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2"/>
  </p:notesMasterIdLst>
  <p:sldIdLst>
    <p:sldId id="297" r:id="rId2"/>
    <p:sldId id="355" r:id="rId3"/>
    <p:sldId id="298" r:id="rId4"/>
    <p:sldId id="351" r:id="rId5"/>
    <p:sldId id="350" r:id="rId6"/>
    <p:sldId id="352" r:id="rId7"/>
    <p:sldId id="353" r:id="rId8"/>
    <p:sldId id="356" r:id="rId9"/>
    <p:sldId id="354" r:id="rId10"/>
    <p:sldId id="357" r:id="rId11"/>
  </p:sldIdLst>
  <p:sldSz cx="9144000" cy="5715000" type="screen16x1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8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419"/>
    <p:restoredTop sz="69824" autoAdjust="0"/>
  </p:normalViewPr>
  <p:slideViewPr>
    <p:cSldViewPr snapToGrid="0" snapToObjects="1">
      <p:cViewPr>
        <p:scale>
          <a:sx n="121" d="100"/>
          <a:sy n="121" d="100"/>
        </p:scale>
        <p:origin x="-3960" y="-760"/>
      </p:cViewPr>
      <p:guideLst>
        <p:guide orient="horz" pos="180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interSettings" Target="printerSettings/printerSettings1.bin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87B127-A437-8646-9774-D6EFED253B90}" type="datetimeFigureOut">
              <a:rPr lang="en-US" smtClean="0"/>
              <a:t>7/5/16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EC883A-6980-1B4F-A014-C4ED33474C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10187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Our customers,</a:t>
            </a:r>
            <a:r>
              <a:rPr lang="en-US" baseline="0" dirty="0" smtClean="0"/>
              <a:t> especially those in the media vertical, have been asking us for a while now for some help in monitoring the performance of their video players.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At the very least, customers are looking for the ability to see the impact of their front-end and back-end changes in regards to how their users are able to view that video.</a:t>
            </a:r>
          </a:p>
          <a:p>
            <a:endParaRPr lang="en-US" baseline="0" dirty="0" smtClean="0"/>
          </a:p>
          <a:p>
            <a:r>
              <a:rPr lang="en-US" baseline="0" dirty="0" smtClean="0"/>
              <a:t>We are going to discuss how you can leverage various facets of the New Relic Software Analytics Platform to do both of those things.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EC883A-6980-1B4F-A014-C4ED33474C8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68985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13 million views</a:t>
            </a:r>
          </a:p>
          <a:p>
            <a:r>
              <a:rPr lang="en-US" dirty="0" smtClean="0"/>
              <a:t>Forrester</a:t>
            </a:r>
            <a:r>
              <a:rPr lang="en-US" baseline="0" dirty="0" smtClean="0"/>
              <a:t> Report </a:t>
            </a:r>
          </a:p>
          <a:p>
            <a:r>
              <a:rPr lang="en-US" baseline="0" dirty="0" smtClean="0"/>
              <a:t>Picture is worth 1k words</a:t>
            </a:r>
          </a:p>
          <a:p>
            <a:r>
              <a:rPr lang="en-US" baseline="0" dirty="0" smtClean="0"/>
              <a:t>Video is worth 1.8 million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EC883A-6980-1B4F-A014-C4ED33474C85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9848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e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e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e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emf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emf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emf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emf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14.png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15.png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16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17.png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18.png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19.jpeg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emf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-Pix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89" y="622"/>
            <a:ext cx="9142011" cy="5713758"/>
          </a:xfrm>
          <a:prstGeom prst="rect">
            <a:avLst/>
          </a:prstGeom>
        </p:spPr>
      </p:pic>
      <p:sp>
        <p:nvSpPr>
          <p:cNvPr id="22" name="Freeform 21"/>
          <p:cNvSpPr/>
          <p:nvPr/>
        </p:nvSpPr>
        <p:spPr bwMode="auto">
          <a:xfrm>
            <a:off x="6915150" y="1407362"/>
            <a:ext cx="2240280" cy="4313922"/>
          </a:xfrm>
          <a:custGeom>
            <a:avLst/>
            <a:gdLst>
              <a:gd name="connsiteX0" fmla="*/ 0 w 8156448"/>
              <a:gd name="connsiteY0" fmla="*/ 13917168 h 13917168"/>
              <a:gd name="connsiteX1" fmla="*/ 8101584 w 8156448"/>
              <a:gd name="connsiteY1" fmla="*/ 0 h 13917168"/>
              <a:gd name="connsiteX2" fmla="*/ 8156448 w 8156448"/>
              <a:gd name="connsiteY2" fmla="*/ 13844016 h 13917168"/>
              <a:gd name="connsiteX3" fmla="*/ 0 w 8156448"/>
              <a:gd name="connsiteY3" fmla="*/ 13917168 h 13917168"/>
              <a:gd name="connsiteX0" fmla="*/ 0 w 8156448"/>
              <a:gd name="connsiteY0" fmla="*/ 13863380 h 13863380"/>
              <a:gd name="connsiteX1" fmla="*/ 8137443 w 8156448"/>
              <a:gd name="connsiteY1" fmla="*/ 0 h 13863380"/>
              <a:gd name="connsiteX2" fmla="*/ 8156448 w 8156448"/>
              <a:gd name="connsiteY2" fmla="*/ 13790228 h 13863380"/>
              <a:gd name="connsiteX3" fmla="*/ 0 w 8156448"/>
              <a:gd name="connsiteY3" fmla="*/ 13863380 h 13863380"/>
              <a:gd name="connsiteX0" fmla="*/ 0 w 8138519"/>
              <a:gd name="connsiteY0" fmla="*/ 13863380 h 13863380"/>
              <a:gd name="connsiteX1" fmla="*/ 8137443 w 8138519"/>
              <a:gd name="connsiteY1" fmla="*/ 0 h 13863380"/>
              <a:gd name="connsiteX2" fmla="*/ 8138519 w 8138519"/>
              <a:gd name="connsiteY2" fmla="*/ 13844595 h 13863380"/>
              <a:gd name="connsiteX3" fmla="*/ 0 w 8138519"/>
              <a:gd name="connsiteY3" fmla="*/ 13863380 h 13863380"/>
              <a:gd name="connsiteX0" fmla="*/ 0 w 8156448"/>
              <a:gd name="connsiteY0" fmla="*/ 13863380 h 13863380"/>
              <a:gd name="connsiteX1" fmla="*/ 8137443 w 8156448"/>
              <a:gd name="connsiteY1" fmla="*/ 0 h 13863380"/>
              <a:gd name="connsiteX2" fmla="*/ 8156448 w 8156448"/>
              <a:gd name="connsiteY2" fmla="*/ 13844595 h 13863380"/>
              <a:gd name="connsiteX3" fmla="*/ 0 w 8156448"/>
              <a:gd name="connsiteY3" fmla="*/ 13863380 h 13863380"/>
              <a:gd name="connsiteX0" fmla="*/ 0 w 8991335"/>
              <a:gd name="connsiteY0" fmla="*/ 12999429 h 13844595"/>
              <a:gd name="connsiteX1" fmla="*/ 8972330 w 8991335"/>
              <a:gd name="connsiteY1" fmla="*/ 0 h 13844595"/>
              <a:gd name="connsiteX2" fmla="*/ 8991335 w 8991335"/>
              <a:gd name="connsiteY2" fmla="*/ 13844595 h 13844595"/>
              <a:gd name="connsiteX3" fmla="*/ 0 w 8991335"/>
              <a:gd name="connsiteY3" fmla="*/ 12999429 h 13844595"/>
              <a:gd name="connsiteX0" fmla="*/ 0 w 8991335"/>
              <a:gd name="connsiteY0" fmla="*/ 12999429 h 13000737"/>
              <a:gd name="connsiteX1" fmla="*/ 8972330 w 8991335"/>
              <a:gd name="connsiteY1" fmla="*/ 0 h 13000737"/>
              <a:gd name="connsiteX2" fmla="*/ 8991335 w 8991335"/>
              <a:gd name="connsiteY2" fmla="*/ 13000737 h 13000737"/>
              <a:gd name="connsiteX3" fmla="*/ 0 w 8991335"/>
              <a:gd name="connsiteY3" fmla="*/ 12999429 h 13000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991335" h="13000737">
                <a:moveTo>
                  <a:pt x="0" y="12999429"/>
                </a:moveTo>
                <a:lnTo>
                  <a:pt x="8972330" y="0"/>
                </a:lnTo>
                <a:cubicBezTo>
                  <a:pt x="8972689" y="4614865"/>
                  <a:pt x="8990976" y="8385872"/>
                  <a:pt x="8991335" y="13000737"/>
                </a:cubicBezTo>
                <a:lnTo>
                  <a:pt x="0" y="12999429"/>
                </a:lnTo>
                <a:close/>
              </a:path>
            </a:pathLst>
          </a:custGeom>
          <a:gradFill flip="none" rotWithShape="1">
            <a:gsLst>
              <a:gs pos="18000">
                <a:srgbClr val="292929"/>
              </a:gs>
              <a:gs pos="85000">
                <a:schemeClr val="tx1">
                  <a:alpha val="19000"/>
                </a:schemeClr>
              </a:gs>
            </a:gsLst>
            <a:lin ang="16860000" scaled="0"/>
            <a:tileRect/>
          </a:gradFill>
          <a:ln w="25400" cap="flat" cmpd="sng" algn="ctr">
            <a:noFill/>
            <a:prstDash val="solid"/>
            <a:miter lim="0"/>
            <a:headEnd type="none" w="med" len="med"/>
            <a:tailEnd type="none" w="med" len="med"/>
          </a:ln>
          <a:effectLst/>
        </p:spPr>
        <p:txBody>
          <a:bodyPr vert="horz" wrap="square" lIns="26789" tIns="26789" rIns="26789" bIns="26789" numCol="1" rtlCol="0" anchor="ctr" anchorCtr="0" compatLnSpc="1">
            <a:prstTxWarp prst="textNoShape">
              <a:avLst/>
            </a:prstTxWarp>
          </a:bodyPr>
          <a:lstStyle/>
          <a:p>
            <a:pPr marL="128588" marR="0" indent="0" algn="ctr" defTabSz="219075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175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ill Sans" pitchFamily="26" charset="0"/>
              <a:ea typeface="Gill Sans" pitchFamily="26" charset="0"/>
              <a:cs typeface="Gill Sans" pitchFamily="26" charset="0"/>
              <a:sym typeface="Gill Sans" pitchFamily="26" charset="0"/>
            </a:endParaRPr>
          </a:p>
        </p:txBody>
      </p:sp>
      <p:sp>
        <p:nvSpPr>
          <p:cNvPr id="14" name="Freeform 15"/>
          <p:cNvSpPr>
            <a:spLocks/>
          </p:cNvSpPr>
          <p:nvPr/>
        </p:nvSpPr>
        <p:spPr bwMode="auto">
          <a:xfrm>
            <a:off x="1891903" y="3081075"/>
            <a:ext cx="7269362" cy="1303073"/>
          </a:xfrm>
          <a:custGeom>
            <a:avLst/>
            <a:gdLst>
              <a:gd name="T0" fmla="*/ 0 w 12211"/>
              <a:gd name="T1" fmla="*/ 1970 h 1970"/>
              <a:gd name="T2" fmla="*/ 971 w 12211"/>
              <a:gd name="T3" fmla="*/ 0 h 1970"/>
              <a:gd name="T4" fmla="*/ 12207 w 12211"/>
              <a:gd name="T5" fmla="*/ 0 h 1970"/>
              <a:gd name="T6" fmla="*/ 12211 w 12211"/>
              <a:gd name="T7" fmla="*/ 1970 h 1970"/>
              <a:gd name="T8" fmla="*/ 0 w 12211"/>
              <a:gd name="T9" fmla="*/ 1970 h 1970"/>
              <a:gd name="T10" fmla="*/ 0 w 12211"/>
              <a:gd name="T11" fmla="*/ 1970 h 19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2211" h="1970">
                <a:moveTo>
                  <a:pt x="0" y="1970"/>
                </a:moveTo>
                <a:lnTo>
                  <a:pt x="971" y="0"/>
                </a:lnTo>
                <a:lnTo>
                  <a:pt x="12207" y="0"/>
                </a:lnTo>
                <a:lnTo>
                  <a:pt x="12211" y="1970"/>
                </a:lnTo>
                <a:lnTo>
                  <a:pt x="0" y="1970"/>
                </a:lnTo>
                <a:lnTo>
                  <a:pt x="0" y="1970"/>
                </a:lnTo>
                <a:close/>
              </a:path>
            </a:pathLst>
          </a:custGeom>
          <a:solidFill>
            <a:srgbClr val="DC2A1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34290" tIns="17145" rIns="34290" bIns="17145" numCol="1" anchor="t" anchorCtr="0" compatLnSpc="1">
            <a:prstTxWarp prst="textNoShape">
              <a:avLst/>
            </a:prstTxWarp>
          </a:bodyPr>
          <a:lstStyle/>
          <a:p>
            <a:endParaRPr lang="en-US" sz="675" dirty="0"/>
          </a:p>
        </p:txBody>
      </p:sp>
      <p:sp>
        <p:nvSpPr>
          <p:cNvPr id="32" name="Text Placeholder 31"/>
          <p:cNvSpPr>
            <a:spLocks noGrp="1"/>
          </p:cNvSpPr>
          <p:nvPr>
            <p:ph type="body" sz="quarter" idx="10" hasCustomPrompt="1"/>
          </p:nvPr>
        </p:nvSpPr>
        <p:spPr>
          <a:xfrm>
            <a:off x="2600328" y="3454400"/>
            <a:ext cx="6257925" cy="508000"/>
          </a:xfrm>
          <a:prstGeom prst="rect">
            <a:avLst/>
          </a:prstGeom>
        </p:spPr>
        <p:txBody>
          <a:bodyPr vert="horz" wrap="square" lIns="0" tIns="0" rIns="0" bIns="0" anchor="b">
            <a:noAutofit/>
          </a:bodyPr>
          <a:lstStyle>
            <a:lvl1pPr marL="0" indent="0" algn="l">
              <a:lnSpc>
                <a:spcPct val="80000"/>
              </a:lnSpc>
              <a:buFontTx/>
              <a:buNone/>
              <a:defRPr sz="2700" b="1" spc="-113"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34" name="Text Placeholder 33"/>
          <p:cNvSpPr>
            <a:spLocks noGrp="1"/>
          </p:cNvSpPr>
          <p:nvPr>
            <p:ph type="body" sz="quarter" idx="11" hasCustomPrompt="1"/>
          </p:nvPr>
        </p:nvSpPr>
        <p:spPr>
          <a:xfrm>
            <a:off x="2600328" y="3962402"/>
            <a:ext cx="6257925" cy="41275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buFontTx/>
              <a:buNone/>
              <a:defRPr sz="1800" spc="-56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>
                <a:solidFill>
                  <a:schemeClr val="bg1"/>
                </a:solidFill>
              </a:rPr>
              <a:t>Presenter Name, Title and or Date</a:t>
            </a:r>
            <a:endParaRPr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>
            <a:off x="8073252" y="3067185"/>
            <a:ext cx="1088014" cy="2633928"/>
          </a:xfrm>
          <a:custGeom>
            <a:avLst/>
            <a:gdLst>
              <a:gd name="T0" fmla="*/ 3003 w 3003"/>
              <a:gd name="T1" fmla="*/ 6852 h 6852"/>
              <a:gd name="T2" fmla="*/ 3003 w 3003"/>
              <a:gd name="T3" fmla="*/ 0 h 6852"/>
              <a:gd name="T4" fmla="*/ 0 w 3003"/>
              <a:gd name="T5" fmla="*/ 6852 h 6852"/>
              <a:gd name="T6" fmla="*/ 3003 w 3003"/>
              <a:gd name="T7" fmla="*/ 6852 h 68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003" h="6852">
                <a:moveTo>
                  <a:pt x="3003" y="6852"/>
                </a:moveTo>
                <a:lnTo>
                  <a:pt x="3003" y="0"/>
                </a:lnTo>
                <a:lnTo>
                  <a:pt x="0" y="6852"/>
                </a:lnTo>
                <a:lnTo>
                  <a:pt x="3003" y="6852"/>
                </a:lnTo>
                <a:close/>
              </a:path>
            </a:pathLst>
          </a:custGeom>
          <a:gradFill flip="none" rotWithShape="1">
            <a:gsLst>
              <a:gs pos="31000">
                <a:srgbClr val="292929">
                  <a:alpha val="0"/>
                </a:srgbClr>
              </a:gs>
              <a:gs pos="100000">
                <a:schemeClr val="tx1">
                  <a:alpha val="7000"/>
                </a:schemeClr>
              </a:gs>
            </a:gsLst>
            <a:lin ang="16860000" scaled="0"/>
            <a:tileRect/>
          </a:gradFill>
          <a:ln w="25400" cap="flat" cmpd="sng" algn="ctr">
            <a:noFill/>
            <a:prstDash val="solid"/>
            <a:miter lim="0"/>
            <a:headEnd type="none" w="med" len="med"/>
            <a:tailEnd type="none" w="med" len="med"/>
          </a:ln>
          <a:effectLst/>
          <a:extLst/>
        </p:spPr>
        <p:txBody>
          <a:bodyPr vert="horz" wrap="square" lIns="26789" tIns="26789" rIns="26789" bIns="26789" numCol="1" rtlCol="0" anchor="ctr" anchorCtr="0" compatLnSpc="1">
            <a:prstTxWarp prst="textNoShape">
              <a:avLst/>
            </a:prstTxWarp>
          </a:bodyPr>
          <a:lstStyle/>
          <a:p>
            <a:pPr marL="128588" marR="0" lvl="0" indent="0" eaLnBrk="1" latinLnBrk="0">
              <a:lnSpc>
                <a:spcPct val="100000"/>
              </a:lnSpc>
              <a:buClrTx/>
              <a:buSzTx/>
              <a:buFontTx/>
              <a:buNone/>
              <a:tabLst/>
            </a:pPr>
            <a:endParaRPr kumimoji="0" lang="en-US" sz="675" b="0" i="0" u="none" strike="noStrike" cap="none" normalizeH="0" baseline="0" dirty="0">
              <a:ln>
                <a:noFill/>
              </a:ln>
              <a:effectLst/>
              <a:latin typeface="Gill Sans" pitchFamily="26" charset="0"/>
              <a:ea typeface="Gill Sans" pitchFamily="26" charset="0"/>
              <a:cs typeface="Gill Sans" pitchFamily="26" charset="0"/>
            </a:endParaRPr>
          </a:p>
        </p:txBody>
      </p:sp>
      <p:grpSp>
        <p:nvGrpSpPr>
          <p:cNvPr id="20" name="Group 18"/>
          <p:cNvGrpSpPr>
            <a:grpSpLocks noChangeAspect="1"/>
          </p:cNvGrpSpPr>
          <p:nvPr/>
        </p:nvGrpSpPr>
        <p:grpSpPr bwMode="auto">
          <a:xfrm>
            <a:off x="7614941" y="5200421"/>
            <a:ext cx="1335024" cy="292332"/>
            <a:chOff x="-1082" y="-359"/>
            <a:chExt cx="5810" cy="1145"/>
          </a:xfrm>
        </p:grpSpPr>
        <p:sp>
          <p:nvSpPr>
            <p:cNvPr id="21" name="Freeform 19"/>
            <p:cNvSpPr>
              <a:spLocks/>
            </p:cNvSpPr>
            <p:nvPr/>
          </p:nvSpPr>
          <p:spPr bwMode="auto">
            <a:xfrm>
              <a:off x="628" y="-194"/>
              <a:ext cx="477" cy="704"/>
            </a:xfrm>
            <a:custGeom>
              <a:avLst/>
              <a:gdLst>
                <a:gd name="T0" fmla="*/ 3254 w 4385"/>
                <a:gd name="T1" fmla="*/ 6471 h 6471"/>
                <a:gd name="T2" fmla="*/ 1804 w 4385"/>
                <a:gd name="T3" fmla="*/ 3432 h 6471"/>
                <a:gd name="T4" fmla="*/ 981 w 4385"/>
                <a:gd name="T5" fmla="*/ 1515 h 6471"/>
                <a:gd name="T6" fmla="*/ 953 w 4385"/>
                <a:gd name="T7" fmla="*/ 1543 h 6471"/>
                <a:gd name="T8" fmla="*/ 1019 w 4385"/>
                <a:gd name="T9" fmla="*/ 3338 h 6471"/>
                <a:gd name="T10" fmla="*/ 1056 w 4385"/>
                <a:gd name="T11" fmla="*/ 6471 h 6471"/>
                <a:gd name="T12" fmla="*/ 0 w 4385"/>
                <a:gd name="T13" fmla="*/ 6471 h 6471"/>
                <a:gd name="T14" fmla="*/ 0 w 4385"/>
                <a:gd name="T15" fmla="*/ 0 h 6471"/>
                <a:gd name="T16" fmla="*/ 1215 w 4385"/>
                <a:gd name="T17" fmla="*/ 0 h 6471"/>
                <a:gd name="T18" fmla="*/ 2786 w 4385"/>
                <a:gd name="T19" fmla="*/ 3160 h 6471"/>
                <a:gd name="T20" fmla="*/ 3450 w 4385"/>
                <a:gd name="T21" fmla="*/ 4825 h 6471"/>
                <a:gd name="T22" fmla="*/ 3478 w 4385"/>
                <a:gd name="T23" fmla="*/ 4797 h 6471"/>
                <a:gd name="T24" fmla="*/ 3385 w 4385"/>
                <a:gd name="T25" fmla="*/ 2955 h 6471"/>
                <a:gd name="T26" fmla="*/ 3366 w 4385"/>
                <a:gd name="T27" fmla="*/ 0 h 6471"/>
                <a:gd name="T28" fmla="*/ 4385 w 4385"/>
                <a:gd name="T29" fmla="*/ 0 h 6471"/>
                <a:gd name="T30" fmla="*/ 4385 w 4385"/>
                <a:gd name="T31" fmla="*/ 6471 h 6471"/>
                <a:gd name="T32" fmla="*/ 3254 w 4385"/>
                <a:gd name="T33" fmla="*/ 6471 h 64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385" h="6471">
                  <a:moveTo>
                    <a:pt x="3254" y="6471"/>
                  </a:moveTo>
                  <a:cubicBezTo>
                    <a:pt x="1804" y="3432"/>
                    <a:pt x="1804" y="3432"/>
                    <a:pt x="1804" y="3432"/>
                  </a:cubicBezTo>
                  <a:cubicBezTo>
                    <a:pt x="1458" y="2712"/>
                    <a:pt x="1103" y="1898"/>
                    <a:pt x="981" y="1515"/>
                  </a:cubicBezTo>
                  <a:cubicBezTo>
                    <a:pt x="953" y="1543"/>
                    <a:pt x="953" y="1543"/>
                    <a:pt x="953" y="1543"/>
                  </a:cubicBezTo>
                  <a:cubicBezTo>
                    <a:pt x="1000" y="2085"/>
                    <a:pt x="1009" y="2768"/>
                    <a:pt x="1019" y="3338"/>
                  </a:cubicBezTo>
                  <a:cubicBezTo>
                    <a:pt x="1056" y="6471"/>
                    <a:pt x="1056" y="6471"/>
                    <a:pt x="1056" y="6471"/>
                  </a:cubicBezTo>
                  <a:cubicBezTo>
                    <a:pt x="0" y="6471"/>
                    <a:pt x="0" y="6471"/>
                    <a:pt x="0" y="647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215" y="0"/>
                    <a:pt x="1215" y="0"/>
                    <a:pt x="1215" y="0"/>
                  </a:cubicBezTo>
                  <a:cubicBezTo>
                    <a:pt x="2786" y="3160"/>
                    <a:pt x="2786" y="3160"/>
                    <a:pt x="2786" y="3160"/>
                  </a:cubicBezTo>
                  <a:cubicBezTo>
                    <a:pt x="3085" y="3759"/>
                    <a:pt x="3366" y="4526"/>
                    <a:pt x="3450" y="4825"/>
                  </a:cubicBezTo>
                  <a:cubicBezTo>
                    <a:pt x="3478" y="4797"/>
                    <a:pt x="3478" y="4797"/>
                    <a:pt x="3478" y="4797"/>
                  </a:cubicBezTo>
                  <a:cubicBezTo>
                    <a:pt x="3450" y="4470"/>
                    <a:pt x="3385" y="3544"/>
                    <a:pt x="3385" y="2955"/>
                  </a:cubicBezTo>
                  <a:cubicBezTo>
                    <a:pt x="3366" y="0"/>
                    <a:pt x="3366" y="0"/>
                    <a:pt x="3366" y="0"/>
                  </a:cubicBezTo>
                  <a:cubicBezTo>
                    <a:pt x="4385" y="0"/>
                    <a:pt x="4385" y="0"/>
                    <a:pt x="4385" y="0"/>
                  </a:cubicBezTo>
                  <a:cubicBezTo>
                    <a:pt x="4385" y="6471"/>
                    <a:pt x="4385" y="6471"/>
                    <a:pt x="4385" y="6471"/>
                  </a:cubicBezTo>
                  <a:lnTo>
                    <a:pt x="3254" y="647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20"/>
            <p:cNvSpPr>
              <a:spLocks noEditPoints="1"/>
            </p:cNvSpPr>
            <p:nvPr/>
          </p:nvSpPr>
          <p:spPr bwMode="auto">
            <a:xfrm>
              <a:off x="1191" y="-17"/>
              <a:ext cx="430" cy="540"/>
            </a:xfrm>
            <a:custGeom>
              <a:avLst/>
              <a:gdLst>
                <a:gd name="T0" fmla="*/ 1131 w 3956"/>
                <a:gd name="T1" fmla="*/ 2759 h 4965"/>
                <a:gd name="T2" fmla="*/ 1131 w 3956"/>
                <a:gd name="T3" fmla="*/ 2833 h 4965"/>
                <a:gd name="T4" fmla="*/ 2300 w 3956"/>
                <a:gd name="T5" fmla="*/ 4180 h 4965"/>
                <a:gd name="T6" fmla="*/ 3479 w 3956"/>
                <a:gd name="T7" fmla="*/ 3712 h 4965"/>
                <a:gd name="T8" fmla="*/ 3881 w 3956"/>
                <a:gd name="T9" fmla="*/ 4339 h 4965"/>
                <a:gd name="T10" fmla="*/ 2179 w 3956"/>
                <a:gd name="T11" fmla="*/ 4965 h 4965"/>
                <a:gd name="T12" fmla="*/ 0 w 3956"/>
                <a:gd name="T13" fmla="*/ 2487 h 4965"/>
                <a:gd name="T14" fmla="*/ 589 w 3956"/>
                <a:gd name="T15" fmla="*/ 636 h 4965"/>
                <a:gd name="T16" fmla="*/ 2039 w 3956"/>
                <a:gd name="T17" fmla="*/ 0 h 4965"/>
                <a:gd name="T18" fmla="*/ 3338 w 3956"/>
                <a:gd name="T19" fmla="*/ 486 h 4965"/>
                <a:gd name="T20" fmla="*/ 3956 w 3956"/>
                <a:gd name="T21" fmla="*/ 2543 h 4965"/>
                <a:gd name="T22" fmla="*/ 3956 w 3956"/>
                <a:gd name="T23" fmla="*/ 2759 h 4965"/>
                <a:gd name="T24" fmla="*/ 1131 w 3956"/>
                <a:gd name="T25" fmla="*/ 2759 h 4965"/>
                <a:gd name="T26" fmla="*/ 2039 w 3956"/>
                <a:gd name="T27" fmla="*/ 776 h 4965"/>
                <a:gd name="T28" fmla="*/ 1141 w 3956"/>
                <a:gd name="T29" fmla="*/ 2001 h 4965"/>
                <a:gd name="T30" fmla="*/ 2890 w 3956"/>
                <a:gd name="T31" fmla="*/ 2001 h 4965"/>
                <a:gd name="T32" fmla="*/ 2039 w 3956"/>
                <a:gd name="T33" fmla="*/ 776 h 49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956" h="4965">
                  <a:moveTo>
                    <a:pt x="1131" y="2759"/>
                  </a:moveTo>
                  <a:cubicBezTo>
                    <a:pt x="1131" y="2833"/>
                    <a:pt x="1131" y="2833"/>
                    <a:pt x="1131" y="2833"/>
                  </a:cubicBezTo>
                  <a:cubicBezTo>
                    <a:pt x="1131" y="3488"/>
                    <a:pt x="1375" y="4180"/>
                    <a:pt x="2300" y="4180"/>
                  </a:cubicBezTo>
                  <a:cubicBezTo>
                    <a:pt x="2740" y="4180"/>
                    <a:pt x="3123" y="4021"/>
                    <a:pt x="3479" y="3712"/>
                  </a:cubicBezTo>
                  <a:cubicBezTo>
                    <a:pt x="3881" y="4339"/>
                    <a:pt x="3881" y="4339"/>
                    <a:pt x="3881" y="4339"/>
                  </a:cubicBezTo>
                  <a:cubicBezTo>
                    <a:pt x="3385" y="4760"/>
                    <a:pt x="2815" y="4965"/>
                    <a:pt x="2179" y="4965"/>
                  </a:cubicBezTo>
                  <a:cubicBezTo>
                    <a:pt x="842" y="4965"/>
                    <a:pt x="0" y="4002"/>
                    <a:pt x="0" y="2487"/>
                  </a:cubicBezTo>
                  <a:cubicBezTo>
                    <a:pt x="0" y="1655"/>
                    <a:pt x="178" y="1103"/>
                    <a:pt x="589" y="636"/>
                  </a:cubicBezTo>
                  <a:cubicBezTo>
                    <a:pt x="972" y="196"/>
                    <a:pt x="1440" y="0"/>
                    <a:pt x="2039" y="0"/>
                  </a:cubicBezTo>
                  <a:cubicBezTo>
                    <a:pt x="2506" y="0"/>
                    <a:pt x="2936" y="121"/>
                    <a:pt x="3338" y="486"/>
                  </a:cubicBezTo>
                  <a:cubicBezTo>
                    <a:pt x="3750" y="860"/>
                    <a:pt x="3956" y="1440"/>
                    <a:pt x="3956" y="2543"/>
                  </a:cubicBezTo>
                  <a:cubicBezTo>
                    <a:pt x="3956" y="2759"/>
                    <a:pt x="3956" y="2759"/>
                    <a:pt x="3956" y="2759"/>
                  </a:cubicBezTo>
                  <a:lnTo>
                    <a:pt x="1131" y="2759"/>
                  </a:lnTo>
                  <a:close/>
                  <a:moveTo>
                    <a:pt x="2039" y="776"/>
                  </a:moveTo>
                  <a:cubicBezTo>
                    <a:pt x="1459" y="776"/>
                    <a:pt x="1141" y="1234"/>
                    <a:pt x="1141" y="2001"/>
                  </a:cubicBezTo>
                  <a:cubicBezTo>
                    <a:pt x="2890" y="2001"/>
                    <a:pt x="2890" y="2001"/>
                    <a:pt x="2890" y="2001"/>
                  </a:cubicBezTo>
                  <a:cubicBezTo>
                    <a:pt x="2890" y="1234"/>
                    <a:pt x="2553" y="776"/>
                    <a:pt x="2039" y="77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21"/>
            <p:cNvSpPr>
              <a:spLocks/>
            </p:cNvSpPr>
            <p:nvPr/>
          </p:nvSpPr>
          <p:spPr bwMode="auto">
            <a:xfrm>
              <a:off x="1672" y="-13"/>
              <a:ext cx="689" cy="525"/>
            </a:xfrm>
            <a:custGeom>
              <a:avLst/>
              <a:gdLst>
                <a:gd name="T0" fmla="*/ 5003 w 6340"/>
                <a:gd name="T1" fmla="*/ 4826 h 4826"/>
                <a:gd name="T2" fmla="*/ 4040 w 6340"/>
                <a:gd name="T3" fmla="*/ 4826 h 4826"/>
                <a:gd name="T4" fmla="*/ 3460 w 6340"/>
                <a:gd name="T5" fmla="*/ 2647 h 4826"/>
                <a:gd name="T6" fmla="*/ 3151 w 6340"/>
                <a:gd name="T7" fmla="*/ 1356 h 4826"/>
                <a:gd name="T8" fmla="*/ 3132 w 6340"/>
                <a:gd name="T9" fmla="*/ 1356 h 4826"/>
                <a:gd name="T10" fmla="*/ 2824 w 6340"/>
                <a:gd name="T11" fmla="*/ 2693 h 4826"/>
                <a:gd name="T12" fmla="*/ 2253 w 6340"/>
                <a:gd name="T13" fmla="*/ 4826 h 4826"/>
                <a:gd name="T14" fmla="*/ 1290 w 6340"/>
                <a:gd name="T15" fmla="*/ 4826 h 4826"/>
                <a:gd name="T16" fmla="*/ 0 w 6340"/>
                <a:gd name="T17" fmla="*/ 141 h 4826"/>
                <a:gd name="T18" fmla="*/ 1019 w 6340"/>
                <a:gd name="T19" fmla="*/ 0 h 4826"/>
                <a:gd name="T20" fmla="*/ 1533 w 6340"/>
                <a:gd name="T21" fmla="*/ 2291 h 4826"/>
                <a:gd name="T22" fmla="*/ 1777 w 6340"/>
                <a:gd name="T23" fmla="*/ 3535 h 4826"/>
                <a:gd name="T24" fmla="*/ 1805 w 6340"/>
                <a:gd name="T25" fmla="*/ 3535 h 4826"/>
                <a:gd name="T26" fmla="*/ 2076 w 6340"/>
                <a:gd name="T27" fmla="*/ 2263 h 4826"/>
                <a:gd name="T28" fmla="*/ 2684 w 6340"/>
                <a:gd name="T29" fmla="*/ 75 h 4826"/>
                <a:gd name="T30" fmla="*/ 3694 w 6340"/>
                <a:gd name="T31" fmla="*/ 75 h 4826"/>
                <a:gd name="T32" fmla="*/ 4227 w 6340"/>
                <a:gd name="T33" fmla="*/ 2207 h 4826"/>
                <a:gd name="T34" fmla="*/ 4526 w 6340"/>
                <a:gd name="T35" fmla="*/ 3554 h 4826"/>
                <a:gd name="T36" fmla="*/ 4554 w 6340"/>
                <a:gd name="T37" fmla="*/ 3554 h 4826"/>
                <a:gd name="T38" fmla="*/ 4788 w 6340"/>
                <a:gd name="T39" fmla="*/ 2282 h 4826"/>
                <a:gd name="T40" fmla="*/ 5274 w 6340"/>
                <a:gd name="T41" fmla="*/ 75 h 4826"/>
                <a:gd name="T42" fmla="*/ 6340 w 6340"/>
                <a:gd name="T43" fmla="*/ 75 h 4826"/>
                <a:gd name="T44" fmla="*/ 5003 w 6340"/>
                <a:gd name="T45" fmla="*/ 4826 h 48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340" h="4826">
                  <a:moveTo>
                    <a:pt x="5003" y="4826"/>
                  </a:moveTo>
                  <a:cubicBezTo>
                    <a:pt x="4040" y="4826"/>
                    <a:pt x="4040" y="4826"/>
                    <a:pt x="4040" y="4826"/>
                  </a:cubicBezTo>
                  <a:cubicBezTo>
                    <a:pt x="3460" y="2647"/>
                    <a:pt x="3460" y="2647"/>
                    <a:pt x="3460" y="2647"/>
                  </a:cubicBezTo>
                  <a:cubicBezTo>
                    <a:pt x="3310" y="2086"/>
                    <a:pt x="3151" y="1356"/>
                    <a:pt x="3151" y="1356"/>
                  </a:cubicBezTo>
                  <a:cubicBezTo>
                    <a:pt x="3132" y="1356"/>
                    <a:pt x="3132" y="1356"/>
                    <a:pt x="3132" y="1356"/>
                  </a:cubicBezTo>
                  <a:cubicBezTo>
                    <a:pt x="3132" y="1356"/>
                    <a:pt x="3058" y="1824"/>
                    <a:pt x="2824" y="2693"/>
                  </a:cubicBezTo>
                  <a:cubicBezTo>
                    <a:pt x="2253" y="4826"/>
                    <a:pt x="2253" y="4826"/>
                    <a:pt x="2253" y="4826"/>
                  </a:cubicBezTo>
                  <a:cubicBezTo>
                    <a:pt x="1290" y="4826"/>
                    <a:pt x="1290" y="4826"/>
                    <a:pt x="1290" y="4826"/>
                  </a:cubicBezTo>
                  <a:cubicBezTo>
                    <a:pt x="0" y="141"/>
                    <a:pt x="0" y="141"/>
                    <a:pt x="0" y="141"/>
                  </a:cubicBezTo>
                  <a:cubicBezTo>
                    <a:pt x="1019" y="0"/>
                    <a:pt x="1019" y="0"/>
                    <a:pt x="1019" y="0"/>
                  </a:cubicBezTo>
                  <a:cubicBezTo>
                    <a:pt x="1533" y="2291"/>
                    <a:pt x="1533" y="2291"/>
                    <a:pt x="1533" y="2291"/>
                  </a:cubicBezTo>
                  <a:cubicBezTo>
                    <a:pt x="1664" y="2881"/>
                    <a:pt x="1777" y="3535"/>
                    <a:pt x="1777" y="3535"/>
                  </a:cubicBezTo>
                  <a:cubicBezTo>
                    <a:pt x="1805" y="3535"/>
                    <a:pt x="1805" y="3535"/>
                    <a:pt x="1805" y="3535"/>
                  </a:cubicBezTo>
                  <a:cubicBezTo>
                    <a:pt x="1805" y="3535"/>
                    <a:pt x="1898" y="2918"/>
                    <a:pt x="2076" y="2263"/>
                  </a:cubicBezTo>
                  <a:cubicBezTo>
                    <a:pt x="2684" y="75"/>
                    <a:pt x="2684" y="75"/>
                    <a:pt x="2684" y="75"/>
                  </a:cubicBezTo>
                  <a:cubicBezTo>
                    <a:pt x="3694" y="75"/>
                    <a:pt x="3694" y="75"/>
                    <a:pt x="3694" y="75"/>
                  </a:cubicBezTo>
                  <a:cubicBezTo>
                    <a:pt x="4227" y="2207"/>
                    <a:pt x="4227" y="2207"/>
                    <a:pt x="4227" y="2207"/>
                  </a:cubicBezTo>
                  <a:cubicBezTo>
                    <a:pt x="4423" y="2974"/>
                    <a:pt x="4526" y="3554"/>
                    <a:pt x="4526" y="3554"/>
                  </a:cubicBezTo>
                  <a:cubicBezTo>
                    <a:pt x="4554" y="3554"/>
                    <a:pt x="4554" y="3554"/>
                    <a:pt x="4554" y="3554"/>
                  </a:cubicBezTo>
                  <a:cubicBezTo>
                    <a:pt x="4554" y="3554"/>
                    <a:pt x="4666" y="2834"/>
                    <a:pt x="4788" y="2282"/>
                  </a:cubicBezTo>
                  <a:cubicBezTo>
                    <a:pt x="5274" y="75"/>
                    <a:pt x="5274" y="75"/>
                    <a:pt x="5274" y="75"/>
                  </a:cubicBezTo>
                  <a:cubicBezTo>
                    <a:pt x="6340" y="75"/>
                    <a:pt x="6340" y="75"/>
                    <a:pt x="6340" y="75"/>
                  </a:cubicBezTo>
                  <a:lnTo>
                    <a:pt x="5003" y="48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0" name="Freeform 22"/>
            <p:cNvSpPr>
              <a:spLocks noEditPoints="1"/>
            </p:cNvSpPr>
            <p:nvPr/>
          </p:nvSpPr>
          <p:spPr bwMode="auto">
            <a:xfrm>
              <a:off x="2671" y="-194"/>
              <a:ext cx="481" cy="704"/>
            </a:xfrm>
            <a:custGeom>
              <a:avLst/>
              <a:gdLst>
                <a:gd name="T0" fmla="*/ 3142 w 4423"/>
                <a:gd name="T1" fmla="*/ 6471 h 6471"/>
                <a:gd name="T2" fmla="*/ 2581 w 4423"/>
                <a:gd name="T3" fmla="*/ 5470 h 6471"/>
                <a:gd name="T4" fmla="*/ 1477 w 4423"/>
                <a:gd name="T5" fmla="*/ 3871 h 6471"/>
                <a:gd name="T6" fmla="*/ 1056 w 4423"/>
                <a:gd name="T7" fmla="*/ 3675 h 6471"/>
                <a:gd name="T8" fmla="*/ 1056 w 4423"/>
                <a:gd name="T9" fmla="*/ 6471 h 6471"/>
                <a:gd name="T10" fmla="*/ 0 w 4423"/>
                <a:gd name="T11" fmla="*/ 6471 h 6471"/>
                <a:gd name="T12" fmla="*/ 0 w 4423"/>
                <a:gd name="T13" fmla="*/ 0 h 6471"/>
                <a:gd name="T14" fmla="*/ 1973 w 4423"/>
                <a:gd name="T15" fmla="*/ 0 h 6471"/>
                <a:gd name="T16" fmla="*/ 4077 w 4423"/>
                <a:gd name="T17" fmla="*/ 1851 h 6471"/>
                <a:gd name="T18" fmla="*/ 2469 w 4423"/>
                <a:gd name="T19" fmla="*/ 3628 h 6471"/>
                <a:gd name="T20" fmla="*/ 3469 w 4423"/>
                <a:gd name="T21" fmla="*/ 4919 h 6471"/>
                <a:gd name="T22" fmla="*/ 4423 w 4423"/>
                <a:gd name="T23" fmla="*/ 6471 h 6471"/>
                <a:gd name="T24" fmla="*/ 3142 w 4423"/>
                <a:gd name="T25" fmla="*/ 6471 h 6471"/>
                <a:gd name="T26" fmla="*/ 1646 w 4423"/>
                <a:gd name="T27" fmla="*/ 869 h 6471"/>
                <a:gd name="T28" fmla="*/ 1056 w 4423"/>
                <a:gd name="T29" fmla="*/ 869 h 6471"/>
                <a:gd name="T30" fmla="*/ 1056 w 4423"/>
                <a:gd name="T31" fmla="*/ 2917 h 6471"/>
                <a:gd name="T32" fmla="*/ 1608 w 4423"/>
                <a:gd name="T33" fmla="*/ 2917 h 6471"/>
                <a:gd name="T34" fmla="*/ 2665 w 4423"/>
                <a:gd name="T35" fmla="*/ 2646 h 6471"/>
                <a:gd name="T36" fmla="*/ 2955 w 4423"/>
                <a:gd name="T37" fmla="*/ 1861 h 6471"/>
                <a:gd name="T38" fmla="*/ 1646 w 4423"/>
                <a:gd name="T39" fmla="*/ 869 h 64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423" h="6471">
                  <a:moveTo>
                    <a:pt x="3142" y="6471"/>
                  </a:moveTo>
                  <a:cubicBezTo>
                    <a:pt x="2581" y="5470"/>
                    <a:pt x="2581" y="5470"/>
                    <a:pt x="2581" y="5470"/>
                  </a:cubicBezTo>
                  <a:cubicBezTo>
                    <a:pt x="2132" y="4675"/>
                    <a:pt x="1833" y="4227"/>
                    <a:pt x="1477" y="3871"/>
                  </a:cubicBezTo>
                  <a:cubicBezTo>
                    <a:pt x="1356" y="3750"/>
                    <a:pt x="1262" y="3684"/>
                    <a:pt x="1056" y="3675"/>
                  </a:cubicBezTo>
                  <a:cubicBezTo>
                    <a:pt x="1056" y="6471"/>
                    <a:pt x="1056" y="6471"/>
                    <a:pt x="1056" y="6471"/>
                  </a:cubicBezTo>
                  <a:cubicBezTo>
                    <a:pt x="0" y="6471"/>
                    <a:pt x="0" y="6471"/>
                    <a:pt x="0" y="647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973" y="0"/>
                    <a:pt x="1973" y="0"/>
                    <a:pt x="1973" y="0"/>
                  </a:cubicBezTo>
                  <a:cubicBezTo>
                    <a:pt x="3422" y="0"/>
                    <a:pt x="4077" y="841"/>
                    <a:pt x="4077" y="1851"/>
                  </a:cubicBezTo>
                  <a:cubicBezTo>
                    <a:pt x="4077" y="2777"/>
                    <a:pt x="3478" y="3628"/>
                    <a:pt x="2469" y="3628"/>
                  </a:cubicBezTo>
                  <a:cubicBezTo>
                    <a:pt x="2702" y="3750"/>
                    <a:pt x="3132" y="4376"/>
                    <a:pt x="3469" y="4919"/>
                  </a:cubicBezTo>
                  <a:cubicBezTo>
                    <a:pt x="4423" y="6471"/>
                    <a:pt x="4423" y="6471"/>
                    <a:pt x="4423" y="6471"/>
                  </a:cubicBezTo>
                  <a:lnTo>
                    <a:pt x="3142" y="6471"/>
                  </a:lnTo>
                  <a:close/>
                  <a:moveTo>
                    <a:pt x="1646" y="869"/>
                  </a:moveTo>
                  <a:cubicBezTo>
                    <a:pt x="1056" y="869"/>
                    <a:pt x="1056" y="869"/>
                    <a:pt x="1056" y="869"/>
                  </a:cubicBezTo>
                  <a:cubicBezTo>
                    <a:pt x="1056" y="2917"/>
                    <a:pt x="1056" y="2917"/>
                    <a:pt x="1056" y="2917"/>
                  </a:cubicBezTo>
                  <a:cubicBezTo>
                    <a:pt x="1608" y="2917"/>
                    <a:pt x="1608" y="2917"/>
                    <a:pt x="1608" y="2917"/>
                  </a:cubicBezTo>
                  <a:cubicBezTo>
                    <a:pt x="2169" y="2917"/>
                    <a:pt x="2469" y="2843"/>
                    <a:pt x="2665" y="2646"/>
                  </a:cubicBezTo>
                  <a:cubicBezTo>
                    <a:pt x="2843" y="2469"/>
                    <a:pt x="2955" y="2197"/>
                    <a:pt x="2955" y="1861"/>
                  </a:cubicBezTo>
                  <a:cubicBezTo>
                    <a:pt x="2955" y="1206"/>
                    <a:pt x="2599" y="869"/>
                    <a:pt x="1646" y="86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1" name="Freeform 23"/>
            <p:cNvSpPr>
              <a:spLocks noEditPoints="1"/>
            </p:cNvSpPr>
            <p:nvPr/>
          </p:nvSpPr>
          <p:spPr bwMode="auto">
            <a:xfrm>
              <a:off x="3182" y="-17"/>
              <a:ext cx="430" cy="540"/>
            </a:xfrm>
            <a:custGeom>
              <a:avLst/>
              <a:gdLst>
                <a:gd name="T0" fmla="*/ 1132 w 3956"/>
                <a:gd name="T1" fmla="*/ 2759 h 4965"/>
                <a:gd name="T2" fmla="*/ 1132 w 3956"/>
                <a:gd name="T3" fmla="*/ 2833 h 4965"/>
                <a:gd name="T4" fmla="*/ 2301 w 3956"/>
                <a:gd name="T5" fmla="*/ 4180 h 4965"/>
                <a:gd name="T6" fmla="*/ 3479 w 3956"/>
                <a:gd name="T7" fmla="*/ 3712 h 4965"/>
                <a:gd name="T8" fmla="*/ 3881 w 3956"/>
                <a:gd name="T9" fmla="*/ 4339 h 4965"/>
                <a:gd name="T10" fmla="*/ 2179 w 3956"/>
                <a:gd name="T11" fmla="*/ 4965 h 4965"/>
                <a:gd name="T12" fmla="*/ 0 w 3956"/>
                <a:gd name="T13" fmla="*/ 2487 h 4965"/>
                <a:gd name="T14" fmla="*/ 589 w 3956"/>
                <a:gd name="T15" fmla="*/ 636 h 4965"/>
                <a:gd name="T16" fmla="*/ 2039 w 3956"/>
                <a:gd name="T17" fmla="*/ 0 h 4965"/>
                <a:gd name="T18" fmla="*/ 3339 w 3956"/>
                <a:gd name="T19" fmla="*/ 486 h 4965"/>
                <a:gd name="T20" fmla="*/ 3956 w 3956"/>
                <a:gd name="T21" fmla="*/ 2543 h 4965"/>
                <a:gd name="T22" fmla="*/ 3956 w 3956"/>
                <a:gd name="T23" fmla="*/ 2759 h 4965"/>
                <a:gd name="T24" fmla="*/ 1132 w 3956"/>
                <a:gd name="T25" fmla="*/ 2759 h 4965"/>
                <a:gd name="T26" fmla="*/ 2039 w 3956"/>
                <a:gd name="T27" fmla="*/ 776 h 4965"/>
                <a:gd name="T28" fmla="*/ 1141 w 3956"/>
                <a:gd name="T29" fmla="*/ 2001 h 4965"/>
                <a:gd name="T30" fmla="*/ 2890 w 3956"/>
                <a:gd name="T31" fmla="*/ 2001 h 4965"/>
                <a:gd name="T32" fmla="*/ 2039 w 3956"/>
                <a:gd name="T33" fmla="*/ 776 h 49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956" h="4965">
                  <a:moveTo>
                    <a:pt x="1132" y="2759"/>
                  </a:moveTo>
                  <a:cubicBezTo>
                    <a:pt x="1132" y="2833"/>
                    <a:pt x="1132" y="2833"/>
                    <a:pt x="1132" y="2833"/>
                  </a:cubicBezTo>
                  <a:cubicBezTo>
                    <a:pt x="1132" y="3488"/>
                    <a:pt x="1375" y="4180"/>
                    <a:pt x="2301" y="4180"/>
                  </a:cubicBezTo>
                  <a:cubicBezTo>
                    <a:pt x="2740" y="4180"/>
                    <a:pt x="3124" y="4021"/>
                    <a:pt x="3479" y="3712"/>
                  </a:cubicBezTo>
                  <a:cubicBezTo>
                    <a:pt x="3881" y="4339"/>
                    <a:pt x="3881" y="4339"/>
                    <a:pt x="3881" y="4339"/>
                  </a:cubicBezTo>
                  <a:cubicBezTo>
                    <a:pt x="3385" y="4760"/>
                    <a:pt x="2815" y="4965"/>
                    <a:pt x="2179" y="4965"/>
                  </a:cubicBezTo>
                  <a:cubicBezTo>
                    <a:pt x="842" y="4965"/>
                    <a:pt x="0" y="4002"/>
                    <a:pt x="0" y="2487"/>
                  </a:cubicBezTo>
                  <a:cubicBezTo>
                    <a:pt x="0" y="1655"/>
                    <a:pt x="178" y="1103"/>
                    <a:pt x="589" y="636"/>
                  </a:cubicBezTo>
                  <a:cubicBezTo>
                    <a:pt x="973" y="196"/>
                    <a:pt x="1440" y="0"/>
                    <a:pt x="2039" y="0"/>
                  </a:cubicBezTo>
                  <a:cubicBezTo>
                    <a:pt x="2506" y="0"/>
                    <a:pt x="2937" y="121"/>
                    <a:pt x="3339" y="486"/>
                  </a:cubicBezTo>
                  <a:cubicBezTo>
                    <a:pt x="3750" y="860"/>
                    <a:pt x="3956" y="1440"/>
                    <a:pt x="3956" y="2543"/>
                  </a:cubicBezTo>
                  <a:cubicBezTo>
                    <a:pt x="3956" y="2759"/>
                    <a:pt x="3956" y="2759"/>
                    <a:pt x="3956" y="2759"/>
                  </a:cubicBezTo>
                  <a:lnTo>
                    <a:pt x="1132" y="2759"/>
                  </a:lnTo>
                  <a:close/>
                  <a:moveTo>
                    <a:pt x="2039" y="776"/>
                  </a:moveTo>
                  <a:cubicBezTo>
                    <a:pt x="1459" y="776"/>
                    <a:pt x="1141" y="1234"/>
                    <a:pt x="1141" y="2001"/>
                  </a:cubicBezTo>
                  <a:cubicBezTo>
                    <a:pt x="2890" y="2001"/>
                    <a:pt x="2890" y="2001"/>
                    <a:pt x="2890" y="2001"/>
                  </a:cubicBezTo>
                  <a:cubicBezTo>
                    <a:pt x="2890" y="1234"/>
                    <a:pt x="2553" y="776"/>
                    <a:pt x="2039" y="77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2" name="Freeform 24"/>
            <p:cNvSpPr>
              <a:spLocks/>
            </p:cNvSpPr>
            <p:nvPr/>
          </p:nvSpPr>
          <p:spPr bwMode="auto">
            <a:xfrm>
              <a:off x="3698" y="-238"/>
              <a:ext cx="191" cy="759"/>
            </a:xfrm>
            <a:custGeom>
              <a:avLst/>
              <a:gdLst>
                <a:gd name="T0" fmla="*/ 1132 w 1749"/>
                <a:gd name="T1" fmla="*/ 6986 h 6986"/>
                <a:gd name="T2" fmla="*/ 94 w 1749"/>
                <a:gd name="T3" fmla="*/ 5649 h 6986"/>
                <a:gd name="T4" fmla="*/ 94 w 1749"/>
                <a:gd name="T5" fmla="*/ 1618 h 6986"/>
                <a:gd name="T6" fmla="*/ 0 w 1749"/>
                <a:gd name="T7" fmla="*/ 234 h 6986"/>
                <a:gd name="T8" fmla="*/ 1057 w 1749"/>
                <a:gd name="T9" fmla="*/ 0 h 6986"/>
                <a:gd name="T10" fmla="*/ 1141 w 1749"/>
                <a:gd name="T11" fmla="*/ 1300 h 6986"/>
                <a:gd name="T12" fmla="*/ 1141 w 1749"/>
                <a:gd name="T13" fmla="*/ 5312 h 6986"/>
                <a:gd name="T14" fmla="*/ 1244 w 1749"/>
                <a:gd name="T15" fmla="*/ 6163 h 6986"/>
                <a:gd name="T16" fmla="*/ 1581 w 1749"/>
                <a:gd name="T17" fmla="*/ 6238 h 6986"/>
                <a:gd name="T18" fmla="*/ 1749 w 1749"/>
                <a:gd name="T19" fmla="*/ 6874 h 6986"/>
                <a:gd name="T20" fmla="*/ 1132 w 1749"/>
                <a:gd name="T21" fmla="*/ 6986 h 6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49" h="6986">
                  <a:moveTo>
                    <a:pt x="1132" y="6986"/>
                  </a:moveTo>
                  <a:cubicBezTo>
                    <a:pt x="94" y="6986"/>
                    <a:pt x="94" y="6051"/>
                    <a:pt x="94" y="5649"/>
                  </a:cubicBezTo>
                  <a:cubicBezTo>
                    <a:pt x="94" y="1618"/>
                    <a:pt x="94" y="1618"/>
                    <a:pt x="94" y="1618"/>
                  </a:cubicBezTo>
                  <a:cubicBezTo>
                    <a:pt x="94" y="973"/>
                    <a:pt x="66" y="627"/>
                    <a:pt x="0" y="234"/>
                  </a:cubicBezTo>
                  <a:cubicBezTo>
                    <a:pt x="1057" y="0"/>
                    <a:pt x="1057" y="0"/>
                    <a:pt x="1057" y="0"/>
                  </a:cubicBezTo>
                  <a:cubicBezTo>
                    <a:pt x="1132" y="290"/>
                    <a:pt x="1141" y="683"/>
                    <a:pt x="1141" y="1300"/>
                  </a:cubicBezTo>
                  <a:cubicBezTo>
                    <a:pt x="1141" y="5312"/>
                    <a:pt x="1141" y="5312"/>
                    <a:pt x="1141" y="5312"/>
                  </a:cubicBezTo>
                  <a:cubicBezTo>
                    <a:pt x="1141" y="5948"/>
                    <a:pt x="1169" y="6051"/>
                    <a:pt x="1244" y="6163"/>
                  </a:cubicBezTo>
                  <a:cubicBezTo>
                    <a:pt x="1300" y="6247"/>
                    <a:pt x="1459" y="6294"/>
                    <a:pt x="1581" y="6238"/>
                  </a:cubicBezTo>
                  <a:cubicBezTo>
                    <a:pt x="1749" y="6874"/>
                    <a:pt x="1749" y="6874"/>
                    <a:pt x="1749" y="6874"/>
                  </a:cubicBezTo>
                  <a:cubicBezTo>
                    <a:pt x="1562" y="6948"/>
                    <a:pt x="1366" y="6986"/>
                    <a:pt x="1132" y="698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3" name="Freeform 25"/>
            <p:cNvSpPr>
              <a:spLocks noEditPoints="1"/>
            </p:cNvSpPr>
            <p:nvPr/>
          </p:nvSpPr>
          <p:spPr bwMode="auto">
            <a:xfrm>
              <a:off x="3944" y="-230"/>
              <a:ext cx="147" cy="740"/>
            </a:xfrm>
            <a:custGeom>
              <a:avLst/>
              <a:gdLst>
                <a:gd name="T0" fmla="*/ 664 w 1356"/>
                <a:gd name="T1" fmla="*/ 1375 h 6808"/>
                <a:gd name="T2" fmla="*/ 0 w 1356"/>
                <a:gd name="T3" fmla="*/ 692 h 6808"/>
                <a:gd name="T4" fmla="*/ 683 w 1356"/>
                <a:gd name="T5" fmla="*/ 0 h 6808"/>
                <a:gd name="T6" fmla="*/ 1356 w 1356"/>
                <a:gd name="T7" fmla="*/ 692 h 6808"/>
                <a:gd name="T8" fmla="*/ 664 w 1356"/>
                <a:gd name="T9" fmla="*/ 1375 h 6808"/>
                <a:gd name="T10" fmla="*/ 150 w 1356"/>
                <a:gd name="T11" fmla="*/ 6808 h 6808"/>
                <a:gd name="T12" fmla="*/ 150 w 1356"/>
                <a:gd name="T13" fmla="*/ 2151 h 6808"/>
                <a:gd name="T14" fmla="*/ 1188 w 1356"/>
                <a:gd name="T15" fmla="*/ 1964 h 6808"/>
                <a:gd name="T16" fmla="*/ 1188 w 1356"/>
                <a:gd name="T17" fmla="*/ 6808 h 6808"/>
                <a:gd name="T18" fmla="*/ 150 w 1356"/>
                <a:gd name="T19" fmla="*/ 6808 h 68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56" h="6808">
                  <a:moveTo>
                    <a:pt x="664" y="1375"/>
                  </a:moveTo>
                  <a:cubicBezTo>
                    <a:pt x="290" y="1375"/>
                    <a:pt x="0" y="1066"/>
                    <a:pt x="0" y="692"/>
                  </a:cubicBezTo>
                  <a:cubicBezTo>
                    <a:pt x="0" y="309"/>
                    <a:pt x="299" y="0"/>
                    <a:pt x="683" y="0"/>
                  </a:cubicBezTo>
                  <a:cubicBezTo>
                    <a:pt x="1047" y="0"/>
                    <a:pt x="1356" y="299"/>
                    <a:pt x="1356" y="692"/>
                  </a:cubicBezTo>
                  <a:cubicBezTo>
                    <a:pt x="1356" y="1066"/>
                    <a:pt x="1047" y="1375"/>
                    <a:pt x="664" y="1375"/>
                  </a:cubicBezTo>
                  <a:close/>
                  <a:moveTo>
                    <a:pt x="150" y="6808"/>
                  </a:moveTo>
                  <a:cubicBezTo>
                    <a:pt x="150" y="2151"/>
                    <a:pt x="150" y="2151"/>
                    <a:pt x="150" y="2151"/>
                  </a:cubicBezTo>
                  <a:cubicBezTo>
                    <a:pt x="1188" y="1964"/>
                    <a:pt x="1188" y="1964"/>
                    <a:pt x="1188" y="1964"/>
                  </a:cubicBezTo>
                  <a:cubicBezTo>
                    <a:pt x="1188" y="6808"/>
                    <a:pt x="1188" y="6808"/>
                    <a:pt x="1188" y="6808"/>
                  </a:cubicBezTo>
                  <a:lnTo>
                    <a:pt x="150" y="680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4" name="Freeform 26"/>
            <p:cNvSpPr>
              <a:spLocks/>
            </p:cNvSpPr>
            <p:nvPr/>
          </p:nvSpPr>
          <p:spPr bwMode="auto">
            <a:xfrm>
              <a:off x="4174" y="-18"/>
              <a:ext cx="383" cy="541"/>
            </a:xfrm>
            <a:custGeom>
              <a:avLst/>
              <a:gdLst>
                <a:gd name="T0" fmla="*/ 2010 w 3525"/>
                <a:gd name="T1" fmla="*/ 4974 h 4974"/>
                <a:gd name="T2" fmla="*/ 0 w 3525"/>
                <a:gd name="T3" fmla="*/ 2543 h 4974"/>
                <a:gd name="T4" fmla="*/ 2085 w 3525"/>
                <a:gd name="T5" fmla="*/ 0 h 4974"/>
                <a:gd name="T6" fmla="*/ 3394 w 3525"/>
                <a:gd name="T7" fmla="*/ 514 h 4974"/>
                <a:gd name="T8" fmla="*/ 2880 w 3525"/>
                <a:gd name="T9" fmla="*/ 1197 h 4974"/>
                <a:gd name="T10" fmla="*/ 2085 w 3525"/>
                <a:gd name="T11" fmla="*/ 832 h 4974"/>
                <a:gd name="T12" fmla="*/ 1337 w 3525"/>
                <a:gd name="T13" fmla="*/ 1309 h 4974"/>
                <a:gd name="T14" fmla="*/ 1140 w 3525"/>
                <a:gd name="T15" fmla="*/ 2627 h 4974"/>
                <a:gd name="T16" fmla="*/ 1458 w 3525"/>
                <a:gd name="T17" fmla="*/ 3918 h 4974"/>
                <a:gd name="T18" fmla="*/ 2085 w 3525"/>
                <a:gd name="T19" fmla="*/ 4189 h 4974"/>
                <a:gd name="T20" fmla="*/ 3039 w 3525"/>
                <a:gd name="T21" fmla="*/ 3721 h 4974"/>
                <a:gd name="T22" fmla="*/ 3525 w 3525"/>
                <a:gd name="T23" fmla="*/ 4348 h 4974"/>
                <a:gd name="T24" fmla="*/ 2010 w 3525"/>
                <a:gd name="T25" fmla="*/ 4974 h 49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525" h="4974">
                  <a:moveTo>
                    <a:pt x="2010" y="4974"/>
                  </a:moveTo>
                  <a:cubicBezTo>
                    <a:pt x="720" y="4974"/>
                    <a:pt x="0" y="4067"/>
                    <a:pt x="0" y="2543"/>
                  </a:cubicBezTo>
                  <a:cubicBezTo>
                    <a:pt x="0" y="822"/>
                    <a:pt x="1028" y="0"/>
                    <a:pt x="2085" y="0"/>
                  </a:cubicBezTo>
                  <a:cubicBezTo>
                    <a:pt x="2599" y="0"/>
                    <a:pt x="2973" y="121"/>
                    <a:pt x="3394" y="514"/>
                  </a:cubicBezTo>
                  <a:cubicBezTo>
                    <a:pt x="2880" y="1197"/>
                    <a:pt x="2880" y="1197"/>
                    <a:pt x="2880" y="1197"/>
                  </a:cubicBezTo>
                  <a:cubicBezTo>
                    <a:pt x="2599" y="944"/>
                    <a:pt x="2356" y="832"/>
                    <a:pt x="2085" y="832"/>
                  </a:cubicBezTo>
                  <a:cubicBezTo>
                    <a:pt x="1758" y="832"/>
                    <a:pt x="1486" y="1000"/>
                    <a:pt x="1337" y="1309"/>
                  </a:cubicBezTo>
                  <a:cubicBezTo>
                    <a:pt x="1196" y="1599"/>
                    <a:pt x="1140" y="2038"/>
                    <a:pt x="1140" y="2627"/>
                  </a:cubicBezTo>
                  <a:cubicBezTo>
                    <a:pt x="1140" y="3273"/>
                    <a:pt x="1243" y="3684"/>
                    <a:pt x="1458" y="3918"/>
                  </a:cubicBezTo>
                  <a:cubicBezTo>
                    <a:pt x="1608" y="4086"/>
                    <a:pt x="1832" y="4189"/>
                    <a:pt x="2085" y="4189"/>
                  </a:cubicBezTo>
                  <a:cubicBezTo>
                    <a:pt x="2412" y="4189"/>
                    <a:pt x="2730" y="4030"/>
                    <a:pt x="3039" y="3721"/>
                  </a:cubicBezTo>
                  <a:cubicBezTo>
                    <a:pt x="3525" y="4348"/>
                    <a:pt x="3525" y="4348"/>
                    <a:pt x="3525" y="4348"/>
                  </a:cubicBezTo>
                  <a:cubicBezTo>
                    <a:pt x="3095" y="4778"/>
                    <a:pt x="2646" y="4974"/>
                    <a:pt x="2010" y="497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5" name="Freeform 27"/>
            <p:cNvSpPr>
              <a:spLocks noEditPoints="1"/>
            </p:cNvSpPr>
            <p:nvPr/>
          </p:nvSpPr>
          <p:spPr bwMode="auto">
            <a:xfrm>
              <a:off x="4578" y="370"/>
              <a:ext cx="150" cy="151"/>
            </a:xfrm>
            <a:custGeom>
              <a:avLst/>
              <a:gdLst>
                <a:gd name="T0" fmla="*/ 690 w 1381"/>
                <a:gd name="T1" fmla="*/ 1389 h 1389"/>
                <a:gd name="T2" fmla="*/ 0 w 1381"/>
                <a:gd name="T3" fmla="*/ 695 h 1389"/>
                <a:gd name="T4" fmla="*/ 690 w 1381"/>
                <a:gd name="T5" fmla="*/ 0 h 1389"/>
                <a:gd name="T6" fmla="*/ 1381 w 1381"/>
                <a:gd name="T7" fmla="*/ 695 h 1389"/>
                <a:gd name="T8" fmla="*/ 690 w 1381"/>
                <a:gd name="T9" fmla="*/ 1389 h 1389"/>
                <a:gd name="T10" fmla="*/ 690 w 1381"/>
                <a:gd name="T11" fmla="*/ 139 h 1389"/>
                <a:gd name="T12" fmla="*/ 158 w 1381"/>
                <a:gd name="T13" fmla="*/ 695 h 1389"/>
                <a:gd name="T14" fmla="*/ 690 w 1381"/>
                <a:gd name="T15" fmla="*/ 1255 h 1389"/>
                <a:gd name="T16" fmla="*/ 1224 w 1381"/>
                <a:gd name="T17" fmla="*/ 695 h 1389"/>
                <a:gd name="T18" fmla="*/ 690 w 1381"/>
                <a:gd name="T19" fmla="*/ 139 h 1389"/>
                <a:gd name="T20" fmla="*/ 827 w 1381"/>
                <a:gd name="T21" fmla="*/ 1079 h 1389"/>
                <a:gd name="T22" fmla="*/ 754 w 1381"/>
                <a:gd name="T23" fmla="*/ 951 h 1389"/>
                <a:gd name="T24" fmla="*/ 625 w 1381"/>
                <a:gd name="T25" fmla="*/ 760 h 1389"/>
                <a:gd name="T26" fmla="*/ 601 w 1381"/>
                <a:gd name="T27" fmla="*/ 755 h 1389"/>
                <a:gd name="T28" fmla="*/ 601 w 1381"/>
                <a:gd name="T29" fmla="*/ 1079 h 1389"/>
                <a:gd name="T30" fmla="*/ 448 w 1381"/>
                <a:gd name="T31" fmla="*/ 1079 h 1389"/>
                <a:gd name="T32" fmla="*/ 448 w 1381"/>
                <a:gd name="T33" fmla="*/ 301 h 1389"/>
                <a:gd name="T34" fmla="*/ 737 w 1381"/>
                <a:gd name="T35" fmla="*/ 301 h 1389"/>
                <a:gd name="T36" fmla="*/ 967 w 1381"/>
                <a:gd name="T37" fmla="*/ 529 h 1389"/>
                <a:gd name="T38" fmla="*/ 793 w 1381"/>
                <a:gd name="T39" fmla="*/ 743 h 1389"/>
                <a:gd name="T40" fmla="*/ 825 w 1381"/>
                <a:gd name="T41" fmla="*/ 777 h 1389"/>
                <a:gd name="T42" fmla="*/ 1011 w 1381"/>
                <a:gd name="T43" fmla="*/ 1079 h 1389"/>
                <a:gd name="T44" fmla="*/ 827 w 1381"/>
                <a:gd name="T45" fmla="*/ 1079 h 1389"/>
                <a:gd name="T46" fmla="*/ 745 w 1381"/>
                <a:gd name="T47" fmla="*/ 437 h 1389"/>
                <a:gd name="T48" fmla="*/ 657 w 1381"/>
                <a:gd name="T49" fmla="*/ 426 h 1389"/>
                <a:gd name="T50" fmla="*/ 601 w 1381"/>
                <a:gd name="T51" fmla="*/ 426 h 1389"/>
                <a:gd name="T52" fmla="*/ 601 w 1381"/>
                <a:gd name="T53" fmla="*/ 637 h 1389"/>
                <a:gd name="T54" fmla="*/ 653 w 1381"/>
                <a:gd name="T55" fmla="*/ 637 h 1389"/>
                <a:gd name="T56" fmla="*/ 771 w 1381"/>
                <a:gd name="T57" fmla="*/ 611 h 1389"/>
                <a:gd name="T58" fmla="*/ 800 w 1381"/>
                <a:gd name="T59" fmla="*/ 533 h 1389"/>
                <a:gd name="T60" fmla="*/ 745 w 1381"/>
                <a:gd name="T61" fmla="*/ 437 h 1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381" h="1389">
                  <a:moveTo>
                    <a:pt x="690" y="1389"/>
                  </a:moveTo>
                  <a:cubicBezTo>
                    <a:pt x="311" y="1389"/>
                    <a:pt x="0" y="1083"/>
                    <a:pt x="0" y="695"/>
                  </a:cubicBezTo>
                  <a:cubicBezTo>
                    <a:pt x="0" y="308"/>
                    <a:pt x="311" y="0"/>
                    <a:pt x="690" y="0"/>
                  </a:cubicBezTo>
                  <a:cubicBezTo>
                    <a:pt x="1069" y="0"/>
                    <a:pt x="1381" y="308"/>
                    <a:pt x="1381" y="695"/>
                  </a:cubicBezTo>
                  <a:cubicBezTo>
                    <a:pt x="1381" y="1083"/>
                    <a:pt x="1069" y="1389"/>
                    <a:pt x="690" y="1389"/>
                  </a:cubicBezTo>
                  <a:close/>
                  <a:moveTo>
                    <a:pt x="690" y="139"/>
                  </a:moveTo>
                  <a:cubicBezTo>
                    <a:pt x="395" y="139"/>
                    <a:pt x="158" y="385"/>
                    <a:pt x="158" y="695"/>
                  </a:cubicBezTo>
                  <a:cubicBezTo>
                    <a:pt x="158" y="1005"/>
                    <a:pt x="395" y="1255"/>
                    <a:pt x="690" y="1255"/>
                  </a:cubicBezTo>
                  <a:cubicBezTo>
                    <a:pt x="985" y="1255"/>
                    <a:pt x="1224" y="1005"/>
                    <a:pt x="1224" y="695"/>
                  </a:cubicBezTo>
                  <a:cubicBezTo>
                    <a:pt x="1224" y="385"/>
                    <a:pt x="985" y="139"/>
                    <a:pt x="690" y="139"/>
                  </a:cubicBezTo>
                  <a:close/>
                  <a:moveTo>
                    <a:pt x="827" y="1079"/>
                  </a:moveTo>
                  <a:cubicBezTo>
                    <a:pt x="797" y="1027"/>
                    <a:pt x="784" y="1007"/>
                    <a:pt x="754" y="951"/>
                  </a:cubicBezTo>
                  <a:cubicBezTo>
                    <a:pt x="677" y="811"/>
                    <a:pt x="653" y="772"/>
                    <a:pt x="625" y="760"/>
                  </a:cubicBezTo>
                  <a:cubicBezTo>
                    <a:pt x="618" y="757"/>
                    <a:pt x="610" y="755"/>
                    <a:pt x="601" y="755"/>
                  </a:cubicBezTo>
                  <a:cubicBezTo>
                    <a:pt x="601" y="1079"/>
                    <a:pt x="601" y="1079"/>
                    <a:pt x="601" y="1079"/>
                  </a:cubicBezTo>
                  <a:cubicBezTo>
                    <a:pt x="448" y="1079"/>
                    <a:pt x="448" y="1079"/>
                    <a:pt x="448" y="1079"/>
                  </a:cubicBezTo>
                  <a:cubicBezTo>
                    <a:pt x="448" y="301"/>
                    <a:pt x="448" y="301"/>
                    <a:pt x="448" y="301"/>
                  </a:cubicBezTo>
                  <a:cubicBezTo>
                    <a:pt x="737" y="301"/>
                    <a:pt x="737" y="301"/>
                    <a:pt x="737" y="301"/>
                  </a:cubicBezTo>
                  <a:cubicBezTo>
                    <a:pt x="875" y="301"/>
                    <a:pt x="967" y="392"/>
                    <a:pt x="967" y="529"/>
                  </a:cubicBezTo>
                  <a:cubicBezTo>
                    <a:pt x="967" y="646"/>
                    <a:pt x="888" y="742"/>
                    <a:pt x="793" y="743"/>
                  </a:cubicBezTo>
                  <a:cubicBezTo>
                    <a:pt x="808" y="757"/>
                    <a:pt x="815" y="764"/>
                    <a:pt x="825" y="777"/>
                  </a:cubicBezTo>
                  <a:cubicBezTo>
                    <a:pt x="870" y="833"/>
                    <a:pt x="1011" y="1079"/>
                    <a:pt x="1011" y="1079"/>
                  </a:cubicBezTo>
                  <a:lnTo>
                    <a:pt x="827" y="1079"/>
                  </a:lnTo>
                  <a:close/>
                  <a:moveTo>
                    <a:pt x="745" y="437"/>
                  </a:moveTo>
                  <a:cubicBezTo>
                    <a:pt x="728" y="432"/>
                    <a:pt x="694" y="426"/>
                    <a:pt x="657" y="426"/>
                  </a:cubicBezTo>
                  <a:cubicBezTo>
                    <a:pt x="601" y="426"/>
                    <a:pt x="601" y="426"/>
                    <a:pt x="601" y="426"/>
                  </a:cubicBezTo>
                  <a:cubicBezTo>
                    <a:pt x="601" y="637"/>
                    <a:pt x="601" y="637"/>
                    <a:pt x="601" y="637"/>
                  </a:cubicBezTo>
                  <a:cubicBezTo>
                    <a:pt x="653" y="637"/>
                    <a:pt x="653" y="637"/>
                    <a:pt x="653" y="637"/>
                  </a:cubicBezTo>
                  <a:cubicBezTo>
                    <a:pt x="720" y="637"/>
                    <a:pt x="750" y="630"/>
                    <a:pt x="771" y="611"/>
                  </a:cubicBezTo>
                  <a:cubicBezTo>
                    <a:pt x="789" y="592"/>
                    <a:pt x="800" y="564"/>
                    <a:pt x="800" y="533"/>
                  </a:cubicBezTo>
                  <a:cubicBezTo>
                    <a:pt x="800" y="484"/>
                    <a:pt x="782" y="452"/>
                    <a:pt x="745" y="43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6" name="Freeform 28"/>
            <p:cNvSpPr>
              <a:spLocks noEditPoints="1"/>
            </p:cNvSpPr>
            <p:nvPr/>
          </p:nvSpPr>
          <p:spPr bwMode="auto">
            <a:xfrm>
              <a:off x="-1082" y="-359"/>
              <a:ext cx="1373" cy="1145"/>
            </a:xfrm>
            <a:custGeom>
              <a:avLst/>
              <a:gdLst>
                <a:gd name="T0" fmla="*/ 12082 w 12631"/>
                <a:gd name="T1" fmla="*/ 4008 h 10525"/>
                <a:gd name="T2" fmla="*/ 5322 w 12631"/>
                <a:gd name="T3" fmla="*/ 692 h 10525"/>
                <a:gd name="T4" fmla="*/ 549 w 12631"/>
                <a:gd name="T5" fmla="*/ 6516 h 10525"/>
                <a:gd name="T6" fmla="*/ 7309 w 12631"/>
                <a:gd name="T7" fmla="*/ 9832 h 10525"/>
                <a:gd name="T8" fmla="*/ 12082 w 12631"/>
                <a:gd name="T9" fmla="*/ 4008 h 10525"/>
                <a:gd name="T10" fmla="*/ 6316 w 12631"/>
                <a:gd name="T11" fmla="*/ 7589 h 10525"/>
                <a:gd name="T12" fmla="*/ 3989 w 12631"/>
                <a:gd name="T13" fmla="*/ 5262 h 10525"/>
                <a:gd name="T14" fmla="*/ 6316 w 12631"/>
                <a:gd name="T15" fmla="*/ 2936 h 10525"/>
                <a:gd name="T16" fmla="*/ 8642 w 12631"/>
                <a:gd name="T17" fmla="*/ 5262 h 10525"/>
                <a:gd name="T18" fmla="*/ 6316 w 12631"/>
                <a:gd name="T19" fmla="*/ 7589 h 10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631" h="10525">
                  <a:moveTo>
                    <a:pt x="12082" y="4008"/>
                  </a:moveTo>
                  <a:cubicBezTo>
                    <a:pt x="11534" y="1485"/>
                    <a:pt x="8507" y="0"/>
                    <a:pt x="5322" y="692"/>
                  </a:cubicBezTo>
                  <a:cubicBezTo>
                    <a:pt x="2137" y="1385"/>
                    <a:pt x="0" y="3992"/>
                    <a:pt x="549" y="6516"/>
                  </a:cubicBezTo>
                  <a:cubicBezTo>
                    <a:pt x="1098" y="9040"/>
                    <a:pt x="4125" y="10525"/>
                    <a:pt x="7309" y="9832"/>
                  </a:cubicBezTo>
                  <a:cubicBezTo>
                    <a:pt x="10494" y="9140"/>
                    <a:pt x="12631" y="6532"/>
                    <a:pt x="12082" y="4008"/>
                  </a:cubicBezTo>
                  <a:close/>
                  <a:moveTo>
                    <a:pt x="6316" y="7589"/>
                  </a:moveTo>
                  <a:cubicBezTo>
                    <a:pt x="5031" y="7589"/>
                    <a:pt x="3989" y="6547"/>
                    <a:pt x="3989" y="5262"/>
                  </a:cubicBezTo>
                  <a:cubicBezTo>
                    <a:pt x="3989" y="3977"/>
                    <a:pt x="5031" y="2936"/>
                    <a:pt x="6316" y="2936"/>
                  </a:cubicBezTo>
                  <a:cubicBezTo>
                    <a:pt x="7600" y="2936"/>
                    <a:pt x="8642" y="3977"/>
                    <a:pt x="8642" y="5262"/>
                  </a:cubicBezTo>
                  <a:cubicBezTo>
                    <a:pt x="8642" y="6547"/>
                    <a:pt x="7600" y="7589"/>
                    <a:pt x="6316" y="7589"/>
                  </a:cubicBezTo>
                  <a:close/>
                </a:path>
              </a:pathLst>
            </a:custGeom>
            <a:solidFill>
              <a:srgbClr val="3487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7" name="Freeform 29"/>
            <p:cNvSpPr>
              <a:spLocks noEditPoints="1"/>
            </p:cNvSpPr>
            <p:nvPr/>
          </p:nvSpPr>
          <p:spPr bwMode="auto">
            <a:xfrm>
              <a:off x="-703" y="-141"/>
              <a:ext cx="726" cy="727"/>
            </a:xfrm>
            <a:custGeom>
              <a:avLst/>
              <a:gdLst>
                <a:gd name="T0" fmla="*/ 3340 w 6681"/>
                <a:gd name="T1" fmla="*/ 0 h 6681"/>
                <a:gd name="T2" fmla="*/ 0 w 6681"/>
                <a:gd name="T3" fmla="*/ 3341 h 6681"/>
                <a:gd name="T4" fmla="*/ 3340 w 6681"/>
                <a:gd name="T5" fmla="*/ 6681 h 6681"/>
                <a:gd name="T6" fmla="*/ 6681 w 6681"/>
                <a:gd name="T7" fmla="*/ 3341 h 6681"/>
                <a:gd name="T8" fmla="*/ 3340 w 6681"/>
                <a:gd name="T9" fmla="*/ 0 h 6681"/>
                <a:gd name="T10" fmla="*/ 2826 w 6681"/>
                <a:gd name="T11" fmla="*/ 5290 h 6681"/>
                <a:gd name="T12" fmla="*/ 794 w 6681"/>
                <a:gd name="T13" fmla="*/ 3257 h 6681"/>
                <a:gd name="T14" fmla="*/ 2826 w 6681"/>
                <a:gd name="T15" fmla="*/ 1225 h 6681"/>
                <a:gd name="T16" fmla="*/ 4858 w 6681"/>
                <a:gd name="T17" fmla="*/ 3257 h 6681"/>
                <a:gd name="T18" fmla="*/ 2826 w 6681"/>
                <a:gd name="T19" fmla="*/ 5290 h 66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681" h="6681">
                  <a:moveTo>
                    <a:pt x="3340" y="0"/>
                  </a:moveTo>
                  <a:cubicBezTo>
                    <a:pt x="1496" y="0"/>
                    <a:pt x="0" y="1496"/>
                    <a:pt x="0" y="3341"/>
                  </a:cubicBezTo>
                  <a:cubicBezTo>
                    <a:pt x="0" y="5186"/>
                    <a:pt x="1496" y="6681"/>
                    <a:pt x="3340" y="6681"/>
                  </a:cubicBezTo>
                  <a:cubicBezTo>
                    <a:pt x="5185" y="6681"/>
                    <a:pt x="6681" y="5186"/>
                    <a:pt x="6681" y="3341"/>
                  </a:cubicBezTo>
                  <a:cubicBezTo>
                    <a:pt x="6681" y="1496"/>
                    <a:pt x="5185" y="0"/>
                    <a:pt x="3340" y="0"/>
                  </a:cubicBezTo>
                  <a:close/>
                  <a:moveTo>
                    <a:pt x="2826" y="5290"/>
                  </a:moveTo>
                  <a:cubicBezTo>
                    <a:pt x="1703" y="5290"/>
                    <a:pt x="794" y="4380"/>
                    <a:pt x="794" y="3257"/>
                  </a:cubicBezTo>
                  <a:cubicBezTo>
                    <a:pt x="794" y="2135"/>
                    <a:pt x="1703" y="1225"/>
                    <a:pt x="2826" y="1225"/>
                  </a:cubicBezTo>
                  <a:cubicBezTo>
                    <a:pt x="3948" y="1225"/>
                    <a:pt x="4858" y="2135"/>
                    <a:pt x="4858" y="3257"/>
                  </a:cubicBezTo>
                  <a:cubicBezTo>
                    <a:pt x="4858" y="4380"/>
                    <a:pt x="3948" y="5290"/>
                    <a:pt x="2826" y="5290"/>
                  </a:cubicBezTo>
                  <a:close/>
                </a:path>
              </a:pathLst>
            </a:custGeom>
            <a:solidFill>
              <a:srgbClr val="9BD7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7628468" y="5424955"/>
            <a:ext cx="141262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00" dirty="0" smtClean="0">
                <a:solidFill>
                  <a:schemeClr val="bg2">
                    <a:lumMod val="50000"/>
                  </a:schemeClr>
                </a:solidFill>
              </a:rPr>
              <a:t> New Relic Confidential  |  </a:t>
            </a:r>
            <a:fld id="{1CCA435D-551C-478F-AB5B-3785473F75D5}" type="slidenum">
              <a:rPr lang="en-US" sz="600" smtClean="0">
                <a:solidFill>
                  <a:schemeClr val="bg2">
                    <a:lumMod val="50000"/>
                  </a:schemeClr>
                </a:solidFill>
              </a:rPr>
              <a:pPr algn="r"/>
              <a:t>‹#›</a:t>
            </a:fld>
            <a:endParaRPr lang="en-US" sz="600" dirty="0" smtClean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4432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v="urn:schemas-microsoft-com:mac:vml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gu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/>
          <p:cNvSpPr>
            <a:spLocks/>
          </p:cNvSpPr>
          <p:nvPr/>
        </p:nvSpPr>
        <p:spPr bwMode="auto">
          <a:xfrm>
            <a:off x="3" y="3"/>
            <a:ext cx="6034683" cy="5713412"/>
          </a:xfrm>
          <a:custGeom>
            <a:avLst/>
            <a:gdLst>
              <a:gd name="T0" fmla="*/ 10137 w 10137"/>
              <a:gd name="T1" fmla="*/ 0 h 8628"/>
              <a:gd name="T2" fmla="*/ 1985 w 10137"/>
              <a:gd name="T3" fmla="*/ 0 h 8628"/>
              <a:gd name="T4" fmla="*/ 0 w 10137"/>
              <a:gd name="T5" fmla="*/ 4526 h 8628"/>
              <a:gd name="T6" fmla="*/ 0 w 10137"/>
              <a:gd name="T7" fmla="*/ 8628 h 8628"/>
              <a:gd name="T8" fmla="*/ 6351 w 10137"/>
              <a:gd name="T9" fmla="*/ 8628 h 8628"/>
              <a:gd name="T10" fmla="*/ 10137 w 10137"/>
              <a:gd name="T11" fmla="*/ 0 h 86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0137" h="8628">
                <a:moveTo>
                  <a:pt x="10137" y="0"/>
                </a:moveTo>
                <a:lnTo>
                  <a:pt x="1985" y="0"/>
                </a:lnTo>
                <a:lnTo>
                  <a:pt x="0" y="4526"/>
                </a:lnTo>
                <a:lnTo>
                  <a:pt x="0" y="8628"/>
                </a:lnTo>
                <a:lnTo>
                  <a:pt x="6351" y="8628"/>
                </a:lnTo>
                <a:lnTo>
                  <a:pt x="1013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34290" tIns="17145" rIns="34290" bIns="17145" numCol="1" anchor="t" anchorCtr="0" compatLnSpc="1">
            <a:prstTxWarp prst="textNoShape">
              <a:avLst/>
            </a:prstTxWarp>
          </a:bodyPr>
          <a:lstStyle/>
          <a:p>
            <a:endParaRPr lang="en-US" sz="675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>
            <a:off x="7356277" y="1182688"/>
            <a:ext cx="1787724" cy="4532312"/>
          </a:xfrm>
          <a:custGeom>
            <a:avLst/>
            <a:gdLst>
              <a:gd name="T0" fmla="*/ 3003 w 3003"/>
              <a:gd name="T1" fmla="*/ 6852 h 6852"/>
              <a:gd name="T2" fmla="*/ 3003 w 3003"/>
              <a:gd name="T3" fmla="*/ 0 h 6852"/>
              <a:gd name="T4" fmla="*/ 0 w 3003"/>
              <a:gd name="T5" fmla="*/ 6852 h 6852"/>
              <a:gd name="T6" fmla="*/ 3003 w 3003"/>
              <a:gd name="T7" fmla="*/ 6852 h 68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003" h="6852">
                <a:moveTo>
                  <a:pt x="3003" y="6852"/>
                </a:moveTo>
                <a:lnTo>
                  <a:pt x="3003" y="0"/>
                </a:lnTo>
                <a:lnTo>
                  <a:pt x="0" y="6852"/>
                </a:lnTo>
                <a:lnTo>
                  <a:pt x="3003" y="685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34290" tIns="17145" rIns="34290" bIns="17145" numCol="1" anchor="t" anchorCtr="0" compatLnSpc="1">
            <a:prstTxWarp prst="textNoShape">
              <a:avLst/>
            </a:prstTxWarp>
          </a:bodyPr>
          <a:lstStyle/>
          <a:p>
            <a:endParaRPr lang="en-US" sz="675" dirty="0"/>
          </a:p>
        </p:txBody>
      </p:sp>
      <p:sp>
        <p:nvSpPr>
          <p:cNvPr id="40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571500" y="2540000"/>
            <a:ext cx="7715250" cy="57150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90000"/>
              </a:lnSpc>
              <a:buFontTx/>
              <a:buNone/>
              <a:defRPr sz="3300" b="1" spc="-56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 smtClean="0"/>
              <a:t>Segue</a:t>
            </a:r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6657978" y="926997"/>
            <a:ext cx="2486025" cy="6018317"/>
          </a:xfrm>
          <a:custGeom>
            <a:avLst/>
            <a:gdLst>
              <a:gd name="T0" fmla="*/ 3003 w 3003"/>
              <a:gd name="T1" fmla="*/ 6852 h 6852"/>
              <a:gd name="T2" fmla="*/ 3003 w 3003"/>
              <a:gd name="T3" fmla="*/ 0 h 6852"/>
              <a:gd name="T4" fmla="*/ 0 w 3003"/>
              <a:gd name="T5" fmla="*/ 6852 h 6852"/>
              <a:gd name="T6" fmla="*/ 3003 w 3003"/>
              <a:gd name="T7" fmla="*/ 6852 h 68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003" h="6852">
                <a:moveTo>
                  <a:pt x="3003" y="6852"/>
                </a:moveTo>
                <a:lnTo>
                  <a:pt x="3003" y="0"/>
                </a:lnTo>
                <a:lnTo>
                  <a:pt x="0" y="6852"/>
                </a:lnTo>
                <a:lnTo>
                  <a:pt x="3003" y="6852"/>
                </a:lnTo>
                <a:close/>
              </a:path>
            </a:pathLst>
          </a:custGeom>
          <a:gradFill flip="none" rotWithShape="1">
            <a:gsLst>
              <a:gs pos="31000">
                <a:srgbClr val="292929">
                  <a:alpha val="0"/>
                </a:srgbClr>
              </a:gs>
              <a:gs pos="100000">
                <a:schemeClr val="tx1">
                  <a:alpha val="14000"/>
                </a:schemeClr>
              </a:gs>
            </a:gsLst>
            <a:lin ang="16860000" scaled="0"/>
            <a:tileRect/>
          </a:gradFill>
          <a:ln w="25400" cap="flat" cmpd="sng" algn="ctr">
            <a:noFill/>
            <a:prstDash val="solid"/>
            <a:miter lim="0"/>
            <a:headEnd type="none" w="med" len="med"/>
            <a:tailEnd type="none" w="med" len="med"/>
          </a:ln>
          <a:effectLst/>
          <a:extLst/>
        </p:spPr>
        <p:txBody>
          <a:bodyPr vert="horz" wrap="square" lIns="26789" tIns="26789" rIns="26789" bIns="26789" numCol="1" rtlCol="0" anchor="ctr" anchorCtr="0" compatLnSpc="1">
            <a:prstTxWarp prst="textNoShape">
              <a:avLst/>
            </a:prstTxWarp>
          </a:bodyPr>
          <a:lstStyle/>
          <a:p>
            <a:pPr marL="128588" marR="0" lvl="0" indent="0" eaLnBrk="1" latinLnBrk="0">
              <a:lnSpc>
                <a:spcPct val="100000"/>
              </a:lnSpc>
              <a:buClrTx/>
              <a:buSzTx/>
              <a:buFontTx/>
              <a:buNone/>
              <a:tabLst/>
            </a:pPr>
            <a:endParaRPr kumimoji="0" lang="en-US" sz="675" b="0" i="0" u="none" strike="noStrike" cap="none" normalizeH="0" baseline="0" dirty="0">
              <a:ln>
                <a:noFill/>
              </a:ln>
              <a:effectLst/>
              <a:latin typeface="Gill Sans" pitchFamily="26" charset="0"/>
              <a:ea typeface="Gill Sans" pitchFamily="26" charset="0"/>
              <a:cs typeface="Gill Sans" pitchFamily="26" charset="0"/>
            </a:endParaRPr>
          </a:p>
        </p:txBody>
      </p:sp>
      <p:sp>
        <p:nvSpPr>
          <p:cNvPr id="13" name="Freeform 12"/>
          <p:cNvSpPr>
            <a:spLocks/>
          </p:cNvSpPr>
          <p:nvPr/>
        </p:nvSpPr>
        <p:spPr bwMode="auto">
          <a:xfrm rot="10800000">
            <a:off x="-8297" y="-2031999"/>
            <a:ext cx="2486025" cy="6018317"/>
          </a:xfrm>
          <a:custGeom>
            <a:avLst/>
            <a:gdLst>
              <a:gd name="T0" fmla="*/ 3003 w 3003"/>
              <a:gd name="T1" fmla="*/ 6852 h 6852"/>
              <a:gd name="T2" fmla="*/ 3003 w 3003"/>
              <a:gd name="T3" fmla="*/ 0 h 6852"/>
              <a:gd name="T4" fmla="*/ 0 w 3003"/>
              <a:gd name="T5" fmla="*/ 6852 h 6852"/>
              <a:gd name="T6" fmla="*/ 3003 w 3003"/>
              <a:gd name="T7" fmla="*/ 6852 h 68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003" h="6852">
                <a:moveTo>
                  <a:pt x="3003" y="6852"/>
                </a:moveTo>
                <a:lnTo>
                  <a:pt x="3003" y="0"/>
                </a:lnTo>
                <a:lnTo>
                  <a:pt x="0" y="6852"/>
                </a:lnTo>
                <a:lnTo>
                  <a:pt x="3003" y="6852"/>
                </a:lnTo>
                <a:close/>
              </a:path>
            </a:pathLst>
          </a:custGeom>
          <a:gradFill flip="none" rotWithShape="1">
            <a:gsLst>
              <a:gs pos="31000">
                <a:srgbClr val="292929">
                  <a:alpha val="0"/>
                </a:srgbClr>
              </a:gs>
              <a:gs pos="100000">
                <a:schemeClr val="tx1">
                  <a:alpha val="7000"/>
                </a:schemeClr>
              </a:gs>
            </a:gsLst>
            <a:lin ang="16860000" scaled="0"/>
            <a:tileRect/>
          </a:gradFill>
          <a:ln w="25400" cap="flat" cmpd="sng" algn="ctr">
            <a:noFill/>
            <a:prstDash val="solid"/>
            <a:miter lim="0"/>
            <a:headEnd type="none" w="med" len="med"/>
            <a:tailEnd type="none" w="med" len="med"/>
          </a:ln>
          <a:effectLst/>
          <a:extLst/>
        </p:spPr>
        <p:txBody>
          <a:bodyPr vert="horz" wrap="square" lIns="26789" tIns="26789" rIns="26789" bIns="26789" numCol="1" rtlCol="0" anchor="ctr" anchorCtr="0" compatLnSpc="1">
            <a:prstTxWarp prst="textNoShape">
              <a:avLst/>
            </a:prstTxWarp>
          </a:bodyPr>
          <a:lstStyle/>
          <a:p>
            <a:pPr marL="128588" marR="0" lvl="0" indent="0" eaLnBrk="1" latinLnBrk="0">
              <a:lnSpc>
                <a:spcPct val="100000"/>
              </a:lnSpc>
              <a:buClrTx/>
              <a:buSzTx/>
              <a:buFontTx/>
              <a:buNone/>
              <a:tabLst/>
            </a:pPr>
            <a:endParaRPr kumimoji="0" lang="en-US" sz="675" b="0" i="0" u="none" strike="noStrike" cap="none" normalizeH="0" baseline="0" dirty="0">
              <a:ln>
                <a:noFill/>
              </a:ln>
              <a:effectLst/>
              <a:latin typeface="Gill Sans" pitchFamily="26" charset="0"/>
              <a:ea typeface="Gill Sans" pitchFamily="26" charset="0"/>
              <a:cs typeface="Gill Sans" pitchFamily="26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662336" y="5424956"/>
            <a:ext cx="1378763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00" dirty="0" smtClean="0">
                <a:solidFill>
                  <a:schemeClr val="bg1"/>
                </a:solidFill>
              </a:rPr>
              <a:t>  New</a:t>
            </a:r>
            <a:r>
              <a:rPr lang="en-US" sz="600" baseline="0" dirty="0" smtClean="0">
                <a:solidFill>
                  <a:schemeClr val="bg1"/>
                </a:solidFill>
              </a:rPr>
              <a:t> Relic </a:t>
            </a:r>
            <a:r>
              <a:rPr lang="en-US" sz="600" dirty="0" smtClean="0">
                <a:solidFill>
                  <a:schemeClr val="bg1"/>
                </a:solidFill>
              </a:rPr>
              <a:t>Confidential  |  </a:t>
            </a:r>
            <a:fld id="{1CCA435D-551C-478F-AB5B-3785473F75D5}" type="slidenum">
              <a:rPr lang="en-US" sz="600" smtClean="0">
                <a:solidFill>
                  <a:schemeClr val="bg1"/>
                </a:solidFill>
              </a:rPr>
              <a:pPr algn="r"/>
              <a:t>‹#›</a:t>
            </a:fld>
            <a:endParaRPr lang="en-US" sz="6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7997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v="urn:schemas-microsoft-com:mac:vml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 - Cashmi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sp>
        <p:nvSpPr>
          <p:cNvPr id="11" name="Freeform 10"/>
          <p:cNvSpPr>
            <a:spLocks/>
          </p:cNvSpPr>
          <p:nvPr/>
        </p:nvSpPr>
        <p:spPr bwMode="auto">
          <a:xfrm>
            <a:off x="3" y="3"/>
            <a:ext cx="6034683" cy="5713412"/>
          </a:xfrm>
          <a:custGeom>
            <a:avLst/>
            <a:gdLst>
              <a:gd name="T0" fmla="*/ 10137 w 10137"/>
              <a:gd name="T1" fmla="*/ 0 h 8628"/>
              <a:gd name="T2" fmla="*/ 1985 w 10137"/>
              <a:gd name="T3" fmla="*/ 0 h 8628"/>
              <a:gd name="T4" fmla="*/ 0 w 10137"/>
              <a:gd name="T5" fmla="*/ 4526 h 8628"/>
              <a:gd name="T6" fmla="*/ 0 w 10137"/>
              <a:gd name="T7" fmla="*/ 8628 h 8628"/>
              <a:gd name="T8" fmla="*/ 6351 w 10137"/>
              <a:gd name="T9" fmla="*/ 8628 h 8628"/>
              <a:gd name="T10" fmla="*/ 10137 w 10137"/>
              <a:gd name="T11" fmla="*/ 0 h 86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0137" h="8628">
                <a:moveTo>
                  <a:pt x="10137" y="0"/>
                </a:moveTo>
                <a:lnTo>
                  <a:pt x="1985" y="0"/>
                </a:lnTo>
                <a:lnTo>
                  <a:pt x="0" y="4526"/>
                </a:lnTo>
                <a:lnTo>
                  <a:pt x="0" y="8628"/>
                </a:lnTo>
                <a:lnTo>
                  <a:pt x="6351" y="8628"/>
                </a:lnTo>
                <a:lnTo>
                  <a:pt x="10137" y="0"/>
                </a:lnTo>
                <a:close/>
              </a:path>
            </a:pathLst>
          </a:custGeom>
          <a:solidFill>
            <a:srgbClr val="DC2A1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34290" tIns="17145" rIns="34290" bIns="17145" numCol="1" anchor="t" anchorCtr="0" compatLnSpc="1">
            <a:prstTxWarp prst="textNoShape">
              <a:avLst/>
            </a:prstTxWarp>
          </a:bodyPr>
          <a:lstStyle/>
          <a:p>
            <a:endParaRPr lang="en-US" sz="675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>
            <a:off x="7356277" y="1182688"/>
            <a:ext cx="1787724" cy="4532312"/>
          </a:xfrm>
          <a:custGeom>
            <a:avLst/>
            <a:gdLst>
              <a:gd name="T0" fmla="*/ 3003 w 3003"/>
              <a:gd name="T1" fmla="*/ 6852 h 6852"/>
              <a:gd name="T2" fmla="*/ 3003 w 3003"/>
              <a:gd name="T3" fmla="*/ 0 h 6852"/>
              <a:gd name="T4" fmla="*/ 0 w 3003"/>
              <a:gd name="T5" fmla="*/ 6852 h 6852"/>
              <a:gd name="T6" fmla="*/ 3003 w 3003"/>
              <a:gd name="T7" fmla="*/ 6852 h 68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003" h="6852">
                <a:moveTo>
                  <a:pt x="3003" y="6852"/>
                </a:moveTo>
                <a:lnTo>
                  <a:pt x="3003" y="0"/>
                </a:lnTo>
                <a:lnTo>
                  <a:pt x="0" y="6852"/>
                </a:lnTo>
                <a:lnTo>
                  <a:pt x="3003" y="6852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  <a:extLst/>
        </p:spPr>
        <p:txBody>
          <a:bodyPr vert="horz" wrap="square" lIns="34290" tIns="17145" rIns="34290" bIns="17145" numCol="1" anchor="t" anchorCtr="0" compatLnSpc="1">
            <a:prstTxWarp prst="textNoShape">
              <a:avLst/>
            </a:prstTxWarp>
          </a:bodyPr>
          <a:lstStyle/>
          <a:p>
            <a:endParaRPr lang="en-US" sz="675" dirty="0"/>
          </a:p>
        </p:txBody>
      </p:sp>
      <p:sp>
        <p:nvSpPr>
          <p:cNvPr id="6" name="Freeform 5"/>
          <p:cNvSpPr>
            <a:spLocks/>
          </p:cNvSpPr>
          <p:nvPr/>
        </p:nvSpPr>
        <p:spPr bwMode="auto">
          <a:xfrm rot="10800000">
            <a:off x="-8297" y="-2031999"/>
            <a:ext cx="2486025" cy="6018317"/>
          </a:xfrm>
          <a:custGeom>
            <a:avLst/>
            <a:gdLst>
              <a:gd name="T0" fmla="*/ 3003 w 3003"/>
              <a:gd name="T1" fmla="*/ 6852 h 6852"/>
              <a:gd name="T2" fmla="*/ 3003 w 3003"/>
              <a:gd name="T3" fmla="*/ 0 h 6852"/>
              <a:gd name="T4" fmla="*/ 0 w 3003"/>
              <a:gd name="T5" fmla="*/ 6852 h 6852"/>
              <a:gd name="T6" fmla="*/ 3003 w 3003"/>
              <a:gd name="T7" fmla="*/ 6852 h 68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003" h="6852">
                <a:moveTo>
                  <a:pt x="3003" y="6852"/>
                </a:moveTo>
                <a:lnTo>
                  <a:pt x="3003" y="0"/>
                </a:lnTo>
                <a:lnTo>
                  <a:pt x="0" y="6852"/>
                </a:lnTo>
                <a:lnTo>
                  <a:pt x="3003" y="6852"/>
                </a:lnTo>
                <a:close/>
              </a:path>
            </a:pathLst>
          </a:custGeom>
          <a:gradFill flip="none" rotWithShape="1">
            <a:gsLst>
              <a:gs pos="31000">
                <a:srgbClr val="292929">
                  <a:alpha val="0"/>
                </a:srgbClr>
              </a:gs>
              <a:gs pos="100000">
                <a:schemeClr val="tx1">
                  <a:alpha val="7000"/>
                </a:schemeClr>
              </a:gs>
            </a:gsLst>
            <a:lin ang="16860000" scaled="0"/>
            <a:tileRect/>
          </a:gradFill>
          <a:ln w="25400" cap="flat" cmpd="sng" algn="ctr">
            <a:noFill/>
            <a:prstDash val="solid"/>
            <a:miter lim="0"/>
            <a:headEnd type="none" w="med" len="med"/>
            <a:tailEnd type="none" w="med" len="med"/>
          </a:ln>
          <a:effectLst/>
          <a:extLst/>
        </p:spPr>
        <p:txBody>
          <a:bodyPr vert="horz" wrap="square" lIns="26789" tIns="26789" rIns="26789" bIns="26789" numCol="1" rtlCol="0" anchor="ctr" anchorCtr="0" compatLnSpc="1">
            <a:prstTxWarp prst="textNoShape">
              <a:avLst/>
            </a:prstTxWarp>
          </a:bodyPr>
          <a:lstStyle/>
          <a:p>
            <a:pPr marL="128588" marR="0" lvl="0" indent="0" eaLnBrk="1" latinLnBrk="0">
              <a:lnSpc>
                <a:spcPct val="100000"/>
              </a:lnSpc>
              <a:buClrTx/>
              <a:buSzTx/>
              <a:buFontTx/>
              <a:buNone/>
              <a:tabLst/>
            </a:pPr>
            <a:endParaRPr kumimoji="0" lang="en-US" sz="675" b="0" i="0" u="none" strike="noStrike" cap="none" normalizeH="0" baseline="0" dirty="0">
              <a:ln>
                <a:noFill/>
              </a:ln>
              <a:effectLst/>
              <a:latin typeface="Gill Sans" pitchFamily="26" charset="0"/>
              <a:ea typeface="Gill Sans" pitchFamily="26" charset="0"/>
              <a:cs typeface="Gill Sans" pitchFamily="26" charset="0"/>
            </a:endParaRPr>
          </a:p>
        </p:txBody>
      </p:sp>
      <p:sp>
        <p:nvSpPr>
          <p:cNvPr id="7" name="Freeform 6"/>
          <p:cNvSpPr>
            <a:spLocks/>
          </p:cNvSpPr>
          <p:nvPr/>
        </p:nvSpPr>
        <p:spPr bwMode="auto">
          <a:xfrm>
            <a:off x="7772404" y="2413000"/>
            <a:ext cx="1363979" cy="3302000"/>
          </a:xfrm>
          <a:custGeom>
            <a:avLst/>
            <a:gdLst>
              <a:gd name="T0" fmla="*/ 3003 w 3003"/>
              <a:gd name="T1" fmla="*/ 6852 h 6852"/>
              <a:gd name="T2" fmla="*/ 3003 w 3003"/>
              <a:gd name="T3" fmla="*/ 0 h 6852"/>
              <a:gd name="T4" fmla="*/ 0 w 3003"/>
              <a:gd name="T5" fmla="*/ 6852 h 6852"/>
              <a:gd name="T6" fmla="*/ 3003 w 3003"/>
              <a:gd name="T7" fmla="*/ 6852 h 68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003" h="6852">
                <a:moveTo>
                  <a:pt x="3003" y="6852"/>
                </a:moveTo>
                <a:lnTo>
                  <a:pt x="3003" y="0"/>
                </a:lnTo>
                <a:lnTo>
                  <a:pt x="0" y="6852"/>
                </a:lnTo>
                <a:lnTo>
                  <a:pt x="3003" y="6852"/>
                </a:lnTo>
                <a:close/>
              </a:path>
            </a:pathLst>
          </a:custGeom>
          <a:gradFill flip="none" rotWithShape="1">
            <a:gsLst>
              <a:gs pos="31000">
                <a:schemeClr val="accent2">
                  <a:alpha val="16000"/>
                </a:schemeClr>
              </a:gs>
              <a:gs pos="100000">
                <a:schemeClr val="accent2">
                  <a:alpha val="0"/>
                </a:schemeClr>
              </a:gs>
            </a:gsLst>
            <a:lin ang="16860000" scaled="0"/>
            <a:tileRect/>
          </a:gradFill>
          <a:ln w="25400" cap="flat" cmpd="sng" algn="ctr">
            <a:noFill/>
            <a:prstDash val="solid"/>
            <a:miter lim="0"/>
            <a:headEnd type="none" w="med" len="med"/>
            <a:tailEnd type="none" w="med" len="med"/>
          </a:ln>
          <a:effectLst/>
          <a:extLst/>
        </p:spPr>
        <p:txBody>
          <a:bodyPr vert="horz" wrap="square" lIns="26789" tIns="26789" rIns="26789" bIns="26789" numCol="1" rtlCol="0" anchor="ctr" anchorCtr="0" compatLnSpc="1">
            <a:prstTxWarp prst="textNoShape">
              <a:avLst/>
            </a:prstTxWarp>
          </a:bodyPr>
          <a:lstStyle/>
          <a:p>
            <a:pPr marL="128588" marR="0" lvl="0" indent="0" eaLnBrk="1" latinLnBrk="0">
              <a:lnSpc>
                <a:spcPct val="100000"/>
              </a:lnSpc>
              <a:buClrTx/>
              <a:buSzTx/>
              <a:buFontTx/>
              <a:buNone/>
              <a:tabLst/>
            </a:pPr>
            <a:endParaRPr kumimoji="0" lang="en-US" sz="675" b="0" i="0" u="none" strike="noStrike" cap="none" normalizeH="0" baseline="0" dirty="0">
              <a:ln>
                <a:noFill/>
              </a:ln>
              <a:effectLst/>
              <a:latin typeface="Gill Sans" pitchFamily="26" charset="0"/>
              <a:ea typeface="Gill Sans" pitchFamily="26" charset="0"/>
              <a:cs typeface="Gill Sans" pitchFamily="26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00075" y="2571750"/>
            <a:ext cx="3314700" cy="710964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square" lIns="0" tIns="0" rIns="0" bIns="0" rtlCol="0">
            <a:prstTxWarp prst="textNoShape">
              <a:avLst/>
            </a:prstTxWarp>
            <a:spAutoFit/>
          </a:bodyPr>
          <a:lstStyle/>
          <a:p>
            <a:pPr marL="128588" marR="0" lvl="0" indent="-128588" algn="l" defTabSz="219075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300" b="1" spc="-56" baseline="0" dirty="0" smtClean="0">
                <a:solidFill>
                  <a:schemeClr val="bg1"/>
                </a:solidFill>
                <a:latin typeface="+mj-lt"/>
                <a:ea typeface="+mn-ea"/>
                <a:cs typeface="+mn-cs"/>
                <a:sym typeface="Gill Sans" charset="0"/>
              </a:rPr>
              <a:t>Thank you</a:t>
            </a:r>
          </a:p>
          <a:p>
            <a:pPr algn="l"/>
            <a:endParaRPr lang="en-US" sz="1650" b="1" dirty="0" smtClean="0">
              <a:latin typeface="+mj-lt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7626714" y="5194766"/>
            <a:ext cx="1322773" cy="285750"/>
            <a:chOff x="16712421" y="4152115"/>
            <a:chExt cx="3102095" cy="603113"/>
          </a:xfrm>
        </p:grpSpPr>
        <p:grpSp>
          <p:nvGrpSpPr>
            <p:cNvPr id="14" name="Group 4"/>
            <p:cNvGrpSpPr>
              <a:grpSpLocks noChangeAspect="1"/>
            </p:cNvGrpSpPr>
            <p:nvPr/>
          </p:nvGrpSpPr>
          <p:grpSpPr bwMode="auto">
            <a:xfrm>
              <a:off x="17625353" y="4230601"/>
              <a:ext cx="2189163" cy="407786"/>
              <a:chOff x="12934" y="526"/>
              <a:chExt cx="1734" cy="323"/>
            </a:xfrm>
          </p:grpSpPr>
          <p:sp>
            <p:nvSpPr>
              <p:cNvPr id="19" name="Freeform 18"/>
              <p:cNvSpPr>
                <a:spLocks/>
              </p:cNvSpPr>
              <p:nvPr userDrawn="1"/>
            </p:nvSpPr>
            <p:spPr bwMode="auto">
              <a:xfrm>
                <a:off x="12934" y="545"/>
                <a:ext cx="201" cy="298"/>
              </a:xfrm>
              <a:custGeom>
                <a:avLst/>
                <a:gdLst>
                  <a:gd name="T0" fmla="*/ 1047 w 1410"/>
                  <a:gd name="T1" fmla="*/ 2083 h 2083"/>
                  <a:gd name="T2" fmla="*/ 580 w 1410"/>
                  <a:gd name="T3" fmla="*/ 1105 h 2083"/>
                  <a:gd name="T4" fmla="*/ 421 w 1410"/>
                  <a:gd name="T5" fmla="*/ 755 h 2083"/>
                  <a:gd name="T6" fmla="*/ 315 w 1410"/>
                  <a:gd name="T7" fmla="*/ 488 h 2083"/>
                  <a:gd name="T8" fmla="*/ 306 w 1410"/>
                  <a:gd name="T9" fmla="*/ 496 h 2083"/>
                  <a:gd name="T10" fmla="*/ 322 w 1410"/>
                  <a:gd name="T11" fmla="*/ 782 h 2083"/>
                  <a:gd name="T12" fmla="*/ 327 w 1410"/>
                  <a:gd name="T13" fmla="*/ 1074 h 2083"/>
                  <a:gd name="T14" fmla="*/ 340 w 1410"/>
                  <a:gd name="T15" fmla="*/ 2083 h 2083"/>
                  <a:gd name="T16" fmla="*/ 0 w 1410"/>
                  <a:gd name="T17" fmla="*/ 2083 h 2083"/>
                  <a:gd name="T18" fmla="*/ 0 w 1410"/>
                  <a:gd name="T19" fmla="*/ 0 h 2083"/>
                  <a:gd name="T20" fmla="*/ 391 w 1410"/>
                  <a:gd name="T21" fmla="*/ 0 h 2083"/>
                  <a:gd name="T22" fmla="*/ 896 w 1410"/>
                  <a:gd name="T23" fmla="*/ 1018 h 2083"/>
                  <a:gd name="T24" fmla="*/ 967 w 1410"/>
                  <a:gd name="T25" fmla="*/ 1169 h 2083"/>
                  <a:gd name="T26" fmla="*/ 1029 w 1410"/>
                  <a:gd name="T27" fmla="*/ 1322 h 2083"/>
                  <a:gd name="T28" fmla="*/ 1110 w 1410"/>
                  <a:gd name="T29" fmla="*/ 1553 h 2083"/>
                  <a:gd name="T30" fmla="*/ 1119 w 1410"/>
                  <a:gd name="T31" fmla="*/ 1544 h 2083"/>
                  <a:gd name="T32" fmla="*/ 1100 w 1410"/>
                  <a:gd name="T33" fmla="*/ 1279 h 2083"/>
                  <a:gd name="T34" fmla="*/ 1088 w 1410"/>
                  <a:gd name="T35" fmla="*/ 951 h 2083"/>
                  <a:gd name="T36" fmla="*/ 1083 w 1410"/>
                  <a:gd name="T37" fmla="*/ 0 h 2083"/>
                  <a:gd name="T38" fmla="*/ 1410 w 1410"/>
                  <a:gd name="T39" fmla="*/ 0 h 2083"/>
                  <a:gd name="T40" fmla="*/ 1410 w 1410"/>
                  <a:gd name="T41" fmla="*/ 2083 h 2083"/>
                  <a:gd name="T42" fmla="*/ 1047 w 1410"/>
                  <a:gd name="T43" fmla="*/ 2083 h 2083"/>
                  <a:gd name="T44" fmla="*/ 1047 w 1410"/>
                  <a:gd name="T45" fmla="*/ 2083 h 20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410" h="2083">
                    <a:moveTo>
                      <a:pt x="1047" y="2083"/>
                    </a:moveTo>
                    <a:lnTo>
                      <a:pt x="580" y="1105"/>
                    </a:lnTo>
                    <a:lnTo>
                      <a:pt x="421" y="755"/>
                    </a:lnTo>
                    <a:lnTo>
                      <a:pt x="315" y="488"/>
                    </a:lnTo>
                    <a:lnTo>
                      <a:pt x="306" y="496"/>
                    </a:lnTo>
                    <a:lnTo>
                      <a:pt x="322" y="782"/>
                    </a:lnTo>
                    <a:lnTo>
                      <a:pt x="327" y="1074"/>
                    </a:lnTo>
                    <a:lnTo>
                      <a:pt x="340" y="2083"/>
                    </a:lnTo>
                    <a:lnTo>
                      <a:pt x="0" y="2083"/>
                    </a:lnTo>
                    <a:lnTo>
                      <a:pt x="0" y="0"/>
                    </a:lnTo>
                    <a:lnTo>
                      <a:pt x="391" y="0"/>
                    </a:lnTo>
                    <a:lnTo>
                      <a:pt x="896" y="1018"/>
                    </a:lnTo>
                    <a:lnTo>
                      <a:pt x="967" y="1169"/>
                    </a:lnTo>
                    <a:lnTo>
                      <a:pt x="1029" y="1322"/>
                    </a:lnTo>
                    <a:lnTo>
                      <a:pt x="1110" y="1553"/>
                    </a:lnTo>
                    <a:lnTo>
                      <a:pt x="1119" y="1544"/>
                    </a:lnTo>
                    <a:lnTo>
                      <a:pt x="1100" y="1279"/>
                    </a:lnTo>
                    <a:lnTo>
                      <a:pt x="1088" y="951"/>
                    </a:lnTo>
                    <a:lnTo>
                      <a:pt x="1083" y="0"/>
                    </a:lnTo>
                    <a:lnTo>
                      <a:pt x="1410" y="0"/>
                    </a:lnTo>
                    <a:lnTo>
                      <a:pt x="1410" y="2083"/>
                    </a:lnTo>
                    <a:lnTo>
                      <a:pt x="1047" y="2083"/>
                    </a:lnTo>
                    <a:lnTo>
                      <a:pt x="1047" y="2083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0" name="Freeform 19"/>
              <p:cNvSpPr>
                <a:spLocks noEditPoints="1"/>
              </p:cNvSpPr>
              <p:nvPr userDrawn="1"/>
            </p:nvSpPr>
            <p:spPr bwMode="auto">
              <a:xfrm>
                <a:off x="13172" y="620"/>
                <a:ext cx="182" cy="229"/>
              </a:xfrm>
              <a:custGeom>
                <a:avLst/>
                <a:gdLst>
                  <a:gd name="T0" fmla="*/ 591 w 1273"/>
                  <a:gd name="T1" fmla="*/ 257 h 1598"/>
                  <a:gd name="T2" fmla="*/ 483 w 1273"/>
                  <a:gd name="T3" fmla="*/ 309 h 1598"/>
                  <a:gd name="T4" fmla="*/ 409 w 1273"/>
                  <a:gd name="T5" fmla="*/ 410 h 1598"/>
                  <a:gd name="T6" fmla="*/ 372 w 1273"/>
                  <a:gd name="T7" fmla="*/ 556 h 1598"/>
                  <a:gd name="T8" fmla="*/ 930 w 1273"/>
                  <a:gd name="T9" fmla="*/ 644 h 1598"/>
                  <a:gd name="T10" fmla="*/ 911 w 1273"/>
                  <a:gd name="T11" fmla="*/ 479 h 1598"/>
                  <a:gd name="T12" fmla="*/ 855 w 1273"/>
                  <a:gd name="T13" fmla="*/ 354 h 1598"/>
                  <a:gd name="T14" fmla="*/ 769 w 1273"/>
                  <a:gd name="T15" fmla="*/ 276 h 1598"/>
                  <a:gd name="T16" fmla="*/ 657 w 1273"/>
                  <a:gd name="T17" fmla="*/ 249 h 1598"/>
                  <a:gd name="T18" fmla="*/ 365 w 1273"/>
                  <a:gd name="T19" fmla="*/ 888 h 1598"/>
                  <a:gd name="T20" fmla="*/ 368 w 1273"/>
                  <a:gd name="T21" fmla="*/ 991 h 1598"/>
                  <a:gd name="T22" fmla="*/ 405 w 1273"/>
                  <a:gd name="T23" fmla="*/ 1142 h 1598"/>
                  <a:gd name="T24" fmla="*/ 491 w 1273"/>
                  <a:gd name="T25" fmla="*/ 1264 h 1598"/>
                  <a:gd name="T26" fmla="*/ 639 w 1273"/>
                  <a:gd name="T27" fmla="*/ 1335 h 1598"/>
                  <a:gd name="T28" fmla="*/ 843 w 1273"/>
                  <a:gd name="T29" fmla="*/ 1336 h 1598"/>
                  <a:gd name="T30" fmla="*/ 1032 w 1273"/>
                  <a:gd name="T31" fmla="*/ 1260 h 1598"/>
                  <a:gd name="T32" fmla="*/ 1250 w 1273"/>
                  <a:gd name="T33" fmla="*/ 1397 h 1598"/>
                  <a:gd name="T34" fmla="*/ 993 w 1273"/>
                  <a:gd name="T35" fmla="*/ 1548 h 1598"/>
                  <a:gd name="T36" fmla="*/ 702 w 1273"/>
                  <a:gd name="T37" fmla="*/ 1598 h 1598"/>
                  <a:gd name="T38" fmla="*/ 548 w 1273"/>
                  <a:gd name="T39" fmla="*/ 1583 h 1598"/>
                  <a:gd name="T40" fmla="*/ 411 w 1273"/>
                  <a:gd name="T41" fmla="*/ 1542 h 1598"/>
                  <a:gd name="T42" fmla="*/ 290 w 1273"/>
                  <a:gd name="T43" fmla="*/ 1475 h 1598"/>
                  <a:gd name="T44" fmla="*/ 190 w 1273"/>
                  <a:gd name="T45" fmla="*/ 1382 h 1598"/>
                  <a:gd name="T46" fmla="*/ 109 w 1273"/>
                  <a:gd name="T47" fmla="*/ 1267 h 1598"/>
                  <a:gd name="T48" fmla="*/ 49 w 1273"/>
                  <a:gd name="T49" fmla="*/ 1131 h 1598"/>
                  <a:gd name="T50" fmla="*/ 13 w 1273"/>
                  <a:gd name="T51" fmla="*/ 975 h 1598"/>
                  <a:gd name="T52" fmla="*/ 12 w 1273"/>
                  <a:gd name="T53" fmla="*/ 615 h 1598"/>
                  <a:gd name="T54" fmla="*/ 46 w 1273"/>
                  <a:gd name="T55" fmla="*/ 458 h 1598"/>
                  <a:gd name="T56" fmla="*/ 105 w 1273"/>
                  <a:gd name="T57" fmla="*/ 323 h 1598"/>
                  <a:gd name="T58" fmla="*/ 190 w 1273"/>
                  <a:gd name="T59" fmla="*/ 205 h 1598"/>
                  <a:gd name="T60" fmla="*/ 288 w 1273"/>
                  <a:gd name="T61" fmla="*/ 113 h 1598"/>
                  <a:gd name="T62" fmla="*/ 397 w 1273"/>
                  <a:gd name="T63" fmla="*/ 49 h 1598"/>
                  <a:gd name="T64" fmla="*/ 519 w 1273"/>
                  <a:gd name="T65" fmla="*/ 12 h 1598"/>
                  <a:gd name="T66" fmla="*/ 767 w 1273"/>
                  <a:gd name="T67" fmla="*/ 7 h 1598"/>
                  <a:gd name="T68" fmla="*/ 976 w 1273"/>
                  <a:gd name="T69" fmla="*/ 82 h 1598"/>
                  <a:gd name="T70" fmla="*/ 1122 w 1273"/>
                  <a:gd name="T71" fmla="*/ 205 h 1598"/>
                  <a:gd name="T72" fmla="*/ 1195 w 1273"/>
                  <a:gd name="T73" fmla="*/ 325 h 1598"/>
                  <a:gd name="T74" fmla="*/ 1245 w 1273"/>
                  <a:gd name="T75" fmla="*/ 485 h 1598"/>
                  <a:gd name="T76" fmla="*/ 1270 w 1273"/>
                  <a:gd name="T77" fmla="*/ 693 h 1598"/>
                  <a:gd name="T78" fmla="*/ 1273 w 1273"/>
                  <a:gd name="T79" fmla="*/ 888 h 1598"/>
                  <a:gd name="T80" fmla="*/ 365 w 1273"/>
                  <a:gd name="T81" fmla="*/ 888 h 15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273" h="1598">
                    <a:moveTo>
                      <a:pt x="657" y="249"/>
                    </a:moveTo>
                    <a:lnTo>
                      <a:pt x="591" y="257"/>
                    </a:lnTo>
                    <a:lnTo>
                      <a:pt x="532" y="276"/>
                    </a:lnTo>
                    <a:lnTo>
                      <a:pt x="483" y="309"/>
                    </a:lnTo>
                    <a:lnTo>
                      <a:pt x="441" y="354"/>
                    </a:lnTo>
                    <a:lnTo>
                      <a:pt x="409" y="410"/>
                    </a:lnTo>
                    <a:lnTo>
                      <a:pt x="386" y="479"/>
                    </a:lnTo>
                    <a:lnTo>
                      <a:pt x="372" y="556"/>
                    </a:lnTo>
                    <a:lnTo>
                      <a:pt x="368" y="644"/>
                    </a:lnTo>
                    <a:lnTo>
                      <a:pt x="930" y="644"/>
                    </a:lnTo>
                    <a:lnTo>
                      <a:pt x="925" y="556"/>
                    </a:lnTo>
                    <a:lnTo>
                      <a:pt x="911" y="479"/>
                    </a:lnTo>
                    <a:lnTo>
                      <a:pt x="887" y="410"/>
                    </a:lnTo>
                    <a:lnTo>
                      <a:pt x="855" y="354"/>
                    </a:lnTo>
                    <a:lnTo>
                      <a:pt x="816" y="309"/>
                    </a:lnTo>
                    <a:lnTo>
                      <a:pt x="769" y="276"/>
                    </a:lnTo>
                    <a:lnTo>
                      <a:pt x="715" y="257"/>
                    </a:lnTo>
                    <a:lnTo>
                      <a:pt x="657" y="249"/>
                    </a:lnTo>
                    <a:lnTo>
                      <a:pt x="657" y="249"/>
                    </a:lnTo>
                    <a:close/>
                    <a:moveTo>
                      <a:pt x="365" y="888"/>
                    </a:moveTo>
                    <a:lnTo>
                      <a:pt x="365" y="912"/>
                    </a:lnTo>
                    <a:lnTo>
                      <a:pt x="368" y="991"/>
                    </a:lnTo>
                    <a:lnTo>
                      <a:pt x="382" y="1068"/>
                    </a:lnTo>
                    <a:lnTo>
                      <a:pt x="405" y="1142"/>
                    </a:lnTo>
                    <a:lnTo>
                      <a:pt x="440" y="1208"/>
                    </a:lnTo>
                    <a:lnTo>
                      <a:pt x="491" y="1264"/>
                    </a:lnTo>
                    <a:lnTo>
                      <a:pt x="557" y="1307"/>
                    </a:lnTo>
                    <a:lnTo>
                      <a:pt x="639" y="1335"/>
                    </a:lnTo>
                    <a:lnTo>
                      <a:pt x="741" y="1346"/>
                    </a:lnTo>
                    <a:lnTo>
                      <a:pt x="843" y="1336"/>
                    </a:lnTo>
                    <a:lnTo>
                      <a:pt x="940" y="1307"/>
                    </a:lnTo>
                    <a:lnTo>
                      <a:pt x="1032" y="1260"/>
                    </a:lnTo>
                    <a:lnTo>
                      <a:pt x="1120" y="1195"/>
                    </a:lnTo>
                    <a:lnTo>
                      <a:pt x="1250" y="1397"/>
                    </a:lnTo>
                    <a:lnTo>
                      <a:pt x="1125" y="1485"/>
                    </a:lnTo>
                    <a:lnTo>
                      <a:pt x="993" y="1548"/>
                    </a:lnTo>
                    <a:lnTo>
                      <a:pt x="851" y="1586"/>
                    </a:lnTo>
                    <a:lnTo>
                      <a:pt x="702" y="1598"/>
                    </a:lnTo>
                    <a:lnTo>
                      <a:pt x="623" y="1594"/>
                    </a:lnTo>
                    <a:lnTo>
                      <a:pt x="548" y="1583"/>
                    </a:lnTo>
                    <a:lnTo>
                      <a:pt x="477" y="1566"/>
                    </a:lnTo>
                    <a:lnTo>
                      <a:pt x="411" y="1542"/>
                    </a:lnTo>
                    <a:lnTo>
                      <a:pt x="348" y="1511"/>
                    </a:lnTo>
                    <a:lnTo>
                      <a:pt x="290" y="1475"/>
                    </a:lnTo>
                    <a:lnTo>
                      <a:pt x="238" y="1431"/>
                    </a:lnTo>
                    <a:lnTo>
                      <a:pt x="190" y="1382"/>
                    </a:lnTo>
                    <a:lnTo>
                      <a:pt x="146" y="1327"/>
                    </a:lnTo>
                    <a:lnTo>
                      <a:pt x="109" y="1267"/>
                    </a:lnTo>
                    <a:lnTo>
                      <a:pt x="76" y="1202"/>
                    </a:lnTo>
                    <a:lnTo>
                      <a:pt x="49" y="1131"/>
                    </a:lnTo>
                    <a:lnTo>
                      <a:pt x="28" y="1056"/>
                    </a:lnTo>
                    <a:lnTo>
                      <a:pt x="13" y="975"/>
                    </a:lnTo>
                    <a:lnTo>
                      <a:pt x="0" y="801"/>
                    </a:lnTo>
                    <a:lnTo>
                      <a:pt x="12" y="615"/>
                    </a:lnTo>
                    <a:lnTo>
                      <a:pt x="26" y="534"/>
                    </a:lnTo>
                    <a:lnTo>
                      <a:pt x="46" y="458"/>
                    </a:lnTo>
                    <a:lnTo>
                      <a:pt x="72" y="388"/>
                    </a:lnTo>
                    <a:lnTo>
                      <a:pt x="105" y="323"/>
                    </a:lnTo>
                    <a:lnTo>
                      <a:pt x="144" y="262"/>
                    </a:lnTo>
                    <a:lnTo>
                      <a:pt x="190" y="205"/>
                    </a:lnTo>
                    <a:lnTo>
                      <a:pt x="238" y="154"/>
                    </a:lnTo>
                    <a:lnTo>
                      <a:pt x="288" y="113"/>
                    </a:lnTo>
                    <a:lnTo>
                      <a:pt x="341" y="78"/>
                    </a:lnTo>
                    <a:lnTo>
                      <a:pt x="397" y="49"/>
                    </a:lnTo>
                    <a:lnTo>
                      <a:pt x="456" y="28"/>
                    </a:lnTo>
                    <a:lnTo>
                      <a:pt x="519" y="12"/>
                    </a:lnTo>
                    <a:lnTo>
                      <a:pt x="657" y="0"/>
                    </a:lnTo>
                    <a:lnTo>
                      <a:pt x="767" y="7"/>
                    </a:lnTo>
                    <a:lnTo>
                      <a:pt x="873" y="34"/>
                    </a:lnTo>
                    <a:lnTo>
                      <a:pt x="976" y="82"/>
                    </a:lnTo>
                    <a:lnTo>
                      <a:pt x="1075" y="157"/>
                    </a:lnTo>
                    <a:lnTo>
                      <a:pt x="1122" y="205"/>
                    </a:lnTo>
                    <a:lnTo>
                      <a:pt x="1161" y="260"/>
                    </a:lnTo>
                    <a:lnTo>
                      <a:pt x="1195" y="325"/>
                    </a:lnTo>
                    <a:lnTo>
                      <a:pt x="1224" y="400"/>
                    </a:lnTo>
                    <a:lnTo>
                      <a:pt x="1245" y="485"/>
                    </a:lnTo>
                    <a:lnTo>
                      <a:pt x="1261" y="582"/>
                    </a:lnTo>
                    <a:lnTo>
                      <a:pt x="1270" y="693"/>
                    </a:lnTo>
                    <a:lnTo>
                      <a:pt x="1273" y="819"/>
                    </a:lnTo>
                    <a:lnTo>
                      <a:pt x="1273" y="888"/>
                    </a:lnTo>
                    <a:lnTo>
                      <a:pt x="365" y="888"/>
                    </a:lnTo>
                    <a:lnTo>
                      <a:pt x="365" y="88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1" name="Freeform 20"/>
              <p:cNvSpPr>
                <a:spLocks/>
              </p:cNvSpPr>
              <p:nvPr userDrawn="1"/>
            </p:nvSpPr>
            <p:spPr bwMode="auto">
              <a:xfrm>
                <a:off x="13375" y="622"/>
                <a:ext cx="292" cy="222"/>
              </a:xfrm>
              <a:custGeom>
                <a:avLst/>
                <a:gdLst>
                  <a:gd name="T0" fmla="*/ 1301 w 2041"/>
                  <a:gd name="T1" fmla="*/ 1553 h 1553"/>
                  <a:gd name="T2" fmla="*/ 1046 w 2041"/>
                  <a:gd name="T3" fmla="*/ 576 h 1553"/>
                  <a:gd name="T4" fmla="*/ 1017 w 2041"/>
                  <a:gd name="T5" fmla="*/ 446 h 1553"/>
                  <a:gd name="T6" fmla="*/ 1015 w 2041"/>
                  <a:gd name="T7" fmla="*/ 437 h 1553"/>
                  <a:gd name="T8" fmla="*/ 1014 w 2041"/>
                  <a:gd name="T9" fmla="*/ 437 h 1553"/>
                  <a:gd name="T10" fmla="*/ 1009 w 2041"/>
                  <a:gd name="T11" fmla="*/ 437 h 1553"/>
                  <a:gd name="T12" fmla="*/ 1009 w 2041"/>
                  <a:gd name="T13" fmla="*/ 437 h 1553"/>
                  <a:gd name="T14" fmla="*/ 1009 w 2041"/>
                  <a:gd name="T15" fmla="*/ 438 h 1553"/>
                  <a:gd name="T16" fmla="*/ 1004 w 2041"/>
                  <a:gd name="T17" fmla="*/ 465 h 1553"/>
                  <a:gd name="T18" fmla="*/ 910 w 2041"/>
                  <a:gd name="T19" fmla="*/ 867 h 1553"/>
                  <a:gd name="T20" fmla="*/ 416 w 2041"/>
                  <a:gd name="T21" fmla="*/ 1553 h 1553"/>
                  <a:gd name="T22" fmla="*/ 329 w 2041"/>
                  <a:gd name="T23" fmla="*/ 0 h 1553"/>
                  <a:gd name="T24" fmla="*/ 549 w 2041"/>
                  <a:gd name="T25" fmla="*/ 1008 h 1553"/>
                  <a:gd name="T26" fmla="*/ 571 w 2041"/>
                  <a:gd name="T27" fmla="*/ 1128 h 1553"/>
                  <a:gd name="T28" fmla="*/ 572 w 2041"/>
                  <a:gd name="T29" fmla="*/ 1137 h 1553"/>
                  <a:gd name="T30" fmla="*/ 572 w 2041"/>
                  <a:gd name="T31" fmla="*/ 1137 h 1553"/>
                  <a:gd name="T32" fmla="*/ 581 w 2041"/>
                  <a:gd name="T33" fmla="*/ 1137 h 1553"/>
                  <a:gd name="T34" fmla="*/ 581 w 2041"/>
                  <a:gd name="T35" fmla="*/ 1137 h 1553"/>
                  <a:gd name="T36" fmla="*/ 581 w 2041"/>
                  <a:gd name="T37" fmla="*/ 1135 h 1553"/>
                  <a:gd name="T38" fmla="*/ 587 w 2041"/>
                  <a:gd name="T39" fmla="*/ 1103 h 1553"/>
                  <a:gd name="T40" fmla="*/ 669 w 2041"/>
                  <a:gd name="T41" fmla="*/ 728 h 1553"/>
                  <a:gd name="T42" fmla="*/ 1189 w 2041"/>
                  <a:gd name="T43" fmla="*/ 24 h 1553"/>
                  <a:gd name="T44" fmla="*/ 1432 w 2041"/>
                  <a:gd name="T45" fmla="*/ 1019 h 1553"/>
                  <a:gd name="T46" fmla="*/ 1456 w 2041"/>
                  <a:gd name="T47" fmla="*/ 1135 h 1553"/>
                  <a:gd name="T48" fmla="*/ 1457 w 2041"/>
                  <a:gd name="T49" fmla="*/ 1143 h 1553"/>
                  <a:gd name="T50" fmla="*/ 1457 w 2041"/>
                  <a:gd name="T51" fmla="*/ 1144 h 1553"/>
                  <a:gd name="T52" fmla="*/ 1466 w 2041"/>
                  <a:gd name="T53" fmla="*/ 1144 h 1553"/>
                  <a:gd name="T54" fmla="*/ 1466 w 2041"/>
                  <a:gd name="T55" fmla="*/ 1144 h 1553"/>
                  <a:gd name="T56" fmla="*/ 1466 w 2041"/>
                  <a:gd name="T57" fmla="*/ 1143 h 1553"/>
                  <a:gd name="T58" fmla="*/ 1467 w 2041"/>
                  <a:gd name="T59" fmla="*/ 1133 h 1553"/>
                  <a:gd name="T60" fmla="*/ 1489 w 2041"/>
                  <a:gd name="T61" fmla="*/ 1005 h 1553"/>
                  <a:gd name="T62" fmla="*/ 1698 w 2041"/>
                  <a:gd name="T63" fmla="*/ 24 h 1553"/>
                  <a:gd name="T64" fmla="*/ 1610 w 2041"/>
                  <a:gd name="T65" fmla="*/ 1553 h 15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041" h="1553">
                    <a:moveTo>
                      <a:pt x="1610" y="1553"/>
                    </a:moveTo>
                    <a:lnTo>
                      <a:pt x="1301" y="1553"/>
                    </a:lnTo>
                    <a:lnTo>
                      <a:pt x="1114" y="852"/>
                    </a:lnTo>
                    <a:lnTo>
                      <a:pt x="1046" y="576"/>
                    </a:lnTo>
                    <a:lnTo>
                      <a:pt x="1024" y="476"/>
                    </a:lnTo>
                    <a:lnTo>
                      <a:pt x="1017" y="446"/>
                    </a:lnTo>
                    <a:lnTo>
                      <a:pt x="1015" y="439"/>
                    </a:lnTo>
                    <a:lnTo>
                      <a:pt x="1015" y="437"/>
                    </a:lnTo>
                    <a:lnTo>
                      <a:pt x="1014" y="437"/>
                    </a:lnTo>
                    <a:lnTo>
                      <a:pt x="1014" y="437"/>
                    </a:lnTo>
                    <a:lnTo>
                      <a:pt x="1014" y="437"/>
                    </a:lnTo>
                    <a:lnTo>
                      <a:pt x="1009" y="437"/>
                    </a:lnTo>
                    <a:lnTo>
                      <a:pt x="1009" y="437"/>
                    </a:lnTo>
                    <a:lnTo>
                      <a:pt x="1009" y="437"/>
                    </a:lnTo>
                    <a:lnTo>
                      <a:pt x="1009" y="437"/>
                    </a:lnTo>
                    <a:lnTo>
                      <a:pt x="1009" y="438"/>
                    </a:lnTo>
                    <a:lnTo>
                      <a:pt x="1008" y="443"/>
                    </a:lnTo>
                    <a:lnTo>
                      <a:pt x="1004" y="465"/>
                    </a:lnTo>
                    <a:lnTo>
                      <a:pt x="988" y="547"/>
                    </a:lnTo>
                    <a:lnTo>
                      <a:pt x="910" y="867"/>
                    </a:lnTo>
                    <a:lnTo>
                      <a:pt x="725" y="1553"/>
                    </a:lnTo>
                    <a:lnTo>
                      <a:pt x="416" y="1553"/>
                    </a:lnTo>
                    <a:lnTo>
                      <a:pt x="0" y="45"/>
                    </a:lnTo>
                    <a:lnTo>
                      <a:pt x="329" y="0"/>
                    </a:lnTo>
                    <a:lnTo>
                      <a:pt x="494" y="738"/>
                    </a:lnTo>
                    <a:lnTo>
                      <a:pt x="549" y="1008"/>
                    </a:lnTo>
                    <a:lnTo>
                      <a:pt x="566" y="1102"/>
                    </a:lnTo>
                    <a:lnTo>
                      <a:pt x="571" y="1128"/>
                    </a:lnTo>
                    <a:lnTo>
                      <a:pt x="572" y="1135"/>
                    </a:lnTo>
                    <a:lnTo>
                      <a:pt x="572" y="1137"/>
                    </a:lnTo>
                    <a:lnTo>
                      <a:pt x="572" y="1137"/>
                    </a:lnTo>
                    <a:lnTo>
                      <a:pt x="572" y="1137"/>
                    </a:lnTo>
                    <a:lnTo>
                      <a:pt x="573" y="1137"/>
                    </a:lnTo>
                    <a:lnTo>
                      <a:pt x="581" y="1137"/>
                    </a:lnTo>
                    <a:lnTo>
                      <a:pt x="581" y="1137"/>
                    </a:lnTo>
                    <a:lnTo>
                      <a:pt x="581" y="1137"/>
                    </a:lnTo>
                    <a:lnTo>
                      <a:pt x="581" y="1137"/>
                    </a:lnTo>
                    <a:lnTo>
                      <a:pt x="581" y="1135"/>
                    </a:lnTo>
                    <a:lnTo>
                      <a:pt x="582" y="1129"/>
                    </a:lnTo>
                    <a:lnTo>
                      <a:pt x="587" y="1103"/>
                    </a:lnTo>
                    <a:lnTo>
                      <a:pt x="604" y="1012"/>
                    </a:lnTo>
                    <a:lnTo>
                      <a:pt x="669" y="728"/>
                    </a:lnTo>
                    <a:lnTo>
                      <a:pt x="864" y="24"/>
                    </a:lnTo>
                    <a:lnTo>
                      <a:pt x="1189" y="24"/>
                    </a:lnTo>
                    <a:lnTo>
                      <a:pt x="1361" y="710"/>
                    </a:lnTo>
                    <a:lnTo>
                      <a:pt x="1432" y="1019"/>
                    </a:lnTo>
                    <a:lnTo>
                      <a:pt x="1451" y="1111"/>
                    </a:lnTo>
                    <a:lnTo>
                      <a:pt x="1456" y="1135"/>
                    </a:lnTo>
                    <a:lnTo>
                      <a:pt x="1457" y="1142"/>
                    </a:lnTo>
                    <a:lnTo>
                      <a:pt x="1457" y="1143"/>
                    </a:lnTo>
                    <a:lnTo>
                      <a:pt x="1457" y="1144"/>
                    </a:lnTo>
                    <a:lnTo>
                      <a:pt x="1457" y="1144"/>
                    </a:lnTo>
                    <a:lnTo>
                      <a:pt x="1457" y="1144"/>
                    </a:lnTo>
                    <a:lnTo>
                      <a:pt x="1466" y="1144"/>
                    </a:lnTo>
                    <a:lnTo>
                      <a:pt x="1466" y="1144"/>
                    </a:lnTo>
                    <a:lnTo>
                      <a:pt x="1466" y="1144"/>
                    </a:lnTo>
                    <a:lnTo>
                      <a:pt x="1466" y="1144"/>
                    </a:lnTo>
                    <a:lnTo>
                      <a:pt x="1466" y="1143"/>
                    </a:lnTo>
                    <a:lnTo>
                      <a:pt x="1466" y="1141"/>
                    </a:lnTo>
                    <a:lnTo>
                      <a:pt x="1467" y="1133"/>
                    </a:lnTo>
                    <a:lnTo>
                      <a:pt x="1473" y="1104"/>
                    </a:lnTo>
                    <a:lnTo>
                      <a:pt x="1489" y="1005"/>
                    </a:lnTo>
                    <a:lnTo>
                      <a:pt x="1541" y="734"/>
                    </a:lnTo>
                    <a:lnTo>
                      <a:pt x="1698" y="24"/>
                    </a:lnTo>
                    <a:lnTo>
                      <a:pt x="2041" y="24"/>
                    </a:lnTo>
                    <a:lnTo>
                      <a:pt x="1610" y="1553"/>
                    </a:lnTo>
                    <a:lnTo>
                      <a:pt x="1610" y="1553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2" name="Freeform 21"/>
              <p:cNvSpPr>
                <a:spLocks noEditPoints="1"/>
              </p:cNvSpPr>
              <p:nvPr userDrawn="1"/>
            </p:nvSpPr>
            <p:spPr bwMode="auto">
              <a:xfrm>
                <a:off x="13798" y="545"/>
                <a:ext cx="203" cy="298"/>
              </a:xfrm>
              <a:custGeom>
                <a:avLst/>
                <a:gdLst>
                  <a:gd name="T0" fmla="*/ 529 w 1423"/>
                  <a:gd name="T1" fmla="*/ 280 h 2083"/>
                  <a:gd name="T2" fmla="*/ 340 w 1423"/>
                  <a:gd name="T3" fmla="*/ 280 h 2083"/>
                  <a:gd name="T4" fmla="*/ 340 w 1423"/>
                  <a:gd name="T5" fmla="*/ 939 h 2083"/>
                  <a:gd name="T6" fmla="*/ 517 w 1423"/>
                  <a:gd name="T7" fmla="*/ 939 h 2083"/>
                  <a:gd name="T8" fmla="*/ 637 w 1423"/>
                  <a:gd name="T9" fmla="*/ 934 h 2083"/>
                  <a:gd name="T10" fmla="*/ 731 w 1423"/>
                  <a:gd name="T11" fmla="*/ 919 h 2083"/>
                  <a:gd name="T12" fmla="*/ 803 w 1423"/>
                  <a:gd name="T13" fmla="*/ 892 h 2083"/>
                  <a:gd name="T14" fmla="*/ 857 w 1423"/>
                  <a:gd name="T15" fmla="*/ 852 h 2083"/>
                  <a:gd name="T16" fmla="*/ 895 w 1423"/>
                  <a:gd name="T17" fmla="*/ 803 h 2083"/>
                  <a:gd name="T18" fmla="*/ 925 w 1423"/>
                  <a:gd name="T19" fmla="*/ 745 h 2083"/>
                  <a:gd name="T20" fmla="*/ 944 w 1423"/>
                  <a:gd name="T21" fmla="*/ 676 h 2083"/>
                  <a:gd name="T22" fmla="*/ 951 w 1423"/>
                  <a:gd name="T23" fmla="*/ 598 h 2083"/>
                  <a:gd name="T24" fmla="*/ 944 w 1423"/>
                  <a:gd name="T25" fmla="*/ 525 h 2083"/>
                  <a:gd name="T26" fmla="*/ 927 w 1423"/>
                  <a:gd name="T27" fmla="*/ 460 h 2083"/>
                  <a:gd name="T28" fmla="*/ 899 w 1423"/>
                  <a:gd name="T29" fmla="*/ 405 h 2083"/>
                  <a:gd name="T30" fmla="*/ 855 w 1423"/>
                  <a:gd name="T31" fmla="*/ 361 h 2083"/>
                  <a:gd name="T32" fmla="*/ 797 w 1423"/>
                  <a:gd name="T33" fmla="*/ 325 h 2083"/>
                  <a:gd name="T34" fmla="*/ 725 w 1423"/>
                  <a:gd name="T35" fmla="*/ 300 h 2083"/>
                  <a:gd name="T36" fmla="*/ 635 w 1423"/>
                  <a:gd name="T37" fmla="*/ 285 h 2083"/>
                  <a:gd name="T38" fmla="*/ 529 w 1423"/>
                  <a:gd name="T39" fmla="*/ 280 h 2083"/>
                  <a:gd name="T40" fmla="*/ 529 w 1423"/>
                  <a:gd name="T41" fmla="*/ 280 h 2083"/>
                  <a:gd name="T42" fmla="*/ 1011 w 1423"/>
                  <a:gd name="T43" fmla="*/ 2083 h 2083"/>
                  <a:gd name="T44" fmla="*/ 830 w 1423"/>
                  <a:gd name="T45" fmla="*/ 1761 h 2083"/>
                  <a:gd name="T46" fmla="*/ 730 w 1423"/>
                  <a:gd name="T47" fmla="*/ 1589 h 2083"/>
                  <a:gd name="T48" fmla="*/ 642 w 1423"/>
                  <a:gd name="T49" fmla="*/ 1451 h 2083"/>
                  <a:gd name="T50" fmla="*/ 559 w 1423"/>
                  <a:gd name="T51" fmla="*/ 1339 h 2083"/>
                  <a:gd name="T52" fmla="*/ 475 w 1423"/>
                  <a:gd name="T53" fmla="*/ 1246 h 2083"/>
                  <a:gd name="T54" fmla="*/ 418 w 1423"/>
                  <a:gd name="T55" fmla="*/ 1201 h 2083"/>
                  <a:gd name="T56" fmla="*/ 384 w 1423"/>
                  <a:gd name="T57" fmla="*/ 1188 h 2083"/>
                  <a:gd name="T58" fmla="*/ 340 w 1423"/>
                  <a:gd name="T59" fmla="*/ 1183 h 2083"/>
                  <a:gd name="T60" fmla="*/ 340 w 1423"/>
                  <a:gd name="T61" fmla="*/ 2083 h 2083"/>
                  <a:gd name="T62" fmla="*/ 0 w 1423"/>
                  <a:gd name="T63" fmla="*/ 2083 h 2083"/>
                  <a:gd name="T64" fmla="*/ 0 w 1423"/>
                  <a:gd name="T65" fmla="*/ 0 h 2083"/>
                  <a:gd name="T66" fmla="*/ 634 w 1423"/>
                  <a:gd name="T67" fmla="*/ 0 h 2083"/>
                  <a:gd name="T68" fmla="*/ 797 w 1423"/>
                  <a:gd name="T69" fmla="*/ 12 h 2083"/>
                  <a:gd name="T70" fmla="*/ 937 w 1423"/>
                  <a:gd name="T71" fmla="*/ 47 h 2083"/>
                  <a:gd name="T72" fmla="*/ 998 w 1423"/>
                  <a:gd name="T73" fmla="*/ 73 h 2083"/>
                  <a:gd name="T74" fmla="*/ 1053 w 1423"/>
                  <a:gd name="T75" fmla="*/ 103 h 2083"/>
                  <a:gd name="T76" fmla="*/ 1148 w 1423"/>
                  <a:gd name="T77" fmla="*/ 176 h 2083"/>
                  <a:gd name="T78" fmla="*/ 1221 w 1423"/>
                  <a:gd name="T79" fmla="*/ 265 h 2083"/>
                  <a:gd name="T80" fmla="*/ 1272 w 1423"/>
                  <a:gd name="T81" fmla="*/ 366 h 2083"/>
                  <a:gd name="T82" fmla="*/ 1302 w 1423"/>
                  <a:gd name="T83" fmla="*/ 477 h 2083"/>
                  <a:gd name="T84" fmla="*/ 1311 w 1423"/>
                  <a:gd name="T85" fmla="*/ 596 h 2083"/>
                  <a:gd name="T86" fmla="*/ 1303 w 1423"/>
                  <a:gd name="T87" fmla="*/ 706 h 2083"/>
                  <a:gd name="T88" fmla="*/ 1276 w 1423"/>
                  <a:gd name="T89" fmla="*/ 811 h 2083"/>
                  <a:gd name="T90" fmla="*/ 1233 w 1423"/>
                  <a:gd name="T91" fmla="*/ 908 h 2083"/>
                  <a:gd name="T92" fmla="*/ 1175 w 1423"/>
                  <a:gd name="T93" fmla="*/ 994 h 2083"/>
                  <a:gd name="T94" fmla="*/ 1100 w 1423"/>
                  <a:gd name="T95" fmla="*/ 1066 h 2083"/>
                  <a:gd name="T96" fmla="*/ 1012 w 1423"/>
                  <a:gd name="T97" fmla="*/ 1120 h 2083"/>
                  <a:gd name="T98" fmla="*/ 909 w 1423"/>
                  <a:gd name="T99" fmla="*/ 1155 h 2083"/>
                  <a:gd name="T100" fmla="*/ 794 w 1423"/>
                  <a:gd name="T101" fmla="*/ 1168 h 2083"/>
                  <a:gd name="T102" fmla="*/ 825 w 1423"/>
                  <a:gd name="T103" fmla="*/ 1190 h 2083"/>
                  <a:gd name="T104" fmla="*/ 861 w 1423"/>
                  <a:gd name="T105" fmla="*/ 1224 h 2083"/>
                  <a:gd name="T106" fmla="*/ 942 w 1423"/>
                  <a:gd name="T107" fmla="*/ 1325 h 2083"/>
                  <a:gd name="T108" fmla="*/ 1031 w 1423"/>
                  <a:gd name="T109" fmla="*/ 1451 h 2083"/>
                  <a:gd name="T110" fmla="*/ 1116 w 1423"/>
                  <a:gd name="T111" fmla="*/ 1584 h 2083"/>
                  <a:gd name="T112" fmla="*/ 1423 w 1423"/>
                  <a:gd name="T113" fmla="*/ 2083 h 2083"/>
                  <a:gd name="T114" fmla="*/ 1011 w 1423"/>
                  <a:gd name="T115" fmla="*/ 2083 h 2083"/>
                  <a:gd name="T116" fmla="*/ 1011 w 1423"/>
                  <a:gd name="T117" fmla="*/ 2083 h 20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423" h="2083">
                    <a:moveTo>
                      <a:pt x="529" y="280"/>
                    </a:moveTo>
                    <a:lnTo>
                      <a:pt x="340" y="280"/>
                    </a:lnTo>
                    <a:lnTo>
                      <a:pt x="340" y="939"/>
                    </a:lnTo>
                    <a:lnTo>
                      <a:pt x="517" y="939"/>
                    </a:lnTo>
                    <a:lnTo>
                      <a:pt x="637" y="934"/>
                    </a:lnTo>
                    <a:lnTo>
                      <a:pt x="731" y="919"/>
                    </a:lnTo>
                    <a:lnTo>
                      <a:pt x="803" y="892"/>
                    </a:lnTo>
                    <a:lnTo>
                      <a:pt x="857" y="852"/>
                    </a:lnTo>
                    <a:lnTo>
                      <a:pt x="895" y="803"/>
                    </a:lnTo>
                    <a:lnTo>
                      <a:pt x="925" y="745"/>
                    </a:lnTo>
                    <a:lnTo>
                      <a:pt x="944" y="676"/>
                    </a:lnTo>
                    <a:lnTo>
                      <a:pt x="951" y="598"/>
                    </a:lnTo>
                    <a:lnTo>
                      <a:pt x="944" y="525"/>
                    </a:lnTo>
                    <a:lnTo>
                      <a:pt x="927" y="460"/>
                    </a:lnTo>
                    <a:lnTo>
                      <a:pt x="899" y="405"/>
                    </a:lnTo>
                    <a:lnTo>
                      <a:pt x="855" y="361"/>
                    </a:lnTo>
                    <a:lnTo>
                      <a:pt x="797" y="325"/>
                    </a:lnTo>
                    <a:lnTo>
                      <a:pt x="725" y="300"/>
                    </a:lnTo>
                    <a:lnTo>
                      <a:pt x="635" y="285"/>
                    </a:lnTo>
                    <a:lnTo>
                      <a:pt x="529" y="280"/>
                    </a:lnTo>
                    <a:lnTo>
                      <a:pt x="529" y="280"/>
                    </a:lnTo>
                    <a:close/>
                    <a:moveTo>
                      <a:pt x="1011" y="2083"/>
                    </a:moveTo>
                    <a:lnTo>
                      <a:pt x="830" y="1761"/>
                    </a:lnTo>
                    <a:lnTo>
                      <a:pt x="730" y="1589"/>
                    </a:lnTo>
                    <a:lnTo>
                      <a:pt x="642" y="1451"/>
                    </a:lnTo>
                    <a:lnTo>
                      <a:pt x="559" y="1339"/>
                    </a:lnTo>
                    <a:lnTo>
                      <a:pt x="475" y="1246"/>
                    </a:lnTo>
                    <a:lnTo>
                      <a:pt x="418" y="1201"/>
                    </a:lnTo>
                    <a:lnTo>
                      <a:pt x="384" y="1188"/>
                    </a:lnTo>
                    <a:lnTo>
                      <a:pt x="340" y="1183"/>
                    </a:lnTo>
                    <a:lnTo>
                      <a:pt x="340" y="2083"/>
                    </a:lnTo>
                    <a:lnTo>
                      <a:pt x="0" y="2083"/>
                    </a:lnTo>
                    <a:lnTo>
                      <a:pt x="0" y="0"/>
                    </a:lnTo>
                    <a:lnTo>
                      <a:pt x="634" y="0"/>
                    </a:lnTo>
                    <a:lnTo>
                      <a:pt x="797" y="12"/>
                    </a:lnTo>
                    <a:lnTo>
                      <a:pt x="937" y="47"/>
                    </a:lnTo>
                    <a:lnTo>
                      <a:pt x="998" y="73"/>
                    </a:lnTo>
                    <a:lnTo>
                      <a:pt x="1053" y="103"/>
                    </a:lnTo>
                    <a:lnTo>
                      <a:pt x="1148" y="176"/>
                    </a:lnTo>
                    <a:lnTo>
                      <a:pt x="1221" y="265"/>
                    </a:lnTo>
                    <a:lnTo>
                      <a:pt x="1272" y="366"/>
                    </a:lnTo>
                    <a:lnTo>
                      <a:pt x="1302" y="477"/>
                    </a:lnTo>
                    <a:lnTo>
                      <a:pt x="1311" y="596"/>
                    </a:lnTo>
                    <a:lnTo>
                      <a:pt x="1303" y="706"/>
                    </a:lnTo>
                    <a:lnTo>
                      <a:pt x="1276" y="811"/>
                    </a:lnTo>
                    <a:lnTo>
                      <a:pt x="1233" y="908"/>
                    </a:lnTo>
                    <a:lnTo>
                      <a:pt x="1175" y="994"/>
                    </a:lnTo>
                    <a:lnTo>
                      <a:pt x="1100" y="1066"/>
                    </a:lnTo>
                    <a:lnTo>
                      <a:pt x="1012" y="1120"/>
                    </a:lnTo>
                    <a:lnTo>
                      <a:pt x="909" y="1155"/>
                    </a:lnTo>
                    <a:lnTo>
                      <a:pt x="794" y="1168"/>
                    </a:lnTo>
                    <a:lnTo>
                      <a:pt x="825" y="1190"/>
                    </a:lnTo>
                    <a:lnTo>
                      <a:pt x="861" y="1224"/>
                    </a:lnTo>
                    <a:lnTo>
                      <a:pt x="942" y="1325"/>
                    </a:lnTo>
                    <a:lnTo>
                      <a:pt x="1031" y="1451"/>
                    </a:lnTo>
                    <a:lnTo>
                      <a:pt x="1116" y="1584"/>
                    </a:lnTo>
                    <a:lnTo>
                      <a:pt x="1423" y="2083"/>
                    </a:lnTo>
                    <a:lnTo>
                      <a:pt x="1011" y="2083"/>
                    </a:lnTo>
                    <a:lnTo>
                      <a:pt x="1011" y="2083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3" name="Freeform 22"/>
              <p:cNvSpPr>
                <a:spLocks noEditPoints="1"/>
              </p:cNvSpPr>
              <p:nvPr userDrawn="1"/>
            </p:nvSpPr>
            <p:spPr bwMode="auto">
              <a:xfrm>
                <a:off x="14014" y="620"/>
                <a:ext cx="182" cy="229"/>
              </a:xfrm>
              <a:custGeom>
                <a:avLst/>
                <a:gdLst>
                  <a:gd name="T0" fmla="*/ 590 w 1273"/>
                  <a:gd name="T1" fmla="*/ 257 h 1598"/>
                  <a:gd name="T2" fmla="*/ 483 w 1273"/>
                  <a:gd name="T3" fmla="*/ 309 h 1598"/>
                  <a:gd name="T4" fmla="*/ 409 w 1273"/>
                  <a:gd name="T5" fmla="*/ 410 h 1598"/>
                  <a:gd name="T6" fmla="*/ 372 w 1273"/>
                  <a:gd name="T7" fmla="*/ 556 h 1598"/>
                  <a:gd name="T8" fmla="*/ 930 w 1273"/>
                  <a:gd name="T9" fmla="*/ 644 h 1598"/>
                  <a:gd name="T10" fmla="*/ 910 w 1273"/>
                  <a:gd name="T11" fmla="*/ 479 h 1598"/>
                  <a:gd name="T12" fmla="*/ 855 w 1273"/>
                  <a:gd name="T13" fmla="*/ 354 h 1598"/>
                  <a:gd name="T14" fmla="*/ 768 w 1273"/>
                  <a:gd name="T15" fmla="*/ 276 h 1598"/>
                  <a:gd name="T16" fmla="*/ 656 w 1273"/>
                  <a:gd name="T17" fmla="*/ 249 h 1598"/>
                  <a:gd name="T18" fmla="*/ 364 w 1273"/>
                  <a:gd name="T19" fmla="*/ 888 h 1598"/>
                  <a:gd name="T20" fmla="*/ 369 w 1273"/>
                  <a:gd name="T21" fmla="*/ 991 h 1598"/>
                  <a:gd name="T22" fmla="*/ 405 w 1273"/>
                  <a:gd name="T23" fmla="*/ 1142 h 1598"/>
                  <a:gd name="T24" fmla="*/ 490 w 1273"/>
                  <a:gd name="T25" fmla="*/ 1264 h 1598"/>
                  <a:gd name="T26" fmla="*/ 638 w 1273"/>
                  <a:gd name="T27" fmla="*/ 1335 h 1598"/>
                  <a:gd name="T28" fmla="*/ 843 w 1273"/>
                  <a:gd name="T29" fmla="*/ 1336 h 1598"/>
                  <a:gd name="T30" fmla="*/ 1032 w 1273"/>
                  <a:gd name="T31" fmla="*/ 1260 h 1598"/>
                  <a:gd name="T32" fmla="*/ 1249 w 1273"/>
                  <a:gd name="T33" fmla="*/ 1397 h 1598"/>
                  <a:gd name="T34" fmla="*/ 992 w 1273"/>
                  <a:gd name="T35" fmla="*/ 1548 h 1598"/>
                  <a:gd name="T36" fmla="*/ 701 w 1273"/>
                  <a:gd name="T37" fmla="*/ 1598 h 1598"/>
                  <a:gd name="T38" fmla="*/ 548 w 1273"/>
                  <a:gd name="T39" fmla="*/ 1583 h 1598"/>
                  <a:gd name="T40" fmla="*/ 410 w 1273"/>
                  <a:gd name="T41" fmla="*/ 1542 h 1598"/>
                  <a:gd name="T42" fmla="*/ 291 w 1273"/>
                  <a:gd name="T43" fmla="*/ 1475 h 1598"/>
                  <a:gd name="T44" fmla="*/ 189 w 1273"/>
                  <a:gd name="T45" fmla="*/ 1382 h 1598"/>
                  <a:gd name="T46" fmla="*/ 108 w 1273"/>
                  <a:gd name="T47" fmla="*/ 1267 h 1598"/>
                  <a:gd name="T48" fmla="*/ 49 w 1273"/>
                  <a:gd name="T49" fmla="*/ 1131 h 1598"/>
                  <a:gd name="T50" fmla="*/ 12 w 1273"/>
                  <a:gd name="T51" fmla="*/ 975 h 1598"/>
                  <a:gd name="T52" fmla="*/ 11 w 1273"/>
                  <a:gd name="T53" fmla="*/ 615 h 1598"/>
                  <a:gd name="T54" fmla="*/ 46 w 1273"/>
                  <a:gd name="T55" fmla="*/ 458 h 1598"/>
                  <a:gd name="T56" fmla="*/ 104 w 1273"/>
                  <a:gd name="T57" fmla="*/ 323 h 1598"/>
                  <a:gd name="T58" fmla="*/ 189 w 1273"/>
                  <a:gd name="T59" fmla="*/ 205 h 1598"/>
                  <a:gd name="T60" fmla="*/ 288 w 1273"/>
                  <a:gd name="T61" fmla="*/ 113 h 1598"/>
                  <a:gd name="T62" fmla="*/ 397 w 1273"/>
                  <a:gd name="T63" fmla="*/ 49 h 1598"/>
                  <a:gd name="T64" fmla="*/ 519 w 1273"/>
                  <a:gd name="T65" fmla="*/ 12 h 1598"/>
                  <a:gd name="T66" fmla="*/ 766 w 1273"/>
                  <a:gd name="T67" fmla="*/ 7 h 1598"/>
                  <a:gd name="T68" fmla="*/ 975 w 1273"/>
                  <a:gd name="T69" fmla="*/ 82 h 1598"/>
                  <a:gd name="T70" fmla="*/ 1121 w 1273"/>
                  <a:gd name="T71" fmla="*/ 205 h 1598"/>
                  <a:gd name="T72" fmla="*/ 1196 w 1273"/>
                  <a:gd name="T73" fmla="*/ 325 h 1598"/>
                  <a:gd name="T74" fmla="*/ 1245 w 1273"/>
                  <a:gd name="T75" fmla="*/ 485 h 1598"/>
                  <a:gd name="T76" fmla="*/ 1269 w 1273"/>
                  <a:gd name="T77" fmla="*/ 693 h 1598"/>
                  <a:gd name="T78" fmla="*/ 1273 w 1273"/>
                  <a:gd name="T79" fmla="*/ 888 h 1598"/>
                  <a:gd name="T80" fmla="*/ 364 w 1273"/>
                  <a:gd name="T81" fmla="*/ 888 h 15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273" h="1598">
                    <a:moveTo>
                      <a:pt x="656" y="249"/>
                    </a:moveTo>
                    <a:lnTo>
                      <a:pt x="590" y="257"/>
                    </a:lnTo>
                    <a:lnTo>
                      <a:pt x="533" y="276"/>
                    </a:lnTo>
                    <a:lnTo>
                      <a:pt x="483" y="309"/>
                    </a:lnTo>
                    <a:lnTo>
                      <a:pt x="442" y="354"/>
                    </a:lnTo>
                    <a:lnTo>
                      <a:pt x="409" y="410"/>
                    </a:lnTo>
                    <a:lnTo>
                      <a:pt x="386" y="479"/>
                    </a:lnTo>
                    <a:lnTo>
                      <a:pt x="372" y="556"/>
                    </a:lnTo>
                    <a:lnTo>
                      <a:pt x="367" y="644"/>
                    </a:lnTo>
                    <a:lnTo>
                      <a:pt x="930" y="644"/>
                    </a:lnTo>
                    <a:lnTo>
                      <a:pt x="925" y="556"/>
                    </a:lnTo>
                    <a:lnTo>
                      <a:pt x="910" y="479"/>
                    </a:lnTo>
                    <a:lnTo>
                      <a:pt x="887" y="410"/>
                    </a:lnTo>
                    <a:lnTo>
                      <a:pt x="855" y="354"/>
                    </a:lnTo>
                    <a:lnTo>
                      <a:pt x="815" y="309"/>
                    </a:lnTo>
                    <a:lnTo>
                      <a:pt x="768" y="276"/>
                    </a:lnTo>
                    <a:lnTo>
                      <a:pt x="715" y="257"/>
                    </a:lnTo>
                    <a:lnTo>
                      <a:pt x="656" y="249"/>
                    </a:lnTo>
                    <a:lnTo>
                      <a:pt x="656" y="249"/>
                    </a:lnTo>
                    <a:close/>
                    <a:moveTo>
                      <a:pt x="364" y="888"/>
                    </a:moveTo>
                    <a:lnTo>
                      <a:pt x="364" y="912"/>
                    </a:lnTo>
                    <a:lnTo>
                      <a:pt x="369" y="991"/>
                    </a:lnTo>
                    <a:lnTo>
                      <a:pt x="381" y="1068"/>
                    </a:lnTo>
                    <a:lnTo>
                      <a:pt x="405" y="1142"/>
                    </a:lnTo>
                    <a:lnTo>
                      <a:pt x="441" y="1208"/>
                    </a:lnTo>
                    <a:lnTo>
                      <a:pt x="490" y="1264"/>
                    </a:lnTo>
                    <a:lnTo>
                      <a:pt x="556" y="1307"/>
                    </a:lnTo>
                    <a:lnTo>
                      <a:pt x="638" y="1335"/>
                    </a:lnTo>
                    <a:lnTo>
                      <a:pt x="741" y="1346"/>
                    </a:lnTo>
                    <a:lnTo>
                      <a:pt x="843" y="1336"/>
                    </a:lnTo>
                    <a:lnTo>
                      <a:pt x="940" y="1307"/>
                    </a:lnTo>
                    <a:lnTo>
                      <a:pt x="1032" y="1260"/>
                    </a:lnTo>
                    <a:lnTo>
                      <a:pt x="1119" y="1195"/>
                    </a:lnTo>
                    <a:lnTo>
                      <a:pt x="1249" y="1397"/>
                    </a:lnTo>
                    <a:lnTo>
                      <a:pt x="1124" y="1485"/>
                    </a:lnTo>
                    <a:lnTo>
                      <a:pt x="992" y="1548"/>
                    </a:lnTo>
                    <a:lnTo>
                      <a:pt x="850" y="1586"/>
                    </a:lnTo>
                    <a:lnTo>
                      <a:pt x="701" y="1598"/>
                    </a:lnTo>
                    <a:lnTo>
                      <a:pt x="622" y="1594"/>
                    </a:lnTo>
                    <a:lnTo>
                      <a:pt x="548" y="1583"/>
                    </a:lnTo>
                    <a:lnTo>
                      <a:pt x="476" y="1566"/>
                    </a:lnTo>
                    <a:lnTo>
                      <a:pt x="410" y="1542"/>
                    </a:lnTo>
                    <a:lnTo>
                      <a:pt x="348" y="1511"/>
                    </a:lnTo>
                    <a:lnTo>
                      <a:pt x="291" y="1475"/>
                    </a:lnTo>
                    <a:lnTo>
                      <a:pt x="237" y="1431"/>
                    </a:lnTo>
                    <a:lnTo>
                      <a:pt x="189" y="1382"/>
                    </a:lnTo>
                    <a:lnTo>
                      <a:pt x="146" y="1327"/>
                    </a:lnTo>
                    <a:lnTo>
                      <a:pt x="108" y="1267"/>
                    </a:lnTo>
                    <a:lnTo>
                      <a:pt x="76" y="1202"/>
                    </a:lnTo>
                    <a:lnTo>
                      <a:pt x="49" y="1131"/>
                    </a:lnTo>
                    <a:lnTo>
                      <a:pt x="27" y="1056"/>
                    </a:lnTo>
                    <a:lnTo>
                      <a:pt x="12" y="975"/>
                    </a:lnTo>
                    <a:lnTo>
                      <a:pt x="0" y="801"/>
                    </a:lnTo>
                    <a:lnTo>
                      <a:pt x="11" y="615"/>
                    </a:lnTo>
                    <a:lnTo>
                      <a:pt x="25" y="534"/>
                    </a:lnTo>
                    <a:lnTo>
                      <a:pt x="46" y="458"/>
                    </a:lnTo>
                    <a:lnTo>
                      <a:pt x="71" y="388"/>
                    </a:lnTo>
                    <a:lnTo>
                      <a:pt x="104" y="323"/>
                    </a:lnTo>
                    <a:lnTo>
                      <a:pt x="144" y="262"/>
                    </a:lnTo>
                    <a:lnTo>
                      <a:pt x="189" y="205"/>
                    </a:lnTo>
                    <a:lnTo>
                      <a:pt x="237" y="154"/>
                    </a:lnTo>
                    <a:lnTo>
                      <a:pt x="288" y="113"/>
                    </a:lnTo>
                    <a:lnTo>
                      <a:pt x="341" y="78"/>
                    </a:lnTo>
                    <a:lnTo>
                      <a:pt x="397" y="49"/>
                    </a:lnTo>
                    <a:lnTo>
                      <a:pt x="456" y="28"/>
                    </a:lnTo>
                    <a:lnTo>
                      <a:pt x="519" y="12"/>
                    </a:lnTo>
                    <a:lnTo>
                      <a:pt x="656" y="0"/>
                    </a:lnTo>
                    <a:lnTo>
                      <a:pt x="766" y="7"/>
                    </a:lnTo>
                    <a:lnTo>
                      <a:pt x="873" y="34"/>
                    </a:lnTo>
                    <a:lnTo>
                      <a:pt x="975" y="82"/>
                    </a:lnTo>
                    <a:lnTo>
                      <a:pt x="1074" y="157"/>
                    </a:lnTo>
                    <a:lnTo>
                      <a:pt x="1121" y="205"/>
                    </a:lnTo>
                    <a:lnTo>
                      <a:pt x="1162" y="260"/>
                    </a:lnTo>
                    <a:lnTo>
                      <a:pt x="1196" y="325"/>
                    </a:lnTo>
                    <a:lnTo>
                      <a:pt x="1224" y="400"/>
                    </a:lnTo>
                    <a:lnTo>
                      <a:pt x="1245" y="485"/>
                    </a:lnTo>
                    <a:lnTo>
                      <a:pt x="1261" y="582"/>
                    </a:lnTo>
                    <a:lnTo>
                      <a:pt x="1269" y="693"/>
                    </a:lnTo>
                    <a:lnTo>
                      <a:pt x="1273" y="819"/>
                    </a:lnTo>
                    <a:lnTo>
                      <a:pt x="1273" y="888"/>
                    </a:lnTo>
                    <a:lnTo>
                      <a:pt x="364" y="888"/>
                    </a:lnTo>
                    <a:lnTo>
                      <a:pt x="364" y="88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4" name="Freeform 10"/>
              <p:cNvSpPr>
                <a:spLocks/>
              </p:cNvSpPr>
              <p:nvPr userDrawn="1"/>
            </p:nvSpPr>
            <p:spPr bwMode="auto">
              <a:xfrm>
                <a:off x="14232" y="526"/>
                <a:ext cx="81" cy="322"/>
              </a:xfrm>
              <a:custGeom>
                <a:avLst/>
                <a:gdLst>
                  <a:gd name="T0" fmla="*/ 365 w 563"/>
                  <a:gd name="T1" fmla="*/ 2249 h 2249"/>
                  <a:gd name="T2" fmla="*/ 306 w 563"/>
                  <a:gd name="T3" fmla="*/ 2246 h 2249"/>
                  <a:gd name="T4" fmla="*/ 254 w 563"/>
                  <a:gd name="T5" fmla="*/ 2236 h 2249"/>
                  <a:gd name="T6" fmla="*/ 209 w 563"/>
                  <a:gd name="T7" fmla="*/ 2220 h 2249"/>
                  <a:gd name="T8" fmla="*/ 172 w 563"/>
                  <a:gd name="T9" fmla="*/ 2200 h 2249"/>
                  <a:gd name="T10" fmla="*/ 112 w 563"/>
                  <a:gd name="T11" fmla="*/ 2148 h 2249"/>
                  <a:gd name="T12" fmla="*/ 73 w 563"/>
                  <a:gd name="T13" fmla="*/ 2083 h 2249"/>
                  <a:gd name="T14" fmla="*/ 48 w 563"/>
                  <a:gd name="T15" fmla="*/ 2012 h 2249"/>
                  <a:gd name="T16" fmla="*/ 36 w 563"/>
                  <a:gd name="T17" fmla="*/ 1941 h 2249"/>
                  <a:gd name="T18" fmla="*/ 30 w 563"/>
                  <a:gd name="T19" fmla="*/ 1819 h 2249"/>
                  <a:gd name="T20" fmla="*/ 30 w 563"/>
                  <a:gd name="T21" fmla="*/ 521 h 2249"/>
                  <a:gd name="T22" fmla="*/ 24 w 563"/>
                  <a:gd name="T23" fmla="*/ 268 h 2249"/>
                  <a:gd name="T24" fmla="*/ 0 w 563"/>
                  <a:gd name="T25" fmla="*/ 76 h 2249"/>
                  <a:gd name="T26" fmla="*/ 341 w 563"/>
                  <a:gd name="T27" fmla="*/ 0 h 2249"/>
                  <a:gd name="T28" fmla="*/ 356 w 563"/>
                  <a:gd name="T29" fmla="*/ 77 h 2249"/>
                  <a:gd name="T30" fmla="*/ 363 w 563"/>
                  <a:gd name="T31" fmla="*/ 171 h 2249"/>
                  <a:gd name="T32" fmla="*/ 368 w 563"/>
                  <a:gd name="T33" fmla="*/ 419 h 2249"/>
                  <a:gd name="T34" fmla="*/ 368 w 563"/>
                  <a:gd name="T35" fmla="*/ 1710 h 2249"/>
                  <a:gd name="T36" fmla="*/ 369 w 563"/>
                  <a:gd name="T37" fmla="*/ 1834 h 2249"/>
                  <a:gd name="T38" fmla="*/ 376 w 563"/>
                  <a:gd name="T39" fmla="*/ 1911 h 2249"/>
                  <a:gd name="T40" fmla="*/ 385 w 563"/>
                  <a:gd name="T41" fmla="*/ 1955 h 2249"/>
                  <a:gd name="T42" fmla="*/ 401 w 563"/>
                  <a:gd name="T43" fmla="*/ 1984 h 2249"/>
                  <a:gd name="T44" fmla="*/ 419 w 563"/>
                  <a:gd name="T45" fmla="*/ 2002 h 2249"/>
                  <a:gd name="T46" fmla="*/ 447 w 563"/>
                  <a:gd name="T47" fmla="*/ 2013 h 2249"/>
                  <a:gd name="T48" fmla="*/ 478 w 563"/>
                  <a:gd name="T49" fmla="*/ 2016 h 2249"/>
                  <a:gd name="T50" fmla="*/ 509 w 563"/>
                  <a:gd name="T51" fmla="*/ 2008 h 2249"/>
                  <a:gd name="T52" fmla="*/ 563 w 563"/>
                  <a:gd name="T53" fmla="*/ 2213 h 2249"/>
                  <a:gd name="T54" fmla="*/ 470 w 563"/>
                  <a:gd name="T55" fmla="*/ 2240 h 2249"/>
                  <a:gd name="T56" fmla="*/ 365 w 563"/>
                  <a:gd name="T57" fmla="*/ 2249 h 2249"/>
                  <a:gd name="T58" fmla="*/ 365 w 563"/>
                  <a:gd name="T59" fmla="*/ 2249 h 2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563" h="2249">
                    <a:moveTo>
                      <a:pt x="365" y="2249"/>
                    </a:moveTo>
                    <a:lnTo>
                      <a:pt x="306" y="2246"/>
                    </a:lnTo>
                    <a:lnTo>
                      <a:pt x="254" y="2236"/>
                    </a:lnTo>
                    <a:lnTo>
                      <a:pt x="209" y="2220"/>
                    </a:lnTo>
                    <a:lnTo>
                      <a:pt x="172" y="2200"/>
                    </a:lnTo>
                    <a:lnTo>
                      <a:pt x="112" y="2148"/>
                    </a:lnTo>
                    <a:lnTo>
                      <a:pt x="73" y="2083"/>
                    </a:lnTo>
                    <a:lnTo>
                      <a:pt x="48" y="2012"/>
                    </a:lnTo>
                    <a:lnTo>
                      <a:pt x="36" y="1941"/>
                    </a:lnTo>
                    <a:lnTo>
                      <a:pt x="30" y="1819"/>
                    </a:lnTo>
                    <a:lnTo>
                      <a:pt x="30" y="521"/>
                    </a:lnTo>
                    <a:lnTo>
                      <a:pt x="24" y="268"/>
                    </a:lnTo>
                    <a:lnTo>
                      <a:pt x="0" y="76"/>
                    </a:lnTo>
                    <a:lnTo>
                      <a:pt x="341" y="0"/>
                    </a:lnTo>
                    <a:lnTo>
                      <a:pt x="356" y="77"/>
                    </a:lnTo>
                    <a:lnTo>
                      <a:pt x="363" y="171"/>
                    </a:lnTo>
                    <a:lnTo>
                      <a:pt x="368" y="419"/>
                    </a:lnTo>
                    <a:lnTo>
                      <a:pt x="368" y="1710"/>
                    </a:lnTo>
                    <a:lnTo>
                      <a:pt x="369" y="1834"/>
                    </a:lnTo>
                    <a:lnTo>
                      <a:pt x="376" y="1911"/>
                    </a:lnTo>
                    <a:lnTo>
                      <a:pt x="385" y="1955"/>
                    </a:lnTo>
                    <a:lnTo>
                      <a:pt x="401" y="1984"/>
                    </a:lnTo>
                    <a:lnTo>
                      <a:pt x="419" y="2002"/>
                    </a:lnTo>
                    <a:lnTo>
                      <a:pt x="447" y="2013"/>
                    </a:lnTo>
                    <a:lnTo>
                      <a:pt x="478" y="2016"/>
                    </a:lnTo>
                    <a:lnTo>
                      <a:pt x="509" y="2008"/>
                    </a:lnTo>
                    <a:lnTo>
                      <a:pt x="563" y="2213"/>
                    </a:lnTo>
                    <a:lnTo>
                      <a:pt x="470" y="2240"/>
                    </a:lnTo>
                    <a:lnTo>
                      <a:pt x="365" y="2249"/>
                    </a:lnTo>
                    <a:lnTo>
                      <a:pt x="365" y="2249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5" name="Freeform 11"/>
              <p:cNvSpPr>
                <a:spLocks noEditPoints="1"/>
              </p:cNvSpPr>
              <p:nvPr userDrawn="1"/>
            </p:nvSpPr>
            <p:spPr bwMode="auto">
              <a:xfrm>
                <a:off x="14336" y="530"/>
                <a:ext cx="63" cy="313"/>
              </a:xfrm>
              <a:custGeom>
                <a:avLst/>
                <a:gdLst>
                  <a:gd name="T0" fmla="*/ 50 w 438"/>
                  <a:gd name="T1" fmla="*/ 2192 h 2192"/>
                  <a:gd name="T2" fmla="*/ 50 w 438"/>
                  <a:gd name="T3" fmla="*/ 693 h 2192"/>
                  <a:gd name="T4" fmla="*/ 383 w 438"/>
                  <a:gd name="T5" fmla="*/ 633 h 2192"/>
                  <a:gd name="T6" fmla="*/ 383 w 438"/>
                  <a:gd name="T7" fmla="*/ 2192 h 2192"/>
                  <a:gd name="T8" fmla="*/ 50 w 438"/>
                  <a:gd name="T9" fmla="*/ 2192 h 2192"/>
                  <a:gd name="T10" fmla="*/ 50 w 438"/>
                  <a:gd name="T11" fmla="*/ 2192 h 2192"/>
                  <a:gd name="T12" fmla="*/ 215 w 438"/>
                  <a:gd name="T13" fmla="*/ 443 h 2192"/>
                  <a:gd name="T14" fmla="*/ 171 w 438"/>
                  <a:gd name="T15" fmla="*/ 439 h 2192"/>
                  <a:gd name="T16" fmla="*/ 131 w 438"/>
                  <a:gd name="T17" fmla="*/ 426 h 2192"/>
                  <a:gd name="T18" fmla="*/ 94 w 438"/>
                  <a:gd name="T19" fmla="*/ 406 h 2192"/>
                  <a:gd name="T20" fmla="*/ 62 w 438"/>
                  <a:gd name="T21" fmla="*/ 378 h 2192"/>
                  <a:gd name="T22" fmla="*/ 37 w 438"/>
                  <a:gd name="T23" fmla="*/ 346 h 2192"/>
                  <a:gd name="T24" fmla="*/ 18 w 438"/>
                  <a:gd name="T25" fmla="*/ 309 h 2192"/>
                  <a:gd name="T26" fmla="*/ 5 w 438"/>
                  <a:gd name="T27" fmla="*/ 267 h 2192"/>
                  <a:gd name="T28" fmla="*/ 0 w 438"/>
                  <a:gd name="T29" fmla="*/ 223 h 2192"/>
                  <a:gd name="T30" fmla="*/ 5 w 438"/>
                  <a:gd name="T31" fmla="*/ 179 h 2192"/>
                  <a:gd name="T32" fmla="*/ 18 w 438"/>
                  <a:gd name="T33" fmla="*/ 136 h 2192"/>
                  <a:gd name="T34" fmla="*/ 38 w 438"/>
                  <a:gd name="T35" fmla="*/ 99 h 2192"/>
                  <a:gd name="T36" fmla="*/ 64 w 438"/>
                  <a:gd name="T37" fmla="*/ 66 h 2192"/>
                  <a:gd name="T38" fmla="*/ 96 w 438"/>
                  <a:gd name="T39" fmla="*/ 39 h 2192"/>
                  <a:gd name="T40" fmla="*/ 134 w 438"/>
                  <a:gd name="T41" fmla="*/ 18 h 2192"/>
                  <a:gd name="T42" fmla="*/ 175 w 438"/>
                  <a:gd name="T43" fmla="*/ 5 h 2192"/>
                  <a:gd name="T44" fmla="*/ 220 w 438"/>
                  <a:gd name="T45" fmla="*/ 0 h 2192"/>
                  <a:gd name="T46" fmla="*/ 264 w 438"/>
                  <a:gd name="T47" fmla="*/ 5 h 2192"/>
                  <a:gd name="T48" fmla="*/ 304 w 438"/>
                  <a:gd name="T49" fmla="*/ 18 h 2192"/>
                  <a:gd name="T50" fmla="*/ 341 w 438"/>
                  <a:gd name="T51" fmla="*/ 38 h 2192"/>
                  <a:gd name="T52" fmla="*/ 373 w 438"/>
                  <a:gd name="T53" fmla="*/ 64 h 2192"/>
                  <a:gd name="T54" fmla="*/ 399 w 438"/>
                  <a:gd name="T55" fmla="*/ 98 h 2192"/>
                  <a:gd name="T56" fmla="*/ 419 w 438"/>
                  <a:gd name="T57" fmla="*/ 135 h 2192"/>
                  <a:gd name="T58" fmla="*/ 432 w 438"/>
                  <a:gd name="T59" fmla="*/ 177 h 2192"/>
                  <a:gd name="T60" fmla="*/ 438 w 438"/>
                  <a:gd name="T61" fmla="*/ 223 h 2192"/>
                  <a:gd name="T62" fmla="*/ 432 w 438"/>
                  <a:gd name="T63" fmla="*/ 267 h 2192"/>
                  <a:gd name="T64" fmla="*/ 419 w 438"/>
                  <a:gd name="T65" fmla="*/ 309 h 2192"/>
                  <a:gd name="T66" fmla="*/ 399 w 438"/>
                  <a:gd name="T67" fmla="*/ 346 h 2192"/>
                  <a:gd name="T68" fmla="*/ 373 w 438"/>
                  <a:gd name="T69" fmla="*/ 378 h 2192"/>
                  <a:gd name="T70" fmla="*/ 339 w 438"/>
                  <a:gd name="T71" fmla="*/ 406 h 2192"/>
                  <a:gd name="T72" fmla="*/ 301 w 438"/>
                  <a:gd name="T73" fmla="*/ 426 h 2192"/>
                  <a:gd name="T74" fmla="*/ 260 w 438"/>
                  <a:gd name="T75" fmla="*/ 439 h 2192"/>
                  <a:gd name="T76" fmla="*/ 215 w 438"/>
                  <a:gd name="T77" fmla="*/ 443 h 2192"/>
                  <a:gd name="T78" fmla="*/ 215 w 438"/>
                  <a:gd name="T79" fmla="*/ 443 h 2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38" h="2192">
                    <a:moveTo>
                      <a:pt x="50" y="2192"/>
                    </a:moveTo>
                    <a:lnTo>
                      <a:pt x="50" y="693"/>
                    </a:lnTo>
                    <a:lnTo>
                      <a:pt x="383" y="633"/>
                    </a:lnTo>
                    <a:lnTo>
                      <a:pt x="383" y="2192"/>
                    </a:lnTo>
                    <a:lnTo>
                      <a:pt x="50" y="2192"/>
                    </a:lnTo>
                    <a:lnTo>
                      <a:pt x="50" y="2192"/>
                    </a:lnTo>
                    <a:close/>
                    <a:moveTo>
                      <a:pt x="215" y="443"/>
                    </a:moveTo>
                    <a:lnTo>
                      <a:pt x="171" y="439"/>
                    </a:lnTo>
                    <a:lnTo>
                      <a:pt x="131" y="426"/>
                    </a:lnTo>
                    <a:lnTo>
                      <a:pt x="94" y="406"/>
                    </a:lnTo>
                    <a:lnTo>
                      <a:pt x="62" y="378"/>
                    </a:lnTo>
                    <a:lnTo>
                      <a:pt x="37" y="346"/>
                    </a:lnTo>
                    <a:lnTo>
                      <a:pt x="18" y="309"/>
                    </a:lnTo>
                    <a:lnTo>
                      <a:pt x="5" y="267"/>
                    </a:lnTo>
                    <a:lnTo>
                      <a:pt x="0" y="223"/>
                    </a:lnTo>
                    <a:lnTo>
                      <a:pt x="5" y="179"/>
                    </a:lnTo>
                    <a:lnTo>
                      <a:pt x="18" y="136"/>
                    </a:lnTo>
                    <a:lnTo>
                      <a:pt x="38" y="99"/>
                    </a:lnTo>
                    <a:lnTo>
                      <a:pt x="64" y="66"/>
                    </a:lnTo>
                    <a:lnTo>
                      <a:pt x="96" y="39"/>
                    </a:lnTo>
                    <a:lnTo>
                      <a:pt x="134" y="18"/>
                    </a:lnTo>
                    <a:lnTo>
                      <a:pt x="175" y="5"/>
                    </a:lnTo>
                    <a:lnTo>
                      <a:pt x="220" y="0"/>
                    </a:lnTo>
                    <a:lnTo>
                      <a:pt x="264" y="5"/>
                    </a:lnTo>
                    <a:lnTo>
                      <a:pt x="304" y="18"/>
                    </a:lnTo>
                    <a:lnTo>
                      <a:pt x="341" y="38"/>
                    </a:lnTo>
                    <a:lnTo>
                      <a:pt x="373" y="64"/>
                    </a:lnTo>
                    <a:lnTo>
                      <a:pt x="399" y="98"/>
                    </a:lnTo>
                    <a:lnTo>
                      <a:pt x="419" y="135"/>
                    </a:lnTo>
                    <a:lnTo>
                      <a:pt x="432" y="177"/>
                    </a:lnTo>
                    <a:lnTo>
                      <a:pt x="438" y="223"/>
                    </a:lnTo>
                    <a:lnTo>
                      <a:pt x="432" y="267"/>
                    </a:lnTo>
                    <a:lnTo>
                      <a:pt x="419" y="309"/>
                    </a:lnTo>
                    <a:lnTo>
                      <a:pt x="399" y="346"/>
                    </a:lnTo>
                    <a:lnTo>
                      <a:pt x="373" y="378"/>
                    </a:lnTo>
                    <a:lnTo>
                      <a:pt x="339" y="406"/>
                    </a:lnTo>
                    <a:lnTo>
                      <a:pt x="301" y="426"/>
                    </a:lnTo>
                    <a:lnTo>
                      <a:pt x="260" y="439"/>
                    </a:lnTo>
                    <a:lnTo>
                      <a:pt x="215" y="443"/>
                    </a:lnTo>
                    <a:lnTo>
                      <a:pt x="215" y="443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6" name="Freeform 12"/>
              <p:cNvSpPr>
                <a:spLocks/>
              </p:cNvSpPr>
              <p:nvPr userDrawn="1"/>
            </p:nvSpPr>
            <p:spPr bwMode="auto">
              <a:xfrm>
                <a:off x="14434" y="620"/>
                <a:ext cx="162" cy="229"/>
              </a:xfrm>
              <a:custGeom>
                <a:avLst/>
                <a:gdLst>
                  <a:gd name="T0" fmla="*/ 571 w 1134"/>
                  <a:gd name="T1" fmla="*/ 1598 h 1601"/>
                  <a:gd name="T2" fmla="*/ 433 w 1134"/>
                  <a:gd name="T3" fmla="*/ 1571 h 1601"/>
                  <a:gd name="T4" fmla="*/ 313 w 1134"/>
                  <a:gd name="T5" fmla="*/ 1518 h 1601"/>
                  <a:gd name="T6" fmla="*/ 211 w 1134"/>
                  <a:gd name="T7" fmla="*/ 1441 h 1601"/>
                  <a:gd name="T8" fmla="*/ 129 w 1134"/>
                  <a:gd name="T9" fmla="*/ 1341 h 1601"/>
                  <a:gd name="T10" fmla="*/ 42 w 1134"/>
                  <a:gd name="T11" fmla="*/ 1148 h 1601"/>
                  <a:gd name="T12" fmla="*/ 0 w 1134"/>
                  <a:gd name="T13" fmla="*/ 819 h 1601"/>
                  <a:gd name="T14" fmla="*/ 15 w 1134"/>
                  <a:gd name="T15" fmla="*/ 625 h 1601"/>
                  <a:gd name="T16" fmla="*/ 57 w 1134"/>
                  <a:gd name="T17" fmla="*/ 457 h 1601"/>
                  <a:gd name="T18" fmla="*/ 122 w 1134"/>
                  <a:gd name="T19" fmla="*/ 316 h 1601"/>
                  <a:gd name="T20" fmla="*/ 208 w 1134"/>
                  <a:gd name="T21" fmla="*/ 201 h 1601"/>
                  <a:gd name="T22" fmla="*/ 309 w 1134"/>
                  <a:gd name="T23" fmla="*/ 113 h 1601"/>
                  <a:gd name="T24" fmla="*/ 423 w 1134"/>
                  <a:gd name="T25" fmla="*/ 50 h 1601"/>
                  <a:gd name="T26" fmla="*/ 671 w 1134"/>
                  <a:gd name="T27" fmla="*/ 0 h 1601"/>
                  <a:gd name="T28" fmla="*/ 893 w 1134"/>
                  <a:gd name="T29" fmla="*/ 35 h 1601"/>
                  <a:gd name="T30" fmla="*/ 1093 w 1134"/>
                  <a:gd name="T31" fmla="*/ 165 h 1601"/>
                  <a:gd name="T32" fmla="*/ 861 w 1134"/>
                  <a:gd name="T33" fmla="*/ 332 h 1601"/>
                  <a:gd name="T34" fmla="*/ 735 w 1134"/>
                  <a:gd name="T35" fmla="*/ 275 h 1601"/>
                  <a:gd name="T36" fmla="*/ 596 w 1134"/>
                  <a:gd name="T37" fmla="*/ 278 h 1601"/>
                  <a:gd name="T38" fmla="*/ 473 w 1134"/>
                  <a:gd name="T39" fmla="*/ 355 h 1601"/>
                  <a:gd name="T40" fmla="*/ 402 w 1134"/>
                  <a:gd name="T41" fmla="*/ 500 h 1601"/>
                  <a:gd name="T42" fmla="*/ 371 w 1134"/>
                  <a:gd name="T43" fmla="*/ 712 h 1601"/>
                  <a:gd name="T44" fmla="*/ 373 w 1134"/>
                  <a:gd name="T45" fmla="*/ 987 h 1601"/>
                  <a:gd name="T46" fmla="*/ 424 w 1134"/>
                  <a:gd name="T47" fmla="*/ 1194 h 1601"/>
                  <a:gd name="T48" fmla="*/ 509 w 1134"/>
                  <a:gd name="T49" fmla="*/ 1297 h 1601"/>
                  <a:gd name="T50" fmla="*/ 612 w 1134"/>
                  <a:gd name="T51" fmla="*/ 1342 h 1601"/>
                  <a:gd name="T52" fmla="*/ 749 w 1134"/>
                  <a:gd name="T53" fmla="*/ 1339 h 1601"/>
                  <a:gd name="T54" fmla="*/ 903 w 1134"/>
                  <a:gd name="T55" fmla="*/ 1263 h 1601"/>
                  <a:gd name="T56" fmla="*/ 1134 w 1134"/>
                  <a:gd name="T57" fmla="*/ 1400 h 1601"/>
                  <a:gd name="T58" fmla="*/ 973 w 1134"/>
                  <a:gd name="T59" fmla="*/ 1525 h 1601"/>
                  <a:gd name="T60" fmla="*/ 855 w 1134"/>
                  <a:gd name="T61" fmla="*/ 1574 h 1601"/>
                  <a:gd name="T62" fmla="*/ 647 w 1134"/>
                  <a:gd name="T63" fmla="*/ 1601 h 16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134" h="1601">
                    <a:moveTo>
                      <a:pt x="647" y="1601"/>
                    </a:moveTo>
                    <a:lnTo>
                      <a:pt x="571" y="1598"/>
                    </a:lnTo>
                    <a:lnTo>
                      <a:pt x="500" y="1587"/>
                    </a:lnTo>
                    <a:lnTo>
                      <a:pt x="433" y="1571"/>
                    </a:lnTo>
                    <a:lnTo>
                      <a:pt x="371" y="1548"/>
                    </a:lnTo>
                    <a:lnTo>
                      <a:pt x="313" y="1518"/>
                    </a:lnTo>
                    <a:lnTo>
                      <a:pt x="260" y="1483"/>
                    </a:lnTo>
                    <a:lnTo>
                      <a:pt x="211" y="1441"/>
                    </a:lnTo>
                    <a:lnTo>
                      <a:pt x="167" y="1393"/>
                    </a:lnTo>
                    <a:lnTo>
                      <a:pt x="129" y="1341"/>
                    </a:lnTo>
                    <a:lnTo>
                      <a:pt x="95" y="1281"/>
                    </a:lnTo>
                    <a:lnTo>
                      <a:pt x="42" y="1148"/>
                    </a:lnTo>
                    <a:lnTo>
                      <a:pt x="11" y="994"/>
                    </a:lnTo>
                    <a:lnTo>
                      <a:pt x="0" y="819"/>
                    </a:lnTo>
                    <a:lnTo>
                      <a:pt x="4" y="718"/>
                    </a:lnTo>
                    <a:lnTo>
                      <a:pt x="15" y="625"/>
                    </a:lnTo>
                    <a:lnTo>
                      <a:pt x="33" y="537"/>
                    </a:lnTo>
                    <a:lnTo>
                      <a:pt x="57" y="457"/>
                    </a:lnTo>
                    <a:lnTo>
                      <a:pt x="87" y="384"/>
                    </a:lnTo>
                    <a:lnTo>
                      <a:pt x="122" y="316"/>
                    </a:lnTo>
                    <a:lnTo>
                      <a:pt x="163" y="256"/>
                    </a:lnTo>
                    <a:lnTo>
                      <a:pt x="208" y="201"/>
                    </a:lnTo>
                    <a:lnTo>
                      <a:pt x="257" y="154"/>
                    </a:lnTo>
                    <a:lnTo>
                      <a:pt x="309" y="113"/>
                    </a:lnTo>
                    <a:lnTo>
                      <a:pt x="364" y="77"/>
                    </a:lnTo>
                    <a:lnTo>
                      <a:pt x="423" y="50"/>
                    </a:lnTo>
                    <a:lnTo>
                      <a:pt x="545" y="12"/>
                    </a:lnTo>
                    <a:lnTo>
                      <a:pt x="671" y="0"/>
                    </a:lnTo>
                    <a:lnTo>
                      <a:pt x="788" y="8"/>
                    </a:lnTo>
                    <a:lnTo>
                      <a:pt x="893" y="35"/>
                    </a:lnTo>
                    <a:lnTo>
                      <a:pt x="992" y="86"/>
                    </a:lnTo>
                    <a:lnTo>
                      <a:pt x="1093" y="165"/>
                    </a:lnTo>
                    <a:lnTo>
                      <a:pt x="926" y="385"/>
                    </a:lnTo>
                    <a:lnTo>
                      <a:pt x="861" y="332"/>
                    </a:lnTo>
                    <a:lnTo>
                      <a:pt x="797" y="296"/>
                    </a:lnTo>
                    <a:lnTo>
                      <a:pt x="735" y="275"/>
                    </a:lnTo>
                    <a:lnTo>
                      <a:pt x="671" y="267"/>
                    </a:lnTo>
                    <a:lnTo>
                      <a:pt x="596" y="278"/>
                    </a:lnTo>
                    <a:lnTo>
                      <a:pt x="529" y="307"/>
                    </a:lnTo>
                    <a:lnTo>
                      <a:pt x="473" y="355"/>
                    </a:lnTo>
                    <a:lnTo>
                      <a:pt x="431" y="421"/>
                    </a:lnTo>
                    <a:lnTo>
                      <a:pt x="402" y="500"/>
                    </a:lnTo>
                    <a:lnTo>
                      <a:pt x="382" y="597"/>
                    </a:lnTo>
                    <a:lnTo>
                      <a:pt x="371" y="712"/>
                    </a:lnTo>
                    <a:lnTo>
                      <a:pt x="367" y="845"/>
                    </a:lnTo>
                    <a:lnTo>
                      <a:pt x="373" y="987"/>
                    </a:lnTo>
                    <a:lnTo>
                      <a:pt x="392" y="1103"/>
                    </a:lnTo>
                    <a:lnTo>
                      <a:pt x="424" y="1194"/>
                    </a:lnTo>
                    <a:lnTo>
                      <a:pt x="469" y="1261"/>
                    </a:lnTo>
                    <a:lnTo>
                      <a:pt x="509" y="1297"/>
                    </a:lnTo>
                    <a:lnTo>
                      <a:pt x="557" y="1325"/>
                    </a:lnTo>
                    <a:lnTo>
                      <a:pt x="612" y="1342"/>
                    </a:lnTo>
                    <a:lnTo>
                      <a:pt x="671" y="1349"/>
                    </a:lnTo>
                    <a:lnTo>
                      <a:pt x="749" y="1339"/>
                    </a:lnTo>
                    <a:lnTo>
                      <a:pt x="827" y="1310"/>
                    </a:lnTo>
                    <a:lnTo>
                      <a:pt x="903" y="1263"/>
                    </a:lnTo>
                    <a:lnTo>
                      <a:pt x="977" y="1198"/>
                    </a:lnTo>
                    <a:lnTo>
                      <a:pt x="1134" y="1400"/>
                    </a:lnTo>
                    <a:lnTo>
                      <a:pt x="1029" y="1489"/>
                    </a:lnTo>
                    <a:lnTo>
                      <a:pt x="973" y="1525"/>
                    </a:lnTo>
                    <a:lnTo>
                      <a:pt x="916" y="1552"/>
                    </a:lnTo>
                    <a:lnTo>
                      <a:pt x="855" y="1574"/>
                    </a:lnTo>
                    <a:lnTo>
                      <a:pt x="790" y="1590"/>
                    </a:lnTo>
                    <a:lnTo>
                      <a:pt x="647" y="1601"/>
                    </a:lnTo>
                    <a:lnTo>
                      <a:pt x="647" y="1601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7" name="Freeform 13"/>
              <p:cNvSpPr>
                <a:spLocks noEditPoints="1"/>
              </p:cNvSpPr>
              <p:nvPr userDrawn="1"/>
            </p:nvSpPr>
            <p:spPr bwMode="auto">
              <a:xfrm>
                <a:off x="14604" y="784"/>
                <a:ext cx="64" cy="64"/>
              </a:xfrm>
              <a:custGeom>
                <a:avLst/>
                <a:gdLst>
                  <a:gd name="T0" fmla="*/ 212 w 446"/>
                  <a:gd name="T1" fmla="*/ 138 h 447"/>
                  <a:gd name="T2" fmla="*/ 194 w 446"/>
                  <a:gd name="T3" fmla="*/ 205 h 447"/>
                  <a:gd name="T4" fmla="*/ 236 w 446"/>
                  <a:gd name="T5" fmla="*/ 203 h 447"/>
                  <a:gd name="T6" fmla="*/ 258 w 446"/>
                  <a:gd name="T7" fmla="*/ 172 h 447"/>
                  <a:gd name="T8" fmla="*/ 240 w 446"/>
                  <a:gd name="T9" fmla="*/ 141 h 447"/>
                  <a:gd name="T10" fmla="*/ 266 w 446"/>
                  <a:gd name="T11" fmla="*/ 348 h 447"/>
                  <a:gd name="T12" fmla="*/ 216 w 446"/>
                  <a:gd name="T13" fmla="*/ 260 h 447"/>
                  <a:gd name="T14" fmla="*/ 201 w 446"/>
                  <a:gd name="T15" fmla="*/ 245 h 447"/>
                  <a:gd name="T16" fmla="*/ 194 w 446"/>
                  <a:gd name="T17" fmla="*/ 348 h 447"/>
                  <a:gd name="T18" fmla="*/ 145 w 446"/>
                  <a:gd name="T19" fmla="*/ 97 h 447"/>
                  <a:gd name="T20" fmla="*/ 269 w 446"/>
                  <a:gd name="T21" fmla="*/ 103 h 447"/>
                  <a:gd name="T22" fmla="*/ 306 w 446"/>
                  <a:gd name="T23" fmla="*/ 141 h 447"/>
                  <a:gd name="T24" fmla="*/ 307 w 446"/>
                  <a:gd name="T25" fmla="*/ 197 h 447"/>
                  <a:gd name="T26" fmla="*/ 277 w 446"/>
                  <a:gd name="T27" fmla="*/ 234 h 447"/>
                  <a:gd name="T28" fmla="*/ 266 w 446"/>
                  <a:gd name="T29" fmla="*/ 251 h 447"/>
                  <a:gd name="T30" fmla="*/ 266 w 446"/>
                  <a:gd name="T31" fmla="*/ 348 h 447"/>
                  <a:gd name="T32" fmla="*/ 223 w 446"/>
                  <a:gd name="T33" fmla="*/ 45 h 447"/>
                  <a:gd name="T34" fmla="*/ 156 w 446"/>
                  <a:gd name="T35" fmla="*/ 59 h 447"/>
                  <a:gd name="T36" fmla="*/ 65 w 446"/>
                  <a:gd name="T37" fmla="*/ 154 h 447"/>
                  <a:gd name="T38" fmla="*/ 51 w 446"/>
                  <a:gd name="T39" fmla="*/ 224 h 447"/>
                  <a:gd name="T40" fmla="*/ 65 w 446"/>
                  <a:gd name="T41" fmla="*/ 294 h 447"/>
                  <a:gd name="T42" fmla="*/ 156 w 446"/>
                  <a:gd name="T43" fmla="*/ 390 h 447"/>
                  <a:gd name="T44" fmla="*/ 223 w 446"/>
                  <a:gd name="T45" fmla="*/ 404 h 447"/>
                  <a:gd name="T46" fmla="*/ 290 w 446"/>
                  <a:gd name="T47" fmla="*/ 390 h 447"/>
                  <a:gd name="T48" fmla="*/ 381 w 446"/>
                  <a:gd name="T49" fmla="*/ 294 h 447"/>
                  <a:gd name="T50" fmla="*/ 394 w 446"/>
                  <a:gd name="T51" fmla="*/ 224 h 447"/>
                  <a:gd name="T52" fmla="*/ 381 w 446"/>
                  <a:gd name="T53" fmla="*/ 154 h 447"/>
                  <a:gd name="T54" fmla="*/ 290 w 446"/>
                  <a:gd name="T55" fmla="*/ 59 h 447"/>
                  <a:gd name="T56" fmla="*/ 223 w 446"/>
                  <a:gd name="T57" fmla="*/ 45 h 447"/>
                  <a:gd name="T58" fmla="*/ 223 w 446"/>
                  <a:gd name="T59" fmla="*/ 447 h 447"/>
                  <a:gd name="T60" fmla="*/ 136 w 446"/>
                  <a:gd name="T61" fmla="*/ 430 h 447"/>
                  <a:gd name="T62" fmla="*/ 66 w 446"/>
                  <a:gd name="T63" fmla="*/ 383 h 447"/>
                  <a:gd name="T64" fmla="*/ 18 w 446"/>
                  <a:gd name="T65" fmla="*/ 312 h 447"/>
                  <a:gd name="T66" fmla="*/ 0 w 446"/>
                  <a:gd name="T67" fmla="*/ 224 h 447"/>
                  <a:gd name="T68" fmla="*/ 18 w 446"/>
                  <a:gd name="T69" fmla="*/ 137 h 447"/>
                  <a:gd name="T70" fmla="*/ 66 w 446"/>
                  <a:gd name="T71" fmla="*/ 65 h 447"/>
                  <a:gd name="T72" fmla="*/ 136 w 446"/>
                  <a:gd name="T73" fmla="*/ 17 h 447"/>
                  <a:gd name="T74" fmla="*/ 223 w 446"/>
                  <a:gd name="T75" fmla="*/ 0 h 447"/>
                  <a:gd name="T76" fmla="*/ 309 w 446"/>
                  <a:gd name="T77" fmla="*/ 17 h 447"/>
                  <a:gd name="T78" fmla="*/ 379 w 446"/>
                  <a:gd name="T79" fmla="*/ 65 h 447"/>
                  <a:gd name="T80" fmla="*/ 427 w 446"/>
                  <a:gd name="T81" fmla="*/ 137 h 447"/>
                  <a:gd name="T82" fmla="*/ 446 w 446"/>
                  <a:gd name="T83" fmla="*/ 224 h 447"/>
                  <a:gd name="T84" fmla="*/ 427 w 446"/>
                  <a:gd name="T85" fmla="*/ 312 h 447"/>
                  <a:gd name="T86" fmla="*/ 379 w 446"/>
                  <a:gd name="T87" fmla="*/ 383 h 447"/>
                  <a:gd name="T88" fmla="*/ 309 w 446"/>
                  <a:gd name="T89" fmla="*/ 430 h 447"/>
                  <a:gd name="T90" fmla="*/ 223 w 446"/>
                  <a:gd name="T91" fmla="*/ 447 h 4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46" h="447">
                    <a:moveTo>
                      <a:pt x="240" y="141"/>
                    </a:moveTo>
                    <a:lnTo>
                      <a:pt x="212" y="138"/>
                    </a:lnTo>
                    <a:lnTo>
                      <a:pt x="194" y="138"/>
                    </a:lnTo>
                    <a:lnTo>
                      <a:pt x="194" y="205"/>
                    </a:lnTo>
                    <a:lnTo>
                      <a:pt x="211" y="205"/>
                    </a:lnTo>
                    <a:lnTo>
                      <a:pt x="236" y="203"/>
                    </a:lnTo>
                    <a:lnTo>
                      <a:pt x="248" y="196"/>
                    </a:lnTo>
                    <a:lnTo>
                      <a:pt x="258" y="172"/>
                    </a:lnTo>
                    <a:lnTo>
                      <a:pt x="254" y="153"/>
                    </a:lnTo>
                    <a:lnTo>
                      <a:pt x="240" y="141"/>
                    </a:lnTo>
                    <a:lnTo>
                      <a:pt x="240" y="141"/>
                    </a:lnTo>
                    <a:close/>
                    <a:moveTo>
                      <a:pt x="266" y="348"/>
                    </a:moveTo>
                    <a:lnTo>
                      <a:pt x="243" y="306"/>
                    </a:lnTo>
                    <a:lnTo>
                      <a:pt x="216" y="260"/>
                    </a:lnTo>
                    <a:lnTo>
                      <a:pt x="209" y="250"/>
                    </a:lnTo>
                    <a:lnTo>
                      <a:pt x="201" y="245"/>
                    </a:lnTo>
                    <a:lnTo>
                      <a:pt x="194" y="243"/>
                    </a:lnTo>
                    <a:lnTo>
                      <a:pt x="194" y="348"/>
                    </a:lnTo>
                    <a:lnTo>
                      <a:pt x="145" y="348"/>
                    </a:lnTo>
                    <a:lnTo>
                      <a:pt x="145" y="97"/>
                    </a:lnTo>
                    <a:lnTo>
                      <a:pt x="238" y="97"/>
                    </a:lnTo>
                    <a:lnTo>
                      <a:pt x="269" y="103"/>
                    </a:lnTo>
                    <a:lnTo>
                      <a:pt x="291" y="117"/>
                    </a:lnTo>
                    <a:lnTo>
                      <a:pt x="306" y="141"/>
                    </a:lnTo>
                    <a:lnTo>
                      <a:pt x="311" y="171"/>
                    </a:lnTo>
                    <a:lnTo>
                      <a:pt x="307" y="197"/>
                    </a:lnTo>
                    <a:lnTo>
                      <a:pt x="295" y="219"/>
                    </a:lnTo>
                    <a:lnTo>
                      <a:pt x="277" y="234"/>
                    </a:lnTo>
                    <a:lnTo>
                      <a:pt x="256" y="239"/>
                    </a:lnTo>
                    <a:lnTo>
                      <a:pt x="266" y="251"/>
                    </a:lnTo>
                    <a:lnTo>
                      <a:pt x="326" y="348"/>
                    </a:lnTo>
                    <a:lnTo>
                      <a:pt x="266" y="348"/>
                    </a:lnTo>
                    <a:lnTo>
                      <a:pt x="266" y="348"/>
                    </a:lnTo>
                    <a:close/>
                    <a:moveTo>
                      <a:pt x="223" y="45"/>
                    </a:moveTo>
                    <a:lnTo>
                      <a:pt x="189" y="48"/>
                    </a:lnTo>
                    <a:lnTo>
                      <a:pt x="156" y="59"/>
                    </a:lnTo>
                    <a:lnTo>
                      <a:pt x="101" y="97"/>
                    </a:lnTo>
                    <a:lnTo>
                      <a:pt x="65" y="154"/>
                    </a:lnTo>
                    <a:lnTo>
                      <a:pt x="55" y="188"/>
                    </a:lnTo>
                    <a:lnTo>
                      <a:pt x="51" y="224"/>
                    </a:lnTo>
                    <a:lnTo>
                      <a:pt x="55" y="260"/>
                    </a:lnTo>
                    <a:lnTo>
                      <a:pt x="65" y="294"/>
                    </a:lnTo>
                    <a:lnTo>
                      <a:pt x="101" y="351"/>
                    </a:lnTo>
                    <a:lnTo>
                      <a:pt x="156" y="390"/>
                    </a:lnTo>
                    <a:lnTo>
                      <a:pt x="189" y="400"/>
                    </a:lnTo>
                    <a:lnTo>
                      <a:pt x="223" y="404"/>
                    </a:lnTo>
                    <a:lnTo>
                      <a:pt x="257" y="400"/>
                    </a:lnTo>
                    <a:lnTo>
                      <a:pt x="290" y="390"/>
                    </a:lnTo>
                    <a:lnTo>
                      <a:pt x="344" y="351"/>
                    </a:lnTo>
                    <a:lnTo>
                      <a:pt x="381" y="294"/>
                    </a:lnTo>
                    <a:lnTo>
                      <a:pt x="391" y="260"/>
                    </a:lnTo>
                    <a:lnTo>
                      <a:pt x="394" y="224"/>
                    </a:lnTo>
                    <a:lnTo>
                      <a:pt x="391" y="188"/>
                    </a:lnTo>
                    <a:lnTo>
                      <a:pt x="381" y="154"/>
                    </a:lnTo>
                    <a:lnTo>
                      <a:pt x="344" y="97"/>
                    </a:lnTo>
                    <a:lnTo>
                      <a:pt x="290" y="59"/>
                    </a:lnTo>
                    <a:lnTo>
                      <a:pt x="257" y="48"/>
                    </a:lnTo>
                    <a:lnTo>
                      <a:pt x="223" y="45"/>
                    </a:lnTo>
                    <a:lnTo>
                      <a:pt x="223" y="45"/>
                    </a:lnTo>
                    <a:close/>
                    <a:moveTo>
                      <a:pt x="223" y="447"/>
                    </a:moveTo>
                    <a:lnTo>
                      <a:pt x="178" y="443"/>
                    </a:lnTo>
                    <a:lnTo>
                      <a:pt x="136" y="430"/>
                    </a:lnTo>
                    <a:lnTo>
                      <a:pt x="99" y="410"/>
                    </a:lnTo>
                    <a:lnTo>
                      <a:pt x="66" y="383"/>
                    </a:lnTo>
                    <a:lnTo>
                      <a:pt x="38" y="350"/>
                    </a:lnTo>
                    <a:lnTo>
                      <a:pt x="18" y="312"/>
                    </a:lnTo>
                    <a:lnTo>
                      <a:pt x="5" y="269"/>
                    </a:lnTo>
                    <a:lnTo>
                      <a:pt x="0" y="224"/>
                    </a:lnTo>
                    <a:lnTo>
                      <a:pt x="5" y="178"/>
                    </a:lnTo>
                    <a:lnTo>
                      <a:pt x="18" y="137"/>
                    </a:lnTo>
                    <a:lnTo>
                      <a:pt x="38" y="98"/>
                    </a:lnTo>
                    <a:lnTo>
                      <a:pt x="66" y="65"/>
                    </a:lnTo>
                    <a:lnTo>
                      <a:pt x="99" y="39"/>
                    </a:lnTo>
                    <a:lnTo>
                      <a:pt x="136" y="17"/>
                    </a:lnTo>
                    <a:lnTo>
                      <a:pt x="178" y="4"/>
                    </a:lnTo>
                    <a:lnTo>
                      <a:pt x="223" y="0"/>
                    </a:lnTo>
                    <a:lnTo>
                      <a:pt x="267" y="4"/>
                    </a:lnTo>
                    <a:lnTo>
                      <a:pt x="309" y="17"/>
                    </a:lnTo>
                    <a:lnTo>
                      <a:pt x="346" y="39"/>
                    </a:lnTo>
                    <a:lnTo>
                      <a:pt x="379" y="65"/>
                    </a:lnTo>
                    <a:lnTo>
                      <a:pt x="407" y="98"/>
                    </a:lnTo>
                    <a:lnTo>
                      <a:pt x="427" y="137"/>
                    </a:lnTo>
                    <a:lnTo>
                      <a:pt x="440" y="178"/>
                    </a:lnTo>
                    <a:lnTo>
                      <a:pt x="446" y="224"/>
                    </a:lnTo>
                    <a:lnTo>
                      <a:pt x="440" y="269"/>
                    </a:lnTo>
                    <a:lnTo>
                      <a:pt x="427" y="312"/>
                    </a:lnTo>
                    <a:lnTo>
                      <a:pt x="407" y="350"/>
                    </a:lnTo>
                    <a:lnTo>
                      <a:pt x="379" y="383"/>
                    </a:lnTo>
                    <a:lnTo>
                      <a:pt x="346" y="410"/>
                    </a:lnTo>
                    <a:lnTo>
                      <a:pt x="309" y="430"/>
                    </a:lnTo>
                    <a:lnTo>
                      <a:pt x="267" y="443"/>
                    </a:lnTo>
                    <a:lnTo>
                      <a:pt x="223" y="447"/>
                    </a:lnTo>
                    <a:lnTo>
                      <a:pt x="223" y="44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</p:grpSp>
        <p:grpSp>
          <p:nvGrpSpPr>
            <p:cNvPr id="15" name="Group 14"/>
            <p:cNvGrpSpPr>
              <a:grpSpLocks noChangeAspect="1"/>
            </p:cNvGrpSpPr>
            <p:nvPr/>
          </p:nvGrpSpPr>
          <p:grpSpPr bwMode="auto">
            <a:xfrm>
              <a:off x="16712421" y="4152115"/>
              <a:ext cx="739895" cy="603113"/>
              <a:chOff x="2941" y="7746"/>
              <a:chExt cx="1282" cy="1045"/>
            </a:xfrm>
            <a:solidFill>
              <a:srgbClr val="FFFFFF"/>
            </a:solidFill>
          </p:grpSpPr>
          <p:sp>
            <p:nvSpPr>
              <p:cNvPr id="16" name="Freeform 5"/>
              <p:cNvSpPr>
                <a:spLocks noEditPoints="1"/>
              </p:cNvSpPr>
              <p:nvPr userDrawn="1"/>
            </p:nvSpPr>
            <p:spPr bwMode="auto">
              <a:xfrm>
                <a:off x="2941" y="7746"/>
                <a:ext cx="1282" cy="1045"/>
              </a:xfrm>
              <a:custGeom>
                <a:avLst/>
                <a:gdLst>
                  <a:gd name="T0" fmla="*/ 6993 w 16668"/>
                  <a:gd name="T1" fmla="*/ 631 h 13581"/>
                  <a:gd name="T2" fmla="*/ 4730 w 16668"/>
                  <a:gd name="T3" fmla="*/ 1413 h 13581"/>
                  <a:gd name="T4" fmla="*/ 2851 w 16668"/>
                  <a:gd name="T5" fmla="*/ 2635 h 13581"/>
                  <a:gd name="T6" fmla="*/ 1447 w 16668"/>
                  <a:gd name="T7" fmla="*/ 4187 h 13581"/>
                  <a:gd name="T8" fmla="*/ 604 w 16668"/>
                  <a:gd name="T9" fmla="*/ 5963 h 13581"/>
                  <a:gd name="T10" fmla="*/ 413 w 16668"/>
                  <a:gd name="T11" fmla="*/ 7854 h 13581"/>
                  <a:gd name="T12" fmla="*/ 839 w 16668"/>
                  <a:gd name="T13" fmla="*/ 9486 h 13581"/>
                  <a:gd name="T14" fmla="*/ 1693 w 16668"/>
                  <a:gd name="T15" fmla="*/ 10803 h 13581"/>
                  <a:gd name="T16" fmla="*/ 2922 w 16668"/>
                  <a:gd name="T17" fmla="*/ 11872 h 13581"/>
                  <a:gd name="T18" fmla="*/ 4461 w 16668"/>
                  <a:gd name="T19" fmla="*/ 12650 h 13581"/>
                  <a:gd name="T20" fmla="*/ 6245 w 16668"/>
                  <a:gd name="T21" fmla="*/ 13093 h 13581"/>
                  <a:gd name="T22" fmla="*/ 8605 w 16668"/>
                  <a:gd name="T23" fmla="*/ 13123 h 13581"/>
                  <a:gd name="T24" fmla="*/ 11190 w 16668"/>
                  <a:gd name="T25" fmla="*/ 12495 h 13581"/>
                  <a:gd name="T26" fmla="*/ 13209 w 16668"/>
                  <a:gd name="T27" fmla="*/ 11418 h 13581"/>
                  <a:gd name="T28" fmla="*/ 14825 w 16668"/>
                  <a:gd name="T29" fmla="*/ 9924 h 13581"/>
                  <a:gd name="T30" fmla="*/ 15873 w 16668"/>
                  <a:gd name="T31" fmla="*/ 8175 h 13581"/>
                  <a:gd name="T32" fmla="*/ 16269 w 16668"/>
                  <a:gd name="T33" fmla="*/ 6327 h 13581"/>
                  <a:gd name="T34" fmla="*/ 16017 w 16668"/>
                  <a:gd name="T35" fmla="*/ 4582 h 13581"/>
                  <a:gd name="T36" fmla="*/ 15302 w 16668"/>
                  <a:gd name="T37" fmla="*/ 3192 h 13581"/>
                  <a:gd name="T38" fmla="*/ 14190 w 16668"/>
                  <a:gd name="T39" fmla="*/ 2035 h 13581"/>
                  <a:gd name="T40" fmla="*/ 12748 w 16668"/>
                  <a:gd name="T41" fmla="*/ 1156 h 13581"/>
                  <a:gd name="T42" fmla="*/ 11038 w 16668"/>
                  <a:gd name="T43" fmla="*/ 595 h 13581"/>
                  <a:gd name="T44" fmla="*/ 9127 w 16668"/>
                  <a:gd name="T45" fmla="*/ 399 h 13581"/>
                  <a:gd name="T46" fmla="*/ 6848 w 16668"/>
                  <a:gd name="T47" fmla="*/ 13557 h 13581"/>
                  <a:gd name="T48" fmla="*/ 4897 w 16668"/>
                  <a:gd name="T49" fmla="*/ 13213 h 13581"/>
                  <a:gd name="T50" fmla="*/ 3180 w 16668"/>
                  <a:gd name="T51" fmla="*/ 12497 h 13581"/>
                  <a:gd name="T52" fmla="*/ 1765 w 16668"/>
                  <a:gd name="T53" fmla="*/ 11454 h 13581"/>
                  <a:gd name="T54" fmla="*/ 722 w 16668"/>
                  <a:gd name="T55" fmla="*/ 10132 h 13581"/>
                  <a:gd name="T56" fmla="*/ 119 w 16668"/>
                  <a:gd name="T57" fmla="*/ 8576 h 13581"/>
                  <a:gd name="T58" fmla="*/ 66 w 16668"/>
                  <a:gd name="T59" fmla="*/ 6550 h 13581"/>
                  <a:gd name="T60" fmla="*/ 728 w 16668"/>
                  <a:gd name="T61" fmla="*/ 4612 h 13581"/>
                  <a:gd name="T62" fmla="*/ 2013 w 16668"/>
                  <a:gd name="T63" fmla="*/ 2874 h 13581"/>
                  <a:gd name="T64" fmla="*/ 3827 w 16668"/>
                  <a:gd name="T65" fmla="*/ 1451 h 13581"/>
                  <a:gd name="T66" fmla="*/ 6077 w 16668"/>
                  <a:gd name="T67" fmla="*/ 457 h 13581"/>
                  <a:gd name="T68" fmla="*/ 8018 w 16668"/>
                  <a:gd name="T69" fmla="*/ 60 h 13581"/>
                  <a:gd name="T70" fmla="*/ 9817 w 16668"/>
                  <a:gd name="T71" fmla="*/ 24 h 13581"/>
                  <a:gd name="T72" fmla="*/ 11768 w 16668"/>
                  <a:gd name="T73" fmla="*/ 368 h 13581"/>
                  <a:gd name="T74" fmla="*/ 13485 w 16668"/>
                  <a:gd name="T75" fmla="*/ 1084 h 13581"/>
                  <a:gd name="T76" fmla="*/ 14900 w 16668"/>
                  <a:gd name="T77" fmla="*/ 2126 h 13581"/>
                  <a:gd name="T78" fmla="*/ 15943 w 16668"/>
                  <a:gd name="T79" fmla="*/ 3449 h 13581"/>
                  <a:gd name="T80" fmla="*/ 16546 w 16668"/>
                  <a:gd name="T81" fmla="*/ 5005 h 13581"/>
                  <a:gd name="T82" fmla="*/ 16608 w 16668"/>
                  <a:gd name="T83" fmla="*/ 6998 h 13581"/>
                  <a:gd name="T84" fmla="*/ 15954 w 16668"/>
                  <a:gd name="T85" fmla="*/ 8950 h 13581"/>
                  <a:gd name="T86" fmla="*/ 14624 w 16668"/>
                  <a:gd name="T87" fmla="*/ 10743 h 13581"/>
                  <a:gd name="T88" fmla="*/ 12784 w 16668"/>
                  <a:gd name="T89" fmla="*/ 12167 h 13581"/>
                  <a:gd name="T90" fmla="*/ 10562 w 16668"/>
                  <a:gd name="T91" fmla="*/ 13132 h 13581"/>
                  <a:gd name="T92" fmla="*/ 8648 w 16668"/>
                  <a:gd name="T93" fmla="*/ 13521 h 13581"/>
                  <a:gd name="T94" fmla="*/ 7539 w 16668"/>
                  <a:gd name="T95" fmla="*/ 13581 h 135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6668" h="13581">
                    <a:moveTo>
                      <a:pt x="9127" y="399"/>
                    </a:moveTo>
                    <a:lnTo>
                      <a:pt x="8060" y="458"/>
                    </a:lnTo>
                    <a:lnTo>
                      <a:pt x="6993" y="631"/>
                    </a:lnTo>
                    <a:lnTo>
                      <a:pt x="6201" y="836"/>
                    </a:lnTo>
                    <a:lnTo>
                      <a:pt x="5446" y="1099"/>
                    </a:lnTo>
                    <a:lnTo>
                      <a:pt x="4730" y="1413"/>
                    </a:lnTo>
                    <a:lnTo>
                      <a:pt x="4056" y="1777"/>
                    </a:lnTo>
                    <a:lnTo>
                      <a:pt x="3429" y="2186"/>
                    </a:lnTo>
                    <a:lnTo>
                      <a:pt x="2851" y="2635"/>
                    </a:lnTo>
                    <a:lnTo>
                      <a:pt x="2327" y="3121"/>
                    </a:lnTo>
                    <a:lnTo>
                      <a:pt x="1857" y="3639"/>
                    </a:lnTo>
                    <a:lnTo>
                      <a:pt x="1447" y="4187"/>
                    </a:lnTo>
                    <a:lnTo>
                      <a:pt x="1099" y="4759"/>
                    </a:lnTo>
                    <a:lnTo>
                      <a:pt x="817" y="5352"/>
                    </a:lnTo>
                    <a:lnTo>
                      <a:pt x="604" y="5963"/>
                    </a:lnTo>
                    <a:lnTo>
                      <a:pt x="464" y="6585"/>
                    </a:lnTo>
                    <a:lnTo>
                      <a:pt x="399" y="7217"/>
                    </a:lnTo>
                    <a:lnTo>
                      <a:pt x="413" y="7854"/>
                    </a:lnTo>
                    <a:lnTo>
                      <a:pt x="509" y="8491"/>
                    </a:lnTo>
                    <a:lnTo>
                      <a:pt x="648" y="8999"/>
                    </a:lnTo>
                    <a:lnTo>
                      <a:pt x="839" y="9486"/>
                    </a:lnTo>
                    <a:lnTo>
                      <a:pt x="1078" y="9950"/>
                    </a:lnTo>
                    <a:lnTo>
                      <a:pt x="1364" y="10389"/>
                    </a:lnTo>
                    <a:lnTo>
                      <a:pt x="1693" y="10803"/>
                    </a:lnTo>
                    <a:lnTo>
                      <a:pt x="2065" y="11189"/>
                    </a:lnTo>
                    <a:lnTo>
                      <a:pt x="2475" y="11546"/>
                    </a:lnTo>
                    <a:lnTo>
                      <a:pt x="2922" y="11872"/>
                    </a:lnTo>
                    <a:lnTo>
                      <a:pt x="3404" y="12166"/>
                    </a:lnTo>
                    <a:lnTo>
                      <a:pt x="3918" y="12425"/>
                    </a:lnTo>
                    <a:lnTo>
                      <a:pt x="4461" y="12650"/>
                    </a:lnTo>
                    <a:lnTo>
                      <a:pt x="5032" y="12837"/>
                    </a:lnTo>
                    <a:lnTo>
                      <a:pt x="5627" y="12986"/>
                    </a:lnTo>
                    <a:lnTo>
                      <a:pt x="6245" y="13093"/>
                    </a:lnTo>
                    <a:lnTo>
                      <a:pt x="6884" y="13160"/>
                    </a:lnTo>
                    <a:lnTo>
                      <a:pt x="7539" y="13182"/>
                    </a:lnTo>
                    <a:lnTo>
                      <a:pt x="8605" y="13123"/>
                    </a:lnTo>
                    <a:lnTo>
                      <a:pt x="9672" y="12950"/>
                    </a:lnTo>
                    <a:lnTo>
                      <a:pt x="10445" y="12750"/>
                    </a:lnTo>
                    <a:lnTo>
                      <a:pt x="11190" y="12495"/>
                    </a:lnTo>
                    <a:lnTo>
                      <a:pt x="11902" y="12186"/>
                    </a:lnTo>
                    <a:lnTo>
                      <a:pt x="12576" y="11827"/>
                    </a:lnTo>
                    <a:lnTo>
                      <a:pt x="13209" y="11418"/>
                    </a:lnTo>
                    <a:lnTo>
                      <a:pt x="13798" y="10964"/>
                    </a:lnTo>
                    <a:lnTo>
                      <a:pt x="14338" y="10465"/>
                    </a:lnTo>
                    <a:lnTo>
                      <a:pt x="14825" y="9924"/>
                    </a:lnTo>
                    <a:lnTo>
                      <a:pt x="15245" y="9358"/>
                    </a:lnTo>
                    <a:lnTo>
                      <a:pt x="15595" y="8774"/>
                    </a:lnTo>
                    <a:lnTo>
                      <a:pt x="15873" y="8175"/>
                    </a:lnTo>
                    <a:lnTo>
                      <a:pt x="16079" y="7565"/>
                    </a:lnTo>
                    <a:lnTo>
                      <a:pt x="16211" y="6947"/>
                    </a:lnTo>
                    <a:lnTo>
                      <a:pt x="16269" y="6327"/>
                    </a:lnTo>
                    <a:lnTo>
                      <a:pt x="16251" y="5706"/>
                    </a:lnTo>
                    <a:lnTo>
                      <a:pt x="16156" y="5090"/>
                    </a:lnTo>
                    <a:lnTo>
                      <a:pt x="16017" y="4582"/>
                    </a:lnTo>
                    <a:lnTo>
                      <a:pt x="15826" y="4095"/>
                    </a:lnTo>
                    <a:lnTo>
                      <a:pt x="15587" y="3631"/>
                    </a:lnTo>
                    <a:lnTo>
                      <a:pt x="15302" y="3192"/>
                    </a:lnTo>
                    <a:lnTo>
                      <a:pt x="14972" y="2778"/>
                    </a:lnTo>
                    <a:lnTo>
                      <a:pt x="14600" y="2392"/>
                    </a:lnTo>
                    <a:lnTo>
                      <a:pt x="14190" y="2035"/>
                    </a:lnTo>
                    <a:lnTo>
                      <a:pt x="13743" y="1709"/>
                    </a:lnTo>
                    <a:lnTo>
                      <a:pt x="13261" y="1415"/>
                    </a:lnTo>
                    <a:lnTo>
                      <a:pt x="12748" y="1156"/>
                    </a:lnTo>
                    <a:lnTo>
                      <a:pt x="12204" y="931"/>
                    </a:lnTo>
                    <a:lnTo>
                      <a:pt x="11633" y="744"/>
                    </a:lnTo>
                    <a:lnTo>
                      <a:pt x="11038" y="595"/>
                    </a:lnTo>
                    <a:lnTo>
                      <a:pt x="10420" y="488"/>
                    </a:lnTo>
                    <a:lnTo>
                      <a:pt x="9782" y="422"/>
                    </a:lnTo>
                    <a:lnTo>
                      <a:pt x="9127" y="399"/>
                    </a:lnTo>
                    <a:lnTo>
                      <a:pt x="9127" y="399"/>
                    </a:lnTo>
                    <a:close/>
                    <a:moveTo>
                      <a:pt x="7539" y="13581"/>
                    </a:moveTo>
                    <a:lnTo>
                      <a:pt x="6848" y="13557"/>
                    </a:lnTo>
                    <a:lnTo>
                      <a:pt x="6175" y="13486"/>
                    </a:lnTo>
                    <a:lnTo>
                      <a:pt x="5524" y="13371"/>
                    </a:lnTo>
                    <a:lnTo>
                      <a:pt x="4897" y="13213"/>
                    </a:lnTo>
                    <a:lnTo>
                      <a:pt x="4295" y="13014"/>
                    </a:lnTo>
                    <a:lnTo>
                      <a:pt x="3721" y="12775"/>
                    </a:lnTo>
                    <a:lnTo>
                      <a:pt x="3180" y="12497"/>
                    </a:lnTo>
                    <a:lnTo>
                      <a:pt x="2671" y="12183"/>
                    </a:lnTo>
                    <a:lnTo>
                      <a:pt x="2199" y="11836"/>
                    </a:lnTo>
                    <a:lnTo>
                      <a:pt x="1765" y="11454"/>
                    </a:lnTo>
                    <a:lnTo>
                      <a:pt x="1373" y="11043"/>
                    </a:lnTo>
                    <a:lnTo>
                      <a:pt x="1025" y="10602"/>
                    </a:lnTo>
                    <a:lnTo>
                      <a:pt x="722" y="10132"/>
                    </a:lnTo>
                    <a:lnTo>
                      <a:pt x="469" y="9638"/>
                    </a:lnTo>
                    <a:lnTo>
                      <a:pt x="267" y="9118"/>
                    </a:lnTo>
                    <a:lnTo>
                      <a:pt x="119" y="8576"/>
                    </a:lnTo>
                    <a:lnTo>
                      <a:pt x="16" y="7899"/>
                    </a:lnTo>
                    <a:lnTo>
                      <a:pt x="0" y="7222"/>
                    </a:lnTo>
                    <a:lnTo>
                      <a:pt x="66" y="6550"/>
                    </a:lnTo>
                    <a:lnTo>
                      <a:pt x="212" y="5889"/>
                    </a:lnTo>
                    <a:lnTo>
                      <a:pt x="434" y="5241"/>
                    </a:lnTo>
                    <a:lnTo>
                      <a:pt x="728" y="4612"/>
                    </a:lnTo>
                    <a:lnTo>
                      <a:pt x="1091" y="4005"/>
                    </a:lnTo>
                    <a:lnTo>
                      <a:pt x="1521" y="3424"/>
                    </a:lnTo>
                    <a:lnTo>
                      <a:pt x="2013" y="2874"/>
                    </a:lnTo>
                    <a:lnTo>
                      <a:pt x="2563" y="2358"/>
                    </a:lnTo>
                    <a:lnTo>
                      <a:pt x="3169" y="1883"/>
                    </a:lnTo>
                    <a:lnTo>
                      <a:pt x="3827" y="1451"/>
                    </a:lnTo>
                    <a:lnTo>
                      <a:pt x="4533" y="1066"/>
                    </a:lnTo>
                    <a:lnTo>
                      <a:pt x="5284" y="734"/>
                    </a:lnTo>
                    <a:lnTo>
                      <a:pt x="6077" y="457"/>
                    </a:lnTo>
                    <a:lnTo>
                      <a:pt x="6909" y="241"/>
                    </a:lnTo>
                    <a:lnTo>
                      <a:pt x="7461" y="135"/>
                    </a:lnTo>
                    <a:lnTo>
                      <a:pt x="8018" y="60"/>
                    </a:lnTo>
                    <a:lnTo>
                      <a:pt x="8573" y="15"/>
                    </a:lnTo>
                    <a:lnTo>
                      <a:pt x="9127" y="0"/>
                    </a:lnTo>
                    <a:lnTo>
                      <a:pt x="9817" y="24"/>
                    </a:lnTo>
                    <a:lnTo>
                      <a:pt x="10489" y="95"/>
                    </a:lnTo>
                    <a:lnTo>
                      <a:pt x="11140" y="209"/>
                    </a:lnTo>
                    <a:lnTo>
                      <a:pt x="11768" y="368"/>
                    </a:lnTo>
                    <a:lnTo>
                      <a:pt x="12370" y="567"/>
                    </a:lnTo>
                    <a:lnTo>
                      <a:pt x="12944" y="806"/>
                    </a:lnTo>
                    <a:lnTo>
                      <a:pt x="13485" y="1084"/>
                    </a:lnTo>
                    <a:lnTo>
                      <a:pt x="13994" y="1398"/>
                    </a:lnTo>
                    <a:lnTo>
                      <a:pt x="14466" y="1745"/>
                    </a:lnTo>
                    <a:lnTo>
                      <a:pt x="14900" y="2126"/>
                    </a:lnTo>
                    <a:lnTo>
                      <a:pt x="15292" y="2538"/>
                    </a:lnTo>
                    <a:lnTo>
                      <a:pt x="15641" y="2979"/>
                    </a:lnTo>
                    <a:lnTo>
                      <a:pt x="15943" y="3449"/>
                    </a:lnTo>
                    <a:lnTo>
                      <a:pt x="16196" y="3943"/>
                    </a:lnTo>
                    <a:lnTo>
                      <a:pt x="16398" y="4463"/>
                    </a:lnTo>
                    <a:lnTo>
                      <a:pt x="16546" y="5005"/>
                    </a:lnTo>
                    <a:lnTo>
                      <a:pt x="16648" y="5666"/>
                    </a:lnTo>
                    <a:lnTo>
                      <a:pt x="16668" y="6333"/>
                    </a:lnTo>
                    <a:lnTo>
                      <a:pt x="16608" y="6998"/>
                    </a:lnTo>
                    <a:lnTo>
                      <a:pt x="16468" y="7659"/>
                    </a:lnTo>
                    <a:lnTo>
                      <a:pt x="16250" y="8311"/>
                    </a:lnTo>
                    <a:lnTo>
                      <a:pt x="15954" y="8950"/>
                    </a:lnTo>
                    <a:lnTo>
                      <a:pt x="15581" y="9574"/>
                    </a:lnTo>
                    <a:lnTo>
                      <a:pt x="15134" y="10177"/>
                    </a:lnTo>
                    <a:lnTo>
                      <a:pt x="14624" y="10743"/>
                    </a:lnTo>
                    <a:lnTo>
                      <a:pt x="14060" y="11264"/>
                    </a:lnTo>
                    <a:lnTo>
                      <a:pt x="13446" y="11740"/>
                    </a:lnTo>
                    <a:lnTo>
                      <a:pt x="12784" y="12167"/>
                    </a:lnTo>
                    <a:lnTo>
                      <a:pt x="12080" y="12543"/>
                    </a:lnTo>
                    <a:lnTo>
                      <a:pt x="11338" y="12866"/>
                    </a:lnTo>
                    <a:lnTo>
                      <a:pt x="10562" y="13132"/>
                    </a:lnTo>
                    <a:lnTo>
                      <a:pt x="9757" y="13340"/>
                    </a:lnTo>
                    <a:lnTo>
                      <a:pt x="9203" y="13445"/>
                    </a:lnTo>
                    <a:lnTo>
                      <a:pt x="8648" y="13521"/>
                    </a:lnTo>
                    <a:lnTo>
                      <a:pt x="8093" y="13566"/>
                    </a:lnTo>
                    <a:lnTo>
                      <a:pt x="7539" y="13581"/>
                    </a:lnTo>
                    <a:lnTo>
                      <a:pt x="7539" y="135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17" name="Freeform 6"/>
              <p:cNvSpPr>
                <a:spLocks noEditPoints="1"/>
              </p:cNvSpPr>
              <p:nvPr userDrawn="1"/>
            </p:nvSpPr>
            <p:spPr bwMode="auto">
              <a:xfrm>
                <a:off x="3265" y="7905"/>
                <a:ext cx="745" cy="745"/>
              </a:xfrm>
              <a:custGeom>
                <a:avLst/>
                <a:gdLst>
                  <a:gd name="T0" fmla="*/ 3949 w 9689"/>
                  <a:gd name="T1" fmla="*/ 490 h 9689"/>
                  <a:gd name="T2" fmla="*/ 2728 w 9689"/>
                  <a:gd name="T3" fmla="*/ 937 h 9689"/>
                  <a:gd name="T4" fmla="*/ 1703 w 9689"/>
                  <a:gd name="T5" fmla="*/ 1703 h 9689"/>
                  <a:gd name="T6" fmla="*/ 936 w 9689"/>
                  <a:gd name="T7" fmla="*/ 2727 h 9689"/>
                  <a:gd name="T8" fmla="*/ 490 w 9689"/>
                  <a:gd name="T9" fmla="*/ 3950 h 9689"/>
                  <a:gd name="T10" fmla="*/ 422 w 9689"/>
                  <a:gd name="T11" fmla="*/ 5299 h 9689"/>
                  <a:gd name="T12" fmla="*/ 750 w 9689"/>
                  <a:gd name="T13" fmla="*/ 6573 h 9689"/>
                  <a:gd name="T14" fmla="*/ 1415 w 9689"/>
                  <a:gd name="T15" fmla="*/ 7671 h 9689"/>
                  <a:gd name="T16" fmla="*/ 2360 w 9689"/>
                  <a:gd name="T17" fmla="*/ 8529 h 9689"/>
                  <a:gd name="T18" fmla="*/ 3524 w 9689"/>
                  <a:gd name="T19" fmla="*/ 9090 h 9689"/>
                  <a:gd name="T20" fmla="*/ 4844 w 9689"/>
                  <a:gd name="T21" fmla="*/ 9290 h 9689"/>
                  <a:gd name="T22" fmla="*/ 6165 w 9689"/>
                  <a:gd name="T23" fmla="*/ 9090 h 9689"/>
                  <a:gd name="T24" fmla="*/ 7328 w 9689"/>
                  <a:gd name="T25" fmla="*/ 8529 h 9689"/>
                  <a:gd name="T26" fmla="*/ 8273 w 9689"/>
                  <a:gd name="T27" fmla="*/ 7671 h 9689"/>
                  <a:gd name="T28" fmla="*/ 8940 w 9689"/>
                  <a:gd name="T29" fmla="*/ 6573 h 9689"/>
                  <a:gd name="T30" fmla="*/ 9267 w 9689"/>
                  <a:gd name="T31" fmla="*/ 5299 h 9689"/>
                  <a:gd name="T32" fmla="*/ 9199 w 9689"/>
                  <a:gd name="T33" fmla="*/ 3950 h 9689"/>
                  <a:gd name="T34" fmla="*/ 8752 w 9689"/>
                  <a:gd name="T35" fmla="*/ 2727 h 9689"/>
                  <a:gd name="T36" fmla="*/ 7987 w 9689"/>
                  <a:gd name="T37" fmla="*/ 1703 h 9689"/>
                  <a:gd name="T38" fmla="*/ 6961 w 9689"/>
                  <a:gd name="T39" fmla="*/ 937 h 9689"/>
                  <a:gd name="T40" fmla="*/ 5739 w 9689"/>
                  <a:gd name="T41" fmla="*/ 490 h 9689"/>
                  <a:gd name="T42" fmla="*/ 4844 w 9689"/>
                  <a:gd name="T43" fmla="*/ 400 h 9689"/>
                  <a:gd name="T44" fmla="*/ 3869 w 9689"/>
                  <a:gd name="T45" fmla="*/ 9590 h 9689"/>
                  <a:gd name="T46" fmla="*/ 2537 w 9689"/>
                  <a:gd name="T47" fmla="*/ 9104 h 9689"/>
                  <a:gd name="T48" fmla="*/ 1420 w 9689"/>
                  <a:gd name="T49" fmla="*/ 8269 h 9689"/>
                  <a:gd name="T50" fmla="*/ 586 w 9689"/>
                  <a:gd name="T51" fmla="*/ 7152 h 9689"/>
                  <a:gd name="T52" fmla="*/ 99 w 9689"/>
                  <a:gd name="T53" fmla="*/ 5820 h 9689"/>
                  <a:gd name="T54" fmla="*/ 26 w 9689"/>
                  <a:gd name="T55" fmla="*/ 4350 h 9689"/>
                  <a:gd name="T56" fmla="*/ 381 w 9689"/>
                  <a:gd name="T57" fmla="*/ 2961 h 9689"/>
                  <a:gd name="T58" fmla="*/ 1107 w 9689"/>
                  <a:gd name="T59" fmla="*/ 1764 h 9689"/>
                  <a:gd name="T60" fmla="*/ 2138 w 9689"/>
                  <a:gd name="T61" fmla="*/ 828 h 9689"/>
                  <a:gd name="T62" fmla="*/ 3406 w 9689"/>
                  <a:gd name="T63" fmla="*/ 218 h 9689"/>
                  <a:gd name="T64" fmla="*/ 4844 w 9689"/>
                  <a:gd name="T65" fmla="*/ 0 h 9689"/>
                  <a:gd name="T66" fmla="*/ 6283 w 9689"/>
                  <a:gd name="T67" fmla="*/ 218 h 9689"/>
                  <a:gd name="T68" fmla="*/ 7552 w 9689"/>
                  <a:gd name="T69" fmla="*/ 828 h 9689"/>
                  <a:gd name="T70" fmla="*/ 8581 w 9689"/>
                  <a:gd name="T71" fmla="*/ 1764 h 9689"/>
                  <a:gd name="T72" fmla="*/ 9308 w 9689"/>
                  <a:gd name="T73" fmla="*/ 2961 h 9689"/>
                  <a:gd name="T74" fmla="*/ 9664 w 9689"/>
                  <a:gd name="T75" fmla="*/ 4350 h 9689"/>
                  <a:gd name="T76" fmla="*/ 9590 w 9689"/>
                  <a:gd name="T77" fmla="*/ 5820 h 9689"/>
                  <a:gd name="T78" fmla="*/ 9104 w 9689"/>
                  <a:gd name="T79" fmla="*/ 7152 h 9689"/>
                  <a:gd name="T80" fmla="*/ 8268 w 9689"/>
                  <a:gd name="T81" fmla="*/ 8269 h 9689"/>
                  <a:gd name="T82" fmla="*/ 7152 w 9689"/>
                  <a:gd name="T83" fmla="*/ 9104 h 9689"/>
                  <a:gd name="T84" fmla="*/ 5820 w 9689"/>
                  <a:gd name="T85" fmla="*/ 9590 h 9689"/>
                  <a:gd name="T86" fmla="*/ 4844 w 9689"/>
                  <a:gd name="T87" fmla="*/ 9689 h 96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689" h="9689">
                    <a:moveTo>
                      <a:pt x="4844" y="400"/>
                    </a:moveTo>
                    <a:lnTo>
                      <a:pt x="4390" y="423"/>
                    </a:lnTo>
                    <a:lnTo>
                      <a:pt x="3949" y="490"/>
                    </a:lnTo>
                    <a:lnTo>
                      <a:pt x="3524" y="600"/>
                    </a:lnTo>
                    <a:lnTo>
                      <a:pt x="3116" y="749"/>
                    </a:lnTo>
                    <a:lnTo>
                      <a:pt x="2728" y="937"/>
                    </a:lnTo>
                    <a:lnTo>
                      <a:pt x="2360" y="1159"/>
                    </a:lnTo>
                    <a:lnTo>
                      <a:pt x="2018" y="1416"/>
                    </a:lnTo>
                    <a:lnTo>
                      <a:pt x="1703" y="1703"/>
                    </a:lnTo>
                    <a:lnTo>
                      <a:pt x="1415" y="2019"/>
                    </a:lnTo>
                    <a:lnTo>
                      <a:pt x="1160" y="2361"/>
                    </a:lnTo>
                    <a:lnTo>
                      <a:pt x="936" y="2727"/>
                    </a:lnTo>
                    <a:lnTo>
                      <a:pt x="750" y="3116"/>
                    </a:lnTo>
                    <a:lnTo>
                      <a:pt x="599" y="3524"/>
                    </a:lnTo>
                    <a:lnTo>
                      <a:pt x="490" y="3950"/>
                    </a:lnTo>
                    <a:lnTo>
                      <a:pt x="422" y="4391"/>
                    </a:lnTo>
                    <a:lnTo>
                      <a:pt x="399" y="4845"/>
                    </a:lnTo>
                    <a:lnTo>
                      <a:pt x="422" y="5299"/>
                    </a:lnTo>
                    <a:lnTo>
                      <a:pt x="490" y="5740"/>
                    </a:lnTo>
                    <a:lnTo>
                      <a:pt x="599" y="6164"/>
                    </a:lnTo>
                    <a:lnTo>
                      <a:pt x="750" y="6573"/>
                    </a:lnTo>
                    <a:lnTo>
                      <a:pt x="936" y="6961"/>
                    </a:lnTo>
                    <a:lnTo>
                      <a:pt x="1160" y="7329"/>
                    </a:lnTo>
                    <a:lnTo>
                      <a:pt x="1415" y="7671"/>
                    </a:lnTo>
                    <a:lnTo>
                      <a:pt x="1703" y="7987"/>
                    </a:lnTo>
                    <a:lnTo>
                      <a:pt x="2018" y="8274"/>
                    </a:lnTo>
                    <a:lnTo>
                      <a:pt x="2360" y="8529"/>
                    </a:lnTo>
                    <a:lnTo>
                      <a:pt x="2728" y="8753"/>
                    </a:lnTo>
                    <a:lnTo>
                      <a:pt x="3116" y="8940"/>
                    </a:lnTo>
                    <a:lnTo>
                      <a:pt x="3524" y="9090"/>
                    </a:lnTo>
                    <a:lnTo>
                      <a:pt x="3949" y="9199"/>
                    </a:lnTo>
                    <a:lnTo>
                      <a:pt x="4390" y="9267"/>
                    </a:lnTo>
                    <a:lnTo>
                      <a:pt x="4844" y="9290"/>
                    </a:lnTo>
                    <a:lnTo>
                      <a:pt x="5298" y="9267"/>
                    </a:lnTo>
                    <a:lnTo>
                      <a:pt x="5739" y="9199"/>
                    </a:lnTo>
                    <a:lnTo>
                      <a:pt x="6165" y="9090"/>
                    </a:lnTo>
                    <a:lnTo>
                      <a:pt x="6573" y="8940"/>
                    </a:lnTo>
                    <a:lnTo>
                      <a:pt x="6961" y="8753"/>
                    </a:lnTo>
                    <a:lnTo>
                      <a:pt x="7328" y="8529"/>
                    </a:lnTo>
                    <a:lnTo>
                      <a:pt x="7670" y="8274"/>
                    </a:lnTo>
                    <a:lnTo>
                      <a:pt x="7987" y="7987"/>
                    </a:lnTo>
                    <a:lnTo>
                      <a:pt x="8273" y="7671"/>
                    </a:lnTo>
                    <a:lnTo>
                      <a:pt x="8529" y="7329"/>
                    </a:lnTo>
                    <a:lnTo>
                      <a:pt x="8752" y="6961"/>
                    </a:lnTo>
                    <a:lnTo>
                      <a:pt x="8940" y="6573"/>
                    </a:lnTo>
                    <a:lnTo>
                      <a:pt x="9089" y="6164"/>
                    </a:lnTo>
                    <a:lnTo>
                      <a:pt x="9199" y="5740"/>
                    </a:lnTo>
                    <a:lnTo>
                      <a:pt x="9267" y="5299"/>
                    </a:lnTo>
                    <a:lnTo>
                      <a:pt x="9290" y="4845"/>
                    </a:lnTo>
                    <a:lnTo>
                      <a:pt x="9267" y="4391"/>
                    </a:lnTo>
                    <a:lnTo>
                      <a:pt x="9199" y="3950"/>
                    </a:lnTo>
                    <a:lnTo>
                      <a:pt x="9089" y="3524"/>
                    </a:lnTo>
                    <a:lnTo>
                      <a:pt x="8940" y="3116"/>
                    </a:lnTo>
                    <a:lnTo>
                      <a:pt x="8752" y="2727"/>
                    </a:lnTo>
                    <a:lnTo>
                      <a:pt x="8529" y="2361"/>
                    </a:lnTo>
                    <a:lnTo>
                      <a:pt x="8273" y="2019"/>
                    </a:lnTo>
                    <a:lnTo>
                      <a:pt x="7987" y="1703"/>
                    </a:lnTo>
                    <a:lnTo>
                      <a:pt x="7670" y="1416"/>
                    </a:lnTo>
                    <a:lnTo>
                      <a:pt x="7328" y="1159"/>
                    </a:lnTo>
                    <a:lnTo>
                      <a:pt x="6961" y="937"/>
                    </a:lnTo>
                    <a:lnTo>
                      <a:pt x="6573" y="749"/>
                    </a:lnTo>
                    <a:lnTo>
                      <a:pt x="6165" y="600"/>
                    </a:lnTo>
                    <a:lnTo>
                      <a:pt x="5739" y="490"/>
                    </a:lnTo>
                    <a:lnTo>
                      <a:pt x="5298" y="423"/>
                    </a:lnTo>
                    <a:lnTo>
                      <a:pt x="4844" y="400"/>
                    </a:lnTo>
                    <a:lnTo>
                      <a:pt x="4844" y="400"/>
                    </a:lnTo>
                    <a:close/>
                    <a:moveTo>
                      <a:pt x="4844" y="9689"/>
                    </a:moveTo>
                    <a:lnTo>
                      <a:pt x="4350" y="9664"/>
                    </a:lnTo>
                    <a:lnTo>
                      <a:pt x="3869" y="9590"/>
                    </a:lnTo>
                    <a:lnTo>
                      <a:pt x="3406" y="9471"/>
                    </a:lnTo>
                    <a:lnTo>
                      <a:pt x="2960" y="9308"/>
                    </a:lnTo>
                    <a:lnTo>
                      <a:pt x="2537" y="9104"/>
                    </a:lnTo>
                    <a:lnTo>
                      <a:pt x="2138" y="8861"/>
                    </a:lnTo>
                    <a:lnTo>
                      <a:pt x="1765" y="8582"/>
                    </a:lnTo>
                    <a:lnTo>
                      <a:pt x="1420" y="8269"/>
                    </a:lnTo>
                    <a:lnTo>
                      <a:pt x="1107" y="7924"/>
                    </a:lnTo>
                    <a:lnTo>
                      <a:pt x="829" y="7552"/>
                    </a:lnTo>
                    <a:lnTo>
                      <a:pt x="586" y="7152"/>
                    </a:lnTo>
                    <a:lnTo>
                      <a:pt x="381" y="6729"/>
                    </a:lnTo>
                    <a:lnTo>
                      <a:pt x="219" y="6283"/>
                    </a:lnTo>
                    <a:lnTo>
                      <a:pt x="99" y="5820"/>
                    </a:lnTo>
                    <a:lnTo>
                      <a:pt x="26" y="5339"/>
                    </a:lnTo>
                    <a:lnTo>
                      <a:pt x="0" y="4845"/>
                    </a:lnTo>
                    <a:lnTo>
                      <a:pt x="26" y="4350"/>
                    </a:lnTo>
                    <a:lnTo>
                      <a:pt x="99" y="3869"/>
                    </a:lnTo>
                    <a:lnTo>
                      <a:pt x="219" y="3405"/>
                    </a:lnTo>
                    <a:lnTo>
                      <a:pt x="381" y="2961"/>
                    </a:lnTo>
                    <a:lnTo>
                      <a:pt x="586" y="2537"/>
                    </a:lnTo>
                    <a:lnTo>
                      <a:pt x="829" y="2138"/>
                    </a:lnTo>
                    <a:lnTo>
                      <a:pt x="1107" y="1764"/>
                    </a:lnTo>
                    <a:lnTo>
                      <a:pt x="1420" y="1421"/>
                    </a:lnTo>
                    <a:lnTo>
                      <a:pt x="1765" y="1108"/>
                    </a:lnTo>
                    <a:lnTo>
                      <a:pt x="2138" y="828"/>
                    </a:lnTo>
                    <a:lnTo>
                      <a:pt x="2537" y="585"/>
                    </a:lnTo>
                    <a:lnTo>
                      <a:pt x="2960" y="382"/>
                    </a:lnTo>
                    <a:lnTo>
                      <a:pt x="3406" y="218"/>
                    </a:lnTo>
                    <a:lnTo>
                      <a:pt x="3869" y="99"/>
                    </a:lnTo>
                    <a:lnTo>
                      <a:pt x="4350" y="25"/>
                    </a:lnTo>
                    <a:lnTo>
                      <a:pt x="4844" y="0"/>
                    </a:lnTo>
                    <a:lnTo>
                      <a:pt x="5339" y="25"/>
                    </a:lnTo>
                    <a:lnTo>
                      <a:pt x="5820" y="99"/>
                    </a:lnTo>
                    <a:lnTo>
                      <a:pt x="6283" y="218"/>
                    </a:lnTo>
                    <a:lnTo>
                      <a:pt x="6728" y="382"/>
                    </a:lnTo>
                    <a:lnTo>
                      <a:pt x="7152" y="585"/>
                    </a:lnTo>
                    <a:lnTo>
                      <a:pt x="7552" y="828"/>
                    </a:lnTo>
                    <a:lnTo>
                      <a:pt x="7924" y="1108"/>
                    </a:lnTo>
                    <a:lnTo>
                      <a:pt x="8268" y="1421"/>
                    </a:lnTo>
                    <a:lnTo>
                      <a:pt x="8581" y="1764"/>
                    </a:lnTo>
                    <a:lnTo>
                      <a:pt x="8861" y="2138"/>
                    </a:lnTo>
                    <a:lnTo>
                      <a:pt x="9104" y="2537"/>
                    </a:lnTo>
                    <a:lnTo>
                      <a:pt x="9308" y="2961"/>
                    </a:lnTo>
                    <a:lnTo>
                      <a:pt x="9471" y="3405"/>
                    </a:lnTo>
                    <a:lnTo>
                      <a:pt x="9590" y="3869"/>
                    </a:lnTo>
                    <a:lnTo>
                      <a:pt x="9664" y="4350"/>
                    </a:lnTo>
                    <a:lnTo>
                      <a:pt x="9689" y="4845"/>
                    </a:lnTo>
                    <a:lnTo>
                      <a:pt x="9664" y="5339"/>
                    </a:lnTo>
                    <a:lnTo>
                      <a:pt x="9590" y="5820"/>
                    </a:lnTo>
                    <a:lnTo>
                      <a:pt x="9471" y="6283"/>
                    </a:lnTo>
                    <a:lnTo>
                      <a:pt x="9308" y="6729"/>
                    </a:lnTo>
                    <a:lnTo>
                      <a:pt x="9104" y="7152"/>
                    </a:lnTo>
                    <a:lnTo>
                      <a:pt x="8861" y="7552"/>
                    </a:lnTo>
                    <a:lnTo>
                      <a:pt x="8581" y="7924"/>
                    </a:lnTo>
                    <a:lnTo>
                      <a:pt x="8268" y="8269"/>
                    </a:lnTo>
                    <a:lnTo>
                      <a:pt x="7924" y="8582"/>
                    </a:lnTo>
                    <a:lnTo>
                      <a:pt x="7552" y="8861"/>
                    </a:lnTo>
                    <a:lnTo>
                      <a:pt x="7152" y="9104"/>
                    </a:lnTo>
                    <a:lnTo>
                      <a:pt x="6728" y="9308"/>
                    </a:lnTo>
                    <a:lnTo>
                      <a:pt x="6283" y="9471"/>
                    </a:lnTo>
                    <a:lnTo>
                      <a:pt x="5820" y="9590"/>
                    </a:lnTo>
                    <a:lnTo>
                      <a:pt x="5339" y="9664"/>
                    </a:lnTo>
                    <a:lnTo>
                      <a:pt x="4844" y="9689"/>
                    </a:lnTo>
                    <a:lnTo>
                      <a:pt x="4844" y="968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18" name="Freeform 7"/>
              <p:cNvSpPr>
                <a:spLocks noEditPoints="1"/>
              </p:cNvSpPr>
              <p:nvPr userDrawn="1"/>
            </p:nvSpPr>
            <p:spPr bwMode="auto">
              <a:xfrm>
                <a:off x="3350" y="8036"/>
                <a:ext cx="465" cy="466"/>
              </a:xfrm>
              <a:custGeom>
                <a:avLst/>
                <a:gdLst>
                  <a:gd name="T0" fmla="*/ 2498 w 6051"/>
                  <a:gd name="T1" fmla="*/ 452 h 6050"/>
                  <a:gd name="T2" fmla="*/ 1559 w 6051"/>
                  <a:gd name="T3" fmla="*/ 848 h 6050"/>
                  <a:gd name="T4" fmla="*/ 848 w 6051"/>
                  <a:gd name="T5" fmla="*/ 1557 h 6050"/>
                  <a:gd name="T6" fmla="*/ 453 w 6051"/>
                  <a:gd name="T7" fmla="*/ 2496 h 6050"/>
                  <a:gd name="T8" fmla="*/ 453 w 6051"/>
                  <a:gd name="T9" fmla="*/ 3553 h 6050"/>
                  <a:gd name="T10" fmla="*/ 848 w 6051"/>
                  <a:gd name="T11" fmla="*/ 4492 h 6050"/>
                  <a:gd name="T12" fmla="*/ 1559 w 6051"/>
                  <a:gd name="T13" fmla="*/ 5201 h 6050"/>
                  <a:gd name="T14" fmla="*/ 2498 w 6051"/>
                  <a:gd name="T15" fmla="*/ 5598 h 6050"/>
                  <a:gd name="T16" fmla="*/ 3555 w 6051"/>
                  <a:gd name="T17" fmla="*/ 5598 h 6050"/>
                  <a:gd name="T18" fmla="*/ 4492 w 6051"/>
                  <a:gd name="T19" fmla="*/ 5201 h 6050"/>
                  <a:gd name="T20" fmla="*/ 5203 w 6051"/>
                  <a:gd name="T21" fmla="*/ 4492 h 6050"/>
                  <a:gd name="T22" fmla="*/ 5598 w 6051"/>
                  <a:gd name="T23" fmla="*/ 3553 h 6050"/>
                  <a:gd name="T24" fmla="*/ 5598 w 6051"/>
                  <a:gd name="T25" fmla="*/ 2496 h 6050"/>
                  <a:gd name="T26" fmla="*/ 5203 w 6051"/>
                  <a:gd name="T27" fmla="*/ 1557 h 6050"/>
                  <a:gd name="T28" fmla="*/ 4492 w 6051"/>
                  <a:gd name="T29" fmla="*/ 848 h 6050"/>
                  <a:gd name="T30" fmla="*/ 3555 w 6051"/>
                  <a:gd name="T31" fmla="*/ 452 h 6050"/>
                  <a:gd name="T32" fmla="*/ 3026 w 6051"/>
                  <a:gd name="T33" fmla="*/ 398 h 6050"/>
                  <a:gd name="T34" fmla="*/ 2717 w 6051"/>
                  <a:gd name="T35" fmla="*/ 6035 h 6050"/>
                  <a:gd name="T36" fmla="*/ 2127 w 6051"/>
                  <a:gd name="T37" fmla="*/ 5914 h 6050"/>
                  <a:gd name="T38" fmla="*/ 1336 w 6051"/>
                  <a:gd name="T39" fmla="*/ 5533 h 6050"/>
                  <a:gd name="T40" fmla="*/ 518 w 6051"/>
                  <a:gd name="T41" fmla="*/ 4715 h 6050"/>
                  <a:gd name="T42" fmla="*/ 137 w 6051"/>
                  <a:gd name="T43" fmla="*/ 3923 h 6050"/>
                  <a:gd name="T44" fmla="*/ 16 w 6051"/>
                  <a:gd name="T45" fmla="*/ 3333 h 6050"/>
                  <a:gd name="T46" fmla="*/ 16 w 6051"/>
                  <a:gd name="T47" fmla="*/ 2715 h 6050"/>
                  <a:gd name="T48" fmla="*/ 137 w 6051"/>
                  <a:gd name="T49" fmla="*/ 2126 h 6050"/>
                  <a:gd name="T50" fmla="*/ 518 w 6051"/>
                  <a:gd name="T51" fmla="*/ 1334 h 6050"/>
                  <a:gd name="T52" fmla="*/ 1336 w 6051"/>
                  <a:gd name="T53" fmla="*/ 516 h 6050"/>
                  <a:gd name="T54" fmla="*/ 2127 w 6051"/>
                  <a:gd name="T55" fmla="*/ 135 h 6050"/>
                  <a:gd name="T56" fmla="*/ 2717 w 6051"/>
                  <a:gd name="T57" fmla="*/ 15 h 6050"/>
                  <a:gd name="T58" fmla="*/ 3334 w 6051"/>
                  <a:gd name="T59" fmla="*/ 15 h 6050"/>
                  <a:gd name="T60" fmla="*/ 3925 w 6051"/>
                  <a:gd name="T61" fmla="*/ 135 h 6050"/>
                  <a:gd name="T62" fmla="*/ 4716 w 6051"/>
                  <a:gd name="T63" fmla="*/ 516 h 6050"/>
                  <a:gd name="T64" fmla="*/ 5534 w 6051"/>
                  <a:gd name="T65" fmla="*/ 1334 h 6050"/>
                  <a:gd name="T66" fmla="*/ 5914 w 6051"/>
                  <a:gd name="T67" fmla="*/ 2126 h 6050"/>
                  <a:gd name="T68" fmla="*/ 6035 w 6051"/>
                  <a:gd name="T69" fmla="*/ 2715 h 6050"/>
                  <a:gd name="T70" fmla="*/ 6035 w 6051"/>
                  <a:gd name="T71" fmla="*/ 3333 h 6050"/>
                  <a:gd name="T72" fmla="*/ 5914 w 6051"/>
                  <a:gd name="T73" fmla="*/ 3923 h 6050"/>
                  <a:gd name="T74" fmla="*/ 5534 w 6051"/>
                  <a:gd name="T75" fmla="*/ 4715 h 6050"/>
                  <a:gd name="T76" fmla="*/ 4716 w 6051"/>
                  <a:gd name="T77" fmla="*/ 5533 h 6050"/>
                  <a:gd name="T78" fmla="*/ 3925 w 6051"/>
                  <a:gd name="T79" fmla="*/ 5914 h 6050"/>
                  <a:gd name="T80" fmla="*/ 3334 w 6051"/>
                  <a:gd name="T81" fmla="*/ 6035 h 6050"/>
                  <a:gd name="T82" fmla="*/ 3026 w 6051"/>
                  <a:gd name="T83" fmla="*/ 6050 h 60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6051" h="6050">
                    <a:moveTo>
                      <a:pt x="3026" y="398"/>
                    </a:moveTo>
                    <a:lnTo>
                      <a:pt x="2498" y="452"/>
                    </a:lnTo>
                    <a:lnTo>
                      <a:pt x="2004" y="605"/>
                    </a:lnTo>
                    <a:lnTo>
                      <a:pt x="1559" y="848"/>
                    </a:lnTo>
                    <a:lnTo>
                      <a:pt x="1170" y="1168"/>
                    </a:lnTo>
                    <a:lnTo>
                      <a:pt x="848" y="1557"/>
                    </a:lnTo>
                    <a:lnTo>
                      <a:pt x="606" y="2003"/>
                    </a:lnTo>
                    <a:lnTo>
                      <a:pt x="453" y="2496"/>
                    </a:lnTo>
                    <a:lnTo>
                      <a:pt x="400" y="3024"/>
                    </a:lnTo>
                    <a:lnTo>
                      <a:pt x="453" y="3553"/>
                    </a:lnTo>
                    <a:lnTo>
                      <a:pt x="606" y="4045"/>
                    </a:lnTo>
                    <a:lnTo>
                      <a:pt x="848" y="4492"/>
                    </a:lnTo>
                    <a:lnTo>
                      <a:pt x="1170" y="4881"/>
                    </a:lnTo>
                    <a:lnTo>
                      <a:pt x="1559" y="5201"/>
                    </a:lnTo>
                    <a:lnTo>
                      <a:pt x="2004" y="5444"/>
                    </a:lnTo>
                    <a:lnTo>
                      <a:pt x="2498" y="5598"/>
                    </a:lnTo>
                    <a:lnTo>
                      <a:pt x="3026" y="5651"/>
                    </a:lnTo>
                    <a:lnTo>
                      <a:pt x="3555" y="5598"/>
                    </a:lnTo>
                    <a:lnTo>
                      <a:pt x="4047" y="5444"/>
                    </a:lnTo>
                    <a:lnTo>
                      <a:pt x="4492" y="5201"/>
                    </a:lnTo>
                    <a:lnTo>
                      <a:pt x="4882" y="4881"/>
                    </a:lnTo>
                    <a:lnTo>
                      <a:pt x="5203" y="4492"/>
                    </a:lnTo>
                    <a:lnTo>
                      <a:pt x="5445" y="4045"/>
                    </a:lnTo>
                    <a:lnTo>
                      <a:pt x="5598" y="3553"/>
                    </a:lnTo>
                    <a:lnTo>
                      <a:pt x="5651" y="3024"/>
                    </a:lnTo>
                    <a:lnTo>
                      <a:pt x="5598" y="2496"/>
                    </a:lnTo>
                    <a:lnTo>
                      <a:pt x="5445" y="2003"/>
                    </a:lnTo>
                    <a:lnTo>
                      <a:pt x="5203" y="1557"/>
                    </a:lnTo>
                    <a:lnTo>
                      <a:pt x="4882" y="1168"/>
                    </a:lnTo>
                    <a:lnTo>
                      <a:pt x="4492" y="848"/>
                    </a:lnTo>
                    <a:lnTo>
                      <a:pt x="4047" y="605"/>
                    </a:lnTo>
                    <a:lnTo>
                      <a:pt x="3555" y="452"/>
                    </a:lnTo>
                    <a:lnTo>
                      <a:pt x="3026" y="398"/>
                    </a:lnTo>
                    <a:lnTo>
                      <a:pt x="3026" y="398"/>
                    </a:lnTo>
                    <a:close/>
                    <a:moveTo>
                      <a:pt x="3026" y="6050"/>
                    </a:moveTo>
                    <a:lnTo>
                      <a:pt x="2717" y="6035"/>
                    </a:lnTo>
                    <a:lnTo>
                      <a:pt x="2416" y="5988"/>
                    </a:lnTo>
                    <a:lnTo>
                      <a:pt x="2127" y="5914"/>
                    </a:lnTo>
                    <a:lnTo>
                      <a:pt x="1849" y="5811"/>
                    </a:lnTo>
                    <a:lnTo>
                      <a:pt x="1336" y="5533"/>
                    </a:lnTo>
                    <a:lnTo>
                      <a:pt x="888" y="5163"/>
                    </a:lnTo>
                    <a:lnTo>
                      <a:pt x="518" y="4715"/>
                    </a:lnTo>
                    <a:lnTo>
                      <a:pt x="238" y="4201"/>
                    </a:lnTo>
                    <a:lnTo>
                      <a:pt x="137" y="3923"/>
                    </a:lnTo>
                    <a:lnTo>
                      <a:pt x="62" y="3633"/>
                    </a:lnTo>
                    <a:lnTo>
                      <a:pt x="16" y="3333"/>
                    </a:lnTo>
                    <a:lnTo>
                      <a:pt x="0" y="3024"/>
                    </a:lnTo>
                    <a:lnTo>
                      <a:pt x="16" y="2715"/>
                    </a:lnTo>
                    <a:lnTo>
                      <a:pt x="62" y="2416"/>
                    </a:lnTo>
                    <a:lnTo>
                      <a:pt x="137" y="2126"/>
                    </a:lnTo>
                    <a:lnTo>
                      <a:pt x="238" y="1848"/>
                    </a:lnTo>
                    <a:lnTo>
                      <a:pt x="518" y="1334"/>
                    </a:lnTo>
                    <a:lnTo>
                      <a:pt x="888" y="886"/>
                    </a:lnTo>
                    <a:lnTo>
                      <a:pt x="1336" y="516"/>
                    </a:lnTo>
                    <a:lnTo>
                      <a:pt x="1849" y="238"/>
                    </a:lnTo>
                    <a:lnTo>
                      <a:pt x="2127" y="135"/>
                    </a:lnTo>
                    <a:lnTo>
                      <a:pt x="2416" y="60"/>
                    </a:lnTo>
                    <a:lnTo>
                      <a:pt x="2717" y="15"/>
                    </a:lnTo>
                    <a:lnTo>
                      <a:pt x="3026" y="0"/>
                    </a:lnTo>
                    <a:lnTo>
                      <a:pt x="3334" y="15"/>
                    </a:lnTo>
                    <a:lnTo>
                      <a:pt x="3635" y="60"/>
                    </a:lnTo>
                    <a:lnTo>
                      <a:pt x="3925" y="135"/>
                    </a:lnTo>
                    <a:lnTo>
                      <a:pt x="4202" y="238"/>
                    </a:lnTo>
                    <a:lnTo>
                      <a:pt x="4716" y="516"/>
                    </a:lnTo>
                    <a:lnTo>
                      <a:pt x="5164" y="886"/>
                    </a:lnTo>
                    <a:lnTo>
                      <a:pt x="5534" y="1334"/>
                    </a:lnTo>
                    <a:lnTo>
                      <a:pt x="5813" y="1848"/>
                    </a:lnTo>
                    <a:lnTo>
                      <a:pt x="5914" y="2126"/>
                    </a:lnTo>
                    <a:lnTo>
                      <a:pt x="5989" y="2416"/>
                    </a:lnTo>
                    <a:lnTo>
                      <a:pt x="6035" y="2715"/>
                    </a:lnTo>
                    <a:lnTo>
                      <a:pt x="6051" y="3024"/>
                    </a:lnTo>
                    <a:lnTo>
                      <a:pt x="6035" y="3333"/>
                    </a:lnTo>
                    <a:lnTo>
                      <a:pt x="5989" y="3633"/>
                    </a:lnTo>
                    <a:lnTo>
                      <a:pt x="5914" y="3923"/>
                    </a:lnTo>
                    <a:lnTo>
                      <a:pt x="5813" y="4201"/>
                    </a:lnTo>
                    <a:lnTo>
                      <a:pt x="5534" y="4715"/>
                    </a:lnTo>
                    <a:lnTo>
                      <a:pt x="5164" y="5163"/>
                    </a:lnTo>
                    <a:lnTo>
                      <a:pt x="4716" y="5533"/>
                    </a:lnTo>
                    <a:lnTo>
                      <a:pt x="4202" y="5811"/>
                    </a:lnTo>
                    <a:lnTo>
                      <a:pt x="3925" y="5914"/>
                    </a:lnTo>
                    <a:lnTo>
                      <a:pt x="3635" y="5988"/>
                    </a:lnTo>
                    <a:lnTo>
                      <a:pt x="3334" y="6035"/>
                    </a:lnTo>
                    <a:lnTo>
                      <a:pt x="3026" y="6050"/>
                    </a:lnTo>
                    <a:lnTo>
                      <a:pt x="3026" y="60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</p:grpSp>
      </p:grpSp>
      <p:sp>
        <p:nvSpPr>
          <p:cNvPr id="30" name="TextBox 29"/>
          <p:cNvSpPr txBox="1"/>
          <p:nvPr/>
        </p:nvSpPr>
        <p:spPr>
          <a:xfrm>
            <a:off x="7662336" y="5424956"/>
            <a:ext cx="1378763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00" dirty="0" smtClean="0">
                <a:solidFill>
                  <a:schemeClr val="bg1"/>
                </a:solidFill>
              </a:rPr>
              <a:t>  New</a:t>
            </a:r>
            <a:r>
              <a:rPr lang="en-US" sz="600" baseline="0" dirty="0" smtClean="0">
                <a:solidFill>
                  <a:schemeClr val="bg1"/>
                </a:solidFill>
              </a:rPr>
              <a:t> Relic </a:t>
            </a:r>
            <a:r>
              <a:rPr lang="en-US" sz="600" dirty="0" smtClean="0">
                <a:solidFill>
                  <a:schemeClr val="bg1"/>
                </a:solidFill>
              </a:rPr>
              <a:t>Confidential  |  </a:t>
            </a:r>
            <a:fld id="{1CCA435D-551C-478F-AB5B-3785473F75D5}" type="slidenum">
              <a:rPr lang="en-US" sz="600" smtClean="0">
                <a:solidFill>
                  <a:schemeClr val="bg1"/>
                </a:solidFill>
              </a:rPr>
              <a:pPr algn="r"/>
              <a:t>‹#›</a:t>
            </a:fld>
            <a:endParaRPr lang="en-US" sz="6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0721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v="urn:schemas-microsoft-com:mac:vml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 - Poly bl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sp>
        <p:nvSpPr>
          <p:cNvPr id="11" name="Freeform 10"/>
          <p:cNvSpPr>
            <a:spLocks/>
          </p:cNvSpPr>
          <p:nvPr/>
        </p:nvSpPr>
        <p:spPr bwMode="auto">
          <a:xfrm>
            <a:off x="3" y="3"/>
            <a:ext cx="6034683" cy="5713412"/>
          </a:xfrm>
          <a:custGeom>
            <a:avLst/>
            <a:gdLst>
              <a:gd name="T0" fmla="*/ 10137 w 10137"/>
              <a:gd name="T1" fmla="*/ 0 h 8628"/>
              <a:gd name="T2" fmla="*/ 1985 w 10137"/>
              <a:gd name="T3" fmla="*/ 0 h 8628"/>
              <a:gd name="T4" fmla="*/ 0 w 10137"/>
              <a:gd name="T5" fmla="*/ 4526 h 8628"/>
              <a:gd name="T6" fmla="*/ 0 w 10137"/>
              <a:gd name="T7" fmla="*/ 8628 h 8628"/>
              <a:gd name="T8" fmla="*/ 6351 w 10137"/>
              <a:gd name="T9" fmla="*/ 8628 h 8628"/>
              <a:gd name="T10" fmla="*/ 10137 w 10137"/>
              <a:gd name="T11" fmla="*/ 0 h 86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0137" h="8628">
                <a:moveTo>
                  <a:pt x="10137" y="0"/>
                </a:moveTo>
                <a:lnTo>
                  <a:pt x="1985" y="0"/>
                </a:lnTo>
                <a:lnTo>
                  <a:pt x="0" y="4526"/>
                </a:lnTo>
                <a:lnTo>
                  <a:pt x="0" y="8628"/>
                </a:lnTo>
                <a:lnTo>
                  <a:pt x="6351" y="8628"/>
                </a:lnTo>
                <a:lnTo>
                  <a:pt x="10137" y="0"/>
                </a:lnTo>
                <a:close/>
              </a:path>
            </a:pathLst>
          </a:custGeom>
          <a:solidFill>
            <a:srgbClr val="DC2A1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34290" tIns="17145" rIns="34290" bIns="17145" numCol="1" anchor="t" anchorCtr="0" compatLnSpc="1">
            <a:prstTxWarp prst="textNoShape">
              <a:avLst/>
            </a:prstTxWarp>
          </a:bodyPr>
          <a:lstStyle/>
          <a:p>
            <a:endParaRPr lang="en-US" sz="675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>
            <a:off x="7356277" y="1182688"/>
            <a:ext cx="1787724" cy="4532312"/>
          </a:xfrm>
          <a:custGeom>
            <a:avLst/>
            <a:gdLst>
              <a:gd name="T0" fmla="*/ 3003 w 3003"/>
              <a:gd name="T1" fmla="*/ 6852 h 6852"/>
              <a:gd name="T2" fmla="*/ 3003 w 3003"/>
              <a:gd name="T3" fmla="*/ 0 h 6852"/>
              <a:gd name="T4" fmla="*/ 0 w 3003"/>
              <a:gd name="T5" fmla="*/ 6852 h 6852"/>
              <a:gd name="T6" fmla="*/ 3003 w 3003"/>
              <a:gd name="T7" fmla="*/ 6852 h 68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003" h="6852">
                <a:moveTo>
                  <a:pt x="3003" y="6852"/>
                </a:moveTo>
                <a:lnTo>
                  <a:pt x="3003" y="0"/>
                </a:lnTo>
                <a:lnTo>
                  <a:pt x="0" y="6852"/>
                </a:lnTo>
                <a:lnTo>
                  <a:pt x="3003" y="6852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  <a:extLst/>
        </p:spPr>
        <p:txBody>
          <a:bodyPr vert="horz" wrap="square" lIns="34290" tIns="17145" rIns="34290" bIns="17145" numCol="1" anchor="t" anchorCtr="0" compatLnSpc="1">
            <a:prstTxWarp prst="textNoShape">
              <a:avLst/>
            </a:prstTxWarp>
          </a:bodyPr>
          <a:lstStyle/>
          <a:p>
            <a:endParaRPr lang="en-US" sz="675" dirty="0"/>
          </a:p>
        </p:txBody>
      </p:sp>
      <p:sp>
        <p:nvSpPr>
          <p:cNvPr id="6" name="Freeform 5"/>
          <p:cNvSpPr>
            <a:spLocks/>
          </p:cNvSpPr>
          <p:nvPr/>
        </p:nvSpPr>
        <p:spPr bwMode="auto">
          <a:xfrm rot="10800000">
            <a:off x="-8297" y="-2031999"/>
            <a:ext cx="2486025" cy="6018317"/>
          </a:xfrm>
          <a:custGeom>
            <a:avLst/>
            <a:gdLst>
              <a:gd name="T0" fmla="*/ 3003 w 3003"/>
              <a:gd name="T1" fmla="*/ 6852 h 6852"/>
              <a:gd name="T2" fmla="*/ 3003 w 3003"/>
              <a:gd name="T3" fmla="*/ 0 h 6852"/>
              <a:gd name="T4" fmla="*/ 0 w 3003"/>
              <a:gd name="T5" fmla="*/ 6852 h 6852"/>
              <a:gd name="T6" fmla="*/ 3003 w 3003"/>
              <a:gd name="T7" fmla="*/ 6852 h 68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003" h="6852">
                <a:moveTo>
                  <a:pt x="3003" y="6852"/>
                </a:moveTo>
                <a:lnTo>
                  <a:pt x="3003" y="0"/>
                </a:lnTo>
                <a:lnTo>
                  <a:pt x="0" y="6852"/>
                </a:lnTo>
                <a:lnTo>
                  <a:pt x="3003" y="6852"/>
                </a:lnTo>
                <a:close/>
              </a:path>
            </a:pathLst>
          </a:custGeom>
          <a:gradFill flip="none" rotWithShape="1">
            <a:gsLst>
              <a:gs pos="31000">
                <a:srgbClr val="292929">
                  <a:alpha val="0"/>
                </a:srgbClr>
              </a:gs>
              <a:gs pos="100000">
                <a:schemeClr val="tx1">
                  <a:alpha val="7000"/>
                </a:schemeClr>
              </a:gs>
            </a:gsLst>
            <a:lin ang="16860000" scaled="0"/>
            <a:tileRect/>
          </a:gradFill>
          <a:ln w="25400" cap="flat" cmpd="sng" algn="ctr">
            <a:noFill/>
            <a:prstDash val="solid"/>
            <a:miter lim="0"/>
            <a:headEnd type="none" w="med" len="med"/>
            <a:tailEnd type="none" w="med" len="med"/>
          </a:ln>
          <a:effectLst/>
          <a:extLst/>
        </p:spPr>
        <p:txBody>
          <a:bodyPr vert="horz" wrap="square" lIns="26789" tIns="26789" rIns="26789" bIns="26789" numCol="1" rtlCol="0" anchor="ctr" anchorCtr="0" compatLnSpc="1">
            <a:prstTxWarp prst="textNoShape">
              <a:avLst/>
            </a:prstTxWarp>
          </a:bodyPr>
          <a:lstStyle/>
          <a:p>
            <a:pPr marL="128588" marR="0" lvl="0" indent="0" eaLnBrk="1" latinLnBrk="0">
              <a:lnSpc>
                <a:spcPct val="100000"/>
              </a:lnSpc>
              <a:buClrTx/>
              <a:buSzTx/>
              <a:buFontTx/>
              <a:buNone/>
              <a:tabLst/>
            </a:pPr>
            <a:endParaRPr kumimoji="0" lang="en-US" sz="675" b="0" i="0" u="none" strike="noStrike" cap="none" normalizeH="0" baseline="0" dirty="0">
              <a:ln>
                <a:noFill/>
              </a:ln>
              <a:effectLst/>
              <a:latin typeface="Gill Sans" pitchFamily="26" charset="0"/>
              <a:ea typeface="Gill Sans" pitchFamily="26" charset="0"/>
              <a:cs typeface="Gill Sans" pitchFamily="26" charset="0"/>
            </a:endParaRPr>
          </a:p>
        </p:txBody>
      </p:sp>
      <p:sp>
        <p:nvSpPr>
          <p:cNvPr id="7" name="Freeform 6"/>
          <p:cNvSpPr>
            <a:spLocks/>
          </p:cNvSpPr>
          <p:nvPr/>
        </p:nvSpPr>
        <p:spPr bwMode="auto">
          <a:xfrm>
            <a:off x="7772404" y="2413000"/>
            <a:ext cx="1363979" cy="3302000"/>
          </a:xfrm>
          <a:custGeom>
            <a:avLst/>
            <a:gdLst>
              <a:gd name="T0" fmla="*/ 3003 w 3003"/>
              <a:gd name="T1" fmla="*/ 6852 h 6852"/>
              <a:gd name="T2" fmla="*/ 3003 w 3003"/>
              <a:gd name="T3" fmla="*/ 0 h 6852"/>
              <a:gd name="T4" fmla="*/ 0 w 3003"/>
              <a:gd name="T5" fmla="*/ 6852 h 6852"/>
              <a:gd name="T6" fmla="*/ 3003 w 3003"/>
              <a:gd name="T7" fmla="*/ 6852 h 68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003" h="6852">
                <a:moveTo>
                  <a:pt x="3003" y="6852"/>
                </a:moveTo>
                <a:lnTo>
                  <a:pt x="3003" y="0"/>
                </a:lnTo>
                <a:lnTo>
                  <a:pt x="0" y="6852"/>
                </a:lnTo>
                <a:lnTo>
                  <a:pt x="3003" y="6852"/>
                </a:lnTo>
                <a:close/>
              </a:path>
            </a:pathLst>
          </a:custGeom>
          <a:gradFill flip="none" rotWithShape="1">
            <a:gsLst>
              <a:gs pos="31000">
                <a:schemeClr val="accent2">
                  <a:alpha val="16000"/>
                </a:schemeClr>
              </a:gs>
              <a:gs pos="100000">
                <a:schemeClr val="accent2">
                  <a:alpha val="0"/>
                </a:schemeClr>
              </a:gs>
            </a:gsLst>
            <a:lin ang="16860000" scaled="0"/>
            <a:tileRect/>
          </a:gradFill>
          <a:ln w="25400" cap="flat" cmpd="sng" algn="ctr">
            <a:noFill/>
            <a:prstDash val="solid"/>
            <a:miter lim="0"/>
            <a:headEnd type="none" w="med" len="med"/>
            <a:tailEnd type="none" w="med" len="med"/>
          </a:ln>
          <a:effectLst/>
          <a:extLst/>
        </p:spPr>
        <p:txBody>
          <a:bodyPr vert="horz" wrap="square" lIns="26789" tIns="26789" rIns="26789" bIns="26789" numCol="1" rtlCol="0" anchor="ctr" anchorCtr="0" compatLnSpc="1">
            <a:prstTxWarp prst="textNoShape">
              <a:avLst/>
            </a:prstTxWarp>
          </a:bodyPr>
          <a:lstStyle/>
          <a:p>
            <a:pPr marL="128588" marR="0" lvl="0" indent="0" eaLnBrk="1" latinLnBrk="0">
              <a:lnSpc>
                <a:spcPct val="100000"/>
              </a:lnSpc>
              <a:buClrTx/>
              <a:buSzTx/>
              <a:buFontTx/>
              <a:buNone/>
              <a:tabLst/>
            </a:pPr>
            <a:endParaRPr kumimoji="0" lang="en-US" sz="675" b="0" i="0" u="none" strike="noStrike" cap="none" normalizeH="0" baseline="0" dirty="0">
              <a:ln>
                <a:noFill/>
              </a:ln>
              <a:effectLst/>
              <a:latin typeface="Gill Sans" pitchFamily="26" charset="0"/>
              <a:ea typeface="Gill Sans" pitchFamily="26" charset="0"/>
              <a:cs typeface="Gill Sans" pitchFamily="26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00075" y="2571750"/>
            <a:ext cx="3314700" cy="710964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square" lIns="0" tIns="0" rIns="0" bIns="0" rtlCol="0">
            <a:prstTxWarp prst="textNoShape">
              <a:avLst/>
            </a:prstTxWarp>
            <a:spAutoFit/>
          </a:bodyPr>
          <a:lstStyle/>
          <a:p>
            <a:pPr marL="128588" marR="0" lvl="0" indent="-128588" algn="l" defTabSz="219075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300" b="1" spc="-56" baseline="0" dirty="0" smtClean="0">
                <a:solidFill>
                  <a:schemeClr val="bg1"/>
                </a:solidFill>
                <a:latin typeface="+mj-lt"/>
                <a:ea typeface="+mn-ea"/>
                <a:cs typeface="+mn-cs"/>
                <a:sym typeface="Gill Sans" charset="0"/>
              </a:rPr>
              <a:t>Thank you</a:t>
            </a:r>
          </a:p>
          <a:p>
            <a:pPr algn="l"/>
            <a:endParaRPr lang="en-US" sz="1650" b="1" dirty="0" smtClean="0">
              <a:latin typeface="+mj-lt"/>
            </a:endParaRPr>
          </a:p>
        </p:txBody>
      </p:sp>
      <p:grpSp>
        <p:nvGrpSpPr>
          <p:cNvPr id="59" name="Group 58"/>
          <p:cNvGrpSpPr/>
          <p:nvPr/>
        </p:nvGrpSpPr>
        <p:grpSpPr>
          <a:xfrm>
            <a:off x="7626714" y="5194766"/>
            <a:ext cx="1322773" cy="285750"/>
            <a:chOff x="16712421" y="4152115"/>
            <a:chExt cx="3102095" cy="603113"/>
          </a:xfrm>
        </p:grpSpPr>
        <p:grpSp>
          <p:nvGrpSpPr>
            <p:cNvPr id="60" name="Group 4"/>
            <p:cNvGrpSpPr>
              <a:grpSpLocks noChangeAspect="1"/>
            </p:cNvGrpSpPr>
            <p:nvPr/>
          </p:nvGrpSpPr>
          <p:grpSpPr bwMode="auto">
            <a:xfrm>
              <a:off x="17625353" y="4230601"/>
              <a:ext cx="2189163" cy="407786"/>
              <a:chOff x="12934" y="526"/>
              <a:chExt cx="1734" cy="323"/>
            </a:xfrm>
          </p:grpSpPr>
          <p:sp>
            <p:nvSpPr>
              <p:cNvPr id="65" name="Freeform 64"/>
              <p:cNvSpPr>
                <a:spLocks/>
              </p:cNvSpPr>
              <p:nvPr userDrawn="1"/>
            </p:nvSpPr>
            <p:spPr bwMode="auto">
              <a:xfrm>
                <a:off x="12934" y="545"/>
                <a:ext cx="201" cy="298"/>
              </a:xfrm>
              <a:custGeom>
                <a:avLst/>
                <a:gdLst>
                  <a:gd name="T0" fmla="*/ 1047 w 1410"/>
                  <a:gd name="T1" fmla="*/ 2083 h 2083"/>
                  <a:gd name="T2" fmla="*/ 580 w 1410"/>
                  <a:gd name="T3" fmla="*/ 1105 h 2083"/>
                  <a:gd name="T4" fmla="*/ 421 w 1410"/>
                  <a:gd name="T5" fmla="*/ 755 h 2083"/>
                  <a:gd name="T6" fmla="*/ 315 w 1410"/>
                  <a:gd name="T7" fmla="*/ 488 h 2083"/>
                  <a:gd name="T8" fmla="*/ 306 w 1410"/>
                  <a:gd name="T9" fmla="*/ 496 h 2083"/>
                  <a:gd name="T10" fmla="*/ 322 w 1410"/>
                  <a:gd name="T11" fmla="*/ 782 h 2083"/>
                  <a:gd name="T12" fmla="*/ 327 w 1410"/>
                  <a:gd name="T13" fmla="*/ 1074 h 2083"/>
                  <a:gd name="T14" fmla="*/ 340 w 1410"/>
                  <a:gd name="T15" fmla="*/ 2083 h 2083"/>
                  <a:gd name="T16" fmla="*/ 0 w 1410"/>
                  <a:gd name="T17" fmla="*/ 2083 h 2083"/>
                  <a:gd name="T18" fmla="*/ 0 w 1410"/>
                  <a:gd name="T19" fmla="*/ 0 h 2083"/>
                  <a:gd name="T20" fmla="*/ 391 w 1410"/>
                  <a:gd name="T21" fmla="*/ 0 h 2083"/>
                  <a:gd name="T22" fmla="*/ 896 w 1410"/>
                  <a:gd name="T23" fmla="*/ 1018 h 2083"/>
                  <a:gd name="T24" fmla="*/ 967 w 1410"/>
                  <a:gd name="T25" fmla="*/ 1169 h 2083"/>
                  <a:gd name="T26" fmla="*/ 1029 w 1410"/>
                  <a:gd name="T27" fmla="*/ 1322 h 2083"/>
                  <a:gd name="T28" fmla="*/ 1110 w 1410"/>
                  <a:gd name="T29" fmla="*/ 1553 h 2083"/>
                  <a:gd name="T30" fmla="*/ 1119 w 1410"/>
                  <a:gd name="T31" fmla="*/ 1544 h 2083"/>
                  <a:gd name="T32" fmla="*/ 1100 w 1410"/>
                  <a:gd name="T33" fmla="*/ 1279 h 2083"/>
                  <a:gd name="T34" fmla="*/ 1088 w 1410"/>
                  <a:gd name="T35" fmla="*/ 951 h 2083"/>
                  <a:gd name="T36" fmla="*/ 1083 w 1410"/>
                  <a:gd name="T37" fmla="*/ 0 h 2083"/>
                  <a:gd name="T38" fmla="*/ 1410 w 1410"/>
                  <a:gd name="T39" fmla="*/ 0 h 2083"/>
                  <a:gd name="T40" fmla="*/ 1410 w 1410"/>
                  <a:gd name="T41" fmla="*/ 2083 h 2083"/>
                  <a:gd name="T42" fmla="*/ 1047 w 1410"/>
                  <a:gd name="T43" fmla="*/ 2083 h 2083"/>
                  <a:gd name="T44" fmla="*/ 1047 w 1410"/>
                  <a:gd name="T45" fmla="*/ 2083 h 20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410" h="2083">
                    <a:moveTo>
                      <a:pt x="1047" y="2083"/>
                    </a:moveTo>
                    <a:lnTo>
                      <a:pt x="580" y="1105"/>
                    </a:lnTo>
                    <a:lnTo>
                      <a:pt x="421" y="755"/>
                    </a:lnTo>
                    <a:lnTo>
                      <a:pt x="315" y="488"/>
                    </a:lnTo>
                    <a:lnTo>
                      <a:pt x="306" y="496"/>
                    </a:lnTo>
                    <a:lnTo>
                      <a:pt x="322" y="782"/>
                    </a:lnTo>
                    <a:lnTo>
                      <a:pt x="327" y="1074"/>
                    </a:lnTo>
                    <a:lnTo>
                      <a:pt x="340" y="2083"/>
                    </a:lnTo>
                    <a:lnTo>
                      <a:pt x="0" y="2083"/>
                    </a:lnTo>
                    <a:lnTo>
                      <a:pt x="0" y="0"/>
                    </a:lnTo>
                    <a:lnTo>
                      <a:pt x="391" y="0"/>
                    </a:lnTo>
                    <a:lnTo>
                      <a:pt x="896" y="1018"/>
                    </a:lnTo>
                    <a:lnTo>
                      <a:pt x="967" y="1169"/>
                    </a:lnTo>
                    <a:lnTo>
                      <a:pt x="1029" y="1322"/>
                    </a:lnTo>
                    <a:lnTo>
                      <a:pt x="1110" y="1553"/>
                    </a:lnTo>
                    <a:lnTo>
                      <a:pt x="1119" y="1544"/>
                    </a:lnTo>
                    <a:lnTo>
                      <a:pt x="1100" y="1279"/>
                    </a:lnTo>
                    <a:lnTo>
                      <a:pt x="1088" y="951"/>
                    </a:lnTo>
                    <a:lnTo>
                      <a:pt x="1083" y="0"/>
                    </a:lnTo>
                    <a:lnTo>
                      <a:pt x="1410" y="0"/>
                    </a:lnTo>
                    <a:lnTo>
                      <a:pt x="1410" y="2083"/>
                    </a:lnTo>
                    <a:lnTo>
                      <a:pt x="1047" y="2083"/>
                    </a:lnTo>
                    <a:lnTo>
                      <a:pt x="1047" y="2083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66" name="Freeform 65"/>
              <p:cNvSpPr>
                <a:spLocks noEditPoints="1"/>
              </p:cNvSpPr>
              <p:nvPr userDrawn="1"/>
            </p:nvSpPr>
            <p:spPr bwMode="auto">
              <a:xfrm>
                <a:off x="13172" y="620"/>
                <a:ext cx="182" cy="229"/>
              </a:xfrm>
              <a:custGeom>
                <a:avLst/>
                <a:gdLst>
                  <a:gd name="T0" fmla="*/ 591 w 1273"/>
                  <a:gd name="T1" fmla="*/ 257 h 1598"/>
                  <a:gd name="T2" fmla="*/ 483 w 1273"/>
                  <a:gd name="T3" fmla="*/ 309 h 1598"/>
                  <a:gd name="T4" fmla="*/ 409 w 1273"/>
                  <a:gd name="T5" fmla="*/ 410 h 1598"/>
                  <a:gd name="T6" fmla="*/ 372 w 1273"/>
                  <a:gd name="T7" fmla="*/ 556 h 1598"/>
                  <a:gd name="T8" fmla="*/ 930 w 1273"/>
                  <a:gd name="T9" fmla="*/ 644 h 1598"/>
                  <a:gd name="T10" fmla="*/ 911 w 1273"/>
                  <a:gd name="T11" fmla="*/ 479 h 1598"/>
                  <a:gd name="T12" fmla="*/ 855 w 1273"/>
                  <a:gd name="T13" fmla="*/ 354 h 1598"/>
                  <a:gd name="T14" fmla="*/ 769 w 1273"/>
                  <a:gd name="T15" fmla="*/ 276 h 1598"/>
                  <a:gd name="T16" fmla="*/ 657 w 1273"/>
                  <a:gd name="T17" fmla="*/ 249 h 1598"/>
                  <a:gd name="T18" fmla="*/ 365 w 1273"/>
                  <a:gd name="T19" fmla="*/ 888 h 1598"/>
                  <a:gd name="T20" fmla="*/ 368 w 1273"/>
                  <a:gd name="T21" fmla="*/ 991 h 1598"/>
                  <a:gd name="T22" fmla="*/ 405 w 1273"/>
                  <a:gd name="T23" fmla="*/ 1142 h 1598"/>
                  <a:gd name="T24" fmla="*/ 491 w 1273"/>
                  <a:gd name="T25" fmla="*/ 1264 h 1598"/>
                  <a:gd name="T26" fmla="*/ 639 w 1273"/>
                  <a:gd name="T27" fmla="*/ 1335 h 1598"/>
                  <a:gd name="T28" fmla="*/ 843 w 1273"/>
                  <a:gd name="T29" fmla="*/ 1336 h 1598"/>
                  <a:gd name="T30" fmla="*/ 1032 w 1273"/>
                  <a:gd name="T31" fmla="*/ 1260 h 1598"/>
                  <a:gd name="T32" fmla="*/ 1250 w 1273"/>
                  <a:gd name="T33" fmla="*/ 1397 h 1598"/>
                  <a:gd name="T34" fmla="*/ 993 w 1273"/>
                  <a:gd name="T35" fmla="*/ 1548 h 1598"/>
                  <a:gd name="T36" fmla="*/ 702 w 1273"/>
                  <a:gd name="T37" fmla="*/ 1598 h 1598"/>
                  <a:gd name="T38" fmla="*/ 548 w 1273"/>
                  <a:gd name="T39" fmla="*/ 1583 h 1598"/>
                  <a:gd name="T40" fmla="*/ 411 w 1273"/>
                  <a:gd name="T41" fmla="*/ 1542 h 1598"/>
                  <a:gd name="T42" fmla="*/ 290 w 1273"/>
                  <a:gd name="T43" fmla="*/ 1475 h 1598"/>
                  <a:gd name="T44" fmla="*/ 190 w 1273"/>
                  <a:gd name="T45" fmla="*/ 1382 h 1598"/>
                  <a:gd name="T46" fmla="*/ 109 w 1273"/>
                  <a:gd name="T47" fmla="*/ 1267 h 1598"/>
                  <a:gd name="T48" fmla="*/ 49 w 1273"/>
                  <a:gd name="T49" fmla="*/ 1131 h 1598"/>
                  <a:gd name="T50" fmla="*/ 13 w 1273"/>
                  <a:gd name="T51" fmla="*/ 975 h 1598"/>
                  <a:gd name="T52" fmla="*/ 12 w 1273"/>
                  <a:gd name="T53" fmla="*/ 615 h 1598"/>
                  <a:gd name="T54" fmla="*/ 46 w 1273"/>
                  <a:gd name="T55" fmla="*/ 458 h 1598"/>
                  <a:gd name="T56" fmla="*/ 105 w 1273"/>
                  <a:gd name="T57" fmla="*/ 323 h 1598"/>
                  <a:gd name="T58" fmla="*/ 190 w 1273"/>
                  <a:gd name="T59" fmla="*/ 205 h 1598"/>
                  <a:gd name="T60" fmla="*/ 288 w 1273"/>
                  <a:gd name="T61" fmla="*/ 113 h 1598"/>
                  <a:gd name="T62" fmla="*/ 397 w 1273"/>
                  <a:gd name="T63" fmla="*/ 49 h 1598"/>
                  <a:gd name="T64" fmla="*/ 519 w 1273"/>
                  <a:gd name="T65" fmla="*/ 12 h 1598"/>
                  <a:gd name="T66" fmla="*/ 767 w 1273"/>
                  <a:gd name="T67" fmla="*/ 7 h 1598"/>
                  <a:gd name="T68" fmla="*/ 976 w 1273"/>
                  <a:gd name="T69" fmla="*/ 82 h 1598"/>
                  <a:gd name="T70" fmla="*/ 1122 w 1273"/>
                  <a:gd name="T71" fmla="*/ 205 h 1598"/>
                  <a:gd name="T72" fmla="*/ 1195 w 1273"/>
                  <a:gd name="T73" fmla="*/ 325 h 1598"/>
                  <a:gd name="T74" fmla="*/ 1245 w 1273"/>
                  <a:gd name="T75" fmla="*/ 485 h 1598"/>
                  <a:gd name="T76" fmla="*/ 1270 w 1273"/>
                  <a:gd name="T77" fmla="*/ 693 h 1598"/>
                  <a:gd name="T78" fmla="*/ 1273 w 1273"/>
                  <a:gd name="T79" fmla="*/ 888 h 1598"/>
                  <a:gd name="T80" fmla="*/ 365 w 1273"/>
                  <a:gd name="T81" fmla="*/ 888 h 15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273" h="1598">
                    <a:moveTo>
                      <a:pt x="657" y="249"/>
                    </a:moveTo>
                    <a:lnTo>
                      <a:pt x="591" y="257"/>
                    </a:lnTo>
                    <a:lnTo>
                      <a:pt x="532" y="276"/>
                    </a:lnTo>
                    <a:lnTo>
                      <a:pt x="483" y="309"/>
                    </a:lnTo>
                    <a:lnTo>
                      <a:pt x="441" y="354"/>
                    </a:lnTo>
                    <a:lnTo>
                      <a:pt x="409" y="410"/>
                    </a:lnTo>
                    <a:lnTo>
                      <a:pt x="386" y="479"/>
                    </a:lnTo>
                    <a:lnTo>
                      <a:pt x="372" y="556"/>
                    </a:lnTo>
                    <a:lnTo>
                      <a:pt x="368" y="644"/>
                    </a:lnTo>
                    <a:lnTo>
                      <a:pt x="930" y="644"/>
                    </a:lnTo>
                    <a:lnTo>
                      <a:pt x="925" y="556"/>
                    </a:lnTo>
                    <a:lnTo>
                      <a:pt x="911" y="479"/>
                    </a:lnTo>
                    <a:lnTo>
                      <a:pt x="887" y="410"/>
                    </a:lnTo>
                    <a:lnTo>
                      <a:pt x="855" y="354"/>
                    </a:lnTo>
                    <a:lnTo>
                      <a:pt x="816" y="309"/>
                    </a:lnTo>
                    <a:lnTo>
                      <a:pt x="769" y="276"/>
                    </a:lnTo>
                    <a:lnTo>
                      <a:pt x="715" y="257"/>
                    </a:lnTo>
                    <a:lnTo>
                      <a:pt x="657" y="249"/>
                    </a:lnTo>
                    <a:lnTo>
                      <a:pt x="657" y="249"/>
                    </a:lnTo>
                    <a:close/>
                    <a:moveTo>
                      <a:pt x="365" y="888"/>
                    </a:moveTo>
                    <a:lnTo>
                      <a:pt x="365" y="912"/>
                    </a:lnTo>
                    <a:lnTo>
                      <a:pt x="368" y="991"/>
                    </a:lnTo>
                    <a:lnTo>
                      <a:pt x="382" y="1068"/>
                    </a:lnTo>
                    <a:lnTo>
                      <a:pt x="405" y="1142"/>
                    </a:lnTo>
                    <a:lnTo>
                      <a:pt x="440" y="1208"/>
                    </a:lnTo>
                    <a:lnTo>
                      <a:pt x="491" y="1264"/>
                    </a:lnTo>
                    <a:lnTo>
                      <a:pt x="557" y="1307"/>
                    </a:lnTo>
                    <a:lnTo>
                      <a:pt x="639" y="1335"/>
                    </a:lnTo>
                    <a:lnTo>
                      <a:pt x="741" y="1346"/>
                    </a:lnTo>
                    <a:lnTo>
                      <a:pt x="843" y="1336"/>
                    </a:lnTo>
                    <a:lnTo>
                      <a:pt x="940" y="1307"/>
                    </a:lnTo>
                    <a:lnTo>
                      <a:pt x="1032" y="1260"/>
                    </a:lnTo>
                    <a:lnTo>
                      <a:pt x="1120" y="1195"/>
                    </a:lnTo>
                    <a:lnTo>
                      <a:pt x="1250" y="1397"/>
                    </a:lnTo>
                    <a:lnTo>
                      <a:pt x="1125" y="1485"/>
                    </a:lnTo>
                    <a:lnTo>
                      <a:pt x="993" y="1548"/>
                    </a:lnTo>
                    <a:lnTo>
                      <a:pt x="851" y="1586"/>
                    </a:lnTo>
                    <a:lnTo>
                      <a:pt x="702" y="1598"/>
                    </a:lnTo>
                    <a:lnTo>
                      <a:pt x="623" y="1594"/>
                    </a:lnTo>
                    <a:lnTo>
                      <a:pt x="548" y="1583"/>
                    </a:lnTo>
                    <a:lnTo>
                      <a:pt x="477" y="1566"/>
                    </a:lnTo>
                    <a:lnTo>
                      <a:pt x="411" y="1542"/>
                    </a:lnTo>
                    <a:lnTo>
                      <a:pt x="348" y="1511"/>
                    </a:lnTo>
                    <a:lnTo>
                      <a:pt x="290" y="1475"/>
                    </a:lnTo>
                    <a:lnTo>
                      <a:pt x="238" y="1431"/>
                    </a:lnTo>
                    <a:lnTo>
                      <a:pt x="190" y="1382"/>
                    </a:lnTo>
                    <a:lnTo>
                      <a:pt x="146" y="1327"/>
                    </a:lnTo>
                    <a:lnTo>
                      <a:pt x="109" y="1267"/>
                    </a:lnTo>
                    <a:lnTo>
                      <a:pt x="76" y="1202"/>
                    </a:lnTo>
                    <a:lnTo>
                      <a:pt x="49" y="1131"/>
                    </a:lnTo>
                    <a:lnTo>
                      <a:pt x="28" y="1056"/>
                    </a:lnTo>
                    <a:lnTo>
                      <a:pt x="13" y="975"/>
                    </a:lnTo>
                    <a:lnTo>
                      <a:pt x="0" y="801"/>
                    </a:lnTo>
                    <a:lnTo>
                      <a:pt x="12" y="615"/>
                    </a:lnTo>
                    <a:lnTo>
                      <a:pt x="26" y="534"/>
                    </a:lnTo>
                    <a:lnTo>
                      <a:pt x="46" y="458"/>
                    </a:lnTo>
                    <a:lnTo>
                      <a:pt x="72" y="388"/>
                    </a:lnTo>
                    <a:lnTo>
                      <a:pt x="105" y="323"/>
                    </a:lnTo>
                    <a:lnTo>
                      <a:pt x="144" y="262"/>
                    </a:lnTo>
                    <a:lnTo>
                      <a:pt x="190" y="205"/>
                    </a:lnTo>
                    <a:lnTo>
                      <a:pt x="238" y="154"/>
                    </a:lnTo>
                    <a:lnTo>
                      <a:pt x="288" y="113"/>
                    </a:lnTo>
                    <a:lnTo>
                      <a:pt x="341" y="78"/>
                    </a:lnTo>
                    <a:lnTo>
                      <a:pt x="397" y="49"/>
                    </a:lnTo>
                    <a:lnTo>
                      <a:pt x="456" y="28"/>
                    </a:lnTo>
                    <a:lnTo>
                      <a:pt x="519" y="12"/>
                    </a:lnTo>
                    <a:lnTo>
                      <a:pt x="657" y="0"/>
                    </a:lnTo>
                    <a:lnTo>
                      <a:pt x="767" y="7"/>
                    </a:lnTo>
                    <a:lnTo>
                      <a:pt x="873" y="34"/>
                    </a:lnTo>
                    <a:lnTo>
                      <a:pt x="976" y="82"/>
                    </a:lnTo>
                    <a:lnTo>
                      <a:pt x="1075" y="157"/>
                    </a:lnTo>
                    <a:lnTo>
                      <a:pt x="1122" y="205"/>
                    </a:lnTo>
                    <a:lnTo>
                      <a:pt x="1161" y="260"/>
                    </a:lnTo>
                    <a:lnTo>
                      <a:pt x="1195" y="325"/>
                    </a:lnTo>
                    <a:lnTo>
                      <a:pt x="1224" y="400"/>
                    </a:lnTo>
                    <a:lnTo>
                      <a:pt x="1245" y="485"/>
                    </a:lnTo>
                    <a:lnTo>
                      <a:pt x="1261" y="582"/>
                    </a:lnTo>
                    <a:lnTo>
                      <a:pt x="1270" y="693"/>
                    </a:lnTo>
                    <a:lnTo>
                      <a:pt x="1273" y="819"/>
                    </a:lnTo>
                    <a:lnTo>
                      <a:pt x="1273" y="888"/>
                    </a:lnTo>
                    <a:lnTo>
                      <a:pt x="365" y="888"/>
                    </a:lnTo>
                    <a:lnTo>
                      <a:pt x="365" y="88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67" name="Freeform 66"/>
              <p:cNvSpPr>
                <a:spLocks/>
              </p:cNvSpPr>
              <p:nvPr userDrawn="1"/>
            </p:nvSpPr>
            <p:spPr bwMode="auto">
              <a:xfrm>
                <a:off x="13375" y="622"/>
                <a:ext cx="292" cy="222"/>
              </a:xfrm>
              <a:custGeom>
                <a:avLst/>
                <a:gdLst>
                  <a:gd name="T0" fmla="*/ 1301 w 2041"/>
                  <a:gd name="T1" fmla="*/ 1553 h 1553"/>
                  <a:gd name="T2" fmla="*/ 1046 w 2041"/>
                  <a:gd name="T3" fmla="*/ 576 h 1553"/>
                  <a:gd name="T4" fmla="*/ 1017 w 2041"/>
                  <a:gd name="T5" fmla="*/ 446 h 1553"/>
                  <a:gd name="T6" fmla="*/ 1015 w 2041"/>
                  <a:gd name="T7" fmla="*/ 437 h 1553"/>
                  <a:gd name="T8" fmla="*/ 1014 w 2041"/>
                  <a:gd name="T9" fmla="*/ 437 h 1553"/>
                  <a:gd name="T10" fmla="*/ 1009 w 2041"/>
                  <a:gd name="T11" fmla="*/ 437 h 1553"/>
                  <a:gd name="T12" fmla="*/ 1009 w 2041"/>
                  <a:gd name="T13" fmla="*/ 437 h 1553"/>
                  <a:gd name="T14" fmla="*/ 1009 w 2041"/>
                  <a:gd name="T15" fmla="*/ 438 h 1553"/>
                  <a:gd name="T16" fmla="*/ 1004 w 2041"/>
                  <a:gd name="T17" fmla="*/ 465 h 1553"/>
                  <a:gd name="T18" fmla="*/ 910 w 2041"/>
                  <a:gd name="T19" fmla="*/ 867 h 1553"/>
                  <a:gd name="T20" fmla="*/ 416 w 2041"/>
                  <a:gd name="T21" fmla="*/ 1553 h 1553"/>
                  <a:gd name="T22" fmla="*/ 329 w 2041"/>
                  <a:gd name="T23" fmla="*/ 0 h 1553"/>
                  <a:gd name="T24" fmla="*/ 549 w 2041"/>
                  <a:gd name="T25" fmla="*/ 1008 h 1553"/>
                  <a:gd name="T26" fmla="*/ 571 w 2041"/>
                  <a:gd name="T27" fmla="*/ 1128 h 1553"/>
                  <a:gd name="T28" fmla="*/ 572 w 2041"/>
                  <a:gd name="T29" fmla="*/ 1137 h 1553"/>
                  <a:gd name="T30" fmla="*/ 572 w 2041"/>
                  <a:gd name="T31" fmla="*/ 1137 h 1553"/>
                  <a:gd name="T32" fmla="*/ 581 w 2041"/>
                  <a:gd name="T33" fmla="*/ 1137 h 1553"/>
                  <a:gd name="T34" fmla="*/ 581 w 2041"/>
                  <a:gd name="T35" fmla="*/ 1137 h 1553"/>
                  <a:gd name="T36" fmla="*/ 581 w 2041"/>
                  <a:gd name="T37" fmla="*/ 1135 h 1553"/>
                  <a:gd name="T38" fmla="*/ 587 w 2041"/>
                  <a:gd name="T39" fmla="*/ 1103 h 1553"/>
                  <a:gd name="T40" fmla="*/ 669 w 2041"/>
                  <a:gd name="T41" fmla="*/ 728 h 1553"/>
                  <a:gd name="T42" fmla="*/ 1189 w 2041"/>
                  <a:gd name="T43" fmla="*/ 24 h 1553"/>
                  <a:gd name="T44" fmla="*/ 1432 w 2041"/>
                  <a:gd name="T45" fmla="*/ 1019 h 1553"/>
                  <a:gd name="T46" fmla="*/ 1456 w 2041"/>
                  <a:gd name="T47" fmla="*/ 1135 h 1553"/>
                  <a:gd name="T48" fmla="*/ 1457 w 2041"/>
                  <a:gd name="T49" fmla="*/ 1143 h 1553"/>
                  <a:gd name="T50" fmla="*/ 1457 w 2041"/>
                  <a:gd name="T51" fmla="*/ 1144 h 1553"/>
                  <a:gd name="T52" fmla="*/ 1466 w 2041"/>
                  <a:gd name="T53" fmla="*/ 1144 h 1553"/>
                  <a:gd name="T54" fmla="*/ 1466 w 2041"/>
                  <a:gd name="T55" fmla="*/ 1144 h 1553"/>
                  <a:gd name="T56" fmla="*/ 1466 w 2041"/>
                  <a:gd name="T57" fmla="*/ 1143 h 1553"/>
                  <a:gd name="T58" fmla="*/ 1467 w 2041"/>
                  <a:gd name="T59" fmla="*/ 1133 h 1553"/>
                  <a:gd name="T60" fmla="*/ 1489 w 2041"/>
                  <a:gd name="T61" fmla="*/ 1005 h 1553"/>
                  <a:gd name="T62" fmla="*/ 1698 w 2041"/>
                  <a:gd name="T63" fmla="*/ 24 h 1553"/>
                  <a:gd name="T64" fmla="*/ 1610 w 2041"/>
                  <a:gd name="T65" fmla="*/ 1553 h 15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041" h="1553">
                    <a:moveTo>
                      <a:pt x="1610" y="1553"/>
                    </a:moveTo>
                    <a:lnTo>
                      <a:pt x="1301" y="1553"/>
                    </a:lnTo>
                    <a:lnTo>
                      <a:pt x="1114" y="852"/>
                    </a:lnTo>
                    <a:lnTo>
                      <a:pt x="1046" y="576"/>
                    </a:lnTo>
                    <a:lnTo>
                      <a:pt x="1024" y="476"/>
                    </a:lnTo>
                    <a:lnTo>
                      <a:pt x="1017" y="446"/>
                    </a:lnTo>
                    <a:lnTo>
                      <a:pt x="1015" y="439"/>
                    </a:lnTo>
                    <a:lnTo>
                      <a:pt x="1015" y="437"/>
                    </a:lnTo>
                    <a:lnTo>
                      <a:pt x="1014" y="437"/>
                    </a:lnTo>
                    <a:lnTo>
                      <a:pt x="1014" y="437"/>
                    </a:lnTo>
                    <a:lnTo>
                      <a:pt x="1014" y="437"/>
                    </a:lnTo>
                    <a:lnTo>
                      <a:pt x="1009" y="437"/>
                    </a:lnTo>
                    <a:lnTo>
                      <a:pt x="1009" y="437"/>
                    </a:lnTo>
                    <a:lnTo>
                      <a:pt x="1009" y="437"/>
                    </a:lnTo>
                    <a:lnTo>
                      <a:pt x="1009" y="437"/>
                    </a:lnTo>
                    <a:lnTo>
                      <a:pt x="1009" y="438"/>
                    </a:lnTo>
                    <a:lnTo>
                      <a:pt x="1008" y="443"/>
                    </a:lnTo>
                    <a:lnTo>
                      <a:pt x="1004" y="465"/>
                    </a:lnTo>
                    <a:lnTo>
                      <a:pt x="988" y="547"/>
                    </a:lnTo>
                    <a:lnTo>
                      <a:pt x="910" y="867"/>
                    </a:lnTo>
                    <a:lnTo>
                      <a:pt x="725" y="1553"/>
                    </a:lnTo>
                    <a:lnTo>
                      <a:pt x="416" y="1553"/>
                    </a:lnTo>
                    <a:lnTo>
                      <a:pt x="0" y="45"/>
                    </a:lnTo>
                    <a:lnTo>
                      <a:pt x="329" y="0"/>
                    </a:lnTo>
                    <a:lnTo>
                      <a:pt x="494" y="738"/>
                    </a:lnTo>
                    <a:lnTo>
                      <a:pt x="549" y="1008"/>
                    </a:lnTo>
                    <a:lnTo>
                      <a:pt x="566" y="1102"/>
                    </a:lnTo>
                    <a:lnTo>
                      <a:pt x="571" y="1128"/>
                    </a:lnTo>
                    <a:lnTo>
                      <a:pt x="572" y="1135"/>
                    </a:lnTo>
                    <a:lnTo>
                      <a:pt x="572" y="1137"/>
                    </a:lnTo>
                    <a:lnTo>
                      <a:pt x="572" y="1137"/>
                    </a:lnTo>
                    <a:lnTo>
                      <a:pt x="572" y="1137"/>
                    </a:lnTo>
                    <a:lnTo>
                      <a:pt x="573" y="1137"/>
                    </a:lnTo>
                    <a:lnTo>
                      <a:pt x="581" y="1137"/>
                    </a:lnTo>
                    <a:lnTo>
                      <a:pt x="581" y="1137"/>
                    </a:lnTo>
                    <a:lnTo>
                      <a:pt x="581" y="1137"/>
                    </a:lnTo>
                    <a:lnTo>
                      <a:pt x="581" y="1137"/>
                    </a:lnTo>
                    <a:lnTo>
                      <a:pt x="581" y="1135"/>
                    </a:lnTo>
                    <a:lnTo>
                      <a:pt x="582" y="1129"/>
                    </a:lnTo>
                    <a:lnTo>
                      <a:pt x="587" y="1103"/>
                    </a:lnTo>
                    <a:lnTo>
                      <a:pt x="604" y="1012"/>
                    </a:lnTo>
                    <a:lnTo>
                      <a:pt x="669" y="728"/>
                    </a:lnTo>
                    <a:lnTo>
                      <a:pt x="864" y="24"/>
                    </a:lnTo>
                    <a:lnTo>
                      <a:pt x="1189" y="24"/>
                    </a:lnTo>
                    <a:lnTo>
                      <a:pt x="1361" y="710"/>
                    </a:lnTo>
                    <a:lnTo>
                      <a:pt x="1432" y="1019"/>
                    </a:lnTo>
                    <a:lnTo>
                      <a:pt x="1451" y="1111"/>
                    </a:lnTo>
                    <a:lnTo>
                      <a:pt x="1456" y="1135"/>
                    </a:lnTo>
                    <a:lnTo>
                      <a:pt x="1457" y="1142"/>
                    </a:lnTo>
                    <a:lnTo>
                      <a:pt x="1457" y="1143"/>
                    </a:lnTo>
                    <a:lnTo>
                      <a:pt x="1457" y="1144"/>
                    </a:lnTo>
                    <a:lnTo>
                      <a:pt x="1457" y="1144"/>
                    </a:lnTo>
                    <a:lnTo>
                      <a:pt x="1457" y="1144"/>
                    </a:lnTo>
                    <a:lnTo>
                      <a:pt x="1466" y="1144"/>
                    </a:lnTo>
                    <a:lnTo>
                      <a:pt x="1466" y="1144"/>
                    </a:lnTo>
                    <a:lnTo>
                      <a:pt x="1466" y="1144"/>
                    </a:lnTo>
                    <a:lnTo>
                      <a:pt x="1466" y="1144"/>
                    </a:lnTo>
                    <a:lnTo>
                      <a:pt x="1466" y="1143"/>
                    </a:lnTo>
                    <a:lnTo>
                      <a:pt x="1466" y="1141"/>
                    </a:lnTo>
                    <a:lnTo>
                      <a:pt x="1467" y="1133"/>
                    </a:lnTo>
                    <a:lnTo>
                      <a:pt x="1473" y="1104"/>
                    </a:lnTo>
                    <a:lnTo>
                      <a:pt x="1489" y="1005"/>
                    </a:lnTo>
                    <a:lnTo>
                      <a:pt x="1541" y="734"/>
                    </a:lnTo>
                    <a:lnTo>
                      <a:pt x="1698" y="24"/>
                    </a:lnTo>
                    <a:lnTo>
                      <a:pt x="2041" y="24"/>
                    </a:lnTo>
                    <a:lnTo>
                      <a:pt x="1610" y="1553"/>
                    </a:lnTo>
                    <a:lnTo>
                      <a:pt x="1610" y="1553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68" name="Freeform 67"/>
              <p:cNvSpPr>
                <a:spLocks noEditPoints="1"/>
              </p:cNvSpPr>
              <p:nvPr userDrawn="1"/>
            </p:nvSpPr>
            <p:spPr bwMode="auto">
              <a:xfrm>
                <a:off x="13798" y="545"/>
                <a:ext cx="203" cy="298"/>
              </a:xfrm>
              <a:custGeom>
                <a:avLst/>
                <a:gdLst>
                  <a:gd name="T0" fmla="*/ 529 w 1423"/>
                  <a:gd name="T1" fmla="*/ 280 h 2083"/>
                  <a:gd name="T2" fmla="*/ 340 w 1423"/>
                  <a:gd name="T3" fmla="*/ 280 h 2083"/>
                  <a:gd name="T4" fmla="*/ 340 w 1423"/>
                  <a:gd name="T5" fmla="*/ 939 h 2083"/>
                  <a:gd name="T6" fmla="*/ 517 w 1423"/>
                  <a:gd name="T7" fmla="*/ 939 h 2083"/>
                  <a:gd name="T8" fmla="*/ 637 w 1423"/>
                  <a:gd name="T9" fmla="*/ 934 h 2083"/>
                  <a:gd name="T10" fmla="*/ 731 w 1423"/>
                  <a:gd name="T11" fmla="*/ 919 h 2083"/>
                  <a:gd name="T12" fmla="*/ 803 w 1423"/>
                  <a:gd name="T13" fmla="*/ 892 h 2083"/>
                  <a:gd name="T14" fmla="*/ 857 w 1423"/>
                  <a:gd name="T15" fmla="*/ 852 h 2083"/>
                  <a:gd name="T16" fmla="*/ 895 w 1423"/>
                  <a:gd name="T17" fmla="*/ 803 h 2083"/>
                  <a:gd name="T18" fmla="*/ 925 w 1423"/>
                  <a:gd name="T19" fmla="*/ 745 h 2083"/>
                  <a:gd name="T20" fmla="*/ 944 w 1423"/>
                  <a:gd name="T21" fmla="*/ 676 h 2083"/>
                  <a:gd name="T22" fmla="*/ 951 w 1423"/>
                  <a:gd name="T23" fmla="*/ 598 h 2083"/>
                  <a:gd name="T24" fmla="*/ 944 w 1423"/>
                  <a:gd name="T25" fmla="*/ 525 h 2083"/>
                  <a:gd name="T26" fmla="*/ 927 w 1423"/>
                  <a:gd name="T27" fmla="*/ 460 h 2083"/>
                  <a:gd name="T28" fmla="*/ 899 w 1423"/>
                  <a:gd name="T29" fmla="*/ 405 h 2083"/>
                  <a:gd name="T30" fmla="*/ 855 w 1423"/>
                  <a:gd name="T31" fmla="*/ 361 h 2083"/>
                  <a:gd name="T32" fmla="*/ 797 w 1423"/>
                  <a:gd name="T33" fmla="*/ 325 h 2083"/>
                  <a:gd name="T34" fmla="*/ 725 w 1423"/>
                  <a:gd name="T35" fmla="*/ 300 h 2083"/>
                  <a:gd name="T36" fmla="*/ 635 w 1423"/>
                  <a:gd name="T37" fmla="*/ 285 h 2083"/>
                  <a:gd name="T38" fmla="*/ 529 w 1423"/>
                  <a:gd name="T39" fmla="*/ 280 h 2083"/>
                  <a:gd name="T40" fmla="*/ 529 w 1423"/>
                  <a:gd name="T41" fmla="*/ 280 h 2083"/>
                  <a:gd name="T42" fmla="*/ 1011 w 1423"/>
                  <a:gd name="T43" fmla="*/ 2083 h 2083"/>
                  <a:gd name="T44" fmla="*/ 830 w 1423"/>
                  <a:gd name="T45" fmla="*/ 1761 h 2083"/>
                  <a:gd name="T46" fmla="*/ 730 w 1423"/>
                  <a:gd name="T47" fmla="*/ 1589 h 2083"/>
                  <a:gd name="T48" fmla="*/ 642 w 1423"/>
                  <a:gd name="T49" fmla="*/ 1451 h 2083"/>
                  <a:gd name="T50" fmla="*/ 559 w 1423"/>
                  <a:gd name="T51" fmla="*/ 1339 h 2083"/>
                  <a:gd name="T52" fmla="*/ 475 w 1423"/>
                  <a:gd name="T53" fmla="*/ 1246 h 2083"/>
                  <a:gd name="T54" fmla="*/ 418 w 1423"/>
                  <a:gd name="T55" fmla="*/ 1201 h 2083"/>
                  <a:gd name="T56" fmla="*/ 384 w 1423"/>
                  <a:gd name="T57" fmla="*/ 1188 h 2083"/>
                  <a:gd name="T58" fmla="*/ 340 w 1423"/>
                  <a:gd name="T59" fmla="*/ 1183 h 2083"/>
                  <a:gd name="T60" fmla="*/ 340 w 1423"/>
                  <a:gd name="T61" fmla="*/ 2083 h 2083"/>
                  <a:gd name="T62" fmla="*/ 0 w 1423"/>
                  <a:gd name="T63" fmla="*/ 2083 h 2083"/>
                  <a:gd name="T64" fmla="*/ 0 w 1423"/>
                  <a:gd name="T65" fmla="*/ 0 h 2083"/>
                  <a:gd name="T66" fmla="*/ 634 w 1423"/>
                  <a:gd name="T67" fmla="*/ 0 h 2083"/>
                  <a:gd name="T68" fmla="*/ 797 w 1423"/>
                  <a:gd name="T69" fmla="*/ 12 h 2083"/>
                  <a:gd name="T70" fmla="*/ 937 w 1423"/>
                  <a:gd name="T71" fmla="*/ 47 h 2083"/>
                  <a:gd name="T72" fmla="*/ 998 w 1423"/>
                  <a:gd name="T73" fmla="*/ 73 h 2083"/>
                  <a:gd name="T74" fmla="*/ 1053 w 1423"/>
                  <a:gd name="T75" fmla="*/ 103 h 2083"/>
                  <a:gd name="T76" fmla="*/ 1148 w 1423"/>
                  <a:gd name="T77" fmla="*/ 176 h 2083"/>
                  <a:gd name="T78" fmla="*/ 1221 w 1423"/>
                  <a:gd name="T79" fmla="*/ 265 h 2083"/>
                  <a:gd name="T80" fmla="*/ 1272 w 1423"/>
                  <a:gd name="T81" fmla="*/ 366 h 2083"/>
                  <a:gd name="T82" fmla="*/ 1302 w 1423"/>
                  <a:gd name="T83" fmla="*/ 477 h 2083"/>
                  <a:gd name="T84" fmla="*/ 1311 w 1423"/>
                  <a:gd name="T85" fmla="*/ 596 h 2083"/>
                  <a:gd name="T86" fmla="*/ 1303 w 1423"/>
                  <a:gd name="T87" fmla="*/ 706 h 2083"/>
                  <a:gd name="T88" fmla="*/ 1276 w 1423"/>
                  <a:gd name="T89" fmla="*/ 811 h 2083"/>
                  <a:gd name="T90" fmla="*/ 1233 w 1423"/>
                  <a:gd name="T91" fmla="*/ 908 h 2083"/>
                  <a:gd name="T92" fmla="*/ 1175 w 1423"/>
                  <a:gd name="T93" fmla="*/ 994 h 2083"/>
                  <a:gd name="T94" fmla="*/ 1100 w 1423"/>
                  <a:gd name="T95" fmla="*/ 1066 h 2083"/>
                  <a:gd name="T96" fmla="*/ 1012 w 1423"/>
                  <a:gd name="T97" fmla="*/ 1120 h 2083"/>
                  <a:gd name="T98" fmla="*/ 909 w 1423"/>
                  <a:gd name="T99" fmla="*/ 1155 h 2083"/>
                  <a:gd name="T100" fmla="*/ 794 w 1423"/>
                  <a:gd name="T101" fmla="*/ 1168 h 2083"/>
                  <a:gd name="T102" fmla="*/ 825 w 1423"/>
                  <a:gd name="T103" fmla="*/ 1190 h 2083"/>
                  <a:gd name="T104" fmla="*/ 861 w 1423"/>
                  <a:gd name="T105" fmla="*/ 1224 h 2083"/>
                  <a:gd name="T106" fmla="*/ 942 w 1423"/>
                  <a:gd name="T107" fmla="*/ 1325 h 2083"/>
                  <a:gd name="T108" fmla="*/ 1031 w 1423"/>
                  <a:gd name="T109" fmla="*/ 1451 h 2083"/>
                  <a:gd name="T110" fmla="*/ 1116 w 1423"/>
                  <a:gd name="T111" fmla="*/ 1584 h 2083"/>
                  <a:gd name="T112" fmla="*/ 1423 w 1423"/>
                  <a:gd name="T113" fmla="*/ 2083 h 2083"/>
                  <a:gd name="T114" fmla="*/ 1011 w 1423"/>
                  <a:gd name="T115" fmla="*/ 2083 h 2083"/>
                  <a:gd name="T116" fmla="*/ 1011 w 1423"/>
                  <a:gd name="T117" fmla="*/ 2083 h 20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423" h="2083">
                    <a:moveTo>
                      <a:pt x="529" y="280"/>
                    </a:moveTo>
                    <a:lnTo>
                      <a:pt x="340" y="280"/>
                    </a:lnTo>
                    <a:lnTo>
                      <a:pt x="340" y="939"/>
                    </a:lnTo>
                    <a:lnTo>
                      <a:pt x="517" y="939"/>
                    </a:lnTo>
                    <a:lnTo>
                      <a:pt x="637" y="934"/>
                    </a:lnTo>
                    <a:lnTo>
                      <a:pt x="731" y="919"/>
                    </a:lnTo>
                    <a:lnTo>
                      <a:pt x="803" y="892"/>
                    </a:lnTo>
                    <a:lnTo>
                      <a:pt x="857" y="852"/>
                    </a:lnTo>
                    <a:lnTo>
                      <a:pt x="895" y="803"/>
                    </a:lnTo>
                    <a:lnTo>
                      <a:pt x="925" y="745"/>
                    </a:lnTo>
                    <a:lnTo>
                      <a:pt x="944" y="676"/>
                    </a:lnTo>
                    <a:lnTo>
                      <a:pt x="951" y="598"/>
                    </a:lnTo>
                    <a:lnTo>
                      <a:pt x="944" y="525"/>
                    </a:lnTo>
                    <a:lnTo>
                      <a:pt x="927" y="460"/>
                    </a:lnTo>
                    <a:lnTo>
                      <a:pt x="899" y="405"/>
                    </a:lnTo>
                    <a:lnTo>
                      <a:pt x="855" y="361"/>
                    </a:lnTo>
                    <a:lnTo>
                      <a:pt x="797" y="325"/>
                    </a:lnTo>
                    <a:lnTo>
                      <a:pt x="725" y="300"/>
                    </a:lnTo>
                    <a:lnTo>
                      <a:pt x="635" y="285"/>
                    </a:lnTo>
                    <a:lnTo>
                      <a:pt x="529" y="280"/>
                    </a:lnTo>
                    <a:lnTo>
                      <a:pt x="529" y="280"/>
                    </a:lnTo>
                    <a:close/>
                    <a:moveTo>
                      <a:pt x="1011" y="2083"/>
                    </a:moveTo>
                    <a:lnTo>
                      <a:pt x="830" y="1761"/>
                    </a:lnTo>
                    <a:lnTo>
                      <a:pt x="730" y="1589"/>
                    </a:lnTo>
                    <a:lnTo>
                      <a:pt x="642" y="1451"/>
                    </a:lnTo>
                    <a:lnTo>
                      <a:pt x="559" y="1339"/>
                    </a:lnTo>
                    <a:lnTo>
                      <a:pt x="475" y="1246"/>
                    </a:lnTo>
                    <a:lnTo>
                      <a:pt x="418" y="1201"/>
                    </a:lnTo>
                    <a:lnTo>
                      <a:pt x="384" y="1188"/>
                    </a:lnTo>
                    <a:lnTo>
                      <a:pt x="340" y="1183"/>
                    </a:lnTo>
                    <a:lnTo>
                      <a:pt x="340" y="2083"/>
                    </a:lnTo>
                    <a:lnTo>
                      <a:pt x="0" y="2083"/>
                    </a:lnTo>
                    <a:lnTo>
                      <a:pt x="0" y="0"/>
                    </a:lnTo>
                    <a:lnTo>
                      <a:pt x="634" y="0"/>
                    </a:lnTo>
                    <a:lnTo>
                      <a:pt x="797" y="12"/>
                    </a:lnTo>
                    <a:lnTo>
                      <a:pt x="937" y="47"/>
                    </a:lnTo>
                    <a:lnTo>
                      <a:pt x="998" y="73"/>
                    </a:lnTo>
                    <a:lnTo>
                      <a:pt x="1053" y="103"/>
                    </a:lnTo>
                    <a:lnTo>
                      <a:pt x="1148" y="176"/>
                    </a:lnTo>
                    <a:lnTo>
                      <a:pt x="1221" y="265"/>
                    </a:lnTo>
                    <a:lnTo>
                      <a:pt x="1272" y="366"/>
                    </a:lnTo>
                    <a:lnTo>
                      <a:pt x="1302" y="477"/>
                    </a:lnTo>
                    <a:lnTo>
                      <a:pt x="1311" y="596"/>
                    </a:lnTo>
                    <a:lnTo>
                      <a:pt x="1303" y="706"/>
                    </a:lnTo>
                    <a:lnTo>
                      <a:pt x="1276" y="811"/>
                    </a:lnTo>
                    <a:lnTo>
                      <a:pt x="1233" y="908"/>
                    </a:lnTo>
                    <a:lnTo>
                      <a:pt x="1175" y="994"/>
                    </a:lnTo>
                    <a:lnTo>
                      <a:pt x="1100" y="1066"/>
                    </a:lnTo>
                    <a:lnTo>
                      <a:pt x="1012" y="1120"/>
                    </a:lnTo>
                    <a:lnTo>
                      <a:pt x="909" y="1155"/>
                    </a:lnTo>
                    <a:lnTo>
                      <a:pt x="794" y="1168"/>
                    </a:lnTo>
                    <a:lnTo>
                      <a:pt x="825" y="1190"/>
                    </a:lnTo>
                    <a:lnTo>
                      <a:pt x="861" y="1224"/>
                    </a:lnTo>
                    <a:lnTo>
                      <a:pt x="942" y="1325"/>
                    </a:lnTo>
                    <a:lnTo>
                      <a:pt x="1031" y="1451"/>
                    </a:lnTo>
                    <a:lnTo>
                      <a:pt x="1116" y="1584"/>
                    </a:lnTo>
                    <a:lnTo>
                      <a:pt x="1423" y="2083"/>
                    </a:lnTo>
                    <a:lnTo>
                      <a:pt x="1011" y="2083"/>
                    </a:lnTo>
                    <a:lnTo>
                      <a:pt x="1011" y="2083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69" name="Freeform 68"/>
              <p:cNvSpPr>
                <a:spLocks noEditPoints="1"/>
              </p:cNvSpPr>
              <p:nvPr userDrawn="1"/>
            </p:nvSpPr>
            <p:spPr bwMode="auto">
              <a:xfrm>
                <a:off x="14014" y="620"/>
                <a:ext cx="182" cy="229"/>
              </a:xfrm>
              <a:custGeom>
                <a:avLst/>
                <a:gdLst>
                  <a:gd name="T0" fmla="*/ 590 w 1273"/>
                  <a:gd name="T1" fmla="*/ 257 h 1598"/>
                  <a:gd name="T2" fmla="*/ 483 w 1273"/>
                  <a:gd name="T3" fmla="*/ 309 h 1598"/>
                  <a:gd name="T4" fmla="*/ 409 w 1273"/>
                  <a:gd name="T5" fmla="*/ 410 h 1598"/>
                  <a:gd name="T6" fmla="*/ 372 w 1273"/>
                  <a:gd name="T7" fmla="*/ 556 h 1598"/>
                  <a:gd name="T8" fmla="*/ 930 w 1273"/>
                  <a:gd name="T9" fmla="*/ 644 h 1598"/>
                  <a:gd name="T10" fmla="*/ 910 w 1273"/>
                  <a:gd name="T11" fmla="*/ 479 h 1598"/>
                  <a:gd name="T12" fmla="*/ 855 w 1273"/>
                  <a:gd name="T13" fmla="*/ 354 h 1598"/>
                  <a:gd name="T14" fmla="*/ 768 w 1273"/>
                  <a:gd name="T15" fmla="*/ 276 h 1598"/>
                  <a:gd name="T16" fmla="*/ 656 w 1273"/>
                  <a:gd name="T17" fmla="*/ 249 h 1598"/>
                  <a:gd name="T18" fmla="*/ 364 w 1273"/>
                  <a:gd name="T19" fmla="*/ 888 h 1598"/>
                  <a:gd name="T20" fmla="*/ 369 w 1273"/>
                  <a:gd name="T21" fmla="*/ 991 h 1598"/>
                  <a:gd name="T22" fmla="*/ 405 w 1273"/>
                  <a:gd name="T23" fmla="*/ 1142 h 1598"/>
                  <a:gd name="T24" fmla="*/ 490 w 1273"/>
                  <a:gd name="T25" fmla="*/ 1264 h 1598"/>
                  <a:gd name="T26" fmla="*/ 638 w 1273"/>
                  <a:gd name="T27" fmla="*/ 1335 h 1598"/>
                  <a:gd name="T28" fmla="*/ 843 w 1273"/>
                  <a:gd name="T29" fmla="*/ 1336 h 1598"/>
                  <a:gd name="T30" fmla="*/ 1032 w 1273"/>
                  <a:gd name="T31" fmla="*/ 1260 h 1598"/>
                  <a:gd name="T32" fmla="*/ 1249 w 1273"/>
                  <a:gd name="T33" fmla="*/ 1397 h 1598"/>
                  <a:gd name="T34" fmla="*/ 992 w 1273"/>
                  <a:gd name="T35" fmla="*/ 1548 h 1598"/>
                  <a:gd name="T36" fmla="*/ 701 w 1273"/>
                  <a:gd name="T37" fmla="*/ 1598 h 1598"/>
                  <a:gd name="T38" fmla="*/ 548 w 1273"/>
                  <a:gd name="T39" fmla="*/ 1583 h 1598"/>
                  <a:gd name="T40" fmla="*/ 410 w 1273"/>
                  <a:gd name="T41" fmla="*/ 1542 h 1598"/>
                  <a:gd name="T42" fmla="*/ 291 w 1273"/>
                  <a:gd name="T43" fmla="*/ 1475 h 1598"/>
                  <a:gd name="T44" fmla="*/ 189 w 1273"/>
                  <a:gd name="T45" fmla="*/ 1382 h 1598"/>
                  <a:gd name="T46" fmla="*/ 108 w 1273"/>
                  <a:gd name="T47" fmla="*/ 1267 h 1598"/>
                  <a:gd name="T48" fmla="*/ 49 w 1273"/>
                  <a:gd name="T49" fmla="*/ 1131 h 1598"/>
                  <a:gd name="T50" fmla="*/ 12 w 1273"/>
                  <a:gd name="T51" fmla="*/ 975 h 1598"/>
                  <a:gd name="T52" fmla="*/ 11 w 1273"/>
                  <a:gd name="T53" fmla="*/ 615 h 1598"/>
                  <a:gd name="T54" fmla="*/ 46 w 1273"/>
                  <a:gd name="T55" fmla="*/ 458 h 1598"/>
                  <a:gd name="T56" fmla="*/ 104 w 1273"/>
                  <a:gd name="T57" fmla="*/ 323 h 1598"/>
                  <a:gd name="T58" fmla="*/ 189 w 1273"/>
                  <a:gd name="T59" fmla="*/ 205 h 1598"/>
                  <a:gd name="T60" fmla="*/ 288 w 1273"/>
                  <a:gd name="T61" fmla="*/ 113 h 1598"/>
                  <a:gd name="T62" fmla="*/ 397 w 1273"/>
                  <a:gd name="T63" fmla="*/ 49 h 1598"/>
                  <a:gd name="T64" fmla="*/ 519 w 1273"/>
                  <a:gd name="T65" fmla="*/ 12 h 1598"/>
                  <a:gd name="T66" fmla="*/ 766 w 1273"/>
                  <a:gd name="T67" fmla="*/ 7 h 1598"/>
                  <a:gd name="T68" fmla="*/ 975 w 1273"/>
                  <a:gd name="T69" fmla="*/ 82 h 1598"/>
                  <a:gd name="T70" fmla="*/ 1121 w 1273"/>
                  <a:gd name="T71" fmla="*/ 205 h 1598"/>
                  <a:gd name="T72" fmla="*/ 1196 w 1273"/>
                  <a:gd name="T73" fmla="*/ 325 h 1598"/>
                  <a:gd name="T74" fmla="*/ 1245 w 1273"/>
                  <a:gd name="T75" fmla="*/ 485 h 1598"/>
                  <a:gd name="T76" fmla="*/ 1269 w 1273"/>
                  <a:gd name="T77" fmla="*/ 693 h 1598"/>
                  <a:gd name="T78" fmla="*/ 1273 w 1273"/>
                  <a:gd name="T79" fmla="*/ 888 h 1598"/>
                  <a:gd name="T80" fmla="*/ 364 w 1273"/>
                  <a:gd name="T81" fmla="*/ 888 h 15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273" h="1598">
                    <a:moveTo>
                      <a:pt x="656" y="249"/>
                    </a:moveTo>
                    <a:lnTo>
                      <a:pt x="590" y="257"/>
                    </a:lnTo>
                    <a:lnTo>
                      <a:pt x="533" y="276"/>
                    </a:lnTo>
                    <a:lnTo>
                      <a:pt x="483" y="309"/>
                    </a:lnTo>
                    <a:lnTo>
                      <a:pt x="442" y="354"/>
                    </a:lnTo>
                    <a:lnTo>
                      <a:pt x="409" y="410"/>
                    </a:lnTo>
                    <a:lnTo>
                      <a:pt x="386" y="479"/>
                    </a:lnTo>
                    <a:lnTo>
                      <a:pt x="372" y="556"/>
                    </a:lnTo>
                    <a:lnTo>
                      <a:pt x="367" y="644"/>
                    </a:lnTo>
                    <a:lnTo>
                      <a:pt x="930" y="644"/>
                    </a:lnTo>
                    <a:lnTo>
                      <a:pt x="925" y="556"/>
                    </a:lnTo>
                    <a:lnTo>
                      <a:pt x="910" y="479"/>
                    </a:lnTo>
                    <a:lnTo>
                      <a:pt x="887" y="410"/>
                    </a:lnTo>
                    <a:lnTo>
                      <a:pt x="855" y="354"/>
                    </a:lnTo>
                    <a:lnTo>
                      <a:pt x="815" y="309"/>
                    </a:lnTo>
                    <a:lnTo>
                      <a:pt x="768" y="276"/>
                    </a:lnTo>
                    <a:lnTo>
                      <a:pt x="715" y="257"/>
                    </a:lnTo>
                    <a:lnTo>
                      <a:pt x="656" y="249"/>
                    </a:lnTo>
                    <a:lnTo>
                      <a:pt x="656" y="249"/>
                    </a:lnTo>
                    <a:close/>
                    <a:moveTo>
                      <a:pt x="364" y="888"/>
                    </a:moveTo>
                    <a:lnTo>
                      <a:pt x="364" y="912"/>
                    </a:lnTo>
                    <a:lnTo>
                      <a:pt x="369" y="991"/>
                    </a:lnTo>
                    <a:lnTo>
                      <a:pt x="381" y="1068"/>
                    </a:lnTo>
                    <a:lnTo>
                      <a:pt x="405" y="1142"/>
                    </a:lnTo>
                    <a:lnTo>
                      <a:pt x="441" y="1208"/>
                    </a:lnTo>
                    <a:lnTo>
                      <a:pt x="490" y="1264"/>
                    </a:lnTo>
                    <a:lnTo>
                      <a:pt x="556" y="1307"/>
                    </a:lnTo>
                    <a:lnTo>
                      <a:pt x="638" y="1335"/>
                    </a:lnTo>
                    <a:lnTo>
                      <a:pt x="741" y="1346"/>
                    </a:lnTo>
                    <a:lnTo>
                      <a:pt x="843" y="1336"/>
                    </a:lnTo>
                    <a:lnTo>
                      <a:pt x="940" y="1307"/>
                    </a:lnTo>
                    <a:lnTo>
                      <a:pt x="1032" y="1260"/>
                    </a:lnTo>
                    <a:lnTo>
                      <a:pt x="1119" y="1195"/>
                    </a:lnTo>
                    <a:lnTo>
                      <a:pt x="1249" y="1397"/>
                    </a:lnTo>
                    <a:lnTo>
                      <a:pt x="1124" y="1485"/>
                    </a:lnTo>
                    <a:lnTo>
                      <a:pt x="992" y="1548"/>
                    </a:lnTo>
                    <a:lnTo>
                      <a:pt x="850" y="1586"/>
                    </a:lnTo>
                    <a:lnTo>
                      <a:pt x="701" y="1598"/>
                    </a:lnTo>
                    <a:lnTo>
                      <a:pt x="622" y="1594"/>
                    </a:lnTo>
                    <a:lnTo>
                      <a:pt x="548" y="1583"/>
                    </a:lnTo>
                    <a:lnTo>
                      <a:pt x="476" y="1566"/>
                    </a:lnTo>
                    <a:lnTo>
                      <a:pt x="410" y="1542"/>
                    </a:lnTo>
                    <a:lnTo>
                      <a:pt x="348" y="1511"/>
                    </a:lnTo>
                    <a:lnTo>
                      <a:pt x="291" y="1475"/>
                    </a:lnTo>
                    <a:lnTo>
                      <a:pt x="237" y="1431"/>
                    </a:lnTo>
                    <a:lnTo>
                      <a:pt x="189" y="1382"/>
                    </a:lnTo>
                    <a:lnTo>
                      <a:pt x="146" y="1327"/>
                    </a:lnTo>
                    <a:lnTo>
                      <a:pt x="108" y="1267"/>
                    </a:lnTo>
                    <a:lnTo>
                      <a:pt x="76" y="1202"/>
                    </a:lnTo>
                    <a:lnTo>
                      <a:pt x="49" y="1131"/>
                    </a:lnTo>
                    <a:lnTo>
                      <a:pt x="27" y="1056"/>
                    </a:lnTo>
                    <a:lnTo>
                      <a:pt x="12" y="975"/>
                    </a:lnTo>
                    <a:lnTo>
                      <a:pt x="0" y="801"/>
                    </a:lnTo>
                    <a:lnTo>
                      <a:pt x="11" y="615"/>
                    </a:lnTo>
                    <a:lnTo>
                      <a:pt x="25" y="534"/>
                    </a:lnTo>
                    <a:lnTo>
                      <a:pt x="46" y="458"/>
                    </a:lnTo>
                    <a:lnTo>
                      <a:pt x="71" y="388"/>
                    </a:lnTo>
                    <a:lnTo>
                      <a:pt x="104" y="323"/>
                    </a:lnTo>
                    <a:lnTo>
                      <a:pt x="144" y="262"/>
                    </a:lnTo>
                    <a:lnTo>
                      <a:pt x="189" y="205"/>
                    </a:lnTo>
                    <a:lnTo>
                      <a:pt x="237" y="154"/>
                    </a:lnTo>
                    <a:lnTo>
                      <a:pt x="288" y="113"/>
                    </a:lnTo>
                    <a:lnTo>
                      <a:pt x="341" y="78"/>
                    </a:lnTo>
                    <a:lnTo>
                      <a:pt x="397" y="49"/>
                    </a:lnTo>
                    <a:lnTo>
                      <a:pt x="456" y="28"/>
                    </a:lnTo>
                    <a:lnTo>
                      <a:pt x="519" y="12"/>
                    </a:lnTo>
                    <a:lnTo>
                      <a:pt x="656" y="0"/>
                    </a:lnTo>
                    <a:lnTo>
                      <a:pt x="766" y="7"/>
                    </a:lnTo>
                    <a:lnTo>
                      <a:pt x="873" y="34"/>
                    </a:lnTo>
                    <a:lnTo>
                      <a:pt x="975" y="82"/>
                    </a:lnTo>
                    <a:lnTo>
                      <a:pt x="1074" y="157"/>
                    </a:lnTo>
                    <a:lnTo>
                      <a:pt x="1121" y="205"/>
                    </a:lnTo>
                    <a:lnTo>
                      <a:pt x="1162" y="260"/>
                    </a:lnTo>
                    <a:lnTo>
                      <a:pt x="1196" y="325"/>
                    </a:lnTo>
                    <a:lnTo>
                      <a:pt x="1224" y="400"/>
                    </a:lnTo>
                    <a:lnTo>
                      <a:pt x="1245" y="485"/>
                    </a:lnTo>
                    <a:lnTo>
                      <a:pt x="1261" y="582"/>
                    </a:lnTo>
                    <a:lnTo>
                      <a:pt x="1269" y="693"/>
                    </a:lnTo>
                    <a:lnTo>
                      <a:pt x="1273" y="819"/>
                    </a:lnTo>
                    <a:lnTo>
                      <a:pt x="1273" y="888"/>
                    </a:lnTo>
                    <a:lnTo>
                      <a:pt x="364" y="888"/>
                    </a:lnTo>
                    <a:lnTo>
                      <a:pt x="364" y="88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70" name="Freeform 10"/>
              <p:cNvSpPr>
                <a:spLocks/>
              </p:cNvSpPr>
              <p:nvPr userDrawn="1"/>
            </p:nvSpPr>
            <p:spPr bwMode="auto">
              <a:xfrm>
                <a:off x="14232" y="526"/>
                <a:ext cx="81" cy="322"/>
              </a:xfrm>
              <a:custGeom>
                <a:avLst/>
                <a:gdLst>
                  <a:gd name="T0" fmla="*/ 365 w 563"/>
                  <a:gd name="T1" fmla="*/ 2249 h 2249"/>
                  <a:gd name="T2" fmla="*/ 306 w 563"/>
                  <a:gd name="T3" fmla="*/ 2246 h 2249"/>
                  <a:gd name="T4" fmla="*/ 254 w 563"/>
                  <a:gd name="T5" fmla="*/ 2236 h 2249"/>
                  <a:gd name="T6" fmla="*/ 209 w 563"/>
                  <a:gd name="T7" fmla="*/ 2220 h 2249"/>
                  <a:gd name="T8" fmla="*/ 172 w 563"/>
                  <a:gd name="T9" fmla="*/ 2200 h 2249"/>
                  <a:gd name="T10" fmla="*/ 112 w 563"/>
                  <a:gd name="T11" fmla="*/ 2148 h 2249"/>
                  <a:gd name="T12" fmla="*/ 73 w 563"/>
                  <a:gd name="T13" fmla="*/ 2083 h 2249"/>
                  <a:gd name="T14" fmla="*/ 48 w 563"/>
                  <a:gd name="T15" fmla="*/ 2012 h 2249"/>
                  <a:gd name="T16" fmla="*/ 36 w 563"/>
                  <a:gd name="T17" fmla="*/ 1941 h 2249"/>
                  <a:gd name="T18" fmla="*/ 30 w 563"/>
                  <a:gd name="T19" fmla="*/ 1819 h 2249"/>
                  <a:gd name="T20" fmla="*/ 30 w 563"/>
                  <a:gd name="T21" fmla="*/ 521 h 2249"/>
                  <a:gd name="T22" fmla="*/ 24 w 563"/>
                  <a:gd name="T23" fmla="*/ 268 h 2249"/>
                  <a:gd name="T24" fmla="*/ 0 w 563"/>
                  <a:gd name="T25" fmla="*/ 76 h 2249"/>
                  <a:gd name="T26" fmla="*/ 341 w 563"/>
                  <a:gd name="T27" fmla="*/ 0 h 2249"/>
                  <a:gd name="T28" fmla="*/ 356 w 563"/>
                  <a:gd name="T29" fmla="*/ 77 h 2249"/>
                  <a:gd name="T30" fmla="*/ 363 w 563"/>
                  <a:gd name="T31" fmla="*/ 171 h 2249"/>
                  <a:gd name="T32" fmla="*/ 368 w 563"/>
                  <a:gd name="T33" fmla="*/ 419 h 2249"/>
                  <a:gd name="T34" fmla="*/ 368 w 563"/>
                  <a:gd name="T35" fmla="*/ 1710 h 2249"/>
                  <a:gd name="T36" fmla="*/ 369 w 563"/>
                  <a:gd name="T37" fmla="*/ 1834 h 2249"/>
                  <a:gd name="T38" fmla="*/ 376 w 563"/>
                  <a:gd name="T39" fmla="*/ 1911 h 2249"/>
                  <a:gd name="T40" fmla="*/ 385 w 563"/>
                  <a:gd name="T41" fmla="*/ 1955 h 2249"/>
                  <a:gd name="T42" fmla="*/ 401 w 563"/>
                  <a:gd name="T43" fmla="*/ 1984 h 2249"/>
                  <a:gd name="T44" fmla="*/ 419 w 563"/>
                  <a:gd name="T45" fmla="*/ 2002 h 2249"/>
                  <a:gd name="T46" fmla="*/ 447 w 563"/>
                  <a:gd name="T47" fmla="*/ 2013 h 2249"/>
                  <a:gd name="T48" fmla="*/ 478 w 563"/>
                  <a:gd name="T49" fmla="*/ 2016 h 2249"/>
                  <a:gd name="T50" fmla="*/ 509 w 563"/>
                  <a:gd name="T51" fmla="*/ 2008 h 2249"/>
                  <a:gd name="T52" fmla="*/ 563 w 563"/>
                  <a:gd name="T53" fmla="*/ 2213 h 2249"/>
                  <a:gd name="T54" fmla="*/ 470 w 563"/>
                  <a:gd name="T55" fmla="*/ 2240 h 2249"/>
                  <a:gd name="T56" fmla="*/ 365 w 563"/>
                  <a:gd name="T57" fmla="*/ 2249 h 2249"/>
                  <a:gd name="T58" fmla="*/ 365 w 563"/>
                  <a:gd name="T59" fmla="*/ 2249 h 2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563" h="2249">
                    <a:moveTo>
                      <a:pt x="365" y="2249"/>
                    </a:moveTo>
                    <a:lnTo>
                      <a:pt x="306" y="2246"/>
                    </a:lnTo>
                    <a:lnTo>
                      <a:pt x="254" y="2236"/>
                    </a:lnTo>
                    <a:lnTo>
                      <a:pt x="209" y="2220"/>
                    </a:lnTo>
                    <a:lnTo>
                      <a:pt x="172" y="2200"/>
                    </a:lnTo>
                    <a:lnTo>
                      <a:pt x="112" y="2148"/>
                    </a:lnTo>
                    <a:lnTo>
                      <a:pt x="73" y="2083"/>
                    </a:lnTo>
                    <a:lnTo>
                      <a:pt x="48" y="2012"/>
                    </a:lnTo>
                    <a:lnTo>
                      <a:pt x="36" y="1941"/>
                    </a:lnTo>
                    <a:lnTo>
                      <a:pt x="30" y="1819"/>
                    </a:lnTo>
                    <a:lnTo>
                      <a:pt x="30" y="521"/>
                    </a:lnTo>
                    <a:lnTo>
                      <a:pt x="24" y="268"/>
                    </a:lnTo>
                    <a:lnTo>
                      <a:pt x="0" y="76"/>
                    </a:lnTo>
                    <a:lnTo>
                      <a:pt x="341" y="0"/>
                    </a:lnTo>
                    <a:lnTo>
                      <a:pt x="356" y="77"/>
                    </a:lnTo>
                    <a:lnTo>
                      <a:pt x="363" y="171"/>
                    </a:lnTo>
                    <a:lnTo>
                      <a:pt x="368" y="419"/>
                    </a:lnTo>
                    <a:lnTo>
                      <a:pt x="368" y="1710"/>
                    </a:lnTo>
                    <a:lnTo>
                      <a:pt x="369" y="1834"/>
                    </a:lnTo>
                    <a:lnTo>
                      <a:pt x="376" y="1911"/>
                    </a:lnTo>
                    <a:lnTo>
                      <a:pt x="385" y="1955"/>
                    </a:lnTo>
                    <a:lnTo>
                      <a:pt x="401" y="1984"/>
                    </a:lnTo>
                    <a:lnTo>
                      <a:pt x="419" y="2002"/>
                    </a:lnTo>
                    <a:lnTo>
                      <a:pt x="447" y="2013"/>
                    </a:lnTo>
                    <a:lnTo>
                      <a:pt x="478" y="2016"/>
                    </a:lnTo>
                    <a:lnTo>
                      <a:pt x="509" y="2008"/>
                    </a:lnTo>
                    <a:lnTo>
                      <a:pt x="563" y="2213"/>
                    </a:lnTo>
                    <a:lnTo>
                      <a:pt x="470" y="2240"/>
                    </a:lnTo>
                    <a:lnTo>
                      <a:pt x="365" y="2249"/>
                    </a:lnTo>
                    <a:lnTo>
                      <a:pt x="365" y="2249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71" name="Freeform 11"/>
              <p:cNvSpPr>
                <a:spLocks noEditPoints="1"/>
              </p:cNvSpPr>
              <p:nvPr userDrawn="1"/>
            </p:nvSpPr>
            <p:spPr bwMode="auto">
              <a:xfrm>
                <a:off x="14336" y="530"/>
                <a:ext cx="63" cy="313"/>
              </a:xfrm>
              <a:custGeom>
                <a:avLst/>
                <a:gdLst>
                  <a:gd name="T0" fmla="*/ 50 w 438"/>
                  <a:gd name="T1" fmla="*/ 2192 h 2192"/>
                  <a:gd name="T2" fmla="*/ 50 w 438"/>
                  <a:gd name="T3" fmla="*/ 693 h 2192"/>
                  <a:gd name="T4" fmla="*/ 383 w 438"/>
                  <a:gd name="T5" fmla="*/ 633 h 2192"/>
                  <a:gd name="T6" fmla="*/ 383 w 438"/>
                  <a:gd name="T7" fmla="*/ 2192 h 2192"/>
                  <a:gd name="T8" fmla="*/ 50 w 438"/>
                  <a:gd name="T9" fmla="*/ 2192 h 2192"/>
                  <a:gd name="T10" fmla="*/ 50 w 438"/>
                  <a:gd name="T11" fmla="*/ 2192 h 2192"/>
                  <a:gd name="T12" fmla="*/ 215 w 438"/>
                  <a:gd name="T13" fmla="*/ 443 h 2192"/>
                  <a:gd name="T14" fmla="*/ 171 w 438"/>
                  <a:gd name="T15" fmla="*/ 439 h 2192"/>
                  <a:gd name="T16" fmla="*/ 131 w 438"/>
                  <a:gd name="T17" fmla="*/ 426 h 2192"/>
                  <a:gd name="T18" fmla="*/ 94 w 438"/>
                  <a:gd name="T19" fmla="*/ 406 h 2192"/>
                  <a:gd name="T20" fmla="*/ 62 w 438"/>
                  <a:gd name="T21" fmla="*/ 378 h 2192"/>
                  <a:gd name="T22" fmla="*/ 37 w 438"/>
                  <a:gd name="T23" fmla="*/ 346 h 2192"/>
                  <a:gd name="T24" fmla="*/ 18 w 438"/>
                  <a:gd name="T25" fmla="*/ 309 h 2192"/>
                  <a:gd name="T26" fmla="*/ 5 w 438"/>
                  <a:gd name="T27" fmla="*/ 267 h 2192"/>
                  <a:gd name="T28" fmla="*/ 0 w 438"/>
                  <a:gd name="T29" fmla="*/ 223 h 2192"/>
                  <a:gd name="T30" fmla="*/ 5 w 438"/>
                  <a:gd name="T31" fmla="*/ 179 h 2192"/>
                  <a:gd name="T32" fmla="*/ 18 w 438"/>
                  <a:gd name="T33" fmla="*/ 136 h 2192"/>
                  <a:gd name="T34" fmla="*/ 38 w 438"/>
                  <a:gd name="T35" fmla="*/ 99 h 2192"/>
                  <a:gd name="T36" fmla="*/ 64 w 438"/>
                  <a:gd name="T37" fmla="*/ 66 h 2192"/>
                  <a:gd name="T38" fmla="*/ 96 w 438"/>
                  <a:gd name="T39" fmla="*/ 39 h 2192"/>
                  <a:gd name="T40" fmla="*/ 134 w 438"/>
                  <a:gd name="T41" fmla="*/ 18 h 2192"/>
                  <a:gd name="T42" fmla="*/ 175 w 438"/>
                  <a:gd name="T43" fmla="*/ 5 h 2192"/>
                  <a:gd name="T44" fmla="*/ 220 w 438"/>
                  <a:gd name="T45" fmla="*/ 0 h 2192"/>
                  <a:gd name="T46" fmla="*/ 264 w 438"/>
                  <a:gd name="T47" fmla="*/ 5 h 2192"/>
                  <a:gd name="T48" fmla="*/ 304 w 438"/>
                  <a:gd name="T49" fmla="*/ 18 h 2192"/>
                  <a:gd name="T50" fmla="*/ 341 w 438"/>
                  <a:gd name="T51" fmla="*/ 38 h 2192"/>
                  <a:gd name="T52" fmla="*/ 373 w 438"/>
                  <a:gd name="T53" fmla="*/ 64 h 2192"/>
                  <a:gd name="T54" fmla="*/ 399 w 438"/>
                  <a:gd name="T55" fmla="*/ 98 h 2192"/>
                  <a:gd name="T56" fmla="*/ 419 w 438"/>
                  <a:gd name="T57" fmla="*/ 135 h 2192"/>
                  <a:gd name="T58" fmla="*/ 432 w 438"/>
                  <a:gd name="T59" fmla="*/ 177 h 2192"/>
                  <a:gd name="T60" fmla="*/ 438 w 438"/>
                  <a:gd name="T61" fmla="*/ 223 h 2192"/>
                  <a:gd name="T62" fmla="*/ 432 w 438"/>
                  <a:gd name="T63" fmla="*/ 267 h 2192"/>
                  <a:gd name="T64" fmla="*/ 419 w 438"/>
                  <a:gd name="T65" fmla="*/ 309 h 2192"/>
                  <a:gd name="T66" fmla="*/ 399 w 438"/>
                  <a:gd name="T67" fmla="*/ 346 h 2192"/>
                  <a:gd name="T68" fmla="*/ 373 w 438"/>
                  <a:gd name="T69" fmla="*/ 378 h 2192"/>
                  <a:gd name="T70" fmla="*/ 339 w 438"/>
                  <a:gd name="T71" fmla="*/ 406 h 2192"/>
                  <a:gd name="T72" fmla="*/ 301 w 438"/>
                  <a:gd name="T73" fmla="*/ 426 h 2192"/>
                  <a:gd name="T74" fmla="*/ 260 w 438"/>
                  <a:gd name="T75" fmla="*/ 439 h 2192"/>
                  <a:gd name="T76" fmla="*/ 215 w 438"/>
                  <a:gd name="T77" fmla="*/ 443 h 2192"/>
                  <a:gd name="T78" fmla="*/ 215 w 438"/>
                  <a:gd name="T79" fmla="*/ 443 h 2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38" h="2192">
                    <a:moveTo>
                      <a:pt x="50" y="2192"/>
                    </a:moveTo>
                    <a:lnTo>
                      <a:pt x="50" y="693"/>
                    </a:lnTo>
                    <a:lnTo>
                      <a:pt x="383" y="633"/>
                    </a:lnTo>
                    <a:lnTo>
                      <a:pt x="383" y="2192"/>
                    </a:lnTo>
                    <a:lnTo>
                      <a:pt x="50" y="2192"/>
                    </a:lnTo>
                    <a:lnTo>
                      <a:pt x="50" y="2192"/>
                    </a:lnTo>
                    <a:close/>
                    <a:moveTo>
                      <a:pt x="215" y="443"/>
                    </a:moveTo>
                    <a:lnTo>
                      <a:pt x="171" y="439"/>
                    </a:lnTo>
                    <a:lnTo>
                      <a:pt x="131" y="426"/>
                    </a:lnTo>
                    <a:lnTo>
                      <a:pt x="94" y="406"/>
                    </a:lnTo>
                    <a:lnTo>
                      <a:pt x="62" y="378"/>
                    </a:lnTo>
                    <a:lnTo>
                      <a:pt x="37" y="346"/>
                    </a:lnTo>
                    <a:lnTo>
                      <a:pt x="18" y="309"/>
                    </a:lnTo>
                    <a:lnTo>
                      <a:pt x="5" y="267"/>
                    </a:lnTo>
                    <a:lnTo>
                      <a:pt x="0" y="223"/>
                    </a:lnTo>
                    <a:lnTo>
                      <a:pt x="5" y="179"/>
                    </a:lnTo>
                    <a:lnTo>
                      <a:pt x="18" y="136"/>
                    </a:lnTo>
                    <a:lnTo>
                      <a:pt x="38" y="99"/>
                    </a:lnTo>
                    <a:lnTo>
                      <a:pt x="64" y="66"/>
                    </a:lnTo>
                    <a:lnTo>
                      <a:pt x="96" y="39"/>
                    </a:lnTo>
                    <a:lnTo>
                      <a:pt x="134" y="18"/>
                    </a:lnTo>
                    <a:lnTo>
                      <a:pt x="175" y="5"/>
                    </a:lnTo>
                    <a:lnTo>
                      <a:pt x="220" y="0"/>
                    </a:lnTo>
                    <a:lnTo>
                      <a:pt x="264" y="5"/>
                    </a:lnTo>
                    <a:lnTo>
                      <a:pt x="304" y="18"/>
                    </a:lnTo>
                    <a:lnTo>
                      <a:pt x="341" y="38"/>
                    </a:lnTo>
                    <a:lnTo>
                      <a:pt x="373" y="64"/>
                    </a:lnTo>
                    <a:lnTo>
                      <a:pt x="399" y="98"/>
                    </a:lnTo>
                    <a:lnTo>
                      <a:pt x="419" y="135"/>
                    </a:lnTo>
                    <a:lnTo>
                      <a:pt x="432" y="177"/>
                    </a:lnTo>
                    <a:lnTo>
                      <a:pt x="438" y="223"/>
                    </a:lnTo>
                    <a:lnTo>
                      <a:pt x="432" y="267"/>
                    </a:lnTo>
                    <a:lnTo>
                      <a:pt x="419" y="309"/>
                    </a:lnTo>
                    <a:lnTo>
                      <a:pt x="399" y="346"/>
                    </a:lnTo>
                    <a:lnTo>
                      <a:pt x="373" y="378"/>
                    </a:lnTo>
                    <a:lnTo>
                      <a:pt x="339" y="406"/>
                    </a:lnTo>
                    <a:lnTo>
                      <a:pt x="301" y="426"/>
                    </a:lnTo>
                    <a:lnTo>
                      <a:pt x="260" y="439"/>
                    </a:lnTo>
                    <a:lnTo>
                      <a:pt x="215" y="443"/>
                    </a:lnTo>
                    <a:lnTo>
                      <a:pt x="215" y="443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72" name="Freeform 12"/>
              <p:cNvSpPr>
                <a:spLocks/>
              </p:cNvSpPr>
              <p:nvPr userDrawn="1"/>
            </p:nvSpPr>
            <p:spPr bwMode="auto">
              <a:xfrm>
                <a:off x="14434" y="620"/>
                <a:ext cx="162" cy="229"/>
              </a:xfrm>
              <a:custGeom>
                <a:avLst/>
                <a:gdLst>
                  <a:gd name="T0" fmla="*/ 571 w 1134"/>
                  <a:gd name="T1" fmla="*/ 1598 h 1601"/>
                  <a:gd name="T2" fmla="*/ 433 w 1134"/>
                  <a:gd name="T3" fmla="*/ 1571 h 1601"/>
                  <a:gd name="T4" fmla="*/ 313 w 1134"/>
                  <a:gd name="T5" fmla="*/ 1518 h 1601"/>
                  <a:gd name="T6" fmla="*/ 211 w 1134"/>
                  <a:gd name="T7" fmla="*/ 1441 h 1601"/>
                  <a:gd name="T8" fmla="*/ 129 w 1134"/>
                  <a:gd name="T9" fmla="*/ 1341 h 1601"/>
                  <a:gd name="T10" fmla="*/ 42 w 1134"/>
                  <a:gd name="T11" fmla="*/ 1148 h 1601"/>
                  <a:gd name="T12" fmla="*/ 0 w 1134"/>
                  <a:gd name="T13" fmla="*/ 819 h 1601"/>
                  <a:gd name="T14" fmla="*/ 15 w 1134"/>
                  <a:gd name="T15" fmla="*/ 625 h 1601"/>
                  <a:gd name="T16" fmla="*/ 57 w 1134"/>
                  <a:gd name="T17" fmla="*/ 457 h 1601"/>
                  <a:gd name="T18" fmla="*/ 122 w 1134"/>
                  <a:gd name="T19" fmla="*/ 316 h 1601"/>
                  <a:gd name="T20" fmla="*/ 208 w 1134"/>
                  <a:gd name="T21" fmla="*/ 201 h 1601"/>
                  <a:gd name="T22" fmla="*/ 309 w 1134"/>
                  <a:gd name="T23" fmla="*/ 113 h 1601"/>
                  <a:gd name="T24" fmla="*/ 423 w 1134"/>
                  <a:gd name="T25" fmla="*/ 50 h 1601"/>
                  <a:gd name="T26" fmla="*/ 671 w 1134"/>
                  <a:gd name="T27" fmla="*/ 0 h 1601"/>
                  <a:gd name="T28" fmla="*/ 893 w 1134"/>
                  <a:gd name="T29" fmla="*/ 35 h 1601"/>
                  <a:gd name="T30" fmla="*/ 1093 w 1134"/>
                  <a:gd name="T31" fmla="*/ 165 h 1601"/>
                  <a:gd name="T32" fmla="*/ 861 w 1134"/>
                  <a:gd name="T33" fmla="*/ 332 h 1601"/>
                  <a:gd name="T34" fmla="*/ 735 w 1134"/>
                  <a:gd name="T35" fmla="*/ 275 h 1601"/>
                  <a:gd name="T36" fmla="*/ 596 w 1134"/>
                  <a:gd name="T37" fmla="*/ 278 h 1601"/>
                  <a:gd name="T38" fmla="*/ 473 w 1134"/>
                  <a:gd name="T39" fmla="*/ 355 h 1601"/>
                  <a:gd name="T40" fmla="*/ 402 w 1134"/>
                  <a:gd name="T41" fmla="*/ 500 h 1601"/>
                  <a:gd name="T42" fmla="*/ 371 w 1134"/>
                  <a:gd name="T43" fmla="*/ 712 h 1601"/>
                  <a:gd name="T44" fmla="*/ 373 w 1134"/>
                  <a:gd name="T45" fmla="*/ 987 h 1601"/>
                  <a:gd name="T46" fmla="*/ 424 w 1134"/>
                  <a:gd name="T47" fmla="*/ 1194 h 1601"/>
                  <a:gd name="T48" fmla="*/ 509 w 1134"/>
                  <a:gd name="T49" fmla="*/ 1297 h 1601"/>
                  <a:gd name="T50" fmla="*/ 612 w 1134"/>
                  <a:gd name="T51" fmla="*/ 1342 h 1601"/>
                  <a:gd name="T52" fmla="*/ 749 w 1134"/>
                  <a:gd name="T53" fmla="*/ 1339 h 1601"/>
                  <a:gd name="T54" fmla="*/ 903 w 1134"/>
                  <a:gd name="T55" fmla="*/ 1263 h 1601"/>
                  <a:gd name="T56" fmla="*/ 1134 w 1134"/>
                  <a:gd name="T57" fmla="*/ 1400 h 1601"/>
                  <a:gd name="T58" fmla="*/ 973 w 1134"/>
                  <a:gd name="T59" fmla="*/ 1525 h 1601"/>
                  <a:gd name="T60" fmla="*/ 855 w 1134"/>
                  <a:gd name="T61" fmla="*/ 1574 h 1601"/>
                  <a:gd name="T62" fmla="*/ 647 w 1134"/>
                  <a:gd name="T63" fmla="*/ 1601 h 16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134" h="1601">
                    <a:moveTo>
                      <a:pt x="647" y="1601"/>
                    </a:moveTo>
                    <a:lnTo>
                      <a:pt x="571" y="1598"/>
                    </a:lnTo>
                    <a:lnTo>
                      <a:pt x="500" y="1587"/>
                    </a:lnTo>
                    <a:lnTo>
                      <a:pt x="433" y="1571"/>
                    </a:lnTo>
                    <a:lnTo>
                      <a:pt x="371" y="1548"/>
                    </a:lnTo>
                    <a:lnTo>
                      <a:pt x="313" y="1518"/>
                    </a:lnTo>
                    <a:lnTo>
                      <a:pt x="260" y="1483"/>
                    </a:lnTo>
                    <a:lnTo>
                      <a:pt x="211" y="1441"/>
                    </a:lnTo>
                    <a:lnTo>
                      <a:pt x="167" y="1393"/>
                    </a:lnTo>
                    <a:lnTo>
                      <a:pt x="129" y="1341"/>
                    </a:lnTo>
                    <a:lnTo>
                      <a:pt x="95" y="1281"/>
                    </a:lnTo>
                    <a:lnTo>
                      <a:pt x="42" y="1148"/>
                    </a:lnTo>
                    <a:lnTo>
                      <a:pt x="11" y="994"/>
                    </a:lnTo>
                    <a:lnTo>
                      <a:pt x="0" y="819"/>
                    </a:lnTo>
                    <a:lnTo>
                      <a:pt x="4" y="718"/>
                    </a:lnTo>
                    <a:lnTo>
                      <a:pt x="15" y="625"/>
                    </a:lnTo>
                    <a:lnTo>
                      <a:pt x="33" y="537"/>
                    </a:lnTo>
                    <a:lnTo>
                      <a:pt x="57" y="457"/>
                    </a:lnTo>
                    <a:lnTo>
                      <a:pt x="87" y="384"/>
                    </a:lnTo>
                    <a:lnTo>
                      <a:pt x="122" y="316"/>
                    </a:lnTo>
                    <a:lnTo>
                      <a:pt x="163" y="256"/>
                    </a:lnTo>
                    <a:lnTo>
                      <a:pt x="208" y="201"/>
                    </a:lnTo>
                    <a:lnTo>
                      <a:pt x="257" y="154"/>
                    </a:lnTo>
                    <a:lnTo>
                      <a:pt x="309" y="113"/>
                    </a:lnTo>
                    <a:lnTo>
                      <a:pt x="364" y="77"/>
                    </a:lnTo>
                    <a:lnTo>
                      <a:pt x="423" y="50"/>
                    </a:lnTo>
                    <a:lnTo>
                      <a:pt x="545" y="12"/>
                    </a:lnTo>
                    <a:lnTo>
                      <a:pt x="671" y="0"/>
                    </a:lnTo>
                    <a:lnTo>
                      <a:pt x="788" y="8"/>
                    </a:lnTo>
                    <a:lnTo>
                      <a:pt x="893" y="35"/>
                    </a:lnTo>
                    <a:lnTo>
                      <a:pt x="992" y="86"/>
                    </a:lnTo>
                    <a:lnTo>
                      <a:pt x="1093" y="165"/>
                    </a:lnTo>
                    <a:lnTo>
                      <a:pt x="926" y="385"/>
                    </a:lnTo>
                    <a:lnTo>
                      <a:pt x="861" y="332"/>
                    </a:lnTo>
                    <a:lnTo>
                      <a:pt x="797" y="296"/>
                    </a:lnTo>
                    <a:lnTo>
                      <a:pt x="735" y="275"/>
                    </a:lnTo>
                    <a:lnTo>
                      <a:pt x="671" y="267"/>
                    </a:lnTo>
                    <a:lnTo>
                      <a:pt x="596" y="278"/>
                    </a:lnTo>
                    <a:lnTo>
                      <a:pt x="529" y="307"/>
                    </a:lnTo>
                    <a:lnTo>
                      <a:pt x="473" y="355"/>
                    </a:lnTo>
                    <a:lnTo>
                      <a:pt x="431" y="421"/>
                    </a:lnTo>
                    <a:lnTo>
                      <a:pt x="402" y="500"/>
                    </a:lnTo>
                    <a:lnTo>
                      <a:pt x="382" y="597"/>
                    </a:lnTo>
                    <a:lnTo>
                      <a:pt x="371" y="712"/>
                    </a:lnTo>
                    <a:lnTo>
                      <a:pt x="367" y="845"/>
                    </a:lnTo>
                    <a:lnTo>
                      <a:pt x="373" y="987"/>
                    </a:lnTo>
                    <a:lnTo>
                      <a:pt x="392" y="1103"/>
                    </a:lnTo>
                    <a:lnTo>
                      <a:pt x="424" y="1194"/>
                    </a:lnTo>
                    <a:lnTo>
                      <a:pt x="469" y="1261"/>
                    </a:lnTo>
                    <a:lnTo>
                      <a:pt x="509" y="1297"/>
                    </a:lnTo>
                    <a:lnTo>
                      <a:pt x="557" y="1325"/>
                    </a:lnTo>
                    <a:lnTo>
                      <a:pt x="612" y="1342"/>
                    </a:lnTo>
                    <a:lnTo>
                      <a:pt x="671" y="1349"/>
                    </a:lnTo>
                    <a:lnTo>
                      <a:pt x="749" y="1339"/>
                    </a:lnTo>
                    <a:lnTo>
                      <a:pt x="827" y="1310"/>
                    </a:lnTo>
                    <a:lnTo>
                      <a:pt x="903" y="1263"/>
                    </a:lnTo>
                    <a:lnTo>
                      <a:pt x="977" y="1198"/>
                    </a:lnTo>
                    <a:lnTo>
                      <a:pt x="1134" y="1400"/>
                    </a:lnTo>
                    <a:lnTo>
                      <a:pt x="1029" y="1489"/>
                    </a:lnTo>
                    <a:lnTo>
                      <a:pt x="973" y="1525"/>
                    </a:lnTo>
                    <a:lnTo>
                      <a:pt x="916" y="1552"/>
                    </a:lnTo>
                    <a:lnTo>
                      <a:pt x="855" y="1574"/>
                    </a:lnTo>
                    <a:lnTo>
                      <a:pt x="790" y="1590"/>
                    </a:lnTo>
                    <a:lnTo>
                      <a:pt x="647" y="1601"/>
                    </a:lnTo>
                    <a:lnTo>
                      <a:pt x="647" y="1601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73" name="Freeform 13"/>
              <p:cNvSpPr>
                <a:spLocks noEditPoints="1"/>
              </p:cNvSpPr>
              <p:nvPr userDrawn="1"/>
            </p:nvSpPr>
            <p:spPr bwMode="auto">
              <a:xfrm>
                <a:off x="14604" y="784"/>
                <a:ext cx="64" cy="64"/>
              </a:xfrm>
              <a:custGeom>
                <a:avLst/>
                <a:gdLst>
                  <a:gd name="T0" fmla="*/ 212 w 446"/>
                  <a:gd name="T1" fmla="*/ 138 h 447"/>
                  <a:gd name="T2" fmla="*/ 194 w 446"/>
                  <a:gd name="T3" fmla="*/ 205 h 447"/>
                  <a:gd name="T4" fmla="*/ 236 w 446"/>
                  <a:gd name="T5" fmla="*/ 203 h 447"/>
                  <a:gd name="T6" fmla="*/ 258 w 446"/>
                  <a:gd name="T7" fmla="*/ 172 h 447"/>
                  <a:gd name="T8" fmla="*/ 240 w 446"/>
                  <a:gd name="T9" fmla="*/ 141 h 447"/>
                  <a:gd name="T10" fmla="*/ 266 w 446"/>
                  <a:gd name="T11" fmla="*/ 348 h 447"/>
                  <a:gd name="T12" fmla="*/ 216 w 446"/>
                  <a:gd name="T13" fmla="*/ 260 h 447"/>
                  <a:gd name="T14" fmla="*/ 201 w 446"/>
                  <a:gd name="T15" fmla="*/ 245 h 447"/>
                  <a:gd name="T16" fmla="*/ 194 w 446"/>
                  <a:gd name="T17" fmla="*/ 348 h 447"/>
                  <a:gd name="T18" fmla="*/ 145 w 446"/>
                  <a:gd name="T19" fmla="*/ 97 h 447"/>
                  <a:gd name="T20" fmla="*/ 269 w 446"/>
                  <a:gd name="T21" fmla="*/ 103 h 447"/>
                  <a:gd name="T22" fmla="*/ 306 w 446"/>
                  <a:gd name="T23" fmla="*/ 141 h 447"/>
                  <a:gd name="T24" fmla="*/ 307 w 446"/>
                  <a:gd name="T25" fmla="*/ 197 h 447"/>
                  <a:gd name="T26" fmla="*/ 277 w 446"/>
                  <a:gd name="T27" fmla="*/ 234 h 447"/>
                  <a:gd name="T28" fmla="*/ 266 w 446"/>
                  <a:gd name="T29" fmla="*/ 251 h 447"/>
                  <a:gd name="T30" fmla="*/ 266 w 446"/>
                  <a:gd name="T31" fmla="*/ 348 h 447"/>
                  <a:gd name="T32" fmla="*/ 223 w 446"/>
                  <a:gd name="T33" fmla="*/ 45 h 447"/>
                  <a:gd name="T34" fmla="*/ 156 w 446"/>
                  <a:gd name="T35" fmla="*/ 59 h 447"/>
                  <a:gd name="T36" fmla="*/ 65 w 446"/>
                  <a:gd name="T37" fmla="*/ 154 h 447"/>
                  <a:gd name="T38" fmla="*/ 51 w 446"/>
                  <a:gd name="T39" fmla="*/ 224 h 447"/>
                  <a:gd name="T40" fmla="*/ 65 w 446"/>
                  <a:gd name="T41" fmla="*/ 294 h 447"/>
                  <a:gd name="T42" fmla="*/ 156 w 446"/>
                  <a:gd name="T43" fmla="*/ 390 h 447"/>
                  <a:gd name="T44" fmla="*/ 223 w 446"/>
                  <a:gd name="T45" fmla="*/ 404 h 447"/>
                  <a:gd name="T46" fmla="*/ 290 w 446"/>
                  <a:gd name="T47" fmla="*/ 390 h 447"/>
                  <a:gd name="T48" fmla="*/ 381 w 446"/>
                  <a:gd name="T49" fmla="*/ 294 h 447"/>
                  <a:gd name="T50" fmla="*/ 394 w 446"/>
                  <a:gd name="T51" fmla="*/ 224 h 447"/>
                  <a:gd name="T52" fmla="*/ 381 w 446"/>
                  <a:gd name="T53" fmla="*/ 154 h 447"/>
                  <a:gd name="T54" fmla="*/ 290 w 446"/>
                  <a:gd name="T55" fmla="*/ 59 h 447"/>
                  <a:gd name="T56" fmla="*/ 223 w 446"/>
                  <a:gd name="T57" fmla="*/ 45 h 447"/>
                  <a:gd name="T58" fmla="*/ 223 w 446"/>
                  <a:gd name="T59" fmla="*/ 447 h 447"/>
                  <a:gd name="T60" fmla="*/ 136 w 446"/>
                  <a:gd name="T61" fmla="*/ 430 h 447"/>
                  <a:gd name="T62" fmla="*/ 66 w 446"/>
                  <a:gd name="T63" fmla="*/ 383 h 447"/>
                  <a:gd name="T64" fmla="*/ 18 w 446"/>
                  <a:gd name="T65" fmla="*/ 312 h 447"/>
                  <a:gd name="T66" fmla="*/ 0 w 446"/>
                  <a:gd name="T67" fmla="*/ 224 h 447"/>
                  <a:gd name="T68" fmla="*/ 18 w 446"/>
                  <a:gd name="T69" fmla="*/ 137 h 447"/>
                  <a:gd name="T70" fmla="*/ 66 w 446"/>
                  <a:gd name="T71" fmla="*/ 65 h 447"/>
                  <a:gd name="T72" fmla="*/ 136 w 446"/>
                  <a:gd name="T73" fmla="*/ 17 h 447"/>
                  <a:gd name="T74" fmla="*/ 223 w 446"/>
                  <a:gd name="T75" fmla="*/ 0 h 447"/>
                  <a:gd name="T76" fmla="*/ 309 w 446"/>
                  <a:gd name="T77" fmla="*/ 17 h 447"/>
                  <a:gd name="T78" fmla="*/ 379 w 446"/>
                  <a:gd name="T79" fmla="*/ 65 h 447"/>
                  <a:gd name="T80" fmla="*/ 427 w 446"/>
                  <a:gd name="T81" fmla="*/ 137 h 447"/>
                  <a:gd name="T82" fmla="*/ 446 w 446"/>
                  <a:gd name="T83" fmla="*/ 224 h 447"/>
                  <a:gd name="T84" fmla="*/ 427 w 446"/>
                  <a:gd name="T85" fmla="*/ 312 h 447"/>
                  <a:gd name="T86" fmla="*/ 379 w 446"/>
                  <a:gd name="T87" fmla="*/ 383 h 447"/>
                  <a:gd name="T88" fmla="*/ 309 w 446"/>
                  <a:gd name="T89" fmla="*/ 430 h 447"/>
                  <a:gd name="T90" fmla="*/ 223 w 446"/>
                  <a:gd name="T91" fmla="*/ 447 h 4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46" h="447">
                    <a:moveTo>
                      <a:pt x="240" y="141"/>
                    </a:moveTo>
                    <a:lnTo>
                      <a:pt x="212" y="138"/>
                    </a:lnTo>
                    <a:lnTo>
                      <a:pt x="194" y="138"/>
                    </a:lnTo>
                    <a:lnTo>
                      <a:pt x="194" y="205"/>
                    </a:lnTo>
                    <a:lnTo>
                      <a:pt x="211" y="205"/>
                    </a:lnTo>
                    <a:lnTo>
                      <a:pt x="236" y="203"/>
                    </a:lnTo>
                    <a:lnTo>
                      <a:pt x="248" y="196"/>
                    </a:lnTo>
                    <a:lnTo>
                      <a:pt x="258" y="172"/>
                    </a:lnTo>
                    <a:lnTo>
                      <a:pt x="254" y="153"/>
                    </a:lnTo>
                    <a:lnTo>
                      <a:pt x="240" y="141"/>
                    </a:lnTo>
                    <a:lnTo>
                      <a:pt x="240" y="141"/>
                    </a:lnTo>
                    <a:close/>
                    <a:moveTo>
                      <a:pt x="266" y="348"/>
                    </a:moveTo>
                    <a:lnTo>
                      <a:pt x="243" y="306"/>
                    </a:lnTo>
                    <a:lnTo>
                      <a:pt x="216" y="260"/>
                    </a:lnTo>
                    <a:lnTo>
                      <a:pt x="209" y="250"/>
                    </a:lnTo>
                    <a:lnTo>
                      <a:pt x="201" y="245"/>
                    </a:lnTo>
                    <a:lnTo>
                      <a:pt x="194" y="243"/>
                    </a:lnTo>
                    <a:lnTo>
                      <a:pt x="194" y="348"/>
                    </a:lnTo>
                    <a:lnTo>
                      <a:pt x="145" y="348"/>
                    </a:lnTo>
                    <a:lnTo>
                      <a:pt x="145" y="97"/>
                    </a:lnTo>
                    <a:lnTo>
                      <a:pt x="238" y="97"/>
                    </a:lnTo>
                    <a:lnTo>
                      <a:pt x="269" y="103"/>
                    </a:lnTo>
                    <a:lnTo>
                      <a:pt x="291" y="117"/>
                    </a:lnTo>
                    <a:lnTo>
                      <a:pt x="306" y="141"/>
                    </a:lnTo>
                    <a:lnTo>
                      <a:pt x="311" y="171"/>
                    </a:lnTo>
                    <a:lnTo>
                      <a:pt x="307" y="197"/>
                    </a:lnTo>
                    <a:lnTo>
                      <a:pt x="295" y="219"/>
                    </a:lnTo>
                    <a:lnTo>
                      <a:pt x="277" y="234"/>
                    </a:lnTo>
                    <a:lnTo>
                      <a:pt x="256" y="239"/>
                    </a:lnTo>
                    <a:lnTo>
                      <a:pt x="266" y="251"/>
                    </a:lnTo>
                    <a:lnTo>
                      <a:pt x="326" y="348"/>
                    </a:lnTo>
                    <a:lnTo>
                      <a:pt x="266" y="348"/>
                    </a:lnTo>
                    <a:lnTo>
                      <a:pt x="266" y="348"/>
                    </a:lnTo>
                    <a:close/>
                    <a:moveTo>
                      <a:pt x="223" y="45"/>
                    </a:moveTo>
                    <a:lnTo>
                      <a:pt x="189" y="48"/>
                    </a:lnTo>
                    <a:lnTo>
                      <a:pt x="156" y="59"/>
                    </a:lnTo>
                    <a:lnTo>
                      <a:pt x="101" y="97"/>
                    </a:lnTo>
                    <a:lnTo>
                      <a:pt x="65" y="154"/>
                    </a:lnTo>
                    <a:lnTo>
                      <a:pt x="55" y="188"/>
                    </a:lnTo>
                    <a:lnTo>
                      <a:pt x="51" y="224"/>
                    </a:lnTo>
                    <a:lnTo>
                      <a:pt x="55" y="260"/>
                    </a:lnTo>
                    <a:lnTo>
                      <a:pt x="65" y="294"/>
                    </a:lnTo>
                    <a:lnTo>
                      <a:pt x="101" y="351"/>
                    </a:lnTo>
                    <a:lnTo>
                      <a:pt x="156" y="390"/>
                    </a:lnTo>
                    <a:lnTo>
                      <a:pt x="189" y="400"/>
                    </a:lnTo>
                    <a:lnTo>
                      <a:pt x="223" y="404"/>
                    </a:lnTo>
                    <a:lnTo>
                      <a:pt x="257" y="400"/>
                    </a:lnTo>
                    <a:lnTo>
                      <a:pt x="290" y="390"/>
                    </a:lnTo>
                    <a:lnTo>
                      <a:pt x="344" y="351"/>
                    </a:lnTo>
                    <a:lnTo>
                      <a:pt x="381" y="294"/>
                    </a:lnTo>
                    <a:lnTo>
                      <a:pt x="391" y="260"/>
                    </a:lnTo>
                    <a:lnTo>
                      <a:pt x="394" y="224"/>
                    </a:lnTo>
                    <a:lnTo>
                      <a:pt x="391" y="188"/>
                    </a:lnTo>
                    <a:lnTo>
                      <a:pt x="381" y="154"/>
                    </a:lnTo>
                    <a:lnTo>
                      <a:pt x="344" y="97"/>
                    </a:lnTo>
                    <a:lnTo>
                      <a:pt x="290" y="59"/>
                    </a:lnTo>
                    <a:lnTo>
                      <a:pt x="257" y="48"/>
                    </a:lnTo>
                    <a:lnTo>
                      <a:pt x="223" y="45"/>
                    </a:lnTo>
                    <a:lnTo>
                      <a:pt x="223" y="45"/>
                    </a:lnTo>
                    <a:close/>
                    <a:moveTo>
                      <a:pt x="223" y="447"/>
                    </a:moveTo>
                    <a:lnTo>
                      <a:pt x="178" y="443"/>
                    </a:lnTo>
                    <a:lnTo>
                      <a:pt x="136" y="430"/>
                    </a:lnTo>
                    <a:lnTo>
                      <a:pt x="99" y="410"/>
                    </a:lnTo>
                    <a:lnTo>
                      <a:pt x="66" y="383"/>
                    </a:lnTo>
                    <a:lnTo>
                      <a:pt x="38" y="350"/>
                    </a:lnTo>
                    <a:lnTo>
                      <a:pt x="18" y="312"/>
                    </a:lnTo>
                    <a:lnTo>
                      <a:pt x="5" y="269"/>
                    </a:lnTo>
                    <a:lnTo>
                      <a:pt x="0" y="224"/>
                    </a:lnTo>
                    <a:lnTo>
                      <a:pt x="5" y="178"/>
                    </a:lnTo>
                    <a:lnTo>
                      <a:pt x="18" y="137"/>
                    </a:lnTo>
                    <a:lnTo>
                      <a:pt x="38" y="98"/>
                    </a:lnTo>
                    <a:lnTo>
                      <a:pt x="66" y="65"/>
                    </a:lnTo>
                    <a:lnTo>
                      <a:pt x="99" y="39"/>
                    </a:lnTo>
                    <a:lnTo>
                      <a:pt x="136" y="17"/>
                    </a:lnTo>
                    <a:lnTo>
                      <a:pt x="178" y="4"/>
                    </a:lnTo>
                    <a:lnTo>
                      <a:pt x="223" y="0"/>
                    </a:lnTo>
                    <a:lnTo>
                      <a:pt x="267" y="4"/>
                    </a:lnTo>
                    <a:lnTo>
                      <a:pt x="309" y="17"/>
                    </a:lnTo>
                    <a:lnTo>
                      <a:pt x="346" y="39"/>
                    </a:lnTo>
                    <a:lnTo>
                      <a:pt x="379" y="65"/>
                    </a:lnTo>
                    <a:lnTo>
                      <a:pt x="407" y="98"/>
                    </a:lnTo>
                    <a:lnTo>
                      <a:pt x="427" y="137"/>
                    </a:lnTo>
                    <a:lnTo>
                      <a:pt x="440" y="178"/>
                    </a:lnTo>
                    <a:lnTo>
                      <a:pt x="446" y="224"/>
                    </a:lnTo>
                    <a:lnTo>
                      <a:pt x="440" y="269"/>
                    </a:lnTo>
                    <a:lnTo>
                      <a:pt x="427" y="312"/>
                    </a:lnTo>
                    <a:lnTo>
                      <a:pt x="407" y="350"/>
                    </a:lnTo>
                    <a:lnTo>
                      <a:pt x="379" y="383"/>
                    </a:lnTo>
                    <a:lnTo>
                      <a:pt x="346" y="410"/>
                    </a:lnTo>
                    <a:lnTo>
                      <a:pt x="309" y="430"/>
                    </a:lnTo>
                    <a:lnTo>
                      <a:pt x="267" y="443"/>
                    </a:lnTo>
                    <a:lnTo>
                      <a:pt x="223" y="447"/>
                    </a:lnTo>
                    <a:lnTo>
                      <a:pt x="223" y="44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</p:grpSp>
        <p:grpSp>
          <p:nvGrpSpPr>
            <p:cNvPr id="61" name="Group 60"/>
            <p:cNvGrpSpPr>
              <a:grpSpLocks noChangeAspect="1"/>
            </p:cNvGrpSpPr>
            <p:nvPr/>
          </p:nvGrpSpPr>
          <p:grpSpPr bwMode="auto">
            <a:xfrm>
              <a:off x="16712421" y="4152115"/>
              <a:ext cx="739895" cy="603113"/>
              <a:chOff x="2941" y="7746"/>
              <a:chExt cx="1282" cy="1045"/>
            </a:xfrm>
            <a:solidFill>
              <a:srgbClr val="FFFFFF"/>
            </a:solidFill>
          </p:grpSpPr>
          <p:sp>
            <p:nvSpPr>
              <p:cNvPr id="62" name="Freeform 5"/>
              <p:cNvSpPr>
                <a:spLocks noEditPoints="1"/>
              </p:cNvSpPr>
              <p:nvPr userDrawn="1"/>
            </p:nvSpPr>
            <p:spPr bwMode="auto">
              <a:xfrm>
                <a:off x="2941" y="7746"/>
                <a:ext cx="1282" cy="1045"/>
              </a:xfrm>
              <a:custGeom>
                <a:avLst/>
                <a:gdLst>
                  <a:gd name="T0" fmla="*/ 6993 w 16668"/>
                  <a:gd name="T1" fmla="*/ 631 h 13581"/>
                  <a:gd name="T2" fmla="*/ 4730 w 16668"/>
                  <a:gd name="T3" fmla="*/ 1413 h 13581"/>
                  <a:gd name="T4" fmla="*/ 2851 w 16668"/>
                  <a:gd name="T5" fmla="*/ 2635 h 13581"/>
                  <a:gd name="T6" fmla="*/ 1447 w 16668"/>
                  <a:gd name="T7" fmla="*/ 4187 h 13581"/>
                  <a:gd name="T8" fmla="*/ 604 w 16668"/>
                  <a:gd name="T9" fmla="*/ 5963 h 13581"/>
                  <a:gd name="T10" fmla="*/ 413 w 16668"/>
                  <a:gd name="T11" fmla="*/ 7854 h 13581"/>
                  <a:gd name="T12" fmla="*/ 839 w 16668"/>
                  <a:gd name="T13" fmla="*/ 9486 h 13581"/>
                  <a:gd name="T14" fmla="*/ 1693 w 16668"/>
                  <a:gd name="T15" fmla="*/ 10803 h 13581"/>
                  <a:gd name="T16" fmla="*/ 2922 w 16668"/>
                  <a:gd name="T17" fmla="*/ 11872 h 13581"/>
                  <a:gd name="T18" fmla="*/ 4461 w 16668"/>
                  <a:gd name="T19" fmla="*/ 12650 h 13581"/>
                  <a:gd name="T20" fmla="*/ 6245 w 16668"/>
                  <a:gd name="T21" fmla="*/ 13093 h 13581"/>
                  <a:gd name="T22" fmla="*/ 8605 w 16668"/>
                  <a:gd name="T23" fmla="*/ 13123 h 13581"/>
                  <a:gd name="T24" fmla="*/ 11190 w 16668"/>
                  <a:gd name="T25" fmla="*/ 12495 h 13581"/>
                  <a:gd name="T26" fmla="*/ 13209 w 16668"/>
                  <a:gd name="T27" fmla="*/ 11418 h 13581"/>
                  <a:gd name="T28" fmla="*/ 14825 w 16668"/>
                  <a:gd name="T29" fmla="*/ 9924 h 13581"/>
                  <a:gd name="T30" fmla="*/ 15873 w 16668"/>
                  <a:gd name="T31" fmla="*/ 8175 h 13581"/>
                  <a:gd name="T32" fmla="*/ 16269 w 16668"/>
                  <a:gd name="T33" fmla="*/ 6327 h 13581"/>
                  <a:gd name="T34" fmla="*/ 16017 w 16668"/>
                  <a:gd name="T35" fmla="*/ 4582 h 13581"/>
                  <a:gd name="T36" fmla="*/ 15302 w 16668"/>
                  <a:gd name="T37" fmla="*/ 3192 h 13581"/>
                  <a:gd name="T38" fmla="*/ 14190 w 16668"/>
                  <a:gd name="T39" fmla="*/ 2035 h 13581"/>
                  <a:gd name="T40" fmla="*/ 12748 w 16668"/>
                  <a:gd name="T41" fmla="*/ 1156 h 13581"/>
                  <a:gd name="T42" fmla="*/ 11038 w 16668"/>
                  <a:gd name="T43" fmla="*/ 595 h 13581"/>
                  <a:gd name="T44" fmla="*/ 9127 w 16668"/>
                  <a:gd name="T45" fmla="*/ 399 h 13581"/>
                  <a:gd name="T46" fmla="*/ 6848 w 16668"/>
                  <a:gd name="T47" fmla="*/ 13557 h 13581"/>
                  <a:gd name="T48" fmla="*/ 4897 w 16668"/>
                  <a:gd name="T49" fmla="*/ 13213 h 13581"/>
                  <a:gd name="T50" fmla="*/ 3180 w 16668"/>
                  <a:gd name="T51" fmla="*/ 12497 h 13581"/>
                  <a:gd name="T52" fmla="*/ 1765 w 16668"/>
                  <a:gd name="T53" fmla="*/ 11454 h 13581"/>
                  <a:gd name="T54" fmla="*/ 722 w 16668"/>
                  <a:gd name="T55" fmla="*/ 10132 h 13581"/>
                  <a:gd name="T56" fmla="*/ 119 w 16668"/>
                  <a:gd name="T57" fmla="*/ 8576 h 13581"/>
                  <a:gd name="T58" fmla="*/ 66 w 16668"/>
                  <a:gd name="T59" fmla="*/ 6550 h 13581"/>
                  <a:gd name="T60" fmla="*/ 728 w 16668"/>
                  <a:gd name="T61" fmla="*/ 4612 h 13581"/>
                  <a:gd name="T62" fmla="*/ 2013 w 16668"/>
                  <a:gd name="T63" fmla="*/ 2874 h 13581"/>
                  <a:gd name="T64" fmla="*/ 3827 w 16668"/>
                  <a:gd name="T65" fmla="*/ 1451 h 13581"/>
                  <a:gd name="T66" fmla="*/ 6077 w 16668"/>
                  <a:gd name="T67" fmla="*/ 457 h 13581"/>
                  <a:gd name="T68" fmla="*/ 8018 w 16668"/>
                  <a:gd name="T69" fmla="*/ 60 h 13581"/>
                  <a:gd name="T70" fmla="*/ 9817 w 16668"/>
                  <a:gd name="T71" fmla="*/ 24 h 13581"/>
                  <a:gd name="T72" fmla="*/ 11768 w 16668"/>
                  <a:gd name="T73" fmla="*/ 368 h 13581"/>
                  <a:gd name="T74" fmla="*/ 13485 w 16668"/>
                  <a:gd name="T75" fmla="*/ 1084 h 13581"/>
                  <a:gd name="T76" fmla="*/ 14900 w 16668"/>
                  <a:gd name="T77" fmla="*/ 2126 h 13581"/>
                  <a:gd name="T78" fmla="*/ 15943 w 16668"/>
                  <a:gd name="T79" fmla="*/ 3449 h 13581"/>
                  <a:gd name="T80" fmla="*/ 16546 w 16668"/>
                  <a:gd name="T81" fmla="*/ 5005 h 13581"/>
                  <a:gd name="T82" fmla="*/ 16608 w 16668"/>
                  <a:gd name="T83" fmla="*/ 6998 h 13581"/>
                  <a:gd name="T84" fmla="*/ 15954 w 16668"/>
                  <a:gd name="T85" fmla="*/ 8950 h 13581"/>
                  <a:gd name="T86" fmla="*/ 14624 w 16668"/>
                  <a:gd name="T87" fmla="*/ 10743 h 13581"/>
                  <a:gd name="T88" fmla="*/ 12784 w 16668"/>
                  <a:gd name="T89" fmla="*/ 12167 h 13581"/>
                  <a:gd name="T90" fmla="*/ 10562 w 16668"/>
                  <a:gd name="T91" fmla="*/ 13132 h 13581"/>
                  <a:gd name="T92" fmla="*/ 8648 w 16668"/>
                  <a:gd name="T93" fmla="*/ 13521 h 13581"/>
                  <a:gd name="T94" fmla="*/ 7539 w 16668"/>
                  <a:gd name="T95" fmla="*/ 13581 h 135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6668" h="13581">
                    <a:moveTo>
                      <a:pt x="9127" y="399"/>
                    </a:moveTo>
                    <a:lnTo>
                      <a:pt x="8060" y="458"/>
                    </a:lnTo>
                    <a:lnTo>
                      <a:pt x="6993" y="631"/>
                    </a:lnTo>
                    <a:lnTo>
                      <a:pt x="6201" y="836"/>
                    </a:lnTo>
                    <a:lnTo>
                      <a:pt x="5446" y="1099"/>
                    </a:lnTo>
                    <a:lnTo>
                      <a:pt x="4730" y="1413"/>
                    </a:lnTo>
                    <a:lnTo>
                      <a:pt x="4056" y="1777"/>
                    </a:lnTo>
                    <a:lnTo>
                      <a:pt x="3429" y="2186"/>
                    </a:lnTo>
                    <a:lnTo>
                      <a:pt x="2851" y="2635"/>
                    </a:lnTo>
                    <a:lnTo>
                      <a:pt x="2327" y="3121"/>
                    </a:lnTo>
                    <a:lnTo>
                      <a:pt x="1857" y="3639"/>
                    </a:lnTo>
                    <a:lnTo>
                      <a:pt x="1447" y="4187"/>
                    </a:lnTo>
                    <a:lnTo>
                      <a:pt x="1099" y="4759"/>
                    </a:lnTo>
                    <a:lnTo>
                      <a:pt x="817" y="5352"/>
                    </a:lnTo>
                    <a:lnTo>
                      <a:pt x="604" y="5963"/>
                    </a:lnTo>
                    <a:lnTo>
                      <a:pt x="464" y="6585"/>
                    </a:lnTo>
                    <a:lnTo>
                      <a:pt x="399" y="7217"/>
                    </a:lnTo>
                    <a:lnTo>
                      <a:pt x="413" y="7854"/>
                    </a:lnTo>
                    <a:lnTo>
                      <a:pt x="509" y="8491"/>
                    </a:lnTo>
                    <a:lnTo>
                      <a:pt x="648" y="8999"/>
                    </a:lnTo>
                    <a:lnTo>
                      <a:pt x="839" y="9486"/>
                    </a:lnTo>
                    <a:lnTo>
                      <a:pt x="1078" y="9950"/>
                    </a:lnTo>
                    <a:lnTo>
                      <a:pt x="1364" y="10389"/>
                    </a:lnTo>
                    <a:lnTo>
                      <a:pt x="1693" y="10803"/>
                    </a:lnTo>
                    <a:lnTo>
                      <a:pt x="2065" y="11189"/>
                    </a:lnTo>
                    <a:lnTo>
                      <a:pt x="2475" y="11546"/>
                    </a:lnTo>
                    <a:lnTo>
                      <a:pt x="2922" y="11872"/>
                    </a:lnTo>
                    <a:lnTo>
                      <a:pt x="3404" y="12166"/>
                    </a:lnTo>
                    <a:lnTo>
                      <a:pt x="3918" y="12425"/>
                    </a:lnTo>
                    <a:lnTo>
                      <a:pt x="4461" y="12650"/>
                    </a:lnTo>
                    <a:lnTo>
                      <a:pt x="5032" y="12837"/>
                    </a:lnTo>
                    <a:lnTo>
                      <a:pt x="5627" y="12986"/>
                    </a:lnTo>
                    <a:lnTo>
                      <a:pt x="6245" y="13093"/>
                    </a:lnTo>
                    <a:lnTo>
                      <a:pt x="6884" y="13160"/>
                    </a:lnTo>
                    <a:lnTo>
                      <a:pt x="7539" y="13182"/>
                    </a:lnTo>
                    <a:lnTo>
                      <a:pt x="8605" y="13123"/>
                    </a:lnTo>
                    <a:lnTo>
                      <a:pt x="9672" y="12950"/>
                    </a:lnTo>
                    <a:lnTo>
                      <a:pt x="10445" y="12750"/>
                    </a:lnTo>
                    <a:lnTo>
                      <a:pt x="11190" y="12495"/>
                    </a:lnTo>
                    <a:lnTo>
                      <a:pt x="11902" y="12186"/>
                    </a:lnTo>
                    <a:lnTo>
                      <a:pt x="12576" y="11827"/>
                    </a:lnTo>
                    <a:lnTo>
                      <a:pt x="13209" y="11418"/>
                    </a:lnTo>
                    <a:lnTo>
                      <a:pt x="13798" y="10964"/>
                    </a:lnTo>
                    <a:lnTo>
                      <a:pt x="14338" y="10465"/>
                    </a:lnTo>
                    <a:lnTo>
                      <a:pt x="14825" y="9924"/>
                    </a:lnTo>
                    <a:lnTo>
                      <a:pt x="15245" y="9358"/>
                    </a:lnTo>
                    <a:lnTo>
                      <a:pt x="15595" y="8774"/>
                    </a:lnTo>
                    <a:lnTo>
                      <a:pt x="15873" y="8175"/>
                    </a:lnTo>
                    <a:lnTo>
                      <a:pt x="16079" y="7565"/>
                    </a:lnTo>
                    <a:lnTo>
                      <a:pt x="16211" y="6947"/>
                    </a:lnTo>
                    <a:lnTo>
                      <a:pt x="16269" y="6327"/>
                    </a:lnTo>
                    <a:lnTo>
                      <a:pt x="16251" y="5706"/>
                    </a:lnTo>
                    <a:lnTo>
                      <a:pt x="16156" y="5090"/>
                    </a:lnTo>
                    <a:lnTo>
                      <a:pt x="16017" y="4582"/>
                    </a:lnTo>
                    <a:lnTo>
                      <a:pt x="15826" y="4095"/>
                    </a:lnTo>
                    <a:lnTo>
                      <a:pt x="15587" y="3631"/>
                    </a:lnTo>
                    <a:lnTo>
                      <a:pt x="15302" y="3192"/>
                    </a:lnTo>
                    <a:lnTo>
                      <a:pt x="14972" y="2778"/>
                    </a:lnTo>
                    <a:lnTo>
                      <a:pt x="14600" y="2392"/>
                    </a:lnTo>
                    <a:lnTo>
                      <a:pt x="14190" y="2035"/>
                    </a:lnTo>
                    <a:lnTo>
                      <a:pt x="13743" y="1709"/>
                    </a:lnTo>
                    <a:lnTo>
                      <a:pt x="13261" y="1415"/>
                    </a:lnTo>
                    <a:lnTo>
                      <a:pt x="12748" y="1156"/>
                    </a:lnTo>
                    <a:lnTo>
                      <a:pt x="12204" y="931"/>
                    </a:lnTo>
                    <a:lnTo>
                      <a:pt x="11633" y="744"/>
                    </a:lnTo>
                    <a:lnTo>
                      <a:pt x="11038" y="595"/>
                    </a:lnTo>
                    <a:lnTo>
                      <a:pt x="10420" y="488"/>
                    </a:lnTo>
                    <a:lnTo>
                      <a:pt x="9782" y="422"/>
                    </a:lnTo>
                    <a:lnTo>
                      <a:pt x="9127" y="399"/>
                    </a:lnTo>
                    <a:lnTo>
                      <a:pt x="9127" y="399"/>
                    </a:lnTo>
                    <a:close/>
                    <a:moveTo>
                      <a:pt x="7539" y="13581"/>
                    </a:moveTo>
                    <a:lnTo>
                      <a:pt x="6848" y="13557"/>
                    </a:lnTo>
                    <a:lnTo>
                      <a:pt x="6175" y="13486"/>
                    </a:lnTo>
                    <a:lnTo>
                      <a:pt x="5524" y="13371"/>
                    </a:lnTo>
                    <a:lnTo>
                      <a:pt x="4897" y="13213"/>
                    </a:lnTo>
                    <a:lnTo>
                      <a:pt x="4295" y="13014"/>
                    </a:lnTo>
                    <a:lnTo>
                      <a:pt x="3721" y="12775"/>
                    </a:lnTo>
                    <a:lnTo>
                      <a:pt x="3180" y="12497"/>
                    </a:lnTo>
                    <a:lnTo>
                      <a:pt x="2671" y="12183"/>
                    </a:lnTo>
                    <a:lnTo>
                      <a:pt x="2199" y="11836"/>
                    </a:lnTo>
                    <a:lnTo>
                      <a:pt x="1765" y="11454"/>
                    </a:lnTo>
                    <a:lnTo>
                      <a:pt x="1373" y="11043"/>
                    </a:lnTo>
                    <a:lnTo>
                      <a:pt x="1025" y="10602"/>
                    </a:lnTo>
                    <a:lnTo>
                      <a:pt x="722" y="10132"/>
                    </a:lnTo>
                    <a:lnTo>
                      <a:pt x="469" y="9638"/>
                    </a:lnTo>
                    <a:lnTo>
                      <a:pt x="267" y="9118"/>
                    </a:lnTo>
                    <a:lnTo>
                      <a:pt x="119" y="8576"/>
                    </a:lnTo>
                    <a:lnTo>
                      <a:pt x="16" y="7899"/>
                    </a:lnTo>
                    <a:lnTo>
                      <a:pt x="0" y="7222"/>
                    </a:lnTo>
                    <a:lnTo>
                      <a:pt x="66" y="6550"/>
                    </a:lnTo>
                    <a:lnTo>
                      <a:pt x="212" y="5889"/>
                    </a:lnTo>
                    <a:lnTo>
                      <a:pt x="434" y="5241"/>
                    </a:lnTo>
                    <a:lnTo>
                      <a:pt x="728" y="4612"/>
                    </a:lnTo>
                    <a:lnTo>
                      <a:pt x="1091" y="4005"/>
                    </a:lnTo>
                    <a:lnTo>
                      <a:pt x="1521" y="3424"/>
                    </a:lnTo>
                    <a:lnTo>
                      <a:pt x="2013" y="2874"/>
                    </a:lnTo>
                    <a:lnTo>
                      <a:pt x="2563" y="2358"/>
                    </a:lnTo>
                    <a:lnTo>
                      <a:pt x="3169" y="1883"/>
                    </a:lnTo>
                    <a:lnTo>
                      <a:pt x="3827" y="1451"/>
                    </a:lnTo>
                    <a:lnTo>
                      <a:pt x="4533" y="1066"/>
                    </a:lnTo>
                    <a:lnTo>
                      <a:pt x="5284" y="734"/>
                    </a:lnTo>
                    <a:lnTo>
                      <a:pt x="6077" y="457"/>
                    </a:lnTo>
                    <a:lnTo>
                      <a:pt x="6909" y="241"/>
                    </a:lnTo>
                    <a:lnTo>
                      <a:pt x="7461" y="135"/>
                    </a:lnTo>
                    <a:lnTo>
                      <a:pt x="8018" y="60"/>
                    </a:lnTo>
                    <a:lnTo>
                      <a:pt x="8573" y="15"/>
                    </a:lnTo>
                    <a:lnTo>
                      <a:pt x="9127" y="0"/>
                    </a:lnTo>
                    <a:lnTo>
                      <a:pt x="9817" y="24"/>
                    </a:lnTo>
                    <a:lnTo>
                      <a:pt x="10489" y="95"/>
                    </a:lnTo>
                    <a:lnTo>
                      <a:pt x="11140" y="209"/>
                    </a:lnTo>
                    <a:lnTo>
                      <a:pt x="11768" y="368"/>
                    </a:lnTo>
                    <a:lnTo>
                      <a:pt x="12370" y="567"/>
                    </a:lnTo>
                    <a:lnTo>
                      <a:pt x="12944" y="806"/>
                    </a:lnTo>
                    <a:lnTo>
                      <a:pt x="13485" y="1084"/>
                    </a:lnTo>
                    <a:lnTo>
                      <a:pt x="13994" y="1398"/>
                    </a:lnTo>
                    <a:lnTo>
                      <a:pt x="14466" y="1745"/>
                    </a:lnTo>
                    <a:lnTo>
                      <a:pt x="14900" y="2126"/>
                    </a:lnTo>
                    <a:lnTo>
                      <a:pt x="15292" y="2538"/>
                    </a:lnTo>
                    <a:lnTo>
                      <a:pt x="15641" y="2979"/>
                    </a:lnTo>
                    <a:lnTo>
                      <a:pt x="15943" y="3449"/>
                    </a:lnTo>
                    <a:lnTo>
                      <a:pt x="16196" y="3943"/>
                    </a:lnTo>
                    <a:lnTo>
                      <a:pt x="16398" y="4463"/>
                    </a:lnTo>
                    <a:lnTo>
                      <a:pt x="16546" y="5005"/>
                    </a:lnTo>
                    <a:lnTo>
                      <a:pt x="16648" y="5666"/>
                    </a:lnTo>
                    <a:lnTo>
                      <a:pt x="16668" y="6333"/>
                    </a:lnTo>
                    <a:lnTo>
                      <a:pt x="16608" y="6998"/>
                    </a:lnTo>
                    <a:lnTo>
                      <a:pt x="16468" y="7659"/>
                    </a:lnTo>
                    <a:lnTo>
                      <a:pt x="16250" y="8311"/>
                    </a:lnTo>
                    <a:lnTo>
                      <a:pt x="15954" y="8950"/>
                    </a:lnTo>
                    <a:lnTo>
                      <a:pt x="15581" y="9574"/>
                    </a:lnTo>
                    <a:lnTo>
                      <a:pt x="15134" y="10177"/>
                    </a:lnTo>
                    <a:lnTo>
                      <a:pt x="14624" y="10743"/>
                    </a:lnTo>
                    <a:lnTo>
                      <a:pt x="14060" y="11264"/>
                    </a:lnTo>
                    <a:lnTo>
                      <a:pt x="13446" y="11740"/>
                    </a:lnTo>
                    <a:lnTo>
                      <a:pt x="12784" y="12167"/>
                    </a:lnTo>
                    <a:lnTo>
                      <a:pt x="12080" y="12543"/>
                    </a:lnTo>
                    <a:lnTo>
                      <a:pt x="11338" y="12866"/>
                    </a:lnTo>
                    <a:lnTo>
                      <a:pt x="10562" y="13132"/>
                    </a:lnTo>
                    <a:lnTo>
                      <a:pt x="9757" y="13340"/>
                    </a:lnTo>
                    <a:lnTo>
                      <a:pt x="9203" y="13445"/>
                    </a:lnTo>
                    <a:lnTo>
                      <a:pt x="8648" y="13521"/>
                    </a:lnTo>
                    <a:lnTo>
                      <a:pt x="8093" y="13566"/>
                    </a:lnTo>
                    <a:lnTo>
                      <a:pt x="7539" y="13581"/>
                    </a:lnTo>
                    <a:lnTo>
                      <a:pt x="7539" y="135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63" name="Freeform 6"/>
              <p:cNvSpPr>
                <a:spLocks noEditPoints="1"/>
              </p:cNvSpPr>
              <p:nvPr userDrawn="1"/>
            </p:nvSpPr>
            <p:spPr bwMode="auto">
              <a:xfrm>
                <a:off x="3265" y="7905"/>
                <a:ext cx="745" cy="745"/>
              </a:xfrm>
              <a:custGeom>
                <a:avLst/>
                <a:gdLst>
                  <a:gd name="T0" fmla="*/ 3949 w 9689"/>
                  <a:gd name="T1" fmla="*/ 490 h 9689"/>
                  <a:gd name="T2" fmla="*/ 2728 w 9689"/>
                  <a:gd name="T3" fmla="*/ 937 h 9689"/>
                  <a:gd name="T4" fmla="*/ 1703 w 9689"/>
                  <a:gd name="T5" fmla="*/ 1703 h 9689"/>
                  <a:gd name="T6" fmla="*/ 936 w 9689"/>
                  <a:gd name="T7" fmla="*/ 2727 h 9689"/>
                  <a:gd name="T8" fmla="*/ 490 w 9689"/>
                  <a:gd name="T9" fmla="*/ 3950 h 9689"/>
                  <a:gd name="T10" fmla="*/ 422 w 9689"/>
                  <a:gd name="T11" fmla="*/ 5299 h 9689"/>
                  <a:gd name="T12" fmla="*/ 750 w 9689"/>
                  <a:gd name="T13" fmla="*/ 6573 h 9689"/>
                  <a:gd name="T14" fmla="*/ 1415 w 9689"/>
                  <a:gd name="T15" fmla="*/ 7671 h 9689"/>
                  <a:gd name="T16" fmla="*/ 2360 w 9689"/>
                  <a:gd name="T17" fmla="*/ 8529 h 9689"/>
                  <a:gd name="T18" fmla="*/ 3524 w 9689"/>
                  <a:gd name="T19" fmla="*/ 9090 h 9689"/>
                  <a:gd name="T20" fmla="*/ 4844 w 9689"/>
                  <a:gd name="T21" fmla="*/ 9290 h 9689"/>
                  <a:gd name="T22" fmla="*/ 6165 w 9689"/>
                  <a:gd name="T23" fmla="*/ 9090 h 9689"/>
                  <a:gd name="T24" fmla="*/ 7328 w 9689"/>
                  <a:gd name="T25" fmla="*/ 8529 h 9689"/>
                  <a:gd name="T26" fmla="*/ 8273 w 9689"/>
                  <a:gd name="T27" fmla="*/ 7671 h 9689"/>
                  <a:gd name="T28" fmla="*/ 8940 w 9689"/>
                  <a:gd name="T29" fmla="*/ 6573 h 9689"/>
                  <a:gd name="T30" fmla="*/ 9267 w 9689"/>
                  <a:gd name="T31" fmla="*/ 5299 h 9689"/>
                  <a:gd name="T32" fmla="*/ 9199 w 9689"/>
                  <a:gd name="T33" fmla="*/ 3950 h 9689"/>
                  <a:gd name="T34" fmla="*/ 8752 w 9689"/>
                  <a:gd name="T35" fmla="*/ 2727 h 9689"/>
                  <a:gd name="T36" fmla="*/ 7987 w 9689"/>
                  <a:gd name="T37" fmla="*/ 1703 h 9689"/>
                  <a:gd name="T38" fmla="*/ 6961 w 9689"/>
                  <a:gd name="T39" fmla="*/ 937 h 9689"/>
                  <a:gd name="T40" fmla="*/ 5739 w 9689"/>
                  <a:gd name="T41" fmla="*/ 490 h 9689"/>
                  <a:gd name="T42" fmla="*/ 4844 w 9689"/>
                  <a:gd name="T43" fmla="*/ 400 h 9689"/>
                  <a:gd name="T44" fmla="*/ 3869 w 9689"/>
                  <a:gd name="T45" fmla="*/ 9590 h 9689"/>
                  <a:gd name="T46" fmla="*/ 2537 w 9689"/>
                  <a:gd name="T47" fmla="*/ 9104 h 9689"/>
                  <a:gd name="T48" fmla="*/ 1420 w 9689"/>
                  <a:gd name="T49" fmla="*/ 8269 h 9689"/>
                  <a:gd name="T50" fmla="*/ 586 w 9689"/>
                  <a:gd name="T51" fmla="*/ 7152 h 9689"/>
                  <a:gd name="T52" fmla="*/ 99 w 9689"/>
                  <a:gd name="T53" fmla="*/ 5820 h 9689"/>
                  <a:gd name="T54" fmla="*/ 26 w 9689"/>
                  <a:gd name="T55" fmla="*/ 4350 h 9689"/>
                  <a:gd name="T56" fmla="*/ 381 w 9689"/>
                  <a:gd name="T57" fmla="*/ 2961 h 9689"/>
                  <a:gd name="T58" fmla="*/ 1107 w 9689"/>
                  <a:gd name="T59" fmla="*/ 1764 h 9689"/>
                  <a:gd name="T60" fmla="*/ 2138 w 9689"/>
                  <a:gd name="T61" fmla="*/ 828 h 9689"/>
                  <a:gd name="T62" fmla="*/ 3406 w 9689"/>
                  <a:gd name="T63" fmla="*/ 218 h 9689"/>
                  <a:gd name="T64" fmla="*/ 4844 w 9689"/>
                  <a:gd name="T65" fmla="*/ 0 h 9689"/>
                  <a:gd name="T66" fmla="*/ 6283 w 9689"/>
                  <a:gd name="T67" fmla="*/ 218 h 9689"/>
                  <a:gd name="T68" fmla="*/ 7552 w 9689"/>
                  <a:gd name="T69" fmla="*/ 828 h 9689"/>
                  <a:gd name="T70" fmla="*/ 8581 w 9689"/>
                  <a:gd name="T71" fmla="*/ 1764 h 9689"/>
                  <a:gd name="T72" fmla="*/ 9308 w 9689"/>
                  <a:gd name="T73" fmla="*/ 2961 h 9689"/>
                  <a:gd name="T74" fmla="*/ 9664 w 9689"/>
                  <a:gd name="T75" fmla="*/ 4350 h 9689"/>
                  <a:gd name="T76" fmla="*/ 9590 w 9689"/>
                  <a:gd name="T77" fmla="*/ 5820 h 9689"/>
                  <a:gd name="T78" fmla="*/ 9104 w 9689"/>
                  <a:gd name="T79" fmla="*/ 7152 h 9689"/>
                  <a:gd name="T80" fmla="*/ 8268 w 9689"/>
                  <a:gd name="T81" fmla="*/ 8269 h 9689"/>
                  <a:gd name="T82" fmla="*/ 7152 w 9689"/>
                  <a:gd name="T83" fmla="*/ 9104 h 9689"/>
                  <a:gd name="T84" fmla="*/ 5820 w 9689"/>
                  <a:gd name="T85" fmla="*/ 9590 h 9689"/>
                  <a:gd name="T86" fmla="*/ 4844 w 9689"/>
                  <a:gd name="T87" fmla="*/ 9689 h 96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689" h="9689">
                    <a:moveTo>
                      <a:pt x="4844" y="400"/>
                    </a:moveTo>
                    <a:lnTo>
                      <a:pt x="4390" y="423"/>
                    </a:lnTo>
                    <a:lnTo>
                      <a:pt x="3949" y="490"/>
                    </a:lnTo>
                    <a:lnTo>
                      <a:pt x="3524" y="600"/>
                    </a:lnTo>
                    <a:lnTo>
                      <a:pt x="3116" y="749"/>
                    </a:lnTo>
                    <a:lnTo>
                      <a:pt x="2728" y="937"/>
                    </a:lnTo>
                    <a:lnTo>
                      <a:pt x="2360" y="1159"/>
                    </a:lnTo>
                    <a:lnTo>
                      <a:pt x="2018" y="1416"/>
                    </a:lnTo>
                    <a:lnTo>
                      <a:pt x="1703" y="1703"/>
                    </a:lnTo>
                    <a:lnTo>
                      <a:pt x="1415" y="2019"/>
                    </a:lnTo>
                    <a:lnTo>
                      <a:pt x="1160" y="2361"/>
                    </a:lnTo>
                    <a:lnTo>
                      <a:pt x="936" y="2727"/>
                    </a:lnTo>
                    <a:lnTo>
                      <a:pt x="750" y="3116"/>
                    </a:lnTo>
                    <a:lnTo>
                      <a:pt x="599" y="3524"/>
                    </a:lnTo>
                    <a:lnTo>
                      <a:pt x="490" y="3950"/>
                    </a:lnTo>
                    <a:lnTo>
                      <a:pt x="422" y="4391"/>
                    </a:lnTo>
                    <a:lnTo>
                      <a:pt x="399" y="4845"/>
                    </a:lnTo>
                    <a:lnTo>
                      <a:pt x="422" y="5299"/>
                    </a:lnTo>
                    <a:lnTo>
                      <a:pt x="490" y="5740"/>
                    </a:lnTo>
                    <a:lnTo>
                      <a:pt x="599" y="6164"/>
                    </a:lnTo>
                    <a:lnTo>
                      <a:pt x="750" y="6573"/>
                    </a:lnTo>
                    <a:lnTo>
                      <a:pt x="936" y="6961"/>
                    </a:lnTo>
                    <a:lnTo>
                      <a:pt x="1160" y="7329"/>
                    </a:lnTo>
                    <a:lnTo>
                      <a:pt x="1415" y="7671"/>
                    </a:lnTo>
                    <a:lnTo>
                      <a:pt x="1703" y="7987"/>
                    </a:lnTo>
                    <a:lnTo>
                      <a:pt x="2018" y="8274"/>
                    </a:lnTo>
                    <a:lnTo>
                      <a:pt x="2360" y="8529"/>
                    </a:lnTo>
                    <a:lnTo>
                      <a:pt x="2728" y="8753"/>
                    </a:lnTo>
                    <a:lnTo>
                      <a:pt x="3116" y="8940"/>
                    </a:lnTo>
                    <a:lnTo>
                      <a:pt x="3524" y="9090"/>
                    </a:lnTo>
                    <a:lnTo>
                      <a:pt x="3949" y="9199"/>
                    </a:lnTo>
                    <a:lnTo>
                      <a:pt x="4390" y="9267"/>
                    </a:lnTo>
                    <a:lnTo>
                      <a:pt x="4844" y="9290"/>
                    </a:lnTo>
                    <a:lnTo>
                      <a:pt x="5298" y="9267"/>
                    </a:lnTo>
                    <a:lnTo>
                      <a:pt x="5739" y="9199"/>
                    </a:lnTo>
                    <a:lnTo>
                      <a:pt x="6165" y="9090"/>
                    </a:lnTo>
                    <a:lnTo>
                      <a:pt x="6573" y="8940"/>
                    </a:lnTo>
                    <a:lnTo>
                      <a:pt x="6961" y="8753"/>
                    </a:lnTo>
                    <a:lnTo>
                      <a:pt x="7328" y="8529"/>
                    </a:lnTo>
                    <a:lnTo>
                      <a:pt x="7670" y="8274"/>
                    </a:lnTo>
                    <a:lnTo>
                      <a:pt x="7987" y="7987"/>
                    </a:lnTo>
                    <a:lnTo>
                      <a:pt x="8273" y="7671"/>
                    </a:lnTo>
                    <a:lnTo>
                      <a:pt x="8529" y="7329"/>
                    </a:lnTo>
                    <a:lnTo>
                      <a:pt x="8752" y="6961"/>
                    </a:lnTo>
                    <a:lnTo>
                      <a:pt x="8940" y="6573"/>
                    </a:lnTo>
                    <a:lnTo>
                      <a:pt x="9089" y="6164"/>
                    </a:lnTo>
                    <a:lnTo>
                      <a:pt x="9199" y="5740"/>
                    </a:lnTo>
                    <a:lnTo>
                      <a:pt x="9267" y="5299"/>
                    </a:lnTo>
                    <a:lnTo>
                      <a:pt x="9290" y="4845"/>
                    </a:lnTo>
                    <a:lnTo>
                      <a:pt x="9267" y="4391"/>
                    </a:lnTo>
                    <a:lnTo>
                      <a:pt x="9199" y="3950"/>
                    </a:lnTo>
                    <a:lnTo>
                      <a:pt x="9089" y="3524"/>
                    </a:lnTo>
                    <a:lnTo>
                      <a:pt x="8940" y="3116"/>
                    </a:lnTo>
                    <a:lnTo>
                      <a:pt x="8752" y="2727"/>
                    </a:lnTo>
                    <a:lnTo>
                      <a:pt x="8529" y="2361"/>
                    </a:lnTo>
                    <a:lnTo>
                      <a:pt x="8273" y="2019"/>
                    </a:lnTo>
                    <a:lnTo>
                      <a:pt x="7987" y="1703"/>
                    </a:lnTo>
                    <a:lnTo>
                      <a:pt x="7670" y="1416"/>
                    </a:lnTo>
                    <a:lnTo>
                      <a:pt x="7328" y="1159"/>
                    </a:lnTo>
                    <a:lnTo>
                      <a:pt x="6961" y="937"/>
                    </a:lnTo>
                    <a:lnTo>
                      <a:pt x="6573" y="749"/>
                    </a:lnTo>
                    <a:lnTo>
                      <a:pt x="6165" y="600"/>
                    </a:lnTo>
                    <a:lnTo>
                      <a:pt x="5739" y="490"/>
                    </a:lnTo>
                    <a:lnTo>
                      <a:pt x="5298" y="423"/>
                    </a:lnTo>
                    <a:lnTo>
                      <a:pt x="4844" y="400"/>
                    </a:lnTo>
                    <a:lnTo>
                      <a:pt x="4844" y="400"/>
                    </a:lnTo>
                    <a:close/>
                    <a:moveTo>
                      <a:pt x="4844" y="9689"/>
                    </a:moveTo>
                    <a:lnTo>
                      <a:pt x="4350" y="9664"/>
                    </a:lnTo>
                    <a:lnTo>
                      <a:pt x="3869" y="9590"/>
                    </a:lnTo>
                    <a:lnTo>
                      <a:pt x="3406" y="9471"/>
                    </a:lnTo>
                    <a:lnTo>
                      <a:pt x="2960" y="9308"/>
                    </a:lnTo>
                    <a:lnTo>
                      <a:pt x="2537" y="9104"/>
                    </a:lnTo>
                    <a:lnTo>
                      <a:pt x="2138" y="8861"/>
                    </a:lnTo>
                    <a:lnTo>
                      <a:pt x="1765" y="8582"/>
                    </a:lnTo>
                    <a:lnTo>
                      <a:pt x="1420" y="8269"/>
                    </a:lnTo>
                    <a:lnTo>
                      <a:pt x="1107" y="7924"/>
                    </a:lnTo>
                    <a:lnTo>
                      <a:pt x="829" y="7552"/>
                    </a:lnTo>
                    <a:lnTo>
                      <a:pt x="586" y="7152"/>
                    </a:lnTo>
                    <a:lnTo>
                      <a:pt x="381" y="6729"/>
                    </a:lnTo>
                    <a:lnTo>
                      <a:pt x="219" y="6283"/>
                    </a:lnTo>
                    <a:lnTo>
                      <a:pt x="99" y="5820"/>
                    </a:lnTo>
                    <a:lnTo>
                      <a:pt x="26" y="5339"/>
                    </a:lnTo>
                    <a:lnTo>
                      <a:pt x="0" y="4845"/>
                    </a:lnTo>
                    <a:lnTo>
                      <a:pt x="26" y="4350"/>
                    </a:lnTo>
                    <a:lnTo>
                      <a:pt x="99" y="3869"/>
                    </a:lnTo>
                    <a:lnTo>
                      <a:pt x="219" y="3405"/>
                    </a:lnTo>
                    <a:lnTo>
                      <a:pt x="381" y="2961"/>
                    </a:lnTo>
                    <a:lnTo>
                      <a:pt x="586" y="2537"/>
                    </a:lnTo>
                    <a:lnTo>
                      <a:pt x="829" y="2138"/>
                    </a:lnTo>
                    <a:lnTo>
                      <a:pt x="1107" y="1764"/>
                    </a:lnTo>
                    <a:lnTo>
                      <a:pt x="1420" y="1421"/>
                    </a:lnTo>
                    <a:lnTo>
                      <a:pt x="1765" y="1108"/>
                    </a:lnTo>
                    <a:lnTo>
                      <a:pt x="2138" y="828"/>
                    </a:lnTo>
                    <a:lnTo>
                      <a:pt x="2537" y="585"/>
                    </a:lnTo>
                    <a:lnTo>
                      <a:pt x="2960" y="382"/>
                    </a:lnTo>
                    <a:lnTo>
                      <a:pt x="3406" y="218"/>
                    </a:lnTo>
                    <a:lnTo>
                      <a:pt x="3869" y="99"/>
                    </a:lnTo>
                    <a:lnTo>
                      <a:pt x="4350" y="25"/>
                    </a:lnTo>
                    <a:lnTo>
                      <a:pt x="4844" y="0"/>
                    </a:lnTo>
                    <a:lnTo>
                      <a:pt x="5339" y="25"/>
                    </a:lnTo>
                    <a:lnTo>
                      <a:pt x="5820" y="99"/>
                    </a:lnTo>
                    <a:lnTo>
                      <a:pt x="6283" y="218"/>
                    </a:lnTo>
                    <a:lnTo>
                      <a:pt x="6728" y="382"/>
                    </a:lnTo>
                    <a:lnTo>
                      <a:pt x="7152" y="585"/>
                    </a:lnTo>
                    <a:lnTo>
                      <a:pt x="7552" y="828"/>
                    </a:lnTo>
                    <a:lnTo>
                      <a:pt x="7924" y="1108"/>
                    </a:lnTo>
                    <a:lnTo>
                      <a:pt x="8268" y="1421"/>
                    </a:lnTo>
                    <a:lnTo>
                      <a:pt x="8581" y="1764"/>
                    </a:lnTo>
                    <a:lnTo>
                      <a:pt x="8861" y="2138"/>
                    </a:lnTo>
                    <a:lnTo>
                      <a:pt x="9104" y="2537"/>
                    </a:lnTo>
                    <a:lnTo>
                      <a:pt x="9308" y="2961"/>
                    </a:lnTo>
                    <a:lnTo>
                      <a:pt x="9471" y="3405"/>
                    </a:lnTo>
                    <a:lnTo>
                      <a:pt x="9590" y="3869"/>
                    </a:lnTo>
                    <a:lnTo>
                      <a:pt x="9664" y="4350"/>
                    </a:lnTo>
                    <a:lnTo>
                      <a:pt x="9689" y="4845"/>
                    </a:lnTo>
                    <a:lnTo>
                      <a:pt x="9664" y="5339"/>
                    </a:lnTo>
                    <a:lnTo>
                      <a:pt x="9590" y="5820"/>
                    </a:lnTo>
                    <a:lnTo>
                      <a:pt x="9471" y="6283"/>
                    </a:lnTo>
                    <a:lnTo>
                      <a:pt x="9308" y="6729"/>
                    </a:lnTo>
                    <a:lnTo>
                      <a:pt x="9104" y="7152"/>
                    </a:lnTo>
                    <a:lnTo>
                      <a:pt x="8861" y="7552"/>
                    </a:lnTo>
                    <a:lnTo>
                      <a:pt x="8581" y="7924"/>
                    </a:lnTo>
                    <a:lnTo>
                      <a:pt x="8268" y="8269"/>
                    </a:lnTo>
                    <a:lnTo>
                      <a:pt x="7924" y="8582"/>
                    </a:lnTo>
                    <a:lnTo>
                      <a:pt x="7552" y="8861"/>
                    </a:lnTo>
                    <a:lnTo>
                      <a:pt x="7152" y="9104"/>
                    </a:lnTo>
                    <a:lnTo>
                      <a:pt x="6728" y="9308"/>
                    </a:lnTo>
                    <a:lnTo>
                      <a:pt x="6283" y="9471"/>
                    </a:lnTo>
                    <a:lnTo>
                      <a:pt x="5820" y="9590"/>
                    </a:lnTo>
                    <a:lnTo>
                      <a:pt x="5339" y="9664"/>
                    </a:lnTo>
                    <a:lnTo>
                      <a:pt x="4844" y="9689"/>
                    </a:lnTo>
                    <a:lnTo>
                      <a:pt x="4844" y="968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64" name="Freeform 7"/>
              <p:cNvSpPr>
                <a:spLocks noEditPoints="1"/>
              </p:cNvSpPr>
              <p:nvPr userDrawn="1"/>
            </p:nvSpPr>
            <p:spPr bwMode="auto">
              <a:xfrm>
                <a:off x="3350" y="8036"/>
                <a:ext cx="465" cy="466"/>
              </a:xfrm>
              <a:custGeom>
                <a:avLst/>
                <a:gdLst>
                  <a:gd name="T0" fmla="*/ 2498 w 6051"/>
                  <a:gd name="T1" fmla="*/ 452 h 6050"/>
                  <a:gd name="T2" fmla="*/ 1559 w 6051"/>
                  <a:gd name="T3" fmla="*/ 848 h 6050"/>
                  <a:gd name="T4" fmla="*/ 848 w 6051"/>
                  <a:gd name="T5" fmla="*/ 1557 h 6050"/>
                  <a:gd name="T6" fmla="*/ 453 w 6051"/>
                  <a:gd name="T7" fmla="*/ 2496 h 6050"/>
                  <a:gd name="T8" fmla="*/ 453 w 6051"/>
                  <a:gd name="T9" fmla="*/ 3553 h 6050"/>
                  <a:gd name="T10" fmla="*/ 848 w 6051"/>
                  <a:gd name="T11" fmla="*/ 4492 h 6050"/>
                  <a:gd name="T12" fmla="*/ 1559 w 6051"/>
                  <a:gd name="T13" fmla="*/ 5201 h 6050"/>
                  <a:gd name="T14" fmla="*/ 2498 w 6051"/>
                  <a:gd name="T15" fmla="*/ 5598 h 6050"/>
                  <a:gd name="T16" fmla="*/ 3555 w 6051"/>
                  <a:gd name="T17" fmla="*/ 5598 h 6050"/>
                  <a:gd name="T18" fmla="*/ 4492 w 6051"/>
                  <a:gd name="T19" fmla="*/ 5201 h 6050"/>
                  <a:gd name="T20" fmla="*/ 5203 w 6051"/>
                  <a:gd name="T21" fmla="*/ 4492 h 6050"/>
                  <a:gd name="T22" fmla="*/ 5598 w 6051"/>
                  <a:gd name="T23" fmla="*/ 3553 h 6050"/>
                  <a:gd name="T24" fmla="*/ 5598 w 6051"/>
                  <a:gd name="T25" fmla="*/ 2496 h 6050"/>
                  <a:gd name="T26" fmla="*/ 5203 w 6051"/>
                  <a:gd name="T27" fmla="*/ 1557 h 6050"/>
                  <a:gd name="T28" fmla="*/ 4492 w 6051"/>
                  <a:gd name="T29" fmla="*/ 848 h 6050"/>
                  <a:gd name="T30" fmla="*/ 3555 w 6051"/>
                  <a:gd name="T31" fmla="*/ 452 h 6050"/>
                  <a:gd name="T32" fmla="*/ 3026 w 6051"/>
                  <a:gd name="T33" fmla="*/ 398 h 6050"/>
                  <a:gd name="T34" fmla="*/ 2717 w 6051"/>
                  <a:gd name="T35" fmla="*/ 6035 h 6050"/>
                  <a:gd name="T36" fmla="*/ 2127 w 6051"/>
                  <a:gd name="T37" fmla="*/ 5914 h 6050"/>
                  <a:gd name="T38" fmla="*/ 1336 w 6051"/>
                  <a:gd name="T39" fmla="*/ 5533 h 6050"/>
                  <a:gd name="T40" fmla="*/ 518 w 6051"/>
                  <a:gd name="T41" fmla="*/ 4715 h 6050"/>
                  <a:gd name="T42" fmla="*/ 137 w 6051"/>
                  <a:gd name="T43" fmla="*/ 3923 h 6050"/>
                  <a:gd name="T44" fmla="*/ 16 w 6051"/>
                  <a:gd name="T45" fmla="*/ 3333 h 6050"/>
                  <a:gd name="T46" fmla="*/ 16 w 6051"/>
                  <a:gd name="T47" fmla="*/ 2715 h 6050"/>
                  <a:gd name="T48" fmla="*/ 137 w 6051"/>
                  <a:gd name="T49" fmla="*/ 2126 h 6050"/>
                  <a:gd name="T50" fmla="*/ 518 w 6051"/>
                  <a:gd name="T51" fmla="*/ 1334 h 6050"/>
                  <a:gd name="T52" fmla="*/ 1336 w 6051"/>
                  <a:gd name="T53" fmla="*/ 516 h 6050"/>
                  <a:gd name="T54" fmla="*/ 2127 w 6051"/>
                  <a:gd name="T55" fmla="*/ 135 h 6050"/>
                  <a:gd name="T56" fmla="*/ 2717 w 6051"/>
                  <a:gd name="T57" fmla="*/ 15 h 6050"/>
                  <a:gd name="T58" fmla="*/ 3334 w 6051"/>
                  <a:gd name="T59" fmla="*/ 15 h 6050"/>
                  <a:gd name="T60" fmla="*/ 3925 w 6051"/>
                  <a:gd name="T61" fmla="*/ 135 h 6050"/>
                  <a:gd name="T62" fmla="*/ 4716 w 6051"/>
                  <a:gd name="T63" fmla="*/ 516 h 6050"/>
                  <a:gd name="T64" fmla="*/ 5534 w 6051"/>
                  <a:gd name="T65" fmla="*/ 1334 h 6050"/>
                  <a:gd name="T66" fmla="*/ 5914 w 6051"/>
                  <a:gd name="T67" fmla="*/ 2126 h 6050"/>
                  <a:gd name="T68" fmla="*/ 6035 w 6051"/>
                  <a:gd name="T69" fmla="*/ 2715 h 6050"/>
                  <a:gd name="T70" fmla="*/ 6035 w 6051"/>
                  <a:gd name="T71" fmla="*/ 3333 h 6050"/>
                  <a:gd name="T72" fmla="*/ 5914 w 6051"/>
                  <a:gd name="T73" fmla="*/ 3923 h 6050"/>
                  <a:gd name="T74" fmla="*/ 5534 w 6051"/>
                  <a:gd name="T75" fmla="*/ 4715 h 6050"/>
                  <a:gd name="T76" fmla="*/ 4716 w 6051"/>
                  <a:gd name="T77" fmla="*/ 5533 h 6050"/>
                  <a:gd name="T78" fmla="*/ 3925 w 6051"/>
                  <a:gd name="T79" fmla="*/ 5914 h 6050"/>
                  <a:gd name="T80" fmla="*/ 3334 w 6051"/>
                  <a:gd name="T81" fmla="*/ 6035 h 6050"/>
                  <a:gd name="T82" fmla="*/ 3026 w 6051"/>
                  <a:gd name="T83" fmla="*/ 6050 h 60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6051" h="6050">
                    <a:moveTo>
                      <a:pt x="3026" y="398"/>
                    </a:moveTo>
                    <a:lnTo>
                      <a:pt x="2498" y="452"/>
                    </a:lnTo>
                    <a:lnTo>
                      <a:pt x="2004" y="605"/>
                    </a:lnTo>
                    <a:lnTo>
                      <a:pt x="1559" y="848"/>
                    </a:lnTo>
                    <a:lnTo>
                      <a:pt x="1170" y="1168"/>
                    </a:lnTo>
                    <a:lnTo>
                      <a:pt x="848" y="1557"/>
                    </a:lnTo>
                    <a:lnTo>
                      <a:pt x="606" y="2003"/>
                    </a:lnTo>
                    <a:lnTo>
                      <a:pt x="453" y="2496"/>
                    </a:lnTo>
                    <a:lnTo>
                      <a:pt x="400" y="3024"/>
                    </a:lnTo>
                    <a:lnTo>
                      <a:pt x="453" y="3553"/>
                    </a:lnTo>
                    <a:lnTo>
                      <a:pt x="606" y="4045"/>
                    </a:lnTo>
                    <a:lnTo>
                      <a:pt x="848" y="4492"/>
                    </a:lnTo>
                    <a:lnTo>
                      <a:pt x="1170" y="4881"/>
                    </a:lnTo>
                    <a:lnTo>
                      <a:pt x="1559" y="5201"/>
                    </a:lnTo>
                    <a:lnTo>
                      <a:pt x="2004" y="5444"/>
                    </a:lnTo>
                    <a:lnTo>
                      <a:pt x="2498" y="5598"/>
                    </a:lnTo>
                    <a:lnTo>
                      <a:pt x="3026" y="5651"/>
                    </a:lnTo>
                    <a:lnTo>
                      <a:pt x="3555" y="5598"/>
                    </a:lnTo>
                    <a:lnTo>
                      <a:pt x="4047" y="5444"/>
                    </a:lnTo>
                    <a:lnTo>
                      <a:pt x="4492" y="5201"/>
                    </a:lnTo>
                    <a:lnTo>
                      <a:pt x="4882" y="4881"/>
                    </a:lnTo>
                    <a:lnTo>
                      <a:pt x="5203" y="4492"/>
                    </a:lnTo>
                    <a:lnTo>
                      <a:pt x="5445" y="4045"/>
                    </a:lnTo>
                    <a:lnTo>
                      <a:pt x="5598" y="3553"/>
                    </a:lnTo>
                    <a:lnTo>
                      <a:pt x="5651" y="3024"/>
                    </a:lnTo>
                    <a:lnTo>
                      <a:pt x="5598" y="2496"/>
                    </a:lnTo>
                    <a:lnTo>
                      <a:pt x="5445" y="2003"/>
                    </a:lnTo>
                    <a:lnTo>
                      <a:pt x="5203" y="1557"/>
                    </a:lnTo>
                    <a:lnTo>
                      <a:pt x="4882" y="1168"/>
                    </a:lnTo>
                    <a:lnTo>
                      <a:pt x="4492" y="848"/>
                    </a:lnTo>
                    <a:lnTo>
                      <a:pt x="4047" y="605"/>
                    </a:lnTo>
                    <a:lnTo>
                      <a:pt x="3555" y="452"/>
                    </a:lnTo>
                    <a:lnTo>
                      <a:pt x="3026" y="398"/>
                    </a:lnTo>
                    <a:lnTo>
                      <a:pt x="3026" y="398"/>
                    </a:lnTo>
                    <a:close/>
                    <a:moveTo>
                      <a:pt x="3026" y="6050"/>
                    </a:moveTo>
                    <a:lnTo>
                      <a:pt x="2717" y="6035"/>
                    </a:lnTo>
                    <a:lnTo>
                      <a:pt x="2416" y="5988"/>
                    </a:lnTo>
                    <a:lnTo>
                      <a:pt x="2127" y="5914"/>
                    </a:lnTo>
                    <a:lnTo>
                      <a:pt x="1849" y="5811"/>
                    </a:lnTo>
                    <a:lnTo>
                      <a:pt x="1336" y="5533"/>
                    </a:lnTo>
                    <a:lnTo>
                      <a:pt x="888" y="5163"/>
                    </a:lnTo>
                    <a:lnTo>
                      <a:pt x="518" y="4715"/>
                    </a:lnTo>
                    <a:lnTo>
                      <a:pt x="238" y="4201"/>
                    </a:lnTo>
                    <a:lnTo>
                      <a:pt x="137" y="3923"/>
                    </a:lnTo>
                    <a:lnTo>
                      <a:pt x="62" y="3633"/>
                    </a:lnTo>
                    <a:lnTo>
                      <a:pt x="16" y="3333"/>
                    </a:lnTo>
                    <a:lnTo>
                      <a:pt x="0" y="3024"/>
                    </a:lnTo>
                    <a:lnTo>
                      <a:pt x="16" y="2715"/>
                    </a:lnTo>
                    <a:lnTo>
                      <a:pt x="62" y="2416"/>
                    </a:lnTo>
                    <a:lnTo>
                      <a:pt x="137" y="2126"/>
                    </a:lnTo>
                    <a:lnTo>
                      <a:pt x="238" y="1848"/>
                    </a:lnTo>
                    <a:lnTo>
                      <a:pt x="518" y="1334"/>
                    </a:lnTo>
                    <a:lnTo>
                      <a:pt x="888" y="886"/>
                    </a:lnTo>
                    <a:lnTo>
                      <a:pt x="1336" y="516"/>
                    </a:lnTo>
                    <a:lnTo>
                      <a:pt x="1849" y="238"/>
                    </a:lnTo>
                    <a:lnTo>
                      <a:pt x="2127" y="135"/>
                    </a:lnTo>
                    <a:lnTo>
                      <a:pt x="2416" y="60"/>
                    </a:lnTo>
                    <a:lnTo>
                      <a:pt x="2717" y="15"/>
                    </a:lnTo>
                    <a:lnTo>
                      <a:pt x="3026" y="0"/>
                    </a:lnTo>
                    <a:lnTo>
                      <a:pt x="3334" y="15"/>
                    </a:lnTo>
                    <a:lnTo>
                      <a:pt x="3635" y="60"/>
                    </a:lnTo>
                    <a:lnTo>
                      <a:pt x="3925" y="135"/>
                    </a:lnTo>
                    <a:lnTo>
                      <a:pt x="4202" y="238"/>
                    </a:lnTo>
                    <a:lnTo>
                      <a:pt x="4716" y="516"/>
                    </a:lnTo>
                    <a:lnTo>
                      <a:pt x="5164" y="886"/>
                    </a:lnTo>
                    <a:lnTo>
                      <a:pt x="5534" y="1334"/>
                    </a:lnTo>
                    <a:lnTo>
                      <a:pt x="5813" y="1848"/>
                    </a:lnTo>
                    <a:lnTo>
                      <a:pt x="5914" y="2126"/>
                    </a:lnTo>
                    <a:lnTo>
                      <a:pt x="5989" y="2416"/>
                    </a:lnTo>
                    <a:lnTo>
                      <a:pt x="6035" y="2715"/>
                    </a:lnTo>
                    <a:lnTo>
                      <a:pt x="6051" y="3024"/>
                    </a:lnTo>
                    <a:lnTo>
                      <a:pt x="6035" y="3333"/>
                    </a:lnTo>
                    <a:lnTo>
                      <a:pt x="5989" y="3633"/>
                    </a:lnTo>
                    <a:lnTo>
                      <a:pt x="5914" y="3923"/>
                    </a:lnTo>
                    <a:lnTo>
                      <a:pt x="5813" y="4201"/>
                    </a:lnTo>
                    <a:lnTo>
                      <a:pt x="5534" y="4715"/>
                    </a:lnTo>
                    <a:lnTo>
                      <a:pt x="5164" y="5163"/>
                    </a:lnTo>
                    <a:lnTo>
                      <a:pt x="4716" y="5533"/>
                    </a:lnTo>
                    <a:lnTo>
                      <a:pt x="4202" y="5811"/>
                    </a:lnTo>
                    <a:lnTo>
                      <a:pt x="3925" y="5914"/>
                    </a:lnTo>
                    <a:lnTo>
                      <a:pt x="3635" y="5988"/>
                    </a:lnTo>
                    <a:lnTo>
                      <a:pt x="3334" y="6035"/>
                    </a:lnTo>
                    <a:lnTo>
                      <a:pt x="3026" y="6050"/>
                    </a:lnTo>
                    <a:lnTo>
                      <a:pt x="3026" y="60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</p:grpSp>
      </p:grpSp>
      <p:sp>
        <p:nvSpPr>
          <p:cNvPr id="74" name="TextBox 73"/>
          <p:cNvSpPr txBox="1"/>
          <p:nvPr/>
        </p:nvSpPr>
        <p:spPr>
          <a:xfrm>
            <a:off x="7662336" y="5424956"/>
            <a:ext cx="1378763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00" dirty="0" smtClean="0">
                <a:solidFill>
                  <a:schemeClr val="bg1"/>
                </a:solidFill>
              </a:rPr>
              <a:t>  New</a:t>
            </a:r>
            <a:r>
              <a:rPr lang="en-US" sz="600" baseline="0" dirty="0" smtClean="0">
                <a:solidFill>
                  <a:schemeClr val="bg1"/>
                </a:solidFill>
              </a:rPr>
              <a:t> Relic </a:t>
            </a:r>
            <a:r>
              <a:rPr lang="en-US" sz="600" dirty="0" smtClean="0">
                <a:solidFill>
                  <a:schemeClr val="bg1"/>
                </a:solidFill>
              </a:rPr>
              <a:t>Confidential  |  </a:t>
            </a:r>
            <a:fld id="{1CCA435D-551C-478F-AB5B-3785473F75D5}" type="slidenum">
              <a:rPr lang="en-US" sz="600" smtClean="0">
                <a:solidFill>
                  <a:schemeClr val="bg1"/>
                </a:solidFill>
              </a:rPr>
              <a:pPr algn="r"/>
              <a:t>‹#›</a:t>
            </a:fld>
            <a:endParaRPr lang="en-US" sz="6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5927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v="urn:schemas-microsoft-com:mac:vml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 - Pla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sp>
        <p:nvSpPr>
          <p:cNvPr id="11" name="Freeform 10"/>
          <p:cNvSpPr>
            <a:spLocks/>
          </p:cNvSpPr>
          <p:nvPr/>
        </p:nvSpPr>
        <p:spPr bwMode="auto">
          <a:xfrm>
            <a:off x="3" y="3"/>
            <a:ext cx="6034683" cy="5713412"/>
          </a:xfrm>
          <a:custGeom>
            <a:avLst/>
            <a:gdLst>
              <a:gd name="T0" fmla="*/ 10137 w 10137"/>
              <a:gd name="T1" fmla="*/ 0 h 8628"/>
              <a:gd name="T2" fmla="*/ 1985 w 10137"/>
              <a:gd name="T3" fmla="*/ 0 h 8628"/>
              <a:gd name="T4" fmla="*/ 0 w 10137"/>
              <a:gd name="T5" fmla="*/ 4526 h 8628"/>
              <a:gd name="T6" fmla="*/ 0 w 10137"/>
              <a:gd name="T7" fmla="*/ 8628 h 8628"/>
              <a:gd name="T8" fmla="*/ 6351 w 10137"/>
              <a:gd name="T9" fmla="*/ 8628 h 8628"/>
              <a:gd name="T10" fmla="*/ 10137 w 10137"/>
              <a:gd name="T11" fmla="*/ 0 h 86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0137" h="8628">
                <a:moveTo>
                  <a:pt x="10137" y="0"/>
                </a:moveTo>
                <a:lnTo>
                  <a:pt x="1985" y="0"/>
                </a:lnTo>
                <a:lnTo>
                  <a:pt x="0" y="4526"/>
                </a:lnTo>
                <a:lnTo>
                  <a:pt x="0" y="8628"/>
                </a:lnTo>
                <a:lnTo>
                  <a:pt x="6351" y="8628"/>
                </a:lnTo>
                <a:lnTo>
                  <a:pt x="10137" y="0"/>
                </a:lnTo>
                <a:close/>
              </a:path>
            </a:pathLst>
          </a:custGeom>
          <a:solidFill>
            <a:srgbClr val="DC2A1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34290" tIns="17145" rIns="34290" bIns="17145" numCol="1" anchor="t" anchorCtr="0" compatLnSpc="1">
            <a:prstTxWarp prst="textNoShape">
              <a:avLst/>
            </a:prstTxWarp>
          </a:bodyPr>
          <a:lstStyle/>
          <a:p>
            <a:endParaRPr lang="en-US" sz="675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>
            <a:off x="7356277" y="1182688"/>
            <a:ext cx="1787724" cy="4532312"/>
          </a:xfrm>
          <a:custGeom>
            <a:avLst/>
            <a:gdLst>
              <a:gd name="T0" fmla="*/ 3003 w 3003"/>
              <a:gd name="T1" fmla="*/ 6852 h 6852"/>
              <a:gd name="T2" fmla="*/ 3003 w 3003"/>
              <a:gd name="T3" fmla="*/ 0 h 6852"/>
              <a:gd name="T4" fmla="*/ 0 w 3003"/>
              <a:gd name="T5" fmla="*/ 6852 h 6852"/>
              <a:gd name="T6" fmla="*/ 3003 w 3003"/>
              <a:gd name="T7" fmla="*/ 6852 h 68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003" h="6852">
                <a:moveTo>
                  <a:pt x="3003" y="6852"/>
                </a:moveTo>
                <a:lnTo>
                  <a:pt x="3003" y="0"/>
                </a:lnTo>
                <a:lnTo>
                  <a:pt x="0" y="6852"/>
                </a:lnTo>
                <a:lnTo>
                  <a:pt x="3003" y="6852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  <a:extLst/>
        </p:spPr>
        <p:txBody>
          <a:bodyPr vert="horz" wrap="square" lIns="34290" tIns="17145" rIns="34290" bIns="17145" numCol="1" anchor="t" anchorCtr="0" compatLnSpc="1">
            <a:prstTxWarp prst="textNoShape">
              <a:avLst/>
            </a:prstTxWarp>
          </a:bodyPr>
          <a:lstStyle/>
          <a:p>
            <a:endParaRPr lang="en-US" sz="675" dirty="0"/>
          </a:p>
        </p:txBody>
      </p:sp>
      <p:sp>
        <p:nvSpPr>
          <p:cNvPr id="6" name="Freeform 5"/>
          <p:cNvSpPr>
            <a:spLocks/>
          </p:cNvSpPr>
          <p:nvPr/>
        </p:nvSpPr>
        <p:spPr bwMode="auto">
          <a:xfrm rot="10800000">
            <a:off x="-8297" y="-2031999"/>
            <a:ext cx="2486025" cy="6018317"/>
          </a:xfrm>
          <a:custGeom>
            <a:avLst/>
            <a:gdLst>
              <a:gd name="T0" fmla="*/ 3003 w 3003"/>
              <a:gd name="T1" fmla="*/ 6852 h 6852"/>
              <a:gd name="T2" fmla="*/ 3003 w 3003"/>
              <a:gd name="T3" fmla="*/ 0 h 6852"/>
              <a:gd name="T4" fmla="*/ 0 w 3003"/>
              <a:gd name="T5" fmla="*/ 6852 h 6852"/>
              <a:gd name="T6" fmla="*/ 3003 w 3003"/>
              <a:gd name="T7" fmla="*/ 6852 h 68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003" h="6852">
                <a:moveTo>
                  <a:pt x="3003" y="6852"/>
                </a:moveTo>
                <a:lnTo>
                  <a:pt x="3003" y="0"/>
                </a:lnTo>
                <a:lnTo>
                  <a:pt x="0" y="6852"/>
                </a:lnTo>
                <a:lnTo>
                  <a:pt x="3003" y="6852"/>
                </a:lnTo>
                <a:close/>
              </a:path>
            </a:pathLst>
          </a:custGeom>
          <a:gradFill flip="none" rotWithShape="1">
            <a:gsLst>
              <a:gs pos="31000">
                <a:srgbClr val="292929">
                  <a:alpha val="0"/>
                </a:srgbClr>
              </a:gs>
              <a:gs pos="100000">
                <a:schemeClr val="tx1">
                  <a:alpha val="7000"/>
                </a:schemeClr>
              </a:gs>
            </a:gsLst>
            <a:lin ang="16860000" scaled="0"/>
            <a:tileRect/>
          </a:gradFill>
          <a:ln w="25400" cap="flat" cmpd="sng" algn="ctr">
            <a:noFill/>
            <a:prstDash val="solid"/>
            <a:miter lim="0"/>
            <a:headEnd type="none" w="med" len="med"/>
            <a:tailEnd type="none" w="med" len="med"/>
          </a:ln>
          <a:effectLst/>
          <a:extLst/>
        </p:spPr>
        <p:txBody>
          <a:bodyPr vert="horz" wrap="square" lIns="26789" tIns="26789" rIns="26789" bIns="26789" numCol="1" rtlCol="0" anchor="ctr" anchorCtr="0" compatLnSpc="1">
            <a:prstTxWarp prst="textNoShape">
              <a:avLst/>
            </a:prstTxWarp>
          </a:bodyPr>
          <a:lstStyle/>
          <a:p>
            <a:pPr marL="128588" marR="0" lvl="0" indent="0" eaLnBrk="1" latinLnBrk="0">
              <a:lnSpc>
                <a:spcPct val="100000"/>
              </a:lnSpc>
              <a:buClrTx/>
              <a:buSzTx/>
              <a:buFontTx/>
              <a:buNone/>
              <a:tabLst/>
            </a:pPr>
            <a:endParaRPr kumimoji="0" lang="en-US" sz="675" b="0" i="0" u="none" strike="noStrike" cap="none" normalizeH="0" baseline="0" dirty="0">
              <a:ln>
                <a:noFill/>
              </a:ln>
              <a:effectLst/>
              <a:latin typeface="Gill Sans" pitchFamily="26" charset="0"/>
              <a:ea typeface="Gill Sans" pitchFamily="26" charset="0"/>
              <a:cs typeface="Gill Sans" pitchFamily="26" charset="0"/>
            </a:endParaRPr>
          </a:p>
        </p:txBody>
      </p:sp>
      <p:sp>
        <p:nvSpPr>
          <p:cNvPr id="7" name="Freeform 6"/>
          <p:cNvSpPr>
            <a:spLocks/>
          </p:cNvSpPr>
          <p:nvPr/>
        </p:nvSpPr>
        <p:spPr bwMode="auto">
          <a:xfrm>
            <a:off x="7772404" y="2413000"/>
            <a:ext cx="1363979" cy="3302000"/>
          </a:xfrm>
          <a:custGeom>
            <a:avLst/>
            <a:gdLst>
              <a:gd name="T0" fmla="*/ 3003 w 3003"/>
              <a:gd name="T1" fmla="*/ 6852 h 6852"/>
              <a:gd name="T2" fmla="*/ 3003 w 3003"/>
              <a:gd name="T3" fmla="*/ 0 h 6852"/>
              <a:gd name="T4" fmla="*/ 0 w 3003"/>
              <a:gd name="T5" fmla="*/ 6852 h 6852"/>
              <a:gd name="T6" fmla="*/ 3003 w 3003"/>
              <a:gd name="T7" fmla="*/ 6852 h 68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003" h="6852">
                <a:moveTo>
                  <a:pt x="3003" y="6852"/>
                </a:moveTo>
                <a:lnTo>
                  <a:pt x="3003" y="0"/>
                </a:lnTo>
                <a:lnTo>
                  <a:pt x="0" y="6852"/>
                </a:lnTo>
                <a:lnTo>
                  <a:pt x="3003" y="6852"/>
                </a:lnTo>
                <a:close/>
              </a:path>
            </a:pathLst>
          </a:custGeom>
          <a:gradFill flip="none" rotWithShape="1">
            <a:gsLst>
              <a:gs pos="31000">
                <a:schemeClr val="accent2">
                  <a:alpha val="16000"/>
                </a:schemeClr>
              </a:gs>
              <a:gs pos="100000">
                <a:schemeClr val="accent2">
                  <a:alpha val="0"/>
                </a:schemeClr>
              </a:gs>
            </a:gsLst>
            <a:lin ang="16860000" scaled="0"/>
            <a:tileRect/>
          </a:gradFill>
          <a:ln w="25400" cap="flat" cmpd="sng" algn="ctr">
            <a:noFill/>
            <a:prstDash val="solid"/>
            <a:miter lim="0"/>
            <a:headEnd type="none" w="med" len="med"/>
            <a:tailEnd type="none" w="med" len="med"/>
          </a:ln>
          <a:effectLst/>
          <a:extLst/>
        </p:spPr>
        <p:txBody>
          <a:bodyPr vert="horz" wrap="square" lIns="26789" tIns="26789" rIns="26789" bIns="26789" numCol="1" rtlCol="0" anchor="ctr" anchorCtr="0" compatLnSpc="1">
            <a:prstTxWarp prst="textNoShape">
              <a:avLst/>
            </a:prstTxWarp>
          </a:bodyPr>
          <a:lstStyle/>
          <a:p>
            <a:pPr marL="128588" marR="0" lvl="0" indent="0" eaLnBrk="1" latinLnBrk="0">
              <a:lnSpc>
                <a:spcPct val="100000"/>
              </a:lnSpc>
              <a:buClrTx/>
              <a:buSzTx/>
              <a:buFontTx/>
              <a:buNone/>
              <a:tabLst/>
            </a:pPr>
            <a:endParaRPr kumimoji="0" lang="en-US" sz="675" b="0" i="0" u="none" strike="noStrike" cap="none" normalizeH="0" baseline="0" dirty="0">
              <a:ln>
                <a:noFill/>
              </a:ln>
              <a:effectLst/>
              <a:latin typeface="Gill Sans" pitchFamily="26" charset="0"/>
              <a:ea typeface="Gill Sans" pitchFamily="26" charset="0"/>
              <a:cs typeface="Gill Sans" pitchFamily="26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00075" y="2571750"/>
            <a:ext cx="3314700" cy="710964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square" lIns="0" tIns="0" rIns="0" bIns="0" rtlCol="0">
            <a:prstTxWarp prst="textNoShape">
              <a:avLst/>
            </a:prstTxWarp>
            <a:spAutoFit/>
          </a:bodyPr>
          <a:lstStyle/>
          <a:p>
            <a:pPr marL="128588" marR="0" lvl="0" indent="-128588" algn="l" defTabSz="219075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300" b="1" spc="-56" baseline="0" dirty="0" smtClean="0">
                <a:solidFill>
                  <a:schemeClr val="bg1"/>
                </a:solidFill>
                <a:latin typeface="+mj-lt"/>
                <a:ea typeface="+mn-ea"/>
                <a:cs typeface="+mn-cs"/>
                <a:sym typeface="Gill Sans" charset="0"/>
              </a:rPr>
              <a:t>Thank you</a:t>
            </a:r>
          </a:p>
          <a:p>
            <a:pPr algn="l"/>
            <a:endParaRPr lang="en-US" sz="1650" b="1" dirty="0" smtClean="0">
              <a:latin typeface="+mj-lt"/>
            </a:endParaRPr>
          </a:p>
        </p:txBody>
      </p:sp>
      <p:grpSp>
        <p:nvGrpSpPr>
          <p:cNvPr id="44" name="Group 43"/>
          <p:cNvGrpSpPr/>
          <p:nvPr/>
        </p:nvGrpSpPr>
        <p:grpSpPr>
          <a:xfrm>
            <a:off x="7626714" y="5194766"/>
            <a:ext cx="1322773" cy="285750"/>
            <a:chOff x="16712421" y="4152115"/>
            <a:chExt cx="3102095" cy="603113"/>
          </a:xfrm>
        </p:grpSpPr>
        <p:grpSp>
          <p:nvGrpSpPr>
            <p:cNvPr id="45" name="Group 4"/>
            <p:cNvGrpSpPr>
              <a:grpSpLocks noChangeAspect="1"/>
            </p:cNvGrpSpPr>
            <p:nvPr/>
          </p:nvGrpSpPr>
          <p:grpSpPr bwMode="auto">
            <a:xfrm>
              <a:off x="17625353" y="4230601"/>
              <a:ext cx="2189163" cy="407786"/>
              <a:chOff x="12934" y="526"/>
              <a:chExt cx="1734" cy="323"/>
            </a:xfrm>
          </p:grpSpPr>
          <p:sp>
            <p:nvSpPr>
              <p:cNvPr id="64" name="Freeform 63"/>
              <p:cNvSpPr>
                <a:spLocks/>
              </p:cNvSpPr>
              <p:nvPr userDrawn="1"/>
            </p:nvSpPr>
            <p:spPr bwMode="auto">
              <a:xfrm>
                <a:off x="12934" y="545"/>
                <a:ext cx="201" cy="298"/>
              </a:xfrm>
              <a:custGeom>
                <a:avLst/>
                <a:gdLst>
                  <a:gd name="T0" fmla="*/ 1047 w 1410"/>
                  <a:gd name="T1" fmla="*/ 2083 h 2083"/>
                  <a:gd name="T2" fmla="*/ 580 w 1410"/>
                  <a:gd name="T3" fmla="*/ 1105 h 2083"/>
                  <a:gd name="T4" fmla="*/ 421 w 1410"/>
                  <a:gd name="T5" fmla="*/ 755 h 2083"/>
                  <a:gd name="T6" fmla="*/ 315 w 1410"/>
                  <a:gd name="T7" fmla="*/ 488 h 2083"/>
                  <a:gd name="T8" fmla="*/ 306 w 1410"/>
                  <a:gd name="T9" fmla="*/ 496 h 2083"/>
                  <a:gd name="T10" fmla="*/ 322 w 1410"/>
                  <a:gd name="T11" fmla="*/ 782 h 2083"/>
                  <a:gd name="T12" fmla="*/ 327 w 1410"/>
                  <a:gd name="T13" fmla="*/ 1074 h 2083"/>
                  <a:gd name="T14" fmla="*/ 340 w 1410"/>
                  <a:gd name="T15" fmla="*/ 2083 h 2083"/>
                  <a:gd name="T16" fmla="*/ 0 w 1410"/>
                  <a:gd name="T17" fmla="*/ 2083 h 2083"/>
                  <a:gd name="T18" fmla="*/ 0 w 1410"/>
                  <a:gd name="T19" fmla="*/ 0 h 2083"/>
                  <a:gd name="T20" fmla="*/ 391 w 1410"/>
                  <a:gd name="T21" fmla="*/ 0 h 2083"/>
                  <a:gd name="T22" fmla="*/ 896 w 1410"/>
                  <a:gd name="T23" fmla="*/ 1018 h 2083"/>
                  <a:gd name="T24" fmla="*/ 967 w 1410"/>
                  <a:gd name="T25" fmla="*/ 1169 h 2083"/>
                  <a:gd name="T26" fmla="*/ 1029 w 1410"/>
                  <a:gd name="T27" fmla="*/ 1322 h 2083"/>
                  <a:gd name="T28" fmla="*/ 1110 w 1410"/>
                  <a:gd name="T29" fmla="*/ 1553 h 2083"/>
                  <a:gd name="T30" fmla="*/ 1119 w 1410"/>
                  <a:gd name="T31" fmla="*/ 1544 h 2083"/>
                  <a:gd name="T32" fmla="*/ 1100 w 1410"/>
                  <a:gd name="T33" fmla="*/ 1279 h 2083"/>
                  <a:gd name="T34" fmla="*/ 1088 w 1410"/>
                  <a:gd name="T35" fmla="*/ 951 h 2083"/>
                  <a:gd name="T36" fmla="*/ 1083 w 1410"/>
                  <a:gd name="T37" fmla="*/ 0 h 2083"/>
                  <a:gd name="T38" fmla="*/ 1410 w 1410"/>
                  <a:gd name="T39" fmla="*/ 0 h 2083"/>
                  <a:gd name="T40" fmla="*/ 1410 w 1410"/>
                  <a:gd name="T41" fmla="*/ 2083 h 2083"/>
                  <a:gd name="T42" fmla="*/ 1047 w 1410"/>
                  <a:gd name="T43" fmla="*/ 2083 h 2083"/>
                  <a:gd name="T44" fmla="*/ 1047 w 1410"/>
                  <a:gd name="T45" fmla="*/ 2083 h 20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410" h="2083">
                    <a:moveTo>
                      <a:pt x="1047" y="2083"/>
                    </a:moveTo>
                    <a:lnTo>
                      <a:pt x="580" y="1105"/>
                    </a:lnTo>
                    <a:lnTo>
                      <a:pt x="421" y="755"/>
                    </a:lnTo>
                    <a:lnTo>
                      <a:pt x="315" y="488"/>
                    </a:lnTo>
                    <a:lnTo>
                      <a:pt x="306" y="496"/>
                    </a:lnTo>
                    <a:lnTo>
                      <a:pt x="322" y="782"/>
                    </a:lnTo>
                    <a:lnTo>
                      <a:pt x="327" y="1074"/>
                    </a:lnTo>
                    <a:lnTo>
                      <a:pt x="340" y="2083"/>
                    </a:lnTo>
                    <a:lnTo>
                      <a:pt x="0" y="2083"/>
                    </a:lnTo>
                    <a:lnTo>
                      <a:pt x="0" y="0"/>
                    </a:lnTo>
                    <a:lnTo>
                      <a:pt x="391" y="0"/>
                    </a:lnTo>
                    <a:lnTo>
                      <a:pt x="896" y="1018"/>
                    </a:lnTo>
                    <a:lnTo>
                      <a:pt x="967" y="1169"/>
                    </a:lnTo>
                    <a:lnTo>
                      <a:pt x="1029" y="1322"/>
                    </a:lnTo>
                    <a:lnTo>
                      <a:pt x="1110" y="1553"/>
                    </a:lnTo>
                    <a:lnTo>
                      <a:pt x="1119" y="1544"/>
                    </a:lnTo>
                    <a:lnTo>
                      <a:pt x="1100" y="1279"/>
                    </a:lnTo>
                    <a:lnTo>
                      <a:pt x="1088" y="951"/>
                    </a:lnTo>
                    <a:lnTo>
                      <a:pt x="1083" y="0"/>
                    </a:lnTo>
                    <a:lnTo>
                      <a:pt x="1410" y="0"/>
                    </a:lnTo>
                    <a:lnTo>
                      <a:pt x="1410" y="2083"/>
                    </a:lnTo>
                    <a:lnTo>
                      <a:pt x="1047" y="2083"/>
                    </a:lnTo>
                    <a:lnTo>
                      <a:pt x="1047" y="2083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66" name="Freeform 65"/>
              <p:cNvSpPr>
                <a:spLocks noEditPoints="1"/>
              </p:cNvSpPr>
              <p:nvPr userDrawn="1"/>
            </p:nvSpPr>
            <p:spPr bwMode="auto">
              <a:xfrm>
                <a:off x="13172" y="620"/>
                <a:ext cx="182" cy="229"/>
              </a:xfrm>
              <a:custGeom>
                <a:avLst/>
                <a:gdLst>
                  <a:gd name="T0" fmla="*/ 591 w 1273"/>
                  <a:gd name="T1" fmla="*/ 257 h 1598"/>
                  <a:gd name="T2" fmla="*/ 483 w 1273"/>
                  <a:gd name="T3" fmla="*/ 309 h 1598"/>
                  <a:gd name="T4" fmla="*/ 409 w 1273"/>
                  <a:gd name="T5" fmla="*/ 410 h 1598"/>
                  <a:gd name="T6" fmla="*/ 372 w 1273"/>
                  <a:gd name="T7" fmla="*/ 556 h 1598"/>
                  <a:gd name="T8" fmla="*/ 930 w 1273"/>
                  <a:gd name="T9" fmla="*/ 644 h 1598"/>
                  <a:gd name="T10" fmla="*/ 911 w 1273"/>
                  <a:gd name="T11" fmla="*/ 479 h 1598"/>
                  <a:gd name="T12" fmla="*/ 855 w 1273"/>
                  <a:gd name="T13" fmla="*/ 354 h 1598"/>
                  <a:gd name="T14" fmla="*/ 769 w 1273"/>
                  <a:gd name="T15" fmla="*/ 276 h 1598"/>
                  <a:gd name="T16" fmla="*/ 657 w 1273"/>
                  <a:gd name="T17" fmla="*/ 249 h 1598"/>
                  <a:gd name="T18" fmla="*/ 365 w 1273"/>
                  <a:gd name="T19" fmla="*/ 888 h 1598"/>
                  <a:gd name="T20" fmla="*/ 368 w 1273"/>
                  <a:gd name="T21" fmla="*/ 991 h 1598"/>
                  <a:gd name="T22" fmla="*/ 405 w 1273"/>
                  <a:gd name="T23" fmla="*/ 1142 h 1598"/>
                  <a:gd name="T24" fmla="*/ 491 w 1273"/>
                  <a:gd name="T25" fmla="*/ 1264 h 1598"/>
                  <a:gd name="T26" fmla="*/ 639 w 1273"/>
                  <a:gd name="T27" fmla="*/ 1335 h 1598"/>
                  <a:gd name="T28" fmla="*/ 843 w 1273"/>
                  <a:gd name="T29" fmla="*/ 1336 h 1598"/>
                  <a:gd name="T30" fmla="*/ 1032 w 1273"/>
                  <a:gd name="T31" fmla="*/ 1260 h 1598"/>
                  <a:gd name="T32" fmla="*/ 1250 w 1273"/>
                  <a:gd name="T33" fmla="*/ 1397 h 1598"/>
                  <a:gd name="T34" fmla="*/ 993 w 1273"/>
                  <a:gd name="T35" fmla="*/ 1548 h 1598"/>
                  <a:gd name="T36" fmla="*/ 702 w 1273"/>
                  <a:gd name="T37" fmla="*/ 1598 h 1598"/>
                  <a:gd name="T38" fmla="*/ 548 w 1273"/>
                  <a:gd name="T39" fmla="*/ 1583 h 1598"/>
                  <a:gd name="T40" fmla="*/ 411 w 1273"/>
                  <a:gd name="T41" fmla="*/ 1542 h 1598"/>
                  <a:gd name="T42" fmla="*/ 290 w 1273"/>
                  <a:gd name="T43" fmla="*/ 1475 h 1598"/>
                  <a:gd name="T44" fmla="*/ 190 w 1273"/>
                  <a:gd name="T45" fmla="*/ 1382 h 1598"/>
                  <a:gd name="T46" fmla="*/ 109 w 1273"/>
                  <a:gd name="T47" fmla="*/ 1267 h 1598"/>
                  <a:gd name="T48" fmla="*/ 49 w 1273"/>
                  <a:gd name="T49" fmla="*/ 1131 h 1598"/>
                  <a:gd name="T50" fmla="*/ 13 w 1273"/>
                  <a:gd name="T51" fmla="*/ 975 h 1598"/>
                  <a:gd name="T52" fmla="*/ 12 w 1273"/>
                  <a:gd name="T53" fmla="*/ 615 h 1598"/>
                  <a:gd name="T54" fmla="*/ 46 w 1273"/>
                  <a:gd name="T55" fmla="*/ 458 h 1598"/>
                  <a:gd name="T56" fmla="*/ 105 w 1273"/>
                  <a:gd name="T57" fmla="*/ 323 h 1598"/>
                  <a:gd name="T58" fmla="*/ 190 w 1273"/>
                  <a:gd name="T59" fmla="*/ 205 h 1598"/>
                  <a:gd name="T60" fmla="*/ 288 w 1273"/>
                  <a:gd name="T61" fmla="*/ 113 h 1598"/>
                  <a:gd name="T62" fmla="*/ 397 w 1273"/>
                  <a:gd name="T63" fmla="*/ 49 h 1598"/>
                  <a:gd name="T64" fmla="*/ 519 w 1273"/>
                  <a:gd name="T65" fmla="*/ 12 h 1598"/>
                  <a:gd name="T66" fmla="*/ 767 w 1273"/>
                  <a:gd name="T67" fmla="*/ 7 h 1598"/>
                  <a:gd name="T68" fmla="*/ 976 w 1273"/>
                  <a:gd name="T69" fmla="*/ 82 h 1598"/>
                  <a:gd name="T70" fmla="*/ 1122 w 1273"/>
                  <a:gd name="T71" fmla="*/ 205 h 1598"/>
                  <a:gd name="T72" fmla="*/ 1195 w 1273"/>
                  <a:gd name="T73" fmla="*/ 325 h 1598"/>
                  <a:gd name="T74" fmla="*/ 1245 w 1273"/>
                  <a:gd name="T75" fmla="*/ 485 h 1598"/>
                  <a:gd name="T76" fmla="*/ 1270 w 1273"/>
                  <a:gd name="T77" fmla="*/ 693 h 1598"/>
                  <a:gd name="T78" fmla="*/ 1273 w 1273"/>
                  <a:gd name="T79" fmla="*/ 888 h 1598"/>
                  <a:gd name="T80" fmla="*/ 365 w 1273"/>
                  <a:gd name="T81" fmla="*/ 888 h 15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273" h="1598">
                    <a:moveTo>
                      <a:pt x="657" y="249"/>
                    </a:moveTo>
                    <a:lnTo>
                      <a:pt x="591" y="257"/>
                    </a:lnTo>
                    <a:lnTo>
                      <a:pt x="532" y="276"/>
                    </a:lnTo>
                    <a:lnTo>
                      <a:pt x="483" y="309"/>
                    </a:lnTo>
                    <a:lnTo>
                      <a:pt x="441" y="354"/>
                    </a:lnTo>
                    <a:lnTo>
                      <a:pt x="409" y="410"/>
                    </a:lnTo>
                    <a:lnTo>
                      <a:pt x="386" y="479"/>
                    </a:lnTo>
                    <a:lnTo>
                      <a:pt x="372" y="556"/>
                    </a:lnTo>
                    <a:lnTo>
                      <a:pt x="368" y="644"/>
                    </a:lnTo>
                    <a:lnTo>
                      <a:pt x="930" y="644"/>
                    </a:lnTo>
                    <a:lnTo>
                      <a:pt x="925" y="556"/>
                    </a:lnTo>
                    <a:lnTo>
                      <a:pt x="911" y="479"/>
                    </a:lnTo>
                    <a:lnTo>
                      <a:pt x="887" y="410"/>
                    </a:lnTo>
                    <a:lnTo>
                      <a:pt x="855" y="354"/>
                    </a:lnTo>
                    <a:lnTo>
                      <a:pt x="816" y="309"/>
                    </a:lnTo>
                    <a:lnTo>
                      <a:pt x="769" y="276"/>
                    </a:lnTo>
                    <a:lnTo>
                      <a:pt x="715" y="257"/>
                    </a:lnTo>
                    <a:lnTo>
                      <a:pt x="657" y="249"/>
                    </a:lnTo>
                    <a:lnTo>
                      <a:pt x="657" y="249"/>
                    </a:lnTo>
                    <a:close/>
                    <a:moveTo>
                      <a:pt x="365" y="888"/>
                    </a:moveTo>
                    <a:lnTo>
                      <a:pt x="365" y="912"/>
                    </a:lnTo>
                    <a:lnTo>
                      <a:pt x="368" y="991"/>
                    </a:lnTo>
                    <a:lnTo>
                      <a:pt x="382" y="1068"/>
                    </a:lnTo>
                    <a:lnTo>
                      <a:pt x="405" y="1142"/>
                    </a:lnTo>
                    <a:lnTo>
                      <a:pt x="440" y="1208"/>
                    </a:lnTo>
                    <a:lnTo>
                      <a:pt x="491" y="1264"/>
                    </a:lnTo>
                    <a:lnTo>
                      <a:pt x="557" y="1307"/>
                    </a:lnTo>
                    <a:lnTo>
                      <a:pt x="639" y="1335"/>
                    </a:lnTo>
                    <a:lnTo>
                      <a:pt x="741" y="1346"/>
                    </a:lnTo>
                    <a:lnTo>
                      <a:pt x="843" y="1336"/>
                    </a:lnTo>
                    <a:lnTo>
                      <a:pt x="940" y="1307"/>
                    </a:lnTo>
                    <a:lnTo>
                      <a:pt x="1032" y="1260"/>
                    </a:lnTo>
                    <a:lnTo>
                      <a:pt x="1120" y="1195"/>
                    </a:lnTo>
                    <a:lnTo>
                      <a:pt x="1250" y="1397"/>
                    </a:lnTo>
                    <a:lnTo>
                      <a:pt x="1125" y="1485"/>
                    </a:lnTo>
                    <a:lnTo>
                      <a:pt x="993" y="1548"/>
                    </a:lnTo>
                    <a:lnTo>
                      <a:pt x="851" y="1586"/>
                    </a:lnTo>
                    <a:lnTo>
                      <a:pt x="702" y="1598"/>
                    </a:lnTo>
                    <a:lnTo>
                      <a:pt x="623" y="1594"/>
                    </a:lnTo>
                    <a:lnTo>
                      <a:pt x="548" y="1583"/>
                    </a:lnTo>
                    <a:lnTo>
                      <a:pt x="477" y="1566"/>
                    </a:lnTo>
                    <a:lnTo>
                      <a:pt x="411" y="1542"/>
                    </a:lnTo>
                    <a:lnTo>
                      <a:pt x="348" y="1511"/>
                    </a:lnTo>
                    <a:lnTo>
                      <a:pt x="290" y="1475"/>
                    </a:lnTo>
                    <a:lnTo>
                      <a:pt x="238" y="1431"/>
                    </a:lnTo>
                    <a:lnTo>
                      <a:pt x="190" y="1382"/>
                    </a:lnTo>
                    <a:lnTo>
                      <a:pt x="146" y="1327"/>
                    </a:lnTo>
                    <a:lnTo>
                      <a:pt x="109" y="1267"/>
                    </a:lnTo>
                    <a:lnTo>
                      <a:pt x="76" y="1202"/>
                    </a:lnTo>
                    <a:lnTo>
                      <a:pt x="49" y="1131"/>
                    </a:lnTo>
                    <a:lnTo>
                      <a:pt x="28" y="1056"/>
                    </a:lnTo>
                    <a:lnTo>
                      <a:pt x="13" y="975"/>
                    </a:lnTo>
                    <a:lnTo>
                      <a:pt x="0" y="801"/>
                    </a:lnTo>
                    <a:lnTo>
                      <a:pt x="12" y="615"/>
                    </a:lnTo>
                    <a:lnTo>
                      <a:pt x="26" y="534"/>
                    </a:lnTo>
                    <a:lnTo>
                      <a:pt x="46" y="458"/>
                    </a:lnTo>
                    <a:lnTo>
                      <a:pt x="72" y="388"/>
                    </a:lnTo>
                    <a:lnTo>
                      <a:pt x="105" y="323"/>
                    </a:lnTo>
                    <a:lnTo>
                      <a:pt x="144" y="262"/>
                    </a:lnTo>
                    <a:lnTo>
                      <a:pt x="190" y="205"/>
                    </a:lnTo>
                    <a:lnTo>
                      <a:pt x="238" y="154"/>
                    </a:lnTo>
                    <a:lnTo>
                      <a:pt x="288" y="113"/>
                    </a:lnTo>
                    <a:lnTo>
                      <a:pt x="341" y="78"/>
                    </a:lnTo>
                    <a:lnTo>
                      <a:pt x="397" y="49"/>
                    </a:lnTo>
                    <a:lnTo>
                      <a:pt x="456" y="28"/>
                    </a:lnTo>
                    <a:lnTo>
                      <a:pt x="519" y="12"/>
                    </a:lnTo>
                    <a:lnTo>
                      <a:pt x="657" y="0"/>
                    </a:lnTo>
                    <a:lnTo>
                      <a:pt x="767" y="7"/>
                    </a:lnTo>
                    <a:lnTo>
                      <a:pt x="873" y="34"/>
                    </a:lnTo>
                    <a:lnTo>
                      <a:pt x="976" y="82"/>
                    </a:lnTo>
                    <a:lnTo>
                      <a:pt x="1075" y="157"/>
                    </a:lnTo>
                    <a:lnTo>
                      <a:pt x="1122" y="205"/>
                    </a:lnTo>
                    <a:lnTo>
                      <a:pt x="1161" y="260"/>
                    </a:lnTo>
                    <a:lnTo>
                      <a:pt x="1195" y="325"/>
                    </a:lnTo>
                    <a:lnTo>
                      <a:pt x="1224" y="400"/>
                    </a:lnTo>
                    <a:lnTo>
                      <a:pt x="1245" y="485"/>
                    </a:lnTo>
                    <a:lnTo>
                      <a:pt x="1261" y="582"/>
                    </a:lnTo>
                    <a:lnTo>
                      <a:pt x="1270" y="693"/>
                    </a:lnTo>
                    <a:lnTo>
                      <a:pt x="1273" y="819"/>
                    </a:lnTo>
                    <a:lnTo>
                      <a:pt x="1273" y="888"/>
                    </a:lnTo>
                    <a:lnTo>
                      <a:pt x="365" y="888"/>
                    </a:lnTo>
                    <a:lnTo>
                      <a:pt x="365" y="88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67" name="Freeform 66"/>
              <p:cNvSpPr>
                <a:spLocks/>
              </p:cNvSpPr>
              <p:nvPr userDrawn="1"/>
            </p:nvSpPr>
            <p:spPr bwMode="auto">
              <a:xfrm>
                <a:off x="13375" y="622"/>
                <a:ext cx="292" cy="222"/>
              </a:xfrm>
              <a:custGeom>
                <a:avLst/>
                <a:gdLst>
                  <a:gd name="T0" fmla="*/ 1301 w 2041"/>
                  <a:gd name="T1" fmla="*/ 1553 h 1553"/>
                  <a:gd name="T2" fmla="*/ 1046 w 2041"/>
                  <a:gd name="T3" fmla="*/ 576 h 1553"/>
                  <a:gd name="T4" fmla="*/ 1017 w 2041"/>
                  <a:gd name="T5" fmla="*/ 446 h 1553"/>
                  <a:gd name="T6" fmla="*/ 1015 w 2041"/>
                  <a:gd name="T7" fmla="*/ 437 h 1553"/>
                  <a:gd name="T8" fmla="*/ 1014 w 2041"/>
                  <a:gd name="T9" fmla="*/ 437 h 1553"/>
                  <a:gd name="T10" fmla="*/ 1009 w 2041"/>
                  <a:gd name="T11" fmla="*/ 437 h 1553"/>
                  <a:gd name="T12" fmla="*/ 1009 w 2041"/>
                  <a:gd name="T13" fmla="*/ 437 h 1553"/>
                  <a:gd name="T14" fmla="*/ 1009 w 2041"/>
                  <a:gd name="T15" fmla="*/ 438 h 1553"/>
                  <a:gd name="T16" fmla="*/ 1004 w 2041"/>
                  <a:gd name="T17" fmla="*/ 465 h 1553"/>
                  <a:gd name="T18" fmla="*/ 910 w 2041"/>
                  <a:gd name="T19" fmla="*/ 867 h 1553"/>
                  <a:gd name="T20" fmla="*/ 416 w 2041"/>
                  <a:gd name="T21" fmla="*/ 1553 h 1553"/>
                  <a:gd name="T22" fmla="*/ 329 w 2041"/>
                  <a:gd name="T23" fmla="*/ 0 h 1553"/>
                  <a:gd name="T24" fmla="*/ 549 w 2041"/>
                  <a:gd name="T25" fmla="*/ 1008 h 1553"/>
                  <a:gd name="T26" fmla="*/ 571 w 2041"/>
                  <a:gd name="T27" fmla="*/ 1128 h 1553"/>
                  <a:gd name="T28" fmla="*/ 572 w 2041"/>
                  <a:gd name="T29" fmla="*/ 1137 h 1553"/>
                  <a:gd name="T30" fmla="*/ 572 w 2041"/>
                  <a:gd name="T31" fmla="*/ 1137 h 1553"/>
                  <a:gd name="T32" fmla="*/ 581 w 2041"/>
                  <a:gd name="T33" fmla="*/ 1137 h 1553"/>
                  <a:gd name="T34" fmla="*/ 581 w 2041"/>
                  <a:gd name="T35" fmla="*/ 1137 h 1553"/>
                  <a:gd name="T36" fmla="*/ 581 w 2041"/>
                  <a:gd name="T37" fmla="*/ 1135 h 1553"/>
                  <a:gd name="T38" fmla="*/ 587 w 2041"/>
                  <a:gd name="T39" fmla="*/ 1103 h 1553"/>
                  <a:gd name="T40" fmla="*/ 669 w 2041"/>
                  <a:gd name="T41" fmla="*/ 728 h 1553"/>
                  <a:gd name="T42" fmla="*/ 1189 w 2041"/>
                  <a:gd name="T43" fmla="*/ 24 h 1553"/>
                  <a:gd name="T44" fmla="*/ 1432 w 2041"/>
                  <a:gd name="T45" fmla="*/ 1019 h 1553"/>
                  <a:gd name="T46" fmla="*/ 1456 w 2041"/>
                  <a:gd name="T47" fmla="*/ 1135 h 1553"/>
                  <a:gd name="T48" fmla="*/ 1457 w 2041"/>
                  <a:gd name="T49" fmla="*/ 1143 h 1553"/>
                  <a:gd name="T50" fmla="*/ 1457 w 2041"/>
                  <a:gd name="T51" fmla="*/ 1144 h 1553"/>
                  <a:gd name="T52" fmla="*/ 1466 w 2041"/>
                  <a:gd name="T53" fmla="*/ 1144 h 1553"/>
                  <a:gd name="T54" fmla="*/ 1466 w 2041"/>
                  <a:gd name="T55" fmla="*/ 1144 h 1553"/>
                  <a:gd name="T56" fmla="*/ 1466 w 2041"/>
                  <a:gd name="T57" fmla="*/ 1143 h 1553"/>
                  <a:gd name="T58" fmla="*/ 1467 w 2041"/>
                  <a:gd name="T59" fmla="*/ 1133 h 1553"/>
                  <a:gd name="T60" fmla="*/ 1489 w 2041"/>
                  <a:gd name="T61" fmla="*/ 1005 h 1553"/>
                  <a:gd name="T62" fmla="*/ 1698 w 2041"/>
                  <a:gd name="T63" fmla="*/ 24 h 1553"/>
                  <a:gd name="T64" fmla="*/ 1610 w 2041"/>
                  <a:gd name="T65" fmla="*/ 1553 h 15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041" h="1553">
                    <a:moveTo>
                      <a:pt x="1610" y="1553"/>
                    </a:moveTo>
                    <a:lnTo>
                      <a:pt x="1301" y="1553"/>
                    </a:lnTo>
                    <a:lnTo>
                      <a:pt x="1114" y="852"/>
                    </a:lnTo>
                    <a:lnTo>
                      <a:pt x="1046" y="576"/>
                    </a:lnTo>
                    <a:lnTo>
                      <a:pt x="1024" y="476"/>
                    </a:lnTo>
                    <a:lnTo>
                      <a:pt x="1017" y="446"/>
                    </a:lnTo>
                    <a:lnTo>
                      <a:pt x="1015" y="439"/>
                    </a:lnTo>
                    <a:lnTo>
                      <a:pt x="1015" y="437"/>
                    </a:lnTo>
                    <a:lnTo>
                      <a:pt x="1014" y="437"/>
                    </a:lnTo>
                    <a:lnTo>
                      <a:pt x="1014" y="437"/>
                    </a:lnTo>
                    <a:lnTo>
                      <a:pt x="1014" y="437"/>
                    </a:lnTo>
                    <a:lnTo>
                      <a:pt x="1009" y="437"/>
                    </a:lnTo>
                    <a:lnTo>
                      <a:pt x="1009" y="437"/>
                    </a:lnTo>
                    <a:lnTo>
                      <a:pt x="1009" y="437"/>
                    </a:lnTo>
                    <a:lnTo>
                      <a:pt x="1009" y="437"/>
                    </a:lnTo>
                    <a:lnTo>
                      <a:pt x="1009" y="438"/>
                    </a:lnTo>
                    <a:lnTo>
                      <a:pt x="1008" y="443"/>
                    </a:lnTo>
                    <a:lnTo>
                      <a:pt x="1004" y="465"/>
                    </a:lnTo>
                    <a:lnTo>
                      <a:pt x="988" y="547"/>
                    </a:lnTo>
                    <a:lnTo>
                      <a:pt x="910" y="867"/>
                    </a:lnTo>
                    <a:lnTo>
                      <a:pt x="725" y="1553"/>
                    </a:lnTo>
                    <a:lnTo>
                      <a:pt x="416" y="1553"/>
                    </a:lnTo>
                    <a:lnTo>
                      <a:pt x="0" y="45"/>
                    </a:lnTo>
                    <a:lnTo>
                      <a:pt x="329" y="0"/>
                    </a:lnTo>
                    <a:lnTo>
                      <a:pt x="494" y="738"/>
                    </a:lnTo>
                    <a:lnTo>
                      <a:pt x="549" y="1008"/>
                    </a:lnTo>
                    <a:lnTo>
                      <a:pt x="566" y="1102"/>
                    </a:lnTo>
                    <a:lnTo>
                      <a:pt x="571" y="1128"/>
                    </a:lnTo>
                    <a:lnTo>
                      <a:pt x="572" y="1135"/>
                    </a:lnTo>
                    <a:lnTo>
                      <a:pt x="572" y="1137"/>
                    </a:lnTo>
                    <a:lnTo>
                      <a:pt x="572" y="1137"/>
                    </a:lnTo>
                    <a:lnTo>
                      <a:pt x="572" y="1137"/>
                    </a:lnTo>
                    <a:lnTo>
                      <a:pt x="573" y="1137"/>
                    </a:lnTo>
                    <a:lnTo>
                      <a:pt x="581" y="1137"/>
                    </a:lnTo>
                    <a:lnTo>
                      <a:pt x="581" y="1137"/>
                    </a:lnTo>
                    <a:lnTo>
                      <a:pt x="581" y="1137"/>
                    </a:lnTo>
                    <a:lnTo>
                      <a:pt x="581" y="1137"/>
                    </a:lnTo>
                    <a:lnTo>
                      <a:pt x="581" y="1135"/>
                    </a:lnTo>
                    <a:lnTo>
                      <a:pt x="582" y="1129"/>
                    </a:lnTo>
                    <a:lnTo>
                      <a:pt x="587" y="1103"/>
                    </a:lnTo>
                    <a:lnTo>
                      <a:pt x="604" y="1012"/>
                    </a:lnTo>
                    <a:lnTo>
                      <a:pt x="669" y="728"/>
                    </a:lnTo>
                    <a:lnTo>
                      <a:pt x="864" y="24"/>
                    </a:lnTo>
                    <a:lnTo>
                      <a:pt x="1189" y="24"/>
                    </a:lnTo>
                    <a:lnTo>
                      <a:pt x="1361" y="710"/>
                    </a:lnTo>
                    <a:lnTo>
                      <a:pt x="1432" y="1019"/>
                    </a:lnTo>
                    <a:lnTo>
                      <a:pt x="1451" y="1111"/>
                    </a:lnTo>
                    <a:lnTo>
                      <a:pt x="1456" y="1135"/>
                    </a:lnTo>
                    <a:lnTo>
                      <a:pt x="1457" y="1142"/>
                    </a:lnTo>
                    <a:lnTo>
                      <a:pt x="1457" y="1143"/>
                    </a:lnTo>
                    <a:lnTo>
                      <a:pt x="1457" y="1144"/>
                    </a:lnTo>
                    <a:lnTo>
                      <a:pt x="1457" y="1144"/>
                    </a:lnTo>
                    <a:lnTo>
                      <a:pt x="1457" y="1144"/>
                    </a:lnTo>
                    <a:lnTo>
                      <a:pt x="1466" y="1144"/>
                    </a:lnTo>
                    <a:lnTo>
                      <a:pt x="1466" y="1144"/>
                    </a:lnTo>
                    <a:lnTo>
                      <a:pt x="1466" y="1144"/>
                    </a:lnTo>
                    <a:lnTo>
                      <a:pt x="1466" y="1144"/>
                    </a:lnTo>
                    <a:lnTo>
                      <a:pt x="1466" y="1143"/>
                    </a:lnTo>
                    <a:lnTo>
                      <a:pt x="1466" y="1141"/>
                    </a:lnTo>
                    <a:lnTo>
                      <a:pt x="1467" y="1133"/>
                    </a:lnTo>
                    <a:lnTo>
                      <a:pt x="1473" y="1104"/>
                    </a:lnTo>
                    <a:lnTo>
                      <a:pt x="1489" y="1005"/>
                    </a:lnTo>
                    <a:lnTo>
                      <a:pt x="1541" y="734"/>
                    </a:lnTo>
                    <a:lnTo>
                      <a:pt x="1698" y="24"/>
                    </a:lnTo>
                    <a:lnTo>
                      <a:pt x="2041" y="24"/>
                    </a:lnTo>
                    <a:lnTo>
                      <a:pt x="1610" y="1553"/>
                    </a:lnTo>
                    <a:lnTo>
                      <a:pt x="1610" y="1553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68" name="Freeform 67"/>
              <p:cNvSpPr>
                <a:spLocks noEditPoints="1"/>
              </p:cNvSpPr>
              <p:nvPr userDrawn="1"/>
            </p:nvSpPr>
            <p:spPr bwMode="auto">
              <a:xfrm>
                <a:off x="13798" y="545"/>
                <a:ext cx="203" cy="298"/>
              </a:xfrm>
              <a:custGeom>
                <a:avLst/>
                <a:gdLst>
                  <a:gd name="T0" fmla="*/ 529 w 1423"/>
                  <a:gd name="T1" fmla="*/ 280 h 2083"/>
                  <a:gd name="T2" fmla="*/ 340 w 1423"/>
                  <a:gd name="T3" fmla="*/ 280 h 2083"/>
                  <a:gd name="T4" fmla="*/ 340 w 1423"/>
                  <a:gd name="T5" fmla="*/ 939 h 2083"/>
                  <a:gd name="T6" fmla="*/ 517 w 1423"/>
                  <a:gd name="T7" fmla="*/ 939 h 2083"/>
                  <a:gd name="T8" fmla="*/ 637 w 1423"/>
                  <a:gd name="T9" fmla="*/ 934 h 2083"/>
                  <a:gd name="T10" fmla="*/ 731 w 1423"/>
                  <a:gd name="T11" fmla="*/ 919 h 2083"/>
                  <a:gd name="T12" fmla="*/ 803 w 1423"/>
                  <a:gd name="T13" fmla="*/ 892 h 2083"/>
                  <a:gd name="T14" fmla="*/ 857 w 1423"/>
                  <a:gd name="T15" fmla="*/ 852 h 2083"/>
                  <a:gd name="T16" fmla="*/ 895 w 1423"/>
                  <a:gd name="T17" fmla="*/ 803 h 2083"/>
                  <a:gd name="T18" fmla="*/ 925 w 1423"/>
                  <a:gd name="T19" fmla="*/ 745 h 2083"/>
                  <a:gd name="T20" fmla="*/ 944 w 1423"/>
                  <a:gd name="T21" fmla="*/ 676 h 2083"/>
                  <a:gd name="T22" fmla="*/ 951 w 1423"/>
                  <a:gd name="T23" fmla="*/ 598 h 2083"/>
                  <a:gd name="T24" fmla="*/ 944 w 1423"/>
                  <a:gd name="T25" fmla="*/ 525 h 2083"/>
                  <a:gd name="T26" fmla="*/ 927 w 1423"/>
                  <a:gd name="T27" fmla="*/ 460 h 2083"/>
                  <a:gd name="T28" fmla="*/ 899 w 1423"/>
                  <a:gd name="T29" fmla="*/ 405 h 2083"/>
                  <a:gd name="T30" fmla="*/ 855 w 1423"/>
                  <a:gd name="T31" fmla="*/ 361 h 2083"/>
                  <a:gd name="T32" fmla="*/ 797 w 1423"/>
                  <a:gd name="T33" fmla="*/ 325 h 2083"/>
                  <a:gd name="T34" fmla="*/ 725 w 1423"/>
                  <a:gd name="T35" fmla="*/ 300 h 2083"/>
                  <a:gd name="T36" fmla="*/ 635 w 1423"/>
                  <a:gd name="T37" fmla="*/ 285 h 2083"/>
                  <a:gd name="T38" fmla="*/ 529 w 1423"/>
                  <a:gd name="T39" fmla="*/ 280 h 2083"/>
                  <a:gd name="T40" fmla="*/ 529 w 1423"/>
                  <a:gd name="T41" fmla="*/ 280 h 2083"/>
                  <a:gd name="T42" fmla="*/ 1011 w 1423"/>
                  <a:gd name="T43" fmla="*/ 2083 h 2083"/>
                  <a:gd name="T44" fmla="*/ 830 w 1423"/>
                  <a:gd name="T45" fmla="*/ 1761 h 2083"/>
                  <a:gd name="T46" fmla="*/ 730 w 1423"/>
                  <a:gd name="T47" fmla="*/ 1589 h 2083"/>
                  <a:gd name="T48" fmla="*/ 642 w 1423"/>
                  <a:gd name="T49" fmla="*/ 1451 h 2083"/>
                  <a:gd name="T50" fmla="*/ 559 w 1423"/>
                  <a:gd name="T51" fmla="*/ 1339 h 2083"/>
                  <a:gd name="T52" fmla="*/ 475 w 1423"/>
                  <a:gd name="T53" fmla="*/ 1246 h 2083"/>
                  <a:gd name="T54" fmla="*/ 418 w 1423"/>
                  <a:gd name="T55" fmla="*/ 1201 h 2083"/>
                  <a:gd name="T56" fmla="*/ 384 w 1423"/>
                  <a:gd name="T57" fmla="*/ 1188 h 2083"/>
                  <a:gd name="T58" fmla="*/ 340 w 1423"/>
                  <a:gd name="T59" fmla="*/ 1183 h 2083"/>
                  <a:gd name="T60" fmla="*/ 340 w 1423"/>
                  <a:gd name="T61" fmla="*/ 2083 h 2083"/>
                  <a:gd name="T62" fmla="*/ 0 w 1423"/>
                  <a:gd name="T63" fmla="*/ 2083 h 2083"/>
                  <a:gd name="T64" fmla="*/ 0 w 1423"/>
                  <a:gd name="T65" fmla="*/ 0 h 2083"/>
                  <a:gd name="T66" fmla="*/ 634 w 1423"/>
                  <a:gd name="T67" fmla="*/ 0 h 2083"/>
                  <a:gd name="T68" fmla="*/ 797 w 1423"/>
                  <a:gd name="T69" fmla="*/ 12 h 2083"/>
                  <a:gd name="T70" fmla="*/ 937 w 1423"/>
                  <a:gd name="T71" fmla="*/ 47 h 2083"/>
                  <a:gd name="T72" fmla="*/ 998 w 1423"/>
                  <a:gd name="T73" fmla="*/ 73 h 2083"/>
                  <a:gd name="T74" fmla="*/ 1053 w 1423"/>
                  <a:gd name="T75" fmla="*/ 103 h 2083"/>
                  <a:gd name="T76" fmla="*/ 1148 w 1423"/>
                  <a:gd name="T77" fmla="*/ 176 h 2083"/>
                  <a:gd name="T78" fmla="*/ 1221 w 1423"/>
                  <a:gd name="T79" fmla="*/ 265 h 2083"/>
                  <a:gd name="T80" fmla="*/ 1272 w 1423"/>
                  <a:gd name="T81" fmla="*/ 366 h 2083"/>
                  <a:gd name="T82" fmla="*/ 1302 w 1423"/>
                  <a:gd name="T83" fmla="*/ 477 h 2083"/>
                  <a:gd name="T84" fmla="*/ 1311 w 1423"/>
                  <a:gd name="T85" fmla="*/ 596 h 2083"/>
                  <a:gd name="T86" fmla="*/ 1303 w 1423"/>
                  <a:gd name="T87" fmla="*/ 706 h 2083"/>
                  <a:gd name="T88" fmla="*/ 1276 w 1423"/>
                  <a:gd name="T89" fmla="*/ 811 h 2083"/>
                  <a:gd name="T90" fmla="*/ 1233 w 1423"/>
                  <a:gd name="T91" fmla="*/ 908 h 2083"/>
                  <a:gd name="T92" fmla="*/ 1175 w 1423"/>
                  <a:gd name="T93" fmla="*/ 994 h 2083"/>
                  <a:gd name="T94" fmla="*/ 1100 w 1423"/>
                  <a:gd name="T95" fmla="*/ 1066 h 2083"/>
                  <a:gd name="T96" fmla="*/ 1012 w 1423"/>
                  <a:gd name="T97" fmla="*/ 1120 h 2083"/>
                  <a:gd name="T98" fmla="*/ 909 w 1423"/>
                  <a:gd name="T99" fmla="*/ 1155 h 2083"/>
                  <a:gd name="T100" fmla="*/ 794 w 1423"/>
                  <a:gd name="T101" fmla="*/ 1168 h 2083"/>
                  <a:gd name="T102" fmla="*/ 825 w 1423"/>
                  <a:gd name="T103" fmla="*/ 1190 h 2083"/>
                  <a:gd name="T104" fmla="*/ 861 w 1423"/>
                  <a:gd name="T105" fmla="*/ 1224 h 2083"/>
                  <a:gd name="T106" fmla="*/ 942 w 1423"/>
                  <a:gd name="T107" fmla="*/ 1325 h 2083"/>
                  <a:gd name="T108" fmla="*/ 1031 w 1423"/>
                  <a:gd name="T109" fmla="*/ 1451 h 2083"/>
                  <a:gd name="T110" fmla="*/ 1116 w 1423"/>
                  <a:gd name="T111" fmla="*/ 1584 h 2083"/>
                  <a:gd name="T112" fmla="*/ 1423 w 1423"/>
                  <a:gd name="T113" fmla="*/ 2083 h 2083"/>
                  <a:gd name="T114" fmla="*/ 1011 w 1423"/>
                  <a:gd name="T115" fmla="*/ 2083 h 2083"/>
                  <a:gd name="T116" fmla="*/ 1011 w 1423"/>
                  <a:gd name="T117" fmla="*/ 2083 h 20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423" h="2083">
                    <a:moveTo>
                      <a:pt x="529" y="280"/>
                    </a:moveTo>
                    <a:lnTo>
                      <a:pt x="340" y="280"/>
                    </a:lnTo>
                    <a:lnTo>
                      <a:pt x="340" y="939"/>
                    </a:lnTo>
                    <a:lnTo>
                      <a:pt x="517" y="939"/>
                    </a:lnTo>
                    <a:lnTo>
                      <a:pt x="637" y="934"/>
                    </a:lnTo>
                    <a:lnTo>
                      <a:pt x="731" y="919"/>
                    </a:lnTo>
                    <a:lnTo>
                      <a:pt x="803" y="892"/>
                    </a:lnTo>
                    <a:lnTo>
                      <a:pt x="857" y="852"/>
                    </a:lnTo>
                    <a:lnTo>
                      <a:pt x="895" y="803"/>
                    </a:lnTo>
                    <a:lnTo>
                      <a:pt x="925" y="745"/>
                    </a:lnTo>
                    <a:lnTo>
                      <a:pt x="944" y="676"/>
                    </a:lnTo>
                    <a:lnTo>
                      <a:pt x="951" y="598"/>
                    </a:lnTo>
                    <a:lnTo>
                      <a:pt x="944" y="525"/>
                    </a:lnTo>
                    <a:lnTo>
                      <a:pt x="927" y="460"/>
                    </a:lnTo>
                    <a:lnTo>
                      <a:pt x="899" y="405"/>
                    </a:lnTo>
                    <a:lnTo>
                      <a:pt x="855" y="361"/>
                    </a:lnTo>
                    <a:lnTo>
                      <a:pt x="797" y="325"/>
                    </a:lnTo>
                    <a:lnTo>
                      <a:pt x="725" y="300"/>
                    </a:lnTo>
                    <a:lnTo>
                      <a:pt x="635" y="285"/>
                    </a:lnTo>
                    <a:lnTo>
                      <a:pt x="529" y="280"/>
                    </a:lnTo>
                    <a:lnTo>
                      <a:pt x="529" y="280"/>
                    </a:lnTo>
                    <a:close/>
                    <a:moveTo>
                      <a:pt x="1011" y="2083"/>
                    </a:moveTo>
                    <a:lnTo>
                      <a:pt x="830" y="1761"/>
                    </a:lnTo>
                    <a:lnTo>
                      <a:pt x="730" y="1589"/>
                    </a:lnTo>
                    <a:lnTo>
                      <a:pt x="642" y="1451"/>
                    </a:lnTo>
                    <a:lnTo>
                      <a:pt x="559" y="1339"/>
                    </a:lnTo>
                    <a:lnTo>
                      <a:pt x="475" y="1246"/>
                    </a:lnTo>
                    <a:lnTo>
                      <a:pt x="418" y="1201"/>
                    </a:lnTo>
                    <a:lnTo>
                      <a:pt x="384" y="1188"/>
                    </a:lnTo>
                    <a:lnTo>
                      <a:pt x="340" y="1183"/>
                    </a:lnTo>
                    <a:lnTo>
                      <a:pt x="340" y="2083"/>
                    </a:lnTo>
                    <a:lnTo>
                      <a:pt x="0" y="2083"/>
                    </a:lnTo>
                    <a:lnTo>
                      <a:pt x="0" y="0"/>
                    </a:lnTo>
                    <a:lnTo>
                      <a:pt x="634" y="0"/>
                    </a:lnTo>
                    <a:lnTo>
                      <a:pt x="797" y="12"/>
                    </a:lnTo>
                    <a:lnTo>
                      <a:pt x="937" y="47"/>
                    </a:lnTo>
                    <a:lnTo>
                      <a:pt x="998" y="73"/>
                    </a:lnTo>
                    <a:lnTo>
                      <a:pt x="1053" y="103"/>
                    </a:lnTo>
                    <a:lnTo>
                      <a:pt x="1148" y="176"/>
                    </a:lnTo>
                    <a:lnTo>
                      <a:pt x="1221" y="265"/>
                    </a:lnTo>
                    <a:lnTo>
                      <a:pt x="1272" y="366"/>
                    </a:lnTo>
                    <a:lnTo>
                      <a:pt x="1302" y="477"/>
                    </a:lnTo>
                    <a:lnTo>
                      <a:pt x="1311" y="596"/>
                    </a:lnTo>
                    <a:lnTo>
                      <a:pt x="1303" y="706"/>
                    </a:lnTo>
                    <a:lnTo>
                      <a:pt x="1276" y="811"/>
                    </a:lnTo>
                    <a:lnTo>
                      <a:pt x="1233" y="908"/>
                    </a:lnTo>
                    <a:lnTo>
                      <a:pt x="1175" y="994"/>
                    </a:lnTo>
                    <a:lnTo>
                      <a:pt x="1100" y="1066"/>
                    </a:lnTo>
                    <a:lnTo>
                      <a:pt x="1012" y="1120"/>
                    </a:lnTo>
                    <a:lnTo>
                      <a:pt x="909" y="1155"/>
                    </a:lnTo>
                    <a:lnTo>
                      <a:pt x="794" y="1168"/>
                    </a:lnTo>
                    <a:lnTo>
                      <a:pt x="825" y="1190"/>
                    </a:lnTo>
                    <a:lnTo>
                      <a:pt x="861" y="1224"/>
                    </a:lnTo>
                    <a:lnTo>
                      <a:pt x="942" y="1325"/>
                    </a:lnTo>
                    <a:lnTo>
                      <a:pt x="1031" y="1451"/>
                    </a:lnTo>
                    <a:lnTo>
                      <a:pt x="1116" y="1584"/>
                    </a:lnTo>
                    <a:lnTo>
                      <a:pt x="1423" y="2083"/>
                    </a:lnTo>
                    <a:lnTo>
                      <a:pt x="1011" y="2083"/>
                    </a:lnTo>
                    <a:lnTo>
                      <a:pt x="1011" y="2083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69" name="Freeform 68"/>
              <p:cNvSpPr>
                <a:spLocks noEditPoints="1"/>
              </p:cNvSpPr>
              <p:nvPr userDrawn="1"/>
            </p:nvSpPr>
            <p:spPr bwMode="auto">
              <a:xfrm>
                <a:off x="14014" y="620"/>
                <a:ext cx="182" cy="229"/>
              </a:xfrm>
              <a:custGeom>
                <a:avLst/>
                <a:gdLst>
                  <a:gd name="T0" fmla="*/ 590 w 1273"/>
                  <a:gd name="T1" fmla="*/ 257 h 1598"/>
                  <a:gd name="T2" fmla="*/ 483 w 1273"/>
                  <a:gd name="T3" fmla="*/ 309 h 1598"/>
                  <a:gd name="T4" fmla="*/ 409 w 1273"/>
                  <a:gd name="T5" fmla="*/ 410 h 1598"/>
                  <a:gd name="T6" fmla="*/ 372 w 1273"/>
                  <a:gd name="T7" fmla="*/ 556 h 1598"/>
                  <a:gd name="T8" fmla="*/ 930 w 1273"/>
                  <a:gd name="T9" fmla="*/ 644 h 1598"/>
                  <a:gd name="T10" fmla="*/ 910 w 1273"/>
                  <a:gd name="T11" fmla="*/ 479 h 1598"/>
                  <a:gd name="T12" fmla="*/ 855 w 1273"/>
                  <a:gd name="T13" fmla="*/ 354 h 1598"/>
                  <a:gd name="T14" fmla="*/ 768 w 1273"/>
                  <a:gd name="T15" fmla="*/ 276 h 1598"/>
                  <a:gd name="T16" fmla="*/ 656 w 1273"/>
                  <a:gd name="T17" fmla="*/ 249 h 1598"/>
                  <a:gd name="T18" fmla="*/ 364 w 1273"/>
                  <a:gd name="T19" fmla="*/ 888 h 1598"/>
                  <a:gd name="T20" fmla="*/ 369 w 1273"/>
                  <a:gd name="T21" fmla="*/ 991 h 1598"/>
                  <a:gd name="T22" fmla="*/ 405 w 1273"/>
                  <a:gd name="T23" fmla="*/ 1142 h 1598"/>
                  <a:gd name="T24" fmla="*/ 490 w 1273"/>
                  <a:gd name="T25" fmla="*/ 1264 h 1598"/>
                  <a:gd name="T26" fmla="*/ 638 w 1273"/>
                  <a:gd name="T27" fmla="*/ 1335 h 1598"/>
                  <a:gd name="T28" fmla="*/ 843 w 1273"/>
                  <a:gd name="T29" fmla="*/ 1336 h 1598"/>
                  <a:gd name="T30" fmla="*/ 1032 w 1273"/>
                  <a:gd name="T31" fmla="*/ 1260 h 1598"/>
                  <a:gd name="T32" fmla="*/ 1249 w 1273"/>
                  <a:gd name="T33" fmla="*/ 1397 h 1598"/>
                  <a:gd name="T34" fmla="*/ 992 w 1273"/>
                  <a:gd name="T35" fmla="*/ 1548 h 1598"/>
                  <a:gd name="T36" fmla="*/ 701 w 1273"/>
                  <a:gd name="T37" fmla="*/ 1598 h 1598"/>
                  <a:gd name="T38" fmla="*/ 548 w 1273"/>
                  <a:gd name="T39" fmla="*/ 1583 h 1598"/>
                  <a:gd name="T40" fmla="*/ 410 w 1273"/>
                  <a:gd name="T41" fmla="*/ 1542 h 1598"/>
                  <a:gd name="T42" fmla="*/ 291 w 1273"/>
                  <a:gd name="T43" fmla="*/ 1475 h 1598"/>
                  <a:gd name="T44" fmla="*/ 189 w 1273"/>
                  <a:gd name="T45" fmla="*/ 1382 h 1598"/>
                  <a:gd name="T46" fmla="*/ 108 w 1273"/>
                  <a:gd name="T47" fmla="*/ 1267 h 1598"/>
                  <a:gd name="T48" fmla="*/ 49 w 1273"/>
                  <a:gd name="T49" fmla="*/ 1131 h 1598"/>
                  <a:gd name="T50" fmla="*/ 12 w 1273"/>
                  <a:gd name="T51" fmla="*/ 975 h 1598"/>
                  <a:gd name="T52" fmla="*/ 11 w 1273"/>
                  <a:gd name="T53" fmla="*/ 615 h 1598"/>
                  <a:gd name="T54" fmla="*/ 46 w 1273"/>
                  <a:gd name="T55" fmla="*/ 458 h 1598"/>
                  <a:gd name="T56" fmla="*/ 104 w 1273"/>
                  <a:gd name="T57" fmla="*/ 323 h 1598"/>
                  <a:gd name="T58" fmla="*/ 189 w 1273"/>
                  <a:gd name="T59" fmla="*/ 205 h 1598"/>
                  <a:gd name="T60" fmla="*/ 288 w 1273"/>
                  <a:gd name="T61" fmla="*/ 113 h 1598"/>
                  <a:gd name="T62" fmla="*/ 397 w 1273"/>
                  <a:gd name="T63" fmla="*/ 49 h 1598"/>
                  <a:gd name="T64" fmla="*/ 519 w 1273"/>
                  <a:gd name="T65" fmla="*/ 12 h 1598"/>
                  <a:gd name="T66" fmla="*/ 766 w 1273"/>
                  <a:gd name="T67" fmla="*/ 7 h 1598"/>
                  <a:gd name="T68" fmla="*/ 975 w 1273"/>
                  <a:gd name="T69" fmla="*/ 82 h 1598"/>
                  <a:gd name="T70" fmla="*/ 1121 w 1273"/>
                  <a:gd name="T71" fmla="*/ 205 h 1598"/>
                  <a:gd name="T72" fmla="*/ 1196 w 1273"/>
                  <a:gd name="T73" fmla="*/ 325 h 1598"/>
                  <a:gd name="T74" fmla="*/ 1245 w 1273"/>
                  <a:gd name="T75" fmla="*/ 485 h 1598"/>
                  <a:gd name="T76" fmla="*/ 1269 w 1273"/>
                  <a:gd name="T77" fmla="*/ 693 h 1598"/>
                  <a:gd name="T78" fmla="*/ 1273 w 1273"/>
                  <a:gd name="T79" fmla="*/ 888 h 1598"/>
                  <a:gd name="T80" fmla="*/ 364 w 1273"/>
                  <a:gd name="T81" fmla="*/ 888 h 15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273" h="1598">
                    <a:moveTo>
                      <a:pt x="656" y="249"/>
                    </a:moveTo>
                    <a:lnTo>
                      <a:pt x="590" y="257"/>
                    </a:lnTo>
                    <a:lnTo>
                      <a:pt x="533" y="276"/>
                    </a:lnTo>
                    <a:lnTo>
                      <a:pt x="483" y="309"/>
                    </a:lnTo>
                    <a:lnTo>
                      <a:pt x="442" y="354"/>
                    </a:lnTo>
                    <a:lnTo>
                      <a:pt x="409" y="410"/>
                    </a:lnTo>
                    <a:lnTo>
                      <a:pt x="386" y="479"/>
                    </a:lnTo>
                    <a:lnTo>
                      <a:pt x="372" y="556"/>
                    </a:lnTo>
                    <a:lnTo>
                      <a:pt x="367" y="644"/>
                    </a:lnTo>
                    <a:lnTo>
                      <a:pt x="930" y="644"/>
                    </a:lnTo>
                    <a:lnTo>
                      <a:pt x="925" y="556"/>
                    </a:lnTo>
                    <a:lnTo>
                      <a:pt x="910" y="479"/>
                    </a:lnTo>
                    <a:lnTo>
                      <a:pt x="887" y="410"/>
                    </a:lnTo>
                    <a:lnTo>
                      <a:pt x="855" y="354"/>
                    </a:lnTo>
                    <a:lnTo>
                      <a:pt x="815" y="309"/>
                    </a:lnTo>
                    <a:lnTo>
                      <a:pt x="768" y="276"/>
                    </a:lnTo>
                    <a:lnTo>
                      <a:pt x="715" y="257"/>
                    </a:lnTo>
                    <a:lnTo>
                      <a:pt x="656" y="249"/>
                    </a:lnTo>
                    <a:lnTo>
                      <a:pt x="656" y="249"/>
                    </a:lnTo>
                    <a:close/>
                    <a:moveTo>
                      <a:pt x="364" y="888"/>
                    </a:moveTo>
                    <a:lnTo>
                      <a:pt x="364" y="912"/>
                    </a:lnTo>
                    <a:lnTo>
                      <a:pt x="369" y="991"/>
                    </a:lnTo>
                    <a:lnTo>
                      <a:pt x="381" y="1068"/>
                    </a:lnTo>
                    <a:lnTo>
                      <a:pt x="405" y="1142"/>
                    </a:lnTo>
                    <a:lnTo>
                      <a:pt x="441" y="1208"/>
                    </a:lnTo>
                    <a:lnTo>
                      <a:pt x="490" y="1264"/>
                    </a:lnTo>
                    <a:lnTo>
                      <a:pt x="556" y="1307"/>
                    </a:lnTo>
                    <a:lnTo>
                      <a:pt x="638" y="1335"/>
                    </a:lnTo>
                    <a:lnTo>
                      <a:pt x="741" y="1346"/>
                    </a:lnTo>
                    <a:lnTo>
                      <a:pt x="843" y="1336"/>
                    </a:lnTo>
                    <a:lnTo>
                      <a:pt x="940" y="1307"/>
                    </a:lnTo>
                    <a:lnTo>
                      <a:pt x="1032" y="1260"/>
                    </a:lnTo>
                    <a:lnTo>
                      <a:pt x="1119" y="1195"/>
                    </a:lnTo>
                    <a:lnTo>
                      <a:pt x="1249" y="1397"/>
                    </a:lnTo>
                    <a:lnTo>
                      <a:pt x="1124" y="1485"/>
                    </a:lnTo>
                    <a:lnTo>
                      <a:pt x="992" y="1548"/>
                    </a:lnTo>
                    <a:lnTo>
                      <a:pt x="850" y="1586"/>
                    </a:lnTo>
                    <a:lnTo>
                      <a:pt x="701" y="1598"/>
                    </a:lnTo>
                    <a:lnTo>
                      <a:pt x="622" y="1594"/>
                    </a:lnTo>
                    <a:lnTo>
                      <a:pt x="548" y="1583"/>
                    </a:lnTo>
                    <a:lnTo>
                      <a:pt x="476" y="1566"/>
                    </a:lnTo>
                    <a:lnTo>
                      <a:pt x="410" y="1542"/>
                    </a:lnTo>
                    <a:lnTo>
                      <a:pt x="348" y="1511"/>
                    </a:lnTo>
                    <a:lnTo>
                      <a:pt x="291" y="1475"/>
                    </a:lnTo>
                    <a:lnTo>
                      <a:pt x="237" y="1431"/>
                    </a:lnTo>
                    <a:lnTo>
                      <a:pt x="189" y="1382"/>
                    </a:lnTo>
                    <a:lnTo>
                      <a:pt x="146" y="1327"/>
                    </a:lnTo>
                    <a:lnTo>
                      <a:pt x="108" y="1267"/>
                    </a:lnTo>
                    <a:lnTo>
                      <a:pt x="76" y="1202"/>
                    </a:lnTo>
                    <a:lnTo>
                      <a:pt x="49" y="1131"/>
                    </a:lnTo>
                    <a:lnTo>
                      <a:pt x="27" y="1056"/>
                    </a:lnTo>
                    <a:lnTo>
                      <a:pt x="12" y="975"/>
                    </a:lnTo>
                    <a:lnTo>
                      <a:pt x="0" y="801"/>
                    </a:lnTo>
                    <a:lnTo>
                      <a:pt x="11" y="615"/>
                    </a:lnTo>
                    <a:lnTo>
                      <a:pt x="25" y="534"/>
                    </a:lnTo>
                    <a:lnTo>
                      <a:pt x="46" y="458"/>
                    </a:lnTo>
                    <a:lnTo>
                      <a:pt x="71" y="388"/>
                    </a:lnTo>
                    <a:lnTo>
                      <a:pt x="104" y="323"/>
                    </a:lnTo>
                    <a:lnTo>
                      <a:pt x="144" y="262"/>
                    </a:lnTo>
                    <a:lnTo>
                      <a:pt x="189" y="205"/>
                    </a:lnTo>
                    <a:lnTo>
                      <a:pt x="237" y="154"/>
                    </a:lnTo>
                    <a:lnTo>
                      <a:pt x="288" y="113"/>
                    </a:lnTo>
                    <a:lnTo>
                      <a:pt x="341" y="78"/>
                    </a:lnTo>
                    <a:lnTo>
                      <a:pt x="397" y="49"/>
                    </a:lnTo>
                    <a:lnTo>
                      <a:pt x="456" y="28"/>
                    </a:lnTo>
                    <a:lnTo>
                      <a:pt x="519" y="12"/>
                    </a:lnTo>
                    <a:lnTo>
                      <a:pt x="656" y="0"/>
                    </a:lnTo>
                    <a:lnTo>
                      <a:pt x="766" y="7"/>
                    </a:lnTo>
                    <a:lnTo>
                      <a:pt x="873" y="34"/>
                    </a:lnTo>
                    <a:lnTo>
                      <a:pt x="975" y="82"/>
                    </a:lnTo>
                    <a:lnTo>
                      <a:pt x="1074" y="157"/>
                    </a:lnTo>
                    <a:lnTo>
                      <a:pt x="1121" y="205"/>
                    </a:lnTo>
                    <a:lnTo>
                      <a:pt x="1162" y="260"/>
                    </a:lnTo>
                    <a:lnTo>
                      <a:pt x="1196" y="325"/>
                    </a:lnTo>
                    <a:lnTo>
                      <a:pt x="1224" y="400"/>
                    </a:lnTo>
                    <a:lnTo>
                      <a:pt x="1245" y="485"/>
                    </a:lnTo>
                    <a:lnTo>
                      <a:pt x="1261" y="582"/>
                    </a:lnTo>
                    <a:lnTo>
                      <a:pt x="1269" y="693"/>
                    </a:lnTo>
                    <a:lnTo>
                      <a:pt x="1273" y="819"/>
                    </a:lnTo>
                    <a:lnTo>
                      <a:pt x="1273" y="888"/>
                    </a:lnTo>
                    <a:lnTo>
                      <a:pt x="364" y="888"/>
                    </a:lnTo>
                    <a:lnTo>
                      <a:pt x="364" y="88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70" name="Freeform 10"/>
              <p:cNvSpPr>
                <a:spLocks/>
              </p:cNvSpPr>
              <p:nvPr userDrawn="1"/>
            </p:nvSpPr>
            <p:spPr bwMode="auto">
              <a:xfrm>
                <a:off x="14232" y="526"/>
                <a:ext cx="81" cy="322"/>
              </a:xfrm>
              <a:custGeom>
                <a:avLst/>
                <a:gdLst>
                  <a:gd name="T0" fmla="*/ 365 w 563"/>
                  <a:gd name="T1" fmla="*/ 2249 h 2249"/>
                  <a:gd name="T2" fmla="*/ 306 w 563"/>
                  <a:gd name="T3" fmla="*/ 2246 h 2249"/>
                  <a:gd name="T4" fmla="*/ 254 w 563"/>
                  <a:gd name="T5" fmla="*/ 2236 h 2249"/>
                  <a:gd name="T6" fmla="*/ 209 w 563"/>
                  <a:gd name="T7" fmla="*/ 2220 h 2249"/>
                  <a:gd name="T8" fmla="*/ 172 w 563"/>
                  <a:gd name="T9" fmla="*/ 2200 h 2249"/>
                  <a:gd name="T10" fmla="*/ 112 w 563"/>
                  <a:gd name="T11" fmla="*/ 2148 h 2249"/>
                  <a:gd name="T12" fmla="*/ 73 w 563"/>
                  <a:gd name="T13" fmla="*/ 2083 h 2249"/>
                  <a:gd name="T14" fmla="*/ 48 w 563"/>
                  <a:gd name="T15" fmla="*/ 2012 h 2249"/>
                  <a:gd name="T16" fmla="*/ 36 w 563"/>
                  <a:gd name="T17" fmla="*/ 1941 h 2249"/>
                  <a:gd name="T18" fmla="*/ 30 w 563"/>
                  <a:gd name="T19" fmla="*/ 1819 h 2249"/>
                  <a:gd name="T20" fmla="*/ 30 w 563"/>
                  <a:gd name="T21" fmla="*/ 521 h 2249"/>
                  <a:gd name="T22" fmla="*/ 24 w 563"/>
                  <a:gd name="T23" fmla="*/ 268 h 2249"/>
                  <a:gd name="T24" fmla="*/ 0 w 563"/>
                  <a:gd name="T25" fmla="*/ 76 h 2249"/>
                  <a:gd name="T26" fmla="*/ 341 w 563"/>
                  <a:gd name="T27" fmla="*/ 0 h 2249"/>
                  <a:gd name="T28" fmla="*/ 356 w 563"/>
                  <a:gd name="T29" fmla="*/ 77 h 2249"/>
                  <a:gd name="T30" fmla="*/ 363 w 563"/>
                  <a:gd name="T31" fmla="*/ 171 h 2249"/>
                  <a:gd name="T32" fmla="*/ 368 w 563"/>
                  <a:gd name="T33" fmla="*/ 419 h 2249"/>
                  <a:gd name="T34" fmla="*/ 368 w 563"/>
                  <a:gd name="T35" fmla="*/ 1710 h 2249"/>
                  <a:gd name="T36" fmla="*/ 369 w 563"/>
                  <a:gd name="T37" fmla="*/ 1834 h 2249"/>
                  <a:gd name="T38" fmla="*/ 376 w 563"/>
                  <a:gd name="T39" fmla="*/ 1911 h 2249"/>
                  <a:gd name="T40" fmla="*/ 385 w 563"/>
                  <a:gd name="T41" fmla="*/ 1955 h 2249"/>
                  <a:gd name="T42" fmla="*/ 401 w 563"/>
                  <a:gd name="T43" fmla="*/ 1984 h 2249"/>
                  <a:gd name="T44" fmla="*/ 419 w 563"/>
                  <a:gd name="T45" fmla="*/ 2002 h 2249"/>
                  <a:gd name="T46" fmla="*/ 447 w 563"/>
                  <a:gd name="T47" fmla="*/ 2013 h 2249"/>
                  <a:gd name="T48" fmla="*/ 478 w 563"/>
                  <a:gd name="T49" fmla="*/ 2016 h 2249"/>
                  <a:gd name="T50" fmla="*/ 509 w 563"/>
                  <a:gd name="T51" fmla="*/ 2008 h 2249"/>
                  <a:gd name="T52" fmla="*/ 563 w 563"/>
                  <a:gd name="T53" fmla="*/ 2213 h 2249"/>
                  <a:gd name="T54" fmla="*/ 470 w 563"/>
                  <a:gd name="T55" fmla="*/ 2240 h 2249"/>
                  <a:gd name="T56" fmla="*/ 365 w 563"/>
                  <a:gd name="T57" fmla="*/ 2249 h 2249"/>
                  <a:gd name="T58" fmla="*/ 365 w 563"/>
                  <a:gd name="T59" fmla="*/ 2249 h 2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563" h="2249">
                    <a:moveTo>
                      <a:pt x="365" y="2249"/>
                    </a:moveTo>
                    <a:lnTo>
                      <a:pt x="306" y="2246"/>
                    </a:lnTo>
                    <a:lnTo>
                      <a:pt x="254" y="2236"/>
                    </a:lnTo>
                    <a:lnTo>
                      <a:pt x="209" y="2220"/>
                    </a:lnTo>
                    <a:lnTo>
                      <a:pt x="172" y="2200"/>
                    </a:lnTo>
                    <a:lnTo>
                      <a:pt x="112" y="2148"/>
                    </a:lnTo>
                    <a:lnTo>
                      <a:pt x="73" y="2083"/>
                    </a:lnTo>
                    <a:lnTo>
                      <a:pt x="48" y="2012"/>
                    </a:lnTo>
                    <a:lnTo>
                      <a:pt x="36" y="1941"/>
                    </a:lnTo>
                    <a:lnTo>
                      <a:pt x="30" y="1819"/>
                    </a:lnTo>
                    <a:lnTo>
                      <a:pt x="30" y="521"/>
                    </a:lnTo>
                    <a:lnTo>
                      <a:pt x="24" y="268"/>
                    </a:lnTo>
                    <a:lnTo>
                      <a:pt x="0" y="76"/>
                    </a:lnTo>
                    <a:lnTo>
                      <a:pt x="341" y="0"/>
                    </a:lnTo>
                    <a:lnTo>
                      <a:pt x="356" y="77"/>
                    </a:lnTo>
                    <a:lnTo>
                      <a:pt x="363" y="171"/>
                    </a:lnTo>
                    <a:lnTo>
                      <a:pt x="368" y="419"/>
                    </a:lnTo>
                    <a:lnTo>
                      <a:pt x="368" y="1710"/>
                    </a:lnTo>
                    <a:lnTo>
                      <a:pt x="369" y="1834"/>
                    </a:lnTo>
                    <a:lnTo>
                      <a:pt x="376" y="1911"/>
                    </a:lnTo>
                    <a:lnTo>
                      <a:pt x="385" y="1955"/>
                    </a:lnTo>
                    <a:lnTo>
                      <a:pt x="401" y="1984"/>
                    </a:lnTo>
                    <a:lnTo>
                      <a:pt x="419" y="2002"/>
                    </a:lnTo>
                    <a:lnTo>
                      <a:pt x="447" y="2013"/>
                    </a:lnTo>
                    <a:lnTo>
                      <a:pt x="478" y="2016"/>
                    </a:lnTo>
                    <a:lnTo>
                      <a:pt x="509" y="2008"/>
                    </a:lnTo>
                    <a:lnTo>
                      <a:pt x="563" y="2213"/>
                    </a:lnTo>
                    <a:lnTo>
                      <a:pt x="470" y="2240"/>
                    </a:lnTo>
                    <a:lnTo>
                      <a:pt x="365" y="2249"/>
                    </a:lnTo>
                    <a:lnTo>
                      <a:pt x="365" y="2249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71" name="Freeform 11"/>
              <p:cNvSpPr>
                <a:spLocks noEditPoints="1"/>
              </p:cNvSpPr>
              <p:nvPr userDrawn="1"/>
            </p:nvSpPr>
            <p:spPr bwMode="auto">
              <a:xfrm>
                <a:off x="14336" y="530"/>
                <a:ext cx="63" cy="313"/>
              </a:xfrm>
              <a:custGeom>
                <a:avLst/>
                <a:gdLst>
                  <a:gd name="T0" fmla="*/ 50 w 438"/>
                  <a:gd name="T1" fmla="*/ 2192 h 2192"/>
                  <a:gd name="T2" fmla="*/ 50 w 438"/>
                  <a:gd name="T3" fmla="*/ 693 h 2192"/>
                  <a:gd name="T4" fmla="*/ 383 w 438"/>
                  <a:gd name="T5" fmla="*/ 633 h 2192"/>
                  <a:gd name="T6" fmla="*/ 383 w 438"/>
                  <a:gd name="T7" fmla="*/ 2192 h 2192"/>
                  <a:gd name="T8" fmla="*/ 50 w 438"/>
                  <a:gd name="T9" fmla="*/ 2192 h 2192"/>
                  <a:gd name="T10" fmla="*/ 50 w 438"/>
                  <a:gd name="T11" fmla="*/ 2192 h 2192"/>
                  <a:gd name="T12" fmla="*/ 215 w 438"/>
                  <a:gd name="T13" fmla="*/ 443 h 2192"/>
                  <a:gd name="T14" fmla="*/ 171 w 438"/>
                  <a:gd name="T15" fmla="*/ 439 h 2192"/>
                  <a:gd name="T16" fmla="*/ 131 w 438"/>
                  <a:gd name="T17" fmla="*/ 426 h 2192"/>
                  <a:gd name="T18" fmla="*/ 94 w 438"/>
                  <a:gd name="T19" fmla="*/ 406 h 2192"/>
                  <a:gd name="T20" fmla="*/ 62 w 438"/>
                  <a:gd name="T21" fmla="*/ 378 h 2192"/>
                  <a:gd name="T22" fmla="*/ 37 w 438"/>
                  <a:gd name="T23" fmla="*/ 346 h 2192"/>
                  <a:gd name="T24" fmla="*/ 18 w 438"/>
                  <a:gd name="T25" fmla="*/ 309 h 2192"/>
                  <a:gd name="T26" fmla="*/ 5 w 438"/>
                  <a:gd name="T27" fmla="*/ 267 h 2192"/>
                  <a:gd name="T28" fmla="*/ 0 w 438"/>
                  <a:gd name="T29" fmla="*/ 223 h 2192"/>
                  <a:gd name="T30" fmla="*/ 5 w 438"/>
                  <a:gd name="T31" fmla="*/ 179 h 2192"/>
                  <a:gd name="T32" fmla="*/ 18 w 438"/>
                  <a:gd name="T33" fmla="*/ 136 h 2192"/>
                  <a:gd name="T34" fmla="*/ 38 w 438"/>
                  <a:gd name="T35" fmla="*/ 99 h 2192"/>
                  <a:gd name="T36" fmla="*/ 64 w 438"/>
                  <a:gd name="T37" fmla="*/ 66 h 2192"/>
                  <a:gd name="T38" fmla="*/ 96 w 438"/>
                  <a:gd name="T39" fmla="*/ 39 h 2192"/>
                  <a:gd name="T40" fmla="*/ 134 w 438"/>
                  <a:gd name="T41" fmla="*/ 18 h 2192"/>
                  <a:gd name="T42" fmla="*/ 175 w 438"/>
                  <a:gd name="T43" fmla="*/ 5 h 2192"/>
                  <a:gd name="T44" fmla="*/ 220 w 438"/>
                  <a:gd name="T45" fmla="*/ 0 h 2192"/>
                  <a:gd name="T46" fmla="*/ 264 w 438"/>
                  <a:gd name="T47" fmla="*/ 5 h 2192"/>
                  <a:gd name="T48" fmla="*/ 304 w 438"/>
                  <a:gd name="T49" fmla="*/ 18 h 2192"/>
                  <a:gd name="T50" fmla="*/ 341 w 438"/>
                  <a:gd name="T51" fmla="*/ 38 h 2192"/>
                  <a:gd name="T52" fmla="*/ 373 w 438"/>
                  <a:gd name="T53" fmla="*/ 64 h 2192"/>
                  <a:gd name="T54" fmla="*/ 399 w 438"/>
                  <a:gd name="T55" fmla="*/ 98 h 2192"/>
                  <a:gd name="T56" fmla="*/ 419 w 438"/>
                  <a:gd name="T57" fmla="*/ 135 h 2192"/>
                  <a:gd name="T58" fmla="*/ 432 w 438"/>
                  <a:gd name="T59" fmla="*/ 177 h 2192"/>
                  <a:gd name="T60" fmla="*/ 438 w 438"/>
                  <a:gd name="T61" fmla="*/ 223 h 2192"/>
                  <a:gd name="T62" fmla="*/ 432 w 438"/>
                  <a:gd name="T63" fmla="*/ 267 h 2192"/>
                  <a:gd name="T64" fmla="*/ 419 w 438"/>
                  <a:gd name="T65" fmla="*/ 309 h 2192"/>
                  <a:gd name="T66" fmla="*/ 399 w 438"/>
                  <a:gd name="T67" fmla="*/ 346 h 2192"/>
                  <a:gd name="T68" fmla="*/ 373 w 438"/>
                  <a:gd name="T69" fmla="*/ 378 h 2192"/>
                  <a:gd name="T70" fmla="*/ 339 w 438"/>
                  <a:gd name="T71" fmla="*/ 406 h 2192"/>
                  <a:gd name="T72" fmla="*/ 301 w 438"/>
                  <a:gd name="T73" fmla="*/ 426 h 2192"/>
                  <a:gd name="T74" fmla="*/ 260 w 438"/>
                  <a:gd name="T75" fmla="*/ 439 h 2192"/>
                  <a:gd name="T76" fmla="*/ 215 w 438"/>
                  <a:gd name="T77" fmla="*/ 443 h 2192"/>
                  <a:gd name="T78" fmla="*/ 215 w 438"/>
                  <a:gd name="T79" fmla="*/ 443 h 2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38" h="2192">
                    <a:moveTo>
                      <a:pt x="50" y="2192"/>
                    </a:moveTo>
                    <a:lnTo>
                      <a:pt x="50" y="693"/>
                    </a:lnTo>
                    <a:lnTo>
                      <a:pt x="383" y="633"/>
                    </a:lnTo>
                    <a:lnTo>
                      <a:pt x="383" y="2192"/>
                    </a:lnTo>
                    <a:lnTo>
                      <a:pt x="50" y="2192"/>
                    </a:lnTo>
                    <a:lnTo>
                      <a:pt x="50" y="2192"/>
                    </a:lnTo>
                    <a:close/>
                    <a:moveTo>
                      <a:pt x="215" y="443"/>
                    </a:moveTo>
                    <a:lnTo>
                      <a:pt x="171" y="439"/>
                    </a:lnTo>
                    <a:lnTo>
                      <a:pt x="131" y="426"/>
                    </a:lnTo>
                    <a:lnTo>
                      <a:pt x="94" y="406"/>
                    </a:lnTo>
                    <a:lnTo>
                      <a:pt x="62" y="378"/>
                    </a:lnTo>
                    <a:lnTo>
                      <a:pt x="37" y="346"/>
                    </a:lnTo>
                    <a:lnTo>
                      <a:pt x="18" y="309"/>
                    </a:lnTo>
                    <a:lnTo>
                      <a:pt x="5" y="267"/>
                    </a:lnTo>
                    <a:lnTo>
                      <a:pt x="0" y="223"/>
                    </a:lnTo>
                    <a:lnTo>
                      <a:pt x="5" y="179"/>
                    </a:lnTo>
                    <a:lnTo>
                      <a:pt x="18" y="136"/>
                    </a:lnTo>
                    <a:lnTo>
                      <a:pt x="38" y="99"/>
                    </a:lnTo>
                    <a:lnTo>
                      <a:pt x="64" y="66"/>
                    </a:lnTo>
                    <a:lnTo>
                      <a:pt x="96" y="39"/>
                    </a:lnTo>
                    <a:lnTo>
                      <a:pt x="134" y="18"/>
                    </a:lnTo>
                    <a:lnTo>
                      <a:pt x="175" y="5"/>
                    </a:lnTo>
                    <a:lnTo>
                      <a:pt x="220" y="0"/>
                    </a:lnTo>
                    <a:lnTo>
                      <a:pt x="264" y="5"/>
                    </a:lnTo>
                    <a:lnTo>
                      <a:pt x="304" y="18"/>
                    </a:lnTo>
                    <a:lnTo>
                      <a:pt x="341" y="38"/>
                    </a:lnTo>
                    <a:lnTo>
                      <a:pt x="373" y="64"/>
                    </a:lnTo>
                    <a:lnTo>
                      <a:pt x="399" y="98"/>
                    </a:lnTo>
                    <a:lnTo>
                      <a:pt x="419" y="135"/>
                    </a:lnTo>
                    <a:lnTo>
                      <a:pt x="432" y="177"/>
                    </a:lnTo>
                    <a:lnTo>
                      <a:pt x="438" y="223"/>
                    </a:lnTo>
                    <a:lnTo>
                      <a:pt x="432" y="267"/>
                    </a:lnTo>
                    <a:lnTo>
                      <a:pt x="419" y="309"/>
                    </a:lnTo>
                    <a:lnTo>
                      <a:pt x="399" y="346"/>
                    </a:lnTo>
                    <a:lnTo>
                      <a:pt x="373" y="378"/>
                    </a:lnTo>
                    <a:lnTo>
                      <a:pt x="339" y="406"/>
                    </a:lnTo>
                    <a:lnTo>
                      <a:pt x="301" y="426"/>
                    </a:lnTo>
                    <a:lnTo>
                      <a:pt x="260" y="439"/>
                    </a:lnTo>
                    <a:lnTo>
                      <a:pt x="215" y="443"/>
                    </a:lnTo>
                    <a:lnTo>
                      <a:pt x="215" y="443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72" name="Freeform 12"/>
              <p:cNvSpPr>
                <a:spLocks/>
              </p:cNvSpPr>
              <p:nvPr userDrawn="1"/>
            </p:nvSpPr>
            <p:spPr bwMode="auto">
              <a:xfrm>
                <a:off x="14434" y="620"/>
                <a:ext cx="162" cy="229"/>
              </a:xfrm>
              <a:custGeom>
                <a:avLst/>
                <a:gdLst>
                  <a:gd name="T0" fmla="*/ 571 w 1134"/>
                  <a:gd name="T1" fmla="*/ 1598 h 1601"/>
                  <a:gd name="T2" fmla="*/ 433 w 1134"/>
                  <a:gd name="T3" fmla="*/ 1571 h 1601"/>
                  <a:gd name="T4" fmla="*/ 313 w 1134"/>
                  <a:gd name="T5" fmla="*/ 1518 h 1601"/>
                  <a:gd name="T6" fmla="*/ 211 w 1134"/>
                  <a:gd name="T7" fmla="*/ 1441 h 1601"/>
                  <a:gd name="T8" fmla="*/ 129 w 1134"/>
                  <a:gd name="T9" fmla="*/ 1341 h 1601"/>
                  <a:gd name="T10" fmla="*/ 42 w 1134"/>
                  <a:gd name="T11" fmla="*/ 1148 h 1601"/>
                  <a:gd name="T12" fmla="*/ 0 w 1134"/>
                  <a:gd name="T13" fmla="*/ 819 h 1601"/>
                  <a:gd name="T14" fmla="*/ 15 w 1134"/>
                  <a:gd name="T15" fmla="*/ 625 h 1601"/>
                  <a:gd name="T16" fmla="*/ 57 w 1134"/>
                  <a:gd name="T17" fmla="*/ 457 h 1601"/>
                  <a:gd name="T18" fmla="*/ 122 w 1134"/>
                  <a:gd name="T19" fmla="*/ 316 h 1601"/>
                  <a:gd name="T20" fmla="*/ 208 w 1134"/>
                  <a:gd name="T21" fmla="*/ 201 h 1601"/>
                  <a:gd name="T22" fmla="*/ 309 w 1134"/>
                  <a:gd name="T23" fmla="*/ 113 h 1601"/>
                  <a:gd name="T24" fmla="*/ 423 w 1134"/>
                  <a:gd name="T25" fmla="*/ 50 h 1601"/>
                  <a:gd name="T26" fmla="*/ 671 w 1134"/>
                  <a:gd name="T27" fmla="*/ 0 h 1601"/>
                  <a:gd name="T28" fmla="*/ 893 w 1134"/>
                  <a:gd name="T29" fmla="*/ 35 h 1601"/>
                  <a:gd name="T30" fmla="*/ 1093 w 1134"/>
                  <a:gd name="T31" fmla="*/ 165 h 1601"/>
                  <a:gd name="T32" fmla="*/ 861 w 1134"/>
                  <a:gd name="T33" fmla="*/ 332 h 1601"/>
                  <a:gd name="T34" fmla="*/ 735 w 1134"/>
                  <a:gd name="T35" fmla="*/ 275 h 1601"/>
                  <a:gd name="T36" fmla="*/ 596 w 1134"/>
                  <a:gd name="T37" fmla="*/ 278 h 1601"/>
                  <a:gd name="T38" fmla="*/ 473 w 1134"/>
                  <a:gd name="T39" fmla="*/ 355 h 1601"/>
                  <a:gd name="T40" fmla="*/ 402 w 1134"/>
                  <a:gd name="T41" fmla="*/ 500 h 1601"/>
                  <a:gd name="T42" fmla="*/ 371 w 1134"/>
                  <a:gd name="T43" fmla="*/ 712 h 1601"/>
                  <a:gd name="T44" fmla="*/ 373 w 1134"/>
                  <a:gd name="T45" fmla="*/ 987 h 1601"/>
                  <a:gd name="T46" fmla="*/ 424 w 1134"/>
                  <a:gd name="T47" fmla="*/ 1194 h 1601"/>
                  <a:gd name="T48" fmla="*/ 509 w 1134"/>
                  <a:gd name="T49" fmla="*/ 1297 h 1601"/>
                  <a:gd name="T50" fmla="*/ 612 w 1134"/>
                  <a:gd name="T51" fmla="*/ 1342 h 1601"/>
                  <a:gd name="T52" fmla="*/ 749 w 1134"/>
                  <a:gd name="T53" fmla="*/ 1339 h 1601"/>
                  <a:gd name="T54" fmla="*/ 903 w 1134"/>
                  <a:gd name="T55" fmla="*/ 1263 h 1601"/>
                  <a:gd name="T56" fmla="*/ 1134 w 1134"/>
                  <a:gd name="T57" fmla="*/ 1400 h 1601"/>
                  <a:gd name="T58" fmla="*/ 973 w 1134"/>
                  <a:gd name="T59" fmla="*/ 1525 h 1601"/>
                  <a:gd name="T60" fmla="*/ 855 w 1134"/>
                  <a:gd name="T61" fmla="*/ 1574 h 1601"/>
                  <a:gd name="T62" fmla="*/ 647 w 1134"/>
                  <a:gd name="T63" fmla="*/ 1601 h 16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134" h="1601">
                    <a:moveTo>
                      <a:pt x="647" y="1601"/>
                    </a:moveTo>
                    <a:lnTo>
                      <a:pt x="571" y="1598"/>
                    </a:lnTo>
                    <a:lnTo>
                      <a:pt x="500" y="1587"/>
                    </a:lnTo>
                    <a:lnTo>
                      <a:pt x="433" y="1571"/>
                    </a:lnTo>
                    <a:lnTo>
                      <a:pt x="371" y="1548"/>
                    </a:lnTo>
                    <a:lnTo>
                      <a:pt x="313" y="1518"/>
                    </a:lnTo>
                    <a:lnTo>
                      <a:pt x="260" y="1483"/>
                    </a:lnTo>
                    <a:lnTo>
                      <a:pt x="211" y="1441"/>
                    </a:lnTo>
                    <a:lnTo>
                      <a:pt x="167" y="1393"/>
                    </a:lnTo>
                    <a:lnTo>
                      <a:pt x="129" y="1341"/>
                    </a:lnTo>
                    <a:lnTo>
                      <a:pt x="95" y="1281"/>
                    </a:lnTo>
                    <a:lnTo>
                      <a:pt x="42" y="1148"/>
                    </a:lnTo>
                    <a:lnTo>
                      <a:pt x="11" y="994"/>
                    </a:lnTo>
                    <a:lnTo>
                      <a:pt x="0" y="819"/>
                    </a:lnTo>
                    <a:lnTo>
                      <a:pt x="4" y="718"/>
                    </a:lnTo>
                    <a:lnTo>
                      <a:pt x="15" y="625"/>
                    </a:lnTo>
                    <a:lnTo>
                      <a:pt x="33" y="537"/>
                    </a:lnTo>
                    <a:lnTo>
                      <a:pt x="57" y="457"/>
                    </a:lnTo>
                    <a:lnTo>
                      <a:pt x="87" y="384"/>
                    </a:lnTo>
                    <a:lnTo>
                      <a:pt x="122" y="316"/>
                    </a:lnTo>
                    <a:lnTo>
                      <a:pt x="163" y="256"/>
                    </a:lnTo>
                    <a:lnTo>
                      <a:pt x="208" y="201"/>
                    </a:lnTo>
                    <a:lnTo>
                      <a:pt x="257" y="154"/>
                    </a:lnTo>
                    <a:lnTo>
                      <a:pt x="309" y="113"/>
                    </a:lnTo>
                    <a:lnTo>
                      <a:pt x="364" y="77"/>
                    </a:lnTo>
                    <a:lnTo>
                      <a:pt x="423" y="50"/>
                    </a:lnTo>
                    <a:lnTo>
                      <a:pt x="545" y="12"/>
                    </a:lnTo>
                    <a:lnTo>
                      <a:pt x="671" y="0"/>
                    </a:lnTo>
                    <a:lnTo>
                      <a:pt x="788" y="8"/>
                    </a:lnTo>
                    <a:lnTo>
                      <a:pt x="893" y="35"/>
                    </a:lnTo>
                    <a:lnTo>
                      <a:pt x="992" y="86"/>
                    </a:lnTo>
                    <a:lnTo>
                      <a:pt x="1093" y="165"/>
                    </a:lnTo>
                    <a:lnTo>
                      <a:pt x="926" y="385"/>
                    </a:lnTo>
                    <a:lnTo>
                      <a:pt x="861" y="332"/>
                    </a:lnTo>
                    <a:lnTo>
                      <a:pt x="797" y="296"/>
                    </a:lnTo>
                    <a:lnTo>
                      <a:pt x="735" y="275"/>
                    </a:lnTo>
                    <a:lnTo>
                      <a:pt x="671" y="267"/>
                    </a:lnTo>
                    <a:lnTo>
                      <a:pt x="596" y="278"/>
                    </a:lnTo>
                    <a:lnTo>
                      <a:pt x="529" y="307"/>
                    </a:lnTo>
                    <a:lnTo>
                      <a:pt x="473" y="355"/>
                    </a:lnTo>
                    <a:lnTo>
                      <a:pt x="431" y="421"/>
                    </a:lnTo>
                    <a:lnTo>
                      <a:pt x="402" y="500"/>
                    </a:lnTo>
                    <a:lnTo>
                      <a:pt x="382" y="597"/>
                    </a:lnTo>
                    <a:lnTo>
                      <a:pt x="371" y="712"/>
                    </a:lnTo>
                    <a:lnTo>
                      <a:pt x="367" y="845"/>
                    </a:lnTo>
                    <a:lnTo>
                      <a:pt x="373" y="987"/>
                    </a:lnTo>
                    <a:lnTo>
                      <a:pt x="392" y="1103"/>
                    </a:lnTo>
                    <a:lnTo>
                      <a:pt x="424" y="1194"/>
                    </a:lnTo>
                    <a:lnTo>
                      <a:pt x="469" y="1261"/>
                    </a:lnTo>
                    <a:lnTo>
                      <a:pt x="509" y="1297"/>
                    </a:lnTo>
                    <a:lnTo>
                      <a:pt x="557" y="1325"/>
                    </a:lnTo>
                    <a:lnTo>
                      <a:pt x="612" y="1342"/>
                    </a:lnTo>
                    <a:lnTo>
                      <a:pt x="671" y="1349"/>
                    </a:lnTo>
                    <a:lnTo>
                      <a:pt x="749" y="1339"/>
                    </a:lnTo>
                    <a:lnTo>
                      <a:pt x="827" y="1310"/>
                    </a:lnTo>
                    <a:lnTo>
                      <a:pt x="903" y="1263"/>
                    </a:lnTo>
                    <a:lnTo>
                      <a:pt x="977" y="1198"/>
                    </a:lnTo>
                    <a:lnTo>
                      <a:pt x="1134" y="1400"/>
                    </a:lnTo>
                    <a:lnTo>
                      <a:pt x="1029" y="1489"/>
                    </a:lnTo>
                    <a:lnTo>
                      <a:pt x="973" y="1525"/>
                    </a:lnTo>
                    <a:lnTo>
                      <a:pt x="916" y="1552"/>
                    </a:lnTo>
                    <a:lnTo>
                      <a:pt x="855" y="1574"/>
                    </a:lnTo>
                    <a:lnTo>
                      <a:pt x="790" y="1590"/>
                    </a:lnTo>
                    <a:lnTo>
                      <a:pt x="647" y="1601"/>
                    </a:lnTo>
                    <a:lnTo>
                      <a:pt x="647" y="1601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73" name="Freeform 13"/>
              <p:cNvSpPr>
                <a:spLocks noEditPoints="1"/>
              </p:cNvSpPr>
              <p:nvPr userDrawn="1"/>
            </p:nvSpPr>
            <p:spPr bwMode="auto">
              <a:xfrm>
                <a:off x="14604" y="784"/>
                <a:ext cx="64" cy="64"/>
              </a:xfrm>
              <a:custGeom>
                <a:avLst/>
                <a:gdLst>
                  <a:gd name="T0" fmla="*/ 212 w 446"/>
                  <a:gd name="T1" fmla="*/ 138 h 447"/>
                  <a:gd name="T2" fmla="*/ 194 w 446"/>
                  <a:gd name="T3" fmla="*/ 205 h 447"/>
                  <a:gd name="T4" fmla="*/ 236 w 446"/>
                  <a:gd name="T5" fmla="*/ 203 h 447"/>
                  <a:gd name="T6" fmla="*/ 258 w 446"/>
                  <a:gd name="T7" fmla="*/ 172 h 447"/>
                  <a:gd name="T8" fmla="*/ 240 w 446"/>
                  <a:gd name="T9" fmla="*/ 141 h 447"/>
                  <a:gd name="T10" fmla="*/ 266 w 446"/>
                  <a:gd name="T11" fmla="*/ 348 h 447"/>
                  <a:gd name="T12" fmla="*/ 216 w 446"/>
                  <a:gd name="T13" fmla="*/ 260 h 447"/>
                  <a:gd name="T14" fmla="*/ 201 w 446"/>
                  <a:gd name="T15" fmla="*/ 245 h 447"/>
                  <a:gd name="T16" fmla="*/ 194 w 446"/>
                  <a:gd name="T17" fmla="*/ 348 h 447"/>
                  <a:gd name="T18" fmla="*/ 145 w 446"/>
                  <a:gd name="T19" fmla="*/ 97 h 447"/>
                  <a:gd name="T20" fmla="*/ 269 w 446"/>
                  <a:gd name="T21" fmla="*/ 103 h 447"/>
                  <a:gd name="T22" fmla="*/ 306 w 446"/>
                  <a:gd name="T23" fmla="*/ 141 h 447"/>
                  <a:gd name="T24" fmla="*/ 307 w 446"/>
                  <a:gd name="T25" fmla="*/ 197 h 447"/>
                  <a:gd name="T26" fmla="*/ 277 w 446"/>
                  <a:gd name="T27" fmla="*/ 234 h 447"/>
                  <a:gd name="T28" fmla="*/ 266 w 446"/>
                  <a:gd name="T29" fmla="*/ 251 h 447"/>
                  <a:gd name="T30" fmla="*/ 266 w 446"/>
                  <a:gd name="T31" fmla="*/ 348 h 447"/>
                  <a:gd name="T32" fmla="*/ 223 w 446"/>
                  <a:gd name="T33" fmla="*/ 45 h 447"/>
                  <a:gd name="T34" fmla="*/ 156 w 446"/>
                  <a:gd name="T35" fmla="*/ 59 h 447"/>
                  <a:gd name="T36" fmla="*/ 65 w 446"/>
                  <a:gd name="T37" fmla="*/ 154 h 447"/>
                  <a:gd name="T38" fmla="*/ 51 w 446"/>
                  <a:gd name="T39" fmla="*/ 224 h 447"/>
                  <a:gd name="T40" fmla="*/ 65 w 446"/>
                  <a:gd name="T41" fmla="*/ 294 h 447"/>
                  <a:gd name="T42" fmla="*/ 156 w 446"/>
                  <a:gd name="T43" fmla="*/ 390 h 447"/>
                  <a:gd name="T44" fmla="*/ 223 w 446"/>
                  <a:gd name="T45" fmla="*/ 404 h 447"/>
                  <a:gd name="T46" fmla="*/ 290 w 446"/>
                  <a:gd name="T47" fmla="*/ 390 h 447"/>
                  <a:gd name="T48" fmla="*/ 381 w 446"/>
                  <a:gd name="T49" fmla="*/ 294 h 447"/>
                  <a:gd name="T50" fmla="*/ 394 w 446"/>
                  <a:gd name="T51" fmla="*/ 224 h 447"/>
                  <a:gd name="T52" fmla="*/ 381 w 446"/>
                  <a:gd name="T53" fmla="*/ 154 h 447"/>
                  <a:gd name="T54" fmla="*/ 290 w 446"/>
                  <a:gd name="T55" fmla="*/ 59 h 447"/>
                  <a:gd name="T56" fmla="*/ 223 w 446"/>
                  <a:gd name="T57" fmla="*/ 45 h 447"/>
                  <a:gd name="T58" fmla="*/ 223 w 446"/>
                  <a:gd name="T59" fmla="*/ 447 h 447"/>
                  <a:gd name="T60" fmla="*/ 136 w 446"/>
                  <a:gd name="T61" fmla="*/ 430 h 447"/>
                  <a:gd name="T62" fmla="*/ 66 w 446"/>
                  <a:gd name="T63" fmla="*/ 383 h 447"/>
                  <a:gd name="T64" fmla="*/ 18 w 446"/>
                  <a:gd name="T65" fmla="*/ 312 h 447"/>
                  <a:gd name="T66" fmla="*/ 0 w 446"/>
                  <a:gd name="T67" fmla="*/ 224 h 447"/>
                  <a:gd name="T68" fmla="*/ 18 w 446"/>
                  <a:gd name="T69" fmla="*/ 137 h 447"/>
                  <a:gd name="T70" fmla="*/ 66 w 446"/>
                  <a:gd name="T71" fmla="*/ 65 h 447"/>
                  <a:gd name="T72" fmla="*/ 136 w 446"/>
                  <a:gd name="T73" fmla="*/ 17 h 447"/>
                  <a:gd name="T74" fmla="*/ 223 w 446"/>
                  <a:gd name="T75" fmla="*/ 0 h 447"/>
                  <a:gd name="T76" fmla="*/ 309 w 446"/>
                  <a:gd name="T77" fmla="*/ 17 h 447"/>
                  <a:gd name="T78" fmla="*/ 379 w 446"/>
                  <a:gd name="T79" fmla="*/ 65 h 447"/>
                  <a:gd name="T80" fmla="*/ 427 w 446"/>
                  <a:gd name="T81" fmla="*/ 137 h 447"/>
                  <a:gd name="T82" fmla="*/ 446 w 446"/>
                  <a:gd name="T83" fmla="*/ 224 h 447"/>
                  <a:gd name="T84" fmla="*/ 427 w 446"/>
                  <a:gd name="T85" fmla="*/ 312 h 447"/>
                  <a:gd name="T86" fmla="*/ 379 w 446"/>
                  <a:gd name="T87" fmla="*/ 383 h 447"/>
                  <a:gd name="T88" fmla="*/ 309 w 446"/>
                  <a:gd name="T89" fmla="*/ 430 h 447"/>
                  <a:gd name="T90" fmla="*/ 223 w 446"/>
                  <a:gd name="T91" fmla="*/ 447 h 4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46" h="447">
                    <a:moveTo>
                      <a:pt x="240" y="141"/>
                    </a:moveTo>
                    <a:lnTo>
                      <a:pt x="212" y="138"/>
                    </a:lnTo>
                    <a:lnTo>
                      <a:pt x="194" y="138"/>
                    </a:lnTo>
                    <a:lnTo>
                      <a:pt x="194" y="205"/>
                    </a:lnTo>
                    <a:lnTo>
                      <a:pt x="211" y="205"/>
                    </a:lnTo>
                    <a:lnTo>
                      <a:pt x="236" y="203"/>
                    </a:lnTo>
                    <a:lnTo>
                      <a:pt x="248" y="196"/>
                    </a:lnTo>
                    <a:lnTo>
                      <a:pt x="258" y="172"/>
                    </a:lnTo>
                    <a:lnTo>
                      <a:pt x="254" y="153"/>
                    </a:lnTo>
                    <a:lnTo>
                      <a:pt x="240" y="141"/>
                    </a:lnTo>
                    <a:lnTo>
                      <a:pt x="240" y="141"/>
                    </a:lnTo>
                    <a:close/>
                    <a:moveTo>
                      <a:pt x="266" y="348"/>
                    </a:moveTo>
                    <a:lnTo>
                      <a:pt x="243" y="306"/>
                    </a:lnTo>
                    <a:lnTo>
                      <a:pt x="216" y="260"/>
                    </a:lnTo>
                    <a:lnTo>
                      <a:pt x="209" y="250"/>
                    </a:lnTo>
                    <a:lnTo>
                      <a:pt x="201" y="245"/>
                    </a:lnTo>
                    <a:lnTo>
                      <a:pt x="194" y="243"/>
                    </a:lnTo>
                    <a:lnTo>
                      <a:pt x="194" y="348"/>
                    </a:lnTo>
                    <a:lnTo>
                      <a:pt x="145" y="348"/>
                    </a:lnTo>
                    <a:lnTo>
                      <a:pt x="145" y="97"/>
                    </a:lnTo>
                    <a:lnTo>
                      <a:pt x="238" y="97"/>
                    </a:lnTo>
                    <a:lnTo>
                      <a:pt x="269" y="103"/>
                    </a:lnTo>
                    <a:lnTo>
                      <a:pt x="291" y="117"/>
                    </a:lnTo>
                    <a:lnTo>
                      <a:pt x="306" y="141"/>
                    </a:lnTo>
                    <a:lnTo>
                      <a:pt x="311" y="171"/>
                    </a:lnTo>
                    <a:lnTo>
                      <a:pt x="307" y="197"/>
                    </a:lnTo>
                    <a:lnTo>
                      <a:pt x="295" y="219"/>
                    </a:lnTo>
                    <a:lnTo>
                      <a:pt x="277" y="234"/>
                    </a:lnTo>
                    <a:lnTo>
                      <a:pt x="256" y="239"/>
                    </a:lnTo>
                    <a:lnTo>
                      <a:pt x="266" y="251"/>
                    </a:lnTo>
                    <a:lnTo>
                      <a:pt x="326" y="348"/>
                    </a:lnTo>
                    <a:lnTo>
                      <a:pt x="266" y="348"/>
                    </a:lnTo>
                    <a:lnTo>
                      <a:pt x="266" y="348"/>
                    </a:lnTo>
                    <a:close/>
                    <a:moveTo>
                      <a:pt x="223" y="45"/>
                    </a:moveTo>
                    <a:lnTo>
                      <a:pt x="189" y="48"/>
                    </a:lnTo>
                    <a:lnTo>
                      <a:pt x="156" y="59"/>
                    </a:lnTo>
                    <a:lnTo>
                      <a:pt x="101" y="97"/>
                    </a:lnTo>
                    <a:lnTo>
                      <a:pt x="65" y="154"/>
                    </a:lnTo>
                    <a:lnTo>
                      <a:pt x="55" y="188"/>
                    </a:lnTo>
                    <a:lnTo>
                      <a:pt x="51" y="224"/>
                    </a:lnTo>
                    <a:lnTo>
                      <a:pt x="55" y="260"/>
                    </a:lnTo>
                    <a:lnTo>
                      <a:pt x="65" y="294"/>
                    </a:lnTo>
                    <a:lnTo>
                      <a:pt x="101" y="351"/>
                    </a:lnTo>
                    <a:lnTo>
                      <a:pt x="156" y="390"/>
                    </a:lnTo>
                    <a:lnTo>
                      <a:pt x="189" y="400"/>
                    </a:lnTo>
                    <a:lnTo>
                      <a:pt x="223" y="404"/>
                    </a:lnTo>
                    <a:lnTo>
                      <a:pt x="257" y="400"/>
                    </a:lnTo>
                    <a:lnTo>
                      <a:pt x="290" y="390"/>
                    </a:lnTo>
                    <a:lnTo>
                      <a:pt x="344" y="351"/>
                    </a:lnTo>
                    <a:lnTo>
                      <a:pt x="381" y="294"/>
                    </a:lnTo>
                    <a:lnTo>
                      <a:pt x="391" y="260"/>
                    </a:lnTo>
                    <a:lnTo>
                      <a:pt x="394" y="224"/>
                    </a:lnTo>
                    <a:lnTo>
                      <a:pt x="391" y="188"/>
                    </a:lnTo>
                    <a:lnTo>
                      <a:pt x="381" y="154"/>
                    </a:lnTo>
                    <a:lnTo>
                      <a:pt x="344" y="97"/>
                    </a:lnTo>
                    <a:lnTo>
                      <a:pt x="290" y="59"/>
                    </a:lnTo>
                    <a:lnTo>
                      <a:pt x="257" y="48"/>
                    </a:lnTo>
                    <a:lnTo>
                      <a:pt x="223" y="45"/>
                    </a:lnTo>
                    <a:lnTo>
                      <a:pt x="223" y="45"/>
                    </a:lnTo>
                    <a:close/>
                    <a:moveTo>
                      <a:pt x="223" y="447"/>
                    </a:moveTo>
                    <a:lnTo>
                      <a:pt x="178" y="443"/>
                    </a:lnTo>
                    <a:lnTo>
                      <a:pt x="136" y="430"/>
                    </a:lnTo>
                    <a:lnTo>
                      <a:pt x="99" y="410"/>
                    </a:lnTo>
                    <a:lnTo>
                      <a:pt x="66" y="383"/>
                    </a:lnTo>
                    <a:lnTo>
                      <a:pt x="38" y="350"/>
                    </a:lnTo>
                    <a:lnTo>
                      <a:pt x="18" y="312"/>
                    </a:lnTo>
                    <a:lnTo>
                      <a:pt x="5" y="269"/>
                    </a:lnTo>
                    <a:lnTo>
                      <a:pt x="0" y="224"/>
                    </a:lnTo>
                    <a:lnTo>
                      <a:pt x="5" y="178"/>
                    </a:lnTo>
                    <a:lnTo>
                      <a:pt x="18" y="137"/>
                    </a:lnTo>
                    <a:lnTo>
                      <a:pt x="38" y="98"/>
                    </a:lnTo>
                    <a:lnTo>
                      <a:pt x="66" y="65"/>
                    </a:lnTo>
                    <a:lnTo>
                      <a:pt x="99" y="39"/>
                    </a:lnTo>
                    <a:lnTo>
                      <a:pt x="136" y="17"/>
                    </a:lnTo>
                    <a:lnTo>
                      <a:pt x="178" y="4"/>
                    </a:lnTo>
                    <a:lnTo>
                      <a:pt x="223" y="0"/>
                    </a:lnTo>
                    <a:lnTo>
                      <a:pt x="267" y="4"/>
                    </a:lnTo>
                    <a:lnTo>
                      <a:pt x="309" y="17"/>
                    </a:lnTo>
                    <a:lnTo>
                      <a:pt x="346" y="39"/>
                    </a:lnTo>
                    <a:lnTo>
                      <a:pt x="379" y="65"/>
                    </a:lnTo>
                    <a:lnTo>
                      <a:pt x="407" y="98"/>
                    </a:lnTo>
                    <a:lnTo>
                      <a:pt x="427" y="137"/>
                    </a:lnTo>
                    <a:lnTo>
                      <a:pt x="440" y="178"/>
                    </a:lnTo>
                    <a:lnTo>
                      <a:pt x="446" y="224"/>
                    </a:lnTo>
                    <a:lnTo>
                      <a:pt x="440" y="269"/>
                    </a:lnTo>
                    <a:lnTo>
                      <a:pt x="427" y="312"/>
                    </a:lnTo>
                    <a:lnTo>
                      <a:pt x="407" y="350"/>
                    </a:lnTo>
                    <a:lnTo>
                      <a:pt x="379" y="383"/>
                    </a:lnTo>
                    <a:lnTo>
                      <a:pt x="346" y="410"/>
                    </a:lnTo>
                    <a:lnTo>
                      <a:pt x="309" y="430"/>
                    </a:lnTo>
                    <a:lnTo>
                      <a:pt x="267" y="443"/>
                    </a:lnTo>
                    <a:lnTo>
                      <a:pt x="223" y="447"/>
                    </a:lnTo>
                    <a:lnTo>
                      <a:pt x="223" y="44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</p:grpSp>
        <p:grpSp>
          <p:nvGrpSpPr>
            <p:cNvPr id="46" name="Group 45"/>
            <p:cNvGrpSpPr>
              <a:grpSpLocks noChangeAspect="1"/>
            </p:cNvGrpSpPr>
            <p:nvPr/>
          </p:nvGrpSpPr>
          <p:grpSpPr bwMode="auto">
            <a:xfrm>
              <a:off x="16712421" y="4152115"/>
              <a:ext cx="739895" cy="603113"/>
              <a:chOff x="2941" y="7746"/>
              <a:chExt cx="1282" cy="1045"/>
            </a:xfrm>
            <a:solidFill>
              <a:srgbClr val="FFFFFF"/>
            </a:solidFill>
          </p:grpSpPr>
          <p:sp>
            <p:nvSpPr>
              <p:cNvPr id="47" name="Freeform 5"/>
              <p:cNvSpPr>
                <a:spLocks noEditPoints="1"/>
              </p:cNvSpPr>
              <p:nvPr userDrawn="1"/>
            </p:nvSpPr>
            <p:spPr bwMode="auto">
              <a:xfrm>
                <a:off x="2941" y="7746"/>
                <a:ext cx="1282" cy="1045"/>
              </a:xfrm>
              <a:custGeom>
                <a:avLst/>
                <a:gdLst>
                  <a:gd name="T0" fmla="*/ 6993 w 16668"/>
                  <a:gd name="T1" fmla="*/ 631 h 13581"/>
                  <a:gd name="T2" fmla="*/ 4730 w 16668"/>
                  <a:gd name="T3" fmla="*/ 1413 h 13581"/>
                  <a:gd name="T4" fmla="*/ 2851 w 16668"/>
                  <a:gd name="T5" fmla="*/ 2635 h 13581"/>
                  <a:gd name="T6" fmla="*/ 1447 w 16668"/>
                  <a:gd name="T7" fmla="*/ 4187 h 13581"/>
                  <a:gd name="T8" fmla="*/ 604 w 16668"/>
                  <a:gd name="T9" fmla="*/ 5963 h 13581"/>
                  <a:gd name="T10" fmla="*/ 413 w 16668"/>
                  <a:gd name="T11" fmla="*/ 7854 h 13581"/>
                  <a:gd name="T12" fmla="*/ 839 w 16668"/>
                  <a:gd name="T13" fmla="*/ 9486 h 13581"/>
                  <a:gd name="T14" fmla="*/ 1693 w 16668"/>
                  <a:gd name="T15" fmla="*/ 10803 h 13581"/>
                  <a:gd name="T16" fmla="*/ 2922 w 16668"/>
                  <a:gd name="T17" fmla="*/ 11872 h 13581"/>
                  <a:gd name="T18" fmla="*/ 4461 w 16668"/>
                  <a:gd name="T19" fmla="*/ 12650 h 13581"/>
                  <a:gd name="T20" fmla="*/ 6245 w 16668"/>
                  <a:gd name="T21" fmla="*/ 13093 h 13581"/>
                  <a:gd name="T22" fmla="*/ 8605 w 16668"/>
                  <a:gd name="T23" fmla="*/ 13123 h 13581"/>
                  <a:gd name="T24" fmla="*/ 11190 w 16668"/>
                  <a:gd name="T25" fmla="*/ 12495 h 13581"/>
                  <a:gd name="T26" fmla="*/ 13209 w 16668"/>
                  <a:gd name="T27" fmla="*/ 11418 h 13581"/>
                  <a:gd name="T28" fmla="*/ 14825 w 16668"/>
                  <a:gd name="T29" fmla="*/ 9924 h 13581"/>
                  <a:gd name="T30" fmla="*/ 15873 w 16668"/>
                  <a:gd name="T31" fmla="*/ 8175 h 13581"/>
                  <a:gd name="T32" fmla="*/ 16269 w 16668"/>
                  <a:gd name="T33" fmla="*/ 6327 h 13581"/>
                  <a:gd name="T34" fmla="*/ 16017 w 16668"/>
                  <a:gd name="T35" fmla="*/ 4582 h 13581"/>
                  <a:gd name="T36" fmla="*/ 15302 w 16668"/>
                  <a:gd name="T37" fmla="*/ 3192 h 13581"/>
                  <a:gd name="T38" fmla="*/ 14190 w 16668"/>
                  <a:gd name="T39" fmla="*/ 2035 h 13581"/>
                  <a:gd name="T40" fmla="*/ 12748 w 16668"/>
                  <a:gd name="T41" fmla="*/ 1156 h 13581"/>
                  <a:gd name="T42" fmla="*/ 11038 w 16668"/>
                  <a:gd name="T43" fmla="*/ 595 h 13581"/>
                  <a:gd name="T44" fmla="*/ 9127 w 16668"/>
                  <a:gd name="T45" fmla="*/ 399 h 13581"/>
                  <a:gd name="T46" fmla="*/ 6848 w 16668"/>
                  <a:gd name="T47" fmla="*/ 13557 h 13581"/>
                  <a:gd name="T48" fmla="*/ 4897 w 16668"/>
                  <a:gd name="T49" fmla="*/ 13213 h 13581"/>
                  <a:gd name="T50" fmla="*/ 3180 w 16668"/>
                  <a:gd name="T51" fmla="*/ 12497 h 13581"/>
                  <a:gd name="T52" fmla="*/ 1765 w 16668"/>
                  <a:gd name="T53" fmla="*/ 11454 h 13581"/>
                  <a:gd name="T54" fmla="*/ 722 w 16668"/>
                  <a:gd name="T55" fmla="*/ 10132 h 13581"/>
                  <a:gd name="T56" fmla="*/ 119 w 16668"/>
                  <a:gd name="T57" fmla="*/ 8576 h 13581"/>
                  <a:gd name="T58" fmla="*/ 66 w 16668"/>
                  <a:gd name="T59" fmla="*/ 6550 h 13581"/>
                  <a:gd name="T60" fmla="*/ 728 w 16668"/>
                  <a:gd name="T61" fmla="*/ 4612 h 13581"/>
                  <a:gd name="T62" fmla="*/ 2013 w 16668"/>
                  <a:gd name="T63" fmla="*/ 2874 h 13581"/>
                  <a:gd name="T64" fmla="*/ 3827 w 16668"/>
                  <a:gd name="T65" fmla="*/ 1451 h 13581"/>
                  <a:gd name="T66" fmla="*/ 6077 w 16668"/>
                  <a:gd name="T67" fmla="*/ 457 h 13581"/>
                  <a:gd name="T68" fmla="*/ 8018 w 16668"/>
                  <a:gd name="T69" fmla="*/ 60 h 13581"/>
                  <a:gd name="T70" fmla="*/ 9817 w 16668"/>
                  <a:gd name="T71" fmla="*/ 24 h 13581"/>
                  <a:gd name="T72" fmla="*/ 11768 w 16668"/>
                  <a:gd name="T73" fmla="*/ 368 h 13581"/>
                  <a:gd name="T74" fmla="*/ 13485 w 16668"/>
                  <a:gd name="T75" fmla="*/ 1084 h 13581"/>
                  <a:gd name="T76" fmla="*/ 14900 w 16668"/>
                  <a:gd name="T77" fmla="*/ 2126 h 13581"/>
                  <a:gd name="T78" fmla="*/ 15943 w 16668"/>
                  <a:gd name="T79" fmla="*/ 3449 h 13581"/>
                  <a:gd name="T80" fmla="*/ 16546 w 16668"/>
                  <a:gd name="T81" fmla="*/ 5005 h 13581"/>
                  <a:gd name="T82" fmla="*/ 16608 w 16668"/>
                  <a:gd name="T83" fmla="*/ 6998 h 13581"/>
                  <a:gd name="T84" fmla="*/ 15954 w 16668"/>
                  <a:gd name="T85" fmla="*/ 8950 h 13581"/>
                  <a:gd name="T86" fmla="*/ 14624 w 16668"/>
                  <a:gd name="T87" fmla="*/ 10743 h 13581"/>
                  <a:gd name="T88" fmla="*/ 12784 w 16668"/>
                  <a:gd name="T89" fmla="*/ 12167 h 13581"/>
                  <a:gd name="T90" fmla="*/ 10562 w 16668"/>
                  <a:gd name="T91" fmla="*/ 13132 h 13581"/>
                  <a:gd name="T92" fmla="*/ 8648 w 16668"/>
                  <a:gd name="T93" fmla="*/ 13521 h 13581"/>
                  <a:gd name="T94" fmla="*/ 7539 w 16668"/>
                  <a:gd name="T95" fmla="*/ 13581 h 135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6668" h="13581">
                    <a:moveTo>
                      <a:pt x="9127" y="399"/>
                    </a:moveTo>
                    <a:lnTo>
                      <a:pt x="8060" y="458"/>
                    </a:lnTo>
                    <a:lnTo>
                      <a:pt x="6993" y="631"/>
                    </a:lnTo>
                    <a:lnTo>
                      <a:pt x="6201" y="836"/>
                    </a:lnTo>
                    <a:lnTo>
                      <a:pt x="5446" y="1099"/>
                    </a:lnTo>
                    <a:lnTo>
                      <a:pt x="4730" y="1413"/>
                    </a:lnTo>
                    <a:lnTo>
                      <a:pt x="4056" y="1777"/>
                    </a:lnTo>
                    <a:lnTo>
                      <a:pt x="3429" y="2186"/>
                    </a:lnTo>
                    <a:lnTo>
                      <a:pt x="2851" y="2635"/>
                    </a:lnTo>
                    <a:lnTo>
                      <a:pt x="2327" y="3121"/>
                    </a:lnTo>
                    <a:lnTo>
                      <a:pt x="1857" y="3639"/>
                    </a:lnTo>
                    <a:lnTo>
                      <a:pt x="1447" y="4187"/>
                    </a:lnTo>
                    <a:lnTo>
                      <a:pt x="1099" y="4759"/>
                    </a:lnTo>
                    <a:lnTo>
                      <a:pt x="817" y="5352"/>
                    </a:lnTo>
                    <a:lnTo>
                      <a:pt x="604" y="5963"/>
                    </a:lnTo>
                    <a:lnTo>
                      <a:pt x="464" y="6585"/>
                    </a:lnTo>
                    <a:lnTo>
                      <a:pt x="399" y="7217"/>
                    </a:lnTo>
                    <a:lnTo>
                      <a:pt x="413" y="7854"/>
                    </a:lnTo>
                    <a:lnTo>
                      <a:pt x="509" y="8491"/>
                    </a:lnTo>
                    <a:lnTo>
                      <a:pt x="648" y="8999"/>
                    </a:lnTo>
                    <a:lnTo>
                      <a:pt x="839" y="9486"/>
                    </a:lnTo>
                    <a:lnTo>
                      <a:pt x="1078" y="9950"/>
                    </a:lnTo>
                    <a:lnTo>
                      <a:pt x="1364" y="10389"/>
                    </a:lnTo>
                    <a:lnTo>
                      <a:pt x="1693" y="10803"/>
                    </a:lnTo>
                    <a:lnTo>
                      <a:pt x="2065" y="11189"/>
                    </a:lnTo>
                    <a:lnTo>
                      <a:pt x="2475" y="11546"/>
                    </a:lnTo>
                    <a:lnTo>
                      <a:pt x="2922" y="11872"/>
                    </a:lnTo>
                    <a:lnTo>
                      <a:pt x="3404" y="12166"/>
                    </a:lnTo>
                    <a:lnTo>
                      <a:pt x="3918" y="12425"/>
                    </a:lnTo>
                    <a:lnTo>
                      <a:pt x="4461" y="12650"/>
                    </a:lnTo>
                    <a:lnTo>
                      <a:pt x="5032" y="12837"/>
                    </a:lnTo>
                    <a:lnTo>
                      <a:pt x="5627" y="12986"/>
                    </a:lnTo>
                    <a:lnTo>
                      <a:pt x="6245" y="13093"/>
                    </a:lnTo>
                    <a:lnTo>
                      <a:pt x="6884" y="13160"/>
                    </a:lnTo>
                    <a:lnTo>
                      <a:pt x="7539" y="13182"/>
                    </a:lnTo>
                    <a:lnTo>
                      <a:pt x="8605" y="13123"/>
                    </a:lnTo>
                    <a:lnTo>
                      <a:pt x="9672" y="12950"/>
                    </a:lnTo>
                    <a:lnTo>
                      <a:pt x="10445" y="12750"/>
                    </a:lnTo>
                    <a:lnTo>
                      <a:pt x="11190" y="12495"/>
                    </a:lnTo>
                    <a:lnTo>
                      <a:pt x="11902" y="12186"/>
                    </a:lnTo>
                    <a:lnTo>
                      <a:pt x="12576" y="11827"/>
                    </a:lnTo>
                    <a:lnTo>
                      <a:pt x="13209" y="11418"/>
                    </a:lnTo>
                    <a:lnTo>
                      <a:pt x="13798" y="10964"/>
                    </a:lnTo>
                    <a:lnTo>
                      <a:pt x="14338" y="10465"/>
                    </a:lnTo>
                    <a:lnTo>
                      <a:pt x="14825" y="9924"/>
                    </a:lnTo>
                    <a:lnTo>
                      <a:pt x="15245" y="9358"/>
                    </a:lnTo>
                    <a:lnTo>
                      <a:pt x="15595" y="8774"/>
                    </a:lnTo>
                    <a:lnTo>
                      <a:pt x="15873" y="8175"/>
                    </a:lnTo>
                    <a:lnTo>
                      <a:pt x="16079" y="7565"/>
                    </a:lnTo>
                    <a:lnTo>
                      <a:pt x="16211" y="6947"/>
                    </a:lnTo>
                    <a:lnTo>
                      <a:pt x="16269" y="6327"/>
                    </a:lnTo>
                    <a:lnTo>
                      <a:pt x="16251" y="5706"/>
                    </a:lnTo>
                    <a:lnTo>
                      <a:pt x="16156" y="5090"/>
                    </a:lnTo>
                    <a:lnTo>
                      <a:pt x="16017" y="4582"/>
                    </a:lnTo>
                    <a:lnTo>
                      <a:pt x="15826" y="4095"/>
                    </a:lnTo>
                    <a:lnTo>
                      <a:pt x="15587" y="3631"/>
                    </a:lnTo>
                    <a:lnTo>
                      <a:pt x="15302" y="3192"/>
                    </a:lnTo>
                    <a:lnTo>
                      <a:pt x="14972" y="2778"/>
                    </a:lnTo>
                    <a:lnTo>
                      <a:pt x="14600" y="2392"/>
                    </a:lnTo>
                    <a:lnTo>
                      <a:pt x="14190" y="2035"/>
                    </a:lnTo>
                    <a:lnTo>
                      <a:pt x="13743" y="1709"/>
                    </a:lnTo>
                    <a:lnTo>
                      <a:pt x="13261" y="1415"/>
                    </a:lnTo>
                    <a:lnTo>
                      <a:pt x="12748" y="1156"/>
                    </a:lnTo>
                    <a:lnTo>
                      <a:pt x="12204" y="931"/>
                    </a:lnTo>
                    <a:lnTo>
                      <a:pt x="11633" y="744"/>
                    </a:lnTo>
                    <a:lnTo>
                      <a:pt x="11038" y="595"/>
                    </a:lnTo>
                    <a:lnTo>
                      <a:pt x="10420" y="488"/>
                    </a:lnTo>
                    <a:lnTo>
                      <a:pt x="9782" y="422"/>
                    </a:lnTo>
                    <a:lnTo>
                      <a:pt x="9127" y="399"/>
                    </a:lnTo>
                    <a:lnTo>
                      <a:pt x="9127" y="399"/>
                    </a:lnTo>
                    <a:close/>
                    <a:moveTo>
                      <a:pt x="7539" y="13581"/>
                    </a:moveTo>
                    <a:lnTo>
                      <a:pt x="6848" y="13557"/>
                    </a:lnTo>
                    <a:lnTo>
                      <a:pt x="6175" y="13486"/>
                    </a:lnTo>
                    <a:lnTo>
                      <a:pt x="5524" y="13371"/>
                    </a:lnTo>
                    <a:lnTo>
                      <a:pt x="4897" y="13213"/>
                    </a:lnTo>
                    <a:lnTo>
                      <a:pt x="4295" y="13014"/>
                    </a:lnTo>
                    <a:lnTo>
                      <a:pt x="3721" y="12775"/>
                    </a:lnTo>
                    <a:lnTo>
                      <a:pt x="3180" y="12497"/>
                    </a:lnTo>
                    <a:lnTo>
                      <a:pt x="2671" y="12183"/>
                    </a:lnTo>
                    <a:lnTo>
                      <a:pt x="2199" y="11836"/>
                    </a:lnTo>
                    <a:lnTo>
                      <a:pt x="1765" y="11454"/>
                    </a:lnTo>
                    <a:lnTo>
                      <a:pt x="1373" y="11043"/>
                    </a:lnTo>
                    <a:lnTo>
                      <a:pt x="1025" y="10602"/>
                    </a:lnTo>
                    <a:lnTo>
                      <a:pt x="722" y="10132"/>
                    </a:lnTo>
                    <a:lnTo>
                      <a:pt x="469" y="9638"/>
                    </a:lnTo>
                    <a:lnTo>
                      <a:pt x="267" y="9118"/>
                    </a:lnTo>
                    <a:lnTo>
                      <a:pt x="119" y="8576"/>
                    </a:lnTo>
                    <a:lnTo>
                      <a:pt x="16" y="7899"/>
                    </a:lnTo>
                    <a:lnTo>
                      <a:pt x="0" y="7222"/>
                    </a:lnTo>
                    <a:lnTo>
                      <a:pt x="66" y="6550"/>
                    </a:lnTo>
                    <a:lnTo>
                      <a:pt x="212" y="5889"/>
                    </a:lnTo>
                    <a:lnTo>
                      <a:pt x="434" y="5241"/>
                    </a:lnTo>
                    <a:lnTo>
                      <a:pt x="728" y="4612"/>
                    </a:lnTo>
                    <a:lnTo>
                      <a:pt x="1091" y="4005"/>
                    </a:lnTo>
                    <a:lnTo>
                      <a:pt x="1521" y="3424"/>
                    </a:lnTo>
                    <a:lnTo>
                      <a:pt x="2013" y="2874"/>
                    </a:lnTo>
                    <a:lnTo>
                      <a:pt x="2563" y="2358"/>
                    </a:lnTo>
                    <a:lnTo>
                      <a:pt x="3169" y="1883"/>
                    </a:lnTo>
                    <a:lnTo>
                      <a:pt x="3827" y="1451"/>
                    </a:lnTo>
                    <a:lnTo>
                      <a:pt x="4533" y="1066"/>
                    </a:lnTo>
                    <a:lnTo>
                      <a:pt x="5284" y="734"/>
                    </a:lnTo>
                    <a:lnTo>
                      <a:pt x="6077" y="457"/>
                    </a:lnTo>
                    <a:lnTo>
                      <a:pt x="6909" y="241"/>
                    </a:lnTo>
                    <a:lnTo>
                      <a:pt x="7461" y="135"/>
                    </a:lnTo>
                    <a:lnTo>
                      <a:pt x="8018" y="60"/>
                    </a:lnTo>
                    <a:lnTo>
                      <a:pt x="8573" y="15"/>
                    </a:lnTo>
                    <a:lnTo>
                      <a:pt x="9127" y="0"/>
                    </a:lnTo>
                    <a:lnTo>
                      <a:pt x="9817" y="24"/>
                    </a:lnTo>
                    <a:lnTo>
                      <a:pt x="10489" y="95"/>
                    </a:lnTo>
                    <a:lnTo>
                      <a:pt x="11140" y="209"/>
                    </a:lnTo>
                    <a:lnTo>
                      <a:pt x="11768" y="368"/>
                    </a:lnTo>
                    <a:lnTo>
                      <a:pt x="12370" y="567"/>
                    </a:lnTo>
                    <a:lnTo>
                      <a:pt x="12944" y="806"/>
                    </a:lnTo>
                    <a:lnTo>
                      <a:pt x="13485" y="1084"/>
                    </a:lnTo>
                    <a:lnTo>
                      <a:pt x="13994" y="1398"/>
                    </a:lnTo>
                    <a:lnTo>
                      <a:pt x="14466" y="1745"/>
                    </a:lnTo>
                    <a:lnTo>
                      <a:pt x="14900" y="2126"/>
                    </a:lnTo>
                    <a:lnTo>
                      <a:pt x="15292" y="2538"/>
                    </a:lnTo>
                    <a:lnTo>
                      <a:pt x="15641" y="2979"/>
                    </a:lnTo>
                    <a:lnTo>
                      <a:pt x="15943" y="3449"/>
                    </a:lnTo>
                    <a:lnTo>
                      <a:pt x="16196" y="3943"/>
                    </a:lnTo>
                    <a:lnTo>
                      <a:pt x="16398" y="4463"/>
                    </a:lnTo>
                    <a:lnTo>
                      <a:pt x="16546" y="5005"/>
                    </a:lnTo>
                    <a:lnTo>
                      <a:pt x="16648" y="5666"/>
                    </a:lnTo>
                    <a:lnTo>
                      <a:pt x="16668" y="6333"/>
                    </a:lnTo>
                    <a:lnTo>
                      <a:pt x="16608" y="6998"/>
                    </a:lnTo>
                    <a:lnTo>
                      <a:pt x="16468" y="7659"/>
                    </a:lnTo>
                    <a:lnTo>
                      <a:pt x="16250" y="8311"/>
                    </a:lnTo>
                    <a:lnTo>
                      <a:pt x="15954" y="8950"/>
                    </a:lnTo>
                    <a:lnTo>
                      <a:pt x="15581" y="9574"/>
                    </a:lnTo>
                    <a:lnTo>
                      <a:pt x="15134" y="10177"/>
                    </a:lnTo>
                    <a:lnTo>
                      <a:pt x="14624" y="10743"/>
                    </a:lnTo>
                    <a:lnTo>
                      <a:pt x="14060" y="11264"/>
                    </a:lnTo>
                    <a:lnTo>
                      <a:pt x="13446" y="11740"/>
                    </a:lnTo>
                    <a:lnTo>
                      <a:pt x="12784" y="12167"/>
                    </a:lnTo>
                    <a:lnTo>
                      <a:pt x="12080" y="12543"/>
                    </a:lnTo>
                    <a:lnTo>
                      <a:pt x="11338" y="12866"/>
                    </a:lnTo>
                    <a:lnTo>
                      <a:pt x="10562" y="13132"/>
                    </a:lnTo>
                    <a:lnTo>
                      <a:pt x="9757" y="13340"/>
                    </a:lnTo>
                    <a:lnTo>
                      <a:pt x="9203" y="13445"/>
                    </a:lnTo>
                    <a:lnTo>
                      <a:pt x="8648" y="13521"/>
                    </a:lnTo>
                    <a:lnTo>
                      <a:pt x="8093" y="13566"/>
                    </a:lnTo>
                    <a:lnTo>
                      <a:pt x="7539" y="13581"/>
                    </a:lnTo>
                    <a:lnTo>
                      <a:pt x="7539" y="135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48" name="Freeform 6"/>
              <p:cNvSpPr>
                <a:spLocks noEditPoints="1"/>
              </p:cNvSpPr>
              <p:nvPr userDrawn="1"/>
            </p:nvSpPr>
            <p:spPr bwMode="auto">
              <a:xfrm>
                <a:off x="3265" y="7905"/>
                <a:ext cx="745" cy="745"/>
              </a:xfrm>
              <a:custGeom>
                <a:avLst/>
                <a:gdLst>
                  <a:gd name="T0" fmla="*/ 3949 w 9689"/>
                  <a:gd name="T1" fmla="*/ 490 h 9689"/>
                  <a:gd name="T2" fmla="*/ 2728 w 9689"/>
                  <a:gd name="T3" fmla="*/ 937 h 9689"/>
                  <a:gd name="T4" fmla="*/ 1703 w 9689"/>
                  <a:gd name="T5" fmla="*/ 1703 h 9689"/>
                  <a:gd name="T6" fmla="*/ 936 w 9689"/>
                  <a:gd name="T7" fmla="*/ 2727 h 9689"/>
                  <a:gd name="T8" fmla="*/ 490 w 9689"/>
                  <a:gd name="T9" fmla="*/ 3950 h 9689"/>
                  <a:gd name="T10" fmla="*/ 422 w 9689"/>
                  <a:gd name="T11" fmla="*/ 5299 h 9689"/>
                  <a:gd name="T12" fmla="*/ 750 w 9689"/>
                  <a:gd name="T13" fmla="*/ 6573 h 9689"/>
                  <a:gd name="T14" fmla="*/ 1415 w 9689"/>
                  <a:gd name="T15" fmla="*/ 7671 h 9689"/>
                  <a:gd name="T16" fmla="*/ 2360 w 9689"/>
                  <a:gd name="T17" fmla="*/ 8529 h 9689"/>
                  <a:gd name="T18" fmla="*/ 3524 w 9689"/>
                  <a:gd name="T19" fmla="*/ 9090 h 9689"/>
                  <a:gd name="T20" fmla="*/ 4844 w 9689"/>
                  <a:gd name="T21" fmla="*/ 9290 h 9689"/>
                  <a:gd name="T22" fmla="*/ 6165 w 9689"/>
                  <a:gd name="T23" fmla="*/ 9090 h 9689"/>
                  <a:gd name="T24" fmla="*/ 7328 w 9689"/>
                  <a:gd name="T25" fmla="*/ 8529 h 9689"/>
                  <a:gd name="T26" fmla="*/ 8273 w 9689"/>
                  <a:gd name="T27" fmla="*/ 7671 h 9689"/>
                  <a:gd name="T28" fmla="*/ 8940 w 9689"/>
                  <a:gd name="T29" fmla="*/ 6573 h 9689"/>
                  <a:gd name="T30" fmla="*/ 9267 w 9689"/>
                  <a:gd name="T31" fmla="*/ 5299 h 9689"/>
                  <a:gd name="T32" fmla="*/ 9199 w 9689"/>
                  <a:gd name="T33" fmla="*/ 3950 h 9689"/>
                  <a:gd name="T34" fmla="*/ 8752 w 9689"/>
                  <a:gd name="T35" fmla="*/ 2727 h 9689"/>
                  <a:gd name="T36" fmla="*/ 7987 w 9689"/>
                  <a:gd name="T37" fmla="*/ 1703 h 9689"/>
                  <a:gd name="T38" fmla="*/ 6961 w 9689"/>
                  <a:gd name="T39" fmla="*/ 937 h 9689"/>
                  <a:gd name="T40" fmla="*/ 5739 w 9689"/>
                  <a:gd name="T41" fmla="*/ 490 h 9689"/>
                  <a:gd name="T42" fmla="*/ 4844 w 9689"/>
                  <a:gd name="T43" fmla="*/ 400 h 9689"/>
                  <a:gd name="T44" fmla="*/ 3869 w 9689"/>
                  <a:gd name="T45" fmla="*/ 9590 h 9689"/>
                  <a:gd name="T46" fmla="*/ 2537 w 9689"/>
                  <a:gd name="T47" fmla="*/ 9104 h 9689"/>
                  <a:gd name="T48" fmla="*/ 1420 w 9689"/>
                  <a:gd name="T49" fmla="*/ 8269 h 9689"/>
                  <a:gd name="T50" fmla="*/ 586 w 9689"/>
                  <a:gd name="T51" fmla="*/ 7152 h 9689"/>
                  <a:gd name="T52" fmla="*/ 99 w 9689"/>
                  <a:gd name="T53" fmla="*/ 5820 h 9689"/>
                  <a:gd name="T54" fmla="*/ 26 w 9689"/>
                  <a:gd name="T55" fmla="*/ 4350 h 9689"/>
                  <a:gd name="T56" fmla="*/ 381 w 9689"/>
                  <a:gd name="T57" fmla="*/ 2961 h 9689"/>
                  <a:gd name="T58" fmla="*/ 1107 w 9689"/>
                  <a:gd name="T59" fmla="*/ 1764 h 9689"/>
                  <a:gd name="T60" fmla="*/ 2138 w 9689"/>
                  <a:gd name="T61" fmla="*/ 828 h 9689"/>
                  <a:gd name="T62" fmla="*/ 3406 w 9689"/>
                  <a:gd name="T63" fmla="*/ 218 h 9689"/>
                  <a:gd name="T64" fmla="*/ 4844 w 9689"/>
                  <a:gd name="T65" fmla="*/ 0 h 9689"/>
                  <a:gd name="T66" fmla="*/ 6283 w 9689"/>
                  <a:gd name="T67" fmla="*/ 218 h 9689"/>
                  <a:gd name="T68" fmla="*/ 7552 w 9689"/>
                  <a:gd name="T69" fmla="*/ 828 h 9689"/>
                  <a:gd name="T70" fmla="*/ 8581 w 9689"/>
                  <a:gd name="T71" fmla="*/ 1764 h 9689"/>
                  <a:gd name="T72" fmla="*/ 9308 w 9689"/>
                  <a:gd name="T73" fmla="*/ 2961 h 9689"/>
                  <a:gd name="T74" fmla="*/ 9664 w 9689"/>
                  <a:gd name="T75" fmla="*/ 4350 h 9689"/>
                  <a:gd name="T76" fmla="*/ 9590 w 9689"/>
                  <a:gd name="T77" fmla="*/ 5820 h 9689"/>
                  <a:gd name="T78" fmla="*/ 9104 w 9689"/>
                  <a:gd name="T79" fmla="*/ 7152 h 9689"/>
                  <a:gd name="T80" fmla="*/ 8268 w 9689"/>
                  <a:gd name="T81" fmla="*/ 8269 h 9689"/>
                  <a:gd name="T82" fmla="*/ 7152 w 9689"/>
                  <a:gd name="T83" fmla="*/ 9104 h 9689"/>
                  <a:gd name="T84" fmla="*/ 5820 w 9689"/>
                  <a:gd name="T85" fmla="*/ 9590 h 9689"/>
                  <a:gd name="T86" fmla="*/ 4844 w 9689"/>
                  <a:gd name="T87" fmla="*/ 9689 h 96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689" h="9689">
                    <a:moveTo>
                      <a:pt x="4844" y="400"/>
                    </a:moveTo>
                    <a:lnTo>
                      <a:pt x="4390" y="423"/>
                    </a:lnTo>
                    <a:lnTo>
                      <a:pt x="3949" y="490"/>
                    </a:lnTo>
                    <a:lnTo>
                      <a:pt x="3524" y="600"/>
                    </a:lnTo>
                    <a:lnTo>
                      <a:pt x="3116" y="749"/>
                    </a:lnTo>
                    <a:lnTo>
                      <a:pt x="2728" y="937"/>
                    </a:lnTo>
                    <a:lnTo>
                      <a:pt x="2360" y="1159"/>
                    </a:lnTo>
                    <a:lnTo>
                      <a:pt x="2018" y="1416"/>
                    </a:lnTo>
                    <a:lnTo>
                      <a:pt x="1703" y="1703"/>
                    </a:lnTo>
                    <a:lnTo>
                      <a:pt x="1415" y="2019"/>
                    </a:lnTo>
                    <a:lnTo>
                      <a:pt x="1160" y="2361"/>
                    </a:lnTo>
                    <a:lnTo>
                      <a:pt x="936" y="2727"/>
                    </a:lnTo>
                    <a:lnTo>
                      <a:pt x="750" y="3116"/>
                    </a:lnTo>
                    <a:lnTo>
                      <a:pt x="599" y="3524"/>
                    </a:lnTo>
                    <a:lnTo>
                      <a:pt x="490" y="3950"/>
                    </a:lnTo>
                    <a:lnTo>
                      <a:pt x="422" y="4391"/>
                    </a:lnTo>
                    <a:lnTo>
                      <a:pt x="399" y="4845"/>
                    </a:lnTo>
                    <a:lnTo>
                      <a:pt x="422" y="5299"/>
                    </a:lnTo>
                    <a:lnTo>
                      <a:pt x="490" y="5740"/>
                    </a:lnTo>
                    <a:lnTo>
                      <a:pt x="599" y="6164"/>
                    </a:lnTo>
                    <a:lnTo>
                      <a:pt x="750" y="6573"/>
                    </a:lnTo>
                    <a:lnTo>
                      <a:pt x="936" y="6961"/>
                    </a:lnTo>
                    <a:lnTo>
                      <a:pt x="1160" y="7329"/>
                    </a:lnTo>
                    <a:lnTo>
                      <a:pt x="1415" y="7671"/>
                    </a:lnTo>
                    <a:lnTo>
                      <a:pt x="1703" y="7987"/>
                    </a:lnTo>
                    <a:lnTo>
                      <a:pt x="2018" y="8274"/>
                    </a:lnTo>
                    <a:lnTo>
                      <a:pt x="2360" y="8529"/>
                    </a:lnTo>
                    <a:lnTo>
                      <a:pt x="2728" y="8753"/>
                    </a:lnTo>
                    <a:lnTo>
                      <a:pt x="3116" y="8940"/>
                    </a:lnTo>
                    <a:lnTo>
                      <a:pt x="3524" y="9090"/>
                    </a:lnTo>
                    <a:lnTo>
                      <a:pt x="3949" y="9199"/>
                    </a:lnTo>
                    <a:lnTo>
                      <a:pt x="4390" y="9267"/>
                    </a:lnTo>
                    <a:lnTo>
                      <a:pt x="4844" y="9290"/>
                    </a:lnTo>
                    <a:lnTo>
                      <a:pt x="5298" y="9267"/>
                    </a:lnTo>
                    <a:lnTo>
                      <a:pt x="5739" y="9199"/>
                    </a:lnTo>
                    <a:lnTo>
                      <a:pt x="6165" y="9090"/>
                    </a:lnTo>
                    <a:lnTo>
                      <a:pt x="6573" y="8940"/>
                    </a:lnTo>
                    <a:lnTo>
                      <a:pt x="6961" y="8753"/>
                    </a:lnTo>
                    <a:lnTo>
                      <a:pt x="7328" y="8529"/>
                    </a:lnTo>
                    <a:lnTo>
                      <a:pt x="7670" y="8274"/>
                    </a:lnTo>
                    <a:lnTo>
                      <a:pt x="7987" y="7987"/>
                    </a:lnTo>
                    <a:lnTo>
                      <a:pt x="8273" y="7671"/>
                    </a:lnTo>
                    <a:lnTo>
                      <a:pt x="8529" y="7329"/>
                    </a:lnTo>
                    <a:lnTo>
                      <a:pt x="8752" y="6961"/>
                    </a:lnTo>
                    <a:lnTo>
                      <a:pt x="8940" y="6573"/>
                    </a:lnTo>
                    <a:lnTo>
                      <a:pt x="9089" y="6164"/>
                    </a:lnTo>
                    <a:lnTo>
                      <a:pt x="9199" y="5740"/>
                    </a:lnTo>
                    <a:lnTo>
                      <a:pt x="9267" y="5299"/>
                    </a:lnTo>
                    <a:lnTo>
                      <a:pt x="9290" y="4845"/>
                    </a:lnTo>
                    <a:lnTo>
                      <a:pt x="9267" y="4391"/>
                    </a:lnTo>
                    <a:lnTo>
                      <a:pt x="9199" y="3950"/>
                    </a:lnTo>
                    <a:lnTo>
                      <a:pt x="9089" y="3524"/>
                    </a:lnTo>
                    <a:lnTo>
                      <a:pt x="8940" y="3116"/>
                    </a:lnTo>
                    <a:lnTo>
                      <a:pt x="8752" y="2727"/>
                    </a:lnTo>
                    <a:lnTo>
                      <a:pt x="8529" y="2361"/>
                    </a:lnTo>
                    <a:lnTo>
                      <a:pt x="8273" y="2019"/>
                    </a:lnTo>
                    <a:lnTo>
                      <a:pt x="7987" y="1703"/>
                    </a:lnTo>
                    <a:lnTo>
                      <a:pt x="7670" y="1416"/>
                    </a:lnTo>
                    <a:lnTo>
                      <a:pt x="7328" y="1159"/>
                    </a:lnTo>
                    <a:lnTo>
                      <a:pt x="6961" y="937"/>
                    </a:lnTo>
                    <a:lnTo>
                      <a:pt x="6573" y="749"/>
                    </a:lnTo>
                    <a:lnTo>
                      <a:pt x="6165" y="600"/>
                    </a:lnTo>
                    <a:lnTo>
                      <a:pt x="5739" y="490"/>
                    </a:lnTo>
                    <a:lnTo>
                      <a:pt x="5298" y="423"/>
                    </a:lnTo>
                    <a:lnTo>
                      <a:pt x="4844" y="400"/>
                    </a:lnTo>
                    <a:lnTo>
                      <a:pt x="4844" y="400"/>
                    </a:lnTo>
                    <a:close/>
                    <a:moveTo>
                      <a:pt x="4844" y="9689"/>
                    </a:moveTo>
                    <a:lnTo>
                      <a:pt x="4350" y="9664"/>
                    </a:lnTo>
                    <a:lnTo>
                      <a:pt x="3869" y="9590"/>
                    </a:lnTo>
                    <a:lnTo>
                      <a:pt x="3406" y="9471"/>
                    </a:lnTo>
                    <a:lnTo>
                      <a:pt x="2960" y="9308"/>
                    </a:lnTo>
                    <a:lnTo>
                      <a:pt x="2537" y="9104"/>
                    </a:lnTo>
                    <a:lnTo>
                      <a:pt x="2138" y="8861"/>
                    </a:lnTo>
                    <a:lnTo>
                      <a:pt x="1765" y="8582"/>
                    </a:lnTo>
                    <a:lnTo>
                      <a:pt x="1420" y="8269"/>
                    </a:lnTo>
                    <a:lnTo>
                      <a:pt x="1107" y="7924"/>
                    </a:lnTo>
                    <a:lnTo>
                      <a:pt x="829" y="7552"/>
                    </a:lnTo>
                    <a:lnTo>
                      <a:pt x="586" y="7152"/>
                    </a:lnTo>
                    <a:lnTo>
                      <a:pt x="381" y="6729"/>
                    </a:lnTo>
                    <a:lnTo>
                      <a:pt x="219" y="6283"/>
                    </a:lnTo>
                    <a:lnTo>
                      <a:pt x="99" y="5820"/>
                    </a:lnTo>
                    <a:lnTo>
                      <a:pt x="26" y="5339"/>
                    </a:lnTo>
                    <a:lnTo>
                      <a:pt x="0" y="4845"/>
                    </a:lnTo>
                    <a:lnTo>
                      <a:pt x="26" y="4350"/>
                    </a:lnTo>
                    <a:lnTo>
                      <a:pt x="99" y="3869"/>
                    </a:lnTo>
                    <a:lnTo>
                      <a:pt x="219" y="3405"/>
                    </a:lnTo>
                    <a:lnTo>
                      <a:pt x="381" y="2961"/>
                    </a:lnTo>
                    <a:lnTo>
                      <a:pt x="586" y="2537"/>
                    </a:lnTo>
                    <a:lnTo>
                      <a:pt x="829" y="2138"/>
                    </a:lnTo>
                    <a:lnTo>
                      <a:pt x="1107" y="1764"/>
                    </a:lnTo>
                    <a:lnTo>
                      <a:pt x="1420" y="1421"/>
                    </a:lnTo>
                    <a:lnTo>
                      <a:pt x="1765" y="1108"/>
                    </a:lnTo>
                    <a:lnTo>
                      <a:pt x="2138" y="828"/>
                    </a:lnTo>
                    <a:lnTo>
                      <a:pt x="2537" y="585"/>
                    </a:lnTo>
                    <a:lnTo>
                      <a:pt x="2960" y="382"/>
                    </a:lnTo>
                    <a:lnTo>
                      <a:pt x="3406" y="218"/>
                    </a:lnTo>
                    <a:lnTo>
                      <a:pt x="3869" y="99"/>
                    </a:lnTo>
                    <a:lnTo>
                      <a:pt x="4350" y="25"/>
                    </a:lnTo>
                    <a:lnTo>
                      <a:pt x="4844" y="0"/>
                    </a:lnTo>
                    <a:lnTo>
                      <a:pt x="5339" y="25"/>
                    </a:lnTo>
                    <a:lnTo>
                      <a:pt x="5820" y="99"/>
                    </a:lnTo>
                    <a:lnTo>
                      <a:pt x="6283" y="218"/>
                    </a:lnTo>
                    <a:lnTo>
                      <a:pt x="6728" y="382"/>
                    </a:lnTo>
                    <a:lnTo>
                      <a:pt x="7152" y="585"/>
                    </a:lnTo>
                    <a:lnTo>
                      <a:pt x="7552" y="828"/>
                    </a:lnTo>
                    <a:lnTo>
                      <a:pt x="7924" y="1108"/>
                    </a:lnTo>
                    <a:lnTo>
                      <a:pt x="8268" y="1421"/>
                    </a:lnTo>
                    <a:lnTo>
                      <a:pt x="8581" y="1764"/>
                    </a:lnTo>
                    <a:lnTo>
                      <a:pt x="8861" y="2138"/>
                    </a:lnTo>
                    <a:lnTo>
                      <a:pt x="9104" y="2537"/>
                    </a:lnTo>
                    <a:lnTo>
                      <a:pt x="9308" y="2961"/>
                    </a:lnTo>
                    <a:lnTo>
                      <a:pt x="9471" y="3405"/>
                    </a:lnTo>
                    <a:lnTo>
                      <a:pt x="9590" y="3869"/>
                    </a:lnTo>
                    <a:lnTo>
                      <a:pt x="9664" y="4350"/>
                    </a:lnTo>
                    <a:lnTo>
                      <a:pt x="9689" y="4845"/>
                    </a:lnTo>
                    <a:lnTo>
                      <a:pt x="9664" y="5339"/>
                    </a:lnTo>
                    <a:lnTo>
                      <a:pt x="9590" y="5820"/>
                    </a:lnTo>
                    <a:lnTo>
                      <a:pt x="9471" y="6283"/>
                    </a:lnTo>
                    <a:lnTo>
                      <a:pt x="9308" y="6729"/>
                    </a:lnTo>
                    <a:lnTo>
                      <a:pt x="9104" y="7152"/>
                    </a:lnTo>
                    <a:lnTo>
                      <a:pt x="8861" y="7552"/>
                    </a:lnTo>
                    <a:lnTo>
                      <a:pt x="8581" y="7924"/>
                    </a:lnTo>
                    <a:lnTo>
                      <a:pt x="8268" y="8269"/>
                    </a:lnTo>
                    <a:lnTo>
                      <a:pt x="7924" y="8582"/>
                    </a:lnTo>
                    <a:lnTo>
                      <a:pt x="7552" y="8861"/>
                    </a:lnTo>
                    <a:lnTo>
                      <a:pt x="7152" y="9104"/>
                    </a:lnTo>
                    <a:lnTo>
                      <a:pt x="6728" y="9308"/>
                    </a:lnTo>
                    <a:lnTo>
                      <a:pt x="6283" y="9471"/>
                    </a:lnTo>
                    <a:lnTo>
                      <a:pt x="5820" y="9590"/>
                    </a:lnTo>
                    <a:lnTo>
                      <a:pt x="5339" y="9664"/>
                    </a:lnTo>
                    <a:lnTo>
                      <a:pt x="4844" y="9689"/>
                    </a:lnTo>
                    <a:lnTo>
                      <a:pt x="4844" y="968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49" name="Freeform 7"/>
              <p:cNvSpPr>
                <a:spLocks noEditPoints="1"/>
              </p:cNvSpPr>
              <p:nvPr userDrawn="1"/>
            </p:nvSpPr>
            <p:spPr bwMode="auto">
              <a:xfrm>
                <a:off x="3350" y="8036"/>
                <a:ext cx="465" cy="466"/>
              </a:xfrm>
              <a:custGeom>
                <a:avLst/>
                <a:gdLst>
                  <a:gd name="T0" fmla="*/ 2498 w 6051"/>
                  <a:gd name="T1" fmla="*/ 452 h 6050"/>
                  <a:gd name="T2" fmla="*/ 1559 w 6051"/>
                  <a:gd name="T3" fmla="*/ 848 h 6050"/>
                  <a:gd name="T4" fmla="*/ 848 w 6051"/>
                  <a:gd name="T5" fmla="*/ 1557 h 6050"/>
                  <a:gd name="T6" fmla="*/ 453 w 6051"/>
                  <a:gd name="T7" fmla="*/ 2496 h 6050"/>
                  <a:gd name="T8" fmla="*/ 453 w 6051"/>
                  <a:gd name="T9" fmla="*/ 3553 h 6050"/>
                  <a:gd name="T10" fmla="*/ 848 w 6051"/>
                  <a:gd name="T11" fmla="*/ 4492 h 6050"/>
                  <a:gd name="T12" fmla="*/ 1559 w 6051"/>
                  <a:gd name="T13" fmla="*/ 5201 h 6050"/>
                  <a:gd name="T14" fmla="*/ 2498 w 6051"/>
                  <a:gd name="T15" fmla="*/ 5598 h 6050"/>
                  <a:gd name="T16" fmla="*/ 3555 w 6051"/>
                  <a:gd name="T17" fmla="*/ 5598 h 6050"/>
                  <a:gd name="T18" fmla="*/ 4492 w 6051"/>
                  <a:gd name="T19" fmla="*/ 5201 h 6050"/>
                  <a:gd name="T20" fmla="*/ 5203 w 6051"/>
                  <a:gd name="T21" fmla="*/ 4492 h 6050"/>
                  <a:gd name="T22" fmla="*/ 5598 w 6051"/>
                  <a:gd name="T23" fmla="*/ 3553 h 6050"/>
                  <a:gd name="T24" fmla="*/ 5598 w 6051"/>
                  <a:gd name="T25" fmla="*/ 2496 h 6050"/>
                  <a:gd name="T26" fmla="*/ 5203 w 6051"/>
                  <a:gd name="T27" fmla="*/ 1557 h 6050"/>
                  <a:gd name="T28" fmla="*/ 4492 w 6051"/>
                  <a:gd name="T29" fmla="*/ 848 h 6050"/>
                  <a:gd name="T30" fmla="*/ 3555 w 6051"/>
                  <a:gd name="T31" fmla="*/ 452 h 6050"/>
                  <a:gd name="T32" fmla="*/ 3026 w 6051"/>
                  <a:gd name="T33" fmla="*/ 398 h 6050"/>
                  <a:gd name="T34" fmla="*/ 2717 w 6051"/>
                  <a:gd name="T35" fmla="*/ 6035 h 6050"/>
                  <a:gd name="T36" fmla="*/ 2127 w 6051"/>
                  <a:gd name="T37" fmla="*/ 5914 h 6050"/>
                  <a:gd name="T38" fmla="*/ 1336 w 6051"/>
                  <a:gd name="T39" fmla="*/ 5533 h 6050"/>
                  <a:gd name="T40" fmla="*/ 518 w 6051"/>
                  <a:gd name="T41" fmla="*/ 4715 h 6050"/>
                  <a:gd name="T42" fmla="*/ 137 w 6051"/>
                  <a:gd name="T43" fmla="*/ 3923 h 6050"/>
                  <a:gd name="T44" fmla="*/ 16 w 6051"/>
                  <a:gd name="T45" fmla="*/ 3333 h 6050"/>
                  <a:gd name="T46" fmla="*/ 16 w 6051"/>
                  <a:gd name="T47" fmla="*/ 2715 h 6050"/>
                  <a:gd name="T48" fmla="*/ 137 w 6051"/>
                  <a:gd name="T49" fmla="*/ 2126 h 6050"/>
                  <a:gd name="T50" fmla="*/ 518 w 6051"/>
                  <a:gd name="T51" fmla="*/ 1334 h 6050"/>
                  <a:gd name="T52" fmla="*/ 1336 w 6051"/>
                  <a:gd name="T53" fmla="*/ 516 h 6050"/>
                  <a:gd name="T54" fmla="*/ 2127 w 6051"/>
                  <a:gd name="T55" fmla="*/ 135 h 6050"/>
                  <a:gd name="T56" fmla="*/ 2717 w 6051"/>
                  <a:gd name="T57" fmla="*/ 15 h 6050"/>
                  <a:gd name="T58" fmla="*/ 3334 w 6051"/>
                  <a:gd name="T59" fmla="*/ 15 h 6050"/>
                  <a:gd name="T60" fmla="*/ 3925 w 6051"/>
                  <a:gd name="T61" fmla="*/ 135 h 6050"/>
                  <a:gd name="T62" fmla="*/ 4716 w 6051"/>
                  <a:gd name="T63" fmla="*/ 516 h 6050"/>
                  <a:gd name="T64" fmla="*/ 5534 w 6051"/>
                  <a:gd name="T65" fmla="*/ 1334 h 6050"/>
                  <a:gd name="T66" fmla="*/ 5914 w 6051"/>
                  <a:gd name="T67" fmla="*/ 2126 h 6050"/>
                  <a:gd name="T68" fmla="*/ 6035 w 6051"/>
                  <a:gd name="T69" fmla="*/ 2715 h 6050"/>
                  <a:gd name="T70" fmla="*/ 6035 w 6051"/>
                  <a:gd name="T71" fmla="*/ 3333 h 6050"/>
                  <a:gd name="T72" fmla="*/ 5914 w 6051"/>
                  <a:gd name="T73" fmla="*/ 3923 h 6050"/>
                  <a:gd name="T74" fmla="*/ 5534 w 6051"/>
                  <a:gd name="T75" fmla="*/ 4715 h 6050"/>
                  <a:gd name="T76" fmla="*/ 4716 w 6051"/>
                  <a:gd name="T77" fmla="*/ 5533 h 6050"/>
                  <a:gd name="T78" fmla="*/ 3925 w 6051"/>
                  <a:gd name="T79" fmla="*/ 5914 h 6050"/>
                  <a:gd name="T80" fmla="*/ 3334 w 6051"/>
                  <a:gd name="T81" fmla="*/ 6035 h 6050"/>
                  <a:gd name="T82" fmla="*/ 3026 w 6051"/>
                  <a:gd name="T83" fmla="*/ 6050 h 60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6051" h="6050">
                    <a:moveTo>
                      <a:pt x="3026" y="398"/>
                    </a:moveTo>
                    <a:lnTo>
                      <a:pt x="2498" y="452"/>
                    </a:lnTo>
                    <a:lnTo>
                      <a:pt x="2004" y="605"/>
                    </a:lnTo>
                    <a:lnTo>
                      <a:pt x="1559" y="848"/>
                    </a:lnTo>
                    <a:lnTo>
                      <a:pt x="1170" y="1168"/>
                    </a:lnTo>
                    <a:lnTo>
                      <a:pt x="848" y="1557"/>
                    </a:lnTo>
                    <a:lnTo>
                      <a:pt x="606" y="2003"/>
                    </a:lnTo>
                    <a:lnTo>
                      <a:pt x="453" y="2496"/>
                    </a:lnTo>
                    <a:lnTo>
                      <a:pt x="400" y="3024"/>
                    </a:lnTo>
                    <a:lnTo>
                      <a:pt x="453" y="3553"/>
                    </a:lnTo>
                    <a:lnTo>
                      <a:pt x="606" y="4045"/>
                    </a:lnTo>
                    <a:lnTo>
                      <a:pt x="848" y="4492"/>
                    </a:lnTo>
                    <a:lnTo>
                      <a:pt x="1170" y="4881"/>
                    </a:lnTo>
                    <a:lnTo>
                      <a:pt x="1559" y="5201"/>
                    </a:lnTo>
                    <a:lnTo>
                      <a:pt x="2004" y="5444"/>
                    </a:lnTo>
                    <a:lnTo>
                      <a:pt x="2498" y="5598"/>
                    </a:lnTo>
                    <a:lnTo>
                      <a:pt x="3026" y="5651"/>
                    </a:lnTo>
                    <a:lnTo>
                      <a:pt x="3555" y="5598"/>
                    </a:lnTo>
                    <a:lnTo>
                      <a:pt x="4047" y="5444"/>
                    </a:lnTo>
                    <a:lnTo>
                      <a:pt x="4492" y="5201"/>
                    </a:lnTo>
                    <a:lnTo>
                      <a:pt x="4882" y="4881"/>
                    </a:lnTo>
                    <a:lnTo>
                      <a:pt x="5203" y="4492"/>
                    </a:lnTo>
                    <a:lnTo>
                      <a:pt x="5445" y="4045"/>
                    </a:lnTo>
                    <a:lnTo>
                      <a:pt x="5598" y="3553"/>
                    </a:lnTo>
                    <a:lnTo>
                      <a:pt x="5651" y="3024"/>
                    </a:lnTo>
                    <a:lnTo>
                      <a:pt x="5598" y="2496"/>
                    </a:lnTo>
                    <a:lnTo>
                      <a:pt x="5445" y="2003"/>
                    </a:lnTo>
                    <a:lnTo>
                      <a:pt x="5203" y="1557"/>
                    </a:lnTo>
                    <a:lnTo>
                      <a:pt x="4882" y="1168"/>
                    </a:lnTo>
                    <a:lnTo>
                      <a:pt x="4492" y="848"/>
                    </a:lnTo>
                    <a:lnTo>
                      <a:pt x="4047" y="605"/>
                    </a:lnTo>
                    <a:lnTo>
                      <a:pt x="3555" y="452"/>
                    </a:lnTo>
                    <a:lnTo>
                      <a:pt x="3026" y="398"/>
                    </a:lnTo>
                    <a:lnTo>
                      <a:pt x="3026" y="398"/>
                    </a:lnTo>
                    <a:close/>
                    <a:moveTo>
                      <a:pt x="3026" y="6050"/>
                    </a:moveTo>
                    <a:lnTo>
                      <a:pt x="2717" y="6035"/>
                    </a:lnTo>
                    <a:lnTo>
                      <a:pt x="2416" y="5988"/>
                    </a:lnTo>
                    <a:lnTo>
                      <a:pt x="2127" y="5914"/>
                    </a:lnTo>
                    <a:lnTo>
                      <a:pt x="1849" y="5811"/>
                    </a:lnTo>
                    <a:lnTo>
                      <a:pt x="1336" y="5533"/>
                    </a:lnTo>
                    <a:lnTo>
                      <a:pt x="888" y="5163"/>
                    </a:lnTo>
                    <a:lnTo>
                      <a:pt x="518" y="4715"/>
                    </a:lnTo>
                    <a:lnTo>
                      <a:pt x="238" y="4201"/>
                    </a:lnTo>
                    <a:lnTo>
                      <a:pt x="137" y="3923"/>
                    </a:lnTo>
                    <a:lnTo>
                      <a:pt x="62" y="3633"/>
                    </a:lnTo>
                    <a:lnTo>
                      <a:pt x="16" y="3333"/>
                    </a:lnTo>
                    <a:lnTo>
                      <a:pt x="0" y="3024"/>
                    </a:lnTo>
                    <a:lnTo>
                      <a:pt x="16" y="2715"/>
                    </a:lnTo>
                    <a:lnTo>
                      <a:pt x="62" y="2416"/>
                    </a:lnTo>
                    <a:lnTo>
                      <a:pt x="137" y="2126"/>
                    </a:lnTo>
                    <a:lnTo>
                      <a:pt x="238" y="1848"/>
                    </a:lnTo>
                    <a:lnTo>
                      <a:pt x="518" y="1334"/>
                    </a:lnTo>
                    <a:lnTo>
                      <a:pt x="888" y="886"/>
                    </a:lnTo>
                    <a:lnTo>
                      <a:pt x="1336" y="516"/>
                    </a:lnTo>
                    <a:lnTo>
                      <a:pt x="1849" y="238"/>
                    </a:lnTo>
                    <a:lnTo>
                      <a:pt x="2127" y="135"/>
                    </a:lnTo>
                    <a:lnTo>
                      <a:pt x="2416" y="60"/>
                    </a:lnTo>
                    <a:lnTo>
                      <a:pt x="2717" y="15"/>
                    </a:lnTo>
                    <a:lnTo>
                      <a:pt x="3026" y="0"/>
                    </a:lnTo>
                    <a:lnTo>
                      <a:pt x="3334" y="15"/>
                    </a:lnTo>
                    <a:lnTo>
                      <a:pt x="3635" y="60"/>
                    </a:lnTo>
                    <a:lnTo>
                      <a:pt x="3925" y="135"/>
                    </a:lnTo>
                    <a:lnTo>
                      <a:pt x="4202" y="238"/>
                    </a:lnTo>
                    <a:lnTo>
                      <a:pt x="4716" y="516"/>
                    </a:lnTo>
                    <a:lnTo>
                      <a:pt x="5164" y="886"/>
                    </a:lnTo>
                    <a:lnTo>
                      <a:pt x="5534" y="1334"/>
                    </a:lnTo>
                    <a:lnTo>
                      <a:pt x="5813" y="1848"/>
                    </a:lnTo>
                    <a:lnTo>
                      <a:pt x="5914" y="2126"/>
                    </a:lnTo>
                    <a:lnTo>
                      <a:pt x="5989" y="2416"/>
                    </a:lnTo>
                    <a:lnTo>
                      <a:pt x="6035" y="2715"/>
                    </a:lnTo>
                    <a:lnTo>
                      <a:pt x="6051" y="3024"/>
                    </a:lnTo>
                    <a:lnTo>
                      <a:pt x="6035" y="3333"/>
                    </a:lnTo>
                    <a:lnTo>
                      <a:pt x="5989" y="3633"/>
                    </a:lnTo>
                    <a:lnTo>
                      <a:pt x="5914" y="3923"/>
                    </a:lnTo>
                    <a:lnTo>
                      <a:pt x="5813" y="4201"/>
                    </a:lnTo>
                    <a:lnTo>
                      <a:pt x="5534" y="4715"/>
                    </a:lnTo>
                    <a:lnTo>
                      <a:pt x="5164" y="5163"/>
                    </a:lnTo>
                    <a:lnTo>
                      <a:pt x="4716" y="5533"/>
                    </a:lnTo>
                    <a:lnTo>
                      <a:pt x="4202" y="5811"/>
                    </a:lnTo>
                    <a:lnTo>
                      <a:pt x="3925" y="5914"/>
                    </a:lnTo>
                    <a:lnTo>
                      <a:pt x="3635" y="5988"/>
                    </a:lnTo>
                    <a:lnTo>
                      <a:pt x="3334" y="6035"/>
                    </a:lnTo>
                    <a:lnTo>
                      <a:pt x="3026" y="6050"/>
                    </a:lnTo>
                    <a:lnTo>
                      <a:pt x="3026" y="60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</p:grpSp>
      </p:grpSp>
      <p:sp>
        <p:nvSpPr>
          <p:cNvPr id="74" name="TextBox 73"/>
          <p:cNvSpPr txBox="1"/>
          <p:nvPr/>
        </p:nvSpPr>
        <p:spPr>
          <a:xfrm>
            <a:off x="7662336" y="5424956"/>
            <a:ext cx="1378763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00" dirty="0" smtClean="0">
                <a:solidFill>
                  <a:schemeClr val="bg1"/>
                </a:solidFill>
              </a:rPr>
              <a:t>  New</a:t>
            </a:r>
            <a:r>
              <a:rPr lang="en-US" sz="600" baseline="0" dirty="0" smtClean="0">
                <a:solidFill>
                  <a:schemeClr val="bg1"/>
                </a:solidFill>
              </a:rPr>
              <a:t> Relic </a:t>
            </a:r>
            <a:r>
              <a:rPr lang="en-US" sz="600" dirty="0" smtClean="0">
                <a:solidFill>
                  <a:schemeClr val="bg1"/>
                </a:solidFill>
              </a:rPr>
              <a:t>Confidential  |  </a:t>
            </a:r>
            <a:fld id="{1CCA435D-551C-478F-AB5B-3785473F75D5}" type="slidenum">
              <a:rPr lang="en-US" sz="600" smtClean="0">
                <a:solidFill>
                  <a:schemeClr val="bg1"/>
                </a:solidFill>
              </a:rPr>
              <a:pPr algn="r"/>
              <a:t>‹#›</a:t>
            </a:fld>
            <a:endParaRPr lang="en-US" sz="6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345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v="urn:schemas-microsoft-com:mac:vml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1" orient="horz" pos="6156">
          <p15:clr>
            <a:srgbClr val="FBAE40"/>
          </p15:clr>
        </p15:guide>
        <p15:guide id="2" pos="756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 w/Contact inform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8298" y="0"/>
            <a:ext cx="9152299" cy="5715000"/>
          </a:xfrm>
          <a:prstGeom prst="rect">
            <a:avLst/>
          </a:prstGeom>
          <a:solidFill>
            <a:srgbClr val="CF281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smtClean="0"/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>
            <a:off x="3" y="3"/>
            <a:ext cx="6034683" cy="5713412"/>
          </a:xfrm>
          <a:custGeom>
            <a:avLst/>
            <a:gdLst>
              <a:gd name="T0" fmla="*/ 10137 w 10137"/>
              <a:gd name="T1" fmla="*/ 0 h 8628"/>
              <a:gd name="T2" fmla="*/ 1985 w 10137"/>
              <a:gd name="T3" fmla="*/ 0 h 8628"/>
              <a:gd name="T4" fmla="*/ 0 w 10137"/>
              <a:gd name="T5" fmla="*/ 4526 h 8628"/>
              <a:gd name="T6" fmla="*/ 0 w 10137"/>
              <a:gd name="T7" fmla="*/ 8628 h 8628"/>
              <a:gd name="T8" fmla="*/ 6351 w 10137"/>
              <a:gd name="T9" fmla="*/ 8628 h 8628"/>
              <a:gd name="T10" fmla="*/ 10137 w 10137"/>
              <a:gd name="T11" fmla="*/ 0 h 86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0137" h="8628">
                <a:moveTo>
                  <a:pt x="10137" y="0"/>
                </a:moveTo>
                <a:lnTo>
                  <a:pt x="1985" y="0"/>
                </a:lnTo>
                <a:lnTo>
                  <a:pt x="0" y="4526"/>
                </a:lnTo>
                <a:lnTo>
                  <a:pt x="0" y="8628"/>
                </a:lnTo>
                <a:lnTo>
                  <a:pt x="6351" y="8628"/>
                </a:lnTo>
                <a:lnTo>
                  <a:pt x="10137" y="0"/>
                </a:lnTo>
                <a:close/>
              </a:path>
            </a:pathLst>
          </a:custGeom>
          <a:solidFill>
            <a:srgbClr val="DC2A1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34290" tIns="17145" rIns="34290" bIns="17145" numCol="1" anchor="t" anchorCtr="0" compatLnSpc="1">
            <a:prstTxWarp prst="textNoShape">
              <a:avLst/>
            </a:prstTxWarp>
          </a:bodyPr>
          <a:lstStyle/>
          <a:p>
            <a:endParaRPr lang="en-US" sz="675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>
            <a:off x="7356277" y="1182688"/>
            <a:ext cx="1787724" cy="4532312"/>
          </a:xfrm>
          <a:custGeom>
            <a:avLst/>
            <a:gdLst>
              <a:gd name="T0" fmla="*/ 3003 w 3003"/>
              <a:gd name="T1" fmla="*/ 6852 h 6852"/>
              <a:gd name="T2" fmla="*/ 3003 w 3003"/>
              <a:gd name="T3" fmla="*/ 0 h 6852"/>
              <a:gd name="T4" fmla="*/ 0 w 3003"/>
              <a:gd name="T5" fmla="*/ 6852 h 6852"/>
              <a:gd name="T6" fmla="*/ 3003 w 3003"/>
              <a:gd name="T7" fmla="*/ 6852 h 68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003" h="6852">
                <a:moveTo>
                  <a:pt x="3003" y="6852"/>
                </a:moveTo>
                <a:lnTo>
                  <a:pt x="3003" y="0"/>
                </a:lnTo>
                <a:lnTo>
                  <a:pt x="0" y="6852"/>
                </a:lnTo>
                <a:lnTo>
                  <a:pt x="3003" y="6852"/>
                </a:lnTo>
                <a:close/>
              </a:path>
            </a:pathLst>
          </a:custGeom>
          <a:solidFill>
            <a:schemeClr val="accent2">
              <a:lumMod val="75000"/>
              <a:alpha val="39000"/>
            </a:schemeClr>
          </a:solidFill>
          <a:ln>
            <a:noFill/>
          </a:ln>
          <a:extLst/>
        </p:spPr>
        <p:txBody>
          <a:bodyPr vert="horz" wrap="square" lIns="34290" tIns="17145" rIns="34290" bIns="17145" numCol="1" anchor="t" anchorCtr="0" compatLnSpc="1">
            <a:prstTxWarp prst="textNoShape">
              <a:avLst/>
            </a:prstTxWarp>
          </a:bodyPr>
          <a:lstStyle/>
          <a:p>
            <a:endParaRPr lang="en-US" sz="675" dirty="0"/>
          </a:p>
        </p:txBody>
      </p:sp>
      <p:sp>
        <p:nvSpPr>
          <p:cNvPr id="6" name="Freeform 5"/>
          <p:cNvSpPr>
            <a:spLocks/>
          </p:cNvSpPr>
          <p:nvPr/>
        </p:nvSpPr>
        <p:spPr bwMode="auto">
          <a:xfrm rot="10800000">
            <a:off x="-8297" y="-2031999"/>
            <a:ext cx="2486025" cy="6018317"/>
          </a:xfrm>
          <a:custGeom>
            <a:avLst/>
            <a:gdLst>
              <a:gd name="T0" fmla="*/ 3003 w 3003"/>
              <a:gd name="T1" fmla="*/ 6852 h 6852"/>
              <a:gd name="T2" fmla="*/ 3003 w 3003"/>
              <a:gd name="T3" fmla="*/ 0 h 6852"/>
              <a:gd name="T4" fmla="*/ 0 w 3003"/>
              <a:gd name="T5" fmla="*/ 6852 h 6852"/>
              <a:gd name="T6" fmla="*/ 3003 w 3003"/>
              <a:gd name="T7" fmla="*/ 6852 h 68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003" h="6852">
                <a:moveTo>
                  <a:pt x="3003" y="6852"/>
                </a:moveTo>
                <a:lnTo>
                  <a:pt x="3003" y="0"/>
                </a:lnTo>
                <a:lnTo>
                  <a:pt x="0" y="6852"/>
                </a:lnTo>
                <a:lnTo>
                  <a:pt x="3003" y="6852"/>
                </a:lnTo>
                <a:close/>
              </a:path>
            </a:pathLst>
          </a:custGeom>
          <a:gradFill flip="none" rotWithShape="1">
            <a:gsLst>
              <a:gs pos="31000">
                <a:srgbClr val="292929">
                  <a:alpha val="0"/>
                </a:srgbClr>
              </a:gs>
              <a:gs pos="100000">
                <a:schemeClr val="tx1">
                  <a:alpha val="7000"/>
                </a:schemeClr>
              </a:gs>
            </a:gsLst>
            <a:lin ang="16860000" scaled="0"/>
            <a:tileRect/>
          </a:gradFill>
          <a:ln w="25400" cap="flat" cmpd="sng" algn="ctr">
            <a:noFill/>
            <a:prstDash val="solid"/>
            <a:miter lim="0"/>
            <a:headEnd type="none" w="med" len="med"/>
            <a:tailEnd type="none" w="med" len="med"/>
          </a:ln>
          <a:effectLst/>
          <a:extLst/>
        </p:spPr>
        <p:txBody>
          <a:bodyPr vert="horz" wrap="square" lIns="26789" tIns="26789" rIns="26789" bIns="26789" numCol="1" rtlCol="0" anchor="ctr" anchorCtr="0" compatLnSpc="1">
            <a:prstTxWarp prst="textNoShape">
              <a:avLst/>
            </a:prstTxWarp>
          </a:bodyPr>
          <a:lstStyle/>
          <a:p>
            <a:pPr marL="128588" marR="0" lvl="0" indent="0" eaLnBrk="1" latinLnBrk="0">
              <a:lnSpc>
                <a:spcPct val="100000"/>
              </a:lnSpc>
              <a:buClrTx/>
              <a:buSzTx/>
              <a:buFontTx/>
              <a:buNone/>
              <a:tabLst/>
            </a:pPr>
            <a:endParaRPr kumimoji="0" lang="en-US" sz="675" b="0" i="0" u="none" strike="noStrike" cap="none" normalizeH="0" baseline="0" dirty="0">
              <a:ln>
                <a:noFill/>
              </a:ln>
              <a:effectLst/>
              <a:latin typeface="Gill Sans" pitchFamily="26" charset="0"/>
              <a:ea typeface="Gill Sans" pitchFamily="26" charset="0"/>
              <a:cs typeface="Gill Sans" pitchFamily="26" charset="0"/>
            </a:endParaRPr>
          </a:p>
        </p:txBody>
      </p:sp>
      <p:sp>
        <p:nvSpPr>
          <p:cNvPr id="7" name="Freeform 6"/>
          <p:cNvSpPr>
            <a:spLocks/>
          </p:cNvSpPr>
          <p:nvPr/>
        </p:nvSpPr>
        <p:spPr bwMode="auto">
          <a:xfrm>
            <a:off x="7772404" y="2413000"/>
            <a:ext cx="1363979" cy="3302000"/>
          </a:xfrm>
          <a:custGeom>
            <a:avLst/>
            <a:gdLst>
              <a:gd name="T0" fmla="*/ 3003 w 3003"/>
              <a:gd name="T1" fmla="*/ 6852 h 6852"/>
              <a:gd name="T2" fmla="*/ 3003 w 3003"/>
              <a:gd name="T3" fmla="*/ 0 h 6852"/>
              <a:gd name="T4" fmla="*/ 0 w 3003"/>
              <a:gd name="T5" fmla="*/ 6852 h 6852"/>
              <a:gd name="T6" fmla="*/ 3003 w 3003"/>
              <a:gd name="T7" fmla="*/ 6852 h 68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003" h="6852">
                <a:moveTo>
                  <a:pt x="3003" y="6852"/>
                </a:moveTo>
                <a:lnTo>
                  <a:pt x="3003" y="0"/>
                </a:lnTo>
                <a:lnTo>
                  <a:pt x="0" y="6852"/>
                </a:lnTo>
                <a:lnTo>
                  <a:pt x="3003" y="6852"/>
                </a:lnTo>
                <a:close/>
              </a:path>
            </a:pathLst>
          </a:custGeom>
          <a:gradFill flip="none" rotWithShape="1">
            <a:gsLst>
              <a:gs pos="31000">
                <a:schemeClr val="accent2">
                  <a:alpha val="16000"/>
                </a:schemeClr>
              </a:gs>
              <a:gs pos="100000">
                <a:schemeClr val="accent2">
                  <a:alpha val="0"/>
                </a:schemeClr>
              </a:gs>
            </a:gsLst>
            <a:lin ang="16860000" scaled="0"/>
            <a:tileRect/>
          </a:gradFill>
          <a:ln w="25400" cap="flat" cmpd="sng" algn="ctr">
            <a:noFill/>
            <a:prstDash val="solid"/>
            <a:miter lim="0"/>
            <a:headEnd type="none" w="med" len="med"/>
            <a:tailEnd type="none" w="med" len="med"/>
          </a:ln>
          <a:effectLst/>
          <a:extLst/>
        </p:spPr>
        <p:txBody>
          <a:bodyPr vert="horz" wrap="square" lIns="26789" tIns="26789" rIns="26789" bIns="26789" numCol="1" rtlCol="0" anchor="ctr" anchorCtr="0" compatLnSpc="1">
            <a:prstTxWarp prst="textNoShape">
              <a:avLst/>
            </a:prstTxWarp>
          </a:bodyPr>
          <a:lstStyle/>
          <a:p>
            <a:pPr marL="128588" marR="0" lvl="0" indent="0" eaLnBrk="1" latinLnBrk="0">
              <a:lnSpc>
                <a:spcPct val="100000"/>
              </a:lnSpc>
              <a:buClrTx/>
              <a:buSzTx/>
              <a:buFontTx/>
              <a:buNone/>
              <a:tabLst/>
            </a:pPr>
            <a:endParaRPr kumimoji="0" lang="en-US" sz="675" b="0" i="0" u="none" strike="noStrike" cap="none" normalizeH="0" baseline="0" dirty="0">
              <a:ln>
                <a:noFill/>
              </a:ln>
              <a:effectLst/>
              <a:latin typeface="Gill Sans" pitchFamily="26" charset="0"/>
              <a:ea typeface="Gill Sans" pitchFamily="26" charset="0"/>
              <a:cs typeface="Gill Sans" pitchFamily="26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00075" y="2571750"/>
            <a:ext cx="3314700" cy="710964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square" lIns="0" tIns="0" rIns="0" bIns="0" rtlCol="0">
            <a:prstTxWarp prst="textNoShape">
              <a:avLst/>
            </a:prstTxWarp>
            <a:spAutoFit/>
          </a:bodyPr>
          <a:lstStyle/>
          <a:p>
            <a:pPr marL="128588" marR="0" lvl="0" indent="-128588" algn="l" defTabSz="219075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300" b="1" spc="-56" baseline="0" dirty="0" smtClean="0">
                <a:solidFill>
                  <a:schemeClr val="bg1"/>
                </a:solidFill>
                <a:latin typeface="+mj-lt"/>
                <a:ea typeface="+mn-ea"/>
                <a:cs typeface="+mn-cs"/>
                <a:sym typeface="Gill Sans" charset="0"/>
              </a:rPr>
              <a:t>Thank you</a:t>
            </a:r>
          </a:p>
          <a:p>
            <a:pPr algn="l"/>
            <a:endParaRPr lang="en-US" sz="1650" b="1" dirty="0" smtClean="0">
              <a:latin typeface="+mj-lt"/>
            </a:endParaRPr>
          </a:p>
        </p:txBody>
      </p:sp>
      <p:sp>
        <p:nvSpPr>
          <p:cNvPr id="25" name="Text Placeholder 33"/>
          <p:cNvSpPr>
            <a:spLocks noGrp="1"/>
          </p:cNvSpPr>
          <p:nvPr>
            <p:ph type="body" sz="quarter" idx="11" hasCustomPrompt="1"/>
          </p:nvPr>
        </p:nvSpPr>
        <p:spPr>
          <a:xfrm>
            <a:off x="4913232" y="2735791"/>
            <a:ext cx="3270237" cy="1864431"/>
          </a:xfrm>
          <a:prstGeom prst="rect">
            <a:avLst/>
          </a:prstGeom>
        </p:spPr>
        <p:txBody>
          <a:bodyPr vert="horz" lIns="0" tIns="0" rIns="0" bIns="0">
            <a:noAutofit/>
          </a:bodyPr>
          <a:lstStyle>
            <a:lvl1pPr marL="0" indent="0" algn="l">
              <a:buFontTx/>
              <a:buNone/>
              <a:defRPr sz="1800" spc="-56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>
                <a:solidFill>
                  <a:schemeClr val="bg1"/>
                </a:solidFill>
              </a:rPr>
              <a:t>Contact Information</a:t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 err="1" smtClean="0">
                <a:solidFill>
                  <a:schemeClr val="bg1"/>
                </a:solidFill>
              </a:rPr>
              <a:t>Ima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Nurd</a:t>
            </a:r>
            <a:endParaRPr lang="en-US" dirty="0" smtClean="0">
              <a:solidFill>
                <a:schemeClr val="bg1"/>
              </a:solidFill>
            </a:endParaRPr>
          </a:p>
          <a:p>
            <a:pPr lvl="0"/>
            <a:r>
              <a:rPr lang="en-US" dirty="0" err="1" smtClean="0">
                <a:solidFill>
                  <a:schemeClr val="bg1"/>
                </a:solidFill>
              </a:rPr>
              <a:t>imanurd@newrelic.com</a:t>
            </a:r>
            <a:endParaRPr lang="en-US" dirty="0" smtClean="0">
              <a:solidFill>
                <a:schemeClr val="bg1"/>
              </a:solidFill>
            </a:endParaRPr>
          </a:p>
        </p:txBody>
      </p:sp>
      <p:grpSp>
        <p:nvGrpSpPr>
          <p:cNvPr id="45" name="Group 44"/>
          <p:cNvGrpSpPr/>
          <p:nvPr/>
        </p:nvGrpSpPr>
        <p:grpSpPr>
          <a:xfrm>
            <a:off x="7626714" y="5194766"/>
            <a:ext cx="1322773" cy="285750"/>
            <a:chOff x="16712421" y="4152115"/>
            <a:chExt cx="3102095" cy="603113"/>
          </a:xfrm>
        </p:grpSpPr>
        <p:grpSp>
          <p:nvGrpSpPr>
            <p:cNvPr id="46" name="Group 4"/>
            <p:cNvGrpSpPr>
              <a:grpSpLocks noChangeAspect="1"/>
            </p:cNvGrpSpPr>
            <p:nvPr/>
          </p:nvGrpSpPr>
          <p:grpSpPr bwMode="auto">
            <a:xfrm>
              <a:off x="17625353" y="4230601"/>
              <a:ext cx="2189163" cy="407786"/>
              <a:chOff x="12934" y="526"/>
              <a:chExt cx="1734" cy="323"/>
            </a:xfrm>
          </p:grpSpPr>
          <p:sp>
            <p:nvSpPr>
              <p:cNvPr id="66" name="Freeform 65"/>
              <p:cNvSpPr>
                <a:spLocks/>
              </p:cNvSpPr>
              <p:nvPr userDrawn="1"/>
            </p:nvSpPr>
            <p:spPr bwMode="auto">
              <a:xfrm>
                <a:off x="12934" y="545"/>
                <a:ext cx="201" cy="298"/>
              </a:xfrm>
              <a:custGeom>
                <a:avLst/>
                <a:gdLst>
                  <a:gd name="T0" fmla="*/ 1047 w 1410"/>
                  <a:gd name="T1" fmla="*/ 2083 h 2083"/>
                  <a:gd name="T2" fmla="*/ 580 w 1410"/>
                  <a:gd name="T3" fmla="*/ 1105 h 2083"/>
                  <a:gd name="T4" fmla="*/ 421 w 1410"/>
                  <a:gd name="T5" fmla="*/ 755 h 2083"/>
                  <a:gd name="T6" fmla="*/ 315 w 1410"/>
                  <a:gd name="T7" fmla="*/ 488 h 2083"/>
                  <a:gd name="T8" fmla="*/ 306 w 1410"/>
                  <a:gd name="T9" fmla="*/ 496 h 2083"/>
                  <a:gd name="T10" fmla="*/ 322 w 1410"/>
                  <a:gd name="T11" fmla="*/ 782 h 2083"/>
                  <a:gd name="T12" fmla="*/ 327 w 1410"/>
                  <a:gd name="T13" fmla="*/ 1074 h 2083"/>
                  <a:gd name="T14" fmla="*/ 340 w 1410"/>
                  <a:gd name="T15" fmla="*/ 2083 h 2083"/>
                  <a:gd name="T16" fmla="*/ 0 w 1410"/>
                  <a:gd name="T17" fmla="*/ 2083 h 2083"/>
                  <a:gd name="T18" fmla="*/ 0 w 1410"/>
                  <a:gd name="T19" fmla="*/ 0 h 2083"/>
                  <a:gd name="T20" fmla="*/ 391 w 1410"/>
                  <a:gd name="T21" fmla="*/ 0 h 2083"/>
                  <a:gd name="T22" fmla="*/ 896 w 1410"/>
                  <a:gd name="T23" fmla="*/ 1018 h 2083"/>
                  <a:gd name="T24" fmla="*/ 967 w 1410"/>
                  <a:gd name="T25" fmla="*/ 1169 h 2083"/>
                  <a:gd name="T26" fmla="*/ 1029 w 1410"/>
                  <a:gd name="T27" fmla="*/ 1322 h 2083"/>
                  <a:gd name="T28" fmla="*/ 1110 w 1410"/>
                  <a:gd name="T29" fmla="*/ 1553 h 2083"/>
                  <a:gd name="T30" fmla="*/ 1119 w 1410"/>
                  <a:gd name="T31" fmla="*/ 1544 h 2083"/>
                  <a:gd name="T32" fmla="*/ 1100 w 1410"/>
                  <a:gd name="T33" fmla="*/ 1279 h 2083"/>
                  <a:gd name="T34" fmla="*/ 1088 w 1410"/>
                  <a:gd name="T35" fmla="*/ 951 h 2083"/>
                  <a:gd name="T36" fmla="*/ 1083 w 1410"/>
                  <a:gd name="T37" fmla="*/ 0 h 2083"/>
                  <a:gd name="T38" fmla="*/ 1410 w 1410"/>
                  <a:gd name="T39" fmla="*/ 0 h 2083"/>
                  <a:gd name="T40" fmla="*/ 1410 w 1410"/>
                  <a:gd name="T41" fmla="*/ 2083 h 2083"/>
                  <a:gd name="T42" fmla="*/ 1047 w 1410"/>
                  <a:gd name="T43" fmla="*/ 2083 h 2083"/>
                  <a:gd name="T44" fmla="*/ 1047 w 1410"/>
                  <a:gd name="T45" fmla="*/ 2083 h 20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410" h="2083">
                    <a:moveTo>
                      <a:pt x="1047" y="2083"/>
                    </a:moveTo>
                    <a:lnTo>
                      <a:pt x="580" y="1105"/>
                    </a:lnTo>
                    <a:lnTo>
                      <a:pt x="421" y="755"/>
                    </a:lnTo>
                    <a:lnTo>
                      <a:pt x="315" y="488"/>
                    </a:lnTo>
                    <a:lnTo>
                      <a:pt x="306" y="496"/>
                    </a:lnTo>
                    <a:lnTo>
                      <a:pt x="322" y="782"/>
                    </a:lnTo>
                    <a:lnTo>
                      <a:pt x="327" y="1074"/>
                    </a:lnTo>
                    <a:lnTo>
                      <a:pt x="340" y="2083"/>
                    </a:lnTo>
                    <a:lnTo>
                      <a:pt x="0" y="2083"/>
                    </a:lnTo>
                    <a:lnTo>
                      <a:pt x="0" y="0"/>
                    </a:lnTo>
                    <a:lnTo>
                      <a:pt x="391" y="0"/>
                    </a:lnTo>
                    <a:lnTo>
                      <a:pt x="896" y="1018"/>
                    </a:lnTo>
                    <a:lnTo>
                      <a:pt x="967" y="1169"/>
                    </a:lnTo>
                    <a:lnTo>
                      <a:pt x="1029" y="1322"/>
                    </a:lnTo>
                    <a:lnTo>
                      <a:pt x="1110" y="1553"/>
                    </a:lnTo>
                    <a:lnTo>
                      <a:pt x="1119" y="1544"/>
                    </a:lnTo>
                    <a:lnTo>
                      <a:pt x="1100" y="1279"/>
                    </a:lnTo>
                    <a:lnTo>
                      <a:pt x="1088" y="951"/>
                    </a:lnTo>
                    <a:lnTo>
                      <a:pt x="1083" y="0"/>
                    </a:lnTo>
                    <a:lnTo>
                      <a:pt x="1410" y="0"/>
                    </a:lnTo>
                    <a:lnTo>
                      <a:pt x="1410" y="2083"/>
                    </a:lnTo>
                    <a:lnTo>
                      <a:pt x="1047" y="2083"/>
                    </a:lnTo>
                    <a:lnTo>
                      <a:pt x="1047" y="2083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67" name="Freeform 66"/>
              <p:cNvSpPr>
                <a:spLocks noEditPoints="1"/>
              </p:cNvSpPr>
              <p:nvPr userDrawn="1"/>
            </p:nvSpPr>
            <p:spPr bwMode="auto">
              <a:xfrm>
                <a:off x="13172" y="620"/>
                <a:ext cx="182" cy="229"/>
              </a:xfrm>
              <a:custGeom>
                <a:avLst/>
                <a:gdLst>
                  <a:gd name="T0" fmla="*/ 591 w 1273"/>
                  <a:gd name="T1" fmla="*/ 257 h 1598"/>
                  <a:gd name="T2" fmla="*/ 483 w 1273"/>
                  <a:gd name="T3" fmla="*/ 309 h 1598"/>
                  <a:gd name="T4" fmla="*/ 409 w 1273"/>
                  <a:gd name="T5" fmla="*/ 410 h 1598"/>
                  <a:gd name="T6" fmla="*/ 372 w 1273"/>
                  <a:gd name="T7" fmla="*/ 556 h 1598"/>
                  <a:gd name="T8" fmla="*/ 930 w 1273"/>
                  <a:gd name="T9" fmla="*/ 644 h 1598"/>
                  <a:gd name="T10" fmla="*/ 911 w 1273"/>
                  <a:gd name="T11" fmla="*/ 479 h 1598"/>
                  <a:gd name="T12" fmla="*/ 855 w 1273"/>
                  <a:gd name="T13" fmla="*/ 354 h 1598"/>
                  <a:gd name="T14" fmla="*/ 769 w 1273"/>
                  <a:gd name="T15" fmla="*/ 276 h 1598"/>
                  <a:gd name="T16" fmla="*/ 657 w 1273"/>
                  <a:gd name="T17" fmla="*/ 249 h 1598"/>
                  <a:gd name="T18" fmla="*/ 365 w 1273"/>
                  <a:gd name="T19" fmla="*/ 888 h 1598"/>
                  <a:gd name="T20" fmla="*/ 368 w 1273"/>
                  <a:gd name="T21" fmla="*/ 991 h 1598"/>
                  <a:gd name="T22" fmla="*/ 405 w 1273"/>
                  <a:gd name="T23" fmla="*/ 1142 h 1598"/>
                  <a:gd name="T24" fmla="*/ 491 w 1273"/>
                  <a:gd name="T25" fmla="*/ 1264 h 1598"/>
                  <a:gd name="T26" fmla="*/ 639 w 1273"/>
                  <a:gd name="T27" fmla="*/ 1335 h 1598"/>
                  <a:gd name="T28" fmla="*/ 843 w 1273"/>
                  <a:gd name="T29" fmla="*/ 1336 h 1598"/>
                  <a:gd name="T30" fmla="*/ 1032 w 1273"/>
                  <a:gd name="T31" fmla="*/ 1260 h 1598"/>
                  <a:gd name="T32" fmla="*/ 1250 w 1273"/>
                  <a:gd name="T33" fmla="*/ 1397 h 1598"/>
                  <a:gd name="T34" fmla="*/ 993 w 1273"/>
                  <a:gd name="T35" fmla="*/ 1548 h 1598"/>
                  <a:gd name="T36" fmla="*/ 702 w 1273"/>
                  <a:gd name="T37" fmla="*/ 1598 h 1598"/>
                  <a:gd name="T38" fmla="*/ 548 w 1273"/>
                  <a:gd name="T39" fmla="*/ 1583 h 1598"/>
                  <a:gd name="T40" fmla="*/ 411 w 1273"/>
                  <a:gd name="T41" fmla="*/ 1542 h 1598"/>
                  <a:gd name="T42" fmla="*/ 290 w 1273"/>
                  <a:gd name="T43" fmla="*/ 1475 h 1598"/>
                  <a:gd name="T44" fmla="*/ 190 w 1273"/>
                  <a:gd name="T45" fmla="*/ 1382 h 1598"/>
                  <a:gd name="T46" fmla="*/ 109 w 1273"/>
                  <a:gd name="T47" fmla="*/ 1267 h 1598"/>
                  <a:gd name="T48" fmla="*/ 49 w 1273"/>
                  <a:gd name="T49" fmla="*/ 1131 h 1598"/>
                  <a:gd name="T50" fmla="*/ 13 w 1273"/>
                  <a:gd name="T51" fmla="*/ 975 h 1598"/>
                  <a:gd name="T52" fmla="*/ 12 w 1273"/>
                  <a:gd name="T53" fmla="*/ 615 h 1598"/>
                  <a:gd name="T54" fmla="*/ 46 w 1273"/>
                  <a:gd name="T55" fmla="*/ 458 h 1598"/>
                  <a:gd name="T56" fmla="*/ 105 w 1273"/>
                  <a:gd name="T57" fmla="*/ 323 h 1598"/>
                  <a:gd name="T58" fmla="*/ 190 w 1273"/>
                  <a:gd name="T59" fmla="*/ 205 h 1598"/>
                  <a:gd name="T60" fmla="*/ 288 w 1273"/>
                  <a:gd name="T61" fmla="*/ 113 h 1598"/>
                  <a:gd name="T62" fmla="*/ 397 w 1273"/>
                  <a:gd name="T63" fmla="*/ 49 h 1598"/>
                  <a:gd name="T64" fmla="*/ 519 w 1273"/>
                  <a:gd name="T65" fmla="*/ 12 h 1598"/>
                  <a:gd name="T66" fmla="*/ 767 w 1273"/>
                  <a:gd name="T67" fmla="*/ 7 h 1598"/>
                  <a:gd name="T68" fmla="*/ 976 w 1273"/>
                  <a:gd name="T69" fmla="*/ 82 h 1598"/>
                  <a:gd name="T70" fmla="*/ 1122 w 1273"/>
                  <a:gd name="T71" fmla="*/ 205 h 1598"/>
                  <a:gd name="T72" fmla="*/ 1195 w 1273"/>
                  <a:gd name="T73" fmla="*/ 325 h 1598"/>
                  <a:gd name="T74" fmla="*/ 1245 w 1273"/>
                  <a:gd name="T75" fmla="*/ 485 h 1598"/>
                  <a:gd name="T76" fmla="*/ 1270 w 1273"/>
                  <a:gd name="T77" fmla="*/ 693 h 1598"/>
                  <a:gd name="T78" fmla="*/ 1273 w 1273"/>
                  <a:gd name="T79" fmla="*/ 888 h 1598"/>
                  <a:gd name="T80" fmla="*/ 365 w 1273"/>
                  <a:gd name="T81" fmla="*/ 888 h 15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273" h="1598">
                    <a:moveTo>
                      <a:pt x="657" y="249"/>
                    </a:moveTo>
                    <a:lnTo>
                      <a:pt x="591" y="257"/>
                    </a:lnTo>
                    <a:lnTo>
                      <a:pt x="532" y="276"/>
                    </a:lnTo>
                    <a:lnTo>
                      <a:pt x="483" y="309"/>
                    </a:lnTo>
                    <a:lnTo>
                      <a:pt x="441" y="354"/>
                    </a:lnTo>
                    <a:lnTo>
                      <a:pt x="409" y="410"/>
                    </a:lnTo>
                    <a:lnTo>
                      <a:pt x="386" y="479"/>
                    </a:lnTo>
                    <a:lnTo>
                      <a:pt x="372" y="556"/>
                    </a:lnTo>
                    <a:lnTo>
                      <a:pt x="368" y="644"/>
                    </a:lnTo>
                    <a:lnTo>
                      <a:pt x="930" y="644"/>
                    </a:lnTo>
                    <a:lnTo>
                      <a:pt x="925" y="556"/>
                    </a:lnTo>
                    <a:lnTo>
                      <a:pt x="911" y="479"/>
                    </a:lnTo>
                    <a:lnTo>
                      <a:pt x="887" y="410"/>
                    </a:lnTo>
                    <a:lnTo>
                      <a:pt x="855" y="354"/>
                    </a:lnTo>
                    <a:lnTo>
                      <a:pt x="816" y="309"/>
                    </a:lnTo>
                    <a:lnTo>
                      <a:pt x="769" y="276"/>
                    </a:lnTo>
                    <a:lnTo>
                      <a:pt x="715" y="257"/>
                    </a:lnTo>
                    <a:lnTo>
                      <a:pt x="657" y="249"/>
                    </a:lnTo>
                    <a:lnTo>
                      <a:pt x="657" y="249"/>
                    </a:lnTo>
                    <a:close/>
                    <a:moveTo>
                      <a:pt x="365" y="888"/>
                    </a:moveTo>
                    <a:lnTo>
                      <a:pt x="365" y="912"/>
                    </a:lnTo>
                    <a:lnTo>
                      <a:pt x="368" y="991"/>
                    </a:lnTo>
                    <a:lnTo>
                      <a:pt x="382" y="1068"/>
                    </a:lnTo>
                    <a:lnTo>
                      <a:pt x="405" y="1142"/>
                    </a:lnTo>
                    <a:lnTo>
                      <a:pt x="440" y="1208"/>
                    </a:lnTo>
                    <a:lnTo>
                      <a:pt x="491" y="1264"/>
                    </a:lnTo>
                    <a:lnTo>
                      <a:pt x="557" y="1307"/>
                    </a:lnTo>
                    <a:lnTo>
                      <a:pt x="639" y="1335"/>
                    </a:lnTo>
                    <a:lnTo>
                      <a:pt x="741" y="1346"/>
                    </a:lnTo>
                    <a:lnTo>
                      <a:pt x="843" y="1336"/>
                    </a:lnTo>
                    <a:lnTo>
                      <a:pt x="940" y="1307"/>
                    </a:lnTo>
                    <a:lnTo>
                      <a:pt x="1032" y="1260"/>
                    </a:lnTo>
                    <a:lnTo>
                      <a:pt x="1120" y="1195"/>
                    </a:lnTo>
                    <a:lnTo>
                      <a:pt x="1250" y="1397"/>
                    </a:lnTo>
                    <a:lnTo>
                      <a:pt x="1125" y="1485"/>
                    </a:lnTo>
                    <a:lnTo>
                      <a:pt x="993" y="1548"/>
                    </a:lnTo>
                    <a:lnTo>
                      <a:pt x="851" y="1586"/>
                    </a:lnTo>
                    <a:lnTo>
                      <a:pt x="702" y="1598"/>
                    </a:lnTo>
                    <a:lnTo>
                      <a:pt x="623" y="1594"/>
                    </a:lnTo>
                    <a:lnTo>
                      <a:pt x="548" y="1583"/>
                    </a:lnTo>
                    <a:lnTo>
                      <a:pt x="477" y="1566"/>
                    </a:lnTo>
                    <a:lnTo>
                      <a:pt x="411" y="1542"/>
                    </a:lnTo>
                    <a:lnTo>
                      <a:pt x="348" y="1511"/>
                    </a:lnTo>
                    <a:lnTo>
                      <a:pt x="290" y="1475"/>
                    </a:lnTo>
                    <a:lnTo>
                      <a:pt x="238" y="1431"/>
                    </a:lnTo>
                    <a:lnTo>
                      <a:pt x="190" y="1382"/>
                    </a:lnTo>
                    <a:lnTo>
                      <a:pt x="146" y="1327"/>
                    </a:lnTo>
                    <a:lnTo>
                      <a:pt x="109" y="1267"/>
                    </a:lnTo>
                    <a:lnTo>
                      <a:pt x="76" y="1202"/>
                    </a:lnTo>
                    <a:lnTo>
                      <a:pt x="49" y="1131"/>
                    </a:lnTo>
                    <a:lnTo>
                      <a:pt x="28" y="1056"/>
                    </a:lnTo>
                    <a:lnTo>
                      <a:pt x="13" y="975"/>
                    </a:lnTo>
                    <a:lnTo>
                      <a:pt x="0" y="801"/>
                    </a:lnTo>
                    <a:lnTo>
                      <a:pt x="12" y="615"/>
                    </a:lnTo>
                    <a:lnTo>
                      <a:pt x="26" y="534"/>
                    </a:lnTo>
                    <a:lnTo>
                      <a:pt x="46" y="458"/>
                    </a:lnTo>
                    <a:lnTo>
                      <a:pt x="72" y="388"/>
                    </a:lnTo>
                    <a:lnTo>
                      <a:pt x="105" y="323"/>
                    </a:lnTo>
                    <a:lnTo>
                      <a:pt x="144" y="262"/>
                    </a:lnTo>
                    <a:lnTo>
                      <a:pt x="190" y="205"/>
                    </a:lnTo>
                    <a:lnTo>
                      <a:pt x="238" y="154"/>
                    </a:lnTo>
                    <a:lnTo>
                      <a:pt x="288" y="113"/>
                    </a:lnTo>
                    <a:lnTo>
                      <a:pt x="341" y="78"/>
                    </a:lnTo>
                    <a:lnTo>
                      <a:pt x="397" y="49"/>
                    </a:lnTo>
                    <a:lnTo>
                      <a:pt x="456" y="28"/>
                    </a:lnTo>
                    <a:lnTo>
                      <a:pt x="519" y="12"/>
                    </a:lnTo>
                    <a:lnTo>
                      <a:pt x="657" y="0"/>
                    </a:lnTo>
                    <a:lnTo>
                      <a:pt x="767" y="7"/>
                    </a:lnTo>
                    <a:lnTo>
                      <a:pt x="873" y="34"/>
                    </a:lnTo>
                    <a:lnTo>
                      <a:pt x="976" y="82"/>
                    </a:lnTo>
                    <a:lnTo>
                      <a:pt x="1075" y="157"/>
                    </a:lnTo>
                    <a:lnTo>
                      <a:pt x="1122" y="205"/>
                    </a:lnTo>
                    <a:lnTo>
                      <a:pt x="1161" y="260"/>
                    </a:lnTo>
                    <a:lnTo>
                      <a:pt x="1195" y="325"/>
                    </a:lnTo>
                    <a:lnTo>
                      <a:pt x="1224" y="400"/>
                    </a:lnTo>
                    <a:lnTo>
                      <a:pt x="1245" y="485"/>
                    </a:lnTo>
                    <a:lnTo>
                      <a:pt x="1261" y="582"/>
                    </a:lnTo>
                    <a:lnTo>
                      <a:pt x="1270" y="693"/>
                    </a:lnTo>
                    <a:lnTo>
                      <a:pt x="1273" y="819"/>
                    </a:lnTo>
                    <a:lnTo>
                      <a:pt x="1273" y="888"/>
                    </a:lnTo>
                    <a:lnTo>
                      <a:pt x="365" y="888"/>
                    </a:lnTo>
                    <a:lnTo>
                      <a:pt x="365" y="88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68" name="Freeform 67"/>
              <p:cNvSpPr>
                <a:spLocks/>
              </p:cNvSpPr>
              <p:nvPr userDrawn="1"/>
            </p:nvSpPr>
            <p:spPr bwMode="auto">
              <a:xfrm>
                <a:off x="13375" y="622"/>
                <a:ext cx="292" cy="222"/>
              </a:xfrm>
              <a:custGeom>
                <a:avLst/>
                <a:gdLst>
                  <a:gd name="T0" fmla="*/ 1301 w 2041"/>
                  <a:gd name="T1" fmla="*/ 1553 h 1553"/>
                  <a:gd name="T2" fmla="*/ 1046 w 2041"/>
                  <a:gd name="T3" fmla="*/ 576 h 1553"/>
                  <a:gd name="T4" fmla="*/ 1017 w 2041"/>
                  <a:gd name="T5" fmla="*/ 446 h 1553"/>
                  <a:gd name="T6" fmla="*/ 1015 w 2041"/>
                  <a:gd name="T7" fmla="*/ 437 h 1553"/>
                  <a:gd name="T8" fmla="*/ 1014 w 2041"/>
                  <a:gd name="T9" fmla="*/ 437 h 1553"/>
                  <a:gd name="T10" fmla="*/ 1009 w 2041"/>
                  <a:gd name="T11" fmla="*/ 437 h 1553"/>
                  <a:gd name="T12" fmla="*/ 1009 w 2041"/>
                  <a:gd name="T13" fmla="*/ 437 h 1553"/>
                  <a:gd name="T14" fmla="*/ 1009 w 2041"/>
                  <a:gd name="T15" fmla="*/ 438 h 1553"/>
                  <a:gd name="T16" fmla="*/ 1004 w 2041"/>
                  <a:gd name="T17" fmla="*/ 465 h 1553"/>
                  <a:gd name="T18" fmla="*/ 910 w 2041"/>
                  <a:gd name="T19" fmla="*/ 867 h 1553"/>
                  <a:gd name="T20" fmla="*/ 416 w 2041"/>
                  <a:gd name="T21" fmla="*/ 1553 h 1553"/>
                  <a:gd name="T22" fmla="*/ 329 w 2041"/>
                  <a:gd name="T23" fmla="*/ 0 h 1553"/>
                  <a:gd name="T24" fmla="*/ 549 w 2041"/>
                  <a:gd name="T25" fmla="*/ 1008 h 1553"/>
                  <a:gd name="T26" fmla="*/ 571 w 2041"/>
                  <a:gd name="T27" fmla="*/ 1128 h 1553"/>
                  <a:gd name="T28" fmla="*/ 572 w 2041"/>
                  <a:gd name="T29" fmla="*/ 1137 h 1553"/>
                  <a:gd name="T30" fmla="*/ 572 w 2041"/>
                  <a:gd name="T31" fmla="*/ 1137 h 1553"/>
                  <a:gd name="T32" fmla="*/ 581 w 2041"/>
                  <a:gd name="T33" fmla="*/ 1137 h 1553"/>
                  <a:gd name="T34" fmla="*/ 581 w 2041"/>
                  <a:gd name="T35" fmla="*/ 1137 h 1553"/>
                  <a:gd name="T36" fmla="*/ 581 w 2041"/>
                  <a:gd name="T37" fmla="*/ 1135 h 1553"/>
                  <a:gd name="T38" fmla="*/ 587 w 2041"/>
                  <a:gd name="T39" fmla="*/ 1103 h 1553"/>
                  <a:gd name="T40" fmla="*/ 669 w 2041"/>
                  <a:gd name="T41" fmla="*/ 728 h 1553"/>
                  <a:gd name="T42" fmla="*/ 1189 w 2041"/>
                  <a:gd name="T43" fmla="*/ 24 h 1553"/>
                  <a:gd name="T44" fmla="*/ 1432 w 2041"/>
                  <a:gd name="T45" fmla="*/ 1019 h 1553"/>
                  <a:gd name="T46" fmla="*/ 1456 w 2041"/>
                  <a:gd name="T47" fmla="*/ 1135 h 1553"/>
                  <a:gd name="T48" fmla="*/ 1457 w 2041"/>
                  <a:gd name="T49" fmla="*/ 1143 h 1553"/>
                  <a:gd name="T50" fmla="*/ 1457 w 2041"/>
                  <a:gd name="T51" fmla="*/ 1144 h 1553"/>
                  <a:gd name="T52" fmla="*/ 1466 w 2041"/>
                  <a:gd name="T53" fmla="*/ 1144 h 1553"/>
                  <a:gd name="T54" fmla="*/ 1466 w 2041"/>
                  <a:gd name="T55" fmla="*/ 1144 h 1553"/>
                  <a:gd name="T56" fmla="*/ 1466 w 2041"/>
                  <a:gd name="T57" fmla="*/ 1143 h 1553"/>
                  <a:gd name="T58" fmla="*/ 1467 w 2041"/>
                  <a:gd name="T59" fmla="*/ 1133 h 1553"/>
                  <a:gd name="T60" fmla="*/ 1489 w 2041"/>
                  <a:gd name="T61" fmla="*/ 1005 h 1553"/>
                  <a:gd name="T62" fmla="*/ 1698 w 2041"/>
                  <a:gd name="T63" fmla="*/ 24 h 1553"/>
                  <a:gd name="T64" fmla="*/ 1610 w 2041"/>
                  <a:gd name="T65" fmla="*/ 1553 h 15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041" h="1553">
                    <a:moveTo>
                      <a:pt x="1610" y="1553"/>
                    </a:moveTo>
                    <a:lnTo>
                      <a:pt x="1301" y="1553"/>
                    </a:lnTo>
                    <a:lnTo>
                      <a:pt x="1114" y="852"/>
                    </a:lnTo>
                    <a:lnTo>
                      <a:pt x="1046" y="576"/>
                    </a:lnTo>
                    <a:lnTo>
                      <a:pt x="1024" y="476"/>
                    </a:lnTo>
                    <a:lnTo>
                      <a:pt x="1017" y="446"/>
                    </a:lnTo>
                    <a:lnTo>
                      <a:pt x="1015" y="439"/>
                    </a:lnTo>
                    <a:lnTo>
                      <a:pt x="1015" y="437"/>
                    </a:lnTo>
                    <a:lnTo>
                      <a:pt x="1014" y="437"/>
                    </a:lnTo>
                    <a:lnTo>
                      <a:pt x="1014" y="437"/>
                    </a:lnTo>
                    <a:lnTo>
                      <a:pt x="1014" y="437"/>
                    </a:lnTo>
                    <a:lnTo>
                      <a:pt x="1009" y="437"/>
                    </a:lnTo>
                    <a:lnTo>
                      <a:pt x="1009" y="437"/>
                    </a:lnTo>
                    <a:lnTo>
                      <a:pt x="1009" y="437"/>
                    </a:lnTo>
                    <a:lnTo>
                      <a:pt x="1009" y="437"/>
                    </a:lnTo>
                    <a:lnTo>
                      <a:pt x="1009" y="438"/>
                    </a:lnTo>
                    <a:lnTo>
                      <a:pt x="1008" y="443"/>
                    </a:lnTo>
                    <a:lnTo>
                      <a:pt x="1004" y="465"/>
                    </a:lnTo>
                    <a:lnTo>
                      <a:pt x="988" y="547"/>
                    </a:lnTo>
                    <a:lnTo>
                      <a:pt x="910" y="867"/>
                    </a:lnTo>
                    <a:lnTo>
                      <a:pt x="725" y="1553"/>
                    </a:lnTo>
                    <a:lnTo>
                      <a:pt x="416" y="1553"/>
                    </a:lnTo>
                    <a:lnTo>
                      <a:pt x="0" y="45"/>
                    </a:lnTo>
                    <a:lnTo>
                      <a:pt x="329" y="0"/>
                    </a:lnTo>
                    <a:lnTo>
                      <a:pt x="494" y="738"/>
                    </a:lnTo>
                    <a:lnTo>
                      <a:pt x="549" y="1008"/>
                    </a:lnTo>
                    <a:lnTo>
                      <a:pt x="566" y="1102"/>
                    </a:lnTo>
                    <a:lnTo>
                      <a:pt x="571" y="1128"/>
                    </a:lnTo>
                    <a:lnTo>
                      <a:pt x="572" y="1135"/>
                    </a:lnTo>
                    <a:lnTo>
                      <a:pt x="572" y="1137"/>
                    </a:lnTo>
                    <a:lnTo>
                      <a:pt x="572" y="1137"/>
                    </a:lnTo>
                    <a:lnTo>
                      <a:pt x="572" y="1137"/>
                    </a:lnTo>
                    <a:lnTo>
                      <a:pt x="573" y="1137"/>
                    </a:lnTo>
                    <a:lnTo>
                      <a:pt x="581" y="1137"/>
                    </a:lnTo>
                    <a:lnTo>
                      <a:pt x="581" y="1137"/>
                    </a:lnTo>
                    <a:lnTo>
                      <a:pt x="581" y="1137"/>
                    </a:lnTo>
                    <a:lnTo>
                      <a:pt x="581" y="1137"/>
                    </a:lnTo>
                    <a:lnTo>
                      <a:pt x="581" y="1135"/>
                    </a:lnTo>
                    <a:lnTo>
                      <a:pt x="582" y="1129"/>
                    </a:lnTo>
                    <a:lnTo>
                      <a:pt x="587" y="1103"/>
                    </a:lnTo>
                    <a:lnTo>
                      <a:pt x="604" y="1012"/>
                    </a:lnTo>
                    <a:lnTo>
                      <a:pt x="669" y="728"/>
                    </a:lnTo>
                    <a:lnTo>
                      <a:pt x="864" y="24"/>
                    </a:lnTo>
                    <a:lnTo>
                      <a:pt x="1189" y="24"/>
                    </a:lnTo>
                    <a:lnTo>
                      <a:pt x="1361" y="710"/>
                    </a:lnTo>
                    <a:lnTo>
                      <a:pt x="1432" y="1019"/>
                    </a:lnTo>
                    <a:lnTo>
                      <a:pt x="1451" y="1111"/>
                    </a:lnTo>
                    <a:lnTo>
                      <a:pt x="1456" y="1135"/>
                    </a:lnTo>
                    <a:lnTo>
                      <a:pt x="1457" y="1142"/>
                    </a:lnTo>
                    <a:lnTo>
                      <a:pt x="1457" y="1143"/>
                    </a:lnTo>
                    <a:lnTo>
                      <a:pt x="1457" y="1144"/>
                    </a:lnTo>
                    <a:lnTo>
                      <a:pt x="1457" y="1144"/>
                    </a:lnTo>
                    <a:lnTo>
                      <a:pt x="1457" y="1144"/>
                    </a:lnTo>
                    <a:lnTo>
                      <a:pt x="1466" y="1144"/>
                    </a:lnTo>
                    <a:lnTo>
                      <a:pt x="1466" y="1144"/>
                    </a:lnTo>
                    <a:lnTo>
                      <a:pt x="1466" y="1144"/>
                    </a:lnTo>
                    <a:lnTo>
                      <a:pt x="1466" y="1144"/>
                    </a:lnTo>
                    <a:lnTo>
                      <a:pt x="1466" y="1143"/>
                    </a:lnTo>
                    <a:lnTo>
                      <a:pt x="1466" y="1141"/>
                    </a:lnTo>
                    <a:lnTo>
                      <a:pt x="1467" y="1133"/>
                    </a:lnTo>
                    <a:lnTo>
                      <a:pt x="1473" y="1104"/>
                    </a:lnTo>
                    <a:lnTo>
                      <a:pt x="1489" y="1005"/>
                    </a:lnTo>
                    <a:lnTo>
                      <a:pt x="1541" y="734"/>
                    </a:lnTo>
                    <a:lnTo>
                      <a:pt x="1698" y="24"/>
                    </a:lnTo>
                    <a:lnTo>
                      <a:pt x="2041" y="24"/>
                    </a:lnTo>
                    <a:lnTo>
                      <a:pt x="1610" y="1553"/>
                    </a:lnTo>
                    <a:lnTo>
                      <a:pt x="1610" y="1553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69" name="Freeform 68"/>
              <p:cNvSpPr>
                <a:spLocks noEditPoints="1"/>
              </p:cNvSpPr>
              <p:nvPr userDrawn="1"/>
            </p:nvSpPr>
            <p:spPr bwMode="auto">
              <a:xfrm>
                <a:off x="13798" y="545"/>
                <a:ext cx="203" cy="298"/>
              </a:xfrm>
              <a:custGeom>
                <a:avLst/>
                <a:gdLst>
                  <a:gd name="T0" fmla="*/ 529 w 1423"/>
                  <a:gd name="T1" fmla="*/ 280 h 2083"/>
                  <a:gd name="T2" fmla="*/ 340 w 1423"/>
                  <a:gd name="T3" fmla="*/ 280 h 2083"/>
                  <a:gd name="T4" fmla="*/ 340 w 1423"/>
                  <a:gd name="T5" fmla="*/ 939 h 2083"/>
                  <a:gd name="T6" fmla="*/ 517 w 1423"/>
                  <a:gd name="T7" fmla="*/ 939 h 2083"/>
                  <a:gd name="T8" fmla="*/ 637 w 1423"/>
                  <a:gd name="T9" fmla="*/ 934 h 2083"/>
                  <a:gd name="T10" fmla="*/ 731 w 1423"/>
                  <a:gd name="T11" fmla="*/ 919 h 2083"/>
                  <a:gd name="T12" fmla="*/ 803 w 1423"/>
                  <a:gd name="T13" fmla="*/ 892 h 2083"/>
                  <a:gd name="T14" fmla="*/ 857 w 1423"/>
                  <a:gd name="T15" fmla="*/ 852 h 2083"/>
                  <a:gd name="T16" fmla="*/ 895 w 1423"/>
                  <a:gd name="T17" fmla="*/ 803 h 2083"/>
                  <a:gd name="T18" fmla="*/ 925 w 1423"/>
                  <a:gd name="T19" fmla="*/ 745 h 2083"/>
                  <a:gd name="T20" fmla="*/ 944 w 1423"/>
                  <a:gd name="T21" fmla="*/ 676 h 2083"/>
                  <a:gd name="T22" fmla="*/ 951 w 1423"/>
                  <a:gd name="T23" fmla="*/ 598 h 2083"/>
                  <a:gd name="T24" fmla="*/ 944 w 1423"/>
                  <a:gd name="T25" fmla="*/ 525 h 2083"/>
                  <a:gd name="T26" fmla="*/ 927 w 1423"/>
                  <a:gd name="T27" fmla="*/ 460 h 2083"/>
                  <a:gd name="T28" fmla="*/ 899 w 1423"/>
                  <a:gd name="T29" fmla="*/ 405 h 2083"/>
                  <a:gd name="T30" fmla="*/ 855 w 1423"/>
                  <a:gd name="T31" fmla="*/ 361 h 2083"/>
                  <a:gd name="T32" fmla="*/ 797 w 1423"/>
                  <a:gd name="T33" fmla="*/ 325 h 2083"/>
                  <a:gd name="T34" fmla="*/ 725 w 1423"/>
                  <a:gd name="T35" fmla="*/ 300 h 2083"/>
                  <a:gd name="T36" fmla="*/ 635 w 1423"/>
                  <a:gd name="T37" fmla="*/ 285 h 2083"/>
                  <a:gd name="T38" fmla="*/ 529 w 1423"/>
                  <a:gd name="T39" fmla="*/ 280 h 2083"/>
                  <a:gd name="T40" fmla="*/ 529 w 1423"/>
                  <a:gd name="T41" fmla="*/ 280 h 2083"/>
                  <a:gd name="T42" fmla="*/ 1011 w 1423"/>
                  <a:gd name="T43" fmla="*/ 2083 h 2083"/>
                  <a:gd name="T44" fmla="*/ 830 w 1423"/>
                  <a:gd name="T45" fmla="*/ 1761 h 2083"/>
                  <a:gd name="T46" fmla="*/ 730 w 1423"/>
                  <a:gd name="T47" fmla="*/ 1589 h 2083"/>
                  <a:gd name="T48" fmla="*/ 642 w 1423"/>
                  <a:gd name="T49" fmla="*/ 1451 h 2083"/>
                  <a:gd name="T50" fmla="*/ 559 w 1423"/>
                  <a:gd name="T51" fmla="*/ 1339 h 2083"/>
                  <a:gd name="T52" fmla="*/ 475 w 1423"/>
                  <a:gd name="T53" fmla="*/ 1246 h 2083"/>
                  <a:gd name="T54" fmla="*/ 418 w 1423"/>
                  <a:gd name="T55" fmla="*/ 1201 h 2083"/>
                  <a:gd name="T56" fmla="*/ 384 w 1423"/>
                  <a:gd name="T57" fmla="*/ 1188 h 2083"/>
                  <a:gd name="T58" fmla="*/ 340 w 1423"/>
                  <a:gd name="T59" fmla="*/ 1183 h 2083"/>
                  <a:gd name="T60" fmla="*/ 340 w 1423"/>
                  <a:gd name="T61" fmla="*/ 2083 h 2083"/>
                  <a:gd name="T62" fmla="*/ 0 w 1423"/>
                  <a:gd name="T63" fmla="*/ 2083 h 2083"/>
                  <a:gd name="T64" fmla="*/ 0 w 1423"/>
                  <a:gd name="T65" fmla="*/ 0 h 2083"/>
                  <a:gd name="T66" fmla="*/ 634 w 1423"/>
                  <a:gd name="T67" fmla="*/ 0 h 2083"/>
                  <a:gd name="T68" fmla="*/ 797 w 1423"/>
                  <a:gd name="T69" fmla="*/ 12 h 2083"/>
                  <a:gd name="T70" fmla="*/ 937 w 1423"/>
                  <a:gd name="T71" fmla="*/ 47 h 2083"/>
                  <a:gd name="T72" fmla="*/ 998 w 1423"/>
                  <a:gd name="T73" fmla="*/ 73 h 2083"/>
                  <a:gd name="T74" fmla="*/ 1053 w 1423"/>
                  <a:gd name="T75" fmla="*/ 103 h 2083"/>
                  <a:gd name="T76" fmla="*/ 1148 w 1423"/>
                  <a:gd name="T77" fmla="*/ 176 h 2083"/>
                  <a:gd name="T78" fmla="*/ 1221 w 1423"/>
                  <a:gd name="T79" fmla="*/ 265 h 2083"/>
                  <a:gd name="T80" fmla="*/ 1272 w 1423"/>
                  <a:gd name="T81" fmla="*/ 366 h 2083"/>
                  <a:gd name="T82" fmla="*/ 1302 w 1423"/>
                  <a:gd name="T83" fmla="*/ 477 h 2083"/>
                  <a:gd name="T84" fmla="*/ 1311 w 1423"/>
                  <a:gd name="T85" fmla="*/ 596 h 2083"/>
                  <a:gd name="T86" fmla="*/ 1303 w 1423"/>
                  <a:gd name="T87" fmla="*/ 706 h 2083"/>
                  <a:gd name="T88" fmla="*/ 1276 w 1423"/>
                  <a:gd name="T89" fmla="*/ 811 h 2083"/>
                  <a:gd name="T90" fmla="*/ 1233 w 1423"/>
                  <a:gd name="T91" fmla="*/ 908 h 2083"/>
                  <a:gd name="T92" fmla="*/ 1175 w 1423"/>
                  <a:gd name="T93" fmla="*/ 994 h 2083"/>
                  <a:gd name="T94" fmla="*/ 1100 w 1423"/>
                  <a:gd name="T95" fmla="*/ 1066 h 2083"/>
                  <a:gd name="T96" fmla="*/ 1012 w 1423"/>
                  <a:gd name="T97" fmla="*/ 1120 h 2083"/>
                  <a:gd name="T98" fmla="*/ 909 w 1423"/>
                  <a:gd name="T99" fmla="*/ 1155 h 2083"/>
                  <a:gd name="T100" fmla="*/ 794 w 1423"/>
                  <a:gd name="T101" fmla="*/ 1168 h 2083"/>
                  <a:gd name="T102" fmla="*/ 825 w 1423"/>
                  <a:gd name="T103" fmla="*/ 1190 h 2083"/>
                  <a:gd name="T104" fmla="*/ 861 w 1423"/>
                  <a:gd name="T105" fmla="*/ 1224 h 2083"/>
                  <a:gd name="T106" fmla="*/ 942 w 1423"/>
                  <a:gd name="T107" fmla="*/ 1325 h 2083"/>
                  <a:gd name="T108" fmla="*/ 1031 w 1423"/>
                  <a:gd name="T109" fmla="*/ 1451 h 2083"/>
                  <a:gd name="T110" fmla="*/ 1116 w 1423"/>
                  <a:gd name="T111" fmla="*/ 1584 h 2083"/>
                  <a:gd name="T112" fmla="*/ 1423 w 1423"/>
                  <a:gd name="T113" fmla="*/ 2083 h 2083"/>
                  <a:gd name="T114" fmla="*/ 1011 w 1423"/>
                  <a:gd name="T115" fmla="*/ 2083 h 2083"/>
                  <a:gd name="T116" fmla="*/ 1011 w 1423"/>
                  <a:gd name="T117" fmla="*/ 2083 h 20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423" h="2083">
                    <a:moveTo>
                      <a:pt x="529" y="280"/>
                    </a:moveTo>
                    <a:lnTo>
                      <a:pt x="340" y="280"/>
                    </a:lnTo>
                    <a:lnTo>
                      <a:pt x="340" y="939"/>
                    </a:lnTo>
                    <a:lnTo>
                      <a:pt x="517" y="939"/>
                    </a:lnTo>
                    <a:lnTo>
                      <a:pt x="637" y="934"/>
                    </a:lnTo>
                    <a:lnTo>
                      <a:pt x="731" y="919"/>
                    </a:lnTo>
                    <a:lnTo>
                      <a:pt x="803" y="892"/>
                    </a:lnTo>
                    <a:lnTo>
                      <a:pt x="857" y="852"/>
                    </a:lnTo>
                    <a:lnTo>
                      <a:pt x="895" y="803"/>
                    </a:lnTo>
                    <a:lnTo>
                      <a:pt x="925" y="745"/>
                    </a:lnTo>
                    <a:lnTo>
                      <a:pt x="944" y="676"/>
                    </a:lnTo>
                    <a:lnTo>
                      <a:pt x="951" y="598"/>
                    </a:lnTo>
                    <a:lnTo>
                      <a:pt x="944" y="525"/>
                    </a:lnTo>
                    <a:lnTo>
                      <a:pt x="927" y="460"/>
                    </a:lnTo>
                    <a:lnTo>
                      <a:pt x="899" y="405"/>
                    </a:lnTo>
                    <a:lnTo>
                      <a:pt x="855" y="361"/>
                    </a:lnTo>
                    <a:lnTo>
                      <a:pt x="797" y="325"/>
                    </a:lnTo>
                    <a:lnTo>
                      <a:pt x="725" y="300"/>
                    </a:lnTo>
                    <a:lnTo>
                      <a:pt x="635" y="285"/>
                    </a:lnTo>
                    <a:lnTo>
                      <a:pt x="529" y="280"/>
                    </a:lnTo>
                    <a:lnTo>
                      <a:pt x="529" y="280"/>
                    </a:lnTo>
                    <a:close/>
                    <a:moveTo>
                      <a:pt x="1011" y="2083"/>
                    </a:moveTo>
                    <a:lnTo>
                      <a:pt x="830" y="1761"/>
                    </a:lnTo>
                    <a:lnTo>
                      <a:pt x="730" y="1589"/>
                    </a:lnTo>
                    <a:lnTo>
                      <a:pt x="642" y="1451"/>
                    </a:lnTo>
                    <a:lnTo>
                      <a:pt x="559" y="1339"/>
                    </a:lnTo>
                    <a:lnTo>
                      <a:pt x="475" y="1246"/>
                    </a:lnTo>
                    <a:lnTo>
                      <a:pt x="418" y="1201"/>
                    </a:lnTo>
                    <a:lnTo>
                      <a:pt x="384" y="1188"/>
                    </a:lnTo>
                    <a:lnTo>
                      <a:pt x="340" y="1183"/>
                    </a:lnTo>
                    <a:lnTo>
                      <a:pt x="340" y="2083"/>
                    </a:lnTo>
                    <a:lnTo>
                      <a:pt x="0" y="2083"/>
                    </a:lnTo>
                    <a:lnTo>
                      <a:pt x="0" y="0"/>
                    </a:lnTo>
                    <a:lnTo>
                      <a:pt x="634" y="0"/>
                    </a:lnTo>
                    <a:lnTo>
                      <a:pt x="797" y="12"/>
                    </a:lnTo>
                    <a:lnTo>
                      <a:pt x="937" y="47"/>
                    </a:lnTo>
                    <a:lnTo>
                      <a:pt x="998" y="73"/>
                    </a:lnTo>
                    <a:lnTo>
                      <a:pt x="1053" y="103"/>
                    </a:lnTo>
                    <a:lnTo>
                      <a:pt x="1148" y="176"/>
                    </a:lnTo>
                    <a:lnTo>
                      <a:pt x="1221" y="265"/>
                    </a:lnTo>
                    <a:lnTo>
                      <a:pt x="1272" y="366"/>
                    </a:lnTo>
                    <a:lnTo>
                      <a:pt x="1302" y="477"/>
                    </a:lnTo>
                    <a:lnTo>
                      <a:pt x="1311" y="596"/>
                    </a:lnTo>
                    <a:lnTo>
                      <a:pt x="1303" y="706"/>
                    </a:lnTo>
                    <a:lnTo>
                      <a:pt x="1276" y="811"/>
                    </a:lnTo>
                    <a:lnTo>
                      <a:pt x="1233" y="908"/>
                    </a:lnTo>
                    <a:lnTo>
                      <a:pt x="1175" y="994"/>
                    </a:lnTo>
                    <a:lnTo>
                      <a:pt x="1100" y="1066"/>
                    </a:lnTo>
                    <a:lnTo>
                      <a:pt x="1012" y="1120"/>
                    </a:lnTo>
                    <a:lnTo>
                      <a:pt x="909" y="1155"/>
                    </a:lnTo>
                    <a:lnTo>
                      <a:pt x="794" y="1168"/>
                    </a:lnTo>
                    <a:lnTo>
                      <a:pt x="825" y="1190"/>
                    </a:lnTo>
                    <a:lnTo>
                      <a:pt x="861" y="1224"/>
                    </a:lnTo>
                    <a:lnTo>
                      <a:pt x="942" y="1325"/>
                    </a:lnTo>
                    <a:lnTo>
                      <a:pt x="1031" y="1451"/>
                    </a:lnTo>
                    <a:lnTo>
                      <a:pt x="1116" y="1584"/>
                    </a:lnTo>
                    <a:lnTo>
                      <a:pt x="1423" y="2083"/>
                    </a:lnTo>
                    <a:lnTo>
                      <a:pt x="1011" y="2083"/>
                    </a:lnTo>
                    <a:lnTo>
                      <a:pt x="1011" y="2083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70" name="Freeform 69"/>
              <p:cNvSpPr>
                <a:spLocks noEditPoints="1"/>
              </p:cNvSpPr>
              <p:nvPr userDrawn="1"/>
            </p:nvSpPr>
            <p:spPr bwMode="auto">
              <a:xfrm>
                <a:off x="14014" y="620"/>
                <a:ext cx="182" cy="229"/>
              </a:xfrm>
              <a:custGeom>
                <a:avLst/>
                <a:gdLst>
                  <a:gd name="T0" fmla="*/ 590 w 1273"/>
                  <a:gd name="T1" fmla="*/ 257 h 1598"/>
                  <a:gd name="T2" fmla="*/ 483 w 1273"/>
                  <a:gd name="T3" fmla="*/ 309 h 1598"/>
                  <a:gd name="T4" fmla="*/ 409 w 1273"/>
                  <a:gd name="T5" fmla="*/ 410 h 1598"/>
                  <a:gd name="T6" fmla="*/ 372 w 1273"/>
                  <a:gd name="T7" fmla="*/ 556 h 1598"/>
                  <a:gd name="T8" fmla="*/ 930 w 1273"/>
                  <a:gd name="T9" fmla="*/ 644 h 1598"/>
                  <a:gd name="T10" fmla="*/ 910 w 1273"/>
                  <a:gd name="T11" fmla="*/ 479 h 1598"/>
                  <a:gd name="T12" fmla="*/ 855 w 1273"/>
                  <a:gd name="T13" fmla="*/ 354 h 1598"/>
                  <a:gd name="T14" fmla="*/ 768 w 1273"/>
                  <a:gd name="T15" fmla="*/ 276 h 1598"/>
                  <a:gd name="T16" fmla="*/ 656 w 1273"/>
                  <a:gd name="T17" fmla="*/ 249 h 1598"/>
                  <a:gd name="T18" fmla="*/ 364 w 1273"/>
                  <a:gd name="T19" fmla="*/ 888 h 1598"/>
                  <a:gd name="T20" fmla="*/ 369 w 1273"/>
                  <a:gd name="T21" fmla="*/ 991 h 1598"/>
                  <a:gd name="T22" fmla="*/ 405 w 1273"/>
                  <a:gd name="T23" fmla="*/ 1142 h 1598"/>
                  <a:gd name="T24" fmla="*/ 490 w 1273"/>
                  <a:gd name="T25" fmla="*/ 1264 h 1598"/>
                  <a:gd name="T26" fmla="*/ 638 w 1273"/>
                  <a:gd name="T27" fmla="*/ 1335 h 1598"/>
                  <a:gd name="T28" fmla="*/ 843 w 1273"/>
                  <a:gd name="T29" fmla="*/ 1336 h 1598"/>
                  <a:gd name="T30" fmla="*/ 1032 w 1273"/>
                  <a:gd name="T31" fmla="*/ 1260 h 1598"/>
                  <a:gd name="T32" fmla="*/ 1249 w 1273"/>
                  <a:gd name="T33" fmla="*/ 1397 h 1598"/>
                  <a:gd name="T34" fmla="*/ 992 w 1273"/>
                  <a:gd name="T35" fmla="*/ 1548 h 1598"/>
                  <a:gd name="T36" fmla="*/ 701 w 1273"/>
                  <a:gd name="T37" fmla="*/ 1598 h 1598"/>
                  <a:gd name="T38" fmla="*/ 548 w 1273"/>
                  <a:gd name="T39" fmla="*/ 1583 h 1598"/>
                  <a:gd name="T40" fmla="*/ 410 w 1273"/>
                  <a:gd name="T41" fmla="*/ 1542 h 1598"/>
                  <a:gd name="T42" fmla="*/ 291 w 1273"/>
                  <a:gd name="T43" fmla="*/ 1475 h 1598"/>
                  <a:gd name="T44" fmla="*/ 189 w 1273"/>
                  <a:gd name="T45" fmla="*/ 1382 h 1598"/>
                  <a:gd name="T46" fmla="*/ 108 w 1273"/>
                  <a:gd name="T47" fmla="*/ 1267 h 1598"/>
                  <a:gd name="T48" fmla="*/ 49 w 1273"/>
                  <a:gd name="T49" fmla="*/ 1131 h 1598"/>
                  <a:gd name="T50" fmla="*/ 12 w 1273"/>
                  <a:gd name="T51" fmla="*/ 975 h 1598"/>
                  <a:gd name="T52" fmla="*/ 11 w 1273"/>
                  <a:gd name="T53" fmla="*/ 615 h 1598"/>
                  <a:gd name="T54" fmla="*/ 46 w 1273"/>
                  <a:gd name="T55" fmla="*/ 458 h 1598"/>
                  <a:gd name="T56" fmla="*/ 104 w 1273"/>
                  <a:gd name="T57" fmla="*/ 323 h 1598"/>
                  <a:gd name="T58" fmla="*/ 189 w 1273"/>
                  <a:gd name="T59" fmla="*/ 205 h 1598"/>
                  <a:gd name="T60" fmla="*/ 288 w 1273"/>
                  <a:gd name="T61" fmla="*/ 113 h 1598"/>
                  <a:gd name="T62" fmla="*/ 397 w 1273"/>
                  <a:gd name="T63" fmla="*/ 49 h 1598"/>
                  <a:gd name="T64" fmla="*/ 519 w 1273"/>
                  <a:gd name="T65" fmla="*/ 12 h 1598"/>
                  <a:gd name="T66" fmla="*/ 766 w 1273"/>
                  <a:gd name="T67" fmla="*/ 7 h 1598"/>
                  <a:gd name="T68" fmla="*/ 975 w 1273"/>
                  <a:gd name="T69" fmla="*/ 82 h 1598"/>
                  <a:gd name="T70" fmla="*/ 1121 w 1273"/>
                  <a:gd name="T71" fmla="*/ 205 h 1598"/>
                  <a:gd name="T72" fmla="*/ 1196 w 1273"/>
                  <a:gd name="T73" fmla="*/ 325 h 1598"/>
                  <a:gd name="T74" fmla="*/ 1245 w 1273"/>
                  <a:gd name="T75" fmla="*/ 485 h 1598"/>
                  <a:gd name="T76" fmla="*/ 1269 w 1273"/>
                  <a:gd name="T77" fmla="*/ 693 h 1598"/>
                  <a:gd name="T78" fmla="*/ 1273 w 1273"/>
                  <a:gd name="T79" fmla="*/ 888 h 1598"/>
                  <a:gd name="T80" fmla="*/ 364 w 1273"/>
                  <a:gd name="T81" fmla="*/ 888 h 15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273" h="1598">
                    <a:moveTo>
                      <a:pt x="656" y="249"/>
                    </a:moveTo>
                    <a:lnTo>
                      <a:pt x="590" y="257"/>
                    </a:lnTo>
                    <a:lnTo>
                      <a:pt x="533" y="276"/>
                    </a:lnTo>
                    <a:lnTo>
                      <a:pt x="483" y="309"/>
                    </a:lnTo>
                    <a:lnTo>
                      <a:pt x="442" y="354"/>
                    </a:lnTo>
                    <a:lnTo>
                      <a:pt x="409" y="410"/>
                    </a:lnTo>
                    <a:lnTo>
                      <a:pt x="386" y="479"/>
                    </a:lnTo>
                    <a:lnTo>
                      <a:pt x="372" y="556"/>
                    </a:lnTo>
                    <a:lnTo>
                      <a:pt x="367" y="644"/>
                    </a:lnTo>
                    <a:lnTo>
                      <a:pt x="930" y="644"/>
                    </a:lnTo>
                    <a:lnTo>
                      <a:pt x="925" y="556"/>
                    </a:lnTo>
                    <a:lnTo>
                      <a:pt x="910" y="479"/>
                    </a:lnTo>
                    <a:lnTo>
                      <a:pt x="887" y="410"/>
                    </a:lnTo>
                    <a:lnTo>
                      <a:pt x="855" y="354"/>
                    </a:lnTo>
                    <a:lnTo>
                      <a:pt x="815" y="309"/>
                    </a:lnTo>
                    <a:lnTo>
                      <a:pt x="768" y="276"/>
                    </a:lnTo>
                    <a:lnTo>
                      <a:pt x="715" y="257"/>
                    </a:lnTo>
                    <a:lnTo>
                      <a:pt x="656" y="249"/>
                    </a:lnTo>
                    <a:lnTo>
                      <a:pt x="656" y="249"/>
                    </a:lnTo>
                    <a:close/>
                    <a:moveTo>
                      <a:pt x="364" y="888"/>
                    </a:moveTo>
                    <a:lnTo>
                      <a:pt x="364" y="912"/>
                    </a:lnTo>
                    <a:lnTo>
                      <a:pt x="369" y="991"/>
                    </a:lnTo>
                    <a:lnTo>
                      <a:pt x="381" y="1068"/>
                    </a:lnTo>
                    <a:lnTo>
                      <a:pt x="405" y="1142"/>
                    </a:lnTo>
                    <a:lnTo>
                      <a:pt x="441" y="1208"/>
                    </a:lnTo>
                    <a:lnTo>
                      <a:pt x="490" y="1264"/>
                    </a:lnTo>
                    <a:lnTo>
                      <a:pt x="556" y="1307"/>
                    </a:lnTo>
                    <a:lnTo>
                      <a:pt x="638" y="1335"/>
                    </a:lnTo>
                    <a:lnTo>
                      <a:pt x="741" y="1346"/>
                    </a:lnTo>
                    <a:lnTo>
                      <a:pt x="843" y="1336"/>
                    </a:lnTo>
                    <a:lnTo>
                      <a:pt x="940" y="1307"/>
                    </a:lnTo>
                    <a:lnTo>
                      <a:pt x="1032" y="1260"/>
                    </a:lnTo>
                    <a:lnTo>
                      <a:pt x="1119" y="1195"/>
                    </a:lnTo>
                    <a:lnTo>
                      <a:pt x="1249" y="1397"/>
                    </a:lnTo>
                    <a:lnTo>
                      <a:pt x="1124" y="1485"/>
                    </a:lnTo>
                    <a:lnTo>
                      <a:pt x="992" y="1548"/>
                    </a:lnTo>
                    <a:lnTo>
                      <a:pt x="850" y="1586"/>
                    </a:lnTo>
                    <a:lnTo>
                      <a:pt x="701" y="1598"/>
                    </a:lnTo>
                    <a:lnTo>
                      <a:pt x="622" y="1594"/>
                    </a:lnTo>
                    <a:lnTo>
                      <a:pt x="548" y="1583"/>
                    </a:lnTo>
                    <a:lnTo>
                      <a:pt x="476" y="1566"/>
                    </a:lnTo>
                    <a:lnTo>
                      <a:pt x="410" y="1542"/>
                    </a:lnTo>
                    <a:lnTo>
                      <a:pt x="348" y="1511"/>
                    </a:lnTo>
                    <a:lnTo>
                      <a:pt x="291" y="1475"/>
                    </a:lnTo>
                    <a:lnTo>
                      <a:pt x="237" y="1431"/>
                    </a:lnTo>
                    <a:lnTo>
                      <a:pt x="189" y="1382"/>
                    </a:lnTo>
                    <a:lnTo>
                      <a:pt x="146" y="1327"/>
                    </a:lnTo>
                    <a:lnTo>
                      <a:pt x="108" y="1267"/>
                    </a:lnTo>
                    <a:lnTo>
                      <a:pt x="76" y="1202"/>
                    </a:lnTo>
                    <a:lnTo>
                      <a:pt x="49" y="1131"/>
                    </a:lnTo>
                    <a:lnTo>
                      <a:pt x="27" y="1056"/>
                    </a:lnTo>
                    <a:lnTo>
                      <a:pt x="12" y="975"/>
                    </a:lnTo>
                    <a:lnTo>
                      <a:pt x="0" y="801"/>
                    </a:lnTo>
                    <a:lnTo>
                      <a:pt x="11" y="615"/>
                    </a:lnTo>
                    <a:lnTo>
                      <a:pt x="25" y="534"/>
                    </a:lnTo>
                    <a:lnTo>
                      <a:pt x="46" y="458"/>
                    </a:lnTo>
                    <a:lnTo>
                      <a:pt x="71" y="388"/>
                    </a:lnTo>
                    <a:lnTo>
                      <a:pt x="104" y="323"/>
                    </a:lnTo>
                    <a:lnTo>
                      <a:pt x="144" y="262"/>
                    </a:lnTo>
                    <a:lnTo>
                      <a:pt x="189" y="205"/>
                    </a:lnTo>
                    <a:lnTo>
                      <a:pt x="237" y="154"/>
                    </a:lnTo>
                    <a:lnTo>
                      <a:pt x="288" y="113"/>
                    </a:lnTo>
                    <a:lnTo>
                      <a:pt x="341" y="78"/>
                    </a:lnTo>
                    <a:lnTo>
                      <a:pt x="397" y="49"/>
                    </a:lnTo>
                    <a:lnTo>
                      <a:pt x="456" y="28"/>
                    </a:lnTo>
                    <a:lnTo>
                      <a:pt x="519" y="12"/>
                    </a:lnTo>
                    <a:lnTo>
                      <a:pt x="656" y="0"/>
                    </a:lnTo>
                    <a:lnTo>
                      <a:pt x="766" y="7"/>
                    </a:lnTo>
                    <a:lnTo>
                      <a:pt x="873" y="34"/>
                    </a:lnTo>
                    <a:lnTo>
                      <a:pt x="975" y="82"/>
                    </a:lnTo>
                    <a:lnTo>
                      <a:pt x="1074" y="157"/>
                    </a:lnTo>
                    <a:lnTo>
                      <a:pt x="1121" y="205"/>
                    </a:lnTo>
                    <a:lnTo>
                      <a:pt x="1162" y="260"/>
                    </a:lnTo>
                    <a:lnTo>
                      <a:pt x="1196" y="325"/>
                    </a:lnTo>
                    <a:lnTo>
                      <a:pt x="1224" y="400"/>
                    </a:lnTo>
                    <a:lnTo>
                      <a:pt x="1245" y="485"/>
                    </a:lnTo>
                    <a:lnTo>
                      <a:pt x="1261" y="582"/>
                    </a:lnTo>
                    <a:lnTo>
                      <a:pt x="1269" y="693"/>
                    </a:lnTo>
                    <a:lnTo>
                      <a:pt x="1273" y="819"/>
                    </a:lnTo>
                    <a:lnTo>
                      <a:pt x="1273" y="888"/>
                    </a:lnTo>
                    <a:lnTo>
                      <a:pt x="364" y="888"/>
                    </a:lnTo>
                    <a:lnTo>
                      <a:pt x="364" y="88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71" name="Freeform 10"/>
              <p:cNvSpPr>
                <a:spLocks/>
              </p:cNvSpPr>
              <p:nvPr userDrawn="1"/>
            </p:nvSpPr>
            <p:spPr bwMode="auto">
              <a:xfrm>
                <a:off x="14232" y="526"/>
                <a:ext cx="81" cy="322"/>
              </a:xfrm>
              <a:custGeom>
                <a:avLst/>
                <a:gdLst>
                  <a:gd name="T0" fmla="*/ 365 w 563"/>
                  <a:gd name="T1" fmla="*/ 2249 h 2249"/>
                  <a:gd name="T2" fmla="*/ 306 w 563"/>
                  <a:gd name="T3" fmla="*/ 2246 h 2249"/>
                  <a:gd name="T4" fmla="*/ 254 w 563"/>
                  <a:gd name="T5" fmla="*/ 2236 h 2249"/>
                  <a:gd name="T6" fmla="*/ 209 w 563"/>
                  <a:gd name="T7" fmla="*/ 2220 h 2249"/>
                  <a:gd name="T8" fmla="*/ 172 w 563"/>
                  <a:gd name="T9" fmla="*/ 2200 h 2249"/>
                  <a:gd name="T10" fmla="*/ 112 w 563"/>
                  <a:gd name="T11" fmla="*/ 2148 h 2249"/>
                  <a:gd name="T12" fmla="*/ 73 w 563"/>
                  <a:gd name="T13" fmla="*/ 2083 h 2249"/>
                  <a:gd name="T14" fmla="*/ 48 w 563"/>
                  <a:gd name="T15" fmla="*/ 2012 h 2249"/>
                  <a:gd name="T16" fmla="*/ 36 w 563"/>
                  <a:gd name="T17" fmla="*/ 1941 h 2249"/>
                  <a:gd name="T18" fmla="*/ 30 w 563"/>
                  <a:gd name="T19" fmla="*/ 1819 h 2249"/>
                  <a:gd name="T20" fmla="*/ 30 w 563"/>
                  <a:gd name="T21" fmla="*/ 521 h 2249"/>
                  <a:gd name="T22" fmla="*/ 24 w 563"/>
                  <a:gd name="T23" fmla="*/ 268 h 2249"/>
                  <a:gd name="T24" fmla="*/ 0 w 563"/>
                  <a:gd name="T25" fmla="*/ 76 h 2249"/>
                  <a:gd name="T26" fmla="*/ 341 w 563"/>
                  <a:gd name="T27" fmla="*/ 0 h 2249"/>
                  <a:gd name="T28" fmla="*/ 356 w 563"/>
                  <a:gd name="T29" fmla="*/ 77 h 2249"/>
                  <a:gd name="T30" fmla="*/ 363 w 563"/>
                  <a:gd name="T31" fmla="*/ 171 h 2249"/>
                  <a:gd name="T32" fmla="*/ 368 w 563"/>
                  <a:gd name="T33" fmla="*/ 419 h 2249"/>
                  <a:gd name="T34" fmla="*/ 368 w 563"/>
                  <a:gd name="T35" fmla="*/ 1710 h 2249"/>
                  <a:gd name="T36" fmla="*/ 369 w 563"/>
                  <a:gd name="T37" fmla="*/ 1834 h 2249"/>
                  <a:gd name="T38" fmla="*/ 376 w 563"/>
                  <a:gd name="T39" fmla="*/ 1911 h 2249"/>
                  <a:gd name="T40" fmla="*/ 385 w 563"/>
                  <a:gd name="T41" fmla="*/ 1955 h 2249"/>
                  <a:gd name="T42" fmla="*/ 401 w 563"/>
                  <a:gd name="T43" fmla="*/ 1984 h 2249"/>
                  <a:gd name="T44" fmla="*/ 419 w 563"/>
                  <a:gd name="T45" fmla="*/ 2002 h 2249"/>
                  <a:gd name="T46" fmla="*/ 447 w 563"/>
                  <a:gd name="T47" fmla="*/ 2013 h 2249"/>
                  <a:gd name="T48" fmla="*/ 478 w 563"/>
                  <a:gd name="T49" fmla="*/ 2016 h 2249"/>
                  <a:gd name="T50" fmla="*/ 509 w 563"/>
                  <a:gd name="T51" fmla="*/ 2008 h 2249"/>
                  <a:gd name="T52" fmla="*/ 563 w 563"/>
                  <a:gd name="T53" fmla="*/ 2213 h 2249"/>
                  <a:gd name="T54" fmla="*/ 470 w 563"/>
                  <a:gd name="T55" fmla="*/ 2240 h 2249"/>
                  <a:gd name="T56" fmla="*/ 365 w 563"/>
                  <a:gd name="T57" fmla="*/ 2249 h 2249"/>
                  <a:gd name="T58" fmla="*/ 365 w 563"/>
                  <a:gd name="T59" fmla="*/ 2249 h 2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563" h="2249">
                    <a:moveTo>
                      <a:pt x="365" y="2249"/>
                    </a:moveTo>
                    <a:lnTo>
                      <a:pt x="306" y="2246"/>
                    </a:lnTo>
                    <a:lnTo>
                      <a:pt x="254" y="2236"/>
                    </a:lnTo>
                    <a:lnTo>
                      <a:pt x="209" y="2220"/>
                    </a:lnTo>
                    <a:lnTo>
                      <a:pt x="172" y="2200"/>
                    </a:lnTo>
                    <a:lnTo>
                      <a:pt x="112" y="2148"/>
                    </a:lnTo>
                    <a:lnTo>
                      <a:pt x="73" y="2083"/>
                    </a:lnTo>
                    <a:lnTo>
                      <a:pt x="48" y="2012"/>
                    </a:lnTo>
                    <a:lnTo>
                      <a:pt x="36" y="1941"/>
                    </a:lnTo>
                    <a:lnTo>
                      <a:pt x="30" y="1819"/>
                    </a:lnTo>
                    <a:lnTo>
                      <a:pt x="30" y="521"/>
                    </a:lnTo>
                    <a:lnTo>
                      <a:pt x="24" y="268"/>
                    </a:lnTo>
                    <a:lnTo>
                      <a:pt x="0" y="76"/>
                    </a:lnTo>
                    <a:lnTo>
                      <a:pt x="341" y="0"/>
                    </a:lnTo>
                    <a:lnTo>
                      <a:pt x="356" y="77"/>
                    </a:lnTo>
                    <a:lnTo>
                      <a:pt x="363" y="171"/>
                    </a:lnTo>
                    <a:lnTo>
                      <a:pt x="368" y="419"/>
                    </a:lnTo>
                    <a:lnTo>
                      <a:pt x="368" y="1710"/>
                    </a:lnTo>
                    <a:lnTo>
                      <a:pt x="369" y="1834"/>
                    </a:lnTo>
                    <a:lnTo>
                      <a:pt x="376" y="1911"/>
                    </a:lnTo>
                    <a:lnTo>
                      <a:pt x="385" y="1955"/>
                    </a:lnTo>
                    <a:lnTo>
                      <a:pt x="401" y="1984"/>
                    </a:lnTo>
                    <a:lnTo>
                      <a:pt x="419" y="2002"/>
                    </a:lnTo>
                    <a:lnTo>
                      <a:pt x="447" y="2013"/>
                    </a:lnTo>
                    <a:lnTo>
                      <a:pt x="478" y="2016"/>
                    </a:lnTo>
                    <a:lnTo>
                      <a:pt x="509" y="2008"/>
                    </a:lnTo>
                    <a:lnTo>
                      <a:pt x="563" y="2213"/>
                    </a:lnTo>
                    <a:lnTo>
                      <a:pt x="470" y="2240"/>
                    </a:lnTo>
                    <a:lnTo>
                      <a:pt x="365" y="2249"/>
                    </a:lnTo>
                    <a:lnTo>
                      <a:pt x="365" y="2249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72" name="Freeform 11"/>
              <p:cNvSpPr>
                <a:spLocks noEditPoints="1"/>
              </p:cNvSpPr>
              <p:nvPr userDrawn="1"/>
            </p:nvSpPr>
            <p:spPr bwMode="auto">
              <a:xfrm>
                <a:off x="14336" y="530"/>
                <a:ext cx="63" cy="313"/>
              </a:xfrm>
              <a:custGeom>
                <a:avLst/>
                <a:gdLst>
                  <a:gd name="T0" fmla="*/ 50 w 438"/>
                  <a:gd name="T1" fmla="*/ 2192 h 2192"/>
                  <a:gd name="T2" fmla="*/ 50 w 438"/>
                  <a:gd name="T3" fmla="*/ 693 h 2192"/>
                  <a:gd name="T4" fmla="*/ 383 w 438"/>
                  <a:gd name="T5" fmla="*/ 633 h 2192"/>
                  <a:gd name="T6" fmla="*/ 383 w 438"/>
                  <a:gd name="T7" fmla="*/ 2192 h 2192"/>
                  <a:gd name="T8" fmla="*/ 50 w 438"/>
                  <a:gd name="T9" fmla="*/ 2192 h 2192"/>
                  <a:gd name="T10" fmla="*/ 50 w 438"/>
                  <a:gd name="T11" fmla="*/ 2192 h 2192"/>
                  <a:gd name="T12" fmla="*/ 215 w 438"/>
                  <a:gd name="T13" fmla="*/ 443 h 2192"/>
                  <a:gd name="T14" fmla="*/ 171 w 438"/>
                  <a:gd name="T15" fmla="*/ 439 h 2192"/>
                  <a:gd name="T16" fmla="*/ 131 w 438"/>
                  <a:gd name="T17" fmla="*/ 426 h 2192"/>
                  <a:gd name="T18" fmla="*/ 94 w 438"/>
                  <a:gd name="T19" fmla="*/ 406 h 2192"/>
                  <a:gd name="T20" fmla="*/ 62 w 438"/>
                  <a:gd name="T21" fmla="*/ 378 h 2192"/>
                  <a:gd name="T22" fmla="*/ 37 w 438"/>
                  <a:gd name="T23" fmla="*/ 346 h 2192"/>
                  <a:gd name="T24" fmla="*/ 18 w 438"/>
                  <a:gd name="T25" fmla="*/ 309 h 2192"/>
                  <a:gd name="T26" fmla="*/ 5 w 438"/>
                  <a:gd name="T27" fmla="*/ 267 h 2192"/>
                  <a:gd name="T28" fmla="*/ 0 w 438"/>
                  <a:gd name="T29" fmla="*/ 223 h 2192"/>
                  <a:gd name="T30" fmla="*/ 5 w 438"/>
                  <a:gd name="T31" fmla="*/ 179 h 2192"/>
                  <a:gd name="T32" fmla="*/ 18 w 438"/>
                  <a:gd name="T33" fmla="*/ 136 h 2192"/>
                  <a:gd name="T34" fmla="*/ 38 w 438"/>
                  <a:gd name="T35" fmla="*/ 99 h 2192"/>
                  <a:gd name="T36" fmla="*/ 64 w 438"/>
                  <a:gd name="T37" fmla="*/ 66 h 2192"/>
                  <a:gd name="T38" fmla="*/ 96 w 438"/>
                  <a:gd name="T39" fmla="*/ 39 h 2192"/>
                  <a:gd name="T40" fmla="*/ 134 w 438"/>
                  <a:gd name="T41" fmla="*/ 18 h 2192"/>
                  <a:gd name="T42" fmla="*/ 175 w 438"/>
                  <a:gd name="T43" fmla="*/ 5 h 2192"/>
                  <a:gd name="T44" fmla="*/ 220 w 438"/>
                  <a:gd name="T45" fmla="*/ 0 h 2192"/>
                  <a:gd name="T46" fmla="*/ 264 w 438"/>
                  <a:gd name="T47" fmla="*/ 5 h 2192"/>
                  <a:gd name="T48" fmla="*/ 304 w 438"/>
                  <a:gd name="T49" fmla="*/ 18 h 2192"/>
                  <a:gd name="T50" fmla="*/ 341 w 438"/>
                  <a:gd name="T51" fmla="*/ 38 h 2192"/>
                  <a:gd name="T52" fmla="*/ 373 w 438"/>
                  <a:gd name="T53" fmla="*/ 64 h 2192"/>
                  <a:gd name="T54" fmla="*/ 399 w 438"/>
                  <a:gd name="T55" fmla="*/ 98 h 2192"/>
                  <a:gd name="T56" fmla="*/ 419 w 438"/>
                  <a:gd name="T57" fmla="*/ 135 h 2192"/>
                  <a:gd name="T58" fmla="*/ 432 w 438"/>
                  <a:gd name="T59" fmla="*/ 177 h 2192"/>
                  <a:gd name="T60" fmla="*/ 438 w 438"/>
                  <a:gd name="T61" fmla="*/ 223 h 2192"/>
                  <a:gd name="T62" fmla="*/ 432 w 438"/>
                  <a:gd name="T63" fmla="*/ 267 h 2192"/>
                  <a:gd name="T64" fmla="*/ 419 w 438"/>
                  <a:gd name="T65" fmla="*/ 309 h 2192"/>
                  <a:gd name="T66" fmla="*/ 399 w 438"/>
                  <a:gd name="T67" fmla="*/ 346 h 2192"/>
                  <a:gd name="T68" fmla="*/ 373 w 438"/>
                  <a:gd name="T69" fmla="*/ 378 h 2192"/>
                  <a:gd name="T70" fmla="*/ 339 w 438"/>
                  <a:gd name="T71" fmla="*/ 406 h 2192"/>
                  <a:gd name="T72" fmla="*/ 301 w 438"/>
                  <a:gd name="T73" fmla="*/ 426 h 2192"/>
                  <a:gd name="T74" fmla="*/ 260 w 438"/>
                  <a:gd name="T75" fmla="*/ 439 h 2192"/>
                  <a:gd name="T76" fmla="*/ 215 w 438"/>
                  <a:gd name="T77" fmla="*/ 443 h 2192"/>
                  <a:gd name="T78" fmla="*/ 215 w 438"/>
                  <a:gd name="T79" fmla="*/ 443 h 2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38" h="2192">
                    <a:moveTo>
                      <a:pt x="50" y="2192"/>
                    </a:moveTo>
                    <a:lnTo>
                      <a:pt x="50" y="693"/>
                    </a:lnTo>
                    <a:lnTo>
                      <a:pt x="383" y="633"/>
                    </a:lnTo>
                    <a:lnTo>
                      <a:pt x="383" y="2192"/>
                    </a:lnTo>
                    <a:lnTo>
                      <a:pt x="50" y="2192"/>
                    </a:lnTo>
                    <a:lnTo>
                      <a:pt x="50" y="2192"/>
                    </a:lnTo>
                    <a:close/>
                    <a:moveTo>
                      <a:pt x="215" y="443"/>
                    </a:moveTo>
                    <a:lnTo>
                      <a:pt x="171" y="439"/>
                    </a:lnTo>
                    <a:lnTo>
                      <a:pt x="131" y="426"/>
                    </a:lnTo>
                    <a:lnTo>
                      <a:pt x="94" y="406"/>
                    </a:lnTo>
                    <a:lnTo>
                      <a:pt x="62" y="378"/>
                    </a:lnTo>
                    <a:lnTo>
                      <a:pt x="37" y="346"/>
                    </a:lnTo>
                    <a:lnTo>
                      <a:pt x="18" y="309"/>
                    </a:lnTo>
                    <a:lnTo>
                      <a:pt x="5" y="267"/>
                    </a:lnTo>
                    <a:lnTo>
                      <a:pt x="0" y="223"/>
                    </a:lnTo>
                    <a:lnTo>
                      <a:pt x="5" y="179"/>
                    </a:lnTo>
                    <a:lnTo>
                      <a:pt x="18" y="136"/>
                    </a:lnTo>
                    <a:lnTo>
                      <a:pt x="38" y="99"/>
                    </a:lnTo>
                    <a:lnTo>
                      <a:pt x="64" y="66"/>
                    </a:lnTo>
                    <a:lnTo>
                      <a:pt x="96" y="39"/>
                    </a:lnTo>
                    <a:lnTo>
                      <a:pt x="134" y="18"/>
                    </a:lnTo>
                    <a:lnTo>
                      <a:pt x="175" y="5"/>
                    </a:lnTo>
                    <a:lnTo>
                      <a:pt x="220" y="0"/>
                    </a:lnTo>
                    <a:lnTo>
                      <a:pt x="264" y="5"/>
                    </a:lnTo>
                    <a:lnTo>
                      <a:pt x="304" y="18"/>
                    </a:lnTo>
                    <a:lnTo>
                      <a:pt x="341" y="38"/>
                    </a:lnTo>
                    <a:lnTo>
                      <a:pt x="373" y="64"/>
                    </a:lnTo>
                    <a:lnTo>
                      <a:pt x="399" y="98"/>
                    </a:lnTo>
                    <a:lnTo>
                      <a:pt x="419" y="135"/>
                    </a:lnTo>
                    <a:lnTo>
                      <a:pt x="432" y="177"/>
                    </a:lnTo>
                    <a:lnTo>
                      <a:pt x="438" y="223"/>
                    </a:lnTo>
                    <a:lnTo>
                      <a:pt x="432" y="267"/>
                    </a:lnTo>
                    <a:lnTo>
                      <a:pt x="419" y="309"/>
                    </a:lnTo>
                    <a:lnTo>
                      <a:pt x="399" y="346"/>
                    </a:lnTo>
                    <a:lnTo>
                      <a:pt x="373" y="378"/>
                    </a:lnTo>
                    <a:lnTo>
                      <a:pt x="339" y="406"/>
                    </a:lnTo>
                    <a:lnTo>
                      <a:pt x="301" y="426"/>
                    </a:lnTo>
                    <a:lnTo>
                      <a:pt x="260" y="439"/>
                    </a:lnTo>
                    <a:lnTo>
                      <a:pt x="215" y="443"/>
                    </a:lnTo>
                    <a:lnTo>
                      <a:pt x="215" y="443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73" name="Freeform 12"/>
              <p:cNvSpPr>
                <a:spLocks/>
              </p:cNvSpPr>
              <p:nvPr userDrawn="1"/>
            </p:nvSpPr>
            <p:spPr bwMode="auto">
              <a:xfrm>
                <a:off x="14434" y="620"/>
                <a:ext cx="162" cy="229"/>
              </a:xfrm>
              <a:custGeom>
                <a:avLst/>
                <a:gdLst>
                  <a:gd name="T0" fmla="*/ 571 w 1134"/>
                  <a:gd name="T1" fmla="*/ 1598 h 1601"/>
                  <a:gd name="T2" fmla="*/ 433 w 1134"/>
                  <a:gd name="T3" fmla="*/ 1571 h 1601"/>
                  <a:gd name="T4" fmla="*/ 313 w 1134"/>
                  <a:gd name="T5" fmla="*/ 1518 h 1601"/>
                  <a:gd name="T6" fmla="*/ 211 w 1134"/>
                  <a:gd name="T7" fmla="*/ 1441 h 1601"/>
                  <a:gd name="T8" fmla="*/ 129 w 1134"/>
                  <a:gd name="T9" fmla="*/ 1341 h 1601"/>
                  <a:gd name="T10" fmla="*/ 42 w 1134"/>
                  <a:gd name="T11" fmla="*/ 1148 h 1601"/>
                  <a:gd name="T12" fmla="*/ 0 w 1134"/>
                  <a:gd name="T13" fmla="*/ 819 h 1601"/>
                  <a:gd name="T14" fmla="*/ 15 w 1134"/>
                  <a:gd name="T15" fmla="*/ 625 h 1601"/>
                  <a:gd name="T16" fmla="*/ 57 w 1134"/>
                  <a:gd name="T17" fmla="*/ 457 h 1601"/>
                  <a:gd name="T18" fmla="*/ 122 w 1134"/>
                  <a:gd name="T19" fmla="*/ 316 h 1601"/>
                  <a:gd name="T20" fmla="*/ 208 w 1134"/>
                  <a:gd name="T21" fmla="*/ 201 h 1601"/>
                  <a:gd name="T22" fmla="*/ 309 w 1134"/>
                  <a:gd name="T23" fmla="*/ 113 h 1601"/>
                  <a:gd name="T24" fmla="*/ 423 w 1134"/>
                  <a:gd name="T25" fmla="*/ 50 h 1601"/>
                  <a:gd name="T26" fmla="*/ 671 w 1134"/>
                  <a:gd name="T27" fmla="*/ 0 h 1601"/>
                  <a:gd name="T28" fmla="*/ 893 w 1134"/>
                  <a:gd name="T29" fmla="*/ 35 h 1601"/>
                  <a:gd name="T30" fmla="*/ 1093 w 1134"/>
                  <a:gd name="T31" fmla="*/ 165 h 1601"/>
                  <a:gd name="T32" fmla="*/ 861 w 1134"/>
                  <a:gd name="T33" fmla="*/ 332 h 1601"/>
                  <a:gd name="T34" fmla="*/ 735 w 1134"/>
                  <a:gd name="T35" fmla="*/ 275 h 1601"/>
                  <a:gd name="T36" fmla="*/ 596 w 1134"/>
                  <a:gd name="T37" fmla="*/ 278 h 1601"/>
                  <a:gd name="T38" fmla="*/ 473 w 1134"/>
                  <a:gd name="T39" fmla="*/ 355 h 1601"/>
                  <a:gd name="T40" fmla="*/ 402 w 1134"/>
                  <a:gd name="T41" fmla="*/ 500 h 1601"/>
                  <a:gd name="T42" fmla="*/ 371 w 1134"/>
                  <a:gd name="T43" fmla="*/ 712 h 1601"/>
                  <a:gd name="T44" fmla="*/ 373 w 1134"/>
                  <a:gd name="T45" fmla="*/ 987 h 1601"/>
                  <a:gd name="T46" fmla="*/ 424 w 1134"/>
                  <a:gd name="T47" fmla="*/ 1194 h 1601"/>
                  <a:gd name="T48" fmla="*/ 509 w 1134"/>
                  <a:gd name="T49" fmla="*/ 1297 h 1601"/>
                  <a:gd name="T50" fmla="*/ 612 w 1134"/>
                  <a:gd name="T51" fmla="*/ 1342 h 1601"/>
                  <a:gd name="T52" fmla="*/ 749 w 1134"/>
                  <a:gd name="T53" fmla="*/ 1339 h 1601"/>
                  <a:gd name="T54" fmla="*/ 903 w 1134"/>
                  <a:gd name="T55" fmla="*/ 1263 h 1601"/>
                  <a:gd name="T56" fmla="*/ 1134 w 1134"/>
                  <a:gd name="T57" fmla="*/ 1400 h 1601"/>
                  <a:gd name="T58" fmla="*/ 973 w 1134"/>
                  <a:gd name="T59" fmla="*/ 1525 h 1601"/>
                  <a:gd name="T60" fmla="*/ 855 w 1134"/>
                  <a:gd name="T61" fmla="*/ 1574 h 1601"/>
                  <a:gd name="T62" fmla="*/ 647 w 1134"/>
                  <a:gd name="T63" fmla="*/ 1601 h 16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134" h="1601">
                    <a:moveTo>
                      <a:pt x="647" y="1601"/>
                    </a:moveTo>
                    <a:lnTo>
                      <a:pt x="571" y="1598"/>
                    </a:lnTo>
                    <a:lnTo>
                      <a:pt x="500" y="1587"/>
                    </a:lnTo>
                    <a:lnTo>
                      <a:pt x="433" y="1571"/>
                    </a:lnTo>
                    <a:lnTo>
                      <a:pt x="371" y="1548"/>
                    </a:lnTo>
                    <a:lnTo>
                      <a:pt x="313" y="1518"/>
                    </a:lnTo>
                    <a:lnTo>
                      <a:pt x="260" y="1483"/>
                    </a:lnTo>
                    <a:lnTo>
                      <a:pt x="211" y="1441"/>
                    </a:lnTo>
                    <a:lnTo>
                      <a:pt x="167" y="1393"/>
                    </a:lnTo>
                    <a:lnTo>
                      <a:pt x="129" y="1341"/>
                    </a:lnTo>
                    <a:lnTo>
                      <a:pt x="95" y="1281"/>
                    </a:lnTo>
                    <a:lnTo>
                      <a:pt x="42" y="1148"/>
                    </a:lnTo>
                    <a:lnTo>
                      <a:pt x="11" y="994"/>
                    </a:lnTo>
                    <a:lnTo>
                      <a:pt x="0" y="819"/>
                    </a:lnTo>
                    <a:lnTo>
                      <a:pt x="4" y="718"/>
                    </a:lnTo>
                    <a:lnTo>
                      <a:pt x="15" y="625"/>
                    </a:lnTo>
                    <a:lnTo>
                      <a:pt x="33" y="537"/>
                    </a:lnTo>
                    <a:lnTo>
                      <a:pt x="57" y="457"/>
                    </a:lnTo>
                    <a:lnTo>
                      <a:pt x="87" y="384"/>
                    </a:lnTo>
                    <a:lnTo>
                      <a:pt x="122" y="316"/>
                    </a:lnTo>
                    <a:lnTo>
                      <a:pt x="163" y="256"/>
                    </a:lnTo>
                    <a:lnTo>
                      <a:pt x="208" y="201"/>
                    </a:lnTo>
                    <a:lnTo>
                      <a:pt x="257" y="154"/>
                    </a:lnTo>
                    <a:lnTo>
                      <a:pt x="309" y="113"/>
                    </a:lnTo>
                    <a:lnTo>
                      <a:pt x="364" y="77"/>
                    </a:lnTo>
                    <a:lnTo>
                      <a:pt x="423" y="50"/>
                    </a:lnTo>
                    <a:lnTo>
                      <a:pt x="545" y="12"/>
                    </a:lnTo>
                    <a:lnTo>
                      <a:pt x="671" y="0"/>
                    </a:lnTo>
                    <a:lnTo>
                      <a:pt x="788" y="8"/>
                    </a:lnTo>
                    <a:lnTo>
                      <a:pt x="893" y="35"/>
                    </a:lnTo>
                    <a:lnTo>
                      <a:pt x="992" y="86"/>
                    </a:lnTo>
                    <a:lnTo>
                      <a:pt x="1093" y="165"/>
                    </a:lnTo>
                    <a:lnTo>
                      <a:pt x="926" y="385"/>
                    </a:lnTo>
                    <a:lnTo>
                      <a:pt x="861" y="332"/>
                    </a:lnTo>
                    <a:lnTo>
                      <a:pt x="797" y="296"/>
                    </a:lnTo>
                    <a:lnTo>
                      <a:pt x="735" y="275"/>
                    </a:lnTo>
                    <a:lnTo>
                      <a:pt x="671" y="267"/>
                    </a:lnTo>
                    <a:lnTo>
                      <a:pt x="596" y="278"/>
                    </a:lnTo>
                    <a:lnTo>
                      <a:pt x="529" y="307"/>
                    </a:lnTo>
                    <a:lnTo>
                      <a:pt x="473" y="355"/>
                    </a:lnTo>
                    <a:lnTo>
                      <a:pt x="431" y="421"/>
                    </a:lnTo>
                    <a:lnTo>
                      <a:pt x="402" y="500"/>
                    </a:lnTo>
                    <a:lnTo>
                      <a:pt x="382" y="597"/>
                    </a:lnTo>
                    <a:lnTo>
                      <a:pt x="371" y="712"/>
                    </a:lnTo>
                    <a:lnTo>
                      <a:pt x="367" y="845"/>
                    </a:lnTo>
                    <a:lnTo>
                      <a:pt x="373" y="987"/>
                    </a:lnTo>
                    <a:lnTo>
                      <a:pt x="392" y="1103"/>
                    </a:lnTo>
                    <a:lnTo>
                      <a:pt x="424" y="1194"/>
                    </a:lnTo>
                    <a:lnTo>
                      <a:pt x="469" y="1261"/>
                    </a:lnTo>
                    <a:lnTo>
                      <a:pt x="509" y="1297"/>
                    </a:lnTo>
                    <a:lnTo>
                      <a:pt x="557" y="1325"/>
                    </a:lnTo>
                    <a:lnTo>
                      <a:pt x="612" y="1342"/>
                    </a:lnTo>
                    <a:lnTo>
                      <a:pt x="671" y="1349"/>
                    </a:lnTo>
                    <a:lnTo>
                      <a:pt x="749" y="1339"/>
                    </a:lnTo>
                    <a:lnTo>
                      <a:pt x="827" y="1310"/>
                    </a:lnTo>
                    <a:lnTo>
                      <a:pt x="903" y="1263"/>
                    </a:lnTo>
                    <a:lnTo>
                      <a:pt x="977" y="1198"/>
                    </a:lnTo>
                    <a:lnTo>
                      <a:pt x="1134" y="1400"/>
                    </a:lnTo>
                    <a:lnTo>
                      <a:pt x="1029" y="1489"/>
                    </a:lnTo>
                    <a:lnTo>
                      <a:pt x="973" y="1525"/>
                    </a:lnTo>
                    <a:lnTo>
                      <a:pt x="916" y="1552"/>
                    </a:lnTo>
                    <a:lnTo>
                      <a:pt x="855" y="1574"/>
                    </a:lnTo>
                    <a:lnTo>
                      <a:pt x="790" y="1590"/>
                    </a:lnTo>
                    <a:lnTo>
                      <a:pt x="647" y="1601"/>
                    </a:lnTo>
                    <a:lnTo>
                      <a:pt x="647" y="1601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74" name="Freeform 13"/>
              <p:cNvSpPr>
                <a:spLocks noEditPoints="1"/>
              </p:cNvSpPr>
              <p:nvPr userDrawn="1"/>
            </p:nvSpPr>
            <p:spPr bwMode="auto">
              <a:xfrm>
                <a:off x="14604" y="784"/>
                <a:ext cx="64" cy="64"/>
              </a:xfrm>
              <a:custGeom>
                <a:avLst/>
                <a:gdLst>
                  <a:gd name="T0" fmla="*/ 212 w 446"/>
                  <a:gd name="T1" fmla="*/ 138 h 447"/>
                  <a:gd name="T2" fmla="*/ 194 w 446"/>
                  <a:gd name="T3" fmla="*/ 205 h 447"/>
                  <a:gd name="T4" fmla="*/ 236 w 446"/>
                  <a:gd name="T5" fmla="*/ 203 h 447"/>
                  <a:gd name="T6" fmla="*/ 258 w 446"/>
                  <a:gd name="T7" fmla="*/ 172 h 447"/>
                  <a:gd name="T8" fmla="*/ 240 w 446"/>
                  <a:gd name="T9" fmla="*/ 141 h 447"/>
                  <a:gd name="T10" fmla="*/ 266 w 446"/>
                  <a:gd name="T11" fmla="*/ 348 h 447"/>
                  <a:gd name="T12" fmla="*/ 216 w 446"/>
                  <a:gd name="T13" fmla="*/ 260 h 447"/>
                  <a:gd name="T14" fmla="*/ 201 w 446"/>
                  <a:gd name="T15" fmla="*/ 245 h 447"/>
                  <a:gd name="T16" fmla="*/ 194 w 446"/>
                  <a:gd name="T17" fmla="*/ 348 h 447"/>
                  <a:gd name="T18" fmla="*/ 145 w 446"/>
                  <a:gd name="T19" fmla="*/ 97 h 447"/>
                  <a:gd name="T20" fmla="*/ 269 w 446"/>
                  <a:gd name="T21" fmla="*/ 103 h 447"/>
                  <a:gd name="T22" fmla="*/ 306 w 446"/>
                  <a:gd name="T23" fmla="*/ 141 h 447"/>
                  <a:gd name="T24" fmla="*/ 307 w 446"/>
                  <a:gd name="T25" fmla="*/ 197 h 447"/>
                  <a:gd name="T26" fmla="*/ 277 w 446"/>
                  <a:gd name="T27" fmla="*/ 234 h 447"/>
                  <a:gd name="T28" fmla="*/ 266 w 446"/>
                  <a:gd name="T29" fmla="*/ 251 h 447"/>
                  <a:gd name="T30" fmla="*/ 266 w 446"/>
                  <a:gd name="T31" fmla="*/ 348 h 447"/>
                  <a:gd name="T32" fmla="*/ 223 w 446"/>
                  <a:gd name="T33" fmla="*/ 45 h 447"/>
                  <a:gd name="T34" fmla="*/ 156 w 446"/>
                  <a:gd name="T35" fmla="*/ 59 h 447"/>
                  <a:gd name="T36" fmla="*/ 65 w 446"/>
                  <a:gd name="T37" fmla="*/ 154 h 447"/>
                  <a:gd name="T38" fmla="*/ 51 w 446"/>
                  <a:gd name="T39" fmla="*/ 224 h 447"/>
                  <a:gd name="T40" fmla="*/ 65 w 446"/>
                  <a:gd name="T41" fmla="*/ 294 h 447"/>
                  <a:gd name="T42" fmla="*/ 156 w 446"/>
                  <a:gd name="T43" fmla="*/ 390 h 447"/>
                  <a:gd name="T44" fmla="*/ 223 w 446"/>
                  <a:gd name="T45" fmla="*/ 404 h 447"/>
                  <a:gd name="T46" fmla="*/ 290 w 446"/>
                  <a:gd name="T47" fmla="*/ 390 h 447"/>
                  <a:gd name="T48" fmla="*/ 381 w 446"/>
                  <a:gd name="T49" fmla="*/ 294 h 447"/>
                  <a:gd name="T50" fmla="*/ 394 w 446"/>
                  <a:gd name="T51" fmla="*/ 224 h 447"/>
                  <a:gd name="T52" fmla="*/ 381 w 446"/>
                  <a:gd name="T53" fmla="*/ 154 h 447"/>
                  <a:gd name="T54" fmla="*/ 290 w 446"/>
                  <a:gd name="T55" fmla="*/ 59 h 447"/>
                  <a:gd name="T56" fmla="*/ 223 w 446"/>
                  <a:gd name="T57" fmla="*/ 45 h 447"/>
                  <a:gd name="T58" fmla="*/ 223 w 446"/>
                  <a:gd name="T59" fmla="*/ 447 h 447"/>
                  <a:gd name="T60" fmla="*/ 136 w 446"/>
                  <a:gd name="T61" fmla="*/ 430 h 447"/>
                  <a:gd name="T62" fmla="*/ 66 w 446"/>
                  <a:gd name="T63" fmla="*/ 383 h 447"/>
                  <a:gd name="T64" fmla="*/ 18 w 446"/>
                  <a:gd name="T65" fmla="*/ 312 h 447"/>
                  <a:gd name="T66" fmla="*/ 0 w 446"/>
                  <a:gd name="T67" fmla="*/ 224 h 447"/>
                  <a:gd name="T68" fmla="*/ 18 w 446"/>
                  <a:gd name="T69" fmla="*/ 137 h 447"/>
                  <a:gd name="T70" fmla="*/ 66 w 446"/>
                  <a:gd name="T71" fmla="*/ 65 h 447"/>
                  <a:gd name="T72" fmla="*/ 136 w 446"/>
                  <a:gd name="T73" fmla="*/ 17 h 447"/>
                  <a:gd name="T74" fmla="*/ 223 w 446"/>
                  <a:gd name="T75" fmla="*/ 0 h 447"/>
                  <a:gd name="T76" fmla="*/ 309 w 446"/>
                  <a:gd name="T77" fmla="*/ 17 h 447"/>
                  <a:gd name="T78" fmla="*/ 379 w 446"/>
                  <a:gd name="T79" fmla="*/ 65 h 447"/>
                  <a:gd name="T80" fmla="*/ 427 w 446"/>
                  <a:gd name="T81" fmla="*/ 137 h 447"/>
                  <a:gd name="T82" fmla="*/ 446 w 446"/>
                  <a:gd name="T83" fmla="*/ 224 h 447"/>
                  <a:gd name="T84" fmla="*/ 427 w 446"/>
                  <a:gd name="T85" fmla="*/ 312 h 447"/>
                  <a:gd name="T86" fmla="*/ 379 w 446"/>
                  <a:gd name="T87" fmla="*/ 383 h 447"/>
                  <a:gd name="T88" fmla="*/ 309 w 446"/>
                  <a:gd name="T89" fmla="*/ 430 h 447"/>
                  <a:gd name="T90" fmla="*/ 223 w 446"/>
                  <a:gd name="T91" fmla="*/ 447 h 4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46" h="447">
                    <a:moveTo>
                      <a:pt x="240" y="141"/>
                    </a:moveTo>
                    <a:lnTo>
                      <a:pt x="212" y="138"/>
                    </a:lnTo>
                    <a:lnTo>
                      <a:pt x="194" y="138"/>
                    </a:lnTo>
                    <a:lnTo>
                      <a:pt x="194" y="205"/>
                    </a:lnTo>
                    <a:lnTo>
                      <a:pt x="211" y="205"/>
                    </a:lnTo>
                    <a:lnTo>
                      <a:pt x="236" y="203"/>
                    </a:lnTo>
                    <a:lnTo>
                      <a:pt x="248" y="196"/>
                    </a:lnTo>
                    <a:lnTo>
                      <a:pt x="258" y="172"/>
                    </a:lnTo>
                    <a:lnTo>
                      <a:pt x="254" y="153"/>
                    </a:lnTo>
                    <a:lnTo>
                      <a:pt x="240" y="141"/>
                    </a:lnTo>
                    <a:lnTo>
                      <a:pt x="240" y="141"/>
                    </a:lnTo>
                    <a:close/>
                    <a:moveTo>
                      <a:pt x="266" y="348"/>
                    </a:moveTo>
                    <a:lnTo>
                      <a:pt x="243" y="306"/>
                    </a:lnTo>
                    <a:lnTo>
                      <a:pt x="216" y="260"/>
                    </a:lnTo>
                    <a:lnTo>
                      <a:pt x="209" y="250"/>
                    </a:lnTo>
                    <a:lnTo>
                      <a:pt x="201" y="245"/>
                    </a:lnTo>
                    <a:lnTo>
                      <a:pt x="194" y="243"/>
                    </a:lnTo>
                    <a:lnTo>
                      <a:pt x="194" y="348"/>
                    </a:lnTo>
                    <a:lnTo>
                      <a:pt x="145" y="348"/>
                    </a:lnTo>
                    <a:lnTo>
                      <a:pt x="145" y="97"/>
                    </a:lnTo>
                    <a:lnTo>
                      <a:pt x="238" y="97"/>
                    </a:lnTo>
                    <a:lnTo>
                      <a:pt x="269" y="103"/>
                    </a:lnTo>
                    <a:lnTo>
                      <a:pt x="291" y="117"/>
                    </a:lnTo>
                    <a:lnTo>
                      <a:pt x="306" y="141"/>
                    </a:lnTo>
                    <a:lnTo>
                      <a:pt x="311" y="171"/>
                    </a:lnTo>
                    <a:lnTo>
                      <a:pt x="307" y="197"/>
                    </a:lnTo>
                    <a:lnTo>
                      <a:pt x="295" y="219"/>
                    </a:lnTo>
                    <a:lnTo>
                      <a:pt x="277" y="234"/>
                    </a:lnTo>
                    <a:lnTo>
                      <a:pt x="256" y="239"/>
                    </a:lnTo>
                    <a:lnTo>
                      <a:pt x="266" y="251"/>
                    </a:lnTo>
                    <a:lnTo>
                      <a:pt x="326" y="348"/>
                    </a:lnTo>
                    <a:lnTo>
                      <a:pt x="266" y="348"/>
                    </a:lnTo>
                    <a:lnTo>
                      <a:pt x="266" y="348"/>
                    </a:lnTo>
                    <a:close/>
                    <a:moveTo>
                      <a:pt x="223" y="45"/>
                    </a:moveTo>
                    <a:lnTo>
                      <a:pt x="189" y="48"/>
                    </a:lnTo>
                    <a:lnTo>
                      <a:pt x="156" y="59"/>
                    </a:lnTo>
                    <a:lnTo>
                      <a:pt x="101" y="97"/>
                    </a:lnTo>
                    <a:lnTo>
                      <a:pt x="65" y="154"/>
                    </a:lnTo>
                    <a:lnTo>
                      <a:pt x="55" y="188"/>
                    </a:lnTo>
                    <a:lnTo>
                      <a:pt x="51" y="224"/>
                    </a:lnTo>
                    <a:lnTo>
                      <a:pt x="55" y="260"/>
                    </a:lnTo>
                    <a:lnTo>
                      <a:pt x="65" y="294"/>
                    </a:lnTo>
                    <a:lnTo>
                      <a:pt x="101" y="351"/>
                    </a:lnTo>
                    <a:lnTo>
                      <a:pt x="156" y="390"/>
                    </a:lnTo>
                    <a:lnTo>
                      <a:pt x="189" y="400"/>
                    </a:lnTo>
                    <a:lnTo>
                      <a:pt x="223" y="404"/>
                    </a:lnTo>
                    <a:lnTo>
                      <a:pt x="257" y="400"/>
                    </a:lnTo>
                    <a:lnTo>
                      <a:pt x="290" y="390"/>
                    </a:lnTo>
                    <a:lnTo>
                      <a:pt x="344" y="351"/>
                    </a:lnTo>
                    <a:lnTo>
                      <a:pt x="381" y="294"/>
                    </a:lnTo>
                    <a:lnTo>
                      <a:pt x="391" y="260"/>
                    </a:lnTo>
                    <a:lnTo>
                      <a:pt x="394" y="224"/>
                    </a:lnTo>
                    <a:lnTo>
                      <a:pt x="391" y="188"/>
                    </a:lnTo>
                    <a:lnTo>
                      <a:pt x="381" y="154"/>
                    </a:lnTo>
                    <a:lnTo>
                      <a:pt x="344" y="97"/>
                    </a:lnTo>
                    <a:lnTo>
                      <a:pt x="290" y="59"/>
                    </a:lnTo>
                    <a:lnTo>
                      <a:pt x="257" y="48"/>
                    </a:lnTo>
                    <a:lnTo>
                      <a:pt x="223" y="45"/>
                    </a:lnTo>
                    <a:lnTo>
                      <a:pt x="223" y="45"/>
                    </a:lnTo>
                    <a:close/>
                    <a:moveTo>
                      <a:pt x="223" y="447"/>
                    </a:moveTo>
                    <a:lnTo>
                      <a:pt x="178" y="443"/>
                    </a:lnTo>
                    <a:lnTo>
                      <a:pt x="136" y="430"/>
                    </a:lnTo>
                    <a:lnTo>
                      <a:pt x="99" y="410"/>
                    </a:lnTo>
                    <a:lnTo>
                      <a:pt x="66" y="383"/>
                    </a:lnTo>
                    <a:lnTo>
                      <a:pt x="38" y="350"/>
                    </a:lnTo>
                    <a:lnTo>
                      <a:pt x="18" y="312"/>
                    </a:lnTo>
                    <a:lnTo>
                      <a:pt x="5" y="269"/>
                    </a:lnTo>
                    <a:lnTo>
                      <a:pt x="0" y="224"/>
                    </a:lnTo>
                    <a:lnTo>
                      <a:pt x="5" y="178"/>
                    </a:lnTo>
                    <a:lnTo>
                      <a:pt x="18" y="137"/>
                    </a:lnTo>
                    <a:lnTo>
                      <a:pt x="38" y="98"/>
                    </a:lnTo>
                    <a:lnTo>
                      <a:pt x="66" y="65"/>
                    </a:lnTo>
                    <a:lnTo>
                      <a:pt x="99" y="39"/>
                    </a:lnTo>
                    <a:lnTo>
                      <a:pt x="136" y="17"/>
                    </a:lnTo>
                    <a:lnTo>
                      <a:pt x="178" y="4"/>
                    </a:lnTo>
                    <a:lnTo>
                      <a:pt x="223" y="0"/>
                    </a:lnTo>
                    <a:lnTo>
                      <a:pt x="267" y="4"/>
                    </a:lnTo>
                    <a:lnTo>
                      <a:pt x="309" y="17"/>
                    </a:lnTo>
                    <a:lnTo>
                      <a:pt x="346" y="39"/>
                    </a:lnTo>
                    <a:lnTo>
                      <a:pt x="379" y="65"/>
                    </a:lnTo>
                    <a:lnTo>
                      <a:pt x="407" y="98"/>
                    </a:lnTo>
                    <a:lnTo>
                      <a:pt x="427" y="137"/>
                    </a:lnTo>
                    <a:lnTo>
                      <a:pt x="440" y="178"/>
                    </a:lnTo>
                    <a:lnTo>
                      <a:pt x="446" y="224"/>
                    </a:lnTo>
                    <a:lnTo>
                      <a:pt x="440" y="269"/>
                    </a:lnTo>
                    <a:lnTo>
                      <a:pt x="427" y="312"/>
                    </a:lnTo>
                    <a:lnTo>
                      <a:pt x="407" y="350"/>
                    </a:lnTo>
                    <a:lnTo>
                      <a:pt x="379" y="383"/>
                    </a:lnTo>
                    <a:lnTo>
                      <a:pt x="346" y="410"/>
                    </a:lnTo>
                    <a:lnTo>
                      <a:pt x="309" y="430"/>
                    </a:lnTo>
                    <a:lnTo>
                      <a:pt x="267" y="443"/>
                    </a:lnTo>
                    <a:lnTo>
                      <a:pt x="223" y="447"/>
                    </a:lnTo>
                    <a:lnTo>
                      <a:pt x="223" y="44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</p:grpSp>
        <p:grpSp>
          <p:nvGrpSpPr>
            <p:cNvPr id="47" name="Group 46"/>
            <p:cNvGrpSpPr>
              <a:grpSpLocks noChangeAspect="1"/>
            </p:cNvGrpSpPr>
            <p:nvPr/>
          </p:nvGrpSpPr>
          <p:grpSpPr bwMode="auto">
            <a:xfrm>
              <a:off x="16712421" y="4152115"/>
              <a:ext cx="739895" cy="603113"/>
              <a:chOff x="2941" y="7746"/>
              <a:chExt cx="1282" cy="1045"/>
            </a:xfrm>
            <a:solidFill>
              <a:srgbClr val="FFFFFF"/>
            </a:solidFill>
          </p:grpSpPr>
          <p:sp>
            <p:nvSpPr>
              <p:cNvPr id="48" name="Freeform 5"/>
              <p:cNvSpPr>
                <a:spLocks noEditPoints="1"/>
              </p:cNvSpPr>
              <p:nvPr userDrawn="1"/>
            </p:nvSpPr>
            <p:spPr bwMode="auto">
              <a:xfrm>
                <a:off x="2941" y="7746"/>
                <a:ext cx="1282" cy="1045"/>
              </a:xfrm>
              <a:custGeom>
                <a:avLst/>
                <a:gdLst>
                  <a:gd name="T0" fmla="*/ 6993 w 16668"/>
                  <a:gd name="T1" fmla="*/ 631 h 13581"/>
                  <a:gd name="T2" fmla="*/ 4730 w 16668"/>
                  <a:gd name="T3" fmla="*/ 1413 h 13581"/>
                  <a:gd name="T4" fmla="*/ 2851 w 16668"/>
                  <a:gd name="T5" fmla="*/ 2635 h 13581"/>
                  <a:gd name="T6" fmla="*/ 1447 w 16668"/>
                  <a:gd name="T7" fmla="*/ 4187 h 13581"/>
                  <a:gd name="T8" fmla="*/ 604 w 16668"/>
                  <a:gd name="T9" fmla="*/ 5963 h 13581"/>
                  <a:gd name="T10" fmla="*/ 413 w 16668"/>
                  <a:gd name="T11" fmla="*/ 7854 h 13581"/>
                  <a:gd name="T12" fmla="*/ 839 w 16668"/>
                  <a:gd name="T13" fmla="*/ 9486 h 13581"/>
                  <a:gd name="T14" fmla="*/ 1693 w 16668"/>
                  <a:gd name="T15" fmla="*/ 10803 h 13581"/>
                  <a:gd name="T16" fmla="*/ 2922 w 16668"/>
                  <a:gd name="T17" fmla="*/ 11872 h 13581"/>
                  <a:gd name="T18" fmla="*/ 4461 w 16668"/>
                  <a:gd name="T19" fmla="*/ 12650 h 13581"/>
                  <a:gd name="T20" fmla="*/ 6245 w 16668"/>
                  <a:gd name="T21" fmla="*/ 13093 h 13581"/>
                  <a:gd name="T22" fmla="*/ 8605 w 16668"/>
                  <a:gd name="T23" fmla="*/ 13123 h 13581"/>
                  <a:gd name="T24" fmla="*/ 11190 w 16668"/>
                  <a:gd name="T25" fmla="*/ 12495 h 13581"/>
                  <a:gd name="T26" fmla="*/ 13209 w 16668"/>
                  <a:gd name="T27" fmla="*/ 11418 h 13581"/>
                  <a:gd name="T28" fmla="*/ 14825 w 16668"/>
                  <a:gd name="T29" fmla="*/ 9924 h 13581"/>
                  <a:gd name="T30" fmla="*/ 15873 w 16668"/>
                  <a:gd name="T31" fmla="*/ 8175 h 13581"/>
                  <a:gd name="T32" fmla="*/ 16269 w 16668"/>
                  <a:gd name="T33" fmla="*/ 6327 h 13581"/>
                  <a:gd name="T34" fmla="*/ 16017 w 16668"/>
                  <a:gd name="T35" fmla="*/ 4582 h 13581"/>
                  <a:gd name="T36" fmla="*/ 15302 w 16668"/>
                  <a:gd name="T37" fmla="*/ 3192 h 13581"/>
                  <a:gd name="T38" fmla="*/ 14190 w 16668"/>
                  <a:gd name="T39" fmla="*/ 2035 h 13581"/>
                  <a:gd name="T40" fmla="*/ 12748 w 16668"/>
                  <a:gd name="T41" fmla="*/ 1156 h 13581"/>
                  <a:gd name="T42" fmla="*/ 11038 w 16668"/>
                  <a:gd name="T43" fmla="*/ 595 h 13581"/>
                  <a:gd name="T44" fmla="*/ 9127 w 16668"/>
                  <a:gd name="T45" fmla="*/ 399 h 13581"/>
                  <a:gd name="T46" fmla="*/ 6848 w 16668"/>
                  <a:gd name="T47" fmla="*/ 13557 h 13581"/>
                  <a:gd name="T48" fmla="*/ 4897 w 16668"/>
                  <a:gd name="T49" fmla="*/ 13213 h 13581"/>
                  <a:gd name="T50" fmla="*/ 3180 w 16668"/>
                  <a:gd name="T51" fmla="*/ 12497 h 13581"/>
                  <a:gd name="T52" fmla="*/ 1765 w 16668"/>
                  <a:gd name="T53" fmla="*/ 11454 h 13581"/>
                  <a:gd name="T54" fmla="*/ 722 w 16668"/>
                  <a:gd name="T55" fmla="*/ 10132 h 13581"/>
                  <a:gd name="T56" fmla="*/ 119 w 16668"/>
                  <a:gd name="T57" fmla="*/ 8576 h 13581"/>
                  <a:gd name="T58" fmla="*/ 66 w 16668"/>
                  <a:gd name="T59" fmla="*/ 6550 h 13581"/>
                  <a:gd name="T60" fmla="*/ 728 w 16668"/>
                  <a:gd name="T61" fmla="*/ 4612 h 13581"/>
                  <a:gd name="T62" fmla="*/ 2013 w 16668"/>
                  <a:gd name="T63" fmla="*/ 2874 h 13581"/>
                  <a:gd name="T64" fmla="*/ 3827 w 16668"/>
                  <a:gd name="T65" fmla="*/ 1451 h 13581"/>
                  <a:gd name="T66" fmla="*/ 6077 w 16668"/>
                  <a:gd name="T67" fmla="*/ 457 h 13581"/>
                  <a:gd name="T68" fmla="*/ 8018 w 16668"/>
                  <a:gd name="T69" fmla="*/ 60 h 13581"/>
                  <a:gd name="T70" fmla="*/ 9817 w 16668"/>
                  <a:gd name="T71" fmla="*/ 24 h 13581"/>
                  <a:gd name="T72" fmla="*/ 11768 w 16668"/>
                  <a:gd name="T73" fmla="*/ 368 h 13581"/>
                  <a:gd name="T74" fmla="*/ 13485 w 16668"/>
                  <a:gd name="T75" fmla="*/ 1084 h 13581"/>
                  <a:gd name="T76" fmla="*/ 14900 w 16668"/>
                  <a:gd name="T77" fmla="*/ 2126 h 13581"/>
                  <a:gd name="T78" fmla="*/ 15943 w 16668"/>
                  <a:gd name="T79" fmla="*/ 3449 h 13581"/>
                  <a:gd name="T80" fmla="*/ 16546 w 16668"/>
                  <a:gd name="T81" fmla="*/ 5005 h 13581"/>
                  <a:gd name="T82" fmla="*/ 16608 w 16668"/>
                  <a:gd name="T83" fmla="*/ 6998 h 13581"/>
                  <a:gd name="T84" fmla="*/ 15954 w 16668"/>
                  <a:gd name="T85" fmla="*/ 8950 h 13581"/>
                  <a:gd name="T86" fmla="*/ 14624 w 16668"/>
                  <a:gd name="T87" fmla="*/ 10743 h 13581"/>
                  <a:gd name="T88" fmla="*/ 12784 w 16668"/>
                  <a:gd name="T89" fmla="*/ 12167 h 13581"/>
                  <a:gd name="T90" fmla="*/ 10562 w 16668"/>
                  <a:gd name="T91" fmla="*/ 13132 h 13581"/>
                  <a:gd name="T92" fmla="*/ 8648 w 16668"/>
                  <a:gd name="T93" fmla="*/ 13521 h 13581"/>
                  <a:gd name="T94" fmla="*/ 7539 w 16668"/>
                  <a:gd name="T95" fmla="*/ 13581 h 135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6668" h="13581">
                    <a:moveTo>
                      <a:pt x="9127" y="399"/>
                    </a:moveTo>
                    <a:lnTo>
                      <a:pt x="8060" y="458"/>
                    </a:lnTo>
                    <a:lnTo>
                      <a:pt x="6993" y="631"/>
                    </a:lnTo>
                    <a:lnTo>
                      <a:pt x="6201" y="836"/>
                    </a:lnTo>
                    <a:lnTo>
                      <a:pt x="5446" y="1099"/>
                    </a:lnTo>
                    <a:lnTo>
                      <a:pt x="4730" y="1413"/>
                    </a:lnTo>
                    <a:lnTo>
                      <a:pt x="4056" y="1777"/>
                    </a:lnTo>
                    <a:lnTo>
                      <a:pt x="3429" y="2186"/>
                    </a:lnTo>
                    <a:lnTo>
                      <a:pt x="2851" y="2635"/>
                    </a:lnTo>
                    <a:lnTo>
                      <a:pt x="2327" y="3121"/>
                    </a:lnTo>
                    <a:lnTo>
                      <a:pt x="1857" y="3639"/>
                    </a:lnTo>
                    <a:lnTo>
                      <a:pt x="1447" y="4187"/>
                    </a:lnTo>
                    <a:lnTo>
                      <a:pt x="1099" y="4759"/>
                    </a:lnTo>
                    <a:lnTo>
                      <a:pt x="817" y="5352"/>
                    </a:lnTo>
                    <a:lnTo>
                      <a:pt x="604" y="5963"/>
                    </a:lnTo>
                    <a:lnTo>
                      <a:pt x="464" y="6585"/>
                    </a:lnTo>
                    <a:lnTo>
                      <a:pt x="399" y="7217"/>
                    </a:lnTo>
                    <a:lnTo>
                      <a:pt x="413" y="7854"/>
                    </a:lnTo>
                    <a:lnTo>
                      <a:pt x="509" y="8491"/>
                    </a:lnTo>
                    <a:lnTo>
                      <a:pt x="648" y="8999"/>
                    </a:lnTo>
                    <a:lnTo>
                      <a:pt x="839" y="9486"/>
                    </a:lnTo>
                    <a:lnTo>
                      <a:pt x="1078" y="9950"/>
                    </a:lnTo>
                    <a:lnTo>
                      <a:pt x="1364" y="10389"/>
                    </a:lnTo>
                    <a:lnTo>
                      <a:pt x="1693" y="10803"/>
                    </a:lnTo>
                    <a:lnTo>
                      <a:pt x="2065" y="11189"/>
                    </a:lnTo>
                    <a:lnTo>
                      <a:pt x="2475" y="11546"/>
                    </a:lnTo>
                    <a:lnTo>
                      <a:pt x="2922" y="11872"/>
                    </a:lnTo>
                    <a:lnTo>
                      <a:pt x="3404" y="12166"/>
                    </a:lnTo>
                    <a:lnTo>
                      <a:pt x="3918" y="12425"/>
                    </a:lnTo>
                    <a:lnTo>
                      <a:pt x="4461" y="12650"/>
                    </a:lnTo>
                    <a:lnTo>
                      <a:pt x="5032" y="12837"/>
                    </a:lnTo>
                    <a:lnTo>
                      <a:pt x="5627" y="12986"/>
                    </a:lnTo>
                    <a:lnTo>
                      <a:pt x="6245" y="13093"/>
                    </a:lnTo>
                    <a:lnTo>
                      <a:pt x="6884" y="13160"/>
                    </a:lnTo>
                    <a:lnTo>
                      <a:pt x="7539" y="13182"/>
                    </a:lnTo>
                    <a:lnTo>
                      <a:pt x="8605" y="13123"/>
                    </a:lnTo>
                    <a:lnTo>
                      <a:pt x="9672" y="12950"/>
                    </a:lnTo>
                    <a:lnTo>
                      <a:pt x="10445" y="12750"/>
                    </a:lnTo>
                    <a:lnTo>
                      <a:pt x="11190" y="12495"/>
                    </a:lnTo>
                    <a:lnTo>
                      <a:pt x="11902" y="12186"/>
                    </a:lnTo>
                    <a:lnTo>
                      <a:pt x="12576" y="11827"/>
                    </a:lnTo>
                    <a:lnTo>
                      <a:pt x="13209" y="11418"/>
                    </a:lnTo>
                    <a:lnTo>
                      <a:pt x="13798" y="10964"/>
                    </a:lnTo>
                    <a:lnTo>
                      <a:pt x="14338" y="10465"/>
                    </a:lnTo>
                    <a:lnTo>
                      <a:pt x="14825" y="9924"/>
                    </a:lnTo>
                    <a:lnTo>
                      <a:pt x="15245" y="9358"/>
                    </a:lnTo>
                    <a:lnTo>
                      <a:pt x="15595" y="8774"/>
                    </a:lnTo>
                    <a:lnTo>
                      <a:pt x="15873" y="8175"/>
                    </a:lnTo>
                    <a:lnTo>
                      <a:pt x="16079" y="7565"/>
                    </a:lnTo>
                    <a:lnTo>
                      <a:pt x="16211" y="6947"/>
                    </a:lnTo>
                    <a:lnTo>
                      <a:pt x="16269" y="6327"/>
                    </a:lnTo>
                    <a:lnTo>
                      <a:pt x="16251" y="5706"/>
                    </a:lnTo>
                    <a:lnTo>
                      <a:pt x="16156" y="5090"/>
                    </a:lnTo>
                    <a:lnTo>
                      <a:pt x="16017" y="4582"/>
                    </a:lnTo>
                    <a:lnTo>
                      <a:pt x="15826" y="4095"/>
                    </a:lnTo>
                    <a:lnTo>
                      <a:pt x="15587" y="3631"/>
                    </a:lnTo>
                    <a:lnTo>
                      <a:pt x="15302" y="3192"/>
                    </a:lnTo>
                    <a:lnTo>
                      <a:pt x="14972" y="2778"/>
                    </a:lnTo>
                    <a:lnTo>
                      <a:pt x="14600" y="2392"/>
                    </a:lnTo>
                    <a:lnTo>
                      <a:pt x="14190" y="2035"/>
                    </a:lnTo>
                    <a:lnTo>
                      <a:pt x="13743" y="1709"/>
                    </a:lnTo>
                    <a:lnTo>
                      <a:pt x="13261" y="1415"/>
                    </a:lnTo>
                    <a:lnTo>
                      <a:pt x="12748" y="1156"/>
                    </a:lnTo>
                    <a:lnTo>
                      <a:pt x="12204" y="931"/>
                    </a:lnTo>
                    <a:lnTo>
                      <a:pt x="11633" y="744"/>
                    </a:lnTo>
                    <a:lnTo>
                      <a:pt x="11038" y="595"/>
                    </a:lnTo>
                    <a:lnTo>
                      <a:pt x="10420" y="488"/>
                    </a:lnTo>
                    <a:lnTo>
                      <a:pt x="9782" y="422"/>
                    </a:lnTo>
                    <a:lnTo>
                      <a:pt x="9127" y="399"/>
                    </a:lnTo>
                    <a:lnTo>
                      <a:pt x="9127" y="399"/>
                    </a:lnTo>
                    <a:close/>
                    <a:moveTo>
                      <a:pt x="7539" y="13581"/>
                    </a:moveTo>
                    <a:lnTo>
                      <a:pt x="6848" y="13557"/>
                    </a:lnTo>
                    <a:lnTo>
                      <a:pt x="6175" y="13486"/>
                    </a:lnTo>
                    <a:lnTo>
                      <a:pt x="5524" y="13371"/>
                    </a:lnTo>
                    <a:lnTo>
                      <a:pt x="4897" y="13213"/>
                    </a:lnTo>
                    <a:lnTo>
                      <a:pt x="4295" y="13014"/>
                    </a:lnTo>
                    <a:lnTo>
                      <a:pt x="3721" y="12775"/>
                    </a:lnTo>
                    <a:lnTo>
                      <a:pt x="3180" y="12497"/>
                    </a:lnTo>
                    <a:lnTo>
                      <a:pt x="2671" y="12183"/>
                    </a:lnTo>
                    <a:lnTo>
                      <a:pt x="2199" y="11836"/>
                    </a:lnTo>
                    <a:lnTo>
                      <a:pt x="1765" y="11454"/>
                    </a:lnTo>
                    <a:lnTo>
                      <a:pt x="1373" y="11043"/>
                    </a:lnTo>
                    <a:lnTo>
                      <a:pt x="1025" y="10602"/>
                    </a:lnTo>
                    <a:lnTo>
                      <a:pt x="722" y="10132"/>
                    </a:lnTo>
                    <a:lnTo>
                      <a:pt x="469" y="9638"/>
                    </a:lnTo>
                    <a:lnTo>
                      <a:pt x="267" y="9118"/>
                    </a:lnTo>
                    <a:lnTo>
                      <a:pt x="119" y="8576"/>
                    </a:lnTo>
                    <a:lnTo>
                      <a:pt x="16" y="7899"/>
                    </a:lnTo>
                    <a:lnTo>
                      <a:pt x="0" y="7222"/>
                    </a:lnTo>
                    <a:lnTo>
                      <a:pt x="66" y="6550"/>
                    </a:lnTo>
                    <a:lnTo>
                      <a:pt x="212" y="5889"/>
                    </a:lnTo>
                    <a:lnTo>
                      <a:pt x="434" y="5241"/>
                    </a:lnTo>
                    <a:lnTo>
                      <a:pt x="728" y="4612"/>
                    </a:lnTo>
                    <a:lnTo>
                      <a:pt x="1091" y="4005"/>
                    </a:lnTo>
                    <a:lnTo>
                      <a:pt x="1521" y="3424"/>
                    </a:lnTo>
                    <a:lnTo>
                      <a:pt x="2013" y="2874"/>
                    </a:lnTo>
                    <a:lnTo>
                      <a:pt x="2563" y="2358"/>
                    </a:lnTo>
                    <a:lnTo>
                      <a:pt x="3169" y="1883"/>
                    </a:lnTo>
                    <a:lnTo>
                      <a:pt x="3827" y="1451"/>
                    </a:lnTo>
                    <a:lnTo>
                      <a:pt x="4533" y="1066"/>
                    </a:lnTo>
                    <a:lnTo>
                      <a:pt x="5284" y="734"/>
                    </a:lnTo>
                    <a:lnTo>
                      <a:pt x="6077" y="457"/>
                    </a:lnTo>
                    <a:lnTo>
                      <a:pt x="6909" y="241"/>
                    </a:lnTo>
                    <a:lnTo>
                      <a:pt x="7461" y="135"/>
                    </a:lnTo>
                    <a:lnTo>
                      <a:pt x="8018" y="60"/>
                    </a:lnTo>
                    <a:lnTo>
                      <a:pt x="8573" y="15"/>
                    </a:lnTo>
                    <a:lnTo>
                      <a:pt x="9127" y="0"/>
                    </a:lnTo>
                    <a:lnTo>
                      <a:pt x="9817" y="24"/>
                    </a:lnTo>
                    <a:lnTo>
                      <a:pt x="10489" y="95"/>
                    </a:lnTo>
                    <a:lnTo>
                      <a:pt x="11140" y="209"/>
                    </a:lnTo>
                    <a:lnTo>
                      <a:pt x="11768" y="368"/>
                    </a:lnTo>
                    <a:lnTo>
                      <a:pt x="12370" y="567"/>
                    </a:lnTo>
                    <a:lnTo>
                      <a:pt x="12944" y="806"/>
                    </a:lnTo>
                    <a:lnTo>
                      <a:pt x="13485" y="1084"/>
                    </a:lnTo>
                    <a:lnTo>
                      <a:pt x="13994" y="1398"/>
                    </a:lnTo>
                    <a:lnTo>
                      <a:pt x="14466" y="1745"/>
                    </a:lnTo>
                    <a:lnTo>
                      <a:pt x="14900" y="2126"/>
                    </a:lnTo>
                    <a:lnTo>
                      <a:pt x="15292" y="2538"/>
                    </a:lnTo>
                    <a:lnTo>
                      <a:pt x="15641" y="2979"/>
                    </a:lnTo>
                    <a:lnTo>
                      <a:pt x="15943" y="3449"/>
                    </a:lnTo>
                    <a:lnTo>
                      <a:pt x="16196" y="3943"/>
                    </a:lnTo>
                    <a:lnTo>
                      <a:pt x="16398" y="4463"/>
                    </a:lnTo>
                    <a:lnTo>
                      <a:pt x="16546" y="5005"/>
                    </a:lnTo>
                    <a:lnTo>
                      <a:pt x="16648" y="5666"/>
                    </a:lnTo>
                    <a:lnTo>
                      <a:pt x="16668" y="6333"/>
                    </a:lnTo>
                    <a:lnTo>
                      <a:pt x="16608" y="6998"/>
                    </a:lnTo>
                    <a:lnTo>
                      <a:pt x="16468" y="7659"/>
                    </a:lnTo>
                    <a:lnTo>
                      <a:pt x="16250" y="8311"/>
                    </a:lnTo>
                    <a:lnTo>
                      <a:pt x="15954" y="8950"/>
                    </a:lnTo>
                    <a:lnTo>
                      <a:pt x="15581" y="9574"/>
                    </a:lnTo>
                    <a:lnTo>
                      <a:pt x="15134" y="10177"/>
                    </a:lnTo>
                    <a:lnTo>
                      <a:pt x="14624" y="10743"/>
                    </a:lnTo>
                    <a:lnTo>
                      <a:pt x="14060" y="11264"/>
                    </a:lnTo>
                    <a:lnTo>
                      <a:pt x="13446" y="11740"/>
                    </a:lnTo>
                    <a:lnTo>
                      <a:pt x="12784" y="12167"/>
                    </a:lnTo>
                    <a:lnTo>
                      <a:pt x="12080" y="12543"/>
                    </a:lnTo>
                    <a:lnTo>
                      <a:pt x="11338" y="12866"/>
                    </a:lnTo>
                    <a:lnTo>
                      <a:pt x="10562" y="13132"/>
                    </a:lnTo>
                    <a:lnTo>
                      <a:pt x="9757" y="13340"/>
                    </a:lnTo>
                    <a:lnTo>
                      <a:pt x="9203" y="13445"/>
                    </a:lnTo>
                    <a:lnTo>
                      <a:pt x="8648" y="13521"/>
                    </a:lnTo>
                    <a:lnTo>
                      <a:pt x="8093" y="13566"/>
                    </a:lnTo>
                    <a:lnTo>
                      <a:pt x="7539" y="13581"/>
                    </a:lnTo>
                    <a:lnTo>
                      <a:pt x="7539" y="135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49" name="Freeform 6"/>
              <p:cNvSpPr>
                <a:spLocks noEditPoints="1"/>
              </p:cNvSpPr>
              <p:nvPr userDrawn="1"/>
            </p:nvSpPr>
            <p:spPr bwMode="auto">
              <a:xfrm>
                <a:off x="3265" y="7905"/>
                <a:ext cx="745" cy="745"/>
              </a:xfrm>
              <a:custGeom>
                <a:avLst/>
                <a:gdLst>
                  <a:gd name="T0" fmla="*/ 3949 w 9689"/>
                  <a:gd name="T1" fmla="*/ 490 h 9689"/>
                  <a:gd name="T2" fmla="*/ 2728 w 9689"/>
                  <a:gd name="T3" fmla="*/ 937 h 9689"/>
                  <a:gd name="T4" fmla="*/ 1703 w 9689"/>
                  <a:gd name="T5" fmla="*/ 1703 h 9689"/>
                  <a:gd name="T6" fmla="*/ 936 w 9689"/>
                  <a:gd name="T7" fmla="*/ 2727 h 9689"/>
                  <a:gd name="T8" fmla="*/ 490 w 9689"/>
                  <a:gd name="T9" fmla="*/ 3950 h 9689"/>
                  <a:gd name="T10" fmla="*/ 422 w 9689"/>
                  <a:gd name="T11" fmla="*/ 5299 h 9689"/>
                  <a:gd name="T12" fmla="*/ 750 w 9689"/>
                  <a:gd name="T13" fmla="*/ 6573 h 9689"/>
                  <a:gd name="T14" fmla="*/ 1415 w 9689"/>
                  <a:gd name="T15" fmla="*/ 7671 h 9689"/>
                  <a:gd name="T16" fmla="*/ 2360 w 9689"/>
                  <a:gd name="T17" fmla="*/ 8529 h 9689"/>
                  <a:gd name="T18" fmla="*/ 3524 w 9689"/>
                  <a:gd name="T19" fmla="*/ 9090 h 9689"/>
                  <a:gd name="T20" fmla="*/ 4844 w 9689"/>
                  <a:gd name="T21" fmla="*/ 9290 h 9689"/>
                  <a:gd name="T22" fmla="*/ 6165 w 9689"/>
                  <a:gd name="T23" fmla="*/ 9090 h 9689"/>
                  <a:gd name="T24" fmla="*/ 7328 w 9689"/>
                  <a:gd name="T25" fmla="*/ 8529 h 9689"/>
                  <a:gd name="T26" fmla="*/ 8273 w 9689"/>
                  <a:gd name="T27" fmla="*/ 7671 h 9689"/>
                  <a:gd name="T28" fmla="*/ 8940 w 9689"/>
                  <a:gd name="T29" fmla="*/ 6573 h 9689"/>
                  <a:gd name="T30" fmla="*/ 9267 w 9689"/>
                  <a:gd name="T31" fmla="*/ 5299 h 9689"/>
                  <a:gd name="T32" fmla="*/ 9199 w 9689"/>
                  <a:gd name="T33" fmla="*/ 3950 h 9689"/>
                  <a:gd name="T34" fmla="*/ 8752 w 9689"/>
                  <a:gd name="T35" fmla="*/ 2727 h 9689"/>
                  <a:gd name="T36" fmla="*/ 7987 w 9689"/>
                  <a:gd name="T37" fmla="*/ 1703 h 9689"/>
                  <a:gd name="T38" fmla="*/ 6961 w 9689"/>
                  <a:gd name="T39" fmla="*/ 937 h 9689"/>
                  <a:gd name="T40" fmla="*/ 5739 w 9689"/>
                  <a:gd name="T41" fmla="*/ 490 h 9689"/>
                  <a:gd name="T42" fmla="*/ 4844 w 9689"/>
                  <a:gd name="T43" fmla="*/ 400 h 9689"/>
                  <a:gd name="T44" fmla="*/ 3869 w 9689"/>
                  <a:gd name="T45" fmla="*/ 9590 h 9689"/>
                  <a:gd name="T46" fmla="*/ 2537 w 9689"/>
                  <a:gd name="T47" fmla="*/ 9104 h 9689"/>
                  <a:gd name="T48" fmla="*/ 1420 w 9689"/>
                  <a:gd name="T49" fmla="*/ 8269 h 9689"/>
                  <a:gd name="T50" fmla="*/ 586 w 9689"/>
                  <a:gd name="T51" fmla="*/ 7152 h 9689"/>
                  <a:gd name="T52" fmla="*/ 99 w 9689"/>
                  <a:gd name="T53" fmla="*/ 5820 h 9689"/>
                  <a:gd name="T54" fmla="*/ 26 w 9689"/>
                  <a:gd name="T55" fmla="*/ 4350 h 9689"/>
                  <a:gd name="T56" fmla="*/ 381 w 9689"/>
                  <a:gd name="T57" fmla="*/ 2961 h 9689"/>
                  <a:gd name="T58" fmla="*/ 1107 w 9689"/>
                  <a:gd name="T59" fmla="*/ 1764 h 9689"/>
                  <a:gd name="T60" fmla="*/ 2138 w 9689"/>
                  <a:gd name="T61" fmla="*/ 828 h 9689"/>
                  <a:gd name="T62" fmla="*/ 3406 w 9689"/>
                  <a:gd name="T63" fmla="*/ 218 h 9689"/>
                  <a:gd name="T64" fmla="*/ 4844 w 9689"/>
                  <a:gd name="T65" fmla="*/ 0 h 9689"/>
                  <a:gd name="T66" fmla="*/ 6283 w 9689"/>
                  <a:gd name="T67" fmla="*/ 218 h 9689"/>
                  <a:gd name="T68" fmla="*/ 7552 w 9689"/>
                  <a:gd name="T69" fmla="*/ 828 h 9689"/>
                  <a:gd name="T70" fmla="*/ 8581 w 9689"/>
                  <a:gd name="T71" fmla="*/ 1764 h 9689"/>
                  <a:gd name="T72" fmla="*/ 9308 w 9689"/>
                  <a:gd name="T73" fmla="*/ 2961 h 9689"/>
                  <a:gd name="T74" fmla="*/ 9664 w 9689"/>
                  <a:gd name="T75" fmla="*/ 4350 h 9689"/>
                  <a:gd name="T76" fmla="*/ 9590 w 9689"/>
                  <a:gd name="T77" fmla="*/ 5820 h 9689"/>
                  <a:gd name="T78" fmla="*/ 9104 w 9689"/>
                  <a:gd name="T79" fmla="*/ 7152 h 9689"/>
                  <a:gd name="T80" fmla="*/ 8268 w 9689"/>
                  <a:gd name="T81" fmla="*/ 8269 h 9689"/>
                  <a:gd name="T82" fmla="*/ 7152 w 9689"/>
                  <a:gd name="T83" fmla="*/ 9104 h 9689"/>
                  <a:gd name="T84" fmla="*/ 5820 w 9689"/>
                  <a:gd name="T85" fmla="*/ 9590 h 9689"/>
                  <a:gd name="T86" fmla="*/ 4844 w 9689"/>
                  <a:gd name="T87" fmla="*/ 9689 h 96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689" h="9689">
                    <a:moveTo>
                      <a:pt x="4844" y="400"/>
                    </a:moveTo>
                    <a:lnTo>
                      <a:pt x="4390" y="423"/>
                    </a:lnTo>
                    <a:lnTo>
                      <a:pt x="3949" y="490"/>
                    </a:lnTo>
                    <a:lnTo>
                      <a:pt x="3524" y="600"/>
                    </a:lnTo>
                    <a:lnTo>
                      <a:pt x="3116" y="749"/>
                    </a:lnTo>
                    <a:lnTo>
                      <a:pt x="2728" y="937"/>
                    </a:lnTo>
                    <a:lnTo>
                      <a:pt x="2360" y="1159"/>
                    </a:lnTo>
                    <a:lnTo>
                      <a:pt x="2018" y="1416"/>
                    </a:lnTo>
                    <a:lnTo>
                      <a:pt x="1703" y="1703"/>
                    </a:lnTo>
                    <a:lnTo>
                      <a:pt x="1415" y="2019"/>
                    </a:lnTo>
                    <a:lnTo>
                      <a:pt x="1160" y="2361"/>
                    </a:lnTo>
                    <a:lnTo>
                      <a:pt x="936" y="2727"/>
                    </a:lnTo>
                    <a:lnTo>
                      <a:pt x="750" y="3116"/>
                    </a:lnTo>
                    <a:lnTo>
                      <a:pt x="599" y="3524"/>
                    </a:lnTo>
                    <a:lnTo>
                      <a:pt x="490" y="3950"/>
                    </a:lnTo>
                    <a:lnTo>
                      <a:pt x="422" y="4391"/>
                    </a:lnTo>
                    <a:lnTo>
                      <a:pt x="399" y="4845"/>
                    </a:lnTo>
                    <a:lnTo>
                      <a:pt x="422" y="5299"/>
                    </a:lnTo>
                    <a:lnTo>
                      <a:pt x="490" y="5740"/>
                    </a:lnTo>
                    <a:lnTo>
                      <a:pt x="599" y="6164"/>
                    </a:lnTo>
                    <a:lnTo>
                      <a:pt x="750" y="6573"/>
                    </a:lnTo>
                    <a:lnTo>
                      <a:pt x="936" y="6961"/>
                    </a:lnTo>
                    <a:lnTo>
                      <a:pt x="1160" y="7329"/>
                    </a:lnTo>
                    <a:lnTo>
                      <a:pt x="1415" y="7671"/>
                    </a:lnTo>
                    <a:lnTo>
                      <a:pt x="1703" y="7987"/>
                    </a:lnTo>
                    <a:lnTo>
                      <a:pt x="2018" y="8274"/>
                    </a:lnTo>
                    <a:lnTo>
                      <a:pt x="2360" y="8529"/>
                    </a:lnTo>
                    <a:lnTo>
                      <a:pt x="2728" y="8753"/>
                    </a:lnTo>
                    <a:lnTo>
                      <a:pt x="3116" y="8940"/>
                    </a:lnTo>
                    <a:lnTo>
                      <a:pt x="3524" y="9090"/>
                    </a:lnTo>
                    <a:lnTo>
                      <a:pt x="3949" y="9199"/>
                    </a:lnTo>
                    <a:lnTo>
                      <a:pt x="4390" y="9267"/>
                    </a:lnTo>
                    <a:lnTo>
                      <a:pt x="4844" y="9290"/>
                    </a:lnTo>
                    <a:lnTo>
                      <a:pt x="5298" y="9267"/>
                    </a:lnTo>
                    <a:lnTo>
                      <a:pt x="5739" y="9199"/>
                    </a:lnTo>
                    <a:lnTo>
                      <a:pt x="6165" y="9090"/>
                    </a:lnTo>
                    <a:lnTo>
                      <a:pt x="6573" y="8940"/>
                    </a:lnTo>
                    <a:lnTo>
                      <a:pt x="6961" y="8753"/>
                    </a:lnTo>
                    <a:lnTo>
                      <a:pt x="7328" y="8529"/>
                    </a:lnTo>
                    <a:lnTo>
                      <a:pt x="7670" y="8274"/>
                    </a:lnTo>
                    <a:lnTo>
                      <a:pt x="7987" y="7987"/>
                    </a:lnTo>
                    <a:lnTo>
                      <a:pt x="8273" y="7671"/>
                    </a:lnTo>
                    <a:lnTo>
                      <a:pt x="8529" y="7329"/>
                    </a:lnTo>
                    <a:lnTo>
                      <a:pt x="8752" y="6961"/>
                    </a:lnTo>
                    <a:lnTo>
                      <a:pt x="8940" y="6573"/>
                    </a:lnTo>
                    <a:lnTo>
                      <a:pt x="9089" y="6164"/>
                    </a:lnTo>
                    <a:lnTo>
                      <a:pt x="9199" y="5740"/>
                    </a:lnTo>
                    <a:lnTo>
                      <a:pt x="9267" y="5299"/>
                    </a:lnTo>
                    <a:lnTo>
                      <a:pt x="9290" y="4845"/>
                    </a:lnTo>
                    <a:lnTo>
                      <a:pt x="9267" y="4391"/>
                    </a:lnTo>
                    <a:lnTo>
                      <a:pt x="9199" y="3950"/>
                    </a:lnTo>
                    <a:lnTo>
                      <a:pt x="9089" y="3524"/>
                    </a:lnTo>
                    <a:lnTo>
                      <a:pt x="8940" y="3116"/>
                    </a:lnTo>
                    <a:lnTo>
                      <a:pt x="8752" y="2727"/>
                    </a:lnTo>
                    <a:lnTo>
                      <a:pt x="8529" y="2361"/>
                    </a:lnTo>
                    <a:lnTo>
                      <a:pt x="8273" y="2019"/>
                    </a:lnTo>
                    <a:lnTo>
                      <a:pt x="7987" y="1703"/>
                    </a:lnTo>
                    <a:lnTo>
                      <a:pt x="7670" y="1416"/>
                    </a:lnTo>
                    <a:lnTo>
                      <a:pt x="7328" y="1159"/>
                    </a:lnTo>
                    <a:lnTo>
                      <a:pt x="6961" y="937"/>
                    </a:lnTo>
                    <a:lnTo>
                      <a:pt x="6573" y="749"/>
                    </a:lnTo>
                    <a:lnTo>
                      <a:pt x="6165" y="600"/>
                    </a:lnTo>
                    <a:lnTo>
                      <a:pt x="5739" y="490"/>
                    </a:lnTo>
                    <a:lnTo>
                      <a:pt x="5298" y="423"/>
                    </a:lnTo>
                    <a:lnTo>
                      <a:pt x="4844" y="400"/>
                    </a:lnTo>
                    <a:lnTo>
                      <a:pt x="4844" y="400"/>
                    </a:lnTo>
                    <a:close/>
                    <a:moveTo>
                      <a:pt x="4844" y="9689"/>
                    </a:moveTo>
                    <a:lnTo>
                      <a:pt x="4350" y="9664"/>
                    </a:lnTo>
                    <a:lnTo>
                      <a:pt x="3869" y="9590"/>
                    </a:lnTo>
                    <a:lnTo>
                      <a:pt x="3406" y="9471"/>
                    </a:lnTo>
                    <a:lnTo>
                      <a:pt x="2960" y="9308"/>
                    </a:lnTo>
                    <a:lnTo>
                      <a:pt x="2537" y="9104"/>
                    </a:lnTo>
                    <a:lnTo>
                      <a:pt x="2138" y="8861"/>
                    </a:lnTo>
                    <a:lnTo>
                      <a:pt x="1765" y="8582"/>
                    </a:lnTo>
                    <a:lnTo>
                      <a:pt x="1420" y="8269"/>
                    </a:lnTo>
                    <a:lnTo>
                      <a:pt x="1107" y="7924"/>
                    </a:lnTo>
                    <a:lnTo>
                      <a:pt x="829" y="7552"/>
                    </a:lnTo>
                    <a:lnTo>
                      <a:pt x="586" y="7152"/>
                    </a:lnTo>
                    <a:lnTo>
                      <a:pt x="381" y="6729"/>
                    </a:lnTo>
                    <a:lnTo>
                      <a:pt x="219" y="6283"/>
                    </a:lnTo>
                    <a:lnTo>
                      <a:pt x="99" y="5820"/>
                    </a:lnTo>
                    <a:lnTo>
                      <a:pt x="26" y="5339"/>
                    </a:lnTo>
                    <a:lnTo>
                      <a:pt x="0" y="4845"/>
                    </a:lnTo>
                    <a:lnTo>
                      <a:pt x="26" y="4350"/>
                    </a:lnTo>
                    <a:lnTo>
                      <a:pt x="99" y="3869"/>
                    </a:lnTo>
                    <a:lnTo>
                      <a:pt x="219" y="3405"/>
                    </a:lnTo>
                    <a:lnTo>
                      <a:pt x="381" y="2961"/>
                    </a:lnTo>
                    <a:lnTo>
                      <a:pt x="586" y="2537"/>
                    </a:lnTo>
                    <a:lnTo>
                      <a:pt x="829" y="2138"/>
                    </a:lnTo>
                    <a:lnTo>
                      <a:pt x="1107" y="1764"/>
                    </a:lnTo>
                    <a:lnTo>
                      <a:pt x="1420" y="1421"/>
                    </a:lnTo>
                    <a:lnTo>
                      <a:pt x="1765" y="1108"/>
                    </a:lnTo>
                    <a:lnTo>
                      <a:pt x="2138" y="828"/>
                    </a:lnTo>
                    <a:lnTo>
                      <a:pt x="2537" y="585"/>
                    </a:lnTo>
                    <a:lnTo>
                      <a:pt x="2960" y="382"/>
                    </a:lnTo>
                    <a:lnTo>
                      <a:pt x="3406" y="218"/>
                    </a:lnTo>
                    <a:lnTo>
                      <a:pt x="3869" y="99"/>
                    </a:lnTo>
                    <a:lnTo>
                      <a:pt x="4350" y="25"/>
                    </a:lnTo>
                    <a:lnTo>
                      <a:pt x="4844" y="0"/>
                    </a:lnTo>
                    <a:lnTo>
                      <a:pt x="5339" y="25"/>
                    </a:lnTo>
                    <a:lnTo>
                      <a:pt x="5820" y="99"/>
                    </a:lnTo>
                    <a:lnTo>
                      <a:pt x="6283" y="218"/>
                    </a:lnTo>
                    <a:lnTo>
                      <a:pt x="6728" y="382"/>
                    </a:lnTo>
                    <a:lnTo>
                      <a:pt x="7152" y="585"/>
                    </a:lnTo>
                    <a:lnTo>
                      <a:pt x="7552" y="828"/>
                    </a:lnTo>
                    <a:lnTo>
                      <a:pt x="7924" y="1108"/>
                    </a:lnTo>
                    <a:lnTo>
                      <a:pt x="8268" y="1421"/>
                    </a:lnTo>
                    <a:lnTo>
                      <a:pt x="8581" y="1764"/>
                    </a:lnTo>
                    <a:lnTo>
                      <a:pt x="8861" y="2138"/>
                    </a:lnTo>
                    <a:lnTo>
                      <a:pt x="9104" y="2537"/>
                    </a:lnTo>
                    <a:lnTo>
                      <a:pt x="9308" y="2961"/>
                    </a:lnTo>
                    <a:lnTo>
                      <a:pt x="9471" y="3405"/>
                    </a:lnTo>
                    <a:lnTo>
                      <a:pt x="9590" y="3869"/>
                    </a:lnTo>
                    <a:lnTo>
                      <a:pt x="9664" y="4350"/>
                    </a:lnTo>
                    <a:lnTo>
                      <a:pt x="9689" y="4845"/>
                    </a:lnTo>
                    <a:lnTo>
                      <a:pt x="9664" y="5339"/>
                    </a:lnTo>
                    <a:lnTo>
                      <a:pt x="9590" y="5820"/>
                    </a:lnTo>
                    <a:lnTo>
                      <a:pt x="9471" y="6283"/>
                    </a:lnTo>
                    <a:lnTo>
                      <a:pt x="9308" y="6729"/>
                    </a:lnTo>
                    <a:lnTo>
                      <a:pt x="9104" y="7152"/>
                    </a:lnTo>
                    <a:lnTo>
                      <a:pt x="8861" y="7552"/>
                    </a:lnTo>
                    <a:lnTo>
                      <a:pt x="8581" y="7924"/>
                    </a:lnTo>
                    <a:lnTo>
                      <a:pt x="8268" y="8269"/>
                    </a:lnTo>
                    <a:lnTo>
                      <a:pt x="7924" y="8582"/>
                    </a:lnTo>
                    <a:lnTo>
                      <a:pt x="7552" y="8861"/>
                    </a:lnTo>
                    <a:lnTo>
                      <a:pt x="7152" y="9104"/>
                    </a:lnTo>
                    <a:lnTo>
                      <a:pt x="6728" y="9308"/>
                    </a:lnTo>
                    <a:lnTo>
                      <a:pt x="6283" y="9471"/>
                    </a:lnTo>
                    <a:lnTo>
                      <a:pt x="5820" y="9590"/>
                    </a:lnTo>
                    <a:lnTo>
                      <a:pt x="5339" y="9664"/>
                    </a:lnTo>
                    <a:lnTo>
                      <a:pt x="4844" y="9689"/>
                    </a:lnTo>
                    <a:lnTo>
                      <a:pt x="4844" y="968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64" name="Freeform 7"/>
              <p:cNvSpPr>
                <a:spLocks noEditPoints="1"/>
              </p:cNvSpPr>
              <p:nvPr userDrawn="1"/>
            </p:nvSpPr>
            <p:spPr bwMode="auto">
              <a:xfrm>
                <a:off x="3350" y="8036"/>
                <a:ext cx="465" cy="466"/>
              </a:xfrm>
              <a:custGeom>
                <a:avLst/>
                <a:gdLst>
                  <a:gd name="T0" fmla="*/ 2498 w 6051"/>
                  <a:gd name="T1" fmla="*/ 452 h 6050"/>
                  <a:gd name="T2" fmla="*/ 1559 w 6051"/>
                  <a:gd name="T3" fmla="*/ 848 h 6050"/>
                  <a:gd name="T4" fmla="*/ 848 w 6051"/>
                  <a:gd name="T5" fmla="*/ 1557 h 6050"/>
                  <a:gd name="T6" fmla="*/ 453 w 6051"/>
                  <a:gd name="T7" fmla="*/ 2496 h 6050"/>
                  <a:gd name="T8" fmla="*/ 453 w 6051"/>
                  <a:gd name="T9" fmla="*/ 3553 h 6050"/>
                  <a:gd name="T10" fmla="*/ 848 w 6051"/>
                  <a:gd name="T11" fmla="*/ 4492 h 6050"/>
                  <a:gd name="T12" fmla="*/ 1559 w 6051"/>
                  <a:gd name="T13" fmla="*/ 5201 h 6050"/>
                  <a:gd name="T14" fmla="*/ 2498 w 6051"/>
                  <a:gd name="T15" fmla="*/ 5598 h 6050"/>
                  <a:gd name="T16" fmla="*/ 3555 w 6051"/>
                  <a:gd name="T17" fmla="*/ 5598 h 6050"/>
                  <a:gd name="T18" fmla="*/ 4492 w 6051"/>
                  <a:gd name="T19" fmla="*/ 5201 h 6050"/>
                  <a:gd name="T20" fmla="*/ 5203 w 6051"/>
                  <a:gd name="T21" fmla="*/ 4492 h 6050"/>
                  <a:gd name="T22" fmla="*/ 5598 w 6051"/>
                  <a:gd name="T23" fmla="*/ 3553 h 6050"/>
                  <a:gd name="T24" fmla="*/ 5598 w 6051"/>
                  <a:gd name="T25" fmla="*/ 2496 h 6050"/>
                  <a:gd name="T26" fmla="*/ 5203 w 6051"/>
                  <a:gd name="T27" fmla="*/ 1557 h 6050"/>
                  <a:gd name="T28" fmla="*/ 4492 w 6051"/>
                  <a:gd name="T29" fmla="*/ 848 h 6050"/>
                  <a:gd name="T30" fmla="*/ 3555 w 6051"/>
                  <a:gd name="T31" fmla="*/ 452 h 6050"/>
                  <a:gd name="T32" fmla="*/ 3026 w 6051"/>
                  <a:gd name="T33" fmla="*/ 398 h 6050"/>
                  <a:gd name="T34" fmla="*/ 2717 w 6051"/>
                  <a:gd name="T35" fmla="*/ 6035 h 6050"/>
                  <a:gd name="T36" fmla="*/ 2127 w 6051"/>
                  <a:gd name="T37" fmla="*/ 5914 h 6050"/>
                  <a:gd name="T38" fmla="*/ 1336 w 6051"/>
                  <a:gd name="T39" fmla="*/ 5533 h 6050"/>
                  <a:gd name="T40" fmla="*/ 518 w 6051"/>
                  <a:gd name="T41" fmla="*/ 4715 h 6050"/>
                  <a:gd name="T42" fmla="*/ 137 w 6051"/>
                  <a:gd name="T43" fmla="*/ 3923 h 6050"/>
                  <a:gd name="T44" fmla="*/ 16 w 6051"/>
                  <a:gd name="T45" fmla="*/ 3333 h 6050"/>
                  <a:gd name="T46" fmla="*/ 16 w 6051"/>
                  <a:gd name="T47" fmla="*/ 2715 h 6050"/>
                  <a:gd name="T48" fmla="*/ 137 w 6051"/>
                  <a:gd name="T49" fmla="*/ 2126 h 6050"/>
                  <a:gd name="T50" fmla="*/ 518 w 6051"/>
                  <a:gd name="T51" fmla="*/ 1334 h 6050"/>
                  <a:gd name="T52" fmla="*/ 1336 w 6051"/>
                  <a:gd name="T53" fmla="*/ 516 h 6050"/>
                  <a:gd name="T54" fmla="*/ 2127 w 6051"/>
                  <a:gd name="T55" fmla="*/ 135 h 6050"/>
                  <a:gd name="T56" fmla="*/ 2717 w 6051"/>
                  <a:gd name="T57" fmla="*/ 15 h 6050"/>
                  <a:gd name="T58" fmla="*/ 3334 w 6051"/>
                  <a:gd name="T59" fmla="*/ 15 h 6050"/>
                  <a:gd name="T60" fmla="*/ 3925 w 6051"/>
                  <a:gd name="T61" fmla="*/ 135 h 6050"/>
                  <a:gd name="T62" fmla="*/ 4716 w 6051"/>
                  <a:gd name="T63" fmla="*/ 516 h 6050"/>
                  <a:gd name="T64" fmla="*/ 5534 w 6051"/>
                  <a:gd name="T65" fmla="*/ 1334 h 6050"/>
                  <a:gd name="T66" fmla="*/ 5914 w 6051"/>
                  <a:gd name="T67" fmla="*/ 2126 h 6050"/>
                  <a:gd name="T68" fmla="*/ 6035 w 6051"/>
                  <a:gd name="T69" fmla="*/ 2715 h 6050"/>
                  <a:gd name="T70" fmla="*/ 6035 w 6051"/>
                  <a:gd name="T71" fmla="*/ 3333 h 6050"/>
                  <a:gd name="T72" fmla="*/ 5914 w 6051"/>
                  <a:gd name="T73" fmla="*/ 3923 h 6050"/>
                  <a:gd name="T74" fmla="*/ 5534 w 6051"/>
                  <a:gd name="T75" fmla="*/ 4715 h 6050"/>
                  <a:gd name="T76" fmla="*/ 4716 w 6051"/>
                  <a:gd name="T77" fmla="*/ 5533 h 6050"/>
                  <a:gd name="T78" fmla="*/ 3925 w 6051"/>
                  <a:gd name="T79" fmla="*/ 5914 h 6050"/>
                  <a:gd name="T80" fmla="*/ 3334 w 6051"/>
                  <a:gd name="T81" fmla="*/ 6035 h 6050"/>
                  <a:gd name="T82" fmla="*/ 3026 w 6051"/>
                  <a:gd name="T83" fmla="*/ 6050 h 60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6051" h="6050">
                    <a:moveTo>
                      <a:pt x="3026" y="398"/>
                    </a:moveTo>
                    <a:lnTo>
                      <a:pt x="2498" y="452"/>
                    </a:lnTo>
                    <a:lnTo>
                      <a:pt x="2004" y="605"/>
                    </a:lnTo>
                    <a:lnTo>
                      <a:pt x="1559" y="848"/>
                    </a:lnTo>
                    <a:lnTo>
                      <a:pt x="1170" y="1168"/>
                    </a:lnTo>
                    <a:lnTo>
                      <a:pt x="848" y="1557"/>
                    </a:lnTo>
                    <a:lnTo>
                      <a:pt x="606" y="2003"/>
                    </a:lnTo>
                    <a:lnTo>
                      <a:pt x="453" y="2496"/>
                    </a:lnTo>
                    <a:lnTo>
                      <a:pt x="400" y="3024"/>
                    </a:lnTo>
                    <a:lnTo>
                      <a:pt x="453" y="3553"/>
                    </a:lnTo>
                    <a:lnTo>
                      <a:pt x="606" y="4045"/>
                    </a:lnTo>
                    <a:lnTo>
                      <a:pt x="848" y="4492"/>
                    </a:lnTo>
                    <a:lnTo>
                      <a:pt x="1170" y="4881"/>
                    </a:lnTo>
                    <a:lnTo>
                      <a:pt x="1559" y="5201"/>
                    </a:lnTo>
                    <a:lnTo>
                      <a:pt x="2004" y="5444"/>
                    </a:lnTo>
                    <a:lnTo>
                      <a:pt x="2498" y="5598"/>
                    </a:lnTo>
                    <a:lnTo>
                      <a:pt x="3026" y="5651"/>
                    </a:lnTo>
                    <a:lnTo>
                      <a:pt x="3555" y="5598"/>
                    </a:lnTo>
                    <a:lnTo>
                      <a:pt x="4047" y="5444"/>
                    </a:lnTo>
                    <a:lnTo>
                      <a:pt x="4492" y="5201"/>
                    </a:lnTo>
                    <a:lnTo>
                      <a:pt x="4882" y="4881"/>
                    </a:lnTo>
                    <a:lnTo>
                      <a:pt x="5203" y="4492"/>
                    </a:lnTo>
                    <a:lnTo>
                      <a:pt x="5445" y="4045"/>
                    </a:lnTo>
                    <a:lnTo>
                      <a:pt x="5598" y="3553"/>
                    </a:lnTo>
                    <a:lnTo>
                      <a:pt x="5651" y="3024"/>
                    </a:lnTo>
                    <a:lnTo>
                      <a:pt x="5598" y="2496"/>
                    </a:lnTo>
                    <a:lnTo>
                      <a:pt x="5445" y="2003"/>
                    </a:lnTo>
                    <a:lnTo>
                      <a:pt x="5203" y="1557"/>
                    </a:lnTo>
                    <a:lnTo>
                      <a:pt x="4882" y="1168"/>
                    </a:lnTo>
                    <a:lnTo>
                      <a:pt x="4492" y="848"/>
                    </a:lnTo>
                    <a:lnTo>
                      <a:pt x="4047" y="605"/>
                    </a:lnTo>
                    <a:lnTo>
                      <a:pt x="3555" y="452"/>
                    </a:lnTo>
                    <a:lnTo>
                      <a:pt x="3026" y="398"/>
                    </a:lnTo>
                    <a:lnTo>
                      <a:pt x="3026" y="398"/>
                    </a:lnTo>
                    <a:close/>
                    <a:moveTo>
                      <a:pt x="3026" y="6050"/>
                    </a:moveTo>
                    <a:lnTo>
                      <a:pt x="2717" y="6035"/>
                    </a:lnTo>
                    <a:lnTo>
                      <a:pt x="2416" y="5988"/>
                    </a:lnTo>
                    <a:lnTo>
                      <a:pt x="2127" y="5914"/>
                    </a:lnTo>
                    <a:lnTo>
                      <a:pt x="1849" y="5811"/>
                    </a:lnTo>
                    <a:lnTo>
                      <a:pt x="1336" y="5533"/>
                    </a:lnTo>
                    <a:lnTo>
                      <a:pt x="888" y="5163"/>
                    </a:lnTo>
                    <a:lnTo>
                      <a:pt x="518" y="4715"/>
                    </a:lnTo>
                    <a:lnTo>
                      <a:pt x="238" y="4201"/>
                    </a:lnTo>
                    <a:lnTo>
                      <a:pt x="137" y="3923"/>
                    </a:lnTo>
                    <a:lnTo>
                      <a:pt x="62" y="3633"/>
                    </a:lnTo>
                    <a:lnTo>
                      <a:pt x="16" y="3333"/>
                    </a:lnTo>
                    <a:lnTo>
                      <a:pt x="0" y="3024"/>
                    </a:lnTo>
                    <a:lnTo>
                      <a:pt x="16" y="2715"/>
                    </a:lnTo>
                    <a:lnTo>
                      <a:pt x="62" y="2416"/>
                    </a:lnTo>
                    <a:lnTo>
                      <a:pt x="137" y="2126"/>
                    </a:lnTo>
                    <a:lnTo>
                      <a:pt x="238" y="1848"/>
                    </a:lnTo>
                    <a:lnTo>
                      <a:pt x="518" y="1334"/>
                    </a:lnTo>
                    <a:lnTo>
                      <a:pt x="888" y="886"/>
                    </a:lnTo>
                    <a:lnTo>
                      <a:pt x="1336" y="516"/>
                    </a:lnTo>
                    <a:lnTo>
                      <a:pt x="1849" y="238"/>
                    </a:lnTo>
                    <a:lnTo>
                      <a:pt x="2127" y="135"/>
                    </a:lnTo>
                    <a:lnTo>
                      <a:pt x="2416" y="60"/>
                    </a:lnTo>
                    <a:lnTo>
                      <a:pt x="2717" y="15"/>
                    </a:lnTo>
                    <a:lnTo>
                      <a:pt x="3026" y="0"/>
                    </a:lnTo>
                    <a:lnTo>
                      <a:pt x="3334" y="15"/>
                    </a:lnTo>
                    <a:lnTo>
                      <a:pt x="3635" y="60"/>
                    </a:lnTo>
                    <a:lnTo>
                      <a:pt x="3925" y="135"/>
                    </a:lnTo>
                    <a:lnTo>
                      <a:pt x="4202" y="238"/>
                    </a:lnTo>
                    <a:lnTo>
                      <a:pt x="4716" y="516"/>
                    </a:lnTo>
                    <a:lnTo>
                      <a:pt x="5164" y="886"/>
                    </a:lnTo>
                    <a:lnTo>
                      <a:pt x="5534" y="1334"/>
                    </a:lnTo>
                    <a:lnTo>
                      <a:pt x="5813" y="1848"/>
                    </a:lnTo>
                    <a:lnTo>
                      <a:pt x="5914" y="2126"/>
                    </a:lnTo>
                    <a:lnTo>
                      <a:pt x="5989" y="2416"/>
                    </a:lnTo>
                    <a:lnTo>
                      <a:pt x="6035" y="2715"/>
                    </a:lnTo>
                    <a:lnTo>
                      <a:pt x="6051" y="3024"/>
                    </a:lnTo>
                    <a:lnTo>
                      <a:pt x="6035" y="3333"/>
                    </a:lnTo>
                    <a:lnTo>
                      <a:pt x="5989" y="3633"/>
                    </a:lnTo>
                    <a:lnTo>
                      <a:pt x="5914" y="3923"/>
                    </a:lnTo>
                    <a:lnTo>
                      <a:pt x="5813" y="4201"/>
                    </a:lnTo>
                    <a:lnTo>
                      <a:pt x="5534" y="4715"/>
                    </a:lnTo>
                    <a:lnTo>
                      <a:pt x="5164" y="5163"/>
                    </a:lnTo>
                    <a:lnTo>
                      <a:pt x="4716" y="5533"/>
                    </a:lnTo>
                    <a:lnTo>
                      <a:pt x="4202" y="5811"/>
                    </a:lnTo>
                    <a:lnTo>
                      <a:pt x="3925" y="5914"/>
                    </a:lnTo>
                    <a:lnTo>
                      <a:pt x="3635" y="5988"/>
                    </a:lnTo>
                    <a:lnTo>
                      <a:pt x="3334" y="6035"/>
                    </a:lnTo>
                    <a:lnTo>
                      <a:pt x="3026" y="6050"/>
                    </a:lnTo>
                    <a:lnTo>
                      <a:pt x="3026" y="60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</p:grpSp>
      </p:grpSp>
      <p:sp>
        <p:nvSpPr>
          <p:cNvPr id="75" name="TextBox 74"/>
          <p:cNvSpPr txBox="1"/>
          <p:nvPr/>
        </p:nvSpPr>
        <p:spPr>
          <a:xfrm>
            <a:off x="7662336" y="5424956"/>
            <a:ext cx="1378763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00" dirty="0" smtClean="0">
                <a:solidFill>
                  <a:schemeClr val="bg1"/>
                </a:solidFill>
              </a:rPr>
              <a:t>  New</a:t>
            </a:r>
            <a:r>
              <a:rPr lang="en-US" sz="600" baseline="0" dirty="0" smtClean="0">
                <a:solidFill>
                  <a:schemeClr val="bg1"/>
                </a:solidFill>
              </a:rPr>
              <a:t> Relic </a:t>
            </a:r>
            <a:r>
              <a:rPr lang="en-US" sz="600" dirty="0" smtClean="0">
                <a:solidFill>
                  <a:schemeClr val="bg1"/>
                </a:solidFill>
              </a:rPr>
              <a:t>Confidential  |  </a:t>
            </a:r>
            <a:fld id="{1CCA435D-551C-478F-AB5B-3785473F75D5}" type="slidenum">
              <a:rPr lang="en-US" sz="600" smtClean="0">
                <a:solidFill>
                  <a:schemeClr val="bg1"/>
                </a:solidFill>
              </a:rPr>
              <a:pPr algn="r"/>
              <a:t>‹#›</a:t>
            </a:fld>
            <a:endParaRPr lang="en-US" sz="6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8127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v="urn:schemas-microsoft-com:mac:vml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1" orient="horz" pos="6156">
          <p15:clr>
            <a:srgbClr val="FBAE40"/>
          </p15:clr>
        </p15:guide>
        <p15:guide id="2" pos="756">
          <p15:clr>
            <a:srgbClr val="FBAE40"/>
          </p15:clr>
        </p15:guide>
        <p15:guide id="0" orient="horz" pos="1500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and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2394" y="105833"/>
            <a:ext cx="8400811" cy="726722"/>
          </a:xfrm>
          <a:prstGeom prst="rect">
            <a:avLst/>
          </a:prstGeom>
        </p:spPr>
        <p:txBody>
          <a:bodyPr vert="horz" lIns="0" tIns="0" rIns="0" bIns="0" anchor="b"/>
          <a:lstStyle>
            <a:lvl1pPr algn="l">
              <a:defRPr sz="2000" b="1" spc="-8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Title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62381" y="886432"/>
            <a:ext cx="8407172" cy="268849"/>
          </a:xfrm>
          <a:prstGeom prst="rect">
            <a:avLst/>
          </a:prstGeom>
        </p:spPr>
        <p:txBody>
          <a:bodyPr vert="horz" lIns="0" tIns="0" rIns="0" bIns="0" anchor="t"/>
          <a:lstStyle>
            <a:lvl1pPr>
              <a:buNone/>
              <a:defRPr sz="1500" b="1" spc="-60">
                <a:solidFill>
                  <a:schemeClr val="accent6"/>
                </a:solidFill>
              </a:defRPr>
            </a:lvl1pPr>
            <a:lvl2pPr>
              <a:buNone/>
              <a:defRPr sz="1400" b="1"/>
            </a:lvl2pPr>
            <a:lvl3pPr>
              <a:buNone/>
              <a:defRPr sz="1400" b="1"/>
            </a:lvl3pPr>
            <a:lvl4pPr>
              <a:buNone/>
              <a:defRPr sz="1400" b="1"/>
            </a:lvl4pPr>
            <a:lvl5pPr>
              <a:buNone/>
              <a:defRPr sz="1400" b="1"/>
            </a:lvl5pPr>
          </a:lstStyle>
          <a:p>
            <a:pPr lvl="0"/>
            <a:r>
              <a:rPr lang="en-US" dirty="0" smtClean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11562632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buck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2394" y="105833"/>
            <a:ext cx="8400811" cy="726722"/>
          </a:xfrm>
          <a:prstGeom prst="rect">
            <a:avLst/>
          </a:prstGeom>
        </p:spPr>
        <p:txBody>
          <a:bodyPr vert="horz" lIns="0" tIns="0" rIns="0" bIns="0" anchor="b"/>
          <a:lstStyle>
            <a:lvl1pPr algn="l">
              <a:defRPr sz="2000" b="1" spc="-8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Title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62381" y="886432"/>
            <a:ext cx="8407172" cy="268849"/>
          </a:xfrm>
          <a:prstGeom prst="rect">
            <a:avLst/>
          </a:prstGeom>
        </p:spPr>
        <p:txBody>
          <a:bodyPr vert="horz" lIns="0" tIns="0" rIns="0" bIns="0" anchor="t"/>
          <a:lstStyle>
            <a:lvl1pPr>
              <a:buNone/>
              <a:defRPr sz="1500" b="1" spc="-60">
                <a:solidFill>
                  <a:schemeClr val="accent6"/>
                </a:solidFill>
              </a:defRPr>
            </a:lvl1pPr>
            <a:lvl2pPr>
              <a:buNone/>
              <a:defRPr sz="1400" b="1"/>
            </a:lvl2pPr>
            <a:lvl3pPr>
              <a:buNone/>
              <a:defRPr sz="1400" b="1"/>
            </a:lvl3pPr>
            <a:lvl4pPr>
              <a:buNone/>
              <a:defRPr sz="1400" b="1"/>
            </a:lvl4pPr>
            <a:lvl5pPr>
              <a:buNone/>
              <a:defRPr sz="1400" b="1"/>
            </a:lvl5pPr>
          </a:lstStyle>
          <a:p>
            <a:pPr lvl="0"/>
            <a:r>
              <a:rPr lang="en-US" dirty="0" smtClean="0"/>
              <a:t>Subtitle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263528" y="1387889"/>
            <a:ext cx="4028327" cy="333531"/>
          </a:xfrm>
          <a:prstGeom prst="rect">
            <a:avLst/>
          </a:prstGeom>
        </p:spPr>
        <p:txBody>
          <a:bodyPr vert="horz" lIns="0" anchor="t"/>
          <a:lstStyle>
            <a:lvl1pPr>
              <a:buNone/>
              <a:defRPr sz="1400" b="1" spc="-60" baseline="0">
                <a:solidFill>
                  <a:srgbClr val="53585F"/>
                </a:solidFill>
              </a:defRPr>
            </a:lvl1pPr>
            <a:lvl2pPr>
              <a:buNone/>
              <a:defRPr sz="1800" b="1"/>
            </a:lvl2pPr>
            <a:lvl3pPr>
              <a:buNone/>
              <a:defRPr sz="1800" b="1"/>
            </a:lvl3pPr>
            <a:lvl4pPr>
              <a:buNone/>
              <a:defRPr sz="1800" b="1"/>
            </a:lvl4pPr>
            <a:lvl5pPr>
              <a:buNone/>
              <a:defRPr sz="1800" b="1"/>
            </a:lvl5pPr>
          </a:lstStyle>
          <a:p>
            <a:pPr lvl="0"/>
            <a:r>
              <a:rPr lang="en-US" dirty="0" smtClean="0"/>
              <a:t>Bucket 1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263524" y="1928311"/>
            <a:ext cx="4028328" cy="3198727"/>
          </a:xfrm>
          <a:prstGeom prst="rect">
            <a:avLst/>
          </a:prstGeom>
        </p:spPr>
        <p:txBody>
          <a:bodyPr vert="horz" lIns="0" anchor="t">
            <a:noAutofit/>
          </a:bodyPr>
          <a:lstStyle>
            <a:lvl1pPr marL="0" indent="0">
              <a:buNone/>
              <a:tabLst>
                <a:tab pos="228600" algn="l"/>
                <a:tab pos="457200" algn="l"/>
                <a:tab pos="685800" algn="l"/>
                <a:tab pos="914400" algn="l"/>
                <a:tab pos="1143000" algn="l"/>
              </a:tabLst>
              <a:defRPr sz="1200" baseline="0">
                <a:solidFill>
                  <a:schemeClr val="tx2"/>
                </a:solidFill>
              </a:defRPr>
            </a:lvl1pPr>
            <a:lvl2pPr>
              <a:buNone/>
              <a:defRPr sz="1600"/>
            </a:lvl2pPr>
            <a:lvl3pPr>
              <a:buNone/>
              <a:defRPr sz="1600"/>
            </a:lvl3pPr>
            <a:lvl4pPr>
              <a:buNone/>
              <a:defRPr sz="1600"/>
            </a:lvl4pPr>
            <a:lvl5pPr>
              <a:buNone/>
              <a:defRPr sz="1600"/>
            </a:lvl5pPr>
          </a:lstStyle>
          <a:p>
            <a:pPr lvl="0"/>
            <a:r>
              <a:rPr lang="en-US" dirty="0" smtClean="0"/>
              <a:t>Bucket 1 Copy</a:t>
            </a:r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4669939" y="1387889"/>
            <a:ext cx="3986904" cy="333531"/>
          </a:xfrm>
          <a:prstGeom prst="rect">
            <a:avLst/>
          </a:prstGeom>
        </p:spPr>
        <p:txBody>
          <a:bodyPr vert="horz" lIns="0" anchor="t"/>
          <a:lstStyle>
            <a:lvl1pPr>
              <a:buNone/>
              <a:defRPr sz="1400" b="1" spc="-60" baseline="0">
                <a:solidFill>
                  <a:srgbClr val="53585F"/>
                </a:solidFill>
              </a:defRPr>
            </a:lvl1pPr>
            <a:lvl2pPr>
              <a:buNone/>
              <a:defRPr sz="1800" b="1"/>
            </a:lvl2pPr>
            <a:lvl3pPr>
              <a:buNone/>
              <a:defRPr sz="1800" b="1"/>
            </a:lvl3pPr>
            <a:lvl4pPr>
              <a:buNone/>
              <a:defRPr sz="1800" b="1"/>
            </a:lvl4pPr>
            <a:lvl5pPr>
              <a:buNone/>
              <a:defRPr sz="1800" b="1"/>
            </a:lvl5pPr>
          </a:lstStyle>
          <a:p>
            <a:pPr lvl="0"/>
            <a:r>
              <a:rPr lang="en-US" dirty="0" smtClean="0"/>
              <a:t>Bucket 2</a:t>
            </a:r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4669940" y="1928311"/>
            <a:ext cx="3986905" cy="3198727"/>
          </a:xfrm>
          <a:prstGeom prst="rect">
            <a:avLst/>
          </a:prstGeom>
        </p:spPr>
        <p:txBody>
          <a:bodyPr vert="horz" lIns="0" anchor="t">
            <a:noAutofit/>
          </a:bodyPr>
          <a:lstStyle>
            <a:lvl1pPr marL="0" indent="0">
              <a:buNone/>
              <a:tabLst>
                <a:tab pos="228600" algn="l"/>
                <a:tab pos="457200" algn="l"/>
                <a:tab pos="685800" algn="l"/>
                <a:tab pos="914400" algn="l"/>
                <a:tab pos="1143000" algn="l"/>
              </a:tabLst>
              <a:defRPr sz="1200" baseline="0">
                <a:solidFill>
                  <a:schemeClr val="tx2"/>
                </a:solidFill>
              </a:defRPr>
            </a:lvl1pPr>
            <a:lvl2pPr>
              <a:buNone/>
              <a:defRPr sz="1600"/>
            </a:lvl2pPr>
            <a:lvl3pPr>
              <a:buNone/>
              <a:defRPr sz="1600"/>
            </a:lvl3pPr>
            <a:lvl4pPr>
              <a:buNone/>
              <a:defRPr sz="1600"/>
            </a:lvl4pPr>
            <a:lvl5pPr>
              <a:buNone/>
              <a:defRPr sz="1600"/>
            </a:lvl5pPr>
          </a:lstStyle>
          <a:p>
            <a:pPr lvl="0"/>
            <a:r>
              <a:rPr lang="en-US" dirty="0" smtClean="0"/>
              <a:t>Bucket 2 Copy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32430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buck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2374" y="102307"/>
            <a:ext cx="8400811" cy="729791"/>
          </a:xfrm>
          <a:prstGeom prst="rect">
            <a:avLst/>
          </a:prstGeom>
        </p:spPr>
        <p:txBody>
          <a:bodyPr vert="horz" lIns="0" tIns="0" rIns="0" bIns="0" anchor="b"/>
          <a:lstStyle>
            <a:lvl1pPr algn="l">
              <a:defRPr sz="2000" b="1" spc="-8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Title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62361" y="885973"/>
            <a:ext cx="8407172" cy="268849"/>
          </a:xfrm>
          <a:prstGeom prst="rect">
            <a:avLst/>
          </a:prstGeom>
        </p:spPr>
        <p:txBody>
          <a:bodyPr vert="horz" lIns="0" tIns="0" rIns="0" bIns="0" anchor="t"/>
          <a:lstStyle>
            <a:lvl1pPr>
              <a:buNone/>
              <a:defRPr sz="1500" b="1" spc="-60">
                <a:solidFill>
                  <a:schemeClr val="accent6"/>
                </a:solidFill>
              </a:defRPr>
            </a:lvl1pPr>
            <a:lvl2pPr>
              <a:buNone/>
              <a:defRPr sz="1400" b="1"/>
            </a:lvl2pPr>
            <a:lvl3pPr>
              <a:buNone/>
              <a:defRPr sz="1400" b="1"/>
            </a:lvl3pPr>
            <a:lvl4pPr>
              <a:buNone/>
              <a:defRPr sz="1400" b="1"/>
            </a:lvl4pPr>
            <a:lvl5pPr>
              <a:buNone/>
              <a:defRPr sz="1400" b="1"/>
            </a:lvl5pPr>
          </a:lstStyle>
          <a:p>
            <a:pPr lvl="0"/>
            <a:r>
              <a:rPr lang="en-US" dirty="0" smtClean="0"/>
              <a:t>Subtitle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263528" y="1380308"/>
            <a:ext cx="2746373" cy="320670"/>
          </a:xfrm>
          <a:prstGeom prst="rect">
            <a:avLst/>
          </a:prstGeom>
        </p:spPr>
        <p:txBody>
          <a:bodyPr vert="horz" lIns="0" anchor="t"/>
          <a:lstStyle>
            <a:lvl1pPr>
              <a:buNone/>
              <a:defRPr sz="1400" b="1" spc="-60" baseline="0">
                <a:solidFill>
                  <a:srgbClr val="53585F"/>
                </a:solidFill>
              </a:defRPr>
            </a:lvl1pPr>
            <a:lvl2pPr>
              <a:buNone/>
              <a:defRPr sz="1800" b="1"/>
            </a:lvl2pPr>
            <a:lvl3pPr>
              <a:buNone/>
              <a:defRPr sz="1800" b="1"/>
            </a:lvl3pPr>
            <a:lvl4pPr>
              <a:buNone/>
              <a:defRPr sz="1800" b="1"/>
            </a:lvl4pPr>
            <a:lvl5pPr>
              <a:buNone/>
              <a:defRPr sz="1800" b="1"/>
            </a:lvl5pPr>
          </a:lstStyle>
          <a:p>
            <a:pPr lvl="0"/>
            <a:r>
              <a:rPr lang="en-US" dirty="0" smtClean="0"/>
              <a:t>Bucket 1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263527" y="1928312"/>
            <a:ext cx="2746375" cy="3208134"/>
          </a:xfrm>
          <a:prstGeom prst="rect">
            <a:avLst/>
          </a:prstGeom>
        </p:spPr>
        <p:txBody>
          <a:bodyPr vert="horz" lIns="0" anchor="t">
            <a:noAutofit/>
          </a:bodyPr>
          <a:lstStyle>
            <a:lvl1pPr marL="0" indent="0">
              <a:buNone/>
              <a:tabLst>
                <a:tab pos="228600" algn="l"/>
                <a:tab pos="457200" algn="l"/>
                <a:tab pos="685800" algn="l"/>
                <a:tab pos="914400" algn="l"/>
                <a:tab pos="1143000" algn="l"/>
              </a:tabLst>
              <a:defRPr sz="1200" baseline="0">
                <a:solidFill>
                  <a:schemeClr val="tx2"/>
                </a:solidFill>
              </a:defRPr>
            </a:lvl1pPr>
            <a:lvl2pPr>
              <a:buNone/>
              <a:defRPr sz="1600"/>
            </a:lvl2pPr>
            <a:lvl3pPr>
              <a:buNone/>
              <a:defRPr sz="1600"/>
            </a:lvl3pPr>
            <a:lvl4pPr>
              <a:buNone/>
              <a:defRPr sz="1600"/>
            </a:lvl4pPr>
            <a:lvl5pPr>
              <a:buNone/>
              <a:defRPr sz="1600"/>
            </a:lvl5pPr>
          </a:lstStyle>
          <a:p>
            <a:pPr lvl="0"/>
            <a:r>
              <a:rPr lang="en-US" dirty="0" smtClean="0"/>
              <a:t>Bucket 1 Copy</a:t>
            </a:r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3107356" y="1380308"/>
            <a:ext cx="2746374" cy="320670"/>
          </a:xfrm>
          <a:prstGeom prst="rect">
            <a:avLst/>
          </a:prstGeom>
        </p:spPr>
        <p:txBody>
          <a:bodyPr vert="horz" lIns="0" anchor="t"/>
          <a:lstStyle>
            <a:lvl1pPr>
              <a:buNone/>
              <a:defRPr sz="1400" b="1" spc="-60" baseline="0">
                <a:solidFill>
                  <a:srgbClr val="53585F"/>
                </a:solidFill>
              </a:defRPr>
            </a:lvl1pPr>
            <a:lvl2pPr>
              <a:buNone/>
              <a:defRPr sz="1800" b="1"/>
            </a:lvl2pPr>
            <a:lvl3pPr>
              <a:buNone/>
              <a:defRPr sz="1800" b="1"/>
            </a:lvl3pPr>
            <a:lvl4pPr>
              <a:buNone/>
              <a:defRPr sz="1800" b="1"/>
            </a:lvl4pPr>
            <a:lvl5pPr>
              <a:buNone/>
              <a:defRPr sz="1800" b="1"/>
            </a:lvl5pPr>
          </a:lstStyle>
          <a:p>
            <a:pPr lvl="0"/>
            <a:r>
              <a:rPr lang="en-US" dirty="0" smtClean="0"/>
              <a:t>Bucket 2</a:t>
            </a:r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3107357" y="1928312"/>
            <a:ext cx="2746375" cy="3208134"/>
          </a:xfrm>
          <a:prstGeom prst="rect">
            <a:avLst/>
          </a:prstGeom>
        </p:spPr>
        <p:txBody>
          <a:bodyPr vert="horz" lIns="0" anchor="t">
            <a:noAutofit/>
          </a:bodyPr>
          <a:lstStyle>
            <a:lvl1pPr marL="0" indent="0">
              <a:buNone/>
              <a:tabLst>
                <a:tab pos="228600" algn="l"/>
                <a:tab pos="457200" algn="l"/>
                <a:tab pos="685800" algn="l"/>
                <a:tab pos="914400" algn="l"/>
                <a:tab pos="1143000" algn="l"/>
              </a:tabLst>
              <a:defRPr sz="1200" baseline="0">
                <a:solidFill>
                  <a:schemeClr val="tx2"/>
                </a:solidFill>
              </a:defRPr>
            </a:lvl1pPr>
            <a:lvl2pPr>
              <a:buNone/>
              <a:defRPr sz="1600"/>
            </a:lvl2pPr>
            <a:lvl3pPr>
              <a:buNone/>
              <a:defRPr sz="1600"/>
            </a:lvl3pPr>
            <a:lvl4pPr>
              <a:buNone/>
              <a:defRPr sz="1600"/>
            </a:lvl4pPr>
            <a:lvl5pPr>
              <a:buNone/>
              <a:defRPr sz="1600"/>
            </a:lvl5pPr>
          </a:lstStyle>
          <a:p>
            <a:pPr lvl="0"/>
            <a:r>
              <a:rPr lang="en-US" dirty="0" smtClean="0"/>
              <a:t>Bucket 2 Copy</a:t>
            </a:r>
            <a:endParaRPr 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5944907" y="1380308"/>
            <a:ext cx="2740513" cy="320670"/>
          </a:xfrm>
          <a:prstGeom prst="rect">
            <a:avLst/>
          </a:prstGeom>
        </p:spPr>
        <p:txBody>
          <a:bodyPr vert="horz" lIns="0" anchor="t"/>
          <a:lstStyle>
            <a:lvl1pPr>
              <a:buNone/>
              <a:defRPr sz="1400" b="1" spc="-60" baseline="0">
                <a:solidFill>
                  <a:srgbClr val="53585F"/>
                </a:solidFill>
              </a:defRPr>
            </a:lvl1pPr>
            <a:lvl2pPr>
              <a:buNone/>
              <a:defRPr sz="1800" b="1"/>
            </a:lvl2pPr>
            <a:lvl3pPr>
              <a:buNone/>
              <a:defRPr sz="1800" b="1"/>
            </a:lvl3pPr>
            <a:lvl4pPr>
              <a:buNone/>
              <a:defRPr sz="1800" b="1"/>
            </a:lvl4pPr>
            <a:lvl5pPr>
              <a:buNone/>
              <a:defRPr sz="1800" b="1"/>
            </a:lvl5pPr>
          </a:lstStyle>
          <a:p>
            <a:pPr lvl="0"/>
            <a:r>
              <a:rPr lang="en-US" dirty="0" smtClean="0"/>
              <a:t>Bucket 3</a:t>
            </a:r>
            <a:endParaRPr lang="en-US" dirty="0"/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5944906" y="1928312"/>
            <a:ext cx="2740515" cy="3208134"/>
          </a:xfrm>
          <a:prstGeom prst="rect">
            <a:avLst/>
          </a:prstGeom>
        </p:spPr>
        <p:txBody>
          <a:bodyPr vert="horz" lIns="0" anchor="t">
            <a:noAutofit/>
          </a:bodyPr>
          <a:lstStyle>
            <a:lvl1pPr marL="0" indent="0">
              <a:buNone/>
              <a:tabLst>
                <a:tab pos="228600" algn="l"/>
                <a:tab pos="457200" algn="l"/>
                <a:tab pos="685800" algn="l"/>
                <a:tab pos="914400" algn="l"/>
                <a:tab pos="1143000" algn="l"/>
              </a:tabLst>
              <a:defRPr sz="1200" baseline="0">
                <a:solidFill>
                  <a:schemeClr val="tx2"/>
                </a:solidFill>
              </a:defRPr>
            </a:lvl1pPr>
            <a:lvl2pPr>
              <a:buNone/>
              <a:defRPr sz="1600"/>
            </a:lvl2pPr>
            <a:lvl3pPr>
              <a:buNone/>
              <a:defRPr sz="1600"/>
            </a:lvl3pPr>
            <a:lvl4pPr>
              <a:buNone/>
              <a:defRPr sz="1600"/>
            </a:lvl4pPr>
            <a:lvl5pPr>
              <a:buNone/>
              <a:defRPr sz="1600"/>
            </a:lvl5pPr>
          </a:lstStyle>
          <a:p>
            <a:pPr lvl="0"/>
            <a:r>
              <a:rPr lang="en-US" dirty="0" smtClean="0"/>
              <a:t>Bucket 3 Copy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79438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4 buck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2394" y="102307"/>
            <a:ext cx="8400811" cy="729791"/>
          </a:xfrm>
          <a:prstGeom prst="rect">
            <a:avLst/>
          </a:prstGeom>
        </p:spPr>
        <p:txBody>
          <a:bodyPr vert="horz" lIns="0" tIns="0" rIns="0" bIns="0" anchor="b"/>
          <a:lstStyle>
            <a:lvl1pPr algn="l">
              <a:defRPr sz="2000" b="1" spc="-8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Title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62381" y="885973"/>
            <a:ext cx="8407172" cy="268849"/>
          </a:xfrm>
          <a:prstGeom prst="rect">
            <a:avLst/>
          </a:prstGeom>
        </p:spPr>
        <p:txBody>
          <a:bodyPr vert="horz" lIns="0" tIns="0" rIns="0" bIns="0" anchor="t"/>
          <a:lstStyle>
            <a:lvl1pPr>
              <a:buNone/>
              <a:defRPr sz="1500" b="1" spc="-60">
                <a:solidFill>
                  <a:schemeClr val="accent6"/>
                </a:solidFill>
              </a:defRPr>
            </a:lvl1pPr>
            <a:lvl2pPr>
              <a:buNone/>
              <a:defRPr sz="1400" b="1"/>
            </a:lvl2pPr>
            <a:lvl3pPr>
              <a:buNone/>
              <a:defRPr sz="1400" b="1"/>
            </a:lvl3pPr>
            <a:lvl4pPr>
              <a:buNone/>
              <a:defRPr sz="1400" b="1"/>
            </a:lvl4pPr>
            <a:lvl5pPr>
              <a:buNone/>
              <a:defRPr sz="1400" b="1"/>
            </a:lvl5pPr>
          </a:lstStyle>
          <a:p>
            <a:pPr lvl="0"/>
            <a:r>
              <a:rPr lang="en-US" dirty="0" smtClean="0"/>
              <a:t>Subtitle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263526" y="1380307"/>
            <a:ext cx="2002360" cy="294949"/>
          </a:xfrm>
          <a:prstGeom prst="rect">
            <a:avLst/>
          </a:prstGeom>
        </p:spPr>
        <p:txBody>
          <a:bodyPr vert="horz" lIns="0" anchor="t"/>
          <a:lstStyle>
            <a:lvl1pPr>
              <a:buNone/>
              <a:defRPr sz="1400" b="1" spc="-60" baseline="0">
                <a:solidFill>
                  <a:srgbClr val="53585F"/>
                </a:solidFill>
              </a:defRPr>
            </a:lvl1pPr>
            <a:lvl2pPr>
              <a:buNone/>
              <a:defRPr sz="1800" b="1"/>
            </a:lvl2pPr>
            <a:lvl3pPr>
              <a:buNone/>
              <a:defRPr sz="1800" b="1"/>
            </a:lvl3pPr>
            <a:lvl4pPr>
              <a:buNone/>
              <a:defRPr sz="1800" b="1"/>
            </a:lvl4pPr>
            <a:lvl5pPr>
              <a:buNone/>
              <a:defRPr sz="1800" b="1"/>
            </a:lvl5pPr>
          </a:lstStyle>
          <a:p>
            <a:pPr lvl="0"/>
            <a:r>
              <a:rPr lang="en-US" dirty="0" smtClean="0"/>
              <a:t>Bucket 1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263525" y="1928312"/>
            <a:ext cx="2001838" cy="3151690"/>
          </a:xfrm>
          <a:prstGeom prst="rect">
            <a:avLst/>
          </a:prstGeom>
        </p:spPr>
        <p:txBody>
          <a:bodyPr vert="horz" lIns="0" anchor="t">
            <a:noAutofit/>
          </a:bodyPr>
          <a:lstStyle>
            <a:lvl1pPr marL="0" indent="0">
              <a:buNone/>
              <a:tabLst>
                <a:tab pos="228600" algn="l"/>
                <a:tab pos="457200" algn="l"/>
                <a:tab pos="685800" algn="l"/>
                <a:tab pos="914400" algn="l"/>
                <a:tab pos="1143000" algn="l"/>
              </a:tabLst>
              <a:defRPr sz="1200" baseline="0">
                <a:solidFill>
                  <a:schemeClr val="tx2"/>
                </a:solidFill>
              </a:defRPr>
            </a:lvl1pPr>
            <a:lvl2pPr>
              <a:buNone/>
              <a:defRPr sz="1600"/>
            </a:lvl2pPr>
            <a:lvl3pPr>
              <a:buNone/>
              <a:defRPr sz="1600"/>
            </a:lvl3pPr>
            <a:lvl4pPr>
              <a:buNone/>
              <a:defRPr sz="1600"/>
            </a:lvl4pPr>
            <a:lvl5pPr>
              <a:buNone/>
              <a:defRPr sz="1600"/>
            </a:lvl5pPr>
          </a:lstStyle>
          <a:p>
            <a:pPr lvl="0"/>
            <a:r>
              <a:rPr lang="en-US" dirty="0" smtClean="0"/>
              <a:t>Bucket 1 Copy</a:t>
            </a:r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2393845" y="1380307"/>
            <a:ext cx="2002360" cy="294949"/>
          </a:xfrm>
          <a:prstGeom prst="rect">
            <a:avLst/>
          </a:prstGeom>
        </p:spPr>
        <p:txBody>
          <a:bodyPr vert="horz" lIns="0" anchor="t"/>
          <a:lstStyle>
            <a:lvl1pPr>
              <a:buNone/>
              <a:defRPr sz="1400" b="1" spc="-60" baseline="0">
                <a:solidFill>
                  <a:srgbClr val="53585F"/>
                </a:solidFill>
              </a:defRPr>
            </a:lvl1pPr>
            <a:lvl2pPr>
              <a:buNone/>
              <a:defRPr sz="1800" b="1"/>
            </a:lvl2pPr>
            <a:lvl3pPr>
              <a:buNone/>
              <a:defRPr sz="1800" b="1"/>
            </a:lvl3pPr>
            <a:lvl4pPr>
              <a:buNone/>
              <a:defRPr sz="1800" b="1"/>
            </a:lvl4pPr>
            <a:lvl5pPr>
              <a:buNone/>
              <a:defRPr sz="1800" b="1"/>
            </a:lvl5pPr>
          </a:lstStyle>
          <a:p>
            <a:pPr lvl="0"/>
            <a:r>
              <a:rPr lang="en-US" dirty="0" smtClean="0"/>
              <a:t>Bucket 2</a:t>
            </a:r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2393844" y="1928312"/>
            <a:ext cx="2001838" cy="3151690"/>
          </a:xfrm>
          <a:prstGeom prst="rect">
            <a:avLst/>
          </a:prstGeom>
        </p:spPr>
        <p:txBody>
          <a:bodyPr vert="horz" lIns="0" anchor="t">
            <a:noAutofit/>
          </a:bodyPr>
          <a:lstStyle>
            <a:lvl1pPr marL="0" indent="0">
              <a:buNone/>
              <a:tabLst>
                <a:tab pos="228600" algn="l"/>
                <a:tab pos="457200" algn="l"/>
                <a:tab pos="685800" algn="l"/>
                <a:tab pos="914400" algn="l"/>
                <a:tab pos="1143000" algn="l"/>
              </a:tabLst>
              <a:defRPr sz="1200" baseline="0">
                <a:solidFill>
                  <a:schemeClr val="tx2"/>
                </a:solidFill>
              </a:defRPr>
            </a:lvl1pPr>
            <a:lvl2pPr>
              <a:buNone/>
              <a:defRPr sz="1600"/>
            </a:lvl2pPr>
            <a:lvl3pPr>
              <a:buNone/>
              <a:defRPr sz="1600"/>
            </a:lvl3pPr>
            <a:lvl4pPr>
              <a:buNone/>
              <a:defRPr sz="1600"/>
            </a:lvl4pPr>
            <a:lvl5pPr>
              <a:buNone/>
              <a:defRPr sz="1600"/>
            </a:lvl5pPr>
          </a:lstStyle>
          <a:p>
            <a:pPr lvl="0"/>
            <a:r>
              <a:rPr lang="en-US" dirty="0" smtClean="0"/>
              <a:t>Bucket 2 Copy</a:t>
            </a:r>
            <a:endParaRPr 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4524164" y="1380307"/>
            <a:ext cx="2002360" cy="294949"/>
          </a:xfrm>
          <a:prstGeom prst="rect">
            <a:avLst/>
          </a:prstGeom>
        </p:spPr>
        <p:txBody>
          <a:bodyPr vert="horz" lIns="0" anchor="t"/>
          <a:lstStyle>
            <a:lvl1pPr>
              <a:buNone/>
              <a:defRPr sz="1400" b="1" spc="-60" baseline="0">
                <a:solidFill>
                  <a:srgbClr val="53585F"/>
                </a:solidFill>
              </a:defRPr>
            </a:lvl1pPr>
            <a:lvl2pPr>
              <a:buNone/>
              <a:defRPr sz="1800" b="1"/>
            </a:lvl2pPr>
            <a:lvl3pPr>
              <a:buNone/>
              <a:defRPr sz="1800" b="1"/>
            </a:lvl3pPr>
            <a:lvl4pPr>
              <a:buNone/>
              <a:defRPr sz="1800" b="1"/>
            </a:lvl4pPr>
            <a:lvl5pPr>
              <a:buNone/>
              <a:defRPr sz="1800" b="1"/>
            </a:lvl5pPr>
          </a:lstStyle>
          <a:p>
            <a:pPr lvl="0"/>
            <a:r>
              <a:rPr lang="en-US" dirty="0" smtClean="0"/>
              <a:t>Bucket 3</a:t>
            </a:r>
            <a:endParaRPr lang="en-US" dirty="0"/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4524163" y="1928312"/>
            <a:ext cx="2001838" cy="3151690"/>
          </a:xfrm>
          <a:prstGeom prst="rect">
            <a:avLst/>
          </a:prstGeom>
        </p:spPr>
        <p:txBody>
          <a:bodyPr vert="horz" lIns="0" anchor="t">
            <a:noAutofit/>
          </a:bodyPr>
          <a:lstStyle>
            <a:lvl1pPr marL="0" indent="0">
              <a:buNone/>
              <a:tabLst>
                <a:tab pos="228600" algn="l"/>
                <a:tab pos="457200" algn="l"/>
                <a:tab pos="685800" algn="l"/>
                <a:tab pos="914400" algn="l"/>
                <a:tab pos="1143000" algn="l"/>
              </a:tabLst>
              <a:defRPr sz="1200" baseline="0">
                <a:solidFill>
                  <a:schemeClr val="tx2"/>
                </a:solidFill>
              </a:defRPr>
            </a:lvl1pPr>
            <a:lvl2pPr>
              <a:buNone/>
              <a:defRPr sz="1600"/>
            </a:lvl2pPr>
            <a:lvl3pPr>
              <a:buNone/>
              <a:defRPr sz="1600"/>
            </a:lvl3pPr>
            <a:lvl4pPr>
              <a:buNone/>
              <a:defRPr sz="1600"/>
            </a:lvl4pPr>
            <a:lvl5pPr>
              <a:buNone/>
              <a:defRPr sz="1600"/>
            </a:lvl5pPr>
          </a:lstStyle>
          <a:p>
            <a:pPr lvl="0"/>
            <a:r>
              <a:rPr lang="en-US" dirty="0" smtClean="0"/>
              <a:t>Bucket 3 Copy</a:t>
            </a:r>
            <a:endParaRPr 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6654483" y="1380307"/>
            <a:ext cx="2002360" cy="294949"/>
          </a:xfrm>
          <a:prstGeom prst="rect">
            <a:avLst/>
          </a:prstGeom>
        </p:spPr>
        <p:txBody>
          <a:bodyPr vert="horz" lIns="0" anchor="t"/>
          <a:lstStyle>
            <a:lvl1pPr>
              <a:buNone/>
              <a:defRPr sz="1400" b="1" spc="-60" baseline="0">
                <a:solidFill>
                  <a:srgbClr val="53585F"/>
                </a:solidFill>
              </a:defRPr>
            </a:lvl1pPr>
            <a:lvl2pPr>
              <a:buNone/>
              <a:defRPr sz="1800" b="1"/>
            </a:lvl2pPr>
            <a:lvl3pPr>
              <a:buNone/>
              <a:defRPr sz="1800" b="1"/>
            </a:lvl3pPr>
            <a:lvl4pPr>
              <a:buNone/>
              <a:defRPr sz="1800" b="1"/>
            </a:lvl4pPr>
            <a:lvl5pPr>
              <a:buNone/>
              <a:defRPr sz="1800" b="1"/>
            </a:lvl5pPr>
          </a:lstStyle>
          <a:p>
            <a:pPr lvl="0"/>
            <a:r>
              <a:rPr lang="en-US" dirty="0" smtClean="0"/>
              <a:t>Bucket 4</a:t>
            </a:r>
            <a:endParaRPr lang="en-US" dirty="0"/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6654482" y="1928312"/>
            <a:ext cx="2001838" cy="3151690"/>
          </a:xfrm>
          <a:prstGeom prst="rect">
            <a:avLst/>
          </a:prstGeom>
        </p:spPr>
        <p:txBody>
          <a:bodyPr vert="horz" lIns="0" anchor="t">
            <a:noAutofit/>
          </a:bodyPr>
          <a:lstStyle>
            <a:lvl1pPr marL="0" indent="0">
              <a:buNone/>
              <a:tabLst>
                <a:tab pos="228600" algn="l"/>
                <a:tab pos="457200" algn="l"/>
                <a:tab pos="685800" algn="l"/>
                <a:tab pos="914400" algn="l"/>
                <a:tab pos="1143000" algn="l"/>
              </a:tabLst>
              <a:defRPr sz="1200" baseline="0">
                <a:solidFill>
                  <a:schemeClr val="tx2"/>
                </a:solidFill>
              </a:defRPr>
            </a:lvl1pPr>
            <a:lvl2pPr>
              <a:buNone/>
              <a:defRPr sz="1600"/>
            </a:lvl2pPr>
            <a:lvl3pPr>
              <a:buNone/>
              <a:defRPr sz="1600"/>
            </a:lvl3pPr>
            <a:lvl4pPr>
              <a:buNone/>
              <a:defRPr sz="1600"/>
            </a:lvl4pPr>
            <a:lvl5pPr>
              <a:buNone/>
              <a:defRPr sz="1600"/>
            </a:lvl5pPr>
          </a:lstStyle>
          <a:p>
            <a:pPr lvl="0"/>
            <a:r>
              <a:rPr lang="en-US" dirty="0" smtClean="0"/>
              <a:t>Bucket 4 Copy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86637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buckets-wht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2374" y="105833"/>
            <a:ext cx="8400811" cy="726722"/>
          </a:xfrm>
          <a:prstGeom prst="rect">
            <a:avLst/>
          </a:prstGeom>
        </p:spPr>
        <p:txBody>
          <a:bodyPr vert="horz" lIns="0" tIns="0" rIns="0" bIns="0" anchor="b"/>
          <a:lstStyle>
            <a:lvl1pPr algn="l">
              <a:defRPr sz="2000" b="1" spc="-8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Title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62361" y="886432"/>
            <a:ext cx="8407172" cy="268849"/>
          </a:xfrm>
          <a:prstGeom prst="rect">
            <a:avLst/>
          </a:prstGeom>
        </p:spPr>
        <p:txBody>
          <a:bodyPr vert="horz" lIns="0" tIns="0" rIns="0" bIns="0" anchor="t"/>
          <a:lstStyle>
            <a:lvl1pPr>
              <a:buNone/>
              <a:defRPr sz="1500" b="1" spc="-60">
                <a:solidFill>
                  <a:schemeClr val="accent6"/>
                </a:solidFill>
              </a:defRPr>
            </a:lvl1pPr>
            <a:lvl2pPr>
              <a:buNone/>
              <a:defRPr sz="1400" b="1"/>
            </a:lvl2pPr>
            <a:lvl3pPr>
              <a:buNone/>
              <a:defRPr sz="1400" b="1"/>
            </a:lvl3pPr>
            <a:lvl4pPr>
              <a:buNone/>
              <a:defRPr sz="1400" b="1"/>
            </a:lvl4pPr>
            <a:lvl5pPr>
              <a:buNone/>
              <a:defRPr sz="1400" b="1"/>
            </a:lvl5pPr>
          </a:lstStyle>
          <a:p>
            <a:pPr lvl="0"/>
            <a:r>
              <a:rPr lang="en-US" dirty="0" smtClean="0"/>
              <a:t>Subtitle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469143" y="1400528"/>
            <a:ext cx="2578807" cy="343324"/>
          </a:xfrm>
          <a:prstGeom prst="rect">
            <a:avLst/>
          </a:prstGeom>
        </p:spPr>
        <p:txBody>
          <a:bodyPr vert="horz" anchor="t"/>
          <a:lstStyle>
            <a:lvl1pPr marL="0" indent="0">
              <a:buNone/>
              <a:defRPr sz="1400" b="1" spc="-60" baseline="0">
                <a:solidFill>
                  <a:srgbClr val="53585F"/>
                </a:solidFill>
              </a:defRPr>
            </a:lvl1pPr>
            <a:lvl2pPr>
              <a:buNone/>
              <a:defRPr sz="1800" b="1"/>
            </a:lvl2pPr>
            <a:lvl3pPr>
              <a:buNone/>
              <a:defRPr sz="1800" b="1"/>
            </a:lvl3pPr>
            <a:lvl4pPr>
              <a:buNone/>
              <a:defRPr sz="1800" b="1"/>
            </a:lvl4pPr>
            <a:lvl5pPr>
              <a:buNone/>
              <a:defRPr sz="1800" b="1"/>
            </a:lvl5pPr>
          </a:lstStyle>
          <a:p>
            <a:pPr lvl="0"/>
            <a:r>
              <a:rPr lang="en-US" dirty="0" smtClean="0"/>
              <a:t>Bucket 1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80720" y="1928310"/>
            <a:ext cx="2235200" cy="2967540"/>
          </a:xfrm>
          <a:prstGeom prst="rect">
            <a:avLst/>
          </a:prstGeom>
        </p:spPr>
        <p:txBody>
          <a:bodyPr vert="horz" anchor="t"/>
          <a:lstStyle>
            <a:lvl1pPr marL="0" indent="0">
              <a:buNone/>
              <a:tabLst>
                <a:tab pos="228600" algn="l"/>
                <a:tab pos="457200" algn="l"/>
                <a:tab pos="685800" algn="l"/>
                <a:tab pos="914400" algn="l"/>
              </a:tabLst>
              <a:defRPr sz="1200" baseline="0">
                <a:solidFill>
                  <a:schemeClr val="bg1"/>
                </a:solidFill>
              </a:defRPr>
            </a:lvl1pPr>
            <a:lvl2pPr>
              <a:buNone/>
              <a:defRPr sz="1600"/>
            </a:lvl2pPr>
            <a:lvl3pPr>
              <a:buNone/>
              <a:defRPr sz="1600"/>
            </a:lvl3pPr>
            <a:lvl4pPr>
              <a:buNone/>
              <a:defRPr sz="1600"/>
            </a:lvl4pPr>
            <a:lvl5pPr>
              <a:buNone/>
              <a:defRPr sz="1600"/>
            </a:lvl5pPr>
          </a:lstStyle>
          <a:p>
            <a:pPr lvl="0"/>
            <a:r>
              <a:rPr lang="en-US" dirty="0" smtClean="0"/>
              <a:t>Bucket 1 Copy</a:t>
            </a:r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3191215" y="1400528"/>
            <a:ext cx="2583289" cy="320670"/>
          </a:xfrm>
          <a:prstGeom prst="rect">
            <a:avLst/>
          </a:prstGeom>
        </p:spPr>
        <p:txBody>
          <a:bodyPr vert="horz" anchor="t"/>
          <a:lstStyle>
            <a:lvl1pPr marL="0" indent="0">
              <a:buNone/>
              <a:defRPr sz="1400" b="1" spc="-60" baseline="0">
                <a:solidFill>
                  <a:srgbClr val="53585F"/>
                </a:solidFill>
              </a:defRPr>
            </a:lvl1pPr>
            <a:lvl2pPr>
              <a:buNone/>
              <a:defRPr sz="1800" b="1"/>
            </a:lvl2pPr>
            <a:lvl3pPr>
              <a:buNone/>
              <a:defRPr sz="1800" b="1"/>
            </a:lvl3pPr>
            <a:lvl4pPr>
              <a:buNone/>
              <a:defRPr sz="1800" b="1"/>
            </a:lvl4pPr>
            <a:lvl5pPr>
              <a:buNone/>
              <a:defRPr sz="1800" b="1"/>
            </a:lvl5pPr>
          </a:lstStyle>
          <a:p>
            <a:pPr lvl="0"/>
            <a:r>
              <a:rPr lang="en-US" dirty="0" smtClean="0"/>
              <a:t>Bucket 2</a:t>
            </a:r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3434081" y="1928312"/>
            <a:ext cx="2214880" cy="2967541"/>
          </a:xfrm>
          <a:prstGeom prst="rect">
            <a:avLst/>
          </a:prstGeom>
        </p:spPr>
        <p:txBody>
          <a:bodyPr vert="horz" anchor="t"/>
          <a:lstStyle>
            <a:lvl1pPr marL="0" indent="0">
              <a:buNone/>
              <a:tabLst>
                <a:tab pos="228600" algn="l"/>
                <a:tab pos="457200" algn="l"/>
                <a:tab pos="685800" algn="l"/>
                <a:tab pos="914400" algn="l"/>
                <a:tab pos="1143000" algn="l"/>
              </a:tabLst>
              <a:defRPr sz="1200" baseline="0">
                <a:solidFill>
                  <a:schemeClr val="bg1"/>
                </a:solidFill>
              </a:defRPr>
            </a:lvl1pPr>
            <a:lvl2pPr>
              <a:buNone/>
              <a:defRPr sz="1600"/>
            </a:lvl2pPr>
            <a:lvl3pPr>
              <a:buNone/>
              <a:defRPr sz="1600"/>
            </a:lvl3pPr>
            <a:lvl4pPr>
              <a:buNone/>
              <a:defRPr sz="1600"/>
            </a:lvl4pPr>
            <a:lvl5pPr>
              <a:buNone/>
              <a:defRPr sz="1600"/>
            </a:lvl5pPr>
          </a:lstStyle>
          <a:p>
            <a:pPr lvl="0"/>
            <a:r>
              <a:rPr lang="en-US" dirty="0" smtClean="0"/>
              <a:t>Bucket 2 Copy</a:t>
            </a:r>
            <a:endParaRPr 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5915179" y="1400528"/>
            <a:ext cx="2583155" cy="320670"/>
          </a:xfrm>
          <a:prstGeom prst="rect">
            <a:avLst/>
          </a:prstGeom>
        </p:spPr>
        <p:txBody>
          <a:bodyPr vert="horz" anchor="t"/>
          <a:lstStyle>
            <a:lvl1pPr marL="0" indent="0">
              <a:buNone/>
              <a:defRPr sz="1400" b="1" spc="-60" baseline="0">
                <a:solidFill>
                  <a:srgbClr val="53585F"/>
                </a:solidFill>
              </a:defRPr>
            </a:lvl1pPr>
            <a:lvl2pPr>
              <a:buNone/>
              <a:defRPr sz="1800" b="1"/>
            </a:lvl2pPr>
            <a:lvl3pPr>
              <a:buNone/>
              <a:defRPr sz="1800" b="1"/>
            </a:lvl3pPr>
            <a:lvl4pPr>
              <a:buNone/>
              <a:defRPr sz="1800" b="1"/>
            </a:lvl4pPr>
            <a:lvl5pPr>
              <a:buNone/>
              <a:defRPr sz="1800" b="1"/>
            </a:lvl5pPr>
          </a:lstStyle>
          <a:p>
            <a:pPr lvl="0"/>
            <a:r>
              <a:rPr lang="en-US" dirty="0" smtClean="0"/>
              <a:t>Bucket 3</a:t>
            </a:r>
            <a:endParaRPr lang="en-US" dirty="0"/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6136640" y="1928311"/>
            <a:ext cx="2235200" cy="2967541"/>
          </a:xfrm>
          <a:prstGeom prst="rect">
            <a:avLst/>
          </a:prstGeom>
        </p:spPr>
        <p:txBody>
          <a:bodyPr vert="horz" anchor="t"/>
          <a:lstStyle>
            <a:lvl1pPr marL="0" indent="0">
              <a:buNone/>
              <a:tabLst>
                <a:tab pos="228600" algn="l"/>
                <a:tab pos="457200" algn="l"/>
                <a:tab pos="685800" algn="l"/>
                <a:tab pos="914400" algn="l"/>
                <a:tab pos="1143000" algn="l"/>
              </a:tabLst>
              <a:defRPr sz="1200" baseline="0">
                <a:solidFill>
                  <a:schemeClr val="bg1"/>
                </a:solidFill>
              </a:defRPr>
            </a:lvl1pPr>
            <a:lvl2pPr>
              <a:buNone/>
              <a:defRPr sz="1600"/>
            </a:lvl2pPr>
            <a:lvl3pPr>
              <a:buNone/>
              <a:defRPr sz="1600"/>
            </a:lvl3pPr>
            <a:lvl4pPr>
              <a:buNone/>
              <a:defRPr sz="1600"/>
            </a:lvl4pPr>
            <a:lvl5pPr>
              <a:buNone/>
              <a:defRPr sz="1600"/>
            </a:lvl5pPr>
          </a:lstStyle>
          <a:p>
            <a:pPr lvl="0"/>
            <a:r>
              <a:rPr lang="en-US" dirty="0" smtClean="0"/>
              <a:t>Bucket 3 Copy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66797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1" orient="horz" pos="1068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-Wav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89" y="624"/>
            <a:ext cx="9142011" cy="5713757"/>
          </a:xfrm>
          <a:prstGeom prst="rect">
            <a:avLst/>
          </a:prstGeom>
        </p:spPr>
      </p:pic>
      <p:sp>
        <p:nvSpPr>
          <p:cNvPr id="9" name="Freeform 8"/>
          <p:cNvSpPr/>
          <p:nvPr/>
        </p:nvSpPr>
        <p:spPr bwMode="auto">
          <a:xfrm>
            <a:off x="6915150" y="1407362"/>
            <a:ext cx="2240280" cy="4313922"/>
          </a:xfrm>
          <a:custGeom>
            <a:avLst/>
            <a:gdLst>
              <a:gd name="connsiteX0" fmla="*/ 0 w 8156448"/>
              <a:gd name="connsiteY0" fmla="*/ 13917168 h 13917168"/>
              <a:gd name="connsiteX1" fmla="*/ 8101584 w 8156448"/>
              <a:gd name="connsiteY1" fmla="*/ 0 h 13917168"/>
              <a:gd name="connsiteX2" fmla="*/ 8156448 w 8156448"/>
              <a:gd name="connsiteY2" fmla="*/ 13844016 h 13917168"/>
              <a:gd name="connsiteX3" fmla="*/ 0 w 8156448"/>
              <a:gd name="connsiteY3" fmla="*/ 13917168 h 13917168"/>
              <a:gd name="connsiteX0" fmla="*/ 0 w 8156448"/>
              <a:gd name="connsiteY0" fmla="*/ 13863380 h 13863380"/>
              <a:gd name="connsiteX1" fmla="*/ 8137443 w 8156448"/>
              <a:gd name="connsiteY1" fmla="*/ 0 h 13863380"/>
              <a:gd name="connsiteX2" fmla="*/ 8156448 w 8156448"/>
              <a:gd name="connsiteY2" fmla="*/ 13790228 h 13863380"/>
              <a:gd name="connsiteX3" fmla="*/ 0 w 8156448"/>
              <a:gd name="connsiteY3" fmla="*/ 13863380 h 13863380"/>
              <a:gd name="connsiteX0" fmla="*/ 0 w 8138519"/>
              <a:gd name="connsiteY0" fmla="*/ 13863380 h 13863380"/>
              <a:gd name="connsiteX1" fmla="*/ 8137443 w 8138519"/>
              <a:gd name="connsiteY1" fmla="*/ 0 h 13863380"/>
              <a:gd name="connsiteX2" fmla="*/ 8138519 w 8138519"/>
              <a:gd name="connsiteY2" fmla="*/ 13844595 h 13863380"/>
              <a:gd name="connsiteX3" fmla="*/ 0 w 8138519"/>
              <a:gd name="connsiteY3" fmla="*/ 13863380 h 13863380"/>
              <a:gd name="connsiteX0" fmla="*/ 0 w 8156448"/>
              <a:gd name="connsiteY0" fmla="*/ 13863380 h 13863380"/>
              <a:gd name="connsiteX1" fmla="*/ 8137443 w 8156448"/>
              <a:gd name="connsiteY1" fmla="*/ 0 h 13863380"/>
              <a:gd name="connsiteX2" fmla="*/ 8156448 w 8156448"/>
              <a:gd name="connsiteY2" fmla="*/ 13844595 h 13863380"/>
              <a:gd name="connsiteX3" fmla="*/ 0 w 8156448"/>
              <a:gd name="connsiteY3" fmla="*/ 13863380 h 13863380"/>
              <a:gd name="connsiteX0" fmla="*/ 0 w 8991335"/>
              <a:gd name="connsiteY0" fmla="*/ 12999429 h 13844595"/>
              <a:gd name="connsiteX1" fmla="*/ 8972330 w 8991335"/>
              <a:gd name="connsiteY1" fmla="*/ 0 h 13844595"/>
              <a:gd name="connsiteX2" fmla="*/ 8991335 w 8991335"/>
              <a:gd name="connsiteY2" fmla="*/ 13844595 h 13844595"/>
              <a:gd name="connsiteX3" fmla="*/ 0 w 8991335"/>
              <a:gd name="connsiteY3" fmla="*/ 12999429 h 13844595"/>
              <a:gd name="connsiteX0" fmla="*/ 0 w 8991335"/>
              <a:gd name="connsiteY0" fmla="*/ 12999429 h 13000737"/>
              <a:gd name="connsiteX1" fmla="*/ 8972330 w 8991335"/>
              <a:gd name="connsiteY1" fmla="*/ 0 h 13000737"/>
              <a:gd name="connsiteX2" fmla="*/ 8991335 w 8991335"/>
              <a:gd name="connsiteY2" fmla="*/ 13000737 h 13000737"/>
              <a:gd name="connsiteX3" fmla="*/ 0 w 8991335"/>
              <a:gd name="connsiteY3" fmla="*/ 12999429 h 13000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991335" h="13000737">
                <a:moveTo>
                  <a:pt x="0" y="12999429"/>
                </a:moveTo>
                <a:lnTo>
                  <a:pt x="8972330" y="0"/>
                </a:lnTo>
                <a:cubicBezTo>
                  <a:pt x="8972689" y="4614865"/>
                  <a:pt x="8990976" y="8385872"/>
                  <a:pt x="8991335" y="13000737"/>
                </a:cubicBezTo>
                <a:lnTo>
                  <a:pt x="0" y="12999429"/>
                </a:lnTo>
                <a:close/>
              </a:path>
            </a:pathLst>
          </a:custGeom>
          <a:gradFill flip="none" rotWithShape="1">
            <a:gsLst>
              <a:gs pos="18000">
                <a:srgbClr val="292929"/>
              </a:gs>
              <a:gs pos="85000">
                <a:schemeClr val="tx1">
                  <a:alpha val="19000"/>
                </a:schemeClr>
              </a:gs>
            </a:gsLst>
            <a:lin ang="16860000" scaled="0"/>
            <a:tileRect/>
          </a:gradFill>
          <a:ln w="25400" cap="flat" cmpd="sng" algn="ctr">
            <a:noFill/>
            <a:prstDash val="solid"/>
            <a:miter lim="0"/>
            <a:headEnd type="none" w="med" len="med"/>
            <a:tailEnd type="none" w="med" len="med"/>
          </a:ln>
          <a:effectLst/>
        </p:spPr>
        <p:txBody>
          <a:bodyPr vert="horz" wrap="square" lIns="26789" tIns="26789" rIns="26789" bIns="26789" numCol="1" rtlCol="0" anchor="ctr" anchorCtr="0" compatLnSpc="1">
            <a:prstTxWarp prst="textNoShape">
              <a:avLst/>
            </a:prstTxWarp>
          </a:bodyPr>
          <a:lstStyle/>
          <a:p>
            <a:pPr marL="128588" marR="0" indent="0" algn="ctr" defTabSz="219075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175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ill Sans" pitchFamily="26" charset="0"/>
              <a:ea typeface="Gill Sans" pitchFamily="26" charset="0"/>
              <a:cs typeface="Gill Sans" pitchFamily="26" charset="0"/>
              <a:sym typeface="Gill Sans" pitchFamily="26" charset="0"/>
            </a:endParaRPr>
          </a:p>
        </p:txBody>
      </p:sp>
      <p:sp>
        <p:nvSpPr>
          <p:cNvPr id="4" name="Freeform 5"/>
          <p:cNvSpPr>
            <a:spLocks/>
          </p:cNvSpPr>
          <p:nvPr/>
        </p:nvSpPr>
        <p:spPr bwMode="auto">
          <a:xfrm>
            <a:off x="1891903" y="3081075"/>
            <a:ext cx="7269362" cy="1303073"/>
          </a:xfrm>
          <a:custGeom>
            <a:avLst/>
            <a:gdLst>
              <a:gd name="T0" fmla="*/ 0 w 12211"/>
              <a:gd name="T1" fmla="*/ 1970 h 1970"/>
              <a:gd name="T2" fmla="*/ 971 w 12211"/>
              <a:gd name="T3" fmla="*/ 0 h 1970"/>
              <a:gd name="T4" fmla="*/ 12207 w 12211"/>
              <a:gd name="T5" fmla="*/ 0 h 1970"/>
              <a:gd name="T6" fmla="*/ 12211 w 12211"/>
              <a:gd name="T7" fmla="*/ 1970 h 1970"/>
              <a:gd name="T8" fmla="*/ 0 w 12211"/>
              <a:gd name="T9" fmla="*/ 1970 h 1970"/>
              <a:gd name="T10" fmla="*/ 0 w 12211"/>
              <a:gd name="T11" fmla="*/ 1970 h 19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2211" h="1970">
                <a:moveTo>
                  <a:pt x="0" y="1970"/>
                </a:moveTo>
                <a:lnTo>
                  <a:pt x="971" y="0"/>
                </a:lnTo>
                <a:lnTo>
                  <a:pt x="12207" y="0"/>
                </a:lnTo>
                <a:lnTo>
                  <a:pt x="12211" y="1970"/>
                </a:lnTo>
                <a:lnTo>
                  <a:pt x="0" y="1970"/>
                </a:lnTo>
                <a:lnTo>
                  <a:pt x="0" y="1970"/>
                </a:lnTo>
                <a:close/>
              </a:path>
            </a:pathLst>
          </a:custGeom>
          <a:solidFill>
            <a:srgbClr val="DC2A1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34290" tIns="17145" rIns="34290" bIns="17145" numCol="1" anchor="t" anchorCtr="0" compatLnSpc="1">
            <a:prstTxWarp prst="textNoShape">
              <a:avLst/>
            </a:prstTxWarp>
          </a:bodyPr>
          <a:lstStyle/>
          <a:p>
            <a:endParaRPr lang="en-US" sz="675" dirty="0"/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8073252" y="3067185"/>
            <a:ext cx="1088014" cy="2633928"/>
          </a:xfrm>
          <a:custGeom>
            <a:avLst/>
            <a:gdLst>
              <a:gd name="T0" fmla="*/ 3003 w 3003"/>
              <a:gd name="T1" fmla="*/ 6852 h 6852"/>
              <a:gd name="T2" fmla="*/ 3003 w 3003"/>
              <a:gd name="T3" fmla="*/ 0 h 6852"/>
              <a:gd name="T4" fmla="*/ 0 w 3003"/>
              <a:gd name="T5" fmla="*/ 6852 h 6852"/>
              <a:gd name="T6" fmla="*/ 3003 w 3003"/>
              <a:gd name="T7" fmla="*/ 6852 h 68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003" h="6852">
                <a:moveTo>
                  <a:pt x="3003" y="6852"/>
                </a:moveTo>
                <a:lnTo>
                  <a:pt x="3003" y="0"/>
                </a:lnTo>
                <a:lnTo>
                  <a:pt x="0" y="6852"/>
                </a:lnTo>
                <a:lnTo>
                  <a:pt x="3003" y="6852"/>
                </a:lnTo>
                <a:close/>
              </a:path>
            </a:pathLst>
          </a:custGeom>
          <a:gradFill flip="none" rotWithShape="1">
            <a:gsLst>
              <a:gs pos="31000">
                <a:srgbClr val="292929">
                  <a:alpha val="0"/>
                </a:srgbClr>
              </a:gs>
              <a:gs pos="100000">
                <a:schemeClr val="tx1">
                  <a:alpha val="7000"/>
                </a:schemeClr>
              </a:gs>
            </a:gsLst>
            <a:lin ang="16860000" scaled="0"/>
            <a:tileRect/>
          </a:gradFill>
          <a:ln w="25400" cap="flat" cmpd="sng" algn="ctr">
            <a:noFill/>
            <a:prstDash val="solid"/>
            <a:miter lim="0"/>
            <a:headEnd type="none" w="med" len="med"/>
            <a:tailEnd type="none" w="med" len="med"/>
          </a:ln>
          <a:effectLst/>
          <a:extLst/>
        </p:spPr>
        <p:txBody>
          <a:bodyPr vert="horz" wrap="square" lIns="26789" tIns="26789" rIns="26789" bIns="26789" numCol="1" rtlCol="0" anchor="ctr" anchorCtr="0" compatLnSpc="1">
            <a:prstTxWarp prst="textNoShape">
              <a:avLst/>
            </a:prstTxWarp>
          </a:bodyPr>
          <a:lstStyle/>
          <a:p>
            <a:pPr marL="128588" marR="0" lvl="0" indent="0" eaLnBrk="1" latinLnBrk="0">
              <a:lnSpc>
                <a:spcPct val="100000"/>
              </a:lnSpc>
              <a:buClrTx/>
              <a:buSzTx/>
              <a:buFontTx/>
              <a:buNone/>
              <a:tabLst/>
            </a:pPr>
            <a:endParaRPr kumimoji="0" lang="en-US" sz="675" b="0" i="0" u="none" strike="noStrike" cap="none" normalizeH="0" baseline="0" dirty="0">
              <a:ln>
                <a:noFill/>
              </a:ln>
              <a:effectLst/>
              <a:latin typeface="Gill Sans" pitchFamily="26" charset="0"/>
              <a:ea typeface="Gill Sans" pitchFamily="26" charset="0"/>
              <a:cs typeface="Gill Sans" pitchFamily="26" charset="0"/>
            </a:endParaRPr>
          </a:p>
        </p:txBody>
      </p:sp>
      <p:sp>
        <p:nvSpPr>
          <p:cNvPr id="13" name="Text Placeholder 31"/>
          <p:cNvSpPr>
            <a:spLocks noGrp="1"/>
          </p:cNvSpPr>
          <p:nvPr>
            <p:ph type="body" sz="quarter" idx="10" hasCustomPrompt="1"/>
          </p:nvPr>
        </p:nvSpPr>
        <p:spPr>
          <a:xfrm>
            <a:off x="2600328" y="3454400"/>
            <a:ext cx="6257925" cy="508000"/>
          </a:xfrm>
          <a:prstGeom prst="rect">
            <a:avLst/>
          </a:prstGeom>
        </p:spPr>
        <p:txBody>
          <a:bodyPr vert="horz" wrap="square" lIns="0" tIns="0" rIns="0" bIns="0" anchor="b">
            <a:noAutofit/>
          </a:bodyPr>
          <a:lstStyle>
            <a:lvl1pPr marL="0" indent="0" algn="l">
              <a:lnSpc>
                <a:spcPct val="80000"/>
              </a:lnSpc>
              <a:buFontTx/>
              <a:buNone/>
              <a:defRPr sz="2700" b="1" spc="-113"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14" name="Text Placeholder 33"/>
          <p:cNvSpPr>
            <a:spLocks noGrp="1"/>
          </p:cNvSpPr>
          <p:nvPr>
            <p:ph type="body" sz="quarter" idx="11" hasCustomPrompt="1"/>
          </p:nvPr>
        </p:nvSpPr>
        <p:spPr>
          <a:xfrm>
            <a:off x="2600328" y="3962402"/>
            <a:ext cx="6257925" cy="41275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buFontTx/>
              <a:buNone/>
              <a:defRPr sz="1800" spc="-56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>
                <a:solidFill>
                  <a:schemeClr val="bg1"/>
                </a:solidFill>
              </a:rPr>
              <a:t>Presenter Name, Title and or Date</a:t>
            </a:r>
            <a:endParaRPr lang="en-US" dirty="0"/>
          </a:p>
        </p:txBody>
      </p:sp>
      <p:grpSp>
        <p:nvGrpSpPr>
          <p:cNvPr id="25" name="Group 18"/>
          <p:cNvGrpSpPr>
            <a:grpSpLocks noChangeAspect="1"/>
          </p:cNvGrpSpPr>
          <p:nvPr/>
        </p:nvGrpSpPr>
        <p:grpSpPr bwMode="auto">
          <a:xfrm>
            <a:off x="7614941" y="5200421"/>
            <a:ext cx="1335024" cy="292332"/>
            <a:chOff x="-1082" y="-359"/>
            <a:chExt cx="5810" cy="1145"/>
          </a:xfrm>
        </p:grpSpPr>
        <p:sp>
          <p:nvSpPr>
            <p:cNvPr id="27" name="Freeform 19"/>
            <p:cNvSpPr>
              <a:spLocks/>
            </p:cNvSpPr>
            <p:nvPr/>
          </p:nvSpPr>
          <p:spPr bwMode="auto">
            <a:xfrm>
              <a:off x="628" y="-194"/>
              <a:ext cx="477" cy="704"/>
            </a:xfrm>
            <a:custGeom>
              <a:avLst/>
              <a:gdLst>
                <a:gd name="T0" fmla="*/ 3254 w 4385"/>
                <a:gd name="T1" fmla="*/ 6471 h 6471"/>
                <a:gd name="T2" fmla="*/ 1804 w 4385"/>
                <a:gd name="T3" fmla="*/ 3432 h 6471"/>
                <a:gd name="T4" fmla="*/ 981 w 4385"/>
                <a:gd name="T5" fmla="*/ 1515 h 6471"/>
                <a:gd name="T6" fmla="*/ 953 w 4385"/>
                <a:gd name="T7" fmla="*/ 1543 h 6471"/>
                <a:gd name="T8" fmla="*/ 1019 w 4385"/>
                <a:gd name="T9" fmla="*/ 3338 h 6471"/>
                <a:gd name="T10" fmla="*/ 1056 w 4385"/>
                <a:gd name="T11" fmla="*/ 6471 h 6471"/>
                <a:gd name="T12" fmla="*/ 0 w 4385"/>
                <a:gd name="T13" fmla="*/ 6471 h 6471"/>
                <a:gd name="T14" fmla="*/ 0 w 4385"/>
                <a:gd name="T15" fmla="*/ 0 h 6471"/>
                <a:gd name="T16" fmla="*/ 1215 w 4385"/>
                <a:gd name="T17" fmla="*/ 0 h 6471"/>
                <a:gd name="T18" fmla="*/ 2786 w 4385"/>
                <a:gd name="T19" fmla="*/ 3160 h 6471"/>
                <a:gd name="T20" fmla="*/ 3450 w 4385"/>
                <a:gd name="T21" fmla="*/ 4825 h 6471"/>
                <a:gd name="T22" fmla="*/ 3478 w 4385"/>
                <a:gd name="T23" fmla="*/ 4797 h 6471"/>
                <a:gd name="T24" fmla="*/ 3385 w 4385"/>
                <a:gd name="T25" fmla="*/ 2955 h 6471"/>
                <a:gd name="T26" fmla="*/ 3366 w 4385"/>
                <a:gd name="T27" fmla="*/ 0 h 6471"/>
                <a:gd name="T28" fmla="*/ 4385 w 4385"/>
                <a:gd name="T29" fmla="*/ 0 h 6471"/>
                <a:gd name="T30" fmla="*/ 4385 w 4385"/>
                <a:gd name="T31" fmla="*/ 6471 h 6471"/>
                <a:gd name="T32" fmla="*/ 3254 w 4385"/>
                <a:gd name="T33" fmla="*/ 6471 h 64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385" h="6471">
                  <a:moveTo>
                    <a:pt x="3254" y="6471"/>
                  </a:moveTo>
                  <a:cubicBezTo>
                    <a:pt x="1804" y="3432"/>
                    <a:pt x="1804" y="3432"/>
                    <a:pt x="1804" y="3432"/>
                  </a:cubicBezTo>
                  <a:cubicBezTo>
                    <a:pt x="1458" y="2712"/>
                    <a:pt x="1103" y="1898"/>
                    <a:pt x="981" y="1515"/>
                  </a:cubicBezTo>
                  <a:cubicBezTo>
                    <a:pt x="953" y="1543"/>
                    <a:pt x="953" y="1543"/>
                    <a:pt x="953" y="1543"/>
                  </a:cubicBezTo>
                  <a:cubicBezTo>
                    <a:pt x="1000" y="2085"/>
                    <a:pt x="1009" y="2768"/>
                    <a:pt x="1019" y="3338"/>
                  </a:cubicBezTo>
                  <a:cubicBezTo>
                    <a:pt x="1056" y="6471"/>
                    <a:pt x="1056" y="6471"/>
                    <a:pt x="1056" y="6471"/>
                  </a:cubicBezTo>
                  <a:cubicBezTo>
                    <a:pt x="0" y="6471"/>
                    <a:pt x="0" y="6471"/>
                    <a:pt x="0" y="647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215" y="0"/>
                    <a:pt x="1215" y="0"/>
                    <a:pt x="1215" y="0"/>
                  </a:cubicBezTo>
                  <a:cubicBezTo>
                    <a:pt x="2786" y="3160"/>
                    <a:pt x="2786" y="3160"/>
                    <a:pt x="2786" y="3160"/>
                  </a:cubicBezTo>
                  <a:cubicBezTo>
                    <a:pt x="3085" y="3759"/>
                    <a:pt x="3366" y="4526"/>
                    <a:pt x="3450" y="4825"/>
                  </a:cubicBezTo>
                  <a:cubicBezTo>
                    <a:pt x="3478" y="4797"/>
                    <a:pt x="3478" y="4797"/>
                    <a:pt x="3478" y="4797"/>
                  </a:cubicBezTo>
                  <a:cubicBezTo>
                    <a:pt x="3450" y="4470"/>
                    <a:pt x="3385" y="3544"/>
                    <a:pt x="3385" y="2955"/>
                  </a:cubicBezTo>
                  <a:cubicBezTo>
                    <a:pt x="3366" y="0"/>
                    <a:pt x="3366" y="0"/>
                    <a:pt x="3366" y="0"/>
                  </a:cubicBezTo>
                  <a:cubicBezTo>
                    <a:pt x="4385" y="0"/>
                    <a:pt x="4385" y="0"/>
                    <a:pt x="4385" y="0"/>
                  </a:cubicBezTo>
                  <a:cubicBezTo>
                    <a:pt x="4385" y="6471"/>
                    <a:pt x="4385" y="6471"/>
                    <a:pt x="4385" y="6471"/>
                  </a:cubicBezTo>
                  <a:lnTo>
                    <a:pt x="3254" y="647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20"/>
            <p:cNvSpPr>
              <a:spLocks noEditPoints="1"/>
            </p:cNvSpPr>
            <p:nvPr/>
          </p:nvSpPr>
          <p:spPr bwMode="auto">
            <a:xfrm>
              <a:off x="1191" y="-17"/>
              <a:ext cx="430" cy="540"/>
            </a:xfrm>
            <a:custGeom>
              <a:avLst/>
              <a:gdLst>
                <a:gd name="T0" fmla="*/ 1131 w 3956"/>
                <a:gd name="T1" fmla="*/ 2759 h 4965"/>
                <a:gd name="T2" fmla="*/ 1131 w 3956"/>
                <a:gd name="T3" fmla="*/ 2833 h 4965"/>
                <a:gd name="T4" fmla="*/ 2300 w 3956"/>
                <a:gd name="T5" fmla="*/ 4180 h 4965"/>
                <a:gd name="T6" fmla="*/ 3479 w 3956"/>
                <a:gd name="T7" fmla="*/ 3712 h 4965"/>
                <a:gd name="T8" fmla="*/ 3881 w 3956"/>
                <a:gd name="T9" fmla="*/ 4339 h 4965"/>
                <a:gd name="T10" fmla="*/ 2179 w 3956"/>
                <a:gd name="T11" fmla="*/ 4965 h 4965"/>
                <a:gd name="T12" fmla="*/ 0 w 3956"/>
                <a:gd name="T13" fmla="*/ 2487 h 4965"/>
                <a:gd name="T14" fmla="*/ 589 w 3956"/>
                <a:gd name="T15" fmla="*/ 636 h 4965"/>
                <a:gd name="T16" fmla="*/ 2039 w 3956"/>
                <a:gd name="T17" fmla="*/ 0 h 4965"/>
                <a:gd name="T18" fmla="*/ 3338 w 3956"/>
                <a:gd name="T19" fmla="*/ 486 h 4965"/>
                <a:gd name="T20" fmla="*/ 3956 w 3956"/>
                <a:gd name="T21" fmla="*/ 2543 h 4965"/>
                <a:gd name="T22" fmla="*/ 3956 w 3956"/>
                <a:gd name="T23" fmla="*/ 2759 h 4965"/>
                <a:gd name="T24" fmla="*/ 1131 w 3956"/>
                <a:gd name="T25" fmla="*/ 2759 h 4965"/>
                <a:gd name="T26" fmla="*/ 2039 w 3956"/>
                <a:gd name="T27" fmla="*/ 776 h 4965"/>
                <a:gd name="T28" fmla="*/ 1141 w 3956"/>
                <a:gd name="T29" fmla="*/ 2001 h 4965"/>
                <a:gd name="T30" fmla="*/ 2890 w 3956"/>
                <a:gd name="T31" fmla="*/ 2001 h 4965"/>
                <a:gd name="T32" fmla="*/ 2039 w 3956"/>
                <a:gd name="T33" fmla="*/ 776 h 49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956" h="4965">
                  <a:moveTo>
                    <a:pt x="1131" y="2759"/>
                  </a:moveTo>
                  <a:cubicBezTo>
                    <a:pt x="1131" y="2833"/>
                    <a:pt x="1131" y="2833"/>
                    <a:pt x="1131" y="2833"/>
                  </a:cubicBezTo>
                  <a:cubicBezTo>
                    <a:pt x="1131" y="3488"/>
                    <a:pt x="1375" y="4180"/>
                    <a:pt x="2300" y="4180"/>
                  </a:cubicBezTo>
                  <a:cubicBezTo>
                    <a:pt x="2740" y="4180"/>
                    <a:pt x="3123" y="4021"/>
                    <a:pt x="3479" y="3712"/>
                  </a:cubicBezTo>
                  <a:cubicBezTo>
                    <a:pt x="3881" y="4339"/>
                    <a:pt x="3881" y="4339"/>
                    <a:pt x="3881" y="4339"/>
                  </a:cubicBezTo>
                  <a:cubicBezTo>
                    <a:pt x="3385" y="4760"/>
                    <a:pt x="2815" y="4965"/>
                    <a:pt x="2179" y="4965"/>
                  </a:cubicBezTo>
                  <a:cubicBezTo>
                    <a:pt x="842" y="4965"/>
                    <a:pt x="0" y="4002"/>
                    <a:pt x="0" y="2487"/>
                  </a:cubicBezTo>
                  <a:cubicBezTo>
                    <a:pt x="0" y="1655"/>
                    <a:pt x="178" y="1103"/>
                    <a:pt x="589" y="636"/>
                  </a:cubicBezTo>
                  <a:cubicBezTo>
                    <a:pt x="972" y="196"/>
                    <a:pt x="1440" y="0"/>
                    <a:pt x="2039" y="0"/>
                  </a:cubicBezTo>
                  <a:cubicBezTo>
                    <a:pt x="2506" y="0"/>
                    <a:pt x="2936" y="121"/>
                    <a:pt x="3338" y="486"/>
                  </a:cubicBezTo>
                  <a:cubicBezTo>
                    <a:pt x="3750" y="860"/>
                    <a:pt x="3956" y="1440"/>
                    <a:pt x="3956" y="2543"/>
                  </a:cubicBezTo>
                  <a:cubicBezTo>
                    <a:pt x="3956" y="2759"/>
                    <a:pt x="3956" y="2759"/>
                    <a:pt x="3956" y="2759"/>
                  </a:cubicBezTo>
                  <a:lnTo>
                    <a:pt x="1131" y="2759"/>
                  </a:lnTo>
                  <a:close/>
                  <a:moveTo>
                    <a:pt x="2039" y="776"/>
                  </a:moveTo>
                  <a:cubicBezTo>
                    <a:pt x="1459" y="776"/>
                    <a:pt x="1141" y="1234"/>
                    <a:pt x="1141" y="2001"/>
                  </a:cubicBezTo>
                  <a:cubicBezTo>
                    <a:pt x="2890" y="2001"/>
                    <a:pt x="2890" y="2001"/>
                    <a:pt x="2890" y="2001"/>
                  </a:cubicBezTo>
                  <a:cubicBezTo>
                    <a:pt x="2890" y="1234"/>
                    <a:pt x="2553" y="776"/>
                    <a:pt x="2039" y="77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9" name="Freeform 21"/>
            <p:cNvSpPr>
              <a:spLocks/>
            </p:cNvSpPr>
            <p:nvPr/>
          </p:nvSpPr>
          <p:spPr bwMode="auto">
            <a:xfrm>
              <a:off x="1672" y="-13"/>
              <a:ext cx="689" cy="525"/>
            </a:xfrm>
            <a:custGeom>
              <a:avLst/>
              <a:gdLst>
                <a:gd name="T0" fmla="*/ 5003 w 6340"/>
                <a:gd name="T1" fmla="*/ 4826 h 4826"/>
                <a:gd name="T2" fmla="*/ 4040 w 6340"/>
                <a:gd name="T3" fmla="*/ 4826 h 4826"/>
                <a:gd name="T4" fmla="*/ 3460 w 6340"/>
                <a:gd name="T5" fmla="*/ 2647 h 4826"/>
                <a:gd name="T6" fmla="*/ 3151 w 6340"/>
                <a:gd name="T7" fmla="*/ 1356 h 4826"/>
                <a:gd name="T8" fmla="*/ 3132 w 6340"/>
                <a:gd name="T9" fmla="*/ 1356 h 4826"/>
                <a:gd name="T10" fmla="*/ 2824 w 6340"/>
                <a:gd name="T11" fmla="*/ 2693 h 4826"/>
                <a:gd name="T12" fmla="*/ 2253 w 6340"/>
                <a:gd name="T13" fmla="*/ 4826 h 4826"/>
                <a:gd name="T14" fmla="*/ 1290 w 6340"/>
                <a:gd name="T15" fmla="*/ 4826 h 4826"/>
                <a:gd name="T16" fmla="*/ 0 w 6340"/>
                <a:gd name="T17" fmla="*/ 141 h 4826"/>
                <a:gd name="T18" fmla="*/ 1019 w 6340"/>
                <a:gd name="T19" fmla="*/ 0 h 4826"/>
                <a:gd name="T20" fmla="*/ 1533 w 6340"/>
                <a:gd name="T21" fmla="*/ 2291 h 4826"/>
                <a:gd name="T22" fmla="*/ 1777 w 6340"/>
                <a:gd name="T23" fmla="*/ 3535 h 4826"/>
                <a:gd name="T24" fmla="*/ 1805 w 6340"/>
                <a:gd name="T25" fmla="*/ 3535 h 4826"/>
                <a:gd name="T26" fmla="*/ 2076 w 6340"/>
                <a:gd name="T27" fmla="*/ 2263 h 4826"/>
                <a:gd name="T28" fmla="*/ 2684 w 6340"/>
                <a:gd name="T29" fmla="*/ 75 h 4826"/>
                <a:gd name="T30" fmla="*/ 3694 w 6340"/>
                <a:gd name="T31" fmla="*/ 75 h 4826"/>
                <a:gd name="T32" fmla="*/ 4227 w 6340"/>
                <a:gd name="T33" fmla="*/ 2207 h 4826"/>
                <a:gd name="T34" fmla="*/ 4526 w 6340"/>
                <a:gd name="T35" fmla="*/ 3554 h 4826"/>
                <a:gd name="T36" fmla="*/ 4554 w 6340"/>
                <a:gd name="T37" fmla="*/ 3554 h 4826"/>
                <a:gd name="T38" fmla="*/ 4788 w 6340"/>
                <a:gd name="T39" fmla="*/ 2282 h 4826"/>
                <a:gd name="T40" fmla="*/ 5274 w 6340"/>
                <a:gd name="T41" fmla="*/ 75 h 4826"/>
                <a:gd name="T42" fmla="*/ 6340 w 6340"/>
                <a:gd name="T43" fmla="*/ 75 h 4826"/>
                <a:gd name="T44" fmla="*/ 5003 w 6340"/>
                <a:gd name="T45" fmla="*/ 4826 h 48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340" h="4826">
                  <a:moveTo>
                    <a:pt x="5003" y="4826"/>
                  </a:moveTo>
                  <a:cubicBezTo>
                    <a:pt x="4040" y="4826"/>
                    <a:pt x="4040" y="4826"/>
                    <a:pt x="4040" y="4826"/>
                  </a:cubicBezTo>
                  <a:cubicBezTo>
                    <a:pt x="3460" y="2647"/>
                    <a:pt x="3460" y="2647"/>
                    <a:pt x="3460" y="2647"/>
                  </a:cubicBezTo>
                  <a:cubicBezTo>
                    <a:pt x="3310" y="2086"/>
                    <a:pt x="3151" y="1356"/>
                    <a:pt x="3151" y="1356"/>
                  </a:cubicBezTo>
                  <a:cubicBezTo>
                    <a:pt x="3132" y="1356"/>
                    <a:pt x="3132" y="1356"/>
                    <a:pt x="3132" y="1356"/>
                  </a:cubicBezTo>
                  <a:cubicBezTo>
                    <a:pt x="3132" y="1356"/>
                    <a:pt x="3058" y="1824"/>
                    <a:pt x="2824" y="2693"/>
                  </a:cubicBezTo>
                  <a:cubicBezTo>
                    <a:pt x="2253" y="4826"/>
                    <a:pt x="2253" y="4826"/>
                    <a:pt x="2253" y="4826"/>
                  </a:cubicBezTo>
                  <a:cubicBezTo>
                    <a:pt x="1290" y="4826"/>
                    <a:pt x="1290" y="4826"/>
                    <a:pt x="1290" y="4826"/>
                  </a:cubicBezTo>
                  <a:cubicBezTo>
                    <a:pt x="0" y="141"/>
                    <a:pt x="0" y="141"/>
                    <a:pt x="0" y="141"/>
                  </a:cubicBezTo>
                  <a:cubicBezTo>
                    <a:pt x="1019" y="0"/>
                    <a:pt x="1019" y="0"/>
                    <a:pt x="1019" y="0"/>
                  </a:cubicBezTo>
                  <a:cubicBezTo>
                    <a:pt x="1533" y="2291"/>
                    <a:pt x="1533" y="2291"/>
                    <a:pt x="1533" y="2291"/>
                  </a:cubicBezTo>
                  <a:cubicBezTo>
                    <a:pt x="1664" y="2881"/>
                    <a:pt x="1777" y="3535"/>
                    <a:pt x="1777" y="3535"/>
                  </a:cubicBezTo>
                  <a:cubicBezTo>
                    <a:pt x="1805" y="3535"/>
                    <a:pt x="1805" y="3535"/>
                    <a:pt x="1805" y="3535"/>
                  </a:cubicBezTo>
                  <a:cubicBezTo>
                    <a:pt x="1805" y="3535"/>
                    <a:pt x="1898" y="2918"/>
                    <a:pt x="2076" y="2263"/>
                  </a:cubicBezTo>
                  <a:cubicBezTo>
                    <a:pt x="2684" y="75"/>
                    <a:pt x="2684" y="75"/>
                    <a:pt x="2684" y="75"/>
                  </a:cubicBezTo>
                  <a:cubicBezTo>
                    <a:pt x="3694" y="75"/>
                    <a:pt x="3694" y="75"/>
                    <a:pt x="3694" y="75"/>
                  </a:cubicBezTo>
                  <a:cubicBezTo>
                    <a:pt x="4227" y="2207"/>
                    <a:pt x="4227" y="2207"/>
                    <a:pt x="4227" y="2207"/>
                  </a:cubicBezTo>
                  <a:cubicBezTo>
                    <a:pt x="4423" y="2974"/>
                    <a:pt x="4526" y="3554"/>
                    <a:pt x="4526" y="3554"/>
                  </a:cubicBezTo>
                  <a:cubicBezTo>
                    <a:pt x="4554" y="3554"/>
                    <a:pt x="4554" y="3554"/>
                    <a:pt x="4554" y="3554"/>
                  </a:cubicBezTo>
                  <a:cubicBezTo>
                    <a:pt x="4554" y="3554"/>
                    <a:pt x="4666" y="2834"/>
                    <a:pt x="4788" y="2282"/>
                  </a:cubicBezTo>
                  <a:cubicBezTo>
                    <a:pt x="5274" y="75"/>
                    <a:pt x="5274" y="75"/>
                    <a:pt x="5274" y="75"/>
                  </a:cubicBezTo>
                  <a:cubicBezTo>
                    <a:pt x="6340" y="75"/>
                    <a:pt x="6340" y="75"/>
                    <a:pt x="6340" y="75"/>
                  </a:cubicBezTo>
                  <a:lnTo>
                    <a:pt x="5003" y="48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0" name="Freeform 22"/>
            <p:cNvSpPr>
              <a:spLocks noEditPoints="1"/>
            </p:cNvSpPr>
            <p:nvPr/>
          </p:nvSpPr>
          <p:spPr bwMode="auto">
            <a:xfrm>
              <a:off x="2671" y="-194"/>
              <a:ext cx="481" cy="704"/>
            </a:xfrm>
            <a:custGeom>
              <a:avLst/>
              <a:gdLst>
                <a:gd name="T0" fmla="*/ 3142 w 4423"/>
                <a:gd name="T1" fmla="*/ 6471 h 6471"/>
                <a:gd name="T2" fmla="*/ 2581 w 4423"/>
                <a:gd name="T3" fmla="*/ 5470 h 6471"/>
                <a:gd name="T4" fmla="*/ 1477 w 4423"/>
                <a:gd name="T5" fmla="*/ 3871 h 6471"/>
                <a:gd name="T6" fmla="*/ 1056 w 4423"/>
                <a:gd name="T7" fmla="*/ 3675 h 6471"/>
                <a:gd name="T8" fmla="*/ 1056 w 4423"/>
                <a:gd name="T9" fmla="*/ 6471 h 6471"/>
                <a:gd name="T10" fmla="*/ 0 w 4423"/>
                <a:gd name="T11" fmla="*/ 6471 h 6471"/>
                <a:gd name="T12" fmla="*/ 0 w 4423"/>
                <a:gd name="T13" fmla="*/ 0 h 6471"/>
                <a:gd name="T14" fmla="*/ 1973 w 4423"/>
                <a:gd name="T15" fmla="*/ 0 h 6471"/>
                <a:gd name="T16" fmla="*/ 4077 w 4423"/>
                <a:gd name="T17" fmla="*/ 1851 h 6471"/>
                <a:gd name="T18" fmla="*/ 2469 w 4423"/>
                <a:gd name="T19" fmla="*/ 3628 h 6471"/>
                <a:gd name="T20" fmla="*/ 3469 w 4423"/>
                <a:gd name="T21" fmla="*/ 4919 h 6471"/>
                <a:gd name="T22" fmla="*/ 4423 w 4423"/>
                <a:gd name="T23" fmla="*/ 6471 h 6471"/>
                <a:gd name="T24" fmla="*/ 3142 w 4423"/>
                <a:gd name="T25" fmla="*/ 6471 h 6471"/>
                <a:gd name="T26" fmla="*/ 1646 w 4423"/>
                <a:gd name="T27" fmla="*/ 869 h 6471"/>
                <a:gd name="T28" fmla="*/ 1056 w 4423"/>
                <a:gd name="T29" fmla="*/ 869 h 6471"/>
                <a:gd name="T30" fmla="*/ 1056 w 4423"/>
                <a:gd name="T31" fmla="*/ 2917 h 6471"/>
                <a:gd name="T32" fmla="*/ 1608 w 4423"/>
                <a:gd name="T33" fmla="*/ 2917 h 6471"/>
                <a:gd name="T34" fmla="*/ 2665 w 4423"/>
                <a:gd name="T35" fmla="*/ 2646 h 6471"/>
                <a:gd name="T36" fmla="*/ 2955 w 4423"/>
                <a:gd name="T37" fmla="*/ 1861 h 6471"/>
                <a:gd name="T38" fmla="*/ 1646 w 4423"/>
                <a:gd name="T39" fmla="*/ 869 h 64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423" h="6471">
                  <a:moveTo>
                    <a:pt x="3142" y="6471"/>
                  </a:moveTo>
                  <a:cubicBezTo>
                    <a:pt x="2581" y="5470"/>
                    <a:pt x="2581" y="5470"/>
                    <a:pt x="2581" y="5470"/>
                  </a:cubicBezTo>
                  <a:cubicBezTo>
                    <a:pt x="2132" y="4675"/>
                    <a:pt x="1833" y="4227"/>
                    <a:pt x="1477" y="3871"/>
                  </a:cubicBezTo>
                  <a:cubicBezTo>
                    <a:pt x="1356" y="3750"/>
                    <a:pt x="1262" y="3684"/>
                    <a:pt x="1056" y="3675"/>
                  </a:cubicBezTo>
                  <a:cubicBezTo>
                    <a:pt x="1056" y="6471"/>
                    <a:pt x="1056" y="6471"/>
                    <a:pt x="1056" y="6471"/>
                  </a:cubicBezTo>
                  <a:cubicBezTo>
                    <a:pt x="0" y="6471"/>
                    <a:pt x="0" y="6471"/>
                    <a:pt x="0" y="647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973" y="0"/>
                    <a:pt x="1973" y="0"/>
                    <a:pt x="1973" y="0"/>
                  </a:cubicBezTo>
                  <a:cubicBezTo>
                    <a:pt x="3422" y="0"/>
                    <a:pt x="4077" y="841"/>
                    <a:pt x="4077" y="1851"/>
                  </a:cubicBezTo>
                  <a:cubicBezTo>
                    <a:pt x="4077" y="2777"/>
                    <a:pt x="3478" y="3628"/>
                    <a:pt x="2469" y="3628"/>
                  </a:cubicBezTo>
                  <a:cubicBezTo>
                    <a:pt x="2702" y="3750"/>
                    <a:pt x="3132" y="4376"/>
                    <a:pt x="3469" y="4919"/>
                  </a:cubicBezTo>
                  <a:cubicBezTo>
                    <a:pt x="4423" y="6471"/>
                    <a:pt x="4423" y="6471"/>
                    <a:pt x="4423" y="6471"/>
                  </a:cubicBezTo>
                  <a:lnTo>
                    <a:pt x="3142" y="6471"/>
                  </a:lnTo>
                  <a:close/>
                  <a:moveTo>
                    <a:pt x="1646" y="869"/>
                  </a:moveTo>
                  <a:cubicBezTo>
                    <a:pt x="1056" y="869"/>
                    <a:pt x="1056" y="869"/>
                    <a:pt x="1056" y="869"/>
                  </a:cubicBezTo>
                  <a:cubicBezTo>
                    <a:pt x="1056" y="2917"/>
                    <a:pt x="1056" y="2917"/>
                    <a:pt x="1056" y="2917"/>
                  </a:cubicBezTo>
                  <a:cubicBezTo>
                    <a:pt x="1608" y="2917"/>
                    <a:pt x="1608" y="2917"/>
                    <a:pt x="1608" y="2917"/>
                  </a:cubicBezTo>
                  <a:cubicBezTo>
                    <a:pt x="2169" y="2917"/>
                    <a:pt x="2469" y="2843"/>
                    <a:pt x="2665" y="2646"/>
                  </a:cubicBezTo>
                  <a:cubicBezTo>
                    <a:pt x="2843" y="2469"/>
                    <a:pt x="2955" y="2197"/>
                    <a:pt x="2955" y="1861"/>
                  </a:cubicBezTo>
                  <a:cubicBezTo>
                    <a:pt x="2955" y="1206"/>
                    <a:pt x="2599" y="869"/>
                    <a:pt x="1646" y="86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1" name="Freeform 23"/>
            <p:cNvSpPr>
              <a:spLocks noEditPoints="1"/>
            </p:cNvSpPr>
            <p:nvPr/>
          </p:nvSpPr>
          <p:spPr bwMode="auto">
            <a:xfrm>
              <a:off x="3182" y="-17"/>
              <a:ext cx="430" cy="540"/>
            </a:xfrm>
            <a:custGeom>
              <a:avLst/>
              <a:gdLst>
                <a:gd name="T0" fmla="*/ 1132 w 3956"/>
                <a:gd name="T1" fmla="*/ 2759 h 4965"/>
                <a:gd name="T2" fmla="*/ 1132 w 3956"/>
                <a:gd name="T3" fmla="*/ 2833 h 4965"/>
                <a:gd name="T4" fmla="*/ 2301 w 3956"/>
                <a:gd name="T5" fmla="*/ 4180 h 4965"/>
                <a:gd name="T6" fmla="*/ 3479 w 3956"/>
                <a:gd name="T7" fmla="*/ 3712 h 4965"/>
                <a:gd name="T8" fmla="*/ 3881 w 3956"/>
                <a:gd name="T9" fmla="*/ 4339 h 4965"/>
                <a:gd name="T10" fmla="*/ 2179 w 3956"/>
                <a:gd name="T11" fmla="*/ 4965 h 4965"/>
                <a:gd name="T12" fmla="*/ 0 w 3956"/>
                <a:gd name="T13" fmla="*/ 2487 h 4965"/>
                <a:gd name="T14" fmla="*/ 589 w 3956"/>
                <a:gd name="T15" fmla="*/ 636 h 4965"/>
                <a:gd name="T16" fmla="*/ 2039 w 3956"/>
                <a:gd name="T17" fmla="*/ 0 h 4965"/>
                <a:gd name="T18" fmla="*/ 3339 w 3956"/>
                <a:gd name="T19" fmla="*/ 486 h 4965"/>
                <a:gd name="T20" fmla="*/ 3956 w 3956"/>
                <a:gd name="T21" fmla="*/ 2543 h 4965"/>
                <a:gd name="T22" fmla="*/ 3956 w 3956"/>
                <a:gd name="T23" fmla="*/ 2759 h 4965"/>
                <a:gd name="T24" fmla="*/ 1132 w 3956"/>
                <a:gd name="T25" fmla="*/ 2759 h 4965"/>
                <a:gd name="T26" fmla="*/ 2039 w 3956"/>
                <a:gd name="T27" fmla="*/ 776 h 4965"/>
                <a:gd name="T28" fmla="*/ 1141 w 3956"/>
                <a:gd name="T29" fmla="*/ 2001 h 4965"/>
                <a:gd name="T30" fmla="*/ 2890 w 3956"/>
                <a:gd name="T31" fmla="*/ 2001 h 4965"/>
                <a:gd name="T32" fmla="*/ 2039 w 3956"/>
                <a:gd name="T33" fmla="*/ 776 h 49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956" h="4965">
                  <a:moveTo>
                    <a:pt x="1132" y="2759"/>
                  </a:moveTo>
                  <a:cubicBezTo>
                    <a:pt x="1132" y="2833"/>
                    <a:pt x="1132" y="2833"/>
                    <a:pt x="1132" y="2833"/>
                  </a:cubicBezTo>
                  <a:cubicBezTo>
                    <a:pt x="1132" y="3488"/>
                    <a:pt x="1375" y="4180"/>
                    <a:pt x="2301" y="4180"/>
                  </a:cubicBezTo>
                  <a:cubicBezTo>
                    <a:pt x="2740" y="4180"/>
                    <a:pt x="3124" y="4021"/>
                    <a:pt x="3479" y="3712"/>
                  </a:cubicBezTo>
                  <a:cubicBezTo>
                    <a:pt x="3881" y="4339"/>
                    <a:pt x="3881" y="4339"/>
                    <a:pt x="3881" y="4339"/>
                  </a:cubicBezTo>
                  <a:cubicBezTo>
                    <a:pt x="3385" y="4760"/>
                    <a:pt x="2815" y="4965"/>
                    <a:pt x="2179" y="4965"/>
                  </a:cubicBezTo>
                  <a:cubicBezTo>
                    <a:pt x="842" y="4965"/>
                    <a:pt x="0" y="4002"/>
                    <a:pt x="0" y="2487"/>
                  </a:cubicBezTo>
                  <a:cubicBezTo>
                    <a:pt x="0" y="1655"/>
                    <a:pt x="178" y="1103"/>
                    <a:pt x="589" y="636"/>
                  </a:cubicBezTo>
                  <a:cubicBezTo>
                    <a:pt x="973" y="196"/>
                    <a:pt x="1440" y="0"/>
                    <a:pt x="2039" y="0"/>
                  </a:cubicBezTo>
                  <a:cubicBezTo>
                    <a:pt x="2506" y="0"/>
                    <a:pt x="2937" y="121"/>
                    <a:pt x="3339" y="486"/>
                  </a:cubicBezTo>
                  <a:cubicBezTo>
                    <a:pt x="3750" y="860"/>
                    <a:pt x="3956" y="1440"/>
                    <a:pt x="3956" y="2543"/>
                  </a:cubicBezTo>
                  <a:cubicBezTo>
                    <a:pt x="3956" y="2759"/>
                    <a:pt x="3956" y="2759"/>
                    <a:pt x="3956" y="2759"/>
                  </a:cubicBezTo>
                  <a:lnTo>
                    <a:pt x="1132" y="2759"/>
                  </a:lnTo>
                  <a:close/>
                  <a:moveTo>
                    <a:pt x="2039" y="776"/>
                  </a:moveTo>
                  <a:cubicBezTo>
                    <a:pt x="1459" y="776"/>
                    <a:pt x="1141" y="1234"/>
                    <a:pt x="1141" y="2001"/>
                  </a:cubicBezTo>
                  <a:cubicBezTo>
                    <a:pt x="2890" y="2001"/>
                    <a:pt x="2890" y="2001"/>
                    <a:pt x="2890" y="2001"/>
                  </a:cubicBezTo>
                  <a:cubicBezTo>
                    <a:pt x="2890" y="1234"/>
                    <a:pt x="2553" y="776"/>
                    <a:pt x="2039" y="77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2" name="Freeform 24"/>
            <p:cNvSpPr>
              <a:spLocks/>
            </p:cNvSpPr>
            <p:nvPr/>
          </p:nvSpPr>
          <p:spPr bwMode="auto">
            <a:xfrm>
              <a:off x="3698" y="-238"/>
              <a:ext cx="191" cy="759"/>
            </a:xfrm>
            <a:custGeom>
              <a:avLst/>
              <a:gdLst>
                <a:gd name="T0" fmla="*/ 1132 w 1749"/>
                <a:gd name="T1" fmla="*/ 6986 h 6986"/>
                <a:gd name="T2" fmla="*/ 94 w 1749"/>
                <a:gd name="T3" fmla="*/ 5649 h 6986"/>
                <a:gd name="T4" fmla="*/ 94 w 1749"/>
                <a:gd name="T5" fmla="*/ 1618 h 6986"/>
                <a:gd name="T6" fmla="*/ 0 w 1749"/>
                <a:gd name="T7" fmla="*/ 234 h 6986"/>
                <a:gd name="T8" fmla="*/ 1057 w 1749"/>
                <a:gd name="T9" fmla="*/ 0 h 6986"/>
                <a:gd name="T10" fmla="*/ 1141 w 1749"/>
                <a:gd name="T11" fmla="*/ 1300 h 6986"/>
                <a:gd name="T12" fmla="*/ 1141 w 1749"/>
                <a:gd name="T13" fmla="*/ 5312 h 6986"/>
                <a:gd name="T14" fmla="*/ 1244 w 1749"/>
                <a:gd name="T15" fmla="*/ 6163 h 6986"/>
                <a:gd name="T16" fmla="*/ 1581 w 1749"/>
                <a:gd name="T17" fmla="*/ 6238 h 6986"/>
                <a:gd name="T18" fmla="*/ 1749 w 1749"/>
                <a:gd name="T19" fmla="*/ 6874 h 6986"/>
                <a:gd name="T20" fmla="*/ 1132 w 1749"/>
                <a:gd name="T21" fmla="*/ 6986 h 6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49" h="6986">
                  <a:moveTo>
                    <a:pt x="1132" y="6986"/>
                  </a:moveTo>
                  <a:cubicBezTo>
                    <a:pt x="94" y="6986"/>
                    <a:pt x="94" y="6051"/>
                    <a:pt x="94" y="5649"/>
                  </a:cubicBezTo>
                  <a:cubicBezTo>
                    <a:pt x="94" y="1618"/>
                    <a:pt x="94" y="1618"/>
                    <a:pt x="94" y="1618"/>
                  </a:cubicBezTo>
                  <a:cubicBezTo>
                    <a:pt x="94" y="973"/>
                    <a:pt x="66" y="627"/>
                    <a:pt x="0" y="234"/>
                  </a:cubicBezTo>
                  <a:cubicBezTo>
                    <a:pt x="1057" y="0"/>
                    <a:pt x="1057" y="0"/>
                    <a:pt x="1057" y="0"/>
                  </a:cubicBezTo>
                  <a:cubicBezTo>
                    <a:pt x="1132" y="290"/>
                    <a:pt x="1141" y="683"/>
                    <a:pt x="1141" y="1300"/>
                  </a:cubicBezTo>
                  <a:cubicBezTo>
                    <a:pt x="1141" y="5312"/>
                    <a:pt x="1141" y="5312"/>
                    <a:pt x="1141" y="5312"/>
                  </a:cubicBezTo>
                  <a:cubicBezTo>
                    <a:pt x="1141" y="5948"/>
                    <a:pt x="1169" y="6051"/>
                    <a:pt x="1244" y="6163"/>
                  </a:cubicBezTo>
                  <a:cubicBezTo>
                    <a:pt x="1300" y="6247"/>
                    <a:pt x="1459" y="6294"/>
                    <a:pt x="1581" y="6238"/>
                  </a:cubicBezTo>
                  <a:cubicBezTo>
                    <a:pt x="1749" y="6874"/>
                    <a:pt x="1749" y="6874"/>
                    <a:pt x="1749" y="6874"/>
                  </a:cubicBezTo>
                  <a:cubicBezTo>
                    <a:pt x="1562" y="6948"/>
                    <a:pt x="1366" y="6986"/>
                    <a:pt x="1132" y="698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3" name="Freeform 25"/>
            <p:cNvSpPr>
              <a:spLocks noEditPoints="1"/>
            </p:cNvSpPr>
            <p:nvPr/>
          </p:nvSpPr>
          <p:spPr bwMode="auto">
            <a:xfrm>
              <a:off x="3944" y="-230"/>
              <a:ext cx="147" cy="740"/>
            </a:xfrm>
            <a:custGeom>
              <a:avLst/>
              <a:gdLst>
                <a:gd name="T0" fmla="*/ 664 w 1356"/>
                <a:gd name="T1" fmla="*/ 1375 h 6808"/>
                <a:gd name="T2" fmla="*/ 0 w 1356"/>
                <a:gd name="T3" fmla="*/ 692 h 6808"/>
                <a:gd name="T4" fmla="*/ 683 w 1356"/>
                <a:gd name="T5" fmla="*/ 0 h 6808"/>
                <a:gd name="T6" fmla="*/ 1356 w 1356"/>
                <a:gd name="T7" fmla="*/ 692 h 6808"/>
                <a:gd name="T8" fmla="*/ 664 w 1356"/>
                <a:gd name="T9" fmla="*/ 1375 h 6808"/>
                <a:gd name="T10" fmla="*/ 150 w 1356"/>
                <a:gd name="T11" fmla="*/ 6808 h 6808"/>
                <a:gd name="T12" fmla="*/ 150 w 1356"/>
                <a:gd name="T13" fmla="*/ 2151 h 6808"/>
                <a:gd name="T14" fmla="*/ 1188 w 1356"/>
                <a:gd name="T15" fmla="*/ 1964 h 6808"/>
                <a:gd name="T16" fmla="*/ 1188 w 1356"/>
                <a:gd name="T17" fmla="*/ 6808 h 6808"/>
                <a:gd name="T18" fmla="*/ 150 w 1356"/>
                <a:gd name="T19" fmla="*/ 6808 h 68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56" h="6808">
                  <a:moveTo>
                    <a:pt x="664" y="1375"/>
                  </a:moveTo>
                  <a:cubicBezTo>
                    <a:pt x="290" y="1375"/>
                    <a:pt x="0" y="1066"/>
                    <a:pt x="0" y="692"/>
                  </a:cubicBezTo>
                  <a:cubicBezTo>
                    <a:pt x="0" y="309"/>
                    <a:pt x="299" y="0"/>
                    <a:pt x="683" y="0"/>
                  </a:cubicBezTo>
                  <a:cubicBezTo>
                    <a:pt x="1047" y="0"/>
                    <a:pt x="1356" y="299"/>
                    <a:pt x="1356" y="692"/>
                  </a:cubicBezTo>
                  <a:cubicBezTo>
                    <a:pt x="1356" y="1066"/>
                    <a:pt x="1047" y="1375"/>
                    <a:pt x="664" y="1375"/>
                  </a:cubicBezTo>
                  <a:close/>
                  <a:moveTo>
                    <a:pt x="150" y="6808"/>
                  </a:moveTo>
                  <a:cubicBezTo>
                    <a:pt x="150" y="2151"/>
                    <a:pt x="150" y="2151"/>
                    <a:pt x="150" y="2151"/>
                  </a:cubicBezTo>
                  <a:cubicBezTo>
                    <a:pt x="1188" y="1964"/>
                    <a:pt x="1188" y="1964"/>
                    <a:pt x="1188" y="1964"/>
                  </a:cubicBezTo>
                  <a:cubicBezTo>
                    <a:pt x="1188" y="6808"/>
                    <a:pt x="1188" y="6808"/>
                    <a:pt x="1188" y="6808"/>
                  </a:cubicBezTo>
                  <a:lnTo>
                    <a:pt x="150" y="680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4" name="Freeform 26"/>
            <p:cNvSpPr>
              <a:spLocks/>
            </p:cNvSpPr>
            <p:nvPr/>
          </p:nvSpPr>
          <p:spPr bwMode="auto">
            <a:xfrm>
              <a:off x="4174" y="-18"/>
              <a:ext cx="383" cy="541"/>
            </a:xfrm>
            <a:custGeom>
              <a:avLst/>
              <a:gdLst>
                <a:gd name="T0" fmla="*/ 2010 w 3525"/>
                <a:gd name="T1" fmla="*/ 4974 h 4974"/>
                <a:gd name="T2" fmla="*/ 0 w 3525"/>
                <a:gd name="T3" fmla="*/ 2543 h 4974"/>
                <a:gd name="T4" fmla="*/ 2085 w 3525"/>
                <a:gd name="T5" fmla="*/ 0 h 4974"/>
                <a:gd name="T6" fmla="*/ 3394 w 3525"/>
                <a:gd name="T7" fmla="*/ 514 h 4974"/>
                <a:gd name="T8" fmla="*/ 2880 w 3525"/>
                <a:gd name="T9" fmla="*/ 1197 h 4974"/>
                <a:gd name="T10" fmla="*/ 2085 w 3525"/>
                <a:gd name="T11" fmla="*/ 832 h 4974"/>
                <a:gd name="T12" fmla="*/ 1337 w 3525"/>
                <a:gd name="T13" fmla="*/ 1309 h 4974"/>
                <a:gd name="T14" fmla="*/ 1140 w 3525"/>
                <a:gd name="T15" fmla="*/ 2627 h 4974"/>
                <a:gd name="T16" fmla="*/ 1458 w 3525"/>
                <a:gd name="T17" fmla="*/ 3918 h 4974"/>
                <a:gd name="T18" fmla="*/ 2085 w 3525"/>
                <a:gd name="T19" fmla="*/ 4189 h 4974"/>
                <a:gd name="T20" fmla="*/ 3039 w 3525"/>
                <a:gd name="T21" fmla="*/ 3721 h 4974"/>
                <a:gd name="T22" fmla="*/ 3525 w 3525"/>
                <a:gd name="T23" fmla="*/ 4348 h 4974"/>
                <a:gd name="T24" fmla="*/ 2010 w 3525"/>
                <a:gd name="T25" fmla="*/ 4974 h 49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525" h="4974">
                  <a:moveTo>
                    <a:pt x="2010" y="4974"/>
                  </a:moveTo>
                  <a:cubicBezTo>
                    <a:pt x="720" y="4974"/>
                    <a:pt x="0" y="4067"/>
                    <a:pt x="0" y="2543"/>
                  </a:cubicBezTo>
                  <a:cubicBezTo>
                    <a:pt x="0" y="822"/>
                    <a:pt x="1028" y="0"/>
                    <a:pt x="2085" y="0"/>
                  </a:cubicBezTo>
                  <a:cubicBezTo>
                    <a:pt x="2599" y="0"/>
                    <a:pt x="2973" y="121"/>
                    <a:pt x="3394" y="514"/>
                  </a:cubicBezTo>
                  <a:cubicBezTo>
                    <a:pt x="2880" y="1197"/>
                    <a:pt x="2880" y="1197"/>
                    <a:pt x="2880" y="1197"/>
                  </a:cubicBezTo>
                  <a:cubicBezTo>
                    <a:pt x="2599" y="944"/>
                    <a:pt x="2356" y="832"/>
                    <a:pt x="2085" y="832"/>
                  </a:cubicBezTo>
                  <a:cubicBezTo>
                    <a:pt x="1758" y="832"/>
                    <a:pt x="1486" y="1000"/>
                    <a:pt x="1337" y="1309"/>
                  </a:cubicBezTo>
                  <a:cubicBezTo>
                    <a:pt x="1196" y="1599"/>
                    <a:pt x="1140" y="2038"/>
                    <a:pt x="1140" y="2627"/>
                  </a:cubicBezTo>
                  <a:cubicBezTo>
                    <a:pt x="1140" y="3273"/>
                    <a:pt x="1243" y="3684"/>
                    <a:pt x="1458" y="3918"/>
                  </a:cubicBezTo>
                  <a:cubicBezTo>
                    <a:pt x="1608" y="4086"/>
                    <a:pt x="1832" y="4189"/>
                    <a:pt x="2085" y="4189"/>
                  </a:cubicBezTo>
                  <a:cubicBezTo>
                    <a:pt x="2412" y="4189"/>
                    <a:pt x="2730" y="4030"/>
                    <a:pt x="3039" y="3721"/>
                  </a:cubicBezTo>
                  <a:cubicBezTo>
                    <a:pt x="3525" y="4348"/>
                    <a:pt x="3525" y="4348"/>
                    <a:pt x="3525" y="4348"/>
                  </a:cubicBezTo>
                  <a:cubicBezTo>
                    <a:pt x="3095" y="4778"/>
                    <a:pt x="2646" y="4974"/>
                    <a:pt x="2010" y="497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5" name="Freeform 27"/>
            <p:cNvSpPr>
              <a:spLocks noEditPoints="1"/>
            </p:cNvSpPr>
            <p:nvPr/>
          </p:nvSpPr>
          <p:spPr bwMode="auto">
            <a:xfrm>
              <a:off x="4578" y="370"/>
              <a:ext cx="150" cy="151"/>
            </a:xfrm>
            <a:custGeom>
              <a:avLst/>
              <a:gdLst>
                <a:gd name="T0" fmla="*/ 690 w 1381"/>
                <a:gd name="T1" fmla="*/ 1389 h 1389"/>
                <a:gd name="T2" fmla="*/ 0 w 1381"/>
                <a:gd name="T3" fmla="*/ 695 h 1389"/>
                <a:gd name="T4" fmla="*/ 690 w 1381"/>
                <a:gd name="T5" fmla="*/ 0 h 1389"/>
                <a:gd name="T6" fmla="*/ 1381 w 1381"/>
                <a:gd name="T7" fmla="*/ 695 h 1389"/>
                <a:gd name="T8" fmla="*/ 690 w 1381"/>
                <a:gd name="T9" fmla="*/ 1389 h 1389"/>
                <a:gd name="T10" fmla="*/ 690 w 1381"/>
                <a:gd name="T11" fmla="*/ 139 h 1389"/>
                <a:gd name="T12" fmla="*/ 158 w 1381"/>
                <a:gd name="T13" fmla="*/ 695 h 1389"/>
                <a:gd name="T14" fmla="*/ 690 w 1381"/>
                <a:gd name="T15" fmla="*/ 1255 h 1389"/>
                <a:gd name="T16" fmla="*/ 1224 w 1381"/>
                <a:gd name="T17" fmla="*/ 695 h 1389"/>
                <a:gd name="T18" fmla="*/ 690 w 1381"/>
                <a:gd name="T19" fmla="*/ 139 h 1389"/>
                <a:gd name="T20" fmla="*/ 827 w 1381"/>
                <a:gd name="T21" fmla="*/ 1079 h 1389"/>
                <a:gd name="T22" fmla="*/ 754 w 1381"/>
                <a:gd name="T23" fmla="*/ 951 h 1389"/>
                <a:gd name="T24" fmla="*/ 625 w 1381"/>
                <a:gd name="T25" fmla="*/ 760 h 1389"/>
                <a:gd name="T26" fmla="*/ 601 w 1381"/>
                <a:gd name="T27" fmla="*/ 755 h 1389"/>
                <a:gd name="T28" fmla="*/ 601 w 1381"/>
                <a:gd name="T29" fmla="*/ 1079 h 1389"/>
                <a:gd name="T30" fmla="*/ 448 w 1381"/>
                <a:gd name="T31" fmla="*/ 1079 h 1389"/>
                <a:gd name="T32" fmla="*/ 448 w 1381"/>
                <a:gd name="T33" fmla="*/ 301 h 1389"/>
                <a:gd name="T34" fmla="*/ 737 w 1381"/>
                <a:gd name="T35" fmla="*/ 301 h 1389"/>
                <a:gd name="T36" fmla="*/ 967 w 1381"/>
                <a:gd name="T37" fmla="*/ 529 h 1389"/>
                <a:gd name="T38" fmla="*/ 793 w 1381"/>
                <a:gd name="T39" fmla="*/ 743 h 1389"/>
                <a:gd name="T40" fmla="*/ 825 w 1381"/>
                <a:gd name="T41" fmla="*/ 777 h 1389"/>
                <a:gd name="T42" fmla="*/ 1011 w 1381"/>
                <a:gd name="T43" fmla="*/ 1079 h 1389"/>
                <a:gd name="T44" fmla="*/ 827 w 1381"/>
                <a:gd name="T45" fmla="*/ 1079 h 1389"/>
                <a:gd name="T46" fmla="*/ 745 w 1381"/>
                <a:gd name="T47" fmla="*/ 437 h 1389"/>
                <a:gd name="T48" fmla="*/ 657 w 1381"/>
                <a:gd name="T49" fmla="*/ 426 h 1389"/>
                <a:gd name="T50" fmla="*/ 601 w 1381"/>
                <a:gd name="T51" fmla="*/ 426 h 1389"/>
                <a:gd name="T52" fmla="*/ 601 w 1381"/>
                <a:gd name="T53" fmla="*/ 637 h 1389"/>
                <a:gd name="T54" fmla="*/ 653 w 1381"/>
                <a:gd name="T55" fmla="*/ 637 h 1389"/>
                <a:gd name="T56" fmla="*/ 771 w 1381"/>
                <a:gd name="T57" fmla="*/ 611 h 1389"/>
                <a:gd name="T58" fmla="*/ 800 w 1381"/>
                <a:gd name="T59" fmla="*/ 533 h 1389"/>
                <a:gd name="T60" fmla="*/ 745 w 1381"/>
                <a:gd name="T61" fmla="*/ 437 h 1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381" h="1389">
                  <a:moveTo>
                    <a:pt x="690" y="1389"/>
                  </a:moveTo>
                  <a:cubicBezTo>
                    <a:pt x="311" y="1389"/>
                    <a:pt x="0" y="1083"/>
                    <a:pt x="0" y="695"/>
                  </a:cubicBezTo>
                  <a:cubicBezTo>
                    <a:pt x="0" y="308"/>
                    <a:pt x="311" y="0"/>
                    <a:pt x="690" y="0"/>
                  </a:cubicBezTo>
                  <a:cubicBezTo>
                    <a:pt x="1069" y="0"/>
                    <a:pt x="1381" y="308"/>
                    <a:pt x="1381" y="695"/>
                  </a:cubicBezTo>
                  <a:cubicBezTo>
                    <a:pt x="1381" y="1083"/>
                    <a:pt x="1069" y="1389"/>
                    <a:pt x="690" y="1389"/>
                  </a:cubicBezTo>
                  <a:close/>
                  <a:moveTo>
                    <a:pt x="690" y="139"/>
                  </a:moveTo>
                  <a:cubicBezTo>
                    <a:pt x="395" y="139"/>
                    <a:pt x="158" y="385"/>
                    <a:pt x="158" y="695"/>
                  </a:cubicBezTo>
                  <a:cubicBezTo>
                    <a:pt x="158" y="1005"/>
                    <a:pt x="395" y="1255"/>
                    <a:pt x="690" y="1255"/>
                  </a:cubicBezTo>
                  <a:cubicBezTo>
                    <a:pt x="985" y="1255"/>
                    <a:pt x="1224" y="1005"/>
                    <a:pt x="1224" y="695"/>
                  </a:cubicBezTo>
                  <a:cubicBezTo>
                    <a:pt x="1224" y="385"/>
                    <a:pt x="985" y="139"/>
                    <a:pt x="690" y="139"/>
                  </a:cubicBezTo>
                  <a:close/>
                  <a:moveTo>
                    <a:pt x="827" y="1079"/>
                  </a:moveTo>
                  <a:cubicBezTo>
                    <a:pt x="797" y="1027"/>
                    <a:pt x="784" y="1007"/>
                    <a:pt x="754" y="951"/>
                  </a:cubicBezTo>
                  <a:cubicBezTo>
                    <a:pt x="677" y="811"/>
                    <a:pt x="653" y="772"/>
                    <a:pt x="625" y="760"/>
                  </a:cubicBezTo>
                  <a:cubicBezTo>
                    <a:pt x="618" y="757"/>
                    <a:pt x="610" y="755"/>
                    <a:pt x="601" y="755"/>
                  </a:cubicBezTo>
                  <a:cubicBezTo>
                    <a:pt x="601" y="1079"/>
                    <a:pt x="601" y="1079"/>
                    <a:pt x="601" y="1079"/>
                  </a:cubicBezTo>
                  <a:cubicBezTo>
                    <a:pt x="448" y="1079"/>
                    <a:pt x="448" y="1079"/>
                    <a:pt x="448" y="1079"/>
                  </a:cubicBezTo>
                  <a:cubicBezTo>
                    <a:pt x="448" y="301"/>
                    <a:pt x="448" y="301"/>
                    <a:pt x="448" y="301"/>
                  </a:cubicBezTo>
                  <a:cubicBezTo>
                    <a:pt x="737" y="301"/>
                    <a:pt x="737" y="301"/>
                    <a:pt x="737" y="301"/>
                  </a:cubicBezTo>
                  <a:cubicBezTo>
                    <a:pt x="875" y="301"/>
                    <a:pt x="967" y="392"/>
                    <a:pt x="967" y="529"/>
                  </a:cubicBezTo>
                  <a:cubicBezTo>
                    <a:pt x="967" y="646"/>
                    <a:pt x="888" y="742"/>
                    <a:pt x="793" y="743"/>
                  </a:cubicBezTo>
                  <a:cubicBezTo>
                    <a:pt x="808" y="757"/>
                    <a:pt x="815" y="764"/>
                    <a:pt x="825" y="777"/>
                  </a:cubicBezTo>
                  <a:cubicBezTo>
                    <a:pt x="870" y="833"/>
                    <a:pt x="1011" y="1079"/>
                    <a:pt x="1011" y="1079"/>
                  </a:cubicBezTo>
                  <a:lnTo>
                    <a:pt x="827" y="1079"/>
                  </a:lnTo>
                  <a:close/>
                  <a:moveTo>
                    <a:pt x="745" y="437"/>
                  </a:moveTo>
                  <a:cubicBezTo>
                    <a:pt x="728" y="432"/>
                    <a:pt x="694" y="426"/>
                    <a:pt x="657" y="426"/>
                  </a:cubicBezTo>
                  <a:cubicBezTo>
                    <a:pt x="601" y="426"/>
                    <a:pt x="601" y="426"/>
                    <a:pt x="601" y="426"/>
                  </a:cubicBezTo>
                  <a:cubicBezTo>
                    <a:pt x="601" y="637"/>
                    <a:pt x="601" y="637"/>
                    <a:pt x="601" y="637"/>
                  </a:cubicBezTo>
                  <a:cubicBezTo>
                    <a:pt x="653" y="637"/>
                    <a:pt x="653" y="637"/>
                    <a:pt x="653" y="637"/>
                  </a:cubicBezTo>
                  <a:cubicBezTo>
                    <a:pt x="720" y="637"/>
                    <a:pt x="750" y="630"/>
                    <a:pt x="771" y="611"/>
                  </a:cubicBezTo>
                  <a:cubicBezTo>
                    <a:pt x="789" y="592"/>
                    <a:pt x="800" y="564"/>
                    <a:pt x="800" y="533"/>
                  </a:cubicBezTo>
                  <a:cubicBezTo>
                    <a:pt x="800" y="484"/>
                    <a:pt x="782" y="452"/>
                    <a:pt x="745" y="43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6" name="Freeform 28"/>
            <p:cNvSpPr>
              <a:spLocks noEditPoints="1"/>
            </p:cNvSpPr>
            <p:nvPr/>
          </p:nvSpPr>
          <p:spPr bwMode="auto">
            <a:xfrm>
              <a:off x="-1082" y="-359"/>
              <a:ext cx="1373" cy="1145"/>
            </a:xfrm>
            <a:custGeom>
              <a:avLst/>
              <a:gdLst>
                <a:gd name="T0" fmla="*/ 12082 w 12631"/>
                <a:gd name="T1" fmla="*/ 4008 h 10525"/>
                <a:gd name="T2" fmla="*/ 5322 w 12631"/>
                <a:gd name="T3" fmla="*/ 692 h 10525"/>
                <a:gd name="T4" fmla="*/ 549 w 12631"/>
                <a:gd name="T5" fmla="*/ 6516 h 10525"/>
                <a:gd name="T6" fmla="*/ 7309 w 12631"/>
                <a:gd name="T7" fmla="*/ 9832 h 10525"/>
                <a:gd name="T8" fmla="*/ 12082 w 12631"/>
                <a:gd name="T9" fmla="*/ 4008 h 10525"/>
                <a:gd name="T10" fmla="*/ 6316 w 12631"/>
                <a:gd name="T11" fmla="*/ 7589 h 10525"/>
                <a:gd name="T12" fmla="*/ 3989 w 12631"/>
                <a:gd name="T13" fmla="*/ 5262 h 10525"/>
                <a:gd name="T14" fmla="*/ 6316 w 12631"/>
                <a:gd name="T15" fmla="*/ 2936 h 10525"/>
                <a:gd name="T16" fmla="*/ 8642 w 12631"/>
                <a:gd name="T17" fmla="*/ 5262 h 10525"/>
                <a:gd name="T18" fmla="*/ 6316 w 12631"/>
                <a:gd name="T19" fmla="*/ 7589 h 10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631" h="10525">
                  <a:moveTo>
                    <a:pt x="12082" y="4008"/>
                  </a:moveTo>
                  <a:cubicBezTo>
                    <a:pt x="11534" y="1485"/>
                    <a:pt x="8507" y="0"/>
                    <a:pt x="5322" y="692"/>
                  </a:cubicBezTo>
                  <a:cubicBezTo>
                    <a:pt x="2137" y="1385"/>
                    <a:pt x="0" y="3992"/>
                    <a:pt x="549" y="6516"/>
                  </a:cubicBezTo>
                  <a:cubicBezTo>
                    <a:pt x="1098" y="9040"/>
                    <a:pt x="4125" y="10525"/>
                    <a:pt x="7309" y="9832"/>
                  </a:cubicBezTo>
                  <a:cubicBezTo>
                    <a:pt x="10494" y="9140"/>
                    <a:pt x="12631" y="6532"/>
                    <a:pt x="12082" y="4008"/>
                  </a:cubicBezTo>
                  <a:close/>
                  <a:moveTo>
                    <a:pt x="6316" y="7589"/>
                  </a:moveTo>
                  <a:cubicBezTo>
                    <a:pt x="5031" y="7589"/>
                    <a:pt x="3989" y="6547"/>
                    <a:pt x="3989" y="5262"/>
                  </a:cubicBezTo>
                  <a:cubicBezTo>
                    <a:pt x="3989" y="3977"/>
                    <a:pt x="5031" y="2936"/>
                    <a:pt x="6316" y="2936"/>
                  </a:cubicBezTo>
                  <a:cubicBezTo>
                    <a:pt x="7600" y="2936"/>
                    <a:pt x="8642" y="3977"/>
                    <a:pt x="8642" y="5262"/>
                  </a:cubicBezTo>
                  <a:cubicBezTo>
                    <a:pt x="8642" y="6547"/>
                    <a:pt x="7600" y="7589"/>
                    <a:pt x="6316" y="7589"/>
                  </a:cubicBezTo>
                  <a:close/>
                </a:path>
              </a:pathLst>
            </a:custGeom>
            <a:solidFill>
              <a:srgbClr val="3487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7" name="Freeform 29"/>
            <p:cNvSpPr>
              <a:spLocks noEditPoints="1"/>
            </p:cNvSpPr>
            <p:nvPr/>
          </p:nvSpPr>
          <p:spPr bwMode="auto">
            <a:xfrm>
              <a:off x="-703" y="-141"/>
              <a:ext cx="726" cy="727"/>
            </a:xfrm>
            <a:custGeom>
              <a:avLst/>
              <a:gdLst>
                <a:gd name="T0" fmla="*/ 3340 w 6681"/>
                <a:gd name="T1" fmla="*/ 0 h 6681"/>
                <a:gd name="T2" fmla="*/ 0 w 6681"/>
                <a:gd name="T3" fmla="*/ 3341 h 6681"/>
                <a:gd name="T4" fmla="*/ 3340 w 6681"/>
                <a:gd name="T5" fmla="*/ 6681 h 6681"/>
                <a:gd name="T6" fmla="*/ 6681 w 6681"/>
                <a:gd name="T7" fmla="*/ 3341 h 6681"/>
                <a:gd name="T8" fmla="*/ 3340 w 6681"/>
                <a:gd name="T9" fmla="*/ 0 h 6681"/>
                <a:gd name="T10" fmla="*/ 2826 w 6681"/>
                <a:gd name="T11" fmla="*/ 5290 h 6681"/>
                <a:gd name="T12" fmla="*/ 794 w 6681"/>
                <a:gd name="T13" fmla="*/ 3257 h 6681"/>
                <a:gd name="T14" fmla="*/ 2826 w 6681"/>
                <a:gd name="T15" fmla="*/ 1225 h 6681"/>
                <a:gd name="T16" fmla="*/ 4858 w 6681"/>
                <a:gd name="T17" fmla="*/ 3257 h 6681"/>
                <a:gd name="T18" fmla="*/ 2826 w 6681"/>
                <a:gd name="T19" fmla="*/ 5290 h 66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681" h="6681">
                  <a:moveTo>
                    <a:pt x="3340" y="0"/>
                  </a:moveTo>
                  <a:cubicBezTo>
                    <a:pt x="1496" y="0"/>
                    <a:pt x="0" y="1496"/>
                    <a:pt x="0" y="3341"/>
                  </a:cubicBezTo>
                  <a:cubicBezTo>
                    <a:pt x="0" y="5186"/>
                    <a:pt x="1496" y="6681"/>
                    <a:pt x="3340" y="6681"/>
                  </a:cubicBezTo>
                  <a:cubicBezTo>
                    <a:pt x="5185" y="6681"/>
                    <a:pt x="6681" y="5186"/>
                    <a:pt x="6681" y="3341"/>
                  </a:cubicBezTo>
                  <a:cubicBezTo>
                    <a:pt x="6681" y="1496"/>
                    <a:pt x="5185" y="0"/>
                    <a:pt x="3340" y="0"/>
                  </a:cubicBezTo>
                  <a:close/>
                  <a:moveTo>
                    <a:pt x="2826" y="5290"/>
                  </a:moveTo>
                  <a:cubicBezTo>
                    <a:pt x="1703" y="5290"/>
                    <a:pt x="794" y="4380"/>
                    <a:pt x="794" y="3257"/>
                  </a:cubicBezTo>
                  <a:cubicBezTo>
                    <a:pt x="794" y="2135"/>
                    <a:pt x="1703" y="1225"/>
                    <a:pt x="2826" y="1225"/>
                  </a:cubicBezTo>
                  <a:cubicBezTo>
                    <a:pt x="3948" y="1225"/>
                    <a:pt x="4858" y="2135"/>
                    <a:pt x="4858" y="3257"/>
                  </a:cubicBezTo>
                  <a:cubicBezTo>
                    <a:pt x="4858" y="4380"/>
                    <a:pt x="3948" y="5290"/>
                    <a:pt x="2826" y="5290"/>
                  </a:cubicBezTo>
                  <a:close/>
                </a:path>
              </a:pathLst>
            </a:custGeom>
            <a:solidFill>
              <a:srgbClr val="9BD7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7628468" y="5424955"/>
            <a:ext cx="141262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00" dirty="0" smtClean="0">
                <a:solidFill>
                  <a:schemeClr val="bg2">
                    <a:lumMod val="50000"/>
                  </a:schemeClr>
                </a:solidFill>
              </a:rPr>
              <a:t> New Relic Confidential  |  </a:t>
            </a:r>
            <a:fld id="{1CCA435D-551C-478F-AB5B-3785473F75D5}" type="slidenum">
              <a:rPr lang="en-US" sz="600" smtClean="0">
                <a:solidFill>
                  <a:schemeClr val="bg2">
                    <a:lumMod val="50000"/>
                  </a:schemeClr>
                </a:solidFill>
              </a:rPr>
              <a:pPr algn="r"/>
              <a:t>‹#›</a:t>
            </a:fld>
            <a:endParaRPr lang="en-US" sz="600" dirty="0" smtClean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7601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v="urn:schemas-microsoft-com:mac:vml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buckets - Whit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2384" y="112890"/>
            <a:ext cx="8400811" cy="719667"/>
          </a:xfrm>
          <a:prstGeom prst="rect">
            <a:avLst/>
          </a:prstGeom>
        </p:spPr>
        <p:txBody>
          <a:bodyPr vert="horz" lIns="0" tIns="0" rIns="0" bIns="0" anchor="b"/>
          <a:lstStyle>
            <a:lvl1pPr algn="l">
              <a:defRPr sz="2000" b="1" spc="-8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Title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62371" y="886432"/>
            <a:ext cx="8407172" cy="268849"/>
          </a:xfrm>
          <a:prstGeom prst="rect">
            <a:avLst/>
          </a:prstGeom>
        </p:spPr>
        <p:txBody>
          <a:bodyPr vert="horz" lIns="0" tIns="0" rIns="0" bIns="0" anchor="t"/>
          <a:lstStyle>
            <a:lvl1pPr>
              <a:buNone/>
              <a:defRPr sz="1500" b="1" spc="-60">
                <a:solidFill>
                  <a:schemeClr val="accent6"/>
                </a:solidFill>
              </a:defRPr>
            </a:lvl1pPr>
            <a:lvl2pPr>
              <a:buNone/>
              <a:defRPr sz="1400" b="1"/>
            </a:lvl2pPr>
            <a:lvl3pPr>
              <a:buNone/>
              <a:defRPr sz="1400" b="1"/>
            </a:lvl3pPr>
            <a:lvl4pPr>
              <a:buNone/>
              <a:defRPr sz="1400" b="1"/>
            </a:lvl4pPr>
            <a:lvl5pPr>
              <a:buNone/>
              <a:defRPr sz="1400" b="1"/>
            </a:lvl5pPr>
          </a:lstStyle>
          <a:p>
            <a:pPr lvl="0"/>
            <a:r>
              <a:rPr lang="en-US" dirty="0" smtClean="0"/>
              <a:t>Subtitle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260350" y="1400529"/>
            <a:ext cx="2020824" cy="294949"/>
          </a:xfrm>
          <a:prstGeom prst="rect">
            <a:avLst/>
          </a:prstGeom>
        </p:spPr>
        <p:txBody>
          <a:bodyPr vert="horz" lIns="0" anchor="t"/>
          <a:lstStyle>
            <a:lvl1pPr marL="0" indent="0">
              <a:buNone/>
              <a:defRPr sz="1400" b="1" spc="-60" baseline="0">
                <a:solidFill>
                  <a:srgbClr val="53585F"/>
                </a:solidFill>
              </a:defRPr>
            </a:lvl1pPr>
            <a:lvl2pPr>
              <a:buNone/>
              <a:defRPr sz="1800" b="1"/>
            </a:lvl2pPr>
            <a:lvl3pPr>
              <a:buNone/>
              <a:defRPr sz="1800" b="1"/>
            </a:lvl3pPr>
            <a:lvl4pPr>
              <a:buNone/>
              <a:defRPr sz="1800" b="1"/>
            </a:lvl4pPr>
            <a:lvl5pPr>
              <a:buNone/>
              <a:defRPr sz="1800" b="1"/>
            </a:lvl5pPr>
          </a:lstStyle>
          <a:p>
            <a:pPr lvl="0"/>
            <a:r>
              <a:rPr lang="en-US" dirty="0" smtClean="0"/>
              <a:t>Bucket 1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372113" y="1928309"/>
            <a:ext cx="1787843" cy="3071610"/>
          </a:xfrm>
          <a:prstGeom prst="rect">
            <a:avLst/>
          </a:prstGeom>
        </p:spPr>
        <p:txBody>
          <a:bodyPr vert="horz" lIns="0" anchor="t"/>
          <a:lstStyle>
            <a:lvl1pPr marL="0" indent="0">
              <a:buNone/>
              <a:tabLst>
                <a:tab pos="228600" algn="l"/>
                <a:tab pos="457200" algn="l"/>
                <a:tab pos="685800" algn="l"/>
                <a:tab pos="914400" algn="l"/>
                <a:tab pos="1143000" algn="l"/>
              </a:tabLst>
              <a:defRPr sz="1200" baseline="0">
                <a:solidFill>
                  <a:schemeClr val="bg1"/>
                </a:solidFill>
              </a:defRPr>
            </a:lvl1pPr>
            <a:lvl2pPr>
              <a:buNone/>
              <a:defRPr sz="1600"/>
            </a:lvl2pPr>
            <a:lvl3pPr>
              <a:buNone/>
              <a:defRPr sz="1600"/>
            </a:lvl3pPr>
            <a:lvl4pPr>
              <a:buNone/>
              <a:defRPr sz="1600"/>
            </a:lvl4pPr>
            <a:lvl5pPr>
              <a:buNone/>
              <a:defRPr sz="1600"/>
            </a:lvl5pPr>
          </a:lstStyle>
          <a:p>
            <a:pPr lvl="0"/>
            <a:r>
              <a:rPr lang="en-US" dirty="0" smtClean="0"/>
              <a:t>Bucket 1 Copy</a:t>
            </a:r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2406653" y="1400529"/>
            <a:ext cx="2024805" cy="294949"/>
          </a:xfrm>
          <a:prstGeom prst="rect">
            <a:avLst/>
          </a:prstGeom>
        </p:spPr>
        <p:txBody>
          <a:bodyPr vert="horz" lIns="0" anchor="t"/>
          <a:lstStyle>
            <a:lvl1pPr marL="0" indent="0">
              <a:buNone/>
              <a:defRPr sz="1400" b="1" spc="-60" baseline="0">
                <a:solidFill>
                  <a:srgbClr val="53585F"/>
                </a:solidFill>
              </a:defRPr>
            </a:lvl1pPr>
            <a:lvl2pPr>
              <a:buNone/>
              <a:defRPr sz="1800" b="1"/>
            </a:lvl2pPr>
            <a:lvl3pPr>
              <a:buNone/>
              <a:defRPr sz="1800" b="1"/>
            </a:lvl3pPr>
            <a:lvl4pPr>
              <a:buNone/>
              <a:defRPr sz="1800" b="1"/>
            </a:lvl4pPr>
            <a:lvl5pPr>
              <a:buNone/>
              <a:defRPr sz="1800" b="1"/>
            </a:lvl5pPr>
          </a:lstStyle>
          <a:p>
            <a:pPr lvl="0"/>
            <a:r>
              <a:rPr lang="en-US" dirty="0" smtClean="0"/>
              <a:t>Bucket 2</a:t>
            </a:r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2505711" y="1928309"/>
            <a:ext cx="1792224" cy="3071610"/>
          </a:xfrm>
          <a:prstGeom prst="rect">
            <a:avLst/>
          </a:prstGeom>
        </p:spPr>
        <p:txBody>
          <a:bodyPr vert="horz" lIns="0" anchor="t"/>
          <a:lstStyle>
            <a:lvl1pPr marL="0" indent="0">
              <a:buNone/>
              <a:tabLst>
                <a:tab pos="228600" algn="l"/>
                <a:tab pos="457200" algn="l"/>
                <a:tab pos="685800" algn="l"/>
                <a:tab pos="914400" algn="l"/>
                <a:tab pos="1143000" algn="l"/>
              </a:tabLst>
              <a:defRPr sz="1200" baseline="0">
                <a:solidFill>
                  <a:schemeClr val="bg1"/>
                </a:solidFill>
              </a:defRPr>
            </a:lvl1pPr>
            <a:lvl2pPr>
              <a:buNone/>
              <a:defRPr sz="1600"/>
            </a:lvl2pPr>
            <a:lvl3pPr>
              <a:buNone/>
              <a:defRPr sz="1600"/>
            </a:lvl3pPr>
            <a:lvl4pPr>
              <a:buNone/>
              <a:defRPr sz="1600"/>
            </a:lvl4pPr>
            <a:lvl5pPr>
              <a:buNone/>
              <a:defRPr sz="1600"/>
            </a:lvl5pPr>
          </a:lstStyle>
          <a:p>
            <a:pPr lvl="0"/>
            <a:r>
              <a:rPr lang="en-US" dirty="0" smtClean="0"/>
              <a:t>Bucket 2 Copy</a:t>
            </a:r>
            <a:endParaRPr 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4547873" y="1400529"/>
            <a:ext cx="2001203" cy="294949"/>
          </a:xfrm>
          <a:prstGeom prst="rect">
            <a:avLst/>
          </a:prstGeom>
        </p:spPr>
        <p:txBody>
          <a:bodyPr vert="horz" lIns="0" anchor="t"/>
          <a:lstStyle>
            <a:lvl1pPr marL="0" indent="0">
              <a:buNone/>
              <a:defRPr sz="1400" b="1" spc="-60" baseline="0">
                <a:solidFill>
                  <a:srgbClr val="53585F"/>
                </a:solidFill>
              </a:defRPr>
            </a:lvl1pPr>
            <a:lvl2pPr>
              <a:buNone/>
              <a:defRPr sz="1800" b="1"/>
            </a:lvl2pPr>
            <a:lvl3pPr>
              <a:buNone/>
              <a:defRPr sz="1800" b="1"/>
            </a:lvl3pPr>
            <a:lvl4pPr>
              <a:buNone/>
              <a:defRPr sz="1800" b="1"/>
            </a:lvl4pPr>
            <a:lvl5pPr>
              <a:buNone/>
              <a:defRPr sz="1800" b="1"/>
            </a:lvl5pPr>
          </a:lstStyle>
          <a:p>
            <a:pPr lvl="0"/>
            <a:r>
              <a:rPr lang="en-US" dirty="0" smtClean="0"/>
              <a:t>Bucket 3</a:t>
            </a:r>
            <a:endParaRPr lang="en-US" dirty="0"/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4639309" y="1928309"/>
            <a:ext cx="1792224" cy="3071610"/>
          </a:xfrm>
          <a:prstGeom prst="rect">
            <a:avLst/>
          </a:prstGeom>
        </p:spPr>
        <p:txBody>
          <a:bodyPr vert="horz" lIns="0" anchor="t"/>
          <a:lstStyle>
            <a:lvl1pPr marL="0" indent="0">
              <a:buNone/>
              <a:tabLst>
                <a:tab pos="228600" algn="l"/>
                <a:tab pos="457200" algn="l"/>
                <a:tab pos="685800" algn="l"/>
                <a:tab pos="914400" algn="l"/>
                <a:tab pos="1143000" algn="l"/>
              </a:tabLst>
              <a:defRPr sz="1200" baseline="0">
                <a:solidFill>
                  <a:schemeClr val="bg1"/>
                </a:solidFill>
              </a:defRPr>
            </a:lvl1pPr>
            <a:lvl2pPr>
              <a:buNone/>
              <a:defRPr sz="1600"/>
            </a:lvl2pPr>
            <a:lvl3pPr>
              <a:buNone/>
              <a:defRPr sz="1600"/>
            </a:lvl3pPr>
            <a:lvl4pPr>
              <a:buNone/>
              <a:defRPr sz="1600"/>
            </a:lvl4pPr>
            <a:lvl5pPr>
              <a:buNone/>
              <a:defRPr sz="1600"/>
            </a:lvl5pPr>
          </a:lstStyle>
          <a:p>
            <a:pPr lvl="0"/>
            <a:r>
              <a:rPr lang="en-US" dirty="0" smtClean="0"/>
              <a:t>Bucket 3 Copy</a:t>
            </a:r>
            <a:endParaRPr 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6681469" y="1400529"/>
            <a:ext cx="2020824" cy="294949"/>
          </a:xfrm>
          <a:prstGeom prst="rect">
            <a:avLst/>
          </a:prstGeom>
        </p:spPr>
        <p:txBody>
          <a:bodyPr vert="horz" lIns="0" anchor="t"/>
          <a:lstStyle>
            <a:lvl1pPr marL="0" indent="0">
              <a:buNone/>
              <a:defRPr sz="1400" b="1" spc="-60" baseline="0">
                <a:solidFill>
                  <a:srgbClr val="53585F"/>
                </a:solidFill>
              </a:defRPr>
            </a:lvl1pPr>
            <a:lvl2pPr>
              <a:buNone/>
              <a:defRPr sz="1800" b="1"/>
            </a:lvl2pPr>
            <a:lvl3pPr>
              <a:buNone/>
              <a:defRPr sz="1800" b="1"/>
            </a:lvl3pPr>
            <a:lvl4pPr>
              <a:buNone/>
              <a:defRPr sz="1800" b="1"/>
            </a:lvl4pPr>
            <a:lvl5pPr>
              <a:buNone/>
              <a:defRPr sz="1800" b="1"/>
            </a:lvl5pPr>
          </a:lstStyle>
          <a:p>
            <a:pPr lvl="0"/>
            <a:r>
              <a:rPr lang="en-US" dirty="0" smtClean="0"/>
              <a:t>Bucket 4</a:t>
            </a:r>
            <a:endParaRPr lang="en-US" dirty="0"/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6793231" y="1928309"/>
            <a:ext cx="1792224" cy="3071610"/>
          </a:xfrm>
          <a:prstGeom prst="rect">
            <a:avLst/>
          </a:prstGeom>
        </p:spPr>
        <p:txBody>
          <a:bodyPr vert="horz" lIns="0" anchor="t"/>
          <a:lstStyle>
            <a:lvl1pPr marL="0" indent="0">
              <a:buNone/>
              <a:tabLst>
                <a:tab pos="228600" algn="l"/>
                <a:tab pos="457200" algn="l"/>
                <a:tab pos="685800" algn="l"/>
                <a:tab pos="914400" algn="l"/>
                <a:tab pos="1143000" algn="l"/>
              </a:tabLst>
              <a:defRPr sz="1200" baseline="0">
                <a:solidFill>
                  <a:schemeClr val="bg1"/>
                </a:solidFill>
              </a:defRPr>
            </a:lvl1pPr>
            <a:lvl2pPr>
              <a:buNone/>
              <a:defRPr sz="1600"/>
            </a:lvl2pPr>
            <a:lvl3pPr>
              <a:buNone/>
              <a:defRPr sz="1600"/>
            </a:lvl3pPr>
            <a:lvl4pPr>
              <a:buNone/>
              <a:defRPr sz="1600"/>
            </a:lvl4pPr>
            <a:lvl5pPr>
              <a:buNone/>
              <a:defRPr sz="1600"/>
            </a:lvl5pPr>
          </a:lstStyle>
          <a:p>
            <a:pPr lvl="0"/>
            <a:r>
              <a:rPr lang="en-US" dirty="0" smtClean="0"/>
              <a:t>Bucket 4 Copy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21902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ircle Buck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2384" y="105833"/>
            <a:ext cx="8400811" cy="726722"/>
          </a:xfrm>
          <a:prstGeom prst="rect">
            <a:avLst/>
          </a:prstGeom>
        </p:spPr>
        <p:txBody>
          <a:bodyPr vert="horz" lIns="0" tIns="0" rIns="0" bIns="0" anchor="b"/>
          <a:lstStyle>
            <a:lvl1pPr algn="l">
              <a:defRPr sz="2000" b="1" spc="-8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Title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62371" y="886432"/>
            <a:ext cx="8407172" cy="268849"/>
          </a:xfrm>
          <a:prstGeom prst="rect">
            <a:avLst/>
          </a:prstGeom>
        </p:spPr>
        <p:txBody>
          <a:bodyPr vert="horz" lIns="0" tIns="0" rIns="0" bIns="0" anchor="t"/>
          <a:lstStyle>
            <a:lvl1pPr>
              <a:buNone/>
              <a:defRPr sz="1500" b="1" spc="-60">
                <a:solidFill>
                  <a:schemeClr val="accent6"/>
                </a:solidFill>
              </a:defRPr>
            </a:lvl1pPr>
            <a:lvl2pPr>
              <a:buNone/>
              <a:defRPr sz="1400" b="1"/>
            </a:lvl2pPr>
            <a:lvl3pPr>
              <a:buNone/>
              <a:defRPr sz="1400" b="1"/>
            </a:lvl3pPr>
            <a:lvl4pPr>
              <a:buNone/>
              <a:defRPr sz="1400" b="1"/>
            </a:lvl4pPr>
            <a:lvl5pPr>
              <a:buNone/>
              <a:defRPr sz="1400" b="1"/>
            </a:lvl5pPr>
          </a:lstStyle>
          <a:p>
            <a:pPr lvl="0"/>
            <a:r>
              <a:rPr lang="en-US" dirty="0" smtClean="0"/>
              <a:t>Subtitle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263528" y="1569863"/>
            <a:ext cx="2746373" cy="320670"/>
          </a:xfrm>
          <a:prstGeom prst="rect">
            <a:avLst/>
          </a:prstGeom>
        </p:spPr>
        <p:txBody>
          <a:bodyPr vert="horz" anchor="t"/>
          <a:lstStyle>
            <a:lvl1pPr algn="ctr">
              <a:buNone/>
              <a:defRPr sz="1600" b="1" spc="-60" baseline="0">
                <a:solidFill>
                  <a:srgbClr val="53585F"/>
                </a:solidFill>
              </a:defRPr>
            </a:lvl1pPr>
            <a:lvl2pPr>
              <a:buNone/>
              <a:defRPr sz="1800" b="1"/>
            </a:lvl2pPr>
            <a:lvl3pPr>
              <a:buNone/>
              <a:defRPr sz="1800" b="1"/>
            </a:lvl3pPr>
            <a:lvl4pPr>
              <a:buNone/>
              <a:defRPr sz="1800" b="1"/>
            </a:lvl4pPr>
            <a:lvl5pPr>
              <a:buNone/>
              <a:defRPr sz="1800" b="1"/>
            </a:lvl5pPr>
          </a:lstStyle>
          <a:p>
            <a:pPr lvl="0"/>
            <a:r>
              <a:rPr lang="en-US" dirty="0" smtClean="0"/>
              <a:t>Bucket 1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751841" y="4007557"/>
            <a:ext cx="1981200" cy="1083733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buNone/>
              <a:defRPr sz="1200" baseline="0">
                <a:solidFill>
                  <a:schemeClr val="tx1"/>
                </a:solidFill>
              </a:defRPr>
            </a:lvl1pPr>
            <a:lvl2pPr>
              <a:buNone/>
              <a:defRPr sz="1600"/>
            </a:lvl2pPr>
            <a:lvl3pPr>
              <a:buNone/>
              <a:defRPr sz="1600"/>
            </a:lvl3pPr>
            <a:lvl4pPr>
              <a:buNone/>
              <a:defRPr sz="1600"/>
            </a:lvl4pPr>
            <a:lvl5pPr>
              <a:buNone/>
              <a:defRPr sz="1600"/>
            </a:lvl5pPr>
          </a:lstStyle>
          <a:p>
            <a:pPr lvl="0"/>
            <a:r>
              <a:rPr lang="en-US" dirty="0" smtClean="0"/>
              <a:t>Bucket 1 Copy</a:t>
            </a:r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3107356" y="1569863"/>
            <a:ext cx="2746374" cy="320670"/>
          </a:xfrm>
          <a:prstGeom prst="rect">
            <a:avLst/>
          </a:prstGeom>
        </p:spPr>
        <p:txBody>
          <a:bodyPr vert="horz" anchor="t"/>
          <a:lstStyle>
            <a:lvl1pPr algn="ctr">
              <a:buNone/>
              <a:defRPr sz="1600" b="1" spc="-60" baseline="0">
                <a:solidFill>
                  <a:srgbClr val="53585F"/>
                </a:solidFill>
              </a:defRPr>
            </a:lvl1pPr>
            <a:lvl2pPr>
              <a:buNone/>
              <a:defRPr sz="1800" b="1"/>
            </a:lvl2pPr>
            <a:lvl3pPr>
              <a:buNone/>
              <a:defRPr sz="1800" b="1"/>
            </a:lvl3pPr>
            <a:lvl4pPr>
              <a:buNone/>
              <a:defRPr sz="1800" b="1"/>
            </a:lvl4pPr>
            <a:lvl5pPr>
              <a:buNone/>
              <a:defRPr sz="1800" b="1"/>
            </a:lvl5pPr>
          </a:lstStyle>
          <a:p>
            <a:pPr lvl="0"/>
            <a:r>
              <a:rPr lang="en-US" dirty="0" smtClean="0"/>
              <a:t>Bucket 2</a:t>
            </a:r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3545842" y="3984979"/>
            <a:ext cx="1981200" cy="1083733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buNone/>
              <a:defRPr sz="1200" baseline="0">
                <a:solidFill>
                  <a:schemeClr val="tx1"/>
                </a:solidFill>
              </a:defRPr>
            </a:lvl1pPr>
            <a:lvl2pPr>
              <a:buNone/>
              <a:defRPr sz="1600"/>
            </a:lvl2pPr>
            <a:lvl3pPr>
              <a:buNone/>
              <a:defRPr sz="1600"/>
            </a:lvl3pPr>
            <a:lvl4pPr>
              <a:buNone/>
              <a:defRPr sz="1600"/>
            </a:lvl4pPr>
            <a:lvl5pPr>
              <a:buNone/>
              <a:defRPr sz="1600"/>
            </a:lvl5pPr>
          </a:lstStyle>
          <a:p>
            <a:pPr lvl="0"/>
            <a:r>
              <a:rPr lang="en-US" dirty="0" smtClean="0"/>
              <a:t>Bucket 2 Copy</a:t>
            </a:r>
            <a:endParaRPr 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5944907" y="1569863"/>
            <a:ext cx="2740513" cy="320670"/>
          </a:xfrm>
          <a:prstGeom prst="rect">
            <a:avLst/>
          </a:prstGeom>
        </p:spPr>
        <p:txBody>
          <a:bodyPr vert="horz" anchor="t"/>
          <a:lstStyle>
            <a:lvl1pPr algn="ctr">
              <a:buNone/>
              <a:defRPr sz="1600" b="1" spc="-60" baseline="0">
                <a:solidFill>
                  <a:srgbClr val="53585F"/>
                </a:solidFill>
              </a:defRPr>
            </a:lvl1pPr>
            <a:lvl2pPr>
              <a:buNone/>
              <a:defRPr sz="1800" b="1"/>
            </a:lvl2pPr>
            <a:lvl3pPr>
              <a:buNone/>
              <a:defRPr sz="1800" b="1"/>
            </a:lvl3pPr>
            <a:lvl4pPr>
              <a:buNone/>
              <a:defRPr sz="1800" b="1"/>
            </a:lvl4pPr>
            <a:lvl5pPr>
              <a:buNone/>
              <a:defRPr sz="1800" b="1"/>
            </a:lvl5pPr>
          </a:lstStyle>
          <a:p>
            <a:pPr lvl="0"/>
            <a:r>
              <a:rPr lang="en-US" dirty="0" smtClean="0"/>
              <a:t>Bucket 3</a:t>
            </a:r>
            <a:endParaRPr lang="en-US" dirty="0"/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6350003" y="3984979"/>
            <a:ext cx="1981200" cy="1083733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buNone/>
              <a:defRPr sz="1200" baseline="0">
                <a:solidFill>
                  <a:schemeClr val="tx1"/>
                </a:solidFill>
              </a:defRPr>
            </a:lvl1pPr>
            <a:lvl2pPr>
              <a:buNone/>
              <a:defRPr sz="1600"/>
            </a:lvl2pPr>
            <a:lvl3pPr>
              <a:buNone/>
              <a:defRPr sz="1600"/>
            </a:lvl3pPr>
            <a:lvl4pPr>
              <a:buNone/>
              <a:defRPr sz="1600"/>
            </a:lvl4pPr>
            <a:lvl5pPr>
              <a:buNone/>
              <a:defRPr sz="1600"/>
            </a:lvl5pPr>
          </a:lstStyle>
          <a:p>
            <a:pPr lvl="0"/>
            <a:r>
              <a:rPr lang="en-US" dirty="0" smtClean="0"/>
              <a:t>Bucket 3 Copy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86014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buckets - Whit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arallelogram 15"/>
          <p:cNvSpPr/>
          <p:nvPr/>
        </p:nvSpPr>
        <p:spPr bwMode="auto">
          <a:xfrm>
            <a:off x="1943100" y="4395139"/>
            <a:ext cx="2952366" cy="793750"/>
          </a:xfrm>
          <a:prstGeom prst="parallelogram">
            <a:avLst>
              <a:gd name="adj" fmla="val 103784"/>
            </a:avLst>
          </a:prstGeom>
          <a:solidFill>
            <a:schemeClr val="tx1">
              <a:alpha val="19000"/>
            </a:schemeClr>
          </a:solidFill>
          <a:ln w="25400" cap="flat" cmpd="sng" algn="ctr">
            <a:noFill/>
            <a:prstDash val="solid"/>
            <a:miter lim="0"/>
            <a:headEnd type="none" w="med" len="med"/>
            <a:tailEnd type="none" w="med" len="med"/>
          </a:ln>
          <a:effectLst/>
        </p:spPr>
        <p:txBody>
          <a:bodyPr vert="horz" wrap="square" lIns="26789" tIns="26789" rIns="26789" bIns="26789" numCol="1" rtlCol="0" anchor="ctr" anchorCtr="0" compatLnSpc="1">
            <a:prstTxWarp prst="textNoShape">
              <a:avLst/>
            </a:prstTxWarp>
          </a:bodyPr>
          <a:lstStyle/>
          <a:p>
            <a:pPr marL="128585" algn="ctr" defTabSz="219070" fontAlgn="base" hangingPunct="0">
              <a:spcBef>
                <a:spcPct val="0"/>
              </a:spcBef>
              <a:spcAft>
                <a:spcPct val="0"/>
              </a:spcAft>
            </a:pPr>
            <a:endParaRPr lang="en-US" sz="2200" dirty="0">
              <a:solidFill>
                <a:srgbClr val="000000"/>
              </a:solidFill>
              <a:latin typeface="Gill Sans" pitchFamily="26" charset="0"/>
              <a:ea typeface="Gill Sans" pitchFamily="26" charset="0"/>
              <a:cs typeface="Gill Sans" pitchFamily="26" charset="0"/>
              <a:sym typeface="Gill Sans" pitchFamily="26" charset="0"/>
            </a:endParaRPr>
          </a:p>
        </p:txBody>
      </p:sp>
      <p:sp>
        <p:nvSpPr>
          <p:cNvPr id="17" name="Parallelogram 16"/>
          <p:cNvSpPr/>
          <p:nvPr/>
        </p:nvSpPr>
        <p:spPr bwMode="auto">
          <a:xfrm>
            <a:off x="6057900" y="4395139"/>
            <a:ext cx="2952366" cy="793750"/>
          </a:xfrm>
          <a:prstGeom prst="parallelogram">
            <a:avLst>
              <a:gd name="adj" fmla="val 103784"/>
            </a:avLst>
          </a:prstGeom>
          <a:solidFill>
            <a:schemeClr val="tx1">
              <a:alpha val="19000"/>
            </a:schemeClr>
          </a:solidFill>
          <a:ln w="25400" cap="flat" cmpd="sng" algn="ctr">
            <a:noFill/>
            <a:prstDash val="solid"/>
            <a:miter lim="0"/>
            <a:headEnd type="none" w="med" len="med"/>
            <a:tailEnd type="none" w="med" len="med"/>
          </a:ln>
          <a:effectLst/>
        </p:spPr>
        <p:txBody>
          <a:bodyPr vert="horz" wrap="square" lIns="26789" tIns="26789" rIns="26789" bIns="26789" numCol="1" rtlCol="0" anchor="ctr" anchorCtr="0" compatLnSpc="1">
            <a:prstTxWarp prst="textNoShape">
              <a:avLst/>
            </a:prstTxWarp>
          </a:bodyPr>
          <a:lstStyle/>
          <a:p>
            <a:pPr marL="128585" algn="ctr" defTabSz="219070" fontAlgn="base" hangingPunct="0">
              <a:spcBef>
                <a:spcPct val="0"/>
              </a:spcBef>
              <a:spcAft>
                <a:spcPct val="0"/>
              </a:spcAft>
            </a:pPr>
            <a:endParaRPr lang="en-US" sz="2200" dirty="0">
              <a:solidFill>
                <a:srgbClr val="000000"/>
              </a:solidFill>
              <a:latin typeface="Gill Sans" pitchFamily="26" charset="0"/>
              <a:ea typeface="Gill Sans" pitchFamily="26" charset="0"/>
              <a:cs typeface="Gill Sans" pitchFamily="26" charset="0"/>
              <a:sym typeface="Gill Sans" pitchFamily="26" charset="0"/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571506" y="1743854"/>
            <a:ext cx="3575051" cy="3445037"/>
          </a:xfrm>
          <a:prstGeom prst="roundRect">
            <a:avLst>
              <a:gd name="adj" fmla="val 0"/>
            </a:avLst>
          </a:prstGeom>
          <a:solidFill>
            <a:schemeClr val="accent1">
              <a:lumMod val="50000"/>
            </a:schemeClr>
          </a:solidFill>
          <a:ln w="25400" cap="flat" cmpd="sng" algn="ctr">
            <a:noFill/>
            <a:prstDash val="solid"/>
            <a:miter lim="0"/>
            <a:headEnd type="none" w="med" len="med"/>
            <a:tailEnd type="none" w="med" len="med"/>
          </a:ln>
          <a:effectLst/>
        </p:spPr>
        <p:txBody>
          <a:bodyPr vert="horz" wrap="square" lIns="137156" tIns="61721" rIns="137156" bIns="61721" numCol="1" rtlCol="0" anchor="t" anchorCtr="0" compatLnSpc="1">
            <a:prstTxWarp prst="textNoShape">
              <a:avLst/>
            </a:prstTxWarp>
          </a:bodyPr>
          <a:lstStyle/>
          <a:p>
            <a:pPr marL="128585"/>
            <a:endParaRPr lang="en-US" sz="700" dirty="0">
              <a:solidFill>
                <a:srgbClr val="000000"/>
              </a:solidFill>
              <a:latin typeface="Gill Sans" pitchFamily="26" charset="0"/>
              <a:ea typeface="Gill Sans" pitchFamily="26" charset="0"/>
              <a:cs typeface="Gill Sans" pitchFamily="26" charset="0"/>
              <a:sym typeface="Gill Sans" pitchFamily="26" charset="0"/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4714882" y="1741444"/>
            <a:ext cx="3560789" cy="3445037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 w="25400" cap="flat" cmpd="sng" algn="ctr">
            <a:noFill/>
            <a:prstDash val="solid"/>
            <a:miter lim="0"/>
            <a:headEnd type="none" w="med" len="med"/>
            <a:tailEnd type="none" w="med" len="med"/>
          </a:ln>
          <a:effectLst/>
        </p:spPr>
        <p:txBody>
          <a:bodyPr vert="horz" wrap="square" lIns="137156" tIns="61721" rIns="137156" bIns="61721" numCol="1" rtlCol="0" anchor="t" anchorCtr="0" compatLnSpc="1">
            <a:prstTxWarp prst="textNoShape">
              <a:avLst/>
            </a:prstTxWarp>
          </a:bodyPr>
          <a:lstStyle/>
          <a:p>
            <a:pPr marL="128585"/>
            <a:endParaRPr lang="en-US" sz="700" dirty="0">
              <a:solidFill>
                <a:srgbClr val="000000"/>
              </a:solidFill>
              <a:latin typeface="Gill Sans" pitchFamily="26" charset="0"/>
              <a:ea typeface="Gill Sans" pitchFamily="26" charset="0"/>
              <a:cs typeface="Gill Sans" pitchFamily="26" charset="0"/>
              <a:sym typeface="Gill Sans" pitchFamily="26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2394" y="105833"/>
            <a:ext cx="8400811" cy="726722"/>
          </a:xfrm>
          <a:prstGeom prst="rect">
            <a:avLst/>
          </a:prstGeom>
        </p:spPr>
        <p:txBody>
          <a:bodyPr vert="horz" lIns="0" tIns="0" rIns="0" bIns="0" anchor="b"/>
          <a:lstStyle>
            <a:lvl1pPr algn="l">
              <a:defRPr sz="2000" b="1" spc="-8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Title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62381" y="886432"/>
            <a:ext cx="8407172" cy="268849"/>
          </a:xfrm>
          <a:prstGeom prst="rect">
            <a:avLst/>
          </a:prstGeom>
        </p:spPr>
        <p:txBody>
          <a:bodyPr vert="horz" lIns="0" tIns="0" rIns="0" bIns="0" anchor="t"/>
          <a:lstStyle>
            <a:lvl1pPr>
              <a:buNone/>
              <a:defRPr sz="1500" b="1" spc="-60">
                <a:solidFill>
                  <a:schemeClr val="accent6"/>
                </a:solidFill>
              </a:defRPr>
            </a:lvl1pPr>
            <a:lvl2pPr>
              <a:buNone/>
              <a:defRPr sz="1400" b="1"/>
            </a:lvl2pPr>
            <a:lvl3pPr>
              <a:buNone/>
              <a:defRPr sz="1400" b="1"/>
            </a:lvl3pPr>
            <a:lvl4pPr>
              <a:buNone/>
              <a:defRPr sz="1400" b="1"/>
            </a:lvl4pPr>
            <a:lvl5pPr>
              <a:buNone/>
              <a:defRPr sz="1400" b="1"/>
            </a:lvl5pPr>
          </a:lstStyle>
          <a:p>
            <a:pPr lvl="0"/>
            <a:r>
              <a:rPr lang="en-US" dirty="0" smtClean="0"/>
              <a:t>Subtitle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471984" y="1389240"/>
            <a:ext cx="3689810" cy="333531"/>
          </a:xfrm>
          <a:prstGeom prst="rect">
            <a:avLst/>
          </a:prstGeom>
        </p:spPr>
        <p:txBody>
          <a:bodyPr vert="horz" anchor="t"/>
          <a:lstStyle>
            <a:lvl1pPr marL="0" indent="0">
              <a:buNone/>
              <a:defRPr sz="1400" b="1" spc="-60" baseline="0">
                <a:solidFill>
                  <a:schemeClr val="tx2"/>
                </a:solidFill>
              </a:defRPr>
            </a:lvl1pPr>
            <a:lvl2pPr>
              <a:buNone/>
              <a:defRPr sz="1800" b="1"/>
            </a:lvl2pPr>
            <a:lvl3pPr>
              <a:buNone/>
              <a:defRPr sz="1800" b="1"/>
            </a:lvl3pPr>
            <a:lvl4pPr>
              <a:buNone/>
              <a:defRPr sz="1800" b="1"/>
            </a:lvl4pPr>
            <a:lvl5pPr>
              <a:buNone/>
              <a:defRPr sz="1800" b="1"/>
            </a:lvl5pPr>
          </a:lstStyle>
          <a:p>
            <a:pPr lvl="0"/>
            <a:r>
              <a:rPr lang="en-US" dirty="0" smtClean="0"/>
              <a:t>Bucket 1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70560" y="1941689"/>
            <a:ext cx="3342640" cy="3093156"/>
          </a:xfrm>
          <a:prstGeom prst="rect">
            <a:avLst/>
          </a:prstGeom>
        </p:spPr>
        <p:txBody>
          <a:bodyPr vert="horz" anchor="t"/>
          <a:lstStyle>
            <a:lvl1pPr marL="0" indent="0">
              <a:buNone/>
              <a:tabLst>
                <a:tab pos="228600" algn="l"/>
                <a:tab pos="457200" algn="l"/>
                <a:tab pos="685800" algn="l"/>
                <a:tab pos="914400" algn="l"/>
                <a:tab pos="1143000" algn="l"/>
              </a:tabLst>
              <a:defRPr sz="1200" baseline="0">
                <a:solidFill>
                  <a:schemeClr val="bg1"/>
                </a:solidFill>
              </a:defRPr>
            </a:lvl1pPr>
            <a:lvl2pPr>
              <a:buNone/>
              <a:defRPr sz="1600"/>
            </a:lvl2pPr>
            <a:lvl3pPr>
              <a:buNone/>
              <a:defRPr sz="1600"/>
            </a:lvl3pPr>
            <a:lvl4pPr>
              <a:buNone/>
              <a:defRPr sz="1600"/>
            </a:lvl4pPr>
            <a:lvl5pPr>
              <a:buNone/>
              <a:defRPr sz="1600"/>
            </a:lvl5pPr>
          </a:lstStyle>
          <a:p>
            <a:pPr lvl="0"/>
            <a:r>
              <a:rPr lang="en-US" dirty="0" smtClean="0"/>
              <a:t>Bucket 1 Copy</a:t>
            </a:r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4613260" y="1389240"/>
            <a:ext cx="3662411" cy="333531"/>
          </a:xfrm>
          <a:prstGeom prst="rect">
            <a:avLst/>
          </a:prstGeom>
        </p:spPr>
        <p:txBody>
          <a:bodyPr vert="horz" anchor="t"/>
          <a:lstStyle>
            <a:lvl1pPr marL="0" indent="0">
              <a:buNone/>
              <a:defRPr sz="1400" b="1" spc="-60" baseline="0">
                <a:solidFill>
                  <a:schemeClr val="tx2"/>
                </a:solidFill>
              </a:defRPr>
            </a:lvl1pPr>
            <a:lvl2pPr>
              <a:buNone/>
              <a:defRPr sz="1800" b="1"/>
            </a:lvl2pPr>
            <a:lvl3pPr>
              <a:buNone/>
              <a:defRPr sz="1800" b="1"/>
            </a:lvl3pPr>
            <a:lvl4pPr>
              <a:buNone/>
              <a:defRPr sz="1800" b="1"/>
            </a:lvl4pPr>
            <a:lvl5pPr>
              <a:buNone/>
              <a:defRPr sz="1800" b="1"/>
            </a:lvl5pPr>
          </a:lstStyle>
          <a:p>
            <a:pPr lvl="0"/>
            <a:r>
              <a:rPr lang="en-US" dirty="0" smtClean="0"/>
              <a:t>Bucket 2</a:t>
            </a:r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4833620" y="1941689"/>
            <a:ext cx="3335020" cy="3093156"/>
          </a:xfrm>
          <a:prstGeom prst="rect">
            <a:avLst/>
          </a:prstGeom>
        </p:spPr>
        <p:txBody>
          <a:bodyPr vert="horz" anchor="t"/>
          <a:lstStyle>
            <a:lvl1pPr marL="0" indent="0">
              <a:buNone/>
              <a:tabLst>
                <a:tab pos="228600" algn="l"/>
                <a:tab pos="457200" algn="l"/>
                <a:tab pos="685800" algn="l"/>
                <a:tab pos="914400" algn="l"/>
                <a:tab pos="1143000" algn="l"/>
              </a:tabLst>
              <a:defRPr sz="1200" baseline="0">
                <a:solidFill>
                  <a:schemeClr val="bg1"/>
                </a:solidFill>
              </a:defRPr>
            </a:lvl1pPr>
            <a:lvl2pPr>
              <a:buNone/>
              <a:defRPr sz="1600"/>
            </a:lvl2pPr>
            <a:lvl3pPr>
              <a:buNone/>
              <a:defRPr sz="1600"/>
            </a:lvl3pPr>
            <a:lvl4pPr>
              <a:buNone/>
              <a:defRPr sz="1600"/>
            </a:lvl4pPr>
            <a:lvl5pPr>
              <a:buNone/>
              <a:defRPr sz="1600"/>
            </a:lvl5pPr>
          </a:lstStyle>
          <a:p>
            <a:pPr lvl="0"/>
            <a:r>
              <a:rPr lang="en-US" dirty="0" smtClean="0"/>
              <a:t>Bucket 2 Copy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17585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trodu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arallelogram 15"/>
          <p:cNvSpPr/>
          <p:nvPr/>
        </p:nvSpPr>
        <p:spPr bwMode="auto">
          <a:xfrm>
            <a:off x="1943100" y="4395139"/>
            <a:ext cx="2952366" cy="793750"/>
          </a:xfrm>
          <a:prstGeom prst="parallelogram">
            <a:avLst>
              <a:gd name="adj" fmla="val 103784"/>
            </a:avLst>
          </a:prstGeom>
          <a:solidFill>
            <a:schemeClr val="tx1">
              <a:alpha val="19000"/>
            </a:schemeClr>
          </a:solidFill>
          <a:ln w="25400" cap="flat" cmpd="sng" algn="ctr">
            <a:noFill/>
            <a:prstDash val="solid"/>
            <a:miter lim="0"/>
            <a:headEnd type="none" w="med" len="med"/>
            <a:tailEnd type="none" w="med" len="med"/>
          </a:ln>
          <a:effectLst/>
        </p:spPr>
        <p:txBody>
          <a:bodyPr vert="horz" wrap="square" lIns="26789" tIns="26789" rIns="26789" bIns="26789" numCol="1" rtlCol="0" anchor="ctr" anchorCtr="0" compatLnSpc="1">
            <a:prstTxWarp prst="textNoShape">
              <a:avLst/>
            </a:prstTxWarp>
          </a:bodyPr>
          <a:lstStyle/>
          <a:p>
            <a:pPr marL="128585" algn="ctr" defTabSz="219070" fontAlgn="base" hangingPunct="0">
              <a:spcBef>
                <a:spcPct val="0"/>
              </a:spcBef>
              <a:spcAft>
                <a:spcPct val="0"/>
              </a:spcAft>
            </a:pPr>
            <a:endParaRPr lang="en-US" sz="2200" dirty="0">
              <a:solidFill>
                <a:srgbClr val="000000"/>
              </a:solidFill>
              <a:latin typeface="Gill Sans" pitchFamily="26" charset="0"/>
              <a:ea typeface="Gill Sans" pitchFamily="26" charset="0"/>
              <a:cs typeface="Gill Sans" pitchFamily="26" charset="0"/>
              <a:sym typeface="Gill Sans" pitchFamily="26" charset="0"/>
            </a:endParaRPr>
          </a:p>
        </p:txBody>
      </p:sp>
      <p:sp>
        <p:nvSpPr>
          <p:cNvPr id="17" name="Parallelogram 16"/>
          <p:cNvSpPr/>
          <p:nvPr/>
        </p:nvSpPr>
        <p:spPr bwMode="auto">
          <a:xfrm>
            <a:off x="6057900" y="4395139"/>
            <a:ext cx="2952366" cy="793750"/>
          </a:xfrm>
          <a:prstGeom prst="parallelogram">
            <a:avLst>
              <a:gd name="adj" fmla="val 103784"/>
            </a:avLst>
          </a:prstGeom>
          <a:solidFill>
            <a:schemeClr val="tx1">
              <a:alpha val="19000"/>
            </a:schemeClr>
          </a:solidFill>
          <a:ln w="25400" cap="flat" cmpd="sng" algn="ctr">
            <a:noFill/>
            <a:prstDash val="solid"/>
            <a:miter lim="0"/>
            <a:headEnd type="none" w="med" len="med"/>
            <a:tailEnd type="none" w="med" len="med"/>
          </a:ln>
          <a:effectLst/>
        </p:spPr>
        <p:txBody>
          <a:bodyPr vert="horz" wrap="square" lIns="26789" tIns="26789" rIns="26789" bIns="26789" numCol="1" rtlCol="0" anchor="ctr" anchorCtr="0" compatLnSpc="1">
            <a:prstTxWarp prst="textNoShape">
              <a:avLst/>
            </a:prstTxWarp>
          </a:bodyPr>
          <a:lstStyle/>
          <a:p>
            <a:pPr marL="128585" algn="ctr" defTabSz="219070" fontAlgn="base" hangingPunct="0">
              <a:spcBef>
                <a:spcPct val="0"/>
              </a:spcBef>
              <a:spcAft>
                <a:spcPct val="0"/>
              </a:spcAft>
            </a:pPr>
            <a:endParaRPr lang="en-US" sz="2200" dirty="0">
              <a:solidFill>
                <a:srgbClr val="000000"/>
              </a:solidFill>
              <a:latin typeface="Gill Sans" pitchFamily="26" charset="0"/>
              <a:ea typeface="Gill Sans" pitchFamily="26" charset="0"/>
              <a:cs typeface="Gill Sans" pitchFamily="26" charset="0"/>
              <a:sym typeface="Gill Sans" pitchFamily="26" charset="0"/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571506" y="1743854"/>
            <a:ext cx="3575051" cy="3445037"/>
          </a:xfrm>
          <a:prstGeom prst="roundRect">
            <a:avLst>
              <a:gd name="adj" fmla="val 0"/>
            </a:avLst>
          </a:prstGeom>
          <a:solidFill>
            <a:schemeClr val="accent1">
              <a:lumMod val="50000"/>
            </a:schemeClr>
          </a:solidFill>
          <a:ln w="25400" cap="flat" cmpd="sng" algn="ctr">
            <a:noFill/>
            <a:prstDash val="solid"/>
            <a:miter lim="0"/>
            <a:headEnd type="none" w="med" len="med"/>
            <a:tailEnd type="none" w="med" len="med"/>
          </a:ln>
          <a:effectLst/>
        </p:spPr>
        <p:txBody>
          <a:bodyPr vert="horz" wrap="square" lIns="137156" tIns="61721" rIns="137156" bIns="61721" numCol="1" rtlCol="0" anchor="t" anchorCtr="0" compatLnSpc="1">
            <a:prstTxWarp prst="textNoShape">
              <a:avLst/>
            </a:prstTxWarp>
          </a:bodyPr>
          <a:lstStyle/>
          <a:p>
            <a:pPr marL="128585"/>
            <a:endParaRPr lang="en-US" sz="700" dirty="0">
              <a:solidFill>
                <a:srgbClr val="000000"/>
              </a:solidFill>
              <a:latin typeface="Gill Sans" pitchFamily="26" charset="0"/>
              <a:ea typeface="Gill Sans" pitchFamily="26" charset="0"/>
              <a:cs typeface="Gill Sans" pitchFamily="26" charset="0"/>
              <a:sym typeface="Gill Sans" pitchFamily="26" charset="0"/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4714882" y="1741444"/>
            <a:ext cx="3560789" cy="3445037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 w="25400" cap="flat" cmpd="sng" algn="ctr">
            <a:noFill/>
            <a:prstDash val="solid"/>
            <a:miter lim="0"/>
            <a:headEnd type="none" w="med" len="med"/>
            <a:tailEnd type="none" w="med" len="med"/>
          </a:ln>
          <a:effectLst/>
        </p:spPr>
        <p:txBody>
          <a:bodyPr vert="horz" wrap="square" lIns="137156" tIns="61721" rIns="137156" bIns="61721" numCol="1" rtlCol="0" anchor="t" anchorCtr="0" compatLnSpc="1">
            <a:prstTxWarp prst="textNoShape">
              <a:avLst/>
            </a:prstTxWarp>
          </a:bodyPr>
          <a:lstStyle/>
          <a:p>
            <a:pPr marL="128585"/>
            <a:endParaRPr lang="en-US" sz="700" dirty="0">
              <a:solidFill>
                <a:srgbClr val="000000"/>
              </a:solidFill>
              <a:latin typeface="Gill Sans" pitchFamily="26" charset="0"/>
              <a:ea typeface="Gill Sans" pitchFamily="26" charset="0"/>
              <a:cs typeface="Gill Sans" pitchFamily="26" charset="0"/>
              <a:sym typeface="Gill Sans" pitchFamily="26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2394" y="105833"/>
            <a:ext cx="8400811" cy="726722"/>
          </a:xfrm>
          <a:prstGeom prst="rect">
            <a:avLst/>
          </a:prstGeom>
        </p:spPr>
        <p:txBody>
          <a:bodyPr vert="horz" lIns="0" tIns="0" rIns="0" bIns="0" anchor="b"/>
          <a:lstStyle>
            <a:lvl1pPr algn="l">
              <a:defRPr sz="2000" b="1" spc="-8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Title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62381" y="886432"/>
            <a:ext cx="8407172" cy="268849"/>
          </a:xfrm>
          <a:prstGeom prst="rect">
            <a:avLst/>
          </a:prstGeom>
        </p:spPr>
        <p:txBody>
          <a:bodyPr vert="horz" lIns="0" tIns="0" rIns="0" bIns="0" anchor="t"/>
          <a:lstStyle>
            <a:lvl1pPr>
              <a:buNone/>
              <a:defRPr sz="1500" b="1" spc="-60">
                <a:solidFill>
                  <a:schemeClr val="accent6"/>
                </a:solidFill>
              </a:defRPr>
            </a:lvl1pPr>
            <a:lvl2pPr>
              <a:buNone/>
              <a:defRPr sz="1400" b="1"/>
            </a:lvl2pPr>
            <a:lvl3pPr>
              <a:buNone/>
              <a:defRPr sz="1400" b="1"/>
            </a:lvl3pPr>
            <a:lvl4pPr>
              <a:buNone/>
              <a:defRPr sz="1400" b="1"/>
            </a:lvl4pPr>
            <a:lvl5pPr>
              <a:buNone/>
              <a:defRPr sz="1400" b="1"/>
            </a:lvl5pPr>
          </a:lstStyle>
          <a:p>
            <a:pPr lvl="0"/>
            <a:r>
              <a:rPr lang="en-US" dirty="0" smtClean="0"/>
              <a:t>Subtitle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70560" y="1941689"/>
            <a:ext cx="3342640" cy="3093156"/>
          </a:xfrm>
          <a:prstGeom prst="rect">
            <a:avLst/>
          </a:prstGeom>
        </p:spPr>
        <p:txBody>
          <a:bodyPr vert="horz" anchor="t"/>
          <a:lstStyle>
            <a:lvl1pPr marL="0" indent="0">
              <a:buNone/>
              <a:tabLst>
                <a:tab pos="228600" algn="l"/>
                <a:tab pos="457200" algn="l"/>
                <a:tab pos="685800" algn="l"/>
                <a:tab pos="914400" algn="l"/>
                <a:tab pos="1143000" algn="l"/>
              </a:tabLst>
              <a:defRPr sz="1200" baseline="0">
                <a:solidFill>
                  <a:schemeClr val="bg1"/>
                </a:solidFill>
              </a:defRPr>
            </a:lvl1pPr>
            <a:lvl2pPr>
              <a:buNone/>
              <a:defRPr sz="1600"/>
            </a:lvl2pPr>
            <a:lvl3pPr>
              <a:buNone/>
              <a:defRPr sz="1600"/>
            </a:lvl3pPr>
            <a:lvl4pPr>
              <a:buNone/>
              <a:defRPr sz="1600"/>
            </a:lvl4pPr>
            <a:lvl5pPr>
              <a:buNone/>
              <a:defRPr sz="1600"/>
            </a:lvl5pPr>
          </a:lstStyle>
          <a:p>
            <a:pPr lvl="0"/>
            <a:r>
              <a:rPr lang="en-US" dirty="0" smtClean="0"/>
              <a:t>Bucket 1 Copy</a:t>
            </a:r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4833620" y="1941689"/>
            <a:ext cx="3335020" cy="3093156"/>
          </a:xfrm>
          <a:prstGeom prst="rect">
            <a:avLst/>
          </a:prstGeom>
        </p:spPr>
        <p:txBody>
          <a:bodyPr vert="horz" anchor="t"/>
          <a:lstStyle>
            <a:lvl1pPr marL="0" indent="0">
              <a:buNone/>
              <a:tabLst>
                <a:tab pos="228600" algn="l"/>
                <a:tab pos="457200" algn="l"/>
                <a:tab pos="685800" algn="l"/>
                <a:tab pos="914400" algn="l"/>
                <a:tab pos="1143000" algn="l"/>
              </a:tabLst>
              <a:defRPr sz="1200" baseline="0">
                <a:solidFill>
                  <a:schemeClr val="bg1"/>
                </a:solidFill>
              </a:defRPr>
            </a:lvl1pPr>
            <a:lvl2pPr>
              <a:buNone/>
              <a:defRPr sz="1600"/>
            </a:lvl2pPr>
            <a:lvl3pPr>
              <a:buNone/>
              <a:defRPr sz="1600"/>
            </a:lvl3pPr>
            <a:lvl4pPr>
              <a:buNone/>
              <a:defRPr sz="1600"/>
            </a:lvl4pPr>
            <a:lvl5pPr>
              <a:buNone/>
              <a:defRPr sz="1600"/>
            </a:lvl5pPr>
          </a:lstStyle>
          <a:p>
            <a:pPr lvl="0"/>
            <a:r>
              <a:rPr lang="en-US" dirty="0" smtClean="0"/>
              <a:t>Bucket 2 Copy</a:t>
            </a:r>
            <a:endParaRPr 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471984" y="1389240"/>
            <a:ext cx="3674570" cy="333531"/>
          </a:xfrm>
          <a:prstGeom prst="rect">
            <a:avLst/>
          </a:prstGeom>
        </p:spPr>
        <p:txBody>
          <a:bodyPr vert="horz" anchor="t"/>
          <a:lstStyle>
            <a:lvl1pPr marL="0" indent="0">
              <a:buNone/>
              <a:defRPr sz="1400" b="1" spc="-60" baseline="0">
                <a:solidFill>
                  <a:schemeClr val="tx2"/>
                </a:solidFill>
              </a:defRPr>
            </a:lvl1pPr>
            <a:lvl2pPr>
              <a:buNone/>
              <a:defRPr sz="1800" b="1"/>
            </a:lvl2pPr>
            <a:lvl3pPr>
              <a:buNone/>
              <a:defRPr sz="1800" b="1"/>
            </a:lvl3pPr>
            <a:lvl4pPr>
              <a:buNone/>
              <a:defRPr sz="1800" b="1"/>
            </a:lvl4pPr>
            <a:lvl5pPr>
              <a:buNone/>
              <a:defRPr sz="1800" b="1"/>
            </a:lvl5pPr>
          </a:lstStyle>
          <a:p>
            <a:pPr lvl="0"/>
            <a:r>
              <a:rPr lang="en-US" dirty="0" smtClean="0"/>
              <a:t>Bucket 1</a:t>
            </a:r>
            <a:endParaRPr 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4613260" y="1389240"/>
            <a:ext cx="3662411" cy="333531"/>
          </a:xfrm>
          <a:prstGeom prst="rect">
            <a:avLst/>
          </a:prstGeom>
        </p:spPr>
        <p:txBody>
          <a:bodyPr vert="horz" anchor="t"/>
          <a:lstStyle>
            <a:lvl1pPr marL="0" indent="0">
              <a:buNone/>
              <a:defRPr sz="1400" b="1" spc="-60" baseline="0">
                <a:solidFill>
                  <a:schemeClr val="tx2"/>
                </a:solidFill>
              </a:defRPr>
            </a:lvl1pPr>
            <a:lvl2pPr>
              <a:buNone/>
              <a:defRPr sz="1800" b="1"/>
            </a:lvl2pPr>
            <a:lvl3pPr>
              <a:buNone/>
              <a:defRPr sz="1800" b="1"/>
            </a:lvl3pPr>
            <a:lvl4pPr>
              <a:buNone/>
              <a:defRPr sz="1800" b="1"/>
            </a:lvl4pPr>
            <a:lvl5pPr>
              <a:buNone/>
              <a:defRPr sz="1800" b="1"/>
            </a:lvl5pPr>
          </a:lstStyle>
          <a:p>
            <a:pPr lvl="0"/>
            <a:r>
              <a:rPr lang="en-US" dirty="0" smtClean="0"/>
              <a:t>Bucket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20221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1" pos="312" userDrawn="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4 buck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3538" y="102307"/>
            <a:ext cx="8400811" cy="729791"/>
          </a:xfrm>
          <a:prstGeom prst="rect">
            <a:avLst/>
          </a:prstGeom>
        </p:spPr>
        <p:txBody>
          <a:bodyPr vert="horz" lIns="0" tIns="0" rIns="0" bIns="0" anchor="b"/>
          <a:lstStyle>
            <a:lvl1pPr algn="l">
              <a:defRPr sz="2000" b="1" spc="-8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Title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63525" y="885973"/>
            <a:ext cx="8407172" cy="268849"/>
          </a:xfrm>
          <a:prstGeom prst="rect">
            <a:avLst/>
          </a:prstGeom>
        </p:spPr>
        <p:txBody>
          <a:bodyPr vert="horz" lIns="0" tIns="0" rIns="0" bIns="0" anchor="t"/>
          <a:lstStyle>
            <a:lvl1pPr>
              <a:buNone/>
              <a:defRPr sz="1500" b="1" spc="-60">
                <a:solidFill>
                  <a:schemeClr val="accent6"/>
                </a:solidFill>
              </a:defRPr>
            </a:lvl1pPr>
            <a:lvl2pPr>
              <a:buNone/>
              <a:defRPr sz="1400" b="1"/>
            </a:lvl2pPr>
            <a:lvl3pPr>
              <a:buNone/>
              <a:defRPr sz="1400" b="1"/>
            </a:lvl3pPr>
            <a:lvl4pPr>
              <a:buNone/>
              <a:defRPr sz="1400" b="1"/>
            </a:lvl4pPr>
            <a:lvl5pPr>
              <a:buNone/>
              <a:defRPr sz="1400" b="1"/>
            </a:lvl5pPr>
          </a:lstStyle>
          <a:p>
            <a:pPr lvl="0"/>
            <a:r>
              <a:rPr lang="en-US" dirty="0" smtClean="0"/>
              <a:t>Subtitle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275073" y="1401825"/>
            <a:ext cx="2736597" cy="3813997"/>
          </a:xfrm>
          <a:prstGeom prst="rect">
            <a:avLst/>
          </a:prstGeom>
        </p:spPr>
        <p:txBody>
          <a:bodyPr vert="horz" lIns="0" anchor="t"/>
          <a:lstStyle>
            <a:lvl1pPr marL="0" indent="0">
              <a:buNone/>
              <a:tabLst>
                <a:tab pos="228600" algn="l"/>
                <a:tab pos="457200" algn="l"/>
                <a:tab pos="685800" algn="l"/>
                <a:tab pos="914400" algn="l"/>
                <a:tab pos="1143000" algn="l"/>
              </a:tabLst>
              <a:defRPr sz="1200" baseline="0">
                <a:solidFill>
                  <a:schemeClr val="tx2"/>
                </a:solidFill>
              </a:defRPr>
            </a:lvl1pPr>
            <a:lvl2pPr>
              <a:buNone/>
              <a:defRPr sz="1600"/>
            </a:lvl2pPr>
            <a:lvl3pPr>
              <a:buNone/>
              <a:defRPr sz="1600"/>
            </a:lvl3pPr>
            <a:lvl4pPr>
              <a:buNone/>
              <a:defRPr sz="1600"/>
            </a:lvl4pPr>
            <a:lvl5pPr>
              <a:buNone/>
              <a:defRPr sz="1600"/>
            </a:lvl5pPr>
          </a:lstStyle>
          <a:p>
            <a:pPr lvl="0"/>
            <a:r>
              <a:rPr lang="en-US" dirty="0" smtClean="0"/>
              <a:t>Bucket 1 Copy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5081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buck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2384" y="105833"/>
            <a:ext cx="8400811" cy="726722"/>
          </a:xfrm>
          <a:prstGeom prst="rect">
            <a:avLst/>
          </a:prstGeom>
        </p:spPr>
        <p:txBody>
          <a:bodyPr vert="horz" lIns="0" tIns="0" rIns="0" bIns="0" anchor="b"/>
          <a:lstStyle>
            <a:lvl1pPr algn="l">
              <a:defRPr sz="2000" b="1" spc="-8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Title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62371" y="886432"/>
            <a:ext cx="8407172" cy="268849"/>
          </a:xfrm>
          <a:prstGeom prst="rect">
            <a:avLst/>
          </a:prstGeom>
        </p:spPr>
        <p:txBody>
          <a:bodyPr vert="horz" lIns="0" tIns="0" rIns="0" bIns="0" anchor="t"/>
          <a:lstStyle>
            <a:lvl1pPr>
              <a:buNone/>
              <a:defRPr sz="1500" b="1" spc="-60">
                <a:solidFill>
                  <a:schemeClr val="accent6"/>
                </a:solidFill>
              </a:defRPr>
            </a:lvl1pPr>
            <a:lvl2pPr>
              <a:buNone/>
              <a:defRPr sz="1400" b="1"/>
            </a:lvl2pPr>
            <a:lvl3pPr>
              <a:buNone/>
              <a:defRPr sz="1400" b="1"/>
            </a:lvl3pPr>
            <a:lvl4pPr>
              <a:buNone/>
              <a:defRPr sz="1400" b="1"/>
            </a:lvl4pPr>
            <a:lvl5pPr>
              <a:buNone/>
              <a:defRPr sz="1400" b="1"/>
            </a:lvl5pPr>
          </a:lstStyle>
          <a:p>
            <a:pPr lvl="0"/>
            <a:r>
              <a:rPr lang="en-US" dirty="0" smtClean="0"/>
              <a:t>Subtitle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263525" y="1351227"/>
            <a:ext cx="2776854" cy="320672"/>
          </a:xfrm>
          <a:prstGeom prst="rect">
            <a:avLst/>
          </a:prstGeom>
        </p:spPr>
        <p:txBody>
          <a:bodyPr vert="horz" lIns="0" anchor="t"/>
          <a:lstStyle>
            <a:lvl1pPr marL="0" indent="0">
              <a:buNone/>
              <a:defRPr sz="1400" b="1" spc="-60" baseline="0">
                <a:solidFill>
                  <a:srgbClr val="53585F"/>
                </a:solidFill>
              </a:defRPr>
            </a:lvl1pPr>
            <a:lvl2pPr>
              <a:buNone/>
              <a:defRPr sz="1800" b="1"/>
            </a:lvl2pPr>
            <a:lvl3pPr>
              <a:buNone/>
              <a:defRPr sz="1800" b="1"/>
            </a:lvl3pPr>
            <a:lvl4pPr>
              <a:buNone/>
              <a:defRPr sz="1800" b="1"/>
            </a:lvl4pPr>
            <a:lvl5pPr>
              <a:buNone/>
              <a:defRPr sz="1800" b="1"/>
            </a:lvl5pPr>
          </a:lstStyle>
          <a:p>
            <a:pPr lvl="0"/>
            <a:r>
              <a:rPr lang="en-US" dirty="0" smtClean="0"/>
              <a:t>Bucket 1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263527" y="1744064"/>
            <a:ext cx="2776855" cy="1286074"/>
          </a:xfrm>
          <a:prstGeom prst="rect">
            <a:avLst/>
          </a:prstGeom>
        </p:spPr>
        <p:txBody>
          <a:bodyPr vert="horz" lIns="0" anchor="t"/>
          <a:lstStyle>
            <a:lvl1pPr marL="0" indent="0">
              <a:buNone/>
              <a:tabLst>
                <a:tab pos="228600" algn="l"/>
                <a:tab pos="457200" algn="l"/>
                <a:tab pos="685800" algn="l"/>
                <a:tab pos="914400" algn="l"/>
                <a:tab pos="1143000" algn="l"/>
              </a:tabLst>
              <a:defRPr sz="1200" baseline="0">
                <a:solidFill>
                  <a:schemeClr val="tx2"/>
                </a:solidFill>
              </a:defRPr>
            </a:lvl1pPr>
            <a:lvl2pPr>
              <a:buNone/>
              <a:defRPr sz="1600"/>
            </a:lvl2pPr>
            <a:lvl3pPr>
              <a:buNone/>
              <a:defRPr sz="1600"/>
            </a:lvl3pPr>
            <a:lvl4pPr>
              <a:buNone/>
              <a:defRPr sz="1600"/>
            </a:lvl4pPr>
            <a:lvl5pPr>
              <a:buNone/>
              <a:defRPr sz="1600"/>
            </a:lvl5pPr>
          </a:lstStyle>
          <a:p>
            <a:pPr lvl="0"/>
            <a:r>
              <a:rPr lang="en-US" dirty="0" smtClean="0"/>
              <a:t>Bucket 1 Copy</a:t>
            </a:r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263525" y="3249755"/>
            <a:ext cx="2776854" cy="299817"/>
          </a:xfrm>
          <a:prstGeom prst="rect">
            <a:avLst/>
          </a:prstGeom>
        </p:spPr>
        <p:txBody>
          <a:bodyPr vert="horz" lIns="0" anchor="t"/>
          <a:lstStyle>
            <a:lvl1pPr marL="0" indent="0">
              <a:buNone/>
              <a:defRPr sz="1400" b="1" spc="-60" baseline="0">
                <a:solidFill>
                  <a:srgbClr val="53585F"/>
                </a:solidFill>
              </a:defRPr>
            </a:lvl1pPr>
            <a:lvl2pPr>
              <a:buNone/>
              <a:defRPr sz="1800" b="1"/>
            </a:lvl2pPr>
            <a:lvl3pPr>
              <a:buNone/>
              <a:defRPr sz="1800" b="1"/>
            </a:lvl3pPr>
            <a:lvl4pPr>
              <a:buNone/>
              <a:defRPr sz="1800" b="1"/>
            </a:lvl4pPr>
            <a:lvl5pPr>
              <a:buNone/>
              <a:defRPr sz="1800" b="1"/>
            </a:lvl5pPr>
          </a:lstStyle>
          <a:p>
            <a:pPr lvl="0"/>
            <a:r>
              <a:rPr lang="en-US" dirty="0" smtClean="0"/>
              <a:t>Bucket 2</a:t>
            </a:r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263525" y="3617180"/>
            <a:ext cx="2776854" cy="1301214"/>
          </a:xfrm>
          <a:prstGeom prst="rect">
            <a:avLst/>
          </a:prstGeom>
        </p:spPr>
        <p:txBody>
          <a:bodyPr vert="horz" lIns="0" anchor="t"/>
          <a:lstStyle>
            <a:lvl1pPr marL="0" indent="0">
              <a:buNone/>
              <a:tabLst>
                <a:tab pos="228600" algn="l"/>
                <a:tab pos="457200" algn="l"/>
                <a:tab pos="685800" algn="l"/>
                <a:tab pos="914400" algn="l"/>
                <a:tab pos="1143000" algn="l"/>
              </a:tabLst>
              <a:defRPr sz="1200" baseline="0">
                <a:solidFill>
                  <a:schemeClr val="tx2"/>
                </a:solidFill>
              </a:defRPr>
            </a:lvl1pPr>
            <a:lvl2pPr>
              <a:buNone/>
              <a:defRPr sz="1600"/>
            </a:lvl2pPr>
            <a:lvl3pPr>
              <a:buNone/>
              <a:defRPr sz="1600"/>
            </a:lvl3pPr>
            <a:lvl4pPr>
              <a:buNone/>
              <a:defRPr sz="1600"/>
            </a:lvl4pPr>
            <a:lvl5pPr>
              <a:buNone/>
              <a:defRPr sz="1600"/>
            </a:lvl5pPr>
          </a:lstStyle>
          <a:p>
            <a:pPr lvl="0"/>
            <a:r>
              <a:rPr lang="en-US" dirty="0" smtClean="0"/>
              <a:t>Bucket 2 Copy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2125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/>
          <p:cNvGrpSpPr>
            <a:grpSpLocks noChangeAspect="1"/>
          </p:cNvGrpSpPr>
          <p:nvPr/>
        </p:nvGrpSpPr>
        <p:grpSpPr bwMode="auto">
          <a:xfrm flipH="1" flipV="1">
            <a:off x="6561598" y="1778002"/>
            <a:ext cx="867902" cy="603250"/>
            <a:chOff x="12434" y="-430"/>
            <a:chExt cx="515" cy="338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37" name="Freeform 5"/>
            <p:cNvSpPr>
              <a:spLocks/>
            </p:cNvSpPr>
            <p:nvPr userDrawn="1"/>
          </p:nvSpPr>
          <p:spPr bwMode="auto">
            <a:xfrm>
              <a:off x="12722" y="-430"/>
              <a:ext cx="227" cy="338"/>
            </a:xfrm>
            <a:custGeom>
              <a:avLst/>
              <a:gdLst>
                <a:gd name="T0" fmla="*/ 95 w 95"/>
                <a:gd name="T1" fmla="*/ 48 h 140"/>
                <a:gd name="T2" fmla="*/ 95 w 95"/>
                <a:gd name="T3" fmla="*/ 47 h 140"/>
                <a:gd name="T4" fmla="*/ 95 w 95"/>
                <a:gd name="T5" fmla="*/ 46 h 140"/>
                <a:gd name="T6" fmla="*/ 95 w 95"/>
                <a:gd name="T7" fmla="*/ 45 h 140"/>
                <a:gd name="T8" fmla="*/ 95 w 95"/>
                <a:gd name="T9" fmla="*/ 45 h 140"/>
                <a:gd name="T10" fmla="*/ 49 w 95"/>
                <a:gd name="T11" fmla="*/ 0 h 140"/>
                <a:gd name="T12" fmla="*/ 3 w 95"/>
                <a:gd name="T13" fmla="*/ 47 h 140"/>
                <a:gd name="T14" fmla="*/ 42 w 95"/>
                <a:gd name="T15" fmla="*/ 92 h 140"/>
                <a:gd name="T16" fmla="*/ 0 w 95"/>
                <a:gd name="T17" fmla="*/ 124 h 140"/>
                <a:gd name="T18" fmla="*/ 0 w 95"/>
                <a:gd name="T19" fmla="*/ 140 h 140"/>
                <a:gd name="T20" fmla="*/ 95 w 95"/>
                <a:gd name="T21" fmla="*/ 48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5" h="140">
                  <a:moveTo>
                    <a:pt x="95" y="48"/>
                  </a:moveTo>
                  <a:cubicBezTo>
                    <a:pt x="95" y="48"/>
                    <a:pt x="95" y="47"/>
                    <a:pt x="95" y="47"/>
                  </a:cubicBezTo>
                  <a:cubicBezTo>
                    <a:pt x="95" y="46"/>
                    <a:pt x="95" y="46"/>
                    <a:pt x="95" y="46"/>
                  </a:cubicBezTo>
                  <a:cubicBezTo>
                    <a:pt x="95" y="46"/>
                    <a:pt x="95" y="45"/>
                    <a:pt x="95" y="45"/>
                  </a:cubicBezTo>
                  <a:cubicBezTo>
                    <a:pt x="95" y="45"/>
                    <a:pt x="95" y="45"/>
                    <a:pt x="95" y="45"/>
                  </a:cubicBezTo>
                  <a:cubicBezTo>
                    <a:pt x="94" y="20"/>
                    <a:pt x="74" y="0"/>
                    <a:pt x="49" y="0"/>
                  </a:cubicBezTo>
                  <a:cubicBezTo>
                    <a:pt x="24" y="0"/>
                    <a:pt x="3" y="21"/>
                    <a:pt x="3" y="47"/>
                  </a:cubicBezTo>
                  <a:cubicBezTo>
                    <a:pt x="3" y="70"/>
                    <a:pt x="20" y="89"/>
                    <a:pt x="42" y="92"/>
                  </a:cubicBezTo>
                  <a:cubicBezTo>
                    <a:pt x="37" y="110"/>
                    <a:pt x="20" y="124"/>
                    <a:pt x="0" y="124"/>
                  </a:cubicBezTo>
                  <a:cubicBezTo>
                    <a:pt x="0" y="140"/>
                    <a:pt x="0" y="140"/>
                    <a:pt x="0" y="140"/>
                  </a:cubicBezTo>
                  <a:cubicBezTo>
                    <a:pt x="51" y="140"/>
                    <a:pt x="93" y="99"/>
                    <a:pt x="95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675" dirty="0"/>
            </a:p>
          </p:txBody>
        </p:sp>
        <p:sp>
          <p:nvSpPr>
            <p:cNvPr id="48" name="Freeform 6"/>
            <p:cNvSpPr>
              <a:spLocks/>
            </p:cNvSpPr>
            <p:nvPr userDrawn="1"/>
          </p:nvSpPr>
          <p:spPr bwMode="auto">
            <a:xfrm>
              <a:off x="12434" y="-430"/>
              <a:ext cx="230" cy="338"/>
            </a:xfrm>
            <a:custGeom>
              <a:avLst/>
              <a:gdLst>
                <a:gd name="T0" fmla="*/ 96 w 96"/>
                <a:gd name="T1" fmla="*/ 48 h 140"/>
                <a:gd name="T2" fmla="*/ 96 w 96"/>
                <a:gd name="T3" fmla="*/ 47 h 140"/>
                <a:gd name="T4" fmla="*/ 96 w 96"/>
                <a:gd name="T5" fmla="*/ 46 h 140"/>
                <a:gd name="T6" fmla="*/ 96 w 96"/>
                <a:gd name="T7" fmla="*/ 45 h 140"/>
                <a:gd name="T8" fmla="*/ 96 w 96"/>
                <a:gd name="T9" fmla="*/ 45 h 140"/>
                <a:gd name="T10" fmla="*/ 50 w 96"/>
                <a:gd name="T11" fmla="*/ 0 h 140"/>
                <a:gd name="T12" fmla="*/ 4 w 96"/>
                <a:gd name="T13" fmla="*/ 47 h 140"/>
                <a:gd name="T14" fmla="*/ 43 w 96"/>
                <a:gd name="T15" fmla="*/ 92 h 140"/>
                <a:gd name="T16" fmla="*/ 0 w 96"/>
                <a:gd name="T17" fmla="*/ 124 h 140"/>
                <a:gd name="T18" fmla="*/ 0 w 96"/>
                <a:gd name="T19" fmla="*/ 140 h 140"/>
                <a:gd name="T20" fmla="*/ 96 w 96"/>
                <a:gd name="T21" fmla="*/ 48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6" h="140">
                  <a:moveTo>
                    <a:pt x="96" y="48"/>
                  </a:moveTo>
                  <a:cubicBezTo>
                    <a:pt x="96" y="48"/>
                    <a:pt x="96" y="47"/>
                    <a:pt x="96" y="47"/>
                  </a:cubicBezTo>
                  <a:cubicBezTo>
                    <a:pt x="96" y="46"/>
                    <a:pt x="96" y="46"/>
                    <a:pt x="96" y="46"/>
                  </a:cubicBezTo>
                  <a:cubicBezTo>
                    <a:pt x="96" y="46"/>
                    <a:pt x="96" y="45"/>
                    <a:pt x="96" y="45"/>
                  </a:cubicBezTo>
                  <a:cubicBezTo>
                    <a:pt x="96" y="45"/>
                    <a:pt x="96" y="45"/>
                    <a:pt x="96" y="45"/>
                  </a:cubicBezTo>
                  <a:cubicBezTo>
                    <a:pt x="95" y="20"/>
                    <a:pt x="75" y="0"/>
                    <a:pt x="50" y="0"/>
                  </a:cubicBezTo>
                  <a:cubicBezTo>
                    <a:pt x="24" y="0"/>
                    <a:pt x="4" y="21"/>
                    <a:pt x="4" y="47"/>
                  </a:cubicBezTo>
                  <a:cubicBezTo>
                    <a:pt x="4" y="70"/>
                    <a:pt x="21" y="89"/>
                    <a:pt x="43" y="92"/>
                  </a:cubicBezTo>
                  <a:cubicBezTo>
                    <a:pt x="38" y="110"/>
                    <a:pt x="21" y="124"/>
                    <a:pt x="0" y="124"/>
                  </a:cubicBezTo>
                  <a:cubicBezTo>
                    <a:pt x="0" y="140"/>
                    <a:pt x="0" y="140"/>
                    <a:pt x="0" y="140"/>
                  </a:cubicBezTo>
                  <a:cubicBezTo>
                    <a:pt x="52" y="140"/>
                    <a:pt x="94" y="99"/>
                    <a:pt x="96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675" dirty="0"/>
            </a:p>
          </p:txBody>
        </p:sp>
      </p:grpSp>
      <p:sp>
        <p:nvSpPr>
          <p:cNvPr id="66" name="Text Placeholder 43"/>
          <p:cNvSpPr>
            <a:spLocks noGrp="1"/>
          </p:cNvSpPr>
          <p:nvPr>
            <p:ph type="body" sz="quarter" idx="25" hasCustomPrompt="1"/>
          </p:nvPr>
        </p:nvSpPr>
        <p:spPr>
          <a:xfrm>
            <a:off x="6600826" y="1968502"/>
            <a:ext cx="2338754" cy="1365250"/>
          </a:xfrm>
          <a:prstGeom prst="rect">
            <a:avLst/>
          </a:prstGeom>
        </p:spPr>
        <p:txBody>
          <a:bodyPr wrap="square" lIns="0" rIns="0">
            <a:noAutofit/>
          </a:bodyPr>
          <a:lstStyle>
            <a:lvl1pPr marL="0" indent="0" algn="l">
              <a:buFontTx/>
              <a:buNone/>
              <a:defRPr sz="1050" i="1">
                <a:solidFill>
                  <a:schemeClr val="accent1">
                    <a:lumMod val="75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dirty="0" smtClean="0"/>
              <a:t>Click to add Quote</a:t>
            </a:r>
          </a:p>
        </p:txBody>
      </p:sp>
      <p:sp>
        <p:nvSpPr>
          <p:cNvPr id="67" name="Text Placeholder 45"/>
          <p:cNvSpPr>
            <a:spLocks noGrp="1"/>
          </p:cNvSpPr>
          <p:nvPr>
            <p:ph type="body" sz="quarter" idx="26" hasCustomPrompt="1"/>
          </p:nvPr>
        </p:nvSpPr>
        <p:spPr>
          <a:xfrm>
            <a:off x="615081" y="1319391"/>
            <a:ext cx="5747861" cy="395112"/>
          </a:xfrm>
          <a:prstGeom prst="rect">
            <a:avLst/>
          </a:prstGeom>
        </p:spPr>
        <p:txBody>
          <a:bodyPr anchor="b"/>
          <a:lstStyle>
            <a:lvl1pPr marL="14288" indent="0" algn="l">
              <a:buFontTx/>
              <a:buNone/>
              <a:defRPr sz="1500" b="1">
                <a:solidFill>
                  <a:srgbClr val="358899"/>
                </a:solidFill>
              </a:defRPr>
            </a:lvl1pPr>
            <a:lvl2pPr marL="171450" indent="0" algn="l">
              <a:defRPr sz="1050">
                <a:solidFill>
                  <a:schemeClr val="tx2"/>
                </a:solidFill>
              </a:defRPr>
            </a:lvl2pPr>
            <a:lvl3pPr marL="171450" indent="0" algn="l">
              <a:defRPr sz="1050">
                <a:solidFill>
                  <a:schemeClr val="tx2"/>
                </a:solidFill>
              </a:defRPr>
            </a:lvl3pPr>
            <a:lvl4pPr marL="171450" indent="0" algn="l">
              <a:defRPr sz="1050">
                <a:solidFill>
                  <a:schemeClr val="tx2"/>
                </a:solidFill>
              </a:defRPr>
            </a:lvl4pPr>
            <a:lvl5pPr marL="171450" indent="0" algn="l">
              <a:defRPr sz="105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smtClean="0"/>
              <a:t>Title</a:t>
            </a:r>
          </a:p>
        </p:txBody>
      </p:sp>
      <p:cxnSp>
        <p:nvCxnSpPr>
          <p:cNvPr id="68" name="Straight Connector 67"/>
          <p:cNvCxnSpPr/>
          <p:nvPr/>
        </p:nvCxnSpPr>
        <p:spPr bwMode="auto">
          <a:xfrm>
            <a:off x="6452235" y="850900"/>
            <a:ext cx="0" cy="4419600"/>
          </a:xfrm>
          <a:prstGeom prst="lin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2225" cap="rnd" cmpd="sng" algn="ctr">
            <a:solidFill>
              <a:schemeClr val="accent1">
                <a:lumMod val="75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grpSp>
        <p:nvGrpSpPr>
          <p:cNvPr id="82" name="Group 81"/>
          <p:cNvGrpSpPr>
            <a:grpSpLocks noChangeAspect="1"/>
          </p:cNvGrpSpPr>
          <p:nvPr/>
        </p:nvGrpSpPr>
        <p:grpSpPr bwMode="auto">
          <a:xfrm>
            <a:off x="8068803" y="4572000"/>
            <a:ext cx="903748" cy="635000"/>
            <a:chOff x="12434" y="-430"/>
            <a:chExt cx="515" cy="338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83" name="Freeform 5"/>
            <p:cNvSpPr>
              <a:spLocks/>
            </p:cNvSpPr>
            <p:nvPr userDrawn="1"/>
          </p:nvSpPr>
          <p:spPr bwMode="auto">
            <a:xfrm>
              <a:off x="12722" y="-430"/>
              <a:ext cx="227" cy="338"/>
            </a:xfrm>
            <a:custGeom>
              <a:avLst/>
              <a:gdLst>
                <a:gd name="T0" fmla="*/ 95 w 95"/>
                <a:gd name="T1" fmla="*/ 48 h 140"/>
                <a:gd name="T2" fmla="*/ 95 w 95"/>
                <a:gd name="T3" fmla="*/ 47 h 140"/>
                <a:gd name="T4" fmla="*/ 95 w 95"/>
                <a:gd name="T5" fmla="*/ 46 h 140"/>
                <a:gd name="T6" fmla="*/ 95 w 95"/>
                <a:gd name="T7" fmla="*/ 45 h 140"/>
                <a:gd name="T8" fmla="*/ 95 w 95"/>
                <a:gd name="T9" fmla="*/ 45 h 140"/>
                <a:gd name="T10" fmla="*/ 49 w 95"/>
                <a:gd name="T11" fmla="*/ 0 h 140"/>
                <a:gd name="T12" fmla="*/ 3 w 95"/>
                <a:gd name="T13" fmla="*/ 47 h 140"/>
                <a:gd name="T14" fmla="*/ 42 w 95"/>
                <a:gd name="T15" fmla="*/ 92 h 140"/>
                <a:gd name="T16" fmla="*/ 0 w 95"/>
                <a:gd name="T17" fmla="*/ 124 h 140"/>
                <a:gd name="T18" fmla="*/ 0 w 95"/>
                <a:gd name="T19" fmla="*/ 140 h 140"/>
                <a:gd name="T20" fmla="*/ 95 w 95"/>
                <a:gd name="T21" fmla="*/ 48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5" h="140">
                  <a:moveTo>
                    <a:pt x="95" y="48"/>
                  </a:moveTo>
                  <a:cubicBezTo>
                    <a:pt x="95" y="48"/>
                    <a:pt x="95" y="47"/>
                    <a:pt x="95" y="47"/>
                  </a:cubicBezTo>
                  <a:cubicBezTo>
                    <a:pt x="95" y="46"/>
                    <a:pt x="95" y="46"/>
                    <a:pt x="95" y="46"/>
                  </a:cubicBezTo>
                  <a:cubicBezTo>
                    <a:pt x="95" y="46"/>
                    <a:pt x="95" y="45"/>
                    <a:pt x="95" y="45"/>
                  </a:cubicBezTo>
                  <a:cubicBezTo>
                    <a:pt x="95" y="45"/>
                    <a:pt x="95" y="45"/>
                    <a:pt x="95" y="45"/>
                  </a:cubicBezTo>
                  <a:cubicBezTo>
                    <a:pt x="94" y="20"/>
                    <a:pt x="74" y="0"/>
                    <a:pt x="49" y="0"/>
                  </a:cubicBezTo>
                  <a:cubicBezTo>
                    <a:pt x="24" y="0"/>
                    <a:pt x="3" y="21"/>
                    <a:pt x="3" y="47"/>
                  </a:cubicBezTo>
                  <a:cubicBezTo>
                    <a:pt x="3" y="70"/>
                    <a:pt x="20" y="89"/>
                    <a:pt x="42" y="92"/>
                  </a:cubicBezTo>
                  <a:cubicBezTo>
                    <a:pt x="37" y="110"/>
                    <a:pt x="20" y="124"/>
                    <a:pt x="0" y="124"/>
                  </a:cubicBezTo>
                  <a:cubicBezTo>
                    <a:pt x="0" y="140"/>
                    <a:pt x="0" y="140"/>
                    <a:pt x="0" y="140"/>
                  </a:cubicBezTo>
                  <a:cubicBezTo>
                    <a:pt x="51" y="140"/>
                    <a:pt x="93" y="99"/>
                    <a:pt x="95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675" dirty="0"/>
            </a:p>
          </p:txBody>
        </p:sp>
        <p:sp>
          <p:nvSpPr>
            <p:cNvPr id="84" name="Freeform 6"/>
            <p:cNvSpPr>
              <a:spLocks/>
            </p:cNvSpPr>
            <p:nvPr userDrawn="1"/>
          </p:nvSpPr>
          <p:spPr bwMode="auto">
            <a:xfrm>
              <a:off x="12434" y="-430"/>
              <a:ext cx="230" cy="338"/>
            </a:xfrm>
            <a:custGeom>
              <a:avLst/>
              <a:gdLst>
                <a:gd name="T0" fmla="*/ 96 w 96"/>
                <a:gd name="T1" fmla="*/ 48 h 140"/>
                <a:gd name="T2" fmla="*/ 96 w 96"/>
                <a:gd name="T3" fmla="*/ 47 h 140"/>
                <a:gd name="T4" fmla="*/ 96 w 96"/>
                <a:gd name="T5" fmla="*/ 46 h 140"/>
                <a:gd name="T6" fmla="*/ 96 w 96"/>
                <a:gd name="T7" fmla="*/ 45 h 140"/>
                <a:gd name="T8" fmla="*/ 96 w 96"/>
                <a:gd name="T9" fmla="*/ 45 h 140"/>
                <a:gd name="T10" fmla="*/ 50 w 96"/>
                <a:gd name="T11" fmla="*/ 0 h 140"/>
                <a:gd name="T12" fmla="*/ 4 w 96"/>
                <a:gd name="T13" fmla="*/ 47 h 140"/>
                <a:gd name="T14" fmla="*/ 43 w 96"/>
                <a:gd name="T15" fmla="*/ 92 h 140"/>
                <a:gd name="T16" fmla="*/ 0 w 96"/>
                <a:gd name="T17" fmla="*/ 124 h 140"/>
                <a:gd name="T18" fmla="*/ 0 w 96"/>
                <a:gd name="T19" fmla="*/ 140 h 140"/>
                <a:gd name="T20" fmla="*/ 96 w 96"/>
                <a:gd name="T21" fmla="*/ 48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6" h="140">
                  <a:moveTo>
                    <a:pt x="96" y="48"/>
                  </a:moveTo>
                  <a:cubicBezTo>
                    <a:pt x="96" y="48"/>
                    <a:pt x="96" y="47"/>
                    <a:pt x="96" y="47"/>
                  </a:cubicBezTo>
                  <a:cubicBezTo>
                    <a:pt x="96" y="46"/>
                    <a:pt x="96" y="46"/>
                    <a:pt x="96" y="46"/>
                  </a:cubicBezTo>
                  <a:cubicBezTo>
                    <a:pt x="96" y="46"/>
                    <a:pt x="96" y="45"/>
                    <a:pt x="96" y="45"/>
                  </a:cubicBezTo>
                  <a:cubicBezTo>
                    <a:pt x="96" y="45"/>
                    <a:pt x="96" y="45"/>
                    <a:pt x="96" y="45"/>
                  </a:cubicBezTo>
                  <a:cubicBezTo>
                    <a:pt x="95" y="20"/>
                    <a:pt x="75" y="0"/>
                    <a:pt x="50" y="0"/>
                  </a:cubicBezTo>
                  <a:cubicBezTo>
                    <a:pt x="24" y="0"/>
                    <a:pt x="4" y="21"/>
                    <a:pt x="4" y="47"/>
                  </a:cubicBezTo>
                  <a:cubicBezTo>
                    <a:pt x="4" y="70"/>
                    <a:pt x="21" y="89"/>
                    <a:pt x="43" y="92"/>
                  </a:cubicBezTo>
                  <a:cubicBezTo>
                    <a:pt x="38" y="110"/>
                    <a:pt x="21" y="124"/>
                    <a:pt x="0" y="124"/>
                  </a:cubicBezTo>
                  <a:cubicBezTo>
                    <a:pt x="0" y="140"/>
                    <a:pt x="0" y="140"/>
                    <a:pt x="0" y="140"/>
                  </a:cubicBezTo>
                  <a:cubicBezTo>
                    <a:pt x="52" y="140"/>
                    <a:pt x="94" y="99"/>
                    <a:pt x="96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675" dirty="0"/>
            </a:p>
          </p:txBody>
        </p:sp>
      </p:grpSp>
      <p:sp>
        <p:nvSpPr>
          <p:cNvPr id="85" name="Text Placeholder 43"/>
          <p:cNvSpPr>
            <a:spLocks noGrp="1"/>
          </p:cNvSpPr>
          <p:nvPr>
            <p:ph type="body" sz="quarter" idx="43" hasCustomPrompt="1"/>
          </p:nvPr>
        </p:nvSpPr>
        <p:spPr>
          <a:xfrm>
            <a:off x="6600826" y="3733802"/>
            <a:ext cx="2338754" cy="1365250"/>
          </a:xfrm>
          <a:prstGeom prst="rect">
            <a:avLst/>
          </a:prstGeom>
        </p:spPr>
        <p:txBody>
          <a:bodyPr wrap="square" lIns="0" rIns="0">
            <a:noAutofit/>
          </a:bodyPr>
          <a:lstStyle>
            <a:lvl1pPr marL="0" indent="0" algn="l">
              <a:buFontTx/>
              <a:buNone/>
              <a:defRPr sz="1050" i="1">
                <a:solidFill>
                  <a:schemeClr val="accent1">
                    <a:lumMod val="75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dirty="0" smtClean="0"/>
              <a:t>Click to add Quote</a:t>
            </a:r>
          </a:p>
        </p:txBody>
      </p:sp>
      <p:sp>
        <p:nvSpPr>
          <p:cNvPr id="87" name="Text Placeholder 45"/>
          <p:cNvSpPr>
            <a:spLocks noGrp="1"/>
          </p:cNvSpPr>
          <p:nvPr>
            <p:ph type="body" sz="quarter" idx="44" hasCustomPrompt="1"/>
          </p:nvPr>
        </p:nvSpPr>
        <p:spPr>
          <a:xfrm>
            <a:off x="600075" y="2741791"/>
            <a:ext cx="5762864" cy="395112"/>
          </a:xfrm>
          <a:prstGeom prst="rect">
            <a:avLst/>
          </a:prstGeom>
        </p:spPr>
        <p:txBody>
          <a:bodyPr anchor="b"/>
          <a:lstStyle>
            <a:lvl1pPr marL="0" indent="0" algn="l">
              <a:buFontTx/>
              <a:buNone/>
              <a:defRPr sz="1500" b="1">
                <a:solidFill>
                  <a:srgbClr val="358899"/>
                </a:solidFill>
              </a:defRPr>
            </a:lvl1pPr>
            <a:lvl2pPr marL="171450" indent="0" algn="l">
              <a:defRPr sz="1050">
                <a:solidFill>
                  <a:schemeClr val="tx2"/>
                </a:solidFill>
              </a:defRPr>
            </a:lvl2pPr>
            <a:lvl3pPr marL="171450" indent="0" algn="l">
              <a:defRPr sz="1050">
                <a:solidFill>
                  <a:schemeClr val="tx2"/>
                </a:solidFill>
              </a:defRPr>
            </a:lvl3pPr>
            <a:lvl4pPr marL="171450" indent="0" algn="l">
              <a:defRPr sz="1050">
                <a:solidFill>
                  <a:schemeClr val="tx2"/>
                </a:solidFill>
              </a:defRPr>
            </a:lvl4pPr>
            <a:lvl5pPr marL="171450" indent="0" algn="l">
              <a:defRPr sz="105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smtClean="0"/>
              <a:t>Title</a:t>
            </a:r>
          </a:p>
        </p:txBody>
      </p:sp>
      <p:grpSp>
        <p:nvGrpSpPr>
          <p:cNvPr id="88" name="Group 81"/>
          <p:cNvGrpSpPr>
            <a:grpSpLocks noChangeAspect="1"/>
          </p:cNvGrpSpPr>
          <p:nvPr/>
        </p:nvGrpSpPr>
        <p:grpSpPr bwMode="auto">
          <a:xfrm>
            <a:off x="279293" y="2758654"/>
            <a:ext cx="239414" cy="344612"/>
            <a:chOff x="4351" y="4706"/>
            <a:chExt cx="968" cy="1254"/>
          </a:xfrm>
          <a:solidFill>
            <a:schemeClr val="accent1">
              <a:lumMod val="75000"/>
            </a:schemeClr>
          </a:solidFill>
        </p:grpSpPr>
        <p:sp>
          <p:nvSpPr>
            <p:cNvPr id="89" name="Freeform 82"/>
            <p:cNvSpPr>
              <a:spLocks/>
            </p:cNvSpPr>
            <p:nvPr/>
          </p:nvSpPr>
          <p:spPr bwMode="auto">
            <a:xfrm>
              <a:off x="4351" y="5179"/>
              <a:ext cx="592" cy="781"/>
            </a:xfrm>
            <a:custGeom>
              <a:avLst/>
              <a:gdLst>
                <a:gd name="T0" fmla="*/ 147 w 592"/>
                <a:gd name="T1" fmla="*/ 781 h 781"/>
                <a:gd name="T2" fmla="*/ 147 w 592"/>
                <a:gd name="T3" fmla="*/ 316 h 781"/>
                <a:gd name="T4" fmla="*/ 0 w 592"/>
                <a:gd name="T5" fmla="*/ 316 h 781"/>
                <a:gd name="T6" fmla="*/ 297 w 592"/>
                <a:gd name="T7" fmla="*/ 0 h 781"/>
                <a:gd name="T8" fmla="*/ 592 w 592"/>
                <a:gd name="T9" fmla="*/ 316 h 781"/>
                <a:gd name="T10" fmla="*/ 445 w 592"/>
                <a:gd name="T11" fmla="*/ 316 h 781"/>
                <a:gd name="T12" fmla="*/ 445 w 592"/>
                <a:gd name="T13" fmla="*/ 781 h 781"/>
                <a:gd name="T14" fmla="*/ 147 w 592"/>
                <a:gd name="T15" fmla="*/ 781 h 781"/>
                <a:gd name="T16" fmla="*/ 147 w 592"/>
                <a:gd name="T17" fmla="*/ 781 h 7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92" h="781">
                  <a:moveTo>
                    <a:pt x="147" y="781"/>
                  </a:moveTo>
                  <a:lnTo>
                    <a:pt x="147" y="316"/>
                  </a:lnTo>
                  <a:lnTo>
                    <a:pt x="0" y="316"/>
                  </a:lnTo>
                  <a:lnTo>
                    <a:pt x="297" y="0"/>
                  </a:lnTo>
                  <a:lnTo>
                    <a:pt x="592" y="316"/>
                  </a:lnTo>
                  <a:lnTo>
                    <a:pt x="445" y="316"/>
                  </a:lnTo>
                  <a:lnTo>
                    <a:pt x="445" y="781"/>
                  </a:lnTo>
                  <a:lnTo>
                    <a:pt x="147" y="781"/>
                  </a:lnTo>
                  <a:lnTo>
                    <a:pt x="147" y="7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675" dirty="0"/>
            </a:p>
          </p:txBody>
        </p:sp>
        <p:sp>
          <p:nvSpPr>
            <p:cNvPr id="90" name="Freeform 83"/>
            <p:cNvSpPr>
              <a:spLocks/>
            </p:cNvSpPr>
            <p:nvPr/>
          </p:nvSpPr>
          <p:spPr bwMode="auto">
            <a:xfrm>
              <a:off x="4915" y="5215"/>
              <a:ext cx="404" cy="577"/>
            </a:xfrm>
            <a:custGeom>
              <a:avLst/>
              <a:gdLst>
                <a:gd name="T0" fmla="*/ 100 w 404"/>
                <a:gd name="T1" fmla="*/ 577 h 577"/>
                <a:gd name="T2" fmla="*/ 100 w 404"/>
                <a:gd name="T3" fmla="*/ 216 h 577"/>
                <a:gd name="T4" fmla="*/ 0 w 404"/>
                <a:gd name="T5" fmla="*/ 216 h 577"/>
                <a:gd name="T6" fmla="*/ 202 w 404"/>
                <a:gd name="T7" fmla="*/ 0 h 577"/>
                <a:gd name="T8" fmla="*/ 404 w 404"/>
                <a:gd name="T9" fmla="*/ 216 h 577"/>
                <a:gd name="T10" fmla="*/ 302 w 404"/>
                <a:gd name="T11" fmla="*/ 216 h 577"/>
                <a:gd name="T12" fmla="*/ 302 w 404"/>
                <a:gd name="T13" fmla="*/ 577 h 577"/>
                <a:gd name="T14" fmla="*/ 100 w 404"/>
                <a:gd name="T15" fmla="*/ 577 h 577"/>
                <a:gd name="T16" fmla="*/ 100 w 404"/>
                <a:gd name="T17" fmla="*/ 577 h 5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4" h="577">
                  <a:moveTo>
                    <a:pt x="100" y="577"/>
                  </a:moveTo>
                  <a:lnTo>
                    <a:pt x="100" y="216"/>
                  </a:lnTo>
                  <a:lnTo>
                    <a:pt x="0" y="216"/>
                  </a:lnTo>
                  <a:lnTo>
                    <a:pt x="202" y="0"/>
                  </a:lnTo>
                  <a:lnTo>
                    <a:pt x="404" y="216"/>
                  </a:lnTo>
                  <a:lnTo>
                    <a:pt x="302" y="216"/>
                  </a:lnTo>
                  <a:lnTo>
                    <a:pt x="302" y="577"/>
                  </a:lnTo>
                  <a:lnTo>
                    <a:pt x="100" y="577"/>
                  </a:lnTo>
                  <a:lnTo>
                    <a:pt x="100" y="5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675" dirty="0"/>
            </a:p>
          </p:txBody>
        </p:sp>
        <p:sp>
          <p:nvSpPr>
            <p:cNvPr id="91" name="Freeform 84"/>
            <p:cNvSpPr>
              <a:spLocks noEditPoints="1"/>
            </p:cNvSpPr>
            <p:nvPr/>
          </p:nvSpPr>
          <p:spPr bwMode="auto">
            <a:xfrm>
              <a:off x="4615" y="4706"/>
              <a:ext cx="700" cy="941"/>
            </a:xfrm>
            <a:custGeom>
              <a:avLst/>
              <a:gdLst>
                <a:gd name="T0" fmla="*/ 521 w 700"/>
                <a:gd name="T1" fmla="*/ 941 h 941"/>
                <a:gd name="T2" fmla="*/ 179 w 700"/>
                <a:gd name="T3" fmla="*/ 941 h 941"/>
                <a:gd name="T4" fmla="*/ 179 w 700"/>
                <a:gd name="T5" fmla="*/ 376 h 941"/>
                <a:gd name="T6" fmla="*/ 0 w 700"/>
                <a:gd name="T7" fmla="*/ 376 h 941"/>
                <a:gd name="T8" fmla="*/ 350 w 700"/>
                <a:gd name="T9" fmla="*/ 0 h 941"/>
                <a:gd name="T10" fmla="*/ 700 w 700"/>
                <a:gd name="T11" fmla="*/ 376 h 941"/>
                <a:gd name="T12" fmla="*/ 521 w 700"/>
                <a:gd name="T13" fmla="*/ 376 h 941"/>
                <a:gd name="T14" fmla="*/ 521 w 700"/>
                <a:gd name="T15" fmla="*/ 941 h 941"/>
                <a:gd name="T16" fmla="*/ 226 w 700"/>
                <a:gd name="T17" fmla="*/ 893 h 941"/>
                <a:gd name="T18" fmla="*/ 474 w 700"/>
                <a:gd name="T19" fmla="*/ 893 h 941"/>
                <a:gd name="T20" fmla="*/ 474 w 700"/>
                <a:gd name="T21" fmla="*/ 326 h 941"/>
                <a:gd name="T22" fmla="*/ 590 w 700"/>
                <a:gd name="T23" fmla="*/ 326 h 941"/>
                <a:gd name="T24" fmla="*/ 350 w 700"/>
                <a:gd name="T25" fmla="*/ 72 h 941"/>
                <a:gd name="T26" fmla="*/ 110 w 700"/>
                <a:gd name="T27" fmla="*/ 326 h 941"/>
                <a:gd name="T28" fmla="*/ 226 w 700"/>
                <a:gd name="T29" fmla="*/ 326 h 941"/>
                <a:gd name="T30" fmla="*/ 226 w 700"/>
                <a:gd name="T31" fmla="*/ 893 h 9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00" h="941">
                  <a:moveTo>
                    <a:pt x="521" y="941"/>
                  </a:moveTo>
                  <a:lnTo>
                    <a:pt x="179" y="941"/>
                  </a:lnTo>
                  <a:lnTo>
                    <a:pt x="179" y="376"/>
                  </a:lnTo>
                  <a:lnTo>
                    <a:pt x="0" y="376"/>
                  </a:lnTo>
                  <a:lnTo>
                    <a:pt x="350" y="0"/>
                  </a:lnTo>
                  <a:lnTo>
                    <a:pt x="700" y="376"/>
                  </a:lnTo>
                  <a:lnTo>
                    <a:pt x="521" y="376"/>
                  </a:lnTo>
                  <a:lnTo>
                    <a:pt x="521" y="941"/>
                  </a:lnTo>
                  <a:close/>
                  <a:moveTo>
                    <a:pt x="226" y="893"/>
                  </a:moveTo>
                  <a:lnTo>
                    <a:pt x="474" y="893"/>
                  </a:lnTo>
                  <a:lnTo>
                    <a:pt x="474" y="326"/>
                  </a:lnTo>
                  <a:lnTo>
                    <a:pt x="590" y="326"/>
                  </a:lnTo>
                  <a:lnTo>
                    <a:pt x="350" y="72"/>
                  </a:lnTo>
                  <a:lnTo>
                    <a:pt x="110" y="326"/>
                  </a:lnTo>
                  <a:lnTo>
                    <a:pt x="226" y="326"/>
                  </a:lnTo>
                  <a:lnTo>
                    <a:pt x="226" y="8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675" dirty="0"/>
            </a:p>
          </p:txBody>
        </p:sp>
      </p:grpSp>
      <p:sp>
        <p:nvSpPr>
          <p:cNvPr id="93" name="Text Placeholder 45"/>
          <p:cNvSpPr>
            <a:spLocks noGrp="1"/>
          </p:cNvSpPr>
          <p:nvPr>
            <p:ph type="body" sz="quarter" idx="46" hasCustomPrompt="1"/>
          </p:nvPr>
        </p:nvSpPr>
        <p:spPr>
          <a:xfrm>
            <a:off x="600076" y="4170541"/>
            <a:ext cx="5772150" cy="395112"/>
          </a:xfrm>
          <a:prstGeom prst="rect">
            <a:avLst/>
          </a:prstGeom>
        </p:spPr>
        <p:txBody>
          <a:bodyPr anchor="b"/>
          <a:lstStyle>
            <a:lvl1pPr marL="0" indent="0" algn="l">
              <a:buFontTx/>
              <a:buNone/>
              <a:defRPr sz="1500" b="1">
                <a:solidFill>
                  <a:srgbClr val="358899"/>
                </a:solidFill>
              </a:defRPr>
            </a:lvl1pPr>
            <a:lvl2pPr marL="171450" indent="0" algn="l">
              <a:defRPr sz="1050">
                <a:solidFill>
                  <a:schemeClr val="tx2"/>
                </a:solidFill>
              </a:defRPr>
            </a:lvl2pPr>
            <a:lvl3pPr marL="171450" indent="0" algn="l">
              <a:defRPr sz="1050">
                <a:solidFill>
                  <a:schemeClr val="tx2"/>
                </a:solidFill>
              </a:defRPr>
            </a:lvl3pPr>
            <a:lvl4pPr marL="171450" indent="0" algn="l">
              <a:defRPr sz="1050">
                <a:solidFill>
                  <a:schemeClr val="tx2"/>
                </a:solidFill>
              </a:defRPr>
            </a:lvl4pPr>
            <a:lvl5pPr marL="171450" indent="0" algn="l">
              <a:defRPr sz="105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smtClean="0"/>
              <a:t>Title</a:t>
            </a:r>
          </a:p>
        </p:txBody>
      </p:sp>
      <p:grpSp>
        <p:nvGrpSpPr>
          <p:cNvPr id="94" name="Group 93"/>
          <p:cNvGrpSpPr/>
          <p:nvPr/>
        </p:nvGrpSpPr>
        <p:grpSpPr>
          <a:xfrm>
            <a:off x="228004" y="4191000"/>
            <a:ext cx="292424" cy="316842"/>
            <a:chOff x="608012" y="10058400"/>
            <a:chExt cx="779796" cy="760420"/>
          </a:xfrm>
          <a:solidFill>
            <a:schemeClr val="accent1">
              <a:lumMod val="75000"/>
            </a:schemeClr>
          </a:solidFill>
        </p:grpSpPr>
        <p:sp>
          <p:nvSpPr>
            <p:cNvPr id="95" name="Freeform 16"/>
            <p:cNvSpPr>
              <a:spLocks/>
            </p:cNvSpPr>
            <p:nvPr/>
          </p:nvSpPr>
          <p:spPr bwMode="auto">
            <a:xfrm>
              <a:off x="1047462" y="10100497"/>
              <a:ext cx="133253" cy="139024"/>
            </a:xfrm>
            <a:custGeom>
              <a:avLst/>
              <a:gdLst>
                <a:gd name="T0" fmla="*/ 203 w 332"/>
                <a:gd name="T1" fmla="*/ 327 h 346"/>
                <a:gd name="T2" fmla="*/ 315 w 332"/>
                <a:gd name="T3" fmla="*/ 143 h 346"/>
                <a:gd name="T4" fmla="*/ 314 w 332"/>
                <a:gd name="T5" fmla="*/ 138 h 346"/>
                <a:gd name="T6" fmla="*/ 130 w 332"/>
                <a:gd name="T7" fmla="*/ 19 h 346"/>
                <a:gd name="T8" fmla="*/ 20 w 332"/>
                <a:gd name="T9" fmla="*/ 209 h 346"/>
                <a:gd name="T10" fmla="*/ 203 w 332"/>
                <a:gd name="T11" fmla="*/ 327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2" h="346">
                  <a:moveTo>
                    <a:pt x="203" y="327"/>
                  </a:moveTo>
                  <a:cubicBezTo>
                    <a:pt x="282" y="308"/>
                    <a:pt x="332" y="227"/>
                    <a:pt x="315" y="143"/>
                  </a:cubicBezTo>
                  <a:cubicBezTo>
                    <a:pt x="314" y="138"/>
                    <a:pt x="314" y="138"/>
                    <a:pt x="314" y="138"/>
                  </a:cubicBezTo>
                  <a:cubicBezTo>
                    <a:pt x="293" y="53"/>
                    <a:pt x="211" y="0"/>
                    <a:pt x="130" y="19"/>
                  </a:cubicBezTo>
                  <a:cubicBezTo>
                    <a:pt x="49" y="39"/>
                    <a:pt x="0" y="124"/>
                    <a:pt x="20" y="209"/>
                  </a:cubicBezTo>
                  <a:cubicBezTo>
                    <a:pt x="40" y="293"/>
                    <a:pt x="122" y="346"/>
                    <a:pt x="203" y="3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675" dirty="0"/>
            </a:p>
          </p:txBody>
        </p:sp>
        <p:sp>
          <p:nvSpPr>
            <p:cNvPr id="96" name="Freeform 12"/>
            <p:cNvSpPr>
              <a:spLocks/>
            </p:cNvSpPr>
            <p:nvPr/>
          </p:nvSpPr>
          <p:spPr bwMode="auto">
            <a:xfrm>
              <a:off x="901648" y="10521814"/>
              <a:ext cx="224747" cy="294853"/>
            </a:xfrm>
            <a:custGeom>
              <a:avLst/>
              <a:gdLst>
                <a:gd name="T0" fmla="*/ 460 w 560"/>
                <a:gd name="T1" fmla="*/ 171 h 734"/>
                <a:gd name="T2" fmla="*/ 560 w 560"/>
                <a:gd name="T3" fmla="*/ 0 h 734"/>
                <a:gd name="T4" fmla="*/ 338 w 560"/>
                <a:gd name="T5" fmla="*/ 5 h 734"/>
                <a:gd name="T6" fmla="*/ 238 w 560"/>
                <a:gd name="T7" fmla="*/ 78 h 734"/>
                <a:gd name="T8" fmla="*/ 130 w 560"/>
                <a:gd name="T9" fmla="*/ 362 h 734"/>
                <a:gd name="T10" fmla="*/ 0 w 560"/>
                <a:gd name="T11" fmla="*/ 734 h 734"/>
                <a:gd name="T12" fmla="*/ 143 w 560"/>
                <a:gd name="T13" fmla="*/ 734 h 734"/>
                <a:gd name="T14" fmla="*/ 398 w 560"/>
                <a:gd name="T15" fmla="*/ 173 h 734"/>
                <a:gd name="T16" fmla="*/ 460 w 560"/>
                <a:gd name="T17" fmla="*/ 171 h 7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0" h="734">
                  <a:moveTo>
                    <a:pt x="460" y="171"/>
                  </a:moveTo>
                  <a:cubicBezTo>
                    <a:pt x="489" y="88"/>
                    <a:pt x="502" y="0"/>
                    <a:pt x="560" y="0"/>
                  </a:cubicBezTo>
                  <a:cubicBezTo>
                    <a:pt x="487" y="0"/>
                    <a:pt x="411" y="3"/>
                    <a:pt x="338" y="5"/>
                  </a:cubicBezTo>
                  <a:cubicBezTo>
                    <a:pt x="281" y="5"/>
                    <a:pt x="257" y="38"/>
                    <a:pt x="238" y="78"/>
                  </a:cubicBezTo>
                  <a:cubicBezTo>
                    <a:pt x="202" y="172"/>
                    <a:pt x="166" y="268"/>
                    <a:pt x="130" y="362"/>
                  </a:cubicBezTo>
                  <a:cubicBezTo>
                    <a:pt x="112" y="412"/>
                    <a:pt x="18" y="685"/>
                    <a:pt x="0" y="734"/>
                  </a:cubicBezTo>
                  <a:cubicBezTo>
                    <a:pt x="143" y="734"/>
                    <a:pt x="143" y="734"/>
                    <a:pt x="143" y="734"/>
                  </a:cubicBezTo>
                  <a:cubicBezTo>
                    <a:pt x="183" y="618"/>
                    <a:pt x="352" y="286"/>
                    <a:pt x="398" y="173"/>
                  </a:cubicBezTo>
                  <a:lnTo>
                    <a:pt x="460" y="1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675" dirty="0"/>
            </a:p>
          </p:txBody>
        </p:sp>
        <p:sp>
          <p:nvSpPr>
            <p:cNvPr id="97" name="Freeform 15"/>
            <p:cNvSpPr>
              <a:spLocks/>
            </p:cNvSpPr>
            <p:nvPr/>
          </p:nvSpPr>
          <p:spPr bwMode="auto">
            <a:xfrm>
              <a:off x="886201" y="10058400"/>
              <a:ext cx="501607" cy="758946"/>
            </a:xfrm>
            <a:custGeom>
              <a:avLst/>
              <a:gdLst>
                <a:gd name="T0" fmla="*/ 1161 w 1250"/>
                <a:gd name="T1" fmla="*/ 1298 h 1890"/>
                <a:gd name="T2" fmla="*/ 1202 w 1250"/>
                <a:gd name="T3" fmla="*/ 583 h 1890"/>
                <a:gd name="T4" fmla="*/ 1104 w 1250"/>
                <a:gd name="T5" fmla="*/ 1094 h 1890"/>
                <a:gd name="T6" fmla="*/ 931 w 1250"/>
                <a:gd name="T7" fmla="*/ 1256 h 1890"/>
                <a:gd name="T8" fmla="*/ 944 w 1250"/>
                <a:gd name="T9" fmla="*/ 1168 h 1890"/>
                <a:gd name="T10" fmla="*/ 937 w 1250"/>
                <a:gd name="T11" fmla="*/ 1137 h 1890"/>
                <a:gd name="T12" fmla="*/ 1003 w 1250"/>
                <a:gd name="T13" fmla="*/ 353 h 1890"/>
                <a:gd name="T14" fmla="*/ 1016 w 1250"/>
                <a:gd name="T15" fmla="*/ 331 h 1890"/>
                <a:gd name="T16" fmla="*/ 1110 w 1250"/>
                <a:gd name="T17" fmla="*/ 34 h 1890"/>
                <a:gd name="T18" fmla="*/ 914 w 1250"/>
                <a:gd name="T19" fmla="*/ 280 h 1890"/>
                <a:gd name="T20" fmla="*/ 751 w 1250"/>
                <a:gd name="T21" fmla="*/ 439 h 1890"/>
                <a:gd name="T22" fmla="*/ 424 w 1250"/>
                <a:gd name="T23" fmla="*/ 514 h 1890"/>
                <a:gd name="T24" fmla="*/ 234 w 1250"/>
                <a:gd name="T25" fmla="*/ 638 h 1890"/>
                <a:gd name="T26" fmla="*/ 0 w 1250"/>
                <a:gd name="T27" fmla="*/ 483 h 1890"/>
                <a:gd name="T28" fmla="*/ 188 w 1250"/>
                <a:gd name="T29" fmla="*/ 759 h 1890"/>
                <a:gd name="T30" fmla="*/ 254 w 1250"/>
                <a:gd name="T31" fmla="*/ 762 h 1890"/>
                <a:gd name="T32" fmla="*/ 603 w 1250"/>
                <a:gd name="T33" fmla="*/ 1156 h 1890"/>
                <a:gd name="T34" fmla="*/ 293 w 1250"/>
                <a:gd name="T35" fmla="*/ 1888 h 1890"/>
                <a:gd name="T36" fmla="*/ 711 w 1250"/>
                <a:gd name="T37" fmla="*/ 1338 h 1890"/>
                <a:gd name="T38" fmla="*/ 850 w 1250"/>
                <a:gd name="T39" fmla="*/ 1403 h 1890"/>
                <a:gd name="T40" fmla="*/ 927 w 1250"/>
                <a:gd name="T41" fmla="*/ 1718 h 1890"/>
                <a:gd name="T42" fmla="*/ 732 w 1250"/>
                <a:gd name="T43" fmla="*/ 1794 h 1890"/>
                <a:gd name="T44" fmla="*/ 710 w 1250"/>
                <a:gd name="T45" fmla="*/ 1848 h 1890"/>
                <a:gd name="T46" fmla="*/ 794 w 1250"/>
                <a:gd name="T47" fmla="*/ 1848 h 1890"/>
                <a:gd name="T48" fmla="*/ 920 w 1250"/>
                <a:gd name="T49" fmla="*/ 1792 h 1890"/>
                <a:gd name="T50" fmla="*/ 940 w 1250"/>
                <a:gd name="T51" fmla="*/ 1814 h 1890"/>
                <a:gd name="T52" fmla="*/ 965 w 1250"/>
                <a:gd name="T53" fmla="*/ 1890 h 1890"/>
                <a:gd name="T54" fmla="*/ 1003 w 1250"/>
                <a:gd name="T55" fmla="*/ 1831 h 1890"/>
                <a:gd name="T56" fmla="*/ 990 w 1250"/>
                <a:gd name="T57" fmla="*/ 1814 h 1890"/>
                <a:gd name="T58" fmla="*/ 1012 w 1250"/>
                <a:gd name="T59" fmla="*/ 1791 h 1890"/>
                <a:gd name="T60" fmla="*/ 1152 w 1250"/>
                <a:gd name="T61" fmla="*/ 1827 h 1890"/>
                <a:gd name="T62" fmla="*/ 1147 w 1250"/>
                <a:gd name="T63" fmla="*/ 1848 h 1890"/>
                <a:gd name="T64" fmla="*/ 1231 w 1250"/>
                <a:gd name="T65" fmla="*/ 1848 h 1890"/>
                <a:gd name="T66" fmla="*/ 1205 w 1250"/>
                <a:gd name="T67" fmla="*/ 1794 h 1890"/>
                <a:gd name="T68" fmla="*/ 1002 w 1250"/>
                <a:gd name="T69" fmla="*/ 1716 h 1890"/>
                <a:gd name="T70" fmla="*/ 1003 w 1250"/>
                <a:gd name="T71" fmla="*/ 1450 h 1890"/>
                <a:gd name="T72" fmla="*/ 1115 w 1250"/>
                <a:gd name="T73" fmla="*/ 1348 h 18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250" h="1890">
                  <a:moveTo>
                    <a:pt x="1152" y="1322"/>
                  </a:moveTo>
                  <a:cubicBezTo>
                    <a:pt x="1157" y="1315"/>
                    <a:pt x="1159" y="1307"/>
                    <a:pt x="1161" y="1298"/>
                  </a:cubicBezTo>
                  <a:cubicBezTo>
                    <a:pt x="1205" y="1125"/>
                    <a:pt x="1224" y="947"/>
                    <a:pt x="1239" y="770"/>
                  </a:cubicBezTo>
                  <a:cubicBezTo>
                    <a:pt x="1244" y="712"/>
                    <a:pt x="1250" y="626"/>
                    <a:pt x="1202" y="583"/>
                  </a:cubicBezTo>
                  <a:cubicBezTo>
                    <a:pt x="1164" y="547"/>
                    <a:pt x="1135" y="621"/>
                    <a:pt x="1128" y="650"/>
                  </a:cubicBezTo>
                  <a:cubicBezTo>
                    <a:pt x="1094" y="793"/>
                    <a:pt x="1116" y="948"/>
                    <a:pt x="1104" y="1094"/>
                  </a:cubicBezTo>
                  <a:cubicBezTo>
                    <a:pt x="1099" y="1142"/>
                    <a:pt x="1087" y="1190"/>
                    <a:pt x="1074" y="1237"/>
                  </a:cubicBezTo>
                  <a:cubicBezTo>
                    <a:pt x="1027" y="1240"/>
                    <a:pt x="978" y="1248"/>
                    <a:pt x="931" y="1256"/>
                  </a:cubicBezTo>
                  <a:cubicBezTo>
                    <a:pt x="941" y="1233"/>
                    <a:pt x="945" y="1208"/>
                    <a:pt x="944" y="1183"/>
                  </a:cubicBezTo>
                  <a:cubicBezTo>
                    <a:pt x="945" y="1178"/>
                    <a:pt x="945" y="1173"/>
                    <a:pt x="944" y="1168"/>
                  </a:cubicBezTo>
                  <a:cubicBezTo>
                    <a:pt x="941" y="1157"/>
                    <a:pt x="941" y="1157"/>
                    <a:pt x="941" y="1157"/>
                  </a:cubicBezTo>
                  <a:cubicBezTo>
                    <a:pt x="940" y="1151"/>
                    <a:pt x="939" y="1144"/>
                    <a:pt x="937" y="1137"/>
                  </a:cubicBezTo>
                  <a:cubicBezTo>
                    <a:pt x="817" y="540"/>
                    <a:pt x="817" y="540"/>
                    <a:pt x="817" y="540"/>
                  </a:cubicBezTo>
                  <a:cubicBezTo>
                    <a:pt x="1003" y="353"/>
                    <a:pt x="1003" y="353"/>
                    <a:pt x="1003" y="353"/>
                  </a:cubicBezTo>
                  <a:cubicBezTo>
                    <a:pt x="1004" y="352"/>
                    <a:pt x="1004" y="351"/>
                    <a:pt x="1004" y="351"/>
                  </a:cubicBezTo>
                  <a:cubicBezTo>
                    <a:pt x="1009" y="345"/>
                    <a:pt x="1013" y="338"/>
                    <a:pt x="1016" y="331"/>
                  </a:cubicBezTo>
                  <a:cubicBezTo>
                    <a:pt x="1017" y="329"/>
                    <a:pt x="1019" y="326"/>
                    <a:pt x="1020" y="323"/>
                  </a:cubicBezTo>
                  <a:cubicBezTo>
                    <a:pt x="1110" y="34"/>
                    <a:pt x="1110" y="34"/>
                    <a:pt x="1110" y="34"/>
                  </a:cubicBezTo>
                  <a:cubicBezTo>
                    <a:pt x="1026" y="0"/>
                    <a:pt x="1026" y="0"/>
                    <a:pt x="1026" y="0"/>
                  </a:cubicBezTo>
                  <a:cubicBezTo>
                    <a:pt x="914" y="280"/>
                    <a:pt x="914" y="280"/>
                    <a:pt x="914" y="280"/>
                  </a:cubicBezTo>
                  <a:cubicBezTo>
                    <a:pt x="757" y="438"/>
                    <a:pt x="757" y="438"/>
                    <a:pt x="757" y="438"/>
                  </a:cubicBezTo>
                  <a:cubicBezTo>
                    <a:pt x="755" y="439"/>
                    <a:pt x="753" y="439"/>
                    <a:pt x="751" y="439"/>
                  </a:cubicBezTo>
                  <a:cubicBezTo>
                    <a:pt x="449" y="500"/>
                    <a:pt x="449" y="500"/>
                    <a:pt x="449" y="500"/>
                  </a:cubicBezTo>
                  <a:cubicBezTo>
                    <a:pt x="439" y="502"/>
                    <a:pt x="430" y="507"/>
                    <a:pt x="424" y="514"/>
                  </a:cubicBezTo>
                  <a:cubicBezTo>
                    <a:pt x="422" y="515"/>
                    <a:pt x="420" y="516"/>
                    <a:pt x="419" y="517"/>
                  </a:cubicBezTo>
                  <a:cubicBezTo>
                    <a:pt x="234" y="638"/>
                    <a:pt x="234" y="638"/>
                    <a:pt x="234" y="638"/>
                  </a:cubicBezTo>
                  <a:cubicBezTo>
                    <a:pt x="64" y="426"/>
                    <a:pt x="64" y="426"/>
                    <a:pt x="64" y="426"/>
                  </a:cubicBezTo>
                  <a:cubicBezTo>
                    <a:pt x="0" y="483"/>
                    <a:pt x="0" y="483"/>
                    <a:pt x="0" y="483"/>
                  </a:cubicBezTo>
                  <a:cubicBezTo>
                    <a:pt x="176" y="750"/>
                    <a:pt x="176" y="750"/>
                    <a:pt x="176" y="750"/>
                  </a:cubicBezTo>
                  <a:cubicBezTo>
                    <a:pt x="178" y="754"/>
                    <a:pt x="183" y="757"/>
                    <a:pt x="188" y="759"/>
                  </a:cubicBezTo>
                  <a:cubicBezTo>
                    <a:pt x="206" y="774"/>
                    <a:pt x="231" y="776"/>
                    <a:pt x="252" y="763"/>
                  </a:cubicBezTo>
                  <a:cubicBezTo>
                    <a:pt x="254" y="762"/>
                    <a:pt x="254" y="762"/>
                    <a:pt x="254" y="762"/>
                  </a:cubicBezTo>
                  <a:cubicBezTo>
                    <a:pt x="440" y="640"/>
                    <a:pt x="440" y="640"/>
                    <a:pt x="440" y="640"/>
                  </a:cubicBezTo>
                  <a:cubicBezTo>
                    <a:pt x="603" y="1156"/>
                    <a:pt x="603" y="1156"/>
                    <a:pt x="603" y="1156"/>
                  </a:cubicBezTo>
                  <a:cubicBezTo>
                    <a:pt x="564" y="1180"/>
                    <a:pt x="555" y="1188"/>
                    <a:pt x="537" y="1244"/>
                  </a:cubicBezTo>
                  <a:cubicBezTo>
                    <a:pt x="487" y="1384"/>
                    <a:pt x="342" y="1748"/>
                    <a:pt x="293" y="1888"/>
                  </a:cubicBezTo>
                  <a:cubicBezTo>
                    <a:pt x="438" y="1888"/>
                    <a:pt x="438" y="1888"/>
                    <a:pt x="438" y="1888"/>
                  </a:cubicBezTo>
                  <a:cubicBezTo>
                    <a:pt x="711" y="1338"/>
                    <a:pt x="711" y="1338"/>
                    <a:pt x="711" y="1338"/>
                  </a:cubicBezTo>
                  <a:cubicBezTo>
                    <a:pt x="751" y="1365"/>
                    <a:pt x="798" y="1384"/>
                    <a:pt x="850" y="1394"/>
                  </a:cubicBezTo>
                  <a:cubicBezTo>
                    <a:pt x="849" y="1397"/>
                    <a:pt x="849" y="1400"/>
                    <a:pt x="850" y="1403"/>
                  </a:cubicBezTo>
                  <a:cubicBezTo>
                    <a:pt x="856" y="1427"/>
                    <a:pt x="886" y="1443"/>
                    <a:pt x="927" y="1450"/>
                  </a:cubicBezTo>
                  <a:cubicBezTo>
                    <a:pt x="927" y="1718"/>
                    <a:pt x="927" y="1718"/>
                    <a:pt x="927" y="1718"/>
                  </a:cubicBezTo>
                  <a:cubicBezTo>
                    <a:pt x="912" y="1727"/>
                    <a:pt x="903" y="1740"/>
                    <a:pt x="902" y="1756"/>
                  </a:cubicBezTo>
                  <a:cubicBezTo>
                    <a:pt x="732" y="1794"/>
                    <a:pt x="732" y="1794"/>
                    <a:pt x="732" y="1794"/>
                  </a:cubicBezTo>
                  <a:cubicBezTo>
                    <a:pt x="737" y="1808"/>
                    <a:pt x="737" y="1808"/>
                    <a:pt x="737" y="1808"/>
                  </a:cubicBezTo>
                  <a:cubicBezTo>
                    <a:pt x="721" y="1814"/>
                    <a:pt x="710" y="1830"/>
                    <a:pt x="710" y="1848"/>
                  </a:cubicBezTo>
                  <a:cubicBezTo>
                    <a:pt x="710" y="1871"/>
                    <a:pt x="729" y="1890"/>
                    <a:pt x="752" y="1890"/>
                  </a:cubicBezTo>
                  <a:cubicBezTo>
                    <a:pt x="775" y="1890"/>
                    <a:pt x="794" y="1871"/>
                    <a:pt x="794" y="1848"/>
                  </a:cubicBezTo>
                  <a:cubicBezTo>
                    <a:pt x="794" y="1838"/>
                    <a:pt x="791" y="1829"/>
                    <a:pt x="786" y="1822"/>
                  </a:cubicBezTo>
                  <a:cubicBezTo>
                    <a:pt x="920" y="1792"/>
                    <a:pt x="920" y="1792"/>
                    <a:pt x="920" y="1792"/>
                  </a:cubicBezTo>
                  <a:cubicBezTo>
                    <a:pt x="926" y="1796"/>
                    <a:pt x="933" y="1800"/>
                    <a:pt x="940" y="1802"/>
                  </a:cubicBezTo>
                  <a:cubicBezTo>
                    <a:pt x="940" y="1814"/>
                    <a:pt x="940" y="1814"/>
                    <a:pt x="940" y="1814"/>
                  </a:cubicBezTo>
                  <a:cubicBezTo>
                    <a:pt x="930" y="1821"/>
                    <a:pt x="923" y="1834"/>
                    <a:pt x="923" y="1848"/>
                  </a:cubicBezTo>
                  <a:cubicBezTo>
                    <a:pt x="923" y="1871"/>
                    <a:pt x="941" y="1890"/>
                    <a:pt x="965" y="1890"/>
                  </a:cubicBezTo>
                  <a:cubicBezTo>
                    <a:pt x="988" y="1890"/>
                    <a:pt x="1007" y="1871"/>
                    <a:pt x="1007" y="1848"/>
                  </a:cubicBezTo>
                  <a:cubicBezTo>
                    <a:pt x="1007" y="1842"/>
                    <a:pt x="1006" y="1836"/>
                    <a:pt x="1003" y="1831"/>
                  </a:cubicBezTo>
                  <a:cubicBezTo>
                    <a:pt x="1002" y="1828"/>
                    <a:pt x="1001" y="1825"/>
                    <a:pt x="998" y="1822"/>
                  </a:cubicBezTo>
                  <a:cubicBezTo>
                    <a:pt x="996" y="1819"/>
                    <a:pt x="993" y="1816"/>
                    <a:pt x="990" y="1814"/>
                  </a:cubicBezTo>
                  <a:cubicBezTo>
                    <a:pt x="990" y="1803"/>
                    <a:pt x="990" y="1803"/>
                    <a:pt x="990" y="1803"/>
                  </a:cubicBezTo>
                  <a:cubicBezTo>
                    <a:pt x="998" y="1800"/>
                    <a:pt x="1006" y="1796"/>
                    <a:pt x="1012" y="1791"/>
                  </a:cubicBezTo>
                  <a:cubicBezTo>
                    <a:pt x="1155" y="1823"/>
                    <a:pt x="1155" y="1823"/>
                    <a:pt x="1155" y="1823"/>
                  </a:cubicBezTo>
                  <a:cubicBezTo>
                    <a:pt x="1154" y="1824"/>
                    <a:pt x="1153" y="1825"/>
                    <a:pt x="1152" y="1827"/>
                  </a:cubicBezTo>
                  <a:cubicBezTo>
                    <a:pt x="1152" y="1827"/>
                    <a:pt x="1152" y="1827"/>
                    <a:pt x="1152" y="1827"/>
                  </a:cubicBezTo>
                  <a:cubicBezTo>
                    <a:pt x="1149" y="1833"/>
                    <a:pt x="1147" y="1840"/>
                    <a:pt x="1147" y="1848"/>
                  </a:cubicBezTo>
                  <a:cubicBezTo>
                    <a:pt x="1147" y="1871"/>
                    <a:pt x="1165" y="1890"/>
                    <a:pt x="1189" y="1890"/>
                  </a:cubicBezTo>
                  <a:cubicBezTo>
                    <a:pt x="1212" y="1890"/>
                    <a:pt x="1231" y="1871"/>
                    <a:pt x="1231" y="1848"/>
                  </a:cubicBezTo>
                  <a:cubicBezTo>
                    <a:pt x="1231" y="1828"/>
                    <a:pt x="1218" y="1812"/>
                    <a:pt x="1200" y="1807"/>
                  </a:cubicBezTo>
                  <a:cubicBezTo>
                    <a:pt x="1205" y="1794"/>
                    <a:pt x="1205" y="1794"/>
                    <a:pt x="1205" y="1794"/>
                  </a:cubicBezTo>
                  <a:cubicBezTo>
                    <a:pt x="1030" y="1755"/>
                    <a:pt x="1030" y="1755"/>
                    <a:pt x="1030" y="1755"/>
                  </a:cubicBezTo>
                  <a:cubicBezTo>
                    <a:pt x="1029" y="1739"/>
                    <a:pt x="1018" y="1725"/>
                    <a:pt x="1002" y="1716"/>
                  </a:cubicBezTo>
                  <a:cubicBezTo>
                    <a:pt x="1002" y="1450"/>
                    <a:pt x="1002" y="1450"/>
                    <a:pt x="1002" y="1450"/>
                  </a:cubicBezTo>
                  <a:cubicBezTo>
                    <a:pt x="1002" y="1450"/>
                    <a:pt x="1002" y="1450"/>
                    <a:pt x="1003" y="1450"/>
                  </a:cubicBezTo>
                  <a:cubicBezTo>
                    <a:pt x="1078" y="1439"/>
                    <a:pt x="1133" y="1401"/>
                    <a:pt x="1124" y="1364"/>
                  </a:cubicBezTo>
                  <a:cubicBezTo>
                    <a:pt x="1123" y="1359"/>
                    <a:pt x="1119" y="1353"/>
                    <a:pt x="1115" y="1348"/>
                  </a:cubicBezTo>
                  <a:cubicBezTo>
                    <a:pt x="1117" y="1350"/>
                    <a:pt x="1149" y="1326"/>
                    <a:pt x="1152" y="13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675" dirty="0"/>
            </a:p>
          </p:txBody>
        </p:sp>
        <p:grpSp>
          <p:nvGrpSpPr>
            <p:cNvPr id="98" name="Group 4"/>
            <p:cNvGrpSpPr>
              <a:grpSpLocks noChangeAspect="1"/>
            </p:cNvGrpSpPr>
            <p:nvPr userDrawn="1"/>
          </p:nvGrpSpPr>
          <p:grpSpPr bwMode="auto">
            <a:xfrm>
              <a:off x="608012" y="10129845"/>
              <a:ext cx="385763" cy="688975"/>
              <a:chOff x="383" y="6381"/>
              <a:chExt cx="243" cy="434"/>
            </a:xfrm>
            <a:grpFill/>
          </p:grpSpPr>
          <p:sp>
            <p:nvSpPr>
              <p:cNvPr id="99" name="Freeform 98"/>
              <p:cNvSpPr>
                <a:spLocks/>
              </p:cNvSpPr>
              <p:nvPr userDrawn="1"/>
            </p:nvSpPr>
            <p:spPr bwMode="auto">
              <a:xfrm>
                <a:off x="472" y="6381"/>
                <a:ext cx="47" cy="163"/>
              </a:xfrm>
              <a:custGeom>
                <a:avLst/>
                <a:gdLst>
                  <a:gd name="T0" fmla="*/ 6 w 37"/>
                  <a:gd name="T1" fmla="*/ 46 h 132"/>
                  <a:gd name="T2" fmla="*/ 6 w 37"/>
                  <a:gd name="T3" fmla="*/ 46 h 132"/>
                  <a:gd name="T4" fmla="*/ 4 w 37"/>
                  <a:gd name="T5" fmla="*/ 50 h 132"/>
                  <a:gd name="T6" fmla="*/ 4 w 37"/>
                  <a:gd name="T7" fmla="*/ 132 h 132"/>
                  <a:gd name="T8" fmla="*/ 12 w 37"/>
                  <a:gd name="T9" fmla="*/ 132 h 132"/>
                  <a:gd name="T10" fmla="*/ 12 w 37"/>
                  <a:gd name="T11" fmla="*/ 70 h 132"/>
                  <a:gd name="T12" fmla="*/ 20 w 37"/>
                  <a:gd name="T13" fmla="*/ 106 h 132"/>
                  <a:gd name="T14" fmla="*/ 26 w 37"/>
                  <a:gd name="T15" fmla="*/ 105 h 132"/>
                  <a:gd name="T16" fmla="*/ 30 w 37"/>
                  <a:gd name="T17" fmla="*/ 121 h 132"/>
                  <a:gd name="T18" fmla="*/ 37 w 37"/>
                  <a:gd name="T19" fmla="*/ 119 h 132"/>
                  <a:gd name="T20" fmla="*/ 10 w 37"/>
                  <a:gd name="T21" fmla="*/ 0 h 132"/>
                  <a:gd name="T22" fmla="*/ 4 w 37"/>
                  <a:gd name="T23" fmla="*/ 1 h 132"/>
                  <a:gd name="T24" fmla="*/ 7 w 37"/>
                  <a:gd name="T25" fmla="*/ 15 h 132"/>
                  <a:gd name="T26" fmla="*/ 0 w 37"/>
                  <a:gd name="T27" fmla="*/ 17 h 132"/>
                  <a:gd name="T28" fmla="*/ 6 w 37"/>
                  <a:gd name="T29" fmla="*/ 46 h 132"/>
                  <a:gd name="T30" fmla="*/ 6 w 37"/>
                  <a:gd name="T31" fmla="*/ 46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7" h="132">
                    <a:moveTo>
                      <a:pt x="6" y="46"/>
                    </a:moveTo>
                    <a:cubicBezTo>
                      <a:pt x="6" y="46"/>
                      <a:pt x="6" y="46"/>
                      <a:pt x="6" y="46"/>
                    </a:cubicBezTo>
                    <a:cubicBezTo>
                      <a:pt x="5" y="46"/>
                      <a:pt x="4" y="48"/>
                      <a:pt x="4" y="50"/>
                    </a:cubicBezTo>
                    <a:cubicBezTo>
                      <a:pt x="4" y="132"/>
                      <a:pt x="4" y="132"/>
                      <a:pt x="4" y="132"/>
                    </a:cubicBezTo>
                    <a:cubicBezTo>
                      <a:pt x="12" y="132"/>
                      <a:pt x="12" y="132"/>
                      <a:pt x="12" y="132"/>
                    </a:cubicBezTo>
                    <a:cubicBezTo>
                      <a:pt x="12" y="70"/>
                      <a:pt x="12" y="70"/>
                      <a:pt x="12" y="70"/>
                    </a:cubicBezTo>
                    <a:cubicBezTo>
                      <a:pt x="20" y="106"/>
                      <a:pt x="20" y="106"/>
                      <a:pt x="20" y="106"/>
                    </a:cubicBezTo>
                    <a:cubicBezTo>
                      <a:pt x="26" y="105"/>
                      <a:pt x="26" y="105"/>
                      <a:pt x="26" y="105"/>
                    </a:cubicBezTo>
                    <a:cubicBezTo>
                      <a:pt x="30" y="121"/>
                      <a:pt x="30" y="121"/>
                      <a:pt x="30" y="121"/>
                    </a:cubicBezTo>
                    <a:cubicBezTo>
                      <a:pt x="37" y="119"/>
                      <a:pt x="37" y="119"/>
                      <a:pt x="37" y="119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7" y="15"/>
                      <a:pt x="7" y="15"/>
                      <a:pt x="7" y="15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6" y="46"/>
                      <a:pt x="6" y="46"/>
                      <a:pt x="6" y="46"/>
                    </a:cubicBezTo>
                    <a:cubicBezTo>
                      <a:pt x="6" y="46"/>
                      <a:pt x="6" y="46"/>
                      <a:pt x="6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100" name="Freeform 6"/>
              <p:cNvSpPr>
                <a:spLocks/>
              </p:cNvSpPr>
              <p:nvPr userDrawn="1"/>
            </p:nvSpPr>
            <p:spPr bwMode="auto">
              <a:xfrm>
                <a:off x="383" y="6544"/>
                <a:ext cx="243" cy="271"/>
              </a:xfrm>
              <a:custGeom>
                <a:avLst/>
                <a:gdLst>
                  <a:gd name="T0" fmla="*/ 167 w 195"/>
                  <a:gd name="T1" fmla="*/ 5 h 220"/>
                  <a:gd name="T2" fmla="*/ 112 w 195"/>
                  <a:gd name="T3" fmla="*/ 5 h 220"/>
                  <a:gd name="T4" fmla="*/ 112 w 195"/>
                  <a:gd name="T5" fmla="*/ 4 h 220"/>
                  <a:gd name="T6" fmla="*/ 108 w 195"/>
                  <a:gd name="T7" fmla="*/ 0 h 220"/>
                  <a:gd name="T8" fmla="*/ 52 w 195"/>
                  <a:gd name="T9" fmla="*/ 0 h 220"/>
                  <a:gd name="T10" fmla="*/ 47 w 195"/>
                  <a:gd name="T11" fmla="*/ 4 h 220"/>
                  <a:gd name="T12" fmla="*/ 47 w 195"/>
                  <a:gd name="T13" fmla="*/ 5 h 220"/>
                  <a:gd name="T14" fmla="*/ 0 w 195"/>
                  <a:gd name="T15" fmla="*/ 5 h 220"/>
                  <a:gd name="T16" fmla="*/ 0 w 195"/>
                  <a:gd name="T17" fmla="*/ 24 h 220"/>
                  <a:gd name="T18" fmla="*/ 48 w 195"/>
                  <a:gd name="T19" fmla="*/ 24 h 220"/>
                  <a:gd name="T20" fmla="*/ 48 w 195"/>
                  <a:gd name="T21" fmla="*/ 220 h 220"/>
                  <a:gd name="T22" fmla="*/ 68 w 195"/>
                  <a:gd name="T23" fmla="*/ 220 h 220"/>
                  <a:gd name="T24" fmla="*/ 67 w 195"/>
                  <a:gd name="T25" fmla="*/ 24 h 220"/>
                  <a:gd name="T26" fmla="*/ 195 w 195"/>
                  <a:gd name="T27" fmla="*/ 24 h 220"/>
                  <a:gd name="T28" fmla="*/ 195 w 195"/>
                  <a:gd name="T29" fmla="*/ 5 h 220"/>
                  <a:gd name="T30" fmla="*/ 183 w 195"/>
                  <a:gd name="T31" fmla="*/ 5 h 2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95" h="220">
                    <a:moveTo>
                      <a:pt x="167" y="5"/>
                    </a:moveTo>
                    <a:cubicBezTo>
                      <a:pt x="112" y="5"/>
                      <a:pt x="112" y="5"/>
                      <a:pt x="112" y="5"/>
                    </a:cubicBezTo>
                    <a:cubicBezTo>
                      <a:pt x="112" y="5"/>
                      <a:pt x="112" y="4"/>
                      <a:pt x="112" y="4"/>
                    </a:cubicBezTo>
                    <a:cubicBezTo>
                      <a:pt x="112" y="2"/>
                      <a:pt x="110" y="0"/>
                      <a:pt x="108" y="0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49" y="0"/>
                      <a:pt x="47" y="2"/>
                      <a:pt x="47" y="4"/>
                    </a:cubicBezTo>
                    <a:cubicBezTo>
                      <a:pt x="47" y="4"/>
                      <a:pt x="47" y="5"/>
                      <a:pt x="47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48" y="24"/>
                      <a:pt x="48" y="24"/>
                      <a:pt x="48" y="24"/>
                    </a:cubicBezTo>
                    <a:cubicBezTo>
                      <a:pt x="48" y="220"/>
                      <a:pt x="48" y="220"/>
                      <a:pt x="48" y="220"/>
                    </a:cubicBezTo>
                    <a:cubicBezTo>
                      <a:pt x="68" y="220"/>
                      <a:pt x="68" y="220"/>
                      <a:pt x="68" y="220"/>
                    </a:cubicBezTo>
                    <a:cubicBezTo>
                      <a:pt x="67" y="24"/>
                      <a:pt x="67" y="24"/>
                      <a:pt x="67" y="24"/>
                    </a:cubicBezTo>
                    <a:cubicBezTo>
                      <a:pt x="195" y="24"/>
                      <a:pt x="195" y="24"/>
                      <a:pt x="195" y="24"/>
                    </a:cubicBezTo>
                    <a:cubicBezTo>
                      <a:pt x="195" y="5"/>
                      <a:pt x="195" y="5"/>
                      <a:pt x="195" y="5"/>
                    </a:cubicBezTo>
                    <a:cubicBezTo>
                      <a:pt x="183" y="5"/>
                      <a:pt x="183" y="5"/>
                      <a:pt x="183" y="5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</p:grpSp>
      </p:grpSp>
      <p:sp>
        <p:nvSpPr>
          <p:cNvPr id="6" name="Freeform 5"/>
          <p:cNvSpPr>
            <a:spLocks noEditPoints="1"/>
          </p:cNvSpPr>
          <p:nvPr/>
        </p:nvSpPr>
        <p:spPr bwMode="auto">
          <a:xfrm>
            <a:off x="265226" y="1392013"/>
            <a:ext cx="310887" cy="240554"/>
          </a:xfrm>
          <a:custGeom>
            <a:avLst/>
            <a:gdLst>
              <a:gd name="T0" fmla="*/ 724 w 942"/>
              <a:gd name="T1" fmla="*/ 291 h 656"/>
              <a:gd name="T2" fmla="*/ 671 w 942"/>
              <a:gd name="T3" fmla="*/ 375 h 656"/>
              <a:gd name="T4" fmla="*/ 448 w 942"/>
              <a:gd name="T5" fmla="*/ 0 h 656"/>
              <a:gd name="T6" fmla="*/ 193 w 942"/>
              <a:gd name="T7" fmla="*/ 415 h 656"/>
              <a:gd name="T8" fmla="*/ 169 w 942"/>
              <a:gd name="T9" fmla="*/ 379 h 656"/>
              <a:gd name="T10" fmla="*/ 0 w 942"/>
              <a:gd name="T11" fmla="*/ 656 h 656"/>
              <a:gd name="T12" fmla="*/ 46 w 942"/>
              <a:gd name="T13" fmla="*/ 656 h 656"/>
              <a:gd name="T14" fmla="*/ 336 w 942"/>
              <a:gd name="T15" fmla="*/ 656 h 656"/>
              <a:gd name="T16" fmla="*/ 500 w 942"/>
              <a:gd name="T17" fmla="*/ 656 h 656"/>
              <a:gd name="T18" fmla="*/ 840 w 942"/>
              <a:gd name="T19" fmla="*/ 656 h 656"/>
              <a:gd name="T20" fmla="*/ 942 w 942"/>
              <a:gd name="T21" fmla="*/ 656 h 656"/>
              <a:gd name="T22" fmla="*/ 724 w 942"/>
              <a:gd name="T23" fmla="*/ 291 h 656"/>
              <a:gd name="T24" fmla="*/ 495 w 942"/>
              <a:gd name="T25" fmla="*/ 231 h 656"/>
              <a:gd name="T26" fmla="*/ 467 w 942"/>
              <a:gd name="T27" fmla="*/ 267 h 656"/>
              <a:gd name="T28" fmla="*/ 431 w 942"/>
              <a:gd name="T29" fmla="*/ 224 h 656"/>
              <a:gd name="T30" fmla="*/ 341 w 942"/>
              <a:gd name="T31" fmla="*/ 267 h 656"/>
              <a:gd name="T32" fmla="*/ 445 w 942"/>
              <a:gd name="T33" fmla="*/ 98 h 656"/>
              <a:gd name="T34" fmla="*/ 574 w 942"/>
              <a:gd name="T35" fmla="*/ 313 h 656"/>
              <a:gd name="T36" fmla="*/ 495 w 942"/>
              <a:gd name="T37" fmla="*/ 231 h 6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942" h="656">
                <a:moveTo>
                  <a:pt x="724" y="291"/>
                </a:moveTo>
                <a:lnTo>
                  <a:pt x="671" y="375"/>
                </a:lnTo>
                <a:lnTo>
                  <a:pt x="448" y="0"/>
                </a:lnTo>
                <a:lnTo>
                  <a:pt x="193" y="415"/>
                </a:lnTo>
                <a:lnTo>
                  <a:pt x="169" y="379"/>
                </a:lnTo>
                <a:lnTo>
                  <a:pt x="0" y="656"/>
                </a:lnTo>
                <a:lnTo>
                  <a:pt x="46" y="656"/>
                </a:lnTo>
                <a:lnTo>
                  <a:pt x="336" y="656"/>
                </a:lnTo>
                <a:lnTo>
                  <a:pt x="500" y="656"/>
                </a:lnTo>
                <a:lnTo>
                  <a:pt x="840" y="656"/>
                </a:lnTo>
                <a:lnTo>
                  <a:pt x="942" y="656"/>
                </a:lnTo>
                <a:lnTo>
                  <a:pt x="724" y="291"/>
                </a:lnTo>
                <a:close/>
                <a:moveTo>
                  <a:pt x="495" y="231"/>
                </a:moveTo>
                <a:lnTo>
                  <a:pt x="467" y="267"/>
                </a:lnTo>
                <a:lnTo>
                  <a:pt x="431" y="224"/>
                </a:lnTo>
                <a:lnTo>
                  <a:pt x="341" y="267"/>
                </a:lnTo>
                <a:lnTo>
                  <a:pt x="445" y="98"/>
                </a:lnTo>
                <a:lnTo>
                  <a:pt x="574" y="313"/>
                </a:lnTo>
                <a:lnTo>
                  <a:pt x="495" y="23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34290" tIns="17145" rIns="34290" bIns="17145" numCol="1" anchor="t" anchorCtr="0" compatLnSpc="1">
            <a:prstTxWarp prst="textNoShape">
              <a:avLst/>
            </a:prstTxWarp>
          </a:bodyPr>
          <a:lstStyle/>
          <a:p>
            <a:endParaRPr lang="en-US" sz="675" dirty="0"/>
          </a:p>
        </p:txBody>
      </p:sp>
      <p:sp>
        <p:nvSpPr>
          <p:cNvPr id="31" name="Text Placeholder 2"/>
          <p:cNvSpPr>
            <a:spLocks noGrp="1"/>
          </p:cNvSpPr>
          <p:nvPr>
            <p:ph type="body" sz="quarter" idx="36"/>
          </p:nvPr>
        </p:nvSpPr>
        <p:spPr>
          <a:xfrm>
            <a:off x="266702" y="1714501"/>
            <a:ext cx="6057900" cy="1016000"/>
          </a:xfrm>
          <a:prstGeom prst="rect">
            <a:avLst/>
          </a:prstGeom>
        </p:spPr>
        <p:txBody>
          <a:bodyPr vert="horz"/>
          <a:lstStyle>
            <a:lvl1pPr marL="89297" indent="-89297">
              <a:defRPr sz="1050" spc="0">
                <a:solidFill>
                  <a:srgbClr val="53585F"/>
                </a:solidFill>
              </a:defRPr>
            </a:lvl1pPr>
            <a:lvl2pPr marL="260747" indent="-89297">
              <a:buFont typeface="Arial" panose="020B0604020202020204" pitchFamily="34" charset="0"/>
              <a:buChar char="•"/>
              <a:defRPr sz="1050" spc="0">
                <a:solidFill>
                  <a:srgbClr val="53585F"/>
                </a:solidFill>
              </a:defRPr>
            </a:lvl2pPr>
            <a:lvl3pPr marL="432197" indent="-89297">
              <a:buFont typeface="Arial" panose="020B0604020202020204" pitchFamily="34" charset="0"/>
              <a:buChar char="•"/>
              <a:defRPr sz="900" spc="0">
                <a:solidFill>
                  <a:srgbClr val="53585F"/>
                </a:solidFill>
              </a:defRPr>
            </a:lvl3pPr>
            <a:lvl4pPr marL="603647" indent="-89297">
              <a:buFont typeface="Arial" panose="020B0604020202020204" pitchFamily="34" charset="0"/>
              <a:buChar char="•"/>
              <a:defRPr sz="900" spc="0">
                <a:solidFill>
                  <a:srgbClr val="53585F"/>
                </a:solidFill>
              </a:defRPr>
            </a:lvl4pPr>
            <a:lvl5pPr marL="775097" indent="-89297">
              <a:buFont typeface="Arial" panose="020B0604020202020204" pitchFamily="34" charset="0"/>
              <a:buChar char="•"/>
              <a:defRPr sz="900" spc="0">
                <a:solidFill>
                  <a:srgbClr val="53585F"/>
                </a:solidFill>
              </a:defRPr>
            </a:lvl5pPr>
            <a:lvl6pPr marL="946547" indent="-89297">
              <a:buNone/>
              <a:defRPr sz="1050"/>
            </a:lvl6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32" name="Text Placeholder 2"/>
          <p:cNvSpPr>
            <a:spLocks noGrp="1"/>
          </p:cNvSpPr>
          <p:nvPr>
            <p:ph type="body" sz="quarter" idx="47"/>
          </p:nvPr>
        </p:nvSpPr>
        <p:spPr>
          <a:xfrm>
            <a:off x="266702" y="3125612"/>
            <a:ext cx="6057900" cy="1016000"/>
          </a:xfrm>
          <a:prstGeom prst="rect">
            <a:avLst/>
          </a:prstGeom>
        </p:spPr>
        <p:txBody>
          <a:bodyPr vert="horz"/>
          <a:lstStyle>
            <a:lvl1pPr marL="89297" indent="-89297">
              <a:defRPr sz="1050" spc="0">
                <a:solidFill>
                  <a:srgbClr val="53585F"/>
                </a:solidFill>
              </a:defRPr>
            </a:lvl1pPr>
            <a:lvl2pPr marL="260747" indent="-89297">
              <a:buFont typeface="Arial" panose="020B0604020202020204" pitchFamily="34" charset="0"/>
              <a:buChar char="•"/>
              <a:defRPr sz="1050" spc="0">
                <a:solidFill>
                  <a:srgbClr val="53585F"/>
                </a:solidFill>
              </a:defRPr>
            </a:lvl2pPr>
            <a:lvl3pPr marL="432197" indent="-89297">
              <a:buFont typeface="Arial" panose="020B0604020202020204" pitchFamily="34" charset="0"/>
              <a:buChar char="•"/>
              <a:defRPr sz="900" spc="0">
                <a:solidFill>
                  <a:srgbClr val="53585F"/>
                </a:solidFill>
              </a:defRPr>
            </a:lvl3pPr>
            <a:lvl4pPr marL="603647" indent="-89297">
              <a:buFont typeface="Arial" panose="020B0604020202020204" pitchFamily="34" charset="0"/>
              <a:buChar char="•"/>
              <a:defRPr sz="900" spc="0">
                <a:solidFill>
                  <a:srgbClr val="53585F"/>
                </a:solidFill>
              </a:defRPr>
            </a:lvl4pPr>
            <a:lvl5pPr marL="775097" indent="-89297">
              <a:buFont typeface="Arial" panose="020B0604020202020204" pitchFamily="34" charset="0"/>
              <a:buChar char="•"/>
              <a:defRPr sz="900" spc="0">
                <a:solidFill>
                  <a:srgbClr val="53585F"/>
                </a:solidFill>
              </a:defRPr>
            </a:lvl5pPr>
            <a:lvl6pPr marL="946547" indent="-89297">
              <a:buNone/>
              <a:defRPr sz="1050"/>
            </a:lvl6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33" name="Text Placeholder 2"/>
          <p:cNvSpPr>
            <a:spLocks noGrp="1"/>
          </p:cNvSpPr>
          <p:nvPr>
            <p:ph type="body" sz="quarter" idx="48"/>
          </p:nvPr>
        </p:nvSpPr>
        <p:spPr>
          <a:xfrm>
            <a:off x="266702" y="4557889"/>
            <a:ext cx="6057900" cy="1016000"/>
          </a:xfrm>
          <a:prstGeom prst="rect">
            <a:avLst/>
          </a:prstGeom>
        </p:spPr>
        <p:txBody>
          <a:bodyPr vert="horz"/>
          <a:lstStyle>
            <a:lvl1pPr marL="89297" indent="-89297">
              <a:defRPr sz="1050" spc="0">
                <a:solidFill>
                  <a:srgbClr val="53585F"/>
                </a:solidFill>
              </a:defRPr>
            </a:lvl1pPr>
            <a:lvl2pPr marL="260747" indent="-89297">
              <a:buFont typeface="Arial" panose="020B0604020202020204" pitchFamily="34" charset="0"/>
              <a:buChar char="•"/>
              <a:defRPr sz="1050" spc="0">
                <a:solidFill>
                  <a:srgbClr val="53585F"/>
                </a:solidFill>
              </a:defRPr>
            </a:lvl2pPr>
            <a:lvl3pPr marL="432197" indent="-89297">
              <a:buFont typeface="Arial" panose="020B0604020202020204" pitchFamily="34" charset="0"/>
              <a:buChar char="•"/>
              <a:defRPr sz="900" spc="0">
                <a:solidFill>
                  <a:srgbClr val="53585F"/>
                </a:solidFill>
              </a:defRPr>
            </a:lvl3pPr>
            <a:lvl4pPr marL="603647" indent="-89297">
              <a:buFont typeface="Arial" panose="020B0604020202020204" pitchFamily="34" charset="0"/>
              <a:buChar char="•"/>
              <a:defRPr sz="900" spc="0">
                <a:solidFill>
                  <a:srgbClr val="53585F"/>
                </a:solidFill>
              </a:defRPr>
            </a:lvl4pPr>
            <a:lvl5pPr marL="775097" indent="-89297">
              <a:buFont typeface="Arial" panose="020B0604020202020204" pitchFamily="34" charset="0"/>
              <a:buChar char="•"/>
              <a:defRPr sz="900" spc="0">
                <a:solidFill>
                  <a:srgbClr val="53585F"/>
                </a:solidFill>
              </a:defRPr>
            </a:lvl5pPr>
            <a:lvl6pPr marL="946547" indent="-89297">
              <a:buNone/>
              <a:defRPr sz="1050"/>
            </a:lvl6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34" name="Text Placeholder 4" descr="Woah there, don't overwhelm your audience with too much text. Be brief, be clear."/>
          <p:cNvSpPr>
            <a:spLocks noGrp="1"/>
          </p:cNvSpPr>
          <p:nvPr>
            <p:ph type="body" sz="quarter" idx="13" hasCustomPrompt="1"/>
          </p:nvPr>
        </p:nvSpPr>
        <p:spPr>
          <a:xfrm>
            <a:off x="263528" y="105835"/>
            <a:ext cx="6115047" cy="726722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90000"/>
              </a:lnSpc>
              <a:buFontTx/>
              <a:buNone/>
              <a:defRPr lang="en-US" sz="2000" b="1" kern="1200" spc="-80" dirty="0" smtClean="0">
                <a:solidFill>
                  <a:schemeClr val="tx2"/>
                </a:solidFill>
                <a:latin typeface="Helvetica Neue"/>
                <a:ea typeface="Helvetica Neue Medium" charset="0"/>
                <a:cs typeface="Helvetica Neue"/>
              </a:defRPr>
            </a:lvl1pPr>
          </a:lstStyle>
          <a:p>
            <a:pPr lvl="0" algn="l" defTabSz="482192">
              <a:lnSpc>
                <a:spcPct val="80000"/>
              </a:lnSpc>
              <a:buClr>
                <a:srgbClr val="555555"/>
              </a:buClr>
            </a:pPr>
            <a:r>
              <a:rPr lang="en-US" dirty="0" smtClean="0"/>
              <a:t>Title</a:t>
            </a:r>
          </a:p>
        </p:txBody>
      </p:sp>
      <p:sp>
        <p:nvSpPr>
          <p:cNvPr id="35" name="Text Placeholder 2"/>
          <p:cNvSpPr>
            <a:spLocks noGrp="1"/>
          </p:cNvSpPr>
          <p:nvPr>
            <p:ph type="body" sz="quarter" idx="39" hasCustomPrompt="1"/>
          </p:nvPr>
        </p:nvSpPr>
        <p:spPr>
          <a:xfrm>
            <a:off x="263521" y="885010"/>
            <a:ext cx="6115048" cy="257528"/>
          </a:xfrm>
          <a:prstGeom prst="rect">
            <a:avLst/>
          </a:prstGeom>
        </p:spPr>
        <p:txBody>
          <a:bodyPr wrap="square" lIns="0" tIns="0" rIns="0" anchor="t" anchorCtr="0"/>
          <a:lstStyle>
            <a:lvl1pPr marL="0" indent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FontTx/>
              <a:buNone/>
              <a:defRPr sz="1500" b="1" spc="-60" baseline="0">
                <a:solidFill>
                  <a:srgbClr val="358899"/>
                </a:solidFill>
              </a:defRPr>
            </a:lvl1pPr>
          </a:lstStyle>
          <a:p>
            <a:pPr lvl="0"/>
            <a:r>
              <a:rPr lang="en-US" dirty="0" smtClean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1050258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v="urn:schemas-microsoft-com:mac:vml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-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0" y="0"/>
            <a:ext cx="9160594" cy="5715000"/>
          </a:xfrm>
          <a:prstGeom prst="rect">
            <a:avLst/>
          </a:prstGeom>
          <a:gradFill>
            <a:gsLst>
              <a:gs pos="0">
                <a:srgbClr val="292C30"/>
              </a:gs>
              <a:gs pos="50000">
                <a:srgbClr val="3E4247"/>
              </a:gs>
              <a:gs pos="100000">
                <a:srgbClr val="53585F"/>
              </a:gs>
            </a:gsLst>
            <a:lin ang="5400000" scaled="1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smtClean="0"/>
          </a:p>
        </p:txBody>
      </p:sp>
      <p:sp>
        <p:nvSpPr>
          <p:cNvPr id="6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742950" y="1143002"/>
            <a:ext cx="7658100" cy="2825750"/>
          </a:xfrm>
          <a:prstGeom prst="rect">
            <a:avLst/>
          </a:prstGeom>
        </p:spPr>
        <p:txBody>
          <a:bodyPr anchor="ctr"/>
          <a:lstStyle>
            <a:lvl1pPr marL="0" indent="0" algn="ctr" defTabSz="482204" rtl="0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>
                <a:srgbClr val="555555"/>
              </a:buClr>
              <a:buFontTx/>
              <a:buNone/>
              <a:defRPr lang="en-US" sz="2800" b="1" kern="1200" spc="-15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457200" rtl="0" eaLnBrk="1" latinLnBrk="0" hangingPunct="1">
              <a:spcBef>
                <a:spcPct val="20000"/>
              </a:spcBef>
              <a:buFontTx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886078" y="3651250"/>
            <a:ext cx="5514975" cy="317500"/>
          </a:xfrm>
          <a:prstGeom prst="rect">
            <a:avLst/>
          </a:prstGeom>
        </p:spPr>
        <p:txBody>
          <a:bodyPr/>
          <a:lstStyle>
            <a:lvl1pPr marL="0" indent="0" algn="r">
              <a:buFontTx/>
              <a:buNone/>
              <a:defRPr sz="1500" b="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dirty="0" smtClean="0"/>
              <a:t>~Author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271944" y="5471349"/>
            <a:ext cx="543261" cy="117358"/>
            <a:chOff x="16712421" y="4152115"/>
            <a:chExt cx="3102095" cy="603113"/>
          </a:xfrm>
          <a:solidFill>
            <a:schemeClr val="bg1"/>
          </a:solidFill>
        </p:grpSpPr>
        <p:grpSp>
          <p:nvGrpSpPr>
            <p:cNvPr id="24" name="Group 4"/>
            <p:cNvGrpSpPr>
              <a:grpSpLocks noChangeAspect="1"/>
            </p:cNvGrpSpPr>
            <p:nvPr/>
          </p:nvGrpSpPr>
          <p:grpSpPr bwMode="auto">
            <a:xfrm>
              <a:off x="17625338" y="4230601"/>
              <a:ext cx="2189161" cy="407786"/>
              <a:chOff x="12934" y="526"/>
              <a:chExt cx="1734" cy="323"/>
            </a:xfrm>
            <a:grpFill/>
          </p:grpSpPr>
          <p:sp>
            <p:nvSpPr>
              <p:cNvPr id="31" name="Freeform 30"/>
              <p:cNvSpPr>
                <a:spLocks/>
              </p:cNvSpPr>
              <p:nvPr/>
            </p:nvSpPr>
            <p:spPr bwMode="auto">
              <a:xfrm>
                <a:off x="12934" y="545"/>
                <a:ext cx="201" cy="298"/>
              </a:xfrm>
              <a:custGeom>
                <a:avLst/>
                <a:gdLst>
                  <a:gd name="T0" fmla="*/ 1047 w 1410"/>
                  <a:gd name="T1" fmla="*/ 2083 h 2083"/>
                  <a:gd name="T2" fmla="*/ 580 w 1410"/>
                  <a:gd name="T3" fmla="*/ 1105 h 2083"/>
                  <a:gd name="T4" fmla="*/ 421 w 1410"/>
                  <a:gd name="T5" fmla="*/ 755 h 2083"/>
                  <a:gd name="T6" fmla="*/ 315 w 1410"/>
                  <a:gd name="T7" fmla="*/ 488 h 2083"/>
                  <a:gd name="T8" fmla="*/ 306 w 1410"/>
                  <a:gd name="T9" fmla="*/ 496 h 2083"/>
                  <a:gd name="T10" fmla="*/ 322 w 1410"/>
                  <a:gd name="T11" fmla="*/ 782 h 2083"/>
                  <a:gd name="T12" fmla="*/ 327 w 1410"/>
                  <a:gd name="T13" fmla="*/ 1074 h 2083"/>
                  <a:gd name="T14" fmla="*/ 340 w 1410"/>
                  <a:gd name="T15" fmla="*/ 2083 h 2083"/>
                  <a:gd name="T16" fmla="*/ 0 w 1410"/>
                  <a:gd name="T17" fmla="*/ 2083 h 2083"/>
                  <a:gd name="T18" fmla="*/ 0 w 1410"/>
                  <a:gd name="T19" fmla="*/ 0 h 2083"/>
                  <a:gd name="T20" fmla="*/ 391 w 1410"/>
                  <a:gd name="T21" fmla="*/ 0 h 2083"/>
                  <a:gd name="T22" fmla="*/ 896 w 1410"/>
                  <a:gd name="T23" fmla="*/ 1018 h 2083"/>
                  <a:gd name="T24" fmla="*/ 967 w 1410"/>
                  <a:gd name="T25" fmla="*/ 1169 h 2083"/>
                  <a:gd name="T26" fmla="*/ 1029 w 1410"/>
                  <a:gd name="T27" fmla="*/ 1322 h 2083"/>
                  <a:gd name="T28" fmla="*/ 1110 w 1410"/>
                  <a:gd name="T29" fmla="*/ 1553 h 2083"/>
                  <a:gd name="T30" fmla="*/ 1119 w 1410"/>
                  <a:gd name="T31" fmla="*/ 1544 h 2083"/>
                  <a:gd name="T32" fmla="*/ 1100 w 1410"/>
                  <a:gd name="T33" fmla="*/ 1279 h 2083"/>
                  <a:gd name="T34" fmla="*/ 1088 w 1410"/>
                  <a:gd name="T35" fmla="*/ 951 h 2083"/>
                  <a:gd name="T36" fmla="*/ 1083 w 1410"/>
                  <a:gd name="T37" fmla="*/ 0 h 2083"/>
                  <a:gd name="T38" fmla="*/ 1410 w 1410"/>
                  <a:gd name="T39" fmla="*/ 0 h 2083"/>
                  <a:gd name="T40" fmla="*/ 1410 w 1410"/>
                  <a:gd name="T41" fmla="*/ 2083 h 2083"/>
                  <a:gd name="T42" fmla="*/ 1047 w 1410"/>
                  <a:gd name="T43" fmla="*/ 2083 h 2083"/>
                  <a:gd name="T44" fmla="*/ 1047 w 1410"/>
                  <a:gd name="T45" fmla="*/ 2083 h 20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410" h="2083">
                    <a:moveTo>
                      <a:pt x="1047" y="2083"/>
                    </a:moveTo>
                    <a:lnTo>
                      <a:pt x="580" y="1105"/>
                    </a:lnTo>
                    <a:lnTo>
                      <a:pt x="421" y="755"/>
                    </a:lnTo>
                    <a:lnTo>
                      <a:pt x="315" y="488"/>
                    </a:lnTo>
                    <a:lnTo>
                      <a:pt x="306" y="496"/>
                    </a:lnTo>
                    <a:lnTo>
                      <a:pt x="322" y="782"/>
                    </a:lnTo>
                    <a:lnTo>
                      <a:pt x="327" y="1074"/>
                    </a:lnTo>
                    <a:lnTo>
                      <a:pt x="340" y="2083"/>
                    </a:lnTo>
                    <a:lnTo>
                      <a:pt x="0" y="2083"/>
                    </a:lnTo>
                    <a:lnTo>
                      <a:pt x="0" y="0"/>
                    </a:lnTo>
                    <a:lnTo>
                      <a:pt x="391" y="0"/>
                    </a:lnTo>
                    <a:lnTo>
                      <a:pt x="896" y="1018"/>
                    </a:lnTo>
                    <a:lnTo>
                      <a:pt x="967" y="1169"/>
                    </a:lnTo>
                    <a:lnTo>
                      <a:pt x="1029" y="1322"/>
                    </a:lnTo>
                    <a:lnTo>
                      <a:pt x="1110" y="1553"/>
                    </a:lnTo>
                    <a:lnTo>
                      <a:pt x="1119" y="1544"/>
                    </a:lnTo>
                    <a:lnTo>
                      <a:pt x="1100" y="1279"/>
                    </a:lnTo>
                    <a:lnTo>
                      <a:pt x="1088" y="951"/>
                    </a:lnTo>
                    <a:lnTo>
                      <a:pt x="1083" y="0"/>
                    </a:lnTo>
                    <a:lnTo>
                      <a:pt x="1410" y="0"/>
                    </a:lnTo>
                    <a:lnTo>
                      <a:pt x="1410" y="2083"/>
                    </a:lnTo>
                    <a:lnTo>
                      <a:pt x="1047" y="2083"/>
                    </a:lnTo>
                    <a:lnTo>
                      <a:pt x="1047" y="208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 dirty="0">
                  <a:latin typeface="+mj-lt"/>
                </a:endParaRPr>
              </a:p>
            </p:txBody>
          </p:sp>
          <p:sp>
            <p:nvSpPr>
              <p:cNvPr id="32" name="Freeform 31"/>
              <p:cNvSpPr>
                <a:spLocks noEditPoints="1"/>
              </p:cNvSpPr>
              <p:nvPr/>
            </p:nvSpPr>
            <p:spPr bwMode="auto">
              <a:xfrm>
                <a:off x="13172" y="620"/>
                <a:ext cx="182" cy="229"/>
              </a:xfrm>
              <a:custGeom>
                <a:avLst/>
                <a:gdLst>
                  <a:gd name="T0" fmla="*/ 591 w 1273"/>
                  <a:gd name="T1" fmla="*/ 257 h 1598"/>
                  <a:gd name="T2" fmla="*/ 483 w 1273"/>
                  <a:gd name="T3" fmla="*/ 309 h 1598"/>
                  <a:gd name="T4" fmla="*/ 409 w 1273"/>
                  <a:gd name="T5" fmla="*/ 410 h 1598"/>
                  <a:gd name="T6" fmla="*/ 372 w 1273"/>
                  <a:gd name="T7" fmla="*/ 556 h 1598"/>
                  <a:gd name="T8" fmla="*/ 930 w 1273"/>
                  <a:gd name="T9" fmla="*/ 644 h 1598"/>
                  <a:gd name="T10" fmla="*/ 911 w 1273"/>
                  <a:gd name="T11" fmla="*/ 479 h 1598"/>
                  <a:gd name="T12" fmla="*/ 855 w 1273"/>
                  <a:gd name="T13" fmla="*/ 354 h 1598"/>
                  <a:gd name="T14" fmla="*/ 769 w 1273"/>
                  <a:gd name="T15" fmla="*/ 276 h 1598"/>
                  <a:gd name="T16" fmla="*/ 657 w 1273"/>
                  <a:gd name="T17" fmla="*/ 249 h 1598"/>
                  <a:gd name="T18" fmla="*/ 365 w 1273"/>
                  <a:gd name="T19" fmla="*/ 888 h 1598"/>
                  <a:gd name="T20" fmla="*/ 368 w 1273"/>
                  <a:gd name="T21" fmla="*/ 991 h 1598"/>
                  <a:gd name="T22" fmla="*/ 405 w 1273"/>
                  <a:gd name="T23" fmla="*/ 1142 h 1598"/>
                  <a:gd name="T24" fmla="*/ 491 w 1273"/>
                  <a:gd name="T25" fmla="*/ 1264 h 1598"/>
                  <a:gd name="T26" fmla="*/ 639 w 1273"/>
                  <a:gd name="T27" fmla="*/ 1335 h 1598"/>
                  <a:gd name="T28" fmla="*/ 843 w 1273"/>
                  <a:gd name="T29" fmla="*/ 1336 h 1598"/>
                  <a:gd name="T30" fmla="*/ 1032 w 1273"/>
                  <a:gd name="T31" fmla="*/ 1260 h 1598"/>
                  <a:gd name="T32" fmla="*/ 1250 w 1273"/>
                  <a:gd name="T33" fmla="*/ 1397 h 1598"/>
                  <a:gd name="T34" fmla="*/ 993 w 1273"/>
                  <a:gd name="T35" fmla="*/ 1548 h 1598"/>
                  <a:gd name="T36" fmla="*/ 702 w 1273"/>
                  <a:gd name="T37" fmla="*/ 1598 h 1598"/>
                  <a:gd name="T38" fmla="*/ 548 w 1273"/>
                  <a:gd name="T39" fmla="*/ 1583 h 1598"/>
                  <a:gd name="T40" fmla="*/ 411 w 1273"/>
                  <a:gd name="T41" fmla="*/ 1542 h 1598"/>
                  <a:gd name="T42" fmla="*/ 290 w 1273"/>
                  <a:gd name="T43" fmla="*/ 1475 h 1598"/>
                  <a:gd name="T44" fmla="*/ 190 w 1273"/>
                  <a:gd name="T45" fmla="*/ 1382 h 1598"/>
                  <a:gd name="T46" fmla="*/ 109 w 1273"/>
                  <a:gd name="T47" fmla="*/ 1267 h 1598"/>
                  <a:gd name="T48" fmla="*/ 49 w 1273"/>
                  <a:gd name="T49" fmla="*/ 1131 h 1598"/>
                  <a:gd name="T50" fmla="*/ 13 w 1273"/>
                  <a:gd name="T51" fmla="*/ 975 h 1598"/>
                  <a:gd name="T52" fmla="*/ 12 w 1273"/>
                  <a:gd name="T53" fmla="*/ 615 h 1598"/>
                  <a:gd name="T54" fmla="*/ 46 w 1273"/>
                  <a:gd name="T55" fmla="*/ 458 h 1598"/>
                  <a:gd name="T56" fmla="*/ 105 w 1273"/>
                  <a:gd name="T57" fmla="*/ 323 h 1598"/>
                  <a:gd name="T58" fmla="*/ 190 w 1273"/>
                  <a:gd name="T59" fmla="*/ 205 h 1598"/>
                  <a:gd name="T60" fmla="*/ 288 w 1273"/>
                  <a:gd name="T61" fmla="*/ 113 h 1598"/>
                  <a:gd name="T62" fmla="*/ 397 w 1273"/>
                  <a:gd name="T63" fmla="*/ 49 h 1598"/>
                  <a:gd name="T64" fmla="*/ 519 w 1273"/>
                  <a:gd name="T65" fmla="*/ 12 h 1598"/>
                  <a:gd name="T66" fmla="*/ 767 w 1273"/>
                  <a:gd name="T67" fmla="*/ 7 h 1598"/>
                  <a:gd name="T68" fmla="*/ 976 w 1273"/>
                  <a:gd name="T69" fmla="*/ 82 h 1598"/>
                  <a:gd name="T70" fmla="*/ 1122 w 1273"/>
                  <a:gd name="T71" fmla="*/ 205 h 1598"/>
                  <a:gd name="T72" fmla="*/ 1195 w 1273"/>
                  <a:gd name="T73" fmla="*/ 325 h 1598"/>
                  <a:gd name="T74" fmla="*/ 1245 w 1273"/>
                  <a:gd name="T75" fmla="*/ 485 h 1598"/>
                  <a:gd name="T76" fmla="*/ 1270 w 1273"/>
                  <a:gd name="T77" fmla="*/ 693 h 1598"/>
                  <a:gd name="T78" fmla="*/ 1273 w 1273"/>
                  <a:gd name="T79" fmla="*/ 888 h 1598"/>
                  <a:gd name="T80" fmla="*/ 365 w 1273"/>
                  <a:gd name="T81" fmla="*/ 888 h 15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273" h="1598">
                    <a:moveTo>
                      <a:pt x="657" y="249"/>
                    </a:moveTo>
                    <a:lnTo>
                      <a:pt x="591" y="257"/>
                    </a:lnTo>
                    <a:lnTo>
                      <a:pt x="532" y="276"/>
                    </a:lnTo>
                    <a:lnTo>
                      <a:pt x="483" y="309"/>
                    </a:lnTo>
                    <a:lnTo>
                      <a:pt x="441" y="354"/>
                    </a:lnTo>
                    <a:lnTo>
                      <a:pt x="409" y="410"/>
                    </a:lnTo>
                    <a:lnTo>
                      <a:pt x="386" y="479"/>
                    </a:lnTo>
                    <a:lnTo>
                      <a:pt x="372" y="556"/>
                    </a:lnTo>
                    <a:lnTo>
                      <a:pt x="368" y="644"/>
                    </a:lnTo>
                    <a:lnTo>
                      <a:pt x="930" y="644"/>
                    </a:lnTo>
                    <a:lnTo>
                      <a:pt x="925" y="556"/>
                    </a:lnTo>
                    <a:lnTo>
                      <a:pt x="911" y="479"/>
                    </a:lnTo>
                    <a:lnTo>
                      <a:pt x="887" y="410"/>
                    </a:lnTo>
                    <a:lnTo>
                      <a:pt x="855" y="354"/>
                    </a:lnTo>
                    <a:lnTo>
                      <a:pt x="816" y="309"/>
                    </a:lnTo>
                    <a:lnTo>
                      <a:pt x="769" y="276"/>
                    </a:lnTo>
                    <a:lnTo>
                      <a:pt x="715" y="257"/>
                    </a:lnTo>
                    <a:lnTo>
                      <a:pt x="657" y="249"/>
                    </a:lnTo>
                    <a:lnTo>
                      <a:pt x="657" y="249"/>
                    </a:lnTo>
                    <a:close/>
                    <a:moveTo>
                      <a:pt x="365" y="888"/>
                    </a:moveTo>
                    <a:lnTo>
                      <a:pt x="365" y="912"/>
                    </a:lnTo>
                    <a:lnTo>
                      <a:pt x="368" y="991"/>
                    </a:lnTo>
                    <a:lnTo>
                      <a:pt x="382" y="1068"/>
                    </a:lnTo>
                    <a:lnTo>
                      <a:pt x="405" y="1142"/>
                    </a:lnTo>
                    <a:lnTo>
                      <a:pt x="440" y="1208"/>
                    </a:lnTo>
                    <a:lnTo>
                      <a:pt x="491" y="1264"/>
                    </a:lnTo>
                    <a:lnTo>
                      <a:pt x="557" y="1307"/>
                    </a:lnTo>
                    <a:lnTo>
                      <a:pt x="639" y="1335"/>
                    </a:lnTo>
                    <a:lnTo>
                      <a:pt x="741" y="1346"/>
                    </a:lnTo>
                    <a:lnTo>
                      <a:pt x="843" y="1336"/>
                    </a:lnTo>
                    <a:lnTo>
                      <a:pt x="940" y="1307"/>
                    </a:lnTo>
                    <a:lnTo>
                      <a:pt x="1032" y="1260"/>
                    </a:lnTo>
                    <a:lnTo>
                      <a:pt x="1120" y="1195"/>
                    </a:lnTo>
                    <a:lnTo>
                      <a:pt x="1250" y="1397"/>
                    </a:lnTo>
                    <a:lnTo>
                      <a:pt x="1125" y="1485"/>
                    </a:lnTo>
                    <a:lnTo>
                      <a:pt x="993" y="1548"/>
                    </a:lnTo>
                    <a:lnTo>
                      <a:pt x="851" y="1586"/>
                    </a:lnTo>
                    <a:lnTo>
                      <a:pt x="702" y="1598"/>
                    </a:lnTo>
                    <a:lnTo>
                      <a:pt x="623" y="1594"/>
                    </a:lnTo>
                    <a:lnTo>
                      <a:pt x="548" y="1583"/>
                    </a:lnTo>
                    <a:lnTo>
                      <a:pt x="477" y="1566"/>
                    </a:lnTo>
                    <a:lnTo>
                      <a:pt x="411" y="1542"/>
                    </a:lnTo>
                    <a:lnTo>
                      <a:pt x="348" y="1511"/>
                    </a:lnTo>
                    <a:lnTo>
                      <a:pt x="290" y="1475"/>
                    </a:lnTo>
                    <a:lnTo>
                      <a:pt x="238" y="1431"/>
                    </a:lnTo>
                    <a:lnTo>
                      <a:pt x="190" y="1382"/>
                    </a:lnTo>
                    <a:lnTo>
                      <a:pt x="146" y="1327"/>
                    </a:lnTo>
                    <a:lnTo>
                      <a:pt x="109" y="1267"/>
                    </a:lnTo>
                    <a:lnTo>
                      <a:pt x="76" y="1202"/>
                    </a:lnTo>
                    <a:lnTo>
                      <a:pt x="49" y="1131"/>
                    </a:lnTo>
                    <a:lnTo>
                      <a:pt x="28" y="1056"/>
                    </a:lnTo>
                    <a:lnTo>
                      <a:pt x="13" y="975"/>
                    </a:lnTo>
                    <a:lnTo>
                      <a:pt x="0" y="801"/>
                    </a:lnTo>
                    <a:lnTo>
                      <a:pt x="12" y="615"/>
                    </a:lnTo>
                    <a:lnTo>
                      <a:pt x="26" y="534"/>
                    </a:lnTo>
                    <a:lnTo>
                      <a:pt x="46" y="458"/>
                    </a:lnTo>
                    <a:lnTo>
                      <a:pt x="72" y="388"/>
                    </a:lnTo>
                    <a:lnTo>
                      <a:pt x="105" y="323"/>
                    </a:lnTo>
                    <a:lnTo>
                      <a:pt x="144" y="262"/>
                    </a:lnTo>
                    <a:lnTo>
                      <a:pt x="190" y="205"/>
                    </a:lnTo>
                    <a:lnTo>
                      <a:pt x="238" y="154"/>
                    </a:lnTo>
                    <a:lnTo>
                      <a:pt x="288" y="113"/>
                    </a:lnTo>
                    <a:lnTo>
                      <a:pt x="341" y="78"/>
                    </a:lnTo>
                    <a:lnTo>
                      <a:pt x="397" y="49"/>
                    </a:lnTo>
                    <a:lnTo>
                      <a:pt x="456" y="28"/>
                    </a:lnTo>
                    <a:lnTo>
                      <a:pt x="519" y="12"/>
                    </a:lnTo>
                    <a:lnTo>
                      <a:pt x="657" y="0"/>
                    </a:lnTo>
                    <a:lnTo>
                      <a:pt x="767" y="7"/>
                    </a:lnTo>
                    <a:lnTo>
                      <a:pt x="873" y="34"/>
                    </a:lnTo>
                    <a:lnTo>
                      <a:pt x="976" y="82"/>
                    </a:lnTo>
                    <a:lnTo>
                      <a:pt x="1075" y="157"/>
                    </a:lnTo>
                    <a:lnTo>
                      <a:pt x="1122" y="205"/>
                    </a:lnTo>
                    <a:lnTo>
                      <a:pt x="1161" y="260"/>
                    </a:lnTo>
                    <a:lnTo>
                      <a:pt x="1195" y="325"/>
                    </a:lnTo>
                    <a:lnTo>
                      <a:pt x="1224" y="400"/>
                    </a:lnTo>
                    <a:lnTo>
                      <a:pt x="1245" y="485"/>
                    </a:lnTo>
                    <a:lnTo>
                      <a:pt x="1261" y="582"/>
                    </a:lnTo>
                    <a:lnTo>
                      <a:pt x="1270" y="693"/>
                    </a:lnTo>
                    <a:lnTo>
                      <a:pt x="1273" y="819"/>
                    </a:lnTo>
                    <a:lnTo>
                      <a:pt x="1273" y="888"/>
                    </a:lnTo>
                    <a:lnTo>
                      <a:pt x="365" y="888"/>
                    </a:lnTo>
                    <a:lnTo>
                      <a:pt x="365" y="88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 dirty="0">
                  <a:latin typeface="+mj-lt"/>
                </a:endParaRPr>
              </a:p>
            </p:txBody>
          </p:sp>
          <p:sp>
            <p:nvSpPr>
              <p:cNvPr id="33" name="Freeform 32"/>
              <p:cNvSpPr>
                <a:spLocks/>
              </p:cNvSpPr>
              <p:nvPr/>
            </p:nvSpPr>
            <p:spPr bwMode="auto">
              <a:xfrm>
                <a:off x="13375" y="622"/>
                <a:ext cx="292" cy="222"/>
              </a:xfrm>
              <a:custGeom>
                <a:avLst/>
                <a:gdLst>
                  <a:gd name="T0" fmla="*/ 1301 w 2041"/>
                  <a:gd name="T1" fmla="*/ 1553 h 1553"/>
                  <a:gd name="T2" fmla="*/ 1046 w 2041"/>
                  <a:gd name="T3" fmla="*/ 576 h 1553"/>
                  <a:gd name="T4" fmla="*/ 1017 w 2041"/>
                  <a:gd name="T5" fmla="*/ 446 h 1553"/>
                  <a:gd name="T6" fmla="*/ 1015 w 2041"/>
                  <a:gd name="T7" fmla="*/ 437 h 1553"/>
                  <a:gd name="T8" fmla="*/ 1014 w 2041"/>
                  <a:gd name="T9" fmla="*/ 437 h 1553"/>
                  <a:gd name="T10" fmla="*/ 1009 w 2041"/>
                  <a:gd name="T11" fmla="*/ 437 h 1553"/>
                  <a:gd name="T12" fmla="*/ 1009 w 2041"/>
                  <a:gd name="T13" fmla="*/ 437 h 1553"/>
                  <a:gd name="T14" fmla="*/ 1009 w 2041"/>
                  <a:gd name="T15" fmla="*/ 438 h 1553"/>
                  <a:gd name="T16" fmla="*/ 1004 w 2041"/>
                  <a:gd name="T17" fmla="*/ 465 h 1553"/>
                  <a:gd name="T18" fmla="*/ 910 w 2041"/>
                  <a:gd name="T19" fmla="*/ 867 h 1553"/>
                  <a:gd name="T20" fmla="*/ 416 w 2041"/>
                  <a:gd name="T21" fmla="*/ 1553 h 1553"/>
                  <a:gd name="T22" fmla="*/ 329 w 2041"/>
                  <a:gd name="T23" fmla="*/ 0 h 1553"/>
                  <a:gd name="T24" fmla="*/ 549 w 2041"/>
                  <a:gd name="T25" fmla="*/ 1008 h 1553"/>
                  <a:gd name="T26" fmla="*/ 571 w 2041"/>
                  <a:gd name="T27" fmla="*/ 1128 h 1553"/>
                  <a:gd name="T28" fmla="*/ 572 w 2041"/>
                  <a:gd name="T29" fmla="*/ 1137 h 1553"/>
                  <a:gd name="T30" fmla="*/ 572 w 2041"/>
                  <a:gd name="T31" fmla="*/ 1137 h 1553"/>
                  <a:gd name="T32" fmla="*/ 581 w 2041"/>
                  <a:gd name="T33" fmla="*/ 1137 h 1553"/>
                  <a:gd name="T34" fmla="*/ 581 w 2041"/>
                  <a:gd name="T35" fmla="*/ 1137 h 1553"/>
                  <a:gd name="T36" fmla="*/ 581 w 2041"/>
                  <a:gd name="T37" fmla="*/ 1135 h 1553"/>
                  <a:gd name="T38" fmla="*/ 587 w 2041"/>
                  <a:gd name="T39" fmla="*/ 1103 h 1553"/>
                  <a:gd name="T40" fmla="*/ 669 w 2041"/>
                  <a:gd name="T41" fmla="*/ 728 h 1553"/>
                  <a:gd name="T42" fmla="*/ 1189 w 2041"/>
                  <a:gd name="T43" fmla="*/ 24 h 1553"/>
                  <a:gd name="T44" fmla="*/ 1432 w 2041"/>
                  <a:gd name="T45" fmla="*/ 1019 h 1553"/>
                  <a:gd name="T46" fmla="*/ 1456 w 2041"/>
                  <a:gd name="T47" fmla="*/ 1135 h 1553"/>
                  <a:gd name="T48" fmla="*/ 1457 w 2041"/>
                  <a:gd name="T49" fmla="*/ 1143 h 1553"/>
                  <a:gd name="T50" fmla="*/ 1457 w 2041"/>
                  <a:gd name="T51" fmla="*/ 1144 h 1553"/>
                  <a:gd name="T52" fmla="*/ 1466 w 2041"/>
                  <a:gd name="T53" fmla="*/ 1144 h 1553"/>
                  <a:gd name="T54" fmla="*/ 1466 w 2041"/>
                  <a:gd name="T55" fmla="*/ 1144 h 1553"/>
                  <a:gd name="T56" fmla="*/ 1466 w 2041"/>
                  <a:gd name="T57" fmla="*/ 1143 h 1553"/>
                  <a:gd name="T58" fmla="*/ 1467 w 2041"/>
                  <a:gd name="T59" fmla="*/ 1133 h 1553"/>
                  <a:gd name="T60" fmla="*/ 1489 w 2041"/>
                  <a:gd name="T61" fmla="*/ 1005 h 1553"/>
                  <a:gd name="T62" fmla="*/ 1698 w 2041"/>
                  <a:gd name="T63" fmla="*/ 24 h 1553"/>
                  <a:gd name="T64" fmla="*/ 1610 w 2041"/>
                  <a:gd name="T65" fmla="*/ 1553 h 15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041" h="1553">
                    <a:moveTo>
                      <a:pt x="1610" y="1553"/>
                    </a:moveTo>
                    <a:lnTo>
                      <a:pt x="1301" y="1553"/>
                    </a:lnTo>
                    <a:lnTo>
                      <a:pt x="1114" y="852"/>
                    </a:lnTo>
                    <a:lnTo>
                      <a:pt x="1046" y="576"/>
                    </a:lnTo>
                    <a:lnTo>
                      <a:pt x="1024" y="476"/>
                    </a:lnTo>
                    <a:lnTo>
                      <a:pt x="1017" y="446"/>
                    </a:lnTo>
                    <a:lnTo>
                      <a:pt x="1015" y="439"/>
                    </a:lnTo>
                    <a:lnTo>
                      <a:pt x="1015" y="437"/>
                    </a:lnTo>
                    <a:lnTo>
                      <a:pt x="1014" y="437"/>
                    </a:lnTo>
                    <a:lnTo>
                      <a:pt x="1014" y="437"/>
                    </a:lnTo>
                    <a:lnTo>
                      <a:pt x="1014" y="437"/>
                    </a:lnTo>
                    <a:lnTo>
                      <a:pt x="1009" y="437"/>
                    </a:lnTo>
                    <a:lnTo>
                      <a:pt x="1009" y="437"/>
                    </a:lnTo>
                    <a:lnTo>
                      <a:pt x="1009" y="437"/>
                    </a:lnTo>
                    <a:lnTo>
                      <a:pt x="1009" y="437"/>
                    </a:lnTo>
                    <a:lnTo>
                      <a:pt x="1009" y="438"/>
                    </a:lnTo>
                    <a:lnTo>
                      <a:pt x="1008" y="443"/>
                    </a:lnTo>
                    <a:lnTo>
                      <a:pt x="1004" y="465"/>
                    </a:lnTo>
                    <a:lnTo>
                      <a:pt x="988" y="547"/>
                    </a:lnTo>
                    <a:lnTo>
                      <a:pt x="910" y="867"/>
                    </a:lnTo>
                    <a:lnTo>
                      <a:pt x="725" y="1553"/>
                    </a:lnTo>
                    <a:lnTo>
                      <a:pt x="416" y="1553"/>
                    </a:lnTo>
                    <a:lnTo>
                      <a:pt x="0" y="45"/>
                    </a:lnTo>
                    <a:lnTo>
                      <a:pt x="329" y="0"/>
                    </a:lnTo>
                    <a:lnTo>
                      <a:pt x="494" y="738"/>
                    </a:lnTo>
                    <a:lnTo>
                      <a:pt x="549" y="1008"/>
                    </a:lnTo>
                    <a:lnTo>
                      <a:pt x="566" y="1102"/>
                    </a:lnTo>
                    <a:lnTo>
                      <a:pt x="571" y="1128"/>
                    </a:lnTo>
                    <a:lnTo>
                      <a:pt x="572" y="1135"/>
                    </a:lnTo>
                    <a:lnTo>
                      <a:pt x="572" y="1137"/>
                    </a:lnTo>
                    <a:lnTo>
                      <a:pt x="572" y="1137"/>
                    </a:lnTo>
                    <a:lnTo>
                      <a:pt x="572" y="1137"/>
                    </a:lnTo>
                    <a:lnTo>
                      <a:pt x="573" y="1137"/>
                    </a:lnTo>
                    <a:lnTo>
                      <a:pt x="581" y="1137"/>
                    </a:lnTo>
                    <a:lnTo>
                      <a:pt x="581" y="1137"/>
                    </a:lnTo>
                    <a:lnTo>
                      <a:pt x="581" y="1137"/>
                    </a:lnTo>
                    <a:lnTo>
                      <a:pt x="581" y="1137"/>
                    </a:lnTo>
                    <a:lnTo>
                      <a:pt x="581" y="1135"/>
                    </a:lnTo>
                    <a:lnTo>
                      <a:pt x="582" y="1129"/>
                    </a:lnTo>
                    <a:lnTo>
                      <a:pt x="587" y="1103"/>
                    </a:lnTo>
                    <a:lnTo>
                      <a:pt x="604" y="1012"/>
                    </a:lnTo>
                    <a:lnTo>
                      <a:pt x="669" y="728"/>
                    </a:lnTo>
                    <a:lnTo>
                      <a:pt x="864" y="24"/>
                    </a:lnTo>
                    <a:lnTo>
                      <a:pt x="1189" y="24"/>
                    </a:lnTo>
                    <a:lnTo>
                      <a:pt x="1361" y="710"/>
                    </a:lnTo>
                    <a:lnTo>
                      <a:pt x="1432" y="1019"/>
                    </a:lnTo>
                    <a:lnTo>
                      <a:pt x="1451" y="1111"/>
                    </a:lnTo>
                    <a:lnTo>
                      <a:pt x="1456" y="1135"/>
                    </a:lnTo>
                    <a:lnTo>
                      <a:pt x="1457" y="1142"/>
                    </a:lnTo>
                    <a:lnTo>
                      <a:pt x="1457" y="1143"/>
                    </a:lnTo>
                    <a:lnTo>
                      <a:pt x="1457" y="1144"/>
                    </a:lnTo>
                    <a:lnTo>
                      <a:pt x="1457" y="1144"/>
                    </a:lnTo>
                    <a:lnTo>
                      <a:pt x="1457" y="1144"/>
                    </a:lnTo>
                    <a:lnTo>
                      <a:pt x="1466" y="1144"/>
                    </a:lnTo>
                    <a:lnTo>
                      <a:pt x="1466" y="1144"/>
                    </a:lnTo>
                    <a:lnTo>
                      <a:pt x="1466" y="1144"/>
                    </a:lnTo>
                    <a:lnTo>
                      <a:pt x="1466" y="1144"/>
                    </a:lnTo>
                    <a:lnTo>
                      <a:pt x="1466" y="1143"/>
                    </a:lnTo>
                    <a:lnTo>
                      <a:pt x="1466" y="1141"/>
                    </a:lnTo>
                    <a:lnTo>
                      <a:pt x="1467" y="1133"/>
                    </a:lnTo>
                    <a:lnTo>
                      <a:pt x="1473" y="1104"/>
                    </a:lnTo>
                    <a:lnTo>
                      <a:pt x="1489" y="1005"/>
                    </a:lnTo>
                    <a:lnTo>
                      <a:pt x="1541" y="734"/>
                    </a:lnTo>
                    <a:lnTo>
                      <a:pt x="1698" y="24"/>
                    </a:lnTo>
                    <a:lnTo>
                      <a:pt x="2041" y="24"/>
                    </a:lnTo>
                    <a:lnTo>
                      <a:pt x="1610" y="1553"/>
                    </a:lnTo>
                    <a:lnTo>
                      <a:pt x="1610" y="15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 dirty="0">
                  <a:latin typeface="+mj-lt"/>
                </a:endParaRPr>
              </a:p>
            </p:txBody>
          </p:sp>
          <p:sp>
            <p:nvSpPr>
              <p:cNvPr id="34" name="Freeform 33"/>
              <p:cNvSpPr>
                <a:spLocks noEditPoints="1"/>
              </p:cNvSpPr>
              <p:nvPr/>
            </p:nvSpPr>
            <p:spPr bwMode="auto">
              <a:xfrm>
                <a:off x="13798" y="545"/>
                <a:ext cx="203" cy="298"/>
              </a:xfrm>
              <a:custGeom>
                <a:avLst/>
                <a:gdLst>
                  <a:gd name="T0" fmla="*/ 529 w 1423"/>
                  <a:gd name="T1" fmla="*/ 280 h 2083"/>
                  <a:gd name="T2" fmla="*/ 340 w 1423"/>
                  <a:gd name="T3" fmla="*/ 280 h 2083"/>
                  <a:gd name="T4" fmla="*/ 340 w 1423"/>
                  <a:gd name="T5" fmla="*/ 939 h 2083"/>
                  <a:gd name="T6" fmla="*/ 517 w 1423"/>
                  <a:gd name="T7" fmla="*/ 939 h 2083"/>
                  <a:gd name="T8" fmla="*/ 637 w 1423"/>
                  <a:gd name="T9" fmla="*/ 934 h 2083"/>
                  <a:gd name="T10" fmla="*/ 731 w 1423"/>
                  <a:gd name="T11" fmla="*/ 919 h 2083"/>
                  <a:gd name="T12" fmla="*/ 803 w 1423"/>
                  <a:gd name="T13" fmla="*/ 892 h 2083"/>
                  <a:gd name="T14" fmla="*/ 857 w 1423"/>
                  <a:gd name="T15" fmla="*/ 852 h 2083"/>
                  <a:gd name="T16" fmla="*/ 895 w 1423"/>
                  <a:gd name="T17" fmla="*/ 803 h 2083"/>
                  <a:gd name="T18" fmla="*/ 925 w 1423"/>
                  <a:gd name="T19" fmla="*/ 745 h 2083"/>
                  <a:gd name="T20" fmla="*/ 944 w 1423"/>
                  <a:gd name="T21" fmla="*/ 676 h 2083"/>
                  <a:gd name="T22" fmla="*/ 951 w 1423"/>
                  <a:gd name="T23" fmla="*/ 598 h 2083"/>
                  <a:gd name="T24" fmla="*/ 944 w 1423"/>
                  <a:gd name="T25" fmla="*/ 525 h 2083"/>
                  <a:gd name="T26" fmla="*/ 927 w 1423"/>
                  <a:gd name="T27" fmla="*/ 460 h 2083"/>
                  <a:gd name="T28" fmla="*/ 899 w 1423"/>
                  <a:gd name="T29" fmla="*/ 405 h 2083"/>
                  <a:gd name="T30" fmla="*/ 855 w 1423"/>
                  <a:gd name="T31" fmla="*/ 361 h 2083"/>
                  <a:gd name="T32" fmla="*/ 797 w 1423"/>
                  <a:gd name="T33" fmla="*/ 325 h 2083"/>
                  <a:gd name="T34" fmla="*/ 725 w 1423"/>
                  <a:gd name="T35" fmla="*/ 300 h 2083"/>
                  <a:gd name="T36" fmla="*/ 635 w 1423"/>
                  <a:gd name="T37" fmla="*/ 285 h 2083"/>
                  <a:gd name="T38" fmla="*/ 529 w 1423"/>
                  <a:gd name="T39" fmla="*/ 280 h 2083"/>
                  <a:gd name="T40" fmla="*/ 529 w 1423"/>
                  <a:gd name="T41" fmla="*/ 280 h 2083"/>
                  <a:gd name="T42" fmla="*/ 1011 w 1423"/>
                  <a:gd name="T43" fmla="*/ 2083 h 2083"/>
                  <a:gd name="T44" fmla="*/ 830 w 1423"/>
                  <a:gd name="T45" fmla="*/ 1761 h 2083"/>
                  <a:gd name="T46" fmla="*/ 730 w 1423"/>
                  <a:gd name="T47" fmla="*/ 1589 h 2083"/>
                  <a:gd name="T48" fmla="*/ 642 w 1423"/>
                  <a:gd name="T49" fmla="*/ 1451 h 2083"/>
                  <a:gd name="T50" fmla="*/ 559 w 1423"/>
                  <a:gd name="T51" fmla="*/ 1339 h 2083"/>
                  <a:gd name="T52" fmla="*/ 475 w 1423"/>
                  <a:gd name="T53" fmla="*/ 1246 h 2083"/>
                  <a:gd name="T54" fmla="*/ 418 w 1423"/>
                  <a:gd name="T55" fmla="*/ 1201 h 2083"/>
                  <a:gd name="T56" fmla="*/ 384 w 1423"/>
                  <a:gd name="T57" fmla="*/ 1188 h 2083"/>
                  <a:gd name="T58" fmla="*/ 340 w 1423"/>
                  <a:gd name="T59" fmla="*/ 1183 h 2083"/>
                  <a:gd name="T60" fmla="*/ 340 w 1423"/>
                  <a:gd name="T61" fmla="*/ 2083 h 2083"/>
                  <a:gd name="T62" fmla="*/ 0 w 1423"/>
                  <a:gd name="T63" fmla="*/ 2083 h 2083"/>
                  <a:gd name="T64" fmla="*/ 0 w 1423"/>
                  <a:gd name="T65" fmla="*/ 0 h 2083"/>
                  <a:gd name="T66" fmla="*/ 634 w 1423"/>
                  <a:gd name="T67" fmla="*/ 0 h 2083"/>
                  <a:gd name="T68" fmla="*/ 797 w 1423"/>
                  <a:gd name="T69" fmla="*/ 12 h 2083"/>
                  <a:gd name="T70" fmla="*/ 937 w 1423"/>
                  <a:gd name="T71" fmla="*/ 47 h 2083"/>
                  <a:gd name="T72" fmla="*/ 998 w 1423"/>
                  <a:gd name="T73" fmla="*/ 73 h 2083"/>
                  <a:gd name="T74" fmla="*/ 1053 w 1423"/>
                  <a:gd name="T75" fmla="*/ 103 h 2083"/>
                  <a:gd name="T76" fmla="*/ 1148 w 1423"/>
                  <a:gd name="T77" fmla="*/ 176 h 2083"/>
                  <a:gd name="T78" fmla="*/ 1221 w 1423"/>
                  <a:gd name="T79" fmla="*/ 265 h 2083"/>
                  <a:gd name="T80" fmla="*/ 1272 w 1423"/>
                  <a:gd name="T81" fmla="*/ 366 h 2083"/>
                  <a:gd name="T82" fmla="*/ 1302 w 1423"/>
                  <a:gd name="T83" fmla="*/ 477 h 2083"/>
                  <a:gd name="T84" fmla="*/ 1311 w 1423"/>
                  <a:gd name="T85" fmla="*/ 596 h 2083"/>
                  <a:gd name="T86" fmla="*/ 1303 w 1423"/>
                  <a:gd name="T87" fmla="*/ 706 h 2083"/>
                  <a:gd name="T88" fmla="*/ 1276 w 1423"/>
                  <a:gd name="T89" fmla="*/ 811 h 2083"/>
                  <a:gd name="T90" fmla="*/ 1233 w 1423"/>
                  <a:gd name="T91" fmla="*/ 908 h 2083"/>
                  <a:gd name="T92" fmla="*/ 1175 w 1423"/>
                  <a:gd name="T93" fmla="*/ 994 h 2083"/>
                  <a:gd name="T94" fmla="*/ 1100 w 1423"/>
                  <a:gd name="T95" fmla="*/ 1066 h 2083"/>
                  <a:gd name="T96" fmla="*/ 1012 w 1423"/>
                  <a:gd name="T97" fmla="*/ 1120 h 2083"/>
                  <a:gd name="T98" fmla="*/ 909 w 1423"/>
                  <a:gd name="T99" fmla="*/ 1155 h 2083"/>
                  <a:gd name="T100" fmla="*/ 794 w 1423"/>
                  <a:gd name="T101" fmla="*/ 1168 h 2083"/>
                  <a:gd name="T102" fmla="*/ 825 w 1423"/>
                  <a:gd name="T103" fmla="*/ 1190 h 2083"/>
                  <a:gd name="T104" fmla="*/ 861 w 1423"/>
                  <a:gd name="T105" fmla="*/ 1224 h 2083"/>
                  <a:gd name="T106" fmla="*/ 942 w 1423"/>
                  <a:gd name="T107" fmla="*/ 1325 h 2083"/>
                  <a:gd name="T108" fmla="*/ 1031 w 1423"/>
                  <a:gd name="T109" fmla="*/ 1451 h 2083"/>
                  <a:gd name="T110" fmla="*/ 1116 w 1423"/>
                  <a:gd name="T111" fmla="*/ 1584 h 2083"/>
                  <a:gd name="T112" fmla="*/ 1423 w 1423"/>
                  <a:gd name="T113" fmla="*/ 2083 h 2083"/>
                  <a:gd name="T114" fmla="*/ 1011 w 1423"/>
                  <a:gd name="T115" fmla="*/ 2083 h 2083"/>
                  <a:gd name="T116" fmla="*/ 1011 w 1423"/>
                  <a:gd name="T117" fmla="*/ 2083 h 20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423" h="2083">
                    <a:moveTo>
                      <a:pt x="529" y="280"/>
                    </a:moveTo>
                    <a:lnTo>
                      <a:pt x="340" y="280"/>
                    </a:lnTo>
                    <a:lnTo>
                      <a:pt x="340" y="939"/>
                    </a:lnTo>
                    <a:lnTo>
                      <a:pt x="517" y="939"/>
                    </a:lnTo>
                    <a:lnTo>
                      <a:pt x="637" y="934"/>
                    </a:lnTo>
                    <a:lnTo>
                      <a:pt x="731" y="919"/>
                    </a:lnTo>
                    <a:lnTo>
                      <a:pt x="803" y="892"/>
                    </a:lnTo>
                    <a:lnTo>
                      <a:pt x="857" y="852"/>
                    </a:lnTo>
                    <a:lnTo>
                      <a:pt x="895" y="803"/>
                    </a:lnTo>
                    <a:lnTo>
                      <a:pt x="925" y="745"/>
                    </a:lnTo>
                    <a:lnTo>
                      <a:pt x="944" y="676"/>
                    </a:lnTo>
                    <a:lnTo>
                      <a:pt x="951" y="598"/>
                    </a:lnTo>
                    <a:lnTo>
                      <a:pt x="944" y="525"/>
                    </a:lnTo>
                    <a:lnTo>
                      <a:pt x="927" y="460"/>
                    </a:lnTo>
                    <a:lnTo>
                      <a:pt x="899" y="405"/>
                    </a:lnTo>
                    <a:lnTo>
                      <a:pt x="855" y="361"/>
                    </a:lnTo>
                    <a:lnTo>
                      <a:pt x="797" y="325"/>
                    </a:lnTo>
                    <a:lnTo>
                      <a:pt x="725" y="300"/>
                    </a:lnTo>
                    <a:lnTo>
                      <a:pt x="635" y="285"/>
                    </a:lnTo>
                    <a:lnTo>
                      <a:pt x="529" y="280"/>
                    </a:lnTo>
                    <a:lnTo>
                      <a:pt x="529" y="280"/>
                    </a:lnTo>
                    <a:close/>
                    <a:moveTo>
                      <a:pt x="1011" y="2083"/>
                    </a:moveTo>
                    <a:lnTo>
                      <a:pt x="830" y="1761"/>
                    </a:lnTo>
                    <a:lnTo>
                      <a:pt x="730" y="1589"/>
                    </a:lnTo>
                    <a:lnTo>
                      <a:pt x="642" y="1451"/>
                    </a:lnTo>
                    <a:lnTo>
                      <a:pt x="559" y="1339"/>
                    </a:lnTo>
                    <a:lnTo>
                      <a:pt x="475" y="1246"/>
                    </a:lnTo>
                    <a:lnTo>
                      <a:pt x="418" y="1201"/>
                    </a:lnTo>
                    <a:lnTo>
                      <a:pt x="384" y="1188"/>
                    </a:lnTo>
                    <a:lnTo>
                      <a:pt x="340" y="1183"/>
                    </a:lnTo>
                    <a:lnTo>
                      <a:pt x="340" y="2083"/>
                    </a:lnTo>
                    <a:lnTo>
                      <a:pt x="0" y="2083"/>
                    </a:lnTo>
                    <a:lnTo>
                      <a:pt x="0" y="0"/>
                    </a:lnTo>
                    <a:lnTo>
                      <a:pt x="634" y="0"/>
                    </a:lnTo>
                    <a:lnTo>
                      <a:pt x="797" y="12"/>
                    </a:lnTo>
                    <a:lnTo>
                      <a:pt x="937" y="47"/>
                    </a:lnTo>
                    <a:lnTo>
                      <a:pt x="998" y="73"/>
                    </a:lnTo>
                    <a:lnTo>
                      <a:pt x="1053" y="103"/>
                    </a:lnTo>
                    <a:lnTo>
                      <a:pt x="1148" y="176"/>
                    </a:lnTo>
                    <a:lnTo>
                      <a:pt x="1221" y="265"/>
                    </a:lnTo>
                    <a:lnTo>
                      <a:pt x="1272" y="366"/>
                    </a:lnTo>
                    <a:lnTo>
                      <a:pt x="1302" y="477"/>
                    </a:lnTo>
                    <a:lnTo>
                      <a:pt x="1311" y="596"/>
                    </a:lnTo>
                    <a:lnTo>
                      <a:pt x="1303" y="706"/>
                    </a:lnTo>
                    <a:lnTo>
                      <a:pt x="1276" y="811"/>
                    </a:lnTo>
                    <a:lnTo>
                      <a:pt x="1233" y="908"/>
                    </a:lnTo>
                    <a:lnTo>
                      <a:pt x="1175" y="994"/>
                    </a:lnTo>
                    <a:lnTo>
                      <a:pt x="1100" y="1066"/>
                    </a:lnTo>
                    <a:lnTo>
                      <a:pt x="1012" y="1120"/>
                    </a:lnTo>
                    <a:lnTo>
                      <a:pt x="909" y="1155"/>
                    </a:lnTo>
                    <a:lnTo>
                      <a:pt x="794" y="1168"/>
                    </a:lnTo>
                    <a:lnTo>
                      <a:pt x="825" y="1190"/>
                    </a:lnTo>
                    <a:lnTo>
                      <a:pt x="861" y="1224"/>
                    </a:lnTo>
                    <a:lnTo>
                      <a:pt x="942" y="1325"/>
                    </a:lnTo>
                    <a:lnTo>
                      <a:pt x="1031" y="1451"/>
                    </a:lnTo>
                    <a:lnTo>
                      <a:pt x="1116" y="1584"/>
                    </a:lnTo>
                    <a:lnTo>
                      <a:pt x="1423" y="2083"/>
                    </a:lnTo>
                    <a:lnTo>
                      <a:pt x="1011" y="2083"/>
                    </a:lnTo>
                    <a:lnTo>
                      <a:pt x="1011" y="208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 dirty="0">
                  <a:latin typeface="+mj-lt"/>
                </a:endParaRPr>
              </a:p>
            </p:txBody>
          </p:sp>
          <p:sp>
            <p:nvSpPr>
              <p:cNvPr id="35" name="Freeform 34"/>
              <p:cNvSpPr>
                <a:spLocks noEditPoints="1"/>
              </p:cNvSpPr>
              <p:nvPr/>
            </p:nvSpPr>
            <p:spPr bwMode="auto">
              <a:xfrm>
                <a:off x="14014" y="620"/>
                <a:ext cx="182" cy="229"/>
              </a:xfrm>
              <a:custGeom>
                <a:avLst/>
                <a:gdLst>
                  <a:gd name="T0" fmla="*/ 590 w 1273"/>
                  <a:gd name="T1" fmla="*/ 257 h 1598"/>
                  <a:gd name="T2" fmla="*/ 483 w 1273"/>
                  <a:gd name="T3" fmla="*/ 309 h 1598"/>
                  <a:gd name="T4" fmla="*/ 409 w 1273"/>
                  <a:gd name="T5" fmla="*/ 410 h 1598"/>
                  <a:gd name="T6" fmla="*/ 372 w 1273"/>
                  <a:gd name="T7" fmla="*/ 556 h 1598"/>
                  <a:gd name="T8" fmla="*/ 930 w 1273"/>
                  <a:gd name="T9" fmla="*/ 644 h 1598"/>
                  <a:gd name="T10" fmla="*/ 910 w 1273"/>
                  <a:gd name="T11" fmla="*/ 479 h 1598"/>
                  <a:gd name="T12" fmla="*/ 855 w 1273"/>
                  <a:gd name="T13" fmla="*/ 354 h 1598"/>
                  <a:gd name="T14" fmla="*/ 768 w 1273"/>
                  <a:gd name="T15" fmla="*/ 276 h 1598"/>
                  <a:gd name="T16" fmla="*/ 656 w 1273"/>
                  <a:gd name="T17" fmla="*/ 249 h 1598"/>
                  <a:gd name="T18" fmla="*/ 364 w 1273"/>
                  <a:gd name="T19" fmla="*/ 888 h 1598"/>
                  <a:gd name="T20" fmla="*/ 369 w 1273"/>
                  <a:gd name="T21" fmla="*/ 991 h 1598"/>
                  <a:gd name="T22" fmla="*/ 405 w 1273"/>
                  <a:gd name="T23" fmla="*/ 1142 h 1598"/>
                  <a:gd name="T24" fmla="*/ 490 w 1273"/>
                  <a:gd name="T25" fmla="*/ 1264 h 1598"/>
                  <a:gd name="T26" fmla="*/ 638 w 1273"/>
                  <a:gd name="T27" fmla="*/ 1335 h 1598"/>
                  <a:gd name="T28" fmla="*/ 843 w 1273"/>
                  <a:gd name="T29" fmla="*/ 1336 h 1598"/>
                  <a:gd name="T30" fmla="*/ 1032 w 1273"/>
                  <a:gd name="T31" fmla="*/ 1260 h 1598"/>
                  <a:gd name="T32" fmla="*/ 1249 w 1273"/>
                  <a:gd name="T33" fmla="*/ 1397 h 1598"/>
                  <a:gd name="T34" fmla="*/ 992 w 1273"/>
                  <a:gd name="T35" fmla="*/ 1548 h 1598"/>
                  <a:gd name="T36" fmla="*/ 701 w 1273"/>
                  <a:gd name="T37" fmla="*/ 1598 h 1598"/>
                  <a:gd name="T38" fmla="*/ 548 w 1273"/>
                  <a:gd name="T39" fmla="*/ 1583 h 1598"/>
                  <a:gd name="T40" fmla="*/ 410 w 1273"/>
                  <a:gd name="T41" fmla="*/ 1542 h 1598"/>
                  <a:gd name="T42" fmla="*/ 291 w 1273"/>
                  <a:gd name="T43" fmla="*/ 1475 h 1598"/>
                  <a:gd name="T44" fmla="*/ 189 w 1273"/>
                  <a:gd name="T45" fmla="*/ 1382 h 1598"/>
                  <a:gd name="T46" fmla="*/ 108 w 1273"/>
                  <a:gd name="T47" fmla="*/ 1267 h 1598"/>
                  <a:gd name="T48" fmla="*/ 49 w 1273"/>
                  <a:gd name="T49" fmla="*/ 1131 h 1598"/>
                  <a:gd name="T50" fmla="*/ 12 w 1273"/>
                  <a:gd name="T51" fmla="*/ 975 h 1598"/>
                  <a:gd name="T52" fmla="*/ 11 w 1273"/>
                  <a:gd name="T53" fmla="*/ 615 h 1598"/>
                  <a:gd name="T54" fmla="*/ 46 w 1273"/>
                  <a:gd name="T55" fmla="*/ 458 h 1598"/>
                  <a:gd name="T56" fmla="*/ 104 w 1273"/>
                  <a:gd name="T57" fmla="*/ 323 h 1598"/>
                  <a:gd name="T58" fmla="*/ 189 w 1273"/>
                  <a:gd name="T59" fmla="*/ 205 h 1598"/>
                  <a:gd name="T60" fmla="*/ 288 w 1273"/>
                  <a:gd name="T61" fmla="*/ 113 h 1598"/>
                  <a:gd name="T62" fmla="*/ 397 w 1273"/>
                  <a:gd name="T63" fmla="*/ 49 h 1598"/>
                  <a:gd name="T64" fmla="*/ 519 w 1273"/>
                  <a:gd name="T65" fmla="*/ 12 h 1598"/>
                  <a:gd name="T66" fmla="*/ 766 w 1273"/>
                  <a:gd name="T67" fmla="*/ 7 h 1598"/>
                  <a:gd name="T68" fmla="*/ 975 w 1273"/>
                  <a:gd name="T69" fmla="*/ 82 h 1598"/>
                  <a:gd name="T70" fmla="*/ 1121 w 1273"/>
                  <a:gd name="T71" fmla="*/ 205 h 1598"/>
                  <a:gd name="T72" fmla="*/ 1196 w 1273"/>
                  <a:gd name="T73" fmla="*/ 325 h 1598"/>
                  <a:gd name="T74" fmla="*/ 1245 w 1273"/>
                  <a:gd name="T75" fmla="*/ 485 h 1598"/>
                  <a:gd name="T76" fmla="*/ 1269 w 1273"/>
                  <a:gd name="T77" fmla="*/ 693 h 1598"/>
                  <a:gd name="T78" fmla="*/ 1273 w 1273"/>
                  <a:gd name="T79" fmla="*/ 888 h 1598"/>
                  <a:gd name="T80" fmla="*/ 364 w 1273"/>
                  <a:gd name="T81" fmla="*/ 888 h 15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273" h="1598">
                    <a:moveTo>
                      <a:pt x="656" y="249"/>
                    </a:moveTo>
                    <a:lnTo>
                      <a:pt x="590" y="257"/>
                    </a:lnTo>
                    <a:lnTo>
                      <a:pt x="533" y="276"/>
                    </a:lnTo>
                    <a:lnTo>
                      <a:pt x="483" y="309"/>
                    </a:lnTo>
                    <a:lnTo>
                      <a:pt x="442" y="354"/>
                    </a:lnTo>
                    <a:lnTo>
                      <a:pt x="409" y="410"/>
                    </a:lnTo>
                    <a:lnTo>
                      <a:pt x="386" y="479"/>
                    </a:lnTo>
                    <a:lnTo>
                      <a:pt x="372" y="556"/>
                    </a:lnTo>
                    <a:lnTo>
                      <a:pt x="367" y="644"/>
                    </a:lnTo>
                    <a:lnTo>
                      <a:pt x="930" y="644"/>
                    </a:lnTo>
                    <a:lnTo>
                      <a:pt x="925" y="556"/>
                    </a:lnTo>
                    <a:lnTo>
                      <a:pt x="910" y="479"/>
                    </a:lnTo>
                    <a:lnTo>
                      <a:pt x="887" y="410"/>
                    </a:lnTo>
                    <a:lnTo>
                      <a:pt x="855" y="354"/>
                    </a:lnTo>
                    <a:lnTo>
                      <a:pt x="815" y="309"/>
                    </a:lnTo>
                    <a:lnTo>
                      <a:pt x="768" y="276"/>
                    </a:lnTo>
                    <a:lnTo>
                      <a:pt x="715" y="257"/>
                    </a:lnTo>
                    <a:lnTo>
                      <a:pt x="656" y="249"/>
                    </a:lnTo>
                    <a:lnTo>
                      <a:pt x="656" y="249"/>
                    </a:lnTo>
                    <a:close/>
                    <a:moveTo>
                      <a:pt x="364" y="888"/>
                    </a:moveTo>
                    <a:lnTo>
                      <a:pt x="364" y="912"/>
                    </a:lnTo>
                    <a:lnTo>
                      <a:pt x="369" y="991"/>
                    </a:lnTo>
                    <a:lnTo>
                      <a:pt x="381" y="1068"/>
                    </a:lnTo>
                    <a:lnTo>
                      <a:pt x="405" y="1142"/>
                    </a:lnTo>
                    <a:lnTo>
                      <a:pt x="441" y="1208"/>
                    </a:lnTo>
                    <a:lnTo>
                      <a:pt x="490" y="1264"/>
                    </a:lnTo>
                    <a:lnTo>
                      <a:pt x="556" y="1307"/>
                    </a:lnTo>
                    <a:lnTo>
                      <a:pt x="638" y="1335"/>
                    </a:lnTo>
                    <a:lnTo>
                      <a:pt x="741" y="1346"/>
                    </a:lnTo>
                    <a:lnTo>
                      <a:pt x="843" y="1336"/>
                    </a:lnTo>
                    <a:lnTo>
                      <a:pt x="940" y="1307"/>
                    </a:lnTo>
                    <a:lnTo>
                      <a:pt x="1032" y="1260"/>
                    </a:lnTo>
                    <a:lnTo>
                      <a:pt x="1119" y="1195"/>
                    </a:lnTo>
                    <a:lnTo>
                      <a:pt x="1249" y="1397"/>
                    </a:lnTo>
                    <a:lnTo>
                      <a:pt x="1124" y="1485"/>
                    </a:lnTo>
                    <a:lnTo>
                      <a:pt x="992" y="1548"/>
                    </a:lnTo>
                    <a:lnTo>
                      <a:pt x="850" y="1586"/>
                    </a:lnTo>
                    <a:lnTo>
                      <a:pt x="701" y="1598"/>
                    </a:lnTo>
                    <a:lnTo>
                      <a:pt x="622" y="1594"/>
                    </a:lnTo>
                    <a:lnTo>
                      <a:pt x="548" y="1583"/>
                    </a:lnTo>
                    <a:lnTo>
                      <a:pt x="476" y="1566"/>
                    </a:lnTo>
                    <a:lnTo>
                      <a:pt x="410" y="1542"/>
                    </a:lnTo>
                    <a:lnTo>
                      <a:pt x="348" y="1511"/>
                    </a:lnTo>
                    <a:lnTo>
                      <a:pt x="291" y="1475"/>
                    </a:lnTo>
                    <a:lnTo>
                      <a:pt x="237" y="1431"/>
                    </a:lnTo>
                    <a:lnTo>
                      <a:pt x="189" y="1382"/>
                    </a:lnTo>
                    <a:lnTo>
                      <a:pt x="146" y="1327"/>
                    </a:lnTo>
                    <a:lnTo>
                      <a:pt x="108" y="1267"/>
                    </a:lnTo>
                    <a:lnTo>
                      <a:pt x="76" y="1202"/>
                    </a:lnTo>
                    <a:lnTo>
                      <a:pt x="49" y="1131"/>
                    </a:lnTo>
                    <a:lnTo>
                      <a:pt x="27" y="1056"/>
                    </a:lnTo>
                    <a:lnTo>
                      <a:pt x="12" y="975"/>
                    </a:lnTo>
                    <a:lnTo>
                      <a:pt x="0" y="801"/>
                    </a:lnTo>
                    <a:lnTo>
                      <a:pt x="11" y="615"/>
                    </a:lnTo>
                    <a:lnTo>
                      <a:pt x="25" y="534"/>
                    </a:lnTo>
                    <a:lnTo>
                      <a:pt x="46" y="458"/>
                    </a:lnTo>
                    <a:lnTo>
                      <a:pt x="71" y="388"/>
                    </a:lnTo>
                    <a:lnTo>
                      <a:pt x="104" y="323"/>
                    </a:lnTo>
                    <a:lnTo>
                      <a:pt x="144" y="262"/>
                    </a:lnTo>
                    <a:lnTo>
                      <a:pt x="189" y="205"/>
                    </a:lnTo>
                    <a:lnTo>
                      <a:pt x="237" y="154"/>
                    </a:lnTo>
                    <a:lnTo>
                      <a:pt x="288" y="113"/>
                    </a:lnTo>
                    <a:lnTo>
                      <a:pt x="341" y="78"/>
                    </a:lnTo>
                    <a:lnTo>
                      <a:pt x="397" y="49"/>
                    </a:lnTo>
                    <a:lnTo>
                      <a:pt x="456" y="28"/>
                    </a:lnTo>
                    <a:lnTo>
                      <a:pt x="519" y="12"/>
                    </a:lnTo>
                    <a:lnTo>
                      <a:pt x="656" y="0"/>
                    </a:lnTo>
                    <a:lnTo>
                      <a:pt x="766" y="7"/>
                    </a:lnTo>
                    <a:lnTo>
                      <a:pt x="873" y="34"/>
                    </a:lnTo>
                    <a:lnTo>
                      <a:pt x="975" y="82"/>
                    </a:lnTo>
                    <a:lnTo>
                      <a:pt x="1074" y="157"/>
                    </a:lnTo>
                    <a:lnTo>
                      <a:pt x="1121" y="205"/>
                    </a:lnTo>
                    <a:lnTo>
                      <a:pt x="1162" y="260"/>
                    </a:lnTo>
                    <a:lnTo>
                      <a:pt x="1196" y="325"/>
                    </a:lnTo>
                    <a:lnTo>
                      <a:pt x="1224" y="400"/>
                    </a:lnTo>
                    <a:lnTo>
                      <a:pt x="1245" y="485"/>
                    </a:lnTo>
                    <a:lnTo>
                      <a:pt x="1261" y="582"/>
                    </a:lnTo>
                    <a:lnTo>
                      <a:pt x="1269" y="693"/>
                    </a:lnTo>
                    <a:lnTo>
                      <a:pt x="1273" y="819"/>
                    </a:lnTo>
                    <a:lnTo>
                      <a:pt x="1273" y="888"/>
                    </a:lnTo>
                    <a:lnTo>
                      <a:pt x="364" y="888"/>
                    </a:lnTo>
                    <a:lnTo>
                      <a:pt x="364" y="88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 dirty="0">
                  <a:latin typeface="+mj-lt"/>
                </a:endParaRPr>
              </a:p>
            </p:txBody>
          </p:sp>
          <p:sp>
            <p:nvSpPr>
              <p:cNvPr id="36" name="Freeform 10"/>
              <p:cNvSpPr>
                <a:spLocks/>
              </p:cNvSpPr>
              <p:nvPr/>
            </p:nvSpPr>
            <p:spPr bwMode="auto">
              <a:xfrm>
                <a:off x="14232" y="526"/>
                <a:ext cx="81" cy="322"/>
              </a:xfrm>
              <a:custGeom>
                <a:avLst/>
                <a:gdLst>
                  <a:gd name="T0" fmla="*/ 365 w 563"/>
                  <a:gd name="T1" fmla="*/ 2249 h 2249"/>
                  <a:gd name="T2" fmla="*/ 306 w 563"/>
                  <a:gd name="T3" fmla="*/ 2246 h 2249"/>
                  <a:gd name="T4" fmla="*/ 254 w 563"/>
                  <a:gd name="T5" fmla="*/ 2236 h 2249"/>
                  <a:gd name="T6" fmla="*/ 209 w 563"/>
                  <a:gd name="T7" fmla="*/ 2220 h 2249"/>
                  <a:gd name="T8" fmla="*/ 172 w 563"/>
                  <a:gd name="T9" fmla="*/ 2200 h 2249"/>
                  <a:gd name="T10" fmla="*/ 112 w 563"/>
                  <a:gd name="T11" fmla="*/ 2148 h 2249"/>
                  <a:gd name="T12" fmla="*/ 73 w 563"/>
                  <a:gd name="T13" fmla="*/ 2083 h 2249"/>
                  <a:gd name="T14" fmla="*/ 48 w 563"/>
                  <a:gd name="T15" fmla="*/ 2012 h 2249"/>
                  <a:gd name="T16" fmla="*/ 36 w 563"/>
                  <a:gd name="T17" fmla="*/ 1941 h 2249"/>
                  <a:gd name="T18" fmla="*/ 30 w 563"/>
                  <a:gd name="T19" fmla="*/ 1819 h 2249"/>
                  <a:gd name="T20" fmla="*/ 30 w 563"/>
                  <a:gd name="T21" fmla="*/ 521 h 2249"/>
                  <a:gd name="T22" fmla="*/ 24 w 563"/>
                  <a:gd name="T23" fmla="*/ 268 h 2249"/>
                  <a:gd name="T24" fmla="*/ 0 w 563"/>
                  <a:gd name="T25" fmla="*/ 76 h 2249"/>
                  <a:gd name="T26" fmla="*/ 341 w 563"/>
                  <a:gd name="T27" fmla="*/ 0 h 2249"/>
                  <a:gd name="T28" fmla="*/ 356 w 563"/>
                  <a:gd name="T29" fmla="*/ 77 h 2249"/>
                  <a:gd name="T30" fmla="*/ 363 w 563"/>
                  <a:gd name="T31" fmla="*/ 171 h 2249"/>
                  <a:gd name="T32" fmla="*/ 368 w 563"/>
                  <a:gd name="T33" fmla="*/ 419 h 2249"/>
                  <a:gd name="T34" fmla="*/ 368 w 563"/>
                  <a:gd name="T35" fmla="*/ 1710 h 2249"/>
                  <a:gd name="T36" fmla="*/ 369 w 563"/>
                  <a:gd name="T37" fmla="*/ 1834 h 2249"/>
                  <a:gd name="T38" fmla="*/ 376 w 563"/>
                  <a:gd name="T39" fmla="*/ 1911 h 2249"/>
                  <a:gd name="T40" fmla="*/ 385 w 563"/>
                  <a:gd name="T41" fmla="*/ 1955 h 2249"/>
                  <a:gd name="T42" fmla="*/ 401 w 563"/>
                  <a:gd name="T43" fmla="*/ 1984 h 2249"/>
                  <a:gd name="T44" fmla="*/ 419 w 563"/>
                  <a:gd name="T45" fmla="*/ 2002 h 2249"/>
                  <a:gd name="T46" fmla="*/ 447 w 563"/>
                  <a:gd name="T47" fmla="*/ 2013 h 2249"/>
                  <a:gd name="T48" fmla="*/ 478 w 563"/>
                  <a:gd name="T49" fmla="*/ 2016 h 2249"/>
                  <a:gd name="T50" fmla="*/ 509 w 563"/>
                  <a:gd name="T51" fmla="*/ 2008 h 2249"/>
                  <a:gd name="T52" fmla="*/ 563 w 563"/>
                  <a:gd name="T53" fmla="*/ 2213 h 2249"/>
                  <a:gd name="T54" fmla="*/ 470 w 563"/>
                  <a:gd name="T55" fmla="*/ 2240 h 2249"/>
                  <a:gd name="T56" fmla="*/ 365 w 563"/>
                  <a:gd name="T57" fmla="*/ 2249 h 2249"/>
                  <a:gd name="T58" fmla="*/ 365 w 563"/>
                  <a:gd name="T59" fmla="*/ 2249 h 2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563" h="2249">
                    <a:moveTo>
                      <a:pt x="365" y="2249"/>
                    </a:moveTo>
                    <a:lnTo>
                      <a:pt x="306" y="2246"/>
                    </a:lnTo>
                    <a:lnTo>
                      <a:pt x="254" y="2236"/>
                    </a:lnTo>
                    <a:lnTo>
                      <a:pt x="209" y="2220"/>
                    </a:lnTo>
                    <a:lnTo>
                      <a:pt x="172" y="2200"/>
                    </a:lnTo>
                    <a:lnTo>
                      <a:pt x="112" y="2148"/>
                    </a:lnTo>
                    <a:lnTo>
                      <a:pt x="73" y="2083"/>
                    </a:lnTo>
                    <a:lnTo>
                      <a:pt x="48" y="2012"/>
                    </a:lnTo>
                    <a:lnTo>
                      <a:pt x="36" y="1941"/>
                    </a:lnTo>
                    <a:lnTo>
                      <a:pt x="30" y="1819"/>
                    </a:lnTo>
                    <a:lnTo>
                      <a:pt x="30" y="521"/>
                    </a:lnTo>
                    <a:lnTo>
                      <a:pt x="24" y="268"/>
                    </a:lnTo>
                    <a:lnTo>
                      <a:pt x="0" y="76"/>
                    </a:lnTo>
                    <a:lnTo>
                      <a:pt x="341" y="0"/>
                    </a:lnTo>
                    <a:lnTo>
                      <a:pt x="356" y="77"/>
                    </a:lnTo>
                    <a:lnTo>
                      <a:pt x="363" y="171"/>
                    </a:lnTo>
                    <a:lnTo>
                      <a:pt x="368" y="419"/>
                    </a:lnTo>
                    <a:lnTo>
                      <a:pt x="368" y="1710"/>
                    </a:lnTo>
                    <a:lnTo>
                      <a:pt x="369" y="1834"/>
                    </a:lnTo>
                    <a:lnTo>
                      <a:pt x="376" y="1911"/>
                    </a:lnTo>
                    <a:lnTo>
                      <a:pt x="385" y="1955"/>
                    </a:lnTo>
                    <a:lnTo>
                      <a:pt x="401" y="1984"/>
                    </a:lnTo>
                    <a:lnTo>
                      <a:pt x="419" y="2002"/>
                    </a:lnTo>
                    <a:lnTo>
                      <a:pt x="447" y="2013"/>
                    </a:lnTo>
                    <a:lnTo>
                      <a:pt x="478" y="2016"/>
                    </a:lnTo>
                    <a:lnTo>
                      <a:pt x="509" y="2008"/>
                    </a:lnTo>
                    <a:lnTo>
                      <a:pt x="563" y="2213"/>
                    </a:lnTo>
                    <a:lnTo>
                      <a:pt x="470" y="2240"/>
                    </a:lnTo>
                    <a:lnTo>
                      <a:pt x="365" y="2249"/>
                    </a:lnTo>
                    <a:lnTo>
                      <a:pt x="365" y="224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 dirty="0">
                  <a:latin typeface="+mj-lt"/>
                </a:endParaRPr>
              </a:p>
            </p:txBody>
          </p:sp>
          <p:sp>
            <p:nvSpPr>
              <p:cNvPr id="37" name="Freeform 11"/>
              <p:cNvSpPr>
                <a:spLocks noEditPoints="1"/>
              </p:cNvSpPr>
              <p:nvPr/>
            </p:nvSpPr>
            <p:spPr bwMode="auto">
              <a:xfrm>
                <a:off x="14336" y="530"/>
                <a:ext cx="63" cy="313"/>
              </a:xfrm>
              <a:custGeom>
                <a:avLst/>
                <a:gdLst>
                  <a:gd name="T0" fmla="*/ 50 w 438"/>
                  <a:gd name="T1" fmla="*/ 2192 h 2192"/>
                  <a:gd name="T2" fmla="*/ 50 w 438"/>
                  <a:gd name="T3" fmla="*/ 693 h 2192"/>
                  <a:gd name="T4" fmla="*/ 383 w 438"/>
                  <a:gd name="T5" fmla="*/ 633 h 2192"/>
                  <a:gd name="T6" fmla="*/ 383 w 438"/>
                  <a:gd name="T7" fmla="*/ 2192 h 2192"/>
                  <a:gd name="T8" fmla="*/ 50 w 438"/>
                  <a:gd name="T9" fmla="*/ 2192 h 2192"/>
                  <a:gd name="T10" fmla="*/ 50 w 438"/>
                  <a:gd name="T11" fmla="*/ 2192 h 2192"/>
                  <a:gd name="T12" fmla="*/ 215 w 438"/>
                  <a:gd name="T13" fmla="*/ 443 h 2192"/>
                  <a:gd name="T14" fmla="*/ 171 w 438"/>
                  <a:gd name="T15" fmla="*/ 439 h 2192"/>
                  <a:gd name="T16" fmla="*/ 131 w 438"/>
                  <a:gd name="T17" fmla="*/ 426 h 2192"/>
                  <a:gd name="T18" fmla="*/ 94 w 438"/>
                  <a:gd name="T19" fmla="*/ 406 h 2192"/>
                  <a:gd name="T20" fmla="*/ 62 w 438"/>
                  <a:gd name="T21" fmla="*/ 378 h 2192"/>
                  <a:gd name="T22" fmla="*/ 37 w 438"/>
                  <a:gd name="T23" fmla="*/ 346 h 2192"/>
                  <a:gd name="T24" fmla="*/ 18 w 438"/>
                  <a:gd name="T25" fmla="*/ 309 h 2192"/>
                  <a:gd name="T26" fmla="*/ 5 w 438"/>
                  <a:gd name="T27" fmla="*/ 267 h 2192"/>
                  <a:gd name="T28" fmla="*/ 0 w 438"/>
                  <a:gd name="T29" fmla="*/ 223 h 2192"/>
                  <a:gd name="T30" fmla="*/ 5 w 438"/>
                  <a:gd name="T31" fmla="*/ 179 h 2192"/>
                  <a:gd name="T32" fmla="*/ 18 w 438"/>
                  <a:gd name="T33" fmla="*/ 136 h 2192"/>
                  <a:gd name="T34" fmla="*/ 38 w 438"/>
                  <a:gd name="T35" fmla="*/ 99 h 2192"/>
                  <a:gd name="T36" fmla="*/ 64 w 438"/>
                  <a:gd name="T37" fmla="*/ 66 h 2192"/>
                  <a:gd name="T38" fmla="*/ 96 w 438"/>
                  <a:gd name="T39" fmla="*/ 39 h 2192"/>
                  <a:gd name="T40" fmla="*/ 134 w 438"/>
                  <a:gd name="T41" fmla="*/ 18 h 2192"/>
                  <a:gd name="T42" fmla="*/ 175 w 438"/>
                  <a:gd name="T43" fmla="*/ 5 h 2192"/>
                  <a:gd name="T44" fmla="*/ 220 w 438"/>
                  <a:gd name="T45" fmla="*/ 0 h 2192"/>
                  <a:gd name="T46" fmla="*/ 264 w 438"/>
                  <a:gd name="T47" fmla="*/ 5 h 2192"/>
                  <a:gd name="T48" fmla="*/ 304 w 438"/>
                  <a:gd name="T49" fmla="*/ 18 h 2192"/>
                  <a:gd name="T50" fmla="*/ 341 w 438"/>
                  <a:gd name="T51" fmla="*/ 38 h 2192"/>
                  <a:gd name="T52" fmla="*/ 373 w 438"/>
                  <a:gd name="T53" fmla="*/ 64 h 2192"/>
                  <a:gd name="T54" fmla="*/ 399 w 438"/>
                  <a:gd name="T55" fmla="*/ 98 h 2192"/>
                  <a:gd name="T56" fmla="*/ 419 w 438"/>
                  <a:gd name="T57" fmla="*/ 135 h 2192"/>
                  <a:gd name="T58" fmla="*/ 432 w 438"/>
                  <a:gd name="T59" fmla="*/ 177 h 2192"/>
                  <a:gd name="T60" fmla="*/ 438 w 438"/>
                  <a:gd name="T61" fmla="*/ 223 h 2192"/>
                  <a:gd name="T62" fmla="*/ 432 w 438"/>
                  <a:gd name="T63" fmla="*/ 267 h 2192"/>
                  <a:gd name="T64" fmla="*/ 419 w 438"/>
                  <a:gd name="T65" fmla="*/ 309 h 2192"/>
                  <a:gd name="T66" fmla="*/ 399 w 438"/>
                  <a:gd name="T67" fmla="*/ 346 h 2192"/>
                  <a:gd name="T68" fmla="*/ 373 w 438"/>
                  <a:gd name="T69" fmla="*/ 378 h 2192"/>
                  <a:gd name="T70" fmla="*/ 339 w 438"/>
                  <a:gd name="T71" fmla="*/ 406 h 2192"/>
                  <a:gd name="T72" fmla="*/ 301 w 438"/>
                  <a:gd name="T73" fmla="*/ 426 h 2192"/>
                  <a:gd name="T74" fmla="*/ 260 w 438"/>
                  <a:gd name="T75" fmla="*/ 439 h 2192"/>
                  <a:gd name="T76" fmla="*/ 215 w 438"/>
                  <a:gd name="T77" fmla="*/ 443 h 2192"/>
                  <a:gd name="T78" fmla="*/ 215 w 438"/>
                  <a:gd name="T79" fmla="*/ 443 h 2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38" h="2192">
                    <a:moveTo>
                      <a:pt x="50" y="2192"/>
                    </a:moveTo>
                    <a:lnTo>
                      <a:pt x="50" y="693"/>
                    </a:lnTo>
                    <a:lnTo>
                      <a:pt x="383" y="633"/>
                    </a:lnTo>
                    <a:lnTo>
                      <a:pt x="383" y="2192"/>
                    </a:lnTo>
                    <a:lnTo>
                      <a:pt x="50" y="2192"/>
                    </a:lnTo>
                    <a:lnTo>
                      <a:pt x="50" y="2192"/>
                    </a:lnTo>
                    <a:close/>
                    <a:moveTo>
                      <a:pt x="215" y="443"/>
                    </a:moveTo>
                    <a:lnTo>
                      <a:pt x="171" y="439"/>
                    </a:lnTo>
                    <a:lnTo>
                      <a:pt x="131" y="426"/>
                    </a:lnTo>
                    <a:lnTo>
                      <a:pt x="94" y="406"/>
                    </a:lnTo>
                    <a:lnTo>
                      <a:pt x="62" y="378"/>
                    </a:lnTo>
                    <a:lnTo>
                      <a:pt x="37" y="346"/>
                    </a:lnTo>
                    <a:lnTo>
                      <a:pt x="18" y="309"/>
                    </a:lnTo>
                    <a:lnTo>
                      <a:pt x="5" y="267"/>
                    </a:lnTo>
                    <a:lnTo>
                      <a:pt x="0" y="223"/>
                    </a:lnTo>
                    <a:lnTo>
                      <a:pt x="5" y="179"/>
                    </a:lnTo>
                    <a:lnTo>
                      <a:pt x="18" y="136"/>
                    </a:lnTo>
                    <a:lnTo>
                      <a:pt x="38" y="99"/>
                    </a:lnTo>
                    <a:lnTo>
                      <a:pt x="64" y="66"/>
                    </a:lnTo>
                    <a:lnTo>
                      <a:pt x="96" y="39"/>
                    </a:lnTo>
                    <a:lnTo>
                      <a:pt x="134" y="18"/>
                    </a:lnTo>
                    <a:lnTo>
                      <a:pt x="175" y="5"/>
                    </a:lnTo>
                    <a:lnTo>
                      <a:pt x="220" y="0"/>
                    </a:lnTo>
                    <a:lnTo>
                      <a:pt x="264" y="5"/>
                    </a:lnTo>
                    <a:lnTo>
                      <a:pt x="304" y="18"/>
                    </a:lnTo>
                    <a:lnTo>
                      <a:pt x="341" y="38"/>
                    </a:lnTo>
                    <a:lnTo>
                      <a:pt x="373" y="64"/>
                    </a:lnTo>
                    <a:lnTo>
                      <a:pt x="399" y="98"/>
                    </a:lnTo>
                    <a:lnTo>
                      <a:pt x="419" y="135"/>
                    </a:lnTo>
                    <a:lnTo>
                      <a:pt x="432" y="177"/>
                    </a:lnTo>
                    <a:lnTo>
                      <a:pt x="438" y="223"/>
                    </a:lnTo>
                    <a:lnTo>
                      <a:pt x="432" y="267"/>
                    </a:lnTo>
                    <a:lnTo>
                      <a:pt x="419" y="309"/>
                    </a:lnTo>
                    <a:lnTo>
                      <a:pt x="399" y="346"/>
                    </a:lnTo>
                    <a:lnTo>
                      <a:pt x="373" y="378"/>
                    </a:lnTo>
                    <a:lnTo>
                      <a:pt x="339" y="406"/>
                    </a:lnTo>
                    <a:lnTo>
                      <a:pt x="301" y="426"/>
                    </a:lnTo>
                    <a:lnTo>
                      <a:pt x="260" y="439"/>
                    </a:lnTo>
                    <a:lnTo>
                      <a:pt x="215" y="443"/>
                    </a:lnTo>
                    <a:lnTo>
                      <a:pt x="215" y="44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 dirty="0">
                  <a:latin typeface="+mj-lt"/>
                </a:endParaRPr>
              </a:p>
            </p:txBody>
          </p:sp>
          <p:sp>
            <p:nvSpPr>
              <p:cNvPr id="38" name="Freeform 12"/>
              <p:cNvSpPr>
                <a:spLocks/>
              </p:cNvSpPr>
              <p:nvPr/>
            </p:nvSpPr>
            <p:spPr bwMode="auto">
              <a:xfrm>
                <a:off x="14434" y="620"/>
                <a:ext cx="162" cy="229"/>
              </a:xfrm>
              <a:custGeom>
                <a:avLst/>
                <a:gdLst>
                  <a:gd name="T0" fmla="*/ 571 w 1134"/>
                  <a:gd name="T1" fmla="*/ 1598 h 1601"/>
                  <a:gd name="T2" fmla="*/ 433 w 1134"/>
                  <a:gd name="T3" fmla="*/ 1571 h 1601"/>
                  <a:gd name="T4" fmla="*/ 313 w 1134"/>
                  <a:gd name="T5" fmla="*/ 1518 h 1601"/>
                  <a:gd name="T6" fmla="*/ 211 w 1134"/>
                  <a:gd name="T7" fmla="*/ 1441 h 1601"/>
                  <a:gd name="T8" fmla="*/ 129 w 1134"/>
                  <a:gd name="T9" fmla="*/ 1341 h 1601"/>
                  <a:gd name="T10" fmla="*/ 42 w 1134"/>
                  <a:gd name="T11" fmla="*/ 1148 h 1601"/>
                  <a:gd name="T12" fmla="*/ 0 w 1134"/>
                  <a:gd name="T13" fmla="*/ 819 h 1601"/>
                  <a:gd name="T14" fmla="*/ 15 w 1134"/>
                  <a:gd name="T15" fmla="*/ 625 h 1601"/>
                  <a:gd name="T16" fmla="*/ 57 w 1134"/>
                  <a:gd name="T17" fmla="*/ 457 h 1601"/>
                  <a:gd name="T18" fmla="*/ 122 w 1134"/>
                  <a:gd name="T19" fmla="*/ 316 h 1601"/>
                  <a:gd name="T20" fmla="*/ 208 w 1134"/>
                  <a:gd name="T21" fmla="*/ 201 h 1601"/>
                  <a:gd name="T22" fmla="*/ 309 w 1134"/>
                  <a:gd name="T23" fmla="*/ 113 h 1601"/>
                  <a:gd name="T24" fmla="*/ 423 w 1134"/>
                  <a:gd name="T25" fmla="*/ 50 h 1601"/>
                  <a:gd name="T26" fmla="*/ 671 w 1134"/>
                  <a:gd name="T27" fmla="*/ 0 h 1601"/>
                  <a:gd name="T28" fmla="*/ 893 w 1134"/>
                  <a:gd name="T29" fmla="*/ 35 h 1601"/>
                  <a:gd name="T30" fmla="*/ 1093 w 1134"/>
                  <a:gd name="T31" fmla="*/ 165 h 1601"/>
                  <a:gd name="T32" fmla="*/ 861 w 1134"/>
                  <a:gd name="T33" fmla="*/ 332 h 1601"/>
                  <a:gd name="T34" fmla="*/ 735 w 1134"/>
                  <a:gd name="T35" fmla="*/ 275 h 1601"/>
                  <a:gd name="T36" fmla="*/ 596 w 1134"/>
                  <a:gd name="T37" fmla="*/ 278 h 1601"/>
                  <a:gd name="T38" fmla="*/ 473 w 1134"/>
                  <a:gd name="T39" fmla="*/ 355 h 1601"/>
                  <a:gd name="T40" fmla="*/ 402 w 1134"/>
                  <a:gd name="T41" fmla="*/ 500 h 1601"/>
                  <a:gd name="T42" fmla="*/ 371 w 1134"/>
                  <a:gd name="T43" fmla="*/ 712 h 1601"/>
                  <a:gd name="T44" fmla="*/ 373 w 1134"/>
                  <a:gd name="T45" fmla="*/ 987 h 1601"/>
                  <a:gd name="T46" fmla="*/ 424 w 1134"/>
                  <a:gd name="T47" fmla="*/ 1194 h 1601"/>
                  <a:gd name="T48" fmla="*/ 509 w 1134"/>
                  <a:gd name="T49" fmla="*/ 1297 h 1601"/>
                  <a:gd name="T50" fmla="*/ 612 w 1134"/>
                  <a:gd name="T51" fmla="*/ 1342 h 1601"/>
                  <a:gd name="T52" fmla="*/ 749 w 1134"/>
                  <a:gd name="T53" fmla="*/ 1339 h 1601"/>
                  <a:gd name="T54" fmla="*/ 903 w 1134"/>
                  <a:gd name="T55" fmla="*/ 1263 h 1601"/>
                  <a:gd name="T56" fmla="*/ 1134 w 1134"/>
                  <a:gd name="T57" fmla="*/ 1400 h 1601"/>
                  <a:gd name="T58" fmla="*/ 973 w 1134"/>
                  <a:gd name="T59" fmla="*/ 1525 h 1601"/>
                  <a:gd name="T60" fmla="*/ 855 w 1134"/>
                  <a:gd name="T61" fmla="*/ 1574 h 1601"/>
                  <a:gd name="T62" fmla="*/ 647 w 1134"/>
                  <a:gd name="T63" fmla="*/ 1601 h 16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134" h="1601">
                    <a:moveTo>
                      <a:pt x="647" y="1601"/>
                    </a:moveTo>
                    <a:lnTo>
                      <a:pt x="571" y="1598"/>
                    </a:lnTo>
                    <a:lnTo>
                      <a:pt x="500" y="1587"/>
                    </a:lnTo>
                    <a:lnTo>
                      <a:pt x="433" y="1571"/>
                    </a:lnTo>
                    <a:lnTo>
                      <a:pt x="371" y="1548"/>
                    </a:lnTo>
                    <a:lnTo>
                      <a:pt x="313" y="1518"/>
                    </a:lnTo>
                    <a:lnTo>
                      <a:pt x="260" y="1483"/>
                    </a:lnTo>
                    <a:lnTo>
                      <a:pt x="211" y="1441"/>
                    </a:lnTo>
                    <a:lnTo>
                      <a:pt x="167" y="1393"/>
                    </a:lnTo>
                    <a:lnTo>
                      <a:pt x="129" y="1341"/>
                    </a:lnTo>
                    <a:lnTo>
                      <a:pt x="95" y="1281"/>
                    </a:lnTo>
                    <a:lnTo>
                      <a:pt x="42" y="1148"/>
                    </a:lnTo>
                    <a:lnTo>
                      <a:pt x="11" y="994"/>
                    </a:lnTo>
                    <a:lnTo>
                      <a:pt x="0" y="819"/>
                    </a:lnTo>
                    <a:lnTo>
                      <a:pt x="4" y="718"/>
                    </a:lnTo>
                    <a:lnTo>
                      <a:pt x="15" y="625"/>
                    </a:lnTo>
                    <a:lnTo>
                      <a:pt x="33" y="537"/>
                    </a:lnTo>
                    <a:lnTo>
                      <a:pt x="57" y="457"/>
                    </a:lnTo>
                    <a:lnTo>
                      <a:pt x="87" y="384"/>
                    </a:lnTo>
                    <a:lnTo>
                      <a:pt x="122" y="316"/>
                    </a:lnTo>
                    <a:lnTo>
                      <a:pt x="163" y="256"/>
                    </a:lnTo>
                    <a:lnTo>
                      <a:pt x="208" y="201"/>
                    </a:lnTo>
                    <a:lnTo>
                      <a:pt x="257" y="154"/>
                    </a:lnTo>
                    <a:lnTo>
                      <a:pt x="309" y="113"/>
                    </a:lnTo>
                    <a:lnTo>
                      <a:pt x="364" y="77"/>
                    </a:lnTo>
                    <a:lnTo>
                      <a:pt x="423" y="50"/>
                    </a:lnTo>
                    <a:lnTo>
                      <a:pt x="545" y="12"/>
                    </a:lnTo>
                    <a:lnTo>
                      <a:pt x="671" y="0"/>
                    </a:lnTo>
                    <a:lnTo>
                      <a:pt x="788" y="8"/>
                    </a:lnTo>
                    <a:lnTo>
                      <a:pt x="893" y="35"/>
                    </a:lnTo>
                    <a:lnTo>
                      <a:pt x="992" y="86"/>
                    </a:lnTo>
                    <a:lnTo>
                      <a:pt x="1093" y="165"/>
                    </a:lnTo>
                    <a:lnTo>
                      <a:pt x="926" y="385"/>
                    </a:lnTo>
                    <a:lnTo>
                      <a:pt x="861" y="332"/>
                    </a:lnTo>
                    <a:lnTo>
                      <a:pt x="797" y="296"/>
                    </a:lnTo>
                    <a:lnTo>
                      <a:pt x="735" y="275"/>
                    </a:lnTo>
                    <a:lnTo>
                      <a:pt x="671" y="267"/>
                    </a:lnTo>
                    <a:lnTo>
                      <a:pt x="596" y="278"/>
                    </a:lnTo>
                    <a:lnTo>
                      <a:pt x="529" y="307"/>
                    </a:lnTo>
                    <a:lnTo>
                      <a:pt x="473" y="355"/>
                    </a:lnTo>
                    <a:lnTo>
                      <a:pt x="431" y="421"/>
                    </a:lnTo>
                    <a:lnTo>
                      <a:pt x="402" y="500"/>
                    </a:lnTo>
                    <a:lnTo>
                      <a:pt x="382" y="597"/>
                    </a:lnTo>
                    <a:lnTo>
                      <a:pt x="371" y="712"/>
                    </a:lnTo>
                    <a:lnTo>
                      <a:pt x="367" y="845"/>
                    </a:lnTo>
                    <a:lnTo>
                      <a:pt x="373" y="987"/>
                    </a:lnTo>
                    <a:lnTo>
                      <a:pt x="392" y="1103"/>
                    </a:lnTo>
                    <a:lnTo>
                      <a:pt x="424" y="1194"/>
                    </a:lnTo>
                    <a:lnTo>
                      <a:pt x="469" y="1261"/>
                    </a:lnTo>
                    <a:lnTo>
                      <a:pt x="509" y="1297"/>
                    </a:lnTo>
                    <a:lnTo>
                      <a:pt x="557" y="1325"/>
                    </a:lnTo>
                    <a:lnTo>
                      <a:pt x="612" y="1342"/>
                    </a:lnTo>
                    <a:lnTo>
                      <a:pt x="671" y="1349"/>
                    </a:lnTo>
                    <a:lnTo>
                      <a:pt x="749" y="1339"/>
                    </a:lnTo>
                    <a:lnTo>
                      <a:pt x="827" y="1310"/>
                    </a:lnTo>
                    <a:lnTo>
                      <a:pt x="903" y="1263"/>
                    </a:lnTo>
                    <a:lnTo>
                      <a:pt x="977" y="1198"/>
                    </a:lnTo>
                    <a:lnTo>
                      <a:pt x="1134" y="1400"/>
                    </a:lnTo>
                    <a:lnTo>
                      <a:pt x="1029" y="1489"/>
                    </a:lnTo>
                    <a:lnTo>
                      <a:pt x="973" y="1525"/>
                    </a:lnTo>
                    <a:lnTo>
                      <a:pt x="916" y="1552"/>
                    </a:lnTo>
                    <a:lnTo>
                      <a:pt x="855" y="1574"/>
                    </a:lnTo>
                    <a:lnTo>
                      <a:pt x="790" y="1590"/>
                    </a:lnTo>
                    <a:lnTo>
                      <a:pt x="647" y="1601"/>
                    </a:lnTo>
                    <a:lnTo>
                      <a:pt x="647" y="16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 dirty="0">
                  <a:latin typeface="+mj-lt"/>
                </a:endParaRPr>
              </a:p>
            </p:txBody>
          </p:sp>
          <p:sp>
            <p:nvSpPr>
              <p:cNvPr id="39" name="Freeform 13"/>
              <p:cNvSpPr>
                <a:spLocks noEditPoints="1"/>
              </p:cNvSpPr>
              <p:nvPr/>
            </p:nvSpPr>
            <p:spPr bwMode="auto">
              <a:xfrm>
                <a:off x="14604" y="784"/>
                <a:ext cx="64" cy="64"/>
              </a:xfrm>
              <a:custGeom>
                <a:avLst/>
                <a:gdLst>
                  <a:gd name="T0" fmla="*/ 212 w 446"/>
                  <a:gd name="T1" fmla="*/ 138 h 447"/>
                  <a:gd name="T2" fmla="*/ 194 w 446"/>
                  <a:gd name="T3" fmla="*/ 205 h 447"/>
                  <a:gd name="T4" fmla="*/ 236 w 446"/>
                  <a:gd name="T5" fmla="*/ 203 h 447"/>
                  <a:gd name="T6" fmla="*/ 258 w 446"/>
                  <a:gd name="T7" fmla="*/ 172 h 447"/>
                  <a:gd name="T8" fmla="*/ 240 w 446"/>
                  <a:gd name="T9" fmla="*/ 141 h 447"/>
                  <a:gd name="T10" fmla="*/ 266 w 446"/>
                  <a:gd name="T11" fmla="*/ 348 h 447"/>
                  <a:gd name="T12" fmla="*/ 216 w 446"/>
                  <a:gd name="T13" fmla="*/ 260 h 447"/>
                  <a:gd name="T14" fmla="*/ 201 w 446"/>
                  <a:gd name="T15" fmla="*/ 245 h 447"/>
                  <a:gd name="T16" fmla="*/ 194 w 446"/>
                  <a:gd name="T17" fmla="*/ 348 h 447"/>
                  <a:gd name="T18" fmla="*/ 145 w 446"/>
                  <a:gd name="T19" fmla="*/ 97 h 447"/>
                  <a:gd name="T20" fmla="*/ 269 w 446"/>
                  <a:gd name="T21" fmla="*/ 103 h 447"/>
                  <a:gd name="T22" fmla="*/ 306 w 446"/>
                  <a:gd name="T23" fmla="*/ 141 h 447"/>
                  <a:gd name="T24" fmla="*/ 307 w 446"/>
                  <a:gd name="T25" fmla="*/ 197 h 447"/>
                  <a:gd name="T26" fmla="*/ 277 w 446"/>
                  <a:gd name="T27" fmla="*/ 234 h 447"/>
                  <a:gd name="T28" fmla="*/ 266 w 446"/>
                  <a:gd name="T29" fmla="*/ 251 h 447"/>
                  <a:gd name="T30" fmla="*/ 266 w 446"/>
                  <a:gd name="T31" fmla="*/ 348 h 447"/>
                  <a:gd name="T32" fmla="*/ 223 w 446"/>
                  <a:gd name="T33" fmla="*/ 45 h 447"/>
                  <a:gd name="T34" fmla="*/ 156 w 446"/>
                  <a:gd name="T35" fmla="*/ 59 h 447"/>
                  <a:gd name="T36" fmla="*/ 65 w 446"/>
                  <a:gd name="T37" fmla="*/ 154 h 447"/>
                  <a:gd name="T38" fmla="*/ 51 w 446"/>
                  <a:gd name="T39" fmla="*/ 224 h 447"/>
                  <a:gd name="T40" fmla="*/ 65 w 446"/>
                  <a:gd name="T41" fmla="*/ 294 h 447"/>
                  <a:gd name="T42" fmla="*/ 156 w 446"/>
                  <a:gd name="T43" fmla="*/ 390 h 447"/>
                  <a:gd name="T44" fmla="*/ 223 w 446"/>
                  <a:gd name="T45" fmla="*/ 404 h 447"/>
                  <a:gd name="T46" fmla="*/ 290 w 446"/>
                  <a:gd name="T47" fmla="*/ 390 h 447"/>
                  <a:gd name="T48" fmla="*/ 381 w 446"/>
                  <a:gd name="T49" fmla="*/ 294 h 447"/>
                  <a:gd name="T50" fmla="*/ 394 w 446"/>
                  <a:gd name="T51" fmla="*/ 224 h 447"/>
                  <a:gd name="T52" fmla="*/ 381 w 446"/>
                  <a:gd name="T53" fmla="*/ 154 h 447"/>
                  <a:gd name="T54" fmla="*/ 290 w 446"/>
                  <a:gd name="T55" fmla="*/ 59 h 447"/>
                  <a:gd name="T56" fmla="*/ 223 w 446"/>
                  <a:gd name="T57" fmla="*/ 45 h 447"/>
                  <a:gd name="T58" fmla="*/ 223 w 446"/>
                  <a:gd name="T59" fmla="*/ 447 h 447"/>
                  <a:gd name="T60" fmla="*/ 136 w 446"/>
                  <a:gd name="T61" fmla="*/ 430 h 447"/>
                  <a:gd name="T62" fmla="*/ 66 w 446"/>
                  <a:gd name="T63" fmla="*/ 383 h 447"/>
                  <a:gd name="T64" fmla="*/ 18 w 446"/>
                  <a:gd name="T65" fmla="*/ 312 h 447"/>
                  <a:gd name="T66" fmla="*/ 0 w 446"/>
                  <a:gd name="T67" fmla="*/ 224 h 447"/>
                  <a:gd name="T68" fmla="*/ 18 w 446"/>
                  <a:gd name="T69" fmla="*/ 137 h 447"/>
                  <a:gd name="T70" fmla="*/ 66 w 446"/>
                  <a:gd name="T71" fmla="*/ 65 h 447"/>
                  <a:gd name="T72" fmla="*/ 136 w 446"/>
                  <a:gd name="T73" fmla="*/ 17 h 447"/>
                  <a:gd name="T74" fmla="*/ 223 w 446"/>
                  <a:gd name="T75" fmla="*/ 0 h 447"/>
                  <a:gd name="T76" fmla="*/ 309 w 446"/>
                  <a:gd name="T77" fmla="*/ 17 h 447"/>
                  <a:gd name="T78" fmla="*/ 379 w 446"/>
                  <a:gd name="T79" fmla="*/ 65 h 447"/>
                  <a:gd name="T80" fmla="*/ 427 w 446"/>
                  <a:gd name="T81" fmla="*/ 137 h 447"/>
                  <a:gd name="T82" fmla="*/ 446 w 446"/>
                  <a:gd name="T83" fmla="*/ 224 h 447"/>
                  <a:gd name="T84" fmla="*/ 427 w 446"/>
                  <a:gd name="T85" fmla="*/ 312 h 447"/>
                  <a:gd name="T86" fmla="*/ 379 w 446"/>
                  <a:gd name="T87" fmla="*/ 383 h 447"/>
                  <a:gd name="T88" fmla="*/ 309 w 446"/>
                  <a:gd name="T89" fmla="*/ 430 h 447"/>
                  <a:gd name="T90" fmla="*/ 223 w 446"/>
                  <a:gd name="T91" fmla="*/ 447 h 4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46" h="447">
                    <a:moveTo>
                      <a:pt x="240" y="141"/>
                    </a:moveTo>
                    <a:lnTo>
                      <a:pt x="212" y="138"/>
                    </a:lnTo>
                    <a:lnTo>
                      <a:pt x="194" y="138"/>
                    </a:lnTo>
                    <a:lnTo>
                      <a:pt x="194" y="205"/>
                    </a:lnTo>
                    <a:lnTo>
                      <a:pt x="211" y="205"/>
                    </a:lnTo>
                    <a:lnTo>
                      <a:pt x="236" y="203"/>
                    </a:lnTo>
                    <a:lnTo>
                      <a:pt x="248" y="196"/>
                    </a:lnTo>
                    <a:lnTo>
                      <a:pt x="258" y="172"/>
                    </a:lnTo>
                    <a:lnTo>
                      <a:pt x="254" y="153"/>
                    </a:lnTo>
                    <a:lnTo>
                      <a:pt x="240" y="141"/>
                    </a:lnTo>
                    <a:lnTo>
                      <a:pt x="240" y="141"/>
                    </a:lnTo>
                    <a:close/>
                    <a:moveTo>
                      <a:pt x="266" y="348"/>
                    </a:moveTo>
                    <a:lnTo>
                      <a:pt x="243" y="306"/>
                    </a:lnTo>
                    <a:lnTo>
                      <a:pt x="216" y="260"/>
                    </a:lnTo>
                    <a:lnTo>
                      <a:pt x="209" y="250"/>
                    </a:lnTo>
                    <a:lnTo>
                      <a:pt x="201" y="245"/>
                    </a:lnTo>
                    <a:lnTo>
                      <a:pt x="194" y="243"/>
                    </a:lnTo>
                    <a:lnTo>
                      <a:pt x="194" y="348"/>
                    </a:lnTo>
                    <a:lnTo>
                      <a:pt x="145" y="348"/>
                    </a:lnTo>
                    <a:lnTo>
                      <a:pt x="145" y="97"/>
                    </a:lnTo>
                    <a:lnTo>
                      <a:pt x="238" y="97"/>
                    </a:lnTo>
                    <a:lnTo>
                      <a:pt x="269" y="103"/>
                    </a:lnTo>
                    <a:lnTo>
                      <a:pt x="291" y="117"/>
                    </a:lnTo>
                    <a:lnTo>
                      <a:pt x="306" y="141"/>
                    </a:lnTo>
                    <a:lnTo>
                      <a:pt x="311" y="171"/>
                    </a:lnTo>
                    <a:lnTo>
                      <a:pt x="307" y="197"/>
                    </a:lnTo>
                    <a:lnTo>
                      <a:pt x="295" y="219"/>
                    </a:lnTo>
                    <a:lnTo>
                      <a:pt x="277" y="234"/>
                    </a:lnTo>
                    <a:lnTo>
                      <a:pt x="256" y="239"/>
                    </a:lnTo>
                    <a:lnTo>
                      <a:pt x="266" y="251"/>
                    </a:lnTo>
                    <a:lnTo>
                      <a:pt x="326" y="348"/>
                    </a:lnTo>
                    <a:lnTo>
                      <a:pt x="266" y="348"/>
                    </a:lnTo>
                    <a:lnTo>
                      <a:pt x="266" y="348"/>
                    </a:lnTo>
                    <a:close/>
                    <a:moveTo>
                      <a:pt x="223" y="45"/>
                    </a:moveTo>
                    <a:lnTo>
                      <a:pt x="189" y="48"/>
                    </a:lnTo>
                    <a:lnTo>
                      <a:pt x="156" y="59"/>
                    </a:lnTo>
                    <a:lnTo>
                      <a:pt x="101" y="97"/>
                    </a:lnTo>
                    <a:lnTo>
                      <a:pt x="65" y="154"/>
                    </a:lnTo>
                    <a:lnTo>
                      <a:pt x="55" y="188"/>
                    </a:lnTo>
                    <a:lnTo>
                      <a:pt x="51" y="224"/>
                    </a:lnTo>
                    <a:lnTo>
                      <a:pt x="55" y="260"/>
                    </a:lnTo>
                    <a:lnTo>
                      <a:pt x="65" y="294"/>
                    </a:lnTo>
                    <a:lnTo>
                      <a:pt x="101" y="351"/>
                    </a:lnTo>
                    <a:lnTo>
                      <a:pt x="156" y="390"/>
                    </a:lnTo>
                    <a:lnTo>
                      <a:pt x="189" y="400"/>
                    </a:lnTo>
                    <a:lnTo>
                      <a:pt x="223" y="404"/>
                    </a:lnTo>
                    <a:lnTo>
                      <a:pt x="257" y="400"/>
                    </a:lnTo>
                    <a:lnTo>
                      <a:pt x="290" y="390"/>
                    </a:lnTo>
                    <a:lnTo>
                      <a:pt x="344" y="351"/>
                    </a:lnTo>
                    <a:lnTo>
                      <a:pt x="381" y="294"/>
                    </a:lnTo>
                    <a:lnTo>
                      <a:pt x="391" y="260"/>
                    </a:lnTo>
                    <a:lnTo>
                      <a:pt x="394" y="224"/>
                    </a:lnTo>
                    <a:lnTo>
                      <a:pt x="391" y="188"/>
                    </a:lnTo>
                    <a:lnTo>
                      <a:pt x="381" y="154"/>
                    </a:lnTo>
                    <a:lnTo>
                      <a:pt x="344" y="97"/>
                    </a:lnTo>
                    <a:lnTo>
                      <a:pt x="290" y="59"/>
                    </a:lnTo>
                    <a:lnTo>
                      <a:pt x="257" y="48"/>
                    </a:lnTo>
                    <a:lnTo>
                      <a:pt x="223" y="45"/>
                    </a:lnTo>
                    <a:lnTo>
                      <a:pt x="223" y="45"/>
                    </a:lnTo>
                    <a:close/>
                    <a:moveTo>
                      <a:pt x="223" y="447"/>
                    </a:moveTo>
                    <a:lnTo>
                      <a:pt x="178" y="443"/>
                    </a:lnTo>
                    <a:lnTo>
                      <a:pt x="136" y="430"/>
                    </a:lnTo>
                    <a:lnTo>
                      <a:pt x="99" y="410"/>
                    </a:lnTo>
                    <a:lnTo>
                      <a:pt x="66" y="383"/>
                    </a:lnTo>
                    <a:lnTo>
                      <a:pt x="38" y="350"/>
                    </a:lnTo>
                    <a:lnTo>
                      <a:pt x="18" y="312"/>
                    </a:lnTo>
                    <a:lnTo>
                      <a:pt x="5" y="269"/>
                    </a:lnTo>
                    <a:lnTo>
                      <a:pt x="0" y="224"/>
                    </a:lnTo>
                    <a:lnTo>
                      <a:pt x="5" y="178"/>
                    </a:lnTo>
                    <a:lnTo>
                      <a:pt x="18" y="137"/>
                    </a:lnTo>
                    <a:lnTo>
                      <a:pt x="38" y="98"/>
                    </a:lnTo>
                    <a:lnTo>
                      <a:pt x="66" y="65"/>
                    </a:lnTo>
                    <a:lnTo>
                      <a:pt x="99" y="39"/>
                    </a:lnTo>
                    <a:lnTo>
                      <a:pt x="136" y="17"/>
                    </a:lnTo>
                    <a:lnTo>
                      <a:pt x="178" y="4"/>
                    </a:lnTo>
                    <a:lnTo>
                      <a:pt x="223" y="0"/>
                    </a:lnTo>
                    <a:lnTo>
                      <a:pt x="267" y="4"/>
                    </a:lnTo>
                    <a:lnTo>
                      <a:pt x="309" y="17"/>
                    </a:lnTo>
                    <a:lnTo>
                      <a:pt x="346" y="39"/>
                    </a:lnTo>
                    <a:lnTo>
                      <a:pt x="379" y="65"/>
                    </a:lnTo>
                    <a:lnTo>
                      <a:pt x="407" y="98"/>
                    </a:lnTo>
                    <a:lnTo>
                      <a:pt x="427" y="137"/>
                    </a:lnTo>
                    <a:lnTo>
                      <a:pt x="440" y="178"/>
                    </a:lnTo>
                    <a:lnTo>
                      <a:pt x="446" y="224"/>
                    </a:lnTo>
                    <a:lnTo>
                      <a:pt x="440" y="269"/>
                    </a:lnTo>
                    <a:lnTo>
                      <a:pt x="427" y="312"/>
                    </a:lnTo>
                    <a:lnTo>
                      <a:pt x="407" y="350"/>
                    </a:lnTo>
                    <a:lnTo>
                      <a:pt x="379" y="383"/>
                    </a:lnTo>
                    <a:lnTo>
                      <a:pt x="346" y="410"/>
                    </a:lnTo>
                    <a:lnTo>
                      <a:pt x="309" y="430"/>
                    </a:lnTo>
                    <a:lnTo>
                      <a:pt x="267" y="443"/>
                    </a:lnTo>
                    <a:lnTo>
                      <a:pt x="223" y="447"/>
                    </a:lnTo>
                    <a:lnTo>
                      <a:pt x="223" y="44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 dirty="0">
                  <a:latin typeface="+mj-lt"/>
                </a:endParaRPr>
              </a:p>
            </p:txBody>
          </p:sp>
        </p:grpSp>
        <p:grpSp>
          <p:nvGrpSpPr>
            <p:cNvPr id="27" name="Group 28"/>
            <p:cNvGrpSpPr>
              <a:grpSpLocks noChangeAspect="1"/>
            </p:cNvGrpSpPr>
            <p:nvPr/>
          </p:nvGrpSpPr>
          <p:grpSpPr bwMode="auto">
            <a:xfrm>
              <a:off x="16712421" y="4152115"/>
              <a:ext cx="739895" cy="603113"/>
              <a:chOff x="2941" y="7746"/>
              <a:chExt cx="1282" cy="1045"/>
            </a:xfrm>
            <a:grpFill/>
          </p:grpSpPr>
          <p:sp>
            <p:nvSpPr>
              <p:cNvPr id="28" name="Freeform 5"/>
              <p:cNvSpPr>
                <a:spLocks noEditPoints="1"/>
              </p:cNvSpPr>
              <p:nvPr/>
            </p:nvSpPr>
            <p:spPr bwMode="auto">
              <a:xfrm>
                <a:off x="2941" y="7746"/>
                <a:ext cx="1282" cy="1045"/>
              </a:xfrm>
              <a:custGeom>
                <a:avLst/>
                <a:gdLst>
                  <a:gd name="T0" fmla="*/ 6993 w 16668"/>
                  <a:gd name="T1" fmla="*/ 631 h 13581"/>
                  <a:gd name="T2" fmla="*/ 4730 w 16668"/>
                  <a:gd name="T3" fmla="*/ 1413 h 13581"/>
                  <a:gd name="T4" fmla="*/ 2851 w 16668"/>
                  <a:gd name="T5" fmla="*/ 2635 h 13581"/>
                  <a:gd name="T6" fmla="*/ 1447 w 16668"/>
                  <a:gd name="T7" fmla="*/ 4187 h 13581"/>
                  <a:gd name="T8" fmla="*/ 604 w 16668"/>
                  <a:gd name="T9" fmla="*/ 5963 h 13581"/>
                  <a:gd name="T10" fmla="*/ 413 w 16668"/>
                  <a:gd name="T11" fmla="*/ 7854 h 13581"/>
                  <a:gd name="T12" fmla="*/ 839 w 16668"/>
                  <a:gd name="T13" fmla="*/ 9486 h 13581"/>
                  <a:gd name="T14" fmla="*/ 1693 w 16668"/>
                  <a:gd name="T15" fmla="*/ 10803 h 13581"/>
                  <a:gd name="T16" fmla="*/ 2922 w 16668"/>
                  <a:gd name="T17" fmla="*/ 11872 h 13581"/>
                  <a:gd name="T18" fmla="*/ 4461 w 16668"/>
                  <a:gd name="T19" fmla="*/ 12650 h 13581"/>
                  <a:gd name="T20" fmla="*/ 6245 w 16668"/>
                  <a:gd name="T21" fmla="*/ 13093 h 13581"/>
                  <a:gd name="T22" fmla="*/ 8605 w 16668"/>
                  <a:gd name="T23" fmla="*/ 13123 h 13581"/>
                  <a:gd name="T24" fmla="*/ 11190 w 16668"/>
                  <a:gd name="T25" fmla="*/ 12495 h 13581"/>
                  <a:gd name="T26" fmla="*/ 13209 w 16668"/>
                  <a:gd name="T27" fmla="*/ 11418 h 13581"/>
                  <a:gd name="T28" fmla="*/ 14825 w 16668"/>
                  <a:gd name="T29" fmla="*/ 9924 h 13581"/>
                  <a:gd name="T30" fmla="*/ 15873 w 16668"/>
                  <a:gd name="T31" fmla="*/ 8175 h 13581"/>
                  <a:gd name="T32" fmla="*/ 16269 w 16668"/>
                  <a:gd name="T33" fmla="*/ 6327 h 13581"/>
                  <a:gd name="T34" fmla="*/ 16017 w 16668"/>
                  <a:gd name="T35" fmla="*/ 4582 h 13581"/>
                  <a:gd name="T36" fmla="*/ 15302 w 16668"/>
                  <a:gd name="T37" fmla="*/ 3192 h 13581"/>
                  <a:gd name="T38" fmla="*/ 14190 w 16668"/>
                  <a:gd name="T39" fmla="*/ 2035 h 13581"/>
                  <a:gd name="T40" fmla="*/ 12748 w 16668"/>
                  <a:gd name="T41" fmla="*/ 1156 h 13581"/>
                  <a:gd name="T42" fmla="*/ 11038 w 16668"/>
                  <a:gd name="T43" fmla="*/ 595 h 13581"/>
                  <a:gd name="T44" fmla="*/ 9127 w 16668"/>
                  <a:gd name="T45" fmla="*/ 399 h 13581"/>
                  <a:gd name="T46" fmla="*/ 6848 w 16668"/>
                  <a:gd name="T47" fmla="*/ 13557 h 13581"/>
                  <a:gd name="T48" fmla="*/ 4897 w 16668"/>
                  <a:gd name="T49" fmla="*/ 13213 h 13581"/>
                  <a:gd name="T50" fmla="*/ 3180 w 16668"/>
                  <a:gd name="T51" fmla="*/ 12497 h 13581"/>
                  <a:gd name="T52" fmla="*/ 1765 w 16668"/>
                  <a:gd name="T53" fmla="*/ 11454 h 13581"/>
                  <a:gd name="T54" fmla="*/ 722 w 16668"/>
                  <a:gd name="T55" fmla="*/ 10132 h 13581"/>
                  <a:gd name="T56" fmla="*/ 119 w 16668"/>
                  <a:gd name="T57" fmla="*/ 8576 h 13581"/>
                  <a:gd name="T58" fmla="*/ 66 w 16668"/>
                  <a:gd name="T59" fmla="*/ 6550 h 13581"/>
                  <a:gd name="T60" fmla="*/ 728 w 16668"/>
                  <a:gd name="T61" fmla="*/ 4612 h 13581"/>
                  <a:gd name="T62" fmla="*/ 2013 w 16668"/>
                  <a:gd name="T63" fmla="*/ 2874 h 13581"/>
                  <a:gd name="T64" fmla="*/ 3827 w 16668"/>
                  <a:gd name="T65" fmla="*/ 1451 h 13581"/>
                  <a:gd name="T66" fmla="*/ 6077 w 16668"/>
                  <a:gd name="T67" fmla="*/ 457 h 13581"/>
                  <a:gd name="T68" fmla="*/ 8018 w 16668"/>
                  <a:gd name="T69" fmla="*/ 60 h 13581"/>
                  <a:gd name="T70" fmla="*/ 9817 w 16668"/>
                  <a:gd name="T71" fmla="*/ 24 h 13581"/>
                  <a:gd name="T72" fmla="*/ 11768 w 16668"/>
                  <a:gd name="T73" fmla="*/ 368 h 13581"/>
                  <a:gd name="T74" fmla="*/ 13485 w 16668"/>
                  <a:gd name="T75" fmla="*/ 1084 h 13581"/>
                  <a:gd name="T76" fmla="*/ 14900 w 16668"/>
                  <a:gd name="T77" fmla="*/ 2126 h 13581"/>
                  <a:gd name="T78" fmla="*/ 15943 w 16668"/>
                  <a:gd name="T79" fmla="*/ 3449 h 13581"/>
                  <a:gd name="T80" fmla="*/ 16546 w 16668"/>
                  <a:gd name="T81" fmla="*/ 5005 h 13581"/>
                  <a:gd name="T82" fmla="*/ 16608 w 16668"/>
                  <a:gd name="T83" fmla="*/ 6998 h 13581"/>
                  <a:gd name="T84" fmla="*/ 15954 w 16668"/>
                  <a:gd name="T85" fmla="*/ 8950 h 13581"/>
                  <a:gd name="T86" fmla="*/ 14624 w 16668"/>
                  <a:gd name="T87" fmla="*/ 10743 h 13581"/>
                  <a:gd name="T88" fmla="*/ 12784 w 16668"/>
                  <a:gd name="T89" fmla="*/ 12167 h 13581"/>
                  <a:gd name="T90" fmla="*/ 10562 w 16668"/>
                  <a:gd name="T91" fmla="*/ 13132 h 13581"/>
                  <a:gd name="T92" fmla="*/ 8648 w 16668"/>
                  <a:gd name="T93" fmla="*/ 13521 h 13581"/>
                  <a:gd name="T94" fmla="*/ 7539 w 16668"/>
                  <a:gd name="T95" fmla="*/ 13581 h 135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6668" h="13581">
                    <a:moveTo>
                      <a:pt x="9127" y="399"/>
                    </a:moveTo>
                    <a:lnTo>
                      <a:pt x="8060" y="458"/>
                    </a:lnTo>
                    <a:lnTo>
                      <a:pt x="6993" y="631"/>
                    </a:lnTo>
                    <a:lnTo>
                      <a:pt x="6201" y="836"/>
                    </a:lnTo>
                    <a:lnTo>
                      <a:pt x="5446" y="1099"/>
                    </a:lnTo>
                    <a:lnTo>
                      <a:pt x="4730" y="1413"/>
                    </a:lnTo>
                    <a:lnTo>
                      <a:pt x="4056" y="1777"/>
                    </a:lnTo>
                    <a:lnTo>
                      <a:pt x="3429" y="2186"/>
                    </a:lnTo>
                    <a:lnTo>
                      <a:pt x="2851" y="2635"/>
                    </a:lnTo>
                    <a:lnTo>
                      <a:pt x="2327" y="3121"/>
                    </a:lnTo>
                    <a:lnTo>
                      <a:pt x="1857" y="3639"/>
                    </a:lnTo>
                    <a:lnTo>
                      <a:pt x="1447" y="4187"/>
                    </a:lnTo>
                    <a:lnTo>
                      <a:pt x="1099" y="4759"/>
                    </a:lnTo>
                    <a:lnTo>
                      <a:pt x="817" y="5352"/>
                    </a:lnTo>
                    <a:lnTo>
                      <a:pt x="604" y="5963"/>
                    </a:lnTo>
                    <a:lnTo>
                      <a:pt x="464" y="6585"/>
                    </a:lnTo>
                    <a:lnTo>
                      <a:pt x="399" y="7217"/>
                    </a:lnTo>
                    <a:lnTo>
                      <a:pt x="413" y="7854"/>
                    </a:lnTo>
                    <a:lnTo>
                      <a:pt x="509" y="8491"/>
                    </a:lnTo>
                    <a:lnTo>
                      <a:pt x="648" y="8999"/>
                    </a:lnTo>
                    <a:lnTo>
                      <a:pt x="839" y="9486"/>
                    </a:lnTo>
                    <a:lnTo>
                      <a:pt x="1078" y="9950"/>
                    </a:lnTo>
                    <a:lnTo>
                      <a:pt x="1364" y="10389"/>
                    </a:lnTo>
                    <a:lnTo>
                      <a:pt x="1693" y="10803"/>
                    </a:lnTo>
                    <a:lnTo>
                      <a:pt x="2065" y="11189"/>
                    </a:lnTo>
                    <a:lnTo>
                      <a:pt x="2475" y="11546"/>
                    </a:lnTo>
                    <a:lnTo>
                      <a:pt x="2922" y="11872"/>
                    </a:lnTo>
                    <a:lnTo>
                      <a:pt x="3404" y="12166"/>
                    </a:lnTo>
                    <a:lnTo>
                      <a:pt x="3918" y="12425"/>
                    </a:lnTo>
                    <a:lnTo>
                      <a:pt x="4461" y="12650"/>
                    </a:lnTo>
                    <a:lnTo>
                      <a:pt x="5032" y="12837"/>
                    </a:lnTo>
                    <a:lnTo>
                      <a:pt x="5627" y="12986"/>
                    </a:lnTo>
                    <a:lnTo>
                      <a:pt x="6245" y="13093"/>
                    </a:lnTo>
                    <a:lnTo>
                      <a:pt x="6884" y="13160"/>
                    </a:lnTo>
                    <a:lnTo>
                      <a:pt x="7539" y="13182"/>
                    </a:lnTo>
                    <a:lnTo>
                      <a:pt x="8605" y="13123"/>
                    </a:lnTo>
                    <a:lnTo>
                      <a:pt x="9672" y="12950"/>
                    </a:lnTo>
                    <a:lnTo>
                      <a:pt x="10445" y="12750"/>
                    </a:lnTo>
                    <a:lnTo>
                      <a:pt x="11190" y="12495"/>
                    </a:lnTo>
                    <a:lnTo>
                      <a:pt x="11902" y="12186"/>
                    </a:lnTo>
                    <a:lnTo>
                      <a:pt x="12576" y="11827"/>
                    </a:lnTo>
                    <a:lnTo>
                      <a:pt x="13209" y="11418"/>
                    </a:lnTo>
                    <a:lnTo>
                      <a:pt x="13798" y="10964"/>
                    </a:lnTo>
                    <a:lnTo>
                      <a:pt x="14338" y="10465"/>
                    </a:lnTo>
                    <a:lnTo>
                      <a:pt x="14825" y="9924"/>
                    </a:lnTo>
                    <a:lnTo>
                      <a:pt x="15245" y="9358"/>
                    </a:lnTo>
                    <a:lnTo>
                      <a:pt x="15595" y="8774"/>
                    </a:lnTo>
                    <a:lnTo>
                      <a:pt x="15873" y="8175"/>
                    </a:lnTo>
                    <a:lnTo>
                      <a:pt x="16079" y="7565"/>
                    </a:lnTo>
                    <a:lnTo>
                      <a:pt x="16211" y="6947"/>
                    </a:lnTo>
                    <a:lnTo>
                      <a:pt x="16269" y="6327"/>
                    </a:lnTo>
                    <a:lnTo>
                      <a:pt x="16251" y="5706"/>
                    </a:lnTo>
                    <a:lnTo>
                      <a:pt x="16156" y="5090"/>
                    </a:lnTo>
                    <a:lnTo>
                      <a:pt x="16017" y="4582"/>
                    </a:lnTo>
                    <a:lnTo>
                      <a:pt x="15826" y="4095"/>
                    </a:lnTo>
                    <a:lnTo>
                      <a:pt x="15587" y="3631"/>
                    </a:lnTo>
                    <a:lnTo>
                      <a:pt x="15302" y="3192"/>
                    </a:lnTo>
                    <a:lnTo>
                      <a:pt x="14972" y="2778"/>
                    </a:lnTo>
                    <a:lnTo>
                      <a:pt x="14600" y="2392"/>
                    </a:lnTo>
                    <a:lnTo>
                      <a:pt x="14190" y="2035"/>
                    </a:lnTo>
                    <a:lnTo>
                      <a:pt x="13743" y="1709"/>
                    </a:lnTo>
                    <a:lnTo>
                      <a:pt x="13261" y="1415"/>
                    </a:lnTo>
                    <a:lnTo>
                      <a:pt x="12748" y="1156"/>
                    </a:lnTo>
                    <a:lnTo>
                      <a:pt x="12204" y="931"/>
                    </a:lnTo>
                    <a:lnTo>
                      <a:pt x="11633" y="744"/>
                    </a:lnTo>
                    <a:lnTo>
                      <a:pt x="11038" y="595"/>
                    </a:lnTo>
                    <a:lnTo>
                      <a:pt x="10420" y="488"/>
                    </a:lnTo>
                    <a:lnTo>
                      <a:pt x="9782" y="422"/>
                    </a:lnTo>
                    <a:lnTo>
                      <a:pt x="9127" y="399"/>
                    </a:lnTo>
                    <a:lnTo>
                      <a:pt x="9127" y="399"/>
                    </a:lnTo>
                    <a:close/>
                    <a:moveTo>
                      <a:pt x="7539" y="13581"/>
                    </a:moveTo>
                    <a:lnTo>
                      <a:pt x="6848" y="13557"/>
                    </a:lnTo>
                    <a:lnTo>
                      <a:pt x="6175" y="13486"/>
                    </a:lnTo>
                    <a:lnTo>
                      <a:pt x="5524" y="13371"/>
                    </a:lnTo>
                    <a:lnTo>
                      <a:pt x="4897" y="13213"/>
                    </a:lnTo>
                    <a:lnTo>
                      <a:pt x="4295" y="13014"/>
                    </a:lnTo>
                    <a:lnTo>
                      <a:pt x="3721" y="12775"/>
                    </a:lnTo>
                    <a:lnTo>
                      <a:pt x="3180" y="12497"/>
                    </a:lnTo>
                    <a:lnTo>
                      <a:pt x="2671" y="12183"/>
                    </a:lnTo>
                    <a:lnTo>
                      <a:pt x="2199" y="11836"/>
                    </a:lnTo>
                    <a:lnTo>
                      <a:pt x="1765" y="11454"/>
                    </a:lnTo>
                    <a:lnTo>
                      <a:pt x="1373" y="11043"/>
                    </a:lnTo>
                    <a:lnTo>
                      <a:pt x="1025" y="10602"/>
                    </a:lnTo>
                    <a:lnTo>
                      <a:pt x="722" y="10132"/>
                    </a:lnTo>
                    <a:lnTo>
                      <a:pt x="469" y="9638"/>
                    </a:lnTo>
                    <a:lnTo>
                      <a:pt x="267" y="9118"/>
                    </a:lnTo>
                    <a:lnTo>
                      <a:pt x="119" y="8576"/>
                    </a:lnTo>
                    <a:lnTo>
                      <a:pt x="16" y="7899"/>
                    </a:lnTo>
                    <a:lnTo>
                      <a:pt x="0" y="7222"/>
                    </a:lnTo>
                    <a:lnTo>
                      <a:pt x="66" y="6550"/>
                    </a:lnTo>
                    <a:lnTo>
                      <a:pt x="212" y="5889"/>
                    </a:lnTo>
                    <a:lnTo>
                      <a:pt x="434" y="5241"/>
                    </a:lnTo>
                    <a:lnTo>
                      <a:pt x="728" y="4612"/>
                    </a:lnTo>
                    <a:lnTo>
                      <a:pt x="1091" y="4005"/>
                    </a:lnTo>
                    <a:lnTo>
                      <a:pt x="1521" y="3424"/>
                    </a:lnTo>
                    <a:lnTo>
                      <a:pt x="2013" y="2874"/>
                    </a:lnTo>
                    <a:lnTo>
                      <a:pt x="2563" y="2358"/>
                    </a:lnTo>
                    <a:lnTo>
                      <a:pt x="3169" y="1883"/>
                    </a:lnTo>
                    <a:lnTo>
                      <a:pt x="3827" y="1451"/>
                    </a:lnTo>
                    <a:lnTo>
                      <a:pt x="4533" y="1066"/>
                    </a:lnTo>
                    <a:lnTo>
                      <a:pt x="5284" y="734"/>
                    </a:lnTo>
                    <a:lnTo>
                      <a:pt x="6077" y="457"/>
                    </a:lnTo>
                    <a:lnTo>
                      <a:pt x="6909" y="241"/>
                    </a:lnTo>
                    <a:lnTo>
                      <a:pt x="7461" y="135"/>
                    </a:lnTo>
                    <a:lnTo>
                      <a:pt x="8018" y="60"/>
                    </a:lnTo>
                    <a:lnTo>
                      <a:pt x="8573" y="15"/>
                    </a:lnTo>
                    <a:lnTo>
                      <a:pt x="9127" y="0"/>
                    </a:lnTo>
                    <a:lnTo>
                      <a:pt x="9817" y="24"/>
                    </a:lnTo>
                    <a:lnTo>
                      <a:pt x="10489" y="95"/>
                    </a:lnTo>
                    <a:lnTo>
                      <a:pt x="11140" y="209"/>
                    </a:lnTo>
                    <a:lnTo>
                      <a:pt x="11768" y="368"/>
                    </a:lnTo>
                    <a:lnTo>
                      <a:pt x="12370" y="567"/>
                    </a:lnTo>
                    <a:lnTo>
                      <a:pt x="12944" y="806"/>
                    </a:lnTo>
                    <a:lnTo>
                      <a:pt x="13485" y="1084"/>
                    </a:lnTo>
                    <a:lnTo>
                      <a:pt x="13994" y="1398"/>
                    </a:lnTo>
                    <a:lnTo>
                      <a:pt x="14466" y="1745"/>
                    </a:lnTo>
                    <a:lnTo>
                      <a:pt x="14900" y="2126"/>
                    </a:lnTo>
                    <a:lnTo>
                      <a:pt x="15292" y="2538"/>
                    </a:lnTo>
                    <a:lnTo>
                      <a:pt x="15641" y="2979"/>
                    </a:lnTo>
                    <a:lnTo>
                      <a:pt x="15943" y="3449"/>
                    </a:lnTo>
                    <a:lnTo>
                      <a:pt x="16196" y="3943"/>
                    </a:lnTo>
                    <a:lnTo>
                      <a:pt x="16398" y="4463"/>
                    </a:lnTo>
                    <a:lnTo>
                      <a:pt x="16546" y="5005"/>
                    </a:lnTo>
                    <a:lnTo>
                      <a:pt x="16648" y="5666"/>
                    </a:lnTo>
                    <a:lnTo>
                      <a:pt x="16668" y="6333"/>
                    </a:lnTo>
                    <a:lnTo>
                      <a:pt x="16608" y="6998"/>
                    </a:lnTo>
                    <a:lnTo>
                      <a:pt x="16468" y="7659"/>
                    </a:lnTo>
                    <a:lnTo>
                      <a:pt x="16250" y="8311"/>
                    </a:lnTo>
                    <a:lnTo>
                      <a:pt x="15954" y="8950"/>
                    </a:lnTo>
                    <a:lnTo>
                      <a:pt x="15581" y="9574"/>
                    </a:lnTo>
                    <a:lnTo>
                      <a:pt x="15134" y="10177"/>
                    </a:lnTo>
                    <a:lnTo>
                      <a:pt x="14624" y="10743"/>
                    </a:lnTo>
                    <a:lnTo>
                      <a:pt x="14060" y="11264"/>
                    </a:lnTo>
                    <a:lnTo>
                      <a:pt x="13446" y="11740"/>
                    </a:lnTo>
                    <a:lnTo>
                      <a:pt x="12784" y="12167"/>
                    </a:lnTo>
                    <a:lnTo>
                      <a:pt x="12080" y="12543"/>
                    </a:lnTo>
                    <a:lnTo>
                      <a:pt x="11338" y="12866"/>
                    </a:lnTo>
                    <a:lnTo>
                      <a:pt x="10562" y="13132"/>
                    </a:lnTo>
                    <a:lnTo>
                      <a:pt x="9757" y="13340"/>
                    </a:lnTo>
                    <a:lnTo>
                      <a:pt x="9203" y="13445"/>
                    </a:lnTo>
                    <a:lnTo>
                      <a:pt x="8648" y="13521"/>
                    </a:lnTo>
                    <a:lnTo>
                      <a:pt x="8093" y="13566"/>
                    </a:lnTo>
                    <a:lnTo>
                      <a:pt x="7539" y="13581"/>
                    </a:lnTo>
                    <a:lnTo>
                      <a:pt x="7539" y="135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 dirty="0">
                  <a:latin typeface="+mj-lt"/>
                </a:endParaRPr>
              </a:p>
            </p:txBody>
          </p:sp>
          <p:sp>
            <p:nvSpPr>
              <p:cNvPr id="29" name="Freeform 6"/>
              <p:cNvSpPr>
                <a:spLocks noEditPoints="1"/>
              </p:cNvSpPr>
              <p:nvPr/>
            </p:nvSpPr>
            <p:spPr bwMode="auto">
              <a:xfrm>
                <a:off x="3265" y="7905"/>
                <a:ext cx="745" cy="745"/>
              </a:xfrm>
              <a:custGeom>
                <a:avLst/>
                <a:gdLst>
                  <a:gd name="T0" fmla="*/ 3949 w 9689"/>
                  <a:gd name="T1" fmla="*/ 490 h 9689"/>
                  <a:gd name="T2" fmla="*/ 2728 w 9689"/>
                  <a:gd name="T3" fmla="*/ 937 h 9689"/>
                  <a:gd name="T4" fmla="*/ 1703 w 9689"/>
                  <a:gd name="T5" fmla="*/ 1703 h 9689"/>
                  <a:gd name="T6" fmla="*/ 936 w 9689"/>
                  <a:gd name="T7" fmla="*/ 2727 h 9689"/>
                  <a:gd name="T8" fmla="*/ 490 w 9689"/>
                  <a:gd name="T9" fmla="*/ 3950 h 9689"/>
                  <a:gd name="T10" fmla="*/ 422 w 9689"/>
                  <a:gd name="T11" fmla="*/ 5299 h 9689"/>
                  <a:gd name="T12" fmla="*/ 750 w 9689"/>
                  <a:gd name="T13" fmla="*/ 6573 h 9689"/>
                  <a:gd name="T14" fmla="*/ 1415 w 9689"/>
                  <a:gd name="T15" fmla="*/ 7671 h 9689"/>
                  <a:gd name="T16" fmla="*/ 2360 w 9689"/>
                  <a:gd name="T17" fmla="*/ 8529 h 9689"/>
                  <a:gd name="T18" fmla="*/ 3524 w 9689"/>
                  <a:gd name="T19" fmla="*/ 9090 h 9689"/>
                  <a:gd name="T20" fmla="*/ 4844 w 9689"/>
                  <a:gd name="T21" fmla="*/ 9290 h 9689"/>
                  <a:gd name="T22" fmla="*/ 6165 w 9689"/>
                  <a:gd name="T23" fmla="*/ 9090 h 9689"/>
                  <a:gd name="T24" fmla="*/ 7328 w 9689"/>
                  <a:gd name="T25" fmla="*/ 8529 h 9689"/>
                  <a:gd name="T26" fmla="*/ 8273 w 9689"/>
                  <a:gd name="T27" fmla="*/ 7671 h 9689"/>
                  <a:gd name="T28" fmla="*/ 8940 w 9689"/>
                  <a:gd name="T29" fmla="*/ 6573 h 9689"/>
                  <a:gd name="T30" fmla="*/ 9267 w 9689"/>
                  <a:gd name="T31" fmla="*/ 5299 h 9689"/>
                  <a:gd name="T32" fmla="*/ 9199 w 9689"/>
                  <a:gd name="T33" fmla="*/ 3950 h 9689"/>
                  <a:gd name="T34" fmla="*/ 8752 w 9689"/>
                  <a:gd name="T35" fmla="*/ 2727 h 9689"/>
                  <a:gd name="T36" fmla="*/ 7987 w 9689"/>
                  <a:gd name="T37" fmla="*/ 1703 h 9689"/>
                  <a:gd name="T38" fmla="*/ 6961 w 9689"/>
                  <a:gd name="T39" fmla="*/ 937 h 9689"/>
                  <a:gd name="T40" fmla="*/ 5739 w 9689"/>
                  <a:gd name="T41" fmla="*/ 490 h 9689"/>
                  <a:gd name="T42" fmla="*/ 4844 w 9689"/>
                  <a:gd name="T43" fmla="*/ 400 h 9689"/>
                  <a:gd name="T44" fmla="*/ 3869 w 9689"/>
                  <a:gd name="T45" fmla="*/ 9590 h 9689"/>
                  <a:gd name="T46" fmla="*/ 2537 w 9689"/>
                  <a:gd name="T47" fmla="*/ 9104 h 9689"/>
                  <a:gd name="T48" fmla="*/ 1420 w 9689"/>
                  <a:gd name="T49" fmla="*/ 8269 h 9689"/>
                  <a:gd name="T50" fmla="*/ 586 w 9689"/>
                  <a:gd name="T51" fmla="*/ 7152 h 9689"/>
                  <a:gd name="T52" fmla="*/ 99 w 9689"/>
                  <a:gd name="T53" fmla="*/ 5820 h 9689"/>
                  <a:gd name="T54" fmla="*/ 26 w 9689"/>
                  <a:gd name="T55" fmla="*/ 4350 h 9689"/>
                  <a:gd name="T56" fmla="*/ 381 w 9689"/>
                  <a:gd name="T57" fmla="*/ 2961 h 9689"/>
                  <a:gd name="T58" fmla="*/ 1107 w 9689"/>
                  <a:gd name="T59" fmla="*/ 1764 h 9689"/>
                  <a:gd name="T60" fmla="*/ 2138 w 9689"/>
                  <a:gd name="T61" fmla="*/ 828 h 9689"/>
                  <a:gd name="T62" fmla="*/ 3406 w 9689"/>
                  <a:gd name="T63" fmla="*/ 218 h 9689"/>
                  <a:gd name="T64" fmla="*/ 4844 w 9689"/>
                  <a:gd name="T65" fmla="*/ 0 h 9689"/>
                  <a:gd name="T66" fmla="*/ 6283 w 9689"/>
                  <a:gd name="T67" fmla="*/ 218 h 9689"/>
                  <a:gd name="T68" fmla="*/ 7552 w 9689"/>
                  <a:gd name="T69" fmla="*/ 828 h 9689"/>
                  <a:gd name="T70" fmla="*/ 8581 w 9689"/>
                  <a:gd name="T71" fmla="*/ 1764 h 9689"/>
                  <a:gd name="T72" fmla="*/ 9308 w 9689"/>
                  <a:gd name="T73" fmla="*/ 2961 h 9689"/>
                  <a:gd name="T74" fmla="*/ 9664 w 9689"/>
                  <a:gd name="T75" fmla="*/ 4350 h 9689"/>
                  <a:gd name="T76" fmla="*/ 9590 w 9689"/>
                  <a:gd name="T77" fmla="*/ 5820 h 9689"/>
                  <a:gd name="T78" fmla="*/ 9104 w 9689"/>
                  <a:gd name="T79" fmla="*/ 7152 h 9689"/>
                  <a:gd name="T80" fmla="*/ 8268 w 9689"/>
                  <a:gd name="T81" fmla="*/ 8269 h 9689"/>
                  <a:gd name="T82" fmla="*/ 7152 w 9689"/>
                  <a:gd name="T83" fmla="*/ 9104 h 9689"/>
                  <a:gd name="T84" fmla="*/ 5820 w 9689"/>
                  <a:gd name="T85" fmla="*/ 9590 h 9689"/>
                  <a:gd name="T86" fmla="*/ 4844 w 9689"/>
                  <a:gd name="T87" fmla="*/ 9689 h 96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689" h="9689">
                    <a:moveTo>
                      <a:pt x="4844" y="400"/>
                    </a:moveTo>
                    <a:lnTo>
                      <a:pt x="4390" y="423"/>
                    </a:lnTo>
                    <a:lnTo>
                      <a:pt x="3949" y="490"/>
                    </a:lnTo>
                    <a:lnTo>
                      <a:pt x="3524" y="600"/>
                    </a:lnTo>
                    <a:lnTo>
                      <a:pt x="3116" y="749"/>
                    </a:lnTo>
                    <a:lnTo>
                      <a:pt x="2728" y="937"/>
                    </a:lnTo>
                    <a:lnTo>
                      <a:pt x="2360" y="1159"/>
                    </a:lnTo>
                    <a:lnTo>
                      <a:pt x="2018" y="1416"/>
                    </a:lnTo>
                    <a:lnTo>
                      <a:pt x="1703" y="1703"/>
                    </a:lnTo>
                    <a:lnTo>
                      <a:pt x="1415" y="2019"/>
                    </a:lnTo>
                    <a:lnTo>
                      <a:pt x="1160" y="2361"/>
                    </a:lnTo>
                    <a:lnTo>
                      <a:pt x="936" y="2727"/>
                    </a:lnTo>
                    <a:lnTo>
                      <a:pt x="750" y="3116"/>
                    </a:lnTo>
                    <a:lnTo>
                      <a:pt x="599" y="3524"/>
                    </a:lnTo>
                    <a:lnTo>
                      <a:pt x="490" y="3950"/>
                    </a:lnTo>
                    <a:lnTo>
                      <a:pt x="422" y="4391"/>
                    </a:lnTo>
                    <a:lnTo>
                      <a:pt x="399" y="4845"/>
                    </a:lnTo>
                    <a:lnTo>
                      <a:pt x="422" y="5299"/>
                    </a:lnTo>
                    <a:lnTo>
                      <a:pt x="490" y="5740"/>
                    </a:lnTo>
                    <a:lnTo>
                      <a:pt x="599" y="6164"/>
                    </a:lnTo>
                    <a:lnTo>
                      <a:pt x="750" y="6573"/>
                    </a:lnTo>
                    <a:lnTo>
                      <a:pt x="936" y="6961"/>
                    </a:lnTo>
                    <a:lnTo>
                      <a:pt x="1160" y="7329"/>
                    </a:lnTo>
                    <a:lnTo>
                      <a:pt x="1415" y="7671"/>
                    </a:lnTo>
                    <a:lnTo>
                      <a:pt x="1703" y="7987"/>
                    </a:lnTo>
                    <a:lnTo>
                      <a:pt x="2018" y="8274"/>
                    </a:lnTo>
                    <a:lnTo>
                      <a:pt x="2360" y="8529"/>
                    </a:lnTo>
                    <a:lnTo>
                      <a:pt x="2728" y="8753"/>
                    </a:lnTo>
                    <a:lnTo>
                      <a:pt x="3116" y="8940"/>
                    </a:lnTo>
                    <a:lnTo>
                      <a:pt x="3524" y="9090"/>
                    </a:lnTo>
                    <a:lnTo>
                      <a:pt x="3949" y="9199"/>
                    </a:lnTo>
                    <a:lnTo>
                      <a:pt x="4390" y="9267"/>
                    </a:lnTo>
                    <a:lnTo>
                      <a:pt x="4844" y="9290"/>
                    </a:lnTo>
                    <a:lnTo>
                      <a:pt x="5298" y="9267"/>
                    </a:lnTo>
                    <a:lnTo>
                      <a:pt x="5739" y="9199"/>
                    </a:lnTo>
                    <a:lnTo>
                      <a:pt x="6165" y="9090"/>
                    </a:lnTo>
                    <a:lnTo>
                      <a:pt x="6573" y="8940"/>
                    </a:lnTo>
                    <a:lnTo>
                      <a:pt x="6961" y="8753"/>
                    </a:lnTo>
                    <a:lnTo>
                      <a:pt x="7328" y="8529"/>
                    </a:lnTo>
                    <a:lnTo>
                      <a:pt x="7670" y="8274"/>
                    </a:lnTo>
                    <a:lnTo>
                      <a:pt x="7987" y="7987"/>
                    </a:lnTo>
                    <a:lnTo>
                      <a:pt x="8273" y="7671"/>
                    </a:lnTo>
                    <a:lnTo>
                      <a:pt x="8529" y="7329"/>
                    </a:lnTo>
                    <a:lnTo>
                      <a:pt x="8752" y="6961"/>
                    </a:lnTo>
                    <a:lnTo>
                      <a:pt x="8940" y="6573"/>
                    </a:lnTo>
                    <a:lnTo>
                      <a:pt x="9089" y="6164"/>
                    </a:lnTo>
                    <a:lnTo>
                      <a:pt x="9199" y="5740"/>
                    </a:lnTo>
                    <a:lnTo>
                      <a:pt x="9267" y="5299"/>
                    </a:lnTo>
                    <a:lnTo>
                      <a:pt x="9290" y="4845"/>
                    </a:lnTo>
                    <a:lnTo>
                      <a:pt x="9267" y="4391"/>
                    </a:lnTo>
                    <a:lnTo>
                      <a:pt x="9199" y="3950"/>
                    </a:lnTo>
                    <a:lnTo>
                      <a:pt x="9089" y="3524"/>
                    </a:lnTo>
                    <a:lnTo>
                      <a:pt x="8940" y="3116"/>
                    </a:lnTo>
                    <a:lnTo>
                      <a:pt x="8752" y="2727"/>
                    </a:lnTo>
                    <a:lnTo>
                      <a:pt x="8529" y="2361"/>
                    </a:lnTo>
                    <a:lnTo>
                      <a:pt x="8273" y="2019"/>
                    </a:lnTo>
                    <a:lnTo>
                      <a:pt x="7987" y="1703"/>
                    </a:lnTo>
                    <a:lnTo>
                      <a:pt x="7670" y="1416"/>
                    </a:lnTo>
                    <a:lnTo>
                      <a:pt x="7328" y="1159"/>
                    </a:lnTo>
                    <a:lnTo>
                      <a:pt x="6961" y="937"/>
                    </a:lnTo>
                    <a:lnTo>
                      <a:pt x="6573" y="749"/>
                    </a:lnTo>
                    <a:lnTo>
                      <a:pt x="6165" y="600"/>
                    </a:lnTo>
                    <a:lnTo>
                      <a:pt x="5739" y="490"/>
                    </a:lnTo>
                    <a:lnTo>
                      <a:pt x="5298" y="423"/>
                    </a:lnTo>
                    <a:lnTo>
                      <a:pt x="4844" y="400"/>
                    </a:lnTo>
                    <a:lnTo>
                      <a:pt x="4844" y="400"/>
                    </a:lnTo>
                    <a:close/>
                    <a:moveTo>
                      <a:pt x="4844" y="9689"/>
                    </a:moveTo>
                    <a:lnTo>
                      <a:pt x="4350" y="9664"/>
                    </a:lnTo>
                    <a:lnTo>
                      <a:pt x="3869" y="9590"/>
                    </a:lnTo>
                    <a:lnTo>
                      <a:pt x="3406" y="9471"/>
                    </a:lnTo>
                    <a:lnTo>
                      <a:pt x="2960" y="9308"/>
                    </a:lnTo>
                    <a:lnTo>
                      <a:pt x="2537" y="9104"/>
                    </a:lnTo>
                    <a:lnTo>
                      <a:pt x="2138" y="8861"/>
                    </a:lnTo>
                    <a:lnTo>
                      <a:pt x="1765" y="8582"/>
                    </a:lnTo>
                    <a:lnTo>
                      <a:pt x="1420" y="8269"/>
                    </a:lnTo>
                    <a:lnTo>
                      <a:pt x="1107" y="7924"/>
                    </a:lnTo>
                    <a:lnTo>
                      <a:pt x="829" y="7552"/>
                    </a:lnTo>
                    <a:lnTo>
                      <a:pt x="586" y="7152"/>
                    </a:lnTo>
                    <a:lnTo>
                      <a:pt x="381" y="6729"/>
                    </a:lnTo>
                    <a:lnTo>
                      <a:pt x="219" y="6283"/>
                    </a:lnTo>
                    <a:lnTo>
                      <a:pt x="99" y="5820"/>
                    </a:lnTo>
                    <a:lnTo>
                      <a:pt x="26" y="5339"/>
                    </a:lnTo>
                    <a:lnTo>
                      <a:pt x="0" y="4845"/>
                    </a:lnTo>
                    <a:lnTo>
                      <a:pt x="26" y="4350"/>
                    </a:lnTo>
                    <a:lnTo>
                      <a:pt x="99" y="3869"/>
                    </a:lnTo>
                    <a:lnTo>
                      <a:pt x="219" y="3405"/>
                    </a:lnTo>
                    <a:lnTo>
                      <a:pt x="381" y="2961"/>
                    </a:lnTo>
                    <a:lnTo>
                      <a:pt x="586" y="2537"/>
                    </a:lnTo>
                    <a:lnTo>
                      <a:pt x="829" y="2138"/>
                    </a:lnTo>
                    <a:lnTo>
                      <a:pt x="1107" y="1764"/>
                    </a:lnTo>
                    <a:lnTo>
                      <a:pt x="1420" y="1421"/>
                    </a:lnTo>
                    <a:lnTo>
                      <a:pt x="1765" y="1108"/>
                    </a:lnTo>
                    <a:lnTo>
                      <a:pt x="2138" y="828"/>
                    </a:lnTo>
                    <a:lnTo>
                      <a:pt x="2537" y="585"/>
                    </a:lnTo>
                    <a:lnTo>
                      <a:pt x="2960" y="382"/>
                    </a:lnTo>
                    <a:lnTo>
                      <a:pt x="3406" y="218"/>
                    </a:lnTo>
                    <a:lnTo>
                      <a:pt x="3869" y="99"/>
                    </a:lnTo>
                    <a:lnTo>
                      <a:pt x="4350" y="25"/>
                    </a:lnTo>
                    <a:lnTo>
                      <a:pt x="4844" y="0"/>
                    </a:lnTo>
                    <a:lnTo>
                      <a:pt x="5339" y="25"/>
                    </a:lnTo>
                    <a:lnTo>
                      <a:pt x="5820" y="99"/>
                    </a:lnTo>
                    <a:lnTo>
                      <a:pt x="6283" y="218"/>
                    </a:lnTo>
                    <a:lnTo>
                      <a:pt x="6728" y="382"/>
                    </a:lnTo>
                    <a:lnTo>
                      <a:pt x="7152" y="585"/>
                    </a:lnTo>
                    <a:lnTo>
                      <a:pt x="7552" y="828"/>
                    </a:lnTo>
                    <a:lnTo>
                      <a:pt x="7924" y="1108"/>
                    </a:lnTo>
                    <a:lnTo>
                      <a:pt x="8268" y="1421"/>
                    </a:lnTo>
                    <a:lnTo>
                      <a:pt x="8581" y="1764"/>
                    </a:lnTo>
                    <a:lnTo>
                      <a:pt x="8861" y="2138"/>
                    </a:lnTo>
                    <a:lnTo>
                      <a:pt x="9104" y="2537"/>
                    </a:lnTo>
                    <a:lnTo>
                      <a:pt x="9308" y="2961"/>
                    </a:lnTo>
                    <a:lnTo>
                      <a:pt x="9471" y="3405"/>
                    </a:lnTo>
                    <a:lnTo>
                      <a:pt x="9590" y="3869"/>
                    </a:lnTo>
                    <a:lnTo>
                      <a:pt x="9664" y="4350"/>
                    </a:lnTo>
                    <a:lnTo>
                      <a:pt x="9689" y="4845"/>
                    </a:lnTo>
                    <a:lnTo>
                      <a:pt x="9664" y="5339"/>
                    </a:lnTo>
                    <a:lnTo>
                      <a:pt x="9590" y="5820"/>
                    </a:lnTo>
                    <a:lnTo>
                      <a:pt x="9471" y="6283"/>
                    </a:lnTo>
                    <a:lnTo>
                      <a:pt x="9308" y="6729"/>
                    </a:lnTo>
                    <a:lnTo>
                      <a:pt x="9104" y="7152"/>
                    </a:lnTo>
                    <a:lnTo>
                      <a:pt x="8861" y="7552"/>
                    </a:lnTo>
                    <a:lnTo>
                      <a:pt x="8581" y="7924"/>
                    </a:lnTo>
                    <a:lnTo>
                      <a:pt x="8268" y="8269"/>
                    </a:lnTo>
                    <a:lnTo>
                      <a:pt x="7924" y="8582"/>
                    </a:lnTo>
                    <a:lnTo>
                      <a:pt x="7552" y="8861"/>
                    </a:lnTo>
                    <a:lnTo>
                      <a:pt x="7152" y="9104"/>
                    </a:lnTo>
                    <a:lnTo>
                      <a:pt x="6728" y="9308"/>
                    </a:lnTo>
                    <a:lnTo>
                      <a:pt x="6283" y="9471"/>
                    </a:lnTo>
                    <a:lnTo>
                      <a:pt x="5820" y="9590"/>
                    </a:lnTo>
                    <a:lnTo>
                      <a:pt x="5339" y="9664"/>
                    </a:lnTo>
                    <a:lnTo>
                      <a:pt x="4844" y="9689"/>
                    </a:lnTo>
                    <a:lnTo>
                      <a:pt x="4844" y="968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 dirty="0">
                  <a:latin typeface="+mj-lt"/>
                </a:endParaRPr>
              </a:p>
            </p:txBody>
          </p:sp>
          <p:sp>
            <p:nvSpPr>
              <p:cNvPr id="30" name="Freeform 7"/>
              <p:cNvSpPr>
                <a:spLocks noEditPoints="1"/>
              </p:cNvSpPr>
              <p:nvPr/>
            </p:nvSpPr>
            <p:spPr bwMode="auto">
              <a:xfrm>
                <a:off x="3350" y="8036"/>
                <a:ext cx="465" cy="466"/>
              </a:xfrm>
              <a:custGeom>
                <a:avLst/>
                <a:gdLst>
                  <a:gd name="T0" fmla="*/ 2498 w 6051"/>
                  <a:gd name="T1" fmla="*/ 452 h 6050"/>
                  <a:gd name="T2" fmla="*/ 1559 w 6051"/>
                  <a:gd name="T3" fmla="*/ 848 h 6050"/>
                  <a:gd name="T4" fmla="*/ 848 w 6051"/>
                  <a:gd name="T5" fmla="*/ 1557 h 6050"/>
                  <a:gd name="T6" fmla="*/ 453 w 6051"/>
                  <a:gd name="T7" fmla="*/ 2496 h 6050"/>
                  <a:gd name="T8" fmla="*/ 453 w 6051"/>
                  <a:gd name="T9" fmla="*/ 3553 h 6050"/>
                  <a:gd name="T10" fmla="*/ 848 w 6051"/>
                  <a:gd name="T11" fmla="*/ 4492 h 6050"/>
                  <a:gd name="T12" fmla="*/ 1559 w 6051"/>
                  <a:gd name="T13" fmla="*/ 5201 h 6050"/>
                  <a:gd name="T14" fmla="*/ 2498 w 6051"/>
                  <a:gd name="T15" fmla="*/ 5598 h 6050"/>
                  <a:gd name="T16" fmla="*/ 3555 w 6051"/>
                  <a:gd name="T17" fmla="*/ 5598 h 6050"/>
                  <a:gd name="T18" fmla="*/ 4492 w 6051"/>
                  <a:gd name="T19" fmla="*/ 5201 h 6050"/>
                  <a:gd name="T20" fmla="*/ 5203 w 6051"/>
                  <a:gd name="T21" fmla="*/ 4492 h 6050"/>
                  <a:gd name="T22" fmla="*/ 5598 w 6051"/>
                  <a:gd name="T23" fmla="*/ 3553 h 6050"/>
                  <a:gd name="T24" fmla="*/ 5598 w 6051"/>
                  <a:gd name="T25" fmla="*/ 2496 h 6050"/>
                  <a:gd name="T26" fmla="*/ 5203 w 6051"/>
                  <a:gd name="T27" fmla="*/ 1557 h 6050"/>
                  <a:gd name="T28" fmla="*/ 4492 w 6051"/>
                  <a:gd name="T29" fmla="*/ 848 h 6050"/>
                  <a:gd name="T30" fmla="*/ 3555 w 6051"/>
                  <a:gd name="T31" fmla="*/ 452 h 6050"/>
                  <a:gd name="T32" fmla="*/ 3026 w 6051"/>
                  <a:gd name="T33" fmla="*/ 398 h 6050"/>
                  <a:gd name="T34" fmla="*/ 2717 w 6051"/>
                  <a:gd name="T35" fmla="*/ 6035 h 6050"/>
                  <a:gd name="T36" fmla="*/ 2127 w 6051"/>
                  <a:gd name="T37" fmla="*/ 5914 h 6050"/>
                  <a:gd name="T38" fmla="*/ 1336 w 6051"/>
                  <a:gd name="T39" fmla="*/ 5533 h 6050"/>
                  <a:gd name="T40" fmla="*/ 518 w 6051"/>
                  <a:gd name="T41" fmla="*/ 4715 h 6050"/>
                  <a:gd name="T42" fmla="*/ 137 w 6051"/>
                  <a:gd name="T43" fmla="*/ 3923 h 6050"/>
                  <a:gd name="T44" fmla="*/ 16 w 6051"/>
                  <a:gd name="T45" fmla="*/ 3333 h 6050"/>
                  <a:gd name="T46" fmla="*/ 16 w 6051"/>
                  <a:gd name="T47" fmla="*/ 2715 h 6050"/>
                  <a:gd name="T48" fmla="*/ 137 w 6051"/>
                  <a:gd name="T49" fmla="*/ 2126 h 6050"/>
                  <a:gd name="T50" fmla="*/ 518 w 6051"/>
                  <a:gd name="T51" fmla="*/ 1334 h 6050"/>
                  <a:gd name="T52" fmla="*/ 1336 w 6051"/>
                  <a:gd name="T53" fmla="*/ 516 h 6050"/>
                  <a:gd name="T54" fmla="*/ 2127 w 6051"/>
                  <a:gd name="T55" fmla="*/ 135 h 6050"/>
                  <a:gd name="T56" fmla="*/ 2717 w 6051"/>
                  <a:gd name="T57" fmla="*/ 15 h 6050"/>
                  <a:gd name="T58" fmla="*/ 3334 w 6051"/>
                  <a:gd name="T59" fmla="*/ 15 h 6050"/>
                  <a:gd name="T60" fmla="*/ 3925 w 6051"/>
                  <a:gd name="T61" fmla="*/ 135 h 6050"/>
                  <a:gd name="T62" fmla="*/ 4716 w 6051"/>
                  <a:gd name="T63" fmla="*/ 516 h 6050"/>
                  <a:gd name="T64" fmla="*/ 5534 w 6051"/>
                  <a:gd name="T65" fmla="*/ 1334 h 6050"/>
                  <a:gd name="T66" fmla="*/ 5914 w 6051"/>
                  <a:gd name="T67" fmla="*/ 2126 h 6050"/>
                  <a:gd name="T68" fmla="*/ 6035 w 6051"/>
                  <a:gd name="T69" fmla="*/ 2715 h 6050"/>
                  <a:gd name="T70" fmla="*/ 6035 w 6051"/>
                  <a:gd name="T71" fmla="*/ 3333 h 6050"/>
                  <a:gd name="T72" fmla="*/ 5914 w 6051"/>
                  <a:gd name="T73" fmla="*/ 3923 h 6050"/>
                  <a:gd name="T74" fmla="*/ 5534 w 6051"/>
                  <a:gd name="T75" fmla="*/ 4715 h 6050"/>
                  <a:gd name="T76" fmla="*/ 4716 w 6051"/>
                  <a:gd name="T77" fmla="*/ 5533 h 6050"/>
                  <a:gd name="T78" fmla="*/ 3925 w 6051"/>
                  <a:gd name="T79" fmla="*/ 5914 h 6050"/>
                  <a:gd name="T80" fmla="*/ 3334 w 6051"/>
                  <a:gd name="T81" fmla="*/ 6035 h 6050"/>
                  <a:gd name="T82" fmla="*/ 3026 w 6051"/>
                  <a:gd name="T83" fmla="*/ 6050 h 60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6051" h="6050">
                    <a:moveTo>
                      <a:pt x="3026" y="398"/>
                    </a:moveTo>
                    <a:lnTo>
                      <a:pt x="2498" y="452"/>
                    </a:lnTo>
                    <a:lnTo>
                      <a:pt x="2004" y="605"/>
                    </a:lnTo>
                    <a:lnTo>
                      <a:pt x="1559" y="848"/>
                    </a:lnTo>
                    <a:lnTo>
                      <a:pt x="1170" y="1168"/>
                    </a:lnTo>
                    <a:lnTo>
                      <a:pt x="848" y="1557"/>
                    </a:lnTo>
                    <a:lnTo>
                      <a:pt x="606" y="2003"/>
                    </a:lnTo>
                    <a:lnTo>
                      <a:pt x="453" y="2496"/>
                    </a:lnTo>
                    <a:lnTo>
                      <a:pt x="400" y="3024"/>
                    </a:lnTo>
                    <a:lnTo>
                      <a:pt x="453" y="3553"/>
                    </a:lnTo>
                    <a:lnTo>
                      <a:pt x="606" y="4045"/>
                    </a:lnTo>
                    <a:lnTo>
                      <a:pt x="848" y="4492"/>
                    </a:lnTo>
                    <a:lnTo>
                      <a:pt x="1170" y="4881"/>
                    </a:lnTo>
                    <a:lnTo>
                      <a:pt x="1559" y="5201"/>
                    </a:lnTo>
                    <a:lnTo>
                      <a:pt x="2004" y="5444"/>
                    </a:lnTo>
                    <a:lnTo>
                      <a:pt x="2498" y="5598"/>
                    </a:lnTo>
                    <a:lnTo>
                      <a:pt x="3026" y="5651"/>
                    </a:lnTo>
                    <a:lnTo>
                      <a:pt x="3555" y="5598"/>
                    </a:lnTo>
                    <a:lnTo>
                      <a:pt x="4047" y="5444"/>
                    </a:lnTo>
                    <a:lnTo>
                      <a:pt x="4492" y="5201"/>
                    </a:lnTo>
                    <a:lnTo>
                      <a:pt x="4882" y="4881"/>
                    </a:lnTo>
                    <a:lnTo>
                      <a:pt x="5203" y="4492"/>
                    </a:lnTo>
                    <a:lnTo>
                      <a:pt x="5445" y="4045"/>
                    </a:lnTo>
                    <a:lnTo>
                      <a:pt x="5598" y="3553"/>
                    </a:lnTo>
                    <a:lnTo>
                      <a:pt x="5651" y="3024"/>
                    </a:lnTo>
                    <a:lnTo>
                      <a:pt x="5598" y="2496"/>
                    </a:lnTo>
                    <a:lnTo>
                      <a:pt x="5445" y="2003"/>
                    </a:lnTo>
                    <a:lnTo>
                      <a:pt x="5203" y="1557"/>
                    </a:lnTo>
                    <a:lnTo>
                      <a:pt x="4882" y="1168"/>
                    </a:lnTo>
                    <a:lnTo>
                      <a:pt x="4492" y="848"/>
                    </a:lnTo>
                    <a:lnTo>
                      <a:pt x="4047" y="605"/>
                    </a:lnTo>
                    <a:lnTo>
                      <a:pt x="3555" y="452"/>
                    </a:lnTo>
                    <a:lnTo>
                      <a:pt x="3026" y="398"/>
                    </a:lnTo>
                    <a:lnTo>
                      <a:pt x="3026" y="398"/>
                    </a:lnTo>
                    <a:close/>
                    <a:moveTo>
                      <a:pt x="3026" y="6050"/>
                    </a:moveTo>
                    <a:lnTo>
                      <a:pt x="2717" y="6035"/>
                    </a:lnTo>
                    <a:lnTo>
                      <a:pt x="2416" y="5988"/>
                    </a:lnTo>
                    <a:lnTo>
                      <a:pt x="2127" y="5914"/>
                    </a:lnTo>
                    <a:lnTo>
                      <a:pt x="1849" y="5811"/>
                    </a:lnTo>
                    <a:lnTo>
                      <a:pt x="1336" y="5533"/>
                    </a:lnTo>
                    <a:lnTo>
                      <a:pt x="888" y="5163"/>
                    </a:lnTo>
                    <a:lnTo>
                      <a:pt x="518" y="4715"/>
                    </a:lnTo>
                    <a:lnTo>
                      <a:pt x="238" y="4201"/>
                    </a:lnTo>
                    <a:lnTo>
                      <a:pt x="137" y="3923"/>
                    </a:lnTo>
                    <a:lnTo>
                      <a:pt x="62" y="3633"/>
                    </a:lnTo>
                    <a:lnTo>
                      <a:pt x="16" y="3333"/>
                    </a:lnTo>
                    <a:lnTo>
                      <a:pt x="0" y="3024"/>
                    </a:lnTo>
                    <a:lnTo>
                      <a:pt x="16" y="2715"/>
                    </a:lnTo>
                    <a:lnTo>
                      <a:pt x="62" y="2416"/>
                    </a:lnTo>
                    <a:lnTo>
                      <a:pt x="137" y="2126"/>
                    </a:lnTo>
                    <a:lnTo>
                      <a:pt x="238" y="1848"/>
                    </a:lnTo>
                    <a:lnTo>
                      <a:pt x="518" y="1334"/>
                    </a:lnTo>
                    <a:lnTo>
                      <a:pt x="888" y="886"/>
                    </a:lnTo>
                    <a:lnTo>
                      <a:pt x="1336" y="516"/>
                    </a:lnTo>
                    <a:lnTo>
                      <a:pt x="1849" y="238"/>
                    </a:lnTo>
                    <a:lnTo>
                      <a:pt x="2127" y="135"/>
                    </a:lnTo>
                    <a:lnTo>
                      <a:pt x="2416" y="60"/>
                    </a:lnTo>
                    <a:lnTo>
                      <a:pt x="2717" y="15"/>
                    </a:lnTo>
                    <a:lnTo>
                      <a:pt x="3026" y="0"/>
                    </a:lnTo>
                    <a:lnTo>
                      <a:pt x="3334" y="15"/>
                    </a:lnTo>
                    <a:lnTo>
                      <a:pt x="3635" y="60"/>
                    </a:lnTo>
                    <a:lnTo>
                      <a:pt x="3925" y="135"/>
                    </a:lnTo>
                    <a:lnTo>
                      <a:pt x="4202" y="238"/>
                    </a:lnTo>
                    <a:lnTo>
                      <a:pt x="4716" y="516"/>
                    </a:lnTo>
                    <a:lnTo>
                      <a:pt x="5164" y="886"/>
                    </a:lnTo>
                    <a:lnTo>
                      <a:pt x="5534" y="1334"/>
                    </a:lnTo>
                    <a:lnTo>
                      <a:pt x="5813" y="1848"/>
                    </a:lnTo>
                    <a:lnTo>
                      <a:pt x="5914" y="2126"/>
                    </a:lnTo>
                    <a:lnTo>
                      <a:pt x="5989" y="2416"/>
                    </a:lnTo>
                    <a:lnTo>
                      <a:pt x="6035" y="2715"/>
                    </a:lnTo>
                    <a:lnTo>
                      <a:pt x="6051" y="3024"/>
                    </a:lnTo>
                    <a:lnTo>
                      <a:pt x="6035" y="3333"/>
                    </a:lnTo>
                    <a:lnTo>
                      <a:pt x="5989" y="3633"/>
                    </a:lnTo>
                    <a:lnTo>
                      <a:pt x="5914" y="3923"/>
                    </a:lnTo>
                    <a:lnTo>
                      <a:pt x="5813" y="4201"/>
                    </a:lnTo>
                    <a:lnTo>
                      <a:pt x="5534" y="4715"/>
                    </a:lnTo>
                    <a:lnTo>
                      <a:pt x="5164" y="5163"/>
                    </a:lnTo>
                    <a:lnTo>
                      <a:pt x="4716" y="5533"/>
                    </a:lnTo>
                    <a:lnTo>
                      <a:pt x="4202" y="5811"/>
                    </a:lnTo>
                    <a:lnTo>
                      <a:pt x="3925" y="5914"/>
                    </a:lnTo>
                    <a:lnTo>
                      <a:pt x="3635" y="5988"/>
                    </a:lnTo>
                    <a:lnTo>
                      <a:pt x="3334" y="6035"/>
                    </a:lnTo>
                    <a:lnTo>
                      <a:pt x="3026" y="6050"/>
                    </a:lnTo>
                    <a:lnTo>
                      <a:pt x="3026" y="60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 dirty="0">
                  <a:latin typeface="+mj-lt"/>
                </a:endParaRPr>
              </a:p>
            </p:txBody>
          </p:sp>
        </p:grpSp>
      </p:grpSp>
      <p:sp>
        <p:nvSpPr>
          <p:cNvPr id="40" name="TextBox 39"/>
          <p:cNvSpPr txBox="1"/>
          <p:nvPr/>
        </p:nvSpPr>
        <p:spPr>
          <a:xfrm>
            <a:off x="7662336" y="5424956"/>
            <a:ext cx="1378763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00" dirty="0" smtClean="0">
                <a:solidFill>
                  <a:schemeClr val="bg1"/>
                </a:solidFill>
              </a:rPr>
              <a:t>  New</a:t>
            </a:r>
            <a:r>
              <a:rPr lang="en-US" sz="600" baseline="0" dirty="0" smtClean="0">
                <a:solidFill>
                  <a:schemeClr val="bg1"/>
                </a:solidFill>
              </a:rPr>
              <a:t> Relic </a:t>
            </a:r>
            <a:r>
              <a:rPr lang="en-US" sz="600" dirty="0" smtClean="0">
                <a:solidFill>
                  <a:schemeClr val="bg1"/>
                </a:solidFill>
              </a:rPr>
              <a:t>Confidential  |  </a:t>
            </a:r>
            <a:fld id="{1CCA435D-551C-478F-AB5B-3785473F75D5}" type="slidenum">
              <a:rPr lang="en-US" sz="600" smtClean="0">
                <a:solidFill>
                  <a:schemeClr val="bg1"/>
                </a:solidFill>
              </a:rPr>
              <a:pPr algn="r"/>
              <a:t>‹#›</a:t>
            </a:fld>
            <a:endParaRPr lang="en-US" sz="600" dirty="0" smtClean="0">
              <a:solidFill>
                <a:schemeClr val="bg1"/>
              </a:solidFill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33846" y="3742267"/>
            <a:ext cx="9369286" cy="280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74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v="urn:schemas-microsoft-com:mac:vml">
      <p:transition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 nodePh="1">
                                  <p:stCondLst>
                                    <p:cond delay="2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9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xmlns:p14="http://schemas.microsoft.com/office/powerpoint/2010/main" presetID="10" presetClass="entr" presetSubtype="0" fill="hold" nodeType="withEffect" nodePh="1">
                  <p:stCondLst>
                    <p:cond delay="20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9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xmlns:p14="http://schemas.microsoft.com/office/powerpoint/2010/main"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742950" y="1143002"/>
            <a:ext cx="7658100" cy="2825750"/>
          </a:xfrm>
          <a:prstGeom prst="rect">
            <a:avLst/>
          </a:prstGeom>
        </p:spPr>
        <p:txBody>
          <a:bodyPr anchor="ctr"/>
          <a:lstStyle>
            <a:lvl1pPr marL="0" indent="0" algn="ctr" defTabSz="482204" rtl="0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>
                <a:srgbClr val="555555"/>
              </a:buClr>
              <a:buFontTx/>
              <a:buNone/>
              <a:defRPr lang="en-US" sz="2800" b="1" kern="1200" spc="-150" dirty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457200" rtl="0" eaLnBrk="1" latinLnBrk="0" hangingPunct="1">
              <a:spcBef>
                <a:spcPct val="20000"/>
              </a:spcBef>
              <a:buFontTx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886078" y="3651250"/>
            <a:ext cx="5514975" cy="317500"/>
          </a:xfrm>
          <a:prstGeom prst="rect">
            <a:avLst/>
          </a:prstGeom>
        </p:spPr>
        <p:txBody>
          <a:bodyPr/>
          <a:lstStyle>
            <a:lvl1pPr marL="0" indent="0" algn="r">
              <a:buFontTx/>
              <a:buNone/>
              <a:defRPr sz="1500" b="0" i="1">
                <a:solidFill>
                  <a:schemeClr val="tx2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dirty="0" smtClean="0"/>
              <a:t>~Author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662336" y="5424956"/>
            <a:ext cx="1378763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00" dirty="0" smtClean="0">
                <a:solidFill>
                  <a:schemeClr val="bg1"/>
                </a:solidFill>
              </a:rPr>
              <a:t>  New</a:t>
            </a:r>
            <a:r>
              <a:rPr lang="en-US" sz="600" baseline="0" dirty="0" smtClean="0">
                <a:solidFill>
                  <a:schemeClr val="bg1"/>
                </a:solidFill>
              </a:rPr>
              <a:t> Relic </a:t>
            </a:r>
            <a:r>
              <a:rPr lang="en-US" sz="600" dirty="0" smtClean="0">
                <a:solidFill>
                  <a:schemeClr val="bg1"/>
                </a:solidFill>
              </a:rPr>
              <a:t>Confidential  |  </a:t>
            </a:r>
            <a:fld id="{1CCA435D-551C-478F-AB5B-3785473F75D5}" type="slidenum">
              <a:rPr lang="en-US" sz="600" smtClean="0">
                <a:solidFill>
                  <a:schemeClr val="bg1"/>
                </a:solidFill>
              </a:rPr>
              <a:pPr algn="r"/>
              <a:t>‹#›</a:t>
            </a:fld>
            <a:endParaRPr lang="en-US" sz="600" dirty="0" smtClean="0">
              <a:solidFill>
                <a:schemeClr val="bg1"/>
              </a:solidFill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33846" y="3742267"/>
            <a:ext cx="9369286" cy="280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834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v="urn:schemas-microsoft-com:mac:vml">
      <p:transition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 nodePh="1">
                                  <p:stCondLst>
                                    <p:cond delay="2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9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xmlns:p14="http://schemas.microsoft.com/office/powerpoint/2010/main" presetID="10" presetClass="entr" presetSubtype="0" fill="hold" nodeType="withEffect" nodePh="1">
                  <p:stCondLst>
                    <p:cond delay="20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9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xmlns:p14="http://schemas.microsoft.com/office/powerpoint/2010/main"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22"/>
          <p:cNvSpPr>
            <a:spLocks noGrp="1"/>
          </p:cNvSpPr>
          <p:nvPr>
            <p:ph type="body" sz="quarter" idx="31" hasCustomPrompt="1"/>
          </p:nvPr>
        </p:nvSpPr>
        <p:spPr>
          <a:xfrm>
            <a:off x="254000" y="1397000"/>
            <a:ext cx="8547100" cy="3556000"/>
          </a:xfrm>
          <a:prstGeom prst="rect">
            <a:avLst/>
          </a:prstGeom>
        </p:spPr>
        <p:txBody>
          <a:bodyPr vert="horz"/>
          <a:lstStyle>
            <a:lvl1pPr marL="169863" indent="-169863">
              <a:defRPr sz="1500">
                <a:solidFill>
                  <a:schemeClr val="tx2"/>
                </a:solidFill>
              </a:defRPr>
            </a:lvl1pPr>
            <a:lvl2pPr marL="627063" indent="-169863">
              <a:buFont typeface="Arial" panose="020B0604020202020204" pitchFamily="34" charset="0"/>
              <a:buChar char="•"/>
              <a:defRPr sz="1500">
                <a:solidFill>
                  <a:schemeClr val="tx2"/>
                </a:solidFill>
              </a:defRPr>
            </a:lvl2pPr>
            <a:lvl3pPr marL="1084263" indent="-169863">
              <a:buFont typeface="Arial" panose="020B0604020202020204" pitchFamily="34" charset="0"/>
              <a:buChar char="•"/>
              <a:defRPr sz="1500">
                <a:solidFill>
                  <a:schemeClr val="tx2"/>
                </a:solidFill>
              </a:defRPr>
            </a:lvl3pPr>
            <a:lvl4pPr marL="1541463" indent="-169863">
              <a:buFont typeface="Arial" panose="020B0604020202020204" pitchFamily="34" charset="0"/>
              <a:buChar char="•"/>
              <a:defRPr sz="1400">
                <a:solidFill>
                  <a:schemeClr val="tx2"/>
                </a:solidFill>
              </a:defRPr>
            </a:lvl4pPr>
            <a:lvl5pPr marL="1998663" indent="-169863">
              <a:buFont typeface="Arial" panose="020B0604020202020204" pitchFamily="34" charset="0"/>
              <a:buChar char="•"/>
              <a:defRPr sz="14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smtClean="0"/>
              <a:t>Bullet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1" name="Title 1"/>
          <p:cNvSpPr>
            <a:spLocks noGrp="1"/>
          </p:cNvSpPr>
          <p:nvPr>
            <p:ph type="title" hasCustomPrompt="1"/>
          </p:nvPr>
        </p:nvSpPr>
        <p:spPr>
          <a:xfrm>
            <a:off x="262384" y="105833"/>
            <a:ext cx="8400811" cy="726722"/>
          </a:xfrm>
          <a:prstGeom prst="rect">
            <a:avLst/>
          </a:prstGeom>
        </p:spPr>
        <p:txBody>
          <a:bodyPr vert="horz" lIns="0" tIns="0" rIns="0" bIns="0" anchor="b"/>
          <a:lstStyle>
            <a:lvl1pPr algn="l">
              <a:defRPr sz="2000" b="1" spc="-8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Title</a:t>
            </a:r>
            <a:endParaRPr lang="en-US" dirty="0"/>
          </a:p>
        </p:txBody>
      </p:sp>
      <p:sp>
        <p:nvSpPr>
          <p:cNvPr id="42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62371" y="886432"/>
            <a:ext cx="8407172" cy="268849"/>
          </a:xfrm>
          <a:prstGeom prst="rect">
            <a:avLst/>
          </a:prstGeom>
        </p:spPr>
        <p:txBody>
          <a:bodyPr vert="horz" lIns="0" tIns="0" rIns="0" bIns="0" anchor="t"/>
          <a:lstStyle>
            <a:lvl1pPr>
              <a:buNone/>
              <a:defRPr sz="1500" b="1" spc="-60">
                <a:solidFill>
                  <a:schemeClr val="accent6"/>
                </a:solidFill>
              </a:defRPr>
            </a:lvl1pPr>
            <a:lvl2pPr>
              <a:buNone/>
              <a:defRPr sz="1400" b="1"/>
            </a:lvl2pPr>
            <a:lvl3pPr>
              <a:buNone/>
              <a:defRPr sz="1400" b="1"/>
            </a:lvl3pPr>
            <a:lvl4pPr>
              <a:buNone/>
              <a:defRPr sz="1400" b="1"/>
            </a:lvl4pPr>
            <a:lvl5pPr>
              <a:buNone/>
              <a:defRPr sz="1400" b="1"/>
            </a:lvl5pPr>
          </a:lstStyle>
          <a:p>
            <a:pPr lvl="0"/>
            <a:r>
              <a:rPr lang="en-US" dirty="0" smtClean="0"/>
              <a:t>Subtitle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662336" y="5424956"/>
            <a:ext cx="1378763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00" dirty="0" smtClean="0">
                <a:solidFill>
                  <a:schemeClr val="bg1"/>
                </a:solidFill>
              </a:rPr>
              <a:t>  New</a:t>
            </a:r>
            <a:r>
              <a:rPr lang="en-US" sz="600" baseline="0" dirty="0" smtClean="0">
                <a:solidFill>
                  <a:schemeClr val="bg1"/>
                </a:solidFill>
              </a:rPr>
              <a:t> Relic </a:t>
            </a:r>
            <a:r>
              <a:rPr lang="en-US" sz="600" dirty="0" smtClean="0">
                <a:solidFill>
                  <a:schemeClr val="bg1"/>
                </a:solidFill>
              </a:rPr>
              <a:t>Confidential  |  </a:t>
            </a:r>
            <a:fld id="{1CCA435D-551C-478F-AB5B-3785473F75D5}" type="slidenum">
              <a:rPr lang="en-US" sz="600" smtClean="0">
                <a:solidFill>
                  <a:schemeClr val="bg1"/>
                </a:solidFill>
              </a:rPr>
              <a:pPr algn="r"/>
              <a:t>‹#›</a:t>
            </a:fld>
            <a:endParaRPr lang="en-US" sz="6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5208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v="urn:schemas-microsoft-com:mac:vml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er logo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89" y="624"/>
            <a:ext cx="9142011" cy="5713757"/>
          </a:xfrm>
          <a:prstGeom prst="rect">
            <a:avLst/>
          </a:prstGeom>
        </p:spPr>
      </p:pic>
      <p:sp>
        <p:nvSpPr>
          <p:cNvPr id="9" name="Freeform 8"/>
          <p:cNvSpPr/>
          <p:nvPr/>
        </p:nvSpPr>
        <p:spPr bwMode="auto">
          <a:xfrm>
            <a:off x="6915150" y="1407362"/>
            <a:ext cx="2240280" cy="4313922"/>
          </a:xfrm>
          <a:custGeom>
            <a:avLst/>
            <a:gdLst>
              <a:gd name="connsiteX0" fmla="*/ 0 w 8156448"/>
              <a:gd name="connsiteY0" fmla="*/ 13917168 h 13917168"/>
              <a:gd name="connsiteX1" fmla="*/ 8101584 w 8156448"/>
              <a:gd name="connsiteY1" fmla="*/ 0 h 13917168"/>
              <a:gd name="connsiteX2" fmla="*/ 8156448 w 8156448"/>
              <a:gd name="connsiteY2" fmla="*/ 13844016 h 13917168"/>
              <a:gd name="connsiteX3" fmla="*/ 0 w 8156448"/>
              <a:gd name="connsiteY3" fmla="*/ 13917168 h 13917168"/>
              <a:gd name="connsiteX0" fmla="*/ 0 w 8156448"/>
              <a:gd name="connsiteY0" fmla="*/ 13863380 h 13863380"/>
              <a:gd name="connsiteX1" fmla="*/ 8137443 w 8156448"/>
              <a:gd name="connsiteY1" fmla="*/ 0 h 13863380"/>
              <a:gd name="connsiteX2" fmla="*/ 8156448 w 8156448"/>
              <a:gd name="connsiteY2" fmla="*/ 13790228 h 13863380"/>
              <a:gd name="connsiteX3" fmla="*/ 0 w 8156448"/>
              <a:gd name="connsiteY3" fmla="*/ 13863380 h 13863380"/>
              <a:gd name="connsiteX0" fmla="*/ 0 w 8138519"/>
              <a:gd name="connsiteY0" fmla="*/ 13863380 h 13863380"/>
              <a:gd name="connsiteX1" fmla="*/ 8137443 w 8138519"/>
              <a:gd name="connsiteY1" fmla="*/ 0 h 13863380"/>
              <a:gd name="connsiteX2" fmla="*/ 8138519 w 8138519"/>
              <a:gd name="connsiteY2" fmla="*/ 13844595 h 13863380"/>
              <a:gd name="connsiteX3" fmla="*/ 0 w 8138519"/>
              <a:gd name="connsiteY3" fmla="*/ 13863380 h 13863380"/>
              <a:gd name="connsiteX0" fmla="*/ 0 w 8156448"/>
              <a:gd name="connsiteY0" fmla="*/ 13863380 h 13863380"/>
              <a:gd name="connsiteX1" fmla="*/ 8137443 w 8156448"/>
              <a:gd name="connsiteY1" fmla="*/ 0 h 13863380"/>
              <a:gd name="connsiteX2" fmla="*/ 8156448 w 8156448"/>
              <a:gd name="connsiteY2" fmla="*/ 13844595 h 13863380"/>
              <a:gd name="connsiteX3" fmla="*/ 0 w 8156448"/>
              <a:gd name="connsiteY3" fmla="*/ 13863380 h 13863380"/>
              <a:gd name="connsiteX0" fmla="*/ 0 w 8991335"/>
              <a:gd name="connsiteY0" fmla="*/ 12999429 h 13844595"/>
              <a:gd name="connsiteX1" fmla="*/ 8972330 w 8991335"/>
              <a:gd name="connsiteY1" fmla="*/ 0 h 13844595"/>
              <a:gd name="connsiteX2" fmla="*/ 8991335 w 8991335"/>
              <a:gd name="connsiteY2" fmla="*/ 13844595 h 13844595"/>
              <a:gd name="connsiteX3" fmla="*/ 0 w 8991335"/>
              <a:gd name="connsiteY3" fmla="*/ 12999429 h 13844595"/>
              <a:gd name="connsiteX0" fmla="*/ 0 w 8991335"/>
              <a:gd name="connsiteY0" fmla="*/ 12999429 h 13000737"/>
              <a:gd name="connsiteX1" fmla="*/ 8972330 w 8991335"/>
              <a:gd name="connsiteY1" fmla="*/ 0 h 13000737"/>
              <a:gd name="connsiteX2" fmla="*/ 8991335 w 8991335"/>
              <a:gd name="connsiteY2" fmla="*/ 13000737 h 13000737"/>
              <a:gd name="connsiteX3" fmla="*/ 0 w 8991335"/>
              <a:gd name="connsiteY3" fmla="*/ 12999429 h 13000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991335" h="13000737">
                <a:moveTo>
                  <a:pt x="0" y="12999429"/>
                </a:moveTo>
                <a:lnTo>
                  <a:pt x="8972330" y="0"/>
                </a:lnTo>
                <a:cubicBezTo>
                  <a:pt x="8972689" y="4614865"/>
                  <a:pt x="8990976" y="8385872"/>
                  <a:pt x="8991335" y="13000737"/>
                </a:cubicBezTo>
                <a:lnTo>
                  <a:pt x="0" y="12999429"/>
                </a:lnTo>
                <a:close/>
              </a:path>
            </a:pathLst>
          </a:custGeom>
          <a:gradFill flip="none" rotWithShape="1">
            <a:gsLst>
              <a:gs pos="18000">
                <a:srgbClr val="292929"/>
              </a:gs>
              <a:gs pos="85000">
                <a:schemeClr val="tx1">
                  <a:alpha val="19000"/>
                </a:schemeClr>
              </a:gs>
            </a:gsLst>
            <a:lin ang="16860000" scaled="0"/>
            <a:tileRect/>
          </a:gradFill>
          <a:ln w="25400" cap="flat" cmpd="sng" algn="ctr">
            <a:noFill/>
            <a:prstDash val="solid"/>
            <a:miter lim="0"/>
            <a:headEnd type="none" w="med" len="med"/>
            <a:tailEnd type="none" w="med" len="med"/>
          </a:ln>
          <a:effectLst/>
        </p:spPr>
        <p:txBody>
          <a:bodyPr vert="horz" wrap="square" lIns="26789" tIns="26789" rIns="26789" bIns="26789" numCol="1" rtlCol="0" anchor="ctr" anchorCtr="0" compatLnSpc="1">
            <a:prstTxWarp prst="textNoShape">
              <a:avLst/>
            </a:prstTxWarp>
          </a:bodyPr>
          <a:lstStyle/>
          <a:p>
            <a:pPr marL="128588" marR="0" indent="0" algn="ctr" defTabSz="219075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175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ill Sans" pitchFamily="26" charset="0"/>
              <a:ea typeface="Gill Sans" pitchFamily="26" charset="0"/>
              <a:cs typeface="Gill Sans" pitchFamily="26" charset="0"/>
              <a:sym typeface="Gill Sans" pitchFamily="26" charset="0"/>
            </a:endParaRPr>
          </a:p>
        </p:txBody>
      </p:sp>
      <p:sp>
        <p:nvSpPr>
          <p:cNvPr id="4" name="Freeform 5"/>
          <p:cNvSpPr>
            <a:spLocks/>
          </p:cNvSpPr>
          <p:nvPr/>
        </p:nvSpPr>
        <p:spPr bwMode="auto">
          <a:xfrm>
            <a:off x="1891903" y="3081075"/>
            <a:ext cx="7269362" cy="1303073"/>
          </a:xfrm>
          <a:custGeom>
            <a:avLst/>
            <a:gdLst>
              <a:gd name="T0" fmla="*/ 0 w 12211"/>
              <a:gd name="T1" fmla="*/ 1970 h 1970"/>
              <a:gd name="T2" fmla="*/ 971 w 12211"/>
              <a:gd name="T3" fmla="*/ 0 h 1970"/>
              <a:gd name="T4" fmla="*/ 12207 w 12211"/>
              <a:gd name="T5" fmla="*/ 0 h 1970"/>
              <a:gd name="T6" fmla="*/ 12211 w 12211"/>
              <a:gd name="T7" fmla="*/ 1970 h 1970"/>
              <a:gd name="T8" fmla="*/ 0 w 12211"/>
              <a:gd name="T9" fmla="*/ 1970 h 1970"/>
              <a:gd name="T10" fmla="*/ 0 w 12211"/>
              <a:gd name="T11" fmla="*/ 1970 h 19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2211" h="1970">
                <a:moveTo>
                  <a:pt x="0" y="1970"/>
                </a:moveTo>
                <a:lnTo>
                  <a:pt x="971" y="0"/>
                </a:lnTo>
                <a:lnTo>
                  <a:pt x="12207" y="0"/>
                </a:lnTo>
                <a:lnTo>
                  <a:pt x="12211" y="1970"/>
                </a:lnTo>
                <a:lnTo>
                  <a:pt x="0" y="1970"/>
                </a:lnTo>
                <a:lnTo>
                  <a:pt x="0" y="1970"/>
                </a:lnTo>
                <a:close/>
              </a:path>
            </a:pathLst>
          </a:custGeom>
          <a:solidFill>
            <a:srgbClr val="DC2A1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34290" tIns="17145" rIns="34290" bIns="17145" numCol="1" anchor="t" anchorCtr="0" compatLnSpc="1">
            <a:prstTxWarp prst="textNoShape">
              <a:avLst/>
            </a:prstTxWarp>
          </a:bodyPr>
          <a:lstStyle/>
          <a:p>
            <a:endParaRPr lang="en-US" sz="675" dirty="0"/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8073252" y="3067185"/>
            <a:ext cx="1088014" cy="2633928"/>
          </a:xfrm>
          <a:custGeom>
            <a:avLst/>
            <a:gdLst>
              <a:gd name="T0" fmla="*/ 3003 w 3003"/>
              <a:gd name="T1" fmla="*/ 6852 h 6852"/>
              <a:gd name="T2" fmla="*/ 3003 w 3003"/>
              <a:gd name="T3" fmla="*/ 0 h 6852"/>
              <a:gd name="T4" fmla="*/ 0 w 3003"/>
              <a:gd name="T5" fmla="*/ 6852 h 6852"/>
              <a:gd name="T6" fmla="*/ 3003 w 3003"/>
              <a:gd name="T7" fmla="*/ 6852 h 68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003" h="6852">
                <a:moveTo>
                  <a:pt x="3003" y="6852"/>
                </a:moveTo>
                <a:lnTo>
                  <a:pt x="3003" y="0"/>
                </a:lnTo>
                <a:lnTo>
                  <a:pt x="0" y="6852"/>
                </a:lnTo>
                <a:lnTo>
                  <a:pt x="3003" y="6852"/>
                </a:lnTo>
                <a:close/>
              </a:path>
            </a:pathLst>
          </a:custGeom>
          <a:gradFill flip="none" rotWithShape="1">
            <a:gsLst>
              <a:gs pos="31000">
                <a:srgbClr val="292929">
                  <a:alpha val="0"/>
                </a:srgbClr>
              </a:gs>
              <a:gs pos="100000">
                <a:schemeClr val="tx1">
                  <a:alpha val="7000"/>
                </a:schemeClr>
              </a:gs>
            </a:gsLst>
            <a:lin ang="16860000" scaled="0"/>
            <a:tileRect/>
          </a:gradFill>
          <a:ln w="25400" cap="flat" cmpd="sng" algn="ctr">
            <a:noFill/>
            <a:prstDash val="solid"/>
            <a:miter lim="0"/>
            <a:headEnd type="none" w="med" len="med"/>
            <a:tailEnd type="none" w="med" len="med"/>
          </a:ln>
          <a:effectLst/>
          <a:extLst/>
        </p:spPr>
        <p:txBody>
          <a:bodyPr vert="horz" wrap="square" lIns="26789" tIns="26789" rIns="26789" bIns="26789" numCol="1" rtlCol="0" anchor="ctr" anchorCtr="0" compatLnSpc="1">
            <a:prstTxWarp prst="textNoShape">
              <a:avLst/>
            </a:prstTxWarp>
          </a:bodyPr>
          <a:lstStyle/>
          <a:p>
            <a:pPr marL="128588" marR="0" lvl="0" indent="0" eaLnBrk="1" latinLnBrk="0">
              <a:lnSpc>
                <a:spcPct val="100000"/>
              </a:lnSpc>
              <a:buClrTx/>
              <a:buSzTx/>
              <a:buFontTx/>
              <a:buNone/>
              <a:tabLst/>
            </a:pPr>
            <a:endParaRPr kumimoji="0" lang="en-US" sz="675" b="0" i="0" u="none" strike="noStrike" cap="none" normalizeH="0" baseline="0" dirty="0">
              <a:ln>
                <a:noFill/>
              </a:ln>
              <a:effectLst/>
              <a:latin typeface="Gill Sans" pitchFamily="26" charset="0"/>
              <a:ea typeface="Gill Sans" pitchFamily="26" charset="0"/>
              <a:cs typeface="Gill Sans" pitchFamily="26" charset="0"/>
            </a:endParaRPr>
          </a:p>
        </p:txBody>
      </p:sp>
      <p:sp>
        <p:nvSpPr>
          <p:cNvPr id="13" name="Text Placeholder 31"/>
          <p:cNvSpPr>
            <a:spLocks noGrp="1"/>
          </p:cNvSpPr>
          <p:nvPr>
            <p:ph type="body" sz="quarter" idx="10" hasCustomPrompt="1"/>
          </p:nvPr>
        </p:nvSpPr>
        <p:spPr>
          <a:xfrm>
            <a:off x="2600328" y="3454400"/>
            <a:ext cx="6257925" cy="508000"/>
          </a:xfrm>
          <a:prstGeom prst="rect">
            <a:avLst/>
          </a:prstGeom>
        </p:spPr>
        <p:txBody>
          <a:bodyPr vert="horz" wrap="square" lIns="0" tIns="0" rIns="0" bIns="0" anchor="b">
            <a:noAutofit/>
          </a:bodyPr>
          <a:lstStyle>
            <a:lvl1pPr marL="0" indent="0" algn="l">
              <a:lnSpc>
                <a:spcPct val="80000"/>
              </a:lnSpc>
              <a:buFontTx/>
              <a:buNone/>
              <a:defRPr sz="2700" b="1" spc="-113"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14" name="Text Placeholder 33"/>
          <p:cNvSpPr>
            <a:spLocks noGrp="1"/>
          </p:cNvSpPr>
          <p:nvPr>
            <p:ph type="body" sz="quarter" idx="11" hasCustomPrompt="1"/>
          </p:nvPr>
        </p:nvSpPr>
        <p:spPr>
          <a:xfrm>
            <a:off x="2600328" y="3962402"/>
            <a:ext cx="6257925" cy="41275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buFontTx/>
              <a:buNone/>
              <a:defRPr sz="1800" spc="-56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>
                <a:solidFill>
                  <a:schemeClr val="bg1"/>
                </a:solidFill>
              </a:rPr>
              <a:t>Presenter Name, Title and or Date</a:t>
            </a:r>
            <a:endParaRPr lang="en-US" dirty="0"/>
          </a:p>
        </p:txBody>
      </p:sp>
      <p:sp>
        <p:nvSpPr>
          <p:cNvPr id="11" name="Freeform 10"/>
          <p:cNvSpPr/>
          <p:nvPr/>
        </p:nvSpPr>
        <p:spPr bwMode="auto">
          <a:xfrm rot="10800000">
            <a:off x="0" y="1"/>
            <a:ext cx="2517788" cy="4848296"/>
          </a:xfrm>
          <a:custGeom>
            <a:avLst/>
            <a:gdLst>
              <a:gd name="connsiteX0" fmla="*/ 0 w 8156448"/>
              <a:gd name="connsiteY0" fmla="*/ 13917168 h 13917168"/>
              <a:gd name="connsiteX1" fmla="*/ 8101584 w 8156448"/>
              <a:gd name="connsiteY1" fmla="*/ 0 h 13917168"/>
              <a:gd name="connsiteX2" fmla="*/ 8156448 w 8156448"/>
              <a:gd name="connsiteY2" fmla="*/ 13844016 h 13917168"/>
              <a:gd name="connsiteX3" fmla="*/ 0 w 8156448"/>
              <a:gd name="connsiteY3" fmla="*/ 13917168 h 13917168"/>
              <a:gd name="connsiteX0" fmla="*/ 0 w 8156448"/>
              <a:gd name="connsiteY0" fmla="*/ 13863380 h 13863380"/>
              <a:gd name="connsiteX1" fmla="*/ 8137443 w 8156448"/>
              <a:gd name="connsiteY1" fmla="*/ 0 h 13863380"/>
              <a:gd name="connsiteX2" fmla="*/ 8156448 w 8156448"/>
              <a:gd name="connsiteY2" fmla="*/ 13790228 h 13863380"/>
              <a:gd name="connsiteX3" fmla="*/ 0 w 8156448"/>
              <a:gd name="connsiteY3" fmla="*/ 13863380 h 13863380"/>
              <a:gd name="connsiteX0" fmla="*/ 0 w 8138519"/>
              <a:gd name="connsiteY0" fmla="*/ 13863380 h 13863380"/>
              <a:gd name="connsiteX1" fmla="*/ 8137443 w 8138519"/>
              <a:gd name="connsiteY1" fmla="*/ 0 h 13863380"/>
              <a:gd name="connsiteX2" fmla="*/ 8138519 w 8138519"/>
              <a:gd name="connsiteY2" fmla="*/ 13844595 h 13863380"/>
              <a:gd name="connsiteX3" fmla="*/ 0 w 8138519"/>
              <a:gd name="connsiteY3" fmla="*/ 13863380 h 13863380"/>
              <a:gd name="connsiteX0" fmla="*/ 0 w 8156448"/>
              <a:gd name="connsiteY0" fmla="*/ 13863380 h 13863380"/>
              <a:gd name="connsiteX1" fmla="*/ 8137443 w 8156448"/>
              <a:gd name="connsiteY1" fmla="*/ 0 h 13863380"/>
              <a:gd name="connsiteX2" fmla="*/ 8156448 w 8156448"/>
              <a:gd name="connsiteY2" fmla="*/ 13844595 h 13863380"/>
              <a:gd name="connsiteX3" fmla="*/ 0 w 8156448"/>
              <a:gd name="connsiteY3" fmla="*/ 13863380 h 13863380"/>
              <a:gd name="connsiteX0" fmla="*/ 0 w 8991335"/>
              <a:gd name="connsiteY0" fmla="*/ 12999429 h 13844595"/>
              <a:gd name="connsiteX1" fmla="*/ 8972330 w 8991335"/>
              <a:gd name="connsiteY1" fmla="*/ 0 h 13844595"/>
              <a:gd name="connsiteX2" fmla="*/ 8991335 w 8991335"/>
              <a:gd name="connsiteY2" fmla="*/ 13844595 h 13844595"/>
              <a:gd name="connsiteX3" fmla="*/ 0 w 8991335"/>
              <a:gd name="connsiteY3" fmla="*/ 12999429 h 13844595"/>
              <a:gd name="connsiteX0" fmla="*/ 0 w 8991335"/>
              <a:gd name="connsiteY0" fmla="*/ 12999429 h 13000737"/>
              <a:gd name="connsiteX1" fmla="*/ 8972330 w 8991335"/>
              <a:gd name="connsiteY1" fmla="*/ 0 h 13000737"/>
              <a:gd name="connsiteX2" fmla="*/ 8991335 w 8991335"/>
              <a:gd name="connsiteY2" fmla="*/ 13000737 h 13000737"/>
              <a:gd name="connsiteX3" fmla="*/ 0 w 8991335"/>
              <a:gd name="connsiteY3" fmla="*/ 12999429 h 13000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991335" h="13000737">
                <a:moveTo>
                  <a:pt x="0" y="12999429"/>
                </a:moveTo>
                <a:lnTo>
                  <a:pt x="8972330" y="0"/>
                </a:lnTo>
                <a:cubicBezTo>
                  <a:pt x="8972689" y="4614865"/>
                  <a:pt x="8990976" y="8385872"/>
                  <a:pt x="8991335" y="13000737"/>
                </a:cubicBezTo>
                <a:lnTo>
                  <a:pt x="0" y="12999429"/>
                </a:lnTo>
                <a:close/>
              </a:path>
            </a:pathLst>
          </a:custGeom>
          <a:gradFill flip="none" rotWithShape="1">
            <a:gsLst>
              <a:gs pos="36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16200000" scaled="0"/>
            <a:tileRect/>
          </a:gradFill>
          <a:ln w="25400" cap="flat" cmpd="sng" algn="ctr">
            <a:noFill/>
            <a:prstDash val="solid"/>
            <a:miter lim="0"/>
            <a:headEnd type="none" w="med" len="med"/>
            <a:tailEnd type="none" w="med" len="med"/>
          </a:ln>
          <a:effectLst/>
        </p:spPr>
        <p:txBody>
          <a:bodyPr vert="horz" wrap="square" lIns="53578" tIns="53578" rIns="53578" bIns="53578" numCol="1" rtlCol="0" anchor="ctr" anchorCtr="0" compatLnSpc="1">
            <a:prstTxWarp prst="textNoShape">
              <a:avLst/>
            </a:prstTxWarp>
          </a:bodyPr>
          <a:lstStyle/>
          <a:p>
            <a:pPr marL="257175" marR="0" indent="0" algn="ctr" defTabSz="43815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35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ill Sans" pitchFamily="26" charset="0"/>
              <a:ea typeface="Gill Sans" pitchFamily="26" charset="0"/>
              <a:cs typeface="Gill Sans" pitchFamily="26" charset="0"/>
              <a:sym typeface="Gill Sans" pitchFamily="26" charset="0"/>
            </a:endParaRPr>
          </a:p>
        </p:txBody>
      </p:sp>
      <p:grpSp>
        <p:nvGrpSpPr>
          <p:cNvPr id="27" name="Group 18"/>
          <p:cNvGrpSpPr>
            <a:grpSpLocks noChangeAspect="1"/>
          </p:cNvGrpSpPr>
          <p:nvPr/>
        </p:nvGrpSpPr>
        <p:grpSpPr bwMode="auto">
          <a:xfrm>
            <a:off x="7614941" y="5200421"/>
            <a:ext cx="1335024" cy="292332"/>
            <a:chOff x="-1082" y="-359"/>
            <a:chExt cx="5810" cy="1145"/>
          </a:xfrm>
        </p:grpSpPr>
        <p:sp>
          <p:nvSpPr>
            <p:cNvPr id="28" name="Freeform 19"/>
            <p:cNvSpPr>
              <a:spLocks/>
            </p:cNvSpPr>
            <p:nvPr/>
          </p:nvSpPr>
          <p:spPr bwMode="auto">
            <a:xfrm>
              <a:off x="628" y="-194"/>
              <a:ext cx="477" cy="704"/>
            </a:xfrm>
            <a:custGeom>
              <a:avLst/>
              <a:gdLst>
                <a:gd name="T0" fmla="*/ 3254 w 4385"/>
                <a:gd name="T1" fmla="*/ 6471 h 6471"/>
                <a:gd name="T2" fmla="*/ 1804 w 4385"/>
                <a:gd name="T3" fmla="*/ 3432 h 6471"/>
                <a:gd name="T4" fmla="*/ 981 w 4385"/>
                <a:gd name="T5" fmla="*/ 1515 h 6471"/>
                <a:gd name="T6" fmla="*/ 953 w 4385"/>
                <a:gd name="T7" fmla="*/ 1543 h 6471"/>
                <a:gd name="T8" fmla="*/ 1019 w 4385"/>
                <a:gd name="T9" fmla="*/ 3338 h 6471"/>
                <a:gd name="T10" fmla="*/ 1056 w 4385"/>
                <a:gd name="T11" fmla="*/ 6471 h 6471"/>
                <a:gd name="T12" fmla="*/ 0 w 4385"/>
                <a:gd name="T13" fmla="*/ 6471 h 6471"/>
                <a:gd name="T14" fmla="*/ 0 w 4385"/>
                <a:gd name="T15" fmla="*/ 0 h 6471"/>
                <a:gd name="T16" fmla="*/ 1215 w 4385"/>
                <a:gd name="T17" fmla="*/ 0 h 6471"/>
                <a:gd name="T18" fmla="*/ 2786 w 4385"/>
                <a:gd name="T19" fmla="*/ 3160 h 6471"/>
                <a:gd name="T20" fmla="*/ 3450 w 4385"/>
                <a:gd name="T21" fmla="*/ 4825 h 6471"/>
                <a:gd name="T22" fmla="*/ 3478 w 4385"/>
                <a:gd name="T23" fmla="*/ 4797 h 6471"/>
                <a:gd name="T24" fmla="*/ 3385 w 4385"/>
                <a:gd name="T25" fmla="*/ 2955 h 6471"/>
                <a:gd name="T26" fmla="*/ 3366 w 4385"/>
                <a:gd name="T27" fmla="*/ 0 h 6471"/>
                <a:gd name="T28" fmla="*/ 4385 w 4385"/>
                <a:gd name="T29" fmla="*/ 0 h 6471"/>
                <a:gd name="T30" fmla="*/ 4385 w 4385"/>
                <a:gd name="T31" fmla="*/ 6471 h 6471"/>
                <a:gd name="T32" fmla="*/ 3254 w 4385"/>
                <a:gd name="T33" fmla="*/ 6471 h 64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385" h="6471">
                  <a:moveTo>
                    <a:pt x="3254" y="6471"/>
                  </a:moveTo>
                  <a:cubicBezTo>
                    <a:pt x="1804" y="3432"/>
                    <a:pt x="1804" y="3432"/>
                    <a:pt x="1804" y="3432"/>
                  </a:cubicBezTo>
                  <a:cubicBezTo>
                    <a:pt x="1458" y="2712"/>
                    <a:pt x="1103" y="1898"/>
                    <a:pt x="981" y="1515"/>
                  </a:cubicBezTo>
                  <a:cubicBezTo>
                    <a:pt x="953" y="1543"/>
                    <a:pt x="953" y="1543"/>
                    <a:pt x="953" y="1543"/>
                  </a:cubicBezTo>
                  <a:cubicBezTo>
                    <a:pt x="1000" y="2085"/>
                    <a:pt x="1009" y="2768"/>
                    <a:pt x="1019" y="3338"/>
                  </a:cubicBezTo>
                  <a:cubicBezTo>
                    <a:pt x="1056" y="6471"/>
                    <a:pt x="1056" y="6471"/>
                    <a:pt x="1056" y="6471"/>
                  </a:cubicBezTo>
                  <a:cubicBezTo>
                    <a:pt x="0" y="6471"/>
                    <a:pt x="0" y="6471"/>
                    <a:pt x="0" y="647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215" y="0"/>
                    <a:pt x="1215" y="0"/>
                    <a:pt x="1215" y="0"/>
                  </a:cubicBezTo>
                  <a:cubicBezTo>
                    <a:pt x="2786" y="3160"/>
                    <a:pt x="2786" y="3160"/>
                    <a:pt x="2786" y="3160"/>
                  </a:cubicBezTo>
                  <a:cubicBezTo>
                    <a:pt x="3085" y="3759"/>
                    <a:pt x="3366" y="4526"/>
                    <a:pt x="3450" y="4825"/>
                  </a:cubicBezTo>
                  <a:cubicBezTo>
                    <a:pt x="3478" y="4797"/>
                    <a:pt x="3478" y="4797"/>
                    <a:pt x="3478" y="4797"/>
                  </a:cubicBezTo>
                  <a:cubicBezTo>
                    <a:pt x="3450" y="4470"/>
                    <a:pt x="3385" y="3544"/>
                    <a:pt x="3385" y="2955"/>
                  </a:cubicBezTo>
                  <a:cubicBezTo>
                    <a:pt x="3366" y="0"/>
                    <a:pt x="3366" y="0"/>
                    <a:pt x="3366" y="0"/>
                  </a:cubicBezTo>
                  <a:cubicBezTo>
                    <a:pt x="4385" y="0"/>
                    <a:pt x="4385" y="0"/>
                    <a:pt x="4385" y="0"/>
                  </a:cubicBezTo>
                  <a:cubicBezTo>
                    <a:pt x="4385" y="6471"/>
                    <a:pt x="4385" y="6471"/>
                    <a:pt x="4385" y="6471"/>
                  </a:cubicBezTo>
                  <a:lnTo>
                    <a:pt x="3254" y="647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9" name="Freeform 20"/>
            <p:cNvSpPr>
              <a:spLocks noEditPoints="1"/>
            </p:cNvSpPr>
            <p:nvPr/>
          </p:nvSpPr>
          <p:spPr bwMode="auto">
            <a:xfrm>
              <a:off x="1191" y="-17"/>
              <a:ext cx="430" cy="540"/>
            </a:xfrm>
            <a:custGeom>
              <a:avLst/>
              <a:gdLst>
                <a:gd name="T0" fmla="*/ 1131 w 3956"/>
                <a:gd name="T1" fmla="*/ 2759 h 4965"/>
                <a:gd name="T2" fmla="*/ 1131 w 3956"/>
                <a:gd name="T3" fmla="*/ 2833 h 4965"/>
                <a:gd name="T4" fmla="*/ 2300 w 3956"/>
                <a:gd name="T5" fmla="*/ 4180 h 4965"/>
                <a:gd name="T6" fmla="*/ 3479 w 3956"/>
                <a:gd name="T7" fmla="*/ 3712 h 4965"/>
                <a:gd name="T8" fmla="*/ 3881 w 3956"/>
                <a:gd name="T9" fmla="*/ 4339 h 4965"/>
                <a:gd name="T10" fmla="*/ 2179 w 3956"/>
                <a:gd name="T11" fmla="*/ 4965 h 4965"/>
                <a:gd name="T12" fmla="*/ 0 w 3956"/>
                <a:gd name="T13" fmla="*/ 2487 h 4965"/>
                <a:gd name="T14" fmla="*/ 589 w 3956"/>
                <a:gd name="T15" fmla="*/ 636 h 4965"/>
                <a:gd name="T16" fmla="*/ 2039 w 3956"/>
                <a:gd name="T17" fmla="*/ 0 h 4965"/>
                <a:gd name="T18" fmla="*/ 3338 w 3956"/>
                <a:gd name="T19" fmla="*/ 486 h 4965"/>
                <a:gd name="T20" fmla="*/ 3956 w 3956"/>
                <a:gd name="T21" fmla="*/ 2543 h 4965"/>
                <a:gd name="T22" fmla="*/ 3956 w 3956"/>
                <a:gd name="T23" fmla="*/ 2759 h 4965"/>
                <a:gd name="T24" fmla="*/ 1131 w 3956"/>
                <a:gd name="T25" fmla="*/ 2759 h 4965"/>
                <a:gd name="T26" fmla="*/ 2039 w 3956"/>
                <a:gd name="T27" fmla="*/ 776 h 4965"/>
                <a:gd name="T28" fmla="*/ 1141 w 3956"/>
                <a:gd name="T29" fmla="*/ 2001 h 4965"/>
                <a:gd name="T30" fmla="*/ 2890 w 3956"/>
                <a:gd name="T31" fmla="*/ 2001 h 4965"/>
                <a:gd name="T32" fmla="*/ 2039 w 3956"/>
                <a:gd name="T33" fmla="*/ 776 h 49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956" h="4965">
                  <a:moveTo>
                    <a:pt x="1131" y="2759"/>
                  </a:moveTo>
                  <a:cubicBezTo>
                    <a:pt x="1131" y="2833"/>
                    <a:pt x="1131" y="2833"/>
                    <a:pt x="1131" y="2833"/>
                  </a:cubicBezTo>
                  <a:cubicBezTo>
                    <a:pt x="1131" y="3488"/>
                    <a:pt x="1375" y="4180"/>
                    <a:pt x="2300" y="4180"/>
                  </a:cubicBezTo>
                  <a:cubicBezTo>
                    <a:pt x="2740" y="4180"/>
                    <a:pt x="3123" y="4021"/>
                    <a:pt x="3479" y="3712"/>
                  </a:cubicBezTo>
                  <a:cubicBezTo>
                    <a:pt x="3881" y="4339"/>
                    <a:pt x="3881" y="4339"/>
                    <a:pt x="3881" y="4339"/>
                  </a:cubicBezTo>
                  <a:cubicBezTo>
                    <a:pt x="3385" y="4760"/>
                    <a:pt x="2815" y="4965"/>
                    <a:pt x="2179" y="4965"/>
                  </a:cubicBezTo>
                  <a:cubicBezTo>
                    <a:pt x="842" y="4965"/>
                    <a:pt x="0" y="4002"/>
                    <a:pt x="0" y="2487"/>
                  </a:cubicBezTo>
                  <a:cubicBezTo>
                    <a:pt x="0" y="1655"/>
                    <a:pt x="178" y="1103"/>
                    <a:pt x="589" y="636"/>
                  </a:cubicBezTo>
                  <a:cubicBezTo>
                    <a:pt x="972" y="196"/>
                    <a:pt x="1440" y="0"/>
                    <a:pt x="2039" y="0"/>
                  </a:cubicBezTo>
                  <a:cubicBezTo>
                    <a:pt x="2506" y="0"/>
                    <a:pt x="2936" y="121"/>
                    <a:pt x="3338" y="486"/>
                  </a:cubicBezTo>
                  <a:cubicBezTo>
                    <a:pt x="3750" y="860"/>
                    <a:pt x="3956" y="1440"/>
                    <a:pt x="3956" y="2543"/>
                  </a:cubicBezTo>
                  <a:cubicBezTo>
                    <a:pt x="3956" y="2759"/>
                    <a:pt x="3956" y="2759"/>
                    <a:pt x="3956" y="2759"/>
                  </a:cubicBezTo>
                  <a:lnTo>
                    <a:pt x="1131" y="2759"/>
                  </a:lnTo>
                  <a:close/>
                  <a:moveTo>
                    <a:pt x="2039" y="776"/>
                  </a:moveTo>
                  <a:cubicBezTo>
                    <a:pt x="1459" y="776"/>
                    <a:pt x="1141" y="1234"/>
                    <a:pt x="1141" y="2001"/>
                  </a:cubicBezTo>
                  <a:cubicBezTo>
                    <a:pt x="2890" y="2001"/>
                    <a:pt x="2890" y="2001"/>
                    <a:pt x="2890" y="2001"/>
                  </a:cubicBezTo>
                  <a:cubicBezTo>
                    <a:pt x="2890" y="1234"/>
                    <a:pt x="2553" y="776"/>
                    <a:pt x="2039" y="77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0" name="Freeform 21"/>
            <p:cNvSpPr>
              <a:spLocks/>
            </p:cNvSpPr>
            <p:nvPr/>
          </p:nvSpPr>
          <p:spPr bwMode="auto">
            <a:xfrm>
              <a:off x="1672" y="-13"/>
              <a:ext cx="689" cy="525"/>
            </a:xfrm>
            <a:custGeom>
              <a:avLst/>
              <a:gdLst>
                <a:gd name="T0" fmla="*/ 5003 w 6340"/>
                <a:gd name="T1" fmla="*/ 4826 h 4826"/>
                <a:gd name="T2" fmla="*/ 4040 w 6340"/>
                <a:gd name="T3" fmla="*/ 4826 h 4826"/>
                <a:gd name="T4" fmla="*/ 3460 w 6340"/>
                <a:gd name="T5" fmla="*/ 2647 h 4826"/>
                <a:gd name="T6" fmla="*/ 3151 w 6340"/>
                <a:gd name="T7" fmla="*/ 1356 h 4826"/>
                <a:gd name="T8" fmla="*/ 3132 w 6340"/>
                <a:gd name="T9" fmla="*/ 1356 h 4826"/>
                <a:gd name="T10" fmla="*/ 2824 w 6340"/>
                <a:gd name="T11" fmla="*/ 2693 h 4826"/>
                <a:gd name="T12" fmla="*/ 2253 w 6340"/>
                <a:gd name="T13" fmla="*/ 4826 h 4826"/>
                <a:gd name="T14" fmla="*/ 1290 w 6340"/>
                <a:gd name="T15" fmla="*/ 4826 h 4826"/>
                <a:gd name="T16" fmla="*/ 0 w 6340"/>
                <a:gd name="T17" fmla="*/ 141 h 4826"/>
                <a:gd name="T18" fmla="*/ 1019 w 6340"/>
                <a:gd name="T19" fmla="*/ 0 h 4826"/>
                <a:gd name="T20" fmla="*/ 1533 w 6340"/>
                <a:gd name="T21" fmla="*/ 2291 h 4826"/>
                <a:gd name="T22" fmla="*/ 1777 w 6340"/>
                <a:gd name="T23" fmla="*/ 3535 h 4826"/>
                <a:gd name="T24" fmla="*/ 1805 w 6340"/>
                <a:gd name="T25" fmla="*/ 3535 h 4826"/>
                <a:gd name="T26" fmla="*/ 2076 w 6340"/>
                <a:gd name="T27" fmla="*/ 2263 h 4826"/>
                <a:gd name="T28" fmla="*/ 2684 w 6340"/>
                <a:gd name="T29" fmla="*/ 75 h 4826"/>
                <a:gd name="T30" fmla="*/ 3694 w 6340"/>
                <a:gd name="T31" fmla="*/ 75 h 4826"/>
                <a:gd name="T32" fmla="*/ 4227 w 6340"/>
                <a:gd name="T33" fmla="*/ 2207 h 4826"/>
                <a:gd name="T34" fmla="*/ 4526 w 6340"/>
                <a:gd name="T35" fmla="*/ 3554 h 4826"/>
                <a:gd name="T36" fmla="*/ 4554 w 6340"/>
                <a:gd name="T37" fmla="*/ 3554 h 4826"/>
                <a:gd name="T38" fmla="*/ 4788 w 6340"/>
                <a:gd name="T39" fmla="*/ 2282 h 4826"/>
                <a:gd name="T40" fmla="*/ 5274 w 6340"/>
                <a:gd name="T41" fmla="*/ 75 h 4826"/>
                <a:gd name="T42" fmla="*/ 6340 w 6340"/>
                <a:gd name="T43" fmla="*/ 75 h 4826"/>
                <a:gd name="T44" fmla="*/ 5003 w 6340"/>
                <a:gd name="T45" fmla="*/ 4826 h 48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340" h="4826">
                  <a:moveTo>
                    <a:pt x="5003" y="4826"/>
                  </a:moveTo>
                  <a:cubicBezTo>
                    <a:pt x="4040" y="4826"/>
                    <a:pt x="4040" y="4826"/>
                    <a:pt x="4040" y="4826"/>
                  </a:cubicBezTo>
                  <a:cubicBezTo>
                    <a:pt x="3460" y="2647"/>
                    <a:pt x="3460" y="2647"/>
                    <a:pt x="3460" y="2647"/>
                  </a:cubicBezTo>
                  <a:cubicBezTo>
                    <a:pt x="3310" y="2086"/>
                    <a:pt x="3151" y="1356"/>
                    <a:pt x="3151" y="1356"/>
                  </a:cubicBezTo>
                  <a:cubicBezTo>
                    <a:pt x="3132" y="1356"/>
                    <a:pt x="3132" y="1356"/>
                    <a:pt x="3132" y="1356"/>
                  </a:cubicBezTo>
                  <a:cubicBezTo>
                    <a:pt x="3132" y="1356"/>
                    <a:pt x="3058" y="1824"/>
                    <a:pt x="2824" y="2693"/>
                  </a:cubicBezTo>
                  <a:cubicBezTo>
                    <a:pt x="2253" y="4826"/>
                    <a:pt x="2253" y="4826"/>
                    <a:pt x="2253" y="4826"/>
                  </a:cubicBezTo>
                  <a:cubicBezTo>
                    <a:pt x="1290" y="4826"/>
                    <a:pt x="1290" y="4826"/>
                    <a:pt x="1290" y="4826"/>
                  </a:cubicBezTo>
                  <a:cubicBezTo>
                    <a:pt x="0" y="141"/>
                    <a:pt x="0" y="141"/>
                    <a:pt x="0" y="141"/>
                  </a:cubicBezTo>
                  <a:cubicBezTo>
                    <a:pt x="1019" y="0"/>
                    <a:pt x="1019" y="0"/>
                    <a:pt x="1019" y="0"/>
                  </a:cubicBezTo>
                  <a:cubicBezTo>
                    <a:pt x="1533" y="2291"/>
                    <a:pt x="1533" y="2291"/>
                    <a:pt x="1533" y="2291"/>
                  </a:cubicBezTo>
                  <a:cubicBezTo>
                    <a:pt x="1664" y="2881"/>
                    <a:pt x="1777" y="3535"/>
                    <a:pt x="1777" y="3535"/>
                  </a:cubicBezTo>
                  <a:cubicBezTo>
                    <a:pt x="1805" y="3535"/>
                    <a:pt x="1805" y="3535"/>
                    <a:pt x="1805" y="3535"/>
                  </a:cubicBezTo>
                  <a:cubicBezTo>
                    <a:pt x="1805" y="3535"/>
                    <a:pt x="1898" y="2918"/>
                    <a:pt x="2076" y="2263"/>
                  </a:cubicBezTo>
                  <a:cubicBezTo>
                    <a:pt x="2684" y="75"/>
                    <a:pt x="2684" y="75"/>
                    <a:pt x="2684" y="75"/>
                  </a:cubicBezTo>
                  <a:cubicBezTo>
                    <a:pt x="3694" y="75"/>
                    <a:pt x="3694" y="75"/>
                    <a:pt x="3694" y="75"/>
                  </a:cubicBezTo>
                  <a:cubicBezTo>
                    <a:pt x="4227" y="2207"/>
                    <a:pt x="4227" y="2207"/>
                    <a:pt x="4227" y="2207"/>
                  </a:cubicBezTo>
                  <a:cubicBezTo>
                    <a:pt x="4423" y="2974"/>
                    <a:pt x="4526" y="3554"/>
                    <a:pt x="4526" y="3554"/>
                  </a:cubicBezTo>
                  <a:cubicBezTo>
                    <a:pt x="4554" y="3554"/>
                    <a:pt x="4554" y="3554"/>
                    <a:pt x="4554" y="3554"/>
                  </a:cubicBezTo>
                  <a:cubicBezTo>
                    <a:pt x="4554" y="3554"/>
                    <a:pt x="4666" y="2834"/>
                    <a:pt x="4788" y="2282"/>
                  </a:cubicBezTo>
                  <a:cubicBezTo>
                    <a:pt x="5274" y="75"/>
                    <a:pt x="5274" y="75"/>
                    <a:pt x="5274" y="75"/>
                  </a:cubicBezTo>
                  <a:cubicBezTo>
                    <a:pt x="6340" y="75"/>
                    <a:pt x="6340" y="75"/>
                    <a:pt x="6340" y="75"/>
                  </a:cubicBezTo>
                  <a:lnTo>
                    <a:pt x="5003" y="48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1" name="Freeform 22"/>
            <p:cNvSpPr>
              <a:spLocks noEditPoints="1"/>
            </p:cNvSpPr>
            <p:nvPr/>
          </p:nvSpPr>
          <p:spPr bwMode="auto">
            <a:xfrm>
              <a:off x="2671" y="-194"/>
              <a:ext cx="481" cy="704"/>
            </a:xfrm>
            <a:custGeom>
              <a:avLst/>
              <a:gdLst>
                <a:gd name="T0" fmla="*/ 3142 w 4423"/>
                <a:gd name="T1" fmla="*/ 6471 h 6471"/>
                <a:gd name="T2" fmla="*/ 2581 w 4423"/>
                <a:gd name="T3" fmla="*/ 5470 h 6471"/>
                <a:gd name="T4" fmla="*/ 1477 w 4423"/>
                <a:gd name="T5" fmla="*/ 3871 h 6471"/>
                <a:gd name="T6" fmla="*/ 1056 w 4423"/>
                <a:gd name="T7" fmla="*/ 3675 h 6471"/>
                <a:gd name="T8" fmla="*/ 1056 w 4423"/>
                <a:gd name="T9" fmla="*/ 6471 h 6471"/>
                <a:gd name="T10" fmla="*/ 0 w 4423"/>
                <a:gd name="T11" fmla="*/ 6471 h 6471"/>
                <a:gd name="T12" fmla="*/ 0 w 4423"/>
                <a:gd name="T13" fmla="*/ 0 h 6471"/>
                <a:gd name="T14" fmla="*/ 1973 w 4423"/>
                <a:gd name="T15" fmla="*/ 0 h 6471"/>
                <a:gd name="T16" fmla="*/ 4077 w 4423"/>
                <a:gd name="T17" fmla="*/ 1851 h 6471"/>
                <a:gd name="T18" fmla="*/ 2469 w 4423"/>
                <a:gd name="T19" fmla="*/ 3628 h 6471"/>
                <a:gd name="T20" fmla="*/ 3469 w 4423"/>
                <a:gd name="T21" fmla="*/ 4919 h 6471"/>
                <a:gd name="T22" fmla="*/ 4423 w 4423"/>
                <a:gd name="T23" fmla="*/ 6471 h 6471"/>
                <a:gd name="T24" fmla="*/ 3142 w 4423"/>
                <a:gd name="T25" fmla="*/ 6471 h 6471"/>
                <a:gd name="T26" fmla="*/ 1646 w 4423"/>
                <a:gd name="T27" fmla="*/ 869 h 6471"/>
                <a:gd name="T28" fmla="*/ 1056 w 4423"/>
                <a:gd name="T29" fmla="*/ 869 h 6471"/>
                <a:gd name="T30" fmla="*/ 1056 w 4423"/>
                <a:gd name="T31" fmla="*/ 2917 h 6471"/>
                <a:gd name="T32" fmla="*/ 1608 w 4423"/>
                <a:gd name="T33" fmla="*/ 2917 h 6471"/>
                <a:gd name="T34" fmla="*/ 2665 w 4423"/>
                <a:gd name="T35" fmla="*/ 2646 h 6471"/>
                <a:gd name="T36" fmla="*/ 2955 w 4423"/>
                <a:gd name="T37" fmla="*/ 1861 h 6471"/>
                <a:gd name="T38" fmla="*/ 1646 w 4423"/>
                <a:gd name="T39" fmla="*/ 869 h 64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423" h="6471">
                  <a:moveTo>
                    <a:pt x="3142" y="6471"/>
                  </a:moveTo>
                  <a:cubicBezTo>
                    <a:pt x="2581" y="5470"/>
                    <a:pt x="2581" y="5470"/>
                    <a:pt x="2581" y="5470"/>
                  </a:cubicBezTo>
                  <a:cubicBezTo>
                    <a:pt x="2132" y="4675"/>
                    <a:pt x="1833" y="4227"/>
                    <a:pt x="1477" y="3871"/>
                  </a:cubicBezTo>
                  <a:cubicBezTo>
                    <a:pt x="1356" y="3750"/>
                    <a:pt x="1262" y="3684"/>
                    <a:pt x="1056" y="3675"/>
                  </a:cubicBezTo>
                  <a:cubicBezTo>
                    <a:pt x="1056" y="6471"/>
                    <a:pt x="1056" y="6471"/>
                    <a:pt x="1056" y="6471"/>
                  </a:cubicBezTo>
                  <a:cubicBezTo>
                    <a:pt x="0" y="6471"/>
                    <a:pt x="0" y="6471"/>
                    <a:pt x="0" y="647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973" y="0"/>
                    <a:pt x="1973" y="0"/>
                    <a:pt x="1973" y="0"/>
                  </a:cubicBezTo>
                  <a:cubicBezTo>
                    <a:pt x="3422" y="0"/>
                    <a:pt x="4077" y="841"/>
                    <a:pt x="4077" y="1851"/>
                  </a:cubicBezTo>
                  <a:cubicBezTo>
                    <a:pt x="4077" y="2777"/>
                    <a:pt x="3478" y="3628"/>
                    <a:pt x="2469" y="3628"/>
                  </a:cubicBezTo>
                  <a:cubicBezTo>
                    <a:pt x="2702" y="3750"/>
                    <a:pt x="3132" y="4376"/>
                    <a:pt x="3469" y="4919"/>
                  </a:cubicBezTo>
                  <a:cubicBezTo>
                    <a:pt x="4423" y="6471"/>
                    <a:pt x="4423" y="6471"/>
                    <a:pt x="4423" y="6471"/>
                  </a:cubicBezTo>
                  <a:lnTo>
                    <a:pt x="3142" y="6471"/>
                  </a:lnTo>
                  <a:close/>
                  <a:moveTo>
                    <a:pt x="1646" y="869"/>
                  </a:moveTo>
                  <a:cubicBezTo>
                    <a:pt x="1056" y="869"/>
                    <a:pt x="1056" y="869"/>
                    <a:pt x="1056" y="869"/>
                  </a:cubicBezTo>
                  <a:cubicBezTo>
                    <a:pt x="1056" y="2917"/>
                    <a:pt x="1056" y="2917"/>
                    <a:pt x="1056" y="2917"/>
                  </a:cubicBezTo>
                  <a:cubicBezTo>
                    <a:pt x="1608" y="2917"/>
                    <a:pt x="1608" y="2917"/>
                    <a:pt x="1608" y="2917"/>
                  </a:cubicBezTo>
                  <a:cubicBezTo>
                    <a:pt x="2169" y="2917"/>
                    <a:pt x="2469" y="2843"/>
                    <a:pt x="2665" y="2646"/>
                  </a:cubicBezTo>
                  <a:cubicBezTo>
                    <a:pt x="2843" y="2469"/>
                    <a:pt x="2955" y="2197"/>
                    <a:pt x="2955" y="1861"/>
                  </a:cubicBezTo>
                  <a:cubicBezTo>
                    <a:pt x="2955" y="1206"/>
                    <a:pt x="2599" y="869"/>
                    <a:pt x="1646" y="86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2" name="Freeform 23"/>
            <p:cNvSpPr>
              <a:spLocks noEditPoints="1"/>
            </p:cNvSpPr>
            <p:nvPr/>
          </p:nvSpPr>
          <p:spPr bwMode="auto">
            <a:xfrm>
              <a:off x="3182" y="-17"/>
              <a:ext cx="430" cy="540"/>
            </a:xfrm>
            <a:custGeom>
              <a:avLst/>
              <a:gdLst>
                <a:gd name="T0" fmla="*/ 1132 w 3956"/>
                <a:gd name="T1" fmla="*/ 2759 h 4965"/>
                <a:gd name="T2" fmla="*/ 1132 w 3956"/>
                <a:gd name="T3" fmla="*/ 2833 h 4965"/>
                <a:gd name="T4" fmla="*/ 2301 w 3956"/>
                <a:gd name="T5" fmla="*/ 4180 h 4965"/>
                <a:gd name="T6" fmla="*/ 3479 w 3956"/>
                <a:gd name="T7" fmla="*/ 3712 h 4965"/>
                <a:gd name="T8" fmla="*/ 3881 w 3956"/>
                <a:gd name="T9" fmla="*/ 4339 h 4965"/>
                <a:gd name="T10" fmla="*/ 2179 w 3956"/>
                <a:gd name="T11" fmla="*/ 4965 h 4965"/>
                <a:gd name="T12" fmla="*/ 0 w 3956"/>
                <a:gd name="T13" fmla="*/ 2487 h 4965"/>
                <a:gd name="T14" fmla="*/ 589 w 3956"/>
                <a:gd name="T15" fmla="*/ 636 h 4965"/>
                <a:gd name="T16" fmla="*/ 2039 w 3956"/>
                <a:gd name="T17" fmla="*/ 0 h 4965"/>
                <a:gd name="T18" fmla="*/ 3339 w 3956"/>
                <a:gd name="T19" fmla="*/ 486 h 4965"/>
                <a:gd name="T20" fmla="*/ 3956 w 3956"/>
                <a:gd name="T21" fmla="*/ 2543 h 4965"/>
                <a:gd name="T22" fmla="*/ 3956 w 3956"/>
                <a:gd name="T23" fmla="*/ 2759 h 4965"/>
                <a:gd name="T24" fmla="*/ 1132 w 3956"/>
                <a:gd name="T25" fmla="*/ 2759 h 4965"/>
                <a:gd name="T26" fmla="*/ 2039 w 3956"/>
                <a:gd name="T27" fmla="*/ 776 h 4965"/>
                <a:gd name="T28" fmla="*/ 1141 w 3956"/>
                <a:gd name="T29" fmla="*/ 2001 h 4965"/>
                <a:gd name="T30" fmla="*/ 2890 w 3956"/>
                <a:gd name="T31" fmla="*/ 2001 h 4965"/>
                <a:gd name="T32" fmla="*/ 2039 w 3956"/>
                <a:gd name="T33" fmla="*/ 776 h 49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956" h="4965">
                  <a:moveTo>
                    <a:pt x="1132" y="2759"/>
                  </a:moveTo>
                  <a:cubicBezTo>
                    <a:pt x="1132" y="2833"/>
                    <a:pt x="1132" y="2833"/>
                    <a:pt x="1132" y="2833"/>
                  </a:cubicBezTo>
                  <a:cubicBezTo>
                    <a:pt x="1132" y="3488"/>
                    <a:pt x="1375" y="4180"/>
                    <a:pt x="2301" y="4180"/>
                  </a:cubicBezTo>
                  <a:cubicBezTo>
                    <a:pt x="2740" y="4180"/>
                    <a:pt x="3124" y="4021"/>
                    <a:pt x="3479" y="3712"/>
                  </a:cubicBezTo>
                  <a:cubicBezTo>
                    <a:pt x="3881" y="4339"/>
                    <a:pt x="3881" y="4339"/>
                    <a:pt x="3881" y="4339"/>
                  </a:cubicBezTo>
                  <a:cubicBezTo>
                    <a:pt x="3385" y="4760"/>
                    <a:pt x="2815" y="4965"/>
                    <a:pt x="2179" y="4965"/>
                  </a:cubicBezTo>
                  <a:cubicBezTo>
                    <a:pt x="842" y="4965"/>
                    <a:pt x="0" y="4002"/>
                    <a:pt x="0" y="2487"/>
                  </a:cubicBezTo>
                  <a:cubicBezTo>
                    <a:pt x="0" y="1655"/>
                    <a:pt x="178" y="1103"/>
                    <a:pt x="589" y="636"/>
                  </a:cubicBezTo>
                  <a:cubicBezTo>
                    <a:pt x="973" y="196"/>
                    <a:pt x="1440" y="0"/>
                    <a:pt x="2039" y="0"/>
                  </a:cubicBezTo>
                  <a:cubicBezTo>
                    <a:pt x="2506" y="0"/>
                    <a:pt x="2937" y="121"/>
                    <a:pt x="3339" y="486"/>
                  </a:cubicBezTo>
                  <a:cubicBezTo>
                    <a:pt x="3750" y="860"/>
                    <a:pt x="3956" y="1440"/>
                    <a:pt x="3956" y="2543"/>
                  </a:cubicBezTo>
                  <a:cubicBezTo>
                    <a:pt x="3956" y="2759"/>
                    <a:pt x="3956" y="2759"/>
                    <a:pt x="3956" y="2759"/>
                  </a:cubicBezTo>
                  <a:lnTo>
                    <a:pt x="1132" y="2759"/>
                  </a:lnTo>
                  <a:close/>
                  <a:moveTo>
                    <a:pt x="2039" y="776"/>
                  </a:moveTo>
                  <a:cubicBezTo>
                    <a:pt x="1459" y="776"/>
                    <a:pt x="1141" y="1234"/>
                    <a:pt x="1141" y="2001"/>
                  </a:cubicBezTo>
                  <a:cubicBezTo>
                    <a:pt x="2890" y="2001"/>
                    <a:pt x="2890" y="2001"/>
                    <a:pt x="2890" y="2001"/>
                  </a:cubicBezTo>
                  <a:cubicBezTo>
                    <a:pt x="2890" y="1234"/>
                    <a:pt x="2553" y="776"/>
                    <a:pt x="2039" y="77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3" name="Freeform 24"/>
            <p:cNvSpPr>
              <a:spLocks/>
            </p:cNvSpPr>
            <p:nvPr/>
          </p:nvSpPr>
          <p:spPr bwMode="auto">
            <a:xfrm>
              <a:off x="3698" y="-238"/>
              <a:ext cx="191" cy="759"/>
            </a:xfrm>
            <a:custGeom>
              <a:avLst/>
              <a:gdLst>
                <a:gd name="T0" fmla="*/ 1132 w 1749"/>
                <a:gd name="T1" fmla="*/ 6986 h 6986"/>
                <a:gd name="T2" fmla="*/ 94 w 1749"/>
                <a:gd name="T3" fmla="*/ 5649 h 6986"/>
                <a:gd name="T4" fmla="*/ 94 w 1749"/>
                <a:gd name="T5" fmla="*/ 1618 h 6986"/>
                <a:gd name="T6" fmla="*/ 0 w 1749"/>
                <a:gd name="T7" fmla="*/ 234 h 6986"/>
                <a:gd name="T8" fmla="*/ 1057 w 1749"/>
                <a:gd name="T9" fmla="*/ 0 h 6986"/>
                <a:gd name="T10" fmla="*/ 1141 w 1749"/>
                <a:gd name="T11" fmla="*/ 1300 h 6986"/>
                <a:gd name="T12" fmla="*/ 1141 w 1749"/>
                <a:gd name="T13" fmla="*/ 5312 h 6986"/>
                <a:gd name="T14" fmla="*/ 1244 w 1749"/>
                <a:gd name="T15" fmla="*/ 6163 h 6986"/>
                <a:gd name="T16" fmla="*/ 1581 w 1749"/>
                <a:gd name="T17" fmla="*/ 6238 h 6986"/>
                <a:gd name="T18" fmla="*/ 1749 w 1749"/>
                <a:gd name="T19" fmla="*/ 6874 h 6986"/>
                <a:gd name="T20" fmla="*/ 1132 w 1749"/>
                <a:gd name="T21" fmla="*/ 6986 h 6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49" h="6986">
                  <a:moveTo>
                    <a:pt x="1132" y="6986"/>
                  </a:moveTo>
                  <a:cubicBezTo>
                    <a:pt x="94" y="6986"/>
                    <a:pt x="94" y="6051"/>
                    <a:pt x="94" y="5649"/>
                  </a:cubicBezTo>
                  <a:cubicBezTo>
                    <a:pt x="94" y="1618"/>
                    <a:pt x="94" y="1618"/>
                    <a:pt x="94" y="1618"/>
                  </a:cubicBezTo>
                  <a:cubicBezTo>
                    <a:pt x="94" y="973"/>
                    <a:pt x="66" y="627"/>
                    <a:pt x="0" y="234"/>
                  </a:cubicBezTo>
                  <a:cubicBezTo>
                    <a:pt x="1057" y="0"/>
                    <a:pt x="1057" y="0"/>
                    <a:pt x="1057" y="0"/>
                  </a:cubicBezTo>
                  <a:cubicBezTo>
                    <a:pt x="1132" y="290"/>
                    <a:pt x="1141" y="683"/>
                    <a:pt x="1141" y="1300"/>
                  </a:cubicBezTo>
                  <a:cubicBezTo>
                    <a:pt x="1141" y="5312"/>
                    <a:pt x="1141" y="5312"/>
                    <a:pt x="1141" y="5312"/>
                  </a:cubicBezTo>
                  <a:cubicBezTo>
                    <a:pt x="1141" y="5948"/>
                    <a:pt x="1169" y="6051"/>
                    <a:pt x="1244" y="6163"/>
                  </a:cubicBezTo>
                  <a:cubicBezTo>
                    <a:pt x="1300" y="6247"/>
                    <a:pt x="1459" y="6294"/>
                    <a:pt x="1581" y="6238"/>
                  </a:cubicBezTo>
                  <a:cubicBezTo>
                    <a:pt x="1749" y="6874"/>
                    <a:pt x="1749" y="6874"/>
                    <a:pt x="1749" y="6874"/>
                  </a:cubicBezTo>
                  <a:cubicBezTo>
                    <a:pt x="1562" y="6948"/>
                    <a:pt x="1366" y="6986"/>
                    <a:pt x="1132" y="698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4" name="Freeform 25"/>
            <p:cNvSpPr>
              <a:spLocks noEditPoints="1"/>
            </p:cNvSpPr>
            <p:nvPr/>
          </p:nvSpPr>
          <p:spPr bwMode="auto">
            <a:xfrm>
              <a:off x="3944" y="-230"/>
              <a:ext cx="147" cy="740"/>
            </a:xfrm>
            <a:custGeom>
              <a:avLst/>
              <a:gdLst>
                <a:gd name="T0" fmla="*/ 664 w 1356"/>
                <a:gd name="T1" fmla="*/ 1375 h 6808"/>
                <a:gd name="T2" fmla="*/ 0 w 1356"/>
                <a:gd name="T3" fmla="*/ 692 h 6808"/>
                <a:gd name="T4" fmla="*/ 683 w 1356"/>
                <a:gd name="T5" fmla="*/ 0 h 6808"/>
                <a:gd name="T6" fmla="*/ 1356 w 1356"/>
                <a:gd name="T7" fmla="*/ 692 h 6808"/>
                <a:gd name="T8" fmla="*/ 664 w 1356"/>
                <a:gd name="T9" fmla="*/ 1375 h 6808"/>
                <a:gd name="T10" fmla="*/ 150 w 1356"/>
                <a:gd name="T11" fmla="*/ 6808 h 6808"/>
                <a:gd name="T12" fmla="*/ 150 w 1356"/>
                <a:gd name="T13" fmla="*/ 2151 h 6808"/>
                <a:gd name="T14" fmla="*/ 1188 w 1356"/>
                <a:gd name="T15" fmla="*/ 1964 h 6808"/>
                <a:gd name="T16" fmla="*/ 1188 w 1356"/>
                <a:gd name="T17" fmla="*/ 6808 h 6808"/>
                <a:gd name="T18" fmla="*/ 150 w 1356"/>
                <a:gd name="T19" fmla="*/ 6808 h 68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56" h="6808">
                  <a:moveTo>
                    <a:pt x="664" y="1375"/>
                  </a:moveTo>
                  <a:cubicBezTo>
                    <a:pt x="290" y="1375"/>
                    <a:pt x="0" y="1066"/>
                    <a:pt x="0" y="692"/>
                  </a:cubicBezTo>
                  <a:cubicBezTo>
                    <a:pt x="0" y="309"/>
                    <a:pt x="299" y="0"/>
                    <a:pt x="683" y="0"/>
                  </a:cubicBezTo>
                  <a:cubicBezTo>
                    <a:pt x="1047" y="0"/>
                    <a:pt x="1356" y="299"/>
                    <a:pt x="1356" y="692"/>
                  </a:cubicBezTo>
                  <a:cubicBezTo>
                    <a:pt x="1356" y="1066"/>
                    <a:pt x="1047" y="1375"/>
                    <a:pt x="664" y="1375"/>
                  </a:cubicBezTo>
                  <a:close/>
                  <a:moveTo>
                    <a:pt x="150" y="6808"/>
                  </a:moveTo>
                  <a:cubicBezTo>
                    <a:pt x="150" y="2151"/>
                    <a:pt x="150" y="2151"/>
                    <a:pt x="150" y="2151"/>
                  </a:cubicBezTo>
                  <a:cubicBezTo>
                    <a:pt x="1188" y="1964"/>
                    <a:pt x="1188" y="1964"/>
                    <a:pt x="1188" y="1964"/>
                  </a:cubicBezTo>
                  <a:cubicBezTo>
                    <a:pt x="1188" y="6808"/>
                    <a:pt x="1188" y="6808"/>
                    <a:pt x="1188" y="6808"/>
                  </a:cubicBezTo>
                  <a:lnTo>
                    <a:pt x="150" y="680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5" name="Freeform 26"/>
            <p:cNvSpPr>
              <a:spLocks/>
            </p:cNvSpPr>
            <p:nvPr/>
          </p:nvSpPr>
          <p:spPr bwMode="auto">
            <a:xfrm>
              <a:off x="4174" y="-18"/>
              <a:ext cx="383" cy="541"/>
            </a:xfrm>
            <a:custGeom>
              <a:avLst/>
              <a:gdLst>
                <a:gd name="T0" fmla="*/ 2010 w 3525"/>
                <a:gd name="T1" fmla="*/ 4974 h 4974"/>
                <a:gd name="T2" fmla="*/ 0 w 3525"/>
                <a:gd name="T3" fmla="*/ 2543 h 4974"/>
                <a:gd name="T4" fmla="*/ 2085 w 3525"/>
                <a:gd name="T5" fmla="*/ 0 h 4974"/>
                <a:gd name="T6" fmla="*/ 3394 w 3525"/>
                <a:gd name="T7" fmla="*/ 514 h 4974"/>
                <a:gd name="T8" fmla="*/ 2880 w 3525"/>
                <a:gd name="T9" fmla="*/ 1197 h 4974"/>
                <a:gd name="T10" fmla="*/ 2085 w 3525"/>
                <a:gd name="T11" fmla="*/ 832 h 4974"/>
                <a:gd name="T12" fmla="*/ 1337 w 3525"/>
                <a:gd name="T13" fmla="*/ 1309 h 4974"/>
                <a:gd name="T14" fmla="*/ 1140 w 3525"/>
                <a:gd name="T15" fmla="*/ 2627 h 4974"/>
                <a:gd name="T16" fmla="*/ 1458 w 3525"/>
                <a:gd name="T17" fmla="*/ 3918 h 4974"/>
                <a:gd name="T18" fmla="*/ 2085 w 3525"/>
                <a:gd name="T19" fmla="*/ 4189 h 4974"/>
                <a:gd name="T20" fmla="*/ 3039 w 3525"/>
                <a:gd name="T21" fmla="*/ 3721 h 4974"/>
                <a:gd name="T22" fmla="*/ 3525 w 3525"/>
                <a:gd name="T23" fmla="*/ 4348 h 4974"/>
                <a:gd name="T24" fmla="*/ 2010 w 3525"/>
                <a:gd name="T25" fmla="*/ 4974 h 49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525" h="4974">
                  <a:moveTo>
                    <a:pt x="2010" y="4974"/>
                  </a:moveTo>
                  <a:cubicBezTo>
                    <a:pt x="720" y="4974"/>
                    <a:pt x="0" y="4067"/>
                    <a:pt x="0" y="2543"/>
                  </a:cubicBezTo>
                  <a:cubicBezTo>
                    <a:pt x="0" y="822"/>
                    <a:pt x="1028" y="0"/>
                    <a:pt x="2085" y="0"/>
                  </a:cubicBezTo>
                  <a:cubicBezTo>
                    <a:pt x="2599" y="0"/>
                    <a:pt x="2973" y="121"/>
                    <a:pt x="3394" y="514"/>
                  </a:cubicBezTo>
                  <a:cubicBezTo>
                    <a:pt x="2880" y="1197"/>
                    <a:pt x="2880" y="1197"/>
                    <a:pt x="2880" y="1197"/>
                  </a:cubicBezTo>
                  <a:cubicBezTo>
                    <a:pt x="2599" y="944"/>
                    <a:pt x="2356" y="832"/>
                    <a:pt x="2085" y="832"/>
                  </a:cubicBezTo>
                  <a:cubicBezTo>
                    <a:pt x="1758" y="832"/>
                    <a:pt x="1486" y="1000"/>
                    <a:pt x="1337" y="1309"/>
                  </a:cubicBezTo>
                  <a:cubicBezTo>
                    <a:pt x="1196" y="1599"/>
                    <a:pt x="1140" y="2038"/>
                    <a:pt x="1140" y="2627"/>
                  </a:cubicBezTo>
                  <a:cubicBezTo>
                    <a:pt x="1140" y="3273"/>
                    <a:pt x="1243" y="3684"/>
                    <a:pt x="1458" y="3918"/>
                  </a:cubicBezTo>
                  <a:cubicBezTo>
                    <a:pt x="1608" y="4086"/>
                    <a:pt x="1832" y="4189"/>
                    <a:pt x="2085" y="4189"/>
                  </a:cubicBezTo>
                  <a:cubicBezTo>
                    <a:pt x="2412" y="4189"/>
                    <a:pt x="2730" y="4030"/>
                    <a:pt x="3039" y="3721"/>
                  </a:cubicBezTo>
                  <a:cubicBezTo>
                    <a:pt x="3525" y="4348"/>
                    <a:pt x="3525" y="4348"/>
                    <a:pt x="3525" y="4348"/>
                  </a:cubicBezTo>
                  <a:cubicBezTo>
                    <a:pt x="3095" y="4778"/>
                    <a:pt x="2646" y="4974"/>
                    <a:pt x="2010" y="497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6" name="Freeform 27"/>
            <p:cNvSpPr>
              <a:spLocks noEditPoints="1"/>
            </p:cNvSpPr>
            <p:nvPr/>
          </p:nvSpPr>
          <p:spPr bwMode="auto">
            <a:xfrm>
              <a:off x="4578" y="370"/>
              <a:ext cx="150" cy="151"/>
            </a:xfrm>
            <a:custGeom>
              <a:avLst/>
              <a:gdLst>
                <a:gd name="T0" fmla="*/ 690 w 1381"/>
                <a:gd name="T1" fmla="*/ 1389 h 1389"/>
                <a:gd name="T2" fmla="*/ 0 w 1381"/>
                <a:gd name="T3" fmla="*/ 695 h 1389"/>
                <a:gd name="T4" fmla="*/ 690 w 1381"/>
                <a:gd name="T5" fmla="*/ 0 h 1389"/>
                <a:gd name="T6" fmla="*/ 1381 w 1381"/>
                <a:gd name="T7" fmla="*/ 695 h 1389"/>
                <a:gd name="T8" fmla="*/ 690 w 1381"/>
                <a:gd name="T9" fmla="*/ 1389 h 1389"/>
                <a:gd name="T10" fmla="*/ 690 w 1381"/>
                <a:gd name="T11" fmla="*/ 139 h 1389"/>
                <a:gd name="T12" fmla="*/ 158 w 1381"/>
                <a:gd name="T13" fmla="*/ 695 h 1389"/>
                <a:gd name="T14" fmla="*/ 690 w 1381"/>
                <a:gd name="T15" fmla="*/ 1255 h 1389"/>
                <a:gd name="T16" fmla="*/ 1224 w 1381"/>
                <a:gd name="T17" fmla="*/ 695 h 1389"/>
                <a:gd name="T18" fmla="*/ 690 w 1381"/>
                <a:gd name="T19" fmla="*/ 139 h 1389"/>
                <a:gd name="T20" fmla="*/ 827 w 1381"/>
                <a:gd name="T21" fmla="*/ 1079 h 1389"/>
                <a:gd name="T22" fmla="*/ 754 w 1381"/>
                <a:gd name="T23" fmla="*/ 951 h 1389"/>
                <a:gd name="T24" fmla="*/ 625 w 1381"/>
                <a:gd name="T25" fmla="*/ 760 h 1389"/>
                <a:gd name="T26" fmla="*/ 601 w 1381"/>
                <a:gd name="T27" fmla="*/ 755 h 1389"/>
                <a:gd name="T28" fmla="*/ 601 w 1381"/>
                <a:gd name="T29" fmla="*/ 1079 h 1389"/>
                <a:gd name="T30" fmla="*/ 448 w 1381"/>
                <a:gd name="T31" fmla="*/ 1079 h 1389"/>
                <a:gd name="T32" fmla="*/ 448 w 1381"/>
                <a:gd name="T33" fmla="*/ 301 h 1389"/>
                <a:gd name="T34" fmla="*/ 737 w 1381"/>
                <a:gd name="T35" fmla="*/ 301 h 1389"/>
                <a:gd name="T36" fmla="*/ 967 w 1381"/>
                <a:gd name="T37" fmla="*/ 529 h 1389"/>
                <a:gd name="T38" fmla="*/ 793 w 1381"/>
                <a:gd name="T39" fmla="*/ 743 h 1389"/>
                <a:gd name="T40" fmla="*/ 825 w 1381"/>
                <a:gd name="T41" fmla="*/ 777 h 1389"/>
                <a:gd name="T42" fmla="*/ 1011 w 1381"/>
                <a:gd name="T43" fmla="*/ 1079 h 1389"/>
                <a:gd name="T44" fmla="*/ 827 w 1381"/>
                <a:gd name="T45" fmla="*/ 1079 h 1389"/>
                <a:gd name="T46" fmla="*/ 745 w 1381"/>
                <a:gd name="T47" fmla="*/ 437 h 1389"/>
                <a:gd name="T48" fmla="*/ 657 w 1381"/>
                <a:gd name="T49" fmla="*/ 426 h 1389"/>
                <a:gd name="T50" fmla="*/ 601 w 1381"/>
                <a:gd name="T51" fmla="*/ 426 h 1389"/>
                <a:gd name="T52" fmla="*/ 601 w 1381"/>
                <a:gd name="T53" fmla="*/ 637 h 1389"/>
                <a:gd name="T54" fmla="*/ 653 w 1381"/>
                <a:gd name="T55" fmla="*/ 637 h 1389"/>
                <a:gd name="T56" fmla="*/ 771 w 1381"/>
                <a:gd name="T57" fmla="*/ 611 h 1389"/>
                <a:gd name="T58" fmla="*/ 800 w 1381"/>
                <a:gd name="T59" fmla="*/ 533 h 1389"/>
                <a:gd name="T60" fmla="*/ 745 w 1381"/>
                <a:gd name="T61" fmla="*/ 437 h 1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381" h="1389">
                  <a:moveTo>
                    <a:pt x="690" y="1389"/>
                  </a:moveTo>
                  <a:cubicBezTo>
                    <a:pt x="311" y="1389"/>
                    <a:pt x="0" y="1083"/>
                    <a:pt x="0" y="695"/>
                  </a:cubicBezTo>
                  <a:cubicBezTo>
                    <a:pt x="0" y="308"/>
                    <a:pt x="311" y="0"/>
                    <a:pt x="690" y="0"/>
                  </a:cubicBezTo>
                  <a:cubicBezTo>
                    <a:pt x="1069" y="0"/>
                    <a:pt x="1381" y="308"/>
                    <a:pt x="1381" y="695"/>
                  </a:cubicBezTo>
                  <a:cubicBezTo>
                    <a:pt x="1381" y="1083"/>
                    <a:pt x="1069" y="1389"/>
                    <a:pt x="690" y="1389"/>
                  </a:cubicBezTo>
                  <a:close/>
                  <a:moveTo>
                    <a:pt x="690" y="139"/>
                  </a:moveTo>
                  <a:cubicBezTo>
                    <a:pt x="395" y="139"/>
                    <a:pt x="158" y="385"/>
                    <a:pt x="158" y="695"/>
                  </a:cubicBezTo>
                  <a:cubicBezTo>
                    <a:pt x="158" y="1005"/>
                    <a:pt x="395" y="1255"/>
                    <a:pt x="690" y="1255"/>
                  </a:cubicBezTo>
                  <a:cubicBezTo>
                    <a:pt x="985" y="1255"/>
                    <a:pt x="1224" y="1005"/>
                    <a:pt x="1224" y="695"/>
                  </a:cubicBezTo>
                  <a:cubicBezTo>
                    <a:pt x="1224" y="385"/>
                    <a:pt x="985" y="139"/>
                    <a:pt x="690" y="139"/>
                  </a:cubicBezTo>
                  <a:close/>
                  <a:moveTo>
                    <a:pt x="827" y="1079"/>
                  </a:moveTo>
                  <a:cubicBezTo>
                    <a:pt x="797" y="1027"/>
                    <a:pt x="784" y="1007"/>
                    <a:pt x="754" y="951"/>
                  </a:cubicBezTo>
                  <a:cubicBezTo>
                    <a:pt x="677" y="811"/>
                    <a:pt x="653" y="772"/>
                    <a:pt x="625" y="760"/>
                  </a:cubicBezTo>
                  <a:cubicBezTo>
                    <a:pt x="618" y="757"/>
                    <a:pt x="610" y="755"/>
                    <a:pt x="601" y="755"/>
                  </a:cubicBezTo>
                  <a:cubicBezTo>
                    <a:pt x="601" y="1079"/>
                    <a:pt x="601" y="1079"/>
                    <a:pt x="601" y="1079"/>
                  </a:cubicBezTo>
                  <a:cubicBezTo>
                    <a:pt x="448" y="1079"/>
                    <a:pt x="448" y="1079"/>
                    <a:pt x="448" y="1079"/>
                  </a:cubicBezTo>
                  <a:cubicBezTo>
                    <a:pt x="448" y="301"/>
                    <a:pt x="448" y="301"/>
                    <a:pt x="448" y="301"/>
                  </a:cubicBezTo>
                  <a:cubicBezTo>
                    <a:pt x="737" y="301"/>
                    <a:pt x="737" y="301"/>
                    <a:pt x="737" y="301"/>
                  </a:cubicBezTo>
                  <a:cubicBezTo>
                    <a:pt x="875" y="301"/>
                    <a:pt x="967" y="392"/>
                    <a:pt x="967" y="529"/>
                  </a:cubicBezTo>
                  <a:cubicBezTo>
                    <a:pt x="967" y="646"/>
                    <a:pt x="888" y="742"/>
                    <a:pt x="793" y="743"/>
                  </a:cubicBezTo>
                  <a:cubicBezTo>
                    <a:pt x="808" y="757"/>
                    <a:pt x="815" y="764"/>
                    <a:pt x="825" y="777"/>
                  </a:cubicBezTo>
                  <a:cubicBezTo>
                    <a:pt x="870" y="833"/>
                    <a:pt x="1011" y="1079"/>
                    <a:pt x="1011" y="1079"/>
                  </a:cubicBezTo>
                  <a:lnTo>
                    <a:pt x="827" y="1079"/>
                  </a:lnTo>
                  <a:close/>
                  <a:moveTo>
                    <a:pt x="745" y="437"/>
                  </a:moveTo>
                  <a:cubicBezTo>
                    <a:pt x="728" y="432"/>
                    <a:pt x="694" y="426"/>
                    <a:pt x="657" y="426"/>
                  </a:cubicBezTo>
                  <a:cubicBezTo>
                    <a:pt x="601" y="426"/>
                    <a:pt x="601" y="426"/>
                    <a:pt x="601" y="426"/>
                  </a:cubicBezTo>
                  <a:cubicBezTo>
                    <a:pt x="601" y="637"/>
                    <a:pt x="601" y="637"/>
                    <a:pt x="601" y="637"/>
                  </a:cubicBezTo>
                  <a:cubicBezTo>
                    <a:pt x="653" y="637"/>
                    <a:pt x="653" y="637"/>
                    <a:pt x="653" y="637"/>
                  </a:cubicBezTo>
                  <a:cubicBezTo>
                    <a:pt x="720" y="637"/>
                    <a:pt x="750" y="630"/>
                    <a:pt x="771" y="611"/>
                  </a:cubicBezTo>
                  <a:cubicBezTo>
                    <a:pt x="789" y="592"/>
                    <a:pt x="800" y="564"/>
                    <a:pt x="800" y="533"/>
                  </a:cubicBezTo>
                  <a:cubicBezTo>
                    <a:pt x="800" y="484"/>
                    <a:pt x="782" y="452"/>
                    <a:pt x="745" y="43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7" name="Freeform 28"/>
            <p:cNvSpPr>
              <a:spLocks noEditPoints="1"/>
            </p:cNvSpPr>
            <p:nvPr/>
          </p:nvSpPr>
          <p:spPr bwMode="auto">
            <a:xfrm>
              <a:off x="-1082" y="-359"/>
              <a:ext cx="1373" cy="1145"/>
            </a:xfrm>
            <a:custGeom>
              <a:avLst/>
              <a:gdLst>
                <a:gd name="T0" fmla="*/ 12082 w 12631"/>
                <a:gd name="T1" fmla="*/ 4008 h 10525"/>
                <a:gd name="T2" fmla="*/ 5322 w 12631"/>
                <a:gd name="T3" fmla="*/ 692 h 10525"/>
                <a:gd name="T4" fmla="*/ 549 w 12631"/>
                <a:gd name="T5" fmla="*/ 6516 h 10525"/>
                <a:gd name="T6" fmla="*/ 7309 w 12631"/>
                <a:gd name="T7" fmla="*/ 9832 h 10525"/>
                <a:gd name="T8" fmla="*/ 12082 w 12631"/>
                <a:gd name="T9" fmla="*/ 4008 h 10525"/>
                <a:gd name="T10" fmla="*/ 6316 w 12631"/>
                <a:gd name="T11" fmla="*/ 7589 h 10525"/>
                <a:gd name="T12" fmla="*/ 3989 w 12631"/>
                <a:gd name="T13" fmla="*/ 5262 h 10525"/>
                <a:gd name="T14" fmla="*/ 6316 w 12631"/>
                <a:gd name="T15" fmla="*/ 2936 h 10525"/>
                <a:gd name="T16" fmla="*/ 8642 w 12631"/>
                <a:gd name="T17" fmla="*/ 5262 h 10525"/>
                <a:gd name="T18" fmla="*/ 6316 w 12631"/>
                <a:gd name="T19" fmla="*/ 7589 h 10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631" h="10525">
                  <a:moveTo>
                    <a:pt x="12082" y="4008"/>
                  </a:moveTo>
                  <a:cubicBezTo>
                    <a:pt x="11534" y="1485"/>
                    <a:pt x="8507" y="0"/>
                    <a:pt x="5322" y="692"/>
                  </a:cubicBezTo>
                  <a:cubicBezTo>
                    <a:pt x="2137" y="1385"/>
                    <a:pt x="0" y="3992"/>
                    <a:pt x="549" y="6516"/>
                  </a:cubicBezTo>
                  <a:cubicBezTo>
                    <a:pt x="1098" y="9040"/>
                    <a:pt x="4125" y="10525"/>
                    <a:pt x="7309" y="9832"/>
                  </a:cubicBezTo>
                  <a:cubicBezTo>
                    <a:pt x="10494" y="9140"/>
                    <a:pt x="12631" y="6532"/>
                    <a:pt x="12082" y="4008"/>
                  </a:cubicBezTo>
                  <a:close/>
                  <a:moveTo>
                    <a:pt x="6316" y="7589"/>
                  </a:moveTo>
                  <a:cubicBezTo>
                    <a:pt x="5031" y="7589"/>
                    <a:pt x="3989" y="6547"/>
                    <a:pt x="3989" y="5262"/>
                  </a:cubicBezTo>
                  <a:cubicBezTo>
                    <a:pt x="3989" y="3977"/>
                    <a:pt x="5031" y="2936"/>
                    <a:pt x="6316" y="2936"/>
                  </a:cubicBezTo>
                  <a:cubicBezTo>
                    <a:pt x="7600" y="2936"/>
                    <a:pt x="8642" y="3977"/>
                    <a:pt x="8642" y="5262"/>
                  </a:cubicBezTo>
                  <a:cubicBezTo>
                    <a:pt x="8642" y="6547"/>
                    <a:pt x="7600" y="7589"/>
                    <a:pt x="6316" y="7589"/>
                  </a:cubicBezTo>
                  <a:close/>
                </a:path>
              </a:pathLst>
            </a:custGeom>
            <a:solidFill>
              <a:srgbClr val="3487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8" name="Freeform 29"/>
            <p:cNvSpPr>
              <a:spLocks noEditPoints="1"/>
            </p:cNvSpPr>
            <p:nvPr/>
          </p:nvSpPr>
          <p:spPr bwMode="auto">
            <a:xfrm>
              <a:off x="-703" y="-141"/>
              <a:ext cx="726" cy="727"/>
            </a:xfrm>
            <a:custGeom>
              <a:avLst/>
              <a:gdLst>
                <a:gd name="T0" fmla="*/ 3340 w 6681"/>
                <a:gd name="T1" fmla="*/ 0 h 6681"/>
                <a:gd name="T2" fmla="*/ 0 w 6681"/>
                <a:gd name="T3" fmla="*/ 3341 h 6681"/>
                <a:gd name="T4" fmla="*/ 3340 w 6681"/>
                <a:gd name="T5" fmla="*/ 6681 h 6681"/>
                <a:gd name="T6" fmla="*/ 6681 w 6681"/>
                <a:gd name="T7" fmla="*/ 3341 h 6681"/>
                <a:gd name="T8" fmla="*/ 3340 w 6681"/>
                <a:gd name="T9" fmla="*/ 0 h 6681"/>
                <a:gd name="T10" fmla="*/ 2826 w 6681"/>
                <a:gd name="T11" fmla="*/ 5290 h 6681"/>
                <a:gd name="T12" fmla="*/ 794 w 6681"/>
                <a:gd name="T13" fmla="*/ 3257 h 6681"/>
                <a:gd name="T14" fmla="*/ 2826 w 6681"/>
                <a:gd name="T15" fmla="*/ 1225 h 6681"/>
                <a:gd name="T16" fmla="*/ 4858 w 6681"/>
                <a:gd name="T17" fmla="*/ 3257 h 6681"/>
                <a:gd name="T18" fmla="*/ 2826 w 6681"/>
                <a:gd name="T19" fmla="*/ 5290 h 66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681" h="6681">
                  <a:moveTo>
                    <a:pt x="3340" y="0"/>
                  </a:moveTo>
                  <a:cubicBezTo>
                    <a:pt x="1496" y="0"/>
                    <a:pt x="0" y="1496"/>
                    <a:pt x="0" y="3341"/>
                  </a:cubicBezTo>
                  <a:cubicBezTo>
                    <a:pt x="0" y="5186"/>
                    <a:pt x="1496" y="6681"/>
                    <a:pt x="3340" y="6681"/>
                  </a:cubicBezTo>
                  <a:cubicBezTo>
                    <a:pt x="5185" y="6681"/>
                    <a:pt x="6681" y="5186"/>
                    <a:pt x="6681" y="3341"/>
                  </a:cubicBezTo>
                  <a:cubicBezTo>
                    <a:pt x="6681" y="1496"/>
                    <a:pt x="5185" y="0"/>
                    <a:pt x="3340" y="0"/>
                  </a:cubicBezTo>
                  <a:close/>
                  <a:moveTo>
                    <a:pt x="2826" y="5290"/>
                  </a:moveTo>
                  <a:cubicBezTo>
                    <a:pt x="1703" y="5290"/>
                    <a:pt x="794" y="4380"/>
                    <a:pt x="794" y="3257"/>
                  </a:cubicBezTo>
                  <a:cubicBezTo>
                    <a:pt x="794" y="2135"/>
                    <a:pt x="1703" y="1225"/>
                    <a:pt x="2826" y="1225"/>
                  </a:cubicBezTo>
                  <a:cubicBezTo>
                    <a:pt x="3948" y="1225"/>
                    <a:pt x="4858" y="2135"/>
                    <a:pt x="4858" y="3257"/>
                  </a:cubicBezTo>
                  <a:cubicBezTo>
                    <a:pt x="4858" y="4380"/>
                    <a:pt x="3948" y="5290"/>
                    <a:pt x="2826" y="5290"/>
                  </a:cubicBezTo>
                  <a:close/>
                </a:path>
              </a:pathLst>
            </a:custGeom>
            <a:solidFill>
              <a:srgbClr val="9BD7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7628468" y="5424955"/>
            <a:ext cx="141262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00" dirty="0" smtClean="0">
                <a:solidFill>
                  <a:schemeClr val="bg2">
                    <a:lumMod val="50000"/>
                  </a:schemeClr>
                </a:solidFill>
              </a:rPr>
              <a:t> New Relic Confidential  |  </a:t>
            </a:r>
            <a:fld id="{1CCA435D-551C-478F-AB5B-3785473F75D5}" type="slidenum">
              <a:rPr lang="en-US" sz="600" smtClean="0">
                <a:solidFill>
                  <a:schemeClr val="bg2">
                    <a:lumMod val="50000"/>
                  </a:schemeClr>
                </a:solidFill>
              </a:rPr>
              <a:pPr algn="r"/>
              <a:t>‹#›</a:t>
            </a:fld>
            <a:endParaRPr lang="en-US" sz="600" dirty="0" smtClean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5307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v="urn:schemas-microsoft-com:mac:vml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Subtitle-Datawav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60594" cy="5715000"/>
          </a:xfrm>
          <a:prstGeom prst="rect">
            <a:avLst/>
          </a:prstGeom>
          <a:gradFill>
            <a:gsLst>
              <a:gs pos="0">
                <a:srgbClr val="292C30"/>
              </a:gs>
              <a:gs pos="50000">
                <a:srgbClr val="3E4247"/>
              </a:gs>
              <a:gs pos="100000">
                <a:srgbClr val="53585F"/>
              </a:gs>
            </a:gsLst>
            <a:lin ang="5400000" scaled="1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smtClean="0"/>
          </a:p>
        </p:txBody>
      </p:sp>
      <p:sp>
        <p:nvSpPr>
          <p:cNvPr id="24" name="Text Placeholder 22"/>
          <p:cNvSpPr>
            <a:spLocks noGrp="1"/>
          </p:cNvSpPr>
          <p:nvPr>
            <p:ph type="body" sz="quarter" idx="31" hasCustomPrompt="1"/>
          </p:nvPr>
        </p:nvSpPr>
        <p:spPr>
          <a:xfrm>
            <a:off x="254000" y="1397000"/>
            <a:ext cx="8547100" cy="3556000"/>
          </a:xfrm>
          <a:prstGeom prst="rect">
            <a:avLst/>
          </a:prstGeom>
        </p:spPr>
        <p:txBody>
          <a:bodyPr vert="horz"/>
          <a:lstStyle>
            <a:lvl1pPr marL="342900" indent="-342900">
              <a:buFont typeface="Arial" panose="020B0604020202020204" pitchFamily="34" charset="0"/>
              <a:buChar char="•"/>
              <a:defRPr sz="1500">
                <a:solidFill>
                  <a:schemeClr val="bg1"/>
                </a:solidFill>
              </a:defRPr>
            </a:lvl1pPr>
            <a:lvl2pPr marL="742950" indent="-285750">
              <a:buFont typeface="Arial" panose="020B0604020202020204" pitchFamily="34" charset="0"/>
              <a:buChar char="•"/>
              <a:defRPr sz="1500">
                <a:solidFill>
                  <a:schemeClr val="bg1"/>
                </a:solidFill>
              </a:defRPr>
            </a:lvl2pPr>
            <a:lvl3pPr marL="1143000" indent="-228600">
              <a:buFont typeface="Arial" panose="020B0604020202020204" pitchFamily="34" charset="0"/>
              <a:buChar char="•"/>
              <a:defRPr sz="1500">
                <a:solidFill>
                  <a:schemeClr val="bg1"/>
                </a:solidFill>
              </a:defRPr>
            </a:lvl3pPr>
            <a:lvl4pPr marL="1600200" indent="-228600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4pPr>
            <a:lvl5pPr marL="2057400" indent="-228600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Bullet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6" name="Text Placeholder 4" descr="Woah there, don't overwhelm your audience with too much text. Be brief, be clear."/>
          <p:cNvSpPr>
            <a:spLocks noGrp="1"/>
          </p:cNvSpPr>
          <p:nvPr>
            <p:ph type="body" sz="quarter" idx="13" hasCustomPrompt="1"/>
          </p:nvPr>
        </p:nvSpPr>
        <p:spPr>
          <a:xfrm>
            <a:off x="257182" y="584204"/>
            <a:ext cx="8572499" cy="353943"/>
          </a:xfrm>
          <a:prstGeom prst="rect">
            <a:avLst/>
          </a:prstGeom>
        </p:spPr>
        <p:txBody>
          <a:bodyPr lIns="0" tIns="0" rIns="0" bIns="68579" anchor="b" anchorCtr="0">
            <a:noAutofit/>
          </a:bodyPr>
          <a:lstStyle>
            <a:lvl1pPr marL="0" indent="0" algn="l">
              <a:lnSpc>
                <a:spcPct val="90000"/>
              </a:lnSpc>
              <a:buFontTx/>
              <a:buNone/>
              <a:defRPr lang="en-US" sz="2000" b="1" kern="1200" spc="-56" dirty="0" smtClean="0">
                <a:solidFill>
                  <a:schemeClr val="bg1"/>
                </a:solidFill>
                <a:latin typeface="Helvetica Neue"/>
                <a:ea typeface="Helvetica Neue Medium" charset="0"/>
                <a:cs typeface="Helvetica Neue"/>
              </a:defRPr>
            </a:lvl1pPr>
          </a:lstStyle>
          <a:p>
            <a:pPr lvl="0" algn="l" defTabSz="482192">
              <a:lnSpc>
                <a:spcPct val="80000"/>
              </a:lnSpc>
              <a:buClr>
                <a:srgbClr val="555555"/>
              </a:buClr>
            </a:pPr>
            <a:r>
              <a:rPr lang="en-US" dirty="0" smtClean="0"/>
              <a:t>Title</a:t>
            </a:r>
          </a:p>
        </p:txBody>
      </p:sp>
      <p:sp>
        <p:nvSpPr>
          <p:cNvPr id="27" name="Text Placeholder 2"/>
          <p:cNvSpPr>
            <a:spLocks noGrp="1"/>
          </p:cNvSpPr>
          <p:nvPr>
            <p:ph type="body" sz="quarter" idx="39" hasCustomPrompt="1"/>
          </p:nvPr>
        </p:nvSpPr>
        <p:spPr>
          <a:xfrm>
            <a:off x="257175" y="983546"/>
            <a:ext cx="8572500" cy="257528"/>
          </a:xfrm>
          <a:prstGeom prst="rect">
            <a:avLst/>
          </a:prstGeom>
        </p:spPr>
        <p:txBody>
          <a:bodyPr wrap="square" lIns="0" rIns="0" anchor="t" anchorCtr="0"/>
          <a:lstStyle>
            <a:lvl1pPr marL="0" inden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500" b="1" spc="-6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Subtitle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271944" y="5471349"/>
            <a:ext cx="543261" cy="117358"/>
            <a:chOff x="16712421" y="4152115"/>
            <a:chExt cx="3102095" cy="603113"/>
          </a:xfrm>
          <a:solidFill>
            <a:schemeClr val="bg1"/>
          </a:solidFill>
        </p:grpSpPr>
        <p:grpSp>
          <p:nvGrpSpPr>
            <p:cNvPr id="29" name="Group 4"/>
            <p:cNvGrpSpPr>
              <a:grpSpLocks noChangeAspect="1"/>
            </p:cNvGrpSpPr>
            <p:nvPr/>
          </p:nvGrpSpPr>
          <p:grpSpPr bwMode="auto">
            <a:xfrm>
              <a:off x="17625338" y="4230601"/>
              <a:ext cx="2189161" cy="407786"/>
              <a:chOff x="12934" y="526"/>
              <a:chExt cx="1734" cy="323"/>
            </a:xfrm>
            <a:grpFill/>
          </p:grpSpPr>
          <p:sp>
            <p:nvSpPr>
              <p:cNvPr id="35" name="Freeform 34"/>
              <p:cNvSpPr>
                <a:spLocks/>
              </p:cNvSpPr>
              <p:nvPr/>
            </p:nvSpPr>
            <p:spPr bwMode="auto">
              <a:xfrm>
                <a:off x="12934" y="545"/>
                <a:ext cx="201" cy="298"/>
              </a:xfrm>
              <a:custGeom>
                <a:avLst/>
                <a:gdLst>
                  <a:gd name="T0" fmla="*/ 1047 w 1410"/>
                  <a:gd name="T1" fmla="*/ 2083 h 2083"/>
                  <a:gd name="T2" fmla="*/ 580 w 1410"/>
                  <a:gd name="T3" fmla="*/ 1105 h 2083"/>
                  <a:gd name="T4" fmla="*/ 421 w 1410"/>
                  <a:gd name="T5" fmla="*/ 755 h 2083"/>
                  <a:gd name="T6" fmla="*/ 315 w 1410"/>
                  <a:gd name="T7" fmla="*/ 488 h 2083"/>
                  <a:gd name="T8" fmla="*/ 306 w 1410"/>
                  <a:gd name="T9" fmla="*/ 496 h 2083"/>
                  <a:gd name="T10" fmla="*/ 322 w 1410"/>
                  <a:gd name="T11" fmla="*/ 782 h 2083"/>
                  <a:gd name="T12" fmla="*/ 327 w 1410"/>
                  <a:gd name="T13" fmla="*/ 1074 h 2083"/>
                  <a:gd name="T14" fmla="*/ 340 w 1410"/>
                  <a:gd name="T15" fmla="*/ 2083 h 2083"/>
                  <a:gd name="T16" fmla="*/ 0 w 1410"/>
                  <a:gd name="T17" fmla="*/ 2083 h 2083"/>
                  <a:gd name="T18" fmla="*/ 0 w 1410"/>
                  <a:gd name="T19" fmla="*/ 0 h 2083"/>
                  <a:gd name="T20" fmla="*/ 391 w 1410"/>
                  <a:gd name="T21" fmla="*/ 0 h 2083"/>
                  <a:gd name="T22" fmla="*/ 896 w 1410"/>
                  <a:gd name="T23" fmla="*/ 1018 h 2083"/>
                  <a:gd name="T24" fmla="*/ 967 w 1410"/>
                  <a:gd name="T25" fmla="*/ 1169 h 2083"/>
                  <a:gd name="T26" fmla="*/ 1029 w 1410"/>
                  <a:gd name="T27" fmla="*/ 1322 h 2083"/>
                  <a:gd name="T28" fmla="*/ 1110 w 1410"/>
                  <a:gd name="T29" fmla="*/ 1553 h 2083"/>
                  <a:gd name="T30" fmla="*/ 1119 w 1410"/>
                  <a:gd name="T31" fmla="*/ 1544 h 2083"/>
                  <a:gd name="T32" fmla="*/ 1100 w 1410"/>
                  <a:gd name="T33" fmla="*/ 1279 h 2083"/>
                  <a:gd name="T34" fmla="*/ 1088 w 1410"/>
                  <a:gd name="T35" fmla="*/ 951 h 2083"/>
                  <a:gd name="T36" fmla="*/ 1083 w 1410"/>
                  <a:gd name="T37" fmla="*/ 0 h 2083"/>
                  <a:gd name="T38" fmla="*/ 1410 w 1410"/>
                  <a:gd name="T39" fmla="*/ 0 h 2083"/>
                  <a:gd name="T40" fmla="*/ 1410 w 1410"/>
                  <a:gd name="T41" fmla="*/ 2083 h 2083"/>
                  <a:gd name="T42" fmla="*/ 1047 w 1410"/>
                  <a:gd name="T43" fmla="*/ 2083 h 2083"/>
                  <a:gd name="T44" fmla="*/ 1047 w 1410"/>
                  <a:gd name="T45" fmla="*/ 2083 h 20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410" h="2083">
                    <a:moveTo>
                      <a:pt x="1047" y="2083"/>
                    </a:moveTo>
                    <a:lnTo>
                      <a:pt x="580" y="1105"/>
                    </a:lnTo>
                    <a:lnTo>
                      <a:pt x="421" y="755"/>
                    </a:lnTo>
                    <a:lnTo>
                      <a:pt x="315" y="488"/>
                    </a:lnTo>
                    <a:lnTo>
                      <a:pt x="306" y="496"/>
                    </a:lnTo>
                    <a:lnTo>
                      <a:pt x="322" y="782"/>
                    </a:lnTo>
                    <a:lnTo>
                      <a:pt x="327" y="1074"/>
                    </a:lnTo>
                    <a:lnTo>
                      <a:pt x="340" y="2083"/>
                    </a:lnTo>
                    <a:lnTo>
                      <a:pt x="0" y="2083"/>
                    </a:lnTo>
                    <a:lnTo>
                      <a:pt x="0" y="0"/>
                    </a:lnTo>
                    <a:lnTo>
                      <a:pt x="391" y="0"/>
                    </a:lnTo>
                    <a:lnTo>
                      <a:pt x="896" y="1018"/>
                    </a:lnTo>
                    <a:lnTo>
                      <a:pt x="967" y="1169"/>
                    </a:lnTo>
                    <a:lnTo>
                      <a:pt x="1029" y="1322"/>
                    </a:lnTo>
                    <a:lnTo>
                      <a:pt x="1110" y="1553"/>
                    </a:lnTo>
                    <a:lnTo>
                      <a:pt x="1119" y="1544"/>
                    </a:lnTo>
                    <a:lnTo>
                      <a:pt x="1100" y="1279"/>
                    </a:lnTo>
                    <a:lnTo>
                      <a:pt x="1088" y="951"/>
                    </a:lnTo>
                    <a:lnTo>
                      <a:pt x="1083" y="0"/>
                    </a:lnTo>
                    <a:lnTo>
                      <a:pt x="1410" y="0"/>
                    </a:lnTo>
                    <a:lnTo>
                      <a:pt x="1410" y="2083"/>
                    </a:lnTo>
                    <a:lnTo>
                      <a:pt x="1047" y="2083"/>
                    </a:lnTo>
                    <a:lnTo>
                      <a:pt x="1047" y="208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 dirty="0">
                  <a:latin typeface="+mj-lt"/>
                </a:endParaRPr>
              </a:p>
            </p:txBody>
          </p:sp>
          <p:sp>
            <p:nvSpPr>
              <p:cNvPr id="52" name="Freeform 51"/>
              <p:cNvSpPr>
                <a:spLocks noEditPoints="1"/>
              </p:cNvSpPr>
              <p:nvPr/>
            </p:nvSpPr>
            <p:spPr bwMode="auto">
              <a:xfrm>
                <a:off x="13172" y="620"/>
                <a:ext cx="182" cy="229"/>
              </a:xfrm>
              <a:custGeom>
                <a:avLst/>
                <a:gdLst>
                  <a:gd name="T0" fmla="*/ 591 w 1273"/>
                  <a:gd name="T1" fmla="*/ 257 h 1598"/>
                  <a:gd name="T2" fmla="*/ 483 w 1273"/>
                  <a:gd name="T3" fmla="*/ 309 h 1598"/>
                  <a:gd name="T4" fmla="*/ 409 w 1273"/>
                  <a:gd name="T5" fmla="*/ 410 h 1598"/>
                  <a:gd name="T6" fmla="*/ 372 w 1273"/>
                  <a:gd name="T7" fmla="*/ 556 h 1598"/>
                  <a:gd name="T8" fmla="*/ 930 w 1273"/>
                  <a:gd name="T9" fmla="*/ 644 h 1598"/>
                  <a:gd name="T10" fmla="*/ 911 w 1273"/>
                  <a:gd name="T11" fmla="*/ 479 h 1598"/>
                  <a:gd name="T12" fmla="*/ 855 w 1273"/>
                  <a:gd name="T13" fmla="*/ 354 h 1598"/>
                  <a:gd name="T14" fmla="*/ 769 w 1273"/>
                  <a:gd name="T15" fmla="*/ 276 h 1598"/>
                  <a:gd name="T16" fmla="*/ 657 w 1273"/>
                  <a:gd name="T17" fmla="*/ 249 h 1598"/>
                  <a:gd name="T18" fmla="*/ 365 w 1273"/>
                  <a:gd name="T19" fmla="*/ 888 h 1598"/>
                  <a:gd name="T20" fmla="*/ 368 w 1273"/>
                  <a:gd name="T21" fmla="*/ 991 h 1598"/>
                  <a:gd name="T22" fmla="*/ 405 w 1273"/>
                  <a:gd name="T23" fmla="*/ 1142 h 1598"/>
                  <a:gd name="T24" fmla="*/ 491 w 1273"/>
                  <a:gd name="T25" fmla="*/ 1264 h 1598"/>
                  <a:gd name="T26" fmla="*/ 639 w 1273"/>
                  <a:gd name="T27" fmla="*/ 1335 h 1598"/>
                  <a:gd name="T28" fmla="*/ 843 w 1273"/>
                  <a:gd name="T29" fmla="*/ 1336 h 1598"/>
                  <a:gd name="T30" fmla="*/ 1032 w 1273"/>
                  <a:gd name="T31" fmla="*/ 1260 h 1598"/>
                  <a:gd name="T32" fmla="*/ 1250 w 1273"/>
                  <a:gd name="T33" fmla="*/ 1397 h 1598"/>
                  <a:gd name="T34" fmla="*/ 993 w 1273"/>
                  <a:gd name="T35" fmla="*/ 1548 h 1598"/>
                  <a:gd name="T36" fmla="*/ 702 w 1273"/>
                  <a:gd name="T37" fmla="*/ 1598 h 1598"/>
                  <a:gd name="T38" fmla="*/ 548 w 1273"/>
                  <a:gd name="T39" fmla="*/ 1583 h 1598"/>
                  <a:gd name="T40" fmla="*/ 411 w 1273"/>
                  <a:gd name="T41" fmla="*/ 1542 h 1598"/>
                  <a:gd name="T42" fmla="*/ 290 w 1273"/>
                  <a:gd name="T43" fmla="*/ 1475 h 1598"/>
                  <a:gd name="T44" fmla="*/ 190 w 1273"/>
                  <a:gd name="T45" fmla="*/ 1382 h 1598"/>
                  <a:gd name="T46" fmla="*/ 109 w 1273"/>
                  <a:gd name="T47" fmla="*/ 1267 h 1598"/>
                  <a:gd name="T48" fmla="*/ 49 w 1273"/>
                  <a:gd name="T49" fmla="*/ 1131 h 1598"/>
                  <a:gd name="T50" fmla="*/ 13 w 1273"/>
                  <a:gd name="T51" fmla="*/ 975 h 1598"/>
                  <a:gd name="T52" fmla="*/ 12 w 1273"/>
                  <a:gd name="T53" fmla="*/ 615 h 1598"/>
                  <a:gd name="T54" fmla="*/ 46 w 1273"/>
                  <a:gd name="T55" fmla="*/ 458 h 1598"/>
                  <a:gd name="T56" fmla="*/ 105 w 1273"/>
                  <a:gd name="T57" fmla="*/ 323 h 1598"/>
                  <a:gd name="T58" fmla="*/ 190 w 1273"/>
                  <a:gd name="T59" fmla="*/ 205 h 1598"/>
                  <a:gd name="T60" fmla="*/ 288 w 1273"/>
                  <a:gd name="T61" fmla="*/ 113 h 1598"/>
                  <a:gd name="T62" fmla="*/ 397 w 1273"/>
                  <a:gd name="T63" fmla="*/ 49 h 1598"/>
                  <a:gd name="T64" fmla="*/ 519 w 1273"/>
                  <a:gd name="T65" fmla="*/ 12 h 1598"/>
                  <a:gd name="T66" fmla="*/ 767 w 1273"/>
                  <a:gd name="T67" fmla="*/ 7 h 1598"/>
                  <a:gd name="T68" fmla="*/ 976 w 1273"/>
                  <a:gd name="T69" fmla="*/ 82 h 1598"/>
                  <a:gd name="T70" fmla="*/ 1122 w 1273"/>
                  <a:gd name="T71" fmla="*/ 205 h 1598"/>
                  <a:gd name="T72" fmla="*/ 1195 w 1273"/>
                  <a:gd name="T73" fmla="*/ 325 h 1598"/>
                  <a:gd name="T74" fmla="*/ 1245 w 1273"/>
                  <a:gd name="T75" fmla="*/ 485 h 1598"/>
                  <a:gd name="T76" fmla="*/ 1270 w 1273"/>
                  <a:gd name="T77" fmla="*/ 693 h 1598"/>
                  <a:gd name="T78" fmla="*/ 1273 w 1273"/>
                  <a:gd name="T79" fmla="*/ 888 h 1598"/>
                  <a:gd name="T80" fmla="*/ 365 w 1273"/>
                  <a:gd name="T81" fmla="*/ 888 h 15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273" h="1598">
                    <a:moveTo>
                      <a:pt x="657" y="249"/>
                    </a:moveTo>
                    <a:lnTo>
                      <a:pt x="591" y="257"/>
                    </a:lnTo>
                    <a:lnTo>
                      <a:pt x="532" y="276"/>
                    </a:lnTo>
                    <a:lnTo>
                      <a:pt x="483" y="309"/>
                    </a:lnTo>
                    <a:lnTo>
                      <a:pt x="441" y="354"/>
                    </a:lnTo>
                    <a:lnTo>
                      <a:pt x="409" y="410"/>
                    </a:lnTo>
                    <a:lnTo>
                      <a:pt x="386" y="479"/>
                    </a:lnTo>
                    <a:lnTo>
                      <a:pt x="372" y="556"/>
                    </a:lnTo>
                    <a:lnTo>
                      <a:pt x="368" y="644"/>
                    </a:lnTo>
                    <a:lnTo>
                      <a:pt x="930" y="644"/>
                    </a:lnTo>
                    <a:lnTo>
                      <a:pt x="925" y="556"/>
                    </a:lnTo>
                    <a:lnTo>
                      <a:pt x="911" y="479"/>
                    </a:lnTo>
                    <a:lnTo>
                      <a:pt x="887" y="410"/>
                    </a:lnTo>
                    <a:lnTo>
                      <a:pt x="855" y="354"/>
                    </a:lnTo>
                    <a:lnTo>
                      <a:pt x="816" y="309"/>
                    </a:lnTo>
                    <a:lnTo>
                      <a:pt x="769" y="276"/>
                    </a:lnTo>
                    <a:lnTo>
                      <a:pt x="715" y="257"/>
                    </a:lnTo>
                    <a:lnTo>
                      <a:pt x="657" y="249"/>
                    </a:lnTo>
                    <a:lnTo>
                      <a:pt x="657" y="249"/>
                    </a:lnTo>
                    <a:close/>
                    <a:moveTo>
                      <a:pt x="365" y="888"/>
                    </a:moveTo>
                    <a:lnTo>
                      <a:pt x="365" y="912"/>
                    </a:lnTo>
                    <a:lnTo>
                      <a:pt x="368" y="991"/>
                    </a:lnTo>
                    <a:lnTo>
                      <a:pt x="382" y="1068"/>
                    </a:lnTo>
                    <a:lnTo>
                      <a:pt x="405" y="1142"/>
                    </a:lnTo>
                    <a:lnTo>
                      <a:pt x="440" y="1208"/>
                    </a:lnTo>
                    <a:lnTo>
                      <a:pt x="491" y="1264"/>
                    </a:lnTo>
                    <a:lnTo>
                      <a:pt x="557" y="1307"/>
                    </a:lnTo>
                    <a:lnTo>
                      <a:pt x="639" y="1335"/>
                    </a:lnTo>
                    <a:lnTo>
                      <a:pt x="741" y="1346"/>
                    </a:lnTo>
                    <a:lnTo>
                      <a:pt x="843" y="1336"/>
                    </a:lnTo>
                    <a:lnTo>
                      <a:pt x="940" y="1307"/>
                    </a:lnTo>
                    <a:lnTo>
                      <a:pt x="1032" y="1260"/>
                    </a:lnTo>
                    <a:lnTo>
                      <a:pt x="1120" y="1195"/>
                    </a:lnTo>
                    <a:lnTo>
                      <a:pt x="1250" y="1397"/>
                    </a:lnTo>
                    <a:lnTo>
                      <a:pt x="1125" y="1485"/>
                    </a:lnTo>
                    <a:lnTo>
                      <a:pt x="993" y="1548"/>
                    </a:lnTo>
                    <a:lnTo>
                      <a:pt x="851" y="1586"/>
                    </a:lnTo>
                    <a:lnTo>
                      <a:pt x="702" y="1598"/>
                    </a:lnTo>
                    <a:lnTo>
                      <a:pt x="623" y="1594"/>
                    </a:lnTo>
                    <a:lnTo>
                      <a:pt x="548" y="1583"/>
                    </a:lnTo>
                    <a:lnTo>
                      <a:pt x="477" y="1566"/>
                    </a:lnTo>
                    <a:lnTo>
                      <a:pt x="411" y="1542"/>
                    </a:lnTo>
                    <a:lnTo>
                      <a:pt x="348" y="1511"/>
                    </a:lnTo>
                    <a:lnTo>
                      <a:pt x="290" y="1475"/>
                    </a:lnTo>
                    <a:lnTo>
                      <a:pt x="238" y="1431"/>
                    </a:lnTo>
                    <a:lnTo>
                      <a:pt x="190" y="1382"/>
                    </a:lnTo>
                    <a:lnTo>
                      <a:pt x="146" y="1327"/>
                    </a:lnTo>
                    <a:lnTo>
                      <a:pt x="109" y="1267"/>
                    </a:lnTo>
                    <a:lnTo>
                      <a:pt x="76" y="1202"/>
                    </a:lnTo>
                    <a:lnTo>
                      <a:pt x="49" y="1131"/>
                    </a:lnTo>
                    <a:lnTo>
                      <a:pt x="28" y="1056"/>
                    </a:lnTo>
                    <a:lnTo>
                      <a:pt x="13" y="975"/>
                    </a:lnTo>
                    <a:lnTo>
                      <a:pt x="0" y="801"/>
                    </a:lnTo>
                    <a:lnTo>
                      <a:pt x="12" y="615"/>
                    </a:lnTo>
                    <a:lnTo>
                      <a:pt x="26" y="534"/>
                    </a:lnTo>
                    <a:lnTo>
                      <a:pt x="46" y="458"/>
                    </a:lnTo>
                    <a:lnTo>
                      <a:pt x="72" y="388"/>
                    </a:lnTo>
                    <a:lnTo>
                      <a:pt x="105" y="323"/>
                    </a:lnTo>
                    <a:lnTo>
                      <a:pt x="144" y="262"/>
                    </a:lnTo>
                    <a:lnTo>
                      <a:pt x="190" y="205"/>
                    </a:lnTo>
                    <a:lnTo>
                      <a:pt x="238" y="154"/>
                    </a:lnTo>
                    <a:lnTo>
                      <a:pt x="288" y="113"/>
                    </a:lnTo>
                    <a:lnTo>
                      <a:pt x="341" y="78"/>
                    </a:lnTo>
                    <a:lnTo>
                      <a:pt x="397" y="49"/>
                    </a:lnTo>
                    <a:lnTo>
                      <a:pt x="456" y="28"/>
                    </a:lnTo>
                    <a:lnTo>
                      <a:pt x="519" y="12"/>
                    </a:lnTo>
                    <a:lnTo>
                      <a:pt x="657" y="0"/>
                    </a:lnTo>
                    <a:lnTo>
                      <a:pt x="767" y="7"/>
                    </a:lnTo>
                    <a:lnTo>
                      <a:pt x="873" y="34"/>
                    </a:lnTo>
                    <a:lnTo>
                      <a:pt x="976" y="82"/>
                    </a:lnTo>
                    <a:lnTo>
                      <a:pt x="1075" y="157"/>
                    </a:lnTo>
                    <a:lnTo>
                      <a:pt x="1122" y="205"/>
                    </a:lnTo>
                    <a:lnTo>
                      <a:pt x="1161" y="260"/>
                    </a:lnTo>
                    <a:lnTo>
                      <a:pt x="1195" y="325"/>
                    </a:lnTo>
                    <a:lnTo>
                      <a:pt x="1224" y="400"/>
                    </a:lnTo>
                    <a:lnTo>
                      <a:pt x="1245" y="485"/>
                    </a:lnTo>
                    <a:lnTo>
                      <a:pt x="1261" y="582"/>
                    </a:lnTo>
                    <a:lnTo>
                      <a:pt x="1270" y="693"/>
                    </a:lnTo>
                    <a:lnTo>
                      <a:pt x="1273" y="819"/>
                    </a:lnTo>
                    <a:lnTo>
                      <a:pt x="1273" y="888"/>
                    </a:lnTo>
                    <a:lnTo>
                      <a:pt x="365" y="888"/>
                    </a:lnTo>
                    <a:lnTo>
                      <a:pt x="365" y="88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 dirty="0">
                  <a:latin typeface="+mj-lt"/>
                </a:endParaRPr>
              </a:p>
            </p:txBody>
          </p:sp>
          <p:sp>
            <p:nvSpPr>
              <p:cNvPr id="53" name="Freeform 52"/>
              <p:cNvSpPr>
                <a:spLocks/>
              </p:cNvSpPr>
              <p:nvPr/>
            </p:nvSpPr>
            <p:spPr bwMode="auto">
              <a:xfrm>
                <a:off x="13375" y="622"/>
                <a:ext cx="292" cy="222"/>
              </a:xfrm>
              <a:custGeom>
                <a:avLst/>
                <a:gdLst>
                  <a:gd name="T0" fmla="*/ 1301 w 2041"/>
                  <a:gd name="T1" fmla="*/ 1553 h 1553"/>
                  <a:gd name="T2" fmla="*/ 1046 w 2041"/>
                  <a:gd name="T3" fmla="*/ 576 h 1553"/>
                  <a:gd name="T4" fmla="*/ 1017 w 2041"/>
                  <a:gd name="T5" fmla="*/ 446 h 1553"/>
                  <a:gd name="T6" fmla="*/ 1015 w 2041"/>
                  <a:gd name="T7" fmla="*/ 437 h 1553"/>
                  <a:gd name="T8" fmla="*/ 1014 w 2041"/>
                  <a:gd name="T9" fmla="*/ 437 h 1553"/>
                  <a:gd name="T10" fmla="*/ 1009 w 2041"/>
                  <a:gd name="T11" fmla="*/ 437 h 1553"/>
                  <a:gd name="T12" fmla="*/ 1009 w 2041"/>
                  <a:gd name="T13" fmla="*/ 437 h 1553"/>
                  <a:gd name="T14" fmla="*/ 1009 w 2041"/>
                  <a:gd name="T15" fmla="*/ 438 h 1553"/>
                  <a:gd name="T16" fmla="*/ 1004 w 2041"/>
                  <a:gd name="T17" fmla="*/ 465 h 1553"/>
                  <a:gd name="T18" fmla="*/ 910 w 2041"/>
                  <a:gd name="T19" fmla="*/ 867 h 1553"/>
                  <a:gd name="T20" fmla="*/ 416 w 2041"/>
                  <a:gd name="T21" fmla="*/ 1553 h 1553"/>
                  <a:gd name="T22" fmla="*/ 329 w 2041"/>
                  <a:gd name="T23" fmla="*/ 0 h 1553"/>
                  <a:gd name="T24" fmla="*/ 549 w 2041"/>
                  <a:gd name="T25" fmla="*/ 1008 h 1553"/>
                  <a:gd name="T26" fmla="*/ 571 w 2041"/>
                  <a:gd name="T27" fmla="*/ 1128 h 1553"/>
                  <a:gd name="T28" fmla="*/ 572 w 2041"/>
                  <a:gd name="T29" fmla="*/ 1137 h 1553"/>
                  <a:gd name="T30" fmla="*/ 572 w 2041"/>
                  <a:gd name="T31" fmla="*/ 1137 h 1553"/>
                  <a:gd name="T32" fmla="*/ 581 w 2041"/>
                  <a:gd name="T33" fmla="*/ 1137 h 1553"/>
                  <a:gd name="T34" fmla="*/ 581 w 2041"/>
                  <a:gd name="T35" fmla="*/ 1137 h 1553"/>
                  <a:gd name="T36" fmla="*/ 581 w 2041"/>
                  <a:gd name="T37" fmla="*/ 1135 h 1553"/>
                  <a:gd name="T38" fmla="*/ 587 w 2041"/>
                  <a:gd name="T39" fmla="*/ 1103 h 1553"/>
                  <a:gd name="T40" fmla="*/ 669 w 2041"/>
                  <a:gd name="T41" fmla="*/ 728 h 1553"/>
                  <a:gd name="T42" fmla="*/ 1189 w 2041"/>
                  <a:gd name="T43" fmla="*/ 24 h 1553"/>
                  <a:gd name="T44" fmla="*/ 1432 w 2041"/>
                  <a:gd name="T45" fmla="*/ 1019 h 1553"/>
                  <a:gd name="T46" fmla="*/ 1456 w 2041"/>
                  <a:gd name="T47" fmla="*/ 1135 h 1553"/>
                  <a:gd name="T48" fmla="*/ 1457 w 2041"/>
                  <a:gd name="T49" fmla="*/ 1143 h 1553"/>
                  <a:gd name="T50" fmla="*/ 1457 w 2041"/>
                  <a:gd name="T51" fmla="*/ 1144 h 1553"/>
                  <a:gd name="T52" fmla="*/ 1466 w 2041"/>
                  <a:gd name="T53" fmla="*/ 1144 h 1553"/>
                  <a:gd name="T54" fmla="*/ 1466 w 2041"/>
                  <a:gd name="T55" fmla="*/ 1144 h 1553"/>
                  <a:gd name="T56" fmla="*/ 1466 w 2041"/>
                  <a:gd name="T57" fmla="*/ 1143 h 1553"/>
                  <a:gd name="T58" fmla="*/ 1467 w 2041"/>
                  <a:gd name="T59" fmla="*/ 1133 h 1553"/>
                  <a:gd name="T60" fmla="*/ 1489 w 2041"/>
                  <a:gd name="T61" fmla="*/ 1005 h 1553"/>
                  <a:gd name="T62" fmla="*/ 1698 w 2041"/>
                  <a:gd name="T63" fmla="*/ 24 h 1553"/>
                  <a:gd name="T64" fmla="*/ 1610 w 2041"/>
                  <a:gd name="T65" fmla="*/ 1553 h 15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041" h="1553">
                    <a:moveTo>
                      <a:pt x="1610" y="1553"/>
                    </a:moveTo>
                    <a:lnTo>
                      <a:pt x="1301" y="1553"/>
                    </a:lnTo>
                    <a:lnTo>
                      <a:pt x="1114" y="852"/>
                    </a:lnTo>
                    <a:lnTo>
                      <a:pt x="1046" y="576"/>
                    </a:lnTo>
                    <a:lnTo>
                      <a:pt x="1024" y="476"/>
                    </a:lnTo>
                    <a:lnTo>
                      <a:pt x="1017" y="446"/>
                    </a:lnTo>
                    <a:lnTo>
                      <a:pt x="1015" y="439"/>
                    </a:lnTo>
                    <a:lnTo>
                      <a:pt x="1015" y="437"/>
                    </a:lnTo>
                    <a:lnTo>
                      <a:pt x="1014" y="437"/>
                    </a:lnTo>
                    <a:lnTo>
                      <a:pt x="1014" y="437"/>
                    </a:lnTo>
                    <a:lnTo>
                      <a:pt x="1014" y="437"/>
                    </a:lnTo>
                    <a:lnTo>
                      <a:pt x="1009" y="437"/>
                    </a:lnTo>
                    <a:lnTo>
                      <a:pt x="1009" y="437"/>
                    </a:lnTo>
                    <a:lnTo>
                      <a:pt x="1009" y="437"/>
                    </a:lnTo>
                    <a:lnTo>
                      <a:pt x="1009" y="437"/>
                    </a:lnTo>
                    <a:lnTo>
                      <a:pt x="1009" y="438"/>
                    </a:lnTo>
                    <a:lnTo>
                      <a:pt x="1008" y="443"/>
                    </a:lnTo>
                    <a:lnTo>
                      <a:pt x="1004" y="465"/>
                    </a:lnTo>
                    <a:lnTo>
                      <a:pt x="988" y="547"/>
                    </a:lnTo>
                    <a:lnTo>
                      <a:pt x="910" y="867"/>
                    </a:lnTo>
                    <a:lnTo>
                      <a:pt x="725" y="1553"/>
                    </a:lnTo>
                    <a:lnTo>
                      <a:pt x="416" y="1553"/>
                    </a:lnTo>
                    <a:lnTo>
                      <a:pt x="0" y="45"/>
                    </a:lnTo>
                    <a:lnTo>
                      <a:pt x="329" y="0"/>
                    </a:lnTo>
                    <a:lnTo>
                      <a:pt x="494" y="738"/>
                    </a:lnTo>
                    <a:lnTo>
                      <a:pt x="549" y="1008"/>
                    </a:lnTo>
                    <a:lnTo>
                      <a:pt x="566" y="1102"/>
                    </a:lnTo>
                    <a:lnTo>
                      <a:pt x="571" y="1128"/>
                    </a:lnTo>
                    <a:lnTo>
                      <a:pt x="572" y="1135"/>
                    </a:lnTo>
                    <a:lnTo>
                      <a:pt x="572" y="1137"/>
                    </a:lnTo>
                    <a:lnTo>
                      <a:pt x="572" y="1137"/>
                    </a:lnTo>
                    <a:lnTo>
                      <a:pt x="572" y="1137"/>
                    </a:lnTo>
                    <a:lnTo>
                      <a:pt x="573" y="1137"/>
                    </a:lnTo>
                    <a:lnTo>
                      <a:pt x="581" y="1137"/>
                    </a:lnTo>
                    <a:lnTo>
                      <a:pt x="581" y="1137"/>
                    </a:lnTo>
                    <a:lnTo>
                      <a:pt x="581" y="1137"/>
                    </a:lnTo>
                    <a:lnTo>
                      <a:pt x="581" y="1137"/>
                    </a:lnTo>
                    <a:lnTo>
                      <a:pt x="581" y="1135"/>
                    </a:lnTo>
                    <a:lnTo>
                      <a:pt x="582" y="1129"/>
                    </a:lnTo>
                    <a:lnTo>
                      <a:pt x="587" y="1103"/>
                    </a:lnTo>
                    <a:lnTo>
                      <a:pt x="604" y="1012"/>
                    </a:lnTo>
                    <a:lnTo>
                      <a:pt x="669" y="728"/>
                    </a:lnTo>
                    <a:lnTo>
                      <a:pt x="864" y="24"/>
                    </a:lnTo>
                    <a:lnTo>
                      <a:pt x="1189" y="24"/>
                    </a:lnTo>
                    <a:lnTo>
                      <a:pt x="1361" y="710"/>
                    </a:lnTo>
                    <a:lnTo>
                      <a:pt x="1432" y="1019"/>
                    </a:lnTo>
                    <a:lnTo>
                      <a:pt x="1451" y="1111"/>
                    </a:lnTo>
                    <a:lnTo>
                      <a:pt x="1456" y="1135"/>
                    </a:lnTo>
                    <a:lnTo>
                      <a:pt x="1457" y="1142"/>
                    </a:lnTo>
                    <a:lnTo>
                      <a:pt x="1457" y="1143"/>
                    </a:lnTo>
                    <a:lnTo>
                      <a:pt x="1457" y="1144"/>
                    </a:lnTo>
                    <a:lnTo>
                      <a:pt x="1457" y="1144"/>
                    </a:lnTo>
                    <a:lnTo>
                      <a:pt x="1457" y="1144"/>
                    </a:lnTo>
                    <a:lnTo>
                      <a:pt x="1466" y="1144"/>
                    </a:lnTo>
                    <a:lnTo>
                      <a:pt x="1466" y="1144"/>
                    </a:lnTo>
                    <a:lnTo>
                      <a:pt x="1466" y="1144"/>
                    </a:lnTo>
                    <a:lnTo>
                      <a:pt x="1466" y="1144"/>
                    </a:lnTo>
                    <a:lnTo>
                      <a:pt x="1466" y="1143"/>
                    </a:lnTo>
                    <a:lnTo>
                      <a:pt x="1466" y="1141"/>
                    </a:lnTo>
                    <a:lnTo>
                      <a:pt x="1467" y="1133"/>
                    </a:lnTo>
                    <a:lnTo>
                      <a:pt x="1473" y="1104"/>
                    </a:lnTo>
                    <a:lnTo>
                      <a:pt x="1489" y="1005"/>
                    </a:lnTo>
                    <a:lnTo>
                      <a:pt x="1541" y="734"/>
                    </a:lnTo>
                    <a:lnTo>
                      <a:pt x="1698" y="24"/>
                    </a:lnTo>
                    <a:lnTo>
                      <a:pt x="2041" y="24"/>
                    </a:lnTo>
                    <a:lnTo>
                      <a:pt x="1610" y="1553"/>
                    </a:lnTo>
                    <a:lnTo>
                      <a:pt x="1610" y="15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 dirty="0">
                  <a:latin typeface="+mj-lt"/>
                </a:endParaRPr>
              </a:p>
            </p:txBody>
          </p:sp>
          <p:sp>
            <p:nvSpPr>
              <p:cNvPr id="54" name="Freeform 53"/>
              <p:cNvSpPr>
                <a:spLocks noEditPoints="1"/>
              </p:cNvSpPr>
              <p:nvPr/>
            </p:nvSpPr>
            <p:spPr bwMode="auto">
              <a:xfrm>
                <a:off x="13798" y="545"/>
                <a:ext cx="203" cy="298"/>
              </a:xfrm>
              <a:custGeom>
                <a:avLst/>
                <a:gdLst>
                  <a:gd name="T0" fmla="*/ 529 w 1423"/>
                  <a:gd name="T1" fmla="*/ 280 h 2083"/>
                  <a:gd name="T2" fmla="*/ 340 w 1423"/>
                  <a:gd name="T3" fmla="*/ 280 h 2083"/>
                  <a:gd name="T4" fmla="*/ 340 w 1423"/>
                  <a:gd name="T5" fmla="*/ 939 h 2083"/>
                  <a:gd name="T6" fmla="*/ 517 w 1423"/>
                  <a:gd name="T7" fmla="*/ 939 h 2083"/>
                  <a:gd name="T8" fmla="*/ 637 w 1423"/>
                  <a:gd name="T9" fmla="*/ 934 h 2083"/>
                  <a:gd name="T10" fmla="*/ 731 w 1423"/>
                  <a:gd name="T11" fmla="*/ 919 h 2083"/>
                  <a:gd name="T12" fmla="*/ 803 w 1423"/>
                  <a:gd name="T13" fmla="*/ 892 h 2083"/>
                  <a:gd name="T14" fmla="*/ 857 w 1423"/>
                  <a:gd name="T15" fmla="*/ 852 h 2083"/>
                  <a:gd name="T16" fmla="*/ 895 w 1423"/>
                  <a:gd name="T17" fmla="*/ 803 h 2083"/>
                  <a:gd name="T18" fmla="*/ 925 w 1423"/>
                  <a:gd name="T19" fmla="*/ 745 h 2083"/>
                  <a:gd name="T20" fmla="*/ 944 w 1423"/>
                  <a:gd name="T21" fmla="*/ 676 h 2083"/>
                  <a:gd name="T22" fmla="*/ 951 w 1423"/>
                  <a:gd name="T23" fmla="*/ 598 h 2083"/>
                  <a:gd name="T24" fmla="*/ 944 w 1423"/>
                  <a:gd name="T25" fmla="*/ 525 h 2083"/>
                  <a:gd name="T26" fmla="*/ 927 w 1423"/>
                  <a:gd name="T27" fmla="*/ 460 h 2083"/>
                  <a:gd name="T28" fmla="*/ 899 w 1423"/>
                  <a:gd name="T29" fmla="*/ 405 h 2083"/>
                  <a:gd name="T30" fmla="*/ 855 w 1423"/>
                  <a:gd name="T31" fmla="*/ 361 h 2083"/>
                  <a:gd name="T32" fmla="*/ 797 w 1423"/>
                  <a:gd name="T33" fmla="*/ 325 h 2083"/>
                  <a:gd name="T34" fmla="*/ 725 w 1423"/>
                  <a:gd name="T35" fmla="*/ 300 h 2083"/>
                  <a:gd name="T36" fmla="*/ 635 w 1423"/>
                  <a:gd name="T37" fmla="*/ 285 h 2083"/>
                  <a:gd name="T38" fmla="*/ 529 w 1423"/>
                  <a:gd name="T39" fmla="*/ 280 h 2083"/>
                  <a:gd name="T40" fmla="*/ 529 w 1423"/>
                  <a:gd name="T41" fmla="*/ 280 h 2083"/>
                  <a:gd name="T42" fmla="*/ 1011 w 1423"/>
                  <a:gd name="T43" fmla="*/ 2083 h 2083"/>
                  <a:gd name="T44" fmla="*/ 830 w 1423"/>
                  <a:gd name="T45" fmla="*/ 1761 h 2083"/>
                  <a:gd name="T46" fmla="*/ 730 w 1423"/>
                  <a:gd name="T47" fmla="*/ 1589 h 2083"/>
                  <a:gd name="T48" fmla="*/ 642 w 1423"/>
                  <a:gd name="T49" fmla="*/ 1451 h 2083"/>
                  <a:gd name="T50" fmla="*/ 559 w 1423"/>
                  <a:gd name="T51" fmla="*/ 1339 h 2083"/>
                  <a:gd name="T52" fmla="*/ 475 w 1423"/>
                  <a:gd name="T53" fmla="*/ 1246 h 2083"/>
                  <a:gd name="T54" fmla="*/ 418 w 1423"/>
                  <a:gd name="T55" fmla="*/ 1201 h 2083"/>
                  <a:gd name="T56" fmla="*/ 384 w 1423"/>
                  <a:gd name="T57" fmla="*/ 1188 h 2083"/>
                  <a:gd name="T58" fmla="*/ 340 w 1423"/>
                  <a:gd name="T59" fmla="*/ 1183 h 2083"/>
                  <a:gd name="T60" fmla="*/ 340 w 1423"/>
                  <a:gd name="T61" fmla="*/ 2083 h 2083"/>
                  <a:gd name="T62" fmla="*/ 0 w 1423"/>
                  <a:gd name="T63" fmla="*/ 2083 h 2083"/>
                  <a:gd name="T64" fmla="*/ 0 w 1423"/>
                  <a:gd name="T65" fmla="*/ 0 h 2083"/>
                  <a:gd name="T66" fmla="*/ 634 w 1423"/>
                  <a:gd name="T67" fmla="*/ 0 h 2083"/>
                  <a:gd name="T68" fmla="*/ 797 w 1423"/>
                  <a:gd name="T69" fmla="*/ 12 h 2083"/>
                  <a:gd name="T70" fmla="*/ 937 w 1423"/>
                  <a:gd name="T71" fmla="*/ 47 h 2083"/>
                  <a:gd name="T72" fmla="*/ 998 w 1423"/>
                  <a:gd name="T73" fmla="*/ 73 h 2083"/>
                  <a:gd name="T74" fmla="*/ 1053 w 1423"/>
                  <a:gd name="T75" fmla="*/ 103 h 2083"/>
                  <a:gd name="T76" fmla="*/ 1148 w 1423"/>
                  <a:gd name="T77" fmla="*/ 176 h 2083"/>
                  <a:gd name="T78" fmla="*/ 1221 w 1423"/>
                  <a:gd name="T79" fmla="*/ 265 h 2083"/>
                  <a:gd name="T80" fmla="*/ 1272 w 1423"/>
                  <a:gd name="T81" fmla="*/ 366 h 2083"/>
                  <a:gd name="T82" fmla="*/ 1302 w 1423"/>
                  <a:gd name="T83" fmla="*/ 477 h 2083"/>
                  <a:gd name="T84" fmla="*/ 1311 w 1423"/>
                  <a:gd name="T85" fmla="*/ 596 h 2083"/>
                  <a:gd name="T86" fmla="*/ 1303 w 1423"/>
                  <a:gd name="T87" fmla="*/ 706 h 2083"/>
                  <a:gd name="T88" fmla="*/ 1276 w 1423"/>
                  <a:gd name="T89" fmla="*/ 811 h 2083"/>
                  <a:gd name="T90" fmla="*/ 1233 w 1423"/>
                  <a:gd name="T91" fmla="*/ 908 h 2083"/>
                  <a:gd name="T92" fmla="*/ 1175 w 1423"/>
                  <a:gd name="T93" fmla="*/ 994 h 2083"/>
                  <a:gd name="T94" fmla="*/ 1100 w 1423"/>
                  <a:gd name="T95" fmla="*/ 1066 h 2083"/>
                  <a:gd name="T96" fmla="*/ 1012 w 1423"/>
                  <a:gd name="T97" fmla="*/ 1120 h 2083"/>
                  <a:gd name="T98" fmla="*/ 909 w 1423"/>
                  <a:gd name="T99" fmla="*/ 1155 h 2083"/>
                  <a:gd name="T100" fmla="*/ 794 w 1423"/>
                  <a:gd name="T101" fmla="*/ 1168 h 2083"/>
                  <a:gd name="T102" fmla="*/ 825 w 1423"/>
                  <a:gd name="T103" fmla="*/ 1190 h 2083"/>
                  <a:gd name="T104" fmla="*/ 861 w 1423"/>
                  <a:gd name="T105" fmla="*/ 1224 h 2083"/>
                  <a:gd name="T106" fmla="*/ 942 w 1423"/>
                  <a:gd name="T107" fmla="*/ 1325 h 2083"/>
                  <a:gd name="T108" fmla="*/ 1031 w 1423"/>
                  <a:gd name="T109" fmla="*/ 1451 h 2083"/>
                  <a:gd name="T110" fmla="*/ 1116 w 1423"/>
                  <a:gd name="T111" fmla="*/ 1584 h 2083"/>
                  <a:gd name="T112" fmla="*/ 1423 w 1423"/>
                  <a:gd name="T113" fmla="*/ 2083 h 2083"/>
                  <a:gd name="T114" fmla="*/ 1011 w 1423"/>
                  <a:gd name="T115" fmla="*/ 2083 h 2083"/>
                  <a:gd name="T116" fmla="*/ 1011 w 1423"/>
                  <a:gd name="T117" fmla="*/ 2083 h 20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423" h="2083">
                    <a:moveTo>
                      <a:pt x="529" y="280"/>
                    </a:moveTo>
                    <a:lnTo>
                      <a:pt x="340" y="280"/>
                    </a:lnTo>
                    <a:lnTo>
                      <a:pt x="340" y="939"/>
                    </a:lnTo>
                    <a:lnTo>
                      <a:pt x="517" y="939"/>
                    </a:lnTo>
                    <a:lnTo>
                      <a:pt x="637" y="934"/>
                    </a:lnTo>
                    <a:lnTo>
                      <a:pt x="731" y="919"/>
                    </a:lnTo>
                    <a:lnTo>
                      <a:pt x="803" y="892"/>
                    </a:lnTo>
                    <a:lnTo>
                      <a:pt x="857" y="852"/>
                    </a:lnTo>
                    <a:lnTo>
                      <a:pt x="895" y="803"/>
                    </a:lnTo>
                    <a:lnTo>
                      <a:pt x="925" y="745"/>
                    </a:lnTo>
                    <a:lnTo>
                      <a:pt x="944" y="676"/>
                    </a:lnTo>
                    <a:lnTo>
                      <a:pt x="951" y="598"/>
                    </a:lnTo>
                    <a:lnTo>
                      <a:pt x="944" y="525"/>
                    </a:lnTo>
                    <a:lnTo>
                      <a:pt x="927" y="460"/>
                    </a:lnTo>
                    <a:lnTo>
                      <a:pt x="899" y="405"/>
                    </a:lnTo>
                    <a:lnTo>
                      <a:pt x="855" y="361"/>
                    </a:lnTo>
                    <a:lnTo>
                      <a:pt x="797" y="325"/>
                    </a:lnTo>
                    <a:lnTo>
                      <a:pt x="725" y="300"/>
                    </a:lnTo>
                    <a:lnTo>
                      <a:pt x="635" y="285"/>
                    </a:lnTo>
                    <a:lnTo>
                      <a:pt x="529" y="280"/>
                    </a:lnTo>
                    <a:lnTo>
                      <a:pt x="529" y="280"/>
                    </a:lnTo>
                    <a:close/>
                    <a:moveTo>
                      <a:pt x="1011" y="2083"/>
                    </a:moveTo>
                    <a:lnTo>
                      <a:pt x="830" y="1761"/>
                    </a:lnTo>
                    <a:lnTo>
                      <a:pt x="730" y="1589"/>
                    </a:lnTo>
                    <a:lnTo>
                      <a:pt x="642" y="1451"/>
                    </a:lnTo>
                    <a:lnTo>
                      <a:pt x="559" y="1339"/>
                    </a:lnTo>
                    <a:lnTo>
                      <a:pt x="475" y="1246"/>
                    </a:lnTo>
                    <a:lnTo>
                      <a:pt x="418" y="1201"/>
                    </a:lnTo>
                    <a:lnTo>
                      <a:pt x="384" y="1188"/>
                    </a:lnTo>
                    <a:lnTo>
                      <a:pt x="340" y="1183"/>
                    </a:lnTo>
                    <a:lnTo>
                      <a:pt x="340" y="2083"/>
                    </a:lnTo>
                    <a:lnTo>
                      <a:pt x="0" y="2083"/>
                    </a:lnTo>
                    <a:lnTo>
                      <a:pt x="0" y="0"/>
                    </a:lnTo>
                    <a:lnTo>
                      <a:pt x="634" y="0"/>
                    </a:lnTo>
                    <a:lnTo>
                      <a:pt x="797" y="12"/>
                    </a:lnTo>
                    <a:lnTo>
                      <a:pt x="937" y="47"/>
                    </a:lnTo>
                    <a:lnTo>
                      <a:pt x="998" y="73"/>
                    </a:lnTo>
                    <a:lnTo>
                      <a:pt x="1053" y="103"/>
                    </a:lnTo>
                    <a:lnTo>
                      <a:pt x="1148" y="176"/>
                    </a:lnTo>
                    <a:lnTo>
                      <a:pt x="1221" y="265"/>
                    </a:lnTo>
                    <a:lnTo>
                      <a:pt x="1272" y="366"/>
                    </a:lnTo>
                    <a:lnTo>
                      <a:pt x="1302" y="477"/>
                    </a:lnTo>
                    <a:lnTo>
                      <a:pt x="1311" y="596"/>
                    </a:lnTo>
                    <a:lnTo>
                      <a:pt x="1303" y="706"/>
                    </a:lnTo>
                    <a:lnTo>
                      <a:pt x="1276" y="811"/>
                    </a:lnTo>
                    <a:lnTo>
                      <a:pt x="1233" y="908"/>
                    </a:lnTo>
                    <a:lnTo>
                      <a:pt x="1175" y="994"/>
                    </a:lnTo>
                    <a:lnTo>
                      <a:pt x="1100" y="1066"/>
                    </a:lnTo>
                    <a:lnTo>
                      <a:pt x="1012" y="1120"/>
                    </a:lnTo>
                    <a:lnTo>
                      <a:pt x="909" y="1155"/>
                    </a:lnTo>
                    <a:lnTo>
                      <a:pt x="794" y="1168"/>
                    </a:lnTo>
                    <a:lnTo>
                      <a:pt x="825" y="1190"/>
                    </a:lnTo>
                    <a:lnTo>
                      <a:pt x="861" y="1224"/>
                    </a:lnTo>
                    <a:lnTo>
                      <a:pt x="942" y="1325"/>
                    </a:lnTo>
                    <a:lnTo>
                      <a:pt x="1031" y="1451"/>
                    </a:lnTo>
                    <a:lnTo>
                      <a:pt x="1116" y="1584"/>
                    </a:lnTo>
                    <a:lnTo>
                      <a:pt x="1423" y="2083"/>
                    </a:lnTo>
                    <a:lnTo>
                      <a:pt x="1011" y="2083"/>
                    </a:lnTo>
                    <a:lnTo>
                      <a:pt x="1011" y="208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 dirty="0">
                  <a:latin typeface="+mj-lt"/>
                </a:endParaRPr>
              </a:p>
            </p:txBody>
          </p:sp>
          <p:sp>
            <p:nvSpPr>
              <p:cNvPr id="55" name="Freeform 54"/>
              <p:cNvSpPr>
                <a:spLocks noEditPoints="1"/>
              </p:cNvSpPr>
              <p:nvPr/>
            </p:nvSpPr>
            <p:spPr bwMode="auto">
              <a:xfrm>
                <a:off x="14014" y="620"/>
                <a:ext cx="182" cy="229"/>
              </a:xfrm>
              <a:custGeom>
                <a:avLst/>
                <a:gdLst>
                  <a:gd name="T0" fmla="*/ 590 w 1273"/>
                  <a:gd name="T1" fmla="*/ 257 h 1598"/>
                  <a:gd name="T2" fmla="*/ 483 w 1273"/>
                  <a:gd name="T3" fmla="*/ 309 h 1598"/>
                  <a:gd name="T4" fmla="*/ 409 w 1273"/>
                  <a:gd name="T5" fmla="*/ 410 h 1598"/>
                  <a:gd name="T6" fmla="*/ 372 w 1273"/>
                  <a:gd name="T7" fmla="*/ 556 h 1598"/>
                  <a:gd name="T8" fmla="*/ 930 w 1273"/>
                  <a:gd name="T9" fmla="*/ 644 h 1598"/>
                  <a:gd name="T10" fmla="*/ 910 w 1273"/>
                  <a:gd name="T11" fmla="*/ 479 h 1598"/>
                  <a:gd name="T12" fmla="*/ 855 w 1273"/>
                  <a:gd name="T13" fmla="*/ 354 h 1598"/>
                  <a:gd name="T14" fmla="*/ 768 w 1273"/>
                  <a:gd name="T15" fmla="*/ 276 h 1598"/>
                  <a:gd name="T16" fmla="*/ 656 w 1273"/>
                  <a:gd name="T17" fmla="*/ 249 h 1598"/>
                  <a:gd name="T18" fmla="*/ 364 w 1273"/>
                  <a:gd name="T19" fmla="*/ 888 h 1598"/>
                  <a:gd name="T20" fmla="*/ 369 w 1273"/>
                  <a:gd name="T21" fmla="*/ 991 h 1598"/>
                  <a:gd name="T22" fmla="*/ 405 w 1273"/>
                  <a:gd name="T23" fmla="*/ 1142 h 1598"/>
                  <a:gd name="T24" fmla="*/ 490 w 1273"/>
                  <a:gd name="T25" fmla="*/ 1264 h 1598"/>
                  <a:gd name="T26" fmla="*/ 638 w 1273"/>
                  <a:gd name="T27" fmla="*/ 1335 h 1598"/>
                  <a:gd name="T28" fmla="*/ 843 w 1273"/>
                  <a:gd name="T29" fmla="*/ 1336 h 1598"/>
                  <a:gd name="T30" fmla="*/ 1032 w 1273"/>
                  <a:gd name="T31" fmla="*/ 1260 h 1598"/>
                  <a:gd name="T32" fmla="*/ 1249 w 1273"/>
                  <a:gd name="T33" fmla="*/ 1397 h 1598"/>
                  <a:gd name="T34" fmla="*/ 992 w 1273"/>
                  <a:gd name="T35" fmla="*/ 1548 h 1598"/>
                  <a:gd name="T36" fmla="*/ 701 w 1273"/>
                  <a:gd name="T37" fmla="*/ 1598 h 1598"/>
                  <a:gd name="T38" fmla="*/ 548 w 1273"/>
                  <a:gd name="T39" fmla="*/ 1583 h 1598"/>
                  <a:gd name="T40" fmla="*/ 410 w 1273"/>
                  <a:gd name="T41" fmla="*/ 1542 h 1598"/>
                  <a:gd name="T42" fmla="*/ 291 w 1273"/>
                  <a:gd name="T43" fmla="*/ 1475 h 1598"/>
                  <a:gd name="T44" fmla="*/ 189 w 1273"/>
                  <a:gd name="T45" fmla="*/ 1382 h 1598"/>
                  <a:gd name="T46" fmla="*/ 108 w 1273"/>
                  <a:gd name="T47" fmla="*/ 1267 h 1598"/>
                  <a:gd name="T48" fmla="*/ 49 w 1273"/>
                  <a:gd name="T49" fmla="*/ 1131 h 1598"/>
                  <a:gd name="T50" fmla="*/ 12 w 1273"/>
                  <a:gd name="T51" fmla="*/ 975 h 1598"/>
                  <a:gd name="T52" fmla="*/ 11 w 1273"/>
                  <a:gd name="T53" fmla="*/ 615 h 1598"/>
                  <a:gd name="T54" fmla="*/ 46 w 1273"/>
                  <a:gd name="T55" fmla="*/ 458 h 1598"/>
                  <a:gd name="T56" fmla="*/ 104 w 1273"/>
                  <a:gd name="T57" fmla="*/ 323 h 1598"/>
                  <a:gd name="T58" fmla="*/ 189 w 1273"/>
                  <a:gd name="T59" fmla="*/ 205 h 1598"/>
                  <a:gd name="T60" fmla="*/ 288 w 1273"/>
                  <a:gd name="T61" fmla="*/ 113 h 1598"/>
                  <a:gd name="T62" fmla="*/ 397 w 1273"/>
                  <a:gd name="T63" fmla="*/ 49 h 1598"/>
                  <a:gd name="T64" fmla="*/ 519 w 1273"/>
                  <a:gd name="T65" fmla="*/ 12 h 1598"/>
                  <a:gd name="T66" fmla="*/ 766 w 1273"/>
                  <a:gd name="T67" fmla="*/ 7 h 1598"/>
                  <a:gd name="T68" fmla="*/ 975 w 1273"/>
                  <a:gd name="T69" fmla="*/ 82 h 1598"/>
                  <a:gd name="T70" fmla="*/ 1121 w 1273"/>
                  <a:gd name="T71" fmla="*/ 205 h 1598"/>
                  <a:gd name="T72" fmla="*/ 1196 w 1273"/>
                  <a:gd name="T73" fmla="*/ 325 h 1598"/>
                  <a:gd name="T74" fmla="*/ 1245 w 1273"/>
                  <a:gd name="T75" fmla="*/ 485 h 1598"/>
                  <a:gd name="T76" fmla="*/ 1269 w 1273"/>
                  <a:gd name="T77" fmla="*/ 693 h 1598"/>
                  <a:gd name="T78" fmla="*/ 1273 w 1273"/>
                  <a:gd name="T79" fmla="*/ 888 h 1598"/>
                  <a:gd name="T80" fmla="*/ 364 w 1273"/>
                  <a:gd name="T81" fmla="*/ 888 h 15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273" h="1598">
                    <a:moveTo>
                      <a:pt x="656" y="249"/>
                    </a:moveTo>
                    <a:lnTo>
                      <a:pt x="590" y="257"/>
                    </a:lnTo>
                    <a:lnTo>
                      <a:pt x="533" y="276"/>
                    </a:lnTo>
                    <a:lnTo>
                      <a:pt x="483" y="309"/>
                    </a:lnTo>
                    <a:lnTo>
                      <a:pt x="442" y="354"/>
                    </a:lnTo>
                    <a:lnTo>
                      <a:pt x="409" y="410"/>
                    </a:lnTo>
                    <a:lnTo>
                      <a:pt x="386" y="479"/>
                    </a:lnTo>
                    <a:lnTo>
                      <a:pt x="372" y="556"/>
                    </a:lnTo>
                    <a:lnTo>
                      <a:pt x="367" y="644"/>
                    </a:lnTo>
                    <a:lnTo>
                      <a:pt x="930" y="644"/>
                    </a:lnTo>
                    <a:lnTo>
                      <a:pt x="925" y="556"/>
                    </a:lnTo>
                    <a:lnTo>
                      <a:pt x="910" y="479"/>
                    </a:lnTo>
                    <a:lnTo>
                      <a:pt x="887" y="410"/>
                    </a:lnTo>
                    <a:lnTo>
                      <a:pt x="855" y="354"/>
                    </a:lnTo>
                    <a:lnTo>
                      <a:pt x="815" y="309"/>
                    </a:lnTo>
                    <a:lnTo>
                      <a:pt x="768" y="276"/>
                    </a:lnTo>
                    <a:lnTo>
                      <a:pt x="715" y="257"/>
                    </a:lnTo>
                    <a:lnTo>
                      <a:pt x="656" y="249"/>
                    </a:lnTo>
                    <a:lnTo>
                      <a:pt x="656" y="249"/>
                    </a:lnTo>
                    <a:close/>
                    <a:moveTo>
                      <a:pt x="364" y="888"/>
                    </a:moveTo>
                    <a:lnTo>
                      <a:pt x="364" y="912"/>
                    </a:lnTo>
                    <a:lnTo>
                      <a:pt x="369" y="991"/>
                    </a:lnTo>
                    <a:lnTo>
                      <a:pt x="381" y="1068"/>
                    </a:lnTo>
                    <a:lnTo>
                      <a:pt x="405" y="1142"/>
                    </a:lnTo>
                    <a:lnTo>
                      <a:pt x="441" y="1208"/>
                    </a:lnTo>
                    <a:lnTo>
                      <a:pt x="490" y="1264"/>
                    </a:lnTo>
                    <a:lnTo>
                      <a:pt x="556" y="1307"/>
                    </a:lnTo>
                    <a:lnTo>
                      <a:pt x="638" y="1335"/>
                    </a:lnTo>
                    <a:lnTo>
                      <a:pt x="741" y="1346"/>
                    </a:lnTo>
                    <a:lnTo>
                      <a:pt x="843" y="1336"/>
                    </a:lnTo>
                    <a:lnTo>
                      <a:pt x="940" y="1307"/>
                    </a:lnTo>
                    <a:lnTo>
                      <a:pt x="1032" y="1260"/>
                    </a:lnTo>
                    <a:lnTo>
                      <a:pt x="1119" y="1195"/>
                    </a:lnTo>
                    <a:lnTo>
                      <a:pt x="1249" y="1397"/>
                    </a:lnTo>
                    <a:lnTo>
                      <a:pt x="1124" y="1485"/>
                    </a:lnTo>
                    <a:lnTo>
                      <a:pt x="992" y="1548"/>
                    </a:lnTo>
                    <a:lnTo>
                      <a:pt x="850" y="1586"/>
                    </a:lnTo>
                    <a:lnTo>
                      <a:pt x="701" y="1598"/>
                    </a:lnTo>
                    <a:lnTo>
                      <a:pt x="622" y="1594"/>
                    </a:lnTo>
                    <a:lnTo>
                      <a:pt x="548" y="1583"/>
                    </a:lnTo>
                    <a:lnTo>
                      <a:pt x="476" y="1566"/>
                    </a:lnTo>
                    <a:lnTo>
                      <a:pt x="410" y="1542"/>
                    </a:lnTo>
                    <a:lnTo>
                      <a:pt x="348" y="1511"/>
                    </a:lnTo>
                    <a:lnTo>
                      <a:pt x="291" y="1475"/>
                    </a:lnTo>
                    <a:lnTo>
                      <a:pt x="237" y="1431"/>
                    </a:lnTo>
                    <a:lnTo>
                      <a:pt x="189" y="1382"/>
                    </a:lnTo>
                    <a:lnTo>
                      <a:pt x="146" y="1327"/>
                    </a:lnTo>
                    <a:lnTo>
                      <a:pt x="108" y="1267"/>
                    </a:lnTo>
                    <a:lnTo>
                      <a:pt x="76" y="1202"/>
                    </a:lnTo>
                    <a:lnTo>
                      <a:pt x="49" y="1131"/>
                    </a:lnTo>
                    <a:lnTo>
                      <a:pt x="27" y="1056"/>
                    </a:lnTo>
                    <a:lnTo>
                      <a:pt x="12" y="975"/>
                    </a:lnTo>
                    <a:lnTo>
                      <a:pt x="0" y="801"/>
                    </a:lnTo>
                    <a:lnTo>
                      <a:pt x="11" y="615"/>
                    </a:lnTo>
                    <a:lnTo>
                      <a:pt x="25" y="534"/>
                    </a:lnTo>
                    <a:lnTo>
                      <a:pt x="46" y="458"/>
                    </a:lnTo>
                    <a:lnTo>
                      <a:pt x="71" y="388"/>
                    </a:lnTo>
                    <a:lnTo>
                      <a:pt x="104" y="323"/>
                    </a:lnTo>
                    <a:lnTo>
                      <a:pt x="144" y="262"/>
                    </a:lnTo>
                    <a:lnTo>
                      <a:pt x="189" y="205"/>
                    </a:lnTo>
                    <a:lnTo>
                      <a:pt x="237" y="154"/>
                    </a:lnTo>
                    <a:lnTo>
                      <a:pt x="288" y="113"/>
                    </a:lnTo>
                    <a:lnTo>
                      <a:pt x="341" y="78"/>
                    </a:lnTo>
                    <a:lnTo>
                      <a:pt x="397" y="49"/>
                    </a:lnTo>
                    <a:lnTo>
                      <a:pt x="456" y="28"/>
                    </a:lnTo>
                    <a:lnTo>
                      <a:pt x="519" y="12"/>
                    </a:lnTo>
                    <a:lnTo>
                      <a:pt x="656" y="0"/>
                    </a:lnTo>
                    <a:lnTo>
                      <a:pt x="766" y="7"/>
                    </a:lnTo>
                    <a:lnTo>
                      <a:pt x="873" y="34"/>
                    </a:lnTo>
                    <a:lnTo>
                      <a:pt x="975" y="82"/>
                    </a:lnTo>
                    <a:lnTo>
                      <a:pt x="1074" y="157"/>
                    </a:lnTo>
                    <a:lnTo>
                      <a:pt x="1121" y="205"/>
                    </a:lnTo>
                    <a:lnTo>
                      <a:pt x="1162" y="260"/>
                    </a:lnTo>
                    <a:lnTo>
                      <a:pt x="1196" y="325"/>
                    </a:lnTo>
                    <a:lnTo>
                      <a:pt x="1224" y="400"/>
                    </a:lnTo>
                    <a:lnTo>
                      <a:pt x="1245" y="485"/>
                    </a:lnTo>
                    <a:lnTo>
                      <a:pt x="1261" y="582"/>
                    </a:lnTo>
                    <a:lnTo>
                      <a:pt x="1269" y="693"/>
                    </a:lnTo>
                    <a:lnTo>
                      <a:pt x="1273" y="819"/>
                    </a:lnTo>
                    <a:lnTo>
                      <a:pt x="1273" y="888"/>
                    </a:lnTo>
                    <a:lnTo>
                      <a:pt x="364" y="888"/>
                    </a:lnTo>
                    <a:lnTo>
                      <a:pt x="364" y="88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 dirty="0">
                  <a:latin typeface="+mj-lt"/>
                </a:endParaRPr>
              </a:p>
            </p:txBody>
          </p:sp>
          <p:sp>
            <p:nvSpPr>
              <p:cNvPr id="56" name="Freeform 10"/>
              <p:cNvSpPr>
                <a:spLocks/>
              </p:cNvSpPr>
              <p:nvPr/>
            </p:nvSpPr>
            <p:spPr bwMode="auto">
              <a:xfrm>
                <a:off x="14232" y="526"/>
                <a:ext cx="81" cy="322"/>
              </a:xfrm>
              <a:custGeom>
                <a:avLst/>
                <a:gdLst>
                  <a:gd name="T0" fmla="*/ 365 w 563"/>
                  <a:gd name="T1" fmla="*/ 2249 h 2249"/>
                  <a:gd name="T2" fmla="*/ 306 w 563"/>
                  <a:gd name="T3" fmla="*/ 2246 h 2249"/>
                  <a:gd name="T4" fmla="*/ 254 w 563"/>
                  <a:gd name="T5" fmla="*/ 2236 h 2249"/>
                  <a:gd name="T6" fmla="*/ 209 w 563"/>
                  <a:gd name="T7" fmla="*/ 2220 h 2249"/>
                  <a:gd name="T8" fmla="*/ 172 w 563"/>
                  <a:gd name="T9" fmla="*/ 2200 h 2249"/>
                  <a:gd name="T10" fmla="*/ 112 w 563"/>
                  <a:gd name="T11" fmla="*/ 2148 h 2249"/>
                  <a:gd name="T12" fmla="*/ 73 w 563"/>
                  <a:gd name="T13" fmla="*/ 2083 h 2249"/>
                  <a:gd name="T14" fmla="*/ 48 w 563"/>
                  <a:gd name="T15" fmla="*/ 2012 h 2249"/>
                  <a:gd name="T16" fmla="*/ 36 w 563"/>
                  <a:gd name="T17" fmla="*/ 1941 h 2249"/>
                  <a:gd name="T18" fmla="*/ 30 w 563"/>
                  <a:gd name="T19" fmla="*/ 1819 h 2249"/>
                  <a:gd name="T20" fmla="*/ 30 w 563"/>
                  <a:gd name="T21" fmla="*/ 521 h 2249"/>
                  <a:gd name="T22" fmla="*/ 24 w 563"/>
                  <a:gd name="T23" fmla="*/ 268 h 2249"/>
                  <a:gd name="T24" fmla="*/ 0 w 563"/>
                  <a:gd name="T25" fmla="*/ 76 h 2249"/>
                  <a:gd name="T26" fmla="*/ 341 w 563"/>
                  <a:gd name="T27" fmla="*/ 0 h 2249"/>
                  <a:gd name="T28" fmla="*/ 356 w 563"/>
                  <a:gd name="T29" fmla="*/ 77 h 2249"/>
                  <a:gd name="T30" fmla="*/ 363 w 563"/>
                  <a:gd name="T31" fmla="*/ 171 h 2249"/>
                  <a:gd name="T32" fmla="*/ 368 w 563"/>
                  <a:gd name="T33" fmla="*/ 419 h 2249"/>
                  <a:gd name="T34" fmla="*/ 368 w 563"/>
                  <a:gd name="T35" fmla="*/ 1710 h 2249"/>
                  <a:gd name="T36" fmla="*/ 369 w 563"/>
                  <a:gd name="T37" fmla="*/ 1834 h 2249"/>
                  <a:gd name="T38" fmla="*/ 376 w 563"/>
                  <a:gd name="T39" fmla="*/ 1911 h 2249"/>
                  <a:gd name="T40" fmla="*/ 385 w 563"/>
                  <a:gd name="T41" fmla="*/ 1955 h 2249"/>
                  <a:gd name="T42" fmla="*/ 401 w 563"/>
                  <a:gd name="T43" fmla="*/ 1984 h 2249"/>
                  <a:gd name="T44" fmla="*/ 419 w 563"/>
                  <a:gd name="T45" fmla="*/ 2002 h 2249"/>
                  <a:gd name="T46" fmla="*/ 447 w 563"/>
                  <a:gd name="T47" fmla="*/ 2013 h 2249"/>
                  <a:gd name="T48" fmla="*/ 478 w 563"/>
                  <a:gd name="T49" fmla="*/ 2016 h 2249"/>
                  <a:gd name="T50" fmla="*/ 509 w 563"/>
                  <a:gd name="T51" fmla="*/ 2008 h 2249"/>
                  <a:gd name="T52" fmla="*/ 563 w 563"/>
                  <a:gd name="T53" fmla="*/ 2213 h 2249"/>
                  <a:gd name="T54" fmla="*/ 470 w 563"/>
                  <a:gd name="T55" fmla="*/ 2240 h 2249"/>
                  <a:gd name="T56" fmla="*/ 365 w 563"/>
                  <a:gd name="T57" fmla="*/ 2249 h 2249"/>
                  <a:gd name="T58" fmla="*/ 365 w 563"/>
                  <a:gd name="T59" fmla="*/ 2249 h 2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563" h="2249">
                    <a:moveTo>
                      <a:pt x="365" y="2249"/>
                    </a:moveTo>
                    <a:lnTo>
                      <a:pt x="306" y="2246"/>
                    </a:lnTo>
                    <a:lnTo>
                      <a:pt x="254" y="2236"/>
                    </a:lnTo>
                    <a:lnTo>
                      <a:pt x="209" y="2220"/>
                    </a:lnTo>
                    <a:lnTo>
                      <a:pt x="172" y="2200"/>
                    </a:lnTo>
                    <a:lnTo>
                      <a:pt x="112" y="2148"/>
                    </a:lnTo>
                    <a:lnTo>
                      <a:pt x="73" y="2083"/>
                    </a:lnTo>
                    <a:lnTo>
                      <a:pt x="48" y="2012"/>
                    </a:lnTo>
                    <a:lnTo>
                      <a:pt x="36" y="1941"/>
                    </a:lnTo>
                    <a:lnTo>
                      <a:pt x="30" y="1819"/>
                    </a:lnTo>
                    <a:lnTo>
                      <a:pt x="30" y="521"/>
                    </a:lnTo>
                    <a:lnTo>
                      <a:pt x="24" y="268"/>
                    </a:lnTo>
                    <a:lnTo>
                      <a:pt x="0" y="76"/>
                    </a:lnTo>
                    <a:lnTo>
                      <a:pt x="341" y="0"/>
                    </a:lnTo>
                    <a:lnTo>
                      <a:pt x="356" y="77"/>
                    </a:lnTo>
                    <a:lnTo>
                      <a:pt x="363" y="171"/>
                    </a:lnTo>
                    <a:lnTo>
                      <a:pt x="368" y="419"/>
                    </a:lnTo>
                    <a:lnTo>
                      <a:pt x="368" y="1710"/>
                    </a:lnTo>
                    <a:lnTo>
                      <a:pt x="369" y="1834"/>
                    </a:lnTo>
                    <a:lnTo>
                      <a:pt x="376" y="1911"/>
                    </a:lnTo>
                    <a:lnTo>
                      <a:pt x="385" y="1955"/>
                    </a:lnTo>
                    <a:lnTo>
                      <a:pt x="401" y="1984"/>
                    </a:lnTo>
                    <a:lnTo>
                      <a:pt x="419" y="2002"/>
                    </a:lnTo>
                    <a:lnTo>
                      <a:pt x="447" y="2013"/>
                    </a:lnTo>
                    <a:lnTo>
                      <a:pt x="478" y="2016"/>
                    </a:lnTo>
                    <a:lnTo>
                      <a:pt x="509" y="2008"/>
                    </a:lnTo>
                    <a:lnTo>
                      <a:pt x="563" y="2213"/>
                    </a:lnTo>
                    <a:lnTo>
                      <a:pt x="470" y="2240"/>
                    </a:lnTo>
                    <a:lnTo>
                      <a:pt x="365" y="2249"/>
                    </a:lnTo>
                    <a:lnTo>
                      <a:pt x="365" y="224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 dirty="0">
                  <a:latin typeface="+mj-lt"/>
                </a:endParaRPr>
              </a:p>
            </p:txBody>
          </p:sp>
          <p:sp>
            <p:nvSpPr>
              <p:cNvPr id="57" name="Freeform 11"/>
              <p:cNvSpPr>
                <a:spLocks noEditPoints="1"/>
              </p:cNvSpPr>
              <p:nvPr/>
            </p:nvSpPr>
            <p:spPr bwMode="auto">
              <a:xfrm>
                <a:off x="14336" y="530"/>
                <a:ext cx="63" cy="313"/>
              </a:xfrm>
              <a:custGeom>
                <a:avLst/>
                <a:gdLst>
                  <a:gd name="T0" fmla="*/ 50 w 438"/>
                  <a:gd name="T1" fmla="*/ 2192 h 2192"/>
                  <a:gd name="T2" fmla="*/ 50 w 438"/>
                  <a:gd name="T3" fmla="*/ 693 h 2192"/>
                  <a:gd name="T4" fmla="*/ 383 w 438"/>
                  <a:gd name="T5" fmla="*/ 633 h 2192"/>
                  <a:gd name="T6" fmla="*/ 383 w 438"/>
                  <a:gd name="T7" fmla="*/ 2192 h 2192"/>
                  <a:gd name="T8" fmla="*/ 50 w 438"/>
                  <a:gd name="T9" fmla="*/ 2192 h 2192"/>
                  <a:gd name="T10" fmla="*/ 50 w 438"/>
                  <a:gd name="T11" fmla="*/ 2192 h 2192"/>
                  <a:gd name="T12" fmla="*/ 215 w 438"/>
                  <a:gd name="T13" fmla="*/ 443 h 2192"/>
                  <a:gd name="T14" fmla="*/ 171 w 438"/>
                  <a:gd name="T15" fmla="*/ 439 h 2192"/>
                  <a:gd name="T16" fmla="*/ 131 w 438"/>
                  <a:gd name="T17" fmla="*/ 426 h 2192"/>
                  <a:gd name="T18" fmla="*/ 94 w 438"/>
                  <a:gd name="T19" fmla="*/ 406 h 2192"/>
                  <a:gd name="T20" fmla="*/ 62 w 438"/>
                  <a:gd name="T21" fmla="*/ 378 h 2192"/>
                  <a:gd name="T22" fmla="*/ 37 w 438"/>
                  <a:gd name="T23" fmla="*/ 346 h 2192"/>
                  <a:gd name="T24" fmla="*/ 18 w 438"/>
                  <a:gd name="T25" fmla="*/ 309 h 2192"/>
                  <a:gd name="T26" fmla="*/ 5 w 438"/>
                  <a:gd name="T27" fmla="*/ 267 h 2192"/>
                  <a:gd name="T28" fmla="*/ 0 w 438"/>
                  <a:gd name="T29" fmla="*/ 223 h 2192"/>
                  <a:gd name="T30" fmla="*/ 5 w 438"/>
                  <a:gd name="T31" fmla="*/ 179 h 2192"/>
                  <a:gd name="T32" fmla="*/ 18 w 438"/>
                  <a:gd name="T33" fmla="*/ 136 h 2192"/>
                  <a:gd name="T34" fmla="*/ 38 w 438"/>
                  <a:gd name="T35" fmla="*/ 99 h 2192"/>
                  <a:gd name="T36" fmla="*/ 64 w 438"/>
                  <a:gd name="T37" fmla="*/ 66 h 2192"/>
                  <a:gd name="T38" fmla="*/ 96 w 438"/>
                  <a:gd name="T39" fmla="*/ 39 h 2192"/>
                  <a:gd name="T40" fmla="*/ 134 w 438"/>
                  <a:gd name="T41" fmla="*/ 18 h 2192"/>
                  <a:gd name="T42" fmla="*/ 175 w 438"/>
                  <a:gd name="T43" fmla="*/ 5 h 2192"/>
                  <a:gd name="T44" fmla="*/ 220 w 438"/>
                  <a:gd name="T45" fmla="*/ 0 h 2192"/>
                  <a:gd name="T46" fmla="*/ 264 w 438"/>
                  <a:gd name="T47" fmla="*/ 5 h 2192"/>
                  <a:gd name="T48" fmla="*/ 304 w 438"/>
                  <a:gd name="T49" fmla="*/ 18 h 2192"/>
                  <a:gd name="T50" fmla="*/ 341 w 438"/>
                  <a:gd name="T51" fmla="*/ 38 h 2192"/>
                  <a:gd name="T52" fmla="*/ 373 w 438"/>
                  <a:gd name="T53" fmla="*/ 64 h 2192"/>
                  <a:gd name="T54" fmla="*/ 399 w 438"/>
                  <a:gd name="T55" fmla="*/ 98 h 2192"/>
                  <a:gd name="T56" fmla="*/ 419 w 438"/>
                  <a:gd name="T57" fmla="*/ 135 h 2192"/>
                  <a:gd name="T58" fmla="*/ 432 w 438"/>
                  <a:gd name="T59" fmla="*/ 177 h 2192"/>
                  <a:gd name="T60" fmla="*/ 438 w 438"/>
                  <a:gd name="T61" fmla="*/ 223 h 2192"/>
                  <a:gd name="T62" fmla="*/ 432 w 438"/>
                  <a:gd name="T63" fmla="*/ 267 h 2192"/>
                  <a:gd name="T64" fmla="*/ 419 w 438"/>
                  <a:gd name="T65" fmla="*/ 309 h 2192"/>
                  <a:gd name="T66" fmla="*/ 399 w 438"/>
                  <a:gd name="T67" fmla="*/ 346 h 2192"/>
                  <a:gd name="T68" fmla="*/ 373 w 438"/>
                  <a:gd name="T69" fmla="*/ 378 h 2192"/>
                  <a:gd name="T70" fmla="*/ 339 w 438"/>
                  <a:gd name="T71" fmla="*/ 406 h 2192"/>
                  <a:gd name="T72" fmla="*/ 301 w 438"/>
                  <a:gd name="T73" fmla="*/ 426 h 2192"/>
                  <a:gd name="T74" fmla="*/ 260 w 438"/>
                  <a:gd name="T75" fmla="*/ 439 h 2192"/>
                  <a:gd name="T76" fmla="*/ 215 w 438"/>
                  <a:gd name="T77" fmla="*/ 443 h 2192"/>
                  <a:gd name="T78" fmla="*/ 215 w 438"/>
                  <a:gd name="T79" fmla="*/ 443 h 2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38" h="2192">
                    <a:moveTo>
                      <a:pt x="50" y="2192"/>
                    </a:moveTo>
                    <a:lnTo>
                      <a:pt x="50" y="693"/>
                    </a:lnTo>
                    <a:lnTo>
                      <a:pt x="383" y="633"/>
                    </a:lnTo>
                    <a:lnTo>
                      <a:pt x="383" y="2192"/>
                    </a:lnTo>
                    <a:lnTo>
                      <a:pt x="50" y="2192"/>
                    </a:lnTo>
                    <a:lnTo>
                      <a:pt x="50" y="2192"/>
                    </a:lnTo>
                    <a:close/>
                    <a:moveTo>
                      <a:pt x="215" y="443"/>
                    </a:moveTo>
                    <a:lnTo>
                      <a:pt x="171" y="439"/>
                    </a:lnTo>
                    <a:lnTo>
                      <a:pt x="131" y="426"/>
                    </a:lnTo>
                    <a:lnTo>
                      <a:pt x="94" y="406"/>
                    </a:lnTo>
                    <a:lnTo>
                      <a:pt x="62" y="378"/>
                    </a:lnTo>
                    <a:lnTo>
                      <a:pt x="37" y="346"/>
                    </a:lnTo>
                    <a:lnTo>
                      <a:pt x="18" y="309"/>
                    </a:lnTo>
                    <a:lnTo>
                      <a:pt x="5" y="267"/>
                    </a:lnTo>
                    <a:lnTo>
                      <a:pt x="0" y="223"/>
                    </a:lnTo>
                    <a:lnTo>
                      <a:pt x="5" y="179"/>
                    </a:lnTo>
                    <a:lnTo>
                      <a:pt x="18" y="136"/>
                    </a:lnTo>
                    <a:lnTo>
                      <a:pt x="38" y="99"/>
                    </a:lnTo>
                    <a:lnTo>
                      <a:pt x="64" y="66"/>
                    </a:lnTo>
                    <a:lnTo>
                      <a:pt x="96" y="39"/>
                    </a:lnTo>
                    <a:lnTo>
                      <a:pt x="134" y="18"/>
                    </a:lnTo>
                    <a:lnTo>
                      <a:pt x="175" y="5"/>
                    </a:lnTo>
                    <a:lnTo>
                      <a:pt x="220" y="0"/>
                    </a:lnTo>
                    <a:lnTo>
                      <a:pt x="264" y="5"/>
                    </a:lnTo>
                    <a:lnTo>
                      <a:pt x="304" y="18"/>
                    </a:lnTo>
                    <a:lnTo>
                      <a:pt x="341" y="38"/>
                    </a:lnTo>
                    <a:lnTo>
                      <a:pt x="373" y="64"/>
                    </a:lnTo>
                    <a:lnTo>
                      <a:pt x="399" y="98"/>
                    </a:lnTo>
                    <a:lnTo>
                      <a:pt x="419" y="135"/>
                    </a:lnTo>
                    <a:lnTo>
                      <a:pt x="432" y="177"/>
                    </a:lnTo>
                    <a:lnTo>
                      <a:pt x="438" y="223"/>
                    </a:lnTo>
                    <a:lnTo>
                      <a:pt x="432" y="267"/>
                    </a:lnTo>
                    <a:lnTo>
                      <a:pt x="419" y="309"/>
                    </a:lnTo>
                    <a:lnTo>
                      <a:pt x="399" y="346"/>
                    </a:lnTo>
                    <a:lnTo>
                      <a:pt x="373" y="378"/>
                    </a:lnTo>
                    <a:lnTo>
                      <a:pt x="339" y="406"/>
                    </a:lnTo>
                    <a:lnTo>
                      <a:pt x="301" y="426"/>
                    </a:lnTo>
                    <a:lnTo>
                      <a:pt x="260" y="439"/>
                    </a:lnTo>
                    <a:lnTo>
                      <a:pt x="215" y="443"/>
                    </a:lnTo>
                    <a:lnTo>
                      <a:pt x="215" y="44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 dirty="0">
                  <a:latin typeface="+mj-lt"/>
                </a:endParaRPr>
              </a:p>
            </p:txBody>
          </p:sp>
          <p:sp>
            <p:nvSpPr>
              <p:cNvPr id="58" name="Freeform 12"/>
              <p:cNvSpPr>
                <a:spLocks/>
              </p:cNvSpPr>
              <p:nvPr/>
            </p:nvSpPr>
            <p:spPr bwMode="auto">
              <a:xfrm>
                <a:off x="14434" y="620"/>
                <a:ext cx="162" cy="229"/>
              </a:xfrm>
              <a:custGeom>
                <a:avLst/>
                <a:gdLst>
                  <a:gd name="T0" fmla="*/ 571 w 1134"/>
                  <a:gd name="T1" fmla="*/ 1598 h 1601"/>
                  <a:gd name="T2" fmla="*/ 433 w 1134"/>
                  <a:gd name="T3" fmla="*/ 1571 h 1601"/>
                  <a:gd name="T4" fmla="*/ 313 w 1134"/>
                  <a:gd name="T5" fmla="*/ 1518 h 1601"/>
                  <a:gd name="T6" fmla="*/ 211 w 1134"/>
                  <a:gd name="T7" fmla="*/ 1441 h 1601"/>
                  <a:gd name="T8" fmla="*/ 129 w 1134"/>
                  <a:gd name="T9" fmla="*/ 1341 h 1601"/>
                  <a:gd name="T10" fmla="*/ 42 w 1134"/>
                  <a:gd name="T11" fmla="*/ 1148 h 1601"/>
                  <a:gd name="T12" fmla="*/ 0 w 1134"/>
                  <a:gd name="T13" fmla="*/ 819 h 1601"/>
                  <a:gd name="T14" fmla="*/ 15 w 1134"/>
                  <a:gd name="T15" fmla="*/ 625 h 1601"/>
                  <a:gd name="T16" fmla="*/ 57 w 1134"/>
                  <a:gd name="T17" fmla="*/ 457 h 1601"/>
                  <a:gd name="T18" fmla="*/ 122 w 1134"/>
                  <a:gd name="T19" fmla="*/ 316 h 1601"/>
                  <a:gd name="T20" fmla="*/ 208 w 1134"/>
                  <a:gd name="T21" fmla="*/ 201 h 1601"/>
                  <a:gd name="T22" fmla="*/ 309 w 1134"/>
                  <a:gd name="T23" fmla="*/ 113 h 1601"/>
                  <a:gd name="T24" fmla="*/ 423 w 1134"/>
                  <a:gd name="T25" fmla="*/ 50 h 1601"/>
                  <a:gd name="T26" fmla="*/ 671 w 1134"/>
                  <a:gd name="T27" fmla="*/ 0 h 1601"/>
                  <a:gd name="T28" fmla="*/ 893 w 1134"/>
                  <a:gd name="T29" fmla="*/ 35 h 1601"/>
                  <a:gd name="T30" fmla="*/ 1093 w 1134"/>
                  <a:gd name="T31" fmla="*/ 165 h 1601"/>
                  <a:gd name="T32" fmla="*/ 861 w 1134"/>
                  <a:gd name="T33" fmla="*/ 332 h 1601"/>
                  <a:gd name="T34" fmla="*/ 735 w 1134"/>
                  <a:gd name="T35" fmla="*/ 275 h 1601"/>
                  <a:gd name="T36" fmla="*/ 596 w 1134"/>
                  <a:gd name="T37" fmla="*/ 278 h 1601"/>
                  <a:gd name="T38" fmla="*/ 473 w 1134"/>
                  <a:gd name="T39" fmla="*/ 355 h 1601"/>
                  <a:gd name="T40" fmla="*/ 402 w 1134"/>
                  <a:gd name="T41" fmla="*/ 500 h 1601"/>
                  <a:gd name="T42" fmla="*/ 371 w 1134"/>
                  <a:gd name="T43" fmla="*/ 712 h 1601"/>
                  <a:gd name="T44" fmla="*/ 373 w 1134"/>
                  <a:gd name="T45" fmla="*/ 987 h 1601"/>
                  <a:gd name="T46" fmla="*/ 424 w 1134"/>
                  <a:gd name="T47" fmla="*/ 1194 h 1601"/>
                  <a:gd name="T48" fmla="*/ 509 w 1134"/>
                  <a:gd name="T49" fmla="*/ 1297 h 1601"/>
                  <a:gd name="T50" fmla="*/ 612 w 1134"/>
                  <a:gd name="T51" fmla="*/ 1342 h 1601"/>
                  <a:gd name="T52" fmla="*/ 749 w 1134"/>
                  <a:gd name="T53" fmla="*/ 1339 h 1601"/>
                  <a:gd name="T54" fmla="*/ 903 w 1134"/>
                  <a:gd name="T55" fmla="*/ 1263 h 1601"/>
                  <a:gd name="T56" fmla="*/ 1134 w 1134"/>
                  <a:gd name="T57" fmla="*/ 1400 h 1601"/>
                  <a:gd name="T58" fmla="*/ 973 w 1134"/>
                  <a:gd name="T59" fmla="*/ 1525 h 1601"/>
                  <a:gd name="T60" fmla="*/ 855 w 1134"/>
                  <a:gd name="T61" fmla="*/ 1574 h 1601"/>
                  <a:gd name="T62" fmla="*/ 647 w 1134"/>
                  <a:gd name="T63" fmla="*/ 1601 h 16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134" h="1601">
                    <a:moveTo>
                      <a:pt x="647" y="1601"/>
                    </a:moveTo>
                    <a:lnTo>
                      <a:pt x="571" y="1598"/>
                    </a:lnTo>
                    <a:lnTo>
                      <a:pt x="500" y="1587"/>
                    </a:lnTo>
                    <a:lnTo>
                      <a:pt x="433" y="1571"/>
                    </a:lnTo>
                    <a:lnTo>
                      <a:pt x="371" y="1548"/>
                    </a:lnTo>
                    <a:lnTo>
                      <a:pt x="313" y="1518"/>
                    </a:lnTo>
                    <a:lnTo>
                      <a:pt x="260" y="1483"/>
                    </a:lnTo>
                    <a:lnTo>
                      <a:pt x="211" y="1441"/>
                    </a:lnTo>
                    <a:lnTo>
                      <a:pt x="167" y="1393"/>
                    </a:lnTo>
                    <a:lnTo>
                      <a:pt x="129" y="1341"/>
                    </a:lnTo>
                    <a:lnTo>
                      <a:pt x="95" y="1281"/>
                    </a:lnTo>
                    <a:lnTo>
                      <a:pt x="42" y="1148"/>
                    </a:lnTo>
                    <a:lnTo>
                      <a:pt x="11" y="994"/>
                    </a:lnTo>
                    <a:lnTo>
                      <a:pt x="0" y="819"/>
                    </a:lnTo>
                    <a:lnTo>
                      <a:pt x="4" y="718"/>
                    </a:lnTo>
                    <a:lnTo>
                      <a:pt x="15" y="625"/>
                    </a:lnTo>
                    <a:lnTo>
                      <a:pt x="33" y="537"/>
                    </a:lnTo>
                    <a:lnTo>
                      <a:pt x="57" y="457"/>
                    </a:lnTo>
                    <a:lnTo>
                      <a:pt x="87" y="384"/>
                    </a:lnTo>
                    <a:lnTo>
                      <a:pt x="122" y="316"/>
                    </a:lnTo>
                    <a:lnTo>
                      <a:pt x="163" y="256"/>
                    </a:lnTo>
                    <a:lnTo>
                      <a:pt x="208" y="201"/>
                    </a:lnTo>
                    <a:lnTo>
                      <a:pt x="257" y="154"/>
                    </a:lnTo>
                    <a:lnTo>
                      <a:pt x="309" y="113"/>
                    </a:lnTo>
                    <a:lnTo>
                      <a:pt x="364" y="77"/>
                    </a:lnTo>
                    <a:lnTo>
                      <a:pt x="423" y="50"/>
                    </a:lnTo>
                    <a:lnTo>
                      <a:pt x="545" y="12"/>
                    </a:lnTo>
                    <a:lnTo>
                      <a:pt x="671" y="0"/>
                    </a:lnTo>
                    <a:lnTo>
                      <a:pt x="788" y="8"/>
                    </a:lnTo>
                    <a:lnTo>
                      <a:pt x="893" y="35"/>
                    </a:lnTo>
                    <a:lnTo>
                      <a:pt x="992" y="86"/>
                    </a:lnTo>
                    <a:lnTo>
                      <a:pt x="1093" y="165"/>
                    </a:lnTo>
                    <a:lnTo>
                      <a:pt x="926" y="385"/>
                    </a:lnTo>
                    <a:lnTo>
                      <a:pt x="861" y="332"/>
                    </a:lnTo>
                    <a:lnTo>
                      <a:pt x="797" y="296"/>
                    </a:lnTo>
                    <a:lnTo>
                      <a:pt x="735" y="275"/>
                    </a:lnTo>
                    <a:lnTo>
                      <a:pt x="671" y="267"/>
                    </a:lnTo>
                    <a:lnTo>
                      <a:pt x="596" y="278"/>
                    </a:lnTo>
                    <a:lnTo>
                      <a:pt x="529" y="307"/>
                    </a:lnTo>
                    <a:lnTo>
                      <a:pt x="473" y="355"/>
                    </a:lnTo>
                    <a:lnTo>
                      <a:pt x="431" y="421"/>
                    </a:lnTo>
                    <a:lnTo>
                      <a:pt x="402" y="500"/>
                    </a:lnTo>
                    <a:lnTo>
                      <a:pt x="382" y="597"/>
                    </a:lnTo>
                    <a:lnTo>
                      <a:pt x="371" y="712"/>
                    </a:lnTo>
                    <a:lnTo>
                      <a:pt x="367" y="845"/>
                    </a:lnTo>
                    <a:lnTo>
                      <a:pt x="373" y="987"/>
                    </a:lnTo>
                    <a:lnTo>
                      <a:pt x="392" y="1103"/>
                    </a:lnTo>
                    <a:lnTo>
                      <a:pt x="424" y="1194"/>
                    </a:lnTo>
                    <a:lnTo>
                      <a:pt x="469" y="1261"/>
                    </a:lnTo>
                    <a:lnTo>
                      <a:pt x="509" y="1297"/>
                    </a:lnTo>
                    <a:lnTo>
                      <a:pt x="557" y="1325"/>
                    </a:lnTo>
                    <a:lnTo>
                      <a:pt x="612" y="1342"/>
                    </a:lnTo>
                    <a:lnTo>
                      <a:pt x="671" y="1349"/>
                    </a:lnTo>
                    <a:lnTo>
                      <a:pt x="749" y="1339"/>
                    </a:lnTo>
                    <a:lnTo>
                      <a:pt x="827" y="1310"/>
                    </a:lnTo>
                    <a:lnTo>
                      <a:pt x="903" y="1263"/>
                    </a:lnTo>
                    <a:lnTo>
                      <a:pt x="977" y="1198"/>
                    </a:lnTo>
                    <a:lnTo>
                      <a:pt x="1134" y="1400"/>
                    </a:lnTo>
                    <a:lnTo>
                      <a:pt x="1029" y="1489"/>
                    </a:lnTo>
                    <a:lnTo>
                      <a:pt x="973" y="1525"/>
                    </a:lnTo>
                    <a:lnTo>
                      <a:pt x="916" y="1552"/>
                    </a:lnTo>
                    <a:lnTo>
                      <a:pt x="855" y="1574"/>
                    </a:lnTo>
                    <a:lnTo>
                      <a:pt x="790" y="1590"/>
                    </a:lnTo>
                    <a:lnTo>
                      <a:pt x="647" y="1601"/>
                    </a:lnTo>
                    <a:lnTo>
                      <a:pt x="647" y="16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 dirty="0">
                  <a:latin typeface="+mj-lt"/>
                </a:endParaRPr>
              </a:p>
            </p:txBody>
          </p:sp>
          <p:sp>
            <p:nvSpPr>
              <p:cNvPr id="59" name="Freeform 13"/>
              <p:cNvSpPr>
                <a:spLocks noEditPoints="1"/>
              </p:cNvSpPr>
              <p:nvPr/>
            </p:nvSpPr>
            <p:spPr bwMode="auto">
              <a:xfrm>
                <a:off x="14604" y="784"/>
                <a:ext cx="64" cy="64"/>
              </a:xfrm>
              <a:custGeom>
                <a:avLst/>
                <a:gdLst>
                  <a:gd name="T0" fmla="*/ 212 w 446"/>
                  <a:gd name="T1" fmla="*/ 138 h 447"/>
                  <a:gd name="T2" fmla="*/ 194 w 446"/>
                  <a:gd name="T3" fmla="*/ 205 h 447"/>
                  <a:gd name="T4" fmla="*/ 236 w 446"/>
                  <a:gd name="T5" fmla="*/ 203 h 447"/>
                  <a:gd name="T6" fmla="*/ 258 w 446"/>
                  <a:gd name="T7" fmla="*/ 172 h 447"/>
                  <a:gd name="T8" fmla="*/ 240 w 446"/>
                  <a:gd name="T9" fmla="*/ 141 h 447"/>
                  <a:gd name="T10" fmla="*/ 266 w 446"/>
                  <a:gd name="T11" fmla="*/ 348 h 447"/>
                  <a:gd name="T12" fmla="*/ 216 w 446"/>
                  <a:gd name="T13" fmla="*/ 260 h 447"/>
                  <a:gd name="T14" fmla="*/ 201 w 446"/>
                  <a:gd name="T15" fmla="*/ 245 h 447"/>
                  <a:gd name="T16" fmla="*/ 194 w 446"/>
                  <a:gd name="T17" fmla="*/ 348 h 447"/>
                  <a:gd name="T18" fmla="*/ 145 w 446"/>
                  <a:gd name="T19" fmla="*/ 97 h 447"/>
                  <a:gd name="T20" fmla="*/ 269 w 446"/>
                  <a:gd name="T21" fmla="*/ 103 h 447"/>
                  <a:gd name="T22" fmla="*/ 306 w 446"/>
                  <a:gd name="T23" fmla="*/ 141 h 447"/>
                  <a:gd name="T24" fmla="*/ 307 w 446"/>
                  <a:gd name="T25" fmla="*/ 197 h 447"/>
                  <a:gd name="T26" fmla="*/ 277 w 446"/>
                  <a:gd name="T27" fmla="*/ 234 h 447"/>
                  <a:gd name="T28" fmla="*/ 266 w 446"/>
                  <a:gd name="T29" fmla="*/ 251 h 447"/>
                  <a:gd name="T30" fmla="*/ 266 w 446"/>
                  <a:gd name="T31" fmla="*/ 348 h 447"/>
                  <a:gd name="T32" fmla="*/ 223 w 446"/>
                  <a:gd name="T33" fmla="*/ 45 h 447"/>
                  <a:gd name="T34" fmla="*/ 156 w 446"/>
                  <a:gd name="T35" fmla="*/ 59 h 447"/>
                  <a:gd name="T36" fmla="*/ 65 w 446"/>
                  <a:gd name="T37" fmla="*/ 154 h 447"/>
                  <a:gd name="T38" fmla="*/ 51 w 446"/>
                  <a:gd name="T39" fmla="*/ 224 h 447"/>
                  <a:gd name="T40" fmla="*/ 65 w 446"/>
                  <a:gd name="T41" fmla="*/ 294 h 447"/>
                  <a:gd name="T42" fmla="*/ 156 w 446"/>
                  <a:gd name="T43" fmla="*/ 390 h 447"/>
                  <a:gd name="T44" fmla="*/ 223 w 446"/>
                  <a:gd name="T45" fmla="*/ 404 h 447"/>
                  <a:gd name="T46" fmla="*/ 290 w 446"/>
                  <a:gd name="T47" fmla="*/ 390 h 447"/>
                  <a:gd name="T48" fmla="*/ 381 w 446"/>
                  <a:gd name="T49" fmla="*/ 294 h 447"/>
                  <a:gd name="T50" fmla="*/ 394 w 446"/>
                  <a:gd name="T51" fmla="*/ 224 h 447"/>
                  <a:gd name="T52" fmla="*/ 381 w 446"/>
                  <a:gd name="T53" fmla="*/ 154 h 447"/>
                  <a:gd name="T54" fmla="*/ 290 w 446"/>
                  <a:gd name="T55" fmla="*/ 59 h 447"/>
                  <a:gd name="T56" fmla="*/ 223 w 446"/>
                  <a:gd name="T57" fmla="*/ 45 h 447"/>
                  <a:gd name="T58" fmla="*/ 223 w 446"/>
                  <a:gd name="T59" fmla="*/ 447 h 447"/>
                  <a:gd name="T60" fmla="*/ 136 w 446"/>
                  <a:gd name="T61" fmla="*/ 430 h 447"/>
                  <a:gd name="T62" fmla="*/ 66 w 446"/>
                  <a:gd name="T63" fmla="*/ 383 h 447"/>
                  <a:gd name="T64" fmla="*/ 18 w 446"/>
                  <a:gd name="T65" fmla="*/ 312 h 447"/>
                  <a:gd name="T66" fmla="*/ 0 w 446"/>
                  <a:gd name="T67" fmla="*/ 224 h 447"/>
                  <a:gd name="T68" fmla="*/ 18 w 446"/>
                  <a:gd name="T69" fmla="*/ 137 h 447"/>
                  <a:gd name="T70" fmla="*/ 66 w 446"/>
                  <a:gd name="T71" fmla="*/ 65 h 447"/>
                  <a:gd name="T72" fmla="*/ 136 w 446"/>
                  <a:gd name="T73" fmla="*/ 17 h 447"/>
                  <a:gd name="T74" fmla="*/ 223 w 446"/>
                  <a:gd name="T75" fmla="*/ 0 h 447"/>
                  <a:gd name="T76" fmla="*/ 309 w 446"/>
                  <a:gd name="T77" fmla="*/ 17 h 447"/>
                  <a:gd name="T78" fmla="*/ 379 w 446"/>
                  <a:gd name="T79" fmla="*/ 65 h 447"/>
                  <a:gd name="T80" fmla="*/ 427 w 446"/>
                  <a:gd name="T81" fmla="*/ 137 h 447"/>
                  <a:gd name="T82" fmla="*/ 446 w 446"/>
                  <a:gd name="T83" fmla="*/ 224 h 447"/>
                  <a:gd name="T84" fmla="*/ 427 w 446"/>
                  <a:gd name="T85" fmla="*/ 312 h 447"/>
                  <a:gd name="T86" fmla="*/ 379 w 446"/>
                  <a:gd name="T87" fmla="*/ 383 h 447"/>
                  <a:gd name="T88" fmla="*/ 309 w 446"/>
                  <a:gd name="T89" fmla="*/ 430 h 447"/>
                  <a:gd name="T90" fmla="*/ 223 w 446"/>
                  <a:gd name="T91" fmla="*/ 447 h 4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46" h="447">
                    <a:moveTo>
                      <a:pt x="240" y="141"/>
                    </a:moveTo>
                    <a:lnTo>
                      <a:pt x="212" y="138"/>
                    </a:lnTo>
                    <a:lnTo>
                      <a:pt x="194" y="138"/>
                    </a:lnTo>
                    <a:lnTo>
                      <a:pt x="194" y="205"/>
                    </a:lnTo>
                    <a:lnTo>
                      <a:pt x="211" y="205"/>
                    </a:lnTo>
                    <a:lnTo>
                      <a:pt x="236" y="203"/>
                    </a:lnTo>
                    <a:lnTo>
                      <a:pt x="248" y="196"/>
                    </a:lnTo>
                    <a:lnTo>
                      <a:pt x="258" y="172"/>
                    </a:lnTo>
                    <a:lnTo>
                      <a:pt x="254" y="153"/>
                    </a:lnTo>
                    <a:lnTo>
                      <a:pt x="240" y="141"/>
                    </a:lnTo>
                    <a:lnTo>
                      <a:pt x="240" y="141"/>
                    </a:lnTo>
                    <a:close/>
                    <a:moveTo>
                      <a:pt x="266" y="348"/>
                    </a:moveTo>
                    <a:lnTo>
                      <a:pt x="243" y="306"/>
                    </a:lnTo>
                    <a:lnTo>
                      <a:pt x="216" y="260"/>
                    </a:lnTo>
                    <a:lnTo>
                      <a:pt x="209" y="250"/>
                    </a:lnTo>
                    <a:lnTo>
                      <a:pt x="201" y="245"/>
                    </a:lnTo>
                    <a:lnTo>
                      <a:pt x="194" y="243"/>
                    </a:lnTo>
                    <a:lnTo>
                      <a:pt x="194" y="348"/>
                    </a:lnTo>
                    <a:lnTo>
                      <a:pt x="145" y="348"/>
                    </a:lnTo>
                    <a:lnTo>
                      <a:pt x="145" y="97"/>
                    </a:lnTo>
                    <a:lnTo>
                      <a:pt x="238" y="97"/>
                    </a:lnTo>
                    <a:lnTo>
                      <a:pt x="269" y="103"/>
                    </a:lnTo>
                    <a:lnTo>
                      <a:pt x="291" y="117"/>
                    </a:lnTo>
                    <a:lnTo>
                      <a:pt x="306" y="141"/>
                    </a:lnTo>
                    <a:lnTo>
                      <a:pt x="311" y="171"/>
                    </a:lnTo>
                    <a:lnTo>
                      <a:pt x="307" y="197"/>
                    </a:lnTo>
                    <a:lnTo>
                      <a:pt x="295" y="219"/>
                    </a:lnTo>
                    <a:lnTo>
                      <a:pt x="277" y="234"/>
                    </a:lnTo>
                    <a:lnTo>
                      <a:pt x="256" y="239"/>
                    </a:lnTo>
                    <a:lnTo>
                      <a:pt x="266" y="251"/>
                    </a:lnTo>
                    <a:lnTo>
                      <a:pt x="326" y="348"/>
                    </a:lnTo>
                    <a:lnTo>
                      <a:pt x="266" y="348"/>
                    </a:lnTo>
                    <a:lnTo>
                      <a:pt x="266" y="348"/>
                    </a:lnTo>
                    <a:close/>
                    <a:moveTo>
                      <a:pt x="223" y="45"/>
                    </a:moveTo>
                    <a:lnTo>
                      <a:pt x="189" y="48"/>
                    </a:lnTo>
                    <a:lnTo>
                      <a:pt x="156" y="59"/>
                    </a:lnTo>
                    <a:lnTo>
                      <a:pt x="101" y="97"/>
                    </a:lnTo>
                    <a:lnTo>
                      <a:pt x="65" y="154"/>
                    </a:lnTo>
                    <a:lnTo>
                      <a:pt x="55" y="188"/>
                    </a:lnTo>
                    <a:lnTo>
                      <a:pt x="51" y="224"/>
                    </a:lnTo>
                    <a:lnTo>
                      <a:pt x="55" y="260"/>
                    </a:lnTo>
                    <a:lnTo>
                      <a:pt x="65" y="294"/>
                    </a:lnTo>
                    <a:lnTo>
                      <a:pt x="101" y="351"/>
                    </a:lnTo>
                    <a:lnTo>
                      <a:pt x="156" y="390"/>
                    </a:lnTo>
                    <a:lnTo>
                      <a:pt x="189" y="400"/>
                    </a:lnTo>
                    <a:lnTo>
                      <a:pt x="223" y="404"/>
                    </a:lnTo>
                    <a:lnTo>
                      <a:pt x="257" y="400"/>
                    </a:lnTo>
                    <a:lnTo>
                      <a:pt x="290" y="390"/>
                    </a:lnTo>
                    <a:lnTo>
                      <a:pt x="344" y="351"/>
                    </a:lnTo>
                    <a:lnTo>
                      <a:pt x="381" y="294"/>
                    </a:lnTo>
                    <a:lnTo>
                      <a:pt x="391" y="260"/>
                    </a:lnTo>
                    <a:lnTo>
                      <a:pt x="394" y="224"/>
                    </a:lnTo>
                    <a:lnTo>
                      <a:pt x="391" y="188"/>
                    </a:lnTo>
                    <a:lnTo>
                      <a:pt x="381" y="154"/>
                    </a:lnTo>
                    <a:lnTo>
                      <a:pt x="344" y="97"/>
                    </a:lnTo>
                    <a:lnTo>
                      <a:pt x="290" y="59"/>
                    </a:lnTo>
                    <a:lnTo>
                      <a:pt x="257" y="48"/>
                    </a:lnTo>
                    <a:lnTo>
                      <a:pt x="223" y="45"/>
                    </a:lnTo>
                    <a:lnTo>
                      <a:pt x="223" y="45"/>
                    </a:lnTo>
                    <a:close/>
                    <a:moveTo>
                      <a:pt x="223" y="447"/>
                    </a:moveTo>
                    <a:lnTo>
                      <a:pt x="178" y="443"/>
                    </a:lnTo>
                    <a:lnTo>
                      <a:pt x="136" y="430"/>
                    </a:lnTo>
                    <a:lnTo>
                      <a:pt x="99" y="410"/>
                    </a:lnTo>
                    <a:lnTo>
                      <a:pt x="66" y="383"/>
                    </a:lnTo>
                    <a:lnTo>
                      <a:pt x="38" y="350"/>
                    </a:lnTo>
                    <a:lnTo>
                      <a:pt x="18" y="312"/>
                    </a:lnTo>
                    <a:lnTo>
                      <a:pt x="5" y="269"/>
                    </a:lnTo>
                    <a:lnTo>
                      <a:pt x="0" y="224"/>
                    </a:lnTo>
                    <a:lnTo>
                      <a:pt x="5" y="178"/>
                    </a:lnTo>
                    <a:lnTo>
                      <a:pt x="18" y="137"/>
                    </a:lnTo>
                    <a:lnTo>
                      <a:pt x="38" y="98"/>
                    </a:lnTo>
                    <a:lnTo>
                      <a:pt x="66" y="65"/>
                    </a:lnTo>
                    <a:lnTo>
                      <a:pt x="99" y="39"/>
                    </a:lnTo>
                    <a:lnTo>
                      <a:pt x="136" y="17"/>
                    </a:lnTo>
                    <a:lnTo>
                      <a:pt x="178" y="4"/>
                    </a:lnTo>
                    <a:lnTo>
                      <a:pt x="223" y="0"/>
                    </a:lnTo>
                    <a:lnTo>
                      <a:pt x="267" y="4"/>
                    </a:lnTo>
                    <a:lnTo>
                      <a:pt x="309" y="17"/>
                    </a:lnTo>
                    <a:lnTo>
                      <a:pt x="346" y="39"/>
                    </a:lnTo>
                    <a:lnTo>
                      <a:pt x="379" y="65"/>
                    </a:lnTo>
                    <a:lnTo>
                      <a:pt x="407" y="98"/>
                    </a:lnTo>
                    <a:lnTo>
                      <a:pt x="427" y="137"/>
                    </a:lnTo>
                    <a:lnTo>
                      <a:pt x="440" y="178"/>
                    </a:lnTo>
                    <a:lnTo>
                      <a:pt x="446" y="224"/>
                    </a:lnTo>
                    <a:lnTo>
                      <a:pt x="440" y="269"/>
                    </a:lnTo>
                    <a:lnTo>
                      <a:pt x="427" y="312"/>
                    </a:lnTo>
                    <a:lnTo>
                      <a:pt x="407" y="350"/>
                    </a:lnTo>
                    <a:lnTo>
                      <a:pt x="379" y="383"/>
                    </a:lnTo>
                    <a:lnTo>
                      <a:pt x="346" y="410"/>
                    </a:lnTo>
                    <a:lnTo>
                      <a:pt x="309" y="430"/>
                    </a:lnTo>
                    <a:lnTo>
                      <a:pt x="267" y="443"/>
                    </a:lnTo>
                    <a:lnTo>
                      <a:pt x="223" y="447"/>
                    </a:lnTo>
                    <a:lnTo>
                      <a:pt x="223" y="44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 dirty="0">
                  <a:latin typeface="+mj-lt"/>
                </a:endParaRPr>
              </a:p>
            </p:txBody>
          </p:sp>
        </p:grpSp>
        <p:grpSp>
          <p:nvGrpSpPr>
            <p:cNvPr id="30" name="Group 28"/>
            <p:cNvGrpSpPr>
              <a:grpSpLocks noChangeAspect="1"/>
            </p:cNvGrpSpPr>
            <p:nvPr/>
          </p:nvGrpSpPr>
          <p:grpSpPr bwMode="auto">
            <a:xfrm>
              <a:off x="16712421" y="4152115"/>
              <a:ext cx="739895" cy="603113"/>
              <a:chOff x="2941" y="7746"/>
              <a:chExt cx="1282" cy="1045"/>
            </a:xfrm>
            <a:grpFill/>
          </p:grpSpPr>
          <p:sp>
            <p:nvSpPr>
              <p:cNvPr id="31" name="Freeform 5"/>
              <p:cNvSpPr>
                <a:spLocks noEditPoints="1"/>
              </p:cNvSpPr>
              <p:nvPr/>
            </p:nvSpPr>
            <p:spPr bwMode="auto">
              <a:xfrm>
                <a:off x="2941" y="7746"/>
                <a:ext cx="1282" cy="1045"/>
              </a:xfrm>
              <a:custGeom>
                <a:avLst/>
                <a:gdLst>
                  <a:gd name="T0" fmla="*/ 6993 w 16668"/>
                  <a:gd name="T1" fmla="*/ 631 h 13581"/>
                  <a:gd name="T2" fmla="*/ 4730 w 16668"/>
                  <a:gd name="T3" fmla="*/ 1413 h 13581"/>
                  <a:gd name="T4" fmla="*/ 2851 w 16668"/>
                  <a:gd name="T5" fmla="*/ 2635 h 13581"/>
                  <a:gd name="T6" fmla="*/ 1447 w 16668"/>
                  <a:gd name="T7" fmla="*/ 4187 h 13581"/>
                  <a:gd name="T8" fmla="*/ 604 w 16668"/>
                  <a:gd name="T9" fmla="*/ 5963 h 13581"/>
                  <a:gd name="T10" fmla="*/ 413 w 16668"/>
                  <a:gd name="T11" fmla="*/ 7854 h 13581"/>
                  <a:gd name="T12" fmla="*/ 839 w 16668"/>
                  <a:gd name="T13" fmla="*/ 9486 h 13581"/>
                  <a:gd name="T14" fmla="*/ 1693 w 16668"/>
                  <a:gd name="T15" fmla="*/ 10803 h 13581"/>
                  <a:gd name="T16" fmla="*/ 2922 w 16668"/>
                  <a:gd name="T17" fmla="*/ 11872 h 13581"/>
                  <a:gd name="T18" fmla="*/ 4461 w 16668"/>
                  <a:gd name="T19" fmla="*/ 12650 h 13581"/>
                  <a:gd name="T20" fmla="*/ 6245 w 16668"/>
                  <a:gd name="T21" fmla="*/ 13093 h 13581"/>
                  <a:gd name="T22" fmla="*/ 8605 w 16668"/>
                  <a:gd name="T23" fmla="*/ 13123 h 13581"/>
                  <a:gd name="T24" fmla="*/ 11190 w 16668"/>
                  <a:gd name="T25" fmla="*/ 12495 h 13581"/>
                  <a:gd name="T26" fmla="*/ 13209 w 16668"/>
                  <a:gd name="T27" fmla="*/ 11418 h 13581"/>
                  <a:gd name="T28" fmla="*/ 14825 w 16668"/>
                  <a:gd name="T29" fmla="*/ 9924 h 13581"/>
                  <a:gd name="T30" fmla="*/ 15873 w 16668"/>
                  <a:gd name="T31" fmla="*/ 8175 h 13581"/>
                  <a:gd name="T32" fmla="*/ 16269 w 16668"/>
                  <a:gd name="T33" fmla="*/ 6327 h 13581"/>
                  <a:gd name="T34" fmla="*/ 16017 w 16668"/>
                  <a:gd name="T35" fmla="*/ 4582 h 13581"/>
                  <a:gd name="T36" fmla="*/ 15302 w 16668"/>
                  <a:gd name="T37" fmla="*/ 3192 h 13581"/>
                  <a:gd name="T38" fmla="*/ 14190 w 16668"/>
                  <a:gd name="T39" fmla="*/ 2035 h 13581"/>
                  <a:gd name="T40" fmla="*/ 12748 w 16668"/>
                  <a:gd name="T41" fmla="*/ 1156 h 13581"/>
                  <a:gd name="T42" fmla="*/ 11038 w 16668"/>
                  <a:gd name="T43" fmla="*/ 595 h 13581"/>
                  <a:gd name="T44" fmla="*/ 9127 w 16668"/>
                  <a:gd name="T45" fmla="*/ 399 h 13581"/>
                  <a:gd name="T46" fmla="*/ 6848 w 16668"/>
                  <a:gd name="T47" fmla="*/ 13557 h 13581"/>
                  <a:gd name="T48" fmla="*/ 4897 w 16668"/>
                  <a:gd name="T49" fmla="*/ 13213 h 13581"/>
                  <a:gd name="T50" fmla="*/ 3180 w 16668"/>
                  <a:gd name="T51" fmla="*/ 12497 h 13581"/>
                  <a:gd name="T52" fmla="*/ 1765 w 16668"/>
                  <a:gd name="T53" fmla="*/ 11454 h 13581"/>
                  <a:gd name="T54" fmla="*/ 722 w 16668"/>
                  <a:gd name="T55" fmla="*/ 10132 h 13581"/>
                  <a:gd name="T56" fmla="*/ 119 w 16668"/>
                  <a:gd name="T57" fmla="*/ 8576 h 13581"/>
                  <a:gd name="T58" fmla="*/ 66 w 16668"/>
                  <a:gd name="T59" fmla="*/ 6550 h 13581"/>
                  <a:gd name="T60" fmla="*/ 728 w 16668"/>
                  <a:gd name="T61" fmla="*/ 4612 h 13581"/>
                  <a:gd name="T62" fmla="*/ 2013 w 16668"/>
                  <a:gd name="T63" fmla="*/ 2874 h 13581"/>
                  <a:gd name="T64" fmla="*/ 3827 w 16668"/>
                  <a:gd name="T65" fmla="*/ 1451 h 13581"/>
                  <a:gd name="T66" fmla="*/ 6077 w 16668"/>
                  <a:gd name="T67" fmla="*/ 457 h 13581"/>
                  <a:gd name="T68" fmla="*/ 8018 w 16668"/>
                  <a:gd name="T69" fmla="*/ 60 h 13581"/>
                  <a:gd name="T70" fmla="*/ 9817 w 16668"/>
                  <a:gd name="T71" fmla="*/ 24 h 13581"/>
                  <a:gd name="T72" fmla="*/ 11768 w 16668"/>
                  <a:gd name="T73" fmla="*/ 368 h 13581"/>
                  <a:gd name="T74" fmla="*/ 13485 w 16668"/>
                  <a:gd name="T75" fmla="*/ 1084 h 13581"/>
                  <a:gd name="T76" fmla="*/ 14900 w 16668"/>
                  <a:gd name="T77" fmla="*/ 2126 h 13581"/>
                  <a:gd name="T78" fmla="*/ 15943 w 16668"/>
                  <a:gd name="T79" fmla="*/ 3449 h 13581"/>
                  <a:gd name="T80" fmla="*/ 16546 w 16668"/>
                  <a:gd name="T81" fmla="*/ 5005 h 13581"/>
                  <a:gd name="T82" fmla="*/ 16608 w 16668"/>
                  <a:gd name="T83" fmla="*/ 6998 h 13581"/>
                  <a:gd name="T84" fmla="*/ 15954 w 16668"/>
                  <a:gd name="T85" fmla="*/ 8950 h 13581"/>
                  <a:gd name="T86" fmla="*/ 14624 w 16668"/>
                  <a:gd name="T87" fmla="*/ 10743 h 13581"/>
                  <a:gd name="T88" fmla="*/ 12784 w 16668"/>
                  <a:gd name="T89" fmla="*/ 12167 h 13581"/>
                  <a:gd name="T90" fmla="*/ 10562 w 16668"/>
                  <a:gd name="T91" fmla="*/ 13132 h 13581"/>
                  <a:gd name="T92" fmla="*/ 8648 w 16668"/>
                  <a:gd name="T93" fmla="*/ 13521 h 13581"/>
                  <a:gd name="T94" fmla="*/ 7539 w 16668"/>
                  <a:gd name="T95" fmla="*/ 13581 h 135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6668" h="13581">
                    <a:moveTo>
                      <a:pt x="9127" y="399"/>
                    </a:moveTo>
                    <a:lnTo>
                      <a:pt x="8060" y="458"/>
                    </a:lnTo>
                    <a:lnTo>
                      <a:pt x="6993" y="631"/>
                    </a:lnTo>
                    <a:lnTo>
                      <a:pt x="6201" y="836"/>
                    </a:lnTo>
                    <a:lnTo>
                      <a:pt x="5446" y="1099"/>
                    </a:lnTo>
                    <a:lnTo>
                      <a:pt x="4730" y="1413"/>
                    </a:lnTo>
                    <a:lnTo>
                      <a:pt x="4056" y="1777"/>
                    </a:lnTo>
                    <a:lnTo>
                      <a:pt x="3429" y="2186"/>
                    </a:lnTo>
                    <a:lnTo>
                      <a:pt x="2851" y="2635"/>
                    </a:lnTo>
                    <a:lnTo>
                      <a:pt x="2327" y="3121"/>
                    </a:lnTo>
                    <a:lnTo>
                      <a:pt x="1857" y="3639"/>
                    </a:lnTo>
                    <a:lnTo>
                      <a:pt x="1447" y="4187"/>
                    </a:lnTo>
                    <a:lnTo>
                      <a:pt x="1099" y="4759"/>
                    </a:lnTo>
                    <a:lnTo>
                      <a:pt x="817" y="5352"/>
                    </a:lnTo>
                    <a:lnTo>
                      <a:pt x="604" y="5963"/>
                    </a:lnTo>
                    <a:lnTo>
                      <a:pt x="464" y="6585"/>
                    </a:lnTo>
                    <a:lnTo>
                      <a:pt x="399" y="7217"/>
                    </a:lnTo>
                    <a:lnTo>
                      <a:pt x="413" y="7854"/>
                    </a:lnTo>
                    <a:lnTo>
                      <a:pt x="509" y="8491"/>
                    </a:lnTo>
                    <a:lnTo>
                      <a:pt x="648" y="8999"/>
                    </a:lnTo>
                    <a:lnTo>
                      <a:pt x="839" y="9486"/>
                    </a:lnTo>
                    <a:lnTo>
                      <a:pt x="1078" y="9950"/>
                    </a:lnTo>
                    <a:lnTo>
                      <a:pt x="1364" y="10389"/>
                    </a:lnTo>
                    <a:lnTo>
                      <a:pt x="1693" y="10803"/>
                    </a:lnTo>
                    <a:lnTo>
                      <a:pt x="2065" y="11189"/>
                    </a:lnTo>
                    <a:lnTo>
                      <a:pt x="2475" y="11546"/>
                    </a:lnTo>
                    <a:lnTo>
                      <a:pt x="2922" y="11872"/>
                    </a:lnTo>
                    <a:lnTo>
                      <a:pt x="3404" y="12166"/>
                    </a:lnTo>
                    <a:lnTo>
                      <a:pt x="3918" y="12425"/>
                    </a:lnTo>
                    <a:lnTo>
                      <a:pt x="4461" y="12650"/>
                    </a:lnTo>
                    <a:lnTo>
                      <a:pt x="5032" y="12837"/>
                    </a:lnTo>
                    <a:lnTo>
                      <a:pt x="5627" y="12986"/>
                    </a:lnTo>
                    <a:lnTo>
                      <a:pt x="6245" y="13093"/>
                    </a:lnTo>
                    <a:lnTo>
                      <a:pt x="6884" y="13160"/>
                    </a:lnTo>
                    <a:lnTo>
                      <a:pt x="7539" y="13182"/>
                    </a:lnTo>
                    <a:lnTo>
                      <a:pt x="8605" y="13123"/>
                    </a:lnTo>
                    <a:lnTo>
                      <a:pt x="9672" y="12950"/>
                    </a:lnTo>
                    <a:lnTo>
                      <a:pt x="10445" y="12750"/>
                    </a:lnTo>
                    <a:lnTo>
                      <a:pt x="11190" y="12495"/>
                    </a:lnTo>
                    <a:lnTo>
                      <a:pt x="11902" y="12186"/>
                    </a:lnTo>
                    <a:lnTo>
                      <a:pt x="12576" y="11827"/>
                    </a:lnTo>
                    <a:lnTo>
                      <a:pt x="13209" y="11418"/>
                    </a:lnTo>
                    <a:lnTo>
                      <a:pt x="13798" y="10964"/>
                    </a:lnTo>
                    <a:lnTo>
                      <a:pt x="14338" y="10465"/>
                    </a:lnTo>
                    <a:lnTo>
                      <a:pt x="14825" y="9924"/>
                    </a:lnTo>
                    <a:lnTo>
                      <a:pt x="15245" y="9358"/>
                    </a:lnTo>
                    <a:lnTo>
                      <a:pt x="15595" y="8774"/>
                    </a:lnTo>
                    <a:lnTo>
                      <a:pt x="15873" y="8175"/>
                    </a:lnTo>
                    <a:lnTo>
                      <a:pt x="16079" y="7565"/>
                    </a:lnTo>
                    <a:lnTo>
                      <a:pt x="16211" y="6947"/>
                    </a:lnTo>
                    <a:lnTo>
                      <a:pt x="16269" y="6327"/>
                    </a:lnTo>
                    <a:lnTo>
                      <a:pt x="16251" y="5706"/>
                    </a:lnTo>
                    <a:lnTo>
                      <a:pt x="16156" y="5090"/>
                    </a:lnTo>
                    <a:lnTo>
                      <a:pt x="16017" y="4582"/>
                    </a:lnTo>
                    <a:lnTo>
                      <a:pt x="15826" y="4095"/>
                    </a:lnTo>
                    <a:lnTo>
                      <a:pt x="15587" y="3631"/>
                    </a:lnTo>
                    <a:lnTo>
                      <a:pt x="15302" y="3192"/>
                    </a:lnTo>
                    <a:lnTo>
                      <a:pt x="14972" y="2778"/>
                    </a:lnTo>
                    <a:lnTo>
                      <a:pt x="14600" y="2392"/>
                    </a:lnTo>
                    <a:lnTo>
                      <a:pt x="14190" y="2035"/>
                    </a:lnTo>
                    <a:lnTo>
                      <a:pt x="13743" y="1709"/>
                    </a:lnTo>
                    <a:lnTo>
                      <a:pt x="13261" y="1415"/>
                    </a:lnTo>
                    <a:lnTo>
                      <a:pt x="12748" y="1156"/>
                    </a:lnTo>
                    <a:lnTo>
                      <a:pt x="12204" y="931"/>
                    </a:lnTo>
                    <a:lnTo>
                      <a:pt x="11633" y="744"/>
                    </a:lnTo>
                    <a:lnTo>
                      <a:pt x="11038" y="595"/>
                    </a:lnTo>
                    <a:lnTo>
                      <a:pt x="10420" y="488"/>
                    </a:lnTo>
                    <a:lnTo>
                      <a:pt x="9782" y="422"/>
                    </a:lnTo>
                    <a:lnTo>
                      <a:pt x="9127" y="399"/>
                    </a:lnTo>
                    <a:lnTo>
                      <a:pt x="9127" y="399"/>
                    </a:lnTo>
                    <a:close/>
                    <a:moveTo>
                      <a:pt x="7539" y="13581"/>
                    </a:moveTo>
                    <a:lnTo>
                      <a:pt x="6848" y="13557"/>
                    </a:lnTo>
                    <a:lnTo>
                      <a:pt x="6175" y="13486"/>
                    </a:lnTo>
                    <a:lnTo>
                      <a:pt x="5524" y="13371"/>
                    </a:lnTo>
                    <a:lnTo>
                      <a:pt x="4897" y="13213"/>
                    </a:lnTo>
                    <a:lnTo>
                      <a:pt x="4295" y="13014"/>
                    </a:lnTo>
                    <a:lnTo>
                      <a:pt x="3721" y="12775"/>
                    </a:lnTo>
                    <a:lnTo>
                      <a:pt x="3180" y="12497"/>
                    </a:lnTo>
                    <a:lnTo>
                      <a:pt x="2671" y="12183"/>
                    </a:lnTo>
                    <a:lnTo>
                      <a:pt x="2199" y="11836"/>
                    </a:lnTo>
                    <a:lnTo>
                      <a:pt x="1765" y="11454"/>
                    </a:lnTo>
                    <a:lnTo>
                      <a:pt x="1373" y="11043"/>
                    </a:lnTo>
                    <a:lnTo>
                      <a:pt x="1025" y="10602"/>
                    </a:lnTo>
                    <a:lnTo>
                      <a:pt x="722" y="10132"/>
                    </a:lnTo>
                    <a:lnTo>
                      <a:pt x="469" y="9638"/>
                    </a:lnTo>
                    <a:lnTo>
                      <a:pt x="267" y="9118"/>
                    </a:lnTo>
                    <a:lnTo>
                      <a:pt x="119" y="8576"/>
                    </a:lnTo>
                    <a:lnTo>
                      <a:pt x="16" y="7899"/>
                    </a:lnTo>
                    <a:lnTo>
                      <a:pt x="0" y="7222"/>
                    </a:lnTo>
                    <a:lnTo>
                      <a:pt x="66" y="6550"/>
                    </a:lnTo>
                    <a:lnTo>
                      <a:pt x="212" y="5889"/>
                    </a:lnTo>
                    <a:lnTo>
                      <a:pt x="434" y="5241"/>
                    </a:lnTo>
                    <a:lnTo>
                      <a:pt x="728" y="4612"/>
                    </a:lnTo>
                    <a:lnTo>
                      <a:pt x="1091" y="4005"/>
                    </a:lnTo>
                    <a:lnTo>
                      <a:pt x="1521" y="3424"/>
                    </a:lnTo>
                    <a:lnTo>
                      <a:pt x="2013" y="2874"/>
                    </a:lnTo>
                    <a:lnTo>
                      <a:pt x="2563" y="2358"/>
                    </a:lnTo>
                    <a:lnTo>
                      <a:pt x="3169" y="1883"/>
                    </a:lnTo>
                    <a:lnTo>
                      <a:pt x="3827" y="1451"/>
                    </a:lnTo>
                    <a:lnTo>
                      <a:pt x="4533" y="1066"/>
                    </a:lnTo>
                    <a:lnTo>
                      <a:pt x="5284" y="734"/>
                    </a:lnTo>
                    <a:lnTo>
                      <a:pt x="6077" y="457"/>
                    </a:lnTo>
                    <a:lnTo>
                      <a:pt x="6909" y="241"/>
                    </a:lnTo>
                    <a:lnTo>
                      <a:pt x="7461" y="135"/>
                    </a:lnTo>
                    <a:lnTo>
                      <a:pt x="8018" y="60"/>
                    </a:lnTo>
                    <a:lnTo>
                      <a:pt x="8573" y="15"/>
                    </a:lnTo>
                    <a:lnTo>
                      <a:pt x="9127" y="0"/>
                    </a:lnTo>
                    <a:lnTo>
                      <a:pt x="9817" y="24"/>
                    </a:lnTo>
                    <a:lnTo>
                      <a:pt x="10489" y="95"/>
                    </a:lnTo>
                    <a:lnTo>
                      <a:pt x="11140" y="209"/>
                    </a:lnTo>
                    <a:lnTo>
                      <a:pt x="11768" y="368"/>
                    </a:lnTo>
                    <a:lnTo>
                      <a:pt x="12370" y="567"/>
                    </a:lnTo>
                    <a:lnTo>
                      <a:pt x="12944" y="806"/>
                    </a:lnTo>
                    <a:lnTo>
                      <a:pt x="13485" y="1084"/>
                    </a:lnTo>
                    <a:lnTo>
                      <a:pt x="13994" y="1398"/>
                    </a:lnTo>
                    <a:lnTo>
                      <a:pt x="14466" y="1745"/>
                    </a:lnTo>
                    <a:lnTo>
                      <a:pt x="14900" y="2126"/>
                    </a:lnTo>
                    <a:lnTo>
                      <a:pt x="15292" y="2538"/>
                    </a:lnTo>
                    <a:lnTo>
                      <a:pt x="15641" y="2979"/>
                    </a:lnTo>
                    <a:lnTo>
                      <a:pt x="15943" y="3449"/>
                    </a:lnTo>
                    <a:lnTo>
                      <a:pt x="16196" y="3943"/>
                    </a:lnTo>
                    <a:lnTo>
                      <a:pt x="16398" y="4463"/>
                    </a:lnTo>
                    <a:lnTo>
                      <a:pt x="16546" y="5005"/>
                    </a:lnTo>
                    <a:lnTo>
                      <a:pt x="16648" y="5666"/>
                    </a:lnTo>
                    <a:lnTo>
                      <a:pt x="16668" y="6333"/>
                    </a:lnTo>
                    <a:lnTo>
                      <a:pt x="16608" y="6998"/>
                    </a:lnTo>
                    <a:lnTo>
                      <a:pt x="16468" y="7659"/>
                    </a:lnTo>
                    <a:lnTo>
                      <a:pt x="16250" y="8311"/>
                    </a:lnTo>
                    <a:lnTo>
                      <a:pt x="15954" y="8950"/>
                    </a:lnTo>
                    <a:lnTo>
                      <a:pt x="15581" y="9574"/>
                    </a:lnTo>
                    <a:lnTo>
                      <a:pt x="15134" y="10177"/>
                    </a:lnTo>
                    <a:lnTo>
                      <a:pt x="14624" y="10743"/>
                    </a:lnTo>
                    <a:lnTo>
                      <a:pt x="14060" y="11264"/>
                    </a:lnTo>
                    <a:lnTo>
                      <a:pt x="13446" y="11740"/>
                    </a:lnTo>
                    <a:lnTo>
                      <a:pt x="12784" y="12167"/>
                    </a:lnTo>
                    <a:lnTo>
                      <a:pt x="12080" y="12543"/>
                    </a:lnTo>
                    <a:lnTo>
                      <a:pt x="11338" y="12866"/>
                    </a:lnTo>
                    <a:lnTo>
                      <a:pt x="10562" y="13132"/>
                    </a:lnTo>
                    <a:lnTo>
                      <a:pt x="9757" y="13340"/>
                    </a:lnTo>
                    <a:lnTo>
                      <a:pt x="9203" y="13445"/>
                    </a:lnTo>
                    <a:lnTo>
                      <a:pt x="8648" y="13521"/>
                    </a:lnTo>
                    <a:lnTo>
                      <a:pt x="8093" y="13566"/>
                    </a:lnTo>
                    <a:lnTo>
                      <a:pt x="7539" y="13581"/>
                    </a:lnTo>
                    <a:lnTo>
                      <a:pt x="7539" y="135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 dirty="0">
                  <a:latin typeface="+mj-lt"/>
                </a:endParaRPr>
              </a:p>
            </p:txBody>
          </p:sp>
          <p:sp>
            <p:nvSpPr>
              <p:cNvPr id="32" name="Freeform 6"/>
              <p:cNvSpPr>
                <a:spLocks noEditPoints="1"/>
              </p:cNvSpPr>
              <p:nvPr/>
            </p:nvSpPr>
            <p:spPr bwMode="auto">
              <a:xfrm>
                <a:off x="3265" y="7905"/>
                <a:ext cx="745" cy="745"/>
              </a:xfrm>
              <a:custGeom>
                <a:avLst/>
                <a:gdLst>
                  <a:gd name="T0" fmla="*/ 3949 w 9689"/>
                  <a:gd name="T1" fmla="*/ 490 h 9689"/>
                  <a:gd name="T2" fmla="*/ 2728 w 9689"/>
                  <a:gd name="T3" fmla="*/ 937 h 9689"/>
                  <a:gd name="T4" fmla="*/ 1703 w 9689"/>
                  <a:gd name="T5" fmla="*/ 1703 h 9689"/>
                  <a:gd name="T6" fmla="*/ 936 w 9689"/>
                  <a:gd name="T7" fmla="*/ 2727 h 9689"/>
                  <a:gd name="T8" fmla="*/ 490 w 9689"/>
                  <a:gd name="T9" fmla="*/ 3950 h 9689"/>
                  <a:gd name="T10" fmla="*/ 422 w 9689"/>
                  <a:gd name="T11" fmla="*/ 5299 h 9689"/>
                  <a:gd name="T12" fmla="*/ 750 w 9689"/>
                  <a:gd name="T13" fmla="*/ 6573 h 9689"/>
                  <a:gd name="T14" fmla="*/ 1415 w 9689"/>
                  <a:gd name="T15" fmla="*/ 7671 h 9689"/>
                  <a:gd name="T16" fmla="*/ 2360 w 9689"/>
                  <a:gd name="T17" fmla="*/ 8529 h 9689"/>
                  <a:gd name="T18" fmla="*/ 3524 w 9689"/>
                  <a:gd name="T19" fmla="*/ 9090 h 9689"/>
                  <a:gd name="T20" fmla="*/ 4844 w 9689"/>
                  <a:gd name="T21" fmla="*/ 9290 h 9689"/>
                  <a:gd name="T22" fmla="*/ 6165 w 9689"/>
                  <a:gd name="T23" fmla="*/ 9090 h 9689"/>
                  <a:gd name="T24" fmla="*/ 7328 w 9689"/>
                  <a:gd name="T25" fmla="*/ 8529 h 9689"/>
                  <a:gd name="T26" fmla="*/ 8273 w 9689"/>
                  <a:gd name="T27" fmla="*/ 7671 h 9689"/>
                  <a:gd name="T28" fmla="*/ 8940 w 9689"/>
                  <a:gd name="T29" fmla="*/ 6573 h 9689"/>
                  <a:gd name="T30" fmla="*/ 9267 w 9689"/>
                  <a:gd name="T31" fmla="*/ 5299 h 9689"/>
                  <a:gd name="T32" fmla="*/ 9199 w 9689"/>
                  <a:gd name="T33" fmla="*/ 3950 h 9689"/>
                  <a:gd name="T34" fmla="*/ 8752 w 9689"/>
                  <a:gd name="T35" fmla="*/ 2727 h 9689"/>
                  <a:gd name="T36" fmla="*/ 7987 w 9689"/>
                  <a:gd name="T37" fmla="*/ 1703 h 9689"/>
                  <a:gd name="T38" fmla="*/ 6961 w 9689"/>
                  <a:gd name="T39" fmla="*/ 937 h 9689"/>
                  <a:gd name="T40" fmla="*/ 5739 w 9689"/>
                  <a:gd name="T41" fmla="*/ 490 h 9689"/>
                  <a:gd name="T42" fmla="*/ 4844 w 9689"/>
                  <a:gd name="T43" fmla="*/ 400 h 9689"/>
                  <a:gd name="T44" fmla="*/ 3869 w 9689"/>
                  <a:gd name="T45" fmla="*/ 9590 h 9689"/>
                  <a:gd name="T46" fmla="*/ 2537 w 9689"/>
                  <a:gd name="T47" fmla="*/ 9104 h 9689"/>
                  <a:gd name="T48" fmla="*/ 1420 w 9689"/>
                  <a:gd name="T49" fmla="*/ 8269 h 9689"/>
                  <a:gd name="T50" fmla="*/ 586 w 9689"/>
                  <a:gd name="T51" fmla="*/ 7152 h 9689"/>
                  <a:gd name="T52" fmla="*/ 99 w 9689"/>
                  <a:gd name="T53" fmla="*/ 5820 h 9689"/>
                  <a:gd name="T54" fmla="*/ 26 w 9689"/>
                  <a:gd name="T55" fmla="*/ 4350 h 9689"/>
                  <a:gd name="T56" fmla="*/ 381 w 9689"/>
                  <a:gd name="T57" fmla="*/ 2961 h 9689"/>
                  <a:gd name="T58" fmla="*/ 1107 w 9689"/>
                  <a:gd name="T59" fmla="*/ 1764 h 9689"/>
                  <a:gd name="T60" fmla="*/ 2138 w 9689"/>
                  <a:gd name="T61" fmla="*/ 828 h 9689"/>
                  <a:gd name="T62" fmla="*/ 3406 w 9689"/>
                  <a:gd name="T63" fmla="*/ 218 h 9689"/>
                  <a:gd name="T64" fmla="*/ 4844 w 9689"/>
                  <a:gd name="T65" fmla="*/ 0 h 9689"/>
                  <a:gd name="T66" fmla="*/ 6283 w 9689"/>
                  <a:gd name="T67" fmla="*/ 218 h 9689"/>
                  <a:gd name="T68" fmla="*/ 7552 w 9689"/>
                  <a:gd name="T69" fmla="*/ 828 h 9689"/>
                  <a:gd name="T70" fmla="*/ 8581 w 9689"/>
                  <a:gd name="T71" fmla="*/ 1764 h 9689"/>
                  <a:gd name="T72" fmla="*/ 9308 w 9689"/>
                  <a:gd name="T73" fmla="*/ 2961 h 9689"/>
                  <a:gd name="T74" fmla="*/ 9664 w 9689"/>
                  <a:gd name="T75" fmla="*/ 4350 h 9689"/>
                  <a:gd name="T76" fmla="*/ 9590 w 9689"/>
                  <a:gd name="T77" fmla="*/ 5820 h 9689"/>
                  <a:gd name="T78" fmla="*/ 9104 w 9689"/>
                  <a:gd name="T79" fmla="*/ 7152 h 9689"/>
                  <a:gd name="T80" fmla="*/ 8268 w 9689"/>
                  <a:gd name="T81" fmla="*/ 8269 h 9689"/>
                  <a:gd name="T82" fmla="*/ 7152 w 9689"/>
                  <a:gd name="T83" fmla="*/ 9104 h 9689"/>
                  <a:gd name="T84" fmla="*/ 5820 w 9689"/>
                  <a:gd name="T85" fmla="*/ 9590 h 9689"/>
                  <a:gd name="T86" fmla="*/ 4844 w 9689"/>
                  <a:gd name="T87" fmla="*/ 9689 h 96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689" h="9689">
                    <a:moveTo>
                      <a:pt x="4844" y="400"/>
                    </a:moveTo>
                    <a:lnTo>
                      <a:pt x="4390" y="423"/>
                    </a:lnTo>
                    <a:lnTo>
                      <a:pt x="3949" y="490"/>
                    </a:lnTo>
                    <a:lnTo>
                      <a:pt x="3524" y="600"/>
                    </a:lnTo>
                    <a:lnTo>
                      <a:pt x="3116" y="749"/>
                    </a:lnTo>
                    <a:lnTo>
                      <a:pt x="2728" y="937"/>
                    </a:lnTo>
                    <a:lnTo>
                      <a:pt x="2360" y="1159"/>
                    </a:lnTo>
                    <a:lnTo>
                      <a:pt x="2018" y="1416"/>
                    </a:lnTo>
                    <a:lnTo>
                      <a:pt x="1703" y="1703"/>
                    </a:lnTo>
                    <a:lnTo>
                      <a:pt x="1415" y="2019"/>
                    </a:lnTo>
                    <a:lnTo>
                      <a:pt x="1160" y="2361"/>
                    </a:lnTo>
                    <a:lnTo>
                      <a:pt x="936" y="2727"/>
                    </a:lnTo>
                    <a:lnTo>
                      <a:pt x="750" y="3116"/>
                    </a:lnTo>
                    <a:lnTo>
                      <a:pt x="599" y="3524"/>
                    </a:lnTo>
                    <a:lnTo>
                      <a:pt x="490" y="3950"/>
                    </a:lnTo>
                    <a:lnTo>
                      <a:pt x="422" y="4391"/>
                    </a:lnTo>
                    <a:lnTo>
                      <a:pt x="399" y="4845"/>
                    </a:lnTo>
                    <a:lnTo>
                      <a:pt x="422" y="5299"/>
                    </a:lnTo>
                    <a:lnTo>
                      <a:pt x="490" y="5740"/>
                    </a:lnTo>
                    <a:lnTo>
                      <a:pt x="599" y="6164"/>
                    </a:lnTo>
                    <a:lnTo>
                      <a:pt x="750" y="6573"/>
                    </a:lnTo>
                    <a:lnTo>
                      <a:pt x="936" y="6961"/>
                    </a:lnTo>
                    <a:lnTo>
                      <a:pt x="1160" y="7329"/>
                    </a:lnTo>
                    <a:lnTo>
                      <a:pt x="1415" y="7671"/>
                    </a:lnTo>
                    <a:lnTo>
                      <a:pt x="1703" y="7987"/>
                    </a:lnTo>
                    <a:lnTo>
                      <a:pt x="2018" y="8274"/>
                    </a:lnTo>
                    <a:lnTo>
                      <a:pt x="2360" y="8529"/>
                    </a:lnTo>
                    <a:lnTo>
                      <a:pt x="2728" y="8753"/>
                    </a:lnTo>
                    <a:lnTo>
                      <a:pt x="3116" y="8940"/>
                    </a:lnTo>
                    <a:lnTo>
                      <a:pt x="3524" y="9090"/>
                    </a:lnTo>
                    <a:lnTo>
                      <a:pt x="3949" y="9199"/>
                    </a:lnTo>
                    <a:lnTo>
                      <a:pt x="4390" y="9267"/>
                    </a:lnTo>
                    <a:lnTo>
                      <a:pt x="4844" y="9290"/>
                    </a:lnTo>
                    <a:lnTo>
                      <a:pt x="5298" y="9267"/>
                    </a:lnTo>
                    <a:lnTo>
                      <a:pt x="5739" y="9199"/>
                    </a:lnTo>
                    <a:lnTo>
                      <a:pt x="6165" y="9090"/>
                    </a:lnTo>
                    <a:lnTo>
                      <a:pt x="6573" y="8940"/>
                    </a:lnTo>
                    <a:lnTo>
                      <a:pt x="6961" y="8753"/>
                    </a:lnTo>
                    <a:lnTo>
                      <a:pt x="7328" y="8529"/>
                    </a:lnTo>
                    <a:lnTo>
                      <a:pt x="7670" y="8274"/>
                    </a:lnTo>
                    <a:lnTo>
                      <a:pt x="7987" y="7987"/>
                    </a:lnTo>
                    <a:lnTo>
                      <a:pt x="8273" y="7671"/>
                    </a:lnTo>
                    <a:lnTo>
                      <a:pt x="8529" y="7329"/>
                    </a:lnTo>
                    <a:lnTo>
                      <a:pt x="8752" y="6961"/>
                    </a:lnTo>
                    <a:lnTo>
                      <a:pt x="8940" y="6573"/>
                    </a:lnTo>
                    <a:lnTo>
                      <a:pt x="9089" y="6164"/>
                    </a:lnTo>
                    <a:lnTo>
                      <a:pt x="9199" y="5740"/>
                    </a:lnTo>
                    <a:lnTo>
                      <a:pt x="9267" y="5299"/>
                    </a:lnTo>
                    <a:lnTo>
                      <a:pt x="9290" y="4845"/>
                    </a:lnTo>
                    <a:lnTo>
                      <a:pt x="9267" y="4391"/>
                    </a:lnTo>
                    <a:lnTo>
                      <a:pt x="9199" y="3950"/>
                    </a:lnTo>
                    <a:lnTo>
                      <a:pt x="9089" y="3524"/>
                    </a:lnTo>
                    <a:lnTo>
                      <a:pt x="8940" y="3116"/>
                    </a:lnTo>
                    <a:lnTo>
                      <a:pt x="8752" y="2727"/>
                    </a:lnTo>
                    <a:lnTo>
                      <a:pt x="8529" y="2361"/>
                    </a:lnTo>
                    <a:lnTo>
                      <a:pt x="8273" y="2019"/>
                    </a:lnTo>
                    <a:lnTo>
                      <a:pt x="7987" y="1703"/>
                    </a:lnTo>
                    <a:lnTo>
                      <a:pt x="7670" y="1416"/>
                    </a:lnTo>
                    <a:lnTo>
                      <a:pt x="7328" y="1159"/>
                    </a:lnTo>
                    <a:lnTo>
                      <a:pt x="6961" y="937"/>
                    </a:lnTo>
                    <a:lnTo>
                      <a:pt x="6573" y="749"/>
                    </a:lnTo>
                    <a:lnTo>
                      <a:pt x="6165" y="600"/>
                    </a:lnTo>
                    <a:lnTo>
                      <a:pt x="5739" y="490"/>
                    </a:lnTo>
                    <a:lnTo>
                      <a:pt x="5298" y="423"/>
                    </a:lnTo>
                    <a:lnTo>
                      <a:pt x="4844" y="400"/>
                    </a:lnTo>
                    <a:lnTo>
                      <a:pt x="4844" y="400"/>
                    </a:lnTo>
                    <a:close/>
                    <a:moveTo>
                      <a:pt x="4844" y="9689"/>
                    </a:moveTo>
                    <a:lnTo>
                      <a:pt x="4350" y="9664"/>
                    </a:lnTo>
                    <a:lnTo>
                      <a:pt x="3869" y="9590"/>
                    </a:lnTo>
                    <a:lnTo>
                      <a:pt x="3406" y="9471"/>
                    </a:lnTo>
                    <a:lnTo>
                      <a:pt x="2960" y="9308"/>
                    </a:lnTo>
                    <a:lnTo>
                      <a:pt x="2537" y="9104"/>
                    </a:lnTo>
                    <a:lnTo>
                      <a:pt x="2138" y="8861"/>
                    </a:lnTo>
                    <a:lnTo>
                      <a:pt x="1765" y="8582"/>
                    </a:lnTo>
                    <a:lnTo>
                      <a:pt x="1420" y="8269"/>
                    </a:lnTo>
                    <a:lnTo>
                      <a:pt x="1107" y="7924"/>
                    </a:lnTo>
                    <a:lnTo>
                      <a:pt x="829" y="7552"/>
                    </a:lnTo>
                    <a:lnTo>
                      <a:pt x="586" y="7152"/>
                    </a:lnTo>
                    <a:lnTo>
                      <a:pt x="381" y="6729"/>
                    </a:lnTo>
                    <a:lnTo>
                      <a:pt x="219" y="6283"/>
                    </a:lnTo>
                    <a:lnTo>
                      <a:pt x="99" y="5820"/>
                    </a:lnTo>
                    <a:lnTo>
                      <a:pt x="26" y="5339"/>
                    </a:lnTo>
                    <a:lnTo>
                      <a:pt x="0" y="4845"/>
                    </a:lnTo>
                    <a:lnTo>
                      <a:pt x="26" y="4350"/>
                    </a:lnTo>
                    <a:lnTo>
                      <a:pt x="99" y="3869"/>
                    </a:lnTo>
                    <a:lnTo>
                      <a:pt x="219" y="3405"/>
                    </a:lnTo>
                    <a:lnTo>
                      <a:pt x="381" y="2961"/>
                    </a:lnTo>
                    <a:lnTo>
                      <a:pt x="586" y="2537"/>
                    </a:lnTo>
                    <a:lnTo>
                      <a:pt x="829" y="2138"/>
                    </a:lnTo>
                    <a:lnTo>
                      <a:pt x="1107" y="1764"/>
                    </a:lnTo>
                    <a:lnTo>
                      <a:pt x="1420" y="1421"/>
                    </a:lnTo>
                    <a:lnTo>
                      <a:pt x="1765" y="1108"/>
                    </a:lnTo>
                    <a:lnTo>
                      <a:pt x="2138" y="828"/>
                    </a:lnTo>
                    <a:lnTo>
                      <a:pt x="2537" y="585"/>
                    </a:lnTo>
                    <a:lnTo>
                      <a:pt x="2960" y="382"/>
                    </a:lnTo>
                    <a:lnTo>
                      <a:pt x="3406" y="218"/>
                    </a:lnTo>
                    <a:lnTo>
                      <a:pt x="3869" y="99"/>
                    </a:lnTo>
                    <a:lnTo>
                      <a:pt x="4350" y="25"/>
                    </a:lnTo>
                    <a:lnTo>
                      <a:pt x="4844" y="0"/>
                    </a:lnTo>
                    <a:lnTo>
                      <a:pt x="5339" y="25"/>
                    </a:lnTo>
                    <a:lnTo>
                      <a:pt x="5820" y="99"/>
                    </a:lnTo>
                    <a:lnTo>
                      <a:pt x="6283" y="218"/>
                    </a:lnTo>
                    <a:lnTo>
                      <a:pt x="6728" y="382"/>
                    </a:lnTo>
                    <a:lnTo>
                      <a:pt x="7152" y="585"/>
                    </a:lnTo>
                    <a:lnTo>
                      <a:pt x="7552" y="828"/>
                    </a:lnTo>
                    <a:lnTo>
                      <a:pt x="7924" y="1108"/>
                    </a:lnTo>
                    <a:lnTo>
                      <a:pt x="8268" y="1421"/>
                    </a:lnTo>
                    <a:lnTo>
                      <a:pt x="8581" y="1764"/>
                    </a:lnTo>
                    <a:lnTo>
                      <a:pt x="8861" y="2138"/>
                    </a:lnTo>
                    <a:lnTo>
                      <a:pt x="9104" y="2537"/>
                    </a:lnTo>
                    <a:lnTo>
                      <a:pt x="9308" y="2961"/>
                    </a:lnTo>
                    <a:lnTo>
                      <a:pt x="9471" y="3405"/>
                    </a:lnTo>
                    <a:lnTo>
                      <a:pt x="9590" y="3869"/>
                    </a:lnTo>
                    <a:lnTo>
                      <a:pt x="9664" y="4350"/>
                    </a:lnTo>
                    <a:lnTo>
                      <a:pt x="9689" y="4845"/>
                    </a:lnTo>
                    <a:lnTo>
                      <a:pt x="9664" y="5339"/>
                    </a:lnTo>
                    <a:lnTo>
                      <a:pt x="9590" y="5820"/>
                    </a:lnTo>
                    <a:lnTo>
                      <a:pt x="9471" y="6283"/>
                    </a:lnTo>
                    <a:lnTo>
                      <a:pt x="9308" y="6729"/>
                    </a:lnTo>
                    <a:lnTo>
                      <a:pt x="9104" y="7152"/>
                    </a:lnTo>
                    <a:lnTo>
                      <a:pt x="8861" y="7552"/>
                    </a:lnTo>
                    <a:lnTo>
                      <a:pt x="8581" y="7924"/>
                    </a:lnTo>
                    <a:lnTo>
                      <a:pt x="8268" y="8269"/>
                    </a:lnTo>
                    <a:lnTo>
                      <a:pt x="7924" y="8582"/>
                    </a:lnTo>
                    <a:lnTo>
                      <a:pt x="7552" y="8861"/>
                    </a:lnTo>
                    <a:lnTo>
                      <a:pt x="7152" y="9104"/>
                    </a:lnTo>
                    <a:lnTo>
                      <a:pt x="6728" y="9308"/>
                    </a:lnTo>
                    <a:lnTo>
                      <a:pt x="6283" y="9471"/>
                    </a:lnTo>
                    <a:lnTo>
                      <a:pt x="5820" y="9590"/>
                    </a:lnTo>
                    <a:lnTo>
                      <a:pt x="5339" y="9664"/>
                    </a:lnTo>
                    <a:lnTo>
                      <a:pt x="4844" y="9689"/>
                    </a:lnTo>
                    <a:lnTo>
                      <a:pt x="4844" y="968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 dirty="0">
                  <a:latin typeface="+mj-lt"/>
                </a:endParaRPr>
              </a:p>
            </p:txBody>
          </p:sp>
          <p:sp>
            <p:nvSpPr>
              <p:cNvPr id="33" name="Freeform 7"/>
              <p:cNvSpPr>
                <a:spLocks noEditPoints="1"/>
              </p:cNvSpPr>
              <p:nvPr/>
            </p:nvSpPr>
            <p:spPr bwMode="auto">
              <a:xfrm>
                <a:off x="3350" y="8036"/>
                <a:ext cx="465" cy="466"/>
              </a:xfrm>
              <a:custGeom>
                <a:avLst/>
                <a:gdLst>
                  <a:gd name="T0" fmla="*/ 2498 w 6051"/>
                  <a:gd name="T1" fmla="*/ 452 h 6050"/>
                  <a:gd name="T2" fmla="*/ 1559 w 6051"/>
                  <a:gd name="T3" fmla="*/ 848 h 6050"/>
                  <a:gd name="T4" fmla="*/ 848 w 6051"/>
                  <a:gd name="T5" fmla="*/ 1557 h 6050"/>
                  <a:gd name="T6" fmla="*/ 453 w 6051"/>
                  <a:gd name="T7" fmla="*/ 2496 h 6050"/>
                  <a:gd name="T8" fmla="*/ 453 w 6051"/>
                  <a:gd name="T9" fmla="*/ 3553 h 6050"/>
                  <a:gd name="T10" fmla="*/ 848 w 6051"/>
                  <a:gd name="T11" fmla="*/ 4492 h 6050"/>
                  <a:gd name="T12" fmla="*/ 1559 w 6051"/>
                  <a:gd name="T13" fmla="*/ 5201 h 6050"/>
                  <a:gd name="T14" fmla="*/ 2498 w 6051"/>
                  <a:gd name="T15" fmla="*/ 5598 h 6050"/>
                  <a:gd name="T16" fmla="*/ 3555 w 6051"/>
                  <a:gd name="T17" fmla="*/ 5598 h 6050"/>
                  <a:gd name="T18" fmla="*/ 4492 w 6051"/>
                  <a:gd name="T19" fmla="*/ 5201 h 6050"/>
                  <a:gd name="T20" fmla="*/ 5203 w 6051"/>
                  <a:gd name="T21" fmla="*/ 4492 h 6050"/>
                  <a:gd name="T22" fmla="*/ 5598 w 6051"/>
                  <a:gd name="T23" fmla="*/ 3553 h 6050"/>
                  <a:gd name="T24" fmla="*/ 5598 w 6051"/>
                  <a:gd name="T25" fmla="*/ 2496 h 6050"/>
                  <a:gd name="T26" fmla="*/ 5203 w 6051"/>
                  <a:gd name="T27" fmla="*/ 1557 h 6050"/>
                  <a:gd name="T28" fmla="*/ 4492 w 6051"/>
                  <a:gd name="T29" fmla="*/ 848 h 6050"/>
                  <a:gd name="T30" fmla="*/ 3555 w 6051"/>
                  <a:gd name="T31" fmla="*/ 452 h 6050"/>
                  <a:gd name="T32" fmla="*/ 3026 w 6051"/>
                  <a:gd name="T33" fmla="*/ 398 h 6050"/>
                  <a:gd name="T34" fmla="*/ 2717 w 6051"/>
                  <a:gd name="T35" fmla="*/ 6035 h 6050"/>
                  <a:gd name="T36" fmla="*/ 2127 w 6051"/>
                  <a:gd name="T37" fmla="*/ 5914 h 6050"/>
                  <a:gd name="T38" fmla="*/ 1336 w 6051"/>
                  <a:gd name="T39" fmla="*/ 5533 h 6050"/>
                  <a:gd name="T40" fmla="*/ 518 w 6051"/>
                  <a:gd name="T41" fmla="*/ 4715 h 6050"/>
                  <a:gd name="T42" fmla="*/ 137 w 6051"/>
                  <a:gd name="T43" fmla="*/ 3923 h 6050"/>
                  <a:gd name="T44" fmla="*/ 16 w 6051"/>
                  <a:gd name="T45" fmla="*/ 3333 h 6050"/>
                  <a:gd name="T46" fmla="*/ 16 w 6051"/>
                  <a:gd name="T47" fmla="*/ 2715 h 6050"/>
                  <a:gd name="T48" fmla="*/ 137 w 6051"/>
                  <a:gd name="T49" fmla="*/ 2126 h 6050"/>
                  <a:gd name="T50" fmla="*/ 518 w 6051"/>
                  <a:gd name="T51" fmla="*/ 1334 h 6050"/>
                  <a:gd name="T52" fmla="*/ 1336 w 6051"/>
                  <a:gd name="T53" fmla="*/ 516 h 6050"/>
                  <a:gd name="T54" fmla="*/ 2127 w 6051"/>
                  <a:gd name="T55" fmla="*/ 135 h 6050"/>
                  <a:gd name="T56" fmla="*/ 2717 w 6051"/>
                  <a:gd name="T57" fmla="*/ 15 h 6050"/>
                  <a:gd name="T58" fmla="*/ 3334 w 6051"/>
                  <a:gd name="T59" fmla="*/ 15 h 6050"/>
                  <a:gd name="T60" fmla="*/ 3925 w 6051"/>
                  <a:gd name="T61" fmla="*/ 135 h 6050"/>
                  <a:gd name="T62" fmla="*/ 4716 w 6051"/>
                  <a:gd name="T63" fmla="*/ 516 h 6050"/>
                  <a:gd name="T64" fmla="*/ 5534 w 6051"/>
                  <a:gd name="T65" fmla="*/ 1334 h 6050"/>
                  <a:gd name="T66" fmla="*/ 5914 w 6051"/>
                  <a:gd name="T67" fmla="*/ 2126 h 6050"/>
                  <a:gd name="T68" fmla="*/ 6035 w 6051"/>
                  <a:gd name="T69" fmla="*/ 2715 h 6050"/>
                  <a:gd name="T70" fmla="*/ 6035 w 6051"/>
                  <a:gd name="T71" fmla="*/ 3333 h 6050"/>
                  <a:gd name="T72" fmla="*/ 5914 w 6051"/>
                  <a:gd name="T73" fmla="*/ 3923 h 6050"/>
                  <a:gd name="T74" fmla="*/ 5534 w 6051"/>
                  <a:gd name="T75" fmla="*/ 4715 h 6050"/>
                  <a:gd name="T76" fmla="*/ 4716 w 6051"/>
                  <a:gd name="T77" fmla="*/ 5533 h 6050"/>
                  <a:gd name="T78" fmla="*/ 3925 w 6051"/>
                  <a:gd name="T79" fmla="*/ 5914 h 6050"/>
                  <a:gd name="T80" fmla="*/ 3334 w 6051"/>
                  <a:gd name="T81" fmla="*/ 6035 h 6050"/>
                  <a:gd name="T82" fmla="*/ 3026 w 6051"/>
                  <a:gd name="T83" fmla="*/ 6050 h 60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6051" h="6050">
                    <a:moveTo>
                      <a:pt x="3026" y="398"/>
                    </a:moveTo>
                    <a:lnTo>
                      <a:pt x="2498" y="452"/>
                    </a:lnTo>
                    <a:lnTo>
                      <a:pt x="2004" y="605"/>
                    </a:lnTo>
                    <a:lnTo>
                      <a:pt x="1559" y="848"/>
                    </a:lnTo>
                    <a:lnTo>
                      <a:pt x="1170" y="1168"/>
                    </a:lnTo>
                    <a:lnTo>
                      <a:pt x="848" y="1557"/>
                    </a:lnTo>
                    <a:lnTo>
                      <a:pt x="606" y="2003"/>
                    </a:lnTo>
                    <a:lnTo>
                      <a:pt x="453" y="2496"/>
                    </a:lnTo>
                    <a:lnTo>
                      <a:pt x="400" y="3024"/>
                    </a:lnTo>
                    <a:lnTo>
                      <a:pt x="453" y="3553"/>
                    </a:lnTo>
                    <a:lnTo>
                      <a:pt x="606" y="4045"/>
                    </a:lnTo>
                    <a:lnTo>
                      <a:pt x="848" y="4492"/>
                    </a:lnTo>
                    <a:lnTo>
                      <a:pt x="1170" y="4881"/>
                    </a:lnTo>
                    <a:lnTo>
                      <a:pt x="1559" y="5201"/>
                    </a:lnTo>
                    <a:lnTo>
                      <a:pt x="2004" y="5444"/>
                    </a:lnTo>
                    <a:lnTo>
                      <a:pt x="2498" y="5598"/>
                    </a:lnTo>
                    <a:lnTo>
                      <a:pt x="3026" y="5651"/>
                    </a:lnTo>
                    <a:lnTo>
                      <a:pt x="3555" y="5598"/>
                    </a:lnTo>
                    <a:lnTo>
                      <a:pt x="4047" y="5444"/>
                    </a:lnTo>
                    <a:lnTo>
                      <a:pt x="4492" y="5201"/>
                    </a:lnTo>
                    <a:lnTo>
                      <a:pt x="4882" y="4881"/>
                    </a:lnTo>
                    <a:lnTo>
                      <a:pt x="5203" y="4492"/>
                    </a:lnTo>
                    <a:lnTo>
                      <a:pt x="5445" y="4045"/>
                    </a:lnTo>
                    <a:lnTo>
                      <a:pt x="5598" y="3553"/>
                    </a:lnTo>
                    <a:lnTo>
                      <a:pt x="5651" y="3024"/>
                    </a:lnTo>
                    <a:lnTo>
                      <a:pt x="5598" y="2496"/>
                    </a:lnTo>
                    <a:lnTo>
                      <a:pt x="5445" y="2003"/>
                    </a:lnTo>
                    <a:lnTo>
                      <a:pt x="5203" y="1557"/>
                    </a:lnTo>
                    <a:lnTo>
                      <a:pt x="4882" y="1168"/>
                    </a:lnTo>
                    <a:lnTo>
                      <a:pt x="4492" y="848"/>
                    </a:lnTo>
                    <a:lnTo>
                      <a:pt x="4047" y="605"/>
                    </a:lnTo>
                    <a:lnTo>
                      <a:pt x="3555" y="452"/>
                    </a:lnTo>
                    <a:lnTo>
                      <a:pt x="3026" y="398"/>
                    </a:lnTo>
                    <a:lnTo>
                      <a:pt x="3026" y="398"/>
                    </a:lnTo>
                    <a:close/>
                    <a:moveTo>
                      <a:pt x="3026" y="6050"/>
                    </a:moveTo>
                    <a:lnTo>
                      <a:pt x="2717" y="6035"/>
                    </a:lnTo>
                    <a:lnTo>
                      <a:pt x="2416" y="5988"/>
                    </a:lnTo>
                    <a:lnTo>
                      <a:pt x="2127" y="5914"/>
                    </a:lnTo>
                    <a:lnTo>
                      <a:pt x="1849" y="5811"/>
                    </a:lnTo>
                    <a:lnTo>
                      <a:pt x="1336" y="5533"/>
                    </a:lnTo>
                    <a:lnTo>
                      <a:pt x="888" y="5163"/>
                    </a:lnTo>
                    <a:lnTo>
                      <a:pt x="518" y="4715"/>
                    </a:lnTo>
                    <a:lnTo>
                      <a:pt x="238" y="4201"/>
                    </a:lnTo>
                    <a:lnTo>
                      <a:pt x="137" y="3923"/>
                    </a:lnTo>
                    <a:lnTo>
                      <a:pt x="62" y="3633"/>
                    </a:lnTo>
                    <a:lnTo>
                      <a:pt x="16" y="3333"/>
                    </a:lnTo>
                    <a:lnTo>
                      <a:pt x="0" y="3024"/>
                    </a:lnTo>
                    <a:lnTo>
                      <a:pt x="16" y="2715"/>
                    </a:lnTo>
                    <a:lnTo>
                      <a:pt x="62" y="2416"/>
                    </a:lnTo>
                    <a:lnTo>
                      <a:pt x="137" y="2126"/>
                    </a:lnTo>
                    <a:lnTo>
                      <a:pt x="238" y="1848"/>
                    </a:lnTo>
                    <a:lnTo>
                      <a:pt x="518" y="1334"/>
                    </a:lnTo>
                    <a:lnTo>
                      <a:pt x="888" y="886"/>
                    </a:lnTo>
                    <a:lnTo>
                      <a:pt x="1336" y="516"/>
                    </a:lnTo>
                    <a:lnTo>
                      <a:pt x="1849" y="238"/>
                    </a:lnTo>
                    <a:lnTo>
                      <a:pt x="2127" y="135"/>
                    </a:lnTo>
                    <a:lnTo>
                      <a:pt x="2416" y="60"/>
                    </a:lnTo>
                    <a:lnTo>
                      <a:pt x="2717" y="15"/>
                    </a:lnTo>
                    <a:lnTo>
                      <a:pt x="3026" y="0"/>
                    </a:lnTo>
                    <a:lnTo>
                      <a:pt x="3334" y="15"/>
                    </a:lnTo>
                    <a:lnTo>
                      <a:pt x="3635" y="60"/>
                    </a:lnTo>
                    <a:lnTo>
                      <a:pt x="3925" y="135"/>
                    </a:lnTo>
                    <a:lnTo>
                      <a:pt x="4202" y="238"/>
                    </a:lnTo>
                    <a:lnTo>
                      <a:pt x="4716" y="516"/>
                    </a:lnTo>
                    <a:lnTo>
                      <a:pt x="5164" y="886"/>
                    </a:lnTo>
                    <a:lnTo>
                      <a:pt x="5534" y="1334"/>
                    </a:lnTo>
                    <a:lnTo>
                      <a:pt x="5813" y="1848"/>
                    </a:lnTo>
                    <a:lnTo>
                      <a:pt x="5914" y="2126"/>
                    </a:lnTo>
                    <a:lnTo>
                      <a:pt x="5989" y="2416"/>
                    </a:lnTo>
                    <a:lnTo>
                      <a:pt x="6035" y="2715"/>
                    </a:lnTo>
                    <a:lnTo>
                      <a:pt x="6051" y="3024"/>
                    </a:lnTo>
                    <a:lnTo>
                      <a:pt x="6035" y="3333"/>
                    </a:lnTo>
                    <a:lnTo>
                      <a:pt x="5989" y="3633"/>
                    </a:lnTo>
                    <a:lnTo>
                      <a:pt x="5914" y="3923"/>
                    </a:lnTo>
                    <a:lnTo>
                      <a:pt x="5813" y="4201"/>
                    </a:lnTo>
                    <a:lnTo>
                      <a:pt x="5534" y="4715"/>
                    </a:lnTo>
                    <a:lnTo>
                      <a:pt x="5164" y="5163"/>
                    </a:lnTo>
                    <a:lnTo>
                      <a:pt x="4716" y="5533"/>
                    </a:lnTo>
                    <a:lnTo>
                      <a:pt x="4202" y="5811"/>
                    </a:lnTo>
                    <a:lnTo>
                      <a:pt x="3925" y="5914"/>
                    </a:lnTo>
                    <a:lnTo>
                      <a:pt x="3635" y="5988"/>
                    </a:lnTo>
                    <a:lnTo>
                      <a:pt x="3334" y="6035"/>
                    </a:lnTo>
                    <a:lnTo>
                      <a:pt x="3026" y="6050"/>
                    </a:lnTo>
                    <a:lnTo>
                      <a:pt x="3026" y="60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 dirty="0">
                  <a:latin typeface="+mj-lt"/>
                </a:endParaRPr>
              </a:p>
            </p:txBody>
          </p:sp>
        </p:grpSp>
      </p:grpSp>
      <p:sp>
        <p:nvSpPr>
          <p:cNvPr id="25" name="TextBox 24"/>
          <p:cNvSpPr txBox="1"/>
          <p:nvPr/>
        </p:nvSpPr>
        <p:spPr>
          <a:xfrm>
            <a:off x="7662336" y="5424956"/>
            <a:ext cx="1378763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00" dirty="0" smtClean="0">
                <a:solidFill>
                  <a:schemeClr val="bg1"/>
                </a:solidFill>
              </a:rPr>
              <a:t>  New</a:t>
            </a:r>
            <a:r>
              <a:rPr lang="en-US" sz="600" baseline="0" dirty="0" smtClean="0">
                <a:solidFill>
                  <a:schemeClr val="bg1"/>
                </a:solidFill>
              </a:rPr>
              <a:t> Relic </a:t>
            </a:r>
            <a:r>
              <a:rPr lang="en-US" sz="600" dirty="0" smtClean="0">
                <a:solidFill>
                  <a:schemeClr val="bg1"/>
                </a:solidFill>
              </a:rPr>
              <a:t>Confidential  |  </a:t>
            </a:r>
            <a:fld id="{1CCA435D-551C-478F-AB5B-3785473F75D5}" type="slidenum">
              <a:rPr lang="en-US" sz="600" smtClean="0">
                <a:solidFill>
                  <a:schemeClr val="bg1"/>
                </a:solidFill>
              </a:rPr>
              <a:pPr algn="r"/>
              <a:t>‹#›</a:t>
            </a:fld>
            <a:endParaRPr lang="en-US" sz="6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2141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v="urn:schemas-microsoft-com:mac:vml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id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371475" y="2413000"/>
            <a:ext cx="8401050" cy="571500"/>
          </a:xfrm>
          <a:prstGeom prst="rect">
            <a:avLst/>
          </a:prstGeom>
        </p:spPr>
        <p:txBody>
          <a:bodyPr lIns="68579" tIns="34289" rIns="68579" bIns="34289"/>
          <a:lstStyle>
            <a:lvl1pPr marL="0" indent="0" algn="ctr">
              <a:buFontTx/>
              <a:buNone/>
              <a:defRPr sz="3300" b="1" spc="-15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 smtClean="0"/>
              <a:t>Big idea or question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33846" y="3742267"/>
            <a:ext cx="9369286" cy="280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913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v="urn:schemas-microsoft-com:mac:vml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ig idea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/>
        </p:nvSpPr>
        <p:spPr>
          <a:xfrm>
            <a:off x="0" y="0"/>
            <a:ext cx="9160594" cy="5715000"/>
          </a:xfrm>
          <a:prstGeom prst="rect">
            <a:avLst/>
          </a:prstGeom>
          <a:gradFill>
            <a:gsLst>
              <a:gs pos="0">
                <a:srgbClr val="292C30"/>
              </a:gs>
              <a:gs pos="50000">
                <a:srgbClr val="3E4247"/>
              </a:gs>
              <a:gs pos="100000">
                <a:srgbClr val="53585F"/>
              </a:gs>
            </a:gsLst>
            <a:lin ang="5400000" scaled="1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smtClean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371475" y="2413000"/>
            <a:ext cx="8401050" cy="57150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3300" b="1" spc="-15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 smtClean="0"/>
              <a:t>Big idea or question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271944" y="5471349"/>
            <a:ext cx="543261" cy="117358"/>
            <a:chOff x="16712421" y="4152115"/>
            <a:chExt cx="3102095" cy="603113"/>
          </a:xfrm>
          <a:solidFill>
            <a:schemeClr val="bg1"/>
          </a:solidFill>
        </p:grpSpPr>
        <p:grpSp>
          <p:nvGrpSpPr>
            <p:cNvPr id="23" name="Group 4"/>
            <p:cNvGrpSpPr>
              <a:grpSpLocks noChangeAspect="1"/>
            </p:cNvGrpSpPr>
            <p:nvPr/>
          </p:nvGrpSpPr>
          <p:grpSpPr bwMode="auto">
            <a:xfrm>
              <a:off x="17625338" y="4230601"/>
              <a:ext cx="2189161" cy="407786"/>
              <a:chOff x="12934" y="526"/>
              <a:chExt cx="1734" cy="323"/>
            </a:xfrm>
            <a:grpFill/>
          </p:grpSpPr>
          <p:sp>
            <p:nvSpPr>
              <p:cNvPr id="47" name="Freeform 46"/>
              <p:cNvSpPr>
                <a:spLocks/>
              </p:cNvSpPr>
              <p:nvPr/>
            </p:nvSpPr>
            <p:spPr bwMode="auto">
              <a:xfrm>
                <a:off x="12934" y="545"/>
                <a:ext cx="201" cy="298"/>
              </a:xfrm>
              <a:custGeom>
                <a:avLst/>
                <a:gdLst>
                  <a:gd name="T0" fmla="*/ 1047 w 1410"/>
                  <a:gd name="T1" fmla="*/ 2083 h 2083"/>
                  <a:gd name="T2" fmla="*/ 580 w 1410"/>
                  <a:gd name="T3" fmla="*/ 1105 h 2083"/>
                  <a:gd name="T4" fmla="*/ 421 w 1410"/>
                  <a:gd name="T5" fmla="*/ 755 h 2083"/>
                  <a:gd name="T6" fmla="*/ 315 w 1410"/>
                  <a:gd name="T7" fmla="*/ 488 h 2083"/>
                  <a:gd name="T8" fmla="*/ 306 w 1410"/>
                  <a:gd name="T9" fmla="*/ 496 h 2083"/>
                  <a:gd name="T10" fmla="*/ 322 w 1410"/>
                  <a:gd name="T11" fmla="*/ 782 h 2083"/>
                  <a:gd name="T12" fmla="*/ 327 w 1410"/>
                  <a:gd name="T13" fmla="*/ 1074 h 2083"/>
                  <a:gd name="T14" fmla="*/ 340 w 1410"/>
                  <a:gd name="T15" fmla="*/ 2083 h 2083"/>
                  <a:gd name="T16" fmla="*/ 0 w 1410"/>
                  <a:gd name="T17" fmla="*/ 2083 h 2083"/>
                  <a:gd name="T18" fmla="*/ 0 w 1410"/>
                  <a:gd name="T19" fmla="*/ 0 h 2083"/>
                  <a:gd name="T20" fmla="*/ 391 w 1410"/>
                  <a:gd name="T21" fmla="*/ 0 h 2083"/>
                  <a:gd name="T22" fmla="*/ 896 w 1410"/>
                  <a:gd name="T23" fmla="*/ 1018 h 2083"/>
                  <a:gd name="T24" fmla="*/ 967 w 1410"/>
                  <a:gd name="T25" fmla="*/ 1169 h 2083"/>
                  <a:gd name="T26" fmla="*/ 1029 w 1410"/>
                  <a:gd name="T27" fmla="*/ 1322 h 2083"/>
                  <a:gd name="T28" fmla="*/ 1110 w 1410"/>
                  <a:gd name="T29" fmla="*/ 1553 h 2083"/>
                  <a:gd name="T30" fmla="*/ 1119 w 1410"/>
                  <a:gd name="T31" fmla="*/ 1544 h 2083"/>
                  <a:gd name="T32" fmla="*/ 1100 w 1410"/>
                  <a:gd name="T33" fmla="*/ 1279 h 2083"/>
                  <a:gd name="T34" fmla="*/ 1088 w 1410"/>
                  <a:gd name="T35" fmla="*/ 951 h 2083"/>
                  <a:gd name="T36" fmla="*/ 1083 w 1410"/>
                  <a:gd name="T37" fmla="*/ 0 h 2083"/>
                  <a:gd name="T38" fmla="*/ 1410 w 1410"/>
                  <a:gd name="T39" fmla="*/ 0 h 2083"/>
                  <a:gd name="T40" fmla="*/ 1410 w 1410"/>
                  <a:gd name="T41" fmla="*/ 2083 h 2083"/>
                  <a:gd name="T42" fmla="*/ 1047 w 1410"/>
                  <a:gd name="T43" fmla="*/ 2083 h 2083"/>
                  <a:gd name="T44" fmla="*/ 1047 w 1410"/>
                  <a:gd name="T45" fmla="*/ 2083 h 20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410" h="2083">
                    <a:moveTo>
                      <a:pt x="1047" y="2083"/>
                    </a:moveTo>
                    <a:lnTo>
                      <a:pt x="580" y="1105"/>
                    </a:lnTo>
                    <a:lnTo>
                      <a:pt x="421" y="755"/>
                    </a:lnTo>
                    <a:lnTo>
                      <a:pt x="315" y="488"/>
                    </a:lnTo>
                    <a:lnTo>
                      <a:pt x="306" y="496"/>
                    </a:lnTo>
                    <a:lnTo>
                      <a:pt x="322" y="782"/>
                    </a:lnTo>
                    <a:lnTo>
                      <a:pt x="327" y="1074"/>
                    </a:lnTo>
                    <a:lnTo>
                      <a:pt x="340" y="2083"/>
                    </a:lnTo>
                    <a:lnTo>
                      <a:pt x="0" y="2083"/>
                    </a:lnTo>
                    <a:lnTo>
                      <a:pt x="0" y="0"/>
                    </a:lnTo>
                    <a:lnTo>
                      <a:pt x="391" y="0"/>
                    </a:lnTo>
                    <a:lnTo>
                      <a:pt x="896" y="1018"/>
                    </a:lnTo>
                    <a:lnTo>
                      <a:pt x="967" y="1169"/>
                    </a:lnTo>
                    <a:lnTo>
                      <a:pt x="1029" y="1322"/>
                    </a:lnTo>
                    <a:lnTo>
                      <a:pt x="1110" y="1553"/>
                    </a:lnTo>
                    <a:lnTo>
                      <a:pt x="1119" y="1544"/>
                    </a:lnTo>
                    <a:lnTo>
                      <a:pt x="1100" y="1279"/>
                    </a:lnTo>
                    <a:lnTo>
                      <a:pt x="1088" y="951"/>
                    </a:lnTo>
                    <a:lnTo>
                      <a:pt x="1083" y="0"/>
                    </a:lnTo>
                    <a:lnTo>
                      <a:pt x="1410" y="0"/>
                    </a:lnTo>
                    <a:lnTo>
                      <a:pt x="1410" y="2083"/>
                    </a:lnTo>
                    <a:lnTo>
                      <a:pt x="1047" y="2083"/>
                    </a:lnTo>
                    <a:lnTo>
                      <a:pt x="1047" y="208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 dirty="0">
                  <a:latin typeface="+mj-lt"/>
                </a:endParaRPr>
              </a:p>
            </p:txBody>
          </p:sp>
          <p:sp>
            <p:nvSpPr>
              <p:cNvPr id="48" name="Freeform 47"/>
              <p:cNvSpPr>
                <a:spLocks noEditPoints="1"/>
              </p:cNvSpPr>
              <p:nvPr/>
            </p:nvSpPr>
            <p:spPr bwMode="auto">
              <a:xfrm>
                <a:off x="13172" y="620"/>
                <a:ext cx="182" cy="229"/>
              </a:xfrm>
              <a:custGeom>
                <a:avLst/>
                <a:gdLst>
                  <a:gd name="T0" fmla="*/ 591 w 1273"/>
                  <a:gd name="T1" fmla="*/ 257 h 1598"/>
                  <a:gd name="T2" fmla="*/ 483 w 1273"/>
                  <a:gd name="T3" fmla="*/ 309 h 1598"/>
                  <a:gd name="T4" fmla="*/ 409 w 1273"/>
                  <a:gd name="T5" fmla="*/ 410 h 1598"/>
                  <a:gd name="T6" fmla="*/ 372 w 1273"/>
                  <a:gd name="T7" fmla="*/ 556 h 1598"/>
                  <a:gd name="T8" fmla="*/ 930 w 1273"/>
                  <a:gd name="T9" fmla="*/ 644 h 1598"/>
                  <a:gd name="T10" fmla="*/ 911 w 1273"/>
                  <a:gd name="T11" fmla="*/ 479 h 1598"/>
                  <a:gd name="T12" fmla="*/ 855 w 1273"/>
                  <a:gd name="T13" fmla="*/ 354 h 1598"/>
                  <a:gd name="T14" fmla="*/ 769 w 1273"/>
                  <a:gd name="T15" fmla="*/ 276 h 1598"/>
                  <a:gd name="T16" fmla="*/ 657 w 1273"/>
                  <a:gd name="T17" fmla="*/ 249 h 1598"/>
                  <a:gd name="T18" fmla="*/ 365 w 1273"/>
                  <a:gd name="T19" fmla="*/ 888 h 1598"/>
                  <a:gd name="T20" fmla="*/ 368 w 1273"/>
                  <a:gd name="T21" fmla="*/ 991 h 1598"/>
                  <a:gd name="T22" fmla="*/ 405 w 1273"/>
                  <a:gd name="T23" fmla="*/ 1142 h 1598"/>
                  <a:gd name="T24" fmla="*/ 491 w 1273"/>
                  <a:gd name="T25" fmla="*/ 1264 h 1598"/>
                  <a:gd name="T26" fmla="*/ 639 w 1273"/>
                  <a:gd name="T27" fmla="*/ 1335 h 1598"/>
                  <a:gd name="T28" fmla="*/ 843 w 1273"/>
                  <a:gd name="T29" fmla="*/ 1336 h 1598"/>
                  <a:gd name="T30" fmla="*/ 1032 w 1273"/>
                  <a:gd name="T31" fmla="*/ 1260 h 1598"/>
                  <a:gd name="T32" fmla="*/ 1250 w 1273"/>
                  <a:gd name="T33" fmla="*/ 1397 h 1598"/>
                  <a:gd name="T34" fmla="*/ 993 w 1273"/>
                  <a:gd name="T35" fmla="*/ 1548 h 1598"/>
                  <a:gd name="T36" fmla="*/ 702 w 1273"/>
                  <a:gd name="T37" fmla="*/ 1598 h 1598"/>
                  <a:gd name="T38" fmla="*/ 548 w 1273"/>
                  <a:gd name="T39" fmla="*/ 1583 h 1598"/>
                  <a:gd name="T40" fmla="*/ 411 w 1273"/>
                  <a:gd name="T41" fmla="*/ 1542 h 1598"/>
                  <a:gd name="T42" fmla="*/ 290 w 1273"/>
                  <a:gd name="T43" fmla="*/ 1475 h 1598"/>
                  <a:gd name="T44" fmla="*/ 190 w 1273"/>
                  <a:gd name="T45" fmla="*/ 1382 h 1598"/>
                  <a:gd name="T46" fmla="*/ 109 w 1273"/>
                  <a:gd name="T47" fmla="*/ 1267 h 1598"/>
                  <a:gd name="T48" fmla="*/ 49 w 1273"/>
                  <a:gd name="T49" fmla="*/ 1131 h 1598"/>
                  <a:gd name="T50" fmla="*/ 13 w 1273"/>
                  <a:gd name="T51" fmla="*/ 975 h 1598"/>
                  <a:gd name="T52" fmla="*/ 12 w 1273"/>
                  <a:gd name="T53" fmla="*/ 615 h 1598"/>
                  <a:gd name="T54" fmla="*/ 46 w 1273"/>
                  <a:gd name="T55" fmla="*/ 458 h 1598"/>
                  <a:gd name="T56" fmla="*/ 105 w 1273"/>
                  <a:gd name="T57" fmla="*/ 323 h 1598"/>
                  <a:gd name="T58" fmla="*/ 190 w 1273"/>
                  <a:gd name="T59" fmla="*/ 205 h 1598"/>
                  <a:gd name="T60" fmla="*/ 288 w 1273"/>
                  <a:gd name="T61" fmla="*/ 113 h 1598"/>
                  <a:gd name="T62" fmla="*/ 397 w 1273"/>
                  <a:gd name="T63" fmla="*/ 49 h 1598"/>
                  <a:gd name="T64" fmla="*/ 519 w 1273"/>
                  <a:gd name="T65" fmla="*/ 12 h 1598"/>
                  <a:gd name="T66" fmla="*/ 767 w 1273"/>
                  <a:gd name="T67" fmla="*/ 7 h 1598"/>
                  <a:gd name="T68" fmla="*/ 976 w 1273"/>
                  <a:gd name="T69" fmla="*/ 82 h 1598"/>
                  <a:gd name="T70" fmla="*/ 1122 w 1273"/>
                  <a:gd name="T71" fmla="*/ 205 h 1598"/>
                  <a:gd name="T72" fmla="*/ 1195 w 1273"/>
                  <a:gd name="T73" fmla="*/ 325 h 1598"/>
                  <a:gd name="T74" fmla="*/ 1245 w 1273"/>
                  <a:gd name="T75" fmla="*/ 485 h 1598"/>
                  <a:gd name="T76" fmla="*/ 1270 w 1273"/>
                  <a:gd name="T77" fmla="*/ 693 h 1598"/>
                  <a:gd name="T78" fmla="*/ 1273 w 1273"/>
                  <a:gd name="T79" fmla="*/ 888 h 1598"/>
                  <a:gd name="T80" fmla="*/ 365 w 1273"/>
                  <a:gd name="T81" fmla="*/ 888 h 15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273" h="1598">
                    <a:moveTo>
                      <a:pt x="657" y="249"/>
                    </a:moveTo>
                    <a:lnTo>
                      <a:pt x="591" y="257"/>
                    </a:lnTo>
                    <a:lnTo>
                      <a:pt x="532" y="276"/>
                    </a:lnTo>
                    <a:lnTo>
                      <a:pt x="483" y="309"/>
                    </a:lnTo>
                    <a:lnTo>
                      <a:pt x="441" y="354"/>
                    </a:lnTo>
                    <a:lnTo>
                      <a:pt x="409" y="410"/>
                    </a:lnTo>
                    <a:lnTo>
                      <a:pt x="386" y="479"/>
                    </a:lnTo>
                    <a:lnTo>
                      <a:pt x="372" y="556"/>
                    </a:lnTo>
                    <a:lnTo>
                      <a:pt x="368" y="644"/>
                    </a:lnTo>
                    <a:lnTo>
                      <a:pt x="930" y="644"/>
                    </a:lnTo>
                    <a:lnTo>
                      <a:pt x="925" y="556"/>
                    </a:lnTo>
                    <a:lnTo>
                      <a:pt x="911" y="479"/>
                    </a:lnTo>
                    <a:lnTo>
                      <a:pt x="887" y="410"/>
                    </a:lnTo>
                    <a:lnTo>
                      <a:pt x="855" y="354"/>
                    </a:lnTo>
                    <a:lnTo>
                      <a:pt x="816" y="309"/>
                    </a:lnTo>
                    <a:lnTo>
                      <a:pt x="769" y="276"/>
                    </a:lnTo>
                    <a:lnTo>
                      <a:pt x="715" y="257"/>
                    </a:lnTo>
                    <a:lnTo>
                      <a:pt x="657" y="249"/>
                    </a:lnTo>
                    <a:lnTo>
                      <a:pt x="657" y="249"/>
                    </a:lnTo>
                    <a:close/>
                    <a:moveTo>
                      <a:pt x="365" y="888"/>
                    </a:moveTo>
                    <a:lnTo>
                      <a:pt x="365" y="912"/>
                    </a:lnTo>
                    <a:lnTo>
                      <a:pt x="368" y="991"/>
                    </a:lnTo>
                    <a:lnTo>
                      <a:pt x="382" y="1068"/>
                    </a:lnTo>
                    <a:lnTo>
                      <a:pt x="405" y="1142"/>
                    </a:lnTo>
                    <a:lnTo>
                      <a:pt x="440" y="1208"/>
                    </a:lnTo>
                    <a:lnTo>
                      <a:pt x="491" y="1264"/>
                    </a:lnTo>
                    <a:lnTo>
                      <a:pt x="557" y="1307"/>
                    </a:lnTo>
                    <a:lnTo>
                      <a:pt x="639" y="1335"/>
                    </a:lnTo>
                    <a:lnTo>
                      <a:pt x="741" y="1346"/>
                    </a:lnTo>
                    <a:lnTo>
                      <a:pt x="843" y="1336"/>
                    </a:lnTo>
                    <a:lnTo>
                      <a:pt x="940" y="1307"/>
                    </a:lnTo>
                    <a:lnTo>
                      <a:pt x="1032" y="1260"/>
                    </a:lnTo>
                    <a:lnTo>
                      <a:pt x="1120" y="1195"/>
                    </a:lnTo>
                    <a:lnTo>
                      <a:pt x="1250" y="1397"/>
                    </a:lnTo>
                    <a:lnTo>
                      <a:pt x="1125" y="1485"/>
                    </a:lnTo>
                    <a:lnTo>
                      <a:pt x="993" y="1548"/>
                    </a:lnTo>
                    <a:lnTo>
                      <a:pt x="851" y="1586"/>
                    </a:lnTo>
                    <a:lnTo>
                      <a:pt x="702" y="1598"/>
                    </a:lnTo>
                    <a:lnTo>
                      <a:pt x="623" y="1594"/>
                    </a:lnTo>
                    <a:lnTo>
                      <a:pt x="548" y="1583"/>
                    </a:lnTo>
                    <a:lnTo>
                      <a:pt x="477" y="1566"/>
                    </a:lnTo>
                    <a:lnTo>
                      <a:pt x="411" y="1542"/>
                    </a:lnTo>
                    <a:lnTo>
                      <a:pt x="348" y="1511"/>
                    </a:lnTo>
                    <a:lnTo>
                      <a:pt x="290" y="1475"/>
                    </a:lnTo>
                    <a:lnTo>
                      <a:pt x="238" y="1431"/>
                    </a:lnTo>
                    <a:lnTo>
                      <a:pt x="190" y="1382"/>
                    </a:lnTo>
                    <a:lnTo>
                      <a:pt x="146" y="1327"/>
                    </a:lnTo>
                    <a:lnTo>
                      <a:pt x="109" y="1267"/>
                    </a:lnTo>
                    <a:lnTo>
                      <a:pt x="76" y="1202"/>
                    </a:lnTo>
                    <a:lnTo>
                      <a:pt x="49" y="1131"/>
                    </a:lnTo>
                    <a:lnTo>
                      <a:pt x="28" y="1056"/>
                    </a:lnTo>
                    <a:lnTo>
                      <a:pt x="13" y="975"/>
                    </a:lnTo>
                    <a:lnTo>
                      <a:pt x="0" y="801"/>
                    </a:lnTo>
                    <a:lnTo>
                      <a:pt x="12" y="615"/>
                    </a:lnTo>
                    <a:lnTo>
                      <a:pt x="26" y="534"/>
                    </a:lnTo>
                    <a:lnTo>
                      <a:pt x="46" y="458"/>
                    </a:lnTo>
                    <a:lnTo>
                      <a:pt x="72" y="388"/>
                    </a:lnTo>
                    <a:lnTo>
                      <a:pt x="105" y="323"/>
                    </a:lnTo>
                    <a:lnTo>
                      <a:pt x="144" y="262"/>
                    </a:lnTo>
                    <a:lnTo>
                      <a:pt x="190" y="205"/>
                    </a:lnTo>
                    <a:lnTo>
                      <a:pt x="238" y="154"/>
                    </a:lnTo>
                    <a:lnTo>
                      <a:pt x="288" y="113"/>
                    </a:lnTo>
                    <a:lnTo>
                      <a:pt x="341" y="78"/>
                    </a:lnTo>
                    <a:lnTo>
                      <a:pt x="397" y="49"/>
                    </a:lnTo>
                    <a:lnTo>
                      <a:pt x="456" y="28"/>
                    </a:lnTo>
                    <a:lnTo>
                      <a:pt x="519" y="12"/>
                    </a:lnTo>
                    <a:lnTo>
                      <a:pt x="657" y="0"/>
                    </a:lnTo>
                    <a:lnTo>
                      <a:pt x="767" y="7"/>
                    </a:lnTo>
                    <a:lnTo>
                      <a:pt x="873" y="34"/>
                    </a:lnTo>
                    <a:lnTo>
                      <a:pt x="976" y="82"/>
                    </a:lnTo>
                    <a:lnTo>
                      <a:pt x="1075" y="157"/>
                    </a:lnTo>
                    <a:lnTo>
                      <a:pt x="1122" y="205"/>
                    </a:lnTo>
                    <a:lnTo>
                      <a:pt x="1161" y="260"/>
                    </a:lnTo>
                    <a:lnTo>
                      <a:pt x="1195" y="325"/>
                    </a:lnTo>
                    <a:lnTo>
                      <a:pt x="1224" y="400"/>
                    </a:lnTo>
                    <a:lnTo>
                      <a:pt x="1245" y="485"/>
                    </a:lnTo>
                    <a:lnTo>
                      <a:pt x="1261" y="582"/>
                    </a:lnTo>
                    <a:lnTo>
                      <a:pt x="1270" y="693"/>
                    </a:lnTo>
                    <a:lnTo>
                      <a:pt x="1273" y="819"/>
                    </a:lnTo>
                    <a:lnTo>
                      <a:pt x="1273" y="888"/>
                    </a:lnTo>
                    <a:lnTo>
                      <a:pt x="365" y="888"/>
                    </a:lnTo>
                    <a:lnTo>
                      <a:pt x="365" y="88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 dirty="0">
                  <a:latin typeface="+mj-lt"/>
                </a:endParaRPr>
              </a:p>
            </p:txBody>
          </p:sp>
          <p:sp>
            <p:nvSpPr>
              <p:cNvPr id="49" name="Freeform 48"/>
              <p:cNvSpPr>
                <a:spLocks/>
              </p:cNvSpPr>
              <p:nvPr/>
            </p:nvSpPr>
            <p:spPr bwMode="auto">
              <a:xfrm>
                <a:off x="13375" y="622"/>
                <a:ext cx="292" cy="222"/>
              </a:xfrm>
              <a:custGeom>
                <a:avLst/>
                <a:gdLst>
                  <a:gd name="T0" fmla="*/ 1301 w 2041"/>
                  <a:gd name="T1" fmla="*/ 1553 h 1553"/>
                  <a:gd name="T2" fmla="*/ 1046 w 2041"/>
                  <a:gd name="T3" fmla="*/ 576 h 1553"/>
                  <a:gd name="T4" fmla="*/ 1017 w 2041"/>
                  <a:gd name="T5" fmla="*/ 446 h 1553"/>
                  <a:gd name="T6" fmla="*/ 1015 w 2041"/>
                  <a:gd name="T7" fmla="*/ 437 h 1553"/>
                  <a:gd name="T8" fmla="*/ 1014 w 2041"/>
                  <a:gd name="T9" fmla="*/ 437 h 1553"/>
                  <a:gd name="T10" fmla="*/ 1009 w 2041"/>
                  <a:gd name="T11" fmla="*/ 437 h 1553"/>
                  <a:gd name="T12" fmla="*/ 1009 w 2041"/>
                  <a:gd name="T13" fmla="*/ 437 h 1553"/>
                  <a:gd name="T14" fmla="*/ 1009 w 2041"/>
                  <a:gd name="T15" fmla="*/ 438 h 1553"/>
                  <a:gd name="T16" fmla="*/ 1004 w 2041"/>
                  <a:gd name="T17" fmla="*/ 465 h 1553"/>
                  <a:gd name="T18" fmla="*/ 910 w 2041"/>
                  <a:gd name="T19" fmla="*/ 867 h 1553"/>
                  <a:gd name="T20" fmla="*/ 416 w 2041"/>
                  <a:gd name="T21" fmla="*/ 1553 h 1553"/>
                  <a:gd name="T22" fmla="*/ 329 w 2041"/>
                  <a:gd name="T23" fmla="*/ 0 h 1553"/>
                  <a:gd name="T24" fmla="*/ 549 w 2041"/>
                  <a:gd name="T25" fmla="*/ 1008 h 1553"/>
                  <a:gd name="T26" fmla="*/ 571 w 2041"/>
                  <a:gd name="T27" fmla="*/ 1128 h 1553"/>
                  <a:gd name="T28" fmla="*/ 572 w 2041"/>
                  <a:gd name="T29" fmla="*/ 1137 h 1553"/>
                  <a:gd name="T30" fmla="*/ 572 w 2041"/>
                  <a:gd name="T31" fmla="*/ 1137 h 1553"/>
                  <a:gd name="T32" fmla="*/ 581 w 2041"/>
                  <a:gd name="T33" fmla="*/ 1137 h 1553"/>
                  <a:gd name="T34" fmla="*/ 581 w 2041"/>
                  <a:gd name="T35" fmla="*/ 1137 h 1553"/>
                  <a:gd name="T36" fmla="*/ 581 w 2041"/>
                  <a:gd name="T37" fmla="*/ 1135 h 1553"/>
                  <a:gd name="T38" fmla="*/ 587 w 2041"/>
                  <a:gd name="T39" fmla="*/ 1103 h 1553"/>
                  <a:gd name="T40" fmla="*/ 669 w 2041"/>
                  <a:gd name="T41" fmla="*/ 728 h 1553"/>
                  <a:gd name="T42" fmla="*/ 1189 w 2041"/>
                  <a:gd name="T43" fmla="*/ 24 h 1553"/>
                  <a:gd name="T44" fmla="*/ 1432 w 2041"/>
                  <a:gd name="T45" fmla="*/ 1019 h 1553"/>
                  <a:gd name="T46" fmla="*/ 1456 w 2041"/>
                  <a:gd name="T47" fmla="*/ 1135 h 1553"/>
                  <a:gd name="T48" fmla="*/ 1457 w 2041"/>
                  <a:gd name="T49" fmla="*/ 1143 h 1553"/>
                  <a:gd name="T50" fmla="*/ 1457 w 2041"/>
                  <a:gd name="T51" fmla="*/ 1144 h 1553"/>
                  <a:gd name="T52" fmla="*/ 1466 w 2041"/>
                  <a:gd name="T53" fmla="*/ 1144 h 1553"/>
                  <a:gd name="T54" fmla="*/ 1466 w 2041"/>
                  <a:gd name="T55" fmla="*/ 1144 h 1553"/>
                  <a:gd name="T56" fmla="*/ 1466 w 2041"/>
                  <a:gd name="T57" fmla="*/ 1143 h 1553"/>
                  <a:gd name="T58" fmla="*/ 1467 w 2041"/>
                  <a:gd name="T59" fmla="*/ 1133 h 1553"/>
                  <a:gd name="T60" fmla="*/ 1489 w 2041"/>
                  <a:gd name="T61" fmla="*/ 1005 h 1553"/>
                  <a:gd name="T62" fmla="*/ 1698 w 2041"/>
                  <a:gd name="T63" fmla="*/ 24 h 1553"/>
                  <a:gd name="T64" fmla="*/ 1610 w 2041"/>
                  <a:gd name="T65" fmla="*/ 1553 h 15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041" h="1553">
                    <a:moveTo>
                      <a:pt x="1610" y="1553"/>
                    </a:moveTo>
                    <a:lnTo>
                      <a:pt x="1301" y="1553"/>
                    </a:lnTo>
                    <a:lnTo>
                      <a:pt x="1114" y="852"/>
                    </a:lnTo>
                    <a:lnTo>
                      <a:pt x="1046" y="576"/>
                    </a:lnTo>
                    <a:lnTo>
                      <a:pt x="1024" y="476"/>
                    </a:lnTo>
                    <a:lnTo>
                      <a:pt x="1017" y="446"/>
                    </a:lnTo>
                    <a:lnTo>
                      <a:pt x="1015" y="439"/>
                    </a:lnTo>
                    <a:lnTo>
                      <a:pt x="1015" y="437"/>
                    </a:lnTo>
                    <a:lnTo>
                      <a:pt x="1014" y="437"/>
                    </a:lnTo>
                    <a:lnTo>
                      <a:pt x="1014" y="437"/>
                    </a:lnTo>
                    <a:lnTo>
                      <a:pt x="1014" y="437"/>
                    </a:lnTo>
                    <a:lnTo>
                      <a:pt x="1009" y="437"/>
                    </a:lnTo>
                    <a:lnTo>
                      <a:pt x="1009" y="437"/>
                    </a:lnTo>
                    <a:lnTo>
                      <a:pt x="1009" y="437"/>
                    </a:lnTo>
                    <a:lnTo>
                      <a:pt x="1009" y="437"/>
                    </a:lnTo>
                    <a:lnTo>
                      <a:pt x="1009" y="438"/>
                    </a:lnTo>
                    <a:lnTo>
                      <a:pt x="1008" y="443"/>
                    </a:lnTo>
                    <a:lnTo>
                      <a:pt x="1004" y="465"/>
                    </a:lnTo>
                    <a:lnTo>
                      <a:pt x="988" y="547"/>
                    </a:lnTo>
                    <a:lnTo>
                      <a:pt x="910" y="867"/>
                    </a:lnTo>
                    <a:lnTo>
                      <a:pt x="725" y="1553"/>
                    </a:lnTo>
                    <a:lnTo>
                      <a:pt x="416" y="1553"/>
                    </a:lnTo>
                    <a:lnTo>
                      <a:pt x="0" y="45"/>
                    </a:lnTo>
                    <a:lnTo>
                      <a:pt x="329" y="0"/>
                    </a:lnTo>
                    <a:lnTo>
                      <a:pt x="494" y="738"/>
                    </a:lnTo>
                    <a:lnTo>
                      <a:pt x="549" y="1008"/>
                    </a:lnTo>
                    <a:lnTo>
                      <a:pt x="566" y="1102"/>
                    </a:lnTo>
                    <a:lnTo>
                      <a:pt x="571" y="1128"/>
                    </a:lnTo>
                    <a:lnTo>
                      <a:pt x="572" y="1135"/>
                    </a:lnTo>
                    <a:lnTo>
                      <a:pt x="572" y="1137"/>
                    </a:lnTo>
                    <a:lnTo>
                      <a:pt x="572" y="1137"/>
                    </a:lnTo>
                    <a:lnTo>
                      <a:pt x="572" y="1137"/>
                    </a:lnTo>
                    <a:lnTo>
                      <a:pt x="573" y="1137"/>
                    </a:lnTo>
                    <a:lnTo>
                      <a:pt x="581" y="1137"/>
                    </a:lnTo>
                    <a:lnTo>
                      <a:pt x="581" y="1137"/>
                    </a:lnTo>
                    <a:lnTo>
                      <a:pt x="581" y="1137"/>
                    </a:lnTo>
                    <a:lnTo>
                      <a:pt x="581" y="1137"/>
                    </a:lnTo>
                    <a:lnTo>
                      <a:pt x="581" y="1135"/>
                    </a:lnTo>
                    <a:lnTo>
                      <a:pt x="582" y="1129"/>
                    </a:lnTo>
                    <a:lnTo>
                      <a:pt x="587" y="1103"/>
                    </a:lnTo>
                    <a:lnTo>
                      <a:pt x="604" y="1012"/>
                    </a:lnTo>
                    <a:lnTo>
                      <a:pt x="669" y="728"/>
                    </a:lnTo>
                    <a:lnTo>
                      <a:pt x="864" y="24"/>
                    </a:lnTo>
                    <a:lnTo>
                      <a:pt x="1189" y="24"/>
                    </a:lnTo>
                    <a:lnTo>
                      <a:pt x="1361" y="710"/>
                    </a:lnTo>
                    <a:lnTo>
                      <a:pt x="1432" y="1019"/>
                    </a:lnTo>
                    <a:lnTo>
                      <a:pt x="1451" y="1111"/>
                    </a:lnTo>
                    <a:lnTo>
                      <a:pt x="1456" y="1135"/>
                    </a:lnTo>
                    <a:lnTo>
                      <a:pt x="1457" y="1142"/>
                    </a:lnTo>
                    <a:lnTo>
                      <a:pt x="1457" y="1143"/>
                    </a:lnTo>
                    <a:lnTo>
                      <a:pt x="1457" y="1144"/>
                    </a:lnTo>
                    <a:lnTo>
                      <a:pt x="1457" y="1144"/>
                    </a:lnTo>
                    <a:lnTo>
                      <a:pt x="1457" y="1144"/>
                    </a:lnTo>
                    <a:lnTo>
                      <a:pt x="1466" y="1144"/>
                    </a:lnTo>
                    <a:lnTo>
                      <a:pt x="1466" y="1144"/>
                    </a:lnTo>
                    <a:lnTo>
                      <a:pt x="1466" y="1144"/>
                    </a:lnTo>
                    <a:lnTo>
                      <a:pt x="1466" y="1144"/>
                    </a:lnTo>
                    <a:lnTo>
                      <a:pt x="1466" y="1143"/>
                    </a:lnTo>
                    <a:lnTo>
                      <a:pt x="1466" y="1141"/>
                    </a:lnTo>
                    <a:lnTo>
                      <a:pt x="1467" y="1133"/>
                    </a:lnTo>
                    <a:lnTo>
                      <a:pt x="1473" y="1104"/>
                    </a:lnTo>
                    <a:lnTo>
                      <a:pt x="1489" y="1005"/>
                    </a:lnTo>
                    <a:lnTo>
                      <a:pt x="1541" y="734"/>
                    </a:lnTo>
                    <a:lnTo>
                      <a:pt x="1698" y="24"/>
                    </a:lnTo>
                    <a:lnTo>
                      <a:pt x="2041" y="24"/>
                    </a:lnTo>
                    <a:lnTo>
                      <a:pt x="1610" y="1553"/>
                    </a:lnTo>
                    <a:lnTo>
                      <a:pt x="1610" y="15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 dirty="0">
                  <a:latin typeface="+mj-lt"/>
                </a:endParaRPr>
              </a:p>
            </p:txBody>
          </p:sp>
          <p:sp>
            <p:nvSpPr>
              <p:cNvPr id="50" name="Freeform 49"/>
              <p:cNvSpPr>
                <a:spLocks noEditPoints="1"/>
              </p:cNvSpPr>
              <p:nvPr/>
            </p:nvSpPr>
            <p:spPr bwMode="auto">
              <a:xfrm>
                <a:off x="13798" y="545"/>
                <a:ext cx="203" cy="298"/>
              </a:xfrm>
              <a:custGeom>
                <a:avLst/>
                <a:gdLst>
                  <a:gd name="T0" fmla="*/ 529 w 1423"/>
                  <a:gd name="T1" fmla="*/ 280 h 2083"/>
                  <a:gd name="T2" fmla="*/ 340 w 1423"/>
                  <a:gd name="T3" fmla="*/ 280 h 2083"/>
                  <a:gd name="T4" fmla="*/ 340 w 1423"/>
                  <a:gd name="T5" fmla="*/ 939 h 2083"/>
                  <a:gd name="T6" fmla="*/ 517 w 1423"/>
                  <a:gd name="T7" fmla="*/ 939 h 2083"/>
                  <a:gd name="T8" fmla="*/ 637 w 1423"/>
                  <a:gd name="T9" fmla="*/ 934 h 2083"/>
                  <a:gd name="T10" fmla="*/ 731 w 1423"/>
                  <a:gd name="T11" fmla="*/ 919 h 2083"/>
                  <a:gd name="T12" fmla="*/ 803 w 1423"/>
                  <a:gd name="T13" fmla="*/ 892 h 2083"/>
                  <a:gd name="T14" fmla="*/ 857 w 1423"/>
                  <a:gd name="T15" fmla="*/ 852 h 2083"/>
                  <a:gd name="T16" fmla="*/ 895 w 1423"/>
                  <a:gd name="T17" fmla="*/ 803 h 2083"/>
                  <a:gd name="T18" fmla="*/ 925 w 1423"/>
                  <a:gd name="T19" fmla="*/ 745 h 2083"/>
                  <a:gd name="T20" fmla="*/ 944 w 1423"/>
                  <a:gd name="T21" fmla="*/ 676 h 2083"/>
                  <a:gd name="T22" fmla="*/ 951 w 1423"/>
                  <a:gd name="T23" fmla="*/ 598 h 2083"/>
                  <a:gd name="T24" fmla="*/ 944 w 1423"/>
                  <a:gd name="T25" fmla="*/ 525 h 2083"/>
                  <a:gd name="T26" fmla="*/ 927 w 1423"/>
                  <a:gd name="T27" fmla="*/ 460 h 2083"/>
                  <a:gd name="T28" fmla="*/ 899 w 1423"/>
                  <a:gd name="T29" fmla="*/ 405 h 2083"/>
                  <a:gd name="T30" fmla="*/ 855 w 1423"/>
                  <a:gd name="T31" fmla="*/ 361 h 2083"/>
                  <a:gd name="T32" fmla="*/ 797 w 1423"/>
                  <a:gd name="T33" fmla="*/ 325 h 2083"/>
                  <a:gd name="T34" fmla="*/ 725 w 1423"/>
                  <a:gd name="T35" fmla="*/ 300 h 2083"/>
                  <a:gd name="T36" fmla="*/ 635 w 1423"/>
                  <a:gd name="T37" fmla="*/ 285 h 2083"/>
                  <a:gd name="T38" fmla="*/ 529 w 1423"/>
                  <a:gd name="T39" fmla="*/ 280 h 2083"/>
                  <a:gd name="T40" fmla="*/ 529 w 1423"/>
                  <a:gd name="T41" fmla="*/ 280 h 2083"/>
                  <a:gd name="T42" fmla="*/ 1011 w 1423"/>
                  <a:gd name="T43" fmla="*/ 2083 h 2083"/>
                  <a:gd name="T44" fmla="*/ 830 w 1423"/>
                  <a:gd name="T45" fmla="*/ 1761 h 2083"/>
                  <a:gd name="T46" fmla="*/ 730 w 1423"/>
                  <a:gd name="T47" fmla="*/ 1589 h 2083"/>
                  <a:gd name="T48" fmla="*/ 642 w 1423"/>
                  <a:gd name="T49" fmla="*/ 1451 h 2083"/>
                  <a:gd name="T50" fmla="*/ 559 w 1423"/>
                  <a:gd name="T51" fmla="*/ 1339 h 2083"/>
                  <a:gd name="T52" fmla="*/ 475 w 1423"/>
                  <a:gd name="T53" fmla="*/ 1246 h 2083"/>
                  <a:gd name="T54" fmla="*/ 418 w 1423"/>
                  <a:gd name="T55" fmla="*/ 1201 h 2083"/>
                  <a:gd name="T56" fmla="*/ 384 w 1423"/>
                  <a:gd name="T57" fmla="*/ 1188 h 2083"/>
                  <a:gd name="T58" fmla="*/ 340 w 1423"/>
                  <a:gd name="T59" fmla="*/ 1183 h 2083"/>
                  <a:gd name="T60" fmla="*/ 340 w 1423"/>
                  <a:gd name="T61" fmla="*/ 2083 h 2083"/>
                  <a:gd name="T62" fmla="*/ 0 w 1423"/>
                  <a:gd name="T63" fmla="*/ 2083 h 2083"/>
                  <a:gd name="T64" fmla="*/ 0 w 1423"/>
                  <a:gd name="T65" fmla="*/ 0 h 2083"/>
                  <a:gd name="T66" fmla="*/ 634 w 1423"/>
                  <a:gd name="T67" fmla="*/ 0 h 2083"/>
                  <a:gd name="T68" fmla="*/ 797 w 1423"/>
                  <a:gd name="T69" fmla="*/ 12 h 2083"/>
                  <a:gd name="T70" fmla="*/ 937 w 1423"/>
                  <a:gd name="T71" fmla="*/ 47 h 2083"/>
                  <a:gd name="T72" fmla="*/ 998 w 1423"/>
                  <a:gd name="T73" fmla="*/ 73 h 2083"/>
                  <a:gd name="T74" fmla="*/ 1053 w 1423"/>
                  <a:gd name="T75" fmla="*/ 103 h 2083"/>
                  <a:gd name="T76" fmla="*/ 1148 w 1423"/>
                  <a:gd name="T77" fmla="*/ 176 h 2083"/>
                  <a:gd name="T78" fmla="*/ 1221 w 1423"/>
                  <a:gd name="T79" fmla="*/ 265 h 2083"/>
                  <a:gd name="T80" fmla="*/ 1272 w 1423"/>
                  <a:gd name="T81" fmla="*/ 366 h 2083"/>
                  <a:gd name="T82" fmla="*/ 1302 w 1423"/>
                  <a:gd name="T83" fmla="*/ 477 h 2083"/>
                  <a:gd name="T84" fmla="*/ 1311 w 1423"/>
                  <a:gd name="T85" fmla="*/ 596 h 2083"/>
                  <a:gd name="T86" fmla="*/ 1303 w 1423"/>
                  <a:gd name="T87" fmla="*/ 706 h 2083"/>
                  <a:gd name="T88" fmla="*/ 1276 w 1423"/>
                  <a:gd name="T89" fmla="*/ 811 h 2083"/>
                  <a:gd name="T90" fmla="*/ 1233 w 1423"/>
                  <a:gd name="T91" fmla="*/ 908 h 2083"/>
                  <a:gd name="T92" fmla="*/ 1175 w 1423"/>
                  <a:gd name="T93" fmla="*/ 994 h 2083"/>
                  <a:gd name="T94" fmla="*/ 1100 w 1423"/>
                  <a:gd name="T95" fmla="*/ 1066 h 2083"/>
                  <a:gd name="T96" fmla="*/ 1012 w 1423"/>
                  <a:gd name="T97" fmla="*/ 1120 h 2083"/>
                  <a:gd name="T98" fmla="*/ 909 w 1423"/>
                  <a:gd name="T99" fmla="*/ 1155 h 2083"/>
                  <a:gd name="T100" fmla="*/ 794 w 1423"/>
                  <a:gd name="T101" fmla="*/ 1168 h 2083"/>
                  <a:gd name="T102" fmla="*/ 825 w 1423"/>
                  <a:gd name="T103" fmla="*/ 1190 h 2083"/>
                  <a:gd name="T104" fmla="*/ 861 w 1423"/>
                  <a:gd name="T105" fmla="*/ 1224 h 2083"/>
                  <a:gd name="T106" fmla="*/ 942 w 1423"/>
                  <a:gd name="T107" fmla="*/ 1325 h 2083"/>
                  <a:gd name="T108" fmla="*/ 1031 w 1423"/>
                  <a:gd name="T109" fmla="*/ 1451 h 2083"/>
                  <a:gd name="T110" fmla="*/ 1116 w 1423"/>
                  <a:gd name="T111" fmla="*/ 1584 h 2083"/>
                  <a:gd name="T112" fmla="*/ 1423 w 1423"/>
                  <a:gd name="T113" fmla="*/ 2083 h 2083"/>
                  <a:gd name="T114" fmla="*/ 1011 w 1423"/>
                  <a:gd name="T115" fmla="*/ 2083 h 2083"/>
                  <a:gd name="T116" fmla="*/ 1011 w 1423"/>
                  <a:gd name="T117" fmla="*/ 2083 h 20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423" h="2083">
                    <a:moveTo>
                      <a:pt x="529" y="280"/>
                    </a:moveTo>
                    <a:lnTo>
                      <a:pt x="340" y="280"/>
                    </a:lnTo>
                    <a:lnTo>
                      <a:pt x="340" y="939"/>
                    </a:lnTo>
                    <a:lnTo>
                      <a:pt x="517" y="939"/>
                    </a:lnTo>
                    <a:lnTo>
                      <a:pt x="637" y="934"/>
                    </a:lnTo>
                    <a:lnTo>
                      <a:pt x="731" y="919"/>
                    </a:lnTo>
                    <a:lnTo>
                      <a:pt x="803" y="892"/>
                    </a:lnTo>
                    <a:lnTo>
                      <a:pt x="857" y="852"/>
                    </a:lnTo>
                    <a:lnTo>
                      <a:pt x="895" y="803"/>
                    </a:lnTo>
                    <a:lnTo>
                      <a:pt x="925" y="745"/>
                    </a:lnTo>
                    <a:lnTo>
                      <a:pt x="944" y="676"/>
                    </a:lnTo>
                    <a:lnTo>
                      <a:pt x="951" y="598"/>
                    </a:lnTo>
                    <a:lnTo>
                      <a:pt x="944" y="525"/>
                    </a:lnTo>
                    <a:lnTo>
                      <a:pt x="927" y="460"/>
                    </a:lnTo>
                    <a:lnTo>
                      <a:pt x="899" y="405"/>
                    </a:lnTo>
                    <a:lnTo>
                      <a:pt x="855" y="361"/>
                    </a:lnTo>
                    <a:lnTo>
                      <a:pt x="797" y="325"/>
                    </a:lnTo>
                    <a:lnTo>
                      <a:pt x="725" y="300"/>
                    </a:lnTo>
                    <a:lnTo>
                      <a:pt x="635" y="285"/>
                    </a:lnTo>
                    <a:lnTo>
                      <a:pt x="529" y="280"/>
                    </a:lnTo>
                    <a:lnTo>
                      <a:pt x="529" y="280"/>
                    </a:lnTo>
                    <a:close/>
                    <a:moveTo>
                      <a:pt x="1011" y="2083"/>
                    </a:moveTo>
                    <a:lnTo>
                      <a:pt x="830" y="1761"/>
                    </a:lnTo>
                    <a:lnTo>
                      <a:pt x="730" y="1589"/>
                    </a:lnTo>
                    <a:lnTo>
                      <a:pt x="642" y="1451"/>
                    </a:lnTo>
                    <a:lnTo>
                      <a:pt x="559" y="1339"/>
                    </a:lnTo>
                    <a:lnTo>
                      <a:pt x="475" y="1246"/>
                    </a:lnTo>
                    <a:lnTo>
                      <a:pt x="418" y="1201"/>
                    </a:lnTo>
                    <a:lnTo>
                      <a:pt x="384" y="1188"/>
                    </a:lnTo>
                    <a:lnTo>
                      <a:pt x="340" y="1183"/>
                    </a:lnTo>
                    <a:lnTo>
                      <a:pt x="340" y="2083"/>
                    </a:lnTo>
                    <a:lnTo>
                      <a:pt x="0" y="2083"/>
                    </a:lnTo>
                    <a:lnTo>
                      <a:pt x="0" y="0"/>
                    </a:lnTo>
                    <a:lnTo>
                      <a:pt x="634" y="0"/>
                    </a:lnTo>
                    <a:lnTo>
                      <a:pt x="797" y="12"/>
                    </a:lnTo>
                    <a:lnTo>
                      <a:pt x="937" y="47"/>
                    </a:lnTo>
                    <a:lnTo>
                      <a:pt x="998" y="73"/>
                    </a:lnTo>
                    <a:lnTo>
                      <a:pt x="1053" y="103"/>
                    </a:lnTo>
                    <a:lnTo>
                      <a:pt x="1148" y="176"/>
                    </a:lnTo>
                    <a:lnTo>
                      <a:pt x="1221" y="265"/>
                    </a:lnTo>
                    <a:lnTo>
                      <a:pt x="1272" y="366"/>
                    </a:lnTo>
                    <a:lnTo>
                      <a:pt x="1302" y="477"/>
                    </a:lnTo>
                    <a:lnTo>
                      <a:pt x="1311" y="596"/>
                    </a:lnTo>
                    <a:lnTo>
                      <a:pt x="1303" y="706"/>
                    </a:lnTo>
                    <a:lnTo>
                      <a:pt x="1276" y="811"/>
                    </a:lnTo>
                    <a:lnTo>
                      <a:pt x="1233" y="908"/>
                    </a:lnTo>
                    <a:lnTo>
                      <a:pt x="1175" y="994"/>
                    </a:lnTo>
                    <a:lnTo>
                      <a:pt x="1100" y="1066"/>
                    </a:lnTo>
                    <a:lnTo>
                      <a:pt x="1012" y="1120"/>
                    </a:lnTo>
                    <a:lnTo>
                      <a:pt x="909" y="1155"/>
                    </a:lnTo>
                    <a:lnTo>
                      <a:pt x="794" y="1168"/>
                    </a:lnTo>
                    <a:lnTo>
                      <a:pt x="825" y="1190"/>
                    </a:lnTo>
                    <a:lnTo>
                      <a:pt x="861" y="1224"/>
                    </a:lnTo>
                    <a:lnTo>
                      <a:pt x="942" y="1325"/>
                    </a:lnTo>
                    <a:lnTo>
                      <a:pt x="1031" y="1451"/>
                    </a:lnTo>
                    <a:lnTo>
                      <a:pt x="1116" y="1584"/>
                    </a:lnTo>
                    <a:lnTo>
                      <a:pt x="1423" y="2083"/>
                    </a:lnTo>
                    <a:lnTo>
                      <a:pt x="1011" y="2083"/>
                    </a:lnTo>
                    <a:lnTo>
                      <a:pt x="1011" y="208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 dirty="0">
                  <a:latin typeface="+mj-lt"/>
                </a:endParaRPr>
              </a:p>
            </p:txBody>
          </p:sp>
          <p:sp>
            <p:nvSpPr>
              <p:cNvPr id="51" name="Freeform 50"/>
              <p:cNvSpPr>
                <a:spLocks noEditPoints="1"/>
              </p:cNvSpPr>
              <p:nvPr/>
            </p:nvSpPr>
            <p:spPr bwMode="auto">
              <a:xfrm>
                <a:off x="14014" y="620"/>
                <a:ext cx="182" cy="229"/>
              </a:xfrm>
              <a:custGeom>
                <a:avLst/>
                <a:gdLst>
                  <a:gd name="T0" fmla="*/ 590 w 1273"/>
                  <a:gd name="T1" fmla="*/ 257 h 1598"/>
                  <a:gd name="T2" fmla="*/ 483 w 1273"/>
                  <a:gd name="T3" fmla="*/ 309 h 1598"/>
                  <a:gd name="T4" fmla="*/ 409 w 1273"/>
                  <a:gd name="T5" fmla="*/ 410 h 1598"/>
                  <a:gd name="T6" fmla="*/ 372 w 1273"/>
                  <a:gd name="T7" fmla="*/ 556 h 1598"/>
                  <a:gd name="T8" fmla="*/ 930 w 1273"/>
                  <a:gd name="T9" fmla="*/ 644 h 1598"/>
                  <a:gd name="T10" fmla="*/ 910 w 1273"/>
                  <a:gd name="T11" fmla="*/ 479 h 1598"/>
                  <a:gd name="T12" fmla="*/ 855 w 1273"/>
                  <a:gd name="T13" fmla="*/ 354 h 1598"/>
                  <a:gd name="T14" fmla="*/ 768 w 1273"/>
                  <a:gd name="T15" fmla="*/ 276 h 1598"/>
                  <a:gd name="T16" fmla="*/ 656 w 1273"/>
                  <a:gd name="T17" fmla="*/ 249 h 1598"/>
                  <a:gd name="T18" fmla="*/ 364 w 1273"/>
                  <a:gd name="T19" fmla="*/ 888 h 1598"/>
                  <a:gd name="T20" fmla="*/ 369 w 1273"/>
                  <a:gd name="T21" fmla="*/ 991 h 1598"/>
                  <a:gd name="T22" fmla="*/ 405 w 1273"/>
                  <a:gd name="T23" fmla="*/ 1142 h 1598"/>
                  <a:gd name="T24" fmla="*/ 490 w 1273"/>
                  <a:gd name="T25" fmla="*/ 1264 h 1598"/>
                  <a:gd name="T26" fmla="*/ 638 w 1273"/>
                  <a:gd name="T27" fmla="*/ 1335 h 1598"/>
                  <a:gd name="T28" fmla="*/ 843 w 1273"/>
                  <a:gd name="T29" fmla="*/ 1336 h 1598"/>
                  <a:gd name="T30" fmla="*/ 1032 w 1273"/>
                  <a:gd name="T31" fmla="*/ 1260 h 1598"/>
                  <a:gd name="T32" fmla="*/ 1249 w 1273"/>
                  <a:gd name="T33" fmla="*/ 1397 h 1598"/>
                  <a:gd name="T34" fmla="*/ 992 w 1273"/>
                  <a:gd name="T35" fmla="*/ 1548 h 1598"/>
                  <a:gd name="T36" fmla="*/ 701 w 1273"/>
                  <a:gd name="T37" fmla="*/ 1598 h 1598"/>
                  <a:gd name="T38" fmla="*/ 548 w 1273"/>
                  <a:gd name="T39" fmla="*/ 1583 h 1598"/>
                  <a:gd name="T40" fmla="*/ 410 w 1273"/>
                  <a:gd name="T41" fmla="*/ 1542 h 1598"/>
                  <a:gd name="T42" fmla="*/ 291 w 1273"/>
                  <a:gd name="T43" fmla="*/ 1475 h 1598"/>
                  <a:gd name="T44" fmla="*/ 189 w 1273"/>
                  <a:gd name="T45" fmla="*/ 1382 h 1598"/>
                  <a:gd name="T46" fmla="*/ 108 w 1273"/>
                  <a:gd name="T47" fmla="*/ 1267 h 1598"/>
                  <a:gd name="T48" fmla="*/ 49 w 1273"/>
                  <a:gd name="T49" fmla="*/ 1131 h 1598"/>
                  <a:gd name="T50" fmla="*/ 12 w 1273"/>
                  <a:gd name="T51" fmla="*/ 975 h 1598"/>
                  <a:gd name="T52" fmla="*/ 11 w 1273"/>
                  <a:gd name="T53" fmla="*/ 615 h 1598"/>
                  <a:gd name="T54" fmla="*/ 46 w 1273"/>
                  <a:gd name="T55" fmla="*/ 458 h 1598"/>
                  <a:gd name="T56" fmla="*/ 104 w 1273"/>
                  <a:gd name="T57" fmla="*/ 323 h 1598"/>
                  <a:gd name="T58" fmla="*/ 189 w 1273"/>
                  <a:gd name="T59" fmla="*/ 205 h 1598"/>
                  <a:gd name="T60" fmla="*/ 288 w 1273"/>
                  <a:gd name="T61" fmla="*/ 113 h 1598"/>
                  <a:gd name="T62" fmla="*/ 397 w 1273"/>
                  <a:gd name="T63" fmla="*/ 49 h 1598"/>
                  <a:gd name="T64" fmla="*/ 519 w 1273"/>
                  <a:gd name="T65" fmla="*/ 12 h 1598"/>
                  <a:gd name="T66" fmla="*/ 766 w 1273"/>
                  <a:gd name="T67" fmla="*/ 7 h 1598"/>
                  <a:gd name="T68" fmla="*/ 975 w 1273"/>
                  <a:gd name="T69" fmla="*/ 82 h 1598"/>
                  <a:gd name="T70" fmla="*/ 1121 w 1273"/>
                  <a:gd name="T71" fmla="*/ 205 h 1598"/>
                  <a:gd name="T72" fmla="*/ 1196 w 1273"/>
                  <a:gd name="T73" fmla="*/ 325 h 1598"/>
                  <a:gd name="T74" fmla="*/ 1245 w 1273"/>
                  <a:gd name="T75" fmla="*/ 485 h 1598"/>
                  <a:gd name="T76" fmla="*/ 1269 w 1273"/>
                  <a:gd name="T77" fmla="*/ 693 h 1598"/>
                  <a:gd name="T78" fmla="*/ 1273 w 1273"/>
                  <a:gd name="T79" fmla="*/ 888 h 1598"/>
                  <a:gd name="T80" fmla="*/ 364 w 1273"/>
                  <a:gd name="T81" fmla="*/ 888 h 15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273" h="1598">
                    <a:moveTo>
                      <a:pt x="656" y="249"/>
                    </a:moveTo>
                    <a:lnTo>
                      <a:pt x="590" y="257"/>
                    </a:lnTo>
                    <a:lnTo>
                      <a:pt x="533" y="276"/>
                    </a:lnTo>
                    <a:lnTo>
                      <a:pt x="483" y="309"/>
                    </a:lnTo>
                    <a:lnTo>
                      <a:pt x="442" y="354"/>
                    </a:lnTo>
                    <a:lnTo>
                      <a:pt x="409" y="410"/>
                    </a:lnTo>
                    <a:lnTo>
                      <a:pt x="386" y="479"/>
                    </a:lnTo>
                    <a:lnTo>
                      <a:pt x="372" y="556"/>
                    </a:lnTo>
                    <a:lnTo>
                      <a:pt x="367" y="644"/>
                    </a:lnTo>
                    <a:lnTo>
                      <a:pt x="930" y="644"/>
                    </a:lnTo>
                    <a:lnTo>
                      <a:pt x="925" y="556"/>
                    </a:lnTo>
                    <a:lnTo>
                      <a:pt x="910" y="479"/>
                    </a:lnTo>
                    <a:lnTo>
                      <a:pt x="887" y="410"/>
                    </a:lnTo>
                    <a:lnTo>
                      <a:pt x="855" y="354"/>
                    </a:lnTo>
                    <a:lnTo>
                      <a:pt x="815" y="309"/>
                    </a:lnTo>
                    <a:lnTo>
                      <a:pt x="768" y="276"/>
                    </a:lnTo>
                    <a:lnTo>
                      <a:pt x="715" y="257"/>
                    </a:lnTo>
                    <a:lnTo>
                      <a:pt x="656" y="249"/>
                    </a:lnTo>
                    <a:lnTo>
                      <a:pt x="656" y="249"/>
                    </a:lnTo>
                    <a:close/>
                    <a:moveTo>
                      <a:pt x="364" y="888"/>
                    </a:moveTo>
                    <a:lnTo>
                      <a:pt x="364" y="912"/>
                    </a:lnTo>
                    <a:lnTo>
                      <a:pt x="369" y="991"/>
                    </a:lnTo>
                    <a:lnTo>
                      <a:pt x="381" y="1068"/>
                    </a:lnTo>
                    <a:lnTo>
                      <a:pt x="405" y="1142"/>
                    </a:lnTo>
                    <a:lnTo>
                      <a:pt x="441" y="1208"/>
                    </a:lnTo>
                    <a:lnTo>
                      <a:pt x="490" y="1264"/>
                    </a:lnTo>
                    <a:lnTo>
                      <a:pt x="556" y="1307"/>
                    </a:lnTo>
                    <a:lnTo>
                      <a:pt x="638" y="1335"/>
                    </a:lnTo>
                    <a:lnTo>
                      <a:pt x="741" y="1346"/>
                    </a:lnTo>
                    <a:lnTo>
                      <a:pt x="843" y="1336"/>
                    </a:lnTo>
                    <a:lnTo>
                      <a:pt x="940" y="1307"/>
                    </a:lnTo>
                    <a:lnTo>
                      <a:pt x="1032" y="1260"/>
                    </a:lnTo>
                    <a:lnTo>
                      <a:pt x="1119" y="1195"/>
                    </a:lnTo>
                    <a:lnTo>
                      <a:pt x="1249" y="1397"/>
                    </a:lnTo>
                    <a:lnTo>
                      <a:pt x="1124" y="1485"/>
                    </a:lnTo>
                    <a:lnTo>
                      <a:pt x="992" y="1548"/>
                    </a:lnTo>
                    <a:lnTo>
                      <a:pt x="850" y="1586"/>
                    </a:lnTo>
                    <a:lnTo>
                      <a:pt x="701" y="1598"/>
                    </a:lnTo>
                    <a:lnTo>
                      <a:pt x="622" y="1594"/>
                    </a:lnTo>
                    <a:lnTo>
                      <a:pt x="548" y="1583"/>
                    </a:lnTo>
                    <a:lnTo>
                      <a:pt x="476" y="1566"/>
                    </a:lnTo>
                    <a:lnTo>
                      <a:pt x="410" y="1542"/>
                    </a:lnTo>
                    <a:lnTo>
                      <a:pt x="348" y="1511"/>
                    </a:lnTo>
                    <a:lnTo>
                      <a:pt x="291" y="1475"/>
                    </a:lnTo>
                    <a:lnTo>
                      <a:pt x="237" y="1431"/>
                    </a:lnTo>
                    <a:lnTo>
                      <a:pt x="189" y="1382"/>
                    </a:lnTo>
                    <a:lnTo>
                      <a:pt x="146" y="1327"/>
                    </a:lnTo>
                    <a:lnTo>
                      <a:pt x="108" y="1267"/>
                    </a:lnTo>
                    <a:lnTo>
                      <a:pt x="76" y="1202"/>
                    </a:lnTo>
                    <a:lnTo>
                      <a:pt x="49" y="1131"/>
                    </a:lnTo>
                    <a:lnTo>
                      <a:pt x="27" y="1056"/>
                    </a:lnTo>
                    <a:lnTo>
                      <a:pt x="12" y="975"/>
                    </a:lnTo>
                    <a:lnTo>
                      <a:pt x="0" y="801"/>
                    </a:lnTo>
                    <a:lnTo>
                      <a:pt x="11" y="615"/>
                    </a:lnTo>
                    <a:lnTo>
                      <a:pt x="25" y="534"/>
                    </a:lnTo>
                    <a:lnTo>
                      <a:pt x="46" y="458"/>
                    </a:lnTo>
                    <a:lnTo>
                      <a:pt x="71" y="388"/>
                    </a:lnTo>
                    <a:lnTo>
                      <a:pt x="104" y="323"/>
                    </a:lnTo>
                    <a:lnTo>
                      <a:pt x="144" y="262"/>
                    </a:lnTo>
                    <a:lnTo>
                      <a:pt x="189" y="205"/>
                    </a:lnTo>
                    <a:lnTo>
                      <a:pt x="237" y="154"/>
                    </a:lnTo>
                    <a:lnTo>
                      <a:pt x="288" y="113"/>
                    </a:lnTo>
                    <a:lnTo>
                      <a:pt x="341" y="78"/>
                    </a:lnTo>
                    <a:lnTo>
                      <a:pt x="397" y="49"/>
                    </a:lnTo>
                    <a:lnTo>
                      <a:pt x="456" y="28"/>
                    </a:lnTo>
                    <a:lnTo>
                      <a:pt x="519" y="12"/>
                    </a:lnTo>
                    <a:lnTo>
                      <a:pt x="656" y="0"/>
                    </a:lnTo>
                    <a:lnTo>
                      <a:pt x="766" y="7"/>
                    </a:lnTo>
                    <a:lnTo>
                      <a:pt x="873" y="34"/>
                    </a:lnTo>
                    <a:lnTo>
                      <a:pt x="975" y="82"/>
                    </a:lnTo>
                    <a:lnTo>
                      <a:pt x="1074" y="157"/>
                    </a:lnTo>
                    <a:lnTo>
                      <a:pt x="1121" y="205"/>
                    </a:lnTo>
                    <a:lnTo>
                      <a:pt x="1162" y="260"/>
                    </a:lnTo>
                    <a:lnTo>
                      <a:pt x="1196" y="325"/>
                    </a:lnTo>
                    <a:lnTo>
                      <a:pt x="1224" y="400"/>
                    </a:lnTo>
                    <a:lnTo>
                      <a:pt x="1245" y="485"/>
                    </a:lnTo>
                    <a:lnTo>
                      <a:pt x="1261" y="582"/>
                    </a:lnTo>
                    <a:lnTo>
                      <a:pt x="1269" y="693"/>
                    </a:lnTo>
                    <a:lnTo>
                      <a:pt x="1273" y="819"/>
                    </a:lnTo>
                    <a:lnTo>
                      <a:pt x="1273" y="888"/>
                    </a:lnTo>
                    <a:lnTo>
                      <a:pt x="364" y="888"/>
                    </a:lnTo>
                    <a:lnTo>
                      <a:pt x="364" y="88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 dirty="0">
                  <a:latin typeface="+mj-lt"/>
                </a:endParaRPr>
              </a:p>
            </p:txBody>
          </p:sp>
          <p:sp>
            <p:nvSpPr>
              <p:cNvPr id="52" name="Freeform 10"/>
              <p:cNvSpPr>
                <a:spLocks/>
              </p:cNvSpPr>
              <p:nvPr/>
            </p:nvSpPr>
            <p:spPr bwMode="auto">
              <a:xfrm>
                <a:off x="14232" y="526"/>
                <a:ext cx="81" cy="322"/>
              </a:xfrm>
              <a:custGeom>
                <a:avLst/>
                <a:gdLst>
                  <a:gd name="T0" fmla="*/ 365 w 563"/>
                  <a:gd name="T1" fmla="*/ 2249 h 2249"/>
                  <a:gd name="T2" fmla="*/ 306 w 563"/>
                  <a:gd name="T3" fmla="*/ 2246 h 2249"/>
                  <a:gd name="T4" fmla="*/ 254 w 563"/>
                  <a:gd name="T5" fmla="*/ 2236 h 2249"/>
                  <a:gd name="T6" fmla="*/ 209 w 563"/>
                  <a:gd name="T7" fmla="*/ 2220 h 2249"/>
                  <a:gd name="T8" fmla="*/ 172 w 563"/>
                  <a:gd name="T9" fmla="*/ 2200 h 2249"/>
                  <a:gd name="T10" fmla="*/ 112 w 563"/>
                  <a:gd name="T11" fmla="*/ 2148 h 2249"/>
                  <a:gd name="T12" fmla="*/ 73 w 563"/>
                  <a:gd name="T13" fmla="*/ 2083 h 2249"/>
                  <a:gd name="T14" fmla="*/ 48 w 563"/>
                  <a:gd name="T15" fmla="*/ 2012 h 2249"/>
                  <a:gd name="T16" fmla="*/ 36 w 563"/>
                  <a:gd name="T17" fmla="*/ 1941 h 2249"/>
                  <a:gd name="T18" fmla="*/ 30 w 563"/>
                  <a:gd name="T19" fmla="*/ 1819 h 2249"/>
                  <a:gd name="T20" fmla="*/ 30 w 563"/>
                  <a:gd name="T21" fmla="*/ 521 h 2249"/>
                  <a:gd name="T22" fmla="*/ 24 w 563"/>
                  <a:gd name="T23" fmla="*/ 268 h 2249"/>
                  <a:gd name="T24" fmla="*/ 0 w 563"/>
                  <a:gd name="T25" fmla="*/ 76 h 2249"/>
                  <a:gd name="T26" fmla="*/ 341 w 563"/>
                  <a:gd name="T27" fmla="*/ 0 h 2249"/>
                  <a:gd name="T28" fmla="*/ 356 w 563"/>
                  <a:gd name="T29" fmla="*/ 77 h 2249"/>
                  <a:gd name="T30" fmla="*/ 363 w 563"/>
                  <a:gd name="T31" fmla="*/ 171 h 2249"/>
                  <a:gd name="T32" fmla="*/ 368 w 563"/>
                  <a:gd name="T33" fmla="*/ 419 h 2249"/>
                  <a:gd name="T34" fmla="*/ 368 w 563"/>
                  <a:gd name="T35" fmla="*/ 1710 h 2249"/>
                  <a:gd name="T36" fmla="*/ 369 w 563"/>
                  <a:gd name="T37" fmla="*/ 1834 h 2249"/>
                  <a:gd name="T38" fmla="*/ 376 w 563"/>
                  <a:gd name="T39" fmla="*/ 1911 h 2249"/>
                  <a:gd name="T40" fmla="*/ 385 w 563"/>
                  <a:gd name="T41" fmla="*/ 1955 h 2249"/>
                  <a:gd name="T42" fmla="*/ 401 w 563"/>
                  <a:gd name="T43" fmla="*/ 1984 h 2249"/>
                  <a:gd name="T44" fmla="*/ 419 w 563"/>
                  <a:gd name="T45" fmla="*/ 2002 h 2249"/>
                  <a:gd name="T46" fmla="*/ 447 w 563"/>
                  <a:gd name="T47" fmla="*/ 2013 h 2249"/>
                  <a:gd name="T48" fmla="*/ 478 w 563"/>
                  <a:gd name="T49" fmla="*/ 2016 h 2249"/>
                  <a:gd name="T50" fmla="*/ 509 w 563"/>
                  <a:gd name="T51" fmla="*/ 2008 h 2249"/>
                  <a:gd name="T52" fmla="*/ 563 w 563"/>
                  <a:gd name="T53" fmla="*/ 2213 h 2249"/>
                  <a:gd name="T54" fmla="*/ 470 w 563"/>
                  <a:gd name="T55" fmla="*/ 2240 h 2249"/>
                  <a:gd name="T56" fmla="*/ 365 w 563"/>
                  <a:gd name="T57" fmla="*/ 2249 h 2249"/>
                  <a:gd name="T58" fmla="*/ 365 w 563"/>
                  <a:gd name="T59" fmla="*/ 2249 h 2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563" h="2249">
                    <a:moveTo>
                      <a:pt x="365" y="2249"/>
                    </a:moveTo>
                    <a:lnTo>
                      <a:pt x="306" y="2246"/>
                    </a:lnTo>
                    <a:lnTo>
                      <a:pt x="254" y="2236"/>
                    </a:lnTo>
                    <a:lnTo>
                      <a:pt x="209" y="2220"/>
                    </a:lnTo>
                    <a:lnTo>
                      <a:pt x="172" y="2200"/>
                    </a:lnTo>
                    <a:lnTo>
                      <a:pt x="112" y="2148"/>
                    </a:lnTo>
                    <a:lnTo>
                      <a:pt x="73" y="2083"/>
                    </a:lnTo>
                    <a:lnTo>
                      <a:pt x="48" y="2012"/>
                    </a:lnTo>
                    <a:lnTo>
                      <a:pt x="36" y="1941"/>
                    </a:lnTo>
                    <a:lnTo>
                      <a:pt x="30" y="1819"/>
                    </a:lnTo>
                    <a:lnTo>
                      <a:pt x="30" y="521"/>
                    </a:lnTo>
                    <a:lnTo>
                      <a:pt x="24" y="268"/>
                    </a:lnTo>
                    <a:lnTo>
                      <a:pt x="0" y="76"/>
                    </a:lnTo>
                    <a:lnTo>
                      <a:pt x="341" y="0"/>
                    </a:lnTo>
                    <a:lnTo>
                      <a:pt x="356" y="77"/>
                    </a:lnTo>
                    <a:lnTo>
                      <a:pt x="363" y="171"/>
                    </a:lnTo>
                    <a:lnTo>
                      <a:pt x="368" y="419"/>
                    </a:lnTo>
                    <a:lnTo>
                      <a:pt x="368" y="1710"/>
                    </a:lnTo>
                    <a:lnTo>
                      <a:pt x="369" y="1834"/>
                    </a:lnTo>
                    <a:lnTo>
                      <a:pt x="376" y="1911"/>
                    </a:lnTo>
                    <a:lnTo>
                      <a:pt x="385" y="1955"/>
                    </a:lnTo>
                    <a:lnTo>
                      <a:pt x="401" y="1984"/>
                    </a:lnTo>
                    <a:lnTo>
                      <a:pt x="419" y="2002"/>
                    </a:lnTo>
                    <a:lnTo>
                      <a:pt x="447" y="2013"/>
                    </a:lnTo>
                    <a:lnTo>
                      <a:pt x="478" y="2016"/>
                    </a:lnTo>
                    <a:lnTo>
                      <a:pt x="509" y="2008"/>
                    </a:lnTo>
                    <a:lnTo>
                      <a:pt x="563" y="2213"/>
                    </a:lnTo>
                    <a:lnTo>
                      <a:pt x="470" y="2240"/>
                    </a:lnTo>
                    <a:lnTo>
                      <a:pt x="365" y="2249"/>
                    </a:lnTo>
                    <a:lnTo>
                      <a:pt x="365" y="224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 dirty="0">
                  <a:latin typeface="+mj-lt"/>
                </a:endParaRPr>
              </a:p>
            </p:txBody>
          </p:sp>
          <p:sp>
            <p:nvSpPr>
              <p:cNvPr id="53" name="Freeform 11"/>
              <p:cNvSpPr>
                <a:spLocks noEditPoints="1"/>
              </p:cNvSpPr>
              <p:nvPr/>
            </p:nvSpPr>
            <p:spPr bwMode="auto">
              <a:xfrm>
                <a:off x="14336" y="530"/>
                <a:ext cx="63" cy="313"/>
              </a:xfrm>
              <a:custGeom>
                <a:avLst/>
                <a:gdLst>
                  <a:gd name="T0" fmla="*/ 50 w 438"/>
                  <a:gd name="T1" fmla="*/ 2192 h 2192"/>
                  <a:gd name="T2" fmla="*/ 50 w 438"/>
                  <a:gd name="T3" fmla="*/ 693 h 2192"/>
                  <a:gd name="T4" fmla="*/ 383 w 438"/>
                  <a:gd name="T5" fmla="*/ 633 h 2192"/>
                  <a:gd name="T6" fmla="*/ 383 w 438"/>
                  <a:gd name="T7" fmla="*/ 2192 h 2192"/>
                  <a:gd name="T8" fmla="*/ 50 w 438"/>
                  <a:gd name="T9" fmla="*/ 2192 h 2192"/>
                  <a:gd name="T10" fmla="*/ 50 w 438"/>
                  <a:gd name="T11" fmla="*/ 2192 h 2192"/>
                  <a:gd name="T12" fmla="*/ 215 w 438"/>
                  <a:gd name="T13" fmla="*/ 443 h 2192"/>
                  <a:gd name="T14" fmla="*/ 171 w 438"/>
                  <a:gd name="T15" fmla="*/ 439 h 2192"/>
                  <a:gd name="T16" fmla="*/ 131 w 438"/>
                  <a:gd name="T17" fmla="*/ 426 h 2192"/>
                  <a:gd name="T18" fmla="*/ 94 w 438"/>
                  <a:gd name="T19" fmla="*/ 406 h 2192"/>
                  <a:gd name="T20" fmla="*/ 62 w 438"/>
                  <a:gd name="T21" fmla="*/ 378 h 2192"/>
                  <a:gd name="T22" fmla="*/ 37 w 438"/>
                  <a:gd name="T23" fmla="*/ 346 h 2192"/>
                  <a:gd name="T24" fmla="*/ 18 w 438"/>
                  <a:gd name="T25" fmla="*/ 309 h 2192"/>
                  <a:gd name="T26" fmla="*/ 5 w 438"/>
                  <a:gd name="T27" fmla="*/ 267 h 2192"/>
                  <a:gd name="T28" fmla="*/ 0 w 438"/>
                  <a:gd name="T29" fmla="*/ 223 h 2192"/>
                  <a:gd name="T30" fmla="*/ 5 w 438"/>
                  <a:gd name="T31" fmla="*/ 179 h 2192"/>
                  <a:gd name="T32" fmla="*/ 18 w 438"/>
                  <a:gd name="T33" fmla="*/ 136 h 2192"/>
                  <a:gd name="T34" fmla="*/ 38 w 438"/>
                  <a:gd name="T35" fmla="*/ 99 h 2192"/>
                  <a:gd name="T36" fmla="*/ 64 w 438"/>
                  <a:gd name="T37" fmla="*/ 66 h 2192"/>
                  <a:gd name="T38" fmla="*/ 96 w 438"/>
                  <a:gd name="T39" fmla="*/ 39 h 2192"/>
                  <a:gd name="T40" fmla="*/ 134 w 438"/>
                  <a:gd name="T41" fmla="*/ 18 h 2192"/>
                  <a:gd name="T42" fmla="*/ 175 w 438"/>
                  <a:gd name="T43" fmla="*/ 5 h 2192"/>
                  <a:gd name="T44" fmla="*/ 220 w 438"/>
                  <a:gd name="T45" fmla="*/ 0 h 2192"/>
                  <a:gd name="T46" fmla="*/ 264 w 438"/>
                  <a:gd name="T47" fmla="*/ 5 h 2192"/>
                  <a:gd name="T48" fmla="*/ 304 w 438"/>
                  <a:gd name="T49" fmla="*/ 18 h 2192"/>
                  <a:gd name="T50" fmla="*/ 341 w 438"/>
                  <a:gd name="T51" fmla="*/ 38 h 2192"/>
                  <a:gd name="T52" fmla="*/ 373 w 438"/>
                  <a:gd name="T53" fmla="*/ 64 h 2192"/>
                  <a:gd name="T54" fmla="*/ 399 w 438"/>
                  <a:gd name="T55" fmla="*/ 98 h 2192"/>
                  <a:gd name="T56" fmla="*/ 419 w 438"/>
                  <a:gd name="T57" fmla="*/ 135 h 2192"/>
                  <a:gd name="T58" fmla="*/ 432 w 438"/>
                  <a:gd name="T59" fmla="*/ 177 h 2192"/>
                  <a:gd name="T60" fmla="*/ 438 w 438"/>
                  <a:gd name="T61" fmla="*/ 223 h 2192"/>
                  <a:gd name="T62" fmla="*/ 432 w 438"/>
                  <a:gd name="T63" fmla="*/ 267 h 2192"/>
                  <a:gd name="T64" fmla="*/ 419 w 438"/>
                  <a:gd name="T65" fmla="*/ 309 h 2192"/>
                  <a:gd name="T66" fmla="*/ 399 w 438"/>
                  <a:gd name="T67" fmla="*/ 346 h 2192"/>
                  <a:gd name="T68" fmla="*/ 373 w 438"/>
                  <a:gd name="T69" fmla="*/ 378 h 2192"/>
                  <a:gd name="T70" fmla="*/ 339 w 438"/>
                  <a:gd name="T71" fmla="*/ 406 h 2192"/>
                  <a:gd name="T72" fmla="*/ 301 w 438"/>
                  <a:gd name="T73" fmla="*/ 426 h 2192"/>
                  <a:gd name="T74" fmla="*/ 260 w 438"/>
                  <a:gd name="T75" fmla="*/ 439 h 2192"/>
                  <a:gd name="T76" fmla="*/ 215 w 438"/>
                  <a:gd name="T77" fmla="*/ 443 h 2192"/>
                  <a:gd name="T78" fmla="*/ 215 w 438"/>
                  <a:gd name="T79" fmla="*/ 443 h 2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38" h="2192">
                    <a:moveTo>
                      <a:pt x="50" y="2192"/>
                    </a:moveTo>
                    <a:lnTo>
                      <a:pt x="50" y="693"/>
                    </a:lnTo>
                    <a:lnTo>
                      <a:pt x="383" y="633"/>
                    </a:lnTo>
                    <a:lnTo>
                      <a:pt x="383" y="2192"/>
                    </a:lnTo>
                    <a:lnTo>
                      <a:pt x="50" y="2192"/>
                    </a:lnTo>
                    <a:lnTo>
                      <a:pt x="50" y="2192"/>
                    </a:lnTo>
                    <a:close/>
                    <a:moveTo>
                      <a:pt x="215" y="443"/>
                    </a:moveTo>
                    <a:lnTo>
                      <a:pt x="171" y="439"/>
                    </a:lnTo>
                    <a:lnTo>
                      <a:pt x="131" y="426"/>
                    </a:lnTo>
                    <a:lnTo>
                      <a:pt x="94" y="406"/>
                    </a:lnTo>
                    <a:lnTo>
                      <a:pt x="62" y="378"/>
                    </a:lnTo>
                    <a:lnTo>
                      <a:pt x="37" y="346"/>
                    </a:lnTo>
                    <a:lnTo>
                      <a:pt x="18" y="309"/>
                    </a:lnTo>
                    <a:lnTo>
                      <a:pt x="5" y="267"/>
                    </a:lnTo>
                    <a:lnTo>
                      <a:pt x="0" y="223"/>
                    </a:lnTo>
                    <a:lnTo>
                      <a:pt x="5" y="179"/>
                    </a:lnTo>
                    <a:lnTo>
                      <a:pt x="18" y="136"/>
                    </a:lnTo>
                    <a:lnTo>
                      <a:pt x="38" y="99"/>
                    </a:lnTo>
                    <a:lnTo>
                      <a:pt x="64" y="66"/>
                    </a:lnTo>
                    <a:lnTo>
                      <a:pt x="96" y="39"/>
                    </a:lnTo>
                    <a:lnTo>
                      <a:pt x="134" y="18"/>
                    </a:lnTo>
                    <a:lnTo>
                      <a:pt x="175" y="5"/>
                    </a:lnTo>
                    <a:lnTo>
                      <a:pt x="220" y="0"/>
                    </a:lnTo>
                    <a:lnTo>
                      <a:pt x="264" y="5"/>
                    </a:lnTo>
                    <a:lnTo>
                      <a:pt x="304" y="18"/>
                    </a:lnTo>
                    <a:lnTo>
                      <a:pt x="341" y="38"/>
                    </a:lnTo>
                    <a:lnTo>
                      <a:pt x="373" y="64"/>
                    </a:lnTo>
                    <a:lnTo>
                      <a:pt x="399" y="98"/>
                    </a:lnTo>
                    <a:lnTo>
                      <a:pt x="419" y="135"/>
                    </a:lnTo>
                    <a:lnTo>
                      <a:pt x="432" y="177"/>
                    </a:lnTo>
                    <a:lnTo>
                      <a:pt x="438" y="223"/>
                    </a:lnTo>
                    <a:lnTo>
                      <a:pt x="432" y="267"/>
                    </a:lnTo>
                    <a:lnTo>
                      <a:pt x="419" y="309"/>
                    </a:lnTo>
                    <a:lnTo>
                      <a:pt x="399" y="346"/>
                    </a:lnTo>
                    <a:lnTo>
                      <a:pt x="373" y="378"/>
                    </a:lnTo>
                    <a:lnTo>
                      <a:pt x="339" y="406"/>
                    </a:lnTo>
                    <a:lnTo>
                      <a:pt x="301" y="426"/>
                    </a:lnTo>
                    <a:lnTo>
                      <a:pt x="260" y="439"/>
                    </a:lnTo>
                    <a:lnTo>
                      <a:pt x="215" y="443"/>
                    </a:lnTo>
                    <a:lnTo>
                      <a:pt x="215" y="44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 dirty="0">
                  <a:latin typeface="+mj-lt"/>
                </a:endParaRPr>
              </a:p>
            </p:txBody>
          </p:sp>
          <p:sp>
            <p:nvSpPr>
              <p:cNvPr id="54" name="Freeform 12"/>
              <p:cNvSpPr>
                <a:spLocks/>
              </p:cNvSpPr>
              <p:nvPr/>
            </p:nvSpPr>
            <p:spPr bwMode="auto">
              <a:xfrm>
                <a:off x="14434" y="620"/>
                <a:ext cx="162" cy="229"/>
              </a:xfrm>
              <a:custGeom>
                <a:avLst/>
                <a:gdLst>
                  <a:gd name="T0" fmla="*/ 571 w 1134"/>
                  <a:gd name="T1" fmla="*/ 1598 h 1601"/>
                  <a:gd name="T2" fmla="*/ 433 w 1134"/>
                  <a:gd name="T3" fmla="*/ 1571 h 1601"/>
                  <a:gd name="T4" fmla="*/ 313 w 1134"/>
                  <a:gd name="T5" fmla="*/ 1518 h 1601"/>
                  <a:gd name="T6" fmla="*/ 211 w 1134"/>
                  <a:gd name="T7" fmla="*/ 1441 h 1601"/>
                  <a:gd name="T8" fmla="*/ 129 w 1134"/>
                  <a:gd name="T9" fmla="*/ 1341 h 1601"/>
                  <a:gd name="T10" fmla="*/ 42 w 1134"/>
                  <a:gd name="T11" fmla="*/ 1148 h 1601"/>
                  <a:gd name="T12" fmla="*/ 0 w 1134"/>
                  <a:gd name="T13" fmla="*/ 819 h 1601"/>
                  <a:gd name="T14" fmla="*/ 15 w 1134"/>
                  <a:gd name="T15" fmla="*/ 625 h 1601"/>
                  <a:gd name="T16" fmla="*/ 57 w 1134"/>
                  <a:gd name="T17" fmla="*/ 457 h 1601"/>
                  <a:gd name="T18" fmla="*/ 122 w 1134"/>
                  <a:gd name="T19" fmla="*/ 316 h 1601"/>
                  <a:gd name="T20" fmla="*/ 208 w 1134"/>
                  <a:gd name="T21" fmla="*/ 201 h 1601"/>
                  <a:gd name="T22" fmla="*/ 309 w 1134"/>
                  <a:gd name="T23" fmla="*/ 113 h 1601"/>
                  <a:gd name="T24" fmla="*/ 423 w 1134"/>
                  <a:gd name="T25" fmla="*/ 50 h 1601"/>
                  <a:gd name="T26" fmla="*/ 671 w 1134"/>
                  <a:gd name="T27" fmla="*/ 0 h 1601"/>
                  <a:gd name="T28" fmla="*/ 893 w 1134"/>
                  <a:gd name="T29" fmla="*/ 35 h 1601"/>
                  <a:gd name="T30" fmla="*/ 1093 w 1134"/>
                  <a:gd name="T31" fmla="*/ 165 h 1601"/>
                  <a:gd name="T32" fmla="*/ 861 w 1134"/>
                  <a:gd name="T33" fmla="*/ 332 h 1601"/>
                  <a:gd name="T34" fmla="*/ 735 w 1134"/>
                  <a:gd name="T35" fmla="*/ 275 h 1601"/>
                  <a:gd name="T36" fmla="*/ 596 w 1134"/>
                  <a:gd name="T37" fmla="*/ 278 h 1601"/>
                  <a:gd name="T38" fmla="*/ 473 w 1134"/>
                  <a:gd name="T39" fmla="*/ 355 h 1601"/>
                  <a:gd name="T40" fmla="*/ 402 w 1134"/>
                  <a:gd name="T41" fmla="*/ 500 h 1601"/>
                  <a:gd name="T42" fmla="*/ 371 w 1134"/>
                  <a:gd name="T43" fmla="*/ 712 h 1601"/>
                  <a:gd name="T44" fmla="*/ 373 w 1134"/>
                  <a:gd name="T45" fmla="*/ 987 h 1601"/>
                  <a:gd name="T46" fmla="*/ 424 w 1134"/>
                  <a:gd name="T47" fmla="*/ 1194 h 1601"/>
                  <a:gd name="T48" fmla="*/ 509 w 1134"/>
                  <a:gd name="T49" fmla="*/ 1297 h 1601"/>
                  <a:gd name="T50" fmla="*/ 612 w 1134"/>
                  <a:gd name="T51" fmla="*/ 1342 h 1601"/>
                  <a:gd name="T52" fmla="*/ 749 w 1134"/>
                  <a:gd name="T53" fmla="*/ 1339 h 1601"/>
                  <a:gd name="T54" fmla="*/ 903 w 1134"/>
                  <a:gd name="T55" fmla="*/ 1263 h 1601"/>
                  <a:gd name="T56" fmla="*/ 1134 w 1134"/>
                  <a:gd name="T57" fmla="*/ 1400 h 1601"/>
                  <a:gd name="T58" fmla="*/ 973 w 1134"/>
                  <a:gd name="T59" fmla="*/ 1525 h 1601"/>
                  <a:gd name="T60" fmla="*/ 855 w 1134"/>
                  <a:gd name="T61" fmla="*/ 1574 h 1601"/>
                  <a:gd name="T62" fmla="*/ 647 w 1134"/>
                  <a:gd name="T63" fmla="*/ 1601 h 16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134" h="1601">
                    <a:moveTo>
                      <a:pt x="647" y="1601"/>
                    </a:moveTo>
                    <a:lnTo>
                      <a:pt x="571" y="1598"/>
                    </a:lnTo>
                    <a:lnTo>
                      <a:pt x="500" y="1587"/>
                    </a:lnTo>
                    <a:lnTo>
                      <a:pt x="433" y="1571"/>
                    </a:lnTo>
                    <a:lnTo>
                      <a:pt x="371" y="1548"/>
                    </a:lnTo>
                    <a:lnTo>
                      <a:pt x="313" y="1518"/>
                    </a:lnTo>
                    <a:lnTo>
                      <a:pt x="260" y="1483"/>
                    </a:lnTo>
                    <a:lnTo>
                      <a:pt x="211" y="1441"/>
                    </a:lnTo>
                    <a:lnTo>
                      <a:pt x="167" y="1393"/>
                    </a:lnTo>
                    <a:lnTo>
                      <a:pt x="129" y="1341"/>
                    </a:lnTo>
                    <a:lnTo>
                      <a:pt x="95" y="1281"/>
                    </a:lnTo>
                    <a:lnTo>
                      <a:pt x="42" y="1148"/>
                    </a:lnTo>
                    <a:lnTo>
                      <a:pt x="11" y="994"/>
                    </a:lnTo>
                    <a:lnTo>
                      <a:pt x="0" y="819"/>
                    </a:lnTo>
                    <a:lnTo>
                      <a:pt x="4" y="718"/>
                    </a:lnTo>
                    <a:lnTo>
                      <a:pt x="15" y="625"/>
                    </a:lnTo>
                    <a:lnTo>
                      <a:pt x="33" y="537"/>
                    </a:lnTo>
                    <a:lnTo>
                      <a:pt x="57" y="457"/>
                    </a:lnTo>
                    <a:lnTo>
                      <a:pt x="87" y="384"/>
                    </a:lnTo>
                    <a:lnTo>
                      <a:pt x="122" y="316"/>
                    </a:lnTo>
                    <a:lnTo>
                      <a:pt x="163" y="256"/>
                    </a:lnTo>
                    <a:lnTo>
                      <a:pt x="208" y="201"/>
                    </a:lnTo>
                    <a:lnTo>
                      <a:pt x="257" y="154"/>
                    </a:lnTo>
                    <a:lnTo>
                      <a:pt x="309" y="113"/>
                    </a:lnTo>
                    <a:lnTo>
                      <a:pt x="364" y="77"/>
                    </a:lnTo>
                    <a:lnTo>
                      <a:pt x="423" y="50"/>
                    </a:lnTo>
                    <a:lnTo>
                      <a:pt x="545" y="12"/>
                    </a:lnTo>
                    <a:lnTo>
                      <a:pt x="671" y="0"/>
                    </a:lnTo>
                    <a:lnTo>
                      <a:pt x="788" y="8"/>
                    </a:lnTo>
                    <a:lnTo>
                      <a:pt x="893" y="35"/>
                    </a:lnTo>
                    <a:lnTo>
                      <a:pt x="992" y="86"/>
                    </a:lnTo>
                    <a:lnTo>
                      <a:pt x="1093" y="165"/>
                    </a:lnTo>
                    <a:lnTo>
                      <a:pt x="926" y="385"/>
                    </a:lnTo>
                    <a:lnTo>
                      <a:pt x="861" y="332"/>
                    </a:lnTo>
                    <a:lnTo>
                      <a:pt x="797" y="296"/>
                    </a:lnTo>
                    <a:lnTo>
                      <a:pt x="735" y="275"/>
                    </a:lnTo>
                    <a:lnTo>
                      <a:pt x="671" y="267"/>
                    </a:lnTo>
                    <a:lnTo>
                      <a:pt x="596" y="278"/>
                    </a:lnTo>
                    <a:lnTo>
                      <a:pt x="529" y="307"/>
                    </a:lnTo>
                    <a:lnTo>
                      <a:pt x="473" y="355"/>
                    </a:lnTo>
                    <a:lnTo>
                      <a:pt x="431" y="421"/>
                    </a:lnTo>
                    <a:lnTo>
                      <a:pt x="402" y="500"/>
                    </a:lnTo>
                    <a:lnTo>
                      <a:pt x="382" y="597"/>
                    </a:lnTo>
                    <a:lnTo>
                      <a:pt x="371" y="712"/>
                    </a:lnTo>
                    <a:lnTo>
                      <a:pt x="367" y="845"/>
                    </a:lnTo>
                    <a:lnTo>
                      <a:pt x="373" y="987"/>
                    </a:lnTo>
                    <a:lnTo>
                      <a:pt x="392" y="1103"/>
                    </a:lnTo>
                    <a:lnTo>
                      <a:pt x="424" y="1194"/>
                    </a:lnTo>
                    <a:lnTo>
                      <a:pt x="469" y="1261"/>
                    </a:lnTo>
                    <a:lnTo>
                      <a:pt x="509" y="1297"/>
                    </a:lnTo>
                    <a:lnTo>
                      <a:pt x="557" y="1325"/>
                    </a:lnTo>
                    <a:lnTo>
                      <a:pt x="612" y="1342"/>
                    </a:lnTo>
                    <a:lnTo>
                      <a:pt x="671" y="1349"/>
                    </a:lnTo>
                    <a:lnTo>
                      <a:pt x="749" y="1339"/>
                    </a:lnTo>
                    <a:lnTo>
                      <a:pt x="827" y="1310"/>
                    </a:lnTo>
                    <a:lnTo>
                      <a:pt x="903" y="1263"/>
                    </a:lnTo>
                    <a:lnTo>
                      <a:pt x="977" y="1198"/>
                    </a:lnTo>
                    <a:lnTo>
                      <a:pt x="1134" y="1400"/>
                    </a:lnTo>
                    <a:lnTo>
                      <a:pt x="1029" y="1489"/>
                    </a:lnTo>
                    <a:lnTo>
                      <a:pt x="973" y="1525"/>
                    </a:lnTo>
                    <a:lnTo>
                      <a:pt x="916" y="1552"/>
                    </a:lnTo>
                    <a:lnTo>
                      <a:pt x="855" y="1574"/>
                    </a:lnTo>
                    <a:lnTo>
                      <a:pt x="790" y="1590"/>
                    </a:lnTo>
                    <a:lnTo>
                      <a:pt x="647" y="1601"/>
                    </a:lnTo>
                    <a:lnTo>
                      <a:pt x="647" y="16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 dirty="0">
                  <a:latin typeface="+mj-lt"/>
                </a:endParaRPr>
              </a:p>
            </p:txBody>
          </p:sp>
          <p:sp>
            <p:nvSpPr>
              <p:cNvPr id="55" name="Freeform 13"/>
              <p:cNvSpPr>
                <a:spLocks noEditPoints="1"/>
              </p:cNvSpPr>
              <p:nvPr/>
            </p:nvSpPr>
            <p:spPr bwMode="auto">
              <a:xfrm>
                <a:off x="14604" y="784"/>
                <a:ext cx="64" cy="64"/>
              </a:xfrm>
              <a:custGeom>
                <a:avLst/>
                <a:gdLst>
                  <a:gd name="T0" fmla="*/ 212 w 446"/>
                  <a:gd name="T1" fmla="*/ 138 h 447"/>
                  <a:gd name="T2" fmla="*/ 194 w 446"/>
                  <a:gd name="T3" fmla="*/ 205 h 447"/>
                  <a:gd name="T4" fmla="*/ 236 w 446"/>
                  <a:gd name="T5" fmla="*/ 203 h 447"/>
                  <a:gd name="T6" fmla="*/ 258 w 446"/>
                  <a:gd name="T7" fmla="*/ 172 h 447"/>
                  <a:gd name="T8" fmla="*/ 240 w 446"/>
                  <a:gd name="T9" fmla="*/ 141 h 447"/>
                  <a:gd name="T10" fmla="*/ 266 w 446"/>
                  <a:gd name="T11" fmla="*/ 348 h 447"/>
                  <a:gd name="T12" fmla="*/ 216 w 446"/>
                  <a:gd name="T13" fmla="*/ 260 h 447"/>
                  <a:gd name="T14" fmla="*/ 201 w 446"/>
                  <a:gd name="T15" fmla="*/ 245 h 447"/>
                  <a:gd name="T16" fmla="*/ 194 w 446"/>
                  <a:gd name="T17" fmla="*/ 348 h 447"/>
                  <a:gd name="T18" fmla="*/ 145 w 446"/>
                  <a:gd name="T19" fmla="*/ 97 h 447"/>
                  <a:gd name="T20" fmla="*/ 269 w 446"/>
                  <a:gd name="T21" fmla="*/ 103 h 447"/>
                  <a:gd name="T22" fmla="*/ 306 w 446"/>
                  <a:gd name="T23" fmla="*/ 141 h 447"/>
                  <a:gd name="T24" fmla="*/ 307 w 446"/>
                  <a:gd name="T25" fmla="*/ 197 h 447"/>
                  <a:gd name="T26" fmla="*/ 277 w 446"/>
                  <a:gd name="T27" fmla="*/ 234 h 447"/>
                  <a:gd name="T28" fmla="*/ 266 w 446"/>
                  <a:gd name="T29" fmla="*/ 251 h 447"/>
                  <a:gd name="T30" fmla="*/ 266 w 446"/>
                  <a:gd name="T31" fmla="*/ 348 h 447"/>
                  <a:gd name="T32" fmla="*/ 223 w 446"/>
                  <a:gd name="T33" fmla="*/ 45 h 447"/>
                  <a:gd name="T34" fmla="*/ 156 w 446"/>
                  <a:gd name="T35" fmla="*/ 59 h 447"/>
                  <a:gd name="T36" fmla="*/ 65 w 446"/>
                  <a:gd name="T37" fmla="*/ 154 h 447"/>
                  <a:gd name="T38" fmla="*/ 51 w 446"/>
                  <a:gd name="T39" fmla="*/ 224 h 447"/>
                  <a:gd name="T40" fmla="*/ 65 w 446"/>
                  <a:gd name="T41" fmla="*/ 294 h 447"/>
                  <a:gd name="T42" fmla="*/ 156 w 446"/>
                  <a:gd name="T43" fmla="*/ 390 h 447"/>
                  <a:gd name="T44" fmla="*/ 223 w 446"/>
                  <a:gd name="T45" fmla="*/ 404 h 447"/>
                  <a:gd name="T46" fmla="*/ 290 w 446"/>
                  <a:gd name="T47" fmla="*/ 390 h 447"/>
                  <a:gd name="T48" fmla="*/ 381 w 446"/>
                  <a:gd name="T49" fmla="*/ 294 h 447"/>
                  <a:gd name="T50" fmla="*/ 394 w 446"/>
                  <a:gd name="T51" fmla="*/ 224 h 447"/>
                  <a:gd name="T52" fmla="*/ 381 w 446"/>
                  <a:gd name="T53" fmla="*/ 154 h 447"/>
                  <a:gd name="T54" fmla="*/ 290 w 446"/>
                  <a:gd name="T55" fmla="*/ 59 h 447"/>
                  <a:gd name="T56" fmla="*/ 223 w 446"/>
                  <a:gd name="T57" fmla="*/ 45 h 447"/>
                  <a:gd name="T58" fmla="*/ 223 w 446"/>
                  <a:gd name="T59" fmla="*/ 447 h 447"/>
                  <a:gd name="T60" fmla="*/ 136 w 446"/>
                  <a:gd name="T61" fmla="*/ 430 h 447"/>
                  <a:gd name="T62" fmla="*/ 66 w 446"/>
                  <a:gd name="T63" fmla="*/ 383 h 447"/>
                  <a:gd name="T64" fmla="*/ 18 w 446"/>
                  <a:gd name="T65" fmla="*/ 312 h 447"/>
                  <a:gd name="T66" fmla="*/ 0 w 446"/>
                  <a:gd name="T67" fmla="*/ 224 h 447"/>
                  <a:gd name="T68" fmla="*/ 18 w 446"/>
                  <a:gd name="T69" fmla="*/ 137 h 447"/>
                  <a:gd name="T70" fmla="*/ 66 w 446"/>
                  <a:gd name="T71" fmla="*/ 65 h 447"/>
                  <a:gd name="T72" fmla="*/ 136 w 446"/>
                  <a:gd name="T73" fmla="*/ 17 h 447"/>
                  <a:gd name="T74" fmla="*/ 223 w 446"/>
                  <a:gd name="T75" fmla="*/ 0 h 447"/>
                  <a:gd name="T76" fmla="*/ 309 w 446"/>
                  <a:gd name="T77" fmla="*/ 17 h 447"/>
                  <a:gd name="T78" fmla="*/ 379 w 446"/>
                  <a:gd name="T79" fmla="*/ 65 h 447"/>
                  <a:gd name="T80" fmla="*/ 427 w 446"/>
                  <a:gd name="T81" fmla="*/ 137 h 447"/>
                  <a:gd name="T82" fmla="*/ 446 w 446"/>
                  <a:gd name="T83" fmla="*/ 224 h 447"/>
                  <a:gd name="T84" fmla="*/ 427 w 446"/>
                  <a:gd name="T85" fmla="*/ 312 h 447"/>
                  <a:gd name="T86" fmla="*/ 379 w 446"/>
                  <a:gd name="T87" fmla="*/ 383 h 447"/>
                  <a:gd name="T88" fmla="*/ 309 w 446"/>
                  <a:gd name="T89" fmla="*/ 430 h 447"/>
                  <a:gd name="T90" fmla="*/ 223 w 446"/>
                  <a:gd name="T91" fmla="*/ 447 h 4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46" h="447">
                    <a:moveTo>
                      <a:pt x="240" y="141"/>
                    </a:moveTo>
                    <a:lnTo>
                      <a:pt x="212" y="138"/>
                    </a:lnTo>
                    <a:lnTo>
                      <a:pt x="194" y="138"/>
                    </a:lnTo>
                    <a:lnTo>
                      <a:pt x="194" y="205"/>
                    </a:lnTo>
                    <a:lnTo>
                      <a:pt x="211" y="205"/>
                    </a:lnTo>
                    <a:lnTo>
                      <a:pt x="236" y="203"/>
                    </a:lnTo>
                    <a:lnTo>
                      <a:pt x="248" y="196"/>
                    </a:lnTo>
                    <a:lnTo>
                      <a:pt x="258" y="172"/>
                    </a:lnTo>
                    <a:lnTo>
                      <a:pt x="254" y="153"/>
                    </a:lnTo>
                    <a:lnTo>
                      <a:pt x="240" y="141"/>
                    </a:lnTo>
                    <a:lnTo>
                      <a:pt x="240" y="141"/>
                    </a:lnTo>
                    <a:close/>
                    <a:moveTo>
                      <a:pt x="266" y="348"/>
                    </a:moveTo>
                    <a:lnTo>
                      <a:pt x="243" y="306"/>
                    </a:lnTo>
                    <a:lnTo>
                      <a:pt x="216" y="260"/>
                    </a:lnTo>
                    <a:lnTo>
                      <a:pt x="209" y="250"/>
                    </a:lnTo>
                    <a:lnTo>
                      <a:pt x="201" y="245"/>
                    </a:lnTo>
                    <a:lnTo>
                      <a:pt x="194" y="243"/>
                    </a:lnTo>
                    <a:lnTo>
                      <a:pt x="194" y="348"/>
                    </a:lnTo>
                    <a:lnTo>
                      <a:pt x="145" y="348"/>
                    </a:lnTo>
                    <a:lnTo>
                      <a:pt x="145" y="97"/>
                    </a:lnTo>
                    <a:lnTo>
                      <a:pt x="238" y="97"/>
                    </a:lnTo>
                    <a:lnTo>
                      <a:pt x="269" y="103"/>
                    </a:lnTo>
                    <a:lnTo>
                      <a:pt x="291" y="117"/>
                    </a:lnTo>
                    <a:lnTo>
                      <a:pt x="306" y="141"/>
                    </a:lnTo>
                    <a:lnTo>
                      <a:pt x="311" y="171"/>
                    </a:lnTo>
                    <a:lnTo>
                      <a:pt x="307" y="197"/>
                    </a:lnTo>
                    <a:lnTo>
                      <a:pt x="295" y="219"/>
                    </a:lnTo>
                    <a:lnTo>
                      <a:pt x="277" y="234"/>
                    </a:lnTo>
                    <a:lnTo>
                      <a:pt x="256" y="239"/>
                    </a:lnTo>
                    <a:lnTo>
                      <a:pt x="266" y="251"/>
                    </a:lnTo>
                    <a:lnTo>
                      <a:pt x="326" y="348"/>
                    </a:lnTo>
                    <a:lnTo>
                      <a:pt x="266" y="348"/>
                    </a:lnTo>
                    <a:lnTo>
                      <a:pt x="266" y="348"/>
                    </a:lnTo>
                    <a:close/>
                    <a:moveTo>
                      <a:pt x="223" y="45"/>
                    </a:moveTo>
                    <a:lnTo>
                      <a:pt x="189" y="48"/>
                    </a:lnTo>
                    <a:lnTo>
                      <a:pt x="156" y="59"/>
                    </a:lnTo>
                    <a:lnTo>
                      <a:pt x="101" y="97"/>
                    </a:lnTo>
                    <a:lnTo>
                      <a:pt x="65" y="154"/>
                    </a:lnTo>
                    <a:lnTo>
                      <a:pt x="55" y="188"/>
                    </a:lnTo>
                    <a:lnTo>
                      <a:pt x="51" y="224"/>
                    </a:lnTo>
                    <a:lnTo>
                      <a:pt x="55" y="260"/>
                    </a:lnTo>
                    <a:lnTo>
                      <a:pt x="65" y="294"/>
                    </a:lnTo>
                    <a:lnTo>
                      <a:pt x="101" y="351"/>
                    </a:lnTo>
                    <a:lnTo>
                      <a:pt x="156" y="390"/>
                    </a:lnTo>
                    <a:lnTo>
                      <a:pt x="189" y="400"/>
                    </a:lnTo>
                    <a:lnTo>
                      <a:pt x="223" y="404"/>
                    </a:lnTo>
                    <a:lnTo>
                      <a:pt x="257" y="400"/>
                    </a:lnTo>
                    <a:lnTo>
                      <a:pt x="290" y="390"/>
                    </a:lnTo>
                    <a:lnTo>
                      <a:pt x="344" y="351"/>
                    </a:lnTo>
                    <a:lnTo>
                      <a:pt x="381" y="294"/>
                    </a:lnTo>
                    <a:lnTo>
                      <a:pt x="391" y="260"/>
                    </a:lnTo>
                    <a:lnTo>
                      <a:pt x="394" y="224"/>
                    </a:lnTo>
                    <a:lnTo>
                      <a:pt x="391" y="188"/>
                    </a:lnTo>
                    <a:lnTo>
                      <a:pt x="381" y="154"/>
                    </a:lnTo>
                    <a:lnTo>
                      <a:pt x="344" y="97"/>
                    </a:lnTo>
                    <a:lnTo>
                      <a:pt x="290" y="59"/>
                    </a:lnTo>
                    <a:lnTo>
                      <a:pt x="257" y="48"/>
                    </a:lnTo>
                    <a:lnTo>
                      <a:pt x="223" y="45"/>
                    </a:lnTo>
                    <a:lnTo>
                      <a:pt x="223" y="45"/>
                    </a:lnTo>
                    <a:close/>
                    <a:moveTo>
                      <a:pt x="223" y="447"/>
                    </a:moveTo>
                    <a:lnTo>
                      <a:pt x="178" y="443"/>
                    </a:lnTo>
                    <a:lnTo>
                      <a:pt x="136" y="430"/>
                    </a:lnTo>
                    <a:lnTo>
                      <a:pt x="99" y="410"/>
                    </a:lnTo>
                    <a:lnTo>
                      <a:pt x="66" y="383"/>
                    </a:lnTo>
                    <a:lnTo>
                      <a:pt x="38" y="350"/>
                    </a:lnTo>
                    <a:lnTo>
                      <a:pt x="18" y="312"/>
                    </a:lnTo>
                    <a:lnTo>
                      <a:pt x="5" y="269"/>
                    </a:lnTo>
                    <a:lnTo>
                      <a:pt x="0" y="224"/>
                    </a:lnTo>
                    <a:lnTo>
                      <a:pt x="5" y="178"/>
                    </a:lnTo>
                    <a:lnTo>
                      <a:pt x="18" y="137"/>
                    </a:lnTo>
                    <a:lnTo>
                      <a:pt x="38" y="98"/>
                    </a:lnTo>
                    <a:lnTo>
                      <a:pt x="66" y="65"/>
                    </a:lnTo>
                    <a:lnTo>
                      <a:pt x="99" y="39"/>
                    </a:lnTo>
                    <a:lnTo>
                      <a:pt x="136" y="17"/>
                    </a:lnTo>
                    <a:lnTo>
                      <a:pt x="178" y="4"/>
                    </a:lnTo>
                    <a:lnTo>
                      <a:pt x="223" y="0"/>
                    </a:lnTo>
                    <a:lnTo>
                      <a:pt x="267" y="4"/>
                    </a:lnTo>
                    <a:lnTo>
                      <a:pt x="309" y="17"/>
                    </a:lnTo>
                    <a:lnTo>
                      <a:pt x="346" y="39"/>
                    </a:lnTo>
                    <a:lnTo>
                      <a:pt x="379" y="65"/>
                    </a:lnTo>
                    <a:lnTo>
                      <a:pt x="407" y="98"/>
                    </a:lnTo>
                    <a:lnTo>
                      <a:pt x="427" y="137"/>
                    </a:lnTo>
                    <a:lnTo>
                      <a:pt x="440" y="178"/>
                    </a:lnTo>
                    <a:lnTo>
                      <a:pt x="446" y="224"/>
                    </a:lnTo>
                    <a:lnTo>
                      <a:pt x="440" y="269"/>
                    </a:lnTo>
                    <a:lnTo>
                      <a:pt x="427" y="312"/>
                    </a:lnTo>
                    <a:lnTo>
                      <a:pt x="407" y="350"/>
                    </a:lnTo>
                    <a:lnTo>
                      <a:pt x="379" y="383"/>
                    </a:lnTo>
                    <a:lnTo>
                      <a:pt x="346" y="410"/>
                    </a:lnTo>
                    <a:lnTo>
                      <a:pt x="309" y="430"/>
                    </a:lnTo>
                    <a:lnTo>
                      <a:pt x="267" y="443"/>
                    </a:lnTo>
                    <a:lnTo>
                      <a:pt x="223" y="447"/>
                    </a:lnTo>
                    <a:lnTo>
                      <a:pt x="223" y="44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 dirty="0">
                  <a:latin typeface="+mj-lt"/>
                </a:endParaRPr>
              </a:p>
            </p:txBody>
          </p:sp>
        </p:grpSp>
        <p:grpSp>
          <p:nvGrpSpPr>
            <p:cNvPr id="24" name="Group 28"/>
            <p:cNvGrpSpPr>
              <a:grpSpLocks noChangeAspect="1"/>
            </p:cNvGrpSpPr>
            <p:nvPr/>
          </p:nvGrpSpPr>
          <p:grpSpPr bwMode="auto">
            <a:xfrm>
              <a:off x="16712421" y="4152115"/>
              <a:ext cx="739895" cy="603113"/>
              <a:chOff x="2941" y="7746"/>
              <a:chExt cx="1282" cy="1045"/>
            </a:xfrm>
            <a:grpFill/>
          </p:grpSpPr>
          <p:sp>
            <p:nvSpPr>
              <p:cNvPr id="25" name="Freeform 5"/>
              <p:cNvSpPr>
                <a:spLocks noEditPoints="1"/>
              </p:cNvSpPr>
              <p:nvPr/>
            </p:nvSpPr>
            <p:spPr bwMode="auto">
              <a:xfrm>
                <a:off x="2941" y="7746"/>
                <a:ext cx="1282" cy="1045"/>
              </a:xfrm>
              <a:custGeom>
                <a:avLst/>
                <a:gdLst>
                  <a:gd name="T0" fmla="*/ 6993 w 16668"/>
                  <a:gd name="T1" fmla="*/ 631 h 13581"/>
                  <a:gd name="T2" fmla="*/ 4730 w 16668"/>
                  <a:gd name="T3" fmla="*/ 1413 h 13581"/>
                  <a:gd name="T4" fmla="*/ 2851 w 16668"/>
                  <a:gd name="T5" fmla="*/ 2635 h 13581"/>
                  <a:gd name="T6" fmla="*/ 1447 w 16668"/>
                  <a:gd name="T7" fmla="*/ 4187 h 13581"/>
                  <a:gd name="T8" fmla="*/ 604 w 16668"/>
                  <a:gd name="T9" fmla="*/ 5963 h 13581"/>
                  <a:gd name="T10" fmla="*/ 413 w 16668"/>
                  <a:gd name="T11" fmla="*/ 7854 h 13581"/>
                  <a:gd name="T12" fmla="*/ 839 w 16668"/>
                  <a:gd name="T13" fmla="*/ 9486 h 13581"/>
                  <a:gd name="T14" fmla="*/ 1693 w 16668"/>
                  <a:gd name="T15" fmla="*/ 10803 h 13581"/>
                  <a:gd name="T16" fmla="*/ 2922 w 16668"/>
                  <a:gd name="T17" fmla="*/ 11872 h 13581"/>
                  <a:gd name="T18" fmla="*/ 4461 w 16668"/>
                  <a:gd name="T19" fmla="*/ 12650 h 13581"/>
                  <a:gd name="T20" fmla="*/ 6245 w 16668"/>
                  <a:gd name="T21" fmla="*/ 13093 h 13581"/>
                  <a:gd name="T22" fmla="*/ 8605 w 16668"/>
                  <a:gd name="T23" fmla="*/ 13123 h 13581"/>
                  <a:gd name="T24" fmla="*/ 11190 w 16668"/>
                  <a:gd name="T25" fmla="*/ 12495 h 13581"/>
                  <a:gd name="T26" fmla="*/ 13209 w 16668"/>
                  <a:gd name="T27" fmla="*/ 11418 h 13581"/>
                  <a:gd name="T28" fmla="*/ 14825 w 16668"/>
                  <a:gd name="T29" fmla="*/ 9924 h 13581"/>
                  <a:gd name="T30" fmla="*/ 15873 w 16668"/>
                  <a:gd name="T31" fmla="*/ 8175 h 13581"/>
                  <a:gd name="T32" fmla="*/ 16269 w 16668"/>
                  <a:gd name="T33" fmla="*/ 6327 h 13581"/>
                  <a:gd name="T34" fmla="*/ 16017 w 16668"/>
                  <a:gd name="T35" fmla="*/ 4582 h 13581"/>
                  <a:gd name="T36" fmla="*/ 15302 w 16668"/>
                  <a:gd name="T37" fmla="*/ 3192 h 13581"/>
                  <a:gd name="T38" fmla="*/ 14190 w 16668"/>
                  <a:gd name="T39" fmla="*/ 2035 h 13581"/>
                  <a:gd name="T40" fmla="*/ 12748 w 16668"/>
                  <a:gd name="T41" fmla="*/ 1156 h 13581"/>
                  <a:gd name="T42" fmla="*/ 11038 w 16668"/>
                  <a:gd name="T43" fmla="*/ 595 h 13581"/>
                  <a:gd name="T44" fmla="*/ 9127 w 16668"/>
                  <a:gd name="T45" fmla="*/ 399 h 13581"/>
                  <a:gd name="T46" fmla="*/ 6848 w 16668"/>
                  <a:gd name="T47" fmla="*/ 13557 h 13581"/>
                  <a:gd name="T48" fmla="*/ 4897 w 16668"/>
                  <a:gd name="T49" fmla="*/ 13213 h 13581"/>
                  <a:gd name="T50" fmla="*/ 3180 w 16668"/>
                  <a:gd name="T51" fmla="*/ 12497 h 13581"/>
                  <a:gd name="T52" fmla="*/ 1765 w 16668"/>
                  <a:gd name="T53" fmla="*/ 11454 h 13581"/>
                  <a:gd name="T54" fmla="*/ 722 w 16668"/>
                  <a:gd name="T55" fmla="*/ 10132 h 13581"/>
                  <a:gd name="T56" fmla="*/ 119 w 16668"/>
                  <a:gd name="T57" fmla="*/ 8576 h 13581"/>
                  <a:gd name="T58" fmla="*/ 66 w 16668"/>
                  <a:gd name="T59" fmla="*/ 6550 h 13581"/>
                  <a:gd name="T60" fmla="*/ 728 w 16668"/>
                  <a:gd name="T61" fmla="*/ 4612 h 13581"/>
                  <a:gd name="T62" fmla="*/ 2013 w 16668"/>
                  <a:gd name="T63" fmla="*/ 2874 h 13581"/>
                  <a:gd name="T64" fmla="*/ 3827 w 16668"/>
                  <a:gd name="T65" fmla="*/ 1451 h 13581"/>
                  <a:gd name="T66" fmla="*/ 6077 w 16668"/>
                  <a:gd name="T67" fmla="*/ 457 h 13581"/>
                  <a:gd name="T68" fmla="*/ 8018 w 16668"/>
                  <a:gd name="T69" fmla="*/ 60 h 13581"/>
                  <a:gd name="T70" fmla="*/ 9817 w 16668"/>
                  <a:gd name="T71" fmla="*/ 24 h 13581"/>
                  <a:gd name="T72" fmla="*/ 11768 w 16668"/>
                  <a:gd name="T73" fmla="*/ 368 h 13581"/>
                  <a:gd name="T74" fmla="*/ 13485 w 16668"/>
                  <a:gd name="T75" fmla="*/ 1084 h 13581"/>
                  <a:gd name="T76" fmla="*/ 14900 w 16668"/>
                  <a:gd name="T77" fmla="*/ 2126 h 13581"/>
                  <a:gd name="T78" fmla="*/ 15943 w 16668"/>
                  <a:gd name="T79" fmla="*/ 3449 h 13581"/>
                  <a:gd name="T80" fmla="*/ 16546 w 16668"/>
                  <a:gd name="T81" fmla="*/ 5005 h 13581"/>
                  <a:gd name="T82" fmla="*/ 16608 w 16668"/>
                  <a:gd name="T83" fmla="*/ 6998 h 13581"/>
                  <a:gd name="T84" fmla="*/ 15954 w 16668"/>
                  <a:gd name="T85" fmla="*/ 8950 h 13581"/>
                  <a:gd name="T86" fmla="*/ 14624 w 16668"/>
                  <a:gd name="T87" fmla="*/ 10743 h 13581"/>
                  <a:gd name="T88" fmla="*/ 12784 w 16668"/>
                  <a:gd name="T89" fmla="*/ 12167 h 13581"/>
                  <a:gd name="T90" fmla="*/ 10562 w 16668"/>
                  <a:gd name="T91" fmla="*/ 13132 h 13581"/>
                  <a:gd name="T92" fmla="*/ 8648 w 16668"/>
                  <a:gd name="T93" fmla="*/ 13521 h 13581"/>
                  <a:gd name="T94" fmla="*/ 7539 w 16668"/>
                  <a:gd name="T95" fmla="*/ 13581 h 135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6668" h="13581">
                    <a:moveTo>
                      <a:pt x="9127" y="399"/>
                    </a:moveTo>
                    <a:lnTo>
                      <a:pt x="8060" y="458"/>
                    </a:lnTo>
                    <a:lnTo>
                      <a:pt x="6993" y="631"/>
                    </a:lnTo>
                    <a:lnTo>
                      <a:pt x="6201" y="836"/>
                    </a:lnTo>
                    <a:lnTo>
                      <a:pt x="5446" y="1099"/>
                    </a:lnTo>
                    <a:lnTo>
                      <a:pt x="4730" y="1413"/>
                    </a:lnTo>
                    <a:lnTo>
                      <a:pt x="4056" y="1777"/>
                    </a:lnTo>
                    <a:lnTo>
                      <a:pt x="3429" y="2186"/>
                    </a:lnTo>
                    <a:lnTo>
                      <a:pt x="2851" y="2635"/>
                    </a:lnTo>
                    <a:lnTo>
                      <a:pt x="2327" y="3121"/>
                    </a:lnTo>
                    <a:lnTo>
                      <a:pt x="1857" y="3639"/>
                    </a:lnTo>
                    <a:lnTo>
                      <a:pt x="1447" y="4187"/>
                    </a:lnTo>
                    <a:lnTo>
                      <a:pt x="1099" y="4759"/>
                    </a:lnTo>
                    <a:lnTo>
                      <a:pt x="817" y="5352"/>
                    </a:lnTo>
                    <a:lnTo>
                      <a:pt x="604" y="5963"/>
                    </a:lnTo>
                    <a:lnTo>
                      <a:pt x="464" y="6585"/>
                    </a:lnTo>
                    <a:lnTo>
                      <a:pt x="399" y="7217"/>
                    </a:lnTo>
                    <a:lnTo>
                      <a:pt x="413" y="7854"/>
                    </a:lnTo>
                    <a:lnTo>
                      <a:pt x="509" y="8491"/>
                    </a:lnTo>
                    <a:lnTo>
                      <a:pt x="648" y="8999"/>
                    </a:lnTo>
                    <a:lnTo>
                      <a:pt x="839" y="9486"/>
                    </a:lnTo>
                    <a:lnTo>
                      <a:pt x="1078" y="9950"/>
                    </a:lnTo>
                    <a:lnTo>
                      <a:pt x="1364" y="10389"/>
                    </a:lnTo>
                    <a:lnTo>
                      <a:pt x="1693" y="10803"/>
                    </a:lnTo>
                    <a:lnTo>
                      <a:pt x="2065" y="11189"/>
                    </a:lnTo>
                    <a:lnTo>
                      <a:pt x="2475" y="11546"/>
                    </a:lnTo>
                    <a:lnTo>
                      <a:pt x="2922" y="11872"/>
                    </a:lnTo>
                    <a:lnTo>
                      <a:pt x="3404" y="12166"/>
                    </a:lnTo>
                    <a:lnTo>
                      <a:pt x="3918" y="12425"/>
                    </a:lnTo>
                    <a:lnTo>
                      <a:pt x="4461" y="12650"/>
                    </a:lnTo>
                    <a:lnTo>
                      <a:pt x="5032" y="12837"/>
                    </a:lnTo>
                    <a:lnTo>
                      <a:pt x="5627" y="12986"/>
                    </a:lnTo>
                    <a:lnTo>
                      <a:pt x="6245" y="13093"/>
                    </a:lnTo>
                    <a:lnTo>
                      <a:pt x="6884" y="13160"/>
                    </a:lnTo>
                    <a:lnTo>
                      <a:pt x="7539" y="13182"/>
                    </a:lnTo>
                    <a:lnTo>
                      <a:pt x="8605" y="13123"/>
                    </a:lnTo>
                    <a:lnTo>
                      <a:pt x="9672" y="12950"/>
                    </a:lnTo>
                    <a:lnTo>
                      <a:pt x="10445" y="12750"/>
                    </a:lnTo>
                    <a:lnTo>
                      <a:pt x="11190" y="12495"/>
                    </a:lnTo>
                    <a:lnTo>
                      <a:pt x="11902" y="12186"/>
                    </a:lnTo>
                    <a:lnTo>
                      <a:pt x="12576" y="11827"/>
                    </a:lnTo>
                    <a:lnTo>
                      <a:pt x="13209" y="11418"/>
                    </a:lnTo>
                    <a:lnTo>
                      <a:pt x="13798" y="10964"/>
                    </a:lnTo>
                    <a:lnTo>
                      <a:pt x="14338" y="10465"/>
                    </a:lnTo>
                    <a:lnTo>
                      <a:pt x="14825" y="9924"/>
                    </a:lnTo>
                    <a:lnTo>
                      <a:pt x="15245" y="9358"/>
                    </a:lnTo>
                    <a:lnTo>
                      <a:pt x="15595" y="8774"/>
                    </a:lnTo>
                    <a:lnTo>
                      <a:pt x="15873" y="8175"/>
                    </a:lnTo>
                    <a:lnTo>
                      <a:pt x="16079" y="7565"/>
                    </a:lnTo>
                    <a:lnTo>
                      <a:pt x="16211" y="6947"/>
                    </a:lnTo>
                    <a:lnTo>
                      <a:pt x="16269" y="6327"/>
                    </a:lnTo>
                    <a:lnTo>
                      <a:pt x="16251" y="5706"/>
                    </a:lnTo>
                    <a:lnTo>
                      <a:pt x="16156" y="5090"/>
                    </a:lnTo>
                    <a:lnTo>
                      <a:pt x="16017" y="4582"/>
                    </a:lnTo>
                    <a:lnTo>
                      <a:pt x="15826" y="4095"/>
                    </a:lnTo>
                    <a:lnTo>
                      <a:pt x="15587" y="3631"/>
                    </a:lnTo>
                    <a:lnTo>
                      <a:pt x="15302" y="3192"/>
                    </a:lnTo>
                    <a:lnTo>
                      <a:pt x="14972" y="2778"/>
                    </a:lnTo>
                    <a:lnTo>
                      <a:pt x="14600" y="2392"/>
                    </a:lnTo>
                    <a:lnTo>
                      <a:pt x="14190" y="2035"/>
                    </a:lnTo>
                    <a:lnTo>
                      <a:pt x="13743" y="1709"/>
                    </a:lnTo>
                    <a:lnTo>
                      <a:pt x="13261" y="1415"/>
                    </a:lnTo>
                    <a:lnTo>
                      <a:pt x="12748" y="1156"/>
                    </a:lnTo>
                    <a:lnTo>
                      <a:pt x="12204" y="931"/>
                    </a:lnTo>
                    <a:lnTo>
                      <a:pt x="11633" y="744"/>
                    </a:lnTo>
                    <a:lnTo>
                      <a:pt x="11038" y="595"/>
                    </a:lnTo>
                    <a:lnTo>
                      <a:pt x="10420" y="488"/>
                    </a:lnTo>
                    <a:lnTo>
                      <a:pt x="9782" y="422"/>
                    </a:lnTo>
                    <a:lnTo>
                      <a:pt x="9127" y="399"/>
                    </a:lnTo>
                    <a:lnTo>
                      <a:pt x="9127" y="399"/>
                    </a:lnTo>
                    <a:close/>
                    <a:moveTo>
                      <a:pt x="7539" y="13581"/>
                    </a:moveTo>
                    <a:lnTo>
                      <a:pt x="6848" y="13557"/>
                    </a:lnTo>
                    <a:lnTo>
                      <a:pt x="6175" y="13486"/>
                    </a:lnTo>
                    <a:lnTo>
                      <a:pt x="5524" y="13371"/>
                    </a:lnTo>
                    <a:lnTo>
                      <a:pt x="4897" y="13213"/>
                    </a:lnTo>
                    <a:lnTo>
                      <a:pt x="4295" y="13014"/>
                    </a:lnTo>
                    <a:lnTo>
                      <a:pt x="3721" y="12775"/>
                    </a:lnTo>
                    <a:lnTo>
                      <a:pt x="3180" y="12497"/>
                    </a:lnTo>
                    <a:lnTo>
                      <a:pt x="2671" y="12183"/>
                    </a:lnTo>
                    <a:lnTo>
                      <a:pt x="2199" y="11836"/>
                    </a:lnTo>
                    <a:lnTo>
                      <a:pt x="1765" y="11454"/>
                    </a:lnTo>
                    <a:lnTo>
                      <a:pt x="1373" y="11043"/>
                    </a:lnTo>
                    <a:lnTo>
                      <a:pt x="1025" y="10602"/>
                    </a:lnTo>
                    <a:lnTo>
                      <a:pt x="722" y="10132"/>
                    </a:lnTo>
                    <a:lnTo>
                      <a:pt x="469" y="9638"/>
                    </a:lnTo>
                    <a:lnTo>
                      <a:pt x="267" y="9118"/>
                    </a:lnTo>
                    <a:lnTo>
                      <a:pt x="119" y="8576"/>
                    </a:lnTo>
                    <a:lnTo>
                      <a:pt x="16" y="7899"/>
                    </a:lnTo>
                    <a:lnTo>
                      <a:pt x="0" y="7222"/>
                    </a:lnTo>
                    <a:lnTo>
                      <a:pt x="66" y="6550"/>
                    </a:lnTo>
                    <a:lnTo>
                      <a:pt x="212" y="5889"/>
                    </a:lnTo>
                    <a:lnTo>
                      <a:pt x="434" y="5241"/>
                    </a:lnTo>
                    <a:lnTo>
                      <a:pt x="728" y="4612"/>
                    </a:lnTo>
                    <a:lnTo>
                      <a:pt x="1091" y="4005"/>
                    </a:lnTo>
                    <a:lnTo>
                      <a:pt x="1521" y="3424"/>
                    </a:lnTo>
                    <a:lnTo>
                      <a:pt x="2013" y="2874"/>
                    </a:lnTo>
                    <a:lnTo>
                      <a:pt x="2563" y="2358"/>
                    </a:lnTo>
                    <a:lnTo>
                      <a:pt x="3169" y="1883"/>
                    </a:lnTo>
                    <a:lnTo>
                      <a:pt x="3827" y="1451"/>
                    </a:lnTo>
                    <a:lnTo>
                      <a:pt x="4533" y="1066"/>
                    </a:lnTo>
                    <a:lnTo>
                      <a:pt x="5284" y="734"/>
                    </a:lnTo>
                    <a:lnTo>
                      <a:pt x="6077" y="457"/>
                    </a:lnTo>
                    <a:lnTo>
                      <a:pt x="6909" y="241"/>
                    </a:lnTo>
                    <a:lnTo>
                      <a:pt x="7461" y="135"/>
                    </a:lnTo>
                    <a:lnTo>
                      <a:pt x="8018" y="60"/>
                    </a:lnTo>
                    <a:lnTo>
                      <a:pt x="8573" y="15"/>
                    </a:lnTo>
                    <a:lnTo>
                      <a:pt x="9127" y="0"/>
                    </a:lnTo>
                    <a:lnTo>
                      <a:pt x="9817" y="24"/>
                    </a:lnTo>
                    <a:lnTo>
                      <a:pt x="10489" y="95"/>
                    </a:lnTo>
                    <a:lnTo>
                      <a:pt x="11140" y="209"/>
                    </a:lnTo>
                    <a:lnTo>
                      <a:pt x="11768" y="368"/>
                    </a:lnTo>
                    <a:lnTo>
                      <a:pt x="12370" y="567"/>
                    </a:lnTo>
                    <a:lnTo>
                      <a:pt x="12944" y="806"/>
                    </a:lnTo>
                    <a:lnTo>
                      <a:pt x="13485" y="1084"/>
                    </a:lnTo>
                    <a:lnTo>
                      <a:pt x="13994" y="1398"/>
                    </a:lnTo>
                    <a:lnTo>
                      <a:pt x="14466" y="1745"/>
                    </a:lnTo>
                    <a:lnTo>
                      <a:pt x="14900" y="2126"/>
                    </a:lnTo>
                    <a:lnTo>
                      <a:pt x="15292" y="2538"/>
                    </a:lnTo>
                    <a:lnTo>
                      <a:pt x="15641" y="2979"/>
                    </a:lnTo>
                    <a:lnTo>
                      <a:pt x="15943" y="3449"/>
                    </a:lnTo>
                    <a:lnTo>
                      <a:pt x="16196" y="3943"/>
                    </a:lnTo>
                    <a:lnTo>
                      <a:pt x="16398" y="4463"/>
                    </a:lnTo>
                    <a:lnTo>
                      <a:pt x="16546" y="5005"/>
                    </a:lnTo>
                    <a:lnTo>
                      <a:pt x="16648" y="5666"/>
                    </a:lnTo>
                    <a:lnTo>
                      <a:pt x="16668" y="6333"/>
                    </a:lnTo>
                    <a:lnTo>
                      <a:pt x="16608" y="6998"/>
                    </a:lnTo>
                    <a:lnTo>
                      <a:pt x="16468" y="7659"/>
                    </a:lnTo>
                    <a:lnTo>
                      <a:pt x="16250" y="8311"/>
                    </a:lnTo>
                    <a:lnTo>
                      <a:pt x="15954" y="8950"/>
                    </a:lnTo>
                    <a:lnTo>
                      <a:pt x="15581" y="9574"/>
                    </a:lnTo>
                    <a:lnTo>
                      <a:pt x="15134" y="10177"/>
                    </a:lnTo>
                    <a:lnTo>
                      <a:pt x="14624" y="10743"/>
                    </a:lnTo>
                    <a:lnTo>
                      <a:pt x="14060" y="11264"/>
                    </a:lnTo>
                    <a:lnTo>
                      <a:pt x="13446" y="11740"/>
                    </a:lnTo>
                    <a:lnTo>
                      <a:pt x="12784" y="12167"/>
                    </a:lnTo>
                    <a:lnTo>
                      <a:pt x="12080" y="12543"/>
                    </a:lnTo>
                    <a:lnTo>
                      <a:pt x="11338" y="12866"/>
                    </a:lnTo>
                    <a:lnTo>
                      <a:pt x="10562" y="13132"/>
                    </a:lnTo>
                    <a:lnTo>
                      <a:pt x="9757" y="13340"/>
                    </a:lnTo>
                    <a:lnTo>
                      <a:pt x="9203" y="13445"/>
                    </a:lnTo>
                    <a:lnTo>
                      <a:pt x="8648" y="13521"/>
                    </a:lnTo>
                    <a:lnTo>
                      <a:pt x="8093" y="13566"/>
                    </a:lnTo>
                    <a:lnTo>
                      <a:pt x="7539" y="13581"/>
                    </a:lnTo>
                    <a:lnTo>
                      <a:pt x="7539" y="135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 dirty="0">
                  <a:latin typeface="+mj-lt"/>
                </a:endParaRPr>
              </a:p>
            </p:txBody>
          </p:sp>
          <p:sp>
            <p:nvSpPr>
              <p:cNvPr id="26" name="Freeform 6"/>
              <p:cNvSpPr>
                <a:spLocks noEditPoints="1"/>
              </p:cNvSpPr>
              <p:nvPr/>
            </p:nvSpPr>
            <p:spPr bwMode="auto">
              <a:xfrm>
                <a:off x="3265" y="7905"/>
                <a:ext cx="745" cy="745"/>
              </a:xfrm>
              <a:custGeom>
                <a:avLst/>
                <a:gdLst>
                  <a:gd name="T0" fmla="*/ 3949 w 9689"/>
                  <a:gd name="T1" fmla="*/ 490 h 9689"/>
                  <a:gd name="T2" fmla="*/ 2728 w 9689"/>
                  <a:gd name="T3" fmla="*/ 937 h 9689"/>
                  <a:gd name="T4" fmla="*/ 1703 w 9689"/>
                  <a:gd name="T5" fmla="*/ 1703 h 9689"/>
                  <a:gd name="T6" fmla="*/ 936 w 9689"/>
                  <a:gd name="T7" fmla="*/ 2727 h 9689"/>
                  <a:gd name="T8" fmla="*/ 490 w 9689"/>
                  <a:gd name="T9" fmla="*/ 3950 h 9689"/>
                  <a:gd name="T10" fmla="*/ 422 w 9689"/>
                  <a:gd name="T11" fmla="*/ 5299 h 9689"/>
                  <a:gd name="T12" fmla="*/ 750 w 9689"/>
                  <a:gd name="T13" fmla="*/ 6573 h 9689"/>
                  <a:gd name="T14" fmla="*/ 1415 w 9689"/>
                  <a:gd name="T15" fmla="*/ 7671 h 9689"/>
                  <a:gd name="T16" fmla="*/ 2360 w 9689"/>
                  <a:gd name="T17" fmla="*/ 8529 h 9689"/>
                  <a:gd name="T18" fmla="*/ 3524 w 9689"/>
                  <a:gd name="T19" fmla="*/ 9090 h 9689"/>
                  <a:gd name="T20" fmla="*/ 4844 w 9689"/>
                  <a:gd name="T21" fmla="*/ 9290 h 9689"/>
                  <a:gd name="T22" fmla="*/ 6165 w 9689"/>
                  <a:gd name="T23" fmla="*/ 9090 h 9689"/>
                  <a:gd name="T24" fmla="*/ 7328 w 9689"/>
                  <a:gd name="T25" fmla="*/ 8529 h 9689"/>
                  <a:gd name="T26" fmla="*/ 8273 w 9689"/>
                  <a:gd name="T27" fmla="*/ 7671 h 9689"/>
                  <a:gd name="T28" fmla="*/ 8940 w 9689"/>
                  <a:gd name="T29" fmla="*/ 6573 h 9689"/>
                  <a:gd name="T30" fmla="*/ 9267 w 9689"/>
                  <a:gd name="T31" fmla="*/ 5299 h 9689"/>
                  <a:gd name="T32" fmla="*/ 9199 w 9689"/>
                  <a:gd name="T33" fmla="*/ 3950 h 9689"/>
                  <a:gd name="T34" fmla="*/ 8752 w 9689"/>
                  <a:gd name="T35" fmla="*/ 2727 h 9689"/>
                  <a:gd name="T36" fmla="*/ 7987 w 9689"/>
                  <a:gd name="T37" fmla="*/ 1703 h 9689"/>
                  <a:gd name="T38" fmla="*/ 6961 w 9689"/>
                  <a:gd name="T39" fmla="*/ 937 h 9689"/>
                  <a:gd name="T40" fmla="*/ 5739 w 9689"/>
                  <a:gd name="T41" fmla="*/ 490 h 9689"/>
                  <a:gd name="T42" fmla="*/ 4844 w 9689"/>
                  <a:gd name="T43" fmla="*/ 400 h 9689"/>
                  <a:gd name="T44" fmla="*/ 3869 w 9689"/>
                  <a:gd name="T45" fmla="*/ 9590 h 9689"/>
                  <a:gd name="T46" fmla="*/ 2537 w 9689"/>
                  <a:gd name="T47" fmla="*/ 9104 h 9689"/>
                  <a:gd name="T48" fmla="*/ 1420 w 9689"/>
                  <a:gd name="T49" fmla="*/ 8269 h 9689"/>
                  <a:gd name="T50" fmla="*/ 586 w 9689"/>
                  <a:gd name="T51" fmla="*/ 7152 h 9689"/>
                  <a:gd name="T52" fmla="*/ 99 w 9689"/>
                  <a:gd name="T53" fmla="*/ 5820 h 9689"/>
                  <a:gd name="T54" fmla="*/ 26 w 9689"/>
                  <a:gd name="T55" fmla="*/ 4350 h 9689"/>
                  <a:gd name="T56" fmla="*/ 381 w 9689"/>
                  <a:gd name="T57" fmla="*/ 2961 h 9689"/>
                  <a:gd name="T58" fmla="*/ 1107 w 9689"/>
                  <a:gd name="T59" fmla="*/ 1764 h 9689"/>
                  <a:gd name="T60" fmla="*/ 2138 w 9689"/>
                  <a:gd name="T61" fmla="*/ 828 h 9689"/>
                  <a:gd name="T62" fmla="*/ 3406 w 9689"/>
                  <a:gd name="T63" fmla="*/ 218 h 9689"/>
                  <a:gd name="T64" fmla="*/ 4844 w 9689"/>
                  <a:gd name="T65" fmla="*/ 0 h 9689"/>
                  <a:gd name="T66" fmla="*/ 6283 w 9689"/>
                  <a:gd name="T67" fmla="*/ 218 h 9689"/>
                  <a:gd name="T68" fmla="*/ 7552 w 9689"/>
                  <a:gd name="T69" fmla="*/ 828 h 9689"/>
                  <a:gd name="T70" fmla="*/ 8581 w 9689"/>
                  <a:gd name="T71" fmla="*/ 1764 h 9689"/>
                  <a:gd name="T72" fmla="*/ 9308 w 9689"/>
                  <a:gd name="T73" fmla="*/ 2961 h 9689"/>
                  <a:gd name="T74" fmla="*/ 9664 w 9689"/>
                  <a:gd name="T75" fmla="*/ 4350 h 9689"/>
                  <a:gd name="T76" fmla="*/ 9590 w 9689"/>
                  <a:gd name="T77" fmla="*/ 5820 h 9689"/>
                  <a:gd name="T78" fmla="*/ 9104 w 9689"/>
                  <a:gd name="T79" fmla="*/ 7152 h 9689"/>
                  <a:gd name="T80" fmla="*/ 8268 w 9689"/>
                  <a:gd name="T81" fmla="*/ 8269 h 9689"/>
                  <a:gd name="T82" fmla="*/ 7152 w 9689"/>
                  <a:gd name="T83" fmla="*/ 9104 h 9689"/>
                  <a:gd name="T84" fmla="*/ 5820 w 9689"/>
                  <a:gd name="T85" fmla="*/ 9590 h 9689"/>
                  <a:gd name="T86" fmla="*/ 4844 w 9689"/>
                  <a:gd name="T87" fmla="*/ 9689 h 96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689" h="9689">
                    <a:moveTo>
                      <a:pt x="4844" y="400"/>
                    </a:moveTo>
                    <a:lnTo>
                      <a:pt x="4390" y="423"/>
                    </a:lnTo>
                    <a:lnTo>
                      <a:pt x="3949" y="490"/>
                    </a:lnTo>
                    <a:lnTo>
                      <a:pt x="3524" y="600"/>
                    </a:lnTo>
                    <a:lnTo>
                      <a:pt x="3116" y="749"/>
                    </a:lnTo>
                    <a:lnTo>
                      <a:pt x="2728" y="937"/>
                    </a:lnTo>
                    <a:lnTo>
                      <a:pt x="2360" y="1159"/>
                    </a:lnTo>
                    <a:lnTo>
                      <a:pt x="2018" y="1416"/>
                    </a:lnTo>
                    <a:lnTo>
                      <a:pt x="1703" y="1703"/>
                    </a:lnTo>
                    <a:lnTo>
                      <a:pt x="1415" y="2019"/>
                    </a:lnTo>
                    <a:lnTo>
                      <a:pt x="1160" y="2361"/>
                    </a:lnTo>
                    <a:lnTo>
                      <a:pt x="936" y="2727"/>
                    </a:lnTo>
                    <a:lnTo>
                      <a:pt x="750" y="3116"/>
                    </a:lnTo>
                    <a:lnTo>
                      <a:pt x="599" y="3524"/>
                    </a:lnTo>
                    <a:lnTo>
                      <a:pt x="490" y="3950"/>
                    </a:lnTo>
                    <a:lnTo>
                      <a:pt x="422" y="4391"/>
                    </a:lnTo>
                    <a:lnTo>
                      <a:pt x="399" y="4845"/>
                    </a:lnTo>
                    <a:lnTo>
                      <a:pt x="422" y="5299"/>
                    </a:lnTo>
                    <a:lnTo>
                      <a:pt x="490" y="5740"/>
                    </a:lnTo>
                    <a:lnTo>
                      <a:pt x="599" y="6164"/>
                    </a:lnTo>
                    <a:lnTo>
                      <a:pt x="750" y="6573"/>
                    </a:lnTo>
                    <a:lnTo>
                      <a:pt x="936" y="6961"/>
                    </a:lnTo>
                    <a:lnTo>
                      <a:pt x="1160" y="7329"/>
                    </a:lnTo>
                    <a:lnTo>
                      <a:pt x="1415" y="7671"/>
                    </a:lnTo>
                    <a:lnTo>
                      <a:pt x="1703" y="7987"/>
                    </a:lnTo>
                    <a:lnTo>
                      <a:pt x="2018" y="8274"/>
                    </a:lnTo>
                    <a:lnTo>
                      <a:pt x="2360" y="8529"/>
                    </a:lnTo>
                    <a:lnTo>
                      <a:pt x="2728" y="8753"/>
                    </a:lnTo>
                    <a:lnTo>
                      <a:pt x="3116" y="8940"/>
                    </a:lnTo>
                    <a:lnTo>
                      <a:pt x="3524" y="9090"/>
                    </a:lnTo>
                    <a:lnTo>
                      <a:pt x="3949" y="9199"/>
                    </a:lnTo>
                    <a:lnTo>
                      <a:pt x="4390" y="9267"/>
                    </a:lnTo>
                    <a:lnTo>
                      <a:pt x="4844" y="9290"/>
                    </a:lnTo>
                    <a:lnTo>
                      <a:pt x="5298" y="9267"/>
                    </a:lnTo>
                    <a:lnTo>
                      <a:pt x="5739" y="9199"/>
                    </a:lnTo>
                    <a:lnTo>
                      <a:pt x="6165" y="9090"/>
                    </a:lnTo>
                    <a:lnTo>
                      <a:pt x="6573" y="8940"/>
                    </a:lnTo>
                    <a:lnTo>
                      <a:pt x="6961" y="8753"/>
                    </a:lnTo>
                    <a:lnTo>
                      <a:pt x="7328" y="8529"/>
                    </a:lnTo>
                    <a:lnTo>
                      <a:pt x="7670" y="8274"/>
                    </a:lnTo>
                    <a:lnTo>
                      <a:pt x="7987" y="7987"/>
                    </a:lnTo>
                    <a:lnTo>
                      <a:pt x="8273" y="7671"/>
                    </a:lnTo>
                    <a:lnTo>
                      <a:pt x="8529" y="7329"/>
                    </a:lnTo>
                    <a:lnTo>
                      <a:pt x="8752" y="6961"/>
                    </a:lnTo>
                    <a:lnTo>
                      <a:pt x="8940" y="6573"/>
                    </a:lnTo>
                    <a:lnTo>
                      <a:pt x="9089" y="6164"/>
                    </a:lnTo>
                    <a:lnTo>
                      <a:pt x="9199" y="5740"/>
                    </a:lnTo>
                    <a:lnTo>
                      <a:pt x="9267" y="5299"/>
                    </a:lnTo>
                    <a:lnTo>
                      <a:pt x="9290" y="4845"/>
                    </a:lnTo>
                    <a:lnTo>
                      <a:pt x="9267" y="4391"/>
                    </a:lnTo>
                    <a:lnTo>
                      <a:pt x="9199" y="3950"/>
                    </a:lnTo>
                    <a:lnTo>
                      <a:pt x="9089" y="3524"/>
                    </a:lnTo>
                    <a:lnTo>
                      <a:pt x="8940" y="3116"/>
                    </a:lnTo>
                    <a:lnTo>
                      <a:pt x="8752" y="2727"/>
                    </a:lnTo>
                    <a:lnTo>
                      <a:pt x="8529" y="2361"/>
                    </a:lnTo>
                    <a:lnTo>
                      <a:pt x="8273" y="2019"/>
                    </a:lnTo>
                    <a:lnTo>
                      <a:pt x="7987" y="1703"/>
                    </a:lnTo>
                    <a:lnTo>
                      <a:pt x="7670" y="1416"/>
                    </a:lnTo>
                    <a:lnTo>
                      <a:pt x="7328" y="1159"/>
                    </a:lnTo>
                    <a:lnTo>
                      <a:pt x="6961" y="937"/>
                    </a:lnTo>
                    <a:lnTo>
                      <a:pt x="6573" y="749"/>
                    </a:lnTo>
                    <a:lnTo>
                      <a:pt x="6165" y="600"/>
                    </a:lnTo>
                    <a:lnTo>
                      <a:pt x="5739" y="490"/>
                    </a:lnTo>
                    <a:lnTo>
                      <a:pt x="5298" y="423"/>
                    </a:lnTo>
                    <a:lnTo>
                      <a:pt x="4844" y="400"/>
                    </a:lnTo>
                    <a:lnTo>
                      <a:pt x="4844" y="400"/>
                    </a:lnTo>
                    <a:close/>
                    <a:moveTo>
                      <a:pt x="4844" y="9689"/>
                    </a:moveTo>
                    <a:lnTo>
                      <a:pt x="4350" y="9664"/>
                    </a:lnTo>
                    <a:lnTo>
                      <a:pt x="3869" y="9590"/>
                    </a:lnTo>
                    <a:lnTo>
                      <a:pt x="3406" y="9471"/>
                    </a:lnTo>
                    <a:lnTo>
                      <a:pt x="2960" y="9308"/>
                    </a:lnTo>
                    <a:lnTo>
                      <a:pt x="2537" y="9104"/>
                    </a:lnTo>
                    <a:lnTo>
                      <a:pt x="2138" y="8861"/>
                    </a:lnTo>
                    <a:lnTo>
                      <a:pt x="1765" y="8582"/>
                    </a:lnTo>
                    <a:lnTo>
                      <a:pt x="1420" y="8269"/>
                    </a:lnTo>
                    <a:lnTo>
                      <a:pt x="1107" y="7924"/>
                    </a:lnTo>
                    <a:lnTo>
                      <a:pt x="829" y="7552"/>
                    </a:lnTo>
                    <a:lnTo>
                      <a:pt x="586" y="7152"/>
                    </a:lnTo>
                    <a:lnTo>
                      <a:pt x="381" y="6729"/>
                    </a:lnTo>
                    <a:lnTo>
                      <a:pt x="219" y="6283"/>
                    </a:lnTo>
                    <a:lnTo>
                      <a:pt x="99" y="5820"/>
                    </a:lnTo>
                    <a:lnTo>
                      <a:pt x="26" y="5339"/>
                    </a:lnTo>
                    <a:lnTo>
                      <a:pt x="0" y="4845"/>
                    </a:lnTo>
                    <a:lnTo>
                      <a:pt x="26" y="4350"/>
                    </a:lnTo>
                    <a:lnTo>
                      <a:pt x="99" y="3869"/>
                    </a:lnTo>
                    <a:lnTo>
                      <a:pt x="219" y="3405"/>
                    </a:lnTo>
                    <a:lnTo>
                      <a:pt x="381" y="2961"/>
                    </a:lnTo>
                    <a:lnTo>
                      <a:pt x="586" y="2537"/>
                    </a:lnTo>
                    <a:lnTo>
                      <a:pt x="829" y="2138"/>
                    </a:lnTo>
                    <a:lnTo>
                      <a:pt x="1107" y="1764"/>
                    </a:lnTo>
                    <a:lnTo>
                      <a:pt x="1420" y="1421"/>
                    </a:lnTo>
                    <a:lnTo>
                      <a:pt x="1765" y="1108"/>
                    </a:lnTo>
                    <a:lnTo>
                      <a:pt x="2138" y="828"/>
                    </a:lnTo>
                    <a:lnTo>
                      <a:pt x="2537" y="585"/>
                    </a:lnTo>
                    <a:lnTo>
                      <a:pt x="2960" y="382"/>
                    </a:lnTo>
                    <a:lnTo>
                      <a:pt x="3406" y="218"/>
                    </a:lnTo>
                    <a:lnTo>
                      <a:pt x="3869" y="99"/>
                    </a:lnTo>
                    <a:lnTo>
                      <a:pt x="4350" y="25"/>
                    </a:lnTo>
                    <a:lnTo>
                      <a:pt x="4844" y="0"/>
                    </a:lnTo>
                    <a:lnTo>
                      <a:pt x="5339" y="25"/>
                    </a:lnTo>
                    <a:lnTo>
                      <a:pt x="5820" y="99"/>
                    </a:lnTo>
                    <a:lnTo>
                      <a:pt x="6283" y="218"/>
                    </a:lnTo>
                    <a:lnTo>
                      <a:pt x="6728" y="382"/>
                    </a:lnTo>
                    <a:lnTo>
                      <a:pt x="7152" y="585"/>
                    </a:lnTo>
                    <a:lnTo>
                      <a:pt x="7552" y="828"/>
                    </a:lnTo>
                    <a:lnTo>
                      <a:pt x="7924" y="1108"/>
                    </a:lnTo>
                    <a:lnTo>
                      <a:pt x="8268" y="1421"/>
                    </a:lnTo>
                    <a:lnTo>
                      <a:pt x="8581" y="1764"/>
                    </a:lnTo>
                    <a:lnTo>
                      <a:pt x="8861" y="2138"/>
                    </a:lnTo>
                    <a:lnTo>
                      <a:pt x="9104" y="2537"/>
                    </a:lnTo>
                    <a:lnTo>
                      <a:pt x="9308" y="2961"/>
                    </a:lnTo>
                    <a:lnTo>
                      <a:pt x="9471" y="3405"/>
                    </a:lnTo>
                    <a:lnTo>
                      <a:pt x="9590" y="3869"/>
                    </a:lnTo>
                    <a:lnTo>
                      <a:pt x="9664" y="4350"/>
                    </a:lnTo>
                    <a:lnTo>
                      <a:pt x="9689" y="4845"/>
                    </a:lnTo>
                    <a:lnTo>
                      <a:pt x="9664" y="5339"/>
                    </a:lnTo>
                    <a:lnTo>
                      <a:pt x="9590" y="5820"/>
                    </a:lnTo>
                    <a:lnTo>
                      <a:pt x="9471" y="6283"/>
                    </a:lnTo>
                    <a:lnTo>
                      <a:pt x="9308" y="6729"/>
                    </a:lnTo>
                    <a:lnTo>
                      <a:pt x="9104" y="7152"/>
                    </a:lnTo>
                    <a:lnTo>
                      <a:pt x="8861" y="7552"/>
                    </a:lnTo>
                    <a:lnTo>
                      <a:pt x="8581" y="7924"/>
                    </a:lnTo>
                    <a:lnTo>
                      <a:pt x="8268" y="8269"/>
                    </a:lnTo>
                    <a:lnTo>
                      <a:pt x="7924" y="8582"/>
                    </a:lnTo>
                    <a:lnTo>
                      <a:pt x="7552" y="8861"/>
                    </a:lnTo>
                    <a:lnTo>
                      <a:pt x="7152" y="9104"/>
                    </a:lnTo>
                    <a:lnTo>
                      <a:pt x="6728" y="9308"/>
                    </a:lnTo>
                    <a:lnTo>
                      <a:pt x="6283" y="9471"/>
                    </a:lnTo>
                    <a:lnTo>
                      <a:pt x="5820" y="9590"/>
                    </a:lnTo>
                    <a:lnTo>
                      <a:pt x="5339" y="9664"/>
                    </a:lnTo>
                    <a:lnTo>
                      <a:pt x="4844" y="9689"/>
                    </a:lnTo>
                    <a:lnTo>
                      <a:pt x="4844" y="968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 dirty="0">
                  <a:latin typeface="+mj-lt"/>
                </a:endParaRPr>
              </a:p>
            </p:txBody>
          </p:sp>
          <p:sp>
            <p:nvSpPr>
              <p:cNvPr id="46" name="Freeform 7"/>
              <p:cNvSpPr>
                <a:spLocks noEditPoints="1"/>
              </p:cNvSpPr>
              <p:nvPr/>
            </p:nvSpPr>
            <p:spPr bwMode="auto">
              <a:xfrm>
                <a:off x="3350" y="8036"/>
                <a:ext cx="465" cy="466"/>
              </a:xfrm>
              <a:custGeom>
                <a:avLst/>
                <a:gdLst>
                  <a:gd name="T0" fmla="*/ 2498 w 6051"/>
                  <a:gd name="T1" fmla="*/ 452 h 6050"/>
                  <a:gd name="T2" fmla="*/ 1559 w 6051"/>
                  <a:gd name="T3" fmla="*/ 848 h 6050"/>
                  <a:gd name="T4" fmla="*/ 848 w 6051"/>
                  <a:gd name="T5" fmla="*/ 1557 h 6050"/>
                  <a:gd name="T6" fmla="*/ 453 w 6051"/>
                  <a:gd name="T7" fmla="*/ 2496 h 6050"/>
                  <a:gd name="T8" fmla="*/ 453 w 6051"/>
                  <a:gd name="T9" fmla="*/ 3553 h 6050"/>
                  <a:gd name="T10" fmla="*/ 848 w 6051"/>
                  <a:gd name="T11" fmla="*/ 4492 h 6050"/>
                  <a:gd name="T12" fmla="*/ 1559 w 6051"/>
                  <a:gd name="T13" fmla="*/ 5201 h 6050"/>
                  <a:gd name="T14" fmla="*/ 2498 w 6051"/>
                  <a:gd name="T15" fmla="*/ 5598 h 6050"/>
                  <a:gd name="T16" fmla="*/ 3555 w 6051"/>
                  <a:gd name="T17" fmla="*/ 5598 h 6050"/>
                  <a:gd name="T18" fmla="*/ 4492 w 6051"/>
                  <a:gd name="T19" fmla="*/ 5201 h 6050"/>
                  <a:gd name="T20" fmla="*/ 5203 w 6051"/>
                  <a:gd name="T21" fmla="*/ 4492 h 6050"/>
                  <a:gd name="T22" fmla="*/ 5598 w 6051"/>
                  <a:gd name="T23" fmla="*/ 3553 h 6050"/>
                  <a:gd name="T24" fmla="*/ 5598 w 6051"/>
                  <a:gd name="T25" fmla="*/ 2496 h 6050"/>
                  <a:gd name="T26" fmla="*/ 5203 w 6051"/>
                  <a:gd name="T27" fmla="*/ 1557 h 6050"/>
                  <a:gd name="T28" fmla="*/ 4492 w 6051"/>
                  <a:gd name="T29" fmla="*/ 848 h 6050"/>
                  <a:gd name="T30" fmla="*/ 3555 w 6051"/>
                  <a:gd name="T31" fmla="*/ 452 h 6050"/>
                  <a:gd name="T32" fmla="*/ 3026 w 6051"/>
                  <a:gd name="T33" fmla="*/ 398 h 6050"/>
                  <a:gd name="T34" fmla="*/ 2717 w 6051"/>
                  <a:gd name="T35" fmla="*/ 6035 h 6050"/>
                  <a:gd name="T36" fmla="*/ 2127 w 6051"/>
                  <a:gd name="T37" fmla="*/ 5914 h 6050"/>
                  <a:gd name="T38" fmla="*/ 1336 w 6051"/>
                  <a:gd name="T39" fmla="*/ 5533 h 6050"/>
                  <a:gd name="T40" fmla="*/ 518 w 6051"/>
                  <a:gd name="T41" fmla="*/ 4715 h 6050"/>
                  <a:gd name="T42" fmla="*/ 137 w 6051"/>
                  <a:gd name="T43" fmla="*/ 3923 h 6050"/>
                  <a:gd name="T44" fmla="*/ 16 w 6051"/>
                  <a:gd name="T45" fmla="*/ 3333 h 6050"/>
                  <a:gd name="T46" fmla="*/ 16 w 6051"/>
                  <a:gd name="T47" fmla="*/ 2715 h 6050"/>
                  <a:gd name="T48" fmla="*/ 137 w 6051"/>
                  <a:gd name="T49" fmla="*/ 2126 h 6050"/>
                  <a:gd name="T50" fmla="*/ 518 w 6051"/>
                  <a:gd name="T51" fmla="*/ 1334 h 6050"/>
                  <a:gd name="T52" fmla="*/ 1336 w 6051"/>
                  <a:gd name="T53" fmla="*/ 516 h 6050"/>
                  <a:gd name="T54" fmla="*/ 2127 w 6051"/>
                  <a:gd name="T55" fmla="*/ 135 h 6050"/>
                  <a:gd name="T56" fmla="*/ 2717 w 6051"/>
                  <a:gd name="T57" fmla="*/ 15 h 6050"/>
                  <a:gd name="T58" fmla="*/ 3334 w 6051"/>
                  <a:gd name="T59" fmla="*/ 15 h 6050"/>
                  <a:gd name="T60" fmla="*/ 3925 w 6051"/>
                  <a:gd name="T61" fmla="*/ 135 h 6050"/>
                  <a:gd name="T62" fmla="*/ 4716 w 6051"/>
                  <a:gd name="T63" fmla="*/ 516 h 6050"/>
                  <a:gd name="T64" fmla="*/ 5534 w 6051"/>
                  <a:gd name="T65" fmla="*/ 1334 h 6050"/>
                  <a:gd name="T66" fmla="*/ 5914 w 6051"/>
                  <a:gd name="T67" fmla="*/ 2126 h 6050"/>
                  <a:gd name="T68" fmla="*/ 6035 w 6051"/>
                  <a:gd name="T69" fmla="*/ 2715 h 6050"/>
                  <a:gd name="T70" fmla="*/ 6035 w 6051"/>
                  <a:gd name="T71" fmla="*/ 3333 h 6050"/>
                  <a:gd name="T72" fmla="*/ 5914 w 6051"/>
                  <a:gd name="T73" fmla="*/ 3923 h 6050"/>
                  <a:gd name="T74" fmla="*/ 5534 w 6051"/>
                  <a:gd name="T75" fmla="*/ 4715 h 6050"/>
                  <a:gd name="T76" fmla="*/ 4716 w 6051"/>
                  <a:gd name="T77" fmla="*/ 5533 h 6050"/>
                  <a:gd name="T78" fmla="*/ 3925 w 6051"/>
                  <a:gd name="T79" fmla="*/ 5914 h 6050"/>
                  <a:gd name="T80" fmla="*/ 3334 w 6051"/>
                  <a:gd name="T81" fmla="*/ 6035 h 6050"/>
                  <a:gd name="T82" fmla="*/ 3026 w 6051"/>
                  <a:gd name="T83" fmla="*/ 6050 h 60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6051" h="6050">
                    <a:moveTo>
                      <a:pt x="3026" y="398"/>
                    </a:moveTo>
                    <a:lnTo>
                      <a:pt x="2498" y="452"/>
                    </a:lnTo>
                    <a:lnTo>
                      <a:pt x="2004" y="605"/>
                    </a:lnTo>
                    <a:lnTo>
                      <a:pt x="1559" y="848"/>
                    </a:lnTo>
                    <a:lnTo>
                      <a:pt x="1170" y="1168"/>
                    </a:lnTo>
                    <a:lnTo>
                      <a:pt x="848" y="1557"/>
                    </a:lnTo>
                    <a:lnTo>
                      <a:pt x="606" y="2003"/>
                    </a:lnTo>
                    <a:lnTo>
                      <a:pt x="453" y="2496"/>
                    </a:lnTo>
                    <a:lnTo>
                      <a:pt x="400" y="3024"/>
                    </a:lnTo>
                    <a:lnTo>
                      <a:pt x="453" y="3553"/>
                    </a:lnTo>
                    <a:lnTo>
                      <a:pt x="606" y="4045"/>
                    </a:lnTo>
                    <a:lnTo>
                      <a:pt x="848" y="4492"/>
                    </a:lnTo>
                    <a:lnTo>
                      <a:pt x="1170" y="4881"/>
                    </a:lnTo>
                    <a:lnTo>
                      <a:pt x="1559" y="5201"/>
                    </a:lnTo>
                    <a:lnTo>
                      <a:pt x="2004" y="5444"/>
                    </a:lnTo>
                    <a:lnTo>
                      <a:pt x="2498" y="5598"/>
                    </a:lnTo>
                    <a:lnTo>
                      <a:pt x="3026" y="5651"/>
                    </a:lnTo>
                    <a:lnTo>
                      <a:pt x="3555" y="5598"/>
                    </a:lnTo>
                    <a:lnTo>
                      <a:pt x="4047" y="5444"/>
                    </a:lnTo>
                    <a:lnTo>
                      <a:pt x="4492" y="5201"/>
                    </a:lnTo>
                    <a:lnTo>
                      <a:pt x="4882" y="4881"/>
                    </a:lnTo>
                    <a:lnTo>
                      <a:pt x="5203" y="4492"/>
                    </a:lnTo>
                    <a:lnTo>
                      <a:pt x="5445" y="4045"/>
                    </a:lnTo>
                    <a:lnTo>
                      <a:pt x="5598" y="3553"/>
                    </a:lnTo>
                    <a:lnTo>
                      <a:pt x="5651" y="3024"/>
                    </a:lnTo>
                    <a:lnTo>
                      <a:pt x="5598" y="2496"/>
                    </a:lnTo>
                    <a:lnTo>
                      <a:pt x="5445" y="2003"/>
                    </a:lnTo>
                    <a:lnTo>
                      <a:pt x="5203" y="1557"/>
                    </a:lnTo>
                    <a:lnTo>
                      <a:pt x="4882" y="1168"/>
                    </a:lnTo>
                    <a:lnTo>
                      <a:pt x="4492" y="848"/>
                    </a:lnTo>
                    <a:lnTo>
                      <a:pt x="4047" y="605"/>
                    </a:lnTo>
                    <a:lnTo>
                      <a:pt x="3555" y="452"/>
                    </a:lnTo>
                    <a:lnTo>
                      <a:pt x="3026" y="398"/>
                    </a:lnTo>
                    <a:lnTo>
                      <a:pt x="3026" y="398"/>
                    </a:lnTo>
                    <a:close/>
                    <a:moveTo>
                      <a:pt x="3026" y="6050"/>
                    </a:moveTo>
                    <a:lnTo>
                      <a:pt x="2717" y="6035"/>
                    </a:lnTo>
                    <a:lnTo>
                      <a:pt x="2416" y="5988"/>
                    </a:lnTo>
                    <a:lnTo>
                      <a:pt x="2127" y="5914"/>
                    </a:lnTo>
                    <a:lnTo>
                      <a:pt x="1849" y="5811"/>
                    </a:lnTo>
                    <a:lnTo>
                      <a:pt x="1336" y="5533"/>
                    </a:lnTo>
                    <a:lnTo>
                      <a:pt x="888" y="5163"/>
                    </a:lnTo>
                    <a:lnTo>
                      <a:pt x="518" y="4715"/>
                    </a:lnTo>
                    <a:lnTo>
                      <a:pt x="238" y="4201"/>
                    </a:lnTo>
                    <a:lnTo>
                      <a:pt x="137" y="3923"/>
                    </a:lnTo>
                    <a:lnTo>
                      <a:pt x="62" y="3633"/>
                    </a:lnTo>
                    <a:lnTo>
                      <a:pt x="16" y="3333"/>
                    </a:lnTo>
                    <a:lnTo>
                      <a:pt x="0" y="3024"/>
                    </a:lnTo>
                    <a:lnTo>
                      <a:pt x="16" y="2715"/>
                    </a:lnTo>
                    <a:lnTo>
                      <a:pt x="62" y="2416"/>
                    </a:lnTo>
                    <a:lnTo>
                      <a:pt x="137" y="2126"/>
                    </a:lnTo>
                    <a:lnTo>
                      <a:pt x="238" y="1848"/>
                    </a:lnTo>
                    <a:lnTo>
                      <a:pt x="518" y="1334"/>
                    </a:lnTo>
                    <a:lnTo>
                      <a:pt x="888" y="886"/>
                    </a:lnTo>
                    <a:lnTo>
                      <a:pt x="1336" y="516"/>
                    </a:lnTo>
                    <a:lnTo>
                      <a:pt x="1849" y="238"/>
                    </a:lnTo>
                    <a:lnTo>
                      <a:pt x="2127" y="135"/>
                    </a:lnTo>
                    <a:lnTo>
                      <a:pt x="2416" y="60"/>
                    </a:lnTo>
                    <a:lnTo>
                      <a:pt x="2717" y="15"/>
                    </a:lnTo>
                    <a:lnTo>
                      <a:pt x="3026" y="0"/>
                    </a:lnTo>
                    <a:lnTo>
                      <a:pt x="3334" y="15"/>
                    </a:lnTo>
                    <a:lnTo>
                      <a:pt x="3635" y="60"/>
                    </a:lnTo>
                    <a:lnTo>
                      <a:pt x="3925" y="135"/>
                    </a:lnTo>
                    <a:lnTo>
                      <a:pt x="4202" y="238"/>
                    </a:lnTo>
                    <a:lnTo>
                      <a:pt x="4716" y="516"/>
                    </a:lnTo>
                    <a:lnTo>
                      <a:pt x="5164" y="886"/>
                    </a:lnTo>
                    <a:lnTo>
                      <a:pt x="5534" y="1334"/>
                    </a:lnTo>
                    <a:lnTo>
                      <a:pt x="5813" y="1848"/>
                    </a:lnTo>
                    <a:lnTo>
                      <a:pt x="5914" y="2126"/>
                    </a:lnTo>
                    <a:lnTo>
                      <a:pt x="5989" y="2416"/>
                    </a:lnTo>
                    <a:lnTo>
                      <a:pt x="6035" y="2715"/>
                    </a:lnTo>
                    <a:lnTo>
                      <a:pt x="6051" y="3024"/>
                    </a:lnTo>
                    <a:lnTo>
                      <a:pt x="6035" y="3333"/>
                    </a:lnTo>
                    <a:lnTo>
                      <a:pt x="5989" y="3633"/>
                    </a:lnTo>
                    <a:lnTo>
                      <a:pt x="5914" y="3923"/>
                    </a:lnTo>
                    <a:lnTo>
                      <a:pt x="5813" y="4201"/>
                    </a:lnTo>
                    <a:lnTo>
                      <a:pt x="5534" y="4715"/>
                    </a:lnTo>
                    <a:lnTo>
                      <a:pt x="5164" y="5163"/>
                    </a:lnTo>
                    <a:lnTo>
                      <a:pt x="4716" y="5533"/>
                    </a:lnTo>
                    <a:lnTo>
                      <a:pt x="4202" y="5811"/>
                    </a:lnTo>
                    <a:lnTo>
                      <a:pt x="3925" y="5914"/>
                    </a:lnTo>
                    <a:lnTo>
                      <a:pt x="3635" y="5988"/>
                    </a:lnTo>
                    <a:lnTo>
                      <a:pt x="3334" y="6035"/>
                    </a:lnTo>
                    <a:lnTo>
                      <a:pt x="3026" y="6050"/>
                    </a:lnTo>
                    <a:lnTo>
                      <a:pt x="3026" y="60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 dirty="0">
                  <a:latin typeface="+mj-lt"/>
                </a:endParaRPr>
              </a:p>
            </p:txBody>
          </p:sp>
        </p:grpSp>
      </p:grpSp>
      <p:sp>
        <p:nvSpPr>
          <p:cNvPr id="29" name="TextBox 28"/>
          <p:cNvSpPr txBox="1"/>
          <p:nvPr/>
        </p:nvSpPr>
        <p:spPr>
          <a:xfrm>
            <a:off x="7662336" y="5424956"/>
            <a:ext cx="1378763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00" dirty="0" smtClean="0">
                <a:solidFill>
                  <a:schemeClr val="bg1"/>
                </a:solidFill>
              </a:rPr>
              <a:t>  New</a:t>
            </a:r>
            <a:r>
              <a:rPr lang="en-US" sz="600" baseline="0" dirty="0" smtClean="0">
                <a:solidFill>
                  <a:schemeClr val="bg1"/>
                </a:solidFill>
              </a:rPr>
              <a:t> Relic </a:t>
            </a:r>
            <a:r>
              <a:rPr lang="en-US" sz="600" dirty="0" smtClean="0">
                <a:solidFill>
                  <a:schemeClr val="bg1"/>
                </a:solidFill>
              </a:rPr>
              <a:t>Confidential  |  </a:t>
            </a:r>
            <a:fld id="{1CCA435D-551C-478F-AB5B-3785473F75D5}" type="slidenum">
              <a:rPr lang="en-US" sz="600" smtClean="0">
                <a:solidFill>
                  <a:schemeClr val="bg1"/>
                </a:solidFill>
              </a:rPr>
              <a:pPr algn="r"/>
              <a:t>‹#›</a:t>
            </a:fld>
            <a:endParaRPr lang="en-US" sz="600" dirty="0" smtClean="0">
              <a:solidFill>
                <a:schemeClr val="bg1"/>
              </a:solidFill>
            </a:endParaRP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33846" y="3742267"/>
            <a:ext cx="9369286" cy="280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399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v="urn:schemas-microsoft-com:mac:vml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ig idea - Brows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>
            <a:spLocks/>
          </p:cNvSpPr>
          <p:nvPr/>
        </p:nvSpPr>
        <p:spPr bwMode="auto">
          <a:xfrm>
            <a:off x="6657978" y="926997"/>
            <a:ext cx="2486025" cy="6018317"/>
          </a:xfrm>
          <a:custGeom>
            <a:avLst/>
            <a:gdLst>
              <a:gd name="T0" fmla="*/ 3003 w 3003"/>
              <a:gd name="T1" fmla="*/ 6852 h 6852"/>
              <a:gd name="T2" fmla="*/ 3003 w 3003"/>
              <a:gd name="T3" fmla="*/ 0 h 6852"/>
              <a:gd name="T4" fmla="*/ 0 w 3003"/>
              <a:gd name="T5" fmla="*/ 6852 h 6852"/>
              <a:gd name="T6" fmla="*/ 3003 w 3003"/>
              <a:gd name="T7" fmla="*/ 6852 h 68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003" h="6852">
                <a:moveTo>
                  <a:pt x="3003" y="6852"/>
                </a:moveTo>
                <a:lnTo>
                  <a:pt x="3003" y="0"/>
                </a:lnTo>
                <a:lnTo>
                  <a:pt x="0" y="6852"/>
                </a:lnTo>
                <a:lnTo>
                  <a:pt x="3003" y="6852"/>
                </a:lnTo>
                <a:close/>
              </a:path>
            </a:pathLst>
          </a:custGeom>
          <a:gradFill flip="none" rotWithShape="1">
            <a:gsLst>
              <a:gs pos="31000">
                <a:schemeClr val="accent3">
                  <a:alpha val="0"/>
                </a:schemeClr>
              </a:gs>
              <a:gs pos="100000">
                <a:schemeClr val="accent3">
                  <a:lumMod val="75000"/>
                  <a:alpha val="52000"/>
                </a:schemeClr>
              </a:gs>
            </a:gsLst>
            <a:lin ang="16860000" scaled="0"/>
            <a:tileRect/>
          </a:gradFill>
          <a:ln w="25400" cap="flat" cmpd="sng" algn="ctr">
            <a:noFill/>
            <a:prstDash val="solid"/>
            <a:miter lim="0"/>
            <a:headEnd type="none" w="med" len="med"/>
            <a:tailEnd type="none" w="med" len="med"/>
          </a:ln>
          <a:effectLst/>
          <a:extLst/>
        </p:spPr>
        <p:txBody>
          <a:bodyPr vert="horz" wrap="square" lIns="26789" tIns="26789" rIns="26789" bIns="26789" numCol="1" rtlCol="0" anchor="ctr" anchorCtr="0" compatLnSpc="1">
            <a:prstTxWarp prst="textNoShape">
              <a:avLst/>
            </a:prstTxWarp>
          </a:bodyPr>
          <a:lstStyle/>
          <a:p>
            <a:pPr marL="128588" marR="0" lvl="0" indent="0" eaLnBrk="1" latinLnBrk="0">
              <a:lnSpc>
                <a:spcPct val="100000"/>
              </a:lnSpc>
              <a:buClrTx/>
              <a:buSzTx/>
              <a:buFontTx/>
              <a:buNone/>
              <a:tabLst/>
            </a:pPr>
            <a:endParaRPr kumimoji="0" lang="en-US" sz="675" b="0" i="0" u="none" strike="noStrike" cap="none" normalizeH="0" baseline="0" dirty="0">
              <a:ln>
                <a:noFill/>
              </a:ln>
              <a:effectLst/>
              <a:latin typeface="Gill Sans" pitchFamily="26" charset="0"/>
              <a:ea typeface="Gill Sans" pitchFamily="26" charset="0"/>
              <a:cs typeface="Gill Sans" pitchFamily="26" charset="0"/>
            </a:endParaRPr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rot="10800000">
            <a:off x="-8297" y="-2031999"/>
            <a:ext cx="2486025" cy="6018317"/>
          </a:xfrm>
          <a:custGeom>
            <a:avLst/>
            <a:gdLst>
              <a:gd name="T0" fmla="*/ 3003 w 3003"/>
              <a:gd name="T1" fmla="*/ 6852 h 6852"/>
              <a:gd name="T2" fmla="*/ 3003 w 3003"/>
              <a:gd name="T3" fmla="*/ 0 h 6852"/>
              <a:gd name="T4" fmla="*/ 0 w 3003"/>
              <a:gd name="T5" fmla="*/ 6852 h 6852"/>
              <a:gd name="T6" fmla="*/ 3003 w 3003"/>
              <a:gd name="T7" fmla="*/ 6852 h 68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003" h="6852">
                <a:moveTo>
                  <a:pt x="3003" y="6852"/>
                </a:moveTo>
                <a:lnTo>
                  <a:pt x="3003" y="0"/>
                </a:lnTo>
                <a:lnTo>
                  <a:pt x="0" y="6852"/>
                </a:lnTo>
                <a:lnTo>
                  <a:pt x="3003" y="6852"/>
                </a:lnTo>
                <a:close/>
              </a:path>
            </a:pathLst>
          </a:custGeom>
          <a:gradFill flip="none" rotWithShape="1">
            <a:gsLst>
              <a:gs pos="31000">
                <a:schemeClr val="accent3">
                  <a:alpha val="0"/>
                </a:schemeClr>
              </a:gs>
              <a:gs pos="100000">
                <a:schemeClr val="accent3">
                  <a:lumMod val="75000"/>
                  <a:alpha val="39000"/>
                </a:schemeClr>
              </a:gs>
            </a:gsLst>
            <a:lin ang="16860000" scaled="0"/>
            <a:tileRect/>
          </a:gradFill>
          <a:ln w="25400" cap="flat" cmpd="sng" algn="ctr">
            <a:noFill/>
            <a:prstDash val="solid"/>
            <a:miter lim="0"/>
            <a:headEnd type="none" w="med" len="med"/>
            <a:tailEnd type="none" w="med" len="med"/>
          </a:ln>
          <a:effectLst/>
          <a:extLst/>
        </p:spPr>
        <p:txBody>
          <a:bodyPr vert="horz" wrap="square" lIns="26789" tIns="26789" rIns="26789" bIns="26789" numCol="1" rtlCol="0" anchor="ctr" anchorCtr="0" compatLnSpc="1">
            <a:prstTxWarp prst="textNoShape">
              <a:avLst/>
            </a:prstTxWarp>
          </a:bodyPr>
          <a:lstStyle/>
          <a:p>
            <a:pPr marL="128588" marR="0" lvl="0" indent="0" eaLnBrk="1" latinLnBrk="0">
              <a:lnSpc>
                <a:spcPct val="100000"/>
              </a:lnSpc>
              <a:buClrTx/>
              <a:buSzTx/>
              <a:buFontTx/>
              <a:buNone/>
              <a:tabLst/>
            </a:pPr>
            <a:endParaRPr kumimoji="0" lang="en-US" sz="675" b="0" i="0" u="none" strike="noStrike" cap="none" normalizeH="0" baseline="0" dirty="0">
              <a:ln>
                <a:noFill/>
              </a:ln>
              <a:effectLst/>
              <a:latin typeface="Gill Sans" pitchFamily="26" charset="0"/>
              <a:ea typeface="Gill Sans" pitchFamily="26" charset="0"/>
              <a:cs typeface="Gill Sans" pitchFamily="26" charset="0"/>
            </a:endParaRP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371475" y="2413000"/>
            <a:ext cx="8401050" cy="57150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lang="en-US" sz="3300" b="1" kern="1200" spc="-15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ctr" defTabSz="457200" rtl="0" eaLnBrk="1" latinLnBrk="0" hangingPunct="1">
              <a:spcBef>
                <a:spcPct val="20000"/>
              </a:spcBef>
              <a:buFontTx/>
              <a:buNone/>
            </a:pPr>
            <a:r>
              <a:rPr lang="en-US" dirty="0" smtClean="0"/>
              <a:t>Big idea or question</a:t>
            </a:r>
          </a:p>
        </p:txBody>
      </p:sp>
      <p:grpSp>
        <p:nvGrpSpPr>
          <p:cNvPr id="27" name="Group 26"/>
          <p:cNvGrpSpPr/>
          <p:nvPr/>
        </p:nvGrpSpPr>
        <p:grpSpPr>
          <a:xfrm>
            <a:off x="271944" y="5471349"/>
            <a:ext cx="543261" cy="117358"/>
            <a:chOff x="16712421" y="4152115"/>
            <a:chExt cx="3102095" cy="603113"/>
          </a:xfrm>
          <a:solidFill>
            <a:schemeClr val="bg1"/>
          </a:solidFill>
        </p:grpSpPr>
        <p:grpSp>
          <p:nvGrpSpPr>
            <p:cNvPr id="28" name="Group 4"/>
            <p:cNvGrpSpPr>
              <a:grpSpLocks noChangeAspect="1"/>
            </p:cNvGrpSpPr>
            <p:nvPr/>
          </p:nvGrpSpPr>
          <p:grpSpPr bwMode="auto">
            <a:xfrm>
              <a:off x="17625353" y="4230601"/>
              <a:ext cx="2189163" cy="407786"/>
              <a:chOff x="12934" y="526"/>
              <a:chExt cx="1734" cy="323"/>
            </a:xfrm>
            <a:grpFill/>
          </p:grpSpPr>
          <p:sp>
            <p:nvSpPr>
              <p:cNvPr id="33" name="Freeform 32"/>
              <p:cNvSpPr>
                <a:spLocks/>
              </p:cNvSpPr>
              <p:nvPr/>
            </p:nvSpPr>
            <p:spPr bwMode="auto">
              <a:xfrm>
                <a:off x="12934" y="545"/>
                <a:ext cx="201" cy="298"/>
              </a:xfrm>
              <a:custGeom>
                <a:avLst/>
                <a:gdLst>
                  <a:gd name="T0" fmla="*/ 1047 w 1410"/>
                  <a:gd name="T1" fmla="*/ 2083 h 2083"/>
                  <a:gd name="T2" fmla="*/ 580 w 1410"/>
                  <a:gd name="T3" fmla="*/ 1105 h 2083"/>
                  <a:gd name="T4" fmla="*/ 421 w 1410"/>
                  <a:gd name="T5" fmla="*/ 755 h 2083"/>
                  <a:gd name="T6" fmla="*/ 315 w 1410"/>
                  <a:gd name="T7" fmla="*/ 488 h 2083"/>
                  <a:gd name="T8" fmla="*/ 306 w 1410"/>
                  <a:gd name="T9" fmla="*/ 496 h 2083"/>
                  <a:gd name="T10" fmla="*/ 322 w 1410"/>
                  <a:gd name="T11" fmla="*/ 782 h 2083"/>
                  <a:gd name="T12" fmla="*/ 327 w 1410"/>
                  <a:gd name="T13" fmla="*/ 1074 h 2083"/>
                  <a:gd name="T14" fmla="*/ 340 w 1410"/>
                  <a:gd name="T15" fmla="*/ 2083 h 2083"/>
                  <a:gd name="T16" fmla="*/ 0 w 1410"/>
                  <a:gd name="T17" fmla="*/ 2083 h 2083"/>
                  <a:gd name="T18" fmla="*/ 0 w 1410"/>
                  <a:gd name="T19" fmla="*/ 0 h 2083"/>
                  <a:gd name="T20" fmla="*/ 391 w 1410"/>
                  <a:gd name="T21" fmla="*/ 0 h 2083"/>
                  <a:gd name="T22" fmla="*/ 896 w 1410"/>
                  <a:gd name="T23" fmla="*/ 1018 h 2083"/>
                  <a:gd name="T24" fmla="*/ 967 w 1410"/>
                  <a:gd name="T25" fmla="*/ 1169 h 2083"/>
                  <a:gd name="T26" fmla="*/ 1029 w 1410"/>
                  <a:gd name="T27" fmla="*/ 1322 h 2083"/>
                  <a:gd name="T28" fmla="*/ 1110 w 1410"/>
                  <a:gd name="T29" fmla="*/ 1553 h 2083"/>
                  <a:gd name="T30" fmla="*/ 1119 w 1410"/>
                  <a:gd name="T31" fmla="*/ 1544 h 2083"/>
                  <a:gd name="T32" fmla="*/ 1100 w 1410"/>
                  <a:gd name="T33" fmla="*/ 1279 h 2083"/>
                  <a:gd name="T34" fmla="*/ 1088 w 1410"/>
                  <a:gd name="T35" fmla="*/ 951 h 2083"/>
                  <a:gd name="T36" fmla="*/ 1083 w 1410"/>
                  <a:gd name="T37" fmla="*/ 0 h 2083"/>
                  <a:gd name="T38" fmla="*/ 1410 w 1410"/>
                  <a:gd name="T39" fmla="*/ 0 h 2083"/>
                  <a:gd name="T40" fmla="*/ 1410 w 1410"/>
                  <a:gd name="T41" fmla="*/ 2083 h 2083"/>
                  <a:gd name="T42" fmla="*/ 1047 w 1410"/>
                  <a:gd name="T43" fmla="*/ 2083 h 2083"/>
                  <a:gd name="T44" fmla="*/ 1047 w 1410"/>
                  <a:gd name="T45" fmla="*/ 2083 h 20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410" h="2083">
                    <a:moveTo>
                      <a:pt x="1047" y="2083"/>
                    </a:moveTo>
                    <a:lnTo>
                      <a:pt x="580" y="1105"/>
                    </a:lnTo>
                    <a:lnTo>
                      <a:pt x="421" y="755"/>
                    </a:lnTo>
                    <a:lnTo>
                      <a:pt x="315" y="488"/>
                    </a:lnTo>
                    <a:lnTo>
                      <a:pt x="306" y="496"/>
                    </a:lnTo>
                    <a:lnTo>
                      <a:pt x="322" y="782"/>
                    </a:lnTo>
                    <a:lnTo>
                      <a:pt x="327" y="1074"/>
                    </a:lnTo>
                    <a:lnTo>
                      <a:pt x="340" y="2083"/>
                    </a:lnTo>
                    <a:lnTo>
                      <a:pt x="0" y="2083"/>
                    </a:lnTo>
                    <a:lnTo>
                      <a:pt x="0" y="0"/>
                    </a:lnTo>
                    <a:lnTo>
                      <a:pt x="391" y="0"/>
                    </a:lnTo>
                    <a:lnTo>
                      <a:pt x="896" y="1018"/>
                    </a:lnTo>
                    <a:lnTo>
                      <a:pt x="967" y="1169"/>
                    </a:lnTo>
                    <a:lnTo>
                      <a:pt x="1029" y="1322"/>
                    </a:lnTo>
                    <a:lnTo>
                      <a:pt x="1110" y="1553"/>
                    </a:lnTo>
                    <a:lnTo>
                      <a:pt x="1119" y="1544"/>
                    </a:lnTo>
                    <a:lnTo>
                      <a:pt x="1100" y="1279"/>
                    </a:lnTo>
                    <a:lnTo>
                      <a:pt x="1088" y="951"/>
                    </a:lnTo>
                    <a:lnTo>
                      <a:pt x="1083" y="0"/>
                    </a:lnTo>
                    <a:lnTo>
                      <a:pt x="1410" y="0"/>
                    </a:lnTo>
                    <a:lnTo>
                      <a:pt x="1410" y="2083"/>
                    </a:lnTo>
                    <a:lnTo>
                      <a:pt x="1047" y="2083"/>
                    </a:lnTo>
                    <a:lnTo>
                      <a:pt x="1047" y="208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 dirty="0">
                  <a:latin typeface="+mj-lt"/>
                </a:endParaRPr>
              </a:p>
            </p:txBody>
          </p:sp>
          <p:sp>
            <p:nvSpPr>
              <p:cNvPr id="34" name="Freeform 33"/>
              <p:cNvSpPr>
                <a:spLocks noEditPoints="1"/>
              </p:cNvSpPr>
              <p:nvPr/>
            </p:nvSpPr>
            <p:spPr bwMode="auto">
              <a:xfrm>
                <a:off x="13172" y="620"/>
                <a:ext cx="182" cy="229"/>
              </a:xfrm>
              <a:custGeom>
                <a:avLst/>
                <a:gdLst>
                  <a:gd name="T0" fmla="*/ 591 w 1273"/>
                  <a:gd name="T1" fmla="*/ 257 h 1598"/>
                  <a:gd name="T2" fmla="*/ 483 w 1273"/>
                  <a:gd name="T3" fmla="*/ 309 h 1598"/>
                  <a:gd name="T4" fmla="*/ 409 w 1273"/>
                  <a:gd name="T5" fmla="*/ 410 h 1598"/>
                  <a:gd name="T6" fmla="*/ 372 w 1273"/>
                  <a:gd name="T7" fmla="*/ 556 h 1598"/>
                  <a:gd name="T8" fmla="*/ 930 w 1273"/>
                  <a:gd name="T9" fmla="*/ 644 h 1598"/>
                  <a:gd name="T10" fmla="*/ 911 w 1273"/>
                  <a:gd name="T11" fmla="*/ 479 h 1598"/>
                  <a:gd name="T12" fmla="*/ 855 w 1273"/>
                  <a:gd name="T13" fmla="*/ 354 h 1598"/>
                  <a:gd name="T14" fmla="*/ 769 w 1273"/>
                  <a:gd name="T15" fmla="*/ 276 h 1598"/>
                  <a:gd name="T16" fmla="*/ 657 w 1273"/>
                  <a:gd name="T17" fmla="*/ 249 h 1598"/>
                  <a:gd name="T18" fmla="*/ 365 w 1273"/>
                  <a:gd name="T19" fmla="*/ 888 h 1598"/>
                  <a:gd name="T20" fmla="*/ 368 w 1273"/>
                  <a:gd name="T21" fmla="*/ 991 h 1598"/>
                  <a:gd name="T22" fmla="*/ 405 w 1273"/>
                  <a:gd name="T23" fmla="*/ 1142 h 1598"/>
                  <a:gd name="T24" fmla="*/ 491 w 1273"/>
                  <a:gd name="T25" fmla="*/ 1264 h 1598"/>
                  <a:gd name="T26" fmla="*/ 639 w 1273"/>
                  <a:gd name="T27" fmla="*/ 1335 h 1598"/>
                  <a:gd name="T28" fmla="*/ 843 w 1273"/>
                  <a:gd name="T29" fmla="*/ 1336 h 1598"/>
                  <a:gd name="T30" fmla="*/ 1032 w 1273"/>
                  <a:gd name="T31" fmla="*/ 1260 h 1598"/>
                  <a:gd name="T32" fmla="*/ 1250 w 1273"/>
                  <a:gd name="T33" fmla="*/ 1397 h 1598"/>
                  <a:gd name="T34" fmla="*/ 993 w 1273"/>
                  <a:gd name="T35" fmla="*/ 1548 h 1598"/>
                  <a:gd name="T36" fmla="*/ 702 w 1273"/>
                  <a:gd name="T37" fmla="*/ 1598 h 1598"/>
                  <a:gd name="T38" fmla="*/ 548 w 1273"/>
                  <a:gd name="T39" fmla="*/ 1583 h 1598"/>
                  <a:gd name="T40" fmla="*/ 411 w 1273"/>
                  <a:gd name="T41" fmla="*/ 1542 h 1598"/>
                  <a:gd name="T42" fmla="*/ 290 w 1273"/>
                  <a:gd name="T43" fmla="*/ 1475 h 1598"/>
                  <a:gd name="T44" fmla="*/ 190 w 1273"/>
                  <a:gd name="T45" fmla="*/ 1382 h 1598"/>
                  <a:gd name="T46" fmla="*/ 109 w 1273"/>
                  <a:gd name="T47" fmla="*/ 1267 h 1598"/>
                  <a:gd name="T48" fmla="*/ 49 w 1273"/>
                  <a:gd name="T49" fmla="*/ 1131 h 1598"/>
                  <a:gd name="T50" fmla="*/ 13 w 1273"/>
                  <a:gd name="T51" fmla="*/ 975 h 1598"/>
                  <a:gd name="T52" fmla="*/ 12 w 1273"/>
                  <a:gd name="T53" fmla="*/ 615 h 1598"/>
                  <a:gd name="T54" fmla="*/ 46 w 1273"/>
                  <a:gd name="T55" fmla="*/ 458 h 1598"/>
                  <a:gd name="T56" fmla="*/ 105 w 1273"/>
                  <a:gd name="T57" fmla="*/ 323 h 1598"/>
                  <a:gd name="T58" fmla="*/ 190 w 1273"/>
                  <a:gd name="T59" fmla="*/ 205 h 1598"/>
                  <a:gd name="T60" fmla="*/ 288 w 1273"/>
                  <a:gd name="T61" fmla="*/ 113 h 1598"/>
                  <a:gd name="T62" fmla="*/ 397 w 1273"/>
                  <a:gd name="T63" fmla="*/ 49 h 1598"/>
                  <a:gd name="T64" fmla="*/ 519 w 1273"/>
                  <a:gd name="T65" fmla="*/ 12 h 1598"/>
                  <a:gd name="T66" fmla="*/ 767 w 1273"/>
                  <a:gd name="T67" fmla="*/ 7 h 1598"/>
                  <a:gd name="T68" fmla="*/ 976 w 1273"/>
                  <a:gd name="T69" fmla="*/ 82 h 1598"/>
                  <a:gd name="T70" fmla="*/ 1122 w 1273"/>
                  <a:gd name="T71" fmla="*/ 205 h 1598"/>
                  <a:gd name="T72" fmla="*/ 1195 w 1273"/>
                  <a:gd name="T73" fmla="*/ 325 h 1598"/>
                  <a:gd name="T74" fmla="*/ 1245 w 1273"/>
                  <a:gd name="T75" fmla="*/ 485 h 1598"/>
                  <a:gd name="T76" fmla="*/ 1270 w 1273"/>
                  <a:gd name="T77" fmla="*/ 693 h 1598"/>
                  <a:gd name="T78" fmla="*/ 1273 w 1273"/>
                  <a:gd name="T79" fmla="*/ 888 h 1598"/>
                  <a:gd name="T80" fmla="*/ 365 w 1273"/>
                  <a:gd name="T81" fmla="*/ 888 h 15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273" h="1598">
                    <a:moveTo>
                      <a:pt x="657" y="249"/>
                    </a:moveTo>
                    <a:lnTo>
                      <a:pt x="591" y="257"/>
                    </a:lnTo>
                    <a:lnTo>
                      <a:pt x="532" y="276"/>
                    </a:lnTo>
                    <a:lnTo>
                      <a:pt x="483" y="309"/>
                    </a:lnTo>
                    <a:lnTo>
                      <a:pt x="441" y="354"/>
                    </a:lnTo>
                    <a:lnTo>
                      <a:pt x="409" y="410"/>
                    </a:lnTo>
                    <a:lnTo>
                      <a:pt x="386" y="479"/>
                    </a:lnTo>
                    <a:lnTo>
                      <a:pt x="372" y="556"/>
                    </a:lnTo>
                    <a:lnTo>
                      <a:pt x="368" y="644"/>
                    </a:lnTo>
                    <a:lnTo>
                      <a:pt x="930" y="644"/>
                    </a:lnTo>
                    <a:lnTo>
                      <a:pt x="925" y="556"/>
                    </a:lnTo>
                    <a:lnTo>
                      <a:pt x="911" y="479"/>
                    </a:lnTo>
                    <a:lnTo>
                      <a:pt x="887" y="410"/>
                    </a:lnTo>
                    <a:lnTo>
                      <a:pt x="855" y="354"/>
                    </a:lnTo>
                    <a:lnTo>
                      <a:pt x="816" y="309"/>
                    </a:lnTo>
                    <a:lnTo>
                      <a:pt x="769" y="276"/>
                    </a:lnTo>
                    <a:lnTo>
                      <a:pt x="715" y="257"/>
                    </a:lnTo>
                    <a:lnTo>
                      <a:pt x="657" y="249"/>
                    </a:lnTo>
                    <a:lnTo>
                      <a:pt x="657" y="249"/>
                    </a:lnTo>
                    <a:close/>
                    <a:moveTo>
                      <a:pt x="365" y="888"/>
                    </a:moveTo>
                    <a:lnTo>
                      <a:pt x="365" y="912"/>
                    </a:lnTo>
                    <a:lnTo>
                      <a:pt x="368" y="991"/>
                    </a:lnTo>
                    <a:lnTo>
                      <a:pt x="382" y="1068"/>
                    </a:lnTo>
                    <a:lnTo>
                      <a:pt x="405" y="1142"/>
                    </a:lnTo>
                    <a:lnTo>
                      <a:pt x="440" y="1208"/>
                    </a:lnTo>
                    <a:lnTo>
                      <a:pt x="491" y="1264"/>
                    </a:lnTo>
                    <a:lnTo>
                      <a:pt x="557" y="1307"/>
                    </a:lnTo>
                    <a:lnTo>
                      <a:pt x="639" y="1335"/>
                    </a:lnTo>
                    <a:lnTo>
                      <a:pt x="741" y="1346"/>
                    </a:lnTo>
                    <a:lnTo>
                      <a:pt x="843" y="1336"/>
                    </a:lnTo>
                    <a:lnTo>
                      <a:pt x="940" y="1307"/>
                    </a:lnTo>
                    <a:lnTo>
                      <a:pt x="1032" y="1260"/>
                    </a:lnTo>
                    <a:lnTo>
                      <a:pt x="1120" y="1195"/>
                    </a:lnTo>
                    <a:lnTo>
                      <a:pt x="1250" y="1397"/>
                    </a:lnTo>
                    <a:lnTo>
                      <a:pt x="1125" y="1485"/>
                    </a:lnTo>
                    <a:lnTo>
                      <a:pt x="993" y="1548"/>
                    </a:lnTo>
                    <a:lnTo>
                      <a:pt x="851" y="1586"/>
                    </a:lnTo>
                    <a:lnTo>
                      <a:pt x="702" y="1598"/>
                    </a:lnTo>
                    <a:lnTo>
                      <a:pt x="623" y="1594"/>
                    </a:lnTo>
                    <a:lnTo>
                      <a:pt x="548" y="1583"/>
                    </a:lnTo>
                    <a:lnTo>
                      <a:pt x="477" y="1566"/>
                    </a:lnTo>
                    <a:lnTo>
                      <a:pt x="411" y="1542"/>
                    </a:lnTo>
                    <a:lnTo>
                      <a:pt x="348" y="1511"/>
                    </a:lnTo>
                    <a:lnTo>
                      <a:pt x="290" y="1475"/>
                    </a:lnTo>
                    <a:lnTo>
                      <a:pt x="238" y="1431"/>
                    </a:lnTo>
                    <a:lnTo>
                      <a:pt x="190" y="1382"/>
                    </a:lnTo>
                    <a:lnTo>
                      <a:pt x="146" y="1327"/>
                    </a:lnTo>
                    <a:lnTo>
                      <a:pt x="109" y="1267"/>
                    </a:lnTo>
                    <a:lnTo>
                      <a:pt x="76" y="1202"/>
                    </a:lnTo>
                    <a:lnTo>
                      <a:pt x="49" y="1131"/>
                    </a:lnTo>
                    <a:lnTo>
                      <a:pt x="28" y="1056"/>
                    </a:lnTo>
                    <a:lnTo>
                      <a:pt x="13" y="975"/>
                    </a:lnTo>
                    <a:lnTo>
                      <a:pt x="0" y="801"/>
                    </a:lnTo>
                    <a:lnTo>
                      <a:pt x="12" y="615"/>
                    </a:lnTo>
                    <a:lnTo>
                      <a:pt x="26" y="534"/>
                    </a:lnTo>
                    <a:lnTo>
                      <a:pt x="46" y="458"/>
                    </a:lnTo>
                    <a:lnTo>
                      <a:pt x="72" y="388"/>
                    </a:lnTo>
                    <a:lnTo>
                      <a:pt x="105" y="323"/>
                    </a:lnTo>
                    <a:lnTo>
                      <a:pt x="144" y="262"/>
                    </a:lnTo>
                    <a:lnTo>
                      <a:pt x="190" y="205"/>
                    </a:lnTo>
                    <a:lnTo>
                      <a:pt x="238" y="154"/>
                    </a:lnTo>
                    <a:lnTo>
                      <a:pt x="288" y="113"/>
                    </a:lnTo>
                    <a:lnTo>
                      <a:pt x="341" y="78"/>
                    </a:lnTo>
                    <a:lnTo>
                      <a:pt x="397" y="49"/>
                    </a:lnTo>
                    <a:lnTo>
                      <a:pt x="456" y="28"/>
                    </a:lnTo>
                    <a:lnTo>
                      <a:pt x="519" y="12"/>
                    </a:lnTo>
                    <a:lnTo>
                      <a:pt x="657" y="0"/>
                    </a:lnTo>
                    <a:lnTo>
                      <a:pt x="767" y="7"/>
                    </a:lnTo>
                    <a:lnTo>
                      <a:pt x="873" y="34"/>
                    </a:lnTo>
                    <a:lnTo>
                      <a:pt x="976" y="82"/>
                    </a:lnTo>
                    <a:lnTo>
                      <a:pt x="1075" y="157"/>
                    </a:lnTo>
                    <a:lnTo>
                      <a:pt x="1122" y="205"/>
                    </a:lnTo>
                    <a:lnTo>
                      <a:pt x="1161" y="260"/>
                    </a:lnTo>
                    <a:lnTo>
                      <a:pt x="1195" y="325"/>
                    </a:lnTo>
                    <a:lnTo>
                      <a:pt x="1224" y="400"/>
                    </a:lnTo>
                    <a:lnTo>
                      <a:pt x="1245" y="485"/>
                    </a:lnTo>
                    <a:lnTo>
                      <a:pt x="1261" y="582"/>
                    </a:lnTo>
                    <a:lnTo>
                      <a:pt x="1270" y="693"/>
                    </a:lnTo>
                    <a:lnTo>
                      <a:pt x="1273" y="819"/>
                    </a:lnTo>
                    <a:lnTo>
                      <a:pt x="1273" y="888"/>
                    </a:lnTo>
                    <a:lnTo>
                      <a:pt x="365" y="888"/>
                    </a:lnTo>
                    <a:lnTo>
                      <a:pt x="365" y="88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 dirty="0">
                  <a:latin typeface="+mj-lt"/>
                </a:endParaRPr>
              </a:p>
            </p:txBody>
          </p:sp>
          <p:sp>
            <p:nvSpPr>
              <p:cNvPr id="35" name="Freeform 34"/>
              <p:cNvSpPr>
                <a:spLocks/>
              </p:cNvSpPr>
              <p:nvPr/>
            </p:nvSpPr>
            <p:spPr bwMode="auto">
              <a:xfrm>
                <a:off x="13375" y="622"/>
                <a:ext cx="292" cy="222"/>
              </a:xfrm>
              <a:custGeom>
                <a:avLst/>
                <a:gdLst>
                  <a:gd name="T0" fmla="*/ 1301 w 2041"/>
                  <a:gd name="T1" fmla="*/ 1553 h 1553"/>
                  <a:gd name="T2" fmla="*/ 1046 w 2041"/>
                  <a:gd name="T3" fmla="*/ 576 h 1553"/>
                  <a:gd name="T4" fmla="*/ 1017 w 2041"/>
                  <a:gd name="T5" fmla="*/ 446 h 1553"/>
                  <a:gd name="T6" fmla="*/ 1015 w 2041"/>
                  <a:gd name="T7" fmla="*/ 437 h 1553"/>
                  <a:gd name="T8" fmla="*/ 1014 w 2041"/>
                  <a:gd name="T9" fmla="*/ 437 h 1553"/>
                  <a:gd name="T10" fmla="*/ 1009 w 2041"/>
                  <a:gd name="T11" fmla="*/ 437 h 1553"/>
                  <a:gd name="T12" fmla="*/ 1009 w 2041"/>
                  <a:gd name="T13" fmla="*/ 437 h 1553"/>
                  <a:gd name="T14" fmla="*/ 1009 w 2041"/>
                  <a:gd name="T15" fmla="*/ 438 h 1553"/>
                  <a:gd name="T16" fmla="*/ 1004 w 2041"/>
                  <a:gd name="T17" fmla="*/ 465 h 1553"/>
                  <a:gd name="T18" fmla="*/ 910 w 2041"/>
                  <a:gd name="T19" fmla="*/ 867 h 1553"/>
                  <a:gd name="T20" fmla="*/ 416 w 2041"/>
                  <a:gd name="T21" fmla="*/ 1553 h 1553"/>
                  <a:gd name="T22" fmla="*/ 329 w 2041"/>
                  <a:gd name="T23" fmla="*/ 0 h 1553"/>
                  <a:gd name="T24" fmla="*/ 549 w 2041"/>
                  <a:gd name="T25" fmla="*/ 1008 h 1553"/>
                  <a:gd name="T26" fmla="*/ 571 w 2041"/>
                  <a:gd name="T27" fmla="*/ 1128 h 1553"/>
                  <a:gd name="T28" fmla="*/ 572 w 2041"/>
                  <a:gd name="T29" fmla="*/ 1137 h 1553"/>
                  <a:gd name="T30" fmla="*/ 572 w 2041"/>
                  <a:gd name="T31" fmla="*/ 1137 h 1553"/>
                  <a:gd name="T32" fmla="*/ 581 w 2041"/>
                  <a:gd name="T33" fmla="*/ 1137 h 1553"/>
                  <a:gd name="T34" fmla="*/ 581 w 2041"/>
                  <a:gd name="T35" fmla="*/ 1137 h 1553"/>
                  <a:gd name="T36" fmla="*/ 581 w 2041"/>
                  <a:gd name="T37" fmla="*/ 1135 h 1553"/>
                  <a:gd name="T38" fmla="*/ 587 w 2041"/>
                  <a:gd name="T39" fmla="*/ 1103 h 1553"/>
                  <a:gd name="T40" fmla="*/ 669 w 2041"/>
                  <a:gd name="T41" fmla="*/ 728 h 1553"/>
                  <a:gd name="T42" fmla="*/ 1189 w 2041"/>
                  <a:gd name="T43" fmla="*/ 24 h 1553"/>
                  <a:gd name="T44" fmla="*/ 1432 w 2041"/>
                  <a:gd name="T45" fmla="*/ 1019 h 1553"/>
                  <a:gd name="T46" fmla="*/ 1456 w 2041"/>
                  <a:gd name="T47" fmla="*/ 1135 h 1553"/>
                  <a:gd name="T48" fmla="*/ 1457 w 2041"/>
                  <a:gd name="T49" fmla="*/ 1143 h 1553"/>
                  <a:gd name="T50" fmla="*/ 1457 w 2041"/>
                  <a:gd name="T51" fmla="*/ 1144 h 1553"/>
                  <a:gd name="T52" fmla="*/ 1466 w 2041"/>
                  <a:gd name="T53" fmla="*/ 1144 h 1553"/>
                  <a:gd name="T54" fmla="*/ 1466 w 2041"/>
                  <a:gd name="T55" fmla="*/ 1144 h 1553"/>
                  <a:gd name="T56" fmla="*/ 1466 w 2041"/>
                  <a:gd name="T57" fmla="*/ 1143 h 1553"/>
                  <a:gd name="T58" fmla="*/ 1467 w 2041"/>
                  <a:gd name="T59" fmla="*/ 1133 h 1553"/>
                  <a:gd name="T60" fmla="*/ 1489 w 2041"/>
                  <a:gd name="T61" fmla="*/ 1005 h 1553"/>
                  <a:gd name="T62" fmla="*/ 1698 w 2041"/>
                  <a:gd name="T63" fmla="*/ 24 h 1553"/>
                  <a:gd name="T64" fmla="*/ 1610 w 2041"/>
                  <a:gd name="T65" fmla="*/ 1553 h 15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041" h="1553">
                    <a:moveTo>
                      <a:pt x="1610" y="1553"/>
                    </a:moveTo>
                    <a:lnTo>
                      <a:pt x="1301" y="1553"/>
                    </a:lnTo>
                    <a:lnTo>
                      <a:pt x="1114" y="852"/>
                    </a:lnTo>
                    <a:lnTo>
                      <a:pt x="1046" y="576"/>
                    </a:lnTo>
                    <a:lnTo>
                      <a:pt x="1024" y="476"/>
                    </a:lnTo>
                    <a:lnTo>
                      <a:pt x="1017" y="446"/>
                    </a:lnTo>
                    <a:lnTo>
                      <a:pt x="1015" y="439"/>
                    </a:lnTo>
                    <a:lnTo>
                      <a:pt x="1015" y="437"/>
                    </a:lnTo>
                    <a:lnTo>
                      <a:pt x="1014" y="437"/>
                    </a:lnTo>
                    <a:lnTo>
                      <a:pt x="1014" y="437"/>
                    </a:lnTo>
                    <a:lnTo>
                      <a:pt x="1014" y="437"/>
                    </a:lnTo>
                    <a:lnTo>
                      <a:pt x="1009" y="437"/>
                    </a:lnTo>
                    <a:lnTo>
                      <a:pt x="1009" y="437"/>
                    </a:lnTo>
                    <a:lnTo>
                      <a:pt x="1009" y="437"/>
                    </a:lnTo>
                    <a:lnTo>
                      <a:pt x="1009" y="437"/>
                    </a:lnTo>
                    <a:lnTo>
                      <a:pt x="1009" y="438"/>
                    </a:lnTo>
                    <a:lnTo>
                      <a:pt x="1008" y="443"/>
                    </a:lnTo>
                    <a:lnTo>
                      <a:pt x="1004" y="465"/>
                    </a:lnTo>
                    <a:lnTo>
                      <a:pt x="988" y="547"/>
                    </a:lnTo>
                    <a:lnTo>
                      <a:pt x="910" y="867"/>
                    </a:lnTo>
                    <a:lnTo>
                      <a:pt x="725" y="1553"/>
                    </a:lnTo>
                    <a:lnTo>
                      <a:pt x="416" y="1553"/>
                    </a:lnTo>
                    <a:lnTo>
                      <a:pt x="0" y="45"/>
                    </a:lnTo>
                    <a:lnTo>
                      <a:pt x="329" y="0"/>
                    </a:lnTo>
                    <a:lnTo>
                      <a:pt x="494" y="738"/>
                    </a:lnTo>
                    <a:lnTo>
                      <a:pt x="549" y="1008"/>
                    </a:lnTo>
                    <a:lnTo>
                      <a:pt x="566" y="1102"/>
                    </a:lnTo>
                    <a:lnTo>
                      <a:pt x="571" y="1128"/>
                    </a:lnTo>
                    <a:lnTo>
                      <a:pt x="572" y="1135"/>
                    </a:lnTo>
                    <a:lnTo>
                      <a:pt x="572" y="1137"/>
                    </a:lnTo>
                    <a:lnTo>
                      <a:pt x="572" y="1137"/>
                    </a:lnTo>
                    <a:lnTo>
                      <a:pt x="572" y="1137"/>
                    </a:lnTo>
                    <a:lnTo>
                      <a:pt x="573" y="1137"/>
                    </a:lnTo>
                    <a:lnTo>
                      <a:pt x="581" y="1137"/>
                    </a:lnTo>
                    <a:lnTo>
                      <a:pt x="581" y="1137"/>
                    </a:lnTo>
                    <a:lnTo>
                      <a:pt x="581" y="1137"/>
                    </a:lnTo>
                    <a:lnTo>
                      <a:pt x="581" y="1137"/>
                    </a:lnTo>
                    <a:lnTo>
                      <a:pt x="581" y="1135"/>
                    </a:lnTo>
                    <a:lnTo>
                      <a:pt x="582" y="1129"/>
                    </a:lnTo>
                    <a:lnTo>
                      <a:pt x="587" y="1103"/>
                    </a:lnTo>
                    <a:lnTo>
                      <a:pt x="604" y="1012"/>
                    </a:lnTo>
                    <a:lnTo>
                      <a:pt x="669" y="728"/>
                    </a:lnTo>
                    <a:lnTo>
                      <a:pt x="864" y="24"/>
                    </a:lnTo>
                    <a:lnTo>
                      <a:pt x="1189" y="24"/>
                    </a:lnTo>
                    <a:lnTo>
                      <a:pt x="1361" y="710"/>
                    </a:lnTo>
                    <a:lnTo>
                      <a:pt x="1432" y="1019"/>
                    </a:lnTo>
                    <a:lnTo>
                      <a:pt x="1451" y="1111"/>
                    </a:lnTo>
                    <a:lnTo>
                      <a:pt x="1456" y="1135"/>
                    </a:lnTo>
                    <a:lnTo>
                      <a:pt x="1457" y="1142"/>
                    </a:lnTo>
                    <a:lnTo>
                      <a:pt x="1457" y="1143"/>
                    </a:lnTo>
                    <a:lnTo>
                      <a:pt x="1457" y="1144"/>
                    </a:lnTo>
                    <a:lnTo>
                      <a:pt x="1457" y="1144"/>
                    </a:lnTo>
                    <a:lnTo>
                      <a:pt x="1457" y="1144"/>
                    </a:lnTo>
                    <a:lnTo>
                      <a:pt x="1466" y="1144"/>
                    </a:lnTo>
                    <a:lnTo>
                      <a:pt x="1466" y="1144"/>
                    </a:lnTo>
                    <a:lnTo>
                      <a:pt x="1466" y="1144"/>
                    </a:lnTo>
                    <a:lnTo>
                      <a:pt x="1466" y="1144"/>
                    </a:lnTo>
                    <a:lnTo>
                      <a:pt x="1466" y="1143"/>
                    </a:lnTo>
                    <a:lnTo>
                      <a:pt x="1466" y="1141"/>
                    </a:lnTo>
                    <a:lnTo>
                      <a:pt x="1467" y="1133"/>
                    </a:lnTo>
                    <a:lnTo>
                      <a:pt x="1473" y="1104"/>
                    </a:lnTo>
                    <a:lnTo>
                      <a:pt x="1489" y="1005"/>
                    </a:lnTo>
                    <a:lnTo>
                      <a:pt x="1541" y="734"/>
                    </a:lnTo>
                    <a:lnTo>
                      <a:pt x="1698" y="24"/>
                    </a:lnTo>
                    <a:lnTo>
                      <a:pt x="2041" y="24"/>
                    </a:lnTo>
                    <a:lnTo>
                      <a:pt x="1610" y="1553"/>
                    </a:lnTo>
                    <a:lnTo>
                      <a:pt x="1610" y="15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 dirty="0">
                  <a:latin typeface="+mj-lt"/>
                </a:endParaRPr>
              </a:p>
            </p:txBody>
          </p:sp>
          <p:sp>
            <p:nvSpPr>
              <p:cNvPr id="36" name="Freeform 35"/>
              <p:cNvSpPr>
                <a:spLocks noEditPoints="1"/>
              </p:cNvSpPr>
              <p:nvPr/>
            </p:nvSpPr>
            <p:spPr bwMode="auto">
              <a:xfrm>
                <a:off x="13798" y="545"/>
                <a:ext cx="203" cy="298"/>
              </a:xfrm>
              <a:custGeom>
                <a:avLst/>
                <a:gdLst>
                  <a:gd name="T0" fmla="*/ 529 w 1423"/>
                  <a:gd name="T1" fmla="*/ 280 h 2083"/>
                  <a:gd name="T2" fmla="*/ 340 w 1423"/>
                  <a:gd name="T3" fmla="*/ 280 h 2083"/>
                  <a:gd name="T4" fmla="*/ 340 w 1423"/>
                  <a:gd name="T5" fmla="*/ 939 h 2083"/>
                  <a:gd name="T6" fmla="*/ 517 w 1423"/>
                  <a:gd name="T7" fmla="*/ 939 h 2083"/>
                  <a:gd name="T8" fmla="*/ 637 w 1423"/>
                  <a:gd name="T9" fmla="*/ 934 h 2083"/>
                  <a:gd name="T10" fmla="*/ 731 w 1423"/>
                  <a:gd name="T11" fmla="*/ 919 h 2083"/>
                  <a:gd name="T12" fmla="*/ 803 w 1423"/>
                  <a:gd name="T13" fmla="*/ 892 h 2083"/>
                  <a:gd name="T14" fmla="*/ 857 w 1423"/>
                  <a:gd name="T15" fmla="*/ 852 h 2083"/>
                  <a:gd name="T16" fmla="*/ 895 w 1423"/>
                  <a:gd name="T17" fmla="*/ 803 h 2083"/>
                  <a:gd name="T18" fmla="*/ 925 w 1423"/>
                  <a:gd name="T19" fmla="*/ 745 h 2083"/>
                  <a:gd name="T20" fmla="*/ 944 w 1423"/>
                  <a:gd name="T21" fmla="*/ 676 h 2083"/>
                  <a:gd name="T22" fmla="*/ 951 w 1423"/>
                  <a:gd name="T23" fmla="*/ 598 h 2083"/>
                  <a:gd name="T24" fmla="*/ 944 w 1423"/>
                  <a:gd name="T25" fmla="*/ 525 h 2083"/>
                  <a:gd name="T26" fmla="*/ 927 w 1423"/>
                  <a:gd name="T27" fmla="*/ 460 h 2083"/>
                  <a:gd name="T28" fmla="*/ 899 w 1423"/>
                  <a:gd name="T29" fmla="*/ 405 h 2083"/>
                  <a:gd name="T30" fmla="*/ 855 w 1423"/>
                  <a:gd name="T31" fmla="*/ 361 h 2083"/>
                  <a:gd name="T32" fmla="*/ 797 w 1423"/>
                  <a:gd name="T33" fmla="*/ 325 h 2083"/>
                  <a:gd name="T34" fmla="*/ 725 w 1423"/>
                  <a:gd name="T35" fmla="*/ 300 h 2083"/>
                  <a:gd name="T36" fmla="*/ 635 w 1423"/>
                  <a:gd name="T37" fmla="*/ 285 h 2083"/>
                  <a:gd name="T38" fmla="*/ 529 w 1423"/>
                  <a:gd name="T39" fmla="*/ 280 h 2083"/>
                  <a:gd name="T40" fmla="*/ 529 w 1423"/>
                  <a:gd name="T41" fmla="*/ 280 h 2083"/>
                  <a:gd name="T42" fmla="*/ 1011 w 1423"/>
                  <a:gd name="T43" fmla="*/ 2083 h 2083"/>
                  <a:gd name="T44" fmla="*/ 830 w 1423"/>
                  <a:gd name="T45" fmla="*/ 1761 h 2083"/>
                  <a:gd name="T46" fmla="*/ 730 w 1423"/>
                  <a:gd name="T47" fmla="*/ 1589 h 2083"/>
                  <a:gd name="T48" fmla="*/ 642 w 1423"/>
                  <a:gd name="T49" fmla="*/ 1451 h 2083"/>
                  <a:gd name="T50" fmla="*/ 559 w 1423"/>
                  <a:gd name="T51" fmla="*/ 1339 h 2083"/>
                  <a:gd name="T52" fmla="*/ 475 w 1423"/>
                  <a:gd name="T53" fmla="*/ 1246 h 2083"/>
                  <a:gd name="T54" fmla="*/ 418 w 1423"/>
                  <a:gd name="T55" fmla="*/ 1201 h 2083"/>
                  <a:gd name="T56" fmla="*/ 384 w 1423"/>
                  <a:gd name="T57" fmla="*/ 1188 h 2083"/>
                  <a:gd name="T58" fmla="*/ 340 w 1423"/>
                  <a:gd name="T59" fmla="*/ 1183 h 2083"/>
                  <a:gd name="T60" fmla="*/ 340 w 1423"/>
                  <a:gd name="T61" fmla="*/ 2083 h 2083"/>
                  <a:gd name="T62" fmla="*/ 0 w 1423"/>
                  <a:gd name="T63" fmla="*/ 2083 h 2083"/>
                  <a:gd name="T64" fmla="*/ 0 w 1423"/>
                  <a:gd name="T65" fmla="*/ 0 h 2083"/>
                  <a:gd name="T66" fmla="*/ 634 w 1423"/>
                  <a:gd name="T67" fmla="*/ 0 h 2083"/>
                  <a:gd name="T68" fmla="*/ 797 w 1423"/>
                  <a:gd name="T69" fmla="*/ 12 h 2083"/>
                  <a:gd name="T70" fmla="*/ 937 w 1423"/>
                  <a:gd name="T71" fmla="*/ 47 h 2083"/>
                  <a:gd name="T72" fmla="*/ 998 w 1423"/>
                  <a:gd name="T73" fmla="*/ 73 h 2083"/>
                  <a:gd name="T74" fmla="*/ 1053 w 1423"/>
                  <a:gd name="T75" fmla="*/ 103 h 2083"/>
                  <a:gd name="T76" fmla="*/ 1148 w 1423"/>
                  <a:gd name="T77" fmla="*/ 176 h 2083"/>
                  <a:gd name="T78" fmla="*/ 1221 w 1423"/>
                  <a:gd name="T79" fmla="*/ 265 h 2083"/>
                  <a:gd name="T80" fmla="*/ 1272 w 1423"/>
                  <a:gd name="T81" fmla="*/ 366 h 2083"/>
                  <a:gd name="T82" fmla="*/ 1302 w 1423"/>
                  <a:gd name="T83" fmla="*/ 477 h 2083"/>
                  <a:gd name="T84" fmla="*/ 1311 w 1423"/>
                  <a:gd name="T85" fmla="*/ 596 h 2083"/>
                  <a:gd name="T86" fmla="*/ 1303 w 1423"/>
                  <a:gd name="T87" fmla="*/ 706 h 2083"/>
                  <a:gd name="T88" fmla="*/ 1276 w 1423"/>
                  <a:gd name="T89" fmla="*/ 811 h 2083"/>
                  <a:gd name="T90" fmla="*/ 1233 w 1423"/>
                  <a:gd name="T91" fmla="*/ 908 h 2083"/>
                  <a:gd name="T92" fmla="*/ 1175 w 1423"/>
                  <a:gd name="T93" fmla="*/ 994 h 2083"/>
                  <a:gd name="T94" fmla="*/ 1100 w 1423"/>
                  <a:gd name="T95" fmla="*/ 1066 h 2083"/>
                  <a:gd name="T96" fmla="*/ 1012 w 1423"/>
                  <a:gd name="T97" fmla="*/ 1120 h 2083"/>
                  <a:gd name="T98" fmla="*/ 909 w 1423"/>
                  <a:gd name="T99" fmla="*/ 1155 h 2083"/>
                  <a:gd name="T100" fmla="*/ 794 w 1423"/>
                  <a:gd name="T101" fmla="*/ 1168 h 2083"/>
                  <a:gd name="T102" fmla="*/ 825 w 1423"/>
                  <a:gd name="T103" fmla="*/ 1190 h 2083"/>
                  <a:gd name="T104" fmla="*/ 861 w 1423"/>
                  <a:gd name="T105" fmla="*/ 1224 h 2083"/>
                  <a:gd name="T106" fmla="*/ 942 w 1423"/>
                  <a:gd name="T107" fmla="*/ 1325 h 2083"/>
                  <a:gd name="T108" fmla="*/ 1031 w 1423"/>
                  <a:gd name="T109" fmla="*/ 1451 h 2083"/>
                  <a:gd name="T110" fmla="*/ 1116 w 1423"/>
                  <a:gd name="T111" fmla="*/ 1584 h 2083"/>
                  <a:gd name="T112" fmla="*/ 1423 w 1423"/>
                  <a:gd name="T113" fmla="*/ 2083 h 2083"/>
                  <a:gd name="T114" fmla="*/ 1011 w 1423"/>
                  <a:gd name="T115" fmla="*/ 2083 h 2083"/>
                  <a:gd name="T116" fmla="*/ 1011 w 1423"/>
                  <a:gd name="T117" fmla="*/ 2083 h 20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423" h="2083">
                    <a:moveTo>
                      <a:pt x="529" y="280"/>
                    </a:moveTo>
                    <a:lnTo>
                      <a:pt x="340" y="280"/>
                    </a:lnTo>
                    <a:lnTo>
                      <a:pt x="340" y="939"/>
                    </a:lnTo>
                    <a:lnTo>
                      <a:pt x="517" y="939"/>
                    </a:lnTo>
                    <a:lnTo>
                      <a:pt x="637" y="934"/>
                    </a:lnTo>
                    <a:lnTo>
                      <a:pt x="731" y="919"/>
                    </a:lnTo>
                    <a:lnTo>
                      <a:pt x="803" y="892"/>
                    </a:lnTo>
                    <a:lnTo>
                      <a:pt x="857" y="852"/>
                    </a:lnTo>
                    <a:lnTo>
                      <a:pt x="895" y="803"/>
                    </a:lnTo>
                    <a:lnTo>
                      <a:pt x="925" y="745"/>
                    </a:lnTo>
                    <a:lnTo>
                      <a:pt x="944" y="676"/>
                    </a:lnTo>
                    <a:lnTo>
                      <a:pt x="951" y="598"/>
                    </a:lnTo>
                    <a:lnTo>
                      <a:pt x="944" y="525"/>
                    </a:lnTo>
                    <a:lnTo>
                      <a:pt x="927" y="460"/>
                    </a:lnTo>
                    <a:lnTo>
                      <a:pt x="899" y="405"/>
                    </a:lnTo>
                    <a:lnTo>
                      <a:pt x="855" y="361"/>
                    </a:lnTo>
                    <a:lnTo>
                      <a:pt x="797" y="325"/>
                    </a:lnTo>
                    <a:lnTo>
                      <a:pt x="725" y="300"/>
                    </a:lnTo>
                    <a:lnTo>
                      <a:pt x="635" y="285"/>
                    </a:lnTo>
                    <a:lnTo>
                      <a:pt x="529" y="280"/>
                    </a:lnTo>
                    <a:lnTo>
                      <a:pt x="529" y="280"/>
                    </a:lnTo>
                    <a:close/>
                    <a:moveTo>
                      <a:pt x="1011" y="2083"/>
                    </a:moveTo>
                    <a:lnTo>
                      <a:pt x="830" y="1761"/>
                    </a:lnTo>
                    <a:lnTo>
                      <a:pt x="730" y="1589"/>
                    </a:lnTo>
                    <a:lnTo>
                      <a:pt x="642" y="1451"/>
                    </a:lnTo>
                    <a:lnTo>
                      <a:pt x="559" y="1339"/>
                    </a:lnTo>
                    <a:lnTo>
                      <a:pt x="475" y="1246"/>
                    </a:lnTo>
                    <a:lnTo>
                      <a:pt x="418" y="1201"/>
                    </a:lnTo>
                    <a:lnTo>
                      <a:pt x="384" y="1188"/>
                    </a:lnTo>
                    <a:lnTo>
                      <a:pt x="340" y="1183"/>
                    </a:lnTo>
                    <a:lnTo>
                      <a:pt x="340" y="2083"/>
                    </a:lnTo>
                    <a:lnTo>
                      <a:pt x="0" y="2083"/>
                    </a:lnTo>
                    <a:lnTo>
                      <a:pt x="0" y="0"/>
                    </a:lnTo>
                    <a:lnTo>
                      <a:pt x="634" y="0"/>
                    </a:lnTo>
                    <a:lnTo>
                      <a:pt x="797" y="12"/>
                    </a:lnTo>
                    <a:lnTo>
                      <a:pt x="937" y="47"/>
                    </a:lnTo>
                    <a:lnTo>
                      <a:pt x="998" y="73"/>
                    </a:lnTo>
                    <a:lnTo>
                      <a:pt x="1053" y="103"/>
                    </a:lnTo>
                    <a:lnTo>
                      <a:pt x="1148" y="176"/>
                    </a:lnTo>
                    <a:lnTo>
                      <a:pt x="1221" y="265"/>
                    </a:lnTo>
                    <a:lnTo>
                      <a:pt x="1272" y="366"/>
                    </a:lnTo>
                    <a:lnTo>
                      <a:pt x="1302" y="477"/>
                    </a:lnTo>
                    <a:lnTo>
                      <a:pt x="1311" y="596"/>
                    </a:lnTo>
                    <a:lnTo>
                      <a:pt x="1303" y="706"/>
                    </a:lnTo>
                    <a:lnTo>
                      <a:pt x="1276" y="811"/>
                    </a:lnTo>
                    <a:lnTo>
                      <a:pt x="1233" y="908"/>
                    </a:lnTo>
                    <a:lnTo>
                      <a:pt x="1175" y="994"/>
                    </a:lnTo>
                    <a:lnTo>
                      <a:pt x="1100" y="1066"/>
                    </a:lnTo>
                    <a:lnTo>
                      <a:pt x="1012" y="1120"/>
                    </a:lnTo>
                    <a:lnTo>
                      <a:pt x="909" y="1155"/>
                    </a:lnTo>
                    <a:lnTo>
                      <a:pt x="794" y="1168"/>
                    </a:lnTo>
                    <a:lnTo>
                      <a:pt x="825" y="1190"/>
                    </a:lnTo>
                    <a:lnTo>
                      <a:pt x="861" y="1224"/>
                    </a:lnTo>
                    <a:lnTo>
                      <a:pt x="942" y="1325"/>
                    </a:lnTo>
                    <a:lnTo>
                      <a:pt x="1031" y="1451"/>
                    </a:lnTo>
                    <a:lnTo>
                      <a:pt x="1116" y="1584"/>
                    </a:lnTo>
                    <a:lnTo>
                      <a:pt x="1423" y="2083"/>
                    </a:lnTo>
                    <a:lnTo>
                      <a:pt x="1011" y="2083"/>
                    </a:lnTo>
                    <a:lnTo>
                      <a:pt x="1011" y="208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 dirty="0">
                  <a:latin typeface="+mj-lt"/>
                </a:endParaRPr>
              </a:p>
            </p:txBody>
          </p:sp>
          <p:sp>
            <p:nvSpPr>
              <p:cNvPr id="37" name="Freeform 36"/>
              <p:cNvSpPr>
                <a:spLocks noEditPoints="1"/>
              </p:cNvSpPr>
              <p:nvPr/>
            </p:nvSpPr>
            <p:spPr bwMode="auto">
              <a:xfrm>
                <a:off x="14014" y="620"/>
                <a:ext cx="182" cy="229"/>
              </a:xfrm>
              <a:custGeom>
                <a:avLst/>
                <a:gdLst>
                  <a:gd name="T0" fmla="*/ 590 w 1273"/>
                  <a:gd name="T1" fmla="*/ 257 h 1598"/>
                  <a:gd name="T2" fmla="*/ 483 w 1273"/>
                  <a:gd name="T3" fmla="*/ 309 h 1598"/>
                  <a:gd name="T4" fmla="*/ 409 w 1273"/>
                  <a:gd name="T5" fmla="*/ 410 h 1598"/>
                  <a:gd name="T6" fmla="*/ 372 w 1273"/>
                  <a:gd name="T7" fmla="*/ 556 h 1598"/>
                  <a:gd name="T8" fmla="*/ 930 w 1273"/>
                  <a:gd name="T9" fmla="*/ 644 h 1598"/>
                  <a:gd name="T10" fmla="*/ 910 w 1273"/>
                  <a:gd name="T11" fmla="*/ 479 h 1598"/>
                  <a:gd name="T12" fmla="*/ 855 w 1273"/>
                  <a:gd name="T13" fmla="*/ 354 h 1598"/>
                  <a:gd name="T14" fmla="*/ 768 w 1273"/>
                  <a:gd name="T15" fmla="*/ 276 h 1598"/>
                  <a:gd name="T16" fmla="*/ 656 w 1273"/>
                  <a:gd name="T17" fmla="*/ 249 h 1598"/>
                  <a:gd name="T18" fmla="*/ 364 w 1273"/>
                  <a:gd name="T19" fmla="*/ 888 h 1598"/>
                  <a:gd name="T20" fmla="*/ 369 w 1273"/>
                  <a:gd name="T21" fmla="*/ 991 h 1598"/>
                  <a:gd name="T22" fmla="*/ 405 w 1273"/>
                  <a:gd name="T23" fmla="*/ 1142 h 1598"/>
                  <a:gd name="T24" fmla="*/ 490 w 1273"/>
                  <a:gd name="T25" fmla="*/ 1264 h 1598"/>
                  <a:gd name="T26" fmla="*/ 638 w 1273"/>
                  <a:gd name="T27" fmla="*/ 1335 h 1598"/>
                  <a:gd name="T28" fmla="*/ 843 w 1273"/>
                  <a:gd name="T29" fmla="*/ 1336 h 1598"/>
                  <a:gd name="T30" fmla="*/ 1032 w 1273"/>
                  <a:gd name="T31" fmla="*/ 1260 h 1598"/>
                  <a:gd name="T32" fmla="*/ 1249 w 1273"/>
                  <a:gd name="T33" fmla="*/ 1397 h 1598"/>
                  <a:gd name="T34" fmla="*/ 992 w 1273"/>
                  <a:gd name="T35" fmla="*/ 1548 h 1598"/>
                  <a:gd name="T36" fmla="*/ 701 w 1273"/>
                  <a:gd name="T37" fmla="*/ 1598 h 1598"/>
                  <a:gd name="T38" fmla="*/ 548 w 1273"/>
                  <a:gd name="T39" fmla="*/ 1583 h 1598"/>
                  <a:gd name="T40" fmla="*/ 410 w 1273"/>
                  <a:gd name="T41" fmla="*/ 1542 h 1598"/>
                  <a:gd name="T42" fmla="*/ 291 w 1273"/>
                  <a:gd name="T43" fmla="*/ 1475 h 1598"/>
                  <a:gd name="T44" fmla="*/ 189 w 1273"/>
                  <a:gd name="T45" fmla="*/ 1382 h 1598"/>
                  <a:gd name="T46" fmla="*/ 108 w 1273"/>
                  <a:gd name="T47" fmla="*/ 1267 h 1598"/>
                  <a:gd name="T48" fmla="*/ 49 w 1273"/>
                  <a:gd name="T49" fmla="*/ 1131 h 1598"/>
                  <a:gd name="T50" fmla="*/ 12 w 1273"/>
                  <a:gd name="T51" fmla="*/ 975 h 1598"/>
                  <a:gd name="T52" fmla="*/ 11 w 1273"/>
                  <a:gd name="T53" fmla="*/ 615 h 1598"/>
                  <a:gd name="T54" fmla="*/ 46 w 1273"/>
                  <a:gd name="T55" fmla="*/ 458 h 1598"/>
                  <a:gd name="T56" fmla="*/ 104 w 1273"/>
                  <a:gd name="T57" fmla="*/ 323 h 1598"/>
                  <a:gd name="T58" fmla="*/ 189 w 1273"/>
                  <a:gd name="T59" fmla="*/ 205 h 1598"/>
                  <a:gd name="T60" fmla="*/ 288 w 1273"/>
                  <a:gd name="T61" fmla="*/ 113 h 1598"/>
                  <a:gd name="T62" fmla="*/ 397 w 1273"/>
                  <a:gd name="T63" fmla="*/ 49 h 1598"/>
                  <a:gd name="T64" fmla="*/ 519 w 1273"/>
                  <a:gd name="T65" fmla="*/ 12 h 1598"/>
                  <a:gd name="T66" fmla="*/ 766 w 1273"/>
                  <a:gd name="T67" fmla="*/ 7 h 1598"/>
                  <a:gd name="T68" fmla="*/ 975 w 1273"/>
                  <a:gd name="T69" fmla="*/ 82 h 1598"/>
                  <a:gd name="T70" fmla="*/ 1121 w 1273"/>
                  <a:gd name="T71" fmla="*/ 205 h 1598"/>
                  <a:gd name="T72" fmla="*/ 1196 w 1273"/>
                  <a:gd name="T73" fmla="*/ 325 h 1598"/>
                  <a:gd name="T74" fmla="*/ 1245 w 1273"/>
                  <a:gd name="T75" fmla="*/ 485 h 1598"/>
                  <a:gd name="T76" fmla="*/ 1269 w 1273"/>
                  <a:gd name="T77" fmla="*/ 693 h 1598"/>
                  <a:gd name="T78" fmla="*/ 1273 w 1273"/>
                  <a:gd name="T79" fmla="*/ 888 h 1598"/>
                  <a:gd name="T80" fmla="*/ 364 w 1273"/>
                  <a:gd name="T81" fmla="*/ 888 h 15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273" h="1598">
                    <a:moveTo>
                      <a:pt x="656" y="249"/>
                    </a:moveTo>
                    <a:lnTo>
                      <a:pt x="590" y="257"/>
                    </a:lnTo>
                    <a:lnTo>
                      <a:pt x="533" y="276"/>
                    </a:lnTo>
                    <a:lnTo>
                      <a:pt x="483" y="309"/>
                    </a:lnTo>
                    <a:lnTo>
                      <a:pt x="442" y="354"/>
                    </a:lnTo>
                    <a:lnTo>
                      <a:pt x="409" y="410"/>
                    </a:lnTo>
                    <a:lnTo>
                      <a:pt x="386" y="479"/>
                    </a:lnTo>
                    <a:lnTo>
                      <a:pt x="372" y="556"/>
                    </a:lnTo>
                    <a:lnTo>
                      <a:pt x="367" y="644"/>
                    </a:lnTo>
                    <a:lnTo>
                      <a:pt x="930" y="644"/>
                    </a:lnTo>
                    <a:lnTo>
                      <a:pt x="925" y="556"/>
                    </a:lnTo>
                    <a:lnTo>
                      <a:pt x="910" y="479"/>
                    </a:lnTo>
                    <a:lnTo>
                      <a:pt x="887" y="410"/>
                    </a:lnTo>
                    <a:lnTo>
                      <a:pt x="855" y="354"/>
                    </a:lnTo>
                    <a:lnTo>
                      <a:pt x="815" y="309"/>
                    </a:lnTo>
                    <a:lnTo>
                      <a:pt x="768" y="276"/>
                    </a:lnTo>
                    <a:lnTo>
                      <a:pt x="715" y="257"/>
                    </a:lnTo>
                    <a:lnTo>
                      <a:pt x="656" y="249"/>
                    </a:lnTo>
                    <a:lnTo>
                      <a:pt x="656" y="249"/>
                    </a:lnTo>
                    <a:close/>
                    <a:moveTo>
                      <a:pt x="364" y="888"/>
                    </a:moveTo>
                    <a:lnTo>
                      <a:pt x="364" y="912"/>
                    </a:lnTo>
                    <a:lnTo>
                      <a:pt x="369" y="991"/>
                    </a:lnTo>
                    <a:lnTo>
                      <a:pt x="381" y="1068"/>
                    </a:lnTo>
                    <a:lnTo>
                      <a:pt x="405" y="1142"/>
                    </a:lnTo>
                    <a:lnTo>
                      <a:pt x="441" y="1208"/>
                    </a:lnTo>
                    <a:lnTo>
                      <a:pt x="490" y="1264"/>
                    </a:lnTo>
                    <a:lnTo>
                      <a:pt x="556" y="1307"/>
                    </a:lnTo>
                    <a:lnTo>
                      <a:pt x="638" y="1335"/>
                    </a:lnTo>
                    <a:lnTo>
                      <a:pt x="741" y="1346"/>
                    </a:lnTo>
                    <a:lnTo>
                      <a:pt x="843" y="1336"/>
                    </a:lnTo>
                    <a:lnTo>
                      <a:pt x="940" y="1307"/>
                    </a:lnTo>
                    <a:lnTo>
                      <a:pt x="1032" y="1260"/>
                    </a:lnTo>
                    <a:lnTo>
                      <a:pt x="1119" y="1195"/>
                    </a:lnTo>
                    <a:lnTo>
                      <a:pt x="1249" y="1397"/>
                    </a:lnTo>
                    <a:lnTo>
                      <a:pt x="1124" y="1485"/>
                    </a:lnTo>
                    <a:lnTo>
                      <a:pt x="992" y="1548"/>
                    </a:lnTo>
                    <a:lnTo>
                      <a:pt x="850" y="1586"/>
                    </a:lnTo>
                    <a:lnTo>
                      <a:pt x="701" y="1598"/>
                    </a:lnTo>
                    <a:lnTo>
                      <a:pt x="622" y="1594"/>
                    </a:lnTo>
                    <a:lnTo>
                      <a:pt x="548" y="1583"/>
                    </a:lnTo>
                    <a:lnTo>
                      <a:pt x="476" y="1566"/>
                    </a:lnTo>
                    <a:lnTo>
                      <a:pt x="410" y="1542"/>
                    </a:lnTo>
                    <a:lnTo>
                      <a:pt x="348" y="1511"/>
                    </a:lnTo>
                    <a:lnTo>
                      <a:pt x="291" y="1475"/>
                    </a:lnTo>
                    <a:lnTo>
                      <a:pt x="237" y="1431"/>
                    </a:lnTo>
                    <a:lnTo>
                      <a:pt x="189" y="1382"/>
                    </a:lnTo>
                    <a:lnTo>
                      <a:pt x="146" y="1327"/>
                    </a:lnTo>
                    <a:lnTo>
                      <a:pt x="108" y="1267"/>
                    </a:lnTo>
                    <a:lnTo>
                      <a:pt x="76" y="1202"/>
                    </a:lnTo>
                    <a:lnTo>
                      <a:pt x="49" y="1131"/>
                    </a:lnTo>
                    <a:lnTo>
                      <a:pt x="27" y="1056"/>
                    </a:lnTo>
                    <a:lnTo>
                      <a:pt x="12" y="975"/>
                    </a:lnTo>
                    <a:lnTo>
                      <a:pt x="0" y="801"/>
                    </a:lnTo>
                    <a:lnTo>
                      <a:pt x="11" y="615"/>
                    </a:lnTo>
                    <a:lnTo>
                      <a:pt x="25" y="534"/>
                    </a:lnTo>
                    <a:lnTo>
                      <a:pt x="46" y="458"/>
                    </a:lnTo>
                    <a:lnTo>
                      <a:pt x="71" y="388"/>
                    </a:lnTo>
                    <a:lnTo>
                      <a:pt x="104" y="323"/>
                    </a:lnTo>
                    <a:lnTo>
                      <a:pt x="144" y="262"/>
                    </a:lnTo>
                    <a:lnTo>
                      <a:pt x="189" y="205"/>
                    </a:lnTo>
                    <a:lnTo>
                      <a:pt x="237" y="154"/>
                    </a:lnTo>
                    <a:lnTo>
                      <a:pt x="288" y="113"/>
                    </a:lnTo>
                    <a:lnTo>
                      <a:pt x="341" y="78"/>
                    </a:lnTo>
                    <a:lnTo>
                      <a:pt x="397" y="49"/>
                    </a:lnTo>
                    <a:lnTo>
                      <a:pt x="456" y="28"/>
                    </a:lnTo>
                    <a:lnTo>
                      <a:pt x="519" y="12"/>
                    </a:lnTo>
                    <a:lnTo>
                      <a:pt x="656" y="0"/>
                    </a:lnTo>
                    <a:lnTo>
                      <a:pt x="766" y="7"/>
                    </a:lnTo>
                    <a:lnTo>
                      <a:pt x="873" y="34"/>
                    </a:lnTo>
                    <a:lnTo>
                      <a:pt x="975" y="82"/>
                    </a:lnTo>
                    <a:lnTo>
                      <a:pt x="1074" y="157"/>
                    </a:lnTo>
                    <a:lnTo>
                      <a:pt x="1121" y="205"/>
                    </a:lnTo>
                    <a:lnTo>
                      <a:pt x="1162" y="260"/>
                    </a:lnTo>
                    <a:lnTo>
                      <a:pt x="1196" y="325"/>
                    </a:lnTo>
                    <a:lnTo>
                      <a:pt x="1224" y="400"/>
                    </a:lnTo>
                    <a:lnTo>
                      <a:pt x="1245" y="485"/>
                    </a:lnTo>
                    <a:lnTo>
                      <a:pt x="1261" y="582"/>
                    </a:lnTo>
                    <a:lnTo>
                      <a:pt x="1269" y="693"/>
                    </a:lnTo>
                    <a:lnTo>
                      <a:pt x="1273" y="819"/>
                    </a:lnTo>
                    <a:lnTo>
                      <a:pt x="1273" y="888"/>
                    </a:lnTo>
                    <a:lnTo>
                      <a:pt x="364" y="888"/>
                    </a:lnTo>
                    <a:lnTo>
                      <a:pt x="364" y="88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 dirty="0">
                  <a:latin typeface="+mj-lt"/>
                </a:endParaRPr>
              </a:p>
            </p:txBody>
          </p:sp>
          <p:sp>
            <p:nvSpPr>
              <p:cNvPr id="38" name="Freeform 10"/>
              <p:cNvSpPr>
                <a:spLocks/>
              </p:cNvSpPr>
              <p:nvPr/>
            </p:nvSpPr>
            <p:spPr bwMode="auto">
              <a:xfrm>
                <a:off x="14232" y="526"/>
                <a:ext cx="81" cy="322"/>
              </a:xfrm>
              <a:custGeom>
                <a:avLst/>
                <a:gdLst>
                  <a:gd name="T0" fmla="*/ 365 w 563"/>
                  <a:gd name="T1" fmla="*/ 2249 h 2249"/>
                  <a:gd name="T2" fmla="*/ 306 w 563"/>
                  <a:gd name="T3" fmla="*/ 2246 h 2249"/>
                  <a:gd name="T4" fmla="*/ 254 w 563"/>
                  <a:gd name="T5" fmla="*/ 2236 h 2249"/>
                  <a:gd name="T6" fmla="*/ 209 w 563"/>
                  <a:gd name="T7" fmla="*/ 2220 h 2249"/>
                  <a:gd name="T8" fmla="*/ 172 w 563"/>
                  <a:gd name="T9" fmla="*/ 2200 h 2249"/>
                  <a:gd name="T10" fmla="*/ 112 w 563"/>
                  <a:gd name="T11" fmla="*/ 2148 h 2249"/>
                  <a:gd name="T12" fmla="*/ 73 w 563"/>
                  <a:gd name="T13" fmla="*/ 2083 h 2249"/>
                  <a:gd name="T14" fmla="*/ 48 w 563"/>
                  <a:gd name="T15" fmla="*/ 2012 h 2249"/>
                  <a:gd name="T16" fmla="*/ 36 w 563"/>
                  <a:gd name="T17" fmla="*/ 1941 h 2249"/>
                  <a:gd name="T18" fmla="*/ 30 w 563"/>
                  <a:gd name="T19" fmla="*/ 1819 h 2249"/>
                  <a:gd name="T20" fmla="*/ 30 w 563"/>
                  <a:gd name="T21" fmla="*/ 521 h 2249"/>
                  <a:gd name="T22" fmla="*/ 24 w 563"/>
                  <a:gd name="T23" fmla="*/ 268 h 2249"/>
                  <a:gd name="T24" fmla="*/ 0 w 563"/>
                  <a:gd name="T25" fmla="*/ 76 h 2249"/>
                  <a:gd name="T26" fmla="*/ 341 w 563"/>
                  <a:gd name="T27" fmla="*/ 0 h 2249"/>
                  <a:gd name="T28" fmla="*/ 356 w 563"/>
                  <a:gd name="T29" fmla="*/ 77 h 2249"/>
                  <a:gd name="T30" fmla="*/ 363 w 563"/>
                  <a:gd name="T31" fmla="*/ 171 h 2249"/>
                  <a:gd name="T32" fmla="*/ 368 w 563"/>
                  <a:gd name="T33" fmla="*/ 419 h 2249"/>
                  <a:gd name="T34" fmla="*/ 368 w 563"/>
                  <a:gd name="T35" fmla="*/ 1710 h 2249"/>
                  <a:gd name="T36" fmla="*/ 369 w 563"/>
                  <a:gd name="T37" fmla="*/ 1834 h 2249"/>
                  <a:gd name="T38" fmla="*/ 376 w 563"/>
                  <a:gd name="T39" fmla="*/ 1911 h 2249"/>
                  <a:gd name="T40" fmla="*/ 385 w 563"/>
                  <a:gd name="T41" fmla="*/ 1955 h 2249"/>
                  <a:gd name="T42" fmla="*/ 401 w 563"/>
                  <a:gd name="T43" fmla="*/ 1984 h 2249"/>
                  <a:gd name="T44" fmla="*/ 419 w 563"/>
                  <a:gd name="T45" fmla="*/ 2002 h 2249"/>
                  <a:gd name="T46" fmla="*/ 447 w 563"/>
                  <a:gd name="T47" fmla="*/ 2013 h 2249"/>
                  <a:gd name="T48" fmla="*/ 478 w 563"/>
                  <a:gd name="T49" fmla="*/ 2016 h 2249"/>
                  <a:gd name="T50" fmla="*/ 509 w 563"/>
                  <a:gd name="T51" fmla="*/ 2008 h 2249"/>
                  <a:gd name="T52" fmla="*/ 563 w 563"/>
                  <a:gd name="T53" fmla="*/ 2213 h 2249"/>
                  <a:gd name="T54" fmla="*/ 470 w 563"/>
                  <a:gd name="T55" fmla="*/ 2240 h 2249"/>
                  <a:gd name="T56" fmla="*/ 365 w 563"/>
                  <a:gd name="T57" fmla="*/ 2249 h 2249"/>
                  <a:gd name="T58" fmla="*/ 365 w 563"/>
                  <a:gd name="T59" fmla="*/ 2249 h 2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563" h="2249">
                    <a:moveTo>
                      <a:pt x="365" y="2249"/>
                    </a:moveTo>
                    <a:lnTo>
                      <a:pt x="306" y="2246"/>
                    </a:lnTo>
                    <a:lnTo>
                      <a:pt x="254" y="2236"/>
                    </a:lnTo>
                    <a:lnTo>
                      <a:pt x="209" y="2220"/>
                    </a:lnTo>
                    <a:lnTo>
                      <a:pt x="172" y="2200"/>
                    </a:lnTo>
                    <a:lnTo>
                      <a:pt x="112" y="2148"/>
                    </a:lnTo>
                    <a:lnTo>
                      <a:pt x="73" y="2083"/>
                    </a:lnTo>
                    <a:lnTo>
                      <a:pt x="48" y="2012"/>
                    </a:lnTo>
                    <a:lnTo>
                      <a:pt x="36" y="1941"/>
                    </a:lnTo>
                    <a:lnTo>
                      <a:pt x="30" y="1819"/>
                    </a:lnTo>
                    <a:lnTo>
                      <a:pt x="30" y="521"/>
                    </a:lnTo>
                    <a:lnTo>
                      <a:pt x="24" y="268"/>
                    </a:lnTo>
                    <a:lnTo>
                      <a:pt x="0" y="76"/>
                    </a:lnTo>
                    <a:lnTo>
                      <a:pt x="341" y="0"/>
                    </a:lnTo>
                    <a:lnTo>
                      <a:pt x="356" y="77"/>
                    </a:lnTo>
                    <a:lnTo>
                      <a:pt x="363" y="171"/>
                    </a:lnTo>
                    <a:lnTo>
                      <a:pt x="368" y="419"/>
                    </a:lnTo>
                    <a:lnTo>
                      <a:pt x="368" y="1710"/>
                    </a:lnTo>
                    <a:lnTo>
                      <a:pt x="369" y="1834"/>
                    </a:lnTo>
                    <a:lnTo>
                      <a:pt x="376" y="1911"/>
                    </a:lnTo>
                    <a:lnTo>
                      <a:pt x="385" y="1955"/>
                    </a:lnTo>
                    <a:lnTo>
                      <a:pt x="401" y="1984"/>
                    </a:lnTo>
                    <a:lnTo>
                      <a:pt x="419" y="2002"/>
                    </a:lnTo>
                    <a:lnTo>
                      <a:pt x="447" y="2013"/>
                    </a:lnTo>
                    <a:lnTo>
                      <a:pt x="478" y="2016"/>
                    </a:lnTo>
                    <a:lnTo>
                      <a:pt x="509" y="2008"/>
                    </a:lnTo>
                    <a:lnTo>
                      <a:pt x="563" y="2213"/>
                    </a:lnTo>
                    <a:lnTo>
                      <a:pt x="470" y="2240"/>
                    </a:lnTo>
                    <a:lnTo>
                      <a:pt x="365" y="2249"/>
                    </a:lnTo>
                    <a:lnTo>
                      <a:pt x="365" y="224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 dirty="0">
                  <a:latin typeface="+mj-lt"/>
                </a:endParaRPr>
              </a:p>
            </p:txBody>
          </p:sp>
          <p:sp>
            <p:nvSpPr>
              <p:cNvPr id="39" name="Freeform 11"/>
              <p:cNvSpPr>
                <a:spLocks noEditPoints="1"/>
              </p:cNvSpPr>
              <p:nvPr/>
            </p:nvSpPr>
            <p:spPr bwMode="auto">
              <a:xfrm>
                <a:off x="14336" y="530"/>
                <a:ext cx="63" cy="313"/>
              </a:xfrm>
              <a:custGeom>
                <a:avLst/>
                <a:gdLst>
                  <a:gd name="T0" fmla="*/ 50 w 438"/>
                  <a:gd name="T1" fmla="*/ 2192 h 2192"/>
                  <a:gd name="T2" fmla="*/ 50 w 438"/>
                  <a:gd name="T3" fmla="*/ 693 h 2192"/>
                  <a:gd name="T4" fmla="*/ 383 w 438"/>
                  <a:gd name="T5" fmla="*/ 633 h 2192"/>
                  <a:gd name="T6" fmla="*/ 383 w 438"/>
                  <a:gd name="T7" fmla="*/ 2192 h 2192"/>
                  <a:gd name="T8" fmla="*/ 50 w 438"/>
                  <a:gd name="T9" fmla="*/ 2192 h 2192"/>
                  <a:gd name="T10" fmla="*/ 50 w 438"/>
                  <a:gd name="T11" fmla="*/ 2192 h 2192"/>
                  <a:gd name="T12" fmla="*/ 215 w 438"/>
                  <a:gd name="T13" fmla="*/ 443 h 2192"/>
                  <a:gd name="T14" fmla="*/ 171 w 438"/>
                  <a:gd name="T15" fmla="*/ 439 h 2192"/>
                  <a:gd name="T16" fmla="*/ 131 w 438"/>
                  <a:gd name="T17" fmla="*/ 426 h 2192"/>
                  <a:gd name="T18" fmla="*/ 94 w 438"/>
                  <a:gd name="T19" fmla="*/ 406 h 2192"/>
                  <a:gd name="T20" fmla="*/ 62 w 438"/>
                  <a:gd name="T21" fmla="*/ 378 h 2192"/>
                  <a:gd name="T22" fmla="*/ 37 w 438"/>
                  <a:gd name="T23" fmla="*/ 346 h 2192"/>
                  <a:gd name="T24" fmla="*/ 18 w 438"/>
                  <a:gd name="T25" fmla="*/ 309 h 2192"/>
                  <a:gd name="T26" fmla="*/ 5 w 438"/>
                  <a:gd name="T27" fmla="*/ 267 h 2192"/>
                  <a:gd name="T28" fmla="*/ 0 w 438"/>
                  <a:gd name="T29" fmla="*/ 223 h 2192"/>
                  <a:gd name="T30" fmla="*/ 5 w 438"/>
                  <a:gd name="T31" fmla="*/ 179 h 2192"/>
                  <a:gd name="T32" fmla="*/ 18 w 438"/>
                  <a:gd name="T33" fmla="*/ 136 h 2192"/>
                  <a:gd name="T34" fmla="*/ 38 w 438"/>
                  <a:gd name="T35" fmla="*/ 99 h 2192"/>
                  <a:gd name="T36" fmla="*/ 64 w 438"/>
                  <a:gd name="T37" fmla="*/ 66 h 2192"/>
                  <a:gd name="T38" fmla="*/ 96 w 438"/>
                  <a:gd name="T39" fmla="*/ 39 h 2192"/>
                  <a:gd name="T40" fmla="*/ 134 w 438"/>
                  <a:gd name="T41" fmla="*/ 18 h 2192"/>
                  <a:gd name="T42" fmla="*/ 175 w 438"/>
                  <a:gd name="T43" fmla="*/ 5 h 2192"/>
                  <a:gd name="T44" fmla="*/ 220 w 438"/>
                  <a:gd name="T45" fmla="*/ 0 h 2192"/>
                  <a:gd name="T46" fmla="*/ 264 w 438"/>
                  <a:gd name="T47" fmla="*/ 5 h 2192"/>
                  <a:gd name="T48" fmla="*/ 304 w 438"/>
                  <a:gd name="T49" fmla="*/ 18 h 2192"/>
                  <a:gd name="T50" fmla="*/ 341 w 438"/>
                  <a:gd name="T51" fmla="*/ 38 h 2192"/>
                  <a:gd name="T52" fmla="*/ 373 w 438"/>
                  <a:gd name="T53" fmla="*/ 64 h 2192"/>
                  <a:gd name="T54" fmla="*/ 399 w 438"/>
                  <a:gd name="T55" fmla="*/ 98 h 2192"/>
                  <a:gd name="T56" fmla="*/ 419 w 438"/>
                  <a:gd name="T57" fmla="*/ 135 h 2192"/>
                  <a:gd name="T58" fmla="*/ 432 w 438"/>
                  <a:gd name="T59" fmla="*/ 177 h 2192"/>
                  <a:gd name="T60" fmla="*/ 438 w 438"/>
                  <a:gd name="T61" fmla="*/ 223 h 2192"/>
                  <a:gd name="T62" fmla="*/ 432 w 438"/>
                  <a:gd name="T63" fmla="*/ 267 h 2192"/>
                  <a:gd name="T64" fmla="*/ 419 w 438"/>
                  <a:gd name="T65" fmla="*/ 309 h 2192"/>
                  <a:gd name="T66" fmla="*/ 399 w 438"/>
                  <a:gd name="T67" fmla="*/ 346 h 2192"/>
                  <a:gd name="T68" fmla="*/ 373 w 438"/>
                  <a:gd name="T69" fmla="*/ 378 h 2192"/>
                  <a:gd name="T70" fmla="*/ 339 w 438"/>
                  <a:gd name="T71" fmla="*/ 406 h 2192"/>
                  <a:gd name="T72" fmla="*/ 301 w 438"/>
                  <a:gd name="T73" fmla="*/ 426 h 2192"/>
                  <a:gd name="T74" fmla="*/ 260 w 438"/>
                  <a:gd name="T75" fmla="*/ 439 h 2192"/>
                  <a:gd name="T76" fmla="*/ 215 w 438"/>
                  <a:gd name="T77" fmla="*/ 443 h 2192"/>
                  <a:gd name="T78" fmla="*/ 215 w 438"/>
                  <a:gd name="T79" fmla="*/ 443 h 2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38" h="2192">
                    <a:moveTo>
                      <a:pt x="50" y="2192"/>
                    </a:moveTo>
                    <a:lnTo>
                      <a:pt x="50" y="693"/>
                    </a:lnTo>
                    <a:lnTo>
                      <a:pt x="383" y="633"/>
                    </a:lnTo>
                    <a:lnTo>
                      <a:pt x="383" y="2192"/>
                    </a:lnTo>
                    <a:lnTo>
                      <a:pt x="50" y="2192"/>
                    </a:lnTo>
                    <a:lnTo>
                      <a:pt x="50" y="2192"/>
                    </a:lnTo>
                    <a:close/>
                    <a:moveTo>
                      <a:pt x="215" y="443"/>
                    </a:moveTo>
                    <a:lnTo>
                      <a:pt x="171" y="439"/>
                    </a:lnTo>
                    <a:lnTo>
                      <a:pt x="131" y="426"/>
                    </a:lnTo>
                    <a:lnTo>
                      <a:pt x="94" y="406"/>
                    </a:lnTo>
                    <a:lnTo>
                      <a:pt x="62" y="378"/>
                    </a:lnTo>
                    <a:lnTo>
                      <a:pt x="37" y="346"/>
                    </a:lnTo>
                    <a:lnTo>
                      <a:pt x="18" y="309"/>
                    </a:lnTo>
                    <a:lnTo>
                      <a:pt x="5" y="267"/>
                    </a:lnTo>
                    <a:lnTo>
                      <a:pt x="0" y="223"/>
                    </a:lnTo>
                    <a:lnTo>
                      <a:pt x="5" y="179"/>
                    </a:lnTo>
                    <a:lnTo>
                      <a:pt x="18" y="136"/>
                    </a:lnTo>
                    <a:lnTo>
                      <a:pt x="38" y="99"/>
                    </a:lnTo>
                    <a:lnTo>
                      <a:pt x="64" y="66"/>
                    </a:lnTo>
                    <a:lnTo>
                      <a:pt x="96" y="39"/>
                    </a:lnTo>
                    <a:lnTo>
                      <a:pt x="134" y="18"/>
                    </a:lnTo>
                    <a:lnTo>
                      <a:pt x="175" y="5"/>
                    </a:lnTo>
                    <a:lnTo>
                      <a:pt x="220" y="0"/>
                    </a:lnTo>
                    <a:lnTo>
                      <a:pt x="264" y="5"/>
                    </a:lnTo>
                    <a:lnTo>
                      <a:pt x="304" y="18"/>
                    </a:lnTo>
                    <a:lnTo>
                      <a:pt x="341" y="38"/>
                    </a:lnTo>
                    <a:lnTo>
                      <a:pt x="373" y="64"/>
                    </a:lnTo>
                    <a:lnTo>
                      <a:pt x="399" y="98"/>
                    </a:lnTo>
                    <a:lnTo>
                      <a:pt x="419" y="135"/>
                    </a:lnTo>
                    <a:lnTo>
                      <a:pt x="432" y="177"/>
                    </a:lnTo>
                    <a:lnTo>
                      <a:pt x="438" y="223"/>
                    </a:lnTo>
                    <a:lnTo>
                      <a:pt x="432" y="267"/>
                    </a:lnTo>
                    <a:lnTo>
                      <a:pt x="419" y="309"/>
                    </a:lnTo>
                    <a:lnTo>
                      <a:pt x="399" y="346"/>
                    </a:lnTo>
                    <a:lnTo>
                      <a:pt x="373" y="378"/>
                    </a:lnTo>
                    <a:lnTo>
                      <a:pt x="339" y="406"/>
                    </a:lnTo>
                    <a:lnTo>
                      <a:pt x="301" y="426"/>
                    </a:lnTo>
                    <a:lnTo>
                      <a:pt x="260" y="439"/>
                    </a:lnTo>
                    <a:lnTo>
                      <a:pt x="215" y="443"/>
                    </a:lnTo>
                    <a:lnTo>
                      <a:pt x="215" y="44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 dirty="0">
                  <a:latin typeface="+mj-lt"/>
                </a:endParaRPr>
              </a:p>
            </p:txBody>
          </p:sp>
          <p:sp>
            <p:nvSpPr>
              <p:cNvPr id="40" name="Freeform 12"/>
              <p:cNvSpPr>
                <a:spLocks/>
              </p:cNvSpPr>
              <p:nvPr/>
            </p:nvSpPr>
            <p:spPr bwMode="auto">
              <a:xfrm>
                <a:off x="14434" y="620"/>
                <a:ext cx="162" cy="229"/>
              </a:xfrm>
              <a:custGeom>
                <a:avLst/>
                <a:gdLst>
                  <a:gd name="T0" fmla="*/ 571 w 1134"/>
                  <a:gd name="T1" fmla="*/ 1598 h 1601"/>
                  <a:gd name="T2" fmla="*/ 433 w 1134"/>
                  <a:gd name="T3" fmla="*/ 1571 h 1601"/>
                  <a:gd name="T4" fmla="*/ 313 w 1134"/>
                  <a:gd name="T5" fmla="*/ 1518 h 1601"/>
                  <a:gd name="T6" fmla="*/ 211 w 1134"/>
                  <a:gd name="T7" fmla="*/ 1441 h 1601"/>
                  <a:gd name="T8" fmla="*/ 129 w 1134"/>
                  <a:gd name="T9" fmla="*/ 1341 h 1601"/>
                  <a:gd name="T10" fmla="*/ 42 w 1134"/>
                  <a:gd name="T11" fmla="*/ 1148 h 1601"/>
                  <a:gd name="T12" fmla="*/ 0 w 1134"/>
                  <a:gd name="T13" fmla="*/ 819 h 1601"/>
                  <a:gd name="T14" fmla="*/ 15 w 1134"/>
                  <a:gd name="T15" fmla="*/ 625 h 1601"/>
                  <a:gd name="T16" fmla="*/ 57 w 1134"/>
                  <a:gd name="T17" fmla="*/ 457 h 1601"/>
                  <a:gd name="T18" fmla="*/ 122 w 1134"/>
                  <a:gd name="T19" fmla="*/ 316 h 1601"/>
                  <a:gd name="T20" fmla="*/ 208 w 1134"/>
                  <a:gd name="T21" fmla="*/ 201 h 1601"/>
                  <a:gd name="T22" fmla="*/ 309 w 1134"/>
                  <a:gd name="T23" fmla="*/ 113 h 1601"/>
                  <a:gd name="T24" fmla="*/ 423 w 1134"/>
                  <a:gd name="T25" fmla="*/ 50 h 1601"/>
                  <a:gd name="T26" fmla="*/ 671 w 1134"/>
                  <a:gd name="T27" fmla="*/ 0 h 1601"/>
                  <a:gd name="T28" fmla="*/ 893 w 1134"/>
                  <a:gd name="T29" fmla="*/ 35 h 1601"/>
                  <a:gd name="T30" fmla="*/ 1093 w 1134"/>
                  <a:gd name="T31" fmla="*/ 165 h 1601"/>
                  <a:gd name="T32" fmla="*/ 861 w 1134"/>
                  <a:gd name="T33" fmla="*/ 332 h 1601"/>
                  <a:gd name="T34" fmla="*/ 735 w 1134"/>
                  <a:gd name="T35" fmla="*/ 275 h 1601"/>
                  <a:gd name="T36" fmla="*/ 596 w 1134"/>
                  <a:gd name="T37" fmla="*/ 278 h 1601"/>
                  <a:gd name="T38" fmla="*/ 473 w 1134"/>
                  <a:gd name="T39" fmla="*/ 355 h 1601"/>
                  <a:gd name="T40" fmla="*/ 402 w 1134"/>
                  <a:gd name="T41" fmla="*/ 500 h 1601"/>
                  <a:gd name="T42" fmla="*/ 371 w 1134"/>
                  <a:gd name="T43" fmla="*/ 712 h 1601"/>
                  <a:gd name="T44" fmla="*/ 373 w 1134"/>
                  <a:gd name="T45" fmla="*/ 987 h 1601"/>
                  <a:gd name="T46" fmla="*/ 424 w 1134"/>
                  <a:gd name="T47" fmla="*/ 1194 h 1601"/>
                  <a:gd name="T48" fmla="*/ 509 w 1134"/>
                  <a:gd name="T49" fmla="*/ 1297 h 1601"/>
                  <a:gd name="T50" fmla="*/ 612 w 1134"/>
                  <a:gd name="T51" fmla="*/ 1342 h 1601"/>
                  <a:gd name="T52" fmla="*/ 749 w 1134"/>
                  <a:gd name="T53" fmla="*/ 1339 h 1601"/>
                  <a:gd name="T54" fmla="*/ 903 w 1134"/>
                  <a:gd name="T55" fmla="*/ 1263 h 1601"/>
                  <a:gd name="T56" fmla="*/ 1134 w 1134"/>
                  <a:gd name="T57" fmla="*/ 1400 h 1601"/>
                  <a:gd name="T58" fmla="*/ 973 w 1134"/>
                  <a:gd name="T59" fmla="*/ 1525 h 1601"/>
                  <a:gd name="T60" fmla="*/ 855 w 1134"/>
                  <a:gd name="T61" fmla="*/ 1574 h 1601"/>
                  <a:gd name="T62" fmla="*/ 647 w 1134"/>
                  <a:gd name="T63" fmla="*/ 1601 h 16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134" h="1601">
                    <a:moveTo>
                      <a:pt x="647" y="1601"/>
                    </a:moveTo>
                    <a:lnTo>
                      <a:pt x="571" y="1598"/>
                    </a:lnTo>
                    <a:lnTo>
                      <a:pt x="500" y="1587"/>
                    </a:lnTo>
                    <a:lnTo>
                      <a:pt x="433" y="1571"/>
                    </a:lnTo>
                    <a:lnTo>
                      <a:pt x="371" y="1548"/>
                    </a:lnTo>
                    <a:lnTo>
                      <a:pt x="313" y="1518"/>
                    </a:lnTo>
                    <a:lnTo>
                      <a:pt x="260" y="1483"/>
                    </a:lnTo>
                    <a:lnTo>
                      <a:pt x="211" y="1441"/>
                    </a:lnTo>
                    <a:lnTo>
                      <a:pt x="167" y="1393"/>
                    </a:lnTo>
                    <a:lnTo>
                      <a:pt x="129" y="1341"/>
                    </a:lnTo>
                    <a:lnTo>
                      <a:pt x="95" y="1281"/>
                    </a:lnTo>
                    <a:lnTo>
                      <a:pt x="42" y="1148"/>
                    </a:lnTo>
                    <a:lnTo>
                      <a:pt x="11" y="994"/>
                    </a:lnTo>
                    <a:lnTo>
                      <a:pt x="0" y="819"/>
                    </a:lnTo>
                    <a:lnTo>
                      <a:pt x="4" y="718"/>
                    </a:lnTo>
                    <a:lnTo>
                      <a:pt x="15" y="625"/>
                    </a:lnTo>
                    <a:lnTo>
                      <a:pt x="33" y="537"/>
                    </a:lnTo>
                    <a:lnTo>
                      <a:pt x="57" y="457"/>
                    </a:lnTo>
                    <a:lnTo>
                      <a:pt x="87" y="384"/>
                    </a:lnTo>
                    <a:lnTo>
                      <a:pt x="122" y="316"/>
                    </a:lnTo>
                    <a:lnTo>
                      <a:pt x="163" y="256"/>
                    </a:lnTo>
                    <a:lnTo>
                      <a:pt x="208" y="201"/>
                    </a:lnTo>
                    <a:lnTo>
                      <a:pt x="257" y="154"/>
                    </a:lnTo>
                    <a:lnTo>
                      <a:pt x="309" y="113"/>
                    </a:lnTo>
                    <a:lnTo>
                      <a:pt x="364" y="77"/>
                    </a:lnTo>
                    <a:lnTo>
                      <a:pt x="423" y="50"/>
                    </a:lnTo>
                    <a:lnTo>
                      <a:pt x="545" y="12"/>
                    </a:lnTo>
                    <a:lnTo>
                      <a:pt x="671" y="0"/>
                    </a:lnTo>
                    <a:lnTo>
                      <a:pt x="788" y="8"/>
                    </a:lnTo>
                    <a:lnTo>
                      <a:pt x="893" y="35"/>
                    </a:lnTo>
                    <a:lnTo>
                      <a:pt x="992" y="86"/>
                    </a:lnTo>
                    <a:lnTo>
                      <a:pt x="1093" y="165"/>
                    </a:lnTo>
                    <a:lnTo>
                      <a:pt x="926" y="385"/>
                    </a:lnTo>
                    <a:lnTo>
                      <a:pt x="861" y="332"/>
                    </a:lnTo>
                    <a:lnTo>
                      <a:pt x="797" y="296"/>
                    </a:lnTo>
                    <a:lnTo>
                      <a:pt x="735" y="275"/>
                    </a:lnTo>
                    <a:lnTo>
                      <a:pt x="671" y="267"/>
                    </a:lnTo>
                    <a:lnTo>
                      <a:pt x="596" y="278"/>
                    </a:lnTo>
                    <a:lnTo>
                      <a:pt x="529" y="307"/>
                    </a:lnTo>
                    <a:lnTo>
                      <a:pt x="473" y="355"/>
                    </a:lnTo>
                    <a:lnTo>
                      <a:pt x="431" y="421"/>
                    </a:lnTo>
                    <a:lnTo>
                      <a:pt x="402" y="500"/>
                    </a:lnTo>
                    <a:lnTo>
                      <a:pt x="382" y="597"/>
                    </a:lnTo>
                    <a:lnTo>
                      <a:pt x="371" y="712"/>
                    </a:lnTo>
                    <a:lnTo>
                      <a:pt x="367" y="845"/>
                    </a:lnTo>
                    <a:lnTo>
                      <a:pt x="373" y="987"/>
                    </a:lnTo>
                    <a:lnTo>
                      <a:pt x="392" y="1103"/>
                    </a:lnTo>
                    <a:lnTo>
                      <a:pt x="424" y="1194"/>
                    </a:lnTo>
                    <a:lnTo>
                      <a:pt x="469" y="1261"/>
                    </a:lnTo>
                    <a:lnTo>
                      <a:pt x="509" y="1297"/>
                    </a:lnTo>
                    <a:lnTo>
                      <a:pt x="557" y="1325"/>
                    </a:lnTo>
                    <a:lnTo>
                      <a:pt x="612" y="1342"/>
                    </a:lnTo>
                    <a:lnTo>
                      <a:pt x="671" y="1349"/>
                    </a:lnTo>
                    <a:lnTo>
                      <a:pt x="749" y="1339"/>
                    </a:lnTo>
                    <a:lnTo>
                      <a:pt x="827" y="1310"/>
                    </a:lnTo>
                    <a:lnTo>
                      <a:pt x="903" y="1263"/>
                    </a:lnTo>
                    <a:lnTo>
                      <a:pt x="977" y="1198"/>
                    </a:lnTo>
                    <a:lnTo>
                      <a:pt x="1134" y="1400"/>
                    </a:lnTo>
                    <a:lnTo>
                      <a:pt x="1029" y="1489"/>
                    </a:lnTo>
                    <a:lnTo>
                      <a:pt x="973" y="1525"/>
                    </a:lnTo>
                    <a:lnTo>
                      <a:pt x="916" y="1552"/>
                    </a:lnTo>
                    <a:lnTo>
                      <a:pt x="855" y="1574"/>
                    </a:lnTo>
                    <a:lnTo>
                      <a:pt x="790" y="1590"/>
                    </a:lnTo>
                    <a:lnTo>
                      <a:pt x="647" y="1601"/>
                    </a:lnTo>
                    <a:lnTo>
                      <a:pt x="647" y="16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 dirty="0">
                  <a:latin typeface="+mj-lt"/>
                </a:endParaRPr>
              </a:p>
            </p:txBody>
          </p:sp>
          <p:sp>
            <p:nvSpPr>
              <p:cNvPr id="41" name="Freeform 13"/>
              <p:cNvSpPr>
                <a:spLocks noEditPoints="1"/>
              </p:cNvSpPr>
              <p:nvPr/>
            </p:nvSpPr>
            <p:spPr bwMode="auto">
              <a:xfrm>
                <a:off x="14604" y="784"/>
                <a:ext cx="64" cy="64"/>
              </a:xfrm>
              <a:custGeom>
                <a:avLst/>
                <a:gdLst>
                  <a:gd name="T0" fmla="*/ 212 w 446"/>
                  <a:gd name="T1" fmla="*/ 138 h 447"/>
                  <a:gd name="T2" fmla="*/ 194 w 446"/>
                  <a:gd name="T3" fmla="*/ 205 h 447"/>
                  <a:gd name="T4" fmla="*/ 236 w 446"/>
                  <a:gd name="T5" fmla="*/ 203 h 447"/>
                  <a:gd name="T6" fmla="*/ 258 w 446"/>
                  <a:gd name="T7" fmla="*/ 172 h 447"/>
                  <a:gd name="T8" fmla="*/ 240 w 446"/>
                  <a:gd name="T9" fmla="*/ 141 h 447"/>
                  <a:gd name="T10" fmla="*/ 266 w 446"/>
                  <a:gd name="T11" fmla="*/ 348 h 447"/>
                  <a:gd name="T12" fmla="*/ 216 w 446"/>
                  <a:gd name="T13" fmla="*/ 260 h 447"/>
                  <a:gd name="T14" fmla="*/ 201 w 446"/>
                  <a:gd name="T15" fmla="*/ 245 h 447"/>
                  <a:gd name="T16" fmla="*/ 194 w 446"/>
                  <a:gd name="T17" fmla="*/ 348 h 447"/>
                  <a:gd name="T18" fmla="*/ 145 w 446"/>
                  <a:gd name="T19" fmla="*/ 97 h 447"/>
                  <a:gd name="T20" fmla="*/ 269 w 446"/>
                  <a:gd name="T21" fmla="*/ 103 h 447"/>
                  <a:gd name="T22" fmla="*/ 306 w 446"/>
                  <a:gd name="T23" fmla="*/ 141 h 447"/>
                  <a:gd name="T24" fmla="*/ 307 w 446"/>
                  <a:gd name="T25" fmla="*/ 197 h 447"/>
                  <a:gd name="T26" fmla="*/ 277 w 446"/>
                  <a:gd name="T27" fmla="*/ 234 h 447"/>
                  <a:gd name="T28" fmla="*/ 266 w 446"/>
                  <a:gd name="T29" fmla="*/ 251 h 447"/>
                  <a:gd name="T30" fmla="*/ 266 w 446"/>
                  <a:gd name="T31" fmla="*/ 348 h 447"/>
                  <a:gd name="T32" fmla="*/ 223 w 446"/>
                  <a:gd name="T33" fmla="*/ 45 h 447"/>
                  <a:gd name="T34" fmla="*/ 156 w 446"/>
                  <a:gd name="T35" fmla="*/ 59 h 447"/>
                  <a:gd name="T36" fmla="*/ 65 w 446"/>
                  <a:gd name="T37" fmla="*/ 154 h 447"/>
                  <a:gd name="T38" fmla="*/ 51 w 446"/>
                  <a:gd name="T39" fmla="*/ 224 h 447"/>
                  <a:gd name="T40" fmla="*/ 65 w 446"/>
                  <a:gd name="T41" fmla="*/ 294 h 447"/>
                  <a:gd name="T42" fmla="*/ 156 w 446"/>
                  <a:gd name="T43" fmla="*/ 390 h 447"/>
                  <a:gd name="T44" fmla="*/ 223 w 446"/>
                  <a:gd name="T45" fmla="*/ 404 h 447"/>
                  <a:gd name="T46" fmla="*/ 290 w 446"/>
                  <a:gd name="T47" fmla="*/ 390 h 447"/>
                  <a:gd name="T48" fmla="*/ 381 w 446"/>
                  <a:gd name="T49" fmla="*/ 294 h 447"/>
                  <a:gd name="T50" fmla="*/ 394 w 446"/>
                  <a:gd name="T51" fmla="*/ 224 h 447"/>
                  <a:gd name="T52" fmla="*/ 381 w 446"/>
                  <a:gd name="T53" fmla="*/ 154 h 447"/>
                  <a:gd name="T54" fmla="*/ 290 w 446"/>
                  <a:gd name="T55" fmla="*/ 59 h 447"/>
                  <a:gd name="T56" fmla="*/ 223 w 446"/>
                  <a:gd name="T57" fmla="*/ 45 h 447"/>
                  <a:gd name="T58" fmla="*/ 223 w 446"/>
                  <a:gd name="T59" fmla="*/ 447 h 447"/>
                  <a:gd name="T60" fmla="*/ 136 w 446"/>
                  <a:gd name="T61" fmla="*/ 430 h 447"/>
                  <a:gd name="T62" fmla="*/ 66 w 446"/>
                  <a:gd name="T63" fmla="*/ 383 h 447"/>
                  <a:gd name="T64" fmla="*/ 18 w 446"/>
                  <a:gd name="T65" fmla="*/ 312 h 447"/>
                  <a:gd name="T66" fmla="*/ 0 w 446"/>
                  <a:gd name="T67" fmla="*/ 224 h 447"/>
                  <a:gd name="T68" fmla="*/ 18 w 446"/>
                  <a:gd name="T69" fmla="*/ 137 h 447"/>
                  <a:gd name="T70" fmla="*/ 66 w 446"/>
                  <a:gd name="T71" fmla="*/ 65 h 447"/>
                  <a:gd name="T72" fmla="*/ 136 w 446"/>
                  <a:gd name="T73" fmla="*/ 17 h 447"/>
                  <a:gd name="T74" fmla="*/ 223 w 446"/>
                  <a:gd name="T75" fmla="*/ 0 h 447"/>
                  <a:gd name="T76" fmla="*/ 309 w 446"/>
                  <a:gd name="T77" fmla="*/ 17 h 447"/>
                  <a:gd name="T78" fmla="*/ 379 w 446"/>
                  <a:gd name="T79" fmla="*/ 65 h 447"/>
                  <a:gd name="T80" fmla="*/ 427 w 446"/>
                  <a:gd name="T81" fmla="*/ 137 h 447"/>
                  <a:gd name="T82" fmla="*/ 446 w 446"/>
                  <a:gd name="T83" fmla="*/ 224 h 447"/>
                  <a:gd name="T84" fmla="*/ 427 w 446"/>
                  <a:gd name="T85" fmla="*/ 312 h 447"/>
                  <a:gd name="T86" fmla="*/ 379 w 446"/>
                  <a:gd name="T87" fmla="*/ 383 h 447"/>
                  <a:gd name="T88" fmla="*/ 309 w 446"/>
                  <a:gd name="T89" fmla="*/ 430 h 447"/>
                  <a:gd name="T90" fmla="*/ 223 w 446"/>
                  <a:gd name="T91" fmla="*/ 447 h 4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46" h="447">
                    <a:moveTo>
                      <a:pt x="240" y="141"/>
                    </a:moveTo>
                    <a:lnTo>
                      <a:pt x="212" y="138"/>
                    </a:lnTo>
                    <a:lnTo>
                      <a:pt x="194" y="138"/>
                    </a:lnTo>
                    <a:lnTo>
                      <a:pt x="194" y="205"/>
                    </a:lnTo>
                    <a:lnTo>
                      <a:pt x="211" y="205"/>
                    </a:lnTo>
                    <a:lnTo>
                      <a:pt x="236" y="203"/>
                    </a:lnTo>
                    <a:lnTo>
                      <a:pt x="248" y="196"/>
                    </a:lnTo>
                    <a:lnTo>
                      <a:pt x="258" y="172"/>
                    </a:lnTo>
                    <a:lnTo>
                      <a:pt x="254" y="153"/>
                    </a:lnTo>
                    <a:lnTo>
                      <a:pt x="240" y="141"/>
                    </a:lnTo>
                    <a:lnTo>
                      <a:pt x="240" y="141"/>
                    </a:lnTo>
                    <a:close/>
                    <a:moveTo>
                      <a:pt x="266" y="348"/>
                    </a:moveTo>
                    <a:lnTo>
                      <a:pt x="243" y="306"/>
                    </a:lnTo>
                    <a:lnTo>
                      <a:pt x="216" y="260"/>
                    </a:lnTo>
                    <a:lnTo>
                      <a:pt x="209" y="250"/>
                    </a:lnTo>
                    <a:lnTo>
                      <a:pt x="201" y="245"/>
                    </a:lnTo>
                    <a:lnTo>
                      <a:pt x="194" y="243"/>
                    </a:lnTo>
                    <a:lnTo>
                      <a:pt x="194" y="348"/>
                    </a:lnTo>
                    <a:lnTo>
                      <a:pt x="145" y="348"/>
                    </a:lnTo>
                    <a:lnTo>
                      <a:pt x="145" y="97"/>
                    </a:lnTo>
                    <a:lnTo>
                      <a:pt x="238" y="97"/>
                    </a:lnTo>
                    <a:lnTo>
                      <a:pt x="269" y="103"/>
                    </a:lnTo>
                    <a:lnTo>
                      <a:pt x="291" y="117"/>
                    </a:lnTo>
                    <a:lnTo>
                      <a:pt x="306" y="141"/>
                    </a:lnTo>
                    <a:lnTo>
                      <a:pt x="311" y="171"/>
                    </a:lnTo>
                    <a:lnTo>
                      <a:pt x="307" y="197"/>
                    </a:lnTo>
                    <a:lnTo>
                      <a:pt x="295" y="219"/>
                    </a:lnTo>
                    <a:lnTo>
                      <a:pt x="277" y="234"/>
                    </a:lnTo>
                    <a:lnTo>
                      <a:pt x="256" y="239"/>
                    </a:lnTo>
                    <a:lnTo>
                      <a:pt x="266" y="251"/>
                    </a:lnTo>
                    <a:lnTo>
                      <a:pt x="326" y="348"/>
                    </a:lnTo>
                    <a:lnTo>
                      <a:pt x="266" y="348"/>
                    </a:lnTo>
                    <a:lnTo>
                      <a:pt x="266" y="348"/>
                    </a:lnTo>
                    <a:close/>
                    <a:moveTo>
                      <a:pt x="223" y="45"/>
                    </a:moveTo>
                    <a:lnTo>
                      <a:pt x="189" y="48"/>
                    </a:lnTo>
                    <a:lnTo>
                      <a:pt x="156" y="59"/>
                    </a:lnTo>
                    <a:lnTo>
                      <a:pt x="101" y="97"/>
                    </a:lnTo>
                    <a:lnTo>
                      <a:pt x="65" y="154"/>
                    </a:lnTo>
                    <a:lnTo>
                      <a:pt x="55" y="188"/>
                    </a:lnTo>
                    <a:lnTo>
                      <a:pt x="51" y="224"/>
                    </a:lnTo>
                    <a:lnTo>
                      <a:pt x="55" y="260"/>
                    </a:lnTo>
                    <a:lnTo>
                      <a:pt x="65" y="294"/>
                    </a:lnTo>
                    <a:lnTo>
                      <a:pt x="101" y="351"/>
                    </a:lnTo>
                    <a:lnTo>
                      <a:pt x="156" y="390"/>
                    </a:lnTo>
                    <a:lnTo>
                      <a:pt x="189" y="400"/>
                    </a:lnTo>
                    <a:lnTo>
                      <a:pt x="223" y="404"/>
                    </a:lnTo>
                    <a:lnTo>
                      <a:pt x="257" y="400"/>
                    </a:lnTo>
                    <a:lnTo>
                      <a:pt x="290" y="390"/>
                    </a:lnTo>
                    <a:lnTo>
                      <a:pt x="344" y="351"/>
                    </a:lnTo>
                    <a:lnTo>
                      <a:pt x="381" y="294"/>
                    </a:lnTo>
                    <a:lnTo>
                      <a:pt x="391" y="260"/>
                    </a:lnTo>
                    <a:lnTo>
                      <a:pt x="394" y="224"/>
                    </a:lnTo>
                    <a:lnTo>
                      <a:pt x="391" y="188"/>
                    </a:lnTo>
                    <a:lnTo>
                      <a:pt x="381" y="154"/>
                    </a:lnTo>
                    <a:lnTo>
                      <a:pt x="344" y="97"/>
                    </a:lnTo>
                    <a:lnTo>
                      <a:pt x="290" y="59"/>
                    </a:lnTo>
                    <a:lnTo>
                      <a:pt x="257" y="48"/>
                    </a:lnTo>
                    <a:lnTo>
                      <a:pt x="223" y="45"/>
                    </a:lnTo>
                    <a:lnTo>
                      <a:pt x="223" y="45"/>
                    </a:lnTo>
                    <a:close/>
                    <a:moveTo>
                      <a:pt x="223" y="447"/>
                    </a:moveTo>
                    <a:lnTo>
                      <a:pt x="178" y="443"/>
                    </a:lnTo>
                    <a:lnTo>
                      <a:pt x="136" y="430"/>
                    </a:lnTo>
                    <a:lnTo>
                      <a:pt x="99" y="410"/>
                    </a:lnTo>
                    <a:lnTo>
                      <a:pt x="66" y="383"/>
                    </a:lnTo>
                    <a:lnTo>
                      <a:pt x="38" y="350"/>
                    </a:lnTo>
                    <a:lnTo>
                      <a:pt x="18" y="312"/>
                    </a:lnTo>
                    <a:lnTo>
                      <a:pt x="5" y="269"/>
                    </a:lnTo>
                    <a:lnTo>
                      <a:pt x="0" y="224"/>
                    </a:lnTo>
                    <a:lnTo>
                      <a:pt x="5" y="178"/>
                    </a:lnTo>
                    <a:lnTo>
                      <a:pt x="18" y="137"/>
                    </a:lnTo>
                    <a:lnTo>
                      <a:pt x="38" y="98"/>
                    </a:lnTo>
                    <a:lnTo>
                      <a:pt x="66" y="65"/>
                    </a:lnTo>
                    <a:lnTo>
                      <a:pt x="99" y="39"/>
                    </a:lnTo>
                    <a:lnTo>
                      <a:pt x="136" y="17"/>
                    </a:lnTo>
                    <a:lnTo>
                      <a:pt x="178" y="4"/>
                    </a:lnTo>
                    <a:lnTo>
                      <a:pt x="223" y="0"/>
                    </a:lnTo>
                    <a:lnTo>
                      <a:pt x="267" y="4"/>
                    </a:lnTo>
                    <a:lnTo>
                      <a:pt x="309" y="17"/>
                    </a:lnTo>
                    <a:lnTo>
                      <a:pt x="346" y="39"/>
                    </a:lnTo>
                    <a:lnTo>
                      <a:pt x="379" y="65"/>
                    </a:lnTo>
                    <a:lnTo>
                      <a:pt x="407" y="98"/>
                    </a:lnTo>
                    <a:lnTo>
                      <a:pt x="427" y="137"/>
                    </a:lnTo>
                    <a:lnTo>
                      <a:pt x="440" y="178"/>
                    </a:lnTo>
                    <a:lnTo>
                      <a:pt x="446" y="224"/>
                    </a:lnTo>
                    <a:lnTo>
                      <a:pt x="440" y="269"/>
                    </a:lnTo>
                    <a:lnTo>
                      <a:pt x="427" y="312"/>
                    </a:lnTo>
                    <a:lnTo>
                      <a:pt x="407" y="350"/>
                    </a:lnTo>
                    <a:lnTo>
                      <a:pt x="379" y="383"/>
                    </a:lnTo>
                    <a:lnTo>
                      <a:pt x="346" y="410"/>
                    </a:lnTo>
                    <a:lnTo>
                      <a:pt x="309" y="430"/>
                    </a:lnTo>
                    <a:lnTo>
                      <a:pt x="267" y="443"/>
                    </a:lnTo>
                    <a:lnTo>
                      <a:pt x="223" y="447"/>
                    </a:lnTo>
                    <a:lnTo>
                      <a:pt x="223" y="44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 dirty="0">
                  <a:latin typeface="+mj-lt"/>
                </a:endParaRPr>
              </a:p>
            </p:txBody>
          </p:sp>
        </p:grpSp>
        <p:grpSp>
          <p:nvGrpSpPr>
            <p:cNvPr id="29" name="Group 28"/>
            <p:cNvGrpSpPr>
              <a:grpSpLocks noChangeAspect="1"/>
            </p:cNvGrpSpPr>
            <p:nvPr/>
          </p:nvGrpSpPr>
          <p:grpSpPr bwMode="auto">
            <a:xfrm>
              <a:off x="16712421" y="4152115"/>
              <a:ext cx="739895" cy="603113"/>
              <a:chOff x="2941" y="7746"/>
              <a:chExt cx="1282" cy="1045"/>
            </a:xfrm>
            <a:grpFill/>
          </p:grpSpPr>
          <p:sp>
            <p:nvSpPr>
              <p:cNvPr id="30" name="Freeform 5"/>
              <p:cNvSpPr>
                <a:spLocks noEditPoints="1"/>
              </p:cNvSpPr>
              <p:nvPr/>
            </p:nvSpPr>
            <p:spPr bwMode="auto">
              <a:xfrm>
                <a:off x="2941" y="7746"/>
                <a:ext cx="1282" cy="1045"/>
              </a:xfrm>
              <a:custGeom>
                <a:avLst/>
                <a:gdLst>
                  <a:gd name="T0" fmla="*/ 6993 w 16668"/>
                  <a:gd name="T1" fmla="*/ 631 h 13581"/>
                  <a:gd name="T2" fmla="*/ 4730 w 16668"/>
                  <a:gd name="T3" fmla="*/ 1413 h 13581"/>
                  <a:gd name="T4" fmla="*/ 2851 w 16668"/>
                  <a:gd name="T5" fmla="*/ 2635 h 13581"/>
                  <a:gd name="T6" fmla="*/ 1447 w 16668"/>
                  <a:gd name="T7" fmla="*/ 4187 h 13581"/>
                  <a:gd name="T8" fmla="*/ 604 w 16668"/>
                  <a:gd name="T9" fmla="*/ 5963 h 13581"/>
                  <a:gd name="T10" fmla="*/ 413 w 16668"/>
                  <a:gd name="T11" fmla="*/ 7854 h 13581"/>
                  <a:gd name="T12" fmla="*/ 839 w 16668"/>
                  <a:gd name="T13" fmla="*/ 9486 h 13581"/>
                  <a:gd name="T14" fmla="*/ 1693 w 16668"/>
                  <a:gd name="T15" fmla="*/ 10803 h 13581"/>
                  <a:gd name="T16" fmla="*/ 2922 w 16668"/>
                  <a:gd name="T17" fmla="*/ 11872 h 13581"/>
                  <a:gd name="T18" fmla="*/ 4461 w 16668"/>
                  <a:gd name="T19" fmla="*/ 12650 h 13581"/>
                  <a:gd name="T20" fmla="*/ 6245 w 16668"/>
                  <a:gd name="T21" fmla="*/ 13093 h 13581"/>
                  <a:gd name="T22" fmla="*/ 8605 w 16668"/>
                  <a:gd name="T23" fmla="*/ 13123 h 13581"/>
                  <a:gd name="T24" fmla="*/ 11190 w 16668"/>
                  <a:gd name="T25" fmla="*/ 12495 h 13581"/>
                  <a:gd name="T26" fmla="*/ 13209 w 16668"/>
                  <a:gd name="T27" fmla="*/ 11418 h 13581"/>
                  <a:gd name="T28" fmla="*/ 14825 w 16668"/>
                  <a:gd name="T29" fmla="*/ 9924 h 13581"/>
                  <a:gd name="T30" fmla="*/ 15873 w 16668"/>
                  <a:gd name="T31" fmla="*/ 8175 h 13581"/>
                  <a:gd name="T32" fmla="*/ 16269 w 16668"/>
                  <a:gd name="T33" fmla="*/ 6327 h 13581"/>
                  <a:gd name="T34" fmla="*/ 16017 w 16668"/>
                  <a:gd name="T35" fmla="*/ 4582 h 13581"/>
                  <a:gd name="T36" fmla="*/ 15302 w 16668"/>
                  <a:gd name="T37" fmla="*/ 3192 h 13581"/>
                  <a:gd name="T38" fmla="*/ 14190 w 16668"/>
                  <a:gd name="T39" fmla="*/ 2035 h 13581"/>
                  <a:gd name="T40" fmla="*/ 12748 w 16668"/>
                  <a:gd name="T41" fmla="*/ 1156 h 13581"/>
                  <a:gd name="T42" fmla="*/ 11038 w 16668"/>
                  <a:gd name="T43" fmla="*/ 595 h 13581"/>
                  <a:gd name="T44" fmla="*/ 9127 w 16668"/>
                  <a:gd name="T45" fmla="*/ 399 h 13581"/>
                  <a:gd name="T46" fmla="*/ 6848 w 16668"/>
                  <a:gd name="T47" fmla="*/ 13557 h 13581"/>
                  <a:gd name="T48" fmla="*/ 4897 w 16668"/>
                  <a:gd name="T49" fmla="*/ 13213 h 13581"/>
                  <a:gd name="T50" fmla="*/ 3180 w 16668"/>
                  <a:gd name="T51" fmla="*/ 12497 h 13581"/>
                  <a:gd name="T52" fmla="*/ 1765 w 16668"/>
                  <a:gd name="T53" fmla="*/ 11454 h 13581"/>
                  <a:gd name="T54" fmla="*/ 722 w 16668"/>
                  <a:gd name="T55" fmla="*/ 10132 h 13581"/>
                  <a:gd name="T56" fmla="*/ 119 w 16668"/>
                  <a:gd name="T57" fmla="*/ 8576 h 13581"/>
                  <a:gd name="T58" fmla="*/ 66 w 16668"/>
                  <a:gd name="T59" fmla="*/ 6550 h 13581"/>
                  <a:gd name="T60" fmla="*/ 728 w 16668"/>
                  <a:gd name="T61" fmla="*/ 4612 h 13581"/>
                  <a:gd name="T62" fmla="*/ 2013 w 16668"/>
                  <a:gd name="T63" fmla="*/ 2874 h 13581"/>
                  <a:gd name="T64" fmla="*/ 3827 w 16668"/>
                  <a:gd name="T65" fmla="*/ 1451 h 13581"/>
                  <a:gd name="T66" fmla="*/ 6077 w 16668"/>
                  <a:gd name="T67" fmla="*/ 457 h 13581"/>
                  <a:gd name="T68" fmla="*/ 8018 w 16668"/>
                  <a:gd name="T69" fmla="*/ 60 h 13581"/>
                  <a:gd name="T70" fmla="*/ 9817 w 16668"/>
                  <a:gd name="T71" fmla="*/ 24 h 13581"/>
                  <a:gd name="T72" fmla="*/ 11768 w 16668"/>
                  <a:gd name="T73" fmla="*/ 368 h 13581"/>
                  <a:gd name="T74" fmla="*/ 13485 w 16668"/>
                  <a:gd name="T75" fmla="*/ 1084 h 13581"/>
                  <a:gd name="T76" fmla="*/ 14900 w 16668"/>
                  <a:gd name="T77" fmla="*/ 2126 h 13581"/>
                  <a:gd name="T78" fmla="*/ 15943 w 16668"/>
                  <a:gd name="T79" fmla="*/ 3449 h 13581"/>
                  <a:gd name="T80" fmla="*/ 16546 w 16668"/>
                  <a:gd name="T81" fmla="*/ 5005 h 13581"/>
                  <a:gd name="T82" fmla="*/ 16608 w 16668"/>
                  <a:gd name="T83" fmla="*/ 6998 h 13581"/>
                  <a:gd name="T84" fmla="*/ 15954 w 16668"/>
                  <a:gd name="T85" fmla="*/ 8950 h 13581"/>
                  <a:gd name="T86" fmla="*/ 14624 w 16668"/>
                  <a:gd name="T87" fmla="*/ 10743 h 13581"/>
                  <a:gd name="T88" fmla="*/ 12784 w 16668"/>
                  <a:gd name="T89" fmla="*/ 12167 h 13581"/>
                  <a:gd name="T90" fmla="*/ 10562 w 16668"/>
                  <a:gd name="T91" fmla="*/ 13132 h 13581"/>
                  <a:gd name="T92" fmla="*/ 8648 w 16668"/>
                  <a:gd name="T93" fmla="*/ 13521 h 13581"/>
                  <a:gd name="T94" fmla="*/ 7539 w 16668"/>
                  <a:gd name="T95" fmla="*/ 13581 h 135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6668" h="13581">
                    <a:moveTo>
                      <a:pt x="9127" y="399"/>
                    </a:moveTo>
                    <a:lnTo>
                      <a:pt x="8060" y="458"/>
                    </a:lnTo>
                    <a:lnTo>
                      <a:pt x="6993" y="631"/>
                    </a:lnTo>
                    <a:lnTo>
                      <a:pt x="6201" y="836"/>
                    </a:lnTo>
                    <a:lnTo>
                      <a:pt x="5446" y="1099"/>
                    </a:lnTo>
                    <a:lnTo>
                      <a:pt x="4730" y="1413"/>
                    </a:lnTo>
                    <a:lnTo>
                      <a:pt x="4056" y="1777"/>
                    </a:lnTo>
                    <a:lnTo>
                      <a:pt x="3429" y="2186"/>
                    </a:lnTo>
                    <a:lnTo>
                      <a:pt x="2851" y="2635"/>
                    </a:lnTo>
                    <a:lnTo>
                      <a:pt x="2327" y="3121"/>
                    </a:lnTo>
                    <a:lnTo>
                      <a:pt x="1857" y="3639"/>
                    </a:lnTo>
                    <a:lnTo>
                      <a:pt x="1447" y="4187"/>
                    </a:lnTo>
                    <a:lnTo>
                      <a:pt x="1099" y="4759"/>
                    </a:lnTo>
                    <a:lnTo>
                      <a:pt x="817" y="5352"/>
                    </a:lnTo>
                    <a:lnTo>
                      <a:pt x="604" y="5963"/>
                    </a:lnTo>
                    <a:lnTo>
                      <a:pt x="464" y="6585"/>
                    </a:lnTo>
                    <a:lnTo>
                      <a:pt x="399" y="7217"/>
                    </a:lnTo>
                    <a:lnTo>
                      <a:pt x="413" y="7854"/>
                    </a:lnTo>
                    <a:lnTo>
                      <a:pt x="509" y="8491"/>
                    </a:lnTo>
                    <a:lnTo>
                      <a:pt x="648" y="8999"/>
                    </a:lnTo>
                    <a:lnTo>
                      <a:pt x="839" y="9486"/>
                    </a:lnTo>
                    <a:lnTo>
                      <a:pt x="1078" y="9950"/>
                    </a:lnTo>
                    <a:lnTo>
                      <a:pt x="1364" y="10389"/>
                    </a:lnTo>
                    <a:lnTo>
                      <a:pt x="1693" y="10803"/>
                    </a:lnTo>
                    <a:lnTo>
                      <a:pt x="2065" y="11189"/>
                    </a:lnTo>
                    <a:lnTo>
                      <a:pt x="2475" y="11546"/>
                    </a:lnTo>
                    <a:lnTo>
                      <a:pt x="2922" y="11872"/>
                    </a:lnTo>
                    <a:lnTo>
                      <a:pt x="3404" y="12166"/>
                    </a:lnTo>
                    <a:lnTo>
                      <a:pt x="3918" y="12425"/>
                    </a:lnTo>
                    <a:lnTo>
                      <a:pt x="4461" y="12650"/>
                    </a:lnTo>
                    <a:lnTo>
                      <a:pt x="5032" y="12837"/>
                    </a:lnTo>
                    <a:lnTo>
                      <a:pt x="5627" y="12986"/>
                    </a:lnTo>
                    <a:lnTo>
                      <a:pt x="6245" y="13093"/>
                    </a:lnTo>
                    <a:lnTo>
                      <a:pt x="6884" y="13160"/>
                    </a:lnTo>
                    <a:lnTo>
                      <a:pt x="7539" y="13182"/>
                    </a:lnTo>
                    <a:lnTo>
                      <a:pt x="8605" y="13123"/>
                    </a:lnTo>
                    <a:lnTo>
                      <a:pt x="9672" y="12950"/>
                    </a:lnTo>
                    <a:lnTo>
                      <a:pt x="10445" y="12750"/>
                    </a:lnTo>
                    <a:lnTo>
                      <a:pt x="11190" y="12495"/>
                    </a:lnTo>
                    <a:lnTo>
                      <a:pt x="11902" y="12186"/>
                    </a:lnTo>
                    <a:lnTo>
                      <a:pt x="12576" y="11827"/>
                    </a:lnTo>
                    <a:lnTo>
                      <a:pt x="13209" y="11418"/>
                    </a:lnTo>
                    <a:lnTo>
                      <a:pt x="13798" y="10964"/>
                    </a:lnTo>
                    <a:lnTo>
                      <a:pt x="14338" y="10465"/>
                    </a:lnTo>
                    <a:lnTo>
                      <a:pt x="14825" y="9924"/>
                    </a:lnTo>
                    <a:lnTo>
                      <a:pt x="15245" y="9358"/>
                    </a:lnTo>
                    <a:lnTo>
                      <a:pt x="15595" y="8774"/>
                    </a:lnTo>
                    <a:lnTo>
                      <a:pt x="15873" y="8175"/>
                    </a:lnTo>
                    <a:lnTo>
                      <a:pt x="16079" y="7565"/>
                    </a:lnTo>
                    <a:lnTo>
                      <a:pt x="16211" y="6947"/>
                    </a:lnTo>
                    <a:lnTo>
                      <a:pt x="16269" y="6327"/>
                    </a:lnTo>
                    <a:lnTo>
                      <a:pt x="16251" y="5706"/>
                    </a:lnTo>
                    <a:lnTo>
                      <a:pt x="16156" y="5090"/>
                    </a:lnTo>
                    <a:lnTo>
                      <a:pt x="16017" y="4582"/>
                    </a:lnTo>
                    <a:lnTo>
                      <a:pt x="15826" y="4095"/>
                    </a:lnTo>
                    <a:lnTo>
                      <a:pt x="15587" y="3631"/>
                    </a:lnTo>
                    <a:lnTo>
                      <a:pt x="15302" y="3192"/>
                    </a:lnTo>
                    <a:lnTo>
                      <a:pt x="14972" y="2778"/>
                    </a:lnTo>
                    <a:lnTo>
                      <a:pt x="14600" y="2392"/>
                    </a:lnTo>
                    <a:lnTo>
                      <a:pt x="14190" y="2035"/>
                    </a:lnTo>
                    <a:lnTo>
                      <a:pt x="13743" y="1709"/>
                    </a:lnTo>
                    <a:lnTo>
                      <a:pt x="13261" y="1415"/>
                    </a:lnTo>
                    <a:lnTo>
                      <a:pt x="12748" y="1156"/>
                    </a:lnTo>
                    <a:lnTo>
                      <a:pt x="12204" y="931"/>
                    </a:lnTo>
                    <a:lnTo>
                      <a:pt x="11633" y="744"/>
                    </a:lnTo>
                    <a:lnTo>
                      <a:pt x="11038" y="595"/>
                    </a:lnTo>
                    <a:lnTo>
                      <a:pt x="10420" y="488"/>
                    </a:lnTo>
                    <a:lnTo>
                      <a:pt x="9782" y="422"/>
                    </a:lnTo>
                    <a:lnTo>
                      <a:pt x="9127" y="399"/>
                    </a:lnTo>
                    <a:lnTo>
                      <a:pt x="9127" y="399"/>
                    </a:lnTo>
                    <a:close/>
                    <a:moveTo>
                      <a:pt x="7539" y="13581"/>
                    </a:moveTo>
                    <a:lnTo>
                      <a:pt x="6848" y="13557"/>
                    </a:lnTo>
                    <a:lnTo>
                      <a:pt x="6175" y="13486"/>
                    </a:lnTo>
                    <a:lnTo>
                      <a:pt x="5524" y="13371"/>
                    </a:lnTo>
                    <a:lnTo>
                      <a:pt x="4897" y="13213"/>
                    </a:lnTo>
                    <a:lnTo>
                      <a:pt x="4295" y="13014"/>
                    </a:lnTo>
                    <a:lnTo>
                      <a:pt x="3721" y="12775"/>
                    </a:lnTo>
                    <a:lnTo>
                      <a:pt x="3180" y="12497"/>
                    </a:lnTo>
                    <a:lnTo>
                      <a:pt x="2671" y="12183"/>
                    </a:lnTo>
                    <a:lnTo>
                      <a:pt x="2199" y="11836"/>
                    </a:lnTo>
                    <a:lnTo>
                      <a:pt x="1765" y="11454"/>
                    </a:lnTo>
                    <a:lnTo>
                      <a:pt x="1373" y="11043"/>
                    </a:lnTo>
                    <a:lnTo>
                      <a:pt x="1025" y="10602"/>
                    </a:lnTo>
                    <a:lnTo>
                      <a:pt x="722" y="10132"/>
                    </a:lnTo>
                    <a:lnTo>
                      <a:pt x="469" y="9638"/>
                    </a:lnTo>
                    <a:lnTo>
                      <a:pt x="267" y="9118"/>
                    </a:lnTo>
                    <a:lnTo>
                      <a:pt x="119" y="8576"/>
                    </a:lnTo>
                    <a:lnTo>
                      <a:pt x="16" y="7899"/>
                    </a:lnTo>
                    <a:lnTo>
                      <a:pt x="0" y="7222"/>
                    </a:lnTo>
                    <a:lnTo>
                      <a:pt x="66" y="6550"/>
                    </a:lnTo>
                    <a:lnTo>
                      <a:pt x="212" y="5889"/>
                    </a:lnTo>
                    <a:lnTo>
                      <a:pt x="434" y="5241"/>
                    </a:lnTo>
                    <a:lnTo>
                      <a:pt x="728" y="4612"/>
                    </a:lnTo>
                    <a:lnTo>
                      <a:pt x="1091" y="4005"/>
                    </a:lnTo>
                    <a:lnTo>
                      <a:pt x="1521" y="3424"/>
                    </a:lnTo>
                    <a:lnTo>
                      <a:pt x="2013" y="2874"/>
                    </a:lnTo>
                    <a:lnTo>
                      <a:pt x="2563" y="2358"/>
                    </a:lnTo>
                    <a:lnTo>
                      <a:pt x="3169" y="1883"/>
                    </a:lnTo>
                    <a:lnTo>
                      <a:pt x="3827" y="1451"/>
                    </a:lnTo>
                    <a:lnTo>
                      <a:pt x="4533" y="1066"/>
                    </a:lnTo>
                    <a:lnTo>
                      <a:pt x="5284" y="734"/>
                    </a:lnTo>
                    <a:lnTo>
                      <a:pt x="6077" y="457"/>
                    </a:lnTo>
                    <a:lnTo>
                      <a:pt x="6909" y="241"/>
                    </a:lnTo>
                    <a:lnTo>
                      <a:pt x="7461" y="135"/>
                    </a:lnTo>
                    <a:lnTo>
                      <a:pt x="8018" y="60"/>
                    </a:lnTo>
                    <a:lnTo>
                      <a:pt x="8573" y="15"/>
                    </a:lnTo>
                    <a:lnTo>
                      <a:pt x="9127" y="0"/>
                    </a:lnTo>
                    <a:lnTo>
                      <a:pt x="9817" y="24"/>
                    </a:lnTo>
                    <a:lnTo>
                      <a:pt x="10489" y="95"/>
                    </a:lnTo>
                    <a:lnTo>
                      <a:pt x="11140" y="209"/>
                    </a:lnTo>
                    <a:lnTo>
                      <a:pt x="11768" y="368"/>
                    </a:lnTo>
                    <a:lnTo>
                      <a:pt x="12370" y="567"/>
                    </a:lnTo>
                    <a:lnTo>
                      <a:pt x="12944" y="806"/>
                    </a:lnTo>
                    <a:lnTo>
                      <a:pt x="13485" y="1084"/>
                    </a:lnTo>
                    <a:lnTo>
                      <a:pt x="13994" y="1398"/>
                    </a:lnTo>
                    <a:lnTo>
                      <a:pt x="14466" y="1745"/>
                    </a:lnTo>
                    <a:lnTo>
                      <a:pt x="14900" y="2126"/>
                    </a:lnTo>
                    <a:lnTo>
                      <a:pt x="15292" y="2538"/>
                    </a:lnTo>
                    <a:lnTo>
                      <a:pt x="15641" y="2979"/>
                    </a:lnTo>
                    <a:lnTo>
                      <a:pt x="15943" y="3449"/>
                    </a:lnTo>
                    <a:lnTo>
                      <a:pt x="16196" y="3943"/>
                    </a:lnTo>
                    <a:lnTo>
                      <a:pt x="16398" y="4463"/>
                    </a:lnTo>
                    <a:lnTo>
                      <a:pt x="16546" y="5005"/>
                    </a:lnTo>
                    <a:lnTo>
                      <a:pt x="16648" y="5666"/>
                    </a:lnTo>
                    <a:lnTo>
                      <a:pt x="16668" y="6333"/>
                    </a:lnTo>
                    <a:lnTo>
                      <a:pt x="16608" y="6998"/>
                    </a:lnTo>
                    <a:lnTo>
                      <a:pt x="16468" y="7659"/>
                    </a:lnTo>
                    <a:lnTo>
                      <a:pt x="16250" y="8311"/>
                    </a:lnTo>
                    <a:lnTo>
                      <a:pt x="15954" y="8950"/>
                    </a:lnTo>
                    <a:lnTo>
                      <a:pt x="15581" y="9574"/>
                    </a:lnTo>
                    <a:lnTo>
                      <a:pt x="15134" y="10177"/>
                    </a:lnTo>
                    <a:lnTo>
                      <a:pt x="14624" y="10743"/>
                    </a:lnTo>
                    <a:lnTo>
                      <a:pt x="14060" y="11264"/>
                    </a:lnTo>
                    <a:lnTo>
                      <a:pt x="13446" y="11740"/>
                    </a:lnTo>
                    <a:lnTo>
                      <a:pt x="12784" y="12167"/>
                    </a:lnTo>
                    <a:lnTo>
                      <a:pt x="12080" y="12543"/>
                    </a:lnTo>
                    <a:lnTo>
                      <a:pt x="11338" y="12866"/>
                    </a:lnTo>
                    <a:lnTo>
                      <a:pt x="10562" y="13132"/>
                    </a:lnTo>
                    <a:lnTo>
                      <a:pt x="9757" y="13340"/>
                    </a:lnTo>
                    <a:lnTo>
                      <a:pt x="9203" y="13445"/>
                    </a:lnTo>
                    <a:lnTo>
                      <a:pt x="8648" y="13521"/>
                    </a:lnTo>
                    <a:lnTo>
                      <a:pt x="8093" y="13566"/>
                    </a:lnTo>
                    <a:lnTo>
                      <a:pt x="7539" y="13581"/>
                    </a:lnTo>
                    <a:lnTo>
                      <a:pt x="7539" y="135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 dirty="0">
                  <a:latin typeface="+mj-lt"/>
                </a:endParaRPr>
              </a:p>
            </p:txBody>
          </p:sp>
          <p:sp>
            <p:nvSpPr>
              <p:cNvPr id="31" name="Freeform 6"/>
              <p:cNvSpPr>
                <a:spLocks noEditPoints="1"/>
              </p:cNvSpPr>
              <p:nvPr/>
            </p:nvSpPr>
            <p:spPr bwMode="auto">
              <a:xfrm>
                <a:off x="3265" y="7905"/>
                <a:ext cx="745" cy="745"/>
              </a:xfrm>
              <a:custGeom>
                <a:avLst/>
                <a:gdLst>
                  <a:gd name="T0" fmla="*/ 3949 w 9689"/>
                  <a:gd name="T1" fmla="*/ 490 h 9689"/>
                  <a:gd name="T2" fmla="*/ 2728 w 9689"/>
                  <a:gd name="T3" fmla="*/ 937 h 9689"/>
                  <a:gd name="T4" fmla="*/ 1703 w 9689"/>
                  <a:gd name="T5" fmla="*/ 1703 h 9689"/>
                  <a:gd name="T6" fmla="*/ 936 w 9689"/>
                  <a:gd name="T7" fmla="*/ 2727 h 9689"/>
                  <a:gd name="T8" fmla="*/ 490 w 9689"/>
                  <a:gd name="T9" fmla="*/ 3950 h 9689"/>
                  <a:gd name="T10" fmla="*/ 422 w 9689"/>
                  <a:gd name="T11" fmla="*/ 5299 h 9689"/>
                  <a:gd name="T12" fmla="*/ 750 w 9689"/>
                  <a:gd name="T13" fmla="*/ 6573 h 9689"/>
                  <a:gd name="T14" fmla="*/ 1415 w 9689"/>
                  <a:gd name="T15" fmla="*/ 7671 h 9689"/>
                  <a:gd name="T16" fmla="*/ 2360 w 9689"/>
                  <a:gd name="T17" fmla="*/ 8529 h 9689"/>
                  <a:gd name="T18" fmla="*/ 3524 w 9689"/>
                  <a:gd name="T19" fmla="*/ 9090 h 9689"/>
                  <a:gd name="T20" fmla="*/ 4844 w 9689"/>
                  <a:gd name="T21" fmla="*/ 9290 h 9689"/>
                  <a:gd name="T22" fmla="*/ 6165 w 9689"/>
                  <a:gd name="T23" fmla="*/ 9090 h 9689"/>
                  <a:gd name="T24" fmla="*/ 7328 w 9689"/>
                  <a:gd name="T25" fmla="*/ 8529 h 9689"/>
                  <a:gd name="T26" fmla="*/ 8273 w 9689"/>
                  <a:gd name="T27" fmla="*/ 7671 h 9689"/>
                  <a:gd name="T28" fmla="*/ 8940 w 9689"/>
                  <a:gd name="T29" fmla="*/ 6573 h 9689"/>
                  <a:gd name="T30" fmla="*/ 9267 w 9689"/>
                  <a:gd name="T31" fmla="*/ 5299 h 9689"/>
                  <a:gd name="T32" fmla="*/ 9199 w 9689"/>
                  <a:gd name="T33" fmla="*/ 3950 h 9689"/>
                  <a:gd name="T34" fmla="*/ 8752 w 9689"/>
                  <a:gd name="T35" fmla="*/ 2727 h 9689"/>
                  <a:gd name="T36" fmla="*/ 7987 w 9689"/>
                  <a:gd name="T37" fmla="*/ 1703 h 9689"/>
                  <a:gd name="T38" fmla="*/ 6961 w 9689"/>
                  <a:gd name="T39" fmla="*/ 937 h 9689"/>
                  <a:gd name="T40" fmla="*/ 5739 w 9689"/>
                  <a:gd name="T41" fmla="*/ 490 h 9689"/>
                  <a:gd name="T42" fmla="*/ 4844 w 9689"/>
                  <a:gd name="T43" fmla="*/ 400 h 9689"/>
                  <a:gd name="T44" fmla="*/ 3869 w 9689"/>
                  <a:gd name="T45" fmla="*/ 9590 h 9689"/>
                  <a:gd name="T46" fmla="*/ 2537 w 9689"/>
                  <a:gd name="T47" fmla="*/ 9104 h 9689"/>
                  <a:gd name="T48" fmla="*/ 1420 w 9689"/>
                  <a:gd name="T49" fmla="*/ 8269 h 9689"/>
                  <a:gd name="T50" fmla="*/ 586 w 9689"/>
                  <a:gd name="T51" fmla="*/ 7152 h 9689"/>
                  <a:gd name="T52" fmla="*/ 99 w 9689"/>
                  <a:gd name="T53" fmla="*/ 5820 h 9689"/>
                  <a:gd name="T54" fmla="*/ 26 w 9689"/>
                  <a:gd name="T55" fmla="*/ 4350 h 9689"/>
                  <a:gd name="T56" fmla="*/ 381 w 9689"/>
                  <a:gd name="T57" fmla="*/ 2961 h 9689"/>
                  <a:gd name="T58" fmla="*/ 1107 w 9689"/>
                  <a:gd name="T59" fmla="*/ 1764 h 9689"/>
                  <a:gd name="T60" fmla="*/ 2138 w 9689"/>
                  <a:gd name="T61" fmla="*/ 828 h 9689"/>
                  <a:gd name="T62" fmla="*/ 3406 w 9689"/>
                  <a:gd name="T63" fmla="*/ 218 h 9689"/>
                  <a:gd name="T64" fmla="*/ 4844 w 9689"/>
                  <a:gd name="T65" fmla="*/ 0 h 9689"/>
                  <a:gd name="T66" fmla="*/ 6283 w 9689"/>
                  <a:gd name="T67" fmla="*/ 218 h 9689"/>
                  <a:gd name="T68" fmla="*/ 7552 w 9689"/>
                  <a:gd name="T69" fmla="*/ 828 h 9689"/>
                  <a:gd name="T70" fmla="*/ 8581 w 9689"/>
                  <a:gd name="T71" fmla="*/ 1764 h 9689"/>
                  <a:gd name="T72" fmla="*/ 9308 w 9689"/>
                  <a:gd name="T73" fmla="*/ 2961 h 9689"/>
                  <a:gd name="T74" fmla="*/ 9664 w 9689"/>
                  <a:gd name="T75" fmla="*/ 4350 h 9689"/>
                  <a:gd name="T76" fmla="*/ 9590 w 9689"/>
                  <a:gd name="T77" fmla="*/ 5820 h 9689"/>
                  <a:gd name="T78" fmla="*/ 9104 w 9689"/>
                  <a:gd name="T79" fmla="*/ 7152 h 9689"/>
                  <a:gd name="T80" fmla="*/ 8268 w 9689"/>
                  <a:gd name="T81" fmla="*/ 8269 h 9689"/>
                  <a:gd name="T82" fmla="*/ 7152 w 9689"/>
                  <a:gd name="T83" fmla="*/ 9104 h 9689"/>
                  <a:gd name="T84" fmla="*/ 5820 w 9689"/>
                  <a:gd name="T85" fmla="*/ 9590 h 9689"/>
                  <a:gd name="T86" fmla="*/ 4844 w 9689"/>
                  <a:gd name="T87" fmla="*/ 9689 h 96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689" h="9689">
                    <a:moveTo>
                      <a:pt x="4844" y="400"/>
                    </a:moveTo>
                    <a:lnTo>
                      <a:pt x="4390" y="423"/>
                    </a:lnTo>
                    <a:lnTo>
                      <a:pt x="3949" y="490"/>
                    </a:lnTo>
                    <a:lnTo>
                      <a:pt x="3524" y="600"/>
                    </a:lnTo>
                    <a:lnTo>
                      <a:pt x="3116" y="749"/>
                    </a:lnTo>
                    <a:lnTo>
                      <a:pt x="2728" y="937"/>
                    </a:lnTo>
                    <a:lnTo>
                      <a:pt x="2360" y="1159"/>
                    </a:lnTo>
                    <a:lnTo>
                      <a:pt x="2018" y="1416"/>
                    </a:lnTo>
                    <a:lnTo>
                      <a:pt x="1703" y="1703"/>
                    </a:lnTo>
                    <a:lnTo>
                      <a:pt x="1415" y="2019"/>
                    </a:lnTo>
                    <a:lnTo>
                      <a:pt x="1160" y="2361"/>
                    </a:lnTo>
                    <a:lnTo>
                      <a:pt x="936" y="2727"/>
                    </a:lnTo>
                    <a:lnTo>
                      <a:pt x="750" y="3116"/>
                    </a:lnTo>
                    <a:lnTo>
                      <a:pt x="599" y="3524"/>
                    </a:lnTo>
                    <a:lnTo>
                      <a:pt x="490" y="3950"/>
                    </a:lnTo>
                    <a:lnTo>
                      <a:pt x="422" y="4391"/>
                    </a:lnTo>
                    <a:lnTo>
                      <a:pt x="399" y="4845"/>
                    </a:lnTo>
                    <a:lnTo>
                      <a:pt x="422" y="5299"/>
                    </a:lnTo>
                    <a:lnTo>
                      <a:pt x="490" y="5740"/>
                    </a:lnTo>
                    <a:lnTo>
                      <a:pt x="599" y="6164"/>
                    </a:lnTo>
                    <a:lnTo>
                      <a:pt x="750" y="6573"/>
                    </a:lnTo>
                    <a:lnTo>
                      <a:pt x="936" y="6961"/>
                    </a:lnTo>
                    <a:lnTo>
                      <a:pt x="1160" y="7329"/>
                    </a:lnTo>
                    <a:lnTo>
                      <a:pt x="1415" y="7671"/>
                    </a:lnTo>
                    <a:lnTo>
                      <a:pt x="1703" y="7987"/>
                    </a:lnTo>
                    <a:lnTo>
                      <a:pt x="2018" y="8274"/>
                    </a:lnTo>
                    <a:lnTo>
                      <a:pt x="2360" y="8529"/>
                    </a:lnTo>
                    <a:lnTo>
                      <a:pt x="2728" y="8753"/>
                    </a:lnTo>
                    <a:lnTo>
                      <a:pt x="3116" y="8940"/>
                    </a:lnTo>
                    <a:lnTo>
                      <a:pt x="3524" y="9090"/>
                    </a:lnTo>
                    <a:lnTo>
                      <a:pt x="3949" y="9199"/>
                    </a:lnTo>
                    <a:lnTo>
                      <a:pt x="4390" y="9267"/>
                    </a:lnTo>
                    <a:lnTo>
                      <a:pt x="4844" y="9290"/>
                    </a:lnTo>
                    <a:lnTo>
                      <a:pt x="5298" y="9267"/>
                    </a:lnTo>
                    <a:lnTo>
                      <a:pt x="5739" y="9199"/>
                    </a:lnTo>
                    <a:lnTo>
                      <a:pt x="6165" y="9090"/>
                    </a:lnTo>
                    <a:lnTo>
                      <a:pt x="6573" y="8940"/>
                    </a:lnTo>
                    <a:lnTo>
                      <a:pt x="6961" y="8753"/>
                    </a:lnTo>
                    <a:lnTo>
                      <a:pt x="7328" y="8529"/>
                    </a:lnTo>
                    <a:lnTo>
                      <a:pt x="7670" y="8274"/>
                    </a:lnTo>
                    <a:lnTo>
                      <a:pt x="7987" y="7987"/>
                    </a:lnTo>
                    <a:lnTo>
                      <a:pt x="8273" y="7671"/>
                    </a:lnTo>
                    <a:lnTo>
                      <a:pt x="8529" y="7329"/>
                    </a:lnTo>
                    <a:lnTo>
                      <a:pt x="8752" y="6961"/>
                    </a:lnTo>
                    <a:lnTo>
                      <a:pt x="8940" y="6573"/>
                    </a:lnTo>
                    <a:lnTo>
                      <a:pt x="9089" y="6164"/>
                    </a:lnTo>
                    <a:lnTo>
                      <a:pt x="9199" y="5740"/>
                    </a:lnTo>
                    <a:lnTo>
                      <a:pt x="9267" y="5299"/>
                    </a:lnTo>
                    <a:lnTo>
                      <a:pt x="9290" y="4845"/>
                    </a:lnTo>
                    <a:lnTo>
                      <a:pt x="9267" y="4391"/>
                    </a:lnTo>
                    <a:lnTo>
                      <a:pt x="9199" y="3950"/>
                    </a:lnTo>
                    <a:lnTo>
                      <a:pt x="9089" y="3524"/>
                    </a:lnTo>
                    <a:lnTo>
                      <a:pt x="8940" y="3116"/>
                    </a:lnTo>
                    <a:lnTo>
                      <a:pt x="8752" y="2727"/>
                    </a:lnTo>
                    <a:lnTo>
                      <a:pt x="8529" y="2361"/>
                    </a:lnTo>
                    <a:lnTo>
                      <a:pt x="8273" y="2019"/>
                    </a:lnTo>
                    <a:lnTo>
                      <a:pt x="7987" y="1703"/>
                    </a:lnTo>
                    <a:lnTo>
                      <a:pt x="7670" y="1416"/>
                    </a:lnTo>
                    <a:lnTo>
                      <a:pt x="7328" y="1159"/>
                    </a:lnTo>
                    <a:lnTo>
                      <a:pt x="6961" y="937"/>
                    </a:lnTo>
                    <a:lnTo>
                      <a:pt x="6573" y="749"/>
                    </a:lnTo>
                    <a:lnTo>
                      <a:pt x="6165" y="600"/>
                    </a:lnTo>
                    <a:lnTo>
                      <a:pt x="5739" y="490"/>
                    </a:lnTo>
                    <a:lnTo>
                      <a:pt x="5298" y="423"/>
                    </a:lnTo>
                    <a:lnTo>
                      <a:pt x="4844" y="400"/>
                    </a:lnTo>
                    <a:lnTo>
                      <a:pt x="4844" y="400"/>
                    </a:lnTo>
                    <a:close/>
                    <a:moveTo>
                      <a:pt x="4844" y="9689"/>
                    </a:moveTo>
                    <a:lnTo>
                      <a:pt x="4350" y="9664"/>
                    </a:lnTo>
                    <a:lnTo>
                      <a:pt x="3869" y="9590"/>
                    </a:lnTo>
                    <a:lnTo>
                      <a:pt x="3406" y="9471"/>
                    </a:lnTo>
                    <a:lnTo>
                      <a:pt x="2960" y="9308"/>
                    </a:lnTo>
                    <a:lnTo>
                      <a:pt x="2537" y="9104"/>
                    </a:lnTo>
                    <a:lnTo>
                      <a:pt x="2138" y="8861"/>
                    </a:lnTo>
                    <a:lnTo>
                      <a:pt x="1765" y="8582"/>
                    </a:lnTo>
                    <a:lnTo>
                      <a:pt x="1420" y="8269"/>
                    </a:lnTo>
                    <a:lnTo>
                      <a:pt x="1107" y="7924"/>
                    </a:lnTo>
                    <a:lnTo>
                      <a:pt x="829" y="7552"/>
                    </a:lnTo>
                    <a:lnTo>
                      <a:pt x="586" y="7152"/>
                    </a:lnTo>
                    <a:lnTo>
                      <a:pt x="381" y="6729"/>
                    </a:lnTo>
                    <a:lnTo>
                      <a:pt x="219" y="6283"/>
                    </a:lnTo>
                    <a:lnTo>
                      <a:pt x="99" y="5820"/>
                    </a:lnTo>
                    <a:lnTo>
                      <a:pt x="26" y="5339"/>
                    </a:lnTo>
                    <a:lnTo>
                      <a:pt x="0" y="4845"/>
                    </a:lnTo>
                    <a:lnTo>
                      <a:pt x="26" y="4350"/>
                    </a:lnTo>
                    <a:lnTo>
                      <a:pt x="99" y="3869"/>
                    </a:lnTo>
                    <a:lnTo>
                      <a:pt x="219" y="3405"/>
                    </a:lnTo>
                    <a:lnTo>
                      <a:pt x="381" y="2961"/>
                    </a:lnTo>
                    <a:lnTo>
                      <a:pt x="586" y="2537"/>
                    </a:lnTo>
                    <a:lnTo>
                      <a:pt x="829" y="2138"/>
                    </a:lnTo>
                    <a:lnTo>
                      <a:pt x="1107" y="1764"/>
                    </a:lnTo>
                    <a:lnTo>
                      <a:pt x="1420" y="1421"/>
                    </a:lnTo>
                    <a:lnTo>
                      <a:pt x="1765" y="1108"/>
                    </a:lnTo>
                    <a:lnTo>
                      <a:pt x="2138" y="828"/>
                    </a:lnTo>
                    <a:lnTo>
                      <a:pt x="2537" y="585"/>
                    </a:lnTo>
                    <a:lnTo>
                      <a:pt x="2960" y="382"/>
                    </a:lnTo>
                    <a:lnTo>
                      <a:pt x="3406" y="218"/>
                    </a:lnTo>
                    <a:lnTo>
                      <a:pt x="3869" y="99"/>
                    </a:lnTo>
                    <a:lnTo>
                      <a:pt x="4350" y="25"/>
                    </a:lnTo>
                    <a:lnTo>
                      <a:pt x="4844" y="0"/>
                    </a:lnTo>
                    <a:lnTo>
                      <a:pt x="5339" y="25"/>
                    </a:lnTo>
                    <a:lnTo>
                      <a:pt x="5820" y="99"/>
                    </a:lnTo>
                    <a:lnTo>
                      <a:pt x="6283" y="218"/>
                    </a:lnTo>
                    <a:lnTo>
                      <a:pt x="6728" y="382"/>
                    </a:lnTo>
                    <a:lnTo>
                      <a:pt x="7152" y="585"/>
                    </a:lnTo>
                    <a:lnTo>
                      <a:pt x="7552" y="828"/>
                    </a:lnTo>
                    <a:lnTo>
                      <a:pt x="7924" y="1108"/>
                    </a:lnTo>
                    <a:lnTo>
                      <a:pt x="8268" y="1421"/>
                    </a:lnTo>
                    <a:lnTo>
                      <a:pt x="8581" y="1764"/>
                    </a:lnTo>
                    <a:lnTo>
                      <a:pt x="8861" y="2138"/>
                    </a:lnTo>
                    <a:lnTo>
                      <a:pt x="9104" y="2537"/>
                    </a:lnTo>
                    <a:lnTo>
                      <a:pt x="9308" y="2961"/>
                    </a:lnTo>
                    <a:lnTo>
                      <a:pt x="9471" y="3405"/>
                    </a:lnTo>
                    <a:lnTo>
                      <a:pt x="9590" y="3869"/>
                    </a:lnTo>
                    <a:lnTo>
                      <a:pt x="9664" y="4350"/>
                    </a:lnTo>
                    <a:lnTo>
                      <a:pt x="9689" y="4845"/>
                    </a:lnTo>
                    <a:lnTo>
                      <a:pt x="9664" y="5339"/>
                    </a:lnTo>
                    <a:lnTo>
                      <a:pt x="9590" y="5820"/>
                    </a:lnTo>
                    <a:lnTo>
                      <a:pt x="9471" y="6283"/>
                    </a:lnTo>
                    <a:lnTo>
                      <a:pt x="9308" y="6729"/>
                    </a:lnTo>
                    <a:lnTo>
                      <a:pt x="9104" y="7152"/>
                    </a:lnTo>
                    <a:lnTo>
                      <a:pt x="8861" y="7552"/>
                    </a:lnTo>
                    <a:lnTo>
                      <a:pt x="8581" y="7924"/>
                    </a:lnTo>
                    <a:lnTo>
                      <a:pt x="8268" y="8269"/>
                    </a:lnTo>
                    <a:lnTo>
                      <a:pt x="7924" y="8582"/>
                    </a:lnTo>
                    <a:lnTo>
                      <a:pt x="7552" y="8861"/>
                    </a:lnTo>
                    <a:lnTo>
                      <a:pt x="7152" y="9104"/>
                    </a:lnTo>
                    <a:lnTo>
                      <a:pt x="6728" y="9308"/>
                    </a:lnTo>
                    <a:lnTo>
                      <a:pt x="6283" y="9471"/>
                    </a:lnTo>
                    <a:lnTo>
                      <a:pt x="5820" y="9590"/>
                    </a:lnTo>
                    <a:lnTo>
                      <a:pt x="5339" y="9664"/>
                    </a:lnTo>
                    <a:lnTo>
                      <a:pt x="4844" y="9689"/>
                    </a:lnTo>
                    <a:lnTo>
                      <a:pt x="4844" y="968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 dirty="0">
                  <a:latin typeface="+mj-lt"/>
                </a:endParaRPr>
              </a:p>
            </p:txBody>
          </p:sp>
          <p:sp>
            <p:nvSpPr>
              <p:cNvPr id="32" name="Freeform 7"/>
              <p:cNvSpPr>
                <a:spLocks noEditPoints="1"/>
              </p:cNvSpPr>
              <p:nvPr/>
            </p:nvSpPr>
            <p:spPr bwMode="auto">
              <a:xfrm>
                <a:off x="3350" y="8036"/>
                <a:ext cx="465" cy="466"/>
              </a:xfrm>
              <a:custGeom>
                <a:avLst/>
                <a:gdLst>
                  <a:gd name="T0" fmla="*/ 2498 w 6051"/>
                  <a:gd name="T1" fmla="*/ 452 h 6050"/>
                  <a:gd name="T2" fmla="*/ 1559 w 6051"/>
                  <a:gd name="T3" fmla="*/ 848 h 6050"/>
                  <a:gd name="T4" fmla="*/ 848 w 6051"/>
                  <a:gd name="T5" fmla="*/ 1557 h 6050"/>
                  <a:gd name="T6" fmla="*/ 453 w 6051"/>
                  <a:gd name="T7" fmla="*/ 2496 h 6050"/>
                  <a:gd name="T8" fmla="*/ 453 w 6051"/>
                  <a:gd name="T9" fmla="*/ 3553 h 6050"/>
                  <a:gd name="T10" fmla="*/ 848 w 6051"/>
                  <a:gd name="T11" fmla="*/ 4492 h 6050"/>
                  <a:gd name="T12" fmla="*/ 1559 w 6051"/>
                  <a:gd name="T13" fmla="*/ 5201 h 6050"/>
                  <a:gd name="T14" fmla="*/ 2498 w 6051"/>
                  <a:gd name="T15" fmla="*/ 5598 h 6050"/>
                  <a:gd name="T16" fmla="*/ 3555 w 6051"/>
                  <a:gd name="T17" fmla="*/ 5598 h 6050"/>
                  <a:gd name="T18" fmla="*/ 4492 w 6051"/>
                  <a:gd name="T19" fmla="*/ 5201 h 6050"/>
                  <a:gd name="T20" fmla="*/ 5203 w 6051"/>
                  <a:gd name="T21" fmla="*/ 4492 h 6050"/>
                  <a:gd name="T22" fmla="*/ 5598 w 6051"/>
                  <a:gd name="T23" fmla="*/ 3553 h 6050"/>
                  <a:gd name="T24" fmla="*/ 5598 w 6051"/>
                  <a:gd name="T25" fmla="*/ 2496 h 6050"/>
                  <a:gd name="T26" fmla="*/ 5203 w 6051"/>
                  <a:gd name="T27" fmla="*/ 1557 h 6050"/>
                  <a:gd name="T28" fmla="*/ 4492 w 6051"/>
                  <a:gd name="T29" fmla="*/ 848 h 6050"/>
                  <a:gd name="T30" fmla="*/ 3555 w 6051"/>
                  <a:gd name="T31" fmla="*/ 452 h 6050"/>
                  <a:gd name="T32" fmla="*/ 3026 w 6051"/>
                  <a:gd name="T33" fmla="*/ 398 h 6050"/>
                  <a:gd name="T34" fmla="*/ 2717 w 6051"/>
                  <a:gd name="T35" fmla="*/ 6035 h 6050"/>
                  <a:gd name="T36" fmla="*/ 2127 w 6051"/>
                  <a:gd name="T37" fmla="*/ 5914 h 6050"/>
                  <a:gd name="T38" fmla="*/ 1336 w 6051"/>
                  <a:gd name="T39" fmla="*/ 5533 h 6050"/>
                  <a:gd name="T40" fmla="*/ 518 w 6051"/>
                  <a:gd name="T41" fmla="*/ 4715 h 6050"/>
                  <a:gd name="T42" fmla="*/ 137 w 6051"/>
                  <a:gd name="T43" fmla="*/ 3923 h 6050"/>
                  <a:gd name="T44" fmla="*/ 16 w 6051"/>
                  <a:gd name="T45" fmla="*/ 3333 h 6050"/>
                  <a:gd name="T46" fmla="*/ 16 w 6051"/>
                  <a:gd name="T47" fmla="*/ 2715 h 6050"/>
                  <a:gd name="T48" fmla="*/ 137 w 6051"/>
                  <a:gd name="T49" fmla="*/ 2126 h 6050"/>
                  <a:gd name="T50" fmla="*/ 518 w 6051"/>
                  <a:gd name="T51" fmla="*/ 1334 h 6050"/>
                  <a:gd name="T52" fmla="*/ 1336 w 6051"/>
                  <a:gd name="T53" fmla="*/ 516 h 6050"/>
                  <a:gd name="T54" fmla="*/ 2127 w 6051"/>
                  <a:gd name="T55" fmla="*/ 135 h 6050"/>
                  <a:gd name="T56" fmla="*/ 2717 w 6051"/>
                  <a:gd name="T57" fmla="*/ 15 h 6050"/>
                  <a:gd name="T58" fmla="*/ 3334 w 6051"/>
                  <a:gd name="T59" fmla="*/ 15 h 6050"/>
                  <a:gd name="T60" fmla="*/ 3925 w 6051"/>
                  <a:gd name="T61" fmla="*/ 135 h 6050"/>
                  <a:gd name="T62" fmla="*/ 4716 w 6051"/>
                  <a:gd name="T63" fmla="*/ 516 h 6050"/>
                  <a:gd name="T64" fmla="*/ 5534 w 6051"/>
                  <a:gd name="T65" fmla="*/ 1334 h 6050"/>
                  <a:gd name="T66" fmla="*/ 5914 w 6051"/>
                  <a:gd name="T67" fmla="*/ 2126 h 6050"/>
                  <a:gd name="T68" fmla="*/ 6035 w 6051"/>
                  <a:gd name="T69" fmla="*/ 2715 h 6050"/>
                  <a:gd name="T70" fmla="*/ 6035 w 6051"/>
                  <a:gd name="T71" fmla="*/ 3333 h 6050"/>
                  <a:gd name="T72" fmla="*/ 5914 w 6051"/>
                  <a:gd name="T73" fmla="*/ 3923 h 6050"/>
                  <a:gd name="T74" fmla="*/ 5534 w 6051"/>
                  <a:gd name="T75" fmla="*/ 4715 h 6050"/>
                  <a:gd name="T76" fmla="*/ 4716 w 6051"/>
                  <a:gd name="T77" fmla="*/ 5533 h 6050"/>
                  <a:gd name="T78" fmla="*/ 3925 w 6051"/>
                  <a:gd name="T79" fmla="*/ 5914 h 6050"/>
                  <a:gd name="T80" fmla="*/ 3334 w 6051"/>
                  <a:gd name="T81" fmla="*/ 6035 h 6050"/>
                  <a:gd name="T82" fmla="*/ 3026 w 6051"/>
                  <a:gd name="T83" fmla="*/ 6050 h 60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6051" h="6050">
                    <a:moveTo>
                      <a:pt x="3026" y="398"/>
                    </a:moveTo>
                    <a:lnTo>
                      <a:pt x="2498" y="452"/>
                    </a:lnTo>
                    <a:lnTo>
                      <a:pt x="2004" y="605"/>
                    </a:lnTo>
                    <a:lnTo>
                      <a:pt x="1559" y="848"/>
                    </a:lnTo>
                    <a:lnTo>
                      <a:pt x="1170" y="1168"/>
                    </a:lnTo>
                    <a:lnTo>
                      <a:pt x="848" y="1557"/>
                    </a:lnTo>
                    <a:lnTo>
                      <a:pt x="606" y="2003"/>
                    </a:lnTo>
                    <a:lnTo>
                      <a:pt x="453" y="2496"/>
                    </a:lnTo>
                    <a:lnTo>
                      <a:pt x="400" y="3024"/>
                    </a:lnTo>
                    <a:lnTo>
                      <a:pt x="453" y="3553"/>
                    </a:lnTo>
                    <a:lnTo>
                      <a:pt x="606" y="4045"/>
                    </a:lnTo>
                    <a:lnTo>
                      <a:pt x="848" y="4492"/>
                    </a:lnTo>
                    <a:lnTo>
                      <a:pt x="1170" y="4881"/>
                    </a:lnTo>
                    <a:lnTo>
                      <a:pt x="1559" y="5201"/>
                    </a:lnTo>
                    <a:lnTo>
                      <a:pt x="2004" y="5444"/>
                    </a:lnTo>
                    <a:lnTo>
                      <a:pt x="2498" y="5598"/>
                    </a:lnTo>
                    <a:lnTo>
                      <a:pt x="3026" y="5651"/>
                    </a:lnTo>
                    <a:lnTo>
                      <a:pt x="3555" y="5598"/>
                    </a:lnTo>
                    <a:lnTo>
                      <a:pt x="4047" y="5444"/>
                    </a:lnTo>
                    <a:lnTo>
                      <a:pt x="4492" y="5201"/>
                    </a:lnTo>
                    <a:lnTo>
                      <a:pt x="4882" y="4881"/>
                    </a:lnTo>
                    <a:lnTo>
                      <a:pt x="5203" y="4492"/>
                    </a:lnTo>
                    <a:lnTo>
                      <a:pt x="5445" y="4045"/>
                    </a:lnTo>
                    <a:lnTo>
                      <a:pt x="5598" y="3553"/>
                    </a:lnTo>
                    <a:lnTo>
                      <a:pt x="5651" y="3024"/>
                    </a:lnTo>
                    <a:lnTo>
                      <a:pt x="5598" y="2496"/>
                    </a:lnTo>
                    <a:lnTo>
                      <a:pt x="5445" y="2003"/>
                    </a:lnTo>
                    <a:lnTo>
                      <a:pt x="5203" y="1557"/>
                    </a:lnTo>
                    <a:lnTo>
                      <a:pt x="4882" y="1168"/>
                    </a:lnTo>
                    <a:lnTo>
                      <a:pt x="4492" y="848"/>
                    </a:lnTo>
                    <a:lnTo>
                      <a:pt x="4047" y="605"/>
                    </a:lnTo>
                    <a:lnTo>
                      <a:pt x="3555" y="452"/>
                    </a:lnTo>
                    <a:lnTo>
                      <a:pt x="3026" y="398"/>
                    </a:lnTo>
                    <a:lnTo>
                      <a:pt x="3026" y="398"/>
                    </a:lnTo>
                    <a:close/>
                    <a:moveTo>
                      <a:pt x="3026" y="6050"/>
                    </a:moveTo>
                    <a:lnTo>
                      <a:pt x="2717" y="6035"/>
                    </a:lnTo>
                    <a:lnTo>
                      <a:pt x="2416" y="5988"/>
                    </a:lnTo>
                    <a:lnTo>
                      <a:pt x="2127" y="5914"/>
                    </a:lnTo>
                    <a:lnTo>
                      <a:pt x="1849" y="5811"/>
                    </a:lnTo>
                    <a:lnTo>
                      <a:pt x="1336" y="5533"/>
                    </a:lnTo>
                    <a:lnTo>
                      <a:pt x="888" y="5163"/>
                    </a:lnTo>
                    <a:lnTo>
                      <a:pt x="518" y="4715"/>
                    </a:lnTo>
                    <a:lnTo>
                      <a:pt x="238" y="4201"/>
                    </a:lnTo>
                    <a:lnTo>
                      <a:pt x="137" y="3923"/>
                    </a:lnTo>
                    <a:lnTo>
                      <a:pt x="62" y="3633"/>
                    </a:lnTo>
                    <a:lnTo>
                      <a:pt x="16" y="3333"/>
                    </a:lnTo>
                    <a:lnTo>
                      <a:pt x="0" y="3024"/>
                    </a:lnTo>
                    <a:lnTo>
                      <a:pt x="16" y="2715"/>
                    </a:lnTo>
                    <a:lnTo>
                      <a:pt x="62" y="2416"/>
                    </a:lnTo>
                    <a:lnTo>
                      <a:pt x="137" y="2126"/>
                    </a:lnTo>
                    <a:lnTo>
                      <a:pt x="238" y="1848"/>
                    </a:lnTo>
                    <a:lnTo>
                      <a:pt x="518" y="1334"/>
                    </a:lnTo>
                    <a:lnTo>
                      <a:pt x="888" y="886"/>
                    </a:lnTo>
                    <a:lnTo>
                      <a:pt x="1336" y="516"/>
                    </a:lnTo>
                    <a:lnTo>
                      <a:pt x="1849" y="238"/>
                    </a:lnTo>
                    <a:lnTo>
                      <a:pt x="2127" y="135"/>
                    </a:lnTo>
                    <a:lnTo>
                      <a:pt x="2416" y="60"/>
                    </a:lnTo>
                    <a:lnTo>
                      <a:pt x="2717" y="15"/>
                    </a:lnTo>
                    <a:lnTo>
                      <a:pt x="3026" y="0"/>
                    </a:lnTo>
                    <a:lnTo>
                      <a:pt x="3334" y="15"/>
                    </a:lnTo>
                    <a:lnTo>
                      <a:pt x="3635" y="60"/>
                    </a:lnTo>
                    <a:lnTo>
                      <a:pt x="3925" y="135"/>
                    </a:lnTo>
                    <a:lnTo>
                      <a:pt x="4202" y="238"/>
                    </a:lnTo>
                    <a:lnTo>
                      <a:pt x="4716" y="516"/>
                    </a:lnTo>
                    <a:lnTo>
                      <a:pt x="5164" y="886"/>
                    </a:lnTo>
                    <a:lnTo>
                      <a:pt x="5534" y="1334"/>
                    </a:lnTo>
                    <a:lnTo>
                      <a:pt x="5813" y="1848"/>
                    </a:lnTo>
                    <a:lnTo>
                      <a:pt x="5914" y="2126"/>
                    </a:lnTo>
                    <a:lnTo>
                      <a:pt x="5989" y="2416"/>
                    </a:lnTo>
                    <a:lnTo>
                      <a:pt x="6035" y="2715"/>
                    </a:lnTo>
                    <a:lnTo>
                      <a:pt x="6051" y="3024"/>
                    </a:lnTo>
                    <a:lnTo>
                      <a:pt x="6035" y="3333"/>
                    </a:lnTo>
                    <a:lnTo>
                      <a:pt x="5989" y="3633"/>
                    </a:lnTo>
                    <a:lnTo>
                      <a:pt x="5914" y="3923"/>
                    </a:lnTo>
                    <a:lnTo>
                      <a:pt x="5813" y="4201"/>
                    </a:lnTo>
                    <a:lnTo>
                      <a:pt x="5534" y="4715"/>
                    </a:lnTo>
                    <a:lnTo>
                      <a:pt x="5164" y="5163"/>
                    </a:lnTo>
                    <a:lnTo>
                      <a:pt x="4716" y="5533"/>
                    </a:lnTo>
                    <a:lnTo>
                      <a:pt x="4202" y="5811"/>
                    </a:lnTo>
                    <a:lnTo>
                      <a:pt x="3925" y="5914"/>
                    </a:lnTo>
                    <a:lnTo>
                      <a:pt x="3635" y="5988"/>
                    </a:lnTo>
                    <a:lnTo>
                      <a:pt x="3334" y="6035"/>
                    </a:lnTo>
                    <a:lnTo>
                      <a:pt x="3026" y="6050"/>
                    </a:lnTo>
                    <a:lnTo>
                      <a:pt x="3026" y="60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 dirty="0">
                  <a:latin typeface="+mj-lt"/>
                </a:endParaRPr>
              </a:p>
            </p:txBody>
          </p:sp>
        </p:grpSp>
      </p:grpSp>
      <p:sp>
        <p:nvSpPr>
          <p:cNvPr id="22" name="TextBox 21"/>
          <p:cNvSpPr txBox="1"/>
          <p:nvPr/>
        </p:nvSpPr>
        <p:spPr>
          <a:xfrm>
            <a:off x="7662336" y="5424956"/>
            <a:ext cx="1378763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00" dirty="0" smtClean="0">
                <a:solidFill>
                  <a:schemeClr val="bg1"/>
                </a:solidFill>
              </a:rPr>
              <a:t>  New</a:t>
            </a:r>
            <a:r>
              <a:rPr lang="en-US" sz="600" baseline="0" dirty="0" smtClean="0">
                <a:solidFill>
                  <a:schemeClr val="bg1"/>
                </a:solidFill>
              </a:rPr>
              <a:t> Relic </a:t>
            </a:r>
            <a:r>
              <a:rPr lang="en-US" sz="600" dirty="0" smtClean="0">
                <a:solidFill>
                  <a:schemeClr val="bg1"/>
                </a:solidFill>
              </a:rPr>
              <a:t>Confidential  |  </a:t>
            </a:r>
            <a:fld id="{1CCA435D-551C-478F-AB5B-3785473F75D5}" type="slidenum">
              <a:rPr lang="en-US" sz="600" smtClean="0">
                <a:solidFill>
                  <a:schemeClr val="bg1"/>
                </a:solidFill>
              </a:rPr>
              <a:pPr algn="r"/>
              <a:t>‹#›</a:t>
            </a:fld>
            <a:endParaRPr lang="en-US" sz="6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2782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v="urn:schemas-microsoft-com:mac:vml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ig idea - Platfor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371475" y="2413000"/>
            <a:ext cx="8401050" cy="57150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lang="en-US" sz="3300" b="1" kern="1200" spc="-15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ctr" defTabSz="457200" rtl="0" eaLnBrk="1" latinLnBrk="0" hangingPunct="1">
              <a:spcBef>
                <a:spcPct val="20000"/>
              </a:spcBef>
              <a:buFontTx/>
              <a:buNone/>
            </a:pPr>
            <a:r>
              <a:rPr lang="en-US" dirty="0" smtClean="0"/>
              <a:t>Big idea or question</a:t>
            </a:r>
          </a:p>
        </p:txBody>
      </p:sp>
      <p:sp>
        <p:nvSpPr>
          <p:cNvPr id="5" name="Freeform 4"/>
          <p:cNvSpPr>
            <a:spLocks/>
          </p:cNvSpPr>
          <p:nvPr/>
        </p:nvSpPr>
        <p:spPr bwMode="auto">
          <a:xfrm>
            <a:off x="6657978" y="926997"/>
            <a:ext cx="2486025" cy="6018317"/>
          </a:xfrm>
          <a:custGeom>
            <a:avLst/>
            <a:gdLst>
              <a:gd name="T0" fmla="*/ 3003 w 3003"/>
              <a:gd name="T1" fmla="*/ 6852 h 6852"/>
              <a:gd name="T2" fmla="*/ 3003 w 3003"/>
              <a:gd name="T3" fmla="*/ 0 h 6852"/>
              <a:gd name="T4" fmla="*/ 0 w 3003"/>
              <a:gd name="T5" fmla="*/ 6852 h 6852"/>
              <a:gd name="T6" fmla="*/ 3003 w 3003"/>
              <a:gd name="T7" fmla="*/ 6852 h 68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003" h="6852">
                <a:moveTo>
                  <a:pt x="3003" y="6852"/>
                </a:moveTo>
                <a:lnTo>
                  <a:pt x="3003" y="0"/>
                </a:lnTo>
                <a:lnTo>
                  <a:pt x="0" y="6852"/>
                </a:lnTo>
                <a:lnTo>
                  <a:pt x="3003" y="6852"/>
                </a:lnTo>
                <a:close/>
              </a:path>
            </a:pathLst>
          </a:custGeom>
          <a:gradFill flip="none" rotWithShape="1">
            <a:gsLst>
              <a:gs pos="31000">
                <a:schemeClr val="accent5">
                  <a:alpha val="0"/>
                </a:schemeClr>
              </a:gs>
              <a:gs pos="100000">
                <a:schemeClr val="accent5">
                  <a:lumMod val="50000"/>
                  <a:alpha val="10000"/>
                </a:schemeClr>
              </a:gs>
            </a:gsLst>
            <a:lin ang="16860000" scaled="0"/>
            <a:tileRect/>
          </a:gradFill>
          <a:ln w="25400" cap="flat" cmpd="sng" algn="ctr">
            <a:noFill/>
            <a:prstDash val="solid"/>
            <a:miter lim="0"/>
            <a:headEnd type="none" w="med" len="med"/>
            <a:tailEnd type="none" w="med" len="med"/>
          </a:ln>
          <a:effectLst/>
          <a:extLst/>
        </p:spPr>
        <p:txBody>
          <a:bodyPr vert="horz" wrap="square" lIns="26789" tIns="26789" rIns="26789" bIns="26789" numCol="1" rtlCol="0" anchor="ctr" anchorCtr="0" compatLnSpc="1">
            <a:prstTxWarp prst="textNoShape">
              <a:avLst/>
            </a:prstTxWarp>
          </a:bodyPr>
          <a:lstStyle/>
          <a:p>
            <a:pPr marL="128588" marR="0" lvl="0" indent="0" eaLnBrk="1" latinLnBrk="0">
              <a:lnSpc>
                <a:spcPct val="100000"/>
              </a:lnSpc>
              <a:buClrTx/>
              <a:buSzTx/>
              <a:buFontTx/>
              <a:buNone/>
              <a:tabLst/>
            </a:pPr>
            <a:endParaRPr kumimoji="0" lang="en-US" sz="675" b="0" i="0" u="none" strike="noStrike" cap="none" normalizeH="0" baseline="0" dirty="0">
              <a:ln>
                <a:noFill/>
              </a:ln>
              <a:effectLst/>
              <a:latin typeface="Gill Sans" pitchFamily="26" charset="0"/>
              <a:ea typeface="Gill Sans" pitchFamily="26" charset="0"/>
              <a:cs typeface="Gill Sans" pitchFamily="26" charset="0"/>
            </a:endParaRPr>
          </a:p>
        </p:txBody>
      </p:sp>
      <p:sp>
        <p:nvSpPr>
          <p:cNvPr id="6" name="Freeform 5"/>
          <p:cNvSpPr>
            <a:spLocks/>
          </p:cNvSpPr>
          <p:nvPr/>
        </p:nvSpPr>
        <p:spPr bwMode="auto">
          <a:xfrm rot="10800000">
            <a:off x="-8297" y="-2031999"/>
            <a:ext cx="2486025" cy="6018317"/>
          </a:xfrm>
          <a:custGeom>
            <a:avLst/>
            <a:gdLst>
              <a:gd name="T0" fmla="*/ 3003 w 3003"/>
              <a:gd name="T1" fmla="*/ 6852 h 6852"/>
              <a:gd name="T2" fmla="*/ 3003 w 3003"/>
              <a:gd name="T3" fmla="*/ 0 h 6852"/>
              <a:gd name="T4" fmla="*/ 0 w 3003"/>
              <a:gd name="T5" fmla="*/ 6852 h 6852"/>
              <a:gd name="T6" fmla="*/ 3003 w 3003"/>
              <a:gd name="T7" fmla="*/ 6852 h 68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003" h="6852">
                <a:moveTo>
                  <a:pt x="3003" y="6852"/>
                </a:moveTo>
                <a:lnTo>
                  <a:pt x="3003" y="0"/>
                </a:lnTo>
                <a:lnTo>
                  <a:pt x="0" y="6852"/>
                </a:lnTo>
                <a:lnTo>
                  <a:pt x="3003" y="6852"/>
                </a:lnTo>
                <a:close/>
              </a:path>
            </a:pathLst>
          </a:custGeom>
          <a:gradFill flip="none" rotWithShape="1">
            <a:gsLst>
              <a:gs pos="31000">
                <a:schemeClr val="accent5">
                  <a:alpha val="0"/>
                </a:schemeClr>
              </a:gs>
              <a:gs pos="100000">
                <a:schemeClr val="accent5">
                  <a:lumMod val="50000"/>
                  <a:alpha val="15000"/>
                </a:schemeClr>
              </a:gs>
            </a:gsLst>
            <a:lin ang="16860000" scaled="0"/>
            <a:tileRect/>
          </a:gradFill>
          <a:ln w="25400" cap="flat" cmpd="sng" algn="ctr">
            <a:noFill/>
            <a:prstDash val="solid"/>
            <a:miter lim="0"/>
            <a:headEnd type="none" w="med" len="med"/>
            <a:tailEnd type="none" w="med" len="med"/>
          </a:ln>
          <a:effectLst/>
          <a:extLst/>
        </p:spPr>
        <p:txBody>
          <a:bodyPr vert="horz" wrap="square" lIns="26789" tIns="26789" rIns="26789" bIns="26789" numCol="1" rtlCol="0" anchor="ctr" anchorCtr="0" compatLnSpc="1">
            <a:prstTxWarp prst="textNoShape">
              <a:avLst/>
            </a:prstTxWarp>
          </a:bodyPr>
          <a:lstStyle/>
          <a:p>
            <a:pPr marL="128588" marR="0" lvl="0" indent="0" eaLnBrk="1" latinLnBrk="0">
              <a:lnSpc>
                <a:spcPct val="100000"/>
              </a:lnSpc>
              <a:buClrTx/>
              <a:buSzTx/>
              <a:buFontTx/>
              <a:buNone/>
              <a:tabLst/>
            </a:pPr>
            <a:endParaRPr kumimoji="0" lang="en-US" sz="675" b="0" i="0" u="none" strike="noStrike" cap="none" normalizeH="0" baseline="0" dirty="0">
              <a:ln>
                <a:noFill/>
              </a:ln>
              <a:effectLst/>
              <a:latin typeface="Gill Sans" pitchFamily="26" charset="0"/>
              <a:ea typeface="Gill Sans" pitchFamily="26" charset="0"/>
              <a:cs typeface="Gill Sans" pitchFamily="26" charset="0"/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271944" y="5471349"/>
            <a:ext cx="543261" cy="117358"/>
            <a:chOff x="16712421" y="4152115"/>
            <a:chExt cx="3102095" cy="603113"/>
          </a:xfrm>
          <a:solidFill>
            <a:schemeClr val="bg1"/>
          </a:solidFill>
        </p:grpSpPr>
        <p:grpSp>
          <p:nvGrpSpPr>
            <p:cNvPr id="22" name="Group 4"/>
            <p:cNvGrpSpPr>
              <a:grpSpLocks noChangeAspect="1"/>
            </p:cNvGrpSpPr>
            <p:nvPr/>
          </p:nvGrpSpPr>
          <p:grpSpPr bwMode="auto">
            <a:xfrm>
              <a:off x="17625338" y="4230601"/>
              <a:ext cx="2189161" cy="407786"/>
              <a:chOff x="12934" y="526"/>
              <a:chExt cx="1734" cy="323"/>
            </a:xfrm>
            <a:grpFill/>
          </p:grpSpPr>
          <p:sp>
            <p:nvSpPr>
              <p:cNvPr id="43" name="Freeform 42"/>
              <p:cNvSpPr>
                <a:spLocks/>
              </p:cNvSpPr>
              <p:nvPr/>
            </p:nvSpPr>
            <p:spPr bwMode="auto">
              <a:xfrm>
                <a:off x="12934" y="545"/>
                <a:ext cx="201" cy="298"/>
              </a:xfrm>
              <a:custGeom>
                <a:avLst/>
                <a:gdLst>
                  <a:gd name="T0" fmla="*/ 1047 w 1410"/>
                  <a:gd name="T1" fmla="*/ 2083 h 2083"/>
                  <a:gd name="T2" fmla="*/ 580 w 1410"/>
                  <a:gd name="T3" fmla="*/ 1105 h 2083"/>
                  <a:gd name="T4" fmla="*/ 421 w 1410"/>
                  <a:gd name="T5" fmla="*/ 755 h 2083"/>
                  <a:gd name="T6" fmla="*/ 315 w 1410"/>
                  <a:gd name="T7" fmla="*/ 488 h 2083"/>
                  <a:gd name="T8" fmla="*/ 306 w 1410"/>
                  <a:gd name="T9" fmla="*/ 496 h 2083"/>
                  <a:gd name="T10" fmla="*/ 322 w 1410"/>
                  <a:gd name="T11" fmla="*/ 782 h 2083"/>
                  <a:gd name="T12" fmla="*/ 327 w 1410"/>
                  <a:gd name="T13" fmla="*/ 1074 h 2083"/>
                  <a:gd name="T14" fmla="*/ 340 w 1410"/>
                  <a:gd name="T15" fmla="*/ 2083 h 2083"/>
                  <a:gd name="T16" fmla="*/ 0 w 1410"/>
                  <a:gd name="T17" fmla="*/ 2083 h 2083"/>
                  <a:gd name="T18" fmla="*/ 0 w 1410"/>
                  <a:gd name="T19" fmla="*/ 0 h 2083"/>
                  <a:gd name="T20" fmla="*/ 391 w 1410"/>
                  <a:gd name="T21" fmla="*/ 0 h 2083"/>
                  <a:gd name="T22" fmla="*/ 896 w 1410"/>
                  <a:gd name="T23" fmla="*/ 1018 h 2083"/>
                  <a:gd name="T24" fmla="*/ 967 w 1410"/>
                  <a:gd name="T25" fmla="*/ 1169 h 2083"/>
                  <a:gd name="T26" fmla="*/ 1029 w 1410"/>
                  <a:gd name="T27" fmla="*/ 1322 h 2083"/>
                  <a:gd name="T28" fmla="*/ 1110 w 1410"/>
                  <a:gd name="T29" fmla="*/ 1553 h 2083"/>
                  <a:gd name="T30" fmla="*/ 1119 w 1410"/>
                  <a:gd name="T31" fmla="*/ 1544 h 2083"/>
                  <a:gd name="T32" fmla="*/ 1100 w 1410"/>
                  <a:gd name="T33" fmla="*/ 1279 h 2083"/>
                  <a:gd name="T34" fmla="*/ 1088 w 1410"/>
                  <a:gd name="T35" fmla="*/ 951 h 2083"/>
                  <a:gd name="T36" fmla="*/ 1083 w 1410"/>
                  <a:gd name="T37" fmla="*/ 0 h 2083"/>
                  <a:gd name="T38" fmla="*/ 1410 w 1410"/>
                  <a:gd name="T39" fmla="*/ 0 h 2083"/>
                  <a:gd name="T40" fmla="*/ 1410 w 1410"/>
                  <a:gd name="T41" fmla="*/ 2083 h 2083"/>
                  <a:gd name="T42" fmla="*/ 1047 w 1410"/>
                  <a:gd name="T43" fmla="*/ 2083 h 2083"/>
                  <a:gd name="T44" fmla="*/ 1047 w 1410"/>
                  <a:gd name="T45" fmla="*/ 2083 h 20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410" h="2083">
                    <a:moveTo>
                      <a:pt x="1047" y="2083"/>
                    </a:moveTo>
                    <a:lnTo>
                      <a:pt x="580" y="1105"/>
                    </a:lnTo>
                    <a:lnTo>
                      <a:pt x="421" y="755"/>
                    </a:lnTo>
                    <a:lnTo>
                      <a:pt x="315" y="488"/>
                    </a:lnTo>
                    <a:lnTo>
                      <a:pt x="306" y="496"/>
                    </a:lnTo>
                    <a:lnTo>
                      <a:pt x="322" y="782"/>
                    </a:lnTo>
                    <a:lnTo>
                      <a:pt x="327" y="1074"/>
                    </a:lnTo>
                    <a:lnTo>
                      <a:pt x="340" y="2083"/>
                    </a:lnTo>
                    <a:lnTo>
                      <a:pt x="0" y="2083"/>
                    </a:lnTo>
                    <a:lnTo>
                      <a:pt x="0" y="0"/>
                    </a:lnTo>
                    <a:lnTo>
                      <a:pt x="391" y="0"/>
                    </a:lnTo>
                    <a:lnTo>
                      <a:pt x="896" y="1018"/>
                    </a:lnTo>
                    <a:lnTo>
                      <a:pt x="967" y="1169"/>
                    </a:lnTo>
                    <a:lnTo>
                      <a:pt x="1029" y="1322"/>
                    </a:lnTo>
                    <a:lnTo>
                      <a:pt x="1110" y="1553"/>
                    </a:lnTo>
                    <a:lnTo>
                      <a:pt x="1119" y="1544"/>
                    </a:lnTo>
                    <a:lnTo>
                      <a:pt x="1100" y="1279"/>
                    </a:lnTo>
                    <a:lnTo>
                      <a:pt x="1088" y="951"/>
                    </a:lnTo>
                    <a:lnTo>
                      <a:pt x="1083" y="0"/>
                    </a:lnTo>
                    <a:lnTo>
                      <a:pt x="1410" y="0"/>
                    </a:lnTo>
                    <a:lnTo>
                      <a:pt x="1410" y="2083"/>
                    </a:lnTo>
                    <a:lnTo>
                      <a:pt x="1047" y="2083"/>
                    </a:lnTo>
                    <a:lnTo>
                      <a:pt x="1047" y="208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 dirty="0">
                  <a:latin typeface="+mj-lt"/>
                </a:endParaRPr>
              </a:p>
            </p:txBody>
          </p:sp>
          <p:sp>
            <p:nvSpPr>
              <p:cNvPr id="44" name="Freeform 43"/>
              <p:cNvSpPr>
                <a:spLocks noEditPoints="1"/>
              </p:cNvSpPr>
              <p:nvPr/>
            </p:nvSpPr>
            <p:spPr bwMode="auto">
              <a:xfrm>
                <a:off x="13172" y="620"/>
                <a:ext cx="182" cy="229"/>
              </a:xfrm>
              <a:custGeom>
                <a:avLst/>
                <a:gdLst>
                  <a:gd name="T0" fmla="*/ 591 w 1273"/>
                  <a:gd name="T1" fmla="*/ 257 h 1598"/>
                  <a:gd name="T2" fmla="*/ 483 w 1273"/>
                  <a:gd name="T3" fmla="*/ 309 h 1598"/>
                  <a:gd name="T4" fmla="*/ 409 w 1273"/>
                  <a:gd name="T5" fmla="*/ 410 h 1598"/>
                  <a:gd name="T6" fmla="*/ 372 w 1273"/>
                  <a:gd name="T7" fmla="*/ 556 h 1598"/>
                  <a:gd name="T8" fmla="*/ 930 w 1273"/>
                  <a:gd name="T9" fmla="*/ 644 h 1598"/>
                  <a:gd name="T10" fmla="*/ 911 w 1273"/>
                  <a:gd name="T11" fmla="*/ 479 h 1598"/>
                  <a:gd name="T12" fmla="*/ 855 w 1273"/>
                  <a:gd name="T13" fmla="*/ 354 h 1598"/>
                  <a:gd name="T14" fmla="*/ 769 w 1273"/>
                  <a:gd name="T15" fmla="*/ 276 h 1598"/>
                  <a:gd name="T16" fmla="*/ 657 w 1273"/>
                  <a:gd name="T17" fmla="*/ 249 h 1598"/>
                  <a:gd name="T18" fmla="*/ 365 w 1273"/>
                  <a:gd name="T19" fmla="*/ 888 h 1598"/>
                  <a:gd name="T20" fmla="*/ 368 w 1273"/>
                  <a:gd name="T21" fmla="*/ 991 h 1598"/>
                  <a:gd name="T22" fmla="*/ 405 w 1273"/>
                  <a:gd name="T23" fmla="*/ 1142 h 1598"/>
                  <a:gd name="T24" fmla="*/ 491 w 1273"/>
                  <a:gd name="T25" fmla="*/ 1264 h 1598"/>
                  <a:gd name="T26" fmla="*/ 639 w 1273"/>
                  <a:gd name="T27" fmla="*/ 1335 h 1598"/>
                  <a:gd name="T28" fmla="*/ 843 w 1273"/>
                  <a:gd name="T29" fmla="*/ 1336 h 1598"/>
                  <a:gd name="T30" fmla="*/ 1032 w 1273"/>
                  <a:gd name="T31" fmla="*/ 1260 h 1598"/>
                  <a:gd name="T32" fmla="*/ 1250 w 1273"/>
                  <a:gd name="T33" fmla="*/ 1397 h 1598"/>
                  <a:gd name="T34" fmla="*/ 993 w 1273"/>
                  <a:gd name="T35" fmla="*/ 1548 h 1598"/>
                  <a:gd name="T36" fmla="*/ 702 w 1273"/>
                  <a:gd name="T37" fmla="*/ 1598 h 1598"/>
                  <a:gd name="T38" fmla="*/ 548 w 1273"/>
                  <a:gd name="T39" fmla="*/ 1583 h 1598"/>
                  <a:gd name="T40" fmla="*/ 411 w 1273"/>
                  <a:gd name="T41" fmla="*/ 1542 h 1598"/>
                  <a:gd name="T42" fmla="*/ 290 w 1273"/>
                  <a:gd name="T43" fmla="*/ 1475 h 1598"/>
                  <a:gd name="T44" fmla="*/ 190 w 1273"/>
                  <a:gd name="T45" fmla="*/ 1382 h 1598"/>
                  <a:gd name="T46" fmla="*/ 109 w 1273"/>
                  <a:gd name="T47" fmla="*/ 1267 h 1598"/>
                  <a:gd name="T48" fmla="*/ 49 w 1273"/>
                  <a:gd name="T49" fmla="*/ 1131 h 1598"/>
                  <a:gd name="T50" fmla="*/ 13 w 1273"/>
                  <a:gd name="T51" fmla="*/ 975 h 1598"/>
                  <a:gd name="T52" fmla="*/ 12 w 1273"/>
                  <a:gd name="T53" fmla="*/ 615 h 1598"/>
                  <a:gd name="T54" fmla="*/ 46 w 1273"/>
                  <a:gd name="T55" fmla="*/ 458 h 1598"/>
                  <a:gd name="T56" fmla="*/ 105 w 1273"/>
                  <a:gd name="T57" fmla="*/ 323 h 1598"/>
                  <a:gd name="T58" fmla="*/ 190 w 1273"/>
                  <a:gd name="T59" fmla="*/ 205 h 1598"/>
                  <a:gd name="T60" fmla="*/ 288 w 1273"/>
                  <a:gd name="T61" fmla="*/ 113 h 1598"/>
                  <a:gd name="T62" fmla="*/ 397 w 1273"/>
                  <a:gd name="T63" fmla="*/ 49 h 1598"/>
                  <a:gd name="T64" fmla="*/ 519 w 1273"/>
                  <a:gd name="T65" fmla="*/ 12 h 1598"/>
                  <a:gd name="T66" fmla="*/ 767 w 1273"/>
                  <a:gd name="T67" fmla="*/ 7 h 1598"/>
                  <a:gd name="T68" fmla="*/ 976 w 1273"/>
                  <a:gd name="T69" fmla="*/ 82 h 1598"/>
                  <a:gd name="T70" fmla="*/ 1122 w 1273"/>
                  <a:gd name="T71" fmla="*/ 205 h 1598"/>
                  <a:gd name="T72" fmla="*/ 1195 w 1273"/>
                  <a:gd name="T73" fmla="*/ 325 h 1598"/>
                  <a:gd name="T74" fmla="*/ 1245 w 1273"/>
                  <a:gd name="T75" fmla="*/ 485 h 1598"/>
                  <a:gd name="T76" fmla="*/ 1270 w 1273"/>
                  <a:gd name="T77" fmla="*/ 693 h 1598"/>
                  <a:gd name="T78" fmla="*/ 1273 w 1273"/>
                  <a:gd name="T79" fmla="*/ 888 h 1598"/>
                  <a:gd name="T80" fmla="*/ 365 w 1273"/>
                  <a:gd name="T81" fmla="*/ 888 h 15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273" h="1598">
                    <a:moveTo>
                      <a:pt x="657" y="249"/>
                    </a:moveTo>
                    <a:lnTo>
                      <a:pt x="591" y="257"/>
                    </a:lnTo>
                    <a:lnTo>
                      <a:pt x="532" y="276"/>
                    </a:lnTo>
                    <a:lnTo>
                      <a:pt x="483" y="309"/>
                    </a:lnTo>
                    <a:lnTo>
                      <a:pt x="441" y="354"/>
                    </a:lnTo>
                    <a:lnTo>
                      <a:pt x="409" y="410"/>
                    </a:lnTo>
                    <a:lnTo>
                      <a:pt x="386" y="479"/>
                    </a:lnTo>
                    <a:lnTo>
                      <a:pt x="372" y="556"/>
                    </a:lnTo>
                    <a:lnTo>
                      <a:pt x="368" y="644"/>
                    </a:lnTo>
                    <a:lnTo>
                      <a:pt x="930" y="644"/>
                    </a:lnTo>
                    <a:lnTo>
                      <a:pt x="925" y="556"/>
                    </a:lnTo>
                    <a:lnTo>
                      <a:pt x="911" y="479"/>
                    </a:lnTo>
                    <a:lnTo>
                      <a:pt x="887" y="410"/>
                    </a:lnTo>
                    <a:lnTo>
                      <a:pt x="855" y="354"/>
                    </a:lnTo>
                    <a:lnTo>
                      <a:pt x="816" y="309"/>
                    </a:lnTo>
                    <a:lnTo>
                      <a:pt x="769" y="276"/>
                    </a:lnTo>
                    <a:lnTo>
                      <a:pt x="715" y="257"/>
                    </a:lnTo>
                    <a:lnTo>
                      <a:pt x="657" y="249"/>
                    </a:lnTo>
                    <a:lnTo>
                      <a:pt x="657" y="249"/>
                    </a:lnTo>
                    <a:close/>
                    <a:moveTo>
                      <a:pt x="365" y="888"/>
                    </a:moveTo>
                    <a:lnTo>
                      <a:pt x="365" y="912"/>
                    </a:lnTo>
                    <a:lnTo>
                      <a:pt x="368" y="991"/>
                    </a:lnTo>
                    <a:lnTo>
                      <a:pt x="382" y="1068"/>
                    </a:lnTo>
                    <a:lnTo>
                      <a:pt x="405" y="1142"/>
                    </a:lnTo>
                    <a:lnTo>
                      <a:pt x="440" y="1208"/>
                    </a:lnTo>
                    <a:lnTo>
                      <a:pt x="491" y="1264"/>
                    </a:lnTo>
                    <a:lnTo>
                      <a:pt x="557" y="1307"/>
                    </a:lnTo>
                    <a:lnTo>
                      <a:pt x="639" y="1335"/>
                    </a:lnTo>
                    <a:lnTo>
                      <a:pt x="741" y="1346"/>
                    </a:lnTo>
                    <a:lnTo>
                      <a:pt x="843" y="1336"/>
                    </a:lnTo>
                    <a:lnTo>
                      <a:pt x="940" y="1307"/>
                    </a:lnTo>
                    <a:lnTo>
                      <a:pt x="1032" y="1260"/>
                    </a:lnTo>
                    <a:lnTo>
                      <a:pt x="1120" y="1195"/>
                    </a:lnTo>
                    <a:lnTo>
                      <a:pt x="1250" y="1397"/>
                    </a:lnTo>
                    <a:lnTo>
                      <a:pt x="1125" y="1485"/>
                    </a:lnTo>
                    <a:lnTo>
                      <a:pt x="993" y="1548"/>
                    </a:lnTo>
                    <a:lnTo>
                      <a:pt x="851" y="1586"/>
                    </a:lnTo>
                    <a:lnTo>
                      <a:pt x="702" y="1598"/>
                    </a:lnTo>
                    <a:lnTo>
                      <a:pt x="623" y="1594"/>
                    </a:lnTo>
                    <a:lnTo>
                      <a:pt x="548" y="1583"/>
                    </a:lnTo>
                    <a:lnTo>
                      <a:pt x="477" y="1566"/>
                    </a:lnTo>
                    <a:lnTo>
                      <a:pt x="411" y="1542"/>
                    </a:lnTo>
                    <a:lnTo>
                      <a:pt x="348" y="1511"/>
                    </a:lnTo>
                    <a:lnTo>
                      <a:pt x="290" y="1475"/>
                    </a:lnTo>
                    <a:lnTo>
                      <a:pt x="238" y="1431"/>
                    </a:lnTo>
                    <a:lnTo>
                      <a:pt x="190" y="1382"/>
                    </a:lnTo>
                    <a:lnTo>
                      <a:pt x="146" y="1327"/>
                    </a:lnTo>
                    <a:lnTo>
                      <a:pt x="109" y="1267"/>
                    </a:lnTo>
                    <a:lnTo>
                      <a:pt x="76" y="1202"/>
                    </a:lnTo>
                    <a:lnTo>
                      <a:pt x="49" y="1131"/>
                    </a:lnTo>
                    <a:lnTo>
                      <a:pt x="28" y="1056"/>
                    </a:lnTo>
                    <a:lnTo>
                      <a:pt x="13" y="975"/>
                    </a:lnTo>
                    <a:lnTo>
                      <a:pt x="0" y="801"/>
                    </a:lnTo>
                    <a:lnTo>
                      <a:pt x="12" y="615"/>
                    </a:lnTo>
                    <a:lnTo>
                      <a:pt x="26" y="534"/>
                    </a:lnTo>
                    <a:lnTo>
                      <a:pt x="46" y="458"/>
                    </a:lnTo>
                    <a:lnTo>
                      <a:pt x="72" y="388"/>
                    </a:lnTo>
                    <a:lnTo>
                      <a:pt x="105" y="323"/>
                    </a:lnTo>
                    <a:lnTo>
                      <a:pt x="144" y="262"/>
                    </a:lnTo>
                    <a:lnTo>
                      <a:pt x="190" y="205"/>
                    </a:lnTo>
                    <a:lnTo>
                      <a:pt x="238" y="154"/>
                    </a:lnTo>
                    <a:lnTo>
                      <a:pt x="288" y="113"/>
                    </a:lnTo>
                    <a:lnTo>
                      <a:pt x="341" y="78"/>
                    </a:lnTo>
                    <a:lnTo>
                      <a:pt x="397" y="49"/>
                    </a:lnTo>
                    <a:lnTo>
                      <a:pt x="456" y="28"/>
                    </a:lnTo>
                    <a:lnTo>
                      <a:pt x="519" y="12"/>
                    </a:lnTo>
                    <a:lnTo>
                      <a:pt x="657" y="0"/>
                    </a:lnTo>
                    <a:lnTo>
                      <a:pt x="767" y="7"/>
                    </a:lnTo>
                    <a:lnTo>
                      <a:pt x="873" y="34"/>
                    </a:lnTo>
                    <a:lnTo>
                      <a:pt x="976" y="82"/>
                    </a:lnTo>
                    <a:lnTo>
                      <a:pt x="1075" y="157"/>
                    </a:lnTo>
                    <a:lnTo>
                      <a:pt x="1122" y="205"/>
                    </a:lnTo>
                    <a:lnTo>
                      <a:pt x="1161" y="260"/>
                    </a:lnTo>
                    <a:lnTo>
                      <a:pt x="1195" y="325"/>
                    </a:lnTo>
                    <a:lnTo>
                      <a:pt x="1224" y="400"/>
                    </a:lnTo>
                    <a:lnTo>
                      <a:pt x="1245" y="485"/>
                    </a:lnTo>
                    <a:lnTo>
                      <a:pt x="1261" y="582"/>
                    </a:lnTo>
                    <a:lnTo>
                      <a:pt x="1270" y="693"/>
                    </a:lnTo>
                    <a:lnTo>
                      <a:pt x="1273" y="819"/>
                    </a:lnTo>
                    <a:lnTo>
                      <a:pt x="1273" y="888"/>
                    </a:lnTo>
                    <a:lnTo>
                      <a:pt x="365" y="888"/>
                    </a:lnTo>
                    <a:lnTo>
                      <a:pt x="365" y="88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 dirty="0">
                  <a:latin typeface="+mj-lt"/>
                </a:endParaRPr>
              </a:p>
            </p:txBody>
          </p:sp>
          <p:sp>
            <p:nvSpPr>
              <p:cNvPr id="45" name="Freeform 44"/>
              <p:cNvSpPr>
                <a:spLocks/>
              </p:cNvSpPr>
              <p:nvPr/>
            </p:nvSpPr>
            <p:spPr bwMode="auto">
              <a:xfrm>
                <a:off x="13375" y="622"/>
                <a:ext cx="292" cy="222"/>
              </a:xfrm>
              <a:custGeom>
                <a:avLst/>
                <a:gdLst>
                  <a:gd name="T0" fmla="*/ 1301 w 2041"/>
                  <a:gd name="T1" fmla="*/ 1553 h 1553"/>
                  <a:gd name="T2" fmla="*/ 1046 w 2041"/>
                  <a:gd name="T3" fmla="*/ 576 h 1553"/>
                  <a:gd name="T4" fmla="*/ 1017 w 2041"/>
                  <a:gd name="T5" fmla="*/ 446 h 1553"/>
                  <a:gd name="T6" fmla="*/ 1015 w 2041"/>
                  <a:gd name="T7" fmla="*/ 437 h 1553"/>
                  <a:gd name="T8" fmla="*/ 1014 w 2041"/>
                  <a:gd name="T9" fmla="*/ 437 h 1553"/>
                  <a:gd name="T10" fmla="*/ 1009 w 2041"/>
                  <a:gd name="T11" fmla="*/ 437 h 1553"/>
                  <a:gd name="T12" fmla="*/ 1009 w 2041"/>
                  <a:gd name="T13" fmla="*/ 437 h 1553"/>
                  <a:gd name="T14" fmla="*/ 1009 w 2041"/>
                  <a:gd name="T15" fmla="*/ 438 h 1553"/>
                  <a:gd name="T16" fmla="*/ 1004 w 2041"/>
                  <a:gd name="T17" fmla="*/ 465 h 1553"/>
                  <a:gd name="T18" fmla="*/ 910 w 2041"/>
                  <a:gd name="T19" fmla="*/ 867 h 1553"/>
                  <a:gd name="T20" fmla="*/ 416 w 2041"/>
                  <a:gd name="T21" fmla="*/ 1553 h 1553"/>
                  <a:gd name="T22" fmla="*/ 329 w 2041"/>
                  <a:gd name="T23" fmla="*/ 0 h 1553"/>
                  <a:gd name="T24" fmla="*/ 549 w 2041"/>
                  <a:gd name="T25" fmla="*/ 1008 h 1553"/>
                  <a:gd name="T26" fmla="*/ 571 w 2041"/>
                  <a:gd name="T27" fmla="*/ 1128 h 1553"/>
                  <a:gd name="T28" fmla="*/ 572 w 2041"/>
                  <a:gd name="T29" fmla="*/ 1137 h 1553"/>
                  <a:gd name="T30" fmla="*/ 572 w 2041"/>
                  <a:gd name="T31" fmla="*/ 1137 h 1553"/>
                  <a:gd name="T32" fmla="*/ 581 w 2041"/>
                  <a:gd name="T33" fmla="*/ 1137 h 1553"/>
                  <a:gd name="T34" fmla="*/ 581 w 2041"/>
                  <a:gd name="T35" fmla="*/ 1137 h 1553"/>
                  <a:gd name="T36" fmla="*/ 581 w 2041"/>
                  <a:gd name="T37" fmla="*/ 1135 h 1553"/>
                  <a:gd name="T38" fmla="*/ 587 w 2041"/>
                  <a:gd name="T39" fmla="*/ 1103 h 1553"/>
                  <a:gd name="T40" fmla="*/ 669 w 2041"/>
                  <a:gd name="T41" fmla="*/ 728 h 1553"/>
                  <a:gd name="T42" fmla="*/ 1189 w 2041"/>
                  <a:gd name="T43" fmla="*/ 24 h 1553"/>
                  <a:gd name="T44" fmla="*/ 1432 w 2041"/>
                  <a:gd name="T45" fmla="*/ 1019 h 1553"/>
                  <a:gd name="T46" fmla="*/ 1456 w 2041"/>
                  <a:gd name="T47" fmla="*/ 1135 h 1553"/>
                  <a:gd name="T48" fmla="*/ 1457 w 2041"/>
                  <a:gd name="T49" fmla="*/ 1143 h 1553"/>
                  <a:gd name="T50" fmla="*/ 1457 w 2041"/>
                  <a:gd name="T51" fmla="*/ 1144 h 1553"/>
                  <a:gd name="T52" fmla="*/ 1466 w 2041"/>
                  <a:gd name="T53" fmla="*/ 1144 h 1553"/>
                  <a:gd name="T54" fmla="*/ 1466 w 2041"/>
                  <a:gd name="T55" fmla="*/ 1144 h 1553"/>
                  <a:gd name="T56" fmla="*/ 1466 w 2041"/>
                  <a:gd name="T57" fmla="*/ 1143 h 1553"/>
                  <a:gd name="T58" fmla="*/ 1467 w 2041"/>
                  <a:gd name="T59" fmla="*/ 1133 h 1553"/>
                  <a:gd name="T60" fmla="*/ 1489 w 2041"/>
                  <a:gd name="T61" fmla="*/ 1005 h 1553"/>
                  <a:gd name="T62" fmla="*/ 1698 w 2041"/>
                  <a:gd name="T63" fmla="*/ 24 h 1553"/>
                  <a:gd name="T64" fmla="*/ 1610 w 2041"/>
                  <a:gd name="T65" fmla="*/ 1553 h 15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041" h="1553">
                    <a:moveTo>
                      <a:pt x="1610" y="1553"/>
                    </a:moveTo>
                    <a:lnTo>
                      <a:pt x="1301" y="1553"/>
                    </a:lnTo>
                    <a:lnTo>
                      <a:pt x="1114" y="852"/>
                    </a:lnTo>
                    <a:lnTo>
                      <a:pt x="1046" y="576"/>
                    </a:lnTo>
                    <a:lnTo>
                      <a:pt x="1024" y="476"/>
                    </a:lnTo>
                    <a:lnTo>
                      <a:pt x="1017" y="446"/>
                    </a:lnTo>
                    <a:lnTo>
                      <a:pt x="1015" y="439"/>
                    </a:lnTo>
                    <a:lnTo>
                      <a:pt x="1015" y="437"/>
                    </a:lnTo>
                    <a:lnTo>
                      <a:pt x="1014" y="437"/>
                    </a:lnTo>
                    <a:lnTo>
                      <a:pt x="1014" y="437"/>
                    </a:lnTo>
                    <a:lnTo>
                      <a:pt x="1014" y="437"/>
                    </a:lnTo>
                    <a:lnTo>
                      <a:pt x="1009" y="437"/>
                    </a:lnTo>
                    <a:lnTo>
                      <a:pt x="1009" y="437"/>
                    </a:lnTo>
                    <a:lnTo>
                      <a:pt x="1009" y="437"/>
                    </a:lnTo>
                    <a:lnTo>
                      <a:pt x="1009" y="437"/>
                    </a:lnTo>
                    <a:lnTo>
                      <a:pt x="1009" y="438"/>
                    </a:lnTo>
                    <a:lnTo>
                      <a:pt x="1008" y="443"/>
                    </a:lnTo>
                    <a:lnTo>
                      <a:pt x="1004" y="465"/>
                    </a:lnTo>
                    <a:lnTo>
                      <a:pt x="988" y="547"/>
                    </a:lnTo>
                    <a:lnTo>
                      <a:pt x="910" y="867"/>
                    </a:lnTo>
                    <a:lnTo>
                      <a:pt x="725" y="1553"/>
                    </a:lnTo>
                    <a:lnTo>
                      <a:pt x="416" y="1553"/>
                    </a:lnTo>
                    <a:lnTo>
                      <a:pt x="0" y="45"/>
                    </a:lnTo>
                    <a:lnTo>
                      <a:pt x="329" y="0"/>
                    </a:lnTo>
                    <a:lnTo>
                      <a:pt x="494" y="738"/>
                    </a:lnTo>
                    <a:lnTo>
                      <a:pt x="549" y="1008"/>
                    </a:lnTo>
                    <a:lnTo>
                      <a:pt x="566" y="1102"/>
                    </a:lnTo>
                    <a:lnTo>
                      <a:pt x="571" y="1128"/>
                    </a:lnTo>
                    <a:lnTo>
                      <a:pt x="572" y="1135"/>
                    </a:lnTo>
                    <a:lnTo>
                      <a:pt x="572" y="1137"/>
                    </a:lnTo>
                    <a:lnTo>
                      <a:pt x="572" y="1137"/>
                    </a:lnTo>
                    <a:lnTo>
                      <a:pt x="572" y="1137"/>
                    </a:lnTo>
                    <a:lnTo>
                      <a:pt x="573" y="1137"/>
                    </a:lnTo>
                    <a:lnTo>
                      <a:pt x="581" y="1137"/>
                    </a:lnTo>
                    <a:lnTo>
                      <a:pt x="581" y="1137"/>
                    </a:lnTo>
                    <a:lnTo>
                      <a:pt x="581" y="1137"/>
                    </a:lnTo>
                    <a:lnTo>
                      <a:pt x="581" y="1137"/>
                    </a:lnTo>
                    <a:lnTo>
                      <a:pt x="581" y="1135"/>
                    </a:lnTo>
                    <a:lnTo>
                      <a:pt x="582" y="1129"/>
                    </a:lnTo>
                    <a:lnTo>
                      <a:pt x="587" y="1103"/>
                    </a:lnTo>
                    <a:lnTo>
                      <a:pt x="604" y="1012"/>
                    </a:lnTo>
                    <a:lnTo>
                      <a:pt x="669" y="728"/>
                    </a:lnTo>
                    <a:lnTo>
                      <a:pt x="864" y="24"/>
                    </a:lnTo>
                    <a:lnTo>
                      <a:pt x="1189" y="24"/>
                    </a:lnTo>
                    <a:lnTo>
                      <a:pt x="1361" y="710"/>
                    </a:lnTo>
                    <a:lnTo>
                      <a:pt x="1432" y="1019"/>
                    </a:lnTo>
                    <a:lnTo>
                      <a:pt x="1451" y="1111"/>
                    </a:lnTo>
                    <a:lnTo>
                      <a:pt x="1456" y="1135"/>
                    </a:lnTo>
                    <a:lnTo>
                      <a:pt x="1457" y="1142"/>
                    </a:lnTo>
                    <a:lnTo>
                      <a:pt x="1457" y="1143"/>
                    </a:lnTo>
                    <a:lnTo>
                      <a:pt x="1457" y="1144"/>
                    </a:lnTo>
                    <a:lnTo>
                      <a:pt x="1457" y="1144"/>
                    </a:lnTo>
                    <a:lnTo>
                      <a:pt x="1457" y="1144"/>
                    </a:lnTo>
                    <a:lnTo>
                      <a:pt x="1466" y="1144"/>
                    </a:lnTo>
                    <a:lnTo>
                      <a:pt x="1466" y="1144"/>
                    </a:lnTo>
                    <a:lnTo>
                      <a:pt x="1466" y="1144"/>
                    </a:lnTo>
                    <a:lnTo>
                      <a:pt x="1466" y="1144"/>
                    </a:lnTo>
                    <a:lnTo>
                      <a:pt x="1466" y="1143"/>
                    </a:lnTo>
                    <a:lnTo>
                      <a:pt x="1466" y="1141"/>
                    </a:lnTo>
                    <a:lnTo>
                      <a:pt x="1467" y="1133"/>
                    </a:lnTo>
                    <a:lnTo>
                      <a:pt x="1473" y="1104"/>
                    </a:lnTo>
                    <a:lnTo>
                      <a:pt x="1489" y="1005"/>
                    </a:lnTo>
                    <a:lnTo>
                      <a:pt x="1541" y="734"/>
                    </a:lnTo>
                    <a:lnTo>
                      <a:pt x="1698" y="24"/>
                    </a:lnTo>
                    <a:lnTo>
                      <a:pt x="2041" y="24"/>
                    </a:lnTo>
                    <a:lnTo>
                      <a:pt x="1610" y="1553"/>
                    </a:lnTo>
                    <a:lnTo>
                      <a:pt x="1610" y="15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 dirty="0">
                  <a:latin typeface="+mj-lt"/>
                </a:endParaRPr>
              </a:p>
            </p:txBody>
          </p:sp>
          <p:sp>
            <p:nvSpPr>
              <p:cNvPr id="46" name="Freeform 45"/>
              <p:cNvSpPr>
                <a:spLocks noEditPoints="1"/>
              </p:cNvSpPr>
              <p:nvPr/>
            </p:nvSpPr>
            <p:spPr bwMode="auto">
              <a:xfrm>
                <a:off x="13798" y="545"/>
                <a:ext cx="203" cy="298"/>
              </a:xfrm>
              <a:custGeom>
                <a:avLst/>
                <a:gdLst>
                  <a:gd name="T0" fmla="*/ 529 w 1423"/>
                  <a:gd name="T1" fmla="*/ 280 h 2083"/>
                  <a:gd name="T2" fmla="*/ 340 w 1423"/>
                  <a:gd name="T3" fmla="*/ 280 h 2083"/>
                  <a:gd name="T4" fmla="*/ 340 w 1423"/>
                  <a:gd name="T5" fmla="*/ 939 h 2083"/>
                  <a:gd name="T6" fmla="*/ 517 w 1423"/>
                  <a:gd name="T7" fmla="*/ 939 h 2083"/>
                  <a:gd name="T8" fmla="*/ 637 w 1423"/>
                  <a:gd name="T9" fmla="*/ 934 h 2083"/>
                  <a:gd name="T10" fmla="*/ 731 w 1423"/>
                  <a:gd name="T11" fmla="*/ 919 h 2083"/>
                  <a:gd name="T12" fmla="*/ 803 w 1423"/>
                  <a:gd name="T13" fmla="*/ 892 h 2083"/>
                  <a:gd name="T14" fmla="*/ 857 w 1423"/>
                  <a:gd name="T15" fmla="*/ 852 h 2083"/>
                  <a:gd name="T16" fmla="*/ 895 w 1423"/>
                  <a:gd name="T17" fmla="*/ 803 h 2083"/>
                  <a:gd name="T18" fmla="*/ 925 w 1423"/>
                  <a:gd name="T19" fmla="*/ 745 h 2083"/>
                  <a:gd name="T20" fmla="*/ 944 w 1423"/>
                  <a:gd name="T21" fmla="*/ 676 h 2083"/>
                  <a:gd name="T22" fmla="*/ 951 w 1423"/>
                  <a:gd name="T23" fmla="*/ 598 h 2083"/>
                  <a:gd name="T24" fmla="*/ 944 w 1423"/>
                  <a:gd name="T25" fmla="*/ 525 h 2083"/>
                  <a:gd name="T26" fmla="*/ 927 w 1423"/>
                  <a:gd name="T27" fmla="*/ 460 h 2083"/>
                  <a:gd name="T28" fmla="*/ 899 w 1423"/>
                  <a:gd name="T29" fmla="*/ 405 h 2083"/>
                  <a:gd name="T30" fmla="*/ 855 w 1423"/>
                  <a:gd name="T31" fmla="*/ 361 h 2083"/>
                  <a:gd name="T32" fmla="*/ 797 w 1423"/>
                  <a:gd name="T33" fmla="*/ 325 h 2083"/>
                  <a:gd name="T34" fmla="*/ 725 w 1423"/>
                  <a:gd name="T35" fmla="*/ 300 h 2083"/>
                  <a:gd name="T36" fmla="*/ 635 w 1423"/>
                  <a:gd name="T37" fmla="*/ 285 h 2083"/>
                  <a:gd name="T38" fmla="*/ 529 w 1423"/>
                  <a:gd name="T39" fmla="*/ 280 h 2083"/>
                  <a:gd name="T40" fmla="*/ 529 w 1423"/>
                  <a:gd name="T41" fmla="*/ 280 h 2083"/>
                  <a:gd name="T42" fmla="*/ 1011 w 1423"/>
                  <a:gd name="T43" fmla="*/ 2083 h 2083"/>
                  <a:gd name="T44" fmla="*/ 830 w 1423"/>
                  <a:gd name="T45" fmla="*/ 1761 h 2083"/>
                  <a:gd name="T46" fmla="*/ 730 w 1423"/>
                  <a:gd name="T47" fmla="*/ 1589 h 2083"/>
                  <a:gd name="T48" fmla="*/ 642 w 1423"/>
                  <a:gd name="T49" fmla="*/ 1451 h 2083"/>
                  <a:gd name="T50" fmla="*/ 559 w 1423"/>
                  <a:gd name="T51" fmla="*/ 1339 h 2083"/>
                  <a:gd name="T52" fmla="*/ 475 w 1423"/>
                  <a:gd name="T53" fmla="*/ 1246 h 2083"/>
                  <a:gd name="T54" fmla="*/ 418 w 1423"/>
                  <a:gd name="T55" fmla="*/ 1201 h 2083"/>
                  <a:gd name="T56" fmla="*/ 384 w 1423"/>
                  <a:gd name="T57" fmla="*/ 1188 h 2083"/>
                  <a:gd name="T58" fmla="*/ 340 w 1423"/>
                  <a:gd name="T59" fmla="*/ 1183 h 2083"/>
                  <a:gd name="T60" fmla="*/ 340 w 1423"/>
                  <a:gd name="T61" fmla="*/ 2083 h 2083"/>
                  <a:gd name="T62" fmla="*/ 0 w 1423"/>
                  <a:gd name="T63" fmla="*/ 2083 h 2083"/>
                  <a:gd name="T64" fmla="*/ 0 w 1423"/>
                  <a:gd name="T65" fmla="*/ 0 h 2083"/>
                  <a:gd name="T66" fmla="*/ 634 w 1423"/>
                  <a:gd name="T67" fmla="*/ 0 h 2083"/>
                  <a:gd name="T68" fmla="*/ 797 w 1423"/>
                  <a:gd name="T69" fmla="*/ 12 h 2083"/>
                  <a:gd name="T70" fmla="*/ 937 w 1423"/>
                  <a:gd name="T71" fmla="*/ 47 h 2083"/>
                  <a:gd name="T72" fmla="*/ 998 w 1423"/>
                  <a:gd name="T73" fmla="*/ 73 h 2083"/>
                  <a:gd name="T74" fmla="*/ 1053 w 1423"/>
                  <a:gd name="T75" fmla="*/ 103 h 2083"/>
                  <a:gd name="T76" fmla="*/ 1148 w 1423"/>
                  <a:gd name="T77" fmla="*/ 176 h 2083"/>
                  <a:gd name="T78" fmla="*/ 1221 w 1423"/>
                  <a:gd name="T79" fmla="*/ 265 h 2083"/>
                  <a:gd name="T80" fmla="*/ 1272 w 1423"/>
                  <a:gd name="T81" fmla="*/ 366 h 2083"/>
                  <a:gd name="T82" fmla="*/ 1302 w 1423"/>
                  <a:gd name="T83" fmla="*/ 477 h 2083"/>
                  <a:gd name="T84" fmla="*/ 1311 w 1423"/>
                  <a:gd name="T85" fmla="*/ 596 h 2083"/>
                  <a:gd name="T86" fmla="*/ 1303 w 1423"/>
                  <a:gd name="T87" fmla="*/ 706 h 2083"/>
                  <a:gd name="T88" fmla="*/ 1276 w 1423"/>
                  <a:gd name="T89" fmla="*/ 811 h 2083"/>
                  <a:gd name="T90" fmla="*/ 1233 w 1423"/>
                  <a:gd name="T91" fmla="*/ 908 h 2083"/>
                  <a:gd name="T92" fmla="*/ 1175 w 1423"/>
                  <a:gd name="T93" fmla="*/ 994 h 2083"/>
                  <a:gd name="T94" fmla="*/ 1100 w 1423"/>
                  <a:gd name="T95" fmla="*/ 1066 h 2083"/>
                  <a:gd name="T96" fmla="*/ 1012 w 1423"/>
                  <a:gd name="T97" fmla="*/ 1120 h 2083"/>
                  <a:gd name="T98" fmla="*/ 909 w 1423"/>
                  <a:gd name="T99" fmla="*/ 1155 h 2083"/>
                  <a:gd name="T100" fmla="*/ 794 w 1423"/>
                  <a:gd name="T101" fmla="*/ 1168 h 2083"/>
                  <a:gd name="T102" fmla="*/ 825 w 1423"/>
                  <a:gd name="T103" fmla="*/ 1190 h 2083"/>
                  <a:gd name="T104" fmla="*/ 861 w 1423"/>
                  <a:gd name="T105" fmla="*/ 1224 h 2083"/>
                  <a:gd name="T106" fmla="*/ 942 w 1423"/>
                  <a:gd name="T107" fmla="*/ 1325 h 2083"/>
                  <a:gd name="T108" fmla="*/ 1031 w 1423"/>
                  <a:gd name="T109" fmla="*/ 1451 h 2083"/>
                  <a:gd name="T110" fmla="*/ 1116 w 1423"/>
                  <a:gd name="T111" fmla="*/ 1584 h 2083"/>
                  <a:gd name="T112" fmla="*/ 1423 w 1423"/>
                  <a:gd name="T113" fmla="*/ 2083 h 2083"/>
                  <a:gd name="T114" fmla="*/ 1011 w 1423"/>
                  <a:gd name="T115" fmla="*/ 2083 h 2083"/>
                  <a:gd name="T116" fmla="*/ 1011 w 1423"/>
                  <a:gd name="T117" fmla="*/ 2083 h 20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423" h="2083">
                    <a:moveTo>
                      <a:pt x="529" y="280"/>
                    </a:moveTo>
                    <a:lnTo>
                      <a:pt x="340" y="280"/>
                    </a:lnTo>
                    <a:lnTo>
                      <a:pt x="340" y="939"/>
                    </a:lnTo>
                    <a:lnTo>
                      <a:pt x="517" y="939"/>
                    </a:lnTo>
                    <a:lnTo>
                      <a:pt x="637" y="934"/>
                    </a:lnTo>
                    <a:lnTo>
                      <a:pt x="731" y="919"/>
                    </a:lnTo>
                    <a:lnTo>
                      <a:pt x="803" y="892"/>
                    </a:lnTo>
                    <a:lnTo>
                      <a:pt x="857" y="852"/>
                    </a:lnTo>
                    <a:lnTo>
                      <a:pt x="895" y="803"/>
                    </a:lnTo>
                    <a:lnTo>
                      <a:pt x="925" y="745"/>
                    </a:lnTo>
                    <a:lnTo>
                      <a:pt x="944" y="676"/>
                    </a:lnTo>
                    <a:lnTo>
                      <a:pt x="951" y="598"/>
                    </a:lnTo>
                    <a:lnTo>
                      <a:pt x="944" y="525"/>
                    </a:lnTo>
                    <a:lnTo>
                      <a:pt x="927" y="460"/>
                    </a:lnTo>
                    <a:lnTo>
                      <a:pt x="899" y="405"/>
                    </a:lnTo>
                    <a:lnTo>
                      <a:pt x="855" y="361"/>
                    </a:lnTo>
                    <a:lnTo>
                      <a:pt x="797" y="325"/>
                    </a:lnTo>
                    <a:lnTo>
                      <a:pt x="725" y="300"/>
                    </a:lnTo>
                    <a:lnTo>
                      <a:pt x="635" y="285"/>
                    </a:lnTo>
                    <a:lnTo>
                      <a:pt x="529" y="280"/>
                    </a:lnTo>
                    <a:lnTo>
                      <a:pt x="529" y="280"/>
                    </a:lnTo>
                    <a:close/>
                    <a:moveTo>
                      <a:pt x="1011" y="2083"/>
                    </a:moveTo>
                    <a:lnTo>
                      <a:pt x="830" y="1761"/>
                    </a:lnTo>
                    <a:lnTo>
                      <a:pt x="730" y="1589"/>
                    </a:lnTo>
                    <a:lnTo>
                      <a:pt x="642" y="1451"/>
                    </a:lnTo>
                    <a:lnTo>
                      <a:pt x="559" y="1339"/>
                    </a:lnTo>
                    <a:lnTo>
                      <a:pt x="475" y="1246"/>
                    </a:lnTo>
                    <a:lnTo>
                      <a:pt x="418" y="1201"/>
                    </a:lnTo>
                    <a:lnTo>
                      <a:pt x="384" y="1188"/>
                    </a:lnTo>
                    <a:lnTo>
                      <a:pt x="340" y="1183"/>
                    </a:lnTo>
                    <a:lnTo>
                      <a:pt x="340" y="2083"/>
                    </a:lnTo>
                    <a:lnTo>
                      <a:pt x="0" y="2083"/>
                    </a:lnTo>
                    <a:lnTo>
                      <a:pt x="0" y="0"/>
                    </a:lnTo>
                    <a:lnTo>
                      <a:pt x="634" y="0"/>
                    </a:lnTo>
                    <a:lnTo>
                      <a:pt x="797" y="12"/>
                    </a:lnTo>
                    <a:lnTo>
                      <a:pt x="937" y="47"/>
                    </a:lnTo>
                    <a:lnTo>
                      <a:pt x="998" y="73"/>
                    </a:lnTo>
                    <a:lnTo>
                      <a:pt x="1053" y="103"/>
                    </a:lnTo>
                    <a:lnTo>
                      <a:pt x="1148" y="176"/>
                    </a:lnTo>
                    <a:lnTo>
                      <a:pt x="1221" y="265"/>
                    </a:lnTo>
                    <a:lnTo>
                      <a:pt x="1272" y="366"/>
                    </a:lnTo>
                    <a:lnTo>
                      <a:pt x="1302" y="477"/>
                    </a:lnTo>
                    <a:lnTo>
                      <a:pt x="1311" y="596"/>
                    </a:lnTo>
                    <a:lnTo>
                      <a:pt x="1303" y="706"/>
                    </a:lnTo>
                    <a:lnTo>
                      <a:pt x="1276" y="811"/>
                    </a:lnTo>
                    <a:lnTo>
                      <a:pt x="1233" y="908"/>
                    </a:lnTo>
                    <a:lnTo>
                      <a:pt x="1175" y="994"/>
                    </a:lnTo>
                    <a:lnTo>
                      <a:pt x="1100" y="1066"/>
                    </a:lnTo>
                    <a:lnTo>
                      <a:pt x="1012" y="1120"/>
                    </a:lnTo>
                    <a:lnTo>
                      <a:pt x="909" y="1155"/>
                    </a:lnTo>
                    <a:lnTo>
                      <a:pt x="794" y="1168"/>
                    </a:lnTo>
                    <a:lnTo>
                      <a:pt x="825" y="1190"/>
                    </a:lnTo>
                    <a:lnTo>
                      <a:pt x="861" y="1224"/>
                    </a:lnTo>
                    <a:lnTo>
                      <a:pt x="942" y="1325"/>
                    </a:lnTo>
                    <a:lnTo>
                      <a:pt x="1031" y="1451"/>
                    </a:lnTo>
                    <a:lnTo>
                      <a:pt x="1116" y="1584"/>
                    </a:lnTo>
                    <a:lnTo>
                      <a:pt x="1423" y="2083"/>
                    </a:lnTo>
                    <a:lnTo>
                      <a:pt x="1011" y="2083"/>
                    </a:lnTo>
                    <a:lnTo>
                      <a:pt x="1011" y="208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 dirty="0">
                  <a:latin typeface="+mj-lt"/>
                </a:endParaRPr>
              </a:p>
            </p:txBody>
          </p:sp>
          <p:sp>
            <p:nvSpPr>
              <p:cNvPr id="47" name="Freeform 46"/>
              <p:cNvSpPr>
                <a:spLocks noEditPoints="1"/>
              </p:cNvSpPr>
              <p:nvPr/>
            </p:nvSpPr>
            <p:spPr bwMode="auto">
              <a:xfrm>
                <a:off x="14014" y="620"/>
                <a:ext cx="182" cy="229"/>
              </a:xfrm>
              <a:custGeom>
                <a:avLst/>
                <a:gdLst>
                  <a:gd name="T0" fmla="*/ 590 w 1273"/>
                  <a:gd name="T1" fmla="*/ 257 h 1598"/>
                  <a:gd name="T2" fmla="*/ 483 w 1273"/>
                  <a:gd name="T3" fmla="*/ 309 h 1598"/>
                  <a:gd name="T4" fmla="*/ 409 w 1273"/>
                  <a:gd name="T5" fmla="*/ 410 h 1598"/>
                  <a:gd name="T6" fmla="*/ 372 w 1273"/>
                  <a:gd name="T7" fmla="*/ 556 h 1598"/>
                  <a:gd name="T8" fmla="*/ 930 w 1273"/>
                  <a:gd name="T9" fmla="*/ 644 h 1598"/>
                  <a:gd name="T10" fmla="*/ 910 w 1273"/>
                  <a:gd name="T11" fmla="*/ 479 h 1598"/>
                  <a:gd name="T12" fmla="*/ 855 w 1273"/>
                  <a:gd name="T13" fmla="*/ 354 h 1598"/>
                  <a:gd name="T14" fmla="*/ 768 w 1273"/>
                  <a:gd name="T15" fmla="*/ 276 h 1598"/>
                  <a:gd name="T16" fmla="*/ 656 w 1273"/>
                  <a:gd name="T17" fmla="*/ 249 h 1598"/>
                  <a:gd name="T18" fmla="*/ 364 w 1273"/>
                  <a:gd name="T19" fmla="*/ 888 h 1598"/>
                  <a:gd name="T20" fmla="*/ 369 w 1273"/>
                  <a:gd name="T21" fmla="*/ 991 h 1598"/>
                  <a:gd name="T22" fmla="*/ 405 w 1273"/>
                  <a:gd name="T23" fmla="*/ 1142 h 1598"/>
                  <a:gd name="T24" fmla="*/ 490 w 1273"/>
                  <a:gd name="T25" fmla="*/ 1264 h 1598"/>
                  <a:gd name="T26" fmla="*/ 638 w 1273"/>
                  <a:gd name="T27" fmla="*/ 1335 h 1598"/>
                  <a:gd name="T28" fmla="*/ 843 w 1273"/>
                  <a:gd name="T29" fmla="*/ 1336 h 1598"/>
                  <a:gd name="T30" fmla="*/ 1032 w 1273"/>
                  <a:gd name="T31" fmla="*/ 1260 h 1598"/>
                  <a:gd name="T32" fmla="*/ 1249 w 1273"/>
                  <a:gd name="T33" fmla="*/ 1397 h 1598"/>
                  <a:gd name="T34" fmla="*/ 992 w 1273"/>
                  <a:gd name="T35" fmla="*/ 1548 h 1598"/>
                  <a:gd name="T36" fmla="*/ 701 w 1273"/>
                  <a:gd name="T37" fmla="*/ 1598 h 1598"/>
                  <a:gd name="T38" fmla="*/ 548 w 1273"/>
                  <a:gd name="T39" fmla="*/ 1583 h 1598"/>
                  <a:gd name="T40" fmla="*/ 410 w 1273"/>
                  <a:gd name="T41" fmla="*/ 1542 h 1598"/>
                  <a:gd name="T42" fmla="*/ 291 w 1273"/>
                  <a:gd name="T43" fmla="*/ 1475 h 1598"/>
                  <a:gd name="T44" fmla="*/ 189 w 1273"/>
                  <a:gd name="T45" fmla="*/ 1382 h 1598"/>
                  <a:gd name="T46" fmla="*/ 108 w 1273"/>
                  <a:gd name="T47" fmla="*/ 1267 h 1598"/>
                  <a:gd name="T48" fmla="*/ 49 w 1273"/>
                  <a:gd name="T49" fmla="*/ 1131 h 1598"/>
                  <a:gd name="T50" fmla="*/ 12 w 1273"/>
                  <a:gd name="T51" fmla="*/ 975 h 1598"/>
                  <a:gd name="T52" fmla="*/ 11 w 1273"/>
                  <a:gd name="T53" fmla="*/ 615 h 1598"/>
                  <a:gd name="T54" fmla="*/ 46 w 1273"/>
                  <a:gd name="T55" fmla="*/ 458 h 1598"/>
                  <a:gd name="T56" fmla="*/ 104 w 1273"/>
                  <a:gd name="T57" fmla="*/ 323 h 1598"/>
                  <a:gd name="T58" fmla="*/ 189 w 1273"/>
                  <a:gd name="T59" fmla="*/ 205 h 1598"/>
                  <a:gd name="T60" fmla="*/ 288 w 1273"/>
                  <a:gd name="T61" fmla="*/ 113 h 1598"/>
                  <a:gd name="T62" fmla="*/ 397 w 1273"/>
                  <a:gd name="T63" fmla="*/ 49 h 1598"/>
                  <a:gd name="T64" fmla="*/ 519 w 1273"/>
                  <a:gd name="T65" fmla="*/ 12 h 1598"/>
                  <a:gd name="T66" fmla="*/ 766 w 1273"/>
                  <a:gd name="T67" fmla="*/ 7 h 1598"/>
                  <a:gd name="T68" fmla="*/ 975 w 1273"/>
                  <a:gd name="T69" fmla="*/ 82 h 1598"/>
                  <a:gd name="T70" fmla="*/ 1121 w 1273"/>
                  <a:gd name="T71" fmla="*/ 205 h 1598"/>
                  <a:gd name="T72" fmla="*/ 1196 w 1273"/>
                  <a:gd name="T73" fmla="*/ 325 h 1598"/>
                  <a:gd name="T74" fmla="*/ 1245 w 1273"/>
                  <a:gd name="T75" fmla="*/ 485 h 1598"/>
                  <a:gd name="T76" fmla="*/ 1269 w 1273"/>
                  <a:gd name="T77" fmla="*/ 693 h 1598"/>
                  <a:gd name="T78" fmla="*/ 1273 w 1273"/>
                  <a:gd name="T79" fmla="*/ 888 h 1598"/>
                  <a:gd name="T80" fmla="*/ 364 w 1273"/>
                  <a:gd name="T81" fmla="*/ 888 h 15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273" h="1598">
                    <a:moveTo>
                      <a:pt x="656" y="249"/>
                    </a:moveTo>
                    <a:lnTo>
                      <a:pt x="590" y="257"/>
                    </a:lnTo>
                    <a:lnTo>
                      <a:pt x="533" y="276"/>
                    </a:lnTo>
                    <a:lnTo>
                      <a:pt x="483" y="309"/>
                    </a:lnTo>
                    <a:lnTo>
                      <a:pt x="442" y="354"/>
                    </a:lnTo>
                    <a:lnTo>
                      <a:pt x="409" y="410"/>
                    </a:lnTo>
                    <a:lnTo>
                      <a:pt x="386" y="479"/>
                    </a:lnTo>
                    <a:lnTo>
                      <a:pt x="372" y="556"/>
                    </a:lnTo>
                    <a:lnTo>
                      <a:pt x="367" y="644"/>
                    </a:lnTo>
                    <a:lnTo>
                      <a:pt x="930" y="644"/>
                    </a:lnTo>
                    <a:lnTo>
                      <a:pt x="925" y="556"/>
                    </a:lnTo>
                    <a:lnTo>
                      <a:pt x="910" y="479"/>
                    </a:lnTo>
                    <a:lnTo>
                      <a:pt x="887" y="410"/>
                    </a:lnTo>
                    <a:lnTo>
                      <a:pt x="855" y="354"/>
                    </a:lnTo>
                    <a:lnTo>
                      <a:pt x="815" y="309"/>
                    </a:lnTo>
                    <a:lnTo>
                      <a:pt x="768" y="276"/>
                    </a:lnTo>
                    <a:lnTo>
                      <a:pt x="715" y="257"/>
                    </a:lnTo>
                    <a:lnTo>
                      <a:pt x="656" y="249"/>
                    </a:lnTo>
                    <a:lnTo>
                      <a:pt x="656" y="249"/>
                    </a:lnTo>
                    <a:close/>
                    <a:moveTo>
                      <a:pt x="364" y="888"/>
                    </a:moveTo>
                    <a:lnTo>
                      <a:pt x="364" y="912"/>
                    </a:lnTo>
                    <a:lnTo>
                      <a:pt x="369" y="991"/>
                    </a:lnTo>
                    <a:lnTo>
                      <a:pt x="381" y="1068"/>
                    </a:lnTo>
                    <a:lnTo>
                      <a:pt x="405" y="1142"/>
                    </a:lnTo>
                    <a:lnTo>
                      <a:pt x="441" y="1208"/>
                    </a:lnTo>
                    <a:lnTo>
                      <a:pt x="490" y="1264"/>
                    </a:lnTo>
                    <a:lnTo>
                      <a:pt x="556" y="1307"/>
                    </a:lnTo>
                    <a:lnTo>
                      <a:pt x="638" y="1335"/>
                    </a:lnTo>
                    <a:lnTo>
                      <a:pt x="741" y="1346"/>
                    </a:lnTo>
                    <a:lnTo>
                      <a:pt x="843" y="1336"/>
                    </a:lnTo>
                    <a:lnTo>
                      <a:pt x="940" y="1307"/>
                    </a:lnTo>
                    <a:lnTo>
                      <a:pt x="1032" y="1260"/>
                    </a:lnTo>
                    <a:lnTo>
                      <a:pt x="1119" y="1195"/>
                    </a:lnTo>
                    <a:lnTo>
                      <a:pt x="1249" y="1397"/>
                    </a:lnTo>
                    <a:lnTo>
                      <a:pt x="1124" y="1485"/>
                    </a:lnTo>
                    <a:lnTo>
                      <a:pt x="992" y="1548"/>
                    </a:lnTo>
                    <a:lnTo>
                      <a:pt x="850" y="1586"/>
                    </a:lnTo>
                    <a:lnTo>
                      <a:pt x="701" y="1598"/>
                    </a:lnTo>
                    <a:lnTo>
                      <a:pt x="622" y="1594"/>
                    </a:lnTo>
                    <a:lnTo>
                      <a:pt x="548" y="1583"/>
                    </a:lnTo>
                    <a:lnTo>
                      <a:pt x="476" y="1566"/>
                    </a:lnTo>
                    <a:lnTo>
                      <a:pt x="410" y="1542"/>
                    </a:lnTo>
                    <a:lnTo>
                      <a:pt x="348" y="1511"/>
                    </a:lnTo>
                    <a:lnTo>
                      <a:pt x="291" y="1475"/>
                    </a:lnTo>
                    <a:lnTo>
                      <a:pt x="237" y="1431"/>
                    </a:lnTo>
                    <a:lnTo>
                      <a:pt x="189" y="1382"/>
                    </a:lnTo>
                    <a:lnTo>
                      <a:pt x="146" y="1327"/>
                    </a:lnTo>
                    <a:lnTo>
                      <a:pt x="108" y="1267"/>
                    </a:lnTo>
                    <a:lnTo>
                      <a:pt x="76" y="1202"/>
                    </a:lnTo>
                    <a:lnTo>
                      <a:pt x="49" y="1131"/>
                    </a:lnTo>
                    <a:lnTo>
                      <a:pt x="27" y="1056"/>
                    </a:lnTo>
                    <a:lnTo>
                      <a:pt x="12" y="975"/>
                    </a:lnTo>
                    <a:lnTo>
                      <a:pt x="0" y="801"/>
                    </a:lnTo>
                    <a:lnTo>
                      <a:pt x="11" y="615"/>
                    </a:lnTo>
                    <a:lnTo>
                      <a:pt x="25" y="534"/>
                    </a:lnTo>
                    <a:lnTo>
                      <a:pt x="46" y="458"/>
                    </a:lnTo>
                    <a:lnTo>
                      <a:pt x="71" y="388"/>
                    </a:lnTo>
                    <a:lnTo>
                      <a:pt x="104" y="323"/>
                    </a:lnTo>
                    <a:lnTo>
                      <a:pt x="144" y="262"/>
                    </a:lnTo>
                    <a:lnTo>
                      <a:pt x="189" y="205"/>
                    </a:lnTo>
                    <a:lnTo>
                      <a:pt x="237" y="154"/>
                    </a:lnTo>
                    <a:lnTo>
                      <a:pt x="288" y="113"/>
                    </a:lnTo>
                    <a:lnTo>
                      <a:pt x="341" y="78"/>
                    </a:lnTo>
                    <a:lnTo>
                      <a:pt x="397" y="49"/>
                    </a:lnTo>
                    <a:lnTo>
                      <a:pt x="456" y="28"/>
                    </a:lnTo>
                    <a:lnTo>
                      <a:pt x="519" y="12"/>
                    </a:lnTo>
                    <a:lnTo>
                      <a:pt x="656" y="0"/>
                    </a:lnTo>
                    <a:lnTo>
                      <a:pt x="766" y="7"/>
                    </a:lnTo>
                    <a:lnTo>
                      <a:pt x="873" y="34"/>
                    </a:lnTo>
                    <a:lnTo>
                      <a:pt x="975" y="82"/>
                    </a:lnTo>
                    <a:lnTo>
                      <a:pt x="1074" y="157"/>
                    </a:lnTo>
                    <a:lnTo>
                      <a:pt x="1121" y="205"/>
                    </a:lnTo>
                    <a:lnTo>
                      <a:pt x="1162" y="260"/>
                    </a:lnTo>
                    <a:lnTo>
                      <a:pt x="1196" y="325"/>
                    </a:lnTo>
                    <a:lnTo>
                      <a:pt x="1224" y="400"/>
                    </a:lnTo>
                    <a:lnTo>
                      <a:pt x="1245" y="485"/>
                    </a:lnTo>
                    <a:lnTo>
                      <a:pt x="1261" y="582"/>
                    </a:lnTo>
                    <a:lnTo>
                      <a:pt x="1269" y="693"/>
                    </a:lnTo>
                    <a:lnTo>
                      <a:pt x="1273" y="819"/>
                    </a:lnTo>
                    <a:lnTo>
                      <a:pt x="1273" y="888"/>
                    </a:lnTo>
                    <a:lnTo>
                      <a:pt x="364" y="888"/>
                    </a:lnTo>
                    <a:lnTo>
                      <a:pt x="364" y="88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 dirty="0">
                  <a:latin typeface="+mj-lt"/>
                </a:endParaRPr>
              </a:p>
            </p:txBody>
          </p:sp>
          <p:sp>
            <p:nvSpPr>
              <p:cNvPr id="48" name="Freeform 10"/>
              <p:cNvSpPr>
                <a:spLocks/>
              </p:cNvSpPr>
              <p:nvPr/>
            </p:nvSpPr>
            <p:spPr bwMode="auto">
              <a:xfrm>
                <a:off x="14232" y="526"/>
                <a:ext cx="81" cy="322"/>
              </a:xfrm>
              <a:custGeom>
                <a:avLst/>
                <a:gdLst>
                  <a:gd name="T0" fmla="*/ 365 w 563"/>
                  <a:gd name="T1" fmla="*/ 2249 h 2249"/>
                  <a:gd name="T2" fmla="*/ 306 w 563"/>
                  <a:gd name="T3" fmla="*/ 2246 h 2249"/>
                  <a:gd name="T4" fmla="*/ 254 w 563"/>
                  <a:gd name="T5" fmla="*/ 2236 h 2249"/>
                  <a:gd name="T6" fmla="*/ 209 w 563"/>
                  <a:gd name="T7" fmla="*/ 2220 h 2249"/>
                  <a:gd name="T8" fmla="*/ 172 w 563"/>
                  <a:gd name="T9" fmla="*/ 2200 h 2249"/>
                  <a:gd name="T10" fmla="*/ 112 w 563"/>
                  <a:gd name="T11" fmla="*/ 2148 h 2249"/>
                  <a:gd name="T12" fmla="*/ 73 w 563"/>
                  <a:gd name="T13" fmla="*/ 2083 h 2249"/>
                  <a:gd name="T14" fmla="*/ 48 w 563"/>
                  <a:gd name="T15" fmla="*/ 2012 h 2249"/>
                  <a:gd name="T16" fmla="*/ 36 w 563"/>
                  <a:gd name="T17" fmla="*/ 1941 h 2249"/>
                  <a:gd name="T18" fmla="*/ 30 w 563"/>
                  <a:gd name="T19" fmla="*/ 1819 h 2249"/>
                  <a:gd name="T20" fmla="*/ 30 w 563"/>
                  <a:gd name="T21" fmla="*/ 521 h 2249"/>
                  <a:gd name="T22" fmla="*/ 24 w 563"/>
                  <a:gd name="T23" fmla="*/ 268 h 2249"/>
                  <a:gd name="T24" fmla="*/ 0 w 563"/>
                  <a:gd name="T25" fmla="*/ 76 h 2249"/>
                  <a:gd name="T26" fmla="*/ 341 w 563"/>
                  <a:gd name="T27" fmla="*/ 0 h 2249"/>
                  <a:gd name="T28" fmla="*/ 356 w 563"/>
                  <a:gd name="T29" fmla="*/ 77 h 2249"/>
                  <a:gd name="T30" fmla="*/ 363 w 563"/>
                  <a:gd name="T31" fmla="*/ 171 h 2249"/>
                  <a:gd name="T32" fmla="*/ 368 w 563"/>
                  <a:gd name="T33" fmla="*/ 419 h 2249"/>
                  <a:gd name="T34" fmla="*/ 368 w 563"/>
                  <a:gd name="T35" fmla="*/ 1710 h 2249"/>
                  <a:gd name="T36" fmla="*/ 369 w 563"/>
                  <a:gd name="T37" fmla="*/ 1834 h 2249"/>
                  <a:gd name="T38" fmla="*/ 376 w 563"/>
                  <a:gd name="T39" fmla="*/ 1911 h 2249"/>
                  <a:gd name="T40" fmla="*/ 385 w 563"/>
                  <a:gd name="T41" fmla="*/ 1955 h 2249"/>
                  <a:gd name="T42" fmla="*/ 401 w 563"/>
                  <a:gd name="T43" fmla="*/ 1984 h 2249"/>
                  <a:gd name="T44" fmla="*/ 419 w 563"/>
                  <a:gd name="T45" fmla="*/ 2002 h 2249"/>
                  <a:gd name="T46" fmla="*/ 447 w 563"/>
                  <a:gd name="T47" fmla="*/ 2013 h 2249"/>
                  <a:gd name="T48" fmla="*/ 478 w 563"/>
                  <a:gd name="T49" fmla="*/ 2016 h 2249"/>
                  <a:gd name="T50" fmla="*/ 509 w 563"/>
                  <a:gd name="T51" fmla="*/ 2008 h 2249"/>
                  <a:gd name="T52" fmla="*/ 563 w 563"/>
                  <a:gd name="T53" fmla="*/ 2213 h 2249"/>
                  <a:gd name="T54" fmla="*/ 470 w 563"/>
                  <a:gd name="T55" fmla="*/ 2240 h 2249"/>
                  <a:gd name="T56" fmla="*/ 365 w 563"/>
                  <a:gd name="T57" fmla="*/ 2249 h 2249"/>
                  <a:gd name="T58" fmla="*/ 365 w 563"/>
                  <a:gd name="T59" fmla="*/ 2249 h 2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563" h="2249">
                    <a:moveTo>
                      <a:pt x="365" y="2249"/>
                    </a:moveTo>
                    <a:lnTo>
                      <a:pt x="306" y="2246"/>
                    </a:lnTo>
                    <a:lnTo>
                      <a:pt x="254" y="2236"/>
                    </a:lnTo>
                    <a:lnTo>
                      <a:pt x="209" y="2220"/>
                    </a:lnTo>
                    <a:lnTo>
                      <a:pt x="172" y="2200"/>
                    </a:lnTo>
                    <a:lnTo>
                      <a:pt x="112" y="2148"/>
                    </a:lnTo>
                    <a:lnTo>
                      <a:pt x="73" y="2083"/>
                    </a:lnTo>
                    <a:lnTo>
                      <a:pt x="48" y="2012"/>
                    </a:lnTo>
                    <a:lnTo>
                      <a:pt x="36" y="1941"/>
                    </a:lnTo>
                    <a:lnTo>
                      <a:pt x="30" y="1819"/>
                    </a:lnTo>
                    <a:lnTo>
                      <a:pt x="30" y="521"/>
                    </a:lnTo>
                    <a:lnTo>
                      <a:pt x="24" y="268"/>
                    </a:lnTo>
                    <a:lnTo>
                      <a:pt x="0" y="76"/>
                    </a:lnTo>
                    <a:lnTo>
                      <a:pt x="341" y="0"/>
                    </a:lnTo>
                    <a:lnTo>
                      <a:pt x="356" y="77"/>
                    </a:lnTo>
                    <a:lnTo>
                      <a:pt x="363" y="171"/>
                    </a:lnTo>
                    <a:lnTo>
                      <a:pt x="368" y="419"/>
                    </a:lnTo>
                    <a:lnTo>
                      <a:pt x="368" y="1710"/>
                    </a:lnTo>
                    <a:lnTo>
                      <a:pt x="369" y="1834"/>
                    </a:lnTo>
                    <a:lnTo>
                      <a:pt x="376" y="1911"/>
                    </a:lnTo>
                    <a:lnTo>
                      <a:pt x="385" y="1955"/>
                    </a:lnTo>
                    <a:lnTo>
                      <a:pt x="401" y="1984"/>
                    </a:lnTo>
                    <a:lnTo>
                      <a:pt x="419" y="2002"/>
                    </a:lnTo>
                    <a:lnTo>
                      <a:pt x="447" y="2013"/>
                    </a:lnTo>
                    <a:lnTo>
                      <a:pt x="478" y="2016"/>
                    </a:lnTo>
                    <a:lnTo>
                      <a:pt x="509" y="2008"/>
                    </a:lnTo>
                    <a:lnTo>
                      <a:pt x="563" y="2213"/>
                    </a:lnTo>
                    <a:lnTo>
                      <a:pt x="470" y="2240"/>
                    </a:lnTo>
                    <a:lnTo>
                      <a:pt x="365" y="2249"/>
                    </a:lnTo>
                    <a:lnTo>
                      <a:pt x="365" y="224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 dirty="0">
                  <a:latin typeface="+mj-lt"/>
                </a:endParaRPr>
              </a:p>
            </p:txBody>
          </p:sp>
          <p:sp>
            <p:nvSpPr>
              <p:cNvPr id="49" name="Freeform 11"/>
              <p:cNvSpPr>
                <a:spLocks noEditPoints="1"/>
              </p:cNvSpPr>
              <p:nvPr/>
            </p:nvSpPr>
            <p:spPr bwMode="auto">
              <a:xfrm>
                <a:off x="14336" y="530"/>
                <a:ext cx="63" cy="313"/>
              </a:xfrm>
              <a:custGeom>
                <a:avLst/>
                <a:gdLst>
                  <a:gd name="T0" fmla="*/ 50 w 438"/>
                  <a:gd name="T1" fmla="*/ 2192 h 2192"/>
                  <a:gd name="T2" fmla="*/ 50 w 438"/>
                  <a:gd name="T3" fmla="*/ 693 h 2192"/>
                  <a:gd name="T4" fmla="*/ 383 w 438"/>
                  <a:gd name="T5" fmla="*/ 633 h 2192"/>
                  <a:gd name="T6" fmla="*/ 383 w 438"/>
                  <a:gd name="T7" fmla="*/ 2192 h 2192"/>
                  <a:gd name="T8" fmla="*/ 50 w 438"/>
                  <a:gd name="T9" fmla="*/ 2192 h 2192"/>
                  <a:gd name="T10" fmla="*/ 50 w 438"/>
                  <a:gd name="T11" fmla="*/ 2192 h 2192"/>
                  <a:gd name="T12" fmla="*/ 215 w 438"/>
                  <a:gd name="T13" fmla="*/ 443 h 2192"/>
                  <a:gd name="T14" fmla="*/ 171 w 438"/>
                  <a:gd name="T15" fmla="*/ 439 h 2192"/>
                  <a:gd name="T16" fmla="*/ 131 w 438"/>
                  <a:gd name="T17" fmla="*/ 426 h 2192"/>
                  <a:gd name="T18" fmla="*/ 94 w 438"/>
                  <a:gd name="T19" fmla="*/ 406 h 2192"/>
                  <a:gd name="T20" fmla="*/ 62 w 438"/>
                  <a:gd name="T21" fmla="*/ 378 h 2192"/>
                  <a:gd name="T22" fmla="*/ 37 w 438"/>
                  <a:gd name="T23" fmla="*/ 346 h 2192"/>
                  <a:gd name="T24" fmla="*/ 18 w 438"/>
                  <a:gd name="T25" fmla="*/ 309 h 2192"/>
                  <a:gd name="T26" fmla="*/ 5 w 438"/>
                  <a:gd name="T27" fmla="*/ 267 h 2192"/>
                  <a:gd name="T28" fmla="*/ 0 w 438"/>
                  <a:gd name="T29" fmla="*/ 223 h 2192"/>
                  <a:gd name="T30" fmla="*/ 5 w 438"/>
                  <a:gd name="T31" fmla="*/ 179 h 2192"/>
                  <a:gd name="T32" fmla="*/ 18 w 438"/>
                  <a:gd name="T33" fmla="*/ 136 h 2192"/>
                  <a:gd name="T34" fmla="*/ 38 w 438"/>
                  <a:gd name="T35" fmla="*/ 99 h 2192"/>
                  <a:gd name="T36" fmla="*/ 64 w 438"/>
                  <a:gd name="T37" fmla="*/ 66 h 2192"/>
                  <a:gd name="T38" fmla="*/ 96 w 438"/>
                  <a:gd name="T39" fmla="*/ 39 h 2192"/>
                  <a:gd name="T40" fmla="*/ 134 w 438"/>
                  <a:gd name="T41" fmla="*/ 18 h 2192"/>
                  <a:gd name="T42" fmla="*/ 175 w 438"/>
                  <a:gd name="T43" fmla="*/ 5 h 2192"/>
                  <a:gd name="T44" fmla="*/ 220 w 438"/>
                  <a:gd name="T45" fmla="*/ 0 h 2192"/>
                  <a:gd name="T46" fmla="*/ 264 w 438"/>
                  <a:gd name="T47" fmla="*/ 5 h 2192"/>
                  <a:gd name="T48" fmla="*/ 304 w 438"/>
                  <a:gd name="T49" fmla="*/ 18 h 2192"/>
                  <a:gd name="T50" fmla="*/ 341 w 438"/>
                  <a:gd name="T51" fmla="*/ 38 h 2192"/>
                  <a:gd name="T52" fmla="*/ 373 w 438"/>
                  <a:gd name="T53" fmla="*/ 64 h 2192"/>
                  <a:gd name="T54" fmla="*/ 399 w 438"/>
                  <a:gd name="T55" fmla="*/ 98 h 2192"/>
                  <a:gd name="T56" fmla="*/ 419 w 438"/>
                  <a:gd name="T57" fmla="*/ 135 h 2192"/>
                  <a:gd name="T58" fmla="*/ 432 w 438"/>
                  <a:gd name="T59" fmla="*/ 177 h 2192"/>
                  <a:gd name="T60" fmla="*/ 438 w 438"/>
                  <a:gd name="T61" fmla="*/ 223 h 2192"/>
                  <a:gd name="T62" fmla="*/ 432 w 438"/>
                  <a:gd name="T63" fmla="*/ 267 h 2192"/>
                  <a:gd name="T64" fmla="*/ 419 w 438"/>
                  <a:gd name="T65" fmla="*/ 309 h 2192"/>
                  <a:gd name="T66" fmla="*/ 399 w 438"/>
                  <a:gd name="T67" fmla="*/ 346 h 2192"/>
                  <a:gd name="T68" fmla="*/ 373 w 438"/>
                  <a:gd name="T69" fmla="*/ 378 h 2192"/>
                  <a:gd name="T70" fmla="*/ 339 w 438"/>
                  <a:gd name="T71" fmla="*/ 406 h 2192"/>
                  <a:gd name="T72" fmla="*/ 301 w 438"/>
                  <a:gd name="T73" fmla="*/ 426 h 2192"/>
                  <a:gd name="T74" fmla="*/ 260 w 438"/>
                  <a:gd name="T75" fmla="*/ 439 h 2192"/>
                  <a:gd name="T76" fmla="*/ 215 w 438"/>
                  <a:gd name="T77" fmla="*/ 443 h 2192"/>
                  <a:gd name="T78" fmla="*/ 215 w 438"/>
                  <a:gd name="T79" fmla="*/ 443 h 2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38" h="2192">
                    <a:moveTo>
                      <a:pt x="50" y="2192"/>
                    </a:moveTo>
                    <a:lnTo>
                      <a:pt x="50" y="693"/>
                    </a:lnTo>
                    <a:lnTo>
                      <a:pt x="383" y="633"/>
                    </a:lnTo>
                    <a:lnTo>
                      <a:pt x="383" y="2192"/>
                    </a:lnTo>
                    <a:lnTo>
                      <a:pt x="50" y="2192"/>
                    </a:lnTo>
                    <a:lnTo>
                      <a:pt x="50" y="2192"/>
                    </a:lnTo>
                    <a:close/>
                    <a:moveTo>
                      <a:pt x="215" y="443"/>
                    </a:moveTo>
                    <a:lnTo>
                      <a:pt x="171" y="439"/>
                    </a:lnTo>
                    <a:lnTo>
                      <a:pt x="131" y="426"/>
                    </a:lnTo>
                    <a:lnTo>
                      <a:pt x="94" y="406"/>
                    </a:lnTo>
                    <a:lnTo>
                      <a:pt x="62" y="378"/>
                    </a:lnTo>
                    <a:lnTo>
                      <a:pt x="37" y="346"/>
                    </a:lnTo>
                    <a:lnTo>
                      <a:pt x="18" y="309"/>
                    </a:lnTo>
                    <a:lnTo>
                      <a:pt x="5" y="267"/>
                    </a:lnTo>
                    <a:lnTo>
                      <a:pt x="0" y="223"/>
                    </a:lnTo>
                    <a:lnTo>
                      <a:pt x="5" y="179"/>
                    </a:lnTo>
                    <a:lnTo>
                      <a:pt x="18" y="136"/>
                    </a:lnTo>
                    <a:lnTo>
                      <a:pt x="38" y="99"/>
                    </a:lnTo>
                    <a:lnTo>
                      <a:pt x="64" y="66"/>
                    </a:lnTo>
                    <a:lnTo>
                      <a:pt x="96" y="39"/>
                    </a:lnTo>
                    <a:lnTo>
                      <a:pt x="134" y="18"/>
                    </a:lnTo>
                    <a:lnTo>
                      <a:pt x="175" y="5"/>
                    </a:lnTo>
                    <a:lnTo>
                      <a:pt x="220" y="0"/>
                    </a:lnTo>
                    <a:lnTo>
                      <a:pt x="264" y="5"/>
                    </a:lnTo>
                    <a:lnTo>
                      <a:pt x="304" y="18"/>
                    </a:lnTo>
                    <a:lnTo>
                      <a:pt x="341" y="38"/>
                    </a:lnTo>
                    <a:lnTo>
                      <a:pt x="373" y="64"/>
                    </a:lnTo>
                    <a:lnTo>
                      <a:pt x="399" y="98"/>
                    </a:lnTo>
                    <a:lnTo>
                      <a:pt x="419" y="135"/>
                    </a:lnTo>
                    <a:lnTo>
                      <a:pt x="432" y="177"/>
                    </a:lnTo>
                    <a:lnTo>
                      <a:pt x="438" y="223"/>
                    </a:lnTo>
                    <a:lnTo>
                      <a:pt x="432" y="267"/>
                    </a:lnTo>
                    <a:lnTo>
                      <a:pt x="419" y="309"/>
                    </a:lnTo>
                    <a:lnTo>
                      <a:pt x="399" y="346"/>
                    </a:lnTo>
                    <a:lnTo>
                      <a:pt x="373" y="378"/>
                    </a:lnTo>
                    <a:lnTo>
                      <a:pt x="339" y="406"/>
                    </a:lnTo>
                    <a:lnTo>
                      <a:pt x="301" y="426"/>
                    </a:lnTo>
                    <a:lnTo>
                      <a:pt x="260" y="439"/>
                    </a:lnTo>
                    <a:lnTo>
                      <a:pt x="215" y="443"/>
                    </a:lnTo>
                    <a:lnTo>
                      <a:pt x="215" y="44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 dirty="0">
                  <a:latin typeface="+mj-lt"/>
                </a:endParaRPr>
              </a:p>
            </p:txBody>
          </p:sp>
          <p:sp>
            <p:nvSpPr>
              <p:cNvPr id="50" name="Freeform 12"/>
              <p:cNvSpPr>
                <a:spLocks/>
              </p:cNvSpPr>
              <p:nvPr/>
            </p:nvSpPr>
            <p:spPr bwMode="auto">
              <a:xfrm>
                <a:off x="14434" y="620"/>
                <a:ext cx="162" cy="229"/>
              </a:xfrm>
              <a:custGeom>
                <a:avLst/>
                <a:gdLst>
                  <a:gd name="T0" fmla="*/ 571 w 1134"/>
                  <a:gd name="T1" fmla="*/ 1598 h 1601"/>
                  <a:gd name="T2" fmla="*/ 433 w 1134"/>
                  <a:gd name="T3" fmla="*/ 1571 h 1601"/>
                  <a:gd name="T4" fmla="*/ 313 w 1134"/>
                  <a:gd name="T5" fmla="*/ 1518 h 1601"/>
                  <a:gd name="T6" fmla="*/ 211 w 1134"/>
                  <a:gd name="T7" fmla="*/ 1441 h 1601"/>
                  <a:gd name="T8" fmla="*/ 129 w 1134"/>
                  <a:gd name="T9" fmla="*/ 1341 h 1601"/>
                  <a:gd name="T10" fmla="*/ 42 w 1134"/>
                  <a:gd name="T11" fmla="*/ 1148 h 1601"/>
                  <a:gd name="T12" fmla="*/ 0 w 1134"/>
                  <a:gd name="T13" fmla="*/ 819 h 1601"/>
                  <a:gd name="T14" fmla="*/ 15 w 1134"/>
                  <a:gd name="T15" fmla="*/ 625 h 1601"/>
                  <a:gd name="T16" fmla="*/ 57 w 1134"/>
                  <a:gd name="T17" fmla="*/ 457 h 1601"/>
                  <a:gd name="T18" fmla="*/ 122 w 1134"/>
                  <a:gd name="T19" fmla="*/ 316 h 1601"/>
                  <a:gd name="T20" fmla="*/ 208 w 1134"/>
                  <a:gd name="T21" fmla="*/ 201 h 1601"/>
                  <a:gd name="T22" fmla="*/ 309 w 1134"/>
                  <a:gd name="T23" fmla="*/ 113 h 1601"/>
                  <a:gd name="T24" fmla="*/ 423 w 1134"/>
                  <a:gd name="T25" fmla="*/ 50 h 1601"/>
                  <a:gd name="T26" fmla="*/ 671 w 1134"/>
                  <a:gd name="T27" fmla="*/ 0 h 1601"/>
                  <a:gd name="T28" fmla="*/ 893 w 1134"/>
                  <a:gd name="T29" fmla="*/ 35 h 1601"/>
                  <a:gd name="T30" fmla="*/ 1093 w 1134"/>
                  <a:gd name="T31" fmla="*/ 165 h 1601"/>
                  <a:gd name="T32" fmla="*/ 861 w 1134"/>
                  <a:gd name="T33" fmla="*/ 332 h 1601"/>
                  <a:gd name="T34" fmla="*/ 735 w 1134"/>
                  <a:gd name="T35" fmla="*/ 275 h 1601"/>
                  <a:gd name="T36" fmla="*/ 596 w 1134"/>
                  <a:gd name="T37" fmla="*/ 278 h 1601"/>
                  <a:gd name="T38" fmla="*/ 473 w 1134"/>
                  <a:gd name="T39" fmla="*/ 355 h 1601"/>
                  <a:gd name="T40" fmla="*/ 402 w 1134"/>
                  <a:gd name="T41" fmla="*/ 500 h 1601"/>
                  <a:gd name="T42" fmla="*/ 371 w 1134"/>
                  <a:gd name="T43" fmla="*/ 712 h 1601"/>
                  <a:gd name="T44" fmla="*/ 373 w 1134"/>
                  <a:gd name="T45" fmla="*/ 987 h 1601"/>
                  <a:gd name="T46" fmla="*/ 424 w 1134"/>
                  <a:gd name="T47" fmla="*/ 1194 h 1601"/>
                  <a:gd name="T48" fmla="*/ 509 w 1134"/>
                  <a:gd name="T49" fmla="*/ 1297 h 1601"/>
                  <a:gd name="T50" fmla="*/ 612 w 1134"/>
                  <a:gd name="T51" fmla="*/ 1342 h 1601"/>
                  <a:gd name="T52" fmla="*/ 749 w 1134"/>
                  <a:gd name="T53" fmla="*/ 1339 h 1601"/>
                  <a:gd name="T54" fmla="*/ 903 w 1134"/>
                  <a:gd name="T55" fmla="*/ 1263 h 1601"/>
                  <a:gd name="T56" fmla="*/ 1134 w 1134"/>
                  <a:gd name="T57" fmla="*/ 1400 h 1601"/>
                  <a:gd name="T58" fmla="*/ 973 w 1134"/>
                  <a:gd name="T59" fmla="*/ 1525 h 1601"/>
                  <a:gd name="T60" fmla="*/ 855 w 1134"/>
                  <a:gd name="T61" fmla="*/ 1574 h 1601"/>
                  <a:gd name="T62" fmla="*/ 647 w 1134"/>
                  <a:gd name="T63" fmla="*/ 1601 h 16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134" h="1601">
                    <a:moveTo>
                      <a:pt x="647" y="1601"/>
                    </a:moveTo>
                    <a:lnTo>
                      <a:pt x="571" y="1598"/>
                    </a:lnTo>
                    <a:lnTo>
                      <a:pt x="500" y="1587"/>
                    </a:lnTo>
                    <a:lnTo>
                      <a:pt x="433" y="1571"/>
                    </a:lnTo>
                    <a:lnTo>
                      <a:pt x="371" y="1548"/>
                    </a:lnTo>
                    <a:lnTo>
                      <a:pt x="313" y="1518"/>
                    </a:lnTo>
                    <a:lnTo>
                      <a:pt x="260" y="1483"/>
                    </a:lnTo>
                    <a:lnTo>
                      <a:pt x="211" y="1441"/>
                    </a:lnTo>
                    <a:lnTo>
                      <a:pt x="167" y="1393"/>
                    </a:lnTo>
                    <a:lnTo>
                      <a:pt x="129" y="1341"/>
                    </a:lnTo>
                    <a:lnTo>
                      <a:pt x="95" y="1281"/>
                    </a:lnTo>
                    <a:lnTo>
                      <a:pt x="42" y="1148"/>
                    </a:lnTo>
                    <a:lnTo>
                      <a:pt x="11" y="994"/>
                    </a:lnTo>
                    <a:lnTo>
                      <a:pt x="0" y="819"/>
                    </a:lnTo>
                    <a:lnTo>
                      <a:pt x="4" y="718"/>
                    </a:lnTo>
                    <a:lnTo>
                      <a:pt x="15" y="625"/>
                    </a:lnTo>
                    <a:lnTo>
                      <a:pt x="33" y="537"/>
                    </a:lnTo>
                    <a:lnTo>
                      <a:pt x="57" y="457"/>
                    </a:lnTo>
                    <a:lnTo>
                      <a:pt x="87" y="384"/>
                    </a:lnTo>
                    <a:lnTo>
                      <a:pt x="122" y="316"/>
                    </a:lnTo>
                    <a:lnTo>
                      <a:pt x="163" y="256"/>
                    </a:lnTo>
                    <a:lnTo>
                      <a:pt x="208" y="201"/>
                    </a:lnTo>
                    <a:lnTo>
                      <a:pt x="257" y="154"/>
                    </a:lnTo>
                    <a:lnTo>
                      <a:pt x="309" y="113"/>
                    </a:lnTo>
                    <a:lnTo>
                      <a:pt x="364" y="77"/>
                    </a:lnTo>
                    <a:lnTo>
                      <a:pt x="423" y="50"/>
                    </a:lnTo>
                    <a:lnTo>
                      <a:pt x="545" y="12"/>
                    </a:lnTo>
                    <a:lnTo>
                      <a:pt x="671" y="0"/>
                    </a:lnTo>
                    <a:lnTo>
                      <a:pt x="788" y="8"/>
                    </a:lnTo>
                    <a:lnTo>
                      <a:pt x="893" y="35"/>
                    </a:lnTo>
                    <a:lnTo>
                      <a:pt x="992" y="86"/>
                    </a:lnTo>
                    <a:lnTo>
                      <a:pt x="1093" y="165"/>
                    </a:lnTo>
                    <a:lnTo>
                      <a:pt x="926" y="385"/>
                    </a:lnTo>
                    <a:lnTo>
                      <a:pt x="861" y="332"/>
                    </a:lnTo>
                    <a:lnTo>
                      <a:pt x="797" y="296"/>
                    </a:lnTo>
                    <a:lnTo>
                      <a:pt x="735" y="275"/>
                    </a:lnTo>
                    <a:lnTo>
                      <a:pt x="671" y="267"/>
                    </a:lnTo>
                    <a:lnTo>
                      <a:pt x="596" y="278"/>
                    </a:lnTo>
                    <a:lnTo>
                      <a:pt x="529" y="307"/>
                    </a:lnTo>
                    <a:lnTo>
                      <a:pt x="473" y="355"/>
                    </a:lnTo>
                    <a:lnTo>
                      <a:pt x="431" y="421"/>
                    </a:lnTo>
                    <a:lnTo>
                      <a:pt x="402" y="500"/>
                    </a:lnTo>
                    <a:lnTo>
                      <a:pt x="382" y="597"/>
                    </a:lnTo>
                    <a:lnTo>
                      <a:pt x="371" y="712"/>
                    </a:lnTo>
                    <a:lnTo>
                      <a:pt x="367" y="845"/>
                    </a:lnTo>
                    <a:lnTo>
                      <a:pt x="373" y="987"/>
                    </a:lnTo>
                    <a:lnTo>
                      <a:pt x="392" y="1103"/>
                    </a:lnTo>
                    <a:lnTo>
                      <a:pt x="424" y="1194"/>
                    </a:lnTo>
                    <a:lnTo>
                      <a:pt x="469" y="1261"/>
                    </a:lnTo>
                    <a:lnTo>
                      <a:pt x="509" y="1297"/>
                    </a:lnTo>
                    <a:lnTo>
                      <a:pt x="557" y="1325"/>
                    </a:lnTo>
                    <a:lnTo>
                      <a:pt x="612" y="1342"/>
                    </a:lnTo>
                    <a:lnTo>
                      <a:pt x="671" y="1349"/>
                    </a:lnTo>
                    <a:lnTo>
                      <a:pt x="749" y="1339"/>
                    </a:lnTo>
                    <a:lnTo>
                      <a:pt x="827" y="1310"/>
                    </a:lnTo>
                    <a:lnTo>
                      <a:pt x="903" y="1263"/>
                    </a:lnTo>
                    <a:lnTo>
                      <a:pt x="977" y="1198"/>
                    </a:lnTo>
                    <a:lnTo>
                      <a:pt x="1134" y="1400"/>
                    </a:lnTo>
                    <a:lnTo>
                      <a:pt x="1029" y="1489"/>
                    </a:lnTo>
                    <a:lnTo>
                      <a:pt x="973" y="1525"/>
                    </a:lnTo>
                    <a:lnTo>
                      <a:pt x="916" y="1552"/>
                    </a:lnTo>
                    <a:lnTo>
                      <a:pt x="855" y="1574"/>
                    </a:lnTo>
                    <a:lnTo>
                      <a:pt x="790" y="1590"/>
                    </a:lnTo>
                    <a:lnTo>
                      <a:pt x="647" y="1601"/>
                    </a:lnTo>
                    <a:lnTo>
                      <a:pt x="647" y="16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 dirty="0">
                  <a:latin typeface="+mj-lt"/>
                </a:endParaRPr>
              </a:p>
            </p:txBody>
          </p:sp>
          <p:sp>
            <p:nvSpPr>
              <p:cNvPr id="51" name="Freeform 13"/>
              <p:cNvSpPr>
                <a:spLocks noEditPoints="1"/>
              </p:cNvSpPr>
              <p:nvPr/>
            </p:nvSpPr>
            <p:spPr bwMode="auto">
              <a:xfrm>
                <a:off x="14604" y="784"/>
                <a:ext cx="64" cy="64"/>
              </a:xfrm>
              <a:custGeom>
                <a:avLst/>
                <a:gdLst>
                  <a:gd name="T0" fmla="*/ 212 w 446"/>
                  <a:gd name="T1" fmla="*/ 138 h 447"/>
                  <a:gd name="T2" fmla="*/ 194 w 446"/>
                  <a:gd name="T3" fmla="*/ 205 h 447"/>
                  <a:gd name="T4" fmla="*/ 236 w 446"/>
                  <a:gd name="T5" fmla="*/ 203 h 447"/>
                  <a:gd name="T6" fmla="*/ 258 w 446"/>
                  <a:gd name="T7" fmla="*/ 172 h 447"/>
                  <a:gd name="T8" fmla="*/ 240 w 446"/>
                  <a:gd name="T9" fmla="*/ 141 h 447"/>
                  <a:gd name="T10" fmla="*/ 266 w 446"/>
                  <a:gd name="T11" fmla="*/ 348 h 447"/>
                  <a:gd name="T12" fmla="*/ 216 w 446"/>
                  <a:gd name="T13" fmla="*/ 260 h 447"/>
                  <a:gd name="T14" fmla="*/ 201 w 446"/>
                  <a:gd name="T15" fmla="*/ 245 h 447"/>
                  <a:gd name="T16" fmla="*/ 194 w 446"/>
                  <a:gd name="T17" fmla="*/ 348 h 447"/>
                  <a:gd name="T18" fmla="*/ 145 w 446"/>
                  <a:gd name="T19" fmla="*/ 97 h 447"/>
                  <a:gd name="T20" fmla="*/ 269 w 446"/>
                  <a:gd name="T21" fmla="*/ 103 h 447"/>
                  <a:gd name="T22" fmla="*/ 306 w 446"/>
                  <a:gd name="T23" fmla="*/ 141 h 447"/>
                  <a:gd name="T24" fmla="*/ 307 w 446"/>
                  <a:gd name="T25" fmla="*/ 197 h 447"/>
                  <a:gd name="T26" fmla="*/ 277 w 446"/>
                  <a:gd name="T27" fmla="*/ 234 h 447"/>
                  <a:gd name="T28" fmla="*/ 266 w 446"/>
                  <a:gd name="T29" fmla="*/ 251 h 447"/>
                  <a:gd name="T30" fmla="*/ 266 w 446"/>
                  <a:gd name="T31" fmla="*/ 348 h 447"/>
                  <a:gd name="T32" fmla="*/ 223 w 446"/>
                  <a:gd name="T33" fmla="*/ 45 h 447"/>
                  <a:gd name="T34" fmla="*/ 156 w 446"/>
                  <a:gd name="T35" fmla="*/ 59 h 447"/>
                  <a:gd name="T36" fmla="*/ 65 w 446"/>
                  <a:gd name="T37" fmla="*/ 154 h 447"/>
                  <a:gd name="T38" fmla="*/ 51 w 446"/>
                  <a:gd name="T39" fmla="*/ 224 h 447"/>
                  <a:gd name="T40" fmla="*/ 65 w 446"/>
                  <a:gd name="T41" fmla="*/ 294 h 447"/>
                  <a:gd name="T42" fmla="*/ 156 w 446"/>
                  <a:gd name="T43" fmla="*/ 390 h 447"/>
                  <a:gd name="T44" fmla="*/ 223 w 446"/>
                  <a:gd name="T45" fmla="*/ 404 h 447"/>
                  <a:gd name="T46" fmla="*/ 290 w 446"/>
                  <a:gd name="T47" fmla="*/ 390 h 447"/>
                  <a:gd name="T48" fmla="*/ 381 w 446"/>
                  <a:gd name="T49" fmla="*/ 294 h 447"/>
                  <a:gd name="T50" fmla="*/ 394 w 446"/>
                  <a:gd name="T51" fmla="*/ 224 h 447"/>
                  <a:gd name="T52" fmla="*/ 381 w 446"/>
                  <a:gd name="T53" fmla="*/ 154 h 447"/>
                  <a:gd name="T54" fmla="*/ 290 w 446"/>
                  <a:gd name="T55" fmla="*/ 59 h 447"/>
                  <a:gd name="T56" fmla="*/ 223 w 446"/>
                  <a:gd name="T57" fmla="*/ 45 h 447"/>
                  <a:gd name="T58" fmla="*/ 223 w 446"/>
                  <a:gd name="T59" fmla="*/ 447 h 447"/>
                  <a:gd name="T60" fmla="*/ 136 w 446"/>
                  <a:gd name="T61" fmla="*/ 430 h 447"/>
                  <a:gd name="T62" fmla="*/ 66 w 446"/>
                  <a:gd name="T63" fmla="*/ 383 h 447"/>
                  <a:gd name="T64" fmla="*/ 18 w 446"/>
                  <a:gd name="T65" fmla="*/ 312 h 447"/>
                  <a:gd name="T66" fmla="*/ 0 w 446"/>
                  <a:gd name="T67" fmla="*/ 224 h 447"/>
                  <a:gd name="T68" fmla="*/ 18 w 446"/>
                  <a:gd name="T69" fmla="*/ 137 h 447"/>
                  <a:gd name="T70" fmla="*/ 66 w 446"/>
                  <a:gd name="T71" fmla="*/ 65 h 447"/>
                  <a:gd name="T72" fmla="*/ 136 w 446"/>
                  <a:gd name="T73" fmla="*/ 17 h 447"/>
                  <a:gd name="T74" fmla="*/ 223 w 446"/>
                  <a:gd name="T75" fmla="*/ 0 h 447"/>
                  <a:gd name="T76" fmla="*/ 309 w 446"/>
                  <a:gd name="T77" fmla="*/ 17 h 447"/>
                  <a:gd name="T78" fmla="*/ 379 w 446"/>
                  <a:gd name="T79" fmla="*/ 65 h 447"/>
                  <a:gd name="T80" fmla="*/ 427 w 446"/>
                  <a:gd name="T81" fmla="*/ 137 h 447"/>
                  <a:gd name="T82" fmla="*/ 446 w 446"/>
                  <a:gd name="T83" fmla="*/ 224 h 447"/>
                  <a:gd name="T84" fmla="*/ 427 w 446"/>
                  <a:gd name="T85" fmla="*/ 312 h 447"/>
                  <a:gd name="T86" fmla="*/ 379 w 446"/>
                  <a:gd name="T87" fmla="*/ 383 h 447"/>
                  <a:gd name="T88" fmla="*/ 309 w 446"/>
                  <a:gd name="T89" fmla="*/ 430 h 447"/>
                  <a:gd name="T90" fmla="*/ 223 w 446"/>
                  <a:gd name="T91" fmla="*/ 447 h 4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46" h="447">
                    <a:moveTo>
                      <a:pt x="240" y="141"/>
                    </a:moveTo>
                    <a:lnTo>
                      <a:pt x="212" y="138"/>
                    </a:lnTo>
                    <a:lnTo>
                      <a:pt x="194" y="138"/>
                    </a:lnTo>
                    <a:lnTo>
                      <a:pt x="194" y="205"/>
                    </a:lnTo>
                    <a:lnTo>
                      <a:pt x="211" y="205"/>
                    </a:lnTo>
                    <a:lnTo>
                      <a:pt x="236" y="203"/>
                    </a:lnTo>
                    <a:lnTo>
                      <a:pt x="248" y="196"/>
                    </a:lnTo>
                    <a:lnTo>
                      <a:pt x="258" y="172"/>
                    </a:lnTo>
                    <a:lnTo>
                      <a:pt x="254" y="153"/>
                    </a:lnTo>
                    <a:lnTo>
                      <a:pt x="240" y="141"/>
                    </a:lnTo>
                    <a:lnTo>
                      <a:pt x="240" y="141"/>
                    </a:lnTo>
                    <a:close/>
                    <a:moveTo>
                      <a:pt x="266" y="348"/>
                    </a:moveTo>
                    <a:lnTo>
                      <a:pt x="243" y="306"/>
                    </a:lnTo>
                    <a:lnTo>
                      <a:pt x="216" y="260"/>
                    </a:lnTo>
                    <a:lnTo>
                      <a:pt x="209" y="250"/>
                    </a:lnTo>
                    <a:lnTo>
                      <a:pt x="201" y="245"/>
                    </a:lnTo>
                    <a:lnTo>
                      <a:pt x="194" y="243"/>
                    </a:lnTo>
                    <a:lnTo>
                      <a:pt x="194" y="348"/>
                    </a:lnTo>
                    <a:lnTo>
                      <a:pt x="145" y="348"/>
                    </a:lnTo>
                    <a:lnTo>
                      <a:pt x="145" y="97"/>
                    </a:lnTo>
                    <a:lnTo>
                      <a:pt x="238" y="97"/>
                    </a:lnTo>
                    <a:lnTo>
                      <a:pt x="269" y="103"/>
                    </a:lnTo>
                    <a:lnTo>
                      <a:pt x="291" y="117"/>
                    </a:lnTo>
                    <a:lnTo>
                      <a:pt x="306" y="141"/>
                    </a:lnTo>
                    <a:lnTo>
                      <a:pt x="311" y="171"/>
                    </a:lnTo>
                    <a:lnTo>
                      <a:pt x="307" y="197"/>
                    </a:lnTo>
                    <a:lnTo>
                      <a:pt x="295" y="219"/>
                    </a:lnTo>
                    <a:lnTo>
                      <a:pt x="277" y="234"/>
                    </a:lnTo>
                    <a:lnTo>
                      <a:pt x="256" y="239"/>
                    </a:lnTo>
                    <a:lnTo>
                      <a:pt x="266" y="251"/>
                    </a:lnTo>
                    <a:lnTo>
                      <a:pt x="326" y="348"/>
                    </a:lnTo>
                    <a:lnTo>
                      <a:pt x="266" y="348"/>
                    </a:lnTo>
                    <a:lnTo>
                      <a:pt x="266" y="348"/>
                    </a:lnTo>
                    <a:close/>
                    <a:moveTo>
                      <a:pt x="223" y="45"/>
                    </a:moveTo>
                    <a:lnTo>
                      <a:pt x="189" y="48"/>
                    </a:lnTo>
                    <a:lnTo>
                      <a:pt x="156" y="59"/>
                    </a:lnTo>
                    <a:lnTo>
                      <a:pt x="101" y="97"/>
                    </a:lnTo>
                    <a:lnTo>
                      <a:pt x="65" y="154"/>
                    </a:lnTo>
                    <a:lnTo>
                      <a:pt x="55" y="188"/>
                    </a:lnTo>
                    <a:lnTo>
                      <a:pt x="51" y="224"/>
                    </a:lnTo>
                    <a:lnTo>
                      <a:pt x="55" y="260"/>
                    </a:lnTo>
                    <a:lnTo>
                      <a:pt x="65" y="294"/>
                    </a:lnTo>
                    <a:lnTo>
                      <a:pt x="101" y="351"/>
                    </a:lnTo>
                    <a:lnTo>
                      <a:pt x="156" y="390"/>
                    </a:lnTo>
                    <a:lnTo>
                      <a:pt x="189" y="400"/>
                    </a:lnTo>
                    <a:lnTo>
                      <a:pt x="223" y="404"/>
                    </a:lnTo>
                    <a:lnTo>
                      <a:pt x="257" y="400"/>
                    </a:lnTo>
                    <a:lnTo>
                      <a:pt x="290" y="390"/>
                    </a:lnTo>
                    <a:lnTo>
                      <a:pt x="344" y="351"/>
                    </a:lnTo>
                    <a:lnTo>
                      <a:pt x="381" y="294"/>
                    </a:lnTo>
                    <a:lnTo>
                      <a:pt x="391" y="260"/>
                    </a:lnTo>
                    <a:lnTo>
                      <a:pt x="394" y="224"/>
                    </a:lnTo>
                    <a:lnTo>
                      <a:pt x="391" y="188"/>
                    </a:lnTo>
                    <a:lnTo>
                      <a:pt x="381" y="154"/>
                    </a:lnTo>
                    <a:lnTo>
                      <a:pt x="344" y="97"/>
                    </a:lnTo>
                    <a:lnTo>
                      <a:pt x="290" y="59"/>
                    </a:lnTo>
                    <a:lnTo>
                      <a:pt x="257" y="48"/>
                    </a:lnTo>
                    <a:lnTo>
                      <a:pt x="223" y="45"/>
                    </a:lnTo>
                    <a:lnTo>
                      <a:pt x="223" y="45"/>
                    </a:lnTo>
                    <a:close/>
                    <a:moveTo>
                      <a:pt x="223" y="447"/>
                    </a:moveTo>
                    <a:lnTo>
                      <a:pt x="178" y="443"/>
                    </a:lnTo>
                    <a:lnTo>
                      <a:pt x="136" y="430"/>
                    </a:lnTo>
                    <a:lnTo>
                      <a:pt x="99" y="410"/>
                    </a:lnTo>
                    <a:lnTo>
                      <a:pt x="66" y="383"/>
                    </a:lnTo>
                    <a:lnTo>
                      <a:pt x="38" y="350"/>
                    </a:lnTo>
                    <a:lnTo>
                      <a:pt x="18" y="312"/>
                    </a:lnTo>
                    <a:lnTo>
                      <a:pt x="5" y="269"/>
                    </a:lnTo>
                    <a:lnTo>
                      <a:pt x="0" y="224"/>
                    </a:lnTo>
                    <a:lnTo>
                      <a:pt x="5" y="178"/>
                    </a:lnTo>
                    <a:lnTo>
                      <a:pt x="18" y="137"/>
                    </a:lnTo>
                    <a:lnTo>
                      <a:pt x="38" y="98"/>
                    </a:lnTo>
                    <a:lnTo>
                      <a:pt x="66" y="65"/>
                    </a:lnTo>
                    <a:lnTo>
                      <a:pt x="99" y="39"/>
                    </a:lnTo>
                    <a:lnTo>
                      <a:pt x="136" y="17"/>
                    </a:lnTo>
                    <a:lnTo>
                      <a:pt x="178" y="4"/>
                    </a:lnTo>
                    <a:lnTo>
                      <a:pt x="223" y="0"/>
                    </a:lnTo>
                    <a:lnTo>
                      <a:pt x="267" y="4"/>
                    </a:lnTo>
                    <a:lnTo>
                      <a:pt x="309" y="17"/>
                    </a:lnTo>
                    <a:lnTo>
                      <a:pt x="346" y="39"/>
                    </a:lnTo>
                    <a:lnTo>
                      <a:pt x="379" y="65"/>
                    </a:lnTo>
                    <a:lnTo>
                      <a:pt x="407" y="98"/>
                    </a:lnTo>
                    <a:lnTo>
                      <a:pt x="427" y="137"/>
                    </a:lnTo>
                    <a:lnTo>
                      <a:pt x="440" y="178"/>
                    </a:lnTo>
                    <a:lnTo>
                      <a:pt x="446" y="224"/>
                    </a:lnTo>
                    <a:lnTo>
                      <a:pt x="440" y="269"/>
                    </a:lnTo>
                    <a:lnTo>
                      <a:pt x="427" y="312"/>
                    </a:lnTo>
                    <a:lnTo>
                      <a:pt x="407" y="350"/>
                    </a:lnTo>
                    <a:lnTo>
                      <a:pt x="379" y="383"/>
                    </a:lnTo>
                    <a:lnTo>
                      <a:pt x="346" y="410"/>
                    </a:lnTo>
                    <a:lnTo>
                      <a:pt x="309" y="430"/>
                    </a:lnTo>
                    <a:lnTo>
                      <a:pt x="267" y="443"/>
                    </a:lnTo>
                    <a:lnTo>
                      <a:pt x="223" y="447"/>
                    </a:lnTo>
                    <a:lnTo>
                      <a:pt x="223" y="44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 dirty="0">
                  <a:latin typeface="+mj-lt"/>
                </a:endParaRPr>
              </a:p>
            </p:txBody>
          </p:sp>
        </p:grpSp>
        <p:grpSp>
          <p:nvGrpSpPr>
            <p:cNvPr id="23" name="Group 28"/>
            <p:cNvGrpSpPr>
              <a:grpSpLocks noChangeAspect="1"/>
            </p:cNvGrpSpPr>
            <p:nvPr/>
          </p:nvGrpSpPr>
          <p:grpSpPr bwMode="auto">
            <a:xfrm>
              <a:off x="16712421" y="4152115"/>
              <a:ext cx="739895" cy="603113"/>
              <a:chOff x="2941" y="7746"/>
              <a:chExt cx="1282" cy="1045"/>
            </a:xfrm>
            <a:grpFill/>
          </p:grpSpPr>
          <p:sp>
            <p:nvSpPr>
              <p:cNvPr id="24" name="Freeform 5"/>
              <p:cNvSpPr>
                <a:spLocks noEditPoints="1"/>
              </p:cNvSpPr>
              <p:nvPr/>
            </p:nvSpPr>
            <p:spPr bwMode="auto">
              <a:xfrm>
                <a:off x="2941" y="7746"/>
                <a:ext cx="1282" cy="1045"/>
              </a:xfrm>
              <a:custGeom>
                <a:avLst/>
                <a:gdLst>
                  <a:gd name="T0" fmla="*/ 6993 w 16668"/>
                  <a:gd name="T1" fmla="*/ 631 h 13581"/>
                  <a:gd name="T2" fmla="*/ 4730 w 16668"/>
                  <a:gd name="T3" fmla="*/ 1413 h 13581"/>
                  <a:gd name="T4" fmla="*/ 2851 w 16668"/>
                  <a:gd name="T5" fmla="*/ 2635 h 13581"/>
                  <a:gd name="T6" fmla="*/ 1447 w 16668"/>
                  <a:gd name="T7" fmla="*/ 4187 h 13581"/>
                  <a:gd name="T8" fmla="*/ 604 w 16668"/>
                  <a:gd name="T9" fmla="*/ 5963 h 13581"/>
                  <a:gd name="T10" fmla="*/ 413 w 16668"/>
                  <a:gd name="T11" fmla="*/ 7854 h 13581"/>
                  <a:gd name="T12" fmla="*/ 839 w 16668"/>
                  <a:gd name="T13" fmla="*/ 9486 h 13581"/>
                  <a:gd name="T14" fmla="*/ 1693 w 16668"/>
                  <a:gd name="T15" fmla="*/ 10803 h 13581"/>
                  <a:gd name="T16" fmla="*/ 2922 w 16668"/>
                  <a:gd name="T17" fmla="*/ 11872 h 13581"/>
                  <a:gd name="T18" fmla="*/ 4461 w 16668"/>
                  <a:gd name="T19" fmla="*/ 12650 h 13581"/>
                  <a:gd name="T20" fmla="*/ 6245 w 16668"/>
                  <a:gd name="T21" fmla="*/ 13093 h 13581"/>
                  <a:gd name="T22" fmla="*/ 8605 w 16668"/>
                  <a:gd name="T23" fmla="*/ 13123 h 13581"/>
                  <a:gd name="T24" fmla="*/ 11190 w 16668"/>
                  <a:gd name="T25" fmla="*/ 12495 h 13581"/>
                  <a:gd name="T26" fmla="*/ 13209 w 16668"/>
                  <a:gd name="T27" fmla="*/ 11418 h 13581"/>
                  <a:gd name="T28" fmla="*/ 14825 w 16668"/>
                  <a:gd name="T29" fmla="*/ 9924 h 13581"/>
                  <a:gd name="T30" fmla="*/ 15873 w 16668"/>
                  <a:gd name="T31" fmla="*/ 8175 h 13581"/>
                  <a:gd name="T32" fmla="*/ 16269 w 16668"/>
                  <a:gd name="T33" fmla="*/ 6327 h 13581"/>
                  <a:gd name="T34" fmla="*/ 16017 w 16668"/>
                  <a:gd name="T35" fmla="*/ 4582 h 13581"/>
                  <a:gd name="T36" fmla="*/ 15302 w 16668"/>
                  <a:gd name="T37" fmla="*/ 3192 h 13581"/>
                  <a:gd name="T38" fmla="*/ 14190 w 16668"/>
                  <a:gd name="T39" fmla="*/ 2035 h 13581"/>
                  <a:gd name="T40" fmla="*/ 12748 w 16668"/>
                  <a:gd name="T41" fmla="*/ 1156 h 13581"/>
                  <a:gd name="T42" fmla="*/ 11038 w 16668"/>
                  <a:gd name="T43" fmla="*/ 595 h 13581"/>
                  <a:gd name="T44" fmla="*/ 9127 w 16668"/>
                  <a:gd name="T45" fmla="*/ 399 h 13581"/>
                  <a:gd name="T46" fmla="*/ 6848 w 16668"/>
                  <a:gd name="T47" fmla="*/ 13557 h 13581"/>
                  <a:gd name="T48" fmla="*/ 4897 w 16668"/>
                  <a:gd name="T49" fmla="*/ 13213 h 13581"/>
                  <a:gd name="T50" fmla="*/ 3180 w 16668"/>
                  <a:gd name="T51" fmla="*/ 12497 h 13581"/>
                  <a:gd name="T52" fmla="*/ 1765 w 16668"/>
                  <a:gd name="T53" fmla="*/ 11454 h 13581"/>
                  <a:gd name="T54" fmla="*/ 722 w 16668"/>
                  <a:gd name="T55" fmla="*/ 10132 h 13581"/>
                  <a:gd name="T56" fmla="*/ 119 w 16668"/>
                  <a:gd name="T57" fmla="*/ 8576 h 13581"/>
                  <a:gd name="T58" fmla="*/ 66 w 16668"/>
                  <a:gd name="T59" fmla="*/ 6550 h 13581"/>
                  <a:gd name="T60" fmla="*/ 728 w 16668"/>
                  <a:gd name="T61" fmla="*/ 4612 h 13581"/>
                  <a:gd name="T62" fmla="*/ 2013 w 16668"/>
                  <a:gd name="T63" fmla="*/ 2874 h 13581"/>
                  <a:gd name="T64" fmla="*/ 3827 w 16668"/>
                  <a:gd name="T65" fmla="*/ 1451 h 13581"/>
                  <a:gd name="T66" fmla="*/ 6077 w 16668"/>
                  <a:gd name="T67" fmla="*/ 457 h 13581"/>
                  <a:gd name="T68" fmla="*/ 8018 w 16668"/>
                  <a:gd name="T69" fmla="*/ 60 h 13581"/>
                  <a:gd name="T70" fmla="*/ 9817 w 16668"/>
                  <a:gd name="T71" fmla="*/ 24 h 13581"/>
                  <a:gd name="T72" fmla="*/ 11768 w 16668"/>
                  <a:gd name="T73" fmla="*/ 368 h 13581"/>
                  <a:gd name="T74" fmla="*/ 13485 w 16668"/>
                  <a:gd name="T75" fmla="*/ 1084 h 13581"/>
                  <a:gd name="T76" fmla="*/ 14900 w 16668"/>
                  <a:gd name="T77" fmla="*/ 2126 h 13581"/>
                  <a:gd name="T78" fmla="*/ 15943 w 16668"/>
                  <a:gd name="T79" fmla="*/ 3449 h 13581"/>
                  <a:gd name="T80" fmla="*/ 16546 w 16668"/>
                  <a:gd name="T81" fmla="*/ 5005 h 13581"/>
                  <a:gd name="T82" fmla="*/ 16608 w 16668"/>
                  <a:gd name="T83" fmla="*/ 6998 h 13581"/>
                  <a:gd name="T84" fmla="*/ 15954 w 16668"/>
                  <a:gd name="T85" fmla="*/ 8950 h 13581"/>
                  <a:gd name="T86" fmla="*/ 14624 w 16668"/>
                  <a:gd name="T87" fmla="*/ 10743 h 13581"/>
                  <a:gd name="T88" fmla="*/ 12784 w 16668"/>
                  <a:gd name="T89" fmla="*/ 12167 h 13581"/>
                  <a:gd name="T90" fmla="*/ 10562 w 16668"/>
                  <a:gd name="T91" fmla="*/ 13132 h 13581"/>
                  <a:gd name="T92" fmla="*/ 8648 w 16668"/>
                  <a:gd name="T93" fmla="*/ 13521 h 13581"/>
                  <a:gd name="T94" fmla="*/ 7539 w 16668"/>
                  <a:gd name="T95" fmla="*/ 13581 h 135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6668" h="13581">
                    <a:moveTo>
                      <a:pt x="9127" y="399"/>
                    </a:moveTo>
                    <a:lnTo>
                      <a:pt x="8060" y="458"/>
                    </a:lnTo>
                    <a:lnTo>
                      <a:pt x="6993" y="631"/>
                    </a:lnTo>
                    <a:lnTo>
                      <a:pt x="6201" y="836"/>
                    </a:lnTo>
                    <a:lnTo>
                      <a:pt x="5446" y="1099"/>
                    </a:lnTo>
                    <a:lnTo>
                      <a:pt x="4730" y="1413"/>
                    </a:lnTo>
                    <a:lnTo>
                      <a:pt x="4056" y="1777"/>
                    </a:lnTo>
                    <a:lnTo>
                      <a:pt x="3429" y="2186"/>
                    </a:lnTo>
                    <a:lnTo>
                      <a:pt x="2851" y="2635"/>
                    </a:lnTo>
                    <a:lnTo>
                      <a:pt x="2327" y="3121"/>
                    </a:lnTo>
                    <a:lnTo>
                      <a:pt x="1857" y="3639"/>
                    </a:lnTo>
                    <a:lnTo>
                      <a:pt x="1447" y="4187"/>
                    </a:lnTo>
                    <a:lnTo>
                      <a:pt x="1099" y="4759"/>
                    </a:lnTo>
                    <a:lnTo>
                      <a:pt x="817" y="5352"/>
                    </a:lnTo>
                    <a:lnTo>
                      <a:pt x="604" y="5963"/>
                    </a:lnTo>
                    <a:lnTo>
                      <a:pt x="464" y="6585"/>
                    </a:lnTo>
                    <a:lnTo>
                      <a:pt x="399" y="7217"/>
                    </a:lnTo>
                    <a:lnTo>
                      <a:pt x="413" y="7854"/>
                    </a:lnTo>
                    <a:lnTo>
                      <a:pt x="509" y="8491"/>
                    </a:lnTo>
                    <a:lnTo>
                      <a:pt x="648" y="8999"/>
                    </a:lnTo>
                    <a:lnTo>
                      <a:pt x="839" y="9486"/>
                    </a:lnTo>
                    <a:lnTo>
                      <a:pt x="1078" y="9950"/>
                    </a:lnTo>
                    <a:lnTo>
                      <a:pt x="1364" y="10389"/>
                    </a:lnTo>
                    <a:lnTo>
                      <a:pt x="1693" y="10803"/>
                    </a:lnTo>
                    <a:lnTo>
                      <a:pt x="2065" y="11189"/>
                    </a:lnTo>
                    <a:lnTo>
                      <a:pt x="2475" y="11546"/>
                    </a:lnTo>
                    <a:lnTo>
                      <a:pt x="2922" y="11872"/>
                    </a:lnTo>
                    <a:lnTo>
                      <a:pt x="3404" y="12166"/>
                    </a:lnTo>
                    <a:lnTo>
                      <a:pt x="3918" y="12425"/>
                    </a:lnTo>
                    <a:lnTo>
                      <a:pt x="4461" y="12650"/>
                    </a:lnTo>
                    <a:lnTo>
                      <a:pt x="5032" y="12837"/>
                    </a:lnTo>
                    <a:lnTo>
                      <a:pt x="5627" y="12986"/>
                    </a:lnTo>
                    <a:lnTo>
                      <a:pt x="6245" y="13093"/>
                    </a:lnTo>
                    <a:lnTo>
                      <a:pt x="6884" y="13160"/>
                    </a:lnTo>
                    <a:lnTo>
                      <a:pt x="7539" y="13182"/>
                    </a:lnTo>
                    <a:lnTo>
                      <a:pt x="8605" y="13123"/>
                    </a:lnTo>
                    <a:lnTo>
                      <a:pt x="9672" y="12950"/>
                    </a:lnTo>
                    <a:lnTo>
                      <a:pt x="10445" y="12750"/>
                    </a:lnTo>
                    <a:lnTo>
                      <a:pt x="11190" y="12495"/>
                    </a:lnTo>
                    <a:lnTo>
                      <a:pt x="11902" y="12186"/>
                    </a:lnTo>
                    <a:lnTo>
                      <a:pt x="12576" y="11827"/>
                    </a:lnTo>
                    <a:lnTo>
                      <a:pt x="13209" y="11418"/>
                    </a:lnTo>
                    <a:lnTo>
                      <a:pt x="13798" y="10964"/>
                    </a:lnTo>
                    <a:lnTo>
                      <a:pt x="14338" y="10465"/>
                    </a:lnTo>
                    <a:lnTo>
                      <a:pt x="14825" y="9924"/>
                    </a:lnTo>
                    <a:lnTo>
                      <a:pt x="15245" y="9358"/>
                    </a:lnTo>
                    <a:lnTo>
                      <a:pt x="15595" y="8774"/>
                    </a:lnTo>
                    <a:lnTo>
                      <a:pt x="15873" y="8175"/>
                    </a:lnTo>
                    <a:lnTo>
                      <a:pt x="16079" y="7565"/>
                    </a:lnTo>
                    <a:lnTo>
                      <a:pt x="16211" y="6947"/>
                    </a:lnTo>
                    <a:lnTo>
                      <a:pt x="16269" y="6327"/>
                    </a:lnTo>
                    <a:lnTo>
                      <a:pt x="16251" y="5706"/>
                    </a:lnTo>
                    <a:lnTo>
                      <a:pt x="16156" y="5090"/>
                    </a:lnTo>
                    <a:lnTo>
                      <a:pt x="16017" y="4582"/>
                    </a:lnTo>
                    <a:lnTo>
                      <a:pt x="15826" y="4095"/>
                    </a:lnTo>
                    <a:lnTo>
                      <a:pt x="15587" y="3631"/>
                    </a:lnTo>
                    <a:lnTo>
                      <a:pt x="15302" y="3192"/>
                    </a:lnTo>
                    <a:lnTo>
                      <a:pt x="14972" y="2778"/>
                    </a:lnTo>
                    <a:lnTo>
                      <a:pt x="14600" y="2392"/>
                    </a:lnTo>
                    <a:lnTo>
                      <a:pt x="14190" y="2035"/>
                    </a:lnTo>
                    <a:lnTo>
                      <a:pt x="13743" y="1709"/>
                    </a:lnTo>
                    <a:lnTo>
                      <a:pt x="13261" y="1415"/>
                    </a:lnTo>
                    <a:lnTo>
                      <a:pt x="12748" y="1156"/>
                    </a:lnTo>
                    <a:lnTo>
                      <a:pt x="12204" y="931"/>
                    </a:lnTo>
                    <a:lnTo>
                      <a:pt x="11633" y="744"/>
                    </a:lnTo>
                    <a:lnTo>
                      <a:pt x="11038" y="595"/>
                    </a:lnTo>
                    <a:lnTo>
                      <a:pt x="10420" y="488"/>
                    </a:lnTo>
                    <a:lnTo>
                      <a:pt x="9782" y="422"/>
                    </a:lnTo>
                    <a:lnTo>
                      <a:pt x="9127" y="399"/>
                    </a:lnTo>
                    <a:lnTo>
                      <a:pt x="9127" y="399"/>
                    </a:lnTo>
                    <a:close/>
                    <a:moveTo>
                      <a:pt x="7539" y="13581"/>
                    </a:moveTo>
                    <a:lnTo>
                      <a:pt x="6848" y="13557"/>
                    </a:lnTo>
                    <a:lnTo>
                      <a:pt x="6175" y="13486"/>
                    </a:lnTo>
                    <a:lnTo>
                      <a:pt x="5524" y="13371"/>
                    </a:lnTo>
                    <a:lnTo>
                      <a:pt x="4897" y="13213"/>
                    </a:lnTo>
                    <a:lnTo>
                      <a:pt x="4295" y="13014"/>
                    </a:lnTo>
                    <a:lnTo>
                      <a:pt x="3721" y="12775"/>
                    </a:lnTo>
                    <a:lnTo>
                      <a:pt x="3180" y="12497"/>
                    </a:lnTo>
                    <a:lnTo>
                      <a:pt x="2671" y="12183"/>
                    </a:lnTo>
                    <a:lnTo>
                      <a:pt x="2199" y="11836"/>
                    </a:lnTo>
                    <a:lnTo>
                      <a:pt x="1765" y="11454"/>
                    </a:lnTo>
                    <a:lnTo>
                      <a:pt x="1373" y="11043"/>
                    </a:lnTo>
                    <a:lnTo>
                      <a:pt x="1025" y="10602"/>
                    </a:lnTo>
                    <a:lnTo>
                      <a:pt x="722" y="10132"/>
                    </a:lnTo>
                    <a:lnTo>
                      <a:pt x="469" y="9638"/>
                    </a:lnTo>
                    <a:lnTo>
                      <a:pt x="267" y="9118"/>
                    </a:lnTo>
                    <a:lnTo>
                      <a:pt x="119" y="8576"/>
                    </a:lnTo>
                    <a:lnTo>
                      <a:pt x="16" y="7899"/>
                    </a:lnTo>
                    <a:lnTo>
                      <a:pt x="0" y="7222"/>
                    </a:lnTo>
                    <a:lnTo>
                      <a:pt x="66" y="6550"/>
                    </a:lnTo>
                    <a:lnTo>
                      <a:pt x="212" y="5889"/>
                    </a:lnTo>
                    <a:lnTo>
                      <a:pt x="434" y="5241"/>
                    </a:lnTo>
                    <a:lnTo>
                      <a:pt x="728" y="4612"/>
                    </a:lnTo>
                    <a:lnTo>
                      <a:pt x="1091" y="4005"/>
                    </a:lnTo>
                    <a:lnTo>
                      <a:pt x="1521" y="3424"/>
                    </a:lnTo>
                    <a:lnTo>
                      <a:pt x="2013" y="2874"/>
                    </a:lnTo>
                    <a:lnTo>
                      <a:pt x="2563" y="2358"/>
                    </a:lnTo>
                    <a:lnTo>
                      <a:pt x="3169" y="1883"/>
                    </a:lnTo>
                    <a:lnTo>
                      <a:pt x="3827" y="1451"/>
                    </a:lnTo>
                    <a:lnTo>
                      <a:pt x="4533" y="1066"/>
                    </a:lnTo>
                    <a:lnTo>
                      <a:pt x="5284" y="734"/>
                    </a:lnTo>
                    <a:lnTo>
                      <a:pt x="6077" y="457"/>
                    </a:lnTo>
                    <a:lnTo>
                      <a:pt x="6909" y="241"/>
                    </a:lnTo>
                    <a:lnTo>
                      <a:pt x="7461" y="135"/>
                    </a:lnTo>
                    <a:lnTo>
                      <a:pt x="8018" y="60"/>
                    </a:lnTo>
                    <a:lnTo>
                      <a:pt x="8573" y="15"/>
                    </a:lnTo>
                    <a:lnTo>
                      <a:pt x="9127" y="0"/>
                    </a:lnTo>
                    <a:lnTo>
                      <a:pt x="9817" y="24"/>
                    </a:lnTo>
                    <a:lnTo>
                      <a:pt x="10489" y="95"/>
                    </a:lnTo>
                    <a:lnTo>
                      <a:pt x="11140" y="209"/>
                    </a:lnTo>
                    <a:lnTo>
                      <a:pt x="11768" y="368"/>
                    </a:lnTo>
                    <a:lnTo>
                      <a:pt x="12370" y="567"/>
                    </a:lnTo>
                    <a:lnTo>
                      <a:pt x="12944" y="806"/>
                    </a:lnTo>
                    <a:lnTo>
                      <a:pt x="13485" y="1084"/>
                    </a:lnTo>
                    <a:lnTo>
                      <a:pt x="13994" y="1398"/>
                    </a:lnTo>
                    <a:lnTo>
                      <a:pt x="14466" y="1745"/>
                    </a:lnTo>
                    <a:lnTo>
                      <a:pt x="14900" y="2126"/>
                    </a:lnTo>
                    <a:lnTo>
                      <a:pt x="15292" y="2538"/>
                    </a:lnTo>
                    <a:lnTo>
                      <a:pt x="15641" y="2979"/>
                    </a:lnTo>
                    <a:lnTo>
                      <a:pt x="15943" y="3449"/>
                    </a:lnTo>
                    <a:lnTo>
                      <a:pt x="16196" y="3943"/>
                    </a:lnTo>
                    <a:lnTo>
                      <a:pt x="16398" y="4463"/>
                    </a:lnTo>
                    <a:lnTo>
                      <a:pt x="16546" y="5005"/>
                    </a:lnTo>
                    <a:lnTo>
                      <a:pt x="16648" y="5666"/>
                    </a:lnTo>
                    <a:lnTo>
                      <a:pt x="16668" y="6333"/>
                    </a:lnTo>
                    <a:lnTo>
                      <a:pt x="16608" y="6998"/>
                    </a:lnTo>
                    <a:lnTo>
                      <a:pt x="16468" y="7659"/>
                    </a:lnTo>
                    <a:lnTo>
                      <a:pt x="16250" y="8311"/>
                    </a:lnTo>
                    <a:lnTo>
                      <a:pt x="15954" y="8950"/>
                    </a:lnTo>
                    <a:lnTo>
                      <a:pt x="15581" y="9574"/>
                    </a:lnTo>
                    <a:lnTo>
                      <a:pt x="15134" y="10177"/>
                    </a:lnTo>
                    <a:lnTo>
                      <a:pt x="14624" y="10743"/>
                    </a:lnTo>
                    <a:lnTo>
                      <a:pt x="14060" y="11264"/>
                    </a:lnTo>
                    <a:lnTo>
                      <a:pt x="13446" y="11740"/>
                    </a:lnTo>
                    <a:lnTo>
                      <a:pt x="12784" y="12167"/>
                    </a:lnTo>
                    <a:lnTo>
                      <a:pt x="12080" y="12543"/>
                    </a:lnTo>
                    <a:lnTo>
                      <a:pt x="11338" y="12866"/>
                    </a:lnTo>
                    <a:lnTo>
                      <a:pt x="10562" y="13132"/>
                    </a:lnTo>
                    <a:lnTo>
                      <a:pt x="9757" y="13340"/>
                    </a:lnTo>
                    <a:lnTo>
                      <a:pt x="9203" y="13445"/>
                    </a:lnTo>
                    <a:lnTo>
                      <a:pt x="8648" y="13521"/>
                    </a:lnTo>
                    <a:lnTo>
                      <a:pt x="8093" y="13566"/>
                    </a:lnTo>
                    <a:lnTo>
                      <a:pt x="7539" y="13581"/>
                    </a:lnTo>
                    <a:lnTo>
                      <a:pt x="7539" y="135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 dirty="0">
                  <a:latin typeface="+mj-lt"/>
                </a:endParaRPr>
              </a:p>
            </p:txBody>
          </p:sp>
          <p:sp>
            <p:nvSpPr>
              <p:cNvPr id="41" name="Freeform 6"/>
              <p:cNvSpPr>
                <a:spLocks noEditPoints="1"/>
              </p:cNvSpPr>
              <p:nvPr/>
            </p:nvSpPr>
            <p:spPr bwMode="auto">
              <a:xfrm>
                <a:off x="3265" y="7905"/>
                <a:ext cx="745" cy="745"/>
              </a:xfrm>
              <a:custGeom>
                <a:avLst/>
                <a:gdLst>
                  <a:gd name="T0" fmla="*/ 3949 w 9689"/>
                  <a:gd name="T1" fmla="*/ 490 h 9689"/>
                  <a:gd name="T2" fmla="*/ 2728 w 9689"/>
                  <a:gd name="T3" fmla="*/ 937 h 9689"/>
                  <a:gd name="T4" fmla="*/ 1703 w 9689"/>
                  <a:gd name="T5" fmla="*/ 1703 h 9689"/>
                  <a:gd name="T6" fmla="*/ 936 w 9689"/>
                  <a:gd name="T7" fmla="*/ 2727 h 9689"/>
                  <a:gd name="T8" fmla="*/ 490 w 9689"/>
                  <a:gd name="T9" fmla="*/ 3950 h 9689"/>
                  <a:gd name="T10" fmla="*/ 422 w 9689"/>
                  <a:gd name="T11" fmla="*/ 5299 h 9689"/>
                  <a:gd name="T12" fmla="*/ 750 w 9689"/>
                  <a:gd name="T13" fmla="*/ 6573 h 9689"/>
                  <a:gd name="T14" fmla="*/ 1415 w 9689"/>
                  <a:gd name="T15" fmla="*/ 7671 h 9689"/>
                  <a:gd name="T16" fmla="*/ 2360 w 9689"/>
                  <a:gd name="T17" fmla="*/ 8529 h 9689"/>
                  <a:gd name="T18" fmla="*/ 3524 w 9689"/>
                  <a:gd name="T19" fmla="*/ 9090 h 9689"/>
                  <a:gd name="T20" fmla="*/ 4844 w 9689"/>
                  <a:gd name="T21" fmla="*/ 9290 h 9689"/>
                  <a:gd name="T22" fmla="*/ 6165 w 9689"/>
                  <a:gd name="T23" fmla="*/ 9090 h 9689"/>
                  <a:gd name="T24" fmla="*/ 7328 w 9689"/>
                  <a:gd name="T25" fmla="*/ 8529 h 9689"/>
                  <a:gd name="T26" fmla="*/ 8273 w 9689"/>
                  <a:gd name="T27" fmla="*/ 7671 h 9689"/>
                  <a:gd name="T28" fmla="*/ 8940 w 9689"/>
                  <a:gd name="T29" fmla="*/ 6573 h 9689"/>
                  <a:gd name="T30" fmla="*/ 9267 w 9689"/>
                  <a:gd name="T31" fmla="*/ 5299 h 9689"/>
                  <a:gd name="T32" fmla="*/ 9199 w 9689"/>
                  <a:gd name="T33" fmla="*/ 3950 h 9689"/>
                  <a:gd name="T34" fmla="*/ 8752 w 9689"/>
                  <a:gd name="T35" fmla="*/ 2727 h 9689"/>
                  <a:gd name="T36" fmla="*/ 7987 w 9689"/>
                  <a:gd name="T37" fmla="*/ 1703 h 9689"/>
                  <a:gd name="T38" fmla="*/ 6961 w 9689"/>
                  <a:gd name="T39" fmla="*/ 937 h 9689"/>
                  <a:gd name="T40" fmla="*/ 5739 w 9689"/>
                  <a:gd name="T41" fmla="*/ 490 h 9689"/>
                  <a:gd name="T42" fmla="*/ 4844 w 9689"/>
                  <a:gd name="T43" fmla="*/ 400 h 9689"/>
                  <a:gd name="T44" fmla="*/ 3869 w 9689"/>
                  <a:gd name="T45" fmla="*/ 9590 h 9689"/>
                  <a:gd name="T46" fmla="*/ 2537 w 9689"/>
                  <a:gd name="T47" fmla="*/ 9104 h 9689"/>
                  <a:gd name="T48" fmla="*/ 1420 w 9689"/>
                  <a:gd name="T49" fmla="*/ 8269 h 9689"/>
                  <a:gd name="T50" fmla="*/ 586 w 9689"/>
                  <a:gd name="T51" fmla="*/ 7152 h 9689"/>
                  <a:gd name="T52" fmla="*/ 99 w 9689"/>
                  <a:gd name="T53" fmla="*/ 5820 h 9689"/>
                  <a:gd name="T54" fmla="*/ 26 w 9689"/>
                  <a:gd name="T55" fmla="*/ 4350 h 9689"/>
                  <a:gd name="T56" fmla="*/ 381 w 9689"/>
                  <a:gd name="T57" fmla="*/ 2961 h 9689"/>
                  <a:gd name="T58" fmla="*/ 1107 w 9689"/>
                  <a:gd name="T59" fmla="*/ 1764 h 9689"/>
                  <a:gd name="T60" fmla="*/ 2138 w 9689"/>
                  <a:gd name="T61" fmla="*/ 828 h 9689"/>
                  <a:gd name="T62" fmla="*/ 3406 w 9689"/>
                  <a:gd name="T63" fmla="*/ 218 h 9689"/>
                  <a:gd name="T64" fmla="*/ 4844 w 9689"/>
                  <a:gd name="T65" fmla="*/ 0 h 9689"/>
                  <a:gd name="T66" fmla="*/ 6283 w 9689"/>
                  <a:gd name="T67" fmla="*/ 218 h 9689"/>
                  <a:gd name="T68" fmla="*/ 7552 w 9689"/>
                  <a:gd name="T69" fmla="*/ 828 h 9689"/>
                  <a:gd name="T70" fmla="*/ 8581 w 9689"/>
                  <a:gd name="T71" fmla="*/ 1764 h 9689"/>
                  <a:gd name="T72" fmla="*/ 9308 w 9689"/>
                  <a:gd name="T73" fmla="*/ 2961 h 9689"/>
                  <a:gd name="T74" fmla="*/ 9664 w 9689"/>
                  <a:gd name="T75" fmla="*/ 4350 h 9689"/>
                  <a:gd name="T76" fmla="*/ 9590 w 9689"/>
                  <a:gd name="T77" fmla="*/ 5820 h 9689"/>
                  <a:gd name="T78" fmla="*/ 9104 w 9689"/>
                  <a:gd name="T79" fmla="*/ 7152 h 9689"/>
                  <a:gd name="T80" fmla="*/ 8268 w 9689"/>
                  <a:gd name="T81" fmla="*/ 8269 h 9689"/>
                  <a:gd name="T82" fmla="*/ 7152 w 9689"/>
                  <a:gd name="T83" fmla="*/ 9104 h 9689"/>
                  <a:gd name="T84" fmla="*/ 5820 w 9689"/>
                  <a:gd name="T85" fmla="*/ 9590 h 9689"/>
                  <a:gd name="T86" fmla="*/ 4844 w 9689"/>
                  <a:gd name="T87" fmla="*/ 9689 h 96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689" h="9689">
                    <a:moveTo>
                      <a:pt x="4844" y="400"/>
                    </a:moveTo>
                    <a:lnTo>
                      <a:pt x="4390" y="423"/>
                    </a:lnTo>
                    <a:lnTo>
                      <a:pt x="3949" y="490"/>
                    </a:lnTo>
                    <a:lnTo>
                      <a:pt x="3524" y="600"/>
                    </a:lnTo>
                    <a:lnTo>
                      <a:pt x="3116" y="749"/>
                    </a:lnTo>
                    <a:lnTo>
                      <a:pt x="2728" y="937"/>
                    </a:lnTo>
                    <a:lnTo>
                      <a:pt x="2360" y="1159"/>
                    </a:lnTo>
                    <a:lnTo>
                      <a:pt x="2018" y="1416"/>
                    </a:lnTo>
                    <a:lnTo>
                      <a:pt x="1703" y="1703"/>
                    </a:lnTo>
                    <a:lnTo>
                      <a:pt x="1415" y="2019"/>
                    </a:lnTo>
                    <a:lnTo>
                      <a:pt x="1160" y="2361"/>
                    </a:lnTo>
                    <a:lnTo>
                      <a:pt x="936" y="2727"/>
                    </a:lnTo>
                    <a:lnTo>
                      <a:pt x="750" y="3116"/>
                    </a:lnTo>
                    <a:lnTo>
                      <a:pt x="599" y="3524"/>
                    </a:lnTo>
                    <a:lnTo>
                      <a:pt x="490" y="3950"/>
                    </a:lnTo>
                    <a:lnTo>
                      <a:pt x="422" y="4391"/>
                    </a:lnTo>
                    <a:lnTo>
                      <a:pt x="399" y="4845"/>
                    </a:lnTo>
                    <a:lnTo>
                      <a:pt x="422" y="5299"/>
                    </a:lnTo>
                    <a:lnTo>
                      <a:pt x="490" y="5740"/>
                    </a:lnTo>
                    <a:lnTo>
                      <a:pt x="599" y="6164"/>
                    </a:lnTo>
                    <a:lnTo>
                      <a:pt x="750" y="6573"/>
                    </a:lnTo>
                    <a:lnTo>
                      <a:pt x="936" y="6961"/>
                    </a:lnTo>
                    <a:lnTo>
                      <a:pt x="1160" y="7329"/>
                    </a:lnTo>
                    <a:lnTo>
                      <a:pt x="1415" y="7671"/>
                    </a:lnTo>
                    <a:lnTo>
                      <a:pt x="1703" y="7987"/>
                    </a:lnTo>
                    <a:lnTo>
                      <a:pt x="2018" y="8274"/>
                    </a:lnTo>
                    <a:lnTo>
                      <a:pt x="2360" y="8529"/>
                    </a:lnTo>
                    <a:lnTo>
                      <a:pt x="2728" y="8753"/>
                    </a:lnTo>
                    <a:lnTo>
                      <a:pt x="3116" y="8940"/>
                    </a:lnTo>
                    <a:lnTo>
                      <a:pt x="3524" y="9090"/>
                    </a:lnTo>
                    <a:lnTo>
                      <a:pt x="3949" y="9199"/>
                    </a:lnTo>
                    <a:lnTo>
                      <a:pt x="4390" y="9267"/>
                    </a:lnTo>
                    <a:lnTo>
                      <a:pt x="4844" y="9290"/>
                    </a:lnTo>
                    <a:lnTo>
                      <a:pt x="5298" y="9267"/>
                    </a:lnTo>
                    <a:lnTo>
                      <a:pt x="5739" y="9199"/>
                    </a:lnTo>
                    <a:lnTo>
                      <a:pt x="6165" y="9090"/>
                    </a:lnTo>
                    <a:lnTo>
                      <a:pt x="6573" y="8940"/>
                    </a:lnTo>
                    <a:lnTo>
                      <a:pt x="6961" y="8753"/>
                    </a:lnTo>
                    <a:lnTo>
                      <a:pt x="7328" y="8529"/>
                    </a:lnTo>
                    <a:lnTo>
                      <a:pt x="7670" y="8274"/>
                    </a:lnTo>
                    <a:lnTo>
                      <a:pt x="7987" y="7987"/>
                    </a:lnTo>
                    <a:lnTo>
                      <a:pt x="8273" y="7671"/>
                    </a:lnTo>
                    <a:lnTo>
                      <a:pt x="8529" y="7329"/>
                    </a:lnTo>
                    <a:lnTo>
                      <a:pt x="8752" y="6961"/>
                    </a:lnTo>
                    <a:lnTo>
                      <a:pt x="8940" y="6573"/>
                    </a:lnTo>
                    <a:lnTo>
                      <a:pt x="9089" y="6164"/>
                    </a:lnTo>
                    <a:lnTo>
                      <a:pt x="9199" y="5740"/>
                    </a:lnTo>
                    <a:lnTo>
                      <a:pt x="9267" y="5299"/>
                    </a:lnTo>
                    <a:lnTo>
                      <a:pt x="9290" y="4845"/>
                    </a:lnTo>
                    <a:lnTo>
                      <a:pt x="9267" y="4391"/>
                    </a:lnTo>
                    <a:lnTo>
                      <a:pt x="9199" y="3950"/>
                    </a:lnTo>
                    <a:lnTo>
                      <a:pt x="9089" y="3524"/>
                    </a:lnTo>
                    <a:lnTo>
                      <a:pt x="8940" y="3116"/>
                    </a:lnTo>
                    <a:lnTo>
                      <a:pt x="8752" y="2727"/>
                    </a:lnTo>
                    <a:lnTo>
                      <a:pt x="8529" y="2361"/>
                    </a:lnTo>
                    <a:lnTo>
                      <a:pt x="8273" y="2019"/>
                    </a:lnTo>
                    <a:lnTo>
                      <a:pt x="7987" y="1703"/>
                    </a:lnTo>
                    <a:lnTo>
                      <a:pt x="7670" y="1416"/>
                    </a:lnTo>
                    <a:lnTo>
                      <a:pt x="7328" y="1159"/>
                    </a:lnTo>
                    <a:lnTo>
                      <a:pt x="6961" y="937"/>
                    </a:lnTo>
                    <a:lnTo>
                      <a:pt x="6573" y="749"/>
                    </a:lnTo>
                    <a:lnTo>
                      <a:pt x="6165" y="600"/>
                    </a:lnTo>
                    <a:lnTo>
                      <a:pt x="5739" y="490"/>
                    </a:lnTo>
                    <a:lnTo>
                      <a:pt x="5298" y="423"/>
                    </a:lnTo>
                    <a:lnTo>
                      <a:pt x="4844" y="400"/>
                    </a:lnTo>
                    <a:lnTo>
                      <a:pt x="4844" y="400"/>
                    </a:lnTo>
                    <a:close/>
                    <a:moveTo>
                      <a:pt x="4844" y="9689"/>
                    </a:moveTo>
                    <a:lnTo>
                      <a:pt x="4350" y="9664"/>
                    </a:lnTo>
                    <a:lnTo>
                      <a:pt x="3869" y="9590"/>
                    </a:lnTo>
                    <a:lnTo>
                      <a:pt x="3406" y="9471"/>
                    </a:lnTo>
                    <a:lnTo>
                      <a:pt x="2960" y="9308"/>
                    </a:lnTo>
                    <a:lnTo>
                      <a:pt x="2537" y="9104"/>
                    </a:lnTo>
                    <a:lnTo>
                      <a:pt x="2138" y="8861"/>
                    </a:lnTo>
                    <a:lnTo>
                      <a:pt x="1765" y="8582"/>
                    </a:lnTo>
                    <a:lnTo>
                      <a:pt x="1420" y="8269"/>
                    </a:lnTo>
                    <a:lnTo>
                      <a:pt x="1107" y="7924"/>
                    </a:lnTo>
                    <a:lnTo>
                      <a:pt x="829" y="7552"/>
                    </a:lnTo>
                    <a:lnTo>
                      <a:pt x="586" y="7152"/>
                    </a:lnTo>
                    <a:lnTo>
                      <a:pt x="381" y="6729"/>
                    </a:lnTo>
                    <a:lnTo>
                      <a:pt x="219" y="6283"/>
                    </a:lnTo>
                    <a:lnTo>
                      <a:pt x="99" y="5820"/>
                    </a:lnTo>
                    <a:lnTo>
                      <a:pt x="26" y="5339"/>
                    </a:lnTo>
                    <a:lnTo>
                      <a:pt x="0" y="4845"/>
                    </a:lnTo>
                    <a:lnTo>
                      <a:pt x="26" y="4350"/>
                    </a:lnTo>
                    <a:lnTo>
                      <a:pt x="99" y="3869"/>
                    </a:lnTo>
                    <a:lnTo>
                      <a:pt x="219" y="3405"/>
                    </a:lnTo>
                    <a:lnTo>
                      <a:pt x="381" y="2961"/>
                    </a:lnTo>
                    <a:lnTo>
                      <a:pt x="586" y="2537"/>
                    </a:lnTo>
                    <a:lnTo>
                      <a:pt x="829" y="2138"/>
                    </a:lnTo>
                    <a:lnTo>
                      <a:pt x="1107" y="1764"/>
                    </a:lnTo>
                    <a:lnTo>
                      <a:pt x="1420" y="1421"/>
                    </a:lnTo>
                    <a:lnTo>
                      <a:pt x="1765" y="1108"/>
                    </a:lnTo>
                    <a:lnTo>
                      <a:pt x="2138" y="828"/>
                    </a:lnTo>
                    <a:lnTo>
                      <a:pt x="2537" y="585"/>
                    </a:lnTo>
                    <a:lnTo>
                      <a:pt x="2960" y="382"/>
                    </a:lnTo>
                    <a:lnTo>
                      <a:pt x="3406" y="218"/>
                    </a:lnTo>
                    <a:lnTo>
                      <a:pt x="3869" y="99"/>
                    </a:lnTo>
                    <a:lnTo>
                      <a:pt x="4350" y="25"/>
                    </a:lnTo>
                    <a:lnTo>
                      <a:pt x="4844" y="0"/>
                    </a:lnTo>
                    <a:lnTo>
                      <a:pt x="5339" y="25"/>
                    </a:lnTo>
                    <a:lnTo>
                      <a:pt x="5820" y="99"/>
                    </a:lnTo>
                    <a:lnTo>
                      <a:pt x="6283" y="218"/>
                    </a:lnTo>
                    <a:lnTo>
                      <a:pt x="6728" y="382"/>
                    </a:lnTo>
                    <a:lnTo>
                      <a:pt x="7152" y="585"/>
                    </a:lnTo>
                    <a:lnTo>
                      <a:pt x="7552" y="828"/>
                    </a:lnTo>
                    <a:lnTo>
                      <a:pt x="7924" y="1108"/>
                    </a:lnTo>
                    <a:lnTo>
                      <a:pt x="8268" y="1421"/>
                    </a:lnTo>
                    <a:lnTo>
                      <a:pt x="8581" y="1764"/>
                    </a:lnTo>
                    <a:lnTo>
                      <a:pt x="8861" y="2138"/>
                    </a:lnTo>
                    <a:lnTo>
                      <a:pt x="9104" y="2537"/>
                    </a:lnTo>
                    <a:lnTo>
                      <a:pt x="9308" y="2961"/>
                    </a:lnTo>
                    <a:lnTo>
                      <a:pt x="9471" y="3405"/>
                    </a:lnTo>
                    <a:lnTo>
                      <a:pt x="9590" y="3869"/>
                    </a:lnTo>
                    <a:lnTo>
                      <a:pt x="9664" y="4350"/>
                    </a:lnTo>
                    <a:lnTo>
                      <a:pt x="9689" y="4845"/>
                    </a:lnTo>
                    <a:lnTo>
                      <a:pt x="9664" y="5339"/>
                    </a:lnTo>
                    <a:lnTo>
                      <a:pt x="9590" y="5820"/>
                    </a:lnTo>
                    <a:lnTo>
                      <a:pt x="9471" y="6283"/>
                    </a:lnTo>
                    <a:lnTo>
                      <a:pt x="9308" y="6729"/>
                    </a:lnTo>
                    <a:lnTo>
                      <a:pt x="9104" y="7152"/>
                    </a:lnTo>
                    <a:lnTo>
                      <a:pt x="8861" y="7552"/>
                    </a:lnTo>
                    <a:lnTo>
                      <a:pt x="8581" y="7924"/>
                    </a:lnTo>
                    <a:lnTo>
                      <a:pt x="8268" y="8269"/>
                    </a:lnTo>
                    <a:lnTo>
                      <a:pt x="7924" y="8582"/>
                    </a:lnTo>
                    <a:lnTo>
                      <a:pt x="7552" y="8861"/>
                    </a:lnTo>
                    <a:lnTo>
                      <a:pt x="7152" y="9104"/>
                    </a:lnTo>
                    <a:lnTo>
                      <a:pt x="6728" y="9308"/>
                    </a:lnTo>
                    <a:lnTo>
                      <a:pt x="6283" y="9471"/>
                    </a:lnTo>
                    <a:lnTo>
                      <a:pt x="5820" y="9590"/>
                    </a:lnTo>
                    <a:lnTo>
                      <a:pt x="5339" y="9664"/>
                    </a:lnTo>
                    <a:lnTo>
                      <a:pt x="4844" y="9689"/>
                    </a:lnTo>
                    <a:lnTo>
                      <a:pt x="4844" y="968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 dirty="0">
                  <a:latin typeface="+mj-lt"/>
                </a:endParaRPr>
              </a:p>
            </p:txBody>
          </p:sp>
          <p:sp>
            <p:nvSpPr>
              <p:cNvPr id="42" name="Freeform 7"/>
              <p:cNvSpPr>
                <a:spLocks noEditPoints="1"/>
              </p:cNvSpPr>
              <p:nvPr/>
            </p:nvSpPr>
            <p:spPr bwMode="auto">
              <a:xfrm>
                <a:off x="3350" y="8036"/>
                <a:ext cx="465" cy="466"/>
              </a:xfrm>
              <a:custGeom>
                <a:avLst/>
                <a:gdLst>
                  <a:gd name="T0" fmla="*/ 2498 w 6051"/>
                  <a:gd name="T1" fmla="*/ 452 h 6050"/>
                  <a:gd name="T2" fmla="*/ 1559 w 6051"/>
                  <a:gd name="T3" fmla="*/ 848 h 6050"/>
                  <a:gd name="T4" fmla="*/ 848 w 6051"/>
                  <a:gd name="T5" fmla="*/ 1557 h 6050"/>
                  <a:gd name="T6" fmla="*/ 453 w 6051"/>
                  <a:gd name="T7" fmla="*/ 2496 h 6050"/>
                  <a:gd name="T8" fmla="*/ 453 w 6051"/>
                  <a:gd name="T9" fmla="*/ 3553 h 6050"/>
                  <a:gd name="T10" fmla="*/ 848 w 6051"/>
                  <a:gd name="T11" fmla="*/ 4492 h 6050"/>
                  <a:gd name="T12" fmla="*/ 1559 w 6051"/>
                  <a:gd name="T13" fmla="*/ 5201 h 6050"/>
                  <a:gd name="T14" fmla="*/ 2498 w 6051"/>
                  <a:gd name="T15" fmla="*/ 5598 h 6050"/>
                  <a:gd name="T16" fmla="*/ 3555 w 6051"/>
                  <a:gd name="T17" fmla="*/ 5598 h 6050"/>
                  <a:gd name="T18" fmla="*/ 4492 w 6051"/>
                  <a:gd name="T19" fmla="*/ 5201 h 6050"/>
                  <a:gd name="T20" fmla="*/ 5203 w 6051"/>
                  <a:gd name="T21" fmla="*/ 4492 h 6050"/>
                  <a:gd name="T22" fmla="*/ 5598 w 6051"/>
                  <a:gd name="T23" fmla="*/ 3553 h 6050"/>
                  <a:gd name="T24" fmla="*/ 5598 w 6051"/>
                  <a:gd name="T25" fmla="*/ 2496 h 6050"/>
                  <a:gd name="T26" fmla="*/ 5203 w 6051"/>
                  <a:gd name="T27" fmla="*/ 1557 h 6050"/>
                  <a:gd name="T28" fmla="*/ 4492 w 6051"/>
                  <a:gd name="T29" fmla="*/ 848 h 6050"/>
                  <a:gd name="T30" fmla="*/ 3555 w 6051"/>
                  <a:gd name="T31" fmla="*/ 452 h 6050"/>
                  <a:gd name="T32" fmla="*/ 3026 w 6051"/>
                  <a:gd name="T33" fmla="*/ 398 h 6050"/>
                  <a:gd name="T34" fmla="*/ 2717 w 6051"/>
                  <a:gd name="T35" fmla="*/ 6035 h 6050"/>
                  <a:gd name="T36" fmla="*/ 2127 w 6051"/>
                  <a:gd name="T37" fmla="*/ 5914 h 6050"/>
                  <a:gd name="T38" fmla="*/ 1336 w 6051"/>
                  <a:gd name="T39" fmla="*/ 5533 h 6050"/>
                  <a:gd name="T40" fmla="*/ 518 w 6051"/>
                  <a:gd name="T41" fmla="*/ 4715 h 6050"/>
                  <a:gd name="T42" fmla="*/ 137 w 6051"/>
                  <a:gd name="T43" fmla="*/ 3923 h 6050"/>
                  <a:gd name="T44" fmla="*/ 16 w 6051"/>
                  <a:gd name="T45" fmla="*/ 3333 h 6050"/>
                  <a:gd name="T46" fmla="*/ 16 w 6051"/>
                  <a:gd name="T47" fmla="*/ 2715 h 6050"/>
                  <a:gd name="T48" fmla="*/ 137 w 6051"/>
                  <a:gd name="T49" fmla="*/ 2126 h 6050"/>
                  <a:gd name="T50" fmla="*/ 518 w 6051"/>
                  <a:gd name="T51" fmla="*/ 1334 h 6050"/>
                  <a:gd name="T52" fmla="*/ 1336 w 6051"/>
                  <a:gd name="T53" fmla="*/ 516 h 6050"/>
                  <a:gd name="T54" fmla="*/ 2127 w 6051"/>
                  <a:gd name="T55" fmla="*/ 135 h 6050"/>
                  <a:gd name="T56" fmla="*/ 2717 w 6051"/>
                  <a:gd name="T57" fmla="*/ 15 h 6050"/>
                  <a:gd name="T58" fmla="*/ 3334 w 6051"/>
                  <a:gd name="T59" fmla="*/ 15 h 6050"/>
                  <a:gd name="T60" fmla="*/ 3925 w 6051"/>
                  <a:gd name="T61" fmla="*/ 135 h 6050"/>
                  <a:gd name="T62" fmla="*/ 4716 w 6051"/>
                  <a:gd name="T63" fmla="*/ 516 h 6050"/>
                  <a:gd name="T64" fmla="*/ 5534 w 6051"/>
                  <a:gd name="T65" fmla="*/ 1334 h 6050"/>
                  <a:gd name="T66" fmla="*/ 5914 w 6051"/>
                  <a:gd name="T67" fmla="*/ 2126 h 6050"/>
                  <a:gd name="T68" fmla="*/ 6035 w 6051"/>
                  <a:gd name="T69" fmla="*/ 2715 h 6050"/>
                  <a:gd name="T70" fmla="*/ 6035 w 6051"/>
                  <a:gd name="T71" fmla="*/ 3333 h 6050"/>
                  <a:gd name="T72" fmla="*/ 5914 w 6051"/>
                  <a:gd name="T73" fmla="*/ 3923 h 6050"/>
                  <a:gd name="T74" fmla="*/ 5534 w 6051"/>
                  <a:gd name="T75" fmla="*/ 4715 h 6050"/>
                  <a:gd name="T76" fmla="*/ 4716 w 6051"/>
                  <a:gd name="T77" fmla="*/ 5533 h 6050"/>
                  <a:gd name="T78" fmla="*/ 3925 w 6051"/>
                  <a:gd name="T79" fmla="*/ 5914 h 6050"/>
                  <a:gd name="T80" fmla="*/ 3334 w 6051"/>
                  <a:gd name="T81" fmla="*/ 6035 h 6050"/>
                  <a:gd name="T82" fmla="*/ 3026 w 6051"/>
                  <a:gd name="T83" fmla="*/ 6050 h 60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6051" h="6050">
                    <a:moveTo>
                      <a:pt x="3026" y="398"/>
                    </a:moveTo>
                    <a:lnTo>
                      <a:pt x="2498" y="452"/>
                    </a:lnTo>
                    <a:lnTo>
                      <a:pt x="2004" y="605"/>
                    </a:lnTo>
                    <a:lnTo>
                      <a:pt x="1559" y="848"/>
                    </a:lnTo>
                    <a:lnTo>
                      <a:pt x="1170" y="1168"/>
                    </a:lnTo>
                    <a:lnTo>
                      <a:pt x="848" y="1557"/>
                    </a:lnTo>
                    <a:lnTo>
                      <a:pt x="606" y="2003"/>
                    </a:lnTo>
                    <a:lnTo>
                      <a:pt x="453" y="2496"/>
                    </a:lnTo>
                    <a:lnTo>
                      <a:pt x="400" y="3024"/>
                    </a:lnTo>
                    <a:lnTo>
                      <a:pt x="453" y="3553"/>
                    </a:lnTo>
                    <a:lnTo>
                      <a:pt x="606" y="4045"/>
                    </a:lnTo>
                    <a:lnTo>
                      <a:pt x="848" y="4492"/>
                    </a:lnTo>
                    <a:lnTo>
                      <a:pt x="1170" y="4881"/>
                    </a:lnTo>
                    <a:lnTo>
                      <a:pt x="1559" y="5201"/>
                    </a:lnTo>
                    <a:lnTo>
                      <a:pt x="2004" y="5444"/>
                    </a:lnTo>
                    <a:lnTo>
                      <a:pt x="2498" y="5598"/>
                    </a:lnTo>
                    <a:lnTo>
                      <a:pt x="3026" y="5651"/>
                    </a:lnTo>
                    <a:lnTo>
                      <a:pt x="3555" y="5598"/>
                    </a:lnTo>
                    <a:lnTo>
                      <a:pt x="4047" y="5444"/>
                    </a:lnTo>
                    <a:lnTo>
                      <a:pt x="4492" y="5201"/>
                    </a:lnTo>
                    <a:lnTo>
                      <a:pt x="4882" y="4881"/>
                    </a:lnTo>
                    <a:lnTo>
                      <a:pt x="5203" y="4492"/>
                    </a:lnTo>
                    <a:lnTo>
                      <a:pt x="5445" y="4045"/>
                    </a:lnTo>
                    <a:lnTo>
                      <a:pt x="5598" y="3553"/>
                    </a:lnTo>
                    <a:lnTo>
                      <a:pt x="5651" y="3024"/>
                    </a:lnTo>
                    <a:lnTo>
                      <a:pt x="5598" y="2496"/>
                    </a:lnTo>
                    <a:lnTo>
                      <a:pt x="5445" y="2003"/>
                    </a:lnTo>
                    <a:lnTo>
                      <a:pt x="5203" y="1557"/>
                    </a:lnTo>
                    <a:lnTo>
                      <a:pt x="4882" y="1168"/>
                    </a:lnTo>
                    <a:lnTo>
                      <a:pt x="4492" y="848"/>
                    </a:lnTo>
                    <a:lnTo>
                      <a:pt x="4047" y="605"/>
                    </a:lnTo>
                    <a:lnTo>
                      <a:pt x="3555" y="452"/>
                    </a:lnTo>
                    <a:lnTo>
                      <a:pt x="3026" y="398"/>
                    </a:lnTo>
                    <a:lnTo>
                      <a:pt x="3026" y="398"/>
                    </a:lnTo>
                    <a:close/>
                    <a:moveTo>
                      <a:pt x="3026" y="6050"/>
                    </a:moveTo>
                    <a:lnTo>
                      <a:pt x="2717" y="6035"/>
                    </a:lnTo>
                    <a:lnTo>
                      <a:pt x="2416" y="5988"/>
                    </a:lnTo>
                    <a:lnTo>
                      <a:pt x="2127" y="5914"/>
                    </a:lnTo>
                    <a:lnTo>
                      <a:pt x="1849" y="5811"/>
                    </a:lnTo>
                    <a:lnTo>
                      <a:pt x="1336" y="5533"/>
                    </a:lnTo>
                    <a:lnTo>
                      <a:pt x="888" y="5163"/>
                    </a:lnTo>
                    <a:lnTo>
                      <a:pt x="518" y="4715"/>
                    </a:lnTo>
                    <a:lnTo>
                      <a:pt x="238" y="4201"/>
                    </a:lnTo>
                    <a:lnTo>
                      <a:pt x="137" y="3923"/>
                    </a:lnTo>
                    <a:lnTo>
                      <a:pt x="62" y="3633"/>
                    </a:lnTo>
                    <a:lnTo>
                      <a:pt x="16" y="3333"/>
                    </a:lnTo>
                    <a:lnTo>
                      <a:pt x="0" y="3024"/>
                    </a:lnTo>
                    <a:lnTo>
                      <a:pt x="16" y="2715"/>
                    </a:lnTo>
                    <a:lnTo>
                      <a:pt x="62" y="2416"/>
                    </a:lnTo>
                    <a:lnTo>
                      <a:pt x="137" y="2126"/>
                    </a:lnTo>
                    <a:lnTo>
                      <a:pt x="238" y="1848"/>
                    </a:lnTo>
                    <a:lnTo>
                      <a:pt x="518" y="1334"/>
                    </a:lnTo>
                    <a:lnTo>
                      <a:pt x="888" y="886"/>
                    </a:lnTo>
                    <a:lnTo>
                      <a:pt x="1336" y="516"/>
                    </a:lnTo>
                    <a:lnTo>
                      <a:pt x="1849" y="238"/>
                    </a:lnTo>
                    <a:lnTo>
                      <a:pt x="2127" y="135"/>
                    </a:lnTo>
                    <a:lnTo>
                      <a:pt x="2416" y="60"/>
                    </a:lnTo>
                    <a:lnTo>
                      <a:pt x="2717" y="15"/>
                    </a:lnTo>
                    <a:lnTo>
                      <a:pt x="3026" y="0"/>
                    </a:lnTo>
                    <a:lnTo>
                      <a:pt x="3334" y="15"/>
                    </a:lnTo>
                    <a:lnTo>
                      <a:pt x="3635" y="60"/>
                    </a:lnTo>
                    <a:lnTo>
                      <a:pt x="3925" y="135"/>
                    </a:lnTo>
                    <a:lnTo>
                      <a:pt x="4202" y="238"/>
                    </a:lnTo>
                    <a:lnTo>
                      <a:pt x="4716" y="516"/>
                    </a:lnTo>
                    <a:lnTo>
                      <a:pt x="5164" y="886"/>
                    </a:lnTo>
                    <a:lnTo>
                      <a:pt x="5534" y="1334"/>
                    </a:lnTo>
                    <a:lnTo>
                      <a:pt x="5813" y="1848"/>
                    </a:lnTo>
                    <a:lnTo>
                      <a:pt x="5914" y="2126"/>
                    </a:lnTo>
                    <a:lnTo>
                      <a:pt x="5989" y="2416"/>
                    </a:lnTo>
                    <a:lnTo>
                      <a:pt x="6035" y="2715"/>
                    </a:lnTo>
                    <a:lnTo>
                      <a:pt x="6051" y="3024"/>
                    </a:lnTo>
                    <a:lnTo>
                      <a:pt x="6035" y="3333"/>
                    </a:lnTo>
                    <a:lnTo>
                      <a:pt x="5989" y="3633"/>
                    </a:lnTo>
                    <a:lnTo>
                      <a:pt x="5914" y="3923"/>
                    </a:lnTo>
                    <a:lnTo>
                      <a:pt x="5813" y="4201"/>
                    </a:lnTo>
                    <a:lnTo>
                      <a:pt x="5534" y="4715"/>
                    </a:lnTo>
                    <a:lnTo>
                      <a:pt x="5164" y="5163"/>
                    </a:lnTo>
                    <a:lnTo>
                      <a:pt x="4716" y="5533"/>
                    </a:lnTo>
                    <a:lnTo>
                      <a:pt x="4202" y="5811"/>
                    </a:lnTo>
                    <a:lnTo>
                      <a:pt x="3925" y="5914"/>
                    </a:lnTo>
                    <a:lnTo>
                      <a:pt x="3635" y="5988"/>
                    </a:lnTo>
                    <a:lnTo>
                      <a:pt x="3334" y="6035"/>
                    </a:lnTo>
                    <a:lnTo>
                      <a:pt x="3026" y="6050"/>
                    </a:lnTo>
                    <a:lnTo>
                      <a:pt x="3026" y="60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 dirty="0">
                  <a:latin typeface="+mj-lt"/>
                </a:endParaRPr>
              </a:p>
            </p:txBody>
          </p:sp>
        </p:grpSp>
      </p:grpSp>
      <p:sp>
        <p:nvSpPr>
          <p:cNvPr id="25" name="TextBox 24"/>
          <p:cNvSpPr txBox="1"/>
          <p:nvPr/>
        </p:nvSpPr>
        <p:spPr>
          <a:xfrm>
            <a:off x="7662336" y="5424956"/>
            <a:ext cx="1378763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00" dirty="0" smtClean="0">
                <a:solidFill>
                  <a:schemeClr val="bg1"/>
                </a:solidFill>
              </a:rPr>
              <a:t>  New</a:t>
            </a:r>
            <a:r>
              <a:rPr lang="en-US" sz="600" baseline="0" dirty="0" smtClean="0">
                <a:solidFill>
                  <a:schemeClr val="bg1"/>
                </a:solidFill>
              </a:rPr>
              <a:t> Relic </a:t>
            </a:r>
            <a:r>
              <a:rPr lang="en-US" sz="600" dirty="0" smtClean="0">
                <a:solidFill>
                  <a:schemeClr val="bg1"/>
                </a:solidFill>
              </a:rPr>
              <a:t>Confidential  |  </a:t>
            </a:r>
            <a:fld id="{1CCA435D-551C-478F-AB5B-3785473F75D5}" type="slidenum">
              <a:rPr lang="en-US" sz="600" smtClean="0">
                <a:solidFill>
                  <a:schemeClr val="bg1"/>
                </a:solidFill>
              </a:rPr>
              <a:pPr algn="r"/>
              <a:t>‹#›</a:t>
            </a:fld>
            <a:endParaRPr lang="en-US" sz="6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8115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v="urn:schemas-microsoft-com:mac:vml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ig idea  - Insig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371475" y="2413000"/>
            <a:ext cx="8401050" cy="57150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lang="en-US" sz="3300" b="1" kern="1200" spc="-15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ctr" defTabSz="457200" rtl="0" eaLnBrk="1" latinLnBrk="0" hangingPunct="1">
              <a:spcBef>
                <a:spcPct val="20000"/>
              </a:spcBef>
              <a:buFontTx/>
              <a:buNone/>
            </a:pPr>
            <a:r>
              <a:rPr lang="en-US" dirty="0" smtClean="0"/>
              <a:t>Big idea or question</a:t>
            </a:r>
          </a:p>
        </p:txBody>
      </p:sp>
      <p:sp>
        <p:nvSpPr>
          <p:cNvPr id="5" name="Freeform 4"/>
          <p:cNvSpPr>
            <a:spLocks/>
          </p:cNvSpPr>
          <p:nvPr/>
        </p:nvSpPr>
        <p:spPr bwMode="auto">
          <a:xfrm>
            <a:off x="6657978" y="926997"/>
            <a:ext cx="2486025" cy="6018317"/>
          </a:xfrm>
          <a:custGeom>
            <a:avLst/>
            <a:gdLst>
              <a:gd name="T0" fmla="*/ 3003 w 3003"/>
              <a:gd name="T1" fmla="*/ 6852 h 6852"/>
              <a:gd name="T2" fmla="*/ 3003 w 3003"/>
              <a:gd name="T3" fmla="*/ 0 h 6852"/>
              <a:gd name="T4" fmla="*/ 0 w 3003"/>
              <a:gd name="T5" fmla="*/ 6852 h 6852"/>
              <a:gd name="T6" fmla="*/ 3003 w 3003"/>
              <a:gd name="T7" fmla="*/ 6852 h 68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003" h="6852">
                <a:moveTo>
                  <a:pt x="3003" y="6852"/>
                </a:moveTo>
                <a:lnTo>
                  <a:pt x="3003" y="0"/>
                </a:lnTo>
                <a:lnTo>
                  <a:pt x="0" y="6852"/>
                </a:lnTo>
                <a:lnTo>
                  <a:pt x="3003" y="6852"/>
                </a:lnTo>
                <a:close/>
              </a:path>
            </a:pathLst>
          </a:custGeom>
          <a:gradFill flip="none" rotWithShape="1">
            <a:gsLst>
              <a:gs pos="31000">
                <a:srgbClr val="F2BC56">
                  <a:alpha val="0"/>
                </a:srgbClr>
              </a:gs>
              <a:gs pos="100000">
                <a:srgbClr val="EFA725"/>
              </a:gs>
            </a:gsLst>
            <a:lin ang="16860000" scaled="0"/>
            <a:tileRect/>
          </a:gradFill>
          <a:ln w="25400" cap="flat" cmpd="sng" algn="ctr">
            <a:noFill/>
            <a:prstDash val="solid"/>
            <a:miter lim="0"/>
            <a:headEnd type="none" w="med" len="med"/>
            <a:tailEnd type="none" w="med" len="med"/>
          </a:ln>
          <a:effectLst/>
          <a:extLst/>
        </p:spPr>
        <p:txBody>
          <a:bodyPr vert="horz" wrap="square" lIns="26789" tIns="26789" rIns="26789" bIns="26789" numCol="1" rtlCol="0" anchor="ctr" anchorCtr="0" compatLnSpc="1">
            <a:prstTxWarp prst="textNoShape">
              <a:avLst/>
            </a:prstTxWarp>
          </a:bodyPr>
          <a:lstStyle/>
          <a:p>
            <a:pPr marL="128588" marR="0" lvl="0" indent="0" eaLnBrk="1" latinLnBrk="0">
              <a:lnSpc>
                <a:spcPct val="100000"/>
              </a:lnSpc>
              <a:buClrTx/>
              <a:buSzTx/>
              <a:buFontTx/>
              <a:buNone/>
              <a:tabLst/>
            </a:pPr>
            <a:endParaRPr kumimoji="0" lang="en-US" sz="675" b="0" i="0" u="none" strike="noStrike" cap="none" normalizeH="0" baseline="0" dirty="0">
              <a:ln>
                <a:noFill/>
              </a:ln>
              <a:effectLst/>
              <a:latin typeface="Gill Sans" pitchFamily="26" charset="0"/>
              <a:ea typeface="Gill Sans" pitchFamily="26" charset="0"/>
              <a:cs typeface="Gill Sans" pitchFamily="26" charset="0"/>
            </a:endParaRPr>
          </a:p>
        </p:txBody>
      </p:sp>
      <p:sp>
        <p:nvSpPr>
          <p:cNvPr id="6" name="Freeform 5"/>
          <p:cNvSpPr>
            <a:spLocks/>
          </p:cNvSpPr>
          <p:nvPr/>
        </p:nvSpPr>
        <p:spPr bwMode="auto">
          <a:xfrm rot="10800000">
            <a:off x="-8297" y="-2031999"/>
            <a:ext cx="2486025" cy="6018317"/>
          </a:xfrm>
          <a:custGeom>
            <a:avLst/>
            <a:gdLst>
              <a:gd name="T0" fmla="*/ 3003 w 3003"/>
              <a:gd name="T1" fmla="*/ 6852 h 6852"/>
              <a:gd name="T2" fmla="*/ 3003 w 3003"/>
              <a:gd name="T3" fmla="*/ 0 h 6852"/>
              <a:gd name="T4" fmla="*/ 0 w 3003"/>
              <a:gd name="T5" fmla="*/ 6852 h 6852"/>
              <a:gd name="T6" fmla="*/ 3003 w 3003"/>
              <a:gd name="T7" fmla="*/ 6852 h 68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003" h="6852">
                <a:moveTo>
                  <a:pt x="3003" y="6852"/>
                </a:moveTo>
                <a:lnTo>
                  <a:pt x="3003" y="0"/>
                </a:lnTo>
                <a:lnTo>
                  <a:pt x="0" y="6852"/>
                </a:lnTo>
                <a:lnTo>
                  <a:pt x="3003" y="6852"/>
                </a:lnTo>
                <a:close/>
              </a:path>
            </a:pathLst>
          </a:custGeom>
          <a:gradFill flip="none" rotWithShape="1">
            <a:gsLst>
              <a:gs pos="31000">
                <a:srgbClr val="EFA725">
                  <a:alpha val="0"/>
                </a:srgbClr>
              </a:gs>
              <a:gs pos="100000">
                <a:srgbClr val="EFA725">
                  <a:alpha val="43000"/>
                </a:srgbClr>
              </a:gs>
            </a:gsLst>
            <a:lin ang="16860000" scaled="0"/>
            <a:tileRect/>
          </a:gradFill>
          <a:ln w="25400" cap="flat" cmpd="sng" algn="ctr">
            <a:noFill/>
            <a:prstDash val="solid"/>
            <a:miter lim="0"/>
            <a:headEnd type="none" w="med" len="med"/>
            <a:tailEnd type="none" w="med" len="med"/>
          </a:ln>
          <a:effectLst/>
          <a:extLst/>
        </p:spPr>
        <p:txBody>
          <a:bodyPr vert="horz" wrap="square" lIns="26789" tIns="26789" rIns="26789" bIns="26789" numCol="1" rtlCol="0" anchor="ctr" anchorCtr="0" compatLnSpc="1">
            <a:prstTxWarp prst="textNoShape">
              <a:avLst/>
            </a:prstTxWarp>
          </a:bodyPr>
          <a:lstStyle/>
          <a:p>
            <a:pPr marL="128588" marR="0" lvl="0" indent="0" eaLnBrk="1" latinLnBrk="0">
              <a:lnSpc>
                <a:spcPct val="100000"/>
              </a:lnSpc>
              <a:buClrTx/>
              <a:buSzTx/>
              <a:buFontTx/>
              <a:buNone/>
              <a:tabLst/>
            </a:pPr>
            <a:endParaRPr kumimoji="0" lang="en-US" sz="675" b="0" i="0" u="none" strike="noStrike" cap="none" normalizeH="0" baseline="0" dirty="0">
              <a:ln>
                <a:noFill/>
              </a:ln>
              <a:effectLst/>
              <a:latin typeface="Gill Sans" pitchFamily="26" charset="0"/>
              <a:ea typeface="Gill Sans" pitchFamily="26" charset="0"/>
              <a:cs typeface="Gill Sans" pitchFamily="26" charset="0"/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271944" y="5471349"/>
            <a:ext cx="543261" cy="117358"/>
            <a:chOff x="16712421" y="4152115"/>
            <a:chExt cx="3102095" cy="603113"/>
          </a:xfrm>
          <a:solidFill>
            <a:schemeClr val="bg1"/>
          </a:solidFill>
        </p:grpSpPr>
        <p:grpSp>
          <p:nvGrpSpPr>
            <p:cNvPr id="22" name="Group 4"/>
            <p:cNvGrpSpPr>
              <a:grpSpLocks noChangeAspect="1"/>
            </p:cNvGrpSpPr>
            <p:nvPr/>
          </p:nvGrpSpPr>
          <p:grpSpPr bwMode="auto">
            <a:xfrm>
              <a:off x="17625338" y="4230601"/>
              <a:ext cx="2189161" cy="407786"/>
              <a:chOff x="12934" y="526"/>
              <a:chExt cx="1734" cy="323"/>
            </a:xfrm>
            <a:grpFill/>
          </p:grpSpPr>
          <p:sp>
            <p:nvSpPr>
              <p:cNvPr id="43" name="Freeform 42"/>
              <p:cNvSpPr>
                <a:spLocks/>
              </p:cNvSpPr>
              <p:nvPr/>
            </p:nvSpPr>
            <p:spPr bwMode="auto">
              <a:xfrm>
                <a:off x="12934" y="545"/>
                <a:ext cx="201" cy="298"/>
              </a:xfrm>
              <a:custGeom>
                <a:avLst/>
                <a:gdLst>
                  <a:gd name="T0" fmla="*/ 1047 w 1410"/>
                  <a:gd name="T1" fmla="*/ 2083 h 2083"/>
                  <a:gd name="T2" fmla="*/ 580 w 1410"/>
                  <a:gd name="T3" fmla="*/ 1105 h 2083"/>
                  <a:gd name="T4" fmla="*/ 421 w 1410"/>
                  <a:gd name="T5" fmla="*/ 755 h 2083"/>
                  <a:gd name="T6" fmla="*/ 315 w 1410"/>
                  <a:gd name="T7" fmla="*/ 488 h 2083"/>
                  <a:gd name="T8" fmla="*/ 306 w 1410"/>
                  <a:gd name="T9" fmla="*/ 496 h 2083"/>
                  <a:gd name="T10" fmla="*/ 322 w 1410"/>
                  <a:gd name="T11" fmla="*/ 782 h 2083"/>
                  <a:gd name="T12" fmla="*/ 327 w 1410"/>
                  <a:gd name="T13" fmla="*/ 1074 h 2083"/>
                  <a:gd name="T14" fmla="*/ 340 w 1410"/>
                  <a:gd name="T15" fmla="*/ 2083 h 2083"/>
                  <a:gd name="T16" fmla="*/ 0 w 1410"/>
                  <a:gd name="T17" fmla="*/ 2083 h 2083"/>
                  <a:gd name="T18" fmla="*/ 0 w 1410"/>
                  <a:gd name="T19" fmla="*/ 0 h 2083"/>
                  <a:gd name="T20" fmla="*/ 391 w 1410"/>
                  <a:gd name="T21" fmla="*/ 0 h 2083"/>
                  <a:gd name="T22" fmla="*/ 896 w 1410"/>
                  <a:gd name="T23" fmla="*/ 1018 h 2083"/>
                  <a:gd name="T24" fmla="*/ 967 w 1410"/>
                  <a:gd name="T25" fmla="*/ 1169 h 2083"/>
                  <a:gd name="T26" fmla="*/ 1029 w 1410"/>
                  <a:gd name="T27" fmla="*/ 1322 h 2083"/>
                  <a:gd name="T28" fmla="*/ 1110 w 1410"/>
                  <a:gd name="T29" fmla="*/ 1553 h 2083"/>
                  <a:gd name="T30" fmla="*/ 1119 w 1410"/>
                  <a:gd name="T31" fmla="*/ 1544 h 2083"/>
                  <a:gd name="T32" fmla="*/ 1100 w 1410"/>
                  <a:gd name="T33" fmla="*/ 1279 h 2083"/>
                  <a:gd name="T34" fmla="*/ 1088 w 1410"/>
                  <a:gd name="T35" fmla="*/ 951 h 2083"/>
                  <a:gd name="T36" fmla="*/ 1083 w 1410"/>
                  <a:gd name="T37" fmla="*/ 0 h 2083"/>
                  <a:gd name="T38" fmla="*/ 1410 w 1410"/>
                  <a:gd name="T39" fmla="*/ 0 h 2083"/>
                  <a:gd name="T40" fmla="*/ 1410 w 1410"/>
                  <a:gd name="T41" fmla="*/ 2083 h 2083"/>
                  <a:gd name="T42" fmla="*/ 1047 w 1410"/>
                  <a:gd name="T43" fmla="*/ 2083 h 2083"/>
                  <a:gd name="T44" fmla="*/ 1047 w 1410"/>
                  <a:gd name="T45" fmla="*/ 2083 h 20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410" h="2083">
                    <a:moveTo>
                      <a:pt x="1047" y="2083"/>
                    </a:moveTo>
                    <a:lnTo>
                      <a:pt x="580" y="1105"/>
                    </a:lnTo>
                    <a:lnTo>
                      <a:pt x="421" y="755"/>
                    </a:lnTo>
                    <a:lnTo>
                      <a:pt x="315" y="488"/>
                    </a:lnTo>
                    <a:lnTo>
                      <a:pt x="306" y="496"/>
                    </a:lnTo>
                    <a:lnTo>
                      <a:pt x="322" y="782"/>
                    </a:lnTo>
                    <a:lnTo>
                      <a:pt x="327" y="1074"/>
                    </a:lnTo>
                    <a:lnTo>
                      <a:pt x="340" y="2083"/>
                    </a:lnTo>
                    <a:lnTo>
                      <a:pt x="0" y="2083"/>
                    </a:lnTo>
                    <a:lnTo>
                      <a:pt x="0" y="0"/>
                    </a:lnTo>
                    <a:lnTo>
                      <a:pt x="391" y="0"/>
                    </a:lnTo>
                    <a:lnTo>
                      <a:pt x="896" y="1018"/>
                    </a:lnTo>
                    <a:lnTo>
                      <a:pt x="967" y="1169"/>
                    </a:lnTo>
                    <a:lnTo>
                      <a:pt x="1029" y="1322"/>
                    </a:lnTo>
                    <a:lnTo>
                      <a:pt x="1110" y="1553"/>
                    </a:lnTo>
                    <a:lnTo>
                      <a:pt x="1119" y="1544"/>
                    </a:lnTo>
                    <a:lnTo>
                      <a:pt x="1100" y="1279"/>
                    </a:lnTo>
                    <a:lnTo>
                      <a:pt x="1088" y="951"/>
                    </a:lnTo>
                    <a:lnTo>
                      <a:pt x="1083" y="0"/>
                    </a:lnTo>
                    <a:lnTo>
                      <a:pt x="1410" y="0"/>
                    </a:lnTo>
                    <a:lnTo>
                      <a:pt x="1410" y="2083"/>
                    </a:lnTo>
                    <a:lnTo>
                      <a:pt x="1047" y="2083"/>
                    </a:lnTo>
                    <a:lnTo>
                      <a:pt x="1047" y="208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 dirty="0">
                  <a:latin typeface="+mj-lt"/>
                </a:endParaRPr>
              </a:p>
            </p:txBody>
          </p:sp>
          <p:sp>
            <p:nvSpPr>
              <p:cNvPr id="44" name="Freeform 43"/>
              <p:cNvSpPr>
                <a:spLocks noEditPoints="1"/>
              </p:cNvSpPr>
              <p:nvPr/>
            </p:nvSpPr>
            <p:spPr bwMode="auto">
              <a:xfrm>
                <a:off x="13172" y="620"/>
                <a:ext cx="182" cy="229"/>
              </a:xfrm>
              <a:custGeom>
                <a:avLst/>
                <a:gdLst>
                  <a:gd name="T0" fmla="*/ 591 w 1273"/>
                  <a:gd name="T1" fmla="*/ 257 h 1598"/>
                  <a:gd name="T2" fmla="*/ 483 w 1273"/>
                  <a:gd name="T3" fmla="*/ 309 h 1598"/>
                  <a:gd name="T4" fmla="*/ 409 w 1273"/>
                  <a:gd name="T5" fmla="*/ 410 h 1598"/>
                  <a:gd name="T6" fmla="*/ 372 w 1273"/>
                  <a:gd name="T7" fmla="*/ 556 h 1598"/>
                  <a:gd name="T8" fmla="*/ 930 w 1273"/>
                  <a:gd name="T9" fmla="*/ 644 h 1598"/>
                  <a:gd name="T10" fmla="*/ 911 w 1273"/>
                  <a:gd name="T11" fmla="*/ 479 h 1598"/>
                  <a:gd name="T12" fmla="*/ 855 w 1273"/>
                  <a:gd name="T13" fmla="*/ 354 h 1598"/>
                  <a:gd name="T14" fmla="*/ 769 w 1273"/>
                  <a:gd name="T15" fmla="*/ 276 h 1598"/>
                  <a:gd name="T16" fmla="*/ 657 w 1273"/>
                  <a:gd name="T17" fmla="*/ 249 h 1598"/>
                  <a:gd name="T18" fmla="*/ 365 w 1273"/>
                  <a:gd name="T19" fmla="*/ 888 h 1598"/>
                  <a:gd name="T20" fmla="*/ 368 w 1273"/>
                  <a:gd name="T21" fmla="*/ 991 h 1598"/>
                  <a:gd name="T22" fmla="*/ 405 w 1273"/>
                  <a:gd name="T23" fmla="*/ 1142 h 1598"/>
                  <a:gd name="T24" fmla="*/ 491 w 1273"/>
                  <a:gd name="T25" fmla="*/ 1264 h 1598"/>
                  <a:gd name="T26" fmla="*/ 639 w 1273"/>
                  <a:gd name="T27" fmla="*/ 1335 h 1598"/>
                  <a:gd name="T28" fmla="*/ 843 w 1273"/>
                  <a:gd name="T29" fmla="*/ 1336 h 1598"/>
                  <a:gd name="T30" fmla="*/ 1032 w 1273"/>
                  <a:gd name="T31" fmla="*/ 1260 h 1598"/>
                  <a:gd name="T32" fmla="*/ 1250 w 1273"/>
                  <a:gd name="T33" fmla="*/ 1397 h 1598"/>
                  <a:gd name="T34" fmla="*/ 993 w 1273"/>
                  <a:gd name="T35" fmla="*/ 1548 h 1598"/>
                  <a:gd name="T36" fmla="*/ 702 w 1273"/>
                  <a:gd name="T37" fmla="*/ 1598 h 1598"/>
                  <a:gd name="T38" fmla="*/ 548 w 1273"/>
                  <a:gd name="T39" fmla="*/ 1583 h 1598"/>
                  <a:gd name="T40" fmla="*/ 411 w 1273"/>
                  <a:gd name="T41" fmla="*/ 1542 h 1598"/>
                  <a:gd name="T42" fmla="*/ 290 w 1273"/>
                  <a:gd name="T43" fmla="*/ 1475 h 1598"/>
                  <a:gd name="T44" fmla="*/ 190 w 1273"/>
                  <a:gd name="T45" fmla="*/ 1382 h 1598"/>
                  <a:gd name="T46" fmla="*/ 109 w 1273"/>
                  <a:gd name="T47" fmla="*/ 1267 h 1598"/>
                  <a:gd name="T48" fmla="*/ 49 w 1273"/>
                  <a:gd name="T49" fmla="*/ 1131 h 1598"/>
                  <a:gd name="T50" fmla="*/ 13 w 1273"/>
                  <a:gd name="T51" fmla="*/ 975 h 1598"/>
                  <a:gd name="T52" fmla="*/ 12 w 1273"/>
                  <a:gd name="T53" fmla="*/ 615 h 1598"/>
                  <a:gd name="T54" fmla="*/ 46 w 1273"/>
                  <a:gd name="T55" fmla="*/ 458 h 1598"/>
                  <a:gd name="T56" fmla="*/ 105 w 1273"/>
                  <a:gd name="T57" fmla="*/ 323 h 1598"/>
                  <a:gd name="T58" fmla="*/ 190 w 1273"/>
                  <a:gd name="T59" fmla="*/ 205 h 1598"/>
                  <a:gd name="T60" fmla="*/ 288 w 1273"/>
                  <a:gd name="T61" fmla="*/ 113 h 1598"/>
                  <a:gd name="T62" fmla="*/ 397 w 1273"/>
                  <a:gd name="T63" fmla="*/ 49 h 1598"/>
                  <a:gd name="T64" fmla="*/ 519 w 1273"/>
                  <a:gd name="T65" fmla="*/ 12 h 1598"/>
                  <a:gd name="T66" fmla="*/ 767 w 1273"/>
                  <a:gd name="T67" fmla="*/ 7 h 1598"/>
                  <a:gd name="T68" fmla="*/ 976 w 1273"/>
                  <a:gd name="T69" fmla="*/ 82 h 1598"/>
                  <a:gd name="T70" fmla="*/ 1122 w 1273"/>
                  <a:gd name="T71" fmla="*/ 205 h 1598"/>
                  <a:gd name="T72" fmla="*/ 1195 w 1273"/>
                  <a:gd name="T73" fmla="*/ 325 h 1598"/>
                  <a:gd name="T74" fmla="*/ 1245 w 1273"/>
                  <a:gd name="T75" fmla="*/ 485 h 1598"/>
                  <a:gd name="T76" fmla="*/ 1270 w 1273"/>
                  <a:gd name="T77" fmla="*/ 693 h 1598"/>
                  <a:gd name="T78" fmla="*/ 1273 w 1273"/>
                  <a:gd name="T79" fmla="*/ 888 h 1598"/>
                  <a:gd name="T80" fmla="*/ 365 w 1273"/>
                  <a:gd name="T81" fmla="*/ 888 h 15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273" h="1598">
                    <a:moveTo>
                      <a:pt x="657" y="249"/>
                    </a:moveTo>
                    <a:lnTo>
                      <a:pt x="591" y="257"/>
                    </a:lnTo>
                    <a:lnTo>
                      <a:pt x="532" y="276"/>
                    </a:lnTo>
                    <a:lnTo>
                      <a:pt x="483" y="309"/>
                    </a:lnTo>
                    <a:lnTo>
                      <a:pt x="441" y="354"/>
                    </a:lnTo>
                    <a:lnTo>
                      <a:pt x="409" y="410"/>
                    </a:lnTo>
                    <a:lnTo>
                      <a:pt x="386" y="479"/>
                    </a:lnTo>
                    <a:lnTo>
                      <a:pt x="372" y="556"/>
                    </a:lnTo>
                    <a:lnTo>
                      <a:pt x="368" y="644"/>
                    </a:lnTo>
                    <a:lnTo>
                      <a:pt x="930" y="644"/>
                    </a:lnTo>
                    <a:lnTo>
                      <a:pt x="925" y="556"/>
                    </a:lnTo>
                    <a:lnTo>
                      <a:pt x="911" y="479"/>
                    </a:lnTo>
                    <a:lnTo>
                      <a:pt x="887" y="410"/>
                    </a:lnTo>
                    <a:lnTo>
                      <a:pt x="855" y="354"/>
                    </a:lnTo>
                    <a:lnTo>
                      <a:pt x="816" y="309"/>
                    </a:lnTo>
                    <a:lnTo>
                      <a:pt x="769" y="276"/>
                    </a:lnTo>
                    <a:lnTo>
                      <a:pt x="715" y="257"/>
                    </a:lnTo>
                    <a:lnTo>
                      <a:pt x="657" y="249"/>
                    </a:lnTo>
                    <a:lnTo>
                      <a:pt x="657" y="249"/>
                    </a:lnTo>
                    <a:close/>
                    <a:moveTo>
                      <a:pt x="365" y="888"/>
                    </a:moveTo>
                    <a:lnTo>
                      <a:pt x="365" y="912"/>
                    </a:lnTo>
                    <a:lnTo>
                      <a:pt x="368" y="991"/>
                    </a:lnTo>
                    <a:lnTo>
                      <a:pt x="382" y="1068"/>
                    </a:lnTo>
                    <a:lnTo>
                      <a:pt x="405" y="1142"/>
                    </a:lnTo>
                    <a:lnTo>
                      <a:pt x="440" y="1208"/>
                    </a:lnTo>
                    <a:lnTo>
                      <a:pt x="491" y="1264"/>
                    </a:lnTo>
                    <a:lnTo>
                      <a:pt x="557" y="1307"/>
                    </a:lnTo>
                    <a:lnTo>
                      <a:pt x="639" y="1335"/>
                    </a:lnTo>
                    <a:lnTo>
                      <a:pt x="741" y="1346"/>
                    </a:lnTo>
                    <a:lnTo>
                      <a:pt x="843" y="1336"/>
                    </a:lnTo>
                    <a:lnTo>
                      <a:pt x="940" y="1307"/>
                    </a:lnTo>
                    <a:lnTo>
                      <a:pt x="1032" y="1260"/>
                    </a:lnTo>
                    <a:lnTo>
                      <a:pt x="1120" y="1195"/>
                    </a:lnTo>
                    <a:lnTo>
                      <a:pt x="1250" y="1397"/>
                    </a:lnTo>
                    <a:lnTo>
                      <a:pt x="1125" y="1485"/>
                    </a:lnTo>
                    <a:lnTo>
                      <a:pt x="993" y="1548"/>
                    </a:lnTo>
                    <a:lnTo>
                      <a:pt x="851" y="1586"/>
                    </a:lnTo>
                    <a:lnTo>
                      <a:pt x="702" y="1598"/>
                    </a:lnTo>
                    <a:lnTo>
                      <a:pt x="623" y="1594"/>
                    </a:lnTo>
                    <a:lnTo>
                      <a:pt x="548" y="1583"/>
                    </a:lnTo>
                    <a:lnTo>
                      <a:pt x="477" y="1566"/>
                    </a:lnTo>
                    <a:lnTo>
                      <a:pt x="411" y="1542"/>
                    </a:lnTo>
                    <a:lnTo>
                      <a:pt x="348" y="1511"/>
                    </a:lnTo>
                    <a:lnTo>
                      <a:pt x="290" y="1475"/>
                    </a:lnTo>
                    <a:lnTo>
                      <a:pt x="238" y="1431"/>
                    </a:lnTo>
                    <a:lnTo>
                      <a:pt x="190" y="1382"/>
                    </a:lnTo>
                    <a:lnTo>
                      <a:pt x="146" y="1327"/>
                    </a:lnTo>
                    <a:lnTo>
                      <a:pt x="109" y="1267"/>
                    </a:lnTo>
                    <a:lnTo>
                      <a:pt x="76" y="1202"/>
                    </a:lnTo>
                    <a:lnTo>
                      <a:pt x="49" y="1131"/>
                    </a:lnTo>
                    <a:lnTo>
                      <a:pt x="28" y="1056"/>
                    </a:lnTo>
                    <a:lnTo>
                      <a:pt x="13" y="975"/>
                    </a:lnTo>
                    <a:lnTo>
                      <a:pt x="0" y="801"/>
                    </a:lnTo>
                    <a:lnTo>
                      <a:pt x="12" y="615"/>
                    </a:lnTo>
                    <a:lnTo>
                      <a:pt x="26" y="534"/>
                    </a:lnTo>
                    <a:lnTo>
                      <a:pt x="46" y="458"/>
                    </a:lnTo>
                    <a:lnTo>
                      <a:pt x="72" y="388"/>
                    </a:lnTo>
                    <a:lnTo>
                      <a:pt x="105" y="323"/>
                    </a:lnTo>
                    <a:lnTo>
                      <a:pt x="144" y="262"/>
                    </a:lnTo>
                    <a:lnTo>
                      <a:pt x="190" y="205"/>
                    </a:lnTo>
                    <a:lnTo>
                      <a:pt x="238" y="154"/>
                    </a:lnTo>
                    <a:lnTo>
                      <a:pt x="288" y="113"/>
                    </a:lnTo>
                    <a:lnTo>
                      <a:pt x="341" y="78"/>
                    </a:lnTo>
                    <a:lnTo>
                      <a:pt x="397" y="49"/>
                    </a:lnTo>
                    <a:lnTo>
                      <a:pt x="456" y="28"/>
                    </a:lnTo>
                    <a:lnTo>
                      <a:pt x="519" y="12"/>
                    </a:lnTo>
                    <a:lnTo>
                      <a:pt x="657" y="0"/>
                    </a:lnTo>
                    <a:lnTo>
                      <a:pt x="767" y="7"/>
                    </a:lnTo>
                    <a:lnTo>
                      <a:pt x="873" y="34"/>
                    </a:lnTo>
                    <a:lnTo>
                      <a:pt x="976" y="82"/>
                    </a:lnTo>
                    <a:lnTo>
                      <a:pt x="1075" y="157"/>
                    </a:lnTo>
                    <a:lnTo>
                      <a:pt x="1122" y="205"/>
                    </a:lnTo>
                    <a:lnTo>
                      <a:pt x="1161" y="260"/>
                    </a:lnTo>
                    <a:lnTo>
                      <a:pt x="1195" y="325"/>
                    </a:lnTo>
                    <a:lnTo>
                      <a:pt x="1224" y="400"/>
                    </a:lnTo>
                    <a:lnTo>
                      <a:pt x="1245" y="485"/>
                    </a:lnTo>
                    <a:lnTo>
                      <a:pt x="1261" y="582"/>
                    </a:lnTo>
                    <a:lnTo>
                      <a:pt x="1270" y="693"/>
                    </a:lnTo>
                    <a:lnTo>
                      <a:pt x="1273" y="819"/>
                    </a:lnTo>
                    <a:lnTo>
                      <a:pt x="1273" y="888"/>
                    </a:lnTo>
                    <a:lnTo>
                      <a:pt x="365" y="888"/>
                    </a:lnTo>
                    <a:lnTo>
                      <a:pt x="365" y="88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 dirty="0">
                  <a:latin typeface="+mj-lt"/>
                </a:endParaRPr>
              </a:p>
            </p:txBody>
          </p:sp>
          <p:sp>
            <p:nvSpPr>
              <p:cNvPr id="45" name="Freeform 44"/>
              <p:cNvSpPr>
                <a:spLocks/>
              </p:cNvSpPr>
              <p:nvPr/>
            </p:nvSpPr>
            <p:spPr bwMode="auto">
              <a:xfrm>
                <a:off x="13375" y="622"/>
                <a:ext cx="292" cy="222"/>
              </a:xfrm>
              <a:custGeom>
                <a:avLst/>
                <a:gdLst>
                  <a:gd name="T0" fmla="*/ 1301 w 2041"/>
                  <a:gd name="T1" fmla="*/ 1553 h 1553"/>
                  <a:gd name="T2" fmla="*/ 1046 w 2041"/>
                  <a:gd name="T3" fmla="*/ 576 h 1553"/>
                  <a:gd name="T4" fmla="*/ 1017 w 2041"/>
                  <a:gd name="T5" fmla="*/ 446 h 1553"/>
                  <a:gd name="T6" fmla="*/ 1015 w 2041"/>
                  <a:gd name="T7" fmla="*/ 437 h 1553"/>
                  <a:gd name="T8" fmla="*/ 1014 w 2041"/>
                  <a:gd name="T9" fmla="*/ 437 h 1553"/>
                  <a:gd name="T10" fmla="*/ 1009 w 2041"/>
                  <a:gd name="T11" fmla="*/ 437 h 1553"/>
                  <a:gd name="T12" fmla="*/ 1009 w 2041"/>
                  <a:gd name="T13" fmla="*/ 437 h 1553"/>
                  <a:gd name="T14" fmla="*/ 1009 w 2041"/>
                  <a:gd name="T15" fmla="*/ 438 h 1553"/>
                  <a:gd name="T16" fmla="*/ 1004 w 2041"/>
                  <a:gd name="T17" fmla="*/ 465 h 1553"/>
                  <a:gd name="T18" fmla="*/ 910 w 2041"/>
                  <a:gd name="T19" fmla="*/ 867 h 1553"/>
                  <a:gd name="T20" fmla="*/ 416 w 2041"/>
                  <a:gd name="T21" fmla="*/ 1553 h 1553"/>
                  <a:gd name="T22" fmla="*/ 329 w 2041"/>
                  <a:gd name="T23" fmla="*/ 0 h 1553"/>
                  <a:gd name="T24" fmla="*/ 549 w 2041"/>
                  <a:gd name="T25" fmla="*/ 1008 h 1553"/>
                  <a:gd name="T26" fmla="*/ 571 w 2041"/>
                  <a:gd name="T27" fmla="*/ 1128 h 1553"/>
                  <a:gd name="T28" fmla="*/ 572 w 2041"/>
                  <a:gd name="T29" fmla="*/ 1137 h 1553"/>
                  <a:gd name="T30" fmla="*/ 572 w 2041"/>
                  <a:gd name="T31" fmla="*/ 1137 h 1553"/>
                  <a:gd name="T32" fmla="*/ 581 w 2041"/>
                  <a:gd name="T33" fmla="*/ 1137 h 1553"/>
                  <a:gd name="T34" fmla="*/ 581 w 2041"/>
                  <a:gd name="T35" fmla="*/ 1137 h 1553"/>
                  <a:gd name="T36" fmla="*/ 581 w 2041"/>
                  <a:gd name="T37" fmla="*/ 1135 h 1553"/>
                  <a:gd name="T38" fmla="*/ 587 w 2041"/>
                  <a:gd name="T39" fmla="*/ 1103 h 1553"/>
                  <a:gd name="T40" fmla="*/ 669 w 2041"/>
                  <a:gd name="T41" fmla="*/ 728 h 1553"/>
                  <a:gd name="T42" fmla="*/ 1189 w 2041"/>
                  <a:gd name="T43" fmla="*/ 24 h 1553"/>
                  <a:gd name="T44" fmla="*/ 1432 w 2041"/>
                  <a:gd name="T45" fmla="*/ 1019 h 1553"/>
                  <a:gd name="T46" fmla="*/ 1456 w 2041"/>
                  <a:gd name="T47" fmla="*/ 1135 h 1553"/>
                  <a:gd name="T48" fmla="*/ 1457 w 2041"/>
                  <a:gd name="T49" fmla="*/ 1143 h 1553"/>
                  <a:gd name="T50" fmla="*/ 1457 w 2041"/>
                  <a:gd name="T51" fmla="*/ 1144 h 1553"/>
                  <a:gd name="T52" fmla="*/ 1466 w 2041"/>
                  <a:gd name="T53" fmla="*/ 1144 h 1553"/>
                  <a:gd name="T54" fmla="*/ 1466 w 2041"/>
                  <a:gd name="T55" fmla="*/ 1144 h 1553"/>
                  <a:gd name="T56" fmla="*/ 1466 w 2041"/>
                  <a:gd name="T57" fmla="*/ 1143 h 1553"/>
                  <a:gd name="T58" fmla="*/ 1467 w 2041"/>
                  <a:gd name="T59" fmla="*/ 1133 h 1553"/>
                  <a:gd name="T60" fmla="*/ 1489 w 2041"/>
                  <a:gd name="T61" fmla="*/ 1005 h 1553"/>
                  <a:gd name="T62" fmla="*/ 1698 w 2041"/>
                  <a:gd name="T63" fmla="*/ 24 h 1553"/>
                  <a:gd name="T64" fmla="*/ 1610 w 2041"/>
                  <a:gd name="T65" fmla="*/ 1553 h 15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041" h="1553">
                    <a:moveTo>
                      <a:pt x="1610" y="1553"/>
                    </a:moveTo>
                    <a:lnTo>
                      <a:pt x="1301" y="1553"/>
                    </a:lnTo>
                    <a:lnTo>
                      <a:pt x="1114" y="852"/>
                    </a:lnTo>
                    <a:lnTo>
                      <a:pt x="1046" y="576"/>
                    </a:lnTo>
                    <a:lnTo>
                      <a:pt x="1024" y="476"/>
                    </a:lnTo>
                    <a:lnTo>
                      <a:pt x="1017" y="446"/>
                    </a:lnTo>
                    <a:lnTo>
                      <a:pt x="1015" y="439"/>
                    </a:lnTo>
                    <a:lnTo>
                      <a:pt x="1015" y="437"/>
                    </a:lnTo>
                    <a:lnTo>
                      <a:pt x="1014" y="437"/>
                    </a:lnTo>
                    <a:lnTo>
                      <a:pt x="1014" y="437"/>
                    </a:lnTo>
                    <a:lnTo>
                      <a:pt x="1014" y="437"/>
                    </a:lnTo>
                    <a:lnTo>
                      <a:pt x="1009" y="437"/>
                    </a:lnTo>
                    <a:lnTo>
                      <a:pt x="1009" y="437"/>
                    </a:lnTo>
                    <a:lnTo>
                      <a:pt x="1009" y="437"/>
                    </a:lnTo>
                    <a:lnTo>
                      <a:pt x="1009" y="437"/>
                    </a:lnTo>
                    <a:lnTo>
                      <a:pt x="1009" y="438"/>
                    </a:lnTo>
                    <a:lnTo>
                      <a:pt x="1008" y="443"/>
                    </a:lnTo>
                    <a:lnTo>
                      <a:pt x="1004" y="465"/>
                    </a:lnTo>
                    <a:lnTo>
                      <a:pt x="988" y="547"/>
                    </a:lnTo>
                    <a:lnTo>
                      <a:pt x="910" y="867"/>
                    </a:lnTo>
                    <a:lnTo>
                      <a:pt x="725" y="1553"/>
                    </a:lnTo>
                    <a:lnTo>
                      <a:pt x="416" y="1553"/>
                    </a:lnTo>
                    <a:lnTo>
                      <a:pt x="0" y="45"/>
                    </a:lnTo>
                    <a:lnTo>
                      <a:pt x="329" y="0"/>
                    </a:lnTo>
                    <a:lnTo>
                      <a:pt x="494" y="738"/>
                    </a:lnTo>
                    <a:lnTo>
                      <a:pt x="549" y="1008"/>
                    </a:lnTo>
                    <a:lnTo>
                      <a:pt x="566" y="1102"/>
                    </a:lnTo>
                    <a:lnTo>
                      <a:pt x="571" y="1128"/>
                    </a:lnTo>
                    <a:lnTo>
                      <a:pt x="572" y="1135"/>
                    </a:lnTo>
                    <a:lnTo>
                      <a:pt x="572" y="1137"/>
                    </a:lnTo>
                    <a:lnTo>
                      <a:pt x="572" y="1137"/>
                    </a:lnTo>
                    <a:lnTo>
                      <a:pt x="572" y="1137"/>
                    </a:lnTo>
                    <a:lnTo>
                      <a:pt x="573" y="1137"/>
                    </a:lnTo>
                    <a:lnTo>
                      <a:pt x="581" y="1137"/>
                    </a:lnTo>
                    <a:lnTo>
                      <a:pt x="581" y="1137"/>
                    </a:lnTo>
                    <a:lnTo>
                      <a:pt x="581" y="1137"/>
                    </a:lnTo>
                    <a:lnTo>
                      <a:pt x="581" y="1137"/>
                    </a:lnTo>
                    <a:lnTo>
                      <a:pt x="581" y="1135"/>
                    </a:lnTo>
                    <a:lnTo>
                      <a:pt x="582" y="1129"/>
                    </a:lnTo>
                    <a:lnTo>
                      <a:pt x="587" y="1103"/>
                    </a:lnTo>
                    <a:lnTo>
                      <a:pt x="604" y="1012"/>
                    </a:lnTo>
                    <a:lnTo>
                      <a:pt x="669" y="728"/>
                    </a:lnTo>
                    <a:lnTo>
                      <a:pt x="864" y="24"/>
                    </a:lnTo>
                    <a:lnTo>
                      <a:pt x="1189" y="24"/>
                    </a:lnTo>
                    <a:lnTo>
                      <a:pt x="1361" y="710"/>
                    </a:lnTo>
                    <a:lnTo>
                      <a:pt x="1432" y="1019"/>
                    </a:lnTo>
                    <a:lnTo>
                      <a:pt x="1451" y="1111"/>
                    </a:lnTo>
                    <a:lnTo>
                      <a:pt x="1456" y="1135"/>
                    </a:lnTo>
                    <a:lnTo>
                      <a:pt x="1457" y="1142"/>
                    </a:lnTo>
                    <a:lnTo>
                      <a:pt x="1457" y="1143"/>
                    </a:lnTo>
                    <a:lnTo>
                      <a:pt x="1457" y="1144"/>
                    </a:lnTo>
                    <a:lnTo>
                      <a:pt x="1457" y="1144"/>
                    </a:lnTo>
                    <a:lnTo>
                      <a:pt x="1457" y="1144"/>
                    </a:lnTo>
                    <a:lnTo>
                      <a:pt x="1466" y="1144"/>
                    </a:lnTo>
                    <a:lnTo>
                      <a:pt x="1466" y="1144"/>
                    </a:lnTo>
                    <a:lnTo>
                      <a:pt x="1466" y="1144"/>
                    </a:lnTo>
                    <a:lnTo>
                      <a:pt x="1466" y="1144"/>
                    </a:lnTo>
                    <a:lnTo>
                      <a:pt x="1466" y="1143"/>
                    </a:lnTo>
                    <a:lnTo>
                      <a:pt x="1466" y="1141"/>
                    </a:lnTo>
                    <a:lnTo>
                      <a:pt x="1467" y="1133"/>
                    </a:lnTo>
                    <a:lnTo>
                      <a:pt x="1473" y="1104"/>
                    </a:lnTo>
                    <a:lnTo>
                      <a:pt x="1489" y="1005"/>
                    </a:lnTo>
                    <a:lnTo>
                      <a:pt x="1541" y="734"/>
                    </a:lnTo>
                    <a:lnTo>
                      <a:pt x="1698" y="24"/>
                    </a:lnTo>
                    <a:lnTo>
                      <a:pt x="2041" y="24"/>
                    </a:lnTo>
                    <a:lnTo>
                      <a:pt x="1610" y="1553"/>
                    </a:lnTo>
                    <a:lnTo>
                      <a:pt x="1610" y="15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 dirty="0">
                  <a:latin typeface="+mj-lt"/>
                </a:endParaRPr>
              </a:p>
            </p:txBody>
          </p:sp>
          <p:sp>
            <p:nvSpPr>
              <p:cNvPr id="46" name="Freeform 45"/>
              <p:cNvSpPr>
                <a:spLocks noEditPoints="1"/>
              </p:cNvSpPr>
              <p:nvPr/>
            </p:nvSpPr>
            <p:spPr bwMode="auto">
              <a:xfrm>
                <a:off x="13798" y="545"/>
                <a:ext cx="203" cy="298"/>
              </a:xfrm>
              <a:custGeom>
                <a:avLst/>
                <a:gdLst>
                  <a:gd name="T0" fmla="*/ 529 w 1423"/>
                  <a:gd name="T1" fmla="*/ 280 h 2083"/>
                  <a:gd name="T2" fmla="*/ 340 w 1423"/>
                  <a:gd name="T3" fmla="*/ 280 h 2083"/>
                  <a:gd name="T4" fmla="*/ 340 w 1423"/>
                  <a:gd name="T5" fmla="*/ 939 h 2083"/>
                  <a:gd name="T6" fmla="*/ 517 w 1423"/>
                  <a:gd name="T7" fmla="*/ 939 h 2083"/>
                  <a:gd name="T8" fmla="*/ 637 w 1423"/>
                  <a:gd name="T9" fmla="*/ 934 h 2083"/>
                  <a:gd name="T10" fmla="*/ 731 w 1423"/>
                  <a:gd name="T11" fmla="*/ 919 h 2083"/>
                  <a:gd name="T12" fmla="*/ 803 w 1423"/>
                  <a:gd name="T13" fmla="*/ 892 h 2083"/>
                  <a:gd name="T14" fmla="*/ 857 w 1423"/>
                  <a:gd name="T15" fmla="*/ 852 h 2083"/>
                  <a:gd name="T16" fmla="*/ 895 w 1423"/>
                  <a:gd name="T17" fmla="*/ 803 h 2083"/>
                  <a:gd name="T18" fmla="*/ 925 w 1423"/>
                  <a:gd name="T19" fmla="*/ 745 h 2083"/>
                  <a:gd name="T20" fmla="*/ 944 w 1423"/>
                  <a:gd name="T21" fmla="*/ 676 h 2083"/>
                  <a:gd name="T22" fmla="*/ 951 w 1423"/>
                  <a:gd name="T23" fmla="*/ 598 h 2083"/>
                  <a:gd name="T24" fmla="*/ 944 w 1423"/>
                  <a:gd name="T25" fmla="*/ 525 h 2083"/>
                  <a:gd name="T26" fmla="*/ 927 w 1423"/>
                  <a:gd name="T27" fmla="*/ 460 h 2083"/>
                  <a:gd name="T28" fmla="*/ 899 w 1423"/>
                  <a:gd name="T29" fmla="*/ 405 h 2083"/>
                  <a:gd name="T30" fmla="*/ 855 w 1423"/>
                  <a:gd name="T31" fmla="*/ 361 h 2083"/>
                  <a:gd name="T32" fmla="*/ 797 w 1423"/>
                  <a:gd name="T33" fmla="*/ 325 h 2083"/>
                  <a:gd name="T34" fmla="*/ 725 w 1423"/>
                  <a:gd name="T35" fmla="*/ 300 h 2083"/>
                  <a:gd name="T36" fmla="*/ 635 w 1423"/>
                  <a:gd name="T37" fmla="*/ 285 h 2083"/>
                  <a:gd name="T38" fmla="*/ 529 w 1423"/>
                  <a:gd name="T39" fmla="*/ 280 h 2083"/>
                  <a:gd name="T40" fmla="*/ 529 w 1423"/>
                  <a:gd name="T41" fmla="*/ 280 h 2083"/>
                  <a:gd name="T42" fmla="*/ 1011 w 1423"/>
                  <a:gd name="T43" fmla="*/ 2083 h 2083"/>
                  <a:gd name="T44" fmla="*/ 830 w 1423"/>
                  <a:gd name="T45" fmla="*/ 1761 h 2083"/>
                  <a:gd name="T46" fmla="*/ 730 w 1423"/>
                  <a:gd name="T47" fmla="*/ 1589 h 2083"/>
                  <a:gd name="T48" fmla="*/ 642 w 1423"/>
                  <a:gd name="T49" fmla="*/ 1451 h 2083"/>
                  <a:gd name="T50" fmla="*/ 559 w 1423"/>
                  <a:gd name="T51" fmla="*/ 1339 h 2083"/>
                  <a:gd name="T52" fmla="*/ 475 w 1423"/>
                  <a:gd name="T53" fmla="*/ 1246 h 2083"/>
                  <a:gd name="T54" fmla="*/ 418 w 1423"/>
                  <a:gd name="T55" fmla="*/ 1201 h 2083"/>
                  <a:gd name="T56" fmla="*/ 384 w 1423"/>
                  <a:gd name="T57" fmla="*/ 1188 h 2083"/>
                  <a:gd name="T58" fmla="*/ 340 w 1423"/>
                  <a:gd name="T59" fmla="*/ 1183 h 2083"/>
                  <a:gd name="T60" fmla="*/ 340 w 1423"/>
                  <a:gd name="T61" fmla="*/ 2083 h 2083"/>
                  <a:gd name="T62" fmla="*/ 0 w 1423"/>
                  <a:gd name="T63" fmla="*/ 2083 h 2083"/>
                  <a:gd name="T64" fmla="*/ 0 w 1423"/>
                  <a:gd name="T65" fmla="*/ 0 h 2083"/>
                  <a:gd name="T66" fmla="*/ 634 w 1423"/>
                  <a:gd name="T67" fmla="*/ 0 h 2083"/>
                  <a:gd name="T68" fmla="*/ 797 w 1423"/>
                  <a:gd name="T69" fmla="*/ 12 h 2083"/>
                  <a:gd name="T70" fmla="*/ 937 w 1423"/>
                  <a:gd name="T71" fmla="*/ 47 h 2083"/>
                  <a:gd name="T72" fmla="*/ 998 w 1423"/>
                  <a:gd name="T73" fmla="*/ 73 h 2083"/>
                  <a:gd name="T74" fmla="*/ 1053 w 1423"/>
                  <a:gd name="T75" fmla="*/ 103 h 2083"/>
                  <a:gd name="T76" fmla="*/ 1148 w 1423"/>
                  <a:gd name="T77" fmla="*/ 176 h 2083"/>
                  <a:gd name="T78" fmla="*/ 1221 w 1423"/>
                  <a:gd name="T79" fmla="*/ 265 h 2083"/>
                  <a:gd name="T80" fmla="*/ 1272 w 1423"/>
                  <a:gd name="T81" fmla="*/ 366 h 2083"/>
                  <a:gd name="T82" fmla="*/ 1302 w 1423"/>
                  <a:gd name="T83" fmla="*/ 477 h 2083"/>
                  <a:gd name="T84" fmla="*/ 1311 w 1423"/>
                  <a:gd name="T85" fmla="*/ 596 h 2083"/>
                  <a:gd name="T86" fmla="*/ 1303 w 1423"/>
                  <a:gd name="T87" fmla="*/ 706 h 2083"/>
                  <a:gd name="T88" fmla="*/ 1276 w 1423"/>
                  <a:gd name="T89" fmla="*/ 811 h 2083"/>
                  <a:gd name="T90" fmla="*/ 1233 w 1423"/>
                  <a:gd name="T91" fmla="*/ 908 h 2083"/>
                  <a:gd name="T92" fmla="*/ 1175 w 1423"/>
                  <a:gd name="T93" fmla="*/ 994 h 2083"/>
                  <a:gd name="T94" fmla="*/ 1100 w 1423"/>
                  <a:gd name="T95" fmla="*/ 1066 h 2083"/>
                  <a:gd name="T96" fmla="*/ 1012 w 1423"/>
                  <a:gd name="T97" fmla="*/ 1120 h 2083"/>
                  <a:gd name="T98" fmla="*/ 909 w 1423"/>
                  <a:gd name="T99" fmla="*/ 1155 h 2083"/>
                  <a:gd name="T100" fmla="*/ 794 w 1423"/>
                  <a:gd name="T101" fmla="*/ 1168 h 2083"/>
                  <a:gd name="T102" fmla="*/ 825 w 1423"/>
                  <a:gd name="T103" fmla="*/ 1190 h 2083"/>
                  <a:gd name="T104" fmla="*/ 861 w 1423"/>
                  <a:gd name="T105" fmla="*/ 1224 h 2083"/>
                  <a:gd name="T106" fmla="*/ 942 w 1423"/>
                  <a:gd name="T107" fmla="*/ 1325 h 2083"/>
                  <a:gd name="T108" fmla="*/ 1031 w 1423"/>
                  <a:gd name="T109" fmla="*/ 1451 h 2083"/>
                  <a:gd name="T110" fmla="*/ 1116 w 1423"/>
                  <a:gd name="T111" fmla="*/ 1584 h 2083"/>
                  <a:gd name="T112" fmla="*/ 1423 w 1423"/>
                  <a:gd name="T113" fmla="*/ 2083 h 2083"/>
                  <a:gd name="T114" fmla="*/ 1011 w 1423"/>
                  <a:gd name="T115" fmla="*/ 2083 h 2083"/>
                  <a:gd name="T116" fmla="*/ 1011 w 1423"/>
                  <a:gd name="T117" fmla="*/ 2083 h 20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423" h="2083">
                    <a:moveTo>
                      <a:pt x="529" y="280"/>
                    </a:moveTo>
                    <a:lnTo>
                      <a:pt x="340" y="280"/>
                    </a:lnTo>
                    <a:lnTo>
                      <a:pt x="340" y="939"/>
                    </a:lnTo>
                    <a:lnTo>
                      <a:pt x="517" y="939"/>
                    </a:lnTo>
                    <a:lnTo>
                      <a:pt x="637" y="934"/>
                    </a:lnTo>
                    <a:lnTo>
                      <a:pt x="731" y="919"/>
                    </a:lnTo>
                    <a:lnTo>
                      <a:pt x="803" y="892"/>
                    </a:lnTo>
                    <a:lnTo>
                      <a:pt x="857" y="852"/>
                    </a:lnTo>
                    <a:lnTo>
                      <a:pt x="895" y="803"/>
                    </a:lnTo>
                    <a:lnTo>
                      <a:pt x="925" y="745"/>
                    </a:lnTo>
                    <a:lnTo>
                      <a:pt x="944" y="676"/>
                    </a:lnTo>
                    <a:lnTo>
                      <a:pt x="951" y="598"/>
                    </a:lnTo>
                    <a:lnTo>
                      <a:pt x="944" y="525"/>
                    </a:lnTo>
                    <a:lnTo>
                      <a:pt x="927" y="460"/>
                    </a:lnTo>
                    <a:lnTo>
                      <a:pt x="899" y="405"/>
                    </a:lnTo>
                    <a:lnTo>
                      <a:pt x="855" y="361"/>
                    </a:lnTo>
                    <a:lnTo>
                      <a:pt x="797" y="325"/>
                    </a:lnTo>
                    <a:lnTo>
                      <a:pt x="725" y="300"/>
                    </a:lnTo>
                    <a:lnTo>
                      <a:pt x="635" y="285"/>
                    </a:lnTo>
                    <a:lnTo>
                      <a:pt x="529" y="280"/>
                    </a:lnTo>
                    <a:lnTo>
                      <a:pt x="529" y="280"/>
                    </a:lnTo>
                    <a:close/>
                    <a:moveTo>
                      <a:pt x="1011" y="2083"/>
                    </a:moveTo>
                    <a:lnTo>
                      <a:pt x="830" y="1761"/>
                    </a:lnTo>
                    <a:lnTo>
                      <a:pt x="730" y="1589"/>
                    </a:lnTo>
                    <a:lnTo>
                      <a:pt x="642" y="1451"/>
                    </a:lnTo>
                    <a:lnTo>
                      <a:pt x="559" y="1339"/>
                    </a:lnTo>
                    <a:lnTo>
                      <a:pt x="475" y="1246"/>
                    </a:lnTo>
                    <a:lnTo>
                      <a:pt x="418" y="1201"/>
                    </a:lnTo>
                    <a:lnTo>
                      <a:pt x="384" y="1188"/>
                    </a:lnTo>
                    <a:lnTo>
                      <a:pt x="340" y="1183"/>
                    </a:lnTo>
                    <a:lnTo>
                      <a:pt x="340" y="2083"/>
                    </a:lnTo>
                    <a:lnTo>
                      <a:pt x="0" y="2083"/>
                    </a:lnTo>
                    <a:lnTo>
                      <a:pt x="0" y="0"/>
                    </a:lnTo>
                    <a:lnTo>
                      <a:pt x="634" y="0"/>
                    </a:lnTo>
                    <a:lnTo>
                      <a:pt x="797" y="12"/>
                    </a:lnTo>
                    <a:lnTo>
                      <a:pt x="937" y="47"/>
                    </a:lnTo>
                    <a:lnTo>
                      <a:pt x="998" y="73"/>
                    </a:lnTo>
                    <a:lnTo>
                      <a:pt x="1053" y="103"/>
                    </a:lnTo>
                    <a:lnTo>
                      <a:pt x="1148" y="176"/>
                    </a:lnTo>
                    <a:lnTo>
                      <a:pt x="1221" y="265"/>
                    </a:lnTo>
                    <a:lnTo>
                      <a:pt x="1272" y="366"/>
                    </a:lnTo>
                    <a:lnTo>
                      <a:pt x="1302" y="477"/>
                    </a:lnTo>
                    <a:lnTo>
                      <a:pt x="1311" y="596"/>
                    </a:lnTo>
                    <a:lnTo>
                      <a:pt x="1303" y="706"/>
                    </a:lnTo>
                    <a:lnTo>
                      <a:pt x="1276" y="811"/>
                    </a:lnTo>
                    <a:lnTo>
                      <a:pt x="1233" y="908"/>
                    </a:lnTo>
                    <a:lnTo>
                      <a:pt x="1175" y="994"/>
                    </a:lnTo>
                    <a:lnTo>
                      <a:pt x="1100" y="1066"/>
                    </a:lnTo>
                    <a:lnTo>
                      <a:pt x="1012" y="1120"/>
                    </a:lnTo>
                    <a:lnTo>
                      <a:pt x="909" y="1155"/>
                    </a:lnTo>
                    <a:lnTo>
                      <a:pt x="794" y="1168"/>
                    </a:lnTo>
                    <a:lnTo>
                      <a:pt x="825" y="1190"/>
                    </a:lnTo>
                    <a:lnTo>
                      <a:pt x="861" y="1224"/>
                    </a:lnTo>
                    <a:lnTo>
                      <a:pt x="942" y="1325"/>
                    </a:lnTo>
                    <a:lnTo>
                      <a:pt x="1031" y="1451"/>
                    </a:lnTo>
                    <a:lnTo>
                      <a:pt x="1116" y="1584"/>
                    </a:lnTo>
                    <a:lnTo>
                      <a:pt x="1423" y="2083"/>
                    </a:lnTo>
                    <a:lnTo>
                      <a:pt x="1011" y="2083"/>
                    </a:lnTo>
                    <a:lnTo>
                      <a:pt x="1011" y="208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 dirty="0">
                  <a:latin typeface="+mj-lt"/>
                </a:endParaRPr>
              </a:p>
            </p:txBody>
          </p:sp>
          <p:sp>
            <p:nvSpPr>
              <p:cNvPr id="47" name="Freeform 46"/>
              <p:cNvSpPr>
                <a:spLocks noEditPoints="1"/>
              </p:cNvSpPr>
              <p:nvPr/>
            </p:nvSpPr>
            <p:spPr bwMode="auto">
              <a:xfrm>
                <a:off x="14014" y="620"/>
                <a:ext cx="182" cy="229"/>
              </a:xfrm>
              <a:custGeom>
                <a:avLst/>
                <a:gdLst>
                  <a:gd name="T0" fmla="*/ 590 w 1273"/>
                  <a:gd name="T1" fmla="*/ 257 h 1598"/>
                  <a:gd name="T2" fmla="*/ 483 w 1273"/>
                  <a:gd name="T3" fmla="*/ 309 h 1598"/>
                  <a:gd name="T4" fmla="*/ 409 w 1273"/>
                  <a:gd name="T5" fmla="*/ 410 h 1598"/>
                  <a:gd name="T6" fmla="*/ 372 w 1273"/>
                  <a:gd name="T7" fmla="*/ 556 h 1598"/>
                  <a:gd name="T8" fmla="*/ 930 w 1273"/>
                  <a:gd name="T9" fmla="*/ 644 h 1598"/>
                  <a:gd name="T10" fmla="*/ 910 w 1273"/>
                  <a:gd name="T11" fmla="*/ 479 h 1598"/>
                  <a:gd name="T12" fmla="*/ 855 w 1273"/>
                  <a:gd name="T13" fmla="*/ 354 h 1598"/>
                  <a:gd name="T14" fmla="*/ 768 w 1273"/>
                  <a:gd name="T15" fmla="*/ 276 h 1598"/>
                  <a:gd name="T16" fmla="*/ 656 w 1273"/>
                  <a:gd name="T17" fmla="*/ 249 h 1598"/>
                  <a:gd name="T18" fmla="*/ 364 w 1273"/>
                  <a:gd name="T19" fmla="*/ 888 h 1598"/>
                  <a:gd name="T20" fmla="*/ 369 w 1273"/>
                  <a:gd name="T21" fmla="*/ 991 h 1598"/>
                  <a:gd name="T22" fmla="*/ 405 w 1273"/>
                  <a:gd name="T23" fmla="*/ 1142 h 1598"/>
                  <a:gd name="T24" fmla="*/ 490 w 1273"/>
                  <a:gd name="T25" fmla="*/ 1264 h 1598"/>
                  <a:gd name="T26" fmla="*/ 638 w 1273"/>
                  <a:gd name="T27" fmla="*/ 1335 h 1598"/>
                  <a:gd name="T28" fmla="*/ 843 w 1273"/>
                  <a:gd name="T29" fmla="*/ 1336 h 1598"/>
                  <a:gd name="T30" fmla="*/ 1032 w 1273"/>
                  <a:gd name="T31" fmla="*/ 1260 h 1598"/>
                  <a:gd name="T32" fmla="*/ 1249 w 1273"/>
                  <a:gd name="T33" fmla="*/ 1397 h 1598"/>
                  <a:gd name="T34" fmla="*/ 992 w 1273"/>
                  <a:gd name="T35" fmla="*/ 1548 h 1598"/>
                  <a:gd name="T36" fmla="*/ 701 w 1273"/>
                  <a:gd name="T37" fmla="*/ 1598 h 1598"/>
                  <a:gd name="T38" fmla="*/ 548 w 1273"/>
                  <a:gd name="T39" fmla="*/ 1583 h 1598"/>
                  <a:gd name="T40" fmla="*/ 410 w 1273"/>
                  <a:gd name="T41" fmla="*/ 1542 h 1598"/>
                  <a:gd name="T42" fmla="*/ 291 w 1273"/>
                  <a:gd name="T43" fmla="*/ 1475 h 1598"/>
                  <a:gd name="T44" fmla="*/ 189 w 1273"/>
                  <a:gd name="T45" fmla="*/ 1382 h 1598"/>
                  <a:gd name="T46" fmla="*/ 108 w 1273"/>
                  <a:gd name="T47" fmla="*/ 1267 h 1598"/>
                  <a:gd name="T48" fmla="*/ 49 w 1273"/>
                  <a:gd name="T49" fmla="*/ 1131 h 1598"/>
                  <a:gd name="T50" fmla="*/ 12 w 1273"/>
                  <a:gd name="T51" fmla="*/ 975 h 1598"/>
                  <a:gd name="T52" fmla="*/ 11 w 1273"/>
                  <a:gd name="T53" fmla="*/ 615 h 1598"/>
                  <a:gd name="T54" fmla="*/ 46 w 1273"/>
                  <a:gd name="T55" fmla="*/ 458 h 1598"/>
                  <a:gd name="T56" fmla="*/ 104 w 1273"/>
                  <a:gd name="T57" fmla="*/ 323 h 1598"/>
                  <a:gd name="T58" fmla="*/ 189 w 1273"/>
                  <a:gd name="T59" fmla="*/ 205 h 1598"/>
                  <a:gd name="T60" fmla="*/ 288 w 1273"/>
                  <a:gd name="T61" fmla="*/ 113 h 1598"/>
                  <a:gd name="T62" fmla="*/ 397 w 1273"/>
                  <a:gd name="T63" fmla="*/ 49 h 1598"/>
                  <a:gd name="T64" fmla="*/ 519 w 1273"/>
                  <a:gd name="T65" fmla="*/ 12 h 1598"/>
                  <a:gd name="T66" fmla="*/ 766 w 1273"/>
                  <a:gd name="T67" fmla="*/ 7 h 1598"/>
                  <a:gd name="T68" fmla="*/ 975 w 1273"/>
                  <a:gd name="T69" fmla="*/ 82 h 1598"/>
                  <a:gd name="T70" fmla="*/ 1121 w 1273"/>
                  <a:gd name="T71" fmla="*/ 205 h 1598"/>
                  <a:gd name="T72" fmla="*/ 1196 w 1273"/>
                  <a:gd name="T73" fmla="*/ 325 h 1598"/>
                  <a:gd name="T74" fmla="*/ 1245 w 1273"/>
                  <a:gd name="T75" fmla="*/ 485 h 1598"/>
                  <a:gd name="T76" fmla="*/ 1269 w 1273"/>
                  <a:gd name="T77" fmla="*/ 693 h 1598"/>
                  <a:gd name="T78" fmla="*/ 1273 w 1273"/>
                  <a:gd name="T79" fmla="*/ 888 h 1598"/>
                  <a:gd name="T80" fmla="*/ 364 w 1273"/>
                  <a:gd name="T81" fmla="*/ 888 h 15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273" h="1598">
                    <a:moveTo>
                      <a:pt x="656" y="249"/>
                    </a:moveTo>
                    <a:lnTo>
                      <a:pt x="590" y="257"/>
                    </a:lnTo>
                    <a:lnTo>
                      <a:pt x="533" y="276"/>
                    </a:lnTo>
                    <a:lnTo>
                      <a:pt x="483" y="309"/>
                    </a:lnTo>
                    <a:lnTo>
                      <a:pt x="442" y="354"/>
                    </a:lnTo>
                    <a:lnTo>
                      <a:pt x="409" y="410"/>
                    </a:lnTo>
                    <a:lnTo>
                      <a:pt x="386" y="479"/>
                    </a:lnTo>
                    <a:lnTo>
                      <a:pt x="372" y="556"/>
                    </a:lnTo>
                    <a:lnTo>
                      <a:pt x="367" y="644"/>
                    </a:lnTo>
                    <a:lnTo>
                      <a:pt x="930" y="644"/>
                    </a:lnTo>
                    <a:lnTo>
                      <a:pt x="925" y="556"/>
                    </a:lnTo>
                    <a:lnTo>
                      <a:pt x="910" y="479"/>
                    </a:lnTo>
                    <a:lnTo>
                      <a:pt x="887" y="410"/>
                    </a:lnTo>
                    <a:lnTo>
                      <a:pt x="855" y="354"/>
                    </a:lnTo>
                    <a:lnTo>
                      <a:pt x="815" y="309"/>
                    </a:lnTo>
                    <a:lnTo>
                      <a:pt x="768" y="276"/>
                    </a:lnTo>
                    <a:lnTo>
                      <a:pt x="715" y="257"/>
                    </a:lnTo>
                    <a:lnTo>
                      <a:pt x="656" y="249"/>
                    </a:lnTo>
                    <a:lnTo>
                      <a:pt x="656" y="249"/>
                    </a:lnTo>
                    <a:close/>
                    <a:moveTo>
                      <a:pt x="364" y="888"/>
                    </a:moveTo>
                    <a:lnTo>
                      <a:pt x="364" y="912"/>
                    </a:lnTo>
                    <a:lnTo>
                      <a:pt x="369" y="991"/>
                    </a:lnTo>
                    <a:lnTo>
                      <a:pt x="381" y="1068"/>
                    </a:lnTo>
                    <a:lnTo>
                      <a:pt x="405" y="1142"/>
                    </a:lnTo>
                    <a:lnTo>
                      <a:pt x="441" y="1208"/>
                    </a:lnTo>
                    <a:lnTo>
                      <a:pt x="490" y="1264"/>
                    </a:lnTo>
                    <a:lnTo>
                      <a:pt x="556" y="1307"/>
                    </a:lnTo>
                    <a:lnTo>
                      <a:pt x="638" y="1335"/>
                    </a:lnTo>
                    <a:lnTo>
                      <a:pt x="741" y="1346"/>
                    </a:lnTo>
                    <a:lnTo>
                      <a:pt x="843" y="1336"/>
                    </a:lnTo>
                    <a:lnTo>
                      <a:pt x="940" y="1307"/>
                    </a:lnTo>
                    <a:lnTo>
                      <a:pt x="1032" y="1260"/>
                    </a:lnTo>
                    <a:lnTo>
                      <a:pt x="1119" y="1195"/>
                    </a:lnTo>
                    <a:lnTo>
                      <a:pt x="1249" y="1397"/>
                    </a:lnTo>
                    <a:lnTo>
                      <a:pt x="1124" y="1485"/>
                    </a:lnTo>
                    <a:lnTo>
                      <a:pt x="992" y="1548"/>
                    </a:lnTo>
                    <a:lnTo>
                      <a:pt x="850" y="1586"/>
                    </a:lnTo>
                    <a:lnTo>
                      <a:pt x="701" y="1598"/>
                    </a:lnTo>
                    <a:lnTo>
                      <a:pt x="622" y="1594"/>
                    </a:lnTo>
                    <a:lnTo>
                      <a:pt x="548" y="1583"/>
                    </a:lnTo>
                    <a:lnTo>
                      <a:pt x="476" y="1566"/>
                    </a:lnTo>
                    <a:lnTo>
                      <a:pt x="410" y="1542"/>
                    </a:lnTo>
                    <a:lnTo>
                      <a:pt x="348" y="1511"/>
                    </a:lnTo>
                    <a:lnTo>
                      <a:pt x="291" y="1475"/>
                    </a:lnTo>
                    <a:lnTo>
                      <a:pt x="237" y="1431"/>
                    </a:lnTo>
                    <a:lnTo>
                      <a:pt x="189" y="1382"/>
                    </a:lnTo>
                    <a:lnTo>
                      <a:pt x="146" y="1327"/>
                    </a:lnTo>
                    <a:lnTo>
                      <a:pt x="108" y="1267"/>
                    </a:lnTo>
                    <a:lnTo>
                      <a:pt x="76" y="1202"/>
                    </a:lnTo>
                    <a:lnTo>
                      <a:pt x="49" y="1131"/>
                    </a:lnTo>
                    <a:lnTo>
                      <a:pt x="27" y="1056"/>
                    </a:lnTo>
                    <a:lnTo>
                      <a:pt x="12" y="975"/>
                    </a:lnTo>
                    <a:lnTo>
                      <a:pt x="0" y="801"/>
                    </a:lnTo>
                    <a:lnTo>
                      <a:pt x="11" y="615"/>
                    </a:lnTo>
                    <a:lnTo>
                      <a:pt x="25" y="534"/>
                    </a:lnTo>
                    <a:lnTo>
                      <a:pt x="46" y="458"/>
                    </a:lnTo>
                    <a:lnTo>
                      <a:pt x="71" y="388"/>
                    </a:lnTo>
                    <a:lnTo>
                      <a:pt x="104" y="323"/>
                    </a:lnTo>
                    <a:lnTo>
                      <a:pt x="144" y="262"/>
                    </a:lnTo>
                    <a:lnTo>
                      <a:pt x="189" y="205"/>
                    </a:lnTo>
                    <a:lnTo>
                      <a:pt x="237" y="154"/>
                    </a:lnTo>
                    <a:lnTo>
                      <a:pt x="288" y="113"/>
                    </a:lnTo>
                    <a:lnTo>
                      <a:pt x="341" y="78"/>
                    </a:lnTo>
                    <a:lnTo>
                      <a:pt x="397" y="49"/>
                    </a:lnTo>
                    <a:lnTo>
                      <a:pt x="456" y="28"/>
                    </a:lnTo>
                    <a:lnTo>
                      <a:pt x="519" y="12"/>
                    </a:lnTo>
                    <a:lnTo>
                      <a:pt x="656" y="0"/>
                    </a:lnTo>
                    <a:lnTo>
                      <a:pt x="766" y="7"/>
                    </a:lnTo>
                    <a:lnTo>
                      <a:pt x="873" y="34"/>
                    </a:lnTo>
                    <a:lnTo>
                      <a:pt x="975" y="82"/>
                    </a:lnTo>
                    <a:lnTo>
                      <a:pt x="1074" y="157"/>
                    </a:lnTo>
                    <a:lnTo>
                      <a:pt x="1121" y="205"/>
                    </a:lnTo>
                    <a:lnTo>
                      <a:pt x="1162" y="260"/>
                    </a:lnTo>
                    <a:lnTo>
                      <a:pt x="1196" y="325"/>
                    </a:lnTo>
                    <a:lnTo>
                      <a:pt x="1224" y="400"/>
                    </a:lnTo>
                    <a:lnTo>
                      <a:pt x="1245" y="485"/>
                    </a:lnTo>
                    <a:lnTo>
                      <a:pt x="1261" y="582"/>
                    </a:lnTo>
                    <a:lnTo>
                      <a:pt x="1269" y="693"/>
                    </a:lnTo>
                    <a:lnTo>
                      <a:pt x="1273" y="819"/>
                    </a:lnTo>
                    <a:lnTo>
                      <a:pt x="1273" y="888"/>
                    </a:lnTo>
                    <a:lnTo>
                      <a:pt x="364" y="888"/>
                    </a:lnTo>
                    <a:lnTo>
                      <a:pt x="364" y="88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 dirty="0">
                  <a:latin typeface="+mj-lt"/>
                </a:endParaRPr>
              </a:p>
            </p:txBody>
          </p:sp>
          <p:sp>
            <p:nvSpPr>
              <p:cNvPr id="48" name="Freeform 10"/>
              <p:cNvSpPr>
                <a:spLocks/>
              </p:cNvSpPr>
              <p:nvPr/>
            </p:nvSpPr>
            <p:spPr bwMode="auto">
              <a:xfrm>
                <a:off x="14232" y="526"/>
                <a:ext cx="81" cy="322"/>
              </a:xfrm>
              <a:custGeom>
                <a:avLst/>
                <a:gdLst>
                  <a:gd name="T0" fmla="*/ 365 w 563"/>
                  <a:gd name="T1" fmla="*/ 2249 h 2249"/>
                  <a:gd name="T2" fmla="*/ 306 w 563"/>
                  <a:gd name="T3" fmla="*/ 2246 h 2249"/>
                  <a:gd name="T4" fmla="*/ 254 w 563"/>
                  <a:gd name="T5" fmla="*/ 2236 h 2249"/>
                  <a:gd name="T6" fmla="*/ 209 w 563"/>
                  <a:gd name="T7" fmla="*/ 2220 h 2249"/>
                  <a:gd name="T8" fmla="*/ 172 w 563"/>
                  <a:gd name="T9" fmla="*/ 2200 h 2249"/>
                  <a:gd name="T10" fmla="*/ 112 w 563"/>
                  <a:gd name="T11" fmla="*/ 2148 h 2249"/>
                  <a:gd name="T12" fmla="*/ 73 w 563"/>
                  <a:gd name="T13" fmla="*/ 2083 h 2249"/>
                  <a:gd name="T14" fmla="*/ 48 w 563"/>
                  <a:gd name="T15" fmla="*/ 2012 h 2249"/>
                  <a:gd name="T16" fmla="*/ 36 w 563"/>
                  <a:gd name="T17" fmla="*/ 1941 h 2249"/>
                  <a:gd name="T18" fmla="*/ 30 w 563"/>
                  <a:gd name="T19" fmla="*/ 1819 h 2249"/>
                  <a:gd name="T20" fmla="*/ 30 w 563"/>
                  <a:gd name="T21" fmla="*/ 521 h 2249"/>
                  <a:gd name="T22" fmla="*/ 24 w 563"/>
                  <a:gd name="T23" fmla="*/ 268 h 2249"/>
                  <a:gd name="T24" fmla="*/ 0 w 563"/>
                  <a:gd name="T25" fmla="*/ 76 h 2249"/>
                  <a:gd name="T26" fmla="*/ 341 w 563"/>
                  <a:gd name="T27" fmla="*/ 0 h 2249"/>
                  <a:gd name="T28" fmla="*/ 356 w 563"/>
                  <a:gd name="T29" fmla="*/ 77 h 2249"/>
                  <a:gd name="T30" fmla="*/ 363 w 563"/>
                  <a:gd name="T31" fmla="*/ 171 h 2249"/>
                  <a:gd name="T32" fmla="*/ 368 w 563"/>
                  <a:gd name="T33" fmla="*/ 419 h 2249"/>
                  <a:gd name="T34" fmla="*/ 368 w 563"/>
                  <a:gd name="T35" fmla="*/ 1710 h 2249"/>
                  <a:gd name="T36" fmla="*/ 369 w 563"/>
                  <a:gd name="T37" fmla="*/ 1834 h 2249"/>
                  <a:gd name="T38" fmla="*/ 376 w 563"/>
                  <a:gd name="T39" fmla="*/ 1911 h 2249"/>
                  <a:gd name="T40" fmla="*/ 385 w 563"/>
                  <a:gd name="T41" fmla="*/ 1955 h 2249"/>
                  <a:gd name="T42" fmla="*/ 401 w 563"/>
                  <a:gd name="T43" fmla="*/ 1984 h 2249"/>
                  <a:gd name="T44" fmla="*/ 419 w 563"/>
                  <a:gd name="T45" fmla="*/ 2002 h 2249"/>
                  <a:gd name="T46" fmla="*/ 447 w 563"/>
                  <a:gd name="T47" fmla="*/ 2013 h 2249"/>
                  <a:gd name="T48" fmla="*/ 478 w 563"/>
                  <a:gd name="T49" fmla="*/ 2016 h 2249"/>
                  <a:gd name="T50" fmla="*/ 509 w 563"/>
                  <a:gd name="T51" fmla="*/ 2008 h 2249"/>
                  <a:gd name="T52" fmla="*/ 563 w 563"/>
                  <a:gd name="T53" fmla="*/ 2213 h 2249"/>
                  <a:gd name="T54" fmla="*/ 470 w 563"/>
                  <a:gd name="T55" fmla="*/ 2240 h 2249"/>
                  <a:gd name="T56" fmla="*/ 365 w 563"/>
                  <a:gd name="T57" fmla="*/ 2249 h 2249"/>
                  <a:gd name="T58" fmla="*/ 365 w 563"/>
                  <a:gd name="T59" fmla="*/ 2249 h 2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563" h="2249">
                    <a:moveTo>
                      <a:pt x="365" y="2249"/>
                    </a:moveTo>
                    <a:lnTo>
                      <a:pt x="306" y="2246"/>
                    </a:lnTo>
                    <a:lnTo>
                      <a:pt x="254" y="2236"/>
                    </a:lnTo>
                    <a:lnTo>
                      <a:pt x="209" y="2220"/>
                    </a:lnTo>
                    <a:lnTo>
                      <a:pt x="172" y="2200"/>
                    </a:lnTo>
                    <a:lnTo>
                      <a:pt x="112" y="2148"/>
                    </a:lnTo>
                    <a:lnTo>
                      <a:pt x="73" y="2083"/>
                    </a:lnTo>
                    <a:lnTo>
                      <a:pt x="48" y="2012"/>
                    </a:lnTo>
                    <a:lnTo>
                      <a:pt x="36" y="1941"/>
                    </a:lnTo>
                    <a:lnTo>
                      <a:pt x="30" y="1819"/>
                    </a:lnTo>
                    <a:lnTo>
                      <a:pt x="30" y="521"/>
                    </a:lnTo>
                    <a:lnTo>
                      <a:pt x="24" y="268"/>
                    </a:lnTo>
                    <a:lnTo>
                      <a:pt x="0" y="76"/>
                    </a:lnTo>
                    <a:lnTo>
                      <a:pt x="341" y="0"/>
                    </a:lnTo>
                    <a:lnTo>
                      <a:pt x="356" y="77"/>
                    </a:lnTo>
                    <a:lnTo>
                      <a:pt x="363" y="171"/>
                    </a:lnTo>
                    <a:lnTo>
                      <a:pt x="368" y="419"/>
                    </a:lnTo>
                    <a:lnTo>
                      <a:pt x="368" y="1710"/>
                    </a:lnTo>
                    <a:lnTo>
                      <a:pt x="369" y="1834"/>
                    </a:lnTo>
                    <a:lnTo>
                      <a:pt x="376" y="1911"/>
                    </a:lnTo>
                    <a:lnTo>
                      <a:pt x="385" y="1955"/>
                    </a:lnTo>
                    <a:lnTo>
                      <a:pt x="401" y="1984"/>
                    </a:lnTo>
                    <a:lnTo>
                      <a:pt x="419" y="2002"/>
                    </a:lnTo>
                    <a:lnTo>
                      <a:pt x="447" y="2013"/>
                    </a:lnTo>
                    <a:lnTo>
                      <a:pt x="478" y="2016"/>
                    </a:lnTo>
                    <a:lnTo>
                      <a:pt x="509" y="2008"/>
                    </a:lnTo>
                    <a:lnTo>
                      <a:pt x="563" y="2213"/>
                    </a:lnTo>
                    <a:lnTo>
                      <a:pt x="470" y="2240"/>
                    </a:lnTo>
                    <a:lnTo>
                      <a:pt x="365" y="2249"/>
                    </a:lnTo>
                    <a:lnTo>
                      <a:pt x="365" y="224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 dirty="0">
                  <a:latin typeface="+mj-lt"/>
                </a:endParaRPr>
              </a:p>
            </p:txBody>
          </p:sp>
          <p:sp>
            <p:nvSpPr>
              <p:cNvPr id="49" name="Freeform 11"/>
              <p:cNvSpPr>
                <a:spLocks noEditPoints="1"/>
              </p:cNvSpPr>
              <p:nvPr/>
            </p:nvSpPr>
            <p:spPr bwMode="auto">
              <a:xfrm>
                <a:off x="14336" y="530"/>
                <a:ext cx="63" cy="313"/>
              </a:xfrm>
              <a:custGeom>
                <a:avLst/>
                <a:gdLst>
                  <a:gd name="T0" fmla="*/ 50 w 438"/>
                  <a:gd name="T1" fmla="*/ 2192 h 2192"/>
                  <a:gd name="T2" fmla="*/ 50 w 438"/>
                  <a:gd name="T3" fmla="*/ 693 h 2192"/>
                  <a:gd name="T4" fmla="*/ 383 w 438"/>
                  <a:gd name="T5" fmla="*/ 633 h 2192"/>
                  <a:gd name="T6" fmla="*/ 383 w 438"/>
                  <a:gd name="T7" fmla="*/ 2192 h 2192"/>
                  <a:gd name="T8" fmla="*/ 50 w 438"/>
                  <a:gd name="T9" fmla="*/ 2192 h 2192"/>
                  <a:gd name="T10" fmla="*/ 50 w 438"/>
                  <a:gd name="T11" fmla="*/ 2192 h 2192"/>
                  <a:gd name="T12" fmla="*/ 215 w 438"/>
                  <a:gd name="T13" fmla="*/ 443 h 2192"/>
                  <a:gd name="T14" fmla="*/ 171 w 438"/>
                  <a:gd name="T15" fmla="*/ 439 h 2192"/>
                  <a:gd name="T16" fmla="*/ 131 w 438"/>
                  <a:gd name="T17" fmla="*/ 426 h 2192"/>
                  <a:gd name="T18" fmla="*/ 94 w 438"/>
                  <a:gd name="T19" fmla="*/ 406 h 2192"/>
                  <a:gd name="T20" fmla="*/ 62 w 438"/>
                  <a:gd name="T21" fmla="*/ 378 h 2192"/>
                  <a:gd name="T22" fmla="*/ 37 w 438"/>
                  <a:gd name="T23" fmla="*/ 346 h 2192"/>
                  <a:gd name="T24" fmla="*/ 18 w 438"/>
                  <a:gd name="T25" fmla="*/ 309 h 2192"/>
                  <a:gd name="T26" fmla="*/ 5 w 438"/>
                  <a:gd name="T27" fmla="*/ 267 h 2192"/>
                  <a:gd name="T28" fmla="*/ 0 w 438"/>
                  <a:gd name="T29" fmla="*/ 223 h 2192"/>
                  <a:gd name="T30" fmla="*/ 5 w 438"/>
                  <a:gd name="T31" fmla="*/ 179 h 2192"/>
                  <a:gd name="T32" fmla="*/ 18 w 438"/>
                  <a:gd name="T33" fmla="*/ 136 h 2192"/>
                  <a:gd name="T34" fmla="*/ 38 w 438"/>
                  <a:gd name="T35" fmla="*/ 99 h 2192"/>
                  <a:gd name="T36" fmla="*/ 64 w 438"/>
                  <a:gd name="T37" fmla="*/ 66 h 2192"/>
                  <a:gd name="T38" fmla="*/ 96 w 438"/>
                  <a:gd name="T39" fmla="*/ 39 h 2192"/>
                  <a:gd name="T40" fmla="*/ 134 w 438"/>
                  <a:gd name="T41" fmla="*/ 18 h 2192"/>
                  <a:gd name="T42" fmla="*/ 175 w 438"/>
                  <a:gd name="T43" fmla="*/ 5 h 2192"/>
                  <a:gd name="T44" fmla="*/ 220 w 438"/>
                  <a:gd name="T45" fmla="*/ 0 h 2192"/>
                  <a:gd name="T46" fmla="*/ 264 w 438"/>
                  <a:gd name="T47" fmla="*/ 5 h 2192"/>
                  <a:gd name="T48" fmla="*/ 304 w 438"/>
                  <a:gd name="T49" fmla="*/ 18 h 2192"/>
                  <a:gd name="T50" fmla="*/ 341 w 438"/>
                  <a:gd name="T51" fmla="*/ 38 h 2192"/>
                  <a:gd name="T52" fmla="*/ 373 w 438"/>
                  <a:gd name="T53" fmla="*/ 64 h 2192"/>
                  <a:gd name="T54" fmla="*/ 399 w 438"/>
                  <a:gd name="T55" fmla="*/ 98 h 2192"/>
                  <a:gd name="T56" fmla="*/ 419 w 438"/>
                  <a:gd name="T57" fmla="*/ 135 h 2192"/>
                  <a:gd name="T58" fmla="*/ 432 w 438"/>
                  <a:gd name="T59" fmla="*/ 177 h 2192"/>
                  <a:gd name="T60" fmla="*/ 438 w 438"/>
                  <a:gd name="T61" fmla="*/ 223 h 2192"/>
                  <a:gd name="T62" fmla="*/ 432 w 438"/>
                  <a:gd name="T63" fmla="*/ 267 h 2192"/>
                  <a:gd name="T64" fmla="*/ 419 w 438"/>
                  <a:gd name="T65" fmla="*/ 309 h 2192"/>
                  <a:gd name="T66" fmla="*/ 399 w 438"/>
                  <a:gd name="T67" fmla="*/ 346 h 2192"/>
                  <a:gd name="T68" fmla="*/ 373 w 438"/>
                  <a:gd name="T69" fmla="*/ 378 h 2192"/>
                  <a:gd name="T70" fmla="*/ 339 w 438"/>
                  <a:gd name="T71" fmla="*/ 406 h 2192"/>
                  <a:gd name="T72" fmla="*/ 301 w 438"/>
                  <a:gd name="T73" fmla="*/ 426 h 2192"/>
                  <a:gd name="T74" fmla="*/ 260 w 438"/>
                  <a:gd name="T75" fmla="*/ 439 h 2192"/>
                  <a:gd name="T76" fmla="*/ 215 w 438"/>
                  <a:gd name="T77" fmla="*/ 443 h 2192"/>
                  <a:gd name="T78" fmla="*/ 215 w 438"/>
                  <a:gd name="T79" fmla="*/ 443 h 2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38" h="2192">
                    <a:moveTo>
                      <a:pt x="50" y="2192"/>
                    </a:moveTo>
                    <a:lnTo>
                      <a:pt x="50" y="693"/>
                    </a:lnTo>
                    <a:lnTo>
                      <a:pt x="383" y="633"/>
                    </a:lnTo>
                    <a:lnTo>
                      <a:pt x="383" y="2192"/>
                    </a:lnTo>
                    <a:lnTo>
                      <a:pt x="50" y="2192"/>
                    </a:lnTo>
                    <a:lnTo>
                      <a:pt x="50" y="2192"/>
                    </a:lnTo>
                    <a:close/>
                    <a:moveTo>
                      <a:pt x="215" y="443"/>
                    </a:moveTo>
                    <a:lnTo>
                      <a:pt x="171" y="439"/>
                    </a:lnTo>
                    <a:lnTo>
                      <a:pt x="131" y="426"/>
                    </a:lnTo>
                    <a:lnTo>
                      <a:pt x="94" y="406"/>
                    </a:lnTo>
                    <a:lnTo>
                      <a:pt x="62" y="378"/>
                    </a:lnTo>
                    <a:lnTo>
                      <a:pt x="37" y="346"/>
                    </a:lnTo>
                    <a:lnTo>
                      <a:pt x="18" y="309"/>
                    </a:lnTo>
                    <a:lnTo>
                      <a:pt x="5" y="267"/>
                    </a:lnTo>
                    <a:lnTo>
                      <a:pt x="0" y="223"/>
                    </a:lnTo>
                    <a:lnTo>
                      <a:pt x="5" y="179"/>
                    </a:lnTo>
                    <a:lnTo>
                      <a:pt x="18" y="136"/>
                    </a:lnTo>
                    <a:lnTo>
                      <a:pt x="38" y="99"/>
                    </a:lnTo>
                    <a:lnTo>
                      <a:pt x="64" y="66"/>
                    </a:lnTo>
                    <a:lnTo>
                      <a:pt x="96" y="39"/>
                    </a:lnTo>
                    <a:lnTo>
                      <a:pt x="134" y="18"/>
                    </a:lnTo>
                    <a:lnTo>
                      <a:pt x="175" y="5"/>
                    </a:lnTo>
                    <a:lnTo>
                      <a:pt x="220" y="0"/>
                    </a:lnTo>
                    <a:lnTo>
                      <a:pt x="264" y="5"/>
                    </a:lnTo>
                    <a:lnTo>
                      <a:pt x="304" y="18"/>
                    </a:lnTo>
                    <a:lnTo>
                      <a:pt x="341" y="38"/>
                    </a:lnTo>
                    <a:lnTo>
                      <a:pt x="373" y="64"/>
                    </a:lnTo>
                    <a:lnTo>
                      <a:pt x="399" y="98"/>
                    </a:lnTo>
                    <a:lnTo>
                      <a:pt x="419" y="135"/>
                    </a:lnTo>
                    <a:lnTo>
                      <a:pt x="432" y="177"/>
                    </a:lnTo>
                    <a:lnTo>
                      <a:pt x="438" y="223"/>
                    </a:lnTo>
                    <a:lnTo>
                      <a:pt x="432" y="267"/>
                    </a:lnTo>
                    <a:lnTo>
                      <a:pt x="419" y="309"/>
                    </a:lnTo>
                    <a:lnTo>
                      <a:pt x="399" y="346"/>
                    </a:lnTo>
                    <a:lnTo>
                      <a:pt x="373" y="378"/>
                    </a:lnTo>
                    <a:lnTo>
                      <a:pt x="339" y="406"/>
                    </a:lnTo>
                    <a:lnTo>
                      <a:pt x="301" y="426"/>
                    </a:lnTo>
                    <a:lnTo>
                      <a:pt x="260" y="439"/>
                    </a:lnTo>
                    <a:lnTo>
                      <a:pt x="215" y="443"/>
                    </a:lnTo>
                    <a:lnTo>
                      <a:pt x="215" y="44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 dirty="0">
                  <a:latin typeface="+mj-lt"/>
                </a:endParaRPr>
              </a:p>
            </p:txBody>
          </p:sp>
          <p:sp>
            <p:nvSpPr>
              <p:cNvPr id="50" name="Freeform 12"/>
              <p:cNvSpPr>
                <a:spLocks/>
              </p:cNvSpPr>
              <p:nvPr/>
            </p:nvSpPr>
            <p:spPr bwMode="auto">
              <a:xfrm>
                <a:off x="14434" y="620"/>
                <a:ext cx="162" cy="229"/>
              </a:xfrm>
              <a:custGeom>
                <a:avLst/>
                <a:gdLst>
                  <a:gd name="T0" fmla="*/ 571 w 1134"/>
                  <a:gd name="T1" fmla="*/ 1598 h 1601"/>
                  <a:gd name="T2" fmla="*/ 433 w 1134"/>
                  <a:gd name="T3" fmla="*/ 1571 h 1601"/>
                  <a:gd name="T4" fmla="*/ 313 w 1134"/>
                  <a:gd name="T5" fmla="*/ 1518 h 1601"/>
                  <a:gd name="T6" fmla="*/ 211 w 1134"/>
                  <a:gd name="T7" fmla="*/ 1441 h 1601"/>
                  <a:gd name="T8" fmla="*/ 129 w 1134"/>
                  <a:gd name="T9" fmla="*/ 1341 h 1601"/>
                  <a:gd name="T10" fmla="*/ 42 w 1134"/>
                  <a:gd name="T11" fmla="*/ 1148 h 1601"/>
                  <a:gd name="T12" fmla="*/ 0 w 1134"/>
                  <a:gd name="T13" fmla="*/ 819 h 1601"/>
                  <a:gd name="T14" fmla="*/ 15 w 1134"/>
                  <a:gd name="T15" fmla="*/ 625 h 1601"/>
                  <a:gd name="T16" fmla="*/ 57 w 1134"/>
                  <a:gd name="T17" fmla="*/ 457 h 1601"/>
                  <a:gd name="T18" fmla="*/ 122 w 1134"/>
                  <a:gd name="T19" fmla="*/ 316 h 1601"/>
                  <a:gd name="T20" fmla="*/ 208 w 1134"/>
                  <a:gd name="T21" fmla="*/ 201 h 1601"/>
                  <a:gd name="T22" fmla="*/ 309 w 1134"/>
                  <a:gd name="T23" fmla="*/ 113 h 1601"/>
                  <a:gd name="T24" fmla="*/ 423 w 1134"/>
                  <a:gd name="T25" fmla="*/ 50 h 1601"/>
                  <a:gd name="T26" fmla="*/ 671 w 1134"/>
                  <a:gd name="T27" fmla="*/ 0 h 1601"/>
                  <a:gd name="T28" fmla="*/ 893 w 1134"/>
                  <a:gd name="T29" fmla="*/ 35 h 1601"/>
                  <a:gd name="T30" fmla="*/ 1093 w 1134"/>
                  <a:gd name="T31" fmla="*/ 165 h 1601"/>
                  <a:gd name="T32" fmla="*/ 861 w 1134"/>
                  <a:gd name="T33" fmla="*/ 332 h 1601"/>
                  <a:gd name="T34" fmla="*/ 735 w 1134"/>
                  <a:gd name="T35" fmla="*/ 275 h 1601"/>
                  <a:gd name="T36" fmla="*/ 596 w 1134"/>
                  <a:gd name="T37" fmla="*/ 278 h 1601"/>
                  <a:gd name="T38" fmla="*/ 473 w 1134"/>
                  <a:gd name="T39" fmla="*/ 355 h 1601"/>
                  <a:gd name="T40" fmla="*/ 402 w 1134"/>
                  <a:gd name="T41" fmla="*/ 500 h 1601"/>
                  <a:gd name="T42" fmla="*/ 371 w 1134"/>
                  <a:gd name="T43" fmla="*/ 712 h 1601"/>
                  <a:gd name="T44" fmla="*/ 373 w 1134"/>
                  <a:gd name="T45" fmla="*/ 987 h 1601"/>
                  <a:gd name="T46" fmla="*/ 424 w 1134"/>
                  <a:gd name="T47" fmla="*/ 1194 h 1601"/>
                  <a:gd name="T48" fmla="*/ 509 w 1134"/>
                  <a:gd name="T49" fmla="*/ 1297 h 1601"/>
                  <a:gd name="T50" fmla="*/ 612 w 1134"/>
                  <a:gd name="T51" fmla="*/ 1342 h 1601"/>
                  <a:gd name="T52" fmla="*/ 749 w 1134"/>
                  <a:gd name="T53" fmla="*/ 1339 h 1601"/>
                  <a:gd name="T54" fmla="*/ 903 w 1134"/>
                  <a:gd name="T55" fmla="*/ 1263 h 1601"/>
                  <a:gd name="T56" fmla="*/ 1134 w 1134"/>
                  <a:gd name="T57" fmla="*/ 1400 h 1601"/>
                  <a:gd name="T58" fmla="*/ 973 w 1134"/>
                  <a:gd name="T59" fmla="*/ 1525 h 1601"/>
                  <a:gd name="T60" fmla="*/ 855 w 1134"/>
                  <a:gd name="T61" fmla="*/ 1574 h 1601"/>
                  <a:gd name="T62" fmla="*/ 647 w 1134"/>
                  <a:gd name="T63" fmla="*/ 1601 h 16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134" h="1601">
                    <a:moveTo>
                      <a:pt x="647" y="1601"/>
                    </a:moveTo>
                    <a:lnTo>
                      <a:pt x="571" y="1598"/>
                    </a:lnTo>
                    <a:lnTo>
                      <a:pt x="500" y="1587"/>
                    </a:lnTo>
                    <a:lnTo>
                      <a:pt x="433" y="1571"/>
                    </a:lnTo>
                    <a:lnTo>
                      <a:pt x="371" y="1548"/>
                    </a:lnTo>
                    <a:lnTo>
                      <a:pt x="313" y="1518"/>
                    </a:lnTo>
                    <a:lnTo>
                      <a:pt x="260" y="1483"/>
                    </a:lnTo>
                    <a:lnTo>
                      <a:pt x="211" y="1441"/>
                    </a:lnTo>
                    <a:lnTo>
                      <a:pt x="167" y="1393"/>
                    </a:lnTo>
                    <a:lnTo>
                      <a:pt x="129" y="1341"/>
                    </a:lnTo>
                    <a:lnTo>
                      <a:pt x="95" y="1281"/>
                    </a:lnTo>
                    <a:lnTo>
                      <a:pt x="42" y="1148"/>
                    </a:lnTo>
                    <a:lnTo>
                      <a:pt x="11" y="994"/>
                    </a:lnTo>
                    <a:lnTo>
                      <a:pt x="0" y="819"/>
                    </a:lnTo>
                    <a:lnTo>
                      <a:pt x="4" y="718"/>
                    </a:lnTo>
                    <a:lnTo>
                      <a:pt x="15" y="625"/>
                    </a:lnTo>
                    <a:lnTo>
                      <a:pt x="33" y="537"/>
                    </a:lnTo>
                    <a:lnTo>
                      <a:pt x="57" y="457"/>
                    </a:lnTo>
                    <a:lnTo>
                      <a:pt x="87" y="384"/>
                    </a:lnTo>
                    <a:lnTo>
                      <a:pt x="122" y="316"/>
                    </a:lnTo>
                    <a:lnTo>
                      <a:pt x="163" y="256"/>
                    </a:lnTo>
                    <a:lnTo>
                      <a:pt x="208" y="201"/>
                    </a:lnTo>
                    <a:lnTo>
                      <a:pt x="257" y="154"/>
                    </a:lnTo>
                    <a:lnTo>
                      <a:pt x="309" y="113"/>
                    </a:lnTo>
                    <a:lnTo>
                      <a:pt x="364" y="77"/>
                    </a:lnTo>
                    <a:lnTo>
                      <a:pt x="423" y="50"/>
                    </a:lnTo>
                    <a:lnTo>
                      <a:pt x="545" y="12"/>
                    </a:lnTo>
                    <a:lnTo>
                      <a:pt x="671" y="0"/>
                    </a:lnTo>
                    <a:lnTo>
                      <a:pt x="788" y="8"/>
                    </a:lnTo>
                    <a:lnTo>
                      <a:pt x="893" y="35"/>
                    </a:lnTo>
                    <a:lnTo>
                      <a:pt x="992" y="86"/>
                    </a:lnTo>
                    <a:lnTo>
                      <a:pt x="1093" y="165"/>
                    </a:lnTo>
                    <a:lnTo>
                      <a:pt x="926" y="385"/>
                    </a:lnTo>
                    <a:lnTo>
                      <a:pt x="861" y="332"/>
                    </a:lnTo>
                    <a:lnTo>
                      <a:pt x="797" y="296"/>
                    </a:lnTo>
                    <a:lnTo>
                      <a:pt x="735" y="275"/>
                    </a:lnTo>
                    <a:lnTo>
                      <a:pt x="671" y="267"/>
                    </a:lnTo>
                    <a:lnTo>
                      <a:pt x="596" y="278"/>
                    </a:lnTo>
                    <a:lnTo>
                      <a:pt x="529" y="307"/>
                    </a:lnTo>
                    <a:lnTo>
                      <a:pt x="473" y="355"/>
                    </a:lnTo>
                    <a:lnTo>
                      <a:pt x="431" y="421"/>
                    </a:lnTo>
                    <a:lnTo>
                      <a:pt x="402" y="500"/>
                    </a:lnTo>
                    <a:lnTo>
                      <a:pt x="382" y="597"/>
                    </a:lnTo>
                    <a:lnTo>
                      <a:pt x="371" y="712"/>
                    </a:lnTo>
                    <a:lnTo>
                      <a:pt x="367" y="845"/>
                    </a:lnTo>
                    <a:lnTo>
                      <a:pt x="373" y="987"/>
                    </a:lnTo>
                    <a:lnTo>
                      <a:pt x="392" y="1103"/>
                    </a:lnTo>
                    <a:lnTo>
                      <a:pt x="424" y="1194"/>
                    </a:lnTo>
                    <a:lnTo>
                      <a:pt x="469" y="1261"/>
                    </a:lnTo>
                    <a:lnTo>
                      <a:pt x="509" y="1297"/>
                    </a:lnTo>
                    <a:lnTo>
                      <a:pt x="557" y="1325"/>
                    </a:lnTo>
                    <a:lnTo>
                      <a:pt x="612" y="1342"/>
                    </a:lnTo>
                    <a:lnTo>
                      <a:pt x="671" y="1349"/>
                    </a:lnTo>
                    <a:lnTo>
                      <a:pt x="749" y="1339"/>
                    </a:lnTo>
                    <a:lnTo>
                      <a:pt x="827" y="1310"/>
                    </a:lnTo>
                    <a:lnTo>
                      <a:pt x="903" y="1263"/>
                    </a:lnTo>
                    <a:lnTo>
                      <a:pt x="977" y="1198"/>
                    </a:lnTo>
                    <a:lnTo>
                      <a:pt x="1134" y="1400"/>
                    </a:lnTo>
                    <a:lnTo>
                      <a:pt x="1029" y="1489"/>
                    </a:lnTo>
                    <a:lnTo>
                      <a:pt x="973" y="1525"/>
                    </a:lnTo>
                    <a:lnTo>
                      <a:pt x="916" y="1552"/>
                    </a:lnTo>
                    <a:lnTo>
                      <a:pt x="855" y="1574"/>
                    </a:lnTo>
                    <a:lnTo>
                      <a:pt x="790" y="1590"/>
                    </a:lnTo>
                    <a:lnTo>
                      <a:pt x="647" y="1601"/>
                    </a:lnTo>
                    <a:lnTo>
                      <a:pt x="647" y="16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 dirty="0">
                  <a:latin typeface="+mj-lt"/>
                </a:endParaRPr>
              </a:p>
            </p:txBody>
          </p:sp>
          <p:sp>
            <p:nvSpPr>
              <p:cNvPr id="51" name="Freeform 13"/>
              <p:cNvSpPr>
                <a:spLocks noEditPoints="1"/>
              </p:cNvSpPr>
              <p:nvPr/>
            </p:nvSpPr>
            <p:spPr bwMode="auto">
              <a:xfrm>
                <a:off x="14604" y="784"/>
                <a:ext cx="64" cy="64"/>
              </a:xfrm>
              <a:custGeom>
                <a:avLst/>
                <a:gdLst>
                  <a:gd name="T0" fmla="*/ 212 w 446"/>
                  <a:gd name="T1" fmla="*/ 138 h 447"/>
                  <a:gd name="T2" fmla="*/ 194 w 446"/>
                  <a:gd name="T3" fmla="*/ 205 h 447"/>
                  <a:gd name="T4" fmla="*/ 236 w 446"/>
                  <a:gd name="T5" fmla="*/ 203 h 447"/>
                  <a:gd name="T6" fmla="*/ 258 w 446"/>
                  <a:gd name="T7" fmla="*/ 172 h 447"/>
                  <a:gd name="T8" fmla="*/ 240 w 446"/>
                  <a:gd name="T9" fmla="*/ 141 h 447"/>
                  <a:gd name="T10" fmla="*/ 266 w 446"/>
                  <a:gd name="T11" fmla="*/ 348 h 447"/>
                  <a:gd name="T12" fmla="*/ 216 w 446"/>
                  <a:gd name="T13" fmla="*/ 260 h 447"/>
                  <a:gd name="T14" fmla="*/ 201 w 446"/>
                  <a:gd name="T15" fmla="*/ 245 h 447"/>
                  <a:gd name="T16" fmla="*/ 194 w 446"/>
                  <a:gd name="T17" fmla="*/ 348 h 447"/>
                  <a:gd name="T18" fmla="*/ 145 w 446"/>
                  <a:gd name="T19" fmla="*/ 97 h 447"/>
                  <a:gd name="T20" fmla="*/ 269 w 446"/>
                  <a:gd name="T21" fmla="*/ 103 h 447"/>
                  <a:gd name="T22" fmla="*/ 306 w 446"/>
                  <a:gd name="T23" fmla="*/ 141 h 447"/>
                  <a:gd name="T24" fmla="*/ 307 w 446"/>
                  <a:gd name="T25" fmla="*/ 197 h 447"/>
                  <a:gd name="T26" fmla="*/ 277 w 446"/>
                  <a:gd name="T27" fmla="*/ 234 h 447"/>
                  <a:gd name="T28" fmla="*/ 266 w 446"/>
                  <a:gd name="T29" fmla="*/ 251 h 447"/>
                  <a:gd name="T30" fmla="*/ 266 w 446"/>
                  <a:gd name="T31" fmla="*/ 348 h 447"/>
                  <a:gd name="T32" fmla="*/ 223 w 446"/>
                  <a:gd name="T33" fmla="*/ 45 h 447"/>
                  <a:gd name="T34" fmla="*/ 156 w 446"/>
                  <a:gd name="T35" fmla="*/ 59 h 447"/>
                  <a:gd name="T36" fmla="*/ 65 w 446"/>
                  <a:gd name="T37" fmla="*/ 154 h 447"/>
                  <a:gd name="T38" fmla="*/ 51 w 446"/>
                  <a:gd name="T39" fmla="*/ 224 h 447"/>
                  <a:gd name="T40" fmla="*/ 65 w 446"/>
                  <a:gd name="T41" fmla="*/ 294 h 447"/>
                  <a:gd name="T42" fmla="*/ 156 w 446"/>
                  <a:gd name="T43" fmla="*/ 390 h 447"/>
                  <a:gd name="T44" fmla="*/ 223 w 446"/>
                  <a:gd name="T45" fmla="*/ 404 h 447"/>
                  <a:gd name="T46" fmla="*/ 290 w 446"/>
                  <a:gd name="T47" fmla="*/ 390 h 447"/>
                  <a:gd name="T48" fmla="*/ 381 w 446"/>
                  <a:gd name="T49" fmla="*/ 294 h 447"/>
                  <a:gd name="T50" fmla="*/ 394 w 446"/>
                  <a:gd name="T51" fmla="*/ 224 h 447"/>
                  <a:gd name="T52" fmla="*/ 381 w 446"/>
                  <a:gd name="T53" fmla="*/ 154 h 447"/>
                  <a:gd name="T54" fmla="*/ 290 w 446"/>
                  <a:gd name="T55" fmla="*/ 59 h 447"/>
                  <a:gd name="T56" fmla="*/ 223 w 446"/>
                  <a:gd name="T57" fmla="*/ 45 h 447"/>
                  <a:gd name="T58" fmla="*/ 223 w 446"/>
                  <a:gd name="T59" fmla="*/ 447 h 447"/>
                  <a:gd name="T60" fmla="*/ 136 w 446"/>
                  <a:gd name="T61" fmla="*/ 430 h 447"/>
                  <a:gd name="T62" fmla="*/ 66 w 446"/>
                  <a:gd name="T63" fmla="*/ 383 h 447"/>
                  <a:gd name="T64" fmla="*/ 18 w 446"/>
                  <a:gd name="T65" fmla="*/ 312 h 447"/>
                  <a:gd name="T66" fmla="*/ 0 w 446"/>
                  <a:gd name="T67" fmla="*/ 224 h 447"/>
                  <a:gd name="T68" fmla="*/ 18 w 446"/>
                  <a:gd name="T69" fmla="*/ 137 h 447"/>
                  <a:gd name="T70" fmla="*/ 66 w 446"/>
                  <a:gd name="T71" fmla="*/ 65 h 447"/>
                  <a:gd name="T72" fmla="*/ 136 w 446"/>
                  <a:gd name="T73" fmla="*/ 17 h 447"/>
                  <a:gd name="T74" fmla="*/ 223 w 446"/>
                  <a:gd name="T75" fmla="*/ 0 h 447"/>
                  <a:gd name="T76" fmla="*/ 309 w 446"/>
                  <a:gd name="T77" fmla="*/ 17 h 447"/>
                  <a:gd name="T78" fmla="*/ 379 w 446"/>
                  <a:gd name="T79" fmla="*/ 65 h 447"/>
                  <a:gd name="T80" fmla="*/ 427 w 446"/>
                  <a:gd name="T81" fmla="*/ 137 h 447"/>
                  <a:gd name="T82" fmla="*/ 446 w 446"/>
                  <a:gd name="T83" fmla="*/ 224 h 447"/>
                  <a:gd name="T84" fmla="*/ 427 w 446"/>
                  <a:gd name="T85" fmla="*/ 312 h 447"/>
                  <a:gd name="T86" fmla="*/ 379 w 446"/>
                  <a:gd name="T87" fmla="*/ 383 h 447"/>
                  <a:gd name="T88" fmla="*/ 309 w 446"/>
                  <a:gd name="T89" fmla="*/ 430 h 447"/>
                  <a:gd name="T90" fmla="*/ 223 w 446"/>
                  <a:gd name="T91" fmla="*/ 447 h 4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46" h="447">
                    <a:moveTo>
                      <a:pt x="240" y="141"/>
                    </a:moveTo>
                    <a:lnTo>
                      <a:pt x="212" y="138"/>
                    </a:lnTo>
                    <a:lnTo>
                      <a:pt x="194" y="138"/>
                    </a:lnTo>
                    <a:lnTo>
                      <a:pt x="194" y="205"/>
                    </a:lnTo>
                    <a:lnTo>
                      <a:pt x="211" y="205"/>
                    </a:lnTo>
                    <a:lnTo>
                      <a:pt x="236" y="203"/>
                    </a:lnTo>
                    <a:lnTo>
                      <a:pt x="248" y="196"/>
                    </a:lnTo>
                    <a:lnTo>
                      <a:pt x="258" y="172"/>
                    </a:lnTo>
                    <a:lnTo>
                      <a:pt x="254" y="153"/>
                    </a:lnTo>
                    <a:lnTo>
                      <a:pt x="240" y="141"/>
                    </a:lnTo>
                    <a:lnTo>
                      <a:pt x="240" y="141"/>
                    </a:lnTo>
                    <a:close/>
                    <a:moveTo>
                      <a:pt x="266" y="348"/>
                    </a:moveTo>
                    <a:lnTo>
                      <a:pt x="243" y="306"/>
                    </a:lnTo>
                    <a:lnTo>
                      <a:pt x="216" y="260"/>
                    </a:lnTo>
                    <a:lnTo>
                      <a:pt x="209" y="250"/>
                    </a:lnTo>
                    <a:lnTo>
                      <a:pt x="201" y="245"/>
                    </a:lnTo>
                    <a:lnTo>
                      <a:pt x="194" y="243"/>
                    </a:lnTo>
                    <a:lnTo>
                      <a:pt x="194" y="348"/>
                    </a:lnTo>
                    <a:lnTo>
                      <a:pt x="145" y="348"/>
                    </a:lnTo>
                    <a:lnTo>
                      <a:pt x="145" y="97"/>
                    </a:lnTo>
                    <a:lnTo>
                      <a:pt x="238" y="97"/>
                    </a:lnTo>
                    <a:lnTo>
                      <a:pt x="269" y="103"/>
                    </a:lnTo>
                    <a:lnTo>
                      <a:pt x="291" y="117"/>
                    </a:lnTo>
                    <a:lnTo>
                      <a:pt x="306" y="141"/>
                    </a:lnTo>
                    <a:lnTo>
                      <a:pt x="311" y="171"/>
                    </a:lnTo>
                    <a:lnTo>
                      <a:pt x="307" y="197"/>
                    </a:lnTo>
                    <a:lnTo>
                      <a:pt x="295" y="219"/>
                    </a:lnTo>
                    <a:lnTo>
                      <a:pt x="277" y="234"/>
                    </a:lnTo>
                    <a:lnTo>
                      <a:pt x="256" y="239"/>
                    </a:lnTo>
                    <a:lnTo>
                      <a:pt x="266" y="251"/>
                    </a:lnTo>
                    <a:lnTo>
                      <a:pt x="326" y="348"/>
                    </a:lnTo>
                    <a:lnTo>
                      <a:pt x="266" y="348"/>
                    </a:lnTo>
                    <a:lnTo>
                      <a:pt x="266" y="348"/>
                    </a:lnTo>
                    <a:close/>
                    <a:moveTo>
                      <a:pt x="223" y="45"/>
                    </a:moveTo>
                    <a:lnTo>
                      <a:pt x="189" y="48"/>
                    </a:lnTo>
                    <a:lnTo>
                      <a:pt x="156" y="59"/>
                    </a:lnTo>
                    <a:lnTo>
                      <a:pt x="101" y="97"/>
                    </a:lnTo>
                    <a:lnTo>
                      <a:pt x="65" y="154"/>
                    </a:lnTo>
                    <a:lnTo>
                      <a:pt x="55" y="188"/>
                    </a:lnTo>
                    <a:lnTo>
                      <a:pt x="51" y="224"/>
                    </a:lnTo>
                    <a:lnTo>
                      <a:pt x="55" y="260"/>
                    </a:lnTo>
                    <a:lnTo>
                      <a:pt x="65" y="294"/>
                    </a:lnTo>
                    <a:lnTo>
                      <a:pt x="101" y="351"/>
                    </a:lnTo>
                    <a:lnTo>
                      <a:pt x="156" y="390"/>
                    </a:lnTo>
                    <a:lnTo>
                      <a:pt x="189" y="400"/>
                    </a:lnTo>
                    <a:lnTo>
                      <a:pt x="223" y="404"/>
                    </a:lnTo>
                    <a:lnTo>
                      <a:pt x="257" y="400"/>
                    </a:lnTo>
                    <a:lnTo>
                      <a:pt x="290" y="390"/>
                    </a:lnTo>
                    <a:lnTo>
                      <a:pt x="344" y="351"/>
                    </a:lnTo>
                    <a:lnTo>
                      <a:pt x="381" y="294"/>
                    </a:lnTo>
                    <a:lnTo>
                      <a:pt x="391" y="260"/>
                    </a:lnTo>
                    <a:lnTo>
                      <a:pt x="394" y="224"/>
                    </a:lnTo>
                    <a:lnTo>
                      <a:pt x="391" y="188"/>
                    </a:lnTo>
                    <a:lnTo>
                      <a:pt x="381" y="154"/>
                    </a:lnTo>
                    <a:lnTo>
                      <a:pt x="344" y="97"/>
                    </a:lnTo>
                    <a:lnTo>
                      <a:pt x="290" y="59"/>
                    </a:lnTo>
                    <a:lnTo>
                      <a:pt x="257" y="48"/>
                    </a:lnTo>
                    <a:lnTo>
                      <a:pt x="223" y="45"/>
                    </a:lnTo>
                    <a:lnTo>
                      <a:pt x="223" y="45"/>
                    </a:lnTo>
                    <a:close/>
                    <a:moveTo>
                      <a:pt x="223" y="447"/>
                    </a:moveTo>
                    <a:lnTo>
                      <a:pt x="178" y="443"/>
                    </a:lnTo>
                    <a:lnTo>
                      <a:pt x="136" y="430"/>
                    </a:lnTo>
                    <a:lnTo>
                      <a:pt x="99" y="410"/>
                    </a:lnTo>
                    <a:lnTo>
                      <a:pt x="66" y="383"/>
                    </a:lnTo>
                    <a:lnTo>
                      <a:pt x="38" y="350"/>
                    </a:lnTo>
                    <a:lnTo>
                      <a:pt x="18" y="312"/>
                    </a:lnTo>
                    <a:lnTo>
                      <a:pt x="5" y="269"/>
                    </a:lnTo>
                    <a:lnTo>
                      <a:pt x="0" y="224"/>
                    </a:lnTo>
                    <a:lnTo>
                      <a:pt x="5" y="178"/>
                    </a:lnTo>
                    <a:lnTo>
                      <a:pt x="18" y="137"/>
                    </a:lnTo>
                    <a:lnTo>
                      <a:pt x="38" y="98"/>
                    </a:lnTo>
                    <a:lnTo>
                      <a:pt x="66" y="65"/>
                    </a:lnTo>
                    <a:lnTo>
                      <a:pt x="99" y="39"/>
                    </a:lnTo>
                    <a:lnTo>
                      <a:pt x="136" y="17"/>
                    </a:lnTo>
                    <a:lnTo>
                      <a:pt x="178" y="4"/>
                    </a:lnTo>
                    <a:lnTo>
                      <a:pt x="223" y="0"/>
                    </a:lnTo>
                    <a:lnTo>
                      <a:pt x="267" y="4"/>
                    </a:lnTo>
                    <a:lnTo>
                      <a:pt x="309" y="17"/>
                    </a:lnTo>
                    <a:lnTo>
                      <a:pt x="346" y="39"/>
                    </a:lnTo>
                    <a:lnTo>
                      <a:pt x="379" y="65"/>
                    </a:lnTo>
                    <a:lnTo>
                      <a:pt x="407" y="98"/>
                    </a:lnTo>
                    <a:lnTo>
                      <a:pt x="427" y="137"/>
                    </a:lnTo>
                    <a:lnTo>
                      <a:pt x="440" y="178"/>
                    </a:lnTo>
                    <a:lnTo>
                      <a:pt x="446" y="224"/>
                    </a:lnTo>
                    <a:lnTo>
                      <a:pt x="440" y="269"/>
                    </a:lnTo>
                    <a:lnTo>
                      <a:pt x="427" y="312"/>
                    </a:lnTo>
                    <a:lnTo>
                      <a:pt x="407" y="350"/>
                    </a:lnTo>
                    <a:lnTo>
                      <a:pt x="379" y="383"/>
                    </a:lnTo>
                    <a:lnTo>
                      <a:pt x="346" y="410"/>
                    </a:lnTo>
                    <a:lnTo>
                      <a:pt x="309" y="430"/>
                    </a:lnTo>
                    <a:lnTo>
                      <a:pt x="267" y="443"/>
                    </a:lnTo>
                    <a:lnTo>
                      <a:pt x="223" y="447"/>
                    </a:lnTo>
                    <a:lnTo>
                      <a:pt x="223" y="44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 dirty="0">
                  <a:latin typeface="+mj-lt"/>
                </a:endParaRPr>
              </a:p>
            </p:txBody>
          </p:sp>
        </p:grpSp>
        <p:grpSp>
          <p:nvGrpSpPr>
            <p:cNvPr id="23" name="Group 28"/>
            <p:cNvGrpSpPr>
              <a:grpSpLocks noChangeAspect="1"/>
            </p:cNvGrpSpPr>
            <p:nvPr/>
          </p:nvGrpSpPr>
          <p:grpSpPr bwMode="auto">
            <a:xfrm>
              <a:off x="16712421" y="4152115"/>
              <a:ext cx="739895" cy="603113"/>
              <a:chOff x="2941" y="7746"/>
              <a:chExt cx="1282" cy="1045"/>
            </a:xfrm>
            <a:grpFill/>
          </p:grpSpPr>
          <p:sp>
            <p:nvSpPr>
              <p:cNvPr id="24" name="Freeform 5"/>
              <p:cNvSpPr>
                <a:spLocks noEditPoints="1"/>
              </p:cNvSpPr>
              <p:nvPr/>
            </p:nvSpPr>
            <p:spPr bwMode="auto">
              <a:xfrm>
                <a:off x="2941" y="7746"/>
                <a:ext cx="1282" cy="1045"/>
              </a:xfrm>
              <a:custGeom>
                <a:avLst/>
                <a:gdLst>
                  <a:gd name="T0" fmla="*/ 6993 w 16668"/>
                  <a:gd name="T1" fmla="*/ 631 h 13581"/>
                  <a:gd name="T2" fmla="*/ 4730 w 16668"/>
                  <a:gd name="T3" fmla="*/ 1413 h 13581"/>
                  <a:gd name="T4" fmla="*/ 2851 w 16668"/>
                  <a:gd name="T5" fmla="*/ 2635 h 13581"/>
                  <a:gd name="T6" fmla="*/ 1447 w 16668"/>
                  <a:gd name="T7" fmla="*/ 4187 h 13581"/>
                  <a:gd name="T8" fmla="*/ 604 w 16668"/>
                  <a:gd name="T9" fmla="*/ 5963 h 13581"/>
                  <a:gd name="T10" fmla="*/ 413 w 16668"/>
                  <a:gd name="T11" fmla="*/ 7854 h 13581"/>
                  <a:gd name="T12" fmla="*/ 839 w 16668"/>
                  <a:gd name="T13" fmla="*/ 9486 h 13581"/>
                  <a:gd name="T14" fmla="*/ 1693 w 16668"/>
                  <a:gd name="T15" fmla="*/ 10803 h 13581"/>
                  <a:gd name="T16" fmla="*/ 2922 w 16668"/>
                  <a:gd name="T17" fmla="*/ 11872 h 13581"/>
                  <a:gd name="T18" fmla="*/ 4461 w 16668"/>
                  <a:gd name="T19" fmla="*/ 12650 h 13581"/>
                  <a:gd name="T20" fmla="*/ 6245 w 16668"/>
                  <a:gd name="T21" fmla="*/ 13093 h 13581"/>
                  <a:gd name="T22" fmla="*/ 8605 w 16668"/>
                  <a:gd name="T23" fmla="*/ 13123 h 13581"/>
                  <a:gd name="T24" fmla="*/ 11190 w 16668"/>
                  <a:gd name="T25" fmla="*/ 12495 h 13581"/>
                  <a:gd name="T26" fmla="*/ 13209 w 16668"/>
                  <a:gd name="T27" fmla="*/ 11418 h 13581"/>
                  <a:gd name="T28" fmla="*/ 14825 w 16668"/>
                  <a:gd name="T29" fmla="*/ 9924 h 13581"/>
                  <a:gd name="T30" fmla="*/ 15873 w 16668"/>
                  <a:gd name="T31" fmla="*/ 8175 h 13581"/>
                  <a:gd name="T32" fmla="*/ 16269 w 16668"/>
                  <a:gd name="T33" fmla="*/ 6327 h 13581"/>
                  <a:gd name="T34" fmla="*/ 16017 w 16668"/>
                  <a:gd name="T35" fmla="*/ 4582 h 13581"/>
                  <a:gd name="T36" fmla="*/ 15302 w 16668"/>
                  <a:gd name="T37" fmla="*/ 3192 h 13581"/>
                  <a:gd name="T38" fmla="*/ 14190 w 16668"/>
                  <a:gd name="T39" fmla="*/ 2035 h 13581"/>
                  <a:gd name="T40" fmla="*/ 12748 w 16668"/>
                  <a:gd name="T41" fmla="*/ 1156 h 13581"/>
                  <a:gd name="T42" fmla="*/ 11038 w 16668"/>
                  <a:gd name="T43" fmla="*/ 595 h 13581"/>
                  <a:gd name="T44" fmla="*/ 9127 w 16668"/>
                  <a:gd name="T45" fmla="*/ 399 h 13581"/>
                  <a:gd name="T46" fmla="*/ 6848 w 16668"/>
                  <a:gd name="T47" fmla="*/ 13557 h 13581"/>
                  <a:gd name="T48" fmla="*/ 4897 w 16668"/>
                  <a:gd name="T49" fmla="*/ 13213 h 13581"/>
                  <a:gd name="T50" fmla="*/ 3180 w 16668"/>
                  <a:gd name="T51" fmla="*/ 12497 h 13581"/>
                  <a:gd name="T52" fmla="*/ 1765 w 16668"/>
                  <a:gd name="T53" fmla="*/ 11454 h 13581"/>
                  <a:gd name="T54" fmla="*/ 722 w 16668"/>
                  <a:gd name="T55" fmla="*/ 10132 h 13581"/>
                  <a:gd name="T56" fmla="*/ 119 w 16668"/>
                  <a:gd name="T57" fmla="*/ 8576 h 13581"/>
                  <a:gd name="T58" fmla="*/ 66 w 16668"/>
                  <a:gd name="T59" fmla="*/ 6550 h 13581"/>
                  <a:gd name="T60" fmla="*/ 728 w 16668"/>
                  <a:gd name="T61" fmla="*/ 4612 h 13581"/>
                  <a:gd name="T62" fmla="*/ 2013 w 16668"/>
                  <a:gd name="T63" fmla="*/ 2874 h 13581"/>
                  <a:gd name="T64" fmla="*/ 3827 w 16668"/>
                  <a:gd name="T65" fmla="*/ 1451 h 13581"/>
                  <a:gd name="T66" fmla="*/ 6077 w 16668"/>
                  <a:gd name="T67" fmla="*/ 457 h 13581"/>
                  <a:gd name="T68" fmla="*/ 8018 w 16668"/>
                  <a:gd name="T69" fmla="*/ 60 h 13581"/>
                  <a:gd name="T70" fmla="*/ 9817 w 16668"/>
                  <a:gd name="T71" fmla="*/ 24 h 13581"/>
                  <a:gd name="T72" fmla="*/ 11768 w 16668"/>
                  <a:gd name="T73" fmla="*/ 368 h 13581"/>
                  <a:gd name="T74" fmla="*/ 13485 w 16668"/>
                  <a:gd name="T75" fmla="*/ 1084 h 13581"/>
                  <a:gd name="T76" fmla="*/ 14900 w 16668"/>
                  <a:gd name="T77" fmla="*/ 2126 h 13581"/>
                  <a:gd name="T78" fmla="*/ 15943 w 16668"/>
                  <a:gd name="T79" fmla="*/ 3449 h 13581"/>
                  <a:gd name="T80" fmla="*/ 16546 w 16668"/>
                  <a:gd name="T81" fmla="*/ 5005 h 13581"/>
                  <a:gd name="T82" fmla="*/ 16608 w 16668"/>
                  <a:gd name="T83" fmla="*/ 6998 h 13581"/>
                  <a:gd name="T84" fmla="*/ 15954 w 16668"/>
                  <a:gd name="T85" fmla="*/ 8950 h 13581"/>
                  <a:gd name="T86" fmla="*/ 14624 w 16668"/>
                  <a:gd name="T87" fmla="*/ 10743 h 13581"/>
                  <a:gd name="T88" fmla="*/ 12784 w 16668"/>
                  <a:gd name="T89" fmla="*/ 12167 h 13581"/>
                  <a:gd name="T90" fmla="*/ 10562 w 16668"/>
                  <a:gd name="T91" fmla="*/ 13132 h 13581"/>
                  <a:gd name="T92" fmla="*/ 8648 w 16668"/>
                  <a:gd name="T93" fmla="*/ 13521 h 13581"/>
                  <a:gd name="T94" fmla="*/ 7539 w 16668"/>
                  <a:gd name="T95" fmla="*/ 13581 h 135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6668" h="13581">
                    <a:moveTo>
                      <a:pt x="9127" y="399"/>
                    </a:moveTo>
                    <a:lnTo>
                      <a:pt x="8060" y="458"/>
                    </a:lnTo>
                    <a:lnTo>
                      <a:pt x="6993" y="631"/>
                    </a:lnTo>
                    <a:lnTo>
                      <a:pt x="6201" y="836"/>
                    </a:lnTo>
                    <a:lnTo>
                      <a:pt x="5446" y="1099"/>
                    </a:lnTo>
                    <a:lnTo>
                      <a:pt x="4730" y="1413"/>
                    </a:lnTo>
                    <a:lnTo>
                      <a:pt x="4056" y="1777"/>
                    </a:lnTo>
                    <a:lnTo>
                      <a:pt x="3429" y="2186"/>
                    </a:lnTo>
                    <a:lnTo>
                      <a:pt x="2851" y="2635"/>
                    </a:lnTo>
                    <a:lnTo>
                      <a:pt x="2327" y="3121"/>
                    </a:lnTo>
                    <a:lnTo>
                      <a:pt x="1857" y="3639"/>
                    </a:lnTo>
                    <a:lnTo>
                      <a:pt x="1447" y="4187"/>
                    </a:lnTo>
                    <a:lnTo>
                      <a:pt x="1099" y="4759"/>
                    </a:lnTo>
                    <a:lnTo>
                      <a:pt x="817" y="5352"/>
                    </a:lnTo>
                    <a:lnTo>
                      <a:pt x="604" y="5963"/>
                    </a:lnTo>
                    <a:lnTo>
                      <a:pt x="464" y="6585"/>
                    </a:lnTo>
                    <a:lnTo>
                      <a:pt x="399" y="7217"/>
                    </a:lnTo>
                    <a:lnTo>
                      <a:pt x="413" y="7854"/>
                    </a:lnTo>
                    <a:lnTo>
                      <a:pt x="509" y="8491"/>
                    </a:lnTo>
                    <a:lnTo>
                      <a:pt x="648" y="8999"/>
                    </a:lnTo>
                    <a:lnTo>
                      <a:pt x="839" y="9486"/>
                    </a:lnTo>
                    <a:lnTo>
                      <a:pt x="1078" y="9950"/>
                    </a:lnTo>
                    <a:lnTo>
                      <a:pt x="1364" y="10389"/>
                    </a:lnTo>
                    <a:lnTo>
                      <a:pt x="1693" y="10803"/>
                    </a:lnTo>
                    <a:lnTo>
                      <a:pt x="2065" y="11189"/>
                    </a:lnTo>
                    <a:lnTo>
                      <a:pt x="2475" y="11546"/>
                    </a:lnTo>
                    <a:lnTo>
                      <a:pt x="2922" y="11872"/>
                    </a:lnTo>
                    <a:lnTo>
                      <a:pt x="3404" y="12166"/>
                    </a:lnTo>
                    <a:lnTo>
                      <a:pt x="3918" y="12425"/>
                    </a:lnTo>
                    <a:lnTo>
                      <a:pt x="4461" y="12650"/>
                    </a:lnTo>
                    <a:lnTo>
                      <a:pt x="5032" y="12837"/>
                    </a:lnTo>
                    <a:lnTo>
                      <a:pt x="5627" y="12986"/>
                    </a:lnTo>
                    <a:lnTo>
                      <a:pt x="6245" y="13093"/>
                    </a:lnTo>
                    <a:lnTo>
                      <a:pt x="6884" y="13160"/>
                    </a:lnTo>
                    <a:lnTo>
                      <a:pt x="7539" y="13182"/>
                    </a:lnTo>
                    <a:lnTo>
                      <a:pt x="8605" y="13123"/>
                    </a:lnTo>
                    <a:lnTo>
                      <a:pt x="9672" y="12950"/>
                    </a:lnTo>
                    <a:lnTo>
                      <a:pt x="10445" y="12750"/>
                    </a:lnTo>
                    <a:lnTo>
                      <a:pt x="11190" y="12495"/>
                    </a:lnTo>
                    <a:lnTo>
                      <a:pt x="11902" y="12186"/>
                    </a:lnTo>
                    <a:lnTo>
                      <a:pt x="12576" y="11827"/>
                    </a:lnTo>
                    <a:lnTo>
                      <a:pt x="13209" y="11418"/>
                    </a:lnTo>
                    <a:lnTo>
                      <a:pt x="13798" y="10964"/>
                    </a:lnTo>
                    <a:lnTo>
                      <a:pt x="14338" y="10465"/>
                    </a:lnTo>
                    <a:lnTo>
                      <a:pt x="14825" y="9924"/>
                    </a:lnTo>
                    <a:lnTo>
                      <a:pt x="15245" y="9358"/>
                    </a:lnTo>
                    <a:lnTo>
                      <a:pt x="15595" y="8774"/>
                    </a:lnTo>
                    <a:lnTo>
                      <a:pt x="15873" y="8175"/>
                    </a:lnTo>
                    <a:lnTo>
                      <a:pt x="16079" y="7565"/>
                    </a:lnTo>
                    <a:lnTo>
                      <a:pt x="16211" y="6947"/>
                    </a:lnTo>
                    <a:lnTo>
                      <a:pt x="16269" y="6327"/>
                    </a:lnTo>
                    <a:lnTo>
                      <a:pt x="16251" y="5706"/>
                    </a:lnTo>
                    <a:lnTo>
                      <a:pt x="16156" y="5090"/>
                    </a:lnTo>
                    <a:lnTo>
                      <a:pt x="16017" y="4582"/>
                    </a:lnTo>
                    <a:lnTo>
                      <a:pt x="15826" y="4095"/>
                    </a:lnTo>
                    <a:lnTo>
                      <a:pt x="15587" y="3631"/>
                    </a:lnTo>
                    <a:lnTo>
                      <a:pt x="15302" y="3192"/>
                    </a:lnTo>
                    <a:lnTo>
                      <a:pt x="14972" y="2778"/>
                    </a:lnTo>
                    <a:lnTo>
                      <a:pt x="14600" y="2392"/>
                    </a:lnTo>
                    <a:lnTo>
                      <a:pt x="14190" y="2035"/>
                    </a:lnTo>
                    <a:lnTo>
                      <a:pt x="13743" y="1709"/>
                    </a:lnTo>
                    <a:lnTo>
                      <a:pt x="13261" y="1415"/>
                    </a:lnTo>
                    <a:lnTo>
                      <a:pt x="12748" y="1156"/>
                    </a:lnTo>
                    <a:lnTo>
                      <a:pt x="12204" y="931"/>
                    </a:lnTo>
                    <a:lnTo>
                      <a:pt x="11633" y="744"/>
                    </a:lnTo>
                    <a:lnTo>
                      <a:pt x="11038" y="595"/>
                    </a:lnTo>
                    <a:lnTo>
                      <a:pt x="10420" y="488"/>
                    </a:lnTo>
                    <a:lnTo>
                      <a:pt x="9782" y="422"/>
                    </a:lnTo>
                    <a:lnTo>
                      <a:pt x="9127" y="399"/>
                    </a:lnTo>
                    <a:lnTo>
                      <a:pt x="9127" y="399"/>
                    </a:lnTo>
                    <a:close/>
                    <a:moveTo>
                      <a:pt x="7539" y="13581"/>
                    </a:moveTo>
                    <a:lnTo>
                      <a:pt x="6848" y="13557"/>
                    </a:lnTo>
                    <a:lnTo>
                      <a:pt x="6175" y="13486"/>
                    </a:lnTo>
                    <a:lnTo>
                      <a:pt x="5524" y="13371"/>
                    </a:lnTo>
                    <a:lnTo>
                      <a:pt x="4897" y="13213"/>
                    </a:lnTo>
                    <a:lnTo>
                      <a:pt x="4295" y="13014"/>
                    </a:lnTo>
                    <a:lnTo>
                      <a:pt x="3721" y="12775"/>
                    </a:lnTo>
                    <a:lnTo>
                      <a:pt x="3180" y="12497"/>
                    </a:lnTo>
                    <a:lnTo>
                      <a:pt x="2671" y="12183"/>
                    </a:lnTo>
                    <a:lnTo>
                      <a:pt x="2199" y="11836"/>
                    </a:lnTo>
                    <a:lnTo>
                      <a:pt x="1765" y="11454"/>
                    </a:lnTo>
                    <a:lnTo>
                      <a:pt x="1373" y="11043"/>
                    </a:lnTo>
                    <a:lnTo>
                      <a:pt x="1025" y="10602"/>
                    </a:lnTo>
                    <a:lnTo>
                      <a:pt x="722" y="10132"/>
                    </a:lnTo>
                    <a:lnTo>
                      <a:pt x="469" y="9638"/>
                    </a:lnTo>
                    <a:lnTo>
                      <a:pt x="267" y="9118"/>
                    </a:lnTo>
                    <a:lnTo>
                      <a:pt x="119" y="8576"/>
                    </a:lnTo>
                    <a:lnTo>
                      <a:pt x="16" y="7899"/>
                    </a:lnTo>
                    <a:lnTo>
                      <a:pt x="0" y="7222"/>
                    </a:lnTo>
                    <a:lnTo>
                      <a:pt x="66" y="6550"/>
                    </a:lnTo>
                    <a:lnTo>
                      <a:pt x="212" y="5889"/>
                    </a:lnTo>
                    <a:lnTo>
                      <a:pt x="434" y="5241"/>
                    </a:lnTo>
                    <a:lnTo>
                      <a:pt x="728" y="4612"/>
                    </a:lnTo>
                    <a:lnTo>
                      <a:pt x="1091" y="4005"/>
                    </a:lnTo>
                    <a:lnTo>
                      <a:pt x="1521" y="3424"/>
                    </a:lnTo>
                    <a:lnTo>
                      <a:pt x="2013" y="2874"/>
                    </a:lnTo>
                    <a:lnTo>
                      <a:pt x="2563" y="2358"/>
                    </a:lnTo>
                    <a:lnTo>
                      <a:pt x="3169" y="1883"/>
                    </a:lnTo>
                    <a:lnTo>
                      <a:pt x="3827" y="1451"/>
                    </a:lnTo>
                    <a:lnTo>
                      <a:pt x="4533" y="1066"/>
                    </a:lnTo>
                    <a:lnTo>
                      <a:pt x="5284" y="734"/>
                    </a:lnTo>
                    <a:lnTo>
                      <a:pt x="6077" y="457"/>
                    </a:lnTo>
                    <a:lnTo>
                      <a:pt x="6909" y="241"/>
                    </a:lnTo>
                    <a:lnTo>
                      <a:pt x="7461" y="135"/>
                    </a:lnTo>
                    <a:lnTo>
                      <a:pt x="8018" y="60"/>
                    </a:lnTo>
                    <a:lnTo>
                      <a:pt x="8573" y="15"/>
                    </a:lnTo>
                    <a:lnTo>
                      <a:pt x="9127" y="0"/>
                    </a:lnTo>
                    <a:lnTo>
                      <a:pt x="9817" y="24"/>
                    </a:lnTo>
                    <a:lnTo>
                      <a:pt x="10489" y="95"/>
                    </a:lnTo>
                    <a:lnTo>
                      <a:pt x="11140" y="209"/>
                    </a:lnTo>
                    <a:lnTo>
                      <a:pt x="11768" y="368"/>
                    </a:lnTo>
                    <a:lnTo>
                      <a:pt x="12370" y="567"/>
                    </a:lnTo>
                    <a:lnTo>
                      <a:pt x="12944" y="806"/>
                    </a:lnTo>
                    <a:lnTo>
                      <a:pt x="13485" y="1084"/>
                    </a:lnTo>
                    <a:lnTo>
                      <a:pt x="13994" y="1398"/>
                    </a:lnTo>
                    <a:lnTo>
                      <a:pt x="14466" y="1745"/>
                    </a:lnTo>
                    <a:lnTo>
                      <a:pt x="14900" y="2126"/>
                    </a:lnTo>
                    <a:lnTo>
                      <a:pt x="15292" y="2538"/>
                    </a:lnTo>
                    <a:lnTo>
                      <a:pt x="15641" y="2979"/>
                    </a:lnTo>
                    <a:lnTo>
                      <a:pt x="15943" y="3449"/>
                    </a:lnTo>
                    <a:lnTo>
                      <a:pt x="16196" y="3943"/>
                    </a:lnTo>
                    <a:lnTo>
                      <a:pt x="16398" y="4463"/>
                    </a:lnTo>
                    <a:lnTo>
                      <a:pt x="16546" y="5005"/>
                    </a:lnTo>
                    <a:lnTo>
                      <a:pt x="16648" y="5666"/>
                    </a:lnTo>
                    <a:lnTo>
                      <a:pt x="16668" y="6333"/>
                    </a:lnTo>
                    <a:lnTo>
                      <a:pt x="16608" y="6998"/>
                    </a:lnTo>
                    <a:lnTo>
                      <a:pt x="16468" y="7659"/>
                    </a:lnTo>
                    <a:lnTo>
                      <a:pt x="16250" y="8311"/>
                    </a:lnTo>
                    <a:lnTo>
                      <a:pt x="15954" y="8950"/>
                    </a:lnTo>
                    <a:lnTo>
                      <a:pt x="15581" y="9574"/>
                    </a:lnTo>
                    <a:lnTo>
                      <a:pt x="15134" y="10177"/>
                    </a:lnTo>
                    <a:lnTo>
                      <a:pt x="14624" y="10743"/>
                    </a:lnTo>
                    <a:lnTo>
                      <a:pt x="14060" y="11264"/>
                    </a:lnTo>
                    <a:lnTo>
                      <a:pt x="13446" y="11740"/>
                    </a:lnTo>
                    <a:lnTo>
                      <a:pt x="12784" y="12167"/>
                    </a:lnTo>
                    <a:lnTo>
                      <a:pt x="12080" y="12543"/>
                    </a:lnTo>
                    <a:lnTo>
                      <a:pt x="11338" y="12866"/>
                    </a:lnTo>
                    <a:lnTo>
                      <a:pt x="10562" y="13132"/>
                    </a:lnTo>
                    <a:lnTo>
                      <a:pt x="9757" y="13340"/>
                    </a:lnTo>
                    <a:lnTo>
                      <a:pt x="9203" y="13445"/>
                    </a:lnTo>
                    <a:lnTo>
                      <a:pt x="8648" y="13521"/>
                    </a:lnTo>
                    <a:lnTo>
                      <a:pt x="8093" y="13566"/>
                    </a:lnTo>
                    <a:lnTo>
                      <a:pt x="7539" y="13581"/>
                    </a:lnTo>
                    <a:lnTo>
                      <a:pt x="7539" y="135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 dirty="0">
                  <a:latin typeface="+mj-lt"/>
                </a:endParaRPr>
              </a:p>
            </p:txBody>
          </p:sp>
          <p:sp>
            <p:nvSpPr>
              <p:cNvPr id="41" name="Freeform 6"/>
              <p:cNvSpPr>
                <a:spLocks noEditPoints="1"/>
              </p:cNvSpPr>
              <p:nvPr/>
            </p:nvSpPr>
            <p:spPr bwMode="auto">
              <a:xfrm>
                <a:off x="3265" y="7905"/>
                <a:ext cx="745" cy="745"/>
              </a:xfrm>
              <a:custGeom>
                <a:avLst/>
                <a:gdLst>
                  <a:gd name="T0" fmla="*/ 3949 w 9689"/>
                  <a:gd name="T1" fmla="*/ 490 h 9689"/>
                  <a:gd name="T2" fmla="*/ 2728 w 9689"/>
                  <a:gd name="T3" fmla="*/ 937 h 9689"/>
                  <a:gd name="T4" fmla="*/ 1703 w 9689"/>
                  <a:gd name="T5" fmla="*/ 1703 h 9689"/>
                  <a:gd name="T6" fmla="*/ 936 w 9689"/>
                  <a:gd name="T7" fmla="*/ 2727 h 9689"/>
                  <a:gd name="T8" fmla="*/ 490 w 9689"/>
                  <a:gd name="T9" fmla="*/ 3950 h 9689"/>
                  <a:gd name="T10" fmla="*/ 422 w 9689"/>
                  <a:gd name="T11" fmla="*/ 5299 h 9689"/>
                  <a:gd name="T12" fmla="*/ 750 w 9689"/>
                  <a:gd name="T13" fmla="*/ 6573 h 9689"/>
                  <a:gd name="T14" fmla="*/ 1415 w 9689"/>
                  <a:gd name="T15" fmla="*/ 7671 h 9689"/>
                  <a:gd name="T16" fmla="*/ 2360 w 9689"/>
                  <a:gd name="T17" fmla="*/ 8529 h 9689"/>
                  <a:gd name="T18" fmla="*/ 3524 w 9689"/>
                  <a:gd name="T19" fmla="*/ 9090 h 9689"/>
                  <a:gd name="T20" fmla="*/ 4844 w 9689"/>
                  <a:gd name="T21" fmla="*/ 9290 h 9689"/>
                  <a:gd name="T22" fmla="*/ 6165 w 9689"/>
                  <a:gd name="T23" fmla="*/ 9090 h 9689"/>
                  <a:gd name="T24" fmla="*/ 7328 w 9689"/>
                  <a:gd name="T25" fmla="*/ 8529 h 9689"/>
                  <a:gd name="T26" fmla="*/ 8273 w 9689"/>
                  <a:gd name="T27" fmla="*/ 7671 h 9689"/>
                  <a:gd name="T28" fmla="*/ 8940 w 9689"/>
                  <a:gd name="T29" fmla="*/ 6573 h 9689"/>
                  <a:gd name="T30" fmla="*/ 9267 w 9689"/>
                  <a:gd name="T31" fmla="*/ 5299 h 9689"/>
                  <a:gd name="T32" fmla="*/ 9199 w 9689"/>
                  <a:gd name="T33" fmla="*/ 3950 h 9689"/>
                  <a:gd name="T34" fmla="*/ 8752 w 9689"/>
                  <a:gd name="T35" fmla="*/ 2727 h 9689"/>
                  <a:gd name="T36" fmla="*/ 7987 w 9689"/>
                  <a:gd name="T37" fmla="*/ 1703 h 9689"/>
                  <a:gd name="T38" fmla="*/ 6961 w 9689"/>
                  <a:gd name="T39" fmla="*/ 937 h 9689"/>
                  <a:gd name="T40" fmla="*/ 5739 w 9689"/>
                  <a:gd name="T41" fmla="*/ 490 h 9689"/>
                  <a:gd name="T42" fmla="*/ 4844 w 9689"/>
                  <a:gd name="T43" fmla="*/ 400 h 9689"/>
                  <a:gd name="T44" fmla="*/ 3869 w 9689"/>
                  <a:gd name="T45" fmla="*/ 9590 h 9689"/>
                  <a:gd name="T46" fmla="*/ 2537 w 9689"/>
                  <a:gd name="T47" fmla="*/ 9104 h 9689"/>
                  <a:gd name="T48" fmla="*/ 1420 w 9689"/>
                  <a:gd name="T49" fmla="*/ 8269 h 9689"/>
                  <a:gd name="T50" fmla="*/ 586 w 9689"/>
                  <a:gd name="T51" fmla="*/ 7152 h 9689"/>
                  <a:gd name="T52" fmla="*/ 99 w 9689"/>
                  <a:gd name="T53" fmla="*/ 5820 h 9689"/>
                  <a:gd name="T54" fmla="*/ 26 w 9689"/>
                  <a:gd name="T55" fmla="*/ 4350 h 9689"/>
                  <a:gd name="T56" fmla="*/ 381 w 9689"/>
                  <a:gd name="T57" fmla="*/ 2961 h 9689"/>
                  <a:gd name="T58" fmla="*/ 1107 w 9689"/>
                  <a:gd name="T59" fmla="*/ 1764 h 9689"/>
                  <a:gd name="T60" fmla="*/ 2138 w 9689"/>
                  <a:gd name="T61" fmla="*/ 828 h 9689"/>
                  <a:gd name="T62" fmla="*/ 3406 w 9689"/>
                  <a:gd name="T63" fmla="*/ 218 h 9689"/>
                  <a:gd name="T64" fmla="*/ 4844 w 9689"/>
                  <a:gd name="T65" fmla="*/ 0 h 9689"/>
                  <a:gd name="T66" fmla="*/ 6283 w 9689"/>
                  <a:gd name="T67" fmla="*/ 218 h 9689"/>
                  <a:gd name="T68" fmla="*/ 7552 w 9689"/>
                  <a:gd name="T69" fmla="*/ 828 h 9689"/>
                  <a:gd name="T70" fmla="*/ 8581 w 9689"/>
                  <a:gd name="T71" fmla="*/ 1764 h 9689"/>
                  <a:gd name="T72" fmla="*/ 9308 w 9689"/>
                  <a:gd name="T73" fmla="*/ 2961 h 9689"/>
                  <a:gd name="T74" fmla="*/ 9664 w 9689"/>
                  <a:gd name="T75" fmla="*/ 4350 h 9689"/>
                  <a:gd name="T76" fmla="*/ 9590 w 9689"/>
                  <a:gd name="T77" fmla="*/ 5820 h 9689"/>
                  <a:gd name="T78" fmla="*/ 9104 w 9689"/>
                  <a:gd name="T79" fmla="*/ 7152 h 9689"/>
                  <a:gd name="T80" fmla="*/ 8268 w 9689"/>
                  <a:gd name="T81" fmla="*/ 8269 h 9689"/>
                  <a:gd name="T82" fmla="*/ 7152 w 9689"/>
                  <a:gd name="T83" fmla="*/ 9104 h 9689"/>
                  <a:gd name="T84" fmla="*/ 5820 w 9689"/>
                  <a:gd name="T85" fmla="*/ 9590 h 9689"/>
                  <a:gd name="T86" fmla="*/ 4844 w 9689"/>
                  <a:gd name="T87" fmla="*/ 9689 h 96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689" h="9689">
                    <a:moveTo>
                      <a:pt x="4844" y="400"/>
                    </a:moveTo>
                    <a:lnTo>
                      <a:pt x="4390" y="423"/>
                    </a:lnTo>
                    <a:lnTo>
                      <a:pt x="3949" y="490"/>
                    </a:lnTo>
                    <a:lnTo>
                      <a:pt x="3524" y="600"/>
                    </a:lnTo>
                    <a:lnTo>
                      <a:pt x="3116" y="749"/>
                    </a:lnTo>
                    <a:lnTo>
                      <a:pt x="2728" y="937"/>
                    </a:lnTo>
                    <a:lnTo>
                      <a:pt x="2360" y="1159"/>
                    </a:lnTo>
                    <a:lnTo>
                      <a:pt x="2018" y="1416"/>
                    </a:lnTo>
                    <a:lnTo>
                      <a:pt x="1703" y="1703"/>
                    </a:lnTo>
                    <a:lnTo>
                      <a:pt x="1415" y="2019"/>
                    </a:lnTo>
                    <a:lnTo>
                      <a:pt x="1160" y="2361"/>
                    </a:lnTo>
                    <a:lnTo>
                      <a:pt x="936" y="2727"/>
                    </a:lnTo>
                    <a:lnTo>
                      <a:pt x="750" y="3116"/>
                    </a:lnTo>
                    <a:lnTo>
                      <a:pt x="599" y="3524"/>
                    </a:lnTo>
                    <a:lnTo>
                      <a:pt x="490" y="3950"/>
                    </a:lnTo>
                    <a:lnTo>
                      <a:pt x="422" y="4391"/>
                    </a:lnTo>
                    <a:lnTo>
                      <a:pt x="399" y="4845"/>
                    </a:lnTo>
                    <a:lnTo>
                      <a:pt x="422" y="5299"/>
                    </a:lnTo>
                    <a:lnTo>
                      <a:pt x="490" y="5740"/>
                    </a:lnTo>
                    <a:lnTo>
                      <a:pt x="599" y="6164"/>
                    </a:lnTo>
                    <a:lnTo>
                      <a:pt x="750" y="6573"/>
                    </a:lnTo>
                    <a:lnTo>
                      <a:pt x="936" y="6961"/>
                    </a:lnTo>
                    <a:lnTo>
                      <a:pt x="1160" y="7329"/>
                    </a:lnTo>
                    <a:lnTo>
                      <a:pt x="1415" y="7671"/>
                    </a:lnTo>
                    <a:lnTo>
                      <a:pt x="1703" y="7987"/>
                    </a:lnTo>
                    <a:lnTo>
                      <a:pt x="2018" y="8274"/>
                    </a:lnTo>
                    <a:lnTo>
                      <a:pt x="2360" y="8529"/>
                    </a:lnTo>
                    <a:lnTo>
                      <a:pt x="2728" y="8753"/>
                    </a:lnTo>
                    <a:lnTo>
                      <a:pt x="3116" y="8940"/>
                    </a:lnTo>
                    <a:lnTo>
                      <a:pt x="3524" y="9090"/>
                    </a:lnTo>
                    <a:lnTo>
                      <a:pt x="3949" y="9199"/>
                    </a:lnTo>
                    <a:lnTo>
                      <a:pt x="4390" y="9267"/>
                    </a:lnTo>
                    <a:lnTo>
                      <a:pt x="4844" y="9290"/>
                    </a:lnTo>
                    <a:lnTo>
                      <a:pt x="5298" y="9267"/>
                    </a:lnTo>
                    <a:lnTo>
                      <a:pt x="5739" y="9199"/>
                    </a:lnTo>
                    <a:lnTo>
                      <a:pt x="6165" y="9090"/>
                    </a:lnTo>
                    <a:lnTo>
                      <a:pt x="6573" y="8940"/>
                    </a:lnTo>
                    <a:lnTo>
                      <a:pt x="6961" y="8753"/>
                    </a:lnTo>
                    <a:lnTo>
                      <a:pt x="7328" y="8529"/>
                    </a:lnTo>
                    <a:lnTo>
                      <a:pt x="7670" y="8274"/>
                    </a:lnTo>
                    <a:lnTo>
                      <a:pt x="7987" y="7987"/>
                    </a:lnTo>
                    <a:lnTo>
                      <a:pt x="8273" y="7671"/>
                    </a:lnTo>
                    <a:lnTo>
                      <a:pt x="8529" y="7329"/>
                    </a:lnTo>
                    <a:lnTo>
                      <a:pt x="8752" y="6961"/>
                    </a:lnTo>
                    <a:lnTo>
                      <a:pt x="8940" y="6573"/>
                    </a:lnTo>
                    <a:lnTo>
                      <a:pt x="9089" y="6164"/>
                    </a:lnTo>
                    <a:lnTo>
                      <a:pt x="9199" y="5740"/>
                    </a:lnTo>
                    <a:lnTo>
                      <a:pt x="9267" y="5299"/>
                    </a:lnTo>
                    <a:lnTo>
                      <a:pt x="9290" y="4845"/>
                    </a:lnTo>
                    <a:lnTo>
                      <a:pt x="9267" y="4391"/>
                    </a:lnTo>
                    <a:lnTo>
                      <a:pt x="9199" y="3950"/>
                    </a:lnTo>
                    <a:lnTo>
                      <a:pt x="9089" y="3524"/>
                    </a:lnTo>
                    <a:lnTo>
                      <a:pt x="8940" y="3116"/>
                    </a:lnTo>
                    <a:lnTo>
                      <a:pt x="8752" y="2727"/>
                    </a:lnTo>
                    <a:lnTo>
                      <a:pt x="8529" y="2361"/>
                    </a:lnTo>
                    <a:lnTo>
                      <a:pt x="8273" y="2019"/>
                    </a:lnTo>
                    <a:lnTo>
                      <a:pt x="7987" y="1703"/>
                    </a:lnTo>
                    <a:lnTo>
                      <a:pt x="7670" y="1416"/>
                    </a:lnTo>
                    <a:lnTo>
                      <a:pt x="7328" y="1159"/>
                    </a:lnTo>
                    <a:lnTo>
                      <a:pt x="6961" y="937"/>
                    </a:lnTo>
                    <a:lnTo>
                      <a:pt x="6573" y="749"/>
                    </a:lnTo>
                    <a:lnTo>
                      <a:pt x="6165" y="600"/>
                    </a:lnTo>
                    <a:lnTo>
                      <a:pt x="5739" y="490"/>
                    </a:lnTo>
                    <a:lnTo>
                      <a:pt x="5298" y="423"/>
                    </a:lnTo>
                    <a:lnTo>
                      <a:pt x="4844" y="400"/>
                    </a:lnTo>
                    <a:lnTo>
                      <a:pt x="4844" y="400"/>
                    </a:lnTo>
                    <a:close/>
                    <a:moveTo>
                      <a:pt x="4844" y="9689"/>
                    </a:moveTo>
                    <a:lnTo>
                      <a:pt x="4350" y="9664"/>
                    </a:lnTo>
                    <a:lnTo>
                      <a:pt x="3869" y="9590"/>
                    </a:lnTo>
                    <a:lnTo>
                      <a:pt x="3406" y="9471"/>
                    </a:lnTo>
                    <a:lnTo>
                      <a:pt x="2960" y="9308"/>
                    </a:lnTo>
                    <a:lnTo>
                      <a:pt x="2537" y="9104"/>
                    </a:lnTo>
                    <a:lnTo>
                      <a:pt x="2138" y="8861"/>
                    </a:lnTo>
                    <a:lnTo>
                      <a:pt x="1765" y="8582"/>
                    </a:lnTo>
                    <a:lnTo>
                      <a:pt x="1420" y="8269"/>
                    </a:lnTo>
                    <a:lnTo>
                      <a:pt x="1107" y="7924"/>
                    </a:lnTo>
                    <a:lnTo>
                      <a:pt x="829" y="7552"/>
                    </a:lnTo>
                    <a:lnTo>
                      <a:pt x="586" y="7152"/>
                    </a:lnTo>
                    <a:lnTo>
                      <a:pt x="381" y="6729"/>
                    </a:lnTo>
                    <a:lnTo>
                      <a:pt x="219" y="6283"/>
                    </a:lnTo>
                    <a:lnTo>
                      <a:pt x="99" y="5820"/>
                    </a:lnTo>
                    <a:lnTo>
                      <a:pt x="26" y="5339"/>
                    </a:lnTo>
                    <a:lnTo>
                      <a:pt x="0" y="4845"/>
                    </a:lnTo>
                    <a:lnTo>
                      <a:pt x="26" y="4350"/>
                    </a:lnTo>
                    <a:lnTo>
                      <a:pt x="99" y="3869"/>
                    </a:lnTo>
                    <a:lnTo>
                      <a:pt x="219" y="3405"/>
                    </a:lnTo>
                    <a:lnTo>
                      <a:pt x="381" y="2961"/>
                    </a:lnTo>
                    <a:lnTo>
                      <a:pt x="586" y="2537"/>
                    </a:lnTo>
                    <a:lnTo>
                      <a:pt x="829" y="2138"/>
                    </a:lnTo>
                    <a:lnTo>
                      <a:pt x="1107" y="1764"/>
                    </a:lnTo>
                    <a:lnTo>
                      <a:pt x="1420" y="1421"/>
                    </a:lnTo>
                    <a:lnTo>
                      <a:pt x="1765" y="1108"/>
                    </a:lnTo>
                    <a:lnTo>
                      <a:pt x="2138" y="828"/>
                    </a:lnTo>
                    <a:lnTo>
                      <a:pt x="2537" y="585"/>
                    </a:lnTo>
                    <a:lnTo>
                      <a:pt x="2960" y="382"/>
                    </a:lnTo>
                    <a:lnTo>
                      <a:pt x="3406" y="218"/>
                    </a:lnTo>
                    <a:lnTo>
                      <a:pt x="3869" y="99"/>
                    </a:lnTo>
                    <a:lnTo>
                      <a:pt x="4350" y="25"/>
                    </a:lnTo>
                    <a:lnTo>
                      <a:pt x="4844" y="0"/>
                    </a:lnTo>
                    <a:lnTo>
                      <a:pt x="5339" y="25"/>
                    </a:lnTo>
                    <a:lnTo>
                      <a:pt x="5820" y="99"/>
                    </a:lnTo>
                    <a:lnTo>
                      <a:pt x="6283" y="218"/>
                    </a:lnTo>
                    <a:lnTo>
                      <a:pt x="6728" y="382"/>
                    </a:lnTo>
                    <a:lnTo>
                      <a:pt x="7152" y="585"/>
                    </a:lnTo>
                    <a:lnTo>
                      <a:pt x="7552" y="828"/>
                    </a:lnTo>
                    <a:lnTo>
                      <a:pt x="7924" y="1108"/>
                    </a:lnTo>
                    <a:lnTo>
                      <a:pt x="8268" y="1421"/>
                    </a:lnTo>
                    <a:lnTo>
                      <a:pt x="8581" y="1764"/>
                    </a:lnTo>
                    <a:lnTo>
                      <a:pt x="8861" y="2138"/>
                    </a:lnTo>
                    <a:lnTo>
                      <a:pt x="9104" y="2537"/>
                    </a:lnTo>
                    <a:lnTo>
                      <a:pt x="9308" y="2961"/>
                    </a:lnTo>
                    <a:lnTo>
                      <a:pt x="9471" y="3405"/>
                    </a:lnTo>
                    <a:lnTo>
                      <a:pt x="9590" y="3869"/>
                    </a:lnTo>
                    <a:lnTo>
                      <a:pt x="9664" y="4350"/>
                    </a:lnTo>
                    <a:lnTo>
                      <a:pt x="9689" y="4845"/>
                    </a:lnTo>
                    <a:lnTo>
                      <a:pt x="9664" y="5339"/>
                    </a:lnTo>
                    <a:lnTo>
                      <a:pt x="9590" y="5820"/>
                    </a:lnTo>
                    <a:lnTo>
                      <a:pt x="9471" y="6283"/>
                    </a:lnTo>
                    <a:lnTo>
                      <a:pt x="9308" y="6729"/>
                    </a:lnTo>
                    <a:lnTo>
                      <a:pt x="9104" y="7152"/>
                    </a:lnTo>
                    <a:lnTo>
                      <a:pt x="8861" y="7552"/>
                    </a:lnTo>
                    <a:lnTo>
                      <a:pt x="8581" y="7924"/>
                    </a:lnTo>
                    <a:lnTo>
                      <a:pt x="8268" y="8269"/>
                    </a:lnTo>
                    <a:lnTo>
                      <a:pt x="7924" y="8582"/>
                    </a:lnTo>
                    <a:lnTo>
                      <a:pt x="7552" y="8861"/>
                    </a:lnTo>
                    <a:lnTo>
                      <a:pt x="7152" y="9104"/>
                    </a:lnTo>
                    <a:lnTo>
                      <a:pt x="6728" y="9308"/>
                    </a:lnTo>
                    <a:lnTo>
                      <a:pt x="6283" y="9471"/>
                    </a:lnTo>
                    <a:lnTo>
                      <a:pt x="5820" y="9590"/>
                    </a:lnTo>
                    <a:lnTo>
                      <a:pt x="5339" y="9664"/>
                    </a:lnTo>
                    <a:lnTo>
                      <a:pt x="4844" y="9689"/>
                    </a:lnTo>
                    <a:lnTo>
                      <a:pt x="4844" y="968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 dirty="0">
                  <a:latin typeface="+mj-lt"/>
                </a:endParaRPr>
              </a:p>
            </p:txBody>
          </p:sp>
          <p:sp>
            <p:nvSpPr>
              <p:cNvPr id="42" name="Freeform 7"/>
              <p:cNvSpPr>
                <a:spLocks noEditPoints="1"/>
              </p:cNvSpPr>
              <p:nvPr/>
            </p:nvSpPr>
            <p:spPr bwMode="auto">
              <a:xfrm>
                <a:off x="3350" y="8036"/>
                <a:ext cx="465" cy="466"/>
              </a:xfrm>
              <a:custGeom>
                <a:avLst/>
                <a:gdLst>
                  <a:gd name="T0" fmla="*/ 2498 w 6051"/>
                  <a:gd name="T1" fmla="*/ 452 h 6050"/>
                  <a:gd name="T2" fmla="*/ 1559 w 6051"/>
                  <a:gd name="T3" fmla="*/ 848 h 6050"/>
                  <a:gd name="T4" fmla="*/ 848 w 6051"/>
                  <a:gd name="T5" fmla="*/ 1557 h 6050"/>
                  <a:gd name="T6" fmla="*/ 453 w 6051"/>
                  <a:gd name="T7" fmla="*/ 2496 h 6050"/>
                  <a:gd name="T8" fmla="*/ 453 w 6051"/>
                  <a:gd name="T9" fmla="*/ 3553 h 6050"/>
                  <a:gd name="T10" fmla="*/ 848 w 6051"/>
                  <a:gd name="T11" fmla="*/ 4492 h 6050"/>
                  <a:gd name="T12" fmla="*/ 1559 w 6051"/>
                  <a:gd name="T13" fmla="*/ 5201 h 6050"/>
                  <a:gd name="T14" fmla="*/ 2498 w 6051"/>
                  <a:gd name="T15" fmla="*/ 5598 h 6050"/>
                  <a:gd name="T16" fmla="*/ 3555 w 6051"/>
                  <a:gd name="T17" fmla="*/ 5598 h 6050"/>
                  <a:gd name="T18" fmla="*/ 4492 w 6051"/>
                  <a:gd name="T19" fmla="*/ 5201 h 6050"/>
                  <a:gd name="T20" fmla="*/ 5203 w 6051"/>
                  <a:gd name="T21" fmla="*/ 4492 h 6050"/>
                  <a:gd name="T22" fmla="*/ 5598 w 6051"/>
                  <a:gd name="T23" fmla="*/ 3553 h 6050"/>
                  <a:gd name="T24" fmla="*/ 5598 w 6051"/>
                  <a:gd name="T25" fmla="*/ 2496 h 6050"/>
                  <a:gd name="T26" fmla="*/ 5203 w 6051"/>
                  <a:gd name="T27" fmla="*/ 1557 h 6050"/>
                  <a:gd name="T28" fmla="*/ 4492 w 6051"/>
                  <a:gd name="T29" fmla="*/ 848 h 6050"/>
                  <a:gd name="T30" fmla="*/ 3555 w 6051"/>
                  <a:gd name="T31" fmla="*/ 452 h 6050"/>
                  <a:gd name="T32" fmla="*/ 3026 w 6051"/>
                  <a:gd name="T33" fmla="*/ 398 h 6050"/>
                  <a:gd name="T34" fmla="*/ 2717 w 6051"/>
                  <a:gd name="T35" fmla="*/ 6035 h 6050"/>
                  <a:gd name="T36" fmla="*/ 2127 w 6051"/>
                  <a:gd name="T37" fmla="*/ 5914 h 6050"/>
                  <a:gd name="T38" fmla="*/ 1336 w 6051"/>
                  <a:gd name="T39" fmla="*/ 5533 h 6050"/>
                  <a:gd name="T40" fmla="*/ 518 w 6051"/>
                  <a:gd name="T41" fmla="*/ 4715 h 6050"/>
                  <a:gd name="T42" fmla="*/ 137 w 6051"/>
                  <a:gd name="T43" fmla="*/ 3923 h 6050"/>
                  <a:gd name="T44" fmla="*/ 16 w 6051"/>
                  <a:gd name="T45" fmla="*/ 3333 h 6050"/>
                  <a:gd name="T46" fmla="*/ 16 w 6051"/>
                  <a:gd name="T47" fmla="*/ 2715 h 6050"/>
                  <a:gd name="T48" fmla="*/ 137 w 6051"/>
                  <a:gd name="T49" fmla="*/ 2126 h 6050"/>
                  <a:gd name="T50" fmla="*/ 518 w 6051"/>
                  <a:gd name="T51" fmla="*/ 1334 h 6050"/>
                  <a:gd name="T52" fmla="*/ 1336 w 6051"/>
                  <a:gd name="T53" fmla="*/ 516 h 6050"/>
                  <a:gd name="T54" fmla="*/ 2127 w 6051"/>
                  <a:gd name="T55" fmla="*/ 135 h 6050"/>
                  <a:gd name="T56" fmla="*/ 2717 w 6051"/>
                  <a:gd name="T57" fmla="*/ 15 h 6050"/>
                  <a:gd name="T58" fmla="*/ 3334 w 6051"/>
                  <a:gd name="T59" fmla="*/ 15 h 6050"/>
                  <a:gd name="T60" fmla="*/ 3925 w 6051"/>
                  <a:gd name="T61" fmla="*/ 135 h 6050"/>
                  <a:gd name="T62" fmla="*/ 4716 w 6051"/>
                  <a:gd name="T63" fmla="*/ 516 h 6050"/>
                  <a:gd name="T64" fmla="*/ 5534 w 6051"/>
                  <a:gd name="T65" fmla="*/ 1334 h 6050"/>
                  <a:gd name="T66" fmla="*/ 5914 w 6051"/>
                  <a:gd name="T67" fmla="*/ 2126 h 6050"/>
                  <a:gd name="T68" fmla="*/ 6035 w 6051"/>
                  <a:gd name="T69" fmla="*/ 2715 h 6050"/>
                  <a:gd name="T70" fmla="*/ 6035 w 6051"/>
                  <a:gd name="T71" fmla="*/ 3333 h 6050"/>
                  <a:gd name="T72" fmla="*/ 5914 w 6051"/>
                  <a:gd name="T73" fmla="*/ 3923 h 6050"/>
                  <a:gd name="T74" fmla="*/ 5534 w 6051"/>
                  <a:gd name="T75" fmla="*/ 4715 h 6050"/>
                  <a:gd name="T76" fmla="*/ 4716 w 6051"/>
                  <a:gd name="T77" fmla="*/ 5533 h 6050"/>
                  <a:gd name="T78" fmla="*/ 3925 w 6051"/>
                  <a:gd name="T79" fmla="*/ 5914 h 6050"/>
                  <a:gd name="T80" fmla="*/ 3334 w 6051"/>
                  <a:gd name="T81" fmla="*/ 6035 h 6050"/>
                  <a:gd name="T82" fmla="*/ 3026 w 6051"/>
                  <a:gd name="T83" fmla="*/ 6050 h 60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6051" h="6050">
                    <a:moveTo>
                      <a:pt x="3026" y="398"/>
                    </a:moveTo>
                    <a:lnTo>
                      <a:pt x="2498" y="452"/>
                    </a:lnTo>
                    <a:lnTo>
                      <a:pt x="2004" y="605"/>
                    </a:lnTo>
                    <a:lnTo>
                      <a:pt x="1559" y="848"/>
                    </a:lnTo>
                    <a:lnTo>
                      <a:pt x="1170" y="1168"/>
                    </a:lnTo>
                    <a:lnTo>
                      <a:pt x="848" y="1557"/>
                    </a:lnTo>
                    <a:lnTo>
                      <a:pt x="606" y="2003"/>
                    </a:lnTo>
                    <a:lnTo>
                      <a:pt x="453" y="2496"/>
                    </a:lnTo>
                    <a:lnTo>
                      <a:pt x="400" y="3024"/>
                    </a:lnTo>
                    <a:lnTo>
                      <a:pt x="453" y="3553"/>
                    </a:lnTo>
                    <a:lnTo>
                      <a:pt x="606" y="4045"/>
                    </a:lnTo>
                    <a:lnTo>
                      <a:pt x="848" y="4492"/>
                    </a:lnTo>
                    <a:lnTo>
                      <a:pt x="1170" y="4881"/>
                    </a:lnTo>
                    <a:lnTo>
                      <a:pt x="1559" y="5201"/>
                    </a:lnTo>
                    <a:lnTo>
                      <a:pt x="2004" y="5444"/>
                    </a:lnTo>
                    <a:lnTo>
                      <a:pt x="2498" y="5598"/>
                    </a:lnTo>
                    <a:lnTo>
                      <a:pt x="3026" y="5651"/>
                    </a:lnTo>
                    <a:lnTo>
                      <a:pt x="3555" y="5598"/>
                    </a:lnTo>
                    <a:lnTo>
                      <a:pt x="4047" y="5444"/>
                    </a:lnTo>
                    <a:lnTo>
                      <a:pt x="4492" y="5201"/>
                    </a:lnTo>
                    <a:lnTo>
                      <a:pt x="4882" y="4881"/>
                    </a:lnTo>
                    <a:lnTo>
                      <a:pt x="5203" y="4492"/>
                    </a:lnTo>
                    <a:lnTo>
                      <a:pt x="5445" y="4045"/>
                    </a:lnTo>
                    <a:lnTo>
                      <a:pt x="5598" y="3553"/>
                    </a:lnTo>
                    <a:lnTo>
                      <a:pt x="5651" y="3024"/>
                    </a:lnTo>
                    <a:lnTo>
                      <a:pt x="5598" y="2496"/>
                    </a:lnTo>
                    <a:lnTo>
                      <a:pt x="5445" y="2003"/>
                    </a:lnTo>
                    <a:lnTo>
                      <a:pt x="5203" y="1557"/>
                    </a:lnTo>
                    <a:lnTo>
                      <a:pt x="4882" y="1168"/>
                    </a:lnTo>
                    <a:lnTo>
                      <a:pt x="4492" y="848"/>
                    </a:lnTo>
                    <a:lnTo>
                      <a:pt x="4047" y="605"/>
                    </a:lnTo>
                    <a:lnTo>
                      <a:pt x="3555" y="452"/>
                    </a:lnTo>
                    <a:lnTo>
                      <a:pt x="3026" y="398"/>
                    </a:lnTo>
                    <a:lnTo>
                      <a:pt x="3026" y="398"/>
                    </a:lnTo>
                    <a:close/>
                    <a:moveTo>
                      <a:pt x="3026" y="6050"/>
                    </a:moveTo>
                    <a:lnTo>
                      <a:pt x="2717" y="6035"/>
                    </a:lnTo>
                    <a:lnTo>
                      <a:pt x="2416" y="5988"/>
                    </a:lnTo>
                    <a:lnTo>
                      <a:pt x="2127" y="5914"/>
                    </a:lnTo>
                    <a:lnTo>
                      <a:pt x="1849" y="5811"/>
                    </a:lnTo>
                    <a:lnTo>
                      <a:pt x="1336" y="5533"/>
                    </a:lnTo>
                    <a:lnTo>
                      <a:pt x="888" y="5163"/>
                    </a:lnTo>
                    <a:lnTo>
                      <a:pt x="518" y="4715"/>
                    </a:lnTo>
                    <a:lnTo>
                      <a:pt x="238" y="4201"/>
                    </a:lnTo>
                    <a:lnTo>
                      <a:pt x="137" y="3923"/>
                    </a:lnTo>
                    <a:lnTo>
                      <a:pt x="62" y="3633"/>
                    </a:lnTo>
                    <a:lnTo>
                      <a:pt x="16" y="3333"/>
                    </a:lnTo>
                    <a:lnTo>
                      <a:pt x="0" y="3024"/>
                    </a:lnTo>
                    <a:lnTo>
                      <a:pt x="16" y="2715"/>
                    </a:lnTo>
                    <a:lnTo>
                      <a:pt x="62" y="2416"/>
                    </a:lnTo>
                    <a:lnTo>
                      <a:pt x="137" y="2126"/>
                    </a:lnTo>
                    <a:lnTo>
                      <a:pt x="238" y="1848"/>
                    </a:lnTo>
                    <a:lnTo>
                      <a:pt x="518" y="1334"/>
                    </a:lnTo>
                    <a:lnTo>
                      <a:pt x="888" y="886"/>
                    </a:lnTo>
                    <a:lnTo>
                      <a:pt x="1336" y="516"/>
                    </a:lnTo>
                    <a:lnTo>
                      <a:pt x="1849" y="238"/>
                    </a:lnTo>
                    <a:lnTo>
                      <a:pt x="2127" y="135"/>
                    </a:lnTo>
                    <a:lnTo>
                      <a:pt x="2416" y="60"/>
                    </a:lnTo>
                    <a:lnTo>
                      <a:pt x="2717" y="15"/>
                    </a:lnTo>
                    <a:lnTo>
                      <a:pt x="3026" y="0"/>
                    </a:lnTo>
                    <a:lnTo>
                      <a:pt x="3334" y="15"/>
                    </a:lnTo>
                    <a:lnTo>
                      <a:pt x="3635" y="60"/>
                    </a:lnTo>
                    <a:lnTo>
                      <a:pt x="3925" y="135"/>
                    </a:lnTo>
                    <a:lnTo>
                      <a:pt x="4202" y="238"/>
                    </a:lnTo>
                    <a:lnTo>
                      <a:pt x="4716" y="516"/>
                    </a:lnTo>
                    <a:lnTo>
                      <a:pt x="5164" y="886"/>
                    </a:lnTo>
                    <a:lnTo>
                      <a:pt x="5534" y="1334"/>
                    </a:lnTo>
                    <a:lnTo>
                      <a:pt x="5813" y="1848"/>
                    </a:lnTo>
                    <a:lnTo>
                      <a:pt x="5914" y="2126"/>
                    </a:lnTo>
                    <a:lnTo>
                      <a:pt x="5989" y="2416"/>
                    </a:lnTo>
                    <a:lnTo>
                      <a:pt x="6035" y="2715"/>
                    </a:lnTo>
                    <a:lnTo>
                      <a:pt x="6051" y="3024"/>
                    </a:lnTo>
                    <a:lnTo>
                      <a:pt x="6035" y="3333"/>
                    </a:lnTo>
                    <a:lnTo>
                      <a:pt x="5989" y="3633"/>
                    </a:lnTo>
                    <a:lnTo>
                      <a:pt x="5914" y="3923"/>
                    </a:lnTo>
                    <a:lnTo>
                      <a:pt x="5813" y="4201"/>
                    </a:lnTo>
                    <a:lnTo>
                      <a:pt x="5534" y="4715"/>
                    </a:lnTo>
                    <a:lnTo>
                      <a:pt x="5164" y="5163"/>
                    </a:lnTo>
                    <a:lnTo>
                      <a:pt x="4716" y="5533"/>
                    </a:lnTo>
                    <a:lnTo>
                      <a:pt x="4202" y="5811"/>
                    </a:lnTo>
                    <a:lnTo>
                      <a:pt x="3925" y="5914"/>
                    </a:lnTo>
                    <a:lnTo>
                      <a:pt x="3635" y="5988"/>
                    </a:lnTo>
                    <a:lnTo>
                      <a:pt x="3334" y="6035"/>
                    </a:lnTo>
                    <a:lnTo>
                      <a:pt x="3026" y="6050"/>
                    </a:lnTo>
                    <a:lnTo>
                      <a:pt x="3026" y="60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 dirty="0">
                  <a:latin typeface="+mj-lt"/>
                </a:endParaRPr>
              </a:p>
            </p:txBody>
          </p:sp>
        </p:grpSp>
      </p:grpSp>
      <p:sp>
        <p:nvSpPr>
          <p:cNvPr id="25" name="TextBox 24"/>
          <p:cNvSpPr txBox="1"/>
          <p:nvPr/>
        </p:nvSpPr>
        <p:spPr>
          <a:xfrm>
            <a:off x="7662336" y="5424956"/>
            <a:ext cx="1378763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00" dirty="0" smtClean="0">
                <a:solidFill>
                  <a:schemeClr val="bg1"/>
                </a:solidFill>
              </a:rPr>
              <a:t>  New</a:t>
            </a:r>
            <a:r>
              <a:rPr lang="en-US" sz="600" baseline="0" dirty="0" smtClean="0">
                <a:solidFill>
                  <a:schemeClr val="bg1"/>
                </a:solidFill>
              </a:rPr>
              <a:t> Relic </a:t>
            </a:r>
            <a:r>
              <a:rPr lang="en-US" sz="600" dirty="0" smtClean="0">
                <a:solidFill>
                  <a:schemeClr val="bg1"/>
                </a:solidFill>
              </a:rPr>
              <a:t>Confidential  |  </a:t>
            </a:r>
            <a:fld id="{1CCA435D-551C-478F-AB5B-3785473F75D5}" type="slidenum">
              <a:rPr lang="en-US" sz="600" smtClean="0">
                <a:solidFill>
                  <a:schemeClr val="bg1"/>
                </a:solidFill>
              </a:rPr>
              <a:pPr algn="r"/>
              <a:t>‹#›</a:t>
            </a:fld>
            <a:endParaRPr lang="en-US" sz="6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9685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v="urn:schemas-microsoft-com:mac:vml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ig idea - Serv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371475" y="2413000"/>
            <a:ext cx="8401050" cy="57150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lang="en-US" sz="3300" b="1" kern="1200" spc="-15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ctr" defTabSz="457200" rtl="0" eaLnBrk="1" latinLnBrk="0" hangingPunct="1">
              <a:spcBef>
                <a:spcPct val="20000"/>
              </a:spcBef>
              <a:buFontTx/>
              <a:buNone/>
            </a:pPr>
            <a:r>
              <a:rPr lang="en-US" dirty="0" smtClean="0"/>
              <a:t>Big idea or question</a:t>
            </a:r>
          </a:p>
        </p:txBody>
      </p:sp>
      <p:sp>
        <p:nvSpPr>
          <p:cNvPr id="5" name="Freeform 4"/>
          <p:cNvSpPr>
            <a:spLocks/>
          </p:cNvSpPr>
          <p:nvPr/>
        </p:nvSpPr>
        <p:spPr bwMode="auto">
          <a:xfrm>
            <a:off x="6657978" y="926997"/>
            <a:ext cx="2486025" cy="6018317"/>
          </a:xfrm>
          <a:custGeom>
            <a:avLst/>
            <a:gdLst>
              <a:gd name="T0" fmla="*/ 3003 w 3003"/>
              <a:gd name="T1" fmla="*/ 6852 h 6852"/>
              <a:gd name="T2" fmla="*/ 3003 w 3003"/>
              <a:gd name="T3" fmla="*/ 0 h 6852"/>
              <a:gd name="T4" fmla="*/ 0 w 3003"/>
              <a:gd name="T5" fmla="*/ 6852 h 6852"/>
              <a:gd name="T6" fmla="*/ 3003 w 3003"/>
              <a:gd name="T7" fmla="*/ 6852 h 68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003" h="6852">
                <a:moveTo>
                  <a:pt x="3003" y="6852"/>
                </a:moveTo>
                <a:lnTo>
                  <a:pt x="3003" y="0"/>
                </a:lnTo>
                <a:lnTo>
                  <a:pt x="0" y="6852"/>
                </a:lnTo>
                <a:lnTo>
                  <a:pt x="3003" y="6852"/>
                </a:lnTo>
                <a:close/>
              </a:path>
            </a:pathLst>
          </a:custGeom>
          <a:gradFill flip="none" rotWithShape="1">
            <a:gsLst>
              <a:gs pos="31000">
                <a:srgbClr val="292929">
                  <a:alpha val="0"/>
                </a:srgbClr>
              </a:gs>
              <a:gs pos="100000">
                <a:schemeClr val="tx1">
                  <a:alpha val="7000"/>
                </a:schemeClr>
              </a:gs>
            </a:gsLst>
            <a:lin ang="16860000" scaled="0"/>
            <a:tileRect/>
          </a:gradFill>
          <a:ln w="25400" cap="flat" cmpd="sng" algn="ctr">
            <a:noFill/>
            <a:prstDash val="solid"/>
            <a:miter lim="0"/>
            <a:headEnd type="none" w="med" len="med"/>
            <a:tailEnd type="none" w="med" len="med"/>
          </a:ln>
          <a:effectLst/>
          <a:extLst/>
        </p:spPr>
        <p:txBody>
          <a:bodyPr vert="horz" wrap="square" lIns="26789" tIns="26789" rIns="26789" bIns="26789" numCol="1" rtlCol="0" anchor="ctr" anchorCtr="0" compatLnSpc="1">
            <a:prstTxWarp prst="textNoShape">
              <a:avLst/>
            </a:prstTxWarp>
          </a:bodyPr>
          <a:lstStyle/>
          <a:p>
            <a:pPr marL="128588" marR="0" lvl="0" indent="0" eaLnBrk="1" latinLnBrk="0">
              <a:lnSpc>
                <a:spcPct val="100000"/>
              </a:lnSpc>
              <a:buClrTx/>
              <a:buSzTx/>
              <a:buFontTx/>
              <a:buNone/>
              <a:tabLst/>
            </a:pPr>
            <a:endParaRPr kumimoji="0" lang="en-US" sz="675" b="0" i="0" u="none" strike="noStrike" cap="none" normalizeH="0" baseline="0" dirty="0">
              <a:ln>
                <a:noFill/>
              </a:ln>
              <a:effectLst/>
              <a:latin typeface="Gill Sans" pitchFamily="26" charset="0"/>
              <a:ea typeface="Gill Sans" pitchFamily="26" charset="0"/>
              <a:cs typeface="Gill Sans" pitchFamily="26" charset="0"/>
            </a:endParaRPr>
          </a:p>
        </p:txBody>
      </p:sp>
      <p:sp>
        <p:nvSpPr>
          <p:cNvPr id="6" name="Freeform 5"/>
          <p:cNvSpPr>
            <a:spLocks/>
          </p:cNvSpPr>
          <p:nvPr/>
        </p:nvSpPr>
        <p:spPr bwMode="auto">
          <a:xfrm rot="10800000">
            <a:off x="-8297" y="-2031999"/>
            <a:ext cx="2486025" cy="6018317"/>
          </a:xfrm>
          <a:custGeom>
            <a:avLst/>
            <a:gdLst>
              <a:gd name="T0" fmla="*/ 3003 w 3003"/>
              <a:gd name="T1" fmla="*/ 6852 h 6852"/>
              <a:gd name="T2" fmla="*/ 3003 w 3003"/>
              <a:gd name="T3" fmla="*/ 0 h 6852"/>
              <a:gd name="T4" fmla="*/ 0 w 3003"/>
              <a:gd name="T5" fmla="*/ 6852 h 6852"/>
              <a:gd name="T6" fmla="*/ 3003 w 3003"/>
              <a:gd name="T7" fmla="*/ 6852 h 68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003" h="6852">
                <a:moveTo>
                  <a:pt x="3003" y="6852"/>
                </a:moveTo>
                <a:lnTo>
                  <a:pt x="3003" y="0"/>
                </a:lnTo>
                <a:lnTo>
                  <a:pt x="0" y="6852"/>
                </a:lnTo>
                <a:lnTo>
                  <a:pt x="3003" y="6852"/>
                </a:lnTo>
                <a:close/>
              </a:path>
            </a:pathLst>
          </a:custGeom>
          <a:gradFill flip="none" rotWithShape="1">
            <a:gsLst>
              <a:gs pos="31000">
                <a:srgbClr val="292929">
                  <a:alpha val="0"/>
                </a:srgbClr>
              </a:gs>
              <a:gs pos="100000">
                <a:schemeClr val="tx1">
                  <a:alpha val="4000"/>
                </a:schemeClr>
              </a:gs>
            </a:gsLst>
            <a:lin ang="16860000" scaled="0"/>
            <a:tileRect/>
          </a:gradFill>
          <a:ln w="25400" cap="flat" cmpd="sng" algn="ctr">
            <a:noFill/>
            <a:prstDash val="solid"/>
            <a:miter lim="0"/>
            <a:headEnd type="none" w="med" len="med"/>
            <a:tailEnd type="none" w="med" len="med"/>
          </a:ln>
          <a:effectLst/>
          <a:extLst/>
        </p:spPr>
        <p:txBody>
          <a:bodyPr vert="horz" wrap="square" lIns="26789" tIns="26789" rIns="26789" bIns="26789" numCol="1" rtlCol="0" anchor="ctr" anchorCtr="0" compatLnSpc="1">
            <a:prstTxWarp prst="textNoShape">
              <a:avLst/>
            </a:prstTxWarp>
          </a:bodyPr>
          <a:lstStyle/>
          <a:p>
            <a:pPr marL="128588" marR="0" lvl="0" indent="0" eaLnBrk="1" latinLnBrk="0">
              <a:lnSpc>
                <a:spcPct val="100000"/>
              </a:lnSpc>
              <a:buClrTx/>
              <a:buSzTx/>
              <a:buFontTx/>
              <a:buNone/>
              <a:tabLst/>
            </a:pPr>
            <a:endParaRPr kumimoji="0" lang="en-US" sz="675" b="0" i="0" u="none" strike="noStrike" cap="none" normalizeH="0" baseline="0" dirty="0">
              <a:ln>
                <a:noFill/>
              </a:ln>
              <a:effectLst/>
              <a:latin typeface="Gill Sans" pitchFamily="26" charset="0"/>
              <a:ea typeface="Gill Sans" pitchFamily="26" charset="0"/>
              <a:cs typeface="Gill Sans" pitchFamily="26" charset="0"/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271944" y="5471349"/>
            <a:ext cx="543261" cy="117358"/>
            <a:chOff x="16712421" y="4152115"/>
            <a:chExt cx="3102095" cy="603113"/>
          </a:xfrm>
          <a:solidFill>
            <a:schemeClr val="bg1"/>
          </a:solidFill>
        </p:grpSpPr>
        <p:grpSp>
          <p:nvGrpSpPr>
            <p:cNvPr id="22" name="Group 4"/>
            <p:cNvGrpSpPr>
              <a:grpSpLocks noChangeAspect="1"/>
            </p:cNvGrpSpPr>
            <p:nvPr/>
          </p:nvGrpSpPr>
          <p:grpSpPr bwMode="auto">
            <a:xfrm>
              <a:off x="17625338" y="4230601"/>
              <a:ext cx="2189161" cy="407786"/>
              <a:chOff x="12934" y="526"/>
              <a:chExt cx="1734" cy="323"/>
            </a:xfrm>
            <a:grpFill/>
          </p:grpSpPr>
          <p:sp>
            <p:nvSpPr>
              <p:cNvPr id="43" name="Freeform 42"/>
              <p:cNvSpPr>
                <a:spLocks/>
              </p:cNvSpPr>
              <p:nvPr/>
            </p:nvSpPr>
            <p:spPr bwMode="auto">
              <a:xfrm>
                <a:off x="12934" y="545"/>
                <a:ext cx="201" cy="298"/>
              </a:xfrm>
              <a:custGeom>
                <a:avLst/>
                <a:gdLst>
                  <a:gd name="T0" fmla="*/ 1047 w 1410"/>
                  <a:gd name="T1" fmla="*/ 2083 h 2083"/>
                  <a:gd name="T2" fmla="*/ 580 w 1410"/>
                  <a:gd name="T3" fmla="*/ 1105 h 2083"/>
                  <a:gd name="T4" fmla="*/ 421 w 1410"/>
                  <a:gd name="T5" fmla="*/ 755 h 2083"/>
                  <a:gd name="T6" fmla="*/ 315 w 1410"/>
                  <a:gd name="T7" fmla="*/ 488 h 2083"/>
                  <a:gd name="T8" fmla="*/ 306 w 1410"/>
                  <a:gd name="T9" fmla="*/ 496 h 2083"/>
                  <a:gd name="T10" fmla="*/ 322 w 1410"/>
                  <a:gd name="T11" fmla="*/ 782 h 2083"/>
                  <a:gd name="T12" fmla="*/ 327 w 1410"/>
                  <a:gd name="T13" fmla="*/ 1074 h 2083"/>
                  <a:gd name="T14" fmla="*/ 340 w 1410"/>
                  <a:gd name="T15" fmla="*/ 2083 h 2083"/>
                  <a:gd name="T16" fmla="*/ 0 w 1410"/>
                  <a:gd name="T17" fmla="*/ 2083 h 2083"/>
                  <a:gd name="T18" fmla="*/ 0 w 1410"/>
                  <a:gd name="T19" fmla="*/ 0 h 2083"/>
                  <a:gd name="T20" fmla="*/ 391 w 1410"/>
                  <a:gd name="T21" fmla="*/ 0 h 2083"/>
                  <a:gd name="T22" fmla="*/ 896 w 1410"/>
                  <a:gd name="T23" fmla="*/ 1018 h 2083"/>
                  <a:gd name="T24" fmla="*/ 967 w 1410"/>
                  <a:gd name="T25" fmla="*/ 1169 h 2083"/>
                  <a:gd name="T26" fmla="*/ 1029 w 1410"/>
                  <a:gd name="T27" fmla="*/ 1322 h 2083"/>
                  <a:gd name="T28" fmla="*/ 1110 w 1410"/>
                  <a:gd name="T29" fmla="*/ 1553 h 2083"/>
                  <a:gd name="T30" fmla="*/ 1119 w 1410"/>
                  <a:gd name="T31" fmla="*/ 1544 h 2083"/>
                  <a:gd name="T32" fmla="*/ 1100 w 1410"/>
                  <a:gd name="T33" fmla="*/ 1279 h 2083"/>
                  <a:gd name="T34" fmla="*/ 1088 w 1410"/>
                  <a:gd name="T35" fmla="*/ 951 h 2083"/>
                  <a:gd name="T36" fmla="*/ 1083 w 1410"/>
                  <a:gd name="T37" fmla="*/ 0 h 2083"/>
                  <a:gd name="T38" fmla="*/ 1410 w 1410"/>
                  <a:gd name="T39" fmla="*/ 0 h 2083"/>
                  <a:gd name="T40" fmla="*/ 1410 w 1410"/>
                  <a:gd name="T41" fmla="*/ 2083 h 2083"/>
                  <a:gd name="T42" fmla="*/ 1047 w 1410"/>
                  <a:gd name="T43" fmla="*/ 2083 h 2083"/>
                  <a:gd name="T44" fmla="*/ 1047 w 1410"/>
                  <a:gd name="T45" fmla="*/ 2083 h 20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410" h="2083">
                    <a:moveTo>
                      <a:pt x="1047" y="2083"/>
                    </a:moveTo>
                    <a:lnTo>
                      <a:pt x="580" y="1105"/>
                    </a:lnTo>
                    <a:lnTo>
                      <a:pt x="421" y="755"/>
                    </a:lnTo>
                    <a:lnTo>
                      <a:pt x="315" y="488"/>
                    </a:lnTo>
                    <a:lnTo>
                      <a:pt x="306" y="496"/>
                    </a:lnTo>
                    <a:lnTo>
                      <a:pt x="322" y="782"/>
                    </a:lnTo>
                    <a:lnTo>
                      <a:pt x="327" y="1074"/>
                    </a:lnTo>
                    <a:lnTo>
                      <a:pt x="340" y="2083"/>
                    </a:lnTo>
                    <a:lnTo>
                      <a:pt x="0" y="2083"/>
                    </a:lnTo>
                    <a:lnTo>
                      <a:pt x="0" y="0"/>
                    </a:lnTo>
                    <a:lnTo>
                      <a:pt x="391" y="0"/>
                    </a:lnTo>
                    <a:lnTo>
                      <a:pt x="896" y="1018"/>
                    </a:lnTo>
                    <a:lnTo>
                      <a:pt x="967" y="1169"/>
                    </a:lnTo>
                    <a:lnTo>
                      <a:pt x="1029" y="1322"/>
                    </a:lnTo>
                    <a:lnTo>
                      <a:pt x="1110" y="1553"/>
                    </a:lnTo>
                    <a:lnTo>
                      <a:pt x="1119" y="1544"/>
                    </a:lnTo>
                    <a:lnTo>
                      <a:pt x="1100" y="1279"/>
                    </a:lnTo>
                    <a:lnTo>
                      <a:pt x="1088" y="951"/>
                    </a:lnTo>
                    <a:lnTo>
                      <a:pt x="1083" y="0"/>
                    </a:lnTo>
                    <a:lnTo>
                      <a:pt x="1410" y="0"/>
                    </a:lnTo>
                    <a:lnTo>
                      <a:pt x="1410" y="2083"/>
                    </a:lnTo>
                    <a:lnTo>
                      <a:pt x="1047" y="2083"/>
                    </a:lnTo>
                    <a:lnTo>
                      <a:pt x="1047" y="208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 dirty="0">
                  <a:latin typeface="+mj-lt"/>
                </a:endParaRPr>
              </a:p>
            </p:txBody>
          </p:sp>
          <p:sp>
            <p:nvSpPr>
              <p:cNvPr id="44" name="Freeform 43"/>
              <p:cNvSpPr>
                <a:spLocks noEditPoints="1"/>
              </p:cNvSpPr>
              <p:nvPr/>
            </p:nvSpPr>
            <p:spPr bwMode="auto">
              <a:xfrm>
                <a:off x="13172" y="620"/>
                <a:ext cx="182" cy="229"/>
              </a:xfrm>
              <a:custGeom>
                <a:avLst/>
                <a:gdLst>
                  <a:gd name="T0" fmla="*/ 591 w 1273"/>
                  <a:gd name="T1" fmla="*/ 257 h 1598"/>
                  <a:gd name="T2" fmla="*/ 483 w 1273"/>
                  <a:gd name="T3" fmla="*/ 309 h 1598"/>
                  <a:gd name="T4" fmla="*/ 409 w 1273"/>
                  <a:gd name="T5" fmla="*/ 410 h 1598"/>
                  <a:gd name="T6" fmla="*/ 372 w 1273"/>
                  <a:gd name="T7" fmla="*/ 556 h 1598"/>
                  <a:gd name="T8" fmla="*/ 930 w 1273"/>
                  <a:gd name="T9" fmla="*/ 644 h 1598"/>
                  <a:gd name="T10" fmla="*/ 911 w 1273"/>
                  <a:gd name="T11" fmla="*/ 479 h 1598"/>
                  <a:gd name="T12" fmla="*/ 855 w 1273"/>
                  <a:gd name="T13" fmla="*/ 354 h 1598"/>
                  <a:gd name="T14" fmla="*/ 769 w 1273"/>
                  <a:gd name="T15" fmla="*/ 276 h 1598"/>
                  <a:gd name="T16" fmla="*/ 657 w 1273"/>
                  <a:gd name="T17" fmla="*/ 249 h 1598"/>
                  <a:gd name="T18" fmla="*/ 365 w 1273"/>
                  <a:gd name="T19" fmla="*/ 888 h 1598"/>
                  <a:gd name="T20" fmla="*/ 368 w 1273"/>
                  <a:gd name="T21" fmla="*/ 991 h 1598"/>
                  <a:gd name="T22" fmla="*/ 405 w 1273"/>
                  <a:gd name="T23" fmla="*/ 1142 h 1598"/>
                  <a:gd name="T24" fmla="*/ 491 w 1273"/>
                  <a:gd name="T25" fmla="*/ 1264 h 1598"/>
                  <a:gd name="T26" fmla="*/ 639 w 1273"/>
                  <a:gd name="T27" fmla="*/ 1335 h 1598"/>
                  <a:gd name="T28" fmla="*/ 843 w 1273"/>
                  <a:gd name="T29" fmla="*/ 1336 h 1598"/>
                  <a:gd name="T30" fmla="*/ 1032 w 1273"/>
                  <a:gd name="T31" fmla="*/ 1260 h 1598"/>
                  <a:gd name="T32" fmla="*/ 1250 w 1273"/>
                  <a:gd name="T33" fmla="*/ 1397 h 1598"/>
                  <a:gd name="T34" fmla="*/ 993 w 1273"/>
                  <a:gd name="T35" fmla="*/ 1548 h 1598"/>
                  <a:gd name="T36" fmla="*/ 702 w 1273"/>
                  <a:gd name="T37" fmla="*/ 1598 h 1598"/>
                  <a:gd name="T38" fmla="*/ 548 w 1273"/>
                  <a:gd name="T39" fmla="*/ 1583 h 1598"/>
                  <a:gd name="T40" fmla="*/ 411 w 1273"/>
                  <a:gd name="T41" fmla="*/ 1542 h 1598"/>
                  <a:gd name="T42" fmla="*/ 290 w 1273"/>
                  <a:gd name="T43" fmla="*/ 1475 h 1598"/>
                  <a:gd name="T44" fmla="*/ 190 w 1273"/>
                  <a:gd name="T45" fmla="*/ 1382 h 1598"/>
                  <a:gd name="T46" fmla="*/ 109 w 1273"/>
                  <a:gd name="T47" fmla="*/ 1267 h 1598"/>
                  <a:gd name="T48" fmla="*/ 49 w 1273"/>
                  <a:gd name="T49" fmla="*/ 1131 h 1598"/>
                  <a:gd name="T50" fmla="*/ 13 w 1273"/>
                  <a:gd name="T51" fmla="*/ 975 h 1598"/>
                  <a:gd name="T52" fmla="*/ 12 w 1273"/>
                  <a:gd name="T53" fmla="*/ 615 h 1598"/>
                  <a:gd name="T54" fmla="*/ 46 w 1273"/>
                  <a:gd name="T55" fmla="*/ 458 h 1598"/>
                  <a:gd name="T56" fmla="*/ 105 w 1273"/>
                  <a:gd name="T57" fmla="*/ 323 h 1598"/>
                  <a:gd name="T58" fmla="*/ 190 w 1273"/>
                  <a:gd name="T59" fmla="*/ 205 h 1598"/>
                  <a:gd name="T60" fmla="*/ 288 w 1273"/>
                  <a:gd name="T61" fmla="*/ 113 h 1598"/>
                  <a:gd name="T62" fmla="*/ 397 w 1273"/>
                  <a:gd name="T63" fmla="*/ 49 h 1598"/>
                  <a:gd name="T64" fmla="*/ 519 w 1273"/>
                  <a:gd name="T65" fmla="*/ 12 h 1598"/>
                  <a:gd name="T66" fmla="*/ 767 w 1273"/>
                  <a:gd name="T67" fmla="*/ 7 h 1598"/>
                  <a:gd name="T68" fmla="*/ 976 w 1273"/>
                  <a:gd name="T69" fmla="*/ 82 h 1598"/>
                  <a:gd name="T70" fmla="*/ 1122 w 1273"/>
                  <a:gd name="T71" fmla="*/ 205 h 1598"/>
                  <a:gd name="T72" fmla="*/ 1195 w 1273"/>
                  <a:gd name="T73" fmla="*/ 325 h 1598"/>
                  <a:gd name="T74" fmla="*/ 1245 w 1273"/>
                  <a:gd name="T75" fmla="*/ 485 h 1598"/>
                  <a:gd name="T76" fmla="*/ 1270 w 1273"/>
                  <a:gd name="T77" fmla="*/ 693 h 1598"/>
                  <a:gd name="T78" fmla="*/ 1273 w 1273"/>
                  <a:gd name="T79" fmla="*/ 888 h 1598"/>
                  <a:gd name="T80" fmla="*/ 365 w 1273"/>
                  <a:gd name="T81" fmla="*/ 888 h 15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273" h="1598">
                    <a:moveTo>
                      <a:pt x="657" y="249"/>
                    </a:moveTo>
                    <a:lnTo>
                      <a:pt x="591" y="257"/>
                    </a:lnTo>
                    <a:lnTo>
                      <a:pt x="532" y="276"/>
                    </a:lnTo>
                    <a:lnTo>
                      <a:pt x="483" y="309"/>
                    </a:lnTo>
                    <a:lnTo>
                      <a:pt x="441" y="354"/>
                    </a:lnTo>
                    <a:lnTo>
                      <a:pt x="409" y="410"/>
                    </a:lnTo>
                    <a:lnTo>
                      <a:pt x="386" y="479"/>
                    </a:lnTo>
                    <a:lnTo>
                      <a:pt x="372" y="556"/>
                    </a:lnTo>
                    <a:lnTo>
                      <a:pt x="368" y="644"/>
                    </a:lnTo>
                    <a:lnTo>
                      <a:pt x="930" y="644"/>
                    </a:lnTo>
                    <a:lnTo>
                      <a:pt x="925" y="556"/>
                    </a:lnTo>
                    <a:lnTo>
                      <a:pt x="911" y="479"/>
                    </a:lnTo>
                    <a:lnTo>
                      <a:pt x="887" y="410"/>
                    </a:lnTo>
                    <a:lnTo>
                      <a:pt x="855" y="354"/>
                    </a:lnTo>
                    <a:lnTo>
                      <a:pt x="816" y="309"/>
                    </a:lnTo>
                    <a:lnTo>
                      <a:pt x="769" y="276"/>
                    </a:lnTo>
                    <a:lnTo>
                      <a:pt x="715" y="257"/>
                    </a:lnTo>
                    <a:lnTo>
                      <a:pt x="657" y="249"/>
                    </a:lnTo>
                    <a:lnTo>
                      <a:pt x="657" y="249"/>
                    </a:lnTo>
                    <a:close/>
                    <a:moveTo>
                      <a:pt x="365" y="888"/>
                    </a:moveTo>
                    <a:lnTo>
                      <a:pt x="365" y="912"/>
                    </a:lnTo>
                    <a:lnTo>
                      <a:pt x="368" y="991"/>
                    </a:lnTo>
                    <a:lnTo>
                      <a:pt x="382" y="1068"/>
                    </a:lnTo>
                    <a:lnTo>
                      <a:pt x="405" y="1142"/>
                    </a:lnTo>
                    <a:lnTo>
                      <a:pt x="440" y="1208"/>
                    </a:lnTo>
                    <a:lnTo>
                      <a:pt x="491" y="1264"/>
                    </a:lnTo>
                    <a:lnTo>
                      <a:pt x="557" y="1307"/>
                    </a:lnTo>
                    <a:lnTo>
                      <a:pt x="639" y="1335"/>
                    </a:lnTo>
                    <a:lnTo>
                      <a:pt x="741" y="1346"/>
                    </a:lnTo>
                    <a:lnTo>
                      <a:pt x="843" y="1336"/>
                    </a:lnTo>
                    <a:lnTo>
                      <a:pt x="940" y="1307"/>
                    </a:lnTo>
                    <a:lnTo>
                      <a:pt x="1032" y="1260"/>
                    </a:lnTo>
                    <a:lnTo>
                      <a:pt x="1120" y="1195"/>
                    </a:lnTo>
                    <a:lnTo>
                      <a:pt x="1250" y="1397"/>
                    </a:lnTo>
                    <a:lnTo>
                      <a:pt x="1125" y="1485"/>
                    </a:lnTo>
                    <a:lnTo>
                      <a:pt x="993" y="1548"/>
                    </a:lnTo>
                    <a:lnTo>
                      <a:pt x="851" y="1586"/>
                    </a:lnTo>
                    <a:lnTo>
                      <a:pt x="702" y="1598"/>
                    </a:lnTo>
                    <a:lnTo>
                      <a:pt x="623" y="1594"/>
                    </a:lnTo>
                    <a:lnTo>
                      <a:pt x="548" y="1583"/>
                    </a:lnTo>
                    <a:lnTo>
                      <a:pt x="477" y="1566"/>
                    </a:lnTo>
                    <a:lnTo>
                      <a:pt x="411" y="1542"/>
                    </a:lnTo>
                    <a:lnTo>
                      <a:pt x="348" y="1511"/>
                    </a:lnTo>
                    <a:lnTo>
                      <a:pt x="290" y="1475"/>
                    </a:lnTo>
                    <a:lnTo>
                      <a:pt x="238" y="1431"/>
                    </a:lnTo>
                    <a:lnTo>
                      <a:pt x="190" y="1382"/>
                    </a:lnTo>
                    <a:lnTo>
                      <a:pt x="146" y="1327"/>
                    </a:lnTo>
                    <a:lnTo>
                      <a:pt x="109" y="1267"/>
                    </a:lnTo>
                    <a:lnTo>
                      <a:pt x="76" y="1202"/>
                    </a:lnTo>
                    <a:lnTo>
                      <a:pt x="49" y="1131"/>
                    </a:lnTo>
                    <a:lnTo>
                      <a:pt x="28" y="1056"/>
                    </a:lnTo>
                    <a:lnTo>
                      <a:pt x="13" y="975"/>
                    </a:lnTo>
                    <a:lnTo>
                      <a:pt x="0" y="801"/>
                    </a:lnTo>
                    <a:lnTo>
                      <a:pt x="12" y="615"/>
                    </a:lnTo>
                    <a:lnTo>
                      <a:pt x="26" y="534"/>
                    </a:lnTo>
                    <a:lnTo>
                      <a:pt x="46" y="458"/>
                    </a:lnTo>
                    <a:lnTo>
                      <a:pt x="72" y="388"/>
                    </a:lnTo>
                    <a:lnTo>
                      <a:pt x="105" y="323"/>
                    </a:lnTo>
                    <a:lnTo>
                      <a:pt x="144" y="262"/>
                    </a:lnTo>
                    <a:lnTo>
                      <a:pt x="190" y="205"/>
                    </a:lnTo>
                    <a:lnTo>
                      <a:pt x="238" y="154"/>
                    </a:lnTo>
                    <a:lnTo>
                      <a:pt x="288" y="113"/>
                    </a:lnTo>
                    <a:lnTo>
                      <a:pt x="341" y="78"/>
                    </a:lnTo>
                    <a:lnTo>
                      <a:pt x="397" y="49"/>
                    </a:lnTo>
                    <a:lnTo>
                      <a:pt x="456" y="28"/>
                    </a:lnTo>
                    <a:lnTo>
                      <a:pt x="519" y="12"/>
                    </a:lnTo>
                    <a:lnTo>
                      <a:pt x="657" y="0"/>
                    </a:lnTo>
                    <a:lnTo>
                      <a:pt x="767" y="7"/>
                    </a:lnTo>
                    <a:lnTo>
                      <a:pt x="873" y="34"/>
                    </a:lnTo>
                    <a:lnTo>
                      <a:pt x="976" y="82"/>
                    </a:lnTo>
                    <a:lnTo>
                      <a:pt x="1075" y="157"/>
                    </a:lnTo>
                    <a:lnTo>
                      <a:pt x="1122" y="205"/>
                    </a:lnTo>
                    <a:lnTo>
                      <a:pt x="1161" y="260"/>
                    </a:lnTo>
                    <a:lnTo>
                      <a:pt x="1195" y="325"/>
                    </a:lnTo>
                    <a:lnTo>
                      <a:pt x="1224" y="400"/>
                    </a:lnTo>
                    <a:lnTo>
                      <a:pt x="1245" y="485"/>
                    </a:lnTo>
                    <a:lnTo>
                      <a:pt x="1261" y="582"/>
                    </a:lnTo>
                    <a:lnTo>
                      <a:pt x="1270" y="693"/>
                    </a:lnTo>
                    <a:lnTo>
                      <a:pt x="1273" y="819"/>
                    </a:lnTo>
                    <a:lnTo>
                      <a:pt x="1273" y="888"/>
                    </a:lnTo>
                    <a:lnTo>
                      <a:pt x="365" y="888"/>
                    </a:lnTo>
                    <a:lnTo>
                      <a:pt x="365" y="88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 dirty="0">
                  <a:latin typeface="+mj-lt"/>
                </a:endParaRPr>
              </a:p>
            </p:txBody>
          </p:sp>
          <p:sp>
            <p:nvSpPr>
              <p:cNvPr id="45" name="Freeform 44"/>
              <p:cNvSpPr>
                <a:spLocks/>
              </p:cNvSpPr>
              <p:nvPr/>
            </p:nvSpPr>
            <p:spPr bwMode="auto">
              <a:xfrm>
                <a:off x="13375" y="622"/>
                <a:ext cx="292" cy="222"/>
              </a:xfrm>
              <a:custGeom>
                <a:avLst/>
                <a:gdLst>
                  <a:gd name="T0" fmla="*/ 1301 w 2041"/>
                  <a:gd name="T1" fmla="*/ 1553 h 1553"/>
                  <a:gd name="T2" fmla="*/ 1046 w 2041"/>
                  <a:gd name="T3" fmla="*/ 576 h 1553"/>
                  <a:gd name="T4" fmla="*/ 1017 w 2041"/>
                  <a:gd name="T5" fmla="*/ 446 h 1553"/>
                  <a:gd name="T6" fmla="*/ 1015 w 2041"/>
                  <a:gd name="T7" fmla="*/ 437 h 1553"/>
                  <a:gd name="T8" fmla="*/ 1014 w 2041"/>
                  <a:gd name="T9" fmla="*/ 437 h 1553"/>
                  <a:gd name="T10" fmla="*/ 1009 w 2041"/>
                  <a:gd name="T11" fmla="*/ 437 h 1553"/>
                  <a:gd name="T12" fmla="*/ 1009 w 2041"/>
                  <a:gd name="T13" fmla="*/ 437 h 1553"/>
                  <a:gd name="T14" fmla="*/ 1009 w 2041"/>
                  <a:gd name="T15" fmla="*/ 438 h 1553"/>
                  <a:gd name="T16" fmla="*/ 1004 w 2041"/>
                  <a:gd name="T17" fmla="*/ 465 h 1553"/>
                  <a:gd name="T18" fmla="*/ 910 w 2041"/>
                  <a:gd name="T19" fmla="*/ 867 h 1553"/>
                  <a:gd name="T20" fmla="*/ 416 w 2041"/>
                  <a:gd name="T21" fmla="*/ 1553 h 1553"/>
                  <a:gd name="T22" fmla="*/ 329 w 2041"/>
                  <a:gd name="T23" fmla="*/ 0 h 1553"/>
                  <a:gd name="T24" fmla="*/ 549 w 2041"/>
                  <a:gd name="T25" fmla="*/ 1008 h 1553"/>
                  <a:gd name="T26" fmla="*/ 571 w 2041"/>
                  <a:gd name="T27" fmla="*/ 1128 h 1553"/>
                  <a:gd name="T28" fmla="*/ 572 w 2041"/>
                  <a:gd name="T29" fmla="*/ 1137 h 1553"/>
                  <a:gd name="T30" fmla="*/ 572 w 2041"/>
                  <a:gd name="T31" fmla="*/ 1137 h 1553"/>
                  <a:gd name="T32" fmla="*/ 581 w 2041"/>
                  <a:gd name="T33" fmla="*/ 1137 h 1553"/>
                  <a:gd name="T34" fmla="*/ 581 w 2041"/>
                  <a:gd name="T35" fmla="*/ 1137 h 1553"/>
                  <a:gd name="T36" fmla="*/ 581 w 2041"/>
                  <a:gd name="T37" fmla="*/ 1135 h 1553"/>
                  <a:gd name="T38" fmla="*/ 587 w 2041"/>
                  <a:gd name="T39" fmla="*/ 1103 h 1553"/>
                  <a:gd name="T40" fmla="*/ 669 w 2041"/>
                  <a:gd name="T41" fmla="*/ 728 h 1553"/>
                  <a:gd name="T42" fmla="*/ 1189 w 2041"/>
                  <a:gd name="T43" fmla="*/ 24 h 1553"/>
                  <a:gd name="T44" fmla="*/ 1432 w 2041"/>
                  <a:gd name="T45" fmla="*/ 1019 h 1553"/>
                  <a:gd name="T46" fmla="*/ 1456 w 2041"/>
                  <a:gd name="T47" fmla="*/ 1135 h 1553"/>
                  <a:gd name="T48" fmla="*/ 1457 w 2041"/>
                  <a:gd name="T49" fmla="*/ 1143 h 1553"/>
                  <a:gd name="T50" fmla="*/ 1457 w 2041"/>
                  <a:gd name="T51" fmla="*/ 1144 h 1553"/>
                  <a:gd name="T52" fmla="*/ 1466 w 2041"/>
                  <a:gd name="T53" fmla="*/ 1144 h 1553"/>
                  <a:gd name="T54" fmla="*/ 1466 w 2041"/>
                  <a:gd name="T55" fmla="*/ 1144 h 1553"/>
                  <a:gd name="T56" fmla="*/ 1466 w 2041"/>
                  <a:gd name="T57" fmla="*/ 1143 h 1553"/>
                  <a:gd name="T58" fmla="*/ 1467 w 2041"/>
                  <a:gd name="T59" fmla="*/ 1133 h 1553"/>
                  <a:gd name="T60" fmla="*/ 1489 w 2041"/>
                  <a:gd name="T61" fmla="*/ 1005 h 1553"/>
                  <a:gd name="T62" fmla="*/ 1698 w 2041"/>
                  <a:gd name="T63" fmla="*/ 24 h 1553"/>
                  <a:gd name="T64" fmla="*/ 1610 w 2041"/>
                  <a:gd name="T65" fmla="*/ 1553 h 15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041" h="1553">
                    <a:moveTo>
                      <a:pt x="1610" y="1553"/>
                    </a:moveTo>
                    <a:lnTo>
                      <a:pt x="1301" y="1553"/>
                    </a:lnTo>
                    <a:lnTo>
                      <a:pt x="1114" y="852"/>
                    </a:lnTo>
                    <a:lnTo>
                      <a:pt x="1046" y="576"/>
                    </a:lnTo>
                    <a:lnTo>
                      <a:pt x="1024" y="476"/>
                    </a:lnTo>
                    <a:lnTo>
                      <a:pt x="1017" y="446"/>
                    </a:lnTo>
                    <a:lnTo>
                      <a:pt x="1015" y="439"/>
                    </a:lnTo>
                    <a:lnTo>
                      <a:pt x="1015" y="437"/>
                    </a:lnTo>
                    <a:lnTo>
                      <a:pt x="1014" y="437"/>
                    </a:lnTo>
                    <a:lnTo>
                      <a:pt x="1014" y="437"/>
                    </a:lnTo>
                    <a:lnTo>
                      <a:pt x="1014" y="437"/>
                    </a:lnTo>
                    <a:lnTo>
                      <a:pt x="1009" y="437"/>
                    </a:lnTo>
                    <a:lnTo>
                      <a:pt x="1009" y="437"/>
                    </a:lnTo>
                    <a:lnTo>
                      <a:pt x="1009" y="437"/>
                    </a:lnTo>
                    <a:lnTo>
                      <a:pt x="1009" y="437"/>
                    </a:lnTo>
                    <a:lnTo>
                      <a:pt x="1009" y="438"/>
                    </a:lnTo>
                    <a:lnTo>
                      <a:pt x="1008" y="443"/>
                    </a:lnTo>
                    <a:lnTo>
                      <a:pt x="1004" y="465"/>
                    </a:lnTo>
                    <a:lnTo>
                      <a:pt x="988" y="547"/>
                    </a:lnTo>
                    <a:lnTo>
                      <a:pt x="910" y="867"/>
                    </a:lnTo>
                    <a:lnTo>
                      <a:pt x="725" y="1553"/>
                    </a:lnTo>
                    <a:lnTo>
                      <a:pt x="416" y="1553"/>
                    </a:lnTo>
                    <a:lnTo>
                      <a:pt x="0" y="45"/>
                    </a:lnTo>
                    <a:lnTo>
                      <a:pt x="329" y="0"/>
                    </a:lnTo>
                    <a:lnTo>
                      <a:pt x="494" y="738"/>
                    </a:lnTo>
                    <a:lnTo>
                      <a:pt x="549" y="1008"/>
                    </a:lnTo>
                    <a:lnTo>
                      <a:pt x="566" y="1102"/>
                    </a:lnTo>
                    <a:lnTo>
                      <a:pt x="571" y="1128"/>
                    </a:lnTo>
                    <a:lnTo>
                      <a:pt x="572" y="1135"/>
                    </a:lnTo>
                    <a:lnTo>
                      <a:pt x="572" y="1137"/>
                    </a:lnTo>
                    <a:lnTo>
                      <a:pt x="572" y="1137"/>
                    </a:lnTo>
                    <a:lnTo>
                      <a:pt x="572" y="1137"/>
                    </a:lnTo>
                    <a:lnTo>
                      <a:pt x="573" y="1137"/>
                    </a:lnTo>
                    <a:lnTo>
                      <a:pt x="581" y="1137"/>
                    </a:lnTo>
                    <a:lnTo>
                      <a:pt x="581" y="1137"/>
                    </a:lnTo>
                    <a:lnTo>
                      <a:pt x="581" y="1137"/>
                    </a:lnTo>
                    <a:lnTo>
                      <a:pt x="581" y="1137"/>
                    </a:lnTo>
                    <a:lnTo>
                      <a:pt x="581" y="1135"/>
                    </a:lnTo>
                    <a:lnTo>
                      <a:pt x="582" y="1129"/>
                    </a:lnTo>
                    <a:lnTo>
                      <a:pt x="587" y="1103"/>
                    </a:lnTo>
                    <a:lnTo>
                      <a:pt x="604" y="1012"/>
                    </a:lnTo>
                    <a:lnTo>
                      <a:pt x="669" y="728"/>
                    </a:lnTo>
                    <a:lnTo>
                      <a:pt x="864" y="24"/>
                    </a:lnTo>
                    <a:lnTo>
                      <a:pt x="1189" y="24"/>
                    </a:lnTo>
                    <a:lnTo>
                      <a:pt x="1361" y="710"/>
                    </a:lnTo>
                    <a:lnTo>
                      <a:pt x="1432" y="1019"/>
                    </a:lnTo>
                    <a:lnTo>
                      <a:pt x="1451" y="1111"/>
                    </a:lnTo>
                    <a:lnTo>
                      <a:pt x="1456" y="1135"/>
                    </a:lnTo>
                    <a:lnTo>
                      <a:pt x="1457" y="1142"/>
                    </a:lnTo>
                    <a:lnTo>
                      <a:pt x="1457" y="1143"/>
                    </a:lnTo>
                    <a:lnTo>
                      <a:pt x="1457" y="1144"/>
                    </a:lnTo>
                    <a:lnTo>
                      <a:pt x="1457" y="1144"/>
                    </a:lnTo>
                    <a:lnTo>
                      <a:pt x="1457" y="1144"/>
                    </a:lnTo>
                    <a:lnTo>
                      <a:pt x="1466" y="1144"/>
                    </a:lnTo>
                    <a:lnTo>
                      <a:pt x="1466" y="1144"/>
                    </a:lnTo>
                    <a:lnTo>
                      <a:pt x="1466" y="1144"/>
                    </a:lnTo>
                    <a:lnTo>
                      <a:pt x="1466" y="1144"/>
                    </a:lnTo>
                    <a:lnTo>
                      <a:pt x="1466" y="1143"/>
                    </a:lnTo>
                    <a:lnTo>
                      <a:pt x="1466" y="1141"/>
                    </a:lnTo>
                    <a:lnTo>
                      <a:pt x="1467" y="1133"/>
                    </a:lnTo>
                    <a:lnTo>
                      <a:pt x="1473" y="1104"/>
                    </a:lnTo>
                    <a:lnTo>
                      <a:pt x="1489" y="1005"/>
                    </a:lnTo>
                    <a:lnTo>
                      <a:pt x="1541" y="734"/>
                    </a:lnTo>
                    <a:lnTo>
                      <a:pt x="1698" y="24"/>
                    </a:lnTo>
                    <a:lnTo>
                      <a:pt x="2041" y="24"/>
                    </a:lnTo>
                    <a:lnTo>
                      <a:pt x="1610" y="1553"/>
                    </a:lnTo>
                    <a:lnTo>
                      <a:pt x="1610" y="15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 dirty="0">
                  <a:latin typeface="+mj-lt"/>
                </a:endParaRPr>
              </a:p>
            </p:txBody>
          </p:sp>
          <p:sp>
            <p:nvSpPr>
              <p:cNvPr id="46" name="Freeform 45"/>
              <p:cNvSpPr>
                <a:spLocks noEditPoints="1"/>
              </p:cNvSpPr>
              <p:nvPr/>
            </p:nvSpPr>
            <p:spPr bwMode="auto">
              <a:xfrm>
                <a:off x="13798" y="545"/>
                <a:ext cx="203" cy="298"/>
              </a:xfrm>
              <a:custGeom>
                <a:avLst/>
                <a:gdLst>
                  <a:gd name="T0" fmla="*/ 529 w 1423"/>
                  <a:gd name="T1" fmla="*/ 280 h 2083"/>
                  <a:gd name="T2" fmla="*/ 340 w 1423"/>
                  <a:gd name="T3" fmla="*/ 280 h 2083"/>
                  <a:gd name="T4" fmla="*/ 340 w 1423"/>
                  <a:gd name="T5" fmla="*/ 939 h 2083"/>
                  <a:gd name="T6" fmla="*/ 517 w 1423"/>
                  <a:gd name="T7" fmla="*/ 939 h 2083"/>
                  <a:gd name="T8" fmla="*/ 637 w 1423"/>
                  <a:gd name="T9" fmla="*/ 934 h 2083"/>
                  <a:gd name="T10" fmla="*/ 731 w 1423"/>
                  <a:gd name="T11" fmla="*/ 919 h 2083"/>
                  <a:gd name="T12" fmla="*/ 803 w 1423"/>
                  <a:gd name="T13" fmla="*/ 892 h 2083"/>
                  <a:gd name="T14" fmla="*/ 857 w 1423"/>
                  <a:gd name="T15" fmla="*/ 852 h 2083"/>
                  <a:gd name="T16" fmla="*/ 895 w 1423"/>
                  <a:gd name="T17" fmla="*/ 803 h 2083"/>
                  <a:gd name="T18" fmla="*/ 925 w 1423"/>
                  <a:gd name="T19" fmla="*/ 745 h 2083"/>
                  <a:gd name="T20" fmla="*/ 944 w 1423"/>
                  <a:gd name="T21" fmla="*/ 676 h 2083"/>
                  <a:gd name="T22" fmla="*/ 951 w 1423"/>
                  <a:gd name="T23" fmla="*/ 598 h 2083"/>
                  <a:gd name="T24" fmla="*/ 944 w 1423"/>
                  <a:gd name="T25" fmla="*/ 525 h 2083"/>
                  <a:gd name="T26" fmla="*/ 927 w 1423"/>
                  <a:gd name="T27" fmla="*/ 460 h 2083"/>
                  <a:gd name="T28" fmla="*/ 899 w 1423"/>
                  <a:gd name="T29" fmla="*/ 405 h 2083"/>
                  <a:gd name="T30" fmla="*/ 855 w 1423"/>
                  <a:gd name="T31" fmla="*/ 361 h 2083"/>
                  <a:gd name="T32" fmla="*/ 797 w 1423"/>
                  <a:gd name="T33" fmla="*/ 325 h 2083"/>
                  <a:gd name="T34" fmla="*/ 725 w 1423"/>
                  <a:gd name="T35" fmla="*/ 300 h 2083"/>
                  <a:gd name="T36" fmla="*/ 635 w 1423"/>
                  <a:gd name="T37" fmla="*/ 285 h 2083"/>
                  <a:gd name="T38" fmla="*/ 529 w 1423"/>
                  <a:gd name="T39" fmla="*/ 280 h 2083"/>
                  <a:gd name="T40" fmla="*/ 529 w 1423"/>
                  <a:gd name="T41" fmla="*/ 280 h 2083"/>
                  <a:gd name="T42" fmla="*/ 1011 w 1423"/>
                  <a:gd name="T43" fmla="*/ 2083 h 2083"/>
                  <a:gd name="T44" fmla="*/ 830 w 1423"/>
                  <a:gd name="T45" fmla="*/ 1761 h 2083"/>
                  <a:gd name="T46" fmla="*/ 730 w 1423"/>
                  <a:gd name="T47" fmla="*/ 1589 h 2083"/>
                  <a:gd name="T48" fmla="*/ 642 w 1423"/>
                  <a:gd name="T49" fmla="*/ 1451 h 2083"/>
                  <a:gd name="T50" fmla="*/ 559 w 1423"/>
                  <a:gd name="T51" fmla="*/ 1339 h 2083"/>
                  <a:gd name="T52" fmla="*/ 475 w 1423"/>
                  <a:gd name="T53" fmla="*/ 1246 h 2083"/>
                  <a:gd name="T54" fmla="*/ 418 w 1423"/>
                  <a:gd name="T55" fmla="*/ 1201 h 2083"/>
                  <a:gd name="T56" fmla="*/ 384 w 1423"/>
                  <a:gd name="T57" fmla="*/ 1188 h 2083"/>
                  <a:gd name="T58" fmla="*/ 340 w 1423"/>
                  <a:gd name="T59" fmla="*/ 1183 h 2083"/>
                  <a:gd name="T60" fmla="*/ 340 w 1423"/>
                  <a:gd name="T61" fmla="*/ 2083 h 2083"/>
                  <a:gd name="T62" fmla="*/ 0 w 1423"/>
                  <a:gd name="T63" fmla="*/ 2083 h 2083"/>
                  <a:gd name="T64" fmla="*/ 0 w 1423"/>
                  <a:gd name="T65" fmla="*/ 0 h 2083"/>
                  <a:gd name="T66" fmla="*/ 634 w 1423"/>
                  <a:gd name="T67" fmla="*/ 0 h 2083"/>
                  <a:gd name="T68" fmla="*/ 797 w 1423"/>
                  <a:gd name="T69" fmla="*/ 12 h 2083"/>
                  <a:gd name="T70" fmla="*/ 937 w 1423"/>
                  <a:gd name="T71" fmla="*/ 47 h 2083"/>
                  <a:gd name="T72" fmla="*/ 998 w 1423"/>
                  <a:gd name="T73" fmla="*/ 73 h 2083"/>
                  <a:gd name="T74" fmla="*/ 1053 w 1423"/>
                  <a:gd name="T75" fmla="*/ 103 h 2083"/>
                  <a:gd name="T76" fmla="*/ 1148 w 1423"/>
                  <a:gd name="T77" fmla="*/ 176 h 2083"/>
                  <a:gd name="T78" fmla="*/ 1221 w 1423"/>
                  <a:gd name="T79" fmla="*/ 265 h 2083"/>
                  <a:gd name="T80" fmla="*/ 1272 w 1423"/>
                  <a:gd name="T81" fmla="*/ 366 h 2083"/>
                  <a:gd name="T82" fmla="*/ 1302 w 1423"/>
                  <a:gd name="T83" fmla="*/ 477 h 2083"/>
                  <a:gd name="T84" fmla="*/ 1311 w 1423"/>
                  <a:gd name="T85" fmla="*/ 596 h 2083"/>
                  <a:gd name="T86" fmla="*/ 1303 w 1423"/>
                  <a:gd name="T87" fmla="*/ 706 h 2083"/>
                  <a:gd name="T88" fmla="*/ 1276 w 1423"/>
                  <a:gd name="T89" fmla="*/ 811 h 2083"/>
                  <a:gd name="T90" fmla="*/ 1233 w 1423"/>
                  <a:gd name="T91" fmla="*/ 908 h 2083"/>
                  <a:gd name="T92" fmla="*/ 1175 w 1423"/>
                  <a:gd name="T93" fmla="*/ 994 h 2083"/>
                  <a:gd name="T94" fmla="*/ 1100 w 1423"/>
                  <a:gd name="T95" fmla="*/ 1066 h 2083"/>
                  <a:gd name="T96" fmla="*/ 1012 w 1423"/>
                  <a:gd name="T97" fmla="*/ 1120 h 2083"/>
                  <a:gd name="T98" fmla="*/ 909 w 1423"/>
                  <a:gd name="T99" fmla="*/ 1155 h 2083"/>
                  <a:gd name="T100" fmla="*/ 794 w 1423"/>
                  <a:gd name="T101" fmla="*/ 1168 h 2083"/>
                  <a:gd name="T102" fmla="*/ 825 w 1423"/>
                  <a:gd name="T103" fmla="*/ 1190 h 2083"/>
                  <a:gd name="T104" fmla="*/ 861 w 1423"/>
                  <a:gd name="T105" fmla="*/ 1224 h 2083"/>
                  <a:gd name="T106" fmla="*/ 942 w 1423"/>
                  <a:gd name="T107" fmla="*/ 1325 h 2083"/>
                  <a:gd name="T108" fmla="*/ 1031 w 1423"/>
                  <a:gd name="T109" fmla="*/ 1451 h 2083"/>
                  <a:gd name="T110" fmla="*/ 1116 w 1423"/>
                  <a:gd name="T111" fmla="*/ 1584 h 2083"/>
                  <a:gd name="T112" fmla="*/ 1423 w 1423"/>
                  <a:gd name="T113" fmla="*/ 2083 h 2083"/>
                  <a:gd name="T114" fmla="*/ 1011 w 1423"/>
                  <a:gd name="T115" fmla="*/ 2083 h 2083"/>
                  <a:gd name="T116" fmla="*/ 1011 w 1423"/>
                  <a:gd name="T117" fmla="*/ 2083 h 20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423" h="2083">
                    <a:moveTo>
                      <a:pt x="529" y="280"/>
                    </a:moveTo>
                    <a:lnTo>
                      <a:pt x="340" y="280"/>
                    </a:lnTo>
                    <a:lnTo>
                      <a:pt x="340" y="939"/>
                    </a:lnTo>
                    <a:lnTo>
                      <a:pt x="517" y="939"/>
                    </a:lnTo>
                    <a:lnTo>
                      <a:pt x="637" y="934"/>
                    </a:lnTo>
                    <a:lnTo>
                      <a:pt x="731" y="919"/>
                    </a:lnTo>
                    <a:lnTo>
                      <a:pt x="803" y="892"/>
                    </a:lnTo>
                    <a:lnTo>
                      <a:pt x="857" y="852"/>
                    </a:lnTo>
                    <a:lnTo>
                      <a:pt x="895" y="803"/>
                    </a:lnTo>
                    <a:lnTo>
                      <a:pt x="925" y="745"/>
                    </a:lnTo>
                    <a:lnTo>
                      <a:pt x="944" y="676"/>
                    </a:lnTo>
                    <a:lnTo>
                      <a:pt x="951" y="598"/>
                    </a:lnTo>
                    <a:lnTo>
                      <a:pt x="944" y="525"/>
                    </a:lnTo>
                    <a:lnTo>
                      <a:pt x="927" y="460"/>
                    </a:lnTo>
                    <a:lnTo>
                      <a:pt x="899" y="405"/>
                    </a:lnTo>
                    <a:lnTo>
                      <a:pt x="855" y="361"/>
                    </a:lnTo>
                    <a:lnTo>
                      <a:pt x="797" y="325"/>
                    </a:lnTo>
                    <a:lnTo>
                      <a:pt x="725" y="300"/>
                    </a:lnTo>
                    <a:lnTo>
                      <a:pt x="635" y="285"/>
                    </a:lnTo>
                    <a:lnTo>
                      <a:pt x="529" y="280"/>
                    </a:lnTo>
                    <a:lnTo>
                      <a:pt x="529" y="280"/>
                    </a:lnTo>
                    <a:close/>
                    <a:moveTo>
                      <a:pt x="1011" y="2083"/>
                    </a:moveTo>
                    <a:lnTo>
                      <a:pt x="830" y="1761"/>
                    </a:lnTo>
                    <a:lnTo>
                      <a:pt x="730" y="1589"/>
                    </a:lnTo>
                    <a:lnTo>
                      <a:pt x="642" y="1451"/>
                    </a:lnTo>
                    <a:lnTo>
                      <a:pt x="559" y="1339"/>
                    </a:lnTo>
                    <a:lnTo>
                      <a:pt x="475" y="1246"/>
                    </a:lnTo>
                    <a:lnTo>
                      <a:pt x="418" y="1201"/>
                    </a:lnTo>
                    <a:lnTo>
                      <a:pt x="384" y="1188"/>
                    </a:lnTo>
                    <a:lnTo>
                      <a:pt x="340" y="1183"/>
                    </a:lnTo>
                    <a:lnTo>
                      <a:pt x="340" y="2083"/>
                    </a:lnTo>
                    <a:lnTo>
                      <a:pt x="0" y="2083"/>
                    </a:lnTo>
                    <a:lnTo>
                      <a:pt x="0" y="0"/>
                    </a:lnTo>
                    <a:lnTo>
                      <a:pt x="634" y="0"/>
                    </a:lnTo>
                    <a:lnTo>
                      <a:pt x="797" y="12"/>
                    </a:lnTo>
                    <a:lnTo>
                      <a:pt x="937" y="47"/>
                    </a:lnTo>
                    <a:lnTo>
                      <a:pt x="998" y="73"/>
                    </a:lnTo>
                    <a:lnTo>
                      <a:pt x="1053" y="103"/>
                    </a:lnTo>
                    <a:lnTo>
                      <a:pt x="1148" y="176"/>
                    </a:lnTo>
                    <a:lnTo>
                      <a:pt x="1221" y="265"/>
                    </a:lnTo>
                    <a:lnTo>
                      <a:pt x="1272" y="366"/>
                    </a:lnTo>
                    <a:lnTo>
                      <a:pt x="1302" y="477"/>
                    </a:lnTo>
                    <a:lnTo>
                      <a:pt x="1311" y="596"/>
                    </a:lnTo>
                    <a:lnTo>
                      <a:pt x="1303" y="706"/>
                    </a:lnTo>
                    <a:lnTo>
                      <a:pt x="1276" y="811"/>
                    </a:lnTo>
                    <a:lnTo>
                      <a:pt x="1233" y="908"/>
                    </a:lnTo>
                    <a:lnTo>
                      <a:pt x="1175" y="994"/>
                    </a:lnTo>
                    <a:lnTo>
                      <a:pt x="1100" y="1066"/>
                    </a:lnTo>
                    <a:lnTo>
                      <a:pt x="1012" y="1120"/>
                    </a:lnTo>
                    <a:lnTo>
                      <a:pt x="909" y="1155"/>
                    </a:lnTo>
                    <a:lnTo>
                      <a:pt x="794" y="1168"/>
                    </a:lnTo>
                    <a:lnTo>
                      <a:pt x="825" y="1190"/>
                    </a:lnTo>
                    <a:lnTo>
                      <a:pt x="861" y="1224"/>
                    </a:lnTo>
                    <a:lnTo>
                      <a:pt x="942" y="1325"/>
                    </a:lnTo>
                    <a:lnTo>
                      <a:pt x="1031" y="1451"/>
                    </a:lnTo>
                    <a:lnTo>
                      <a:pt x="1116" y="1584"/>
                    </a:lnTo>
                    <a:lnTo>
                      <a:pt x="1423" y="2083"/>
                    </a:lnTo>
                    <a:lnTo>
                      <a:pt x="1011" y="2083"/>
                    </a:lnTo>
                    <a:lnTo>
                      <a:pt x="1011" y="208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 dirty="0">
                  <a:latin typeface="+mj-lt"/>
                </a:endParaRPr>
              </a:p>
            </p:txBody>
          </p:sp>
          <p:sp>
            <p:nvSpPr>
              <p:cNvPr id="47" name="Freeform 46"/>
              <p:cNvSpPr>
                <a:spLocks noEditPoints="1"/>
              </p:cNvSpPr>
              <p:nvPr/>
            </p:nvSpPr>
            <p:spPr bwMode="auto">
              <a:xfrm>
                <a:off x="14014" y="620"/>
                <a:ext cx="182" cy="229"/>
              </a:xfrm>
              <a:custGeom>
                <a:avLst/>
                <a:gdLst>
                  <a:gd name="T0" fmla="*/ 590 w 1273"/>
                  <a:gd name="T1" fmla="*/ 257 h 1598"/>
                  <a:gd name="T2" fmla="*/ 483 w 1273"/>
                  <a:gd name="T3" fmla="*/ 309 h 1598"/>
                  <a:gd name="T4" fmla="*/ 409 w 1273"/>
                  <a:gd name="T5" fmla="*/ 410 h 1598"/>
                  <a:gd name="T6" fmla="*/ 372 w 1273"/>
                  <a:gd name="T7" fmla="*/ 556 h 1598"/>
                  <a:gd name="T8" fmla="*/ 930 w 1273"/>
                  <a:gd name="T9" fmla="*/ 644 h 1598"/>
                  <a:gd name="T10" fmla="*/ 910 w 1273"/>
                  <a:gd name="T11" fmla="*/ 479 h 1598"/>
                  <a:gd name="T12" fmla="*/ 855 w 1273"/>
                  <a:gd name="T13" fmla="*/ 354 h 1598"/>
                  <a:gd name="T14" fmla="*/ 768 w 1273"/>
                  <a:gd name="T15" fmla="*/ 276 h 1598"/>
                  <a:gd name="T16" fmla="*/ 656 w 1273"/>
                  <a:gd name="T17" fmla="*/ 249 h 1598"/>
                  <a:gd name="T18" fmla="*/ 364 w 1273"/>
                  <a:gd name="T19" fmla="*/ 888 h 1598"/>
                  <a:gd name="T20" fmla="*/ 369 w 1273"/>
                  <a:gd name="T21" fmla="*/ 991 h 1598"/>
                  <a:gd name="T22" fmla="*/ 405 w 1273"/>
                  <a:gd name="T23" fmla="*/ 1142 h 1598"/>
                  <a:gd name="T24" fmla="*/ 490 w 1273"/>
                  <a:gd name="T25" fmla="*/ 1264 h 1598"/>
                  <a:gd name="T26" fmla="*/ 638 w 1273"/>
                  <a:gd name="T27" fmla="*/ 1335 h 1598"/>
                  <a:gd name="T28" fmla="*/ 843 w 1273"/>
                  <a:gd name="T29" fmla="*/ 1336 h 1598"/>
                  <a:gd name="T30" fmla="*/ 1032 w 1273"/>
                  <a:gd name="T31" fmla="*/ 1260 h 1598"/>
                  <a:gd name="T32" fmla="*/ 1249 w 1273"/>
                  <a:gd name="T33" fmla="*/ 1397 h 1598"/>
                  <a:gd name="T34" fmla="*/ 992 w 1273"/>
                  <a:gd name="T35" fmla="*/ 1548 h 1598"/>
                  <a:gd name="T36" fmla="*/ 701 w 1273"/>
                  <a:gd name="T37" fmla="*/ 1598 h 1598"/>
                  <a:gd name="T38" fmla="*/ 548 w 1273"/>
                  <a:gd name="T39" fmla="*/ 1583 h 1598"/>
                  <a:gd name="T40" fmla="*/ 410 w 1273"/>
                  <a:gd name="T41" fmla="*/ 1542 h 1598"/>
                  <a:gd name="T42" fmla="*/ 291 w 1273"/>
                  <a:gd name="T43" fmla="*/ 1475 h 1598"/>
                  <a:gd name="T44" fmla="*/ 189 w 1273"/>
                  <a:gd name="T45" fmla="*/ 1382 h 1598"/>
                  <a:gd name="T46" fmla="*/ 108 w 1273"/>
                  <a:gd name="T47" fmla="*/ 1267 h 1598"/>
                  <a:gd name="T48" fmla="*/ 49 w 1273"/>
                  <a:gd name="T49" fmla="*/ 1131 h 1598"/>
                  <a:gd name="T50" fmla="*/ 12 w 1273"/>
                  <a:gd name="T51" fmla="*/ 975 h 1598"/>
                  <a:gd name="T52" fmla="*/ 11 w 1273"/>
                  <a:gd name="T53" fmla="*/ 615 h 1598"/>
                  <a:gd name="T54" fmla="*/ 46 w 1273"/>
                  <a:gd name="T55" fmla="*/ 458 h 1598"/>
                  <a:gd name="T56" fmla="*/ 104 w 1273"/>
                  <a:gd name="T57" fmla="*/ 323 h 1598"/>
                  <a:gd name="T58" fmla="*/ 189 w 1273"/>
                  <a:gd name="T59" fmla="*/ 205 h 1598"/>
                  <a:gd name="T60" fmla="*/ 288 w 1273"/>
                  <a:gd name="T61" fmla="*/ 113 h 1598"/>
                  <a:gd name="T62" fmla="*/ 397 w 1273"/>
                  <a:gd name="T63" fmla="*/ 49 h 1598"/>
                  <a:gd name="T64" fmla="*/ 519 w 1273"/>
                  <a:gd name="T65" fmla="*/ 12 h 1598"/>
                  <a:gd name="T66" fmla="*/ 766 w 1273"/>
                  <a:gd name="T67" fmla="*/ 7 h 1598"/>
                  <a:gd name="T68" fmla="*/ 975 w 1273"/>
                  <a:gd name="T69" fmla="*/ 82 h 1598"/>
                  <a:gd name="T70" fmla="*/ 1121 w 1273"/>
                  <a:gd name="T71" fmla="*/ 205 h 1598"/>
                  <a:gd name="T72" fmla="*/ 1196 w 1273"/>
                  <a:gd name="T73" fmla="*/ 325 h 1598"/>
                  <a:gd name="T74" fmla="*/ 1245 w 1273"/>
                  <a:gd name="T75" fmla="*/ 485 h 1598"/>
                  <a:gd name="T76" fmla="*/ 1269 w 1273"/>
                  <a:gd name="T77" fmla="*/ 693 h 1598"/>
                  <a:gd name="T78" fmla="*/ 1273 w 1273"/>
                  <a:gd name="T79" fmla="*/ 888 h 1598"/>
                  <a:gd name="T80" fmla="*/ 364 w 1273"/>
                  <a:gd name="T81" fmla="*/ 888 h 15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273" h="1598">
                    <a:moveTo>
                      <a:pt x="656" y="249"/>
                    </a:moveTo>
                    <a:lnTo>
                      <a:pt x="590" y="257"/>
                    </a:lnTo>
                    <a:lnTo>
                      <a:pt x="533" y="276"/>
                    </a:lnTo>
                    <a:lnTo>
                      <a:pt x="483" y="309"/>
                    </a:lnTo>
                    <a:lnTo>
                      <a:pt x="442" y="354"/>
                    </a:lnTo>
                    <a:lnTo>
                      <a:pt x="409" y="410"/>
                    </a:lnTo>
                    <a:lnTo>
                      <a:pt x="386" y="479"/>
                    </a:lnTo>
                    <a:lnTo>
                      <a:pt x="372" y="556"/>
                    </a:lnTo>
                    <a:lnTo>
                      <a:pt x="367" y="644"/>
                    </a:lnTo>
                    <a:lnTo>
                      <a:pt x="930" y="644"/>
                    </a:lnTo>
                    <a:lnTo>
                      <a:pt x="925" y="556"/>
                    </a:lnTo>
                    <a:lnTo>
                      <a:pt x="910" y="479"/>
                    </a:lnTo>
                    <a:lnTo>
                      <a:pt x="887" y="410"/>
                    </a:lnTo>
                    <a:lnTo>
                      <a:pt x="855" y="354"/>
                    </a:lnTo>
                    <a:lnTo>
                      <a:pt x="815" y="309"/>
                    </a:lnTo>
                    <a:lnTo>
                      <a:pt x="768" y="276"/>
                    </a:lnTo>
                    <a:lnTo>
                      <a:pt x="715" y="257"/>
                    </a:lnTo>
                    <a:lnTo>
                      <a:pt x="656" y="249"/>
                    </a:lnTo>
                    <a:lnTo>
                      <a:pt x="656" y="249"/>
                    </a:lnTo>
                    <a:close/>
                    <a:moveTo>
                      <a:pt x="364" y="888"/>
                    </a:moveTo>
                    <a:lnTo>
                      <a:pt x="364" y="912"/>
                    </a:lnTo>
                    <a:lnTo>
                      <a:pt x="369" y="991"/>
                    </a:lnTo>
                    <a:lnTo>
                      <a:pt x="381" y="1068"/>
                    </a:lnTo>
                    <a:lnTo>
                      <a:pt x="405" y="1142"/>
                    </a:lnTo>
                    <a:lnTo>
                      <a:pt x="441" y="1208"/>
                    </a:lnTo>
                    <a:lnTo>
                      <a:pt x="490" y="1264"/>
                    </a:lnTo>
                    <a:lnTo>
                      <a:pt x="556" y="1307"/>
                    </a:lnTo>
                    <a:lnTo>
                      <a:pt x="638" y="1335"/>
                    </a:lnTo>
                    <a:lnTo>
                      <a:pt x="741" y="1346"/>
                    </a:lnTo>
                    <a:lnTo>
                      <a:pt x="843" y="1336"/>
                    </a:lnTo>
                    <a:lnTo>
                      <a:pt x="940" y="1307"/>
                    </a:lnTo>
                    <a:lnTo>
                      <a:pt x="1032" y="1260"/>
                    </a:lnTo>
                    <a:lnTo>
                      <a:pt x="1119" y="1195"/>
                    </a:lnTo>
                    <a:lnTo>
                      <a:pt x="1249" y="1397"/>
                    </a:lnTo>
                    <a:lnTo>
                      <a:pt x="1124" y="1485"/>
                    </a:lnTo>
                    <a:lnTo>
                      <a:pt x="992" y="1548"/>
                    </a:lnTo>
                    <a:lnTo>
                      <a:pt x="850" y="1586"/>
                    </a:lnTo>
                    <a:lnTo>
                      <a:pt x="701" y="1598"/>
                    </a:lnTo>
                    <a:lnTo>
                      <a:pt x="622" y="1594"/>
                    </a:lnTo>
                    <a:lnTo>
                      <a:pt x="548" y="1583"/>
                    </a:lnTo>
                    <a:lnTo>
                      <a:pt x="476" y="1566"/>
                    </a:lnTo>
                    <a:lnTo>
                      <a:pt x="410" y="1542"/>
                    </a:lnTo>
                    <a:lnTo>
                      <a:pt x="348" y="1511"/>
                    </a:lnTo>
                    <a:lnTo>
                      <a:pt x="291" y="1475"/>
                    </a:lnTo>
                    <a:lnTo>
                      <a:pt x="237" y="1431"/>
                    </a:lnTo>
                    <a:lnTo>
                      <a:pt x="189" y="1382"/>
                    </a:lnTo>
                    <a:lnTo>
                      <a:pt x="146" y="1327"/>
                    </a:lnTo>
                    <a:lnTo>
                      <a:pt x="108" y="1267"/>
                    </a:lnTo>
                    <a:lnTo>
                      <a:pt x="76" y="1202"/>
                    </a:lnTo>
                    <a:lnTo>
                      <a:pt x="49" y="1131"/>
                    </a:lnTo>
                    <a:lnTo>
                      <a:pt x="27" y="1056"/>
                    </a:lnTo>
                    <a:lnTo>
                      <a:pt x="12" y="975"/>
                    </a:lnTo>
                    <a:lnTo>
                      <a:pt x="0" y="801"/>
                    </a:lnTo>
                    <a:lnTo>
                      <a:pt x="11" y="615"/>
                    </a:lnTo>
                    <a:lnTo>
                      <a:pt x="25" y="534"/>
                    </a:lnTo>
                    <a:lnTo>
                      <a:pt x="46" y="458"/>
                    </a:lnTo>
                    <a:lnTo>
                      <a:pt x="71" y="388"/>
                    </a:lnTo>
                    <a:lnTo>
                      <a:pt x="104" y="323"/>
                    </a:lnTo>
                    <a:lnTo>
                      <a:pt x="144" y="262"/>
                    </a:lnTo>
                    <a:lnTo>
                      <a:pt x="189" y="205"/>
                    </a:lnTo>
                    <a:lnTo>
                      <a:pt x="237" y="154"/>
                    </a:lnTo>
                    <a:lnTo>
                      <a:pt x="288" y="113"/>
                    </a:lnTo>
                    <a:lnTo>
                      <a:pt x="341" y="78"/>
                    </a:lnTo>
                    <a:lnTo>
                      <a:pt x="397" y="49"/>
                    </a:lnTo>
                    <a:lnTo>
                      <a:pt x="456" y="28"/>
                    </a:lnTo>
                    <a:lnTo>
                      <a:pt x="519" y="12"/>
                    </a:lnTo>
                    <a:lnTo>
                      <a:pt x="656" y="0"/>
                    </a:lnTo>
                    <a:lnTo>
                      <a:pt x="766" y="7"/>
                    </a:lnTo>
                    <a:lnTo>
                      <a:pt x="873" y="34"/>
                    </a:lnTo>
                    <a:lnTo>
                      <a:pt x="975" y="82"/>
                    </a:lnTo>
                    <a:lnTo>
                      <a:pt x="1074" y="157"/>
                    </a:lnTo>
                    <a:lnTo>
                      <a:pt x="1121" y="205"/>
                    </a:lnTo>
                    <a:lnTo>
                      <a:pt x="1162" y="260"/>
                    </a:lnTo>
                    <a:lnTo>
                      <a:pt x="1196" y="325"/>
                    </a:lnTo>
                    <a:lnTo>
                      <a:pt x="1224" y="400"/>
                    </a:lnTo>
                    <a:lnTo>
                      <a:pt x="1245" y="485"/>
                    </a:lnTo>
                    <a:lnTo>
                      <a:pt x="1261" y="582"/>
                    </a:lnTo>
                    <a:lnTo>
                      <a:pt x="1269" y="693"/>
                    </a:lnTo>
                    <a:lnTo>
                      <a:pt x="1273" y="819"/>
                    </a:lnTo>
                    <a:lnTo>
                      <a:pt x="1273" y="888"/>
                    </a:lnTo>
                    <a:lnTo>
                      <a:pt x="364" y="888"/>
                    </a:lnTo>
                    <a:lnTo>
                      <a:pt x="364" y="88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 dirty="0">
                  <a:latin typeface="+mj-lt"/>
                </a:endParaRPr>
              </a:p>
            </p:txBody>
          </p:sp>
          <p:sp>
            <p:nvSpPr>
              <p:cNvPr id="48" name="Freeform 10"/>
              <p:cNvSpPr>
                <a:spLocks/>
              </p:cNvSpPr>
              <p:nvPr/>
            </p:nvSpPr>
            <p:spPr bwMode="auto">
              <a:xfrm>
                <a:off x="14232" y="526"/>
                <a:ext cx="81" cy="322"/>
              </a:xfrm>
              <a:custGeom>
                <a:avLst/>
                <a:gdLst>
                  <a:gd name="T0" fmla="*/ 365 w 563"/>
                  <a:gd name="T1" fmla="*/ 2249 h 2249"/>
                  <a:gd name="T2" fmla="*/ 306 w 563"/>
                  <a:gd name="T3" fmla="*/ 2246 h 2249"/>
                  <a:gd name="T4" fmla="*/ 254 w 563"/>
                  <a:gd name="T5" fmla="*/ 2236 h 2249"/>
                  <a:gd name="T6" fmla="*/ 209 w 563"/>
                  <a:gd name="T7" fmla="*/ 2220 h 2249"/>
                  <a:gd name="T8" fmla="*/ 172 w 563"/>
                  <a:gd name="T9" fmla="*/ 2200 h 2249"/>
                  <a:gd name="T10" fmla="*/ 112 w 563"/>
                  <a:gd name="T11" fmla="*/ 2148 h 2249"/>
                  <a:gd name="T12" fmla="*/ 73 w 563"/>
                  <a:gd name="T13" fmla="*/ 2083 h 2249"/>
                  <a:gd name="T14" fmla="*/ 48 w 563"/>
                  <a:gd name="T15" fmla="*/ 2012 h 2249"/>
                  <a:gd name="T16" fmla="*/ 36 w 563"/>
                  <a:gd name="T17" fmla="*/ 1941 h 2249"/>
                  <a:gd name="T18" fmla="*/ 30 w 563"/>
                  <a:gd name="T19" fmla="*/ 1819 h 2249"/>
                  <a:gd name="T20" fmla="*/ 30 w 563"/>
                  <a:gd name="T21" fmla="*/ 521 h 2249"/>
                  <a:gd name="T22" fmla="*/ 24 w 563"/>
                  <a:gd name="T23" fmla="*/ 268 h 2249"/>
                  <a:gd name="T24" fmla="*/ 0 w 563"/>
                  <a:gd name="T25" fmla="*/ 76 h 2249"/>
                  <a:gd name="T26" fmla="*/ 341 w 563"/>
                  <a:gd name="T27" fmla="*/ 0 h 2249"/>
                  <a:gd name="T28" fmla="*/ 356 w 563"/>
                  <a:gd name="T29" fmla="*/ 77 h 2249"/>
                  <a:gd name="T30" fmla="*/ 363 w 563"/>
                  <a:gd name="T31" fmla="*/ 171 h 2249"/>
                  <a:gd name="T32" fmla="*/ 368 w 563"/>
                  <a:gd name="T33" fmla="*/ 419 h 2249"/>
                  <a:gd name="T34" fmla="*/ 368 w 563"/>
                  <a:gd name="T35" fmla="*/ 1710 h 2249"/>
                  <a:gd name="T36" fmla="*/ 369 w 563"/>
                  <a:gd name="T37" fmla="*/ 1834 h 2249"/>
                  <a:gd name="T38" fmla="*/ 376 w 563"/>
                  <a:gd name="T39" fmla="*/ 1911 h 2249"/>
                  <a:gd name="T40" fmla="*/ 385 w 563"/>
                  <a:gd name="T41" fmla="*/ 1955 h 2249"/>
                  <a:gd name="T42" fmla="*/ 401 w 563"/>
                  <a:gd name="T43" fmla="*/ 1984 h 2249"/>
                  <a:gd name="T44" fmla="*/ 419 w 563"/>
                  <a:gd name="T45" fmla="*/ 2002 h 2249"/>
                  <a:gd name="T46" fmla="*/ 447 w 563"/>
                  <a:gd name="T47" fmla="*/ 2013 h 2249"/>
                  <a:gd name="T48" fmla="*/ 478 w 563"/>
                  <a:gd name="T49" fmla="*/ 2016 h 2249"/>
                  <a:gd name="T50" fmla="*/ 509 w 563"/>
                  <a:gd name="T51" fmla="*/ 2008 h 2249"/>
                  <a:gd name="T52" fmla="*/ 563 w 563"/>
                  <a:gd name="T53" fmla="*/ 2213 h 2249"/>
                  <a:gd name="T54" fmla="*/ 470 w 563"/>
                  <a:gd name="T55" fmla="*/ 2240 h 2249"/>
                  <a:gd name="T56" fmla="*/ 365 w 563"/>
                  <a:gd name="T57" fmla="*/ 2249 h 2249"/>
                  <a:gd name="T58" fmla="*/ 365 w 563"/>
                  <a:gd name="T59" fmla="*/ 2249 h 2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563" h="2249">
                    <a:moveTo>
                      <a:pt x="365" y="2249"/>
                    </a:moveTo>
                    <a:lnTo>
                      <a:pt x="306" y="2246"/>
                    </a:lnTo>
                    <a:lnTo>
                      <a:pt x="254" y="2236"/>
                    </a:lnTo>
                    <a:lnTo>
                      <a:pt x="209" y="2220"/>
                    </a:lnTo>
                    <a:lnTo>
                      <a:pt x="172" y="2200"/>
                    </a:lnTo>
                    <a:lnTo>
                      <a:pt x="112" y="2148"/>
                    </a:lnTo>
                    <a:lnTo>
                      <a:pt x="73" y="2083"/>
                    </a:lnTo>
                    <a:lnTo>
                      <a:pt x="48" y="2012"/>
                    </a:lnTo>
                    <a:lnTo>
                      <a:pt x="36" y="1941"/>
                    </a:lnTo>
                    <a:lnTo>
                      <a:pt x="30" y="1819"/>
                    </a:lnTo>
                    <a:lnTo>
                      <a:pt x="30" y="521"/>
                    </a:lnTo>
                    <a:lnTo>
                      <a:pt x="24" y="268"/>
                    </a:lnTo>
                    <a:lnTo>
                      <a:pt x="0" y="76"/>
                    </a:lnTo>
                    <a:lnTo>
                      <a:pt x="341" y="0"/>
                    </a:lnTo>
                    <a:lnTo>
                      <a:pt x="356" y="77"/>
                    </a:lnTo>
                    <a:lnTo>
                      <a:pt x="363" y="171"/>
                    </a:lnTo>
                    <a:lnTo>
                      <a:pt x="368" y="419"/>
                    </a:lnTo>
                    <a:lnTo>
                      <a:pt x="368" y="1710"/>
                    </a:lnTo>
                    <a:lnTo>
                      <a:pt x="369" y="1834"/>
                    </a:lnTo>
                    <a:lnTo>
                      <a:pt x="376" y="1911"/>
                    </a:lnTo>
                    <a:lnTo>
                      <a:pt x="385" y="1955"/>
                    </a:lnTo>
                    <a:lnTo>
                      <a:pt x="401" y="1984"/>
                    </a:lnTo>
                    <a:lnTo>
                      <a:pt x="419" y="2002"/>
                    </a:lnTo>
                    <a:lnTo>
                      <a:pt x="447" y="2013"/>
                    </a:lnTo>
                    <a:lnTo>
                      <a:pt x="478" y="2016"/>
                    </a:lnTo>
                    <a:lnTo>
                      <a:pt x="509" y="2008"/>
                    </a:lnTo>
                    <a:lnTo>
                      <a:pt x="563" y="2213"/>
                    </a:lnTo>
                    <a:lnTo>
                      <a:pt x="470" y="2240"/>
                    </a:lnTo>
                    <a:lnTo>
                      <a:pt x="365" y="2249"/>
                    </a:lnTo>
                    <a:lnTo>
                      <a:pt x="365" y="224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 dirty="0">
                  <a:latin typeface="+mj-lt"/>
                </a:endParaRPr>
              </a:p>
            </p:txBody>
          </p:sp>
          <p:sp>
            <p:nvSpPr>
              <p:cNvPr id="49" name="Freeform 11"/>
              <p:cNvSpPr>
                <a:spLocks noEditPoints="1"/>
              </p:cNvSpPr>
              <p:nvPr/>
            </p:nvSpPr>
            <p:spPr bwMode="auto">
              <a:xfrm>
                <a:off x="14336" y="530"/>
                <a:ext cx="63" cy="313"/>
              </a:xfrm>
              <a:custGeom>
                <a:avLst/>
                <a:gdLst>
                  <a:gd name="T0" fmla="*/ 50 w 438"/>
                  <a:gd name="T1" fmla="*/ 2192 h 2192"/>
                  <a:gd name="T2" fmla="*/ 50 w 438"/>
                  <a:gd name="T3" fmla="*/ 693 h 2192"/>
                  <a:gd name="T4" fmla="*/ 383 w 438"/>
                  <a:gd name="T5" fmla="*/ 633 h 2192"/>
                  <a:gd name="T6" fmla="*/ 383 w 438"/>
                  <a:gd name="T7" fmla="*/ 2192 h 2192"/>
                  <a:gd name="T8" fmla="*/ 50 w 438"/>
                  <a:gd name="T9" fmla="*/ 2192 h 2192"/>
                  <a:gd name="T10" fmla="*/ 50 w 438"/>
                  <a:gd name="T11" fmla="*/ 2192 h 2192"/>
                  <a:gd name="T12" fmla="*/ 215 w 438"/>
                  <a:gd name="T13" fmla="*/ 443 h 2192"/>
                  <a:gd name="T14" fmla="*/ 171 w 438"/>
                  <a:gd name="T15" fmla="*/ 439 h 2192"/>
                  <a:gd name="T16" fmla="*/ 131 w 438"/>
                  <a:gd name="T17" fmla="*/ 426 h 2192"/>
                  <a:gd name="T18" fmla="*/ 94 w 438"/>
                  <a:gd name="T19" fmla="*/ 406 h 2192"/>
                  <a:gd name="T20" fmla="*/ 62 w 438"/>
                  <a:gd name="T21" fmla="*/ 378 h 2192"/>
                  <a:gd name="T22" fmla="*/ 37 w 438"/>
                  <a:gd name="T23" fmla="*/ 346 h 2192"/>
                  <a:gd name="T24" fmla="*/ 18 w 438"/>
                  <a:gd name="T25" fmla="*/ 309 h 2192"/>
                  <a:gd name="T26" fmla="*/ 5 w 438"/>
                  <a:gd name="T27" fmla="*/ 267 h 2192"/>
                  <a:gd name="T28" fmla="*/ 0 w 438"/>
                  <a:gd name="T29" fmla="*/ 223 h 2192"/>
                  <a:gd name="T30" fmla="*/ 5 w 438"/>
                  <a:gd name="T31" fmla="*/ 179 h 2192"/>
                  <a:gd name="T32" fmla="*/ 18 w 438"/>
                  <a:gd name="T33" fmla="*/ 136 h 2192"/>
                  <a:gd name="T34" fmla="*/ 38 w 438"/>
                  <a:gd name="T35" fmla="*/ 99 h 2192"/>
                  <a:gd name="T36" fmla="*/ 64 w 438"/>
                  <a:gd name="T37" fmla="*/ 66 h 2192"/>
                  <a:gd name="T38" fmla="*/ 96 w 438"/>
                  <a:gd name="T39" fmla="*/ 39 h 2192"/>
                  <a:gd name="T40" fmla="*/ 134 w 438"/>
                  <a:gd name="T41" fmla="*/ 18 h 2192"/>
                  <a:gd name="T42" fmla="*/ 175 w 438"/>
                  <a:gd name="T43" fmla="*/ 5 h 2192"/>
                  <a:gd name="T44" fmla="*/ 220 w 438"/>
                  <a:gd name="T45" fmla="*/ 0 h 2192"/>
                  <a:gd name="T46" fmla="*/ 264 w 438"/>
                  <a:gd name="T47" fmla="*/ 5 h 2192"/>
                  <a:gd name="T48" fmla="*/ 304 w 438"/>
                  <a:gd name="T49" fmla="*/ 18 h 2192"/>
                  <a:gd name="T50" fmla="*/ 341 w 438"/>
                  <a:gd name="T51" fmla="*/ 38 h 2192"/>
                  <a:gd name="T52" fmla="*/ 373 w 438"/>
                  <a:gd name="T53" fmla="*/ 64 h 2192"/>
                  <a:gd name="T54" fmla="*/ 399 w 438"/>
                  <a:gd name="T55" fmla="*/ 98 h 2192"/>
                  <a:gd name="T56" fmla="*/ 419 w 438"/>
                  <a:gd name="T57" fmla="*/ 135 h 2192"/>
                  <a:gd name="T58" fmla="*/ 432 w 438"/>
                  <a:gd name="T59" fmla="*/ 177 h 2192"/>
                  <a:gd name="T60" fmla="*/ 438 w 438"/>
                  <a:gd name="T61" fmla="*/ 223 h 2192"/>
                  <a:gd name="T62" fmla="*/ 432 w 438"/>
                  <a:gd name="T63" fmla="*/ 267 h 2192"/>
                  <a:gd name="T64" fmla="*/ 419 w 438"/>
                  <a:gd name="T65" fmla="*/ 309 h 2192"/>
                  <a:gd name="T66" fmla="*/ 399 w 438"/>
                  <a:gd name="T67" fmla="*/ 346 h 2192"/>
                  <a:gd name="T68" fmla="*/ 373 w 438"/>
                  <a:gd name="T69" fmla="*/ 378 h 2192"/>
                  <a:gd name="T70" fmla="*/ 339 w 438"/>
                  <a:gd name="T71" fmla="*/ 406 h 2192"/>
                  <a:gd name="T72" fmla="*/ 301 w 438"/>
                  <a:gd name="T73" fmla="*/ 426 h 2192"/>
                  <a:gd name="T74" fmla="*/ 260 w 438"/>
                  <a:gd name="T75" fmla="*/ 439 h 2192"/>
                  <a:gd name="T76" fmla="*/ 215 w 438"/>
                  <a:gd name="T77" fmla="*/ 443 h 2192"/>
                  <a:gd name="T78" fmla="*/ 215 w 438"/>
                  <a:gd name="T79" fmla="*/ 443 h 2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38" h="2192">
                    <a:moveTo>
                      <a:pt x="50" y="2192"/>
                    </a:moveTo>
                    <a:lnTo>
                      <a:pt x="50" y="693"/>
                    </a:lnTo>
                    <a:lnTo>
                      <a:pt x="383" y="633"/>
                    </a:lnTo>
                    <a:lnTo>
                      <a:pt x="383" y="2192"/>
                    </a:lnTo>
                    <a:lnTo>
                      <a:pt x="50" y="2192"/>
                    </a:lnTo>
                    <a:lnTo>
                      <a:pt x="50" y="2192"/>
                    </a:lnTo>
                    <a:close/>
                    <a:moveTo>
                      <a:pt x="215" y="443"/>
                    </a:moveTo>
                    <a:lnTo>
                      <a:pt x="171" y="439"/>
                    </a:lnTo>
                    <a:lnTo>
                      <a:pt x="131" y="426"/>
                    </a:lnTo>
                    <a:lnTo>
                      <a:pt x="94" y="406"/>
                    </a:lnTo>
                    <a:lnTo>
                      <a:pt x="62" y="378"/>
                    </a:lnTo>
                    <a:lnTo>
                      <a:pt x="37" y="346"/>
                    </a:lnTo>
                    <a:lnTo>
                      <a:pt x="18" y="309"/>
                    </a:lnTo>
                    <a:lnTo>
                      <a:pt x="5" y="267"/>
                    </a:lnTo>
                    <a:lnTo>
                      <a:pt x="0" y="223"/>
                    </a:lnTo>
                    <a:lnTo>
                      <a:pt x="5" y="179"/>
                    </a:lnTo>
                    <a:lnTo>
                      <a:pt x="18" y="136"/>
                    </a:lnTo>
                    <a:lnTo>
                      <a:pt x="38" y="99"/>
                    </a:lnTo>
                    <a:lnTo>
                      <a:pt x="64" y="66"/>
                    </a:lnTo>
                    <a:lnTo>
                      <a:pt x="96" y="39"/>
                    </a:lnTo>
                    <a:lnTo>
                      <a:pt x="134" y="18"/>
                    </a:lnTo>
                    <a:lnTo>
                      <a:pt x="175" y="5"/>
                    </a:lnTo>
                    <a:lnTo>
                      <a:pt x="220" y="0"/>
                    </a:lnTo>
                    <a:lnTo>
                      <a:pt x="264" y="5"/>
                    </a:lnTo>
                    <a:lnTo>
                      <a:pt x="304" y="18"/>
                    </a:lnTo>
                    <a:lnTo>
                      <a:pt x="341" y="38"/>
                    </a:lnTo>
                    <a:lnTo>
                      <a:pt x="373" y="64"/>
                    </a:lnTo>
                    <a:lnTo>
                      <a:pt x="399" y="98"/>
                    </a:lnTo>
                    <a:lnTo>
                      <a:pt x="419" y="135"/>
                    </a:lnTo>
                    <a:lnTo>
                      <a:pt x="432" y="177"/>
                    </a:lnTo>
                    <a:lnTo>
                      <a:pt x="438" y="223"/>
                    </a:lnTo>
                    <a:lnTo>
                      <a:pt x="432" y="267"/>
                    </a:lnTo>
                    <a:lnTo>
                      <a:pt x="419" y="309"/>
                    </a:lnTo>
                    <a:lnTo>
                      <a:pt x="399" y="346"/>
                    </a:lnTo>
                    <a:lnTo>
                      <a:pt x="373" y="378"/>
                    </a:lnTo>
                    <a:lnTo>
                      <a:pt x="339" y="406"/>
                    </a:lnTo>
                    <a:lnTo>
                      <a:pt x="301" y="426"/>
                    </a:lnTo>
                    <a:lnTo>
                      <a:pt x="260" y="439"/>
                    </a:lnTo>
                    <a:lnTo>
                      <a:pt x="215" y="443"/>
                    </a:lnTo>
                    <a:lnTo>
                      <a:pt x="215" y="44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 dirty="0">
                  <a:latin typeface="+mj-lt"/>
                </a:endParaRPr>
              </a:p>
            </p:txBody>
          </p:sp>
          <p:sp>
            <p:nvSpPr>
              <p:cNvPr id="50" name="Freeform 12"/>
              <p:cNvSpPr>
                <a:spLocks/>
              </p:cNvSpPr>
              <p:nvPr/>
            </p:nvSpPr>
            <p:spPr bwMode="auto">
              <a:xfrm>
                <a:off x="14434" y="620"/>
                <a:ext cx="162" cy="229"/>
              </a:xfrm>
              <a:custGeom>
                <a:avLst/>
                <a:gdLst>
                  <a:gd name="T0" fmla="*/ 571 w 1134"/>
                  <a:gd name="T1" fmla="*/ 1598 h 1601"/>
                  <a:gd name="T2" fmla="*/ 433 w 1134"/>
                  <a:gd name="T3" fmla="*/ 1571 h 1601"/>
                  <a:gd name="T4" fmla="*/ 313 w 1134"/>
                  <a:gd name="T5" fmla="*/ 1518 h 1601"/>
                  <a:gd name="T6" fmla="*/ 211 w 1134"/>
                  <a:gd name="T7" fmla="*/ 1441 h 1601"/>
                  <a:gd name="T8" fmla="*/ 129 w 1134"/>
                  <a:gd name="T9" fmla="*/ 1341 h 1601"/>
                  <a:gd name="T10" fmla="*/ 42 w 1134"/>
                  <a:gd name="T11" fmla="*/ 1148 h 1601"/>
                  <a:gd name="T12" fmla="*/ 0 w 1134"/>
                  <a:gd name="T13" fmla="*/ 819 h 1601"/>
                  <a:gd name="T14" fmla="*/ 15 w 1134"/>
                  <a:gd name="T15" fmla="*/ 625 h 1601"/>
                  <a:gd name="T16" fmla="*/ 57 w 1134"/>
                  <a:gd name="T17" fmla="*/ 457 h 1601"/>
                  <a:gd name="T18" fmla="*/ 122 w 1134"/>
                  <a:gd name="T19" fmla="*/ 316 h 1601"/>
                  <a:gd name="T20" fmla="*/ 208 w 1134"/>
                  <a:gd name="T21" fmla="*/ 201 h 1601"/>
                  <a:gd name="T22" fmla="*/ 309 w 1134"/>
                  <a:gd name="T23" fmla="*/ 113 h 1601"/>
                  <a:gd name="T24" fmla="*/ 423 w 1134"/>
                  <a:gd name="T25" fmla="*/ 50 h 1601"/>
                  <a:gd name="T26" fmla="*/ 671 w 1134"/>
                  <a:gd name="T27" fmla="*/ 0 h 1601"/>
                  <a:gd name="T28" fmla="*/ 893 w 1134"/>
                  <a:gd name="T29" fmla="*/ 35 h 1601"/>
                  <a:gd name="T30" fmla="*/ 1093 w 1134"/>
                  <a:gd name="T31" fmla="*/ 165 h 1601"/>
                  <a:gd name="T32" fmla="*/ 861 w 1134"/>
                  <a:gd name="T33" fmla="*/ 332 h 1601"/>
                  <a:gd name="T34" fmla="*/ 735 w 1134"/>
                  <a:gd name="T35" fmla="*/ 275 h 1601"/>
                  <a:gd name="T36" fmla="*/ 596 w 1134"/>
                  <a:gd name="T37" fmla="*/ 278 h 1601"/>
                  <a:gd name="T38" fmla="*/ 473 w 1134"/>
                  <a:gd name="T39" fmla="*/ 355 h 1601"/>
                  <a:gd name="T40" fmla="*/ 402 w 1134"/>
                  <a:gd name="T41" fmla="*/ 500 h 1601"/>
                  <a:gd name="T42" fmla="*/ 371 w 1134"/>
                  <a:gd name="T43" fmla="*/ 712 h 1601"/>
                  <a:gd name="T44" fmla="*/ 373 w 1134"/>
                  <a:gd name="T45" fmla="*/ 987 h 1601"/>
                  <a:gd name="T46" fmla="*/ 424 w 1134"/>
                  <a:gd name="T47" fmla="*/ 1194 h 1601"/>
                  <a:gd name="T48" fmla="*/ 509 w 1134"/>
                  <a:gd name="T49" fmla="*/ 1297 h 1601"/>
                  <a:gd name="T50" fmla="*/ 612 w 1134"/>
                  <a:gd name="T51" fmla="*/ 1342 h 1601"/>
                  <a:gd name="T52" fmla="*/ 749 w 1134"/>
                  <a:gd name="T53" fmla="*/ 1339 h 1601"/>
                  <a:gd name="T54" fmla="*/ 903 w 1134"/>
                  <a:gd name="T55" fmla="*/ 1263 h 1601"/>
                  <a:gd name="T56" fmla="*/ 1134 w 1134"/>
                  <a:gd name="T57" fmla="*/ 1400 h 1601"/>
                  <a:gd name="T58" fmla="*/ 973 w 1134"/>
                  <a:gd name="T59" fmla="*/ 1525 h 1601"/>
                  <a:gd name="T60" fmla="*/ 855 w 1134"/>
                  <a:gd name="T61" fmla="*/ 1574 h 1601"/>
                  <a:gd name="T62" fmla="*/ 647 w 1134"/>
                  <a:gd name="T63" fmla="*/ 1601 h 16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134" h="1601">
                    <a:moveTo>
                      <a:pt x="647" y="1601"/>
                    </a:moveTo>
                    <a:lnTo>
                      <a:pt x="571" y="1598"/>
                    </a:lnTo>
                    <a:lnTo>
                      <a:pt x="500" y="1587"/>
                    </a:lnTo>
                    <a:lnTo>
                      <a:pt x="433" y="1571"/>
                    </a:lnTo>
                    <a:lnTo>
                      <a:pt x="371" y="1548"/>
                    </a:lnTo>
                    <a:lnTo>
                      <a:pt x="313" y="1518"/>
                    </a:lnTo>
                    <a:lnTo>
                      <a:pt x="260" y="1483"/>
                    </a:lnTo>
                    <a:lnTo>
                      <a:pt x="211" y="1441"/>
                    </a:lnTo>
                    <a:lnTo>
                      <a:pt x="167" y="1393"/>
                    </a:lnTo>
                    <a:lnTo>
                      <a:pt x="129" y="1341"/>
                    </a:lnTo>
                    <a:lnTo>
                      <a:pt x="95" y="1281"/>
                    </a:lnTo>
                    <a:lnTo>
                      <a:pt x="42" y="1148"/>
                    </a:lnTo>
                    <a:lnTo>
                      <a:pt x="11" y="994"/>
                    </a:lnTo>
                    <a:lnTo>
                      <a:pt x="0" y="819"/>
                    </a:lnTo>
                    <a:lnTo>
                      <a:pt x="4" y="718"/>
                    </a:lnTo>
                    <a:lnTo>
                      <a:pt x="15" y="625"/>
                    </a:lnTo>
                    <a:lnTo>
                      <a:pt x="33" y="537"/>
                    </a:lnTo>
                    <a:lnTo>
                      <a:pt x="57" y="457"/>
                    </a:lnTo>
                    <a:lnTo>
                      <a:pt x="87" y="384"/>
                    </a:lnTo>
                    <a:lnTo>
                      <a:pt x="122" y="316"/>
                    </a:lnTo>
                    <a:lnTo>
                      <a:pt x="163" y="256"/>
                    </a:lnTo>
                    <a:lnTo>
                      <a:pt x="208" y="201"/>
                    </a:lnTo>
                    <a:lnTo>
                      <a:pt x="257" y="154"/>
                    </a:lnTo>
                    <a:lnTo>
                      <a:pt x="309" y="113"/>
                    </a:lnTo>
                    <a:lnTo>
                      <a:pt x="364" y="77"/>
                    </a:lnTo>
                    <a:lnTo>
                      <a:pt x="423" y="50"/>
                    </a:lnTo>
                    <a:lnTo>
                      <a:pt x="545" y="12"/>
                    </a:lnTo>
                    <a:lnTo>
                      <a:pt x="671" y="0"/>
                    </a:lnTo>
                    <a:lnTo>
                      <a:pt x="788" y="8"/>
                    </a:lnTo>
                    <a:lnTo>
                      <a:pt x="893" y="35"/>
                    </a:lnTo>
                    <a:lnTo>
                      <a:pt x="992" y="86"/>
                    </a:lnTo>
                    <a:lnTo>
                      <a:pt x="1093" y="165"/>
                    </a:lnTo>
                    <a:lnTo>
                      <a:pt x="926" y="385"/>
                    </a:lnTo>
                    <a:lnTo>
                      <a:pt x="861" y="332"/>
                    </a:lnTo>
                    <a:lnTo>
                      <a:pt x="797" y="296"/>
                    </a:lnTo>
                    <a:lnTo>
                      <a:pt x="735" y="275"/>
                    </a:lnTo>
                    <a:lnTo>
                      <a:pt x="671" y="267"/>
                    </a:lnTo>
                    <a:lnTo>
                      <a:pt x="596" y="278"/>
                    </a:lnTo>
                    <a:lnTo>
                      <a:pt x="529" y="307"/>
                    </a:lnTo>
                    <a:lnTo>
                      <a:pt x="473" y="355"/>
                    </a:lnTo>
                    <a:lnTo>
                      <a:pt x="431" y="421"/>
                    </a:lnTo>
                    <a:lnTo>
                      <a:pt x="402" y="500"/>
                    </a:lnTo>
                    <a:lnTo>
                      <a:pt x="382" y="597"/>
                    </a:lnTo>
                    <a:lnTo>
                      <a:pt x="371" y="712"/>
                    </a:lnTo>
                    <a:lnTo>
                      <a:pt x="367" y="845"/>
                    </a:lnTo>
                    <a:lnTo>
                      <a:pt x="373" y="987"/>
                    </a:lnTo>
                    <a:lnTo>
                      <a:pt x="392" y="1103"/>
                    </a:lnTo>
                    <a:lnTo>
                      <a:pt x="424" y="1194"/>
                    </a:lnTo>
                    <a:lnTo>
                      <a:pt x="469" y="1261"/>
                    </a:lnTo>
                    <a:lnTo>
                      <a:pt x="509" y="1297"/>
                    </a:lnTo>
                    <a:lnTo>
                      <a:pt x="557" y="1325"/>
                    </a:lnTo>
                    <a:lnTo>
                      <a:pt x="612" y="1342"/>
                    </a:lnTo>
                    <a:lnTo>
                      <a:pt x="671" y="1349"/>
                    </a:lnTo>
                    <a:lnTo>
                      <a:pt x="749" y="1339"/>
                    </a:lnTo>
                    <a:lnTo>
                      <a:pt x="827" y="1310"/>
                    </a:lnTo>
                    <a:lnTo>
                      <a:pt x="903" y="1263"/>
                    </a:lnTo>
                    <a:lnTo>
                      <a:pt x="977" y="1198"/>
                    </a:lnTo>
                    <a:lnTo>
                      <a:pt x="1134" y="1400"/>
                    </a:lnTo>
                    <a:lnTo>
                      <a:pt x="1029" y="1489"/>
                    </a:lnTo>
                    <a:lnTo>
                      <a:pt x="973" y="1525"/>
                    </a:lnTo>
                    <a:lnTo>
                      <a:pt x="916" y="1552"/>
                    </a:lnTo>
                    <a:lnTo>
                      <a:pt x="855" y="1574"/>
                    </a:lnTo>
                    <a:lnTo>
                      <a:pt x="790" y="1590"/>
                    </a:lnTo>
                    <a:lnTo>
                      <a:pt x="647" y="1601"/>
                    </a:lnTo>
                    <a:lnTo>
                      <a:pt x="647" y="16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 dirty="0">
                  <a:latin typeface="+mj-lt"/>
                </a:endParaRPr>
              </a:p>
            </p:txBody>
          </p:sp>
          <p:sp>
            <p:nvSpPr>
              <p:cNvPr id="51" name="Freeform 13"/>
              <p:cNvSpPr>
                <a:spLocks noEditPoints="1"/>
              </p:cNvSpPr>
              <p:nvPr/>
            </p:nvSpPr>
            <p:spPr bwMode="auto">
              <a:xfrm>
                <a:off x="14604" y="784"/>
                <a:ext cx="64" cy="64"/>
              </a:xfrm>
              <a:custGeom>
                <a:avLst/>
                <a:gdLst>
                  <a:gd name="T0" fmla="*/ 212 w 446"/>
                  <a:gd name="T1" fmla="*/ 138 h 447"/>
                  <a:gd name="T2" fmla="*/ 194 w 446"/>
                  <a:gd name="T3" fmla="*/ 205 h 447"/>
                  <a:gd name="T4" fmla="*/ 236 w 446"/>
                  <a:gd name="T5" fmla="*/ 203 h 447"/>
                  <a:gd name="T6" fmla="*/ 258 w 446"/>
                  <a:gd name="T7" fmla="*/ 172 h 447"/>
                  <a:gd name="T8" fmla="*/ 240 w 446"/>
                  <a:gd name="T9" fmla="*/ 141 h 447"/>
                  <a:gd name="T10" fmla="*/ 266 w 446"/>
                  <a:gd name="T11" fmla="*/ 348 h 447"/>
                  <a:gd name="T12" fmla="*/ 216 w 446"/>
                  <a:gd name="T13" fmla="*/ 260 h 447"/>
                  <a:gd name="T14" fmla="*/ 201 w 446"/>
                  <a:gd name="T15" fmla="*/ 245 h 447"/>
                  <a:gd name="T16" fmla="*/ 194 w 446"/>
                  <a:gd name="T17" fmla="*/ 348 h 447"/>
                  <a:gd name="T18" fmla="*/ 145 w 446"/>
                  <a:gd name="T19" fmla="*/ 97 h 447"/>
                  <a:gd name="T20" fmla="*/ 269 w 446"/>
                  <a:gd name="T21" fmla="*/ 103 h 447"/>
                  <a:gd name="T22" fmla="*/ 306 w 446"/>
                  <a:gd name="T23" fmla="*/ 141 h 447"/>
                  <a:gd name="T24" fmla="*/ 307 w 446"/>
                  <a:gd name="T25" fmla="*/ 197 h 447"/>
                  <a:gd name="T26" fmla="*/ 277 w 446"/>
                  <a:gd name="T27" fmla="*/ 234 h 447"/>
                  <a:gd name="T28" fmla="*/ 266 w 446"/>
                  <a:gd name="T29" fmla="*/ 251 h 447"/>
                  <a:gd name="T30" fmla="*/ 266 w 446"/>
                  <a:gd name="T31" fmla="*/ 348 h 447"/>
                  <a:gd name="T32" fmla="*/ 223 w 446"/>
                  <a:gd name="T33" fmla="*/ 45 h 447"/>
                  <a:gd name="T34" fmla="*/ 156 w 446"/>
                  <a:gd name="T35" fmla="*/ 59 h 447"/>
                  <a:gd name="T36" fmla="*/ 65 w 446"/>
                  <a:gd name="T37" fmla="*/ 154 h 447"/>
                  <a:gd name="T38" fmla="*/ 51 w 446"/>
                  <a:gd name="T39" fmla="*/ 224 h 447"/>
                  <a:gd name="T40" fmla="*/ 65 w 446"/>
                  <a:gd name="T41" fmla="*/ 294 h 447"/>
                  <a:gd name="T42" fmla="*/ 156 w 446"/>
                  <a:gd name="T43" fmla="*/ 390 h 447"/>
                  <a:gd name="T44" fmla="*/ 223 w 446"/>
                  <a:gd name="T45" fmla="*/ 404 h 447"/>
                  <a:gd name="T46" fmla="*/ 290 w 446"/>
                  <a:gd name="T47" fmla="*/ 390 h 447"/>
                  <a:gd name="T48" fmla="*/ 381 w 446"/>
                  <a:gd name="T49" fmla="*/ 294 h 447"/>
                  <a:gd name="T50" fmla="*/ 394 w 446"/>
                  <a:gd name="T51" fmla="*/ 224 h 447"/>
                  <a:gd name="T52" fmla="*/ 381 w 446"/>
                  <a:gd name="T53" fmla="*/ 154 h 447"/>
                  <a:gd name="T54" fmla="*/ 290 w 446"/>
                  <a:gd name="T55" fmla="*/ 59 h 447"/>
                  <a:gd name="T56" fmla="*/ 223 w 446"/>
                  <a:gd name="T57" fmla="*/ 45 h 447"/>
                  <a:gd name="T58" fmla="*/ 223 w 446"/>
                  <a:gd name="T59" fmla="*/ 447 h 447"/>
                  <a:gd name="T60" fmla="*/ 136 w 446"/>
                  <a:gd name="T61" fmla="*/ 430 h 447"/>
                  <a:gd name="T62" fmla="*/ 66 w 446"/>
                  <a:gd name="T63" fmla="*/ 383 h 447"/>
                  <a:gd name="T64" fmla="*/ 18 w 446"/>
                  <a:gd name="T65" fmla="*/ 312 h 447"/>
                  <a:gd name="T66" fmla="*/ 0 w 446"/>
                  <a:gd name="T67" fmla="*/ 224 h 447"/>
                  <a:gd name="T68" fmla="*/ 18 w 446"/>
                  <a:gd name="T69" fmla="*/ 137 h 447"/>
                  <a:gd name="T70" fmla="*/ 66 w 446"/>
                  <a:gd name="T71" fmla="*/ 65 h 447"/>
                  <a:gd name="T72" fmla="*/ 136 w 446"/>
                  <a:gd name="T73" fmla="*/ 17 h 447"/>
                  <a:gd name="T74" fmla="*/ 223 w 446"/>
                  <a:gd name="T75" fmla="*/ 0 h 447"/>
                  <a:gd name="T76" fmla="*/ 309 w 446"/>
                  <a:gd name="T77" fmla="*/ 17 h 447"/>
                  <a:gd name="T78" fmla="*/ 379 w 446"/>
                  <a:gd name="T79" fmla="*/ 65 h 447"/>
                  <a:gd name="T80" fmla="*/ 427 w 446"/>
                  <a:gd name="T81" fmla="*/ 137 h 447"/>
                  <a:gd name="T82" fmla="*/ 446 w 446"/>
                  <a:gd name="T83" fmla="*/ 224 h 447"/>
                  <a:gd name="T84" fmla="*/ 427 w 446"/>
                  <a:gd name="T85" fmla="*/ 312 h 447"/>
                  <a:gd name="T86" fmla="*/ 379 w 446"/>
                  <a:gd name="T87" fmla="*/ 383 h 447"/>
                  <a:gd name="T88" fmla="*/ 309 w 446"/>
                  <a:gd name="T89" fmla="*/ 430 h 447"/>
                  <a:gd name="T90" fmla="*/ 223 w 446"/>
                  <a:gd name="T91" fmla="*/ 447 h 4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46" h="447">
                    <a:moveTo>
                      <a:pt x="240" y="141"/>
                    </a:moveTo>
                    <a:lnTo>
                      <a:pt x="212" y="138"/>
                    </a:lnTo>
                    <a:lnTo>
                      <a:pt x="194" y="138"/>
                    </a:lnTo>
                    <a:lnTo>
                      <a:pt x="194" y="205"/>
                    </a:lnTo>
                    <a:lnTo>
                      <a:pt x="211" y="205"/>
                    </a:lnTo>
                    <a:lnTo>
                      <a:pt x="236" y="203"/>
                    </a:lnTo>
                    <a:lnTo>
                      <a:pt x="248" y="196"/>
                    </a:lnTo>
                    <a:lnTo>
                      <a:pt x="258" y="172"/>
                    </a:lnTo>
                    <a:lnTo>
                      <a:pt x="254" y="153"/>
                    </a:lnTo>
                    <a:lnTo>
                      <a:pt x="240" y="141"/>
                    </a:lnTo>
                    <a:lnTo>
                      <a:pt x="240" y="141"/>
                    </a:lnTo>
                    <a:close/>
                    <a:moveTo>
                      <a:pt x="266" y="348"/>
                    </a:moveTo>
                    <a:lnTo>
                      <a:pt x="243" y="306"/>
                    </a:lnTo>
                    <a:lnTo>
                      <a:pt x="216" y="260"/>
                    </a:lnTo>
                    <a:lnTo>
                      <a:pt x="209" y="250"/>
                    </a:lnTo>
                    <a:lnTo>
                      <a:pt x="201" y="245"/>
                    </a:lnTo>
                    <a:lnTo>
                      <a:pt x="194" y="243"/>
                    </a:lnTo>
                    <a:lnTo>
                      <a:pt x="194" y="348"/>
                    </a:lnTo>
                    <a:lnTo>
                      <a:pt x="145" y="348"/>
                    </a:lnTo>
                    <a:lnTo>
                      <a:pt x="145" y="97"/>
                    </a:lnTo>
                    <a:lnTo>
                      <a:pt x="238" y="97"/>
                    </a:lnTo>
                    <a:lnTo>
                      <a:pt x="269" y="103"/>
                    </a:lnTo>
                    <a:lnTo>
                      <a:pt x="291" y="117"/>
                    </a:lnTo>
                    <a:lnTo>
                      <a:pt x="306" y="141"/>
                    </a:lnTo>
                    <a:lnTo>
                      <a:pt x="311" y="171"/>
                    </a:lnTo>
                    <a:lnTo>
                      <a:pt x="307" y="197"/>
                    </a:lnTo>
                    <a:lnTo>
                      <a:pt x="295" y="219"/>
                    </a:lnTo>
                    <a:lnTo>
                      <a:pt x="277" y="234"/>
                    </a:lnTo>
                    <a:lnTo>
                      <a:pt x="256" y="239"/>
                    </a:lnTo>
                    <a:lnTo>
                      <a:pt x="266" y="251"/>
                    </a:lnTo>
                    <a:lnTo>
                      <a:pt x="326" y="348"/>
                    </a:lnTo>
                    <a:lnTo>
                      <a:pt x="266" y="348"/>
                    </a:lnTo>
                    <a:lnTo>
                      <a:pt x="266" y="348"/>
                    </a:lnTo>
                    <a:close/>
                    <a:moveTo>
                      <a:pt x="223" y="45"/>
                    </a:moveTo>
                    <a:lnTo>
                      <a:pt x="189" y="48"/>
                    </a:lnTo>
                    <a:lnTo>
                      <a:pt x="156" y="59"/>
                    </a:lnTo>
                    <a:lnTo>
                      <a:pt x="101" y="97"/>
                    </a:lnTo>
                    <a:lnTo>
                      <a:pt x="65" y="154"/>
                    </a:lnTo>
                    <a:lnTo>
                      <a:pt x="55" y="188"/>
                    </a:lnTo>
                    <a:lnTo>
                      <a:pt x="51" y="224"/>
                    </a:lnTo>
                    <a:lnTo>
                      <a:pt x="55" y="260"/>
                    </a:lnTo>
                    <a:lnTo>
                      <a:pt x="65" y="294"/>
                    </a:lnTo>
                    <a:lnTo>
                      <a:pt x="101" y="351"/>
                    </a:lnTo>
                    <a:lnTo>
                      <a:pt x="156" y="390"/>
                    </a:lnTo>
                    <a:lnTo>
                      <a:pt x="189" y="400"/>
                    </a:lnTo>
                    <a:lnTo>
                      <a:pt x="223" y="404"/>
                    </a:lnTo>
                    <a:lnTo>
                      <a:pt x="257" y="400"/>
                    </a:lnTo>
                    <a:lnTo>
                      <a:pt x="290" y="390"/>
                    </a:lnTo>
                    <a:lnTo>
                      <a:pt x="344" y="351"/>
                    </a:lnTo>
                    <a:lnTo>
                      <a:pt x="381" y="294"/>
                    </a:lnTo>
                    <a:lnTo>
                      <a:pt x="391" y="260"/>
                    </a:lnTo>
                    <a:lnTo>
                      <a:pt x="394" y="224"/>
                    </a:lnTo>
                    <a:lnTo>
                      <a:pt x="391" y="188"/>
                    </a:lnTo>
                    <a:lnTo>
                      <a:pt x="381" y="154"/>
                    </a:lnTo>
                    <a:lnTo>
                      <a:pt x="344" y="97"/>
                    </a:lnTo>
                    <a:lnTo>
                      <a:pt x="290" y="59"/>
                    </a:lnTo>
                    <a:lnTo>
                      <a:pt x="257" y="48"/>
                    </a:lnTo>
                    <a:lnTo>
                      <a:pt x="223" y="45"/>
                    </a:lnTo>
                    <a:lnTo>
                      <a:pt x="223" y="45"/>
                    </a:lnTo>
                    <a:close/>
                    <a:moveTo>
                      <a:pt x="223" y="447"/>
                    </a:moveTo>
                    <a:lnTo>
                      <a:pt x="178" y="443"/>
                    </a:lnTo>
                    <a:lnTo>
                      <a:pt x="136" y="430"/>
                    </a:lnTo>
                    <a:lnTo>
                      <a:pt x="99" y="410"/>
                    </a:lnTo>
                    <a:lnTo>
                      <a:pt x="66" y="383"/>
                    </a:lnTo>
                    <a:lnTo>
                      <a:pt x="38" y="350"/>
                    </a:lnTo>
                    <a:lnTo>
                      <a:pt x="18" y="312"/>
                    </a:lnTo>
                    <a:lnTo>
                      <a:pt x="5" y="269"/>
                    </a:lnTo>
                    <a:lnTo>
                      <a:pt x="0" y="224"/>
                    </a:lnTo>
                    <a:lnTo>
                      <a:pt x="5" y="178"/>
                    </a:lnTo>
                    <a:lnTo>
                      <a:pt x="18" y="137"/>
                    </a:lnTo>
                    <a:lnTo>
                      <a:pt x="38" y="98"/>
                    </a:lnTo>
                    <a:lnTo>
                      <a:pt x="66" y="65"/>
                    </a:lnTo>
                    <a:lnTo>
                      <a:pt x="99" y="39"/>
                    </a:lnTo>
                    <a:lnTo>
                      <a:pt x="136" y="17"/>
                    </a:lnTo>
                    <a:lnTo>
                      <a:pt x="178" y="4"/>
                    </a:lnTo>
                    <a:lnTo>
                      <a:pt x="223" y="0"/>
                    </a:lnTo>
                    <a:lnTo>
                      <a:pt x="267" y="4"/>
                    </a:lnTo>
                    <a:lnTo>
                      <a:pt x="309" y="17"/>
                    </a:lnTo>
                    <a:lnTo>
                      <a:pt x="346" y="39"/>
                    </a:lnTo>
                    <a:lnTo>
                      <a:pt x="379" y="65"/>
                    </a:lnTo>
                    <a:lnTo>
                      <a:pt x="407" y="98"/>
                    </a:lnTo>
                    <a:lnTo>
                      <a:pt x="427" y="137"/>
                    </a:lnTo>
                    <a:lnTo>
                      <a:pt x="440" y="178"/>
                    </a:lnTo>
                    <a:lnTo>
                      <a:pt x="446" y="224"/>
                    </a:lnTo>
                    <a:lnTo>
                      <a:pt x="440" y="269"/>
                    </a:lnTo>
                    <a:lnTo>
                      <a:pt x="427" y="312"/>
                    </a:lnTo>
                    <a:lnTo>
                      <a:pt x="407" y="350"/>
                    </a:lnTo>
                    <a:lnTo>
                      <a:pt x="379" y="383"/>
                    </a:lnTo>
                    <a:lnTo>
                      <a:pt x="346" y="410"/>
                    </a:lnTo>
                    <a:lnTo>
                      <a:pt x="309" y="430"/>
                    </a:lnTo>
                    <a:lnTo>
                      <a:pt x="267" y="443"/>
                    </a:lnTo>
                    <a:lnTo>
                      <a:pt x="223" y="447"/>
                    </a:lnTo>
                    <a:lnTo>
                      <a:pt x="223" y="44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 dirty="0">
                  <a:latin typeface="+mj-lt"/>
                </a:endParaRPr>
              </a:p>
            </p:txBody>
          </p:sp>
        </p:grpSp>
        <p:grpSp>
          <p:nvGrpSpPr>
            <p:cNvPr id="23" name="Group 28"/>
            <p:cNvGrpSpPr>
              <a:grpSpLocks noChangeAspect="1"/>
            </p:cNvGrpSpPr>
            <p:nvPr/>
          </p:nvGrpSpPr>
          <p:grpSpPr bwMode="auto">
            <a:xfrm>
              <a:off x="16712421" y="4152115"/>
              <a:ext cx="739895" cy="603113"/>
              <a:chOff x="2941" y="7746"/>
              <a:chExt cx="1282" cy="1045"/>
            </a:xfrm>
            <a:grpFill/>
          </p:grpSpPr>
          <p:sp>
            <p:nvSpPr>
              <p:cNvPr id="24" name="Freeform 5"/>
              <p:cNvSpPr>
                <a:spLocks noEditPoints="1"/>
              </p:cNvSpPr>
              <p:nvPr/>
            </p:nvSpPr>
            <p:spPr bwMode="auto">
              <a:xfrm>
                <a:off x="2941" y="7746"/>
                <a:ext cx="1282" cy="1045"/>
              </a:xfrm>
              <a:custGeom>
                <a:avLst/>
                <a:gdLst>
                  <a:gd name="T0" fmla="*/ 6993 w 16668"/>
                  <a:gd name="T1" fmla="*/ 631 h 13581"/>
                  <a:gd name="T2" fmla="*/ 4730 w 16668"/>
                  <a:gd name="T3" fmla="*/ 1413 h 13581"/>
                  <a:gd name="T4" fmla="*/ 2851 w 16668"/>
                  <a:gd name="T5" fmla="*/ 2635 h 13581"/>
                  <a:gd name="T6" fmla="*/ 1447 w 16668"/>
                  <a:gd name="T7" fmla="*/ 4187 h 13581"/>
                  <a:gd name="T8" fmla="*/ 604 w 16668"/>
                  <a:gd name="T9" fmla="*/ 5963 h 13581"/>
                  <a:gd name="T10" fmla="*/ 413 w 16668"/>
                  <a:gd name="T11" fmla="*/ 7854 h 13581"/>
                  <a:gd name="T12" fmla="*/ 839 w 16668"/>
                  <a:gd name="T13" fmla="*/ 9486 h 13581"/>
                  <a:gd name="T14" fmla="*/ 1693 w 16668"/>
                  <a:gd name="T15" fmla="*/ 10803 h 13581"/>
                  <a:gd name="T16" fmla="*/ 2922 w 16668"/>
                  <a:gd name="T17" fmla="*/ 11872 h 13581"/>
                  <a:gd name="T18" fmla="*/ 4461 w 16668"/>
                  <a:gd name="T19" fmla="*/ 12650 h 13581"/>
                  <a:gd name="T20" fmla="*/ 6245 w 16668"/>
                  <a:gd name="T21" fmla="*/ 13093 h 13581"/>
                  <a:gd name="T22" fmla="*/ 8605 w 16668"/>
                  <a:gd name="T23" fmla="*/ 13123 h 13581"/>
                  <a:gd name="T24" fmla="*/ 11190 w 16668"/>
                  <a:gd name="T25" fmla="*/ 12495 h 13581"/>
                  <a:gd name="T26" fmla="*/ 13209 w 16668"/>
                  <a:gd name="T27" fmla="*/ 11418 h 13581"/>
                  <a:gd name="T28" fmla="*/ 14825 w 16668"/>
                  <a:gd name="T29" fmla="*/ 9924 h 13581"/>
                  <a:gd name="T30" fmla="*/ 15873 w 16668"/>
                  <a:gd name="T31" fmla="*/ 8175 h 13581"/>
                  <a:gd name="T32" fmla="*/ 16269 w 16668"/>
                  <a:gd name="T33" fmla="*/ 6327 h 13581"/>
                  <a:gd name="T34" fmla="*/ 16017 w 16668"/>
                  <a:gd name="T35" fmla="*/ 4582 h 13581"/>
                  <a:gd name="T36" fmla="*/ 15302 w 16668"/>
                  <a:gd name="T37" fmla="*/ 3192 h 13581"/>
                  <a:gd name="T38" fmla="*/ 14190 w 16668"/>
                  <a:gd name="T39" fmla="*/ 2035 h 13581"/>
                  <a:gd name="T40" fmla="*/ 12748 w 16668"/>
                  <a:gd name="T41" fmla="*/ 1156 h 13581"/>
                  <a:gd name="T42" fmla="*/ 11038 w 16668"/>
                  <a:gd name="T43" fmla="*/ 595 h 13581"/>
                  <a:gd name="T44" fmla="*/ 9127 w 16668"/>
                  <a:gd name="T45" fmla="*/ 399 h 13581"/>
                  <a:gd name="T46" fmla="*/ 6848 w 16668"/>
                  <a:gd name="T47" fmla="*/ 13557 h 13581"/>
                  <a:gd name="T48" fmla="*/ 4897 w 16668"/>
                  <a:gd name="T49" fmla="*/ 13213 h 13581"/>
                  <a:gd name="T50" fmla="*/ 3180 w 16668"/>
                  <a:gd name="T51" fmla="*/ 12497 h 13581"/>
                  <a:gd name="T52" fmla="*/ 1765 w 16668"/>
                  <a:gd name="T53" fmla="*/ 11454 h 13581"/>
                  <a:gd name="T54" fmla="*/ 722 w 16668"/>
                  <a:gd name="T55" fmla="*/ 10132 h 13581"/>
                  <a:gd name="T56" fmla="*/ 119 w 16668"/>
                  <a:gd name="T57" fmla="*/ 8576 h 13581"/>
                  <a:gd name="T58" fmla="*/ 66 w 16668"/>
                  <a:gd name="T59" fmla="*/ 6550 h 13581"/>
                  <a:gd name="T60" fmla="*/ 728 w 16668"/>
                  <a:gd name="T61" fmla="*/ 4612 h 13581"/>
                  <a:gd name="T62" fmla="*/ 2013 w 16668"/>
                  <a:gd name="T63" fmla="*/ 2874 h 13581"/>
                  <a:gd name="T64" fmla="*/ 3827 w 16668"/>
                  <a:gd name="T65" fmla="*/ 1451 h 13581"/>
                  <a:gd name="T66" fmla="*/ 6077 w 16668"/>
                  <a:gd name="T67" fmla="*/ 457 h 13581"/>
                  <a:gd name="T68" fmla="*/ 8018 w 16668"/>
                  <a:gd name="T69" fmla="*/ 60 h 13581"/>
                  <a:gd name="T70" fmla="*/ 9817 w 16668"/>
                  <a:gd name="T71" fmla="*/ 24 h 13581"/>
                  <a:gd name="T72" fmla="*/ 11768 w 16668"/>
                  <a:gd name="T73" fmla="*/ 368 h 13581"/>
                  <a:gd name="T74" fmla="*/ 13485 w 16668"/>
                  <a:gd name="T75" fmla="*/ 1084 h 13581"/>
                  <a:gd name="T76" fmla="*/ 14900 w 16668"/>
                  <a:gd name="T77" fmla="*/ 2126 h 13581"/>
                  <a:gd name="T78" fmla="*/ 15943 w 16668"/>
                  <a:gd name="T79" fmla="*/ 3449 h 13581"/>
                  <a:gd name="T80" fmla="*/ 16546 w 16668"/>
                  <a:gd name="T81" fmla="*/ 5005 h 13581"/>
                  <a:gd name="T82" fmla="*/ 16608 w 16668"/>
                  <a:gd name="T83" fmla="*/ 6998 h 13581"/>
                  <a:gd name="T84" fmla="*/ 15954 w 16668"/>
                  <a:gd name="T85" fmla="*/ 8950 h 13581"/>
                  <a:gd name="T86" fmla="*/ 14624 w 16668"/>
                  <a:gd name="T87" fmla="*/ 10743 h 13581"/>
                  <a:gd name="T88" fmla="*/ 12784 w 16668"/>
                  <a:gd name="T89" fmla="*/ 12167 h 13581"/>
                  <a:gd name="T90" fmla="*/ 10562 w 16668"/>
                  <a:gd name="T91" fmla="*/ 13132 h 13581"/>
                  <a:gd name="T92" fmla="*/ 8648 w 16668"/>
                  <a:gd name="T93" fmla="*/ 13521 h 13581"/>
                  <a:gd name="T94" fmla="*/ 7539 w 16668"/>
                  <a:gd name="T95" fmla="*/ 13581 h 135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6668" h="13581">
                    <a:moveTo>
                      <a:pt x="9127" y="399"/>
                    </a:moveTo>
                    <a:lnTo>
                      <a:pt x="8060" y="458"/>
                    </a:lnTo>
                    <a:lnTo>
                      <a:pt x="6993" y="631"/>
                    </a:lnTo>
                    <a:lnTo>
                      <a:pt x="6201" y="836"/>
                    </a:lnTo>
                    <a:lnTo>
                      <a:pt x="5446" y="1099"/>
                    </a:lnTo>
                    <a:lnTo>
                      <a:pt x="4730" y="1413"/>
                    </a:lnTo>
                    <a:lnTo>
                      <a:pt x="4056" y="1777"/>
                    </a:lnTo>
                    <a:lnTo>
                      <a:pt x="3429" y="2186"/>
                    </a:lnTo>
                    <a:lnTo>
                      <a:pt x="2851" y="2635"/>
                    </a:lnTo>
                    <a:lnTo>
                      <a:pt x="2327" y="3121"/>
                    </a:lnTo>
                    <a:lnTo>
                      <a:pt x="1857" y="3639"/>
                    </a:lnTo>
                    <a:lnTo>
                      <a:pt x="1447" y="4187"/>
                    </a:lnTo>
                    <a:lnTo>
                      <a:pt x="1099" y="4759"/>
                    </a:lnTo>
                    <a:lnTo>
                      <a:pt x="817" y="5352"/>
                    </a:lnTo>
                    <a:lnTo>
                      <a:pt x="604" y="5963"/>
                    </a:lnTo>
                    <a:lnTo>
                      <a:pt x="464" y="6585"/>
                    </a:lnTo>
                    <a:lnTo>
                      <a:pt x="399" y="7217"/>
                    </a:lnTo>
                    <a:lnTo>
                      <a:pt x="413" y="7854"/>
                    </a:lnTo>
                    <a:lnTo>
                      <a:pt x="509" y="8491"/>
                    </a:lnTo>
                    <a:lnTo>
                      <a:pt x="648" y="8999"/>
                    </a:lnTo>
                    <a:lnTo>
                      <a:pt x="839" y="9486"/>
                    </a:lnTo>
                    <a:lnTo>
                      <a:pt x="1078" y="9950"/>
                    </a:lnTo>
                    <a:lnTo>
                      <a:pt x="1364" y="10389"/>
                    </a:lnTo>
                    <a:lnTo>
                      <a:pt x="1693" y="10803"/>
                    </a:lnTo>
                    <a:lnTo>
                      <a:pt x="2065" y="11189"/>
                    </a:lnTo>
                    <a:lnTo>
                      <a:pt x="2475" y="11546"/>
                    </a:lnTo>
                    <a:lnTo>
                      <a:pt x="2922" y="11872"/>
                    </a:lnTo>
                    <a:lnTo>
                      <a:pt x="3404" y="12166"/>
                    </a:lnTo>
                    <a:lnTo>
                      <a:pt x="3918" y="12425"/>
                    </a:lnTo>
                    <a:lnTo>
                      <a:pt x="4461" y="12650"/>
                    </a:lnTo>
                    <a:lnTo>
                      <a:pt x="5032" y="12837"/>
                    </a:lnTo>
                    <a:lnTo>
                      <a:pt x="5627" y="12986"/>
                    </a:lnTo>
                    <a:lnTo>
                      <a:pt x="6245" y="13093"/>
                    </a:lnTo>
                    <a:lnTo>
                      <a:pt x="6884" y="13160"/>
                    </a:lnTo>
                    <a:lnTo>
                      <a:pt x="7539" y="13182"/>
                    </a:lnTo>
                    <a:lnTo>
                      <a:pt x="8605" y="13123"/>
                    </a:lnTo>
                    <a:lnTo>
                      <a:pt x="9672" y="12950"/>
                    </a:lnTo>
                    <a:lnTo>
                      <a:pt x="10445" y="12750"/>
                    </a:lnTo>
                    <a:lnTo>
                      <a:pt x="11190" y="12495"/>
                    </a:lnTo>
                    <a:lnTo>
                      <a:pt x="11902" y="12186"/>
                    </a:lnTo>
                    <a:lnTo>
                      <a:pt x="12576" y="11827"/>
                    </a:lnTo>
                    <a:lnTo>
                      <a:pt x="13209" y="11418"/>
                    </a:lnTo>
                    <a:lnTo>
                      <a:pt x="13798" y="10964"/>
                    </a:lnTo>
                    <a:lnTo>
                      <a:pt x="14338" y="10465"/>
                    </a:lnTo>
                    <a:lnTo>
                      <a:pt x="14825" y="9924"/>
                    </a:lnTo>
                    <a:lnTo>
                      <a:pt x="15245" y="9358"/>
                    </a:lnTo>
                    <a:lnTo>
                      <a:pt x="15595" y="8774"/>
                    </a:lnTo>
                    <a:lnTo>
                      <a:pt x="15873" y="8175"/>
                    </a:lnTo>
                    <a:lnTo>
                      <a:pt x="16079" y="7565"/>
                    </a:lnTo>
                    <a:lnTo>
                      <a:pt x="16211" y="6947"/>
                    </a:lnTo>
                    <a:lnTo>
                      <a:pt x="16269" y="6327"/>
                    </a:lnTo>
                    <a:lnTo>
                      <a:pt x="16251" y="5706"/>
                    </a:lnTo>
                    <a:lnTo>
                      <a:pt x="16156" y="5090"/>
                    </a:lnTo>
                    <a:lnTo>
                      <a:pt x="16017" y="4582"/>
                    </a:lnTo>
                    <a:lnTo>
                      <a:pt x="15826" y="4095"/>
                    </a:lnTo>
                    <a:lnTo>
                      <a:pt x="15587" y="3631"/>
                    </a:lnTo>
                    <a:lnTo>
                      <a:pt x="15302" y="3192"/>
                    </a:lnTo>
                    <a:lnTo>
                      <a:pt x="14972" y="2778"/>
                    </a:lnTo>
                    <a:lnTo>
                      <a:pt x="14600" y="2392"/>
                    </a:lnTo>
                    <a:lnTo>
                      <a:pt x="14190" y="2035"/>
                    </a:lnTo>
                    <a:lnTo>
                      <a:pt x="13743" y="1709"/>
                    </a:lnTo>
                    <a:lnTo>
                      <a:pt x="13261" y="1415"/>
                    </a:lnTo>
                    <a:lnTo>
                      <a:pt x="12748" y="1156"/>
                    </a:lnTo>
                    <a:lnTo>
                      <a:pt x="12204" y="931"/>
                    </a:lnTo>
                    <a:lnTo>
                      <a:pt x="11633" y="744"/>
                    </a:lnTo>
                    <a:lnTo>
                      <a:pt x="11038" y="595"/>
                    </a:lnTo>
                    <a:lnTo>
                      <a:pt x="10420" y="488"/>
                    </a:lnTo>
                    <a:lnTo>
                      <a:pt x="9782" y="422"/>
                    </a:lnTo>
                    <a:lnTo>
                      <a:pt x="9127" y="399"/>
                    </a:lnTo>
                    <a:lnTo>
                      <a:pt x="9127" y="399"/>
                    </a:lnTo>
                    <a:close/>
                    <a:moveTo>
                      <a:pt x="7539" y="13581"/>
                    </a:moveTo>
                    <a:lnTo>
                      <a:pt x="6848" y="13557"/>
                    </a:lnTo>
                    <a:lnTo>
                      <a:pt x="6175" y="13486"/>
                    </a:lnTo>
                    <a:lnTo>
                      <a:pt x="5524" y="13371"/>
                    </a:lnTo>
                    <a:lnTo>
                      <a:pt x="4897" y="13213"/>
                    </a:lnTo>
                    <a:lnTo>
                      <a:pt x="4295" y="13014"/>
                    </a:lnTo>
                    <a:lnTo>
                      <a:pt x="3721" y="12775"/>
                    </a:lnTo>
                    <a:lnTo>
                      <a:pt x="3180" y="12497"/>
                    </a:lnTo>
                    <a:lnTo>
                      <a:pt x="2671" y="12183"/>
                    </a:lnTo>
                    <a:lnTo>
                      <a:pt x="2199" y="11836"/>
                    </a:lnTo>
                    <a:lnTo>
                      <a:pt x="1765" y="11454"/>
                    </a:lnTo>
                    <a:lnTo>
                      <a:pt x="1373" y="11043"/>
                    </a:lnTo>
                    <a:lnTo>
                      <a:pt x="1025" y="10602"/>
                    </a:lnTo>
                    <a:lnTo>
                      <a:pt x="722" y="10132"/>
                    </a:lnTo>
                    <a:lnTo>
                      <a:pt x="469" y="9638"/>
                    </a:lnTo>
                    <a:lnTo>
                      <a:pt x="267" y="9118"/>
                    </a:lnTo>
                    <a:lnTo>
                      <a:pt x="119" y="8576"/>
                    </a:lnTo>
                    <a:lnTo>
                      <a:pt x="16" y="7899"/>
                    </a:lnTo>
                    <a:lnTo>
                      <a:pt x="0" y="7222"/>
                    </a:lnTo>
                    <a:lnTo>
                      <a:pt x="66" y="6550"/>
                    </a:lnTo>
                    <a:lnTo>
                      <a:pt x="212" y="5889"/>
                    </a:lnTo>
                    <a:lnTo>
                      <a:pt x="434" y="5241"/>
                    </a:lnTo>
                    <a:lnTo>
                      <a:pt x="728" y="4612"/>
                    </a:lnTo>
                    <a:lnTo>
                      <a:pt x="1091" y="4005"/>
                    </a:lnTo>
                    <a:lnTo>
                      <a:pt x="1521" y="3424"/>
                    </a:lnTo>
                    <a:lnTo>
                      <a:pt x="2013" y="2874"/>
                    </a:lnTo>
                    <a:lnTo>
                      <a:pt x="2563" y="2358"/>
                    </a:lnTo>
                    <a:lnTo>
                      <a:pt x="3169" y="1883"/>
                    </a:lnTo>
                    <a:lnTo>
                      <a:pt x="3827" y="1451"/>
                    </a:lnTo>
                    <a:lnTo>
                      <a:pt x="4533" y="1066"/>
                    </a:lnTo>
                    <a:lnTo>
                      <a:pt x="5284" y="734"/>
                    </a:lnTo>
                    <a:lnTo>
                      <a:pt x="6077" y="457"/>
                    </a:lnTo>
                    <a:lnTo>
                      <a:pt x="6909" y="241"/>
                    </a:lnTo>
                    <a:lnTo>
                      <a:pt x="7461" y="135"/>
                    </a:lnTo>
                    <a:lnTo>
                      <a:pt x="8018" y="60"/>
                    </a:lnTo>
                    <a:lnTo>
                      <a:pt x="8573" y="15"/>
                    </a:lnTo>
                    <a:lnTo>
                      <a:pt x="9127" y="0"/>
                    </a:lnTo>
                    <a:lnTo>
                      <a:pt x="9817" y="24"/>
                    </a:lnTo>
                    <a:lnTo>
                      <a:pt x="10489" y="95"/>
                    </a:lnTo>
                    <a:lnTo>
                      <a:pt x="11140" y="209"/>
                    </a:lnTo>
                    <a:lnTo>
                      <a:pt x="11768" y="368"/>
                    </a:lnTo>
                    <a:lnTo>
                      <a:pt x="12370" y="567"/>
                    </a:lnTo>
                    <a:lnTo>
                      <a:pt x="12944" y="806"/>
                    </a:lnTo>
                    <a:lnTo>
                      <a:pt x="13485" y="1084"/>
                    </a:lnTo>
                    <a:lnTo>
                      <a:pt x="13994" y="1398"/>
                    </a:lnTo>
                    <a:lnTo>
                      <a:pt x="14466" y="1745"/>
                    </a:lnTo>
                    <a:lnTo>
                      <a:pt x="14900" y="2126"/>
                    </a:lnTo>
                    <a:lnTo>
                      <a:pt x="15292" y="2538"/>
                    </a:lnTo>
                    <a:lnTo>
                      <a:pt x="15641" y="2979"/>
                    </a:lnTo>
                    <a:lnTo>
                      <a:pt x="15943" y="3449"/>
                    </a:lnTo>
                    <a:lnTo>
                      <a:pt x="16196" y="3943"/>
                    </a:lnTo>
                    <a:lnTo>
                      <a:pt x="16398" y="4463"/>
                    </a:lnTo>
                    <a:lnTo>
                      <a:pt x="16546" y="5005"/>
                    </a:lnTo>
                    <a:lnTo>
                      <a:pt x="16648" y="5666"/>
                    </a:lnTo>
                    <a:lnTo>
                      <a:pt x="16668" y="6333"/>
                    </a:lnTo>
                    <a:lnTo>
                      <a:pt x="16608" y="6998"/>
                    </a:lnTo>
                    <a:lnTo>
                      <a:pt x="16468" y="7659"/>
                    </a:lnTo>
                    <a:lnTo>
                      <a:pt x="16250" y="8311"/>
                    </a:lnTo>
                    <a:lnTo>
                      <a:pt x="15954" y="8950"/>
                    </a:lnTo>
                    <a:lnTo>
                      <a:pt x="15581" y="9574"/>
                    </a:lnTo>
                    <a:lnTo>
                      <a:pt x="15134" y="10177"/>
                    </a:lnTo>
                    <a:lnTo>
                      <a:pt x="14624" y="10743"/>
                    </a:lnTo>
                    <a:lnTo>
                      <a:pt x="14060" y="11264"/>
                    </a:lnTo>
                    <a:lnTo>
                      <a:pt x="13446" y="11740"/>
                    </a:lnTo>
                    <a:lnTo>
                      <a:pt x="12784" y="12167"/>
                    </a:lnTo>
                    <a:lnTo>
                      <a:pt x="12080" y="12543"/>
                    </a:lnTo>
                    <a:lnTo>
                      <a:pt x="11338" y="12866"/>
                    </a:lnTo>
                    <a:lnTo>
                      <a:pt x="10562" y="13132"/>
                    </a:lnTo>
                    <a:lnTo>
                      <a:pt x="9757" y="13340"/>
                    </a:lnTo>
                    <a:lnTo>
                      <a:pt x="9203" y="13445"/>
                    </a:lnTo>
                    <a:lnTo>
                      <a:pt x="8648" y="13521"/>
                    </a:lnTo>
                    <a:lnTo>
                      <a:pt x="8093" y="13566"/>
                    </a:lnTo>
                    <a:lnTo>
                      <a:pt x="7539" y="13581"/>
                    </a:lnTo>
                    <a:lnTo>
                      <a:pt x="7539" y="135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 dirty="0">
                  <a:latin typeface="+mj-lt"/>
                </a:endParaRPr>
              </a:p>
            </p:txBody>
          </p:sp>
          <p:sp>
            <p:nvSpPr>
              <p:cNvPr id="41" name="Freeform 6"/>
              <p:cNvSpPr>
                <a:spLocks noEditPoints="1"/>
              </p:cNvSpPr>
              <p:nvPr/>
            </p:nvSpPr>
            <p:spPr bwMode="auto">
              <a:xfrm>
                <a:off x="3265" y="7905"/>
                <a:ext cx="745" cy="745"/>
              </a:xfrm>
              <a:custGeom>
                <a:avLst/>
                <a:gdLst>
                  <a:gd name="T0" fmla="*/ 3949 w 9689"/>
                  <a:gd name="T1" fmla="*/ 490 h 9689"/>
                  <a:gd name="T2" fmla="*/ 2728 w 9689"/>
                  <a:gd name="T3" fmla="*/ 937 h 9689"/>
                  <a:gd name="T4" fmla="*/ 1703 w 9689"/>
                  <a:gd name="T5" fmla="*/ 1703 h 9689"/>
                  <a:gd name="T6" fmla="*/ 936 w 9689"/>
                  <a:gd name="T7" fmla="*/ 2727 h 9689"/>
                  <a:gd name="T8" fmla="*/ 490 w 9689"/>
                  <a:gd name="T9" fmla="*/ 3950 h 9689"/>
                  <a:gd name="T10" fmla="*/ 422 w 9689"/>
                  <a:gd name="T11" fmla="*/ 5299 h 9689"/>
                  <a:gd name="T12" fmla="*/ 750 w 9689"/>
                  <a:gd name="T13" fmla="*/ 6573 h 9689"/>
                  <a:gd name="T14" fmla="*/ 1415 w 9689"/>
                  <a:gd name="T15" fmla="*/ 7671 h 9689"/>
                  <a:gd name="T16" fmla="*/ 2360 w 9689"/>
                  <a:gd name="T17" fmla="*/ 8529 h 9689"/>
                  <a:gd name="T18" fmla="*/ 3524 w 9689"/>
                  <a:gd name="T19" fmla="*/ 9090 h 9689"/>
                  <a:gd name="T20" fmla="*/ 4844 w 9689"/>
                  <a:gd name="T21" fmla="*/ 9290 h 9689"/>
                  <a:gd name="T22" fmla="*/ 6165 w 9689"/>
                  <a:gd name="T23" fmla="*/ 9090 h 9689"/>
                  <a:gd name="T24" fmla="*/ 7328 w 9689"/>
                  <a:gd name="T25" fmla="*/ 8529 h 9689"/>
                  <a:gd name="T26" fmla="*/ 8273 w 9689"/>
                  <a:gd name="T27" fmla="*/ 7671 h 9689"/>
                  <a:gd name="T28" fmla="*/ 8940 w 9689"/>
                  <a:gd name="T29" fmla="*/ 6573 h 9689"/>
                  <a:gd name="T30" fmla="*/ 9267 w 9689"/>
                  <a:gd name="T31" fmla="*/ 5299 h 9689"/>
                  <a:gd name="T32" fmla="*/ 9199 w 9689"/>
                  <a:gd name="T33" fmla="*/ 3950 h 9689"/>
                  <a:gd name="T34" fmla="*/ 8752 w 9689"/>
                  <a:gd name="T35" fmla="*/ 2727 h 9689"/>
                  <a:gd name="T36" fmla="*/ 7987 w 9689"/>
                  <a:gd name="T37" fmla="*/ 1703 h 9689"/>
                  <a:gd name="T38" fmla="*/ 6961 w 9689"/>
                  <a:gd name="T39" fmla="*/ 937 h 9689"/>
                  <a:gd name="T40" fmla="*/ 5739 w 9689"/>
                  <a:gd name="T41" fmla="*/ 490 h 9689"/>
                  <a:gd name="T42" fmla="*/ 4844 w 9689"/>
                  <a:gd name="T43" fmla="*/ 400 h 9689"/>
                  <a:gd name="T44" fmla="*/ 3869 w 9689"/>
                  <a:gd name="T45" fmla="*/ 9590 h 9689"/>
                  <a:gd name="T46" fmla="*/ 2537 w 9689"/>
                  <a:gd name="T47" fmla="*/ 9104 h 9689"/>
                  <a:gd name="T48" fmla="*/ 1420 w 9689"/>
                  <a:gd name="T49" fmla="*/ 8269 h 9689"/>
                  <a:gd name="T50" fmla="*/ 586 w 9689"/>
                  <a:gd name="T51" fmla="*/ 7152 h 9689"/>
                  <a:gd name="T52" fmla="*/ 99 w 9689"/>
                  <a:gd name="T53" fmla="*/ 5820 h 9689"/>
                  <a:gd name="T54" fmla="*/ 26 w 9689"/>
                  <a:gd name="T55" fmla="*/ 4350 h 9689"/>
                  <a:gd name="T56" fmla="*/ 381 w 9689"/>
                  <a:gd name="T57" fmla="*/ 2961 h 9689"/>
                  <a:gd name="T58" fmla="*/ 1107 w 9689"/>
                  <a:gd name="T59" fmla="*/ 1764 h 9689"/>
                  <a:gd name="T60" fmla="*/ 2138 w 9689"/>
                  <a:gd name="T61" fmla="*/ 828 h 9689"/>
                  <a:gd name="T62" fmla="*/ 3406 w 9689"/>
                  <a:gd name="T63" fmla="*/ 218 h 9689"/>
                  <a:gd name="T64" fmla="*/ 4844 w 9689"/>
                  <a:gd name="T65" fmla="*/ 0 h 9689"/>
                  <a:gd name="T66" fmla="*/ 6283 w 9689"/>
                  <a:gd name="T67" fmla="*/ 218 h 9689"/>
                  <a:gd name="T68" fmla="*/ 7552 w 9689"/>
                  <a:gd name="T69" fmla="*/ 828 h 9689"/>
                  <a:gd name="T70" fmla="*/ 8581 w 9689"/>
                  <a:gd name="T71" fmla="*/ 1764 h 9689"/>
                  <a:gd name="T72" fmla="*/ 9308 w 9689"/>
                  <a:gd name="T73" fmla="*/ 2961 h 9689"/>
                  <a:gd name="T74" fmla="*/ 9664 w 9689"/>
                  <a:gd name="T75" fmla="*/ 4350 h 9689"/>
                  <a:gd name="T76" fmla="*/ 9590 w 9689"/>
                  <a:gd name="T77" fmla="*/ 5820 h 9689"/>
                  <a:gd name="T78" fmla="*/ 9104 w 9689"/>
                  <a:gd name="T79" fmla="*/ 7152 h 9689"/>
                  <a:gd name="T80" fmla="*/ 8268 w 9689"/>
                  <a:gd name="T81" fmla="*/ 8269 h 9689"/>
                  <a:gd name="T82" fmla="*/ 7152 w 9689"/>
                  <a:gd name="T83" fmla="*/ 9104 h 9689"/>
                  <a:gd name="T84" fmla="*/ 5820 w 9689"/>
                  <a:gd name="T85" fmla="*/ 9590 h 9689"/>
                  <a:gd name="T86" fmla="*/ 4844 w 9689"/>
                  <a:gd name="T87" fmla="*/ 9689 h 96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689" h="9689">
                    <a:moveTo>
                      <a:pt x="4844" y="400"/>
                    </a:moveTo>
                    <a:lnTo>
                      <a:pt x="4390" y="423"/>
                    </a:lnTo>
                    <a:lnTo>
                      <a:pt x="3949" y="490"/>
                    </a:lnTo>
                    <a:lnTo>
                      <a:pt x="3524" y="600"/>
                    </a:lnTo>
                    <a:lnTo>
                      <a:pt x="3116" y="749"/>
                    </a:lnTo>
                    <a:lnTo>
                      <a:pt x="2728" y="937"/>
                    </a:lnTo>
                    <a:lnTo>
                      <a:pt x="2360" y="1159"/>
                    </a:lnTo>
                    <a:lnTo>
                      <a:pt x="2018" y="1416"/>
                    </a:lnTo>
                    <a:lnTo>
                      <a:pt x="1703" y="1703"/>
                    </a:lnTo>
                    <a:lnTo>
                      <a:pt x="1415" y="2019"/>
                    </a:lnTo>
                    <a:lnTo>
                      <a:pt x="1160" y="2361"/>
                    </a:lnTo>
                    <a:lnTo>
                      <a:pt x="936" y="2727"/>
                    </a:lnTo>
                    <a:lnTo>
                      <a:pt x="750" y="3116"/>
                    </a:lnTo>
                    <a:lnTo>
                      <a:pt x="599" y="3524"/>
                    </a:lnTo>
                    <a:lnTo>
                      <a:pt x="490" y="3950"/>
                    </a:lnTo>
                    <a:lnTo>
                      <a:pt x="422" y="4391"/>
                    </a:lnTo>
                    <a:lnTo>
                      <a:pt x="399" y="4845"/>
                    </a:lnTo>
                    <a:lnTo>
                      <a:pt x="422" y="5299"/>
                    </a:lnTo>
                    <a:lnTo>
                      <a:pt x="490" y="5740"/>
                    </a:lnTo>
                    <a:lnTo>
                      <a:pt x="599" y="6164"/>
                    </a:lnTo>
                    <a:lnTo>
                      <a:pt x="750" y="6573"/>
                    </a:lnTo>
                    <a:lnTo>
                      <a:pt x="936" y="6961"/>
                    </a:lnTo>
                    <a:lnTo>
                      <a:pt x="1160" y="7329"/>
                    </a:lnTo>
                    <a:lnTo>
                      <a:pt x="1415" y="7671"/>
                    </a:lnTo>
                    <a:lnTo>
                      <a:pt x="1703" y="7987"/>
                    </a:lnTo>
                    <a:lnTo>
                      <a:pt x="2018" y="8274"/>
                    </a:lnTo>
                    <a:lnTo>
                      <a:pt x="2360" y="8529"/>
                    </a:lnTo>
                    <a:lnTo>
                      <a:pt x="2728" y="8753"/>
                    </a:lnTo>
                    <a:lnTo>
                      <a:pt x="3116" y="8940"/>
                    </a:lnTo>
                    <a:lnTo>
                      <a:pt x="3524" y="9090"/>
                    </a:lnTo>
                    <a:lnTo>
                      <a:pt x="3949" y="9199"/>
                    </a:lnTo>
                    <a:lnTo>
                      <a:pt x="4390" y="9267"/>
                    </a:lnTo>
                    <a:lnTo>
                      <a:pt x="4844" y="9290"/>
                    </a:lnTo>
                    <a:lnTo>
                      <a:pt x="5298" y="9267"/>
                    </a:lnTo>
                    <a:lnTo>
                      <a:pt x="5739" y="9199"/>
                    </a:lnTo>
                    <a:lnTo>
                      <a:pt x="6165" y="9090"/>
                    </a:lnTo>
                    <a:lnTo>
                      <a:pt x="6573" y="8940"/>
                    </a:lnTo>
                    <a:lnTo>
                      <a:pt x="6961" y="8753"/>
                    </a:lnTo>
                    <a:lnTo>
                      <a:pt x="7328" y="8529"/>
                    </a:lnTo>
                    <a:lnTo>
                      <a:pt x="7670" y="8274"/>
                    </a:lnTo>
                    <a:lnTo>
                      <a:pt x="7987" y="7987"/>
                    </a:lnTo>
                    <a:lnTo>
                      <a:pt x="8273" y="7671"/>
                    </a:lnTo>
                    <a:lnTo>
                      <a:pt x="8529" y="7329"/>
                    </a:lnTo>
                    <a:lnTo>
                      <a:pt x="8752" y="6961"/>
                    </a:lnTo>
                    <a:lnTo>
                      <a:pt x="8940" y="6573"/>
                    </a:lnTo>
                    <a:lnTo>
                      <a:pt x="9089" y="6164"/>
                    </a:lnTo>
                    <a:lnTo>
                      <a:pt x="9199" y="5740"/>
                    </a:lnTo>
                    <a:lnTo>
                      <a:pt x="9267" y="5299"/>
                    </a:lnTo>
                    <a:lnTo>
                      <a:pt x="9290" y="4845"/>
                    </a:lnTo>
                    <a:lnTo>
                      <a:pt x="9267" y="4391"/>
                    </a:lnTo>
                    <a:lnTo>
                      <a:pt x="9199" y="3950"/>
                    </a:lnTo>
                    <a:lnTo>
                      <a:pt x="9089" y="3524"/>
                    </a:lnTo>
                    <a:lnTo>
                      <a:pt x="8940" y="3116"/>
                    </a:lnTo>
                    <a:lnTo>
                      <a:pt x="8752" y="2727"/>
                    </a:lnTo>
                    <a:lnTo>
                      <a:pt x="8529" y="2361"/>
                    </a:lnTo>
                    <a:lnTo>
                      <a:pt x="8273" y="2019"/>
                    </a:lnTo>
                    <a:lnTo>
                      <a:pt x="7987" y="1703"/>
                    </a:lnTo>
                    <a:lnTo>
                      <a:pt x="7670" y="1416"/>
                    </a:lnTo>
                    <a:lnTo>
                      <a:pt x="7328" y="1159"/>
                    </a:lnTo>
                    <a:lnTo>
                      <a:pt x="6961" y="937"/>
                    </a:lnTo>
                    <a:lnTo>
                      <a:pt x="6573" y="749"/>
                    </a:lnTo>
                    <a:lnTo>
                      <a:pt x="6165" y="600"/>
                    </a:lnTo>
                    <a:lnTo>
                      <a:pt x="5739" y="490"/>
                    </a:lnTo>
                    <a:lnTo>
                      <a:pt x="5298" y="423"/>
                    </a:lnTo>
                    <a:lnTo>
                      <a:pt x="4844" y="400"/>
                    </a:lnTo>
                    <a:lnTo>
                      <a:pt x="4844" y="400"/>
                    </a:lnTo>
                    <a:close/>
                    <a:moveTo>
                      <a:pt x="4844" y="9689"/>
                    </a:moveTo>
                    <a:lnTo>
                      <a:pt x="4350" y="9664"/>
                    </a:lnTo>
                    <a:lnTo>
                      <a:pt x="3869" y="9590"/>
                    </a:lnTo>
                    <a:lnTo>
                      <a:pt x="3406" y="9471"/>
                    </a:lnTo>
                    <a:lnTo>
                      <a:pt x="2960" y="9308"/>
                    </a:lnTo>
                    <a:lnTo>
                      <a:pt x="2537" y="9104"/>
                    </a:lnTo>
                    <a:lnTo>
                      <a:pt x="2138" y="8861"/>
                    </a:lnTo>
                    <a:lnTo>
                      <a:pt x="1765" y="8582"/>
                    </a:lnTo>
                    <a:lnTo>
                      <a:pt x="1420" y="8269"/>
                    </a:lnTo>
                    <a:lnTo>
                      <a:pt x="1107" y="7924"/>
                    </a:lnTo>
                    <a:lnTo>
                      <a:pt x="829" y="7552"/>
                    </a:lnTo>
                    <a:lnTo>
                      <a:pt x="586" y="7152"/>
                    </a:lnTo>
                    <a:lnTo>
                      <a:pt x="381" y="6729"/>
                    </a:lnTo>
                    <a:lnTo>
                      <a:pt x="219" y="6283"/>
                    </a:lnTo>
                    <a:lnTo>
                      <a:pt x="99" y="5820"/>
                    </a:lnTo>
                    <a:lnTo>
                      <a:pt x="26" y="5339"/>
                    </a:lnTo>
                    <a:lnTo>
                      <a:pt x="0" y="4845"/>
                    </a:lnTo>
                    <a:lnTo>
                      <a:pt x="26" y="4350"/>
                    </a:lnTo>
                    <a:lnTo>
                      <a:pt x="99" y="3869"/>
                    </a:lnTo>
                    <a:lnTo>
                      <a:pt x="219" y="3405"/>
                    </a:lnTo>
                    <a:lnTo>
                      <a:pt x="381" y="2961"/>
                    </a:lnTo>
                    <a:lnTo>
                      <a:pt x="586" y="2537"/>
                    </a:lnTo>
                    <a:lnTo>
                      <a:pt x="829" y="2138"/>
                    </a:lnTo>
                    <a:lnTo>
                      <a:pt x="1107" y="1764"/>
                    </a:lnTo>
                    <a:lnTo>
                      <a:pt x="1420" y="1421"/>
                    </a:lnTo>
                    <a:lnTo>
                      <a:pt x="1765" y="1108"/>
                    </a:lnTo>
                    <a:lnTo>
                      <a:pt x="2138" y="828"/>
                    </a:lnTo>
                    <a:lnTo>
                      <a:pt x="2537" y="585"/>
                    </a:lnTo>
                    <a:lnTo>
                      <a:pt x="2960" y="382"/>
                    </a:lnTo>
                    <a:lnTo>
                      <a:pt x="3406" y="218"/>
                    </a:lnTo>
                    <a:lnTo>
                      <a:pt x="3869" y="99"/>
                    </a:lnTo>
                    <a:lnTo>
                      <a:pt x="4350" y="25"/>
                    </a:lnTo>
                    <a:lnTo>
                      <a:pt x="4844" y="0"/>
                    </a:lnTo>
                    <a:lnTo>
                      <a:pt x="5339" y="25"/>
                    </a:lnTo>
                    <a:lnTo>
                      <a:pt x="5820" y="99"/>
                    </a:lnTo>
                    <a:lnTo>
                      <a:pt x="6283" y="218"/>
                    </a:lnTo>
                    <a:lnTo>
                      <a:pt x="6728" y="382"/>
                    </a:lnTo>
                    <a:lnTo>
                      <a:pt x="7152" y="585"/>
                    </a:lnTo>
                    <a:lnTo>
                      <a:pt x="7552" y="828"/>
                    </a:lnTo>
                    <a:lnTo>
                      <a:pt x="7924" y="1108"/>
                    </a:lnTo>
                    <a:lnTo>
                      <a:pt x="8268" y="1421"/>
                    </a:lnTo>
                    <a:lnTo>
                      <a:pt x="8581" y="1764"/>
                    </a:lnTo>
                    <a:lnTo>
                      <a:pt x="8861" y="2138"/>
                    </a:lnTo>
                    <a:lnTo>
                      <a:pt x="9104" y="2537"/>
                    </a:lnTo>
                    <a:lnTo>
                      <a:pt x="9308" y="2961"/>
                    </a:lnTo>
                    <a:lnTo>
                      <a:pt x="9471" y="3405"/>
                    </a:lnTo>
                    <a:lnTo>
                      <a:pt x="9590" y="3869"/>
                    </a:lnTo>
                    <a:lnTo>
                      <a:pt x="9664" y="4350"/>
                    </a:lnTo>
                    <a:lnTo>
                      <a:pt x="9689" y="4845"/>
                    </a:lnTo>
                    <a:lnTo>
                      <a:pt x="9664" y="5339"/>
                    </a:lnTo>
                    <a:lnTo>
                      <a:pt x="9590" y="5820"/>
                    </a:lnTo>
                    <a:lnTo>
                      <a:pt x="9471" y="6283"/>
                    </a:lnTo>
                    <a:lnTo>
                      <a:pt x="9308" y="6729"/>
                    </a:lnTo>
                    <a:lnTo>
                      <a:pt x="9104" y="7152"/>
                    </a:lnTo>
                    <a:lnTo>
                      <a:pt x="8861" y="7552"/>
                    </a:lnTo>
                    <a:lnTo>
                      <a:pt x="8581" y="7924"/>
                    </a:lnTo>
                    <a:lnTo>
                      <a:pt x="8268" y="8269"/>
                    </a:lnTo>
                    <a:lnTo>
                      <a:pt x="7924" y="8582"/>
                    </a:lnTo>
                    <a:lnTo>
                      <a:pt x="7552" y="8861"/>
                    </a:lnTo>
                    <a:lnTo>
                      <a:pt x="7152" y="9104"/>
                    </a:lnTo>
                    <a:lnTo>
                      <a:pt x="6728" y="9308"/>
                    </a:lnTo>
                    <a:lnTo>
                      <a:pt x="6283" y="9471"/>
                    </a:lnTo>
                    <a:lnTo>
                      <a:pt x="5820" y="9590"/>
                    </a:lnTo>
                    <a:lnTo>
                      <a:pt x="5339" y="9664"/>
                    </a:lnTo>
                    <a:lnTo>
                      <a:pt x="4844" y="9689"/>
                    </a:lnTo>
                    <a:lnTo>
                      <a:pt x="4844" y="968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 dirty="0">
                  <a:latin typeface="+mj-lt"/>
                </a:endParaRPr>
              </a:p>
            </p:txBody>
          </p:sp>
          <p:sp>
            <p:nvSpPr>
              <p:cNvPr id="42" name="Freeform 7"/>
              <p:cNvSpPr>
                <a:spLocks noEditPoints="1"/>
              </p:cNvSpPr>
              <p:nvPr/>
            </p:nvSpPr>
            <p:spPr bwMode="auto">
              <a:xfrm>
                <a:off x="3350" y="8036"/>
                <a:ext cx="465" cy="466"/>
              </a:xfrm>
              <a:custGeom>
                <a:avLst/>
                <a:gdLst>
                  <a:gd name="T0" fmla="*/ 2498 w 6051"/>
                  <a:gd name="T1" fmla="*/ 452 h 6050"/>
                  <a:gd name="T2" fmla="*/ 1559 w 6051"/>
                  <a:gd name="T3" fmla="*/ 848 h 6050"/>
                  <a:gd name="T4" fmla="*/ 848 w 6051"/>
                  <a:gd name="T5" fmla="*/ 1557 h 6050"/>
                  <a:gd name="T6" fmla="*/ 453 w 6051"/>
                  <a:gd name="T7" fmla="*/ 2496 h 6050"/>
                  <a:gd name="T8" fmla="*/ 453 w 6051"/>
                  <a:gd name="T9" fmla="*/ 3553 h 6050"/>
                  <a:gd name="T10" fmla="*/ 848 w 6051"/>
                  <a:gd name="T11" fmla="*/ 4492 h 6050"/>
                  <a:gd name="T12" fmla="*/ 1559 w 6051"/>
                  <a:gd name="T13" fmla="*/ 5201 h 6050"/>
                  <a:gd name="T14" fmla="*/ 2498 w 6051"/>
                  <a:gd name="T15" fmla="*/ 5598 h 6050"/>
                  <a:gd name="T16" fmla="*/ 3555 w 6051"/>
                  <a:gd name="T17" fmla="*/ 5598 h 6050"/>
                  <a:gd name="T18" fmla="*/ 4492 w 6051"/>
                  <a:gd name="T19" fmla="*/ 5201 h 6050"/>
                  <a:gd name="T20" fmla="*/ 5203 w 6051"/>
                  <a:gd name="T21" fmla="*/ 4492 h 6050"/>
                  <a:gd name="T22" fmla="*/ 5598 w 6051"/>
                  <a:gd name="T23" fmla="*/ 3553 h 6050"/>
                  <a:gd name="T24" fmla="*/ 5598 w 6051"/>
                  <a:gd name="T25" fmla="*/ 2496 h 6050"/>
                  <a:gd name="T26" fmla="*/ 5203 w 6051"/>
                  <a:gd name="T27" fmla="*/ 1557 h 6050"/>
                  <a:gd name="T28" fmla="*/ 4492 w 6051"/>
                  <a:gd name="T29" fmla="*/ 848 h 6050"/>
                  <a:gd name="T30" fmla="*/ 3555 w 6051"/>
                  <a:gd name="T31" fmla="*/ 452 h 6050"/>
                  <a:gd name="T32" fmla="*/ 3026 w 6051"/>
                  <a:gd name="T33" fmla="*/ 398 h 6050"/>
                  <a:gd name="T34" fmla="*/ 2717 w 6051"/>
                  <a:gd name="T35" fmla="*/ 6035 h 6050"/>
                  <a:gd name="T36" fmla="*/ 2127 w 6051"/>
                  <a:gd name="T37" fmla="*/ 5914 h 6050"/>
                  <a:gd name="T38" fmla="*/ 1336 w 6051"/>
                  <a:gd name="T39" fmla="*/ 5533 h 6050"/>
                  <a:gd name="T40" fmla="*/ 518 w 6051"/>
                  <a:gd name="T41" fmla="*/ 4715 h 6050"/>
                  <a:gd name="T42" fmla="*/ 137 w 6051"/>
                  <a:gd name="T43" fmla="*/ 3923 h 6050"/>
                  <a:gd name="T44" fmla="*/ 16 w 6051"/>
                  <a:gd name="T45" fmla="*/ 3333 h 6050"/>
                  <a:gd name="T46" fmla="*/ 16 w 6051"/>
                  <a:gd name="T47" fmla="*/ 2715 h 6050"/>
                  <a:gd name="T48" fmla="*/ 137 w 6051"/>
                  <a:gd name="T49" fmla="*/ 2126 h 6050"/>
                  <a:gd name="T50" fmla="*/ 518 w 6051"/>
                  <a:gd name="T51" fmla="*/ 1334 h 6050"/>
                  <a:gd name="T52" fmla="*/ 1336 w 6051"/>
                  <a:gd name="T53" fmla="*/ 516 h 6050"/>
                  <a:gd name="T54" fmla="*/ 2127 w 6051"/>
                  <a:gd name="T55" fmla="*/ 135 h 6050"/>
                  <a:gd name="T56" fmla="*/ 2717 w 6051"/>
                  <a:gd name="T57" fmla="*/ 15 h 6050"/>
                  <a:gd name="T58" fmla="*/ 3334 w 6051"/>
                  <a:gd name="T59" fmla="*/ 15 h 6050"/>
                  <a:gd name="T60" fmla="*/ 3925 w 6051"/>
                  <a:gd name="T61" fmla="*/ 135 h 6050"/>
                  <a:gd name="T62" fmla="*/ 4716 w 6051"/>
                  <a:gd name="T63" fmla="*/ 516 h 6050"/>
                  <a:gd name="T64" fmla="*/ 5534 w 6051"/>
                  <a:gd name="T65" fmla="*/ 1334 h 6050"/>
                  <a:gd name="T66" fmla="*/ 5914 w 6051"/>
                  <a:gd name="T67" fmla="*/ 2126 h 6050"/>
                  <a:gd name="T68" fmla="*/ 6035 w 6051"/>
                  <a:gd name="T69" fmla="*/ 2715 h 6050"/>
                  <a:gd name="T70" fmla="*/ 6035 w 6051"/>
                  <a:gd name="T71" fmla="*/ 3333 h 6050"/>
                  <a:gd name="T72" fmla="*/ 5914 w 6051"/>
                  <a:gd name="T73" fmla="*/ 3923 h 6050"/>
                  <a:gd name="T74" fmla="*/ 5534 w 6051"/>
                  <a:gd name="T75" fmla="*/ 4715 h 6050"/>
                  <a:gd name="T76" fmla="*/ 4716 w 6051"/>
                  <a:gd name="T77" fmla="*/ 5533 h 6050"/>
                  <a:gd name="T78" fmla="*/ 3925 w 6051"/>
                  <a:gd name="T79" fmla="*/ 5914 h 6050"/>
                  <a:gd name="T80" fmla="*/ 3334 w 6051"/>
                  <a:gd name="T81" fmla="*/ 6035 h 6050"/>
                  <a:gd name="T82" fmla="*/ 3026 w 6051"/>
                  <a:gd name="T83" fmla="*/ 6050 h 60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6051" h="6050">
                    <a:moveTo>
                      <a:pt x="3026" y="398"/>
                    </a:moveTo>
                    <a:lnTo>
                      <a:pt x="2498" y="452"/>
                    </a:lnTo>
                    <a:lnTo>
                      <a:pt x="2004" y="605"/>
                    </a:lnTo>
                    <a:lnTo>
                      <a:pt x="1559" y="848"/>
                    </a:lnTo>
                    <a:lnTo>
                      <a:pt x="1170" y="1168"/>
                    </a:lnTo>
                    <a:lnTo>
                      <a:pt x="848" y="1557"/>
                    </a:lnTo>
                    <a:lnTo>
                      <a:pt x="606" y="2003"/>
                    </a:lnTo>
                    <a:lnTo>
                      <a:pt x="453" y="2496"/>
                    </a:lnTo>
                    <a:lnTo>
                      <a:pt x="400" y="3024"/>
                    </a:lnTo>
                    <a:lnTo>
                      <a:pt x="453" y="3553"/>
                    </a:lnTo>
                    <a:lnTo>
                      <a:pt x="606" y="4045"/>
                    </a:lnTo>
                    <a:lnTo>
                      <a:pt x="848" y="4492"/>
                    </a:lnTo>
                    <a:lnTo>
                      <a:pt x="1170" y="4881"/>
                    </a:lnTo>
                    <a:lnTo>
                      <a:pt x="1559" y="5201"/>
                    </a:lnTo>
                    <a:lnTo>
                      <a:pt x="2004" y="5444"/>
                    </a:lnTo>
                    <a:lnTo>
                      <a:pt x="2498" y="5598"/>
                    </a:lnTo>
                    <a:lnTo>
                      <a:pt x="3026" y="5651"/>
                    </a:lnTo>
                    <a:lnTo>
                      <a:pt x="3555" y="5598"/>
                    </a:lnTo>
                    <a:lnTo>
                      <a:pt x="4047" y="5444"/>
                    </a:lnTo>
                    <a:lnTo>
                      <a:pt x="4492" y="5201"/>
                    </a:lnTo>
                    <a:lnTo>
                      <a:pt x="4882" y="4881"/>
                    </a:lnTo>
                    <a:lnTo>
                      <a:pt x="5203" y="4492"/>
                    </a:lnTo>
                    <a:lnTo>
                      <a:pt x="5445" y="4045"/>
                    </a:lnTo>
                    <a:lnTo>
                      <a:pt x="5598" y="3553"/>
                    </a:lnTo>
                    <a:lnTo>
                      <a:pt x="5651" y="3024"/>
                    </a:lnTo>
                    <a:lnTo>
                      <a:pt x="5598" y="2496"/>
                    </a:lnTo>
                    <a:lnTo>
                      <a:pt x="5445" y="2003"/>
                    </a:lnTo>
                    <a:lnTo>
                      <a:pt x="5203" y="1557"/>
                    </a:lnTo>
                    <a:lnTo>
                      <a:pt x="4882" y="1168"/>
                    </a:lnTo>
                    <a:lnTo>
                      <a:pt x="4492" y="848"/>
                    </a:lnTo>
                    <a:lnTo>
                      <a:pt x="4047" y="605"/>
                    </a:lnTo>
                    <a:lnTo>
                      <a:pt x="3555" y="452"/>
                    </a:lnTo>
                    <a:lnTo>
                      <a:pt x="3026" y="398"/>
                    </a:lnTo>
                    <a:lnTo>
                      <a:pt x="3026" y="398"/>
                    </a:lnTo>
                    <a:close/>
                    <a:moveTo>
                      <a:pt x="3026" y="6050"/>
                    </a:moveTo>
                    <a:lnTo>
                      <a:pt x="2717" y="6035"/>
                    </a:lnTo>
                    <a:lnTo>
                      <a:pt x="2416" y="5988"/>
                    </a:lnTo>
                    <a:lnTo>
                      <a:pt x="2127" y="5914"/>
                    </a:lnTo>
                    <a:lnTo>
                      <a:pt x="1849" y="5811"/>
                    </a:lnTo>
                    <a:lnTo>
                      <a:pt x="1336" y="5533"/>
                    </a:lnTo>
                    <a:lnTo>
                      <a:pt x="888" y="5163"/>
                    </a:lnTo>
                    <a:lnTo>
                      <a:pt x="518" y="4715"/>
                    </a:lnTo>
                    <a:lnTo>
                      <a:pt x="238" y="4201"/>
                    </a:lnTo>
                    <a:lnTo>
                      <a:pt x="137" y="3923"/>
                    </a:lnTo>
                    <a:lnTo>
                      <a:pt x="62" y="3633"/>
                    </a:lnTo>
                    <a:lnTo>
                      <a:pt x="16" y="3333"/>
                    </a:lnTo>
                    <a:lnTo>
                      <a:pt x="0" y="3024"/>
                    </a:lnTo>
                    <a:lnTo>
                      <a:pt x="16" y="2715"/>
                    </a:lnTo>
                    <a:lnTo>
                      <a:pt x="62" y="2416"/>
                    </a:lnTo>
                    <a:lnTo>
                      <a:pt x="137" y="2126"/>
                    </a:lnTo>
                    <a:lnTo>
                      <a:pt x="238" y="1848"/>
                    </a:lnTo>
                    <a:lnTo>
                      <a:pt x="518" y="1334"/>
                    </a:lnTo>
                    <a:lnTo>
                      <a:pt x="888" y="886"/>
                    </a:lnTo>
                    <a:lnTo>
                      <a:pt x="1336" y="516"/>
                    </a:lnTo>
                    <a:lnTo>
                      <a:pt x="1849" y="238"/>
                    </a:lnTo>
                    <a:lnTo>
                      <a:pt x="2127" y="135"/>
                    </a:lnTo>
                    <a:lnTo>
                      <a:pt x="2416" y="60"/>
                    </a:lnTo>
                    <a:lnTo>
                      <a:pt x="2717" y="15"/>
                    </a:lnTo>
                    <a:lnTo>
                      <a:pt x="3026" y="0"/>
                    </a:lnTo>
                    <a:lnTo>
                      <a:pt x="3334" y="15"/>
                    </a:lnTo>
                    <a:lnTo>
                      <a:pt x="3635" y="60"/>
                    </a:lnTo>
                    <a:lnTo>
                      <a:pt x="3925" y="135"/>
                    </a:lnTo>
                    <a:lnTo>
                      <a:pt x="4202" y="238"/>
                    </a:lnTo>
                    <a:lnTo>
                      <a:pt x="4716" y="516"/>
                    </a:lnTo>
                    <a:lnTo>
                      <a:pt x="5164" y="886"/>
                    </a:lnTo>
                    <a:lnTo>
                      <a:pt x="5534" y="1334"/>
                    </a:lnTo>
                    <a:lnTo>
                      <a:pt x="5813" y="1848"/>
                    </a:lnTo>
                    <a:lnTo>
                      <a:pt x="5914" y="2126"/>
                    </a:lnTo>
                    <a:lnTo>
                      <a:pt x="5989" y="2416"/>
                    </a:lnTo>
                    <a:lnTo>
                      <a:pt x="6035" y="2715"/>
                    </a:lnTo>
                    <a:lnTo>
                      <a:pt x="6051" y="3024"/>
                    </a:lnTo>
                    <a:lnTo>
                      <a:pt x="6035" y="3333"/>
                    </a:lnTo>
                    <a:lnTo>
                      <a:pt x="5989" y="3633"/>
                    </a:lnTo>
                    <a:lnTo>
                      <a:pt x="5914" y="3923"/>
                    </a:lnTo>
                    <a:lnTo>
                      <a:pt x="5813" y="4201"/>
                    </a:lnTo>
                    <a:lnTo>
                      <a:pt x="5534" y="4715"/>
                    </a:lnTo>
                    <a:lnTo>
                      <a:pt x="5164" y="5163"/>
                    </a:lnTo>
                    <a:lnTo>
                      <a:pt x="4716" y="5533"/>
                    </a:lnTo>
                    <a:lnTo>
                      <a:pt x="4202" y="5811"/>
                    </a:lnTo>
                    <a:lnTo>
                      <a:pt x="3925" y="5914"/>
                    </a:lnTo>
                    <a:lnTo>
                      <a:pt x="3635" y="5988"/>
                    </a:lnTo>
                    <a:lnTo>
                      <a:pt x="3334" y="6035"/>
                    </a:lnTo>
                    <a:lnTo>
                      <a:pt x="3026" y="6050"/>
                    </a:lnTo>
                    <a:lnTo>
                      <a:pt x="3026" y="60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 dirty="0">
                  <a:latin typeface="+mj-lt"/>
                </a:endParaRPr>
              </a:p>
            </p:txBody>
          </p:sp>
        </p:grpSp>
      </p:grpSp>
      <p:sp>
        <p:nvSpPr>
          <p:cNvPr id="25" name="TextBox 24"/>
          <p:cNvSpPr txBox="1"/>
          <p:nvPr/>
        </p:nvSpPr>
        <p:spPr>
          <a:xfrm>
            <a:off x="7662336" y="5424956"/>
            <a:ext cx="1378763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00" dirty="0" smtClean="0">
                <a:solidFill>
                  <a:schemeClr val="bg1"/>
                </a:solidFill>
              </a:rPr>
              <a:t>  New</a:t>
            </a:r>
            <a:r>
              <a:rPr lang="en-US" sz="600" baseline="0" dirty="0" smtClean="0">
                <a:solidFill>
                  <a:schemeClr val="bg1"/>
                </a:solidFill>
              </a:rPr>
              <a:t> Relic </a:t>
            </a:r>
            <a:r>
              <a:rPr lang="en-US" sz="600" dirty="0" smtClean="0">
                <a:solidFill>
                  <a:schemeClr val="bg1"/>
                </a:solidFill>
              </a:rPr>
              <a:t>Confidential  |  </a:t>
            </a:r>
            <a:fld id="{1CCA435D-551C-478F-AB5B-3785473F75D5}" type="slidenum">
              <a:rPr lang="en-US" sz="600" smtClean="0">
                <a:solidFill>
                  <a:schemeClr val="bg1"/>
                </a:solidFill>
              </a:rPr>
              <a:pPr algn="r"/>
              <a:t>‹#›</a:t>
            </a:fld>
            <a:endParaRPr lang="en-US" sz="6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8642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v="urn:schemas-microsoft-com:mac:vml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ig idea - AP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/>
          <p:cNvSpPr>
            <a:spLocks/>
          </p:cNvSpPr>
          <p:nvPr/>
        </p:nvSpPr>
        <p:spPr bwMode="auto">
          <a:xfrm>
            <a:off x="6657978" y="926997"/>
            <a:ext cx="2486025" cy="6018317"/>
          </a:xfrm>
          <a:custGeom>
            <a:avLst/>
            <a:gdLst>
              <a:gd name="T0" fmla="*/ 3003 w 3003"/>
              <a:gd name="T1" fmla="*/ 6852 h 6852"/>
              <a:gd name="T2" fmla="*/ 3003 w 3003"/>
              <a:gd name="T3" fmla="*/ 0 h 6852"/>
              <a:gd name="T4" fmla="*/ 0 w 3003"/>
              <a:gd name="T5" fmla="*/ 6852 h 6852"/>
              <a:gd name="T6" fmla="*/ 3003 w 3003"/>
              <a:gd name="T7" fmla="*/ 6852 h 68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003" h="6852">
                <a:moveTo>
                  <a:pt x="3003" y="6852"/>
                </a:moveTo>
                <a:lnTo>
                  <a:pt x="3003" y="0"/>
                </a:lnTo>
                <a:lnTo>
                  <a:pt x="0" y="6852"/>
                </a:lnTo>
                <a:lnTo>
                  <a:pt x="3003" y="6852"/>
                </a:lnTo>
                <a:close/>
              </a:path>
            </a:pathLst>
          </a:custGeom>
          <a:gradFill flip="none" rotWithShape="1">
            <a:gsLst>
              <a:gs pos="31000">
                <a:srgbClr val="358798">
                  <a:alpha val="0"/>
                </a:srgbClr>
              </a:gs>
              <a:gs pos="100000">
                <a:srgbClr val="307988"/>
              </a:gs>
            </a:gsLst>
            <a:lin ang="16860000" scaled="0"/>
            <a:tileRect/>
          </a:gradFill>
          <a:ln w="25400" cap="flat" cmpd="sng" algn="ctr">
            <a:noFill/>
            <a:prstDash val="solid"/>
            <a:miter lim="0"/>
            <a:headEnd type="none" w="med" len="med"/>
            <a:tailEnd type="none" w="med" len="med"/>
          </a:ln>
          <a:effectLst/>
          <a:extLst/>
        </p:spPr>
        <p:txBody>
          <a:bodyPr vert="horz" wrap="square" lIns="26789" tIns="26789" rIns="26789" bIns="26789" numCol="1" rtlCol="0" anchor="ctr" anchorCtr="0" compatLnSpc="1">
            <a:prstTxWarp prst="textNoShape">
              <a:avLst/>
            </a:prstTxWarp>
          </a:bodyPr>
          <a:lstStyle/>
          <a:p>
            <a:pPr marL="128588" marR="0" lvl="0" indent="0" eaLnBrk="1" latinLnBrk="0">
              <a:lnSpc>
                <a:spcPct val="100000"/>
              </a:lnSpc>
              <a:buClrTx/>
              <a:buSzTx/>
              <a:buFontTx/>
              <a:buNone/>
              <a:tabLst/>
            </a:pPr>
            <a:endParaRPr kumimoji="0" lang="en-US" sz="675" b="0" i="0" u="none" strike="noStrike" cap="none" normalizeH="0" baseline="0" dirty="0">
              <a:ln>
                <a:noFill/>
              </a:ln>
              <a:effectLst/>
              <a:latin typeface="Gill Sans" pitchFamily="26" charset="0"/>
              <a:ea typeface="Gill Sans" pitchFamily="26" charset="0"/>
              <a:cs typeface="Gill Sans" pitchFamily="26" charset="0"/>
            </a:endParaRPr>
          </a:p>
        </p:txBody>
      </p:sp>
      <p:sp>
        <p:nvSpPr>
          <p:cNvPr id="6" name="Freeform 5"/>
          <p:cNvSpPr>
            <a:spLocks/>
          </p:cNvSpPr>
          <p:nvPr/>
        </p:nvSpPr>
        <p:spPr bwMode="auto">
          <a:xfrm rot="10800000">
            <a:off x="-8297" y="-2031999"/>
            <a:ext cx="2486025" cy="6018317"/>
          </a:xfrm>
          <a:custGeom>
            <a:avLst/>
            <a:gdLst>
              <a:gd name="T0" fmla="*/ 3003 w 3003"/>
              <a:gd name="T1" fmla="*/ 6852 h 6852"/>
              <a:gd name="T2" fmla="*/ 3003 w 3003"/>
              <a:gd name="T3" fmla="*/ 0 h 6852"/>
              <a:gd name="T4" fmla="*/ 0 w 3003"/>
              <a:gd name="T5" fmla="*/ 6852 h 6852"/>
              <a:gd name="T6" fmla="*/ 3003 w 3003"/>
              <a:gd name="T7" fmla="*/ 6852 h 68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003" h="6852">
                <a:moveTo>
                  <a:pt x="3003" y="6852"/>
                </a:moveTo>
                <a:lnTo>
                  <a:pt x="3003" y="0"/>
                </a:lnTo>
                <a:lnTo>
                  <a:pt x="0" y="6852"/>
                </a:lnTo>
                <a:lnTo>
                  <a:pt x="3003" y="6852"/>
                </a:lnTo>
                <a:close/>
              </a:path>
            </a:pathLst>
          </a:custGeom>
          <a:gradFill flip="none" rotWithShape="1">
            <a:gsLst>
              <a:gs pos="31000">
                <a:srgbClr val="358798">
                  <a:alpha val="0"/>
                </a:srgbClr>
              </a:gs>
              <a:gs pos="100000">
                <a:srgbClr val="307988">
                  <a:alpha val="54000"/>
                </a:srgbClr>
              </a:gs>
            </a:gsLst>
            <a:lin ang="16860000" scaled="0"/>
            <a:tileRect/>
          </a:gradFill>
          <a:ln w="25400" cap="flat" cmpd="sng" algn="ctr">
            <a:noFill/>
            <a:prstDash val="solid"/>
            <a:miter lim="0"/>
            <a:headEnd type="none" w="med" len="med"/>
            <a:tailEnd type="none" w="med" len="med"/>
          </a:ln>
          <a:effectLst/>
          <a:extLst/>
        </p:spPr>
        <p:txBody>
          <a:bodyPr vert="horz" wrap="square" lIns="26789" tIns="26789" rIns="26789" bIns="26789" numCol="1" rtlCol="0" anchor="ctr" anchorCtr="0" compatLnSpc="1">
            <a:prstTxWarp prst="textNoShape">
              <a:avLst/>
            </a:prstTxWarp>
          </a:bodyPr>
          <a:lstStyle/>
          <a:p>
            <a:pPr marL="128588" marR="0" lvl="0" indent="0" eaLnBrk="1" latinLnBrk="0">
              <a:lnSpc>
                <a:spcPct val="100000"/>
              </a:lnSpc>
              <a:buClrTx/>
              <a:buSzTx/>
              <a:buFontTx/>
              <a:buNone/>
              <a:tabLst/>
            </a:pPr>
            <a:endParaRPr kumimoji="0" lang="en-US" sz="675" b="0" i="0" u="none" strike="noStrike" cap="none" normalizeH="0" baseline="0" dirty="0">
              <a:ln>
                <a:noFill/>
              </a:ln>
              <a:effectLst/>
              <a:latin typeface="Gill Sans" pitchFamily="26" charset="0"/>
              <a:ea typeface="Gill Sans" pitchFamily="26" charset="0"/>
              <a:cs typeface="Gill Sans" pitchFamily="26" charset="0"/>
            </a:endParaRP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371475" y="2413000"/>
            <a:ext cx="8401050" cy="57150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lang="en-US" sz="3300" b="1" kern="1200" spc="-15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ctr" defTabSz="457200" rtl="0" eaLnBrk="1" latinLnBrk="0" hangingPunct="1">
              <a:spcBef>
                <a:spcPct val="20000"/>
              </a:spcBef>
              <a:buFontTx/>
              <a:buNone/>
            </a:pPr>
            <a:r>
              <a:rPr lang="en-US" dirty="0" smtClean="0"/>
              <a:t>Big idea or question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271944" y="5471349"/>
            <a:ext cx="543261" cy="117358"/>
            <a:chOff x="16712421" y="4152115"/>
            <a:chExt cx="3102095" cy="603113"/>
          </a:xfrm>
          <a:solidFill>
            <a:schemeClr val="bg1"/>
          </a:solidFill>
        </p:grpSpPr>
        <p:grpSp>
          <p:nvGrpSpPr>
            <p:cNvPr id="22" name="Group 4"/>
            <p:cNvGrpSpPr>
              <a:grpSpLocks noChangeAspect="1"/>
            </p:cNvGrpSpPr>
            <p:nvPr/>
          </p:nvGrpSpPr>
          <p:grpSpPr bwMode="auto">
            <a:xfrm>
              <a:off x="17625338" y="4230601"/>
              <a:ext cx="2189161" cy="407786"/>
              <a:chOff x="12934" y="526"/>
              <a:chExt cx="1734" cy="323"/>
            </a:xfrm>
            <a:grpFill/>
          </p:grpSpPr>
          <p:sp>
            <p:nvSpPr>
              <p:cNvPr id="43" name="Freeform 42"/>
              <p:cNvSpPr>
                <a:spLocks/>
              </p:cNvSpPr>
              <p:nvPr/>
            </p:nvSpPr>
            <p:spPr bwMode="auto">
              <a:xfrm>
                <a:off x="12934" y="545"/>
                <a:ext cx="201" cy="298"/>
              </a:xfrm>
              <a:custGeom>
                <a:avLst/>
                <a:gdLst>
                  <a:gd name="T0" fmla="*/ 1047 w 1410"/>
                  <a:gd name="T1" fmla="*/ 2083 h 2083"/>
                  <a:gd name="T2" fmla="*/ 580 w 1410"/>
                  <a:gd name="T3" fmla="*/ 1105 h 2083"/>
                  <a:gd name="T4" fmla="*/ 421 w 1410"/>
                  <a:gd name="T5" fmla="*/ 755 h 2083"/>
                  <a:gd name="T6" fmla="*/ 315 w 1410"/>
                  <a:gd name="T7" fmla="*/ 488 h 2083"/>
                  <a:gd name="T8" fmla="*/ 306 w 1410"/>
                  <a:gd name="T9" fmla="*/ 496 h 2083"/>
                  <a:gd name="T10" fmla="*/ 322 w 1410"/>
                  <a:gd name="T11" fmla="*/ 782 h 2083"/>
                  <a:gd name="T12" fmla="*/ 327 w 1410"/>
                  <a:gd name="T13" fmla="*/ 1074 h 2083"/>
                  <a:gd name="T14" fmla="*/ 340 w 1410"/>
                  <a:gd name="T15" fmla="*/ 2083 h 2083"/>
                  <a:gd name="T16" fmla="*/ 0 w 1410"/>
                  <a:gd name="T17" fmla="*/ 2083 h 2083"/>
                  <a:gd name="T18" fmla="*/ 0 w 1410"/>
                  <a:gd name="T19" fmla="*/ 0 h 2083"/>
                  <a:gd name="T20" fmla="*/ 391 w 1410"/>
                  <a:gd name="T21" fmla="*/ 0 h 2083"/>
                  <a:gd name="T22" fmla="*/ 896 w 1410"/>
                  <a:gd name="T23" fmla="*/ 1018 h 2083"/>
                  <a:gd name="T24" fmla="*/ 967 w 1410"/>
                  <a:gd name="T25" fmla="*/ 1169 h 2083"/>
                  <a:gd name="T26" fmla="*/ 1029 w 1410"/>
                  <a:gd name="T27" fmla="*/ 1322 h 2083"/>
                  <a:gd name="T28" fmla="*/ 1110 w 1410"/>
                  <a:gd name="T29" fmla="*/ 1553 h 2083"/>
                  <a:gd name="T30" fmla="*/ 1119 w 1410"/>
                  <a:gd name="T31" fmla="*/ 1544 h 2083"/>
                  <a:gd name="T32" fmla="*/ 1100 w 1410"/>
                  <a:gd name="T33" fmla="*/ 1279 h 2083"/>
                  <a:gd name="T34" fmla="*/ 1088 w 1410"/>
                  <a:gd name="T35" fmla="*/ 951 h 2083"/>
                  <a:gd name="T36" fmla="*/ 1083 w 1410"/>
                  <a:gd name="T37" fmla="*/ 0 h 2083"/>
                  <a:gd name="T38" fmla="*/ 1410 w 1410"/>
                  <a:gd name="T39" fmla="*/ 0 h 2083"/>
                  <a:gd name="T40" fmla="*/ 1410 w 1410"/>
                  <a:gd name="T41" fmla="*/ 2083 h 2083"/>
                  <a:gd name="T42" fmla="*/ 1047 w 1410"/>
                  <a:gd name="T43" fmla="*/ 2083 h 2083"/>
                  <a:gd name="T44" fmla="*/ 1047 w 1410"/>
                  <a:gd name="T45" fmla="*/ 2083 h 20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410" h="2083">
                    <a:moveTo>
                      <a:pt x="1047" y="2083"/>
                    </a:moveTo>
                    <a:lnTo>
                      <a:pt x="580" y="1105"/>
                    </a:lnTo>
                    <a:lnTo>
                      <a:pt x="421" y="755"/>
                    </a:lnTo>
                    <a:lnTo>
                      <a:pt x="315" y="488"/>
                    </a:lnTo>
                    <a:lnTo>
                      <a:pt x="306" y="496"/>
                    </a:lnTo>
                    <a:lnTo>
                      <a:pt x="322" y="782"/>
                    </a:lnTo>
                    <a:lnTo>
                      <a:pt x="327" y="1074"/>
                    </a:lnTo>
                    <a:lnTo>
                      <a:pt x="340" y="2083"/>
                    </a:lnTo>
                    <a:lnTo>
                      <a:pt x="0" y="2083"/>
                    </a:lnTo>
                    <a:lnTo>
                      <a:pt x="0" y="0"/>
                    </a:lnTo>
                    <a:lnTo>
                      <a:pt x="391" y="0"/>
                    </a:lnTo>
                    <a:lnTo>
                      <a:pt x="896" y="1018"/>
                    </a:lnTo>
                    <a:lnTo>
                      <a:pt x="967" y="1169"/>
                    </a:lnTo>
                    <a:lnTo>
                      <a:pt x="1029" y="1322"/>
                    </a:lnTo>
                    <a:lnTo>
                      <a:pt x="1110" y="1553"/>
                    </a:lnTo>
                    <a:lnTo>
                      <a:pt x="1119" y="1544"/>
                    </a:lnTo>
                    <a:lnTo>
                      <a:pt x="1100" y="1279"/>
                    </a:lnTo>
                    <a:lnTo>
                      <a:pt x="1088" y="951"/>
                    </a:lnTo>
                    <a:lnTo>
                      <a:pt x="1083" y="0"/>
                    </a:lnTo>
                    <a:lnTo>
                      <a:pt x="1410" y="0"/>
                    </a:lnTo>
                    <a:lnTo>
                      <a:pt x="1410" y="2083"/>
                    </a:lnTo>
                    <a:lnTo>
                      <a:pt x="1047" y="2083"/>
                    </a:lnTo>
                    <a:lnTo>
                      <a:pt x="1047" y="208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 dirty="0">
                  <a:latin typeface="+mj-lt"/>
                </a:endParaRPr>
              </a:p>
            </p:txBody>
          </p:sp>
          <p:sp>
            <p:nvSpPr>
              <p:cNvPr id="44" name="Freeform 43"/>
              <p:cNvSpPr>
                <a:spLocks noEditPoints="1"/>
              </p:cNvSpPr>
              <p:nvPr/>
            </p:nvSpPr>
            <p:spPr bwMode="auto">
              <a:xfrm>
                <a:off x="13172" y="620"/>
                <a:ext cx="182" cy="229"/>
              </a:xfrm>
              <a:custGeom>
                <a:avLst/>
                <a:gdLst>
                  <a:gd name="T0" fmla="*/ 591 w 1273"/>
                  <a:gd name="T1" fmla="*/ 257 h 1598"/>
                  <a:gd name="T2" fmla="*/ 483 w 1273"/>
                  <a:gd name="T3" fmla="*/ 309 h 1598"/>
                  <a:gd name="T4" fmla="*/ 409 w 1273"/>
                  <a:gd name="T5" fmla="*/ 410 h 1598"/>
                  <a:gd name="T6" fmla="*/ 372 w 1273"/>
                  <a:gd name="T7" fmla="*/ 556 h 1598"/>
                  <a:gd name="T8" fmla="*/ 930 w 1273"/>
                  <a:gd name="T9" fmla="*/ 644 h 1598"/>
                  <a:gd name="T10" fmla="*/ 911 w 1273"/>
                  <a:gd name="T11" fmla="*/ 479 h 1598"/>
                  <a:gd name="T12" fmla="*/ 855 w 1273"/>
                  <a:gd name="T13" fmla="*/ 354 h 1598"/>
                  <a:gd name="T14" fmla="*/ 769 w 1273"/>
                  <a:gd name="T15" fmla="*/ 276 h 1598"/>
                  <a:gd name="T16" fmla="*/ 657 w 1273"/>
                  <a:gd name="T17" fmla="*/ 249 h 1598"/>
                  <a:gd name="T18" fmla="*/ 365 w 1273"/>
                  <a:gd name="T19" fmla="*/ 888 h 1598"/>
                  <a:gd name="T20" fmla="*/ 368 w 1273"/>
                  <a:gd name="T21" fmla="*/ 991 h 1598"/>
                  <a:gd name="T22" fmla="*/ 405 w 1273"/>
                  <a:gd name="T23" fmla="*/ 1142 h 1598"/>
                  <a:gd name="T24" fmla="*/ 491 w 1273"/>
                  <a:gd name="T25" fmla="*/ 1264 h 1598"/>
                  <a:gd name="T26" fmla="*/ 639 w 1273"/>
                  <a:gd name="T27" fmla="*/ 1335 h 1598"/>
                  <a:gd name="T28" fmla="*/ 843 w 1273"/>
                  <a:gd name="T29" fmla="*/ 1336 h 1598"/>
                  <a:gd name="T30" fmla="*/ 1032 w 1273"/>
                  <a:gd name="T31" fmla="*/ 1260 h 1598"/>
                  <a:gd name="T32" fmla="*/ 1250 w 1273"/>
                  <a:gd name="T33" fmla="*/ 1397 h 1598"/>
                  <a:gd name="T34" fmla="*/ 993 w 1273"/>
                  <a:gd name="T35" fmla="*/ 1548 h 1598"/>
                  <a:gd name="T36" fmla="*/ 702 w 1273"/>
                  <a:gd name="T37" fmla="*/ 1598 h 1598"/>
                  <a:gd name="T38" fmla="*/ 548 w 1273"/>
                  <a:gd name="T39" fmla="*/ 1583 h 1598"/>
                  <a:gd name="T40" fmla="*/ 411 w 1273"/>
                  <a:gd name="T41" fmla="*/ 1542 h 1598"/>
                  <a:gd name="T42" fmla="*/ 290 w 1273"/>
                  <a:gd name="T43" fmla="*/ 1475 h 1598"/>
                  <a:gd name="T44" fmla="*/ 190 w 1273"/>
                  <a:gd name="T45" fmla="*/ 1382 h 1598"/>
                  <a:gd name="T46" fmla="*/ 109 w 1273"/>
                  <a:gd name="T47" fmla="*/ 1267 h 1598"/>
                  <a:gd name="T48" fmla="*/ 49 w 1273"/>
                  <a:gd name="T49" fmla="*/ 1131 h 1598"/>
                  <a:gd name="T50" fmla="*/ 13 w 1273"/>
                  <a:gd name="T51" fmla="*/ 975 h 1598"/>
                  <a:gd name="T52" fmla="*/ 12 w 1273"/>
                  <a:gd name="T53" fmla="*/ 615 h 1598"/>
                  <a:gd name="T54" fmla="*/ 46 w 1273"/>
                  <a:gd name="T55" fmla="*/ 458 h 1598"/>
                  <a:gd name="T56" fmla="*/ 105 w 1273"/>
                  <a:gd name="T57" fmla="*/ 323 h 1598"/>
                  <a:gd name="T58" fmla="*/ 190 w 1273"/>
                  <a:gd name="T59" fmla="*/ 205 h 1598"/>
                  <a:gd name="T60" fmla="*/ 288 w 1273"/>
                  <a:gd name="T61" fmla="*/ 113 h 1598"/>
                  <a:gd name="T62" fmla="*/ 397 w 1273"/>
                  <a:gd name="T63" fmla="*/ 49 h 1598"/>
                  <a:gd name="T64" fmla="*/ 519 w 1273"/>
                  <a:gd name="T65" fmla="*/ 12 h 1598"/>
                  <a:gd name="T66" fmla="*/ 767 w 1273"/>
                  <a:gd name="T67" fmla="*/ 7 h 1598"/>
                  <a:gd name="T68" fmla="*/ 976 w 1273"/>
                  <a:gd name="T69" fmla="*/ 82 h 1598"/>
                  <a:gd name="T70" fmla="*/ 1122 w 1273"/>
                  <a:gd name="T71" fmla="*/ 205 h 1598"/>
                  <a:gd name="T72" fmla="*/ 1195 w 1273"/>
                  <a:gd name="T73" fmla="*/ 325 h 1598"/>
                  <a:gd name="T74" fmla="*/ 1245 w 1273"/>
                  <a:gd name="T75" fmla="*/ 485 h 1598"/>
                  <a:gd name="T76" fmla="*/ 1270 w 1273"/>
                  <a:gd name="T77" fmla="*/ 693 h 1598"/>
                  <a:gd name="T78" fmla="*/ 1273 w 1273"/>
                  <a:gd name="T79" fmla="*/ 888 h 1598"/>
                  <a:gd name="T80" fmla="*/ 365 w 1273"/>
                  <a:gd name="T81" fmla="*/ 888 h 15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273" h="1598">
                    <a:moveTo>
                      <a:pt x="657" y="249"/>
                    </a:moveTo>
                    <a:lnTo>
                      <a:pt x="591" y="257"/>
                    </a:lnTo>
                    <a:lnTo>
                      <a:pt x="532" y="276"/>
                    </a:lnTo>
                    <a:lnTo>
                      <a:pt x="483" y="309"/>
                    </a:lnTo>
                    <a:lnTo>
                      <a:pt x="441" y="354"/>
                    </a:lnTo>
                    <a:lnTo>
                      <a:pt x="409" y="410"/>
                    </a:lnTo>
                    <a:lnTo>
                      <a:pt x="386" y="479"/>
                    </a:lnTo>
                    <a:lnTo>
                      <a:pt x="372" y="556"/>
                    </a:lnTo>
                    <a:lnTo>
                      <a:pt x="368" y="644"/>
                    </a:lnTo>
                    <a:lnTo>
                      <a:pt x="930" y="644"/>
                    </a:lnTo>
                    <a:lnTo>
                      <a:pt x="925" y="556"/>
                    </a:lnTo>
                    <a:lnTo>
                      <a:pt x="911" y="479"/>
                    </a:lnTo>
                    <a:lnTo>
                      <a:pt x="887" y="410"/>
                    </a:lnTo>
                    <a:lnTo>
                      <a:pt x="855" y="354"/>
                    </a:lnTo>
                    <a:lnTo>
                      <a:pt x="816" y="309"/>
                    </a:lnTo>
                    <a:lnTo>
                      <a:pt x="769" y="276"/>
                    </a:lnTo>
                    <a:lnTo>
                      <a:pt x="715" y="257"/>
                    </a:lnTo>
                    <a:lnTo>
                      <a:pt x="657" y="249"/>
                    </a:lnTo>
                    <a:lnTo>
                      <a:pt x="657" y="249"/>
                    </a:lnTo>
                    <a:close/>
                    <a:moveTo>
                      <a:pt x="365" y="888"/>
                    </a:moveTo>
                    <a:lnTo>
                      <a:pt x="365" y="912"/>
                    </a:lnTo>
                    <a:lnTo>
                      <a:pt x="368" y="991"/>
                    </a:lnTo>
                    <a:lnTo>
                      <a:pt x="382" y="1068"/>
                    </a:lnTo>
                    <a:lnTo>
                      <a:pt x="405" y="1142"/>
                    </a:lnTo>
                    <a:lnTo>
                      <a:pt x="440" y="1208"/>
                    </a:lnTo>
                    <a:lnTo>
                      <a:pt x="491" y="1264"/>
                    </a:lnTo>
                    <a:lnTo>
                      <a:pt x="557" y="1307"/>
                    </a:lnTo>
                    <a:lnTo>
                      <a:pt x="639" y="1335"/>
                    </a:lnTo>
                    <a:lnTo>
                      <a:pt x="741" y="1346"/>
                    </a:lnTo>
                    <a:lnTo>
                      <a:pt x="843" y="1336"/>
                    </a:lnTo>
                    <a:lnTo>
                      <a:pt x="940" y="1307"/>
                    </a:lnTo>
                    <a:lnTo>
                      <a:pt x="1032" y="1260"/>
                    </a:lnTo>
                    <a:lnTo>
                      <a:pt x="1120" y="1195"/>
                    </a:lnTo>
                    <a:lnTo>
                      <a:pt x="1250" y="1397"/>
                    </a:lnTo>
                    <a:lnTo>
                      <a:pt x="1125" y="1485"/>
                    </a:lnTo>
                    <a:lnTo>
                      <a:pt x="993" y="1548"/>
                    </a:lnTo>
                    <a:lnTo>
                      <a:pt x="851" y="1586"/>
                    </a:lnTo>
                    <a:lnTo>
                      <a:pt x="702" y="1598"/>
                    </a:lnTo>
                    <a:lnTo>
                      <a:pt x="623" y="1594"/>
                    </a:lnTo>
                    <a:lnTo>
                      <a:pt x="548" y="1583"/>
                    </a:lnTo>
                    <a:lnTo>
                      <a:pt x="477" y="1566"/>
                    </a:lnTo>
                    <a:lnTo>
                      <a:pt x="411" y="1542"/>
                    </a:lnTo>
                    <a:lnTo>
                      <a:pt x="348" y="1511"/>
                    </a:lnTo>
                    <a:lnTo>
                      <a:pt x="290" y="1475"/>
                    </a:lnTo>
                    <a:lnTo>
                      <a:pt x="238" y="1431"/>
                    </a:lnTo>
                    <a:lnTo>
                      <a:pt x="190" y="1382"/>
                    </a:lnTo>
                    <a:lnTo>
                      <a:pt x="146" y="1327"/>
                    </a:lnTo>
                    <a:lnTo>
                      <a:pt x="109" y="1267"/>
                    </a:lnTo>
                    <a:lnTo>
                      <a:pt x="76" y="1202"/>
                    </a:lnTo>
                    <a:lnTo>
                      <a:pt x="49" y="1131"/>
                    </a:lnTo>
                    <a:lnTo>
                      <a:pt x="28" y="1056"/>
                    </a:lnTo>
                    <a:lnTo>
                      <a:pt x="13" y="975"/>
                    </a:lnTo>
                    <a:lnTo>
                      <a:pt x="0" y="801"/>
                    </a:lnTo>
                    <a:lnTo>
                      <a:pt x="12" y="615"/>
                    </a:lnTo>
                    <a:lnTo>
                      <a:pt x="26" y="534"/>
                    </a:lnTo>
                    <a:lnTo>
                      <a:pt x="46" y="458"/>
                    </a:lnTo>
                    <a:lnTo>
                      <a:pt x="72" y="388"/>
                    </a:lnTo>
                    <a:lnTo>
                      <a:pt x="105" y="323"/>
                    </a:lnTo>
                    <a:lnTo>
                      <a:pt x="144" y="262"/>
                    </a:lnTo>
                    <a:lnTo>
                      <a:pt x="190" y="205"/>
                    </a:lnTo>
                    <a:lnTo>
                      <a:pt x="238" y="154"/>
                    </a:lnTo>
                    <a:lnTo>
                      <a:pt x="288" y="113"/>
                    </a:lnTo>
                    <a:lnTo>
                      <a:pt x="341" y="78"/>
                    </a:lnTo>
                    <a:lnTo>
                      <a:pt x="397" y="49"/>
                    </a:lnTo>
                    <a:lnTo>
                      <a:pt x="456" y="28"/>
                    </a:lnTo>
                    <a:lnTo>
                      <a:pt x="519" y="12"/>
                    </a:lnTo>
                    <a:lnTo>
                      <a:pt x="657" y="0"/>
                    </a:lnTo>
                    <a:lnTo>
                      <a:pt x="767" y="7"/>
                    </a:lnTo>
                    <a:lnTo>
                      <a:pt x="873" y="34"/>
                    </a:lnTo>
                    <a:lnTo>
                      <a:pt x="976" y="82"/>
                    </a:lnTo>
                    <a:lnTo>
                      <a:pt x="1075" y="157"/>
                    </a:lnTo>
                    <a:lnTo>
                      <a:pt x="1122" y="205"/>
                    </a:lnTo>
                    <a:lnTo>
                      <a:pt x="1161" y="260"/>
                    </a:lnTo>
                    <a:lnTo>
                      <a:pt x="1195" y="325"/>
                    </a:lnTo>
                    <a:lnTo>
                      <a:pt x="1224" y="400"/>
                    </a:lnTo>
                    <a:lnTo>
                      <a:pt x="1245" y="485"/>
                    </a:lnTo>
                    <a:lnTo>
                      <a:pt x="1261" y="582"/>
                    </a:lnTo>
                    <a:lnTo>
                      <a:pt x="1270" y="693"/>
                    </a:lnTo>
                    <a:lnTo>
                      <a:pt x="1273" y="819"/>
                    </a:lnTo>
                    <a:lnTo>
                      <a:pt x="1273" y="888"/>
                    </a:lnTo>
                    <a:lnTo>
                      <a:pt x="365" y="888"/>
                    </a:lnTo>
                    <a:lnTo>
                      <a:pt x="365" y="88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 dirty="0">
                  <a:latin typeface="+mj-lt"/>
                </a:endParaRPr>
              </a:p>
            </p:txBody>
          </p:sp>
          <p:sp>
            <p:nvSpPr>
              <p:cNvPr id="45" name="Freeform 44"/>
              <p:cNvSpPr>
                <a:spLocks/>
              </p:cNvSpPr>
              <p:nvPr/>
            </p:nvSpPr>
            <p:spPr bwMode="auto">
              <a:xfrm>
                <a:off x="13375" y="622"/>
                <a:ext cx="292" cy="222"/>
              </a:xfrm>
              <a:custGeom>
                <a:avLst/>
                <a:gdLst>
                  <a:gd name="T0" fmla="*/ 1301 w 2041"/>
                  <a:gd name="T1" fmla="*/ 1553 h 1553"/>
                  <a:gd name="T2" fmla="*/ 1046 w 2041"/>
                  <a:gd name="T3" fmla="*/ 576 h 1553"/>
                  <a:gd name="T4" fmla="*/ 1017 w 2041"/>
                  <a:gd name="T5" fmla="*/ 446 h 1553"/>
                  <a:gd name="T6" fmla="*/ 1015 w 2041"/>
                  <a:gd name="T7" fmla="*/ 437 h 1553"/>
                  <a:gd name="T8" fmla="*/ 1014 w 2041"/>
                  <a:gd name="T9" fmla="*/ 437 h 1553"/>
                  <a:gd name="T10" fmla="*/ 1009 w 2041"/>
                  <a:gd name="T11" fmla="*/ 437 h 1553"/>
                  <a:gd name="T12" fmla="*/ 1009 w 2041"/>
                  <a:gd name="T13" fmla="*/ 437 h 1553"/>
                  <a:gd name="T14" fmla="*/ 1009 w 2041"/>
                  <a:gd name="T15" fmla="*/ 438 h 1553"/>
                  <a:gd name="T16" fmla="*/ 1004 w 2041"/>
                  <a:gd name="T17" fmla="*/ 465 h 1553"/>
                  <a:gd name="T18" fmla="*/ 910 w 2041"/>
                  <a:gd name="T19" fmla="*/ 867 h 1553"/>
                  <a:gd name="T20" fmla="*/ 416 w 2041"/>
                  <a:gd name="T21" fmla="*/ 1553 h 1553"/>
                  <a:gd name="T22" fmla="*/ 329 w 2041"/>
                  <a:gd name="T23" fmla="*/ 0 h 1553"/>
                  <a:gd name="T24" fmla="*/ 549 w 2041"/>
                  <a:gd name="T25" fmla="*/ 1008 h 1553"/>
                  <a:gd name="T26" fmla="*/ 571 w 2041"/>
                  <a:gd name="T27" fmla="*/ 1128 h 1553"/>
                  <a:gd name="T28" fmla="*/ 572 w 2041"/>
                  <a:gd name="T29" fmla="*/ 1137 h 1553"/>
                  <a:gd name="T30" fmla="*/ 572 w 2041"/>
                  <a:gd name="T31" fmla="*/ 1137 h 1553"/>
                  <a:gd name="T32" fmla="*/ 581 w 2041"/>
                  <a:gd name="T33" fmla="*/ 1137 h 1553"/>
                  <a:gd name="T34" fmla="*/ 581 w 2041"/>
                  <a:gd name="T35" fmla="*/ 1137 h 1553"/>
                  <a:gd name="T36" fmla="*/ 581 w 2041"/>
                  <a:gd name="T37" fmla="*/ 1135 h 1553"/>
                  <a:gd name="T38" fmla="*/ 587 w 2041"/>
                  <a:gd name="T39" fmla="*/ 1103 h 1553"/>
                  <a:gd name="T40" fmla="*/ 669 w 2041"/>
                  <a:gd name="T41" fmla="*/ 728 h 1553"/>
                  <a:gd name="T42" fmla="*/ 1189 w 2041"/>
                  <a:gd name="T43" fmla="*/ 24 h 1553"/>
                  <a:gd name="T44" fmla="*/ 1432 w 2041"/>
                  <a:gd name="T45" fmla="*/ 1019 h 1553"/>
                  <a:gd name="T46" fmla="*/ 1456 w 2041"/>
                  <a:gd name="T47" fmla="*/ 1135 h 1553"/>
                  <a:gd name="T48" fmla="*/ 1457 w 2041"/>
                  <a:gd name="T49" fmla="*/ 1143 h 1553"/>
                  <a:gd name="T50" fmla="*/ 1457 w 2041"/>
                  <a:gd name="T51" fmla="*/ 1144 h 1553"/>
                  <a:gd name="T52" fmla="*/ 1466 w 2041"/>
                  <a:gd name="T53" fmla="*/ 1144 h 1553"/>
                  <a:gd name="T54" fmla="*/ 1466 w 2041"/>
                  <a:gd name="T55" fmla="*/ 1144 h 1553"/>
                  <a:gd name="T56" fmla="*/ 1466 w 2041"/>
                  <a:gd name="T57" fmla="*/ 1143 h 1553"/>
                  <a:gd name="T58" fmla="*/ 1467 w 2041"/>
                  <a:gd name="T59" fmla="*/ 1133 h 1553"/>
                  <a:gd name="T60" fmla="*/ 1489 w 2041"/>
                  <a:gd name="T61" fmla="*/ 1005 h 1553"/>
                  <a:gd name="T62" fmla="*/ 1698 w 2041"/>
                  <a:gd name="T63" fmla="*/ 24 h 1553"/>
                  <a:gd name="T64" fmla="*/ 1610 w 2041"/>
                  <a:gd name="T65" fmla="*/ 1553 h 15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041" h="1553">
                    <a:moveTo>
                      <a:pt x="1610" y="1553"/>
                    </a:moveTo>
                    <a:lnTo>
                      <a:pt x="1301" y="1553"/>
                    </a:lnTo>
                    <a:lnTo>
                      <a:pt x="1114" y="852"/>
                    </a:lnTo>
                    <a:lnTo>
                      <a:pt x="1046" y="576"/>
                    </a:lnTo>
                    <a:lnTo>
                      <a:pt x="1024" y="476"/>
                    </a:lnTo>
                    <a:lnTo>
                      <a:pt x="1017" y="446"/>
                    </a:lnTo>
                    <a:lnTo>
                      <a:pt x="1015" y="439"/>
                    </a:lnTo>
                    <a:lnTo>
                      <a:pt x="1015" y="437"/>
                    </a:lnTo>
                    <a:lnTo>
                      <a:pt x="1014" y="437"/>
                    </a:lnTo>
                    <a:lnTo>
                      <a:pt x="1014" y="437"/>
                    </a:lnTo>
                    <a:lnTo>
                      <a:pt x="1014" y="437"/>
                    </a:lnTo>
                    <a:lnTo>
                      <a:pt x="1009" y="437"/>
                    </a:lnTo>
                    <a:lnTo>
                      <a:pt x="1009" y="437"/>
                    </a:lnTo>
                    <a:lnTo>
                      <a:pt x="1009" y="437"/>
                    </a:lnTo>
                    <a:lnTo>
                      <a:pt x="1009" y="437"/>
                    </a:lnTo>
                    <a:lnTo>
                      <a:pt x="1009" y="438"/>
                    </a:lnTo>
                    <a:lnTo>
                      <a:pt x="1008" y="443"/>
                    </a:lnTo>
                    <a:lnTo>
                      <a:pt x="1004" y="465"/>
                    </a:lnTo>
                    <a:lnTo>
                      <a:pt x="988" y="547"/>
                    </a:lnTo>
                    <a:lnTo>
                      <a:pt x="910" y="867"/>
                    </a:lnTo>
                    <a:lnTo>
                      <a:pt x="725" y="1553"/>
                    </a:lnTo>
                    <a:lnTo>
                      <a:pt x="416" y="1553"/>
                    </a:lnTo>
                    <a:lnTo>
                      <a:pt x="0" y="45"/>
                    </a:lnTo>
                    <a:lnTo>
                      <a:pt x="329" y="0"/>
                    </a:lnTo>
                    <a:lnTo>
                      <a:pt x="494" y="738"/>
                    </a:lnTo>
                    <a:lnTo>
                      <a:pt x="549" y="1008"/>
                    </a:lnTo>
                    <a:lnTo>
                      <a:pt x="566" y="1102"/>
                    </a:lnTo>
                    <a:lnTo>
                      <a:pt x="571" y="1128"/>
                    </a:lnTo>
                    <a:lnTo>
                      <a:pt x="572" y="1135"/>
                    </a:lnTo>
                    <a:lnTo>
                      <a:pt x="572" y="1137"/>
                    </a:lnTo>
                    <a:lnTo>
                      <a:pt x="572" y="1137"/>
                    </a:lnTo>
                    <a:lnTo>
                      <a:pt x="572" y="1137"/>
                    </a:lnTo>
                    <a:lnTo>
                      <a:pt x="573" y="1137"/>
                    </a:lnTo>
                    <a:lnTo>
                      <a:pt x="581" y="1137"/>
                    </a:lnTo>
                    <a:lnTo>
                      <a:pt x="581" y="1137"/>
                    </a:lnTo>
                    <a:lnTo>
                      <a:pt x="581" y="1137"/>
                    </a:lnTo>
                    <a:lnTo>
                      <a:pt x="581" y="1137"/>
                    </a:lnTo>
                    <a:lnTo>
                      <a:pt x="581" y="1135"/>
                    </a:lnTo>
                    <a:lnTo>
                      <a:pt x="582" y="1129"/>
                    </a:lnTo>
                    <a:lnTo>
                      <a:pt x="587" y="1103"/>
                    </a:lnTo>
                    <a:lnTo>
                      <a:pt x="604" y="1012"/>
                    </a:lnTo>
                    <a:lnTo>
                      <a:pt x="669" y="728"/>
                    </a:lnTo>
                    <a:lnTo>
                      <a:pt x="864" y="24"/>
                    </a:lnTo>
                    <a:lnTo>
                      <a:pt x="1189" y="24"/>
                    </a:lnTo>
                    <a:lnTo>
                      <a:pt x="1361" y="710"/>
                    </a:lnTo>
                    <a:lnTo>
                      <a:pt x="1432" y="1019"/>
                    </a:lnTo>
                    <a:lnTo>
                      <a:pt x="1451" y="1111"/>
                    </a:lnTo>
                    <a:lnTo>
                      <a:pt x="1456" y="1135"/>
                    </a:lnTo>
                    <a:lnTo>
                      <a:pt x="1457" y="1142"/>
                    </a:lnTo>
                    <a:lnTo>
                      <a:pt x="1457" y="1143"/>
                    </a:lnTo>
                    <a:lnTo>
                      <a:pt x="1457" y="1144"/>
                    </a:lnTo>
                    <a:lnTo>
                      <a:pt x="1457" y="1144"/>
                    </a:lnTo>
                    <a:lnTo>
                      <a:pt x="1457" y="1144"/>
                    </a:lnTo>
                    <a:lnTo>
                      <a:pt x="1466" y="1144"/>
                    </a:lnTo>
                    <a:lnTo>
                      <a:pt x="1466" y="1144"/>
                    </a:lnTo>
                    <a:lnTo>
                      <a:pt x="1466" y="1144"/>
                    </a:lnTo>
                    <a:lnTo>
                      <a:pt x="1466" y="1144"/>
                    </a:lnTo>
                    <a:lnTo>
                      <a:pt x="1466" y="1143"/>
                    </a:lnTo>
                    <a:lnTo>
                      <a:pt x="1466" y="1141"/>
                    </a:lnTo>
                    <a:lnTo>
                      <a:pt x="1467" y="1133"/>
                    </a:lnTo>
                    <a:lnTo>
                      <a:pt x="1473" y="1104"/>
                    </a:lnTo>
                    <a:lnTo>
                      <a:pt x="1489" y="1005"/>
                    </a:lnTo>
                    <a:lnTo>
                      <a:pt x="1541" y="734"/>
                    </a:lnTo>
                    <a:lnTo>
                      <a:pt x="1698" y="24"/>
                    </a:lnTo>
                    <a:lnTo>
                      <a:pt x="2041" y="24"/>
                    </a:lnTo>
                    <a:lnTo>
                      <a:pt x="1610" y="1553"/>
                    </a:lnTo>
                    <a:lnTo>
                      <a:pt x="1610" y="15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 dirty="0">
                  <a:latin typeface="+mj-lt"/>
                </a:endParaRPr>
              </a:p>
            </p:txBody>
          </p:sp>
          <p:sp>
            <p:nvSpPr>
              <p:cNvPr id="46" name="Freeform 45"/>
              <p:cNvSpPr>
                <a:spLocks noEditPoints="1"/>
              </p:cNvSpPr>
              <p:nvPr/>
            </p:nvSpPr>
            <p:spPr bwMode="auto">
              <a:xfrm>
                <a:off x="13798" y="545"/>
                <a:ext cx="203" cy="298"/>
              </a:xfrm>
              <a:custGeom>
                <a:avLst/>
                <a:gdLst>
                  <a:gd name="T0" fmla="*/ 529 w 1423"/>
                  <a:gd name="T1" fmla="*/ 280 h 2083"/>
                  <a:gd name="T2" fmla="*/ 340 w 1423"/>
                  <a:gd name="T3" fmla="*/ 280 h 2083"/>
                  <a:gd name="T4" fmla="*/ 340 w 1423"/>
                  <a:gd name="T5" fmla="*/ 939 h 2083"/>
                  <a:gd name="T6" fmla="*/ 517 w 1423"/>
                  <a:gd name="T7" fmla="*/ 939 h 2083"/>
                  <a:gd name="T8" fmla="*/ 637 w 1423"/>
                  <a:gd name="T9" fmla="*/ 934 h 2083"/>
                  <a:gd name="T10" fmla="*/ 731 w 1423"/>
                  <a:gd name="T11" fmla="*/ 919 h 2083"/>
                  <a:gd name="T12" fmla="*/ 803 w 1423"/>
                  <a:gd name="T13" fmla="*/ 892 h 2083"/>
                  <a:gd name="T14" fmla="*/ 857 w 1423"/>
                  <a:gd name="T15" fmla="*/ 852 h 2083"/>
                  <a:gd name="T16" fmla="*/ 895 w 1423"/>
                  <a:gd name="T17" fmla="*/ 803 h 2083"/>
                  <a:gd name="T18" fmla="*/ 925 w 1423"/>
                  <a:gd name="T19" fmla="*/ 745 h 2083"/>
                  <a:gd name="T20" fmla="*/ 944 w 1423"/>
                  <a:gd name="T21" fmla="*/ 676 h 2083"/>
                  <a:gd name="T22" fmla="*/ 951 w 1423"/>
                  <a:gd name="T23" fmla="*/ 598 h 2083"/>
                  <a:gd name="T24" fmla="*/ 944 w 1423"/>
                  <a:gd name="T25" fmla="*/ 525 h 2083"/>
                  <a:gd name="T26" fmla="*/ 927 w 1423"/>
                  <a:gd name="T27" fmla="*/ 460 h 2083"/>
                  <a:gd name="T28" fmla="*/ 899 w 1423"/>
                  <a:gd name="T29" fmla="*/ 405 h 2083"/>
                  <a:gd name="T30" fmla="*/ 855 w 1423"/>
                  <a:gd name="T31" fmla="*/ 361 h 2083"/>
                  <a:gd name="T32" fmla="*/ 797 w 1423"/>
                  <a:gd name="T33" fmla="*/ 325 h 2083"/>
                  <a:gd name="T34" fmla="*/ 725 w 1423"/>
                  <a:gd name="T35" fmla="*/ 300 h 2083"/>
                  <a:gd name="T36" fmla="*/ 635 w 1423"/>
                  <a:gd name="T37" fmla="*/ 285 h 2083"/>
                  <a:gd name="T38" fmla="*/ 529 w 1423"/>
                  <a:gd name="T39" fmla="*/ 280 h 2083"/>
                  <a:gd name="T40" fmla="*/ 529 w 1423"/>
                  <a:gd name="T41" fmla="*/ 280 h 2083"/>
                  <a:gd name="T42" fmla="*/ 1011 w 1423"/>
                  <a:gd name="T43" fmla="*/ 2083 h 2083"/>
                  <a:gd name="T44" fmla="*/ 830 w 1423"/>
                  <a:gd name="T45" fmla="*/ 1761 h 2083"/>
                  <a:gd name="T46" fmla="*/ 730 w 1423"/>
                  <a:gd name="T47" fmla="*/ 1589 h 2083"/>
                  <a:gd name="T48" fmla="*/ 642 w 1423"/>
                  <a:gd name="T49" fmla="*/ 1451 h 2083"/>
                  <a:gd name="T50" fmla="*/ 559 w 1423"/>
                  <a:gd name="T51" fmla="*/ 1339 h 2083"/>
                  <a:gd name="T52" fmla="*/ 475 w 1423"/>
                  <a:gd name="T53" fmla="*/ 1246 h 2083"/>
                  <a:gd name="T54" fmla="*/ 418 w 1423"/>
                  <a:gd name="T55" fmla="*/ 1201 h 2083"/>
                  <a:gd name="T56" fmla="*/ 384 w 1423"/>
                  <a:gd name="T57" fmla="*/ 1188 h 2083"/>
                  <a:gd name="T58" fmla="*/ 340 w 1423"/>
                  <a:gd name="T59" fmla="*/ 1183 h 2083"/>
                  <a:gd name="T60" fmla="*/ 340 w 1423"/>
                  <a:gd name="T61" fmla="*/ 2083 h 2083"/>
                  <a:gd name="T62" fmla="*/ 0 w 1423"/>
                  <a:gd name="T63" fmla="*/ 2083 h 2083"/>
                  <a:gd name="T64" fmla="*/ 0 w 1423"/>
                  <a:gd name="T65" fmla="*/ 0 h 2083"/>
                  <a:gd name="T66" fmla="*/ 634 w 1423"/>
                  <a:gd name="T67" fmla="*/ 0 h 2083"/>
                  <a:gd name="T68" fmla="*/ 797 w 1423"/>
                  <a:gd name="T69" fmla="*/ 12 h 2083"/>
                  <a:gd name="T70" fmla="*/ 937 w 1423"/>
                  <a:gd name="T71" fmla="*/ 47 h 2083"/>
                  <a:gd name="T72" fmla="*/ 998 w 1423"/>
                  <a:gd name="T73" fmla="*/ 73 h 2083"/>
                  <a:gd name="T74" fmla="*/ 1053 w 1423"/>
                  <a:gd name="T75" fmla="*/ 103 h 2083"/>
                  <a:gd name="T76" fmla="*/ 1148 w 1423"/>
                  <a:gd name="T77" fmla="*/ 176 h 2083"/>
                  <a:gd name="T78" fmla="*/ 1221 w 1423"/>
                  <a:gd name="T79" fmla="*/ 265 h 2083"/>
                  <a:gd name="T80" fmla="*/ 1272 w 1423"/>
                  <a:gd name="T81" fmla="*/ 366 h 2083"/>
                  <a:gd name="T82" fmla="*/ 1302 w 1423"/>
                  <a:gd name="T83" fmla="*/ 477 h 2083"/>
                  <a:gd name="T84" fmla="*/ 1311 w 1423"/>
                  <a:gd name="T85" fmla="*/ 596 h 2083"/>
                  <a:gd name="T86" fmla="*/ 1303 w 1423"/>
                  <a:gd name="T87" fmla="*/ 706 h 2083"/>
                  <a:gd name="T88" fmla="*/ 1276 w 1423"/>
                  <a:gd name="T89" fmla="*/ 811 h 2083"/>
                  <a:gd name="T90" fmla="*/ 1233 w 1423"/>
                  <a:gd name="T91" fmla="*/ 908 h 2083"/>
                  <a:gd name="T92" fmla="*/ 1175 w 1423"/>
                  <a:gd name="T93" fmla="*/ 994 h 2083"/>
                  <a:gd name="T94" fmla="*/ 1100 w 1423"/>
                  <a:gd name="T95" fmla="*/ 1066 h 2083"/>
                  <a:gd name="T96" fmla="*/ 1012 w 1423"/>
                  <a:gd name="T97" fmla="*/ 1120 h 2083"/>
                  <a:gd name="T98" fmla="*/ 909 w 1423"/>
                  <a:gd name="T99" fmla="*/ 1155 h 2083"/>
                  <a:gd name="T100" fmla="*/ 794 w 1423"/>
                  <a:gd name="T101" fmla="*/ 1168 h 2083"/>
                  <a:gd name="T102" fmla="*/ 825 w 1423"/>
                  <a:gd name="T103" fmla="*/ 1190 h 2083"/>
                  <a:gd name="T104" fmla="*/ 861 w 1423"/>
                  <a:gd name="T105" fmla="*/ 1224 h 2083"/>
                  <a:gd name="T106" fmla="*/ 942 w 1423"/>
                  <a:gd name="T107" fmla="*/ 1325 h 2083"/>
                  <a:gd name="T108" fmla="*/ 1031 w 1423"/>
                  <a:gd name="T109" fmla="*/ 1451 h 2083"/>
                  <a:gd name="T110" fmla="*/ 1116 w 1423"/>
                  <a:gd name="T111" fmla="*/ 1584 h 2083"/>
                  <a:gd name="T112" fmla="*/ 1423 w 1423"/>
                  <a:gd name="T113" fmla="*/ 2083 h 2083"/>
                  <a:gd name="T114" fmla="*/ 1011 w 1423"/>
                  <a:gd name="T115" fmla="*/ 2083 h 2083"/>
                  <a:gd name="T116" fmla="*/ 1011 w 1423"/>
                  <a:gd name="T117" fmla="*/ 2083 h 20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423" h="2083">
                    <a:moveTo>
                      <a:pt x="529" y="280"/>
                    </a:moveTo>
                    <a:lnTo>
                      <a:pt x="340" y="280"/>
                    </a:lnTo>
                    <a:lnTo>
                      <a:pt x="340" y="939"/>
                    </a:lnTo>
                    <a:lnTo>
                      <a:pt x="517" y="939"/>
                    </a:lnTo>
                    <a:lnTo>
                      <a:pt x="637" y="934"/>
                    </a:lnTo>
                    <a:lnTo>
                      <a:pt x="731" y="919"/>
                    </a:lnTo>
                    <a:lnTo>
                      <a:pt x="803" y="892"/>
                    </a:lnTo>
                    <a:lnTo>
                      <a:pt x="857" y="852"/>
                    </a:lnTo>
                    <a:lnTo>
                      <a:pt x="895" y="803"/>
                    </a:lnTo>
                    <a:lnTo>
                      <a:pt x="925" y="745"/>
                    </a:lnTo>
                    <a:lnTo>
                      <a:pt x="944" y="676"/>
                    </a:lnTo>
                    <a:lnTo>
                      <a:pt x="951" y="598"/>
                    </a:lnTo>
                    <a:lnTo>
                      <a:pt x="944" y="525"/>
                    </a:lnTo>
                    <a:lnTo>
                      <a:pt x="927" y="460"/>
                    </a:lnTo>
                    <a:lnTo>
                      <a:pt x="899" y="405"/>
                    </a:lnTo>
                    <a:lnTo>
                      <a:pt x="855" y="361"/>
                    </a:lnTo>
                    <a:lnTo>
                      <a:pt x="797" y="325"/>
                    </a:lnTo>
                    <a:lnTo>
                      <a:pt x="725" y="300"/>
                    </a:lnTo>
                    <a:lnTo>
                      <a:pt x="635" y="285"/>
                    </a:lnTo>
                    <a:lnTo>
                      <a:pt x="529" y="280"/>
                    </a:lnTo>
                    <a:lnTo>
                      <a:pt x="529" y="280"/>
                    </a:lnTo>
                    <a:close/>
                    <a:moveTo>
                      <a:pt x="1011" y="2083"/>
                    </a:moveTo>
                    <a:lnTo>
                      <a:pt x="830" y="1761"/>
                    </a:lnTo>
                    <a:lnTo>
                      <a:pt x="730" y="1589"/>
                    </a:lnTo>
                    <a:lnTo>
                      <a:pt x="642" y="1451"/>
                    </a:lnTo>
                    <a:lnTo>
                      <a:pt x="559" y="1339"/>
                    </a:lnTo>
                    <a:lnTo>
                      <a:pt x="475" y="1246"/>
                    </a:lnTo>
                    <a:lnTo>
                      <a:pt x="418" y="1201"/>
                    </a:lnTo>
                    <a:lnTo>
                      <a:pt x="384" y="1188"/>
                    </a:lnTo>
                    <a:lnTo>
                      <a:pt x="340" y="1183"/>
                    </a:lnTo>
                    <a:lnTo>
                      <a:pt x="340" y="2083"/>
                    </a:lnTo>
                    <a:lnTo>
                      <a:pt x="0" y="2083"/>
                    </a:lnTo>
                    <a:lnTo>
                      <a:pt x="0" y="0"/>
                    </a:lnTo>
                    <a:lnTo>
                      <a:pt x="634" y="0"/>
                    </a:lnTo>
                    <a:lnTo>
                      <a:pt x="797" y="12"/>
                    </a:lnTo>
                    <a:lnTo>
                      <a:pt x="937" y="47"/>
                    </a:lnTo>
                    <a:lnTo>
                      <a:pt x="998" y="73"/>
                    </a:lnTo>
                    <a:lnTo>
                      <a:pt x="1053" y="103"/>
                    </a:lnTo>
                    <a:lnTo>
                      <a:pt x="1148" y="176"/>
                    </a:lnTo>
                    <a:lnTo>
                      <a:pt x="1221" y="265"/>
                    </a:lnTo>
                    <a:lnTo>
                      <a:pt x="1272" y="366"/>
                    </a:lnTo>
                    <a:lnTo>
                      <a:pt x="1302" y="477"/>
                    </a:lnTo>
                    <a:lnTo>
                      <a:pt x="1311" y="596"/>
                    </a:lnTo>
                    <a:lnTo>
                      <a:pt x="1303" y="706"/>
                    </a:lnTo>
                    <a:lnTo>
                      <a:pt x="1276" y="811"/>
                    </a:lnTo>
                    <a:lnTo>
                      <a:pt x="1233" y="908"/>
                    </a:lnTo>
                    <a:lnTo>
                      <a:pt x="1175" y="994"/>
                    </a:lnTo>
                    <a:lnTo>
                      <a:pt x="1100" y="1066"/>
                    </a:lnTo>
                    <a:lnTo>
                      <a:pt x="1012" y="1120"/>
                    </a:lnTo>
                    <a:lnTo>
                      <a:pt x="909" y="1155"/>
                    </a:lnTo>
                    <a:lnTo>
                      <a:pt x="794" y="1168"/>
                    </a:lnTo>
                    <a:lnTo>
                      <a:pt x="825" y="1190"/>
                    </a:lnTo>
                    <a:lnTo>
                      <a:pt x="861" y="1224"/>
                    </a:lnTo>
                    <a:lnTo>
                      <a:pt x="942" y="1325"/>
                    </a:lnTo>
                    <a:lnTo>
                      <a:pt x="1031" y="1451"/>
                    </a:lnTo>
                    <a:lnTo>
                      <a:pt x="1116" y="1584"/>
                    </a:lnTo>
                    <a:lnTo>
                      <a:pt x="1423" y="2083"/>
                    </a:lnTo>
                    <a:lnTo>
                      <a:pt x="1011" y="2083"/>
                    </a:lnTo>
                    <a:lnTo>
                      <a:pt x="1011" y="208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 dirty="0">
                  <a:latin typeface="+mj-lt"/>
                </a:endParaRPr>
              </a:p>
            </p:txBody>
          </p:sp>
          <p:sp>
            <p:nvSpPr>
              <p:cNvPr id="47" name="Freeform 46"/>
              <p:cNvSpPr>
                <a:spLocks noEditPoints="1"/>
              </p:cNvSpPr>
              <p:nvPr/>
            </p:nvSpPr>
            <p:spPr bwMode="auto">
              <a:xfrm>
                <a:off x="14014" y="620"/>
                <a:ext cx="182" cy="229"/>
              </a:xfrm>
              <a:custGeom>
                <a:avLst/>
                <a:gdLst>
                  <a:gd name="T0" fmla="*/ 590 w 1273"/>
                  <a:gd name="T1" fmla="*/ 257 h 1598"/>
                  <a:gd name="T2" fmla="*/ 483 w 1273"/>
                  <a:gd name="T3" fmla="*/ 309 h 1598"/>
                  <a:gd name="T4" fmla="*/ 409 w 1273"/>
                  <a:gd name="T5" fmla="*/ 410 h 1598"/>
                  <a:gd name="T6" fmla="*/ 372 w 1273"/>
                  <a:gd name="T7" fmla="*/ 556 h 1598"/>
                  <a:gd name="T8" fmla="*/ 930 w 1273"/>
                  <a:gd name="T9" fmla="*/ 644 h 1598"/>
                  <a:gd name="T10" fmla="*/ 910 w 1273"/>
                  <a:gd name="T11" fmla="*/ 479 h 1598"/>
                  <a:gd name="T12" fmla="*/ 855 w 1273"/>
                  <a:gd name="T13" fmla="*/ 354 h 1598"/>
                  <a:gd name="T14" fmla="*/ 768 w 1273"/>
                  <a:gd name="T15" fmla="*/ 276 h 1598"/>
                  <a:gd name="T16" fmla="*/ 656 w 1273"/>
                  <a:gd name="T17" fmla="*/ 249 h 1598"/>
                  <a:gd name="T18" fmla="*/ 364 w 1273"/>
                  <a:gd name="T19" fmla="*/ 888 h 1598"/>
                  <a:gd name="T20" fmla="*/ 369 w 1273"/>
                  <a:gd name="T21" fmla="*/ 991 h 1598"/>
                  <a:gd name="T22" fmla="*/ 405 w 1273"/>
                  <a:gd name="T23" fmla="*/ 1142 h 1598"/>
                  <a:gd name="T24" fmla="*/ 490 w 1273"/>
                  <a:gd name="T25" fmla="*/ 1264 h 1598"/>
                  <a:gd name="T26" fmla="*/ 638 w 1273"/>
                  <a:gd name="T27" fmla="*/ 1335 h 1598"/>
                  <a:gd name="T28" fmla="*/ 843 w 1273"/>
                  <a:gd name="T29" fmla="*/ 1336 h 1598"/>
                  <a:gd name="T30" fmla="*/ 1032 w 1273"/>
                  <a:gd name="T31" fmla="*/ 1260 h 1598"/>
                  <a:gd name="T32" fmla="*/ 1249 w 1273"/>
                  <a:gd name="T33" fmla="*/ 1397 h 1598"/>
                  <a:gd name="T34" fmla="*/ 992 w 1273"/>
                  <a:gd name="T35" fmla="*/ 1548 h 1598"/>
                  <a:gd name="T36" fmla="*/ 701 w 1273"/>
                  <a:gd name="T37" fmla="*/ 1598 h 1598"/>
                  <a:gd name="T38" fmla="*/ 548 w 1273"/>
                  <a:gd name="T39" fmla="*/ 1583 h 1598"/>
                  <a:gd name="T40" fmla="*/ 410 w 1273"/>
                  <a:gd name="T41" fmla="*/ 1542 h 1598"/>
                  <a:gd name="T42" fmla="*/ 291 w 1273"/>
                  <a:gd name="T43" fmla="*/ 1475 h 1598"/>
                  <a:gd name="T44" fmla="*/ 189 w 1273"/>
                  <a:gd name="T45" fmla="*/ 1382 h 1598"/>
                  <a:gd name="T46" fmla="*/ 108 w 1273"/>
                  <a:gd name="T47" fmla="*/ 1267 h 1598"/>
                  <a:gd name="T48" fmla="*/ 49 w 1273"/>
                  <a:gd name="T49" fmla="*/ 1131 h 1598"/>
                  <a:gd name="T50" fmla="*/ 12 w 1273"/>
                  <a:gd name="T51" fmla="*/ 975 h 1598"/>
                  <a:gd name="T52" fmla="*/ 11 w 1273"/>
                  <a:gd name="T53" fmla="*/ 615 h 1598"/>
                  <a:gd name="T54" fmla="*/ 46 w 1273"/>
                  <a:gd name="T55" fmla="*/ 458 h 1598"/>
                  <a:gd name="T56" fmla="*/ 104 w 1273"/>
                  <a:gd name="T57" fmla="*/ 323 h 1598"/>
                  <a:gd name="T58" fmla="*/ 189 w 1273"/>
                  <a:gd name="T59" fmla="*/ 205 h 1598"/>
                  <a:gd name="T60" fmla="*/ 288 w 1273"/>
                  <a:gd name="T61" fmla="*/ 113 h 1598"/>
                  <a:gd name="T62" fmla="*/ 397 w 1273"/>
                  <a:gd name="T63" fmla="*/ 49 h 1598"/>
                  <a:gd name="T64" fmla="*/ 519 w 1273"/>
                  <a:gd name="T65" fmla="*/ 12 h 1598"/>
                  <a:gd name="T66" fmla="*/ 766 w 1273"/>
                  <a:gd name="T67" fmla="*/ 7 h 1598"/>
                  <a:gd name="T68" fmla="*/ 975 w 1273"/>
                  <a:gd name="T69" fmla="*/ 82 h 1598"/>
                  <a:gd name="T70" fmla="*/ 1121 w 1273"/>
                  <a:gd name="T71" fmla="*/ 205 h 1598"/>
                  <a:gd name="T72" fmla="*/ 1196 w 1273"/>
                  <a:gd name="T73" fmla="*/ 325 h 1598"/>
                  <a:gd name="T74" fmla="*/ 1245 w 1273"/>
                  <a:gd name="T75" fmla="*/ 485 h 1598"/>
                  <a:gd name="T76" fmla="*/ 1269 w 1273"/>
                  <a:gd name="T77" fmla="*/ 693 h 1598"/>
                  <a:gd name="T78" fmla="*/ 1273 w 1273"/>
                  <a:gd name="T79" fmla="*/ 888 h 1598"/>
                  <a:gd name="T80" fmla="*/ 364 w 1273"/>
                  <a:gd name="T81" fmla="*/ 888 h 15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273" h="1598">
                    <a:moveTo>
                      <a:pt x="656" y="249"/>
                    </a:moveTo>
                    <a:lnTo>
                      <a:pt x="590" y="257"/>
                    </a:lnTo>
                    <a:lnTo>
                      <a:pt x="533" y="276"/>
                    </a:lnTo>
                    <a:lnTo>
                      <a:pt x="483" y="309"/>
                    </a:lnTo>
                    <a:lnTo>
                      <a:pt x="442" y="354"/>
                    </a:lnTo>
                    <a:lnTo>
                      <a:pt x="409" y="410"/>
                    </a:lnTo>
                    <a:lnTo>
                      <a:pt x="386" y="479"/>
                    </a:lnTo>
                    <a:lnTo>
                      <a:pt x="372" y="556"/>
                    </a:lnTo>
                    <a:lnTo>
                      <a:pt x="367" y="644"/>
                    </a:lnTo>
                    <a:lnTo>
                      <a:pt x="930" y="644"/>
                    </a:lnTo>
                    <a:lnTo>
                      <a:pt x="925" y="556"/>
                    </a:lnTo>
                    <a:lnTo>
                      <a:pt x="910" y="479"/>
                    </a:lnTo>
                    <a:lnTo>
                      <a:pt x="887" y="410"/>
                    </a:lnTo>
                    <a:lnTo>
                      <a:pt x="855" y="354"/>
                    </a:lnTo>
                    <a:lnTo>
                      <a:pt x="815" y="309"/>
                    </a:lnTo>
                    <a:lnTo>
                      <a:pt x="768" y="276"/>
                    </a:lnTo>
                    <a:lnTo>
                      <a:pt x="715" y="257"/>
                    </a:lnTo>
                    <a:lnTo>
                      <a:pt x="656" y="249"/>
                    </a:lnTo>
                    <a:lnTo>
                      <a:pt x="656" y="249"/>
                    </a:lnTo>
                    <a:close/>
                    <a:moveTo>
                      <a:pt x="364" y="888"/>
                    </a:moveTo>
                    <a:lnTo>
                      <a:pt x="364" y="912"/>
                    </a:lnTo>
                    <a:lnTo>
                      <a:pt x="369" y="991"/>
                    </a:lnTo>
                    <a:lnTo>
                      <a:pt x="381" y="1068"/>
                    </a:lnTo>
                    <a:lnTo>
                      <a:pt x="405" y="1142"/>
                    </a:lnTo>
                    <a:lnTo>
                      <a:pt x="441" y="1208"/>
                    </a:lnTo>
                    <a:lnTo>
                      <a:pt x="490" y="1264"/>
                    </a:lnTo>
                    <a:lnTo>
                      <a:pt x="556" y="1307"/>
                    </a:lnTo>
                    <a:lnTo>
                      <a:pt x="638" y="1335"/>
                    </a:lnTo>
                    <a:lnTo>
                      <a:pt x="741" y="1346"/>
                    </a:lnTo>
                    <a:lnTo>
                      <a:pt x="843" y="1336"/>
                    </a:lnTo>
                    <a:lnTo>
                      <a:pt x="940" y="1307"/>
                    </a:lnTo>
                    <a:lnTo>
                      <a:pt x="1032" y="1260"/>
                    </a:lnTo>
                    <a:lnTo>
                      <a:pt x="1119" y="1195"/>
                    </a:lnTo>
                    <a:lnTo>
                      <a:pt x="1249" y="1397"/>
                    </a:lnTo>
                    <a:lnTo>
                      <a:pt x="1124" y="1485"/>
                    </a:lnTo>
                    <a:lnTo>
                      <a:pt x="992" y="1548"/>
                    </a:lnTo>
                    <a:lnTo>
                      <a:pt x="850" y="1586"/>
                    </a:lnTo>
                    <a:lnTo>
                      <a:pt x="701" y="1598"/>
                    </a:lnTo>
                    <a:lnTo>
                      <a:pt x="622" y="1594"/>
                    </a:lnTo>
                    <a:lnTo>
                      <a:pt x="548" y="1583"/>
                    </a:lnTo>
                    <a:lnTo>
                      <a:pt x="476" y="1566"/>
                    </a:lnTo>
                    <a:lnTo>
                      <a:pt x="410" y="1542"/>
                    </a:lnTo>
                    <a:lnTo>
                      <a:pt x="348" y="1511"/>
                    </a:lnTo>
                    <a:lnTo>
                      <a:pt x="291" y="1475"/>
                    </a:lnTo>
                    <a:lnTo>
                      <a:pt x="237" y="1431"/>
                    </a:lnTo>
                    <a:lnTo>
                      <a:pt x="189" y="1382"/>
                    </a:lnTo>
                    <a:lnTo>
                      <a:pt x="146" y="1327"/>
                    </a:lnTo>
                    <a:lnTo>
                      <a:pt x="108" y="1267"/>
                    </a:lnTo>
                    <a:lnTo>
                      <a:pt x="76" y="1202"/>
                    </a:lnTo>
                    <a:lnTo>
                      <a:pt x="49" y="1131"/>
                    </a:lnTo>
                    <a:lnTo>
                      <a:pt x="27" y="1056"/>
                    </a:lnTo>
                    <a:lnTo>
                      <a:pt x="12" y="975"/>
                    </a:lnTo>
                    <a:lnTo>
                      <a:pt x="0" y="801"/>
                    </a:lnTo>
                    <a:lnTo>
                      <a:pt x="11" y="615"/>
                    </a:lnTo>
                    <a:lnTo>
                      <a:pt x="25" y="534"/>
                    </a:lnTo>
                    <a:lnTo>
                      <a:pt x="46" y="458"/>
                    </a:lnTo>
                    <a:lnTo>
                      <a:pt x="71" y="388"/>
                    </a:lnTo>
                    <a:lnTo>
                      <a:pt x="104" y="323"/>
                    </a:lnTo>
                    <a:lnTo>
                      <a:pt x="144" y="262"/>
                    </a:lnTo>
                    <a:lnTo>
                      <a:pt x="189" y="205"/>
                    </a:lnTo>
                    <a:lnTo>
                      <a:pt x="237" y="154"/>
                    </a:lnTo>
                    <a:lnTo>
                      <a:pt x="288" y="113"/>
                    </a:lnTo>
                    <a:lnTo>
                      <a:pt x="341" y="78"/>
                    </a:lnTo>
                    <a:lnTo>
                      <a:pt x="397" y="49"/>
                    </a:lnTo>
                    <a:lnTo>
                      <a:pt x="456" y="28"/>
                    </a:lnTo>
                    <a:lnTo>
                      <a:pt x="519" y="12"/>
                    </a:lnTo>
                    <a:lnTo>
                      <a:pt x="656" y="0"/>
                    </a:lnTo>
                    <a:lnTo>
                      <a:pt x="766" y="7"/>
                    </a:lnTo>
                    <a:lnTo>
                      <a:pt x="873" y="34"/>
                    </a:lnTo>
                    <a:lnTo>
                      <a:pt x="975" y="82"/>
                    </a:lnTo>
                    <a:lnTo>
                      <a:pt x="1074" y="157"/>
                    </a:lnTo>
                    <a:lnTo>
                      <a:pt x="1121" y="205"/>
                    </a:lnTo>
                    <a:lnTo>
                      <a:pt x="1162" y="260"/>
                    </a:lnTo>
                    <a:lnTo>
                      <a:pt x="1196" y="325"/>
                    </a:lnTo>
                    <a:lnTo>
                      <a:pt x="1224" y="400"/>
                    </a:lnTo>
                    <a:lnTo>
                      <a:pt x="1245" y="485"/>
                    </a:lnTo>
                    <a:lnTo>
                      <a:pt x="1261" y="582"/>
                    </a:lnTo>
                    <a:lnTo>
                      <a:pt x="1269" y="693"/>
                    </a:lnTo>
                    <a:lnTo>
                      <a:pt x="1273" y="819"/>
                    </a:lnTo>
                    <a:lnTo>
                      <a:pt x="1273" y="888"/>
                    </a:lnTo>
                    <a:lnTo>
                      <a:pt x="364" y="888"/>
                    </a:lnTo>
                    <a:lnTo>
                      <a:pt x="364" y="88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 dirty="0">
                  <a:latin typeface="+mj-lt"/>
                </a:endParaRPr>
              </a:p>
            </p:txBody>
          </p:sp>
          <p:sp>
            <p:nvSpPr>
              <p:cNvPr id="48" name="Freeform 10"/>
              <p:cNvSpPr>
                <a:spLocks/>
              </p:cNvSpPr>
              <p:nvPr/>
            </p:nvSpPr>
            <p:spPr bwMode="auto">
              <a:xfrm>
                <a:off x="14232" y="526"/>
                <a:ext cx="81" cy="322"/>
              </a:xfrm>
              <a:custGeom>
                <a:avLst/>
                <a:gdLst>
                  <a:gd name="T0" fmla="*/ 365 w 563"/>
                  <a:gd name="T1" fmla="*/ 2249 h 2249"/>
                  <a:gd name="T2" fmla="*/ 306 w 563"/>
                  <a:gd name="T3" fmla="*/ 2246 h 2249"/>
                  <a:gd name="T4" fmla="*/ 254 w 563"/>
                  <a:gd name="T5" fmla="*/ 2236 h 2249"/>
                  <a:gd name="T6" fmla="*/ 209 w 563"/>
                  <a:gd name="T7" fmla="*/ 2220 h 2249"/>
                  <a:gd name="T8" fmla="*/ 172 w 563"/>
                  <a:gd name="T9" fmla="*/ 2200 h 2249"/>
                  <a:gd name="T10" fmla="*/ 112 w 563"/>
                  <a:gd name="T11" fmla="*/ 2148 h 2249"/>
                  <a:gd name="T12" fmla="*/ 73 w 563"/>
                  <a:gd name="T13" fmla="*/ 2083 h 2249"/>
                  <a:gd name="T14" fmla="*/ 48 w 563"/>
                  <a:gd name="T15" fmla="*/ 2012 h 2249"/>
                  <a:gd name="T16" fmla="*/ 36 w 563"/>
                  <a:gd name="T17" fmla="*/ 1941 h 2249"/>
                  <a:gd name="T18" fmla="*/ 30 w 563"/>
                  <a:gd name="T19" fmla="*/ 1819 h 2249"/>
                  <a:gd name="T20" fmla="*/ 30 w 563"/>
                  <a:gd name="T21" fmla="*/ 521 h 2249"/>
                  <a:gd name="T22" fmla="*/ 24 w 563"/>
                  <a:gd name="T23" fmla="*/ 268 h 2249"/>
                  <a:gd name="T24" fmla="*/ 0 w 563"/>
                  <a:gd name="T25" fmla="*/ 76 h 2249"/>
                  <a:gd name="T26" fmla="*/ 341 w 563"/>
                  <a:gd name="T27" fmla="*/ 0 h 2249"/>
                  <a:gd name="T28" fmla="*/ 356 w 563"/>
                  <a:gd name="T29" fmla="*/ 77 h 2249"/>
                  <a:gd name="T30" fmla="*/ 363 w 563"/>
                  <a:gd name="T31" fmla="*/ 171 h 2249"/>
                  <a:gd name="T32" fmla="*/ 368 w 563"/>
                  <a:gd name="T33" fmla="*/ 419 h 2249"/>
                  <a:gd name="T34" fmla="*/ 368 w 563"/>
                  <a:gd name="T35" fmla="*/ 1710 h 2249"/>
                  <a:gd name="T36" fmla="*/ 369 w 563"/>
                  <a:gd name="T37" fmla="*/ 1834 h 2249"/>
                  <a:gd name="T38" fmla="*/ 376 w 563"/>
                  <a:gd name="T39" fmla="*/ 1911 h 2249"/>
                  <a:gd name="T40" fmla="*/ 385 w 563"/>
                  <a:gd name="T41" fmla="*/ 1955 h 2249"/>
                  <a:gd name="T42" fmla="*/ 401 w 563"/>
                  <a:gd name="T43" fmla="*/ 1984 h 2249"/>
                  <a:gd name="T44" fmla="*/ 419 w 563"/>
                  <a:gd name="T45" fmla="*/ 2002 h 2249"/>
                  <a:gd name="T46" fmla="*/ 447 w 563"/>
                  <a:gd name="T47" fmla="*/ 2013 h 2249"/>
                  <a:gd name="T48" fmla="*/ 478 w 563"/>
                  <a:gd name="T49" fmla="*/ 2016 h 2249"/>
                  <a:gd name="T50" fmla="*/ 509 w 563"/>
                  <a:gd name="T51" fmla="*/ 2008 h 2249"/>
                  <a:gd name="T52" fmla="*/ 563 w 563"/>
                  <a:gd name="T53" fmla="*/ 2213 h 2249"/>
                  <a:gd name="T54" fmla="*/ 470 w 563"/>
                  <a:gd name="T55" fmla="*/ 2240 h 2249"/>
                  <a:gd name="T56" fmla="*/ 365 w 563"/>
                  <a:gd name="T57" fmla="*/ 2249 h 2249"/>
                  <a:gd name="T58" fmla="*/ 365 w 563"/>
                  <a:gd name="T59" fmla="*/ 2249 h 2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563" h="2249">
                    <a:moveTo>
                      <a:pt x="365" y="2249"/>
                    </a:moveTo>
                    <a:lnTo>
                      <a:pt x="306" y="2246"/>
                    </a:lnTo>
                    <a:lnTo>
                      <a:pt x="254" y="2236"/>
                    </a:lnTo>
                    <a:lnTo>
                      <a:pt x="209" y="2220"/>
                    </a:lnTo>
                    <a:lnTo>
                      <a:pt x="172" y="2200"/>
                    </a:lnTo>
                    <a:lnTo>
                      <a:pt x="112" y="2148"/>
                    </a:lnTo>
                    <a:lnTo>
                      <a:pt x="73" y="2083"/>
                    </a:lnTo>
                    <a:lnTo>
                      <a:pt x="48" y="2012"/>
                    </a:lnTo>
                    <a:lnTo>
                      <a:pt x="36" y="1941"/>
                    </a:lnTo>
                    <a:lnTo>
                      <a:pt x="30" y="1819"/>
                    </a:lnTo>
                    <a:lnTo>
                      <a:pt x="30" y="521"/>
                    </a:lnTo>
                    <a:lnTo>
                      <a:pt x="24" y="268"/>
                    </a:lnTo>
                    <a:lnTo>
                      <a:pt x="0" y="76"/>
                    </a:lnTo>
                    <a:lnTo>
                      <a:pt x="341" y="0"/>
                    </a:lnTo>
                    <a:lnTo>
                      <a:pt x="356" y="77"/>
                    </a:lnTo>
                    <a:lnTo>
                      <a:pt x="363" y="171"/>
                    </a:lnTo>
                    <a:lnTo>
                      <a:pt x="368" y="419"/>
                    </a:lnTo>
                    <a:lnTo>
                      <a:pt x="368" y="1710"/>
                    </a:lnTo>
                    <a:lnTo>
                      <a:pt x="369" y="1834"/>
                    </a:lnTo>
                    <a:lnTo>
                      <a:pt x="376" y="1911"/>
                    </a:lnTo>
                    <a:lnTo>
                      <a:pt x="385" y="1955"/>
                    </a:lnTo>
                    <a:lnTo>
                      <a:pt x="401" y="1984"/>
                    </a:lnTo>
                    <a:lnTo>
                      <a:pt x="419" y="2002"/>
                    </a:lnTo>
                    <a:lnTo>
                      <a:pt x="447" y="2013"/>
                    </a:lnTo>
                    <a:lnTo>
                      <a:pt x="478" y="2016"/>
                    </a:lnTo>
                    <a:lnTo>
                      <a:pt x="509" y="2008"/>
                    </a:lnTo>
                    <a:lnTo>
                      <a:pt x="563" y="2213"/>
                    </a:lnTo>
                    <a:lnTo>
                      <a:pt x="470" y="2240"/>
                    </a:lnTo>
                    <a:lnTo>
                      <a:pt x="365" y="2249"/>
                    </a:lnTo>
                    <a:lnTo>
                      <a:pt x="365" y="224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 dirty="0">
                  <a:latin typeface="+mj-lt"/>
                </a:endParaRPr>
              </a:p>
            </p:txBody>
          </p:sp>
          <p:sp>
            <p:nvSpPr>
              <p:cNvPr id="49" name="Freeform 11"/>
              <p:cNvSpPr>
                <a:spLocks noEditPoints="1"/>
              </p:cNvSpPr>
              <p:nvPr/>
            </p:nvSpPr>
            <p:spPr bwMode="auto">
              <a:xfrm>
                <a:off x="14336" y="530"/>
                <a:ext cx="63" cy="313"/>
              </a:xfrm>
              <a:custGeom>
                <a:avLst/>
                <a:gdLst>
                  <a:gd name="T0" fmla="*/ 50 w 438"/>
                  <a:gd name="T1" fmla="*/ 2192 h 2192"/>
                  <a:gd name="T2" fmla="*/ 50 w 438"/>
                  <a:gd name="T3" fmla="*/ 693 h 2192"/>
                  <a:gd name="T4" fmla="*/ 383 w 438"/>
                  <a:gd name="T5" fmla="*/ 633 h 2192"/>
                  <a:gd name="T6" fmla="*/ 383 w 438"/>
                  <a:gd name="T7" fmla="*/ 2192 h 2192"/>
                  <a:gd name="T8" fmla="*/ 50 w 438"/>
                  <a:gd name="T9" fmla="*/ 2192 h 2192"/>
                  <a:gd name="T10" fmla="*/ 50 w 438"/>
                  <a:gd name="T11" fmla="*/ 2192 h 2192"/>
                  <a:gd name="T12" fmla="*/ 215 w 438"/>
                  <a:gd name="T13" fmla="*/ 443 h 2192"/>
                  <a:gd name="T14" fmla="*/ 171 w 438"/>
                  <a:gd name="T15" fmla="*/ 439 h 2192"/>
                  <a:gd name="T16" fmla="*/ 131 w 438"/>
                  <a:gd name="T17" fmla="*/ 426 h 2192"/>
                  <a:gd name="T18" fmla="*/ 94 w 438"/>
                  <a:gd name="T19" fmla="*/ 406 h 2192"/>
                  <a:gd name="T20" fmla="*/ 62 w 438"/>
                  <a:gd name="T21" fmla="*/ 378 h 2192"/>
                  <a:gd name="T22" fmla="*/ 37 w 438"/>
                  <a:gd name="T23" fmla="*/ 346 h 2192"/>
                  <a:gd name="T24" fmla="*/ 18 w 438"/>
                  <a:gd name="T25" fmla="*/ 309 h 2192"/>
                  <a:gd name="T26" fmla="*/ 5 w 438"/>
                  <a:gd name="T27" fmla="*/ 267 h 2192"/>
                  <a:gd name="T28" fmla="*/ 0 w 438"/>
                  <a:gd name="T29" fmla="*/ 223 h 2192"/>
                  <a:gd name="T30" fmla="*/ 5 w 438"/>
                  <a:gd name="T31" fmla="*/ 179 h 2192"/>
                  <a:gd name="T32" fmla="*/ 18 w 438"/>
                  <a:gd name="T33" fmla="*/ 136 h 2192"/>
                  <a:gd name="T34" fmla="*/ 38 w 438"/>
                  <a:gd name="T35" fmla="*/ 99 h 2192"/>
                  <a:gd name="T36" fmla="*/ 64 w 438"/>
                  <a:gd name="T37" fmla="*/ 66 h 2192"/>
                  <a:gd name="T38" fmla="*/ 96 w 438"/>
                  <a:gd name="T39" fmla="*/ 39 h 2192"/>
                  <a:gd name="T40" fmla="*/ 134 w 438"/>
                  <a:gd name="T41" fmla="*/ 18 h 2192"/>
                  <a:gd name="T42" fmla="*/ 175 w 438"/>
                  <a:gd name="T43" fmla="*/ 5 h 2192"/>
                  <a:gd name="T44" fmla="*/ 220 w 438"/>
                  <a:gd name="T45" fmla="*/ 0 h 2192"/>
                  <a:gd name="T46" fmla="*/ 264 w 438"/>
                  <a:gd name="T47" fmla="*/ 5 h 2192"/>
                  <a:gd name="T48" fmla="*/ 304 w 438"/>
                  <a:gd name="T49" fmla="*/ 18 h 2192"/>
                  <a:gd name="T50" fmla="*/ 341 w 438"/>
                  <a:gd name="T51" fmla="*/ 38 h 2192"/>
                  <a:gd name="T52" fmla="*/ 373 w 438"/>
                  <a:gd name="T53" fmla="*/ 64 h 2192"/>
                  <a:gd name="T54" fmla="*/ 399 w 438"/>
                  <a:gd name="T55" fmla="*/ 98 h 2192"/>
                  <a:gd name="T56" fmla="*/ 419 w 438"/>
                  <a:gd name="T57" fmla="*/ 135 h 2192"/>
                  <a:gd name="T58" fmla="*/ 432 w 438"/>
                  <a:gd name="T59" fmla="*/ 177 h 2192"/>
                  <a:gd name="T60" fmla="*/ 438 w 438"/>
                  <a:gd name="T61" fmla="*/ 223 h 2192"/>
                  <a:gd name="T62" fmla="*/ 432 w 438"/>
                  <a:gd name="T63" fmla="*/ 267 h 2192"/>
                  <a:gd name="T64" fmla="*/ 419 w 438"/>
                  <a:gd name="T65" fmla="*/ 309 h 2192"/>
                  <a:gd name="T66" fmla="*/ 399 w 438"/>
                  <a:gd name="T67" fmla="*/ 346 h 2192"/>
                  <a:gd name="T68" fmla="*/ 373 w 438"/>
                  <a:gd name="T69" fmla="*/ 378 h 2192"/>
                  <a:gd name="T70" fmla="*/ 339 w 438"/>
                  <a:gd name="T71" fmla="*/ 406 h 2192"/>
                  <a:gd name="T72" fmla="*/ 301 w 438"/>
                  <a:gd name="T73" fmla="*/ 426 h 2192"/>
                  <a:gd name="T74" fmla="*/ 260 w 438"/>
                  <a:gd name="T75" fmla="*/ 439 h 2192"/>
                  <a:gd name="T76" fmla="*/ 215 w 438"/>
                  <a:gd name="T77" fmla="*/ 443 h 2192"/>
                  <a:gd name="T78" fmla="*/ 215 w 438"/>
                  <a:gd name="T79" fmla="*/ 443 h 2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38" h="2192">
                    <a:moveTo>
                      <a:pt x="50" y="2192"/>
                    </a:moveTo>
                    <a:lnTo>
                      <a:pt x="50" y="693"/>
                    </a:lnTo>
                    <a:lnTo>
                      <a:pt x="383" y="633"/>
                    </a:lnTo>
                    <a:lnTo>
                      <a:pt x="383" y="2192"/>
                    </a:lnTo>
                    <a:lnTo>
                      <a:pt x="50" y="2192"/>
                    </a:lnTo>
                    <a:lnTo>
                      <a:pt x="50" y="2192"/>
                    </a:lnTo>
                    <a:close/>
                    <a:moveTo>
                      <a:pt x="215" y="443"/>
                    </a:moveTo>
                    <a:lnTo>
                      <a:pt x="171" y="439"/>
                    </a:lnTo>
                    <a:lnTo>
                      <a:pt x="131" y="426"/>
                    </a:lnTo>
                    <a:lnTo>
                      <a:pt x="94" y="406"/>
                    </a:lnTo>
                    <a:lnTo>
                      <a:pt x="62" y="378"/>
                    </a:lnTo>
                    <a:lnTo>
                      <a:pt x="37" y="346"/>
                    </a:lnTo>
                    <a:lnTo>
                      <a:pt x="18" y="309"/>
                    </a:lnTo>
                    <a:lnTo>
                      <a:pt x="5" y="267"/>
                    </a:lnTo>
                    <a:lnTo>
                      <a:pt x="0" y="223"/>
                    </a:lnTo>
                    <a:lnTo>
                      <a:pt x="5" y="179"/>
                    </a:lnTo>
                    <a:lnTo>
                      <a:pt x="18" y="136"/>
                    </a:lnTo>
                    <a:lnTo>
                      <a:pt x="38" y="99"/>
                    </a:lnTo>
                    <a:lnTo>
                      <a:pt x="64" y="66"/>
                    </a:lnTo>
                    <a:lnTo>
                      <a:pt x="96" y="39"/>
                    </a:lnTo>
                    <a:lnTo>
                      <a:pt x="134" y="18"/>
                    </a:lnTo>
                    <a:lnTo>
                      <a:pt x="175" y="5"/>
                    </a:lnTo>
                    <a:lnTo>
                      <a:pt x="220" y="0"/>
                    </a:lnTo>
                    <a:lnTo>
                      <a:pt x="264" y="5"/>
                    </a:lnTo>
                    <a:lnTo>
                      <a:pt x="304" y="18"/>
                    </a:lnTo>
                    <a:lnTo>
                      <a:pt x="341" y="38"/>
                    </a:lnTo>
                    <a:lnTo>
                      <a:pt x="373" y="64"/>
                    </a:lnTo>
                    <a:lnTo>
                      <a:pt x="399" y="98"/>
                    </a:lnTo>
                    <a:lnTo>
                      <a:pt x="419" y="135"/>
                    </a:lnTo>
                    <a:lnTo>
                      <a:pt x="432" y="177"/>
                    </a:lnTo>
                    <a:lnTo>
                      <a:pt x="438" y="223"/>
                    </a:lnTo>
                    <a:lnTo>
                      <a:pt x="432" y="267"/>
                    </a:lnTo>
                    <a:lnTo>
                      <a:pt x="419" y="309"/>
                    </a:lnTo>
                    <a:lnTo>
                      <a:pt x="399" y="346"/>
                    </a:lnTo>
                    <a:lnTo>
                      <a:pt x="373" y="378"/>
                    </a:lnTo>
                    <a:lnTo>
                      <a:pt x="339" y="406"/>
                    </a:lnTo>
                    <a:lnTo>
                      <a:pt x="301" y="426"/>
                    </a:lnTo>
                    <a:lnTo>
                      <a:pt x="260" y="439"/>
                    </a:lnTo>
                    <a:lnTo>
                      <a:pt x="215" y="443"/>
                    </a:lnTo>
                    <a:lnTo>
                      <a:pt x="215" y="44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 dirty="0">
                  <a:latin typeface="+mj-lt"/>
                </a:endParaRPr>
              </a:p>
            </p:txBody>
          </p:sp>
          <p:sp>
            <p:nvSpPr>
              <p:cNvPr id="50" name="Freeform 12"/>
              <p:cNvSpPr>
                <a:spLocks/>
              </p:cNvSpPr>
              <p:nvPr/>
            </p:nvSpPr>
            <p:spPr bwMode="auto">
              <a:xfrm>
                <a:off x="14434" y="620"/>
                <a:ext cx="162" cy="229"/>
              </a:xfrm>
              <a:custGeom>
                <a:avLst/>
                <a:gdLst>
                  <a:gd name="T0" fmla="*/ 571 w 1134"/>
                  <a:gd name="T1" fmla="*/ 1598 h 1601"/>
                  <a:gd name="T2" fmla="*/ 433 w 1134"/>
                  <a:gd name="T3" fmla="*/ 1571 h 1601"/>
                  <a:gd name="T4" fmla="*/ 313 w 1134"/>
                  <a:gd name="T5" fmla="*/ 1518 h 1601"/>
                  <a:gd name="T6" fmla="*/ 211 w 1134"/>
                  <a:gd name="T7" fmla="*/ 1441 h 1601"/>
                  <a:gd name="T8" fmla="*/ 129 w 1134"/>
                  <a:gd name="T9" fmla="*/ 1341 h 1601"/>
                  <a:gd name="T10" fmla="*/ 42 w 1134"/>
                  <a:gd name="T11" fmla="*/ 1148 h 1601"/>
                  <a:gd name="T12" fmla="*/ 0 w 1134"/>
                  <a:gd name="T13" fmla="*/ 819 h 1601"/>
                  <a:gd name="T14" fmla="*/ 15 w 1134"/>
                  <a:gd name="T15" fmla="*/ 625 h 1601"/>
                  <a:gd name="T16" fmla="*/ 57 w 1134"/>
                  <a:gd name="T17" fmla="*/ 457 h 1601"/>
                  <a:gd name="T18" fmla="*/ 122 w 1134"/>
                  <a:gd name="T19" fmla="*/ 316 h 1601"/>
                  <a:gd name="T20" fmla="*/ 208 w 1134"/>
                  <a:gd name="T21" fmla="*/ 201 h 1601"/>
                  <a:gd name="T22" fmla="*/ 309 w 1134"/>
                  <a:gd name="T23" fmla="*/ 113 h 1601"/>
                  <a:gd name="T24" fmla="*/ 423 w 1134"/>
                  <a:gd name="T25" fmla="*/ 50 h 1601"/>
                  <a:gd name="T26" fmla="*/ 671 w 1134"/>
                  <a:gd name="T27" fmla="*/ 0 h 1601"/>
                  <a:gd name="T28" fmla="*/ 893 w 1134"/>
                  <a:gd name="T29" fmla="*/ 35 h 1601"/>
                  <a:gd name="T30" fmla="*/ 1093 w 1134"/>
                  <a:gd name="T31" fmla="*/ 165 h 1601"/>
                  <a:gd name="T32" fmla="*/ 861 w 1134"/>
                  <a:gd name="T33" fmla="*/ 332 h 1601"/>
                  <a:gd name="T34" fmla="*/ 735 w 1134"/>
                  <a:gd name="T35" fmla="*/ 275 h 1601"/>
                  <a:gd name="T36" fmla="*/ 596 w 1134"/>
                  <a:gd name="T37" fmla="*/ 278 h 1601"/>
                  <a:gd name="T38" fmla="*/ 473 w 1134"/>
                  <a:gd name="T39" fmla="*/ 355 h 1601"/>
                  <a:gd name="T40" fmla="*/ 402 w 1134"/>
                  <a:gd name="T41" fmla="*/ 500 h 1601"/>
                  <a:gd name="T42" fmla="*/ 371 w 1134"/>
                  <a:gd name="T43" fmla="*/ 712 h 1601"/>
                  <a:gd name="T44" fmla="*/ 373 w 1134"/>
                  <a:gd name="T45" fmla="*/ 987 h 1601"/>
                  <a:gd name="T46" fmla="*/ 424 w 1134"/>
                  <a:gd name="T47" fmla="*/ 1194 h 1601"/>
                  <a:gd name="T48" fmla="*/ 509 w 1134"/>
                  <a:gd name="T49" fmla="*/ 1297 h 1601"/>
                  <a:gd name="T50" fmla="*/ 612 w 1134"/>
                  <a:gd name="T51" fmla="*/ 1342 h 1601"/>
                  <a:gd name="T52" fmla="*/ 749 w 1134"/>
                  <a:gd name="T53" fmla="*/ 1339 h 1601"/>
                  <a:gd name="T54" fmla="*/ 903 w 1134"/>
                  <a:gd name="T55" fmla="*/ 1263 h 1601"/>
                  <a:gd name="T56" fmla="*/ 1134 w 1134"/>
                  <a:gd name="T57" fmla="*/ 1400 h 1601"/>
                  <a:gd name="T58" fmla="*/ 973 w 1134"/>
                  <a:gd name="T59" fmla="*/ 1525 h 1601"/>
                  <a:gd name="T60" fmla="*/ 855 w 1134"/>
                  <a:gd name="T61" fmla="*/ 1574 h 1601"/>
                  <a:gd name="T62" fmla="*/ 647 w 1134"/>
                  <a:gd name="T63" fmla="*/ 1601 h 16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134" h="1601">
                    <a:moveTo>
                      <a:pt x="647" y="1601"/>
                    </a:moveTo>
                    <a:lnTo>
                      <a:pt x="571" y="1598"/>
                    </a:lnTo>
                    <a:lnTo>
                      <a:pt x="500" y="1587"/>
                    </a:lnTo>
                    <a:lnTo>
                      <a:pt x="433" y="1571"/>
                    </a:lnTo>
                    <a:lnTo>
                      <a:pt x="371" y="1548"/>
                    </a:lnTo>
                    <a:lnTo>
                      <a:pt x="313" y="1518"/>
                    </a:lnTo>
                    <a:lnTo>
                      <a:pt x="260" y="1483"/>
                    </a:lnTo>
                    <a:lnTo>
                      <a:pt x="211" y="1441"/>
                    </a:lnTo>
                    <a:lnTo>
                      <a:pt x="167" y="1393"/>
                    </a:lnTo>
                    <a:lnTo>
                      <a:pt x="129" y="1341"/>
                    </a:lnTo>
                    <a:lnTo>
                      <a:pt x="95" y="1281"/>
                    </a:lnTo>
                    <a:lnTo>
                      <a:pt x="42" y="1148"/>
                    </a:lnTo>
                    <a:lnTo>
                      <a:pt x="11" y="994"/>
                    </a:lnTo>
                    <a:lnTo>
                      <a:pt x="0" y="819"/>
                    </a:lnTo>
                    <a:lnTo>
                      <a:pt x="4" y="718"/>
                    </a:lnTo>
                    <a:lnTo>
                      <a:pt x="15" y="625"/>
                    </a:lnTo>
                    <a:lnTo>
                      <a:pt x="33" y="537"/>
                    </a:lnTo>
                    <a:lnTo>
                      <a:pt x="57" y="457"/>
                    </a:lnTo>
                    <a:lnTo>
                      <a:pt x="87" y="384"/>
                    </a:lnTo>
                    <a:lnTo>
                      <a:pt x="122" y="316"/>
                    </a:lnTo>
                    <a:lnTo>
                      <a:pt x="163" y="256"/>
                    </a:lnTo>
                    <a:lnTo>
                      <a:pt x="208" y="201"/>
                    </a:lnTo>
                    <a:lnTo>
                      <a:pt x="257" y="154"/>
                    </a:lnTo>
                    <a:lnTo>
                      <a:pt x="309" y="113"/>
                    </a:lnTo>
                    <a:lnTo>
                      <a:pt x="364" y="77"/>
                    </a:lnTo>
                    <a:lnTo>
                      <a:pt x="423" y="50"/>
                    </a:lnTo>
                    <a:lnTo>
                      <a:pt x="545" y="12"/>
                    </a:lnTo>
                    <a:lnTo>
                      <a:pt x="671" y="0"/>
                    </a:lnTo>
                    <a:lnTo>
                      <a:pt x="788" y="8"/>
                    </a:lnTo>
                    <a:lnTo>
                      <a:pt x="893" y="35"/>
                    </a:lnTo>
                    <a:lnTo>
                      <a:pt x="992" y="86"/>
                    </a:lnTo>
                    <a:lnTo>
                      <a:pt x="1093" y="165"/>
                    </a:lnTo>
                    <a:lnTo>
                      <a:pt x="926" y="385"/>
                    </a:lnTo>
                    <a:lnTo>
                      <a:pt x="861" y="332"/>
                    </a:lnTo>
                    <a:lnTo>
                      <a:pt x="797" y="296"/>
                    </a:lnTo>
                    <a:lnTo>
                      <a:pt x="735" y="275"/>
                    </a:lnTo>
                    <a:lnTo>
                      <a:pt x="671" y="267"/>
                    </a:lnTo>
                    <a:lnTo>
                      <a:pt x="596" y="278"/>
                    </a:lnTo>
                    <a:lnTo>
                      <a:pt x="529" y="307"/>
                    </a:lnTo>
                    <a:lnTo>
                      <a:pt x="473" y="355"/>
                    </a:lnTo>
                    <a:lnTo>
                      <a:pt x="431" y="421"/>
                    </a:lnTo>
                    <a:lnTo>
                      <a:pt x="402" y="500"/>
                    </a:lnTo>
                    <a:lnTo>
                      <a:pt x="382" y="597"/>
                    </a:lnTo>
                    <a:lnTo>
                      <a:pt x="371" y="712"/>
                    </a:lnTo>
                    <a:lnTo>
                      <a:pt x="367" y="845"/>
                    </a:lnTo>
                    <a:lnTo>
                      <a:pt x="373" y="987"/>
                    </a:lnTo>
                    <a:lnTo>
                      <a:pt x="392" y="1103"/>
                    </a:lnTo>
                    <a:lnTo>
                      <a:pt x="424" y="1194"/>
                    </a:lnTo>
                    <a:lnTo>
                      <a:pt x="469" y="1261"/>
                    </a:lnTo>
                    <a:lnTo>
                      <a:pt x="509" y="1297"/>
                    </a:lnTo>
                    <a:lnTo>
                      <a:pt x="557" y="1325"/>
                    </a:lnTo>
                    <a:lnTo>
                      <a:pt x="612" y="1342"/>
                    </a:lnTo>
                    <a:lnTo>
                      <a:pt x="671" y="1349"/>
                    </a:lnTo>
                    <a:lnTo>
                      <a:pt x="749" y="1339"/>
                    </a:lnTo>
                    <a:lnTo>
                      <a:pt x="827" y="1310"/>
                    </a:lnTo>
                    <a:lnTo>
                      <a:pt x="903" y="1263"/>
                    </a:lnTo>
                    <a:lnTo>
                      <a:pt x="977" y="1198"/>
                    </a:lnTo>
                    <a:lnTo>
                      <a:pt x="1134" y="1400"/>
                    </a:lnTo>
                    <a:lnTo>
                      <a:pt x="1029" y="1489"/>
                    </a:lnTo>
                    <a:lnTo>
                      <a:pt x="973" y="1525"/>
                    </a:lnTo>
                    <a:lnTo>
                      <a:pt x="916" y="1552"/>
                    </a:lnTo>
                    <a:lnTo>
                      <a:pt x="855" y="1574"/>
                    </a:lnTo>
                    <a:lnTo>
                      <a:pt x="790" y="1590"/>
                    </a:lnTo>
                    <a:lnTo>
                      <a:pt x="647" y="1601"/>
                    </a:lnTo>
                    <a:lnTo>
                      <a:pt x="647" y="16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 dirty="0">
                  <a:latin typeface="+mj-lt"/>
                </a:endParaRPr>
              </a:p>
            </p:txBody>
          </p:sp>
          <p:sp>
            <p:nvSpPr>
              <p:cNvPr id="51" name="Freeform 13"/>
              <p:cNvSpPr>
                <a:spLocks noEditPoints="1"/>
              </p:cNvSpPr>
              <p:nvPr/>
            </p:nvSpPr>
            <p:spPr bwMode="auto">
              <a:xfrm>
                <a:off x="14604" y="784"/>
                <a:ext cx="64" cy="64"/>
              </a:xfrm>
              <a:custGeom>
                <a:avLst/>
                <a:gdLst>
                  <a:gd name="T0" fmla="*/ 212 w 446"/>
                  <a:gd name="T1" fmla="*/ 138 h 447"/>
                  <a:gd name="T2" fmla="*/ 194 w 446"/>
                  <a:gd name="T3" fmla="*/ 205 h 447"/>
                  <a:gd name="T4" fmla="*/ 236 w 446"/>
                  <a:gd name="T5" fmla="*/ 203 h 447"/>
                  <a:gd name="T6" fmla="*/ 258 w 446"/>
                  <a:gd name="T7" fmla="*/ 172 h 447"/>
                  <a:gd name="T8" fmla="*/ 240 w 446"/>
                  <a:gd name="T9" fmla="*/ 141 h 447"/>
                  <a:gd name="T10" fmla="*/ 266 w 446"/>
                  <a:gd name="T11" fmla="*/ 348 h 447"/>
                  <a:gd name="T12" fmla="*/ 216 w 446"/>
                  <a:gd name="T13" fmla="*/ 260 h 447"/>
                  <a:gd name="T14" fmla="*/ 201 w 446"/>
                  <a:gd name="T15" fmla="*/ 245 h 447"/>
                  <a:gd name="T16" fmla="*/ 194 w 446"/>
                  <a:gd name="T17" fmla="*/ 348 h 447"/>
                  <a:gd name="T18" fmla="*/ 145 w 446"/>
                  <a:gd name="T19" fmla="*/ 97 h 447"/>
                  <a:gd name="T20" fmla="*/ 269 w 446"/>
                  <a:gd name="T21" fmla="*/ 103 h 447"/>
                  <a:gd name="T22" fmla="*/ 306 w 446"/>
                  <a:gd name="T23" fmla="*/ 141 h 447"/>
                  <a:gd name="T24" fmla="*/ 307 w 446"/>
                  <a:gd name="T25" fmla="*/ 197 h 447"/>
                  <a:gd name="T26" fmla="*/ 277 w 446"/>
                  <a:gd name="T27" fmla="*/ 234 h 447"/>
                  <a:gd name="T28" fmla="*/ 266 w 446"/>
                  <a:gd name="T29" fmla="*/ 251 h 447"/>
                  <a:gd name="T30" fmla="*/ 266 w 446"/>
                  <a:gd name="T31" fmla="*/ 348 h 447"/>
                  <a:gd name="T32" fmla="*/ 223 w 446"/>
                  <a:gd name="T33" fmla="*/ 45 h 447"/>
                  <a:gd name="T34" fmla="*/ 156 w 446"/>
                  <a:gd name="T35" fmla="*/ 59 h 447"/>
                  <a:gd name="T36" fmla="*/ 65 w 446"/>
                  <a:gd name="T37" fmla="*/ 154 h 447"/>
                  <a:gd name="T38" fmla="*/ 51 w 446"/>
                  <a:gd name="T39" fmla="*/ 224 h 447"/>
                  <a:gd name="T40" fmla="*/ 65 w 446"/>
                  <a:gd name="T41" fmla="*/ 294 h 447"/>
                  <a:gd name="T42" fmla="*/ 156 w 446"/>
                  <a:gd name="T43" fmla="*/ 390 h 447"/>
                  <a:gd name="T44" fmla="*/ 223 w 446"/>
                  <a:gd name="T45" fmla="*/ 404 h 447"/>
                  <a:gd name="T46" fmla="*/ 290 w 446"/>
                  <a:gd name="T47" fmla="*/ 390 h 447"/>
                  <a:gd name="T48" fmla="*/ 381 w 446"/>
                  <a:gd name="T49" fmla="*/ 294 h 447"/>
                  <a:gd name="T50" fmla="*/ 394 w 446"/>
                  <a:gd name="T51" fmla="*/ 224 h 447"/>
                  <a:gd name="T52" fmla="*/ 381 w 446"/>
                  <a:gd name="T53" fmla="*/ 154 h 447"/>
                  <a:gd name="T54" fmla="*/ 290 w 446"/>
                  <a:gd name="T55" fmla="*/ 59 h 447"/>
                  <a:gd name="T56" fmla="*/ 223 w 446"/>
                  <a:gd name="T57" fmla="*/ 45 h 447"/>
                  <a:gd name="T58" fmla="*/ 223 w 446"/>
                  <a:gd name="T59" fmla="*/ 447 h 447"/>
                  <a:gd name="T60" fmla="*/ 136 w 446"/>
                  <a:gd name="T61" fmla="*/ 430 h 447"/>
                  <a:gd name="T62" fmla="*/ 66 w 446"/>
                  <a:gd name="T63" fmla="*/ 383 h 447"/>
                  <a:gd name="T64" fmla="*/ 18 w 446"/>
                  <a:gd name="T65" fmla="*/ 312 h 447"/>
                  <a:gd name="T66" fmla="*/ 0 w 446"/>
                  <a:gd name="T67" fmla="*/ 224 h 447"/>
                  <a:gd name="T68" fmla="*/ 18 w 446"/>
                  <a:gd name="T69" fmla="*/ 137 h 447"/>
                  <a:gd name="T70" fmla="*/ 66 w 446"/>
                  <a:gd name="T71" fmla="*/ 65 h 447"/>
                  <a:gd name="T72" fmla="*/ 136 w 446"/>
                  <a:gd name="T73" fmla="*/ 17 h 447"/>
                  <a:gd name="T74" fmla="*/ 223 w 446"/>
                  <a:gd name="T75" fmla="*/ 0 h 447"/>
                  <a:gd name="T76" fmla="*/ 309 w 446"/>
                  <a:gd name="T77" fmla="*/ 17 h 447"/>
                  <a:gd name="T78" fmla="*/ 379 w 446"/>
                  <a:gd name="T79" fmla="*/ 65 h 447"/>
                  <a:gd name="T80" fmla="*/ 427 w 446"/>
                  <a:gd name="T81" fmla="*/ 137 h 447"/>
                  <a:gd name="T82" fmla="*/ 446 w 446"/>
                  <a:gd name="T83" fmla="*/ 224 h 447"/>
                  <a:gd name="T84" fmla="*/ 427 w 446"/>
                  <a:gd name="T85" fmla="*/ 312 h 447"/>
                  <a:gd name="T86" fmla="*/ 379 w 446"/>
                  <a:gd name="T87" fmla="*/ 383 h 447"/>
                  <a:gd name="T88" fmla="*/ 309 w 446"/>
                  <a:gd name="T89" fmla="*/ 430 h 447"/>
                  <a:gd name="T90" fmla="*/ 223 w 446"/>
                  <a:gd name="T91" fmla="*/ 447 h 4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46" h="447">
                    <a:moveTo>
                      <a:pt x="240" y="141"/>
                    </a:moveTo>
                    <a:lnTo>
                      <a:pt x="212" y="138"/>
                    </a:lnTo>
                    <a:lnTo>
                      <a:pt x="194" y="138"/>
                    </a:lnTo>
                    <a:lnTo>
                      <a:pt x="194" y="205"/>
                    </a:lnTo>
                    <a:lnTo>
                      <a:pt x="211" y="205"/>
                    </a:lnTo>
                    <a:lnTo>
                      <a:pt x="236" y="203"/>
                    </a:lnTo>
                    <a:lnTo>
                      <a:pt x="248" y="196"/>
                    </a:lnTo>
                    <a:lnTo>
                      <a:pt x="258" y="172"/>
                    </a:lnTo>
                    <a:lnTo>
                      <a:pt x="254" y="153"/>
                    </a:lnTo>
                    <a:lnTo>
                      <a:pt x="240" y="141"/>
                    </a:lnTo>
                    <a:lnTo>
                      <a:pt x="240" y="141"/>
                    </a:lnTo>
                    <a:close/>
                    <a:moveTo>
                      <a:pt x="266" y="348"/>
                    </a:moveTo>
                    <a:lnTo>
                      <a:pt x="243" y="306"/>
                    </a:lnTo>
                    <a:lnTo>
                      <a:pt x="216" y="260"/>
                    </a:lnTo>
                    <a:lnTo>
                      <a:pt x="209" y="250"/>
                    </a:lnTo>
                    <a:lnTo>
                      <a:pt x="201" y="245"/>
                    </a:lnTo>
                    <a:lnTo>
                      <a:pt x="194" y="243"/>
                    </a:lnTo>
                    <a:lnTo>
                      <a:pt x="194" y="348"/>
                    </a:lnTo>
                    <a:lnTo>
                      <a:pt x="145" y="348"/>
                    </a:lnTo>
                    <a:lnTo>
                      <a:pt x="145" y="97"/>
                    </a:lnTo>
                    <a:lnTo>
                      <a:pt x="238" y="97"/>
                    </a:lnTo>
                    <a:lnTo>
                      <a:pt x="269" y="103"/>
                    </a:lnTo>
                    <a:lnTo>
                      <a:pt x="291" y="117"/>
                    </a:lnTo>
                    <a:lnTo>
                      <a:pt x="306" y="141"/>
                    </a:lnTo>
                    <a:lnTo>
                      <a:pt x="311" y="171"/>
                    </a:lnTo>
                    <a:lnTo>
                      <a:pt x="307" y="197"/>
                    </a:lnTo>
                    <a:lnTo>
                      <a:pt x="295" y="219"/>
                    </a:lnTo>
                    <a:lnTo>
                      <a:pt x="277" y="234"/>
                    </a:lnTo>
                    <a:lnTo>
                      <a:pt x="256" y="239"/>
                    </a:lnTo>
                    <a:lnTo>
                      <a:pt x="266" y="251"/>
                    </a:lnTo>
                    <a:lnTo>
                      <a:pt x="326" y="348"/>
                    </a:lnTo>
                    <a:lnTo>
                      <a:pt x="266" y="348"/>
                    </a:lnTo>
                    <a:lnTo>
                      <a:pt x="266" y="348"/>
                    </a:lnTo>
                    <a:close/>
                    <a:moveTo>
                      <a:pt x="223" y="45"/>
                    </a:moveTo>
                    <a:lnTo>
                      <a:pt x="189" y="48"/>
                    </a:lnTo>
                    <a:lnTo>
                      <a:pt x="156" y="59"/>
                    </a:lnTo>
                    <a:lnTo>
                      <a:pt x="101" y="97"/>
                    </a:lnTo>
                    <a:lnTo>
                      <a:pt x="65" y="154"/>
                    </a:lnTo>
                    <a:lnTo>
                      <a:pt x="55" y="188"/>
                    </a:lnTo>
                    <a:lnTo>
                      <a:pt x="51" y="224"/>
                    </a:lnTo>
                    <a:lnTo>
                      <a:pt x="55" y="260"/>
                    </a:lnTo>
                    <a:lnTo>
                      <a:pt x="65" y="294"/>
                    </a:lnTo>
                    <a:lnTo>
                      <a:pt x="101" y="351"/>
                    </a:lnTo>
                    <a:lnTo>
                      <a:pt x="156" y="390"/>
                    </a:lnTo>
                    <a:lnTo>
                      <a:pt x="189" y="400"/>
                    </a:lnTo>
                    <a:lnTo>
                      <a:pt x="223" y="404"/>
                    </a:lnTo>
                    <a:lnTo>
                      <a:pt x="257" y="400"/>
                    </a:lnTo>
                    <a:lnTo>
                      <a:pt x="290" y="390"/>
                    </a:lnTo>
                    <a:lnTo>
                      <a:pt x="344" y="351"/>
                    </a:lnTo>
                    <a:lnTo>
                      <a:pt x="381" y="294"/>
                    </a:lnTo>
                    <a:lnTo>
                      <a:pt x="391" y="260"/>
                    </a:lnTo>
                    <a:lnTo>
                      <a:pt x="394" y="224"/>
                    </a:lnTo>
                    <a:lnTo>
                      <a:pt x="391" y="188"/>
                    </a:lnTo>
                    <a:lnTo>
                      <a:pt x="381" y="154"/>
                    </a:lnTo>
                    <a:lnTo>
                      <a:pt x="344" y="97"/>
                    </a:lnTo>
                    <a:lnTo>
                      <a:pt x="290" y="59"/>
                    </a:lnTo>
                    <a:lnTo>
                      <a:pt x="257" y="48"/>
                    </a:lnTo>
                    <a:lnTo>
                      <a:pt x="223" y="45"/>
                    </a:lnTo>
                    <a:lnTo>
                      <a:pt x="223" y="45"/>
                    </a:lnTo>
                    <a:close/>
                    <a:moveTo>
                      <a:pt x="223" y="447"/>
                    </a:moveTo>
                    <a:lnTo>
                      <a:pt x="178" y="443"/>
                    </a:lnTo>
                    <a:lnTo>
                      <a:pt x="136" y="430"/>
                    </a:lnTo>
                    <a:lnTo>
                      <a:pt x="99" y="410"/>
                    </a:lnTo>
                    <a:lnTo>
                      <a:pt x="66" y="383"/>
                    </a:lnTo>
                    <a:lnTo>
                      <a:pt x="38" y="350"/>
                    </a:lnTo>
                    <a:lnTo>
                      <a:pt x="18" y="312"/>
                    </a:lnTo>
                    <a:lnTo>
                      <a:pt x="5" y="269"/>
                    </a:lnTo>
                    <a:lnTo>
                      <a:pt x="0" y="224"/>
                    </a:lnTo>
                    <a:lnTo>
                      <a:pt x="5" y="178"/>
                    </a:lnTo>
                    <a:lnTo>
                      <a:pt x="18" y="137"/>
                    </a:lnTo>
                    <a:lnTo>
                      <a:pt x="38" y="98"/>
                    </a:lnTo>
                    <a:lnTo>
                      <a:pt x="66" y="65"/>
                    </a:lnTo>
                    <a:lnTo>
                      <a:pt x="99" y="39"/>
                    </a:lnTo>
                    <a:lnTo>
                      <a:pt x="136" y="17"/>
                    </a:lnTo>
                    <a:lnTo>
                      <a:pt x="178" y="4"/>
                    </a:lnTo>
                    <a:lnTo>
                      <a:pt x="223" y="0"/>
                    </a:lnTo>
                    <a:lnTo>
                      <a:pt x="267" y="4"/>
                    </a:lnTo>
                    <a:lnTo>
                      <a:pt x="309" y="17"/>
                    </a:lnTo>
                    <a:lnTo>
                      <a:pt x="346" y="39"/>
                    </a:lnTo>
                    <a:lnTo>
                      <a:pt x="379" y="65"/>
                    </a:lnTo>
                    <a:lnTo>
                      <a:pt x="407" y="98"/>
                    </a:lnTo>
                    <a:lnTo>
                      <a:pt x="427" y="137"/>
                    </a:lnTo>
                    <a:lnTo>
                      <a:pt x="440" y="178"/>
                    </a:lnTo>
                    <a:lnTo>
                      <a:pt x="446" y="224"/>
                    </a:lnTo>
                    <a:lnTo>
                      <a:pt x="440" y="269"/>
                    </a:lnTo>
                    <a:lnTo>
                      <a:pt x="427" y="312"/>
                    </a:lnTo>
                    <a:lnTo>
                      <a:pt x="407" y="350"/>
                    </a:lnTo>
                    <a:lnTo>
                      <a:pt x="379" y="383"/>
                    </a:lnTo>
                    <a:lnTo>
                      <a:pt x="346" y="410"/>
                    </a:lnTo>
                    <a:lnTo>
                      <a:pt x="309" y="430"/>
                    </a:lnTo>
                    <a:lnTo>
                      <a:pt x="267" y="443"/>
                    </a:lnTo>
                    <a:lnTo>
                      <a:pt x="223" y="447"/>
                    </a:lnTo>
                    <a:lnTo>
                      <a:pt x="223" y="44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 dirty="0">
                  <a:latin typeface="+mj-lt"/>
                </a:endParaRPr>
              </a:p>
            </p:txBody>
          </p:sp>
        </p:grpSp>
        <p:grpSp>
          <p:nvGrpSpPr>
            <p:cNvPr id="23" name="Group 28"/>
            <p:cNvGrpSpPr>
              <a:grpSpLocks noChangeAspect="1"/>
            </p:cNvGrpSpPr>
            <p:nvPr/>
          </p:nvGrpSpPr>
          <p:grpSpPr bwMode="auto">
            <a:xfrm>
              <a:off x="16712421" y="4152115"/>
              <a:ext cx="739895" cy="603113"/>
              <a:chOff x="2941" y="7746"/>
              <a:chExt cx="1282" cy="1045"/>
            </a:xfrm>
            <a:grpFill/>
          </p:grpSpPr>
          <p:sp>
            <p:nvSpPr>
              <p:cNvPr id="24" name="Freeform 5"/>
              <p:cNvSpPr>
                <a:spLocks noEditPoints="1"/>
              </p:cNvSpPr>
              <p:nvPr/>
            </p:nvSpPr>
            <p:spPr bwMode="auto">
              <a:xfrm>
                <a:off x="2941" y="7746"/>
                <a:ext cx="1282" cy="1045"/>
              </a:xfrm>
              <a:custGeom>
                <a:avLst/>
                <a:gdLst>
                  <a:gd name="T0" fmla="*/ 6993 w 16668"/>
                  <a:gd name="T1" fmla="*/ 631 h 13581"/>
                  <a:gd name="T2" fmla="*/ 4730 w 16668"/>
                  <a:gd name="T3" fmla="*/ 1413 h 13581"/>
                  <a:gd name="T4" fmla="*/ 2851 w 16668"/>
                  <a:gd name="T5" fmla="*/ 2635 h 13581"/>
                  <a:gd name="T6" fmla="*/ 1447 w 16668"/>
                  <a:gd name="T7" fmla="*/ 4187 h 13581"/>
                  <a:gd name="T8" fmla="*/ 604 w 16668"/>
                  <a:gd name="T9" fmla="*/ 5963 h 13581"/>
                  <a:gd name="T10" fmla="*/ 413 w 16668"/>
                  <a:gd name="T11" fmla="*/ 7854 h 13581"/>
                  <a:gd name="T12" fmla="*/ 839 w 16668"/>
                  <a:gd name="T13" fmla="*/ 9486 h 13581"/>
                  <a:gd name="T14" fmla="*/ 1693 w 16668"/>
                  <a:gd name="T15" fmla="*/ 10803 h 13581"/>
                  <a:gd name="T16" fmla="*/ 2922 w 16668"/>
                  <a:gd name="T17" fmla="*/ 11872 h 13581"/>
                  <a:gd name="T18" fmla="*/ 4461 w 16668"/>
                  <a:gd name="T19" fmla="*/ 12650 h 13581"/>
                  <a:gd name="T20" fmla="*/ 6245 w 16668"/>
                  <a:gd name="T21" fmla="*/ 13093 h 13581"/>
                  <a:gd name="T22" fmla="*/ 8605 w 16668"/>
                  <a:gd name="T23" fmla="*/ 13123 h 13581"/>
                  <a:gd name="T24" fmla="*/ 11190 w 16668"/>
                  <a:gd name="T25" fmla="*/ 12495 h 13581"/>
                  <a:gd name="T26" fmla="*/ 13209 w 16668"/>
                  <a:gd name="T27" fmla="*/ 11418 h 13581"/>
                  <a:gd name="T28" fmla="*/ 14825 w 16668"/>
                  <a:gd name="T29" fmla="*/ 9924 h 13581"/>
                  <a:gd name="T30" fmla="*/ 15873 w 16668"/>
                  <a:gd name="T31" fmla="*/ 8175 h 13581"/>
                  <a:gd name="T32" fmla="*/ 16269 w 16668"/>
                  <a:gd name="T33" fmla="*/ 6327 h 13581"/>
                  <a:gd name="T34" fmla="*/ 16017 w 16668"/>
                  <a:gd name="T35" fmla="*/ 4582 h 13581"/>
                  <a:gd name="T36" fmla="*/ 15302 w 16668"/>
                  <a:gd name="T37" fmla="*/ 3192 h 13581"/>
                  <a:gd name="T38" fmla="*/ 14190 w 16668"/>
                  <a:gd name="T39" fmla="*/ 2035 h 13581"/>
                  <a:gd name="T40" fmla="*/ 12748 w 16668"/>
                  <a:gd name="T41" fmla="*/ 1156 h 13581"/>
                  <a:gd name="T42" fmla="*/ 11038 w 16668"/>
                  <a:gd name="T43" fmla="*/ 595 h 13581"/>
                  <a:gd name="T44" fmla="*/ 9127 w 16668"/>
                  <a:gd name="T45" fmla="*/ 399 h 13581"/>
                  <a:gd name="T46" fmla="*/ 6848 w 16668"/>
                  <a:gd name="T47" fmla="*/ 13557 h 13581"/>
                  <a:gd name="T48" fmla="*/ 4897 w 16668"/>
                  <a:gd name="T49" fmla="*/ 13213 h 13581"/>
                  <a:gd name="T50" fmla="*/ 3180 w 16668"/>
                  <a:gd name="T51" fmla="*/ 12497 h 13581"/>
                  <a:gd name="T52" fmla="*/ 1765 w 16668"/>
                  <a:gd name="T53" fmla="*/ 11454 h 13581"/>
                  <a:gd name="T54" fmla="*/ 722 w 16668"/>
                  <a:gd name="T55" fmla="*/ 10132 h 13581"/>
                  <a:gd name="T56" fmla="*/ 119 w 16668"/>
                  <a:gd name="T57" fmla="*/ 8576 h 13581"/>
                  <a:gd name="T58" fmla="*/ 66 w 16668"/>
                  <a:gd name="T59" fmla="*/ 6550 h 13581"/>
                  <a:gd name="T60" fmla="*/ 728 w 16668"/>
                  <a:gd name="T61" fmla="*/ 4612 h 13581"/>
                  <a:gd name="T62" fmla="*/ 2013 w 16668"/>
                  <a:gd name="T63" fmla="*/ 2874 h 13581"/>
                  <a:gd name="T64" fmla="*/ 3827 w 16668"/>
                  <a:gd name="T65" fmla="*/ 1451 h 13581"/>
                  <a:gd name="T66" fmla="*/ 6077 w 16668"/>
                  <a:gd name="T67" fmla="*/ 457 h 13581"/>
                  <a:gd name="T68" fmla="*/ 8018 w 16668"/>
                  <a:gd name="T69" fmla="*/ 60 h 13581"/>
                  <a:gd name="T70" fmla="*/ 9817 w 16668"/>
                  <a:gd name="T71" fmla="*/ 24 h 13581"/>
                  <a:gd name="T72" fmla="*/ 11768 w 16668"/>
                  <a:gd name="T73" fmla="*/ 368 h 13581"/>
                  <a:gd name="T74" fmla="*/ 13485 w 16668"/>
                  <a:gd name="T75" fmla="*/ 1084 h 13581"/>
                  <a:gd name="T76" fmla="*/ 14900 w 16668"/>
                  <a:gd name="T77" fmla="*/ 2126 h 13581"/>
                  <a:gd name="T78" fmla="*/ 15943 w 16668"/>
                  <a:gd name="T79" fmla="*/ 3449 h 13581"/>
                  <a:gd name="T80" fmla="*/ 16546 w 16668"/>
                  <a:gd name="T81" fmla="*/ 5005 h 13581"/>
                  <a:gd name="T82" fmla="*/ 16608 w 16668"/>
                  <a:gd name="T83" fmla="*/ 6998 h 13581"/>
                  <a:gd name="T84" fmla="*/ 15954 w 16668"/>
                  <a:gd name="T85" fmla="*/ 8950 h 13581"/>
                  <a:gd name="T86" fmla="*/ 14624 w 16668"/>
                  <a:gd name="T87" fmla="*/ 10743 h 13581"/>
                  <a:gd name="T88" fmla="*/ 12784 w 16668"/>
                  <a:gd name="T89" fmla="*/ 12167 h 13581"/>
                  <a:gd name="T90" fmla="*/ 10562 w 16668"/>
                  <a:gd name="T91" fmla="*/ 13132 h 13581"/>
                  <a:gd name="T92" fmla="*/ 8648 w 16668"/>
                  <a:gd name="T93" fmla="*/ 13521 h 13581"/>
                  <a:gd name="T94" fmla="*/ 7539 w 16668"/>
                  <a:gd name="T95" fmla="*/ 13581 h 135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6668" h="13581">
                    <a:moveTo>
                      <a:pt x="9127" y="399"/>
                    </a:moveTo>
                    <a:lnTo>
                      <a:pt x="8060" y="458"/>
                    </a:lnTo>
                    <a:lnTo>
                      <a:pt x="6993" y="631"/>
                    </a:lnTo>
                    <a:lnTo>
                      <a:pt x="6201" y="836"/>
                    </a:lnTo>
                    <a:lnTo>
                      <a:pt x="5446" y="1099"/>
                    </a:lnTo>
                    <a:lnTo>
                      <a:pt x="4730" y="1413"/>
                    </a:lnTo>
                    <a:lnTo>
                      <a:pt x="4056" y="1777"/>
                    </a:lnTo>
                    <a:lnTo>
                      <a:pt x="3429" y="2186"/>
                    </a:lnTo>
                    <a:lnTo>
                      <a:pt x="2851" y="2635"/>
                    </a:lnTo>
                    <a:lnTo>
                      <a:pt x="2327" y="3121"/>
                    </a:lnTo>
                    <a:lnTo>
                      <a:pt x="1857" y="3639"/>
                    </a:lnTo>
                    <a:lnTo>
                      <a:pt x="1447" y="4187"/>
                    </a:lnTo>
                    <a:lnTo>
                      <a:pt x="1099" y="4759"/>
                    </a:lnTo>
                    <a:lnTo>
                      <a:pt x="817" y="5352"/>
                    </a:lnTo>
                    <a:lnTo>
                      <a:pt x="604" y="5963"/>
                    </a:lnTo>
                    <a:lnTo>
                      <a:pt x="464" y="6585"/>
                    </a:lnTo>
                    <a:lnTo>
                      <a:pt x="399" y="7217"/>
                    </a:lnTo>
                    <a:lnTo>
                      <a:pt x="413" y="7854"/>
                    </a:lnTo>
                    <a:lnTo>
                      <a:pt x="509" y="8491"/>
                    </a:lnTo>
                    <a:lnTo>
                      <a:pt x="648" y="8999"/>
                    </a:lnTo>
                    <a:lnTo>
                      <a:pt x="839" y="9486"/>
                    </a:lnTo>
                    <a:lnTo>
                      <a:pt x="1078" y="9950"/>
                    </a:lnTo>
                    <a:lnTo>
                      <a:pt x="1364" y="10389"/>
                    </a:lnTo>
                    <a:lnTo>
                      <a:pt x="1693" y="10803"/>
                    </a:lnTo>
                    <a:lnTo>
                      <a:pt x="2065" y="11189"/>
                    </a:lnTo>
                    <a:lnTo>
                      <a:pt x="2475" y="11546"/>
                    </a:lnTo>
                    <a:lnTo>
                      <a:pt x="2922" y="11872"/>
                    </a:lnTo>
                    <a:lnTo>
                      <a:pt x="3404" y="12166"/>
                    </a:lnTo>
                    <a:lnTo>
                      <a:pt x="3918" y="12425"/>
                    </a:lnTo>
                    <a:lnTo>
                      <a:pt x="4461" y="12650"/>
                    </a:lnTo>
                    <a:lnTo>
                      <a:pt x="5032" y="12837"/>
                    </a:lnTo>
                    <a:lnTo>
                      <a:pt x="5627" y="12986"/>
                    </a:lnTo>
                    <a:lnTo>
                      <a:pt x="6245" y="13093"/>
                    </a:lnTo>
                    <a:lnTo>
                      <a:pt x="6884" y="13160"/>
                    </a:lnTo>
                    <a:lnTo>
                      <a:pt x="7539" y="13182"/>
                    </a:lnTo>
                    <a:lnTo>
                      <a:pt x="8605" y="13123"/>
                    </a:lnTo>
                    <a:lnTo>
                      <a:pt x="9672" y="12950"/>
                    </a:lnTo>
                    <a:lnTo>
                      <a:pt x="10445" y="12750"/>
                    </a:lnTo>
                    <a:lnTo>
                      <a:pt x="11190" y="12495"/>
                    </a:lnTo>
                    <a:lnTo>
                      <a:pt x="11902" y="12186"/>
                    </a:lnTo>
                    <a:lnTo>
                      <a:pt x="12576" y="11827"/>
                    </a:lnTo>
                    <a:lnTo>
                      <a:pt x="13209" y="11418"/>
                    </a:lnTo>
                    <a:lnTo>
                      <a:pt x="13798" y="10964"/>
                    </a:lnTo>
                    <a:lnTo>
                      <a:pt x="14338" y="10465"/>
                    </a:lnTo>
                    <a:lnTo>
                      <a:pt x="14825" y="9924"/>
                    </a:lnTo>
                    <a:lnTo>
                      <a:pt x="15245" y="9358"/>
                    </a:lnTo>
                    <a:lnTo>
                      <a:pt x="15595" y="8774"/>
                    </a:lnTo>
                    <a:lnTo>
                      <a:pt x="15873" y="8175"/>
                    </a:lnTo>
                    <a:lnTo>
                      <a:pt x="16079" y="7565"/>
                    </a:lnTo>
                    <a:lnTo>
                      <a:pt x="16211" y="6947"/>
                    </a:lnTo>
                    <a:lnTo>
                      <a:pt x="16269" y="6327"/>
                    </a:lnTo>
                    <a:lnTo>
                      <a:pt x="16251" y="5706"/>
                    </a:lnTo>
                    <a:lnTo>
                      <a:pt x="16156" y="5090"/>
                    </a:lnTo>
                    <a:lnTo>
                      <a:pt x="16017" y="4582"/>
                    </a:lnTo>
                    <a:lnTo>
                      <a:pt x="15826" y="4095"/>
                    </a:lnTo>
                    <a:lnTo>
                      <a:pt x="15587" y="3631"/>
                    </a:lnTo>
                    <a:lnTo>
                      <a:pt x="15302" y="3192"/>
                    </a:lnTo>
                    <a:lnTo>
                      <a:pt x="14972" y="2778"/>
                    </a:lnTo>
                    <a:lnTo>
                      <a:pt x="14600" y="2392"/>
                    </a:lnTo>
                    <a:lnTo>
                      <a:pt x="14190" y="2035"/>
                    </a:lnTo>
                    <a:lnTo>
                      <a:pt x="13743" y="1709"/>
                    </a:lnTo>
                    <a:lnTo>
                      <a:pt x="13261" y="1415"/>
                    </a:lnTo>
                    <a:lnTo>
                      <a:pt x="12748" y="1156"/>
                    </a:lnTo>
                    <a:lnTo>
                      <a:pt x="12204" y="931"/>
                    </a:lnTo>
                    <a:lnTo>
                      <a:pt x="11633" y="744"/>
                    </a:lnTo>
                    <a:lnTo>
                      <a:pt x="11038" y="595"/>
                    </a:lnTo>
                    <a:lnTo>
                      <a:pt x="10420" y="488"/>
                    </a:lnTo>
                    <a:lnTo>
                      <a:pt x="9782" y="422"/>
                    </a:lnTo>
                    <a:lnTo>
                      <a:pt x="9127" y="399"/>
                    </a:lnTo>
                    <a:lnTo>
                      <a:pt x="9127" y="399"/>
                    </a:lnTo>
                    <a:close/>
                    <a:moveTo>
                      <a:pt x="7539" y="13581"/>
                    </a:moveTo>
                    <a:lnTo>
                      <a:pt x="6848" y="13557"/>
                    </a:lnTo>
                    <a:lnTo>
                      <a:pt x="6175" y="13486"/>
                    </a:lnTo>
                    <a:lnTo>
                      <a:pt x="5524" y="13371"/>
                    </a:lnTo>
                    <a:lnTo>
                      <a:pt x="4897" y="13213"/>
                    </a:lnTo>
                    <a:lnTo>
                      <a:pt x="4295" y="13014"/>
                    </a:lnTo>
                    <a:lnTo>
                      <a:pt x="3721" y="12775"/>
                    </a:lnTo>
                    <a:lnTo>
                      <a:pt x="3180" y="12497"/>
                    </a:lnTo>
                    <a:lnTo>
                      <a:pt x="2671" y="12183"/>
                    </a:lnTo>
                    <a:lnTo>
                      <a:pt x="2199" y="11836"/>
                    </a:lnTo>
                    <a:lnTo>
                      <a:pt x="1765" y="11454"/>
                    </a:lnTo>
                    <a:lnTo>
                      <a:pt x="1373" y="11043"/>
                    </a:lnTo>
                    <a:lnTo>
                      <a:pt x="1025" y="10602"/>
                    </a:lnTo>
                    <a:lnTo>
                      <a:pt x="722" y="10132"/>
                    </a:lnTo>
                    <a:lnTo>
                      <a:pt x="469" y="9638"/>
                    </a:lnTo>
                    <a:lnTo>
                      <a:pt x="267" y="9118"/>
                    </a:lnTo>
                    <a:lnTo>
                      <a:pt x="119" y="8576"/>
                    </a:lnTo>
                    <a:lnTo>
                      <a:pt x="16" y="7899"/>
                    </a:lnTo>
                    <a:lnTo>
                      <a:pt x="0" y="7222"/>
                    </a:lnTo>
                    <a:lnTo>
                      <a:pt x="66" y="6550"/>
                    </a:lnTo>
                    <a:lnTo>
                      <a:pt x="212" y="5889"/>
                    </a:lnTo>
                    <a:lnTo>
                      <a:pt x="434" y="5241"/>
                    </a:lnTo>
                    <a:lnTo>
                      <a:pt x="728" y="4612"/>
                    </a:lnTo>
                    <a:lnTo>
                      <a:pt x="1091" y="4005"/>
                    </a:lnTo>
                    <a:lnTo>
                      <a:pt x="1521" y="3424"/>
                    </a:lnTo>
                    <a:lnTo>
                      <a:pt x="2013" y="2874"/>
                    </a:lnTo>
                    <a:lnTo>
                      <a:pt x="2563" y="2358"/>
                    </a:lnTo>
                    <a:lnTo>
                      <a:pt x="3169" y="1883"/>
                    </a:lnTo>
                    <a:lnTo>
                      <a:pt x="3827" y="1451"/>
                    </a:lnTo>
                    <a:lnTo>
                      <a:pt x="4533" y="1066"/>
                    </a:lnTo>
                    <a:lnTo>
                      <a:pt x="5284" y="734"/>
                    </a:lnTo>
                    <a:lnTo>
                      <a:pt x="6077" y="457"/>
                    </a:lnTo>
                    <a:lnTo>
                      <a:pt x="6909" y="241"/>
                    </a:lnTo>
                    <a:lnTo>
                      <a:pt x="7461" y="135"/>
                    </a:lnTo>
                    <a:lnTo>
                      <a:pt x="8018" y="60"/>
                    </a:lnTo>
                    <a:lnTo>
                      <a:pt x="8573" y="15"/>
                    </a:lnTo>
                    <a:lnTo>
                      <a:pt x="9127" y="0"/>
                    </a:lnTo>
                    <a:lnTo>
                      <a:pt x="9817" y="24"/>
                    </a:lnTo>
                    <a:lnTo>
                      <a:pt x="10489" y="95"/>
                    </a:lnTo>
                    <a:lnTo>
                      <a:pt x="11140" y="209"/>
                    </a:lnTo>
                    <a:lnTo>
                      <a:pt x="11768" y="368"/>
                    </a:lnTo>
                    <a:lnTo>
                      <a:pt x="12370" y="567"/>
                    </a:lnTo>
                    <a:lnTo>
                      <a:pt x="12944" y="806"/>
                    </a:lnTo>
                    <a:lnTo>
                      <a:pt x="13485" y="1084"/>
                    </a:lnTo>
                    <a:lnTo>
                      <a:pt x="13994" y="1398"/>
                    </a:lnTo>
                    <a:lnTo>
                      <a:pt x="14466" y="1745"/>
                    </a:lnTo>
                    <a:lnTo>
                      <a:pt x="14900" y="2126"/>
                    </a:lnTo>
                    <a:lnTo>
                      <a:pt x="15292" y="2538"/>
                    </a:lnTo>
                    <a:lnTo>
                      <a:pt x="15641" y="2979"/>
                    </a:lnTo>
                    <a:lnTo>
                      <a:pt x="15943" y="3449"/>
                    </a:lnTo>
                    <a:lnTo>
                      <a:pt x="16196" y="3943"/>
                    </a:lnTo>
                    <a:lnTo>
                      <a:pt x="16398" y="4463"/>
                    </a:lnTo>
                    <a:lnTo>
                      <a:pt x="16546" y="5005"/>
                    </a:lnTo>
                    <a:lnTo>
                      <a:pt x="16648" y="5666"/>
                    </a:lnTo>
                    <a:lnTo>
                      <a:pt x="16668" y="6333"/>
                    </a:lnTo>
                    <a:lnTo>
                      <a:pt x="16608" y="6998"/>
                    </a:lnTo>
                    <a:lnTo>
                      <a:pt x="16468" y="7659"/>
                    </a:lnTo>
                    <a:lnTo>
                      <a:pt x="16250" y="8311"/>
                    </a:lnTo>
                    <a:lnTo>
                      <a:pt x="15954" y="8950"/>
                    </a:lnTo>
                    <a:lnTo>
                      <a:pt x="15581" y="9574"/>
                    </a:lnTo>
                    <a:lnTo>
                      <a:pt x="15134" y="10177"/>
                    </a:lnTo>
                    <a:lnTo>
                      <a:pt x="14624" y="10743"/>
                    </a:lnTo>
                    <a:lnTo>
                      <a:pt x="14060" y="11264"/>
                    </a:lnTo>
                    <a:lnTo>
                      <a:pt x="13446" y="11740"/>
                    </a:lnTo>
                    <a:lnTo>
                      <a:pt x="12784" y="12167"/>
                    </a:lnTo>
                    <a:lnTo>
                      <a:pt x="12080" y="12543"/>
                    </a:lnTo>
                    <a:lnTo>
                      <a:pt x="11338" y="12866"/>
                    </a:lnTo>
                    <a:lnTo>
                      <a:pt x="10562" y="13132"/>
                    </a:lnTo>
                    <a:lnTo>
                      <a:pt x="9757" y="13340"/>
                    </a:lnTo>
                    <a:lnTo>
                      <a:pt x="9203" y="13445"/>
                    </a:lnTo>
                    <a:lnTo>
                      <a:pt x="8648" y="13521"/>
                    </a:lnTo>
                    <a:lnTo>
                      <a:pt x="8093" y="13566"/>
                    </a:lnTo>
                    <a:lnTo>
                      <a:pt x="7539" y="13581"/>
                    </a:lnTo>
                    <a:lnTo>
                      <a:pt x="7539" y="135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 dirty="0">
                  <a:latin typeface="+mj-lt"/>
                </a:endParaRPr>
              </a:p>
            </p:txBody>
          </p:sp>
          <p:sp>
            <p:nvSpPr>
              <p:cNvPr id="41" name="Freeform 6"/>
              <p:cNvSpPr>
                <a:spLocks noEditPoints="1"/>
              </p:cNvSpPr>
              <p:nvPr/>
            </p:nvSpPr>
            <p:spPr bwMode="auto">
              <a:xfrm>
                <a:off x="3265" y="7905"/>
                <a:ext cx="745" cy="745"/>
              </a:xfrm>
              <a:custGeom>
                <a:avLst/>
                <a:gdLst>
                  <a:gd name="T0" fmla="*/ 3949 w 9689"/>
                  <a:gd name="T1" fmla="*/ 490 h 9689"/>
                  <a:gd name="T2" fmla="*/ 2728 w 9689"/>
                  <a:gd name="T3" fmla="*/ 937 h 9689"/>
                  <a:gd name="T4" fmla="*/ 1703 w 9689"/>
                  <a:gd name="T5" fmla="*/ 1703 h 9689"/>
                  <a:gd name="T6" fmla="*/ 936 w 9689"/>
                  <a:gd name="T7" fmla="*/ 2727 h 9689"/>
                  <a:gd name="T8" fmla="*/ 490 w 9689"/>
                  <a:gd name="T9" fmla="*/ 3950 h 9689"/>
                  <a:gd name="T10" fmla="*/ 422 w 9689"/>
                  <a:gd name="T11" fmla="*/ 5299 h 9689"/>
                  <a:gd name="T12" fmla="*/ 750 w 9689"/>
                  <a:gd name="T13" fmla="*/ 6573 h 9689"/>
                  <a:gd name="T14" fmla="*/ 1415 w 9689"/>
                  <a:gd name="T15" fmla="*/ 7671 h 9689"/>
                  <a:gd name="T16" fmla="*/ 2360 w 9689"/>
                  <a:gd name="T17" fmla="*/ 8529 h 9689"/>
                  <a:gd name="T18" fmla="*/ 3524 w 9689"/>
                  <a:gd name="T19" fmla="*/ 9090 h 9689"/>
                  <a:gd name="T20" fmla="*/ 4844 w 9689"/>
                  <a:gd name="T21" fmla="*/ 9290 h 9689"/>
                  <a:gd name="T22" fmla="*/ 6165 w 9689"/>
                  <a:gd name="T23" fmla="*/ 9090 h 9689"/>
                  <a:gd name="T24" fmla="*/ 7328 w 9689"/>
                  <a:gd name="T25" fmla="*/ 8529 h 9689"/>
                  <a:gd name="T26" fmla="*/ 8273 w 9689"/>
                  <a:gd name="T27" fmla="*/ 7671 h 9689"/>
                  <a:gd name="T28" fmla="*/ 8940 w 9689"/>
                  <a:gd name="T29" fmla="*/ 6573 h 9689"/>
                  <a:gd name="T30" fmla="*/ 9267 w 9689"/>
                  <a:gd name="T31" fmla="*/ 5299 h 9689"/>
                  <a:gd name="T32" fmla="*/ 9199 w 9689"/>
                  <a:gd name="T33" fmla="*/ 3950 h 9689"/>
                  <a:gd name="T34" fmla="*/ 8752 w 9689"/>
                  <a:gd name="T35" fmla="*/ 2727 h 9689"/>
                  <a:gd name="T36" fmla="*/ 7987 w 9689"/>
                  <a:gd name="T37" fmla="*/ 1703 h 9689"/>
                  <a:gd name="T38" fmla="*/ 6961 w 9689"/>
                  <a:gd name="T39" fmla="*/ 937 h 9689"/>
                  <a:gd name="T40" fmla="*/ 5739 w 9689"/>
                  <a:gd name="T41" fmla="*/ 490 h 9689"/>
                  <a:gd name="T42" fmla="*/ 4844 w 9689"/>
                  <a:gd name="T43" fmla="*/ 400 h 9689"/>
                  <a:gd name="T44" fmla="*/ 3869 w 9689"/>
                  <a:gd name="T45" fmla="*/ 9590 h 9689"/>
                  <a:gd name="T46" fmla="*/ 2537 w 9689"/>
                  <a:gd name="T47" fmla="*/ 9104 h 9689"/>
                  <a:gd name="T48" fmla="*/ 1420 w 9689"/>
                  <a:gd name="T49" fmla="*/ 8269 h 9689"/>
                  <a:gd name="T50" fmla="*/ 586 w 9689"/>
                  <a:gd name="T51" fmla="*/ 7152 h 9689"/>
                  <a:gd name="T52" fmla="*/ 99 w 9689"/>
                  <a:gd name="T53" fmla="*/ 5820 h 9689"/>
                  <a:gd name="T54" fmla="*/ 26 w 9689"/>
                  <a:gd name="T55" fmla="*/ 4350 h 9689"/>
                  <a:gd name="T56" fmla="*/ 381 w 9689"/>
                  <a:gd name="T57" fmla="*/ 2961 h 9689"/>
                  <a:gd name="T58" fmla="*/ 1107 w 9689"/>
                  <a:gd name="T59" fmla="*/ 1764 h 9689"/>
                  <a:gd name="T60" fmla="*/ 2138 w 9689"/>
                  <a:gd name="T61" fmla="*/ 828 h 9689"/>
                  <a:gd name="T62" fmla="*/ 3406 w 9689"/>
                  <a:gd name="T63" fmla="*/ 218 h 9689"/>
                  <a:gd name="T64" fmla="*/ 4844 w 9689"/>
                  <a:gd name="T65" fmla="*/ 0 h 9689"/>
                  <a:gd name="T66" fmla="*/ 6283 w 9689"/>
                  <a:gd name="T67" fmla="*/ 218 h 9689"/>
                  <a:gd name="T68" fmla="*/ 7552 w 9689"/>
                  <a:gd name="T69" fmla="*/ 828 h 9689"/>
                  <a:gd name="T70" fmla="*/ 8581 w 9689"/>
                  <a:gd name="T71" fmla="*/ 1764 h 9689"/>
                  <a:gd name="T72" fmla="*/ 9308 w 9689"/>
                  <a:gd name="T73" fmla="*/ 2961 h 9689"/>
                  <a:gd name="T74" fmla="*/ 9664 w 9689"/>
                  <a:gd name="T75" fmla="*/ 4350 h 9689"/>
                  <a:gd name="T76" fmla="*/ 9590 w 9689"/>
                  <a:gd name="T77" fmla="*/ 5820 h 9689"/>
                  <a:gd name="T78" fmla="*/ 9104 w 9689"/>
                  <a:gd name="T79" fmla="*/ 7152 h 9689"/>
                  <a:gd name="T80" fmla="*/ 8268 w 9689"/>
                  <a:gd name="T81" fmla="*/ 8269 h 9689"/>
                  <a:gd name="T82" fmla="*/ 7152 w 9689"/>
                  <a:gd name="T83" fmla="*/ 9104 h 9689"/>
                  <a:gd name="T84" fmla="*/ 5820 w 9689"/>
                  <a:gd name="T85" fmla="*/ 9590 h 9689"/>
                  <a:gd name="T86" fmla="*/ 4844 w 9689"/>
                  <a:gd name="T87" fmla="*/ 9689 h 96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689" h="9689">
                    <a:moveTo>
                      <a:pt x="4844" y="400"/>
                    </a:moveTo>
                    <a:lnTo>
                      <a:pt x="4390" y="423"/>
                    </a:lnTo>
                    <a:lnTo>
                      <a:pt x="3949" y="490"/>
                    </a:lnTo>
                    <a:lnTo>
                      <a:pt x="3524" y="600"/>
                    </a:lnTo>
                    <a:lnTo>
                      <a:pt x="3116" y="749"/>
                    </a:lnTo>
                    <a:lnTo>
                      <a:pt x="2728" y="937"/>
                    </a:lnTo>
                    <a:lnTo>
                      <a:pt x="2360" y="1159"/>
                    </a:lnTo>
                    <a:lnTo>
                      <a:pt x="2018" y="1416"/>
                    </a:lnTo>
                    <a:lnTo>
                      <a:pt x="1703" y="1703"/>
                    </a:lnTo>
                    <a:lnTo>
                      <a:pt x="1415" y="2019"/>
                    </a:lnTo>
                    <a:lnTo>
                      <a:pt x="1160" y="2361"/>
                    </a:lnTo>
                    <a:lnTo>
                      <a:pt x="936" y="2727"/>
                    </a:lnTo>
                    <a:lnTo>
                      <a:pt x="750" y="3116"/>
                    </a:lnTo>
                    <a:lnTo>
                      <a:pt x="599" y="3524"/>
                    </a:lnTo>
                    <a:lnTo>
                      <a:pt x="490" y="3950"/>
                    </a:lnTo>
                    <a:lnTo>
                      <a:pt x="422" y="4391"/>
                    </a:lnTo>
                    <a:lnTo>
                      <a:pt x="399" y="4845"/>
                    </a:lnTo>
                    <a:lnTo>
                      <a:pt x="422" y="5299"/>
                    </a:lnTo>
                    <a:lnTo>
                      <a:pt x="490" y="5740"/>
                    </a:lnTo>
                    <a:lnTo>
                      <a:pt x="599" y="6164"/>
                    </a:lnTo>
                    <a:lnTo>
                      <a:pt x="750" y="6573"/>
                    </a:lnTo>
                    <a:lnTo>
                      <a:pt x="936" y="6961"/>
                    </a:lnTo>
                    <a:lnTo>
                      <a:pt x="1160" y="7329"/>
                    </a:lnTo>
                    <a:lnTo>
                      <a:pt x="1415" y="7671"/>
                    </a:lnTo>
                    <a:lnTo>
                      <a:pt x="1703" y="7987"/>
                    </a:lnTo>
                    <a:lnTo>
                      <a:pt x="2018" y="8274"/>
                    </a:lnTo>
                    <a:lnTo>
                      <a:pt x="2360" y="8529"/>
                    </a:lnTo>
                    <a:lnTo>
                      <a:pt x="2728" y="8753"/>
                    </a:lnTo>
                    <a:lnTo>
                      <a:pt x="3116" y="8940"/>
                    </a:lnTo>
                    <a:lnTo>
                      <a:pt x="3524" y="9090"/>
                    </a:lnTo>
                    <a:lnTo>
                      <a:pt x="3949" y="9199"/>
                    </a:lnTo>
                    <a:lnTo>
                      <a:pt x="4390" y="9267"/>
                    </a:lnTo>
                    <a:lnTo>
                      <a:pt x="4844" y="9290"/>
                    </a:lnTo>
                    <a:lnTo>
                      <a:pt x="5298" y="9267"/>
                    </a:lnTo>
                    <a:lnTo>
                      <a:pt x="5739" y="9199"/>
                    </a:lnTo>
                    <a:lnTo>
                      <a:pt x="6165" y="9090"/>
                    </a:lnTo>
                    <a:lnTo>
                      <a:pt x="6573" y="8940"/>
                    </a:lnTo>
                    <a:lnTo>
                      <a:pt x="6961" y="8753"/>
                    </a:lnTo>
                    <a:lnTo>
                      <a:pt x="7328" y="8529"/>
                    </a:lnTo>
                    <a:lnTo>
                      <a:pt x="7670" y="8274"/>
                    </a:lnTo>
                    <a:lnTo>
                      <a:pt x="7987" y="7987"/>
                    </a:lnTo>
                    <a:lnTo>
                      <a:pt x="8273" y="7671"/>
                    </a:lnTo>
                    <a:lnTo>
                      <a:pt x="8529" y="7329"/>
                    </a:lnTo>
                    <a:lnTo>
                      <a:pt x="8752" y="6961"/>
                    </a:lnTo>
                    <a:lnTo>
                      <a:pt x="8940" y="6573"/>
                    </a:lnTo>
                    <a:lnTo>
                      <a:pt x="9089" y="6164"/>
                    </a:lnTo>
                    <a:lnTo>
                      <a:pt x="9199" y="5740"/>
                    </a:lnTo>
                    <a:lnTo>
                      <a:pt x="9267" y="5299"/>
                    </a:lnTo>
                    <a:lnTo>
                      <a:pt x="9290" y="4845"/>
                    </a:lnTo>
                    <a:lnTo>
                      <a:pt x="9267" y="4391"/>
                    </a:lnTo>
                    <a:lnTo>
                      <a:pt x="9199" y="3950"/>
                    </a:lnTo>
                    <a:lnTo>
                      <a:pt x="9089" y="3524"/>
                    </a:lnTo>
                    <a:lnTo>
                      <a:pt x="8940" y="3116"/>
                    </a:lnTo>
                    <a:lnTo>
                      <a:pt x="8752" y="2727"/>
                    </a:lnTo>
                    <a:lnTo>
                      <a:pt x="8529" y="2361"/>
                    </a:lnTo>
                    <a:lnTo>
                      <a:pt x="8273" y="2019"/>
                    </a:lnTo>
                    <a:lnTo>
                      <a:pt x="7987" y="1703"/>
                    </a:lnTo>
                    <a:lnTo>
                      <a:pt x="7670" y="1416"/>
                    </a:lnTo>
                    <a:lnTo>
                      <a:pt x="7328" y="1159"/>
                    </a:lnTo>
                    <a:lnTo>
                      <a:pt x="6961" y="937"/>
                    </a:lnTo>
                    <a:lnTo>
                      <a:pt x="6573" y="749"/>
                    </a:lnTo>
                    <a:lnTo>
                      <a:pt x="6165" y="600"/>
                    </a:lnTo>
                    <a:lnTo>
                      <a:pt x="5739" y="490"/>
                    </a:lnTo>
                    <a:lnTo>
                      <a:pt x="5298" y="423"/>
                    </a:lnTo>
                    <a:lnTo>
                      <a:pt x="4844" y="400"/>
                    </a:lnTo>
                    <a:lnTo>
                      <a:pt x="4844" y="400"/>
                    </a:lnTo>
                    <a:close/>
                    <a:moveTo>
                      <a:pt x="4844" y="9689"/>
                    </a:moveTo>
                    <a:lnTo>
                      <a:pt x="4350" y="9664"/>
                    </a:lnTo>
                    <a:lnTo>
                      <a:pt x="3869" y="9590"/>
                    </a:lnTo>
                    <a:lnTo>
                      <a:pt x="3406" y="9471"/>
                    </a:lnTo>
                    <a:lnTo>
                      <a:pt x="2960" y="9308"/>
                    </a:lnTo>
                    <a:lnTo>
                      <a:pt x="2537" y="9104"/>
                    </a:lnTo>
                    <a:lnTo>
                      <a:pt x="2138" y="8861"/>
                    </a:lnTo>
                    <a:lnTo>
                      <a:pt x="1765" y="8582"/>
                    </a:lnTo>
                    <a:lnTo>
                      <a:pt x="1420" y="8269"/>
                    </a:lnTo>
                    <a:lnTo>
                      <a:pt x="1107" y="7924"/>
                    </a:lnTo>
                    <a:lnTo>
                      <a:pt x="829" y="7552"/>
                    </a:lnTo>
                    <a:lnTo>
                      <a:pt x="586" y="7152"/>
                    </a:lnTo>
                    <a:lnTo>
                      <a:pt x="381" y="6729"/>
                    </a:lnTo>
                    <a:lnTo>
                      <a:pt x="219" y="6283"/>
                    </a:lnTo>
                    <a:lnTo>
                      <a:pt x="99" y="5820"/>
                    </a:lnTo>
                    <a:lnTo>
                      <a:pt x="26" y="5339"/>
                    </a:lnTo>
                    <a:lnTo>
                      <a:pt x="0" y="4845"/>
                    </a:lnTo>
                    <a:lnTo>
                      <a:pt x="26" y="4350"/>
                    </a:lnTo>
                    <a:lnTo>
                      <a:pt x="99" y="3869"/>
                    </a:lnTo>
                    <a:lnTo>
                      <a:pt x="219" y="3405"/>
                    </a:lnTo>
                    <a:lnTo>
                      <a:pt x="381" y="2961"/>
                    </a:lnTo>
                    <a:lnTo>
                      <a:pt x="586" y="2537"/>
                    </a:lnTo>
                    <a:lnTo>
                      <a:pt x="829" y="2138"/>
                    </a:lnTo>
                    <a:lnTo>
                      <a:pt x="1107" y="1764"/>
                    </a:lnTo>
                    <a:lnTo>
                      <a:pt x="1420" y="1421"/>
                    </a:lnTo>
                    <a:lnTo>
                      <a:pt x="1765" y="1108"/>
                    </a:lnTo>
                    <a:lnTo>
                      <a:pt x="2138" y="828"/>
                    </a:lnTo>
                    <a:lnTo>
                      <a:pt x="2537" y="585"/>
                    </a:lnTo>
                    <a:lnTo>
                      <a:pt x="2960" y="382"/>
                    </a:lnTo>
                    <a:lnTo>
                      <a:pt x="3406" y="218"/>
                    </a:lnTo>
                    <a:lnTo>
                      <a:pt x="3869" y="99"/>
                    </a:lnTo>
                    <a:lnTo>
                      <a:pt x="4350" y="25"/>
                    </a:lnTo>
                    <a:lnTo>
                      <a:pt x="4844" y="0"/>
                    </a:lnTo>
                    <a:lnTo>
                      <a:pt x="5339" y="25"/>
                    </a:lnTo>
                    <a:lnTo>
                      <a:pt x="5820" y="99"/>
                    </a:lnTo>
                    <a:lnTo>
                      <a:pt x="6283" y="218"/>
                    </a:lnTo>
                    <a:lnTo>
                      <a:pt x="6728" y="382"/>
                    </a:lnTo>
                    <a:lnTo>
                      <a:pt x="7152" y="585"/>
                    </a:lnTo>
                    <a:lnTo>
                      <a:pt x="7552" y="828"/>
                    </a:lnTo>
                    <a:lnTo>
                      <a:pt x="7924" y="1108"/>
                    </a:lnTo>
                    <a:lnTo>
                      <a:pt x="8268" y="1421"/>
                    </a:lnTo>
                    <a:lnTo>
                      <a:pt x="8581" y="1764"/>
                    </a:lnTo>
                    <a:lnTo>
                      <a:pt x="8861" y="2138"/>
                    </a:lnTo>
                    <a:lnTo>
                      <a:pt x="9104" y="2537"/>
                    </a:lnTo>
                    <a:lnTo>
                      <a:pt x="9308" y="2961"/>
                    </a:lnTo>
                    <a:lnTo>
                      <a:pt x="9471" y="3405"/>
                    </a:lnTo>
                    <a:lnTo>
                      <a:pt x="9590" y="3869"/>
                    </a:lnTo>
                    <a:lnTo>
                      <a:pt x="9664" y="4350"/>
                    </a:lnTo>
                    <a:lnTo>
                      <a:pt x="9689" y="4845"/>
                    </a:lnTo>
                    <a:lnTo>
                      <a:pt x="9664" y="5339"/>
                    </a:lnTo>
                    <a:lnTo>
                      <a:pt x="9590" y="5820"/>
                    </a:lnTo>
                    <a:lnTo>
                      <a:pt x="9471" y="6283"/>
                    </a:lnTo>
                    <a:lnTo>
                      <a:pt x="9308" y="6729"/>
                    </a:lnTo>
                    <a:lnTo>
                      <a:pt x="9104" y="7152"/>
                    </a:lnTo>
                    <a:lnTo>
                      <a:pt x="8861" y="7552"/>
                    </a:lnTo>
                    <a:lnTo>
                      <a:pt x="8581" y="7924"/>
                    </a:lnTo>
                    <a:lnTo>
                      <a:pt x="8268" y="8269"/>
                    </a:lnTo>
                    <a:lnTo>
                      <a:pt x="7924" y="8582"/>
                    </a:lnTo>
                    <a:lnTo>
                      <a:pt x="7552" y="8861"/>
                    </a:lnTo>
                    <a:lnTo>
                      <a:pt x="7152" y="9104"/>
                    </a:lnTo>
                    <a:lnTo>
                      <a:pt x="6728" y="9308"/>
                    </a:lnTo>
                    <a:lnTo>
                      <a:pt x="6283" y="9471"/>
                    </a:lnTo>
                    <a:lnTo>
                      <a:pt x="5820" y="9590"/>
                    </a:lnTo>
                    <a:lnTo>
                      <a:pt x="5339" y="9664"/>
                    </a:lnTo>
                    <a:lnTo>
                      <a:pt x="4844" y="9689"/>
                    </a:lnTo>
                    <a:lnTo>
                      <a:pt x="4844" y="968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 dirty="0">
                  <a:latin typeface="+mj-lt"/>
                </a:endParaRPr>
              </a:p>
            </p:txBody>
          </p:sp>
          <p:sp>
            <p:nvSpPr>
              <p:cNvPr id="42" name="Freeform 7"/>
              <p:cNvSpPr>
                <a:spLocks noEditPoints="1"/>
              </p:cNvSpPr>
              <p:nvPr/>
            </p:nvSpPr>
            <p:spPr bwMode="auto">
              <a:xfrm>
                <a:off x="3350" y="8036"/>
                <a:ext cx="465" cy="466"/>
              </a:xfrm>
              <a:custGeom>
                <a:avLst/>
                <a:gdLst>
                  <a:gd name="T0" fmla="*/ 2498 w 6051"/>
                  <a:gd name="T1" fmla="*/ 452 h 6050"/>
                  <a:gd name="T2" fmla="*/ 1559 w 6051"/>
                  <a:gd name="T3" fmla="*/ 848 h 6050"/>
                  <a:gd name="T4" fmla="*/ 848 w 6051"/>
                  <a:gd name="T5" fmla="*/ 1557 h 6050"/>
                  <a:gd name="T6" fmla="*/ 453 w 6051"/>
                  <a:gd name="T7" fmla="*/ 2496 h 6050"/>
                  <a:gd name="T8" fmla="*/ 453 w 6051"/>
                  <a:gd name="T9" fmla="*/ 3553 h 6050"/>
                  <a:gd name="T10" fmla="*/ 848 w 6051"/>
                  <a:gd name="T11" fmla="*/ 4492 h 6050"/>
                  <a:gd name="T12" fmla="*/ 1559 w 6051"/>
                  <a:gd name="T13" fmla="*/ 5201 h 6050"/>
                  <a:gd name="T14" fmla="*/ 2498 w 6051"/>
                  <a:gd name="T15" fmla="*/ 5598 h 6050"/>
                  <a:gd name="T16" fmla="*/ 3555 w 6051"/>
                  <a:gd name="T17" fmla="*/ 5598 h 6050"/>
                  <a:gd name="T18" fmla="*/ 4492 w 6051"/>
                  <a:gd name="T19" fmla="*/ 5201 h 6050"/>
                  <a:gd name="T20" fmla="*/ 5203 w 6051"/>
                  <a:gd name="T21" fmla="*/ 4492 h 6050"/>
                  <a:gd name="T22" fmla="*/ 5598 w 6051"/>
                  <a:gd name="T23" fmla="*/ 3553 h 6050"/>
                  <a:gd name="T24" fmla="*/ 5598 w 6051"/>
                  <a:gd name="T25" fmla="*/ 2496 h 6050"/>
                  <a:gd name="T26" fmla="*/ 5203 w 6051"/>
                  <a:gd name="T27" fmla="*/ 1557 h 6050"/>
                  <a:gd name="T28" fmla="*/ 4492 w 6051"/>
                  <a:gd name="T29" fmla="*/ 848 h 6050"/>
                  <a:gd name="T30" fmla="*/ 3555 w 6051"/>
                  <a:gd name="T31" fmla="*/ 452 h 6050"/>
                  <a:gd name="T32" fmla="*/ 3026 w 6051"/>
                  <a:gd name="T33" fmla="*/ 398 h 6050"/>
                  <a:gd name="T34" fmla="*/ 2717 w 6051"/>
                  <a:gd name="T35" fmla="*/ 6035 h 6050"/>
                  <a:gd name="T36" fmla="*/ 2127 w 6051"/>
                  <a:gd name="T37" fmla="*/ 5914 h 6050"/>
                  <a:gd name="T38" fmla="*/ 1336 w 6051"/>
                  <a:gd name="T39" fmla="*/ 5533 h 6050"/>
                  <a:gd name="T40" fmla="*/ 518 w 6051"/>
                  <a:gd name="T41" fmla="*/ 4715 h 6050"/>
                  <a:gd name="T42" fmla="*/ 137 w 6051"/>
                  <a:gd name="T43" fmla="*/ 3923 h 6050"/>
                  <a:gd name="T44" fmla="*/ 16 w 6051"/>
                  <a:gd name="T45" fmla="*/ 3333 h 6050"/>
                  <a:gd name="T46" fmla="*/ 16 w 6051"/>
                  <a:gd name="T47" fmla="*/ 2715 h 6050"/>
                  <a:gd name="T48" fmla="*/ 137 w 6051"/>
                  <a:gd name="T49" fmla="*/ 2126 h 6050"/>
                  <a:gd name="T50" fmla="*/ 518 w 6051"/>
                  <a:gd name="T51" fmla="*/ 1334 h 6050"/>
                  <a:gd name="T52" fmla="*/ 1336 w 6051"/>
                  <a:gd name="T53" fmla="*/ 516 h 6050"/>
                  <a:gd name="T54" fmla="*/ 2127 w 6051"/>
                  <a:gd name="T55" fmla="*/ 135 h 6050"/>
                  <a:gd name="T56" fmla="*/ 2717 w 6051"/>
                  <a:gd name="T57" fmla="*/ 15 h 6050"/>
                  <a:gd name="T58" fmla="*/ 3334 w 6051"/>
                  <a:gd name="T59" fmla="*/ 15 h 6050"/>
                  <a:gd name="T60" fmla="*/ 3925 w 6051"/>
                  <a:gd name="T61" fmla="*/ 135 h 6050"/>
                  <a:gd name="T62" fmla="*/ 4716 w 6051"/>
                  <a:gd name="T63" fmla="*/ 516 h 6050"/>
                  <a:gd name="T64" fmla="*/ 5534 w 6051"/>
                  <a:gd name="T65" fmla="*/ 1334 h 6050"/>
                  <a:gd name="T66" fmla="*/ 5914 w 6051"/>
                  <a:gd name="T67" fmla="*/ 2126 h 6050"/>
                  <a:gd name="T68" fmla="*/ 6035 w 6051"/>
                  <a:gd name="T69" fmla="*/ 2715 h 6050"/>
                  <a:gd name="T70" fmla="*/ 6035 w 6051"/>
                  <a:gd name="T71" fmla="*/ 3333 h 6050"/>
                  <a:gd name="T72" fmla="*/ 5914 w 6051"/>
                  <a:gd name="T73" fmla="*/ 3923 h 6050"/>
                  <a:gd name="T74" fmla="*/ 5534 w 6051"/>
                  <a:gd name="T75" fmla="*/ 4715 h 6050"/>
                  <a:gd name="T76" fmla="*/ 4716 w 6051"/>
                  <a:gd name="T77" fmla="*/ 5533 h 6050"/>
                  <a:gd name="T78" fmla="*/ 3925 w 6051"/>
                  <a:gd name="T79" fmla="*/ 5914 h 6050"/>
                  <a:gd name="T80" fmla="*/ 3334 w 6051"/>
                  <a:gd name="T81" fmla="*/ 6035 h 6050"/>
                  <a:gd name="T82" fmla="*/ 3026 w 6051"/>
                  <a:gd name="T83" fmla="*/ 6050 h 60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6051" h="6050">
                    <a:moveTo>
                      <a:pt x="3026" y="398"/>
                    </a:moveTo>
                    <a:lnTo>
                      <a:pt x="2498" y="452"/>
                    </a:lnTo>
                    <a:lnTo>
                      <a:pt x="2004" y="605"/>
                    </a:lnTo>
                    <a:lnTo>
                      <a:pt x="1559" y="848"/>
                    </a:lnTo>
                    <a:lnTo>
                      <a:pt x="1170" y="1168"/>
                    </a:lnTo>
                    <a:lnTo>
                      <a:pt x="848" y="1557"/>
                    </a:lnTo>
                    <a:lnTo>
                      <a:pt x="606" y="2003"/>
                    </a:lnTo>
                    <a:lnTo>
                      <a:pt x="453" y="2496"/>
                    </a:lnTo>
                    <a:lnTo>
                      <a:pt x="400" y="3024"/>
                    </a:lnTo>
                    <a:lnTo>
                      <a:pt x="453" y="3553"/>
                    </a:lnTo>
                    <a:lnTo>
                      <a:pt x="606" y="4045"/>
                    </a:lnTo>
                    <a:lnTo>
                      <a:pt x="848" y="4492"/>
                    </a:lnTo>
                    <a:lnTo>
                      <a:pt x="1170" y="4881"/>
                    </a:lnTo>
                    <a:lnTo>
                      <a:pt x="1559" y="5201"/>
                    </a:lnTo>
                    <a:lnTo>
                      <a:pt x="2004" y="5444"/>
                    </a:lnTo>
                    <a:lnTo>
                      <a:pt x="2498" y="5598"/>
                    </a:lnTo>
                    <a:lnTo>
                      <a:pt x="3026" y="5651"/>
                    </a:lnTo>
                    <a:lnTo>
                      <a:pt x="3555" y="5598"/>
                    </a:lnTo>
                    <a:lnTo>
                      <a:pt x="4047" y="5444"/>
                    </a:lnTo>
                    <a:lnTo>
                      <a:pt x="4492" y="5201"/>
                    </a:lnTo>
                    <a:lnTo>
                      <a:pt x="4882" y="4881"/>
                    </a:lnTo>
                    <a:lnTo>
                      <a:pt x="5203" y="4492"/>
                    </a:lnTo>
                    <a:lnTo>
                      <a:pt x="5445" y="4045"/>
                    </a:lnTo>
                    <a:lnTo>
                      <a:pt x="5598" y="3553"/>
                    </a:lnTo>
                    <a:lnTo>
                      <a:pt x="5651" y="3024"/>
                    </a:lnTo>
                    <a:lnTo>
                      <a:pt x="5598" y="2496"/>
                    </a:lnTo>
                    <a:lnTo>
                      <a:pt x="5445" y="2003"/>
                    </a:lnTo>
                    <a:lnTo>
                      <a:pt x="5203" y="1557"/>
                    </a:lnTo>
                    <a:lnTo>
                      <a:pt x="4882" y="1168"/>
                    </a:lnTo>
                    <a:lnTo>
                      <a:pt x="4492" y="848"/>
                    </a:lnTo>
                    <a:lnTo>
                      <a:pt x="4047" y="605"/>
                    </a:lnTo>
                    <a:lnTo>
                      <a:pt x="3555" y="452"/>
                    </a:lnTo>
                    <a:lnTo>
                      <a:pt x="3026" y="398"/>
                    </a:lnTo>
                    <a:lnTo>
                      <a:pt x="3026" y="398"/>
                    </a:lnTo>
                    <a:close/>
                    <a:moveTo>
                      <a:pt x="3026" y="6050"/>
                    </a:moveTo>
                    <a:lnTo>
                      <a:pt x="2717" y="6035"/>
                    </a:lnTo>
                    <a:lnTo>
                      <a:pt x="2416" y="5988"/>
                    </a:lnTo>
                    <a:lnTo>
                      <a:pt x="2127" y="5914"/>
                    </a:lnTo>
                    <a:lnTo>
                      <a:pt x="1849" y="5811"/>
                    </a:lnTo>
                    <a:lnTo>
                      <a:pt x="1336" y="5533"/>
                    </a:lnTo>
                    <a:lnTo>
                      <a:pt x="888" y="5163"/>
                    </a:lnTo>
                    <a:lnTo>
                      <a:pt x="518" y="4715"/>
                    </a:lnTo>
                    <a:lnTo>
                      <a:pt x="238" y="4201"/>
                    </a:lnTo>
                    <a:lnTo>
                      <a:pt x="137" y="3923"/>
                    </a:lnTo>
                    <a:lnTo>
                      <a:pt x="62" y="3633"/>
                    </a:lnTo>
                    <a:lnTo>
                      <a:pt x="16" y="3333"/>
                    </a:lnTo>
                    <a:lnTo>
                      <a:pt x="0" y="3024"/>
                    </a:lnTo>
                    <a:lnTo>
                      <a:pt x="16" y="2715"/>
                    </a:lnTo>
                    <a:lnTo>
                      <a:pt x="62" y="2416"/>
                    </a:lnTo>
                    <a:lnTo>
                      <a:pt x="137" y="2126"/>
                    </a:lnTo>
                    <a:lnTo>
                      <a:pt x="238" y="1848"/>
                    </a:lnTo>
                    <a:lnTo>
                      <a:pt x="518" y="1334"/>
                    </a:lnTo>
                    <a:lnTo>
                      <a:pt x="888" y="886"/>
                    </a:lnTo>
                    <a:lnTo>
                      <a:pt x="1336" y="516"/>
                    </a:lnTo>
                    <a:lnTo>
                      <a:pt x="1849" y="238"/>
                    </a:lnTo>
                    <a:lnTo>
                      <a:pt x="2127" y="135"/>
                    </a:lnTo>
                    <a:lnTo>
                      <a:pt x="2416" y="60"/>
                    </a:lnTo>
                    <a:lnTo>
                      <a:pt x="2717" y="15"/>
                    </a:lnTo>
                    <a:lnTo>
                      <a:pt x="3026" y="0"/>
                    </a:lnTo>
                    <a:lnTo>
                      <a:pt x="3334" y="15"/>
                    </a:lnTo>
                    <a:lnTo>
                      <a:pt x="3635" y="60"/>
                    </a:lnTo>
                    <a:lnTo>
                      <a:pt x="3925" y="135"/>
                    </a:lnTo>
                    <a:lnTo>
                      <a:pt x="4202" y="238"/>
                    </a:lnTo>
                    <a:lnTo>
                      <a:pt x="4716" y="516"/>
                    </a:lnTo>
                    <a:lnTo>
                      <a:pt x="5164" y="886"/>
                    </a:lnTo>
                    <a:lnTo>
                      <a:pt x="5534" y="1334"/>
                    </a:lnTo>
                    <a:lnTo>
                      <a:pt x="5813" y="1848"/>
                    </a:lnTo>
                    <a:lnTo>
                      <a:pt x="5914" y="2126"/>
                    </a:lnTo>
                    <a:lnTo>
                      <a:pt x="5989" y="2416"/>
                    </a:lnTo>
                    <a:lnTo>
                      <a:pt x="6035" y="2715"/>
                    </a:lnTo>
                    <a:lnTo>
                      <a:pt x="6051" y="3024"/>
                    </a:lnTo>
                    <a:lnTo>
                      <a:pt x="6035" y="3333"/>
                    </a:lnTo>
                    <a:lnTo>
                      <a:pt x="5989" y="3633"/>
                    </a:lnTo>
                    <a:lnTo>
                      <a:pt x="5914" y="3923"/>
                    </a:lnTo>
                    <a:lnTo>
                      <a:pt x="5813" y="4201"/>
                    </a:lnTo>
                    <a:lnTo>
                      <a:pt x="5534" y="4715"/>
                    </a:lnTo>
                    <a:lnTo>
                      <a:pt x="5164" y="5163"/>
                    </a:lnTo>
                    <a:lnTo>
                      <a:pt x="4716" y="5533"/>
                    </a:lnTo>
                    <a:lnTo>
                      <a:pt x="4202" y="5811"/>
                    </a:lnTo>
                    <a:lnTo>
                      <a:pt x="3925" y="5914"/>
                    </a:lnTo>
                    <a:lnTo>
                      <a:pt x="3635" y="5988"/>
                    </a:lnTo>
                    <a:lnTo>
                      <a:pt x="3334" y="6035"/>
                    </a:lnTo>
                    <a:lnTo>
                      <a:pt x="3026" y="6050"/>
                    </a:lnTo>
                    <a:lnTo>
                      <a:pt x="3026" y="60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 dirty="0">
                  <a:latin typeface="+mj-lt"/>
                </a:endParaRPr>
              </a:p>
            </p:txBody>
          </p:sp>
        </p:grpSp>
      </p:grpSp>
      <p:sp>
        <p:nvSpPr>
          <p:cNvPr id="25" name="TextBox 24"/>
          <p:cNvSpPr txBox="1"/>
          <p:nvPr/>
        </p:nvSpPr>
        <p:spPr>
          <a:xfrm>
            <a:off x="7662336" y="5424956"/>
            <a:ext cx="1378763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00" dirty="0" smtClean="0">
                <a:solidFill>
                  <a:schemeClr val="bg1"/>
                </a:solidFill>
              </a:rPr>
              <a:t>  New</a:t>
            </a:r>
            <a:r>
              <a:rPr lang="en-US" sz="600" baseline="0" dirty="0" smtClean="0">
                <a:solidFill>
                  <a:schemeClr val="bg1"/>
                </a:solidFill>
              </a:rPr>
              <a:t> Relic </a:t>
            </a:r>
            <a:r>
              <a:rPr lang="en-US" sz="600" dirty="0" smtClean="0">
                <a:solidFill>
                  <a:schemeClr val="bg1"/>
                </a:solidFill>
              </a:rPr>
              <a:t>Confidential  |  </a:t>
            </a:r>
            <a:fld id="{1CCA435D-551C-478F-AB5B-3785473F75D5}" type="slidenum">
              <a:rPr lang="en-US" sz="600" smtClean="0">
                <a:solidFill>
                  <a:schemeClr val="bg1"/>
                </a:solidFill>
              </a:rPr>
              <a:pPr algn="r"/>
              <a:t>‹#›</a:t>
            </a:fld>
            <a:endParaRPr lang="en-US" sz="6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9556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v="urn:schemas-microsoft-com:mac:vml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ig idea - Mob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371475" y="2413000"/>
            <a:ext cx="8401050" cy="57150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lang="en-US" sz="3300" b="1" kern="1200" spc="-15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ctr" defTabSz="457200" rtl="0" eaLnBrk="1" latinLnBrk="0" hangingPunct="1">
              <a:spcBef>
                <a:spcPct val="20000"/>
              </a:spcBef>
              <a:buFontTx/>
              <a:buNone/>
            </a:pPr>
            <a:r>
              <a:rPr lang="en-US" dirty="0" smtClean="0"/>
              <a:t>Big idea or question</a:t>
            </a:r>
          </a:p>
        </p:txBody>
      </p:sp>
      <p:sp>
        <p:nvSpPr>
          <p:cNvPr id="5" name="Freeform 4"/>
          <p:cNvSpPr>
            <a:spLocks/>
          </p:cNvSpPr>
          <p:nvPr/>
        </p:nvSpPr>
        <p:spPr bwMode="auto">
          <a:xfrm>
            <a:off x="6657978" y="926997"/>
            <a:ext cx="2486025" cy="6018317"/>
          </a:xfrm>
          <a:custGeom>
            <a:avLst/>
            <a:gdLst>
              <a:gd name="T0" fmla="*/ 3003 w 3003"/>
              <a:gd name="T1" fmla="*/ 6852 h 6852"/>
              <a:gd name="T2" fmla="*/ 3003 w 3003"/>
              <a:gd name="T3" fmla="*/ 0 h 6852"/>
              <a:gd name="T4" fmla="*/ 0 w 3003"/>
              <a:gd name="T5" fmla="*/ 6852 h 6852"/>
              <a:gd name="T6" fmla="*/ 3003 w 3003"/>
              <a:gd name="T7" fmla="*/ 6852 h 68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003" h="6852">
                <a:moveTo>
                  <a:pt x="3003" y="6852"/>
                </a:moveTo>
                <a:lnTo>
                  <a:pt x="3003" y="0"/>
                </a:lnTo>
                <a:lnTo>
                  <a:pt x="0" y="6852"/>
                </a:lnTo>
                <a:lnTo>
                  <a:pt x="3003" y="6852"/>
                </a:lnTo>
                <a:close/>
              </a:path>
            </a:pathLst>
          </a:custGeom>
          <a:gradFill flip="none" rotWithShape="1">
            <a:gsLst>
              <a:gs pos="31000">
                <a:srgbClr val="00B6D7">
                  <a:alpha val="0"/>
                </a:srgbClr>
              </a:gs>
              <a:gs pos="100000">
                <a:srgbClr val="00A5C0"/>
              </a:gs>
            </a:gsLst>
            <a:lin ang="16860000" scaled="0"/>
            <a:tileRect/>
          </a:gradFill>
          <a:ln w="25400" cap="flat" cmpd="sng" algn="ctr">
            <a:noFill/>
            <a:prstDash val="solid"/>
            <a:miter lim="0"/>
            <a:headEnd type="none" w="med" len="med"/>
            <a:tailEnd type="none" w="med" len="med"/>
          </a:ln>
          <a:effectLst/>
          <a:extLst/>
        </p:spPr>
        <p:txBody>
          <a:bodyPr vert="horz" wrap="square" lIns="26789" tIns="26789" rIns="26789" bIns="26789" numCol="1" rtlCol="0" anchor="ctr" anchorCtr="0" compatLnSpc="1">
            <a:prstTxWarp prst="textNoShape">
              <a:avLst/>
            </a:prstTxWarp>
          </a:bodyPr>
          <a:lstStyle/>
          <a:p>
            <a:pPr marL="128588" marR="0" lvl="0" indent="0" eaLnBrk="1" latinLnBrk="0">
              <a:lnSpc>
                <a:spcPct val="100000"/>
              </a:lnSpc>
              <a:buClrTx/>
              <a:buSzTx/>
              <a:buFontTx/>
              <a:buNone/>
              <a:tabLst/>
            </a:pPr>
            <a:endParaRPr kumimoji="0" lang="en-US" sz="675" b="0" i="0" u="none" strike="noStrike" cap="none" normalizeH="0" baseline="0" dirty="0">
              <a:ln>
                <a:noFill/>
              </a:ln>
              <a:effectLst/>
              <a:latin typeface="Gill Sans" pitchFamily="26" charset="0"/>
              <a:ea typeface="Gill Sans" pitchFamily="26" charset="0"/>
              <a:cs typeface="Gill Sans" pitchFamily="26" charset="0"/>
            </a:endParaRPr>
          </a:p>
        </p:txBody>
      </p:sp>
      <p:sp>
        <p:nvSpPr>
          <p:cNvPr id="6" name="Freeform 5"/>
          <p:cNvSpPr>
            <a:spLocks/>
          </p:cNvSpPr>
          <p:nvPr/>
        </p:nvSpPr>
        <p:spPr bwMode="auto">
          <a:xfrm rot="10800000">
            <a:off x="-8297" y="-2031999"/>
            <a:ext cx="2486025" cy="6018317"/>
          </a:xfrm>
          <a:custGeom>
            <a:avLst/>
            <a:gdLst>
              <a:gd name="T0" fmla="*/ 3003 w 3003"/>
              <a:gd name="T1" fmla="*/ 6852 h 6852"/>
              <a:gd name="T2" fmla="*/ 3003 w 3003"/>
              <a:gd name="T3" fmla="*/ 0 h 6852"/>
              <a:gd name="T4" fmla="*/ 0 w 3003"/>
              <a:gd name="T5" fmla="*/ 6852 h 6852"/>
              <a:gd name="T6" fmla="*/ 3003 w 3003"/>
              <a:gd name="T7" fmla="*/ 6852 h 68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003" h="6852">
                <a:moveTo>
                  <a:pt x="3003" y="6852"/>
                </a:moveTo>
                <a:lnTo>
                  <a:pt x="3003" y="0"/>
                </a:lnTo>
                <a:lnTo>
                  <a:pt x="0" y="6852"/>
                </a:lnTo>
                <a:lnTo>
                  <a:pt x="3003" y="6852"/>
                </a:lnTo>
                <a:close/>
              </a:path>
            </a:pathLst>
          </a:custGeom>
          <a:gradFill flip="none" rotWithShape="1">
            <a:gsLst>
              <a:gs pos="31000">
                <a:srgbClr val="00B6D7">
                  <a:alpha val="0"/>
                </a:srgbClr>
              </a:gs>
              <a:gs pos="100000">
                <a:srgbClr val="00A5C0">
                  <a:alpha val="44000"/>
                </a:srgbClr>
              </a:gs>
            </a:gsLst>
            <a:lin ang="16860000" scaled="0"/>
            <a:tileRect/>
          </a:gradFill>
          <a:ln w="25400" cap="flat" cmpd="sng" algn="ctr">
            <a:noFill/>
            <a:prstDash val="solid"/>
            <a:miter lim="0"/>
            <a:headEnd type="none" w="med" len="med"/>
            <a:tailEnd type="none" w="med" len="med"/>
          </a:ln>
          <a:effectLst/>
          <a:extLst/>
        </p:spPr>
        <p:txBody>
          <a:bodyPr vert="horz" wrap="square" lIns="26789" tIns="26789" rIns="26789" bIns="26789" numCol="1" rtlCol="0" anchor="ctr" anchorCtr="0" compatLnSpc="1">
            <a:prstTxWarp prst="textNoShape">
              <a:avLst/>
            </a:prstTxWarp>
          </a:bodyPr>
          <a:lstStyle/>
          <a:p>
            <a:pPr marL="128588" marR="0" lvl="0" indent="0" eaLnBrk="1" latinLnBrk="0">
              <a:lnSpc>
                <a:spcPct val="100000"/>
              </a:lnSpc>
              <a:buClrTx/>
              <a:buSzTx/>
              <a:buFontTx/>
              <a:buNone/>
              <a:tabLst/>
            </a:pPr>
            <a:endParaRPr kumimoji="0" lang="en-US" sz="675" b="0" i="0" u="none" strike="noStrike" cap="none" normalizeH="0" baseline="0" dirty="0">
              <a:ln>
                <a:noFill/>
              </a:ln>
              <a:effectLst/>
              <a:latin typeface="Gill Sans" pitchFamily="26" charset="0"/>
              <a:ea typeface="Gill Sans" pitchFamily="26" charset="0"/>
              <a:cs typeface="Gill Sans" pitchFamily="26" charset="0"/>
            </a:endParaRPr>
          </a:p>
        </p:txBody>
      </p:sp>
      <p:grpSp>
        <p:nvGrpSpPr>
          <p:cNvPr id="26" name="Group 25"/>
          <p:cNvGrpSpPr/>
          <p:nvPr/>
        </p:nvGrpSpPr>
        <p:grpSpPr>
          <a:xfrm>
            <a:off x="271944" y="5471349"/>
            <a:ext cx="543261" cy="117358"/>
            <a:chOff x="16712421" y="4152115"/>
            <a:chExt cx="3102095" cy="603113"/>
          </a:xfrm>
          <a:solidFill>
            <a:schemeClr val="bg1"/>
          </a:solidFill>
        </p:grpSpPr>
        <p:grpSp>
          <p:nvGrpSpPr>
            <p:cNvPr id="27" name="Group 4"/>
            <p:cNvGrpSpPr>
              <a:grpSpLocks noChangeAspect="1"/>
            </p:cNvGrpSpPr>
            <p:nvPr/>
          </p:nvGrpSpPr>
          <p:grpSpPr bwMode="auto">
            <a:xfrm>
              <a:off x="17625338" y="4230601"/>
              <a:ext cx="2189161" cy="407786"/>
              <a:chOff x="12934" y="526"/>
              <a:chExt cx="1734" cy="323"/>
            </a:xfrm>
            <a:grpFill/>
          </p:grpSpPr>
          <p:sp>
            <p:nvSpPr>
              <p:cNvPr id="32" name="Freeform 31"/>
              <p:cNvSpPr>
                <a:spLocks/>
              </p:cNvSpPr>
              <p:nvPr/>
            </p:nvSpPr>
            <p:spPr bwMode="auto">
              <a:xfrm>
                <a:off x="12934" y="545"/>
                <a:ext cx="201" cy="298"/>
              </a:xfrm>
              <a:custGeom>
                <a:avLst/>
                <a:gdLst>
                  <a:gd name="T0" fmla="*/ 1047 w 1410"/>
                  <a:gd name="T1" fmla="*/ 2083 h 2083"/>
                  <a:gd name="T2" fmla="*/ 580 w 1410"/>
                  <a:gd name="T3" fmla="*/ 1105 h 2083"/>
                  <a:gd name="T4" fmla="*/ 421 w 1410"/>
                  <a:gd name="T5" fmla="*/ 755 h 2083"/>
                  <a:gd name="T6" fmla="*/ 315 w 1410"/>
                  <a:gd name="T7" fmla="*/ 488 h 2083"/>
                  <a:gd name="T8" fmla="*/ 306 w 1410"/>
                  <a:gd name="T9" fmla="*/ 496 h 2083"/>
                  <a:gd name="T10" fmla="*/ 322 w 1410"/>
                  <a:gd name="T11" fmla="*/ 782 h 2083"/>
                  <a:gd name="T12" fmla="*/ 327 w 1410"/>
                  <a:gd name="T13" fmla="*/ 1074 h 2083"/>
                  <a:gd name="T14" fmla="*/ 340 w 1410"/>
                  <a:gd name="T15" fmla="*/ 2083 h 2083"/>
                  <a:gd name="T16" fmla="*/ 0 w 1410"/>
                  <a:gd name="T17" fmla="*/ 2083 h 2083"/>
                  <a:gd name="T18" fmla="*/ 0 w 1410"/>
                  <a:gd name="T19" fmla="*/ 0 h 2083"/>
                  <a:gd name="T20" fmla="*/ 391 w 1410"/>
                  <a:gd name="T21" fmla="*/ 0 h 2083"/>
                  <a:gd name="T22" fmla="*/ 896 w 1410"/>
                  <a:gd name="T23" fmla="*/ 1018 h 2083"/>
                  <a:gd name="T24" fmla="*/ 967 w 1410"/>
                  <a:gd name="T25" fmla="*/ 1169 h 2083"/>
                  <a:gd name="T26" fmla="*/ 1029 w 1410"/>
                  <a:gd name="T27" fmla="*/ 1322 h 2083"/>
                  <a:gd name="T28" fmla="*/ 1110 w 1410"/>
                  <a:gd name="T29" fmla="*/ 1553 h 2083"/>
                  <a:gd name="T30" fmla="*/ 1119 w 1410"/>
                  <a:gd name="T31" fmla="*/ 1544 h 2083"/>
                  <a:gd name="T32" fmla="*/ 1100 w 1410"/>
                  <a:gd name="T33" fmla="*/ 1279 h 2083"/>
                  <a:gd name="T34" fmla="*/ 1088 w 1410"/>
                  <a:gd name="T35" fmla="*/ 951 h 2083"/>
                  <a:gd name="T36" fmla="*/ 1083 w 1410"/>
                  <a:gd name="T37" fmla="*/ 0 h 2083"/>
                  <a:gd name="T38" fmla="*/ 1410 w 1410"/>
                  <a:gd name="T39" fmla="*/ 0 h 2083"/>
                  <a:gd name="T40" fmla="*/ 1410 w 1410"/>
                  <a:gd name="T41" fmla="*/ 2083 h 2083"/>
                  <a:gd name="T42" fmla="*/ 1047 w 1410"/>
                  <a:gd name="T43" fmla="*/ 2083 h 2083"/>
                  <a:gd name="T44" fmla="*/ 1047 w 1410"/>
                  <a:gd name="T45" fmla="*/ 2083 h 20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410" h="2083">
                    <a:moveTo>
                      <a:pt x="1047" y="2083"/>
                    </a:moveTo>
                    <a:lnTo>
                      <a:pt x="580" y="1105"/>
                    </a:lnTo>
                    <a:lnTo>
                      <a:pt x="421" y="755"/>
                    </a:lnTo>
                    <a:lnTo>
                      <a:pt x="315" y="488"/>
                    </a:lnTo>
                    <a:lnTo>
                      <a:pt x="306" y="496"/>
                    </a:lnTo>
                    <a:lnTo>
                      <a:pt x="322" y="782"/>
                    </a:lnTo>
                    <a:lnTo>
                      <a:pt x="327" y="1074"/>
                    </a:lnTo>
                    <a:lnTo>
                      <a:pt x="340" y="2083"/>
                    </a:lnTo>
                    <a:lnTo>
                      <a:pt x="0" y="2083"/>
                    </a:lnTo>
                    <a:lnTo>
                      <a:pt x="0" y="0"/>
                    </a:lnTo>
                    <a:lnTo>
                      <a:pt x="391" y="0"/>
                    </a:lnTo>
                    <a:lnTo>
                      <a:pt x="896" y="1018"/>
                    </a:lnTo>
                    <a:lnTo>
                      <a:pt x="967" y="1169"/>
                    </a:lnTo>
                    <a:lnTo>
                      <a:pt x="1029" y="1322"/>
                    </a:lnTo>
                    <a:lnTo>
                      <a:pt x="1110" y="1553"/>
                    </a:lnTo>
                    <a:lnTo>
                      <a:pt x="1119" y="1544"/>
                    </a:lnTo>
                    <a:lnTo>
                      <a:pt x="1100" y="1279"/>
                    </a:lnTo>
                    <a:lnTo>
                      <a:pt x="1088" y="951"/>
                    </a:lnTo>
                    <a:lnTo>
                      <a:pt x="1083" y="0"/>
                    </a:lnTo>
                    <a:lnTo>
                      <a:pt x="1410" y="0"/>
                    </a:lnTo>
                    <a:lnTo>
                      <a:pt x="1410" y="2083"/>
                    </a:lnTo>
                    <a:lnTo>
                      <a:pt x="1047" y="2083"/>
                    </a:lnTo>
                    <a:lnTo>
                      <a:pt x="1047" y="208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 dirty="0">
                  <a:latin typeface="+mj-lt"/>
                </a:endParaRPr>
              </a:p>
            </p:txBody>
          </p:sp>
          <p:sp>
            <p:nvSpPr>
              <p:cNvPr id="33" name="Freeform 32"/>
              <p:cNvSpPr>
                <a:spLocks noEditPoints="1"/>
              </p:cNvSpPr>
              <p:nvPr/>
            </p:nvSpPr>
            <p:spPr bwMode="auto">
              <a:xfrm>
                <a:off x="13172" y="620"/>
                <a:ext cx="182" cy="229"/>
              </a:xfrm>
              <a:custGeom>
                <a:avLst/>
                <a:gdLst>
                  <a:gd name="T0" fmla="*/ 591 w 1273"/>
                  <a:gd name="T1" fmla="*/ 257 h 1598"/>
                  <a:gd name="T2" fmla="*/ 483 w 1273"/>
                  <a:gd name="T3" fmla="*/ 309 h 1598"/>
                  <a:gd name="T4" fmla="*/ 409 w 1273"/>
                  <a:gd name="T5" fmla="*/ 410 h 1598"/>
                  <a:gd name="T6" fmla="*/ 372 w 1273"/>
                  <a:gd name="T7" fmla="*/ 556 h 1598"/>
                  <a:gd name="T8" fmla="*/ 930 w 1273"/>
                  <a:gd name="T9" fmla="*/ 644 h 1598"/>
                  <a:gd name="T10" fmla="*/ 911 w 1273"/>
                  <a:gd name="T11" fmla="*/ 479 h 1598"/>
                  <a:gd name="T12" fmla="*/ 855 w 1273"/>
                  <a:gd name="T13" fmla="*/ 354 h 1598"/>
                  <a:gd name="T14" fmla="*/ 769 w 1273"/>
                  <a:gd name="T15" fmla="*/ 276 h 1598"/>
                  <a:gd name="T16" fmla="*/ 657 w 1273"/>
                  <a:gd name="T17" fmla="*/ 249 h 1598"/>
                  <a:gd name="T18" fmla="*/ 365 w 1273"/>
                  <a:gd name="T19" fmla="*/ 888 h 1598"/>
                  <a:gd name="T20" fmla="*/ 368 w 1273"/>
                  <a:gd name="T21" fmla="*/ 991 h 1598"/>
                  <a:gd name="T22" fmla="*/ 405 w 1273"/>
                  <a:gd name="T23" fmla="*/ 1142 h 1598"/>
                  <a:gd name="T24" fmla="*/ 491 w 1273"/>
                  <a:gd name="T25" fmla="*/ 1264 h 1598"/>
                  <a:gd name="T26" fmla="*/ 639 w 1273"/>
                  <a:gd name="T27" fmla="*/ 1335 h 1598"/>
                  <a:gd name="T28" fmla="*/ 843 w 1273"/>
                  <a:gd name="T29" fmla="*/ 1336 h 1598"/>
                  <a:gd name="T30" fmla="*/ 1032 w 1273"/>
                  <a:gd name="T31" fmla="*/ 1260 h 1598"/>
                  <a:gd name="T32" fmla="*/ 1250 w 1273"/>
                  <a:gd name="T33" fmla="*/ 1397 h 1598"/>
                  <a:gd name="T34" fmla="*/ 993 w 1273"/>
                  <a:gd name="T35" fmla="*/ 1548 h 1598"/>
                  <a:gd name="T36" fmla="*/ 702 w 1273"/>
                  <a:gd name="T37" fmla="*/ 1598 h 1598"/>
                  <a:gd name="T38" fmla="*/ 548 w 1273"/>
                  <a:gd name="T39" fmla="*/ 1583 h 1598"/>
                  <a:gd name="T40" fmla="*/ 411 w 1273"/>
                  <a:gd name="T41" fmla="*/ 1542 h 1598"/>
                  <a:gd name="T42" fmla="*/ 290 w 1273"/>
                  <a:gd name="T43" fmla="*/ 1475 h 1598"/>
                  <a:gd name="T44" fmla="*/ 190 w 1273"/>
                  <a:gd name="T45" fmla="*/ 1382 h 1598"/>
                  <a:gd name="T46" fmla="*/ 109 w 1273"/>
                  <a:gd name="T47" fmla="*/ 1267 h 1598"/>
                  <a:gd name="T48" fmla="*/ 49 w 1273"/>
                  <a:gd name="T49" fmla="*/ 1131 h 1598"/>
                  <a:gd name="T50" fmla="*/ 13 w 1273"/>
                  <a:gd name="T51" fmla="*/ 975 h 1598"/>
                  <a:gd name="T52" fmla="*/ 12 w 1273"/>
                  <a:gd name="T53" fmla="*/ 615 h 1598"/>
                  <a:gd name="T54" fmla="*/ 46 w 1273"/>
                  <a:gd name="T55" fmla="*/ 458 h 1598"/>
                  <a:gd name="T56" fmla="*/ 105 w 1273"/>
                  <a:gd name="T57" fmla="*/ 323 h 1598"/>
                  <a:gd name="T58" fmla="*/ 190 w 1273"/>
                  <a:gd name="T59" fmla="*/ 205 h 1598"/>
                  <a:gd name="T60" fmla="*/ 288 w 1273"/>
                  <a:gd name="T61" fmla="*/ 113 h 1598"/>
                  <a:gd name="T62" fmla="*/ 397 w 1273"/>
                  <a:gd name="T63" fmla="*/ 49 h 1598"/>
                  <a:gd name="T64" fmla="*/ 519 w 1273"/>
                  <a:gd name="T65" fmla="*/ 12 h 1598"/>
                  <a:gd name="T66" fmla="*/ 767 w 1273"/>
                  <a:gd name="T67" fmla="*/ 7 h 1598"/>
                  <a:gd name="T68" fmla="*/ 976 w 1273"/>
                  <a:gd name="T69" fmla="*/ 82 h 1598"/>
                  <a:gd name="T70" fmla="*/ 1122 w 1273"/>
                  <a:gd name="T71" fmla="*/ 205 h 1598"/>
                  <a:gd name="T72" fmla="*/ 1195 w 1273"/>
                  <a:gd name="T73" fmla="*/ 325 h 1598"/>
                  <a:gd name="T74" fmla="*/ 1245 w 1273"/>
                  <a:gd name="T75" fmla="*/ 485 h 1598"/>
                  <a:gd name="T76" fmla="*/ 1270 w 1273"/>
                  <a:gd name="T77" fmla="*/ 693 h 1598"/>
                  <a:gd name="T78" fmla="*/ 1273 w 1273"/>
                  <a:gd name="T79" fmla="*/ 888 h 1598"/>
                  <a:gd name="T80" fmla="*/ 365 w 1273"/>
                  <a:gd name="T81" fmla="*/ 888 h 15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273" h="1598">
                    <a:moveTo>
                      <a:pt x="657" y="249"/>
                    </a:moveTo>
                    <a:lnTo>
                      <a:pt x="591" y="257"/>
                    </a:lnTo>
                    <a:lnTo>
                      <a:pt x="532" y="276"/>
                    </a:lnTo>
                    <a:lnTo>
                      <a:pt x="483" y="309"/>
                    </a:lnTo>
                    <a:lnTo>
                      <a:pt x="441" y="354"/>
                    </a:lnTo>
                    <a:lnTo>
                      <a:pt x="409" y="410"/>
                    </a:lnTo>
                    <a:lnTo>
                      <a:pt x="386" y="479"/>
                    </a:lnTo>
                    <a:lnTo>
                      <a:pt x="372" y="556"/>
                    </a:lnTo>
                    <a:lnTo>
                      <a:pt x="368" y="644"/>
                    </a:lnTo>
                    <a:lnTo>
                      <a:pt x="930" y="644"/>
                    </a:lnTo>
                    <a:lnTo>
                      <a:pt x="925" y="556"/>
                    </a:lnTo>
                    <a:lnTo>
                      <a:pt x="911" y="479"/>
                    </a:lnTo>
                    <a:lnTo>
                      <a:pt x="887" y="410"/>
                    </a:lnTo>
                    <a:lnTo>
                      <a:pt x="855" y="354"/>
                    </a:lnTo>
                    <a:lnTo>
                      <a:pt x="816" y="309"/>
                    </a:lnTo>
                    <a:lnTo>
                      <a:pt x="769" y="276"/>
                    </a:lnTo>
                    <a:lnTo>
                      <a:pt x="715" y="257"/>
                    </a:lnTo>
                    <a:lnTo>
                      <a:pt x="657" y="249"/>
                    </a:lnTo>
                    <a:lnTo>
                      <a:pt x="657" y="249"/>
                    </a:lnTo>
                    <a:close/>
                    <a:moveTo>
                      <a:pt x="365" y="888"/>
                    </a:moveTo>
                    <a:lnTo>
                      <a:pt x="365" y="912"/>
                    </a:lnTo>
                    <a:lnTo>
                      <a:pt x="368" y="991"/>
                    </a:lnTo>
                    <a:lnTo>
                      <a:pt x="382" y="1068"/>
                    </a:lnTo>
                    <a:lnTo>
                      <a:pt x="405" y="1142"/>
                    </a:lnTo>
                    <a:lnTo>
                      <a:pt x="440" y="1208"/>
                    </a:lnTo>
                    <a:lnTo>
                      <a:pt x="491" y="1264"/>
                    </a:lnTo>
                    <a:lnTo>
                      <a:pt x="557" y="1307"/>
                    </a:lnTo>
                    <a:lnTo>
                      <a:pt x="639" y="1335"/>
                    </a:lnTo>
                    <a:lnTo>
                      <a:pt x="741" y="1346"/>
                    </a:lnTo>
                    <a:lnTo>
                      <a:pt x="843" y="1336"/>
                    </a:lnTo>
                    <a:lnTo>
                      <a:pt x="940" y="1307"/>
                    </a:lnTo>
                    <a:lnTo>
                      <a:pt x="1032" y="1260"/>
                    </a:lnTo>
                    <a:lnTo>
                      <a:pt x="1120" y="1195"/>
                    </a:lnTo>
                    <a:lnTo>
                      <a:pt x="1250" y="1397"/>
                    </a:lnTo>
                    <a:lnTo>
                      <a:pt x="1125" y="1485"/>
                    </a:lnTo>
                    <a:lnTo>
                      <a:pt x="993" y="1548"/>
                    </a:lnTo>
                    <a:lnTo>
                      <a:pt x="851" y="1586"/>
                    </a:lnTo>
                    <a:lnTo>
                      <a:pt x="702" y="1598"/>
                    </a:lnTo>
                    <a:lnTo>
                      <a:pt x="623" y="1594"/>
                    </a:lnTo>
                    <a:lnTo>
                      <a:pt x="548" y="1583"/>
                    </a:lnTo>
                    <a:lnTo>
                      <a:pt x="477" y="1566"/>
                    </a:lnTo>
                    <a:lnTo>
                      <a:pt x="411" y="1542"/>
                    </a:lnTo>
                    <a:lnTo>
                      <a:pt x="348" y="1511"/>
                    </a:lnTo>
                    <a:lnTo>
                      <a:pt x="290" y="1475"/>
                    </a:lnTo>
                    <a:lnTo>
                      <a:pt x="238" y="1431"/>
                    </a:lnTo>
                    <a:lnTo>
                      <a:pt x="190" y="1382"/>
                    </a:lnTo>
                    <a:lnTo>
                      <a:pt x="146" y="1327"/>
                    </a:lnTo>
                    <a:lnTo>
                      <a:pt x="109" y="1267"/>
                    </a:lnTo>
                    <a:lnTo>
                      <a:pt x="76" y="1202"/>
                    </a:lnTo>
                    <a:lnTo>
                      <a:pt x="49" y="1131"/>
                    </a:lnTo>
                    <a:lnTo>
                      <a:pt x="28" y="1056"/>
                    </a:lnTo>
                    <a:lnTo>
                      <a:pt x="13" y="975"/>
                    </a:lnTo>
                    <a:lnTo>
                      <a:pt x="0" y="801"/>
                    </a:lnTo>
                    <a:lnTo>
                      <a:pt x="12" y="615"/>
                    </a:lnTo>
                    <a:lnTo>
                      <a:pt x="26" y="534"/>
                    </a:lnTo>
                    <a:lnTo>
                      <a:pt x="46" y="458"/>
                    </a:lnTo>
                    <a:lnTo>
                      <a:pt x="72" y="388"/>
                    </a:lnTo>
                    <a:lnTo>
                      <a:pt x="105" y="323"/>
                    </a:lnTo>
                    <a:lnTo>
                      <a:pt x="144" y="262"/>
                    </a:lnTo>
                    <a:lnTo>
                      <a:pt x="190" y="205"/>
                    </a:lnTo>
                    <a:lnTo>
                      <a:pt x="238" y="154"/>
                    </a:lnTo>
                    <a:lnTo>
                      <a:pt x="288" y="113"/>
                    </a:lnTo>
                    <a:lnTo>
                      <a:pt x="341" y="78"/>
                    </a:lnTo>
                    <a:lnTo>
                      <a:pt x="397" y="49"/>
                    </a:lnTo>
                    <a:lnTo>
                      <a:pt x="456" y="28"/>
                    </a:lnTo>
                    <a:lnTo>
                      <a:pt x="519" y="12"/>
                    </a:lnTo>
                    <a:lnTo>
                      <a:pt x="657" y="0"/>
                    </a:lnTo>
                    <a:lnTo>
                      <a:pt x="767" y="7"/>
                    </a:lnTo>
                    <a:lnTo>
                      <a:pt x="873" y="34"/>
                    </a:lnTo>
                    <a:lnTo>
                      <a:pt x="976" y="82"/>
                    </a:lnTo>
                    <a:lnTo>
                      <a:pt x="1075" y="157"/>
                    </a:lnTo>
                    <a:lnTo>
                      <a:pt x="1122" y="205"/>
                    </a:lnTo>
                    <a:lnTo>
                      <a:pt x="1161" y="260"/>
                    </a:lnTo>
                    <a:lnTo>
                      <a:pt x="1195" y="325"/>
                    </a:lnTo>
                    <a:lnTo>
                      <a:pt x="1224" y="400"/>
                    </a:lnTo>
                    <a:lnTo>
                      <a:pt x="1245" y="485"/>
                    </a:lnTo>
                    <a:lnTo>
                      <a:pt x="1261" y="582"/>
                    </a:lnTo>
                    <a:lnTo>
                      <a:pt x="1270" y="693"/>
                    </a:lnTo>
                    <a:lnTo>
                      <a:pt x="1273" y="819"/>
                    </a:lnTo>
                    <a:lnTo>
                      <a:pt x="1273" y="888"/>
                    </a:lnTo>
                    <a:lnTo>
                      <a:pt x="365" y="888"/>
                    </a:lnTo>
                    <a:lnTo>
                      <a:pt x="365" y="88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 dirty="0">
                  <a:latin typeface="+mj-lt"/>
                </a:endParaRPr>
              </a:p>
            </p:txBody>
          </p:sp>
          <p:sp>
            <p:nvSpPr>
              <p:cNvPr id="34" name="Freeform 33"/>
              <p:cNvSpPr>
                <a:spLocks/>
              </p:cNvSpPr>
              <p:nvPr/>
            </p:nvSpPr>
            <p:spPr bwMode="auto">
              <a:xfrm>
                <a:off x="13375" y="622"/>
                <a:ext cx="292" cy="222"/>
              </a:xfrm>
              <a:custGeom>
                <a:avLst/>
                <a:gdLst>
                  <a:gd name="T0" fmla="*/ 1301 w 2041"/>
                  <a:gd name="T1" fmla="*/ 1553 h 1553"/>
                  <a:gd name="T2" fmla="*/ 1046 w 2041"/>
                  <a:gd name="T3" fmla="*/ 576 h 1553"/>
                  <a:gd name="T4" fmla="*/ 1017 w 2041"/>
                  <a:gd name="T5" fmla="*/ 446 h 1553"/>
                  <a:gd name="T6" fmla="*/ 1015 w 2041"/>
                  <a:gd name="T7" fmla="*/ 437 h 1553"/>
                  <a:gd name="T8" fmla="*/ 1014 w 2041"/>
                  <a:gd name="T9" fmla="*/ 437 h 1553"/>
                  <a:gd name="T10" fmla="*/ 1009 w 2041"/>
                  <a:gd name="T11" fmla="*/ 437 h 1553"/>
                  <a:gd name="T12" fmla="*/ 1009 w 2041"/>
                  <a:gd name="T13" fmla="*/ 437 h 1553"/>
                  <a:gd name="T14" fmla="*/ 1009 w 2041"/>
                  <a:gd name="T15" fmla="*/ 438 h 1553"/>
                  <a:gd name="T16" fmla="*/ 1004 w 2041"/>
                  <a:gd name="T17" fmla="*/ 465 h 1553"/>
                  <a:gd name="T18" fmla="*/ 910 w 2041"/>
                  <a:gd name="T19" fmla="*/ 867 h 1553"/>
                  <a:gd name="T20" fmla="*/ 416 w 2041"/>
                  <a:gd name="T21" fmla="*/ 1553 h 1553"/>
                  <a:gd name="T22" fmla="*/ 329 w 2041"/>
                  <a:gd name="T23" fmla="*/ 0 h 1553"/>
                  <a:gd name="T24" fmla="*/ 549 w 2041"/>
                  <a:gd name="T25" fmla="*/ 1008 h 1553"/>
                  <a:gd name="T26" fmla="*/ 571 w 2041"/>
                  <a:gd name="T27" fmla="*/ 1128 h 1553"/>
                  <a:gd name="T28" fmla="*/ 572 w 2041"/>
                  <a:gd name="T29" fmla="*/ 1137 h 1553"/>
                  <a:gd name="T30" fmla="*/ 572 w 2041"/>
                  <a:gd name="T31" fmla="*/ 1137 h 1553"/>
                  <a:gd name="T32" fmla="*/ 581 w 2041"/>
                  <a:gd name="T33" fmla="*/ 1137 h 1553"/>
                  <a:gd name="T34" fmla="*/ 581 w 2041"/>
                  <a:gd name="T35" fmla="*/ 1137 h 1553"/>
                  <a:gd name="T36" fmla="*/ 581 w 2041"/>
                  <a:gd name="T37" fmla="*/ 1135 h 1553"/>
                  <a:gd name="T38" fmla="*/ 587 w 2041"/>
                  <a:gd name="T39" fmla="*/ 1103 h 1553"/>
                  <a:gd name="T40" fmla="*/ 669 w 2041"/>
                  <a:gd name="T41" fmla="*/ 728 h 1553"/>
                  <a:gd name="T42" fmla="*/ 1189 w 2041"/>
                  <a:gd name="T43" fmla="*/ 24 h 1553"/>
                  <a:gd name="T44" fmla="*/ 1432 w 2041"/>
                  <a:gd name="T45" fmla="*/ 1019 h 1553"/>
                  <a:gd name="T46" fmla="*/ 1456 w 2041"/>
                  <a:gd name="T47" fmla="*/ 1135 h 1553"/>
                  <a:gd name="T48" fmla="*/ 1457 w 2041"/>
                  <a:gd name="T49" fmla="*/ 1143 h 1553"/>
                  <a:gd name="T50" fmla="*/ 1457 w 2041"/>
                  <a:gd name="T51" fmla="*/ 1144 h 1553"/>
                  <a:gd name="T52" fmla="*/ 1466 w 2041"/>
                  <a:gd name="T53" fmla="*/ 1144 h 1553"/>
                  <a:gd name="T54" fmla="*/ 1466 w 2041"/>
                  <a:gd name="T55" fmla="*/ 1144 h 1553"/>
                  <a:gd name="T56" fmla="*/ 1466 w 2041"/>
                  <a:gd name="T57" fmla="*/ 1143 h 1553"/>
                  <a:gd name="T58" fmla="*/ 1467 w 2041"/>
                  <a:gd name="T59" fmla="*/ 1133 h 1553"/>
                  <a:gd name="T60" fmla="*/ 1489 w 2041"/>
                  <a:gd name="T61" fmla="*/ 1005 h 1553"/>
                  <a:gd name="T62" fmla="*/ 1698 w 2041"/>
                  <a:gd name="T63" fmla="*/ 24 h 1553"/>
                  <a:gd name="T64" fmla="*/ 1610 w 2041"/>
                  <a:gd name="T65" fmla="*/ 1553 h 15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041" h="1553">
                    <a:moveTo>
                      <a:pt x="1610" y="1553"/>
                    </a:moveTo>
                    <a:lnTo>
                      <a:pt x="1301" y="1553"/>
                    </a:lnTo>
                    <a:lnTo>
                      <a:pt x="1114" y="852"/>
                    </a:lnTo>
                    <a:lnTo>
                      <a:pt x="1046" y="576"/>
                    </a:lnTo>
                    <a:lnTo>
                      <a:pt x="1024" y="476"/>
                    </a:lnTo>
                    <a:lnTo>
                      <a:pt x="1017" y="446"/>
                    </a:lnTo>
                    <a:lnTo>
                      <a:pt x="1015" y="439"/>
                    </a:lnTo>
                    <a:lnTo>
                      <a:pt x="1015" y="437"/>
                    </a:lnTo>
                    <a:lnTo>
                      <a:pt x="1014" y="437"/>
                    </a:lnTo>
                    <a:lnTo>
                      <a:pt x="1014" y="437"/>
                    </a:lnTo>
                    <a:lnTo>
                      <a:pt x="1014" y="437"/>
                    </a:lnTo>
                    <a:lnTo>
                      <a:pt x="1009" y="437"/>
                    </a:lnTo>
                    <a:lnTo>
                      <a:pt x="1009" y="437"/>
                    </a:lnTo>
                    <a:lnTo>
                      <a:pt x="1009" y="437"/>
                    </a:lnTo>
                    <a:lnTo>
                      <a:pt x="1009" y="437"/>
                    </a:lnTo>
                    <a:lnTo>
                      <a:pt x="1009" y="438"/>
                    </a:lnTo>
                    <a:lnTo>
                      <a:pt x="1008" y="443"/>
                    </a:lnTo>
                    <a:lnTo>
                      <a:pt x="1004" y="465"/>
                    </a:lnTo>
                    <a:lnTo>
                      <a:pt x="988" y="547"/>
                    </a:lnTo>
                    <a:lnTo>
                      <a:pt x="910" y="867"/>
                    </a:lnTo>
                    <a:lnTo>
                      <a:pt x="725" y="1553"/>
                    </a:lnTo>
                    <a:lnTo>
                      <a:pt x="416" y="1553"/>
                    </a:lnTo>
                    <a:lnTo>
                      <a:pt x="0" y="45"/>
                    </a:lnTo>
                    <a:lnTo>
                      <a:pt x="329" y="0"/>
                    </a:lnTo>
                    <a:lnTo>
                      <a:pt x="494" y="738"/>
                    </a:lnTo>
                    <a:lnTo>
                      <a:pt x="549" y="1008"/>
                    </a:lnTo>
                    <a:lnTo>
                      <a:pt x="566" y="1102"/>
                    </a:lnTo>
                    <a:lnTo>
                      <a:pt x="571" y="1128"/>
                    </a:lnTo>
                    <a:lnTo>
                      <a:pt x="572" y="1135"/>
                    </a:lnTo>
                    <a:lnTo>
                      <a:pt x="572" y="1137"/>
                    </a:lnTo>
                    <a:lnTo>
                      <a:pt x="572" y="1137"/>
                    </a:lnTo>
                    <a:lnTo>
                      <a:pt x="572" y="1137"/>
                    </a:lnTo>
                    <a:lnTo>
                      <a:pt x="573" y="1137"/>
                    </a:lnTo>
                    <a:lnTo>
                      <a:pt x="581" y="1137"/>
                    </a:lnTo>
                    <a:lnTo>
                      <a:pt x="581" y="1137"/>
                    </a:lnTo>
                    <a:lnTo>
                      <a:pt x="581" y="1137"/>
                    </a:lnTo>
                    <a:lnTo>
                      <a:pt x="581" y="1137"/>
                    </a:lnTo>
                    <a:lnTo>
                      <a:pt x="581" y="1135"/>
                    </a:lnTo>
                    <a:lnTo>
                      <a:pt x="582" y="1129"/>
                    </a:lnTo>
                    <a:lnTo>
                      <a:pt x="587" y="1103"/>
                    </a:lnTo>
                    <a:lnTo>
                      <a:pt x="604" y="1012"/>
                    </a:lnTo>
                    <a:lnTo>
                      <a:pt x="669" y="728"/>
                    </a:lnTo>
                    <a:lnTo>
                      <a:pt x="864" y="24"/>
                    </a:lnTo>
                    <a:lnTo>
                      <a:pt x="1189" y="24"/>
                    </a:lnTo>
                    <a:lnTo>
                      <a:pt x="1361" y="710"/>
                    </a:lnTo>
                    <a:lnTo>
                      <a:pt x="1432" y="1019"/>
                    </a:lnTo>
                    <a:lnTo>
                      <a:pt x="1451" y="1111"/>
                    </a:lnTo>
                    <a:lnTo>
                      <a:pt x="1456" y="1135"/>
                    </a:lnTo>
                    <a:lnTo>
                      <a:pt x="1457" y="1142"/>
                    </a:lnTo>
                    <a:lnTo>
                      <a:pt x="1457" y="1143"/>
                    </a:lnTo>
                    <a:lnTo>
                      <a:pt x="1457" y="1144"/>
                    </a:lnTo>
                    <a:lnTo>
                      <a:pt x="1457" y="1144"/>
                    </a:lnTo>
                    <a:lnTo>
                      <a:pt x="1457" y="1144"/>
                    </a:lnTo>
                    <a:lnTo>
                      <a:pt x="1466" y="1144"/>
                    </a:lnTo>
                    <a:lnTo>
                      <a:pt x="1466" y="1144"/>
                    </a:lnTo>
                    <a:lnTo>
                      <a:pt x="1466" y="1144"/>
                    </a:lnTo>
                    <a:lnTo>
                      <a:pt x="1466" y="1144"/>
                    </a:lnTo>
                    <a:lnTo>
                      <a:pt x="1466" y="1143"/>
                    </a:lnTo>
                    <a:lnTo>
                      <a:pt x="1466" y="1141"/>
                    </a:lnTo>
                    <a:lnTo>
                      <a:pt x="1467" y="1133"/>
                    </a:lnTo>
                    <a:lnTo>
                      <a:pt x="1473" y="1104"/>
                    </a:lnTo>
                    <a:lnTo>
                      <a:pt x="1489" y="1005"/>
                    </a:lnTo>
                    <a:lnTo>
                      <a:pt x="1541" y="734"/>
                    </a:lnTo>
                    <a:lnTo>
                      <a:pt x="1698" y="24"/>
                    </a:lnTo>
                    <a:lnTo>
                      <a:pt x="2041" y="24"/>
                    </a:lnTo>
                    <a:lnTo>
                      <a:pt x="1610" y="1553"/>
                    </a:lnTo>
                    <a:lnTo>
                      <a:pt x="1610" y="15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 dirty="0">
                  <a:latin typeface="+mj-lt"/>
                </a:endParaRPr>
              </a:p>
            </p:txBody>
          </p:sp>
          <p:sp>
            <p:nvSpPr>
              <p:cNvPr id="35" name="Freeform 34"/>
              <p:cNvSpPr>
                <a:spLocks noEditPoints="1"/>
              </p:cNvSpPr>
              <p:nvPr/>
            </p:nvSpPr>
            <p:spPr bwMode="auto">
              <a:xfrm>
                <a:off x="13798" y="545"/>
                <a:ext cx="203" cy="298"/>
              </a:xfrm>
              <a:custGeom>
                <a:avLst/>
                <a:gdLst>
                  <a:gd name="T0" fmla="*/ 529 w 1423"/>
                  <a:gd name="T1" fmla="*/ 280 h 2083"/>
                  <a:gd name="T2" fmla="*/ 340 w 1423"/>
                  <a:gd name="T3" fmla="*/ 280 h 2083"/>
                  <a:gd name="T4" fmla="*/ 340 w 1423"/>
                  <a:gd name="T5" fmla="*/ 939 h 2083"/>
                  <a:gd name="T6" fmla="*/ 517 w 1423"/>
                  <a:gd name="T7" fmla="*/ 939 h 2083"/>
                  <a:gd name="T8" fmla="*/ 637 w 1423"/>
                  <a:gd name="T9" fmla="*/ 934 h 2083"/>
                  <a:gd name="T10" fmla="*/ 731 w 1423"/>
                  <a:gd name="T11" fmla="*/ 919 h 2083"/>
                  <a:gd name="T12" fmla="*/ 803 w 1423"/>
                  <a:gd name="T13" fmla="*/ 892 h 2083"/>
                  <a:gd name="T14" fmla="*/ 857 w 1423"/>
                  <a:gd name="T15" fmla="*/ 852 h 2083"/>
                  <a:gd name="T16" fmla="*/ 895 w 1423"/>
                  <a:gd name="T17" fmla="*/ 803 h 2083"/>
                  <a:gd name="T18" fmla="*/ 925 w 1423"/>
                  <a:gd name="T19" fmla="*/ 745 h 2083"/>
                  <a:gd name="T20" fmla="*/ 944 w 1423"/>
                  <a:gd name="T21" fmla="*/ 676 h 2083"/>
                  <a:gd name="T22" fmla="*/ 951 w 1423"/>
                  <a:gd name="T23" fmla="*/ 598 h 2083"/>
                  <a:gd name="T24" fmla="*/ 944 w 1423"/>
                  <a:gd name="T25" fmla="*/ 525 h 2083"/>
                  <a:gd name="T26" fmla="*/ 927 w 1423"/>
                  <a:gd name="T27" fmla="*/ 460 h 2083"/>
                  <a:gd name="T28" fmla="*/ 899 w 1423"/>
                  <a:gd name="T29" fmla="*/ 405 h 2083"/>
                  <a:gd name="T30" fmla="*/ 855 w 1423"/>
                  <a:gd name="T31" fmla="*/ 361 h 2083"/>
                  <a:gd name="T32" fmla="*/ 797 w 1423"/>
                  <a:gd name="T33" fmla="*/ 325 h 2083"/>
                  <a:gd name="T34" fmla="*/ 725 w 1423"/>
                  <a:gd name="T35" fmla="*/ 300 h 2083"/>
                  <a:gd name="T36" fmla="*/ 635 w 1423"/>
                  <a:gd name="T37" fmla="*/ 285 h 2083"/>
                  <a:gd name="T38" fmla="*/ 529 w 1423"/>
                  <a:gd name="T39" fmla="*/ 280 h 2083"/>
                  <a:gd name="T40" fmla="*/ 529 w 1423"/>
                  <a:gd name="T41" fmla="*/ 280 h 2083"/>
                  <a:gd name="T42" fmla="*/ 1011 w 1423"/>
                  <a:gd name="T43" fmla="*/ 2083 h 2083"/>
                  <a:gd name="T44" fmla="*/ 830 w 1423"/>
                  <a:gd name="T45" fmla="*/ 1761 h 2083"/>
                  <a:gd name="T46" fmla="*/ 730 w 1423"/>
                  <a:gd name="T47" fmla="*/ 1589 h 2083"/>
                  <a:gd name="T48" fmla="*/ 642 w 1423"/>
                  <a:gd name="T49" fmla="*/ 1451 h 2083"/>
                  <a:gd name="T50" fmla="*/ 559 w 1423"/>
                  <a:gd name="T51" fmla="*/ 1339 h 2083"/>
                  <a:gd name="T52" fmla="*/ 475 w 1423"/>
                  <a:gd name="T53" fmla="*/ 1246 h 2083"/>
                  <a:gd name="T54" fmla="*/ 418 w 1423"/>
                  <a:gd name="T55" fmla="*/ 1201 h 2083"/>
                  <a:gd name="T56" fmla="*/ 384 w 1423"/>
                  <a:gd name="T57" fmla="*/ 1188 h 2083"/>
                  <a:gd name="T58" fmla="*/ 340 w 1423"/>
                  <a:gd name="T59" fmla="*/ 1183 h 2083"/>
                  <a:gd name="T60" fmla="*/ 340 w 1423"/>
                  <a:gd name="T61" fmla="*/ 2083 h 2083"/>
                  <a:gd name="T62" fmla="*/ 0 w 1423"/>
                  <a:gd name="T63" fmla="*/ 2083 h 2083"/>
                  <a:gd name="T64" fmla="*/ 0 w 1423"/>
                  <a:gd name="T65" fmla="*/ 0 h 2083"/>
                  <a:gd name="T66" fmla="*/ 634 w 1423"/>
                  <a:gd name="T67" fmla="*/ 0 h 2083"/>
                  <a:gd name="T68" fmla="*/ 797 w 1423"/>
                  <a:gd name="T69" fmla="*/ 12 h 2083"/>
                  <a:gd name="T70" fmla="*/ 937 w 1423"/>
                  <a:gd name="T71" fmla="*/ 47 h 2083"/>
                  <a:gd name="T72" fmla="*/ 998 w 1423"/>
                  <a:gd name="T73" fmla="*/ 73 h 2083"/>
                  <a:gd name="T74" fmla="*/ 1053 w 1423"/>
                  <a:gd name="T75" fmla="*/ 103 h 2083"/>
                  <a:gd name="T76" fmla="*/ 1148 w 1423"/>
                  <a:gd name="T77" fmla="*/ 176 h 2083"/>
                  <a:gd name="T78" fmla="*/ 1221 w 1423"/>
                  <a:gd name="T79" fmla="*/ 265 h 2083"/>
                  <a:gd name="T80" fmla="*/ 1272 w 1423"/>
                  <a:gd name="T81" fmla="*/ 366 h 2083"/>
                  <a:gd name="T82" fmla="*/ 1302 w 1423"/>
                  <a:gd name="T83" fmla="*/ 477 h 2083"/>
                  <a:gd name="T84" fmla="*/ 1311 w 1423"/>
                  <a:gd name="T85" fmla="*/ 596 h 2083"/>
                  <a:gd name="T86" fmla="*/ 1303 w 1423"/>
                  <a:gd name="T87" fmla="*/ 706 h 2083"/>
                  <a:gd name="T88" fmla="*/ 1276 w 1423"/>
                  <a:gd name="T89" fmla="*/ 811 h 2083"/>
                  <a:gd name="T90" fmla="*/ 1233 w 1423"/>
                  <a:gd name="T91" fmla="*/ 908 h 2083"/>
                  <a:gd name="T92" fmla="*/ 1175 w 1423"/>
                  <a:gd name="T93" fmla="*/ 994 h 2083"/>
                  <a:gd name="T94" fmla="*/ 1100 w 1423"/>
                  <a:gd name="T95" fmla="*/ 1066 h 2083"/>
                  <a:gd name="T96" fmla="*/ 1012 w 1423"/>
                  <a:gd name="T97" fmla="*/ 1120 h 2083"/>
                  <a:gd name="T98" fmla="*/ 909 w 1423"/>
                  <a:gd name="T99" fmla="*/ 1155 h 2083"/>
                  <a:gd name="T100" fmla="*/ 794 w 1423"/>
                  <a:gd name="T101" fmla="*/ 1168 h 2083"/>
                  <a:gd name="T102" fmla="*/ 825 w 1423"/>
                  <a:gd name="T103" fmla="*/ 1190 h 2083"/>
                  <a:gd name="T104" fmla="*/ 861 w 1423"/>
                  <a:gd name="T105" fmla="*/ 1224 h 2083"/>
                  <a:gd name="T106" fmla="*/ 942 w 1423"/>
                  <a:gd name="T107" fmla="*/ 1325 h 2083"/>
                  <a:gd name="T108" fmla="*/ 1031 w 1423"/>
                  <a:gd name="T109" fmla="*/ 1451 h 2083"/>
                  <a:gd name="T110" fmla="*/ 1116 w 1423"/>
                  <a:gd name="T111" fmla="*/ 1584 h 2083"/>
                  <a:gd name="T112" fmla="*/ 1423 w 1423"/>
                  <a:gd name="T113" fmla="*/ 2083 h 2083"/>
                  <a:gd name="T114" fmla="*/ 1011 w 1423"/>
                  <a:gd name="T115" fmla="*/ 2083 h 2083"/>
                  <a:gd name="T116" fmla="*/ 1011 w 1423"/>
                  <a:gd name="T117" fmla="*/ 2083 h 20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423" h="2083">
                    <a:moveTo>
                      <a:pt x="529" y="280"/>
                    </a:moveTo>
                    <a:lnTo>
                      <a:pt x="340" y="280"/>
                    </a:lnTo>
                    <a:lnTo>
                      <a:pt x="340" y="939"/>
                    </a:lnTo>
                    <a:lnTo>
                      <a:pt x="517" y="939"/>
                    </a:lnTo>
                    <a:lnTo>
                      <a:pt x="637" y="934"/>
                    </a:lnTo>
                    <a:lnTo>
                      <a:pt x="731" y="919"/>
                    </a:lnTo>
                    <a:lnTo>
                      <a:pt x="803" y="892"/>
                    </a:lnTo>
                    <a:lnTo>
                      <a:pt x="857" y="852"/>
                    </a:lnTo>
                    <a:lnTo>
                      <a:pt x="895" y="803"/>
                    </a:lnTo>
                    <a:lnTo>
                      <a:pt x="925" y="745"/>
                    </a:lnTo>
                    <a:lnTo>
                      <a:pt x="944" y="676"/>
                    </a:lnTo>
                    <a:lnTo>
                      <a:pt x="951" y="598"/>
                    </a:lnTo>
                    <a:lnTo>
                      <a:pt x="944" y="525"/>
                    </a:lnTo>
                    <a:lnTo>
                      <a:pt x="927" y="460"/>
                    </a:lnTo>
                    <a:lnTo>
                      <a:pt x="899" y="405"/>
                    </a:lnTo>
                    <a:lnTo>
                      <a:pt x="855" y="361"/>
                    </a:lnTo>
                    <a:lnTo>
                      <a:pt x="797" y="325"/>
                    </a:lnTo>
                    <a:lnTo>
                      <a:pt x="725" y="300"/>
                    </a:lnTo>
                    <a:lnTo>
                      <a:pt x="635" y="285"/>
                    </a:lnTo>
                    <a:lnTo>
                      <a:pt x="529" y="280"/>
                    </a:lnTo>
                    <a:lnTo>
                      <a:pt x="529" y="280"/>
                    </a:lnTo>
                    <a:close/>
                    <a:moveTo>
                      <a:pt x="1011" y="2083"/>
                    </a:moveTo>
                    <a:lnTo>
                      <a:pt x="830" y="1761"/>
                    </a:lnTo>
                    <a:lnTo>
                      <a:pt x="730" y="1589"/>
                    </a:lnTo>
                    <a:lnTo>
                      <a:pt x="642" y="1451"/>
                    </a:lnTo>
                    <a:lnTo>
                      <a:pt x="559" y="1339"/>
                    </a:lnTo>
                    <a:lnTo>
                      <a:pt x="475" y="1246"/>
                    </a:lnTo>
                    <a:lnTo>
                      <a:pt x="418" y="1201"/>
                    </a:lnTo>
                    <a:lnTo>
                      <a:pt x="384" y="1188"/>
                    </a:lnTo>
                    <a:lnTo>
                      <a:pt x="340" y="1183"/>
                    </a:lnTo>
                    <a:lnTo>
                      <a:pt x="340" y="2083"/>
                    </a:lnTo>
                    <a:lnTo>
                      <a:pt x="0" y="2083"/>
                    </a:lnTo>
                    <a:lnTo>
                      <a:pt x="0" y="0"/>
                    </a:lnTo>
                    <a:lnTo>
                      <a:pt x="634" y="0"/>
                    </a:lnTo>
                    <a:lnTo>
                      <a:pt x="797" y="12"/>
                    </a:lnTo>
                    <a:lnTo>
                      <a:pt x="937" y="47"/>
                    </a:lnTo>
                    <a:lnTo>
                      <a:pt x="998" y="73"/>
                    </a:lnTo>
                    <a:lnTo>
                      <a:pt x="1053" y="103"/>
                    </a:lnTo>
                    <a:lnTo>
                      <a:pt x="1148" y="176"/>
                    </a:lnTo>
                    <a:lnTo>
                      <a:pt x="1221" y="265"/>
                    </a:lnTo>
                    <a:lnTo>
                      <a:pt x="1272" y="366"/>
                    </a:lnTo>
                    <a:lnTo>
                      <a:pt x="1302" y="477"/>
                    </a:lnTo>
                    <a:lnTo>
                      <a:pt x="1311" y="596"/>
                    </a:lnTo>
                    <a:lnTo>
                      <a:pt x="1303" y="706"/>
                    </a:lnTo>
                    <a:lnTo>
                      <a:pt x="1276" y="811"/>
                    </a:lnTo>
                    <a:lnTo>
                      <a:pt x="1233" y="908"/>
                    </a:lnTo>
                    <a:lnTo>
                      <a:pt x="1175" y="994"/>
                    </a:lnTo>
                    <a:lnTo>
                      <a:pt x="1100" y="1066"/>
                    </a:lnTo>
                    <a:lnTo>
                      <a:pt x="1012" y="1120"/>
                    </a:lnTo>
                    <a:lnTo>
                      <a:pt x="909" y="1155"/>
                    </a:lnTo>
                    <a:lnTo>
                      <a:pt x="794" y="1168"/>
                    </a:lnTo>
                    <a:lnTo>
                      <a:pt x="825" y="1190"/>
                    </a:lnTo>
                    <a:lnTo>
                      <a:pt x="861" y="1224"/>
                    </a:lnTo>
                    <a:lnTo>
                      <a:pt x="942" y="1325"/>
                    </a:lnTo>
                    <a:lnTo>
                      <a:pt x="1031" y="1451"/>
                    </a:lnTo>
                    <a:lnTo>
                      <a:pt x="1116" y="1584"/>
                    </a:lnTo>
                    <a:lnTo>
                      <a:pt x="1423" y="2083"/>
                    </a:lnTo>
                    <a:lnTo>
                      <a:pt x="1011" y="2083"/>
                    </a:lnTo>
                    <a:lnTo>
                      <a:pt x="1011" y="208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 dirty="0">
                  <a:latin typeface="+mj-lt"/>
                </a:endParaRPr>
              </a:p>
            </p:txBody>
          </p:sp>
          <p:sp>
            <p:nvSpPr>
              <p:cNvPr id="36" name="Freeform 35"/>
              <p:cNvSpPr>
                <a:spLocks noEditPoints="1"/>
              </p:cNvSpPr>
              <p:nvPr/>
            </p:nvSpPr>
            <p:spPr bwMode="auto">
              <a:xfrm>
                <a:off x="14014" y="620"/>
                <a:ext cx="182" cy="229"/>
              </a:xfrm>
              <a:custGeom>
                <a:avLst/>
                <a:gdLst>
                  <a:gd name="T0" fmla="*/ 590 w 1273"/>
                  <a:gd name="T1" fmla="*/ 257 h 1598"/>
                  <a:gd name="T2" fmla="*/ 483 w 1273"/>
                  <a:gd name="T3" fmla="*/ 309 h 1598"/>
                  <a:gd name="T4" fmla="*/ 409 w 1273"/>
                  <a:gd name="T5" fmla="*/ 410 h 1598"/>
                  <a:gd name="T6" fmla="*/ 372 w 1273"/>
                  <a:gd name="T7" fmla="*/ 556 h 1598"/>
                  <a:gd name="T8" fmla="*/ 930 w 1273"/>
                  <a:gd name="T9" fmla="*/ 644 h 1598"/>
                  <a:gd name="T10" fmla="*/ 910 w 1273"/>
                  <a:gd name="T11" fmla="*/ 479 h 1598"/>
                  <a:gd name="T12" fmla="*/ 855 w 1273"/>
                  <a:gd name="T13" fmla="*/ 354 h 1598"/>
                  <a:gd name="T14" fmla="*/ 768 w 1273"/>
                  <a:gd name="T15" fmla="*/ 276 h 1598"/>
                  <a:gd name="T16" fmla="*/ 656 w 1273"/>
                  <a:gd name="T17" fmla="*/ 249 h 1598"/>
                  <a:gd name="T18" fmla="*/ 364 w 1273"/>
                  <a:gd name="T19" fmla="*/ 888 h 1598"/>
                  <a:gd name="T20" fmla="*/ 369 w 1273"/>
                  <a:gd name="T21" fmla="*/ 991 h 1598"/>
                  <a:gd name="T22" fmla="*/ 405 w 1273"/>
                  <a:gd name="T23" fmla="*/ 1142 h 1598"/>
                  <a:gd name="T24" fmla="*/ 490 w 1273"/>
                  <a:gd name="T25" fmla="*/ 1264 h 1598"/>
                  <a:gd name="T26" fmla="*/ 638 w 1273"/>
                  <a:gd name="T27" fmla="*/ 1335 h 1598"/>
                  <a:gd name="T28" fmla="*/ 843 w 1273"/>
                  <a:gd name="T29" fmla="*/ 1336 h 1598"/>
                  <a:gd name="T30" fmla="*/ 1032 w 1273"/>
                  <a:gd name="T31" fmla="*/ 1260 h 1598"/>
                  <a:gd name="T32" fmla="*/ 1249 w 1273"/>
                  <a:gd name="T33" fmla="*/ 1397 h 1598"/>
                  <a:gd name="T34" fmla="*/ 992 w 1273"/>
                  <a:gd name="T35" fmla="*/ 1548 h 1598"/>
                  <a:gd name="T36" fmla="*/ 701 w 1273"/>
                  <a:gd name="T37" fmla="*/ 1598 h 1598"/>
                  <a:gd name="T38" fmla="*/ 548 w 1273"/>
                  <a:gd name="T39" fmla="*/ 1583 h 1598"/>
                  <a:gd name="T40" fmla="*/ 410 w 1273"/>
                  <a:gd name="T41" fmla="*/ 1542 h 1598"/>
                  <a:gd name="T42" fmla="*/ 291 w 1273"/>
                  <a:gd name="T43" fmla="*/ 1475 h 1598"/>
                  <a:gd name="T44" fmla="*/ 189 w 1273"/>
                  <a:gd name="T45" fmla="*/ 1382 h 1598"/>
                  <a:gd name="T46" fmla="*/ 108 w 1273"/>
                  <a:gd name="T47" fmla="*/ 1267 h 1598"/>
                  <a:gd name="T48" fmla="*/ 49 w 1273"/>
                  <a:gd name="T49" fmla="*/ 1131 h 1598"/>
                  <a:gd name="T50" fmla="*/ 12 w 1273"/>
                  <a:gd name="T51" fmla="*/ 975 h 1598"/>
                  <a:gd name="T52" fmla="*/ 11 w 1273"/>
                  <a:gd name="T53" fmla="*/ 615 h 1598"/>
                  <a:gd name="T54" fmla="*/ 46 w 1273"/>
                  <a:gd name="T55" fmla="*/ 458 h 1598"/>
                  <a:gd name="T56" fmla="*/ 104 w 1273"/>
                  <a:gd name="T57" fmla="*/ 323 h 1598"/>
                  <a:gd name="T58" fmla="*/ 189 w 1273"/>
                  <a:gd name="T59" fmla="*/ 205 h 1598"/>
                  <a:gd name="T60" fmla="*/ 288 w 1273"/>
                  <a:gd name="T61" fmla="*/ 113 h 1598"/>
                  <a:gd name="T62" fmla="*/ 397 w 1273"/>
                  <a:gd name="T63" fmla="*/ 49 h 1598"/>
                  <a:gd name="T64" fmla="*/ 519 w 1273"/>
                  <a:gd name="T65" fmla="*/ 12 h 1598"/>
                  <a:gd name="T66" fmla="*/ 766 w 1273"/>
                  <a:gd name="T67" fmla="*/ 7 h 1598"/>
                  <a:gd name="T68" fmla="*/ 975 w 1273"/>
                  <a:gd name="T69" fmla="*/ 82 h 1598"/>
                  <a:gd name="T70" fmla="*/ 1121 w 1273"/>
                  <a:gd name="T71" fmla="*/ 205 h 1598"/>
                  <a:gd name="T72" fmla="*/ 1196 w 1273"/>
                  <a:gd name="T73" fmla="*/ 325 h 1598"/>
                  <a:gd name="T74" fmla="*/ 1245 w 1273"/>
                  <a:gd name="T75" fmla="*/ 485 h 1598"/>
                  <a:gd name="T76" fmla="*/ 1269 w 1273"/>
                  <a:gd name="T77" fmla="*/ 693 h 1598"/>
                  <a:gd name="T78" fmla="*/ 1273 w 1273"/>
                  <a:gd name="T79" fmla="*/ 888 h 1598"/>
                  <a:gd name="T80" fmla="*/ 364 w 1273"/>
                  <a:gd name="T81" fmla="*/ 888 h 15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273" h="1598">
                    <a:moveTo>
                      <a:pt x="656" y="249"/>
                    </a:moveTo>
                    <a:lnTo>
                      <a:pt x="590" y="257"/>
                    </a:lnTo>
                    <a:lnTo>
                      <a:pt x="533" y="276"/>
                    </a:lnTo>
                    <a:lnTo>
                      <a:pt x="483" y="309"/>
                    </a:lnTo>
                    <a:lnTo>
                      <a:pt x="442" y="354"/>
                    </a:lnTo>
                    <a:lnTo>
                      <a:pt x="409" y="410"/>
                    </a:lnTo>
                    <a:lnTo>
                      <a:pt x="386" y="479"/>
                    </a:lnTo>
                    <a:lnTo>
                      <a:pt x="372" y="556"/>
                    </a:lnTo>
                    <a:lnTo>
                      <a:pt x="367" y="644"/>
                    </a:lnTo>
                    <a:lnTo>
                      <a:pt x="930" y="644"/>
                    </a:lnTo>
                    <a:lnTo>
                      <a:pt x="925" y="556"/>
                    </a:lnTo>
                    <a:lnTo>
                      <a:pt x="910" y="479"/>
                    </a:lnTo>
                    <a:lnTo>
                      <a:pt x="887" y="410"/>
                    </a:lnTo>
                    <a:lnTo>
                      <a:pt x="855" y="354"/>
                    </a:lnTo>
                    <a:lnTo>
                      <a:pt x="815" y="309"/>
                    </a:lnTo>
                    <a:lnTo>
                      <a:pt x="768" y="276"/>
                    </a:lnTo>
                    <a:lnTo>
                      <a:pt x="715" y="257"/>
                    </a:lnTo>
                    <a:lnTo>
                      <a:pt x="656" y="249"/>
                    </a:lnTo>
                    <a:lnTo>
                      <a:pt x="656" y="249"/>
                    </a:lnTo>
                    <a:close/>
                    <a:moveTo>
                      <a:pt x="364" y="888"/>
                    </a:moveTo>
                    <a:lnTo>
                      <a:pt x="364" y="912"/>
                    </a:lnTo>
                    <a:lnTo>
                      <a:pt x="369" y="991"/>
                    </a:lnTo>
                    <a:lnTo>
                      <a:pt x="381" y="1068"/>
                    </a:lnTo>
                    <a:lnTo>
                      <a:pt x="405" y="1142"/>
                    </a:lnTo>
                    <a:lnTo>
                      <a:pt x="441" y="1208"/>
                    </a:lnTo>
                    <a:lnTo>
                      <a:pt x="490" y="1264"/>
                    </a:lnTo>
                    <a:lnTo>
                      <a:pt x="556" y="1307"/>
                    </a:lnTo>
                    <a:lnTo>
                      <a:pt x="638" y="1335"/>
                    </a:lnTo>
                    <a:lnTo>
                      <a:pt x="741" y="1346"/>
                    </a:lnTo>
                    <a:lnTo>
                      <a:pt x="843" y="1336"/>
                    </a:lnTo>
                    <a:lnTo>
                      <a:pt x="940" y="1307"/>
                    </a:lnTo>
                    <a:lnTo>
                      <a:pt x="1032" y="1260"/>
                    </a:lnTo>
                    <a:lnTo>
                      <a:pt x="1119" y="1195"/>
                    </a:lnTo>
                    <a:lnTo>
                      <a:pt x="1249" y="1397"/>
                    </a:lnTo>
                    <a:lnTo>
                      <a:pt x="1124" y="1485"/>
                    </a:lnTo>
                    <a:lnTo>
                      <a:pt x="992" y="1548"/>
                    </a:lnTo>
                    <a:lnTo>
                      <a:pt x="850" y="1586"/>
                    </a:lnTo>
                    <a:lnTo>
                      <a:pt x="701" y="1598"/>
                    </a:lnTo>
                    <a:lnTo>
                      <a:pt x="622" y="1594"/>
                    </a:lnTo>
                    <a:lnTo>
                      <a:pt x="548" y="1583"/>
                    </a:lnTo>
                    <a:lnTo>
                      <a:pt x="476" y="1566"/>
                    </a:lnTo>
                    <a:lnTo>
                      <a:pt x="410" y="1542"/>
                    </a:lnTo>
                    <a:lnTo>
                      <a:pt x="348" y="1511"/>
                    </a:lnTo>
                    <a:lnTo>
                      <a:pt x="291" y="1475"/>
                    </a:lnTo>
                    <a:lnTo>
                      <a:pt x="237" y="1431"/>
                    </a:lnTo>
                    <a:lnTo>
                      <a:pt x="189" y="1382"/>
                    </a:lnTo>
                    <a:lnTo>
                      <a:pt x="146" y="1327"/>
                    </a:lnTo>
                    <a:lnTo>
                      <a:pt x="108" y="1267"/>
                    </a:lnTo>
                    <a:lnTo>
                      <a:pt x="76" y="1202"/>
                    </a:lnTo>
                    <a:lnTo>
                      <a:pt x="49" y="1131"/>
                    </a:lnTo>
                    <a:lnTo>
                      <a:pt x="27" y="1056"/>
                    </a:lnTo>
                    <a:lnTo>
                      <a:pt x="12" y="975"/>
                    </a:lnTo>
                    <a:lnTo>
                      <a:pt x="0" y="801"/>
                    </a:lnTo>
                    <a:lnTo>
                      <a:pt x="11" y="615"/>
                    </a:lnTo>
                    <a:lnTo>
                      <a:pt x="25" y="534"/>
                    </a:lnTo>
                    <a:lnTo>
                      <a:pt x="46" y="458"/>
                    </a:lnTo>
                    <a:lnTo>
                      <a:pt x="71" y="388"/>
                    </a:lnTo>
                    <a:lnTo>
                      <a:pt x="104" y="323"/>
                    </a:lnTo>
                    <a:lnTo>
                      <a:pt x="144" y="262"/>
                    </a:lnTo>
                    <a:lnTo>
                      <a:pt x="189" y="205"/>
                    </a:lnTo>
                    <a:lnTo>
                      <a:pt x="237" y="154"/>
                    </a:lnTo>
                    <a:lnTo>
                      <a:pt x="288" y="113"/>
                    </a:lnTo>
                    <a:lnTo>
                      <a:pt x="341" y="78"/>
                    </a:lnTo>
                    <a:lnTo>
                      <a:pt x="397" y="49"/>
                    </a:lnTo>
                    <a:lnTo>
                      <a:pt x="456" y="28"/>
                    </a:lnTo>
                    <a:lnTo>
                      <a:pt x="519" y="12"/>
                    </a:lnTo>
                    <a:lnTo>
                      <a:pt x="656" y="0"/>
                    </a:lnTo>
                    <a:lnTo>
                      <a:pt x="766" y="7"/>
                    </a:lnTo>
                    <a:lnTo>
                      <a:pt x="873" y="34"/>
                    </a:lnTo>
                    <a:lnTo>
                      <a:pt x="975" y="82"/>
                    </a:lnTo>
                    <a:lnTo>
                      <a:pt x="1074" y="157"/>
                    </a:lnTo>
                    <a:lnTo>
                      <a:pt x="1121" y="205"/>
                    </a:lnTo>
                    <a:lnTo>
                      <a:pt x="1162" y="260"/>
                    </a:lnTo>
                    <a:lnTo>
                      <a:pt x="1196" y="325"/>
                    </a:lnTo>
                    <a:lnTo>
                      <a:pt x="1224" y="400"/>
                    </a:lnTo>
                    <a:lnTo>
                      <a:pt x="1245" y="485"/>
                    </a:lnTo>
                    <a:lnTo>
                      <a:pt x="1261" y="582"/>
                    </a:lnTo>
                    <a:lnTo>
                      <a:pt x="1269" y="693"/>
                    </a:lnTo>
                    <a:lnTo>
                      <a:pt x="1273" y="819"/>
                    </a:lnTo>
                    <a:lnTo>
                      <a:pt x="1273" y="888"/>
                    </a:lnTo>
                    <a:lnTo>
                      <a:pt x="364" y="888"/>
                    </a:lnTo>
                    <a:lnTo>
                      <a:pt x="364" y="88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 dirty="0">
                  <a:latin typeface="+mj-lt"/>
                </a:endParaRPr>
              </a:p>
            </p:txBody>
          </p:sp>
          <p:sp>
            <p:nvSpPr>
              <p:cNvPr id="37" name="Freeform 10"/>
              <p:cNvSpPr>
                <a:spLocks/>
              </p:cNvSpPr>
              <p:nvPr/>
            </p:nvSpPr>
            <p:spPr bwMode="auto">
              <a:xfrm>
                <a:off x="14232" y="526"/>
                <a:ext cx="81" cy="322"/>
              </a:xfrm>
              <a:custGeom>
                <a:avLst/>
                <a:gdLst>
                  <a:gd name="T0" fmla="*/ 365 w 563"/>
                  <a:gd name="T1" fmla="*/ 2249 h 2249"/>
                  <a:gd name="T2" fmla="*/ 306 w 563"/>
                  <a:gd name="T3" fmla="*/ 2246 h 2249"/>
                  <a:gd name="T4" fmla="*/ 254 w 563"/>
                  <a:gd name="T5" fmla="*/ 2236 h 2249"/>
                  <a:gd name="T6" fmla="*/ 209 w 563"/>
                  <a:gd name="T7" fmla="*/ 2220 h 2249"/>
                  <a:gd name="T8" fmla="*/ 172 w 563"/>
                  <a:gd name="T9" fmla="*/ 2200 h 2249"/>
                  <a:gd name="T10" fmla="*/ 112 w 563"/>
                  <a:gd name="T11" fmla="*/ 2148 h 2249"/>
                  <a:gd name="T12" fmla="*/ 73 w 563"/>
                  <a:gd name="T13" fmla="*/ 2083 h 2249"/>
                  <a:gd name="T14" fmla="*/ 48 w 563"/>
                  <a:gd name="T15" fmla="*/ 2012 h 2249"/>
                  <a:gd name="T16" fmla="*/ 36 w 563"/>
                  <a:gd name="T17" fmla="*/ 1941 h 2249"/>
                  <a:gd name="T18" fmla="*/ 30 w 563"/>
                  <a:gd name="T19" fmla="*/ 1819 h 2249"/>
                  <a:gd name="T20" fmla="*/ 30 w 563"/>
                  <a:gd name="T21" fmla="*/ 521 h 2249"/>
                  <a:gd name="T22" fmla="*/ 24 w 563"/>
                  <a:gd name="T23" fmla="*/ 268 h 2249"/>
                  <a:gd name="T24" fmla="*/ 0 w 563"/>
                  <a:gd name="T25" fmla="*/ 76 h 2249"/>
                  <a:gd name="T26" fmla="*/ 341 w 563"/>
                  <a:gd name="T27" fmla="*/ 0 h 2249"/>
                  <a:gd name="T28" fmla="*/ 356 w 563"/>
                  <a:gd name="T29" fmla="*/ 77 h 2249"/>
                  <a:gd name="T30" fmla="*/ 363 w 563"/>
                  <a:gd name="T31" fmla="*/ 171 h 2249"/>
                  <a:gd name="T32" fmla="*/ 368 w 563"/>
                  <a:gd name="T33" fmla="*/ 419 h 2249"/>
                  <a:gd name="T34" fmla="*/ 368 w 563"/>
                  <a:gd name="T35" fmla="*/ 1710 h 2249"/>
                  <a:gd name="T36" fmla="*/ 369 w 563"/>
                  <a:gd name="T37" fmla="*/ 1834 h 2249"/>
                  <a:gd name="T38" fmla="*/ 376 w 563"/>
                  <a:gd name="T39" fmla="*/ 1911 h 2249"/>
                  <a:gd name="T40" fmla="*/ 385 w 563"/>
                  <a:gd name="T41" fmla="*/ 1955 h 2249"/>
                  <a:gd name="T42" fmla="*/ 401 w 563"/>
                  <a:gd name="T43" fmla="*/ 1984 h 2249"/>
                  <a:gd name="T44" fmla="*/ 419 w 563"/>
                  <a:gd name="T45" fmla="*/ 2002 h 2249"/>
                  <a:gd name="T46" fmla="*/ 447 w 563"/>
                  <a:gd name="T47" fmla="*/ 2013 h 2249"/>
                  <a:gd name="T48" fmla="*/ 478 w 563"/>
                  <a:gd name="T49" fmla="*/ 2016 h 2249"/>
                  <a:gd name="T50" fmla="*/ 509 w 563"/>
                  <a:gd name="T51" fmla="*/ 2008 h 2249"/>
                  <a:gd name="T52" fmla="*/ 563 w 563"/>
                  <a:gd name="T53" fmla="*/ 2213 h 2249"/>
                  <a:gd name="T54" fmla="*/ 470 w 563"/>
                  <a:gd name="T55" fmla="*/ 2240 h 2249"/>
                  <a:gd name="T56" fmla="*/ 365 w 563"/>
                  <a:gd name="T57" fmla="*/ 2249 h 2249"/>
                  <a:gd name="T58" fmla="*/ 365 w 563"/>
                  <a:gd name="T59" fmla="*/ 2249 h 2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563" h="2249">
                    <a:moveTo>
                      <a:pt x="365" y="2249"/>
                    </a:moveTo>
                    <a:lnTo>
                      <a:pt x="306" y="2246"/>
                    </a:lnTo>
                    <a:lnTo>
                      <a:pt x="254" y="2236"/>
                    </a:lnTo>
                    <a:lnTo>
                      <a:pt x="209" y="2220"/>
                    </a:lnTo>
                    <a:lnTo>
                      <a:pt x="172" y="2200"/>
                    </a:lnTo>
                    <a:lnTo>
                      <a:pt x="112" y="2148"/>
                    </a:lnTo>
                    <a:lnTo>
                      <a:pt x="73" y="2083"/>
                    </a:lnTo>
                    <a:lnTo>
                      <a:pt x="48" y="2012"/>
                    </a:lnTo>
                    <a:lnTo>
                      <a:pt x="36" y="1941"/>
                    </a:lnTo>
                    <a:lnTo>
                      <a:pt x="30" y="1819"/>
                    </a:lnTo>
                    <a:lnTo>
                      <a:pt x="30" y="521"/>
                    </a:lnTo>
                    <a:lnTo>
                      <a:pt x="24" y="268"/>
                    </a:lnTo>
                    <a:lnTo>
                      <a:pt x="0" y="76"/>
                    </a:lnTo>
                    <a:lnTo>
                      <a:pt x="341" y="0"/>
                    </a:lnTo>
                    <a:lnTo>
                      <a:pt x="356" y="77"/>
                    </a:lnTo>
                    <a:lnTo>
                      <a:pt x="363" y="171"/>
                    </a:lnTo>
                    <a:lnTo>
                      <a:pt x="368" y="419"/>
                    </a:lnTo>
                    <a:lnTo>
                      <a:pt x="368" y="1710"/>
                    </a:lnTo>
                    <a:lnTo>
                      <a:pt x="369" y="1834"/>
                    </a:lnTo>
                    <a:lnTo>
                      <a:pt x="376" y="1911"/>
                    </a:lnTo>
                    <a:lnTo>
                      <a:pt x="385" y="1955"/>
                    </a:lnTo>
                    <a:lnTo>
                      <a:pt x="401" y="1984"/>
                    </a:lnTo>
                    <a:lnTo>
                      <a:pt x="419" y="2002"/>
                    </a:lnTo>
                    <a:lnTo>
                      <a:pt x="447" y="2013"/>
                    </a:lnTo>
                    <a:lnTo>
                      <a:pt x="478" y="2016"/>
                    </a:lnTo>
                    <a:lnTo>
                      <a:pt x="509" y="2008"/>
                    </a:lnTo>
                    <a:lnTo>
                      <a:pt x="563" y="2213"/>
                    </a:lnTo>
                    <a:lnTo>
                      <a:pt x="470" y="2240"/>
                    </a:lnTo>
                    <a:lnTo>
                      <a:pt x="365" y="2249"/>
                    </a:lnTo>
                    <a:lnTo>
                      <a:pt x="365" y="224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 dirty="0">
                  <a:latin typeface="+mj-lt"/>
                </a:endParaRPr>
              </a:p>
            </p:txBody>
          </p:sp>
          <p:sp>
            <p:nvSpPr>
              <p:cNvPr id="38" name="Freeform 11"/>
              <p:cNvSpPr>
                <a:spLocks noEditPoints="1"/>
              </p:cNvSpPr>
              <p:nvPr/>
            </p:nvSpPr>
            <p:spPr bwMode="auto">
              <a:xfrm>
                <a:off x="14336" y="530"/>
                <a:ext cx="63" cy="313"/>
              </a:xfrm>
              <a:custGeom>
                <a:avLst/>
                <a:gdLst>
                  <a:gd name="T0" fmla="*/ 50 w 438"/>
                  <a:gd name="T1" fmla="*/ 2192 h 2192"/>
                  <a:gd name="T2" fmla="*/ 50 w 438"/>
                  <a:gd name="T3" fmla="*/ 693 h 2192"/>
                  <a:gd name="T4" fmla="*/ 383 w 438"/>
                  <a:gd name="T5" fmla="*/ 633 h 2192"/>
                  <a:gd name="T6" fmla="*/ 383 w 438"/>
                  <a:gd name="T7" fmla="*/ 2192 h 2192"/>
                  <a:gd name="T8" fmla="*/ 50 w 438"/>
                  <a:gd name="T9" fmla="*/ 2192 h 2192"/>
                  <a:gd name="T10" fmla="*/ 50 w 438"/>
                  <a:gd name="T11" fmla="*/ 2192 h 2192"/>
                  <a:gd name="T12" fmla="*/ 215 w 438"/>
                  <a:gd name="T13" fmla="*/ 443 h 2192"/>
                  <a:gd name="T14" fmla="*/ 171 w 438"/>
                  <a:gd name="T15" fmla="*/ 439 h 2192"/>
                  <a:gd name="T16" fmla="*/ 131 w 438"/>
                  <a:gd name="T17" fmla="*/ 426 h 2192"/>
                  <a:gd name="T18" fmla="*/ 94 w 438"/>
                  <a:gd name="T19" fmla="*/ 406 h 2192"/>
                  <a:gd name="T20" fmla="*/ 62 w 438"/>
                  <a:gd name="T21" fmla="*/ 378 h 2192"/>
                  <a:gd name="T22" fmla="*/ 37 w 438"/>
                  <a:gd name="T23" fmla="*/ 346 h 2192"/>
                  <a:gd name="T24" fmla="*/ 18 w 438"/>
                  <a:gd name="T25" fmla="*/ 309 h 2192"/>
                  <a:gd name="T26" fmla="*/ 5 w 438"/>
                  <a:gd name="T27" fmla="*/ 267 h 2192"/>
                  <a:gd name="T28" fmla="*/ 0 w 438"/>
                  <a:gd name="T29" fmla="*/ 223 h 2192"/>
                  <a:gd name="T30" fmla="*/ 5 w 438"/>
                  <a:gd name="T31" fmla="*/ 179 h 2192"/>
                  <a:gd name="T32" fmla="*/ 18 w 438"/>
                  <a:gd name="T33" fmla="*/ 136 h 2192"/>
                  <a:gd name="T34" fmla="*/ 38 w 438"/>
                  <a:gd name="T35" fmla="*/ 99 h 2192"/>
                  <a:gd name="T36" fmla="*/ 64 w 438"/>
                  <a:gd name="T37" fmla="*/ 66 h 2192"/>
                  <a:gd name="T38" fmla="*/ 96 w 438"/>
                  <a:gd name="T39" fmla="*/ 39 h 2192"/>
                  <a:gd name="T40" fmla="*/ 134 w 438"/>
                  <a:gd name="T41" fmla="*/ 18 h 2192"/>
                  <a:gd name="T42" fmla="*/ 175 w 438"/>
                  <a:gd name="T43" fmla="*/ 5 h 2192"/>
                  <a:gd name="T44" fmla="*/ 220 w 438"/>
                  <a:gd name="T45" fmla="*/ 0 h 2192"/>
                  <a:gd name="T46" fmla="*/ 264 w 438"/>
                  <a:gd name="T47" fmla="*/ 5 h 2192"/>
                  <a:gd name="T48" fmla="*/ 304 w 438"/>
                  <a:gd name="T49" fmla="*/ 18 h 2192"/>
                  <a:gd name="T50" fmla="*/ 341 w 438"/>
                  <a:gd name="T51" fmla="*/ 38 h 2192"/>
                  <a:gd name="T52" fmla="*/ 373 w 438"/>
                  <a:gd name="T53" fmla="*/ 64 h 2192"/>
                  <a:gd name="T54" fmla="*/ 399 w 438"/>
                  <a:gd name="T55" fmla="*/ 98 h 2192"/>
                  <a:gd name="T56" fmla="*/ 419 w 438"/>
                  <a:gd name="T57" fmla="*/ 135 h 2192"/>
                  <a:gd name="T58" fmla="*/ 432 w 438"/>
                  <a:gd name="T59" fmla="*/ 177 h 2192"/>
                  <a:gd name="T60" fmla="*/ 438 w 438"/>
                  <a:gd name="T61" fmla="*/ 223 h 2192"/>
                  <a:gd name="T62" fmla="*/ 432 w 438"/>
                  <a:gd name="T63" fmla="*/ 267 h 2192"/>
                  <a:gd name="T64" fmla="*/ 419 w 438"/>
                  <a:gd name="T65" fmla="*/ 309 h 2192"/>
                  <a:gd name="T66" fmla="*/ 399 w 438"/>
                  <a:gd name="T67" fmla="*/ 346 h 2192"/>
                  <a:gd name="T68" fmla="*/ 373 w 438"/>
                  <a:gd name="T69" fmla="*/ 378 h 2192"/>
                  <a:gd name="T70" fmla="*/ 339 w 438"/>
                  <a:gd name="T71" fmla="*/ 406 h 2192"/>
                  <a:gd name="T72" fmla="*/ 301 w 438"/>
                  <a:gd name="T73" fmla="*/ 426 h 2192"/>
                  <a:gd name="T74" fmla="*/ 260 w 438"/>
                  <a:gd name="T75" fmla="*/ 439 h 2192"/>
                  <a:gd name="T76" fmla="*/ 215 w 438"/>
                  <a:gd name="T77" fmla="*/ 443 h 2192"/>
                  <a:gd name="T78" fmla="*/ 215 w 438"/>
                  <a:gd name="T79" fmla="*/ 443 h 2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38" h="2192">
                    <a:moveTo>
                      <a:pt x="50" y="2192"/>
                    </a:moveTo>
                    <a:lnTo>
                      <a:pt x="50" y="693"/>
                    </a:lnTo>
                    <a:lnTo>
                      <a:pt x="383" y="633"/>
                    </a:lnTo>
                    <a:lnTo>
                      <a:pt x="383" y="2192"/>
                    </a:lnTo>
                    <a:lnTo>
                      <a:pt x="50" y="2192"/>
                    </a:lnTo>
                    <a:lnTo>
                      <a:pt x="50" y="2192"/>
                    </a:lnTo>
                    <a:close/>
                    <a:moveTo>
                      <a:pt x="215" y="443"/>
                    </a:moveTo>
                    <a:lnTo>
                      <a:pt x="171" y="439"/>
                    </a:lnTo>
                    <a:lnTo>
                      <a:pt x="131" y="426"/>
                    </a:lnTo>
                    <a:lnTo>
                      <a:pt x="94" y="406"/>
                    </a:lnTo>
                    <a:lnTo>
                      <a:pt x="62" y="378"/>
                    </a:lnTo>
                    <a:lnTo>
                      <a:pt x="37" y="346"/>
                    </a:lnTo>
                    <a:lnTo>
                      <a:pt x="18" y="309"/>
                    </a:lnTo>
                    <a:lnTo>
                      <a:pt x="5" y="267"/>
                    </a:lnTo>
                    <a:lnTo>
                      <a:pt x="0" y="223"/>
                    </a:lnTo>
                    <a:lnTo>
                      <a:pt x="5" y="179"/>
                    </a:lnTo>
                    <a:lnTo>
                      <a:pt x="18" y="136"/>
                    </a:lnTo>
                    <a:lnTo>
                      <a:pt x="38" y="99"/>
                    </a:lnTo>
                    <a:lnTo>
                      <a:pt x="64" y="66"/>
                    </a:lnTo>
                    <a:lnTo>
                      <a:pt x="96" y="39"/>
                    </a:lnTo>
                    <a:lnTo>
                      <a:pt x="134" y="18"/>
                    </a:lnTo>
                    <a:lnTo>
                      <a:pt x="175" y="5"/>
                    </a:lnTo>
                    <a:lnTo>
                      <a:pt x="220" y="0"/>
                    </a:lnTo>
                    <a:lnTo>
                      <a:pt x="264" y="5"/>
                    </a:lnTo>
                    <a:lnTo>
                      <a:pt x="304" y="18"/>
                    </a:lnTo>
                    <a:lnTo>
                      <a:pt x="341" y="38"/>
                    </a:lnTo>
                    <a:lnTo>
                      <a:pt x="373" y="64"/>
                    </a:lnTo>
                    <a:lnTo>
                      <a:pt x="399" y="98"/>
                    </a:lnTo>
                    <a:lnTo>
                      <a:pt x="419" y="135"/>
                    </a:lnTo>
                    <a:lnTo>
                      <a:pt x="432" y="177"/>
                    </a:lnTo>
                    <a:lnTo>
                      <a:pt x="438" y="223"/>
                    </a:lnTo>
                    <a:lnTo>
                      <a:pt x="432" y="267"/>
                    </a:lnTo>
                    <a:lnTo>
                      <a:pt x="419" y="309"/>
                    </a:lnTo>
                    <a:lnTo>
                      <a:pt x="399" y="346"/>
                    </a:lnTo>
                    <a:lnTo>
                      <a:pt x="373" y="378"/>
                    </a:lnTo>
                    <a:lnTo>
                      <a:pt x="339" y="406"/>
                    </a:lnTo>
                    <a:lnTo>
                      <a:pt x="301" y="426"/>
                    </a:lnTo>
                    <a:lnTo>
                      <a:pt x="260" y="439"/>
                    </a:lnTo>
                    <a:lnTo>
                      <a:pt x="215" y="443"/>
                    </a:lnTo>
                    <a:lnTo>
                      <a:pt x="215" y="44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 dirty="0">
                  <a:latin typeface="+mj-lt"/>
                </a:endParaRPr>
              </a:p>
            </p:txBody>
          </p:sp>
          <p:sp>
            <p:nvSpPr>
              <p:cNvPr id="39" name="Freeform 12"/>
              <p:cNvSpPr>
                <a:spLocks/>
              </p:cNvSpPr>
              <p:nvPr/>
            </p:nvSpPr>
            <p:spPr bwMode="auto">
              <a:xfrm>
                <a:off x="14434" y="620"/>
                <a:ext cx="162" cy="229"/>
              </a:xfrm>
              <a:custGeom>
                <a:avLst/>
                <a:gdLst>
                  <a:gd name="T0" fmla="*/ 571 w 1134"/>
                  <a:gd name="T1" fmla="*/ 1598 h 1601"/>
                  <a:gd name="T2" fmla="*/ 433 w 1134"/>
                  <a:gd name="T3" fmla="*/ 1571 h 1601"/>
                  <a:gd name="T4" fmla="*/ 313 w 1134"/>
                  <a:gd name="T5" fmla="*/ 1518 h 1601"/>
                  <a:gd name="T6" fmla="*/ 211 w 1134"/>
                  <a:gd name="T7" fmla="*/ 1441 h 1601"/>
                  <a:gd name="T8" fmla="*/ 129 w 1134"/>
                  <a:gd name="T9" fmla="*/ 1341 h 1601"/>
                  <a:gd name="T10" fmla="*/ 42 w 1134"/>
                  <a:gd name="T11" fmla="*/ 1148 h 1601"/>
                  <a:gd name="T12" fmla="*/ 0 w 1134"/>
                  <a:gd name="T13" fmla="*/ 819 h 1601"/>
                  <a:gd name="T14" fmla="*/ 15 w 1134"/>
                  <a:gd name="T15" fmla="*/ 625 h 1601"/>
                  <a:gd name="T16" fmla="*/ 57 w 1134"/>
                  <a:gd name="T17" fmla="*/ 457 h 1601"/>
                  <a:gd name="T18" fmla="*/ 122 w 1134"/>
                  <a:gd name="T19" fmla="*/ 316 h 1601"/>
                  <a:gd name="T20" fmla="*/ 208 w 1134"/>
                  <a:gd name="T21" fmla="*/ 201 h 1601"/>
                  <a:gd name="T22" fmla="*/ 309 w 1134"/>
                  <a:gd name="T23" fmla="*/ 113 h 1601"/>
                  <a:gd name="T24" fmla="*/ 423 w 1134"/>
                  <a:gd name="T25" fmla="*/ 50 h 1601"/>
                  <a:gd name="T26" fmla="*/ 671 w 1134"/>
                  <a:gd name="T27" fmla="*/ 0 h 1601"/>
                  <a:gd name="T28" fmla="*/ 893 w 1134"/>
                  <a:gd name="T29" fmla="*/ 35 h 1601"/>
                  <a:gd name="T30" fmla="*/ 1093 w 1134"/>
                  <a:gd name="T31" fmla="*/ 165 h 1601"/>
                  <a:gd name="T32" fmla="*/ 861 w 1134"/>
                  <a:gd name="T33" fmla="*/ 332 h 1601"/>
                  <a:gd name="T34" fmla="*/ 735 w 1134"/>
                  <a:gd name="T35" fmla="*/ 275 h 1601"/>
                  <a:gd name="T36" fmla="*/ 596 w 1134"/>
                  <a:gd name="T37" fmla="*/ 278 h 1601"/>
                  <a:gd name="T38" fmla="*/ 473 w 1134"/>
                  <a:gd name="T39" fmla="*/ 355 h 1601"/>
                  <a:gd name="T40" fmla="*/ 402 w 1134"/>
                  <a:gd name="T41" fmla="*/ 500 h 1601"/>
                  <a:gd name="T42" fmla="*/ 371 w 1134"/>
                  <a:gd name="T43" fmla="*/ 712 h 1601"/>
                  <a:gd name="T44" fmla="*/ 373 w 1134"/>
                  <a:gd name="T45" fmla="*/ 987 h 1601"/>
                  <a:gd name="T46" fmla="*/ 424 w 1134"/>
                  <a:gd name="T47" fmla="*/ 1194 h 1601"/>
                  <a:gd name="T48" fmla="*/ 509 w 1134"/>
                  <a:gd name="T49" fmla="*/ 1297 h 1601"/>
                  <a:gd name="T50" fmla="*/ 612 w 1134"/>
                  <a:gd name="T51" fmla="*/ 1342 h 1601"/>
                  <a:gd name="T52" fmla="*/ 749 w 1134"/>
                  <a:gd name="T53" fmla="*/ 1339 h 1601"/>
                  <a:gd name="T54" fmla="*/ 903 w 1134"/>
                  <a:gd name="T55" fmla="*/ 1263 h 1601"/>
                  <a:gd name="T56" fmla="*/ 1134 w 1134"/>
                  <a:gd name="T57" fmla="*/ 1400 h 1601"/>
                  <a:gd name="T58" fmla="*/ 973 w 1134"/>
                  <a:gd name="T59" fmla="*/ 1525 h 1601"/>
                  <a:gd name="T60" fmla="*/ 855 w 1134"/>
                  <a:gd name="T61" fmla="*/ 1574 h 1601"/>
                  <a:gd name="T62" fmla="*/ 647 w 1134"/>
                  <a:gd name="T63" fmla="*/ 1601 h 16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134" h="1601">
                    <a:moveTo>
                      <a:pt x="647" y="1601"/>
                    </a:moveTo>
                    <a:lnTo>
                      <a:pt x="571" y="1598"/>
                    </a:lnTo>
                    <a:lnTo>
                      <a:pt x="500" y="1587"/>
                    </a:lnTo>
                    <a:lnTo>
                      <a:pt x="433" y="1571"/>
                    </a:lnTo>
                    <a:lnTo>
                      <a:pt x="371" y="1548"/>
                    </a:lnTo>
                    <a:lnTo>
                      <a:pt x="313" y="1518"/>
                    </a:lnTo>
                    <a:lnTo>
                      <a:pt x="260" y="1483"/>
                    </a:lnTo>
                    <a:lnTo>
                      <a:pt x="211" y="1441"/>
                    </a:lnTo>
                    <a:lnTo>
                      <a:pt x="167" y="1393"/>
                    </a:lnTo>
                    <a:lnTo>
                      <a:pt x="129" y="1341"/>
                    </a:lnTo>
                    <a:lnTo>
                      <a:pt x="95" y="1281"/>
                    </a:lnTo>
                    <a:lnTo>
                      <a:pt x="42" y="1148"/>
                    </a:lnTo>
                    <a:lnTo>
                      <a:pt x="11" y="994"/>
                    </a:lnTo>
                    <a:lnTo>
                      <a:pt x="0" y="819"/>
                    </a:lnTo>
                    <a:lnTo>
                      <a:pt x="4" y="718"/>
                    </a:lnTo>
                    <a:lnTo>
                      <a:pt x="15" y="625"/>
                    </a:lnTo>
                    <a:lnTo>
                      <a:pt x="33" y="537"/>
                    </a:lnTo>
                    <a:lnTo>
                      <a:pt x="57" y="457"/>
                    </a:lnTo>
                    <a:lnTo>
                      <a:pt x="87" y="384"/>
                    </a:lnTo>
                    <a:lnTo>
                      <a:pt x="122" y="316"/>
                    </a:lnTo>
                    <a:lnTo>
                      <a:pt x="163" y="256"/>
                    </a:lnTo>
                    <a:lnTo>
                      <a:pt x="208" y="201"/>
                    </a:lnTo>
                    <a:lnTo>
                      <a:pt x="257" y="154"/>
                    </a:lnTo>
                    <a:lnTo>
                      <a:pt x="309" y="113"/>
                    </a:lnTo>
                    <a:lnTo>
                      <a:pt x="364" y="77"/>
                    </a:lnTo>
                    <a:lnTo>
                      <a:pt x="423" y="50"/>
                    </a:lnTo>
                    <a:lnTo>
                      <a:pt x="545" y="12"/>
                    </a:lnTo>
                    <a:lnTo>
                      <a:pt x="671" y="0"/>
                    </a:lnTo>
                    <a:lnTo>
                      <a:pt x="788" y="8"/>
                    </a:lnTo>
                    <a:lnTo>
                      <a:pt x="893" y="35"/>
                    </a:lnTo>
                    <a:lnTo>
                      <a:pt x="992" y="86"/>
                    </a:lnTo>
                    <a:lnTo>
                      <a:pt x="1093" y="165"/>
                    </a:lnTo>
                    <a:lnTo>
                      <a:pt x="926" y="385"/>
                    </a:lnTo>
                    <a:lnTo>
                      <a:pt x="861" y="332"/>
                    </a:lnTo>
                    <a:lnTo>
                      <a:pt x="797" y="296"/>
                    </a:lnTo>
                    <a:lnTo>
                      <a:pt x="735" y="275"/>
                    </a:lnTo>
                    <a:lnTo>
                      <a:pt x="671" y="267"/>
                    </a:lnTo>
                    <a:lnTo>
                      <a:pt x="596" y="278"/>
                    </a:lnTo>
                    <a:lnTo>
                      <a:pt x="529" y="307"/>
                    </a:lnTo>
                    <a:lnTo>
                      <a:pt x="473" y="355"/>
                    </a:lnTo>
                    <a:lnTo>
                      <a:pt x="431" y="421"/>
                    </a:lnTo>
                    <a:lnTo>
                      <a:pt x="402" y="500"/>
                    </a:lnTo>
                    <a:lnTo>
                      <a:pt x="382" y="597"/>
                    </a:lnTo>
                    <a:lnTo>
                      <a:pt x="371" y="712"/>
                    </a:lnTo>
                    <a:lnTo>
                      <a:pt x="367" y="845"/>
                    </a:lnTo>
                    <a:lnTo>
                      <a:pt x="373" y="987"/>
                    </a:lnTo>
                    <a:lnTo>
                      <a:pt x="392" y="1103"/>
                    </a:lnTo>
                    <a:lnTo>
                      <a:pt x="424" y="1194"/>
                    </a:lnTo>
                    <a:lnTo>
                      <a:pt x="469" y="1261"/>
                    </a:lnTo>
                    <a:lnTo>
                      <a:pt x="509" y="1297"/>
                    </a:lnTo>
                    <a:lnTo>
                      <a:pt x="557" y="1325"/>
                    </a:lnTo>
                    <a:lnTo>
                      <a:pt x="612" y="1342"/>
                    </a:lnTo>
                    <a:lnTo>
                      <a:pt x="671" y="1349"/>
                    </a:lnTo>
                    <a:lnTo>
                      <a:pt x="749" y="1339"/>
                    </a:lnTo>
                    <a:lnTo>
                      <a:pt x="827" y="1310"/>
                    </a:lnTo>
                    <a:lnTo>
                      <a:pt x="903" y="1263"/>
                    </a:lnTo>
                    <a:lnTo>
                      <a:pt x="977" y="1198"/>
                    </a:lnTo>
                    <a:lnTo>
                      <a:pt x="1134" y="1400"/>
                    </a:lnTo>
                    <a:lnTo>
                      <a:pt x="1029" y="1489"/>
                    </a:lnTo>
                    <a:lnTo>
                      <a:pt x="973" y="1525"/>
                    </a:lnTo>
                    <a:lnTo>
                      <a:pt x="916" y="1552"/>
                    </a:lnTo>
                    <a:lnTo>
                      <a:pt x="855" y="1574"/>
                    </a:lnTo>
                    <a:lnTo>
                      <a:pt x="790" y="1590"/>
                    </a:lnTo>
                    <a:lnTo>
                      <a:pt x="647" y="1601"/>
                    </a:lnTo>
                    <a:lnTo>
                      <a:pt x="647" y="16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 dirty="0">
                  <a:latin typeface="+mj-lt"/>
                </a:endParaRPr>
              </a:p>
            </p:txBody>
          </p:sp>
          <p:sp>
            <p:nvSpPr>
              <p:cNvPr id="40" name="Freeform 13"/>
              <p:cNvSpPr>
                <a:spLocks noEditPoints="1"/>
              </p:cNvSpPr>
              <p:nvPr/>
            </p:nvSpPr>
            <p:spPr bwMode="auto">
              <a:xfrm>
                <a:off x="14604" y="784"/>
                <a:ext cx="64" cy="64"/>
              </a:xfrm>
              <a:custGeom>
                <a:avLst/>
                <a:gdLst>
                  <a:gd name="T0" fmla="*/ 212 w 446"/>
                  <a:gd name="T1" fmla="*/ 138 h 447"/>
                  <a:gd name="T2" fmla="*/ 194 w 446"/>
                  <a:gd name="T3" fmla="*/ 205 h 447"/>
                  <a:gd name="T4" fmla="*/ 236 w 446"/>
                  <a:gd name="T5" fmla="*/ 203 h 447"/>
                  <a:gd name="T6" fmla="*/ 258 w 446"/>
                  <a:gd name="T7" fmla="*/ 172 h 447"/>
                  <a:gd name="T8" fmla="*/ 240 w 446"/>
                  <a:gd name="T9" fmla="*/ 141 h 447"/>
                  <a:gd name="T10" fmla="*/ 266 w 446"/>
                  <a:gd name="T11" fmla="*/ 348 h 447"/>
                  <a:gd name="T12" fmla="*/ 216 w 446"/>
                  <a:gd name="T13" fmla="*/ 260 h 447"/>
                  <a:gd name="T14" fmla="*/ 201 w 446"/>
                  <a:gd name="T15" fmla="*/ 245 h 447"/>
                  <a:gd name="T16" fmla="*/ 194 w 446"/>
                  <a:gd name="T17" fmla="*/ 348 h 447"/>
                  <a:gd name="T18" fmla="*/ 145 w 446"/>
                  <a:gd name="T19" fmla="*/ 97 h 447"/>
                  <a:gd name="T20" fmla="*/ 269 w 446"/>
                  <a:gd name="T21" fmla="*/ 103 h 447"/>
                  <a:gd name="T22" fmla="*/ 306 w 446"/>
                  <a:gd name="T23" fmla="*/ 141 h 447"/>
                  <a:gd name="T24" fmla="*/ 307 w 446"/>
                  <a:gd name="T25" fmla="*/ 197 h 447"/>
                  <a:gd name="T26" fmla="*/ 277 w 446"/>
                  <a:gd name="T27" fmla="*/ 234 h 447"/>
                  <a:gd name="T28" fmla="*/ 266 w 446"/>
                  <a:gd name="T29" fmla="*/ 251 h 447"/>
                  <a:gd name="T30" fmla="*/ 266 w 446"/>
                  <a:gd name="T31" fmla="*/ 348 h 447"/>
                  <a:gd name="T32" fmla="*/ 223 w 446"/>
                  <a:gd name="T33" fmla="*/ 45 h 447"/>
                  <a:gd name="T34" fmla="*/ 156 w 446"/>
                  <a:gd name="T35" fmla="*/ 59 h 447"/>
                  <a:gd name="T36" fmla="*/ 65 w 446"/>
                  <a:gd name="T37" fmla="*/ 154 h 447"/>
                  <a:gd name="T38" fmla="*/ 51 w 446"/>
                  <a:gd name="T39" fmla="*/ 224 h 447"/>
                  <a:gd name="T40" fmla="*/ 65 w 446"/>
                  <a:gd name="T41" fmla="*/ 294 h 447"/>
                  <a:gd name="T42" fmla="*/ 156 w 446"/>
                  <a:gd name="T43" fmla="*/ 390 h 447"/>
                  <a:gd name="T44" fmla="*/ 223 w 446"/>
                  <a:gd name="T45" fmla="*/ 404 h 447"/>
                  <a:gd name="T46" fmla="*/ 290 w 446"/>
                  <a:gd name="T47" fmla="*/ 390 h 447"/>
                  <a:gd name="T48" fmla="*/ 381 w 446"/>
                  <a:gd name="T49" fmla="*/ 294 h 447"/>
                  <a:gd name="T50" fmla="*/ 394 w 446"/>
                  <a:gd name="T51" fmla="*/ 224 h 447"/>
                  <a:gd name="T52" fmla="*/ 381 w 446"/>
                  <a:gd name="T53" fmla="*/ 154 h 447"/>
                  <a:gd name="T54" fmla="*/ 290 w 446"/>
                  <a:gd name="T55" fmla="*/ 59 h 447"/>
                  <a:gd name="T56" fmla="*/ 223 w 446"/>
                  <a:gd name="T57" fmla="*/ 45 h 447"/>
                  <a:gd name="T58" fmla="*/ 223 w 446"/>
                  <a:gd name="T59" fmla="*/ 447 h 447"/>
                  <a:gd name="T60" fmla="*/ 136 w 446"/>
                  <a:gd name="T61" fmla="*/ 430 h 447"/>
                  <a:gd name="T62" fmla="*/ 66 w 446"/>
                  <a:gd name="T63" fmla="*/ 383 h 447"/>
                  <a:gd name="T64" fmla="*/ 18 w 446"/>
                  <a:gd name="T65" fmla="*/ 312 h 447"/>
                  <a:gd name="T66" fmla="*/ 0 w 446"/>
                  <a:gd name="T67" fmla="*/ 224 h 447"/>
                  <a:gd name="T68" fmla="*/ 18 w 446"/>
                  <a:gd name="T69" fmla="*/ 137 h 447"/>
                  <a:gd name="T70" fmla="*/ 66 w 446"/>
                  <a:gd name="T71" fmla="*/ 65 h 447"/>
                  <a:gd name="T72" fmla="*/ 136 w 446"/>
                  <a:gd name="T73" fmla="*/ 17 h 447"/>
                  <a:gd name="T74" fmla="*/ 223 w 446"/>
                  <a:gd name="T75" fmla="*/ 0 h 447"/>
                  <a:gd name="T76" fmla="*/ 309 w 446"/>
                  <a:gd name="T77" fmla="*/ 17 h 447"/>
                  <a:gd name="T78" fmla="*/ 379 w 446"/>
                  <a:gd name="T79" fmla="*/ 65 h 447"/>
                  <a:gd name="T80" fmla="*/ 427 w 446"/>
                  <a:gd name="T81" fmla="*/ 137 h 447"/>
                  <a:gd name="T82" fmla="*/ 446 w 446"/>
                  <a:gd name="T83" fmla="*/ 224 h 447"/>
                  <a:gd name="T84" fmla="*/ 427 w 446"/>
                  <a:gd name="T85" fmla="*/ 312 h 447"/>
                  <a:gd name="T86" fmla="*/ 379 w 446"/>
                  <a:gd name="T87" fmla="*/ 383 h 447"/>
                  <a:gd name="T88" fmla="*/ 309 w 446"/>
                  <a:gd name="T89" fmla="*/ 430 h 447"/>
                  <a:gd name="T90" fmla="*/ 223 w 446"/>
                  <a:gd name="T91" fmla="*/ 447 h 4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46" h="447">
                    <a:moveTo>
                      <a:pt x="240" y="141"/>
                    </a:moveTo>
                    <a:lnTo>
                      <a:pt x="212" y="138"/>
                    </a:lnTo>
                    <a:lnTo>
                      <a:pt x="194" y="138"/>
                    </a:lnTo>
                    <a:lnTo>
                      <a:pt x="194" y="205"/>
                    </a:lnTo>
                    <a:lnTo>
                      <a:pt x="211" y="205"/>
                    </a:lnTo>
                    <a:lnTo>
                      <a:pt x="236" y="203"/>
                    </a:lnTo>
                    <a:lnTo>
                      <a:pt x="248" y="196"/>
                    </a:lnTo>
                    <a:lnTo>
                      <a:pt x="258" y="172"/>
                    </a:lnTo>
                    <a:lnTo>
                      <a:pt x="254" y="153"/>
                    </a:lnTo>
                    <a:lnTo>
                      <a:pt x="240" y="141"/>
                    </a:lnTo>
                    <a:lnTo>
                      <a:pt x="240" y="141"/>
                    </a:lnTo>
                    <a:close/>
                    <a:moveTo>
                      <a:pt x="266" y="348"/>
                    </a:moveTo>
                    <a:lnTo>
                      <a:pt x="243" y="306"/>
                    </a:lnTo>
                    <a:lnTo>
                      <a:pt x="216" y="260"/>
                    </a:lnTo>
                    <a:lnTo>
                      <a:pt x="209" y="250"/>
                    </a:lnTo>
                    <a:lnTo>
                      <a:pt x="201" y="245"/>
                    </a:lnTo>
                    <a:lnTo>
                      <a:pt x="194" y="243"/>
                    </a:lnTo>
                    <a:lnTo>
                      <a:pt x="194" y="348"/>
                    </a:lnTo>
                    <a:lnTo>
                      <a:pt x="145" y="348"/>
                    </a:lnTo>
                    <a:lnTo>
                      <a:pt x="145" y="97"/>
                    </a:lnTo>
                    <a:lnTo>
                      <a:pt x="238" y="97"/>
                    </a:lnTo>
                    <a:lnTo>
                      <a:pt x="269" y="103"/>
                    </a:lnTo>
                    <a:lnTo>
                      <a:pt x="291" y="117"/>
                    </a:lnTo>
                    <a:lnTo>
                      <a:pt x="306" y="141"/>
                    </a:lnTo>
                    <a:lnTo>
                      <a:pt x="311" y="171"/>
                    </a:lnTo>
                    <a:lnTo>
                      <a:pt x="307" y="197"/>
                    </a:lnTo>
                    <a:lnTo>
                      <a:pt x="295" y="219"/>
                    </a:lnTo>
                    <a:lnTo>
                      <a:pt x="277" y="234"/>
                    </a:lnTo>
                    <a:lnTo>
                      <a:pt x="256" y="239"/>
                    </a:lnTo>
                    <a:lnTo>
                      <a:pt x="266" y="251"/>
                    </a:lnTo>
                    <a:lnTo>
                      <a:pt x="326" y="348"/>
                    </a:lnTo>
                    <a:lnTo>
                      <a:pt x="266" y="348"/>
                    </a:lnTo>
                    <a:lnTo>
                      <a:pt x="266" y="348"/>
                    </a:lnTo>
                    <a:close/>
                    <a:moveTo>
                      <a:pt x="223" y="45"/>
                    </a:moveTo>
                    <a:lnTo>
                      <a:pt x="189" y="48"/>
                    </a:lnTo>
                    <a:lnTo>
                      <a:pt x="156" y="59"/>
                    </a:lnTo>
                    <a:lnTo>
                      <a:pt x="101" y="97"/>
                    </a:lnTo>
                    <a:lnTo>
                      <a:pt x="65" y="154"/>
                    </a:lnTo>
                    <a:lnTo>
                      <a:pt x="55" y="188"/>
                    </a:lnTo>
                    <a:lnTo>
                      <a:pt x="51" y="224"/>
                    </a:lnTo>
                    <a:lnTo>
                      <a:pt x="55" y="260"/>
                    </a:lnTo>
                    <a:lnTo>
                      <a:pt x="65" y="294"/>
                    </a:lnTo>
                    <a:lnTo>
                      <a:pt x="101" y="351"/>
                    </a:lnTo>
                    <a:lnTo>
                      <a:pt x="156" y="390"/>
                    </a:lnTo>
                    <a:lnTo>
                      <a:pt x="189" y="400"/>
                    </a:lnTo>
                    <a:lnTo>
                      <a:pt x="223" y="404"/>
                    </a:lnTo>
                    <a:lnTo>
                      <a:pt x="257" y="400"/>
                    </a:lnTo>
                    <a:lnTo>
                      <a:pt x="290" y="390"/>
                    </a:lnTo>
                    <a:lnTo>
                      <a:pt x="344" y="351"/>
                    </a:lnTo>
                    <a:lnTo>
                      <a:pt x="381" y="294"/>
                    </a:lnTo>
                    <a:lnTo>
                      <a:pt x="391" y="260"/>
                    </a:lnTo>
                    <a:lnTo>
                      <a:pt x="394" y="224"/>
                    </a:lnTo>
                    <a:lnTo>
                      <a:pt x="391" y="188"/>
                    </a:lnTo>
                    <a:lnTo>
                      <a:pt x="381" y="154"/>
                    </a:lnTo>
                    <a:lnTo>
                      <a:pt x="344" y="97"/>
                    </a:lnTo>
                    <a:lnTo>
                      <a:pt x="290" y="59"/>
                    </a:lnTo>
                    <a:lnTo>
                      <a:pt x="257" y="48"/>
                    </a:lnTo>
                    <a:lnTo>
                      <a:pt x="223" y="45"/>
                    </a:lnTo>
                    <a:lnTo>
                      <a:pt x="223" y="45"/>
                    </a:lnTo>
                    <a:close/>
                    <a:moveTo>
                      <a:pt x="223" y="447"/>
                    </a:moveTo>
                    <a:lnTo>
                      <a:pt x="178" y="443"/>
                    </a:lnTo>
                    <a:lnTo>
                      <a:pt x="136" y="430"/>
                    </a:lnTo>
                    <a:lnTo>
                      <a:pt x="99" y="410"/>
                    </a:lnTo>
                    <a:lnTo>
                      <a:pt x="66" y="383"/>
                    </a:lnTo>
                    <a:lnTo>
                      <a:pt x="38" y="350"/>
                    </a:lnTo>
                    <a:lnTo>
                      <a:pt x="18" y="312"/>
                    </a:lnTo>
                    <a:lnTo>
                      <a:pt x="5" y="269"/>
                    </a:lnTo>
                    <a:lnTo>
                      <a:pt x="0" y="224"/>
                    </a:lnTo>
                    <a:lnTo>
                      <a:pt x="5" y="178"/>
                    </a:lnTo>
                    <a:lnTo>
                      <a:pt x="18" y="137"/>
                    </a:lnTo>
                    <a:lnTo>
                      <a:pt x="38" y="98"/>
                    </a:lnTo>
                    <a:lnTo>
                      <a:pt x="66" y="65"/>
                    </a:lnTo>
                    <a:lnTo>
                      <a:pt x="99" y="39"/>
                    </a:lnTo>
                    <a:lnTo>
                      <a:pt x="136" y="17"/>
                    </a:lnTo>
                    <a:lnTo>
                      <a:pt x="178" y="4"/>
                    </a:lnTo>
                    <a:lnTo>
                      <a:pt x="223" y="0"/>
                    </a:lnTo>
                    <a:lnTo>
                      <a:pt x="267" y="4"/>
                    </a:lnTo>
                    <a:lnTo>
                      <a:pt x="309" y="17"/>
                    </a:lnTo>
                    <a:lnTo>
                      <a:pt x="346" y="39"/>
                    </a:lnTo>
                    <a:lnTo>
                      <a:pt x="379" y="65"/>
                    </a:lnTo>
                    <a:lnTo>
                      <a:pt x="407" y="98"/>
                    </a:lnTo>
                    <a:lnTo>
                      <a:pt x="427" y="137"/>
                    </a:lnTo>
                    <a:lnTo>
                      <a:pt x="440" y="178"/>
                    </a:lnTo>
                    <a:lnTo>
                      <a:pt x="446" y="224"/>
                    </a:lnTo>
                    <a:lnTo>
                      <a:pt x="440" y="269"/>
                    </a:lnTo>
                    <a:lnTo>
                      <a:pt x="427" y="312"/>
                    </a:lnTo>
                    <a:lnTo>
                      <a:pt x="407" y="350"/>
                    </a:lnTo>
                    <a:lnTo>
                      <a:pt x="379" y="383"/>
                    </a:lnTo>
                    <a:lnTo>
                      <a:pt x="346" y="410"/>
                    </a:lnTo>
                    <a:lnTo>
                      <a:pt x="309" y="430"/>
                    </a:lnTo>
                    <a:lnTo>
                      <a:pt x="267" y="443"/>
                    </a:lnTo>
                    <a:lnTo>
                      <a:pt x="223" y="447"/>
                    </a:lnTo>
                    <a:lnTo>
                      <a:pt x="223" y="44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 dirty="0">
                  <a:latin typeface="+mj-lt"/>
                </a:endParaRPr>
              </a:p>
            </p:txBody>
          </p:sp>
        </p:grpSp>
        <p:grpSp>
          <p:nvGrpSpPr>
            <p:cNvPr id="28" name="Group 28"/>
            <p:cNvGrpSpPr>
              <a:grpSpLocks noChangeAspect="1"/>
            </p:cNvGrpSpPr>
            <p:nvPr/>
          </p:nvGrpSpPr>
          <p:grpSpPr bwMode="auto">
            <a:xfrm>
              <a:off x="16712421" y="4152115"/>
              <a:ext cx="739895" cy="603113"/>
              <a:chOff x="2941" y="7746"/>
              <a:chExt cx="1282" cy="1045"/>
            </a:xfrm>
            <a:grpFill/>
          </p:grpSpPr>
          <p:sp>
            <p:nvSpPr>
              <p:cNvPr id="29" name="Freeform 5"/>
              <p:cNvSpPr>
                <a:spLocks noEditPoints="1"/>
              </p:cNvSpPr>
              <p:nvPr/>
            </p:nvSpPr>
            <p:spPr bwMode="auto">
              <a:xfrm>
                <a:off x="2941" y="7746"/>
                <a:ext cx="1282" cy="1045"/>
              </a:xfrm>
              <a:custGeom>
                <a:avLst/>
                <a:gdLst>
                  <a:gd name="T0" fmla="*/ 6993 w 16668"/>
                  <a:gd name="T1" fmla="*/ 631 h 13581"/>
                  <a:gd name="T2" fmla="*/ 4730 w 16668"/>
                  <a:gd name="T3" fmla="*/ 1413 h 13581"/>
                  <a:gd name="T4" fmla="*/ 2851 w 16668"/>
                  <a:gd name="T5" fmla="*/ 2635 h 13581"/>
                  <a:gd name="T6" fmla="*/ 1447 w 16668"/>
                  <a:gd name="T7" fmla="*/ 4187 h 13581"/>
                  <a:gd name="T8" fmla="*/ 604 w 16668"/>
                  <a:gd name="T9" fmla="*/ 5963 h 13581"/>
                  <a:gd name="T10" fmla="*/ 413 w 16668"/>
                  <a:gd name="T11" fmla="*/ 7854 h 13581"/>
                  <a:gd name="T12" fmla="*/ 839 w 16668"/>
                  <a:gd name="T13" fmla="*/ 9486 h 13581"/>
                  <a:gd name="T14" fmla="*/ 1693 w 16668"/>
                  <a:gd name="T15" fmla="*/ 10803 h 13581"/>
                  <a:gd name="T16" fmla="*/ 2922 w 16668"/>
                  <a:gd name="T17" fmla="*/ 11872 h 13581"/>
                  <a:gd name="T18" fmla="*/ 4461 w 16668"/>
                  <a:gd name="T19" fmla="*/ 12650 h 13581"/>
                  <a:gd name="T20" fmla="*/ 6245 w 16668"/>
                  <a:gd name="T21" fmla="*/ 13093 h 13581"/>
                  <a:gd name="T22" fmla="*/ 8605 w 16668"/>
                  <a:gd name="T23" fmla="*/ 13123 h 13581"/>
                  <a:gd name="T24" fmla="*/ 11190 w 16668"/>
                  <a:gd name="T25" fmla="*/ 12495 h 13581"/>
                  <a:gd name="T26" fmla="*/ 13209 w 16668"/>
                  <a:gd name="T27" fmla="*/ 11418 h 13581"/>
                  <a:gd name="T28" fmla="*/ 14825 w 16668"/>
                  <a:gd name="T29" fmla="*/ 9924 h 13581"/>
                  <a:gd name="T30" fmla="*/ 15873 w 16668"/>
                  <a:gd name="T31" fmla="*/ 8175 h 13581"/>
                  <a:gd name="T32" fmla="*/ 16269 w 16668"/>
                  <a:gd name="T33" fmla="*/ 6327 h 13581"/>
                  <a:gd name="T34" fmla="*/ 16017 w 16668"/>
                  <a:gd name="T35" fmla="*/ 4582 h 13581"/>
                  <a:gd name="T36" fmla="*/ 15302 w 16668"/>
                  <a:gd name="T37" fmla="*/ 3192 h 13581"/>
                  <a:gd name="T38" fmla="*/ 14190 w 16668"/>
                  <a:gd name="T39" fmla="*/ 2035 h 13581"/>
                  <a:gd name="T40" fmla="*/ 12748 w 16668"/>
                  <a:gd name="T41" fmla="*/ 1156 h 13581"/>
                  <a:gd name="T42" fmla="*/ 11038 w 16668"/>
                  <a:gd name="T43" fmla="*/ 595 h 13581"/>
                  <a:gd name="T44" fmla="*/ 9127 w 16668"/>
                  <a:gd name="T45" fmla="*/ 399 h 13581"/>
                  <a:gd name="T46" fmla="*/ 6848 w 16668"/>
                  <a:gd name="T47" fmla="*/ 13557 h 13581"/>
                  <a:gd name="T48" fmla="*/ 4897 w 16668"/>
                  <a:gd name="T49" fmla="*/ 13213 h 13581"/>
                  <a:gd name="T50" fmla="*/ 3180 w 16668"/>
                  <a:gd name="T51" fmla="*/ 12497 h 13581"/>
                  <a:gd name="T52" fmla="*/ 1765 w 16668"/>
                  <a:gd name="T53" fmla="*/ 11454 h 13581"/>
                  <a:gd name="T54" fmla="*/ 722 w 16668"/>
                  <a:gd name="T55" fmla="*/ 10132 h 13581"/>
                  <a:gd name="T56" fmla="*/ 119 w 16668"/>
                  <a:gd name="T57" fmla="*/ 8576 h 13581"/>
                  <a:gd name="T58" fmla="*/ 66 w 16668"/>
                  <a:gd name="T59" fmla="*/ 6550 h 13581"/>
                  <a:gd name="T60" fmla="*/ 728 w 16668"/>
                  <a:gd name="T61" fmla="*/ 4612 h 13581"/>
                  <a:gd name="T62" fmla="*/ 2013 w 16668"/>
                  <a:gd name="T63" fmla="*/ 2874 h 13581"/>
                  <a:gd name="T64" fmla="*/ 3827 w 16668"/>
                  <a:gd name="T65" fmla="*/ 1451 h 13581"/>
                  <a:gd name="T66" fmla="*/ 6077 w 16668"/>
                  <a:gd name="T67" fmla="*/ 457 h 13581"/>
                  <a:gd name="T68" fmla="*/ 8018 w 16668"/>
                  <a:gd name="T69" fmla="*/ 60 h 13581"/>
                  <a:gd name="T70" fmla="*/ 9817 w 16668"/>
                  <a:gd name="T71" fmla="*/ 24 h 13581"/>
                  <a:gd name="T72" fmla="*/ 11768 w 16668"/>
                  <a:gd name="T73" fmla="*/ 368 h 13581"/>
                  <a:gd name="T74" fmla="*/ 13485 w 16668"/>
                  <a:gd name="T75" fmla="*/ 1084 h 13581"/>
                  <a:gd name="T76" fmla="*/ 14900 w 16668"/>
                  <a:gd name="T77" fmla="*/ 2126 h 13581"/>
                  <a:gd name="T78" fmla="*/ 15943 w 16668"/>
                  <a:gd name="T79" fmla="*/ 3449 h 13581"/>
                  <a:gd name="T80" fmla="*/ 16546 w 16668"/>
                  <a:gd name="T81" fmla="*/ 5005 h 13581"/>
                  <a:gd name="T82" fmla="*/ 16608 w 16668"/>
                  <a:gd name="T83" fmla="*/ 6998 h 13581"/>
                  <a:gd name="T84" fmla="*/ 15954 w 16668"/>
                  <a:gd name="T85" fmla="*/ 8950 h 13581"/>
                  <a:gd name="T86" fmla="*/ 14624 w 16668"/>
                  <a:gd name="T87" fmla="*/ 10743 h 13581"/>
                  <a:gd name="T88" fmla="*/ 12784 w 16668"/>
                  <a:gd name="T89" fmla="*/ 12167 h 13581"/>
                  <a:gd name="T90" fmla="*/ 10562 w 16668"/>
                  <a:gd name="T91" fmla="*/ 13132 h 13581"/>
                  <a:gd name="T92" fmla="*/ 8648 w 16668"/>
                  <a:gd name="T93" fmla="*/ 13521 h 13581"/>
                  <a:gd name="T94" fmla="*/ 7539 w 16668"/>
                  <a:gd name="T95" fmla="*/ 13581 h 135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6668" h="13581">
                    <a:moveTo>
                      <a:pt x="9127" y="399"/>
                    </a:moveTo>
                    <a:lnTo>
                      <a:pt x="8060" y="458"/>
                    </a:lnTo>
                    <a:lnTo>
                      <a:pt x="6993" y="631"/>
                    </a:lnTo>
                    <a:lnTo>
                      <a:pt x="6201" y="836"/>
                    </a:lnTo>
                    <a:lnTo>
                      <a:pt x="5446" y="1099"/>
                    </a:lnTo>
                    <a:lnTo>
                      <a:pt x="4730" y="1413"/>
                    </a:lnTo>
                    <a:lnTo>
                      <a:pt x="4056" y="1777"/>
                    </a:lnTo>
                    <a:lnTo>
                      <a:pt x="3429" y="2186"/>
                    </a:lnTo>
                    <a:lnTo>
                      <a:pt x="2851" y="2635"/>
                    </a:lnTo>
                    <a:lnTo>
                      <a:pt x="2327" y="3121"/>
                    </a:lnTo>
                    <a:lnTo>
                      <a:pt x="1857" y="3639"/>
                    </a:lnTo>
                    <a:lnTo>
                      <a:pt x="1447" y="4187"/>
                    </a:lnTo>
                    <a:lnTo>
                      <a:pt x="1099" y="4759"/>
                    </a:lnTo>
                    <a:lnTo>
                      <a:pt x="817" y="5352"/>
                    </a:lnTo>
                    <a:lnTo>
                      <a:pt x="604" y="5963"/>
                    </a:lnTo>
                    <a:lnTo>
                      <a:pt x="464" y="6585"/>
                    </a:lnTo>
                    <a:lnTo>
                      <a:pt x="399" y="7217"/>
                    </a:lnTo>
                    <a:lnTo>
                      <a:pt x="413" y="7854"/>
                    </a:lnTo>
                    <a:lnTo>
                      <a:pt x="509" y="8491"/>
                    </a:lnTo>
                    <a:lnTo>
                      <a:pt x="648" y="8999"/>
                    </a:lnTo>
                    <a:lnTo>
                      <a:pt x="839" y="9486"/>
                    </a:lnTo>
                    <a:lnTo>
                      <a:pt x="1078" y="9950"/>
                    </a:lnTo>
                    <a:lnTo>
                      <a:pt x="1364" y="10389"/>
                    </a:lnTo>
                    <a:lnTo>
                      <a:pt x="1693" y="10803"/>
                    </a:lnTo>
                    <a:lnTo>
                      <a:pt x="2065" y="11189"/>
                    </a:lnTo>
                    <a:lnTo>
                      <a:pt x="2475" y="11546"/>
                    </a:lnTo>
                    <a:lnTo>
                      <a:pt x="2922" y="11872"/>
                    </a:lnTo>
                    <a:lnTo>
                      <a:pt x="3404" y="12166"/>
                    </a:lnTo>
                    <a:lnTo>
                      <a:pt x="3918" y="12425"/>
                    </a:lnTo>
                    <a:lnTo>
                      <a:pt x="4461" y="12650"/>
                    </a:lnTo>
                    <a:lnTo>
                      <a:pt x="5032" y="12837"/>
                    </a:lnTo>
                    <a:lnTo>
                      <a:pt x="5627" y="12986"/>
                    </a:lnTo>
                    <a:lnTo>
                      <a:pt x="6245" y="13093"/>
                    </a:lnTo>
                    <a:lnTo>
                      <a:pt x="6884" y="13160"/>
                    </a:lnTo>
                    <a:lnTo>
                      <a:pt x="7539" y="13182"/>
                    </a:lnTo>
                    <a:lnTo>
                      <a:pt x="8605" y="13123"/>
                    </a:lnTo>
                    <a:lnTo>
                      <a:pt x="9672" y="12950"/>
                    </a:lnTo>
                    <a:lnTo>
                      <a:pt x="10445" y="12750"/>
                    </a:lnTo>
                    <a:lnTo>
                      <a:pt x="11190" y="12495"/>
                    </a:lnTo>
                    <a:lnTo>
                      <a:pt x="11902" y="12186"/>
                    </a:lnTo>
                    <a:lnTo>
                      <a:pt x="12576" y="11827"/>
                    </a:lnTo>
                    <a:lnTo>
                      <a:pt x="13209" y="11418"/>
                    </a:lnTo>
                    <a:lnTo>
                      <a:pt x="13798" y="10964"/>
                    </a:lnTo>
                    <a:lnTo>
                      <a:pt x="14338" y="10465"/>
                    </a:lnTo>
                    <a:lnTo>
                      <a:pt x="14825" y="9924"/>
                    </a:lnTo>
                    <a:lnTo>
                      <a:pt x="15245" y="9358"/>
                    </a:lnTo>
                    <a:lnTo>
                      <a:pt x="15595" y="8774"/>
                    </a:lnTo>
                    <a:lnTo>
                      <a:pt x="15873" y="8175"/>
                    </a:lnTo>
                    <a:lnTo>
                      <a:pt x="16079" y="7565"/>
                    </a:lnTo>
                    <a:lnTo>
                      <a:pt x="16211" y="6947"/>
                    </a:lnTo>
                    <a:lnTo>
                      <a:pt x="16269" y="6327"/>
                    </a:lnTo>
                    <a:lnTo>
                      <a:pt x="16251" y="5706"/>
                    </a:lnTo>
                    <a:lnTo>
                      <a:pt x="16156" y="5090"/>
                    </a:lnTo>
                    <a:lnTo>
                      <a:pt x="16017" y="4582"/>
                    </a:lnTo>
                    <a:lnTo>
                      <a:pt x="15826" y="4095"/>
                    </a:lnTo>
                    <a:lnTo>
                      <a:pt x="15587" y="3631"/>
                    </a:lnTo>
                    <a:lnTo>
                      <a:pt x="15302" y="3192"/>
                    </a:lnTo>
                    <a:lnTo>
                      <a:pt x="14972" y="2778"/>
                    </a:lnTo>
                    <a:lnTo>
                      <a:pt x="14600" y="2392"/>
                    </a:lnTo>
                    <a:lnTo>
                      <a:pt x="14190" y="2035"/>
                    </a:lnTo>
                    <a:lnTo>
                      <a:pt x="13743" y="1709"/>
                    </a:lnTo>
                    <a:lnTo>
                      <a:pt x="13261" y="1415"/>
                    </a:lnTo>
                    <a:lnTo>
                      <a:pt x="12748" y="1156"/>
                    </a:lnTo>
                    <a:lnTo>
                      <a:pt x="12204" y="931"/>
                    </a:lnTo>
                    <a:lnTo>
                      <a:pt x="11633" y="744"/>
                    </a:lnTo>
                    <a:lnTo>
                      <a:pt x="11038" y="595"/>
                    </a:lnTo>
                    <a:lnTo>
                      <a:pt x="10420" y="488"/>
                    </a:lnTo>
                    <a:lnTo>
                      <a:pt x="9782" y="422"/>
                    </a:lnTo>
                    <a:lnTo>
                      <a:pt x="9127" y="399"/>
                    </a:lnTo>
                    <a:lnTo>
                      <a:pt x="9127" y="399"/>
                    </a:lnTo>
                    <a:close/>
                    <a:moveTo>
                      <a:pt x="7539" y="13581"/>
                    </a:moveTo>
                    <a:lnTo>
                      <a:pt x="6848" y="13557"/>
                    </a:lnTo>
                    <a:lnTo>
                      <a:pt x="6175" y="13486"/>
                    </a:lnTo>
                    <a:lnTo>
                      <a:pt x="5524" y="13371"/>
                    </a:lnTo>
                    <a:lnTo>
                      <a:pt x="4897" y="13213"/>
                    </a:lnTo>
                    <a:lnTo>
                      <a:pt x="4295" y="13014"/>
                    </a:lnTo>
                    <a:lnTo>
                      <a:pt x="3721" y="12775"/>
                    </a:lnTo>
                    <a:lnTo>
                      <a:pt x="3180" y="12497"/>
                    </a:lnTo>
                    <a:lnTo>
                      <a:pt x="2671" y="12183"/>
                    </a:lnTo>
                    <a:lnTo>
                      <a:pt x="2199" y="11836"/>
                    </a:lnTo>
                    <a:lnTo>
                      <a:pt x="1765" y="11454"/>
                    </a:lnTo>
                    <a:lnTo>
                      <a:pt x="1373" y="11043"/>
                    </a:lnTo>
                    <a:lnTo>
                      <a:pt x="1025" y="10602"/>
                    </a:lnTo>
                    <a:lnTo>
                      <a:pt x="722" y="10132"/>
                    </a:lnTo>
                    <a:lnTo>
                      <a:pt x="469" y="9638"/>
                    </a:lnTo>
                    <a:lnTo>
                      <a:pt x="267" y="9118"/>
                    </a:lnTo>
                    <a:lnTo>
                      <a:pt x="119" y="8576"/>
                    </a:lnTo>
                    <a:lnTo>
                      <a:pt x="16" y="7899"/>
                    </a:lnTo>
                    <a:lnTo>
                      <a:pt x="0" y="7222"/>
                    </a:lnTo>
                    <a:lnTo>
                      <a:pt x="66" y="6550"/>
                    </a:lnTo>
                    <a:lnTo>
                      <a:pt x="212" y="5889"/>
                    </a:lnTo>
                    <a:lnTo>
                      <a:pt x="434" y="5241"/>
                    </a:lnTo>
                    <a:lnTo>
                      <a:pt x="728" y="4612"/>
                    </a:lnTo>
                    <a:lnTo>
                      <a:pt x="1091" y="4005"/>
                    </a:lnTo>
                    <a:lnTo>
                      <a:pt x="1521" y="3424"/>
                    </a:lnTo>
                    <a:lnTo>
                      <a:pt x="2013" y="2874"/>
                    </a:lnTo>
                    <a:lnTo>
                      <a:pt x="2563" y="2358"/>
                    </a:lnTo>
                    <a:lnTo>
                      <a:pt x="3169" y="1883"/>
                    </a:lnTo>
                    <a:lnTo>
                      <a:pt x="3827" y="1451"/>
                    </a:lnTo>
                    <a:lnTo>
                      <a:pt x="4533" y="1066"/>
                    </a:lnTo>
                    <a:lnTo>
                      <a:pt x="5284" y="734"/>
                    </a:lnTo>
                    <a:lnTo>
                      <a:pt x="6077" y="457"/>
                    </a:lnTo>
                    <a:lnTo>
                      <a:pt x="6909" y="241"/>
                    </a:lnTo>
                    <a:lnTo>
                      <a:pt x="7461" y="135"/>
                    </a:lnTo>
                    <a:lnTo>
                      <a:pt x="8018" y="60"/>
                    </a:lnTo>
                    <a:lnTo>
                      <a:pt x="8573" y="15"/>
                    </a:lnTo>
                    <a:lnTo>
                      <a:pt x="9127" y="0"/>
                    </a:lnTo>
                    <a:lnTo>
                      <a:pt x="9817" y="24"/>
                    </a:lnTo>
                    <a:lnTo>
                      <a:pt x="10489" y="95"/>
                    </a:lnTo>
                    <a:lnTo>
                      <a:pt x="11140" y="209"/>
                    </a:lnTo>
                    <a:lnTo>
                      <a:pt x="11768" y="368"/>
                    </a:lnTo>
                    <a:lnTo>
                      <a:pt x="12370" y="567"/>
                    </a:lnTo>
                    <a:lnTo>
                      <a:pt x="12944" y="806"/>
                    </a:lnTo>
                    <a:lnTo>
                      <a:pt x="13485" y="1084"/>
                    </a:lnTo>
                    <a:lnTo>
                      <a:pt x="13994" y="1398"/>
                    </a:lnTo>
                    <a:lnTo>
                      <a:pt x="14466" y="1745"/>
                    </a:lnTo>
                    <a:lnTo>
                      <a:pt x="14900" y="2126"/>
                    </a:lnTo>
                    <a:lnTo>
                      <a:pt x="15292" y="2538"/>
                    </a:lnTo>
                    <a:lnTo>
                      <a:pt x="15641" y="2979"/>
                    </a:lnTo>
                    <a:lnTo>
                      <a:pt x="15943" y="3449"/>
                    </a:lnTo>
                    <a:lnTo>
                      <a:pt x="16196" y="3943"/>
                    </a:lnTo>
                    <a:lnTo>
                      <a:pt x="16398" y="4463"/>
                    </a:lnTo>
                    <a:lnTo>
                      <a:pt x="16546" y="5005"/>
                    </a:lnTo>
                    <a:lnTo>
                      <a:pt x="16648" y="5666"/>
                    </a:lnTo>
                    <a:lnTo>
                      <a:pt x="16668" y="6333"/>
                    </a:lnTo>
                    <a:lnTo>
                      <a:pt x="16608" y="6998"/>
                    </a:lnTo>
                    <a:lnTo>
                      <a:pt x="16468" y="7659"/>
                    </a:lnTo>
                    <a:lnTo>
                      <a:pt x="16250" y="8311"/>
                    </a:lnTo>
                    <a:lnTo>
                      <a:pt x="15954" y="8950"/>
                    </a:lnTo>
                    <a:lnTo>
                      <a:pt x="15581" y="9574"/>
                    </a:lnTo>
                    <a:lnTo>
                      <a:pt x="15134" y="10177"/>
                    </a:lnTo>
                    <a:lnTo>
                      <a:pt x="14624" y="10743"/>
                    </a:lnTo>
                    <a:lnTo>
                      <a:pt x="14060" y="11264"/>
                    </a:lnTo>
                    <a:lnTo>
                      <a:pt x="13446" y="11740"/>
                    </a:lnTo>
                    <a:lnTo>
                      <a:pt x="12784" y="12167"/>
                    </a:lnTo>
                    <a:lnTo>
                      <a:pt x="12080" y="12543"/>
                    </a:lnTo>
                    <a:lnTo>
                      <a:pt x="11338" y="12866"/>
                    </a:lnTo>
                    <a:lnTo>
                      <a:pt x="10562" y="13132"/>
                    </a:lnTo>
                    <a:lnTo>
                      <a:pt x="9757" y="13340"/>
                    </a:lnTo>
                    <a:lnTo>
                      <a:pt x="9203" y="13445"/>
                    </a:lnTo>
                    <a:lnTo>
                      <a:pt x="8648" y="13521"/>
                    </a:lnTo>
                    <a:lnTo>
                      <a:pt x="8093" y="13566"/>
                    </a:lnTo>
                    <a:lnTo>
                      <a:pt x="7539" y="13581"/>
                    </a:lnTo>
                    <a:lnTo>
                      <a:pt x="7539" y="135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 dirty="0">
                  <a:latin typeface="+mj-lt"/>
                </a:endParaRPr>
              </a:p>
            </p:txBody>
          </p:sp>
          <p:sp>
            <p:nvSpPr>
              <p:cNvPr id="30" name="Freeform 6"/>
              <p:cNvSpPr>
                <a:spLocks noEditPoints="1"/>
              </p:cNvSpPr>
              <p:nvPr/>
            </p:nvSpPr>
            <p:spPr bwMode="auto">
              <a:xfrm>
                <a:off x="3265" y="7905"/>
                <a:ext cx="745" cy="745"/>
              </a:xfrm>
              <a:custGeom>
                <a:avLst/>
                <a:gdLst>
                  <a:gd name="T0" fmla="*/ 3949 w 9689"/>
                  <a:gd name="T1" fmla="*/ 490 h 9689"/>
                  <a:gd name="T2" fmla="*/ 2728 w 9689"/>
                  <a:gd name="T3" fmla="*/ 937 h 9689"/>
                  <a:gd name="T4" fmla="*/ 1703 w 9689"/>
                  <a:gd name="T5" fmla="*/ 1703 h 9689"/>
                  <a:gd name="T6" fmla="*/ 936 w 9689"/>
                  <a:gd name="T7" fmla="*/ 2727 h 9689"/>
                  <a:gd name="T8" fmla="*/ 490 w 9689"/>
                  <a:gd name="T9" fmla="*/ 3950 h 9689"/>
                  <a:gd name="T10" fmla="*/ 422 w 9689"/>
                  <a:gd name="T11" fmla="*/ 5299 h 9689"/>
                  <a:gd name="T12" fmla="*/ 750 w 9689"/>
                  <a:gd name="T13" fmla="*/ 6573 h 9689"/>
                  <a:gd name="T14" fmla="*/ 1415 w 9689"/>
                  <a:gd name="T15" fmla="*/ 7671 h 9689"/>
                  <a:gd name="T16" fmla="*/ 2360 w 9689"/>
                  <a:gd name="T17" fmla="*/ 8529 h 9689"/>
                  <a:gd name="T18" fmla="*/ 3524 w 9689"/>
                  <a:gd name="T19" fmla="*/ 9090 h 9689"/>
                  <a:gd name="T20" fmla="*/ 4844 w 9689"/>
                  <a:gd name="T21" fmla="*/ 9290 h 9689"/>
                  <a:gd name="T22" fmla="*/ 6165 w 9689"/>
                  <a:gd name="T23" fmla="*/ 9090 h 9689"/>
                  <a:gd name="T24" fmla="*/ 7328 w 9689"/>
                  <a:gd name="T25" fmla="*/ 8529 h 9689"/>
                  <a:gd name="T26" fmla="*/ 8273 w 9689"/>
                  <a:gd name="T27" fmla="*/ 7671 h 9689"/>
                  <a:gd name="T28" fmla="*/ 8940 w 9689"/>
                  <a:gd name="T29" fmla="*/ 6573 h 9689"/>
                  <a:gd name="T30" fmla="*/ 9267 w 9689"/>
                  <a:gd name="T31" fmla="*/ 5299 h 9689"/>
                  <a:gd name="T32" fmla="*/ 9199 w 9689"/>
                  <a:gd name="T33" fmla="*/ 3950 h 9689"/>
                  <a:gd name="T34" fmla="*/ 8752 w 9689"/>
                  <a:gd name="T35" fmla="*/ 2727 h 9689"/>
                  <a:gd name="T36" fmla="*/ 7987 w 9689"/>
                  <a:gd name="T37" fmla="*/ 1703 h 9689"/>
                  <a:gd name="T38" fmla="*/ 6961 w 9689"/>
                  <a:gd name="T39" fmla="*/ 937 h 9689"/>
                  <a:gd name="T40" fmla="*/ 5739 w 9689"/>
                  <a:gd name="T41" fmla="*/ 490 h 9689"/>
                  <a:gd name="T42" fmla="*/ 4844 w 9689"/>
                  <a:gd name="T43" fmla="*/ 400 h 9689"/>
                  <a:gd name="T44" fmla="*/ 3869 w 9689"/>
                  <a:gd name="T45" fmla="*/ 9590 h 9689"/>
                  <a:gd name="T46" fmla="*/ 2537 w 9689"/>
                  <a:gd name="T47" fmla="*/ 9104 h 9689"/>
                  <a:gd name="T48" fmla="*/ 1420 w 9689"/>
                  <a:gd name="T49" fmla="*/ 8269 h 9689"/>
                  <a:gd name="T50" fmla="*/ 586 w 9689"/>
                  <a:gd name="T51" fmla="*/ 7152 h 9689"/>
                  <a:gd name="T52" fmla="*/ 99 w 9689"/>
                  <a:gd name="T53" fmla="*/ 5820 h 9689"/>
                  <a:gd name="T54" fmla="*/ 26 w 9689"/>
                  <a:gd name="T55" fmla="*/ 4350 h 9689"/>
                  <a:gd name="T56" fmla="*/ 381 w 9689"/>
                  <a:gd name="T57" fmla="*/ 2961 h 9689"/>
                  <a:gd name="T58" fmla="*/ 1107 w 9689"/>
                  <a:gd name="T59" fmla="*/ 1764 h 9689"/>
                  <a:gd name="T60" fmla="*/ 2138 w 9689"/>
                  <a:gd name="T61" fmla="*/ 828 h 9689"/>
                  <a:gd name="T62" fmla="*/ 3406 w 9689"/>
                  <a:gd name="T63" fmla="*/ 218 h 9689"/>
                  <a:gd name="T64" fmla="*/ 4844 w 9689"/>
                  <a:gd name="T65" fmla="*/ 0 h 9689"/>
                  <a:gd name="T66" fmla="*/ 6283 w 9689"/>
                  <a:gd name="T67" fmla="*/ 218 h 9689"/>
                  <a:gd name="T68" fmla="*/ 7552 w 9689"/>
                  <a:gd name="T69" fmla="*/ 828 h 9689"/>
                  <a:gd name="T70" fmla="*/ 8581 w 9689"/>
                  <a:gd name="T71" fmla="*/ 1764 h 9689"/>
                  <a:gd name="T72" fmla="*/ 9308 w 9689"/>
                  <a:gd name="T73" fmla="*/ 2961 h 9689"/>
                  <a:gd name="T74" fmla="*/ 9664 w 9689"/>
                  <a:gd name="T75" fmla="*/ 4350 h 9689"/>
                  <a:gd name="T76" fmla="*/ 9590 w 9689"/>
                  <a:gd name="T77" fmla="*/ 5820 h 9689"/>
                  <a:gd name="T78" fmla="*/ 9104 w 9689"/>
                  <a:gd name="T79" fmla="*/ 7152 h 9689"/>
                  <a:gd name="T80" fmla="*/ 8268 w 9689"/>
                  <a:gd name="T81" fmla="*/ 8269 h 9689"/>
                  <a:gd name="T82" fmla="*/ 7152 w 9689"/>
                  <a:gd name="T83" fmla="*/ 9104 h 9689"/>
                  <a:gd name="T84" fmla="*/ 5820 w 9689"/>
                  <a:gd name="T85" fmla="*/ 9590 h 9689"/>
                  <a:gd name="T86" fmla="*/ 4844 w 9689"/>
                  <a:gd name="T87" fmla="*/ 9689 h 96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689" h="9689">
                    <a:moveTo>
                      <a:pt x="4844" y="400"/>
                    </a:moveTo>
                    <a:lnTo>
                      <a:pt x="4390" y="423"/>
                    </a:lnTo>
                    <a:lnTo>
                      <a:pt x="3949" y="490"/>
                    </a:lnTo>
                    <a:lnTo>
                      <a:pt x="3524" y="600"/>
                    </a:lnTo>
                    <a:lnTo>
                      <a:pt x="3116" y="749"/>
                    </a:lnTo>
                    <a:lnTo>
                      <a:pt x="2728" y="937"/>
                    </a:lnTo>
                    <a:lnTo>
                      <a:pt x="2360" y="1159"/>
                    </a:lnTo>
                    <a:lnTo>
                      <a:pt x="2018" y="1416"/>
                    </a:lnTo>
                    <a:lnTo>
                      <a:pt x="1703" y="1703"/>
                    </a:lnTo>
                    <a:lnTo>
                      <a:pt x="1415" y="2019"/>
                    </a:lnTo>
                    <a:lnTo>
                      <a:pt x="1160" y="2361"/>
                    </a:lnTo>
                    <a:lnTo>
                      <a:pt x="936" y="2727"/>
                    </a:lnTo>
                    <a:lnTo>
                      <a:pt x="750" y="3116"/>
                    </a:lnTo>
                    <a:lnTo>
                      <a:pt x="599" y="3524"/>
                    </a:lnTo>
                    <a:lnTo>
                      <a:pt x="490" y="3950"/>
                    </a:lnTo>
                    <a:lnTo>
                      <a:pt x="422" y="4391"/>
                    </a:lnTo>
                    <a:lnTo>
                      <a:pt x="399" y="4845"/>
                    </a:lnTo>
                    <a:lnTo>
                      <a:pt x="422" y="5299"/>
                    </a:lnTo>
                    <a:lnTo>
                      <a:pt x="490" y="5740"/>
                    </a:lnTo>
                    <a:lnTo>
                      <a:pt x="599" y="6164"/>
                    </a:lnTo>
                    <a:lnTo>
                      <a:pt x="750" y="6573"/>
                    </a:lnTo>
                    <a:lnTo>
                      <a:pt x="936" y="6961"/>
                    </a:lnTo>
                    <a:lnTo>
                      <a:pt x="1160" y="7329"/>
                    </a:lnTo>
                    <a:lnTo>
                      <a:pt x="1415" y="7671"/>
                    </a:lnTo>
                    <a:lnTo>
                      <a:pt x="1703" y="7987"/>
                    </a:lnTo>
                    <a:lnTo>
                      <a:pt x="2018" y="8274"/>
                    </a:lnTo>
                    <a:lnTo>
                      <a:pt x="2360" y="8529"/>
                    </a:lnTo>
                    <a:lnTo>
                      <a:pt x="2728" y="8753"/>
                    </a:lnTo>
                    <a:lnTo>
                      <a:pt x="3116" y="8940"/>
                    </a:lnTo>
                    <a:lnTo>
                      <a:pt x="3524" y="9090"/>
                    </a:lnTo>
                    <a:lnTo>
                      <a:pt x="3949" y="9199"/>
                    </a:lnTo>
                    <a:lnTo>
                      <a:pt x="4390" y="9267"/>
                    </a:lnTo>
                    <a:lnTo>
                      <a:pt x="4844" y="9290"/>
                    </a:lnTo>
                    <a:lnTo>
                      <a:pt x="5298" y="9267"/>
                    </a:lnTo>
                    <a:lnTo>
                      <a:pt x="5739" y="9199"/>
                    </a:lnTo>
                    <a:lnTo>
                      <a:pt x="6165" y="9090"/>
                    </a:lnTo>
                    <a:lnTo>
                      <a:pt x="6573" y="8940"/>
                    </a:lnTo>
                    <a:lnTo>
                      <a:pt x="6961" y="8753"/>
                    </a:lnTo>
                    <a:lnTo>
                      <a:pt x="7328" y="8529"/>
                    </a:lnTo>
                    <a:lnTo>
                      <a:pt x="7670" y="8274"/>
                    </a:lnTo>
                    <a:lnTo>
                      <a:pt x="7987" y="7987"/>
                    </a:lnTo>
                    <a:lnTo>
                      <a:pt x="8273" y="7671"/>
                    </a:lnTo>
                    <a:lnTo>
                      <a:pt x="8529" y="7329"/>
                    </a:lnTo>
                    <a:lnTo>
                      <a:pt x="8752" y="6961"/>
                    </a:lnTo>
                    <a:lnTo>
                      <a:pt x="8940" y="6573"/>
                    </a:lnTo>
                    <a:lnTo>
                      <a:pt x="9089" y="6164"/>
                    </a:lnTo>
                    <a:lnTo>
                      <a:pt x="9199" y="5740"/>
                    </a:lnTo>
                    <a:lnTo>
                      <a:pt x="9267" y="5299"/>
                    </a:lnTo>
                    <a:lnTo>
                      <a:pt x="9290" y="4845"/>
                    </a:lnTo>
                    <a:lnTo>
                      <a:pt x="9267" y="4391"/>
                    </a:lnTo>
                    <a:lnTo>
                      <a:pt x="9199" y="3950"/>
                    </a:lnTo>
                    <a:lnTo>
                      <a:pt x="9089" y="3524"/>
                    </a:lnTo>
                    <a:lnTo>
                      <a:pt x="8940" y="3116"/>
                    </a:lnTo>
                    <a:lnTo>
                      <a:pt x="8752" y="2727"/>
                    </a:lnTo>
                    <a:lnTo>
                      <a:pt x="8529" y="2361"/>
                    </a:lnTo>
                    <a:lnTo>
                      <a:pt x="8273" y="2019"/>
                    </a:lnTo>
                    <a:lnTo>
                      <a:pt x="7987" y="1703"/>
                    </a:lnTo>
                    <a:lnTo>
                      <a:pt x="7670" y="1416"/>
                    </a:lnTo>
                    <a:lnTo>
                      <a:pt x="7328" y="1159"/>
                    </a:lnTo>
                    <a:lnTo>
                      <a:pt x="6961" y="937"/>
                    </a:lnTo>
                    <a:lnTo>
                      <a:pt x="6573" y="749"/>
                    </a:lnTo>
                    <a:lnTo>
                      <a:pt x="6165" y="600"/>
                    </a:lnTo>
                    <a:lnTo>
                      <a:pt x="5739" y="490"/>
                    </a:lnTo>
                    <a:lnTo>
                      <a:pt x="5298" y="423"/>
                    </a:lnTo>
                    <a:lnTo>
                      <a:pt x="4844" y="400"/>
                    </a:lnTo>
                    <a:lnTo>
                      <a:pt x="4844" y="400"/>
                    </a:lnTo>
                    <a:close/>
                    <a:moveTo>
                      <a:pt x="4844" y="9689"/>
                    </a:moveTo>
                    <a:lnTo>
                      <a:pt x="4350" y="9664"/>
                    </a:lnTo>
                    <a:lnTo>
                      <a:pt x="3869" y="9590"/>
                    </a:lnTo>
                    <a:lnTo>
                      <a:pt x="3406" y="9471"/>
                    </a:lnTo>
                    <a:lnTo>
                      <a:pt x="2960" y="9308"/>
                    </a:lnTo>
                    <a:lnTo>
                      <a:pt x="2537" y="9104"/>
                    </a:lnTo>
                    <a:lnTo>
                      <a:pt x="2138" y="8861"/>
                    </a:lnTo>
                    <a:lnTo>
                      <a:pt x="1765" y="8582"/>
                    </a:lnTo>
                    <a:lnTo>
                      <a:pt x="1420" y="8269"/>
                    </a:lnTo>
                    <a:lnTo>
                      <a:pt x="1107" y="7924"/>
                    </a:lnTo>
                    <a:lnTo>
                      <a:pt x="829" y="7552"/>
                    </a:lnTo>
                    <a:lnTo>
                      <a:pt x="586" y="7152"/>
                    </a:lnTo>
                    <a:lnTo>
                      <a:pt x="381" y="6729"/>
                    </a:lnTo>
                    <a:lnTo>
                      <a:pt x="219" y="6283"/>
                    </a:lnTo>
                    <a:lnTo>
                      <a:pt x="99" y="5820"/>
                    </a:lnTo>
                    <a:lnTo>
                      <a:pt x="26" y="5339"/>
                    </a:lnTo>
                    <a:lnTo>
                      <a:pt x="0" y="4845"/>
                    </a:lnTo>
                    <a:lnTo>
                      <a:pt x="26" y="4350"/>
                    </a:lnTo>
                    <a:lnTo>
                      <a:pt x="99" y="3869"/>
                    </a:lnTo>
                    <a:lnTo>
                      <a:pt x="219" y="3405"/>
                    </a:lnTo>
                    <a:lnTo>
                      <a:pt x="381" y="2961"/>
                    </a:lnTo>
                    <a:lnTo>
                      <a:pt x="586" y="2537"/>
                    </a:lnTo>
                    <a:lnTo>
                      <a:pt x="829" y="2138"/>
                    </a:lnTo>
                    <a:lnTo>
                      <a:pt x="1107" y="1764"/>
                    </a:lnTo>
                    <a:lnTo>
                      <a:pt x="1420" y="1421"/>
                    </a:lnTo>
                    <a:lnTo>
                      <a:pt x="1765" y="1108"/>
                    </a:lnTo>
                    <a:lnTo>
                      <a:pt x="2138" y="828"/>
                    </a:lnTo>
                    <a:lnTo>
                      <a:pt x="2537" y="585"/>
                    </a:lnTo>
                    <a:lnTo>
                      <a:pt x="2960" y="382"/>
                    </a:lnTo>
                    <a:lnTo>
                      <a:pt x="3406" y="218"/>
                    </a:lnTo>
                    <a:lnTo>
                      <a:pt x="3869" y="99"/>
                    </a:lnTo>
                    <a:lnTo>
                      <a:pt x="4350" y="25"/>
                    </a:lnTo>
                    <a:lnTo>
                      <a:pt x="4844" y="0"/>
                    </a:lnTo>
                    <a:lnTo>
                      <a:pt x="5339" y="25"/>
                    </a:lnTo>
                    <a:lnTo>
                      <a:pt x="5820" y="99"/>
                    </a:lnTo>
                    <a:lnTo>
                      <a:pt x="6283" y="218"/>
                    </a:lnTo>
                    <a:lnTo>
                      <a:pt x="6728" y="382"/>
                    </a:lnTo>
                    <a:lnTo>
                      <a:pt x="7152" y="585"/>
                    </a:lnTo>
                    <a:lnTo>
                      <a:pt x="7552" y="828"/>
                    </a:lnTo>
                    <a:lnTo>
                      <a:pt x="7924" y="1108"/>
                    </a:lnTo>
                    <a:lnTo>
                      <a:pt x="8268" y="1421"/>
                    </a:lnTo>
                    <a:lnTo>
                      <a:pt x="8581" y="1764"/>
                    </a:lnTo>
                    <a:lnTo>
                      <a:pt x="8861" y="2138"/>
                    </a:lnTo>
                    <a:lnTo>
                      <a:pt x="9104" y="2537"/>
                    </a:lnTo>
                    <a:lnTo>
                      <a:pt x="9308" y="2961"/>
                    </a:lnTo>
                    <a:lnTo>
                      <a:pt x="9471" y="3405"/>
                    </a:lnTo>
                    <a:lnTo>
                      <a:pt x="9590" y="3869"/>
                    </a:lnTo>
                    <a:lnTo>
                      <a:pt x="9664" y="4350"/>
                    </a:lnTo>
                    <a:lnTo>
                      <a:pt x="9689" y="4845"/>
                    </a:lnTo>
                    <a:lnTo>
                      <a:pt x="9664" y="5339"/>
                    </a:lnTo>
                    <a:lnTo>
                      <a:pt x="9590" y="5820"/>
                    </a:lnTo>
                    <a:lnTo>
                      <a:pt x="9471" y="6283"/>
                    </a:lnTo>
                    <a:lnTo>
                      <a:pt x="9308" y="6729"/>
                    </a:lnTo>
                    <a:lnTo>
                      <a:pt x="9104" y="7152"/>
                    </a:lnTo>
                    <a:lnTo>
                      <a:pt x="8861" y="7552"/>
                    </a:lnTo>
                    <a:lnTo>
                      <a:pt x="8581" y="7924"/>
                    </a:lnTo>
                    <a:lnTo>
                      <a:pt x="8268" y="8269"/>
                    </a:lnTo>
                    <a:lnTo>
                      <a:pt x="7924" y="8582"/>
                    </a:lnTo>
                    <a:lnTo>
                      <a:pt x="7552" y="8861"/>
                    </a:lnTo>
                    <a:lnTo>
                      <a:pt x="7152" y="9104"/>
                    </a:lnTo>
                    <a:lnTo>
                      <a:pt x="6728" y="9308"/>
                    </a:lnTo>
                    <a:lnTo>
                      <a:pt x="6283" y="9471"/>
                    </a:lnTo>
                    <a:lnTo>
                      <a:pt x="5820" y="9590"/>
                    </a:lnTo>
                    <a:lnTo>
                      <a:pt x="5339" y="9664"/>
                    </a:lnTo>
                    <a:lnTo>
                      <a:pt x="4844" y="9689"/>
                    </a:lnTo>
                    <a:lnTo>
                      <a:pt x="4844" y="968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 dirty="0">
                  <a:latin typeface="+mj-lt"/>
                </a:endParaRPr>
              </a:p>
            </p:txBody>
          </p:sp>
          <p:sp>
            <p:nvSpPr>
              <p:cNvPr id="31" name="Freeform 7"/>
              <p:cNvSpPr>
                <a:spLocks noEditPoints="1"/>
              </p:cNvSpPr>
              <p:nvPr/>
            </p:nvSpPr>
            <p:spPr bwMode="auto">
              <a:xfrm>
                <a:off x="3350" y="8036"/>
                <a:ext cx="465" cy="466"/>
              </a:xfrm>
              <a:custGeom>
                <a:avLst/>
                <a:gdLst>
                  <a:gd name="T0" fmla="*/ 2498 w 6051"/>
                  <a:gd name="T1" fmla="*/ 452 h 6050"/>
                  <a:gd name="T2" fmla="*/ 1559 w 6051"/>
                  <a:gd name="T3" fmla="*/ 848 h 6050"/>
                  <a:gd name="T4" fmla="*/ 848 w 6051"/>
                  <a:gd name="T5" fmla="*/ 1557 h 6050"/>
                  <a:gd name="T6" fmla="*/ 453 w 6051"/>
                  <a:gd name="T7" fmla="*/ 2496 h 6050"/>
                  <a:gd name="T8" fmla="*/ 453 w 6051"/>
                  <a:gd name="T9" fmla="*/ 3553 h 6050"/>
                  <a:gd name="T10" fmla="*/ 848 w 6051"/>
                  <a:gd name="T11" fmla="*/ 4492 h 6050"/>
                  <a:gd name="T12" fmla="*/ 1559 w 6051"/>
                  <a:gd name="T13" fmla="*/ 5201 h 6050"/>
                  <a:gd name="T14" fmla="*/ 2498 w 6051"/>
                  <a:gd name="T15" fmla="*/ 5598 h 6050"/>
                  <a:gd name="T16" fmla="*/ 3555 w 6051"/>
                  <a:gd name="T17" fmla="*/ 5598 h 6050"/>
                  <a:gd name="T18" fmla="*/ 4492 w 6051"/>
                  <a:gd name="T19" fmla="*/ 5201 h 6050"/>
                  <a:gd name="T20" fmla="*/ 5203 w 6051"/>
                  <a:gd name="T21" fmla="*/ 4492 h 6050"/>
                  <a:gd name="T22" fmla="*/ 5598 w 6051"/>
                  <a:gd name="T23" fmla="*/ 3553 h 6050"/>
                  <a:gd name="T24" fmla="*/ 5598 w 6051"/>
                  <a:gd name="T25" fmla="*/ 2496 h 6050"/>
                  <a:gd name="T26" fmla="*/ 5203 w 6051"/>
                  <a:gd name="T27" fmla="*/ 1557 h 6050"/>
                  <a:gd name="T28" fmla="*/ 4492 w 6051"/>
                  <a:gd name="T29" fmla="*/ 848 h 6050"/>
                  <a:gd name="T30" fmla="*/ 3555 w 6051"/>
                  <a:gd name="T31" fmla="*/ 452 h 6050"/>
                  <a:gd name="T32" fmla="*/ 3026 w 6051"/>
                  <a:gd name="T33" fmla="*/ 398 h 6050"/>
                  <a:gd name="T34" fmla="*/ 2717 w 6051"/>
                  <a:gd name="T35" fmla="*/ 6035 h 6050"/>
                  <a:gd name="T36" fmla="*/ 2127 w 6051"/>
                  <a:gd name="T37" fmla="*/ 5914 h 6050"/>
                  <a:gd name="T38" fmla="*/ 1336 w 6051"/>
                  <a:gd name="T39" fmla="*/ 5533 h 6050"/>
                  <a:gd name="T40" fmla="*/ 518 w 6051"/>
                  <a:gd name="T41" fmla="*/ 4715 h 6050"/>
                  <a:gd name="T42" fmla="*/ 137 w 6051"/>
                  <a:gd name="T43" fmla="*/ 3923 h 6050"/>
                  <a:gd name="T44" fmla="*/ 16 w 6051"/>
                  <a:gd name="T45" fmla="*/ 3333 h 6050"/>
                  <a:gd name="T46" fmla="*/ 16 w 6051"/>
                  <a:gd name="T47" fmla="*/ 2715 h 6050"/>
                  <a:gd name="T48" fmla="*/ 137 w 6051"/>
                  <a:gd name="T49" fmla="*/ 2126 h 6050"/>
                  <a:gd name="T50" fmla="*/ 518 w 6051"/>
                  <a:gd name="T51" fmla="*/ 1334 h 6050"/>
                  <a:gd name="T52" fmla="*/ 1336 w 6051"/>
                  <a:gd name="T53" fmla="*/ 516 h 6050"/>
                  <a:gd name="T54" fmla="*/ 2127 w 6051"/>
                  <a:gd name="T55" fmla="*/ 135 h 6050"/>
                  <a:gd name="T56" fmla="*/ 2717 w 6051"/>
                  <a:gd name="T57" fmla="*/ 15 h 6050"/>
                  <a:gd name="T58" fmla="*/ 3334 w 6051"/>
                  <a:gd name="T59" fmla="*/ 15 h 6050"/>
                  <a:gd name="T60" fmla="*/ 3925 w 6051"/>
                  <a:gd name="T61" fmla="*/ 135 h 6050"/>
                  <a:gd name="T62" fmla="*/ 4716 w 6051"/>
                  <a:gd name="T63" fmla="*/ 516 h 6050"/>
                  <a:gd name="T64" fmla="*/ 5534 w 6051"/>
                  <a:gd name="T65" fmla="*/ 1334 h 6050"/>
                  <a:gd name="T66" fmla="*/ 5914 w 6051"/>
                  <a:gd name="T67" fmla="*/ 2126 h 6050"/>
                  <a:gd name="T68" fmla="*/ 6035 w 6051"/>
                  <a:gd name="T69" fmla="*/ 2715 h 6050"/>
                  <a:gd name="T70" fmla="*/ 6035 w 6051"/>
                  <a:gd name="T71" fmla="*/ 3333 h 6050"/>
                  <a:gd name="T72" fmla="*/ 5914 w 6051"/>
                  <a:gd name="T73" fmla="*/ 3923 h 6050"/>
                  <a:gd name="T74" fmla="*/ 5534 w 6051"/>
                  <a:gd name="T75" fmla="*/ 4715 h 6050"/>
                  <a:gd name="T76" fmla="*/ 4716 w 6051"/>
                  <a:gd name="T77" fmla="*/ 5533 h 6050"/>
                  <a:gd name="T78" fmla="*/ 3925 w 6051"/>
                  <a:gd name="T79" fmla="*/ 5914 h 6050"/>
                  <a:gd name="T80" fmla="*/ 3334 w 6051"/>
                  <a:gd name="T81" fmla="*/ 6035 h 6050"/>
                  <a:gd name="T82" fmla="*/ 3026 w 6051"/>
                  <a:gd name="T83" fmla="*/ 6050 h 60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6051" h="6050">
                    <a:moveTo>
                      <a:pt x="3026" y="398"/>
                    </a:moveTo>
                    <a:lnTo>
                      <a:pt x="2498" y="452"/>
                    </a:lnTo>
                    <a:lnTo>
                      <a:pt x="2004" y="605"/>
                    </a:lnTo>
                    <a:lnTo>
                      <a:pt x="1559" y="848"/>
                    </a:lnTo>
                    <a:lnTo>
                      <a:pt x="1170" y="1168"/>
                    </a:lnTo>
                    <a:lnTo>
                      <a:pt x="848" y="1557"/>
                    </a:lnTo>
                    <a:lnTo>
                      <a:pt x="606" y="2003"/>
                    </a:lnTo>
                    <a:lnTo>
                      <a:pt x="453" y="2496"/>
                    </a:lnTo>
                    <a:lnTo>
                      <a:pt x="400" y="3024"/>
                    </a:lnTo>
                    <a:lnTo>
                      <a:pt x="453" y="3553"/>
                    </a:lnTo>
                    <a:lnTo>
                      <a:pt x="606" y="4045"/>
                    </a:lnTo>
                    <a:lnTo>
                      <a:pt x="848" y="4492"/>
                    </a:lnTo>
                    <a:lnTo>
                      <a:pt x="1170" y="4881"/>
                    </a:lnTo>
                    <a:lnTo>
                      <a:pt x="1559" y="5201"/>
                    </a:lnTo>
                    <a:lnTo>
                      <a:pt x="2004" y="5444"/>
                    </a:lnTo>
                    <a:lnTo>
                      <a:pt x="2498" y="5598"/>
                    </a:lnTo>
                    <a:lnTo>
                      <a:pt x="3026" y="5651"/>
                    </a:lnTo>
                    <a:lnTo>
                      <a:pt x="3555" y="5598"/>
                    </a:lnTo>
                    <a:lnTo>
                      <a:pt x="4047" y="5444"/>
                    </a:lnTo>
                    <a:lnTo>
                      <a:pt x="4492" y="5201"/>
                    </a:lnTo>
                    <a:lnTo>
                      <a:pt x="4882" y="4881"/>
                    </a:lnTo>
                    <a:lnTo>
                      <a:pt x="5203" y="4492"/>
                    </a:lnTo>
                    <a:lnTo>
                      <a:pt x="5445" y="4045"/>
                    </a:lnTo>
                    <a:lnTo>
                      <a:pt x="5598" y="3553"/>
                    </a:lnTo>
                    <a:lnTo>
                      <a:pt x="5651" y="3024"/>
                    </a:lnTo>
                    <a:lnTo>
                      <a:pt x="5598" y="2496"/>
                    </a:lnTo>
                    <a:lnTo>
                      <a:pt x="5445" y="2003"/>
                    </a:lnTo>
                    <a:lnTo>
                      <a:pt x="5203" y="1557"/>
                    </a:lnTo>
                    <a:lnTo>
                      <a:pt x="4882" y="1168"/>
                    </a:lnTo>
                    <a:lnTo>
                      <a:pt x="4492" y="848"/>
                    </a:lnTo>
                    <a:lnTo>
                      <a:pt x="4047" y="605"/>
                    </a:lnTo>
                    <a:lnTo>
                      <a:pt x="3555" y="452"/>
                    </a:lnTo>
                    <a:lnTo>
                      <a:pt x="3026" y="398"/>
                    </a:lnTo>
                    <a:lnTo>
                      <a:pt x="3026" y="398"/>
                    </a:lnTo>
                    <a:close/>
                    <a:moveTo>
                      <a:pt x="3026" y="6050"/>
                    </a:moveTo>
                    <a:lnTo>
                      <a:pt x="2717" y="6035"/>
                    </a:lnTo>
                    <a:lnTo>
                      <a:pt x="2416" y="5988"/>
                    </a:lnTo>
                    <a:lnTo>
                      <a:pt x="2127" y="5914"/>
                    </a:lnTo>
                    <a:lnTo>
                      <a:pt x="1849" y="5811"/>
                    </a:lnTo>
                    <a:lnTo>
                      <a:pt x="1336" y="5533"/>
                    </a:lnTo>
                    <a:lnTo>
                      <a:pt x="888" y="5163"/>
                    </a:lnTo>
                    <a:lnTo>
                      <a:pt x="518" y="4715"/>
                    </a:lnTo>
                    <a:lnTo>
                      <a:pt x="238" y="4201"/>
                    </a:lnTo>
                    <a:lnTo>
                      <a:pt x="137" y="3923"/>
                    </a:lnTo>
                    <a:lnTo>
                      <a:pt x="62" y="3633"/>
                    </a:lnTo>
                    <a:lnTo>
                      <a:pt x="16" y="3333"/>
                    </a:lnTo>
                    <a:lnTo>
                      <a:pt x="0" y="3024"/>
                    </a:lnTo>
                    <a:lnTo>
                      <a:pt x="16" y="2715"/>
                    </a:lnTo>
                    <a:lnTo>
                      <a:pt x="62" y="2416"/>
                    </a:lnTo>
                    <a:lnTo>
                      <a:pt x="137" y="2126"/>
                    </a:lnTo>
                    <a:lnTo>
                      <a:pt x="238" y="1848"/>
                    </a:lnTo>
                    <a:lnTo>
                      <a:pt x="518" y="1334"/>
                    </a:lnTo>
                    <a:lnTo>
                      <a:pt x="888" y="886"/>
                    </a:lnTo>
                    <a:lnTo>
                      <a:pt x="1336" y="516"/>
                    </a:lnTo>
                    <a:lnTo>
                      <a:pt x="1849" y="238"/>
                    </a:lnTo>
                    <a:lnTo>
                      <a:pt x="2127" y="135"/>
                    </a:lnTo>
                    <a:lnTo>
                      <a:pt x="2416" y="60"/>
                    </a:lnTo>
                    <a:lnTo>
                      <a:pt x="2717" y="15"/>
                    </a:lnTo>
                    <a:lnTo>
                      <a:pt x="3026" y="0"/>
                    </a:lnTo>
                    <a:lnTo>
                      <a:pt x="3334" y="15"/>
                    </a:lnTo>
                    <a:lnTo>
                      <a:pt x="3635" y="60"/>
                    </a:lnTo>
                    <a:lnTo>
                      <a:pt x="3925" y="135"/>
                    </a:lnTo>
                    <a:lnTo>
                      <a:pt x="4202" y="238"/>
                    </a:lnTo>
                    <a:lnTo>
                      <a:pt x="4716" y="516"/>
                    </a:lnTo>
                    <a:lnTo>
                      <a:pt x="5164" y="886"/>
                    </a:lnTo>
                    <a:lnTo>
                      <a:pt x="5534" y="1334"/>
                    </a:lnTo>
                    <a:lnTo>
                      <a:pt x="5813" y="1848"/>
                    </a:lnTo>
                    <a:lnTo>
                      <a:pt x="5914" y="2126"/>
                    </a:lnTo>
                    <a:lnTo>
                      <a:pt x="5989" y="2416"/>
                    </a:lnTo>
                    <a:lnTo>
                      <a:pt x="6035" y="2715"/>
                    </a:lnTo>
                    <a:lnTo>
                      <a:pt x="6051" y="3024"/>
                    </a:lnTo>
                    <a:lnTo>
                      <a:pt x="6035" y="3333"/>
                    </a:lnTo>
                    <a:lnTo>
                      <a:pt x="5989" y="3633"/>
                    </a:lnTo>
                    <a:lnTo>
                      <a:pt x="5914" y="3923"/>
                    </a:lnTo>
                    <a:lnTo>
                      <a:pt x="5813" y="4201"/>
                    </a:lnTo>
                    <a:lnTo>
                      <a:pt x="5534" y="4715"/>
                    </a:lnTo>
                    <a:lnTo>
                      <a:pt x="5164" y="5163"/>
                    </a:lnTo>
                    <a:lnTo>
                      <a:pt x="4716" y="5533"/>
                    </a:lnTo>
                    <a:lnTo>
                      <a:pt x="4202" y="5811"/>
                    </a:lnTo>
                    <a:lnTo>
                      <a:pt x="3925" y="5914"/>
                    </a:lnTo>
                    <a:lnTo>
                      <a:pt x="3635" y="5988"/>
                    </a:lnTo>
                    <a:lnTo>
                      <a:pt x="3334" y="6035"/>
                    </a:lnTo>
                    <a:lnTo>
                      <a:pt x="3026" y="6050"/>
                    </a:lnTo>
                    <a:lnTo>
                      <a:pt x="3026" y="60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 dirty="0">
                  <a:latin typeface="+mj-lt"/>
                </a:endParaRPr>
              </a:p>
            </p:txBody>
          </p:sp>
        </p:grpSp>
      </p:grpSp>
      <p:sp>
        <p:nvSpPr>
          <p:cNvPr id="21" name="TextBox 20"/>
          <p:cNvSpPr txBox="1"/>
          <p:nvPr/>
        </p:nvSpPr>
        <p:spPr>
          <a:xfrm>
            <a:off x="7662336" y="5424956"/>
            <a:ext cx="1378763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00" dirty="0" smtClean="0">
                <a:solidFill>
                  <a:schemeClr val="bg1"/>
                </a:solidFill>
              </a:rPr>
              <a:t>  New</a:t>
            </a:r>
            <a:r>
              <a:rPr lang="en-US" sz="600" baseline="0" dirty="0" smtClean="0">
                <a:solidFill>
                  <a:schemeClr val="bg1"/>
                </a:solidFill>
              </a:rPr>
              <a:t> Relic </a:t>
            </a:r>
            <a:r>
              <a:rPr lang="en-US" sz="600" dirty="0" smtClean="0">
                <a:solidFill>
                  <a:schemeClr val="bg1"/>
                </a:solidFill>
              </a:rPr>
              <a:t>Confidential  |  </a:t>
            </a:r>
            <a:fld id="{1CCA435D-551C-478F-AB5B-3785473F75D5}" type="slidenum">
              <a:rPr lang="en-US" sz="600" smtClean="0">
                <a:solidFill>
                  <a:schemeClr val="bg1"/>
                </a:solidFill>
              </a:rPr>
              <a:pPr algn="r"/>
              <a:t>‹#›</a:t>
            </a:fld>
            <a:endParaRPr lang="en-US" sz="6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934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v="urn:schemas-microsoft-com:mac:vml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Freeform 5"/>
          <p:cNvSpPr>
            <a:spLocks noEditPoints="1"/>
          </p:cNvSpPr>
          <p:nvPr/>
        </p:nvSpPr>
        <p:spPr bwMode="auto">
          <a:xfrm>
            <a:off x="686174" y="1251577"/>
            <a:ext cx="7631705" cy="4177674"/>
          </a:xfrm>
          <a:custGeom>
            <a:avLst/>
            <a:gdLst>
              <a:gd name="T0" fmla="*/ 23286 w 27828"/>
              <a:gd name="T1" fmla="*/ 11716 h 13711"/>
              <a:gd name="T2" fmla="*/ 24799 w 27828"/>
              <a:gd name="T3" fmla="*/ 9925 h 13711"/>
              <a:gd name="T4" fmla="*/ 27286 w 27828"/>
              <a:gd name="T5" fmla="*/ 12246 h 13711"/>
              <a:gd name="T6" fmla="*/ 4507 w 27828"/>
              <a:gd name="T7" fmla="*/ 10626 h 13711"/>
              <a:gd name="T8" fmla="*/ 17685 w 27828"/>
              <a:gd name="T9" fmla="*/ 10205 h 13711"/>
              <a:gd name="T10" fmla="*/ 25628 w 27828"/>
              <a:gd name="T11" fmla="*/ 9153 h 13711"/>
              <a:gd name="T12" fmla="*/ 22793 w 27828"/>
              <a:gd name="T13" fmla="*/ 9069 h 13711"/>
              <a:gd name="T14" fmla="*/ 9871 w 27828"/>
              <a:gd name="T15" fmla="*/ 12041 h 13711"/>
              <a:gd name="T16" fmla="*/ 8754 w 27828"/>
              <a:gd name="T17" fmla="*/ 12394 h 13711"/>
              <a:gd name="T18" fmla="*/ 8279 w 27828"/>
              <a:gd name="T19" fmla="*/ 8765 h 13711"/>
              <a:gd name="T20" fmla="*/ 5771 w 27828"/>
              <a:gd name="T21" fmla="*/ 6890 h 13711"/>
              <a:gd name="T22" fmla="*/ 4263 w 27828"/>
              <a:gd name="T23" fmla="*/ 4266 h 13711"/>
              <a:gd name="T24" fmla="*/ 2081 w 27828"/>
              <a:gd name="T25" fmla="*/ 3995 h 13711"/>
              <a:gd name="T26" fmla="*/ 4625 w 27828"/>
              <a:gd name="T27" fmla="*/ 2370 h 13711"/>
              <a:gd name="T28" fmla="*/ 7711 w 27828"/>
              <a:gd name="T29" fmla="*/ 424 h 13711"/>
              <a:gd name="T30" fmla="*/ 9777 w 27828"/>
              <a:gd name="T31" fmla="*/ 2723 h 13711"/>
              <a:gd name="T32" fmla="*/ 8050 w 27828"/>
              <a:gd name="T33" fmla="*/ 3202 h 13711"/>
              <a:gd name="T34" fmla="*/ 8474 w 27828"/>
              <a:gd name="T35" fmla="*/ 4075 h 13711"/>
              <a:gd name="T36" fmla="*/ 9605 w 27828"/>
              <a:gd name="T37" fmla="*/ 4908 h 13711"/>
              <a:gd name="T38" fmla="*/ 8387 w 27828"/>
              <a:gd name="T39" fmla="*/ 6706 h 13711"/>
              <a:gd name="T40" fmla="*/ 7758 w 27828"/>
              <a:gd name="T41" fmla="*/ 7567 h 13711"/>
              <a:gd name="T42" fmla="*/ 10008 w 27828"/>
              <a:gd name="T43" fmla="*/ 8342 h 13711"/>
              <a:gd name="T44" fmla="*/ 1284 w 27828"/>
              <a:gd name="T45" fmla="*/ 6972 h 13711"/>
              <a:gd name="T46" fmla="*/ 8900 w 27828"/>
              <a:gd name="T47" fmla="*/ 7226 h 13711"/>
              <a:gd name="T48" fmla="*/ 25147 w 27828"/>
              <a:gd name="T49" fmla="*/ 6828 h 13711"/>
              <a:gd name="T50" fmla="*/ 26926 w 27828"/>
              <a:gd name="T51" fmla="*/ 3902 h 13711"/>
              <a:gd name="T52" fmla="*/ 25352 w 27828"/>
              <a:gd name="T53" fmla="*/ 3842 h 13711"/>
              <a:gd name="T54" fmla="*/ 24886 w 27828"/>
              <a:gd name="T55" fmla="*/ 5215 h 13711"/>
              <a:gd name="T56" fmla="*/ 23633 w 27828"/>
              <a:gd name="T57" fmla="*/ 6485 h 13711"/>
              <a:gd name="T58" fmla="*/ 22047 w 27828"/>
              <a:gd name="T59" fmla="*/ 7767 h 13711"/>
              <a:gd name="T60" fmla="*/ 22536 w 27828"/>
              <a:gd name="T61" fmla="*/ 9114 h 13711"/>
              <a:gd name="T62" fmla="*/ 21828 w 27828"/>
              <a:gd name="T63" fmla="*/ 8433 h 13711"/>
              <a:gd name="T64" fmla="*/ 20571 w 27828"/>
              <a:gd name="T65" fmla="*/ 7996 h 13711"/>
              <a:gd name="T66" fmla="*/ 18242 w 27828"/>
              <a:gd name="T67" fmla="*/ 6603 h 13711"/>
              <a:gd name="T68" fmla="*/ 17699 w 27828"/>
              <a:gd name="T69" fmla="*/ 7381 h 13711"/>
              <a:gd name="T70" fmla="*/ 18403 w 27828"/>
              <a:gd name="T71" fmla="*/ 7935 h 13711"/>
              <a:gd name="T72" fmla="*/ 16711 w 27828"/>
              <a:gd name="T73" fmla="*/ 11269 h 13711"/>
              <a:gd name="T74" fmla="*/ 15273 w 27828"/>
              <a:gd name="T75" fmla="*/ 9288 h 13711"/>
              <a:gd name="T76" fmla="*/ 13186 w 27828"/>
              <a:gd name="T77" fmla="*/ 7596 h 13711"/>
              <a:gd name="T78" fmla="*/ 15203 w 27828"/>
              <a:gd name="T79" fmla="*/ 6193 h 13711"/>
              <a:gd name="T80" fmla="*/ 16937 w 27828"/>
              <a:gd name="T81" fmla="*/ 5882 h 13711"/>
              <a:gd name="T82" fmla="*/ 15560 w 27828"/>
              <a:gd name="T83" fmla="*/ 5061 h 13711"/>
              <a:gd name="T84" fmla="*/ 14721 w 27828"/>
              <a:gd name="T85" fmla="*/ 5365 h 13711"/>
              <a:gd name="T86" fmla="*/ 14149 w 27828"/>
              <a:gd name="T87" fmla="*/ 4862 h 13711"/>
              <a:gd name="T88" fmla="*/ 15871 w 27828"/>
              <a:gd name="T89" fmla="*/ 4087 h 13711"/>
              <a:gd name="T90" fmla="*/ 16221 w 27828"/>
              <a:gd name="T91" fmla="*/ 3029 h 13711"/>
              <a:gd name="T92" fmla="*/ 15007 w 27828"/>
              <a:gd name="T93" fmla="*/ 3784 h 13711"/>
              <a:gd name="T94" fmla="*/ 17556 w 27828"/>
              <a:gd name="T95" fmla="*/ 2469 h 13711"/>
              <a:gd name="T96" fmla="*/ 18424 w 27828"/>
              <a:gd name="T97" fmla="*/ 2016 h 13711"/>
              <a:gd name="T98" fmla="*/ 18677 w 27828"/>
              <a:gd name="T99" fmla="*/ 2057 h 13711"/>
              <a:gd name="T100" fmla="*/ 21219 w 27828"/>
              <a:gd name="T101" fmla="*/ 1643 h 13711"/>
              <a:gd name="T102" fmla="*/ 24183 w 27828"/>
              <a:gd name="T103" fmla="*/ 2099 h 13711"/>
              <a:gd name="T104" fmla="*/ 27486 w 27828"/>
              <a:gd name="T105" fmla="*/ 2330 h 13711"/>
              <a:gd name="T106" fmla="*/ 25232 w 27828"/>
              <a:gd name="T107" fmla="*/ 5885 h 13711"/>
              <a:gd name="T108" fmla="*/ 18339 w 27828"/>
              <a:gd name="T109" fmla="*/ 5934 h 13711"/>
              <a:gd name="T110" fmla="*/ 16635 w 27828"/>
              <a:gd name="T111" fmla="*/ 5148 h 13711"/>
              <a:gd name="T112" fmla="*/ 25882 w 27828"/>
              <a:gd name="T113" fmla="*/ 5130 h 13711"/>
              <a:gd name="T114" fmla="*/ 14014 w 27828"/>
              <a:gd name="T115" fmla="*/ 4511 h 13711"/>
              <a:gd name="T116" fmla="*/ 12666 w 27828"/>
              <a:gd name="T117" fmla="*/ 2909 h 13711"/>
              <a:gd name="T118" fmla="*/ 0 w 27828"/>
              <a:gd name="T119" fmla="*/ 3231 h 13711"/>
              <a:gd name="T120" fmla="*/ 12807 w 27828"/>
              <a:gd name="T121" fmla="*/ 2003 h 13711"/>
              <a:gd name="T122" fmla="*/ 10391 w 27828"/>
              <a:gd name="T123" fmla="*/ 2974 h 13711"/>
              <a:gd name="T124" fmla="*/ 9365 w 27828"/>
              <a:gd name="T125" fmla="*/ 795 h 137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7828" h="13711">
                <a:moveTo>
                  <a:pt x="26174" y="10998"/>
                </a:moveTo>
                <a:lnTo>
                  <a:pt x="26124" y="11093"/>
                </a:lnTo>
                <a:lnTo>
                  <a:pt x="26075" y="11184"/>
                </a:lnTo>
                <a:lnTo>
                  <a:pt x="26030" y="11267"/>
                </a:lnTo>
                <a:lnTo>
                  <a:pt x="25987" y="11346"/>
                </a:lnTo>
                <a:lnTo>
                  <a:pt x="25947" y="11420"/>
                </a:lnTo>
                <a:lnTo>
                  <a:pt x="25912" y="11488"/>
                </a:lnTo>
                <a:lnTo>
                  <a:pt x="25877" y="11551"/>
                </a:lnTo>
                <a:lnTo>
                  <a:pt x="25846" y="11608"/>
                </a:lnTo>
                <a:lnTo>
                  <a:pt x="25818" y="11662"/>
                </a:lnTo>
                <a:lnTo>
                  <a:pt x="25792" y="11711"/>
                </a:lnTo>
                <a:lnTo>
                  <a:pt x="25767" y="11756"/>
                </a:lnTo>
                <a:lnTo>
                  <a:pt x="25745" y="11796"/>
                </a:lnTo>
                <a:lnTo>
                  <a:pt x="25726" y="11833"/>
                </a:lnTo>
                <a:lnTo>
                  <a:pt x="25708" y="11866"/>
                </a:lnTo>
                <a:lnTo>
                  <a:pt x="25691" y="11897"/>
                </a:lnTo>
                <a:lnTo>
                  <a:pt x="25677" y="11923"/>
                </a:lnTo>
                <a:lnTo>
                  <a:pt x="25665" y="11946"/>
                </a:lnTo>
                <a:lnTo>
                  <a:pt x="25654" y="11967"/>
                </a:lnTo>
                <a:lnTo>
                  <a:pt x="25646" y="11984"/>
                </a:lnTo>
                <a:lnTo>
                  <a:pt x="25637" y="12000"/>
                </a:lnTo>
                <a:lnTo>
                  <a:pt x="25630" y="12013"/>
                </a:lnTo>
                <a:lnTo>
                  <a:pt x="25623" y="12024"/>
                </a:lnTo>
                <a:lnTo>
                  <a:pt x="25614" y="12040"/>
                </a:lnTo>
                <a:lnTo>
                  <a:pt x="25609" y="12048"/>
                </a:lnTo>
                <a:lnTo>
                  <a:pt x="25607" y="12052"/>
                </a:lnTo>
                <a:lnTo>
                  <a:pt x="25606" y="12055"/>
                </a:lnTo>
                <a:lnTo>
                  <a:pt x="25564" y="12052"/>
                </a:lnTo>
                <a:lnTo>
                  <a:pt x="25524" y="12048"/>
                </a:lnTo>
                <a:lnTo>
                  <a:pt x="25489" y="12046"/>
                </a:lnTo>
                <a:lnTo>
                  <a:pt x="25454" y="12043"/>
                </a:lnTo>
                <a:lnTo>
                  <a:pt x="25421" y="12041"/>
                </a:lnTo>
                <a:lnTo>
                  <a:pt x="25394" y="12040"/>
                </a:lnTo>
                <a:lnTo>
                  <a:pt x="25366" y="12036"/>
                </a:lnTo>
                <a:lnTo>
                  <a:pt x="25341" y="12034"/>
                </a:lnTo>
                <a:lnTo>
                  <a:pt x="25298" y="12031"/>
                </a:lnTo>
                <a:lnTo>
                  <a:pt x="25260" y="12027"/>
                </a:lnTo>
                <a:lnTo>
                  <a:pt x="25230" y="12026"/>
                </a:lnTo>
                <a:lnTo>
                  <a:pt x="25206" y="12024"/>
                </a:lnTo>
                <a:lnTo>
                  <a:pt x="25185" y="12022"/>
                </a:lnTo>
                <a:lnTo>
                  <a:pt x="25171" y="12022"/>
                </a:lnTo>
                <a:lnTo>
                  <a:pt x="25162" y="12019"/>
                </a:lnTo>
                <a:lnTo>
                  <a:pt x="25155" y="12019"/>
                </a:lnTo>
                <a:lnTo>
                  <a:pt x="25147" y="12019"/>
                </a:lnTo>
                <a:lnTo>
                  <a:pt x="25065" y="11958"/>
                </a:lnTo>
                <a:lnTo>
                  <a:pt x="24988" y="11900"/>
                </a:lnTo>
                <a:lnTo>
                  <a:pt x="24919" y="11848"/>
                </a:lnTo>
                <a:lnTo>
                  <a:pt x="24851" y="11801"/>
                </a:lnTo>
                <a:lnTo>
                  <a:pt x="24790" y="11754"/>
                </a:lnTo>
                <a:lnTo>
                  <a:pt x="24731" y="11711"/>
                </a:lnTo>
                <a:lnTo>
                  <a:pt x="24677" y="11671"/>
                </a:lnTo>
                <a:lnTo>
                  <a:pt x="24630" y="11634"/>
                </a:lnTo>
                <a:lnTo>
                  <a:pt x="24583" y="11601"/>
                </a:lnTo>
                <a:lnTo>
                  <a:pt x="24541" y="11570"/>
                </a:lnTo>
                <a:lnTo>
                  <a:pt x="24505" y="11542"/>
                </a:lnTo>
                <a:lnTo>
                  <a:pt x="24470" y="11516"/>
                </a:lnTo>
                <a:lnTo>
                  <a:pt x="24437" y="11493"/>
                </a:lnTo>
                <a:lnTo>
                  <a:pt x="24411" y="11473"/>
                </a:lnTo>
                <a:lnTo>
                  <a:pt x="24385" y="11455"/>
                </a:lnTo>
                <a:lnTo>
                  <a:pt x="24362" y="11438"/>
                </a:lnTo>
                <a:lnTo>
                  <a:pt x="24343" y="11424"/>
                </a:lnTo>
                <a:lnTo>
                  <a:pt x="24326" y="11412"/>
                </a:lnTo>
                <a:lnTo>
                  <a:pt x="24310" y="11400"/>
                </a:lnTo>
                <a:lnTo>
                  <a:pt x="24296" y="11389"/>
                </a:lnTo>
                <a:lnTo>
                  <a:pt x="24277" y="11375"/>
                </a:lnTo>
                <a:lnTo>
                  <a:pt x="24265" y="11365"/>
                </a:lnTo>
                <a:lnTo>
                  <a:pt x="24256" y="11358"/>
                </a:lnTo>
                <a:lnTo>
                  <a:pt x="24253" y="11356"/>
                </a:lnTo>
                <a:lnTo>
                  <a:pt x="24251" y="11354"/>
                </a:lnTo>
                <a:lnTo>
                  <a:pt x="24244" y="11384"/>
                </a:lnTo>
                <a:lnTo>
                  <a:pt x="24240" y="11412"/>
                </a:lnTo>
                <a:lnTo>
                  <a:pt x="24239" y="11433"/>
                </a:lnTo>
                <a:lnTo>
                  <a:pt x="24233" y="11453"/>
                </a:lnTo>
                <a:lnTo>
                  <a:pt x="24232" y="11467"/>
                </a:lnTo>
                <a:lnTo>
                  <a:pt x="24228" y="11481"/>
                </a:lnTo>
                <a:lnTo>
                  <a:pt x="24226" y="11493"/>
                </a:lnTo>
                <a:lnTo>
                  <a:pt x="24225" y="11502"/>
                </a:lnTo>
                <a:lnTo>
                  <a:pt x="24223" y="11514"/>
                </a:lnTo>
                <a:lnTo>
                  <a:pt x="24223" y="11521"/>
                </a:lnTo>
                <a:lnTo>
                  <a:pt x="24223" y="11523"/>
                </a:lnTo>
                <a:lnTo>
                  <a:pt x="24122" y="11544"/>
                </a:lnTo>
                <a:lnTo>
                  <a:pt x="24028" y="11561"/>
                </a:lnTo>
                <a:lnTo>
                  <a:pt x="23940" y="11582"/>
                </a:lnTo>
                <a:lnTo>
                  <a:pt x="23860" y="11598"/>
                </a:lnTo>
                <a:lnTo>
                  <a:pt x="23783" y="11615"/>
                </a:lnTo>
                <a:lnTo>
                  <a:pt x="23713" y="11627"/>
                </a:lnTo>
                <a:lnTo>
                  <a:pt x="23647" y="11641"/>
                </a:lnTo>
                <a:lnTo>
                  <a:pt x="23586" y="11653"/>
                </a:lnTo>
                <a:lnTo>
                  <a:pt x="23531" y="11666"/>
                </a:lnTo>
                <a:lnTo>
                  <a:pt x="23479" y="11676"/>
                </a:lnTo>
                <a:lnTo>
                  <a:pt x="23432" y="11687"/>
                </a:lnTo>
                <a:lnTo>
                  <a:pt x="23392" y="11695"/>
                </a:lnTo>
                <a:lnTo>
                  <a:pt x="23352" y="11702"/>
                </a:lnTo>
                <a:lnTo>
                  <a:pt x="23317" y="11709"/>
                </a:lnTo>
                <a:lnTo>
                  <a:pt x="23286" y="11716"/>
                </a:lnTo>
                <a:lnTo>
                  <a:pt x="23259" y="11721"/>
                </a:lnTo>
                <a:lnTo>
                  <a:pt x="23235" y="11727"/>
                </a:lnTo>
                <a:lnTo>
                  <a:pt x="23214" y="11730"/>
                </a:lnTo>
                <a:lnTo>
                  <a:pt x="23197" y="11735"/>
                </a:lnTo>
                <a:lnTo>
                  <a:pt x="23178" y="11737"/>
                </a:lnTo>
                <a:lnTo>
                  <a:pt x="23166" y="11742"/>
                </a:lnTo>
                <a:lnTo>
                  <a:pt x="23155" y="11744"/>
                </a:lnTo>
                <a:lnTo>
                  <a:pt x="23139" y="11746"/>
                </a:lnTo>
                <a:lnTo>
                  <a:pt x="23129" y="11747"/>
                </a:lnTo>
                <a:lnTo>
                  <a:pt x="23124" y="11751"/>
                </a:lnTo>
                <a:lnTo>
                  <a:pt x="23122" y="11751"/>
                </a:lnTo>
                <a:lnTo>
                  <a:pt x="23133" y="11709"/>
                </a:lnTo>
                <a:lnTo>
                  <a:pt x="23143" y="11669"/>
                </a:lnTo>
                <a:lnTo>
                  <a:pt x="23155" y="11633"/>
                </a:lnTo>
                <a:lnTo>
                  <a:pt x="23166" y="11598"/>
                </a:lnTo>
                <a:lnTo>
                  <a:pt x="23174" y="11567"/>
                </a:lnTo>
                <a:lnTo>
                  <a:pt x="23183" y="11535"/>
                </a:lnTo>
                <a:lnTo>
                  <a:pt x="23190" y="11509"/>
                </a:lnTo>
                <a:lnTo>
                  <a:pt x="23197" y="11483"/>
                </a:lnTo>
                <a:lnTo>
                  <a:pt x="23209" y="11440"/>
                </a:lnTo>
                <a:lnTo>
                  <a:pt x="23219" y="11403"/>
                </a:lnTo>
                <a:lnTo>
                  <a:pt x="23228" y="11372"/>
                </a:lnTo>
                <a:lnTo>
                  <a:pt x="23235" y="11347"/>
                </a:lnTo>
                <a:lnTo>
                  <a:pt x="23242" y="11328"/>
                </a:lnTo>
                <a:lnTo>
                  <a:pt x="23246" y="11314"/>
                </a:lnTo>
                <a:lnTo>
                  <a:pt x="23249" y="11304"/>
                </a:lnTo>
                <a:lnTo>
                  <a:pt x="23251" y="11297"/>
                </a:lnTo>
                <a:lnTo>
                  <a:pt x="23251" y="11293"/>
                </a:lnTo>
                <a:lnTo>
                  <a:pt x="23253" y="11290"/>
                </a:lnTo>
                <a:lnTo>
                  <a:pt x="23211" y="11273"/>
                </a:lnTo>
                <a:lnTo>
                  <a:pt x="23176" y="11257"/>
                </a:lnTo>
                <a:lnTo>
                  <a:pt x="23143" y="11247"/>
                </a:lnTo>
                <a:lnTo>
                  <a:pt x="23117" y="11236"/>
                </a:lnTo>
                <a:lnTo>
                  <a:pt x="23096" y="11226"/>
                </a:lnTo>
                <a:lnTo>
                  <a:pt x="23075" y="11219"/>
                </a:lnTo>
                <a:lnTo>
                  <a:pt x="23061" y="11212"/>
                </a:lnTo>
                <a:lnTo>
                  <a:pt x="23049" y="11208"/>
                </a:lnTo>
                <a:lnTo>
                  <a:pt x="23039" y="11203"/>
                </a:lnTo>
                <a:lnTo>
                  <a:pt x="23032" y="11201"/>
                </a:lnTo>
                <a:lnTo>
                  <a:pt x="23023" y="11196"/>
                </a:lnTo>
                <a:lnTo>
                  <a:pt x="23019" y="11194"/>
                </a:lnTo>
                <a:lnTo>
                  <a:pt x="23019" y="11144"/>
                </a:lnTo>
                <a:lnTo>
                  <a:pt x="23019" y="11093"/>
                </a:lnTo>
                <a:lnTo>
                  <a:pt x="23019" y="11050"/>
                </a:lnTo>
                <a:lnTo>
                  <a:pt x="23019" y="11007"/>
                </a:lnTo>
                <a:lnTo>
                  <a:pt x="23019" y="10967"/>
                </a:lnTo>
                <a:lnTo>
                  <a:pt x="23019" y="10932"/>
                </a:lnTo>
                <a:lnTo>
                  <a:pt x="23019" y="10897"/>
                </a:lnTo>
                <a:lnTo>
                  <a:pt x="23019" y="10866"/>
                </a:lnTo>
                <a:lnTo>
                  <a:pt x="23019" y="10838"/>
                </a:lnTo>
                <a:lnTo>
                  <a:pt x="23019" y="10810"/>
                </a:lnTo>
                <a:lnTo>
                  <a:pt x="23019" y="10786"/>
                </a:lnTo>
                <a:lnTo>
                  <a:pt x="23019" y="10763"/>
                </a:lnTo>
                <a:lnTo>
                  <a:pt x="23019" y="10727"/>
                </a:lnTo>
                <a:lnTo>
                  <a:pt x="23019" y="10695"/>
                </a:lnTo>
                <a:lnTo>
                  <a:pt x="23019" y="10673"/>
                </a:lnTo>
                <a:lnTo>
                  <a:pt x="23019" y="10655"/>
                </a:lnTo>
                <a:lnTo>
                  <a:pt x="23019" y="10643"/>
                </a:lnTo>
                <a:lnTo>
                  <a:pt x="23019" y="10634"/>
                </a:lnTo>
                <a:lnTo>
                  <a:pt x="23019" y="10627"/>
                </a:lnTo>
                <a:lnTo>
                  <a:pt x="23019" y="10626"/>
                </a:lnTo>
                <a:lnTo>
                  <a:pt x="23150" y="10540"/>
                </a:lnTo>
                <a:lnTo>
                  <a:pt x="23273" y="10460"/>
                </a:lnTo>
                <a:lnTo>
                  <a:pt x="23386" y="10389"/>
                </a:lnTo>
                <a:lnTo>
                  <a:pt x="23494" y="10320"/>
                </a:lnTo>
                <a:lnTo>
                  <a:pt x="23592" y="10255"/>
                </a:lnTo>
                <a:lnTo>
                  <a:pt x="23684" y="10196"/>
                </a:lnTo>
                <a:lnTo>
                  <a:pt x="23769" y="10142"/>
                </a:lnTo>
                <a:lnTo>
                  <a:pt x="23851" y="10092"/>
                </a:lnTo>
                <a:lnTo>
                  <a:pt x="23922" y="10043"/>
                </a:lnTo>
                <a:lnTo>
                  <a:pt x="23988" y="10001"/>
                </a:lnTo>
                <a:lnTo>
                  <a:pt x="24049" y="9963"/>
                </a:lnTo>
                <a:lnTo>
                  <a:pt x="24105" y="9925"/>
                </a:lnTo>
                <a:lnTo>
                  <a:pt x="24155" y="9894"/>
                </a:lnTo>
                <a:lnTo>
                  <a:pt x="24200" y="9864"/>
                </a:lnTo>
                <a:lnTo>
                  <a:pt x="24240" y="9840"/>
                </a:lnTo>
                <a:lnTo>
                  <a:pt x="24275" y="9815"/>
                </a:lnTo>
                <a:lnTo>
                  <a:pt x="24308" y="9796"/>
                </a:lnTo>
                <a:lnTo>
                  <a:pt x="24334" y="9779"/>
                </a:lnTo>
                <a:lnTo>
                  <a:pt x="24359" y="9763"/>
                </a:lnTo>
                <a:lnTo>
                  <a:pt x="24380" y="9749"/>
                </a:lnTo>
                <a:lnTo>
                  <a:pt x="24397" y="9737"/>
                </a:lnTo>
                <a:lnTo>
                  <a:pt x="24411" y="9728"/>
                </a:lnTo>
                <a:lnTo>
                  <a:pt x="24423" y="9721"/>
                </a:lnTo>
                <a:lnTo>
                  <a:pt x="24433" y="9714"/>
                </a:lnTo>
                <a:lnTo>
                  <a:pt x="24446" y="9706"/>
                </a:lnTo>
                <a:lnTo>
                  <a:pt x="24453" y="9702"/>
                </a:lnTo>
                <a:lnTo>
                  <a:pt x="24454" y="9699"/>
                </a:lnTo>
                <a:lnTo>
                  <a:pt x="24513" y="9739"/>
                </a:lnTo>
                <a:lnTo>
                  <a:pt x="24571" y="9777"/>
                </a:lnTo>
                <a:lnTo>
                  <a:pt x="24623" y="9808"/>
                </a:lnTo>
                <a:lnTo>
                  <a:pt x="24672" y="9841"/>
                </a:lnTo>
                <a:lnTo>
                  <a:pt x="24717" y="9873"/>
                </a:lnTo>
                <a:lnTo>
                  <a:pt x="24759" y="9899"/>
                </a:lnTo>
                <a:lnTo>
                  <a:pt x="24799" y="9925"/>
                </a:lnTo>
                <a:lnTo>
                  <a:pt x="24833" y="9949"/>
                </a:lnTo>
                <a:lnTo>
                  <a:pt x="24868" y="9972"/>
                </a:lnTo>
                <a:lnTo>
                  <a:pt x="24896" y="9991"/>
                </a:lnTo>
                <a:lnTo>
                  <a:pt x="24926" y="10008"/>
                </a:lnTo>
                <a:lnTo>
                  <a:pt x="24952" y="10024"/>
                </a:lnTo>
                <a:lnTo>
                  <a:pt x="24973" y="10040"/>
                </a:lnTo>
                <a:lnTo>
                  <a:pt x="24994" y="10052"/>
                </a:lnTo>
                <a:lnTo>
                  <a:pt x="25028" y="10076"/>
                </a:lnTo>
                <a:lnTo>
                  <a:pt x="25056" y="10094"/>
                </a:lnTo>
                <a:lnTo>
                  <a:pt x="25075" y="10107"/>
                </a:lnTo>
                <a:lnTo>
                  <a:pt x="25091" y="10116"/>
                </a:lnTo>
                <a:lnTo>
                  <a:pt x="25100" y="10121"/>
                </a:lnTo>
                <a:lnTo>
                  <a:pt x="25107" y="10127"/>
                </a:lnTo>
                <a:lnTo>
                  <a:pt x="25108" y="10128"/>
                </a:lnTo>
                <a:lnTo>
                  <a:pt x="25112" y="10128"/>
                </a:lnTo>
                <a:lnTo>
                  <a:pt x="25117" y="10066"/>
                </a:lnTo>
                <a:lnTo>
                  <a:pt x="25122" y="10008"/>
                </a:lnTo>
                <a:lnTo>
                  <a:pt x="25126" y="9960"/>
                </a:lnTo>
                <a:lnTo>
                  <a:pt x="25131" y="9918"/>
                </a:lnTo>
                <a:lnTo>
                  <a:pt x="25134" y="9883"/>
                </a:lnTo>
                <a:lnTo>
                  <a:pt x="25138" y="9854"/>
                </a:lnTo>
                <a:lnTo>
                  <a:pt x="25140" y="9829"/>
                </a:lnTo>
                <a:lnTo>
                  <a:pt x="25141" y="9812"/>
                </a:lnTo>
                <a:lnTo>
                  <a:pt x="25143" y="9796"/>
                </a:lnTo>
                <a:lnTo>
                  <a:pt x="25143" y="9786"/>
                </a:lnTo>
                <a:lnTo>
                  <a:pt x="25147" y="9777"/>
                </a:lnTo>
                <a:lnTo>
                  <a:pt x="25147" y="9770"/>
                </a:lnTo>
                <a:lnTo>
                  <a:pt x="25147" y="9765"/>
                </a:lnTo>
                <a:lnTo>
                  <a:pt x="25181" y="9758"/>
                </a:lnTo>
                <a:lnTo>
                  <a:pt x="25211" y="9754"/>
                </a:lnTo>
                <a:lnTo>
                  <a:pt x="25239" y="9753"/>
                </a:lnTo>
                <a:lnTo>
                  <a:pt x="25261" y="9747"/>
                </a:lnTo>
                <a:lnTo>
                  <a:pt x="25279" y="9746"/>
                </a:lnTo>
                <a:lnTo>
                  <a:pt x="25298" y="9744"/>
                </a:lnTo>
                <a:lnTo>
                  <a:pt x="25310" y="9740"/>
                </a:lnTo>
                <a:lnTo>
                  <a:pt x="25319" y="9739"/>
                </a:lnTo>
                <a:lnTo>
                  <a:pt x="25327" y="9739"/>
                </a:lnTo>
                <a:lnTo>
                  <a:pt x="25334" y="9737"/>
                </a:lnTo>
                <a:lnTo>
                  <a:pt x="25341" y="9737"/>
                </a:lnTo>
                <a:lnTo>
                  <a:pt x="25345" y="9737"/>
                </a:lnTo>
                <a:lnTo>
                  <a:pt x="26174" y="10998"/>
                </a:lnTo>
                <a:close/>
                <a:moveTo>
                  <a:pt x="27794" y="12323"/>
                </a:moveTo>
                <a:lnTo>
                  <a:pt x="27748" y="12379"/>
                </a:lnTo>
                <a:lnTo>
                  <a:pt x="27707" y="12429"/>
                </a:lnTo>
                <a:lnTo>
                  <a:pt x="27670" y="12476"/>
                </a:lnTo>
                <a:lnTo>
                  <a:pt x="27632" y="12523"/>
                </a:lnTo>
                <a:lnTo>
                  <a:pt x="27599" y="12563"/>
                </a:lnTo>
                <a:lnTo>
                  <a:pt x="27566" y="12601"/>
                </a:lnTo>
                <a:lnTo>
                  <a:pt x="27538" y="12636"/>
                </a:lnTo>
                <a:lnTo>
                  <a:pt x="27512" y="12669"/>
                </a:lnTo>
                <a:lnTo>
                  <a:pt x="27486" y="12700"/>
                </a:lnTo>
                <a:lnTo>
                  <a:pt x="27463" y="12728"/>
                </a:lnTo>
                <a:lnTo>
                  <a:pt x="27442" y="12753"/>
                </a:lnTo>
                <a:lnTo>
                  <a:pt x="27425" y="12777"/>
                </a:lnTo>
                <a:lnTo>
                  <a:pt x="27408" y="12798"/>
                </a:lnTo>
                <a:lnTo>
                  <a:pt x="27392" y="12817"/>
                </a:lnTo>
                <a:lnTo>
                  <a:pt x="27366" y="12848"/>
                </a:lnTo>
                <a:lnTo>
                  <a:pt x="27345" y="12873"/>
                </a:lnTo>
                <a:lnTo>
                  <a:pt x="27331" y="12890"/>
                </a:lnTo>
                <a:lnTo>
                  <a:pt x="27319" y="12904"/>
                </a:lnTo>
                <a:lnTo>
                  <a:pt x="27312" y="12914"/>
                </a:lnTo>
                <a:lnTo>
                  <a:pt x="27308" y="12920"/>
                </a:lnTo>
                <a:lnTo>
                  <a:pt x="27307" y="12921"/>
                </a:lnTo>
                <a:lnTo>
                  <a:pt x="27303" y="12923"/>
                </a:lnTo>
                <a:lnTo>
                  <a:pt x="27265" y="12916"/>
                </a:lnTo>
                <a:lnTo>
                  <a:pt x="27227" y="12913"/>
                </a:lnTo>
                <a:lnTo>
                  <a:pt x="27197" y="12911"/>
                </a:lnTo>
                <a:lnTo>
                  <a:pt x="27171" y="12906"/>
                </a:lnTo>
                <a:lnTo>
                  <a:pt x="27147" y="12904"/>
                </a:lnTo>
                <a:lnTo>
                  <a:pt x="27129" y="12902"/>
                </a:lnTo>
                <a:lnTo>
                  <a:pt x="27114" y="12899"/>
                </a:lnTo>
                <a:lnTo>
                  <a:pt x="27100" y="12897"/>
                </a:lnTo>
                <a:lnTo>
                  <a:pt x="27091" y="12897"/>
                </a:lnTo>
                <a:lnTo>
                  <a:pt x="27082" y="12895"/>
                </a:lnTo>
                <a:lnTo>
                  <a:pt x="27074" y="12895"/>
                </a:lnTo>
                <a:lnTo>
                  <a:pt x="27072" y="12895"/>
                </a:lnTo>
                <a:lnTo>
                  <a:pt x="27061" y="12834"/>
                </a:lnTo>
                <a:lnTo>
                  <a:pt x="27049" y="12780"/>
                </a:lnTo>
                <a:lnTo>
                  <a:pt x="27041" y="12735"/>
                </a:lnTo>
                <a:lnTo>
                  <a:pt x="27035" y="12695"/>
                </a:lnTo>
                <a:lnTo>
                  <a:pt x="27028" y="12662"/>
                </a:lnTo>
                <a:lnTo>
                  <a:pt x="27021" y="12634"/>
                </a:lnTo>
                <a:lnTo>
                  <a:pt x="27020" y="12612"/>
                </a:lnTo>
                <a:lnTo>
                  <a:pt x="27015" y="12593"/>
                </a:lnTo>
                <a:lnTo>
                  <a:pt x="27013" y="12580"/>
                </a:lnTo>
                <a:lnTo>
                  <a:pt x="27011" y="12568"/>
                </a:lnTo>
                <a:lnTo>
                  <a:pt x="27009" y="12563"/>
                </a:lnTo>
                <a:lnTo>
                  <a:pt x="27009" y="12556"/>
                </a:lnTo>
                <a:lnTo>
                  <a:pt x="27006" y="12551"/>
                </a:lnTo>
                <a:lnTo>
                  <a:pt x="27061" y="12492"/>
                </a:lnTo>
                <a:lnTo>
                  <a:pt x="27114" y="12436"/>
                </a:lnTo>
                <a:lnTo>
                  <a:pt x="27162" y="12382"/>
                </a:lnTo>
                <a:lnTo>
                  <a:pt x="27208" y="12335"/>
                </a:lnTo>
                <a:lnTo>
                  <a:pt x="27249" y="12288"/>
                </a:lnTo>
                <a:lnTo>
                  <a:pt x="27286" y="12246"/>
                </a:lnTo>
                <a:lnTo>
                  <a:pt x="27324" y="12208"/>
                </a:lnTo>
                <a:lnTo>
                  <a:pt x="27357" y="12173"/>
                </a:lnTo>
                <a:lnTo>
                  <a:pt x="27387" y="12137"/>
                </a:lnTo>
                <a:lnTo>
                  <a:pt x="27416" y="12109"/>
                </a:lnTo>
                <a:lnTo>
                  <a:pt x="27442" y="12081"/>
                </a:lnTo>
                <a:lnTo>
                  <a:pt x="27463" y="12055"/>
                </a:lnTo>
                <a:lnTo>
                  <a:pt x="27486" y="12033"/>
                </a:lnTo>
                <a:lnTo>
                  <a:pt x="27505" y="12013"/>
                </a:lnTo>
                <a:lnTo>
                  <a:pt x="27536" y="11979"/>
                </a:lnTo>
                <a:lnTo>
                  <a:pt x="27562" y="11949"/>
                </a:lnTo>
                <a:lnTo>
                  <a:pt x="27580" y="11930"/>
                </a:lnTo>
                <a:lnTo>
                  <a:pt x="27592" y="11914"/>
                </a:lnTo>
                <a:lnTo>
                  <a:pt x="27602" y="11906"/>
                </a:lnTo>
                <a:lnTo>
                  <a:pt x="27608" y="11899"/>
                </a:lnTo>
                <a:lnTo>
                  <a:pt x="27611" y="11897"/>
                </a:lnTo>
                <a:lnTo>
                  <a:pt x="27613" y="11895"/>
                </a:lnTo>
                <a:lnTo>
                  <a:pt x="27569" y="11829"/>
                </a:lnTo>
                <a:lnTo>
                  <a:pt x="27529" y="11772"/>
                </a:lnTo>
                <a:lnTo>
                  <a:pt x="27496" y="11721"/>
                </a:lnTo>
                <a:lnTo>
                  <a:pt x="27468" y="11680"/>
                </a:lnTo>
                <a:lnTo>
                  <a:pt x="27446" y="11645"/>
                </a:lnTo>
                <a:lnTo>
                  <a:pt x="27425" y="11615"/>
                </a:lnTo>
                <a:lnTo>
                  <a:pt x="27409" y="11591"/>
                </a:lnTo>
                <a:lnTo>
                  <a:pt x="27395" y="11570"/>
                </a:lnTo>
                <a:lnTo>
                  <a:pt x="27385" y="11556"/>
                </a:lnTo>
                <a:lnTo>
                  <a:pt x="27378" y="11542"/>
                </a:lnTo>
                <a:lnTo>
                  <a:pt x="27371" y="11533"/>
                </a:lnTo>
                <a:lnTo>
                  <a:pt x="27369" y="11530"/>
                </a:lnTo>
                <a:lnTo>
                  <a:pt x="27366" y="11525"/>
                </a:lnTo>
                <a:lnTo>
                  <a:pt x="27366" y="11523"/>
                </a:lnTo>
                <a:lnTo>
                  <a:pt x="27388" y="11488"/>
                </a:lnTo>
                <a:lnTo>
                  <a:pt x="27411" y="11455"/>
                </a:lnTo>
                <a:lnTo>
                  <a:pt x="27428" y="11429"/>
                </a:lnTo>
                <a:lnTo>
                  <a:pt x="27444" y="11405"/>
                </a:lnTo>
                <a:lnTo>
                  <a:pt x="27456" y="11384"/>
                </a:lnTo>
                <a:lnTo>
                  <a:pt x="27468" y="11370"/>
                </a:lnTo>
                <a:lnTo>
                  <a:pt x="27479" y="11354"/>
                </a:lnTo>
                <a:lnTo>
                  <a:pt x="27486" y="11344"/>
                </a:lnTo>
                <a:lnTo>
                  <a:pt x="27493" y="11337"/>
                </a:lnTo>
                <a:lnTo>
                  <a:pt x="27495" y="11330"/>
                </a:lnTo>
                <a:lnTo>
                  <a:pt x="27501" y="11321"/>
                </a:lnTo>
                <a:lnTo>
                  <a:pt x="27503" y="11320"/>
                </a:lnTo>
                <a:lnTo>
                  <a:pt x="27545" y="11379"/>
                </a:lnTo>
                <a:lnTo>
                  <a:pt x="27580" y="11433"/>
                </a:lnTo>
                <a:lnTo>
                  <a:pt x="27611" y="11480"/>
                </a:lnTo>
                <a:lnTo>
                  <a:pt x="27637" y="11518"/>
                </a:lnTo>
                <a:lnTo>
                  <a:pt x="27662" y="11551"/>
                </a:lnTo>
                <a:lnTo>
                  <a:pt x="27679" y="11577"/>
                </a:lnTo>
                <a:lnTo>
                  <a:pt x="27693" y="11601"/>
                </a:lnTo>
                <a:lnTo>
                  <a:pt x="27707" y="11619"/>
                </a:lnTo>
                <a:lnTo>
                  <a:pt x="27715" y="11634"/>
                </a:lnTo>
                <a:lnTo>
                  <a:pt x="27724" y="11645"/>
                </a:lnTo>
                <a:lnTo>
                  <a:pt x="27729" y="11652"/>
                </a:lnTo>
                <a:lnTo>
                  <a:pt x="27733" y="11657"/>
                </a:lnTo>
                <a:lnTo>
                  <a:pt x="27735" y="11660"/>
                </a:lnTo>
                <a:lnTo>
                  <a:pt x="27735" y="11662"/>
                </a:lnTo>
                <a:lnTo>
                  <a:pt x="27794" y="12323"/>
                </a:lnTo>
                <a:close/>
                <a:moveTo>
                  <a:pt x="4797" y="10829"/>
                </a:moveTo>
                <a:lnTo>
                  <a:pt x="4764" y="10864"/>
                </a:lnTo>
                <a:lnTo>
                  <a:pt x="4733" y="10895"/>
                </a:lnTo>
                <a:lnTo>
                  <a:pt x="4707" y="10921"/>
                </a:lnTo>
                <a:lnTo>
                  <a:pt x="4686" y="10946"/>
                </a:lnTo>
                <a:lnTo>
                  <a:pt x="4665" y="10963"/>
                </a:lnTo>
                <a:lnTo>
                  <a:pt x="4651" y="10980"/>
                </a:lnTo>
                <a:lnTo>
                  <a:pt x="4637" y="10993"/>
                </a:lnTo>
                <a:lnTo>
                  <a:pt x="4627" y="11001"/>
                </a:lnTo>
                <a:lnTo>
                  <a:pt x="4618" y="11010"/>
                </a:lnTo>
                <a:lnTo>
                  <a:pt x="4613" y="11017"/>
                </a:lnTo>
                <a:lnTo>
                  <a:pt x="4604" y="11024"/>
                </a:lnTo>
                <a:lnTo>
                  <a:pt x="4603" y="11027"/>
                </a:lnTo>
                <a:lnTo>
                  <a:pt x="4550" y="10993"/>
                </a:lnTo>
                <a:lnTo>
                  <a:pt x="4503" y="10963"/>
                </a:lnTo>
                <a:lnTo>
                  <a:pt x="4462" y="10937"/>
                </a:lnTo>
                <a:lnTo>
                  <a:pt x="4430" y="10913"/>
                </a:lnTo>
                <a:lnTo>
                  <a:pt x="4399" y="10895"/>
                </a:lnTo>
                <a:lnTo>
                  <a:pt x="4375" y="10878"/>
                </a:lnTo>
                <a:lnTo>
                  <a:pt x="4356" y="10864"/>
                </a:lnTo>
                <a:lnTo>
                  <a:pt x="4340" y="10855"/>
                </a:lnTo>
                <a:lnTo>
                  <a:pt x="4326" y="10847"/>
                </a:lnTo>
                <a:lnTo>
                  <a:pt x="4317" y="10840"/>
                </a:lnTo>
                <a:lnTo>
                  <a:pt x="4312" y="10836"/>
                </a:lnTo>
                <a:lnTo>
                  <a:pt x="4307" y="10833"/>
                </a:lnTo>
                <a:lnTo>
                  <a:pt x="4303" y="10829"/>
                </a:lnTo>
                <a:lnTo>
                  <a:pt x="4338" y="10794"/>
                </a:lnTo>
                <a:lnTo>
                  <a:pt x="4371" y="10761"/>
                </a:lnTo>
                <a:lnTo>
                  <a:pt x="4397" y="10735"/>
                </a:lnTo>
                <a:lnTo>
                  <a:pt x="4422" y="10711"/>
                </a:lnTo>
                <a:lnTo>
                  <a:pt x="4441" y="10692"/>
                </a:lnTo>
                <a:lnTo>
                  <a:pt x="4456" y="10676"/>
                </a:lnTo>
                <a:lnTo>
                  <a:pt x="4470" y="10660"/>
                </a:lnTo>
                <a:lnTo>
                  <a:pt x="4483" y="10650"/>
                </a:lnTo>
                <a:lnTo>
                  <a:pt x="4489" y="10643"/>
                </a:lnTo>
                <a:lnTo>
                  <a:pt x="4495" y="10636"/>
                </a:lnTo>
                <a:lnTo>
                  <a:pt x="4503" y="10627"/>
                </a:lnTo>
                <a:lnTo>
                  <a:pt x="4507" y="10626"/>
                </a:lnTo>
                <a:lnTo>
                  <a:pt x="4797" y="10829"/>
                </a:lnTo>
                <a:close/>
                <a:moveTo>
                  <a:pt x="4274" y="10532"/>
                </a:moveTo>
                <a:lnTo>
                  <a:pt x="4232" y="10556"/>
                </a:lnTo>
                <a:lnTo>
                  <a:pt x="4197" y="10575"/>
                </a:lnTo>
                <a:lnTo>
                  <a:pt x="4164" y="10593"/>
                </a:lnTo>
                <a:lnTo>
                  <a:pt x="4138" y="10608"/>
                </a:lnTo>
                <a:lnTo>
                  <a:pt x="4117" y="10620"/>
                </a:lnTo>
                <a:lnTo>
                  <a:pt x="4096" y="10633"/>
                </a:lnTo>
                <a:lnTo>
                  <a:pt x="4081" y="10641"/>
                </a:lnTo>
                <a:lnTo>
                  <a:pt x="4070" y="10647"/>
                </a:lnTo>
                <a:lnTo>
                  <a:pt x="4060" y="10652"/>
                </a:lnTo>
                <a:lnTo>
                  <a:pt x="4053" y="10655"/>
                </a:lnTo>
                <a:lnTo>
                  <a:pt x="4044" y="10660"/>
                </a:lnTo>
                <a:lnTo>
                  <a:pt x="4041" y="10662"/>
                </a:lnTo>
                <a:lnTo>
                  <a:pt x="3987" y="10627"/>
                </a:lnTo>
                <a:lnTo>
                  <a:pt x="3940" y="10594"/>
                </a:lnTo>
                <a:lnTo>
                  <a:pt x="3898" y="10568"/>
                </a:lnTo>
                <a:lnTo>
                  <a:pt x="3863" y="10544"/>
                </a:lnTo>
                <a:lnTo>
                  <a:pt x="3832" y="10525"/>
                </a:lnTo>
                <a:lnTo>
                  <a:pt x="3808" y="10509"/>
                </a:lnTo>
                <a:lnTo>
                  <a:pt x="3789" y="10494"/>
                </a:lnTo>
                <a:lnTo>
                  <a:pt x="3771" y="10483"/>
                </a:lnTo>
                <a:lnTo>
                  <a:pt x="3761" y="10476"/>
                </a:lnTo>
                <a:lnTo>
                  <a:pt x="3749" y="10469"/>
                </a:lnTo>
                <a:lnTo>
                  <a:pt x="3742" y="10466"/>
                </a:lnTo>
                <a:lnTo>
                  <a:pt x="3738" y="10460"/>
                </a:lnTo>
                <a:lnTo>
                  <a:pt x="3733" y="10459"/>
                </a:lnTo>
                <a:lnTo>
                  <a:pt x="3775" y="10407"/>
                </a:lnTo>
                <a:lnTo>
                  <a:pt x="3809" y="10363"/>
                </a:lnTo>
                <a:lnTo>
                  <a:pt x="3841" y="10323"/>
                </a:lnTo>
                <a:lnTo>
                  <a:pt x="3867" y="10290"/>
                </a:lnTo>
                <a:lnTo>
                  <a:pt x="3891" y="10262"/>
                </a:lnTo>
                <a:lnTo>
                  <a:pt x="3909" y="10238"/>
                </a:lnTo>
                <a:lnTo>
                  <a:pt x="3924" y="10219"/>
                </a:lnTo>
                <a:lnTo>
                  <a:pt x="3936" y="10203"/>
                </a:lnTo>
                <a:lnTo>
                  <a:pt x="3945" y="10193"/>
                </a:lnTo>
                <a:lnTo>
                  <a:pt x="3956" y="10184"/>
                </a:lnTo>
                <a:lnTo>
                  <a:pt x="3959" y="10177"/>
                </a:lnTo>
                <a:lnTo>
                  <a:pt x="3964" y="10172"/>
                </a:lnTo>
                <a:lnTo>
                  <a:pt x="3966" y="10168"/>
                </a:lnTo>
                <a:lnTo>
                  <a:pt x="4274" y="10532"/>
                </a:lnTo>
                <a:close/>
                <a:moveTo>
                  <a:pt x="18311" y="9904"/>
                </a:moveTo>
                <a:lnTo>
                  <a:pt x="18285" y="9989"/>
                </a:lnTo>
                <a:lnTo>
                  <a:pt x="18259" y="10071"/>
                </a:lnTo>
                <a:lnTo>
                  <a:pt x="18235" y="10147"/>
                </a:lnTo>
                <a:lnTo>
                  <a:pt x="18212" y="10219"/>
                </a:lnTo>
                <a:lnTo>
                  <a:pt x="18193" y="10283"/>
                </a:lnTo>
                <a:lnTo>
                  <a:pt x="18174" y="10346"/>
                </a:lnTo>
                <a:lnTo>
                  <a:pt x="18157" y="10401"/>
                </a:lnTo>
                <a:lnTo>
                  <a:pt x="18139" y="10455"/>
                </a:lnTo>
                <a:lnTo>
                  <a:pt x="18123" y="10506"/>
                </a:lnTo>
                <a:lnTo>
                  <a:pt x="18110" y="10549"/>
                </a:lnTo>
                <a:lnTo>
                  <a:pt x="18097" y="10587"/>
                </a:lnTo>
                <a:lnTo>
                  <a:pt x="18085" y="10626"/>
                </a:lnTo>
                <a:lnTo>
                  <a:pt x="18075" y="10659"/>
                </a:lnTo>
                <a:lnTo>
                  <a:pt x="18066" y="10688"/>
                </a:lnTo>
                <a:lnTo>
                  <a:pt x="18057" y="10714"/>
                </a:lnTo>
                <a:lnTo>
                  <a:pt x="18049" y="10739"/>
                </a:lnTo>
                <a:lnTo>
                  <a:pt x="18042" y="10761"/>
                </a:lnTo>
                <a:lnTo>
                  <a:pt x="18038" y="10779"/>
                </a:lnTo>
                <a:lnTo>
                  <a:pt x="18031" y="10794"/>
                </a:lnTo>
                <a:lnTo>
                  <a:pt x="18030" y="10810"/>
                </a:lnTo>
                <a:lnTo>
                  <a:pt x="18021" y="10829"/>
                </a:lnTo>
                <a:lnTo>
                  <a:pt x="18016" y="10845"/>
                </a:lnTo>
                <a:lnTo>
                  <a:pt x="18014" y="10854"/>
                </a:lnTo>
                <a:lnTo>
                  <a:pt x="18014" y="10857"/>
                </a:lnTo>
                <a:lnTo>
                  <a:pt x="18012" y="10859"/>
                </a:lnTo>
                <a:lnTo>
                  <a:pt x="17972" y="10831"/>
                </a:lnTo>
                <a:lnTo>
                  <a:pt x="17937" y="10807"/>
                </a:lnTo>
                <a:lnTo>
                  <a:pt x="17903" y="10782"/>
                </a:lnTo>
                <a:lnTo>
                  <a:pt x="17871" y="10761"/>
                </a:lnTo>
                <a:lnTo>
                  <a:pt x="17840" y="10739"/>
                </a:lnTo>
                <a:lnTo>
                  <a:pt x="17812" y="10720"/>
                </a:lnTo>
                <a:lnTo>
                  <a:pt x="17763" y="10687"/>
                </a:lnTo>
                <a:lnTo>
                  <a:pt x="17723" y="10659"/>
                </a:lnTo>
                <a:lnTo>
                  <a:pt x="17687" y="10634"/>
                </a:lnTo>
                <a:lnTo>
                  <a:pt x="17659" y="10615"/>
                </a:lnTo>
                <a:lnTo>
                  <a:pt x="17636" y="10596"/>
                </a:lnTo>
                <a:lnTo>
                  <a:pt x="17619" y="10586"/>
                </a:lnTo>
                <a:lnTo>
                  <a:pt x="17607" y="10575"/>
                </a:lnTo>
                <a:lnTo>
                  <a:pt x="17596" y="10568"/>
                </a:lnTo>
                <a:lnTo>
                  <a:pt x="17590" y="10565"/>
                </a:lnTo>
                <a:lnTo>
                  <a:pt x="17588" y="10561"/>
                </a:lnTo>
                <a:lnTo>
                  <a:pt x="17584" y="10561"/>
                </a:lnTo>
                <a:lnTo>
                  <a:pt x="17583" y="10560"/>
                </a:lnTo>
                <a:lnTo>
                  <a:pt x="17593" y="10520"/>
                </a:lnTo>
                <a:lnTo>
                  <a:pt x="17605" y="10485"/>
                </a:lnTo>
                <a:lnTo>
                  <a:pt x="17616" y="10450"/>
                </a:lnTo>
                <a:lnTo>
                  <a:pt x="17624" y="10417"/>
                </a:lnTo>
                <a:lnTo>
                  <a:pt x="17633" y="10389"/>
                </a:lnTo>
                <a:lnTo>
                  <a:pt x="17640" y="10361"/>
                </a:lnTo>
                <a:lnTo>
                  <a:pt x="17656" y="10311"/>
                </a:lnTo>
                <a:lnTo>
                  <a:pt x="17666" y="10269"/>
                </a:lnTo>
                <a:lnTo>
                  <a:pt x="17676" y="10234"/>
                </a:lnTo>
                <a:lnTo>
                  <a:pt x="17685" y="10205"/>
                </a:lnTo>
                <a:lnTo>
                  <a:pt x="17692" y="10184"/>
                </a:lnTo>
                <a:lnTo>
                  <a:pt x="17696" y="10167"/>
                </a:lnTo>
                <a:lnTo>
                  <a:pt x="17701" y="10153"/>
                </a:lnTo>
                <a:lnTo>
                  <a:pt x="17703" y="10142"/>
                </a:lnTo>
                <a:lnTo>
                  <a:pt x="17704" y="10135"/>
                </a:lnTo>
                <a:lnTo>
                  <a:pt x="17704" y="10134"/>
                </a:lnTo>
                <a:lnTo>
                  <a:pt x="17708" y="10130"/>
                </a:lnTo>
                <a:lnTo>
                  <a:pt x="17708" y="10128"/>
                </a:lnTo>
                <a:lnTo>
                  <a:pt x="17746" y="10099"/>
                </a:lnTo>
                <a:lnTo>
                  <a:pt x="17781" y="10069"/>
                </a:lnTo>
                <a:lnTo>
                  <a:pt x="17817" y="10043"/>
                </a:lnTo>
                <a:lnTo>
                  <a:pt x="17847" y="10019"/>
                </a:lnTo>
                <a:lnTo>
                  <a:pt x="17878" y="9994"/>
                </a:lnTo>
                <a:lnTo>
                  <a:pt x="17906" y="9975"/>
                </a:lnTo>
                <a:lnTo>
                  <a:pt x="17955" y="9935"/>
                </a:lnTo>
                <a:lnTo>
                  <a:pt x="17996" y="9904"/>
                </a:lnTo>
                <a:lnTo>
                  <a:pt x="18031" y="9876"/>
                </a:lnTo>
                <a:lnTo>
                  <a:pt x="18059" y="9855"/>
                </a:lnTo>
                <a:lnTo>
                  <a:pt x="18082" y="9838"/>
                </a:lnTo>
                <a:lnTo>
                  <a:pt x="18099" y="9824"/>
                </a:lnTo>
                <a:lnTo>
                  <a:pt x="18113" y="9814"/>
                </a:lnTo>
                <a:lnTo>
                  <a:pt x="18123" y="9805"/>
                </a:lnTo>
                <a:lnTo>
                  <a:pt x="18130" y="9800"/>
                </a:lnTo>
                <a:lnTo>
                  <a:pt x="18132" y="9798"/>
                </a:lnTo>
                <a:lnTo>
                  <a:pt x="18134" y="9796"/>
                </a:lnTo>
                <a:lnTo>
                  <a:pt x="18136" y="9796"/>
                </a:lnTo>
                <a:lnTo>
                  <a:pt x="18311" y="9904"/>
                </a:lnTo>
                <a:close/>
                <a:moveTo>
                  <a:pt x="25811" y="9627"/>
                </a:moveTo>
                <a:lnTo>
                  <a:pt x="25684" y="9601"/>
                </a:lnTo>
                <a:lnTo>
                  <a:pt x="25566" y="9575"/>
                </a:lnTo>
                <a:lnTo>
                  <a:pt x="25454" y="9553"/>
                </a:lnTo>
                <a:lnTo>
                  <a:pt x="25352" y="9532"/>
                </a:lnTo>
                <a:lnTo>
                  <a:pt x="25256" y="9511"/>
                </a:lnTo>
                <a:lnTo>
                  <a:pt x="25166" y="9492"/>
                </a:lnTo>
                <a:lnTo>
                  <a:pt x="25082" y="9474"/>
                </a:lnTo>
                <a:lnTo>
                  <a:pt x="25006" y="9459"/>
                </a:lnTo>
                <a:lnTo>
                  <a:pt x="24936" y="9443"/>
                </a:lnTo>
                <a:lnTo>
                  <a:pt x="24870" y="9431"/>
                </a:lnTo>
                <a:lnTo>
                  <a:pt x="24811" y="9417"/>
                </a:lnTo>
                <a:lnTo>
                  <a:pt x="24759" y="9407"/>
                </a:lnTo>
                <a:lnTo>
                  <a:pt x="24710" y="9398"/>
                </a:lnTo>
                <a:lnTo>
                  <a:pt x="24667" y="9387"/>
                </a:lnTo>
                <a:lnTo>
                  <a:pt x="24627" y="9381"/>
                </a:lnTo>
                <a:lnTo>
                  <a:pt x="24592" y="9372"/>
                </a:lnTo>
                <a:lnTo>
                  <a:pt x="24562" y="9365"/>
                </a:lnTo>
                <a:lnTo>
                  <a:pt x="24536" y="9360"/>
                </a:lnTo>
                <a:lnTo>
                  <a:pt x="24512" y="9356"/>
                </a:lnTo>
                <a:lnTo>
                  <a:pt x="24491" y="9351"/>
                </a:lnTo>
                <a:lnTo>
                  <a:pt x="24473" y="9347"/>
                </a:lnTo>
                <a:lnTo>
                  <a:pt x="24461" y="9346"/>
                </a:lnTo>
                <a:lnTo>
                  <a:pt x="24447" y="9342"/>
                </a:lnTo>
                <a:lnTo>
                  <a:pt x="24439" y="9341"/>
                </a:lnTo>
                <a:lnTo>
                  <a:pt x="24427" y="9339"/>
                </a:lnTo>
                <a:lnTo>
                  <a:pt x="24421" y="9337"/>
                </a:lnTo>
                <a:lnTo>
                  <a:pt x="24418" y="9337"/>
                </a:lnTo>
                <a:lnTo>
                  <a:pt x="24414" y="9290"/>
                </a:lnTo>
                <a:lnTo>
                  <a:pt x="24411" y="9248"/>
                </a:lnTo>
                <a:lnTo>
                  <a:pt x="24406" y="9210"/>
                </a:lnTo>
                <a:lnTo>
                  <a:pt x="24404" y="9172"/>
                </a:lnTo>
                <a:lnTo>
                  <a:pt x="24400" y="9137"/>
                </a:lnTo>
                <a:lnTo>
                  <a:pt x="24397" y="9106"/>
                </a:lnTo>
                <a:lnTo>
                  <a:pt x="24395" y="9076"/>
                </a:lnTo>
                <a:lnTo>
                  <a:pt x="24393" y="9050"/>
                </a:lnTo>
                <a:lnTo>
                  <a:pt x="24388" y="9001"/>
                </a:lnTo>
                <a:lnTo>
                  <a:pt x="24387" y="8961"/>
                </a:lnTo>
                <a:lnTo>
                  <a:pt x="24383" y="8930"/>
                </a:lnTo>
                <a:lnTo>
                  <a:pt x="24380" y="8902"/>
                </a:lnTo>
                <a:lnTo>
                  <a:pt x="24378" y="8881"/>
                </a:lnTo>
                <a:lnTo>
                  <a:pt x="24378" y="8866"/>
                </a:lnTo>
                <a:lnTo>
                  <a:pt x="24376" y="8855"/>
                </a:lnTo>
                <a:lnTo>
                  <a:pt x="24376" y="8848"/>
                </a:lnTo>
                <a:lnTo>
                  <a:pt x="24376" y="8843"/>
                </a:lnTo>
                <a:lnTo>
                  <a:pt x="24376" y="8841"/>
                </a:lnTo>
                <a:lnTo>
                  <a:pt x="24376" y="8840"/>
                </a:lnTo>
                <a:lnTo>
                  <a:pt x="24494" y="8871"/>
                </a:lnTo>
                <a:lnTo>
                  <a:pt x="24606" y="8899"/>
                </a:lnTo>
                <a:lnTo>
                  <a:pt x="24708" y="8923"/>
                </a:lnTo>
                <a:lnTo>
                  <a:pt x="24807" y="8947"/>
                </a:lnTo>
                <a:lnTo>
                  <a:pt x="24896" y="8970"/>
                </a:lnTo>
                <a:lnTo>
                  <a:pt x="24980" y="8991"/>
                </a:lnTo>
                <a:lnTo>
                  <a:pt x="25058" y="9010"/>
                </a:lnTo>
                <a:lnTo>
                  <a:pt x="25129" y="9027"/>
                </a:lnTo>
                <a:lnTo>
                  <a:pt x="25194" y="9045"/>
                </a:lnTo>
                <a:lnTo>
                  <a:pt x="25256" y="9061"/>
                </a:lnTo>
                <a:lnTo>
                  <a:pt x="25310" y="9074"/>
                </a:lnTo>
                <a:lnTo>
                  <a:pt x="25360" y="9087"/>
                </a:lnTo>
                <a:lnTo>
                  <a:pt x="25406" y="9097"/>
                </a:lnTo>
                <a:lnTo>
                  <a:pt x="25447" y="9109"/>
                </a:lnTo>
                <a:lnTo>
                  <a:pt x="25482" y="9118"/>
                </a:lnTo>
                <a:lnTo>
                  <a:pt x="25515" y="9127"/>
                </a:lnTo>
                <a:lnTo>
                  <a:pt x="25545" y="9134"/>
                </a:lnTo>
                <a:lnTo>
                  <a:pt x="25571" y="9139"/>
                </a:lnTo>
                <a:lnTo>
                  <a:pt x="25592" y="9144"/>
                </a:lnTo>
                <a:lnTo>
                  <a:pt x="25609" y="9147"/>
                </a:lnTo>
                <a:lnTo>
                  <a:pt x="25628" y="9153"/>
                </a:lnTo>
                <a:lnTo>
                  <a:pt x="25641" y="9156"/>
                </a:lnTo>
                <a:lnTo>
                  <a:pt x="25651" y="9160"/>
                </a:lnTo>
                <a:lnTo>
                  <a:pt x="25658" y="9161"/>
                </a:lnTo>
                <a:lnTo>
                  <a:pt x="25672" y="9163"/>
                </a:lnTo>
                <a:lnTo>
                  <a:pt x="25677" y="9165"/>
                </a:lnTo>
                <a:lnTo>
                  <a:pt x="25681" y="9165"/>
                </a:lnTo>
                <a:lnTo>
                  <a:pt x="25811" y="9627"/>
                </a:lnTo>
                <a:close/>
                <a:moveTo>
                  <a:pt x="24046" y="8765"/>
                </a:moveTo>
                <a:lnTo>
                  <a:pt x="24021" y="8807"/>
                </a:lnTo>
                <a:lnTo>
                  <a:pt x="23999" y="8847"/>
                </a:lnTo>
                <a:lnTo>
                  <a:pt x="23980" y="8883"/>
                </a:lnTo>
                <a:lnTo>
                  <a:pt x="23960" y="8918"/>
                </a:lnTo>
                <a:lnTo>
                  <a:pt x="23943" y="8949"/>
                </a:lnTo>
                <a:lnTo>
                  <a:pt x="23926" y="8979"/>
                </a:lnTo>
                <a:lnTo>
                  <a:pt x="23910" y="9007"/>
                </a:lnTo>
                <a:lnTo>
                  <a:pt x="23894" y="9033"/>
                </a:lnTo>
                <a:lnTo>
                  <a:pt x="23870" y="9076"/>
                </a:lnTo>
                <a:lnTo>
                  <a:pt x="23849" y="9113"/>
                </a:lnTo>
                <a:lnTo>
                  <a:pt x="23830" y="9144"/>
                </a:lnTo>
                <a:lnTo>
                  <a:pt x="23818" y="9168"/>
                </a:lnTo>
                <a:lnTo>
                  <a:pt x="23807" y="9187"/>
                </a:lnTo>
                <a:lnTo>
                  <a:pt x="23799" y="9203"/>
                </a:lnTo>
                <a:lnTo>
                  <a:pt x="23792" y="9212"/>
                </a:lnTo>
                <a:lnTo>
                  <a:pt x="23790" y="9219"/>
                </a:lnTo>
                <a:lnTo>
                  <a:pt x="23786" y="9222"/>
                </a:lnTo>
                <a:lnTo>
                  <a:pt x="23785" y="9224"/>
                </a:lnTo>
                <a:lnTo>
                  <a:pt x="23785" y="9227"/>
                </a:lnTo>
                <a:lnTo>
                  <a:pt x="23745" y="9221"/>
                </a:lnTo>
                <a:lnTo>
                  <a:pt x="23710" y="9215"/>
                </a:lnTo>
                <a:lnTo>
                  <a:pt x="23680" y="9214"/>
                </a:lnTo>
                <a:lnTo>
                  <a:pt x="23654" y="9210"/>
                </a:lnTo>
                <a:lnTo>
                  <a:pt x="23632" y="9207"/>
                </a:lnTo>
                <a:lnTo>
                  <a:pt x="23614" y="9205"/>
                </a:lnTo>
                <a:lnTo>
                  <a:pt x="23599" y="9203"/>
                </a:lnTo>
                <a:lnTo>
                  <a:pt x="23586" y="9201"/>
                </a:lnTo>
                <a:lnTo>
                  <a:pt x="23578" y="9198"/>
                </a:lnTo>
                <a:lnTo>
                  <a:pt x="23571" y="9198"/>
                </a:lnTo>
                <a:lnTo>
                  <a:pt x="23562" y="9196"/>
                </a:lnTo>
                <a:lnTo>
                  <a:pt x="23557" y="9196"/>
                </a:lnTo>
                <a:lnTo>
                  <a:pt x="23579" y="9147"/>
                </a:lnTo>
                <a:lnTo>
                  <a:pt x="23597" y="9104"/>
                </a:lnTo>
                <a:lnTo>
                  <a:pt x="23616" y="9062"/>
                </a:lnTo>
                <a:lnTo>
                  <a:pt x="23632" y="9024"/>
                </a:lnTo>
                <a:lnTo>
                  <a:pt x="23649" y="8986"/>
                </a:lnTo>
                <a:lnTo>
                  <a:pt x="23663" y="8953"/>
                </a:lnTo>
                <a:lnTo>
                  <a:pt x="23675" y="8920"/>
                </a:lnTo>
                <a:lnTo>
                  <a:pt x="23689" y="8892"/>
                </a:lnTo>
                <a:lnTo>
                  <a:pt x="23699" y="8866"/>
                </a:lnTo>
                <a:lnTo>
                  <a:pt x="23710" y="8841"/>
                </a:lnTo>
                <a:lnTo>
                  <a:pt x="23731" y="8798"/>
                </a:lnTo>
                <a:lnTo>
                  <a:pt x="23743" y="8765"/>
                </a:lnTo>
                <a:lnTo>
                  <a:pt x="23757" y="8737"/>
                </a:lnTo>
                <a:lnTo>
                  <a:pt x="23766" y="8714"/>
                </a:lnTo>
                <a:lnTo>
                  <a:pt x="23771" y="8697"/>
                </a:lnTo>
                <a:lnTo>
                  <a:pt x="23778" y="8687"/>
                </a:lnTo>
                <a:lnTo>
                  <a:pt x="23781" y="8680"/>
                </a:lnTo>
                <a:lnTo>
                  <a:pt x="23783" y="8673"/>
                </a:lnTo>
                <a:lnTo>
                  <a:pt x="23785" y="8671"/>
                </a:lnTo>
                <a:lnTo>
                  <a:pt x="24046" y="8765"/>
                </a:lnTo>
                <a:close/>
                <a:moveTo>
                  <a:pt x="23557" y="8671"/>
                </a:moveTo>
                <a:lnTo>
                  <a:pt x="23533" y="8720"/>
                </a:lnTo>
                <a:lnTo>
                  <a:pt x="23508" y="8763"/>
                </a:lnTo>
                <a:lnTo>
                  <a:pt x="23487" y="8805"/>
                </a:lnTo>
                <a:lnTo>
                  <a:pt x="23468" y="8843"/>
                </a:lnTo>
                <a:lnTo>
                  <a:pt x="23447" y="8881"/>
                </a:lnTo>
                <a:lnTo>
                  <a:pt x="23430" y="8914"/>
                </a:lnTo>
                <a:lnTo>
                  <a:pt x="23413" y="8947"/>
                </a:lnTo>
                <a:lnTo>
                  <a:pt x="23397" y="8975"/>
                </a:lnTo>
                <a:lnTo>
                  <a:pt x="23385" y="9001"/>
                </a:lnTo>
                <a:lnTo>
                  <a:pt x="23371" y="9026"/>
                </a:lnTo>
                <a:lnTo>
                  <a:pt x="23350" y="9069"/>
                </a:lnTo>
                <a:lnTo>
                  <a:pt x="23329" y="9102"/>
                </a:lnTo>
                <a:lnTo>
                  <a:pt x="23317" y="9130"/>
                </a:lnTo>
                <a:lnTo>
                  <a:pt x="23303" y="9153"/>
                </a:lnTo>
                <a:lnTo>
                  <a:pt x="23294" y="9170"/>
                </a:lnTo>
                <a:lnTo>
                  <a:pt x="23291" y="9181"/>
                </a:lnTo>
                <a:lnTo>
                  <a:pt x="23286" y="9189"/>
                </a:lnTo>
                <a:lnTo>
                  <a:pt x="23284" y="9194"/>
                </a:lnTo>
                <a:lnTo>
                  <a:pt x="23282" y="9196"/>
                </a:lnTo>
                <a:lnTo>
                  <a:pt x="23235" y="9186"/>
                </a:lnTo>
                <a:lnTo>
                  <a:pt x="23193" y="9174"/>
                </a:lnTo>
                <a:lnTo>
                  <a:pt x="23155" y="9163"/>
                </a:lnTo>
                <a:lnTo>
                  <a:pt x="23117" y="9154"/>
                </a:lnTo>
                <a:lnTo>
                  <a:pt x="23084" y="9146"/>
                </a:lnTo>
                <a:lnTo>
                  <a:pt x="23052" y="9137"/>
                </a:lnTo>
                <a:lnTo>
                  <a:pt x="23023" y="9128"/>
                </a:lnTo>
                <a:lnTo>
                  <a:pt x="22995" y="9121"/>
                </a:lnTo>
                <a:lnTo>
                  <a:pt x="22946" y="9109"/>
                </a:lnTo>
                <a:lnTo>
                  <a:pt x="22906" y="9097"/>
                </a:lnTo>
                <a:lnTo>
                  <a:pt x="22875" y="9088"/>
                </a:lnTo>
                <a:lnTo>
                  <a:pt x="22847" y="9083"/>
                </a:lnTo>
                <a:lnTo>
                  <a:pt x="22828" y="9078"/>
                </a:lnTo>
                <a:lnTo>
                  <a:pt x="22812" y="9074"/>
                </a:lnTo>
                <a:lnTo>
                  <a:pt x="22802" y="9071"/>
                </a:lnTo>
                <a:lnTo>
                  <a:pt x="22793" y="9069"/>
                </a:lnTo>
                <a:lnTo>
                  <a:pt x="22790" y="9067"/>
                </a:lnTo>
                <a:lnTo>
                  <a:pt x="22786" y="9067"/>
                </a:lnTo>
                <a:lnTo>
                  <a:pt x="22790" y="9029"/>
                </a:lnTo>
                <a:lnTo>
                  <a:pt x="22793" y="8998"/>
                </a:lnTo>
                <a:lnTo>
                  <a:pt x="22799" y="8935"/>
                </a:lnTo>
                <a:lnTo>
                  <a:pt x="22802" y="8883"/>
                </a:lnTo>
                <a:lnTo>
                  <a:pt x="22807" y="8838"/>
                </a:lnTo>
                <a:lnTo>
                  <a:pt x="22811" y="8800"/>
                </a:lnTo>
                <a:lnTo>
                  <a:pt x="22812" y="8767"/>
                </a:lnTo>
                <a:lnTo>
                  <a:pt x="22816" y="8741"/>
                </a:lnTo>
                <a:lnTo>
                  <a:pt x="22818" y="8720"/>
                </a:lnTo>
                <a:lnTo>
                  <a:pt x="22818" y="8704"/>
                </a:lnTo>
                <a:lnTo>
                  <a:pt x="22819" y="8690"/>
                </a:lnTo>
                <a:lnTo>
                  <a:pt x="22819" y="8681"/>
                </a:lnTo>
                <a:lnTo>
                  <a:pt x="22821" y="8678"/>
                </a:lnTo>
                <a:lnTo>
                  <a:pt x="22821" y="8673"/>
                </a:lnTo>
                <a:lnTo>
                  <a:pt x="22821" y="8671"/>
                </a:lnTo>
                <a:lnTo>
                  <a:pt x="22861" y="8631"/>
                </a:lnTo>
                <a:lnTo>
                  <a:pt x="22896" y="8594"/>
                </a:lnTo>
                <a:lnTo>
                  <a:pt x="22931" y="8561"/>
                </a:lnTo>
                <a:lnTo>
                  <a:pt x="22964" y="8528"/>
                </a:lnTo>
                <a:lnTo>
                  <a:pt x="22993" y="8501"/>
                </a:lnTo>
                <a:lnTo>
                  <a:pt x="23021" y="8473"/>
                </a:lnTo>
                <a:lnTo>
                  <a:pt x="23072" y="8422"/>
                </a:lnTo>
                <a:lnTo>
                  <a:pt x="23113" y="8381"/>
                </a:lnTo>
                <a:lnTo>
                  <a:pt x="23148" y="8348"/>
                </a:lnTo>
                <a:lnTo>
                  <a:pt x="23176" y="8318"/>
                </a:lnTo>
                <a:lnTo>
                  <a:pt x="23199" y="8295"/>
                </a:lnTo>
                <a:lnTo>
                  <a:pt x="23216" y="8278"/>
                </a:lnTo>
                <a:lnTo>
                  <a:pt x="23228" y="8264"/>
                </a:lnTo>
                <a:lnTo>
                  <a:pt x="23240" y="8255"/>
                </a:lnTo>
                <a:lnTo>
                  <a:pt x="23246" y="8248"/>
                </a:lnTo>
                <a:lnTo>
                  <a:pt x="23249" y="8245"/>
                </a:lnTo>
                <a:lnTo>
                  <a:pt x="23251" y="8241"/>
                </a:lnTo>
                <a:lnTo>
                  <a:pt x="23253" y="8241"/>
                </a:lnTo>
                <a:lnTo>
                  <a:pt x="23557" y="8671"/>
                </a:lnTo>
                <a:close/>
                <a:moveTo>
                  <a:pt x="11801" y="9431"/>
                </a:moveTo>
                <a:lnTo>
                  <a:pt x="11754" y="9485"/>
                </a:lnTo>
                <a:lnTo>
                  <a:pt x="11714" y="9532"/>
                </a:lnTo>
                <a:lnTo>
                  <a:pt x="11680" y="9574"/>
                </a:lnTo>
                <a:lnTo>
                  <a:pt x="11650" y="9608"/>
                </a:lnTo>
                <a:lnTo>
                  <a:pt x="11626" y="9636"/>
                </a:lnTo>
                <a:lnTo>
                  <a:pt x="11603" y="9662"/>
                </a:lnTo>
                <a:lnTo>
                  <a:pt x="11586" y="9681"/>
                </a:lnTo>
                <a:lnTo>
                  <a:pt x="11573" y="9697"/>
                </a:lnTo>
                <a:lnTo>
                  <a:pt x="11561" y="9711"/>
                </a:lnTo>
                <a:lnTo>
                  <a:pt x="11553" y="9720"/>
                </a:lnTo>
                <a:lnTo>
                  <a:pt x="11547" y="9728"/>
                </a:lnTo>
                <a:lnTo>
                  <a:pt x="11544" y="9732"/>
                </a:lnTo>
                <a:lnTo>
                  <a:pt x="11540" y="9737"/>
                </a:lnTo>
                <a:lnTo>
                  <a:pt x="11533" y="9791"/>
                </a:lnTo>
                <a:lnTo>
                  <a:pt x="11526" y="9841"/>
                </a:lnTo>
                <a:lnTo>
                  <a:pt x="11520" y="9890"/>
                </a:lnTo>
                <a:lnTo>
                  <a:pt x="11516" y="9934"/>
                </a:lnTo>
                <a:lnTo>
                  <a:pt x="11511" y="9975"/>
                </a:lnTo>
                <a:lnTo>
                  <a:pt x="11506" y="10012"/>
                </a:lnTo>
                <a:lnTo>
                  <a:pt x="11502" y="10050"/>
                </a:lnTo>
                <a:lnTo>
                  <a:pt x="11499" y="10083"/>
                </a:lnTo>
                <a:lnTo>
                  <a:pt x="11493" y="10111"/>
                </a:lnTo>
                <a:lnTo>
                  <a:pt x="11492" y="10139"/>
                </a:lnTo>
                <a:lnTo>
                  <a:pt x="11488" y="10167"/>
                </a:lnTo>
                <a:lnTo>
                  <a:pt x="11485" y="10187"/>
                </a:lnTo>
                <a:lnTo>
                  <a:pt x="11483" y="10210"/>
                </a:lnTo>
                <a:lnTo>
                  <a:pt x="11481" y="10227"/>
                </a:lnTo>
                <a:lnTo>
                  <a:pt x="11476" y="10260"/>
                </a:lnTo>
                <a:lnTo>
                  <a:pt x="11474" y="10283"/>
                </a:lnTo>
                <a:lnTo>
                  <a:pt x="11473" y="10302"/>
                </a:lnTo>
                <a:lnTo>
                  <a:pt x="11471" y="10314"/>
                </a:lnTo>
                <a:lnTo>
                  <a:pt x="11467" y="10325"/>
                </a:lnTo>
                <a:lnTo>
                  <a:pt x="11467" y="10330"/>
                </a:lnTo>
                <a:lnTo>
                  <a:pt x="11467" y="10332"/>
                </a:lnTo>
                <a:lnTo>
                  <a:pt x="11467" y="10334"/>
                </a:lnTo>
                <a:lnTo>
                  <a:pt x="11373" y="10433"/>
                </a:lnTo>
                <a:lnTo>
                  <a:pt x="11285" y="10528"/>
                </a:lnTo>
                <a:lnTo>
                  <a:pt x="11196" y="10624"/>
                </a:lnTo>
                <a:lnTo>
                  <a:pt x="11111" y="10714"/>
                </a:lnTo>
                <a:lnTo>
                  <a:pt x="11031" y="10803"/>
                </a:lnTo>
                <a:lnTo>
                  <a:pt x="10951" y="10887"/>
                </a:lnTo>
                <a:lnTo>
                  <a:pt x="10874" y="10968"/>
                </a:lnTo>
                <a:lnTo>
                  <a:pt x="10799" y="11048"/>
                </a:lnTo>
                <a:lnTo>
                  <a:pt x="10730" y="11121"/>
                </a:lnTo>
                <a:lnTo>
                  <a:pt x="10660" y="11196"/>
                </a:lnTo>
                <a:lnTo>
                  <a:pt x="10594" y="11267"/>
                </a:lnTo>
                <a:lnTo>
                  <a:pt x="10532" y="11335"/>
                </a:lnTo>
                <a:lnTo>
                  <a:pt x="10469" y="11400"/>
                </a:lnTo>
                <a:lnTo>
                  <a:pt x="10412" y="11464"/>
                </a:lnTo>
                <a:lnTo>
                  <a:pt x="10354" y="11525"/>
                </a:lnTo>
                <a:lnTo>
                  <a:pt x="10299" y="11582"/>
                </a:lnTo>
                <a:lnTo>
                  <a:pt x="10246" y="11638"/>
                </a:lnTo>
                <a:lnTo>
                  <a:pt x="10196" y="11692"/>
                </a:lnTo>
                <a:lnTo>
                  <a:pt x="10151" y="11744"/>
                </a:lnTo>
                <a:lnTo>
                  <a:pt x="10104" y="11793"/>
                </a:lnTo>
                <a:lnTo>
                  <a:pt x="10019" y="11883"/>
                </a:lnTo>
                <a:lnTo>
                  <a:pt x="9940" y="11967"/>
                </a:lnTo>
                <a:lnTo>
                  <a:pt x="9871" y="12041"/>
                </a:lnTo>
                <a:lnTo>
                  <a:pt x="9806" y="12109"/>
                </a:lnTo>
                <a:lnTo>
                  <a:pt x="9751" y="12170"/>
                </a:lnTo>
                <a:lnTo>
                  <a:pt x="9700" y="12222"/>
                </a:lnTo>
                <a:lnTo>
                  <a:pt x="9655" y="12271"/>
                </a:lnTo>
                <a:lnTo>
                  <a:pt x="9617" y="12313"/>
                </a:lnTo>
                <a:lnTo>
                  <a:pt x="9584" y="12349"/>
                </a:lnTo>
                <a:lnTo>
                  <a:pt x="9552" y="12380"/>
                </a:lnTo>
                <a:lnTo>
                  <a:pt x="9528" y="12406"/>
                </a:lnTo>
                <a:lnTo>
                  <a:pt x="9509" y="12429"/>
                </a:lnTo>
                <a:lnTo>
                  <a:pt x="9492" y="12446"/>
                </a:lnTo>
                <a:lnTo>
                  <a:pt x="9478" y="12459"/>
                </a:lnTo>
                <a:lnTo>
                  <a:pt x="9467" y="12471"/>
                </a:lnTo>
                <a:lnTo>
                  <a:pt x="9460" y="12480"/>
                </a:lnTo>
                <a:lnTo>
                  <a:pt x="9455" y="12485"/>
                </a:lnTo>
                <a:lnTo>
                  <a:pt x="9452" y="12490"/>
                </a:lnTo>
                <a:lnTo>
                  <a:pt x="9448" y="12495"/>
                </a:lnTo>
                <a:lnTo>
                  <a:pt x="9472" y="12540"/>
                </a:lnTo>
                <a:lnTo>
                  <a:pt x="9493" y="12591"/>
                </a:lnTo>
                <a:lnTo>
                  <a:pt x="9509" y="12641"/>
                </a:lnTo>
                <a:lnTo>
                  <a:pt x="9519" y="12695"/>
                </a:lnTo>
                <a:lnTo>
                  <a:pt x="9525" y="12751"/>
                </a:lnTo>
                <a:lnTo>
                  <a:pt x="9526" y="12805"/>
                </a:lnTo>
                <a:lnTo>
                  <a:pt x="9523" y="12864"/>
                </a:lnTo>
                <a:lnTo>
                  <a:pt x="9514" y="12923"/>
                </a:lnTo>
                <a:lnTo>
                  <a:pt x="9467" y="12970"/>
                </a:lnTo>
                <a:lnTo>
                  <a:pt x="9429" y="13008"/>
                </a:lnTo>
                <a:lnTo>
                  <a:pt x="9392" y="13043"/>
                </a:lnTo>
                <a:lnTo>
                  <a:pt x="9363" y="13074"/>
                </a:lnTo>
                <a:lnTo>
                  <a:pt x="9339" y="13100"/>
                </a:lnTo>
                <a:lnTo>
                  <a:pt x="9316" y="13120"/>
                </a:lnTo>
                <a:lnTo>
                  <a:pt x="9299" y="13137"/>
                </a:lnTo>
                <a:lnTo>
                  <a:pt x="9286" y="13153"/>
                </a:lnTo>
                <a:lnTo>
                  <a:pt x="9274" y="13165"/>
                </a:lnTo>
                <a:lnTo>
                  <a:pt x="9265" y="13170"/>
                </a:lnTo>
                <a:lnTo>
                  <a:pt x="9260" y="13177"/>
                </a:lnTo>
                <a:lnTo>
                  <a:pt x="9257" y="13182"/>
                </a:lnTo>
                <a:lnTo>
                  <a:pt x="9253" y="13186"/>
                </a:lnTo>
                <a:lnTo>
                  <a:pt x="9293" y="13236"/>
                </a:lnTo>
                <a:lnTo>
                  <a:pt x="9330" y="13283"/>
                </a:lnTo>
                <a:lnTo>
                  <a:pt x="9361" y="13321"/>
                </a:lnTo>
                <a:lnTo>
                  <a:pt x="9387" y="13354"/>
                </a:lnTo>
                <a:lnTo>
                  <a:pt x="9408" y="13382"/>
                </a:lnTo>
                <a:lnTo>
                  <a:pt x="9429" y="13406"/>
                </a:lnTo>
                <a:lnTo>
                  <a:pt x="9443" y="13427"/>
                </a:lnTo>
                <a:lnTo>
                  <a:pt x="9455" y="13441"/>
                </a:lnTo>
                <a:lnTo>
                  <a:pt x="9464" y="13453"/>
                </a:lnTo>
                <a:lnTo>
                  <a:pt x="9472" y="13462"/>
                </a:lnTo>
                <a:lnTo>
                  <a:pt x="9476" y="13469"/>
                </a:lnTo>
                <a:lnTo>
                  <a:pt x="9481" y="13473"/>
                </a:lnTo>
                <a:lnTo>
                  <a:pt x="9483" y="13478"/>
                </a:lnTo>
                <a:lnTo>
                  <a:pt x="9448" y="13518"/>
                </a:lnTo>
                <a:lnTo>
                  <a:pt x="9417" y="13554"/>
                </a:lnTo>
                <a:lnTo>
                  <a:pt x="9389" y="13586"/>
                </a:lnTo>
                <a:lnTo>
                  <a:pt x="9366" y="13613"/>
                </a:lnTo>
                <a:lnTo>
                  <a:pt x="9347" y="13634"/>
                </a:lnTo>
                <a:lnTo>
                  <a:pt x="9330" y="13653"/>
                </a:lnTo>
                <a:lnTo>
                  <a:pt x="9316" y="13669"/>
                </a:lnTo>
                <a:lnTo>
                  <a:pt x="9305" y="13681"/>
                </a:lnTo>
                <a:lnTo>
                  <a:pt x="9299" y="13692"/>
                </a:lnTo>
                <a:lnTo>
                  <a:pt x="9293" y="13699"/>
                </a:lnTo>
                <a:lnTo>
                  <a:pt x="9283" y="13707"/>
                </a:lnTo>
                <a:lnTo>
                  <a:pt x="9281" y="13711"/>
                </a:lnTo>
                <a:lnTo>
                  <a:pt x="9234" y="13657"/>
                </a:lnTo>
                <a:lnTo>
                  <a:pt x="9187" y="13606"/>
                </a:lnTo>
                <a:lnTo>
                  <a:pt x="9145" y="13559"/>
                </a:lnTo>
                <a:lnTo>
                  <a:pt x="9107" y="13516"/>
                </a:lnTo>
                <a:lnTo>
                  <a:pt x="9071" y="13474"/>
                </a:lnTo>
                <a:lnTo>
                  <a:pt x="9036" y="13438"/>
                </a:lnTo>
                <a:lnTo>
                  <a:pt x="9006" y="13403"/>
                </a:lnTo>
                <a:lnTo>
                  <a:pt x="8977" y="13370"/>
                </a:lnTo>
                <a:lnTo>
                  <a:pt x="8951" y="13339"/>
                </a:lnTo>
                <a:lnTo>
                  <a:pt x="8925" y="13313"/>
                </a:lnTo>
                <a:lnTo>
                  <a:pt x="8904" y="13286"/>
                </a:lnTo>
                <a:lnTo>
                  <a:pt x="8883" y="13264"/>
                </a:lnTo>
                <a:lnTo>
                  <a:pt x="8848" y="13226"/>
                </a:lnTo>
                <a:lnTo>
                  <a:pt x="8820" y="13194"/>
                </a:lnTo>
                <a:lnTo>
                  <a:pt x="8798" y="13168"/>
                </a:lnTo>
                <a:lnTo>
                  <a:pt x="8782" y="13151"/>
                </a:lnTo>
                <a:lnTo>
                  <a:pt x="8772" y="13137"/>
                </a:lnTo>
                <a:lnTo>
                  <a:pt x="8763" y="13128"/>
                </a:lnTo>
                <a:lnTo>
                  <a:pt x="8758" y="13125"/>
                </a:lnTo>
                <a:lnTo>
                  <a:pt x="8756" y="13120"/>
                </a:lnTo>
                <a:lnTo>
                  <a:pt x="8754" y="13120"/>
                </a:lnTo>
                <a:lnTo>
                  <a:pt x="8754" y="13033"/>
                </a:lnTo>
                <a:lnTo>
                  <a:pt x="8754" y="12949"/>
                </a:lnTo>
                <a:lnTo>
                  <a:pt x="8754" y="12873"/>
                </a:lnTo>
                <a:lnTo>
                  <a:pt x="8754" y="12803"/>
                </a:lnTo>
                <a:lnTo>
                  <a:pt x="8754" y="12735"/>
                </a:lnTo>
                <a:lnTo>
                  <a:pt x="8754" y="12674"/>
                </a:lnTo>
                <a:lnTo>
                  <a:pt x="8754" y="12617"/>
                </a:lnTo>
                <a:lnTo>
                  <a:pt x="8754" y="12565"/>
                </a:lnTo>
                <a:lnTo>
                  <a:pt x="8754" y="12514"/>
                </a:lnTo>
                <a:lnTo>
                  <a:pt x="8754" y="12471"/>
                </a:lnTo>
                <a:lnTo>
                  <a:pt x="8754" y="12429"/>
                </a:lnTo>
                <a:lnTo>
                  <a:pt x="8754" y="12394"/>
                </a:lnTo>
                <a:lnTo>
                  <a:pt x="8754" y="12358"/>
                </a:lnTo>
                <a:lnTo>
                  <a:pt x="8754" y="12330"/>
                </a:lnTo>
                <a:lnTo>
                  <a:pt x="8754" y="12302"/>
                </a:lnTo>
                <a:lnTo>
                  <a:pt x="8754" y="12278"/>
                </a:lnTo>
                <a:lnTo>
                  <a:pt x="8754" y="12259"/>
                </a:lnTo>
                <a:lnTo>
                  <a:pt x="8754" y="12238"/>
                </a:lnTo>
                <a:lnTo>
                  <a:pt x="8754" y="12222"/>
                </a:lnTo>
                <a:lnTo>
                  <a:pt x="8754" y="12208"/>
                </a:lnTo>
                <a:lnTo>
                  <a:pt x="8754" y="12187"/>
                </a:lnTo>
                <a:lnTo>
                  <a:pt x="8754" y="12173"/>
                </a:lnTo>
                <a:lnTo>
                  <a:pt x="8754" y="12163"/>
                </a:lnTo>
                <a:lnTo>
                  <a:pt x="8754" y="12160"/>
                </a:lnTo>
                <a:lnTo>
                  <a:pt x="8754" y="12158"/>
                </a:lnTo>
                <a:lnTo>
                  <a:pt x="8770" y="12069"/>
                </a:lnTo>
                <a:lnTo>
                  <a:pt x="8785" y="11987"/>
                </a:lnTo>
                <a:lnTo>
                  <a:pt x="8798" y="11904"/>
                </a:lnTo>
                <a:lnTo>
                  <a:pt x="8813" y="11824"/>
                </a:lnTo>
                <a:lnTo>
                  <a:pt x="8825" y="11747"/>
                </a:lnTo>
                <a:lnTo>
                  <a:pt x="8839" y="11674"/>
                </a:lnTo>
                <a:lnTo>
                  <a:pt x="8850" y="11601"/>
                </a:lnTo>
                <a:lnTo>
                  <a:pt x="8864" y="11532"/>
                </a:lnTo>
                <a:lnTo>
                  <a:pt x="8874" y="11466"/>
                </a:lnTo>
                <a:lnTo>
                  <a:pt x="8885" y="11400"/>
                </a:lnTo>
                <a:lnTo>
                  <a:pt x="8897" y="11339"/>
                </a:lnTo>
                <a:lnTo>
                  <a:pt x="8907" y="11278"/>
                </a:lnTo>
                <a:lnTo>
                  <a:pt x="8916" y="11220"/>
                </a:lnTo>
                <a:lnTo>
                  <a:pt x="8926" y="11167"/>
                </a:lnTo>
                <a:lnTo>
                  <a:pt x="8944" y="11060"/>
                </a:lnTo>
                <a:lnTo>
                  <a:pt x="8963" y="10965"/>
                </a:lnTo>
                <a:lnTo>
                  <a:pt x="8977" y="10878"/>
                </a:lnTo>
                <a:lnTo>
                  <a:pt x="8991" y="10796"/>
                </a:lnTo>
                <a:lnTo>
                  <a:pt x="9003" y="10723"/>
                </a:lnTo>
                <a:lnTo>
                  <a:pt x="9015" y="10659"/>
                </a:lnTo>
                <a:lnTo>
                  <a:pt x="9025" y="10600"/>
                </a:lnTo>
                <a:lnTo>
                  <a:pt x="9034" y="10544"/>
                </a:lnTo>
                <a:lnTo>
                  <a:pt x="9043" y="10499"/>
                </a:lnTo>
                <a:lnTo>
                  <a:pt x="9050" y="10457"/>
                </a:lnTo>
                <a:lnTo>
                  <a:pt x="9057" y="10420"/>
                </a:lnTo>
                <a:lnTo>
                  <a:pt x="9060" y="10387"/>
                </a:lnTo>
                <a:lnTo>
                  <a:pt x="9065" y="10361"/>
                </a:lnTo>
                <a:lnTo>
                  <a:pt x="9069" y="10337"/>
                </a:lnTo>
                <a:lnTo>
                  <a:pt x="9074" y="10320"/>
                </a:lnTo>
                <a:lnTo>
                  <a:pt x="9076" y="10304"/>
                </a:lnTo>
                <a:lnTo>
                  <a:pt x="9078" y="10290"/>
                </a:lnTo>
                <a:lnTo>
                  <a:pt x="9079" y="10280"/>
                </a:lnTo>
                <a:lnTo>
                  <a:pt x="9079" y="10273"/>
                </a:lnTo>
                <a:lnTo>
                  <a:pt x="9083" y="10264"/>
                </a:lnTo>
                <a:lnTo>
                  <a:pt x="9083" y="10260"/>
                </a:lnTo>
                <a:lnTo>
                  <a:pt x="9043" y="10243"/>
                </a:lnTo>
                <a:lnTo>
                  <a:pt x="9006" y="10226"/>
                </a:lnTo>
                <a:lnTo>
                  <a:pt x="8972" y="10210"/>
                </a:lnTo>
                <a:lnTo>
                  <a:pt x="8940" y="10194"/>
                </a:lnTo>
                <a:lnTo>
                  <a:pt x="8909" y="10179"/>
                </a:lnTo>
                <a:lnTo>
                  <a:pt x="8881" y="10167"/>
                </a:lnTo>
                <a:lnTo>
                  <a:pt x="8831" y="10144"/>
                </a:lnTo>
                <a:lnTo>
                  <a:pt x="8789" y="10125"/>
                </a:lnTo>
                <a:lnTo>
                  <a:pt x="8754" y="10107"/>
                </a:lnTo>
                <a:lnTo>
                  <a:pt x="8726" y="10094"/>
                </a:lnTo>
                <a:lnTo>
                  <a:pt x="8702" y="10083"/>
                </a:lnTo>
                <a:lnTo>
                  <a:pt x="8685" y="10076"/>
                </a:lnTo>
                <a:lnTo>
                  <a:pt x="8671" y="10069"/>
                </a:lnTo>
                <a:lnTo>
                  <a:pt x="8660" y="10066"/>
                </a:lnTo>
                <a:lnTo>
                  <a:pt x="8653" y="10060"/>
                </a:lnTo>
                <a:lnTo>
                  <a:pt x="8652" y="10059"/>
                </a:lnTo>
                <a:lnTo>
                  <a:pt x="8650" y="10059"/>
                </a:lnTo>
                <a:lnTo>
                  <a:pt x="8646" y="10059"/>
                </a:lnTo>
                <a:lnTo>
                  <a:pt x="8605" y="9953"/>
                </a:lnTo>
                <a:lnTo>
                  <a:pt x="8566" y="9855"/>
                </a:lnTo>
                <a:lnTo>
                  <a:pt x="8531" y="9763"/>
                </a:lnTo>
                <a:lnTo>
                  <a:pt x="8495" y="9678"/>
                </a:lnTo>
                <a:lnTo>
                  <a:pt x="8464" y="9596"/>
                </a:lnTo>
                <a:lnTo>
                  <a:pt x="8434" y="9523"/>
                </a:lnTo>
                <a:lnTo>
                  <a:pt x="8406" y="9455"/>
                </a:lnTo>
                <a:lnTo>
                  <a:pt x="8382" y="9391"/>
                </a:lnTo>
                <a:lnTo>
                  <a:pt x="8358" y="9332"/>
                </a:lnTo>
                <a:lnTo>
                  <a:pt x="8338" y="9280"/>
                </a:lnTo>
                <a:lnTo>
                  <a:pt x="8319" y="9231"/>
                </a:lnTo>
                <a:lnTo>
                  <a:pt x="8300" y="9186"/>
                </a:lnTo>
                <a:lnTo>
                  <a:pt x="8283" y="9146"/>
                </a:lnTo>
                <a:lnTo>
                  <a:pt x="8271" y="9111"/>
                </a:lnTo>
                <a:lnTo>
                  <a:pt x="8257" y="9078"/>
                </a:lnTo>
                <a:lnTo>
                  <a:pt x="8246" y="9050"/>
                </a:lnTo>
                <a:lnTo>
                  <a:pt x="8236" y="9024"/>
                </a:lnTo>
                <a:lnTo>
                  <a:pt x="8227" y="9001"/>
                </a:lnTo>
                <a:lnTo>
                  <a:pt x="8218" y="8982"/>
                </a:lnTo>
                <a:lnTo>
                  <a:pt x="8211" y="8967"/>
                </a:lnTo>
                <a:lnTo>
                  <a:pt x="8206" y="8951"/>
                </a:lnTo>
                <a:lnTo>
                  <a:pt x="8203" y="8941"/>
                </a:lnTo>
                <a:lnTo>
                  <a:pt x="8196" y="8923"/>
                </a:lnTo>
                <a:lnTo>
                  <a:pt x="8192" y="8911"/>
                </a:lnTo>
                <a:lnTo>
                  <a:pt x="8189" y="8907"/>
                </a:lnTo>
                <a:lnTo>
                  <a:pt x="8187" y="8906"/>
                </a:lnTo>
                <a:lnTo>
                  <a:pt x="8222" y="8852"/>
                </a:lnTo>
                <a:lnTo>
                  <a:pt x="8253" y="8807"/>
                </a:lnTo>
                <a:lnTo>
                  <a:pt x="8279" y="8765"/>
                </a:lnTo>
                <a:lnTo>
                  <a:pt x="8300" y="8732"/>
                </a:lnTo>
                <a:lnTo>
                  <a:pt x="8319" y="8704"/>
                </a:lnTo>
                <a:lnTo>
                  <a:pt x="8337" y="8680"/>
                </a:lnTo>
                <a:lnTo>
                  <a:pt x="8347" y="8661"/>
                </a:lnTo>
                <a:lnTo>
                  <a:pt x="8358" y="8643"/>
                </a:lnTo>
                <a:lnTo>
                  <a:pt x="8366" y="8631"/>
                </a:lnTo>
                <a:lnTo>
                  <a:pt x="8373" y="8621"/>
                </a:lnTo>
                <a:lnTo>
                  <a:pt x="8378" y="8614"/>
                </a:lnTo>
                <a:lnTo>
                  <a:pt x="8380" y="8610"/>
                </a:lnTo>
                <a:lnTo>
                  <a:pt x="8382" y="8608"/>
                </a:lnTo>
                <a:lnTo>
                  <a:pt x="8382" y="8605"/>
                </a:lnTo>
                <a:lnTo>
                  <a:pt x="8382" y="8546"/>
                </a:lnTo>
                <a:lnTo>
                  <a:pt x="8382" y="8495"/>
                </a:lnTo>
                <a:lnTo>
                  <a:pt x="8382" y="8450"/>
                </a:lnTo>
                <a:lnTo>
                  <a:pt x="8382" y="8414"/>
                </a:lnTo>
                <a:lnTo>
                  <a:pt x="8382" y="8381"/>
                </a:lnTo>
                <a:lnTo>
                  <a:pt x="8382" y="8351"/>
                </a:lnTo>
                <a:lnTo>
                  <a:pt x="8382" y="8330"/>
                </a:lnTo>
                <a:lnTo>
                  <a:pt x="8382" y="8313"/>
                </a:lnTo>
                <a:lnTo>
                  <a:pt x="8382" y="8299"/>
                </a:lnTo>
                <a:lnTo>
                  <a:pt x="8382" y="8288"/>
                </a:lnTo>
                <a:lnTo>
                  <a:pt x="8382" y="8280"/>
                </a:lnTo>
                <a:lnTo>
                  <a:pt x="8382" y="8274"/>
                </a:lnTo>
                <a:lnTo>
                  <a:pt x="8382" y="8271"/>
                </a:lnTo>
                <a:lnTo>
                  <a:pt x="8340" y="8271"/>
                </a:lnTo>
                <a:lnTo>
                  <a:pt x="7925" y="8271"/>
                </a:lnTo>
                <a:lnTo>
                  <a:pt x="7907" y="8233"/>
                </a:lnTo>
                <a:lnTo>
                  <a:pt x="7890" y="8200"/>
                </a:lnTo>
                <a:lnTo>
                  <a:pt x="7872" y="8168"/>
                </a:lnTo>
                <a:lnTo>
                  <a:pt x="7857" y="8137"/>
                </a:lnTo>
                <a:lnTo>
                  <a:pt x="7831" y="8085"/>
                </a:lnTo>
                <a:lnTo>
                  <a:pt x="7806" y="8038"/>
                </a:lnTo>
                <a:lnTo>
                  <a:pt x="7787" y="8000"/>
                </a:lnTo>
                <a:lnTo>
                  <a:pt x="7771" y="7967"/>
                </a:lnTo>
                <a:lnTo>
                  <a:pt x="7756" y="7941"/>
                </a:lnTo>
                <a:lnTo>
                  <a:pt x="7745" y="7920"/>
                </a:lnTo>
                <a:lnTo>
                  <a:pt x="7738" y="7902"/>
                </a:lnTo>
                <a:lnTo>
                  <a:pt x="7731" y="7890"/>
                </a:lnTo>
                <a:lnTo>
                  <a:pt x="7728" y="7881"/>
                </a:lnTo>
                <a:lnTo>
                  <a:pt x="7723" y="7876"/>
                </a:lnTo>
                <a:lnTo>
                  <a:pt x="7721" y="7873"/>
                </a:lnTo>
                <a:lnTo>
                  <a:pt x="7721" y="7869"/>
                </a:lnTo>
                <a:lnTo>
                  <a:pt x="7676" y="7874"/>
                </a:lnTo>
                <a:lnTo>
                  <a:pt x="7634" y="7878"/>
                </a:lnTo>
                <a:lnTo>
                  <a:pt x="7599" y="7883"/>
                </a:lnTo>
                <a:lnTo>
                  <a:pt x="7570" y="7888"/>
                </a:lnTo>
                <a:lnTo>
                  <a:pt x="7544" y="7890"/>
                </a:lnTo>
                <a:lnTo>
                  <a:pt x="7523" y="7892"/>
                </a:lnTo>
                <a:lnTo>
                  <a:pt x="7507" y="7894"/>
                </a:lnTo>
                <a:lnTo>
                  <a:pt x="7491" y="7897"/>
                </a:lnTo>
                <a:lnTo>
                  <a:pt x="7481" y="7897"/>
                </a:lnTo>
                <a:lnTo>
                  <a:pt x="7474" y="7899"/>
                </a:lnTo>
                <a:lnTo>
                  <a:pt x="7467" y="7899"/>
                </a:lnTo>
                <a:lnTo>
                  <a:pt x="7458" y="7899"/>
                </a:lnTo>
                <a:lnTo>
                  <a:pt x="7373" y="7850"/>
                </a:lnTo>
                <a:lnTo>
                  <a:pt x="7295" y="7807"/>
                </a:lnTo>
                <a:lnTo>
                  <a:pt x="7220" y="7765"/>
                </a:lnTo>
                <a:lnTo>
                  <a:pt x="7151" y="7725"/>
                </a:lnTo>
                <a:lnTo>
                  <a:pt x="7086" y="7688"/>
                </a:lnTo>
                <a:lnTo>
                  <a:pt x="7025" y="7655"/>
                </a:lnTo>
                <a:lnTo>
                  <a:pt x="6970" y="7624"/>
                </a:lnTo>
                <a:lnTo>
                  <a:pt x="6917" y="7596"/>
                </a:lnTo>
                <a:lnTo>
                  <a:pt x="6872" y="7568"/>
                </a:lnTo>
                <a:lnTo>
                  <a:pt x="6829" y="7544"/>
                </a:lnTo>
                <a:lnTo>
                  <a:pt x="6789" y="7521"/>
                </a:lnTo>
                <a:lnTo>
                  <a:pt x="6754" y="7502"/>
                </a:lnTo>
                <a:lnTo>
                  <a:pt x="6721" y="7485"/>
                </a:lnTo>
                <a:lnTo>
                  <a:pt x="6690" y="7468"/>
                </a:lnTo>
                <a:lnTo>
                  <a:pt x="6664" y="7452"/>
                </a:lnTo>
                <a:lnTo>
                  <a:pt x="6643" y="7440"/>
                </a:lnTo>
                <a:lnTo>
                  <a:pt x="6620" y="7428"/>
                </a:lnTo>
                <a:lnTo>
                  <a:pt x="6603" y="7417"/>
                </a:lnTo>
                <a:lnTo>
                  <a:pt x="6587" y="7408"/>
                </a:lnTo>
                <a:lnTo>
                  <a:pt x="6575" y="7401"/>
                </a:lnTo>
                <a:lnTo>
                  <a:pt x="6552" y="7391"/>
                </a:lnTo>
                <a:lnTo>
                  <a:pt x="6540" y="7382"/>
                </a:lnTo>
                <a:lnTo>
                  <a:pt x="6531" y="7377"/>
                </a:lnTo>
                <a:lnTo>
                  <a:pt x="6526" y="7375"/>
                </a:lnTo>
                <a:lnTo>
                  <a:pt x="6524" y="7374"/>
                </a:lnTo>
                <a:lnTo>
                  <a:pt x="6472" y="7309"/>
                </a:lnTo>
                <a:lnTo>
                  <a:pt x="6425" y="7254"/>
                </a:lnTo>
                <a:lnTo>
                  <a:pt x="6385" y="7205"/>
                </a:lnTo>
                <a:lnTo>
                  <a:pt x="6354" y="7163"/>
                </a:lnTo>
                <a:lnTo>
                  <a:pt x="6323" y="7128"/>
                </a:lnTo>
                <a:lnTo>
                  <a:pt x="6298" y="7097"/>
                </a:lnTo>
                <a:lnTo>
                  <a:pt x="6279" y="7073"/>
                </a:lnTo>
                <a:lnTo>
                  <a:pt x="6264" y="7055"/>
                </a:lnTo>
                <a:lnTo>
                  <a:pt x="6253" y="7040"/>
                </a:lnTo>
                <a:lnTo>
                  <a:pt x="6241" y="7029"/>
                </a:lnTo>
                <a:lnTo>
                  <a:pt x="6236" y="7021"/>
                </a:lnTo>
                <a:lnTo>
                  <a:pt x="6230" y="7014"/>
                </a:lnTo>
                <a:lnTo>
                  <a:pt x="6229" y="7010"/>
                </a:lnTo>
                <a:lnTo>
                  <a:pt x="6227" y="7010"/>
                </a:lnTo>
                <a:lnTo>
                  <a:pt x="5863" y="7010"/>
                </a:lnTo>
                <a:lnTo>
                  <a:pt x="5771" y="6890"/>
                </a:lnTo>
                <a:lnTo>
                  <a:pt x="5688" y="6775"/>
                </a:lnTo>
                <a:lnTo>
                  <a:pt x="5608" y="6671"/>
                </a:lnTo>
                <a:lnTo>
                  <a:pt x="5533" y="6572"/>
                </a:lnTo>
                <a:lnTo>
                  <a:pt x="5465" y="6480"/>
                </a:lnTo>
                <a:lnTo>
                  <a:pt x="5399" y="6395"/>
                </a:lnTo>
                <a:lnTo>
                  <a:pt x="5340" y="6315"/>
                </a:lnTo>
                <a:lnTo>
                  <a:pt x="5286" y="6242"/>
                </a:lnTo>
                <a:lnTo>
                  <a:pt x="5236" y="6174"/>
                </a:lnTo>
                <a:lnTo>
                  <a:pt x="5189" y="6113"/>
                </a:lnTo>
                <a:lnTo>
                  <a:pt x="5147" y="6057"/>
                </a:lnTo>
                <a:lnTo>
                  <a:pt x="5109" y="6005"/>
                </a:lnTo>
                <a:lnTo>
                  <a:pt x="5072" y="5960"/>
                </a:lnTo>
                <a:lnTo>
                  <a:pt x="5043" y="5918"/>
                </a:lnTo>
                <a:lnTo>
                  <a:pt x="5015" y="5882"/>
                </a:lnTo>
                <a:lnTo>
                  <a:pt x="4990" y="5848"/>
                </a:lnTo>
                <a:lnTo>
                  <a:pt x="4968" y="5819"/>
                </a:lnTo>
                <a:lnTo>
                  <a:pt x="4949" y="5793"/>
                </a:lnTo>
                <a:lnTo>
                  <a:pt x="4931" y="5772"/>
                </a:lnTo>
                <a:lnTo>
                  <a:pt x="4917" y="5751"/>
                </a:lnTo>
                <a:lnTo>
                  <a:pt x="4905" y="5735"/>
                </a:lnTo>
                <a:lnTo>
                  <a:pt x="4896" y="5723"/>
                </a:lnTo>
                <a:lnTo>
                  <a:pt x="4888" y="5713"/>
                </a:lnTo>
                <a:lnTo>
                  <a:pt x="4881" y="5704"/>
                </a:lnTo>
                <a:lnTo>
                  <a:pt x="4872" y="5690"/>
                </a:lnTo>
                <a:lnTo>
                  <a:pt x="4867" y="5683"/>
                </a:lnTo>
                <a:lnTo>
                  <a:pt x="4865" y="5682"/>
                </a:lnTo>
                <a:lnTo>
                  <a:pt x="4869" y="5622"/>
                </a:lnTo>
                <a:lnTo>
                  <a:pt x="4872" y="5565"/>
                </a:lnTo>
                <a:lnTo>
                  <a:pt x="4876" y="5513"/>
                </a:lnTo>
                <a:lnTo>
                  <a:pt x="4877" y="5462"/>
                </a:lnTo>
                <a:lnTo>
                  <a:pt x="4883" y="5417"/>
                </a:lnTo>
                <a:lnTo>
                  <a:pt x="4884" y="5375"/>
                </a:lnTo>
                <a:lnTo>
                  <a:pt x="4888" y="5335"/>
                </a:lnTo>
                <a:lnTo>
                  <a:pt x="4890" y="5299"/>
                </a:lnTo>
                <a:lnTo>
                  <a:pt x="4891" y="5266"/>
                </a:lnTo>
                <a:lnTo>
                  <a:pt x="4893" y="5235"/>
                </a:lnTo>
                <a:lnTo>
                  <a:pt x="4896" y="5207"/>
                </a:lnTo>
                <a:lnTo>
                  <a:pt x="4898" y="5181"/>
                </a:lnTo>
                <a:lnTo>
                  <a:pt x="4898" y="5158"/>
                </a:lnTo>
                <a:lnTo>
                  <a:pt x="4900" y="5137"/>
                </a:lnTo>
                <a:lnTo>
                  <a:pt x="4902" y="5102"/>
                </a:lnTo>
                <a:lnTo>
                  <a:pt x="4905" y="5075"/>
                </a:lnTo>
                <a:lnTo>
                  <a:pt x="4905" y="5054"/>
                </a:lnTo>
                <a:lnTo>
                  <a:pt x="4907" y="5040"/>
                </a:lnTo>
                <a:lnTo>
                  <a:pt x="4907" y="5029"/>
                </a:lnTo>
                <a:lnTo>
                  <a:pt x="4907" y="5022"/>
                </a:lnTo>
                <a:lnTo>
                  <a:pt x="4907" y="5021"/>
                </a:lnTo>
                <a:lnTo>
                  <a:pt x="4907" y="5019"/>
                </a:lnTo>
                <a:lnTo>
                  <a:pt x="4876" y="4975"/>
                </a:lnTo>
                <a:lnTo>
                  <a:pt x="4848" y="4930"/>
                </a:lnTo>
                <a:lnTo>
                  <a:pt x="4820" y="4892"/>
                </a:lnTo>
                <a:lnTo>
                  <a:pt x="4796" y="4854"/>
                </a:lnTo>
                <a:lnTo>
                  <a:pt x="4771" y="4821"/>
                </a:lnTo>
                <a:lnTo>
                  <a:pt x="4749" y="4789"/>
                </a:lnTo>
                <a:lnTo>
                  <a:pt x="4728" y="4760"/>
                </a:lnTo>
                <a:lnTo>
                  <a:pt x="4710" y="4732"/>
                </a:lnTo>
                <a:lnTo>
                  <a:pt x="4677" y="4683"/>
                </a:lnTo>
                <a:lnTo>
                  <a:pt x="4648" y="4645"/>
                </a:lnTo>
                <a:lnTo>
                  <a:pt x="4627" y="4612"/>
                </a:lnTo>
                <a:lnTo>
                  <a:pt x="4606" y="4586"/>
                </a:lnTo>
                <a:lnTo>
                  <a:pt x="4594" y="4563"/>
                </a:lnTo>
                <a:lnTo>
                  <a:pt x="4583" y="4548"/>
                </a:lnTo>
                <a:lnTo>
                  <a:pt x="4576" y="4537"/>
                </a:lnTo>
                <a:lnTo>
                  <a:pt x="4569" y="4530"/>
                </a:lnTo>
                <a:lnTo>
                  <a:pt x="4568" y="4527"/>
                </a:lnTo>
                <a:lnTo>
                  <a:pt x="4566" y="4523"/>
                </a:lnTo>
                <a:lnTo>
                  <a:pt x="4566" y="4522"/>
                </a:lnTo>
                <a:lnTo>
                  <a:pt x="4526" y="4535"/>
                </a:lnTo>
                <a:lnTo>
                  <a:pt x="4491" y="4544"/>
                </a:lnTo>
                <a:lnTo>
                  <a:pt x="4460" y="4553"/>
                </a:lnTo>
                <a:lnTo>
                  <a:pt x="4434" y="4562"/>
                </a:lnTo>
                <a:lnTo>
                  <a:pt x="4411" y="4567"/>
                </a:lnTo>
                <a:lnTo>
                  <a:pt x="4394" y="4572"/>
                </a:lnTo>
                <a:lnTo>
                  <a:pt x="4380" y="4577"/>
                </a:lnTo>
                <a:lnTo>
                  <a:pt x="4366" y="4581"/>
                </a:lnTo>
                <a:lnTo>
                  <a:pt x="4357" y="4582"/>
                </a:lnTo>
                <a:lnTo>
                  <a:pt x="4350" y="4586"/>
                </a:lnTo>
                <a:lnTo>
                  <a:pt x="4342" y="4588"/>
                </a:lnTo>
                <a:lnTo>
                  <a:pt x="4338" y="4588"/>
                </a:lnTo>
                <a:lnTo>
                  <a:pt x="4309" y="4529"/>
                </a:lnTo>
                <a:lnTo>
                  <a:pt x="4283" y="4478"/>
                </a:lnTo>
                <a:lnTo>
                  <a:pt x="4262" y="4431"/>
                </a:lnTo>
                <a:lnTo>
                  <a:pt x="4241" y="4395"/>
                </a:lnTo>
                <a:lnTo>
                  <a:pt x="4227" y="4362"/>
                </a:lnTo>
                <a:lnTo>
                  <a:pt x="4211" y="4334"/>
                </a:lnTo>
                <a:lnTo>
                  <a:pt x="4199" y="4311"/>
                </a:lnTo>
                <a:lnTo>
                  <a:pt x="4190" y="4294"/>
                </a:lnTo>
                <a:lnTo>
                  <a:pt x="4185" y="4282"/>
                </a:lnTo>
                <a:lnTo>
                  <a:pt x="4180" y="4269"/>
                </a:lnTo>
                <a:lnTo>
                  <a:pt x="4176" y="4261"/>
                </a:lnTo>
                <a:lnTo>
                  <a:pt x="4173" y="4257"/>
                </a:lnTo>
                <a:lnTo>
                  <a:pt x="4171" y="4252"/>
                </a:lnTo>
                <a:lnTo>
                  <a:pt x="4206" y="4257"/>
                </a:lnTo>
                <a:lnTo>
                  <a:pt x="4237" y="4261"/>
                </a:lnTo>
                <a:lnTo>
                  <a:pt x="4263" y="4266"/>
                </a:lnTo>
                <a:lnTo>
                  <a:pt x="4286" y="4269"/>
                </a:lnTo>
                <a:lnTo>
                  <a:pt x="4305" y="4273"/>
                </a:lnTo>
                <a:lnTo>
                  <a:pt x="4321" y="4275"/>
                </a:lnTo>
                <a:lnTo>
                  <a:pt x="4333" y="4276"/>
                </a:lnTo>
                <a:lnTo>
                  <a:pt x="4343" y="4278"/>
                </a:lnTo>
                <a:lnTo>
                  <a:pt x="4354" y="4282"/>
                </a:lnTo>
                <a:lnTo>
                  <a:pt x="4359" y="4282"/>
                </a:lnTo>
                <a:lnTo>
                  <a:pt x="4366" y="4283"/>
                </a:lnTo>
                <a:lnTo>
                  <a:pt x="4368" y="4283"/>
                </a:lnTo>
                <a:lnTo>
                  <a:pt x="4324" y="4235"/>
                </a:lnTo>
                <a:lnTo>
                  <a:pt x="4281" y="4189"/>
                </a:lnTo>
                <a:lnTo>
                  <a:pt x="4241" y="4148"/>
                </a:lnTo>
                <a:lnTo>
                  <a:pt x="4206" y="4108"/>
                </a:lnTo>
                <a:lnTo>
                  <a:pt x="4171" y="4073"/>
                </a:lnTo>
                <a:lnTo>
                  <a:pt x="4138" y="4038"/>
                </a:lnTo>
                <a:lnTo>
                  <a:pt x="4110" y="4007"/>
                </a:lnTo>
                <a:lnTo>
                  <a:pt x="4081" y="3979"/>
                </a:lnTo>
                <a:lnTo>
                  <a:pt x="4058" y="3953"/>
                </a:lnTo>
                <a:lnTo>
                  <a:pt x="4034" y="3927"/>
                </a:lnTo>
                <a:lnTo>
                  <a:pt x="3994" y="3885"/>
                </a:lnTo>
                <a:lnTo>
                  <a:pt x="3961" y="3850"/>
                </a:lnTo>
                <a:lnTo>
                  <a:pt x="3935" y="3821"/>
                </a:lnTo>
                <a:lnTo>
                  <a:pt x="3916" y="3800"/>
                </a:lnTo>
                <a:lnTo>
                  <a:pt x="3900" y="3784"/>
                </a:lnTo>
                <a:lnTo>
                  <a:pt x="3889" y="3774"/>
                </a:lnTo>
                <a:lnTo>
                  <a:pt x="3881" y="3765"/>
                </a:lnTo>
                <a:lnTo>
                  <a:pt x="3876" y="3760"/>
                </a:lnTo>
                <a:lnTo>
                  <a:pt x="3874" y="3758"/>
                </a:lnTo>
                <a:lnTo>
                  <a:pt x="3874" y="3756"/>
                </a:lnTo>
                <a:lnTo>
                  <a:pt x="3813" y="3748"/>
                </a:lnTo>
                <a:lnTo>
                  <a:pt x="3757" y="3739"/>
                </a:lnTo>
                <a:lnTo>
                  <a:pt x="3705" y="3729"/>
                </a:lnTo>
                <a:lnTo>
                  <a:pt x="3656" y="3723"/>
                </a:lnTo>
                <a:lnTo>
                  <a:pt x="3611" y="3716"/>
                </a:lnTo>
                <a:lnTo>
                  <a:pt x="3568" y="3709"/>
                </a:lnTo>
                <a:lnTo>
                  <a:pt x="3529" y="3702"/>
                </a:lnTo>
                <a:lnTo>
                  <a:pt x="3493" y="3697"/>
                </a:lnTo>
                <a:lnTo>
                  <a:pt x="3460" y="3692"/>
                </a:lnTo>
                <a:lnTo>
                  <a:pt x="3430" y="3689"/>
                </a:lnTo>
                <a:lnTo>
                  <a:pt x="3401" y="3683"/>
                </a:lnTo>
                <a:lnTo>
                  <a:pt x="3376" y="3680"/>
                </a:lnTo>
                <a:lnTo>
                  <a:pt x="3352" y="3676"/>
                </a:lnTo>
                <a:lnTo>
                  <a:pt x="3333" y="3673"/>
                </a:lnTo>
                <a:lnTo>
                  <a:pt x="3298" y="3668"/>
                </a:lnTo>
                <a:lnTo>
                  <a:pt x="3270" y="3664"/>
                </a:lnTo>
                <a:lnTo>
                  <a:pt x="3249" y="3659"/>
                </a:lnTo>
                <a:lnTo>
                  <a:pt x="3235" y="3657"/>
                </a:lnTo>
                <a:lnTo>
                  <a:pt x="3225" y="3657"/>
                </a:lnTo>
                <a:lnTo>
                  <a:pt x="3220" y="3656"/>
                </a:lnTo>
                <a:lnTo>
                  <a:pt x="3216" y="3656"/>
                </a:lnTo>
                <a:lnTo>
                  <a:pt x="3215" y="3656"/>
                </a:lnTo>
                <a:lnTo>
                  <a:pt x="3140" y="3692"/>
                </a:lnTo>
                <a:lnTo>
                  <a:pt x="3070" y="3727"/>
                </a:lnTo>
                <a:lnTo>
                  <a:pt x="3001" y="3762"/>
                </a:lnTo>
                <a:lnTo>
                  <a:pt x="2933" y="3795"/>
                </a:lnTo>
                <a:lnTo>
                  <a:pt x="2869" y="3826"/>
                </a:lnTo>
                <a:lnTo>
                  <a:pt x="2806" y="3859"/>
                </a:lnTo>
                <a:lnTo>
                  <a:pt x="2686" y="3918"/>
                </a:lnTo>
                <a:lnTo>
                  <a:pt x="2576" y="3972"/>
                </a:lnTo>
                <a:lnTo>
                  <a:pt x="2474" y="4022"/>
                </a:lnTo>
                <a:lnTo>
                  <a:pt x="2376" y="4071"/>
                </a:lnTo>
                <a:lnTo>
                  <a:pt x="2289" y="4115"/>
                </a:lnTo>
                <a:lnTo>
                  <a:pt x="2208" y="4155"/>
                </a:lnTo>
                <a:lnTo>
                  <a:pt x="2135" y="4191"/>
                </a:lnTo>
                <a:lnTo>
                  <a:pt x="2067" y="4226"/>
                </a:lnTo>
                <a:lnTo>
                  <a:pt x="2004" y="4257"/>
                </a:lnTo>
                <a:lnTo>
                  <a:pt x="1948" y="4283"/>
                </a:lnTo>
                <a:lnTo>
                  <a:pt x="1898" y="4309"/>
                </a:lnTo>
                <a:lnTo>
                  <a:pt x="1855" y="4332"/>
                </a:lnTo>
                <a:lnTo>
                  <a:pt x="1813" y="4351"/>
                </a:lnTo>
                <a:lnTo>
                  <a:pt x="1776" y="4369"/>
                </a:lnTo>
                <a:lnTo>
                  <a:pt x="1747" y="4384"/>
                </a:lnTo>
                <a:lnTo>
                  <a:pt x="1721" y="4396"/>
                </a:lnTo>
                <a:lnTo>
                  <a:pt x="1696" y="4409"/>
                </a:lnTo>
                <a:lnTo>
                  <a:pt x="1677" y="4417"/>
                </a:lnTo>
                <a:lnTo>
                  <a:pt x="1661" y="4426"/>
                </a:lnTo>
                <a:lnTo>
                  <a:pt x="1648" y="4431"/>
                </a:lnTo>
                <a:lnTo>
                  <a:pt x="1637" y="4438"/>
                </a:lnTo>
                <a:lnTo>
                  <a:pt x="1628" y="4440"/>
                </a:lnTo>
                <a:lnTo>
                  <a:pt x="1623" y="4445"/>
                </a:lnTo>
                <a:lnTo>
                  <a:pt x="1615" y="4447"/>
                </a:lnTo>
                <a:lnTo>
                  <a:pt x="1613" y="4450"/>
                </a:lnTo>
                <a:lnTo>
                  <a:pt x="1663" y="4400"/>
                </a:lnTo>
                <a:lnTo>
                  <a:pt x="1714" y="4353"/>
                </a:lnTo>
                <a:lnTo>
                  <a:pt x="1757" y="4308"/>
                </a:lnTo>
                <a:lnTo>
                  <a:pt x="1801" y="4268"/>
                </a:lnTo>
                <a:lnTo>
                  <a:pt x="1841" y="4228"/>
                </a:lnTo>
                <a:lnTo>
                  <a:pt x="1875" y="4193"/>
                </a:lnTo>
                <a:lnTo>
                  <a:pt x="1910" y="4160"/>
                </a:lnTo>
                <a:lnTo>
                  <a:pt x="1941" y="4130"/>
                </a:lnTo>
                <a:lnTo>
                  <a:pt x="1969" y="4101"/>
                </a:lnTo>
                <a:lnTo>
                  <a:pt x="1995" y="4075"/>
                </a:lnTo>
                <a:lnTo>
                  <a:pt x="2020" y="4050"/>
                </a:lnTo>
                <a:lnTo>
                  <a:pt x="2042" y="4031"/>
                </a:lnTo>
                <a:lnTo>
                  <a:pt x="2081" y="3995"/>
                </a:lnTo>
                <a:lnTo>
                  <a:pt x="2110" y="3963"/>
                </a:lnTo>
                <a:lnTo>
                  <a:pt x="2135" y="3942"/>
                </a:lnTo>
                <a:lnTo>
                  <a:pt x="2152" y="3923"/>
                </a:lnTo>
                <a:lnTo>
                  <a:pt x="2164" y="3913"/>
                </a:lnTo>
                <a:lnTo>
                  <a:pt x="2173" y="3904"/>
                </a:lnTo>
                <a:lnTo>
                  <a:pt x="2178" y="3897"/>
                </a:lnTo>
                <a:lnTo>
                  <a:pt x="2180" y="3896"/>
                </a:lnTo>
                <a:lnTo>
                  <a:pt x="2181" y="3896"/>
                </a:lnTo>
                <a:lnTo>
                  <a:pt x="2145" y="3868"/>
                </a:lnTo>
                <a:lnTo>
                  <a:pt x="2110" y="3842"/>
                </a:lnTo>
                <a:lnTo>
                  <a:pt x="2079" y="3817"/>
                </a:lnTo>
                <a:lnTo>
                  <a:pt x="2049" y="3795"/>
                </a:lnTo>
                <a:lnTo>
                  <a:pt x="1995" y="3753"/>
                </a:lnTo>
                <a:lnTo>
                  <a:pt x="1950" y="3718"/>
                </a:lnTo>
                <a:lnTo>
                  <a:pt x="1910" y="3690"/>
                </a:lnTo>
                <a:lnTo>
                  <a:pt x="1877" y="3664"/>
                </a:lnTo>
                <a:lnTo>
                  <a:pt x="1851" y="3643"/>
                </a:lnTo>
                <a:lnTo>
                  <a:pt x="1830" y="3629"/>
                </a:lnTo>
                <a:lnTo>
                  <a:pt x="1815" y="3616"/>
                </a:lnTo>
                <a:lnTo>
                  <a:pt x="1801" y="3607"/>
                </a:lnTo>
                <a:lnTo>
                  <a:pt x="1792" y="3600"/>
                </a:lnTo>
                <a:lnTo>
                  <a:pt x="1787" y="3593"/>
                </a:lnTo>
                <a:lnTo>
                  <a:pt x="1781" y="3591"/>
                </a:lnTo>
                <a:lnTo>
                  <a:pt x="1780" y="3589"/>
                </a:lnTo>
                <a:lnTo>
                  <a:pt x="1764" y="3487"/>
                </a:lnTo>
                <a:lnTo>
                  <a:pt x="1750" y="3389"/>
                </a:lnTo>
                <a:lnTo>
                  <a:pt x="1738" y="3301"/>
                </a:lnTo>
                <a:lnTo>
                  <a:pt x="1724" y="3217"/>
                </a:lnTo>
                <a:lnTo>
                  <a:pt x="1714" y="3139"/>
                </a:lnTo>
                <a:lnTo>
                  <a:pt x="1703" y="3066"/>
                </a:lnTo>
                <a:lnTo>
                  <a:pt x="1691" y="2998"/>
                </a:lnTo>
                <a:lnTo>
                  <a:pt x="1682" y="2937"/>
                </a:lnTo>
                <a:lnTo>
                  <a:pt x="1674" y="2880"/>
                </a:lnTo>
                <a:lnTo>
                  <a:pt x="1668" y="2828"/>
                </a:lnTo>
                <a:lnTo>
                  <a:pt x="1660" y="2779"/>
                </a:lnTo>
                <a:lnTo>
                  <a:pt x="1653" y="2736"/>
                </a:lnTo>
                <a:lnTo>
                  <a:pt x="1648" y="2696"/>
                </a:lnTo>
                <a:lnTo>
                  <a:pt x="1641" y="2661"/>
                </a:lnTo>
                <a:lnTo>
                  <a:pt x="1637" y="2628"/>
                </a:lnTo>
                <a:lnTo>
                  <a:pt x="1632" y="2600"/>
                </a:lnTo>
                <a:lnTo>
                  <a:pt x="1630" y="2576"/>
                </a:lnTo>
                <a:lnTo>
                  <a:pt x="1627" y="2555"/>
                </a:lnTo>
                <a:lnTo>
                  <a:pt x="1623" y="2534"/>
                </a:lnTo>
                <a:lnTo>
                  <a:pt x="1621" y="2520"/>
                </a:lnTo>
                <a:lnTo>
                  <a:pt x="1620" y="2506"/>
                </a:lnTo>
                <a:lnTo>
                  <a:pt x="1618" y="2496"/>
                </a:lnTo>
                <a:lnTo>
                  <a:pt x="1615" y="2478"/>
                </a:lnTo>
                <a:lnTo>
                  <a:pt x="1613" y="2466"/>
                </a:lnTo>
                <a:lnTo>
                  <a:pt x="1613" y="2463"/>
                </a:lnTo>
                <a:lnTo>
                  <a:pt x="1613" y="2461"/>
                </a:lnTo>
                <a:lnTo>
                  <a:pt x="1672" y="2429"/>
                </a:lnTo>
                <a:lnTo>
                  <a:pt x="1729" y="2402"/>
                </a:lnTo>
                <a:lnTo>
                  <a:pt x="1781" y="2376"/>
                </a:lnTo>
                <a:lnTo>
                  <a:pt x="1832" y="2348"/>
                </a:lnTo>
                <a:lnTo>
                  <a:pt x="1877" y="2325"/>
                </a:lnTo>
                <a:lnTo>
                  <a:pt x="1919" y="2304"/>
                </a:lnTo>
                <a:lnTo>
                  <a:pt x="1959" y="2283"/>
                </a:lnTo>
                <a:lnTo>
                  <a:pt x="1995" y="2266"/>
                </a:lnTo>
                <a:lnTo>
                  <a:pt x="2028" y="2249"/>
                </a:lnTo>
                <a:lnTo>
                  <a:pt x="2060" y="2233"/>
                </a:lnTo>
                <a:lnTo>
                  <a:pt x="2088" y="2219"/>
                </a:lnTo>
                <a:lnTo>
                  <a:pt x="2114" y="2207"/>
                </a:lnTo>
                <a:lnTo>
                  <a:pt x="2136" y="2193"/>
                </a:lnTo>
                <a:lnTo>
                  <a:pt x="2157" y="2184"/>
                </a:lnTo>
                <a:lnTo>
                  <a:pt x="2194" y="2165"/>
                </a:lnTo>
                <a:lnTo>
                  <a:pt x="2220" y="2151"/>
                </a:lnTo>
                <a:lnTo>
                  <a:pt x="2241" y="2141"/>
                </a:lnTo>
                <a:lnTo>
                  <a:pt x="2256" y="2134"/>
                </a:lnTo>
                <a:lnTo>
                  <a:pt x="2265" y="2130"/>
                </a:lnTo>
                <a:lnTo>
                  <a:pt x="2272" y="2125"/>
                </a:lnTo>
                <a:lnTo>
                  <a:pt x="2274" y="2125"/>
                </a:lnTo>
                <a:lnTo>
                  <a:pt x="2275" y="2123"/>
                </a:lnTo>
                <a:lnTo>
                  <a:pt x="2423" y="2139"/>
                </a:lnTo>
                <a:lnTo>
                  <a:pt x="2564" y="2153"/>
                </a:lnTo>
                <a:lnTo>
                  <a:pt x="2703" y="2169"/>
                </a:lnTo>
                <a:lnTo>
                  <a:pt x="2837" y="2183"/>
                </a:lnTo>
                <a:lnTo>
                  <a:pt x="2966" y="2198"/>
                </a:lnTo>
                <a:lnTo>
                  <a:pt x="3089" y="2210"/>
                </a:lnTo>
                <a:lnTo>
                  <a:pt x="3211" y="2221"/>
                </a:lnTo>
                <a:lnTo>
                  <a:pt x="3326" y="2235"/>
                </a:lnTo>
                <a:lnTo>
                  <a:pt x="3441" y="2245"/>
                </a:lnTo>
                <a:lnTo>
                  <a:pt x="3547" y="2259"/>
                </a:lnTo>
                <a:lnTo>
                  <a:pt x="3653" y="2269"/>
                </a:lnTo>
                <a:lnTo>
                  <a:pt x="3754" y="2278"/>
                </a:lnTo>
                <a:lnTo>
                  <a:pt x="3849" y="2289"/>
                </a:lnTo>
                <a:lnTo>
                  <a:pt x="3943" y="2301"/>
                </a:lnTo>
                <a:lnTo>
                  <a:pt x="4032" y="2309"/>
                </a:lnTo>
                <a:lnTo>
                  <a:pt x="4119" y="2318"/>
                </a:lnTo>
                <a:lnTo>
                  <a:pt x="4199" y="2327"/>
                </a:lnTo>
                <a:lnTo>
                  <a:pt x="4279" y="2336"/>
                </a:lnTo>
                <a:lnTo>
                  <a:pt x="4356" y="2343"/>
                </a:lnTo>
                <a:lnTo>
                  <a:pt x="4427" y="2351"/>
                </a:lnTo>
                <a:lnTo>
                  <a:pt x="4495" y="2356"/>
                </a:lnTo>
                <a:lnTo>
                  <a:pt x="4561" y="2363"/>
                </a:lnTo>
                <a:lnTo>
                  <a:pt x="4625" y="2370"/>
                </a:lnTo>
                <a:lnTo>
                  <a:pt x="4684" y="2377"/>
                </a:lnTo>
                <a:lnTo>
                  <a:pt x="4740" y="2384"/>
                </a:lnTo>
                <a:lnTo>
                  <a:pt x="4796" y="2389"/>
                </a:lnTo>
                <a:lnTo>
                  <a:pt x="4846" y="2395"/>
                </a:lnTo>
                <a:lnTo>
                  <a:pt x="4896" y="2398"/>
                </a:lnTo>
                <a:lnTo>
                  <a:pt x="4942" y="2405"/>
                </a:lnTo>
                <a:lnTo>
                  <a:pt x="4983" y="2410"/>
                </a:lnTo>
                <a:lnTo>
                  <a:pt x="5025" y="2414"/>
                </a:lnTo>
                <a:lnTo>
                  <a:pt x="5063" y="2419"/>
                </a:lnTo>
                <a:lnTo>
                  <a:pt x="5100" y="2421"/>
                </a:lnTo>
                <a:lnTo>
                  <a:pt x="5135" y="2424"/>
                </a:lnTo>
                <a:lnTo>
                  <a:pt x="5196" y="2431"/>
                </a:lnTo>
                <a:lnTo>
                  <a:pt x="5248" y="2436"/>
                </a:lnTo>
                <a:lnTo>
                  <a:pt x="5295" y="2443"/>
                </a:lnTo>
                <a:lnTo>
                  <a:pt x="5333" y="2447"/>
                </a:lnTo>
                <a:lnTo>
                  <a:pt x="5364" y="2449"/>
                </a:lnTo>
                <a:lnTo>
                  <a:pt x="5390" y="2452"/>
                </a:lnTo>
                <a:lnTo>
                  <a:pt x="5413" y="2454"/>
                </a:lnTo>
                <a:lnTo>
                  <a:pt x="5430" y="2456"/>
                </a:lnTo>
                <a:lnTo>
                  <a:pt x="5441" y="2457"/>
                </a:lnTo>
                <a:lnTo>
                  <a:pt x="5450" y="2457"/>
                </a:lnTo>
                <a:lnTo>
                  <a:pt x="5457" y="2457"/>
                </a:lnTo>
                <a:lnTo>
                  <a:pt x="5460" y="2461"/>
                </a:lnTo>
                <a:lnTo>
                  <a:pt x="5462" y="2461"/>
                </a:lnTo>
                <a:lnTo>
                  <a:pt x="5408" y="2421"/>
                </a:lnTo>
                <a:lnTo>
                  <a:pt x="5357" y="2384"/>
                </a:lnTo>
                <a:lnTo>
                  <a:pt x="5309" y="2348"/>
                </a:lnTo>
                <a:lnTo>
                  <a:pt x="5265" y="2318"/>
                </a:lnTo>
                <a:lnTo>
                  <a:pt x="5223" y="2287"/>
                </a:lnTo>
                <a:lnTo>
                  <a:pt x="5185" y="2259"/>
                </a:lnTo>
                <a:lnTo>
                  <a:pt x="5150" y="2235"/>
                </a:lnTo>
                <a:lnTo>
                  <a:pt x="5117" y="2210"/>
                </a:lnTo>
                <a:lnTo>
                  <a:pt x="5086" y="2189"/>
                </a:lnTo>
                <a:lnTo>
                  <a:pt x="5058" y="2169"/>
                </a:lnTo>
                <a:lnTo>
                  <a:pt x="5034" y="2149"/>
                </a:lnTo>
                <a:lnTo>
                  <a:pt x="5010" y="2134"/>
                </a:lnTo>
                <a:lnTo>
                  <a:pt x="4990" y="2118"/>
                </a:lnTo>
                <a:lnTo>
                  <a:pt x="4970" y="2106"/>
                </a:lnTo>
                <a:lnTo>
                  <a:pt x="4940" y="2082"/>
                </a:lnTo>
                <a:lnTo>
                  <a:pt x="4916" y="2064"/>
                </a:lnTo>
                <a:lnTo>
                  <a:pt x="4896" y="2050"/>
                </a:lnTo>
                <a:lnTo>
                  <a:pt x="4883" y="2042"/>
                </a:lnTo>
                <a:lnTo>
                  <a:pt x="4874" y="2035"/>
                </a:lnTo>
                <a:lnTo>
                  <a:pt x="4869" y="2031"/>
                </a:lnTo>
                <a:lnTo>
                  <a:pt x="4865" y="2029"/>
                </a:lnTo>
                <a:lnTo>
                  <a:pt x="4877" y="1976"/>
                </a:lnTo>
                <a:lnTo>
                  <a:pt x="4890" y="1929"/>
                </a:lnTo>
                <a:lnTo>
                  <a:pt x="4900" y="1882"/>
                </a:lnTo>
                <a:lnTo>
                  <a:pt x="4910" y="1840"/>
                </a:lnTo>
                <a:lnTo>
                  <a:pt x="4919" y="1802"/>
                </a:lnTo>
                <a:lnTo>
                  <a:pt x="4928" y="1763"/>
                </a:lnTo>
                <a:lnTo>
                  <a:pt x="4936" y="1732"/>
                </a:lnTo>
                <a:lnTo>
                  <a:pt x="4943" y="1699"/>
                </a:lnTo>
                <a:lnTo>
                  <a:pt x="4950" y="1670"/>
                </a:lnTo>
                <a:lnTo>
                  <a:pt x="4957" y="1643"/>
                </a:lnTo>
                <a:lnTo>
                  <a:pt x="4964" y="1619"/>
                </a:lnTo>
                <a:lnTo>
                  <a:pt x="4968" y="1598"/>
                </a:lnTo>
                <a:lnTo>
                  <a:pt x="4978" y="1560"/>
                </a:lnTo>
                <a:lnTo>
                  <a:pt x="4985" y="1530"/>
                </a:lnTo>
                <a:lnTo>
                  <a:pt x="4992" y="1508"/>
                </a:lnTo>
                <a:lnTo>
                  <a:pt x="4994" y="1489"/>
                </a:lnTo>
                <a:lnTo>
                  <a:pt x="4999" y="1478"/>
                </a:lnTo>
                <a:lnTo>
                  <a:pt x="5001" y="1470"/>
                </a:lnTo>
                <a:lnTo>
                  <a:pt x="5001" y="1463"/>
                </a:lnTo>
                <a:lnTo>
                  <a:pt x="5003" y="1459"/>
                </a:lnTo>
                <a:lnTo>
                  <a:pt x="5150" y="1403"/>
                </a:lnTo>
                <a:lnTo>
                  <a:pt x="5291" y="1348"/>
                </a:lnTo>
                <a:lnTo>
                  <a:pt x="5430" y="1296"/>
                </a:lnTo>
                <a:lnTo>
                  <a:pt x="5563" y="1245"/>
                </a:lnTo>
                <a:lnTo>
                  <a:pt x="5693" y="1195"/>
                </a:lnTo>
                <a:lnTo>
                  <a:pt x="5817" y="1150"/>
                </a:lnTo>
                <a:lnTo>
                  <a:pt x="5938" y="1103"/>
                </a:lnTo>
                <a:lnTo>
                  <a:pt x="6053" y="1057"/>
                </a:lnTo>
                <a:lnTo>
                  <a:pt x="6168" y="1016"/>
                </a:lnTo>
                <a:lnTo>
                  <a:pt x="6274" y="974"/>
                </a:lnTo>
                <a:lnTo>
                  <a:pt x="6380" y="934"/>
                </a:lnTo>
                <a:lnTo>
                  <a:pt x="6481" y="896"/>
                </a:lnTo>
                <a:lnTo>
                  <a:pt x="6577" y="857"/>
                </a:lnTo>
                <a:lnTo>
                  <a:pt x="6669" y="823"/>
                </a:lnTo>
                <a:lnTo>
                  <a:pt x="6757" y="788"/>
                </a:lnTo>
                <a:lnTo>
                  <a:pt x="6843" y="755"/>
                </a:lnTo>
                <a:lnTo>
                  <a:pt x="6926" y="725"/>
                </a:lnTo>
                <a:lnTo>
                  <a:pt x="7006" y="694"/>
                </a:lnTo>
                <a:lnTo>
                  <a:pt x="7079" y="666"/>
                </a:lnTo>
                <a:lnTo>
                  <a:pt x="7152" y="636"/>
                </a:lnTo>
                <a:lnTo>
                  <a:pt x="7222" y="610"/>
                </a:lnTo>
                <a:lnTo>
                  <a:pt x="7288" y="586"/>
                </a:lnTo>
                <a:lnTo>
                  <a:pt x="7351" y="563"/>
                </a:lnTo>
                <a:lnTo>
                  <a:pt x="7410" y="541"/>
                </a:lnTo>
                <a:lnTo>
                  <a:pt x="7467" y="518"/>
                </a:lnTo>
                <a:lnTo>
                  <a:pt x="7523" y="497"/>
                </a:lnTo>
                <a:lnTo>
                  <a:pt x="7571" y="477"/>
                </a:lnTo>
                <a:lnTo>
                  <a:pt x="7620" y="459"/>
                </a:lnTo>
                <a:lnTo>
                  <a:pt x="7667" y="442"/>
                </a:lnTo>
                <a:lnTo>
                  <a:pt x="7711" y="424"/>
                </a:lnTo>
                <a:lnTo>
                  <a:pt x="7752" y="409"/>
                </a:lnTo>
                <a:lnTo>
                  <a:pt x="7789" y="395"/>
                </a:lnTo>
                <a:lnTo>
                  <a:pt x="7825" y="381"/>
                </a:lnTo>
                <a:lnTo>
                  <a:pt x="7858" y="369"/>
                </a:lnTo>
                <a:lnTo>
                  <a:pt x="7921" y="344"/>
                </a:lnTo>
                <a:lnTo>
                  <a:pt x="7975" y="323"/>
                </a:lnTo>
                <a:lnTo>
                  <a:pt x="8020" y="306"/>
                </a:lnTo>
                <a:lnTo>
                  <a:pt x="8058" y="290"/>
                </a:lnTo>
                <a:lnTo>
                  <a:pt x="8091" y="280"/>
                </a:lnTo>
                <a:lnTo>
                  <a:pt x="8118" y="270"/>
                </a:lnTo>
                <a:lnTo>
                  <a:pt x="8138" y="261"/>
                </a:lnTo>
                <a:lnTo>
                  <a:pt x="8154" y="256"/>
                </a:lnTo>
                <a:lnTo>
                  <a:pt x="8168" y="250"/>
                </a:lnTo>
                <a:lnTo>
                  <a:pt x="8177" y="247"/>
                </a:lnTo>
                <a:lnTo>
                  <a:pt x="8180" y="245"/>
                </a:lnTo>
                <a:lnTo>
                  <a:pt x="8185" y="243"/>
                </a:lnTo>
                <a:lnTo>
                  <a:pt x="8187" y="243"/>
                </a:lnTo>
                <a:lnTo>
                  <a:pt x="8298" y="247"/>
                </a:lnTo>
                <a:lnTo>
                  <a:pt x="8405" y="252"/>
                </a:lnTo>
                <a:lnTo>
                  <a:pt x="8502" y="259"/>
                </a:lnTo>
                <a:lnTo>
                  <a:pt x="8594" y="263"/>
                </a:lnTo>
                <a:lnTo>
                  <a:pt x="8679" y="264"/>
                </a:lnTo>
                <a:lnTo>
                  <a:pt x="8758" y="270"/>
                </a:lnTo>
                <a:lnTo>
                  <a:pt x="8832" y="273"/>
                </a:lnTo>
                <a:lnTo>
                  <a:pt x="8898" y="277"/>
                </a:lnTo>
                <a:lnTo>
                  <a:pt x="8963" y="278"/>
                </a:lnTo>
                <a:lnTo>
                  <a:pt x="9018" y="282"/>
                </a:lnTo>
                <a:lnTo>
                  <a:pt x="9071" y="285"/>
                </a:lnTo>
                <a:lnTo>
                  <a:pt x="9118" y="287"/>
                </a:lnTo>
                <a:lnTo>
                  <a:pt x="9161" y="289"/>
                </a:lnTo>
                <a:lnTo>
                  <a:pt x="9201" y="290"/>
                </a:lnTo>
                <a:lnTo>
                  <a:pt x="9234" y="290"/>
                </a:lnTo>
                <a:lnTo>
                  <a:pt x="9264" y="294"/>
                </a:lnTo>
                <a:lnTo>
                  <a:pt x="9293" y="296"/>
                </a:lnTo>
                <a:lnTo>
                  <a:pt x="9316" y="296"/>
                </a:lnTo>
                <a:lnTo>
                  <a:pt x="9337" y="297"/>
                </a:lnTo>
                <a:lnTo>
                  <a:pt x="9354" y="297"/>
                </a:lnTo>
                <a:lnTo>
                  <a:pt x="9382" y="297"/>
                </a:lnTo>
                <a:lnTo>
                  <a:pt x="9391" y="301"/>
                </a:lnTo>
                <a:lnTo>
                  <a:pt x="9399" y="301"/>
                </a:lnTo>
                <a:lnTo>
                  <a:pt x="9419" y="301"/>
                </a:lnTo>
                <a:lnTo>
                  <a:pt x="9319" y="412"/>
                </a:lnTo>
                <a:lnTo>
                  <a:pt x="9227" y="517"/>
                </a:lnTo>
                <a:lnTo>
                  <a:pt x="9138" y="616"/>
                </a:lnTo>
                <a:lnTo>
                  <a:pt x="9058" y="708"/>
                </a:lnTo>
                <a:lnTo>
                  <a:pt x="8982" y="793"/>
                </a:lnTo>
                <a:lnTo>
                  <a:pt x="8912" y="871"/>
                </a:lnTo>
                <a:lnTo>
                  <a:pt x="8846" y="946"/>
                </a:lnTo>
                <a:lnTo>
                  <a:pt x="8787" y="1014"/>
                </a:lnTo>
                <a:lnTo>
                  <a:pt x="8732" y="1075"/>
                </a:lnTo>
                <a:lnTo>
                  <a:pt x="8681" y="1132"/>
                </a:lnTo>
                <a:lnTo>
                  <a:pt x="8634" y="1184"/>
                </a:lnTo>
                <a:lnTo>
                  <a:pt x="8592" y="1233"/>
                </a:lnTo>
                <a:lnTo>
                  <a:pt x="8554" y="1275"/>
                </a:lnTo>
                <a:lnTo>
                  <a:pt x="8519" y="1313"/>
                </a:lnTo>
                <a:lnTo>
                  <a:pt x="8490" y="1348"/>
                </a:lnTo>
                <a:lnTo>
                  <a:pt x="8464" y="1379"/>
                </a:lnTo>
                <a:lnTo>
                  <a:pt x="8439" y="1405"/>
                </a:lnTo>
                <a:lnTo>
                  <a:pt x="8417" y="1430"/>
                </a:lnTo>
                <a:lnTo>
                  <a:pt x="8399" y="1450"/>
                </a:lnTo>
                <a:lnTo>
                  <a:pt x="8384" y="1470"/>
                </a:lnTo>
                <a:lnTo>
                  <a:pt x="8371" y="1482"/>
                </a:lnTo>
                <a:lnTo>
                  <a:pt x="8359" y="1496"/>
                </a:lnTo>
                <a:lnTo>
                  <a:pt x="8349" y="1506"/>
                </a:lnTo>
                <a:lnTo>
                  <a:pt x="8342" y="1513"/>
                </a:lnTo>
                <a:lnTo>
                  <a:pt x="8333" y="1525"/>
                </a:lnTo>
                <a:lnTo>
                  <a:pt x="8328" y="1530"/>
                </a:lnTo>
                <a:lnTo>
                  <a:pt x="8325" y="1532"/>
                </a:lnTo>
                <a:lnTo>
                  <a:pt x="8458" y="1642"/>
                </a:lnTo>
                <a:lnTo>
                  <a:pt x="8582" y="1743"/>
                </a:lnTo>
                <a:lnTo>
                  <a:pt x="8697" y="1836"/>
                </a:lnTo>
                <a:lnTo>
                  <a:pt x="8805" y="1927"/>
                </a:lnTo>
                <a:lnTo>
                  <a:pt x="8905" y="2007"/>
                </a:lnTo>
                <a:lnTo>
                  <a:pt x="8999" y="2083"/>
                </a:lnTo>
                <a:lnTo>
                  <a:pt x="9085" y="2156"/>
                </a:lnTo>
                <a:lnTo>
                  <a:pt x="9166" y="2219"/>
                </a:lnTo>
                <a:lnTo>
                  <a:pt x="9238" y="2280"/>
                </a:lnTo>
                <a:lnTo>
                  <a:pt x="9305" y="2336"/>
                </a:lnTo>
                <a:lnTo>
                  <a:pt x="9366" y="2386"/>
                </a:lnTo>
                <a:lnTo>
                  <a:pt x="9422" y="2431"/>
                </a:lnTo>
                <a:lnTo>
                  <a:pt x="9474" y="2473"/>
                </a:lnTo>
                <a:lnTo>
                  <a:pt x="9518" y="2511"/>
                </a:lnTo>
                <a:lnTo>
                  <a:pt x="9559" y="2543"/>
                </a:lnTo>
                <a:lnTo>
                  <a:pt x="9594" y="2574"/>
                </a:lnTo>
                <a:lnTo>
                  <a:pt x="9627" y="2600"/>
                </a:lnTo>
                <a:lnTo>
                  <a:pt x="9655" y="2623"/>
                </a:lnTo>
                <a:lnTo>
                  <a:pt x="9679" y="2642"/>
                </a:lnTo>
                <a:lnTo>
                  <a:pt x="9700" y="2659"/>
                </a:lnTo>
                <a:lnTo>
                  <a:pt x="9718" y="2675"/>
                </a:lnTo>
                <a:lnTo>
                  <a:pt x="9732" y="2685"/>
                </a:lnTo>
                <a:lnTo>
                  <a:pt x="9745" y="2696"/>
                </a:lnTo>
                <a:lnTo>
                  <a:pt x="9754" y="2703"/>
                </a:lnTo>
                <a:lnTo>
                  <a:pt x="9768" y="2715"/>
                </a:lnTo>
                <a:lnTo>
                  <a:pt x="9773" y="2720"/>
                </a:lnTo>
                <a:lnTo>
                  <a:pt x="9777" y="2723"/>
                </a:lnTo>
                <a:lnTo>
                  <a:pt x="9735" y="2767"/>
                </a:lnTo>
                <a:lnTo>
                  <a:pt x="9695" y="2810"/>
                </a:lnTo>
                <a:lnTo>
                  <a:pt x="9660" y="2850"/>
                </a:lnTo>
                <a:lnTo>
                  <a:pt x="9625" y="2887"/>
                </a:lnTo>
                <a:lnTo>
                  <a:pt x="9592" y="2920"/>
                </a:lnTo>
                <a:lnTo>
                  <a:pt x="9565" y="2953"/>
                </a:lnTo>
                <a:lnTo>
                  <a:pt x="9535" y="2981"/>
                </a:lnTo>
                <a:lnTo>
                  <a:pt x="9511" y="3009"/>
                </a:lnTo>
                <a:lnTo>
                  <a:pt x="9467" y="3057"/>
                </a:lnTo>
                <a:lnTo>
                  <a:pt x="9431" y="3097"/>
                </a:lnTo>
                <a:lnTo>
                  <a:pt x="9399" y="3130"/>
                </a:lnTo>
                <a:lnTo>
                  <a:pt x="9375" y="3156"/>
                </a:lnTo>
                <a:lnTo>
                  <a:pt x="9356" y="3176"/>
                </a:lnTo>
                <a:lnTo>
                  <a:pt x="9340" y="3191"/>
                </a:lnTo>
                <a:lnTo>
                  <a:pt x="9332" y="3202"/>
                </a:lnTo>
                <a:lnTo>
                  <a:pt x="9325" y="3210"/>
                </a:lnTo>
                <a:lnTo>
                  <a:pt x="9321" y="3216"/>
                </a:lnTo>
                <a:lnTo>
                  <a:pt x="9319" y="3217"/>
                </a:lnTo>
                <a:lnTo>
                  <a:pt x="9316" y="3217"/>
                </a:lnTo>
                <a:lnTo>
                  <a:pt x="9238" y="3203"/>
                </a:lnTo>
                <a:lnTo>
                  <a:pt x="9163" y="3191"/>
                </a:lnTo>
                <a:lnTo>
                  <a:pt x="9095" y="3177"/>
                </a:lnTo>
                <a:lnTo>
                  <a:pt x="9031" y="3167"/>
                </a:lnTo>
                <a:lnTo>
                  <a:pt x="8972" y="3156"/>
                </a:lnTo>
                <a:lnTo>
                  <a:pt x="8914" y="3148"/>
                </a:lnTo>
                <a:lnTo>
                  <a:pt x="8864" y="3139"/>
                </a:lnTo>
                <a:lnTo>
                  <a:pt x="8815" y="3130"/>
                </a:lnTo>
                <a:lnTo>
                  <a:pt x="8772" y="3122"/>
                </a:lnTo>
                <a:lnTo>
                  <a:pt x="8732" y="3115"/>
                </a:lnTo>
                <a:lnTo>
                  <a:pt x="8695" y="3108"/>
                </a:lnTo>
                <a:lnTo>
                  <a:pt x="8662" y="3101"/>
                </a:lnTo>
                <a:lnTo>
                  <a:pt x="8632" y="3097"/>
                </a:lnTo>
                <a:lnTo>
                  <a:pt x="8603" y="3092"/>
                </a:lnTo>
                <a:lnTo>
                  <a:pt x="8578" y="3089"/>
                </a:lnTo>
                <a:lnTo>
                  <a:pt x="8558" y="3083"/>
                </a:lnTo>
                <a:lnTo>
                  <a:pt x="8540" y="3080"/>
                </a:lnTo>
                <a:lnTo>
                  <a:pt x="8523" y="3076"/>
                </a:lnTo>
                <a:lnTo>
                  <a:pt x="8507" y="3075"/>
                </a:lnTo>
                <a:lnTo>
                  <a:pt x="8495" y="3073"/>
                </a:lnTo>
                <a:lnTo>
                  <a:pt x="8476" y="3068"/>
                </a:lnTo>
                <a:lnTo>
                  <a:pt x="8464" y="3066"/>
                </a:lnTo>
                <a:lnTo>
                  <a:pt x="8455" y="3066"/>
                </a:lnTo>
                <a:lnTo>
                  <a:pt x="8451" y="3064"/>
                </a:lnTo>
                <a:lnTo>
                  <a:pt x="8450" y="3064"/>
                </a:lnTo>
                <a:lnTo>
                  <a:pt x="8458" y="3016"/>
                </a:lnTo>
                <a:lnTo>
                  <a:pt x="8469" y="2970"/>
                </a:lnTo>
                <a:lnTo>
                  <a:pt x="8478" y="2927"/>
                </a:lnTo>
                <a:lnTo>
                  <a:pt x="8485" y="2887"/>
                </a:lnTo>
                <a:lnTo>
                  <a:pt x="8493" y="2850"/>
                </a:lnTo>
                <a:lnTo>
                  <a:pt x="8500" y="2814"/>
                </a:lnTo>
                <a:lnTo>
                  <a:pt x="8507" y="2783"/>
                </a:lnTo>
                <a:lnTo>
                  <a:pt x="8514" y="2751"/>
                </a:lnTo>
                <a:lnTo>
                  <a:pt x="8518" y="2725"/>
                </a:lnTo>
                <a:lnTo>
                  <a:pt x="8525" y="2701"/>
                </a:lnTo>
                <a:lnTo>
                  <a:pt x="8533" y="2657"/>
                </a:lnTo>
                <a:lnTo>
                  <a:pt x="8540" y="2619"/>
                </a:lnTo>
                <a:lnTo>
                  <a:pt x="8545" y="2591"/>
                </a:lnTo>
                <a:lnTo>
                  <a:pt x="8551" y="2570"/>
                </a:lnTo>
                <a:lnTo>
                  <a:pt x="8552" y="2551"/>
                </a:lnTo>
                <a:lnTo>
                  <a:pt x="8554" y="2541"/>
                </a:lnTo>
                <a:lnTo>
                  <a:pt x="8558" y="2532"/>
                </a:lnTo>
                <a:lnTo>
                  <a:pt x="8558" y="2529"/>
                </a:lnTo>
                <a:lnTo>
                  <a:pt x="8559" y="2525"/>
                </a:lnTo>
                <a:lnTo>
                  <a:pt x="8559" y="2523"/>
                </a:lnTo>
                <a:lnTo>
                  <a:pt x="8505" y="2523"/>
                </a:lnTo>
                <a:lnTo>
                  <a:pt x="8253" y="2523"/>
                </a:lnTo>
                <a:lnTo>
                  <a:pt x="8229" y="2589"/>
                </a:lnTo>
                <a:lnTo>
                  <a:pt x="8210" y="2647"/>
                </a:lnTo>
                <a:lnTo>
                  <a:pt x="8192" y="2696"/>
                </a:lnTo>
                <a:lnTo>
                  <a:pt x="8177" y="2741"/>
                </a:lnTo>
                <a:lnTo>
                  <a:pt x="8163" y="2776"/>
                </a:lnTo>
                <a:lnTo>
                  <a:pt x="8152" y="2805"/>
                </a:lnTo>
                <a:lnTo>
                  <a:pt x="8144" y="2829"/>
                </a:lnTo>
                <a:lnTo>
                  <a:pt x="8137" y="2850"/>
                </a:lnTo>
                <a:lnTo>
                  <a:pt x="8133" y="2864"/>
                </a:lnTo>
                <a:lnTo>
                  <a:pt x="8128" y="2876"/>
                </a:lnTo>
                <a:lnTo>
                  <a:pt x="8126" y="2885"/>
                </a:lnTo>
                <a:lnTo>
                  <a:pt x="8125" y="2892"/>
                </a:lnTo>
                <a:lnTo>
                  <a:pt x="8121" y="2896"/>
                </a:lnTo>
                <a:lnTo>
                  <a:pt x="8137" y="2953"/>
                </a:lnTo>
                <a:lnTo>
                  <a:pt x="8152" y="3003"/>
                </a:lnTo>
                <a:lnTo>
                  <a:pt x="8165" y="3045"/>
                </a:lnTo>
                <a:lnTo>
                  <a:pt x="8177" y="3082"/>
                </a:lnTo>
                <a:lnTo>
                  <a:pt x="8185" y="3115"/>
                </a:lnTo>
                <a:lnTo>
                  <a:pt x="8194" y="3139"/>
                </a:lnTo>
                <a:lnTo>
                  <a:pt x="8201" y="3160"/>
                </a:lnTo>
                <a:lnTo>
                  <a:pt x="8205" y="3177"/>
                </a:lnTo>
                <a:lnTo>
                  <a:pt x="8210" y="3191"/>
                </a:lnTo>
                <a:lnTo>
                  <a:pt x="8211" y="3202"/>
                </a:lnTo>
                <a:lnTo>
                  <a:pt x="8213" y="3209"/>
                </a:lnTo>
                <a:lnTo>
                  <a:pt x="8215" y="3212"/>
                </a:lnTo>
                <a:lnTo>
                  <a:pt x="8215" y="3217"/>
                </a:lnTo>
                <a:lnTo>
                  <a:pt x="8156" y="3212"/>
                </a:lnTo>
                <a:lnTo>
                  <a:pt x="8102" y="3209"/>
                </a:lnTo>
                <a:lnTo>
                  <a:pt x="8050" y="3202"/>
                </a:lnTo>
                <a:lnTo>
                  <a:pt x="7999" y="3198"/>
                </a:lnTo>
                <a:lnTo>
                  <a:pt x="7956" y="3193"/>
                </a:lnTo>
                <a:lnTo>
                  <a:pt x="7912" y="3191"/>
                </a:lnTo>
                <a:lnTo>
                  <a:pt x="7874" y="3186"/>
                </a:lnTo>
                <a:lnTo>
                  <a:pt x="7838" y="3184"/>
                </a:lnTo>
                <a:lnTo>
                  <a:pt x="7804" y="3181"/>
                </a:lnTo>
                <a:lnTo>
                  <a:pt x="7773" y="3177"/>
                </a:lnTo>
                <a:lnTo>
                  <a:pt x="7745" y="3176"/>
                </a:lnTo>
                <a:lnTo>
                  <a:pt x="7721" y="3174"/>
                </a:lnTo>
                <a:lnTo>
                  <a:pt x="7697" y="3172"/>
                </a:lnTo>
                <a:lnTo>
                  <a:pt x="7678" y="3169"/>
                </a:lnTo>
                <a:lnTo>
                  <a:pt x="7643" y="3167"/>
                </a:lnTo>
                <a:lnTo>
                  <a:pt x="7617" y="3165"/>
                </a:lnTo>
                <a:lnTo>
                  <a:pt x="7596" y="3163"/>
                </a:lnTo>
                <a:lnTo>
                  <a:pt x="7582" y="3160"/>
                </a:lnTo>
                <a:lnTo>
                  <a:pt x="7570" y="3160"/>
                </a:lnTo>
                <a:lnTo>
                  <a:pt x="7566" y="3158"/>
                </a:lnTo>
                <a:lnTo>
                  <a:pt x="7561" y="3158"/>
                </a:lnTo>
                <a:lnTo>
                  <a:pt x="7531" y="3200"/>
                </a:lnTo>
                <a:lnTo>
                  <a:pt x="7500" y="3240"/>
                </a:lnTo>
                <a:lnTo>
                  <a:pt x="7474" y="3276"/>
                </a:lnTo>
                <a:lnTo>
                  <a:pt x="7448" y="3311"/>
                </a:lnTo>
                <a:lnTo>
                  <a:pt x="7424" y="3342"/>
                </a:lnTo>
                <a:lnTo>
                  <a:pt x="7401" y="3372"/>
                </a:lnTo>
                <a:lnTo>
                  <a:pt x="7382" y="3398"/>
                </a:lnTo>
                <a:lnTo>
                  <a:pt x="7363" y="3426"/>
                </a:lnTo>
                <a:lnTo>
                  <a:pt x="7330" y="3469"/>
                </a:lnTo>
                <a:lnTo>
                  <a:pt x="7300" y="3506"/>
                </a:lnTo>
                <a:lnTo>
                  <a:pt x="7279" y="3537"/>
                </a:lnTo>
                <a:lnTo>
                  <a:pt x="7262" y="3562"/>
                </a:lnTo>
                <a:lnTo>
                  <a:pt x="7246" y="3581"/>
                </a:lnTo>
                <a:lnTo>
                  <a:pt x="7237" y="3593"/>
                </a:lnTo>
                <a:lnTo>
                  <a:pt x="7229" y="3605"/>
                </a:lnTo>
                <a:lnTo>
                  <a:pt x="7224" y="3612"/>
                </a:lnTo>
                <a:lnTo>
                  <a:pt x="7220" y="3616"/>
                </a:lnTo>
                <a:lnTo>
                  <a:pt x="7220" y="3617"/>
                </a:lnTo>
                <a:lnTo>
                  <a:pt x="7218" y="3617"/>
                </a:lnTo>
                <a:lnTo>
                  <a:pt x="7262" y="3652"/>
                </a:lnTo>
                <a:lnTo>
                  <a:pt x="7298" y="3683"/>
                </a:lnTo>
                <a:lnTo>
                  <a:pt x="7330" y="3709"/>
                </a:lnTo>
                <a:lnTo>
                  <a:pt x="7358" y="3732"/>
                </a:lnTo>
                <a:lnTo>
                  <a:pt x="7382" y="3751"/>
                </a:lnTo>
                <a:lnTo>
                  <a:pt x="7399" y="3767"/>
                </a:lnTo>
                <a:lnTo>
                  <a:pt x="7417" y="3779"/>
                </a:lnTo>
                <a:lnTo>
                  <a:pt x="7431" y="3791"/>
                </a:lnTo>
                <a:lnTo>
                  <a:pt x="7439" y="3800"/>
                </a:lnTo>
                <a:lnTo>
                  <a:pt x="7446" y="3807"/>
                </a:lnTo>
                <a:lnTo>
                  <a:pt x="7457" y="3812"/>
                </a:lnTo>
                <a:lnTo>
                  <a:pt x="7458" y="3816"/>
                </a:lnTo>
                <a:lnTo>
                  <a:pt x="7502" y="3828"/>
                </a:lnTo>
                <a:lnTo>
                  <a:pt x="7542" y="3838"/>
                </a:lnTo>
                <a:lnTo>
                  <a:pt x="7578" y="3852"/>
                </a:lnTo>
                <a:lnTo>
                  <a:pt x="7613" y="3861"/>
                </a:lnTo>
                <a:lnTo>
                  <a:pt x="7644" y="3871"/>
                </a:lnTo>
                <a:lnTo>
                  <a:pt x="7676" y="3880"/>
                </a:lnTo>
                <a:lnTo>
                  <a:pt x="7704" y="3889"/>
                </a:lnTo>
                <a:lnTo>
                  <a:pt x="7728" y="3896"/>
                </a:lnTo>
                <a:lnTo>
                  <a:pt x="7773" y="3909"/>
                </a:lnTo>
                <a:lnTo>
                  <a:pt x="7811" y="3920"/>
                </a:lnTo>
                <a:lnTo>
                  <a:pt x="7841" y="3929"/>
                </a:lnTo>
                <a:lnTo>
                  <a:pt x="7867" y="3937"/>
                </a:lnTo>
                <a:lnTo>
                  <a:pt x="7884" y="3942"/>
                </a:lnTo>
                <a:lnTo>
                  <a:pt x="7900" y="3946"/>
                </a:lnTo>
                <a:lnTo>
                  <a:pt x="7912" y="3951"/>
                </a:lnTo>
                <a:lnTo>
                  <a:pt x="7918" y="3953"/>
                </a:lnTo>
                <a:lnTo>
                  <a:pt x="7923" y="3953"/>
                </a:lnTo>
                <a:lnTo>
                  <a:pt x="7925" y="3955"/>
                </a:lnTo>
                <a:lnTo>
                  <a:pt x="7965" y="3998"/>
                </a:lnTo>
                <a:lnTo>
                  <a:pt x="8001" y="4042"/>
                </a:lnTo>
                <a:lnTo>
                  <a:pt x="8034" y="4082"/>
                </a:lnTo>
                <a:lnTo>
                  <a:pt x="8067" y="4118"/>
                </a:lnTo>
                <a:lnTo>
                  <a:pt x="8097" y="4151"/>
                </a:lnTo>
                <a:lnTo>
                  <a:pt x="8125" y="4184"/>
                </a:lnTo>
                <a:lnTo>
                  <a:pt x="8151" y="4214"/>
                </a:lnTo>
                <a:lnTo>
                  <a:pt x="8175" y="4242"/>
                </a:lnTo>
                <a:lnTo>
                  <a:pt x="8215" y="4290"/>
                </a:lnTo>
                <a:lnTo>
                  <a:pt x="8248" y="4329"/>
                </a:lnTo>
                <a:lnTo>
                  <a:pt x="8278" y="4362"/>
                </a:lnTo>
                <a:lnTo>
                  <a:pt x="8300" y="4388"/>
                </a:lnTo>
                <a:lnTo>
                  <a:pt x="8319" y="4409"/>
                </a:lnTo>
                <a:lnTo>
                  <a:pt x="8331" y="4422"/>
                </a:lnTo>
                <a:lnTo>
                  <a:pt x="8340" y="4435"/>
                </a:lnTo>
                <a:lnTo>
                  <a:pt x="8347" y="4443"/>
                </a:lnTo>
                <a:lnTo>
                  <a:pt x="8351" y="4447"/>
                </a:lnTo>
                <a:lnTo>
                  <a:pt x="8354" y="4450"/>
                </a:lnTo>
                <a:lnTo>
                  <a:pt x="8370" y="4405"/>
                </a:lnTo>
                <a:lnTo>
                  <a:pt x="8382" y="4362"/>
                </a:lnTo>
                <a:lnTo>
                  <a:pt x="8396" y="4323"/>
                </a:lnTo>
                <a:lnTo>
                  <a:pt x="8406" y="4287"/>
                </a:lnTo>
                <a:lnTo>
                  <a:pt x="8417" y="4252"/>
                </a:lnTo>
                <a:lnTo>
                  <a:pt x="8427" y="4219"/>
                </a:lnTo>
                <a:lnTo>
                  <a:pt x="8438" y="4191"/>
                </a:lnTo>
                <a:lnTo>
                  <a:pt x="8446" y="4163"/>
                </a:lnTo>
                <a:lnTo>
                  <a:pt x="8464" y="4115"/>
                </a:lnTo>
                <a:lnTo>
                  <a:pt x="8474" y="4075"/>
                </a:lnTo>
                <a:lnTo>
                  <a:pt x="8485" y="4042"/>
                </a:lnTo>
                <a:lnTo>
                  <a:pt x="8493" y="4015"/>
                </a:lnTo>
                <a:lnTo>
                  <a:pt x="8500" y="3996"/>
                </a:lnTo>
                <a:lnTo>
                  <a:pt x="8505" y="3981"/>
                </a:lnTo>
                <a:lnTo>
                  <a:pt x="8509" y="3970"/>
                </a:lnTo>
                <a:lnTo>
                  <a:pt x="8511" y="3962"/>
                </a:lnTo>
                <a:lnTo>
                  <a:pt x="8514" y="3956"/>
                </a:lnTo>
                <a:lnTo>
                  <a:pt x="8514" y="3955"/>
                </a:lnTo>
                <a:lnTo>
                  <a:pt x="8498" y="3937"/>
                </a:lnTo>
                <a:lnTo>
                  <a:pt x="8483" y="3920"/>
                </a:lnTo>
                <a:lnTo>
                  <a:pt x="8460" y="3896"/>
                </a:lnTo>
                <a:lnTo>
                  <a:pt x="8443" y="3876"/>
                </a:lnTo>
                <a:lnTo>
                  <a:pt x="8432" y="3866"/>
                </a:lnTo>
                <a:lnTo>
                  <a:pt x="8425" y="3856"/>
                </a:lnTo>
                <a:lnTo>
                  <a:pt x="8422" y="3854"/>
                </a:lnTo>
                <a:lnTo>
                  <a:pt x="8422" y="3852"/>
                </a:lnTo>
                <a:lnTo>
                  <a:pt x="8422" y="3807"/>
                </a:lnTo>
                <a:lnTo>
                  <a:pt x="8422" y="3765"/>
                </a:lnTo>
                <a:lnTo>
                  <a:pt x="8422" y="3725"/>
                </a:lnTo>
                <a:lnTo>
                  <a:pt x="8422" y="3689"/>
                </a:lnTo>
                <a:lnTo>
                  <a:pt x="8422" y="3652"/>
                </a:lnTo>
                <a:lnTo>
                  <a:pt x="8422" y="3622"/>
                </a:lnTo>
                <a:lnTo>
                  <a:pt x="8422" y="3591"/>
                </a:lnTo>
                <a:lnTo>
                  <a:pt x="8422" y="3565"/>
                </a:lnTo>
                <a:lnTo>
                  <a:pt x="8422" y="3516"/>
                </a:lnTo>
                <a:lnTo>
                  <a:pt x="8422" y="3478"/>
                </a:lnTo>
                <a:lnTo>
                  <a:pt x="8422" y="3445"/>
                </a:lnTo>
                <a:lnTo>
                  <a:pt x="8422" y="3419"/>
                </a:lnTo>
                <a:lnTo>
                  <a:pt x="8422" y="3396"/>
                </a:lnTo>
                <a:lnTo>
                  <a:pt x="8422" y="3381"/>
                </a:lnTo>
                <a:lnTo>
                  <a:pt x="8422" y="3370"/>
                </a:lnTo>
                <a:lnTo>
                  <a:pt x="8422" y="3363"/>
                </a:lnTo>
                <a:lnTo>
                  <a:pt x="8422" y="3360"/>
                </a:lnTo>
                <a:lnTo>
                  <a:pt x="8422" y="3358"/>
                </a:lnTo>
                <a:lnTo>
                  <a:pt x="8422" y="3355"/>
                </a:lnTo>
                <a:lnTo>
                  <a:pt x="8514" y="3370"/>
                </a:lnTo>
                <a:lnTo>
                  <a:pt x="8601" y="3386"/>
                </a:lnTo>
                <a:lnTo>
                  <a:pt x="8685" y="3398"/>
                </a:lnTo>
                <a:lnTo>
                  <a:pt x="8761" y="3412"/>
                </a:lnTo>
                <a:lnTo>
                  <a:pt x="8831" y="3422"/>
                </a:lnTo>
                <a:lnTo>
                  <a:pt x="8897" y="3435"/>
                </a:lnTo>
                <a:lnTo>
                  <a:pt x="8958" y="3443"/>
                </a:lnTo>
                <a:lnTo>
                  <a:pt x="9015" y="3454"/>
                </a:lnTo>
                <a:lnTo>
                  <a:pt x="9067" y="3461"/>
                </a:lnTo>
                <a:lnTo>
                  <a:pt x="9112" y="3469"/>
                </a:lnTo>
                <a:lnTo>
                  <a:pt x="9156" y="3476"/>
                </a:lnTo>
                <a:lnTo>
                  <a:pt x="9196" y="3482"/>
                </a:lnTo>
                <a:lnTo>
                  <a:pt x="9234" y="3489"/>
                </a:lnTo>
                <a:lnTo>
                  <a:pt x="9264" y="3494"/>
                </a:lnTo>
                <a:lnTo>
                  <a:pt x="9293" y="3497"/>
                </a:lnTo>
                <a:lnTo>
                  <a:pt x="9319" y="3502"/>
                </a:lnTo>
                <a:lnTo>
                  <a:pt x="9340" y="3506"/>
                </a:lnTo>
                <a:lnTo>
                  <a:pt x="9363" y="3508"/>
                </a:lnTo>
                <a:lnTo>
                  <a:pt x="9379" y="3513"/>
                </a:lnTo>
                <a:lnTo>
                  <a:pt x="9392" y="3515"/>
                </a:lnTo>
                <a:lnTo>
                  <a:pt x="9406" y="3516"/>
                </a:lnTo>
                <a:lnTo>
                  <a:pt x="9415" y="3516"/>
                </a:lnTo>
                <a:lnTo>
                  <a:pt x="9431" y="3522"/>
                </a:lnTo>
                <a:lnTo>
                  <a:pt x="9441" y="3522"/>
                </a:lnTo>
                <a:lnTo>
                  <a:pt x="9446" y="3523"/>
                </a:lnTo>
                <a:lnTo>
                  <a:pt x="9448" y="3523"/>
                </a:lnTo>
                <a:lnTo>
                  <a:pt x="9523" y="3614"/>
                </a:lnTo>
                <a:lnTo>
                  <a:pt x="9594" y="3699"/>
                </a:lnTo>
                <a:lnTo>
                  <a:pt x="9660" y="3779"/>
                </a:lnTo>
                <a:lnTo>
                  <a:pt x="9721" y="3852"/>
                </a:lnTo>
                <a:lnTo>
                  <a:pt x="9780" y="3922"/>
                </a:lnTo>
                <a:lnTo>
                  <a:pt x="9832" y="3986"/>
                </a:lnTo>
                <a:lnTo>
                  <a:pt x="9883" y="4047"/>
                </a:lnTo>
                <a:lnTo>
                  <a:pt x="9926" y="4101"/>
                </a:lnTo>
                <a:lnTo>
                  <a:pt x="9972" y="4151"/>
                </a:lnTo>
                <a:lnTo>
                  <a:pt x="10008" y="4198"/>
                </a:lnTo>
                <a:lnTo>
                  <a:pt x="10043" y="4240"/>
                </a:lnTo>
                <a:lnTo>
                  <a:pt x="10076" y="4278"/>
                </a:lnTo>
                <a:lnTo>
                  <a:pt x="10104" y="4313"/>
                </a:lnTo>
                <a:lnTo>
                  <a:pt x="10130" y="4344"/>
                </a:lnTo>
                <a:lnTo>
                  <a:pt x="10154" y="4372"/>
                </a:lnTo>
                <a:lnTo>
                  <a:pt x="10175" y="4396"/>
                </a:lnTo>
                <a:lnTo>
                  <a:pt x="10194" y="4419"/>
                </a:lnTo>
                <a:lnTo>
                  <a:pt x="10210" y="4438"/>
                </a:lnTo>
                <a:lnTo>
                  <a:pt x="10222" y="4455"/>
                </a:lnTo>
                <a:lnTo>
                  <a:pt x="10236" y="4469"/>
                </a:lnTo>
                <a:lnTo>
                  <a:pt x="10245" y="4482"/>
                </a:lnTo>
                <a:lnTo>
                  <a:pt x="10253" y="4490"/>
                </a:lnTo>
                <a:lnTo>
                  <a:pt x="10266" y="4506"/>
                </a:lnTo>
                <a:lnTo>
                  <a:pt x="10272" y="4515"/>
                </a:lnTo>
                <a:lnTo>
                  <a:pt x="10278" y="4520"/>
                </a:lnTo>
                <a:lnTo>
                  <a:pt x="10279" y="4522"/>
                </a:lnTo>
                <a:lnTo>
                  <a:pt x="10172" y="4582"/>
                </a:lnTo>
                <a:lnTo>
                  <a:pt x="10074" y="4640"/>
                </a:lnTo>
                <a:lnTo>
                  <a:pt x="9980" y="4692"/>
                </a:lnTo>
                <a:lnTo>
                  <a:pt x="9895" y="4741"/>
                </a:lnTo>
                <a:lnTo>
                  <a:pt x="9813" y="4786"/>
                </a:lnTo>
                <a:lnTo>
                  <a:pt x="9739" y="4829"/>
                </a:lnTo>
                <a:lnTo>
                  <a:pt x="9669" y="4869"/>
                </a:lnTo>
                <a:lnTo>
                  <a:pt x="9605" y="4908"/>
                </a:lnTo>
                <a:lnTo>
                  <a:pt x="9545" y="4939"/>
                </a:lnTo>
                <a:lnTo>
                  <a:pt x="9492" y="4970"/>
                </a:lnTo>
                <a:lnTo>
                  <a:pt x="9441" y="4998"/>
                </a:lnTo>
                <a:lnTo>
                  <a:pt x="9398" y="5024"/>
                </a:lnTo>
                <a:lnTo>
                  <a:pt x="9356" y="5047"/>
                </a:lnTo>
                <a:lnTo>
                  <a:pt x="9321" y="5069"/>
                </a:lnTo>
                <a:lnTo>
                  <a:pt x="9288" y="5087"/>
                </a:lnTo>
                <a:lnTo>
                  <a:pt x="9257" y="5104"/>
                </a:lnTo>
                <a:lnTo>
                  <a:pt x="9234" y="5120"/>
                </a:lnTo>
                <a:lnTo>
                  <a:pt x="9210" y="5130"/>
                </a:lnTo>
                <a:lnTo>
                  <a:pt x="9192" y="5141"/>
                </a:lnTo>
                <a:lnTo>
                  <a:pt x="9175" y="5151"/>
                </a:lnTo>
                <a:lnTo>
                  <a:pt x="9159" y="5158"/>
                </a:lnTo>
                <a:lnTo>
                  <a:pt x="9147" y="5167"/>
                </a:lnTo>
                <a:lnTo>
                  <a:pt x="9130" y="5175"/>
                </a:lnTo>
                <a:lnTo>
                  <a:pt x="9119" y="5182"/>
                </a:lnTo>
                <a:lnTo>
                  <a:pt x="9116" y="5184"/>
                </a:lnTo>
                <a:lnTo>
                  <a:pt x="9112" y="5188"/>
                </a:lnTo>
                <a:lnTo>
                  <a:pt x="9112" y="5250"/>
                </a:lnTo>
                <a:lnTo>
                  <a:pt x="9112" y="5306"/>
                </a:lnTo>
                <a:lnTo>
                  <a:pt x="9112" y="5353"/>
                </a:lnTo>
                <a:lnTo>
                  <a:pt x="9112" y="5393"/>
                </a:lnTo>
                <a:lnTo>
                  <a:pt x="9112" y="5428"/>
                </a:lnTo>
                <a:lnTo>
                  <a:pt x="9112" y="5455"/>
                </a:lnTo>
                <a:lnTo>
                  <a:pt x="9112" y="5480"/>
                </a:lnTo>
                <a:lnTo>
                  <a:pt x="9112" y="5501"/>
                </a:lnTo>
                <a:lnTo>
                  <a:pt x="9112" y="5515"/>
                </a:lnTo>
                <a:lnTo>
                  <a:pt x="9112" y="5527"/>
                </a:lnTo>
                <a:lnTo>
                  <a:pt x="9112" y="5532"/>
                </a:lnTo>
                <a:lnTo>
                  <a:pt x="9112" y="5539"/>
                </a:lnTo>
                <a:lnTo>
                  <a:pt x="9112" y="5544"/>
                </a:lnTo>
                <a:lnTo>
                  <a:pt x="9076" y="5539"/>
                </a:lnTo>
                <a:lnTo>
                  <a:pt x="9045" y="5535"/>
                </a:lnTo>
                <a:lnTo>
                  <a:pt x="9018" y="5530"/>
                </a:lnTo>
                <a:lnTo>
                  <a:pt x="8994" y="5527"/>
                </a:lnTo>
                <a:lnTo>
                  <a:pt x="8975" y="5523"/>
                </a:lnTo>
                <a:lnTo>
                  <a:pt x="8958" y="5522"/>
                </a:lnTo>
                <a:lnTo>
                  <a:pt x="8944" y="5520"/>
                </a:lnTo>
                <a:lnTo>
                  <a:pt x="8933" y="5518"/>
                </a:lnTo>
                <a:lnTo>
                  <a:pt x="8926" y="5518"/>
                </a:lnTo>
                <a:lnTo>
                  <a:pt x="8921" y="5515"/>
                </a:lnTo>
                <a:lnTo>
                  <a:pt x="8912" y="5515"/>
                </a:lnTo>
                <a:lnTo>
                  <a:pt x="8909" y="5515"/>
                </a:lnTo>
                <a:lnTo>
                  <a:pt x="8874" y="5551"/>
                </a:lnTo>
                <a:lnTo>
                  <a:pt x="8845" y="5579"/>
                </a:lnTo>
                <a:lnTo>
                  <a:pt x="8817" y="5605"/>
                </a:lnTo>
                <a:lnTo>
                  <a:pt x="8796" y="5629"/>
                </a:lnTo>
                <a:lnTo>
                  <a:pt x="8777" y="5647"/>
                </a:lnTo>
                <a:lnTo>
                  <a:pt x="8761" y="5662"/>
                </a:lnTo>
                <a:lnTo>
                  <a:pt x="8747" y="5675"/>
                </a:lnTo>
                <a:lnTo>
                  <a:pt x="8737" y="5687"/>
                </a:lnTo>
                <a:lnTo>
                  <a:pt x="8728" y="5695"/>
                </a:lnTo>
                <a:lnTo>
                  <a:pt x="8723" y="5701"/>
                </a:lnTo>
                <a:lnTo>
                  <a:pt x="8714" y="5708"/>
                </a:lnTo>
                <a:lnTo>
                  <a:pt x="8712" y="5709"/>
                </a:lnTo>
                <a:lnTo>
                  <a:pt x="8719" y="5756"/>
                </a:lnTo>
                <a:lnTo>
                  <a:pt x="8726" y="5798"/>
                </a:lnTo>
                <a:lnTo>
                  <a:pt x="8732" y="5833"/>
                </a:lnTo>
                <a:lnTo>
                  <a:pt x="8737" y="5862"/>
                </a:lnTo>
                <a:lnTo>
                  <a:pt x="8740" y="5887"/>
                </a:lnTo>
                <a:lnTo>
                  <a:pt x="8745" y="5909"/>
                </a:lnTo>
                <a:lnTo>
                  <a:pt x="8747" y="5927"/>
                </a:lnTo>
                <a:lnTo>
                  <a:pt x="8749" y="5941"/>
                </a:lnTo>
                <a:lnTo>
                  <a:pt x="8752" y="5951"/>
                </a:lnTo>
                <a:lnTo>
                  <a:pt x="8752" y="5960"/>
                </a:lnTo>
                <a:lnTo>
                  <a:pt x="8754" y="5967"/>
                </a:lnTo>
                <a:lnTo>
                  <a:pt x="8754" y="5968"/>
                </a:lnTo>
                <a:lnTo>
                  <a:pt x="8754" y="5972"/>
                </a:lnTo>
                <a:lnTo>
                  <a:pt x="8712" y="6010"/>
                </a:lnTo>
                <a:lnTo>
                  <a:pt x="8671" y="6045"/>
                </a:lnTo>
                <a:lnTo>
                  <a:pt x="8634" y="6076"/>
                </a:lnTo>
                <a:lnTo>
                  <a:pt x="8599" y="6106"/>
                </a:lnTo>
                <a:lnTo>
                  <a:pt x="8566" y="6135"/>
                </a:lnTo>
                <a:lnTo>
                  <a:pt x="8535" y="6162"/>
                </a:lnTo>
                <a:lnTo>
                  <a:pt x="8509" y="6184"/>
                </a:lnTo>
                <a:lnTo>
                  <a:pt x="8483" y="6207"/>
                </a:lnTo>
                <a:lnTo>
                  <a:pt x="8438" y="6243"/>
                </a:lnTo>
                <a:lnTo>
                  <a:pt x="8398" y="6276"/>
                </a:lnTo>
                <a:lnTo>
                  <a:pt x="8366" y="6306"/>
                </a:lnTo>
                <a:lnTo>
                  <a:pt x="8342" y="6325"/>
                </a:lnTo>
                <a:lnTo>
                  <a:pt x="8323" y="6342"/>
                </a:lnTo>
                <a:lnTo>
                  <a:pt x="8307" y="6356"/>
                </a:lnTo>
                <a:lnTo>
                  <a:pt x="8297" y="6365"/>
                </a:lnTo>
                <a:lnTo>
                  <a:pt x="8290" y="6368"/>
                </a:lnTo>
                <a:lnTo>
                  <a:pt x="8286" y="6374"/>
                </a:lnTo>
                <a:lnTo>
                  <a:pt x="8283" y="6375"/>
                </a:lnTo>
                <a:lnTo>
                  <a:pt x="8297" y="6415"/>
                </a:lnTo>
                <a:lnTo>
                  <a:pt x="8307" y="6452"/>
                </a:lnTo>
                <a:lnTo>
                  <a:pt x="8319" y="6487"/>
                </a:lnTo>
                <a:lnTo>
                  <a:pt x="8330" y="6520"/>
                </a:lnTo>
                <a:lnTo>
                  <a:pt x="8338" y="6551"/>
                </a:lnTo>
                <a:lnTo>
                  <a:pt x="8347" y="6579"/>
                </a:lnTo>
                <a:lnTo>
                  <a:pt x="8363" y="6628"/>
                </a:lnTo>
                <a:lnTo>
                  <a:pt x="8375" y="6671"/>
                </a:lnTo>
                <a:lnTo>
                  <a:pt x="8387" y="6706"/>
                </a:lnTo>
                <a:lnTo>
                  <a:pt x="8398" y="6734"/>
                </a:lnTo>
                <a:lnTo>
                  <a:pt x="8405" y="6756"/>
                </a:lnTo>
                <a:lnTo>
                  <a:pt x="8410" y="6775"/>
                </a:lnTo>
                <a:lnTo>
                  <a:pt x="8413" y="6789"/>
                </a:lnTo>
                <a:lnTo>
                  <a:pt x="8417" y="6798"/>
                </a:lnTo>
                <a:lnTo>
                  <a:pt x="8418" y="6805"/>
                </a:lnTo>
                <a:lnTo>
                  <a:pt x="8418" y="6808"/>
                </a:lnTo>
                <a:lnTo>
                  <a:pt x="8422" y="6810"/>
                </a:lnTo>
                <a:lnTo>
                  <a:pt x="8380" y="6810"/>
                </a:lnTo>
                <a:lnTo>
                  <a:pt x="8187" y="6810"/>
                </a:lnTo>
                <a:lnTo>
                  <a:pt x="8152" y="6758"/>
                </a:lnTo>
                <a:lnTo>
                  <a:pt x="8121" y="6713"/>
                </a:lnTo>
                <a:lnTo>
                  <a:pt x="8095" y="6673"/>
                </a:lnTo>
                <a:lnTo>
                  <a:pt x="8074" y="6640"/>
                </a:lnTo>
                <a:lnTo>
                  <a:pt x="8053" y="6610"/>
                </a:lnTo>
                <a:lnTo>
                  <a:pt x="8039" y="6586"/>
                </a:lnTo>
                <a:lnTo>
                  <a:pt x="8025" y="6565"/>
                </a:lnTo>
                <a:lnTo>
                  <a:pt x="8015" y="6551"/>
                </a:lnTo>
                <a:lnTo>
                  <a:pt x="8006" y="6539"/>
                </a:lnTo>
                <a:lnTo>
                  <a:pt x="8001" y="6528"/>
                </a:lnTo>
                <a:lnTo>
                  <a:pt x="7998" y="6521"/>
                </a:lnTo>
                <a:lnTo>
                  <a:pt x="7992" y="6518"/>
                </a:lnTo>
                <a:lnTo>
                  <a:pt x="7991" y="6515"/>
                </a:lnTo>
                <a:lnTo>
                  <a:pt x="7991" y="6513"/>
                </a:lnTo>
                <a:lnTo>
                  <a:pt x="7925" y="6513"/>
                </a:lnTo>
                <a:lnTo>
                  <a:pt x="7262" y="6513"/>
                </a:lnTo>
                <a:lnTo>
                  <a:pt x="7236" y="6560"/>
                </a:lnTo>
                <a:lnTo>
                  <a:pt x="7213" y="6601"/>
                </a:lnTo>
                <a:lnTo>
                  <a:pt x="7189" y="6640"/>
                </a:lnTo>
                <a:lnTo>
                  <a:pt x="7170" y="6678"/>
                </a:lnTo>
                <a:lnTo>
                  <a:pt x="7151" y="6713"/>
                </a:lnTo>
                <a:lnTo>
                  <a:pt x="7133" y="6742"/>
                </a:lnTo>
                <a:lnTo>
                  <a:pt x="7117" y="6774"/>
                </a:lnTo>
                <a:lnTo>
                  <a:pt x="7102" y="6800"/>
                </a:lnTo>
                <a:lnTo>
                  <a:pt x="7074" y="6848"/>
                </a:lnTo>
                <a:lnTo>
                  <a:pt x="7051" y="6887"/>
                </a:lnTo>
                <a:lnTo>
                  <a:pt x="7034" y="6920"/>
                </a:lnTo>
                <a:lnTo>
                  <a:pt x="7018" y="6946"/>
                </a:lnTo>
                <a:lnTo>
                  <a:pt x="7008" y="6968"/>
                </a:lnTo>
                <a:lnTo>
                  <a:pt x="6999" y="6984"/>
                </a:lnTo>
                <a:lnTo>
                  <a:pt x="6992" y="6995"/>
                </a:lnTo>
                <a:lnTo>
                  <a:pt x="6989" y="7001"/>
                </a:lnTo>
                <a:lnTo>
                  <a:pt x="6985" y="7005"/>
                </a:lnTo>
                <a:lnTo>
                  <a:pt x="6985" y="7008"/>
                </a:lnTo>
                <a:lnTo>
                  <a:pt x="6984" y="7010"/>
                </a:lnTo>
                <a:lnTo>
                  <a:pt x="7034" y="7055"/>
                </a:lnTo>
                <a:lnTo>
                  <a:pt x="7076" y="7095"/>
                </a:lnTo>
                <a:lnTo>
                  <a:pt x="7112" y="7130"/>
                </a:lnTo>
                <a:lnTo>
                  <a:pt x="7144" y="7161"/>
                </a:lnTo>
                <a:lnTo>
                  <a:pt x="7171" y="7188"/>
                </a:lnTo>
                <a:lnTo>
                  <a:pt x="7194" y="7207"/>
                </a:lnTo>
                <a:lnTo>
                  <a:pt x="7211" y="7224"/>
                </a:lnTo>
                <a:lnTo>
                  <a:pt x="7227" y="7240"/>
                </a:lnTo>
                <a:lnTo>
                  <a:pt x="7237" y="7250"/>
                </a:lnTo>
                <a:lnTo>
                  <a:pt x="7246" y="7257"/>
                </a:lnTo>
                <a:lnTo>
                  <a:pt x="7253" y="7264"/>
                </a:lnTo>
                <a:lnTo>
                  <a:pt x="7257" y="7268"/>
                </a:lnTo>
                <a:lnTo>
                  <a:pt x="7262" y="7273"/>
                </a:lnTo>
                <a:lnTo>
                  <a:pt x="7283" y="7273"/>
                </a:lnTo>
                <a:lnTo>
                  <a:pt x="7384" y="7273"/>
                </a:lnTo>
                <a:lnTo>
                  <a:pt x="7431" y="7245"/>
                </a:lnTo>
                <a:lnTo>
                  <a:pt x="7472" y="7221"/>
                </a:lnTo>
                <a:lnTo>
                  <a:pt x="7507" y="7198"/>
                </a:lnTo>
                <a:lnTo>
                  <a:pt x="7537" y="7181"/>
                </a:lnTo>
                <a:lnTo>
                  <a:pt x="7561" y="7165"/>
                </a:lnTo>
                <a:lnTo>
                  <a:pt x="7584" y="7153"/>
                </a:lnTo>
                <a:lnTo>
                  <a:pt x="7601" y="7141"/>
                </a:lnTo>
                <a:lnTo>
                  <a:pt x="7613" y="7132"/>
                </a:lnTo>
                <a:lnTo>
                  <a:pt x="7625" y="7127"/>
                </a:lnTo>
                <a:lnTo>
                  <a:pt x="7634" y="7121"/>
                </a:lnTo>
                <a:lnTo>
                  <a:pt x="7639" y="7118"/>
                </a:lnTo>
                <a:lnTo>
                  <a:pt x="7643" y="7115"/>
                </a:lnTo>
                <a:lnTo>
                  <a:pt x="7646" y="7113"/>
                </a:lnTo>
                <a:lnTo>
                  <a:pt x="7678" y="7128"/>
                </a:lnTo>
                <a:lnTo>
                  <a:pt x="7705" y="7144"/>
                </a:lnTo>
                <a:lnTo>
                  <a:pt x="7730" y="7155"/>
                </a:lnTo>
                <a:lnTo>
                  <a:pt x="7749" y="7165"/>
                </a:lnTo>
                <a:lnTo>
                  <a:pt x="7766" y="7174"/>
                </a:lnTo>
                <a:lnTo>
                  <a:pt x="7780" y="7182"/>
                </a:lnTo>
                <a:lnTo>
                  <a:pt x="7791" y="7189"/>
                </a:lnTo>
                <a:lnTo>
                  <a:pt x="7803" y="7195"/>
                </a:lnTo>
                <a:lnTo>
                  <a:pt x="7815" y="7200"/>
                </a:lnTo>
                <a:lnTo>
                  <a:pt x="7822" y="7205"/>
                </a:lnTo>
                <a:lnTo>
                  <a:pt x="7824" y="7205"/>
                </a:lnTo>
                <a:lnTo>
                  <a:pt x="7811" y="7271"/>
                </a:lnTo>
                <a:lnTo>
                  <a:pt x="7803" y="7327"/>
                </a:lnTo>
                <a:lnTo>
                  <a:pt x="7794" y="7377"/>
                </a:lnTo>
                <a:lnTo>
                  <a:pt x="7785" y="7421"/>
                </a:lnTo>
                <a:lnTo>
                  <a:pt x="7778" y="7457"/>
                </a:lnTo>
                <a:lnTo>
                  <a:pt x="7773" y="7487"/>
                </a:lnTo>
                <a:lnTo>
                  <a:pt x="7770" y="7511"/>
                </a:lnTo>
                <a:lnTo>
                  <a:pt x="7764" y="7530"/>
                </a:lnTo>
                <a:lnTo>
                  <a:pt x="7763" y="7546"/>
                </a:lnTo>
                <a:lnTo>
                  <a:pt x="7761" y="7556"/>
                </a:lnTo>
                <a:lnTo>
                  <a:pt x="7758" y="7567"/>
                </a:lnTo>
                <a:lnTo>
                  <a:pt x="7758" y="7572"/>
                </a:lnTo>
                <a:lnTo>
                  <a:pt x="7756" y="7577"/>
                </a:lnTo>
                <a:lnTo>
                  <a:pt x="7803" y="7584"/>
                </a:lnTo>
                <a:lnTo>
                  <a:pt x="7844" y="7588"/>
                </a:lnTo>
                <a:lnTo>
                  <a:pt x="7879" y="7593"/>
                </a:lnTo>
                <a:lnTo>
                  <a:pt x="7907" y="7594"/>
                </a:lnTo>
                <a:lnTo>
                  <a:pt x="7933" y="7598"/>
                </a:lnTo>
                <a:lnTo>
                  <a:pt x="7956" y="7601"/>
                </a:lnTo>
                <a:lnTo>
                  <a:pt x="7973" y="7603"/>
                </a:lnTo>
                <a:lnTo>
                  <a:pt x="7985" y="7605"/>
                </a:lnTo>
                <a:lnTo>
                  <a:pt x="7998" y="7605"/>
                </a:lnTo>
                <a:lnTo>
                  <a:pt x="8003" y="7607"/>
                </a:lnTo>
                <a:lnTo>
                  <a:pt x="8010" y="7607"/>
                </a:lnTo>
                <a:lnTo>
                  <a:pt x="8018" y="7607"/>
                </a:lnTo>
                <a:lnTo>
                  <a:pt x="8025" y="7645"/>
                </a:lnTo>
                <a:lnTo>
                  <a:pt x="8029" y="7678"/>
                </a:lnTo>
                <a:lnTo>
                  <a:pt x="8036" y="7711"/>
                </a:lnTo>
                <a:lnTo>
                  <a:pt x="8041" y="7741"/>
                </a:lnTo>
                <a:lnTo>
                  <a:pt x="8050" y="7793"/>
                </a:lnTo>
                <a:lnTo>
                  <a:pt x="8057" y="7840"/>
                </a:lnTo>
                <a:lnTo>
                  <a:pt x="8062" y="7878"/>
                </a:lnTo>
                <a:lnTo>
                  <a:pt x="8069" y="7911"/>
                </a:lnTo>
                <a:lnTo>
                  <a:pt x="8074" y="7937"/>
                </a:lnTo>
                <a:lnTo>
                  <a:pt x="8076" y="7958"/>
                </a:lnTo>
                <a:lnTo>
                  <a:pt x="8079" y="7975"/>
                </a:lnTo>
                <a:lnTo>
                  <a:pt x="8083" y="7988"/>
                </a:lnTo>
                <a:lnTo>
                  <a:pt x="8083" y="7996"/>
                </a:lnTo>
                <a:lnTo>
                  <a:pt x="8085" y="8001"/>
                </a:lnTo>
                <a:lnTo>
                  <a:pt x="8085" y="8005"/>
                </a:lnTo>
                <a:lnTo>
                  <a:pt x="8085" y="8008"/>
                </a:lnTo>
                <a:lnTo>
                  <a:pt x="8128" y="8008"/>
                </a:lnTo>
                <a:lnTo>
                  <a:pt x="8559" y="8008"/>
                </a:lnTo>
                <a:lnTo>
                  <a:pt x="8601" y="7991"/>
                </a:lnTo>
                <a:lnTo>
                  <a:pt x="8641" y="7974"/>
                </a:lnTo>
                <a:lnTo>
                  <a:pt x="8676" y="7958"/>
                </a:lnTo>
                <a:lnTo>
                  <a:pt x="8711" y="7942"/>
                </a:lnTo>
                <a:lnTo>
                  <a:pt x="8744" y="7928"/>
                </a:lnTo>
                <a:lnTo>
                  <a:pt x="8772" y="7916"/>
                </a:lnTo>
                <a:lnTo>
                  <a:pt x="8799" y="7906"/>
                </a:lnTo>
                <a:lnTo>
                  <a:pt x="8824" y="7894"/>
                </a:lnTo>
                <a:lnTo>
                  <a:pt x="8871" y="7874"/>
                </a:lnTo>
                <a:lnTo>
                  <a:pt x="8907" y="7859"/>
                </a:lnTo>
                <a:lnTo>
                  <a:pt x="8935" y="7847"/>
                </a:lnTo>
                <a:lnTo>
                  <a:pt x="8963" y="7834"/>
                </a:lnTo>
                <a:lnTo>
                  <a:pt x="8980" y="7826"/>
                </a:lnTo>
                <a:lnTo>
                  <a:pt x="8994" y="7822"/>
                </a:lnTo>
                <a:lnTo>
                  <a:pt x="9003" y="7817"/>
                </a:lnTo>
                <a:lnTo>
                  <a:pt x="9012" y="7814"/>
                </a:lnTo>
                <a:lnTo>
                  <a:pt x="9015" y="7810"/>
                </a:lnTo>
                <a:lnTo>
                  <a:pt x="9017" y="7810"/>
                </a:lnTo>
                <a:lnTo>
                  <a:pt x="9018" y="7810"/>
                </a:lnTo>
                <a:lnTo>
                  <a:pt x="9076" y="7833"/>
                </a:lnTo>
                <a:lnTo>
                  <a:pt x="9126" y="7850"/>
                </a:lnTo>
                <a:lnTo>
                  <a:pt x="9170" y="7868"/>
                </a:lnTo>
                <a:lnTo>
                  <a:pt x="9206" y="7881"/>
                </a:lnTo>
                <a:lnTo>
                  <a:pt x="9239" y="7894"/>
                </a:lnTo>
                <a:lnTo>
                  <a:pt x="9265" y="7902"/>
                </a:lnTo>
                <a:lnTo>
                  <a:pt x="9288" y="7911"/>
                </a:lnTo>
                <a:lnTo>
                  <a:pt x="9305" y="7918"/>
                </a:lnTo>
                <a:lnTo>
                  <a:pt x="9319" y="7925"/>
                </a:lnTo>
                <a:lnTo>
                  <a:pt x="9328" y="7927"/>
                </a:lnTo>
                <a:lnTo>
                  <a:pt x="9337" y="7932"/>
                </a:lnTo>
                <a:lnTo>
                  <a:pt x="9340" y="7932"/>
                </a:lnTo>
                <a:lnTo>
                  <a:pt x="9345" y="7934"/>
                </a:lnTo>
                <a:lnTo>
                  <a:pt x="9401" y="7935"/>
                </a:lnTo>
                <a:lnTo>
                  <a:pt x="9455" y="7937"/>
                </a:lnTo>
                <a:lnTo>
                  <a:pt x="9505" y="7941"/>
                </a:lnTo>
                <a:lnTo>
                  <a:pt x="9551" y="7942"/>
                </a:lnTo>
                <a:lnTo>
                  <a:pt x="9592" y="7944"/>
                </a:lnTo>
                <a:lnTo>
                  <a:pt x="9632" y="7944"/>
                </a:lnTo>
                <a:lnTo>
                  <a:pt x="9669" y="7946"/>
                </a:lnTo>
                <a:lnTo>
                  <a:pt x="9704" y="7949"/>
                </a:lnTo>
                <a:lnTo>
                  <a:pt x="9735" y="7949"/>
                </a:lnTo>
                <a:lnTo>
                  <a:pt x="9763" y="7951"/>
                </a:lnTo>
                <a:lnTo>
                  <a:pt x="9789" y="7951"/>
                </a:lnTo>
                <a:lnTo>
                  <a:pt x="9813" y="7953"/>
                </a:lnTo>
                <a:lnTo>
                  <a:pt x="9836" y="7953"/>
                </a:lnTo>
                <a:lnTo>
                  <a:pt x="9855" y="7953"/>
                </a:lnTo>
                <a:lnTo>
                  <a:pt x="9888" y="7956"/>
                </a:lnTo>
                <a:lnTo>
                  <a:pt x="9914" y="7956"/>
                </a:lnTo>
                <a:lnTo>
                  <a:pt x="9932" y="7958"/>
                </a:lnTo>
                <a:lnTo>
                  <a:pt x="9947" y="7958"/>
                </a:lnTo>
                <a:lnTo>
                  <a:pt x="9965" y="7958"/>
                </a:lnTo>
                <a:lnTo>
                  <a:pt x="9968" y="7994"/>
                </a:lnTo>
                <a:lnTo>
                  <a:pt x="9973" y="8029"/>
                </a:lnTo>
                <a:lnTo>
                  <a:pt x="9977" y="8062"/>
                </a:lnTo>
                <a:lnTo>
                  <a:pt x="9980" y="8094"/>
                </a:lnTo>
                <a:lnTo>
                  <a:pt x="9986" y="8148"/>
                </a:lnTo>
                <a:lnTo>
                  <a:pt x="9991" y="8194"/>
                </a:lnTo>
                <a:lnTo>
                  <a:pt x="9994" y="8233"/>
                </a:lnTo>
                <a:lnTo>
                  <a:pt x="9999" y="8266"/>
                </a:lnTo>
                <a:lnTo>
                  <a:pt x="10001" y="8292"/>
                </a:lnTo>
                <a:lnTo>
                  <a:pt x="10003" y="8314"/>
                </a:lnTo>
                <a:lnTo>
                  <a:pt x="10006" y="8332"/>
                </a:lnTo>
                <a:lnTo>
                  <a:pt x="10008" y="8342"/>
                </a:lnTo>
                <a:lnTo>
                  <a:pt x="10008" y="8354"/>
                </a:lnTo>
                <a:lnTo>
                  <a:pt x="10008" y="8358"/>
                </a:lnTo>
                <a:lnTo>
                  <a:pt x="10010" y="8363"/>
                </a:lnTo>
                <a:lnTo>
                  <a:pt x="10010" y="8365"/>
                </a:lnTo>
                <a:lnTo>
                  <a:pt x="10057" y="8365"/>
                </a:lnTo>
                <a:lnTo>
                  <a:pt x="10511" y="8365"/>
                </a:lnTo>
                <a:lnTo>
                  <a:pt x="10518" y="8408"/>
                </a:lnTo>
                <a:lnTo>
                  <a:pt x="10523" y="8448"/>
                </a:lnTo>
                <a:lnTo>
                  <a:pt x="10526" y="8487"/>
                </a:lnTo>
                <a:lnTo>
                  <a:pt x="10532" y="8521"/>
                </a:lnTo>
                <a:lnTo>
                  <a:pt x="10535" y="8554"/>
                </a:lnTo>
                <a:lnTo>
                  <a:pt x="10540" y="8586"/>
                </a:lnTo>
                <a:lnTo>
                  <a:pt x="10542" y="8614"/>
                </a:lnTo>
                <a:lnTo>
                  <a:pt x="10547" y="8640"/>
                </a:lnTo>
                <a:lnTo>
                  <a:pt x="10551" y="8687"/>
                </a:lnTo>
                <a:lnTo>
                  <a:pt x="10556" y="8723"/>
                </a:lnTo>
                <a:lnTo>
                  <a:pt x="10559" y="8756"/>
                </a:lnTo>
                <a:lnTo>
                  <a:pt x="10561" y="8781"/>
                </a:lnTo>
                <a:lnTo>
                  <a:pt x="10566" y="8800"/>
                </a:lnTo>
                <a:lnTo>
                  <a:pt x="10566" y="8815"/>
                </a:lnTo>
                <a:lnTo>
                  <a:pt x="10568" y="8826"/>
                </a:lnTo>
                <a:lnTo>
                  <a:pt x="10568" y="8833"/>
                </a:lnTo>
                <a:lnTo>
                  <a:pt x="10570" y="8838"/>
                </a:lnTo>
                <a:lnTo>
                  <a:pt x="10570" y="8840"/>
                </a:lnTo>
                <a:lnTo>
                  <a:pt x="10629" y="8840"/>
                </a:lnTo>
                <a:lnTo>
                  <a:pt x="10913" y="8840"/>
                </a:lnTo>
                <a:lnTo>
                  <a:pt x="11801" y="9431"/>
                </a:lnTo>
                <a:close/>
                <a:moveTo>
                  <a:pt x="2910" y="7315"/>
                </a:moveTo>
                <a:lnTo>
                  <a:pt x="2886" y="7356"/>
                </a:lnTo>
                <a:lnTo>
                  <a:pt x="2867" y="7391"/>
                </a:lnTo>
                <a:lnTo>
                  <a:pt x="2849" y="7424"/>
                </a:lnTo>
                <a:lnTo>
                  <a:pt x="2834" y="7450"/>
                </a:lnTo>
                <a:lnTo>
                  <a:pt x="2823" y="7471"/>
                </a:lnTo>
                <a:lnTo>
                  <a:pt x="2813" y="7492"/>
                </a:lnTo>
                <a:lnTo>
                  <a:pt x="2804" y="7508"/>
                </a:lnTo>
                <a:lnTo>
                  <a:pt x="2797" y="7518"/>
                </a:lnTo>
                <a:lnTo>
                  <a:pt x="2790" y="7528"/>
                </a:lnTo>
                <a:lnTo>
                  <a:pt x="2787" y="7535"/>
                </a:lnTo>
                <a:lnTo>
                  <a:pt x="2782" y="7544"/>
                </a:lnTo>
                <a:lnTo>
                  <a:pt x="2780" y="7548"/>
                </a:lnTo>
                <a:lnTo>
                  <a:pt x="2738" y="7520"/>
                </a:lnTo>
                <a:lnTo>
                  <a:pt x="2698" y="7494"/>
                </a:lnTo>
                <a:lnTo>
                  <a:pt x="2663" y="7469"/>
                </a:lnTo>
                <a:lnTo>
                  <a:pt x="2628" y="7448"/>
                </a:lnTo>
                <a:lnTo>
                  <a:pt x="2595" y="7426"/>
                </a:lnTo>
                <a:lnTo>
                  <a:pt x="2568" y="7407"/>
                </a:lnTo>
                <a:lnTo>
                  <a:pt x="2538" y="7389"/>
                </a:lnTo>
                <a:lnTo>
                  <a:pt x="2515" y="7372"/>
                </a:lnTo>
                <a:lnTo>
                  <a:pt x="2470" y="7342"/>
                </a:lnTo>
                <a:lnTo>
                  <a:pt x="2434" y="7316"/>
                </a:lnTo>
                <a:lnTo>
                  <a:pt x="2402" y="7297"/>
                </a:lnTo>
                <a:lnTo>
                  <a:pt x="2380" y="7281"/>
                </a:lnTo>
                <a:lnTo>
                  <a:pt x="2359" y="7268"/>
                </a:lnTo>
                <a:lnTo>
                  <a:pt x="2343" y="7259"/>
                </a:lnTo>
                <a:lnTo>
                  <a:pt x="2335" y="7254"/>
                </a:lnTo>
                <a:lnTo>
                  <a:pt x="2329" y="7247"/>
                </a:lnTo>
                <a:lnTo>
                  <a:pt x="2324" y="7245"/>
                </a:lnTo>
                <a:lnTo>
                  <a:pt x="2322" y="7245"/>
                </a:lnTo>
                <a:lnTo>
                  <a:pt x="2321" y="7241"/>
                </a:lnTo>
                <a:lnTo>
                  <a:pt x="2267" y="7271"/>
                </a:lnTo>
                <a:lnTo>
                  <a:pt x="2220" y="7294"/>
                </a:lnTo>
                <a:lnTo>
                  <a:pt x="2178" y="7316"/>
                </a:lnTo>
                <a:lnTo>
                  <a:pt x="2143" y="7334"/>
                </a:lnTo>
                <a:lnTo>
                  <a:pt x="2112" y="7351"/>
                </a:lnTo>
                <a:lnTo>
                  <a:pt x="2088" y="7361"/>
                </a:lnTo>
                <a:lnTo>
                  <a:pt x="2068" y="7374"/>
                </a:lnTo>
                <a:lnTo>
                  <a:pt x="2051" y="7382"/>
                </a:lnTo>
                <a:lnTo>
                  <a:pt x="2039" y="7389"/>
                </a:lnTo>
                <a:lnTo>
                  <a:pt x="2028" y="7393"/>
                </a:lnTo>
                <a:lnTo>
                  <a:pt x="2021" y="7398"/>
                </a:lnTo>
                <a:lnTo>
                  <a:pt x="2018" y="7400"/>
                </a:lnTo>
                <a:lnTo>
                  <a:pt x="2013" y="7401"/>
                </a:lnTo>
                <a:lnTo>
                  <a:pt x="1948" y="7361"/>
                </a:lnTo>
                <a:lnTo>
                  <a:pt x="1884" y="7327"/>
                </a:lnTo>
                <a:lnTo>
                  <a:pt x="1827" y="7292"/>
                </a:lnTo>
                <a:lnTo>
                  <a:pt x="1773" y="7262"/>
                </a:lnTo>
                <a:lnTo>
                  <a:pt x="1722" y="7231"/>
                </a:lnTo>
                <a:lnTo>
                  <a:pt x="1674" y="7203"/>
                </a:lnTo>
                <a:lnTo>
                  <a:pt x="1632" y="7179"/>
                </a:lnTo>
                <a:lnTo>
                  <a:pt x="1592" y="7155"/>
                </a:lnTo>
                <a:lnTo>
                  <a:pt x="1554" y="7132"/>
                </a:lnTo>
                <a:lnTo>
                  <a:pt x="1521" y="7113"/>
                </a:lnTo>
                <a:lnTo>
                  <a:pt x="1491" y="7095"/>
                </a:lnTo>
                <a:lnTo>
                  <a:pt x="1461" y="7078"/>
                </a:lnTo>
                <a:lnTo>
                  <a:pt x="1435" y="7062"/>
                </a:lnTo>
                <a:lnTo>
                  <a:pt x="1414" y="7050"/>
                </a:lnTo>
                <a:lnTo>
                  <a:pt x="1394" y="7038"/>
                </a:lnTo>
                <a:lnTo>
                  <a:pt x="1374" y="7028"/>
                </a:lnTo>
                <a:lnTo>
                  <a:pt x="1347" y="7010"/>
                </a:lnTo>
                <a:lnTo>
                  <a:pt x="1322" y="6996"/>
                </a:lnTo>
                <a:lnTo>
                  <a:pt x="1307" y="6986"/>
                </a:lnTo>
                <a:lnTo>
                  <a:pt x="1296" y="6979"/>
                </a:lnTo>
                <a:lnTo>
                  <a:pt x="1289" y="6977"/>
                </a:lnTo>
                <a:lnTo>
                  <a:pt x="1284" y="6975"/>
                </a:lnTo>
                <a:lnTo>
                  <a:pt x="1284" y="6972"/>
                </a:lnTo>
                <a:lnTo>
                  <a:pt x="1296" y="6937"/>
                </a:lnTo>
                <a:lnTo>
                  <a:pt x="1307" y="6909"/>
                </a:lnTo>
                <a:lnTo>
                  <a:pt x="1315" y="6883"/>
                </a:lnTo>
                <a:lnTo>
                  <a:pt x="1322" y="6859"/>
                </a:lnTo>
                <a:lnTo>
                  <a:pt x="1329" y="6841"/>
                </a:lnTo>
                <a:lnTo>
                  <a:pt x="1334" y="6824"/>
                </a:lnTo>
                <a:lnTo>
                  <a:pt x="1340" y="6810"/>
                </a:lnTo>
                <a:lnTo>
                  <a:pt x="1341" y="6801"/>
                </a:lnTo>
                <a:lnTo>
                  <a:pt x="1347" y="6793"/>
                </a:lnTo>
                <a:lnTo>
                  <a:pt x="1348" y="6788"/>
                </a:lnTo>
                <a:lnTo>
                  <a:pt x="1350" y="6781"/>
                </a:lnTo>
                <a:lnTo>
                  <a:pt x="1350" y="6775"/>
                </a:lnTo>
                <a:lnTo>
                  <a:pt x="1427" y="6807"/>
                </a:lnTo>
                <a:lnTo>
                  <a:pt x="1496" y="6835"/>
                </a:lnTo>
                <a:lnTo>
                  <a:pt x="1562" y="6864"/>
                </a:lnTo>
                <a:lnTo>
                  <a:pt x="1627" y="6887"/>
                </a:lnTo>
                <a:lnTo>
                  <a:pt x="1682" y="6911"/>
                </a:lnTo>
                <a:lnTo>
                  <a:pt x="1736" y="6932"/>
                </a:lnTo>
                <a:lnTo>
                  <a:pt x="1787" y="6953"/>
                </a:lnTo>
                <a:lnTo>
                  <a:pt x="1832" y="6970"/>
                </a:lnTo>
                <a:lnTo>
                  <a:pt x="1874" y="6988"/>
                </a:lnTo>
                <a:lnTo>
                  <a:pt x="1910" y="7003"/>
                </a:lnTo>
                <a:lnTo>
                  <a:pt x="1948" y="7017"/>
                </a:lnTo>
                <a:lnTo>
                  <a:pt x="1978" y="7029"/>
                </a:lnTo>
                <a:lnTo>
                  <a:pt x="2008" y="7043"/>
                </a:lnTo>
                <a:lnTo>
                  <a:pt x="2034" y="7052"/>
                </a:lnTo>
                <a:lnTo>
                  <a:pt x="2058" y="7062"/>
                </a:lnTo>
                <a:lnTo>
                  <a:pt x="2077" y="7071"/>
                </a:lnTo>
                <a:lnTo>
                  <a:pt x="2096" y="7078"/>
                </a:lnTo>
                <a:lnTo>
                  <a:pt x="2112" y="7085"/>
                </a:lnTo>
                <a:lnTo>
                  <a:pt x="2138" y="7095"/>
                </a:lnTo>
                <a:lnTo>
                  <a:pt x="2155" y="7102"/>
                </a:lnTo>
                <a:lnTo>
                  <a:pt x="2169" y="7106"/>
                </a:lnTo>
                <a:lnTo>
                  <a:pt x="2175" y="7111"/>
                </a:lnTo>
                <a:lnTo>
                  <a:pt x="2180" y="7111"/>
                </a:lnTo>
                <a:lnTo>
                  <a:pt x="2181" y="7113"/>
                </a:lnTo>
                <a:lnTo>
                  <a:pt x="2237" y="7081"/>
                </a:lnTo>
                <a:lnTo>
                  <a:pt x="2288" y="7055"/>
                </a:lnTo>
                <a:lnTo>
                  <a:pt x="2329" y="7035"/>
                </a:lnTo>
                <a:lnTo>
                  <a:pt x="2366" y="7014"/>
                </a:lnTo>
                <a:lnTo>
                  <a:pt x="2397" y="6996"/>
                </a:lnTo>
                <a:lnTo>
                  <a:pt x="2423" y="6984"/>
                </a:lnTo>
                <a:lnTo>
                  <a:pt x="2444" y="6972"/>
                </a:lnTo>
                <a:lnTo>
                  <a:pt x="2462" y="6963"/>
                </a:lnTo>
                <a:lnTo>
                  <a:pt x="2475" y="6958"/>
                </a:lnTo>
                <a:lnTo>
                  <a:pt x="2484" y="6951"/>
                </a:lnTo>
                <a:lnTo>
                  <a:pt x="2491" y="6949"/>
                </a:lnTo>
                <a:lnTo>
                  <a:pt x="2496" y="6944"/>
                </a:lnTo>
                <a:lnTo>
                  <a:pt x="2500" y="6942"/>
                </a:lnTo>
                <a:lnTo>
                  <a:pt x="2502" y="6942"/>
                </a:lnTo>
                <a:lnTo>
                  <a:pt x="2910" y="7315"/>
                </a:lnTo>
                <a:close/>
                <a:moveTo>
                  <a:pt x="9848" y="7607"/>
                </a:moveTo>
                <a:lnTo>
                  <a:pt x="9819" y="7619"/>
                </a:lnTo>
                <a:lnTo>
                  <a:pt x="9794" y="7629"/>
                </a:lnTo>
                <a:lnTo>
                  <a:pt x="9772" y="7638"/>
                </a:lnTo>
                <a:lnTo>
                  <a:pt x="9752" y="7645"/>
                </a:lnTo>
                <a:lnTo>
                  <a:pt x="9735" y="7652"/>
                </a:lnTo>
                <a:lnTo>
                  <a:pt x="9721" y="7657"/>
                </a:lnTo>
                <a:lnTo>
                  <a:pt x="9711" y="7662"/>
                </a:lnTo>
                <a:lnTo>
                  <a:pt x="9702" y="7664"/>
                </a:lnTo>
                <a:lnTo>
                  <a:pt x="9692" y="7669"/>
                </a:lnTo>
                <a:lnTo>
                  <a:pt x="9685" y="7671"/>
                </a:lnTo>
                <a:lnTo>
                  <a:pt x="9681" y="7673"/>
                </a:lnTo>
                <a:lnTo>
                  <a:pt x="9605" y="7645"/>
                </a:lnTo>
                <a:lnTo>
                  <a:pt x="9535" y="7621"/>
                </a:lnTo>
                <a:lnTo>
                  <a:pt x="9469" y="7596"/>
                </a:lnTo>
                <a:lnTo>
                  <a:pt x="9406" y="7575"/>
                </a:lnTo>
                <a:lnTo>
                  <a:pt x="9349" y="7553"/>
                </a:lnTo>
                <a:lnTo>
                  <a:pt x="9297" y="7534"/>
                </a:lnTo>
                <a:lnTo>
                  <a:pt x="9246" y="7516"/>
                </a:lnTo>
                <a:lnTo>
                  <a:pt x="9201" y="7501"/>
                </a:lnTo>
                <a:lnTo>
                  <a:pt x="9159" y="7485"/>
                </a:lnTo>
                <a:lnTo>
                  <a:pt x="9119" y="7471"/>
                </a:lnTo>
                <a:lnTo>
                  <a:pt x="9085" y="7459"/>
                </a:lnTo>
                <a:lnTo>
                  <a:pt x="9053" y="7448"/>
                </a:lnTo>
                <a:lnTo>
                  <a:pt x="9024" y="7436"/>
                </a:lnTo>
                <a:lnTo>
                  <a:pt x="8998" y="7428"/>
                </a:lnTo>
                <a:lnTo>
                  <a:pt x="8975" y="7419"/>
                </a:lnTo>
                <a:lnTo>
                  <a:pt x="8952" y="7410"/>
                </a:lnTo>
                <a:lnTo>
                  <a:pt x="8935" y="7403"/>
                </a:lnTo>
                <a:lnTo>
                  <a:pt x="8921" y="7400"/>
                </a:lnTo>
                <a:lnTo>
                  <a:pt x="8895" y="7389"/>
                </a:lnTo>
                <a:lnTo>
                  <a:pt x="8874" y="7382"/>
                </a:lnTo>
                <a:lnTo>
                  <a:pt x="8864" y="7377"/>
                </a:lnTo>
                <a:lnTo>
                  <a:pt x="8855" y="7375"/>
                </a:lnTo>
                <a:lnTo>
                  <a:pt x="8853" y="7375"/>
                </a:lnTo>
                <a:lnTo>
                  <a:pt x="8850" y="7374"/>
                </a:lnTo>
                <a:lnTo>
                  <a:pt x="8862" y="7344"/>
                </a:lnTo>
                <a:lnTo>
                  <a:pt x="8871" y="7318"/>
                </a:lnTo>
                <a:lnTo>
                  <a:pt x="8876" y="7297"/>
                </a:lnTo>
                <a:lnTo>
                  <a:pt x="8883" y="7276"/>
                </a:lnTo>
                <a:lnTo>
                  <a:pt x="8890" y="7259"/>
                </a:lnTo>
                <a:lnTo>
                  <a:pt x="8895" y="7247"/>
                </a:lnTo>
                <a:lnTo>
                  <a:pt x="8898" y="7235"/>
                </a:lnTo>
                <a:lnTo>
                  <a:pt x="8900" y="7226"/>
                </a:lnTo>
                <a:lnTo>
                  <a:pt x="8905" y="7214"/>
                </a:lnTo>
                <a:lnTo>
                  <a:pt x="8907" y="7207"/>
                </a:lnTo>
                <a:lnTo>
                  <a:pt x="8909" y="7205"/>
                </a:lnTo>
                <a:lnTo>
                  <a:pt x="9848" y="7607"/>
                </a:lnTo>
                <a:close/>
                <a:moveTo>
                  <a:pt x="8681" y="7113"/>
                </a:moveTo>
                <a:lnTo>
                  <a:pt x="8671" y="7148"/>
                </a:lnTo>
                <a:lnTo>
                  <a:pt x="8660" y="7179"/>
                </a:lnTo>
                <a:lnTo>
                  <a:pt x="8652" y="7207"/>
                </a:lnTo>
                <a:lnTo>
                  <a:pt x="8645" y="7229"/>
                </a:lnTo>
                <a:lnTo>
                  <a:pt x="8638" y="7248"/>
                </a:lnTo>
                <a:lnTo>
                  <a:pt x="8634" y="7266"/>
                </a:lnTo>
                <a:lnTo>
                  <a:pt x="8629" y="7280"/>
                </a:lnTo>
                <a:lnTo>
                  <a:pt x="8625" y="7290"/>
                </a:lnTo>
                <a:lnTo>
                  <a:pt x="8622" y="7299"/>
                </a:lnTo>
                <a:lnTo>
                  <a:pt x="8620" y="7304"/>
                </a:lnTo>
                <a:lnTo>
                  <a:pt x="8618" y="7313"/>
                </a:lnTo>
                <a:lnTo>
                  <a:pt x="8617" y="7315"/>
                </a:lnTo>
                <a:lnTo>
                  <a:pt x="8570" y="7306"/>
                </a:lnTo>
                <a:lnTo>
                  <a:pt x="8526" y="7294"/>
                </a:lnTo>
                <a:lnTo>
                  <a:pt x="8486" y="7285"/>
                </a:lnTo>
                <a:lnTo>
                  <a:pt x="8448" y="7280"/>
                </a:lnTo>
                <a:lnTo>
                  <a:pt x="8413" y="7271"/>
                </a:lnTo>
                <a:lnTo>
                  <a:pt x="8380" y="7264"/>
                </a:lnTo>
                <a:lnTo>
                  <a:pt x="8349" y="7257"/>
                </a:lnTo>
                <a:lnTo>
                  <a:pt x="8323" y="7250"/>
                </a:lnTo>
                <a:lnTo>
                  <a:pt x="8297" y="7247"/>
                </a:lnTo>
                <a:lnTo>
                  <a:pt x="8272" y="7241"/>
                </a:lnTo>
                <a:lnTo>
                  <a:pt x="8231" y="7231"/>
                </a:lnTo>
                <a:lnTo>
                  <a:pt x="8198" y="7224"/>
                </a:lnTo>
                <a:lnTo>
                  <a:pt x="8170" y="7221"/>
                </a:lnTo>
                <a:lnTo>
                  <a:pt x="8151" y="7214"/>
                </a:lnTo>
                <a:lnTo>
                  <a:pt x="8135" y="7212"/>
                </a:lnTo>
                <a:lnTo>
                  <a:pt x="8121" y="7208"/>
                </a:lnTo>
                <a:lnTo>
                  <a:pt x="8116" y="7207"/>
                </a:lnTo>
                <a:lnTo>
                  <a:pt x="8111" y="7207"/>
                </a:lnTo>
                <a:lnTo>
                  <a:pt x="8109" y="7205"/>
                </a:lnTo>
                <a:lnTo>
                  <a:pt x="8107" y="7205"/>
                </a:lnTo>
                <a:lnTo>
                  <a:pt x="8116" y="7161"/>
                </a:lnTo>
                <a:lnTo>
                  <a:pt x="8125" y="7123"/>
                </a:lnTo>
                <a:lnTo>
                  <a:pt x="8130" y="7090"/>
                </a:lnTo>
                <a:lnTo>
                  <a:pt x="8137" y="7062"/>
                </a:lnTo>
                <a:lnTo>
                  <a:pt x="8142" y="7038"/>
                </a:lnTo>
                <a:lnTo>
                  <a:pt x="8145" y="7017"/>
                </a:lnTo>
                <a:lnTo>
                  <a:pt x="8151" y="7001"/>
                </a:lnTo>
                <a:lnTo>
                  <a:pt x="8152" y="6988"/>
                </a:lnTo>
                <a:lnTo>
                  <a:pt x="8154" y="6977"/>
                </a:lnTo>
                <a:lnTo>
                  <a:pt x="8156" y="6970"/>
                </a:lnTo>
                <a:lnTo>
                  <a:pt x="8156" y="6961"/>
                </a:lnTo>
                <a:lnTo>
                  <a:pt x="8159" y="6958"/>
                </a:lnTo>
                <a:lnTo>
                  <a:pt x="8681" y="7113"/>
                </a:lnTo>
                <a:close/>
                <a:moveTo>
                  <a:pt x="8879" y="6972"/>
                </a:moveTo>
                <a:lnTo>
                  <a:pt x="8832" y="6951"/>
                </a:lnTo>
                <a:lnTo>
                  <a:pt x="8791" y="6928"/>
                </a:lnTo>
                <a:lnTo>
                  <a:pt x="8756" y="6911"/>
                </a:lnTo>
                <a:lnTo>
                  <a:pt x="8728" y="6895"/>
                </a:lnTo>
                <a:lnTo>
                  <a:pt x="8702" y="6883"/>
                </a:lnTo>
                <a:lnTo>
                  <a:pt x="8679" y="6875"/>
                </a:lnTo>
                <a:lnTo>
                  <a:pt x="8664" y="6866"/>
                </a:lnTo>
                <a:lnTo>
                  <a:pt x="8650" y="6857"/>
                </a:lnTo>
                <a:lnTo>
                  <a:pt x="8638" y="6852"/>
                </a:lnTo>
                <a:lnTo>
                  <a:pt x="8632" y="6848"/>
                </a:lnTo>
                <a:lnTo>
                  <a:pt x="8625" y="6845"/>
                </a:lnTo>
                <a:lnTo>
                  <a:pt x="8620" y="6843"/>
                </a:lnTo>
                <a:lnTo>
                  <a:pt x="8618" y="6841"/>
                </a:lnTo>
                <a:lnTo>
                  <a:pt x="8617" y="6841"/>
                </a:lnTo>
                <a:lnTo>
                  <a:pt x="8617" y="6800"/>
                </a:lnTo>
                <a:lnTo>
                  <a:pt x="8617" y="6765"/>
                </a:lnTo>
                <a:lnTo>
                  <a:pt x="8617" y="6734"/>
                </a:lnTo>
                <a:lnTo>
                  <a:pt x="8617" y="6708"/>
                </a:lnTo>
                <a:lnTo>
                  <a:pt x="8617" y="6683"/>
                </a:lnTo>
                <a:lnTo>
                  <a:pt x="8617" y="6666"/>
                </a:lnTo>
                <a:lnTo>
                  <a:pt x="8617" y="6650"/>
                </a:lnTo>
                <a:lnTo>
                  <a:pt x="8617" y="6638"/>
                </a:lnTo>
                <a:lnTo>
                  <a:pt x="8617" y="6629"/>
                </a:lnTo>
                <a:lnTo>
                  <a:pt x="8617" y="6621"/>
                </a:lnTo>
                <a:lnTo>
                  <a:pt x="8617" y="6612"/>
                </a:lnTo>
                <a:lnTo>
                  <a:pt x="8617" y="6610"/>
                </a:lnTo>
                <a:lnTo>
                  <a:pt x="8879" y="6972"/>
                </a:lnTo>
                <a:close/>
                <a:moveTo>
                  <a:pt x="25439" y="6873"/>
                </a:moveTo>
                <a:lnTo>
                  <a:pt x="25400" y="6901"/>
                </a:lnTo>
                <a:lnTo>
                  <a:pt x="25366" y="6927"/>
                </a:lnTo>
                <a:lnTo>
                  <a:pt x="25334" y="6949"/>
                </a:lnTo>
                <a:lnTo>
                  <a:pt x="25308" y="6968"/>
                </a:lnTo>
                <a:lnTo>
                  <a:pt x="25286" y="6984"/>
                </a:lnTo>
                <a:lnTo>
                  <a:pt x="25268" y="6996"/>
                </a:lnTo>
                <a:lnTo>
                  <a:pt x="25253" y="7008"/>
                </a:lnTo>
                <a:lnTo>
                  <a:pt x="25242" y="7017"/>
                </a:lnTo>
                <a:lnTo>
                  <a:pt x="25232" y="7022"/>
                </a:lnTo>
                <a:lnTo>
                  <a:pt x="25225" y="7029"/>
                </a:lnTo>
                <a:lnTo>
                  <a:pt x="25216" y="7036"/>
                </a:lnTo>
                <a:lnTo>
                  <a:pt x="25214" y="7038"/>
                </a:lnTo>
                <a:lnTo>
                  <a:pt x="25194" y="6979"/>
                </a:lnTo>
                <a:lnTo>
                  <a:pt x="25176" y="6927"/>
                </a:lnTo>
                <a:lnTo>
                  <a:pt x="25162" y="6876"/>
                </a:lnTo>
                <a:lnTo>
                  <a:pt x="25147" y="6828"/>
                </a:lnTo>
                <a:lnTo>
                  <a:pt x="25131" y="6784"/>
                </a:lnTo>
                <a:lnTo>
                  <a:pt x="25117" y="6746"/>
                </a:lnTo>
                <a:lnTo>
                  <a:pt x="25107" y="6706"/>
                </a:lnTo>
                <a:lnTo>
                  <a:pt x="25096" y="6671"/>
                </a:lnTo>
                <a:lnTo>
                  <a:pt x="25084" y="6640"/>
                </a:lnTo>
                <a:lnTo>
                  <a:pt x="25075" y="6610"/>
                </a:lnTo>
                <a:lnTo>
                  <a:pt x="25067" y="6582"/>
                </a:lnTo>
                <a:lnTo>
                  <a:pt x="25058" y="6560"/>
                </a:lnTo>
                <a:lnTo>
                  <a:pt x="25053" y="6537"/>
                </a:lnTo>
                <a:lnTo>
                  <a:pt x="25046" y="6518"/>
                </a:lnTo>
                <a:lnTo>
                  <a:pt x="25035" y="6483"/>
                </a:lnTo>
                <a:lnTo>
                  <a:pt x="25027" y="6459"/>
                </a:lnTo>
                <a:lnTo>
                  <a:pt x="25020" y="6438"/>
                </a:lnTo>
                <a:lnTo>
                  <a:pt x="25014" y="6424"/>
                </a:lnTo>
                <a:lnTo>
                  <a:pt x="25013" y="6415"/>
                </a:lnTo>
                <a:lnTo>
                  <a:pt x="25011" y="6408"/>
                </a:lnTo>
                <a:lnTo>
                  <a:pt x="25007" y="6407"/>
                </a:lnTo>
                <a:lnTo>
                  <a:pt x="25007" y="6403"/>
                </a:lnTo>
                <a:lnTo>
                  <a:pt x="25032" y="6410"/>
                </a:lnTo>
                <a:lnTo>
                  <a:pt x="25054" y="6417"/>
                </a:lnTo>
                <a:lnTo>
                  <a:pt x="25072" y="6421"/>
                </a:lnTo>
                <a:lnTo>
                  <a:pt x="25089" y="6426"/>
                </a:lnTo>
                <a:lnTo>
                  <a:pt x="25103" y="6428"/>
                </a:lnTo>
                <a:lnTo>
                  <a:pt x="25114" y="6433"/>
                </a:lnTo>
                <a:lnTo>
                  <a:pt x="25129" y="6436"/>
                </a:lnTo>
                <a:lnTo>
                  <a:pt x="25140" y="6438"/>
                </a:lnTo>
                <a:lnTo>
                  <a:pt x="25143" y="6441"/>
                </a:lnTo>
                <a:lnTo>
                  <a:pt x="25147" y="6441"/>
                </a:lnTo>
                <a:lnTo>
                  <a:pt x="25439" y="6873"/>
                </a:lnTo>
                <a:close/>
                <a:moveTo>
                  <a:pt x="1051" y="6542"/>
                </a:moveTo>
                <a:lnTo>
                  <a:pt x="987" y="6582"/>
                </a:lnTo>
                <a:lnTo>
                  <a:pt x="931" y="6621"/>
                </a:lnTo>
                <a:lnTo>
                  <a:pt x="882" y="6650"/>
                </a:lnTo>
                <a:lnTo>
                  <a:pt x="841" y="6678"/>
                </a:lnTo>
                <a:lnTo>
                  <a:pt x="806" y="6701"/>
                </a:lnTo>
                <a:lnTo>
                  <a:pt x="776" y="6720"/>
                </a:lnTo>
                <a:lnTo>
                  <a:pt x="754" y="6734"/>
                </a:lnTo>
                <a:lnTo>
                  <a:pt x="733" y="6748"/>
                </a:lnTo>
                <a:lnTo>
                  <a:pt x="717" y="6756"/>
                </a:lnTo>
                <a:lnTo>
                  <a:pt x="707" y="6765"/>
                </a:lnTo>
                <a:lnTo>
                  <a:pt x="698" y="6768"/>
                </a:lnTo>
                <a:lnTo>
                  <a:pt x="694" y="6774"/>
                </a:lnTo>
                <a:lnTo>
                  <a:pt x="689" y="6775"/>
                </a:lnTo>
                <a:lnTo>
                  <a:pt x="687" y="6775"/>
                </a:lnTo>
                <a:lnTo>
                  <a:pt x="670" y="6737"/>
                </a:lnTo>
                <a:lnTo>
                  <a:pt x="653" y="6701"/>
                </a:lnTo>
                <a:lnTo>
                  <a:pt x="637" y="6666"/>
                </a:lnTo>
                <a:lnTo>
                  <a:pt x="623" y="6633"/>
                </a:lnTo>
                <a:lnTo>
                  <a:pt x="609" y="6605"/>
                </a:lnTo>
                <a:lnTo>
                  <a:pt x="597" y="6577"/>
                </a:lnTo>
                <a:lnTo>
                  <a:pt x="573" y="6527"/>
                </a:lnTo>
                <a:lnTo>
                  <a:pt x="555" y="6485"/>
                </a:lnTo>
                <a:lnTo>
                  <a:pt x="538" y="6450"/>
                </a:lnTo>
                <a:lnTo>
                  <a:pt x="526" y="6421"/>
                </a:lnTo>
                <a:lnTo>
                  <a:pt x="517" y="6400"/>
                </a:lnTo>
                <a:lnTo>
                  <a:pt x="508" y="6382"/>
                </a:lnTo>
                <a:lnTo>
                  <a:pt x="501" y="6368"/>
                </a:lnTo>
                <a:lnTo>
                  <a:pt x="496" y="6358"/>
                </a:lnTo>
                <a:lnTo>
                  <a:pt x="494" y="6351"/>
                </a:lnTo>
                <a:lnTo>
                  <a:pt x="493" y="6349"/>
                </a:lnTo>
                <a:lnTo>
                  <a:pt x="491" y="6348"/>
                </a:lnTo>
                <a:lnTo>
                  <a:pt x="491" y="6344"/>
                </a:lnTo>
                <a:lnTo>
                  <a:pt x="1051" y="6542"/>
                </a:lnTo>
                <a:close/>
                <a:moveTo>
                  <a:pt x="27828" y="3555"/>
                </a:moveTo>
                <a:lnTo>
                  <a:pt x="27743" y="3563"/>
                </a:lnTo>
                <a:lnTo>
                  <a:pt x="27665" y="3572"/>
                </a:lnTo>
                <a:lnTo>
                  <a:pt x="27592" y="3581"/>
                </a:lnTo>
                <a:lnTo>
                  <a:pt x="27522" y="3588"/>
                </a:lnTo>
                <a:lnTo>
                  <a:pt x="27460" y="3593"/>
                </a:lnTo>
                <a:lnTo>
                  <a:pt x="27401" y="3600"/>
                </a:lnTo>
                <a:lnTo>
                  <a:pt x="27345" y="3607"/>
                </a:lnTo>
                <a:lnTo>
                  <a:pt x="27295" y="3612"/>
                </a:lnTo>
                <a:lnTo>
                  <a:pt x="27248" y="3617"/>
                </a:lnTo>
                <a:lnTo>
                  <a:pt x="27206" y="3622"/>
                </a:lnTo>
                <a:lnTo>
                  <a:pt x="27166" y="3626"/>
                </a:lnTo>
                <a:lnTo>
                  <a:pt x="27129" y="3631"/>
                </a:lnTo>
                <a:lnTo>
                  <a:pt x="27098" y="3633"/>
                </a:lnTo>
                <a:lnTo>
                  <a:pt x="27068" y="3638"/>
                </a:lnTo>
                <a:lnTo>
                  <a:pt x="27044" y="3640"/>
                </a:lnTo>
                <a:lnTo>
                  <a:pt x="27020" y="3642"/>
                </a:lnTo>
                <a:lnTo>
                  <a:pt x="26999" y="3643"/>
                </a:lnTo>
                <a:lnTo>
                  <a:pt x="26981" y="3647"/>
                </a:lnTo>
                <a:lnTo>
                  <a:pt x="26968" y="3649"/>
                </a:lnTo>
                <a:lnTo>
                  <a:pt x="26954" y="3649"/>
                </a:lnTo>
                <a:lnTo>
                  <a:pt x="26931" y="3650"/>
                </a:lnTo>
                <a:lnTo>
                  <a:pt x="26919" y="3652"/>
                </a:lnTo>
                <a:lnTo>
                  <a:pt x="26910" y="3652"/>
                </a:lnTo>
                <a:lnTo>
                  <a:pt x="26905" y="3656"/>
                </a:lnTo>
                <a:lnTo>
                  <a:pt x="26903" y="3656"/>
                </a:lnTo>
                <a:lnTo>
                  <a:pt x="26910" y="3711"/>
                </a:lnTo>
                <a:lnTo>
                  <a:pt x="26914" y="3762"/>
                </a:lnTo>
                <a:lnTo>
                  <a:pt x="26919" y="3807"/>
                </a:lnTo>
                <a:lnTo>
                  <a:pt x="26921" y="3845"/>
                </a:lnTo>
                <a:lnTo>
                  <a:pt x="26922" y="3876"/>
                </a:lnTo>
                <a:lnTo>
                  <a:pt x="26926" y="3902"/>
                </a:lnTo>
                <a:lnTo>
                  <a:pt x="26928" y="3923"/>
                </a:lnTo>
                <a:lnTo>
                  <a:pt x="26929" y="3942"/>
                </a:lnTo>
                <a:lnTo>
                  <a:pt x="26931" y="3955"/>
                </a:lnTo>
                <a:lnTo>
                  <a:pt x="26931" y="3965"/>
                </a:lnTo>
                <a:lnTo>
                  <a:pt x="26931" y="3972"/>
                </a:lnTo>
                <a:lnTo>
                  <a:pt x="26935" y="3977"/>
                </a:lnTo>
                <a:lnTo>
                  <a:pt x="26935" y="3981"/>
                </a:lnTo>
                <a:lnTo>
                  <a:pt x="26935" y="3982"/>
                </a:lnTo>
                <a:lnTo>
                  <a:pt x="26884" y="4049"/>
                </a:lnTo>
                <a:lnTo>
                  <a:pt x="26835" y="4109"/>
                </a:lnTo>
                <a:lnTo>
                  <a:pt x="26792" y="4169"/>
                </a:lnTo>
                <a:lnTo>
                  <a:pt x="26750" y="4224"/>
                </a:lnTo>
                <a:lnTo>
                  <a:pt x="26714" y="4275"/>
                </a:lnTo>
                <a:lnTo>
                  <a:pt x="26675" y="4320"/>
                </a:lnTo>
                <a:lnTo>
                  <a:pt x="26642" y="4363"/>
                </a:lnTo>
                <a:lnTo>
                  <a:pt x="26614" y="4405"/>
                </a:lnTo>
                <a:lnTo>
                  <a:pt x="26587" y="4440"/>
                </a:lnTo>
                <a:lnTo>
                  <a:pt x="26561" y="4476"/>
                </a:lnTo>
                <a:lnTo>
                  <a:pt x="26536" y="4506"/>
                </a:lnTo>
                <a:lnTo>
                  <a:pt x="26515" y="4535"/>
                </a:lnTo>
                <a:lnTo>
                  <a:pt x="26496" y="4558"/>
                </a:lnTo>
                <a:lnTo>
                  <a:pt x="26479" y="4582"/>
                </a:lnTo>
                <a:lnTo>
                  <a:pt x="26463" y="4603"/>
                </a:lnTo>
                <a:lnTo>
                  <a:pt x="26448" y="4622"/>
                </a:lnTo>
                <a:lnTo>
                  <a:pt x="26427" y="4650"/>
                </a:lnTo>
                <a:lnTo>
                  <a:pt x="26409" y="4675"/>
                </a:lnTo>
                <a:lnTo>
                  <a:pt x="26397" y="4690"/>
                </a:lnTo>
                <a:lnTo>
                  <a:pt x="26388" y="4701"/>
                </a:lnTo>
                <a:lnTo>
                  <a:pt x="26383" y="4708"/>
                </a:lnTo>
                <a:lnTo>
                  <a:pt x="26380" y="4713"/>
                </a:lnTo>
                <a:lnTo>
                  <a:pt x="26369" y="4654"/>
                </a:lnTo>
                <a:lnTo>
                  <a:pt x="26361" y="4596"/>
                </a:lnTo>
                <a:lnTo>
                  <a:pt x="26352" y="4544"/>
                </a:lnTo>
                <a:lnTo>
                  <a:pt x="26343" y="4494"/>
                </a:lnTo>
                <a:lnTo>
                  <a:pt x="26336" y="4447"/>
                </a:lnTo>
                <a:lnTo>
                  <a:pt x="26329" y="4405"/>
                </a:lnTo>
                <a:lnTo>
                  <a:pt x="26324" y="4367"/>
                </a:lnTo>
                <a:lnTo>
                  <a:pt x="26317" y="4329"/>
                </a:lnTo>
                <a:lnTo>
                  <a:pt x="26310" y="4295"/>
                </a:lnTo>
                <a:lnTo>
                  <a:pt x="26307" y="4266"/>
                </a:lnTo>
                <a:lnTo>
                  <a:pt x="26301" y="4236"/>
                </a:lnTo>
                <a:lnTo>
                  <a:pt x="26298" y="4210"/>
                </a:lnTo>
                <a:lnTo>
                  <a:pt x="26293" y="4189"/>
                </a:lnTo>
                <a:lnTo>
                  <a:pt x="26291" y="4167"/>
                </a:lnTo>
                <a:lnTo>
                  <a:pt x="26284" y="4132"/>
                </a:lnTo>
                <a:lnTo>
                  <a:pt x="26281" y="4106"/>
                </a:lnTo>
                <a:lnTo>
                  <a:pt x="26275" y="4083"/>
                </a:lnTo>
                <a:lnTo>
                  <a:pt x="26274" y="4071"/>
                </a:lnTo>
                <a:lnTo>
                  <a:pt x="26274" y="4061"/>
                </a:lnTo>
                <a:lnTo>
                  <a:pt x="26270" y="4054"/>
                </a:lnTo>
                <a:lnTo>
                  <a:pt x="26270" y="4050"/>
                </a:lnTo>
                <a:lnTo>
                  <a:pt x="26270" y="4049"/>
                </a:lnTo>
                <a:lnTo>
                  <a:pt x="26298" y="4014"/>
                </a:lnTo>
                <a:lnTo>
                  <a:pt x="26324" y="3981"/>
                </a:lnTo>
                <a:lnTo>
                  <a:pt x="26371" y="3920"/>
                </a:lnTo>
                <a:lnTo>
                  <a:pt x="26411" y="3868"/>
                </a:lnTo>
                <a:lnTo>
                  <a:pt x="26446" y="3821"/>
                </a:lnTo>
                <a:lnTo>
                  <a:pt x="26477" y="3782"/>
                </a:lnTo>
                <a:lnTo>
                  <a:pt x="26501" y="3751"/>
                </a:lnTo>
                <a:lnTo>
                  <a:pt x="26521" y="3725"/>
                </a:lnTo>
                <a:lnTo>
                  <a:pt x="26538" y="3702"/>
                </a:lnTo>
                <a:lnTo>
                  <a:pt x="26552" y="3689"/>
                </a:lnTo>
                <a:lnTo>
                  <a:pt x="26561" y="3675"/>
                </a:lnTo>
                <a:lnTo>
                  <a:pt x="26566" y="3666"/>
                </a:lnTo>
                <a:lnTo>
                  <a:pt x="26571" y="3661"/>
                </a:lnTo>
                <a:lnTo>
                  <a:pt x="26573" y="3657"/>
                </a:lnTo>
                <a:lnTo>
                  <a:pt x="26574" y="3656"/>
                </a:lnTo>
                <a:lnTo>
                  <a:pt x="26479" y="3664"/>
                </a:lnTo>
                <a:lnTo>
                  <a:pt x="26388" y="3673"/>
                </a:lnTo>
                <a:lnTo>
                  <a:pt x="26303" y="3682"/>
                </a:lnTo>
                <a:lnTo>
                  <a:pt x="26225" y="3689"/>
                </a:lnTo>
                <a:lnTo>
                  <a:pt x="26150" y="3694"/>
                </a:lnTo>
                <a:lnTo>
                  <a:pt x="26082" y="3701"/>
                </a:lnTo>
                <a:lnTo>
                  <a:pt x="26020" y="3708"/>
                </a:lnTo>
                <a:lnTo>
                  <a:pt x="25961" y="3715"/>
                </a:lnTo>
                <a:lnTo>
                  <a:pt x="25905" y="3718"/>
                </a:lnTo>
                <a:lnTo>
                  <a:pt x="25858" y="3723"/>
                </a:lnTo>
                <a:lnTo>
                  <a:pt x="25811" y="3727"/>
                </a:lnTo>
                <a:lnTo>
                  <a:pt x="25773" y="3732"/>
                </a:lnTo>
                <a:lnTo>
                  <a:pt x="25734" y="3736"/>
                </a:lnTo>
                <a:lnTo>
                  <a:pt x="25700" y="3739"/>
                </a:lnTo>
                <a:lnTo>
                  <a:pt x="25672" y="3741"/>
                </a:lnTo>
                <a:lnTo>
                  <a:pt x="25646" y="3742"/>
                </a:lnTo>
                <a:lnTo>
                  <a:pt x="25621" y="3744"/>
                </a:lnTo>
                <a:lnTo>
                  <a:pt x="25600" y="3748"/>
                </a:lnTo>
                <a:lnTo>
                  <a:pt x="25581" y="3749"/>
                </a:lnTo>
                <a:lnTo>
                  <a:pt x="25566" y="3751"/>
                </a:lnTo>
                <a:lnTo>
                  <a:pt x="25555" y="3751"/>
                </a:lnTo>
                <a:lnTo>
                  <a:pt x="25545" y="3753"/>
                </a:lnTo>
                <a:lnTo>
                  <a:pt x="25527" y="3756"/>
                </a:lnTo>
                <a:lnTo>
                  <a:pt x="25519" y="3756"/>
                </a:lnTo>
                <a:lnTo>
                  <a:pt x="25512" y="3756"/>
                </a:lnTo>
                <a:lnTo>
                  <a:pt x="25454" y="3786"/>
                </a:lnTo>
                <a:lnTo>
                  <a:pt x="25400" y="3816"/>
                </a:lnTo>
                <a:lnTo>
                  <a:pt x="25352" y="3842"/>
                </a:lnTo>
                <a:lnTo>
                  <a:pt x="25303" y="3866"/>
                </a:lnTo>
                <a:lnTo>
                  <a:pt x="25261" y="3887"/>
                </a:lnTo>
                <a:lnTo>
                  <a:pt x="25220" y="3909"/>
                </a:lnTo>
                <a:lnTo>
                  <a:pt x="25183" y="3929"/>
                </a:lnTo>
                <a:lnTo>
                  <a:pt x="25148" y="3946"/>
                </a:lnTo>
                <a:lnTo>
                  <a:pt x="25117" y="3963"/>
                </a:lnTo>
                <a:lnTo>
                  <a:pt x="25089" y="3979"/>
                </a:lnTo>
                <a:lnTo>
                  <a:pt x="25063" y="3991"/>
                </a:lnTo>
                <a:lnTo>
                  <a:pt x="25039" y="4005"/>
                </a:lnTo>
                <a:lnTo>
                  <a:pt x="25016" y="4015"/>
                </a:lnTo>
                <a:lnTo>
                  <a:pt x="24997" y="4028"/>
                </a:lnTo>
                <a:lnTo>
                  <a:pt x="24964" y="4045"/>
                </a:lnTo>
                <a:lnTo>
                  <a:pt x="24938" y="4057"/>
                </a:lnTo>
                <a:lnTo>
                  <a:pt x="24919" y="4069"/>
                </a:lnTo>
                <a:lnTo>
                  <a:pt x="24905" y="4075"/>
                </a:lnTo>
                <a:lnTo>
                  <a:pt x="24894" y="4080"/>
                </a:lnTo>
                <a:lnTo>
                  <a:pt x="24889" y="4083"/>
                </a:lnTo>
                <a:lnTo>
                  <a:pt x="24886" y="4083"/>
                </a:lnTo>
                <a:lnTo>
                  <a:pt x="24886" y="4087"/>
                </a:lnTo>
                <a:lnTo>
                  <a:pt x="24870" y="4132"/>
                </a:lnTo>
                <a:lnTo>
                  <a:pt x="24860" y="4174"/>
                </a:lnTo>
                <a:lnTo>
                  <a:pt x="24849" y="4210"/>
                </a:lnTo>
                <a:lnTo>
                  <a:pt x="24840" y="4242"/>
                </a:lnTo>
                <a:lnTo>
                  <a:pt x="24832" y="4268"/>
                </a:lnTo>
                <a:lnTo>
                  <a:pt x="24825" y="4290"/>
                </a:lnTo>
                <a:lnTo>
                  <a:pt x="24820" y="4308"/>
                </a:lnTo>
                <a:lnTo>
                  <a:pt x="24816" y="4320"/>
                </a:lnTo>
                <a:lnTo>
                  <a:pt x="24811" y="4332"/>
                </a:lnTo>
                <a:lnTo>
                  <a:pt x="24809" y="4341"/>
                </a:lnTo>
                <a:lnTo>
                  <a:pt x="24807" y="4346"/>
                </a:lnTo>
                <a:lnTo>
                  <a:pt x="24807" y="4351"/>
                </a:lnTo>
                <a:lnTo>
                  <a:pt x="24804" y="4355"/>
                </a:lnTo>
                <a:lnTo>
                  <a:pt x="24846" y="4346"/>
                </a:lnTo>
                <a:lnTo>
                  <a:pt x="24884" y="4337"/>
                </a:lnTo>
                <a:lnTo>
                  <a:pt x="24919" y="4329"/>
                </a:lnTo>
                <a:lnTo>
                  <a:pt x="24952" y="4320"/>
                </a:lnTo>
                <a:lnTo>
                  <a:pt x="24981" y="4313"/>
                </a:lnTo>
                <a:lnTo>
                  <a:pt x="25011" y="4308"/>
                </a:lnTo>
                <a:lnTo>
                  <a:pt x="25063" y="4295"/>
                </a:lnTo>
                <a:lnTo>
                  <a:pt x="25105" y="4285"/>
                </a:lnTo>
                <a:lnTo>
                  <a:pt x="25141" y="4276"/>
                </a:lnTo>
                <a:lnTo>
                  <a:pt x="25171" y="4269"/>
                </a:lnTo>
                <a:lnTo>
                  <a:pt x="25194" y="4266"/>
                </a:lnTo>
                <a:lnTo>
                  <a:pt x="25211" y="4261"/>
                </a:lnTo>
                <a:lnTo>
                  <a:pt x="25227" y="4257"/>
                </a:lnTo>
                <a:lnTo>
                  <a:pt x="25235" y="4255"/>
                </a:lnTo>
                <a:lnTo>
                  <a:pt x="25242" y="4255"/>
                </a:lnTo>
                <a:lnTo>
                  <a:pt x="25247" y="4252"/>
                </a:lnTo>
                <a:lnTo>
                  <a:pt x="25249" y="4252"/>
                </a:lnTo>
                <a:lnTo>
                  <a:pt x="25253" y="4309"/>
                </a:lnTo>
                <a:lnTo>
                  <a:pt x="25256" y="4362"/>
                </a:lnTo>
                <a:lnTo>
                  <a:pt x="25258" y="4412"/>
                </a:lnTo>
                <a:lnTo>
                  <a:pt x="25260" y="4459"/>
                </a:lnTo>
                <a:lnTo>
                  <a:pt x="25261" y="4502"/>
                </a:lnTo>
                <a:lnTo>
                  <a:pt x="25265" y="4544"/>
                </a:lnTo>
                <a:lnTo>
                  <a:pt x="25267" y="4581"/>
                </a:lnTo>
                <a:lnTo>
                  <a:pt x="25267" y="4614"/>
                </a:lnTo>
                <a:lnTo>
                  <a:pt x="25268" y="4647"/>
                </a:lnTo>
                <a:lnTo>
                  <a:pt x="25270" y="4675"/>
                </a:lnTo>
                <a:lnTo>
                  <a:pt x="25270" y="4701"/>
                </a:lnTo>
                <a:lnTo>
                  <a:pt x="25274" y="4725"/>
                </a:lnTo>
                <a:lnTo>
                  <a:pt x="25274" y="4748"/>
                </a:lnTo>
                <a:lnTo>
                  <a:pt x="25275" y="4767"/>
                </a:lnTo>
                <a:lnTo>
                  <a:pt x="25277" y="4800"/>
                </a:lnTo>
                <a:lnTo>
                  <a:pt x="25277" y="4826"/>
                </a:lnTo>
                <a:lnTo>
                  <a:pt x="25279" y="4845"/>
                </a:lnTo>
                <a:lnTo>
                  <a:pt x="25279" y="4861"/>
                </a:lnTo>
                <a:lnTo>
                  <a:pt x="25279" y="4869"/>
                </a:lnTo>
                <a:lnTo>
                  <a:pt x="25279" y="4875"/>
                </a:lnTo>
                <a:lnTo>
                  <a:pt x="25279" y="4878"/>
                </a:lnTo>
                <a:lnTo>
                  <a:pt x="25227" y="4885"/>
                </a:lnTo>
                <a:lnTo>
                  <a:pt x="25181" y="4889"/>
                </a:lnTo>
                <a:lnTo>
                  <a:pt x="25141" y="4894"/>
                </a:lnTo>
                <a:lnTo>
                  <a:pt x="25107" y="4895"/>
                </a:lnTo>
                <a:lnTo>
                  <a:pt x="25079" y="4901"/>
                </a:lnTo>
                <a:lnTo>
                  <a:pt x="25054" y="4902"/>
                </a:lnTo>
                <a:lnTo>
                  <a:pt x="25035" y="4904"/>
                </a:lnTo>
                <a:lnTo>
                  <a:pt x="25016" y="4908"/>
                </a:lnTo>
                <a:lnTo>
                  <a:pt x="25006" y="4908"/>
                </a:lnTo>
                <a:lnTo>
                  <a:pt x="24997" y="4909"/>
                </a:lnTo>
                <a:lnTo>
                  <a:pt x="24988" y="4909"/>
                </a:lnTo>
                <a:lnTo>
                  <a:pt x="24980" y="4909"/>
                </a:lnTo>
                <a:lnTo>
                  <a:pt x="24964" y="4963"/>
                </a:lnTo>
                <a:lnTo>
                  <a:pt x="24948" y="5010"/>
                </a:lnTo>
                <a:lnTo>
                  <a:pt x="24936" y="5052"/>
                </a:lnTo>
                <a:lnTo>
                  <a:pt x="24926" y="5087"/>
                </a:lnTo>
                <a:lnTo>
                  <a:pt x="24917" y="5115"/>
                </a:lnTo>
                <a:lnTo>
                  <a:pt x="24908" y="5141"/>
                </a:lnTo>
                <a:lnTo>
                  <a:pt x="24903" y="5160"/>
                </a:lnTo>
                <a:lnTo>
                  <a:pt x="24896" y="5175"/>
                </a:lnTo>
                <a:lnTo>
                  <a:pt x="24893" y="5189"/>
                </a:lnTo>
                <a:lnTo>
                  <a:pt x="24889" y="5198"/>
                </a:lnTo>
                <a:lnTo>
                  <a:pt x="24887" y="5207"/>
                </a:lnTo>
                <a:lnTo>
                  <a:pt x="24886" y="5210"/>
                </a:lnTo>
                <a:lnTo>
                  <a:pt x="24886" y="5215"/>
                </a:lnTo>
                <a:lnTo>
                  <a:pt x="24832" y="5250"/>
                </a:lnTo>
                <a:lnTo>
                  <a:pt x="24778" y="5285"/>
                </a:lnTo>
                <a:lnTo>
                  <a:pt x="24731" y="5318"/>
                </a:lnTo>
                <a:lnTo>
                  <a:pt x="24686" y="5346"/>
                </a:lnTo>
                <a:lnTo>
                  <a:pt x="24642" y="5375"/>
                </a:lnTo>
                <a:lnTo>
                  <a:pt x="24606" y="5402"/>
                </a:lnTo>
                <a:lnTo>
                  <a:pt x="24569" y="5426"/>
                </a:lnTo>
                <a:lnTo>
                  <a:pt x="24536" y="5447"/>
                </a:lnTo>
                <a:lnTo>
                  <a:pt x="24505" y="5468"/>
                </a:lnTo>
                <a:lnTo>
                  <a:pt x="24477" y="5485"/>
                </a:lnTo>
                <a:lnTo>
                  <a:pt x="24451" y="5502"/>
                </a:lnTo>
                <a:lnTo>
                  <a:pt x="24428" y="5518"/>
                </a:lnTo>
                <a:lnTo>
                  <a:pt x="24406" y="5530"/>
                </a:lnTo>
                <a:lnTo>
                  <a:pt x="24387" y="5544"/>
                </a:lnTo>
                <a:lnTo>
                  <a:pt x="24355" y="5565"/>
                </a:lnTo>
                <a:lnTo>
                  <a:pt x="24329" y="5581"/>
                </a:lnTo>
                <a:lnTo>
                  <a:pt x="24312" y="5595"/>
                </a:lnTo>
                <a:lnTo>
                  <a:pt x="24300" y="5603"/>
                </a:lnTo>
                <a:lnTo>
                  <a:pt x="24291" y="5608"/>
                </a:lnTo>
                <a:lnTo>
                  <a:pt x="24284" y="5614"/>
                </a:lnTo>
                <a:lnTo>
                  <a:pt x="24282" y="5614"/>
                </a:lnTo>
                <a:lnTo>
                  <a:pt x="24279" y="5615"/>
                </a:lnTo>
                <a:lnTo>
                  <a:pt x="24296" y="5662"/>
                </a:lnTo>
                <a:lnTo>
                  <a:pt x="24312" y="5704"/>
                </a:lnTo>
                <a:lnTo>
                  <a:pt x="24324" y="5739"/>
                </a:lnTo>
                <a:lnTo>
                  <a:pt x="24334" y="5767"/>
                </a:lnTo>
                <a:lnTo>
                  <a:pt x="24345" y="5793"/>
                </a:lnTo>
                <a:lnTo>
                  <a:pt x="24352" y="5815"/>
                </a:lnTo>
                <a:lnTo>
                  <a:pt x="24359" y="5833"/>
                </a:lnTo>
                <a:lnTo>
                  <a:pt x="24362" y="5845"/>
                </a:lnTo>
                <a:lnTo>
                  <a:pt x="24367" y="5857"/>
                </a:lnTo>
                <a:lnTo>
                  <a:pt x="24369" y="5866"/>
                </a:lnTo>
                <a:lnTo>
                  <a:pt x="24371" y="5871"/>
                </a:lnTo>
                <a:lnTo>
                  <a:pt x="24374" y="5875"/>
                </a:lnTo>
                <a:lnTo>
                  <a:pt x="24376" y="5878"/>
                </a:lnTo>
                <a:lnTo>
                  <a:pt x="24341" y="5902"/>
                </a:lnTo>
                <a:lnTo>
                  <a:pt x="24308" y="5925"/>
                </a:lnTo>
                <a:lnTo>
                  <a:pt x="24249" y="5967"/>
                </a:lnTo>
                <a:lnTo>
                  <a:pt x="24197" y="6002"/>
                </a:lnTo>
                <a:lnTo>
                  <a:pt x="24152" y="6031"/>
                </a:lnTo>
                <a:lnTo>
                  <a:pt x="24115" y="6055"/>
                </a:lnTo>
                <a:lnTo>
                  <a:pt x="24082" y="6078"/>
                </a:lnTo>
                <a:lnTo>
                  <a:pt x="24058" y="6095"/>
                </a:lnTo>
                <a:lnTo>
                  <a:pt x="24037" y="6108"/>
                </a:lnTo>
                <a:lnTo>
                  <a:pt x="24021" y="6120"/>
                </a:lnTo>
                <a:lnTo>
                  <a:pt x="24011" y="6128"/>
                </a:lnTo>
                <a:lnTo>
                  <a:pt x="24002" y="6135"/>
                </a:lnTo>
                <a:lnTo>
                  <a:pt x="23995" y="6137"/>
                </a:lnTo>
                <a:lnTo>
                  <a:pt x="23990" y="6139"/>
                </a:lnTo>
                <a:lnTo>
                  <a:pt x="23990" y="6141"/>
                </a:lnTo>
                <a:lnTo>
                  <a:pt x="23988" y="6141"/>
                </a:lnTo>
                <a:lnTo>
                  <a:pt x="23978" y="6099"/>
                </a:lnTo>
                <a:lnTo>
                  <a:pt x="23964" y="6061"/>
                </a:lnTo>
                <a:lnTo>
                  <a:pt x="23953" y="6026"/>
                </a:lnTo>
                <a:lnTo>
                  <a:pt x="23943" y="5989"/>
                </a:lnTo>
                <a:lnTo>
                  <a:pt x="23934" y="5958"/>
                </a:lnTo>
                <a:lnTo>
                  <a:pt x="23926" y="5928"/>
                </a:lnTo>
                <a:lnTo>
                  <a:pt x="23917" y="5901"/>
                </a:lnTo>
                <a:lnTo>
                  <a:pt x="23910" y="5876"/>
                </a:lnTo>
                <a:lnTo>
                  <a:pt x="23896" y="5833"/>
                </a:lnTo>
                <a:lnTo>
                  <a:pt x="23886" y="5795"/>
                </a:lnTo>
                <a:lnTo>
                  <a:pt x="23875" y="5765"/>
                </a:lnTo>
                <a:lnTo>
                  <a:pt x="23868" y="5741"/>
                </a:lnTo>
                <a:lnTo>
                  <a:pt x="23863" y="5722"/>
                </a:lnTo>
                <a:lnTo>
                  <a:pt x="23860" y="5706"/>
                </a:lnTo>
                <a:lnTo>
                  <a:pt x="23854" y="5697"/>
                </a:lnTo>
                <a:lnTo>
                  <a:pt x="23853" y="5690"/>
                </a:lnTo>
                <a:lnTo>
                  <a:pt x="23853" y="5687"/>
                </a:lnTo>
                <a:lnTo>
                  <a:pt x="23851" y="5683"/>
                </a:lnTo>
                <a:lnTo>
                  <a:pt x="23851" y="5682"/>
                </a:lnTo>
                <a:lnTo>
                  <a:pt x="23804" y="5706"/>
                </a:lnTo>
                <a:lnTo>
                  <a:pt x="23766" y="5727"/>
                </a:lnTo>
                <a:lnTo>
                  <a:pt x="23731" y="5746"/>
                </a:lnTo>
                <a:lnTo>
                  <a:pt x="23699" y="5763"/>
                </a:lnTo>
                <a:lnTo>
                  <a:pt x="23673" y="5775"/>
                </a:lnTo>
                <a:lnTo>
                  <a:pt x="23654" y="5786"/>
                </a:lnTo>
                <a:lnTo>
                  <a:pt x="23635" y="5795"/>
                </a:lnTo>
                <a:lnTo>
                  <a:pt x="23621" y="5802"/>
                </a:lnTo>
                <a:lnTo>
                  <a:pt x="23609" y="5808"/>
                </a:lnTo>
                <a:lnTo>
                  <a:pt x="23604" y="5814"/>
                </a:lnTo>
                <a:lnTo>
                  <a:pt x="23597" y="5815"/>
                </a:lnTo>
                <a:lnTo>
                  <a:pt x="23592" y="5817"/>
                </a:lnTo>
                <a:lnTo>
                  <a:pt x="23590" y="5819"/>
                </a:lnTo>
                <a:lnTo>
                  <a:pt x="23588" y="5819"/>
                </a:lnTo>
                <a:lnTo>
                  <a:pt x="23595" y="5904"/>
                </a:lnTo>
                <a:lnTo>
                  <a:pt x="23599" y="5984"/>
                </a:lnTo>
                <a:lnTo>
                  <a:pt x="23606" y="6057"/>
                </a:lnTo>
                <a:lnTo>
                  <a:pt x="23609" y="6125"/>
                </a:lnTo>
                <a:lnTo>
                  <a:pt x="23614" y="6189"/>
                </a:lnTo>
                <a:lnTo>
                  <a:pt x="23618" y="6250"/>
                </a:lnTo>
                <a:lnTo>
                  <a:pt x="23623" y="6306"/>
                </a:lnTo>
                <a:lnTo>
                  <a:pt x="23625" y="6356"/>
                </a:lnTo>
                <a:lnTo>
                  <a:pt x="23630" y="6403"/>
                </a:lnTo>
                <a:lnTo>
                  <a:pt x="23632" y="6445"/>
                </a:lnTo>
                <a:lnTo>
                  <a:pt x="23633" y="6485"/>
                </a:lnTo>
                <a:lnTo>
                  <a:pt x="23639" y="6520"/>
                </a:lnTo>
                <a:lnTo>
                  <a:pt x="23640" y="6553"/>
                </a:lnTo>
                <a:lnTo>
                  <a:pt x="23642" y="6581"/>
                </a:lnTo>
                <a:lnTo>
                  <a:pt x="23642" y="6607"/>
                </a:lnTo>
                <a:lnTo>
                  <a:pt x="23646" y="6631"/>
                </a:lnTo>
                <a:lnTo>
                  <a:pt x="23647" y="6650"/>
                </a:lnTo>
                <a:lnTo>
                  <a:pt x="23647" y="6669"/>
                </a:lnTo>
                <a:lnTo>
                  <a:pt x="23649" y="6683"/>
                </a:lnTo>
                <a:lnTo>
                  <a:pt x="23649" y="6697"/>
                </a:lnTo>
                <a:lnTo>
                  <a:pt x="23651" y="6720"/>
                </a:lnTo>
                <a:lnTo>
                  <a:pt x="23651" y="6732"/>
                </a:lnTo>
                <a:lnTo>
                  <a:pt x="23654" y="6741"/>
                </a:lnTo>
                <a:lnTo>
                  <a:pt x="23654" y="6746"/>
                </a:lnTo>
                <a:lnTo>
                  <a:pt x="23654" y="6748"/>
                </a:lnTo>
                <a:lnTo>
                  <a:pt x="23550" y="6807"/>
                </a:lnTo>
                <a:lnTo>
                  <a:pt x="23454" y="6864"/>
                </a:lnTo>
                <a:lnTo>
                  <a:pt x="23364" y="6915"/>
                </a:lnTo>
                <a:lnTo>
                  <a:pt x="23279" y="6963"/>
                </a:lnTo>
                <a:lnTo>
                  <a:pt x="23202" y="7008"/>
                </a:lnTo>
                <a:lnTo>
                  <a:pt x="23131" y="7052"/>
                </a:lnTo>
                <a:lnTo>
                  <a:pt x="23063" y="7088"/>
                </a:lnTo>
                <a:lnTo>
                  <a:pt x="22999" y="7127"/>
                </a:lnTo>
                <a:lnTo>
                  <a:pt x="22943" y="7158"/>
                </a:lnTo>
                <a:lnTo>
                  <a:pt x="22889" y="7189"/>
                </a:lnTo>
                <a:lnTo>
                  <a:pt x="22844" y="7217"/>
                </a:lnTo>
                <a:lnTo>
                  <a:pt x="22800" y="7241"/>
                </a:lnTo>
                <a:lnTo>
                  <a:pt x="22760" y="7266"/>
                </a:lnTo>
                <a:lnTo>
                  <a:pt x="22726" y="7285"/>
                </a:lnTo>
                <a:lnTo>
                  <a:pt x="22692" y="7304"/>
                </a:lnTo>
                <a:lnTo>
                  <a:pt x="22665" y="7321"/>
                </a:lnTo>
                <a:lnTo>
                  <a:pt x="22640" y="7334"/>
                </a:lnTo>
                <a:lnTo>
                  <a:pt x="22618" y="7348"/>
                </a:lnTo>
                <a:lnTo>
                  <a:pt x="22599" y="7358"/>
                </a:lnTo>
                <a:lnTo>
                  <a:pt x="22583" y="7367"/>
                </a:lnTo>
                <a:lnTo>
                  <a:pt x="22571" y="7375"/>
                </a:lnTo>
                <a:lnTo>
                  <a:pt x="22559" y="7382"/>
                </a:lnTo>
                <a:lnTo>
                  <a:pt x="22541" y="7393"/>
                </a:lnTo>
                <a:lnTo>
                  <a:pt x="22531" y="7398"/>
                </a:lnTo>
                <a:lnTo>
                  <a:pt x="22527" y="7401"/>
                </a:lnTo>
                <a:lnTo>
                  <a:pt x="22524" y="7401"/>
                </a:lnTo>
                <a:lnTo>
                  <a:pt x="22550" y="7441"/>
                </a:lnTo>
                <a:lnTo>
                  <a:pt x="22576" y="7480"/>
                </a:lnTo>
                <a:lnTo>
                  <a:pt x="22600" y="7516"/>
                </a:lnTo>
                <a:lnTo>
                  <a:pt x="22623" y="7546"/>
                </a:lnTo>
                <a:lnTo>
                  <a:pt x="22642" y="7577"/>
                </a:lnTo>
                <a:lnTo>
                  <a:pt x="22663" y="7605"/>
                </a:lnTo>
                <a:lnTo>
                  <a:pt x="22694" y="7655"/>
                </a:lnTo>
                <a:lnTo>
                  <a:pt x="22726" y="7699"/>
                </a:lnTo>
                <a:lnTo>
                  <a:pt x="22750" y="7734"/>
                </a:lnTo>
                <a:lnTo>
                  <a:pt x="22769" y="7763"/>
                </a:lnTo>
                <a:lnTo>
                  <a:pt x="22785" y="7788"/>
                </a:lnTo>
                <a:lnTo>
                  <a:pt x="22795" y="7805"/>
                </a:lnTo>
                <a:lnTo>
                  <a:pt x="22807" y="7817"/>
                </a:lnTo>
                <a:lnTo>
                  <a:pt x="22812" y="7829"/>
                </a:lnTo>
                <a:lnTo>
                  <a:pt x="22818" y="7834"/>
                </a:lnTo>
                <a:lnTo>
                  <a:pt x="22819" y="7838"/>
                </a:lnTo>
                <a:lnTo>
                  <a:pt x="22821" y="7840"/>
                </a:lnTo>
                <a:lnTo>
                  <a:pt x="22821" y="7841"/>
                </a:lnTo>
                <a:lnTo>
                  <a:pt x="22776" y="7868"/>
                </a:lnTo>
                <a:lnTo>
                  <a:pt x="22734" y="7892"/>
                </a:lnTo>
                <a:lnTo>
                  <a:pt x="22694" y="7916"/>
                </a:lnTo>
                <a:lnTo>
                  <a:pt x="22658" y="7937"/>
                </a:lnTo>
                <a:lnTo>
                  <a:pt x="22625" y="7958"/>
                </a:lnTo>
                <a:lnTo>
                  <a:pt x="22592" y="7975"/>
                </a:lnTo>
                <a:lnTo>
                  <a:pt x="22564" y="7993"/>
                </a:lnTo>
                <a:lnTo>
                  <a:pt x="22536" y="8010"/>
                </a:lnTo>
                <a:lnTo>
                  <a:pt x="22487" y="8038"/>
                </a:lnTo>
                <a:lnTo>
                  <a:pt x="22447" y="8061"/>
                </a:lnTo>
                <a:lnTo>
                  <a:pt x="22414" y="8080"/>
                </a:lnTo>
                <a:lnTo>
                  <a:pt x="22388" y="8095"/>
                </a:lnTo>
                <a:lnTo>
                  <a:pt x="22369" y="8109"/>
                </a:lnTo>
                <a:lnTo>
                  <a:pt x="22353" y="8118"/>
                </a:lnTo>
                <a:lnTo>
                  <a:pt x="22343" y="8123"/>
                </a:lnTo>
                <a:lnTo>
                  <a:pt x="22334" y="8128"/>
                </a:lnTo>
                <a:lnTo>
                  <a:pt x="22329" y="8130"/>
                </a:lnTo>
                <a:lnTo>
                  <a:pt x="22327" y="8132"/>
                </a:lnTo>
                <a:lnTo>
                  <a:pt x="22308" y="8097"/>
                </a:lnTo>
                <a:lnTo>
                  <a:pt x="22291" y="8064"/>
                </a:lnTo>
                <a:lnTo>
                  <a:pt x="22259" y="8005"/>
                </a:lnTo>
                <a:lnTo>
                  <a:pt x="22233" y="7953"/>
                </a:lnTo>
                <a:lnTo>
                  <a:pt x="22209" y="7909"/>
                </a:lnTo>
                <a:lnTo>
                  <a:pt x="22190" y="7873"/>
                </a:lnTo>
                <a:lnTo>
                  <a:pt x="22172" y="7840"/>
                </a:lnTo>
                <a:lnTo>
                  <a:pt x="22159" y="7815"/>
                </a:lnTo>
                <a:lnTo>
                  <a:pt x="22148" y="7793"/>
                </a:lnTo>
                <a:lnTo>
                  <a:pt x="22141" y="7779"/>
                </a:lnTo>
                <a:lnTo>
                  <a:pt x="22134" y="7767"/>
                </a:lnTo>
                <a:lnTo>
                  <a:pt x="22131" y="7758"/>
                </a:lnTo>
                <a:lnTo>
                  <a:pt x="22125" y="7751"/>
                </a:lnTo>
                <a:lnTo>
                  <a:pt x="22124" y="7748"/>
                </a:lnTo>
                <a:lnTo>
                  <a:pt x="22124" y="7746"/>
                </a:lnTo>
                <a:lnTo>
                  <a:pt x="22106" y="7751"/>
                </a:lnTo>
                <a:lnTo>
                  <a:pt x="22089" y="7756"/>
                </a:lnTo>
                <a:lnTo>
                  <a:pt x="22065" y="7763"/>
                </a:lnTo>
                <a:lnTo>
                  <a:pt x="22047" y="7767"/>
                </a:lnTo>
                <a:lnTo>
                  <a:pt x="22033" y="7772"/>
                </a:lnTo>
                <a:lnTo>
                  <a:pt x="22028" y="7774"/>
                </a:lnTo>
                <a:lnTo>
                  <a:pt x="22023" y="7774"/>
                </a:lnTo>
                <a:lnTo>
                  <a:pt x="22021" y="7774"/>
                </a:lnTo>
                <a:lnTo>
                  <a:pt x="22032" y="7814"/>
                </a:lnTo>
                <a:lnTo>
                  <a:pt x="22039" y="7850"/>
                </a:lnTo>
                <a:lnTo>
                  <a:pt x="22047" y="7885"/>
                </a:lnTo>
                <a:lnTo>
                  <a:pt x="22056" y="7916"/>
                </a:lnTo>
                <a:lnTo>
                  <a:pt x="22063" y="7946"/>
                </a:lnTo>
                <a:lnTo>
                  <a:pt x="22070" y="7975"/>
                </a:lnTo>
                <a:lnTo>
                  <a:pt x="22080" y="8024"/>
                </a:lnTo>
                <a:lnTo>
                  <a:pt x="22091" y="8064"/>
                </a:lnTo>
                <a:lnTo>
                  <a:pt x="22098" y="8101"/>
                </a:lnTo>
                <a:lnTo>
                  <a:pt x="22106" y="8128"/>
                </a:lnTo>
                <a:lnTo>
                  <a:pt x="22110" y="8153"/>
                </a:lnTo>
                <a:lnTo>
                  <a:pt x="22115" y="8170"/>
                </a:lnTo>
                <a:lnTo>
                  <a:pt x="22117" y="8182"/>
                </a:lnTo>
                <a:lnTo>
                  <a:pt x="22119" y="8191"/>
                </a:lnTo>
                <a:lnTo>
                  <a:pt x="22122" y="8198"/>
                </a:lnTo>
                <a:lnTo>
                  <a:pt x="22122" y="8203"/>
                </a:lnTo>
                <a:lnTo>
                  <a:pt x="22124" y="8205"/>
                </a:lnTo>
                <a:lnTo>
                  <a:pt x="22159" y="8229"/>
                </a:lnTo>
                <a:lnTo>
                  <a:pt x="22193" y="8250"/>
                </a:lnTo>
                <a:lnTo>
                  <a:pt x="22226" y="8273"/>
                </a:lnTo>
                <a:lnTo>
                  <a:pt x="22254" y="8292"/>
                </a:lnTo>
                <a:lnTo>
                  <a:pt x="22310" y="8327"/>
                </a:lnTo>
                <a:lnTo>
                  <a:pt x="22355" y="8358"/>
                </a:lnTo>
                <a:lnTo>
                  <a:pt x="22393" y="8382"/>
                </a:lnTo>
                <a:lnTo>
                  <a:pt x="22426" y="8405"/>
                </a:lnTo>
                <a:lnTo>
                  <a:pt x="22452" y="8422"/>
                </a:lnTo>
                <a:lnTo>
                  <a:pt x="22473" y="8434"/>
                </a:lnTo>
                <a:lnTo>
                  <a:pt x="22489" y="8445"/>
                </a:lnTo>
                <a:lnTo>
                  <a:pt x="22503" y="8454"/>
                </a:lnTo>
                <a:lnTo>
                  <a:pt x="22512" y="8461"/>
                </a:lnTo>
                <a:lnTo>
                  <a:pt x="22517" y="8462"/>
                </a:lnTo>
                <a:lnTo>
                  <a:pt x="22522" y="8466"/>
                </a:lnTo>
                <a:lnTo>
                  <a:pt x="22522" y="8468"/>
                </a:lnTo>
                <a:lnTo>
                  <a:pt x="22524" y="8468"/>
                </a:lnTo>
                <a:lnTo>
                  <a:pt x="22499" y="8492"/>
                </a:lnTo>
                <a:lnTo>
                  <a:pt x="22479" y="8513"/>
                </a:lnTo>
                <a:lnTo>
                  <a:pt x="22461" y="8530"/>
                </a:lnTo>
                <a:lnTo>
                  <a:pt x="22444" y="8549"/>
                </a:lnTo>
                <a:lnTo>
                  <a:pt x="22430" y="8561"/>
                </a:lnTo>
                <a:lnTo>
                  <a:pt x="22419" y="8572"/>
                </a:lnTo>
                <a:lnTo>
                  <a:pt x="22404" y="8587"/>
                </a:lnTo>
                <a:lnTo>
                  <a:pt x="22393" y="8598"/>
                </a:lnTo>
                <a:lnTo>
                  <a:pt x="22388" y="8603"/>
                </a:lnTo>
                <a:lnTo>
                  <a:pt x="22386" y="8605"/>
                </a:lnTo>
                <a:lnTo>
                  <a:pt x="22341" y="8593"/>
                </a:lnTo>
                <a:lnTo>
                  <a:pt x="22299" y="8581"/>
                </a:lnTo>
                <a:lnTo>
                  <a:pt x="22265" y="8572"/>
                </a:lnTo>
                <a:lnTo>
                  <a:pt x="22233" y="8563"/>
                </a:lnTo>
                <a:lnTo>
                  <a:pt x="22209" y="8558"/>
                </a:lnTo>
                <a:lnTo>
                  <a:pt x="22186" y="8551"/>
                </a:lnTo>
                <a:lnTo>
                  <a:pt x="22169" y="8546"/>
                </a:lnTo>
                <a:lnTo>
                  <a:pt x="22157" y="8542"/>
                </a:lnTo>
                <a:lnTo>
                  <a:pt x="22146" y="8541"/>
                </a:lnTo>
                <a:lnTo>
                  <a:pt x="22138" y="8537"/>
                </a:lnTo>
                <a:lnTo>
                  <a:pt x="22131" y="8535"/>
                </a:lnTo>
                <a:lnTo>
                  <a:pt x="22129" y="8534"/>
                </a:lnTo>
                <a:lnTo>
                  <a:pt x="22124" y="8534"/>
                </a:lnTo>
                <a:lnTo>
                  <a:pt x="22134" y="8568"/>
                </a:lnTo>
                <a:lnTo>
                  <a:pt x="22146" y="8601"/>
                </a:lnTo>
                <a:lnTo>
                  <a:pt x="22152" y="8627"/>
                </a:lnTo>
                <a:lnTo>
                  <a:pt x="22160" y="8652"/>
                </a:lnTo>
                <a:lnTo>
                  <a:pt x="22167" y="8671"/>
                </a:lnTo>
                <a:lnTo>
                  <a:pt x="22172" y="8687"/>
                </a:lnTo>
                <a:lnTo>
                  <a:pt x="22176" y="8702"/>
                </a:lnTo>
                <a:lnTo>
                  <a:pt x="22181" y="8713"/>
                </a:lnTo>
                <a:lnTo>
                  <a:pt x="22183" y="8720"/>
                </a:lnTo>
                <a:lnTo>
                  <a:pt x="22185" y="8725"/>
                </a:lnTo>
                <a:lnTo>
                  <a:pt x="22186" y="8735"/>
                </a:lnTo>
                <a:lnTo>
                  <a:pt x="22186" y="8737"/>
                </a:lnTo>
                <a:lnTo>
                  <a:pt x="22228" y="8744"/>
                </a:lnTo>
                <a:lnTo>
                  <a:pt x="22266" y="8747"/>
                </a:lnTo>
                <a:lnTo>
                  <a:pt x="22296" y="8749"/>
                </a:lnTo>
                <a:lnTo>
                  <a:pt x="22322" y="8754"/>
                </a:lnTo>
                <a:lnTo>
                  <a:pt x="22346" y="8756"/>
                </a:lnTo>
                <a:lnTo>
                  <a:pt x="22364" y="8758"/>
                </a:lnTo>
                <a:lnTo>
                  <a:pt x="22379" y="8761"/>
                </a:lnTo>
                <a:lnTo>
                  <a:pt x="22393" y="8763"/>
                </a:lnTo>
                <a:lnTo>
                  <a:pt x="22402" y="8763"/>
                </a:lnTo>
                <a:lnTo>
                  <a:pt x="22411" y="8765"/>
                </a:lnTo>
                <a:lnTo>
                  <a:pt x="22419" y="8765"/>
                </a:lnTo>
                <a:lnTo>
                  <a:pt x="22421" y="8765"/>
                </a:lnTo>
                <a:lnTo>
                  <a:pt x="22435" y="8803"/>
                </a:lnTo>
                <a:lnTo>
                  <a:pt x="22445" y="8834"/>
                </a:lnTo>
                <a:lnTo>
                  <a:pt x="22454" y="8867"/>
                </a:lnTo>
                <a:lnTo>
                  <a:pt x="22465" y="8899"/>
                </a:lnTo>
                <a:lnTo>
                  <a:pt x="22482" y="8951"/>
                </a:lnTo>
                <a:lnTo>
                  <a:pt x="22498" y="8998"/>
                </a:lnTo>
                <a:lnTo>
                  <a:pt x="22508" y="9036"/>
                </a:lnTo>
                <a:lnTo>
                  <a:pt x="22520" y="9069"/>
                </a:lnTo>
                <a:lnTo>
                  <a:pt x="22529" y="9095"/>
                </a:lnTo>
                <a:lnTo>
                  <a:pt x="22536" y="9114"/>
                </a:lnTo>
                <a:lnTo>
                  <a:pt x="22541" y="9134"/>
                </a:lnTo>
                <a:lnTo>
                  <a:pt x="22546" y="9146"/>
                </a:lnTo>
                <a:lnTo>
                  <a:pt x="22548" y="9154"/>
                </a:lnTo>
                <a:lnTo>
                  <a:pt x="22550" y="9160"/>
                </a:lnTo>
                <a:lnTo>
                  <a:pt x="22550" y="9163"/>
                </a:lnTo>
                <a:lnTo>
                  <a:pt x="22553" y="9165"/>
                </a:lnTo>
                <a:lnTo>
                  <a:pt x="22607" y="9187"/>
                </a:lnTo>
                <a:lnTo>
                  <a:pt x="22658" y="9205"/>
                </a:lnTo>
                <a:lnTo>
                  <a:pt x="22706" y="9224"/>
                </a:lnTo>
                <a:lnTo>
                  <a:pt x="22752" y="9240"/>
                </a:lnTo>
                <a:lnTo>
                  <a:pt x="22793" y="9257"/>
                </a:lnTo>
                <a:lnTo>
                  <a:pt x="22833" y="9271"/>
                </a:lnTo>
                <a:lnTo>
                  <a:pt x="22868" y="9283"/>
                </a:lnTo>
                <a:lnTo>
                  <a:pt x="22903" y="9297"/>
                </a:lnTo>
                <a:lnTo>
                  <a:pt x="22934" y="9307"/>
                </a:lnTo>
                <a:lnTo>
                  <a:pt x="22960" y="9320"/>
                </a:lnTo>
                <a:lnTo>
                  <a:pt x="22986" y="9330"/>
                </a:lnTo>
                <a:lnTo>
                  <a:pt x="23011" y="9339"/>
                </a:lnTo>
                <a:lnTo>
                  <a:pt x="23030" y="9346"/>
                </a:lnTo>
                <a:lnTo>
                  <a:pt x="23049" y="9351"/>
                </a:lnTo>
                <a:lnTo>
                  <a:pt x="23082" y="9365"/>
                </a:lnTo>
                <a:lnTo>
                  <a:pt x="23106" y="9374"/>
                </a:lnTo>
                <a:lnTo>
                  <a:pt x="23126" y="9381"/>
                </a:lnTo>
                <a:lnTo>
                  <a:pt x="23139" y="9387"/>
                </a:lnTo>
                <a:lnTo>
                  <a:pt x="23148" y="9389"/>
                </a:lnTo>
                <a:lnTo>
                  <a:pt x="23152" y="9391"/>
                </a:lnTo>
                <a:lnTo>
                  <a:pt x="23157" y="9393"/>
                </a:lnTo>
                <a:lnTo>
                  <a:pt x="23164" y="9427"/>
                </a:lnTo>
                <a:lnTo>
                  <a:pt x="23167" y="9461"/>
                </a:lnTo>
                <a:lnTo>
                  <a:pt x="23169" y="9487"/>
                </a:lnTo>
                <a:lnTo>
                  <a:pt x="23174" y="9511"/>
                </a:lnTo>
                <a:lnTo>
                  <a:pt x="23176" y="9532"/>
                </a:lnTo>
                <a:lnTo>
                  <a:pt x="23178" y="9546"/>
                </a:lnTo>
                <a:lnTo>
                  <a:pt x="23181" y="9561"/>
                </a:lnTo>
                <a:lnTo>
                  <a:pt x="23183" y="9574"/>
                </a:lnTo>
                <a:lnTo>
                  <a:pt x="23183" y="9579"/>
                </a:lnTo>
                <a:lnTo>
                  <a:pt x="23185" y="9586"/>
                </a:lnTo>
                <a:lnTo>
                  <a:pt x="23185" y="9594"/>
                </a:lnTo>
                <a:lnTo>
                  <a:pt x="23185" y="9596"/>
                </a:lnTo>
                <a:lnTo>
                  <a:pt x="23124" y="9586"/>
                </a:lnTo>
                <a:lnTo>
                  <a:pt x="23065" y="9575"/>
                </a:lnTo>
                <a:lnTo>
                  <a:pt x="23011" y="9567"/>
                </a:lnTo>
                <a:lnTo>
                  <a:pt x="22957" y="9558"/>
                </a:lnTo>
                <a:lnTo>
                  <a:pt x="22910" y="9549"/>
                </a:lnTo>
                <a:lnTo>
                  <a:pt x="22866" y="9541"/>
                </a:lnTo>
                <a:lnTo>
                  <a:pt x="22825" y="9534"/>
                </a:lnTo>
                <a:lnTo>
                  <a:pt x="22786" y="9527"/>
                </a:lnTo>
                <a:lnTo>
                  <a:pt x="22752" y="9520"/>
                </a:lnTo>
                <a:lnTo>
                  <a:pt x="22719" y="9514"/>
                </a:lnTo>
                <a:lnTo>
                  <a:pt x="22691" y="9509"/>
                </a:lnTo>
                <a:lnTo>
                  <a:pt x="22665" y="9504"/>
                </a:lnTo>
                <a:lnTo>
                  <a:pt x="22640" y="9501"/>
                </a:lnTo>
                <a:lnTo>
                  <a:pt x="22618" y="9495"/>
                </a:lnTo>
                <a:lnTo>
                  <a:pt x="22599" y="9492"/>
                </a:lnTo>
                <a:lnTo>
                  <a:pt x="22581" y="9490"/>
                </a:lnTo>
                <a:lnTo>
                  <a:pt x="22553" y="9485"/>
                </a:lnTo>
                <a:lnTo>
                  <a:pt x="22531" y="9481"/>
                </a:lnTo>
                <a:lnTo>
                  <a:pt x="22515" y="9478"/>
                </a:lnTo>
                <a:lnTo>
                  <a:pt x="22506" y="9476"/>
                </a:lnTo>
                <a:lnTo>
                  <a:pt x="22499" y="9474"/>
                </a:lnTo>
                <a:lnTo>
                  <a:pt x="22496" y="9474"/>
                </a:lnTo>
                <a:lnTo>
                  <a:pt x="22409" y="9377"/>
                </a:lnTo>
                <a:lnTo>
                  <a:pt x="22325" y="9287"/>
                </a:lnTo>
                <a:lnTo>
                  <a:pt x="22249" y="9201"/>
                </a:lnTo>
                <a:lnTo>
                  <a:pt x="22176" y="9121"/>
                </a:lnTo>
                <a:lnTo>
                  <a:pt x="22108" y="9050"/>
                </a:lnTo>
                <a:lnTo>
                  <a:pt x="22045" y="8979"/>
                </a:lnTo>
                <a:lnTo>
                  <a:pt x="21988" y="8916"/>
                </a:lnTo>
                <a:lnTo>
                  <a:pt x="21936" y="8859"/>
                </a:lnTo>
                <a:lnTo>
                  <a:pt x="21885" y="8805"/>
                </a:lnTo>
                <a:lnTo>
                  <a:pt x="21842" y="8754"/>
                </a:lnTo>
                <a:lnTo>
                  <a:pt x="21800" y="8711"/>
                </a:lnTo>
                <a:lnTo>
                  <a:pt x="21762" y="8669"/>
                </a:lnTo>
                <a:lnTo>
                  <a:pt x="21729" y="8631"/>
                </a:lnTo>
                <a:lnTo>
                  <a:pt x="21699" y="8598"/>
                </a:lnTo>
                <a:lnTo>
                  <a:pt x="21672" y="8568"/>
                </a:lnTo>
                <a:lnTo>
                  <a:pt x="21647" y="8542"/>
                </a:lnTo>
                <a:lnTo>
                  <a:pt x="21625" y="8518"/>
                </a:lnTo>
                <a:lnTo>
                  <a:pt x="21607" y="8499"/>
                </a:lnTo>
                <a:lnTo>
                  <a:pt x="21590" y="8481"/>
                </a:lnTo>
                <a:lnTo>
                  <a:pt x="21576" y="8466"/>
                </a:lnTo>
                <a:lnTo>
                  <a:pt x="21565" y="8452"/>
                </a:lnTo>
                <a:lnTo>
                  <a:pt x="21555" y="8441"/>
                </a:lnTo>
                <a:lnTo>
                  <a:pt x="21541" y="8426"/>
                </a:lnTo>
                <a:lnTo>
                  <a:pt x="21532" y="8415"/>
                </a:lnTo>
                <a:lnTo>
                  <a:pt x="21529" y="8410"/>
                </a:lnTo>
                <a:lnTo>
                  <a:pt x="21525" y="8408"/>
                </a:lnTo>
                <a:lnTo>
                  <a:pt x="21562" y="8414"/>
                </a:lnTo>
                <a:lnTo>
                  <a:pt x="21597" y="8415"/>
                </a:lnTo>
                <a:lnTo>
                  <a:pt x="21630" y="8417"/>
                </a:lnTo>
                <a:lnTo>
                  <a:pt x="21658" y="8419"/>
                </a:lnTo>
                <a:lnTo>
                  <a:pt x="21712" y="8424"/>
                </a:lnTo>
                <a:lnTo>
                  <a:pt x="21758" y="8426"/>
                </a:lnTo>
                <a:lnTo>
                  <a:pt x="21795" y="8431"/>
                </a:lnTo>
                <a:lnTo>
                  <a:pt x="21828" y="8433"/>
                </a:lnTo>
                <a:lnTo>
                  <a:pt x="21854" y="8434"/>
                </a:lnTo>
                <a:lnTo>
                  <a:pt x="21877" y="8436"/>
                </a:lnTo>
                <a:lnTo>
                  <a:pt x="21892" y="8436"/>
                </a:lnTo>
                <a:lnTo>
                  <a:pt x="21905" y="8440"/>
                </a:lnTo>
                <a:lnTo>
                  <a:pt x="21913" y="8440"/>
                </a:lnTo>
                <a:lnTo>
                  <a:pt x="21927" y="8440"/>
                </a:lnTo>
                <a:lnTo>
                  <a:pt x="21875" y="8327"/>
                </a:lnTo>
                <a:lnTo>
                  <a:pt x="21826" y="8222"/>
                </a:lnTo>
                <a:lnTo>
                  <a:pt x="21779" y="8123"/>
                </a:lnTo>
                <a:lnTo>
                  <a:pt x="21739" y="8033"/>
                </a:lnTo>
                <a:lnTo>
                  <a:pt x="21699" y="7946"/>
                </a:lnTo>
                <a:lnTo>
                  <a:pt x="21661" y="7868"/>
                </a:lnTo>
                <a:lnTo>
                  <a:pt x="21630" y="7793"/>
                </a:lnTo>
                <a:lnTo>
                  <a:pt x="21597" y="7725"/>
                </a:lnTo>
                <a:lnTo>
                  <a:pt x="21567" y="7664"/>
                </a:lnTo>
                <a:lnTo>
                  <a:pt x="21541" y="7607"/>
                </a:lnTo>
                <a:lnTo>
                  <a:pt x="21517" y="7554"/>
                </a:lnTo>
                <a:lnTo>
                  <a:pt x="21496" y="7508"/>
                </a:lnTo>
                <a:lnTo>
                  <a:pt x="21477" y="7462"/>
                </a:lnTo>
                <a:lnTo>
                  <a:pt x="21458" y="7426"/>
                </a:lnTo>
                <a:lnTo>
                  <a:pt x="21444" y="7391"/>
                </a:lnTo>
                <a:lnTo>
                  <a:pt x="21428" y="7360"/>
                </a:lnTo>
                <a:lnTo>
                  <a:pt x="21418" y="7332"/>
                </a:lnTo>
                <a:lnTo>
                  <a:pt x="21405" y="7309"/>
                </a:lnTo>
                <a:lnTo>
                  <a:pt x="21395" y="7288"/>
                </a:lnTo>
                <a:lnTo>
                  <a:pt x="21386" y="7271"/>
                </a:lnTo>
                <a:lnTo>
                  <a:pt x="21379" y="7255"/>
                </a:lnTo>
                <a:lnTo>
                  <a:pt x="21376" y="7241"/>
                </a:lnTo>
                <a:lnTo>
                  <a:pt x="21371" y="7233"/>
                </a:lnTo>
                <a:lnTo>
                  <a:pt x="21367" y="7224"/>
                </a:lnTo>
                <a:lnTo>
                  <a:pt x="21360" y="7214"/>
                </a:lnTo>
                <a:lnTo>
                  <a:pt x="21358" y="7207"/>
                </a:lnTo>
                <a:lnTo>
                  <a:pt x="21358" y="7205"/>
                </a:lnTo>
                <a:lnTo>
                  <a:pt x="21358" y="7146"/>
                </a:lnTo>
                <a:lnTo>
                  <a:pt x="21358" y="7095"/>
                </a:lnTo>
                <a:lnTo>
                  <a:pt x="21358" y="7052"/>
                </a:lnTo>
                <a:lnTo>
                  <a:pt x="21358" y="7012"/>
                </a:lnTo>
                <a:lnTo>
                  <a:pt x="21358" y="6979"/>
                </a:lnTo>
                <a:lnTo>
                  <a:pt x="21358" y="6953"/>
                </a:lnTo>
                <a:lnTo>
                  <a:pt x="21358" y="6932"/>
                </a:lnTo>
                <a:lnTo>
                  <a:pt x="21358" y="6915"/>
                </a:lnTo>
                <a:lnTo>
                  <a:pt x="21358" y="6901"/>
                </a:lnTo>
                <a:lnTo>
                  <a:pt x="21358" y="6890"/>
                </a:lnTo>
                <a:lnTo>
                  <a:pt x="21358" y="6881"/>
                </a:lnTo>
                <a:lnTo>
                  <a:pt x="21358" y="6876"/>
                </a:lnTo>
                <a:lnTo>
                  <a:pt x="21358" y="6873"/>
                </a:lnTo>
                <a:lnTo>
                  <a:pt x="21329" y="6873"/>
                </a:lnTo>
                <a:lnTo>
                  <a:pt x="21198" y="6873"/>
                </a:lnTo>
                <a:lnTo>
                  <a:pt x="21185" y="6925"/>
                </a:lnTo>
                <a:lnTo>
                  <a:pt x="21174" y="6972"/>
                </a:lnTo>
                <a:lnTo>
                  <a:pt x="21164" y="7012"/>
                </a:lnTo>
                <a:lnTo>
                  <a:pt x="21157" y="7047"/>
                </a:lnTo>
                <a:lnTo>
                  <a:pt x="21150" y="7078"/>
                </a:lnTo>
                <a:lnTo>
                  <a:pt x="21143" y="7102"/>
                </a:lnTo>
                <a:lnTo>
                  <a:pt x="21139" y="7121"/>
                </a:lnTo>
                <a:lnTo>
                  <a:pt x="21134" y="7139"/>
                </a:lnTo>
                <a:lnTo>
                  <a:pt x="21132" y="7153"/>
                </a:lnTo>
                <a:lnTo>
                  <a:pt x="21131" y="7161"/>
                </a:lnTo>
                <a:lnTo>
                  <a:pt x="21127" y="7167"/>
                </a:lnTo>
                <a:lnTo>
                  <a:pt x="21125" y="7172"/>
                </a:lnTo>
                <a:lnTo>
                  <a:pt x="21125" y="7177"/>
                </a:lnTo>
                <a:lnTo>
                  <a:pt x="21075" y="7215"/>
                </a:lnTo>
                <a:lnTo>
                  <a:pt x="21028" y="7254"/>
                </a:lnTo>
                <a:lnTo>
                  <a:pt x="20983" y="7288"/>
                </a:lnTo>
                <a:lnTo>
                  <a:pt x="20941" y="7318"/>
                </a:lnTo>
                <a:lnTo>
                  <a:pt x="20905" y="7349"/>
                </a:lnTo>
                <a:lnTo>
                  <a:pt x="20868" y="7377"/>
                </a:lnTo>
                <a:lnTo>
                  <a:pt x="20835" y="7401"/>
                </a:lnTo>
                <a:lnTo>
                  <a:pt x="20804" y="7426"/>
                </a:lnTo>
                <a:lnTo>
                  <a:pt x="20776" y="7448"/>
                </a:lnTo>
                <a:lnTo>
                  <a:pt x="20751" y="7468"/>
                </a:lnTo>
                <a:lnTo>
                  <a:pt x="20727" y="7487"/>
                </a:lnTo>
                <a:lnTo>
                  <a:pt x="20706" y="7502"/>
                </a:lnTo>
                <a:lnTo>
                  <a:pt x="20668" y="7530"/>
                </a:lnTo>
                <a:lnTo>
                  <a:pt x="20640" y="7554"/>
                </a:lnTo>
                <a:lnTo>
                  <a:pt x="20618" y="7572"/>
                </a:lnTo>
                <a:lnTo>
                  <a:pt x="20600" y="7586"/>
                </a:lnTo>
                <a:lnTo>
                  <a:pt x="20588" y="7594"/>
                </a:lnTo>
                <a:lnTo>
                  <a:pt x="20579" y="7601"/>
                </a:lnTo>
                <a:lnTo>
                  <a:pt x="20574" y="7605"/>
                </a:lnTo>
                <a:lnTo>
                  <a:pt x="20572" y="7607"/>
                </a:lnTo>
                <a:lnTo>
                  <a:pt x="20571" y="7607"/>
                </a:lnTo>
                <a:lnTo>
                  <a:pt x="20571" y="7645"/>
                </a:lnTo>
                <a:lnTo>
                  <a:pt x="20571" y="7678"/>
                </a:lnTo>
                <a:lnTo>
                  <a:pt x="20571" y="7711"/>
                </a:lnTo>
                <a:lnTo>
                  <a:pt x="20571" y="7741"/>
                </a:lnTo>
                <a:lnTo>
                  <a:pt x="20571" y="7793"/>
                </a:lnTo>
                <a:lnTo>
                  <a:pt x="20571" y="7840"/>
                </a:lnTo>
                <a:lnTo>
                  <a:pt x="20571" y="7878"/>
                </a:lnTo>
                <a:lnTo>
                  <a:pt x="20571" y="7911"/>
                </a:lnTo>
                <a:lnTo>
                  <a:pt x="20571" y="7937"/>
                </a:lnTo>
                <a:lnTo>
                  <a:pt x="20571" y="7958"/>
                </a:lnTo>
                <a:lnTo>
                  <a:pt x="20571" y="7975"/>
                </a:lnTo>
                <a:lnTo>
                  <a:pt x="20571" y="7988"/>
                </a:lnTo>
                <a:lnTo>
                  <a:pt x="20571" y="7996"/>
                </a:lnTo>
                <a:lnTo>
                  <a:pt x="20571" y="8001"/>
                </a:lnTo>
                <a:lnTo>
                  <a:pt x="20571" y="8005"/>
                </a:lnTo>
                <a:lnTo>
                  <a:pt x="20571" y="8008"/>
                </a:lnTo>
                <a:lnTo>
                  <a:pt x="20531" y="8019"/>
                </a:lnTo>
                <a:lnTo>
                  <a:pt x="20494" y="8029"/>
                </a:lnTo>
                <a:lnTo>
                  <a:pt x="20458" y="8041"/>
                </a:lnTo>
                <a:lnTo>
                  <a:pt x="20426" y="8050"/>
                </a:lnTo>
                <a:lnTo>
                  <a:pt x="20395" y="8059"/>
                </a:lnTo>
                <a:lnTo>
                  <a:pt x="20369" y="8064"/>
                </a:lnTo>
                <a:lnTo>
                  <a:pt x="20318" y="8080"/>
                </a:lnTo>
                <a:lnTo>
                  <a:pt x="20275" y="8092"/>
                </a:lnTo>
                <a:lnTo>
                  <a:pt x="20240" y="8102"/>
                </a:lnTo>
                <a:lnTo>
                  <a:pt x="20211" y="8111"/>
                </a:lnTo>
                <a:lnTo>
                  <a:pt x="20186" y="8118"/>
                </a:lnTo>
                <a:lnTo>
                  <a:pt x="20169" y="8121"/>
                </a:lnTo>
                <a:lnTo>
                  <a:pt x="20157" y="8127"/>
                </a:lnTo>
                <a:lnTo>
                  <a:pt x="20144" y="8128"/>
                </a:lnTo>
                <a:lnTo>
                  <a:pt x="20139" y="8130"/>
                </a:lnTo>
                <a:lnTo>
                  <a:pt x="20136" y="8130"/>
                </a:lnTo>
                <a:lnTo>
                  <a:pt x="20134" y="8132"/>
                </a:lnTo>
                <a:lnTo>
                  <a:pt x="20132" y="8132"/>
                </a:lnTo>
                <a:lnTo>
                  <a:pt x="20108" y="8062"/>
                </a:lnTo>
                <a:lnTo>
                  <a:pt x="20087" y="8000"/>
                </a:lnTo>
                <a:lnTo>
                  <a:pt x="20064" y="7937"/>
                </a:lnTo>
                <a:lnTo>
                  <a:pt x="20045" y="7881"/>
                </a:lnTo>
                <a:lnTo>
                  <a:pt x="20024" y="7829"/>
                </a:lnTo>
                <a:lnTo>
                  <a:pt x="20007" y="7781"/>
                </a:lnTo>
                <a:lnTo>
                  <a:pt x="19991" y="7737"/>
                </a:lnTo>
                <a:lnTo>
                  <a:pt x="19978" y="7694"/>
                </a:lnTo>
                <a:lnTo>
                  <a:pt x="19964" y="7655"/>
                </a:lnTo>
                <a:lnTo>
                  <a:pt x="19950" y="7621"/>
                </a:lnTo>
                <a:lnTo>
                  <a:pt x="19939" y="7588"/>
                </a:lnTo>
                <a:lnTo>
                  <a:pt x="19929" y="7560"/>
                </a:lnTo>
                <a:lnTo>
                  <a:pt x="19920" y="7534"/>
                </a:lnTo>
                <a:lnTo>
                  <a:pt x="19911" y="7509"/>
                </a:lnTo>
                <a:lnTo>
                  <a:pt x="19903" y="7487"/>
                </a:lnTo>
                <a:lnTo>
                  <a:pt x="19896" y="7469"/>
                </a:lnTo>
                <a:lnTo>
                  <a:pt x="19892" y="7452"/>
                </a:lnTo>
                <a:lnTo>
                  <a:pt x="19885" y="7436"/>
                </a:lnTo>
                <a:lnTo>
                  <a:pt x="19877" y="7415"/>
                </a:lnTo>
                <a:lnTo>
                  <a:pt x="19871" y="7398"/>
                </a:lnTo>
                <a:lnTo>
                  <a:pt x="19868" y="7386"/>
                </a:lnTo>
                <a:lnTo>
                  <a:pt x="19864" y="7381"/>
                </a:lnTo>
                <a:lnTo>
                  <a:pt x="19863" y="7375"/>
                </a:lnTo>
                <a:lnTo>
                  <a:pt x="19863" y="7374"/>
                </a:lnTo>
                <a:lnTo>
                  <a:pt x="19830" y="7365"/>
                </a:lnTo>
                <a:lnTo>
                  <a:pt x="19800" y="7353"/>
                </a:lnTo>
                <a:lnTo>
                  <a:pt x="19776" y="7348"/>
                </a:lnTo>
                <a:lnTo>
                  <a:pt x="19753" y="7341"/>
                </a:lnTo>
                <a:lnTo>
                  <a:pt x="19736" y="7334"/>
                </a:lnTo>
                <a:lnTo>
                  <a:pt x="19720" y="7330"/>
                </a:lnTo>
                <a:lnTo>
                  <a:pt x="19708" y="7325"/>
                </a:lnTo>
                <a:lnTo>
                  <a:pt x="19699" y="7323"/>
                </a:lnTo>
                <a:lnTo>
                  <a:pt x="19691" y="7321"/>
                </a:lnTo>
                <a:lnTo>
                  <a:pt x="19684" y="7318"/>
                </a:lnTo>
                <a:lnTo>
                  <a:pt x="19677" y="7316"/>
                </a:lnTo>
                <a:lnTo>
                  <a:pt x="19675" y="7315"/>
                </a:lnTo>
                <a:lnTo>
                  <a:pt x="19677" y="7275"/>
                </a:lnTo>
                <a:lnTo>
                  <a:pt x="19678" y="7238"/>
                </a:lnTo>
                <a:lnTo>
                  <a:pt x="19682" y="7203"/>
                </a:lnTo>
                <a:lnTo>
                  <a:pt x="19684" y="7167"/>
                </a:lnTo>
                <a:lnTo>
                  <a:pt x="19685" y="7137"/>
                </a:lnTo>
                <a:lnTo>
                  <a:pt x="19687" y="7109"/>
                </a:lnTo>
                <a:lnTo>
                  <a:pt x="19691" y="7059"/>
                </a:lnTo>
                <a:lnTo>
                  <a:pt x="19694" y="7017"/>
                </a:lnTo>
                <a:lnTo>
                  <a:pt x="19697" y="6979"/>
                </a:lnTo>
                <a:lnTo>
                  <a:pt x="19697" y="6951"/>
                </a:lnTo>
                <a:lnTo>
                  <a:pt x="19699" y="6927"/>
                </a:lnTo>
                <a:lnTo>
                  <a:pt x="19701" y="6909"/>
                </a:lnTo>
                <a:lnTo>
                  <a:pt x="19701" y="6894"/>
                </a:lnTo>
                <a:lnTo>
                  <a:pt x="19701" y="6885"/>
                </a:lnTo>
                <a:lnTo>
                  <a:pt x="19703" y="6878"/>
                </a:lnTo>
                <a:lnTo>
                  <a:pt x="19703" y="6875"/>
                </a:lnTo>
                <a:lnTo>
                  <a:pt x="19703" y="6873"/>
                </a:lnTo>
                <a:lnTo>
                  <a:pt x="19630" y="6859"/>
                </a:lnTo>
                <a:lnTo>
                  <a:pt x="19558" y="6845"/>
                </a:lnTo>
                <a:lnTo>
                  <a:pt x="19489" y="6833"/>
                </a:lnTo>
                <a:lnTo>
                  <a:pt x="19421" y="6819"/>
                </a:lnTo>
                <a:lnTo>
                  <a:pt x="19357" y="6808"/>
                </a:lnTo>
                <a:lnTo>
                  <a:pt x="19294" y="6798"/>
                </a:lnTo>
                <a:lnTo>
                  <a:pt x="19176" y="6775"/>
                </a:lnTo>
                <a:lnTo>
                  <a:pt x="19066" y="6755"/>
                </a:lnTo>
                <a:lnTo>
                  <a:pt x="18964" y="6737"/>
                </a:lnTo>
                <a:lnTo>
                  <a:pt x="18868" y="6720"/>
                </a:lnTo>
                <a:lnTo>
                  <a:pt x="18779" y="6701"/>
                </a:lnTo>
                <a:lnTo>
                  <a:pt x="18699" y="6688"/>
                </a:lnTo>
                <a:lnTo>
                  <a:pt x="18626" y="6673"/>
                </a:lnTo>
                <a:lnTo>
                  <a:pt x="18558" y="6662"/>
                </a:lnTo>
                <a:lnTo>
                  <a:pt x="18497" y="6648"/>
                </a:lnTo>
                <a:lnTo>
                  <a:pt x="18440" y="6640"/>
                </a:lnTo>
                <a:lnTo>
                  <a:pt x="18393" y="6631"/>
                </a:lnTo>
                <a:lnTo>
                  <a:pt x="18346" y="6622"/>
                </a:lnTo>
                <a:lnTo>
                  <a:pt x="18306" y="6615"/>
                </a:lnTo>
                <a:lnTo>
                  <a:pt x="18271" y="6610"/>
                </a:lnTo>
                <a:lnTo>
                  <a:pt x="18242" y="6603"/>
                </a:lnTo>
                <a:lnTo>
                  <a:pt x="18216" y="6598"/>
                </a:lnTo>
                <a:lnTo>
                  <a:pt x="18191" y="6595"/>
                </a:lnTo>
                <a:lnTo>
                  <a:pt x="18170" y="6589"/>
                </a:lnTo>
                <a:lnTo>
                  <a:pt x="18157" y="6588"/>
                </a:lnTo>
                <a:lnTo>
                  <a:pt x="18143" y="6586"/>
                </a:lnTo>
                <a:lnTo>
                  <a:pt x="18132" y="6582"/>
                </a:lnTo>
                <a:lnTo>
                  <a:pt x="18123" y="6581"/>
                </a:lnTo>
                <a:lnTo>
                  <a:pt x="18118" y="6581"/>
                </a:lnTo>
                <a:lnTo>
                  <a:pt x="18110" y="6579"/>
                </a:lnTo>
                <a:lnTo>
                  <a:pt x="18108" y="6579"/>
                </a:lnTo>
                <a:lnTo>
                  <a:pt x="18132" y="6619"/>
                </a:lnTo>
                <a:lnTo>
                  <a:pt x="18153" y="6654"/>
                </a:lnTo>
                <a:lnTo>
                  <a:pt x="18174" y="6688"/>
                </a:lnTo>
                <a:lnTo>
                  <a:pt x="18193" y="6721"/>
                </a:lnTo>
                <a:lnTo>
                  <a:pt x="18212" y="6749"/>
                </a:lnTo>
                <a:lnTo>
                  <a:pt x="18228" y="6777"/>
                </a:lnTo>
                <a:lnTo>
                  <a:pt x="18259" y="6828"/>
                </a:lnTo>
                <a:lnTo>
                  <a:pt x="18283" y="6869"/>
                </a:lnTo>
                <a:lnTo>
                  <a:pt x="18304" y="6904"/>
                </a:lnTo>
                <a:lnTo>
                  <a:pt x="18322" y="6934"/>
                </a:lnTo>
                <a:lnTo>
                  <a:pt x="18336" y="6955"/>
                </a:lnTo>
                <a:lnTo>
                  <a:pt x="18346" y="6972"/>
                </a:lnTo>
                <a:lnTo>
                  <a:pt x="18355" y="6986"/>
                </a:lnTo>
                <a:lnTo>
                  <a:pt x="18362" y="6996"/>
                </a:lnTo>
                <a:lnTo>
                  <a:pt x="18363" y="7003"/>
                </a:lnTo>
                <a:lnTo>
                  <a:pt x="18365" y="7005"/>
                </a:lnTo>
                <a:lnTo>
                  <a:pt x="18369" y="7008"/>
                </a:lnTo>
                <a:lnTo>
                  <a:pt x="18369" y="7010"/>
                </a:lnTo>
                <a:lnTo>
                  <a:pt x="18416" y="6993"/>
                </a:lnTo>
                <a:lnTo>
                  <a:pt x="18457" y="6977"/>
                </a:lnTo>
                <a:lnTo>
                  <a:pt x="18492" y="6967"/>
                </a:lnTo>
                <a:lnTo>
                  <a:pt x="18523" y="6955"/>
                </a:lnTo>
                <a:lnTo>
                  <a:pt x="18550" y="6944"/>
                </a:lnTo>
                <a:lnTo>
                  <a:pt x="18572" y="6937"/>
                </a:lnTo>
                <a:lnTo>
                  <a:pt x="18590" y="6932"/>
                </a:lnTo>
                <a:lnTo>
                  <a:pt x="18605" y="6927"/>
                </a:lnTo>
                <a:lnTo>
                  <a:pt x="18616" y="6923"/>
                </a:lnTo>
                <a:lnTo>
                  <a:pt x="18624" y="6920"/>
                </a:lnTo>
                <a:lnTo>
                  <a:pt x="18631" y="6918"/>
                </a:lnTo>
                <a:lnTo>
                  <a:pt x="18633" y="6916"/>
                </a:lnTo>
                <a:lnTo>
                  <a:pt x="18638" y="6915"/>
                </a:lnTo>
                <a:lnTo>
                  <a:pt x="18690" y="6967"/>
                </a:lnTo>
                <a:lnTo>
                  <a:pt x="18737" y="7010"/>
                </a:lnTo>
                <a:lnTo>
                  <a:pt x="18777" y="7050"/>
                </a:lnTo>
                <a:lnTo>
                  <a:pt x="18810" y="7081"/>
                </a:lnTo>
                <a:lnTo>
                  <a:pt x="18842" y="7111"/>
                </a:lnTo>
                <a:lnTo>
                  <a:pt x="18864" y="7135"/>
                </a:lnTo>
                <a:lnTo>
                  <a:pt x="18885" y="7155"/>
                </a:lnTo>
                <a:lnTo>
                  <a:pt x="18899" y="7170"/>
                </a:lnTo>
                <a:lnTo>
                  <a:pt x="18913" y="7181"/>
                </a:lnTo>
                <a:lnTo>
                  <a:pt x="18922" y="7189"/>
                </a:lnTo>
                <a:lnTo>
                  <a:pt x="18929" y="7196"/>
                </a:lnTo>
                <a:lnTo>
                  <a:pt x="18932" y="7200"/>
                </a:lnTo>
                <a:lnTo>
                  <a:pt x="18937" y="7205"/>
                </a:lnTo>
                <a:lnTo>
                  <a:pt x="18885" y="7271"/>
                </a:lnTo>
                <a:lnTo>
                  <a:pt x="18838" y="7327"/>
                </a:lnTo>
                <a:lnTo>
                  <a:pt x="18800" y="7377"/>
                </a:lnTo>
                <a:lnTo>
                  <a:pt x="18764" y="7421"/>
                </a:lnTo>
                <a:lnTo>
                  <a:pt x="18736" y="7457"/>
                </a:lnTo>
                <a:lnTo>
                  <a:pt x="18711" y="7487"/>
                </a:lnTo>
                <a:lnTo>
                  <a:pt x="18692" y="7511"/>
                </a:lnTo>
                <a:lnTo>
                  <a:pt x="18675" y="7530"/>
                </a:lnTo>
                <a:lnTo>
                  <a:pt x="18664" y="7546"/>
                </a:lnTo>
                <a:lnTo>
                  <a:pt x="18656" y="7556"/>
                </a:lnTo>
                <a:lnTo>
                  <a:pt x="18647" y="7567"/>
                </a:lnTo>
                <a:lnTo>
                  <a:pt x="18642" y="7572"/>
                </a:lnTo>
                <a:lnTo>
                  <a:pt x="18640" y="7577"/>
                </a:lnTo>
                <a:lnTo>
                  <a:pt x="18638" y="7577"/>
                </a:lnTo>
                <a:lnTo>
                  <a:pt x="18574" y="7601"/>
                </a:lnTo>
                <a:lnTo>
                  <a:pt x="18515" y="7622"/>
                </a:lnTo>
                <a:lnTo>
                  <a:pt x="18461" y="7645"/>
                </a:lnTo>
                <a:lnTo>
                  <a:pt x="18407" y="7664"/>
                </a:lnTo>
                <a:lnTo>
                  <a:pt x="18360" y="7681"/>
                </a:lnTo>
                <a:lnTo>
                  <a:pt x="18313" y="7699"/>
                </a:lnTo>
                <a:lnTo>
                  <a:pt x="18271" y="7714"/>
                </a:lnTo>
                <a:lnTo>
                  <a:pt x="18235" y="7730"/>
                </a:lnTo>
                <a:lnTo>
                  <a:pt x="18200" y="7742"/>
                </a:lnTo>
                <a:lnTo>
                  <a:pt x="18167" y="7756"/>
                </a:lnTo>
                <a:lnTo>
                  <a:pt x="18136" y="7767"/>
                </a:lnTo>
                <a:lnTo>
                  <a:pt x="18110" y="7775"/>
                </a:lnTo>
                <a:lnTo>
                  <a:pt x="18085" y="7788"/>
                </a:lnTo>
                <a:lnTo>
                  <a:pt x="18064" y="7793"/>
                </a:lnTo>
                <a:lnTo>
                  <a:pt x="18043" y="7801"/>
                </a:lnTo>
                <a:lnTo>
                  <a:pt x="18026" y="7808"/>
                </a:lnTo>
                <a:lnTo>
                  <a:pt x="17998" y="7819"/>
                </a:lnTo>
                <a:lnTo>
                  <a:pt x="17976" y="7826"/>
                </a:lnTo>
                <a:lnTo>
                  <a:pt x="17962" y="7833"/>
                </a:lnTo>
                <a:lnTo>
                  <a:pt x="17950" y="7838"/>
                </a:lnTo>
                <a:lnTo>
                  <a:pt x="17944" y="7840"/>
                </a:lnTo>
                <a:lnTo>
                  <a:pt x="17941" y="7841"/>
                </a:lnTo>
                <a:lnTo>
                  <a:pt x="17939" y="7841"/>
                </a:lnTo>
                <a:lnTo>
                  <a:pt x="17873" y="7714"/>
                </a:lnTo>
                <a:lnTo>
                  <a:pt x="17812" y="7594"/>
                </a:lnTo>
                <a:lnTo>
                  <a:pt x="17753" y="7483"/>
                </a:lnTo>
                <a:lnTo>
                  <a:pt x="17699" y="7381"/>
                </a:lnTo>
                <a:lnTo>
                  <a:pt x="17649" y="7281"/>
                </a:lnTo>
                <a:lnTo>
                  <a:pt x="17602" y="7191"/>
                </a:lnTo>
                <a:lnTo>
                  <a:pt x="17558" y="7109"/>
                </a:lnTo>
                <a:lnTo>
                  <a:pt x="17518" y="7031"/>
                </a:lnTo>
                <a:lnTo>
                  <a:pt x="17482" y="6960"/>
                </a:lnTo>
                <a:lnTo>
                  <a:pt x="17447" y="6895"/>
                </a:lnTo>
                <a:lnTo>
                  <a:pt x="17416" y="6836"/>
                </a:lnTo>
                <a:lnTo>
                  <a:pt x="17390" y="6782"/>
                </a:lnTo>
                <a:lnTo>
                  <a:pt x="17363" y="6734"/>
                </a:lnTo>
                <a:lnTo>
                  <a:pt x="17343" y="6690"/>
                </a:lnTo>
                <a:lnTo>
                  <a:pt x="17320" y="6650"/>
                </a:lnTo>
                <a:lnTo>
                  <a:pt x="17303" y="6615"/>
                </a:lnTo>
                <a:lnTo>
                  <a:pt x="17287" y="6586"/>
                </a:lnTo>
                <a:lnTo>
                  <a:pt x="17271" y="6556"/>
                </a:lnTo>
                <a:lnTo>
                  <a:pt x="17261" y="6535"/>
                </a:lnTo>
                <a:lnTo>
                  <a:pt x="17250" y="6515"/>
                </a:lnTo>
                <a:lnTo>
                  <a:pt x="17242" y="6497"/>
                </a:lnTo>
                <a:lnTo>
                  <a:pt x="17233" y="6483"/>
                </a:lnTo>
                <a:lnTo>
                  <a:pt x="17228" y="6471"/>
                </a:lnTo>
                <a:lnTo>
                  <a:pt x="17221" y="6462"/>
                </a:lnTo>
                <a:lnTo>
                  <a:pt x="17216" y="6450"/>
                </a:lnTo>
                <a:lnTo>
                  <a:pt x="17212" y="6443"/>
                </a:lnTo>
                <a:lnTo>
                  <a:pt x="17210" y="6441"/>
                </a:lnTo>
                <a:lnTo>
                  <a:pt x="17176" y="6441"/>
                </a:lnTo>
                <a:lnTo>
                  <a:pt x="17014" y="6441"/>
                </a:lnTo>
                <a:lnTo>
                  <a:pt x="17009" y="6487"/>
                </a:lnTo>
                <a:lnTo>
                  <a:pt x="17005" y="6528"/>
                </a:lnTo>
                <a:lnTo>
                  <a:pt x="17000" y="6565"/>
                </a:lnTo>
                <a:lnTo>
                  <a:pt x="16996" y="6596"/>
                </a:lnTo>
                <a:lnTo>
                  <a:pt x="16995" y="6622"/>
                </a:lnTo>
                <a:lnTo>
                  <a:pt x="16991" y="6645"/>
                </a:lnTo>
                <a:lnTo>
                  <a:pt x="16989" y="6662"/>
                </a:lnTo>
                <a:lnTo>
                  <a:pt x="16988" y="6675"/>
                </a:lnTo>
                <a:lnTo>
                  <a:pt x="16988" y="6687"/>
                </a:lnTo>
                <a:lnTo>
                  <a:pt x="16984" y="6695"/>
                </a:lnTo>
                <a:lnTo>
                  <a:pt x="16984" y="6701"/>
                </a:lnTo>
                <a:lnTo>
                  <a:pt x="16984" y="6706"/>
                </a:lnTo>
                <a:lnTo>
                  <a:pt x="16984" y="6709"/>
                </a:lnTo>
                <a:lnTo>
                  <a:pt x="17029" y="6800"/>
                </a:lnTo>
                <a:lnTo>
                  <a:pt x="17071" y="6885"/>
                </a:lnTo>
                <a:lnTo>
                  <a:pt x="17109" y="6963"/>
                </a:lnTo>
                <a:lnTo>
                  <a:pt x="17148" y="7036"/>
                </a:lnTo>
                <a:lnTo>
                  <a:pt x="17179" y="7106"/>
                </a:lnTo>
                <a:lnTo>
                  <a:pt x="17210" y="7170"/>
                </a:lnTo>
                <a:lnTo>
                  <a:pt x="17242" y="7229"/>
                </a:lnTo>
                <a:lnTo>
                  <a:pt x="17268" y="7283"/>
                </a:lnTo>
                <a:lnTo>
                  <a:pt x="17292" y="7334"/>
                </a:lnTo>
                <a:lnTo>
                  <a:pt x="17315" y="7381"/>
                </a:lnTo>
                <a:lnTo>
                  <a:pt x="17336" y="7421"/>
                </a:lnTo>
                <a:lnTo>
                  <a:pt x="17355" y="7459"/>
                </a:lnTo>
                <a:lnTo>
                  <a:pt x="17370" y="7494"/>
                </a:lnTo>
                <a:lnTo>
                  <a:pt x="17388" y="7525"/>
                </a:lnTo>
                <a:lnTo>
                  <a:pt x="17402" y="7553"/>
                </a:lnTo>
                <a:lnTo>
                  <a:pt x="17412" y="7577"/>
                </a:lnTo>
                <a:lnTo>
                  <a:pt x="17423" y="7598"/>
                </a:lnTo>
                <a:lnTo>
                  <a:pt x="17433" y="7619"/>
                </a:lnTo>
                <a:lnTo>
                  <a:pt x="17440" y="7634"/>
                </a:lnTo>
                <a:lnTo>
                  <a:pt x="17447" y="7648"/>
                </a:lnTo>
                <a:lnTo>
                  <a:pt x="17457" y="7671"/>
                </a:lnTo>
                <a:lnTo>
                  <a:pt x="17466" y="7687"/>
                </a:lnTo>
                <a:lnTo>
                  <a:pt x="17471" y="7695"/>
                </a:lnTo>
                <a:lnTo>
                  <a:pt x="17473" y="7699"/>
                </a:lnTo>
                <a:lnTo>
                  <a:pt x="17473" y="7702"/>
                </a:lnTo>
                <a:lnTo>
                  <a:pt x="17539" y="7749"/>
                </a:lnTo>
                <a:lnTo>
                  <a:pt x="17596" y="7793"/>
                </a:lnTo>
                <a:lnTo>
                  <a:pt x="17645" y="7831"/>
                </a:lnTo>
                <a:lnTo>
                  <a:pt x="17687" y="7861"/>
                </a:lnTo>
                <a:lnTo>
                  <a:pt x="17725" y="7890"/>
                </a:lnTo>
                <a:lnTo>
                  <a:pt x="17753" y="7911"/>
                </a:lnTo>
                <a:lnTo>
                  <a:pt x="17779" y="7928"/>
                </a:lnTo>
                <a:lnTo>
                  <a:pt x="17800" y="7944"/>
                </a:lnTo>
                <a:lnTo>
                  <a:pt x="17814" y="7956"/>
                </a:lnTo>
                <a:lnTo>
                  <a:pt x="17826" y="7965"/>
                </a:lnTo>
                <a:lnTo>
                  <a:pt x="17835" y="7970"/>
                </a:lnTo>
                <a:lnTo>
                  <a:pt x="17838" y="7975"/>
                </a:lnTo>
                <a:lnTo>
                  <a:pt x="17843" y="7979"/>
                </a:lnTo>
                <a:lnTo>
                  <a:pt x="17845" y="7979"/>
                </a:lnTo>
                <a:lnTo>
                  <a:pt x="17896" y="7975"/>
                </a:lnTo>
                <a:lnTo>
                  <a:pt x="17944" y="7970"/>
                </a:lnTo>
                <a:lnTo>
                  <a:pt x="17990" y="7968"/>
                </a:lnTo>
                <a:lnTo>
                  <a:pt x="18031" y="7965"/>
                </a:lnTo>
                <a:lnTo>
                  <a:pt x="18071" y="7961"/>
                </a:lnTo>
                <a:lnTo>
                  <a:pt x="18108" y="7958"/>
                </a:lnTo>
                <a:lnTo>
                  <a:pt x="18143" y="7956"/>
                </a:lnTo>
                <a:lnTo>
                  <a:pt x="18174" y="7953"/>
                </a:lnTo>
                <a:lnTo>
                  <a:pt x="18202" y="7951"/>
                </a:lnTo>
                <a:lnTo>
                  <a:pt x="18228" y="7949"/>
                </a:lnTo>
                <a:lnTo>
                  <a:pt x="18252" y="7946"/>
                </a:lnTo>
                <a:lnTo>
                  <a:pt x="18275" y="7944"/>
                </a:lnTo>
                <a:lnTo>
                  <a:pt x="18311" y="7942"/>
                </a:lnTo>
                <a:lnTo>
                  <a:pt x="18343" y="7941"/>
                </a:lnTo>
                <a:lnTo>
                  <a:pt x="18365" y="7937"/>
                </a:lnTo>
                <a:lnTo>
                  <a:pt x="18384" y="7935"/>
                </a:lnTo>
                <a:lnTo>
                  <a:pt x="18395" y="7935"/>
                </a:lnTo>
                <a:lnTo>
                  <a:pt x="18403" y="7935"/>
                </a:lnTo>
                <a:lnTo>
                  <a:pt x="18410" y="7934"/>
                </a:lnTo>
                <a:lnTo>
                  <a:pt x="18412" y="7934"/>
                </a:lnTo>
                <a:lnTo>
                  <a:pt x="18365" y="8003"/>
                </a:lnTo>
                <a:lnTo>
                  <a:pt x="18320" y="8069"/>
                </a:lnTo>
                <a:lnTo>
                  <a:pt x="18233" y="8198"/>
                </a:lnTo>
                <a:lnTo>
                  <a:pt x="18150" y="8316"/>
                </a:lnTo>
                <a:lnTo>
                  <a:pt x="18073" y="8428"/>
                </a:lnTo>
                <a:lnTo>
                  <a:pt x="18003" y="8530"/>
                </a:lnTo>
                <a:lnTo>
                  <a:pt x="17937" y="8627"/>
                </a:lnTo>
                <a:lnTo>
                  <a:pt x="17876" y="8716"/>
                </a:lnTo>
                <a:lnTo>
                  <a:pt x="17819" y="8800"/>
                </a:lnTo>
                <a:lnTo>
                  <a:pt x="17767" y="8874"/>
                </a:lnTo>
                <a:lnTo>
                  <a:pt x="17718" y="8944"/>
                </a:lnTo>
                <a:lnTo>
                  <a:pt x="17675" y="9008"/>
                </a:lnTo>
                <a:lnTo>
                  <a:pt x="17635" y="9066"/>
                </a:lnTo>
                <a:lnTo>
                  <a:pt x="17600" y="9118"/>
                </a:lnTo>
                <a:lnTo>
                  <a:pt x="17567" y="9165"/>
                </a:lnTo>
                <a:lnTo>
                  <a:pt x="17539" y="9207"/>
                </a:lnTo>
                <a:lnTo>
                  <a:pt x="17513" y="9245"/>
                </a:lnTo>
                <a:lnTo>
                  <a:pt x="17490" y="9278"/>
                </a:lnTo>
                <a:lnTo>
                  <a:pt x="17471" y="9306"/>
                </a:lnTo>
                <a:lnTo>
                  <a:pt x="17454" y="9330"/>
                </a:lnTo>
                <a:lnTo>
                  <a:pt x="17440" y="9351"/>
                </a:lnTo>
                <a:lnTo>
                  <a:pt x="17428" y="9368"/>
                </a:lnTo>
                <a:lnTo>
                  <a:pt x="17416" y="9384"/>
                </a:lnTo>
                <a:lnTo>
                  <a:pt x="17407" y="9398"/>
                </a:lnTo>
                <a:lnTo>
                  <a:pt x="17402" y="9408"/>
                </a:lnTo>
                <a:lnTo>
                  <a:pt x="17396" y="9415"/>
                </a:lnTo>
                <a:lnTo>
                  <a:pt x="17393" y="9422"/>
                </a:lnTo>
                <a:lnTo>
                  <a:pt x="17388" y="9427"/>
                </a:lnTo>
                <a:lnTo>
                  <a:pt x="17386" y="9431"/>
                </a:lnTo>
                <a:lnTo>
                  <a:pt x="17407" y="9455"/>
                </a:lnTo>
                <a:lnTo>
                  <a:pt x="17424" y="9474"/>
                </a:lnTo>
                <a:lnTo>
                  <a:pt x="17442" y="9492"/>
                </a:lnTo>
                <a:lnTo>
                  <a:pt x="17456" y="9507"/>
                </a:lnTo>
                <a:lnTo>
                  <a:pt x="17470" y="9520"/>
                </a:lnTo>
                <a:lnTo>
                  <a:pt x="17478" y="9532"/>
                </a:lnTo>
                <a:lnTo>
                  <a:pt x="17492" y="9546"/>
                </a:lnTo>
                <a:lnTo>
                  <a:pt x="17501" y="9554"/>
                </a:lnTo>
                <a:lnTo>
                  <a:pt x="17506" y="9560"/>
                </a:lnTo>
                <a:lnTo>
                  <a:pt x="17508" y="9561"/>
                </a:lnTo>
                <a:lnTo>
                  <a:pt x="17513" y="9608"/>
                </a:lnTo>
                <a:lnTo>
                  <a:pt x="17516" y="9650"/>
                </a:lnTo>
                <a:lnTo>
                  <a:pt x="17518" y="9688"/>
                </a:lnTo>
                <a:lnTo>
                  <a:pt x="17523" y="9727"/>
                </a:lnTo>
                <a:lnTo>
                  <a:pt x="17525" y="9761"/>
                </a:lnTo>
                <a:lnTo>
                  <a:pt x="17530" y="9791"/>
                </a:lnTo>
                <a:lnTo>
                  <a:pt x="17532" y="9822"/>
                </a:lnTo>
                <a:lnTo>
                  <a:pt x="17534" y="9848"/>
                </a:lnTo>
                <a:lnTo>
                  <a:pt x="17539" y="9897"/>
                </a:lnTo>
                <a:lnTo>
                  <a:pt x="17541" y="9935"/>
                </a:lnTo>
                <a:lnTo>
                  <a:pt x="17546" y="9968"/>
                </a:lnTo>
                <a:lnTo>
                  <a:pt x="17548" y="9994"/>
                </a:lnTo>
                <a:lnTo>
                  <a:pt x="17550" y="10017"/>
                </a:lnTo>
                <a:lnTo>
                  <a:pt x="17550" y="10033"/>
                </a:lnTo>
                <a:lnTo>
                  <a:pt x="17551" y="10043"/>
                </a:lnTo>
                <a:lnTo>
                  <a:pt x="17551" y="10050"/>
                </a:lnTo>
                <a:lnTo>
                  <a:pt x="17551" y="10054"/>
                </a:lnTo>
                <a:lnTo>
                  <a:pt x="17551" y="10057"/>
                </a:lnTo>
                <a:lnTo>
                  <a:pt x="17551" y="10059"/>
                </a:lnTo>
                <a:lnTo>
                  <a:pt x="17499" y="10100"/>
                </a:lnTo>
                <a:lnTo>
                  <a:pt x="17450" y="10135"/>
                </a:lnTo>
                <a:lnTo>
                  <a:pt x="17412" y="10167"/>
                </a:lnTo>
                <a:lnTo>
                  <a:pt x="17377" y="10193"/>
                </a:lnTo>
                <a:lnTo>
                  <a:pt x="17346" y="10215"/>
                </a:lnTo>
                <a:lnTo>
                  <a:pt x="17322" y="10234"/>
                </a:lnTo>
                <a:lnTo>
                  <a:pt x="17303" y="10248"/>
                </a:lnTo>
                <a:lnTo>
                  <a:pt x="17285" y="10262"/>
                </a:lnTo>
                <a:lnTo>
                  <a:pt x="17271" y="10271"/>
                </a:lnTo>
                <a:lnTo>
                  <a:pt x="17263" y="10280"/>
                </a:lnTo>
                <a:lnTo>
                  <a:pt x="17256" y="10283"/>
                </a:lnTo>
                <a:lnTo>
                  <a:pt x="17252" y="10288"/>
                </a:lnTo>
                <a:lnTo>
                  <a:pt x="17247" y="10290"/>
                </a:lnTo>
                <a:lnTo>
                  <a:pt x="17242" y="10356"/>
                </a:lnTo>
                <a:lnTo>
                  <a:pt x="17235" y="10414"/>
                </a:lnTo>
                <a:lnTo>
                  <a:pt x="17229" y="10464"/>
                </a:lnTo>
                <a:lnTo>
                  <a:pt x="17226" y="10507"/>
                </a:lnTo>
                <a:lnTo>
                  <a:pt x="17224" y="10542"/>
                </a:lnTo>
                <a:lnTo>
                  <a:pt x="17219" y="10574"/>
                </a:lnTo>
                <a:lnTo>
                  <a:pt x="17217" y="10596"/>
                </a:lnTo>
                <a:lnTo>
                  <a:pt x="17216" y="10617"/>
                </a:lnTo>
                <a:lnTo>
                  <a:pt x="17216" y="10633"/>
                </a:lnTo>
                <a:lnTo>
                  <a:pt x="17212" y="10643"/>
                </a:lnTo>
                <a:lnTo>
                  <a:pt x="17212" y="10652"/>
                </a:lnTo>
                <a:lnTo>
                  <a:pt x="17212" y="10659"/>
                </a:lnTo>
                <a:lnTo>
                  <a:pt x="17210" y="10662"/>
                </a:lnTo>
                <a:lnTo>
                  <a:pt x="17139" y="10751"/>
                </a:lnTo>
                <a:lnTo>
                  <a:pt x="17071" y="10833"/>
                </a:lnTo>
                <a:lnTo>
                  <a:pt x="17007" y="10909"/>
                </a:lnTo>
                <a:lnTo>
                  <a:pt x="16948" y="10982"/>
                </a:lnTo>
                <a:lnTo>
                  <a:pt x="16894" y="11048"/>
                </a:lnTo>
                <a:lnTo>
                  <a:pt x="16843" y="11109"/>
                </a:lnTo>
                <a:lnTo>
                  <a:pt x="16795" y="11167"/>
                </a:lnTo>
                <a:lnTo>
                  <a:pt x="16751" y="11220"/>
                </a:lnTo>
                <a:lnTo>
                  <a:pt x="16711" y="11269"/>
                </a:lnTo>
                <a:lnTo>
                  <a:pt x="16675" y="11313"/>
                </a:lnTo>
                <a:lnTo>
                  <a:pt x="16642" y="11354"/>
                </a:lnTo>
                <a:lnTo>
                  <a:pt x="16610" y="11391"/>
                </a:lnTo>
                <a:lnTo>
                  <a:pt x="16582" y="11424"/>
                </a:lnTo>
                <a:lnTo>
                  <a:pt x="16556" y="11455"/>
                </a:lnTo>
                <a:lnTo>
                  <a:pt x="16534" y="11481"/>
                </a:lnTo>
                <a:lnTo>
                  <a:pt x="16515" y="11506"/>
                </a:lnTo>
                <a:lnTo>
                  <a:pt x="16497" y="11527"/>
                </a:lnTo>
                <a:lnTo>
                  <a:pt x="16482" y="11544"/>
                </a:lnTo>
                <a:lnTo>
                  <a:pt x="16469" y="11561"/>
                </a:lnTo>
                <a:lnTo>
                  <a:pt x="16457" y="11575"/>
                </a:lnTo>
                <a:lnTo>
                  <a:pt x="16440" y="11598"/>
                </a:lnTo>
                <a:lnTo>
                  <a:pt x="16428" y="11610"/>
                </a:lnTo>
                <a:lnTo>
                  <a:pt x="16421" y="11619"/>
                </a:lnTo>
                <a:lnTo>
                  <a:pt x="16416" y="11624"/>
                </a:lnTo>
                <a:lnTo>
                  <a:pt x="16416" y="11626"/>
                </a:lnTo>
                <a:lnTo>
                  <a:pt x="16356" y="11624"/>
                </a:lnTo>
                <a:lnTo>
                  <a:pt x="16304" y="11619"/>
                </a:lnTo>
                <a:lnTo>
                  <a:pt x="16254" y="11617"/>
                </a:lnTo>
                <a:lnTo>
                  <a:pt x="16207" y="11615"/>
                </a:lnTo>
                <a:lnTo>
                  <a:pt x="16162" y="11610"/>
                </a:lnTo>
                <a:lnTo>
                  <a:pt x="16123" y="11608"/>
                </a:lnTo>
                <a:lnTo>
                  <a:pt x="16083" y="11607"/>
                </a:lnTo>
                <a:lnTo>
                  <a:pt x="16049" y="11603"/>
                </a:lnTo>
                <a:lnTo>
                  <a:pt x="16017" y="11601"/>
                </a:lnTo>
                <a:lnTo>
                  <a:pt x="15988" y="11600"/>
                </a:lnTo>
                <a:lnTo>
                  <a:pt x="15962" y="11600"/>
                </a:lnTo>
                <a:lnTo>
                  <a:pt x="15937" y="11598"/>
                </a:lnTo>
                <a:lnTo>
                  <a:pt x="15915" y="11594"/>
                </a:lnTo>
                <a:lnTo>
                  <a:pt x="15895" y="11594"/>
                </a:lnTo>
                <a:lnTo>
                  <a:pt x="15861" y="11593"/>
                </a:lnTo>
                <a:lnTo>
                  <a:pt x="15836" y="11591"/>
                </a:lnTo>
                <a:lnTo>
                  <a:pt x="15817" y="11591"/>
                </a:lnTo>
                <a:lnTo>
                  <a:pt x="15802" y="11589"/>
                </a:lnTo>
                <a:lnTo>
                  <a:pt x="15793" y="11589"/>
                </a:lnTo>
                <a:lnTo>
                  <a:pt x="15781" y="11589"/>
                </a:lnTo>
                <a:lnTo>
                  <a:pt x="15755" y="11518"/>
                </a:lnTo>
                <a:lnTo>
                  <a:pt x="15730" y="11448"/>
                </a:lnTo>
                <a:lnTo>
                  <a:pt x="15683" y="11320"/>
                </a:lnTo>
                <a:lnTo>
                  <a:pt x="15640" y="11196"/>
                </a:lnTo>
                <a:lnTo>
                  <a:pt x="15595" y="11083"/>
                </a:lnTo>
                <a:lnTo>
                  <a:pt x="15558" y="10977"/>
                </a:lnTo>
                <a:lnTo>
                  <a:pt x="15522" y="10880"/>
                </a:lnTo>
                <a:lnTo>
                  <a:pt x="15488" y="10787"/>
                </a:lnTo>
                <a:lnTo>
                  <a:pt x="15457" y="10704"/>
                </a:lnTo>
                <a:lnTo>
                  <a:pt x="15429" y="10626"/>
                </a:lnTo>
                <a:lnTo>
                  <a:pt x="15403" y="10556"/>
                </a:lnTo>
                <a:lnTo>
                  <a:pt x="15379" y="10490"/>
                </a:lnTo>
                <a:lnTo>
                  <a:pt x="15356" y="10431"/>
                </a:lnTo>
                <a:lnTo>
                  <a:pt x="15337" y="10379"/>
                </a:lnTo>
                <a:lnTo>
                  <a:pt x="15320" y="10330"/>
                </a:lnTo>
                <a:lnTo>
                  <a:pt x="15304" y="10288"/>
                </a:lnTo>
                <a:lnTo>
                  <a:pt x="15288" y="10248"/>
                </a:lnTo>
                <a:lnTo>
                  <a:pt x="15278" y="10215"/>
                </a:lnTo>
                <a:lnTo>
                  <a:pt x="15268" y="10186"/>
                </a:lnTo>
                <a:lnTo>
                  <a:pt x="15259" y="10161"/>
                </a:lnTo>
                <a:lnTo>
                  <a:pt x="15250" y="10139"/>
                </a:lnTo>
                <a:lnTo>
                  <a:pt x="15243" y="10120"/>
                </a:lnTo>
                <a:lnTo>
                  <a:pt x="15236" y="10104"/>
                </a:lnTo>
                <a:lnTo>
                  <a:pt x="15233" y="10092"/>
                </a:lnTo>
                <a:lnTo>
                  <a:pt x="15228" y="10083"/>
                </a:lnTo>
                <a:lnTo>
                  <a:pt x="15226" y="10074"/>
                </a:lnTo>
                <a:lnTo>
                  <a:pt x="15224" y="10067"/>
                </a:lnTo>
                <a:lnTo>
                  <a:pt x="15221" y="10060"/>
                </a:lnTo>
                <a:lnTo>
                  <a:pt x="15219" y="10059"/>
                </a:lnTo>
                <a:lnTo>
                  <a:pt x="15250" y="10017"/>
                </a:lnTo>
                <a:lnTo>
                  <a:pt x="15278" y="9980"/>
                </a:lnTo>
                <a:lnTo>
                  <a:pt x="15302" y="9949"/>
                </a:lnTo>
                <a:lnTo>
                  <a:pt x="15322" y="9923"/>
                </a:lnTo>
                <a:lnTo>
                  <a:pt x="15339" y="9900"/>
                </a:lnTo>
                <a:lnTo>
                  <a:pt x="15353" y="9881"/>
                </a:lnTo>
                <a:lnTo>
                  <a:pt x="15363" y="9866"/>
                </a:lnTo>
                <a:lnTo>
                  <a:pt x="15374" y="9854"/>
                </a:lnTo>
                <a:lnTo>
                  <a:pt x="15381" y="9845"/>
                </a:lnTo>
                <a:lnTo>
                  <a:pt x="15388" y="9836"/>
                </a:lnTo>
                <a:lnTo>
                  <a:pt x="15395" y="9826"/>
                </a:lnTo>
                <a:lnTo>
                  <a:pt x="15396" y="9824"/>
                </a:lnTo>
                <a:lnTo>
                  <a:pt x="15396" y="9787"/>
                </a:lnTo>
                <a:lnTo>
                  <a:pt x="15396" y="9754"/>
                </a:lnTo>
                <a:lnTo>
                  <a:pt x="15396" y="9695"/>
                </a:lnTo>
                <a:lnTo>
                  <a:pt x="15396" y="9643"/>
                </a:lnTo>
                <a:lnTo>
                  <a:pt x="15396" y="9596"/>
                </a:lnTo>
                <a:lnTo>
                  <a:pt x="15396" y="9560"/>
                </a:lnTo>
                <a:lnTo>
                  <a:pt x="15396" y="9527"/>
                </a:lnTo>
                <a:lnTo>
                  <a:pt x="15396" y="9501"/>
                </a:lnTo>
                <a:lnTo>
                  <a:pt x="15396" y="9481"/>
                </a:lnTo>
                <a:lnTo>
                  <a:pt x="15396" y="9464"/>
                </a:lnTo>
                <a:lnTo>
                  <a:pt x="15396" y="9452"/>
                </a:lnTo>
                <a:lnTo>
                  <a:pt x="15396" y="9443"/>
                </a:lnTo>
                <a:lnTo>
                  <a:pt x="15396" y="9436"/>
                </a:lnTo>
                <a:lnTo>
                  <a:pt x="15396" y="9433"/>
                </a:lnTo>
                <a:lnTo>
                  <a:pt x="15396" y="9431"/>
                </a:lnTo>
                <a:lnTo>
                  <a:pt x="15353" y="9381"/>
                </a:lnTo>
                <a:lnTo>
                  <a:pt x="15313" y="9332"/>
                </a:lnTo>
                <a:lnTo>
                  <a:pt x="15273" y="9288"/>
                </a:lnTo>
                <a:lnTo>
                  <a:pt x="15238" y="9245"/>
                </a:lnTo>
                <a:lnTo>
                  <a:pt x="15205" y="9207"/>
                </a:lnTo>
                <a:lnTo>
                  <a:pt x="15175" y="9170"/>
                </a:lnTo>
                <a:lnTo>
                  <a:pt x="15149" y="9137"/>
                </a:lnTo>
                <a:lnTo>
                  <a:pt x="15123" y="9106"/>
                </a:lnTo>
                <a:lnTo>
                  <a:pt x="15099" y="9078"/>
                </a:lnTo>
                <a:lnTo>
                  <a:pt x="15076" y="9052"/>
                </a:lnTo>
                <a:lnTo>
                  <a:pt x="15055" y="9027"/>
                </a:lnTo>
                <a:lnTo>
                  <a:pt x="15038" y="9007"/>
                </a:lnTo>
                <a:lnTo>
                  <a:pt x="15007" y="8968"/>
                </a:lnTo>
                <a:lnTo>
                  <a:pt x="14981" y="8939"/>
                </a:lnTo>
                <a:lnTo>
                  <a:pt x="14962" y="8916"/>
                </a:lnTo>
                <a:lnTo>
                  <a:pt x="14948" y="8899"/>
                </a:lnTo>
                <a:lnTo>
                  <a:pt x="14937" y="8885"/>
                </a:lnTo>
                <a:lnTo>
                  <a:pt x="14930" y="8876"/>
                </a:lnTo>
                <a:lnTo>
                  <a:pt x="14925" y="8873"/>
                </a:lnTo>
                <a:lnTo>
                  <a:pt x="14923" y="8871"/>
                </a:lnTo>
                <a:lnTo>
                  <a:pt x="14922" y="8867"/>
                </a:lnTo>
                <a:lnTo>
                  <a:pt x="14956" y="8847"/>
                </a:lnTo>
                <a:lnTo>
                  <a:pt x="14988" y="8824"/>
                </a:lnTo>
                <a:lnTo>
                  <a:pt x="15014" y="8807"/>
                </a:lnTo>
                <a:lnTo>
                  <a:pt x="15035" y="8794"/>
                </a:lnTo>
                <a:lnTo>
                  <a:pt x="15055" y="8781"/>
                </a:lnTo>
                <a:lnTo>
                  <a:pt x="15069" y="8770"/>
                </a:lnTo>
                <a:lnTo>
                  <a:pt x="15083" y="8761"/>
                </a:lnTo>
                <a:lnTo>
                  <a:pt x="15094" y="8754"/>
                </a:lnTo>
                <a:lnTo>
                  <a:pt x="15101" y="8747"/>
                </a:lnTo>
                <a:lnTo>
                  <a:pt x="15108" y="8744"/>
                </a:lnTo>
                <a:lnTo>
                  <a:pt x="15115" y="8739"/>
                </a:lnTo>
                <a:lnTo>
                  <a:pt x="15118" y="8737"/>
                </a:lnTo>
                <a:lnTo>
                  <a:pt x="15076" y="8711"/>
                </a:lnTo>
                <a:lnTo>
                  <a:pt x="15038" y="8685"/>
                </a:lnTo>
                <a:lnTo>
                  <a:pt x="15000" y="8662"/>
                </a:lnTo>
                <a:lnTo>
                  <a:pt x="14967" y="8638"/>
                </a:lnTo>
                <a:lnTo>
                  <a:pt x="14934" y="8619"/>
                </a:lnTo>
                <a:lnTo>
                  <a:pt x="14906" y="8598"/>
                </a:lnTo>
                <a:lnTo>
                  <a:pt x="14854" y="8567"/>
                </a:lnTo>
                <a:lnTo>
                  <a:pt x="14810" y="8535"/>
                </a:lnTo>
                <a:lnTo>
                  <a:pt x="14772" y="8511"/>
                </a:lnTo>
                <a:lnTo>
                  <a:pt x="14742" y="8492"/>
                </a:lnTo>
                <a:lnTo>
                  <a:pt x="14718" y="8476"/>
                </a:lnTo>
                <a:lnTo>
                  <a:pt x="14699" y="8466"/>
                </a:lnTo>
                <a:lnTo>
                  <a:pt x="14685" y="8454"/>
                </a:lnTo>
                <a:lnTo>
                  <a:pt x="14675" y="8448"/>
                </a:lnTo>
                <a:lnTo>
                  <a:pt x="14668" y="8443"/>
                </a:lnTo>
                <a:lnTo>
                  <a:pt x="14662" y="8441"/>
                </a:lnTo>
                <a:lnTo>
                  <a:pt x="14661" y="8441"/>
                </a:lnTo>
                <a:lnTo>
                  <a:pt x="14661" y="8440"/>
                </a:lnTo>
                <a:lnTo>
                  <a:pt x="14575" y="8436"/>
                </a:lnTo>
                <a:lnTo>
                  <a:pt x="14497" y="8434"/>
                </a:lnTo>
                <a:lnTo>
                  <a:pt x="14422" y="8433"/>
                </a:lnTo>
                <a:lnTo>
                  <a:pt x="14355" y="8431"/>
                </a:lnTo>
                <a:lnTo>
                  <a:pt x="14290" y="8428"/>
                </a:lnTo>
                <a:lnTo>
                  <a:pt x="14229" y="8426"/>
                </a:lnTo>
                <a:lnTo>
                  <a:pt x="14175" y="8424"/>
                </a:lnTo>
                <a:lnTo>
                  <a:pt x="14125" y="8422"/>
                </a:lnTo>
                <a:lnTo>
                  <a:pt x="14078" y="8419"/>
                </a:lnTo>
                <a:lnTo>
                  <a:pt x="14034" y="8419"/>
                </a:lnTo>
                <a:lnTo>
                  <a:pt x="13996" y="8417"/>
                </a:lnTo>
                <a:lnTo>
                  <a:pt x="13960" y="8417"/>
                </a:lnTo>
                <a:lnTo>
                  <a:pt x="13928" y="8415"/>
                </a:lnTo>
                <a:lnTo>
                  <a:pt x="13899" y="8415"/>
                </a:lnTo>
                <a:lnTo>
                  <a:pt x="13873" y="8414"/>
                </a:lnTo>
                <a:lnTo>
                  <a:pt x="13848" y="8414"/>
                </a:lnTo>
                <a:lnTo>
                  <a:pt x="13829" y="8414"/>
                </a:lnTo>
                <a:lnTo>
                  <a:pt x="13812" y="8410"/>
                </a:lnTo>
                <a:lnTo>
                  <a:pt x="13796" y="8410"/>
                </a:lnTo>
                <a:lnTo>
                  <a:pt x="13748" y="8410"/>
                </a:lnTo>
                <a:lnTo>
                  <a:pt x="13739" y="8408"/>
                </a:lnTo>
                <a:lnTo>
                  <a:pt x="13735" y="8408"/>
                </a:lnTo>
                <a:lnTo>
                  <a:pt x="13734" y="8408"/>
                </a:lnTo>
                <a:lnTo>
                  <a:pt x="13685" y="8367"/>
                </a:lnTo>
                <a:lnTo>
                  <a:pt x="13640" y="8325"/>
                </a:lnTo>
                <a:lnTo>
                  <a:pt x="13594" y="8288"/>
                </a:lnTo>
                <a:lnTo>
                  <a:pt x="13556" y="8254"/>
                </a:lnTo>
                <a:lnTo>
                  <a:pt x="13518" y="8221"/>
                </a:lnTo>
                <a:lnTo>
                  <a:pt x="13483" y="8189"/>
                </a:lnTo>
                <a:lnTo>
                  <a:pt x="13454" y="8161"/>
                </a:lnTo>
                <a:lnTo>
                  <a:pt x="13422" y="8135"/>
                </a:lnTo>
                <a:lnTo>
                  <a:pt x="13396" y="8111"/>
                </a:lnTo>
                <a:lnTo>
                  <a:pt x="13370" y="8088"/>
                </a:lnTo>
                <a:lnTo>
                  <a:pt x="13327" y="8050"/>
                </a:lnTo>
                <a:lnTo>
                  <a:pt x="13290" y="8019"/>
                </a:lnTo>
                <a:lnTo>
                  <a:pt x="13262" y="7993"/>
                </a:lnTo>
                <a:lnTo>
                  <a:pt x="13241" y="7974"/>
                </a:lnTo>
                <a:lnTo>
                  <a:pt x="13222" y="7960"/>
                </a:lnTo>
                <a:lnTo>
                  <a:pt x="13212" y="7949"/>
                </a:lnTo>
                <a:lnTo>
                  <a:pt x="13203" y="7942"/>
                </a:lnTo>
                <a:lnTo>
                  <a:pt x="13200" y="7937"/>
                </a:lnTo>
                <a:lnTo>
                  <a:pt x="13196" y="7935"/>
                </a:lnTo>
                <a:lnTo>
                  <a:pt x="13194" y="7934"/>
                </a:lnTo>
                <a:lnTo>
                  <a:pt x="13193" y="7841"/>
                </a:lnTo>
                <a:lnTo>
                  <a:pt x="13191" y="7754"/>
                </a:lnTo>
                <a:lnTo>
                  <a:pt x="13187" y="7673"/>
                </a:lnTo>
                <a:lnTo>
                  <a:pt x="13186" y="7596"/>
                </a:lnTo>
                <a:lnTo>
                  <a:pt x="13184" y="7527"/>
                </a:lnTo>
                <a:lnTo>
                  <a:pt x="13182" y="7461"/>
                </a:lnTo>
                <a:lnTo>
                  <a:pt x="13179" y="7400"/>
                </a:lnTo>
                <a:lnTo>
                  <a:pt x="13177" y="7344"/>
                </a:lnTo>
                <a:lnTo>
                  <a:pt x="13177" y="7292"/>
                </a:lnTo>
                <a:lnTo>
                  <a:pt x="13175" y="7247"/>
                </a:lnTo>
                <a:lnTo>
                  <a:pt x="13175" y="7203"/>
                </a:lnTo>
                <a:lnTo>
                  <a:pt x="13174" y="7163"/>
                </a:lnTo>
                <a:lnTo>
                  <a:pt x="13174" y="7128"/>
                </a:lnTo>
                <a:lnTo>
                  <a:pt x="13170" y="7095"/>
                </a:lnTo>
                <a:lnTo>
                  <a:pt x="13170" y="7068"/>
                </a:lnTo>
                <a:lnTo>
                  <a:pt x="13168" y="7043"/>
                </a:lnTo>
                <a:lnTo>
                  <a:pt x="13168" y="7019"/>
                </a:lnTo>
                <a:lnTo>
                  <a:pt x="13168" y="7000"/>
                </a:lnTo>
                <a:lnTo>
                  <a:pt x="13168" y="6984"/>
                </a:lnTo>
                <a:lnTo>
                  <a:pt x="13167" y="6968"/>
                </a:lnTo>
                <a:lnTo>
                  <a:pt x="13167" y="6955"/>
                </a:lnTo>
                <a:lnTo>
                  <a:pt x="13167" y="6946"/>
                </a:lnTo>
                <a:lnTo>
                  <a:pt x="13167" y="6932"/>
                </a:lnTo>
                <a:lnTo>
                  <a:pt x="13167" y="6920"/>
                </a:lnTo>
                <a:lnTo>
                  <a:pt x="13167" y="6916"/>
                </a:lnTo>
                <a:lnTo>
                  <a:pt x="13167" y="6915"/>
                </a:lnTo>
                <a:lnTo>
                  <a:pt x="13273" y="6819"/>
                </a:lnTo>
                <a:lnTo>
                  <a:pt x="13377" y="6732"/>
                </a:lnTo>
                <a:lnTo>
                  <a:pt x="13471" y="6648"/>
                </a:lnTo>
                <a:lnTo>
                  <a:pt x="13560" y="6572"/>
                </a:lnTo>
                <a:lnTo>
                  <a:pt x="13643" y="6501"/>
                </a:lnTo>
                <a:lnTo>
                  <a:pt x="13720" y="6435"/>
                </a:lnTo>
                <a:lnTo>
                  <a:pt x="13789" y="6374"/>
                </a:lnTo>
                <a:lnTo>
                  <a:pt x="13855" y="6316"/>
                </a:lnTo>
                <a:lnTo>
                  <a:pt x="13916" y="6264"/>
                </a:lnTo>
                <a:lnTo>
                  <a:pt x="13972" y="6215"/>
                </a:lnTo>
                <a:lnTo>
                  <a:pt x="14022" y="6172"/>
                </a:lnTo>
                <a:lnTo>
                  <a:pt x="14068" y="6132"/>
                </a:lnTo>
                <a:lnTo>
                  <a:pt x="14109" y="6095"/>
                </a:lnTo>
                <a:lnTo>
                  <a:pt x="14149" y="6062"/>
                </a:lnTo>
                <a:lnTo>
                  <a:pt x="14182" y="6035"/>
                </a:lnTo>
                <a:lnTo>
                  <a:pt x="14212" y="6008"/>
                </a:lnTo>
                <a:lnTo>
                  <a:pt x="14238" y="5986"/>
                </a:lnTo>
                <a:lnTo>
                  <a:pt x="14261" y="5967"/>
                </a:lnTo>
                <a:lnTo>
                  <a:pt x="14280" y="5949"/>
                </a:lnTo>
                <a:lnTo>
                  <a:pt x="14297" y="5934"/>
                </a:lnTo>
                <a:lnTo>
                  <a:pt x="14313" y="5920"/>
                </a:lnTo>
                <a:lnTo>
                  <a:pt x="14323" y="5911"/>
                </a:lnTo>
                <a:lnTo>
                  <a:pt x="14335" y="5902"/>
                </a:lnTo>
                <a:lnTo>
                  <a:pt x="14341" y="5895"/>
                </a:lnTo>
                <a:lnTo>
                  <a:pt x="14353" y="5885"/>
                </a:lnTo>
                <a:lnTo>
                  <a:pt x="14358" y="5882"/>
                </a:lnTo>
                <a:lnTo>
                  <a:pt x="14361" y="5878"/>
                </a:lnTo>
                <a:lnTo>
                  <a:pt x="14421" y="5875"/>
                </a:lnTo>
                <a:lnTo>
                  <a:pt x="14476" y="5869"/>
                </a:lnTo>
                <a:lnTo>
                  <a:pt x="14530" y="5862"/>
                </a:lnTo>
                <a:lnTo>
                  <a:pt x="14581" y="5859"/>
                </a:lnTo>
                <a:lnTo>
                  <a:pt x="14626" y="5854"/>
                </a:lnTo>
                <a:lnTo>
                  <a:pt x="14668" y="5852"/>
                </a:lnTo>
                <a:lnTo>
                  <a:pt x="14709" y="5848"/>
                </a:lnTo>
                <a:lnTo>
                  <a:pt x="14744" y="5845"/>
                </a:lnTo>
                <a:lnTo>
                  <a:pt x="14779" y="5842"/>
                </a:lnTo>
                <a:lnTo>
                  <a:pt x="14810" y="5840"/>
                </a:lnTo>
                <a:lnTo>
                  <a:pt x="14838" y="5836"/>
                </a:lnTo>
                <a:lnTo>
                  <a:pt x="14862" y="5835"/>
                </a:lnTo>
                <a:lnTo>
                  <a:pt x="14887" y="5833"/>
                </a:lnTo>
                <a:lnTo>
                  <a:pt x="14906" y="5831"/>
                </a:lnTo>
                <a:lnTo>
                  <a:pt x="14925" y="5828"/>
                </a:lnTo>
                <a:lnTo>
                  <a:pt x="14941" y="5828"/>
                </a:lnTo>
                <a:lnTo>
                  <a:pt x="14970" y="5826"/>
                </a:lnTo>
                <a:lnTo>
                  <a:pt x="14989" y="5824"/>
                </a:lnTo>
                <a:lnTo>
                  <a:pt x="15005" y="5822"/>
                </a:lnTo>
                <a:lnTo>
                  <a:pt x="15015" y="5822"/>
                </a:lnTo>
                <a:lnTo>
                  <a:pt x="15021" y="5819"/>
                </a:lnTo>
                <a:lnTo>
                  <a:pt x="15024" y="5819"/>
                </a:lnTo>
                <a:lnTo>
                  <a:pt x="15055" y="5854"/>
                </a:lnTo>
                <a:lnTo>
                  <a:pt x="15078" y="5883"/>
                </a:lnTo>
                <a:lnTo>
                  <a:pt x="15102" y="5909"/>
                </a:lnTo>
                <a:lnTo>
                  <a:pt x="15120" y="5930"/>
                </a:lnTo>
                <a:lnTo>
                  <a:pt x="15137" y="5949"/>
                </a:lnTo>
                <a:lnTo>
                  <a:pt x="15151" y="5963"/>
                </a:lnTo>
                <a:lnTo>
                  <a:pt x="15162" y="5977"/>
                </a:lnTo>
                <a:lnTo>
                  <a:pt x="15170" y="5986"/>
                </a:lnTo>
                <a:lnTo>
                  <a:pt x="15177" y="5995"/>
                </a:lnTo>
                <a:lnTo>
                  <a:pt x="15182" y="6002"/>
                </a:lnTo>
                <a:lnTo>
                  <a:pt x="15188" y="6008"/>
                </a:lnTo>
                <a:lnTo>
                  <a:pt x="15191" y="6010"/>
                </a:lnTo>
                <a:lnTo>
                  <a:pt x="15184" y="6040"/>
                </a:lnTo>
                <a:lnTo>
                  <a:pt x="15179" y="6066"/>
                </a:lnTo>
                <a:lnTo>
                  <a:pt x="15175" y="6088"/>
                </a:lnTo>
                <a:lnTo>
                  <a:pt x="15170" y="6108"/>
                </a:lnTo>
                <a:lnTo>
                  <a:pt x="15167" y="6123"/>
                </a:lnTo>
                <a:lnTo>
                  <a:pt x="15165" y="6137"/>
                </a:lnTo>
                <a:lnTo>
                  <a:pt x="15162" y="6148"/>
                </a:lnTo>
                <a:lnTo>
                  <a:pt x="15160" y="6156"/>
                </a:lnTo>
                <a:lnTo>
                  <a:pt x="15158" y="6170"/>
                </a:lnTo>
                <a:lnTo>
                  <a:pt x="15156" y="6175"/>
                </a:lnTo>
                <a:lnTo>
                  <a:pt x="15156" y="6179"/>
                </a:lnTo>
                <a:lnTo>
                  <a:pt x="15203" y="6193"/>
                </a:lnTo>
                <a:lnTo>
                  <a:pt x="15250" y="6207"/>
                </a:lnTo>
                <a:lnTo>
                  <a:pt x="15292" y="6221"/>
                </a:lnTo>
                <a:lnTo>
                  <a:pt x="15330" y="6233"/>
                </a:lnTo>
                <a:lnTo>
                  <a:pt x="15368" y="6243"/>
                </a:lnTo>
                <a:lnTo>
                  <a:pt x="15400" y="6255"/>
                </a:lnTo>
                <a:lnTo>
                  <a:pt x="15433" y="6266"/>
                </a:lnTo>
                <a:lnTo>
                  <a:pt x="15462" y="6275"/>
                </a:lnTo>
                <a:lnTo>
                  <a:pt x="15490" y="6283"/>
                </a:lnTo>
                <a:lnTo>
                  <a:pt x="15515" y="6290"/>
                </a:lnTo>
                <a:lnTo>
                  <a:pt x="15556" y="6306"/>
                </a:lnTo>
                <a:lnTo>
                  <a:pt x="15593" y="6316"/>
                </a:lnTo>
                <a:lnTo>
                  <a:pt x="15619" y="6325"/>
                </a:lnTo>
                <a:lnTo>
                  <a:pt x="15642" y="6332"/>
                </a:lnTo>
                <a:lnTo>
                  <a:pt x="15659" y="6335"/>
                </a:lnTo>
                <a:lnTo>
                  <a:pt x="15669" y="6341"/>
                </a:lnTo>
                <a:lnTo>
                  <a:pt x="15678" y="6342"/>
                </a:lnTo>
                <a:lnTo>
                  <a:pt x="15683" y="6344"/>
                </a:lnTo>
                <a:lnTo>
                  <a:pt x="15685" y="6344"/>
                </a:lnTo>
                <a:lnTo>
                  <a:pt x="15687" y="6344"/>
                </a:lnTo>
                <a:lnTo>
                  <a:pt x="15734" y="6302"/>
                </a:lnTo>
                <a:lnTo>
                  <a:pt x="15772" y="6268"/>
                </a:lnTo>
                <a:lnTo>
                  <a:pt x="15809" y="6238"/>
                </a:lnTo>
                <a:lnTo>
                  <a:pt x="15838" y="6208"/>
                </a:lnTo>
                <a:lnTo>
                  <a:pt x="15864" y="6188"/>
                </a:lnTo>
                <a:lnTo>
                  <a:pt x="15885" y="6167"/>
                </a:lnTo>
                <a:lnTo>
                  <a:pt x="15902" y="6153"/>
                </a:lnTo>
                <a:lnTo>
                  <a:pt x="15916" y="6141"/>
                </a:lnTo>
                <a:lnTo>
                  <a:pt x="15929" y="6130"/>
                </a:lnTo>
                <a:lnTo>
                  <a:pt x="15934" y="6123"/>
                </a:lnTo>
                <a:lnTo>
                  <a:pt x="15941" y="6120"/>
                </a:lnTo>
                <a:lnTo>
                  <a:pt x="15946" y="6115"/>
                </a:lnTo>
                <a:lnTo>
                  <a:pt x="15949" y="6111"/>
                </a:lnTo>
                <a:lnTo>
                  <a:pt x="15984" y="6141"/>
                </a:lnTo>
                <a:lnTo>
                  <a:pt x="16017" y="6167"/>
                </a:lnTo>
                <a:lnTo>
                  <a:pt x="16043" y="6189"/>
                </a:lnTo>
                <a:lnTo>
                  <a:pt x="16068" y="6208"/>
                </a:lnTo>
                <a:lnTo>
                  <a:pt x="16089" y="6226"/>
                </a:lnTo>
                <a:lnTo>
                  <a:pt x="16102" y="6240"/>
                </a:lnTo>
                <a:lnTo>
                  <a:pt x="16118" y="6250"/>
                </a:lnTo>
                <a:lnTo>
                  <a:pt x="16129" y="6259"/>
                </a:lnTo>
                <a:lnTo>
                  <a:pt x="16136" y="6266"/>
                </a:lnTo>
                <a:lnTo>
                  <a:pt x="16142" y="6273"/>
                </a:lnTo>
                <a:lnTo>
                  <a:pt x="16151" y="6280"/>
                </a:lnTo>
                <a:lnTo>
                  <a:pt x="16153" y="6282"/>
                </a:lnTo>
                <a:lnTo>
                  <a:pt x="16219" y="6283"/>
                </a:lnTo>
                <a:lnTo>
                  <a:pt x="16280" y="6288"/>
                </a:lnTo>
                <a:lnTo>
                  <a:pt x="16339" y="6290"/>
                </a:lnTo>
                <a:lnTo>
                  <a:pt x="16391" y="6292"/>
                </a:lnTo>
                <a:lnTo>
                  <a:pt x="16442" y="6294"/>
                </a:lnTo>
                <a:lnTo>
                  <a:pt x="16489" y="6297"/>
                </a:lnTo>
                <a:lnTo>
                  <a:pt x="16532" y="6299"/>
                </a:lnTo>
                <a:lnTo>
                  <a:pt x="16572" y="6301"/>
                </a:lnTo>
                <a:lnTo>
                  <a:pt x="16607" y="6302"/>
                </a:lnTo>
                <a:lnTo>
                  <a:pt x="16642" y="6306"/>
                </a:lnTo>
                <a:lnTo>
                  <a:pt x="16673" y="6306"/>
                </a:lnTo>
                <a:lnTo>
                  <a:pt x="16699" y="6308"/>
                </a:lnTo>
                <a:lnTo>
                  <a:pt x="16725" y="6308"/>
                </a:lnTo>
                <a:lnTo>
                  <a:pt x="16746" y="6309"/>
                </a:lnTo>
                <a:lnTo>
                  <a:pt x="16767" y="6309"/>
                </a:lnTo>
                <a:lnTo>
                  <a:pt x="16786" y="6311"/>
                </a:lnTo>
                <a:lnTo>
                  <a:pt x="16814" y="6311"/>
                </a:lnTo>
                <a:lnTo>
                  <a:pt x="16836" y="6315"/>
                </a:lnTo>
                <a:lnTo>
                  <a:pt x="16854" y="6315"/>
                </a:lnTo>
                <a:lnTo>
                  <a:pt x="16864" y="6316"/>
                </a:lnTo>
                <a:lnTo>
                  <a:pt x="16871" y="6316"/>
                </a:lnTo>
                <a:lnTo>
                  <a:pt x="16876" y="6316"/>
                </a:lnTo>
                <a:lnTo>
                  <a:pt x="16899" y="6292"/>
                </a:lnTo>
                <a:lnTo>
                  <a:pt x="16922" y="6271"/>
                </a:lnTo>
                <a:lnTo>
                  <a:pt x="16939" y="6252"/>
                </a:lnTo>
                <a:lnTo>
                  <a:pt x="16955" y="6235"/>
                </a:lnTo>
                <a:lnTo>
                  <a:pt x="16970" y="6222"/>
                </a:lnTo>
                <a:lnTo>
                  <a:pt x="16981" y="6212"/>
                </a:lnTo>
                <a:lnTo>
                  <a:pt x="16996" y="6196"/>
                </a:lnTo>
                <a:lnTo>
                  <a:pt x="17007" y="6184"/>
                </a:lnTo>
                <a:lnTo>
                  <a:pt x="17012" y="6181"/>
                </a:lnTo>
                <a:lnTo>
                  <a:pt x="17014" y="6179"/>
                </a:lnTo>
                <a:lnTo>
                  <a:pt x="17014" y="6141"/>
                </a:lnTo>
                <a:lnTo>
                  <a:pt x="17014" y="6108"/>
                </a:lnTo>
                <a:lnTo>
                  <a:pt x="17014" y="6076"/>
                </a:lnTo>
                <a:lnTo>
                  <a:pt x="17014" y="6045"/>
                </a:lnTo>
                <a:lnTo>
                  <a:pt x="17014" y="5993"/>
                </a:lnTo>
                <a:lnTo>
                  <a:pt x="17014" y="5946"/>
                </a:lnTo>
                <a:lnTo>
                  <a:pt x="17014" y="5908"/>
                </a:lnTo>
                <a:lnTo>
                  <a:pt x="17014" y="5875"/>
                </a:lnTo>
                <a:lnTo>
                  <a:pt x="17014" y="5848"/>
                </a:lnTo>
                <a:lnTo>
                  <a:pt x="17014" y="5828"/>
                </a:lnTo>
                <a:lnTo>
                  <a:pt x="17014" y="5810"/>
                </a:lnTo>
                <a:lnTo>
                  <a:pt x="17014" y="5798"/>
                </a:lnTo>
                <a:lnTo>
                  <a:pt x="17014" y="5789"/>
                </a:lnTo>
                <a:lnTo>
                  <a:pt x="17014" y="5784"/>
                </a:lnTo>
                <a:lnTo>
                  <a:pt x="17014" y="5781"/>
                </a:lnTo>
                <a:lnTo>
                  <a:pt x="17014" y="5777"/>
                </a:lnTo>
                <a:lnTo>
                  <a:pt x="16988" y="5814"/>
                </a:lnTo>
                <a:lnTo>
                  <a:pt x="16962" y="5848"/>
                </a:lnTo>
                <a:lnTo>
                  <a:pt x="16937" y="5882"/>
                </a:lnTo>
                <a:lnTo>
                  <a:pt x="16915" y="5909"/>
                </a:lnTo>
                <a:lnTo>
                  <a:pt x="16876" y="5963"/>
                </a:lnTo>
                <a:lnTo>
                  <a:pt x="16840" y="6010"/>
                </a:lnTo>
                <a:lnTo>
                  <a:pt x="16812" y="6047"/>
                </a:lnTo>
                <a:lnTo>
                  <a:pt x="16788" y="6080"/>
                </a:lnTo>
                <a:lnTo>
                  <a:pt x="16769" y="6106"/>
                </a:lnTo>
                <a:lnTo>
                  <a:pt x="16753" y="6128"/>
                </a:lnTo>
                <a:lnTo>
                  <a:pt x="16741" y="6144"/>
                </a:lnTo>
                <a:lnTo>
                  <a:pt x="16732" y="6156"/>
                </a:lnTo>
                <a:lnTo>
                  <a:pt x="16725" y="6165"/>
                </a:lnTo>
                <a:lnTo>
                  <a:pt x="16720" y="6172"/>
                </a:lnTo>
                <a:lnTo>
                  <a:pt x="16718" y="6175"/>
                </a:lnTo>
                <a:lnTo>
                  <a:pt x="16716" y="6175"/>
                </a:lnTo>
                <a:lnTo>
                  <a:pt x="16716" y="6179"/>
                </a:lnTo>
                <a:lnTo>
                  <a:pt x="16678" y="6130"/>
                </a:lnTo>
                <a:lnTo>
                  <a:pt x="16645" y="6085"/>
                </a:lnTo>
                <a:lnTo>
                  <a:pt x="16616" y="6043"/>
                </a:lnTo>
                <a:lnTo>
                  <a:pt x="16584" y="6003"/>
                </a:lnTo>
                <a:lnTo>
                  <a:pt x="16558" y="5967"/>
                </a:lnTo>
                <a:lnTo>
                  <a:pt x="16532" y="5930"/>
                </a:lnTo>
                <a:lnTo>
                  <a:pt x="16508" y="5901"/>
                </a:lnTo>
                <a:lnTo>
                  <a:pt x="16487" y="5869"/>
                </a:lnTo>
                <a:lnTo>
                  <a:pt x="16466" y="5843"/>
                </a:lnTo>
                <a:lnTo>
                  <a:pt x="16449" y="5819"/>
                </a:lnTo>
                <a:lnTo>
                  <a:pt x="16416" y="5775"/>
                </a:lnTo>
                <a:lnTo>
                  <a:pt x="16389" y="5741"/>
                </a:lnTo>
                <a:lnTo>
                  <a:pt x="16370" y="5713"/>
                </a:lnTo>
                <a:lnTo>
                  <a:pt x="16353" y="5690"/>
                </a:lnTo>
                <a:lnTo>
                  <a:pt x="16342" y="5675"/>
                </a:lnTo>
                <a:lnTo>
                  <a:pt x="16332" y="5662"/>
                </a:lnTo>
                <a:lnTo>
                  <a:pt x="16327" y="5655"/>
                </a:lnTo>
                <a:lnTo>
                  <a:pt x="16322" y="5648"/>
                </a:lnTo>
                <a:lnTo>
                  <a:pt x="16322" y="5647"/>
                </a:lnTo>
                <a:lnTo>
                  <a:pt x="16320" y="5647"/>
                </a:lnTo>
                <a:lnTo>
                  <a:pt x="16327" y="5695"/>
                </a:lnTo>
                <a:lnTo>
                  <a:pt x="16332" y="5741"/>
                </a:lnTo>
                <a:lnTo>
                  <a:pt x="16337" y="5782"/>
                </a:lnTo>
                <a:lnTo>
                  <a:pt x="16342" y="5822"/>
                </a:lnTo>
                <a:lnTo>
                  <a:pt x="16346" y="5859"/>
                </a:lnTo>
                <a:lnTo>
                  <a:pt x="16351" y="5892"/>
                </a:lnTo>
                <a:lnTo>
                  <a:pt x="16355" y="5925"/>
                </a:lnTo>
                <a:lnTo>
                  <a:pt x="16360" y="5953"/>
                </a:lnTo>
                <a:lnTo>
                  <a:pt x="16362" y="5981"/>
                </a:lnTo>
                <a:lnTo>
                  <a:pt x="16365" y="6005"/>
                </a:lnTo>
                <a:lnTo>
                  <a:pt x="16370" y="6047"/>
                </a:lnTo>
                <a:lnTo>
                  <a:pt x="16374" y="6085"/>
                </a:lnTo>
                <a:lnTo>
                  <a:pt x="16379" y="6111"/>
                </a:lnTo>
                <a:lnTo>
                  <a:pt x="16381" y="6132"/>
                </a:lnTo>
                <a:lnTo>
                  <a:pt x="16382" y="6149"/>
                </a:lnTo>
                <a:lnTo>
                  <a:pt x="16386" y="6162"/>
                </a:lnTo>
                <a:lnTo>
                  <a:pt x="16386" y="6170"/>
                </a:lnTo>
                <a:lnTo>
                  <a:pt x="16388" y="6174"/>
                </a:lnTo>
                <a:lnTo>
                  <a:pt x="16388" y="6175"/>
                </a:lnTo>
                <a:lnTo>
                  <a:pt x="16388" y="6179"/>
                </a:lnTo>
                <a:lnTo>
                  <a:pt x="16322" y="6130"/>
                </a:lnTo>
                <a:lnTo>
                  <a:pt x="16264" y="6088"/>
                </a:lnTo>
                <a:lnTo>
                  <a:pt x="16216" y="6054"/>
                </a:lnTo>
                <a:lnTo>
                  <a:pt x="16174" y="6022"/>
                </a:lnTo>
                <a:lnTo>
                  <a:pt x="16136" y="5996"/>
                </a:lnTo>
                <a:lnTo>
                  <a:pt x="16106" y="5975"/>
                </a:lnTo>
                <a:lnTo>
                  <a:pt x="16082" y="5958"/>
                </a:lnTo>
                <a:lnTo>
                  <a:pt x="16061" y="5942"/>
                </a:lnTo>
                <a:lnTo>
                  <a:pt x="16047" y="5930"/>
                </a:lnTo>
                <a:lnTo>
                  <a:pt x="16035" y="5922"/>
                </a:lnTo>
                <a:lnTo>
                  <a:pt x="16026" y="5918"/>
                </a:lnTo>
                <a:lnTo>
                  <a:pt x="16021" y="5913"/>
                </a:lnTo>
                <a:lnTo>
                  <a:pt x="16015" y="5909"/>
                </a:lnTo>
                <a:lnTo>
                  <a:pt x="16009" y="5871"/>
                </a:lnTo>
                <a:lnTo>
                  <a:pt x="16005" y="5840"/>
                </a:lnTo>
                <a:lnTo>
                  <a:pt x="15993" y="5777"/>
                </a:lnTo>
                <a:lnTo>
                  <a:pt x="15984" y="5725"/>
                </a:lnTo>
                <a:lnTo>
                  <a:pt x="15975" y="5682"/>
                </a:lnTo>
                <a:lnTo>
                  <a:pt x="15972" y="5642"/>
                </a:lnTo>
                <a:lnTo>
                  <a:pt x="15965" y="5612"/>
                </a:lnTo>
                <a:lnTo>
                  <a:pt x="15962" y="5586"/>
                </a:lnTo>
                <a:lnTo>
                  <a:pt x="15958" y="5563"/>
                </a:lnTo>
                <a:lnTo>
                  <a:pt x="15955" y="5548"/>
                </a:lnTo>
                <a:lnTo>
                  <a:pt x="15953" y="5535"/>
                </a:lnTo>
                <a:lnTo>
                  <a:pt x="15953" y="5527"/>
                </a:lnTo>
                <a:lnTo>
                  <a:pt x="15949" y="5522"/>
                </a:lnTo>
                <a:lnTo>
                  <a:pt x="15949" y="5518"/>
                </a:lnTo>
                <a:lnTo>
                  <a:pt x="15949" y="5515"/>
                </a:lnTo>
                <a:lnTo>
                  <a:pt x="15908" y="5468"/>
                </a:lnTo>
                <a:lnTo>
                  <a:pt x="15871" y="5424"/>
                </a:lnTo>
                <a:lnTo>
                  <a:pt x="15836" y="5382"/>
                </a:lnTo>
                <a:lnTo>
                  <a:pt x="15803" y="5344"/>
                </a:lnTo>
                <a:lnTo>
                  <a:pt x="15772" y="5308"/>
                </a:lnTo>
                <a:lnTo>
                  <a:pt x="15744" y="5275"/>
                </a:lnTo>
                <a:lnTo>
                  <a:pt x="15718" y="5243"/>
                </a:lnTo>
                <a:lnTo>
                  <a:pt x="15692" y="5215"/>
                </a:lnTo>
                <a:lnTo>
                  <a:pt x="15669" y="5189"/>
                </a:lnTo>
                <a:lnTo>
                  <a:pt x="15650" y="5165"/>
                </a:lnTo>
                <a:lnTo>
                  <a:pt x="15614" y="5123"/>
                </a:lnTo>
                <a:lnTo>
                  <a:pt x="15584" y="5089"/>
                </a:lnTo>
                <a:lnTo>
                  <a:pt x="15560" y="5061"/>
                </a:lnTo>
                <a:lnTo>
                  <a:pt x="15542" y="5040"/>
                </a:lnTo>
                <a:lnTo>
                  <a:pt x="15527" y="5022"/>
                </a:lnTo>
                <a:lnTo>
                  <a:pt x="15518" y="5012"/>
                </a:lnTo>
                <a:lnTo>
                  <a:pt x="15513" y="5003"/>
                </a:lnTo>
                <a:lnTo>
                  <a:pt x="15508" y="4998"/>
                </a:lnTo>
                <a:lnTo>
                  <a:pt x="15506" y="4996"/>
                </a:lnTo>
                <a:lnTo>
                  <a:pt x="15480" y="5024"/>
                </a:lnTo>
                <a:lnTo>
                  <a:pt x="15459" y="5047"/>
                </a:lnTo>
                <a:lnTo>
                  <a:pt x="15445" y="5062"/>
                </a:lnTo>
                <a:lnTo>
                  <a:pt x="15436" y="5073"/>
                </a:lnTo>
                <a:lnTo>
                  <a:pt x="15429" y="5080"/>
                </a:lnTo>
                <a:lnTo>
                  <a:pt x="15428" y="5082"/>
                </a:lnTo>
                <a:lnTo>
                  <a:pt x="15424" y="5083"/>
                </a:lnTo>
                <a:lnTo>
                  <a:pt x="15457" y="5129"/>
                </a:lnTo>
                <a:lnTo>
                  <a:pt x="15488" y="5172"/>
                </a:lnTo>
                <a:lnTo>
                  <a:pt x="15516" y="5210"/>
                </a:lnTo>
                <a:lnTo>
                  <a:pt x="15542" y="5248"/>
                </a:lnTo>
                <a:lnTo>
                  <a:pt x="15567" y="5282"/>
                </a:lnTo>
                <a:lnTo>
                  <a:pt x="15591" y="5315"/>
                </a:lnTo>
                <a:lnTo>
                  <a:pt x="15614" y="5342"/>
                </a:lnTo>
                <a:lnTo>
                  <a:pt x="15633" y="5370"/>
                </a:lnTo>
                <a:lnTo>
                  <a:pt x="15666" y="5419"/>
                </a:lnTo>
                <a:lnTo>
                  <a:pt x="15694" y="5459"/>
                </a:lnTo>
                <a:lnTo>
                  <a:pt x="15718" y="5492"/>
                </a:lnTo>
                <a:lnTo>
                  <a:pt x="15737" y="5518"/>
                </a:lnTo>
                <a:lnTo>
                  <a:pt x="15753" y="5537"/>
                </a:lnTo>
                <a:lnTo>
                  <a:pt x="15763" y="5553"/>
                </a:lnTo>
                <a:lnTo>
                  <a:pt x="15770" y="5563"/>
                </a:lnTo>
                <a:lnTo>
                  <a:pt x="15777" y="5572"/>
                </a:lnTo>
                <a:lnTo>
                  <a:pt x="15779" y="5577"/>
                </a:lnTo>
                <a:lnTo>
                  <a:pt x="15781" y="5579"/>
                </a:lnTo>
                <a:lnTo>
                  <a:pt x="15742" y="5638"/>
                </a:lnTo>
                <a:lnTo>
                  <a:pt x="15704" y="5688"/>
                </a:lnTo>
                <a:lnTo>
                  <a:pt x="15675" y="5732"/>
                </a:lnTo>
                <a:lnTo>
                  <a:pt x="15649" y="5768"/>
                </a:lnTo>
                <a:lnTo>
                  <a:pt x="15624" y="5802"/>
                </a:lnTo>
                <a:lnTo>
                  <a:pt x="15607" y="5828"/>
                </a:lnTo>
                <a:lnTo>
                  <a:pt x="15591" y="5850"/>
                </a:lnTo>
                <a:lnTo>
                  <a:pt x="15577" y="5868"/>
                </a:lnTo>
                <a:lnTo>
                  <a:pt x="15569" y="5882"/>
                </a:lnTo>
                <a:lnTo>
                  <a:pt x="15560" y="5892"/>
                </a:lnTo>
                <a:lnTo>
                  <a:pt x="15556" y="5899"/>
                </a:lnTo>
                <a:lnTo>
                  <a:pt x="15551" y="5902"/>
                </a:lnTo>
                <a:lnTo>
                  <a:pt x="15549" y="5908"/>
                </a:lnTo>
                <a:lnTo>
                  <a:pt x="15549" y="5909"/>
                </a:lnTo>
                <a:lnTo>
                  <a:pt x="15541" y="5871"/>
                </a:lnTo>
                <a:lnTo>
                  <a:pt x="15532" y="5840"/>
                </a:lnTo>
                <a:lnTo>
                  <a:pt x="15516" y="5777"/>
                </a:lnTo>
                <a:lnTo>
                  <a:pt x="15506" y="5725"/>
                </a:lnTo>
                <a:lnTo>
                  <a:pt x="15495" y="5682"/>
                </a:lnTo>
                <a:lnTo>
                  <a:pt x="15483" y="5642"/>
                </a:lnTo>
                <a:lnTo>
                  <a:pt x="15476" y="5612"/>
                </a:lnTo>
                <a:lnTo>
                  <a:pt x="15471" y="5586"/>
                </a:lnTo>
                <a:lnTo>
                  <a:pt x="15466" y="5563"/>
                </a:lnTo>
                <a:lnTo>
                  <a:pt x="15462" y="5548"/>
                </a:lnTo>
                <a:lnTo>
                  <a:pt x="15459" y="5535"/>
                </a:lnTo>
                <a:lnTo>
                  <a:pt x="15457" y="5527"/>
                </a:lnTo>
                <a:lnTo>
                  <a:pt x="15455" y="5522"/>
                </a:lnTo>
                <a:lnTo>
                  <a:pt x="15455" y="5518"/>
                </a:lnTo>
                <a:lnTo>
                  <a:pt x="15454" y="5515"/>
                </a:lnTo>
                <a:lnTo>
                  <a:pt x="15419" y="5487"/>
                </a:lnTo>
                <a:lnTo>
                  <a:pt x="15382" y="5462"/>
                </a:lnTo>
                <a:lnTo>
                  <a:pt x="15351" y="5438"/>
                </a:lnTo>
                <a:lnTo>
                  <a:pt x="15322" y="5417"/>
                </a:lnTo>
                <a:lnTo>
                  <a:pt x="15268" y="5375"/>
                </a:lnTo>
                <a:lnTo>
                  <a:pt x="15221" y="5342"/>
                </a:lnTo>
                <a:lnTo>
                  <a:pt x="15184" y="5311"/>
                </a:lnTo>
                <a:lnTo>
                  <a:pt x="15151" y="5287"/>
                </a:lnTo>
                <a:lnTo>
                  <a:pt x="15125" y="5268"/>
                </a:lnTo>
                <a:lnTo>
                  <a:pt x="15102" y="5252"/>
                </a:lnTo>
                <a:lnTo>
                  <a:pt x="15088" y="5240"/>
                </a:lnTo>
                <a:lnTo>
                  <a:pt x="15075" y="5231"/>
                </a:lnTo>
                <a:lnTo>
                  <a:pt x="15066" y="5224"/>
                </a:lnTo>
                <a:lnTo>
                  <a:pt x="15059" y="5219"/>
                </a:lnTo>
                <a:lnTo>
                  <a:pt x="15055" y="5217"/>
                </a:lnTo>
                <a:lnTo>
                  <a:pt x="15055" y="5215"/>
                </a:lnTo>
                <a:lnTo>
                  <a:pt x="15052" y="5215"/>
                </a:lnTo>
                <a:lnTo>
                  <a:pt x="15014" y="5250"/>
                </a:lnTo>
                <a:lnTo>
                  <a:pt x="14979" y="5283"/>
                </a:lnTo>
                <a:lnTo>
                  <a:pt x="14948" y="5309"/>
                </a:lnTo>
                <a:lnTo>
                  <a:pt x="14922" y="5334"/>
                </a:lnTo>
                <a:lnTo>
                  <a:pt x="14899" y="5353"/>
                </a:lnTo>
                <a:lnTo>
                  <a:pt x="14882" y="5368"/>
                </a:lnTo>
                <a:lnTo>
                  <a:pt x="14866" y="5384"/>
                </a:lnTo>
                <a:lnTo>
                  <a:pt x="14855" y="5395"/>
                </a:lnTo>
                <a:lnTo>
                  <a:pt x="14845" y="5402"/>
                </a:lnTo>
                <a:lnTo>
                  <a:pt x="14838" y="5408"/>
                </a:lnTo>
                <a:lnTo>
                  <a:pt x="14829" y="5417"/>
                </a:lnTo>
                <a:lnTo>
                  <a:pt x="14828" y="5419"/>
                </a:lnTo>
                <a:lnTo>
                  <a:pt x="14803" y="5405"/>
                </a:lnTo>
                <a:lnTo>
                  <a:pt x="14781" y="5395"/>
                </a:lnTo>
                <a:lnTo>
                  <a:pt x="14763" y="5386"/>
                </a:lnTo>
                <a:lnTo>
                  <a:pt x="14746" y="5377"/>
                </a:lnTo>
                <a:lnTo>
                  <a:pt x="14734" y="5370"/>
                </a:lnTo>
                <a:lnTo>
                  <a:pt x="14721" y="5365"/>
                </a:lnTo>
                <a:lnTo>
                  <a:pt x="14708" y="5355"/>
                </a:lnTo>
                <a:lnTo>
                  <a:pt x="14695" y="5351"/>
                </a:lnTo>
                <a:lnTo>
                  <a:pt x="14692" y="5346"/>
                </a:lnTo>
                <a:lnTo>
                  <a:pt x="14690" y="5346"/>
                </a:lnTo>
                <a:lnTo>
                  <a:pt x="14619" y="5410"/>
                </a:lnTo>
                <a:lnTo>
                  <a:pt x="14556" y="5471"/>
                </a:lnTo>
                <a:lnTo>
                  <a:pt x="14495" y="5528"/>
                </a:lnTo>
                <a:lnTo>
                  <a:pt x="14438" y="5581"/>
                </a:lnTo>
                <a:lnTo>
                  <a:pt x="14386" y="5629"/>
                </a:lnTo>
                <a:lnTo>
                  <a:pt x="14337" y="5675"/>
                </a:lnTo>
                <a:lnTo>
                  <a:pt x="14294" y="5716"/>
                </a:lnTo>
                <a:lnTo>
                  <a:pt x="14250" y="5756"/>
                </a:lnTo>
                <a:lnTo>
                  <a:pt x="14212" y="5791"/>
                </a:lnTo>
                <a:lnTo>
                  <a:pt x="14177" y="5824"/>
                </a:lnTo>
                <a:lnTo>
                  <a:pt x="14144" y="5854"/>
                </a:lnTo>
                <a:lnTo>
                  <a:pt x="14116" y="5882"/>
                </a:lnTo>
                <a:lnTo>
                  <a:pt x="14090" y="5908"/>
                </a:lnTo>
                <a:lnTo>
                  <a:pt x="14066" y="5928"/>
                </a:lnTo>
                <a:lnTo>
                  <a:pt x="14043" y="5949"/>
                </a:lnTo>
                <a:lnTo>
                  <a:pt x="14026" y="5967"/>
                </a:lnTo>
                <a:lnTo>
                  <a:pt x="14008" y="5981"/>
                </a:lnTo>
                <a:lnTo>
                  <a:pt x="13993" y="5995"/>
                </a:lnTo>
                <a:lnTo>
                  <a:pt x="13972" y="6017"/>
                </a:lnTo>
                <a:lnTo>
                  <a:pt x="13954" y="6031"/>
                </a:lnTo>
                <a:lnTo>
                  <a:pt x="13942" y="6043"/>
                </a:lnTo>
                <a:lnTo>
                  <a:pt x="13937" y="6048"/>
                </a:lnTo>
                <a:lnTo>
                  <a:pt x="13932" y="6054"/>
                </a:lnTo>
                <a:lnTo>
                  <a:pt x="13930" y="6054"/>
                </a:lnTo>
                <a:lnTo>
                  <a:pt x="13906" y="5986"/>
                </a:lnTo>
                <a:lnTo>
                  <a:pt x="13883" y="5922"/>
                </a:lnTo>
                <a:lnTo>
                  <a:pt x="13862" y="5862"/>
                </a:lnTo>
                <a:lnTo>
                  <a:pt x="13843" y="5808"/>
                </a:lnTo>
                <a:lnTo>
                  <a:pt x="13822" y="5758"/>
                </a:lnTo>
                <a:lnTo>
                  <a:pt x="13805" y="5709"/>
                </a:lnTo>
                <a:lnTo>
                  <a:pt x="13789" y="5664"/>
                </a:lnTo>
                <a:lnTo>
                  <a:pt x="13775" y="5624"/>
                </a:lnTo>
                <a:lnTo>
                  <a:pt x="13761" y="5588"/>
                </a:lnTo>
                <a:lnTo>
                  <a:pt x="13748" y="5553"/>
                </a:lnTo>
                <a:lnTo>
                  <a:pt x="13737" y="5520"/>
                </a:lnTo>
                <a:lnTo>
                  <a:pt x="13727" y="5492"/>
                </a:lnTo>
                <a:lnTo>
                  <a:pt x="13718" y="5464"/>
                </a:lnTo>
                <a:lnTo>
                  <a:pt x="13709" y="5443"/>
                </a:lnTo>
                <a:lnTo>
                  <a:pt x="13702" y="5421"/>
                </a:lnTo>
                <a:lnTo>
                  <a:pt x="13695" y="5403"/>
                </a:lnTo>
                <a:lnTo>
                  <a:pt x="13685" y="5374"/>
                </a:lnTo>
                <a:lnTo>
                  <a:pt x="13676" y="5349"/>
                </a:lnTo>
                <a:lnTo>
                  <a:pt x="13669" y="5334"/>
                </a:lnTo>
                <a:lnTo>
                  <a:pt x="13666" y="5323"/>
                </a:lnTo>
                <a:lnTo>
                  <a:pt x="13662" y="5316"/>
                </a:lnTo>
                <a:lnTo>
                  <a:pt x="13662" y="5311"/>
                </a:lnTo>
                <a:lnTo>
                  <a:pt x="13661" y="5309"/>
                </a:lnTo>
                <a:lnTo>
                  <a:pt x="13709" y="5315"/>
                </a:lnTo>
                <a:lnTo>
                  <a:pt x="13754" y="5316"/>
                </a:lnTo>
                <a:lnTo>
                  <a:pt x="13796" y="5320"/>
                </a:lnTo>
                <a:lnTo>
                  <a:pt x="13836" y="5323"/>
                </a:lnTo>
                <a:lnTo>
                  <a:pt x="13873" y="5325"/>
                </a:lnTo>
                <a:lnTo>
                  <a:pt x="13908" y="5327"/>
                </a:lnTo>
                <a:lnTo>
                  <a:pt x="13939" y="5328"/>
                </a:lnTo>
                <a:lnTo>
                  <a:pt x="13970" y="5332"/>
                </a:lnTo>
                <a:lnTo>
                  <a:pt x="13996" y="5334"/>
                </a:lnTo>
                <a:lnTo>
                  <a:pt x="14019" y="5334"/>
                </a:lnTo>
                <a:lnTo>
                  <a:pt x="14064" y="5337"/>
                </a:lnTo>
                <a:lnTo>
                  <a:pt x="14099" y="5341"/>
                </a:lnTo>
                <a:lnTo>
                  <a:pt x="14127" y="5342"/>
                </a:lnTo>
                <a:lnTo>
                  <a:pt x="14149" y="5342"/>
                </a:lnTo>
                <a:lnTo>
                  <a:pt x="14165" y="5344"/>
                </a:lnTo>
                <a:lnTo>
                  <a:pt x="14177" y="5344"/>
                </a:lnTo>
                <a:lnTo>
                  <a:pt x="14184" y="5346"/>
                </a:lnTo>
                <a:lnTo>
                  <a:pt x="14191" y="5346"/>
                </a:lnTo>
                <a:lnTo>
                  <a:pt x="14193" y="5346"/>
                </a:lnTo>
                <a:lnTo>
                  <a:pt x="14210" y="5306"/>
                </a:lnTo>
                <a:lnTo>
                  <a:pt x="14226" y="5269"/>
                </a:lnTo>
                <a:lnTo>
                  <a:pt x="14236" y="5238"/>
                </a:lnTo>
                <a:lnTo>
                  <a:pt x="14247" y="5210"/>
                </a:lnTo>
                <a:lnTo>
                  <a:pt x="14259" y="5189"/>
                </a:lnTo>
                <a:lnTo>
                  <a:pt x="14264" y="5170"/>
                </a:lnTo>
                <a:lnTo>
                  <a:pt x="14271" y="5155"/>
                </a:lnTo>
                <a:lnTo>
                  <a:pt x="14276" y="5142"/>
                </a:lnTo>
                <a:lnTo>
                  <a:pt x="14280" y="5132"/>
                </a:lnTo>
                <a:lnTo>
                  <a:pt x="14281" y="5125"/>
                </a:lnTo>
                <a:lnTo>
                  <a:pt x="14287" y="5116"/>
                </a:lnTo>
                <a:lnTo>
                  <a:pt x="14288" y="5113"/>
                </a:lnTo>
                <a:lnTo>
                  <a:pt x="14254" y="5078"/>
                </a:lnTo>
                <a:lnTo>
                  <a:pt x="14222" y="5047"/>
                </a:lnTo>
                <a:lnTo>
                  <a:pt x="14196" y="5019"/>
                </a:lnTo>
                <a:lnTo>
                  <a:pt x="14174" y="4996"/>
                </a:lnTo>
                <a:lnTo>
                  <a:pt x="14154" y="4977"/>
                </a:lnTo>
                <a:lnTo>
                  <a:pt x="14137" y="4960"/>
                </a:lnTo>
                <a:lnTo>
                  <a:pt x="14125" y="4946"/>
                </a:lnTo>
                <a:lnTo>
                  <a:pt x="14116" y="4935"/>
                </a:lnTo>
                <a:lnTo>
                  <a:pt x="14108" y="4927"/>
                </a:lnTo>
                <a:lnTo>
                  <a:pt x="14101" y="4920"/>
                </a:lnTo>
                <a:lnTo>
                  <a:pt x="14094" y="4913"/>
                </a:lnTo>
                <a:lnTo>
                  <a:pt x="14090" y="4909"/>
                </a:lnTo>
                <a:lnTo>
                  <a:pt x="14149" y="4862"/>
                </a:lnTo>
                <a:lnTo>
                  <a:pt x="14201" y="4824"/>
                </a:lnTo>
                <a:lnTo>
                  <a:pt x="14245" y="4786"/>
                </a:lnTo>
                <a:lnTo>
                  <a:pt x="14285" y="4758"/>
                </a:lnTo>
                <a:lnTo>
                  <a:pt x="14318" y="4732"/>
                </a:lnTo>
                <a:lnTo>
                  <a:pt x="14344" y="4709"/>
                </a:lnTo>
                <a:lnTo>
                  <a:pt x="14365" y="4692"/>
                </a:lnTo>
                <a:lnTo>
                  <a:pt x="14386" y="4680"/>
                </a:lnTo>
                <a:lnTo>
                  <a:pt x="14398" y="4668"/>
                </a:lnTo>
                <a:lnTo>
                  <a:pt x="14408" y="4659"/>
                </a:lnTo>
                <a:lnTo>
                  <a:pt x="14415" y="4654"/>
                </a:lnTo>
                <a:lnTo>
                  <a:pt x="14421" y="4650"/>
                </a:lnTo>
                <a:lnTo>
                  <a:pt x="14424" y="4647"/>
                </a:lnTo>
                <a:lnTo>
                  <a:pt x="14428" y="4647"/>
                </a:lnTo>
                <a:lnTo>
                  <a:pt x="14462" y="4640"/>
                </a:lnTo>
                <a:lnTo>
                  <a:pt x="14490" y="4635"/>
                </a:lnTo>
                <a:lnTo>
                  <a:pt x="14516" y="4633"/>
                </a:lnTo>
                <a:lnTo>
                  <a:pt x="14541" y="4629"/>
                </a:lnTo>
                <a:lnTo>
                  <a:pt x="14558" y="4626"/>
                </a:lnTo>
                <a:lnTo>
                  <a:pt x="14574" y="4624"/>
                </a:lnTo>
                <a:lnTo>
                  <a:pt x="14586" y="4622"/>
                </a:lnTo>
                <a:lnTo>
                  <a:pt x="14598" y="4621"/>
                </a:lnTo>
                <a:lnTo>
                  <a:pt x="14607" y="4621"/>
                </a:lnTo>
                <a:lnTo>
                  <a:pt x="14612" y="4617"/>
                </a:lnTo>
                <a:lnTo>
                  <a:pt x="14619" y="4617"/>
                </a:lnTo>
                <a:lnTo>
                  <a:pt x="14621" y="4617"/>
                </a:lnTo>
                <a:lnTo>
                  <a:pt x="14687" y="4558"/>
                </a:lnTo>
                <a:lnTo>
                  <a:pt x="14744" y="4506"/>
                </a:lnTo>
                <a:lnTo>
                  <a:pt x="14795" y="4462"/>
                </a:lnTo>
                <a:lnTo>
                  <a:pt x="14838" y="4422"/>
                </a:lnTo>
                <a:lnTo>
                  <a:pt x="14873" y="4391"/>
                </a:lnTo>
                <a:lnTo>
                  <a:pt x="14904" y="4363"/>
                </a:lnTo>
                <a:lnTo>
                  <a:pt x="14928" y="4342"/>
                </a:lnTo>
                <a:lnTo>
                  <a:pt x="14948" y="4325"/>
                </a:lnTo>
                <a:lnTo>
                  <a:pt x="14963" y="4311"/>
                </a:lnTo>
                <a:lnTo>
                  <a:pt x="14974" y="4301"/>
                </a:lnTo>
                <a:lnTo>
                  <a:pt x="14982" y="4292"/>
                </a:lnTo>
                <a:lnTo>
                  <a:pt x="14989" y="4287"/>
                </a:lnTo>
                <a:lnTo>
                  <a:pt x="14993" y="4283"/>
                </a:lnTo>
                <a:lnTo>
                  <a:pt x="14975" y="4236"/>
                </a:lnTo>
                <a:lnTo>
                  <a:pt x="14962" y="4196"/>
                </a:lnTo>
                <a:lnTo>
                  <a:pt x="14948" y="4160"/>
                </a:lnTo>
                <a:lnTo>
                  <a:pt x="14937" y="4130"/>
                </a:lnTo>
                <a:lnTo>
                  <a:pt x="14925" y="4104"/>
                </a:lnTo>
                <a:lnTo>
                  <a:pt x="14920" y="4083"/>
                </a:lnTo>
                <a:lnTo>
                  <a:pt x="14911" y="4066"/>
                </a:lnTo>
                <a:lnTo>
                  <a:pt x="14906" y="4050"/>
                </a:lnTo>
                <a:lnTo>
                  <a:pt x="14902" y="4040"/>
                </a:lnTo>
                <a:lnTo>
                  <a:pt x="14899" y="4033"/>
                </a:lnTo>
                <a:lnTo>
                  <a:pt x="14897" y="4028"/>
                </a:lnTo>
                <a:lnTo>
                  <a:pt x="14895" y="4022"/>
                </a:lnTo>
                <a:lnTo>
                  <a:pt x="14894" y="4021"/>
                </a:lnTo>
                <a:lnTo>
                  <a:pt x="14894" y="4019"/>
                </a:lnTo>
                <a:lnTo>
                  <a:pt x="14928" y="4003"/>
                </a:lnTo>
                <a:lnTo>
                  <a:pt x="14958" y="3988"/>
                </a:lnTo>
                <a:lnTo>
                  <a:pt x="14984" y="3977"/>
                </a:lnTo>
                <a:lnTo>
                  <a:pt x="15007" y="3965"/>
                </a:lnTo>
                <a:lnTo>
                  <a:pt x="15026" y="3956"/>
                </a:lnTo>
                <a:lnTo>
                  <a:pt x="15042" y="3948"/>
                </a:lnTo>
                <a:lnTo>
                  <a:pt x="15055" y="3942"/>
                </a:lnTo>
                <a:lnTo>
                  <a:pt x="15066" y="3937"/>
                </a:lnTo>
                <a:lnTo>
                  <a:pt x="15073" y="3934"/>
                </a:lnTo>
                <a:lnTo>
                  <a:pt x="15078" y="3930"/>
                </a:lnTo>
                <a:lnTo>
                  <a:pt x="15085" y="3927"/>
                </a:lnTo>
                <a:lnTo>
                  <a:pt x="15090" y="3927"/>
                </a:lnTo>
                <a:lnTo>
                  <a:pt x="15111" y="3960"/>
                </a:lnTo>
                <a:lnTo>
                  <a:pt x="15132" y="3989"/>
                </a:lnTo>
                <a:lnTo>
                  <a:pt x="15149" y="4015"/>
                </a:lnTo>
                <a:lnTo>
                  <a:pt x="15165" y="4038"/>
                </a:lnTo>
                <a:lnTo>
                  <a:pt x="15177" y="4057"/>
                </a:lnTo>
                <a:lnTo>
                  <a:pt x="15188" y="4073"/>
                </a:lnTo>
                <a:lnTo>
                  <a:pt x="15196" y="4087"/>
                </a:lnTo>
                <a:lnTo>
                  <a:pt x="15203" y="4097"/>
                </a:lnTo>
                <a:lnTo>
                  <a:pt x="15208" y="4104"/>
                </a:lnTo>
                <a:lnTo>
                  <a:pt x="15212" y="4109"/>
                </a:lnTo>
                <a:lnTo>
                  <a:pt x="15217" y="4116"/>
                </a:lnTo>
                <a:lnTo>
                  <a:pt x="15219" y="4122"/>
                </a:lnTo>
                <a:lnTo>
                  <a:pt x="15280" y="4116"/>
                </a:lnTo>
                <a:lnTo>
                  <a:pt x="15337" y="4115"/>
                </a:lnTo>
                <a:lnTo>
                  <a:pt x="15391" y="4113"/>
                </a:lnTo>
                <a:lnTo>
                  <a:pt x="15442" y="4109"/>
                </a:lnTo>
                <a:lnTo>
                  <a:pt x="15488" y="4106"/>
                </a:lnTo>
                <a:lnTo>
                  <a:pt x="15532" y="4104"/>
                </a:lnTo>
                <a:lnTo>
                  <a:pt x="15572" y="4101"/>
                </a:lnTo>
                <a:lnTo>
                  <a:pt x="15609" y="4101"/>
                </a:lnTo>
                <a:lnTo>
                  <a:pt x="15642" y="4099"/>
                </a:lnTo>
                <a:lnTo>
                  <a:pt x="15675" y="4097"/>
                </a:lnTo>
                <a:lnTo>
                  <a:pt x="15702" y="4095"/>
                </a:lnTo>
                <a:lnTo>
                  <a:pt x="15727" y="4095"/>
                </a:lnTo>
                <a:lnTo>
                  <a:pt x="15751" y="4092"/>
                </a:lnTo>
                <a:lnTo>
                  <a:pt x="15772" y="4092"/>
                </a:lnTo>
                <a:lnTo>
                  <a:pt x="15789" y="4090"/>
                </a:lnTo>
                <a:lnTo>
                  <a:pt x="15809" y="4090"/>
                </a:lnTo>
                <a:lnTo>
                  <a:pt x="15836" y="4089"/>
                </a:lnTo>
                <a:lnTo>
                  <a:pt x="15855" y="4089"/>
                </a:lnTo>
                <a:lnTo>
                  <a:pt x="15871" y="4087"/>
                </a:lnTo>
                <a:lnTo>
                  <a:pt x="15880" y="4087"/>
                </a:lnTo>
                <a:lnTo>
                  <a:pt x="15890" y="4087"/>
                </a:lnTo>
                <a:lnTo>
                  <a:pt x="15897" y="4050"/>
                </a:lnTo>
                <a:lnTo>
                  <a:pt x="15902" y="4022"/>
                </a:lnTo>
                <a:lnTo>
                  <a:pt x="15904" y="3996"/>
                </a:lnTo>
                <a:lnTo>
                  <a:pt x="15908" y="3974"/>
                </a:lnTo>
                <a:lnTo>
                  <a:pt x="15911" y="3956"/>
                </a:lnTo>
                <a:lnTo>
                  <a:pt x="15913" y="3942"/>
                </a:lnTo>
                <a:lnTo>
                  <a:pt x="15915" y="3929"/>
                </a:lnTo>
                <a:lnTo>
                  <a:pt x="15916" y="3920"/>
                </a:lnTo>
                <a:lnTo>
                  <a:pt x="15916" y="3911"/>
                </a:lnTo>
                <a:lnTo>
                  <a:pt x="15920" y="3904"/>
                </a:lnTo>
                <a:lnTo>
                  <a:pt x="15920" y="3897"/>
                </a:lnTo>
                <a:lnTo>
                  <a:pt x="15920" y="3896"/>
                </a:lnTo>
                <a:lnTo>
                  <a:pt x="15988" y="3869"/>
                </a:lnTo>
                <a:lnTo>
                  <a:pt x="16049" y="3847"/>
                </a:lnTo>
                <a:lnTo>
                  <a:pt x="16108" y="3824"/>
                </a:lnTo>
                <a:lnTo>
                  <a:pt x="16160" y="3803"/>
                </a:lnTo>
                <a:lnTo>
                  <a:pt x="16210" y="3784"/>
                </a:lnTo>
                <a:lnTo>
                  <a:pt x="16259" y="3767"/>
                </a:lnTo>
                <a:lnTo>
                  <a:pt x="16302" y="3751"/>
                </a:lnTo>
                <a:lnTo>
                  <a:pt x="16342" y="3736"/>
                </a:lnTo>
                <a:lnTo>
                  <a:pt x="16379" y="3720"/>
                </a:lnTo>
                <a:lnTo>
                  <a:pt x="16412" y="3708"/>
                </a:lnTo>
                <a:lnTo>
                  <a:pt x="16445" y="3697"/>
                </a:lnTo>
                <a:lnTo>
                  <a:pt x="16471" y="3685"/>
                </a:lnTo>
                <a:lnTo>
                  <a:pt x="16497" y="3676"/>
                </a:lnTo>
                <a:lnTo>
                  <a:pt x="16518" y="3668"/>
                </a:lnTo>
                <a:lnTo>
                  <a:pt x="16541" y="3659"/>
                </a:lnTo>
                <a:lnTo>
                  <a:pt x="16558" y="3652"/>
                </a:lnTo>
                <a:lnTo>
                  <a:pt x="16589" y="3642"/>
                </a:lnTo>
                <a:lnTo>
                  <a:pt x="16610" y="3633"/>
                </a:lnTo>
                <a:lnTo>
                  <a:pt x="16628" y="3626"/>
                </a:lnTo>
                <a:lnTo>
                  <a:pt x="16640" y="3622"/>
                </a:lnTo>
                <a:lnTo>
                  <a:pt x="16645" y="3621"/>
                </a:lnTo>
                <a:lnTo>
                  <a:pt x="16649" y="3621"/>
                </a:lnTo>
                <a:lnTo>
                  <a:pt x="16650" y="3617"/>
                </a:lnTo>
                <a:lnTo>
                  <a:pt x="16626" y="3589"/>
                </a:lnTo>
                <a:lnTo>
                  <a:pt x="16607" y="3565"/>
                </a:lnTo>
                <a:lnTo>
                  <a:pt x="16589" y="3544"/>
                </a:lnTo>
                <a:lnTo>
                  <a:pt x="16574" y="3525"/>
                </a:lnTo>
                <a:lnTo>
                  <a:pt x="16560" y="3511"/>
                </a:lnTo>
                <a:lnTo>
                  <a:pt x="16549" y="3497"/>
                </a:lnTo>
                <a:lnTo>
                  <a:pt x="16541" y="3487"/>
                </a:lnTo>
                <a:lnTo>
                  <a:pt x="16534" y="3478"/>
                </a:lnTo>
                <a:lnTo>
                  <a:pt x="16525" y="3466"/>
                </a:lnTo>
                <a:lnTo>
                  <a:pt x="16522" y="3461"/>
                </a:lnTo>
                <a:lnTo>
                  <a:pt x="16518" y="3457"/>
                </a:lnTo>
                <a:lnTo>
                  <a:pt x="16478" y="3473"/>
                </a:lnTo>
                <a:lnTo>
                  <a:pt x="16438" y="3487"/>
                </a:lnTo>
                <a:lnTo>
                  <a:pt x="16402" y="3499"/>
                </a:lnTo>
                <a:lnTo>
                  <a:pt x="16365" y="3511"/>
                </a:lnTo>
                <a:lnTo>
                  <a:pt x="16336" y="3522"/>
                </a:lnTo>
                <a:lnTo>
                  <a:pt x="16304" y="3532"/>
                </a:lnTo>
                <a:lnTo>
                  <a:pt x="16278" y="3541"/>
                </a:lnTo>
                <a:lnTo>
                  <a:pt x="16252" y="3549"/>
                </a:lnTo>
                <a:lnTo>
                  <a:pt x="16209" y="3567"/>
                </a:lnTo>
                <a:lnTo>
                  <a:pt x="16170" y="3579"/>
                </a:lnTo>
                <a:lnTo>
                  <a:pt x="16141" y="3589"/>
                </a:lnTo>
                <a:lnTo>
                  <a:pt x="16116" y="3598"/>
                </a:lnTo>
                <a:lnTo>
                  <a:pt x="16097" y="3605"/>
                </a:lnTo>
                <a:lnTo>
                  <a:pt x="16083" y="3609"/>
                </a:lnTo>
                <a:lnTo>
                  <a:pt x="16073" y="3614"/>
                </a:lnTo>
                <a:lnTo>
                  <a:pt x="16066" y="3616"/>
                </a:lnTo>
                <a:lnTo>
                  <a:pt x="16061" y="3617"/>
                </a:lnTo>
                <a:lnTo>
                  <a:pt x="16059" y="3617"/>
                </a:lnTo>
                <a:lnTo>
                  <a:pt x="16035" y="3567"/>
                </a:lnTo>
                <a:lnTo>
                  <a:pt x="16014" y="3522"/>
                </a:lnTo>
                <a:lnTo>
                  <a:pt x="15993" y="3485"/>
                </a:lnTo>
                <a:lnTo>
                  <a:pt x="15979" y="3449"/>
                </a:lnTo>
                <a:lnTo>
                  <a:pt x="15965" y="3421"/>
                </a:lnTo>
                <a:lnTo>
                  <a:pt x="15955" y="3398"/>
                </a:lnTo>
                <a:lnTo>
                  <a:pt x="15946" y="3379"/>
                </a:lnTo>
                <a:lnTo>
                  <a:pt x="15937" y="3363"/>
                </a:lnTo>
                <a:lnTo>
                  <a:pt x="15932" y="3351"/>
                </a:lnTo>
                <a:lnTo>
                  <a:pt x="15929" y="3342"/>
                </a:lnTo>
                <a:lnTo>
                  <a:pt x="15923" y="3336"/>
                </a:lnTo>
                <a:lnTo>
                  <a:pt x="15922" y="3330"/>
                </a:lnTo>
                <a:lnTo>
                  <a:pt x="15920" y="3329"/>
                </a:lnTo>
                <a:lnTo>
                  <a:pt x="15920" y="3327"/>
                </a:lnTo>
                <a:lnTo>
                  <a:pt x="15979" y="3282"/>
                </a:lnTo>
                <a:lnTo>
                  <a:pt x="16031" y="3242"/>
                </a:lnTo>
                <a:lnTo>
                  <a:pt x="16075" y="3207"/>
                </a:lnTo>
                <a:lnTo>
                  <a:pt x="16115" y="3176"/>
                </a:lnTo>
                <a:lnTo>
                  <a:pt x="16148" y="3149"/>
                </a:lnTo>
                <a:lnTo>
                  <a:pt x="16174" y="3130"/>
                </a:lnTo>
                <a:lnTo>
                  <a:pt x="16195" y="3113"/>
                </a:lnTo>
                <a:lnTo>
                  <a:pt x="16216" y="3097"/>
                </a:lnTo>
                <a:lnTo>
                  <a:pt x="16228" y="3087"/>
                </a:lnTo>
                <a:lnTo>
                  <a:pt x="16238" y="3080"/>
                </a:lnTo>
                <a:lnTo>
                  <a:pt x="16245" y="3073"/>
                </a:lnTo>
                <a:lnTo>
                  <a:pt x="16250" y="3068"/>
                </a:lnTo>
                <a:lnTo>
                  <a:pt x="16254" y="3066"/>
                </a:lnTo>
                <a:lnTo>
                  <a:pt x="16256" y="3064"/>
                </a:lnTo>
                <a:lnTo>
                  <a:pt x="16221" y="3029"/>
                </a:lnTo>
                <a:lnTo>
                  <a:pt x="16191" y="2996"/>
                </a:lnTo>
                <a:lnTo>
                  <a:pt x="16165" y="2970"/>
                </a:lnTo>
                <a:lnTo>
                  <a:pt x="16142" y="2946"/>
                </a:lnTo>
                <a:lnTo>
                  <a:pt x="16123" y="2927"/>
                </a:lnTo>
                <a:lnTo>
                  <a:pt x="16108" y="2911"/>
                </a:lnTo>
                <a:lnTo>
                  <a:pt x="16094" y="2896"/>
                </a:lnTo>
                <a:lnTo>
                  <a:pt x="16083" y="2885"/>
                </a:lnTo>
                <a:lnTo>
                  <a:pt x="16075" y="2878"/>
                </a:lnTo>
                <a:lnTo>
                  <a:pt x="16071" y="2871"/>
                </a:lnTo>
                <a:lnTo>
                  <a:pt x="16061" y="2862"/>
                </a:lnTo>
                <a:lnTo>
                  <a:pt x="16059" y="2861"/>
                </a:lnTo>
                <a:lnTo>
                  <a:pt x="16021" y="2911"/>
                </a:lnTo>
                <a:lnTo>
                  <a:pt x="15982" y="2960"/>
                </a:lnTo>
                <a:lnTo>
                  <a:pt x="15949" y="3003"/>
                </a:lnTo>
                <a:lnTo>
                  <a:pt x="15916" y="3045"/>
                </a:lnTo>
                <a:lnTo>
                  <a:pt x="15889" y="3083"/>
                </a:lnTo>
                <a:lnTo>
                  <a:pt x="15861" y="3118"/>
                </a:lnTo>
                <a:lnTo>
                  <a:pt x="15835" y="3155"/>
                </a:lnTo>
                <a:lnTo>
                  <a:pt x="15810" y="3184"/>
                </a:lnTo>
                <a:lnTo>
                  <a:pt x="15789" y="3212"/>
                </a:lnTo>
                <a:lnTo>
                  <a:pt x="15769" y="3240"/>
                </a:lnTo>
                <a:lnTo>
                  <a:pt x="15751" y="3261"/>
                </a:lnTo>
                <a:lnTo>
                  <a:pt x="15735" y="3283"/>
                </a:lnTo>
                <a:lnTo>
                  <a:pt x="15708" y="3320"/>
                </a:lnTo>
                <a:lnTo>
                  <a:pt x="15683" y="3351"/>
                </a:lnTo>
                <a:lnTo>
                  <a:pt x="15666" y="3372"/>
                </a:lnTo>
                <a:lnTo>
                  <a:pt x="15652" y="3389"/>
                </a:lnTo>
                <a:lnTo>
                  <a:pt x="15643" y="3403"/>
                </a:lnTo>
                <a:lnTo>
                  <a:pt x="15636" y="3412"/>
                </a:lnTo>
                <a:lnTo>
                  <a:pt x="15633" y="3417"/>
                </a:lnTo>
                <a:lnTo>
                  <a:pt x="15631" y="3419"/>
                </a:lnTo>
                <a:lnTo>
                  <a:pt x="15631" y="3421"/>
                </a:lnTo>
                <a:lnTo>
                  <a:pt x="15657" y="3445"/>
                </a:lnTo>
                <a:lnTo>
                  <a:pt x="15682" y="3464"/>
                </a:lnTo>
                <a:lnTo>
                  <a:pt x="15701" y="3482"/>
                </a:lnTo>
                <a:lnTo>
                  <a:pt x="15718" y="3497"/>
                </a:lnTo>
                <a:lnTo>
                  <a:pt x="15734" y="3511"/>
                </a:lnTo>
                <a:lnTo>
                  <a:pt x="15744" y="3522"/>
                </a:lnTo>
                <a:lnTo>
                  <a:pt x="15755" y="3530"/>
                </a:lnTo>
                <a:lnTo>
                  <a:pt x="15763" y="3537"/>
                </a:lnTo>
                <a:lnTo>
                  <a:pt x="15775" y="3548"/>
                </a:lnTo>
                <a:lnTo>
                  <a:pt x="15779" y="3553"/>
                </a:lnTo>
                <a:lnTo>
                  <a:pt x="15781" y="3555"/>
                </a:lnTo>
                <a:lnTo>
                  <a:pt x="15777" y="3614"/>
                </a:lnTo>
                <a:lnTo>
                  <a:pt x="15772" y="3666"/>
                </a:lnTo>
                <a:lnTo>
                  <a:pt x="15769" y="3711"/>
                </a:lnTo>
                <a:lnTo>
                  <a:pt x="15767" y="3751"/>
                </a:lnTo>
                <a:lnTo>
                  <a:pt x="15763" y="3784"/>
                </a:lnTo>
                <a:lnTo>
                  <a:pt x="15760" y="3812"/>
                </a:lnTo>
                <a:lnTo>
                  <a:pt x="15760" y="3835"/>
                </a:lnTo>
                <a:lnTo>
                  <a:pt x="15758" y="3852"/>
                </a:lnTo>
                <a:lnTo>
                  <a:pt x="15755" y="3868"/>
                </a:lnTo>
                <a:lnTo>
                  <a:pt x="15755" y="3878"/>
                </a:lnTo>
                <a:lnTo>
                  <a:pt x="15755" y="3885"/>
                </a:lnTo>
                <a:lnTo>
                  <a:pt x="15753" y="3889"/>
                </a:lnTo>
                <a:lnTo>
                  <a:pt x="15753" y="3894"/>
                </a:lnTo>
                <a:lnTo>
                  <a:pt x="15753" y="3896"/>
                </a:lnTo>
                <a:lnTo>
                  <a:pt x="15713" y="3906"/>
                </a:lnTo>
                <a:lnTo>
                  <a:pt x="15678" y="3918"/>
                </a:lnTo>
                <a:lnTo>
                  <a:pt x="15643" y="3927"/>
                </a:lnTo>
                <a:lnTo>
                  <a:pt x="15610" y="3936"/>
                </a:lnTo>
                <a:lnTo>
                  <a:pt x="15582" y="3944"/>
                </a:lnTo>
                <a:lnTo>
                  <a:pt x="15555" y="3953"/>
                </a:lnTo>
                <a:lnTo>
                  <a:pt x="15504" y="3965"/>
                </a:lnTo>
                <a:lnTo>
                  <a:pt x="15462" y="3979"/>
                </a:lnTo>
                <a:lnTo>
                  <a:pt x="15428" y="3988"/>
                </a:lnTo>
                <a:lnTo>
                  <a:pt x="15398" y="3996"/>
                </a:lnTo>
                <a:lnTo>
                  <a:pt x="15377" y="4003"/>
                </a:lnTo>
                <a:lnTo>
                  <a:pt x="15360" y="4010"/>
                </a:lnTo>
                <a:lnTo>
                  <a:pt x="15346" y="4012"/>
                </a:lnTo>
                <a:lnTo>
                  <a:pt x="15335" y="4015"/>
                </a:lnTo>
                <a:lnTo>
                  <a:pt x="15328" y="4015"/>
                </a:lnTo>
                <a:lnTo>
                  <a:pt x="15327" y="4019"/>
                </a:lnTo>
                <a:lnTo>
                  <a:pt x="15323" y="4019"/>
                </a:lnTo>
                <a:lnTo>
                  <a:pt x="15322" y="4019"/>
                </a:lnTo>
                <a:lnTo>
                  <a:pt x="15304" y="3972"/>
                </a:lnTo>
                <a:lnTo>
                  <a:pt x="15288" y="3934"/>
                </a:lnTo>
                <a:lnTo>
                  <a:pt x="15273" y="3897"/>
                </a:lnTo>
                <a:lnTo>
                  <a:pt x="15262" y="3868"/>
                </a:lnTo>
                <a:lnTo>
                  <a:pt x="15254" y="3842"/>
                </a:lnTo>
                <a:lnTo>
                  <a:pt x="15245" y="3821"/>
                </a:lnTo>
                <a:lnTo>
                  <a:pt x="15238" y="3803"/>
                </a:lnTo>
                <a:lnTo>
                  <a:pt x="15233" y="3788"/>
                </a:lnTo>
                <a:lnTo>
                  <a:pt x="15228" y="3777"/>
                </a:lnTo>
                <a:lnTo>
                  <a:pt x="15226" y="3770"/>
                </a:lnTo>
                <a:lnTo>
                  <a:pt x="15224" y="3765"/>
                </a:lnTo>
                <a:lnTo>
                  <a:pt x="15221" y="3760"/>
                </a:lnTo>
                <a:lnTo>
                  <a:pt x="15219" y="3758"/>
                </a:lnTo>
                <a:lnTo>
                  <a:pt x="15219" y="3756"/>
                </a:lnTo>
                <a:lnTo>
                  <a:pt x="15177" y="3762"/>
                </a:lnTo>
                <a:lnTo>
                  <a:pt x="15137" y="3767"/>
                </a:lnTo>
                <a:lnTo>
                  <a:pt x="15102" y="3770"/>
                </a:lnTo>
                <a:lnTo>
                  <a:pt x="15068" y="3776"/>
                </a:lnTo>
                <a:lnTo>
                  <a:pt x="15038" y="3779"/>
                </a:lnTo>
                <a:lnTo>
                  <a:pt x="15007" y="3784"/>
                </a:lnTo>
                <a:lnTo>
                  <a:pt x="14955" y="3791"/>
                </a:lnTo>
                <a:lnTo>
                  <a:pt x="14911" y="3796"/>
                </a:lnTo>
                <a:lnTo>
                  <a:pt x="14873" y="3802"/>
                </a:lnTo>
                <a:lnTo>
                  <a:pt x="14843" y="3803"/>
                </a:lnTo>
                <a:lnTo>
                  <a:pt x="14819" y="3809"/>
                </a:lnTo>
                <a:lnTo>
                  <a:pt x="14801" y="3810"/>
                </a:lnTo>
                <a:lnTo>
                  <a:pt x="14786" y="3812"/>
                </a:lnTo>
                <a:lnTo>
                  <a:pt x="14777" y="3812"/>
                </a:lnTo>
                <a:lnTo>
                  <a:pt x="14770" y="3816"/>
                </a:lnTo>
                <a:lnTo>
                  <a:pt x="14767" y="3816"/>
                </a:lnTo>
                <a:lnTo>
                  <a:pt x="14761" y="3816"/>
                </a:lnTo>
                <a:lnTo>
                  <a:pt x="14763" y="3779"/>
                </a:lnTo>
                <a:lnTo>
                  <a:pt x="14768" y="3748"/>
                </a:lnTo>
                <a:lnTo>
                  <a:pt x="14772" y="3685"/>
                </a:lnTo>
                <a:lnTo>
                  <a:pt x="14775" y="3633"/>
                </a:lnTo>
                <a:lnTo>
                  <a:pt x="14779" y="3588"/>
                </a:lnTo>
                <a:lnTo>
                  <a:pt x="14781" y="3548"/>
                </a:lnTo>
                <a:lnTo>
                  <a:pt x="14784" y="3516"/>
                </a:lnTo>
                <a:lnTo>
                  <a:pt x="14786" y="3490"/>
                </a:lnTo>
                <a:lnTo>
                  <a:pt x="14788" y="3469"/>
                </a:lnTo>
                <a:lnTo>
                  <a:pt x="14788" y="3454"/>
                </a:lnTo>
                <a:lnTo>
                  <a:pt x="14789" y="3440"/>
                </a:lnTo>
                <a:lnTo>
                  <a:pt x="14789" y="3431"/>
                </a:lnTo>
                <a:lnTo>
                  <a:pt x="14789" y="3428"/>
                </a:lnTo>
                <a:lnTo>
                  <a:pt x="14789" y="3422"/>
                </a:lnTo>
                <a:lnTo>
                  <a:pt x="14789" y="3421"/>
                </a:lnTo>
                <a:lnTo>
                  <a:pt x="14861" y="3327"/>
                </a:lnTo>
                <a:lnTo>
                  <a:pt x="14923" y="3242"/>
                </a:lnTo>
                <a:lnTo>
                  <a:pt x="14984" y="3160"/>
                </a:lnTo>
                <a:lnTo>
                  <a:pt x="15042" y="3083"/>
                </a:lnTo>
                <a:lnTo>
                  <a:pt x="15094" y="3014"/>
                </a:lnTo>
                <a:lnTo>
                  <a:pt x="15142" y="2948"/>
                </a:lnTo>
                <a:lnTo>
                  <a:pt x="15188" y="2887"/>
                </a:lnTo>
                <a:lnTo>
                  <a:pt x="15229" y="2829"/>
                </a:lnTo>
                <a:lnTo>
                  <a:pt x="15268" y="2779"/>
                </a:lnTo>
                <a:lnTo>
                  <a:pt x="15302" y="2732"/>
                </a:lnTo>
                <a:lnTo>
                  <a:pt x="15335" y="2687"/>
                </a:lnTo>
                <a:lnTo>
                  <a:pt x="15363" y="2650"/>
                </a:lnTo>
                <a:lnTo>
                  <a:pt x="15389" y="2614"/>
                </a:lnTo>
                <a:lnTo>
                  <a:pt x="15414" y="2583"/>
                </a:lnTo>
                <a:lnTo>
                  <a:pt x="15436" y="2555"/>
                </a:lnTo>
                <a:lnTo>
                  <a:pt x="15454" y="2529"/>
                </a:lnTo>
                <a:lnTo>
                  <a:pt x="15471" y="2506"/>
                </a:lnTo>
                <a:lnTo>
                  <a:pt x="15487" y="2487"/>
                </a:lnTo>
                <a:lnTo>
                  <a:pt x="15499" y="2469"/>
                </a:lnTo>
                <a:lnTo>
                  <a:pt x="15509" y="2454"/>
                </a:lnTo>
                <a:lnTo>
                  <a:pt x="15518" y="2443"/>
                </a:lnTo>
                <a:lnTo>
                  <a:pt x="15525" y="2431"/>
                </a:lnTo>
                <a:lnTo>
                  <a:pt x="15535" y="2416"/>
                </a:lnTo>
                <a:lnTo>
                  <a:pt x="15542" y="2407"/>
                </a:lnTo>
                <a:lnTo>
                  <a:pt x="15548" y="2403"/>
                </a:lnTo>
                <a:lnTo>
                  <a:pt x="15549" y="2402"/>
                </a:lnTo>
                <a:lnTo>
                  <a:pt x="15626" y="2381"/>
                </a:lnTo>
                <a:lnTo>
                  <a:pt x="15695" y="2363"/>
                </a:lnTo>
                <a:lnTo>
                  <a:pt x="15763" y="2348"/>
                </a:lnTo>
                <a:lnTo>
                  <a:pt x="15826" y="2334"/>
                </a:lnTo>
                <a:lnTo>
                  <a:pt x="15885" y="2318"/>
                </a:lnTo>
                <a:lnTo>
                  <a:pt x="15937" y="2304"/>
                </a:lnTo>
                <a:lnTo>
                  <a:pt x="15988" y="2294"/>
                </a:lnTo>
                <a:lnTo>
                  <a:pt x="16033" y="2283"/>
                </a:lnTo>
                <a:lnTo>
                  <a:pt x="16076" y="2271"/>
                </a:lnTo>
                <a:lnTo>
                  <a:pt x="16115" y="2263"/>
                </a:lnTo>
                <a:lnTo>
                  <a:pt x="16151" y="2254"/>
                </a:lnTo>
                <a:lnTo>
                  <a:pt x="16182" y="2245"/>
                </a:lnTo>
                <a:lnTo>
                  <a:pt x="16212" y="2238"/>
                </a:lnTo>
                <a:lnTo>
                  <a:pt x="16238" y="2233"/>
                </a:lnTo>
                <a:lnTo>
                  <a:pt x="16261" y="2226"/>
                </a:lnTo>
                <a:lnTo>
                  <a:pt x="16283" y="2221"/>
                </a:lnTo>
                <a:lnTo>
                  <a:pt x="16301" y="2217"/>
                </a:lnTo>
                <a:lnTo>
                  <a:pt x="16318" y="2212"/>
                </a:lnTo>
                <a:lnTo>
                  <a:pt x="16344" y="2207"/>
                </a:lnTo>
                <a:lnTo>
                  <a:pt x="16362" y="2202"/>
                </a:lnTo>
                <a:lnTo>
                  <a:pt x="16374" y="2200"/>
                </a:lnTo>
                <a:lnTo>
                  <a:pt x="16381" y="2198"/>
                </a:lnTo>
                <a:lnTo>
                  <a:pt x="16386" y="2195"/>
                </a:lnTo>
                <a:lnTo>
                  <a:pt x="16388" y="2195"/>
                </a:lnTo>
                <a:lnTo>
                  <a:pt x="16501" y="2221"/>
                </a:lnTo>
                <a:lnTo>
                  <a:pt x="16609" y="2249"/>
                </a:lnTo>
                <a:lnTo>
                  <a:pt x="16708" y="2269"/>
                </a:lnTo>
                <a:lnTo>
                  <a:pt x="16802" y="2292"/>
                </a:lnTo>
                <a:lnTo>
                  <a:pt x="16887" y="2313"/>
                </a:lnTo>
                <a:lnTo>
                  <a:pt x="16967" y="2330"/>
                </a:lnTo>
                <a:lnTo>
                  <a:pt x="17042" y="2348"/>
                </a:lnTo>
                <a:lnTo>
                  <a:pt x="17111" y="2363"/>
                </a:lnTo>
                <a:lnTo>
                  <a:pt x="17176" y="2379"/>
                </a:lnTo>
                <a:lnTo>
                  <a:pt x="17233" y="2393"/>
                </a:lnTo>
                <a:lnTo>
                  <a:pt x="17285" y="2405"/>
                </a:lnTo>
                <a:lnTo>
                  <a:pt x="17336" y="2416"/>
                </a:lnTo>
                <a:lnTo>
                  <a:pt x="17377" y="2428"/>
                </a:lnTo>
                <a:lnTo>
                  <a:pt x="17416" y="2436"/>
                </a:lnTo>
                <a:lnTo>
                  <a:pt x="17450" y="2445"/>
                </a:lnTo>
                <a:lnTo>
                  <a:pt x="17483" y="2452"/>
                </a:lnTo>
                <a:lnTo>
                  <a:pt x="17510" y="2457"/>
                </a:lnTo>
                <a:lnTo>
                  <a:pt x="17534" y="2464"/>
                </a:lnTo>
                <a:lnTo>
                  <a:pt x="17556" y="2469"/>
                </a:lnTo>
                <a:lnTo>
                  <a:pt x="17574" y="2473"/>
                </a:lnTo>
                <a:lnTo>
                  <a:pt x="17590" y="2475"/>
                </a:lnTo>
                <a:lnTo>
                  <a:pt x="17602" y="2480"/>
                </a:lnTo>
                <a:lnTo>
                  <a:pt x="17614" y="2482"/>
                </a:lnTo>
                <a:lnTo>
                  <a:pt x="17619" y="2483"/>
                </a:lnTo>
                <a:lnTo>
                  <a:pt x="17633" y="2487"/>
                </a:lnTo>
                <a:lnTo>
                  <a:pt x="17636" y="2489"/>
                </a:lnTo>
                <a:lnTo>
                  <a:pt x="17640" y="2489"/>
                </a:lnTo>
                <a:lnTo>
                  <a:pt x="17600" y="2548"/>
                </a:lnTo>
                <a:lnTo>
                  <a:pt x="17565" y="2602"/>
                </a:lnTo>
                <a:lnTo>
                  <a:pt x="17534" y="2649"/>
                </a:lnTo>
                <a:lnTo>
                  <a:pt x="17508" y="2687"/>
                </a:lnTo>
                <a:lnTo>
                  <a:pt x="17487" y="2720"/>
                </a:lnTo>
                <a:lnTo>
                  <a:pt x="17470" y="2746"/>
                </a:lnTo>
                <a:lnTo>
                  <a:pt x="17454" y="2770"/>
                </a:lnTo>
                <a:lnTo>
                  <a:pt x="17442" y="2788"/>
                </a:lnTo>
                <a:lnTo>
                  <a:pt x="17431" y="2803"/>
                </a:lnTo>
                <a:lnTo>
                  <a:pt x="17424" y="2814"/>
                </a:lnTo>
                <a:lnTo>
                  <a:pt x="17421" y="2821"/>
                </a:lnTo>
                <a:lnTo>
                  <a:pt x="17416" y="2826"/>
                </a:lnTo>
                <a:lnTo>
                  <a:pt x="17414" y="2829"/>
                </a:lnTo>
                <a:lnTo>
                  <a:pt x="17414" y="2833"/>
                </a:lnTo>
                <a:lnTo>
                  <a:pt x="17369" y="2828"/>
                </a:lnTo>
                <a:lnTo>
                  <a:pt x="17327" y="2823"/>
                </a:lnTo>
                <a:lnTo>
                  <a:pt x="17287" y="2821"/>
                </a:lnTo>
                <a:lnTo>
                  <a:pt x="17250" y="2817"/>
                </a:lnTo>
                <a:lnTo>
                  <a:pt x="17217" y="2814"/>
                </a:lnTo>
                <a:lnTo>
                  <a:pt x="17184" y="2810"/>
                </a:lnTo>
                <a:lnTo>
                  <a:pt x="17156" y="2809"/>
                </a:lnTo>
                <a:lnTo>
                  <a:pt x="17127" y="2805"/>
                </a:lnTo>
                <a:lnTo>
                  <a:pt x="17080" y="2802"/>
                </a:lnTo>
                <a:lnTo>
                  <a:pt x="17040" y="2796"/>
                </a:lnTo>
                <a:lnTo>
                  <a:pt x="17007" y="2795"/>
                </a:lnTo>
                <a:lnTo>
                  <a:pt x="16981" y="2793"/>
                </a:lnTo>
                <a:lnTo>
                  <a:pt x="16962" y="2791"/>
                </a:lnTo>
                <a:lnTo>
                  <a:pt x="16946" y="2788"/>
                </a:lnTo>
                <a:lnTo>
                  <a:pt x="16936" y="2788"/>
                </a:lnTo>
                <a:lnTo>
                  <a:pt x="16927" y="2788"/>
                </a:lnTo>
                <a:lnTo>
                  <a:pt x="16922" y="2786"/>
                </a:lnTo>
                <a:lnTo>
                  <a:pt x="16920" y="2786"/>
                </a:lnTo>
                <a:lnTo>
                  <a:pt x="16976" y="2845"/>
                </a:lnTo>
                <a:lnTo>
                  <a:pt x="17026" y="2897"/>
                </a:lnTo>
                <a:lnTo>
                  <a:pt x="17071" y="2941"/>
                </a:lnTo>
                <a:lnTo>
                  <a:pt x="17109" y="2981"/>
                </a:lnTo>
                <a:lnTo>
                  <a:pt x="17141" y="3014"/>
                </a:lnTo>
                <a:lnTo>
                  <a:pt x="17167" y="3040"/>
                </a:lnTo>
                <a:lnTo>
                  <a:pt x="17188" y="3062"/>
                </a:lnTo>
                <a:lnTo>
                  <a:pt x="17207" y="3082"/>
                </a:lnTo>
                <a:lnTo>
                  <a:pt x="17219" y="3096"/>
                </a:lnTo>
                <a:lnTo>
                  <a:pt x="17229" y="3106"/>
                </a:lnTo>
                <a:lnTo>
                  <a:pt x="17236" y="3113"/>
                </a:lnTo>
                <a:lnTo>
                  <a:pt x="17242" y="3116"/>
                </a:lnTo>
                <a:lnTo>
                  <a:pt x="17245" y="3122"/>
                </a:lnTo>
                <a:lnTo>
                  <a:pt x="17247" y="3123"/>
                </a:lnTo>
                <a:lnTo>
                  <a:pt x="17336" y="3064"/>
                </a:lnTo>
                <a:lnTo>
                  <a:pt x="17416" y="3012"/>
                </a:lnTo>
                <a:lnTo>
                  <a:pt x="17492" y="2962"/>
                </a:lnTo>
                <a:lnTo>
                  <a:pt x="17565" y="2913"/>
                </a:lnTo>
                <a:lnTo>
                  <a:pt x="17631" y="2869"/>
                </a:lnTo>
                <a:lnTo>
                  <a:pt x="17694" y="2828"/>
                </a:lnTo>
                <a:lnTo>
                  <a:pt x="17751" y="2791"/>
                </a:lnTo>
                <a:lnTo>
                  <a:pt x="17803" y="2755"/>
                </a:lnTo>
                <a:lnTo>
                  <a:pt x="17852" y="2723"/>
                </a:lnTo>
                <a:lnTo>
                  <a:pt x="17896" y="2694"/>
                </a:lnTo>
                <a:lnTo>
                  <a:pt x="17937" y="2668"/>
                </a:lnTo>
                <a:lnTo>
                  <a:pt x="17974" y="2643"/>
                </a:lnTo>
                <a:lnTo>
                  <a:pt x="18007" y="2619"/>
                </a:lnTo>
                <a:lnTo>
                  <a:pt x="18038" y="2600"/>
                </a:lnTo>
                <a:lnTo>
                  <a:pt x="18064" y="2583"/>
                </a:lnTo>
                <a:lnTo>
                  <a:pt x="18089" y="2567"/>
                </a:lnTo>
                <a:lnTo>
                  <a:pt x="18110" y="2555"/>
                </a:lnTo>
                <a:lnTo>
                  <a:pt x="18127" y="2541"/>
                </a:lnTo>
                <a:lnTo>
                  <a:pt x="18144" y="2530"/>
                </a:lnTo>
                <a:lnTo>
                  <a:pt x="18158" y="2522"/>
                </a:lnTo>
                <a:lnTo>
                  <a:pt x="18181" y="2508"/>
                </a:lnTo>
                <a:lnTo>
                  <a:pt x="18193" y="2497"/>
                </a:lnTo>
                <a:lnTo>
                  <a:pt x="18202" y="2492"/>
                </a:lnTo>
                <a:lnTo>
                  <a:pt x="18207" y="2489"/>
                </a:lnTo>
                <a:lnTo>
                  <a:pt x="18209" y="2489"/>
                </a:lnTo>
                <a:lnTo>
                  <a:pt x="18844" y="2489"/>
                </a:lnTo>
                <a:lnTo>
                  <a:pt x="18804" y="2445"/>
                </a:lnTo>
                <a:lnTo>
                  <a:pt x="18769" y="2403"/>
                </a:lnTo>
                <a:lnTo>
                  <a:pt x="18734" y="2363"/>
                </a:lnTo>
                <a:lnTo>
                  <a:pt x="18701" y="2327"/>
                </a:lnTo>
                <a:lnTo>
                  <a:pt x="18673" y="2294"/>
                </a:lnTo>
                <a:lnTo>
                  <a:pt x="18643" y="2261"/>
                </a:lnTo>
                <a:lnTo>
                  <a:pt x="18617" y="2233"/>
                </a:lnTo>
                <a:lnTo>
                  <a:pt x="18593" y="2207"/>
                </a:lnTo>
                <a:lnTo>
                  <a:pt x="18551" y="2158"/>
                </a:lnTo>
                <a:lnTo>
                  <a:pt x="18517" y="2118"/>
                </a:lnTo>
                <a:lnTo>
                  <a:pt x="18489" y="2085"/>
                </a:lnTo>
                <a:lnTo>
                  <a:pt x="18466" y="2063"/>
                </a:lnTo>
                <a:lnTo>
                  <a:pt x="18449" y="2040"/>
                </a:lnTo>
                <a:lnTo>
                  <a:pt x="18437" y="2026"/>
                </a:lnTo>
                <a:lnTo>
                  <a:pt x="18424" y="2016"/>
                </a:lnTo>
                <a:lnTo>
                  <a:pt x="18419" y="2007"/>
                </a:lnTo>
                <a:lnTo>
                  <a:pt x="18416" y="2003"/>
                </a:lnTo>
                <a:lnTo>
                  <a:pt x="18414" y="2000"/>
                </a:lnTo>
                <a:lnTo>
                  <a:pt x="18412" y="2000"/>
                </a:lnTo>
                <a:lnTo>
                  <a:pt x="18457" y="1955"/>
                </a:lnTo>
                <a:lnTo>
                  <a:pt x="18499" y="1911"/>
                </a:lnTo>
                <a:lnTo>
                  <a:pt x="18539" y="1869"/>
                </a:lnTo>
                <a:lnTo>
                  <a:pt x="18576" y="1831"/>
                </a:lnTo>
                <a:lnTo>
                  <a:pt x="18610" y="1796"/>
                </a:lnTo>
                <a:lnTo>
                  <a:pt x="18642" y="1763"/>
                </a:lnTo>
                <a:lnTo>
                  <a:pt x="18673" y="1734"/>
                </a:lnTo>
                <a:lnTo>
                  <a:pt x="18699" y="1704"/>
                </a:lnTo>
                <a:lnTo>
                  <a:pt x="18725" y="1678"/>
                </a:lnTo>
                <a:lnTo>
                  <a:pt x="18746" y="1654"/>
                </a:lnTo>
                <a:lnTo>
                  <a:pt x="18786" y="1616"/>
                </a:lnTo>
                <a:lnTo>
                  <a:pt x="18819" y="1581"/>
                </a:lnTo>
                <a:lnTo>
                  <a:pt x="18845" y="1555"/>
                </a:lnTo>
                <a:lnTo>
                  <a:pt x="18868" y="1532"/>
                </a:lnTo>
                <a:lnTo>
                  <a:pt x="18882" y="1516"/>
                </a:lnTo>
                <a:lnTo>
                  <a:pt x="18894" y="1506"/>
                </a:lnTo>
                <a:lnTo>
                  <a:pt x="18899" y="1497"/>
                </a:lnTo>
                <a:lnTo>
                  <a:pt x="18904" y="1492"/>
                </a:lnTo>
                <a:lnTo>
                  <a:pt x="18906" y="1490"/>
                </a:lnTo>
                <a:lnTo>
                  <a:pt x="18910" y="1490"/>
                </a:lnTo>
                <a:lnTo>
                  <a:pt x="18972" y="1464"/>
                </a:lnTo>
                <a:lnTo>
                  <a:pt x="19030" y="1438"/>
                </a:lnTo>
                <a:lnTo>
                  <a:pt x="19085" y="1416"/>
                </a:lnTo>
                <a:lnTo>
                  <a:pt x="19136" y="1395"/>
                </a:lnTo>
                <a:lnTo>
                  <a:pt x="19184" y="1372"/>
                </a:lnTo>
                <a:lnTo>
                  <a:pt x="19231" y="1355"/>
                </a:lnTo>
                <a:lnTo>
                  <a:pt x="19270" y="1337"/>
                </a:lnTo>
                <a:lnTo>
                  <a:pt x="19310" y="1320"/>
                </a:lnTo>
                <a:lnTo>
                  <a:pt x="19344" y="1306"/>
                </a:lnTo>
                <a:lnTo>
                  <a:pt x="19376" y="1292"/>
                </a:lnTo>
                <a:lnTo>
                  <a:pt x="19405" y="1280"/>
                </a:lnTo>
                <a:lnTo>
                  <a:pt x="19431" y="1268"/>
                </a:lnTo>
                <a:lnTo>
                  <a:pt x="19456" y="1259"/>
                </a:lnTo>
                <a:lnTo>
                  <a:pt x="19478" y="1250"/>
                </a:lnTo>
                <a:lnTo>
                  <a:pt x="19497" y="1242"/>
                </a:lnTo>
                <a:lnTo>
                  <a:pt x="19515" y="1235"/>
                </a:lnTo>
                <a:lnTo>
                  <a:pt x="19543" y="1221"/>
                </a:lnTo>
                <a:lnTo>
                  <a:pt x="19565" y="1212"/>
                </a:lnTo>
                <a:lnTo>
                  <a:pt x="19581" y="1207"/>
                </a:lnTo>
                <a:lnTo>
                  <a:pt x="19590" y="1202"/>
                </a:lnTo>
                <a:lnTo>
                  <a:pt x="19597" y="1200"/>
                </a:lnTo>
                <a:lnTo>
                  <a:pt x="19600" y="1196"/>
                </a:lnTo>
                <a:lnTo>
                  <a:pt x="19617" y="1238"/>
                </a:lnTo>
                <a:lnTo>
                  <a:pt x="19635" y="1275"/>
                </a:lnTo>
                <a:lnTo>
                  <a:pt x="19649" y="1304"/>
                </a:lnTo>
                <a:lnTo>
                  <a:pt x="19659" y="1330"/>
                </a:lnTo>
                <a:lnTo>
                  <a:pt x="19670" y="1355"/>
                </a:lnTo>
                <a:lnTo>
                  <a:pt x="19677" y="1372"/>
                </a:lnTo>
                <a:lnTo>
                  <a:pt x="19685" y="1388"/>
                </a:lnTo>
                <a:lnTo>
                  <a:pt x="19691" y="1402"/>
                </a:lnTo>
                <a:lnTo>
                  <a:pt x="19694" y="1410"/>
                </a:lnTo>
                <a:lnTo>
                  <a:pt x="19697" y="1419"/>
                </a:lnTo>
                <a:lnTo>
                  <a:pt x="19701" y="1428"/>
                </a:lnTo>
                <a:lnTo>
                  <a:pt x="19703" y="1430"/>
                </a:lnTo>
                <a:lnTo>
                  <a:pt x="19644" y="1450"/>
                </a:lnTo>
                <a:lnTo>
                  <a:pt x="19588" y="1471"/>
                </a:lnTo>
                <a:lnTo>
                  <a:pt x="19534" y="1490"/>
                </a:lnTo>
                <a:lnTo>
                  <a:pt x="19487" y="1508"/>
                </a:lnTo>
                <a:lnTo>
                  <a:pt x="19440" y="1523"/>
                </a:lnTo>
                <a:lnTo>
                  <a:pt x="19398" y="1539"/>
                </a:lnTo>
                <a:lnTo>
                  <a:pt x="19360" y="1551"/>
                </a:lnTo>
                <a:lnTo>
                  <a:pt x="19325" y="1565"/>
                </a:lnTo>
                <a:lnTo>
                  <a:pt x="19292" y="1577"/>
                </a:lnTo>
                <a:lnTo>
                  <a:pt x="19261" y="1590"/>
                </a:lnTo>
                <a:lnTo>
                  <a:pt x="19233" y="1598"/>
                </a:lnTo>
                <a:lnTo>
                  <a:pt x="19209" y="1607"/>
                </a:lnTo>
                <a:lnTo>
                  <a:pt x="19184" y="1616"/>
                </a:lnTo>
                <a:lnTo>
                  <a:pt x="19165" y="1623"/>
                </a:lnTo>
                <a:lnTo>
                  <a:pt x="19130" y="1635"/>
                </a:lnTo>
                <a:lnTo>
                  <a:pt x="19104" y="1643"/>
                </a:lnTo>
                <a:lnTo>
                  <a:pt x="19084" y="1652"/>
                </a:lnTo>
                <a:lnTo>
                  <a:pt x="19068" y="1657"/>
                </a:lnTo>
                <a:lnTo>
                  <a:pt x="19057" y="1661"/>
                </a:lnTo>
                <a:lnTo>
                  <a:pt x="19054" y="1664"/>
                </a:lnTo>
                <a:lnTo>
                  <a:pt x="19049" y="1664"/>
                </a:lnTo>
                <a:lnTo>
                  <a:pt x="19014" y="1701"/>
                </a:lnTo>
                <a:lnTo>
                  <a:pt x="18983" y="1734"/>
                </a:lnTo>
                <a:lnTo>
                  <a:pt x="18927" y="1795"/>
                </a:lnTo>
                <a:lnTo>
                  <a:pt x="18877" y="1847"/>
                </a:lnTo>
                <a:lnTo>
                  <a:pt x="18835" y="1890"/>
                </a:lnTo>
                <a:lnTo>
                  <a:pt x="18797" y="1929"/>
                </a:lnTo>
                <a:lnTo>
                  <a:pt x="18767" y="1962"/>
                </a:lnTo>
                <a:lnTo>
                  <a:pt x="18743" y="1988"/>
                </a:lnTo>
                <a:lnTo>
                  <a:pt x="18724" y="2007"/>
                </a:lnTo>
                <a:lnTo>
                  <a:pt x="18708" y="2024"/>
                </a:lnTo>
                <a:lnTo>
                  <a:pt x="18696" y="2035"/>
                </a:lnTo>
                <a:lnTo>
                  <a:pt x="18687" y="2043"/>
                </a:lnTo>
                <a:lnTo>
                  <a:pt x="18682" y="2050"/>
                </a:lnTo>
                <a:lnTo>
                  <a:pt x="18678" y="2056"/>
                </a:lnTo>
                <a:lnTo>
                  <a:pt x="18677" y="2056"/>
                </a:lnTo>
                <a:lnTo>
                  <a:pt x="18677" y="2057"/>
                </a:lnTo>
                <a:lnTo>
                  <a:pt x="18744" y="2099"/>
                </a:lnTo>
                <a:lnTo>
                  <a:pt x="18810" y="2139"/>
                </a:lnTo>
                <a:lnTo>
                  <a:pt x="18870" y="2176"/>
                </a:lnTo>
                <a:lnTo>
                  <a:pt x="18927" y="2210"/>
                </a:lnTo>
                <a:lnTo>
                  <a:pt x="18979" y="2243"/>
                </a:lnTo>
                <a:lnTo>
                  <a:pt x="19026" y="2275"/>
                </a:lnTo>
                <a:lnTo>
                  <a:pt x="19073" y="2301"/>
                </a:lnTo>
                <a:lnTo>
                  <a:pt x="19115" y="2327"/>
                </a:lnTo>
                <a:lnTo>
                  <a:pt x="19151" y="2351"/>
                </a:lnTo>
                <a:lnTo>
                  <a:pt x="19186" y="2372"/>
                </a:lnTo>
                <a:lnTo>
                  <a:pt x="19219" y="2393"/>
                </a:lnTo>
                <a:lnTo>
                  <a:pt x="19249" y="2410"/>
                </a:lnTo>
                <a:lnTo>
                  <a:pt x="19275" y="2428"/>
                </a:lnTo>
                <a:lnTo>
                  <a:pt x="19299" y="2440"/>
                </a:lnTo>
                <a:lnTo>
                  <a:pt x="19320" y="2454"/>
                </a:lnTo>
                <a:lnTo>
                  <a:pt x="19339" y="2466"/>
                </a:lnTo>
                <a:lnTo>
                  <a:pt x="19355" y="2475"/>
                </a:lnTo>
                <a:lnTo>
                  <a:pt x="19371" y="2483"/>
                </a:lnTo>
                <a:lnTo>
                  <a:pt x="19395" y="2499"/>
                </a:lnTo>
                <a:lnTo>
                  <a:pt x="19411" y="2511"/>
                </a:lnTo>
                <a:lnTo>
                  <a:pt x="19421" y="2516"/>
                </a:lnTo>
                <a:lnTo>
                  <a:pt x="19430" y="2522"/>
                </a:lnTo>
                <a:lnTo>
                  <a:pt x="19431" y="2523"/>
                </a:lnTo>
                <a:lnTo>
                  <a:pt x="19435" y="2523"/>
                </a:lnTo>
                <a:lnTo>
                  <a:pt x="19412" y="2483"/>
                </a:lnTo>
                <a:lnTo>
                  <a:pt x="19393" y="2447"/>
                </a:lnTo>
                <a:lnTo>
                  <a:pt x="19377" y="2416"/>
                </a:lnTo>
                <a:lnTo>
                  <a:pt x="19362" y="2389"/>
                </a:lnTo>
                <a:lnTo>
                  <a:pt x="19351" y="2365"/>
                </a:lnTo>
                <a:lnTo>
                  <a:pt x="19339" y="2348"/>
                </a:lnTo>
                <a:lnTo>
                  <a:pt x="19331" y="2334"/>
                </a:lnTo>
                <a:lnTo>
                  <a:pt x="19325" y="2320"/>
                </a:lnTo>
                <a:lnTo>
                  <a:pt x="19320" y="2311"/>
                </a:lnTo>
                <a:lnTo>
                  <a:pt x="19317" y="2303"/>
                </a:lnTo>
                <a:lnTo>
                  <a:pt x="19311" y="2294"/>
                </a:lnTo>
                <a:lnTo>
                  <a:pt x="19310" y="2292"/>
                </a:lnTo>
                <a:lnTo>
                  <a:pt x="19351" y="2254"/>
                </a:lnTo>
                <a:lnTo>
                  <a:pt x="19390" y="2221"/>
                </a:lnTo>
                <a:lnTo>
                  <a:pt x="19428" y="2189"/>
                </a:lnTo>
                <a:lnTo>
                  <a:pt x="19461" y="2158"/>
                </a:lnTo>
                <a:lnTo>
                  <a:pt x="19494" y="2132"/>
                </a:lnTo>
                <a:lnTo>
                  <a:pt x="19522" y="2106"/>
                </a:lnTo>
                <a:lnTo>
                  <a:pt x="19574" y="2059"/>
                </a:lnTo>
                <a:lnTo>
                  <a:pt x="19617" y="2021"/>
                </a:lnTo>
                <a:lnTo>
                  <a:pt x="19656" y="1988"/>
                </a:lnTo>
                <a:lnTo>
                  <a:pt x="19685" y="1962"/>
                </a:lnTo>
                <a:lnTo>
                  <a:pt x="19710" y="1941"/>
                </a:lnTo>
                <a:lnTo>
                  <a:pt x="19729" y="1923"/>
                </a:lnTo>
                <a:lnTo>
                  <a:pt x="19743" y="1911"/>
                </a:lnTo>
                <a:lnTo>
                  <a:pt x="19753" y="1903"/>
                </a:lnTo>
                <a:lnTo>
                  <a:pt x="19760" y="1897"/>
                </a:lnTo>
                <a:lnTo>
                  <a:pt x="19765" y="1894"/>
                </a:lnTo>
                <a:lnTo>
                  <a:pt x="19767" y="1890"/>
                </a:lnTo>
                <a:lnTo>
                  <a:pt x="19844" y="1908"/>
                </a:lnTo>
                <a:lnTo>
                  <a:pt x="19913" y="1927"/>
                </a:lnTo>
                <a:lnTo>
                  <a:pt x="19979" y="1944"/>
                </a:lnTo>
                <a:lnTo>
                  <a:pt x="20042" y="1958"/>
                </a:lnTo>
                <a:lnTo>
                  <a:pt x="20099" y="1972"/>
                </a:lnTo>
                <a:lnTo>
                  <a:pt x="20151" y="1986"/>
                </a:lnTo>
                <a:lnTo>
                  <a:pt x="20202" y="1998"/>
                </a:lnTo>
                <a:lnTo>
                  <a:pt x="20249" y="2009"/>
                </a:lnTo>
                <a:lnTo>
                  <a:pt x="20291" y="2021"/>
                </a:lnTo>
                <a:lnTo>
                  <a:pt x="20329" y="2029"/>
                </a:lnTo>
                <a:lnTo>
                  <a:pt x="20364" y="2038"/>
                </a:lnTo>
                <a:lnTo>
                  <a:pt x="20397" y="2043"/>
                </a:lnTo>
                <a:lnTo>
                  <a:pt x="20426" y="2054"/>
                </a:lnTo>
                <a:lnTo>
                  <a:pt x="20452" y="2059"/>
                </a:lnTo>
                <a:lnTo>
                  <a:pt x="20473" y="2064"/>
                </a:lnTo>
                <a:lnTo>
                  <a:pt x="20496" y="2071"/>
                </a:lnTo>
                <a:lnTo>
                  <a:pt x="20513" y="2075"/>
                </a:lnTo>
                <a:lnTo>
                  <a:pt x="20529" y="2076"/>
                </a:lnTo>
                <a:lnTo>
                  <a:pt x="20555" y="2083"/>
                </a:lnTo>
                <a:lnTo>
                  <a:pt x="20574" y="2089"/>
                </a:lnTo>
                <a:lnTo>
                  <a:pt x="20585" y="2092"/>
                </a:lnTo>
                <a:lnTo>
                  <a:pt x="20593" y="2094"/>
                </a:lnTo>
                <a:lnTo>
                  <a:pt x="20598" y="2094"/>
                </a:lnTo>
                <a:lnTo>
                  <a:pt x="20621" y="2049"/>
                </a:lnTo>
                <a:lnTo>
                  <a:pt x="20640" y="2009"/>
                </a:lnTo>
                <a:lnTo>
                  <a:pt x="20656" y="1974"/>
                </a:lnTo>
                <a:lnTo>
                  <a:pt x="20670" y="1944"/>
                </a:lnTo>
                <a:lnTo>
                  <a:pt x="20682" y="1918"/>
                </a:lnTo>
                <a:lnTo>
                  <a:pt x="20692" y="1897"/>
                </a:lnTo>
                <a:lnTo>
                  <a:pt x="20701" y="1880"/>
                </a:lnTo>
                <a:lnTo>
                  <a:pt x="20708" y="1864"/>
                </a:lnTo>
                <a:lnTo>
                  <a:pt x="20711" y="1854"/>
                </a:lnTo>
                <a:lnTo>
                  <a:pt x="20717" y="1847"/>
                </a:lnTo>
                <a:lnTo>
                  <a:pt x="20718" y="1840"/>
                </a:lnTo>
                <a:lnTo>
                  <a:pt x="20720" y="1836"/>
                </a:lnTo>
                <a:lnTo>
                  <a:pt x="20724" y="1835"/>
                </a:lnTo>
                <a:lnTo>
                  <a:pt x="20724" y="1831"/>
                </a:lnTo>
                <a:lnTo>
                  <a:pt x="20791" y="1805"/>
                </a:lnTo>
                <a:lnTo>
                  <a:pt x="20859" y="1781"/>
                </a:lnTo>
                <a:lnTo>
                  <a:pt x="20988" y="1734"/>
                </a:lnTo>
                <a:lnTo>
                  <a:pt x="21106" y="1687"/>
                </a:lnTo>
                <a:lnTo>
                  <a:pt x="21219" y="1643"/>
                </a:lnTo>
                <a:lnTo>
                  <a:pt x="21322" y="1605"/>
                </a:lnTo>
                <a:lnTo>
                  <a:pt x="21419" y="1569"/>
                </a:lnTo>
                <a:lnTo>
                  <a:pt x="21508" y="1534"/>
                </a:lnTo>
                <a:lnTo>
                  <a:pt x="21592" y="1504"/>
                </a:lnTo>
                <a:lnTo>
                  <a:pt x="21668" y="1475"/>
                </a:lnTo>
                <a:lnTo>
                  <a:pt x="21739" y="1449"/>
                </a:lnTo>
                <a:lnTo>
                  <a:pt x="21802" y="1424"/>
                </a:lnTo>
                <a:lnTo>
                  <a:pt x="21859" y="1403"/>
                </a:lnTo>
                <a:lnTo>
                  <a:pt x="21912" y="1383"/>
                </a:lnTo>
                <a:lnTo>
                  <a:pt x="21960" y="1365"/>
                </a:lnTo>
                <a:lnTo>
                  <a:pt x="22002" y="1348"/>
                </a:lnTo>
                <a:lnTo>
                  <a:pt x="22039" y="1336"/>
                </a:lnTo>
                <a:lnTo>
                  <a:pt x="22072" y="1322"/>
                </a:lnTo>
                <a:lnTo>
                  <a:pt x="22099" y="1311"/>
                </a:lnTo>
                <a:lnTo>
                  <a:pt x="22125" y="1303"/>
                </a:lnTo>
                <a:lnTo>
                  <a:pt x="22148" y="1294"/>
                </a:lnTo>
                <a:lnTo>
                  <a:pt x="22165" y="1287"/>
                </a:lnTo>
                <a:lnTo>
                  <a:pt x="22181" y="1280"/>
                </a:lnTo>
                <a:lnTo>
                  <a:pt x="22192" y="1276"/>
                </a:lnTo>
                <a:lnTo>
                  <a:pt x="22202" y="1271"/>
                </a:lnTo>
                <a:lnTo>
                  <a:pt x="22211" y="1270"/>
                </a:lnTo>
                <a:lnTo>
                  <a:pt x="22216" y="1268"/>
                </a:lnTo>
                <a:lnTo>
                  <a:pt x="22223" y="1264"/>
                </a:lnTo>
                <a:lnTo>
                  <a:pt x="22226" y="1263"/>
                </a:lnTo>
                <a:lnTo>
                  <a:pt x="22319" y="1285"/>
                </a:lnTo>
                <a:lnTo>
                  <a:pt x="22405" y="1303"/>
                </a:lnTo>
                <a:lnTo>
                  <a:pt x="22489" y="1322"/>
                </a:lnTo>
                <a:lnTo>
                  <a:pt x="22566" y="1337"/>
                </a:lnTo>
                <a:lnTo>
                  <a:pt x="22635" y="1355"/>
                </a:lnTo>
                <a:lnTo>
                  <a:pt x="22701" y="1369"/>
                </a:lnTo>
                <a:lnTo>
                  <a:pt x="22762" y="1381"/>
                </a:lnTo>
                <a:lnTo>
                  <a:pt x="22819" y="1395"/>
                </a:lnTo>
                <a:lnTo>
                  <a:pt x="22872" y="1405"/>
                </a:lnTo>
                <a:lnTo>
                  <a:pt x="22919" y="1416"/>
                </a:lnTo>
                <a:lnTo>
                  <a:pt x="22962" y="1428"/>
                </a:lnTo>
                <a:lnTo>
                  <a:pt x="23002" y="1436"/>
                </a:lnTo>
                <a:lnTo>
                  <a:pt x="23039" y="1442"/>
                </a:lnTo>
                <a:lnTo>
                  <a:pt x="23070" y="1449"/>
                </a:lnTo>
                <a:lnTo>
                  <a:pt x="23098" y="1456"/>
                </a:lnTo>
                <a:lnTo>
                  <a:pt x="23124" y="1463"/>
                </a:lnTo>
                <a:lnTo>
                  <a:pt x="23146" y="1466"/>
                </a:lnTo>
                <a:lnTo>
                  <a:pt x="23167" y="1471"/>
                </a:lnTo>
                <a:lnTo>
                  <a:pt x="23183" y="1475"/>
                </a:lnTo>
                <a:lnTo>
                  <a:pt x="23199" y="1478"/>
                </a:lnTo>
                <a:lnTo>
                  <a:pt x="23211" y="1482"/>
                </a:lnTo>
                <a:lnTo>
                  <a:pt x="23219" y="1483"/>
                </a:lnTo>
                <a:lnTo>
                  <a:pt x="23235" y="1487"/>
                </a:lnTo>
                <a:lnTo>
                  <a:pt x="23246" y="1489"/>
                </a:lnTo>
                <a:lnTo>
                  <a:pt x="23251" y="1490"/>
                </a:lnTo>
                <a:lnTo>
                  <a:pt x="23253" y="1490"/>
                </a:lnTo>
                <a:lnTo>
                  <a:pt x="23183" y="1530"/>
                </a:lnTo>
                <a:lnTo>
                  <a:pt x="23120" y="1567"/>
                </a:lnTo>
                <a:lnTo>
                  <a:pt x="23058" y="1602"/>
                </a:lnTo>
                <a:lnTo>
                  <a:pt x="23004" y="1635"/>
                </a:lnTo>
                <a:lnTo>
                  <a:pt x="22952" y="1664"/>
                </a:lnTo>
                <a:lnTo>
                  <a:pt x="22901" y="1692"/>
                </a:lnTo>
                <a:lnTo>
                  <a:pt x="22858" y="1718"/>
                </a:lnTo>
                <a:lnTo>
                  <a:pt x="22816" y="1743"/>
                </a:lnTo>
                <a:lnTo>
                  <a:pt x="22776" y="1763"/>
                </a:lnTo>
                <a:lnTo>
                  <a:pt x="22741" y="1784"/>
                </a:lnTo>
                <a:lnTo>
                  <a:pt x="22710" y="1803"/>
                </a:lnTo>
                <a:lnTo>
                  <a:pt x="22680" y="1821"/>
                </a:lnTo>
                <a:lnTo>
                  <a:pt x="22652" y="1836"/>
                </a:lnTo>
                <a:lnTo>
                  <a:pt x="22630" y="1849"/>
                </a:lnTo>
                <a:lnTo>
                  <a:pt x="22609" y="1861"/>
                </a:lnTo>
                <a:lnTo>
                  <a:pt x="22590" y="1871"/>
                </a:lnTo>
                <a:lnTo>
                  <a:pt x="22572" y="1882"/>
                </a:lnTo>
                <a:lnTo>
                  <a:pt x="22559" y="1890"/>
                </a:lnTo>
                <a:lnTo>
                  <a:pt x="22536" y="1904"/>
                </a:lnTo>
                <a:lnTo>
                  <a:pt x="22517" y="1913"/>
                </a:lnTo>
                <a:lnTo>
                  <a:pt x="22506" y="1920"/>
                </a:lnTo>
                <a:lnTo>
                  <a:pt x="22499" y="1923"/>
                </a:lnTo>
                <a:lnTo>
                  <a:pt x="22496" y="1927"/>
                </a:lnTo>
                <a:lnTo>
                  <a:pt x="22604" y="1937"/>
                </a:lnTo>
                <a:lnTo>
                  <a:pt x="22708" y="1948"/>
                </a:lnTo>
                <a:lnTo>
                  <a:pt x="22811" y="1958"/>
                </a:lnTo>
                <a:lnTo>
                  <a:pt x="22910" y="1970"/>
                </a:lnTo>
                <a:lnTo>
                  <a:pt x="23006" y="1979"/>
                </a:lnTo>
                <a:lnTo>
                  <a:pt x="23098" y="1988"/>
                </a:lnTo>
                <a:lnTo>
                  <a:pt x="23185" y="1996"/>
                </a:lnTo>
                <a:lnTo>
                  <a:pt x="23273" y="2005"/>
                </a:lnTo>
                <a:lnTo>
                  <a:pt x="23355" y="2014"/>
                </a:lnTo>
                <a:lnTo>
                  <a:pt x="23435" y="2023"/>
                </a:lnTo>
                <a:lnTo>
                  <a:pt x="23512" y="2031"/>
                </a:lnTo>
                <a:lnTo>
                  <a:pt x="23586" y="2038"/>
                </a:lnTo>
                <a:lnTo>
                  <a:pt x="23658" y="2043"/>
                </a:lnTo>
                <a:lnTo>
                  <a:pt x="23726" y="2054"/>
                </a:lnTo>
                <a:lnTo>
                  <a:pt x="23793" y="2059"/>
                </a:lnTo>
                <a:lnTo>
                  <a:pt x="23858" y="2066"/>
                </a:lnTo>
                <a:lnTo>
                  <a:pt x="23917" y="2071"/>
                </a:lnTo>
                <a:lnTo>
                  <a:pt x="23976" y="2076"/>
                </a:lnTo>
                <a:lnTo>
                  <a:pt x="24030" y="2083"/>
                </a:lnTo>
                <a:lnTo>
                  <a:pt x="24084" y="2089"/>
                </a:lnTo>
                <a:lnTo>
                  <a:pt x="24134" y="2094"/>
                </a:lnTo>
                <a:lnTo>
                  <a:pt x="24183" y="2099"/>
                </a:lnTo>
                <a:lnTo>
                  <a:pt x="24232" y="2103"/>
                </a:lnTo>
                <a:lnTo>
                  <a:pt x="24275" y="2108"/>
                </a:lnTo>
                <a:lnTo>
                  <a:pt x="24355" y="2116"/>
                </a:lnTo>
                <a:lnTo>
                  <a:pt x="24430" y="2123"/>
                </a:lnTo>
                <a:lnTo>
                  <a:pt x="24496" y="2130"/>
                </a:lnTo>
                <a:lnTo>
                  <a:pt x="24555" y="2136"/>
                </a:lnTo>
                <a:lnTo>
                  <a:pt x="24607" y="2143"/>
                </a:lnTo>
                <a:lnTo>
                  <a:pt x="24651" y="2148"/>
                </a:lnTo>
                <a:lnTo>
                  <a:pt x="24691" y="2149"/>
                </a:lnTo>
                <a:lnTo>
                  <a:pt x="24726" y="2153"/>
                </a:lnTo>
                <a:lnTo>
                  <a:pt x="24753" y="2156"/>
                </a:lnTo>
                <a:lnTo>
                  <a:pt x="24776" y="2158"/>
                </a:lnTo>
                <a:lnTo>
                  <a:pt x="24795" y="2160"/>
                </a:lnTo>
                <a:lnTo>
                  <a:pt x="24811" y="2162"/>
                </a:lnTo>
                <a:lnTo>
                  <a:pt x="24825" y="2165"/>
                </a:lnTo>
                <a:lnTo>
                  <a:pt x="24833" y="2165"/>
                </a:lnTo>
                <a:lnTo>
                  <a:pt x="24840" y="2165"/>
                </a:lnTo>
                <a:lnTo>
                  <a:pt x="24844" y="2167"/>
                </a:lnTo>
                <a:lnTo>
                  <a:pt x="24849" y="2167"/>
                </a:lnTo>
                <a:lnTo>
                  <a:pt x="24886" y="2130"/>
                </a:lnTo>
                <a:lnTo>
                  <a:pt x="24919" y="2097"/>
                </a:lnTo>
                <a:lnTo>
                  <a:pt x="24952" y="2064"/>
                </a:lnTo>
                <a:lnTo>
                  <a:pt x="24981" y="2033"/>
                </a:lnTo>
                <a:lnTo>
                  <a:pt x="25035" y="1981"/>
                </a:lnTo>
                <a:lnTo>
                  <a:pt x="25080" y="1936"/>
                </a:lnTo>
                <a:lnTo>
                  <a:pt x="25120" y="1896"/>
                </a:lnTo>
                <a:lnTo>
                  <a:pt x="25152" y="1863"/>
                </a:lnTo>
                <a:lnTo>
                  <a:pt x="25180" y="1836"/>
                </a:lnTo>
                <a:lnTo>
                  <a:pt x="25199" y="1817"/>
                </a:lnTo>
                <a:lnTo>
                  <a:pt x="25216" y="1800"/>
                </a:lnTo>
                <a:lnTo>
                  <a:pt x="25230" y="1786"/>
                </a:lnTo>
                <a:lnTo>
                  <a:pt x="25239" y="1777"/>
                </a:lnTo>
                <a:lnTo>
                  <a:pt x="25242" y="1772"/>
                </a:lnTo>
                <a:lnTo>
                  <a:pt x="25247" y="1769"/>
                </a:lnTo>
                <a:lnTo>
                  <a:pt x="25249" y="1767"/>
                </a:lnTo>
                <a:lnTo>
                  <a:pt x="25284" y="1829"/>
                </a:lnTo>
                <a:lnTo>
                  <a:pt x="25312" y="1885"/>
                </a:lnTo>
                <a:lnTo>
                  <a:pt x="25338" y="1932"/>
                </a:lnTo>
                <a:lnTo>
                  <a:pt x="25360" y="1972"/>
                </a:lnTo>
                <a:lnTo>
                  <a:pt x="25378" y="2007"/>
                </a:lnTo>
                <a:lnTo>
                  <a:pt x="25394" y="2035"/>
                </a:lnTo>
                <a:lnTo>
                  <a:pt x="25406" y="2059"/>
                </a:lnTo>
                <a:lnTo>
                  <a:pt x="25414" y="2080"/>
                </a:lnTo>
                <a:lnTo>
                  <a:pt x="25425" y="2094"/>
                </a:lnTo>
                <a:lnTo>
                  <a:pt x="25430" y="2106"/>
                </a:lnTo>
                <a:lnTo>
                  <a:pt x="25435" y="2111"/>
                </a:lnTo>
                <a:lnTo>
                  <a:pt x="25437" y="2118"/>
                </a:lnTo>
                <a:lnTo>
                  <a:pt x="25439" y="2123"/>
                </a:lnTo>
                <a:lnTo>
                  <a:pt x="25541" y="2134"/>
                </a:lnTo>
                <a:lnTo>
                  <a:pt x="25641" y="2143"/>
                </a:lnTo>
                <a:lnTo>
                  <a:pt x="25731" y="2149"/>
                </a:lnTo>
                <a:lnTo>
                  <a:pt x="25816" y="2158"/>
                </a:lnTo>
                <a:lnTo>
                  <a:pt x="25894" y="2165"/>
                </a:lnTo>
                <a:lnTo>
                  <a:pt x="25967" y="2170"/>
                </a:lnTo>
                <a:lnTo>
                  <a:pt x="26035" y="2177"/>
                </a:lnTo>
                <a:lnTo>
                  <a:pt x="26096" y="2183"/>
                </a:lnTo>
                <a:lnTo>
                  <a:pt x="26155" y="2189"/>
                </a:lnTo>
                <a:lnTo>
                  <a:pt x="26207" y="2193"/>
                </a:lnTo>
                <a:lnTo>
                  <a:pt x="26256" y="2198"/>
                </a:lnTo>
                <a:lnTo>
                  <a:pt x="26300" y="2202"/>
                </a:lnTo>
                <a:lnTo>
                  <a:pt x="26338" y="2203"/>
                </a:lnTo>
                <a:lnTo>
                  <a:pt x="26374" y="2209"/>
                </a:lnTo>
                <a:lnTo>
                  <a:pt x="26404" y="2210"/>
                </a:lnTo>
                <a:lnTo>
                  <a:pt x="26434" y="2212"/>
                </a:lnTo>
                <a:lnTo>
                  <a:pt x="26460" y="2216"/>
                </a:lnTo>
                <a:lnTo>
                  <a:pt x="26481" y="2217"/>
                </a:lnTo>
                <a:lnTo>
                  <a:pt x="26498" y="2219"/>
                </a:lnTo>
                <a:lnTo>
                  <a:pt x="26515" y="2221"/>
                </a:lnTo>
                <a:lnTo>
                  <a:pt x="26529" y="2221"/>
                </a:lnTo>
                <a:lnTo>
                  <a:pt x="26540" y="2224"/>
                </a:lnTo>
                <a:lnTo>
                  <a:pt x="26557" y="2226"/>
                </a:lnTo>
                <a:lnTo>
                  <a:pt x="26569" y="2226"/>
                </a:lnTo>
                <a:lnTo>
                  <a:pt x="26574" y="2226"/>
                </a:lnTo>
                <a:lnTo>
                  <a:pt x="26634" y="2257"/>
                </a:lnTo>
                <a:lnTo>
                  <a:pt x="26684" y="2285"/>
                </a:lnTo>
                <a:lnTo>
                  <a:pt x="26728" y="2306"/>
                </a:lnTo>
                <a:lnTo>
                  <a:pt x="26766" y="2327"/>
                </a:lnTo>
                <a:lnTo>
                  <a:pt x="26799" y="2344"/>
                </a:lnTo>
                <a:lnTo>
                  <a:pt x="26825" y="2356"/>
                </a:lnTo>
                <a:lnTo>
                  <a:pt x="26846" y="2370"/>
                </a:lnTo>
                <a:lnTo>
                  <a:pt x="26863" y="2379"/>
                </a:lnTo>
                <a:lnTo>
                  <a:pt x="26877" y="2386"/>
                </a:lnTo>
                <a:lnTo>
                  <a:pt x="26886" y="2393"/>
                </a:lnTo>
                <a:lnTo>
                  <a:pt x="26895" y="2395"/>
                </a:lnTo>
                <a:lnTo>
                  <a:pt x="26900" y="2398"/>
                </a:lnTo>
                <a:lnTo>
                  <a:pt x="26903" y="2402"/>
                </a:lnTo>
                <a:lnTo>
                  <a:pt x="26988" y="2389"/>
                </a:lnTo>
                <a:lnTo>
                  <a:pt x="27068" y="2381"/>
                </a:lnTo>
                <a:lnTo>
                  <a:pt x="27140" y="2372"/>
                </a:lnTo>
                <a:lnTo>
                  <a:pt x="27209" y="2363"/>
                </a:lnTo>
                <a:lnTo>
                  <a:pt x="27274" y="2356"/>
                </a:lnTo>
                <a:lnTo>
                  <a:pt x="27333" y="2351"/>
                </a:lnTo>
                <a:lnTo>
                  <a:pt x="27387" y="2344"/>
                </a:lnTo>
                <a:lnTo>
                  <a:pt x="27439" y="2337"/>
                </a:lnTo>
                <a:lnTo>
                  <a:pt x="27486" y="2330"/>
                </a:lnTo>
                <a:lnTo>
                  <a:pt x="27528" y="2327"/>
                </a:lnTo>
                <a:lnTo>
                  <a:pt x="27566" y="2322"/>
                </a:lnTo>
                <a:lnTo>
                  <a:pt x="27604" y="2318"/>
                </a:lnTo>
                <a:lnTo>
                  <a:pt x="27634" y="2313"/>
                </a:lnTo>
                <a:lnTo>
                  <a:pt x="27665" y="2311"/>
                </a:lnTo>
                <a:lnTo>
                  <a:pt x="27689" y="2306"/>
                </a:lnTo>
                <a:lnTo>
                  <a:pt x="27714" y="2304"/>
                </a:lnTo>
                <a:lnTo>
                  <a:pt x="27733" y="2303"/>
                </a:lnTo>
                <a:lnTo>
                  <a:pt x="27750" y="2301"/>
                </a:lnTo>
                <a:lnTo>
                  <a:pt x="27766" y="2297"/>
                </a:lnTo>
                <a:lnTo>
                  <a:pt x="27782" y="2296"/>
                </a:lnTo>
                <a:lnTo>
                  <a:pt x="27801" y="2294"/>
                </a:lnTo>
                <a:lnTo>
                  <a:pt x="27815" y="2294"/>
                </a:lnTo>
                <a:lnTo>
                  <a:pt x="27823" y="2292"/>
                </a:lnTo>
                <a:lnTo>
                  <a:pt x="27827" y="2292"/>
                </a:lnTo>
                <a:lnTo>
                  <a:pt x="27828" y="2292"/>
                </a:lnTo>
                <a:lnTo>
                  <a:pt x="27828" y="3555"/>
                </a:lnTo>
                <a:close/>
                <a:moveTo>
                  <a:pt x="15440" y="5901"/>
                </a:moveTo>
                <a:lnTo>
                  <a:pt x="15403" y="5887"/>
                </a:lnTo>
                <a:lnTo>
                  <a:pt x="15372" y="5876"/>
                </a:lnTo>
                <a:lnTo>
                  <a:pt x="15344" y="5868"/>
                </a:lnTo>
                <a:lnTo>
                  <a:pt x="15322" y="5859"/>
                </a:lnTo>
                <a:lnTo>
                  <a:pt x="15302" y="5852"/>
                </a:lnTo>
                <a:lnTo>
                  <a:pt x="15285" y="5845"/>
                </a:lnTo>
                <a:lnTo>
                  <a:pt x="15271" y="5842"/>
                </a:lnTo>
                <a:lnTo>
                  <a:pt x="15261" y="5836"/>
                </a:lnTo>
                <a:lnTo>
                  <a:pt x="15252" y="5835"/>
                </a:lnTo>
                <a:lnTo>
                  <a:pt x="15245" y="5833"/>
                </a:lnTo>
                <a:lnTo>
                  <a:pt x="15238" y="5828"/>
                </a:lnTo>
                <a:lnTo>
                  <a:pt x="15235" y="5828"/>
                </a:lnTo>
                <a:lnTo>
                  <a:pt x="15255" y="5793"/>
                </a:lnTo>
                <a:lnTo>
                  <a:pt x="15276" y="5763"/>
                </a:lnTo>
                <a:lnTo>
                  <a:pt x="15292" y="5735"/>
                </a:lnTo>
                <a:lnTo>
                  <a:pt x="15306" y="5715"/>
                </a:lnTo>
                <a:lnTo>
                  <a:pt x="15318" y="5695"/>
                </a:lnTo>
                <a:lnTo>
                  <a:pt x="15328" y="5680"/>
                </a:lnTo>
                <a:lnTo>
                  <a:pt x="15337" y="5666"/>
                </a:lnTo>
                <a:lnTo>
                  <a:pt x="15344" y="5655"/>
                </a:lnTo>
                <a:lnTo>
                  <a:pt x="15348" y="5648"/>
                </a:lnTo>
                <a:lnTo>
                  <a:pt x="15353" y="5642"/>
                </a:lnTo>
                <a:lnTo>
                  <a:pt x="15356" y="5636"/>
                </a:lnTo>
                <a:lnTo>
                  <a:pt x="15360" y="5631"/>
                </a:lnTo>
                <a:lnTo>
                  <a:pt x="15440" y="5901"/>
                </a:lnTo>
                <a:close/>
                <a:moveTo>
                  <a:pt x="19181" y="5175"/>
                </a:moveTo>
                <a:lnTo>
                  <a:pt x="19177" y="5174"/>
                </a:lnTo>
                <a:lnTo>
                  <a:pt x="19177" y="5172"/>
                </a:lnTo>
                <a:lnTo>
                  <a:pt x="19150" y="5175"/>
                </a:lnTo>
                <a:lnTo>
                  <a:pt x="19124" y="5179"/>
                </a:lnTo>
                <a:lnTo>
                  <a:pt x="19101" y="5182"/>
                </a:lnTo>
                <a:lnTo>
                  <a:pt x="19082" y="5184"/>
                </a:lnTo>
                <a:lnTo>
                  <a:pt x="19064" y="5188"/>
                </a:lnTo>
                <a:lnTo>
                  <a:pt x="19050" y="5188"/>
                </a:lnTo>
                <a:lnTo>
                  <a:pt x="19040" y="5189"/>
                </a:lnTo>
                <a:lnTo>
                  <a:pt x="19031" y="5191"/>
                </a:lnTo>
                <a:lnTo>
                  <a:pt x="19017" y="5191"/>
                </a:lnTo>
                <a:lnTo>
                  <a:pt x="19012" y="5193"/>
                </a:lnTo>
                <a:lnTo>
                  <a:pt x="19009" y="5193"/>
                </a:lnTo>
                <a:lnTo>
                  <a:pt x="19014" y="5242"/>
                </a:lnTo>
                <a:lnTo>
                  <a:pt x="19017" y="5283"/>
                </a:lnTo>
                <a:lnTo>
                  <a:pt x="19021" y="5318"/>
                </a:lnTo>
                <a:lnTo>
                  <a:pt x="19023" y="5349"/>
                </a:lnTo>
                <a:lnTo>
                  <a:pt x="19024" y="5375"/>
                </a:lnTo>
                <a:lnTo>
                  <a:pt x="19026" y="5396"/>
                </a:lnTo>
                <a:lnTo>
                  <a:pt x="19030" y="5414"/>
                </a:lnTo>
                <a:lnTo>
                  <a:pt x="19030" y="5429"/>
                </a:lnTo>
                <a:lnTo>
                  <a:pt x="19030" y="5442"/>
                </a:lnTo>
                <a:lnTo>
                  <a:pt x="19031" y="5450"/>
                </a:lnTo>
                <a:lnTo>
                  <a:pt x="19031" y="5455"/>
                </a:lnTo>
                <a:lnTo>
                  <a:pt x="19031" y="5459"/>
                </a:lnTo>
                <a:lnTo>
                  <a:pt x="19031" y="5462"/>
                </a:lnTo>
                <a:lnTo>
                  <a:pt x="19216" y="5442"/>
                </a:lnTo>
                <a:lnTo>
                  <a:pt x="19209" y="5395"/>
                </a:lnTo>
                <a:lnTo>
                  <a:pt x="19202" y="5353"/>
                </a:lnTo>
                <a:lnTo>
                  <a:pt x="19198" y="5316"/>
                </a:lnTo>
                <a:lnTo>
                  <a:pt x="19193" y="5285"/>
                </a:lnTo>
                <a:lnTo>
                  <a:pt x="19191" y="5259"/>
                </a:lnTo>
                <a:lnTo>
                  <a:pt x="19186" y="5238"/>
                </a:lnTo>
                <a:lnTo>
                  <a:pt x="19184" y="5219"/>
                </a:lnTo>
                <a:lnTo>
                  <a:pt x="19183" y="5207"/>
                </a:lnTo>
                <a:lnTo>
                  <a:pt x="19183" y="5196"/>
                </a:lnTo>
                <a:lnTo>
                  <a:pt x="19181" y="5188"/>
                </a:lnTo>
                <a:lnTo>
                  <a:pt x="19181" y="5181"/>
                </a:lnTo>
                <a:lnTo>
                  <a:pt x="19181" y="5175"/>
                </a:lnTo>
                <a:close/>
                <a:moveTo>
                  <a:pt x="25541" y="5384"/>
                </a:moveTo>
                <a:lnTo>
                  <a:pt x="25503" y="5447"/>
                </a:lnTo>
                <a:lnTo>
                  <a:pt x="25465" y="5506"/>
                </a:lnTo>
                <a:lnTo>
                  <a:pt x="25430" y="5562"/>
                </a:lnTo>
                <a:lnTo>
                  <a:pt x="25400" y="5614"/>
                </a:lnTo>
                <a:lnTo>
                  <a:pt x="25369" y="5662"/>
                </a:lnTo>
                <a:lnTo>
                  <a:pt x="25341" y="5708"/>
                </a:lnTo>
                <a:lnTo>
                  <a:pt x="25317" y="5749"/>
                </a:lnTo>
                <a:lnTo>
                  <a:pt x="25293" y="5786"/>
                </a:lnTo>
                <a:lnTo>
                  <a:pt x="25270" y="5824"/>
                </a:lnTo>
                <a:lnTo>
                  <a:pt x="25251" y="5854"/>
                </a:lnTo>
                <a:lnTo>
                  <a:pt x="25232" y="5885"/>
                </a:lnTo>
                <a:lnTo>
                  <a:pt x="25216" y="5911"/>
                </a:lnTo>
                <a:lnTo>
                  <a:pt x="25200" y="5935"/>
                </a:lnTo>
                <a:lnTo>
                  <a:pt x="25188" y="5958"/>
                </a:lnTo>
                <a:lnTo>
                  <a:pt x="25174" y="5977"/>
                </a:lnTo>
                <a:lnTo>
                  <a:pt x="25164" y="5995"/>
                </a:lnTo>
                <a:lnTo>
                  <a:pt x="25147" y="6026"/>
                </a:lnTo>
                <a:lnTo>
                  <a:pt x="25133" y="6045"/>
                </a:lnTo>
                <a:lnTo>
                  <a:pt x="25124" y="6062"/>
                </a:lnTo>
                <a:lnTo>
                  <a:pt x="25117" y="6071"/>
                </a:lnTo>
                <a:lnTo>
                  <a:pt x="25114" y="6078"/>
                </a:lnTo>
                <a:lnTo>
                  <a:pt x="25112" y="6082"/>
                </a:lnTo>
                <a:lnTo>
                  <a:pt x="25047" y="6115"/>
                </a:lnTo>
                <a:lnTo>
                  <a:pt x="24988" y="6146"/>
                </a:lnTo>
                <a:lnTo>
                  <a:pt x="24934" y="6174"/>
                </a:lnTo>
                <a:lnTo>
                  <a:pt x="24880" y="6200"/>
                </a:lnTo>
                <a:lnTo>
                  <a:pt x="24833" y="6226"/>
                </a:lnTo>
                <a:lnTo>
                  <a:pt x="24790" y="6248"/>
                </a:lnTo>
                <a:lnTo>
                  <a:pt x="24748" y="6271"/>
                </a:lnTo>
                <a:lnTo>
                  <a:pt x="24710" y="6290"/>
                </a:lnTo>
                <a:lnTo>
                  <a:pt x="24675" y="6308"/>
                </a:lnTo>
                <a:lnTo>
                  <a:pt x="24642" y="6325"/>
                </a:lnTo>
                <a:lnTo>
                  <a:pt x="24614" y="6341"/>
                </a:lnTo>
                <a:lnTo>
                  <a:pt x="24588" y="6353"/>
                </a:lnTo>
                <a:lnTo>
                  <a:pt x="24564" y="6367"/>
                </a:lnTo>
                <a:lnTo>
                  <a:pt x="24541" y="6377"/>
                </a:lnTo>
                <a:lnTo>
                  <a:pt x="24522" y="6386"/>
                </a:lnTo>
                <a:lnTo>
                  <a:pt x="24505" y="6395"/>
                </a:lnTo>
                <a:lnTo>
                  <a:pt x="24477" y="6410"/>
                </a:lnTo>
                <a:lnTo>
                  <a:pt x="24454" y="6421"/>
                </a:lnTo>
                <a:lnTo>
                  <a:pt x="24439" y="6429"/>
                </a:lnTo>
                <a:lnTo>
                  <a:pt x="24428" y="6435"/>
                </a:lnTo>
                <a:lnTo>
                  <a:pt x="24421" y="6438"/>
                </a:lnTo>
                <a:lnTo>
                  <a:pt x="24420" y="6438"/>
                </a:lnTo>
                <a:lnTo>
                  <a:pt x="24418" y="6441"/>
                </a:lnTo>
                <a:lnTo>
                  <a:pt x="24385" y="6400"/>
                </a:lnTo>
                <a:lnTo>
                  <a:pt x="24353" y="6361"/>
                </a:lnTo>
                <a:lnTo>
                  <a:pt x="24327" y="6332"/>
                </a:lnTo>
                <a:lnTo>
                  <a:pt x="24306" y="6306"/>
                </a:lnTo>
                <a:lnTo>
                  <a:pt x="24286" y="6283"/>
                </a:lnTo>
                <a:lnTo>
                  <a:pt x="24270" y="6264"/>
                </a:lnTo>
                <a:lnTo>
                  <a:pt x="24258" y="6248"/>
                </a:lnTo>
                <a:lnTo>
                  <a:pt x="24247" y="6235"/>
                </a:lnTo>
                <a:lnTo>
                  <a:pt x="24239" y="6226"/>
                </a:lnTo>
                <a:lnTo>
                  <a:pt x="24233" y="6217"/>
                </a:lnTo>
                <a:lnTo>
                  <a:pt x="24225" y="6208"/>
                </a:lnTo>
                <a:lnTo>
                  <a:pt x="24223" y="6207"/>
                </a:lnTo>
                <a:lnTo>
                  <a:pt x="24286" y="6172"/>
                </a:lnTo>
                <a:lnTo>
                  <a:pt x="24345" y="6139"/>
                </a:lnTo>
                <a:lnTo>
                  <a:pt x="24400" y="6108"/>
                </a:lnTo>
                <a:lnTo>
                  <a:pt x="24451" y="6080"/>
                </a:lnTo>
                <a:lnTo>
                  <a:pt x="24498" y="6052"/>
                </a:lnTo>
                <a:lnTo>
                  <a:pt x="24545" y="6028"/>
                </a:lnTo>
                <a:lnTo>
                  <a:pt x="24587" y="6003"/>
                </a:lnTo>
                <a:lnTo>
                  <a:pt x="24623" y="5984"/>
                </a:lnTo>
                <a:lnTo>
                  <a:pt x="24658" y="5963"/>
                </a:lnTo>
                <a:lnTo>
                  <a:pt x="24691" y="5946"/>
                </a:lnTo>
                <a:lnTo>
                  <a:pt x="24719" y="5928"/>
                </a:lnTo>
                <a:lnTo>
                  <a:pt x="24745" y="5913"/>
                </a:lnTo>
                <a:lnTo>
                  <a:pt x="24769" y="5901"/>
                </a:lnTo>
                <a:lnTo>
                  <a:pt x="24792" y="5890"/>
                </a:lnTo>
                <a:lnTo>
                  <a:pt x="24811" y="5878"/>
                </a:lnTo>
                <a:lnTo>
                  <a:pt x="24828" y="5868"/>
                </a:lnTo>
                <a:lnTo>
                  <a:pt x="24858" y="5852"/>
                </a:lnTo>
                <a:lnTo>
                  <a:pt x="24879" y="5842"/>
                </a:lnTo>
                <a:lnTo>
                  <a:pt x="24894" y="5833"/>
                </a:lnTo>
                <a:lnTo>
                  <a:pt x="24905" y="5826"/>
                </a:lnTo>
                <a:lnTo>
                  <a:pt x="24912" y="5822"/>
                </a:lnTo>
                <a:lnTo>
                  <a:pt x="24913" y="5822"/>
                </a:lnTo>
                <a:lnTo>
                  <a:pt x="24917" y="5819"/>
                </a:lnTo>
                <a:lnTo>
                  <a:pt x="24936" y="5758"/>
                </a:lnTo>
                <a:lnTo>
                  <a:pt x="24955" y="5701"/>
                </a:lnTo>
                <a:lnTo>
                  <a:pt x="24976" y="5647"/>
                </a:lnTo>
                <a:lnTo>
                  <a:pt x="24994" y="5596"/>
                </a:lnTo>
                <a:lnTo>
                  <a:pt x="25007" y="5551"/>
                </a:lnTo>
                <a:lnTo>
                  <a:pt x="25023" y="5506"/>
                </a:lnTo>
                <a:lnTo>
                  <a:pt x="25037" y="5464"/>
                </a:lnTo>
                <a:lnTo>
                  <a:pt x="25049" y="5428"/>
                </a:lnTo>
                <a:lnTo>
                  <a:pt x="25061" y="5395"/>
                </a:lnTo>
                <a:lnTo>
                  <a:pt x="25072" y="5362"/>
                </a:lnTo>
                <a:lnTo>
                  <a:pt x="25080" y="5334"/>
                </a:lnTo>
                <a:lnTo>
                  <a:pt x="25091" y="5308"/>
                </a:lnTo>
                <a:lnTo>
                  <a:pt x="25098" y="5285"/>
                </a:lnTo>
                <a:lnTo>
                  <a:pt x="25107" y="5264"/>
                </a:lnTo>
                <a:lnTo>
                  <a:pt x="25112" y="5243"/>
                </a:lnTo>
                <a:lnTo>
                  <a:pt x="25117" y="5226"/>
                </a:lnTo>
                <a:lnTo>
                  <a:pt x="25126" y="5200"/>
                </a:lnTo>
                <a:lnTo>
                  <a:pt x="25134" y="5179"/>
                </a:lnTo>
                <a:lnTo>
                  <a:pt x="25140" y="5163"/>
                </a:lnTo>
                <a:lnTo>
                  <a:pt x="25143" y="5155"/>
                </a:lnTo>
                <a:lnTo>
                  <a:pt x="25147" y="5148"/>
                </a:lnTo>
                <a:lnTo>
                  <a:pt x="25147" y="5142"/>
                </a:lnTo>
                <a:lnTo>
                  <a:pt x="25541" y="5384"/>
                </a:lnTo>
                <a:close/>
                <a:moveTo>
                  <a:pt x="18339" y="5944"/>
                </a:moveTo>
                <a:lnTo>
                  <a:pt x="18339" y="5941"/>
                </a:lnTo>
                <a:lnTo>
                  <a:pt x="18339" y="5934"/>
                </a:lnTo>
                <a:lnTo>
                  <a:pt x="18339" y="5922"/>
                </a:lnTo>
                <a:lnTo>
                  <a:pt x="18337" y="5908"/>
                </a:lnTo>
                <a:lnTo>
                  <a:pt x="18337" y="5885"/>
                </a:lnTo>
                <a:lnTo>
                  <a:pt x="18336" y="5857"/>
                </a:lnTo>
                <a:lnTo>
                  <a:pt x="18334" y="5840"/>
                </a:lnTo>
                <a:lnTo>
                  <a:pt x="18334" y="5819"/>
                </a:lnTo>
                <a:lnTo>
                  <a:pt x="18330" y="5798"/>
                </a:lnTo>
                <a:lnTo>
                  <a:pt x="18329" y="5772"/>
                </a:lnTo>
                <a:lnTo>
                  <a:pt x="18327" y="5746"/>
                </a:lnTo>
                <a:lnTo>
                  <a:pt x="18327" y="5715"/>
                </a:lnTo>
                <a:lnTo>
                  <a:pt x="18325" y="5682"/>
                </a:lnTo>
                <a:lnTo>
                  <a:pt x="18322" y="5647"/>
                </a:lnTo>
                <a:lnTo>
                  <a:pt x="18320" y="5607"/>
                </a:lnTo>
                <a:lnTo>
                  <a:pt x="18317" y="5565"/>
                </a:lnTo>
                <a:lnTo>
                  <a:pt x="18313" y="5520"/>
                </a:lnTo>
                <a:lnTo>
                  <a:pt x="18311" y="5471"/>
                </a:lnTo>
                <a:lnTo>
                  <a:pt x="18306" y="5419"/>
                </a:lnTo>
                <a:lnTo>
                  <a:pt x="18303" y="5362"/>
                </a:lnTo>
                <a:lnTo>
                  <a:pt x="18301" y="5301"/>
                </a:lnTo>
                <a:lnTo>
                  <a:pt x="18296" y="5238"/>
                </a:lnTo>
                <a:lnTo>
                  <a:pt x="18297" y="5235"/>
                </a:lnTo>
                <a:lnTo>
                  <a:pt x="18304" y="5229"/>
                </a:lnTo>
                <a:lnTo>
                  <a:pt x="18311" y="5224"/>
                </a:lnTo>
                <a:lnTo>
                  <a:pt x="18320" y="5217"/>
                </a:lnTo>
                <a:lnTo>
                  <a:pt x="18329" y="5210"/>
                </a:lnTo>
                <a:lnTo>
                  <a:pt x="18343" y="5202"/>
                </a:lnTo>
                <a:lnTo>
                  <a:pt x="18357" y="5189"/>
                </a:lnTo>
                <a:lnTo>
                  <a:pt x="18376" y="5175"/>
                </a:lnTo>
                <a:lnTo>
                  <a:pt x="18397" y="5158"/>
                </a:lnTo>
                <a:lnTo>
                  <a:pt x="18423" y="5139"/>
                </a:lnTo>
                <a:lnTo>
                  <a:pt x="18452" y="5116"/>
                </a:lnTo>
                <a:lnTo>
                  <a:pt x="18487" y="5090"/>
                </a:lnTo>
                <a:lnTo>
                  <a:pt x="18487" y="5092"/>
                </a:lnTo>
                <a:lnTo>
                  <a:pt x="18490" y="5097"/>
                </a:lnTo>
                <a:lnTo>
                  <a:pt x="18497" y="5104"/>
                </a:lnTo>
                <a:lnTo>
                  <a:pt x="18508" y="5116"/>
                </a:lnTo>
                <a:lnTo>
                  <a:pt x="18525" y="5134"/>
                </a:lnTo>
                <a:lnTo>
                  <a:pt x="18550" y="5158"/>
                </a:lnTo>
                <a:lnTo>
                  <a:pt x="18565" y="5175"/>
                </a:lnTo>
                <a:lnTo>
                  <a:pt x="18581" y="5193"/>
                </a:lnTo>
                <a:lnTo>
                  <a:pt x="18579" y="5198"/>
                </a:lnTo>
                <a:lnTo>
                  <a:pt x="18572" y="5207"/>
                </a:lnTo>
                <a:lnTo>
                  <a:pt x="18565" y="5214"/>
                </a:lnTo>
                <a:lnTo>
                  <a:pt x="18558" y="5224"/>
                </a:lnTo>
                <a:lnTo>
                  <a:pt x="18548" y="5238"/>
                </a:lnTo>
                <a:lnTo>
                  <a:pt x="18537" y="5252"/>
                </a:lnTo>
                <a:lnTo>
                  <a:pt x="18522" y="5275"/>
                </a:lnTo>
                <a:lnTo>
                  <a:pt x="18504" y="5299"/>
                </a:lnTo>
                <a:lnTo>
                  <a:pt x="18482" y="5327"/>
                </a:lnTo>
                <a:lnTo>
                  <a:pt x="18457" y="5360"/>
                </a:lnTo>
                <a:lnTo>
                  <a:pt x="18430" y="5396"/>
                </a:lnTo>
                <a:lnTo>
                  <a:pt x="18398" y="5442"/>
                </a:lnTo>
                <a:lnTo>
                  <a:pt x="18398" y="5443"/>
                </a:lnTo>
                <a:lnTo>
                  <a:pt x="18398" y="5445"/>
                </a:lnTo>
                <a:lnTo>
                  <a:pt x="18402" y="5447"/>
                </a:lnTo>
                <a:lnTo>
                  <a:pt x="18405" y="5454"/>
                </a:lnTo>
                <a:lnTo>
                  <a:pt x="18410" y="5464"/>
                </a:lnTo>
                <a:lnTo>
                  <a:pt x="18416" y="5478"/>
                </a:lnTo>
                <a:lnTo>
                  <a:pt x="18424" y="5495"/>
                </a:lnTo>
                <a:lnTo>
                  <a:pt x="18438" y="5518"/>
                </a:lnTo>
                <a:lnTo>
                  <a:pt x="18452" y="5546"/>
                </a:lnTo>
                <a:lnTo>
                  <a:pt x="18470" y="5581"/>
                </a:lnTo>
                <a:lnTo>
                  <a:pt x="18490" y="5622"/>
                </a:lnTo>
                <a:lnTo>
                  <a:pt x="18515" y="5671"/>
                </a:lnTo>
                <a:lnTo>
                  <a:pt x="18530" y="5699"/>
                </a:lnTo>
                <a:lnTo>
                  <a:pt x="18546" y="5730"/>
                </a:lnTo>
                <a:lnTo>
                  <a:pt x="18560" y="5760"/>
                </a:lnTo>
                <a:lnTo>
                  <a:pt x="18579" y="5795"/>
                </a:lnTo>
                <a:lnTo>
                  <a:pt x="18598" y="5831"/>
                </a:lnTo>
                <a:lnTo>
                  <a:pt x="18617" y="5869"/>
                </a:lnTo>
                <a:lnTo>
                  <a:pt x="18339" y="5944"/>
                </a:lnTo>
                <a:close/>
                <a:moveTo>
                  <a:pt x="16532" y="5579"/>
                </a:moveTo>
                <a:lnTo>
                  <a:pt x="16532" y="5577"/>
                </a:lnTo>
                <a:lnTo>
                  <a:pt x="16530" y="5568"/>
                </a:lnTo>
                <a:lnTo>
                  <a:pt x="16527" y="5560"/>
                </a:lnTo>
                <a:lnTo>
                  <a:pt x="16525" y="5551"/>
                </a:lnTo>
                <a:lnTo>
                  <a:pt x="16523" y="5537"/>
                </a:lnTo>
                <a:lnTo>
                  <a:pt x="16518" y="5522"/>
                </a:lnTo>
                <a:lnTo>
                  <a:pt x="16515" y="5504"/>
                </a:lnTo>
                <a:lnTo>
                  <a:pt x="16508" y="5480"/>
                </a:lnTo>
                <a:lnTo>
                  <a:pt x="16501" y="5454"/>
                </a:lnTo>
                <a:lnTo>
                  <a:pt x="16496" y="5424"/>
                </a:lnTo>
                <a:lnTo>
                  <a:pt x="16483" y="5388"/>
                </a:lnTo>
                <a:lnTo>
                  <a:pt x="16475" y="5346"/>
                </a:lnTo>
                <a:lnTo>
                  <a:pt x="16475" y="5344"/>
                </a:lnTo>
                <a:lnTo>
                  <a:pt x="16480" y="5341"/>
                </a:lnTo>
                <a:lnTo>
                  <a:pt x="16483" y="5335"/>
                </a:lnTo>
                <a:lnTo>
                  <a:pt x="16490" y="5327"/>
                </a:lnTo>
                <a:lnTo>
                  <a:pt x="16499" y="5316"/>
                </a:lnTo>
                <a:lnTo>
                  <a:pt x="16513" y="5301"/>
                </a:lnTo>
                <a:lnTo>
                  <a:pt x="16527" y="5282"/>
                </a:lnTo>
                <a:lnTo>
                  <a:pt x="16548" y="5255"/>
                </a:lnTo>
                <a:lnTo>
                  <a:pt x="16572" y="5226"/>
                </a:lnTo>
                <a:lnTo>
                  <a:pt x="16600" y="5189"/>
                </a:lnTo>
                <a:lnTo>
                  <a:pt x="16635" y="5148"/>
                </a:lnTo>
                <a:lnTo>
                  <a:pt x="16675" y="5097"/>
                </a:lnTo>
                <a:lnTo>
                  <a:pt x="16720" y="5040"/>
                </a:lnTo>
                <a:lnTo>
                  <a:pt x="16772" y="4975"/>
                </a:lnTo>
                <a:lnTo>
                  <a:pt x="16776" y="4977"/>
                </a:lnTo>
                <a:lnTo>
                  <a:pt x="16781" y="4986"/>
                </a:lnTo>
                <a:lnTo>
                  <a:pt x="16788" y="4993"/>
                </a:lnTo>
                <a:lnTo>
                  <a:pt x="16795" y="5002"/>
                </a:lnTo>
                <a:lnTo>
                  <a:pt x="16803" y="5014"/>
                </a:lnTo>
                <a:lnTo>
                  <a:pt x="16814" y="5028"/>
                </a:lnTo>
                <a:lnTo>
                  <a:pt x="16828" y="5045"/>
                </a:lnTo>
                <a:lnTo>
                  <a:pt x="16843" y="5066"/>
                </a:lnTo>
                <a:lnTo>
                  <a:pt x="16863" y="5090"/>
                </a:lnTo>
                <a:lnTo>
                  <a:pt x="16885" y="5122"/>
                </a:lnTo>
                <a:lnTo>
                  <a:pt x="16911" y="5155"/>
                </a:lnTo>
                <a:lnTo>
                  <a:pt x="16939" y="5193"/>
                </a:lnTo>
                <a:lnTo>
                  <a:pt x="16944" y="5193"/>
                </a:lnTo>
                <a:lnTo>
                  <a:pt x="16949" y="5191"/>
                </a:lnTo>
                <a:lnTo>
                  <a:pt x="16956" y="5191"/>
                </a:lnTo>
                <a:lnTo>
                  <a:pt x="16965" y="5191"/>
                </a:lnTo>
                <a:lnTo>
                  <a:pt x="16974" y="5189"/>
                </a:lnTo>
                <a:lnTo>
                  <a:pt x="16988" y="5188"/>
                </a:lnTo>
                <a:lnTo>
                  <a:pt x="17005" y="5188"/>
                </a:lnTo>
                <a:lnTo>
                  <a:pt x="17023" y="5184"/>
                </a:lnTo>
                <a:lnTo>
                  <a:pt x="17047" y="5182"/>
                </a:lnTo>
                <a:lnTo>
                  <a:pt x="17073" y="5179"/>
                </a:lnTo>
                <a:lnTo>
                  <a:pt x="17103" y="5175"/>
                </a:lnTo>
                <a:lnTo>
                  <a:pt x="17139" y="5172"/>
                </a:lnTo>
                <a:lnTo>
                  <a:pt x="17139" y="5170"/>
                </a:lnTo>
                <a:lnTo>
                  <a:pt x="17136" y="5163"/>
                </a:lnTo>
                <a:lnTo>
                  <a:pt x="17136" y="5149"/>
                </a:lnTo>
                <a:lnTo>
                  <a:pt x="17136" y="5141"/>
                </a:lnTo>
                <a:lnTo>
                  <a:pt x="17134" y="5130"/>
                </a:lnTo>
                <a:lnTo>
                  <a:pt x="17134" y="5115"/>
                </a:lnTo>
                <a:lnTo>
                  <a:pt x="17132" y="5097"/>
                </a:lnTo>
                <a:lnTo>
                  <a:pt x="17130" y="5078"/>
                </a:lnTo>
                <a:lnTo>
                  <a:pt x="17127" y="5054"/>
                </a:lnTo>
                <a:lnTo>
                  <a:pt x="17125" y="5028"/>
                </a:lnTo>
                <a:lnTo>
                  <a:pt x="17123" y="4996"/>
                </a:lnTo>
                <a:lnTo>
                  <a:pt x="17127" y="4996"/>
                </a:lnTo>
                <a:lnTo>
                  <a:pt x="17136" y="4998"/>
                </a:lnTo>
                <a:lnTo>
                  <a:pt x="17143" y="4998"/>
                </a:lnTo>
                <a:lnTo>
                  <a:pt x="17151" y="5002"/>
                </a:lnTo>
                <a:lnTo>
                  <a:pt x="17165" y="5003"/>
                </a:lnTo>
                <a:lnTo>
                  <a:pt x="17177" y="5007"/>
                </a:lnTo>
                <a:lnTo>
                  <a:pt x="17198" y="5010"/>
                </a:lnTo>
                <a:lnTo>
                  <a:pt x="17219" y="5014"/>
                </a:lnTo>
                <a:lnTo>
                  <a:pt x="17245" y="5021"/>
                </a:lnTo>
                <a:lnTo>
                  <a:pt x="17275" y="5028"/>
                </a:lnTo>
                <a:lnTo>
                  <a:pt x="17309" y="5035"/>
                </a:lnTo>
                <a:lnTo>
                  <a:pt x="17348" y="5040"/>
                </a:lnTo>
                <a:lnTo>
                  <a:pt x="17348" y="5043"/>
                </a:lnTo>
                <a:lnTo>
                  <a:pt x="17351" y="5043"/>
                </a:lnTo>
                <a:lnTo>
                  <a:pt x="17353" y="5047"/>
                </a:lnTo>
                <a:lnTo>
                  <a:pt x="17356" y="5054"/>
                </a:lnTo>
                <a:lnTo>
                  <a:pt x="17362" y="5062"/>
                </a:lnTo>
                <a:lnTo>
                  <a:pt x="17369" y="5073"/>
                </a:lnTo>
                <a:lnTo>
                  <a:pt x="17379" y="5089"/>
                </a:lnTo>
                <a:lnTo>
                  <a:pt x="17393" y="5111"/>
                </a:lnTo>
                <a:lnTo>
                  <a:pt x="17407" y="5134"/>
                </a:lnTo>
                <a:lnTo>
                  <a:pt x="17428" y="5167"/>
                </a:lnTo>
                <a:lnTo>
                  <a:pt x="17450" y="5205"/>
                </a:lnTo>
                <a:lnTo>
                  <a:pt x="17478" y="5248"/>
                </a:lnTo>
                <a:lnTo>
                  <a:pt x="17510" y="5301"/>
                </a:lnTo>
                <a:lnTo>
                  <a:pt x="17548" y="5360"/>
                </a:lnTo>
                <a:lnTo>
                  <a:pt x="17567" y="5393"/>
                </a:lnTo>
                <a:lnTo>
                  <a:pt x="17590" y="5428"/>
                </a:lnTo>
                <a:lnTo>
                  <a:pt x="16998" y="5375"/>
                </a:lnTo>
                <a:lnTo>
                  <a:pt x="16996" y="5375"/>
                </a:lnTo>
                <a:lnTo>
                  <a:pt x="16795" y="5375"/>
                </a:lnTo>
                <a:lnTo>
                  <a:pt x="16789" y="5377"/>
                </a:lnTo>
                <a:lnTo>
                  <a:pt x="16786" y="5382"/>
                </a:lnTo>
                <a:lnTo>
                  <a:pt x="16779" y="5386"/>
                </a:lnTo>
                <a:lnTo>
                  <a:pt x="16772" y="5393"/>
                </a:lnTo>
                <a:lnTo>
                  <a:pt x="16762" y="5400"/>
                </a:lnTo>
                <a:lnTo>
                  <a:pt x="16749" y="5410"/>
                </a:lnTo>
                <a:lnTo>
                  <a:pt x="16732" y="5426"/>
                </a:lnTo>
                <a:lnTo>
                  <a:pt x="16709" y="5442"/>
                </a:lnTo>
                <a:lnTo>
                  <a:pt x="16683" y="5461"/>
                </a:lnTo>
                <a:lnTo>
                  <a:pt x="16654" y="5485"/>
                </a:lnTo>
                <a:lnTo>
                  <a:pt x="16619" y="5511"/>
                </a:lnTo>
                <a:lnTo>
                  <a:pt x="16577" y="5544"/>
                </a:lnTo>
                <a:lnTo>
                  <a:pt x="16532" y="5579"/>
                </a:lnTo>
                <a:close/>
                <a:moveTo>
                  <a:pt x="26300" y="4953"/>
                </a:moveTo>
                <a:lnTo>
                  <a:pt x="26249" y="4975"/>
                </a:lnTo>
                <a:lnTo>
                  <a:pt x="26202" y="4995"/>
                </a:lnTo>
                <a:lnTo>
                  <a:pt x="26157" y="5012"/>
                </a:lnTo>
                <a:lnTo>
                  <a:pt x="26117" y="5029"/>
                </a:lnTo>
                <a:lnTo>
                  <a:pt x="26079" y="5047"/>
                </a:lnTo>
                <a:lnTo>
                  <a:pt x="26044" y="5061"/>
                </a:lnTo>
                <a:lnTo>
                  <a:pt x="26011" y="5075"/>
                </a:lnTo>
                <a:lnTo>
                  <a:pt x="25980" y="5089"/>
                </a:lnTo>
                <a:lnTo>
                  <a:pt x="25952" y="5099"/>
                </a:lnTo>
                <a:lnTo>
                  <a:pt x="25926" y="5111"/>
                </a:lnTo>
                <a:lnTo>
                  <a:pt x="25901" y="5122"/>
                </a:lnTo>
                <a:lnTo>
                  <a:pt x="25882" y="5130"/>
                </a:lnTo>
                <a:lnTo>
                  <a:pt x="25844" y="5146"/>
                </a:lnTo>
                <a:lnTo>
                  <a:pt x="25814" y="5156"/>
                </a:lnTo>
                <a:lnTo>
                  <a:pt x="25792" y="5167"/>
                </a:lnTo>
                <a:lnTo>
                  <a:pt x="25774" y="5174"/>
                </a:lnTo>
                <a:lnTo>
                  <a:pt x="25764" y="5181"/>
                </a:lnTo>
                <a:lnTo>
                  <a:pt x="25755" y="5182"/>
                </a:lnTo>
                <a:lnTo>
                  <a:pt x="25748" y="5184"/>
                </a:lnTo>
                <a:lnTo>
                  <a:pt x="25745" y="5188"/>
                </a:lnTo>
                <a:lnTo>
                  <a:pt x="25722" y="5156"/>
                </a:lnTo>
                <a:lnTo>
                  <a:pt x="25700" y="5132"/>
                </a:lnTo>
                <a:lnTo>
                  <a:pt x="25681" y="5108"/>
                </a:lnTo>
                <a:lnTo>
                  <a:pt x="25665" y="5090"/>
                </a:lnTo>
                <a:lnTo>
                  <a:pt x="25651" y="5073"/>
                </a:lnTo>
                <a:lnTo>
                  <a:pt x="25641" y="5061"/>
                </a:lnTo>
                <a:lnTo>
                  <a:pt x="25632" y="5049"/>
                </a:lnTo>
                <a:lnTo>
                  <a:pt x="25623" y="5040"/>
                </a:lnTo>
                <a:lnTo>
                  <a:pt x="25614" y="5028"/>
                </a:lnTo>
                <a:lnTo>
                  <a:pt x="25607" y="5021"/>
                </a:lnTo>
                <a:lnTo>
                  <a:pt x="25606" y="5019"/>
                </a:lnTo>
                <a:lnTo>
                  <a:pt x="25651" y="4998"/>
                </a:lnTo>
                <a:lnTo>
                  <a:pt x="25696" y="4979"/>
                </a:lnTo>
                <a:lnTo>
                  <a:pt x="25734" y="4960"/>
                </a:lnTo>
                <a:lnTo>
                  <a:pt x="25773" y="4942"/>
                </a:lnTo>
                <a:lnTo>
                  <a:pt x="25807" y="4927"/>
                </a:lnTo>
                <a:lnTo>
                  <a:pt x="25841" y="4911"/>
                </a:lnTo>
                <a:lnTo>
                  <a:pt x="25870" y="4897"/>
                </a:lnTo>
                <a:lnTo>
                  <a:pt x="25896" y="4885"/>
                </a:lnTo>
                <a:lnTo>
                  <a:pt x="25922" y="4871"/>
                </a:lnTo>
                <a:lnTo>
                  <a:pt x="25947" y="4861"/>
                </a:lnTo>
                <a:lnTo>
                  <a:pt x="25987" y="4843"/>
                </a:lnTo>
                <a:lnTo>
                  <a:pt x="26020" y="4828"/>
                </a:lnTo>
                <a:lnTo>
                  <a:pt x="26047" y="4815"/>
                </a:lnTo>
                <a:lnTo>
                  <a:pt x="26067" y="4807"/>
                </a:lnTo>
                <a:lnTo>
                  <a:pt x="26082" y="4798"/>
                </a:lnTo>
                <a:lnTo>
                  <a:pt x="26094" y="4793"/>
                </a:lnTo>
                <a:lnTo>
                  <a:pt x="26103" y="4789"/>
                </a:lnTo>
                <a:lnTo>
                  <a:pt x="26107" y="4786"/>
                </a:lnTo>
                <a:lnTo>
                  <a:pt x="26108" y="4786"/>
                </a:lnTo>
                <a:lnTo>
                  <a:pt x="26300" y="4953"/>
                </a:lnTo>
                <a:close/>
                <a:moveTo>
                  <a:pt x="13902" y="4391"/>
                </a:moveTo>
                <a:lnTo>
                  <a:pt x="13866" y="4429"/>
                </a:lnTo>
                <a:lnTo>
                  <a:pt x="13834" y="4464"/>
                </a:lnTo>
                <a:lnTo>
                  <a:pt x="13807" y="4495"/>
                </a:lnTo>
                <a:lnTo>
                  <a:pt x="13784" y="4522"/>
                </a:lnTo>
                <a:lnTo>
                  <a:pt x="13763" y="4544"/>
                </a:lnTo>
                <a:lnTo>
                  <a:pt x="13748" y="4563"/>
                </a:lnTo>
                <a:lnTo>
                  <a:pt x="13734" y="4577"/>
                </a:lnTo>
                <a:lnTo>
                  <a:pt x="13721" y="4589"/>
                </a:lnTo>
                <a:lnTo>
                  <a:pt x="13716" y="4598"/>
                </a:lnTo>
                <a:lnTo>
                  <a:pt x="13709" y="4605"/>
                </a:lnTo>
                <a:lnTo>
                  <a:pt x="13701" y="4614"/>
                </a:lnTo>
                <a:lnTo>
                  <a:pt x="13697" y="4617"/>
                </a:lnTo>
                <a:lnTo>
                  <a:pt x="13659" y="4581"/>
                </a:lnTo>
                <a:lnTo>
                  <a:pt x="13624" y="4549"/>
                </a:lnTo>
                <a:lnTo>
                  <a:pt x="13593" y="4523"/>
                </a:lnTo>
                <a:lnTo>
                  <a:pt x="13567" y="4499"/>
                </a:lnTo>
                <a:lnTo>
                  <a:pt x="13544" y="4480"/>
                </a:lnTo>
                <a:lnTo>
                  <a:pt x="13527" y="4462"/>
                </a:lnTo>
                <a:lnTo>
                  <a:pt x="13513" y="4450"/>
                </a:lnTo>
                <a:lnTo>
                  <a:pt x="13499" y="4438"/>
                </a:lnTo>
                <a:lnTo>
                  <a:pt x="13490" y="4431"/>
                </a:lnTo>
                <a:lnTo>
                  <a:pt x="13483" y="4426"/>
                </a:lnTo>
                <a:lnTo>
                  <a:pt x="13474" y="4417"/>
                </a:lnTo>
                <a:lnTo>
                  <a:pt x="13471" y="4414"/>
                </a:lnTo>
                <a:lnTo>
                  <a:pt x="13506" y="4355"/>
                </a:lnTo>
                <a:lnTo>
                  <a:pt x="13534" y="4304"/>
                </a:lnTo>
                <a:lnTo>
                  <a:pt x="13560" y="4261"/>
                </a:lnTo>
                <a:lnTo>
                  <a:pt x="13582" y="4224"/>
                </a:lnTo>
                <a:lnTo>
                  <a:pt x="13600" y="4193"/>
                </a:lnTo>
                <a:lnTo>
                  <a:pt x="13615" y="4165"/>
                </a:lnTo>
                <a:lnTo>
                  <a:pt x="13628" y="4142"/>
                </a:lnTo>
                <a:lnTo>
                  <a:pt x="13636" y="4129"/>
                </a:lnTo>
                <a:lnTo>
                  <a:pt x="13645" y="4113"/>
                </a:lnTo>
                <a:lnTo>
                  <a:pt x="13652" y="4104"/>
                </a:lnTo>
                <a:lnTo>
                  <a:pt x="13657" y="4095"/>
                </a:lnTo>
                <a:lnTo>
                  <a:pt x="13659" y="4090"/>
                </a:lnTo>
                <a:lnTo>
                  <a:pt x="13661" y="4087"/>
                </a:lnTo>
                <a:lnTo>
                  <a:pt x="13902" y="4391"/>
                </a:lnTo>
                <a:close/>
                <a:moveTo>
                  <a:pt x="14483" y="4283"/>
                </a:moveTo>
                <a:lnTo>
                  <a:pt x="14480" y="4332"/>
                </a:lnTo>
                <a:lnTo>
                  <a:pt x="14475" y="4375"/>
                </a:lnTo>
                <a:lnTo>
                  <a:pt x="14471" y="4410"/>
                </a:lnTo>
                <a:lnTo>
                  <a:pt x="14468" y="4443"/>
                </a:lnTo>
                <a:lnTo>
                  <a:pt x="14466" y="4469"/>
                </a:lnTo>
                <a:lnTo>
                  <a:pt x="14462" y="4490"/>
                </a:lnTo>
                <a:lnTo>
                  <a:pt x="14462" y="4511"/>
                </a:lnTo>
                <a:lnTo>
                  <a:pt x="14459" y="4523"/>
                </a:lnTo>
                <a:lnTo>
                  <a:pt x="14457" y="4537"/>
                </a:lnTo>
                <a:lnTo>
                  <a:pt x="14457" y="4546"/>
                </a:lnTo>
                <a:lnTo>
                  <a:pt x="14457" y="4549"/>
                </a:lnTo>
                <a:lnTo>
                  <a:pt x="14455" y="4555"/>
                </a:lnTo>
                <a:lnTo>
                  <a:pt x="14455" y="4558"/>
                </a:lnTo>
                <a:lnTo>
                  <a:pt x="14414" y="4558"/>
                </a:lnTo>
                <a:lnTo>
                  <a:pt x="13989" y="4558"/>
                </a:lnTo>
                <a:lnTo>
                  <a:pt x="14014" y="4511"/>
                </a:lnTo>
                <a:lnTo>
                  <a:pt x="14038" y="4469"/>
                </a:lnTo>
                <a:lnTo>
                  <a:pt x="14057" y="4431"/>
                </a:lnTo>
                <a:lnTo>
                  <a:pt x="14073" y="4400"/>
                </a:lnTo>
                <a:lnTo>
                  <a:pt x="14087" y="4372"/>
                </a:lnTo>
                <a:lnTo>
                  <a:pt x="14099" y="4351"/>
                </a:lnTo>
                <a:lnTo>
                  <a:pt x="14108" y="4332"/>
                </a:lnTo>
                <a:lnTo>
                  <a:pt x="14116" y="4318"/>
                </a:lnTo>
                <a:lnTo>
                  <a:pt x="14123" y="4304"/>
                </a:lnTo>
                <a:lnTo>
                  <a:pt x="14127" y="4295"/>
                </a:lnTo>
                <a:lnTo>
                  <a:pt x="14128" y="4292"/>
                </a:lnTo>
                <a:lnTo>
                  <a:pt x="14132" y="4287"/>
                </a:lnTo>
                <a:lnTo>
                  <a:pt x="14134" y="4283"/>
                </a:lnTo>
                <a:lnTo>
                  <a:pt x="14081" y="4224"/>
                </a:lnTo>
                <a:lnTo>
                  <a:pt x="14033" y="4174"/>
                </a:lnTo>
                <a:lnTo>
                  <a:pt x="13993" y="4130"/>
                </a:lnTo>
                <a:lnTo>
                  <a:pt x="13958" y="4092"/>
                </a:lnTo>
                <a:lnTo>
                  <a:pt x="13928" y="4062"/>
                </a:lnTo>
                <a:lnTo>
                  <a:pt x="13904" y="4033"/>
                </a:lnTo>
                <a:lnTo>
                  <a:pt x="13883" y="4012"/>
                </a:lnTo>
                <a:lnTo>
                  <a:pt x="13866" y="3996"/>
                </a:lnTo>
                <a:lnTo>
                  <a:pt x="13854" y="3981"/>
                </a:lnTo>
                <a:lnTo>
                  <a:pt x="13845" y="3972"/>
                </a:lnTo>
                <a:lnTo>
                  <a:pt x="13838" y="3963"/>
                </a:lnTo>
                <a:lnTo>
                  <a:pt x="13834" y="3960"/>
                </a:lnTo>
                <a:lnTo>
                  <a:pt x="13829" y="3955"/>
                </a:lnTo>
                <a:lnTo>
                  <a:pt x="13869" y="3913"/>
                </a:lnTo>
                <a:lnTo>
                  <a:pt x="13904" y="3876"/>
                </a:lnTo>
                <a:lnTo>
                  <a:pt x="13934" y="3845"/>
                </a:lnTo>
                <a:lnTo>
                  <a:pt x="13960" y="3819"/>
                </a:lnTo>
                <a:lnTo>
                  <a:pt x="13982" y="3796"/>
                </a:lnTo>
                <a:lnTo>
                  <a:pt x="14000" y="3777"/>
                </a:lnTo>
                <a:lnTo>
                  <a:pt x="14015" y="3762"/>
                </a:lnTo>
                <a:lnTo>
                  <a:pt x="14026" y="3749"/>
                </a:lnTo>
                <a:lnTo>
                  <a:pt x="14038" y="3741"/>
                </a:lnTo>
                <a:lnTo>
                  <a:pt x="14043" y="3732"/>
                </a:lnTo>
                <a:lnTo>
                  <a:pt x="14052" y="3723"/>
                </a:lnTo>
                <a:lnTo>
                  <a:pt x="14055" y="3720"/>
                </a:lnTo>
                <a:lnTo>
                  <a:pt x="14078" y="3777"/>
                </a:lnTo>
                <a:lnTo>
                  <a:pt x="14101" y="3828"/>
                </a:lnTo>
                <a:lnTo>
                  <a:pt x="14118" y="3875"/>
                </a:lnTo>
                <a:lnTo>
                  <a:pt x="14135" y="3911"/>
                </a:lnTo>
                <a:lnTo>
                  <a:pt x="14149" y="3942"/>
                </a:lnTo>
                <a:lnTo>
                  <a:pt x="14160" y="3970"/>
                </a:lnTo>
                <a:lnTo>
                  <a:pt x="14168" y="3989"/>
                </a:lnTo>
                <a:lnTo>
                  <a:pt x="14175" y="4007"/>
                </a:lnTo>
                <a:lnTo>
                  <a:pt x="14182" y="4022"/>
                </a:lnTo>
                <a:lnTo>
                  <a:pt x="14186" y="4031"/>
                </a:lnTo>
                <a:lnTo>
                  <a:pt x="14188" y="4040"/>
                </a:lnTo>
                <a:lnTo>
                  <a:pt x="14191" y="4045"/>
                </a:lnTo>
                <a:lnTo>
                  <a:pt x="14193" y="4049"/>
                </a:lnTo>
                <a:lnTo>
                  <a:pt x="14483" y="4283"/>
                </a:lnTo>
                <a:close/>
                <a:moveTo>
                  <a:pt x="13560" y="3028"/>
                </a:moveTo>
                <a:lnTo>
                  <a:pt x="13506" y="3066"/>
                </a:lnTo>
                <a:lnTo>
                  <a:pt x="13455" y="3104"/>
                </a:lnTo>
                <a:lnTo>
                  <a:pt x="13407" y="3139"/>
                </a:lnTo>
                <a:lnTo>
                  <a:pt x="13363" y="3169"/>
                </a:lnTo>
                <a:lnTo>
                  <a:pt x="13321" y="3200"/>
                </a:lnTo>
                <a:lnTo>
                  <a:pt x="13281" y="3228"/>
                </a:lnTo>
                <a:lnTo>
                  <a:pt x="13247" y="3252"/>
                </a:lnTo>
                <a:lnTo>
                  <a:pt x="13214" y="3276"/>
                </a:lnTo>
                <a:lnTo>
                  <a:pt x="13184" y="3299"/>
                </a:lnTo>
                <a:lnTo>
                  <a:pt x="13154" y="3318"/>
                </a:lnTo>
                <a:lnTo>
                  <a:pt x="13132" y="3337"/>
                </a:lnTo>
                <a:lnTo>
                  <a:pt x="13107" y="3353"/>
                </a:lnTo>
                <a:lnTo>
                  <a:pt x="13087" y="3369"/>
                </a:lnTo>
                <a:lnTo>
                  <a:pt x="13067" y="3381"/>
                </a:lnTo>
                <a:lnTo>
                  <a:pt x="13034" y="3405"/>
                </a:lnTo>
                <a:lnTo>
                  <a:pt x="13010" y="3422"/>
                </a:lnTo>
                <a:lnTo>
                  <a:pt x="12993" y="3436"/>
                </a:lnTo>
                <a:lnTo>
                  <a:pt x="12981" y="3445"/>
                </a:lnTo>
                <a:lnTo>
                  <a:pt x="12972" y="3452"/>
                </a:lnTo>
                <a:lnTo>
                  <a:pt x="12965" y="3456"/>
                </a:lnTo>
                <a:lnTo>
                  <a:pt x="12963" y="3457"/>
                </a:lnTo>
                <a:lnTo>
                  <a:pt x="12960" y="3457"/>
                </a:lnTo>
                <a:lnTo>
                  <a:pt x="12928" y="3410"/>
                </a:lnTo>
                <a:lnTo>
                  <a:pt x="12899" y="3363"/>
                </a:lnTo>
                <a:lnTo>
                  <a:pt x="12871" y="3322"/>
                </a:lnTo>
                <a:lnTo>
                  <a:pt x="12841" y="3283"/>
                </a:lnTo>
                <a:lnTo>
                  <a:pt x="12819" y="3245"/>
                </a:lnTo>
                <a:lnTo>
                  <a:pt x="12796" y="3210"/>
                </a:lnTo>
                <a:lnTo>
                  <a:pt x="12774" y="3181"/>
                </a:lnTo>
                <a:lnTo>
                  <a:pt x="12754" y="3149"/>
                </a:lnTo>
                <a:lnTo>
                  <a:pt x="12737" y="3123"/>
                </a:lnTo>
                <a:lnTo>
                  <a:pt x="12720" y="3099"/>
                </a:lnTo>
                <a:lnTo>
                  <a:pt x="12692" y="3056"/>
                </a:lnTo>
                <a:lnTo>
                  <a:pt x="12667" y="3021"/>
                </a:lnTo>
                <a:lnTo>
                  <a:pt x="12650" y="2991"/>
                </a:lnTo>
                <a:lnTo>
                  <a:pt x="12634" y="2970"/>
                </a:lnTo>
                <a:lnTo>
                  <a:pt x="12624" y="2953"/>
                </a:lnTo>
                <a:lnTo>
                  <a:pt x="12615" y="2941"/>
                </a:lnTo>
                <a:lnTo>
                  <a:pt x="12610" y="2932"/>
                </a:lnTo>
                <a:lnTo>
                  <a:pt x="12607" y="2929"/>
                </a:lnTo>
                <a:lnTo>
                  <a:pt x="12607" y="2927"/>
                </a:lnTo>
                <a:lnTo>
                  <a:pt x="12603" y="2923"/>
                </a:lnTo>
                <a:lnTo>
                  <a:pt x="12666" y="2909"/>
                </a:lnTo>
                <a:lnTo>
                  <a:pt x="12721" y="2896"/>
                </a:lnTo>
                <a:lnTo>
                  <a:pt x="12774" y="2882"/>
                </a:lnTo>
                <a:lnTo>
                  <a:pt x="12822" y="2869"/>
                </a:lnTo>
                <a:lnTo>
                  <a:pt x="12869" y="2859"/>
                </a:lnTo>
                <a:lnTo>
                  <a:pt x="12913" y="2847"/>
                </a:lnTo>
                <a:lnTo>
                  <a:pt x="12951" y="2838"/>
                </a:lnTo>
                <a:lnTo>
                  <a:pt x="12987" y="2828"/>
                </a:lnTo>
                <a:lnTo>
                  <a:pt x="13019" y="2821"/>
                </a:lnTo>
                <a:lnTo>
                  <a:pt x="13050" y="2812"/>
                </a:lnTo>
                <a:lnTo>
                  <a:pt x="13078" y="2805"/>
                </a:lnTo>
                <a:lnTo>
                  <a:pt x="13104" y="2800"/>
                </a:lnTo>
                <a:lnTo>
                  <a:pt x="13127" y="2793"/>
                </a:lnTo>
                <a:lnTo>
                  <a:pt x="13149" y="2788"/>
                </a:lnTo>
                <a:lnTo>
                  <a:pt x="13184" y="2779"/>
                </a:lnTo>
                <a:lnTo>
                  <a:pt x="13210" y="2774"/>
                </a:lnTo>
                <a:lnTo>
                  <a:pt x="13231" y="2767"/>
                </a:lnTo>
                <a:lnTo>
                  <a:pt x="13247" y="2765"/>
                </a:lnTo>
                <a:lnTo>
                  <a:pt x="13255" y="2760"/>
                </a:lnTo>
                <a:lnTo>
                  <a:pt x="13262" y="2760"/>
                </a:lnTo>
                <a:lnTo>
                  <a:pt x="13264" y="2758"/>
                </a:lnTo>
                <a:lnTo>
                  <a:pt x="13267" y="2758"/>
                </a:lnTo>
                <a:lnTo>
                  <a:pt x="13560" y="3028"/>
                </a:lnTo>
                <a:close/>
                <a:moveTo>
                  <a:pt x="1517" y="3096"/>
                </a:moveTo>
                <a:lnTo>
                  <a:pt x="1427" y="3092"/>
                </a:lnTo>
                <a:lnTo>
                  <a:pt x="1341" y="3089"/>
                </a:lnTo>
                <a:lnTo>
                  <a:pt x="1263" y="3087"/>
                </a:lnTo>
                <a:lnTo>
                  <a:pt x="1188" y="3083"/>
                </a:lnTo>
                <a:lnTo>
                  <a:pt x="1119" y="3082"/>
                </a:lnTo>
                <a:lnTo>
                  <a:pt x="1054" y="3082"/>
                </a:lnTo>
                <a:lnTo>
                  <a:pt x="995" y="3080"/>
                </a:lnTo>
                <a:lnTo>
                  <a:pt x="941" y="3076"/>
                </a:lnTo>
                <a:lnTo>
                  <a:pt x="891" y="3075"/>
                </a:lnTo>
                <a:lnTo>
                  <a:pt x="842" y="3075"/>
                </a:lnTo>
                <a:lnTo>
                  <a:pt x="801" y="3073"/>
                </a:lnTo>
                <a:lnTo>
                  <a:pt x="764" y="3073"/>
                </a:lnTo>
                <a:lnTo>
                  <a:pt x="729" y="3071"/>
                </a:lnTo>
                <a:lnTo>
                  <a:pt x="696" y="3071"/>
                </a:lnTo>
                <a:lnTo>
                  <a:pt x="670" y="3068"/>
                </a:lnTo>
                <a:lnTo>
                  <a:pt x="644" y="3068"/>
                </a:lnTo>
                <a:lnTo>
                  <a:pt x="621" y="3068"/>
                </a:lnTo>
                <a:lnTo>
                  <a:pt x="602" y="3066"/>
                </a:lnTo>
                <a:lnTo>
                  <a:pt x="587" y="3066"/>
                </a:lnTo>
                <a:lnTo>
                  <a:pt x="550" y="3066"/>
                </a:lnTo>
                <a:lnTo>
                  <a:pt x="534" y="3064"/>
                </a:lnTo>
                <a:lnTo>
                  <a:pt x="526" y="3064"/>
                </a:lnTo>
                <a:lnTo>
                  <a:pt x="519" y="3064"/>
                </a:lnTo>
                <a:lnTo>
                  <a:pt x="479" y="3082"/>
                </a:lnTo>
                <a:lnTo>
                  <a:pt x="442" y="3096"/>
                </a:lnTo>
                <a:lnTo>
                  <a:pt x="411" y="3108"/>
                </a:lnTo>
                <a:lnTo>
                  <a:pt x="385" y="3118"/>
                </a:lnTo>
                <a:lnTo>
                  <a:pt x="361" y="3127"/>
                </a:lnTo>
                <a:lnTo>
                  <a:pt x="343" y="3136"/>
                </a:lnTo>
                <a:lnTo>
                  <a:pt x="327" y="3142"/>
                </a:lnTo>
                <a:lnTo>
                  <a:pt x="315" y="3148"/>
                </a:lnTo>
                <a:lnTo>
                  <a:pt x="307" y="3151"/>
                </a:lnTo>
                <a:lnTo>
                  <a:pt x="298" y="3155"/>
                </a:lnTo>
                <a:lnTo>
                  <a:pt x="289" y="3158"/>
                </a:lnTo>
                <a:lnTo>
                  <a:pt x="287" y="3158"/>
                </a:lnTo>
                <a:lnTo>
                  <a:pt x="333" y="3203"/>
                </a:lnTo>
                <a:lnTo>
                  <a:pt x="373" y="3245"/>
                </a:lnTo>
                <a:lnTo>
                  <a:pt x="407" y="3282"/>
                </a:lnTo>
                <a:lnTo>
                  <a:pt x="437" y="3309"/>
                </a:lnTo>
                <a:lnTo>
                  <a:pt x="461" y="3336"/>
                </a:lnTo>
                <a:lnTo>
                  <a:pt x="484" y="3358"/>
                </a:lnTo>
                <a:lnTo>
                  <a:pt x="501" y="3376"/>
                </a:lnTo>
                <a:lnTo>
                  <a:pt x="514" y="3388"/>
                </a:lnTo>
                <a:lnTo>
                  <a:pt x="526" y="3398"/>
                </a:lnTo>
                <a:lnTo>
                  <a:pt x="534" y="3405"/>
                </a:lnTo>
                <a:lnTo>
                  <a:pt x="541" y="3412"/>
                </a:lnTo>
                <a:lnTo>
                  <a:pt x="543" y="3417"/>
                </a:lnTo>
                <a:lnTo>
                  <a:pt x="547" y="3421"/>
                </a:lnTo>
                <a:lnTo>
                  <a:pt x="500" y="3431"/>
                </a:lnTo>
                <a:lnTo>
                  <a:pt x="451" y="3445"/>
                </a:lnTo>
                <a:lnTo>
                  <a:pt x="407" y="3454"/>
                </a:lnTo>
                <a:lnTo>
                  <a:pt x="367" y="3464"/>
                </a:lnTo>
                <a:lnTo>
                  <a:pt x="331" y="3473"/>
                </a:lnTo>
                <a:lnTo>
                  <a:pt x="296" y="3482"/>
                </a:lnTo>
                <a:lnTo>
                  <a:pt x="263" y="3490"/>
                </a:lnTo>
                <a:lnTo>
                  <a:pt x="232" y="3497"/>
                </a:lnTo>
                <a:lnTo>
                  <a:pt x="204" y="3504"/>
                </a:lnTo>
                <a:lnTo>
                  <a:pt x="180" y="3511"/>
                </a:lnTo>
                <a:lnTo>
                  <a:pt x="155" y="3516"/>
                </a:lnTo>
                <a:lnTo>
                  <a:pt x="136" y="3522"/>
                </a:lnTo>
                <a:lnTo>
                  <a:pt x="98" y="3530"/>
                </a:lnTo>
                <a:lnTo>
                  <a:pt x="70" y="3537"/>
                </a:lnTo>
                <a:lnTo>
                  <a:pt x="47" y="3544"/>
                </a:lnTo>
                <a:lnTo>
                  <a:pt x="30" y="3548"/>
                </a:lnTo>
                <a:lnTo>
                  <a:pt x="18" y="3549"/>
                </a:lnTo>
                <a:lnTo>
                  <a:pt x="11" y="3553"/>
                </a:lnTo>
                <a:lnTo>
                  <a:pt x="4" y="3553"/>
                </a:lnTo>
                <a:lnTo>
                  <a:pt x="2" y="3555"/>
                </a:lnTo>
                <a:lnTo>
                  <a:pt x="0" y="3555"/>
                </a:lnTo>
                <a:lnTo>
                  <a:pt x="0" y="3438"/>
                </a:lnTo>
                <a:lnTo>
                  <a:pt x="0" y="3330"/>
                </a:lnTo>
                <a:lnTo>
                  <a:pt x="0" y="3231"/>
                </a:lnTo>
                <a:lnTo>
                  <a:pt x="0" y="3136"/>
                </a:lnTo>
                <a:lnTo>
                  <a:pt x="0" y="3049"/>
                </a:lnTo>
                <a:lnTo>
                  <a:pt x="0" y="2969"/>
                </a:lnTo>
                <a:lnTo>
                  <a:pt x="0" y="2894"/>
                </a:lnTo>
                <a:lnTo>
                  <a:pt x="0" y="2823"/>
                </a:lnTo>
                <a:lnTo>
                  <a:pt x="0" y="2760"/>
                </a:lnTo>
                <a:lnTo>
                  <a:pt x="0" y="2701"/>
                </a:lnTo>
                <a:lnTo>
                  <a:pt x="0" y="2649"/>
                </a:lnTo>
                <a:lnTo>
                  <a:pt x="0" y="2600"/>
                </a:lnTo>
                <a:lnTo>
                  <a:pt x="0" y="2556"/>
                </a:lnTo>
                <a:lnTo>
                  <a:pt x="0" y="2515"/>
                </a:lnTo>
                <a:lnTo>
                  <a:pt x="0" y="2480"/>
                </a:lnTo>
                <a:lnTo>
                  <a:pt x="0" y="2449"/>
                </a:lnTo>
                <a:lnTo>
                  <a:pt x="0" y="2421"/>
                </a:lnTo>
                <a:lnTo>
                  <a:pt x="0" y="2396"/>
                </a:lnTo>
                <a:lnTo>
                  <a:pt x="0" y="2376"/>
                </a:lnTo>
                <a:lnTo>
                  <a:pt x="0" y="2356"/>
                </a:lnTo>
                <a:lnTo>
                  <a:pt x="0" y="2343"/>
                </a:lnTo>
                <a:lnTo>
                  <a:pt x="0" y="2329"/>
                </a:lnTo>
                <a:lnTo>
                  <a:pt x="0" y="2320"/>
                </a:lnTo>
                <a:lnTo>
                  <a:pt x="0" y="2311"/>
                </a:lnTo>
                <a:lnTo>
                  <a:pt x="0" y="2301"/>
                </a:lnTo>
                <a:lnTo>
                  <a:pt x="0" y="2294"/>
                </a:lnTo>
                <a:lnTo>
                  <a:pt x="0" y="2292"/>
                </a:lnTo>
                <a:lnTo>
                  <a:pt x="124" y="2339"/>
                </a:lnTo>
                <a:lnTo>
                  <a:pt x="239" y="2386"/>
                </a:lnTo>
                <a:lnTo>
                  <a:pt x="347" y="2429"/>
                </a:lnTo>
                <a:lnTo>
                  <a:pt x="446" y="2469"/>
                </a:lnTo>
                <a:lnTo>
                  <a:pt x="541" y="2506"/>
                </a:lnTo>
                <a:lnTo>
                  <a:pt x="628" y="2541"/>
                </a:lnTo>
                <a:lnTo>
                  <a:pt x="707" y="2574"/>
                </a:lnTo>
                <a:lnTo>
                  <a:pt x="781" y="2605"/>
                </a:lnTo>
                <a:lnTo>
                  <a:pt x="849" y="2631"/>
                </a:lnTo>
                <a:lnTo>
                  <a:pt x="912" y="2657"/>
                </a:lnTo>
                <a:lnTo>
                  <a:pt x="969" y="2678"/>
                </a:lnTo>
                <a:lnTo>
                  <a:pt x="1021" y="2699"/>
                </a:lnTo>
                <a:lnTo>
                  <a:pt x="1068" y="2718"/>
                </a:lnTo>
                <a:lnTo>
                  <a:pt x="1112" y="2736"/>
                </a:lnTo>
                <a:lnTo>
                  <a:pt x="1148" y="2751"/>
                </a:lnTo>
                <a:lnTo>
                  <a:pt x="1181" y="2765"/>
                </a:lnTo>
                <a:lnTo>
                  <a:pt x="1213" y="2776"/>
                </a:lnTo>
                <a:lnTo>
                  <a:pt x="1239" y="2786"/>
                </a:lnTo>
                <a:lnTo>
                  <a:pt x="1261" y="2795"/>
                </a:lnTo>
                <a:lnTo>
                  <a:pt x="1281" y="2803"/>
                </a:lnTo>
                <a:lnTo>
                  <a:pt x="1296" y="2810"/>
                </a:lnTo>
                <a:lnTo>
                  <a:pt x="1308" y="2814"/>
                </a:lnTo>
                <a:lnTo>
                  <a:pt x="1322" y="2819"/>
                </a:lnTo>
                <a:lnTo>
                  <a:pt x="1331" y="2823"/>
                </a:lnTo>
                <a:lnTo>
                  <a:pt x="1341" y="2828"/>
                </a:lnTo>
                <a:lnTo>
                  <a:pt x="1348" y="2829"/>
                </a:lnTo>
                <a:lnTo>
                  <a:pt x="1350" y="2833"/>
                </a:lnTo>
                <a:lnTo>
                  <a:pt x="1517" y="3096"/>
                </a:lnTo>
                <a:close/>
                <a:moveTo>
                  <a:pt x="13429" y="598"/>
                </a:moveTo>
                <a:lnTo>
                  <a:pt x="13391" y="628"/>
                </a:lnTo>
                <a:lnTo>
                  <a:pt x="13358" y="657"/>
                </a:lnTo>
                <a:lnTo>
                  <a:pt x="13297" y="710"/>
                </a:lnTo>
                <a:lnTo>
                  <a:pt x="13245" y="753"/>
                </a:lnTo>
                <a:lnTo>
                  <a:pt x="13200" y="793"/>
                </a:lnTo>
                <a:lnTo>
                  <a:pt x="13161" y="826"/>
                </a:lnTo>
                <a:lnTo>
                  <a:pt x="13128" y="852"/>
                </a:lnTo>
                <a:lnTo>
                  <a:pt x="13102" y="873"/>
                </a:lnTo>
                <a:lnTo>
                  <a:pt x="13083" y="894"/>
                </a:lnTo>
                <a:lnTo>
                  <a:pt x="13066" y="906"/>
                </a:lnTo>
                <a:lnTo>
                  <a:pt x="13055" y="916"/>
                </a:lnTo>
                <a:lnTo>
                  <a:pt x="13047" y="923"/>
                </a:lnTo>
                <a:lnTo>
                  <a:pt x="13040" y="929"/>
                </a:lnTo>
                <a:lnTo>
                  <a:pt x="13034" y="932"/>
                </a:lnTo>
                <a:lnTo>
                  <a:pt x="13033" y="934"/>
                </a:lnTo>
                <a:lnTo>
                  <a:pt x="13026" y="1009"/>
                </a:lnTo>
                <a:lnTo>
                  <a:pt x="13019" y="1082"/>
                </a:lnTo>
                <a:lnTo>
                  <a:pt x="13015" y="1148"/>
                </a:lnTo>
                <a:lnTo>
                  <a:pt x="13008" y="1209"/>
                </a:lnTo>
                <a:lnTo>
                  <a:pt x="13005" y="1268"/>
                </a:lnTo>
                <a:lnTo>
                  <a:pt x="13000" y="1320"/>
                </a:lnTo>
                <a:lnTo>
                  <a:pt x="12996" y="1370"/>
                </a:lnTo>
                <a:lnTo>
                  <a:pt x="12991" y="1414"/>
                </a:lnTo>
                <a:lnTo>
                  <a:pt x="12989" y="1457"/>
                </a:lnTo>
                <a:lnTo>
                  <a:pt x="12984" y="1496"/>
                </a:lnTo>
                <a:lnTo>
                  <a:pt x="12982" y="1530"/>
                </a:lnTo>
                <a:lnTo>
                  <a:pt x="12979" y="1563"/>
                </a:lnTo>
                <a:lnTo>
                  <a:pt x="12975" y="1591"/>
                </a:lnTo>
                <a:lnTo>
                  <a:pt x="12974" y="1617"/>
                </a:lnTo>
                <a:lnTo>
                  <a:pt x="12972" y="1642"/>
                </a:lnTo>
                <a:lnTo>
                  <a:pt x="12968" y="1661"/>
                </a:lnTo>
                <a:lnTo>
                  <a:pt x="12968" y="1682"/>
                </a:lnTo>
                <a:lnTo>
                  <a:pt x="12967" y="1696"/>
                </a:lnTo>
                <a:lnTo>
                  <a:pt x="12965" y="1723"/>
                </a:lnTo>
                <a:lnTo>
                  <a:pt x="12963" y="1741"/>
                </a:lnTo>
                <a:lnTo>
                  <a:pt x="12963" y="1753"/>
                </a:lnTo>
                <a:lnTo>
                  <a:pt x="12960" y="1760"/>
                </a:lnTo>
                <a:lnTo>
                  <a:pt x="12960" y="1763"/>
                </a:lnTo>
                <a:lnTo>
                  <a:pt x="12960" y="1767"/>
                </a:lnTo>
                <a:lnTo>
                  <a:pt x="12906" y="1849"/>
                </a:lnTo>
                <a:lnTo>
                  <a:pt x="12855" y="1929"/>
                </a:lnTo>
                <a:lnTo>
                  <a:pt x="12807" y="2003"/>
                </a:lnTo>
                <a:lnTo>
                  <a:pt x="12763" y="2073"/>
                </a:lnTo>
                <a:lnTo>
                  <a:pt x="12721" y="2136"/>
                </a:lnTo>
                <a:lnTo>
                  <a:pt x="12685" y="2195"/>
                </a:lnTo>
                <a:lnTo>
                  <a:pt x="12648" y="2250"/>
                </a:lnTo>
                <a:lnTo>
                  <a:pt x="12615" y="2303"/>
                </a:lnTo>
                <a:lnTo>
                  <a:pt x="12586" y="2348"/>
                </a:lnTo>
                <a:lnTo>
                  <a:pt x="12558" y="2393"/>
                </a:lnTo>
                <a:lnTo>
                  <a:pt x="12532" y="2431"/>
                </a:lnTo>
                <a:lnTo>
                  <a:pt x="12509" y="2466"/>
                </a:lnTo>
                <a:lnTo>
                  <a:pt x="12488" y="2499"/>
                </a:lnTo>
                <a:lnTo>
                  <a:pt x="12471" y="2529"/>
                </a:lnTo>
                <a:lnTo>
                  <a:pt x="12454" y="2555"/>
                </a:lnTo>
                <a:lnTo>
                  <a:pt x="12438" y="2576"/>
                </a:lnTo>
                <a:lnTo>
                  <a:pt x="12424" y="2598"/>
                </a:lnTo>
                <a:lnTo>
                  <a:pt x="12414" y="2616"/>
                </a:lnTo>
                <a:lnTo>
                  <a:pt x="12405" y="2631"/>
                </a:lnTo>
                <a:lnTo>
                  <a:pt x="12396" y="2643"/>
                </a:lnTo>
                <a:lnTo>
                  <a:pt x="12382" y="2664"/>
                </a:lnTo>
                <a:lnTo>
                  <a:pt x="12374" y="2678"/>
                </a:lnTo>
                <a:lnTo>
                  <a:pt x="12367" y="2685"/>
                </a:lnTo>
                <a:lnTo>
                  <a:pt x="12365" y="2690"/>
                </a:lnTo>
                <a:lnTo>
                  <a:pt x="12363" y="2692"/>
                </a:lnTo>
                <a:lnTo>
                  <a:pt x="12278" y="2718"/>
                </a:lnTo>
                <a:lnTo>
                  <a:pt x="12194" y="2744"/>
                </a:lnTo>
                <a:lnTo>
                  <a:pt x="12120" y="2767"/>
                </a:lnTo>
                <a:lnTo>
                  <a:pt x="12048" y="2788"/>
                </a:lnTo>
                <a:lnTo>
                  <a:pt x="11982" y="2809"/>
                </a:lnTo>
                <a:lnTo>
                  <a:pt x="11921" y="2828"/>
                </a:lnTo>
                <a:lnTo>
                  <a:pt x="11864" y="2845"/>
                </a:lnTo>
                <a:lnTo>
                  <a:pt x="11812" y="2861"/>
                </a:lnTo>
                <a:lnTo>
                  <a:pt x="11763" y="2876"/>
                </a:lnTo>
                <a:lnTo>
                  <a:pt x="11720" y="2889"/>
                </a:lnTo>
                <a:lnTo>
                  <a:pt x="11678" y="2902"/>
                </a:lnTo>
                <a:lnTo>
                  <a:pt x="11641" y="2913"/>
                </a:lnTo>
                <a:lnTo>
                  <a:pt x="11608" y="2922"/>
                </a:lnTo>
                <a:lnTo>
                  <a:pt x="11577" y="2932"/>
                </a:lnTo>
                <a:lnTo>
                  <a:pt x="11551" y="2939"/>
                </a:lnTo>
                <a:lnTo>
                  <a:pt x="11526" y="2948"/>
                </a:lnTo>
                <a:lnTo>
                  <a:pt x="11507" y="2955"/>
                </a:lnTo>
                <a:lnTo>
                  <a:pt x="11488" y="2960"/>
                </a:lnTo>
                <a:lnTo>
                  <a:pt x="11473" y="2963"/>
                </a:lnTo>
                <a:lnTo>
                  <a:pt x="11459" y="2969"/>
                </a:lnTo>
                <a:lnTo>
                  <a:pt x="11438" y="2974"/>
                </a:lnTo>
                <a:lnTo>
                  <a:pt x="11424" y="2979"/>
                </a:lnTo>
                <a:lnTo>
                  <a:pt x="11415" y="2981"/>
                </a:lnTo>
                <a:lnTo>
                  <a:pt x="11412" y="2982"/>
                </a:lnTo>
                <a:lnTo>
                  <a:pt x="11408" y="2982"/>
                </a:lnTo>
                <a:lnTo>
                  <a:pt x="11387" y="3036"/>
                </a:lnTo>
                <a:lnTo>
                  <a:pt x="11366" y="3083"/>
                </a:lnTo>
                <a:lnTo>
                  <a:pt x="11349" y="3130"/>
                </a:lnTo>
                <a:lnTo>
                  <a:pt x="11332" y="3172"/>
                </a:lnTo>
                <a:lnTo>
                  <a:pt x="11314" y="3210"/>
                </a:lnTo>
                <a:lnTo>
                  <a:pt x="11299" y="3249"/>
                </a:lnTo>
                <a:lnTo>
                  <a:pt x="11286" y="3283"/>
                </a:lnTo>
                <a:lnTo>
                  <a:pt x="11273" y="3313"/>
                </a:lnTo>
                <a:lnTo>
                  <a:pt x="11262" y="3342"/>
                </a:lnTo>
                <a:lnTo>
                  <a:pt x="11252" y="3369"/>
                </a:lnTo>
                <a:lnTo>
                  <a:pt x="11240" y="3393"/>
                </a:lnTo>
                <a:lnTo>
                  <a:pt x="11231" y="3414"/>
                </a:lnTo>
                <a:lnTo>
                  <a:pt x="11217" y="3452"/>
                </a:lnTo>
                <a:lnTo>
                  <a:pt x="11205" y="3482"/>
                </a:lnTo>
                <a:lnTo>
                  <a:pt x="11194" y="3506"/>
                </a:lnTo>
                <a:lnTo>
                  <a:pt x="11187" y="3523"/>
                </a:lnTo>
                <a:lnTo>
                  <a:pt x="11184" y="3537"/>
                </a:lnTo>
                <a:lnTo>
                  <a:pt x="11179" y="3546"/>
                </a:lnTo>
                <a:lnTo>
                  <a:pt x="11177" y="3549"/>
                </a:lnTo>
                <a:lnTo>
                  <a:pt x="11175" y="3553"/>
                </a:lnTo>
                <a:lnTo>
                  <a:pt x="11175" y="3555"/>
                </a:lnTo>
                <a:lnTo>
                  <a:pt x="11135" y="3553"/>
                </a:lnTo>
                <a:lnTo>
                  <a:pt x="11100" y="3548"/>
                </a:lnTo>
                <a:lnTo>
                  <a:pt x="11066" y="3546"/>
                </a:lnTo>
                <a:lnTo>
                  <a:pt x="11034" y="3544"/>
                </a:lnTo>
                <a:lnTo>
                  <a:pt x="11005" y="3541"/>
                </a:lnTo>
                <a:lnTo>
                  <a:pt x="10975" y="3539"/>
                </a:lnTo>
                <a:lnTo>
                  <a:pt x="10926" y="3537"/>
                </a:lnTo>
                <a:lnTo>
                  <a:pt x="10886" y="3532"/>
                </a:lnTo>
                <a:lnTo>
                  <a:pt x="10850" y="3530"/>
                </a:lnTo>
                <a:lnTo>
                  <a:pt x="10822" y="3529"/>
                </a:lnTo>
                <a:lnTo>
                  <a:pt x="10799" y="3529"/>
                </a:lnTo>
                <a:lnTo>
                  <a:pt x="10782" y="3525"/>
                </a:lnTo>
                <a:lnTo>
                  <a:pt x="10770" y="3525"/>
                </a:lnTo>
                <a:lnTo>
                  <a:pt x="10759" y="3523"/>
                </a:lnTo>
                <a:lnTo>
                  <a:pt x="10753" y="3523"/>
                </a:lnTo>
                <a:lnTo>
                  <a:pt x="10746" y="3523"/>
                </a:lnTo>
                <a:lnTo>
                  <a:pt x="10702" y="3454"/>
                </a:lnTo>
                <a:lnTo>
                  <a:pt x="10659" y="3388"/>
                </a:lnTo>
                <a:lnTo>
                  <a:pt x="10619" y="3327"/>
                </a:lnTo>
                <a:lnTo>
                  <a:pt x="10584" y="3269"/>
                </a:lnTo>
                <a:lnTo>
                  <a:pt x="10549" y="3217"/>
                </a:lnTo>
                <a:lnTo>
                  <a:pt x="10516" y="3169"/>
                </a:lnTo>
                <a:lnTo>
                  <a:pt x="10488" y="3123"/>
                </a:lnTo>
                <a:lnTo>
                  <a:pt x="10459" y="3082"/>
                </a:lnTo>
                <a:lnTo>
                  <a:pt x="10434" y="3042"/>
                </a:lnTo>
                <a:lnTo>
                  <a:pt x="10412" y="3007"/>
                </a:lnTo>
                <a:lnTo>
                  <a:pt x="10391" y="2974"/>
                </a:lnTo>
                <a:lnTo>
                  <a:pt x="10372" y="2946"/>
                </a:lnTo>
                <a:lnTo>
                  <a:pt x="10354" y="2918"/>
                </a:lnTo>
                <a:lnTo>
                  <a:pt x="10339" y="2894"/>
                </a:lnTo>
                <a:lnTo>
                  <a:pt x="10325" y="2873"/>
                </a:lnTo>
                <a:lnTo>
                  <a:pt x="10312" y="2854"/>
                </a:lnTo>
                <a:lnTo>
                  <a:pt x="10302" y="2836"/>
                </a:lnTo>
                <a:lnTo>
                  <a:pt x="10293" y="2823"/>
                </a:lnTo>
                <a:lnTo>
                  <a:pt x="10278" y="2800"/>
                </a:lnTo>
                <a:lnTo>
                  <a:pt x="10266" y="2783"/>
                </a:lnTo>
                <a:lnTo>
                  <a:pt x="10257" y="2770"/>
                </a:lnTo>
                <a:lnTo>
                  <a:pt x="10253" y="2765"/>
                </a:lnTo>
                <a:lnTo>
                  <a:pt x="10252" y="2760"/>
                </a:lnTo>
                <a:lnTo>
                  <a:pt x="10252" y="2758"/>
                </a:lnTo>
                <a:lnTo>
                  <a:pt x="10234" y="2666"/>
                </a:lnTo>
                <a:lnTo>
                  <a:pt x="10217" y="2579"/>
                </a:lnTo>
                <a:lnTo>
                  <a:pt x="10201" y="2496"/>
                </a:lnTo>
                <a:lnTo>
                  <a:pt x="10186" y="2419"/>
                </a:lnTo>
                <a:lnTo>
                  <a:pt x="10172" y="2348"/>
                </a:lnTo>
                <a:lnTo>
                  <a:pt x="10159" y="2283"/>
                </a:lnTo>
                <a:lnTo>
                  <a:pt x="10146" y="2221"/>
                </a:lnTo>
                <a:lnTo>
                  <a:pt x="10135" y="2165"/>
                </a:lnTo>
                <a:lnTo>
                  <a:pt x="10126" y="2111"/>
                </a:lnTo>
                <a:lnTo>
                  <a:pt x="10118" y="2064"/>
                </a:lnTo>
                <a:lnTo>
                  <a:pt x="10109" y="2021"/>
                </a:lnTo>
                <a:lnTo>
                  <a:pt x="10100" y="1981"/>
                </a:lnTo>
                <a:lnTo>
                  <a:pt x="10093" y="1946"/>
                </a:lnTo>
                <a:lnTo>
                  <a:pt x="10086" y="1913"/>
                </a:lnTo>
                <a:lnTo>
                  <a:pt x="10083" y="1885"/>
                </a:lnTo>
                <a:lnTo>
                  <a:pt x="10078" y="1859"/>
                </a:lnTo>
                <a:lnTo>
                  <a:pt x="10074" y="1836"/>
                </a:lnTo>
                <a:lnTo>
                  <a:pt x="10069" y="1817"/>
                </a:lnTo>
                <a:lnTo>
                  <a:pt x="10066" y="1800"/>
                </a:lnTo>
                <a:lnTo>
                  <a:pt x="10062" y="1786"/>
                </a:lnTo>
                <a:lnTo>
                  <a:pt x="10060" y="1772"/>
                </a:lnTo>
                <a:lnTo>
                  <a:pt x="10059" y="1762"/>
                </a:lnTo>
                <a:lnTo>
                  <a:pt x="10057" y="1746"/>
                </a:lnTo>
                <a:lnTo>
                  <a:pt x="10053" y="1737"/>
                </a:lnTo>
                <a:lnTo>
                  <a:pt x="10052" y="1734"/>
                </a:lnTo>
                <a:lnTo>
                  <a:pt x="10052" y="1732"/>
                </a:lnTo>
                <a:lnTo>
                  <a:pt x="10017" y="1703"/>
                </a:lnTo>
                <a:lnTo>
                  <a:pt x="9982" y="1678"/>
                </a:lnTo>
                <a:lnTo>
                  <a:pt x="9951" y="1654"/>
                </a:lnTo>
                <a:lnTo>
                  <a:pt x="9921" y="1631"/>
                </a:lnTo>
                <a:lnTo>
                  <a:pt x="9867" y="1591"/>
                </a:lnTo>
                <a:lnTo>
                  <a:pt x="9822" y="1556"/>
                </a:lnTo>
                <a:lnTo>
                  <a:pt x="9782" y="1527"/>
                </a:lnTo>
                <a:lnTo>
                  <a:pt x="9751" y="1504"/>
                </a:lnTo>
                <a:lnTo>
                  <a:pt x="9723" y="1483"/>
                </a:lnTo>
                <a:lnTo>
                  <a:pt x="9704" y="1466"/>
                </a:lnTo>
                <a:lnTo>
                  <a:pt x="9686" y="1456"/>
                </a:lnTo>
                <a:lnTo>
                  <a:pt x="9672" y="1447"/>
                </a:lnTo>
                <a:lnTo>
                  <a:pt x="9664" y="1438"/>
                </a:lnTo>
                <a:lnTo>
                  <a:pt x="9660" y="1433"/>
                </a:lnTo>
                <a:lnTo>
                  <a:pt x="9655" y="1431"/>
                </a:lnTo>
                <a:lnTo>
                  <a:pt x="9653" y="1431"/>
                </a:lnTo>
                <a:lnTo>
                  <a:pt x="9653" y="1430"/>
                </a:lnTo>
                <a:lnTo>
                  <a:pt x="9613" y="1442"/>
                </a:lnTo>
                <a:lnTo>
                  <a:pt x="9575" y="1454"/>
                </a:lnTo>
                <a:lnTo>
                  <a:pt x="9542" y="1466"/>
                </a:lnTo>
                <a:lnTo>
                  <a:pt x="9509" y="1475"/>
                </a:lnTo>
                <a:lnTo>
                  <a:pt x="9478" y="1487"/>
                </a:lnTo>
                <a:lnTo>
                  <a:pt x="9450" y="1496"/>
                </a:lnTo>
                <a:lnTo>
                  <a:pt x="9399" y="1510"/>
                </a:lnTo>
                <a:lnTo>
                  <a:pt x="9356" y="1523"/>
                </a:lnTo>
                <a:lnTo>
                  <a:pt x="9321" y="1534"/>
                </a:lnTo>
                <a:lnTo>
                  <a:pt x="9293" y="1543"/>
                </a:lnTo>
                <a:lnTo>
                  <a:pt x="9269" y="1551"/>
                </a:lnTo>
                <a:lnTo>
                  <a:pt x="9252" y="1556"/>
                </a:lnTo>
                <a:lnTo>
                  <a:pt x="9238" y="1560"/>
                </a:lnTo>
                <a:lnTo>
                  <a:pt x="9227" y="1565"/>
                </a:lnTo>
                <a:lnTo>
                  <a:pt x="9220" y="1567"/>
                </a:lnTo>
                <a:lnTo>
                  <a:pt x="9219" y="1567"/>
                </a:lnTo>
                <a:lnTo>
                  <a:pt x="9215" y="1569"/>
                </a:lnTo>
                <a:lnTo>
                  <a:pt x="9213" y="1569"/>
                </a:lnTo>
                <a:lnTo>
                  <a:pt x="9175" y="1515"/>
                </a:lnTo>
                <a:lnTo>
                  <a:pt x="9138" y="1470"/>
                </a:lnTo>
                <a:lnTo>
                  <a:pt x="9109" y="1428"/>
                </a:lnTo>
                <a:lnTo>
                  <a:pt x="9083" y="1391"/>
                </a:lnTo>
                <a:lnTo>
                  <a:pt x="9060" y="1363"/>
                </a:lnTo>
                <a:lnTo>
                  <a:pt x="9043" y="1337"/>
                </a:lnTo>
                <a:lnTo>
                  <a:pt x="9027" y="1318"/>
                </a:lnTo>
                <a:lnTo>
                  <a:pt x="9017" y="1303"/>
                </a:lnTo>
                <a:lnTo>
                  <a:pt x="9006" y="1289"/>
                </a:lnTo>
                <a:lnTo>
                  <a:pt x="8999" y="1280"/>
                </a:lnTo>
                <a:lnTo>
                  <a:pt x="8994" y="1275"/>
                </a:lnTo>
                <a:lnTo>
                  <a:pt x="8991" y="1268"/>
                </a:lnTo>
                <a:lnTo>
                  <a:pt x="8989" y="1264"/>
                </a:lnTo>
                <a:lnTo>
                  <a:pt x="8989" y="1263"/>
                </a:lnTo>
                <a:lnTo>
                  <a:pt x="9053" y="1183"/>
                </a:lnTo>
                <a:lnTo>
                  <a:pt x="9116" y="1106"/>
                </a:lnTo>
                <a:lnTo>
                  <a:pt x="9172" y="1035"/>
                </a:lnTo>
                <a:lnTo>
                  <a:pt x="9227" y="967"/>
                </a:lnTo>
                <a:lnTo>
                  <a:pt x="9278" y="906"/>
                </a:lnTo>
                <a:lnTo>
                  <a:pt x="9323" y="847"/>
                </a:lnTo>
                <a:lnTo>
                  <a:pt x="9365" y="795"/>
                </a:lnTo>
                <a:lnTo>
                  <a:pt x="9406" y="746"/>
                </a:lnTo>
                <a:lnTo>
                  <a:pt x="9441" y="701"/>
                </a:lnTo>
                <a:lnTo>
                  <a:pt x="9476" y="659"/>
                </a:lnTo>
                <a:lnTo>
                  <a:pt x="9507" y="623"/>
                </a:lnTo>
                <a:lnTo>
                  <a:pt x="9533" y="586"/>
                </a:lnTo>
                <a:lnTo>
                  <a:pt x="9559" y="553"/>
                </a:lnTo>
                <a:lnTo>
                  <a:pt x="9582" y="527"/>
                </a:lnTo>
                <a:lnTo>
                  <a:pt x="9601" y="501"/>
                </a:lnTo>
                <a:lnTo>
                  <a:pt x="9620" y="480"/>
                </a:lnTo>
                <a:lnTo>
                  <a:pt x="9636" y="459"/>
                </a:lnTo>
                <a:lnTo>
                  <a:pt x="9650" y="442"/>
                </a:lnTo>
                <a:lnTo>
                  <a:pt x="9662" y="428"/>
                </a:lnTo>
                <a:lnTo>
                  <a:pt x="9671" y="414"/>
                </a:lnTo>
                <a:lnTo>
                  <a:pt x="9688" y="395"/>
                </a:lnTo>
                <a:lnTo>
                  <a:pt x="9700" y="381"/>
                </a:lnTo>
                <a:lnTo>
                  <a:pt x="9705" y="372"/>
                </a:lnTo>
                <a:lnTo>
                  <a:pt x="9709" y="370"/>
                </a:lnTo>
                <a:lnTo>
                  <a:pt x="9711" y="369"/>
                </a:lnTo>
                <a:lnTo>
                  <a:pt x="9848" y="350"/>
                </a:lnTo>
                <a:lnTo>
                  <a:pt x="9982" y="336"/>
                </a:lnTo>
                <a:lnTo>
                  <a:pt x="10111" y="318"/>
                </a:lnTo>
                <a:lnTo>
                  <a:pt x="10236" y="303"/>
                </a:lnTo>
                <a:lnTo>
                  <a:pt x="10358" y="289"/>
                </a:lnTo>
                <a:lnTo>
                  <a:pt x="10474" y="273"/>
                </a:lnTo>
                <a:lnTo>
                  <a:pt x="10587" y="261"/>
                </a:lnTo>
                <a:lnTo>
                  <a:pt x="10697" y="247"/>
                </a:lnTo>
                <a:lnTo>
                  <a:pt x="10803" y="235"/>
                </a:lnTo>
                <a:lnTo>
                  <a:pt x="10904" y="221"/>
                </a:lnTo>
                <a:lnTo>
                  <a:pt x="11001" y="210"/>
                </a:lnTo>
                <a:lnTo>
                  <a:pt x="11095" y="197"/>
                </a:lnTo>
                <a:lnTo>
                  <a:pt x="11187" y="186"/>
                </a:lnTo>
                <a:lnTo>
                  <a:pt x="11273" y="176"/>
                </a:lnTo>
                <a:lnTo>
                  <a:pt x="11358" y="167"/>
                </a:lnTo>
                <a:lnTo>
                  <a:pt x="11440" y="155"/>
                </a:lnTo>
                <a:lnTo>
                  <a:pt x="11516" y="146"/>
                </a:lnTo>
                <a:lnTo>
                  <a:pt x="11591" y="137"/>
                </a:lnTo>
                <a:lnTo>
                  <a:pt x="11660" y="129"/>
                </a:lnTo>
                <a:lnTo>
                  <a:pt x="11728" y="120"/>
                </a:lnTo>
                <a:lnTo>
                  <a:pt x="11791" y="111"/>
                </a:lnTo>
                <a:lnTo>
                  <a:pt x="11855" y="106"/>
                </a:lnTo>
                <a:lnTo>
                  <a:pt x="11914" y="99"/>
                </a:lnTo>
                <a:lnTo>
                  <a:pt x="11968" y="92"/>
                </a:lnTo>
                <a:lnTo>
                  <a:pt x="12024" y="85"/>
                </a:lnTo>
                <a:lnTo>
                  <a:pt x="12074" y="78"/>
                </a:lnTo>
                <a:lnTo>
                  <a:pt x="12123" y="73"/>
                </a:lnTo>
                <a:lnTo>
                  <a:pt x="12168" y="68"/>
                </a:lnTo>
                <a:lnTo>
                  <a:pt x="12210" y="61"/>
                </a:lnTo>
                <a:lnTo>
                  <a:pt x="12252" y="57"/>
                </a:lnTo>
                <a:lnTo>
                  <a:pt x="12290" y="52"/>
                </a:lnTo>
                <a:lnTo>
                  <a:pt x="12327" y="49"/>
                </a:lnTo>
                <a:lnTo>
                  <a:pt x="12361" y="43"/>
                </a:lnTo>
                <a:lnTo>
                  <a:pt x="12391" y="40"/>
                </a:lnTo>
                <a:lnTo>
                  <a:pt x="12448" y="33"/>
                </a:lnTo>
                <a:lnTo>
                  <a:pt x="12499" y="26"/>
                </a:lnTo>
                <a:lnTo>
                  <a:pt x="12542" y="23"/>
                </a:lnTo>
                <a:lnTo>
                  <a:pt x="12577" y="17"/>
                </a:lnTo>
                <a:lnTo>
                  <a:pt x="12608" y="14"/>
                </a:lnTo>
                <a:lnTo>
                  <a:pt x="12633" y="9"/>
                </a:lnTo>
                <a:lnTo>
                  <a:pt x="12652" y="7"/>
                </a:lnTo>
                <a:lnTo>
                  <a:pt x="12667" y="7"/>
                </a:lnTo>
                <a:lnTo>
                  <a:pt x="12680" y="5"/>
                </a:lnTo>
                <a:lnTo>
                  <a:pt x="12688" y="2"/>
                </a:lnTo>
                <a:lnTo>
                  <a:pt x="12694" y="2"/>
                </a:lnTo>
                <a:lnTo>
                  <a:pt x="12697" y="0"/>
                </a:lnTo>
                <a:lnTo>
                  <a:pt x="12700" y="0"/>
                </a:lnTo>
                <a:lnTo>
                  <a:pt x="13429" y="598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34290" tIns="17145" rIns="34290" bIns="17145" numCol="1" anchor="t" anchorCtr="0" compatLnSpc="1">
            <a:prstTxWarp prst="textNoShape">
              <a:avLst/>
            </a:prstTxWarp>
          </a:bodyPr>
          <a:lstStyle/>
          <a:p>
            <a:endParaRPr lang="en-US" sz="675" dirty="0"/>
          </a:p>
        </p:txBody>
      </p:sp>
      <p:grpSp>
        <p:nvGrpSpPr>
          <p:cNvPr id="17" name="Group 18"/>
          <p:cNvGrpSpPr>
            <a:grpSpLocks noChangeAspect="1"/>
          </p:cNvGrpSpPr>
          <p:nvPr/>
        </p:nvGrpSpPr>
        <p:grpSpPr bwMode="auto">
          <a:xfrm>
            <a:off x="-5130" y="3324836"/>
            <a:ext cx="1719630" cy="2103603"/>
            <a:chOff x="2978" y="-1106"/>
            <a:chExt cx="2813" cy="3097"/>
          </a:xfrm>
          <a:solidFill>
            <a:schemeClr val="bg1">
              <a:lumMod val="95000"/>
              <a:alpha val="46000"/>
            </a:schemeClr>
          </a:solidFill>
        </p:grpSpPr>
        <p:sp>
          <p:nvSpPr>
            <p:cNvPr id="19" name="Freeform 19"/>
            <p:cNvSpPr>
              <a:spLocks/>
            </p:cNvSpPr>
            <p:nvPr userDrawn="1"/>
          </p:nvSpPr>
          <p:spPr bwMode="auto">
            <a:xfrm>
              <a:off x="3869" y="596"/>
              <a:ext cx="4" cy="7"/>
            </a:xfrm>
            <a:custGeom>
              <a:avLst/>
              <a:gdLst>
                <a:gd name="T0" fmla="*/ 1 w 2"/>
                <a:gd name="T1" fmla="*/ 3 h 3"/>
                <a:gd name="T2" fmla="*/ 2 w 2"/>
                <a:gd name="T3" fmla="*/ 1 h 3"/>
                <a:gd name="T4" fmla="*/ 0 w 2"/>
                <a:gd name="T5" fmla="*/ 0 h 3"/>
                <a:gd name="T6" fmla="*/ 1 w 2"/>
                <a:gd name="T7" fmla="*/ 2 h 3"/>
                <a:gd name="T8" fmla="*/ 1 w 2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3">
                  <a:moveTo>
                    <a:pt x="1" y="3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1" y="2"/>
                    <a:pt x="1" y="2"/>
                  </a:cubicBezTo>
                  <a:cubicBezTo>
                    <a:pt x="1" y="3"/>
                    <a:pt x="1" y="3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675" dirty="0"/>
            </a:p>
          </p:txBody>
        </p:sp>
        <p:sp>
          <p:nvSpPr>
            <p:cNvPr id="20" name="Freeform 20"/>
            <p:cNvSpPr>
              <a:spLocks noEditPoints="1"/>
            </p:cNvSpPr>
            <p:nvPr userDrawn="1"/>
          </p:nvSpPr>
          <p:spPr bwMode="auto">
            <a:xfrm>
              <a:off x="2978" y="-1106"/>
              <a:ext cx="2813" cy="3097"/>
            </a:xfrm>
            <a:custGeom>
              <a:avLst/>
              <a:gdLst>
                <a:gd name="T0" fmla="*/ 806 w 1188"/>
                <a:gd name="T1" fmla="*/ 676 h 1308"/>
                <a:gd name="T2" fmla="*/ 1188 w 1188"/>
                <a:gd name="T3" fmla="*/ 377 h 1308"/>
                <a:gd name="T4" fmla="*/ 708 w 1188"/>
                <a:gd name="T5" fmla="*/ 443 h 1308"/>
                <a:gd name="T6" fmla="*/ 746 w 1188"/>
                <a:gd name="T7" fmla="*/ 131 h 1308"/>
                <a:gd name="T8" fmla="*/ 556 w 1188"/>
                <a:gd name="T9" fmla="*/ 381 h 1308"/>
                <a:gd name="T10" fmla="*/ 257 w 1188"/>
                <a:gd name="T11" fmla="*/ 0 h 1308"/>
                <a:gd name="T12" fmla="*/ 323 w 1188"/>
                <a:gd name="T13" fmla="*/ 480 h 1308"/>
                <a:gd name="T14" fmla="*/ 11 w 1188"/>
                <a:gd name="T15" fmla="*/ 442 h 1308"/>
                <a:gd name="T16" fmla="*/ 262 w 1188"/>
                <a:gd name="T17" fmla="*/ 632 h 1308"/>
                <a:gd name="T18" fmla="*/ 0 w 1188"/>
                <a:gd name="T19" fmla="*/ 837 h 1308"/>
                <a:gd name="T20" fmla="*/ 0 w 1188"/>
                <a:gd name="T21" fmla="*/ 914 h 1308"/>
                <a:gd name="T22" fmla="*/ 360 w 1188"/>
                <a:gd name="T23" fmla="*/ 865 h 1308"/>
                <a:gd name="T24" fmla="*/ 322 w 1188"/>
                <a:gd name="T25" fmla="*/ 1177 h 1308"/>
                <a:gd name="T26" fmla="*/ 512 w 1188"/>
                <a:gd name="T27" fmla="*/ 926 h 1308"/>
                <a:gd name="T28" fmla="*/ 811 w 1188"/>
                <a:gd name="T29" fmla="*/ 1308 h 1308"/>
                <a:gd name="T30" fmla="*/ 745 w 1188"/>
                <a:gd name="T31" fmla="*/ 827 h 1308"/>
                <a:gd name="T32" fmla="*/ 1057 w 1188"/>
                <a:gd name="T33" fmla="*/ 866 h 1308"/>
                <a:gd name="T34" fmla="*/ 806 w 1188"/>
                <a:gd name="T35" fmla="*/ 676 h 1308"/>
                <a:gd name="T36" fmla="*/ 608 w 1188"/>
                <a:gd name="T37" fmla="*/ 811 h 1308"/>
                <a:gd name="T38" fmla="*/ 600 w 1188"/>
                <a:gd name="T39" fmla="*/ 810 h 1308"/>
                <a:gd name="T40" fmla="*/ 596 w 1188"/>
                <a:gd name="T41" fmla="*/ 815 h 1308"/>
                <a:gd name="T42" fmla="*/ 593 w 1188"/>
                <a:gd name="T43" fmla="*/ 817 h 1308"/>
                <a:gd name="T44" fmla="*/ 377 w 1188"/>
                <a:gd name="T45" fmla="*/ 722 h 1308"/>
                <a:gd name="T46" fmla="*/ 377 w 1188"/>
                <a:gd name="T47" fmla="*/ 726 h 1308"/>
                <a:gd name="T48" fmla="*/ 375 w 1188"/>
                <a:gd name="T49" fmla="*/ 721 h 1308"/>
                <a:gd name="T50" fmla="*/ 373 w 1188"/>
                <a:gd name="T51" fmla="*/ 717 h 1308"/>
                <a:gd name="T52" fmla="*/ 376 w 1188"/>
                <a:gd name="T53" fmla="*/ 719 h 1308"/>
                <a:gd name="T54" fmla="*/ 462 w 1188"/>
                <a:gd name="T55" fmla="*/ 498 h 1308"/>
                <a:gd name="T56" fmla="*/ 461 w 1188"/>
                <a:gd name="T57" fmla="*/ 497 h 1308"/>
                <a:gd name="T58" fmla="*/ 467 w 1188"/>
                <a:gd name="T59" fmla="*/ 495 h 1308"/>
                <a:gd name="T60" fmla="*/ 468 w 1188"/>
                <a:gd name="T61" fmla="*/ 494 h 1308"/>
                <a:gd name="T62" fmla="*/ 462 w 1188"/>
                <a:gd name="T63" fmla="*/ 498 h 1308"/>
                <a:gd name="T64" fmla="*/ 468 w 1188"/>
                <a:gd name="T65" fmla="*/ 498 h 1308"/>
                <a:gd name="T66" fmla="*/ 471 w 1188"/>
                <a:gd name="T67" fmla="*/ 493 h 1308"/>
                <a:gd name="T68" fmla="*/ 691 w 1188"/>
                <a:gd name="T69" fmla="*/ 581 h 1308"/>
                <a:gd name="T70" fmla="*/ 690 w 1188"/>
                <a:gd name="T71" fmla="*/ 588 h 1308"/>
                <a:gd name="T72" fmla="*/ 695 w 1188"/>
                <a:gd name="T73" fmla="*/ 592 h 1308"/>
                <a:gd name="T74" fmla="*/ 608 w 1188"/>
                <a:gd name="T75" fmla="*/ 811 h 1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188" h="1308">
                  <a:moveTo>
                    <a:pt x="806" y="676"/>
                  </a:moveTo>
                  <a:cubicBezTo>
                    <a:pt x="1188" y="377"/>
                    <a:pt x="1188" y="377"/>
                    <a:pt x="1188" y="377"/>
                  </a:cubicBezTo>
                  <a:cubicBezTo>
                    <a:pt x="708" y="443"/>
                    <a:pt x="708" y="443"/>
                    <a:pt x="708" y="443"/>
                  </a:cubicBezTo>
                  <a:cubicBezTo>
                    <a:pt x="746" y="131"/>
                    <a:pt x="746" y="131"/>
                    <a:pt x="746" y="131"/>
                  </a:cubicBezTo>
                  <a:cubicBezTo>
                    <a:pt x="657" y="249"/>
                    <a:pt x="596" y="328"/>
                    <a:pt x="556" y="381"/>
                  </a:cubicBezTo>
                  <a:cubicBezTo>
                    <a:pt x="257" y="0"/>
                    <a:pt x="257" y="0"/>
                    <a:pt x="257" y="0"/>
                  </a:cubicBezTo>
                  <a:cubicBezTo>
                    <a:pt x="293" y="261"/>
                    <a:pt x="313" y="403"/>
                    <a:pt x="323" y="480"/>
                  </a:cubicBezTo>
                  <a:cubicBezTo>
                    <a:pt x="11" y="442"/>
                    <a:pt x="11" y="442"/>
                    <a:pt x="11" y="442"/>
                  </a:cubicBezTo>
                  <a:cubicBezTo>
                    <a:pt x="128" y="531"/>
                    <a:pt x="208" y="591"/>
                    <a:pt x="262" y="632"/>
                  </a:cubicBezTo>
                  <a:cubicBezTo>
                    <a:pt x="139" y="728"/>
                    <a:pt x="56" y="793"/>
                    <a:pt x="0" y="837"/>
                  </a:cubicBezTo>
                  <a:cubicBezTo>
                    <a:pt x="0" y="914"/>
                    <a:pt x="0" y="914"/>
                    <a:pt x="0" y="914"/>
                  </a:cubicBezTo>
                  <a:cubicBezTo>
                    <a:pt x="185" y="889"/>
                    <a:pt x="295" y="874"/>
                    <a:pt x="360" y="865"/>
                  </a:cubicBezTo>
                  <a:cubicBezTo>
                    <a:pt x="322" y="1177"/>
                    <a:pt x="322" y="1177"/>
                    <a:pt x="322" y="1177"/>
                  </a:cubicBezTo>
                  <a:cubicBezTo>
                    <a:pt x="411" y="1059"/>
                    <a:pt x="471" y="980"/>
                    <a:pt x="512" y="926"/>
                  </a:cubicBezTo>
                  <a:cubicBezTo>
                    <a:pt x="811" y="1308"/>
                    <a:pt x="811" y="1308"/>
                    <a:pt x="811" y="1308"/>
                  </a:cubicBezTo>
                  <a:cubicBezTo>
                    <a:pt x="775" y="1047"/>
                    <a:pt x="755" y="905"/>
                    <a:pt x="745" y="827"/>
                  </a:cubicBezTo>
                  <a:cubicBezTo>
                    <a:pt x="1057" y="866"/>
                    <a:pt x="1057" y="866"/>
                    <a:pt x="1057" y="866"/>
                  </a:cubicBezTo>
                  <a:lnTo>
                    <a:pt x="806" y="676"/>
                  </a:lnTo>
                  <a:close/>
                  <a:moveTo>
                    <a:pt x="608" y="811"/>
                  </a:moveTo>
                  <a:cubicBezTo>
                    <a:pt x="600" y="810"/>
                    <a:pt x="600" y="810"/>
                    <a:pt x="600" y="810"/>
                  </a:cubicBezTo>
                  <a:cubicBezTo>
                    <a:pt x="596" y="815"/>
                    <a:pt x="596" y="815"/>
                    <a:pt x="596" y="815"/>
                  </a:cubicBezTo>
                  <a:cubicBezTo>
                    <a:pt x="595" y="816"/>
                    <a:pt x="594" y="816"/>
                    <a:pt x="593" y="817"/>
                  </a:cubicBezTo>
                  <a:cubicBezTo>
                    <a:pt x="508" y="846"/>
                    <a:pt x="414" y="806"/>
                    <a:pt x="377" y="722"/>
                  </a:cubicBezTo>
                  <a:cubicBezTo>
                    <a:pt x="377" y="724"/>
                    <a:pt x="377" y="725"/>
                    <a:pt x="377" y="726"/>
                  </a:cubicBezTo>
                  <a:cubicBezTo>
                    <a:pt x="376" y="725"/>
                    <a:pt x="375" y="723"/>
                    <a:pt x="375" y="721"/>
                  </a:cubicBezTo>
                  <a:cubicBezTo>
                    <a:pt x="374" y="720"/>
                    <a:pt x="373" y="718"/>
                    <a:pt x="373" y="717"/>
                  </a:cubicBezTo>
                  <a:cubicBezTo>
                    <a:pt x="376" y="719"/>
                    <a:pt x="376" y="719"/>
                    <a:pt x="376" y="719"/>
                  </a:cubicBezTo>
                  <a:cubicBezTo>
                    <a:pt x="342" y="633"/>
                    <a:pt x="380" y="537"/>
                    <a:pt x="462" y="498"/>
                  </a:cubicBezTo>
                  <a:cubicBezTo>
                    <a:pt x="462" y="497"/>
                    <a:pt x="461" y="497"/>
                    <a:pt x="461" y="497"/>
                  </a:cubicBezTo>
                  <a:cubicBezTo>
                    <a:pt x="463" y="496"/>
                    <a:pt x="465" y="496"/>
                    <a:pt x="467" y="495"/>
                  </a:cubicBezTo>
                  <a:cubicBezTo>
                    <a:pt x="467" y="494"/>
                    <a:pt x="468" y="494"/>
                    <a:pt x="468" y="494"/>
                  </a:cubicBezTo>
                  <a:cubicBezTo>
                    <a:pt x="466" y="495"/>
                    <a:pt x="465" y="496"/>
                    <a:pt x="462" y="498"/>
                  </a:cubicBezTo>
                  <a:cubicBezTo>
                    <a:pt x="468" y="498"/>
                    <a:pt x="468" y="498"/>
                    <a:pt x="468" y="498"/>
                  </a:cubicBezTo>
                  <a:cubicBezTo>
                    <a:pt x="471" y="493"/>
                    <a:pt x="471" y="493"/>
                    <a:pt x="471" y="493"/>
                  </a:cubicBezTo>
                  <a:cubicBezTo>
                    <a:pt x="557" y="459"/>
                    <a:pt x="652" y="498"/>
                    <a:pt x="691" y="581"/>
                  </a:cubicBezTo>
                  <a:cubicBezTo>
                    <a:pt x="690" y="588"/>
                    <a:pt x="690" y="588"/>
                    <a:pt x="690" y="588"/>
                  </a:cubicBezTo>
                  <a:cubicBezTo>
                    <a:pt x="695" y="592"/>
                    <a:pt x="695" y="592"/>
                    <a:pt x="695" y="592"/>
                  </a:cubicBezTo>
                  <a:cubicBezTo>
                    <a:pt x="728" y="677"/>
                    <a:pt x="690" y="772"/>
                    <a:pt x="608" y="8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675" dirty="0"/>
            </a:p>
          </p:txBody>
        </p:sp>
        <p:sp>
          <p:nvSpPr>
            <p:cNvPr id="21" name="Freeform 21"/>
            <p:cNvSpPr>
              <a:spLocks noEditPoints="1"/>
            </p:cNvSpPr>
            <p:nvPr userDrawn="1"/>
          </p:nvSpPr>
          <p:spPr bwMode="auto">
            <a:xfrm>
              <a:off x="3954" y="153"/>
              <a:ext cx="585" cy="545"/>
            </a:xfrm>
            <a:custGeom>
              <a:avLst/>
              <a:gdLst>
                <a:gd name="T0" fmla="*/ 223 w 247"/>
                <a:gd name="T1" fmla="*/ 79 h 230"/>
                <a:gd name="T2" fmla="*/ 82 w 247"/>
                <a:gd name="T3" fmla="*/ 23 h 230"/>
                <a:gd name="T4" fmla="*/ 81 w 247"/>
                <a:gd name="T5" fmla="*/ 23 h 230"/>
                <a:gd name="T6" fmla="*/ 80 w 247"/>
                <a:gd name="T7" fmla="*/ 23 h 230"/>
                <a:gd name="T8" fmla="*/ 23 w 247"/>
                <a:gd name="T9" fmla="*/ 164 h 230"/>
                <a:gd name="T10" fmla="*/ 118 w 247"/>
                <a:gd name="T11" fmla="*/ 229 h 230"/>
                <a:gd name="T12" fmla="*/ 166 w 247"/>
                <a:gd name="T13" fmla="*/ 221 h 230"/>
                <a:gd name="T14" fmla="*/ 223 w 247"/>
                <a:gd name="T15" fmla="*/ 79 h 230"/>
                <a:gd name="T16" fmla="*/ 124 w 247"/>
                <a:gd name="T17" fmla="*/ 194 h 230"/>
                <a:gd name="T18" fmla="*/ 52 w 247"/>
                <a:gd name="T19" fmla="*/ 122 h 230"/>
                <a:gd name="T20" fmla="*/ 124 w 247"/>
                <a:gd name="T21" fmla="*/ 50 h 230"/>
                <a:gd name="T22" fmla="*/ 196 w 247"/>
                <a:gd name="T23" fmla="*/ 122 h 230"/>
                <a:gd name="T24" fmla="*/ 124 w 247"/>
                <a:gd name="T25" fmla="*/ 194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7" h="230">
                  <a:moveTo>
                    <a:pt x="223" y="79"/>
                  </a:moveTo>
                  <a:cubicBezTo>
                    <a:pt x="200" y="25"/>
                    <a:pt x="136" y="0"/>
                    <a:pt x="82" y="23"/>
                  </a:cubicBezTo>
                  <a:cubicBezTo>
                    <a:pt x="82" y="23"/>
                    <a:pt x="82" y="23"/>
                    <a:pt x="81" y="23"/>
                  </a:cubicBezTo>
                  <a:cubicBezTo>
                    <a:pt x="81" y="23"/>
                    <a:pt x="81" y="23"/>
                    <a:pt x="80" y="23"/>
                  </a:cubicBezTo>
                  <a:cubicBezTo>
                    <a:pt x="26" y="46"/>
                    <a:pt x="0" y="109"/>
                    <a:pt x="23" y="164"/>
                  </a:cubicBezTo>
                  <a:cubicBezTo>
                    <a:pt x="40" y="203"/>
                    <a:pt x="78" y="227"/>
                    <a:pt x="118" y="229"/>
                  </a:cubicBezTo>
                  <a:cubicBezTo>
                    <a:pt x="134" y="230"/>
                    <a:pt x="150" y="227"/>
                    <a:pt x="166" y="221"/>
                  </a:cubicBezTo>
                  <a:cubicBezTo>
                    <a:pt x="220" y="198"/>
                    <a:pt x="247" y="134"/>
                    <a:pt x="223" y="79"/>
                  </a:cubicBezTo>
                  <a:close/>
                  <a:moveTo>
                    <a:pt x="124" y="194"/>
                  </a:moveTo>
                  <a:cubicBezTo>
                    <a:pt x="84" y="194"/>
                    <a:pt x="52" y="162"/>
                    <a:pt x="52" y="122"/>
                  </a:cubicBezTo>
                  <a:cubicBezTo>
                    <a:pt x="52" y="82"/>
                    <a:pt x="84" y="50"/>
                    <a:pt x="124" y="50"/>
                  </a:cubicBezTo>
                  <a:cubicBezTo>
                    <a:pt x="164" y="50"/>
                    <a:pt x="196" y="82"/>
                    <a:pt x="196" y="122"/>
                  </a:cubicBezTo>
                  <a:cubicBezTo>
                    <a:pt x="196" y="162"/>
                    <a:pt x="164" y="194"/>
                    <a:pt x="124" y="19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675" dirty="0"/>
            </a:p>
          </p:txBody>
        </p:sp>
      </p:grp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62394" y="102307"/>
            <a:ext cx="8400811" cy="729791"/>
          </a:xfrm>
          <a:prstGeom prst="rect">
            <a:avLst/>
          </a:prstGeom>
        </p:spPr>
        <p:txBody>
          <a:bodyPr vert="horz" lIns="0" tIns="0" rIns="0" bIns="0" anchor="b"/>
          <a:lstStyle>
            <a:lvl1pPr algn="l">
              <a:defRPr sz="2000" b="1" spc="-8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Title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62381" y="885973"/>
            <a:ext cx="8407172" cy="268849"/>
          </a:xfrm>
          <a:prstGeom prst="rect">
            <a:avLst/>
          </a:prstGeom>
        </p:spPr>
        <p:txBody>
          <a:bodyPr vert="horz" lIns="0" tIns="0" rIns="0" bIns="0" anchor="t"/>
          <a:lstStyle>
            <a:lvl1pPr>
              <a:buNone/>
              <a:defRPr sz="1500" b="1" spc="-60">
                <a:solidFill>
                  <a:schemeClr val="accent6"/>
                </a:solidFill>
              </a:defRPr>
            </a:lvl1pPr>
            <a:lvl2pPr>
              <a:buNone/>
              <a:defRPr sz="1400" b="1"/>
            </a:lvl2pPr>
            <a:lvl3pPr>
              <a:buNone/>
              <a:defRPr sz="1400" b="1"/>
            </a:lvl3pPr>
            <a:lvl4pPr>
              <a:buNone/>
              <a:defRPr sz="1400" b="1"/>
            </a:lvl4pPr>
            <a:lvl5pPr>
              <a:buNone/>
              <a:defRPr sz="1400" b="1"/>
            </a:lvl5pPr>
          </a:lstStyle>
          <a:p>
            <a:pPr lvl="0"/>
            <a:r>
              <a:rPr lang="en-US" dirty="0" smtClean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1501518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v="urn:schemas-microsoft-com:mac:vml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-Ins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4896" y="-18527"/>
            <a:ext cx="9164163" cy="5752053"/>
          </a:xfrm>
          <a:prstGeom prst="rect">
            <a:avLst/>
          </a:prstGeom>
        </p:spPr>
      </p:pic>
      <p:sp>
        <p:nvSpPr>
          <p:cNvPr id="9" name="Freeform 8"/>
          <p:cNvSpPr/>
          <p:nvPr/>
        </p:nvSpPr>
        <p:spPr bwMode="auto">
          <a:xfrm>
            <a:off x="6915150" y="1407362"/>
            <a:ext cx="2240280" cy="4313922"/>
          </a:xfrm>
          <a:custGeom>
            <a:avLst/>
            <a:gdLst>
              <a:gd name="connsiteX0" fmla="*/ 0 w 8156448"/>
              <a:gd name="connsiteY0" fmla="*/ 13917168 h 13917168"/>
              <a:gd name="connsiteX1" fmla="*/ 8101584 w 8156448"/>
              <a:gd name="connsiteY1" fmla="*/ 0 h 13917168"/>
              <a:gd name="connsiteX2" fmla="*/ 8156448 w 8156448"/>
              <a:gd name="connsiteY2" fmla="*/ 13844016 h 13917168"/>
              <a:gd name="connsiteX3" fmla="*/ 0 w 8156448"/>
              <a:gd name="connsiteY3" fmla="*/ 13917168 h 13917168"/>
              <a:gd name="connsiteX0" fmla="*/ 0 w 8156448"/>
              <a:gd name="connsiteY0" fmla="*/ 13863380 h 13863380"/>
              <a:gd name="connsiteX1" fmla="*/ 8137443 w 8156448"/>
              <a:gd name="connsiteY1" fmla="*/ 0 h 13863380"/>
              <a:gd name="connsiteX2" fmla="*/ 8156448 w 8156448"/>
              <a:gd name="connsiteY2" fmla="*/ 13790228 h 13863380"/>
              <a:gd name="connsiteX3" fmla="*/ 0 w 8156448"/>
              <a:gd name="connsiteY3" fmla="*/ 13863380 h 13863380"/>
              <a:gd name="connsiteX0" fmla="*/ 0 w 8138519"/>
              <a:gd name="connsiteY0" fmla="*/ 13863380 h 13863380"/>
              <a:gd name="connsiteX1" fmla="*/ 8137443 w 8138519"/>
              <a:gd name="connsiteY1" fmla="*/ 0 h 13863380"/>
              <a:gd name="connsiteX2" fmla="*/ 8138519 w 8138519"/>
              <a:gd name="connsiteY2" fmla="*/ 13844595 h 13863380"/>
              <a:gd name="connsiteX3" fmla="*/ 0 w 8138519"/>
              <a:gd name="connsiteY3" fmla="*/ 13863380 h 13863380"/>
              <a:gd name="connsiteX0" fmla="*/ 0 w 8156448"/>
              <a:gd name="connsiteY0" fmla="*/ 13863380 h 13863380"/>
              <a:gd name="connsiteX1" fmla="*/ 8137443 w 8156448"/>
              <a:gd name="connsiteY1" fmla="*/ 0 h 13863380"/>
              <a:gd name="connsiteX2" fmla="*/ 8156448 w 8156448"/>
              <a:gd name="connsiteY2" fmla="*/ 13844595 h 13863380"/>
              <a:gd name="connsiteX3" fmla="*/ 0 w 8156448"/>
              <a:gd name="connsiteY3" fmla="*/ 13863380 h 13863380"/>
              <a:gd name="connsiteX0" fmla="*/ 0 w 8991335"/>
              <a:gd name="connsiteY0" fmla="*/ 12999429 h 13844595"/>
              <a:gd name="connsiteX1" fmla="*/ 8972330 w 8991335"/>
              <a:gd name="connsiteY1" fmla="*/ 0 h 13844595"/>
              <a:gd name="connsiteX2" fmla="*/ 8991335 w 8991335"/>
              <a:gd name="connsiteY2" fmla="*/ 13844595 h 13844595"/>
              <a:gd name="connsiteX3" fmla="*/ 0 w 8991335"/>
              <a:gd name="connsiteY3" fmla="*/ 12999429 h 13844595"/>
              <a:gd name="connsiteX0" fmla="*/ 0 w 8991335"/>
              <a:gd name="connsiteY0" fmla="*/ 12999429 h 13000737"/>
              <a:gd name="connsiteX1" fmla="*/ 8972330 w 8991335"/>
              <a:gd name="connsiteY1" fmla="*/ 0 h 13000737"/>
              <a:gd name="connsiteX2" fmla="*/ 8991335 w 8991335"/>
              <a:gd name="connsiteY2" fmla="*/ 13000737 h 13000737"/>
              <a:gd name="connsiteX3" fmla="*/ 0 w 8991335"/>
              <a:gd name="connsiteY3" fmla="*/ 12999429 h 13000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991335" h="13000737">
                <a:moveTo>
                  <a:pt x="0" y="12999429"/>
                </a:moveTo>
                <a:lnTo>
                  <a:pt x="8972330" y="0"/>
                </a:lnTo>
                <a:cubicBezTo>
                  <a:pt x="8972689" y="4614865"/>
                  <a:pt x="8990976" y="8385872"/>
                  <a:pt x="8991335" y="13000737"/>
                </a:cubicBezTo>
                <a:lnTo>
                  <a:pt x="0" y="12999429"/>
                </a:lnTo>
                <a:close/>
              </a:path>
            </a:pathLst>
          </a:custGeom>
          <a:gradFill flip="none" rotWithShape="1">
            <a:gsLst>
              <a:gs pos="18000">
                <a:srgbClr val="292929"/>
              </a:gs>
              <a:gs pos="85000">
                <a:schemeClr val="tx1">
                  <a:alpha val="19000"/>
                </a:schemeClr>
              </a:gs>
            </a:gsLst>
            <a:lin ang="16860000" scaled="0"/>
            <a:tileRect/>
          </a:gradFill>
          <a:ln w="25400" cap="flat" cmpd="sng" algn="ctr">
            <a:noFill/>
            <a:prstDash val="solid"/>
            <a:miter lim="0"/>
            <a:headEnd type="none" w="med" len="med"/>
            <a:tailEnd type="none" w="med" len="med"/>
          </a:ln>
          <a:effectLst/>
        </p:spPr>
        <p:txBody>
          <a:bodyPr vert="horz" wrap="square" lIns="26789" tIns="26789" rIns="26789" bIns="26789" numCol="1" rtlCol="0" anchor="ctr" anchorCtr="0" compatLnSpc="1">
            <a:prstTxWarp prst="textNoShape">
              <a:avLst/>
            </a:prstTxWarp>
          </a:bodyPr>
          <a:lstStyle/>
          <a:p>
            <a:pPr marL="128588" marR="0" indent="0" algn="ctr" defTabSz="219075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175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ill Sans" pitchFamily="26" charset="0"/>
              <a:ea typeface="Gill Sans" pitchFamily="26" charset="0"/>
              <a:cs typeface="Gill Sans" pitchFamily="26" charset="0"/>
              <a:sym typeface="Gill Sans" pitchFamily="26" charset="0"/>
            </a:endParaRPr>
          </a:p>
        </p:txBody>
      </p:sp>
      <p:sp>
        <p:nvSpPr>
          <p:cNvPr id="4" name="Freeform 5"/>
          <p:cNvSpPr>
            <a:spLocks/>
          </p:cNvSpPr>
          <p:nvPr/>
        </p:nvSpPr>
        <p:spPr bwMode="auto">
          <a:xfrm>
            <a:off x="1891903" y="3081075"/>
            <a:ext cx="7269362" cy="1303073"/>
          </a:xfrm>
          <a:custGeom>
            <a:avLst/>
            <a:gdLst>
              <a:gd name="T0" fmla="*/ 0 w 12211"/>
              <a:gd name="T1" fmla="*/ 1970 h 1970"/>
              <a:gd name="T2" fmla="*/ 971 w 12211"/>
              <a:gd name="T3" fmla="*/ 0 h 1970"/>
              <a:gd name="T4" fmla="*/ 12207 w 12211"/>
              <a:gd name="T5" fmla="*/ 0 h 1970"/>
              <a:gd name="T6" fmla="*/ 12211 w 12211"/>
              <a:gd name="T7" fmla="*/ 1970 h 1970"/>
              <a:gd name="T8" fmla="*/ 0 w 12211"/>
              <a:gd name="T9" fmla="*/ 1970 h 1970"/>
              <a:gd name="T10" fmla="*/ 0 w 12211"/>
              <a:gd name="T11" fmla="*/ 1970 h 19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2211" h="1970">
                <a:moveTo>
                  <a:pt x="0" y="1970"/>
                </a:moveTo>
                <a:lnTo>
                  <a:pt x="971" y="0"/>
                </a:lnTo>
                <a:lnTo>
                  <a:pt x="12207" y="0"/>
                </a:lnTo>
                <a:lnTo>
                  <a:pt x="12211" y="1970"/>
                </a:lnTo>
                <a:lnTo>
                  <a:pt x="0" y="1970"/>
                </a:lnTo>
                <a:lnTo>
                  <a:pt x="0" y="1970"/>
                </a:lnTo>
                <a:close/>
              </a:path>
            </a:pathLst>
          </a:custGeom>
          <a:solidFill>
            <a:srgbClr val="DC2A1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34290" tIns="17145" rIns="34290" bIns="17145" numCol="1" anchor="t" anchorCtr="0" compatLnSpc="1">
            <a:prstTxWarp prst="textNoShape">
              <a:avLst/>
            </a:prstTxWarp>
          </a:bodyPr>
          <a:lstStyle/>
          <a:p>
            <a:endParaRPr lang="en-US" sz="675" dirty="0"/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8073252" y="3067185"/>
            <a:ext cx="1088014" cy="2633928"/>
          </a:xfrm>
          <a:custGeom>
            <a:avLst/>
            <a:gdLst>
              <a:gd name="T0" fmla="*/ 3003 w 3003"/>
              <a:gd name="T1" fmla="*/ 6852 h 6852"/>
              <a:gd name="T2" fmla="*/ 3003 w 3003"/>
              <a:gd name="T3" fmla="*/ 0 h 6852"/>
              <a:gd name="T4" fmla="*/ 0 w 3003"/>
              <a:gd name="T5" fmla="*/ 6852 h 6852"/>
              <a:gd name="T6" fmla="*/ 3003 w 3003"/>
              <a:gd name="T7" fmla="*/ 6852 h 68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003" h="6852">
                <a:moveTo>
                  <a:pt x="3003" y="6852"/>
                </a:moveTo>
                <a:lnTo>
                  <a:pt x="3003" y="0"/>
                </a:lnTo>
                <a:lnTo>
                  <a:pt x="0" y="6852"/>
                </a:lnTo>
                <a:lnTo>
                  <a:pt x="3003" y="6852"/>
                </a:lnTo>
                <a:close/>
              </a:path>
            </a:pathLst>
          </a:custGeom>
          <a:gradFill flip="none" rotWithShape="1">
            <a:gsLst>
              <a:gs pos="31000">
                <a:srgbClr val="292929">
                  <a:alpha val="0"/>
                </a:srgbClr>
              </a:gs>
              <a:gs pos="100000">
                <a:schemeClr val="tx1">
                  <a:alpha val="7000"/>
                </a:schemeClr>
              </a:gs>
            </a:gsLst>
            <a:lin ang="16860000" scaled="0"/>
            <a:tileRect/>
          </a:gradFill>
          <a:ln w="25400" cap="flat" cmpd="sng" algn="ctr">
            <a:noFill/>
            <a:prstDash val="solid"/>
            <a:miter lim="0"/>
            <a:headEnd type="none" w="med" len="med"/>
            <a:tailEnd type="none" w="med" len="med"/>
          </a:ln>
          <a:effectLst/>
          <a:extLst/>
        </p:spPr>
        <p:txBody>
          <a:bodyPr vert="horz" wrap="square" lIns="26789" tIns="26789" rIns="26789" bIns="26789" numCol="1" rtlCol="0" anchor="ctr" anchorCtr="0" compatLnSpc="1">
            <a:prstTxWarp prst="textNoShape">
              <a:avLst/>
            </a:prstTxWarp>
          </a:bodyPr>
          <a:lstStyle/>
          <a:p>
            <a:pPr marL="128588" marR="0" lvl="0" indent="0" eaLnBrk="1" latinLnBrk="0">
              <a:lnSpc>
                <a:spcPct val="100000"/>
              </a:lnSpc>
              <a:buClrTx/>
              <a:buSzTx/>
              <a:buFontTx/>
              <a:buNone/>
              <a:tabLst/>
            </a:pPr>
            <a:endParaRPr kumimoji="0" lang="en-US" sz="675" b="0" i="0" u="none" strike="noStrike" cap="none" normalizeH="0" baseline="0" dirty="0">
              <a:ln>
                <a:noFill/>
              </a:ln>
              <a:effectLst/>
              <a:latin typeface="Gill Sans" pitchFamily="26" charset="0"/>
              <a:ea typeface="Gill Sans" pitchFamily="26" charset="0"/>
              <a:cs typeface="Gill Sans" pitchFamily="26" charset="0"/>
            </a:endParaRPr>
          </a:p>
        </p:txBody>
      </p:sp>
      <p:sp>
        <p:nvSpPr>
          <p:cNvPr id="14" name="Text Placeholder 31"/>
          <p:cNvSpPr>
            <a:spLocks noGrp="1"/>
          </p:cNvSpPr>
          <p:nvPr>
            <p:ph type="body" sz="quarter" idx="10" hasCustomPrompt="1"/>
          </p:nvPr>
        </p:nvSpPr>
        <p:spPr>
          <a:xfrm>
            <a:off x="2600328" y="3454400"/>
            <a:ext cx="6257925" cy="508000"/>
          </a:xfrm>
          <a:prstGeom prst="rect">
            <a:avLst/>
          </a:prstGeom>
        </p:spPr>
        <p:txBody>
          <a:bodyPr vert="horz" wrap="square" lIns="0" tIns="0" rIns="0" bIns="0" anchor="b">
            <a:noAutofit/>
          </a:bodyPr>
          <a:lstStyle>
            <a:lvl1pPr marL="0" indent="0" algn="l">
              <a:lnSpc>
                <a:spcPct val="80000"/>
              </a:lnSpc>
              <a:buNone/>
              <a:defRPr sz="2700" b="1" spc="-113"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15" name="Text Placeholder 33"/>
          <p:cNvSpPr>
            <a:spLocks noGrp="1"/>
          </p:cNvSpPr>
          <p:nvPr>
            <p:ph type="body" sz="quarter" idx="11" hasCustomPrompt="1"/>
          </p:nvPr>
        </p:nvSpPr>
        <p:spPr>
          <a:xfrm>
            <a:off x="2600328" y="3962402"/>
            <a:ext cx="6257925" cy="41275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buNone/>
              <a:defRPr sz="1800" spc="-56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>
                <a:solidFill>
                  <a:schemeClr val="bg1"/>
                </a:solidFill>
              </a:rPr>
              <a:t>Presenter Name, Title and or Date</a:t>
            </a:r>
            <a:endParaRPr lang="en-US" dirty="0"/>
          </a:p>
        </p:txBody>
      </p:sp>
      <p:grpSp>
        <p:nvGrpSpPr>
          <p:cNvPr id="11" name="Group 18"/>
          <p:cNvGrpSpPr>
            <a:grpSpLocks noChangeAspect="1"/>
          </p:cNvGrpSpPr>
          <p:nvPr/>
        </p:nvGrpSpPr>
        <p:grpSpPr bwMode="auto">
          <a:xfrm>
            <a:off x="7614941" y="5200421"/>
            <a:ext cx="1335024" cy="292332"/>
            <a:chOff x="-1082" y="-359"/>
            <a:chExt cx="5810" cy="1145"/>
          </a:xfrm>
        </p:grpSpPr>
        <p:sp>
          <p:nvSpPr>
            <p:cNvPr id="13" name="Freeform 19"/>
            <p:cNvSpPr>
              <a:spLocks/>
            </p:cNvSpPr>
            <p:nvPr/>
          </p:nvSpPr>
          <p:spPr bwMode="auto">
            <a:xfrm>
              <a:off x="628" y="-194"/>
              <a:ext cx="477" cy="704"/>
            </a:xfrm>
            <a:custGeom>
              <a:avLst/>
              <a:gdLst>
                <a:gd name="T0" fmla="*/ 3254 w 4385"/>
                <a:gd name="T1" fmla="*/ 6471 h 6471"/>
                <a:gd name="T2" fmla="*/ 1804 w 4385"/>
                <a:gd name="T3" fmla="*/ 3432 h 6471"/>
                <a:gd name="T4" fmla="*/ 981 w 4385"/>
                <a:gd name="T5" fmla="*/ 1515 h 6471"/>
                <a:gd name="T6" fmla="*/ 953 w 4385"/>
                <a:gd name="T7" fmla="*/ 1543 h 6471"/>
                <a:gd name="T8" fmla="*/ 1019 w 4385"/>
                <a:gd name="T9" fmla="*/ 3338 h 6471"/>
                <a:gd name="T10" fmla="*/ 1056 w 4385"/>
                <a:gd name="T11" fmla="*/ 6471 h 6471"/>
                <a:gd name="T12" fmla="*/ 0 w 4385"/>
                <a:gd name="T13" fmla="*/ 6471 h 6471"/>
                <a:gd name="T14" fmla="*/ 0 w 4385"/>
                <a:gd name="T15" fmla="*/ 0 h 6471"/>
                <a:gd name="T16" fmla="*/ 1215 w 4385"/>
                <a:gd name="T17" fmla="*/ 0 h 6471"/>
                <a:gd name="T18" fmla="*/ 2786 w 4385"/>
                <a:gd name="T19" fmla="*/ 3160 h 6471"/>
                <a:gd name="T20" fmla="*/ 3450 w 4385"/>
                <a:gd name="T21" fmla="*/ 4825 h 6471"/>
                <a:gd name="T22" fmla="*/ 3478 w 4385"/>
                <a:gd name="T23" fmla="*/ 4797 h 6471"/>
                <a:gd name="T24" fmla="*/ 3385 w 4385"/>
                <a:gd name="T25" fmla="*/ 2955 h 6471"/>
                <a:gd name="T26" fmla="*/ 3366 w 4385"/>
                <a:gd name="T27" fmla="*/ 0 h 6471"/>
                <a:gd name="T28" fmla="*/ 4385 w 4385"/>
                <a:gd name="T29" fmla="*/ 0 h 6471"/>
                <a:gd name="T30" fmla="*/ 4385 w 4385"/>
                <a:gd name="T31" fmla="*/ 6471 h 6471"/>
                <a:gd name="T32" fmla="*/ 3254 w 4385"/>
                <a:gd name="T33" fmla="*/ 6471 h 64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385" h="6471">
                  <a:moveTo>
                    <a:pt x="3254" y="6471"/>
                  </a:moveTo>
                  <a:cubicBezTo>
                    <a:pt x="1804" y="3432"/>
                    <a:pt x="1804" y="3432"/>
                    <a:pt x="1804" y="3432"/>
                  </a:cubicBezTo>
                  <a:cubicBezTo>
                    <a:pt x="1458" y="2712"/>
                    <a:pt x="1103" y="1898"/>
                    <a:pt x="981" y="1515"/>
                  </a:cubicBezTo>
                  <a:cubicBezTo>
                    <a:pt x="953" y="1543"/>
                    <a:pt x="953" y="1543"/>
                    <a:pt x="953" y="1543"/>
                  </a:cubicBezTo>
                  <a:cubicBezTo>
                    <a:pt x="1000" y="2085"/>
                    <a:pt x="1009" y="2768"/>
                    <a:pt x="1019" y="3338"/>
                  </a:cubicBezTo>
                  <a:cubicBezTo>
                    <a:pt x="1056" y="6471"/>
                    <a:pt x="1056" y="6471"/>
                    <a:pt x="1056" y="6471"/>
                  </a:cubicBezTo>
                  <a:cubicBezTo>
                    <a:pt x="0" y="6471"/>
                    <a:pt x="0" y="6471"/>
                    <a:pt x="0" y="647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215" y="0"/>
                    <a:pt x="1215" y="0"/>
                    <a:pt x="1215" y="0"/>
                  </a:cubicBezTo>
                  <a:cubicBezTo>
                    <a:pt x="2786" y="3160"/>
                    <a:pt x="2786" y="3160"/>
                    <a:pt x="2786" y="3160"/>
                  </a:cubicBezTo>
                  <a:cubicBezTo>
                    <a:pt x="3085" y="3759"/>
                    <a:pt x="3366" y="4526"/>
                    <a:pt x="3450" y="4825"/>
                  </a:cubicBezTo>
                  <a:cubicBezTo>
                    <a:pt x="3478" y="4797"/>
                    <a:pt x="3478" y="4797"/>
                    <a:pt x="3478" y="4797"/>
                  </a:cubicBezTo>
                  <a:cubicBezTo>
                    <a:pt x="3450" y="4470"/>
                    <a:pt x="3385" y="3544"/>
                    <a:pt x="3385" y="2955"/>
                  </a:cubicBezTo>
                  <a:cubicBezTo>
                    <a:pt x="3366" y="0"/>
                    <a:pt x="3366" y="0"/>
                    <a:pt x="3366" y="0"/>
                  </a:cubicBezTo>
                  <a:cubicBezTo>
                    <a:pt x="4385" y="0"/>
                    <a:pt x="4385" y="0"/>
                    <a:pt x="4385" y="0"/>
                  </a:cubicBezTo>
                  <a:cubicBezTo>
                    <a:pt x="4385" y="6471"/>
                    <a:pt x="4385" y="6471"/>
                    <a:pt x="4385" y="6471"/>
                  </a:cubicBezTo>
                  <a:lnTo>
                    <a:pt x="3254" y="647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20"/>
            <p:cNvSpPr>
              <a:spLocks noEditPoints="1"/>
            </p:cNvSpPr>
            <p:nvPr/>
          </p:nvSpPr>
          <p:spPr bwMode="auto">
            <a:xfrm>
              <a:off x="1191" y="-17"/>
              <a:ext cx="430" cy="540"/>
            </a:xfrm>
            <a:custGeom>
              <a:avLst/>
              <a:gdLst>
                <a:gd name="T0" fmla="*/ 1131 w 3956"/>
                <a:gd name="T1" fmla="*/ 2759 h 4965"/>
                <a:gd name="T2" fmla="*/ 1131 w 3956"/>
                <a:gd name="T3" fmla="*/ 2833 h 4965"/>
                <a:gd name="T4" fmla="*/ 2300 w 3956"/>
                <a:gd name="T5" fmla="*/ 4180 h 4965"/>
                <a:gd name="T6" fmla="*/ 3479 w 3956"/>
                <a:gd name="T7" fmla="*/ 3712 h 4965"/>
                <a:gd name="T8" fmla="*/ 3881 w 3956"/>
                <a:gd name="T9" fmla="*/ 4339 h 4965"/>
                <a:gd name="T10" fmla="*/ 2179 w 3956"/>
                <a:gd name="T11" fmla="*/ 4965 h 4965"/>
                <a:gd name="T12" fmla="*/ 0 w 3956"/>
                <a:gd name="T13" fmla="*/ 2487 h 4965"/>
                <a:gd name="T14" fmla="*/ 589 w 3956"/>
                <a:gd name="T15" fmla="*/ 636 h 4965"/>
                <a:gd name="T16" fmla="*/ 2039 w 3956"/>
                <a:gd name="T17" fmla="*/ 0 h 4965"/>
                <a:gd name="T18" fmla="*/ 3338 w 3956"/>
                <a:gd name="T19" fmla="*/ 486 h 4965"/>
                <a:gd name="T20" fmla="*/ 3956 w 3956"/>
                <a:gd name="T21" fmla="*/ 2543 h 4965"/>
                <a:gd name="T22" fmla="*/ 3956 w 3956"/>
                <a:gd name="T23" fmla="*/ 2759 h 4965"/>
                <a:gd name="T24" fmla="*/ 1131 w 3956"/>
                <a:gd name="T25" fmla="*/ 2759 h 4965"/>
                <a:gd name="T26" fmla="*/ 2039 w 3956"/>
                <a:gd name="T27" fmla="*/ 776 h 4965"/>
                <a:gd name="T28" fmla="*/ 1141 w 3956"/>
                <a:gd name="T29" fmla="*/ 2001 h 4965"/>
                <a:gd name="T30" fmla="*/ 2890 w 3956"/>
                <a:gd name="T31" fmla="*/ 2001 h 4965"/>
                <a:gd name="T32" fmla="*/ 2039 w 3956"/>
                <a:gd name="T33" fmla="*/ 776 h 49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956" h="4965">
                  <a:moveTo>
                    <a:pt x="1131" y="2759"/>
                  </a:moveTo>
                  <a:cubicBezTo>
                    <a:pt x="1131" y="2833"/>
                    <a:pt x="1131" y="2833"/>
                    <a:pt x="1131" y="2833"/>
                  </a:cubicBezTo>
                  <a:cubicBezTo>
                    <a:pt x="1131" y="3488"/>
                    <a:pt x="1375" y="4180"/>
                    <a:pt x="2300" y="4180"/>
                  </a:cubicBezTo>
                  <a:cubicBezTo>
                    <a:pt x="2740" y="4180"/>
                    <a:pt x="3123" y="4021"/>
                    <a:pt x="3479" y="3712"/>
                  </a:cubicBezTo>
                  <a:cubicBezTo>
                    <a:pt x="3881" y="4339"/>
                    <a:pt x="3881" y="4339"/>
                    <a:pt x="3881" y="4339"/>
                  </a:cubicBezTo>
                  <a:cubicBezTo>
                    <a:pt x="3385" y="4760"/>
                    <a:pt x="2815" y="4965"/>
                    <a:pt x="2179" y="4965"/>
                  </a:cubicBezTo>
                  <a:cubicBezTo>
                    <a:pt x="842" y="4965"/>
                    <a:pt x="0" y="4002"/>
                    <a:pt x="0" y="2487"/>
                  </a:cubicBezTo>
                  <a:cubicBezTo>
                    <a:pt x="0" y="1655"/>
                    <a:pt x="178" y="1103"/>
                    <a:pt x="589" y="636"/>
                  </a:cubicBezTo>
                  <a:cubicBezTo>
                    <a:pt x="972" y="196"/>
                    <a:pt x="1440" y="0"/>
                    <a:pt x="2039" y="0"/>
                  </a:cubicBezTo>
                  <a:cubicBezTo>
                    <a:pt x="2506" y="0"/>
                    <a:pt x="2936" y="121"/>
                    <a:pt x="3338" y="486"/>
                  </a:cubicBezTo>
                  <a:cubicBezTo>
                    <a:pt x="3750" y="860"/>
                    <a:pt x="3956" y="1440"/>
                    <a:pt x="3956" y="2543"/>
                  </a:cubicBezTo>
                  <a:cubicBezTo>
                    <a:pt x="3956" y="2759"/>
                    <a:pt x="3956" y="2759"/>
                    <a:pt x="3956" y="2759"/>
                  </a:cubicBezTo>
                  <a:lnTo>
                    <a:pt x="1131" y="2759"/>
                  </a:lnTo>
                  <a:close/>
                  <a:moveTo>
                    <a:pt x="2039" y="776"/>
                  </a:moveTo>
                  <a:cubicBezTo>
                    <a:pt x="1459" y="776"/>
                    <a:pt x="1141" y="1234"/>
                    <a:pt x="1141" y="2001"/>
                  </a:cubicBezTo>
                  <a:cubicBezTo>
                    <a:pt x="2890" y="2001"/>
                    <a:pt x="2890" y="2001"/>
                    <a:pt x="2890" y="2001"/>
                  </a:cubicBezTo>
                  <a:cubicBezTo>
                    <a:pt x="2890" y="1234"/>
                    <a:pt x="2553" y="776"/>
                    <a:pt x="2039" y="77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21"/>
            <p:cNvSpPr>
              <a:spLocks/>
            </p:cNvSpPr>
            <p:nvPr/>
          </p:nvSpPr>
          <p:spPr bwMode="auto">
            <a:xfrm>
              <a:off x="1672" y="-13"/>
              <a:ext cx="689" cy="525"/>
            </a:xfrm>
            <a:custGeom>
              <a:avLst/>
              <a:gdLst>
                <a:gd name="T0" fmla="*/ 5003 w 6340"/>
                <a:gd name="T1" fmla="*/ 4826 h 4826"/>
                <a:gd name="T2" fmla="*/ 4040 w 6340"/>
                <a:gd name="T3" fmla="*/ 4826 h 4826"/>
                <a:gd name="T4" fmla="*/ 3460 w 6340"/>
                <a:gd name="T5" fmla="*/ 2647 h 4826"/>
                <a:gd name="T6" fmla="*/ 3151 w 6340"/>
                <a:gd name="T7" fmla="*/ 1356 h 4826"/>
                <a:gd name="T8" fmla="*/ 3132 w 6340"/>
                <a:gd name="T9" fmla="*/ 1356 h 4826"/>
                <a:gd name="T10" fmla="*/ 2824 w 6340"/>
                <a:gd name="T11" fmla="*/ 2693 h 4826"/>
                <a:gd name="T12" fmla="*/ 2253 w 6340"/>
                <a:gd name="T13" fmla="*/ 4826 h 4826"/>
                <a:gd name="T14" fmla="*/ 1290 w 6340"/>
                <a:gd name="T15" fmla="*/ 4826 h 4826"/>
                <a:gd name="T16" fmla="*/ 0 w 6340"/>
                <a:gd name="T17" fmla="*/ 141 h 4826"/>
                <a:gd name="T18" fmla="*/ 1019 w 6340"/>
                <a:gd name="T19" fmla="*/ 0 h 4826"/>
                <a:gd name="T20" fmla="*/ 1533 w 6340"/>
                <a:gd name="T21" fmla="*/ 2291 h 4826"/>
                <a:gd name="T22" fmla="*/ 1777 w 6340"/>
                <a:gd name="T23" fmla="*/ 3535 h 4826"/>
                <a:gd name="T24" fmla="*/ 1805 w 6340"/>
                <a:gd name="T25" fmla="*/ 3535 h 4826"/>
                <a:gd name="T26" fmla="*/ 2076 w 6340"/>
                <a:gd name="T27" fmla="*/ 2263 h 4826"/>
                <a:gd name="T28" fmla="*/ 2684 w 6340"/>
                <a:gd name="T29" fmla="*/ 75 h 4826"/>
                <a:gd name="T30" fmla="*/ 3694 w 6340"/>
                <a:gd name="T31" fmla="*/ 75 h 4826"/>
                <a:gd name="T32" fmla="*/ 4227 w 6340"/>
                <a:gd name="T33" fmla="*/ 2207 h 4826"/>
                <a:gd name="T34" fmla="*/ 4526 w 6340"/>
                <a:gd name="T35" fmla="*/ 3554 h 4826"/>
                <a:gd name="T36" fmla="*/ 4554 w 6340"/>
                <a:gd name="T37" fmla="*/ 3554 h 4826"/>
                <a:gd name="T38" fmla="*/ 4788 w 6340"/>
                <a:gd name="T39" fmla="*/ 2282 h 4826"/>
                <a:gd name="T40" fmla="*/ 5274 w 6340"/>
                <a:gd name="T41" fmla="*/ 75 h 4826"/>
                <a:gd name="T42" fmla="*/ 6340 w 6340"/>
                <a:gd name="T43" fmla="*/ 75 h 4826"/>
                <a:gd name="T44" fmla="*/ 5003 w 6340"/>
                <a:gd name="T45" fmla="*/ 4826 h 48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340" h="4826">
                  <a:moveTo>
                    <a:pt x="5003" y="4826"/>
                  </a:moveTo>
                  <a:cubicBezTo>
                    <a:pt x="4040" y="4826"/>
                    <a:pt x="4040" y="4826"/>
                    <a:pt x="4040" y="4826"/>
                  </a:cubicBezTo>
                  <a:cubicBezTo>
                    <a:pt x="3460" y="2647"/>
                    <a:pt x="3460" y="2647"/>
                    <a:pt x="3460" y="2647"/>
                  </a:cubicBezTo>
                  <a:cubicBezTo>
                    <a:pt x="3310" y="2086"/>
                    <a:pt x="3151" y="1356"/>
                    <a:pt x="3151" y="1356"/>
                  </a:cubicBezTo>
                  <a:cubicBezTo>
                    <a:pt x="3132" y="1356"/>
                    <a:pt x="3132" y="1356"/>
                    <a:pt x="3132" y="1356"/>
                  </a:cubicBezTo>
                  <a:cubicBezTo>
                    <a:pt x="3132" y="1356"/>
                    <a:pt x="3058" y="1824"/>
                    <a:pt x="2824" y="2693"/>
                  </a:cubicBezTo>
                  <a:cubicBezTo>
                    <a:pt x="2253" y="4826"/>
                    <a:pt x="2253" y="4826"/>
                    <a:pt x="2253" y="4826"/>
                  </a:cubicBezTo>
                  <a:cubicBezTo>
                    <a:pt x="1290" y="4826"/>
                    <a:pt x="1290" y="4826"/>
                    <a:pt x="1290" y="4826"/>
                  </a:cubicBezTo>
                  <a:cubicBezTo>
                    <a:pt x="0" y="141"/>
                    <a:pt x="0" y="141"/>
                    <a:pt x="0" y="141"/>
                  </a:cubicBezTo>
                  <a:cubicBezTo>
                    <a:pt x="1019" y="0"/>
                    <a:pt x="1019" y="0"/>
                    <a:pt x="1019" y="0"/>
                  </a:cubicBezTo>
                  <a:cubicBezTo>
                    <a:pt x="1533" y="2291"/>
                    <a:pt x="1533" y="2291"/>
                    <a:pt x="1533" y="2291"/>
                  </a:cubicBezTo>
                  <a:cubicBezTo>
                    <a:pt x="1664" y="2881"/>
                    <a:pt x="1777" y="3535"/>
                    <a:pt x="1777" y="3535"/>
                  </a:cubicBezTo>
                  <a:cubicBezTo>
                    <a:pt x="1805" y="3535"/>
                    <a:pt x="1805" y="3535"/>
                    <a:pt x="1805" y="3535"/>
                  </a:cubicBezTo>
                  <a:cubicBezTo>
                    <a:pt x="1805" y="3535"/>
                    <a:pt x="1898" y="2918"/>
                    <a:pt x="2076" y="2263"/>
                  </a:cubicBezTo>
                  <a:cubicBezTo>
                    <a:pt x="2684" y="75"/>
                    <a:pt x="2684" y="75"/>
                    <a:pt x="2684" y="75"/>
                  </a:cubicBezTo>
                  <a:cubicBezTo>
                    <a:pt x="3694" y="75"/>
                    <a:pt x="3694" y="75"/>
                    <a:pt x="3694" y="75"/>
                  </a:cubicBezTo>
                  <a:cubicBezTo>
                    <a:pt x="4227" y="2207"/>
                    <a:pt x="4227" y="2207"/>
                    <a:pt x="4227" y="2207"/>
                  </a:cubicBezTo>
                  <a:cubicBezTo>
                    <a:pt x="4423" y="2974"/>
                    <a:pt x="4526" y="3554"/>
                    <a:pt x="4526" y="3554"/>
                  </a:cubicBezTo>
                  <a:cubicBezTo>
                    <a:pt x="4554" y="3554"/>
                    <a:pt x="4554" y="3554"/>
                    <a:pt x="4554" y="3554"/>
                  </a:cubicBezTo>
                  <a:cubicBezTo>
                    <a:pt x="4554" y="3554"/>
                    <a:pt x="4666" y="2834"/>
                    <a:pt x="4788" y="2282"/>
                  </a:cubicBezTo>
                  <a:cubicBezTo>
                    <a:pt x="5274" y="75"/>
                    <a:pt x="5274" y="75"/>
                    <a:pt x="5274" y="75"/>
                  </a:cubicBezTo>
                  <a:cubicBezTo>
                    <a:pt x="6340" y="75"/>
                    <a:pt x="6340" y="75"/>
                    <a:pt x="6340" y="75"/>
                  </a:cubicBezTo>
                  <a:lnTo>
                    <a:pt x="5003" y="48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22"/>
            <p:cNvSpPr>
              <a:spLocks noEditPoints="1"/>
            </p:cNvSpPr>
            <p:nvPr/>
          </p:nvSpPr>
          <p:spPr bwMode="auto">
            <a:xfrm>
              <a:off x="2671" y="-194"/>
              <a:ext cx="481" cy="704"/>
            </a:xfrm>
            <a:custGeom>
              <a:avLst/>
              <a:gdLst>
                <a:gd name="T0" fmla="*/ 3142 w 4423"/>
                <a:gd name="T1" fmla="*/ 6471 h 6471"/>
                <a:gd name="T2" fmla="*/ 2581 w 4423"/>
                <a:gd name="T3" fmla="*/ 5470 h 6471"/>
                <a:gd name="T4" fmla="*/ 1477 w 4423"/>
                <a:gd name="T5" fmla="*/ 3871 h 6471"/>
                <a:gd name="T6" fmla="*/ 1056 w 4423"/>
                <a:gd name="T7" fmla="*/ 3675 h 6471"/>
                <a:gd name="T8" fmla="*/ 1056 w 4423"/>
                <a:gd name="T9" fmla="*/ 6471 h 6471"/>
                <a:gd name="T10" fmla="*/ 0 w 4423"/>
                <a:gd name="T11" fmla="*/ 6471 h 6471"/>
                <a:gd name="T12" fmla="*/ 0 w 4423"/>
                <a:gd name="T13" fmla="*/ 0 h 6471"/>
                <a:gd name="T14" fmla="*/ 1973 w 4423"/>
                <a:gd name="T15" fmla="*/ 0 h 6471"/>
                <a:gd name="T16" fmla="*/ 4077 w 4423"/>
                <a:gd name="T17" fmla="*/ 1851 h 6471"/>
                <a:gd name="T18" fmla="*/ 2469 w 4423"/>
                <a:gd name="T19" fmla="*/ 3628 h 6471"/>
                <a:gd name="T20" fmla="*/ 3469 w 4423"/>
                <a:gd name="T21" fmla="*/ 4919 h 6471"/>
                <a:gd name="T22" fmla="*/ 4423 w 4423"/>
                <a:gd name="T23" fmla="*/ 6471 h 6471"/>
                <a:gd name="T24" fmla="*/ 3142 w 4423"/>
                <a:gd name="T25" fmla="*/ 6471 h 6471"/>
                <a:gd name="T26" fmla="*/ 1646 w 4423"/>
                <a:gd name="T27" fmla="*/ 869 h 6471"/>
                <a:gd name="T28" fmla="*/ 1056 w 4423"/>
                <a:gd name="T29" fmla="*/ 869 h 6471"/>
                <a:gd name="T30" fmla="*/ 1056 w 4423"/>
                <a:gd name="T31" fmla="*/ 2917 h 6471"/>
                <a:gd name="T32" fmla="*/ 1608 w 4423"/>
                <a:gd name="T33" fmla="*/ 2917 h 6471"/>
                <a:gd name="T34" fmla="*/ 2665 w 4423"/>
                <a:gd name="T35" fmla="*/ 2646 h 6471"/>
                <a:gd name="T36" fmla="*/ 2955 w 4423"/>
                <a:gd name="T37" fmla="*/ 1861 h 6471"/>
                <a:gd name="T38" fmla="*/ 1646 w 4423"/>
                <a:gd name="T39" fmla="*/ 869 h 64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423" h="6471">
                  <a:moveTo>
                    <a:pt x="3142" y="6471"/>
                  </a:moveTo>
                  <a:cubicBezTo>
                    <a:pt x="2581" y="5470"/>
                    <a:pt x="2581" y="5470"/>
                    <a:pt x="2581" y="5470"/>
                  </a:cubicBezTo>
                  <a:cubicBezTo>
                    <a:pt x="2132" y="4675"/>
                    <a:pt x="1833" y="4227"/>
                    <a:pt x="1477" y="3871"/>
                  </a:cubicBezTo>
                  <a:cubicBezTo>
                    <a:pt x="1356" y="3750"/>
                    <a:pt x="1262" y="3684"/>
                    <a:pt x="1056" y="3675"/>
                  </a:cubicBezTo>
                  <a:cubicBezTo>
                    <a:pt x="1056" y="6471"/>
                    <a:pt x="1056" y="6471"/>
                    <a:pt x="1056" y="6471"/>
                  </a:cubicBezTo>
                  <a:cubicBezTo>
                    <a:pt x="0" y="6471"/>
                    <a:pt x="0" y="6471"/>
                    <a:pt x="0" y="647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973" y="0"/>
                    <a:pt x="1973" y="0"/>
                    <a:pt x="1973" y="0"/>
                  </a:cubicBezTo>
                  <a:cubicBezTo>
                    <a:pt x="3422" y="0"/>
                    <a:pt x="4077" y="841"/>
                    <a:pt x="4077" y="1851"/>
                  </a:cubicBezTo>
                  <a:cubicBezTo>
                    <a:pt x="4077" y="2777"/>
                    <a:pt x="3478" y="3628"/>
                    <a:pt x="2469" y="3628"/>
                  </a:cubicBezTo>
                  <a:cubicBezTo>
                    <a:pt x="2702" y="3750"/>
                    <a:pt x="3132" y="4376"/>
                    <a:pt x="3469" y="4919"/>
                  </a:cubicBezTo>
                  <a:cubicBezTo>
                    <a:pt x="4423" y="6471"/>
                    <a:pt x="4423" y="6471"/>
                    <a:pt x="4423" y="6471"/>
                  </a:cubicBezTo>
                  <a:lnTo>
                    <a:pt x="3142" y="6471"/>
                  </a:lnTo>
                  <a:close/>
                  <a:moveTo>
                    <a:pt x="1646" y="869"/>
                  </a:moveTo>
                  <a:cubicBezTo>
                    <a:pt x="1056" y="869"/>
                    <a:pt x="1056" y="869"/>
                    <a:pt x="1056" y="869"/>
                  </a:cubicBezTo>
                  <a:cubicBezTo>
                    <a:pt x="1056" y="2917"/>
                    <a:pt x="1056" y="2917"/>
                    <a:pt x="1056" y="2917"/>
                  </a:cubicBezTo>
                  <a:cubicBezTo>
                    <a:pt x="1608" y="2917"/>
                    <a:pt x="1608" y="2917"/>
                    <a:pt x="1608" y="2917"/>
                  </a:cubicBezTo>
                  <a:cubicBezTo>
                    <a:pt x="2169" y="2917"/>
                    <a:pt x="2469" y="2843"/>
                    <a:pt x="2665" y="2646"/>
                  </a:cubicBezTo>
                  <a:cubicBezTo>
                    <a:pt x="2843" y="2469"/>
                    <a:pt x="2955" y="2197"/>
                    <a:pt x="2955" y="1861"/>
                  </a:cubicBezTo>
                  <a:cubicBezTo>
                    <a:pt x="2955" y="1206"/>
                    <a:pt x="2599" y="869"/>
                    <a:pt x="1646" y="86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23"/>
            <p:cNvSpPr>
              <a:spLocks noEditPoints="1"/>
            </p:cNvSpPr>
            <p:nvPr/>
          </p:nvSpPr>
          <p:spPr bwMode="auto">
            <a:xfrm>
              <a:off x="3182" y="-17"/>
              <a:ext cx="430" cy="540"/>
            </a:xfrm>
            <a:custGeom>
              <a:avLst/>
              <a:gdLst>
                <a:gd name="T0" fmla="*/ 1132 w 3956"/>
                <a:gd name="T1" fmla="*/ 2759 h 4965"/>
                <a:gd name="T2" fmla="*/ 1132 w 3956"/>
                <a:gd name="T3" fmla="*/ 2833 h 4965"/>
                <a:gd name="T4" fmla="*/ 2301 w 3956"/>
                <a:gd name="T5" fmla="*/ 4180 h 4965"/>
                <a:gd name="T6" fmla="*/ 3479 w 3956"/>
                <a:gd name="T7" fmla="*/ 3712 h 4965"/>
                <a:gd name="T8" fmla="*/ 3881 w 3956"/>
                <a:gd name="T9" fmla="*/ 4339 h 4965"/>
                <a:gd name="T10" fmla="*/ 2179 w 3956"/>
                <a:gd name="T11" fmla="*/ 4965 h 4965"/>
                <a:gd name="T12" fmla="*/ 0 w 3956"/>
                <a:gd name="T13" fmla="*/ 2487 h 4965"/>
                <a:gd name="T14" fmla="*/ 589 w 3956"/>
                <a:gd name="T15" fmla="*/ 636 h 4965"/>
                <a:gd name="T16" fmla="*/ 2039 w 3956"/>
                <a:gd name="T17" fmla="*/ 0 h 4965"/>
                <a:gd name="T18" fmla="*/ 3339 w 3956"/>
                <a:gd name="T19" fmla="*/ 486 h 4965"/>
                <a:gd name="T20" fmla="*/ 3956 w 3956"/>
                <a:gd name="T21" fmla="*/ 2543 h 4965"/>
                <a:gd name="T22" fmla="*/ 3956 w 3956"/>
                <a:gd name="T23" fmla="*/ 2759 h 4965"/>
                <a:gd name="T24" fmla="*/ 1132 w 3956"/>
                <a:gd name="T25" fmla="*/ 2759 h 4965"/>
                <a:gd name="T26" fmla="*/ 2039 w 3956"/>
                <a:gd name="T27" fmla="*/ 776 h 4965"/>
                <a:gd name="T28" fmla="*/ 1141 w 3956"/>
                <a:gd name="T29" fmla="*/ 2001 h 4965"/>
                <a:gd name="T30" fmla="*/ 2890 w 3956"/>
                <a:gd name="T31" fmla="*/ 2001 h 4965"/>
                <a:gd name="T32" fmla="*/ 2039 w 3956"/>
                <a:gd name="T33" fmla="*/ 776 h 49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956" h="4965">
                  <a:moveTo>
                    <a:pt x="1132" y="2759"/>
                  </a:moveTo>
                  <a:cubicBezTo>
                    <a:pt x="1132" y="2833"/>
                    <a:pt x="1132" y="2833"/>
                    <a:pt x="1132" y="2833"/>
                  </a:cubicBezTo>
                  <a:cubicBezTo>
                    <a:pt x="1132" y="3488"/>
                    <a:pt x="1375" y="4180"/>
                    <a:pt x="2301" y="4180"/>
                  </a:cubicBezTo>
                  <a:cubicBezTo>
                    <a:pt x="2740" y="4180"/>
                    <a:pt x="3124" y="4021"/>
                    <a:pt x="3479" y="3712"/>
                  </a:cubicBezTo>
                  <a:cubicBezTo>
                    <a:pt x="3881" y="4339"/>
                    <a:pt x="3881" y="4339"/>
                    <a:pt x="3881" y="4339"/>
                  </a:cubicBezTo>
                  <a:cubicBezTo>
                    <a:pt x="3385" y="4760"/>
                    <a:pt x="2815" y="4965"/>
                    <a:pt x="2179" y="4965"/>
                  </a:cubicBezTo>
                  <a:cubicBezTo>
                    <a:pt x="842" y="4965"/>
                    <a:pt x="0" y="4002"/>
                    <a:pt x="0" y="2487"/>
                  </a:cubicBezTo>
                  <a:cubicBezTo>
                    <a:pt x="0" y="1655"/>
                    <a:pt x="178" y="1103"/>
                    <a:pt x="589" y="636"/>
                  </a:cubicBezTo>
                  <a:cubicBezTo>
                    <a:pt x="973" y="196"/>
                    <a:pt x="1440" y="0"/>
                    <a:pt x="2039" y="0"/>
                  </a:cubicBezTo>
                  <a:cubicBezTo>
                    <a:pt x="2506" y="0"/>
                    <a:pt x="2937" y="121"/>
                    <a:pt x="3339" y="486"/>
                  </a:cubicBezTo>
                  <a:cubicBezTo>
                    <a:pt x="3750" y="860"/>
                    <a:pt x="3956" y="1440"/>
                    <a:pt x="3956" y="2543"/>
                  </a:cubicBezTo>
                  <a:cubicBezTo>
                    <a:pt x="3956" y="2759"/>
                    <a:pt x="3956" y="2759"/>
                    <a:pt x="3956" y="2759"/>
                  </a:cubicBezTo>
                  <a:lnTo>
                    <a:pt x="1132" y="2759"/>
                  </a:lnTo>
                  <a:close/>
                  <a:moveTo>
                    <a:pt x="2039" y="776"/>
                  </a:moveTo>
                  <a:cubicBezTo>
                    <a:pt x="1459" y="776"/>
                    <a:pt x="1141" y="1234"/>
                    <a:pt x="1141" y="2001"/>
                  </a:cubicBezTo>
                  <a:cubicBezTo>
                    <a:pt x="2890" y="2001"/>
                    <a:pt x="2890" y="2001"/>
                    <a:pt x="2890" y="2001"/>
                  </a:cubicBezTo>
                  <a:cubicBezTo>
                    <a:pt x="2890" y="1234"/>
                    <a:pt x="2553" y="776"/>
                    <a:pt x="2039" y="77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24"/>
            <p:cNvSpPr>
              <a:spLocks/>
            </p:cNvSpPr>
            <p:nvPr/>
          </p:nvSpPr>
          <p:spPr bwMode="auto">
            <a:xfrm>
              <a:off x="3698" y="-238"/>
              <a:ext cx="191" cy="759"/>
            </a:xfrm>
            <a:custGeom>
              <a:avLst/>
              <a:gdLst>
                <a:gd name="T0" fmla="*/ 1132 w 1749"/>
                <a:gd name="T1" fmla="*/ 6986 h 6986"/>
                <a:gd name="T2" fmla="*/ 94 w 1749"/>
                <a:gd name="T3" fmla="*/ 5649 h 6986"/>
                <a:gd name="T4" fmla="*/ 94 w 1749"/>
                <a:gd name="T5" fmla="*/ 1618 h 6986"/>
                <a:gd name="T6" fmla="*/ 0 w 1749"/>
                <a:gd name="T7" fmla="*/ 234 h 6986"/>
                <a:gd name="T8" fmla="*/ 1057 w 1749"/>
                <a:gd name="T9" fmla="*/ 0 h 6986"/>
                <a:gd name="T10" fmla="*/ 1141 w 1749"/>
                <a:gd name="T11" fmla="*/ 1300 h 6986"/>
                <a:gd name="T12" fmla="*/ 1141 w 1749"/>
                <a:gd name="T13" fmla="*/ 5312 h 6986"/>
                <a:gd name="T14" fmla="*/ 1244 w 1749"/>
                <a:gd name="T15" fmla="*/ 6163 h 6986"/>
                <a:gd name="T16" fmla="*/ 1581 w 1749"/>
                <a:gd name="T17" fmla="*/ 6238 h 6986"/>
                <a:gd name="T18" fmla="*/ 1749 w 1749"/>
                <a:gd name="T19" fmla="*/ 6874 h 6986"/>
                <a:gd name="T20" fmla="*/ 1132 w 1749"/>
                <a:gd name="T21" fmla="*/ 6986 h 6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49" h="6986">
                  <a:moveTo>
                    <a:pt x="1132" y="6986"/>
                  </a:moveTo>
                  <a:cubicBezTo>
                    <a:pt x="94" y="6986"/>
                    <a:pt x="94" y="6051"/>
                    <a:pt x="94" y="5649"/>
                  </a:cubicBezTo>
                  <a:cubicBezTo>
                    <a:pt x="94" y="1618"/>
                    <a:pt x="94" y="1618"/>
                    <a:pt x="94" y="1618"/>
                  </a:cubicBezTo>
                  <a:cubicBezTo>
                    <a:pt x="94" y="973"/>
                    <a:pt x="66" y="627"/>
                    <a:pt x="0" y="234"/>
                  </a:cubicBezTo>
                  <a:cubicBezTo>
                    <a:pt x="1057" y="0"/>
                    <a:pt x="1057" y="0"/>
                    <a:pt x="1057" y="0"/>
                  </a:cubicBezTo>
                  <a:cubicBezTo>
                    <a:pt x="1132" y="290"/>
                    <a:pt x="1141" y="683"/>
                    <a:pt x="1141" y="1300"/>
                  </a:cubicBezTo>
                  <a:cubicBezTo>
                    <a:pt x="1141" y="5312"/>
                    <a:pt x="1141" y="5312"/>
                    <a:pt x="1141" y="5312"/>
                  </a:cubicBezTo>
                  <a:cubicBezTo>
                    <a:pt x="1141" y="5948"/>
                    <a:pt x="1169" y="6051"/>
                    <a:pt x="1244" y="6163"/>
                  </a:cubicBezTo>
                  <a:cubicBezTo>
                    <a:pt x="1300" y="6247"/>
                    <a:pt x="1459" y="6294"/>
                    <a:pt x="1581" y="6238"/>
                  </a:cubicBezTo>
                  <a:cubicBezTo>
                    <a:pt x="1749" y="6874"/>
                    <a:pt x="1749" y="6874"/>
                    <a:pt x="1749" y="6874"/>
                  </a:cubicBezTo>
                  <a:cubicBezTo>
                    <a:pt x="1562" y="6948"/>
                    <a:pt x="1366" y="6986"/>
                    <a:pt x="1132" y="698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25"/>
            <p:cNvSpPr>
              <a:spLocks noEditPoints="1"/>
            </p:cNvSpPr>
            <p:nvPr/>
          </p:nvSpPr>
          <p:spPr bwMode="auto">
            <a:xfrm>
              <a:off x="3944" y="-230"/>
              <a:ext cx="147" cy="740"/>
            </a:xfrm>
            <a:custGeom>
              <a:avLst/>
              <a:gdLst>
                <a:gd name="T0" fmla="*/ 664 w 1356"/>
                <a:gd name="T1" fmla="*/ 1375 h 6808"/>
                <a:gd name="T2" fmla="*/ 0 w 1356"/>
                <a:gd name="T3" fmla="*/ 692 h 6808"/>
                <a:gd name="T4" fmla="*/ 683 w 1356"/>
                <a:gd name="T5" fmla="*/ 0 h 6808"/>
                <a:gd name="T6" fmla="*/ 1356 w 1356"/>
                <a:gd name="T7" fmla="*/ 692 h 6808"/>
                <a:gd name="T8" fmla="*/ 664 w 1356"/>
                <a:gd name="T9" fmla="*/ 1375 h 6808"/>
                <a:gd name="T10" fmla="*/ 150 w 1356"/>
                <a:gd name="T11" fmla="*/ 6808 h 6808"/>
                <a:gd name="T12" fmla="*/ 150 w 1356"/>
                <a:gd name="T13" fmla="*/ 2151 h 6808"/>
                <a:gd name="T14" fmla="*/ 1188 w 1356"/>
                <a:gd name="T15" fmla="*/ 1964 h 6808"/>
                <a:gd name="T16" fmla="*/ 1188 w 1356"/>
                <a:gd name="T17" fmla="*/ 6808 h 6808"/>
                <a:gd name="T18" fmla="*/ 150 w 1356"/>
                <a:gd name="T19" fmla="*/ 6808 h 68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56" h="6808">
                  <a:moveTo>
                    <a:pt x="664" y="1375"/>
                  </a:moveTo>
                  <a:cubicBezTo>
                    <a:pt x="290" y="1375"/>
                    <a:pt x="0" y="1066"/>
                    <a:pt x="0" y="692"/>
                  </a:cubicBezTo>
                  <a:cubicBezTo>
                    <a:pt x="0" y="309"/>
                    <a:pt x="299" y="0"/>
                    <a:pt x="683" y="0"/>
                  </a:cubicBezTo>
                  <a:cubicBezTo>
                    <a:pt x="1047" y="0"/>
                    <a:pt x="1356" y="299"/>
                    <a:pt x="1356" y="692"/>
                  </a:cubicBezTo>
                  <a:cubicBezTo>
                    <a:pt x="1356" y="1066"/>
                    <a:pt x="1047" y="1375"/>
                    <a:pt x="664" y="1375"/>
                  </a:cubicBezTo>
                  <a:close/>
                  <a:moveTo>
                    <a:pt x="150" y="6808"/>
                  </a:moveTo>
                  <a:cubicBezTo>
                    <a:pt x="150" y="2151"/>
                    <a:pt x="150" y="2151"/>
                    <a:pt x="150" y="2151"/>
                  </a:cubicBezTo>
                  <a:cubicBezTo>
                    <a:pt x="1188" y="1964"/>
                    <a:pt x="1188" y="1964"/>
                    <a:pt x="1188" y="1964"/>
                  </a:cubicBezTo>
                  <a:cubicBezTo>
                    <a:pt x="1188" y="6808"/>
                    <a:pt x="1188" y="6808"/>
                    <a:pt x="1188" y="6808"/>
                  </a:cubicBezTo>
                  <a:lnTo>
                    <a:pt x="150" y="680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26"/>
            <p:cNvSpPr>
              <a:spLocks/>
            </p:cNvSpPr>
            <p:nvPr/>
          </p:nvSpPr>
          <p:spPr bwMode="auto">
            <a:xfrm>
              <a:off x="4174" y="-18"/>
              <a:ext cx="383" cy="541"/>
            </a:xfrm>
            <a:custGeom>
              <a:avLst/>
              <a:gdLst>
                <a:gd name="T0" fmla="*/ 2010 w 3525"/>
                <a:gd name="T1" fmla="*/ 4974 h 4974"/>
                <a:gd name="T2" fmla="*/ 0 w 3525"/>
                <a:gd name="T3" fmla="*/ 2543 h 4974"/>
                <a:gd name="T4" fmla="*/ 2085 w 3525"/>
                <a:gd name="T5" fmla="*/ 0 h 4974"/>
                <a:gd name="T6" fmla="*/ 3394 w 3525"/>
                <a:gd name="T7" fmla="*/ 514 h 4974"/>
                <a:gd name="T8" fmla="*/ 2880 w 3525"/>
                <a:gd name="T9" fmla="*/ 1197 h 4974"/>
                <a:gd name="T10" fmla="*/ 2085 w 3525"/>
                <a:gd name="T11" fmla="*/ 832 h 4974"/>
                <a:gd name="T12" fmla="*/ 1337 w 3525"/>
                <a:gd name="T13" fmla="*/ 1309 h 4974"/>
                <a:gd name="T14" fmla="*/ 1140 w 3525"/>
                <a:gd name="T15" fmla="*/ 2627 h 4974"/>
                <a:gd name="T16" fmla="*/ 1458 w 3525"/>
                <a:gd name="T17" fmla="*/ 3918 h 4974"/>
                <a:gd name="T18" fmla="*/ 2085 w 3525"/>
                <a:gd name="T19" fmla="*/ 4189 h 4974"/>
                <a:gd name="T20" fmla="*/ 3039 w 3525"/>
                <a:gd name="T21" fmla="*/ 3721 h 4974"/>
                <a:gd name="T22" fmla="*/ 3525 w 3525"/>
                <a:gd name="T23" fmla="*/ 4348 h 4974"/>
                <a:gd name="T24" fmla="*/ 2010 w 3525"/>
                <a:gd name="T25" fmla="*/ 4974 h 49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525" h="4974">
                  <a:moveTo>
                    <a:pt x="2010" y="4974"/>
                  </a:moveTo>
                  <a:cubicBezTo>
                    <a:pt x="720" y="4974"/>
                    <a:pt x="0" y="4067"/>
                    <a:pt x="0" y="2543"/>
                  </a:cubicBezTo>
                  <a:cubicBezTo>
                    <a:pt x="0" y="822"/>
                    <a:pt x="1028" y="0"/>
                    <a:pt x="2085" y="0"/>
                  </a:cubicBezTo>
                  <a:cubicBezTo>
                    <a:pt x="2599" y="0"/>
                    <a:pt x="2973" y="121"/>
                    <a:pt x="3394" y="514"/>
                  </a:cubicBezTo>
                  <a:cubicBezTo>
                    <a:pt x="2880" y="1197"/>
                    <a:pt x="2880" y="1197"/>
                    <a:pt x="2880" y="1197"/>
                  </a:cubicBezTo>
                  <a:cubicBezTo>
                    <a:pt x="2599" y="944"/>
                    <a:pt x="2356" y="832"/>
                    <a:pt x="2085" y="832"/>
                  </a:cubicBezTo>
                  <a:cubicBezTo>
                    <a:pt x="1758" y="832"/>
                    <a:pt x="1486" y="1000"/>
                    <a:pt x="1337" y="1309"/>
                  </a:cubicBezTo>
                  <a:cubicBezTo>
                    <a:pt x="1196" y="1599"/>
                    <a:pt x="1140" y="2038"/>
                    <a:pt x="1140" y="2627"/>
                  </a:cubicBezTo>
                  <a:cubicBezTo>
                    <a:pt x="1140" y="3273"/>
                    <a:pt x="1243" y="3684"/>
                    <a:pt x="1458" y="3918"/>
                  </a:cubicBezTo>
                  <a:cubicBezTo>
                    <a:pt x="1608" y="4086"/>
                    <a:pt x="1832" y="4189"/>
                    <a:pt x="2085" y="4189"/>
                  </a:cubicBezTo>
                  <a:cubicBezTo>
                    <a:pt x="2412" y="4189"/>
                    <a:pt x="2730" y="4030"/>
                    <a:pt x="3039" y="3721"/>
                  </a:cubicBezTo>
                  <a:cubicBezTo>
                    <a:pt x="3525" y="4348"/>
                    <a:pt x="3525" y="4348"/>
                    <a:pt x="3525" y="4348"/>
                  </a:cubicBezTo>
                  <a:cubicBezTo>
                    <a:pt x="3095" y="4778"/>
                    <a:pt x="2646" y="4974"/>
                    <a:pt x="2010" y="497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27"/>
            <p:cNvSpPr>
              <a:spLocks noEditPoints="1"/>
            </p:cNvSpPr>
            <p:nvPr/>
          </p:nvSpPr>
          <p:spPr bwMode="auto">
            <a:xfrm>
              <a:off x="4578" y="370"/>
              <a:ext cx="150" cy="151"/>
            </a:xfrm>
            <a:custGeom>
              <a:avLst/>
              <a:gdLst>
                <a:gd name="T0" fmla="*/ 690 w 1381"/>
                <a:gd name="T1" fmla="*/ 1389 h 1389"/>
                <a:gd name="T2" fmla="*/ 0 w 1381"/>
                <a:gd name="T3" fmla="*/ 695 h 1389"/>
                <a:gd name="T4" fmla="*/ 690 w 1381"/>
                <a:gd name="T5" fmla="*/ 0 h 1389"/>
                <a:gd name="T6" fmla="*/ 1381 w 1381"/>
                <a:gd name="T7" fmla="*/ 695 h 1389"/>
                <a:gd name="T8" fmla="*/ 690 w 1381"/>
                <a:gd name="T9" fmla="*/ 1389 h 1389"/>
                <a:gd name="T10" fmla="*/ 690 w 1381"/>
                <a:gd name="T11" fmla="*/ 139 h 1389"/>
                <a:gd name="T12" fmla="*/ 158 w 1381"/>
                <a:gd name="T13" fmla="*/ 695 h 1389"/>
                <a:gd name="T14" fmla="*/ 690 w 1381"/>
                <a:gd name="T15" fmla="*/ 1255 h 1389"/>
                <a:gd name="T16" fmla="*/ 1224 w 1381"/>
                <a:gd name="T17" fmla="*/ 695 h 1389"/>
                <a:gd name="T18" fmla="*/ 690 w 1381"/>
                <a:gd name="T19" fmla="*/ 139 h 1389"/>
                <a:gd name="T20" fmla="*/ 827 w 1381"/>
                <a:gd name="T21" fmla="*/ 1079 h 1389"/>
                <a:gd name="T22" fmla="*/ 754 w 1381"/>
                <a:gd name="T23" fmla="*/ 951 h 1389"/>
                <a:gd name="T24" fmla="*/ 625 w 1381"/>
                <a:gd name="T25" fmla="*/ 760 h 1389"/>
                <a:gd name="T26" fmla="*/ 601 w 1381"/>
                <a:gd name="T27" fmla="*/ 755 h 1389"/>
                <a:gd name="T28" fmla="*/ 601 w 1381"/>
                <a:gd name="T29" fmla="*/ 1079 h 1389"/>
                <a:gd name="T30" fmla="*/ 448 w 1381"/>
                <a:gd name="T31" fmla="*/ 1079 h 1389"/>
                <a:gd name="T32" fmla="*/ 448 w 1381"/>
                <a:gd name="T33" fmla="*/ 301 h 1389"/>
                <a:gd name="T34" fmla="*/ 737 w 1381"/>
                <a:gd name="T35" fmla="*/ 301 h 1389"/>
                <a:gd name="T36" fmla="*/ 967 w 1381"/>
                <a:gd name="T37" fmla="*/ 529 h 1389"/>
                <a:gd name="T38" fmla="*/ 793 w 1381"/>
                <a:gd name="T39" fmla="*/ 743 h 1389"/>
                <a:gd name="T40" fmla="*/ 825 w 1381"/>
                <a:gd name="T41" fmla="*/ 777 h 1389"/>
                <a:gd name="T42" fmla="*/ 1011 w 1381"/>
                <a:gd name="T43" fmla="*/ 1079 h 1389"/>
                <a:gd name="T44" fmla="*/ 827 w 1381"/>
                <a:gd name="T45" fmla="*/ 1079 h 1389"/>
                <a:gd name="T46" fmla="*/ 745 w 1381"/>
                <a:gd name="T47" fmla="*/ 437 h 1389"/>
                <a:gd name="T48" fmla="*/ 657 w 1381"/>
                <a:gd name="T49" fmla="*/ 426 h 1389"/>
                <a:gd name="T50" fmla="*/ 601 w 1381"/>
                <a:gd name="T51" fmla="*/ 426 h 1389"/>
                <a:gd name="T52" fmla="*/ 601 w 1381"/>
                <a:gd name="T53" fmla="*/ 637 h 1389"/>
                <a:gd name="T54" fmla="*/ 653 w 1381"/>
                <a:gd name="T55" fmla="*/ 637 h 1389"/>
                <a:gd name="T56" fmla="*/ 771 w 1381"/>
                <a:gd name="T57" fmla="*/ 611 h 1389"/>
                <a:gd name="T58" fmla="*/ 800 w 1381"/>
                <a:gd name="T59" fmla="*/ 533 h 1389"/>
                <a:gd name="T60" fmla="*/ 745 w 1381"/>
                <a:gd name="T61" fmla="*/ 437 h 1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381" h="1389">
                  <a:moveTo>
                    <a:pt x="690" y="1389"/>
                  </a:moveTo>
                  <a:cubicBezTo>
                    <a:pt x="311" y="1389"/>
                    <a:pt x="0" y="1083"/>
                    <a:pt x="0" y="695"/>
                  </a:cubicBezTo>
                  <a:cubicBezTo>
                    <a:pt x="0" y="308"/>
                    <a:pt x="311" y="0"/>
                    <a:pt x="690" y="0"/>
                  </a:cubicBezTo>
                  <a:cubicBezTo>
                    <a:pt x="1069" y="0"/>
                    <a:pt x="1381" y="308"/>
                    <a:pt x="1381" y="695"/>
                  </a:cubicBezTo>
                  <a:cubicBezTo>
                    <a:pt x="1381" y="1083"/>
                    <a:pt x="1069" y="1389"/>
                    <a:pt x="690" y="1389"/>
                  </a:cubicBezTo>
                  <a:close/>
                  <a:moveTo>
                    <a:pt x="690" y="139"/>
                  </a:moveTo>
                  <a:cubicBezTo>
                    <a:pt x="395" y="139"/>
                    <a:pt x="158" y="385"/>
                    <a:pt x="158" y="695"/>
                  </a:cubicBezTo>
                  <a:cubicBezTo>
                    <a:pt x="158" y="1005"/>
                    <a:pt x="395" y="1255"/>
                    <a:pt x="690" y="1255"/>
                  </a:cubicBezTo>
                  <a:cubicBezTo>
                    <a:pt x="985" y="1255"/>
                    <a:pt x="1224" y="1005"/>
                    <a:pt x="1224" y="695"/>
                  </a:cubicBezTo>
                  <a:cubicBezTo>
                    <a:pt x="1224" y="385"/>
                    <a:pt x="985" y="139"/>
                    <a:pt x="690" y="139"/>
                  </a:cubicBezTo>
                  <a:close/>
                  <a:moveTo>
                    <a:pt x="827" y="1079"/>
                  </a:moveTo>
                  <a:cubicBezTo>
                    <a:pt x="797" y="1027"/>
                    <a:pt x="784" y="1007"/>
                    <a:pt x="754" y="951"/>
                  </a:cubicBezTo>
                  <a:cubicBezTo>
                    <a:pt x="677" y="811"/>
                    <a:pt x="653" y="772"/>
                    <a:pt x="625" y="760"/>
                  </a:cubicBezTo>
                  <a:cubicBezTo>
                    <a:pt x="618" y="757"/>
                    <a:pt x="610" y="755"/>
                    <a:pt x="601" y="755"/>
                  </a:cubicBezTo>
                  <a:cubicBezTo>
                    <a:pt x="601" y="1079"/>
                    <a:pt x="601" y="1079"/>
                    <a:pt x="601" y="1079"/>
                  </a:cubicBezTo>
                  <a:cubicBezTo>
                    <a:pt x="448" y="1079"/>
                    <a:pt x="448" y="1079"/>
                    <a:pt x="448" y="1079"/>
                  </a:cubicBezTo>
                  <a:cubicBezTo>
                    <a:pt x="448" y="301"/>
                    <a:pt x="448" y="301"/>
                    <a:pt x="448" y="301"/>
                  </a:cubicBezTo>
                  <a:cubicBezTo>
                    <a:pt x="737" y="301"/>
                    <a:pt x="737" y="301"/>
                    <a:pt x="737" y="301"/>
                  </a:cubicBezTo>
                  <a:cubicBezTo>
                    <a:pt x="875" y="301"/>
                    <a:pt x="967" y="392"/>
                    <a:pt x="967" y="529"/>
                  </a:cubicBezTo>
                  <a:cubicBezTo>
                    <a:pt x="967" y="646"/>
                    <a:pt x="888" y="742"/>
                    <a:pt x="793" y="743"/>
                  </a:cubicBezTo>
                  <a:cubicBezTo>
                    <a:pt x="808" y="757"/>
                    <a:pt x="815" y="764"/>
                    <a:pt x="825" y="777"/>
                  </a:cubicBezTo>
                  <a:cubicBezTo>
                    <a:pt x="870" y="833"/>
                    <a:pt x="1011" y="1079"/>
                    <a:pt x="1011" y="1079"/>
                  </a:cubicBezTo>
                  <a:lnTo>
                    <a:pt x="827" y="1079"/>
                  </a:lnTo>
                  <a:close/>
                  <a:moveTo>
                    <a:pt x="745" y="437"/>
                  </a:moveTo>
                  <a:cubicBezTo>
                    <a:pt x="728" y="432"/>
                    <a:pt x="694" y="426"/>
                    <a:pt x="657" y="426"/>
                  </a:cubicBezTo>
                  <a:cubicBezTo>
                    <a:pt x="601" y="426"/>
                    <a:pt x="601" y="426"/>
                    <a:pt x="601" y="426"/>
                  </a:cubicBezTo>
                  <a:cubicBezTo>
                    <a:pt x="601" y="637"/>
                    <a:pt x="601" y="637"/>
                    <a:pt x="601" y="637"/>
                  </a:cubicBezTo>
                  <a:cubicBezTo>
                    <a:pt x="653" y="637"/>
                    <a:pt x="653" y="637"/>
                    <a:pt x="653" y="637"/>
                  </a:cubicBezTo>
                  <a:cubicBezTo>
                    <a:pt x="720" y="637"/>
                    <a:pt x="750" y="630"/>
                    <a:pt x="771" y="611"/>
                  </a:cubicBezTo>
                  <a:cubicBezTo>
                    <a:pt x="789" y="592"/>
                    <a:pt x="800" y="564"/>
                    <a:pt x="800" y="533"/>
                  </a:cubicBezTo>
                  <a:cubicBezTo>
                    <a:pt x="800" y="484"/>
                    <a:pt x="782" y="452"/>
                    <a:pt x="745" y="43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28"/>
            <p:cNvSpPr>
              <a:spLocks noEditPoints="1"/>
            </p:cNvSpPr>
            <p:nvPr/>
          </p:nvSpPr>
          <p:spPr bwMode="auto">
            <a:xfrm>
              <a:off x="-1082" y="-359"/>
              <a:ext cx="1373" cy="1145"/>
            </a:xfrm>
            <a:custGeom>
              <a:avLst/>
              <a:gdLst>
                <a:gd name="T0" fmla="*/ 12082 w 12631"/>
                <a:gd name="T1" fmla="*/ 4008 h 10525"/>
                <a:gd name="T2" fmla="*/ 5322 w 12631"/>
                <a:gd name="T3" fmla="*/ 692 h 10525"/>
                <a:gd name="T4" fmla="*/ 549 w 12631"/>
                <a:gd name="T5" fmla="*/ 6516 h 10525"/>
                <a:gd name="T6" fmla="*/ 7309 w 12631"/>
                <a:gd name="T7" fmla="*/ 9832 h 10525"/>
                <a:gd name="T8" fmla="*/ 12082 w 12631"/>
                <a:gd name="T9" fmla="*/ 4008 h 10525"/>
                <a:gd name="T10" fmla="*/ 6316 w 12631"/>
                <a:gd name="T11" fmla="*/ 7589 h 10525"/>
                <a:gd name="T12" fmla="*/ 3989 w 12631"/>
                <a:gd name="T13" fmla="*/ 5262 h 10525"/>
                <a:gd name="T14" fmla="*/ 6316 w 12631"/>
                <a:gd name="T15" fmla="*/ 2936 h 10525"/>
                <a:gd name="T16" fmla="*/ 8642 w 12631"/>
                <a:gd name="T17" fmla="*/ 5262 h 10525"/>
                <a:gd name="T18" fmla="*/ 6316 w 12631"/>
                <a:gd name="T19" fmla="*/ 7589 h 10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631" h="10525">
                  <a:moveTo>
                    <a:pt x="12082" y="4008"/>
                  </a:moveTo>
                  <a:cubicBezTo>
                    <a:pt x="11534" y="1485"/>
                    <a:pt x="8507" y="0"/>
                    <a:pt x="5322" y="692"/>
                  </a:cubicBezTo>
                  <a:cubicBezTo>
                    <a:pt x="2137" y="1385"/>
                    <a:pt x="0" y="3992"/>
                    <a:pt x="549" y="6516"/>
                  </a:cubicBezTo>
                  <a:cubicBezTo>
                    <a:pt x="1098" y="9040"/>
                    <a:pt x="4125" y="10525"/>
                    <a:pt x="7309" y="9832"/>
                  </a:cubicBezTo>
                  <a:cubicBezTo>
                    <a:pt x="10494" y="9140"/>
                    <a:pt x="12631" y="6532"/>
                    <a:pt x="12082" y="4008"/>
                  </a:cubicBezTo>
                  <a:close/>
                  <a:moveTo>
                    <a:pt x="6316" y="7589"/>
                  </a:moveTo>
                  <a:cubicBezTo>
                    <a:pt x="5031" y="7589"/>
                    <a:pt x="3989" y="6547"/>
                    <a:pt x="3989" y="5262"/>
                  </a:cubicBezTo>
                  <a:cubicBezTo>
                    <a:pt x="3989" y="3977"/>
                    <a:pt x="5031" y="2936"/>
                    <a:pt x="6316" y="2936"/>
                  </a:cubicBezTo>
                  <a:cubicBezTo>
                    <a:pt x="7600" y="2936"/>
                    <a:pt x="8642" y="3977"/>
                    <a:pt x="8642" y="5262"/>
                  </a:cubicBezTo>
                  <a:cubicBezTo>
                    <a:pt x="8642" y="6547"/>
                    <a:pt x="7600" y="7589"/>
                    <a:pt x="6316" y="7589"/>
                  </a:cubicBezTo>
                  <a:close/>
                </a:path>
              </a:pathLst>
            </a:custGeom>
            <a:solidFill>
              <a:srgbClr val="3487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29"/>
            <p:cNvSpPr>
              <a:spLocks noEditPoints="1"/>
            </p:cNvSpPr>
            <p:nvPr/>
          </p:nvSpPr>
          <p:spPr bwMode="auto">
            <a:xfrm>
              <a:off x="-703" y="-141"/>
              <a:ext cx="726" cy="727"/>
            </a:xfrm>
            <a:custGeom>
              <a:avLst/>
              <a:gdLst>
                <a:gd name="T0" fmla="*/ 3340 w 6681"/>
                <a:gd name="T1" fmla="*/ 0 h 6681"/>
                <a:gd name="T2" fmla="*/ 0 w 6681"/>
                <a:gd name="T3" fmla="*/ 3341 h 6681"/>
                <a:gd name="T4" fmla="*/ 3340 w 6681"/>
                <a:gd name="T5" fmla="*/ 6681 h 6681"/>
                <a:gd name="T6" fmla="*/ 6681 w 6681"/>
                <a:gd name="T7" fmla="*/ 3341 h 6681"/>
                <a:gd name="T8" fmla="*/ 3340 w 6681"/>
                <a:gd name="T9" fmla="*/ 0 h 6681"/>
                <a:gd name="T10" fmla="*/ 2826 w 6681"/>
                <a:gd name="T11" fmla="*/ 5290 h 6681"/>
                <a:gd name="T12" fmla="*/ 794 w 6681"/>
                <a:gd name="T13" fmla="*/ 3257 h 6681"/>
                <a:gd name="T14" fmla="*/ 2826 w 6681"/>
                <a:gd name="T15" fmla="*/ 1225 h 6681"/>
                <a:gd name="T16" fmla="*/ 4858 w 6681"/>
                <a:gd name="T17" fmla="*/ 3257 h 6681"/>
                <a:gd name="T18" fmla="*/ 2826 w 6681"/>
                <a:gd name="T19" fmla="*/ 5290 h 66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681" h="6681">
                  <a:moveTo>
                    <a:pt x="3340" y="0"/>
                  </a:moveTo>
                  <a:cubicBezTo>
                    <a:pt x="1496" y="0"/>
                    <a:pt x="0" y="1496"/>
                    <a:pt x="0" y="3341"/>
                  </a:cubicBezTo>
                  <a:cubicBezTo>
                    <a:pt x="0" y="5186"/>
                    <a:pt x="1496" y="6681"/>
                    <a:pt x="3340" y="6681"/>
                  </a:cubicBezTo>
                  <a:cubicBezTo>
                    <a:pt x="5185" y="6681"/>
                    <a:pt x="6681" y="5186"/>
                    <a:pt x="6681" y="3341"/>
                  </a:cubicBezTo>
                  <a:cubicBezTo>
                    <a:pt x="6681" y="1496"/>
                    <a:pt x="5185" y="0"/>
                    <a:pt x="3340" y="0"/>
                  </a:cubicBezTo>
                  <a:close/>
                  <a:moveTo>
                    <a:pt x="2826" y="5290"/>
                  </a:moveTo>
                  <a:cubicBezTo>
                    <a:pt x="1703" y="5290"/>
                    <a:pt x="794" y="4380"/>
                    <a:pt x="794" y="3257"/>
                  </a:cubicBezTo>
                  <a:cubicBezTo>
                    <a:pt x="794" y="2135"/>
                    <a:pt x="1703" y="1225"/>
                    <a:pt x="2826" y="1225"/>
                  </a:cubicBezTo>
                  <a:cubicBezTo>
                    <a:pt x="3948" y="1225"/>
                    <a:pt x="4858" y="2135"/>
                    <a:pt x="4858" y="3257"/>
                  </a:cubicBezTo>
                  <a:cubicBezTo>
                    <a:pt x="4858" y="4380"/>
                    <a:pt x="3948" y="5290"/>
                    <a:pt x="2826" y="5290"/>
                  </a:cubicBezTo>
                  <a:close/>
                </a:path>
              </a:pathLst>
            </a:custGeom>
            <a:solidFill>
              <a:srgbClr val="9BD7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7628468" y="5424955"/>
            <a:ext cx="141262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00" dirty="0" smtClean="0">
                <a:solidFill>
                  <a:schemeClr val="bg2">
                    <a:lumMod val="50000"/>
                  </a:schemeClr>
                </a:solidFill>
              </a:rPr>
              <a:t> New Relic Confidential  |  </a:t>
            </a:r>
            <a:fld id="{1CCA435D-551C-478F-AB5B-3785473F75D5}" type="slidenum">
              <a:rPr lang="en-US" sz="600" smtClean="0">
                <a:solidFill>
                  <a:schemeClr val="bg2">
                    <a:lumMod val="50000"/>
                  </a:schemeClr>
                </a:solidFill>
              </a:rPr>
              <a:pPr algn="r"/>
              <a:t>‹#›</a:t>
            </a:fld>
            <a:endParaRPr lang="en-US" sz="600" dirty="0" smtClean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3291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v="urn:schemas-microsoft-com:mac:vml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ap-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9160594" cy="5715000"/>
          </a:xfrm>
          <a:prstGeom prst="rect">
            <a:avLst/>
          </a:prstGeom>
          <a:gradFill>
            <a:gsLst>
              <a:gs pos="0">
                <a:srgbClr val="292C30"/>
              </a:gs>
              <a:gs pos="50000">
                <a:srgbClr val="3E4247"/>
              </a:gs>
              <a:gs pos="100000">
                <a:srgbClr val="53585F"/>
              </a:gs>
            </a:gsLst>
            <a:lin ang="5400000" scaled="1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smtClean="0"/>
          </a:p>
        </p:txBody>
      </p:sp>
      <p:sp>
        <p:nvSpPr>
          <p:cNvPr id="30" name="Freeform 5"/>
          <p:cNvSpPr>
            <a:spLocks noEditPoints="1"/>
          </p:cNvSpPr>
          <p:nvPr/>
        </p:nvSpPr>
        <p:spPr bwMode="auto">
          <a:xfrm>
            <a:off x="686174" y="1251577"/>
            <a:ext cx="7631705" cy="4177674"/>
          </a:xfrm>
          <a:custGeom>
            <a:avLst/>
            <a:gdLst>
              <a:gd name="T0" fmla="*/ 23286 w 27828"/>
              <a:gd name="T1" fmla="*/ 11716 h 13711"/>
              <a:gd name="T2" fmla="*/ 24799 w 27828"/>
              <a:gd name="T3" fmla="*/ 9925 h 13711"/>
              <a:gd name="T4" fmla="*/ 27286 w 27828"/>
              <a:gd name="T5" fmla="*/ 12246 h 13711"/>
              <a:gd name="T6" fmla="*/ 4507 w 27828"/>
              <a:gd name="T7" fmla="*/ 10626 h 13711"/>
              <a:gd name="T8" fmla="*/ 17685 w 27828"/>
              <a:gd name="T9" fmla="*/ 10205 h 13711"/>
              <a:gd name="T10" fmla="*/ 25628 w 27828"/>
              <a:gd name="T11" fmla="*/ 9153 h 13711"/>
              <a:gd name="T12" fmla="*/ 22793 w 27828"/>
              <a:gd name="T13" fmla="*/ 9069 h 13711"/>
              <a:gd name="T14" fmla="*/ 9871 w 27828"/>
              <a:gd name="T15" fmla="*/ 12041 h 13711"/>
              <a:gd name="T16" fmla="*/ 8754 w 27828"/>
              <a:gd name="T17" fmla="*/ 12394 h 13711"/>
              <a:gd name="T18" fmla="*/ 8279 w 27828"/>
              <a:gd name="T19" fmla="*/ 8765 h 13711"/>
              <a:gd name="T20" fmla="*/ 5771 w 27828"/>
              <a:gd name="T21" fmla="*/ 6890 h 13711"/>
              <a:gd name="T22" fmla="*/ 4263 w 27828"/>
              <a:gd name="T23" fmla="*/ 4266 h 13711"/>
              <a:gd name="T24" fmla="*/ 2081 w 27828"/>
              <a:gd name="T25" fmla="*/ 3995 h 13711"/>
              <a:gd name="T26" fmla="*/ 4625 w 27828"/>
              <a:gd name="T27" fmla="*/ 2370 h 13711"/>
              <a:gd name="T28" fmla="*/ 7711 w 27828"/>
              <a:gd name="T29" fmla="*/ 424 h 13711"/>
              <a:gd name="T30" fmla="*/ 9777 w 27828"/>
              <a:gd name="T31" fmla="*/ 2723 h 13711"/>
              <a:gd name="T32" fmla="*/ 8050 w 27828"/>
              <a:gd name="T33" fmla="*/ 3202 h 13711"/>
              <a:gd name="T34" fmla="*/ 8474 w 27828"/>
              <a:gd name="T35" fmla="*/ 4075 h 13711"/>
              <a:gd name="T36" fmla="*/ 9605 w 27828"/>
              <a:gd name="T37" fmla="*/ 4908 h 13711"/>
              <a:gd name="T38" fmla="*/ 8387 w 27828"/>
              <a:gd name="T39" fmla="*/ 6706 h 13711"/>
              <a:gd name="T40" fmla="*/ 7758 w 27828"/>
              <a:gd name="T41" fmla="*/ 7567 h 13711"/>
              <a:gd name="T42" fmla="*/ 10008 w 27828"/>
              <a:gd name="T43" fmla="*/ 8342 h 13711"/>
              <a:gd name="T44" fmla="*/ 1284 w 27828"/>
              <a:gd name="T45" fmla="*/ 6972 h 13711"/>
              <a:gd name="T46" fmla="*/ 8900 w 27828"/>
              <a:gd name="T47" fmla="*/ 7226 h 13711"/>
              <a:gd name="T48" fmla="*/ 25147 w 27828"/>
              <a:gd name="T49" fmla="*/ 6828 h 13711"/>
              <a:gd name="T50" fmla="*/ 26926 w 27828"/>
              <a:gd name="T51" fmla="*/ 3902 h 13711"/>
              <a:gd name="T52" fmla="*/ 25352 w 27828"/>
              <a:gd name="T53" fmla="*/ 3842 h 13711"/>
              <a:gd name="T54" fmla="*/ 24886 w 27828"/>
              <a:gd name="T55" fmla="*/ 5215 h 13711"/>
              <a:gd name="T56" fmla="*/ 23633 w 27828"/>
              <a:gd name="T57" fmla="*/ 6485 h 13711"/>
              <a:gd name="T58" fmla="*/ 22047 w 27828"/>
              <a:gd name="T59" fmla="*/ 7767 h 13711"/>
              <a:gd name="T60" fmla="*/ 22536 w 27828"/>
              <a:gd name="T61" fmla="*/ 9114 h 13711"/>
              <a:gd name="T62" fmla="*/ 21828 w 27828"/>
              <a:gd name="T63" fmla="*/ 8433 h 13711"/>
              <a:gd name="T64" fmla="*/ 20571 w 27828"/>
              <a:gd name="T65" fmla="*/ 7996 h 13711"/>
              <a:gd name="T66" fmla="*/ 18242 w 27828"/>
              <a:gd name="T67" fmla="*/ 6603 h 13711"/>
              <a:gd name="T68" fmla="*/ 17699 w 27828"/>
              <a:gd name="T69" fmla="*/ 7381 h 13711"/>
              <a:gd name="T70" fmla="*/ 18403 w 27828"/>
              <a:gd name="T71" fmla="*/ 7935 h 13711"/>
              <a:gd name="T72" fmla="*/ 16711 w 27828"/>
              <a:gd name="T73" fmla="*/ 11269 h 13711"/>
              <a:gd name="T74" fmla="*/ 15273 w 27828"/>
              <a:gd name="T75" fmla="*/ 9288 h 13711"/>
              <a:gd name="T76" fmla="*/ 13186 w 27828"/>
              <a:gd name="T77" fmla="*/ 7596 h 13711"/>
              <a:gd name="T78" fmla="*/ 15203 w 27828"/>
              <a:gd name="T79" fmla="*/ 6193 h 13711"/>
              <a:gd name="T80" fmla="*/ 16937 w 27828"/>
              <a:gd name="T81" fmla="*/ 5882 h 13711"/>
              <a:gd name="T82" fmla="*/ 15560 w 27828"/>
              <a:gd name="T83" fmla="*/ 5061 h 13711"/>
              <a:gd name="T84" fmla="*/ 14721 w 27828"/>
              <a:gd name="T85" fmla="*/ 5365 h 13711"/>
              <a:gd name="T86" fmla="*/ 14149 w 27828"/>
              <a:gd name="T87" fmla="*/ 4862 h 13711"/>
              <a:gd name="T88" fmla="*/ 15871 w 27828"/>
              <a:gd name="T89" fmla="*/ 4087 h 13711"/>
              <a:gd name="T90" fmla="*/ 16221 w 27828"/>
              <a:gd name="T91" fmla="*/ 3029 h 13711"/>
              <a:gd name="T92" fmla="*/ 15007 w 27828"/>
              <a:gd name="T93" fmla="*/ 3784 h 13711"/>
              <a:gd name="T94" fmla="*/ 17556 w 27828"/>
              <a:gd name="T95" fmla="*/ 2469 h 13711"/>
              <a:gd name="T96" fmla="*/ 18424 w 27828"/>
              <a:gd name="T97" fmla="*/ 2016 h 13711"/>
              <a:gd name="T98" fmla="*/ 18677 w 27828"/>
              <a:gd name="T99" fmla="*/ 2057 h 13711"/>
              <a:gd name="T100" fmla="*/ 21219 w 27828"/>
              <a:gd name="T101" fmla="*/ 1643 h 13711"/>
              <a:gd name="T102" fmla="*/ 24183 w 27828"/>
              <a:gd name="T103" fmla="*/ 2099 h 13711"/>
              <a:gd name="T104" fmla="*/ 27486 w 27828"/>
              <a:gd name="T105" fmla="*/ 2330 h 13711"/>
              <a:gd name="T106" fmla="*/ 25232 w 27828"/>
              <a:gd name="T107" fmla="*/ 5885 h 13711"/>
              <a:gd name="T108" fmla="*/ 18339 w 27828"/>
              <a:gd name="T109" fmla="*/ 5934 h 13711"/>
              <a:gd name="T110" fmla="*/ 16635 w 27828"/>
              <a:gd name="T111" fmla="*/ 5148 h 13711"/>
              <a:gd name="T112" fmla="*/ 25882 w 27828"/>
              <a:gd name="T113" fmla="*/ 5130 h 13711"/>
              <a:gd name="T114" fmla="*/ 14014 w 27828"/>
              <a:gd name="T115" fmla="*/ 4511 h 13711"/>
              <a:gd name="T116" fmla="*/ 12666 w 27828"/>
              <a:gd name="T117" fmla="*/ 2909 h 13711"/>
              <a:gd name="T118" fmla="*/ 0 w 27828"/>
              <a:gd name="T119" fmla="*/ 3231 h 13711"/>
              <a:gd name="T120" fmla="*/ 12807 w 27828"/>
              <a:gd name="T121" fmla="*/ 2003 h 13711"/>
              <a:gd name="T122" fmla="*/ 10391 w 27828"/>
              <a:gd name="T123" fmla="*/ 2974 h 13711"/>
              <a:gd name="T124" fmla="*/ 9365 w 27828"/>
              <a:gd name="T125" fmla="*/ 795 h 137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7828" h="13711">
                <a:moveTo>
                  <a:pt x="26174" y="10998"/>
                </a:moveTo>
                <a:lnTo>
                  <a:pt x="26124" y="11093"/>
                </a:lnTo>
                <a:lnTo>
                  <a:pt x="26075" y="11184"/>
                </a:lnTo>
                <a:lnTo>
                  <a:pt x="26030" y="11267"/>
                </a:lnTo>
                <a:lnTo>
                  <a:pt x="25987" y="11346"/>
                </a:lnTo>
                <a:lnTo>
                  <a:pt x="25947" y="11420"/>
                </a:lnTo>
                <a:lnTo>
                  <a:pt x="25912" y="11488"/>
                </a:lnTo>
                <a:lnTo>
                  <a:pt x="25877" y="11551"/>
                </a:lnTo>
                <a:lnTo>
                  <a:pt x="25846" y="11608"/>
                </a:lnTo>
                <a:lnTo>
                  <a:pt x="25818" y="11662"/>
                </a:lnTo>
                <a:lnTo>
                  <a:pt x="25792" y="11711"/>
                </a:lnTo>
                <a:lnTo>
                  <a:pt x="25767" y="11756"/>
                </a:lnTo>
                <a:lnTo>
                  <a:pt x="25745" y="11796"/>
                </a:lnTo>
                <a:lnTo>
                  <a:pt x="25726" y="11833"/>
                </a:lnTo>
                <a:lnTo>
                  <a:pt x="25708" y="11866"/>
                </a:lnTo>
                <a:lnTo>
                  <a:pt x="25691" y="11897"/>
                </a:lnTo>
                <a:lnTo>
                  <a:pt x="25677" y="11923"/>
                </a:lnTo>
                <a:lnTo>
                  <a:pt x="25665" y="11946"/>
                </a:lnTo>
                <a:lnTo>
                  <a:pt x="25654" y="11967"/>
                </a:lnTo>
                <a:lnTo>
                  <a:pt x="25646" y="11984"/>
                </a:lnTo>
                <a:lnTo>
                  <a:pt x="25637" y="12000"/>
                </a:lnTo>
                <a:lnTo>
                  <a:pt x="25630" y="12013"/>
                </a:lnTo>
                <a:lnTo>
                  <a:pt x="25623" y="12024"/>
                </a:lnTo>
                <a:lnTo>
                  <a:pt x="25614" y="12040"/>
                </a:lnTo>
                <a:lnTo>
                  <a:pt x="25609" y="12048"/>
                </a:lnTo>
                <a:lnTo>
                  <a:pt x="25607" y="12052"/>
                </a:lnTo>
                <a:lnTo>
                  <a:pt x="25606" y="12055"/>
                </a:lnTo>
                <a:lnTo>
                  <a:pt x="25564" y="12052"/>
                </a:lnTo>
                <a:lnTo>
                  <a:pt x="25524" y="12048"/>
                </a:lnTo>
                <a:lnTo>
                  <a:pt x="25489" y="12046"/>
                </a:lnTo>
                <a:lnTo>
                  <a:pt x="25454" y="12043"/>
                </a:lnTo>
                <a:lnTo>
                  <a:pt x="25421" y="12041"/>
                </a:lnTo>
                <a:lnTo>
                  <a:pt x="25394" y="12040"/>
                </a:lnTo>
                <a:lnTo>
                  <a:pt x="25366" y="12036"/>
                </a:lnTo>
                <a:lnTo>
                  <a:pt x="25341" y="12034"/>
                </a:lnTo>
                <a:lnTo>
                  <a:pt x="25298" y="12031"/>
                </a:lnTo>
                <a:lnTo>
                  <a:pt x="25260" y="12027"/>
                </a:lnTo>
                <a:lnTo>
                  <a:pt x="25230" y="12026"/>
                </a:lnTo>
                <a:lnTo>
                  <a:pt x="25206" y="12024"/>
                </a:lnTo>
                <a:lnTo>
                  <a:pt x="25185" y="12022"/>
                </a:lnTo>
                <a:lnTo>
                  <a:pt x="25171" y="12022"/>
                </a:lnTo>
                <a:lnTo>
                  <a:pt x="25162" y="12019"/>
                </a:lnTo>
                <a:lnTo>
                  <a:pt x="25155" y="12019"/>
                </a:lnTo>
                <a:lnTo>
                  <a:pt x="25147" y="12019"/>
                </a:lnTo>
                <a:lnTo>
                  <a:pt x="25065" y="11958"/>
                </a:lnTo>
                <a:lnTo>
                  <a:pt x="24988" y="11900"/>
                </a:lnTo>
                <a:lnTo>
                  <a:pt x="24919" y="11848"/>
                </a:lnTo>
                <a:lnTo>
                  <a:pt x="24851" y="11801"/>
                </a:lnTo>
                <a:lnTo>
                  <a:pt x="24790" y="11754"/>
                </a:lnTo>
                <a:lnTo>
                  <a:pt x="24731" y="11711"/>
                </a:lnTo>
                <a:lnTo>
                  <a:pt x="24677" y="11671"/>
                </a:lnTo>
                <a:lnTo>
                  <a:pt x="24630" y="11634"/>
                </a:lnTo>
                <a:lnTo>
                  <a:pt x="24583" y="11601"/>
                </a:lnTo>
                <a:lnTo>
                  <a:pt x="24541" y="11570"/>
                </a:lnTo>
                <a:lnTo>
                  <a:pt x="24505" y="11542"/>
                </a:lnTo>
                <a:lnTo>
                  <a:pt x="24470" y="11516"/>
                </a:lnTo>
                <a:lnTo>
                  <a:pt x="24437" y="11493"/>
                </a:lnTo>
                <a:lnTo>
                  <a:pt x="24411" y="11473"/>
                </a:lnTo>
                <a:lnTo>
                  <a:pt x="24385" y="11455"/>
                </a:lnTo>
                <a:lnTo>
                  <a:pt x="24362" y="11438"/>
                </a:lnTo>
                <a:lnTo>
                  <a:pt x="24343" y="11424"/>
                </a:lnTo>
                <a:lnTo>
                  <a:pt x="24326" y="11412"/>
                </a:lnTo>
                <a:lnTo>
                  <a:pt x="24310" y="11400"/>
                </a:lnTo>
                <a:lnTo>
                  <a:pt x="24296" y="11389"/>
                </a:lnTo>
                <a:lnTo>
                  <a:pt x="24277" y="11375"/>
                </a:lnTo>
                <a:lnTo>
                  <a:pt x="24265" y="11365"/>
                </a:lnTo>
                <a:lnTo>
                  <a:pt x="24256" y="11358"/>
                </a:lnTo>
                <a:lnTo>
                  <a:pt x="24253" y="11356"/>
                </a:lnTo>
                <a:lnTo>
                  <a:pt x="24251" y="11354"/>
                </a:lnTo>
                <a:lnTo>
                  <a:pt x="24244" y="11384"/>
                </a:lnTo>
                <a:lnTo>
                  <a:pt x="24240" y="11412"/>
                </a:lnTo>
                <a:lnTo>
                  <a:pt x="24239" y="11433"/>
                </a:lnTo>
                <a:lnTo>
                  <a:pt x="24233" y="11453"/>
                </a:lnTo>
                <a:lnTo>
                  <a:pt x="24232" y="11467"/>
                </a:lnTo>
                <a:lnTo>
                  <a:pt x="24228" y="11481"/>
                </a:lnTo>
                <a:lnTo>
                  <a:pt x="24226" y="11493"/>
                </a:lnTo>
                <a:lnTo>
                  <a:pt x="24225" y="11502"/>
                </a:lnTo>
                <a:lnTo>
                  <a:pt x="24223" y="11514"/>
                </a:lnTo>
                <a:lnTo>
                  <a:pt x="24223" y="11521"/>
                </a:lnTo>
                <a:lnTo>
                  <a:pt x="24223" y="11523"/>
                </a:lnTo>
                <a:lnTo>
                  <a:pt x="24122" y="11544"/>
                </a:lnTo>
                <a:lnTo>
                  <a:pt x="24028" y="11561"/>
                </a:lnTo>
                <a:lnTo>
                  <a:pt x="23940" y="11582"/>
                </a:lnTo>
                <a:lnTo>
                  <a:pt x="23860" y="11598"/>
                </a:lnTo>
                <a:lnTo>
                  <a:pt x="23783" y="11615"/>
                </a:lnTo>
                <a:lnTo>
                  <a:pt x="23713" y="11627"/>
                </a:lnTo>
                <a:lnTo>
                  <a:pt x="23647" y="11641"/>
                </a:lnTo>
                <a:lnTo>
                  <a:pt x="23586" y="11653"/>
                </a:lnTo>
                <a:lnTo>
                  <a:pt x="23531" y="11666"/>
                </a:lnTo>
                <a:lnTo>
                  <a:pt x="23479" y="11676"/>
                </a:lnTo>
                <a:lnTo>
                  <a:pt x="23432" y="11687"/>
                </a:lnTo>
                <a:lnTo>
                  <a:pt x="23392" y="11695"/>
                </a:lnTo>
                <a:lnTo>
                  <a:pt x="23352" y="11702"/>
                </a:lnTo>
                <a:lnTo>
                  <a:pt x="23317" y="11709"/>
                </a:lnTo>
                <a:lnTo>
                  <a:pt x="23286" y="11716"/>
                </a:lnTo>
                <a:lnTo>
                  <a:pt x="23259" y="11721"/>
                </a:lnTo>
                <a:lnTo>
                  <a:pt x="23235" y="11727"/>
                </a:lnTo>
                <a:lnTo>
                  <a:pt x="23214" y="11730"/>
                </a:lnTo>
                <a:lnTo>
                  <a:pt x="23197" y="11735"/>
                </a:lnTo>
                <a:lnTo>
                  <a:pt x="23178" y="11737"/>
                </a:lnTo>
                <a:lnTo>
                  <a:pt x="23166" y="11742"/>
                </a:lnTo>
                <a:lnTo>
                  <a:pt x="23155" y="11744"/>
                </a:lnTo>
                <a:lnTo>
                  <a:pt x="23139" y="11746"/>
                </a:lnTo>
                <a:lnTo>
                  <a:pt x="23129" y="11747"/>
                </a:lnTo>
                <a:lnTo>
                  <a:pt x="23124" y="11751"/>
                </a:lnTo>
                <a:lnTo>
                  <a:pt x="23122" y="11751"/>
                </a:lnTo>
                <a:lnTo>
                  <a:pt x="23133" y="11709"/>
                </a:lnTo>
                <a:lnTo>
                  <a:pt x="23143" y="11669"/>
                </a:lnTo>
                <a:lnTo>
                  <a:pt x="23155" y="11633"/>
                </a:lnTo>
                <a:lnTo>
                  <a:pt x="23166" y="11598"/>
                </a:lnTo>
                <a:lnTo>
                  <a:pt x="23174" y="11567"/>
                </a:lnTo>
                <a:lnTo>
                  <a:pt x="23183" y="11535"/>
                </a:lnTo>
                <a:lnTo>
                  <a:pt x="23190" y="11509"/>
                </a:lnTo>
                <a:lnTo>
                  <a:pt x="23197" y="11483"/>
                </a:lnTo>
                <a:lnTo>
                  <a:pt x="23209" y="11440"/>
                </a:lnTo>
                <a:lnTo>
                  <a:pt x="23219" y="11403"/>
                </a:lnTo>
                <a:lnTo>
                  <a:pt x="23228" y="11372"/>
                </a:lnTo>
                <a:lnTo>
                  <a:pt x="23235" y="11347"/>
                </a:lnTo>
                <a:lnTo>
                  <a:pt x="23242" y="11328"/>
                </a:lnTo>
                <a:lnTo>
                  <a:pt x="23246" y="11314"/>
                </a:lnTo>
                <a:lnTo>
                  <a:pt x="23249" y="11304"/>
                </a:lnTo>
                <a:lnTo>
                  <a:pt x="23251" y="11297"/>
                </a:lnTo>
                <a:lnTo>
                  <a:pt x="23251" y="11293"/>
                </a:lnTo>
                <a:lnTo>
                  <a:pt x="23253" y="11290"/>
                </a:lnTo>
                <a:lnTo>
                  <a:pt x="23211" y="11273"/>
                </a:lnTo>
                <a:lnTo>
                  <a:pt x="23176" y="11257"/>
                </a:lnTo>
                <a:lnTo>
                  <a:pt x="23143" y="11247"/>
                </a:lnTo>
                <a:lnTo>
                  <a:pt x="23117" y="11236"/>
                </a:lnTo>
                <a:lnTo>
                  <a:pt x="23096" y="11226"/>
                </a:lnTo>
                <a:lnTo>
                  <a:pt x="23075" y="11219"/>
                </a:lnTo>
                <a:lnTo>
                  <a:pt x="23061" y="11212"/>
                </a:lnTo>
                <a:lnTo>
                  <a:pt x="23049" y="11208"/>
                </a:lnTo>
                <a:lnTo>
                  <a:pt x="23039" y="11203"/>
                </a:lnTo>
                <a:lnTo>
                  <a:pt x="23032" y="11201"/>
                </a:lnTo>
                <a:lnTo>
                  <a:pt x="23023" y="11196"/>
                </a:lnTo>
                <a:lnTo>
                  <a:pt x="23019" y="11194"/>
                </a:lnTo>
                <a:lnTo>
                  <a:pt x="23019" y="11144"/>
                </a:lnTo>
                <a:lnTo>
                  <a:pt x="23019" y="11093"/>
                </a:lnTo>
                <a:lnTo>
                  <a:pt x="23019" y="11050"/>
                </a:lnTo>
                <a:lnTo>
                  <a:pt x="23019" y="11007"/>
                </a:lnTo>
                <a:lnTo>
                  <a:pt x="23019" y="10967"/>
                </a:lnTo>
                <a:lnTo>
                  <a:pt x="23019" y="10932"/>
                </a:lnTo>
                <a:lnTo>
                  <a:pt x="23019" y="10897"/>
                </a:lnTo>
                <a:lnTo>
                  <a:pt x="23019" y="10866"/>
                </a:lnTo>
                <a:lnTo>
                  <a:pt x="23019" y="10838"/>
                </a:lnTo>
                <a:lnTo>
                  <a:pt x="23019" y="10810"/>
                </a:lnTo>
                <a:lnTo>
                  <a:pt x="23019" y="10786"/>
                </a:lnTo>
                <a:lnTo>
                  <a:pt x="23019" y="10763"/>
                </a:lnTo>
                <a:lnTo>
                  <a:pt x="23019" y="10727"/>
                </a:lnTo>
                <a:lnTo>
                  <a:pt x="23019" y="10695"/>
                </a:lnTo>
                <a:lnTo>
                  <a:pt x="23019" y="10673"/>
                </a:lnTo>
                <a:lnTo>
                  <a:pt x="23019" y="10655"/>
                </a:lnTo>
                <a:lnTo>
                  <a:pt x="23019" y="10643"/>
                </a:lnTo>
                <a:lnTo>
                  <a:pt x="23019" y="10634"/>
                </a:lnTo>
                <a:lnTo>
                  <a:pt x="23019" y="10627"/>
                </a:lnTo>
                <a:lnTo>
                  <a:pt x="23019" y="10626"/>
                </a:lnTo>
                <a:lnTo>
                  <a:pt x="23150" y="10540"/>
                </a:lnTo>
                <a:lnTo>
                  <a:pt x="23273" y="10460"/>
                </a:lnTo>
                <a:lnTo>
                  <a:pt x="23386" y="10389"/>
                </a:lnTo>
                <a:lnTo>
                  <a:pt x="23494" y="10320"/>
                </a:lnTo>
                <a:lnTo>
                  <a:pt x="23592" y="10255"/>
                </a:lnTo>
                <a:lnTo>
                  <a:pt x="23684" y="10196"/>
                </a:lnTo>
                <a:lnTo>
                  <a:pt x="23769" y="10142"/>
                </a:lnTo>
                <a:lnTo>
                  <a:pt x="23851" y="10092"/>
                </a:lnTo>
                <a:lnTo>
                  <a:pt x="23922" y="10043"/>
                </a:lnTo>
                <a:lnTo>
                  <a:pt x="23988" y="10001"/>
                </a:lnTo>
                <a:lnTo>
                  <a:pt x="24049" y="9963"/>
                </a:lnTo>
                <a:lnTo>
                  <a:pt x="24105" y="9925"/>
                </a:lnTo>
                <a:lnTo>
                  <a:pt x="24155" y="9894"/>
                </a:lnTo>
                <a:lnTo>
                  <a:pt x="24200" y="9864"/>
                </a:lnTo>
                <a:lnTo>
                  <a:pt x="24240" y="9840"/>
                </a:lnTo>
                <a:lnTo>
                  <a:pt x="24275" y="9815"/>
                </a:lnTo>
                <a:lnTo>
                  <a:pt x="24308" y="9796"/>
                </a:lnTo>
                <a:lnTo>
                  <a:pt x="24334" y="9779"/>
                </a:lnTo>
                <a:lnTo>
                  <a:pt x="24359" y="9763"/>
                </a:lnTo>
                <a:lnTo>
                  <a:pt x="24380" y="9749"/>
                </a:lnTo>
                <a:lnTo>
                  <a:pt x="24397" y="9737"/>
                </a:lnTo>
                <a:lnTo>
                  <a:pt x="24411" y="9728"/>
                </a:lnTo>
                <a:lnTo>
                  <a:pt x="24423" y="9721"/>
                </a:lnTo>
                <a:lnTo>
                  <a:pt x="24433" y="9714"/>
                </a:lnTo>
                <a:lnTo>
                  <a:pt x="24446" y="9706"/>
                </a:lnTo>
                <a:lnTo>
                  <a:pt x="24453" y="9702"/>
                </a:lnTo>
                <a:lnTo>
                  <a:pt x="24454" y="9699"/>
                </a:lnTo>
                <a:lnTo>
                  <a:pt x="24513" y="9739"/>
                </a:lnTo>
                <a:lnTo>
                  <a:pt x="24571" y="9777"/>
                </a:lnTo>
                <a:lnTo>
                  <a:pt x="24623" y="9808"/>
                </a:lnTo>
                <a:lnTo>
                  <a:pt x="24672" y="9841"/>
                </a:lnTo>
                <a:lnTo>
                  <a:pt x="24717" y="9873"/>
                </a:lnTo>
                <a:lnTo>
                  <a:pt x="24759" y="9899"/>
                </a:lnTo>
                <a:lnTo>
                  <a:pt x="24799" y="9925"/>
                </a:lnTo>
                <a:lnTo>
                  <a:pt x="24833" y="9949"/>
                </a:lnTo>
                <a:lnTo>
                  <a:pt x="24868" y="9972"/>
                </a:lnTo>
                <a:lnTo>
                  <a:pt x="24896" y="9991"/>
                </a:lnTo>
                <a:lnTo>
                  <a:pt x="24926" y="10008"/>
                </a:lnTo>
                <a:lnTo>
                  <a:pt x="24952" y="10024"/>
                </a:lnTo>
                <a:lnTo>
                  <a:pt x="24973" y="10040"/>
                </a:lnTo>
                <a:lnTo>
                  <a:pt x="24994" y="10052"/>
                </a:lnTo>
                <a:lnTo>
                  <a:pt x="25028" y="10076"/>
                </a:lnTo>
                <a:lnTo>
                  <a:pt x="25056" y="10094"/>
                </a:lnTo>
                <a:lnTo>
                  <a:pt x="25075" y="10107"/>
                </a:lnTo>
                <a:lnTo>
                  <a:pt x="25091" y="10116"/>
                </a:lnTo>
                <a:lnTo>
                  <a:pt x="25100" y="10121"/>
                </a:lnTo>
                <a:lnTo>
                  <a:pt x="25107" y="10127"/>
                </a:lnTo>
                <a:lnTo>
                  <a:pt x="25108" y="10128"/>
                </a:lnTo>
                <a:lnTo>
                  <a:pt x="25112" y="10128"/>
                </a:lnTo>
                <a:lnTo>
                  <a:pt x="25117" y="10066"/>
                </a:lnTo>
                <a:lnTo>
                  <a:pt x="25122" y="10008"/>
                </a:lnTo>
                <a:lnTo>
                  <a:pt x="25126" y="9960"/>
                </a:lnTo>
                <a:lnTo>
                  <a:pt x="25131" y="9918"/>
                </a:lnTo>
                <a:lnTo>
                  <a:pt x="25134" y="9883"/>
                </a:lnTo>
                <a:lnTo>
                  <a:pt x="25138" y="9854"/>
                </a:lnTo>
                <a:lnTo>
                  <a:pt x="25140" y="9829"/>
                </a:lnTo>
                <a:lnTo>
                  <a:pt x="25141" y="9812"/>
                </a:lnTo>
                <a:lnTo>
                  <a:pt x="25143" y="9796"/>
                </a:lnTo>
                <a:lnTo>
                  <a:pt x="25143" y="9786"/>
                </a:lnTo>
                <a:lnTo>
                  <a:pt x="25147" y="9777"/>
                </a:lnTo>
                <a:lnTo>
                  <a:pt x="25147" y="9770"/>
                </a:lnTo>
                <a:lnTo>
                  <a:pt x="25147" y="9765"/>
                </a:lnTo>
                <a:lnTo>
                  <a:pt x="25181" y="9758"/>
                </a:lnTo>
                <a:lnTo>
                  <a:pt x="25211" y="9754"/>
                </a:lnTo>
                <a:lnTo>
                  <a:pt x="25239" y="9753"/>
                </a:lnTo>
                <a:lnTo>
                  <a:pt x="25261" y="9747"/>
                </a:lnTo>
                <a:lnTo>
                  <a:pt x="25279" y="9746"/>
                </a:lnTo>
                <a:lnTo>
                  <a:pt x="25298" y="9744"/>
                </a:lnTo>
                <a:lnTo>
                  <a:pt x="25310" y="9740"/>
                </a:lnTo>
                <a:lnTo>
                  <a:pt x="25319" y="9739"/>
                </a:lnTo>
                <a:lnTo>
                  <a:pt x="25327" y="9739"/>
                </a:lnTo>
                <a:lnTo>
                  <a:pt x="25334" y="9737"/>
                </a:lnTo>
                <a:lnTo>
                  <a:pt x="25341" y="9737"/>
                </a:lnTo>
                <a:lnTo>
                  <a:pt x="25345" y="9737"/>
                </a:lnTo>
                <a:lnTo>
                  <a:pt x="26174" y="10998"/>
                </a:lnTo>
                <a:close/>
                <a:moveTo>
                  <a:pt x="27794" y="12323"/>
                </a:moveTo>
                <a:lnTo>
                  <a:pt x="27748" y="12379"/>
                </a:lnTo>
                <a:lnTo>
                  <a:pt x="27707" y="12429"/>
                </a:lnTo>
                <a:lnTo>
                  <a:pt x="27670" y="12476"/>
                </a:lnTo>
                <a:lnTo>
                  <a:pt x="27632" y="12523"/>
                </a:lnTo>
                <a:lnTo>
                  <a:pt x="27599" y="12563"/>
                </a:lnTo>
                <a:lnTo>
                  <a:pt x="27566" y="12601"/>
                </a:lnTo>
                <a:lnTo>
                  <a:pt x="27538" y="12636"/>
                </a:lnTo>
                <a:lnTo>
                  <a:pt x="27512" y="12669"/>
                </a:lnTo>
                <a:lnTo>
                  <a:pt x="27486" y="12700"/>
                </a:lnTo>
                <a:lnTo>
                  <a:pt x="27463" y="12728"/>
                </a:lnTo>
                <a:lnTo>
                  <a:pt x="27442" y="12753"/>
                </a:lnTo>
                <a:lnTo>
                  <a:pt x="27425" y="12777"/>
                </a:lnTo>
                <a:lnTo>
                  <a:pt x="27408" y="12798"/>
                </a:lnTo>
                <a:lnTo>
                  <a:pt x="27392" y="12817"/>
                </a:lnTo>
                <a:lnTo>
                  <a:pt x="27366" y="12848"/>
                </a:lnTo>
                <a:lnTo>
                  <a:pt x="27345" y="12873"/>
                </a:lnTo>
                <a:lnTo>
                  <a:pt x="27331" y="12890"/>
                </a:lnTo>
                <a:lnTo>
                  <a:pt x="27319" y="12904"/>
                </a:lnTo>
                <a:lnTo>
                  <a:pt x="27312" y="12914"/>
                </a:lnTo>
                <a:lnTo>
                  <a:pt x="27308" y="12920"/>
                </a:lnTo>
                <a:lnTo>
                  <a:pt x="27307" y="12921"/>
                </a:lnTo>
                <a:lnTo>
                  <a:pt x="27303" y="12923"/>
                </a:lnTo>
                <a:lnTo>
                  <a:pt x="27265" y="12916"/>
                </a:lnTo>
                <a:lnTo>
                  <a:pt x="27227" y="12913"/>
                </a:lnTo>
                <a:lnTo>
                  <a:pt x="27197" y="12911"/>
                </a:lnTo>
                <a:lnTo>
                  <a:pt x="27171" y="12906"/>
                </a:lnTo>
                <a:lnTo>
                  <a:pt x="27147" y="12904"/>
                </a:lnTo>
                <a:lnTo>
                  <a:pt x="27129" y="12902"/>
                </a:lnTo>
                <a:lnTo>
                  <a:pt x="27114" y="12899"/>
                </a:lnTo>
                <a:lnTo>
                  <a:pt x="27100" y="12897"/>
                </a:lnTo>
                <a:lnTo>
                  <a:pt x="27091" y="12897"/>
                </a:lnTo>
                <a:lnTo>
                  <a:pt x="27082" y="12895"/>
                </a:lnTo>
                <a:lnTo>
                  <a:pt x="27074" y="12895"/>
                </a:lnTo>
                <a:lnTo>
                  <a:pt x="27072" y="12895"/>
                </a:lnTo>
                <a:lnTo>
                  <a:pt x="27061" y="12834"/>
                </a:lnTo>
                <a:lnTo>
                  <a:pt x="27049" y="12780"/>
                </a:lnTo>
                <a:lnTo>
                  <a:pt x="27041" y="12735"/>
                </a:lnTo>
                <a:lnTo>
                  <a:pt x="27035" y="12695"/>
                </a:lnTo>
                <a:lnTo>
                  <a:pt x="27028" y="12662"/>
                </a:lnTo>
                <a:lnTo>
                  <a:pt x="27021" y="12634"/>
                </a:lnTo>
                <a:lnTo>
                  <a:pt x="27020" y="12612"/>
                </a:lnTo>
                <a:lnTo>
                  <a:pt x="27015" y="12593"/>
                </a:lnTo>
                <a:lnTo>
                  <a:pt x="27013" y="12580"/>
                </a:lnTo>
                <a:lnTo>
                  <a:pt x="27011" y="12568"/>
                </a:lnTo>
                <a:lnTo>
                  <a:pt x="27009" y="12563"/>
                </a:lnTo>
                <a:lnTo>
                  <a:pt x="27009" y="12556"/>
                </a:lnTo>
                <a:lnTo>
                  <a:pt x="27006" y="12551"/>
                </a:lnTo>
                <a:lnTo>
                  <a:pt x="27061" y="12492"/>
                </a:lnTo>
                <a:lnTo>
                  <a:pt x="27114" y="12436"/>
                </a:lnTo>
                <a:lnTo>
                  <a:pt x="27162" y="12382"/>
                </a:lnTo>
                <a:lnTo>
                  <a:pt x="27208" y="12335"/>
                </a:lnTo>
                <a:lnTo>
                  <a:pt x="27249" y="12288"/>
                </a:lnTo>
                <a:lnTo>
                  <a:pt x="27286" y="12246"/>
                </a:lnTo>
                <a:lnTo>
                  <a:pt x="27324" y="12208"/>
                </a:lnTo>
                <a:lnTo>
                  <a:pt x="27357" y="12173"/>
                </a:lnTo>
                <a:lnTo>
                  <a:pt x="27387" y="12137"/>
                </a:lnTo>
                <a:lnTo>
                  <a:pt x="27416" y="12109"/>
                </a:lnTo>
                <a:lnTo>
                  <a:pt x="27442" y="12081"/>
                </a:lnTo>
                <a:lnTo>
                  <a:pt x="27463" y="12055"/>
                </a:lnTo>
                <a:lnTo>
                  <a:pt x="27486" y="12033"/>
                </a:lnTo>
                <a:lnTo>
                  <a:pt x="27505" y="12013"/>
                </a:lnTo>
                <a:lnTo>
                  <a:pt x="27536" y="11979"/>
                </a:lnTo>
                <a:lnTo>
                  <a:pt x="27562" y="11949"/>
                </a:lnTo>
                <a:lnTo>
                  <a:pt x="27580" y="11930"/>
                </a:lnTo>
                <a:lnTo>
                  <a:pt x="27592" y="11914"/>
                </a:lnTo>
                <a:lnTo>
                  <a:pt x="27602" y="11906"/>
                </a:lnTo>
                <a:lnTo>
                  <a:pt x="27608" y="11899"/>
                </a:lnTo>
                <a:lnTo>
                  <a:pt x="27611" y="11897"/>
                </a:lnTo>
                <a:lnTo>
                  <a:pt x="27613" y="11895"/>
                </a:lnTo>
                <a:lnTo>
                  <a:pt x="27569" y="11829"/>
                </a:lnTo>
                <a:lnTo>
                  <a:pt x="27529" y="11772"/>
                </a:lnTo>
                <a:lnTo>
                  <a:pt x="27496" y="11721"/>
                </a:lnTo>
                <a:lnTo>
                  <a:pt x="27468" y="11680"/>
                </a:lnTo>
                <a:lnTo>
                  <a:pt x="27446" y="11645"/>
                </a:lnTo>
                <a:lnTo>
                  <a:pt x="27425" y="11615"/>
                </a:lnTo>
                <a:lnTo>
                  <a:pt x="27409" y="11591"/>
                </a:lnTo>
                <a:lnTo>
                  <a:pt x="27395" y="11570"/>
                </a:lnTo>
                <a:lnTo>
                  <a:pt x="27385" y="11556"/>
                </a:lnTo>
                <a:lnTo>
                  <a:pt x="27378" y="11542"/>
                </a:lnTo>
                <a:lnTo>
                  <a:pt x="27371" y="11533"/>
                </a:lnTo>
                <a:lnTo>
                  <a:pt x="27369" y="11530"/>
                </a:lnTo>
                <a:lnTo>
                  <a:pt x="27366" y="11525"/>
                </a:lnTo>
                <a:lnTo>
                  <a:pt x="27366" y="11523"/>
                </a:lnTo>
                <a:lnTo>
                  <a:pt x="27388" y="11488"/>
                </a:lnTo>
                <a:lnTo>
                  <a:pt x="27411" y="11455"/>
                </a:lnTo>
                <a:lnTo>
                  <a:pt x="27428" y="11429"/>
                </a:lnTo>
                <a:lnTo>
                  <a:pt x="27444" y="11405"/>
                </a:lnTo>
                <a:lnTo>
                  <a:pt x="27456" y="11384"/>
                </a:lnTo>
                <a:lnTo>
                  <a:pt x="27468" y="11370"/>
                </a:lnTo>
                <a:lnTo>
                  <a:pt x="27479" y="11354"/>
                </a:lnTo>
                <a:lnTo>
                  <a:pt x="27486" y="11344"/>
                </a:lnTo>
                <a:lnTo>
                  <a:pt x="27493" y="11337"/>
                </a:lnTo>
                <a:lnTo>
                  <a:pt x="27495" y="11330"/>
                </a:lnTo>
                <a:lnTo>
                  <a:pt x="27501" y="11321"/>
                </a:lnTo>
                <a:lnTo>
                  <a:pt x="27503" y="11320"/>
                </a:lnTo>
                <a:lnTo>
                  <a:pt x="27545" y="11379"/>
                </a:lnTo>
                <a:lnTo>
                  <a:pt x="27580" y="11433"/>
                </a:lnTo>
                <a:lnTo>
                  <a:pt x="27611" y="11480"/>
                </a:lnTo>
                <a:lnTo>
                  <a:pt x="27637" y="11518"/>
                </a:lnTo>
                <a:lnTo>
                  <a:pt x="27662" y="11551"/>
                </a:lnTo>
                <a:lnTo>
                  <a:pt x="27679" y="11577"/>
                </a:lnTo>
                <a:lnTo>
                  <a:pt x="27693" y="11601"/>
                </a:lnTo>
                <a:lnTo>
                  <a:pt x="27707" y="11619"/>
                </a:lnTo>
                <a:lnTo>
                  <a:pt x="27715" y="11634"/>
                </a:lnTo>
                <a:lnTo>
                  <a:pt x="27724" y="11645"/>
                </a:lnTo>
                <a:lnTo>
                  <a:pt x="27729" y="11652"/>
                </a:lnTo>
                <a:lnTo>
                  <a:pt x="27733" y="11657"/>
                </a:lnTo>
                <a:lnTo>
                  <a:pt x="27735" y="11660"/>
                </a:lnTo>
                <a:lnTo>
                  <a:pt x="27735" y="11662"/>
                </a:lnTo>
                <a:lnTo>
                  <a:pt x="27794" y="12323"/>
                </a:lnTo>
                <a:close/>
                <a:moveTo>
                  <a:pt x="4797" y="10829"/>
                </a:moveTo>
                <a:lnTo>
                  <a:pt x="4764" y="10864"/>
                </a:lnTo>
                <a:lnTo>
                  <a:pt x="4733" y="10895"/>
                </a:lnTo>
                <a:lnTo>
                  <a:pt x="4707" y="10921"/>
                </a:lnTo>
                <a:lnTo>
                  <a:pt x="4686" y="10946"/>
                </a:lnTo>
                <a:lnTo>
                  <a:pt x="4665" y="10963"/>
                </a:lnTo>
                <a:lnTo>
                  <a:pt x="4651" y="10980"/>
                </a:lnTo>
                <a:lnTo>
                  <a:pt x="4637" y="10993"/>
                </a:lnTo>
                <a:lnTo>
                  <a:pt x="4627" y="11001"/>
                </a:lnTo>
                <a:lnTo>
                  <a:pt x="4618" y="11010"/>
                </a:lnTo>
                <a:lnTo>
                  <a:pt x="4613" y="11017"/>
                </a:lnTo>
                <a:lnTo>
                  <a:pt x="4604" y="11024"/>
                </a:lnTo>
                <a:lnTo>
                  <a:pt x="4603" y="11027"/>
                </a:lnTo>
                <a:lnTo>
                  <a:pt x="4550" y="10993"/>
                </a:lnTo>
                <a:lnTo>
                  <a:pt x="4503" y="10963"/>
                </a:lnTo>
                <a:lnTo>
                  <a:pt x="4462" y="10937"/>
                </a:lnTo>
                <a:lnTo>
                  <a:pt x="4430" y="10913"/>
                </a:lnTo>
                <a:lnTo>
                  <a:pt x="4399" y="10895"/>
                </a:lnTo>
                <a:lnTo>
                  <a:pt x="4375" y="10878"/>
                </a:lnTo>
                <a:lnTo>
                  <a:pt x="4356" y="10864"/>
                </a:lnTo>
                <a:lnTo>
                  <a:pt x="4340" y="10855"/>
                </a:lnTo>
                <a:lnTo>
                  <a:pt x="4326" y="10847"/>
                </a:lnTo>
                <a:lnTo>
                  <a:pt x="4317" y="10840"/>
                </a:lnTo>
                <a:lnTo>
                  <a:pt x="4312" y="10836"/>
                </a:lnTo>
                <a:lnTo>
                  <a:pt x="4307" y="10833"/>
                </a:lnTo>
                <a:lnTo>
                  <a:pt x="4303" y="10829"/>
                </a:lnTo>
                <a:lnTo>
                  <a:pt x="4338" y="10794"/>
                </a:lnTo>
                <a:lnTo>
                  <a:pt x="4371" y="10761"/>
                </a:lnTo>
                <a:lnTo>
                  <a:pt x="4397" y="10735"/>
                </a:lnTo>
                <a:lnTo>
                  <a:pt x="4422" y="10711"/>
                </a:lnTo>
                <a:lnTo>
                  <a:pt x="4441" y="10692"/>
                </a:lnTo>
                <a:lnTo>
                  <a:pt x="4456" y="10676"/>
                </a:lnTo>
                <a:lnTo>
                  <a:pt x="4470" y="10660"/>
                </a:lnTo>
                <a:lnTo>
                  <a:pt x="4483" y="10650"/>
                </a:lnTo>
                <a:lnTo>
                  <a:pt x="4489" y="10643"/>
                </a:lnTo>
                <a:lnTo>
                  <a:pt x="4495" y="10636"/>
                </a:lnTo>
                <a:lnTo>
                  <a:pt x="4503" y="10627"/>
                </a:lnTo>
                <a:lnTo>
                  <a:pt x="4507" y="10626"/>
                </a:lnTo>
                <a:lnTo>
                  <a:pt x="4797" y="10829"/>
                </a:lnTo>
                <a:close/>
                <a:moveTo>
                  <a:pt x="4274" y="10532"/>
                </a:moveTo>
                <a:lnTo>
                  <a:pt x="4232" y="10556"/>
                </a:lnTo>
                <a:lnTo>
                  <a:pt x="4197" y="10575"/>
                </a:lnTo>
                <a:lnTo>
                  <a:pt x="4164" y="10593"/>
                </a:lnTo>
                <a:lnTo>
                  <a:pt x="4138" y="10608"/>
                </a:lnTo>
                <a:lnTo>
                  <a:pt x="4117" y="10620"/>
                </a:lnTo>
                <a:lnTo>
                  <a:pt x="4096" y="10633"/>
                </a:lnTo>
                <a:lnTo>
                  <a:pt x="4081" y="10641"/>
                </a:lnTo>
                <a:lnTo>
                  <a:pt x="4070" y="10647"/>
                </a:lnTo>
                <a:lnTo>
                  <a:pt x="4060" y="10652"/>
                </a:lnTo>
                <a:lnTo>
                  <a:pt x="4053" y="10655"/>
                </a:lnTo>
                <a:lnTo>
                  <a:pt x="4044" y="10660"/>
                </a:lnTo>
                <a:lnTo>
                  <a:pt x="4041" y="10662"/>
                </a:lnTo>
                <a:lnTo>
                  <a:pt x="3987" y="10627"/>
                </a:lnTo>
                <a:lnTo>
                  <a:pt x="3940" y="10594"/>
                </a:lnTo>
                <a:lnTo>
                  <a:pt x="3898" y="10568"/>
                </a:lnTo>
                <a:lnTo>
                  <a:pt x="3863" y="10544"/>
                </a:lnTo>
                <a:lnTo>
                  <a:pt x="3832" y="10525"/>
                </a:lnTo>
                <a:lnTo>
                  <a:pt x="3808" y="10509"/>
                </a:lnTo>
                <a:lnTo>
                  <a:pt x="3789" y="10494"/>
                </a:lnTo>
                <a:lnTo>
                  <a:pt x="3771" y="10483"/>
                </a:lnTo>
                <a:lnTo>
                  <a:pt x="3761" y="10476"/>
                </a:lnTo>
                <a:lnTo>
                  <a:pt x="3749" y="10469"/>
                </a:lnTo>
                <a:lnTo>
                  <a:pt x="3742" y="10466"/>
                </a:lnTo>
                <a:lnTo>
                  <a:pt x="3738" y="10460"/>
                </a:lnTo>
                <a:lnTo>
                  <a:pt x="3733" y="10459"/>
                </a:lnTo>
                <a:lnTo>
                  <a:pt x="3775" y="10407"/>
                </a:lnTo>
                <a:lnTo>
                  <a:pt x="3809" y="10363"/>
                </a:lnTo>
                <a:lnTo>
                  <a:pt x="3841" y="10323"/>
                </a:lnTo>
                <a:lnTo>
                  <a:pt x="3867" y="10290"/>
                </a:lnTo>
                <a:lnTo>
                  <a:pt x="3891" y="10262"/>
                </a:lnTo>
                <a:lnTo>
                  <a:pt x="3909" y="10238"/>
                </a:lnTo>
                <a:lnTo>
                  <a:pt x="3924" y="10219"/>
                </a:lnTo>
                <a:lnTo>
                  <a:pt x="3936" y="10203"/>
                </a:lnTo>
                <a:lnTo>
                  <a:pt x="3945" y="10193"/>
                </a:lnTo>
                <a:lnTo>
                  <a:pt x="3956" y="10184"/>
                </a:lnTo>
                <a:lnTo>
                  <a:pt x="3959" y="10177"/>
                </a:lnTo>
                <a:lnTo>
                  <a:pt x="3964" y="10172"/>
                </a:lnTo>
                <a:lnTo>
                  <a:pt x="3966" y="10168"/>
                </a:lnTo>
                <a:lnTo>
                  <a:pt x="4274" y="10532"/>
                </a:lnTo>
                <a:close/>
                <a:moveTo>
                  <a:pt x="18311" y="9904"/>
                </a:moveTo>
                <a:lnTo>
                  <a:pt x="18285" y="9989"/>
                </a:lnTo>
                <a:lnTo>
                  <a:pt x="18259" y="10071"/>
                </a:lnTo>
                <a:lnTo>
                  <a:pt x="18235" y="10147"/>
                </a:lnTo>
                <a:lnTo>
                  <a:pt x="18212" y="10219"/>
                </a:lnTo>
                <a:lnTo>
                  <a:pt x="18193" y="10283"/>
                </a:lnTo>
                <a:lnTo>
                  <a:pt x="18174" y="10346"/>
                </a:lnTo>
                <a:lnTo>
                  <a:pt x="18157" y="10401"/>
                </a:lnTo>
                <a:lnTo>
                  <a:pt x="18139" y="10455"/>
                </a:lnTo>
                <a:lnTo>
                  <a:pt x="18123" y="10506"/>
                </a:lnTo>
                <a:lnTo>
                  <a:pt x="18110" y="10549"/>
                </a:lnTo>
                <a:lnTo>
                  <a:pt x="18097" y="10587"/>
                </a:lnTo>
                <a:lnTo>
                  <a:pt x="18085" y="10626"/>
                </a:lnTo>
                <a:lnTo>
                  <a:pt x="18075" y="10659"/>
                </a:lnTo>
                <a:lnTo>
                  <a:pt x="18066" y="10688"/>
                </a:lnTo>
                <a:lnTo>
                  <a:pt x="18057" y="10714"/>
                </a:lnTo>
                <a:lnTo>
                  <a:pt x="18049" y="10739"/>
                </a:lnTo>
                <a:lnTo>
                  <a:pt x="18042" y="10761"/>
                </a:lnTo>
                <a:lnTo>
                  <a:pt x="18038" y="10779"/>
                </a:lnTo>
                <a:lnTo>
                  <a:pt x="18031" y="10794"/>
                </a:lnTo>
                <a:lnTo>
                  <a:pt x="18030" y="10810"/>
                </a:lnTo>
                <a:lnTo>
                  <a:pt x="18021" y="10829"/>
                </a:lnTo>
                <a:lnTo>
                  <a:pt x="18016" y="10845"/>
                </a:lnTo>
                <a:lnTo>
                  <a:pt x="18014" y="10854"/>
                </a:lnTo>
                <a:lnTo>
                  <a:pt x="18014" y="10857"/>
                </a:lnTo>
                <a:lnTo>
                  <a:pt x="18012" y="10859"/>
                </a:lnTo>
                <a:lnTo>
                  <a:pt x="17972" y="10831"/>
                </a:lnTo>
                <a:lnTo>
                  <a:pt x="17937" y="10807"/>
                </a:lnTo>
                <a:lnTo>
                  <a:pt x="17903" y="10782"/>
                </a:lnTo>
                <a:lnTo>
                  <a:pt x="17871" y="10761"/>
                </a:lnTo>
                <a:lnTo>
                  <a:pt x="17840" y="10739"/>
                </a:lnTo>
                <a:lnTo>
                  <a:pt x="17812" y="10720"/>
                </a:lnTo>
                <a:lnTo>
                  <a:pt x="17763" y="10687"/>
                </a:lnTo>
                <a:lnTo>
                  <a:pt x="17723" y="10659"/>
                </a:lnTo>
                <a:lnTo>
                  <a:pt x="17687" y="10634"/>
                </a:lnTo>
                <a:lnTo>
                  <a:pt x="17659" y="10615"/>
                </a:lnTo>
                <a:lnTo>
                  <a:pt x="17636" y="10596"/>
                </a:lnTo>
                <a:lnTo>
                  <a:pt x="17619" y="10586"/>
                </a:lnTo>
                <a:lnTo>
                  <a:pt x="17607" y="10575"/>
                </a:lnTo>
                <a:lnTo>
                  <a:pt x="17596" y="10568"/>
                </a:lnTo>
                <a:lnTo>
                  <a:pt x="17590" y="10565"/>
                </a:lnTo>
                <a:lnTo>
                  <a:pt x="17588" y="10561"/>
                </a:lnTo>
                <a:lnTo>
                  <a:pt x="17584" y="10561"/>
                </a:lnTo>
                <a:lnTo>
                  <a:pt x="17583" y="10560"/>
                </a:lnTo>
                <a:lnTo>
                  <a:pt x="17593" y="10520"/>
                </a:lnTo>
                <a:lnTo>
                  <a:pt x="17605" y="10485"/>
                </a:lnTo>
                <a:lnTo>
                  <a:pt x="17616" y="10450"/>
                </a:lnTo>
                <a:lnTo>
                  <a:pt x="17624" y="10417"/>
                </a:lnTo>
                <a:lnTo>
                  <a:pt x="17633" y="10389"/>
                </a:lnTo>
                <a:lnTo>
                  <a:pt x="17640" y="10361"/>
                </a:lnTo>
                <a:lnTo>
                  <a:pt x="17656" y="10311"/>
                </a:lnTo>
                <a:lnTo>
                  <a:pt x="17666" y="10269"/>
                </a:lnTo>
                <a:lnTo>
                  <a:pt x="17676" y="10234"/>
                </a:lnTo>
                <a:lnTo>
                  <a:pt x="17685" y="10205"/>
                </a:lnTo>
                <a:lnTo>
                  <a:pt x="17692" y="10184"/>
                </a:lnTo>
                <a:lnTo>
                  <a:pt x="17696" y="10167"/>
                </a:lnTo>
                <a:lnTo>
                  <a:pt x="17701" y="10153"/>
                </a:lnTo>
                <a:lnTo>
                  <a:pt x="17703" y="10142"/>
                </a:lnTo>
                <a:lnTo>
                  <a:pt x="17704" y="10135"/>
                </a:lnTo>
                <a:lnTo>
                  <a:pt x="17704" y="10134"/>
                </a:lnTo>
                <a:lnTo>
                  <a:pt x="17708" y="10130"/>
                </a:lnTo>
                <a:lnTo>
                  <a:pt x="17708" y="10128"/>
                </a:lnTo>
                <a:lnTo>
                  <a:pt x="17746" y="10099"/>
                </a:lnTo>
                <a:lnTo>
                  <a:pt x="17781" y="10069"/>
                </a:lnTo>
                <a:lnTo>
                  <a:pt x="17817" y="10043"/>
                </a:lnTo>
                <a:lnTo>
                  <a:pt x="17847" y="10019"/>
                </a:lnTo>
                <a:lnTo>
                  <a:pt x="17878" y="9994"/>
                </a:lnTo>
                <a:lnTo>
                  <a:pt x="17906" y="9975"/>
                </a:lnTo>
                <a:lnTo>
                  <a:pt x="17955" y="9935"/>
                </a:lnTo>
                <a:lnTo>
                  <a:pt x="17996" y="9904"/>
                </a:lnTo>
                <a:lnTo>
                  <a:pt x="18031" y="9876"/>
                </a:lnTo>
                <a:lnTo>
                  <a:pt x="18059" y="9855"/>
                </a:lnTo>
                <a:lnTo>
                  <a:pt x="18082" y="9838"/>
                </a:lnTo>
                <a:lnTo>
                  <a:pt x="18099" y="9824"/>
                </a:lnTo>
                <a:lnTo>
                  <a:pt x="18113" y="9814"/>
                </a:lnTo>
                <a:lnTo>
                  <a:pt x="18123" y="9805"/>
                </a:lnTo>
                <a:lnTo>
                  <a:pt x="18130" y="9800"/>
                </a:lnTo>
                <a:lnTo>
                  <a:pt x="18132" y="9798"/>
                </a:lnTo>
                <a:lnTo>
                  <a:pt x="18134" y="9796"/>
                </a:lnTo>
                <a:lnTo>
                  <a:pt x="18136" y="9796"/>
                </a:lnTo>
                <a:lnTo>
                  <a:pt x="18311" y="9904"/>
                </a:lnTo>
                <a:close/>
                <a:moveTo>
                  <a:pt x="25811" y="9627"/>
                </a:moveTo>
                <a:lnTo>
                  <a:pt x="25684" y="9601"/>
                </a:lnTo>
                <a:lnTo>
                  <a:pt x="25566" y="9575"/>
                </a:lnTo>
                <a:lnTo>
                  <a:pt x="25454" y="9553"/>
                </a:lnTo>
                <a:lnTo>
                  <a:pt x="25352" y="9532"/>
                </a:lnTo>
                <a:lnTo>
                  <a:pt x="25256" y="9511"/>
                </a:lnTo>
                <a:lnTo>
                  <a:pt x="25166" y="9492"/>
                </a:lnTo>
                <a:lnTo>
                  <a:pt x="25082" y="9474"/>
                </a:lnTo>
                <a:lnTo>
                  <a:pt x="25006" y="9459"/>
                </a:lnTo>
                <a:lnTo>
                  <a:pt x="24936" y="9443"/>
                </a:lnTo>
                <a:lnTo>
                  <a:pt x="24870" y="9431"/>
                </a:lnTo>
                <a:lnTo>
                  <a:pt x="24811" y="9417"/>
                </a:lnTo>
                <a:lnTo>
                  <a:pt x="24759" y="9407"/>
                </a:lnTo>
                <a:lnTo>
                  <a:pt x="24710" y="9398"/>
                </a:lnTo>
                <a:lnTo>
                  <a:pt x="24667" y="9387"/>
                </a:lnTo>
                <a:lnTo>
                  <a:pt x="24627" y="9381"/>
                </a:lnTo>
                <a:lnTo>
                  <a:pt x="24592" y="9372"/>
                </a:lnTo>
                <a:lnTo>
                  <a:pt x="24562" y="9365"/>
                </a:lnTo>
                <a:lnTo>
                  <a:pt x="24536" y="9360"/>
                </a:lnTo>
                <a:lnTo>
                  <a:pt x="24512" y="9356"/>
                </a:lnTo>
                <a:lnTo>
                  <a:pt x="24491" y="9351"/>
                </a:lnTo>
                <a:lnTo>
                  <a:pt x="24473" y="9347"/>
                </a:lnTo>
                <a:lnTo>
                  <a:pt x="24461" y="9346"/>
                </a:lnTo>
                <a:lnTo>
                  <a:pt x="24447" y="9342"/>
                </a:lnTo>
                <a:lnTo>
                  <a:pt x="24439" y="9341"/>
                </a:lnTo>
                <a:lnTo>
                  <a:pt x="24427" y="9339"/>
                </a:lnTo>
                <a:lnTo>
                  <a:pt x="24421" y="9337"/>
                </a:lnTo>
                <a:lnTo>
                  <a:pt x="24418" y="9337"/>
                </a:lnTo>
                <a:lnTo>
                  <a:pt x="24414" y="9290"/>
                </a:lnTo>
                <a:lnTo>
                  <a:pt x="24411" y="9248"/>
                </a:lnTo>
                <a:lnTo>
                  <a:pt x="24406" y="9210"/>
                </a:lnTo>
                <a:lnTo>
                  <a:pt x="24404" y="9172"/>
                </a:lnTo>
                <a:lnTo>
                  <a:pt x="24400" y="9137"/>
                </a:lnTo>
                <a:lnTo>
                  <a:pt x="24397" y="9106"/>
                </a:lnTo>
                <a:lnTo>
                  <a:pt x="24395" y="9076"/>
                </a:lnTo>
                <a:lnTo>
                  <a:pt x="24393" y="9050"/>
                </a:lnTo>
                <a:lnTo>
                  <a:pt x="24388" y="9001"/>
                </a:lnTo>
                <a:lnTo>
                  <a:pt x="24387" y="8961"/>
                </a:lnTo>
                <a:lnTo>
                  <a:pt x="24383" y="8930"/>
                </a:lnTo>
                <a:lnTo>
                  <a:pt x="24380" y="8902"/>
                </a:lnTo>
                <a:lnTo>
                  <a:pt x="24378" y="8881"/>
                </a:lnTo>
                <a:lnTo>
                  <a:pt x="24378" y="8866"/>
                </a:lnTo>
                <a:lnTo>
                  <a:pt x="24376" y="8855"/>
                </a:lnTo>
                <a:lnTo>
                  <a:pt x="24376" y="8848"/>
                </a:lnTo>
                <a:lnTo>
                  <a:pt x="24376" y="8843"/>
                </a:lnTo>
                <a:lnTo>
                  <a:pt x="24376" y="8841"/>
                </a:lnTo>
                <a:lnTo>
                  <a:pt x="24376" y="8840"/>
                </a:lnTo>
                <a:lnTo>
                  <a:pt x="24494" y="8871"/>
                </a:lnTo>
                <a:lnTo>
                  <a:pt x="24606" y="8899"/>
                </a:lnTo>
                <a:lnTo>
                  <a:pt x="24708" y="8923"/>
                </a:lnTo>
                <a:lnTo>
                  <a:pt x="24807" y="8947"/>
                </a:lnTo>
                <a:lnTo>
                  <a:pt x="24896" y="8970"/>
                </a:lnTo>
                <a:lnTo>
                  <a:pt x="24980" y="8991"/>
                </a:lnTo>
                <a:lnTo>
                  <a:pt x="25058" y="9010"/>
                </a:lnTo>
                <a:lnTo>
                  <a:pt x="25129" y="9027"/>
                </a:lnTo>
                <a:lnTo>
                  <a:pt x="25194" y="9045"/>
                </a:lnTo>
                <a:lnTo>
                  <a:pt x="25256" y="9061"/>
                </a:lnTo>
                <a:lnTo>
                  <a:pt x="25310" y="9074"/>
                </a:lnTo>
                <a:lnTo>
                  <a:pt x="25360" y="9087"/>
                </a:lnTo>
                <a:lnTo>
                  <a:pt x="25406" y="9097"/>
                </a:lnTo>
                <a:lnTo>
                  <a:pt x="25447" y="9109"/>
                </a:lnTo>
                <a:lnTo>
                  <a:pt x="25482" y="9118"/>
                </a:lnTo>
                <a:lnTo>
                  <a:pt x="25515" y="9127"/>
                </a:lnTo>
                <a:lnTo>
                  <a:pt x="25545" y="9134"/>
                </a:lnTo>
                <a:lnTo>
                  <a:pt x="25571" y="9139"/>
                </a:lnTo>
                <a:lnTo>
                  <a:pt x="25592" y="9144"/>
                </a:lnTo>
                <a:lnTo>
                  <a:pt x="25609" y="9147"/>
                </a:lnTo>
                <a:lnTo>
                  <a:pt x="25628" y="9153"/>
                </a:lnTo>
                <a:lnTo>
                  <a:pt x="25641" y="9156"/>
                </a:lnTo>
                <a:lnTo>
                  <a:pt x="25651" y="9160"/>
                </a:lnTo>
                <a:lnTo>
                  <a:pt x="25658" y="9161"/>
                </a:lnTo>
                <a:lnTo>
                  <a:pt x="25672" y="9163"/>
                </a:lnTo>
                <a:lnTo>
                  <a:pt x="25677" y="9165"/>
                </a:lnTo>
                <a:lnTo>
                  <a:pt x="25681" y="9165"/>
                </a:lnTo>
                <a:lnTo>
                  <a:pt x="25811" y="9627"/>
                </a:lnTo>
                <a:close/>
                <a:moveTo>
                  <a:pt x="24046" y="8765"/>
                </a:moveTo>
                <a:lnTo>
                  <a:pt x="24021" y="8807"/>
                </a:lnTo>
                <a:lnTo>
                  <a:pt x="23999" y="8847"/>
                </a:lnTo>
                <a:lnTo>
                  <a:pt x="23980" y="8883"/>
                </a:lnTo>
                <a:lnTo>
                  <a:pt x="23960" y="8918"/>
                </a:lnTo>
                <a:lnTo>
                  <a:pt x="23943" y="8949"/>
                </a:lnTo>
                <a:lnTo>
                  <a:pt x="23926" y="8979"/>
                </a:lnTo>
                <a:lnTo>
                  <a:pt x="23910" y="9007"/>
                </a:lnTo>
                <a:lnTo>
                  <a:pt x="23894" y="9033"/>
                </a:lnTo>
                <a:lnTo>
                  <a:pt x="23870" y="9076"/>
                </a:lnTo>
                <a:lnTo>
                  <a:pt x="23849" y="9113"/>
                </a:lnTo>
                <a:lnTo>
                  <a:pt x="23830" y="9144"/>
                </a:lnTo>
                <a:lnTo>
                  <a:pt x="23818" y="9168"/>
                </a:lnTo>
                <a:lnTo>
                  <a:pt x="23807" y="9187"/>
                </a:lnTo>
                <a:lnTo>
                  <a:pt x="23799" y="9203"/>
                </a:lnTo>
                <a:lnTo>
                  <a:pt x="23792" y="9212"/>
                </a:lnTo>
                <a:lnTo>
                  <a:pt x="23790" y="9219"/>
                </a:lnTo>
                <a:lnTo>
                  <a:pt x="23786" y="9222"/>
                </a:lnTo>
                <a:lnTo>
                  <a:pt x="23785" y="9224"/>
                </a:lnTo>
                <a:lnTo>
                  <a:pt x="23785" y="9227"/>
                </a:lnTo>
                <a:lnTo>
                  <a:pt x="23745" y="9221"/>
                </a:lnTo>
                <a:lnTo>
                  <a:pt x="23710" y="9215"/>
                </a:lnTo>
                <a:lnTo>
                  <a:pt x="23680" y="9214"/>
                </a:lnTo>
                <a:lnTo>
                  <a:pt x="23654" y="9210"/>
                </a:lnTo>
                <a:lnTo>
                  <a:pt x="23632" y="9207"/>
                </a:lnTo>
                <a:lnTo>
                  <a:pt x="23614" y="9205"/>
                </a:lnTo>
                <a:lnTo>
                  <a:pt x="23599" y="9203"/>
                </a:lnTo>
                <a:lnTo>
                  <a:pt x="23586" y="9201"/>
                </a:lnTo>
                <a:lnTo>
                  <a:pt x="23578" y="9198"/>
                </a:lnTo>
                <a:lnTo>
                  <a:pt x="23571" y="9198"/>
                </a:lnTo>
                <a:lnTo>
                  <a:pt x="23562" y="9196"/>
                </a:lnTo>
                <a:lnTo>
                  <a:pt x="23557" y="9196"/>
                </a:lnTo>
                <a:lnTo>
                  <a:pt x="23579" y="9147"/>
                </a:lnTo>
                <a:lnTo>
                  <a:pt x="23597" y="9104"/>
                </a:lnTo>
                <a:lnTo>
                  <a:pt x="23616" y="9062"/>
                </a:lnTo>
                <a:lnTo>
                  <a:pt x="23632" y="9024"/>
                </a:lnTo>
                <a:lnTo>
                  <a:pt x="23649" y="8986"/>
                </a:lnTo>
                <a:lnTo>
                  <a:pt x="23663" y="8953"/>
                </a:lnTo>
                <a:lnTo>
                  <a:pt x="23675" y="8920"/>
                </a:lnTo>
                <a:lnTo>
                  <a:pt x="23689" y="8892"/>
                </a:lnTo>
                <a:lnTo>
                  <a:pt x="23699" y="8866"/>
                </a:lnTo>
                <a:lnTo>
                  <a:pt x="23710" y="8841"/>
                </a:lnTo>
                <a:lnTo>
                  <a:pt x="23731" y="8798"/>
                </a:lnTo>
                <a:lnTo>
                  <a:pt x="23743" y="8765"/>
                </a:lnTo>
                <a:lnTo>
                  <a:pt x="23757" y="8737"/>
                </a:lnTo>
                <a:lnTo>
                  <a:pt x="23766" y="8714"/>
                </a:lnTo>
                <a:lnTo>
                  <a:pt x="23771" y="8697"/>
                </a:lnTo>
                <a:lnTo>
                  <a:pt x="23778" y="8687"/>
                </a:lnTo>
                <a:lnTo>
                  <a:pt x="23781" y="8680"/>
                </a:lnTo>
                <a:lnTo>
                  <a:pt x="23783" y="8673"/>
                </a:lnTo>
                <a:lnTo>
                  <a:pt x="23785" y="8671"/>
                </a:lnTo>
                <a:lnTo>
                  <a:pt x="24046" y="8765"/>
                </a:lnTo>
                <a:close/>
                <a:moveTo>
                  <a:pt x="23557" y="8671"/>
                </a:moveTo>
                <a:lnTo>
                  <a:pt x="23533" y="8720"/>
                </a:lnTo>
                <a:lnTo>
                  <a:pt x="23508" y="8763"/>
                </a:lnTo>
                <a:lnTo>
                  <a:pt x="23487" y="8805"/>
                </a:lnTo>
                <a:lnTo>
                  <a:pt x="23468" y="8843"/>
                </a:lnTo>
                <a:lnTo>
                  <a:pt x="23447" y="8881"/>
                </a:lnTo>
                <a:lnTo>
                  <a:pt x="23430" y="8914"/>
                </a:lnTo>
                <a:lnTo>
                  <a:pt x="23413" y="8947"/>
                </a:lnTo>
                <a:lnTo>
                  <a:pt x="23397" y="8975"/>
                </a:lnTo>
                <a:lnTo>
                  <a:pt x="23385" y="9001"/>
                </a:lnTo>
                <a:lnTo>
                  <a:pt x="23371" y="9026"/>
                </a:lnTo>
                <a:lnTo>
                  <a:pt x="23350" y="9069"/>
                </a:lnTo>
                <a:lnTo>
                  <a:pt x="23329" y="9102"/>
                </a:lnTo>
                <a:lnTo>
                  <a:pt x="23317" y="9130"/>
                </a:lnTo>
                <a:lnTo>
                  <a:pt x="23303" y="9153"/>
                </a:lnTo>
                <a:lnTo>
                  <a:pt x="23294" y="9170"/>
                </a:lnTo>
                <a:lnTo>
                  <a:pt x="23291" y="9181"/>
                </a:lnTo>
                <a:lnTo>
                  <a:pt x="23286" y="9189"/>
                </a:lnTo>
                <a:lnTo>
                  <a:pt x="23284" y="9194"/>
                </a:lnTo>
                <a:lnTo>
                  <a:pt x="23282" y="9196"/>
                </a:lnTo>
                <a:lnTo>
                  <a:pt x="23235" y="9186"/>
                </a:lnTo>
                <a:lnTo>
                  <a:pt x="23193" y="9174"/>
                </a:lnTo>
                <a:lnTo>
                  <a:pt x="23155" y="9163"/>
                </a:lnTo>
                <a:lnTo>
                  <a:pt x="23117" y="9154"/>
                </a:lnTo>
                <a:lnTo>
                  <a:pt x="23084" y="9146"/>
                </a:lnTo>
                <a:lnTo>
                  <a:pt x="23052" y="9137"/>
                </a:lnTo>
                <a:lnTo>
                  <a:pt x="23023" y="9128"/>
                </a:lnTo>
                <a:lnTo>
                  <a:pt x="22995" y="9121"/>
                </a:lnTo>
                <a:lnTo>
                  <a:pt x="22946" y="9109"/>
                </a:lnTo>
                <a:lnTo>
                  <a:pt x="22906" y="9097"/>
                </a:lnTo>
                <a:lnTo>
                  <a:pt x="22875" y="9088"/>
                </a:lnTo>
                <a:lnTo>
                  <a:pt x="22847" y="9083"/>
                </a:lnTo>
                <a:lnTo>
                  <a:pt x="22828" y="9078"/>
                </a:lnTo>
                <a:lnTo>
                  <a:pt x="22812" y="9074"/>
                </a:lnTo>
                <a:lnTo>
                  <a:pt x="22802" y="9071"/>
                </a:lnTo>
                <a:lnTo>
                  <a:pt x="22793" y="9069"/>
                </a:lnTo>
                <a:lnTo>
                  <a:pt x="22790" y="9067"/>
                </a:lnTo>
                <a:lnTo>
                  <a:pt x="22786" y="9067"/>
                </a:lnTo>
                <a:lnTo>
                  <a:pt x="22790" y="9029"/>
                </a:lnTo>
                <a:lnTo>
                  <a:pt x="22793" y="8998"/>
                </a:lnTo>
                <a:lnTo>
                  <a:pt x="22799" y="8935"/>
                </a:lnTo>
                <a:lnTo>
                  <a:pt x="22802" y="8883"/>
                </a:lnTo>
                <a:lnTo>
                  <a:pt x="22807" y="8838"/>
                </a:lnTo>
                <a:lnTo>
                  <a:pt x="22811" y="8800"/>
                </a:lnTo>
                <a:lnTo>
                  <a:pt x="22812" y="8767"/>
                </a:lnTo>
                <a:lnTo>
                  <a:pt x="22816" y="8741"/>
                </a:lnTo>
                <a:lnTo>
                  <a:pt x="22818" y="8720"/>
                </a:lnTo>
                <a:lnTo>
                  <a:pt x="22818" y="8704"/>
                </a:lnTo>
                <a:lnTo>
                  <a:pt x="22819" y="8690"/>
                </a:lnTo>
                <a:lnTo>
                  <a:pt x="22819" y="8681"/>
                </a:lnTo>
                <a:lnTo>
                  <a:pt x="22821" y="8678"/>
                </a:lnTo>
                <a:lnTo>
                  <a:pt x="22821" y="8673"/>
                </a:lnTo>
                <a:lnTo>
                  <a:pt x="22821" y="8671"/>
                </a:lnTo>
                <a:lnTo>
                  <a:pt x="22861" y="8631"/>
                </a:lnTo>
                <a:lnTo>
                  <a:pt x="22896" y="8594"/>
                </a:lnTo>
                <a:lnTo>
                  <a:pt x="22931" y="8561"/>
                </a:lnTo>
                <a:lnTo>
                  <a:pt x="22964" y="8528"/>
                </a:lnTo>
                <a:lnTo>
                  <a:pt x="22993" y="8501"/>
                </a:lnTo>
                <a:lnTo>
                  <a:pt x="23021" y="8473"/>
                </a:lnTo>
                <a:lnTo>
                  <a:pt x="23072" y="8422"/>
                </a:lnTo>
                <a:lnTo>
                  <a:pt x="23113" y="8381"/>
                </a:lnTo>
                <a:lnTo>
                  <a:pt x="23148" y="8348"/>
                </a:lnTo>
                <a:lnTo>
                  <a:pt x="23176" y="8318"/>
                </a:lnTo>
                <a:lnTo>
                  <a:pt x="23199" y="8295"/>
                </a:lnTo>
                <a:lnTo>
                  <a:pt x="23216" y="8278"/>
                </a:lnTo>
                <a:lnTo>
                  <a:pt x="23228" y="8264"/>
                </a:lnTo>
                <a:lnTo>
                  <a:pt x="23240" y="8255"/>
                </a:lnTo>
                <a:lnTo>
                  <a:pt x="23246" y="8248"/>
                </a:lnTo>
                <a:lnTo>
                  <a:pt x="23249" y="8245"/>
                </a:lnTo>
                <a:lnTo>
                  <a:pt x="23251" y="8241"/>
                </a:lnTo>
                <a:lnTo>
                  <a:pt x="23253" y="8241"/>
                </a:lnTo>
                <a:lnTo>
                  <a:pt x="23557" y="8671"/>
                </a:lnTo>
                <a:close/>
                <a:moveTo>
                  <a:pt x="11801" y="9431"/>
                </a:moveTo>
                <a:lnTo>
                  <a:pt x="11754" y="9485"/>
                </a:lnTo>
                <a:lnTo>
                  <a:pt x="11714" y="9532"/>
                </a:lnTo>
                <a:lnTo>
                  <a:pt x="11680" y="9574"/>
                </a:lnTo>
                <a:lnTo>
                  <a:pt x="11650" y="9608"/>
                </a:lnTo>
                <a:lnTo>
                  <a:pt x="11626" y="9636"/>
                </a:lnTo>
                <a:lnTo>
                  <a:pt x="11603" y="9662"/>
                </a:lnTo>
                <a:lnTo>
                  <a:pt x="11586" y="9681"/>
                </a:lnTo>
                <a:lnTo>
                  <a:pt x="11573" y="9697"/>
                </a:lnTo>
                <a:lnTo>
                  <a:pt x="11561" y="9711"/>
                </a:lnTo>
                <a:lnTo>
                  <a:pt x="11553" y="9720"/>
                </a:lnTo>
                <a:lnTo>
                  <a:pt x="11547" y="9728"/>
                </a:lnTo>
                <a:lnTo>
                  <a:pt x="11544" y="9732"/>
                </a:lnTo>
                <a:lnTo>
                  <a:pt x="11540" y="9737"/>
                </a:lnTo>
                <a:lnTo>
                  <a:pt x="11533" y="9791"/>
                </a:lnTo>
                <a:lnTo>
                  <a:pt x="11526" y="9841"/>
                </a:lnTo>
                <a:lnTo>
                  <a:pt x="11520" y="9890"/>
                </a:lnTo>
                <a:lnTo>
                  <a:pt x="11516" y="9934"/>
                </a:lnTo>
                <a:lnTo>
                  <a:pt x="11511" y="9975"/>
                </a:lnTo>
                <a:lnTo>
                  <a:pt x="11506" y="10012"/>
                </a:lnTo>
                <a:lnTo>
                  <a:pt x="11502" y="10050"/>
                </a:lnTo>
                <a:lnTo>
                  <a:pt x="11499" y="10083"/>
                </a:lnTo>
                <a:lnTo>
                  <a:pt x="11493" y="10111"/>
                </a:lnTo>
                <a:lnTo>
                  <a:pt x="11492" y="10139"/>
                </a:lnTo>
                <a:lnTo>
                  <a:pt x="11488" y="10167"/>
                </a:lnTo>
                <a:lnTo>
                  <a:pt x="11485" y="10187"/>
                </a:lnTo>
                <a:lnTo>
                  <a:pt x="11483" y="10210"/>
                </a:lnTo>
                <a:lnTo>
                  <a:pt x="11481" y="10227"/>
                </a:lnTo>
                <a:lnTo>
                  <a:pt x="11476" y="10260"/>
                </a:lnTo>
                <a:lnTo>
                  <a:pt x="11474" y="10283"/>
                </a:lnTo>
                <a:lnTo>
                  <a:pt x="11473" y="10302"/>
                </a:lnTo>
                <a:lnTo>
                  <a:pt x="11471" y="10314"/>
                </a:lnTo>
                <a:lnTo>
                  <a:pt x="11467" y="10325"/>
                </a:lnTo>
                <a:lnTo>
                  <a:pt x="11467" y="10330"/>
                </a:lnTo>
                <a:lnTo>
                  <a:pt x="11467" y="10332"/>
                </a:lnTo>
                <a:lnTo>
                  <a:pt x="11467" y="10334"/>
                </a:lnTo>
                <a:lnTo>
                  <a:pt x="11373" y="10433"/>
                </a:lnTo>
                <a:lnTo>
                  <a:pt x="11285" y="10528"/>
                </a:lnTo>
                <a:lnTo>
                  <a:pt x="11196" y="10624"/>
                </a:lnTo>
                <a:lnTo>
                  <a:pt x="11111" y="10714"/>
                </a:lnTo>
                <a:lnTo>
                  <a:pt x="11031" y="10803"/>
                </a:lnTo>
                <a:lnTo>
                  <a:pt x="10951" y="10887"/>
                </a:lnTo>
                <a:lnTo>
                  <a:pt x="10874" y="10968"/>
                </a:lnTo>
                <a:lnTo>
                  <a:pt x="10799" y="11048"/>
                </a:lnTo>
                <a:lnTo>
                  <a:pt x="10730" y="11121"/>
                </a:lnTo>
                <a:lnTo>
                  <a:pt x="10660" y="11196"/>
                </a:lnTo>
                <a:lnTo>
                  <a:pt x="10594" y="11267"/>
                </a:lnTo>
                <a:lnTo>
                  <a:pt x="10532" y="11335"/>
                </a:lnTo>
                <a:lnTo>
                  <a:pt x="10469" y="11400"/>
                </a:lnTo>
                <a:lnTo>
                  <a:pt x="10412" y="11464"/>
                </a:lnTo>
                <a:lnTo>
                  <a:pt x="10354" y="11525"/>
                </a:lnTo>
                <a:lnTo>
                  <a:pt x="10299" y="11582"/>
                </a:lnTo>
                <a:lnTo>
                  <a:pt x="10246" y="11638"/>
                </a:lnTo>
                <a:lnTo>
                  <a:pt x="10196" y="11692"/>
                </a:lnTo>
                <a:lnTo>
                  <a:pt x="10151" y="11744"/>
                </a:lnTo>
                <a:lnTo>
                  <a:pt x="10104" y="11793"/>
                </a:lnTo>
                <a:lnTo>
                  <a:pt x="10019" y="11883"/>
                </a:lnTo>
                <a:lnTo>
                  <a:pt x="9940" y="11967"/>
                </a:lnTo>
                <a:lnTo>
                  <a:pt x="9871" y="12041"/>
                </a:lnTo>
                <a:lnTo>
                  <a:pt x="9806" y="12109"/>
                </a:lnTo>
                <a:lnTo>
                  <a:pt x="9751" y="12170"/>
                </a:lnTo>
                <a:lnTo>
                  <a:pt x="9700" y="12222"/>
                </a:lnTo>
                <a:lnTo>
                  <a:pt x="9655" y="12271"/>
                </a:lnTo>
                <a:lnTo>
                  <a:pt x="9617" y="12313"/>
                </a:lnTo>
                <a:lnTo>
                  <a:pt x="9584" y="12349"/>
                </a:lnTo>
                <a:lnTo>
                  <a:pt x="9552" y="12380"/>
                </a:lnTo>
                <a:lnTo>
                  <a:pt x="9528" y="12406"/>
                </a:lnTo>
                <a:lnTo>
                  <a:pt x="9509" y="12429"/>
                </a:lnTo>
                <a:lnTo>
                  <a:pt x="9492" y="12446"/>
                </a:lnTo>
                <a:lnTo>
                  <a:pt x="9478" y="12459"/>
                </a:lnTo>
                <a:lnTo>
                  <a:pt x="9467" y="12471"/>
                </a:lnTo>
                <a:lnTo>
                  <a:pt x="9460" y="12480"/>
                </a:lnTo>
                <a:lnTo>
                  <a:pt x="9455" y="12485"/>
                </a:lnTo>
                <a:lnTo>
                  <a:pt x="9452" y="12490"/>
                </a:lnTo>
                <a:lnTo>
                  <a:pt x="9448" y="12495"/>
                </a:lnTo>
                <a:lnTo>
                  <a:pt x="9472" y="12540"/>
                </a:lnTo>
                <a:lnTo>
                  <a:pt x="9493" y="12591"/>
                </a:lnTo>
                <a:lnTo>
                  <a:pt x="9509" y="12641"/>
                </a:lnTo>
                <a:lnTo>
                  <a:pt x="9519" y="12695"/>
                </a:lnTo>
                <a:lnTo>
                  <a:pt x="9525" y="12751"/>
                </a:lnTo>
                <a:lnTo>
                  <a:pt x="9526" y="12805"/>
                </a:lnTo>
                <a:lnTo>
                  <a:pt x="9523" y="12864"/>
                </a:lnTo>
                <a:lnTo>
                  <a:pt x="9514" y="12923"/>
                </a:lnTo>
                <a:lnTo>
                  <a:pt x="9467" y="12970"/>
                </a:lnTo>
                <a:lnTo>
                  <a:pt x="9429" y="13008"/>
                </a:lnTo>
                <a:lnTo>
                  <a:pt x="9392" y="13043"/>
                </a:lnTo>
                <a:lnTo>
                  <a:pt x="9363" y="13074"/>
                </a:lnTo>
                <a:lnTo>
                  <a:pt x="9339" y="13100"/>
                </a:lnTo>
                <a:lnTo>
                  <a:pt x="9316" y="13120"/>
                </a:lnTo>
                <a:lnTo>
                  <a:pt x="9299" y="13137"/>
                </a:lnTo>
                <a:lnTo>
                  <a:pt x="9286" y="13153"/>
                </a:lnTo>
                <a:lnTo>
                  <a:pt x="9274" y="13165"/>
                </a:lnTo>
                <a:lnTo>
                  <a:pt x="9265" y="13170"/>
                </a:lnTo>
                <a:lnTo>
                  <a:pt x="9260" y="13177"/>
                </a:lnTo>
                <a:lnTo>
                  <a:pt x="9257" y="13182"/>
                </a:lnTo>
                <a:lnTo>
                  <a:pt x="9253" y="13186"/>
                </a:lnTo>
                <a:lnTo>
                  <a:pt x="9293" y="13236"/>
                </a:lnTo>
                <a:lnTo>
                  <a:pt x="9330" y="13283"/>
                </a:lnTo>
                <a:lnTo>
                  <a:pt x="9361" y="13321"/>
                </a:lnTo>
                <a:lnTo>
                  <a:pt x="9387" y="13354"/>
                </a:lnTo>
                <a:lnTo>
                  <a:pt x="9408" y="13382"/>
                </a:lnTo>
                <a:lnTo>
                  <a:pt x="9429" y="13406"/>
                </a:lnTo>
                <a:lnTo>
                  <a:pt x="9443" y="13427"/>
                </a:lnTo>
                <a:lnTo>
                  <a:pt x="9455" y="13441"/>
                </a:lnTo>
                <a:lnTo>
                  <a:pt x="9464" y="13453"/>
                </a:lnTo>
                <a:lnTo>
                  <a:pt x="9472" y="13462"/>
                </a:lnTo>
                <a:lnTo>
                  <a:pt x="9476" y="13469"/>
                </a:lnTo>
                <a:lnTo>
                  <a:pt x="9481" y="13473"/>
                </a:lnTo>
                <a:lnTo>
                  <a:pt x="9483" y="13478"/>
                </a:lnTo>
                <a:lnTo>
                  <a:pt x="9448" y="13518"/>
                </a:lnTo>
                <a:lnTo>
                  <a:pt x="9417" y="13554"/>
                </a:lnTo>
                <a:lnTo>
                  <a:pt x="9389" y="13586"/>
                </a:lnTo>
                <a:lnTo>
                  <a:pt x="9366" y="13613"/>
                </a:lnTo>
                <a:lnTo>
                  <a:pt x="9347" y="13634"/>
                </a:lnTo>
                <a:lnTo>
                  <a:pt x="9330" y="13653"/>
                </a:lnTo>
                <a:lnTo>
                  <a:pt x="9316" y="13669"/>
                </a:lnTo>
                <a:lnTo>
                  <a:pt x="9305" y="13681"/>
                </a:lnTo>
                <a:lnTo>
                  <a:pt x="9299" y="13692"/>
                </a:lnTo>
                <a:lnTo>
                  <a:pt x="9293" y="13699"/>
                </a:lnTo>
                <a:lnTo>
                  <a:pt x="9283" y="13707"/>
                </a:lnTo>
                <a:lnTo>
                  <a:pt x="9281" y="13711"/>
                </a:lnTo>
                <a:lnTo>
                  <a:pt x="9234" y="13657"/>
                </a:lnTo>
                <a:lnTo>
                  <a:pt x="9187" y="13606"/>
                </a:lnTo>
                <a:lnTo>
                  <a:pt x="9145" y="13559"/>
                </a:lnTo>
                <a:lnTo>
                  <a:pt x="9107" y="13516"/>
                </a:lnTo>
                <a:lnTo>
                  <a:pt x="9071" y="13474"/>
                </a:lnTo>
                <a:lnTo>
                  <a:pt x="9036" y="13438"/>
                </a:lnTo>
                <a:lnTo>
                  <a:pt x="9006" y="13403"/>
                </a:lnTo>
                <a:lnTo>
                  <a:pt x="8977" y="13370"/>
                </a:lnTo>
                <a:lnTo>
                  <a:pt x="8951" y="13339"/>
                </a:lnTo>
                <a:lnTo>
                  <a:pt x="8925" y="13313"/>
                </a:lnTo>
                <a:lnTo>
                  <a:pt x="8904" y="13286"/>
                </a:lnTo>
                <a:lnTo>
                  <a:pt x="8883" y="13264"/>
                </a:lnTo>
                <a:lnTo>
                  <a:pt x="8848" y="13226"/>
                </a:lnTo>
                <a:lnTo>
                  <a:pt x="8820" y="13194"/>
                </a:lnTo>
                <a:lnTo>
                  <a:pt x="8798" y="13168"/>
                </a:lnTo>
                <a:lnTo>
                  <a:pt x="8782" y="13151"/>
                </a:lnTo>
                <a:lnTo>
                  <a:pt x="8772" y="13137"/>
                </a:lnTo>
                <a:lnTo>
                  <a:pt x="8763" y="13128"/>
                </a:lnTo>
                <a:lnTo>
                  <a:pt x="8758" y="13125"/>
                </a:lnTo>
                <a:lnTo>
                  <a:pt x="8756" y="13120"/>
                </a:lnTo>
                <a:lnTo>
                  <a:pt x="8754" y="13120"/>
                </a:lnTo>
                <a:lnTo>
                  <a:pt x="8754" y="13033"/>
                </a:lnTo>
                <a:lnTo>
                  <a:pt x="8754" y="12949"/>
                </a:lnTo>
                <a:lnTo>
                  <a:pt x="8754" y="12873"/>
                </a:lnTo>
                <a:lnTo>
                  <a:pt x="8754" y="12803"/>
                </a:lnTo>
                <a:lnTo>
                  <a:pt x="8754" y="12735"/>
                </a:lnTo>
                <a:lnTo>
                  <a:pt x="8754" y="12674"/>
                </a:lnTo>
                <a:lnTo>
                  <a:pt x="8754" y="12617"/>
                </a:lnTo>
                <a:lnTo>
                  <a:pt x="8754" y="12565"/>
                </a:lnTo>
                <a:lnTo>
                  <a:pt x="8754" y="12514"/>
                </a:lnTo>
                <a:lnTo>
                  <a:pt x="8754" y="12471"/>
                </a:lnTo>
                <a:lnTo>
                  <a:pt x="8754" y="12429"/>
                </a:lnTo>
                <a:lnTo>
                  <a:pt x="8754" y="12394"/>
                </a:lnTo>
                <a:lnTo>
                  <a:pt x="8754" y="12358"/>
                </a:lnTo>
                <a:lnTo>
                  <a:pt x="8754" y="12330"/>
                </a:lnTo>
                <a:lnTo>
                  <a:pt x="8754" y="12302"/>
                </a:lnTo>
                <a:lnTo>
                  <a:pt x="8754" y="12278"/>
                </a:lnTo>
                <a:lnTo>
                  <a:pt x="8754" y="12259"/>
                </a:lnTo>
                <a:lnTo>
                  <a:pt x="8754" y="12238"/>
                </a:lnTo>
                <a:lnTo>
                  <a:pt x="8754" y="12222"/>
                </a:lnTo>
                <a:lnTo>
                  <a:pt x="8754" y="12208"/>
                </a:lnTo>
                <a:lnTo>
                  <a:pt x="8754" y="12187"/>
                </a:lnTo>
                <a:lnTo>
                  <a:pt x="8754" y="12173"/>
                </a:lnTo>
                <a:lnTo>
                  <a:pt x="8754" y="12163"/>
                </a:lnTo>
                <a:lnTo>
                  <a:pt x="8754" y="12160"/>
                </a:lnTo>
                <a:lnTo>
                  <a:pt x="8754" y="12158"/>
                </a:lnTo>
                <a:lnTo>
                  <a:pt x="8770" y="12069"/>
                </a:lnTo>
                <a:lnTo>
                  <a:pt x="8785" y="11987"/>
                </a:lnTo>
                <a:lnTo>
                  <a:pt x="8798" y="11904"/>
                </a:lnTo>
                <a:lnTo>
                  <a:pt x="8813" y="11824"/>
                </a:lnTo>
                <a:lnTo>
                  <a:pt x="8825" y="11747"/>
                </a:lnTo>
                <a:lnTo>
                  <a:pt x="8839" y="11674"/>
                </a:lnTo>
                <a:lnTo>
                  <a:pt x="8850" y="11601"/>
                </a:lnTo>
                <a:lnTo>
                  <a:pt x="8864" y="11532"/>
                </a:lnTo>
                <a:lnTo>
                  <a:pt x="8874" y="11466"/>
                </a:lnTo>
                <a:lnTo>
                  <a:pt x="8885" y="11400"/>
                </a:lnTo>
                <a:lnTo>
                  <a:pt x="8897" y="11339"/>
                </a:lnTo>
                <a:lnTo>
                  <a:pt x="8907" y="11278"/>
                </a:lnTo>
                <a:lnTo>
                  <a:pt x="8916" y="11220"/>
                </a:lnTo>
                <a:lnTo>
                  <a:pt x="8926" y="11167"/>
                </a:lnTo>
                <a:lnTo>
                  <a:pt x="8944" y="11060"/>
                </a:lnTo>
                <a:lnTo>
                  <a:pt x="8963" y="10965"/>
                </a:lnTo>
                <a:lnTo>
                  <a:pt x="8977" y="10878"/>
                </a:lnTo>
                <a:lnTo>
                  <a:pt x="8991" y="10796"/>
                </a:lnTo>
                <a:lnTo>
                  <a:pt x="9003" y="10723"/>
                </a:lnTo>
                <a:lnTo>
                  <a:pt x="9015" y="10659"/>
                </a:lnTo>
                <a:lnTo>
                  <a:pt x="9025" y="10600"/>
                </a:lnTo>
                <a:lnTo>
                  <a:pt x="9034" y="10544"/>
                </a:lnTo>
                <a:lnTo>
                  <a:pt x="9043" y="10499"/>
                </a:lnTo>
                <a:lnTo>
                  <a:pt x="9050" y="10457"/>
                </a:lnTo>
                <a:lnTo>
                  <a:pt x="9057" y="10420"/>
                </a:lnTo>
                <a:lnTo>
                  <a:pt x="9060" y="10387"/>
                </a:lnTo>
                <a:lnTo>
                  <a:pt x="9065" y="10361"/>
                </a:lnTo>
                <a:lnTo>
                  <a:pt x="9069" y="10337"/>
                </a:lnTo>
                <a:lnTo>
                  <a:pt x="9074" y="10320"/>
                </a:lnTo>
                <a:lnTo>
                  <a:pt x="9076" y="10304"/>
                </a:lnTo>
                <a:lnTo>
                  <a:pt x="9078" y="10290"/>
                </a:lnTo>
                <a:lnTo>
                  <a:pt x="9079" y="10280"/>
                </a:lnTo>
                <a:lnTo>
                  <a:pt x="9079" y="10273"/>
                </a:lnTo>
                <a:lnTo>
                  <a:pt x="9083" y="10264"/>
                </a:lnTo>
                <a:lnTo>
                  <a:pt x="9083" y="10260"/>
                </a:lnTo>
                <a:lnTo>
                  <a:pt x="9043" y="10243"/>
                </a:lnTo>
                <a:lnTo>
                  <a:pt x="9006" y="10226"/>
                </a:lnTo>
                <a:lnTo>
                  <a:pt x="8972" y="10210"/>
                </a:lnTo>
                <a:lnTo>
                  <a:pt x="8940" y="10194"/>
                </a:lnTo>
                <a:lnTo>
                  <a:pt x="8909" y="10179"/>
                </a:lnTo>
                <a:lnTo>
                  <a:pt x="8881" y="10167"/>
                </a:lnTo>
                <a:lnTo>
                  <a:pt x="8831" y="10144"/>
                </a:lnTo>
                <a:lnTo>
                  <a:pt x="8789" y="10125"/>
                </a:lnTo>
                <a:lnTo>
                  <a:pt x="8754" y="10107"/>
                </a:lnTo>
                <a:lnTo>
                  <a:pt x="8726" y="10094"/>
                </a:lnTo>
                <a:lnTo>
                  <a:pt x="8702" y="10083"/>
                </a:lnTo>
                <a:lnTo>
                  <a:pt x="8685" y="10076"/>
                </a:lnTo>
                <a:lnTo>
                  <a:pt x="8671" y="10069"/>
                </a:lnTo>
                <a:lnTo>
                  <a:pt x="8660" y="10066"/>
                </a:lnTo>
                <a:lnTo>
                  <a:pt x="8653" y="10060"/>
                </a:lnTo>
                <a:lnTo>
                  <a:pt x="8652" y="10059"/>
                </a:lnTo>
                <a:lnTo>
                  <a:pt x="8650" y="10059"/>
                </a:lnTo>
                <a:lnTo>
                  <a:pt x="8646" y="10059"/>
                </a:lnTo>
                <a:lnTo>
                  <a:pt x="8605" y="9953"/>
                </a:lnTo>
                <a:lnTo>
                  <a:pt x="8566" y="9855"/>
                </a:lnTo>
                <a:lnTo>
                  <a:pt x="8531" y="9763"/>
                </a:lnTo>
                <a:lnTo>
                  <a:pt x="8495" y="9678"/>
                </a:lnTo>
                <a:lnTo>
                  <a:pt x="8464" y="9596"/>
                </a:lnTo>
                <a:lnTo>
                  <a:pt x="8434" y="9523"/>
                </a:lnTo>
                <a:lnTo>
                  <a:pt x="8406" y="9455"/>
                </a:lnTo>
                <a:lnTo>
                  <a:pt x="8382" y="9391"/>
                </a:lnTo>
                <a:lnTo>
                  <a:pt x="8358" y="9332"/>
                </a:lnTo>
                <a:lnTo>
                  <a:pt x="8338" y="9280"/>
                </a:lnTo>
                <a:lnTo>
                  <a:pt x="8319" y="9231"/>
                </a:lnTo>
                <a:lnTo>
                  <a:pt x="8300" y="9186"/>
                </a:lnTo>
                <a:lnTo>
                  <a:pt x="8283" y="9146"/>
                </a:lnTo>
                <a:lnTo>
                  <a:pt x="8271" y="9111"/>
                </a:lnTo>
                <a:lnTo>
                  <a:pt x="8257" y="9078"/>
                </a:lnTo>
                <a:lnTo>
                  <a:pt x="8246" y="9050"/>
                </a:lnTo>
                <a:lnTo>
                  <a:pt x="8236" y="9024"/>
                </a:lnTo>
                <a:lnTo>
                  <a:pt x="8227" y="9001"/>
                </a:lnTo>
                <a:lnTo>
                  <a:pt x="8218" y="8982"/>
                </a:lnTo>
                <a:lnTo>
                  <a:pt x="8211" y="8967"/>
                </a:lnTo>
                <a:lnTo>
                  <a:pt x="8206" y="8951"/>
                </a:lnTo>
                <a:lnTo>
                  <a:pt x="8203" y="8941"/>
                </a:lnTo>
                <a:lnTo>
                  <a:pt x="8196" y="8923"/>
                </a:lnTo>
                <a:lnTo>
                  <a:pt x="8192" y="8911"/>
                </a:lnTo>
                <a:lnTo>
                  <a:pt x="8189" y="8907"/>
                </a:lnTo>
                <a:lnTo>
                  <a:pt x="8187" y="8906"/>
                </a:lnTo>
                <a:lnTo>
                  <a:pt x="8222" y="8852"/>
                </a:lnTo>
                <a:lnTo>
                  <a:pt x="8253" y="8807"/>
                </a:lnTo>
                <a:lnTo>
                  <a:pt x="8279" y="8765"/>
                </a:lnTo>
                <a:lnTo>
                  <a:pt x="8300" y="8732"/>
                </a:lnTo>
                <a:lnTo>
                  <a:pt x="8319" y="8704"/>
                </a:lnTo>
                <a:lnTo>
                  <a:pt x="8337" y="8680"/>
                </a:lnTo>
                <a:lnTo>
                  <a:pt x="8347" y="8661"/>
                </a:lnTo>
                <a:lnTo>
                  <a:pt x="8358" y="8643"/>
                </a:lnTo>
                <a:lnTo>
                  <a:pt x="8366" y="8631"/>
                </a:lnTo>
                <a:lnTo>
                  <a:pt x="8373" y="8621"/>
                </a:lnTo>
                <a:lnTo>
                  <a:pt x="8378" y="8614"/>
                </a:lnTo>
                <a:lnTo>
                  <a:pt x="8380" y="8610"/>
                </a:lnTo>
                <a:lnTo>
                  <a:pt x="8382" y="8608"/>
                </a:lnTo>
                <a:lnTo>
                  <a:pt x="8382" y="8605"/>
                </a:lnTo>
                <a:lnTo>
                  <a:pt x="8382" y="8546"/>
                </a:lnTo>
                <a:lnTo>
                  <a:pt x="8382" y="8495"/>
                </a:lnTo>
                <a:lnTo>
                  <a:pt x="8382" y="8450"/>
                </a:lnTo>
                <a:lnTo>
                  <a:pt x="8382" y="8414"/>
                </a:lnTo>
                <a:lnTo>
                  <a:pt x="8382" y="8381"/>
                </a:lnTo>
                <a:lnTo>
                  <a:pt x="8382" y="8351"/>
                </a:lnTo>
                <a:lnTo>
                  <a:pt x="8382" y="8330"/>
                </a:lnTo>
                <a:lnTo>
                  <a:pt x="8382" y="8313"/>
                </a:lnTo>
                <a:lnTo>
                  <a:pt x="8382" y="8299"/>
                </a:lnTo>
                <a:lnTo>
                  <a:pt x="8382" y="8288"/>
                </a:lnTo>
                <a:lnTo>
                  <a:pt x="8382" y="8280"/>
                </a:lnTo>
                <a:lnTo>
                  <a:pt x="8382" y="8274"/>
                </a:lnTo>
                <a:lnTo>
                  <a:pt x="8382" y="8271"/>
                </a:lnTo>
                <a:lnTo>
                  <a:pt x="8340" y="8271"/>
                </a:lnTo>
                <a:lnTo>
                  <a:pt x="7925" y="8271"/>
                </a:lnTo>
                <a:lnTo>
                  <a:pt x="7907" y="8233"/>
                </a:lnTo>
                <a:lnTo>
                  <a:pt x="7890" y="8200"/>
                </a:lnTo>
                <a:lnTo>
                  <a:pt x="7872" y="8168"/>
                </a:lnTo>
                <a:lnTo>
                  <a:pt x="7857" y="8137"/>
                </a:lnTo>
                <a:lnTo>
                  <a:pt x="7831" y="8085"/>
                </a:lnTo>
                <a:lnTo>
                  <a:pt x="7806" y="8038"/>
                </a:lnTo>
                <a:lnTo>
                  <a:pt x="7787" y="8000"/>
                </a:lnTo>
                <a:lnTo>
                  <a:pt x="7771" y="7967"/>
                </a:lnTo>
                <a:lnTo>
                  <a:pt x="7756" y="7941"/>
                </a:lnTo>
                <a:lnTo>
                  <a:pt x="7745" y="7920"/>
                </a:lnTo>
                <a:lnTo>
                  <a:pt x="7738" y="7902"/>
                </a:lnTo>
                <a:lnTo>
                  <a:pt x="7731" y="7890"/>
                </a:lnTo>
                <a:lnTo>
                  <a:pt x="7728" y="7881"/>
                </a:lnTo>
                <a:lnTo>
                  <a:pt x="7723" y="7876"/>
                </a:lnTo>
                <a:lnTo>
                  <a:pt x="7721" y="7873"/>
                </a:lnTo>
                <a:lnTo>
                  <a:pt x="7721" y="7869"/>
                </a:lnTo>
                <a:lnTo>
                  <a:pt x="7676" y="7874"/>
                </a:lnTo>
                <a:lnTo>
                  <a:pt x="7634" y="7878"/>
                </a:lnTo>
                <a:lnTo>
                  <a:pt x="7599" y="7883"/>
                </a:lnTo>
                <a:lnTo>
                  <a:pt x="7570" y="7888"/>
                </a:lnTo>
                <a:lnTo>
                  <a:pt x="7544" y="7890"/>
                </a:lnTo>
                <a:lnTo>
                  <a:pt x="7523" y="7892"/>
                </a:lnTo>
                <a:lnTo>
                  <a:pt x="7507" y="7894"/>
                </a:lnTo>
                <a:lnTo>
                  <a:pt x="7491" y="7897"/>
                </a:lnTo>
                <a:lnTo>
                  <a:pt x="7481" y="7897"/>
                </a:lnTo>
                <a:lnTo>
                  <a:pt x="7474" y="7899"/>
                </a:lnTo>
                <a:lnTo>
                  <a:pt x="7467" y="7899"/>
                </a:lnTo>
                <a:lnTo>
                  <a:pt x="7458" y="7899"/>
                </a:lnTo>
                <a:lnTo>
                  <a:pt x="7373" y="7850"/>
                </a:lnTo>
                <a:lnTo>
                  <a:pt x="7295" y="7807"/>
                </a:lnTo>
                <a:lnTo>
                  <a:pt x="7220" y="7765"/>
                </a:lnTo>
                <a:lnTo>
                  <a:pt x="7151" y="7725"/>
                </a:lnTo>
                <a:lnTo>
                  <a:pt x="7086" y="7688"/>
                </a:lnTo>
                <a:lnTo>
                  <a:pt x="7025" y="7655"/>
                </a:lnTo>
                <a:lnTo>
                  <a:pt x="6970" y="7624"/>
                </a:lnTo>
                <a:lnTo>
                  <a:pt x="6917" y="7596"/>
                </a:lnTo>
                <a:lnTo>
                  <a:pt x="6872" y="7568"/>
                </a:lnTo>
                <a:lnTo>
                  <a:pt x="6829" y="7544"/>
                </a:lnTo>
                <a:lnTo>
                  <a:pt x="6789" y="7521"/>
                </a:lnTo>
                <a:lnTo>
                  <a:pt x="6754" y="7502"/>
                </a:lnTo>
                <a:lnTo>
                  <a:pt x="6721" y="7485"/>
                </a:lnTo>
                <a:lnTo>
                  <a:pt x="6690" y="7468"/>
                </a:lnTo>
                <a:lnTo>
                  <a:pt x="6664" y="7452"/>
                </a:lnTo>
                <a:lnTo>
                  <a:pt x="6643" y="7440"/>
                </a:lnTo>
                <a:lnTo>
                  <a:pt x="6620" y="7428"/>
                </a:lnTo>
                <a:lnTo>
                  <a:pt x="6603" y="7417"/>
                </a:lnTo>
                <a:lnTo>
                  <a:pt x="6587" y="7408"/>
                </a:lnTo>
                <a:lnTo>
                  <a:pt x="6575" y="7401"/>
                </a:lnTo>
                <a:lnTo>
                  <a:pt x="6552" y="7391"/>
                </a:lnTo>
                <a:lnTo>
                  <a:pt x="6540" y="7382"/>
                </a:lnTo>
                <a:lnTo>
                  <a:pt x="6531" y="7377"/>
                </a:lnTo>
                <a:lnTo>
                  <a:pt x="6526" y="7375"/>
                </a:lnTo>
                <a:lnTo>
                  <a:pt x="6524" y="7374"/>
                </a:lnTo>
                <a:lnTo>
                  <a:pt x="6472" y="7309"/>
                </a:lnTo>
                <a:lnTo>
                  <a:pt x="6425" y="7254"/>
                </a:lnTo>
                <a:lnTo>
                  <a:pt x="6385" y="7205"/>
                </a:lnTo>
                <a:lnTo>
                  <a:pt x="6354" y="7163"/>
                </a:lnTo>
                <a:lnTo>
                  <a:pt x="6323" y="7128"/>
                </a:lnTo>
                <a:lnTo>
                  <a:pt x="6298" y="7097"/>
                </a:lnTo>
                <a:lnTo>
                  <a:pt x="6279" y="7073"/>
                </a:lnTo>
                <a:lnTo>
                  <a:pt x="6264" y="7055"/>
                </a:lnTo>
                <a:lnTo>
                  <a:pt x="6253" y="7040"/>
                </a:lnTo>
                <a:lnTo>
                  <a:pt x="6241" y="7029"/>
                </a:lnTo>
                <a:lnTo>
                  <a:pt x="6236" y="7021"/>
                </a:lnTo>
                <a:lnTo>
                  <a:pt x="6230" y="7014"/>
                </a:lnTo>
                <a:lnTo>
                  <a:pt x="6229" y="7010"/>
                </a:lnTo>
                <a:lnTo>
                  <a:pt x="6227" y="7010"/>
                </a:lnTo>
                <a:lnTo>
                  <a:pt x="5863" y="7010"/>
                </a:lnTo>
                <a:lnTo>
                  <a:pt x="5771" y="6890"/>
                </a:lnTo>
                <a:lnTo>
                  <a:pt x="5688" y="6775"/>
                </a:lnTo>
                <a:lnTo>
                  <a:pt x="5608" y="6671"/>
                </a:lnTo>
                <a:lnTo>
                  <a:pt x="5533" y="6572"/>
                </a:lnTo>
                <a:lnTo>
                  <a:pt x="5465" y="6480"/>
                </a:lnTo>
                <a:lnTo>
                  <a:pt x="5399" y="6395"/>
                </a:lnTo>
                <a:lnTo>
                  <a:pt x="5340" y="6315"/>
                </a:lnTo>
                <a:lnTo>
                  <a:pt x="5286" y="6242"/>
                </a:lnTo>
                <a:lnTo>
                  <a:pt x="5236" y="6174"/>
                </a:lnTo>
                <a:lnTo>
                  <a:pt x="5189" y="6113"/>
                </a:lnTo>
                <a:lnTo>
                  <a:pt x="5147" y="6057"/>
                </a:lnTo>
                <a:lnTo>
                  <a:pt x="5109" y="6005"/>
                </a:lnTo>
                <a:lnTo>
                  <a:pt x="5072" y="5960"/>
                </a:lnTo>
                <a:lnTo>
                  <a:pt x="5043" y="5918"/>
                </a:lnTo>
                <a:lnTo>
                  <a:pt x="5015" y="5882"/>
                </a:lnTo>
                <a:lnTo>
                  <a:pt x="4990" y="5848"/>
                </a:lnTo>
                <a:lnTo>
                  <a:pt x="4968" y="5819"/>
                </a:lnTo>
                <a:lnTo>
                  <a:pt x="4949" y="5793"/>
                </a:lnTo>
                <a:lnTo>
                  <a:pt x="4931" y="5772"/>
                </a:lnTo>
                <a:lnTo>
                  <a:pt x="4917" y="5751"/>
                </a:lnTo>
                <a:lnTo>
                  <a:pt x="4905" y="5735"/>
                </a:lnTo>
                <a:lnTo>
                  <a:pt x="4896" y="5723"/>
                </a:lnTo>
                <a:lnTo>
                  <a:pt x="4888" y="5713"/>
                </a:lnTo>
                <a:lnTo>
                  <a:pt x="4881" y="5704"/>
                </a:lnTo>
                <a:lnTo>
                  <a:pt x="4872" y="5690"/>
                </a:lnTo>
                <a:lnTo>
                  <a:pt x="4867" y="5683"/>
                </a:lnTo>
                <a:lnTo>
                  <a:pt x="4865" y="5682"/>
                </a:lnTo>
                <a:lnTo>
                  <a:pt x="4869" y="5622"/>
                </a:lnTo>
                <a:lnTo>
                  <a:pt x="4872" y="5565"/>
                </a:lnTo>
                <a:lnTo>
                  <a:pt x="4876" y="5513"/>
                </a:lnTo>
                <a:lnTo>
                  <a:pt x="4877" y="5462"/>
                </a:lnTo>
                <a:lnTo>
                  <a:pt x="4883" y="5417"/>
                </a:lnTo>
                <a:lnTo>
                  <a:pt x="4884" y="5375"/>
                </a:lnTo>
                <a:lnTo>
                  <a:pt x="4888" y="5335"/>
                </a:lnTo>
                <a:lnTo>
                  <a:pt x="4890" y="5299"/>
                </a:lnTo>
                <a:lnTo>
                  <a:pt x="4891" y="5266"/>
                </a:lnTo>
                <a:lnTo>
                  <a:pt x="4893" y="5235"/>
                </a:lnTo>
                <a:lnTo>
                  <a:pt x="4896" y="5207"/>
                </a:lnTo>
                <a:lnTo>
                  <a:pt x="4898" y="5181"/>
                </a:lnTo>
                <a:lnTo>
                  <a:pt x="4898" y="5158"/>
                </a:lnTo>
                <a:lnTo>
                  <a:pt x="4900" y="5137"/>
                </a:lnTo>
                <a:lnTo>
                  <a:pt x="4902" y="5102"/>
                </a:lnTo>
                <a:lnTo>
                  <a:pt x="4905" y="5075"/>
                </a:lnTo>
                <a:lnTo>
                  <a:pt x="4905" y="5054"/>
                </a:lnTo>
                <a:lnTo>
                  <a:pt x="4907" y="5040"/>
                </a:lnTo>
                <a:lnTo>
                  <a:pt x="4907" y="5029"/>
                </a:lnTo>
                <a:lnTo>
                  <a:pt x="4907" y="5022"/>
                </a:lnTo>
                <a:lnTo>
                  <a:pt x="4907" y="5021"/>
                </a:lnTo>
                <a:lnTo>
                  <a:pt x="4907" y="5019"/>
                </a:lnTo>
                <a:lnTo>
                  <a:pt x="4876" y="4975"/>
                </a:lnTo>
                <a:lnTo>
                  <a:pt x="4848" y="4930"/>
                </a:lnTo>
                <a:lnTo>
                  <a:pt x="4820" y="4892"/>
                </a:lnTo>
                <a:lnTo>
                  <a:pt x="4796" y="4854"/>
                </a:lnTo>
                <a:lnTo>
                  <a:pt x="4771" y="4821"/>
                </a:lnTo>
                <a:lnTo>
                  <a:pt x="4749" y="4789"/>
                </a:lnTo>
                <a:lnTo>
                  <a:pt x="4728" y="4760"/>
                </a:lnTo>
                <a:lnTo>
                  <a:pt x="4710" y="4732"/>
                </a:lnTo>
                <a:lnTo>
                  <a:pt x="4677" y="4683"/>
                </a:lnTo>
                <a:lnTo>
                  <a:pt x="4648" y="4645"/>
                </a:lnTo>
                <a:lnTo>
                  <a:pt x="4627" y="4612"/>
                </a:lnTo>
                <a:lnTo>
                  <a:pt x="4606" y="4586"/>
                </a:lnTo>
                <a:lnTo>
                  <a:pt x="4594" y="4563"/>
                </a:lnTo>
                <a:lnTo>
                  <a:pt x="4583" y="4548"/>
                </a:lnTo>
                <a:lnTo>
                  <a:pt x="4576" y="4537"/>
                </a:lnTo>
                <a:lnTo>
                  <a:pt x="4569" y="4530"/>
                </a:lnTo>
                <a:lnTo>
                  <a:pt x="4568" y="4527"/>
                </a:lnTo>
                <a:lnTo>
                  <a:pt x="4566" y="4523"/>
                </a:lnTo>
                <a:lnTo>
                  <a:pt x="4566" y="4522"/>
                </a:lnTo>
                <a:lnTo>
                  <a:pt x="4526" y="4535"/>
                </a:lnTo>
                <a:lnTo>
                  <a:pt x="4491" y="4544"/>
                </a:lnTo>
                <a:lnTo>
                  <a:pt x="4460" y="4553"/>
                </a:lnTo>
                <a:lnTo>
                  <a:pt x="4434" y="4562"/>
                </a:lnTo>
                <a:lnTo>
                  <a:pt x="4411" y="4567"/>
                </a:lnTo>
                <a:lnTo>
                  <a:pt x="4394" y="4572"/>
                </a:lnTo>
                <a:lnTo>
                  <a:pt x="4380" y="4577"/>
                </a:lnTo>
                <a:lnTo>
                  <a:pt x="4366" y="4581"/>
                </a:lnTo>
                <a:lnTo>
                  <a:pt x="4357" y="4582"/>
                </a:lnTo>
                <a:lnTo>
                  <a:pt x="4350" y="4586"/>
                </a:lnTo>
                <a:lnTo>
                  <a:pt x="4342" y="4588"/>
                </a:lnTo>
                <a:lnTo>
                  <a:pt x="4338" y="4588"/>
                </a:lnTo>
                <a:lnTo>
                  <a:pt x="4309" y="4529"/>
                </a:lnTo>
                <a:lnTo>
                  <a:pt x="4283" y="4478"/>
                </a:lnTo>
                <a:lnTo>
                  <a:pt x="4262" y="4431"/>
                </a:lnTo>
                <a:lnTo>
                  <a:pt x="4241" y="4395"/>
                </a:lnTo>
                <a:lnTo>
                  <a:pt x="4227" y="4362"/>
                </a:lnTo>
                <a:lnTo>
                  <a:pt x="4211" y="4334"/>
                </a:lnTo>
                <a:lnTo>
                  <a:pt x="4199" y="4311"/>
                </a:lnTo>
                <a:lnTo>
                  <a:pt x="4190" y="4294"/>
                </a:lnTo>
                <a:lnTo>
                  <a:pt x="4185" y="4282"/>
                </a:lnTo>
                <a:lnTo>
                  <a:pt x="4180" y="4269"/>
                </a:lnTo>
                <a:lnTo>
                  <a:pt x="4176" y="4261"/>
                </a:lnTo>
                <a:lnTo>
                  <a:pt x="4173" y="4257"/>
                </a:lnTo>
                <a:lnTo>
                  <a:pt x="4171" y="4252"/>
                </a:lnTo>
                <a:lnTo>
                  <a:pt x="4206" y="4257"/>
                </a:lnTo>
                <a:lnTo>
                  <a:pt x="4237" y="4261"/>
                </a:lnTo>
                <a:lnTo>
                  <a:pt x="4263" y="4266"/>
                </a:lnTo>
                <a:lnTo>
                  <a:pt x="4286" y="4269"/>
                </a:lnTo>
                <a:lnTo>
                  <a:pt x="4305" y="4273"/>
                </a:lnTo>
                <a:lnTo>
                  <a:pt x="4321" y="4275"/>
                </a:lnTo>
                <a:lnTo>
                  <a:pt x="4333" y="4276"/>
                </a:lnTo>
                <a:lnTo>
                  <a:pt x="4343" y="4278"/>
                </a:lnTo>
                <a:lnTo>
                  <a:pt x="4354" y="4282"/>
                </a:lnTo>
                <a:lnTo>
                  <a:pt x="4359" y="4282"/>
                </a:lnTo>
                <a:lnTo>
                  <a:pt x="4366" y="4283"/>
                </a:lnTo>
                <a:lnTo>
                  <a:pt x="4368" y="4283"/>
                </a:lnTo>
                <a:lnTo>
                  <a:pt x="4324" y="4235"/>
                </a:lnTo>
                <a:lnTo>
                  <a:pt x="4281" y="4189"/>
                </a:lnTo>
                <a:lnTo>
                  <a:pt x="4241" y="4148"/>
                </a:lnTo>
                <a:lnTo>
                  <a:pt x="4206" y="4108"/>
                </a:lnTo>
                <a:lnTo>
                  <a:pt x="4171" y="4073"/>
                </a:lnTo>
                <a:lnTo>
                  <a:pt x="4138" y="4038"/>
                </a:lnTo>
                <a:lnTo>
                  <a:pt x="4110" y="4007"/>
                </a:lnTo>
                <a:lnTo>
                  <a:pt x="4081" y="3979"/>
                </a:lnTo>
                <a:lnTo>
                  <a:pt x="4058" y="3953"/>
                </a:lnTo>
                <a:lnTo>
                  <a:pt x="4034" y="3927"/>
                </a:lnTo>
                <a:lnTo>
                  <a:pt x="3994" y="3885"/>
                </a:lnTo>
                <a:lnTo>
                  <a:pt x="3961" y="3850"/>
                </a:lnTo>
                <a:lnTo>
                  <a:pt x="3935" y="3821"/>
                </a:lnTo>
                <a:lnTo>
                  <a:pt x="3916" y="3800"/>
                </a:lnTo>
                <a:lnTo>
                  <a:pt x="3900" y="3784"/>
                </a:lnTo>
                <a:lnTo>
                  <a:pt x="3889" y="3774"/>
                </a:lnTo>
                <a:lnTo>
                  <a:pt x="3881" y="3765"/>
                </a:lnTo>
                <a:lnTo>
                  <a:pt x="3876" y="3760"/>
                </a:lnTo>
                <a:lnTo>
                  <a:pt x="3874" y="3758"/>
                </a:lnTo>
                <a:lnTo>
                  <a:pt x="3874" y="3756"/>
                </a:lnTo>
                <a:lnTo>
                  <a:pt x="3813" y="3748"/>
                </a:lnTo>
                <a:lnTo>
                  <a:pt x="3757" y="3739"/>
                </a:lnTo>
                <a:lnTo>
                  <a:pt x="3705" y="3729"/>
                </a:lnTo>
                <a:lnTo>
                  <a:pt x="3656" y="3723"/>
                </a:lnTo>
                <a:lnTo>
                  <a:pt x="3611" y="3716"/>
                </a:lnTo>
                <a:lnTo>
                  <a:pt x="3568" y="3709"/>
                </a:lnTo>
                <a:lnTo>
                  <a:pt x="3529" y="3702"/>
                </a:lnTo>
                <a:lnTo>
                  <a:pt x="3493" y="3697"/>
                </a:lnTo>
                <a:lnTo>
                  <a:pt x="3460" y="3692"/>
                </a:lnTo>
                <a:lnTo>
                  <a:pt x="3430" y="3689"/>
                </a:lnTo>
                <a:lnTo>
                  <a:pt x="3401" y="3683"/>
                </a:lnTo>
                <a:lnTo>
                  <a:pt x="3376" y="3680"/>
                </a:lnTo>
                <a:lnTo>
                  <a:pt x="3352" y="3676"/>
                </a:lnTo>
                <a:lnTo>
                  <a:pt x="3333" y="3673"/>
                </a:lnTo>
                <a:lnTo>
                  <a:pt x="3298" y="3668"/>
                </a:lnTo>
                <a:lnTo>
                  <a:pt x="3270" y="3664"/>
                </a:lnTo>
                <a:lnTo>
                  <a:pt x="3249" y="3659"/>
                </a:lnTo>
                <a:lnTo>
                  <a:pt x="3235" y="3657"/>
                </a:lnTo>
                <a:lnTo>
                  <a:pt x="3225" y="3657"/>
                </a:lnTo>
                <a:lnTo>
                  <a:pt x="3220" y="3656"/>
                </a:lnTo>
                <a:lnTo>
                  <a:pt x="3216" y="3656"/>
                </a:lnTo>
                <a:lnTo>
                  <a:pt x="3215" y="3656"/>
                </a:lnTo>
                <a:lnTo>
                  <a:pt x="3140" y="3692"/>
                </a:lnTo>
                <a:lnTo>
                  <a:pt x="3070" y="3727"/>
                </a:lnTo>
                <a:lnTo>
                  <a:pt x="3001" y="3762"/>
                </a:lnTo>
                <a:lnTo>
                  <a:pt x="2933" y="3795"/>
                </a:lnTo>
                <a:lnTo>
                  <a:pt x="2869" y="3826"/>
                </a:lnTo>
                <a:lnTo>
                  <a:pt x="2806" y="3859"/>
                </a:lnTo>
                <a:lnTo>
                  <a:pt x="2686" y="3918"/>
                </a:lnTo>
                <a:lnTo>
                  <a:pt x="2576" y="3972"/>
                </a:lnTo>
                <a:lnTo>
                  <a:pt x="2474" y="4022"/>
                </a:lnTo>
                <a:lnTo>
                  <a:pt x="2376" y="4071"/>
                </a:lnTo>
                <a:lnTo>
                  <a:pt x="2289" y="4115"/>
                </a:lnTo>
                <a:lnTo>
                  <a:pt x="2208" y="4155"/>
                </a:lnTo>
                <a:lnTo>
                  <a:pt x="2135" y="4191"/>
                </a:lnTo>
                <a:lnTo>
                  <a:pt x="2067" y="4226"/>
                </a:lnTo>
                <a:lnTo>
                  <a:pt x="2004" y="4257"/>
                </a:lnTo>
                <a:lnTo>
                  <a:pt x="1948" y="4283"/>
                </a:lnTo>
                <a:lnTo>
                  <a:pt x="1898" y="4309"/>
                </a:lnTo>
                <a:lnTo>
                  <a:pt x="1855" y="4332"/>
                </a:lnTo>
                <a:lnTo>
                  <a:pt x="1813" y="4351"/>
                </a:lnTo>
                <a:lnTo>
                  <a:pt x="1776" y="4369"/>
                </a:lnTo>
                <a:lnTo>
                  <a:pt x="1747" y="4384"/>
                </a:lnTo>
                <a:lnTo>
                  <a:pt x="1721" y="4396"/>
                </a:lnTo>
                <a:lnTo>
                  <a:pt x="1696" y="4409"/>
                </a:lnTo>
                <a:lnTo>
                  <a:pt x="1677" y="4417"/>
                </a:lnTo>
                <a:lnTo>
                  <a:pt x="1661" y="4426"/>
                </a:lnTo>
                <a:lnTo>
                  <a:pt x="1648" y="4431"/>
                </a:lnTo>
                <a:lnTo>
                  <a:pt x="1637" y="4438"/>
                </a:lnTo>
                <a:lnTo>
                  <a:pt x="1628" y="4440"/>
                </a:lnTo>
                <a:lnTo>
                  <a:pt x="1623" y="4445"/>
                </a:lnTo>
                <a:lnTo>
                  <a:pt x="1615" y="4447"/>
                </a:lnTo>
                <a:lnTo>
                  <a:pt x="1613" y="4450"/>
                </a:lnTo>
                <a:lnTo>
                  <a:pt x="1663" y="4400"/>
                </a:lnTo>
                <a:lnTo>
                  <a:pt x="1714" y="4353"/>
                </a:lnTo>
                <a:lnTo>
                  <a:pt x="1757" y="4308"/>
                </a:lnTo>
                <a:lnTo>
                  <a:pt x="1801" y="4268"/>
                </a:lnTo>
                <a:lnTo>
                  <a:pt x="1841" y="4228"/>
                </a:lnTo>
                <a:lnTo>
                  <a:pt x="1875" y="4193"/>
                </a:lnTo>
                <a:lnTo>
                  <a:pt x="1910" y="4160"/>
                </a:lnTo>
                <a:lnTo>
                  <a:pt x="1941" y="4130"/>
                </a:lnTo>
                <a:lnTo>
                  <a:pt x="1969" y="4101"/>
                </a:lnTo>
                <a:lnTo>
                  <a:pt x="1995" y="4075"/>
                </a:lnTo>
                <a:lnTo>
                  <a:pt x="2020" y="4050"/>
                </a:lnTo>
                <a:lnTo>
                  <a:pt x="2042" y="4031"/>
                </a:lnTo>
                <a:lnTo>
                  <a:pt x="2081" y="3995"/>
                </a:lnTo>
                <a:lnTo>
                  <a:pt x="2110" y="3963"/>
                </a:lnTo>
                <a:lnTo>
                  <a:pt x="2135" y="3942"/>
                </a:lnTo>
                <a:lnTo>
                  <a:pt x="2152" y="3923"/>
                </a:lnTo>
                <a:lnTo>
                  <a:pt x="2164" y="3913"/>
                </a:lnTo>
                <a:lnTo>
                  <a:pt x="2173" y="3904"/>
                </a:lnTo>
                <a:lnTo>
                  <a:pt x="2178" y="3897"/>
                </a:lnTo>
                <a:lnTo>
                  <a:pt x="2180" y="3896"/>
                </a:lnTo>
                <a:lnTo>
                  <a:pt x="2181" y="3896"/>
                </a:lnTo>
                <a:lnTo>
                  <a:pt x="2145" y="3868"/>
                </a:lnTo>
                <a:lnTo>
                  <a:pt x="2110" y="3842"/>
                </a:lnTo>
                <a:lnTo>
                  <a:pt x="2079" y="3817"/>
                </a:lnTo>
                <a:lnTo>
                  <a:pt x="2049" y="3795"/>
                </a:lnTo>
                <a:lnTo>
                  <a:pt x="1995" y="3753"/>
                </a:lnTo>
                <a:lnTo>
                  <a:pt x="1950" y="3718"/>
                </a:lnTo>
                <a:lnTo>
                  <a:pt x="1910" y="3690"/>
                </a:lnTo>
                <a:lnTo>
                  <a:pt x="1877" y="3664"/>
                </a:lnTo>
                <a:lnTo>
                  <a:pt x="1851" y="3643"/>
                </a:lnTo>
                <a:lnTo>
                  <a:pt x="1830" y="3629"/>
                </a:lnTo>
                <a:lnTo>
                  <a:pt x="1815" y="3616"/>
                </a:lnTo>
                <a:lnTo>
                  <a:pt x="1801" y="3607"/>
                </a:lnTo>
                <a:lnTo>
                  <a:pt x="1792" y="3600"/>
                </a:lnTo>
                <a:lnTo>
                  <a:pt x="1787" y="3593"/>
                </a:lnTo>
                <a:lnTo>
                  <a:pt x="1781" y="3591"/>
                </a:lnTo>
                <a:lnTo>
                  <a:pt x="1780" y="3589"/>
                </a:lnTo>
                <a:lnTo>
                  <a:pt x="1764" y="3487"/>
                </a:lnTo>
                <a:lnTo>
                  <a:pt x="1750" y="3389"/>
                </a:lnTo>
                <a:lnTo>
                  <a:pt x="1738" y="3301"/>
                </a:lnTo>
                <a:lnTo>
                  <a:pt x="1724" y="3217"/>
                </a:lnTo>
                <a:lnTo>
                  <a:pt x="1714" y="3139"/>
                </a:lnTo>
                <a:lnTo>
                  <a:pt x="1703" y="3066"/>
                </a:lnTo>
                <a:lnTo>
                  <a:pt x="1691" y="2998"/>
                </a:lnTo>
                <a:lnTo>
                  <a:pt x="1682" y="2937"/>
                </a:lnTo>
                <a:lnTo>
                  <a:pt x="1674" y="2880"/>
                </a:lnTo>
                <a:lnTo>
                  <a:pt x="1668" y="2828"/>
                </a:lnTo>
                <a:lnTo>
                  <a:pt x="1660" y="2779"/>
                </a:lnTo>
                <a:lnTo>
                  <a:pt x="1653" y="2736"/>
                </a:lnTo>
                <a:lnTo>
                  <a:pt x="1648" y="2696"/>
                </a:lnTo>
                <a:lnTo>
                  <a:pt x="1641" y="2661"/>
                </a:lnTo>
                <a:lnTo>
                  <a:pt x="1637" y="2628"/>
                </a:lnTo>
                <a:lnTo>
                  <a:pt x="1632" y="2600"/>
                </a:lnTo>
                <a:lnTo>
                  <a:pt x="1630" y="2576"/>
                </a:lnTo>
                <a:lnTo>
                  <a:pt x="1627" y="2555"/>
                </a:lnTo>
                <a:lnTo>
                  <a:pt x="1623" y="2534"/>
                </a:lnTo>
                <a:lnTo>
                  <a:pt x="1621" y="2520"/>
                </a:lnTo>
                <a:lnTo>
                  <a:pt x="1620" y="2506"/>
                </a:lnTo>
                <a:lnTo>
                  <a:pt x="1618" y="2496"/>
                </a:lnTo>
                <a:lnTo>
                  <a:pt x="1615" y="2478"/>
                </a:lnTo>
                <a:lnTo>
                  <a:pt x="1613" y="2466"/>
                </a:lnTo>
                <a:lnTo>
                  <a:pt x="1613" y="2463"/>
                </a:lnTo>
                <a:lnTo>
                  <a:pt x="1613" y="2461"/>
                </a:lnTo>
                <a:lnTo>
                  <a:pt x="1672" y="2429"/>
                </a:lnTo>
                <a:lnTo>
                  <a:pt x="1729" y="2402"/>
                </a:lnTo>
                <a:lnTo>
                  <a:pt x="1781" y="2376"/>
                </a:lnTo>
                <a:lnTo>
                  <a:pt x="1832" y="2348"/>
                </a:lnTo>
                <a:lnTo>
                  <a:pt x="1877" y="2325"/>
                </a:lnTo>
                <a:lnTo>
                  <a:pt x="1919" y="2304"/>
                </a:lnTo>
                <a:lnTo>
                  <a:pt x="1959" y="2283"/>
                </a:lnTo>
                <a:lnTo>
                  <a:pt x="1995" y="2266"/>
                </a:lnTo>
                <a:lnTo>
                  <a:pt x="2028" y="2249"/>
                </a:lnTo>
                <a:lnTo>
                  <a:pt x="2060" y="2233"/>
                </a:lnTo>
                <a:lnTo>
                  <a:pt x="2088" y="2219"/>
                </a:lnTo>
                <a:lnTo>
                  <a:pt x="2114" y="2207"/>
                </a:lnTo>
                <a:lnTo>
                  <a:pt x="2136" y="2193"/>
                </a:lnTo>
                <a:lnTo>
                  <a:pt x="2157" y="2184"/>
                </a:lnTo>
                <a:lnTo>
                  <a:pt x="2194" y="2165"/>
                </a:lnTo>
                <a:lnTo>
                  <a:pt x="2220" y="2151"/>
                </a:lnTo>
                <a:lnTo>
                  <a:pt x="2241" y="2141"/>
                </a:lnTo>
                <a:lnTo>
                  <a:pt x="2256" y="2134"/>
                </a:lnTo>
                <a:lnTo>
                  <a:pt x="2265" y="2130"/>
                </a:lnTo>
                <a:lnTo>
                  <a:pt x="2272" y="2125"/>
                </a:lnTo>
                <a:lnTo>
                  <a:pt x="2274" y="2125"/>
                </a:lnTo>
                <a:lnTo>
                  <a:pt x="2275" y="2123"/>
                </a:lnTo>
                <a:lnTo>
                  <a:pt x="2423" y="2139"/>
                </a:lnTo>
                <a:lnTo>
                  <a:pt x="2564" y="2153"/>
                </a:lnTo>
                <a:lnTo>
                  <a:pt x="2703" y="2169"/>
                </a:lnTo>
                <a:lnTo>
                  <a:pt x="2837" y="2183"/>
                </a:lnTo>
                <a:lnTo>
                  <a:pt x="2966" y="2198"/>
                </a:lnTo>
                <a:lnTo>
                  <a:pt x="3089" y="2210"/>
                </a:lnTo>
                <a:lnTo>
                  <a:pt x="3211" y="2221"/>
                </a:lnTo>
                <a:lnTo>
                  <a:pt x="3326" y="2235"/>
                </a:lnTo>
                <a:lnTo>
                  <a:pt x="3441" y="2245"/>
                </a:lnTo>
                <a:lnTo>
                  <a:pt x="3547" y="2259"/>
                </a:lnTo>
                <a:lnTo>
                  <a:pt x="3653" y="2269"/>
                </a:lnTo>
                <a:lnTo>
                  <a:pt x="3754" y="2278"/>
                </a:lnTo>
                <a:lnTo>
                  <a:pt x="3849" y="2289"/>
                </a:lnTo>
                <a:lnTo>
                  <a:pt x="3943" y="2301"/>
                </a:lnTo>
                <a:lnTo>
                  <a:pt x="4032" y="2309"/>
                </a:lnTo>
                <a:lnTo>
                  <a:pt x="4119" y="2318"/>
                </a:lnTo>
                <a:lnTo>
                  <a:pt x="4199" y="2327"/>
                </a:lnTo>
                <a:lnTo>
                  <a:pt x="4279" y="2336"/>
                </a:lnTo>
                <a:lnTo>
                  <a:pt x="4356" y="2343"/>
                </a:lnTo>
                <a:lnTo>
                  <a:pt x="4427" y="2351"/>
                </a:lnTo>
                <a:lnTo>
                  <a:pt x="4495" y="2356"/>
                </a:lnTo>
                <a:lnTo>
                  <a:pt x="4561" y="2363"/>
                </a:lnTo>
                <a:lnTo>
                  <a:pt x="4625" y="2370"/>
                </a:lnTo>
                <a:lnTo>
                  <a:pt x="4684" y="2377"/>
                </a:lnTo>
                <a:lnTo>
                  <a:pt x="4740" y="2384"/>
                </a:lnTo>
                <a:lnTo>
                  <a:pt x="4796" y="2389"/>
                </a:lnTo>
                <a:lnTo>
                  <a:pt x="4846" y="2395"/>
                </a:lnTo>
                <a:lnTo>
                  <a:pt x="4896" y="2398"/>
                </a:lnTo>
                <a:lnTo>
                  <a:pt x="4942" y="2405"/>
                </a:lnTo>
                <a:lnTo>
                  <a:pt x="4983" y="2410"/>
                </a:lnTo>
                <a:lnTo>
                  <a:pt x="5025" y="2414"/>
                </a:lnTo>
                <a:lnTo>
                  <a:pt x="5063" y="2419"/>
                </a:lnTo>
                <a:lnTo>
                  <a:pt x="5100" y="2421"/>
                </a:lnTo>
                <a:lnTo>
                  <a:pt x="5135" y="2424"/>
                </a:lnTo>
                <a:lnTo>
                  <a:pt x="5196" y="2431"/>
                </a:lnTo>
                <a:lnTo>
                  <a:pt x="5248" y="2436"/>
                </a:lnTo>
                <a:lnTo>
                  <a:pt x="5295" y="2443"/>
                </a:lnTo>
                <a:lnTo>
                  <a:pt x="5333" y="2447"/>
                </a:lnTo>
                <a:lnTo>
                  <a:pt x="5364" y="2449"/>
                </a:lnTo>
                <a:lnTo>
                  <a:pt x="5390" y="2452"/>
                </a:lnTo>
                <a:lnTo>
                  <a:pt x="5413" y="2454"/>
                </a:lnTo>
                <a:lnTo>
                  <a:pt x="5430" y="2456"/>
                </a:lnTo>
                <a:lnTo>
                  <a:pt x="5441" y="2457"/>
                </a:lnTo>
                <a:lnTo>
                  <a:pt x="5450" y="2457"/>
                </a:lnTo>
                <a:lnTo>
                  <a:pt x="5457" y="2457"/>
                </a:lnTo>
                <a:lnTo>
                  <a:pt x="5460" y="2461"/>
                </a:lnTo>
                <a:lnTo>
                  <a:pt x="5462" y="2461"/>
                </a:lnTo>
                <a:lnTo>
                  <a:pt x="5408" y="2421"/>
                </a:lnTo>
                <a:lnTo>
                  <a:pt x="5357" y="2384"/>
                </a:lnTo>
                <a:lnTo>
                  <a:pt x="5309" y="2348"/>
                </a:lnTo>
                <a:lnTo>
                  <a:pt x="5265" y="2318"/>
                </a:lnTo>
                <a:lnTo>
                  <a:pt x="5223" y="2287"/>
                </a:lnTo>
                <a:lnTo>
                  <a:pt x="5185" y="2259"/>
                </a:lnTo>
                <a:lnTo>
                  <a:pt x="5150" y="2235"/>
                </a:lnTo>
                <a:lnTo>
                  <a:pt x="5117" y="2210"/>
                </a:lnTo>
                <a:lnTo>
                  <a:pt x="5086" y="2189"/>
                </a:lnTo>
                <a:lnTo>
                  <a:pt x="5058" y="2169"/>
                </a:lnTo>
                <a:lnTo>
                  <a:pt x="5034" y="2149"/>
                </a:lnTo>
                <a:lnTo>
                  <a:pt x="5010" y="2134"/>
                </a:lnTo>
                <a:lnTo>
                  <a:pt x="4990" y="2118"/>
                </a:lnTo>
                <a:lnTo>
                  <a:pt x="4970" y="2106"/>
                </a:lnTo>
                <a:lnTo>
                  <a:pt x="4940" y="2082"/>
                </a:lnTo>
                <a:lnTo>
                  <a:pt x="4916" y="2064"/>
                </a:lnTo>
                <a:lnTo>
                  <a:pt x="4896" y="2050"/>
                </a:lnTo>
                <a:lnTo>
                  <a:pt x="4883" y="2042"/>
                </a:lnTo>
                <a:lnTo>
                  <a:pt x="4874" y="2035"/>
                </a:lnTo>
                <a:lnTo>
                  <a:pt x="4869" y="2031"/>
                </a:lnTo>
                <a:lnTo>
                  <a:pt x="4865" y="2029"/>
                </a:lnTo>
                <a:lnTo>
                  <a:pt x="4877" y="1976"/>
                </a:lnTo>
                <a:lnTo>
                  <a:pt x="4890" y="1929"/>
                </a:lnTo>
                <a:lnTo>
                  <a:pt x="4900" y="1882"/>
                </a:lnTo>
                <a:lnTo>
                  <a:pt x="4910" y="1840"/>
                </a:lnTo>
                <a:lnTo>
                  <a:pt x="4919" y="1802"/>
                </a:lnTo>
                <a:lnTo>
                  <a:pt x="4928" y="1763"/>
                </a:lnTo>
                <a:lnTo>
                  <a:pt x="4936" y="1732"/>
                </a:lnTo>
                <a:lnTo>
                  <a:pt x="4943" y="1699"/>
                </a:lnTo>
                <a:lnTo>
                  <a:pt x="4950" y="1670"/>
                </a:lnTo>
                <a:lnTo>
                  <a:pt x="4957" y="1643"/>
                </a:lnTo>
                <a:lnTo>
                  <a:pt x="4964" y="1619"/>
                </a:lnTo>
                <a:lnTo>
                  <a:pt x="4968" y="1598"/>
                </a:lnTo>
                <a:lnTo>
                  <a:pt x="4978" y="1560"/>
                </a:lnTo>
                <a:lnTo>
                  <a:pt x="4985" y="1530"/>
                </a:lnTo>
                <a:lnTo>
                  <a:pt x="4992" y="1508"/>
                </a:lnTo>
                <a:lnTo>
                  <a:pt x="4994" y="1489"/>
                </a:lnTo>
                <a:lnTo>
                  <a:pt x="4999" y="1478"/>
                </a:lnTo>
                <a:lnTo>
                  <a:pt x="5001" y="1470"/>
                </a:lnTo>
                <a:lnTo>
                  <a:pt x="5001" y="1463"/>
                </a:lnTo>
                <a:lnTo>
                  <a:pt x="5003" y="1459"/>
                </a:lnTo>
                <a:lnTo>
                  <a:pt x="5150" y="1403"/>
                </a:lnTo>
                <a:lnTo>
                  <a:pt x="5291" y="1348"/>
                </a:lnTo>
                <a:lnTo>
                  <a:pt x="5430" y="1296"/>
                </a:lnTo>
                <a:lnTo>
                  <a:pt x="5563" y="1245"/>
                </a:lnTo>
                <a:lnTo>
                  <a:pt x="5693" y="1195"/>
                </a:lnTo>
                <a:lnTo>
                  <a:pt x="5817" y="1150"/>
                </a:lnTo>
                <a:lnTo>
                  <a:pt x="5938" y="1103"/>
                </a:lnTo>
                <a:lnTo>
                  <a:pt x="6053" y="1057"/>
                </a:lnTo>
                <a:lnTo>
                  <a:pt x="6168" y="1016"/>
                </a:lnTo>
                <a:lnTo>
                  <a:pt x="6274" y="974"/>
                </a:lnTo>
                <a:lnTo>
                  <a:pt x="6380" y="934"/>
                </a:lnTo>
                <a:lnTo>
                  <a:pt x="6481" y="896"/>
                </a:lnTo>
                <a:lnTo>
                  <a:pt x="6577" y="857"/>
                </a:lnTo>
                <a:lnTo>
                  <a:pt x="6669" y="823"/>
                </a:lnTo>
                <a:lnTo>
                  <a:pt x="6757" y="788"/>
                </a:lnTo>
                <a:lnTo>
                  <a:pt x="6843" y="755"/>
                </a:lnTo>
                <a:lnTo>
                  <a:pt x="6926" y="725"/>
                </a:lnTo>
                <a:lnTo>
                  <a:pt x="7006" y="694"/>
                </a:lnTo>
                <a:lnTo>
                  <a:pt x="7079" y="666"/>
                </a:lnTo>
                <a:lnTo>
                  <a:pt x="7152" y="636"/>
                </a:lnTo>
                <a:lnTo>
                  <a:pt x="7222" y="610"/>
                </a:lnTo>
                <a:lnTo>
                  <a:pt x="7288" y="586"/>
                </a:lnTo>
                <a:lnTo>
                  <a:pt x="7351" y="563"/>
                </a:lnTo>
                <a:lnTo>
                  <a:pt x="7410" y="541"/>
                </a:lnTo>
                <a:lnTo>
                  <a:pt x="7467" y="518"/>
                </a:lnTo>
                <a:lnTo>
                  <a:pt x="7523" y="497"/>
                </a:lnTo>
                <a:lnTo>
                  <a:pt x="7571" y="477"/>
                </a:lnTo>
                <a:lnTo>
                  <a:pt x="7620" y="459"/>
                </a:lnTo>
                <a:lnTo>
                  <a:pt x="7667" y="442"/>
                </a:lnTo>
                <a:lnTo>
                  <a:pt x="7711" y="424"/>
                </a:lnTo>
                <a:lnTo>
                  <a:pt x="7752" y="409"/>
                </a:lnTo>
                <a:lnTo>
                  <a:pt x="7789" y="395"/>
                </a:lnTo>
                <a:lnTo>
                  <a:pt x="7825" y="381"/>
                </a:lnTo>
                <a:lnTo>
                  <a:pt x="7858" y="369"/>
                </a:lnTo>
                <a:lnTo>
                  <a:pt x="7921" y="344"/>
                </a:lnTo>
                <a:lnTo>
                  <a:pt x="7975" y="323"/>
                </a:lnTo>
                <a:lnTo>
                  <a:pt x="8020" y="306"/>
                </a:lnTo>
                <a:lnTo>
                  <a:pt x="8058" y="290"/>
                </a:lnTo>
                <a:lnTo>
                  <a:pt x="8091" y="280"/>
                </a:lnTo>
                <a:lnTo>
                  <a:pt x="8118" y="270"/>
                </a:lnTo>
                <a:lnTo>
                  <a:pt x="8138" y="261"/>
                </a:lnTo>
                <a:lnTo>
                  <a:pt x="8154" y="256"/>
                </a:lnTo>
                <a:lnTo>
                  <a:pt x="8168" y="250"/>
                </a:lnTo>
                <a:lnTo>
                  <a:pt x="8177" y="247"/>
                </a:lnTo>
                <a:lnTo>
                  <a:pt x="8180" y="245"/>
                </a:lnTo>
                <a:lnTo>
                  <a:pt x="8185" y="243"/>
                </a:lnTo>
                <a:lnTo>
                  <a:pt x="8187" y="243"/>
                </a:lnTo>
                <a:lnTo>
                  <a:pt x="8298" y="247"/>
                </a:lnTo>
                <a:lnTo>
                  <a:pt x="8405" y="252"/>
                </a:lnTo>
                <a:lnTo>
                  <a:pt x="8502" y="259"/>
                </a:lnTo>
                <a:lnTo>
                  <a:pt x="8594" y="263"/>
                </a:lnTo>
                <a:lnTo>
                  <a:pt x="8679" y="264"/>
                </a:lnTo>
                <a:lnTo>
                  <a:pt x="8758" y="270"/>
                </a:lnTo>
                <a:lnTo>
                  <a:pt x="8832" y="273"/>
                </a:lnTo>
                <a:lnTo>
                  <a:pt x="8898" y="277"/>
                </a:lnTo>
                <a:lnTo>
                  <a:pt x="8963" y="278"/>
                </a:lnTo>
                <a:lnTo>
                  <a:pt x="9018" y="282"/>
                </a:lnTo>
                <a:lnTo>
                  <a:pt x="9071" y="285"/>
                </a:lnTo>
                <a:lnTo>
                  <a:pt x="9118" y="287"/>
                </a:lnTo>
                <a:lnTo>
                  <a:pt x="9161" y="289"/>
                </a:lnTo>
                <a:lnTo>
                  <a:pt x="9201" y="290"/>
                </a:lnTo>
                <a:lnTo>
                  <a:pt x="9234" y="290"/>
                </a:lnTo>
                <a:lnTo>
                  <a:pt x="9264" y="294"/>
                </a:lnTo>
                <a:lnTo>
                  <a:pt x="9293" y="296"/>
                </a:lnTo>
                <a:lnTo>
                  <a:pt x="9316" y="296"/>
                </a:lnTo>
                <a:lnTo>
                  <a:pt x="9337" y="297"/>
                </a:lnTo>
                <a:lnTo>
                  <a:pt x="9354" y="297"/>
                </a:lnTo>
                <a:lnTo>
                  <a:pt x="9382" y="297"/>
                </a:lnTo>
                <a:lnTo>
                  <a:pt x="9391" y="301"/>
                </a:lnTo>
                <a:lnTo>
                  <a:pt x="9399" y="301"/>
                </a:lnTo>
                <a:lnTo>
                  <a:pt x="9419" y="301"/>
                </a:lnTo>
                <a:lnTo>
                  <a:pt x="9319" y="412"/>
                </a:lnTo>
                <a:lnTo>
                  <a:pt x="9227" y="517"/>
                </a:lnTo>
                <a:lnTo>
                  <a:pt x="9138" y="616"/>
                </a:lnTo>
                <a:lnTo>
                  <a:pt x="9058" y="708"/>
                </a:lnTo>
                <a:lnTo>
                  <a:pt x="8982" y="793"/>
                </a:lnTo>
                <a:lnTo>
                  <a:pt x="8912" y="871"/>
                </a:lnTo>
                <a:lnTo>
                  <a:pt x="8846" y="946"/>
                </a:lnTo>
                <a:lnTo>
                  <a:pt x="8787" y="1014"/>
                </a:lnTo>
                <a:lnTo>
                  <a:pt x="8732" y="1075"/>
                </a:lnTo>
                <a:lnTo>
                  <a:pt x="8681" y="1132"/>
                </a:lnTo>
                <a:lnTo>
                  <a:pt x="8634" y="1184"/>
                </a:lnTo>
                <a:lnTo>
                  <a:pt x="8592" y="1233"/>
                </a:lnTo>
                <a:lnTo>
                  <a:pt x="8554" y="1275"/>
                </a:lnTo>
                <a:lnTo>
                  <a:pt x="8519" y="1313"/>
                </a:lnTo>
                <a:lnTo>
                  <a:pt x="8490" y="1348"/>
                </a:lnTo>
                <a:lnTo>
                  <a:pt x="8464" y="1379"/>
                </a:lnTo>
                <a:lnTo>
                  <a:pt x="8439" y="1405"/>
                </a:lnTo>
                <a:lnTo>
                  <a:pt x="8417" y="1430"/>
                </a:lnTo>
                <a:lnTo>
                  <a:pt x="8399" y="1450"/>
                </a:lnTo>
                <a:lnTo>
                  <a:pt x="8384" y="1470"/>
                </a:lnTo>
                <a:lnTo>
                  <a:pt x="8371" y="1482"/>
                </a:lnTo>
                <a:lnTo>
                  <a:pt x="8359" y="1496"/>
                </a:lnTo>
                <a:lnTo>
                  <a:pt x="8349" y="1506"/>
                </a:lnTo>
                <a:lnTo>
                  <a:pt x="8342" y="1513"/>
                </a:lnTo>
                <a:lnTo>
                  <a:pt x="8333" y="1525"/>
                </a:lnTo>
                <a:lnTo>
                  <a:pt x="8328" y="1530"/>
                </a:lnTo>
                <a:lnTo>
                  <a:pt x="8325" y="1532"/>
                </a:lnTo>
                <a:lnTo>
                  <a:pt x="8458" y="1642"/>
                </a:lnTo>
                <a:lnTo>
                  <a:pt x="8582" y="1743"/>
                </a:lnTo>
                <a:lnTo>
                  <a:pt x="8697" y="1836"/>
                </a:lnTo>
                <a:lnTo>
                  <a:pt x="8805" y="1927"/>
                </a:lnTo>
                <a:lnTo>
                  <a:pt x="8905" y="2007"/>
                </a:lnTo>
                <a:lnTo>
                  <a:pt x="8999" y="2083"/>
                </a:lnTo>
                <a:lnTo>
                  <a:pt x="9085" y="2156"/>
                </a:lnTo>
                <a:lnTo>
                  <a:pt x="9166" y="2219"/>
                </a:lnTo>
                <a:lnTo>
                  <a:pt x="9238" y="2280"/>
                </a:lnTo>
                <a:lnTo>
                  <a:pt x="9305" y="2336"/>
                </a:lnTo>
                <a:lnTo>
                  <a:pt x="9366" y="2386"/>
                </a:lnTo>
                <a:lnTo>
                  <a:pt x="9422" y="2431"/>
                </a:lnTo>
                <a:lnTo>
                  <a:pt x="9474" y="2473"/>
                </a:lnTo>
                <a:lnTo>
                  <a:pt x="9518" y="2511"/>
                </a:lnTo>
                <a:lnTo>
                  <a:pt x="9559" y="2543"/>
                </a:lnTo>
                <a:lnTo>
                  <a:pt x="9594" y="2574"/>
                </a:lnTo>
                <a:lnTo>
                  <a:pt x="9627" y="2600"/>
                </a:lnTo>
                <a:lnTo>
                  <a:pt x="9655" y="2623"/>
                </a:lnTo>
                <a:lnTo>
                  <a:pt x="9679" y="2642"/>
                </a:lnTo>
                <a:lnTo>
                  <a:pt x="9700" y="2659"/>
                </a:lnTo>
                <a:lnTo>
                  <a:pt x="9718" y="2675"/>
                </a:lnTo>
                <a:lnTo>
                  <a:pt x="9732" y="2685"/>
                </a:lnTo>
                <a:lnTo>
                  <a:pt x="9745" y="2696"/>
                </a:lnTo>
                <a:lnTo>
                  <a:pt x="9754" y="2703"/>
                </a:lnTo>
                <a:lnTo>
                  <a:pt x="9768" y="2715"/>
                </a:lnTo>
                <a:lnTo>
                  <a:pt x="9773" y="2720"/>
                </a:lnTo>
                <a:lnTo>
                  <a:pt x="9777" y="2723"/>
                </a:lnTo>
                <a:lnTo>
                  <a:pt x="9735" y="2767"/>
                </a:lnTo>
                <a:lnTo>
                  <a:pt x="9695" y="2810"/>
                </a:lnTo>
                <a:lnTo>
                  <a:pt x="9660" y="2850"/>
                </a:lnTo>
                <a:lnTo>
                  <a:pt x="9625" y="2887"/>
                </a:lnTo>
                <a:lnTo>
                  <a:pt x="9592" y="2920"/>
                </a:lnTo>
                <a:lnTo>
                  <a:pt x="9565" y="2953"/>
                </a:lnTo>
                <a:lnTo>
                  <a:pt x="9535" y="2981"/>
                </a:lnTo>
                <a:lnTo>
                  <a:pt x="9511" y="3009"/>
                </a:lnTo>
                <a:lnTo>
                  <a:pt x="9467" y="3057"/>
                </a:lnTo>
                <a:lnTo>
                  <a:pt x="9431" y="3097"/>
                </a:lnTo>
                <a:lnTo>
                  <a:pt x="9399" y="3130"/>
                </a:lnTo>
                <a:lnTo>
                  <a:pt x="9375" y="3156"/>
                </a:lnTo>
                <a:lnTo>
                  <a:pt x="9356" y="3176"/>
                </a:lnTo>
                <a:lnTo>
                  <a:pt x="9340" y="3191"/>
                </a:lnTo>
                <a:lnTo>
                  <a:pt x="9332" y="3202"/>
                </a:lnTo>
                <a:lnTo>
                  <a:pt x="9325" y="3210"/>
                </a:lnTo>
                <a:lnTo>
                  <a:pt x="9321" y="3216"/>
                </a:lnTo>
                <a:lnTo>
                  <a:pt x="9319" y="3217"/>
                </a:lnTo>
                <a:lnTo>
                  <a:pt x="9316" y="3217"/>
                </a:lnTo>
                <a:lnTo>
                  <a:pt x="9238" y="3203"/>
                </a:lnTo>
                <a:lnTo>
                  <a:pt x="9163" y="3191"/>
                </a:lnTo>
                <a:lnTo>
                  <a:pt x="9095" y="3177"/>
                </a:lnTo>
                <a:lnTo>
                  <a:pt x="9031" y="3167"/>
                </a:lnTo>
                <a:lnTo>
                  <a:pt x="8972" y="3156"/>
                </a:lnTo>
                <a:lnTo>
                  <a:pt x="8914" y="3148"/>
                </a:lnTo>
                <a:lnTo>
                  <a:pt x="8864" y="3139"/>
                </a:lnTo>
                <a:lnTo>
                  <a:pt x="8815" y="3130"/>
                </a:lnTo>
                <a:lnTo>
                  <a:pt x="8772" y="3122"/>
                </a:lnTo>
                <a:lnTo>
                  <a:pt x="8732" y="3115"/>
                </a:lnTo>
                <a:lnTo>
                  <a:pt x="8695" y="3108"/>
                </a:lnTo>
                <a:lnTo>
                  <a:pt x="8662" y="3101"/>
                </a:lnTo>
                <a:lnTo>
                  <a:pt x="8632" y="3097"/>
                </a:lnTo>
                <a:lnTo>
                  <a:pt x="8603" y="3092"/>
                </a:lnTo>
                <a:lnTo>
                  <a:pt x="8578" y="3089"/>
                </a:lnTo>
                <a:lnTo>
                  <a:pt x="8558" y="3083"/>
                </a:lnTo>
                <a:lnTo>
                  <a:pt x="8540" y="3080"/>
                </a:lnTo>
                <a:lnTo>
                  <a:pt x="8523" y="3076"/>
                </a:lnTo>
                <a:lnTo>
                  <a:pt x="8507" y="3075"/>
                </a:lnTo>
                <a:lnTo>
                  <a:pt x="8495" y="3073"/>
                </a:lnTo>
                <a:lnTo>
                  <a:pt x="8476" y="3068"/>
                </a:lnTo>
                <a:lnTo>
                  <a:pt x="8464" y="3066"/>
                </a:lnTo>
                <a:lnTo>
                  <a:pt x="8455" y="3066"/>
                </a:lnTo>
                <a:lnTo>
                  <a:pt x="8451" y="3064"/>
                </a:lnTo>
                <a:lnTo>
                  <a:pt x="8450" y="3064"/>
                </a:lnTo>
                <a:lnTo>
                  <a:pt x="8458" y="3016"/>
                </a:lnTo>
                <a:lnTo>
                  <a:pt x="8469" y="2970"/>
                </a:lnTo>
                <a:lnTo>
                  <a:pt x="8478" y="2927"/>
                </a:lnTo>
                <a:lnTo>
                  <a:pt x="8485" y="2887"/>
                </a:lnTo>
                <a:lnTo>
                  <a:pt x="8493" y="2850"/>
                </a:lnTo>
                <a:lnTo>
                  <a:pt x="8500" y="2814"/>
                </a:lnTo>
                <a:lnTo>
                  <a:pt x="8507" y="2783"/>
                </a:lnTo>
                <a:lnTo>
                  <a:pt x="8514" y="2751"/>
                </a:lnTo>
                <a:lnTo>
                  <a:pt x="8518" y="2725"/>
                </a:lnTo>
                <a:lnTo>
                  <a:pt x="8525" y="2701"/>
                </a:lnTo>
                <a:lnTo>
                  <a:pt x="8533" y="2657"/>
                </a:lnTo>
                <a:lnTo>
                  <a:pt x="8540" y="2619"/>
                </a:lnTo>
                <a:lnTo>
                  <a:pt x="8545" y="2591"/>
                </a:lnTo>
                <a:lnTo>
                  <a:pt x="8551" y="2570"/>
                </a:lnTo>
                <a:lnTo>
                  <a:pt x="8552" y="2551"/>
                </a:lnTo>
                <a:lnTo>
                  <a:pt x="8554" y="2541"/>
                </a:lnTo>
                <a:lnTo>
                  <a:pt x="8558" y="2532"/>
                </a:lnTo>
                <a:lnTo>
                  <a:pt x="8558" y="2529"/>
                </a:lnTo>
                <a:lnTo>
                  <a:pt x="8559" y="2525"/>
                </a:lnTo>
                <a:lnTo>
                  <a:pt x="8559" y="2523"/>
                </a:lnTo>
                <a:lnTo>
                  <a:pt x="8505" y="2523"/>
                </a:lnTo>
                <a:lnTo>
                  <a:pt x="8253" y="2523"/>
                </a:lnTo>
                <a:lnTo>
                  <a:pt x="8229" y="2589"/>
                </a:lnTo>
                <a:lnTo>
                  <a:pt x="8210" y="2647"/>
                </a:lnTo>
                <a:lnTo>
                  <a:pt x="8192" y="2696"/>
                </a:lnTo>
                <a:lnTo>
                  <a:pt x="8177" y="2741"/>
                </a:lnTo>
                <a:lnTo>
                  <a:pt x="8163" y="2776"/>
                </a:lnTo>
                <a:lnTo>
                  <a:pt x="8152" y="2805"/>
                </a:lnTo>
                <a:lnTo>
                  <a:pt x="8144" y="2829"/>
                </a:lnTo>
                <a:lnTo>
                  <a:pt x="8137" y="2850"/>
                </a:lnTo>
                <a:lnTo>
                  <a:pt x="8133" y="2864"/>
                </a:lnTo>
                <a:lnTo>
                  <a:pt x="8128" y="2876"/>
                </a:lnTo>
                <a:lnTo>
                  <a:pt x="8126" y="2885"/>
                </a:lnTo>
                <a:lnTo>
                  <a:pt x="8125" y="2892"/>
                </a:lnTo>
                <a:lnTo>
                  <a:pt x="8121" y="2896"/>
                </a:lnTo>
                <a:lnTo>
                  <a:pt x="8137" y="2953"/>
                </a:lnTo>
                <a:lnTo>
                  <a:pt x="8152" y="3003"/>
                </a:lnTo>
                <a:lnTo>
                  <a:pt x="8165" y="3045"/>
                </a:lnTo>
                <a:lnTo>
                  <a:pt x="8177" y="3082"/>
                </a:lnTo>
                <a:lnTo>
                  <a:pt x="8185" y="3115"/>
                </a:lnTo>
                <a:lnTo>
                  <a:pt x="8194" y="3139"/>
                </a:lnTo>
                <a:lnTo>
                  <a:pt x="8201" y="3160"/>
                </a:lnTo>
                <a:lnTo>
                  <a:pt x="8205" y="3177"/>
                </a:lnTo>
                <a:lnTo>
                  <a:pt x="8210" y="3191"/>
                </a:lnTo>
                <a:lnTo>
                  <a:pt x="8211" y="3202"/>
                </a:lnTo>
                <a:lnTo>
                  <a:pt x="8213" y="3209"/>
                </a:lnTo>
                <a:lnTo>
                  <a:pt x="8215" y="3212"/>
                </a:lnTo>
                <a:lnTo>
                  <a:pt x="8215" y="3217"/>
                </a:lnTo>
                <a:lnTo>
                  <a:pt x="8156" y="3212"/>
                </a:lnTo>
                <a:lnTo>
                  <a:pt x="8102" y="3209"/>
                </a:lnTo>
                <a:lnTo>
                  <a:pt x="8050" y="3202"/>
                </a:lnTo>
                <a:lnTo>
                  <a:pt x="7999" y="3198"/>
                </a:lnTo>
                <a:lnTo>
                  <a:pt x="7956" y="3193"/>
                </a:lnTo>
                <a:lnTo>
                  <a:pt x="7912" y="3191"/>
                </a:lnTo>
                <a:lnTo>
                  <a:pt x="7874" y="3186"/>
                </a:lnTo>
                <a:lnTo>
                  <a:pt x="7838" y="3184"/>
                </a:lnTo>
                <a:lnTo>
                  <a:pt x="7804" y="3181"/>
                </a:lnTo>
                <a:lnTo>
                  <a:pt x="7773" y="3177"/>
                </a:lnTo>
                <a:lnTo>
                  <a:pt x="7745" y="3176"/>
                </a:lnTo>
                <a:lnTo>
                  <a:pt x="7721" y="3174"/>
                </a:lnTo>
                <a:lnTo>
                  <a:pt x="7697" y="3172"/>
                </a:lnTo>
                <a:lnTo>
                  <a:pt x="7678" y="3169"/>
                </a:lnTo>
                <a:lnTo>
                  <a:pt x="7643" y="3167"/>
                </a:lnTo>
                <a:lnTo>
                  <a:pt x="7617" y="3165"/>
                </a:lnTo>
                <a:lnTo>
                  <a:pt x="7596" y="3163"/>
                </a:lnTo>
                <a:lnTo>
                  <a:pt x="7582" y="3160"/>
                </a:lnTo>
                <a:lnTo>
                  <a:pt x="7570" y="3160"/>
                </a:lnTo>
                <a:lnTo>
                  <a:pt x="7566" y="3158"/>
                </a:lnTo>
                <a:lnTo>
                  <a:pt x="7561" y="3158"/>
                </a:lnTo>
                <a:lnTo>
                  <a:pt x="7531" y="3200"/>
                </a:lnTo>
                <a:lnTo>
                  <a:pt x="7500" y="3240"/>
                </a:lnTo>
                <a:lnTo>
                  <a:pt x="7474" y="3276"/>
                </a:lnTo>
                <a:lnTo>
                  <a:pt x="7448" y="3311"/>
                </a:lnTo>
                <a:lnTo>
                  <a:pt x="7424" y="3342"/>
                </a:lnTo>
                <a:lnTo>
                  <a:pt x="7401" y="3372"/>
                </a:lnTo>
                <a:lnTo>
                  <a:pt x="7382" y="3398"/>
                </a:lnTo>
                <a:lnTo>
                  <a:pt x="7363" y="3426"/>
                </a:lnTo>
                <a:lnTo>
                  <a:pt x="7330" y="3469"/>
                </a:lnTo>
                <a:lnTo>
                  <a:pt x="7300" y="3506"/>
                </a:lnTo>
                <a:lnTo>
                  <a:pt x="7279" y="3537"/>
                </a:lnTo>
                <a:lnTo>
                  <a:pt x="7262" y="3562"/>
                </a:lnTo>
                <a:lnTo>
                  <a:pt x="7246" y="3581"/>
                </a:lnTo>
                <a:lnTo>
                  <a:pt x="7237" y="3593"/>
                </a:lnTo>
                <a:lnTo>
                  <a:pt x="7229" y="3605"/>
                </a:lnTo>
                <a:lnTo>
                  <a:pt x="7224" y="3612"/>
                </a:lnTo>
                <a:lnTo>
                  <a:pt x="7220" y="3616"/>
                </a:lnTo>
                <a:lnTo>
                  <a:pt x="7220" y="3617"/>
                </a:lnTo>
                <a:lnTo>
                  <a:pt x="7218" y="3617"/>
                </a:lnTo>
                <a:lnTo>
                  <a:pt x="7262" y="3652"/>
                </a:lnTo>
                <a:lnTo>
                  <a:pt x="7298" y="3683"/>
                </a:lnTo>
                <a:lnTo>
                  <a:pt x="7330" y="3709"/>
                </a:lnTo>
                <a:lnTo>
                  <a:pt x="7358" y="3732"/>
                </a:lnTo>
                <a:lnTo>
                  <a:pt x="7382" y="3751"/>
                </a:lnTo>
                <a:lnTo>
                  <a:pt x="7399" y="3767"/>
                </a:lnTo>
                <a:lnTo>
                  <a:pt x="7417" y="3779"/>
                </a:lnTo>
                <a:lnTo>
                  <a:pt x="7431" y="3791"/>
                </a:lnTo>
                <a:lnTo>
                  <a:pt x="7439" y="3800"/>
                </a:lnTo>
                <a:lnTo>
                  <a:pt x="7446" y="3807"/>
                </a:lnTo>
                <a:lnTo>
                  <a:pt x="7457" y="3812"/>
                </a:lnTo>
                <a:lnTo>
                  <a:pt x="7458" y="3816"/>
                </a:lnTo>
                <a:lnTo>
                  <a:pt x="7502" y="3828"/>
                </a:lnTo>
                <a:lnTo>
                  <a:pt x="7542" y="3838"/>
                </a:lnTo>
                <a:lnTo>
                  <a:pt x="7578" y="3852"/>
                </a:lnTo>
                <a:lnTo>
                  <a:pt x="7613" y="3861"/>
                </a:lnTo>
                <a:lnTo>
                  <a:pt x="7644" y="3871"/>
                </a:lnTo>
                <a:lnTo>
                  <a:pt x="7676" y="3880"/>
                </a:lnTo>
                <a:lnTo>
                  <a:pt x="7704" y="3889"/>
                </a:lnTo>
                <a:lnTo>
                  <a:pt x="7728" y="3896"/>
                </a:lnTo>
                <a:lnTo>
                  <a:pt x="7773" y="3909"/>
                </a:lnTo>
                <a:lnTo>
                  <a:pt x="7811" y="3920"/>
                </a:lnTo>
                <a:lnTo>
                  <a:pt x="7841" y="3929"/>
                </a:lnTo>
                <a:lnTo>
                  <a:pt x="7867" y="3937"/>
                </a:lnTo>
                <a:lnTo>
                  <a:pt x="7884" y="3942"/>
                </a:lnTo>
                <a:lnTo>
                  <a:pt x="7900" y="3946"/>
                </a:lnTo>
                <a:lnTo>
                  <a:pt x="7912" y="3951"/>
                </a:lnTo>
                <a:lnTo>
                  <a:pt x="7918" y="3953"/>
                </a:lnTo>
                <a:lnTo>
                  <a:pt x="7923" y="3953"/>
                </a:lnTo>
                <a:lnTo>
                  <a:pt x="7925" y="3955"/>
                </a:lnTo>
                <a:lnTo>
                  <a:pt x="7965" y="3998"/>
                </a:lnTo>
                <a:lnTo>
                  <a:pt x="8001" y="4042"/>
                </a:lnTo>
                <a:lnTo>
                  <a:pt x="8034" y="4082"/>
                </a:lnTo>
                <a:lnTo>
                  <a:pt x="8067" y="4118"/>
                </a:lnTo>
                <a:lnTo>
                  <a:pt x="8097" y="4151"/>
                </a:lnTo>
                <a:lnTo>
                  <a:pt x="8125" y="4184"/>
                </a:lnTo>
                <a:lnTo>
                  <a:pt x="8151" y="4214"/>
                </a:lnTo>
                <a:lnTo>
                  <a:pt x="8175" y="4242"/>
                </a:lnTo>
                <a:lnTo>
                  <a:pt x="8215" y="4290"/>
                </a:lnTo>
                <a:lnTo>
                  <a:pt x="8248" y="4329"/>
                </a:lnTo>
                <a:lnTo>
                  <a:pt x="8278" y="4362"/>
                </a:lnTo>
                <a:lnTo>
                  <a:pt x="8300" y="4388"/>
                </a:lnTo>
                <a:lnTo>
                  <a:pt x="8319" y="4409"/>
                </a:lnTo>
                <a:lnTo>
                  <a:pt x="8331" y="4422"/>
                </a:lnTo>
                <a:lnTo>
                  <a:pt x="8340" y="4435"/>
                </a:lnTo>
                <a:lnTo>
                  <a:pt x="8347" y="4443"/>
                </a:lnTo>
                <a:lnTo>
                  <a:pt x="8351" y="4447"/>
                </a:lnTo>
                <a:lnTo>
                  <a:pt x="8354" y="4450"/>
                </a:lnTo>
                <a:lnTo>
                  <a:pt x="8370" y="4405"/>
                </a:lnTo>
                <a:lnTo>
                  <a:pt x="8382" y="4362"/>
                </a:lnTo>
                <a:lnTo>
                  <a:pt x="8396" y="4323"/>
                </a:lnTo>
                <a:lnTo>
                  <a:pt x="8406" y="4287"/>
                </a:lnTo>
                <a:lnTo>
                  <a:pt x="8417" y="4252"/>
                </a:lnTo>
                <a:lnTo>
                  <a:pt x="8427" y="4219"/>
                </a:lnTo>
                <a:lnTo>
                  <a:pt x="8438" y="4191"/>
                </a:lnTo>
                <a:lnTo>
                  <a:pt x="8446" y="4163"/>
                </a:lnTo>
                <a:lnTo>
                  <a:pt x="8464" y="4115"/>
                </a:lnTo>
                <a:lnTo>
                  <a:pt x="8474" y="4075"/>
                </a:lnTo>
                <a:lnTo>
                  <a:pt x="8485" y="4042"/>
                </a:lnTo>
                <a:lnTo>
                  <a:pt x="8493" y="4015"/>
                </a:lnTo>
                <a:lnTo>
                  <a:pt x="8500" y="3996"/>
                </a:lnTo>
                <a:lnTo>
                  <a:pt x="8505" y="3981"/>
                </a:lnTo>
                <a:lnTo>
                  <a:pt x="8509" y="3970"/>
                </a:lnTo>
                <a:lnTo>
                  <a:pt x="8511" y="3962"/>
                </a:lnTo>
                <a:lnTo>
                  <a:pt x="8514" y="3956"/>
                </a:lnTo>
                <a:lnTo>
                  <a:pt x="8514" y="3955"/>
                </a:lnTo>
                <a:lnTo>
                  <a:pt x="8498" y="3937"/>
                </a:lnTo>
                <a:lnTo>
                  <a:pt x="8483" y="3920"/>
                </a:lnTo>
                <a:lnTo>
                  <a:pt x="8460" y="3896"/>
                </a:lnTo>
                <a:lnTo>
                  <a:pt x="8443" y="3876"/>
                </a:lnTo>
                <a:lnTo>
                  <a:pt x="8432" y="3866"/>
                </a:lnTo>
                <a:lnTo>
                  <a:pt x="8425" y="3856"/>
                </a:lnTo>
                <a:lnTo>
                  <a:pt x="8422" y="3854"/>
                </a:lnTo>
                <a:lnTo>
                  <a:pt x="8422" y="3852"/>
                </a:lnTo>
                <a:lnTo>
                  <a:pt x="8422" y="3807"/>
                </a:lnTo>
                <a:lnTo>
                  <a:pt x="8422" y="3765"/>
                </a:lnTo>
                <a:lnTo>
                  <a:pt x="8422" y="3725"/>
                </a:lnTo>
                <a:lnTo>
                  <a:pt x="8422" y="3689"/>
                </a:lnTo>
                <a:lnTo>
                  <a:pt x="8422" y="3652"/>
                </a:lnTo>
                <a:lnTo>
                  <a:pt x="8422" y="3622"/>
                </a:lnTo>
                <a:lnTo>
                  <a:pt x="8422" y="3591"/>
                </a:lnTo>
                <a:lnTo>
                  <a:pt x="8422" y="3565"/>
                </a:lnTo>
                <a:lnTo>
                  <a:pt x="8422" y="3516"/>
                </a:lnTo>
                <a:lnTo>
                  <a:pt x="8422" y="3478"/>
                </a:lnTo>
                <a:lnTo>
                  <a:pt x="8422" y="3445"/>
                </a:lnTo>
                <a:lnTo>
                  <a:pt x="8422" y="3419"/>
                </a:lnTo>
                <a:lnTo>
                  <a:pt x="8422" y="3396"/>
                </a:lnTo>
                <a:lnTo>
                  <a:pt x="8422" y="3381"/>
                </a:lnTo>
                <a:lnTo>
                  <a:pt x="8422" y="3370"/>
                </a:lnTo>
                <a:lnTo>
                  <a:pt x="8422" y="3363"/>
                </a:lnTo>
                <a:lnTo>
                  <a:pt x="8422" y="3360"/>
                </a:lnTo>
                <a:lnTo>
                  <a:pt x="8422" y="3358"/>
                </a:lnTo>
                <a:lnTo>
                  <a:pt x="8422" y="3355"/>
                </a:lnTo>
                <a:lnTo>
                  <a:pt x="8514" y="3370"/>
                </a:lnTo>
                <a:lnTo>
                  <a:pt x="8601" y="3386"/>
                </a:lnTo>
                <a:lnTo>
                  <a:pt x="8685" y="3398"/>
                </a:lnTo>
                <a:lnTo>
                  <a:pt x="8761" y="3412"/>
                </a:lnTo>
                <a:lnTo>
                  <a:pt x="8831" y="3422"/>
                </a:lnTo>
                <a:lnTo>
                  <a:pt x="8897" y="3435"/>
                </a:lnTo>
                <a:lnTo>
                  <a:pt x="8958" y="3443"/>
                </a:lnTo>
                <a:lnTo>
                  <a:pt x="9015" y="3454"/>
                </a:lnTo>
                <a:lnTo>
                  <a:pt x="9067" y="3461"/>
                </a:lnTo>
                <a:lnTo>
                  <a:pt x="9112" y="3469"/>
                </a:lnTo>
                <a:lnTo>
                  <a:pt x="9156" y="3476"/>
                </a:lnTo>
                <a:lnTo>
                  <a:pt x="9196" y="3482"/>
                </a:lnTo>
                <a:lnTo>
                  <a:pt x="9234" y="3489"/>
                </a:lnTo>
                <a:lnTo>
                  <a:pt x="9264" y="3494"/>
                </a:lnTo>
                <a:lnTo>
                  <a:pt x="9293" y="3497"/>
                </a:lnTo>
                <a:lnTo>
                  <a:pt x="9319" y="3502"/>
                </a:lnTo>
                <a:lnTo>
                  <a:pt x="9340" y="3506"/>
                </a:lnTo>
                <a:lnTo>
                  <a:pt x="9363" y="3508"/>
                </a:lnTo>
                <a:lnTo>
                  <a:pt x="9379" y="3513"/>
                </a:lnTo>
                <a:lnTo>
                  <a:pt x="9392" y="3515"/>
                </a:lnTo>
                <a:lnTo>
                  <a:pt x="9406" y="3516"/>
                </a:lnTo>
                <a:lnTo>
                  <a:pt x="9415" y="3516"/>
                </a:lnTo>
                <a:lnTo>
                  <a:pt x="9431" y="3522"/>
                </a:lnTo>
                <a:lnTo>
                  <a:pt x="9441" y="3522"/>
                </a:lnTo>
                <a:lnTo>
                  <a:pt x="9446" y="3523"/>
                </a:lnTo>
                <a:lnTo>
                  <a:pt x="9448" y="3523"/>
                </a:lnTo>
                <a:lnTo>
                  <a:pt x="9523" y="3614"/>
                </a:lnTo>
                <a:lnTo>
                  <a:pt x="9594" y="3699"/>
                </a:lnTo>
                <a:lnTo>
                  <a:pt x="9660" y="3779"/>
                </a:lnTo>
                <a:lnTo>
                  <a:pt x="9721" y="3852"/>
                </a:lnTo>
                <a:lnTo>
                  <a:pt x="9780" y="3922"/>
                </a:lnTo>
                <a:lnTo>
                  <a:pt x="9832" y="3986"/>
                </a:lnTo>
                <a:lnTo>
                  <a:pt x="9883" y="4047"/>
                </a:lnTo>
                <a:lnTo>
                  <a:pt x="9926" y="4101"/>
                </a:lnTo>
                <a:lnTo>
                  <a:pt x="9972" y="4151"/>
                </a:lnTo>
                <a:lnTo>
                  <a:pt x="10008" y="4198"/>
                </a:lnTo>
                <a:lnTo>
                  <a:pt x="10043" y="4240"/>
                </a:lnTo>
                <a:lnTo>
                  <a:pt x="10076" y="4278"/>
                </a:lnTo>
                <a:lnTo>
                  <a:pt x="10104" y="4313"/>
                </a:lnTo>
                <a:lnTo>
                  <a:pt x="10130" y="4344"/>
                </a:lnTo>
                <a:lnTo>
                  <a:pt x="10154" y="4372"/>
                </a:lnTo>
                <a:lnTo>
                  <a:pt x="10175" y="4396"/>
                </a:lnTo>
                <a:lnTo>
                  <a:pt x="10194" y="4419"/>
                </a:lnTo>
                <a:lnTo>
                  <a:pt x="10210" y="4438"/>
                </a:lnTo>
                <a:lnTo>
                  <a:pt x="10222" y="4455"/>
                </a:lnTo>
                <a:lnTo>
                  <a:pt x="10236" y="4469"/>
                </a:lnTo>
                <a:lnTo>
                  <a:pt x="10245" y="4482"/>
                </a:lnTo>
                <a:lnTo>
                  <a:pt x="10253" y="4490"/>
                </a:lnTo>
                <a:lnTo>
                  <a:pt x="10266" y="4506"/>
                </a:lnTo>
                <a:lnTo>
                  <a:pt x="10272" y="4515"/>
                </a:lnTo>
                <a:lnTo>
                  <a:pt x="10278" y="4520"/>
                </a:lnTo>
                <a:lnTo>
                  <a:pt x="10279" y="4522"/>
                </a:lnTo>
                <a:lnTo>
                  <a:pt x="10172" y="4582"/>
                </a:lnTo>
                <a:lnTo>
                  <a:pt x="10074" y="4640"/>
                </a:lnTo>
                <a:lnTo>
                  <a:pt x="9980" y="4692"/>
                </a:lnTo>
                <a:lnTo>
                  <a:pt x="9895" y="4741"/>
                </a:lnTo>
                <a:lnTo>
                  <a:pt x="9813" y="4786"/>
                </a:lnTo>
                <a:lnTo>
                  <a:pt x="9739" y="4829"/>
                </a:lnTo>
                <a:lnTo>
                  <a:pt x="9669" y="4869"/>
                </a:lnTo>
                <a:lnTo>
                  <a:pt x="9605" y="4908"/>
                </a:lnTo>
                <a:lnTo>
                  <a:pt x="9545" y="4939"/>
                </a:lnTo>
                <a:lnTo>
                  <a:pt x="9492" y="4970"/>
                </a:lnTo>
                <a:lnTo>
                  <a:pt x="9441" y="4998"/>
                </a:lnTo>
                <a:lnTo>
                  <a:pt x="9398" y="5024"/>
                </a:lnTo>
                <a:lnTo>
                  <a:pt x="9356" y="5047"/>
                </a:lnTo>
                <a:lnTo>
                  <a:pt x="9321" y="5069"/>
                </a:lnTo>
                <a:lnTo>
                  <a:pt x="9288" y="5087"/>
                </a:lnTo>
                <a:lnTo>
                  <a:pt x="9257" y="5104"/>
                </a:lnTo>
                <a:lnTo>
                  <a:pt x="9234" y="5120"/>
                </a:lnTo>
                <a:lnTo>
                  <a:pt x="9210" y="5130"/>
                </a:lnTo>
                <a:lnTo>
                  <a:pt x="9192" y="5141"/>
                </a:lnTo>
                <a:lnTo>
                  <a:pt x="9175" y="5151"/>
                </a:lnTo>
                <a:lnTo>
                  <a:pt x="9159" y="5158"/>
                </a:lnTo>
                <a:lnTo>
                  <a:pt x="9147" y="5167"/>
                </a:lnTo>
                <a:lnTo>
                  <a:pt x="9130" y="5175"/>
                </a:lnTo>
                <a:lnTo>
                  <a:pt x="9119" y="5182"/>
                </a:lnTo>
                <a:lnTo>
                  <a:pt x="9116" y="5184"/>
                </a:lnTo>
                <a:lnTo>
                  <a:pt x="9112" y="5188"/>
                </a:lnTo>
                <a:lnTo>
                  <a:pt x="9112" y="5250"/>
                </a:lnTo>
                <a:lnTo>
                  <a:pt x="9112" y="5306"/>
                </a:lnTo>
                <a:lnTo>
                  <a:pt x="9112" y="5353"/>
                </a:lnTo>
                <a:lnTo>
                  <a:pt x="9112" y="5393"/>
                </a:lnTo>
                <a:lnTo>
                  <a:pt x="9112" y="5428"/>
                </a:lnTo>
                <a:lnTo>
                  <a:pt x="9112" y="5455"/>
                </a:lnTo>
                <a:lnTo>
                  <a:pt x="9112" y="5480"/>
                </a:lnTo>
                <a:lnTo>
                  <a:pt x="9112" y="5501"/>
                </a:lnTo>
                <a:lnTo>
                  <a:pt x="9112" y="5515"/>
                </a:lnTo>
                <a:lnTo>
                  <a:pt x="9112" y="5527"/>
                </a:lnTo>
                <a:lnTo>
                  <a:pt x="9112" y="5532"/>
                </a:lnTo>
                <a:lnTo>
                  <a:pt x="9112" y="5539"/>
                </a:lnTo>
                <a:lnTo>
                  <a:pt x="9112" y="5544"/>
                </a:lnTo>
                <a:lnTo>
                  <a:pt x="9076" y="5539"/>
                </a:lnTo>
                <a:lnTo>
                  <a:pt x="9045" y="5535"/>
                </a:lnTo>
                <a:lnTo>
                  <a:pt x="9018" y="5530"/>
                </a:lnTo>
                <a:lnTo>
                  <a:pt x="8994" y="5527"/>
                </a:lnTo>
                <a:lnTo>
                  <a:pt x="8975" y="5523"/>
                </a:lnTo>
                <a:lnTo>
                  <a:pt x="8958" y="5522"/>
                </a:lnTo>
                <a:lnTo>
                  <a:pt x="8944" y="5520"/>
                </a:lnTo>
                <a:lnTo>
                  <a:pt x="8933" y="5518"/>
                </a:lnTo>
                <a:lnTo>
                  <a:pt x="8926" y="5518"/>
                </a:lnTo>
                <a:lnTo>
                  <a:pt x="8921" y="5515"/>
                </a:lnTo>
                <a:lnTo>
                  <a:pt x="8912" y="5515"/>
                </a:lnTo>
                <a:lnTo>
                  <a:pt x="8909" y="5515"/>
                </a:lnTo>
                <a:lnTo>
                  <a:pt x="8874" y="5551"/>
                </a:lnTo>
                <a:lnTo>
                  <a:pt x="8845" y="5579"/>
                </a:lnTo>
                <a:lnTo>
                  <a:pt x="8817" y="5605"/>
                </a:lnTo>
                <a:lnTo>
                  <a:pt x="8796" y="5629"/>
                </a:lnTo>
                <a:lnTo>
                  <a:pt x="8777" y="5647"/>
                </a:lnTo>
                <a:lnTo>
                  <a:pt x="8761" y="5662"/>
                </a:lnTo>
                <a:lnTo>
                  <a:pt x="8747" y="5675"/>
                </a:lnTo>
                <a:lnTo>
                  <a:pt x="8737" y="5687"/>
                </a:lnTo>
                <a:lnTo>
                  <a:pt x="8728" y="5695"/>
                </a:lnTo>
                <a:lnTo>
                  <a:pt x="8723" y="5701"/>
                </a:lnTo>
                <a:lnTo>
                  <a:pt x="8714" y="5708"/>
                </a:lnTo>
                <a:lnTo>
                  <a:pt x="8712" y="5709"/>
                </a:lnTo>
                <a:lnTo>
                  <a:pt x="8719" y="5756"/>
                </a:lnTo>
                <a:lnTo>
                  <a:pt x="8726" y="5798"/>
                </a:lnTo>
                <a:lnTo>
                  <a:pt x="8732" y="5833"/>
                </a:lnTo>
                <a:lnTo>
                  <a:pt x="8737" y="5862"/>
                </a:lnTo>
                <a:lnTo>
                  <a:pt x="8740" y="5887"/>
                </a:lnTo>
                <a:lnTo>
                  <a:pt x="8745" y="5909"/>
                </a:lnTo>
                <a:lnTo>
                  <a:pt x="8747" y="5927"/>
                </a:lnTo>
                <a:lnTo>
                  <a:pt x="8749" y="5941"/>
                </a:lnTo>
                <a:lnTo>
                  <a:pt x="8752" y="5951"/>
                </a:lnTo>
                <a:lnTo>
                  <a:pt x="8752" y="5960"/>
                </a:lnTo>
                <a:lnTo>
                  <a:pt x="8754" y="5967"/>
                </a:lnTo>
                <a:lnTo>
                  <a:pt x="8754" y="5968"/>
                </a:lnTo>
                <a:lnTo>
                  <a:pt x="8754" y="5972"/>
                </a:lnTo>
                <a:lnTo>
                  <a:pt x="8712" y="6010"/>
                </a:lnTo>
                <a:lnTo>
                  <a:pt x="8671" y="6045"/>
                </a:lnTo>
                <a:lnTo>
                  <a:pt x="8634" y="6076"/>
                </a:lnTo>
                <a:lnTo>
                  <a:pt x="8599" y="6106"/>
                </a:lnTo>
                <a:lnTo>
                  <a:pt x="8566" y="6135"/>
                </a:lnTo>
                <a:lnTo>
                  <a:pt x="8535" y="6162"/>
                </a:lnTo>
                <a:lnTo>
                  <a:pt x="8509" y="6184"/>
                </a:lnTo>
                <a:lnTo>
                  <a:pt x="8483" y="6207"/>
                </a:lnTo>
                <a:lnTo>
                  <a:pt x="8438" y="6243"/>
                </a:lnTo>
                <a:lnTo>
                  <a:pt x="8398" y="6276"/>
                </a:lnTo>
                <a:lnTo>
                  <a:pt x="8366" y="6306"/>
                </a:lnTo>
                <a:lnTo>
                  <a:pt x="8342" y="6325"/>
                </a:lnTo>
                <a:lnTo>
                  <a:pt x="8323" y="6342"/>
                </a:lnTo>
                <a:lnTo>
                  <a:pt x="8307" y="6356"/>
                </a:lnTo>
                <a:lnTo>
                  <a:pt x="8297" y="6365"/>
                </a:lnTo>
                <a:lnTo>
                  <a:pt x="8290" y="6368"/>
                </a:lnTo>
                <a:lnTo>
                  <a:pt x="8286" y="6374"/>
                </a:lnTo>
                <a:lnTo>
                  <a:pt x="8283" y="6375"/>
                </a:lnTo>
                <a:lnTo>
                  <a:pt x="8297" y="6415"/>
                </a:lnTo>
                <a:lnTo>
                  <a:pt x="8307" y="6452"/>
                </a:lnTo>
                <a:lnTo>
                  <a:pt x="8319" y="6487"/>
                </a:lnTo>
                <a:lnTo>
                  <a:pt x="8330" y="6520"/>
                </a:lnTo>
                <a:lnTo>
                  <a:pt x="8338" y="6551"/>
                </a:lnTo>
                <a:lnTo>
                  <a:pt x="8347" y="6579"/>
                </a:lnTo>
                <a:lnTo>
                  <a:pt x="8363" y="6628"/>
                </a:lnTo>
                <a:lnTo>
                  <a:pt x="8375" y="6671"/>
                </a:lnTo>
                <a:lnTo>
                  <a:pt x="8387" y="6706"/>
                </a:lnTo>
                <a:lnTo>
                  <a:pt x="8398" y="6734"/>
                </a:lnTo>
                <a:lnTo>
                  <a:pt x="8405" y="6756"/>
                </a:lnTo>
                <a:lnTo>
                  <a:pt x="8410" y="6775"/>
                </a:lnTo>
                <a:lnTo>
                  <a:pt x="8413" y="6789"/>
                </a:lnTo>
                <a:lnTo>
                  <a:pt x="8417" y="6798"/>
                </a:lnTo>
                <a:lnTo>
                  <a:pt x="8418" y="6805"/>
                </a:lnTo>
                <a:lnTo>
                  <a:pt x="8418" y="6808"/>
                </a:lnTo>
                <a:lnTo>
                  <a:pt x="8422" y="6810"/>
                </a:lnTo>
                <a:lnTo>
                  <a:pt x="8380" y="6810"/>
                </a:lnTo>
                <a:lnTo>
                  <a:pt x="8187" y="6810"/>
                </a:lnTo>
                <a:lnTo>
                  <a:pt x="8152" y="6758"/>
                </a:lnTo>
                <a:lnTo>
                  <a:pt x="8121" y="6713"/>
                </a:lnTo>
                <a:lnTo>
                  <a:pt x="8095" y="6673"/>
                </a:lnTo>
                <a:lnTo>
                  <a:pt x="8074" y="6640"/>
                </a:lnTo>
                <a:lnTo>
                  <a:pt x="8053" y="6610"/>
                </a:lnTo>
                <a:lnTo>
                  <a:pt x="8039" y="6586"/>
                </a:lnTo>
                <a:lnTo>
                  <a:pt x="8025" y="6565"/>
                </a:lnTo>
                <a:lnTo>
                  <a:pt x="8015" y="6551"/>
                </a:lnTo>
                <a:lnTo>
                  <a:pt x="8006" y="6539"/>
                </a:lnTo>
                <a:lnTo>
                  <a:pt x="8001" y="6528"/>
                </a:lnTo>
                <a:lnTo>
                  <a:pt x="7998" y="6521"/>
                </a:lnTo>
                <a:lnTo>
                  <a:pt x="7992" y="6518"/>
                </a:lnTo>
                <a:lnTo>
                  <a:pt x="7991" y="6515"/>
                </a:lnTo>
                <a:lnTo>
                  <a:pt x="7991" y="6513"/>
                </a:lnTo>
                <a:lnTo>
                  <a:pt x="7925" y="6513"/>
                </a:lnTo>
                <a:lnTo>
                  <a:pt x="7262" y="6513"/>
                </a:lnTo>
                <a:lnTo>
                  <a:pt x="7236" y="6560"/>
                </a:lnTo>
                <a:lnTo>
                  <a:pt x="7213" y="6601"/>
                </a:lnTo>
                <a:lnTo>
                  <a:pt x="7189" y="6640"/>
                </a:lnTo>
                <a:lnTo>
                  <a:pt x="7170" y="6678"/>
                </a:lnTo>
                <a:lnTo>
                  <a:pt x="7151" y="6713"/>
                </a:lnTo>
                <a:lnTo>
                  <a:pt x="7133" y="6742"/>
                </a:lnTo>
                <a:lnTo>
                  <a:pt x="7117" y="6774"/>
                </a:lnTo>
                <a:lnTo>
                  <a:pt x="7102" y="6800"/>
                </a:lnTo>
                <a:lnTo>
                  <a:pt x="7074" y="6848"/>
                </a:lnTo>
                <a:lnTo>
                  <a:pt x="7051" y="6887"/>
                </a:lnTo>
                <a:lnTo>
                  <a:pt x="7034" y="6920"/>
                </a:lnTo>
                <a:lnTo>
                  <a:pt x="7018" y="6946"/>
                </a:lnTo>
                <a:lnTo>
                  <a:pt x="7008" y="6968"/>
                </a:lnTo>
                <a:lnTo>
                  <a:pt x="6999" y="6984"/>
                </a:lnTo>
                <a:lnTo>
                  <a:pt x="6992" y="6995"/>
                </a:lnTo>
                <a:lnTo>
                  <a:pt x="6989" y="7001"/>
                </a:lnTo>
                <a:lnTo>
                  <a:pt x="6985" y="7005"/>
                </a:lnTo>
                <a:lnTo>
                  <a:pt x="6985" y="7008"/>
                </a:lnTo>
                <a:lnTo>
                  <a:pt x="6984" y="7010"/>
                </a:lnTo>
                <a:lnTo>
                  <a:pt x="7034" y="7055"/>
                </a:lnTo>
                <a:lnTo>
                  <a:pt x="7076" y="7095"/>
                </a:lnTo>
                <a:lnTo>
                  <a:pt x="7112" y="7130"/>
                </a:lnTo>
                <a:lnTo>
                  <a:pt x="7144" y="7161"/>
                </a:lnTo>
                <a:lnTo>
                  <a:pt x="7171" y="7188"/>
                </a:lnTo>
                <a:lnTo>
                  <a:pt x="7194" y="7207"/>
                </a:lnTo>
                <a:lnTo>
                  <a:pt x="7211" y="7224"/>
                </a:lnTo>
                <a:lnTo>
                  <a:pt x="7227" y="7240"/>
                </a:lnTo>
                <a:lnTo>
                  <a:pt x="7237" y="7250"/>
                </a:lnTo>
                <a:lnTo>
                  <a:pt x="7246" y="7257"/>
                </a:lnTo>
                <a:lnTo>
                  <a:pt x="7253" y="7264"/>
                </a:lnTo>
                <a:lnTo>
                  <a:pt x="7257" y="7268"/>
                </a:lnTo>
                <a:lnTo>
                  <a:pt x="7262" y="7273"/>
                </a:lnTo>
                <a:lnTo>
                  <a:pt x="7283" y="7273"/>
                </a:lnTo>
                <a:lnTo>
                  <a:pt x="7384" y="7273"/>
                </a:lnTo>
                <a:lnTo>
                  <a:pt x="7431" y="7245"/>
                </a:lnTo>
                <a:lnTo>
                  <a:pt x="7472" y="7221"/>
                </a:lnTo>
                <a:lnTo>
                  <a:pt x="7507" y="7198"/>
                </a:lnTo>
                <a:lnTo>
                  <a:pt x="7537" y="7181"/>
                </a:lnTo>
                <a:lnTo>
                  <a:pt x="7561" y="7165"/>
                </a:lnTo>
                <a:lnTo>
                  <a:pt x="7584" y="7153"/>
                </a:lnTo>
                <a:lnTo>
                  <a:pt x="7601" y="7141"/>
                </a:lnTo>
                <a:lnTo>
                  <a:pt x="7613" y="7132"/>
                </a:lnTo>
                <a:lnTo>
                  <a:pt x="7625" y="7127"/>
                </a:lnTo>
                <a:lnTo>
                  <a:pt x="7634" y="7121"/>
                </a:lnTo>
                <a:lnTo>
                  <a:pt x="7639" y="7118"/>
                </a:lnTo>
                <a:lnTo>
                  <a:pt x="7643" y="7115"/>
                </a:lnTo>
                <a:lnTo>
                  <a:pt x="7646" y="7113"/>
                </a:lnTo>
                <a:lnTo>
                  <a:pt x="7678" y="7128"/>
                </a:lnTo>
                <a:lnTo>
                  <a:pt x="7705" y="7144"/>
                </a:lnTo>
                <a:lnTo>
                  <a:pt x="7730" y="7155"/>
                </a:lnTo>
                <a:lnTo>
                  <a:pt x="7749" y="7165"/>
                </a:lnTo>
                <a:lnTo>
                  <a:pt x="7766" y="7174"/>
                </a:lnTo>
                <a:lnTo>
                  <a:pt x="7780" y="7182"/>
                </a:lnTo>
                <a:lnTo>
                  <a:pt x="7791" y="7189"/>
                </a:lnTo>
                <a:lnTo>
                  <a:pt x="7803" y="7195"/>
                </a:lnTo>
                <a:lnTo>
                  <a:pt x="7815" y="7200"/>
                </a:lnTo>
                <a:lnTo>
                  <a:pt x="7822" y="7205"/>
                </a:lnTo>
                <a:lnTo>
                  <a:pt x="7824" y="7205"/>
                </a:lnTo>
                <a:lnTo>
                  <a:pt x="7811" y="7271"/>
                </a:lnTo>
                <a:lnTo>
                  <a:pt x="7803" y="7327"/>
                </a:lnTo>
                <a:lnTo>
                  <a:pt x="7794" y="7377"/>
                </a:lnTo>
                <a:lnTo>
                  <a:pt x="7785" y="7421"/>
                </a:lnTo>
                <a:lnTo>
                  <a:pt x="7778" y="7457"/>
                </a:lnTo>
                <a:lnTo>
                  <a:pt x="7773" y="7487"/>
                </a:lnTo>
                <a:lnTo>
                  <a:pt x="7770" y="7511"/>
                </a:lnTo>
                <a:lnTo>
                  <a:pt x="7764" y="7530"/>
                </a:lnTo>
                <a:lnTo>
                  <a:pt x="7763" y="7546"/>
                </a:lnTo>
                <a:lnTo>
                  <a:pt x="7761" y="7556"/>
                </a:lnTo>
                <a:lnTo>
                  <a:pt x="7758" y="7567"/>
                </a:lnTo>
                <a:lnTo>
                  <a:pt x="7758" y="7572"/>
                </a:lnTo>
                <a:lnTo>
                  <a:pt x="7756" y="7577"/>
                </a:lnTo>
                <a:lnTo>
                  <a:pt x="7803" y="7584"/>
                </a:lnTo>
                <a:lnTo>
                  <a:pt x="7844" y="7588"/>
                </a:lnTo>
                <a:lnTo>
                  <a:pt x="7879" y="7593"/>
                </a:lnTo>
                <a:lnTo>
                  <a:pt x="7907" y="7594"/>
                </a:lnTo>
                <a:lnTo>
                  <a:pt x="7933" y="7598"/>
                </a:lnTo>
                <a:lnTo>
                  <a:pt x="7956" y="7601"/>
                </a:lnTo>
                <a:lnTo>
                  <a:pt x="7973" y="7603"/>
                </a:lnTo>
                <a:lnTo>
                  <a:pt x="7985" y="7605"/>
                </a:lnTo>
                <a:lnTo>
                  <a:pt x="7998" y="7605"/>
                </a:lnTo>
                <a:lnTo>
                  <a:pt x="8003" y="7607"/>
                </a:lnTo>
                <a:lnTo>
                  <a:pt x="8010" y="7607"/>
                </a:lnTo>
                <a:lnTo>
                  <a:pt x="8018" y="7607"/>
                </a:lnTo>
                <a:lnTo>
                  <a:pt x="8025" y="7645"/>
                </a:lnTo>
                <a:lnTo>
                  <a:pt x="8029" y="7678"/>
                </a:lnTo>
                <a:lnTo>
                  <a:pt x="8036" y="7711"/>
                </a:lnTo>
                <a:lnTo>
                  <a:pt x="8041" y="7741"/>
                </a:lnTo>
                <a:lnTo>
                  <a:pt x="8050" y="7793"/>
                </a:lnTo>
                <a:lnTo>
                  <a:pt x="8057" y="7840"/>
                </a:lnTo>
                <a:lnTo>
                  <a:pt x="8062" y="7878"/>
                </a:lnTo>
                <a:lnTo>
                  <a:pt x="8069" y="7911"/>
                </a:lnTo>
                <a:lnTo>
                  <a:pt x="8074" y="7937"/>
                </a:lnTo>
                <a:lnTo>
                  <a:pt x="8076" y="7958"/>
                </a:lnTo>
                <a:lnTo>
                  <a:pt x="8079" y="7975"/>
                </a:lnTo>
                <a:lnTo>
                  <a:pt x="8083" y="7988"/>
                </a:lnTo>
                <a:lnTo>
                  <a:pt x="8083" y="7996"/>
                </a:lnTo>
                <a:lnTo>
                  <a:pt x="8085" y="8001"/>
                </a:lnTo>
                <a:lnTo>
                  <a:pt x="8085" y="8005"/>
                </a:lnTo>
                <a:lnTo>
                  <a:pt x="8085" y="8008"/>
                </a:lnTo>
                <a:lnTo>
                  <a:pt x="8128" y="8008"/>
                </a:lnTo>
                <a:lnTo>
                  <a:pt x="8559" y="8008"/>
                </a:lnTo>
                <a:lnTo>
                  <a:pt x="8601" y="7991"/>
                </a:lnTo>
                <a:lnTo>
                  <a:pt x="8641" y="7974"/>
                </a:lnTo>
                <a:lnTo>
                  <a:pt x="8676" y="7958"/>
                </a:lnTo>
                <a:lnTo>
                  <a:pt x="8711" y="7942"/>
                </a:lnTo>
                <a:lnTo>
                  <a:pt x="8744" y="7928"/>
                </a:lnTo>
                <a:lnTo>
                  <a:pt x="8772" y="7916"/>
                </a:lnTo>
                <a:lnTo>
                  <a:pt x="8799" y="7906"/>
                </a:lnTo>
                <a:lnTo>
                  <a:pt x="8824" y="7894"/>
                </a:lnTo>
                <a:lnTo>
                  <a:pt x="8871" y="7874"/>
                </a:lnTo>
                <a:lnTo>
                  <a:pt x="8907" y="7859"/>
                </a:lnTo>
                <a:lnTo>
                  <a:pt x="8935" y="7847"/>
                </a:lnTo>
                <a:lnTo>
                  <a:pt x="8963" y="7834"/>
                </a:lnTo>
                <a:lnTo>
                  <a:pt x="8980" y="7826"/>
                </a:lnTo>
                <a:lnTo>
                  <a:pt x="8994" y="7822"/>
                </a:lnTo>
                <a:lnTo>
                  <a:pt x="9003" y="7817"/>
                </a:lnTo>
                <a:lnTo>
                  <a:pt x="9012" y="7814"/>
                </a:lnTo>
                <a:lnTo>
                  <a:pt x="9015" y="7810"/>
                </a:lnTo>
                <a:lnTo>
                  <a:pt x="9017" y="7810"/>
                </a:lnTo>
                <a:lnTo>
                  <a:pt x="9018" y="7810"/>
                </a:lnTo>
                <a:lnTo>
                  <a:pt x="9076" y="7833"/>
                </a:lnTo>
                <a:lnTo>
                  <a:pt x="9126" y="7850"/>
                </a:lnTo>
                <a:lnTo>
                  <a:pt x="9170" y="7868"/>
                </a:lnTo>
                <a:lnTo>
                  <a:pt x="9206" y="7881"/>
                </a:lnTo>
                <a:lnTo>
                  <a:pt x="9239" y="7894"/>
                </a:lnTo>
                <a:lnTo>
                  <a:pt x="9265" y="7902"/>
                </a:lnTo>
                <a:lnTo>
                  <a:pt x="9288" y="7911"/>
                </a:lnTo>
                <a:lnTo>
                  <a:pt x="9305" y="7918"/>
                </a:lnTo>
                <a:lnTo>
                  <a:pt x="9319" y="7925"/>
                </a:lnTo>
                <a:lnTo>
                  <a:pt x="9328" y="7927"/>
                </a:lnTo>
                <a:lnTo>
                  <a:pt x="9337" y="7932"/>
                </a:lnTo>
                <a:lnTo>
                  <a:pt x="9340" y="7932"/>
                </a:lnTo>
                <a:lnTo>
                  <a:pt x="9345" y="7934"/>
                </a:lnTo>
                <a:lnTo>
                  <a:pt x="9401" y="7935"/>
                </a:lnTo>
                <a:lnTo>
                  <a:pt x="9455" y="7937"/>
                </a:lnTo>
                <a:lnTo>
                  <a:pt x="9505" y="7941"/>
                </a:lnTo>
                <a:lnTo>
                  <a:pt x="9551" y="7942"/>
                </a:lnTo>
                <a:lnTo>
                  <a:pt x="9592" y="7944"/>
                </a:lnTo>
                <a:lnTo>
                  <a:pt x="9632" y="7944"/>
                </a:lnTo>
                <a:lnTo>
                  <a:pt x="9669" y="7946"/>
                </a:lnTo>
                <a:lnTo>
                  <a:pt x="9704" y="7949"/>
                </a:lnTo>
                <a:lnTo>
                  <a:pt x="9735" y="7949"/>
                </a:lnTo>
                <a:lnTo>
                  <a:pt x="9763" y="7951"/>
                </a:lnTo>
                <a:lnTo>
                  <a:pt x="9789" y="7951"/>
                </a:lnTo>
                <a:lnTo>
                  <a:pt x="9813" y="7953"/>
                </a:lnTo>
                <a:lnTo>
                  <a:pt x="9836" y="7953"/>
                </a:lnTo>
                <a:lnTo>
                  <a:pt x="9855" y="7953"/>
                </a:lnTo>
                <a:lnTo>
                  <a:pt x="9888" y="7956"/>
                </a:lnTo>
                <a:lnTo>
                  <a:pt x="9914" y="7956"/>
                </a:lnTo>
                <a:lnTo>
                  <a:pt x="9932" y="7958"/>
                </a:lnTo>
                <a:lnTo>
                  <a:pt x="9947" y="7958"/>
                </a:lnTo>
                <a:lnTo>
                  <a:pt x="9965" y="7958"/>
                </a:lnTo>
                <a:lnTo>
                  <a:pt x="9968" y="7994"/>
                </a:lnTo>
                <a:lnTo>
                  <a:pt x="9973" y="8029"/>
                </a:lnTo>
                <a:lnTo>
                  <a:pt x="9977" y="8062"/>
                </a:lnTo>
                <a:lnTo>
                  <a:pt x="9980" y="8094"/>
                </a:lnTo>
                <a:lnTo>
                  <a:pt x="9986" y="8148"/>
                </a:lnTo>
                <a:lnTo>
                  <a:pt x="9991" y="8194"/>
                </a:lnTo>
                <a:lnTo>
                  <a:pt x="9994" y="8233"/>
                </a:lnTo>
                <a:lnTo>
                  <a:pt x="9999" y="8266"/>
                </a:lnTo>
                <a:lnTo>
                  <a:pt x="10001" y="8292"/>
                </a:lnTo>
                <a:lnTo>
                  <a:pt x="10003" y="8314"/>
                </a:lnTo>
                <a:lnTo>
                  <a:pt x="10006" y="8332"/>
                </a:lnTo>
                <a:lnTo>
                  <a:pt x="10008" y="8342"/>
                </a:lnTo>
                <a:lnTo>
                  <a:pt x="10008" y="8354"/>
                </a:lnTo>
                <a:lnTo>
                  <a:pt x="10008" y="8358"/>
                </a:lnTo>
                <a:lnTo>
                  <a:pt x="10010" y="8363"/>
                </a:lnTo>
                <a:lnTo>
                  <a:pt x="10010" y="8365"/>
                </a:lnTo>
                <a:lnTo>
                  <a:pt x="10057" y="8365"/>
                </a:lnTo>
                <a:lnTo>
                  <a:pt x="10511" y="8365"/>
                </a:lnTo>
                <a:lnTo>
                  <a:pt x="10518" y="8408"/>
                </a:lnTo>
                <a:lnTo>
                  <a:pt x="10523" y="8448"/>
                </a:lnTo>
                <a:lnTo>
                  <a:pt x="10526" y="8487"/>
                </a:lnTo>
                <a:lnTo>
                  <a:pt x="10532" y="8521"/>
                </a:lnTo>
                <a:lnTo>
                  <a:pt x="10535" y="8554"/>
                </a:lnTo>
                <a:lnTo>
                  <a:pt x="10540" y="8586"/>
                </a:lnTo>
                <a:lnTo>
                  <a:pt x="10542" y="8614"/>
                </a:lnTo>
                <a:lnTo>
                  <a:pt x="10547" y="8640"/>
                </a:lnTo>
                <a:lnTo>
                  <a:pt x="10551" y="8687"/>
                </a:lnTo>
                <a:lnTo>
                  <a:pt x="10556" y="8723"/>
                </a:lnTo>
                <a:lnTo>
                  <a:pt x="10559" y="8756"/>
                </a:lnTo>
                <a:lnTo>
                  <a:pt x="10561" y="8781"/>
                </a:lnTo>
                <a:lnTo>
                  <a:pt x="10566" y="8800"/>
                </a:lnTo>
                <a:lnTo>
                  <a:pt x="10566" y="8815"/>
                </a:lnTo>
                <a:lnTo>
                  <a:pt x="10568" y="8826"/>
                </a:lnTo>
                <a:lnTo>
                  <a:pt x="10568" y="8833"/>
                </a:lnTo>
                <a:lnTo>
                  <a:pt x="10570" y="8838"/>
                </a:lnTo>
                <a:lnTo>
                  <a:pt x="10570" y="8840"/>
                </a:lnTo>
                <a:lnTo>
                  <a:pt x="10629" y="8840"/>
                </a:lnTo>
                <a:lnTo>
                  <a:pt x="10913" y="8840"/>
                </a:lnTo>
                <a:lnTo>
                  <a:pt x="11801" y="9431"/>
                </a:lnTo>
                <a:close/>
                <a:moveTo>
                  <a:pt x="2910" y="7315"/>
                </a:moveTo>
                <a:lnTo>
                  <a:pt x="2886" y="7356"/>
                </a:lnTo>
                <a:lnTo>
                  <a:pt x="2867" y="7391"/>
                </a:lnTo>
                <a:lnTo>
                  <a:pt x="2849" y="7424"/>
                </a:lnTo>
                <a:lnTo>
                  <a:pt x="2834" y="7450"/>
                </a:lnTo>
                <a:lnTo>
                  <a:pt x="2823" y="7471"/>
                </a:lnTo>
                <a:lnTo>
                  <a:pt x="2813" y="7492"/>
                </a:lnTo>
                <a:lnTo>
                  <a:pt x="2804" y="7508"/>
                </a:lnTo>
                <a:lnTo>
                  <a:pt x="2797" y="7518"/>
                </a:lnTo>
                <a:lnTo>
                  <a:pt x="2790" y="7528"/>
                </a:lnTo>
                <a:lnTo>
                  <a:pt x="2787" y="7535"/>
                </a:lnTo>
                <a:lnTo>
                  <a:pt x="2782" y="7544"/>
                </a:lnTo>
                <a:lnTo>
                  <a:pt x="2780" y="7548"/>
                </a:lnTo>
                <a:lnTo>
                  <a:pt x="2738" y="7520"/>
                </a:lnTo>
                <a:lnTo>
                  <a:pt x="2698" y="7494"/>
                </a:lnTo>
                <a:lnTo>
                  <a:pt x="2663" y="7469"/>
                </a:lnTo>
                <a:lnTo>
                  <a:pt x="2628" y="7448"/>
                </a:lnTo>
                <a:lnTo>
                  <a:pt x="2595" y="7426"/>
                </a:lnTo>
                <a:lnTo>
                  <a:pt x="2568" y="7407"/>
                </a:lnTo>
                <a:lnTo>
                  <a:pt x="2538" y="7389"/>
                </a:lnTo>
                <a:lnTo>
                  <a:pt x="2515" y="7372"/>
                </a:lnTo>
                <a:lnTo>
                  <a:pt x="2470" y="7342"/>
                </a:lnTo>
                <a:lnTo>
                  <a:pt x="2434" y="7316"/>
                </a:lnTo>
                <a:lnTo>
                  <a:pt x="2402" y="7297"/>
                </a:lnTo>
                <a:lnTo>
                  <a:pt x="2380" y="7281"/>
                </a:lnTo>
                <a:lnTo>
                  <a:pt x="2359" y="7268"/>
                </a:lnTo>
                <a:lnTo>
                  <a:pt x="2343" y="7259"/>
                </a:lnTo>
                <a:lnTo>
                  <a:pt x="2335" y="7254"/>
                </a:lnTo>
                <a:lnTo>
                  <a:pt x="2329" y="7247"/>
                </a:lnTo>
                <a:lnTo>
                  <a:pt x="2324" y="7245"/>
                </a:lnTo>
                <a:lnTo>
                  <a:pt x="2322" y="7245"/>
                </a:lnTo>
                <a:lnTo>
                  <a:pt x="2321" y="7241"/>
                </a:lnTo>
                <a:lnTo>
                  <a:pt x="2267" y="7271"/>
                </a:lnTo>
                <a:lnTo>
                  <a:pt x="2220" y="7294"/>
                </a:lnTo>
                <a:lnTo>
                  <a:pt x="2178" y="7316"/>
                </a:lnTo>
                <a:lnTo>
                  <a:pt x="2143" y="7334"/>
                </a:lnTo>
                <a:lnTo>
                  <a:pt x="2112" y="7351"/>
                </a:lnTo>
                <a:lnTo>
                  <a:pt x="2088" y="7361"/>
                </a:lnTo>
                <a:lnTo>
                  <a:pt x="2068" y="7374"/>
                </a:lnTo>
                <a:lnTo>
                  <a:pt x="2051" y="7382"/>
                </a:lnTo>
                <a:lnTo>
                  <a:pt x="2039" y="7389"/>
                </a:lnTo>
                <a:lnTo>
                  <a:pt x="2028" y="7393"/>
                </a:lnTo>
                <a:lnTo>
                  <a:pt x="2021" y="7398"/>
                </a:lnTo>
                <a:lnTo>
                  <a:pt x="2018" y="7400"/>
                </a:lnTo>
                <a:lnTo>
                  <a:pt x="2013" y="7401"/>
                </a:lnTo>
                <a:lnTo>
                  <a:pt x="1948" y="7361"/>
                </a:lnTo>
                <a:lnTo>
                  <a:pt x="1884" y="7327"/>
                </a:lnTo>
                <a:lnTo>
                  <a:pt x="1827" y="7292"/>
                </a:lnTo>
                <a:lnTo>
                  <a:pt x="1773" y="7262"/>
                </a:lnTo>
                <a:lnTo>
                  <a:pt x="1722" y="7231"/>
                </a:lnTo>
                <a:lnTo>
                  <a:pt x="1674" y="7203"/>
                </a:lnTo>
                <a:lnTo>
                  <a:pt x="1632" y="7179"/>
                </a:lnTo>
                <a:lnTo>
                  <a:pt x="1592" y="7155"/>
                </a:lnTo>
                <a:lnTo>
                  <a:pt x="1554" y="7132"/>
                </a:lnTo>
                <a:lnTo>
                  <a:pt x="1521" y="7113"/>
                </a:lnTo>
                <a:lnTo>
                  <a:pt x="1491" y="7095"/>
                </a:lnTo>
                <a:lnTo>
                  <a:pt x="1461" y="7078"/>
                </a:lnTo>
                <a:lnTo>
                  <a:pt x="1435" y="7062"/>
                </a:lnTo>
                <a:lnTo>
                  <a:pt x="1414" y="7050"/>
                </a:lnTo>
                <a:lnTo>
                  <a:pt x="1394" y="7038"/>
                </a:lnTo>
                <a:lnTo>
                  <a:pt x="1374" y="7028"/>
                </a:lnTo>
                <a:lnTo>
                  <a:pt x="1347" y="7010"/>
                </a:lnTo>
                <a:lnTo>
                  <a:pt x="1322" y="6996"/>
                </a:lnTo>
                <a:lnTo>
                  <a:pt x="1307" y="6986"/>
                </a:lnTo>
                <a:lnTo>
                  <a:pt x="1296" y="6979"/>
                </a:lnTo>
                <a:lnTo>
                  <a:pt x="1289" y="6977"/>
                </a:lnTo>
                <a:lnTo>
                  <a:pt x="1284" y="6975"/>
                </a:lnTo>
                <a:lnTo>
                  <a:pt x="1284" y="6972"/>
                </a:lnTo>
                <a:lnTo>
                  <a:pt x="1296" y="6937"/>
                </a:lnTo>
                <a:lnTo>
                  <a:pt x="1307" y="6909"/>
                </a:lnTo>
                <a:lnTo>
                  <a:pt x="1315" y="6883"/>
                </a:lnTo>
                <a:lnTo>
                  <a:pt x="1322" y="6859"/>
                </a:lnTo>
                <a:lnTo>
                  <a:pt x="1329" y="6841"/>
                </a:lnTo>
                <a:lnTo>
                  <a:pt x="1334" y="6824"/>
                </a:lnTo>
                <a:lnTo>
                  <a:pt x="1340" y="6810"/>
                </a:lnTo>
                <a:lnTo>
                  <a:pt x="1341" y="6801"/>
                </a:lnTo>
                <a:lnTo>
                  <a:pt x="1347" y="6793"/>
                </a:lnTo>
                <a:lnTo>
                  <a:pt x="1348" y="6788"/>
                </a:lnTo>
                <a:lnTo>
                  <a:pt x="1350" y="6781"/>
                </a:lnTo>
                <a:lnTo>
                  <a:pt x="1350" y="6775"/>
                </a:lnTo>
                <a:lnTo>
                  <a:pt x="1427" y="6807"/>
                </a:lnTo>
                <a:lnTo>
                  <a:pt x="1496" y="6835"/>
                </a:lnTo>
                <a:lnTo>
                  <a:pt x="1562" y="6864"/>
                </a:lnTo>
                <a:lnTo>
                  <a:pt x="1627" y="6887"/>
                </a:lnTo>
                <a:lnTo>
                  <a:pt x="1682" y="6911"/>
                </a:lnTo>
                <a:lnTo>
                  <a:pt x="1736" y="6932"/>
                </a:lnTo>
                <a:lnTo>
                  <a:pt x="1787" y="6953"/>
                </a:lnTo>
                <a:lnTo>
                  <a:pt x="1832" y="6970"/>
                </a:lnTo>
                <a:lnTo>
                  <a:pt x="1874" y="6988"/>
                </a:lnTo>
                <a:lnTo>
                  <a:pt x="1910" y="7003"/>
                </a:lnTo>
                <a:lnTo>
                  <a:pt x="1948" y="7017"/>
                </a:lnTo>
                <a:lnTo>
                  <a:pt x="1978" y="7029"/>
                </a:lnTo>
                <a:lnTo>
                  <a:pt x="2008" y="7043"/>
                </a:lnTo>
                <a:lnTo>
                  <a:pt x="2034" y="7052"/>
                </a:lnTo>
                <a:lnTo>
                  <a:pt x="2058" y="7062"/>
                </a:lnTo>
                <a:lnTo>
                  <a:pt x="2077" y="7071"/>
                </a:lnTo>
                <a:lnTo>
                  <a:pt x="2096" y="7078"/>
                </a:lnTo>
                <a:lnTo>
                  <a:pt x="2112" y="7085"/>
                </a:lnTo>
                <a:lnTo>
                  <a:pt x="2138" y="7095"/>
                </a:lnTo>
                <a:lnTo>
                  <a:pt x="2155" y="7102"/>
                </a:lnTo>
                <a:lnTo>
                  <a:pt x="2169" y="7106"/>
                </a:lnTo>
                <a:lnTo>
                  <a:pt x="2175" y="7111"/>
                </a:lnTo>
                <a:lnTo>
                  <a:pt x="2180" y="7111"/>
                </a:lnTo>
                <a:lnTo>
                  <a:pt x="2181" y="7113"/>
                </a:lnTo>
                <a:lnTo>
                  <a:pt x="2237" y="7081"/>
                </a:lnTo>
                <a:lnTo>
                  <a:pt x="2288" y="7055"/>
                </a:lnTo>
                <a:lnTo>
                  <a:pt x="2329" y="7035"/>
                </a:lnTo>
                <a:lnTo>
                  <a:pt x="2366" y="7014"/>
                </a:lnTo>
                <a:lnTo>
                  <a:pt x="2397" y="6996"/>
                </a:lnTo>
                <a:lnTo>
                  <a:pt x="2423" y="6984"/>
                </a:lnTo>
                <a:lnTo>
                  <a:pt x="2444" y="6972"/>
                </a:lnTo>
                <a:lnTo>
                  <a:pt x="2462" y="6963"/>
                </a:lnTo>
                <a:lnTo>
                  <a:pt x="2475" y="6958"/>
                </a:lnTo>
                <a:lnTo>
                  <a:pt x="2484" y="6951"/>
                </a:lnTo>
                <a:lnTo>
                  <a:pt x="2491" y="6949"/>
                </a:lnTo>
                <a:lnTo>
                  <a:pt x="2496" y="6944"/>
                </a:lnTo>
                <a:lnTo>
                  <a:pt x="2500" y="6942"/>
                </a:lnTo>
                <a:lnTo>
                  <a:pt x="2502" y="6942"/>
                </a:lnTo>
                <a:lnTo>
                  <a:pt x="2910" y="7315"/>
                </a:lnTo>
                <a:close/>
                <a:moveTo>
                  <a:pt x="9848" y="7607"/>
                </a:moveTo>
                <a:lnTo>
                  <a:pt x="9819" y="7619"/>
                </a:lnTo>
                <a:lnTo>
                  <a:pt x="9794" y="7629"/>
                </a:lnTo>
                <a:lnTo>
                  <a:pt x="9772" y="7638"/>
                </a:lnTo>
                <a:lnTo>
                  <a:pt x="9752" y="7645"/>
                </a:lnTo>
                <a:lnTo>
                  <a:pt x="9735" y="7652"/>
                </a:lnTo>
                <a:lnTo>
                  <a:pt x="9721" y="7657"/>
                </a:lnTo>
                <a:lnTo>
                  <a:pt x="9711" y="7662"/>
                </a:lnTo>
                <a:lnTo>
                  <a:pt x="9702" y="7664"/>
                </a:lnTo>
                <a:lnTo>
                  <a:pt x="9692" y="7669"/>
                </a:lnTo>
                <a:lnTo>
                  <a:pt x="9685" y="7671"/>
                </a:lnTo>
                <a:lnTo>
                  <a:pt x="9681" y="7673"/>
                </a:lnTo>
                <a:lnTo>
                  <a:pt x="9605" y="7645"/>
                </a:lnTo>
                <a:lnTo>
                  <a:pt x="9535" y="7621"/>
                </a:lnTo>
                <a:lnTo>
                  <a:pt x="9469" y="7596"/>
                </a:lnTo>
                <a:lnTo>
                  <a:pt x="9406" y="7575"/>
                </a:lnTo>
                <a:lnTo>
                  <a:pt x="9349" y="7553"/>
                </a:lnTo>
                <a:lnTo>
                  <a:pt x="9297" y="7534"/>
                </a:lnTo>
                <a:lnTo>
                  <a:pt x="9246" y="7516"/>
                </a:lnTo>
                <a:lnTo>
                  <a:pt x="9201" y="7501"/>
                </a:lnTo>
                <a:lnTo>
                  <a:pt x="9159" y="7485"/>
                </a:lnTo>
                <a:lnTo>
                  <a:pt x="9119" y="7471"/>
                </a:lnTo>
                <a:lnTo>
                  <a:pt x="9085" y="7459"/>
                </a:lnTo>
                <a:lnTo>
                  <a:pt x="9053" y="7448"/>
                </a:lnTo>
                <a:lnTo>
                  <a:pt x="9024" y="7436"/>
                </a:lnTo>
                <a:lnTo>
                  <a:pt x="8998" y="7428"/>
                </a:lnTo>
                <a:lnTo>
                  <a:pt x="8975" y="7419"/>
                </a:lnTo>
                <a:lnTo>
                  <a:pt x="8952" y="7410"/>
                </a:lnTo>
                <a:lnTo>
                  <a:pt x="8935" y="7403"/>
                </a:lnTo>
                <a:lnTo>
                  <a:pt x="8921" y="7400"/>
                </a:lnTo>
                <a:lnTo>
                  <a:pt x="8895" y="7389"/>
                </a:lnTo>
                <a:lnTo>
                  <a:pt x="8874" y="7382"/>
                </a:lnTo>
                <a:lnTo>
                  <a:pt x="8864" y="7377"/>
                </a:lnTo>
                <a:lnTo>
                  <a:pt x="8855" y="7375"/>
                </a:lnTo>
                <a:lnTo>
                  <a:pt x="8853" y="7375"/>
                </a:lnTo>
                <a:lnTo>
                  <a:pt x="8850" y="7374"/>
                </a:lnTo>
                <a:lnTo>
                  <a:pt x="8862" y="7344"/>
                </a:lnTo>
                <a:lnTo>
                  <a:pt x="8871" y="7318"/>
                </a:lnTo>
                <a:lnTo>
                  <a:pt x="8876" y="7297"/>
                </a:lnTo>
                <a:lnTo>
                  <a:pt x="8883" y="7276"/>
                </a:lnTo>
                <a:lnTo>
                  <a:pt x="8890" y="7259"/>
                </a:lnTo>
                <a:lnTo>
                  <a:pt x="8895" y="7247"/>
                </a:lnTo>
                <a:lnTo>
                  <a:pt x="8898" y="7235"/>
                </a:lnTo>
                <a:lnTo>
                  <a:pt x="8900" y="7226"/>
                </a:lnTo>
                <a:lnTo>
                  <a:pt x="8905" y="7214"/>
                </a:lnTo>
                <a:lnTo>
                  <a:pt x="8907" y="7207"/>
                </a:lnTo>
                <a:lnTo>
                  <a:pt x="8909" y="7205"/>
                </a:lnTo>
                <a:lnTo>
                  <a:pt x="9848" y="7607"/>
                </a:lnTo>
                <a:close/>
                <a:moveTo>
                  <a:pt x="8681" y="7113"/>
                </a:moveTo>
                <a:lnTo>
                  <a:pt x="8671" y="7148"/>
                </a:lnTo>
                <a:lnTo>
                  <a:pt x="8660" y="7179"/>
                </a:lnTo>
                <a:lnTo>
                  <a:pt x="8652" y="7207"/>
                </a:lnTo>
                <a:lnTo>
                  <a:pt x="8645" y="7229"/>
                </a:lnTo>
                <a:lnTo>
                  <a:pt x="8638" y="7248"/>
                </a:lnTo>
                <a:lnTo>
                  <a:pt x="8634" y="7266"/>
                </a:lnTo>
                <a:lnTo>
                  <a:pt x="8629" y="7280"/>
                </a:lnTo>
                <a:lnTo>
                  <a:pt x="8625" y="7290"/>
                </a:lnTo>
                <a:lnTo>
                  <a:pt x="8622" y="7299"/>
                </a:lnTo>
                <a:lnTo>
                  <a:pt x="8620" y="7304"/>
                </a:lnTo>
                <a:lnTo>
                  <a:pt x="8618" y="7313"/>
                </a:lnTo>
                <a:lnTo>
                  <a:pt x="8617" y="7315"/>
                </a:lnTo>
                <a:lnTo>
                  <a:pt x="8570" y="7306"/>
                </a:lnTo>
                <a:lnTo>
                  <a:pt x="8526" y="7294"/>
                </a:lnTo>
                <a:lnTo>
                  <a:pt x="8486" y="7285"/>
                </a:lnTo>
                <a:lnTo>
                  <a:pt x="8448" y="7280"/>
                </a:lnTo>
                <a:lnTo>
                  <a:pt x="8413" y="7271"/>
                </a:lnTo>
                <a:lnTo>
                  <a:pt x="8380" y="7264"/>
                </a:lnTo>
                <a:lnTo>
                  <a:pt x="8349" y="7257"/>
                </a:lnTo>
                <a:lnTo>
                  <a:pt x="8323" y="7250"/>
                </a:lnTo>
                <a:lnTo>
                  <a:pt x="8297" y="7247"/>
                </a:lnTo>
                <a:lnTo>
                  <a:pt x="8272" y="7241"/>
                </a:lnTo>
                <a:lnTo>
                  <a:pt x="8231" y="7231"/>
                </a:lnTo>
                <a:lnTo>
                  <a:pt x="8198" y="7224"/>
                </a:lnTo>
                <a:lnTo>
                  <a:pt x="8170" y="7221"/>
                </a:lnTo>
                <a:lnTo>
                  <a:pt x="8151" y="7214"/>
                </a:lnTo>
                <a:lnTo>
                  <a:pt x="8135" y="7212"/>
                </a:lnTo>
                <a:lnTo>
                  <a:pt x="8121" y="7208"/>
                </a:lnTo>
                <a:lnTo>
                  <a:pt x="8116" y="7207"/>
                </a:lnTo>
                <a:lnTo>
                  <a:pt x="8111" y="7207"/>
                </a:lnTo>
                <a:lnTo>
                  <a:pt x="8109" y="7205"/>
                </a:lnTo>
                <a:lnTo>
                  <a:pt x="8107" y="7205"/>
                </a:lnTo>
                <a:lnTo>
                  <a:pt x="8116" y="7161"/>
                </a:lnTo>
                <a:lnTo>
                  <a:pt x="8125" y="7123"/>
                </a:lnTo>
                <a:lnTo>
                  <a:pt x="8130" y="7090"/>
                </a:lnTo>
                <a:lnTo>
                  <a:pt x="8137" y="7062"/>
                </a:lnTo>
                <a:lnTo>
                  <a:pt x="8142" y="7038"/>
                </a:lnTo>
                <a:lnTo>
                  <a:pt x="8145" y="7017"/>
                </a:lnTo>
                <a:lnTo>
                  <a:pt x="8151" y="7001"/>
                </a:lnTo>
                <a:lnTo>
                  <a:pt x="8152" y="6988"/>
                </a:lnTo>
                <a:lnTo>
                  <a:pt x="8154" y="6977"/>
                </a:lnTo>
                <a:lnTo>
                  <a:pt x="8156" y="6970"/>
                </a:lnTo>
                <a:lnTo>
                  <a:pt x="8156" y="6961"/>
                </a:lnTo>
                <a:lnTo>
                  <a:pt x="8159" y="6958"/>
                </a:lnTo>
                <a:lnTo>
                  <a:pt x="8681" y="7113"/>
                </a:lnTo>
                <a:close/>
                <a:moveTo>
                  <a:pt x="8879" y="6972"/>
                </a:moveTo>
                <a:lnTo>
                  <a:pt x="8832" y="6951"/>
                </a:lnTo>
                <a:lnTo>
                  <a:pt x="8791" y="6928"/>
                </a:lnTo>
                <a:lnTo>
                  <a:pt x="8756" y="6911"/>
                </a:lnTo>
                <a:lnTo>
                  <a:pt x="8728" y="6895"/>
                </a:lnTo>
                <a:lnTo>
                  <a:pt x="8702" y="6883"/>
                </a:lnTo>
                <a:lnTo>
                  <a:pt x="8679" y="6875"/>
                </a:lnTo>
                <a:lnTo>
                  <a:pt x="8664" y="6866"/>
                </a:lnTo>
                <a:lnTo>
                  <a:pt x="8650" y="6857"/>
                </a:lnTo>
                <a:lnTo>
                  <a:pt x="8638" y="6852"/>
                </a:lnTo>
                <a:lnTo>
                  <a:pt x="8632" y="6848"/>
                </a:lnTo>
                <a:lnTo>
                  <a:pt x="8625" y="6845"/>
                </a:lnTo>
                <a:lnTo>
                  <a:pt x="8620" y="6843"/>
                </a:lnTo>
                <a:lnTo>
                  <a:pt x="8618" y="6841"/>
                </a:lnTo>
                <a:lnTo>
                  <a:pt x="8617" y="6841"/>
                </a:lnTo>
                <a:lnTo>
                  <a:pt x="8617" y="6800"/>
                </a:lnTo>
                <a:lnTo>
                  <a:pt x="8617" y="6765"/>
                </a:lnTo>
                <a:lnTo>
                  <a:pt x="8617" y="6734"/>
                </a:lnTo>
                <a:lnTo>
                  <a:pt x="8617" y="6708"/>
                </a:lnTo>
                <a:lnTo>
                  <a:pt x="8617" y="6683"/>
                </a:lnTo>
                <a:lnTo>
                  <a:pt x="8617" y="6666"/>
                </a:lnTo>
                <a:lnTo>
                  <a:pt x="8617" y="6650"/>
                </a:lnTo>
                <a:lnTo>
                  <a:pt x="8617" y="6638"/>
                </a:lnTo>
                <a:lnTo>
                  <a:pt x="8617" y="6629"/>
                </a:lnTo>
                <a:lnTo>
                  <a:pt x="8617" y="6621"/>
                </a:lnTo>
                <a:lnTo>
                  <a:pt x="8617" y="6612"/>
                </a:lnTo>
                <a:lnTo>
                  <a:pt x="8617" y="6610"/>
                </a:lnTo>
                <a:lnTo>
                  <a:pt x="8879" y="6972"/>
                </a:lnTo>
                <a:close/>
                <a:moveTo>
                  <a:pt x="25439" y="6873"/>
                </a:moveTo>
                <a:lnTo>
                  <a:pt x="25400" y="6901"/>
                </a:lnTo>
                <a:lnTo>
                  <a:pt x="25366" y="6927"/>
                </a:lnTo>
                <a:lnTo>
                  <a:pt x="25334" y="6949"/>
                </a:lnTo>
                <a:lnTo>
                  <a:pt x="25308" y="6968"/>
                </a:lnTo>
                <a:lnTo>
                  <a:pt x="25286" y="6984"/>
                </a:lnTo>
                <a:lnTo>
                  <a:pt x="25268" y="6996"/>
                </a:lnTo>
                <a:lnTo>
                  <a:pt x="25253" y="7008"/>
                </a:lnTo>
                <a:lnTo>
                  <a:pt x="25242" y="7017"/>
                </a:lnTo>
                <a:lnTo>
                  <a:pt x="25232" y="7022"/>
                </a:lnTo>
                <a:lnTo>
                  <a:pt x="25225" y="7029"/>
                </a:lnTo>
                <a:lnTo>
                  <a:pt x="25216" y="7036"/>
                </a:lnTo>
                <a:lnTo>
                  <a:pt x="25214" y="7038"/>
                </a:lnTo>
                <a:lnTo>
                  <a:pt x="25194" y="6979"/>
                </a:lnTo>
                <a:lnTo>
                  <a:pt x="25176" y="6927"/>
                </a:lnTo>
                <a:lnTo>
                  <a:pt x="25162" y="6876"/>
                </a:lnTo>
                <a:lnTo>
                  <a:pt x="25147" y="6828"/>
                </a:lnTo>
                <a:lnTo>
                  <a:pt x="25131" y="6784"/>
                </a:lnTo>
                <a:lnTo>
                  <a:pt x="25117" y="6746"/>
                </a:lnTo>
                <a:lnTo>
                  <a:pt x="25107" y="6706"/>
                </a:lnTo>
                <a:lnTo>
                  <a:pt x="25096" y="6671"/>
                </a:lnTo>
                <a:lnTo>
                  <a:pt x="25084" y="6640"/>
                </a:lnTo>
                <a:lnTo>
                  <a:pt x="25075" y="6610"/>
                </a:lnTo>
                <a:lnTo>
                  <a:pt x="25067" y="6582"/>
                </a:lnTo>
                <a:lnTo>
                  <a:pt x="25058" y="6560"/>
                </a:lnTo>
                <a:lnTo>
                  <a:pt x="25053" y="6537"/>
                </a:lnTo>
                <a:lnTo>
                  <a:pt x="25046" y="6518"/>
                </a:lnTo>
                <a:lnTo>
                  <a:pt x="25035" y="6483"/>
                </a:lnTo>
                <a:lnTo>
                  <a:pt x="25027" y="6459"/>
                </a:lnTo>
                <a:lnTo>
                  <a:pt x="25020" y="6438"/>
                </a:lnTo>
                <a:lnTo>
                  <a:pt x="25014" y="6424"/>
                </a:lnTo>
                <a:lnTo>
                  <a:pt x="25013" y="6415"/>
                </a:lnTo>
                <a:lnTo>
                  <a:pt x="25011" y="6408"/>
                </a:lnTo>
                <a:lnTo>
                  <a:pt x="25007" y="6407"/>
                </a:lnTo>
                <a:lnTo>
                  <a:pt x="25007" y="6403"/>
                </a:lnTo>
                <a:lnTo>
                  <a:pt x="25032" y="6410"/>
                </a:lnTo>
                <a:lnTo>
                  <a:pt x="25054" y="6417"/>
                </a:lnTo>
                <a:lnTo>
                  <a:pt x="25072" y="6421"/>
                </a:lnTo>
                <a:lnTo>
                  <a:pt x="25089" y="6426"/>
                </a:lnTo>
                <a:lnTo>
                  <a:pt x="25103" y="6428"/>
                </a:lnTo>
                <a:lnTo>
                  <a:pt x="25114" y="6433"/>
                </a:lnTo>
                <a:lnTo>
                  <a:pt x="25129" y="6436"/>
                </a:lnTo>
                <a:lnTo>
                  <a:pt x="25140" y="6438"/>
                </a:lnTo>
                <a:lnTo>
                  <a:pt x="25143" y="6441"/>
                </a:lnTo>
                <a:lnTo>
                  <a:pt x="25147" y="6441"/>
                </a:lnTo>
                <a:lnTo>
                  <a:pt x="25439" y="6873"/>
                </a:lnTo>
                <a:close/>
                <a:moveTo>
                  <a:pt x="1051" y="6542"/>
                </a:moveTo>
                <a:lnTo>
                  <a:pt x="987" y="6582"/>
                </a:lnTo>
                <a:lnTo>
                  <a:pt x="931" y="6621"/>
                </a:lnTo>
                <a:lnTo>
                  <a:pt x="882" y="6650"/>
                </a:lnTo>
                <a:lnTo>
                  <a:pt x="841" y="6678"/>
                </a:lnTo>
                <a:lnTo>
                  <a:pt x="806" y="6701"/>
                </a:lnTo>
                <a:lnTo>
                  <a:pt x="776" y="6720"/>
                </a:lnTo>
                <a:lnTo>
                  <a:pt x="754" y="6734"/>
                </a:lnTo>
                <a:lnTo>
                  <a:pt x="733" y="6748"/>
                </a:lnTo>
                <a:lnTo>
                  <a:pt x="717" y="6756"/>
                </a:lnTo>
                <a:lnTo>
                  <a:pt x="707" y="6765"/>
                </a:lnTo>
                <a:lnTo>
                  <a:pt x="698" y="6768"/>
                </a:lnTo>
                <a:lnTo>
                  <a:pt x="694" y="6774"/>
                </a:lnTo>
                <a:lnTo>
                  <a:pt x="689" y="6775"/>
                </a:lnTo>
                <a:lnTo>
                  <a:pt x="687" y="6775"/>
                </a:lnTo>
                <a:lnTo>
                  <a:pt x="670" y="6737"/>
                </a:lnTo>
                <a:lnTo>
                  <a:pt x="653" y="6701"/>
                </a:lnTo>
                <a:lnTo>
                  <a:pt x="637" y="6666"/>
                </a:lnTo>
                <a:lnTo>
                  <a:pt x="623" y="6633"/>
                </a:lnTo>
                <a:lnTo>
                  <a:pt x="609" y="6605"/>
                </a:lnTo>
                <a:lnTo>
                  <a:pt x="597" y="6577"/>
                </a:lnTo>
                <a:lnTo>
                  <a:pt x="573" y="6527"/>
                </a:lnTo>
                <a:lnTo>
                  <a:pt x="555" y="6485"/>
                </a:lnTo>
                <a:lnTo>
                  <a:pt x="538" y="6450"/>
                </a:lnTo>
                <a:lnTo>
                  <a:pt x="526" y="6421"/>
                </a:lnTo>
                <a:lnTo>
                  <a:pt x="517" y="6400"/>
                </a:lnTo>
                <a:lnTo>
                  <a:pt x="508" y="6382"/>
                </a:lnTo>
                <a:lnTo>
                  <a:pt x="501" y="6368"/>
                </a:lnTo>
                <a:lnTo>
                  <a:pt x="496" y="6358"/>
                </a:lnTo>
                <a:lnTo>
                  <a:pt x="494" y="6351"/>
                </a:lnTo>
                <a:lnTo>
                  <a:pt x="493" y="6349"/>
                </a:lnTo>
                <a:lnTo>
                  <a:pt x="491" y="6348"/>
                </a:lnTo>
                <a:lnTo>
                  <a:pt x="491" y="6344"/>
                </a:lnTo>
                <a:lnTo>
                  <a:pt x="1051" y="6542"/>
                </a:lnTo>
                <a:close/>
                <a:moveTo>
                  <a:pt x="27828" y="3555"/>
                </a:moveTo>
                <a:lnTo>
                  <a:pt x="27743" y="3563"/>
                </a:lnTo>
                <a:lnTo>
                  <a:pt x="27665" y="3572"/>
                </a:lnTo>
                <a:lnTo>
                  <a:pt x="27592" y="3581"/>
                </a:lnTo>
                <a:lnTo>
                  <a:pt x="27522" y="3588"/>
                </a:lnTo>
                <a:lnTo>
                  <a:pt x="27460" y="3593"/>
                </a:lnTo>
                <a:lnTo>
                  <a:pt x="27401" y="3600"/>
                </a:lnTo>
                <a:lnTo>
                  <a:pt x="27345" y="3607"/>
                </a:lnTo>
                <a:lnTo>
                  <a:pt x="27295" y="3612"/>
                </a:lnTo>
                <a:lnTo>
                  <a:pt x="27248" y="3617"/>
                </a:lnTo>
                <a:lnTo>
                  <a:pt x="27206" y="3622"/>
                </a:lnTo>
                <a:lnTo>
                  <a:pt x="27166" y="3626"/>
                </a:lnTo>
                <a:lnTo>
                  <a:pt x="27129" y="3631"/>
                </a:lnTo>
                <a:lnTo>
                  <a:pt x="27098" y="3633"/>
                </a:lnTo>
                <a:lnTo>
                  <a:pt x="27068" y="3638"/>
                </a:lnTo>
                <a:lnTo>
                  <a:pt x="27044" y="3640"/>
                </a:lnTo>
                <a:lnTo>
                  <a:pt x="27020" y="3642"/>
                </a:lnTo>
                <a:lnTo>
                  <a:pt x="26999" y="3643"/>
                </a:lnTo>
                <a:lnTo>
                  <a:pt x="26981" y="3647"/>
                </a:lnTo>
                <a:lnTo>
                  <a:pt x="26968" y="3649"/>
                </a:lnTo>
                <a:lnTo>
                  <a:pt x="26954" y="3649"/>
                </a:lnTo>
                <a:lnTo>
                  <a:pt x="26931" y="3650"/>
                </a:lnTo>
                <a:lnTo>
                  <a:pt x="26919" y="3652"/>
                </a:lnTo>
                <a:lnTo>
                  <a:pt x="26910" y="3652"/>
                </a:lnTo>
                <a:lnTo>
                  <a:pt x="26905" y="3656"/>
                </a:lnTo>
                <a:lnTo>
                  <a:pt x="26903" y="3656"/>
                </a:lnTo>
                <a:lnTo>
                  <a:pt x="26910" y="3711"/>
                </a:lnTo>
                <a:lnTo>
                  <a:pt x="26914" y="3762"/>
                </a:lnTo>
                <a:lnTo>
                  <a:pt x="26919" y="3807"/>
                </a:lnTo>
                <a:lnTo>
                  <a:pt x="26921" y="3845"/>
                </a:lnTo>
                <a:lnTo>
                  <a:pt x="26922" y="3876"/>
                </a:lnTo>
                <a:lnTo>
                  <a:pt x="26926" y="3902"/>
                </a:lnTo>
                <a:lnTo>
                  <a:pt x="26928" y="3923"/>
                </a:lnTo>
                <a:lnTo>
                  <a:pt x="26929" y="3942"/>
                </a:lnTo>
                <a:lnTo>
                  <a:pt x="26931" y="3955"/>
                </a:lnTo>
                <a:lnTo>
                  <a:pt x="26931" y="3965"/>
                </a:lnTo>
                <a:lnTo>
                  <a:pt x="26931" y="3972"/>
                </a:lnTo>
                <a:lnTo>
                  <a:pt x="26935" y="3977"/>
                </a:lnTo>
                <a:lnTo>
                  <a:pt x="26935" y="3981"/>
                </a:lnTo>
                <a:lnTo>
                  <a:pt x="26935" y="3982"/>
                </a:lnTo>
                <a:lnTo>
                  <a:pt x="26884" y="4049"/>
                </a:lnTo>
                <a:lnTo>
                  <a:pt x="26835" y="4109"/>
                </a:lnTo>
                <a:lnTo>
                  <a:pt x="26792" y="4169"/>
                </a:lnTo>
                <a:lnTo>
                  <a:pt x="26750" y="4224"/>
                </a:lnTo>
                <a:lnTo>
                  <a:pt x="26714" y="4275"/>
                </a:lnTo>
                <a:lnTo>
                  <a:pt x="26675" y="4320"/>
                </a:lnTo>
                <a:lnTo>
                  <a:pt x="26642" y="4363"/>
                </a:lnTo>
                <a:lnTo>
                  <a:pt x="26614" y="4405"/>
                </a:lnTo>
                <a:lnTo>
                  <a:pt x="26587" y="4440"/>
                </a:lnTo>
                <a:lnTo>
                  <a:pt x="26561" y="4476"/>
                </a:lnTo>
                <a:lnTo>
                  <a:pt x="26536" y="4506"/>
                </a:lnTo>
                <a:lnTo>
                  <a:pt x="26515" y="4535"/>
                </a:lnTo>
                <a:lnTo>
                  <a:pt x="26496" y="4558"/>
                </a:lnTo>
                <a:lnTo>
                  <a:pt x="26479" y="4582"/>
                </a:lnTo>
                <a:lnTo>
                  <a:pt x="26463" y="4603"/>
                </a:lnTo>
                <a:lnTo>
                  <a:pt x="26448" y="4622"/>
                </a:lnTo>
                <a:lnTo>
                  <a:pt x="26427" y="4650"/>
                </a:lnTo>
                <a:lnTo>
                  <a:pt x="26409" y="4675"/>
                </a:lnTo>
                <a:lnTo>
                  <a:pt x="26397" y="4690"/>
                </a:lnTo>
                <a:lnTo>
                  <a:pt x="26388" y="4701"/>
                </a:lnTo>
                <a:lnTo>
                  <a:pt x="26383" y="4708"/>
                </a:lnTo>
                <a:lnTo>
                  <a:pt x="26380" y="4713"/>
                </a:lnTo>
                <a:lnTo>
                  <a:pt x="26369" y="4654"/>
                </a:lnTo>
                <a:lnTo>
                  <a:pt x="26361" y="4596"/>
                </a:lnTo>
                <a:lnTo>
                  <a:pt x="26352" y="4544"/>
                </a:lnTo>
                <a:lnTo>
                  <a:pt x="26343" y="4494"/>
                </a:lnTo>
                <a:lnTo>
                  <a:pt x="26336" y="4447"/>
                </a:lnTo>
                <a:lnTo>
                  <a:pt x="26329" y="4405"/>
                </a:lnTo>
                <a:lnTo>
                  <a:pt x="26324" y="4367"/>
                </a:lnTo>
                <a:lnTo>
                  <a:pt x="26317" y="4329"/>
                </a:lnTo>
                <a:lnTo>
                  <a:pt x="26310" y="4295"/>
                </a:lnTo>
                <a:lnTo>
                  <a:pt x="26307" y="4266"/>
                </a:lnTo>
                <a:lnTo>
                  <a:pt x="26301" y="4236"/>
                </a:lnTo>
                <a:lnTo>
                  <a:pt x="26298" y="4210"/>
                </a:lnTo>
                <a:lnTo>
                  <a:pt x="26293" y="4189"/>
                </a:lnTo>
                <a:lnTo>
                  <a:pt x="26291" y="4167"/>
                </a:lnTo>
                <a:lnTo>
                  <a:pt x="26284" y="4132"/>
                </a:lnTo>
                <a:lnTo>
                  <a:pt x="26281" y="4106"/>
                </a:lnTo>
                <a:lnTo>
                  <a:pt x="26275" y="4083"/>
                </a:lnTo>
                <a:lnTo>
                  <a:pt x="26274" y="4071"/>
                </a:lnTo>
                <a:lnTo>
                  <a:pt x="26274" y="4061"/>
                </a:lnTo>
                <a:lnTo>
                  <a:pt x="26270" y="4054"/>
                </a:lnTo>
                <a:lnTo>
                  <a:pt x="26270" y="4050"/>
                </a:lnTo>
                <a:lnTo>
                  <a:pt x="26270" y="4049"/>
                </a:lnTo>
                <a:lnTo>
                  <a:pt x="26298" y="4014"/>
                </a:lnTo>
                <a:lnTo>
                  <a:pt x="26324" y="3981"/>
                </a:lnTo>
                <a:lnTo>
                  <a:pt x="26371" y="3920"/>
                </a:lnTo>
                <a:lnTo>
                  <a:pt x="26411" y="3868"/>
                </a:lnTo>
                <a:lnTo>
                  <a:pt x="26446" y="3821"/>
                </a:lnTo>
                <a:lnTo>
                  <a:pt x="26477" y="3782"/>
                </a:lnTo>
                <a:lnTo>
                  <a:pt x="26501" y="3751"/>
                </a:lnTo>
                <a:lnTo>
                  <a:pt x="26521" y="3725"/>
                </a:lnTo>
                <a:lnTo>
                  <a:pt x="26538" y="3702"/>
                </a:lnTo>
                <a:lnTo>
                  <a:pt x="26552" y="3689"/>
                </a:lnTo>
                <a:lnTo>
                  <a:pt x="26561" y="3675"/>
                </a:lnTo>
                <a:lnTo>
                  <a:pt x="26566" y="3666"/>
                </a:lnTo>
                <a:lnTo>
                  <a:pt x="26571" y="3661"/>
                </a:lnTo>
                <a:lnTo>
                  <a:pt x="26573" y="3657"/>
                </a:lnTo>
                <a:lnTo>
                  <a:pt x="26574" y="3656"/>
                </a:lnTo>
                <a:lnTo>
                  <a:pt x="26479" y="3664"/>
                </a:lnTo>
                <a:lnTo>
                  <a:pt x="26388" y="3673"/>
                </a:lnTo>
                <a:lnTo>
                  <a:pt x="26303" y="3682"/>
                </a:lnTo>
                <a:lnTo>
                  <a:pt x="26225" y="3689"/>
                </a:lnTo>
                <a:lnTo>
                  <a:pt x="26150" y="3694"/>
                </a:lnTo>
                <a:lnTo>
                  <a:pt x="26082" y="3701"/>
                </a:lnTo>
                <a:lnTo>
                  <a:pt x="26020" y="3708"/>
                </a:lnTo>
                <a:lnTo>
                  <a:pt x="25961" y="3715"/>
                </a:lnTo>
                <a:lnTo>
                  <a:pt x="25905" y="3718"/>
                </a:lnTo>
                <a:lnTo>
                  <a:pt x="25858" y="3723"/>
                </a:lnTo>
                <a:lnTo>
                  <a:pt x="25811" y="3727"/>
                </a:lnTo>
                <a:lnTo>
                  <a:pt x="25773" y="3732"/>
                </a:lnTo>
                <a:lnTo>
                  <a:pt x="25734" y="3736"/>
                </a:lnTo>
                <a:lnTo>
                  <a:pt x="25700" y="3739"/>
                </a:lnTo>
                <a:lnTo>
                  <a:pt x="25672" y="3741"/>
                </a:lnTo>
                <a:lnTo>
                  <a:pt x="25646" y="3742"/>
                </a:lnTo>
                <a:lnTo>
                  <a:pt x="25621" y="3744"/>
                </a:lnTo>
                <a:lnTo>
                  <a:pt x="25600" y="3748"/>
                </a:lnTo>
                <a:lnTo>
                  <a:pt x="25581" y="3749"/>
                </a:lnTo>
                <a:lnTo>
                  <a:pt x="25566" y="3751"/>
                </a:lnTo>
                <a:lnTo>
                  <a:pt x="25555" y="3751"/>
                </a:lnTo>
                <a:lnTo>
                  <a:pt x="25545" y="3753"/>
                </a:lnTo>
                <a:lnTo>
                  <a:pt x="25527" y="3756"/>
                </a:lnTo>
                <a:lnTo>
                  <a:pt x="25519" y="3756"/>
                </a:lnTo>
                <a:lnTo>
                  <a:pt x="25512" y="3756"/>
                </a:lnTo>
                <a:lnTo>
                  <a:pt x="25454" y="3786"/>
                </a:lnTo>
                <a:lnTo>
                  <a:pt x="25400" y="3816"/>
                </a:lnTo>
                <a:lnTo>
                  <a:pt x="25352" y="3842"/>
                </a:lnTo>
                <a:lnTo>
                  <a:pt x="25303" y="3866"/>
                </a:lnTo>
                <a:lnTo>
                  <a:pt x="25261" y="3887"/>
                </a:lnTo>
                <a:lnTo>
                  <a:pt x="25220" y="3909"/>
                </a:lnTo>
                <a:lnTo>
                  <a:pt x="25183" y="3929"/>
                </a:lnTo>
                <a:lnTo>
                  <a:pt x="25148" y="3946"/>
                </a:lnTo>
                <a:lnTo>
                  <a:pt x="25117" y="3963"/>
                </a:lnTo>
                <a:lnTo>
                  <a:pt x="25089" y="3979"/>
                </a:lnTo>
                <a:lnTo>
                  <a:pt x="25063" y="3991"/>
                </a:lnTo>
                <a:lnTo>
                  <a:pt x="25039" y="4005"/>
                </a:lnTo>
                <a:lnTo>
                  <a:pt x="25016" y="4015"/>
                </a:lnTo>
                <a:lnTo>
                  <a:pt x="24997" y="4028"/>
                </a:lnTo>
                <a:lnTo>
                  <a:pt x="24964" y="4045"/>
                </a:lnTo>
                <a:lnTo>
                  <a:pt x="24938" y="4057"/>
                </a:lnTo>
                <a:lnTo>
                  <a:pt x="24919" y="4069"/>
                </a:lnTo>
                <a:lnTo>
                  <a:pt x="24905" y="4075"/>
                </a:lnTo>
                <a:lnTo>
                  <a:pt x="24894" y="4080"/>
                </a:lnTo>
                <a:lnTo>
                  <a:pt x="24889" y="4083"/>
                </a:lnTo>
                <a:lnTo>
                  <a:pt x="24886" y="4083"/>
                </a:lnTo>
                <a:lnTo>
                  <a:pt x="24886" y="4087"/>
                </a:lnTo>
                <a:lnTo>
                  <a:pt x="24870" y="4132"/>
                </a:lnTo>
                <a:lnTo>
                  <a:pt x="24860" y="4174"/>
                </a:lnTo>
                <a:lnTo>
                  <a:pt x="24849" y="4210"/>
                </a:lnTo>
                <a:lnTo>
                  <a:pt x="24840" y="4242"/>
                </a:lnTo>
                <a:lnTo>
                  <a:pt x="24832" y="4268"/>
                </a:lnTo>
                <a:lnTo>
                  <a:pt x="24825" y="4290"/>
                </a:lnTo>
                <a:lnTo>
                  <a:pt x="24820" y="4308"/>
                </a:lnTo>
                <a:lnTo>
                  <a:pt x="24816" y="4320"/>
                </a:lnTo>
                <a:lnTo>
                  <a:pt x="24811" y="4332"/>
                </a:lnTo>
                <a:lnTo>
                  <a:pt x="24809" y="4341"/>
                </a:lnTo>
                <a:lnTo>
                  <a:pt x="24807" y="4346"/>
                </a:lnTo>
                <a:lnTo>
                  <a:pt x="24807" y="4351"/>
                </a:lnTo>
                <a:lnTo>
                  <a:pt x="24804" y="4355"/>
                </a:lnTo>
                <a:lnTo>
                  <a:pt x="24846" y="4346"/>
                </a:lnTo>
                <a:lnTo>
                  <a:pt x="24884" y="4337"/>
                </a:lnTo>
                <a:lnTo>
                  <a:pt x="24919" y="4329"/>
                </a:lnTo>
                <a:lnTo>
                  <a:pt x="24952" y="4320"/>
                </a:lnTo>
                <a:lnTo>
                  <a:pt x="24981" y="4313"/>
                </a:lnTo>
                <a:lnTo>
                  <a:pt x="25011" y="4308"/>
                </a:lnTo>
                <a:lnTo>
                  <a:pt x="25063" y="4295"/>
                </a:lnTo>
                <a:lnTo>
                  <a:pt x="25105" y="4285"/>
                </a:lnTo>
                <a:lnTo>
                  <a:pt x="25141" y="4276"/>
                </a:lnTo>
                <a:lnTo>
                  <a:pt x="25171" y="4269"/>
                </a:lnTo>
                <a:lnTo>
                  <a:pt x="25194" y="4266"/>
                </a:lnTo>
                <a:lnTo>
                  <a:pt x="25211" y="4261"/>
                </a:lnTo>
                <a:lnTo>
                  <a:pt x="25227" y="4257"/>
                </a:lnTo>
                <a:lnTo>
                  <a:pt x="25235" y="4255"/>
                </a:lnTo>
                <a:lnTo>
                  <a:pt x="25242" y="4255"/>
                </a:lnTo>
                <a:lnTo>
                  <a:pt x="25247" y="4252"/>
                </a:lnTo>
                <a:lnTo>
                  <a:pt x="25249" y="4252"/>
                </a:lnTo>
                <a:lnTo>
                  <a:pt x="25253" y="4309"/>
                </a:lnTo>
                <a:lnTo>
                  <a:pt x="25256" y="4362"/>
                </a:lnTo>
                <a:lnTo>
                  <a:pt x="25258" y="4412"/>
                </a:lnTo>
                <a:lnTo>
                  <a:pt x="25260" y="4459"/>
                </a:lnTo>
                <a:lnTo>
                  <a:pt x="25261" y="4502"/>
                </a:lnTo>
                <a:lnTo>
                  <a:pt x="25265" y="4544"/>
                </a:lnTo>
                <a:lnTo>
                  <a:pt x="25267" y="4581"/>
                </a:lnTo>
                <a:lnTo>
                  <a:pt x="25267" y="4614"/>
                </a:lnTo>
                <a:lnTo>
                  <a:pt x="25268" y="4647"/>
                </a:lnTo>
                <a:lnTo>
                  <a:pt x="25270" y="4675"/>
                </a:lnTo>
                <a:lnTo>
                  <a:pt x="25270" y="4701"/>
                </a:lnTo>
                <a:lnTo>
                  <a:pt x="25274" y="4725"/>
                </a:lnTo>
                <a:lnTo>
                  <a:pt x="25274" y="4748"/>
                </a:lnTo>
                <a:lnTo>
                  <a:pt x="25275" y="4767"/>
                </a:lnTo>
                <a:lnTo>
                  <a:pt x="25277" y="4800"/>
                </a:lnTo>
                <a:lnTo>
                  <a:pt x="25277" y="4826"/>
                </a:lnTo>
                <a:lnTo>
                  <a:pt x="25279" y="4845"/>
                </a:lnTo>
                <a:lnTo>
                  <a:pt x="25279" y="4861"/>
                </a:lnTo>
                <a:lnTo>
                  <a:pt x="25279" y="4869"/>
                </a:lnTo>
                <a:lnTo>
                  <a:pt x="25279" y="4875"/>
                </a:lnTo>
                <a:lnTo>
                  <a:pt x="25279" y="4878"/>
                </a:lnTo>
                <a:lnTo>
                  <a:pt x="25227" y="4885"/>
                </a:lnTo>
                <a:lnTo>
                  <a:pt x="25181" y="4889"/>
                </a:lnTo>
                <a:lnTo>
                  <a:pt x="25141" y="4894"/>
                </a:lnTo>
                <a:lnTo>
                  <a:pt x="25107" y="4895"/>
                </a:lnTo>
                <a:lnTo>
                  <a:pt x="25079" y="4901"/>
                </a:lnTo>
                <a:lnTo>
                  <a:pt x="25054" y="4902"/>
                </a:lnTo>
                <a:lnTo>
                  <a:pt x="25035" y="4904"/>
                </a:lnTo>
                <a:lnTo>
                  <a:pt x="25016" y="4908"/>
                </a:lnTo>
                <a:lnTo>
                  <a:pt x="25006" y="4908"/>
                </a:lnTo>
                <a:lnTo>
                  <a:pt x="24997" y="4909"/>
                </a:lnTo>
                <a:lnTo>
                  <a:pt x="24988" y="4909"/>
                </a:lnTo>
                <a:lnTo>
                  <a:pt x="24980" y="4909"/>
                </a:lnTo>
                <a:lnTo>
                  <a:pt x="24964" y="4963"/>
                </a:lnTo>
                <a:lnTo>
                  <a:pt x="24948" y="5010"/>
                </a:lnTo>
                <a:lnTo>
                  <a:pt x="24936" y="5052"/>
                </a:lnTo>
                <a:lnTo>
                  <a:pt x="24926" y="5087"/>
                </a:lnTo>
                <a:lnTo>
                  <a:pt x="24917" y="5115"/>
                </a:lnTo>
                <a:lnTo>
                  <a:pt x="24908" y="5141"/>
                </a:lnTo>
                <a:lnTo>
                  <a:pt x="24903" y="5160"/>
                </a:lnTo>
                <a:lnTo>
                  <a:pt x="24896" y="5175"/>
                </a:lnTo>
                <a:lnTo>
                  <a:pt x="24893" y="5189"/>
                </a:lnTo>
                <a:lnTo>
                  <a:pt x="24889" y="5198"/>
                </a:lnTo>
                <a:lnTo>
                  <a:pt x="24887" y="5207"/>
                </a:lnTo>
                <a:lnTo>
                  <a:pt x="24886" y="5210"/>
                </a:lnTo>
                <a:lnTo>
                  <a:pt x="24886" y="5215"/>
                </a:lnTo>
                <a:lnTo>
                  <a:pt x="24832" y="5250"/>
                </a:lnTo>
                <a:lnTo>
                  <a:pt x="24778" y="5285"/>
                </a:lnTo>
                <a:lnTo>
                  <a:pt x="24731" y="5318"/>
                </a:lnTo>
                <a:lnTo>
                  <a:pt x="24686" y="5346"/>
                </a:lnTo>
                <a:lnTo>
                  <a:pt x="24642" y="5375"/>
                </a:lnTo>
                <a:lnTo>
                  <a:pt x="24606" y="5402"/>
                </a:lnTo>
                <a:lnTo>
                  <a:pt x="24569" y="5426"/>
                </a:lnTo>
                <a:lnTo>
                  <a:pt x="24536" y="5447"/>
                </a:lnTo>
                <a:lnTo>
                  <a:pt x="24505" y="5468"/>
                </a:lnTo>
                <a:lnTo>
                  <a:pt x="24477" y="5485"/>
                </a:lnTo>
                <a:lnTo>
                  <a:pt x="24451" y="5502"/>
                </a:lnTo>
                <a:lnTo>
                  <a:pt x="24428" y="5518"/>
                </a:lnTo>
                <a:lnTo>
                  <a:pt x="24406" y="5530"/>
                </a:lnTo>
                <a:lnTo>
                  <a:pt x="24387" y="5544"/>
                </a:lnTo>
                <a:lnTo>
                  <a:pt x="24355" y="5565"/>
                </a:lnTo>
                <a:lnTo>
                  <a:pt x="24329" y="5581"/>
                </a:lnTo>
                <a:lnTo>
                  <a:pt x="24312" y="5595"/>
                </a:lnTo>
                <a:lnTo>
                  <a:pt x="24300" y="5603"/>
                </a:lnTo>
                <a:lnTo>
                  <a:pt x="24291" y="5608"/>
                </a:lnTo>
                <a:lnTo>
                  <a:pt x="24284" y="5614"/>
                </a:lnTo>
                <a:lnTo>
                  <a:pt x="24282" y="5614"/>
                </a:lnTo>
                <a:lnTo>
                  <a:pt x="24279" y="5615"/>
                </a:lnTo>
                <a:lnTo>
                  <a:pt x="24296" y="5662"/>
                </a:lnTo>
                <a:lnTo>
                  <a:pt x="24312" y="5704"/>
                </a:lnTo>
                <a:lnTo>
                  <a:pt x="24324" y="5739"/>
                </a:lnTo>
                <a:lnTo>
                  <a:pt x="24334" y="5767"/>
                </a:lnTo>
                <a:lnTo>
                  <a:pt x="24345" y="5793"/>
                </a:lnTo>
                <a:lnTo>
                  <a:pt x="24352" y="5815"/>
                </a:lnTo>
                <a:lnTo>
                  <a:pt x="24359" y="5833"/>
                </a:lnTo>
                <a:lnTo>
                  <a:pt x="24362" y="5845"/>
                </a:lnTo>
                <a:lnTo>
                  <a:pt x="24367" y="5857"/>
                </a:lnTo>
                <a:lnTo>
                  <a:pt x="24369" y="5866"/>
                </a:lnTo>
                <a:lnTo>
                  <a:pt x="24371" y="5871"/>
                </a:lnTo>
                <a:lnTo>
                  <a:pt x="24374" y="5875"/>
                </a:lnTo>
                <a:lnTo>
                  <a:pt x="24376" y="5878"/>
                </a:lnTo>
                <a:lnTo>
                  <a:pt x="24341" y="5902"/>
                </a:lnTo>
                <a:lnTo>
                  <a:pt x="24308" y="5925"/>
                </a:lnTo>
                <a:lnTo>
                  <a:pt x="24249" y="5967"/>
                </a:lnTo>
                <a:lnTo>
                  <a:pt x="24197" y="6002"/>
                </a:lnTo>
                <a:lnTo>
                  <a:pt x="24152" y="6031"/>
                </a:lnTo>
                <a:lnTo>
                  <a:pt x="24115" y="6055"/>
                </a:lnTo>
                <a:lnTo>
                  <a:pt x="24082" y="6078"/>
                </a:lnTo>
                <a:lnTo>
                  <a:pt x="24058" y="6095"/>
                </a:lnTo>
                <a:lnTo>
                  <a:pt x="24037" y="6108"/>
                </a:lnTo>
                <a:lnTo>
                  <a:pt x="24021" y="6120"/>
                </a:lnTo>
                <a:lnTo>
                  <a:pt x="24011" y="6128"/>
                </a:lnTo>
                <a:lnTo>
                  <a:pt x="24002" y="6135"/>
                </a:lnTo>
                <a:lnTo>
                  <a:pt x="23995" y="6137"/>
                </a:lnTo>
                <a:lnTo>
                  <a:pt x="23990" y="6139"/>
                </a:lnTo>
                <a:lnTo>
                  <a:pt x="23990" y="6141"/>
                </a:lnTo>
                <a:lnTo>
                  <a:pt x="23988" y="6141"/>
                </a:lnTo>
                <a:lnTo>
                  <a:pt x="23978" y="6099"/>
                </a:lnTo>
                <a:lnTo>
                  <a:pt x="23964" y="6061"/>
                </a:lnTo>
                <a:lnTo>
                  <a:pt x="23953" y="6026"/>
                </a:lnTo>
                <a:lnTo>
                  <a:pt x="23943" y="5989"/>
                </a:lnTo>
                <a:lnTo>
                  <a:pt x="23934" y="5958"/>
                </a:lnTo>
                <a:lnTo>
                  <a:pt x="23926" y="5928"/>
                </a:lnTo>
                <a:lnTo>
                  <a:pt x="23917" y="5901"/>
                </a:lnTo>
                <a:lnTo>
                  <a:pt x="23910" y="5876"/>
                </a:lnTo>
                <a:lnTo>
                  <a:pt x="23896" y="5833"/>
                </a:lnTo>
                <a:lnTo>
                  <a:pt x="23886" y="5795"/>
                </a:lnTo>
                <a:lnTo>
                  <a:pt x="23875" y="5765"/>
                </a:lnTo>
                <a:lnTo>
                  <a:pt x="23868" y="5741"/>
                </a:lnTo>
                <a:lnTo>
                  <a:pt x="23863" y="5722"/>
                </a:lnTo>
                <a:lnTo>
                  <a:pt x="23860" y="5706"/>
                </a:lnTo>
                <a:lnTo>
                  <a:pt x="23854" y="5697"/>
                </a:lnTo>
                <a:lnTo>
                  <a:pt x="23853" y="5690"/>
                </a:lnTo>
                <a:lnTo>
                  <a:pt x="23853" y="5687"/>
                </a:lnTo>
                <a:lnTo>
                  <a:pt x="23851" y="5683"/>
                </a:lnTo>
                <a:lnTo>
                  <a:pt x="23851" y="5682"/>
                </a:lnTo>
                <a:lnTo>
                  <a:pt x="23804" y="5706"/>
                </a:lnTo>
                <a:lnTo>
                  <a:pt x="23766" y="5727"/>
                </a:lnTo>
                <a:lnTo>
                  <a:pt x="23731" y="5746"/>
                </a:lnTo>
                <a:lnTo>
                  <a:pt x="23699" y="5763"/>
                </a:lnTo>
                <a:lnTo>
                  <a:pt x="23673" y="5775"/>
                </a:lnTo>
                <a:lnTo>
                  <a:pt x="23654" y="5786"/>
                </a:lnTo>
                <a:lnTo>
                  <a:pt x="23635" y="5795"/>
                </a:lnTo>
                <a:lnTo>
                  <a:pt x="23621" y="5802"/>
                </a:lnTo>
                <a:lnTo>
                  <a:pt x="23609" y="5808"/>
                </a:lnTo>
                <a:lnTo>
                  <a:pt x="23604" y="5814"/>
                </a:lnTo>
                <a:lnTo>
                  <a:pt x="23597" y="5815"/>
                </a:lnTo>
                <a:lnTo>
                  <a:pt x="23592" y="5817"/>
                </a:lnTo>
                <a:lnTo>
                  <a:pt x="23590" y="5819"/>
                </a:lnTo>
                <a:lnTo>
                  <a:pt x="23588" y="5819"/>
                </a:lnTo>
                <a:lnTo>
                  <a:pt x="23595" y="5904"/>
                </a:lnTo>
                <a:lnTo>
                  <a:pt x="23599" y="5984"/>
                </a:lnTo>
                <a:lnTo>
                  <a:pt x="23606" y="6057"/>
                </a:lnTo>
                <a:lnTo>
                  <a:pt x="23609" y="6125"/>
                </a:lnTo>
                <a:lnTo>
                  <a:pt x="23614" y="6189"/>
                </a:lnTo>
                <a:lnTo>
                  <a:pt x="23618" y="6250"/>
                </a:lnTo>
                <a:lnTo>
                  <a:pt x="23623" y="6306"/>
                </a:lnTo>
                <a:lnTo>
                  <a:pt x="23625" y="6356"/>
                </a:lnTo>
                <a:lnTo>
                  <a:pt x="23630" y="6403"/>
                </a:lnTo>
                <a:lnTo>
                  <a:pt x="23632" y="6445"/>
                </a:lnTo>
                <a:lnTo>
                  <a:pt x="23633" y="6485"/>
                </a:lnTo>
                <a:lnTo>
                  <a:pt x="23639" y="6520"/>
                </a:lnTo>
                <a:lnTo>
                  <a:pt x="23640" y="6553"/>
                </a:lnTo>
                <a:lnTo>
                  <a:pt x="23642" y="6581"/>
                </a:lnTo>
                <a:lnTo>
                  <a:pt x="23642" y="6607"/>
                </a:lnTo>
                <a:lnTo>
                  <a:pt x="23646" y="6631"/>
                </a:lnTo>
                <a:lnTo>
                  <a:pt x="23647" y="6650"/>
                </a:lnTo>
                <a:lnTo>
                  <a:pt x="23647" y="6669"/>
                </a:lnTo>
                <a:lnTo>
                  <a:pt x="23649" y="6683"/>
                </a:lnTo>
                <a:lnTo>
                  <a:pt x="23649" y="6697"/>
                </a:lnTo>
                <a:lnTo>
                  <a:pt x="23651" y="6720"/>
                </a:lnTo>
                <a:lnTo>
                  <a:pt x="23651" y="6732"/>
                </a:lnTo>
                <a:lnTo>
                  <a:pt x="23654" y="6741"/>
                </a:lnTo>
                <a:lnTo>
                  <a:pt x="23654" y="6746"/>
                </a:lnTo>
                <a:lnTo>
                  <a:pt x="23654" y="6748"/>
                </a:lnTo>
                <a:lnTo>
                  <a:pt x="23550" y="6807"/>
                </a:lnTo>
                <a:lnTo>
                  <a:pt x="23454" y="6864"/>
                </a:lnTo>
                <a:lnTo>
                  <a:pt x="23364" y="6915"/>
                </a:lnTo>
                <a:lnTo>
                  <a:pt x="23279" y="6963"/>
                </a:lnTo>
                <a:lnTo>
                  <a:pt x="23202" y="7008"/>
                </a:lnTo>
                <a:lnTo>
                  <a:pt x="23131" y="7052"/>
                </a:lnTo>
                <a:lnTo>
                  <a:pt x="23063" y="7088"/>
                </a:lnTo>
                <a:lnTo>
                  <a:pt x="22999" y="7127"/>
                </a:lnTo>
                <a:lnTo>
                  <a:pt x="22943" y="7158"/>
                </a:lnTo>
                <a:lnTo>
                  <a:pt x="22889" y="7189"/>
                </a:lnTo>
                <a:lnTo>
                  <a:pt x="22844" y="7217"/>
                </a:lnTo>
                <a:lnTo>
                  <a:pt x="22800" y="7241"/>
                </a:lnTo>
                <a:lnTo>
                  <a:pt x="22760" y="7266"/>
                </a:lnTo>
                <a:lnTo>
                  <a:pt x="22726" y="7285"/>
                </a:lnTo>
                <a:lnTo>
                  <a:pt x="22692" y="7304"/>
                </a:lnTo>
                <a:lnTo>
                  <a:pt x="22665" y="7321"/>
                </a:lnTo>
                <a:lnTo>
                  <a:pt x="22640" y="7334"/>
                </a:lnTo>
                <a:lnTo>
                  <a:pt x="22618" y="7348"/>
                </a:lnTo>
                <a:lnTo>
                  <a:pt x="22599" y="7358"/>
                </a:lnTo>
                <a:lnTo>
                  <a:pt x="22583" y="7367"/>
                </a:lnTo>
                <a:lnTo>
                  <a:pt x="22571" y="7375"/>
                </a:lnTo>
                <a:lnTo>
                  <a:pt x="22559" y="7382"/>
                </a:lnTo>
                <a:lnTo>
                  <a:pt x="22541" y="7393"/>
                </a:lnTo>
                <a:lnTo>
                  <a:pt x="22531" y="7398"/>
                </a:lnTo>
                <a:lnTo>
                  <a:pt x="22527" y="7401"/>
                </a:lnTo>
                <a:lnTo>
                  <a:pt x="22524" y="7401"/>
                </a:lnTo>
                <a:lnTo>
                  <a:pt x="22550" y="7441"/>
                </a:lnTo>
                <a:lnTo>
                  <a:pt x="22576" y="7480"/>
                </a:lnTo>
                <a:lnTo>
                  <a:pt x="22600" y="7516"/>
                </a:lnTo>
                <a:lnTo>
                  <a:pt x="22623" y="7546"/>
                </a:lnTo>
                <a:lnTo>
                  <a:pt x="22642" y="7577"/>
                </a:lnTo>
                <a:lnTo>
                  <a:pt x="22663" y="7605"/>
                </a:lnTo>
                <a:lnTo>
                  <a:pt x="22694" y="7655"/>
                </a:lnTo>
                <a:lnTo>
                  <a:pt x="22726" y="7699"/>
                </a:lnTo>
                <a:lnTo>
                  <a:pt x="22750" y="7734"/>
                </a:lnTo>
                <a:lnTo>
                  <a:pt x="22769" y="7763"/>
                </a:lnTo>
                <a:lnTo>
                  <a:pt x="22785" y="7788"/>
                </a:lnTo>
                <a:lnTo>
                  <a:pt x="22795" y="7805"/>
                </a:lnTo>
                <a:lnTo>
                  <a:pt x="22807" y="7817"/>
                </a:lnTo>
                <a:lnTo>
                  <a:pt x="22812" y="7829"/>
                </a:lnTo>
                <a:lnTo>
                  <a:pt x="22818" y="7834"/>
                </a:lnTo>
                <a:lnTo>
                  <a:pt x="22819" y="7838"/>
                </a:lnTo>
                <a:lnTo>
                  <a:pt x="22821" y="7840"/>
                </a:lnTo>
                <a:lnTo>
                  <a:pt x="22821" y="7841"/>
                </a:lnTo>
                <a:lnTo>
                  <a:pt x="22776" y="7868"/>
                </a:lnTo>
                <a:lnTo>
                  <a:pt x="22734" y="7892"/>
                </a:lnTo>
                <a:lnTo>
                  <a:pt x="22694" y="7916"/>
                </a:lnTo>
                <a:lnTo>
                  <a:pt x="22658" y="7937"/>
                </a:lnTo>
                <a:lnTo>
                  <a:pt x="22625" y="7958"/>
                </a:lnTo>
                <a:lnTo>
                  <a:pt x="22592" y="7975"/>
                </a:lnTo>
                <a:lnTo>
                  <a:pt x="22564" y="7993"/>
                </a:lnTo>
                <a:lnTo>
                  <a:pt x="22536" y="8010"/>
                </a:lnTo>
                <a:lnTo>
                  <a:pt x="22487" y="8038"/>
                </a:lnTo>
                <a:lnTo>
                  <a:pt x="22447" y="8061"/>
                </a:lnTo>
                <a:lnTo>
                  <a:pt x="22414" y="8080"/>
                </a:lnTo>
                <a:lnTo>
                  <a:pt x="22388" y="8095"/>
                </a:lnTo>
                <a:lnTo>
                  <a:pt x="22369" y="8109"/>
                </a:lnTo>
                <a:lnTo>
                  <a:pt x="22353" y="8118"/>
                </a:lnTo>
                <a:lnTo>
                  <a:pt x="22343" y="8123"/>
                </a:lnTo>
                <a:lnTo>
                  <a:pt x="22334" y="8128"/>
                </a:lnTo>
                <a:lnTo>
                  <a:pt x="22329" y="8130"/>
                </a:lnTo>
                <a:lnTo>
                  <a:pt x="22327" y="8132"/>
                </a:lnTo>
                <a:lnTo>
                  <a:pt x="22308" y="8097"/>
                </a:lnTo>
                <a:lnTo>
                  <a:pt x="22291" y="8064"/>
                </a:lnTo>
                <a:lnTo>
                  <a:pt x="22259" y="8005"/>
                </a:lnTo>
                <a:lnTo>
                  <a:pt x="22233" y="7953"/>
                </a:lnTo>
                <a:lnTo>
                  <a:pt x="22209" y="7909"/>
                </a:lnTo>
                <a:lnTo>
                  <a:pt x="22190" y="7873"/>
                </a:lnTo>
                <a:lnTo>
                  <a:pt x="22172" y="7840"/>
                </a:lnTo>
                <a:lnTo>
                  <a:pt x="22159" y="7815"/>
                </a:lnTo>
                <a:lnTo>
                  <a:pt x="22148" y="7793"/>
                </a:lnTo>
                <a:lnTo>
                  <a:pt x="22141" y="7779"/>
                </a:lnTo>
                <a:lnTo>
                  <a:pt x="22134" y="7767"/>
                </a:lnTo>
                <a:lnTo>
                  <a:pt x="22131" y="7758"/>
                </a:lnTo>
                <a:lnTo>
                  <a:pt x="22125" y="7751"/>
                </a:lnTo>
                <a:lnTo>
                  <a:pt x="22124" y="7748"/>
                </a:lnTo>
                <a:lnTo>
                  <a:pt x="22124" y="7746"/>
                </a:lnTo>
                <a:lnTo>
                  <a:pt x="22106" y="7751"/>
                </a:lnTo>
                <a:lnTo>
                  <a:pt x="22089" y="7756"/>
                </a:lnTo>
                <a:lnTo>
                  <a:pt x="22065" y="7763"/>
                </a:lnTo>
                <a:lnTo>
                  <a:pt x="22047" y="7767"/>
                </a:lnTo>
                <a:lnTo>
                  <a:pt x="22033" y="7772"/>
                </a:lnTo>
                <a:lnTo>
                  <a:pt x="22028" y="7774"/>
                </a:lnTo>
                <a:lnTo>
                  <a:pt x="22023" y="7774"/>
                </a:lnTo>
                <a:lnTo>
                  <a:pt x="22021" y="7774"/>
                </a:lnTo>
                <a:lnTo>
                  <a:pt x="22032" y="7814"/>
                </a:lnTo>
                <a:lnTo>
                  <a:pt x="22039" y="7850"/>
                </a:lnTo>
                <a:lnTo>
                  <a:pt x="22047" y="7885"/>
                </a:lnTo>
                <a:lnTo>
                  <a:pt x="22056" y="7916"/>
                </a:lnTo>
                <a:lnTo>
                  <a:pt x="22063" y="7946"/>
                </a:lnTo>
                <a:lnTo>
                  <a:pt x="22070" y="7975"/>
                </a:lnTo>
                <a:lnTo>
                  <a:pt x="22080" y="8024"/>
                </a:lnTo>
                <a:lnTo>
                  <a:pt x="22091" y="8064"/>
                </a:lnTo>
                <a:lnTo>
                  <a:pt x="22098" y="8101"/>
                </a:lnTo>
                <a:lnTo>
                  <a:pt x="22106" y="8128"/>
                </a:lnTo>
                <a:lnTo>
                  <a:pt x="22110" y="8153"/>
                </a:lnTo>
                <a:lnTo>
                  <a:pt x="22115" y="8170"/>
                </a:lnTo>
                <a:lnTo>
                  <a:pt x="22117" y="8182"/>
                </a:lnTo>
                <a:lnTo>
                  <a:pt x="22119" y="8191"/>
                </a:lnTo>
                <a:lnTo>
                  <a:pt x="22122" y="8198"/>
                </a:lnTo>
                <a:lnTo>
                  <a:pt x="22122" y="8203"/>
                </a:lnTo>
                <a:lnTo>
                  <a:pt x="22124" y="8205"/>
                </a:lnTo>
                <a:lnTo>
                  <a:pt x="22159" y="8229"/>
                </a:lnTo>
                <a:lnTo>
                  <a:pt x="22193" y="8250"/>
                </a:lnTo>
                <a:lnTo>
                  <a:pt x="22226" y="8273"/>
                </a:lnTo>
                <a:lnTo>
                  <a:pt x="22254" y="8292"/>
                </a:lnTo>
                <a:lnTo>
                  <a:pt x="22310" y="8327"/>
                </a:lnTo>
                <a:lnTo>
                  <a:pt x="22355" y="8358"/>
                </a:lnTo>
                <a:lnTo>
                  <a:pt x="22393" y="8382"/>
                </a:lnTo>
                <a:lnTo>
                  <a:pt x="22426" y="8405"/>
                </a:lnTo>
                <a:lnTo>
                  <a:pt x="22452" y="8422"/>
                </a:lnTo>
                <a:lnTo>
                  <a:pt x="22473" y="8434"/>
                </a:lnTo>
                <a:lnTo>
                  <a:pt x="22489" y="8445"/>
                </a:lnTo>
                <a:lnTo>
                  <a:pt x="22503" y="8454"/>
                </a:lnTo>
                <a:lnTo>
                  <a:pt x="22512" y="8461"/>
                </a:lnTo>
                <a:lnTo>
                  <a:pt x="22517" y="8462"/>
                </a:lnTo>
                <a:lnTo>
                  <a:pt x="22522" y="8466"/>
                </a:lnTo>
                <a:lnTo>
                  <a:pt x="22522" y="8468"/>
                </a:lnTo>
                <a:lnTo>
                  <a:pt x="22524" y="8468"/>
                </a:lnTo>
                <a:lnTo>
                  <a:pt x="22499" y="8492"/>
                </a:lnTo>
                <a:lnTo>
                  <a:pt x="22479" y="8513"/>
                </a:lnTo>
                <a:lnTo>
                  <a:pt x="22461" y="8530"/>
                </a:lnTo>
                <a:lnTo>
                  <a:pt x="22444" y="8549"/>
                </a:lnTo>
                <a:lnTo>
                  <a:pt x="22430" y="8561"/>
                </a:lnTo>
                <a:lnTo>
                  <a:pt x="22419" y="8572"/>
                </a:lnTo>
                <a:lnTo>
                  <a:pt x="22404" y="8587"/>
                </a:lnTo>
                <a:lnTo>
                  <a:pt x="22393" y="8598"/>
                </a:lnTo>
                <a:lnTo>
                  <a:pt x="22388" y="8603"/>
                </a:lnTo>
                <a:lnTo>
                  <a:pt x="22386" y="8605"/>
                </a:lnTo>
                <a:lnTo>
                  <a:pt x="22341" y="8593"/>
                </a:lnTo>
                <a:lnTo>
                  <a:pt x="22299" y="8581"/>
                </a:lnTo>
                <a:lnTo>
                  <a:pt x="22265" y="8572"/>
                </a:lnTo>
                <a:lnTo>
                  <a:pt x="22233" y="8563"/>
                </a:lnTo>
                <a:lnTo>
                  <a:pt x="22209" y="8558"/>
                </a:lnTo>
                <a:lnTo>
                  <a:pt x="22186" y="8551"/>
                </a:lnTo>
                <a:lnTo>
                  <a:pt x="22169" y="8546"/>
                </a:lnTo>
                <a:lnTo>
                  <a:pt x="22157" y="8542"/>
                </a:lnTo>
                <a:lnTo>
                  <a:pt x="22146" y="8541"/>
                </a:lnTo>
                <a:lnTo>
                  <a:pt x="22138" y="8537"/>
                </a:lnTo>
                <a:lnTo>
                  <a:pt x="22131" y="8535"/>
                </a:lnTo>
                <a:lnTo>
                  <a:pt x="22129" y="8534"/>
                </a:lnTo>
                <a:lnTo>
                  <a:pt x="22124" y="8534"/>
                </a:lnTo>
                <a:lnTo>
                  <a:pt x="22134" y="8568"/>
                </a:lnTo>
                <a:lnTo>
                  <a:pt x="22146" y="8601"/>
                </a:lnTo>
                <a:lnTo>
                  <a:pt x="22152" y="8627"/>
                </a:lnTo>
                <a:lnTo>
                  <a:pt x="22160" y="8652"/>
                </a:lnTo>
                <a:lnTo>
                  <a:pt x="22167" y="8671"/>
                </a:lnTo>
                <a:lnTo>
                  <a:pt x="22172" y="8687"/>
                </a:lnTo>
                <a:lnTo>
                  <a:pt x="22176" y="8702"/>
                </a:lnTo>
                <a:lnTo>
                  <a:pt x="22181" y="8713"/>
                </a:lnTo>
                <a:lnTo>
                  <a:pt x="22183" y="8720"/>
                </a:lnTo>
                <a:lnTo>
                  <a:pt x="22185" y="8725"/>
                </a:lnTo>
                <a:lnTo>
                  <a:pt x="22186" y="8735"/>
                </a:lnTo>
                <a:lnTo>
                  <a:pt x="22186" y="8737"/>
                </a:lnTo>
                <a:lnTo>
                  <a:pt x="22228" y="8744"/>
                </a:lnTo>
                <a:lnTo>
                  <a:pt x="22266" y="8747"/>
                </a:lnTo>
                <a:lnTo>
                  <a:pt x="22296" y="8749"/>
                </a:lnTo>
                <a:lnTo>
                  <a:pt x="22322" y="8754"/>
                </a:lnTo>
                <a:lnTo>
                  <a:pt x="22346" y="8756"/>
                </a:lnTo>
                <a:lnTo>
                  <a:pt x="22364" y="8758"/>
                </a:lnTo>
                <a:lnTo>
                  <a:pt x="22379" y="8761"/>
                </a:lnTo>
                <a:lnTo>
                  <a:pt x="22393" y="8763"/>
                </a:lnTo>
                <a:lnTo>
                  <a:pt x="22402" y="8763"/>
                </a:lnTo>
                <a:lnTo>
                  <a:pt x="22411" y="8765"/>
                </a:lnTo>
                <a:lnTo>
                  <a:pt x="22419" y="8765"/>
                </a:lnTo>
                <a:lnTo>
                  <a:pt x="22421" y="8765"/>
                </a:lnTo>
                <a:lnTo>
                  <a:pt x="22435" y="8803"/>
                </a:lnTo>
                <a:lnTo>
                  <a:pt x="22445" y="8834"/>
                </a:lnTo>
                <a:lnTo>
                  <a:pt x="22454" y="8867"/>
                </a:lnTo>
                <a:lnTo>
                  <a:pt x="22465" y="8899"/>
                </a:lnTo>
                <a:lnTo>
                  <a:pt x="22482" y="8951"/>
                </a:lnTo>
                <a:lnTo>
                  <a:pt x="22498" y="8998"/>
                </a:lnTo>
                <a:lnTo>
                  <a:pt x="22508" y="9036"/>
                </a:lnTo>
                <a:lnTo>
                  <a:pt x="22520" y="9069"/>
                </a:lnTo>
                <a:lnTo>
                  <a:pt x="22529" y="9095"/>
                </a:lnTo>
                <a:lnTo>
                  <a:pt x="22536" y="9114"/>
                </a:lnTo>
                <a:lnTo>
                  <a:pt x="22541" y="9134"/>
                </a:lnTo>
                <a:lnTo>
                  <a:pt x="22546" y="9146"/>
                </a:lnTo>
                <a:lnTo>
                  <a:pt x="22548" y="9154"/>
                </a:lnTo>
                <a:lnTo>
                  <a:pt x="22550" y="9160"/>
                </a:lnTo>
                <a:lnTo>
                  <a:pt x="22550" y="9163"/>
                </a:lnTo>
                <a:lnTo>
                  <a:pt x="22553" y="9165"/>
                </a:lnTo>
                <a:lnTo>
                  <a:pt x="22607" y="9187"/>
                </a:lnTo>
                <a:lnTo>
                  <a:pt x="22658" y="9205"/>
                </a:lnTo>
                <a:lnTo>
                  <a:pt x="22706" y="9224"/>
                </a:lnTo>
                <a:lnTo>
                  <a:pt x="22752" y="9240"/>
                </a:lnTo>
                <a:lnTo>
                  <a:pt x="22793" y="9257"/>
                </a:lnTo>
                <a:lnTo>
                  <a:pt x="22833" y="9271"/>
                </a:lnTo>
                <a:lnTo>
                  <a:pt x="22868" y="9283"/>
                </a:lnTo>
                <a:lnTo>
                  <a:pt x="22903" y="9297"/>
                </a:lnTo>
                <a:lnTo>
                  <a:pt x="22934" y="9307"/>
                </a:lnTo>
                <a:lnTo>
                  <a:pt x="22960" y="9320"/>
                </a:lnTo>
                <a:lnTo>
                  <a:pt x="22986" y="9330"/>
                </a:lnTo>
                <a:lnTo>
                  <a:pt x="23011" y="9339"/>
                </a:lnTo>
                <a:lnTo>
                  <a:pt x="23030" y="9346"/>
                </a:lnTo>
                <a:lnTo>
                  <a:pt x="23049" y="9351"/>
                </a:lnTo>
                <a:lnTo>
                  <a:pt x="23082" y="9365"/>
                </a:lnTo>
                <a:lnTo>
                  <a:pt x="23106" y="9374"/>
                </a:lnTo>
                <a:lnTo>
                  <a:pt x="23126" y="9381"/>
                </a:lnTo>
                <a:lnTo>
                  <a:pt x="23139" y="9387"/>
                </a:lnTo>
                <a:lnTo>
                  <a:pt x="23148" y="9389"/>
                </a:lnTo>
                <a:lnTo>
                  <a:pt x="23152" y="9391"/>
                </a:lnTo>
                <a:lnTo>
                  <a:pt x="23157" y="9393"/>
                </a:lnTo>
                <a:lnTo>
                  <a:pt x="23164" y="9427"/>
                </a:lnTo>
                <a:lnTo>
                  <a:pt x="23167" y="9461"/>
                </a:lnTo>
                <a:lnTo>
                  <a:pt x="23169" y="9487"/>
                </a:lnTo>
                <a:lnTo>
                  <a:pt x="23174" y="9511"/>
                </a:lnTo>
                <a:lnTo>
                  <a:pt x="23176" y="9532"/>
                </a:lnTo>
                <a:lnTo>
                  <a:pt x="23178" y="9546"/>
                </a:lnTo>
                <a:lnTo>
                  <a:pt x="23181" y="9561"/>
                </a:lnTo>
                <a:lnTo>
                  <a:pt x="23183" y="9574"/>
                </a:lnTo>
                <a:lnTo>
                  <a:pt x="23183" y="9579"/>
                </a:lnTo>
                <a:lnTo>
                  <a:pt x="23185" y="9586"/>
                </a:lnTo>
                <a:lnTo>
                  <a:pt x="23185" y="9594"/>
                </a:lnTo>
                <a:lnTo>
                  <a:pt x="23185" y="9596"/>
                </a:lnTo>
                <a:lnTo>
                  <a:pt x="23124" y="9586"/>
                </a:lnTo>
                <a:lnTo>
                  <a:pt x="23065" y="9575"/>
                </a:lnTo>
                <a:lnTo>
                  <a:pt x="23011" y="9567"/>
                </a:lnTo>
                <a:lnTo>
                  <a:pt x="22957" y="9558"/>
                </a:lnTo>
                <a:lnTo>
                  <a:pt x="22910" y="9549"/>
                </a:lnTo>
                <a:lnTo>
                  <a:pt x="22866" y="9541"/>
                </a:lnTo>
                <a:lnTo>
                  <a:pt x="22825" y="9534"/>
                </a:lnTo>
                <a:lnTo>
                  <a:pt x="22786" y="9527"/>
                </a:lnTo>
                <a:lnTo>
                  <a:pt x="22752" y="9520"/>
                </a:lnTo>
                <a:lnTo>
                  <a:pt x="22719" y="9514"/>
                </a:lnTo>
                <a:lnTo>
                  <a:pt x="22691" y="9509"/>
                </a:lnTo>
                <a:lnTo>
                  <a:pt x="22665" y="9504"/>
                </a:lnTo>
                <a:lnTo>
                  <a:pt x="22640" y="9501"/>
                </a:lnTo>
                <a:lnTo>
                  <a:pt x="22618" y="9495"/>
                </a:lnTo>
                <a:lnTo>
                  <a:pt x="22599" y="9492"/>
                </a:lnTo>
                <a:lnTo>
                  <a:pt x="22581" y="9490"/>
                </a:lnTo>
                <a:lnTo>
                  <a:pt x="22553" y="9485"/>
                </a:lnTo>
                <a:lnTo>
                  <a:pt x="22531" y="9481"/>
                </a:lnTo>
                <a:lnTo>
                  <a:pt x="22515" y="9478"/>
                </a:lnTo>
                <a:lnTo>
                  <a:pt x="22506" y="9476"/>
                </a:lnTo>
                <a:lnTo>
                  <a:pt x="22499" y="9474"/>
                </a:lnTo>
                <a:lnTo>
                  <a:pt x="22496" y="9474"/>
                </a:lnTo>
                <a:lnTo>
                  <a:pt x="22409" y="9377"/>
                </a:lnTo>
                <a:lnTo>
                  <a:pt x="22325" y="9287"/>
                </a:lnTo>
                <a:lnTo>
                  <a:pt x="22249" y="9201"/>
                </a:lnTo>
                <a:lnTo>
                  <a:pt x="22176" y="9121"/>
                </a:lnTo>
                <a:lnTo>
                  <a:pt x="22108" y="9050"/>
                </a:lnTo>
                <a:lnTo>
                  <a:pt x="22045" y="8979"/>
                </a:lnTo>
                <a:lnTo>
                  <a:pt x="21988" y="8916"/>
                </a:lnTo>
                <a:lnTo>
                  <a:pt x="21936" y="8859"/>
                </a:lnTo>
                <a:lnTo>
                  <a:pt x="21885" y="8805"/>
                </a:lnTo>
                <a:lnTo>
                  <a:pt x="21842" y="8754"/>
                </a:lnTo>
                <a:lnTo>
                  <a:pt x="21800" y="8711"/>
                </a:lnTo>
                <a:lnTo>
                  <a:pt x="21762" y="8669"/>
                </a:lnTo>
                <a:lnTo>
                  <a:pt x="21729" y="8631"/>
                </a:lnTo>
                <a:lnTo>
                  <a:pt x="21699" y="8598"/>
                </a:lnTo>
                <a:lnTo>
                  <a:pt x="21672" y="8568"/>
                </a:lnTo>
                <a:lnTo>
                  <a:pt x="21647" y="8542"/>
                </a:lnTo>
                <a:lnTo>
                  <a:pt x="21625" y="8518"/>
                </a:lnTo>
                <a:lnTo>
                  <a:pt x="21607" y="8499"/>
                </a:lnTo>
                <a:lnTo>
                  <a:pt x="21590" y="8481"/>
                </a:lnTo>
                <a:lnTo>
                  <a:pt x="21576" y="8466"/>
                </a:lnTo>
                <a:lnTo>
                  <a:pt x="21565" y="8452"/>
                </a:lnTo>
                <a:lnTo>
                  <a:pt x="21555" y="8441"/>
                </a:lnTo>
                <a:lnTo>
                  <a:pt x="21541" y="8426"/>
                </a:lnTo>
                <a:lnTo>
                  <a:pt x="21532" y="8415"/>
                </a:lnTo>
                <a:lnTo>
                  <a:pt x="21529" y="8410"/>
                </a:lnTo>
                <a:lnTo>
                  <a:pt x="21525" y="8408"/>
                </a:lnTo>
                <a:lnTo>
                  <a:pt x="21562" y="8414"/>
                </a:lnTo>
                <a:lnTo>
                  <a:pt x="21597" y="8415"/>
                </a:lnTo>
                <a:lnTo>
                  <a:pt x="21630" y="8417"/>
                </a:lnTo>
                <a:lnTo>
                  <a:pt x="21658" y="8419"/>
                </a:lnTo>
                <a:lnTo>
                  <a:pt x="21712" y="8424"/>
                </a:lnTo>
                <a:lnTo>
                  <a:pt x="21758" y="8426"/>
                </a:lnTo>
                <a:lnTo>
                  <a:pt x="21795" y="8431"/>
                </a:lnTo>
                <a:lnTo>
                  <a:pt x="21828" y="8433"/>
                </a:lnTo>
                <a:lnTo>
                  <a:pt x="21854" y="8434"/>
                </a:lnTo>
                <a:lnTo>
                  <a:pt x="21877" y="8436"/>
                </a:lnTo>
                <a:lnTo>
                  <a:pt x="21892" y="8436"/>
                </a:lnTo>
                <a:lnTo>
                  <a:pt x="21905" y="8440"/>
                </a:lnTo>
                <a:lnTo>
                  <a:pt x="21913" y="8440"/>
                </a:lnTo>
                <a:lnTo>
                  <a:pt x="21927" y="8440"/>
                </a:lnTo>
                <a:lnTo>
                  <a:pt x="21875" y="8327"/>
                </a:lnTo>
                <a:lnTo>
                  <a:pt x="21826" y="8222"/>
                </a:lnTo>
                <a:lnTo>
                  <a:pt x="21779" y="8123"/>
                </a:lnTo>
                <a:lnTo>
                  <a:pt x="21739" y="8033"/>
                </a:lnTo>
                <a:lnTo>
                  <a:pt x="21699" y="7946"/>
                </a:lnTo>
                <a:lnTo>
                  <a:pt x="21661" y="7868"/>
                </a:lnTo>
                <a:lnTo>
                  <a:pt x="21630" y="7793"/>
                </a:lnTo>
                <a:lnTo>
                  <a:pt x="21597" y="7725"/>
                </a:lnTo>
                <a:lnTo>
                  <a:pt x="21567" y="7664"/>
                </a:lnTo>
                <a:lnTo>
                  <a:pt x="21541" y="7607"/>
                </a:lnTo>
                <a:lnTo>
                  <a:pt x="21517" y="7554"/>
                </a:lnTo>
                <a:lnTo>
                  <a:pt x="21496" y="7508"/>
                </a:lnTo>
                <a:lnTo>
                  <a:pt x="21477" y="7462"/>
                </a:lnTo>
                <a:lnTo>
                  <a:pt x="21458" y="7426"/>
                </a:lnTo>
                <a:lnTo>
                  <a:pt x="21444" y="7391"/>
                </a:lnTo>
                <a:lnTo>
                  <a:pt x="21428" y="7360"/>
                </a:lnTo>
                <a:lnTo>
                  <a:pt x="21418" y="7332"/>
                </a:lnTo>
                <a:lnTo>
                  <a:pt x="21405" y="7309"/>
                </a:lnTo>
                <a:lnTo>
                  <a:pt x="21395" y="7288"/>
                </a:lnTo>
                <a:lnTo>
                  <a:pt x="21386" y="7271"/>
                </a:lnTo>
                <a:lnTo>
                  <a:pt x="21379" y="7255"/>
                </a:lnTo>
                <a:lnTo>
                  <a:pt x="21376" y="7241"/>
                </a:lnTo>
                <a:lnTo>
                  <a:pt x="21371" y="7233"/>
                </a:lnTo>
                <a:lnTo>
                  <a:pt x="21367" y="7224"/>
                </a:lnTo>
                <a:lnTo>
                  <a:pt x="21360" y="7214"/>
                </a:lnTo>
                <a:lnTo>
                  <a:pt x="21358" y="7207"/>
                </a:lnTo>
                <a:lnTo>
                  <a:pt x="21358" y="7205"/>
                </a:lnTo>
                <a:lnTo>
                  <a:pt x="21358" y="7146"/>
                </a:lnTo>
                <a:lnTo>
                  <a:pt x="21358" y="7095"/>
                </a:lnTo>
                <a:lnTo>
                  <a:pt x="21358" y="7052"/>
                </a:lnTo>
                <a:lnTo>
                  <a:pt x="21358" y="7012"/>
                </a:lnTo>
                <a:lnTo>
                  <a:pt x="21358" y="6979"/>
                </a:lnTo>
                <a:lnTo>
                  <a:pt x="21358" y="6953"/>
                </a:lnTo>
                <a:lnTo>
                  <a:pt x="21358" y="6932"/>
                </a:lnTo>
                <a:lnTo>
                  <a:pt x="21358" y="6915"/>
                </a:lnTo>
                <a:lnTo>
                  <a:pt x="21358" y="6901"/>
                </a:lnTo>
                <a:lnTo>
                  <a:pt x="21358" y="6890"/>
                </a:lnTo>
                <a:lnTo>
                  <a:pt x="21358" y="6881"/>
                </a:lnTo>
                <a:lnTo>
                  <a:pt x="21358" y="6876"/>
                </a:lnTo>
                <a:lnTo>
                  <a:pt x="21358" y="6873"/>
                </a:lnTo>
                <a:lnTo>
                  <a:pt x="21329" y="6873"/>
                </a:lnTo>
                <a:lnTo>
                  <a:pt x="21198" y="6873"/>
                </a:lnTo>
                <a:lnTo>
                  <a:pt x="21185" y="6925"/>
                </a:lnTo>
                <a:lnTo>
                  <a:pt x="21174" y="6972"/>
                </a:lnTo>
                <a:lnTo>
                  <a:pt x="21164" y="7012"/>
                </a:lnTo>
                <a:lnTo>
                  <a:pt x="21157" y="7047"/>
                </a:lnTo>
                <a:lnTo>
                  <a:pt x="21150" y="7078"/>
                </a:lnTo>
                <a:lnTo>
                  <a:pt x="21143" y="7102"/>
                </a:lnTo>
                <a:lnTo>
                  <a:pt x="21139" y="7121"/>
                </a:lnTo>
                <a:lnTo>
                  <a:pt x="21134" y="7139"/>
                </a:lnTo>
                <a:lnTo>
                  <a:pt x="21132" y="7153"/>
                </a:lnTo>
                <a:lnTo>
                  <a:pt x="21131" y="7161"/>
                </a:lnTo>
                <a:lnTo>
                  <a:pt x="21127" y="7167"/>
                </a:lnTo>
                <a:lnTo>
                  <a:pt x="21125" y="7172"/>
                </a:lnTo>
                <a:lnTo>
                  <a:pt x="21125" y="7177"/>
                </a:lnTo>
                <a:lnTo>
                  <a:pt x="21075" y="7215"/>
                </a:lnTo>
                <a:lnTo>
                  <a:pt x="21028" y="7254"/>
                </a:lnTo>
                <a:lnTo>
                  <a:pt x="20983" y="7288"/>
                </a:lnTo>
                <a:lnTo>
                  <a:pt x="20941" y="7318"/>
                </a:lnTo>
                <a:lnTo>
                  <a:pt x="20905" y="7349"/>
                </a:lnTo>
                <a:lnTo>
                  <a:pt x="20868" y="7377"/>
                </a:lnTo>
                <a:lnTo>
                  <a:pt x="20835" y="7401"/>
                </a:lnTo>
                <a:lnTo>
                  <a:pt x="20804" y="7426"/>
                </a:lnTo>
                <a:lnTo>
                  <a:pt x="20776" y="7448"/>
                </a:lnTo>
                <a:lnTo>
                  <a:pt x="20751" y="7468"/>
                </a:lnTo>
                <a:lnTo>
                  <a:pt x="20727" y="7487"/>
                </a:lnTo>
                <a:lnTo>
                  <a:pt x="20706" y="7502"/>
                </a:lnTo>
                <a:lnTo>
                  <a:pt x="20668" y="7530"/>
                </a:lnTo>
                <a:lnTo>
                  <a:pt x="20640" y="7554"/>
                </a:lnTo>
                <a:lnTo>
                  <a:pt x="20618" y="7572"/>
                </a:lnTo>
                <a:lnTo>
                  <a:pt x="20600" y="7586"/>
                </a:lnTo>
                <a:lnTo>
                  <a:pt x="20588" y="7594"/>
                </a:lnTo>
                <a:lnTo>
                  <a:pt x="20579" y="7601"/>
                </a:lnTo>
                <a:lnTo>
                  <a:pt x="20574" y="7605"/>
                </a:lnTo>
                <a:lnTo>
                  <a:pt x="20572" y="7607"/>
                </a:lnTo>
                <a:lnTo>
                  <a:pt x="20571" y="7607"/>
                </a:lnTo>
                <a:lnTo>
                  <a:pt x="20571" y="7645"/>
                </a:lnTo>
                <a:lnTo>
                  <a:pt x="20571" y="7678"/>
                </a:lnTo>
                <a:lnTo>
                  <a:pt x="20571" y="7711"/>
                </a:lnTo>
                <a:lnTo>
                  <a:pt x="20571" y="7741"/>
                </a:lnTo>
                <a:lnTo>
                  <a:pt x="20571" y="7793"/>
                </a:lnTo>
                <a:lnTo>
                  <a:pt x="20571" y="7840"/>
                </a:lnTo>
                <a:lnTo>
                  <a:pt x="20571" y="7878"/>
                </a:lnTo>
                <a:lnTo>
                  <a:pt x="20571" y="7911"/>
                </a:lnTo>
                <a:lnTo>
                  <a:pt x="20571" y="7937"/>
                </a:lnTo>
                <a:lnTo>
                  <a:pt x="20571" y="7958"/>
                </a:lnTo>
                <a:lnTo>
                  <a:pt x="20571" y="7975"/>
                </a:lnTo>
                <a:lnTo>
                  <a:pt x="20571" y="7988"/>
                </a:lnTo>
                <a:lnTo>
                  <a:pt x="20571" y="7996"/>
                </a:lnTo>
                <a:lnTo>
                  <a:pt x="20571" y="8001"/>
                </a:lnTo>
                <a:lnTo>
                  <a:pt x="20571" y="8005"/>
                </a:lnTo>
                <a:lnTo>
                  <a:pt x="20571" y="8008"/>
                </a:lnTo>
                <a:lnTo>
                  <a:pt x="20531" y="8019"/>
                </a:lnTo>
                <a:lnTo>
                  <a:pt x="20494" y="8029"/>
                </a:lnTo>
                <a:lnTo>
                  <a:pt x="20458" y="8041"/>
                </a:lnTo>
                <a:lnTo>
                  <a:pt x="20426" y="8050"/>
                </a:lnTo>
                <a:lnTo>
                  <a:pt x="20395" y="8059"/>
                </a:lnTo>
                <a:lnTo>
                  <a:pt x="20369" y="8064"/>
                </a:lnTo>
                <a:lnTo>
                  <a:pt x="20318" y="8080"/>
                </a:lnTo>
                <a:lnTo>
                  <a:pt x="20275" y="8092"/>
                </a:lnTo>
                <a:lnTo>
                  <a:pt x="20240" y="8102"/>
                </a:lnTo>
                <a:lnTo>
                  <a:pt x="20211" y="8111"/>
                </a:lnTo>
                <a:lnTo>
                  <a:pt x="20186" y="8118"/>
                </a:lnTo>
                <a:lnTo>
                  <a:pt x="20169" y="8121"/>
                </a:lnTo>
                <a:lnTo>
                  <a:pt x="20157" y="8127"/>
                </a:lnTo>
                <a:lnTo>
                  <a:pt x="20144" y="8128"/>
                </a:lnTo>
                <a:lnTo>
                  <a:pt x="20139" y="8130"/>
                </a:lnTo>
                <a:lnTo>
                  <a:pt x="20136" y="8130"/>
                </a:lnTo>
                <a:lnTo>
                  <a:pt x="20134" y="8132"/>
                </a:lnTo>
                <a:lnTo>
                  <a:pt x="20132" y="8132"/>
                </a:lnTo>
                <a:lnTo>
                  <a:pt x="20108" y="8062"/>
                </a:lnTo>
                <a:lnTo>
                  <a:pt x="20087" y="8000"/>
                </a:lnTo>
                <a:lnTo>
                  <a:pt x="20064" y="7937"/>
                </a:lnTo>
                <a:lnTo>
                  <a:pt x="20045" y="7881"/>
                </a:lnTo>
                <a:lnTo>
                  <a:pt x="20024" y="7829"/>
                </a:lnTo>
                <a:lnTo>
                  <a:pt x="20007" y="7781"/>
                </a:lnTo>
                <a:lnTo>
                  <a:pt x="19991" y="7737"/>
                </a:lnTo>
                <a:lnTo>
                  <a:pt x="19978" y="7694"/>
                </a:lnTo>
                <a:lnTo>
                  <a:pt x="19964" y="7655"/>
                </a:lnTo>
                <a:lnTo>
                  <a:pt x="19950" y="7621"/>
                </a:lnTo>
                <a:lnTo>
                  <a:pt x="19939" y="7588"/>
                </a:lnTo>
                <a:lnTo>
                  <a:pt x="19929" y="7560"/>
                </a:lnTo>
                <a:lnTo>
                  <a:pt x="19920" y="7534"/>
                </a:lnTo>
                <a:lnTo>
                  <a:pt x="19911" y="7509"/>
                </a:lnTo>
                <a:lnTo>
                  <a:pt x="19903" y="7487"/>
                </a:lnTo>
                <a:lnTo>
                  <a:pt x="19896" y="7469"/>
                </a:lnTo>
                <a:lnTo>
                  <a:pt x="19892" y="7452"/>
                </a:lnTo>
                <a:lnTo>
                  <a:pt x="19885" y="7436"/>
                </a:lnTo>
                <a:lnTo>
                  <a:pt x="19877" y="7415"/>
                </a:lnTo>
                <a:lnTo>
                  <a:pt x="19871" y="7398"/>
                </a:lnTo>
                <a:lnTo>
                  <a:pt x="19868" y="7386"/>
                </a:lnTo>
                <a:lnTo>
                  <a:pt x="19864" y="7381"/>
                </a:lnTo>
                <a:lnTo>
                  <a:pt x="19863" y="7375"/>
                </a:lnTo>
                <a:lnTo>
                  <a:pt x="19863" y="7374"/>
                </a:lnTo>
                <a:lnTo>
                  <a:pt x="19830" y="7365"/>
                </a:lnTo>
                <a:lnTo>
                  <a:pt x="19800" y="7353"/>
                </a:lnTo>
                <a:lnTo>
                  <a:pt x="19776" y="7348"/>
                </a:lnTo>
                <a:lnTo>
                  <a:pt x="19753" y="7341"/>
                </a:lnTo>
                <a:lnTo>
                  <a:pt x="19736" y="7334"/>
                </a:lnTo>
                <a:lnTo>
                  <a:pt x="19720" y="7330"/>
                </a:lnTo>
                <a:lnTo>
                  <a:pt x="19708" y="7325"/>
                </a:lnTo>
                <a:lnTo>
                  <a:pt x="19699" y="7323"/>
                </a:lnTo>
                <a:lnTo>
                  <a:pt x="19691" y="7321"/>
                </a:lnTo>
                <a:lnTo>
                  <a:pt x="19684" y="7318"/>
                </a:lnTo>
                <a:lnTo>
                  <a:pt x="19677" y="7316"/>
                </a:lnTo>
                <a:lnTo>
                  <a:pt x="19675" y="7315"/>
                </a:lnTo>
                <a:lnTo>
                  <a:pt x="19677" y="7275"/>
                </a:lnTo>
                <a:lnTo>
                  <a:pt x="19678" y="7238"/>
                </a:lnTo>
                <a:lnTo>
                  <a:pt x="19682" y="7203"/>
                </a:lnTo>
                <a:lnTo>
                  <a:pt x="19684" y="7167"/>
                </a:lnTo>
                <a:lnTo>
                  <a:pt x="19685" y="7137"/>
                </a:lnTo>
                <a:lnTo>
                  <a:pt x="19687" y="7109"/>
                </a:lnTo>
                <a:lnTo>
                  <a:pt x="19691" y="7059"/>
                </a:lnTo>
                <a:lnTo>
                  <a:pt x="19694" y="7017"/>
                </a:lnTo>
                <a:lnTo>
                  <a:pt x="19697" y="6979"/>
                </a:lnTo>
                <a:lnTo>
                  <a:pt x="19697" y="6951"/>
                </a:lnTo>
                <a:lnTo>
                  <a:pt x="19699" y="6927"/>
                </a:lnTo>
                <a:lnTo>
                  <a:pt x="19701" y="6909"/>
                </a:lnTo>
                <a:lnTo>
                  <a:pt x="19701" y="6894"/>
                </a:lnTo>
                <a:lnTo>
                  <a:pt x="19701" y="6885"/>
                </a:lnTo>
                <a:lnTo>
                  <a:pt x="19703" y="6878"/>
                </a:lnTo>
                <a:lnTo>
                  <a:pt x="19703" y="6875"/>
                </a:lnTo>
                <a:lnTo>
                  <a:pt x="19703" y="6873"/>
                </a:lnTo>
                <a:lnTo>
                  <a:pt x="19630" y="6859"/>
                </a:lnTo>
                <a:lnTo>
                  <a:pt x="19558" y="6845"/>
                </a:lnTo>
                <a:lnTo>
                  <a:pt x="19489" y="6833"/>
                </a:lnTo>
                <a:lnTo>
                  <a:pt x="19421" y="6819"/>
                </a:lnTo>
                <a:lnTo>
                  <a:pt x="19357" y="6808"/>
                </a:lnTo>
                <a:lnTo>
                  <a:pt x="19294" y="6798"/>
                </a:lnTo>
                <a:lnTo>
                  <a:pt x="19176" y="6775"/>
                </a:lnTo>
                <a:lnTo>
                  <a:pt x="19066" y="6755"/>
                </a:lnTo>
                <a:lnTo>
                  <a:pt x="18964" y="6737"/>
                </a:lnTo>
                <a:lnTo>
                  <a:pt x="18868" y="6720"/>
                </a:lnTo>
                <a:lnTo>
                  <a:pt x="18779" y="6701"/>
                </a:lnTo>
                <a:lnTo>
                  <a:pt x="18699" y="6688"/>
                </a:lnTo>
                <a:lnTo>
                  <a:pt x="18626" y="6673"/>
                </a:lnTo>
                <a:lnTo>
                  <a:pt x="18558" y="6662"/>
                </a:lnTo>
                <a:lnTo>
                  <a:pt x="18497" y="6648"/>
                </a:lnTo>
                <a:lnTo>
                  <a:pt x="18440" y="6640"/>
                </a:lnTo>
                <a:lnTo>
                  <a:pt x="18393" y="6631"/>
                </a:lnTo>
                <a:lnTo>
                  <a:pt x="18346" y="6622"/>
                </a:lnTo>
                <a:lnTo>
                  <a:pt x="18306" y="6615"/>
                </a:lnTo>
                <a:lnTo>
                  <a:pt x="18271" y="6610"/>
                </a:lnTo>
                <a:lnTo>
                  <a:pt x="18242" y="6603"/>
                </a:lnTo>
                <a:lnTo>
                  <a:pt x="18216" y="6598"/>
                </a:lnTo>
                <a:lnTo>
                  <a:pt x="18191" y="6595"/>
                </a:lnTo>
                <a:lnTo>
                  <a:pt x="18170" y="6589"/>
                </a:lnTo>
                <a:lnTo>
                  <a:pt x="18157" y="6588"/>
                </a:lnTo>
                <a:lnTo>
                  <a:pt x="18143" y="6586"/>
                </a:lnTo>
                <a:lnTo>
                  <a:pt x="18132" y="6582"/>
                </a:lnTo>
                <a:lnTo>
                  <a:pt x="18123" y="6581"/>
                </a:lnTo>
                <a:lnTo>
                  <a:pt x="18118" y="6581"/>
                </a:lnTo>
                <a:lnTo>
                  <a:pt x="18110" y="6579"/>
                </a:lnTo>
                <a:lnTo>
                  <a:pt x="18108" y="6579"/>
                </a:lnTo>
                <a:lnTo>
                  <a:pt x="18132" y="6619"/>
                </a:lnTo>
                <a:lnTo>
                  <a:pt x="18153" y="6654"/>
                </a:lnTo>
                <a:lnTo>
                  <a:pt x="18174" y="6688"/>
                </a:lnTo>
                <a:lnTo>
                  <a:pt x="18193" y="6721"/>
                </a:lnTo>
                <a:lnTo>
                  <a:pt x="18212" y="6749"/>
                </a:lnTo>
                <a:lnTo>
                  <a:pt x="18228" y="6777"/>
                </a:lnTo>
                <a:lnTo>
                  <a:pt x="18259" y="6828"/>
                </a:lnTo>
                <a:lnTo>
                  <a:pt x="18283" y="6869"/>
                </a:lnTo>
                <a:lnTo>
                  <a:pt x="18304" y="6904"/>
                </a:lnTo>
                <a:lnTo>
                  <a:pt x="18322" y="6934"/>
                </a:lnTo>
                <a:lnTo>
                  <a:pt x="18336" y="6955"/>
                </a:lnTo>
                <a:lnTo>
                  <a:pt x="18346" y="6972"/>
                </a:lnTo>
                <a:lnTo>
                  <a:pt x="18355" y="6986"/>
                </a:lnTo>
                <a:lnTo>
                  <a:pt x="18362" y="6996"/>
                </a:lnTo>
                <a:lnTo>
                  <a:pt x="18363" y="7003"/>
                </a:lnTo>
                <a:lnTo>
                  <a:pt x="18365" y="7005"/>
                </a:lnTo>
                <a:lnTo>
                  <a:pt x="18369" y="7008"/>
                </a:lnTo>
                <a:lnTo>
                  <a:pt x="18369" y="7010"/>
                </a:lnTo>
                <a:lnTo>
                  <a:pt x="18416" y="6993"/>
                </a:lnTo>
                <a:lnTo>
                  <a:pt x="18457" y="6977"/>
                </a:lnTo>
                <a:lnTo>
                  <a:pt x="18492" y="6967"/>
                </a:lnTo>
                <a:lnTo>
                  <a:pt x="18523" y="6955"/>
                </a:lnTo>
                <a:lnTo>
                  <a:pt x="18550" y="6944"/>
                </a:lnTo>
                <a:lnTo>
                  <a:pt x="18572" y="6937"/>
                </a:lnTo>
                <a:lnTo>
                  <a:pt x="18590" y="6932"/>
                </a:lnTo>
                <a:lnTo>
                  <a:pt x="18605" y="6927"/>
                </a:lnTo>
                <a:lnTo>
                  <a:pt x="18616" y="6923"/>
                </a:lnTo>
                <a:lnTo>
                  <a:pt x="18624" y="6920"/>
                </a:lnTo>
                <a:lnTo>
                  <a:pt x="18631" y="6918"/>
                </a:lnTo>
                <a:lnTo>
                  <a:pt x="18633" y="6916"/>
                </a:lnTo>
                <a:lnTo>
                  <a:pt x="18638" y="6915"/>
                </a:lnTo>
                <a:lnTo>
                  <a:pt x="18690" y="6967"/>
                </a:lnTo>
                <a:lnTo>
                  <a:pt x="18737" y="7010"/>
                </a:lnTo>
                <a:lnTo>
                  <a:pt x="18777" y="7050"/>
                </a:lnTo>
                <a:lnTo>
                  <a:pt x="18810" y="7081"/>
                </a:lnTo>
                <a:lnTo>
                  <a:pt x="18842" y="7111"/>
                </a:lnTo>
                <a:lnTo>
                  <a:pt x="18864" y="7135"/>
                </a:lnTo>
                <a:lnTo>
                  <a:pt x="18885" y="7155"/>
                </a:lnTo>
                <a:lnTo>
                  <a:pt x="18899" y="7170"/>
                </a:lnTo>
                <a:lnTo>
                  <a:pt x="18913" y="7181"/>
                </a:lnTo>
                <a:lnTo>
                  <a:pt x="18922" y="7189"/>
                </a:lnTo>
                <a:lnTo>
                  <a:pt x="18929" y="7196"/>
                </a:lnTo>
                <a:lnTo>
                  <a:pt x="18932" y="7200"/>
                </a:lnTo>
                <a:lnTo>
                  <a:pt x="18937" y="7205"/>
                </a:lnTo>
                <a:lnTo>
                  <a:pt x="18885" y="7271"/>
                </a:lnTo>
                <a:lnTo>
                  <a:pt x="18838" y="7327"/>
                </a:lnTo>
                <a:lnTo>
                  <a:pt x="18800" y="7377"/>
                </a:lnTo>
                <a:lnTo>
                  <a:pt x="18764" y="7421"/>
                </a:lnTo>
                <a:lnTo>
                  <a:pt x="18736" y="7457"/>
                </a:lnTo>
                <a:lnTo>
                  <a:pt x="18711" y="7487"/>
                </a:lnTo>
                <a:lnTo>
                  <a:pt x="18692" y="7511"/>
                </a:lnTo>
                <a:lnTo>
                  <a:pt x="18675" y="7530"/>
                </a:lnTo>
                <a:lnTo>
                  <a:pt x="18664" y="7546"/>
                </a:lnTo>
                <a:lnTo>
                  <a:pt x="18656" y="7556"/>
                </a:lnTo>
                <a:lnTo>
                  <a:pt x="18647" y="7567"/>
                </a:lnTo>
                <a:lnTo>
                  <a:pt x="18642" y="7572"/>
                </a:lnTo>
                <a:lnTo>
                  <a:pt x="18640" y="7577"/>
                </a:lnTo>
                <a:lnTo>
                  <a:pt x="18638" y="7577"/>
                </a:lnTo>
                <a:lnTo>
                  <a:pt x="18574" y="7601"/>
                </a:lnTo>
                <a:lnTo>
                  <a:pt x="18515" y="7622"/>
                </a:lnTo>
                <a:lnTo>
                  <a:pt x="18461" y="7645"/>
                </a:lnTo>
                <a:lnTo>
                  <a:pt x="18407" y="7664"/>
                </a:lnTo>
                <a:lnTo>
                  <a:pt x="18360" y="7681"/>
                </a:lnTo>
                <a:lnTo>
                  <a:pt x="18313" y="7699"/>
                </a:lnTo>
                <a:lnTo>
                  <a:pt x="18271" y="7714"/>
                </a:lnTo>
                <a:lnTo>
                  <a:pt x="18235" y="7730"/>
                </a:lnTo>
                <a:lnTo>
                  <a:pt x="18200" y="7742"/>
                </a:lnTo>
                <a:lnTo>
                  <a:pt x="18167" y="7756"/>
                </a:lnTo>
                <a:lnTo>
                  <a:pt x="18136" y="7767"/>
                </a:lnTo>
                <a:lnTo>
                  <a:pt x="18110" y="7775"/>
                </a:lnTo>
                <a:lnTo>
                  <a:pt x="18085" y="7788"/>
                </a:lnTo>
                <a:lnTo>
                  <a:pt x="18064" y="7793"/>
                </a:lnTo>
                <a:lnTo>
                  <a:pt x="18043" y="7801"/>
                </a:lnTo>
                <a:lnTo>
                  <a:pt x="18026" y="7808"/>
                </a:lnTo>
                <a:lnTo>
                  <a:pt x="17998" y="7819"/>
                </a:lnTo>
                <a:lnTo>
                  <a:pt x="17976" y="7826"/>
                </a:lnTo>
                <a:lnTo>
                  <a:pt x="17962" y="7833"/>
                </a:lnTo>
                <a:lnTo>
                  <a:pt x="17950" y="7838"/>
                </a:lnTo>
                <a:lnTo>
                  <a:pt x="17944" y="7840"/>
                </a:lnTo>
                <a:lnTo>
                  <a:pt x="17941" y="7841"/>
                </a:lnTo>
                <a:lnTo>
                  <a:pt x="17939" y="7841"/>
                </a:lnTo>
                <a:lnTo>
                  <a:pt x="17873" y="7714"/>
                </a:lnTo>
                <a:lnTo>
                  <a:pt x="17812" y="7594"/>
                </a:lnTo>
                <a:lnTo>
                  <a:pt x="17753" y="7483"/>
                </a:lnTo>
                <a:lnTo>
                  <a:pt x="17699" y="7381"/>
                </a:lnTo>
                <a:lnTo>
                  <a:pt x="17649" y="7281"/>
                </a:lnTo>
                <a:lnTo>
                  <a:pt x="17602" y="7191"/>
                </a:lnTo>
                <a:lnTo>
                  <a:pt x="17558" y="7109"/>
                </a:lnTo>
                <a:lnTo>
                  <a:pt x="17518" y="7031"/>
                </a:lnTo>
                <a:lnTo>
                  <a:pt x="17482" y="6960"/>
                </a:lnTo>
                <a:lnTo>
                  <a:pt x="17447" y="6895"/>
                </a:lnTo>
                <a:lnTo>
                  <a:pt x="17416" y="6836"/>
                </a:lnTo>
                <a:lnTo>
                  <a:pt x="17390" y="6782"/>
                </a:lnTo>
                <a:lnTo>
                  <a:pt x="17363" y="6734"/>
                </a:lnTo>
                <a:lnTo>
                  <a:pt x="17343" y="6690"/>
                </a:lnTo>
                <a:lnTo>
                  <a:pt x="17320" y="6650"/>
                </a:lnTo>
                <a:lnTo>
                  <a:pt x="17303" y="6615"/>
                </a:lnTo>
                <a:lnTo>
                  <a:pt x="17287" y="6586"/>
                </a:lnTo>
                <a:lnTo>
                  <a:pt x="17271" y="6556"/>
                </a:lnTo>
                <a:lnTo>
                  <a:pt x="17261" y="6535"/>
                </a:lnTo>
                <a:lnTo>
                  <a:pt x="17250" y="6515"/>
                </a:lnTo>
                <a:lnTo>
                  <a:pt x="17242" y="6497"/>
                </a:lnTo>
                <a:lnTo>
                  <a:pt x="17233" y="6483"/>
                </a:lnTo>
                <a:lnTo>
                  <a:pt x="17228" y="6471"/>
                </a:lnTo>
                <a:lnTo>
                  <a:pt x="17221" y="6462"/>
                </a:lnTo>
                <a:lnTo>
                  <a:pt x="17216" y="6450"/>
                </a:lnTo>
                <a:lnTo>
                  <a:pt x="17212" y="6443"/>
                </a:lnTo>
                <a:lnTo>
                  <a:pt x="17210" y="6441"/>
                </a:lnTo>
                <a:lnTo>
                  <a:pt x="17176" y="6441"/>
                </a:lnTo>
                <a:lnTo>
                  <a:pt x="17014" y="6441"/>
                </a:lnTo>
                <a:lnTo>
                  <a:pt x="17009" y="6487"/>
                </a:lnTo>
                <a:lnTo>
                  <a:pt x="17005" y="6528"/>
                </a:lnTo>
                <a:lnTo>
                  <a:pt x="17000" y="6565"/>
                </a:lnTo>
                <a:lnTo>
                  <a:pt x="16996" y="6596"/>
                </a:lnTo>
                <a:lnTo>
                  <a:pt x="16995" y="6622"/>
                </a:lnTo>
                <a:lnTo>
                  <a:pt x="16991" y="6645"/>
                </a:lnTo>
                <a:lnTo>
                  <a:pt x="16989" y="6662"/>
                </a:lnTo>
                <a:lnTo>
                  <a:pt x="16988" y="6675"/>
                </a:lnTo>
                <a:lnTo>
                  <a:pt x="16988" y="6687"/>
                </a:lnTo>
                <a:lnTo>
                  <a:pt x="16984" y="6695"/>
                </a:lnTo>
                <a:lnTo>
                  <a:pt x="16984" y="6701"/>
                </a:lnTo>
                <a:lnTo>
                  <a:pt x="16984" y="6706"/>
                </a:lnTo>
                <a:lnTo>
                  <a:pt x="16984" y="6709"/>
                </a:lnTo>
                <a:lnTo>
                  <a:pt x="17029" y="6800"/>
                </a:lnTo>
                <a:lnTo>
                  <a:pt x="17071" y="6885"/>
                </a:lnTo>
                <a:lnTo>
                  <a:pt x="17109" y="6963"/>
                </a:lnTo>
                <a:lnTo>
                  <a:pt x="17148" y="7036"/>
                </a:lnTo>
                <a:lnTo>
                  <a:pt x="17179" y="7106"/>
                </a:lnTo>
                <a:lnTo>
                  <a:pt x="17210" y="7170"/>
                </a:lnTo>
                <a:lnTo>
                  <a:pt x="17242" y="7229"/>
                </a:lnTo>
                <a:lnTo>
                  <a:pt x="17268" y="7283"/>
                </a:lnTo>
                <a:lnTo>
                  <a:pt x="17292" y="7334"/>
                </a:lnTo>
                <a:lnTo>
                  <a:pt x="17315" y="7381"/>
                </a:lnTo>
                <a:lnTo>
                  <a:pt x="17336" y="7421"/>
                </a:lnTo>
                <a:lnTo>
                  <a:pt x="17355" y="7459"/>
                </a:lnTo>
                <a:lnTo>
                  <a:pt x="17370" y="7494"/>
                </a:lnTo>
                <a:lnTo>
                  <a:pt x="17388" y="7525"/>
                </a:lnTo>
                <a:lnTo>
                  <a:pt x="17402" y="7553"/>
                </a:lnTo>
                <a:lnTo>
                  <a:pt x="17412" y="7577"/>
                </a:lnTo>
                <a:lnTo>
                  <a:pt x="17423" y="7598"/>
                </a:lnTo>
                <a:lnTo>
                  <a:pt x="17433" y="7619"/>
                </a:lnTo>
                <a:lnTo>
                  <a:pt x="17440" y="7634"/>
                </a:lnTo>
                <a:lnTo>
                  <a:pt x="17447" y="7648"/>
                </a:lnTo>
                <a:lnTo>
                  <a:pt x="17457" y="7671"/>
                </a:lnTo>
                <a:lnTo>
                  <a:pt x="17466" y="7687"/>
                </a:lnTo>
                <a:lnTo>
                  <a:pt x="17471" y="7695"/>
                </a:lnTo>
                <a:lnTo>
                  <a:pt x="17473" y="7699"/>
                </a:lnTo>
                <a:lnTo>
                  <a:pt x="17473" y="7702"/>
                </a:lnTo>
                <a:lnTo>
                  <a:pt x="17539" y="7749"/>
                </a:lnTo>
                <a:lnTo>
                  <a:pt x="17596" y="7793"/>
                </a:lnTo>
                <a:lnTo>
                  <a:pt x="17645" y="7831"/>
                </a:lnTo>
                <a:lnTo>
                  <a:pt x="17687" y="7861"/>
                </a:lnTo>
                <a:lnTo>
                  <a:pt x="17725" y="7890"/>
                </a:lnTo>
                <a:lnTo>
                  <a:pt x="17753" y="7911"/>
                </a:lnTo>
                <a:lnTo>
                  <a:pt x="17779" y="7928"/>
                </a:lnTo>
                <a:lnTo>
                  <a:pt x="17800" y="7944"/>
                </a:lnTo>
                <a:lnTo>
                  <a:pt x="17814" y="7956"/>
                </a:lnTo>
                <a:lnTo>
                  <a:pt x="17826" y="7965"/>
                </a:lnTo>
                <a:lnTo>
                  <a:pt x="17835" y="7970"/>
                </a:lnTo>
                <a:lnTo>
                  <a:pt x="17838" y="7975"/>
                </a:lnTo>
                <a:lnTo>
                  <a:pt x="17843" y="7979"/>
                </a:lnTo>
                <a:lnTo>
                  <a:pt x="17845" y="7979"/>
                </a:lnTo>
                <a:lnTo>
                  <a:pt x="17896" y="7975"/>
                </a:lnTo>
                <a:lnTo>
                  <a:pt x="17944" y="7970"/>
                </a:lnTo>
                <a:lnTo>
                  <a:pt x="17990" y="7968"/>
                </a:lnTo>
                <a:lnTo>
                  <a:pt x="18031" y="7965"/>
                </a:lnTo>
                <a:lnTo>
                  <a:pt x="18071" y="7961"/>
                </a:lnTo>
                <a:lnTo>
                  <a:pt x="18108" y="7958"/>
                </a:lnTo>
                <a:lnTo>
                  <a:pt x="18143" y="7956"/>
                </a:lnTo>
                <a:lnTo>
                  <a:pt x="18174" y="7953"/>
                </a:lnTo>
                <a:lnTo>
                  <a:pt x="18202" y="7951"/>
                </a:lnTo>
                <a:lnTo>
                  <a:pt x="18228" y="7949"/>
                </a:lnTo>
                <a:lnTo>
                  <a:pt x="18252" y="7946"/>
                </a:lnTo>
                <a:lnTo>
                  <a:pt x="18275" y="7944"/>
                </a:lnTo>
                <a:lnTo>
                  <a:pt x="18311" y="7942"/>
                </a:lnTo>
                <a:lnTo>
                  <a:pt x="18343" y="7941"/>
                </a:lnTo>
                <a:lnTo>
                  <a:pt x="18365" y="7937"/>
                </a:lnTo>
                <a:lnTo>
                  <a:pt x="18384" y="7935"/>
                </a:lnTo>
                <a:lnTo>
                  <a:pt x="18395" y="7935"/>
                </a:lnTo>
                <a:lnTo>
                  <a:pt x="18403" y="7935"/>
                </a:lnTo>
                <a:lnTo>
                  <a:pt x="18410" y="7934"/>
                </a:lnTo>
                <a:lnTo>
                  <a:pt x="18412" y="7934"/>
                </a:lnTo>
                <a:lnTo>
                  <a:pt x="18365" y="8003"/>
                </a:lnTo>
                <a:lnTo>
                  <a:pt x="18320" y="8069"/>
                </a:lnTo>
                <a:lnTo>
                  <a:pt x="18233" y="8198"/>
                </a:lnTo>
                <a:lnTo>
                  <a:pt x="18150" y="8316"/>
                </a:lnTo>
                <a:lnTo>
                  <a:pt x="18073" y="8428"/>
                </a:lnTo>
                <a:lnTo>
                  <a:pt x="18003" y="8530"/>
                </a:lnTo>
                <a:lnTo>
                  <a:pt x="17937" y="8627"/>
                </a:lnTo>
                <a:lnTo>
                  <a:pt x="17876" y="8716"/>
                </a:lnTo>
                <a:lnTo>
                  <a:pt x="17819" y="8800"/>
                </a:lnTo>
                <a:lnTo>
                  <a:pt x="17767" y="8874"/>
                </a:lnTo>
                <a:lnTo>
                  <a:pt x="17718" y="8944"/>
                </a:lnTo>
                <a:lnTo>
                  <a:pt x="17675" y="9008"/>
                </a:lnTo>
                <a:lnTo>
                  <a:pt x="17635" y="9066"/>
                </a:lnTo>
                <a:lnTo>
                  <a:pt x="17600" y="9118"/>
                </a:lnTo>
                <a:lnTo>
                  <a:pt x="17567" y="9165"/>
                </a:lnTo>
                <a:lnTo>
                  <a:pt x="17539" y="9207"/>
                </a:lnTo>
                <a:lnTo>
                  <a:pt x="17513" y="9245"/>
                </a:lnTo>
                <a:lnTo>
                  <a:pt x="17490" y="9278"/>
                </a:lnTo>
                <a:lnTo>
                  <a:pt x="17471" y="9306"/>
                </a:lnTo>
                <a:lnTo>
                  <a:pt x="17454" y="9330"/>
                </a:lnTo>
                <a:lnTo>
                  <a:pt x="17440" y="9351"/>
                </a:lnTo>
                <a:lnTo>
                  <a:pt x="17428" y="9368"/>
                </a:lnTo>
                <a:lnTo>
                  <a:pt x="17416" y="9384"/>
                </a:lnTo>
                <a:lnTo>
                  <a:pt x="17407" y="9398"/>
                </a:lnTo>
                <a:lnTo>
                  <a:pt x="17402" y="9408"/>
                </a:lnTo>
                <a:lnTo>
                  <a:pt x="17396" y="9415"/>
                </a:lnTo>
                <a:lnTo>
                  <a:pt x="17393" y="9422"/>
                </a:lnTo>
                <a:lnTo>
                  <a:pt x="17388" y="9427"/>
                </a:lnTo>
                <a:lnTo>
                  <a:pt x="17386" y="9431"/>
                </a:lnTo>
                <a:lnTo>
                  <a:pt x="17407" y="9455"/>
                </a:lnTo>
                <a:lnTo>
                  <a:pt x="17424" y="9474"/>
                </a:lnTo>
                <a:lnTo>
                  <a:pt x="17442" y="9492"/>
                </a:lnTo>
                <a:lnTo>
                  <a:pt x="17456" y="9507"/>
                </a:lnTo>
                <a:lnTo>
                  <a:pt x="17470" y="9520"/>
                </a:lnTo>
                <a:lnTo>
                  <a:pt x="17478" y="9532"/>
                </a:lnTo>
                <a:lnTo>
                  <a:pt x="17492" y="9546"/>
                </a:lnTo>
                <a:lnTo>
                  <a:pt x="17501" y="9554"/>
                </a:lnTo>
                <a:lnTo>
                  <a:pt x="17506" y="9560"/>
                </a:lnTo>
                <a:lnTo>
                  <a:pt x="17508" y="9561"/>
                </a:lnTo>
                <a:lnTo>
                  <a:pt x="17513" y="9608"/>
                </a:lnTo>
                <a:lnTo>
                  <a:pt x="17516" y="9650"/>
                </a:lnTo>
                <a:lnTo>
                  <a:pt x="17518" y="9688"/>
                </a:lnTo>
                <a:lnTo>
                  <a:pt x="17523" y="9727"/>
                </a:lnTo>
                <a:lnTo>
                  <a:pt x="17525" y="9761"/>
                </a:lnTo>
                <a:lnTo>
                  <a:pt x="17530" y="9791"/>
                </a:lnTo>
                <a:lnTo>
                  <a:pt x="17532" y="9822"/>
                </a:lnTo>
                <a:lnTo>
                  <a:pt x="17534" y="9848"/>
                </a:lnTo>
                <a:lnTo>
                  <a:pt x="17539" y="9897"/>
                </a:lnTo>
                <a:lnTo>
                  <a:pt x="17541" y="9935"/>
                </a:lnTo>
                <a:lnTo>
                  <a:pt x="17546" y="9968"/>
                </a:lnTo>
                <a:lnTo>
                  <a:pt x="17548" y="9994"/>
                </a:lnTo>
                <a:lnTo>
                  <a:pt x="17550" y="10017"/>
                </a:lnTo>
                <a:lnTo>
                  <a:pt x="17550" y="10033"/>
                </a:lnTo>
                <a:lnTo>
                  <a:pt x="17551" y="10043"/>
                </a:lnTo>
                <a:lnTo>
                  <a:pt x="17551" y="10050"/>
                </a:lnTo>
                <a:lnTo>
                  <a:pt x="17551" y="10054"/>
                </a:lnTo>
                <a:lnTo>
                  <a:pt x="17551" y="10057"/>
                </a:lnTo>
                <a:lnTo>
                  <a:pt x="17551" y="10059"/>
                </a:lnTo>
                <a:lnTo>
                  <a:pt x="17499" y="10100"/>
                </a:lnTo>
                <a:lnTo>
                  <a:pt x="17450" y="10135"/>
                </a:lnTo>
                <a:lnTo>
                  <a:pt x="17412" y="10167"/>
                </a:lnTo>
                <a:lnTo>
                  <a:pt x="17377" y="10193"/>
                </a:lnTo>
                <a:lnTo>
                  <a:pt x="17346" y="10215"/>
                </a:lnTo>
                <a:lnTo>
                  <a:pt x="17322" y="10234"/>
                </a:lnTo>
                <a:lnTo>
                  <a:pt x="17303" y="10248"/>
                </a:lnTo>
                <a:lnTo>
                  <a:pt x="17285" y="10262"/>
                </a:lnTo>
                <a:lnTo>
                  <a:pt x="17271" y="10271"/>
                </a:lnTo>
                <a:lnTo>
                  <a:pt x="17263" y="10280"/>
                </a:lnTo>
                <a:lnTo>
                  <a:pt x="17256" y="10283"/>
                </a:lnTo>
                <a:lnTo>
                  <a:pt x="17252" y="10288"/>
                </a:lnTo>
                <a:lnTo>
                  <a:pt x="17247" y="10290"/>
                </a:lnTo>
                <a:lnTo>
                  <a:pt x="17242" y="10356"/>
                </a:lnTo>
                <a:lnTo>
                  <a:pt x="17235" y="10414"/>
                </a:lnTo>
                <a:lnTo>
                  <a:pt x="17229" y="10464"/>
                </a:lnTo>
                <a:lnTo>
                  <a:pt x="17226" y="10507"/>
                </a:lnTo>
                <a:lnTo>
                  <a:pt x="17224" y="10542"/>
                </a:lnTo>
                <a:lnTo>
                  <a:pt x="17219" y="10574"/>
                </a:lnTo>
                <a:lnTo>
                  <a:pt x="17217" y="10596"/>
                </a:lnTo>
                <a:lnTo>
                  <a:pt x="17216" y="10617"/>
                </a:lnTo>
                <a:lnTo>
                  <a:pt x="17216" y="10633"/>
                </a:lnTo>
                <a:lnTo>
                  <a:pt x="17212" y="10643"/>
                </a:lnTo>
                <a:lnTo>
                  <a:pt x="17212" y="10652"/>
                </a:lnTo>
                <a:lnTo>
                  <a:pt x="17212" y="10659"/>
                </a:lnTo>
                <a:lnTo>
                  <a:pt x="17210" y="10662"/>
                </a:lnTo>
                <a:lnTo>
                  <a:pt x="17139" y="10751"/>
                </a:lnTo>
                <a:lnTo>
                  <a:pt x="17071" y="10833"/>
                </a:lnTo>
                <a:lnTo>
                  <a:pt x="17007" y="10909"/>
                </a:lnTo>
                <a:lnTo>
                  <a:pt x="16948" y="10982"/>
                </a:lnTo>
                <a:lnTo>
                  <a:pt x="16894" y="11048"/>
                </a:lnTo>
                <a:lnTo>
                  <a:pt x="16843" y="11109"/>
                </a:lnTo>
                <a:lnTo>
                  <a:pt x="16795" y="11167"/>
                </a:lnTo>
                <a:lnTo>
                  <a:pt x="16751" y="11220"/>
                </a:lnTo>
                <a:lnTo>
                  <a:pt x="16711" y="11269"/>
                </a:lnTo>
                <a:lnTo>
                  <a:pt x="16675" y="11313"/>
                </a:lnTo>
                <a:lnTo>
                  <a:pt x="16642" y="11354"/>
                </a:lnTo>
                <a:lnTo>
                  <a:pt x="16610" y="11391"/>
                </a:lnTo>
                <a:lnTo>
                  <a:pt x="16582" y="11424"/>
                </a:lnTo>
                <a:lnTo>
                  <a:pt x="16556" y="11455"/>
                </a:lnTo>
                <a:lnTo>
                  <a:pt x="16534" y="11481"/>
                </a:lnTo>
                <a:lnTo>
                  <a:pt x="16515" y="11506"/>
                </a:lnTo>
                <a:lnTo>
                  <a:pt x="16497" y="11527"/>
                </a:lnTo>
                <a:lnTo>
                  <a:pt x="16482" y="11544"/>
                </a:lnTo>
                <a:lnTo>
                  <a:pt x="16469" y="11561"/>
                </a:lnTo>
                <a:lnTo>
                  <a:pt x="16457" y="11575"/>
                </a:lnTo>
                <a:lnTo>
                  <a:pt x="16440" y="11598"/>
                </a:lnTo>
                <a:lnTo>
                  <a:pt x="16428" y="11610"/>
                </a:lnTo>
                <a:lnTo>
                  <a:pt x="16421" y="11619"/>
                </a:lnTo>
                <a:lnTo>
                  <a:pt x="16416" y="11624"/>
                </a:lnTo>
                <a:lnTo>
                  <a:pt x="16416" y="11626"/>
                </a:lnTo>
                <a:lnTo>
                  <a:pt x="16356" y="11624"/>
                </a:lnTo>
                <a:lnTo>
                  <a:pt x="16304" y="11619"/>
                </a:lnTo>
                <a:lnTo>
                  <a:pt x="16254" y="11617"/>
                </a:lnTo>
                <a:lnTo>
                  <a:pt x="16207" y="11615"/>
                </a:lnTo>
                <a:lnTo>
                  <a:pt x="16162" y="11610"/>
                </a:lnTo>
                <a:lnTo>
                  <a:pt x="16123" y="11608"/>
                </a:lnTo>
                <a:lnTo>
                  <a:pt x="16083" y="11607"/>
                </a:lnTo>
                <a:lnTo>
                  <a:pt x="16049" y="11603"/>
                </a:lnTo>
                <a:lnTo>
                  <a:pt x="16017" y="11601"/>
                </a:lnTo>
                <a:lnTo>
                  <a:pt x="15988" y="11600"/>
                </a:lnTo>
                <a:lnTo>
                  <a:pt x="15962" y="11600"/>
                </a:lnTo>
                <a:lnTo>
                  <a:pt x="15937" y="11598"/>
                </a:lnTo>
                <a:lnTo>
                  <a:pt x="15915" y="11594"/>
                </a:lnTo>
                <a:lnTo>
                  <a:pt x="15895" y="11594"/>
                </a:lnTo>
                <a:lnTo>
                  <a:pt x="15861" y="11593"/>
                </a:lnTo>
                <a:lnTo>
                  <a:pt x="15836" y="11591"/>
                </a:lnTo>
                <a:lnTo>
                  <a:pt x="15817" y="11591"/>
                </a:lnTo>
                <a:lnTo>
                  <a:pt x="15802" y="11589"/>
                </a:lnTo>
                <a:lnTo>
                  <a:pt x="15793" y="11589"/>
                </a:lnTo>
                <a:lnTo>
                  <a:pt x="15781" y="11589"/>
                </a:lnTo>
                <a:lnTo>
                  <a:pt x="15755" y="11518"/>
                </a:lnTo>
                <a:lnTo>
                  <a:pt x="15730" y="11448"/>
                </a:lnTo>
                <a:lnTo>
                  <a:pt x="15683" y="11320"/>
                </a:lnTo>
                <a:lnTo>
                  <a:pt x="15640" y="11196"/>
                </a:lnTo>
                <a:lnTo>
                  <a:pt x="15595" y="11083"/>
                </a:lnTo>
                <a:lnTo>
                  <a:pt x="15558" y="10977"/>
                </a:lnTo>
                <a:lnTo>
                  <a:pt x="15522" y="10880"/>
                </a:lnTo>
                <a:lnTo>
                  <a:pt x="15488" y="10787"/>
                </a:lnTo>
                <a:lnTo>
                  <a:pt x="15457" y="10704"/>
                </a:lnTo>
                <a:lnTo>
                  <a:pt x="15429" y="10626"/>
                </a:lnTo>
                <a:lnTo>
                  <a:pt x="15403" y="10556"/>
                </a:lnTo>
                <a:lnTo>
                  <a:pt x="15379" y="10490"/>
                </a:lnTo>
                <a:lnTo>
                  <a:pt x="15356" y="10431"/>
                </a:lnTo>
                <a:lnTo>
                  <a:pt x="15337" y="10379"/>
                </a:lnTo>
                <a:lnTo>
                  <a:pt x="15320" y="10330"/>
                </a:lnTo>
                <a:lnTo>
                  <a:pt x="15304" y="10288"/>
                </a:lnTo>
                <a:lnTo>
                  <a:pt x="15288" y="10248"/>
                </a:lnTo>
                <a:lnTo>
                  <a:pt x="15278" y="10215"/>
                </a:lnTo>
                <a:lnTo>
                  <a:pt x="15268" y="10186"/>
                </a:lnTo>
                <a:lnTo>
                  <a:pt x="15259" y="10161"/>
                </a:lnTo>
                <a:lnTo>
                  <a:pt x="15250" y="10139"/>
                </a:lnTo>
                <a:lnTo>
                  <a:pt x="15243" y="10120"/>
                </a:lnTo>
                <a:lnTo>
                  <a:pt x="15236" y="10104"/>
                </a:lnTo>
                <a:lnTo>
                  <a:pt x="15233" y="10092"/>
                </a:lnTo>
                <a:lnTo>
                  <a:pt x="15228" y="10083"/>
                </a:lnTo>
                <a:lnTo>
                  <a:pt x="15226" y="10074"/>
                </a:lnTo>
                <a:lnTo>
                  <a:pt x="15224" y="10067"/>
                </a:lnTo>
                <a:lnTo>
                  <a:pt x="15221" y="10060"/>
                </a:lnTo>
                <a:lnTo>
                  <a:pt x="15219" y="10059"/>
                </a:lnTo>
                <a:lnTo>
                  <a:pt x="15250" y="10017"/>
                </a:lnTo>
                <a:lnTo>
                  <a:pt x="15278" y="9980"/>
                </a:lnTo>
                <a:lnTo>
                  <a:pt x="15302" y="9949"/>
                </a:lnTo>
                <a:lnTo>
                  <a:pt x="15322" y="9923"/>
                </a:lnTo>
                <a:lnTo>
                  <a:pt x="15339" y="9900"/>
                </a:lnTo>
                <a:lnTo>
                  <a:pt x="15353" y="9881"/>
                </a:lnTo>
                <a:lnTo>
                  <a:pt x="15363" y="9866"/>
                </a:lnTo>
                <a:lnTo>
                  <a:pt x="15374" y="9854"/>
                </a:lnTo>
                <a:lnTo>
                  <a:pt x="15381" y="9845"/>
                </a:lnTo>
                <a:lnTo>
                  <a:pt x="15388" y="9836"/>
                </a:lnTo>
                <a:lnTo>
                  <a:pt x="15395" y="9826"/>
                </a:lnTo>
                <a:lnTo>
                  <a:pt x="15396" y="9824"/>
                </a:lnTo>
                <a:lnTo>
                  <a:pt x="15396" y="9787"/>
                </a:lnTo>
                <a:lnTo>
                  <a:pt x="15396" y="9754"/>
                </a:lnTo>
                <a:lnTo>
                  <a:pt x="15396" y="9695"/>
                </a:lnTo>
                <a:lnTo>
                  <a:pt x="15396" y="9643"/>
                </a:lnTo>
                <a:lnTo>
                  <a:pt x="15396" y="9596"/>
                </a:lnTo>
                <a:lnTo>
                  <a:pt x="15396" y="9560"/>
                </a:lnTo>
                <a:lnTo>
                  <a:pt x="15396" y="9527"/>
                </a:lnTo>
                <a:lnTo>
                  <a:pt x="15396" y="9501"/>
                </a:lnTo>
                <a:lnTo>
                  <a:pt x="15396" y="9481"/>
                </a:lnTo>
                <a:lnTo>
                  <a:pt x="15396" y="9464"/>
                </a:lnTo>
                <a:lnTo>
                  <a:pt x="15396" y="9452"/>
                </a:lnTo>
                <a:lnTo>
                  <a:pt x="15396" y="9443"/>
                </a:lnTo>
                <a:lnTo>
                  <a:pt x="15396" y="9436"/>
                </a:lnTo>
                <a:lnTo>
                  <a:pt x="15396" y="9433"/>
                </a:lnTo>
                <a:lnTo>
                  <a:pt x="15396" y="9431"/>
                </a:lnTo>
                <a:lnTo>
                  <a:pt x="15353" y="9381"/>
                </a:lnTo>
                <a:lnTo>
                  <a:pt x="15313" y="9332"/>
                </a:lnTo>
                <a:lnTo>
                  <a:pt x="15273" y="9288"/>
                </a:lnTo>
                <a:lnTo>
                  <a:pt x="15238" y="9245"/>
                </a:lnTo>
                <a:lnTo>
                  <a:pt x="15205" y="9207"/>
                </a:lnTo>
                <a:lnTo>
                  <a:pt x="15175" y="9170"/>
                </a:lnTo>
                <a:lnTo>
                  <a:pt x="15149" y="9137"/>
                </a:lnTo>
                <a:lnTo>
                  <a:pt x="15123" y="9106"/>
                </a:lnTo>
                <a:lnTo>
                  <a:pt x="15099" y="9078"/>
                </a:lnTo>
                <a:lnTo>
                  <a:pt x="15076" y="9052"/>
                </a:lnTo>
                <a:lnTo>
                  <a:pt x="15055" y="9027"/>
                </a:lnTo>
                <a:lnTo>
                  <a:pt x="15038" y="9007"/>
                </a:lnTo>
                <a:lnTo>
                  <a:pt x="15007" y="8968"/>
                </a:lnTo>
                <a:lnTo>
                  <a:pt x="14981" y="8939"/>
                </a:lnTo>
                <a:lnTo>
                  <a:pt x="14962" y="8916"/>
                </a:lnTo>
                <a:lnTo>
                  <a:pt x="14948" y="8899"/>
                </a:lnTo>
                <a:lnTo>
                  <a:pt x="14937" y="8885"/>
                </a:lnTo>
                <a:lnTo>
                  <a:pt x="14930" y="8876"/>
                </a:lnTo>
                <a:lnTo>
                  <a:pt x="14925" y="8873"/>
                </a:lnTo>
                <a:lnTo>
                  <a:pt x="14923" y="8871"/>
                </a:lnTo>
                <a:lnTo>
                  <a:pt x="14922" y="8867"/>
                </a:lnTo>
                <a:lnTo>
                  <a:pt x="14956" y="8847"/>
                </a:lnTo>
                <a:lnTo>
                  <a:pt x="14988" y="8824"/>
                </a:lnTo>
                <a:lnTo>
                  <a:pt x="15014" y="8807"/>
                </a:lnTo>
                <a:lnTo>
                  <a:pt x="15035" y="8794"/>
                </a:lnTo>
                <a:lnTo>
                  <a:pt x="15055" y="8781"/>
                </a:lnTo>
                <a:lnTo>
                  <a:pt x="15069" y="8770"/>
                </a:lnTo>
                <a:lnTo>
                  <a:pt x="15083" y="8761"/>
                </a:lnTo>
                <a:lnTo>
                  <a:pt x="15094" y="8754"/>
                </a:lnTo>
                <a:lnTo>
                  <a:pt x="15101" y="8747"/>
                </a:lnTo>
                <a:lnTo>
                  <a:pt x="15108" y="8744"/>
                </a:lnTo>
                <a:lnTo>
                  <a:pt x="15115" y="8739"/>
                </a:lnTo>
                <a:lnTo>
                  <a:pt x="15118" y="8737"/>
                </a:lnTo>
                <a:lnTo>
                  <a:pt x="15076" y="8711"/>
                </a:lnTo>
                <a:lnTo>
                  <a:pt x="15038" y="8685"/>
                </a:lnTo>
                <a:lnTo>
                  <a:pt x="15000" y="8662"/>
                </a:lnTo>
                <a:lnTo>
                  <a:pt x="14967" y="8638"/>
                </a:lnTo>
                <a:lnTo>
                  <a:pt x="14934" y="8619"/>
                </a:lnTo>
                <a:lnTo>
                  <a:pt x="14906" y="8598"/>
                </a:lnTo>
                <a:lnTo>
                  <a:pt x="14854" y="8567"/>
                </a:lnTo>
                <a:lnTo>
                  <a:pt x="14810" y="8535"/>
                </a:lnTo>
                <a:lnTo>
                  <a:pt x="14772" y="8511"/>
                </a:lnTo>
                <a:lnTo>
                  <a:pt x="14742" y="8492"/>
                </a:lnTo>
                <a:lnTo>
                  <a:pt x="14718" y="8476"/>
                </a:lnTo>
                <a:lnTo>
                  <a:pt x="14699" y="8466"/>
                </a:lnTo>
                <a:lnTo>
                  <a:pt x="14685" y="8454"/>
                </a:lnTo>
                <a:lnTo>
                  <a:pt x="14675" y="8448"/>
                </a:lnTo>
                <a:lnTo>
                  <a:pt x="14668" y="8443"/>
                </a:lnTo>
                <a:lnTo>
                  <a:pt x="14662" y="8441"/>
                </a:lnTo>
                <a:lnTo>
                  <a:pt x="14661" y="8441"/>
                </a:lnTo>
                <a:lnTo>
                  <a:pt x="14661" y="8440"/>
                </a:lnTo>
                <a:lnTo>
                  <a:pt x="14575" y="8436"/>
                </a:lnTo>
                <a:lnTo>
                  <a:pt x="14497" y="8434"/>
                </a:lnTo>
                <a:lnTo>
                  <a:pt x="14422" y="8433"/>
                </a:lnTo>
                <a:lnTo>
                  <a:pt x="14355" y="8431"/>
                </a:lnTo>
                <a:lnTo>
                  <a:pt x="14290" y="8428"/>
                </a:lnTo>
                <a:lnTo>
                  <a:pt x="14229" y="8426"/>
                </a:lnTo>
                <a:lnTo>
                  <a:pt x="14175" y="8424"/>
                </a:lnTo>
                <a:lnTo>
                  <a:pt x="14125" y="8422"/>
                </a:lnTo>
                <a:lnTo>
                  <a:pt x="14078" y="8419"/>
                </a:lnTo>
                <a:lnTo>
                  <a:pt x="14034" y="8419"/>
                </a:lnTo>
                <a:lnTo>
                  <a:pt x="13996" y="8417"/>
                </a:lnTo>
                <a:lnTo>
                  <a:pt x="13960" y="8417"/>
                </a:lnTo>
                <a:lnTo>
                  <a:pt x="13928" y="8415"/>
                </a:lnTo>
                <a:lnTo>
                  <a:pt x="13899" y="8415"/>
                </a:lnTo>
                <a:lnTo>
                  <a:pt x="13873" y="8414"/>
                </a:lnTo>
                <a:lnTo>
                  <a:pt x="13848" y="8414"/>
                </a:lnTo>
                <a:lnTo>
                  <a:pt x="13829" y="8414"/>
                </a:lnTo>
                <a:lnTo>
                  <a:pt x="13812" y="8410"/>
                </a:lnTo>
                <a:lnTo>
                  <a:pt x="13796" y="8410"/>
                </a:lnTo>
                <a:lnTo>
                  <a:pt x="13748" y="8410"/>
                </a:lnTo>
                <a:lnTo>
                  <a:pt x="13739" y="8408"/>
                </a:lnTo>
                <a:lnTo>
                  <a:pt x="13735" y="8408"/>
                </a:lnTo>
                <a:lnTo>
                  <a:pt x="13734" y="8408"/>
                </a:lnTo>
                <a:lnTo>
                  <a:pt x="13685" y="8367"/>
                </a:lnTo>
                <a:lnTo>
                  <a:pt x="13640" y="8325"/>
                </a:lnTo>
                <a:lnTo>
                  <a:pt x="13594" y="8288"/>
                </a:lnTo>
                <a:lnTo>
                  <a:pt x="13556" y="8254"/>
                </a:lnTo>
                <a:lnTo>
                  <a:pt x="13518" y="8221"/>
                </a:lnTo>
                <a:lnTo>
                  <a:pt x="13483" y="8189"/>
                </a:lnTo>
                <a:lnTo>
                  <a:pt x="13454" y="8161"/>
                </a:lnTo>
                <a:lnTo>
                  <a:pt x="13422" y="8135"/>
                </a:lnTo>
                <a:lnTo>
                  <a:pt x="13396" y="8111"/>
                </a:lnTo>
                <a:lnTo>
                  <a:pt x="13370" y="8088"/>
                </a:lnTo>
                <a:lnTo>
                  <a:pt x="13327" y="8050"/>
                </a:lnTo>
                <a:lnTo>
                  <a:pt x="13290" y="8019"/>
                </a:lnTo>
                <a:lnTo>
                  <a:pt x="13262" y="7993"/>
                </a:lnTo>
                <a:lnTo>
                  <a:pt x="13241" y="7974"/>
                </a:lnTo>
                <a:lnTo>
                  <a:pt x="13222" y="7960"/>
                </a:lnTo>
                <a:lnTo>
                  <a:pt x="13212" y="7949"/>
                </a:lnTo>
                <a:lnTo>
                  <a:pt x="13203" y="7942"/>
                </a:lnTo>
                <a:lnTo>
                  <a:pt x="13200" y="7937"/>
                </a:lnTo>
                <a:lnTo>
                  <a:pt x="13196" y="7935"/>
                </a:lnTo>
                <a:lnTo>
                  <a:pt x="13194" y="7934"/>
                </a:lnTo>
                <a:lnTo>
                  <a:pt x="13193" y="7841"/>
                </a:lnTo>
                <a:lnTo>
                  <a:pt x="13191" y="7754"/>
                </a:lnTo>
                <a:lnTo>
                  <a:pt x="13187" y="7673"/>
                </a:lnTo>
                <a:lnTo>
                  <a:pt x="13186" y="7596"/>
                </a:lnTo>
                <a:lnTo>
                  <a:pt x="13184" y="7527"/>
                </a:lnTo>
                <a:lnTo>
                  <a:pt x="13182" y="7461"/>
                </a:lnTo>
                <a:lnTo>
                  <a:pt x="13179" y="7400"/>
                </a:lnTo>
                <a:lnTo>
                  <a:pt x="13177" y="7344"/>
                </a:lnTo>
                <a:lnTo>
                  <a:pt x="13177" y="7292"/>
                </a:lnTo>
                <a:lnTo>
                  <a:pt x="13175" y="7247"/>
                </a:lnTo>
                <a:lnTo>
                  <a:pt x="13175" y="7203"/>
                </a:lnTo>
                <a:lnTo>
                  <a:pt x="13174" y="7163"/>
                </a:lnTo>
                <a:lnTo>
                  <a:pt x="13174" y="7128"/>
                </a:lnTo>
                <a:lnTo>
                  <a:pt x="13170" y="7095"/>
                </a:lnTo>
                <a:lnTo>
                  <a:pt x="13170" y="7068"/>
                </a:lnTo>
                <a:lnTo>
                  <a:pt x="13168" y="7043"/>
                </a:lnTo>
                <a:lnTo>
                  <a:pt x="13168" y="7019"/>
                </a:lnTo>
                <a:lnTo>
                  <a:pt x="13168" y="7000"/>
                </a:lnTo>
                <a:lnTo>
                  <a:pt x="13168" y="6984"/>
                </a:lnTo>
                <a:lnTo>
                  <a:pt x="13167" y="6968"/>
                </a:lnTo>
                <a:lnTo>
                  <a:pt x="13167" y="6955"/>
                </a:lnTo>
                <a:lnTo>
                  <a:pt x="13167" y="6946"/>
                </a:lnTo>
                <a:lnTo>
                  <a:pt x="13167" y="6932"/>
                </a:lnTo>
                <a:lnTo>
                  <a:pt x="13167" y="6920"/>
                </a:lnTo>
                <a:lnTo>
                  <a:pt x="13167" y="6916"/>
                </a:lnTo>
                <a:lnTo>
                  <a:pt x="13167" y="6915"/>
                </a:lnTo>
                <a:lnTo>
                  <a:pt x="13273" y="6819"/>
                </a:lnTo>
                <a:lnTo>
                  <a:pt x="13377" y="6732"/>
                </a:lnTo>
                <a:lnTo>
                  <a:pt x="13471" y="6648"/>
                </a:lnTo>
                <a:lnTo>
                  <a:pt x="13560" y="6572"/>
                </a:lnTo>
                <a:lnTo>
                  <a:pt x="13643" y="6501"/>
                </a:lnTo>
                <a:lnTo>
                  <a:pt x="13720" y="6435"/>
                </a:lnTo>
                <a:lnTo>
                  <a:pt x="13789" y="6374"/>
                </a:lnTo>
                <a:lnTo>
                  <a:pt x="13855" y="6316"/>
                </a:lnTo>
                <a:lnTo>
                  <a:pt x="13916" y="6264"/>
                </a:lnTo>
                <a:lnTo>
                  <a:pt x="13972" y="6215"/>
                </a:lnTo>
                <a:lnTo>
                  <a:pt x="14022" y="6172"/>
                </a:lnTo>
                <a:lnTo>
                  <a:pt x="14068" y="6132"/>
                </a:lnTo>
                <a:lnTo>
                  <a:pt x="14109" y="6095"/>
                </a:lnTo>
                <a:lnTo>
                  <a:pt x="14149" y="6062"/>
                </a:lnTo>
                <a:lnTo>
                  <a:pt x="14182" y="6035"/>
                </a:lnTo>
                <a:lnTo>
                  <a:pt x="14212" y="6008"/>
                </a:lnTo>
                <a:lnTo>
                  <a:pt x="14238" y="5986"/>
                </a:lnTo>
                <a:lnTo>
                  <a:pt x="14261" y="5967"/>
                </a:lnTo>
                <a:lnTo>
                  <a:pt x="14280" y="5949"/>
                </a:lnTo>
                <a:lnTo>
                  <a:pt x="14297" y="5934"/>
                </a:lnTo>
                <a:lnTo>
                  <a:pt x="14313" y="5920"/>
                </a:lnTo>
                <a:lnTo>
                  <a:pt x="14323" y="5911"/>
                </a:lnTo>
                <a:lnTo>
                  <a:pt x="14335" y="5902"/>
                </a:lnTo>
                <a:lnTo>
                  <a:pt x="14341" y="5895"/>
                </a:lnTo>
                <a:lnTo>
                  <a:pt x="14353" y="5885"/>
                </a:lnTo>
                <a:lnTo>
                  <a:pt x="14358" y="5882"/>
                </a:lnTo>
                <a:lnTo>
                  <a:pt x="14361" y="5878"/>
                </a:lnTo>
                <a:lnTo>
                  <a:pt x="14421" y="5875"/>
                </a:lnTo>
                <a:lnTo>
                  <a:pt x="14476" y="5869"/>
                </a:lnTo>
                <a:lnTo>
                  <a:pt x="14530" y="5862"/>
                </a:lnTo>
                <a:lnTo>
                  <a:pt x="14581" y="5859"/>
                </a:lnTo>
                <a:lnTo>
                  <a:pt x="14626" y="5854"/>
                </a:lnTo>
                <a:lnTo>
                  <a:pt x="14668" y="5852"/>
                </a:lnTo>
                <a:lnTo>
                  <a:pt x="14709" y="5848"/>
                </a:lnTo>
                <a:lnTo>
                  <a:pt x="14744" y="5845"/>
                </a:lnTo>
                <a:lnTo>
                  <a:pt x="14779" y="5842"/>
                </a:lnTo>
                <a:lnTo>
                  <a:pt x="14810" y="5840"/>
                </a:lnTo>
                <a:lnTo>
                  <a:pt x="14838" y="5836"/>
                </a:lnTo>
                <a:lnTo>
                  <a:pt x="14862" y="5835"/>
                </a:lnTo>
                <a:lnTo>
                  <a:pt x="14887" y="5833"/>
                </a:lnTo>
                <a:lnTo>
                  <a:pt x="14906" y="5831"/>
                </a:lnTo>
                <a:lnTo>
                  <a:pt x="14925" y="5828"/>
                </a:lnTo>
                <a:lnTo>
                  <a:pt x="14941" y="5828"/>
                </a:lnTo>
                <a:lnTo>
                  <a:pt x="14970" y="5826"/>
                </a:lnTo>
                <a:lnTo>
                  <a:pt x="14989" y="5824"/>
                </a:lnTo>
                <a:lnTo>
                  <a:pt x="15005" y="5822"/>
                </a:lnTo>
                <a:lnTo>
                  <a:pt x="15015" y="5822"/>
                </a:lnTo>
                <a:lnTo>
                  <a:pt x="15021" y="5819"/>
                </a:lnTo>
                <a:lnTo>
                  <a:pt x="15024" y="5819"/>
                </a:lnTo>
                <a:lnTo>
                  <a:pt x="15055" y="5854"/>
                </a:lnTo>
                <a:lnTo>
                  <a:pt x="15078" y="5883"/>
                </a:lnTo>
                <a:lnTo>
                  <a:pt x="15102" y="5909"/>
                </a:lnTo>
                <a:lnTo>
                  <a:pt x="15120" y="5930"/>
                </a:lnTo>
                <a:lnTo>
                  <a:pt x="15137" y="5949"/>
                </a:lnTo>
                <a:lnTo>
                  <a:pt x="15151" y="5963"/>
                </a:lnTo>
                <a:lnTo>
                  <a:pt x="15162" y="5977"/>
                </a:lnTo>
                <a:lnTo>
                  <a:pt x="15170" y="5986"/>
                </a:lnTo>
                <a:lnTo>
                  <a:pt x="15177" y="5995"/>
                </a:lnTo>
                <a:lnTo>
                  <a:pt x="15182" y="6002"/>
                </a:lnTo>
                <a:lnTo>
                  <a:pt x="15188" y="6008"/>
                </a:lnTo>
                <a:lnTo>
                  <a:pt x="15191" y="6010"/>
                </a:lnTo>
                <a:lnTo>
                  <a:pt x="15184" y="6040"/>
                </a:lnTo>
                <a:lnTo>
                  <a:pt x="15179" y="6066"/>
                </a:lnTo>
                <a:lnTo>
                  <a:pt x="15175" y="6088"/>
                </a:lnTo>
                <a:lnTo>
                  <a:pt x="15170" y="6108"/>
                </a:lnTo>
                <a:lnTo>
                  <a:pt x="15167" y="6123"/>
                </a:lnTo>
                <a:lnTo>
                  <a:pt x="15165" y="6137"/>
                </a:lnTo>
                <a:lnTo>
                  <a:pt x="15162" y="6148"/>
                </a:lnTo>
                <a:lnTo>
                  <a:pt x="15160" y="6156"/>
                </a:lnTo>
                <a:lnTo>
                  <a:pt x="15158" y="6170"/>
                </a:lnTo>
                <a:lnTo>
                  <a:pt x="15156" y="6175"/>
                </a:lnTo>
                <a:lnTo>
                  <a:pt x="15156" y="6179"/>
                </a:lnTo>
                <a:lnTo>
                  <a:pt x="15203" y="6193"/>
                </a:lnTo>
                <a:lnTo>
                  <a:pt x="15250" y="6207"/>
                </a:lnTo>
                <a:lnTo>
                  <a:pt x="15292" y="6221"/>
                </a:lnTo>
                <a:lnTo>
                  <a:pt x="15330" y="6233"/>
                </a:lnTo>
                <a:lnTo>
                  <a:pt x="15368" y="6243"/>
                </a:lnTo>
                <a:lnTo>
                  <a:pt x="15400" y="6255"/>
                </a:lnTo>
                <a:lnTo>
                  <a:pt x="15433" y="6266"/>
                </a:lnTo>
                <a:lnTo>
                  <a:pt x="15462" y="6275"/>
                </a:lnTo>
                <a:lnTo>
                  <a:pt x="15490" y="6283"/>
                </a:lnTo>
                <a:lnTo>
                  <a:pt x="15515" y="6290"/>
                </a:lnTo>
                <a:lnTo>
                  <a:pt x="15556" y="6306"/>
                </a:lnTo>
                <a:lnTo>
                  <a:pt x="15593" y="6316"/>
                </a:lnTo>
                <a:lnTo>
                  <a:pt x="15619" y="6325"/>
                </a:lnTo>
                <a:lnTo>
                  <a:pt x="15642" y="6332"/>
                </a:lnTo>
                <a:lnTo>
                  <a:pt x="15659" y="6335"/>
                </a:lnTo>
                <a:lnTo>
                  <a:pt x="15669" y="6341"/>
                </a:lnTo>
                <a:lnTo>
                  <a:pt x="15678" y="6342"/>
                </a:lnTo>
                <a:lnTo>
                  <a:pt x="15683" y="6344"/>
                </a:lnTo>
                <a:lnTo>
                  <a:pt x="15685" y="6344"/>
                </a:lnTo>
                <a:lnTo>
                  <a:pt x="15687" y="6344"/>
                </a:lnTo>
                <a:lnTo>
                  <a:pt x="15734" y="6302"/>
                </a:lnTo>
                <a:lnTo>
                  <a:pt x="15772" y="6268"/>
                </a:lnTo>
                <a:lnTo>
                  <a:pt x="15809" y="6238"/>
                </a:lnTo>
                <a:lnTo>
                  <a:pt x="15838" y="6208"/>
                </a:lnTo>
                <a:lnTo>
                  <a:pt x="15864" y="6188"/>
                </a:lnTo>
                <a:lnTo>
                  <a:pt x="15885" y="6167"/>
                </a:lnTo>
                <a:lnTo>
                  <a:pt x="15902" y="6153"/>
                </a:lnTo>
                <a:lnTo>
                  <a:pt x="15916" y="6141"/>
                </a:lnTo>
                <a:lnTo>
                  <a:pt x="15929" y="6130"/>
                </a:lnTo>
                <a:lnTo>
                  <a:pt x="15934" y="6123"/>
                </a:lnTo>
                <a:lnTo>
                  <a:pt x="15941" y="6120"/>
                </a:lnTo>
                <a:lnTo>
                  <a:pt x="15946" y="6115"/>
                </a:lnTo>
                <a:lnTo>
                  <a:pt x="15949" y="6111"/>
                </a:lnTo>
                <a:lnTo>
                  <a:pt x="15984" y="6141"/>
                </a:lnTo>
                <a:lnTo>
                  <a:pt x="16017" y="6167"/>
                </a:lnTo>
                <a:lnTo>
                  <a:pt x="16043" y="6189"/>
                </a:lnTo>
                <a:lnTo>
                  <a:pt x="16068" y="6208"/>
                </a:lnTo>
                <a:lnTo>
                  <a:pt x="16089" y="6226"/>
                </a:lnTo>
                <a:lnTo>
                  <a:pt x="16102" y="6240"/>
                </a:lnTo>
                <a:lnTo>
                  <a:pt x="16118" y="6250"/>
                </a:lnTo>
                <a:lnTo>
                  <a:pt x="16129" y="6259"/>
                </a:lnTo>
                <a:lnTo>
                  <a:pt x="16136" y="6266"/>
                </a:lnTo>
                <a:lnTo>
                  <a:pt x="16142" y="6273"/>
                </a:lnTo>
                <a:lnTo>
                  <a:pt x="16151" y="6280"/>
                </a:lnTo>
                <a:lnTo>
                  <a:pt x="16153" y="6282"/>
                </a:lnTo>
                <a:lnTo>
                  <a:pt x="16219" y="6283"/>
                </a:lnTo>
                <a:lnTo>
                  <a:pt x="16280" y="6288"/>
                </a:lnTo>
                <a:lnTo>
                  <a:pt x="16339" y="6290"/>
                </a:lnTo>
                <a:lnTo>
                  <a:pt x="16391" y="6292"/>
                </a:lnTo>
                <a:lnTo>
                  <a:pt x="16442" y="6294"/>
                </a:lnTo>
                <a:lnTo>
                  <a:pt x="16489" y="6297"/>
                </a:lnTo>
                <a:lnTo>
                  <a:pt x="16532" y="6299"/>
                </a:lnTo>
                <a:lnTo>
                  <a:pt x="16572" y="6301"/>
                </a:lnTo>
                <a:lnTo>
                  <a:pt x="16607" y="6302"/>
                </a:lnTo>
                <a:lnTo>
                  <a:pt x="16642" y="6306"/>
                </a:lnTo>
                <a:lnTo>
                  <a:pt x="16673" y="6306"/>
                </a:lnTo>
                <a:lnTo>
                  <a:pt x="16699" y="6308"/>
                </a:lnTo>
                <a:lnTo>
                  <a:pt x="16725" y="6308"/>
                </a:lnTo>
                <a:lnTo>
                  <a:pt x="16746" y="6309"/>
                </a:lnTo>
                <a:lnTo>
                  <a:pt x="16767" y="6309"/>
                </a:lnTo>
                <a:lnTo>
                  <a:pt x="16786" y="6311"/>
                </a:lnTo>
                <a:lnTo>
                  <a:pt x="16814" y="6311"/>
                </a:lnTo>
                <a:lnTo>
                  <a:pt x="16836" y="6315"/>
                </a:lnTo>
                <a:lnTo>
                  <a:pt x="16854" y="6315"/>
                </a:lnTo>
                <a:lnTo>
                  <a:pt x="16864" y="6316"/>
                </a:lnTo>
                <a:lnTo>
                  <a:pt x="16871" y="6316"/>
                </a:lnTo>
                <a:lnTo>
                  <a:pt x="16876" y="6316"/>
                </a:lnTo>
                <a:lnTo>
                  <a:pt x="16899" y="6292"/>
                </a:lnTo>
                <a:lnTo>
                  <a:pt x="16922" y="6271"/>
                </a:lnTo>
                <a:lnTo>
                  <a:pt x="16939" y="6252"/>
                </a:lnTo>
                <a:lnTo>
                  <a:pt x="16955" y="6235"/>
                </a:lnTo>
                <a:lnTo>
                  <a:pt x="16970" y="6222"/>
                </a:lnTo>
                <a:lnTo>
                  <a:pt x="16981" y="6212"/>
                </a:lnTo>
                <a:lnTo>
                  <a:pt x="16996" y="6196"/>
                </a:lnTo>
                <a:lnTo>
                  <a:pt x="17007" y="6184"/>
                </a:lnTo>
                <a:lnTo>
                  <a:pt x="17012" y="6181"/>
                </a:lnTo>
                <a:lnTo>
                  <a:pt x="17014" y="6179"/>
                </a:lnTo>
                <a:lnTo>
                  <a:pt x="17014" y="6141"/>
                </a:lnTo>
                <a:lnTo>
                  <a:pt x="17014" y="6108"/>
                </a:lnTo>
                <a:lnTo>
                  <a:pt x="17014" y="6076"/>
                </a:lnTo>
                <a:lnTo>
                  <a:pt x="17014" y="6045"/>
                </a:lnTo>
                <a:lnTo>
                  <a:pt x="17014" y="5993"/>
                </a:lnTo>
                <a:lnTo>
                  <a:pt x="17014" y="5946"/>
                </a:lnTo>
                <a:lnTo>
                  <a:pt x="17014" y="5908"/>
                </a:lnTo>
                <a:lnTo>
                  <a:pt x="17014" y="5875"/>
                </a:lnTo>
                <a:lnTo>
                  <a:pt x="17014" y="5848"/>
                </a:lnTo>
                <a:lnTo>
                  <a:pt x="17014" y="5828"/>
                </a:lnTo>
                <a:lnTo>
                  <a:pt x="17014" y="5810"/>
                </a:lnTo>
                <a:lnTo>
                  <a:pt x="17014" y="5798"/>
                </a:lnTo>
                <a:lnTo>
                  <a:pt x="17014" y="5789"/>
                </a:lnTo>
                <a:lnTo>
                  <a:pt x="17014" y="5784"/>
                </a:lnTo>
                <a:lnTo>
                  <a:pt x="17014" y="5781"/>
                </a:lnTo>
                <a:lnTo>
                  <a:pt x="17014" y="5777"/>
                </a:lnTo>
                <a:lnTo>
                  <a:pt x="16988" y="5814"/>
                </a:lnTo>
                <a:lnTo>
                  <a:pt x="16962" y="5848"/>
                </a:lnTo>
                <a:lnTo>
                  <a:pt x="16937" y="5882"/>
                </a:lnTo>
                <a:lnTo>
                  <a:pt x="16915" y="5909"/>
                </a:lnTo>
                <a:lnTo>
                  <a:pt x="16876" y="5963"/>
                </a:lnTo>
                <a:lnTo>
                  <a:pt x="16840" y="6010"/>
                </a:lnTo>
                <a:lnTo>
                  <a:pt x="16812" y="6047"/>
                </a:lnTo>
                <a:lnTo>
                  <a:pt x="16788" y="6080"/>
                </a:lnTo>
                <a:lnTo>
                  <a:pt x="16769" y="6106"/>
                </a:lnTo>
                <a:lnTo>
                  <a:pt x="16753" y="6128"/>
                </a:lnTo>
                <a:lnTo>
                  <a:pt x="16741" y="6144"/>
                </a:lnTo>
                <a:lnTo>
                  <a:pt x="16732" y="6156"/>
                </a:lnTo>
                <a:lnTo>
                  <a:pt x="16725" y="6165"/>
                </a:lnTo>
                <a:lnTo>
                  <a:pt x="16720" y="6172"/>
                </a:lnTo>
                <a:lnTo>
                  <a:pt x="16718" y="6175"/>
                </a:lnTo>
                <a:lnTo>
                  <a:pt x="16716" y="6175"/>
                </a:lnTo>
                <a:lnTo>
                  <a:pt x="16716" y="6179"/>
                </a:lnTo>
                <a:lnTo>
                  <a:pt x="16678" y="6130"/>
                </a:lnTo>
                <a:lnTo>
                  <a:pt x="16645" y="6085"/>
                </a:lnTo>
                <a:lnTo>
                  <a:pt x="16616" y="6043"/>
                </a:lnTo>
                <a:lnTo>
                  <a:pt x="16584" y="6003"/>
                </a:lnTo>
                <a:lnTo>
                  <a:pt x="16558" y="5967"/>
                </a:lnTo>
                <a:lnTo>
                  <a:pt x="16532" y="5930"/>
                </a:lnTo>
                <a:lnTo>
                  <a:pt x="16508" y="5901"/>
                </a:lnTo>
                <a:lnTo>
                  <a:pt x="16487" y="5869"/>
                </a:lnTo>
                <a:lnTo>
                  <a:pt x="16466" y="5843"/>
                </a:lnTo>
                <a:lnTo>
                  <a:pt x="16449" y="5819"/>
                </a:lnTo>
                <a:lnTo>
                  <a:pt x="16416" y="5775"/>
                </a:lnTo>
                <a:lnTo>
                  <a:pt x="16389" y="5741"/>
                </a:lnTo>
                <a:lnTo>
                  <a:pt x="16370" y="5713"/>
                </a:lnTo>
                <a:lnTo>
                  <a:pt x="16353" y="5690"/>
                </a:lnTo>
                <a:lnTo>
                  <a:pt x="16342" y="5675"/>
                </a:lnTo>
                <a:lnTo>
                  <a:pt x="16332" y="5662"/>
                </a:lnTo>
                <a:lnTo>
                  <a:pt x="16327" y="5655"/>
                </a:lnTo>
                <a:lnTo>
                  <a:pt x="16322" y="5648"/>
                </a:lnTo>
                <a:lnTo>
                  <a:pt x="16322" y="5647"/>
                </a:lnTo>
                <a:lnTo>
                  <a:pt x="16320" y="5647"/>
                </a:lnTo>
                <a:lnTo>
                  <a:pt x="16327" y="5695"/>
                </a:lnTo>
                <a:lnTo>
                  <a:pt x="16332" y="5741"/>
                </a:lnTo>
                <a:lnTo>
                  <a:pt x="16337" y="5782"/>
                </a:lnTo>
                <a:lnTo>
                  <a:pt x="16342" y="5822"/>
                </a:lnTo>
                <a:lnTo>
                  <a:pt x="16346" y="5859"/>
                </a:lnTo>
                <a:lnTo>
                  <a:pt x="16351" y="5892"/>
                </a:lnTo>
                <a:lnTo>
                  <a:pt x="16355" y="5925"/>
                </a:lnTo>
                <a:lnTo>
                  <a:pt x="16360" y="5953"/>
                </a:lnTo>
                <a:lnTo>
                  <a:pt x="16362" y="5981"/>
                </a:lnTo>
                <a:lnTo>
                  <a:pt x="16365" y="6005"/>
                </a:lnTo>
                <a:lnTo>
                  <a:pt x="16370" y="6047"/>
                </a:lnTo>
                <a:lnTo>
                  <a:pt x="16374" y="6085"/>
                </a:lnTo>
                <a:lnTo>
                  <a:pt x="16379" y="6111"/>
                </a:lnTo>
                <a:lnTo>
                  <a:pt x="16381" y="6132"/>
                </a:lnTo>
                <a:lnTo>
                  <a:pt x="16382" y="6149"/>
                </a:lnTo>
                <a:lnTo>
                  <a:pt x="16386" y="6162"/>
                </a:lnTo>
                <a:lnTo>
                  <a:pt x="16386" y="6170"/>
                </a:lnTo>
                <a:lnTo>
                  <a:pt x="16388" y="6174"/>
                </a:lnTo>
                <a:lnTo>
                  <a:pt x="16388" y="6175"/>
                </a:lnTo>
                <a:lnTo>
                  <a:pt x="16388" y="6179"/>
                </a:lnTo>
                <a:lnTo>
                  <a:pt x="16322" y="6130"/>
                </a:lnTo>
                <a:lnTo>
                  <a:pt x="16264" y="6088"/>
                </a:lnTo>
                <a:lnTo>
                  <a:pt x="16216" y="6054"/>
                </a:lnTo>
                <a:lnTo>
                  <a:pt x="16174" y="6022"/>
                </a:lnTo>
                <a:lnTo>
                  <a:pt x="16136" y="5996"/>
                </a:lnTo>
                <a:lnTo>
                  <a:pt x="16106" y="5975"/>
                </a:lnTo>
                <a:lnTo>
                  <a:pt x="16082" y="5958"/>
                </a:lnTo>
                <a:lnTo>
                  <a:pt x="16061" y="5942"/>
                </a:lnTo>
                <a:lnTo>
                  <a:pt x="16047" y="5930"/>
                </a:lnTo>
                <a:lnTo>
                  <a:pt x="16035" y="5922"/>
                </a:lnTo>
                <a:lnTo>
                  <a:pt x="16026" y="5918"/>
                </a:lnTo>
                <a:lnTo>
                  <a:pt x="16021" y="5913"/>
                </a:lnTo>
                <a:lnTo>
                  <a:pt x="16015" y="5909"/>
                </a:lnTo>
                <a:lnTo>
                  <a:pt x="16009" y="5871"/>
                </a:lnTo>
                <a:lnTo>
                  <a:pt x="16005" y="5840"/>
                </a:lnTo>
                <a:lnTo>
                  <a:pt x="15993" y="5777"/>
                </a:lnTo>
                <a:lnTo>
                  <a:pt x="15984" y="5725"/>
                </a:lnTo>
                <a:lnTo>
                  <a:pt x="15975" y="5682"/>
                </a:lnTo>
                <a:lnTo>
                  <a:pt x="15972" y="5642"/>
                </a:lnTo>
                <a:lnTo>
                  <a:pt x="15965" y="5612"/>
                </a:lnTo>
                <a:lnTo>
                  <a:pt x="15962" y="5586"/>
                </a:lnTo>
                <a:lnTo>
                  <a:pt x="15958" y="5563"/>
                </a:lnTo>
                <a:lnTo>
                  <a:pt x="15955" y="5548"/>
                </a:lnTo>
                <a:lnTo>
                  <a:pt x="15953" y="5535"/>
                </a:lnTo>
                <a:lnTo>
                  <a:pt x="15953" y="5527"/>
                </a:lnTo>
                <a:lnTo>
                  <a:pt x="15949" y="5522"/>
                </a:lnTo>
                <a:lnTo>
                  <a:pt x="15949" y="5518"/>
                </a:lnTo>
                <a:lnTo>
                  <a:pt x="15949" y="5515"/>
                </a:lnTo>
                <a:lnTo>
                  <a:pt x="15908" y="5468"/>
                </a:lnTo>
                <a:lnTo>
                  <a:pt x="15871" y="5424"/>
                </a:lnTo>
                <a:lnTo>
                  <a:pt x="15836" y="5382"/>
                </a:lnTo>
                <a:lnTo>
                  <a:pt x="15803" y="5344"/>
                </a:lnTo>
                <a:lnTo>
                  <a:pt x="15772" y="5308"/>
                </a:lnTo>
                <a:lnTo>
                  <a:pt x="15744" y="5275"/>
                </a:lnTo>
                <a:lnTo>
                  <a:pt x="15718" y="5243"/>
                </a:lnTo>
                <a:lnTo>
                  <a:pt x="15692" y="5215"/>
                </a:lnTo>
                <a:lnTo>
                  <a:pt x="15669" y="5189"/>
                </a:lnTo>
                <a:lnTo>
                  <a:pt x="15650" y="5165"/>
                </a:lnTo>
                <a:lnTo>
                  <a:pt x="15614" y="5123"/>
                </a:lnTo>
                <a:lnTo>
                  <a:pt x="15584" y="5089"/>
                </a:lnTo>
                <a:lnTo>
                  <a:pt x="15560" y="5061"/>
                </a:lnTo>
                <a:lnTo>
                  <a:pt x="15542" y="5040"/>
                </a:lnTo>
                <a:lnTo>
                  <a:pt x="15527" y="5022"/>
                </a:lnTo>
                <a:lnTo>
                  <a:pt x="15518" y="5012"/>
                </a:lnTo>
                <a:lnTo>
                  <a:pt x="15513" y="5003"/>
                </a:lnTo>
                <a:lnTo>
                  <a:pt x="15508" y="4998"/>
                </a:lnTo>
                <a:lnTo>
                  <a:pt x="15506" y="4996"/>
                </a:lnTo>
                <a:lnTo>
                  <a:pt x="15480" y="5024"/>
                </a:lnTo>
                <a:lnTo>
                  <a:pt x="15459" y="5047"/>
                </a:lnTo>
                <a:lnTo>
                  <a:pt x="15445" y="5062"/>
                </a:lnTo>
                <a:lnTo>
                  <a:pt x="15436" y="5073"/>
                </a:lnTo>
                <a:lnTo>
                  <a:pt x="15429" y="5080"/>
                </a:lnTo>
                <a:lnTo>
                  <a:pt x="15428" y="5082"/>
                </a:lnTo>
                <a:lnTo>
                  <a:pt x="15424" y="5083"/>
                </a:lnTo>
                <a:lnTo>
                  <a:pt x="15457" y="5129"/>
                </a:lnTo>
                <a:lnTo>
                  <a:pt x="15488" y="5172"/>
                </a:lnTo>
                <a:lnTo>
                  <a:pt x="15516" y="5210"/>
                </a:lnTo>
                <a:lnTo>
                  <a:pt x="15542" y="5248"/>
                </a:lnTo>
                <a:lnTo>
                  <a:pt x="15567" y="5282"/>
                </a:lnTo>
                <a:lnTo>
                  <a:pt x="15591" y="5315"/>
                </a:lnTo>
                <a:lnTo>
                  <a:pt x="15614" y="5342"/>
                </a:lnTo>
                <a:lnTo>
                  <a:pt x="15633" y="5370"/>
                </a:lnTo>
                <a:lnTo>
                  <a:pt x="15666" y="5419"/>
                </a:lnTo>
                <a:lnTo>
                  <a:pt x="15694" y="5459"/>
                </a:lnTo>
                <a:lnTo>
                  <a:pt x="15718" y="5492"/>
                </a:lnTo>
                <a:lnTo>
                  <a:pt x="15737" y="5518"/>
                </a:lnTo>
                <a:lnTo>
                  <a:pt x="15753" y="5537"/>
                </a:lnTo>
                <a:lnTo>
                  <a:pt x="15763" y="5553"/>
                </a:lnTo>
                <a:lnTo>
                  <a:pt x="15770" y="5563"/>
                </a:lnTo>
                <a:lnTo>
                  <a:pt x="15777" y="5572"/>
                </a:lnTo>
                <a:lnTo>
                  <a:pt x="15779" y="5577"/>
                </a:lnTo>
                <a:lnTo>
                  <a:pt x="15781" y="5579"/>
                </a:lnTo>
                <a:lnTo>
                  <a:pt x="15742" y="5638"/>
                </a:lnTo>
                <a:lnTo>
                  <a:pt x="15704" y="5688"/>
                </a:lnTo>
                <a:lnTo>
                  <a:pt x="15675" y="5732"/>
                </a:lnTo>
                <a:lnTo>
                  <a:pt x="15649" y="5768"/>
                </a:lnTo>
                <a:lnTo>
                  <a:pt x="15624" y="5802"/>
                </a:lnTo>
                <a:lnTo>
                  <a:pt x="15607" y="5828"/>
                </a:lnTo>
                <a:lnTo>
                  <a:pt x="15591" y="5850"/>
                </a:lnTo>
                <a:lnTo>
                  <a:pt x="15577" y="5868"/>
                </a:lnTo>
                <a:lnTo>
                  <a:pt x="15569" y="5882"/>
                </a:lnTo>
                <a:lnTo>
                  <a:pt x="15560" y="5892"/>
                </a:lnTo>
                <a:lnTo>
                  <a:pt x="15556" y="5899"/>
                </a:lnTo>
                <a:lnTo>
                  <a:pt x="15551" y="5902"/>
                </a:lnTo>
                <a:lnTo>
                  <a:pt x="15549" y="5908"/>
                </a:lnTo>
                <a:lnTo>
                  <a:pt x="15549" y="5909"/>
                </a:lnTo>
                <a:lnTo>
                  <a:pt x="15541" y="5871"/>
                </a:lnTo>
                <a:lnTo>
                  <a:pt x="15532" y="5840"/>
                </a:lnTo>
                <a:lnTo>
                  <a:pt x="15516" y="5777"/>
                </a:lnTo>
                <a:lnTo>
                  <a:pt x="15506" y="5725"/>
                </a:lnTo>
                <a:lnTo>
                  <a:pt x="15495" y="5682"/>
                </a:lnTo>
                <a:lnTo>
                  <a:pt x="15483" y="5642"/>
                </a:lnTo>
                <a:lnTo>
                  <a:pt x="15476" y="5612"/>
                </a:lnTo>
                <a:lnTo>
                  <a:pt x="15471" y="5586"/>
                </a:lnTo>
                <a:lnTo>
                  <a:pt x="15466" y="5563"/>
                </a:lnTo>
                <a:lnTo>
                  <a:pt x="15462" y="5548"/>
                </a:lnTo>
                <a:lnTo>
                  <a:pt x="15459" y="5535"/>
                </a:lnTo>
                <a:lnTo>
                  <a:pt x="15457" y="5527"/>
                </a:lnTo>
                <a:lnTo>
                  <a:pt x="15455" y="5522"/>
                </a:lnTo>
                <a:lnTo>
                  <a:pt x="15455" y="5518"/>
                </a:lnTo>
                <a:lnTo>
                  <a:pt x="15454" y="5515"/>
                </a:lnTo>
                <a:lnTo>
                  <a:pt x="15419" y="5487"/>
                </a:lnTo>
                <a:lnTo>
                  <a:pt x="15382" y="5462"/>
                </a:lnTo>
                <a:lnTo>
                  <a:pt x="15351" y="5438"/>
                </a:lnTo>
                <a:lnTo>
                  <a:pt x="15322" y="5417"/>
                </a:lnTo>
                <a:lnTo>
                  <a:pt x="15268" y="5375"/>
                </a:lnTo>
                <a:lnTo>
                  <a:pt x="15221" y="5342"/>
                </a:lnTo>
                <a:lnTo>
                  <a:pt x="15184" y="5311"/>
                </a:lnTo>
                <a:lnTo>
                  <a:pt x="15151" y="5287"/>
                </a:lnTo>
                <a:lnTo>
                  <a:pt x="15125" y="5268"/>
                </a:lnTo>
                <a:lnTo>
                  <a:pt x="15102" y="5252"/>
                </a:lnTo>
                <a:lnTo>
                  <a:pt x="15088" y="5240"/>
                </a:lnTo>
                <a:lnTo>
                  <a:pt x="15075" y="5231"/>
                </a:lnTo>
                <a:lnTo>
                  <a:pt x="15066" y="5224"/>
                </a:lnTo>
                <a:lnTo>
                  <a:pt x="15059" y="5219"/>
                </a:lnTo>
                <a:lnTo>
                  <a:pt x="15055" y="5217"/>
                </a:lnTo>
                <a:lnTo>
                  <a:pt x="15055" y="5215"/>
                </a:lnTo>
                <a:lnTo>
                  <a:pt x="15052" y="5215"/>
                </a:lnTo>
                <a:lnTo>
                  <a:pt x="15014" y="5250"/>
                </a:lnTo>
                <a:lnTo>
                  <a:pt x="14979" y="5283"/>
                </a:lnTo>
                <a:lnTo>
                  <a:pt x="14948" y="5309"/>
                </a:lnTo>
                <a:lnTo>
                  <a:pt x="14922" y="5334"/>
                </a:lnTo>
                <a:lnTo>
                  <a:pt x="14899" y="5353"/>
                </a:lnTo>
                <a:lnTo>
                  <a:pt x="14882" y="5368"/>
                </a:lnTo>
                <a:lnTo>
                  <a:pt x="14866" y="5384"/>
                </a:lnTo>
                <a:lnTo>
                  <a:pt x="14855" y="5395"/>
                </a:lnTo>
                <a:lnTo>
                  <a:pt x="14845" y="5402"/>
                </a:lnTo>
                <a:lnTo>
                  <a:pt x="14838" y="5408"/>
                </a:lnTo>
                <a:lnTo>
                  <a:pt x="14829" y="5417"/>
                </a:lnTo>
                <a:lnTo>
                  <a:pt x="14828" y="5419"/>
                </a:lnTo>
                <a:lnTo>
                  <a:pt x="14803" y="5405"/>
                </a:lnTo>
                <a:lnTo>
                  <a:pt x="14781" y="5395"/>
                </a:lnTo>
                <a:lnTo>
                  <a:pt x="14763" y="5386"/>
                </a:lnTo>
                <a:lnTo>
                  <a:pt x="14746" y="5377"/>
                </a:lnTo>
                <a:lnTo>
                  <a:pt x="14734" y="5370"/>
                </a:lnTo>
                <a:lnTo>
                  <a:pt x="14721" y="5365"/>
                </a:lnTo>
                <a:lnTo>
                  <a:pt x="14708" y="5355"/>
                </a:lnTo>
                <a:lnTo>
                  <a:pt x="14695" y="5351"/>
                </a:lnTo>
                <a:lnTo>
                  <a:pt x="14692" y="5346"/>
                </a:lnTo>
                <a:lnTo>
                  <a:pt x="14690" y="5346"/>
                </a:lnTo>
                <a:lnTo>
                  <a:pt x="14619" y="5410"/>
                </a:lnTo>
                <a:lnTo>
                  <a:pt x="14556" y="5471"/>
                </a:lnTo>
                <a:lnTo>
                  <a:pt x="14495" y="5528"/>
                </a:lnTo>
                <a:lnTo>
                  <a:pt x="14438" y="5581"/>
                </a:lnTo>
                <a:lnTo>
                  <a:pt x="14386" y="5629"/>
                </a:lnTo>
                <a:lnTo>
                  <a:pt x="14337" y="5675"/>
                </a:lnTo>
                <a:lnTo>
                  <a:pt x="14294" y="5716"/>
                </a:lnTo>
                <a:lnTo>
                  <a:pt x="14250" y="5756"/>
                </a:lnTo>
                <a:lnTo>
                  <a:pt x="14212" y="5791"/>
                </a:lnTo>
                <a:lnTo>
                  <a:pt x="14177" y="5824"/>
                </a:lnTo>
                <a:lnTo>
                  <a:pt x="14144" y="5854"/>
                </a:lnTo>
                <a:lnTo>
                  <a:pt x="14116" y="5882"/>
                </a:lnTo>
                <a:lnTo>
                  <a:pt x="14090" y="5908"/>
                </a:lnTo>
                <a:lnTo>
                  <a:pt x="14066" y="5928"/>
                </a:lnTo>
                <a:lnTo>
                  <a:pt x="14043" y="5949"/>
                </a:lnTo>
                <a:lnTo>
                  <a:pt x="14026" y="5967"/>
                </a:lnTo>
                <a:lnTo>
                  <a:pt x="14008" y="5981"/>
                </a:lnTo>
                <a:lnTo>
                  <a:pt x="13993" y="5995"/>
                </a:lnTo>
                <a:lnTo>
                  <a:pt x="13972" y="6017"/>
                </a:lnTo>
                <a:lnTo>
                  <a:pt x="13954" y="6031"/>
                </a:lnTo>
                <a:lnTo>
                  <a:pt x="13942" y="6043"/>
                </a:lnTo>
                <a:lnTo>
                  <a:pt x="13937" y="6048"/>
                </a:lnTo>
                <a:lnTo>
                  <a:pt x="13932" y="6054"/>
                </a:lnTo>
                <a:lnTo>
                  <a:pt x="13930" y="6054"/>
                </a:lnTo>
                <a:lnTo>
                  <a:pt x="13906" y="5986"/>
                </a:lnTo>
                <a:lnTo>
                  <a:pt x="13883" y="5922"/>
                </a:lnTo>
                <a:lnTo>
                  <a:pt x="13862" y="5862"/>
                </a:lnTo>
                <a:lnTo>
                  <a:pt x="13843" y="5808"/>
                </a:lnTo>
                <a:lnTo>
                  <a:pt x="13822" y="5758"/>
                </a:lnTo>
                <a:lnTo>
                  <a:pt x="13805" y="5709"/>
                </a:lnTo>
                <a:lnTo>
                  <a:pt x="13789" y="5664"/>
                </a:lnTo>
                <a:lnTo>
                  <a:pt x="13775" y="5624"/>
                </a:lnTo>
                <a:lnTo>
                  <a:pt x="13761" y="5588"/>
                </a:lnTo>
                <a:lnTo>
                  <a:pt x="13748" y="5553"/>
                </a:lnTo>
                <a:lnTo>
                  <a:pt x="13737" y="5520"/>
                </a:lnTo>
                <a:lnTo>
                  <a:pt x="13727" y="5492"/>
                </a:lnTo>
                <a:lnTo>
                  <a:pt x="13718" y="5464"/>
                </a:lnTo>
                <a:lnTo>
                  <a:pt x="13709" y="5443"/>
                </a:lnTo>
                <a:lnTo>
                  <a:pt x="13702" y="5421"/>
                </a:lnTo>
                <a:lnTo>
                  <a:pt x="13695" y="5403"/>
                </a:lnTo>
                <a:lnTo>
                  <a:pt x="13685" y="5374"/>
                </a:lnTo>
                <a:lnTo>
                  <a:pt x="13676" y="5349"/>
                </a:lnTo>
                <a:lnTo>
                  <a:pt x="13669" y="5334"/>
                </a:lnTo>
                <a:lnTo>
                  <a:pt x="13666" y="5323"/>
                </a:lnTo>
                <a:lnTo>
                  <a:pt x="13662" y="5316"/>
                </a:lnTo>
                <a:lnTo>
                  <a:pt x="13662" y="5311"/>
                </a:lnTo>
                <a:lnTo>
                  <a:pt x="13661" y="5309"/>
                </a:lnTo>
                <a:lnTo>
                  <a:pt x="13709" y="5315"/>
                </a:lnTo>
                <a:lnTo>
                  <a:pt x="13754" y="5316"/>
                </a:lnTo>
                <a:lnTo>
                  <a:pt x="13796" y="5320"/>
                </a:lnTo>
                <a:lnTo>
                  <a:pt x="13836" y="5323"/>
                </a:lnTo>
                <a:lnTo>
                  <a:pt x="13873" y="5325"/>
                </a:lnTo>
                <a:lnTo>
                  <a:pt x="13908" y="5327"/>
                </a:lnTo>
                <a:lnTo>
                  <a:pt x="13939" y="5328"/>
                </a:lnTo>
                <a:lnTo>
                  <a:pt x="13970" y="5332"/>
                </a:lnTo>
                <a:lnTo>
                  <a:pt x="13996" y="5334"/>
                </a:lnTo>
                <a:lnTo>
                  <a:pt x="14019" y="5334"/>
                </a:lnTo>
                <a:lnTo>
                  <a:pt x="14064" y="5337"/>
                </a:lnTo>
                <a:lnTo>
                  <a:pt x="14099" y="5341"/>
                </a:lnTo>
                <a:lnTo>
                  <a:pt x="14127" y="5342"/>
                </a:lnTo>
                <a:lnTo>
                  <a:pt x="14149" y="5342"/>
                </a:lnTo>
                <a:lnTo>
                  <a:pt x="14165" y="5344"/>
                </a:lnTo>
                <a:lnTo>
                  <a:pt x="14177" y="5344"/>
                </a:lnTo>
                <a:lnTo>
                  <a:pt x="14184" y="5346"/>
                </a:lnTo>
                <a:lnTo>
                  <a:pt x="14191" y="5346"/>
                </a:lnTo>
                <a:lnTo>
                  <a:pt x="14193" y="5346"/>
                </a:lnTo>
                <a:lnTo>
                  <a:pt x="14210" y="5306"/>
                </a:lnTo>
                <a:lnTo>
                  <a:pt x="14226" y="5269"/>
                </a:lnTo>
                <a:lnTo>
                  <a:pt x="14236" y="5238"/>
                </a:lnTo>
                <a:lnTo>
                  <a:pt x="14247" y="5210"/>
                </a:lnTo>
                <a:lnTo>
                  <a:pt x="14259" y="5189"/>
                </a:lnTo>
                <a:lnTo>
                  <a:pt x="14264" y="5170"/>
                </a:lnTo>
                <a:lnTo>
                  <a:pt x="14271" y="5155"/>
                </a:lnTo>
                <a:lnTo>
                  <a:pt x="14276" y="5142"/>
                </a:lnTo>
                <a:lnTo>
                  <a:pt x="14280" y="5132"/>
                </a:lnTo>
                <a:lnTo>
                  <a:pt x="14281" y="5125"/>
                </a:lnTo>
                <a:lnTo>
                  <a:pt x="14287" y="5116"/>
                </a:lnTo>
                <a:lnTo>
                  <a:pt x="14288" y="5113"/>
                </a:lnTo>
                <a:lnTo>
                  <a:pt x="14254" y="5078"/>
                </a:lnTo>
                <a:lnTo>
                  <a:pt x="14222" y="5047"/>
                </a:lnTo>
                <a:lnTo>
                  <a:pt x="14196" y="5019"/>
                </a:lnTo>
                <a:lnTo>
                  <a:pt x="14174" y="4996"/>
                </a:lnTo>
                <a:lnTo>
                  <a:pt x="14154" y="4977"/>
                </a:lnTo>
                <a:lnTo>
                  <a:pt x="14137" y="4960"/>
                </a:lnTo>
                <a:lnTo>
                  <a:pt x="14125" y="4946"/>
                </a:lnTo>
                <a:lnTo>
                  <a:pt x="14116" y="4935"/>
                </a:lnTo>
                <a:lnTo>
                  <a:pt x="14108" y="4927"/>
                </a:lnTo>
                <a:lnTo>
                  <a:pt x="14101" y="4920"/>
                </a:lnTo>
                <a:lnTo>
                  <a:pt x="14094" y="4913"/>
                </a:lnTo>
                <a:lnTo>
                  <a:pt x="14090" y="4909"/>
                </a:lnTo>
                <a:lnTo>
                  <a:pt x="14149" y="4862"/>
                </a:lnTo>
                <a:lnTo>
                  <a:pt x="14201" y="4824"/>
                </a:lnTo>
                <a:lnTo>
                  <a:pt x="14245" y="4786"/>
                </a:lnTo>
                <a:lnTo>
                  <a:pt x="14285" y="4758"/>
                </a:lnTo>
                <a:lnTo>
                  <a:pt x="14318" y="4732"/>
                </a:lnTo>
                <a:lnTo>
                  <a:pt x="14344" y="4709"/>
                </a:lnTo>
                <a:lnTo>
                  <a:pt x="14365" y="4692"/>
                </a:lnTo>
                <a:lnTo>
                  <a:pt x="14386" y="4680"/>
                </a:lnTo>
                <a:lnTo>
                  <a:pt x="14398" y="4668"/>
                </a:lnTo>
                <a:lnTo>
                  <a:pt x="14408" y="4659"/>
                </a:lnTo>
                <a:lnTo>
                  <a:pt x="14415" y="4654"/>
                </a:lnTo>
                <a:lnTo>
                  <a:pt x="14421" y="4650"/>
                </a:lnTo>
                <a:lnTo>
                  <a:pt x="14424" y="4647"/>
                </a:lnTo>
                <a:lnTo>
                  <a:pt x="14428" y="4647"/>
                </a:lnTo>
                <a:lnTo>
                  <a:pt x="14462" y="4640"/>
                </a:lnTo>
                <a:lnTo>
                  <a:pt x="14490" y="4635"/>
                </a:lnTo>
                <a:lnTo>
                  <a:pt x="14516" y="4633"/>
                </a:lnTo>
                <a:lnTo>
                  <a:pt x="14541" y="4629"/>
                </a:lnTo>
                <a:lnTo>
                  <a:pt x="14558" y="4626"/>
                </a:lnTo>
                <a:lnTo>
                  <a:pt x="14574" y="4624"/>
                </a:lnTo>
                <a:lnTo>
                  <a:pt x="14586" y="4622"/>
                </a:lnTo>
                <a:lnTo>
                  <a:pt x="14598" y="4621"/>
                </a:lnTo>
                <a:lnTo>
                  <a:pt x="14607" y="4621"/>
                </a:lnTo>
                <a:lnTo>
                  <a:pt x="14612" y="4617"/>
                </a:lnTo>
                <a:lnTo>
                  <a:pt x="14619" y="4617"/>
                </a:lnTo>
                <a:lnTo>
                  <a:pt x="14621" y="4617"/>
                </a:lnTo>
                <a:lnTo>
                  <a:pt x="14687" y="4558"/>
                </a:lnTo>
                <a:lnTo>
                  <a:pt x="14744" y="4506"/>
                </a:lnTo>
                <a:lnTo>
                  <a:pt x="14795" y="4462"/>
                </a:lnTo>
                <a:lnTo>
                  <a:pt x="14838" y="4422"/>
                </a:lnTo>
                <a:lnTo>
                  <a:pt x="14873" y="4391"/>
                </a:lnTo>
                <a:lnTo>
                  <a:pt x="14904" y="4363"/>
                </a:lnTo>
                <a:lnTo>
                  <a:pt x="14928" y="4342"/>
                </a:lnTo>
                <a:lnTo>
                  <a:pt x="14948" y="4325"/>
                </a:lnTo>
                <a:lnTo>
                  <a:pt x="14963" y="4311"/>
                </a:lnTo>
                <a:lnTo>
                  <a:pt x="14974" y="4301"/>
                </a:lnTo>
                <a:lnTo>
                  <a:pt x="14982" y="4292"/>
                </a:lnTo>
                <a:lnTo>
                  <a:pt x="14989" y="4287"/>
                </a:lnTo>
                <a:lnTo>
                  <a:pt x="14993" y="4283"/>
                </a:lnTo>
                <a:lnTo>
                  <a:pt x="14975" y="4236"/>
                </a:lnTo>
                <a:lnTo>
                  <a:pt x="14962" y="4196"/>
                </a:lnTo>
                <a:lnTo>
                  <a:pt x="14948" y="4160"/>
                </a:lnTo>
                <a:lnTo>
                  <a:pt x="14937" y="4130"/>
                </a:lnTo>
                <a:lnTo>
                  <a:pt x="14925" y="4104"/>
                </a:lnTo>
                <a:lnTo>
                  <a:pt x="14920" y="4083"/>
                </a:lnTo>
                <a:lnTo>
                  <a:pt x="14911" y="4066"/>
                </a:lnTo>
                <a:lnTo>
                  <a:pt x="14906" y="4050"/>
                </a:lnTo>
                <a:lnTo>
                  <a:pt x="14902" y="4040"/>
                </a:lnTo>
                <a:lnTo>
                  <a:pt x="14899" y="4033"/>
                </a:lnTo>
                <a:lnTo>
                  <a:pt x="14897" y="4028"/>
                </a:lnTo>
                <a:lnTo>
                  <a:pt x="14895" y="4022"/>
                </a:lnTo>
                <a:lnTo>
                  <a:pt x="14894" y="4021"/>
                </a:lnTo>
                <a:lnTo>
                  <a:pt x="14894" y="4019"/>
                </a:lnTo>
                <a:lnTo>
                  <a:pt x="14928" y="4003"/>
                </a:lnTo>
                <a:lnTo>
                  <a:pt x="14958" y="3988"/>
                </a:lnTo>
                <a:lnTo>
                  <a:pt x="14984" y="3977"/>
                </a:lnTo>
                <a:lnTo>
                  <a:pt x="15007" y="3965"/>
                </a:lnTo>
                <a:lnTo>
                  <a:pt x="15026" y="3956"/>
                </a:lnTo>
                <a:lnTo>
                  <a:pt x="15042" y="3948"/>
                </a:lnTo>
                <a:lnTo>
                  <a:pt x="15055" y="3942"/>
                </a:lnTo>
                <a:lnTo>
                  <a:pt x="15066" y="3937"/>
                </a:lnTo>
                <a:lnTo>
                  <a:pt x="15073" y="3934"/>
                </a:lnTo>
                <a:lnTo>
                  <a:pt x="15078" y="3930"/>
                </a:lnTo>
                <a:lnTo>
                  <a:pt x="15085" y="3927"/>
                </a:lnTo>
                <a:lnTo>
                  <a:pt x="15090" y="3927"/>
                </a:lnTo>
                <a:lnTo>
                  <a:pt x="15111" y="3960"/>
                </a:lnTo>
                <a:lnTo>
                  <a:pt x="15132" y="3989"/>
                </a:lnTo>
                <a:lnTo>
                  <a:pt x="15149" y="4015"/>
                </a:lnTo>
                <a:lnTo>
                  <a:pt x="15165" y="4038"/>
                </a:lnTo>
                <a:lnTo>
                  <a:pt x="15177" y="4057"/>
                </a:lnTo>
                <a:lnTo>
                  <a:pt x="15188" y="4073"/>
                </a:lnTo>
                <a:lnTo>
                  <a:pt x="15196" y="4087"/>
                </a:lnTo>
                <a:lnTo>
                  <a:pt x="15203" y="4097"/>
                </a:lnTo>
                <a:lnTo>
                  <a:pt x="15208" y="4104"/>
                </a:lnTo>
                <a:lnTo>
                  <a:pt x="15212" y="4109"/>
                </a:lnTo>
                <a:lnTo>
                  <a:pt x="15217" y="4116"/>
                </a:lnTo>
                <a:lnTo>
                  <a:pt x="15219" y="4122"/>
                </a:lnTo>
                <a:lnTo>
                  <a:pt x="15280" y="4116"/>
                </a:lnTo>
                <a:lnTo>
                  <a:pt x="15337" y="4115"/>
                </a:lnTo>
                <a:lnTo>
                  <a:pt x="15391" y="4113"/>
                </a:lnTo>
                <a:lnTo>
                  <a:pt x="15442" y="4109"/>
                </a:lnTo>
                <a:lnTo>
                  <a:pt x="15488" y="4106"/>
                </a:lnTo>
                <a:lnTo>
                  <a:pt x="15532" y="4104"/>
                </a:lnTo>
                <a:lnTo>
                  <a:pt x="15572" y="4101"/>
                </a:lnTo>
                <a:lnTo>
                  <a:pt x="15609" y="4101"/>
                </a:lnTo>
                <a:lnTo>
                  <a:pt x="15642" y="4099"/>
                </a:lnTo>
                <a:lnTo>
                  <a:pt x="15675" y="4097"/>
                </a:lnTo>
                <a:lnTo>
                  <a:pt x="15702" y="4095"/>
                </a:lnTo>
                <a:lnTo>
                  <a:pt x="15727" y="4095"/>
                </a:lnTo>
                <a:lnTo>
                  <a:pt x="15751" y="4092"/>
                </a:lnTo>
                <a:lnTo>
                  <a:pt x="15772" y="4092"/>
                </a:lnTo>
                <a:lnTo>
                  <a:pt x="15789" y="4090"/>
                </a:lnTo>
                <a:lnTo>
                  <a:pt x="15809" y="4090"/>
                </a:lnTo>
                <a:lnTo>
                  <a:pt x="15836" y="4089"/>
                </a:lnTo>
                <a:lnTo>
                  <a:pt x="15855" y="4089"/>
                </a:lnTo>
                <a:lnTo>
                  <a:pt x="15871" y="4087"/>
                </a:lnTo>
                <a:lnTo>
                  <a:pt x="15880" y="4087"/>
                </a:lnTo>
                <a:lnTo>
                  <a:pt x="15890" y="4087"/>
                </a:lnTo>
                <a:lnTo>
                  <a:pt x="15897" y="4050"/>
                </a:lnTo>
                <a:lnTo>
                  <a:pt x="15902" y="4022"/>
                </a:lnTo>
                <a:lnTo>
                  <a:pt x="15904" y="3996"/>
                </a:lnTo>
                <a:lnTo>
                  <a:pt x="15908" y="3974"/>
                </a:lnTo>
                <a:lnTo>
                  <a:pt x="15911" y="3956"/>
                </a:lnTo>
                <a:lnTo>
                  <a:pt x="15913" y="3942"/>
                </a:lnTo>
                <a:lnTo>
                  <a:pt x="15915" y="3929"/>
                </a:lnTo>
                <a:lnTo>
                  <a:pt x="15916" y="3920"/>
                </a:lnTo>
                <a:lnTo>
                  <a:pt x="15916" y="3911"/>
                </a:lnTo>
                <a:lnTo>
                  <a:pt x="15920" y="3904"/>
                </a:lnTo>
                <a:lnTo>
                  <a:pt x="15920" y="3897"/>
                </a:lnTo>
                <a:lnTo>
                  <a:pt x="15920" y="3896"/>
                </a:lnTo>
                <a:lnTo>
                  <a:pt x="15988" y="3869"/>
                </a:lnTo>
                <a:lnTo>
                  <a:pt x="16049" y="3847"/>
                </a:lnTo>
                <a:lnTo>
                  <a:pt x="16108" y="3824"/>
                </a:lnTo>
                <a:lnTo>
                  <a:pt x="16160" y="3803"/>
                </a:lnTo>
                <a:lnTo>
                  <a:pt x="16210" y="3784"/>
                </a:lnTo>
                <a:lnTo>
                  <a:pt x="16259" y="3767"/>
                </a:lnTo>
                <a:lnTo>
                  <a:pt x="16302" y="3751"/>
                </a:lnTo>
                <a:lnTo>
                  <a:pt x="16342" y="3736"/>
                </a:lnTo>
                <a:lnTo>
                  <a:pt x="16379" y="3720"/>
                </a:lnTo>
                <a:lnTo>
                  <a:pt x="16412" y="3708"/>
                </a:lnTo>
                <a:lnTo>
                  <a:pt x="16445" y="3697"/>
                </a:lnTo>
                <a:lnTo>
                  <a:pt x="16471" y="3685"/>
                </a:lnTo>
                <a:lnTo>
                  <a:pt x="16497" y="3676"/>
                </a:lnTo>
                <a:lnTo>
                  <a:pt x="16518" y="3668"/>
                </a:lnTo>
                <a:lnTo>
                  <a:pt x="16541" y="3659"/>
                </a:lnTo>
                <a:lnTo>
                  <a:pt x="16558" y="3652"/>
                </a:lnTo>
                <a:lnTo>
                  <a:pt x="16589" y="3642"/>
                </a:lnTo>
                <a:lnTo>
                  <a:pt x="16610" y="3633"/>
                </a:lnTo>
                <a:lnTo>
                  <a:pt x="16628" y="3626"/>
                </a:lnTo>
                <a:lnTo>
                  <a:pt x="16640" y="3622"/>
                </a:lnTo>
                <a:lnTo>
                  <a:pt x="16645" y="3621"/>
                </a:lnTo>
                <a:lnTo>
                  <a:pt x="16649" y="3621"/>
                </a:lnTo>
                <a:lnTo>
                  <a:pt x="16650" y="3617"/>
                </a:lnTo>
                <a:lnTo>
                  <a:pt x="16626" y="3589"/>
                </a:lnTo>
                <a:lnTo>
                  <a:pt x="16607" y="3565"/>
                </a:lnTo>
                <a:lnTo>
                  <a:pt x="16589" y="3544"/>
                </a:lnTo>
                <a:lnTo>
                  <a:pt x="16574" y="3525"/>
                </a:lnTo>
                <a:lnTo>
                  <a:pt x="16560" y="3511"/>
                </a:lnTo>
                <a:lnTo>
                  <a:pt x="16549" y="3497"/>
                </a:lnTo>
                <a:lnTo>
                  <a:pt x="16541" y="3487"/>
                </a:lnTo>
                <a:lnTo>
                  <a:pt x="16534" y="3478"/>
                </a:lnTo>
                <a:lnTo>
                  <a:pt x="16525" y="3466"/>
                </a:lnTo>
                <a:lnTo>
                  <a:pt x="16522" y="3461"/>
                </a:lnTo>
                <a:lnTo>
                  <a:pt x="16518" y="3457"/>
                </a:lnTo>
                <a:lnTo>
                  <a:pt x="16478" y="3473"/>
                </a:lnTo>
                <a:lnTo>
                  <a:pt x="16438" y="3487"/>
                </a:lnTo>
                <a:lnTo>
                  <a:pt x="16402" y="3499"/>
                </a:lnTo>
                <a:lnTo>
                  <a:pt x="16365" y="3511"/>
                </a:lnTo>
                <a:lnTo>
                  <a:pt x="16336" y="3522"/>
                </a:lnTo>
                <a:lnTo>
                  <a:pt x="16304" y="3532"/>
                </a:lnTo>
                <a:lnTo>
                  <a:pt x="16278" y="3541"/>
                </a:lnTo>
                <a:lnTo>
                  <a:pt x="16252" y="3549"/>
                </a:lnTo>
                <a:lnTo>
                  <a:pt x="16209" y="3567"/>
                </a:lnTo>
                <a:lnTo>
                  <a:pt x="16170" y="3579"/>
                </a:lnTo>
                <a:lnTo>
                  <a:pt x="16141" y="3589"/>
                </a:lnTo>
                <a:lnTo>
                  <a:pt x="16116" y="3598"/>
                </a:lnTo>
                <a:lnTo>
                  <a:pt x="16097" y="3605"/>
                </a:lnTo>
                <a:lnTo>
                  <a:pt x="16083" y="3609"/>
                </a:lnTo>
                <a:lnTo>
                  <a:pt x="16073" y="3614"/>
                </a:lnTo>
                <a:lnTo>
                  <a:pt x="16066" y="3616"/>
                </a:lnTo>
                <a:lnTo>
                  <a:pt x="16061" y="3617"/>
                </a:lnTo>
                <a:lnTo>
                  <a:pt x="16059" y="3617"/>
                </a:lnTo>
                <a:lnTo>
                  <a:pt x="16035" y="3567"/>
                </a:lnTo>
                <a:lnTo>
                  <a:pt x="16014" y="3522"/>
                </a:lnTo>
                <a:lnTo>
                  <a:pt x="15993" y="3485"/>
                </a:lnTo>
                <a:lnTo>
                  <a:pt x="15979" y="3449"/>
                </a:lnTo>
                <a:lnTo>
                  <a:pt x="15965" y="3421"/>
                </a:lnTo>
                <a:lnTo>
                  <a:pt x="15955" y="3398"/>
                </a:lnTo>
                <a:lnTo>
                  <a:pt x="15946" y="3379"/>
                </a:lnTo>
                <a:lnTo>
                  <a:pt x="15937" y="3363"/>
                </a:lnTo>
                <a:lnTo>
                  <a:pt x="15932" y="3351"/>
                </a:lnTo>
                <a:lnTo>
                  <a:pt x="15929" y="3342"/>
                </a:lnTo>
                <a:lnTo>
                  <a:pt x="15923" y="3336"/>
                </a:lnTo>
                <a:lnTo>
                  <a:pt x="15922" y="3330"/>
                </a:lnTo>
                <a:lnTo>
                  <a:pt x="15920" y="3329"/>
                </a:lnTo>
                <a:lnTo>
                  <a:pt x="15920" y="3327"/>
                </a:lnTo>
                <a:lnTo>
                  <a:pt x="15979" y="3282"/>
                </a:lnTo>
                <a:lnTo>
                  <a:pt x="16031" y="3242"/>
                </a:lnTo>
                <a:lnTo>
                  <a:pt x="16075" y="3207"/>
                </a:lnTo>
                <a:lnTo>
                  <a:pt x="16115" y="3176"/>
                </a:lnTo>
                <a:lnTo>
                  <a:pt x="16148" y="3149"/>
                </a:lnTo>
                <a:lnTo>
                  <a:pt x="16174" y="3130"/>
                </a:lnTo>
                <a:lnTo>
                  <a:pt x="16195" y="3113"/>
                </a:lnTo>
                <a:lnTo>
                  <a:pt x="16216" y="3097"/>
                </a:lnTo>
                <a:lnTo>
                  <a:pt x="16228" y="3087"/>
                </a:lnTo>
                <a:lnTo>
                  <a:pt x="16238" y="3080"/>
                </a:lnTo>
                <a:lnTo>
                  <a:pt x="16245" y="3073"/>
                </a:lnTo>
                <a:lnTo>
                  <a:pt x="16250" y="3068"/>
                </a:lnTo>
                <a:lnTo>
                  <a:pt x="16254" y="3066"/>
                </a:lnTo>
                <a:lnTo>
                  <a:pt x="16256" y="3064"/>
                </a:lnTo>
                <a:lnTo>
                  <a:pt x="16221" y="3029"/>
                </a:lnTo>
                <a:lnTo>
                  <a:pt x="16191" y="2996"/>
                </a:lnTo>
                <a:lnTo>
                  <a:pt x="16165" y="2970"/>
                </a:lnTo>
                <a:lnTo>
                  <a:pt x="16142" y="2946"/>
                </a:lnTo>
                <a:lnTo>
                  <a:pt x="16123" y="2927"/>
                </a:lnTo>
                <a:lnTo>
                  <a:pt x="16108" y="2911"/>
                </a:lnTo>
                <a:lnTo>
                  <a:pt x="16094" y="2896"/>
                </a:lnTo>
                <a:lnTo>
                  <a:pt x="16083" y="2885"/>
                </a:lnTo>
                <a:lnTo>
                  <a:pt x="16075" y="2878"/>
                </a:lnTo>
                <a:lnTo>
                  <a:pt x="16071" y="2871"/>
                </a:lnTo>
                <a:lnTo>
                  <a:pt x="16061" y="2862"/>
                </a:lnTo>
                <a:lnTo>
                  <a:pt x="16059" y="2861"/>
                </a:lnTo>
                <a:lnTo>
                  <a:pt x="16021" y="2911"/>
                </a:lnTo>
                <a:lnTo>
                  <a:pt x="15982" y="2960"/>
                </a:lnTo>
                <a:lnTo>
                  <a:pt x="15949" y="3003"/>
                </a:lnTo>
                <a:lnTo>
                  <a:pt x="15916" y="3045"/>
                </a:lnTo>
                <a:lnTo>
                  <a:pt x="15889" y="3083"/>
                </a:lnTo>
                <a:lnTo>
                  <a:pt x="15861" y="3118"/>
                </a:lnTo>
                <a:lnTo>
                  <a:pt x="15835" y="3155"/>
                </a:lnTo>
                <a:lnTo>
                  <a:pt x="15810" y="3184"/>
                </a:lnTo>
                <a:lnTo>
                  <a:pt x="15789" y="3212"/>
                </a:lnTo>
                <a:lnTo>
                  <a:pt x="15769" y="3240"/>
                </a:lnTo>
                <a:lnTo>
                  <a:pt x="15751" y="3261"/>
                </a:lnTo>
                <a:lnTo>
                  <a:pt x="15735" y="3283"/>
                </a:lnTo>
                <a:lnTo>
                  <a:pt x="15708" y="3320"/>
                </a:lnTo>
                <a:lnTo>
                  <a:pt x="15683" y="3351"/>
                </a:lnTo>
                <a:lnTo>
                  <a:pt x="15666" y="3372"/>
                </a:lnTo>
                <a:lnTo>
                  <a:pt x="15652" y="3389"/>
                </a:lnTo>
                <a:lnTo>
                  <a:pt x="15643" y="3403"/>
                </a:lnTo>
                <a:lnTo>
                  <a:pt x="15636" y="3412"/>
                </a:lnTo>
                <a:lnTo>
                  <a:pt x="15633" y="3417"/>
                </a:lnTo>
                <a:lnTo>
                  <a:pt x="15631" y="3419"/>
                </a:lnTo>
                <a:lnTo>
                  <a:pt x="15631" y="3421"/>
                </a:lnTo>
                <a:lnTo>
                  <a:pt x="15657" y="3445"/>
                </a:lnTo>
                <a:lnTo>
                  <a:pt x="15682" y="3464"/>
                </a:lnTo>
                <a:lnTo>
                  <a:pt x="15701" y="3482"/>
                </a:lnTo>
                <a:lnTo>
                  <a:pt x="15718" y="3497"/>
                </a:lnTo>
                <a:lnTo>
                  <a:pt x="15734" y="3511"/>
                </a:lnTo>
                <a:lnTo>
                  <a:pt x="15744" y="3522"/>
                </a:lnTo>
                <a:lnTo>
                  <a:pt x="15755" y="3530"/>
                </a:lnTo>
                <a:lnTo>
                  <a:pt x="15763" y="3537"/>
                </a:lnTo>
                <a:lnTo>
                  <a:pt x="15775" y="3548"/>
                </a:lnTo>
                <a:lnTo>
                  <a:pt x="15779" y="3553"/>
                </a:lnTo>
                <a:lnTo>
                  <a:pt x="15781" y="3555"/>
                </a:lnTo>
                <a:lnTo>
                  <a:pt x="15777" y="3614"/>
                </a:lnTo>
                <a:lnTo>
                  <a:pt x="15772" y="3666"/>
                </a:lnTo>
                <a:lnTo>
                  <a:pt x="15769" y="3711"/>
                </a:lnTo>
                <a:lnTo>
                  <a:pt x="15767" y="3751"/>
                </a:lnTo>
                <a:lnTo>
                  <a:pt x="15763" y="3784"/>
                </a:lnTo>
                <a:lnTo>
                  <a:pt x="15760" y="3812"/>
                </a:lnTo>
                <a:lnTo>
                  <a:pt x="15760" y="3835"/>
                </a:lnTo>
                <a:lnTo>
                  <a:pt x="15758" y="3852"/>
                </a:lnTo>
                <a:lnTo>
                  <a:pt x="15755" y="3868"/>
                </a:lnTo>
                <a:lnTo>
                  <a:pt x="15755" y="3878"/>
                </a:lnTo>
                <a:lnTo>
                  <a:pt x="15755" y="3885"/>
                </a:lnTo>
                <a:lnTo>
                  <a:pt x="15753" y="3889"/>
                </a:lnTo>
                <a:lnTo>
                  <a:pt x="15753" y="3894"/>
                </a:lnTo>
                <a:lnTo>
                  <a:pt x="15753" y="3896"/>
                </a:lnTo>
                <a:lnTo>
                  <a:pt x="15713" y="3906"/>
                </a:lnTo>
                <a:lnTo>
                  <a:pt x="15678" y="3918"/>
                </a:lnTo>
                <a:lnTo>
                  <a:pt x="15643" y="3927"/>
                </a:lnTo>
                <a:lnTo>
                  <a:pt x="15610" y="3936"/>
                </a:lnTo>
                <a:lnTo>
                  <a:pt x="15582" y="3944"/>
                </a:lnTo>
                <a:lnTo>
                  <a:pt x="15555" y="3953"/>
                </a:lnTo>
                <a:lnTo>
                  <a:pt x="15504" y="3965"/>
                </a:lnTo>
                <a:lnTo>
                  <a:pt x="15462" y="3979"/>
                </a:lnTo>
                <a:lnTo>
                  <a:pt x="15428" y="3988"/>
                </a:lnTo>
                <a:lnTo>
                  <a:pt x="15398" y="3996"/>
                </a:lnTo>
                <a:lnTo>
                  <a:pt x="15377" y="4003"/>
                </a:lnTo>
                <a:lnTo>
                  <a:pt x="15360" y="4010"/>
                </a:lnTo>
                <a:lnTo>
                  <a:pt x="15346" y="4012"/>
                </a:lnTo>
                <a:lnTo>
                  <a:pt x="15335" y="4015"/>
                </a:lnTo>
                <a:lnTo>
                  <a:pt x="15328" y="4015"/>
                </a:lnTo>
                <a:lnTo>
                  <a:pt x="15327" y="4019"/>
                </a:lnTo>
                <a:lnTo>
                  <a:pt x="15323" y="4019"/>
                </a:lnTo>
                <a:lnTo>
                  <a:pt x="15322" y="4019"/>
                </a:lnTo>
                <a:lnTo>
                  <a:pt x="15304" y="3972"/>
                </a:lnTo>
                <a:lnTo>
                  <a:pt x="15288" y="3934"/>
                </a:lnTo>
                <a:lnTo>
                  <a:pt x="15273" y="3897"/>
                </a:lnTo>
                <a:lnTo>
                  <a:pt x="15262" y="3868"/>
                </a:lnTo>
                <a:lnTo>
                  <a:pt x="15254" y="3842"/>
                </a:lnTo>
                <a:lnTo>
                  <a:pt x="15245" y="3821"/>
                </a:lnTo>
                <a:lnTo>
                  <a:pt x="15238" y="3803"/>
                </a:lnTo>
                <a:lnTo>
                  <a:pt x="15233" y="3788"/>
                </a:lnTo>
                <a:lnTo>
                  <a:pt x="15228" y="3777"/>
                </a:lnTo>
                <a:lnTo>
                  <a:pt x="15226" y="3770"/>
                </a:lnTo>
                <a:lnTo>
                  <a:pt x="15224" y="3765"/>
                </a:lnTo>
                <a:lnTo>
                  <a:pt x="15221" y="3760"/>
                </a:lnTo>
                <a:lnTo>
                  <a:pt x="15219" y="3758"/>
                </a:lnTo>
                <a:lnTo>
                  <a:pt x="15219" y="3756"/>
                </a:lnTo>
                <a:lnTo>
                  <a:pt x="15177" y="3762"/>
                </a:lnTo>
                <a:lnTo>
                  <a:pt x="15137" y="3767"/>
                </a:lnTo>
                <a:lnTo>
                  <a:pt x="15102" y="3770"/>
                </a:lnTo>
                <a:lnTo>
                  <a:pt x="15068" y="3776"/>
                </a:lnTo>
                <a:lnTo>
                  <a:pt x="15038" y="3779"/>
                </a:lnTo>
                <a:lnTo>
                  <a:pt x="15007" y="3784"/>
                </a:lnTo>
                <a:lnTo>
                  <a:pt x="14955" y="3791"/>
                </a:lnTo>
                <a:lnTo>
                  <a:pt x="14911" y="3796"/>
                </a:lnTo>
                <a:lnTo>
                  <a:pt x="14873" y="3802"/>
                </a:lnTo>
                <a:lnTo>
                  <a:pt x="14843" y="3803"/>
                </a:lnTo>
                <a:lnTo>
                  <a:pt x="14819" y="3809"/>
                </a:lnTo>
                <a:lnTo>
                  <a:pt x="14801" y="3810"/>
                </a:lnTo>
                <a:lnTo>
                  <a:pt x="14786" y="3812"/>
                </a:lnTo>
                <a:lnTo>
                  <a:pt x="14777" y="3812"/>
                </a:lnTo>
                <a:lnTo>
                  <a:pt x="14770" y="3816"/>
                </a:lnTo>
                <a:lnTo>
                  <a:pt x="14767" y="3816"/>
                </a:lnTo>
                <a:lnTo>
                  <a:pt x="14761" y="3816"/>
                </a:lnTo>
                <a:lnTo>
                  <a:pt x="14763" y="3779"/>
                </a:lnTo>
                <a:lnTo>
                  <a:pt x="14768" y="3748"/>
                </a:lnTo>
                <a:lnTo>
                  <a:pt x="14772" y="3685"/>
                </a:lnTo>
                <a:lnTo>
                  <a:pt x="14775" y="3633"/>
                </a:lnTo>
                <a:lnTo>
                  <a:pt x="14779" y="3588"/>
                </a:lnTo>
                <a:lnTo>
                  <a:pt x="14781" y="3548"/>
                </a:lnTo>
                <a:lnTo>
                  <a:pt x="14784" y="3516"/>
                </a:lnTo>
                <a:lnTo>
                  <a:pt x="14786" y="3490"/>
                </a:lnTo>
                <a:lnTo>
                  <a:pt x="14788" y="3469"/>
                </a:lnTo>
                <a:lnTo>
                  <a:pt x="14788" y="3454"/>
                </a:lnTo>
                <a:lnTo>
                  <a:pt x="14789" y="3440"/>
                </a:lnTo>
                <a:lnTo>
                  <a:pt x="14789" y="3431"/>
                </a:lnTo>
                <a:lnTo>
                  <a:pt x="14789" y="3428"/>
                </a:lnTo>
                <a:lnTo>
                  <a:pt x="14789" y="3422"/>
                </a:lnTo>
                <a:lnTo>
                  <a:pt x="14789" y="3421"/>
                </a:lnTo>
                <a:lnTo>
                  <a:pt x="14861" y="3327"/>
                </a:lnTo>
                <a:lnTo>
                  <a:pt x="14923" y="3242"/>
                </a:lnTo>
                <a:lnTo>
                  <a:pt x="14984" y="3160"/>
                </a:lnTo>
                <a:lnTo>
                  <a:pt x="15042" y="3083"/>
                </a:lnTo>
                <a:lnTo>
                  <a:pt x="15094" y="3014"/>
                </a:lnTo>
                <a:lnTo>
                  <a:pt x="15142" y="2948"/>
                </a:lnTo>
                <a:lnTo>
                  <a:pt x="15188" y="2887"/>
                </a:lnTo>
                <a:lnTo>
                  <a:pt x="15229" y="2829"/>
                </a:lnTo>
                <a:lnTo>
                  <a:pt x="15268" y="2779"/>
                </a:lnTo>
                <a:lnTo>
                  <a:pt x="15302" y="2732"/>
                </a:lnTo>
                <a:lnTo>
                  <a:pt x="15335" y="2687"/>
                </a:lnTo>
                <a:lnTo>
                  <a:pt x="15363" y="2650"/>
                </a:lnTo>
                <a:lnTo>
                  <a:pt x="15389" y="2614"/>
                </a:lnTo>
                <a:lnTo>
                  <a:pt x="15414" y="2583"/>
                </a:lnTo>
                <a:lnTo>
                  <a:pt x="15436" y="2555"/>
                </a:lnTo>
                <a:lnTo>
                  <a:pt x="15454" y="2529"/>
                </a:lnTo>
                <a:lnTo>
                  <a:pt x="15471" y="2506"/>
                </a:lnTo>
                <a:lnTo>
                  <a:pt x="15487" y="2487"/>
                </a:lnTo>
                <a:lnTo>
                  <a:pt x="15499" y="2469"/>
                </a:lnTo>
                <a:lnTo>
                  <a:pt x="15509" y="2454"/>
                </a:lnTo>
                <a:lnTo>
                  <a:pt x="15518" y="2443"/>
                </a:lnTo>
                <a:lnTo>
                  <a:pt x="15525" y="2431"/>
                </a:lnTo>
                <a:lnTo>
                  <a:pt x="15535" y="2416"/>
                </a:lnTo>
                <a:lnTo>
                  <a:pt x="15542" y="2407"/>
                </a:lnTo>
                <a:lnTo>
                  <a:pt x="15548" y="2403"/>
                </a:lnTo>
                <a:lnTo>
                  <a:pt x="15549" y="2402"/>
                </a:lnTo>
                <a:lnTo>
                  <a:pt x="15626" y="2381"/>
                </a:lnTo>
                <a:lnTo>
                  <a:pt x="15695" y="2363"/>
                </a:lnTo>
                <a:lnTo>
                  <a:pt x="15763" y="2348"/>
                </a:lnTo>
                <a:lnTo>
                  <a:pt x="15826" y="2334"/>
                </a:lnTo>
                <a:lnTo>
                  <a:pt x="15885" y="2318"/>
                </a:lnTo>
                <a:lnTo>
                  <a:pt x="15937" y="2304"/>
                </a:lnTo>
                <a:lnTo>
                  <a:pt x="15988" y="2294"/>
                </a:lnTo>
                <a:lnTo>
                  <a:pt x="16033" y="2283"/>
                </a:lnTo>
                <a:lnTo>
                  <a:pt x="16076" y="2271"/>
                </a:lnTo>
                <a:lnTo>
                  <a:pt x="16115" y="2263"/>
                </a:lnTo>
                <a:lnTo>
                  <a:pt x="16151" y="2254"/>
                </a:lnTo>
                <a:lnTo>
                  <a:pt x="16182" y="2245"/>
                </a:lnTo>
                <a:lnTo>
                  <a:pt x="16212" y="2238"/>
                </a:lnTo>
                <a:lnTo>
                  <a:pt x="16238" y="2233"/>
                </a:lnTo>
                <a:lnTo>
                  <a:pt x="16261" y="2226"/>
                </a:lnTo>
                <a:lnTo>
                  <a:pt x="16283" y="2221"/>
                </a:lnTo>
                <a:lnTo>
                  <a:pt x="16301" y="2217"/>
                </a:lnTo>
                <a:lnTo>
                  <a:pt x="16318" y="2212"/>
                </a:lnTo>
                <a:lnTo>
                  <a:pt x="16344" y="2207"/>
                </a:lnTo>
                <a:lnTo>
                  <a:pt x="16362" y="2202"/>
                </a:lnTo>
                <a:lnTo>
                  <a:pt x="16374" y="2200"/>
                </a:lnTo>
                <a:lnTo>
                  <a:pt x="16381" y="2198"/>
                </a:lnTo>
                <a:lnTo>
                  <a:pt x="16386" y="2195"/>
                </a:lnTo>
                <a:lnTo>
                  <a:pt x="16388" y="2195"/>
                </a:lnTo>
                <a:lnTo>
                  <a:pt x="16501" y="2221"/>
                </a:lnTo>
                <a:lnTo>
                  <a:pt x="16609" y="2249"/>
                </a:lnTo>
                <a:lnTo>
                  <a:pt x="16708" y="2269"/>
                </a:lnTo>
                <a:lnTo>
                  <a:pt x="16802" y="2292"/>
                </a:lnTo>
                <a:lnTo>
                  <a:pt x="16887" y="2313"/>
                </a:lnTo>
                <a:lnTo>
                  <a:pt x="16967" y="2330"/>
                </a:lnTo>
                <a:lnTo>
                  <a:pt x="17042" y="2348"/>
                </a:lnTo>
                <a:lnTo>
                  <a:pt x="17111" y="2363"/>
                </a:lnTo>
                <a:lnTo>
                  <a:pt x="17176" y="2379"/>
                </a:lnTo>
                <a:lnTo>
                  <a:pt x="17233" y="2393"/>
                </a:lnTo>
                <a:lnTo>
                  <a:pt x="17285" y="2405"/>
                </a:lnTo>
                <a:lnTo>
                  <a:pt x="17336" y="2416"/>
                </a:lnTo>
                <a:lnTo>
                  <a:pt x="17377" y="2428"/>
                </a:lnTo>
                <a:lnTo>
                  <a:pt x="17416" y="2436"/>
                </a:lnTo>
                <a:lnTo>
                  <a:pt x="17450" y="2445"/>
                </a:lnTo>
                <a:lnTo>
                  <a:pt x="17483" y="2452"/>
                </a:lnTo>
                <a:lnTo>
                  <a:pt x="17510" y="2457"/>
                </a:lnTo>
                <a:lnTo>
                  <a:pt x="17534" y="2464"/>
                </a:lnTo>
                <a:lnTo>
                  <a:pt x="17556" y="2469"/>
                </a:lnTo>
                <a:lnTo>
                  <a:pt x="17574" y="2473"/>
                </a:lnTo>
                <a:lnTo>
                  <a:pt x="17590" y="2475"/>
                </a:lnTo>
                <a:lnTo>
                  <a:pt x="17602" y="2480"/>
                </a:lnTo>
                <a:lnTo>
                  <a:pt x="17614" y="2482"/>
                </a:lnTo>
                <a:lnTo>
                  <a:pt x="17619" y="2483"/>
                </a:lnTo>
                <a:lnTo>
                  <a:pt x="17633" y="2487"/>
                </a:lnTo>
                <a:lnTo>
                  <a:pt x="17636" y="2489"/>
                </a:lnTo>
                <a:lnTo>
                  <a:pt x="17640" y="2489"/>
                </a:lnTo>
                <a:lnTo>
                  <a:pt x="17600" y="2548"/>
                </a:lnTo>
                <a:lnTo>
                  <a:pt x="17565" y="2602"/>
                </a:lnTo>
                <a:lnTo>
                  <a:pt x="17534" y="2649"/>
                </a:lnTo>
                <a:lnTo>
                  <a:pt x="17508" y="2687"/>
                </a:lnTo>
                <a:lnTo>
                  <a:pt x="17487" y="2720"/>
                </a:lnTo>
                <a:lnTo>
                  <a:pt x="17470" y="2746"/>
                </a:lnTo>
                <a:lnTo>
                  <a:pt x="17454" y="2770"/>
                </a:lnTo>
                <a:lnTo>
                  <a:pt x="17442" y="2788"/>
                </a:lnTo>
                <a:lnTo>
                  <a:pt x="17431" y="2803"/>
                </a:lnTo>
                <a:lnTo>
                  <a:pt x="17424" y="2814"/>
                </a:lnTo>
                <a:lnTo>
                  <a:pt x="17421" y="2821"/>
                </a:lnTo>
                <a:lnTo>
                  <a:pt x="17416" y="2826"/>
                </a:lnTo>
                <a:lnTo>
                  <a:pt x="17414" y="2829"/>
                </a:lnTo>
                <a:lnTo>
                  <a:pt x="17414" y="2833"/>
                </a:lnTo>
                <a:lnTo>
                  <a:pt x="17369" y="2828"/>
                </a:lnTo>
                <a:lnTo>
                  <a:pt x="17327" y="2823"/>
                </a:lnTo>
                <a:lnTo>
                  <a:pt x="17287" y="2821"/>
                </a:lnTo>
                <a:lnTo>
                  <a:pt x="17250" y="2817"/>
                </a:lnTo>
                <a:lnTo>
                  <a:pt x="17217" y="2814"/>
                </a:lnTo>
                <a:lnTo>
                  <a:pt x="17184" y="2810"/>
                </a:lnTo>
                <a:lnTo>
                  <a:pt x="17156" y="2809"/>
                </a:lnTo>
                <a:lnTo>
                  <a:pt x="17127" y="2805"/>
                </a:lnTo>
                <a:lnTo>
                  <a:pt x="17080" y="2802"/>
                </a:lnTo>
                <a:lnTo>
                  <a:pt x="17040" y="2796"/>
                </a:lnTo>
                <a:lnTo>
                  <a:pt x="17007" y="2795"/>
                </a:lnTo>
                <a:lnTo>
                  <a:pt x="16981" y="2793"/>
                </a:lnTo>
                <a:lnTo>
                  <a:pt x="16962" y="2791"/>
                </a:lnTo>
                <a:lnTo>
                  <a:pt x="16946" y="2788"/>
                </a:lnTo>
                <a:lnTo>
                  <a:pt x="16936" y="2788"/>
                </a:lnTo>
                <a:lnTo>
                  <a:pt x="16927" y="2788"/>
                </a:lnTo>
                <a:lnTo>
                  <a:pt x="16922" y="2786"/>
                </a:lnTo>
                <a:lnTo>
                  <a:pt x="16920" y="2786"/>
                </a:lnTo>
                <a:lnTo>
                  <a:pt x="16976" y="2845"/>
                </a:lnTo>
                <a:lnTo>
                  <a:pt x="17026" y="2897"/>
                </a:lnTo>
                <a:lnTo>
                  <a:pt x="17071" y="2941"/>
                </a:lnTo>
                <a:lnTo>
                  <a:pt x="17109" y="2981"/>
                </a:lnTo>
                <a:lnTo>
                  <a:pt x="17141" y="3014"/>
                </a:lnTo>
                <a:lnTo>
                  <a:pt x="17167" y="3040"/>
                </a:lnTo>
                <a:lnTo>
                  <a:pt x="17188" y="3062"/>
                </a:lnTo>
                <a:lnTo>
                  <a:pt x="17207" y="3082"/>
                </a:lnTo>
                <a:lnTo>
                  <a:pt x="17219" y="3096"/>
                </a:lnTo>
                <a:lnTo>
                  <a:pt x="17229" y="3106"/>
                </a:lnTo>
                <a:lnTo>
                  <a:pt x="17236" y="3113"/>
                </a:lnTo>
                <a:lnTo>
                  <a:pt x="17242" y="3116"/>
                </a:lnTo>
                <a:lnTo>
                  <a:pt x="17245" y="3122"/>
                </a:lnTo>
                <a:lnTo>
                  <a:pt x="17247" y="3123"/>
                </a:lnTo>
                <a:lnTo>
                  <a:pt x="17336" y="3064"/>
                </a:lnTo>
                <a:lnTo>
                  <a:pt x="17416" y="3012"/>
                </a:lnTo>
                <a:lnTo>
                  <a:pt x="17492" y="2962"/>
                </a:lnTo>
                <a:lnTo>
                  <a:pt x="17565" y="2913"/>
                </a:lnTo>
                <a:lnTo>
                  <a:pt x="17631" y="2869"/>
                </a:lnTo>
                <a:lnTo>
                  <a:pt x="17694" y="2828"/>
                </a:lnTo>
                <a:lnTo>
                  <a:pt x="17751" y="2791"/>
                </a:lnTo>
                <a:lnTo>
                  <a:pt x="17803" y="2755"/>
                </a:lnTo>
                <a:lnTo>
                  <a:pt x="17852" y="2723"/>
                </a:lnTo>
                <a:lnTo>
                  <a:pt x="17896" y="2694"/>
                </a:lnTo>
                <a:lnTo>
                  <a:pt x="17937" y="2668"/>
                </a:lnTo>
                <a:lnTo>
                  <a:pt x="17974" y="2643"/>
                </a:lnTo>
                <a:lnTo>
                  <a:pt x="18007" y="2619"/>
                </a:lnTo>
                <a:lnTo>
                  <a:pt x="18038" y="2600"/>
                </a:lnTo>
                <a:lnTo>
                  <a:pt x="18064" y="2583"/>
                </a:lnTo>
                <a:lnTo>
                  <a:pt x="18089" y="2567"/>
                </a:lnTo>
                <a:lnTo>
                  <a:pt x="18110" y="2555"/>
                </a:lnTo>
                <a:lnTo>
                  <a:pt x="18127" y="2541"/>
                </a:lnTo>
                <a:lnTo>
                  <a:pt x="18144" y="2530"/>
                </a:lnTo>
                <a:lnTo>
                  <a:pt x="18158" y="2522"/>
                </a:lnTo>
                <a:lnTo>
                  <a:pt x="18181" y="2508"/>
                </a:lnTo>
                <a:lnTo>
                  <a:pt x="18193" y="2497"/>
                </a:lnTo>
                <a:lnTo>
                  <a:pt x="18202" y="2492"/>
                </a:lnTo>
                <a:lnTo>
                  <a:pt x="18207" y="2489"/>
                </a:lnTo>
                <a:lnTo>
                  <a:pt x="18209" y="2489"/>
                </a:lnTo>
                <a:lnTo>
                  <a:pt x="18844" y="2489"/>
                </a:lnTo>
                <a:lnTo>
                  <a:pt x="18804" y="2445"/>
                </a:lnTo>
                <a:lnTo>
                  <a:pt x="18769" y="2403"/>
                </a:lnTo>
                <a:lnTo>
                  <a:pt x="18734" y="2363"/>
                </a:lnTo>
                <a:lnTo>
                  <a:pt x="18701" y="2327"/>
                </a:lnTo>
                <a:lnTo>
                  <a:pt x="18673" y="2294"/>
                </a:lnTo>
                <a:lnTo>
                  <a:pt x="18643" y="2261"/>
                </a:lnTo>
                <a:lnTo>
                  <a:pt x="18617" y="2233"/>
                </a:lnTo>
                <a:lnTo>
                  <a:pt x="18593" y="2207"/>
                </a:lnTo>
                <a:lnTo>
                  <a:pt x="18551" y="2158"/>
                </a:lnTo>
                <a:lnTo>
                  <a:pt x="18517" y="2118"/>
                </a:lnTo>
                <a:lnTo>
                  <a:pt x="18489" y="2085"/>
                </a:lnTo>
                <a:lnTo>
                  <a:pt x="18466" y="2063"/>
                </a:lnTo>
                <a:lnTo>
                  <a:pt x="18449" y="2040"/>
                </a:lnTo>
                <a:lnTo>
                  <a:pt x="18437" y="2026"/>
                </a:lnTo>
                <a:lnTo>
                  <a:pt x="18424" y="2016"/>
                </a:lnTo>
                <a:lnTo>
                  <a:pt x="18419" y="2007"/>
                </a:lnTo>
                <a:lnTo>
                  <a:pt x="18416" y="2003"/>
                </a:lnTo>
                <a:lnTo>
                  <a:pt x="18414" y="2000"/>
                </a:lnTo>
                <a:lnTo>
                  <a:pt x="18412" y="2000"/>
                </a:lnTo>
                <a:lnTo>
                  <a:pt x="18457" y="1955"/>
                </a:lnTo>
                <a:lnTo>
                  <a:pt x="18499" y="1911"/>
                </a:lnTo>
                <a:lnTo>
                  <a:pt x="18539" y="1869"/>
                </a:lnTo>
                <a:lnTo>
                  <a:pt x="18576" y="1831"/>
                </a:lnTo>
                <a:lnTo>
                  <a:pt x="18610" y="1796"/>
                </a:lnTo>
                <a:lnTo>
                  <a:pt x="18642" y="1763"/>
                </a:lnTo>
                <a:lnTo>
                  <a:pt x="18673" y="1734"/>
                </a:lnTo>
                <a:lnTo>
                  <a:pt x="18699" y="1704"/>
                </a:lnTo>
                <a:lnTo>
                  <a:pt x="18725" y="1678"/>
                </a:lnTo>
                <a:lnTo>
                  <a:pt x="18746" y="1654"/>
                </a:lnTo>
                <a:lnTo>
                  <a:pt x="18786" y="1616"/>
                </a:lnTo>
                <a:lnTo>
                  <a:pt x="18819" y="1581"/>
                </a:lnTo>
                <a:lnTo>
                  <a:pt x="18845" y="1555"/>
                </a:lnTo>
                <a:lnTo>
                  <a:pt x="18868" y="1532"/>
                </a:lnTo>
                <a:lnTo>
                  <a:pt x="18882" y="1516"/>
                </a:lnTo>
                <a:lnTo>
                  <a:pt x="18894" y="1506"/>
                </a:lnTo>
                <a:lnTo>
                  <a:pt x="18899" y="1497"/>
                </a:lnTo>
                <a:lnTo>
                  <a:pt x="18904" y="1492"/>
                </a:lnTo>
                <a:lnTo>
                  <a:pt x="18906" y="1490"/>
                </a:lnTo>
                <a:lnTo>
                  <a:pt x="18910" y="1490"/>
                </a:lnTo>
                <a:lnTo>
                  <a:pt x="18972" y="1464"/>
                </a:lnTo>
                <a:lnTo>
                  <a:pt x="19030" y="1438"/>
                </a:lnTo>
                <a:lnTo>
                  <a:pt x="19085" y="1416"/>
                </a:lnTo>
                <a:lnTo>
                  <a:pt x="19136" y="1395"/>
                </a:lnTo>
                <a:lnTo>
                  <a:pt x="19184" y="1372"/>
                </a:lnTo>
                <a:lnTo>
                  <a:pt x="19231" y="1355"/>
                </a:lnTo>
                <a:lnTo>
                  <a:pt x="19270" y="1337"/>
                </a:lnTo>
                <a:lnTo>
                  <a:pt x="19310" y="1320"/>
                </a:lnTo>
                <a:lnTo>
                  <a:pt x="19344" y="1306"/>
                </a:lnTo>
                <a:lnTo>
                  <a:pt x="19376" y="1292"/>
                </a:lnTo>
                <a:lnTo>
                  <a:pt x="19405" y="1280"/>
                </a:lnTo>
                <a:lnTo>
                  <a:pt x="19431" y="1268"/>
                </a:lnTo>
                <a:lnTo>
                  <a:pt x="19456" y="1259"/>
                </a:lnTo>
                <a:lnTo>
                  <a:pt x="19478" y="1250"/>
                </a:lnTo>
                <a:lnTo>
                  <a:pt x="19497" y="1242"/>
                </a:lnTo>
                <a:lnTo>
                  <a:pt x="19515" y="1235"/>
                </a:lnTo>
                <a:lnTo>
                  <a:pt x="19543" y="1221"/>
                </a:lnTo>
                <a:lnTo>
                  <a:pt x="19565" y="1212"/>
                </a:lnTo>
                <a:lnTo>
                  <a:pt x="19581" y="1207"/>
                </a:lnTo>
                <a:lnTo>
                  <a:pt x="19590" y="1202"/>
                </a:lnTo>
                <a:lnTo>
                  <a:pt x="19597" y="1200"/>
                </a:lnTo>
                <a:lnTo>
                  <a:pt x="19600" y="1196"/>
                </a:lnTo>
                <a:lnTo>
                  <a:pt x="19617" y="1238"/>
                </a:lnTo>
                <a:lnTo>
                  <a:pt x="19635" y="1275"/>
                </a:lnTo>
                <a:lnTo>
                  <a:pt x="19649" y="1304"/>
                </a:lnTo>
                <a:lnTo>
                  <a:pt x="19659" y="1330"/>
                </a:lnTo>
                <a:lnTo>
                  <a:pt x="19670" y="1355"/>
                </a:lnTo>
                <a:lnTo>
                  <a:pt x="19677" y="1372"/>
                </a:lnTo>
                <a:lnTo>
                  <a:pt x="19685" y="1388"/>
                </a:lnTo>
                <a:lnTo>
                  <a:pt x="19691" y="1402"/>
                </a:lnTo>
                <a:lnTo>
                  <a:pt x="19694" y="1410"/>
                </a:lnTo>
                <a:lnTo>
                  <a:pt x="19697" y="1419"/>
                </a:lnTo>
                <a:lnTo>
                  <a:pt x="19701" y="1428"/>
                </a:lnTo>
                <a:lnTo>
                  <a:pt x="19703" y="1430"/>
                </a:lnTo>
                <a:lnTo>
                  <a:pt x="19644" y="1450"/>
                </a:lnTo>
                <a:lnTo>
                  <a:pt x="19588" y="1471"/>
                </a:lnTo>
                <a:lnTo>
                  <a:pt x="19534" y="1490"/>
                </a:lnTo>
                <a:lnTo>
                  <a:pt x="19487" y="1508"/>
                </a:lnTo>
                <a:lnTo>
                  <a:pt x="19440" y="1523"/>
                </a:lnTo>
                <a:lnTo>
                  <a:pt x="19398" y="1539"/>
                </a:lnTo>
                <a:lnTo>
                  <a:pt x="19360" y="1551"/>
                </a:lnTo>
                <a:lnTo>
                  <a:pt x="19325" y="1565"/>
                </a:lnTo>
                <a:lnTo>
                  <a:pt x="19292" y="1577"/>
                </a:lnTo>
                <a:lnTo>
                  <a:pt x="19261" y="1590"/>
                </a:lnTo>
                <a:lnTo>
                  <a:pt x="19233" y="1598"/>
                </a:lnTo>
                <a:lnTo>
                  <a:pt x="19209" y="1607"/>
                </a:lnTo>
                <a:lnTo>
                  <a:pt x="19184" y="1616"/>
                </a:lnTo>
                <a:lnTo>
                  <a:pt x="19165" y="1623"/>
                </a:lnTo>
                <a:lnTo>
                  <a:pt x="19130" y="1635"/>
                </a:lnTo>
                <a:lnTo>
                  <a:pt x="19104" y="1643"/>
                </a:lnTo>
                <a:lnTo>
                  <a:pt x="19084" y="1652"/>
                </a:lnTo>
                <a:lnTo>
                  <a:pt x="19068" y="1657"/>
                </a:lnTo>
                <a:lnTo>
                  <a:pt x="19057" y="1661"/>
                </a:lnTo>
                <a:lnTo>
                  <a:pt x="19054" y="1664"/>
                </a:lnTo>
                <a:lnTo>
                  <a:pt x="19049" y="1664"/>
                </a:lnTo>
                <a:lnTo>
                  <a:pt x="19014" y="1701"/>
                </a:lnTo>
                <a:lnTo>
                  <a:pt x="18983" y="1734"/>
                </a:lnTo>
                <a:lnTo>
                  <a:pt x="18927" y="1795"/>
                </a:lnTo>
                <a:lnTo>
                  <a:pt x="18877" y="1847"/>
                </a:lnTo>
                <a:lnTo>
                  <a:pt x="18835" y="1890"/>
                </a:lnTo>
                <a:lnTo>
                  <a:pt x="18797" y="1929"/>
                </a:lnTo>
                <a:lnTo>
                  <a:pt x="18767" y="1962"/>
                </a:lnTo>
                <a:lnTo>
                  <a:pt x="18743" y="1988"/>
                </a:lnTo>
                <a:lnTo>
                  <a:pt x="18724" y="2007"/>
                </a:lnTo>
                <a:lnTo>
                  <a:pt x="18708" y="2024"/>
                </a:lnTo>
                <a:lnTo>
                  <a:pt x="18696" y="2035"/>
                </a:lnTo>
                <a:lnTo>
                  <a:pt x="18687" y="2043"/>
                </a:lnTo>
                <a:lnTo>
                  <a:pt x="18682" y="2050"/>
                </a:lnTo>
                <a:lnTo>
                  <a:pt x="18678" y="2056"/>
                </a:lnTo>
                <a:lnTo>
                  <a:pt x="18677" y="2056"/>
                </a:lnTo>
                <a:lnTo>
                  <a:pt x="18677" y="2057"/>
                </a:lnTo>
                <a:lnTo>
                  <a:pt x="18744" y="2099"/>
                </a:lnTo>
                <a:lnTo>
                  <a:pt x="18810" y="2139"/>
                </a:lnTo>
                <a:lnTo>
                  <a:pt x="18870" y="2176"/>
                </a:lnTo>
                <a:lnTo>
                  <a:pt x="18927" y="2210"/>
                </a:lnTo>
                <a:lnTo>
                  <a:pt x="18979" y="2243"/>
                </a:lnTo>
                <a:lnTo>
                  <a:pt x="19026" y="2275"/>
                </a:lnTo>
                <a:lnTo>
                  <a:pt x="19073" y="2301"/>
                </a:lnTo>
                <a:lnTo>
                  <a:pt x="19115" y="2327"/>
                </a:lnTo>
                <a:lnTo>
                  <a:pt x="19151" y="2351"/>
                </a:lnTo>
                <a:lnTo>
                  <a:pt x="19186" y="2372"/>
                </a:lnTo>
                <a:lnTo>
                  <a:pt x="19219" y="2393"/>
                </a:lnTo>
                <a:lnTo>
                  <a:pt x="19249" y="2410"/>
                </a:lnTo>
                <a:lnTo>
                  <a:pt x="19275" y="2428"/>
                </a:lnTo>
                <a:lnTo>
                  <a:pt x="19299" y="2440"/>
                </a:lnTo>
                <a:lnTo>
                  <a:pt x="19320" y="2454"/>
                </a:lnTo>
                <a:lnTo>
                  <a:pt x="19339" y="2466"/>
                </a:lnTo>
                <a:lnTo>
                  <a:pt x="19355" y="2475"/>
                </a:lnTo>
                <a:lnTo>
                  <a:pt x="19371" y="2483"/>
                </a:lnTo>
                <a:lnTo>
                  <a:pt x="19395" y="2499"/>
                </a:lnTo>
                <a:lnTo>
                  <a:pt x="19411" y="2511"/>
                </a:lnTo>
                <a:lnTo>
                  <a:pt x="19421" y="2516"/>
                </a:lnTo>
                <a:lnTo>
                  <a:pt x="19430" y="2522"/>
                </a:lnTo>
                <a:lnTo>
                  <a:pt x="19431" y="2523"/>
                </a:lnTo>
                <a:lnTo>
                  <a:pt x="19435" y="2523"/>
                </a:lnTo>
                <a:lnTo>
                  <a:pt x="19412" y="2483"/>
                </a:lnTo>
                <a:lnTo>
                  <a:pt x="19393" y="2447"/>
                </a:lnTo>
                <a:lnTo>
                  <a:pt x="19377" y="2416"/>
                </a:lnTo>
                <a:lnTo>
                  <a:pt x="19362" y="2389"/>
                </a:lnTo>
                <a:lnTo>
                  <a:pt x="19351" y="2365"/>
                </a:lnTo>
                <a:lnTo>
                  <a:pt x="19339" y="2348"/>
                </a:lnTo>
                <a:lnTo>
                  <a:pt x="19331" y="2334"/>
                </a:lnTo>
                <a:lnTo>
                  <a:pt x="19325" y="2320"/>
                </a:lnTo>
                <a:lnTo>
                  <a:pt x="19320" y="2311"/>
                </a:lnTo>
                <a:lnTo>
                  <a:pt x="19317" y="2303"/>
                </a:lnTo>
                <a:lnTo>
                  <a:pt x="19311" y="2294"/>
                </a:lnTo>
                <a:lnTo>
                  <a:pt x="19310" y="2292"/>
                </a:lnTo>
                <a:lnTo>
                  <a:pt x="19351" y="2254"/>
                </a:lnTo>
                <a:lnTo>
                  <a:pt x="19390" y="2221"/>
                </a:lnTo>
                <a:lnTo>
                  <a:pt x="19428" y="2189"/>
                </a:lnTo>
                <a:lnTo>
                  <a:pt x="19461" y="2158"/>
                </a:lnTo>
                <a:lnTo>
                  <a:pt x="19494" y="2132"/>
                </a:lnTo>
                <a:lnTo>
                  <a:pt x="19522" y="2106"/>
                </a:lnTo>
                <a:lnTo>
                  <a:pt x="19574" y="2059"/>
                </a:lnTo>
                <a:lnTo>
                  <a:pt x="19617" y="2021"/>
                </a:lnTo>
                <a:lnTo>
                  <a:pt x="19656" y="1988"/>
                </a:lnTo>
                <a:lnTo>
                  <a:pt x="19685" y="1962"/>
                </a:lnTo>
                <a:lnTo>
                  <a:pt x="19710" y="1941"/>
                </a:lnTo>
                <a:lnTo>
                  <a:pt x="19729" y="1923"/>
                </a:lnTo>
                <a:lnTo>
                  <a:pt x="19743" y="1911"/>
                </a:lnTo>
                <a:lnTo>
                  <a:pt x="19753" y="1903"/>
                </a:lnTo>
                <a:lnTo>
                  <a:pt x="19760" y="1897"/>
                </a:lnTo>
                <a:lnTo>
                  <a:pt x="19765" y="1894"/>
                </a:lnTo>
                <a:lnTo>
                  <a:pt x="19767" y="1890"/>
                </a:lnTo>
                <a:lnTo>
                  <a:pt x="19844" y="1908"/>
                </a:lnTo>
                <a:lnTo>
                  <a:pt x="19913" y="1927"/>
                </a:lnTo>
                <a:lnTo>
                  <a:pt x="19979" y="1944"/>
                </a:lnTo>
                <a:lnTo>
                  <a:pt x="20042" y="1958"/>
                </a:lnTo>
                <a:lnTo>
                  <a:pt x="20099" y="1972"/>
                </a:lnTo>
                <a:lnTo>
                  <a:pt x="20151" y="1986"/>
                </a:lnTo>
                <a:lnTo>
                  <a:pt x="20202" y="1998"/>
                </a:lnTo>
                <a:lnTo>
                  <a:pt x="20249" y="2009"/>
                </a:lnTo>
                <a:lnTo>
                  <a:pt x="20291" y="2021"/>
                </a:lnTo>
                <a:lnTo>
                  <a:pt x="20329" y="2029"/>
                </a:lnTo>
                <a:lnTo>
                  <a:pt x="20364" y="2038"/>
                </a:lnTo>
                <a:lnTo>
                  <a:pt x="20397" y="2043"/>
                </a:lnTo>
                <a:lnTo>
                  <a:pt x="20426" y="2054"/>
                </a:lnTo>
                <a:lnTo>
                  <a:pt x="20452" y="2059"/>
                </a:lnTo>
                <a:lnTo>
                  <a:pt x="20473" y="2064"/>
                </a:lnTo>
                <a:lnTo>
                  <a:pt x="20496" y="2071"/>
                </a:lnTo>
                <a:lnTo>
                  <a:pt x="20513" y="2075"/>
                </a:lnTo>
                <a:lnTo>
                  <a:pt x="20529" y="2076"/>
                </a:lnTo>
                <a:lnTo>
                  <a:pt x="20555" y="2083"/>
                </a:lnTo>
                <a:lnTo>
                  <a:pt x="20574" y="2089"/>
                </a:lnTo>
                <a:lnTo>
                  <a:pt x="20585" y="2092"/>
                </a:lnTo>
                <a:lnTo>
                  <a:pt x="20593" y="2094"/>
                </a:lnTo>
                <a:lnTo>
                  <a:pt x="20598" y="2094"/>
                </a:lnTo>
                <a:lnTo>
                  <a:pt x="20621" y="2049"/>
                </a:lnTo>
                <a:lnTo>
                  <a:pt x="20640" y="2009"/>
                </a:lnTo>
                <a:lnTo>
                  <a:pt x="20656" y="1974"/>
                </a:lnTo>
                <a:lnTo>
                  <a:pt x="20670" y="1944"/>
                </a:lnTo>
                <a:lnTo>
                  <a:pt x="20682" y="1918"/>
                </a:lnTo>
                <a:lnTo>
                  <a:pt x="20692" y="1897"/>
                </a:lnTo>
                <a:lnTo>
                  <a:pt x="20701" y="1880"/>
                </a:lnTo>
                <a:lnTo>
                  <a:pt x="20708" y="1864"/>
                </a:lnTo>
                <a:lnTo>
                  <a:pt x="20711" y="1854"/>
                </a:lnTo>
                <a:lnTo>
                  <a:pt x="20717" y="1847"/>
                </a:lnTo>
                <a:lnTo>
                  <a:pt x="20718" y="1840"/>
                </a:lnTo>
                <a:lnTo>
                  <a:pt x="20720" y="1836"/>
                </a:lnTo>
                <a:lnTo>
                  <a:pt x="20724" y="1835"/>
                </a:lnTo>
                <a:lnTo>
                  <a:pt x="20724" y="1831"/>
                </a:lnTo>
                <a:lnTo>
                  <a:pt x="20791" y="1805"/>
                </a:lnTo>
                <a:lnTo>
                  <a:pt x="20859" y="1781"/>
                </a:lnTo>
                <a:lnTo>
                  <a:pt x="20988" y="1734"/>
                </a:lnTo>
                <a:lnTo>
                  <a:pt x="21106" y="1687"/>
                </a:lnTo>
                <a:lnTo>
                  <a:pt x="21219" y="1643"/>
                </a:lnTo>
                <a:lnTo>
                  <a:pt x="21322" y="1605"/>
                </a:lnTo>
                <a:lnTo>
                  <a:pt x="21419" y="1569"/>
                </a:lnTo>
                <a:lnTo>
                  <a:pt x="21508" y="1534"/>
                </a:lnTo>
                <a:lnTo>
                  <a:pt x="21592" y="1504"/>
                </a:lnTo>
                <a:lnTo>
                  <a:pt x="21668" y="1475"/>
                </a:lnTo>
                <a:lnTo>
                  <a:pt x="21739" y="1449"/>
                </a:lnTo>
                <a:lnTo>
                  <a:pt x="21802" y="1424"/>
                </a:lnTo>
                <a:lnTo>
                  <a:pt x="21859" y="1403"/>
                </a:lnTo>
                <a:lnTo>
                  <a:pt x="21912" y="1383"/>
                </a:lnTo>
                <a:lnTo>
                  <a:pt x="21960" y="1365"/>
                </a:lnTo>
                <a:lnTo>
                  <a:pt x="22002" y="1348"/>
                </a:lnTo>
                <a:lnTo>
                  <a:pt x="22039" y="1336"/>
                </a:lnTo>
                <a:lnTo>
                  <a:pt x="22072" y="1322"/>
                </a:lnTo>
                <a:lnTo>
                  <a:pt x="22099" y="1311"/>
                </a:lnTo>
                <a:lnTo>
                  <a:pt x="22125" y="1303"/>
                </a:lnTo>
                <a:lnTo>
                  <a:pt x="22148" y="1294"/>
                </a:lnTo>
                <a:lnTo>
                  <a:pt x="22165" y="1287"/>
                </a:lnTo>
                <a:lnTo>
                  <a:pt x="22181" y="1280"/>
                </a:lnTo>
                <a:lnTo>
                  <a:pt x="22192" y="1276"/>
                </a:lnTo>
                <a:lnTo>
                  <a:pt x="22202" y="1271"/>
                </a:lnTo>
                <a:lnTo>
                  <a:pt x="22211" y="1270"/>
                </a:lnTo>
                <a:lnTo>
                  <a:pt x="22216" y="1268"/>
                </a:lnTo>
                <a:lnTo>
                  <a:pt x="22223" y="1264"/>
                </a:lnTo>
                <a:lnTo>
                  <a:pt x="22226" y="1263"/>
                </a:lnTo>
                <a:lnTo>
                  <a:pt x="22319" y="1285"/>
                </a:lnTo>
                <a:lnTo>
                  <a:pt x="22405" y="1303"/>
                </a:lnTo>
                <a:lnTo>
                  <a:pt x="22489" y="1322"/>
                </a:lnTo>
                <a:lnTo>
                  <a:pt x="22566" y="1337"/>
                </a:lnTo>
                <a:lnTo>
                  <a:pt x="22635" y="1355"/>
                </a:lnTo>
                <a:lnTo>
                  <a:pt x="22701" y="1369"/>
                </a:lnTo>
                <a:lnTo>
                  <a:pt x="22762" y="1381"/>
                </a:lnTo>
                <a:lnTo>
                  <a:pt x="22819" y="1395"/>
                </a:lnTo>
                <a:lnTo>
                  <a:pt x="22872" y="1405"/>
                </a:lnTo>
                <a:lnTo>
                  <a:pt x="22919" y="1416"/>
                </a:lnTo>
                <a:lnTo>
                  <a:pt x="22962" y="1428"/>
                </a:lnTo>
                <a:lnTo>
                  <a:pt x="23002" y="1436"/>
                </a:lnTo>
                <a:lnTo>
                  <a:pt x="23039" y="1442"/>
                </a:lnTo>
                <a:lnTo>
                  <a:pt x="23070" y="1449"/>
                </a:lnTo>
                <a:lnTo>
                  <a:pt x="23098" y="1456"/>
                </a:lnTo>
                <a:lnTo>
                  <a:pt x="23124" y="1463"/>
                </a:lnTo>
                <a:lnTo>
                  <a:pt x="23146" y="1466"/>
                </a:lnTo>
                <a:lnTo>
                  <a:pt x="23167" y="1471"/>
                </a:lnTo>
                <a:lnTo>
                  <a:pt x="23183" y="1475"/>
                </a:lnTo>
                <a:lnTo>
                  <a:pt x="23199" y="1478"/>
                </a:lnTo>
                <a:lnTo>
                  <a:pt x="23211" y="1482"/>
                </a:lnTo>
                <a:lnTo>
                  <a:pt x="23219" y="1483"/>
                </a:lnTo>
                <a:lnTo>
                  <a:pt x="23235" y="1487"/>
                </a:lnTo>
                <a:lnTo>
                  <a:pt x="23246" y="1489"/>
                </a:lnTo>
                <a:lnTo>
                  <a:pt x="23251" y="1490"/>
                </a:lnTo>
                <a:lnTo>
                  <a:pt x="23253" y="1490"/>
                </a:lnTo>
                <a:lnTo>
                  <a:pt x="23183" y="1530"/>
                </a:lnTo>
                <a:lnTo>
                  <a:pt x="23120" y="1567"/>
                </a:lnTo>
                <a:lnTo>
                  <a:pt x="23058" y="1602"/>
                </a:lnTo>
                <a:lnTo>
                  <a:pt x="23004" y="1635"/>
                </a:lnTo>
                <a:lnTo>
                  <a:pt x="22952" y="1664"/>
                </a:lnTo>
                <a:lnTo>
                  <a:pt x="22901" y="1692"/>
                </a:lnTo>
                <a:lnTo>
                  <a:pt x="22858" y="1718"/>
                </a:lnTo>
                <a:lnTo>
                  <a:pt x="22816" y="1743"/>
                </a:lnTo>
                <a:lnTo>
                  <a:pt x="22776" y="1763"/>
                </a:lnTo>
                <a:lnTo>
                  <a:pt x="22741" y="1784"/>
                </a:lnTo>
                <a:lnTo>
                  <a:pt x="22710" y="1803"/>
                </a:lnTo>
                <a:lnTo>
                  <a:pt x="22680" y="1821"/>
                </a:lnTo>
                <a:lnTo>
                  <a:pt x="22652" y="1836"/>
                </a:lnTo>
                <a:lnTo>
                  <a:pt x="22630" y="1849"/>
                </a:lnTo>
                <a:lnTo>
                  <a:pt x="22609" y="1861"/>
                </a:lnTo>
                <a:lnTo>
                  <a:pt x="22590" y="1871"/>
                </a:lnTo>
                <a:lnTo>
                  <a:pt x="22572" y="1882"/>
                </a:lnTo>
                <a:lnTo>
                  <a:pt x="22559" y="1890"/>
                </a:lnTo>
                <a:lnTo>
                  <a:pt x="22536" y="1904"/>
                </a:lnTo>
                <a:lnTo>
                  <a:pt x="22517" y="1913"/>
                </a:lnTo>
                <a:lnTo>
                  <a:pt x="22506" y="1920"/>
                </a:lnTo>
                <a:lnTo>
                  <a:pt x="22499" y="1923"/>
                </a:lnTo>
                <a:lnTo>
                  <a:pt x="22496" y="1927"/>
                </a:lnTo>
                <a:lnTo>
                  <a:pt x="22604" y="1937"/>
                </a:lnTo>
                <a:lnTo>
                  <a:pt x="22708" y="1948"/>
                </a:lnTo>
                <a:lnTo>
                  <a:pt x="22811" y="1958"/>
                </a:lnTo>
                <a:lnTo>
                  <a:pt x="22910" y="1970"/>
                </a:lnTo>
                <a:lnTo>
                  <a:pt x="23006" y="1979"/>
                </a:lnTo>
                <a:lnTo>
                  <a:pt x="23098" y="1988"/>
                </a:lnTo>
                <a:lnTo>
                  <a:pt x="23185" y="1996"/>
                </a:lnTo>
                <a:lnTo>
                  <a:pt x="23273" y="2005"/>
                </a:lnTo>
                <a:lnTo>
                  <a:pt x="23355" y="2014"/>
                </a:lnTo>
                <a:lnTo>
                  <a:pt x="23435" y="2023"/>
                </a:lnTo>
                <a:lnTo>
                  <a:pt x="23512" y="2031"/>
                </a:lnTo>
                <a:lnTo>
                  <a:pt x="23586" y="2038"/>
                </a:lnTo>
                <a:lnTo>
                  <a:pt x="23658" y="2043"/>
                </a:lnTo>
                <a:lnTo>
                  <a:pt x="23726" y="2054"/>
                </a:lnTo>
                <a:lnTo>
                  <a:pt x="23793" y="2059"/>
                </a:lnTo>
                <a:lnTo>
                  <a:pt x="23858" y="2066"/>
                </a:lnTo>
                <a:lnTo>
                  <a:pt x="23917" y="2071"/>
                </a:lnTo>
                <a:lnTo>
                  <a:pt x="23976" y="2076"/>
                </a:lnTo>
                <a:lnTo>
                  <a:pt x="24030" y="2083"/>
                </a:lnTo>
                <a:lnTo>
                  <a:pt x="24084" y="2089"/>
                </a:lnTo>
                <a:lnTo>
                  <a:pt x="24134" y="2094"/>
                </a:lnTo>
                <a:lnTo>
                  <a:pt x="24183" y="2099"/>
                </a:lnTo>
                <a:lnTo>
                  <a:pt x="24232" y="2103"/>
                </a:lnTo>
                <a:lnTo>
                  <a:pt x="24275" y="2108"/>
                </a:lnTo>
                <a:lnTo>
                  <a:pt x="24355" y="2116"/>
                </a:lnTo>
                <a:lnTo>
                  <a:pt x="24430" y="2123"/>
                </a:lnTo>
                <a:lnTo>
                  <a:pt x="24496" y="2130"/>
                </a:lnTo>
                <a:lnTo>
                  <a:pt x="24555" y="2136"/>
                </a:lnTo>
                <a:lnTo>
                  <a:pt x="24607" y="2143"/>
                </a:lnTo>
                <a:lnTo>
                  <a:pt x="24651" y="2148"/>
                </a:lnTo>
                <a:lnTo>
                  <a:pt x="24691" y="2149"/>
                </a:lnTo>
                <a:lnTo>
                  <a:pt x="24726" y="2153"/>
                </a:lnTo>
                <a:lnTo>
                  <a:pt x="24753" y="2156"/>
                </a:lnTo>
                <a:lnTo>
                  <a:pt x="24776" y="2158"/>
                </a:lnTo>
                <a:lnTo>
                  <a:pt x="24795" y="2160"/>
                </a:lnTo>
                <a:lnTo>
                  <a:pt x="24811" y="2162"/>
                </a:lnTo>
                <a:lnTo>
                  <a:pt x="24825" y="2165"/>
                </a:lnTo>
                <a:lnTo>
                  <a:pt x="24833" y="2165"/>
                </a:lnTo>
                <a:lnTo>
                  <a:pt x="24840" y="2165"/>
                </a:lnTo>
                <a:lnTo>
                  <a:pt x="24844" y="2167"/>
                </a:lnTo>
                <a:lnTo>
                  <a:pt x="24849" y="2167"/>
                </a:lnTo>
                <a:lnTo>
                  <a:pt x="24886" y="2130"/>
                </a:lnTo>
                <a:lnTo>
                  <a:pt x="24919" y="2097"/>
                </a:lnTo>
                <a:lnTo>
                  <a:pt x="24952" y="2064"/>
                </a:lnTo>
                <a:lnTo>
                  <a:pt x="24981" y="2033"/>
                </a:lnTo>
                <a:lnTo>
                  <a:pt x="25035" y="1981"/>
                </a:lnTo>
                <a:lnTo>
                  <a:pt x="25080" y="1936"/>
                </a:lnTo>
                <a:lnTo>
                  <a:pt x="25120" y="1896"/>
                </a:lnTo>
                <a:lnTo>
                  <a:pt x="25152" y="1863"/>
                </a:lnTo>
                <a:lnTo>
                  <a:pt x="25180" y="1836"/>
                </a:lnTo>
                <a:lnTo>
                  <a:pt x="25199" y="1817"/>
                </a:lnTo>
                <a:lnTo>
                  <a:pt x="25216" y="1800"/>
                </a:lnTo>
                <a:lnTo>
                  <a:pt x="25230" y="1786"/>
                </a:lnTo>
                <a:lnTo>
                  <a:pt x="25239" y="1777"/>
                </a:lnTo>
                <a:lnTo>
                  <a:pt x="25242" y="1772"/>
                </a:lnTo>
                <a:lnTo>
                  <a:pt x="25247" y="1769"/>
                </a:lnTo>
                <a:lnTo>
                  <a:pt x="25249" y="1767"/>
                </a:lnTo>
                <a:lnTo>
                  <a:pt x="25284" y="1829"/>
                </a:lnTo>
                <a:lnTo>
                  <a:pt x="25312" y="1885"/>
                </a:lnTo>
                <a:lnTo>
                  <a:pt x="25338" y="1932"/>
                </a:lnTo>
                <a:lnTo>
                  <a:pt x="25360" y="1972"/>
                </a:lnTo>
                <a:lnTo>
                  <a:pt x="25378" y="2007"/>
                </a:lnTo>
                <a:lnTo>
                  <a:pt x="25394" y="2035"/>
                </a:lnTo>
                <a:lnTo>
                  <a:pt x="25406" y="2059"/>
                </a:lnTo>
                <a:lnTo>
                  <a:pt x="25414" y="2080"/>
                </a:lnTo>
                <a:lnTo>
                  <a:pt x="25425" y="2094"/>
                </a:lnTo>
                <a:lnTo>
                  <a:pt x="25430" y="2106"/>
                </a:lnTo>
                <a:lnTo>
                  <a:pt x="25435" y="2111"/>
                </a:lnTo>
                <a:lnTo>
                  <a:pt x="25437" y="2118"/>
                </a:lnTo>
                <a:lnTo>
                  <a:pt x="25439" y="2123"/>
                </a:lnTo>
                <a:lnTo>
                  <a:pt x="25541" y="2134"/>
                </a:lnTo>
                <a:lnTo>
                  <a:pt x="25641" y="2143"/>
                </a:lnTo>
                <a:lnTo>
                  <a:pt x="25731" y="2149"/>
                </a:lnTo>
                <a:lnTo>
                  <a:pt x="25816" y="2158"/>
                </a:lnTo>
                <a:lnTo>
                  <a:pt x="25894" y="2165"/>
                </a:lnTo>
                <a:lnTo>
                  <a:pt x="25967" y="2170"/>
                </a:lnTo>
                <a:lnTo>
                  <a:pt x="26035" y="2177"/>
                </a:lnTo>
                <a:lnTo>
                  <a:pt x="26096" y="2183"/>
                </a:lnTo>
                <a:lnTo>
                  <a:pt x="26155" y="2189"/>
                </a:lnTo>
                <a:lnTo>
                  <a:pt x="26207" y="2193"/>
                </a:lnTo>
                <a:lnTo>
                  <a:pt x="26256" y="2198"/>
                </a:lnTo>
                <a:lnTo>
                  <a:pt x="26300" y="2202"/>
                </a:lnTo>
                <a:lnTo>
                  <a:pt x="26338" y="2203"/>
                </a:lnTo>
                <a:lnTo>
                  <a:pt x="26374" y="2209"/>
                </a:lnTo>
                <a:lnTo>
                  <a:pt x="26404" y="2210"/>
                </a:lnTo>
                <a:lnTo>
                  <a:pt x="26434" y="2212"/>
                </a:lnTo>
                <a:lnTo>
                  <a:pt x="26460" y="2216"/>
                </a:lnTo>
                <a:lnTo>
                  <a:pt x="26481" y="2217"/>
                </a:lnTo>
                <a:lnTo>
                  <a:pt x="26498" y="2219"/>
                </a:lnTo>
                <a:lnTo>
                  <a:pt x="26515" y="2221"/>
                </a:lnTo>
                <a:lnTo>
                  <a:pt x="26529" y="2221"/>
                </a:lnTo>
                <a:lnTo>
                  <a:pt x="26540" y="2224"/>
                </a:lnTo>
                <a:lnTo>
                  <a:pt x="26557" y="2226"/>
                </a:lnTo>
                <a:lnTo>
                  <a:pt x="26569" y="2226"/>
                </a:lnTo>
                <a:lnTo>
                  <a:pt x="26574" y="2226"/>
                </a:lnTo>
                <a:lnTo>
                  <a:pt x="26634" y="2257"/>
                </a:lnTo>
                <a:lnTo>
                  <a:pt x="26684" y="2285"/>
                </a:lnTo>
                <a:lnTo>
                  <a:pt x="26728" y="2306"/>
                </a:lnTo>
                <a:lnTo>
                  <a:pt x="26766" y="2327"/>
                </a:lnTo>
                <a:lnTo>
                  <a:pt x="26799" y="2344"/>
                </a:lnTo>
                <a:lnTo>
                  <a:pt x="26825" y="2356"/>
                </a:lnTo>
                <a:lnTo>
                  <a:pt x="26846" y="2370"/>
                </a:lnTo>
                <a:lnTo>
                  <a:pt x="26863" y="2379"/>
                </a:lnTo>
                <a:lnTo>
                  <a:pt x="26877" y="2386"/>
                </a:lnTo>
                <a:lnTo>
                  <a:pt x="26886" y="2393"/>
                </a:lnTo>
                <a:lnTo>
                  <a:pt x="26895" y="2395"/>
                </a:lnTo>
                <a:lnTo>
                  <a:pt x="26900" y="2398"/>
                </a:lnTo>
                <a:lnTo>
                  <a:pt x="26903" y="2402"/>
                </a:lnTo>
                <a:lnTo>
                  <a:pt x="26988" y="2389"/>
                </a:lnTo>
                <a:lnTo>
                  <a:pt x="27068" y="2381"/>
                </a:lnTo>
                <a:lnTo>
                  <a:pt x="27140" y="2372"/>
                </a:lnTo>
                <a:lnTo>
                  <a:pt x="27209" y="2363"/>
                </a:lnTo>
                <a:lnTo>
                  <a:pt x="27274" y="2356"/>
                </a:lnTo>
                <a:lnTo>
                  <a:pt x="27333" y="2351"/>
                </a:lnTo>
                <a:lnTo>
                  <a:pt x="27387" y="2344"/>
                </a:lnTo>
                <a:lnTo>
                  <a:pt x="27439" y="2337"/>
                </a:lnTo>
                <a:lnTo>
                  <a:pt x="27486" y="2330"/>
                </a:lnTo>
                <a:lnTo>
                  <a:pt x="27528" y="2327"/>
                </a:lnTo>
                <a:lnTo>
                  <a:pt x="27566" y="2322"/>
                </a:lnTo>
                <a:lnTo>
                  <a:pt x="27604" y="2318"/>
                </a:lnTo>
                <a:lnTo>
                  <a:pt x="27634" y="2313"/>
                </a:lnTo>
                <a:lnTo>
                  <a:pt x="27665" y="2311"/>
                </a:lnTo>
                <a:lnTo>
                  <a:pt x="27689" y="2306"/>
                </a:lnTo>
                <a:lnTo>
                  <a:pt x="27714" y="2304"/>
                </a:lnTo>
                <a:lnTo>
                  <a:pt x="27733" y="2303"/>
                </a:lnTo>
                <a:lnTo>
                  <a:pt x="27750" y="2301"/>
                </a:lnTo>
                <a:lnTo>
                  <a:pt x="27766" y="2297"/>
                </a:lnTo>
                <a:lnTo>
                  <a:pt x="27782" y="2296"/>
                </a:lnTo>
                <a:lnTo>
                  <a:pt x="27801" y="2294"/>
                </a:lnTo>
                <a:lnTo>
                  <a:pt x="27815" y="2294"/>
                </a:lnTo>
                <a:lnTo>
                  <a:pt x="27823" y="2292"/>
                </a:lnTo>
                <a:lnTo>
                  <a:pt x="27827" y="2292"/>
                </a:lnTo>
                <a:lnTo>
                  <a:pt x="27828" y="2292"/>
                </a:lnTo>
                <a:lnTo>
                  <a:pt x="27828" y="3555"/>
                </a:lnTo>
                <a:close/>
                <a:moveTo>
                  <a:pt x="15440" y="5901"/>
                </a:moveTo>
                <a:lnTo>
                  <a:pt x="15403" y="5887"/>
                </a:lnTo>
                <a:lnTo>
                  <a:pt x="15372" y="5876"/>
                </a:lnTo>
                <a:lnTo>
                  <a:pt x="15344" y="5868"/>
                </a:lnTo>
                <a:lnTo>
                  <a:pt x="15322" y="5859"/>
                </a:lnTo>
                <a:lnTo>
                  <a:pt x="15302" y="5852"/>
                </a:lnTo>
                <a:lnTo>
                  <a:pt x="15285" y="5845"/>
                </a:lnTo>
                <a:lnTo>
                  <a:pt x="15271" y="5842"/>
                </a:lnTo>
                <a:lnTo>
                  <a:pt x="15261" y="5836"/>
                </a:lnTo>
                <a:lnTo>
                  <a:pt x="15252" y="5835"/>
                </a:lnTo>
                <a:lnTo>
                  <a:pt x="15245" y="5833"/>
                </a:lnTo>
                <a:lnTo>
                  <a:pt x="15238" y="5828"/>
                </a:lnTo>
                <a:lnTo>
                  <a:pt x="15235" y="5828"/>
                </a:lnTo>
                <a:lnTo>
                  <a:pt x="15255" y="5793"/>
                </a:lnTo>
                <a:lnTo>
                  <a:pt x="15276" y="5763"/>
                </a:lnTo>
                <a:lnTo>
                  <a:pt x="15292" y="5735"/>
                </a:lnTo>
                <a:lnTo>
                  <a:pt x="15306" y="5715"/>
                </a:lnTo>
                <a:lnTo>
                  <a:pt x="15318" y="5695"/>
                </a:lnTo>
                <a:lnTo>
                  <a:pt x="15328" y="5680"/>
                </a:lnTo>
                <a:lnTo>
                  <a:pt x="15337" y="5666"/>
                </a:lnTo>
                <a:lnTo>
                  <a:pt x="15344" y="5655"/>
                </a:lnTo>
                <a:lnTo>
                  <a:pt x="15348" y="5648"/>
                </a:lnTo>
                <a:lnTo>
                  <a:pt x="15353" y="5642"/>
                </a:lnTo>
                <a:lnTo>
                  <a:pt x="15356" y="5636"/>
                </a:lnTo>
                <a:lnTo>
                  <a:pt x="15360" y="5631"/>
                </a:lnTo>
                <a:lnTo>
                  <a:pt x="15440" y="5901"/>
                </a:lnTo>
                <a:close/>
                <a:moveTo>
                  <a:pt x="19181" y="5175"/>
                </a:moveTo>
                <a:lnTo>
                  <a:pt x="19177" y="5174"/>
                </a:lnTo>
                <a:lnTo>
                  <a:pt x="19177" y="5172"/>
                </a:lnTo>
                <a:lnTo>
                  <a:pt x="19150" y="5175"/>
                </a:lnTo>
                <a:lnTo>
                  <a:pt x="19124" y="5179"/>
                </a:lnTo>
                <a:lnTo>
                  <a:pt x="19101" y="5182"/>
                </a:lnTo>
                <a:lnTo>
                  <a:pt x="19082" y="5184"/>
                </a:lnTo>
                <a:lnTo>
                  <a:pt x="19064" y="5188"/>
                </a:lnTo>
                <a:lnTo>
                  <a:pt x="19050" y="5188"/>
                </a:lnTo>
                <a:lnTo>
                  <a:pt x="19040" y="5189"/>
                </a:lnTo>
                <a:lnTo>
                  <a:pt x="19031" y="5191"/>
                </a:lnTo>
                <a:lnTo>
                  <a:pt x="19017" y="5191"/>
                </a:lnTo>
                <a:lnTo>
                  <a:pt x="19012" y="5193"/>
                </a:lnTo>
                <a:lnTo>
                  <a:pt x="19009" y="5193"/>
                </a:lnTo>
                <a:lnTo>
                  <a:pt x="19014" y="5242"/>
                </a:lnTo>
                <a:lnTo>
                  <a:pt x="19017" y="5283"/>
                </a:lnTo>
                <a:lnTo>
                  <a:pt x="19021" y="5318"/>
                </a:lnTo>
                <a:lnTo>
                  <a:pt x="19023" y="5349"/>
                </a:lnTo>
                <a:lnTo>
                  <a:pt x="19024" y="5375"/>
                </a:lnTo>
                <a:lnTo>
                  <a:pt x="19026" y="5396"/>
                </a:lnTo>
                <a:lnTo>
                  <a:pt x="19030" y="5414"/>
                </a:lnTo>
                <a:lnTo>
                  <a:pt x="19030" y="5429"/>
                </a:lnTo>
                <a:lnTo>
                  <a:pt x="19030" y="5442"/>
                </a:lnTo>
                <a:lnTo>
                  <a:pt x="19031" y="5450"/>
                </a:lnTo>
                <a:lnTo>
                  <a:pt x="19031" y="5455"/>
                </a:lnTo>
                <a:lnTo>
                  <a:pt x="19031" y="5459"/>
                </a:lnTo>
                <a:lnTo>
                  <a:pt x="19031" y="5462"/>
                </a:lnTo>
                <a:lnTo>
                  <a:pt x="19216" y="5442"/>
                </a:lnTo>
                <a:lnTo>
                  <a:pt x="19209" y="5395"/>
                </a:lnTo>
                <a:lnTo>
                  <a:pt x="19202" y="5353"/>
                </a:lnTo>
                <a:lnTo>
                  <a:pt x="19198" y="5316"/>
                </a:lnTo>
                <a:lnTo>
                  <a:pt x="19193" y="5285"/>
                </a:lnTo>
                <a:lnTo>
                  <a:pt x="19191" y="5259"/>
                </a:lnTo>
                <a:lnTo>
                  <a:pt x="19186" y="5238"/>
                </a:lnTo>
                <a:lnTo>
                  <a:pt x="19184" y="5219"/>
                </a:lnTo>
                <a:lnTo>
                  <a:pt x="19183" y="5207"/>
                </a:lnTo>
                <a:lnTo>
                  <a:pt x="19183" y="5196"/>
                </a:lnTo>
                <a:lnTo>
                  <a:pt x="19181" y="5188"/>
                </a:lnTo>
                <a:lnTo>
                  <a:pt x="19181" y="5181"/>
                </a:lnTo>
                <a:lnTo>
                  <a:pt x="19181" y="5175"/>
                </a:lnTo>
                <a:close/>
                <a:moveTo>
                  <a:pt x="25541" y="5384"/>
                </a:moveTo>
                <a:lnTo>
                  <a:pt x="25503" y="5447"/>
                </a:lnTo>
                <a:lnTo>
                  <a:pt x="25465" y="5506"/>
                </a:lnTo>
                <a:lnTo>
                  <a:pt x="25430" y="5562"/>
                </a:lnTo>
                <a:lnTo>
                  <a:pt x="25400" y="5614"/>
                </a:lnTo>
                <a:lnTo>
                  <a:pt x="25369" y="5662"/>
                </a:lnTo>
                <a:lnTo>
                  <a:pt x="25341" y="5708"/>
                </a:lnTo>
                <a:lnTo>
                  <a:pt x="25317" y="5749"/>
                </a:lnTo>
                <a:lnTo>
                  <a:pt x="25293" y="5786"/>
                </a:lnTo>
                <a:lnTo>
                  <a:pt x="25270" y="5824"/>
                </a:lnTo>
                <a:lnTo>
                  <a:pt x="25251" y="5854"/>
                </a:lnTo>
                <a:lnTo>
                  <a:pt x="25232" y="5885"/>
                </a:lnTo>
                <a:lnTo>
                  <a:pt x="25216" y="5911"/>
                </a:lnTo>
                <a:lnTo>
                  <a:pt x="25200" y="5935"/>
                </a:lnTo>
                <a:lnTo>
                  <a:pt x="25188" y="5958"/>
                </a:lnTo>
                <a:lnTo>
                  <a:pt x="25174" y="5977"/>
                </a:lnTo>
                <a:lnTo>
                  <a:pt x="25164" y="5995"/>
                </a:lnTo>
                <a:lnTo>
                  <a:pt x="25147" y="6026"/>
                </a:lnTo>
                <a:lnTo>
                  <a:pt x="25133" y="6045"/>
                </a:lnTo>
                <a:lnTo>
                  <a:pt x="25124" y="6062"/>
                </a:lnTo>
                <a:lnTo>
                  <a:pt x="25117" y="6071"/>
                </a:lnTo>
                <a:lnTo>
                  <a:pt x="25114" y="6078"/>
                </a:lnTo>
                <a:lnTo>
                  <a:pt x="25112" y="6082"/>
                </a:lnTo>
                <a:lnTo>
                  <a:pt x="25047" y="6115"/>
                </a:lnTo>
                <a:lnTo>
                  <a:pt x="24988" y="6146"/>
                </a:lnTo>
                <a:lnTo>
                  <a:pt x="24934" y="6174"/>
                </a:lnTo>
                <a:lnTo>
                  <a:pt x="24880" y="6200"/>
                </a:lnTo>
                <a:lnTo>
                  <a:pt x="24833" y="6226"/>
                </a:lnTo>
                <a:lnTo>
                  <a:pt x="24790" y="6248"/>
                </a:lnTo>
                <a:lnTo>
                  <a:pt x="24748" y="6271"/>
                </a:lnTo>
                <a:lnTo>
                  <a:pt x="24710" y="6290"/>
                </a:lnTo>
                <a:lnTo>
                  <a:pt x="24675" y="6308"/>
                </a:lnTo>
                <a:lnTo>
                  <a:pt x="24642" y="6325"/>
                </a:lnTo>
                <a:lnTo>
                  <a:pt x="24614" y="6341"/>
                </a:lnTo>
                <a:lnTo>
                  <a:pt x="24588" y="6353"/>
                </a:lnTo>
                <a:lnTo>
                  <a:pt x="24564" y="6367"/>
                </a:lnTo>
                <a:lnTo>
                  <a:pt x="24541" y="6377"/>
                </a:lnTo>
                <a:lnTo>
                  <a:pt x="24522" y="6386"/>
                </a:lnTo>
                <a:lnTo>
                  <a:pt x="24505" y="6395"/>
                </a:lnTo>
                <a:lnTo>
                  <a:pt x="24477" y="6410"/>
                </a:lnTo>
                <a:lnTo>
                  <a:pt x="24454" y="6421"/>
                </a:lnTo>
                <a:lnTo>
                  <a:pt x="24439" y="6429"/>
                </a:lnTo>
                <a:lnTo>
                  <a:pt x="24428" y="6435"/>
                </a:lnTo>
                <a:lnTo>
                  <a:pt x="24421" y="6438"/>
                </a:lnTo>
                <a:lnTo>
                  <a:pt x="24420" y="6438"/>
                </a:lnTo>
                <a:lnTo>
                  <a:pt x="24418" y="6441"/>
                </a:lnTo>
                <a:lnTo>
                  <a:pt x="24385" y="6400"/>
                </a:lnTo>
                <a:lnTo>
                  <a:pt x="24353" y="6361"/>
                </a:lnTo>
                <a:lnTo>
                  <a:pt x="24327" y="6332"/>
                </a:lnTo>
                <a:lnTo>
                  <a:pt x="24306" y="6306"/>
                </a:lnTo>
                <a:lnTo>
                  <a:pt x="24286" y="6283"/>
                </a:lnTo>
                <a:lnTo>
                  <a:pt x="24270" y="6264"/>
                </a:lnTo>
                <a:lnTo>
                  <a:pt x="24258" y="6248"/>
                </a:lnTo>
                <a:lnTo>
                  <a:pt x="24247" y="6235"/>
                </a:lnTo>
                <a:lnTo>
                  <a:pt x="24239" y="6226"/>
                </a:lnTo>
                <a:lnTo>
                  <a:pt x="24233" y="6217"/>
                </a:lnTo>
                <a:lnTo>
                  <a:pt x="24225" y="6208"/>
                </a:lnTo>
                <a:lnTo>
                  <a:pt x="24223" y="6207"/>
                </a:lnTo>
                <a:lnTo>
                  <a:pt x="24286" y="6172"/>
                </a:lnTo>
                <a:lnTo>
                  <a:pt x="24345" y="6139"/>
                </a:lnTo>
                <a:lnTo>
                  <a:pt x="24400" y="6108"/>
                </a:lnTo>
                <a:lnTo>
                  <a:pt x="24451" y="6080"/>
                </a:lnTo>
                <a:lnTo>
                  <a:pt x="24498" y="6052"/>
                </a:lnTo>
                <a:lnTo>
                  <a:pt x="24545" y="6028"/>
                </a:lnTo>
                <a:lnTo>
                  <a:pt x="24587" y="6003"/>
                </a:lnTo>
                <a:lnTo>
                  <a:pt x="24623" y="5984"/>
                </a:lnTo>
                <a:lnTo>
                  <a:pt x="24658" y="5963"/>
                </a:lnTo>
                <a:lnTo>
                  <a:pt x="24691" y="5946"/>
                </a:lnTo>
                <a:lnTo>
                  <a:pt x="24719" y="5928"/>
                </a:lnTo>
                <a:lnTo>
                  <a:pt x="24745" y="5913"/>
                </a:lnTo>
                <a:lnTo>
                  <a:pt x="24769" y="5901"/>
                </a:lnTo>
                <a:lnTo>
                  <a:pt x="24792" y="5890"/>
                </a:lnTo>
                <a:lnTo>
                  <a:pt x="24811" y="5878"/>
                </a:lnTo>
                <a:lnTo>
                  <a:pt x="24828" y="5868"/>
                </a:lnTo>
                <a:lnTo>
                  <a:pt x="24858" y="5852"/>
                </a:lnTo>
                <a:lnTo>
                  <a:pt x="24879" y="5842"/>
                </a:lnTo>
                <a:lnTo>
                  <a:pt x="24894" y="5833"/>
                </a:lnTo>
                <a:lnTo>
                  <a:pt x="24905" y="5826"/>
                </a:lnTo>
                <a:lnTo>
                  <a:pt x="24912" y="5822"/>
                </a:lnTo>
                <a:lnTo>
                  <a:pt x="24913" y="5822"/>
                </a:lnTo>
                <a:lnTo>
                  <a:pt x="24917" y="5819"/>
                </a:lnTo>
                <a:lnTo>
                  <a:pt x="24936" y="5758"/>
                </a:lnTo>
                <a:lnTo>
                  <a:pt x="24955" y="5701"/>
                </a:lnTo>
                <a:lnTo>
                  <a:pt x="24976" y="5647"/>
                </a:lnTo>
                <a:lnTo>
                  <a:pt x="24994" y="5596"/>
                </a:lnTo>
                <a:lnTo>
                  <a:pt x="25007" y="5551"/>
                </a:lnTo>
                <a:lnTo>
                  <a:pt x="25023" y="5506"/>
                </a:lnTo>
                <a:lnTo>
                  <a:pt x="25037" y="5464"/>
                </a:lnTo>
                <a:lnTo>
                  <a:pt x="25049" y="5428"/>
                </a:lnTo>
                <a:lnTo>
                  <a:pt x="25061" y="5395"/>
                </a:lnTo>
                <a:lnTo>
                  <a:pt x="25072" y="5362"/>
                </a:lnTo>
                <a:lnTo>
                  <a:pt x="25080" y="5334"/>
                </a:lnTo>
                <a:lnTo>
                  <a:pt x="25091" y="5308"/>
                </a:lnTo>
                <a:lnTo>
                  <a:pt x="25098" y="5285"/>
                </a:lnTo>
                <a:lnTo>
                  <a:pt x="25107" y="5264"/>
                </a:lnTo>
                <a:lnTo>
                  <a:pt x="25112" y="5243"/>
                </a:lnTo>
                <a:lnTo>
                  <a:pt x="25117" y="5226"/>
                </a:lnTo>
                <a:lnTo>
                  <a:pt x="25126" y="5200"/>
                </a:lnTo>
                <a:lnTo>
                  <a:pt x="25134" y="5179"/>
                </a:lnTo>
                <a:lnTo>
                  <a:pt x="25140" y="5163"/>
                </a:lnTo>
                <a:lnTo>
                  <a:pt x="25143" y="5155"/>
                </a:lnTo>
                <a:lnTo>
                  <a:pt x="25147" y="5148"/>
                </a:lnTo>
                <a:lnTo>
                  <a:pt x="25147" y="5142"/>
                </a:lnTo>
                <a:lnTo>
                  <a:pt x="25541" y="5384"/>
                </a:lnTo>
                <a:close/>
                <a:moveTo>
                  <a:pt x="18339" y="5944"/>
                </a:moveTo>
                <a:lnTo>
                  <a:pt x="18339" y="5941"/>
                </a:lnTo>
                <a:lnTo>
                  <a:pt x="18339" y="5934"/>
                </a:lnTo>
                <a:lnTo>
                  <a:pt x="18339" y="5922"/>
                </a:lnTo>
                <a:lnTo>
                  <a:pt x="18337" y="5908"/>
                </a:lnTo>
                <a:lnTo>
                  <a:pt x="18337" y="5885"/>
                </a:lnTo>
                <a:lnTo>
                  <a:pt x="18336" y="5857"/>
                </a:lnTo>
                <a:lnTo>
                  <a:pt x="18334" y="5840"/>
                </a:lnTo>
                <a:lnTo>
                  <a:pt x="18334" y="5819"/>
                </a:lnTo>
                <a:lnTo>
                  <a:pt x="18330" y="5798"/>
                </a:lnTo>
                <a:lnTo>
                  <a:pt x="18329" y="5772"/>
                </a:lnTo>
                <a:lnTo>
                  <a:pt x="18327" y="5746"/>
                </a:lnTo>
                <a:lnTo>
                  <a:pt x="18327" y="5715"/>
                </a:lnTo>
                <a:lnTo>
                  <a:pt x="18325" y="5682"/>
                </a:lnTo>
                <a:lnTo>
                  <a:pt x="18322" y="5647"/>
                </a:lnTo>
                <a:lnTo>
                  <a:pt x="18320" y="5607"/>
                </a:lnTo>
                <a:lnTo>
                  <a:pt x="18317" y="5565"/>
                </a:lnTo>
                <a:lnTo>
                  <a:pt x="18313" y="5520"/>
                </a:lnTo>
                <a:lnTo>
                  <a:pt x="18311" y="5471"/>
                </a:lnTo>
                <a:lnTo>
                  <a:pt x="18306" y="5419"/>
                </a:lnTo>
                <a:lnTo>
                  <a:pt x="18303" y="5362"/>
                </a:lnTo>
                <a:lnTo>
                  <a:pt x="18301" y="5301"/>
                </a:lnTo>
                <a:lnTo>
                  <a:pt x="18296" y="5238"/>
                </a:lnTo>
                <a:lnTo>
                  <a:pt x="18297" y="5235"/>
                </a:lnTo>
                <a:lnTo>
                  <a:pt x="18304" y="5229"/>
                </a:lnTo>
                <a:lnTo>
                  <a:pt x="18311" y="5224"/>
                </a:lnTo>
                <a:lnTo>
                  <a:pt x="18320" y="5217"/>
                </a:lnTo>
                <a:lnTo>
                  <a:pt x="18329" y="5210"/>
                </a:lnTo>
                <a:lnTo>
                  <a:pt x="18343" y="5202"/>
                </a:lnTo>
                <a:lnTo>
                  <a:pt x="18357" y="5189"/>
                </a:lnTo>
                <a:lnTo>
                  <a:pt x="18376" y="5175"/>
                </a:lnTo>
                <a:lnTo>
                  <a:pt x="18397" y="5158"/>
                </a:lnTo>
                <a:lnTo>
                  <a:pt x="18423" y="5139"/>
                </a:lnTo>
                <a:lnTo>
                  <a:pt x="18452" y="5116"/>
                </a:lnTo>
                <a:lnTo>
                  <a:pt x="18487" y="5090"/>
                </a:lnTo>
                <a:lnTo>
                  <a:pt x="18487" y="5092"/>
                </a:lnTo>
                <a:lnTo>
                  <a:pt x="18490" y="5097"/>
                </a:lnTo>
                <a:lnTo>
                  <a:pt x="18497" y="5104"/>
                </a:lnTo>
                <a:lnTo>
                  <a:pt x="18508" y="5116"/>
                </a:lnTo>
                <a:lnTo>
                  <a:pt x="18525" y="5134"/>
                </a:lnTo>
                <a:lnTo>
                  <a:pt x="18550" y="5158"/>
                </a:lnTo>
                <a:lnTo>
                  <a:pt x="18565" y="5175"/>
                </a:lnTo>
                <a:lnTo>
                  <a:pt x="18581" y="5193"/>
                </a:lnTo>
                <a:lnTo>
                  <a:pt x="18579" y="5198"/>
                </a:lnTo>
                <a:lnTo>
                  <a:pt x="18572" y="5207"/>
                </a:lnTo>
                <a:lnTo>
                  <a:pt x="18565" y="5214"/>
                </a:lnTo>
                <a:lnTo>
                  <a:pt x="18558" y="5224"/>
                </a:lnTo>
                <a:lnTo>
                  <a:pt x="18548" y="5238"/>
                </a:lnTo>
                <a:lnTo>
                  <a:pt x="18537" y="5252"/>
                </a:lnTo>
                <a:lnTo>
                  <a:pt x="18522" y="5275"/>
                </a:lnTo>
                <a:lnTo>
                  <a:pt x="18504" y="5299"/>
                </a:lnTo>
                <a:lnTo>
                  <a:pt x="18482" y="5327"/>
                </a:lnTo>
                <a:lnTo>
                  <a:pt x="18457" y="5360"/>
                </a:lnTo>
                <a:lnTo>
                  <a:pt x="18430" y="5396"/>
                </a:lnTo>
                <a:lnTo>
                  <a:pt x="18398" y="5442"/>
                </a:lnTo>
                <a:lnTo>
                  <a:pt x="18398" y="5443"/>
                </a:lnTo>
                <a:lnTo>
                  <a:pt x="18398" y="5445"/>
                </a:lnTo>
                <a:lnTo>
                  <a:pt x="18402" y="5447"/>
                </a:lnTo>
                <a:lnTo>
                  <a:pt x="18405" y="5454"/>
                </a:lnTo>
                <a:lnTo>
                  <a:pt x="18410" y="5464"/>
                </a:lnTo>
                <a:lnTo>
                  <a:pt x="18416" y="5478"/>
                </a:lnTo>
                <a:lnTo>
                  <a:pt x="18424" y="5495"/>
                </a:lnTo>
                <a:lnTo>
                  <a:pt x="18438" y="5518"/>
                </a:lnTo>
                <a:lnTo>
                  <a:pt x="18452" y="5546"/>
                </a:lnTo>
                <a:lnTo>
                  <a:pt x="18470" y="5581"/>
                </a:lnTo>
                <a:lnTo>
                  <a:pt x="18490" y="5622"/>
                </a:lnTo>
                <a:lnTo>
                  <a:pt x="18515" y="5671"/>
                </a:lnTo>
                <a:lnTo>
                  <a:pt x="18530" y="5699"/>
                </a:lnTo>
                <a:lnTo>
                  <a:pt x="18546" y="5730"/>
                </a:lnTo>
                <a:lnTo>
                  <a:pt x="18560" y="5760"/>
                </a:lnTo>
                <a:lnTo>
                  <a:pt x="18579" y="5795"/>
                </a:lnTo>
                <a:lnTo>
                  <a:pt x="18598" y="5831"/>
                </a:lnTo>
                <a:lnTo>
                  <a:pt x="18617" y="5869"/>
                </a:lnTo>
                <a:lnTo>
                  <a:pt x="18339" y="5944"/>
                </a:lnTo>
                <a:close/>
                <a:moveTo>
                  <a:pt x="16532" y="5579"/>
                </a:moveTo>
                <a:lnTo>
                  <a:pt x="16532" y="5577"/>
                </a:lnTo>
                <a:lnTo>
                  <a:pt x="16530" y="5568"/>
                </a:lnTo>
                <a:lnTo>
                  <a:pt x="16527" y="5560"/>
                </a:lnTo>
                <a:lnTo>
                  <a:pt x="16525" y="5551"/>
                </a:lnTo>
                <a:lnTo>
                  <a:pt x="16523" y="5537"/>
                </a:lnTo>
                <a:lnTo>
                  <a:pt x="16518" y="5522"/>
                </a:lnTo>
                <a:lnTo>
                  <a:pt x="16515" y="5504"/>
                </a:lnTo>
                <a:lnTo>
                  <a:pt x="16508" y="5480"/>
                </a:lnTo>
                <a:lnTo>
                  <a:pt x="16501" y="5454"/>
                </a:lnTo>
                <a:lnTo>
                  <a:pt x="16496" y="5424"/>
                </a:lnTo>
                <a:lnTo>
                  <a:pt x="16483" y="5388"/>
                </a:lnTo>
                <a:lnTo>
                  <a:pt x="16475" y="5346"/>
                </a:lnTo>
                <a:lnTo>
                  <a:pt x="16475" y="5344"/>
                </a:lnTo>
                <a:lnTo>
                  <a:pt x="16480" y="5341"/>
                </a:lnTo>
                <a:lnTo>
                  <a:pt x="16483" y="5335"/>
                </a:lnTo>
                <a:lnTo>
                  <a:pt x="16490" y="5327"/>
                </a:lnTo>
                <a:lnTo>
                  <a:pt x="16499" y="5316"/>
                </a:lnTo>
                <a:lnTo>
                  <a:pt x="16513" y="5301"/>
                </a:lnTo>
                <a:lnTo>
                  <a:pt x="16527" y="5282"/>
                </a:lnTo>
                <a:lnTo>
                  <a:pt x="16548" y="5255"/>
                </a:lnTo>
                <a:lnTo>
                  <a:pt x="16572" y="5226"/>
                </a:lnTo>
                <a:lnTo>
                  <a:pt x="16600" y="5189"/>
                </a:lnTo>
                <a:lnTo>
                  <a:pt x="16635" y="5148"/>
                </a:lnTo>
                <a:lnTo>
                  <a:pt x="16675" y="5097"/>
                </a:lnTo>
                <a:lnTo>
                  <a:pt x="16720" y="5040"/>
                </a:lnTo>
                <a:lnTo>
                  <a:pt x="16772" y="4975"/>
                </a:lnTo>
                <a:lnTo>
                  <a:pt x="16776" y="4977"/>
                </a:lnTo>
                <a:lnTo>
                  <a:pt x="16781" y="4986"/>
                </a:lnTo>
                <a:lnTo>
                  <a:pt x="16788" y="4993"/>
                </a:lnTo>
                <a:lnTo>
                  <a:pt x="16795" y="5002"/>
                </a:lnTo>
                <a:lnTo>
                  <a:pt x="16803" y="5014"/>
                </a:lnTo>
                <a:lnTo>
                  <a:pt x="16814" y="5028"/>
                </a:lnTo>
                <a:lnTo>
                  <a:pt x="16828" y="5045"/>
                </a:lnTo>
                <a:lnTo>
                  <a:pt x="16843" y="5066"/>
                </a:lnTo>
                <a:lnTo>
                  <a:pt x="16863" y="5090"/>
                </a:lnTo>
                <a:lnTo>
                  <a:pt x="16885" y="5122"/>
                </a:lnTo>
                <a:lnTo>
                  <a:pt x="16911" y="5155"/>
                </a:lnTo>
                <a:lnTo>
                  <a:pt x="16939" y="5193"/>
                </a:lnTo>
                <a:lnTo>
                  <a:pt x="16944" y="5193"/>
                </a:lnTo>
                <a:lnTo>
                  <a:pt x="16949" y="5191"/>
                </a:lnTo>
                <a:lnTo>
                  <a:pt x="16956" y="5191"/>
                </a:lnTo>
                <a:lnTo>
                  <a:pt x="16965" y="5191"/>
                </a:lnTo>
                <a:lnTo>
                  <a:pt x="16974" y="5189"/>
                </a:lnTo>
                <a:lnTo>
                  <a:pt x="16988" y="5188"/>
                </a:lnTo>
                <a:lnTo>
                  <a:pt x="17005" y="5188"/>
                </a:lnTo>
                <a:lnTo>
                  <a:pt x="17023" y="5184"/>
                </a:lnTo>
                <a:lnTo>
                  <a:pt x="17047" y="5182"/>
                </a:lnTo>
                <a:lnTo>
                  <a:pt x="17073" y="5179"/>
                </a:lnTo>
                <a:lnTo>
                  <a:pt x="17103" y="5175"/>
                </a:lnTo>
                <a:lnTo>
                  <a:pt x="17139" y="5172"/>
                </a:lnTo>
                <a:lnTo>
                  <a:pt x="17139" y="5170"/>
                </a:lnTo>
                <a:lnTo>
                  <a:pt x="17136" y="5163"/>
                </a:lnTo>
                <a:lnTo>
                  <a:pt x="17136" y="5149"/>
                </a:lnTo>
                <a:lnTo>
                  <a:pt x="17136" y="5141"/>
                </a:lnTo>
                <a:lnTo>
                  <a:pt x="17134" y="5130"/>
                </a:lnTo>
                <a:lnTo>
                  <a:pt x="17134" y="5115"/>
                </a:lnTo>
                <a:lnTo>
                  <a:pt x="17132" y="5097"/>
                </a:lnTo>
                <a:lnTo>
                  <a:pt x="17130" y="5078"/>
                </a:lnTo>
                <a:lnTo>
                  <a:pt x="17127" y="5054"/>
                </a:lnTo>
                <a:lnTo>
                  <a:pt x="17125" y="5028"/>
                </a:lnTo>
                <a:lnTo>
                  <a:pt x="17123" y="4996"/>
                </a:lnTo>
                <a:lnTo>
                  <a:pt x="17127" y="4996"/>
                </a:lnTo>
                <a:lnTo>
                  <a:pt x="17136" y="4998"/>
                </a:lnTo>
                <a:lnTo>
                  <a:pt x="17143" y="4998"/>
                </a:lnTo>
                <a:lnTo>
                  <a:pt x="17151" y="5002"/>
                </a:lnTo>
                <a:lnTo>
                  <a:pt x="17165" y="5003"/>
                </a:lnTo>
                <a:lnTo>
                  <a:pt x="17177" y="5007"/>
                </a:lnTo>
                <a:lnTo>
                  <a:pt x="17198" y="5010"/>
                </a:lnTo>
                <a:lnTo>
                  <a:pt x="17219" y="5014"/>
                </a:lnTo>
                <a:lnTo>
                  <a:pt x="17245" y="5021"/>
                </a:lnTo>
                <a:lnTo>
                  <a:pt x="17275" y="5028"/>
                </a:lnTo>
                <a:lnTo>
                  <a:pt x="17309" y="5035"/>
                </a:lnTo>
                <a:lnTo>
                  <a:pt x="17348" y="5040"/>
                </a:lnTo>
                <a:lnTo>
                  <a:pt x="17348" y="5043"/>
                </a:lnTo>
                <a:lnTo>
                  <a:pt x="17351" y="5043"/>
                </a:lnTo>
                <a:lnTo>
                  <a:pt x="17353" y="5047"/>
                </a:lnTo>
                <a:lnTo>
                  <a:pt x="17356" y="5054"/>
                </a:lnTo>
                <a:lnTo>
                  <a:pt x="17362" y="5062"/>
                </a:lnTo>
                <a:lnTo>
                  <a:pt x="17369" y="5073"/>
                </a:lnTo>
                <a:lnTo>
                  <a:pt x="17379" y="5089"/>
                </a:lnTo>
                <a:lnTo>
                  <a:pt x="17393" y="5111"/>
                </a:lnTo>
                <a:lnTo>
                  <a:pt x="17407" y="5134"/>
                </a:lnTo>
                <a:lnTo>
                  <a:pt x="17428" y="5167"/>
                </a:lnTo>
                <a:lnTo>
                  <a:pt x="17450" y="5205"/>
                </a:lnTo>
                <a:lnTo>
                  <a:pt x="17478" y="5248"/>
                </a:lnTo>
                <a:lnTo>
                  <a:pt x="17510" y="5301"/>
                </a:lnTo>
                <a:lnTo>
                  <a:pt x="17548" y="5360"/>
                </a:lnTo>
                <a:lnTo>
                  <a:pt x="17567" y="5393"/>
                </a:lnTo>
                <a:lnTo>
                  <a:pt x="17590" y="5428"/>
                </a:lnTo>
                <a:lnTo>
                  <a:pt x="16998" y="5375"/>
                </a:lnTo>
                <a:lnTo>
                  <a:pt x="16996" y="5375"/>
                </a:lnTo>
                <a:lnTo>
                  <a:pt x="16795" y="5375"/>
                </a:lnTo>
                <a:lnTo>
                  <a:pt x="16789" y="5377"/>
                </a:lnTo>
                <a:lnTo>
                  <a:pt x="16786" y="5382"/>
                </a:lnTo>
                <a:lnTo>
                  <a:pt x="16779" y="5386"/>
                </a:lnTo>
                <a:lnTo>
                  <a:pt x="16772" y="5393"/>
                </a:lnTo>
                <a:lnTo>
                  <a:pt x="16762" y="5400"/>
                </a:lnTo>
                <a:lnTo>
                  <a:pt x="16749" y="5410"/>
                </a:lnTo>
                <a:lnTo>
                  <a:pt x="16732" y="5426"/>
                </a:lnTo>
                <a:lnTo>
                  <a:pt x="16709" y="5442"/>
                </a:lnTo>
                <a:lnTo>
                  <a:pt x="16683" y="5461"/>
                </a:lnTo>
                <a:lnTo>
                  <a:pt x="16654" y="5485"/>
                </a:lnTo>
                <a:lnTo>
                  <a:pt x="16619" y="5511"/>
                </a:lnTo>
                <a:lnTo>
                  <a:pt x="16577" y="5544"/>
                </a:lnTo>
                <a:lnTo>
                  <a:pt x="16532" y="5579"/>
                </a:lnTo>
                <a:close/>
                <a:moveTo>
                  <a:pt x="26300" y="4953"/>
                </a:moveTo>
                <a:lnTo>
                  <a:pt x="26249" y="4975"/>
                </a:lnTo>
                <a:lnTo>
                  <a:pt x="26202" y="4995"/>
                </a:lnTo>
                <a:lnTo>
                  <a:pt x="26157" y="5012"/>
                </a:lnTo>
                <a:lnTo>
                  <a:pt x="26117" y="5029"/>
                </a:lnTo>
                <a:lnTo>
                  <a:pt x="26079" y="5047"/>
                </a:lnTo>
                <a:lnTo>
                  <a:pt x="26044" y="5061"/>
                </a:lnTo>
                <a:lnTo>
                  <a:pt x="26011" y="5075"/>
                </a:lnTo>
                <a:lnTo>
                  <a:pt x="25980" y="5089"/>
                </a:lnTo>
                <a:lnTo>
                  <a:pt x="25952" y="5099"/>
                </a:lnTo>
                <a:lnTo>
                  <a:pt x="25926" y="5111"/>
                </a:lnTo>
                <a:lnTo>
                  <a:pt x="25901" y="5122"/>
                </a:lnTo>
                <a:lnTo>
                  <a:pt x="25882" y="5130"/>
                </a:lnTo>
                <a:lnTo>
                  <a:pt x="25844" y="5146"/>
                </a:lnTo>
                <a:lnTo>
                  <a:pt x="25814" y="5156"/>
                </a:lnTo>
                <a:lnTo>
                  <a:pt x="25792" y="5167"/>
                </a:lnTo>
                <a:lnTo>
                  <a:pt x="25774" y="5174"/>
                </a:lnTo>
                <a:lnTo>
                  <a:pt x="25764" y="5181"/>
                </a:lnTo>
                <a:lnTo>
                  <a:pt x="25755" y="5182"/>
                </a:lnTo>
                <a:lnTo>
                  <a:pt x="25748" y="5184"/>
                </a:lnTo>
                <a:lnTo>
                  <a:pt x="25745" y="5188"/>
                </a:lnTo>
                <a:lnTo>
                  <a:pt x="25722" y="5156"/>
                </a:lnTo>
                <a:lnTo>
                  <a:pt x="25700" y="5132"/>
                </a:lnTo>
                <a:lnTo>
                  <a:pt x="25681" y="5108"/>
                </a:lnTo>
                <a:lnTo>
                  <a:pt x="25665" y="5090"/>
                </a:lnTo>
                <a:lnTo>
                  <a:pt x="25651" y="5073"/>
                </a:lnTo>
                <a:lnTo>
                  <a:pt x="25641" y="5061"/>
                </a:lnTo>
                <a:lnTo>
                  <a:pt x="25632" y="5049"/>
                </a:lnTo>
                <a:lnTo>
                  <a:pt x="25623" y="5040"/>
                </a:lnTo>
                <a:lnTo>
                  <a:pt x="25614" y="5028"/>
                </a:lnTo>
                <a:lnTo>
                  <a:pt x="25607" y="5021"/>
                </a:lnTo>
                <a:lnTo>
                  <a:pt x="25606" y="5019"/>
                </a:lnTo>
                <a:lnTo>
                  <a:pt x="25651" y="4998"/>
                </a:lnTo>
                <a:lnTo>
                  <a:pt x="25696" y="4979"/>
                </a:lnTo>
                <a:lnTo>
                  <a:pt x="25734" y="4960"/>
                </a:lnTo>
                <a:lnTo>
                  <a:pt x="25773" y="4942"/>
                </a:lnTo>
                <a:lnTo>
                  <a:pt x="25807" y="4927"/>
                </a:lnTo>
                <a:lnTo>
                  <a:pt x="25841" y="4911"/>
                </a:lnTo>
                <a:lnTo>
                  <a:pt x="25870" y="4897"/>
                </a:lnTo>
                <a:lnTo>
                  <a:pt x="25896" y="4885"/>
                </a:lnTo>
                <a:lnTo>
                  <a:pt x="25922" y="4871"/>
                </a:lnTo>
                <a:lnTo>
                  <a:pt x="25947" y="4861"/>
                </a:lnTo>
                <a:lnTo>
                  <a:pt x="25987" y="4843"/>
                </a:lnTo>
                <a:lnTo>
                  <a:pt x="26020" y="4828"/>
                </a:lnTo>
                <a:lnTo>
                  <a:pt x="26047" y="4815"/>
                </a:lnTo>
                <a:lnTo>
                  <a:pt x="26067" y="4807"/>
                </a:lnTo>
                <a:lnTo>
                  <a:pt x="26082" y="4798"/>
                </a:lnTo>
                <a:lnTo>
                  <a:pt x="26094" y="4793"/>
                </a:lnTo>
                <a:lnTo>
                  <a:pt x="26103" y="4789"/>
                </a:lnTo>
                <a:lnTo>
                  <a:pt x="26107" y="4786"/>
                </a:lnTo>
                <a:lnTo>
                  <a:pt x="26108" y="4786"/>
                </a:lnTo>
                <a:lnTo>
                  <a:pt x="26300" y="4953"/>
                </a:lnTo>
                <a:close/>
                <a:moveTo>
                  <a:pt x="13902" y="4391"/>
                </a:moveTo>
                <a:lnTo>
                  <a:pt x="13866" y="4429"/>
                </a:lnTo>
                <a:lnTo>
                  <a:pt x="13834" y="4464"/>
                </a:lnTo>
                <a:lnTo>
                  <a:pt x="13807" y="4495"/>
                </a:lnTo>
                <a:lnTo>
                  <a:pt x="13784" y="4522"/>
                </a:lnTo>
                <a:lnTo>
                  <a:pt x="13763" y="4544"/>
                </a:lnTo>
                <a:lnTo>
                  <a:pt x="13748" y="4563"/>
                </a:lnTo>
                <a:lnTo>
                  <a:pt x="13734" y="4577"/>
                </a:lnTo>
                <a:lnTo>
                  <a:pt x="13721" y="4589"/>
                </a:lnTo>
                <a:lnTo>
                  <a:pt x="13716" y="4598"/>
                </a:lnTo>
                <a:lnTo>
                  <a:pt x="13709" y="4605"/>
                </a:lnTo>
                <a:lnTo>
                  <a:pt x="13701" y="4614"/>
                </a:lnTo>
                <a:lnTo>
                  <a:pt x="13697" y="4617"/>
                </a:lnTo>
                <a:lnTo>
                  <a:pt x="13659" y="4581"/>
                </a:lnTo>
                <a:lnTo>
                  <a:pt x="13624" y="4549"/>
                </a:lnTo>
                <a:lnTo>
                  <a:pt x="13593" y="4523"/>
                </a:lnTo>
                <a:lnTo>
                  <a:pt x="13567" y="4499"/>
                </a:lnTo>
                <a:lnTo>
                  <a:pt x="13544" y="4480"/>
                </a:lnTo>
                <a:lnTo>
                  <a:pt x="13527" y="4462"/>
                </a:lnTo>
                <a:lnTo>
                  <a:pt x="13513" y="4450"/>
                </a:lnTo>
                <a:lnTo>
                  <a:pt x="13499" y="4438"/>
                </a:lnTo>
                <a:lnTo>
                  <a:pt x="13490" y="4431"/>
                </a:lnTo>
                <a:lnTo>
                  <a:pt x="13483" y="4426"/>
                </a:lnTo>
                <a:lnTo>
                  <a:pt x="13474" y="4417"/>
                </a:lnTo>
                <a:lnTo>
                  <a:pt x="13471" y="4414"/>
                </a:lnTo>
                <a:lnTo>
                  <a:pt x="13506" y="4355"/>
                </a:lnTo>
                <a:lnTo>
                  <a:pt x="13534" y="4304"/>
                </a:lnTo>
                <a:lnTo>
                  <a:pt x="13560" y="4261"/>
                </a:lnTo>
                <a:lnTo>
                  <a:pt x="13582" y="4224"/>
                </a:lnTo>
                <a:lnTo>
                  <a:pt x="13600" y="4193"/>
                </a:lnTo>
                <a:lnTo>
                  <a:pt x="13615" y="4165"/>
                </a:lnTo>
                <a:lnTo>
                  <a:pt x="13628" y="4142"/>
                </a:lnTo>
                <a:lnTo>
                  <a:pt x="13636" y="4129"/>
                </a:lnTo>
                <a:lnTo>
                  <a:pt x="13645" y="4113"/>
                </a:lnTo>
                <a:lnTo>
                  <a:pt x="13652" y="4104"/>
                </a:lnTo>
                <a:lnTo>
                  <a:pt x="13657" y="4095"/>
                </a:lnTo>
                <a:lnTo>
                  <a:pt x="13659" y="4090"/>
                </a:lnTo>
                <a:lnTo>
                  <a:pt x="13661" y="4087"/>
                </a:lnTo>
                <a:lnTo>
                  <a:pt x="13902" y="4391"/>
                </a:lnTo>
                <a:close/>
                <a:moveTo>
                  <a:pt x="14483" y="4283"/>
                </a:moveTo>
                <a:lnTo>
                  <a:pt x="14480" y="4332"/>
                </a:lnTo>
                <a:lnTo>
                  <a:pt x="14475" y="4375"/>
                </a:lnTo>
                <a:lnTo>
                  <a:pt x="14471" y="4410"/>
                </a:lnTo>
                <a:lnTo>
                  <a:pt x="14468" y="4443"/>
                </a:lnTo>
                <a:lnTo>
                  <a:pt x="14466" y="4469"/>
                </a:lnTo>
                <a:lnTo>
                  <a:pt x="14462" y="4490"/>
                </a:lnTo>
                <a:lnTo>
                  <a:pt x="14462" y="4511"/>
                </a:lnTo>
                <a:lnTo>
                  <a:pt x="14459" y="4523"/>
                </a:lnTo>
                <a:lnTo>
                  <a:pt x="14457" y="4537"/>
                </a:lnTo>
                <a:lnTo>
                  <a:pt x="14457" y="4546"/>
                </a:lnTo>
                <a:lnTo>
                  <a:pt x="14457" y="4549"/>
                </a:lnTo>
                <a:lnTo>
                  <a:pt x="14455" y="4555"/>
                </a:lnTo>
                <a:lnTo>
                  <a:pt x="14455" y="4558"/>
                </a:lnTo>
                <a:lnTo>
                  <a:pt x="14414" y="4558"/>
                </a:lnTo>
                <a:lnTo>
                  <a:pt x="13989" y="4558"/>
                </a:lnTo>
                <a:lnTo>
                  <a:pt x="14014" y="4511"/>
                </a:lnTo>
                <a:lnTo>
                  <a:pt x="14038" y="4469"/>
                </a:lnTo>
                <a:lnTo>
                  <a:pt x="14057" y="4431"/>
                </a:lnTo>
                <a:lnTo>
                  <a:pt x="14073" y="4400"/>
                </a:lnTo>
                <a:lnTo>
                  <a:pt x="14087" y="4372"/>
                </a:lnTo>
                <a:lnTo>
                  <a:pt x="14099" y="4351"/>
                </a:lnTo>
                <a:lnTo>
                  <a:pt x="14108" y="4332"/>
                </a:lnTo>
                <a:lnTo>
                  <a:pt x="14116" y="4318"/>
                </a:lnTo>
                <a:lnTo>
                  <a:pt x="14123" y="4304"/>
                </a:lnTo>
                <a:lnTo>
                  <a:pt x="14127" y="4295"/>
                </a:lnTo>
                <a:lnTo>
                  <a:pt x="14128" y="4292"/>
                </a:lnTo>
                <a:lnTo>
                  <a:pt x="14132" y="4287"/>
                </a:lnTo>
                <a:lnTo>
                  <a:pt x="14134" y="4283"/>
                </a:lnTo>
                <a:lnTo>
                  <a:pt x="14081" y="4224"/>
                </a:lnTo>
                <a:lnTo>
                  <a:pt x="14033" y="4174"/>
                </a:lnTo>
                <a:lnTo>
                  <a:pt x="13993" y="4130"/>
                </a:lnTo>
                <a:lnTo>
                  <a:pt x="13958" y="4092"/>
                </a:lnTo>
                <a:lnTo>
                  <a:pt x="13928" y="4062"/>
                </a:lnTo>
                <a:lnTo>
                  <a:pt x="13904" y="4033"/>
                </a:lnTo>
                <a:lnTo>
                  <a:pt x="13883" y="4012"/>
                </a:lnTo>
                <a:lnTo>
                  <a:pt x="13866" y="3996"/>
                </a:lnTo>
                <a:lnTo>
                  <a:pt x="13854" y="3981"/>
                </a:lnTo>
                <a:lnTo>
                  <a:pt x="13845" y="3972"/>
                </a:lnTo>
                <a:lnTo>
                  <a:pt x="13838" y="3963"/>
                </a:lnTo>
                <a:lnTo>
                  <a:pt x="13834" y="3960"/>
                </a:lnTo>
                <a:lnTo>
                  <a:pt x="13829" y="3955"/>
                </a:lnTo>
                <a:lnTo>
                  <a:pt x="13869" y="3913"/>
                </a:lnTo>
                <a:lnTo>
                  <a:pt x="13904" y="3876"/>
                </a:lnTo>
                <a:lnTo>
                  <a:pt x="13934" y="3845"/>
                </a:lnTo>
                <a:lnTo>
                  <a:pt x="13960" y="3819"/>
                </a:lnTo>
                <a:lnTo>
                  <a:pt x="13982" y="3796"/>
                </a:lnTo>
                <a:lnTo>
                  <a:pt x="14000" y="3777"/>
                </a:lnTo>
                <a:lnTo>
                  <a:pt x="14015" y="3762"/>
                </a:lnTo>
                <a:lnTo>
                  <a:pt x="14026" y="3749"/>
                </a:lnTo>
                <a:lnTo>
                  <a:pt x="14038" y="3741"/>
                </a:lnTo>
                <a:lnTo>
                  <a:pt x="14043" y="3732"/>
                </a:lnTo>
                <a:lnTo>
                  <a:pt x="14052" y="3723"/>
                </a:lnTo>
                <a:lnTo>
                  <a:pt x="14055" y="3720"/>
                </a:lnTo>
                <a:lnTo>
                  <a:pt x="14078" y="3777"/>
                </a:lnTo>
                <a:lnTo>
                  <a:pt x="14101" y="3828"/>
                </a:lnTo>
                <a:lnTo>
                  <a:pt x="14118" y="3875"/>
                </a:lnTo>
                <a:lnTo>
                  <a:pt x="14135" y="3911"/>
                </a:lnTo>
                <a:lnTo>
                  <a:pt x="14149" y="3942"/>
                </a:lnTo>
                <a:lnTo>
                  <a:pt x="14160" y="3970"/>
                </a:lnTo>
                <a:lnTo>
                  <a:pt x="14168" y="3989"/>
                </a:lnTo>
                <a:lnTo>
                  <a:pt x="14175" y="4007"/>
                </a:lnTo>
                <a:lnTo>
                  <a:pt x="14182" y="4022"/>
                </a:lnTo>
                <a:lnTo>
                  <a:pt x="14186" y="4031"/>
                </a:lnTo>
                <a:lnTo>
                  <a:pt x="14188" y="4040"/>
                </a:lnTo>
                <a:lnTo>
                  <a:pt x="14191" y="4045"/>
                </a:lnTo>
                <a:lnTo>
                  <a:pt x="14193" y="4049"/>
                </a:lnTo>
                <a:lnTo>
                  <a:pt x="14483" y="4283"/>
                </a:lnTo>
                <a:close/>
                <a:moveTo>
                  <a:pt x="13560" y="3028"/>
                </a:moveTo>
                <a:lnTo>
                  <a:pt x="13506" y="3066"/>
                </a:lnTo>
                <a:lnTo>
                  <a:pt x="13455" y="3104"/>
                </a:lnTo>
                <a:lnTo>
                  <a:pt x="13407" y="3139"/>
                </a:lnTo>
                <a:lnTo>
                  <a:pt x="13363" y="3169"/>
                </a:lnTo>
                <a:lnTo>
                  <a:pt x="13321" y="3200"/>
                </a:lnTo>
                <a:lnTo>
                  <a:pt x="13281" y="3228"/>
                </a:lnTo>
                <a:lnTo>
                  <a:pt x="13247" y="3252"/>
                </a:lnTo>
                <a:lnTo>
                  <a:pt x="13214" y="3276"/>
                </a:lnTo>
                <a:lnTo>
                  <a:pt x="13184" y="3299"/>
                </a:lnTo>
                <a:lnTo>
                  <a:pt x="13154" y="3318"/>
                </a:lnTo>
                <a:lnTo>
                  <a:pt x="13132" y="3337"/>
                </a:lnTo>
                <a:lnTo>
                  <a:pt x="13107" y="3353"/>
                </a:lnTo>
                <a:lnTo>
                  <a:pt x="13087" y="3369"/>
                </a:lnTo>
                <a:lnTo>
                  <a:pt x="13067" y="3381"/>
                </a:lnTo>
                <a:lnTo>
                  <a:pt x="13034" y="3405"/>
                </a:lnTo>
                <a:lnTo>
                  <a:pt x="13010" y="3422"/>
                </a:lnTo>
                <a:lnTo>
                  <a:pt x="12993" y="3436"/>
                </a:lnTo>
                <a:lnTo>
                  <a:pt x="12981" y="3445"/>
                </a:lnTo>
                <a:lnTo>
                  <a:pt x="12972" y="3452"/>
                </a:lnTo>
                <a:lnTo>
                  <a:pt x="12965" y="3456"/>
                </a:lnTo>
                <a:lnTo>
                  <a:pt x="12963" y="3457"/>
                </a:lnTo>
                <a:lnTo>
                  <a:pt x="12960" y="3457"/>
                </a:lnTo>
                <a:lnTo>
                  <a:pt x="12928" y="3410"/>
                </a:lnTo>
                <a:lnTo>
                  <a:pt x="12899" y="3363"/>
                </a:lnTo>
                <a:lnTo>
                  <a:pt x="12871" y="3322"/>
                </a:lnTo>
                <a:lnTo>
                  <a:pt x="12841" y="3283"/>
                </a:lnTo>
                <a:lnTo>
                  <a:pt x="12819" y="3245"/>
                </a:lnTo>
                <a:lnTo>
                  <a:pt x="12796" y="3210"/>
                </a:lnTo>
                <a:lnTo>
                  <a:pt x="12774" y="3181"/>
                </a:lnTo>
                <a:lnTo>
                  <a:pt x="12754" y="3149"/>
                </a:lnTo>
                <a:lnTo>
                  <a:pt x="12737" y="3123"/>
                </a:lnTo>
                <a:lnTo>
                  <a:pt x="12720" y="3099"/>
                </a:lnTo>
                <a:lnTo>
                  <a:pt x="12692" y="3056"/>
                </a:lnTo>
                <a:lnTo>
                  <a:pt x="12667" y="3021"/>
                </a:lnTo>
                <a:lnTo>
                  <a:pt x="12650" y="2991"/>
                </a:lnTo>
                <a:lnTo>
                  <a:pt x="12634" y="2970"/>
                </a:lnTo>
                <a:lnTo>
                  <a:pt x="12624" y="2953"/>
                </a:lnTo>
                <a:lnTo>
                  <a:pt x="12615" y="2941"/>
                </a:lnTo>
                <a:lnTo>
                  <a:pt x="12610" y="2932"/>
                </a:lnTo>
                <a:lnTo>
                  <a:pt x="12607" y="2929"/>
                </a:lnTo>
                <a:lnTo>
                  <a:pt x="12607" y="2927"/>
                </a:lnTo>
                <a:lnTo>
                  <a:pt x="12603" y="2923"/>
                </a:lnTo>
                <a:lnTo>
                  <a:pt x="12666" y="2909"/>
                </a:lnTo>
                <a:lnTo>
                  <a:pt x="12721" y="2896"/>
                </a:lnTo>
                <a:lnTo>
                  <a:pt x="12774" y="2882"/>
                </a:lnTo>
                <a:lnTo>
                  <a:pt x="12822" y="2869"/>
                </a:lnTo>
                <a:lnTo>
                  <a:pt x="12869" y="2859"/>
                </a:lnTo>
                <a:lnTo>
                  <a:pt x="12913" y="2847"/>
                </a:lnTo>
                <a:lnTo>
                  <a:pt x="12951" y="2838"/>
                </a:lnTo>
                <a:lnTo>
                  <a:pt x="12987" y="2828"/>
                </a:lnTo>
                <a:lnTo>
                  <a:pt x="13019" y="2821"/>
                </a:lnTo>
                <a:lnTo>
                  <a:pt x="13050" y="2812"/>
                </a:lnTo>
                <a:lnTo>
                  <a:pt x="13078" y="2805"/>
                </a:lnTo>
                <a:lnTo>
                  <a:pt x="13104" y="2800"/>
                </a:lnTo>
                <a:lnTo>
                  <a:pt x="13127" y="2793"/>
                </a:lnTo>
                <a:lnTo>
                  <a:pt x="13149" y="2788"/>
                </a:lnTo>
                <a:lnTo>
                  <a:pt x="13184" y="2779"/>
                </a:lnTo>
                <a:lnTo>
                  <a:pt x="13210" y="2774"/>
                </a:lnTo>
                <a:lnTo>
                  <a:pt x="13231" y="2767"/>
                </a:lnTo>
                <a:lnTo>
                  <a:pt x="13247" y="2765"/>
                </a:lnTo>
                <a:lnTo>
                  <a:pt x="13255" y="2760"/>
                </a:lnTo>
                <a:lnTo>
                  <a:pt x="13262" y="2760"/>
                </a:lnTo>
                <a:lnTo>
                  <a:pt x="13264" y="2758"/>
                </a:lnTo>
                <a:lnTo>
                  <a:pt x="13267" y="2758"/>
                </a:lnTo>
                <a:lnTo>
                  <a:pt x="13560" y="3028"/>
                </a:lnTo>
                <a:close/>
                <a:moveTo>
                  <a:pt x="1517" y="3096"/>
                </a:moveTo>
                <a:lnTo>
                  <a:pt x="1427" y="3092"/>
                </a:lnTo>
                <a:lnTo>
                  <a:pt x="1341" y="3089"/>
                </a:lnTo>
                <a:lnTo>
                  <a:pt x="1263" y="3087"/>
                </a:lnTo>
                <a:lnTo>
                  <a:pt x="1188" y="3083"/>
                </a:lnTo>
                <a:lnTo>
                  <a:pt x="1119" y="3082"/>
                </a:lnTo>
                <a:lnTo>
                  <a:pt x="1054" y="3082"/>
                </a:lnTo>
                <a:lnTo>
                  <a:pt x="995" y="3080"/>
                </a:lnTo>
                <a:lnTo>
                  <a:pt x="941" y="3076"/>
                </a:lnTo>
                <a:lnTo>
                  <a:pt x="891" y="3075"/>
                </a:lnTo>
                <a:lnTo>
                  <a:pt x="842" y="3075"/>
                </a:lnTo>
                <a:lnTo>
                  <a:pt x="801" y="3073"/>
                </a:lnTo>
                <a:lnTo>
                  <a:pt x="764" y="3073"/>
                </a:lnTo>
                <a:lnTo>
                  <a:pt x="729" y="3071"/>
                </a:lnTo>
                <a:lnTo>
                  <a:pt x="696" y="3071"/>
                </a:lnTo>
                <a:lnTo>
                  <a:pt x="670" y="3068"/>
                </a:lnTo>
                <a:lnTo>
                  <a:pt x="644" y="3068"/>
                </a:lnTo>
                <a:lnTo>
                  <a:pt x="621" y="3068"/>
                </a:lnTo>
                <a:lnTo>
                  <a:pt x="602" y="3066"/>
                </a:lnTo>
                <a:lnTo>
                  <a:pt x="587" y="3066"/>
                </a:lnTo>
                <a:lnTo>
                  <a:pt x="550" y="3066"/>
                </a:lnTo>
                <a:lnTo>
                  <a:pt x="534" y="3064"/>
                </a:lnTo>
                <a:lnTo>
                  <a:pt x="526" y="3064"/>
                </a:lnTo>
                <a:lnTo>
                  <a:pt x="519" y="3064"/>
                </a:lnTo>
                <a:lnTo>
                  <a:pt x="479" y="3082"/>
                </a:lnTo>
                <a:lnTo>
                  <a:pt x="442" y="3096"/>
                </a:lnTo>
                <a:lnTo>
                  <a:pt x="411" y="3108"/>
                </a:lnTo>
                <a:lnTo>
                  <a:pt x="385" y="3118"/>
                </a:lnTo>
                <a:lnTo>
                  <a:pt x="361" y="3127"/>
                </a:lnTo>
                <a:lnTo>
                  <a:pt x="343" y="3136"/>
                </a:lnTo>
                <a:lnTo>
                  <a:pt x="327" y="3142"/>
                </a:lnTo>
                <a:lnTo>
                  <a:pt x="315" y="3148"/>
                </a:lnTo>
                <a:lnTo>
                  <a:pt x="307" y="3151"/>
                </a:lnTo>
                <a:lnTo>
                  <a:pt x="298" y="3155"/>
                </a:lnTo>
                <a:lnTo>
                  <a:pt x="289" y="3158"/>
                </a:lnTo>
                <a:lnTo>
                  <a:pt x="287" y="3158"/>
                </a:lnTo>
                <a:lnTo>
                  <a:pt x="333" y="3203"/>
                </a:lnTo>
                <a:lnTo>
                  <a:pt x="373" y="3245"/>
                </a:lnTo>
                <a:lnTo>
                  <a:pt x="407" y="3282"/>
                </a:lnTo>
                <a:lnTo>
                  <a:pt x="437" y="3309"/>
                </a:lnTo>
                <a:lnTo>
                  <a:pt x="461" y="3336"/>
                </a:lnTo>
                <a:lnTo>
                  <a:pt x="484" y="3358"/>
                </a:lnTo>
                <a:lnTo>
                  <a:pt x="501" y="3376"/>
                </a:lnTo>
                <a:lnTo>
                  <a:pt x="514" y="3388"/>
                </a:lnTo>
                <a:lnTo>
                  <a:pt x="526" y="3398"/>
                </a:lnTo>
                <a:lnTo>
                  <a:pt x="534" y="3405"/>
                </a:lnTo>
                <a:lnTo>
                  <a:pt x="541" y="3412"/>
                </a:lnTo>
                <a:lnTo>
                  <a:pt x="543" y="3417"/>
                </a:lnTo>
                <a:lnTo>
                  <a:pt x="547" y="3421"/>
                </a:lnTo>
                <a:lnTo>
                  <a:pt x="500" y="3431"/>
                </a:lnTo>
                <a:lnTo>
                  <a:pt x="451" y="3445"/>
                </a:lnTo>
                <a:lnTo>
                  <a:pt x="407" y="3454"/>
                </a:lnTo>
                <a:lnTo>
                  <a:pt x="367" y="3464"/>
                </a:lnTo>
                <a:lnTo>
                  <a:pt x="331" y="3473"/>
                </a:lnTo>
                <a:lnTo>
                  <a:pt x="296" y="3482"/>
                </a:lnTo>
                <a:lnTo>
                  <a:pt x="263" y="3490"/>
                </a:lnTo>
                <a:lnTo>
                  <a:pt x="232" y="3497"/>
                </a:lnTo>
                <a:lnTo>
                  <a:pt x="204" y="3504"/>
                </a:lnTo>
                <a:lnTo>
                  <a:pt x="180" y="3511"/>
                </a:lnTo>
                <a:lnTo>
                  <a:pt x="155" y="3516"/>
                </a:lnTo>
                <a:lnTo>
                  <a:pt x="136" y="3522"/>
                </a:lnTo>
                <a:lnTo>
                  <a:pt x="98" y="3530"/>
                </a:lnTo>
                <a:lnTo>
                  <a:pt x="70" y="3537"/>
                </a:lnTo>
                <a:lnTo>
                  <a:pt x="47" y="3544"/>
                </a:lnTo>
                <a:lnTo>
                  <a:pt x="30" y="3548"/>
                </a:lnTo>
                <a:lnTo>
                  <a:pt x="18" y="3549"/>
                </a:lnTo>
                <a:lnTo>
                  <a:pt x="11" y="3553"/>
                </a:lnTo>
                <a:lnTo>
                  <a:pt x="4" y="3553"/>
                </a:lnTo>
                <a:lnTo>
                  <a:pt x="2" y="3555"/>
                </a:lnTo>
                <a:lnTo>
                  <a:pt x="0" y="3555"/>
                </a:lnTo>
                <a:lnTo>
                  <a:pt x="0" y="3438"/>
                </a:lnTo>
                <a:lnTo>
                  <a:pt x="0" y="3330"/>
                </a:lnTo>
                <a:lnTo>
                  <a:pt x="0" y="3231"/>
                </a:lnTo>
                <a:lnTo>
                  <a:pt x="0" y="3136"/>
                </a:lnTo>
                <a:lnTo>
                  <a:pt x="0" y="3049"/>
                </a:lnTo>
                <a:lnTo>
                  <a:pt x="0" y="2969"/>
                </a:lnTo>
                <a:lnTo>
                  <a:pt x="0" y="2894"/>
                </a:lnTo>
                <a:lnTo>
                  <a:pt x="0" y="2823"/>
                </a:lnTo>
                <a:lnTo>
                  <a:pt x="0" y="2760"/>
                </a:lnTo>
                <a:lnTo>
                  <a:pt x="0" y="2701"/>
                </a:lnTo>
                <a:lnTo>
                  <a:pt x="0" y="2649"/>
                </a:lnTo>
                <a:lnTo>
                  <a:pt x="0" y="2600"/>
                </a:lnTo>
                <a:lnTo>
                  <a:pt x="0" y="2556"/>
                </a:lnTo>
                <a:lnTo>
                  <a:pt x="0" y="2515"/>
                </a:lnTo>
                <a:lnTo>
                  <a:pt x="0" y="2480"/>
                </a:lnTo>
                <a:lnTo>
                  <a:pt x="0" y="2449"/>
                </a:lnTo>
                <a:lnTo>
                  <a:pt x="0" y="2421"/>
                </a:lnTo>
                <a:lnTo>
                  <a:pt x="0" y="2396"/>
                </a:lnTo>
                <a:lnTo>
                  <a:pt x="0" y="2376"/>
                </a:lnTo>
                <a:lnTo>
                  <a:pt x="0" y="2356"/>
                </a:lnTo>
                <a:lnTo>
                  <a:pt x="0" y="2343"/>
                </a:lnTo>
                <a:lnTo>
                  <a:pt x="0" y="2329"/>
                </a:lnTo>
                <a:lnTo>
                  <a:pt x="0" y="2320"/>
                </a:lnTo>
                <a:lnTo>
                  <a:pt x="0" y="2311"/>
                </a:lnTo>
                <a:lnTo>
                  <a:pt x="0" y="2301"/>
                </a:lnTo>
                <a:lnTo>
                  <a:pt x="0" y="2294"/>
                </a:lnTo>
                <a:lnTo>
                  <a:pt x="0" y="2292"/>
                </a:lnTo>
                <a:lnTo>
                  <a:pt x="124" y="2339"/>
                </a:lnTo>
                <a:lnTo>
                  <a:pt x="239" y="2386"/>
                </a:lnTo>
                <a:lnTo>
                  <a:pt x="347" y="2429"/>
                </a:lnTo>
                <a:lnTo>
                  <a:pt x="446" y="2469"/>
                </a:lnTo>
                <a:lnTo>
                  <a:pt x="541" y="2506"/>
                </a:lnTo>
                <a:lnTo>
                  <a:pt x="628" y="2541"/>
                </a:lnTo>
                <a:lnTo>
                  <a:pt x="707" y="2574"/>
                </a:lnTo>
                <a:lnTo>
                  <a:pt x="781" y="2605"/>
                </a:lnTo>
                <a:lnTo>
                  <a:pt x="849" y="2631"/>
                </a:lnTo>
                <a:lnTo>
                  <a:pt x="912" y="2657"/>
                </a:lnTo>
                <a:lnTo>
                  <a:pt x="969" y="2678"/>
                </a:lnTo>
                <a:lnTo>
                  <a:pt x="1021" y="2699"/>
                </a:lnTo>
                <a:lnTo>
                  <a:pt x="1068" y="2718"/>
                </a:lnTo>
                <a:lnTo>
                  <a:pt x="1112" y="2736"/>
                </a:lnTo>
                <a:lnTo>
                  <a:pt x="1148" y="2751"/>
                </a:lnTo>
                <a:lnTo>
                  <a:pt x="1181" y="2765"/>
                </a:lnTo>
                <a:lnTo>
                  <a:pt x="1213" y="2776"/>
                </a:lnTo>
                <a:lnTo>
                  <a:pt x="1239" y="2786"/>
                </a:lnTo>
                <a:lnTo>
                  <a:pt x="1261" y="2795"/>
                </a:lnTo>
                <a:lnTo>
                  <a:pt x="1281" y="2803"/>
                </a:lnTo>
                <a:lnTo>
                  <a:pt x="1296" y="2810"/>
                </a:lnTo>
                <a:lnTo>
                  <a:pt x="1308" y="2814"/>
                </a:lnTo>
                <a:lnTo>
                  <a:pt x="1322" y="2819"/>
                </a:lnTo>
                <a:lnTo>
                  <a:pt x="1331" y="2823"/>
                </a:lnTo>
                <a:lnTo>
                  <a:pt x="1341" y="2828"/>
                </a:lnTo>
                <a:lnTo>
                  <a:pt x="1348" y="2829"/>
                </a:lnTo>
                <a:lnTo>
                  <a:pt x="1350" y="2833"/>
                </a:lnTo>
                <a:lnTo>
                  <a:pt x="1517" y="3096"/>
                </a:lnTo>
                <a:close/>
                <a:moveTo>
                  <a:pt x="13429" y="598"/>
                </a:moveTo>
                <a:lnTo>
                  <a:pt x="13391" y="628"/>
                </a:lnTo>
                <a:lnTo>
                  <a:pt x="13358" y="657"/>
                </a:lnTo>
                <a:lnTo>
                  <a:pt x="13297" y="710"/>
                </a:lnTo>
                <a:lnTo>
                  <a:pt x="13245" y="753"/>
                </a:lnTo>
                <a:lnTo>
                  <a:pt x="13200" y="793"/>
                </a:lnTo>
                <a:lnTo>
                  <a:pt x="13161" y="826"/>
                </a:lnTo>
                <a:lnTo>
                  <a:pt x="13128" y="852"/>
                </a:lnTo>
                <a:lnTo>
                  <a:pt x="13102" y="873"/>
                </a:lnTo>
                <a:lnTo>
                  <a:pt x="13083" y="894"/>
                </a:lnTo>
                <a:lnTo>
                  <a:pt x="13066" y="906"/>
                </a:lnTo>
                <a:lnTo>
                  <a:pt x="13055" y="916"/>
                </a:lnTo>
                <a:lnTo>
                  <a:pt x="13047" y="923"/>
                </a:lnTo>
                <a:lnTo>
                  <a:pt x="13040" y="929"/>
                </a:lnTo>
                <a:lnTo>
                  <a:pt x="13034" y="932"/>
                </a:lnTo>
                <a:lnTo>
                  <a:pt x="13033" y="934"/>
                </a:lnTo>
                <a:lnTo>
                  <a:pt x="13026" y="1009"/>
                </a:lnTo>
                <a:lnTo>
                  <a:pt x="13019" y="1082"/>
                </a:lnTo>
                <a:lnTo>
                  <a:pt x="13015" y="1148"/>
                </a:lnTo>
                <a:lnTo>
                  <a:pt x="13008" y="1209"/>
                </a:lnTo>
                <a:lnTo>
                  <a:pt x="13005" y="1268"/>
                </a:lnTo>
                <a:lnTo>
                  <a:pt x="13000" y="1320"/>
                </a:lnTo>
                <a:lnTo>
                  <a:pt x="12996" y="1370"/>
                </a:lnTo>
                <a:lnTo>
                  <a:pt x="12991" y="1414"/>
                </a:lnTo>
                <a:lnTo>
                  <a:pt x="12989" y="1457"/>
                </a:lnTo>
                <a:lnTo>
                  <a:pt x="12984" y="1496"/>
                </a:lnTo>
                <a:lnTo>
                  <a:pt x="12982" y="1530"/>
                </a:lnTo>
                <a:lnTo>
                  <a:pt x="12979" y="1563"/>
                </a:lnTo>
                <a:lnTo>
                  <a:pt x="12975" y="1591"/>
                </a:lnTo>
                <a:lnTo>
                  <a:pt x="12974" y="1617"/>
                </a:lnTo>
                <a:lnTo>
                  <a:pt x="12972" y="1642"/>
                </a:lnTo>
                <a:lnTo>
                  <a:pt x="12968" y="1661"/>
                </a:lnTo>
                <a:lnTo>
                  <a:pt x="12968" y="1682"/>
                </a:lnTo>
                <a:lnTo>
                  <a:pt x="12967" y="1696"/>
                </a:lnTo>
                <a:lnTo>
                  <a:pt x="12965" y="1723"/>
                </a:lnTo>
                <a:lnTo>
                  <a:pt x="12963" y="1741"/>
                </a:lnTo>
                <a:lnTo>
                  <a:pt x="12963" y="1753"/>
                </a:lnTo>
                <a:lnTo>
                  <a:pt x="12960" y="1760"/>
                </a:lnTo>
                <a:lnTo>
                  <a:pt x="12960" y="1763"/>
                </a:lnTo>
                <a:lnTo>
                  <a:pt x="12960" y="1767"/>
                </a:lnTo>
                <a:lnTo>
                  <a:pt x="12906" y="1849"/>
                </a:lnTo>
                <a:lnTo>
                  <a:pt x="12855" y="1929"/>
                </a:lnTo>
                <a:lnTo>
                  <a:pt x="12807" y="2003"/>
                </a:lnTo>
                <a:lnTo>
                  <a:pt x="12763" y="2073"/>
                </a:lnTo>
                <a:lnTo>
                  <a:pt x="12721" y="2136"/>
                </a:lnTo>
                <a:lnTo>
                  <a:pt x="12685" y="2195"/>
                </a:lnTo>
                <a:lnTo>
                  <a:pt x="12648" y="2250"/>
                </a:lnTo>
                <a:lnTo>
                  <a:pt x="12615" y="2303"/>
                </a:lnTo>
                <a:lnTo>
                  <a:pt x="12586" y="2348"/>
                </a:lnTo>
                <a:lnTo>
                  <a:pt x="12558" y="2393"/>
                </a:lnTo>
                <a:lnTo>
                  <a:pt x="12532" y="2431"/>
                </a:lnTo>
                <a:lnTo>
                  <a:pt x="12509" y="2466"/>
                </a:lnTo>
                <a:lnTo>
                  <a:pt x="12488" y="2499"/>
                </a:lnTo>
                <a:lnTo>
                  <a:pt x="12471" y="2529"/>
                </a:lnTo>
                <a:lnTo>
                  <a:pt x="12454" y="2555"/>
                </a:lnTo>
                <a:lnTo>
                  <a:pt x="12438" y="2576"/>
                </a:lnTo>
                <a:lnTo>
                  <a:pt x="12424" y="2598"/>
                </a:lnTo>
                <a:lnTo>
                  <a:pt x="12414" y="2616"/>
                </a:lnTo>
                <a:lnTo>
                  <a:pt x="12405" y="2631"/>
                </a:lnTo>
                <a:lnTo>
                  <a:pt x="12396" y="2643"/>
                </a:lnTo>
                <a:lnTo>
                  <a:pt x="12382" y="2664"/>
                </a:lnTo>
                <a:lnTo>
                  <a:pt x="12374" y="2678"/>
                </a:lnTo>
                <a:lnTo>
                  <a:pt x="12367" y="2685"/>
                </a:lnTo>
                <a:lnTo>
                  <a:pt x="12365" y="2690"/>
                </a:lnTo>
                <a:lnTo>
                  <a:pt x="12363" y="2692"/>
                </a:lnTo>
                <a:lnTo>
                  <a:pt x="12278" y="2718"/>
                </a:lnTo>
                <a:lnTo>
                  <a:pt x="12194" y="2744"/>
                </a:lnTo>
                <a:lnTo>
                  <a:pt x="12120" y="2767"/>
                </a:lnTo>
                <a:lnTo>
                  <a:pt x="12048" y="2788"/>
                </a:lnTo>
                <a:lnTo>
                  <a:pt x="11982" y="2809"/>
                </a:lnTo>
                <a:lnTo>
                  <a:pt x="11921" y="2828"/>
                </a:lnTo>
                <a:lnTo>
                  <a:pt x="11864" y="2845"/>
                </a:lnTo>
                <a:lnTo>
                  <a:pt x="11812" y="2861"/>
                </a:lnTo>
                <a:lnTo>
                  <a:pt x="11763" y="2876"/>
                </a:lnTo>
                <a:lnTo>
                  <a:pt x="11720" y="2889"/>
                </a:lnTo>
                <a:lnTo>
                  <a:pt x="11678" y="2902"/>
                </a:lnTo>
                <a:lnTo>
                  <a:pt x="11641" y="2913"/>
                </a:lnTo>
                <a:lnTo>
                  <a:pt x="11608" y="2922"/>
                </a:lnTo>
                <a:lnTo>
                  <a:pt x="11577" y="2932"/>
                </a:lnTo>
                <a:lnTo>
                  <a:pt x="11551" y="2939"/>
                </a:lnTo>
                <a:lnTo>
                  <a:pt x="11526" y="2948"/>
                </a:lnTo>
                <a:lnTo>
                  <a:pt x="11507" y="2955"/>
                </a:lnTo>
                <a:lnTo>
                  <a:pt x="11488" y="2960"/>
                </a:lnTo>
                <a:lnTo>
                  <a:pt x="11473" y="2963"/>
                </a:lnTo>
                <a:lnTo>
                  <a:pt x="11459" y="2969"/>
                </a:lnTo>
                <a:lnTo>
                  <a:pt x="11438" y="2974"/>
                </a:lnTo>
                <a:lnTo>
                  <a:pt x="11424" y="2979"/>
                </a:lnTo>
                <a:lnTo>
                  <a:pt x="11415" y="2981"/>
                </a:lnTo>
                <a:lnTo>
                  <a:pt x="11412" y="2982"/>
                </a:lnTo>
                <a:lnTo>
                  <a:pt x="11408" y="2982"/>
                </a:lnTo>
                <a:lnTo>
                  <a:pt x="11387" y="3036"/>
                </a:lnTo>
                <a:lnTo>
                  <a:pt x="11366" y="3083"/>
                </a:lnTo>
                <a:lnTo>
                  <a:pt x="11349" y="3130"/>
                </a:lnTo>
                <a:lnTo>
                  <a:pt x="11332" y="3172"/>
                </a:lnTo>
                <a:lnTo>
                  <a:pt x="11314" y="3210"/>
                </a:lnTo>
                <a:lnTo>
                  <a:pt x="11299" y="3249"/>
                </a:lnTo>
                <a:lnTo>
                  <a:pt x="11286" y="3283"/>
                </a:lnTo>
                <a:lnTo>
                  <a:pt x="11273" y="3313"/>
                </a:lnTo>
                <a:lnTo>
                  <a:pt x="11262" y="3342"/>
                </a:lnTo>
                <a:lnTo>
                  <a:pt x="11252" y="3369"/>
                </a:lnTo>
                <a:lnTo>
                  <a:pt x="11240" y="3393"/>
                </a:lnTo>
                <a:lnTo>
                  <a:pt x="11231" y="3414"/>
                </a:lnTo>
                <a:lnTo>
                  <a:pt x="11217" y="3452"/>
                </a:lnTo>
                <a:lnTo>
                  <a:pt x="11205" y="3482"/>
                </a:lnTo>
                <a:lnTo>
                  <a:pt x="11194" y="3506"/>
                </a:lnTo>
                <a:lnTo>
                  <a:pt x="11187" y="3523"/>
                </a:lnTo>
                <a:lnTo>
                  <a:pt x="11184" y="3537"/>
                </a:lnTo>
                <a:lnTo>
                  <a:pt x="11179" y="3546"/>
                </a:lnTo>
                <a:lnTo>
                  <a:pt x="11177" y="3549"/>
                </a:lnTo>
                <a:lnTo>
                  <a:pt x="11175" y="3553"/>
                </a:lnTo>
                <a:lnTo>
                  <a:pt x="11175" y="3555"/>
                </a:lnTo>
                <a:lnTo>
                  <a:pt x="11135" y="3553"/>
                </a:lnTo>
                <a:lnTo>
                  <a:pt x="11100" y="3548"/>
                </a:lnTo>
                <a:lnTo>
                  <a:pt x="11066" y="3546"/>
                </a:lnTo>
                <a:lnTo>
                  <a:pt x="11034" y="3544"/>
                </a:lnTo>
                <a:lnTo>
                  <a:pt x="11005" y="3541"/>
                </a:lnTo>
                <a:lnTo>
                  <a:pt x="10975" y="3539"/>
                </a:lnTo>
                <a:lnTo>
                  <a:pt x="10926" y="3537"/>
                </a:lnTo>
                <a:lnTo>
                  <a:pt x="10886" y="3532"/>
                </a:lnTo>
                <a:lnTo>
                  <a:pt x="10850" y="3530"/>
                </a:lnTo>
                <a:lnTo>
                  <a:pt x="10822" y="3529"/>
                </a:lnTo>
                <a:lnTo>
                  <a:pt x="10799" y="3529"/>
                </a:lnTo>
                <a:lnTo>
                  <a:pt x="10782" y="3525"/>
                </a:lnTo>
                <a:lnTo>
                  <a:pt x="10770" y="3525"/>
                </a:lnTo>
                <a:lnTo>
                  <a:pt x="10759" y="3523"/>
                </a:lnTo>
                <a:lnTo>
                  <a:pt x="10753" y="3523"/>
                </a:lnTo>
                <a:lnTo>
                  <a:pt x="10746" y="3523"/>
                </a:lnTo>
                <a:lnTo>
                  <a:pt x="10702" y="3454"/>
                </a:lnTo>
                <a:lnTo>
                  <a:pt x="10659" y="3388"/>
                </a:lnTo>
                <a:lnTo>
                  <a:pt x="10619" y="3327"/>
                </a:lnTo>
                <a:lnTo>
                  <a:pt x="10584" y="3269"/>
                </a:lnTo>
                <a:lnTo>
                  <a:pt x="10549" y="3217"/>
                </a:lnTo>
                <a:lnTo>
                  <a:pt x="10516" y="3169"/>
                </a:lnTo>
                <a:lnTo>
                  <a:pt x="10488" y="3123"/>
                </a:lnTo>
                <a:lnTo>
                  <a:pt x="10459" y="3082"/>
                </a:lnTo>
                <a:lnTo>
                  <a:pt x="10434" y="3042"/>
                </a:lnTo>
                <a:lnTo>
                  <a:pt x="10412" y="3007"/>
                </a:lnTo>
                <a:lnTo>
                  <a:pt x="10391" y="2974"/>
                </a:lnTo>
                <a:lnTo>
                  <a:pt x="10372" y="2946"/>
                </a:lnTo>
                <a:lnTo>
                  <a:pt x="10354" y="2918"/>
                </a:lnTo>
                <a:lnTo>
                  <a:pt x="10339" y="2894"/>
                </a:lnTo>
                <a:lnTo>
                  <a:pt x="10325" y="2873"/>
                </a:lnTo>
                <a:lnTo>
                  <a:pt x="10312" y="2854"/>
                </a:lnTo>
                <a:lnTo>
                  <a:pt x="10302" y="2836"/>
                </a:lnTo>
                <a:lnTo>
                  <a:pt x="10293" y="2823"/>
                </a:lnTo>
                <a:lnTo>
                  <a:pt x="10278" y="2800"/>
                </a:lnTo>
                <a:lnTo>
                  <a:pt x="10266" y="2783"/>
                </a:lnTo>
                <a:lnTo>
                  <a:pt x="10257" y="2770"/>
                </a:lnTo>
                <a:lnTo>
                  <a:pt x="10253" y="2765"/>
                </a:lnTo>
                <a:lnTo>
                  <a:pt x="10252" y="2760"/>
                </a:lnTo>
                <a:lnTo>
                  <a:pt x="10252" y="2758"/>
                </a:lnTo>
                <a:lnTo>
                  <a:pt x="10234" y="2666"/>
                </a:lnTo>
                <a:lnTo>
                  <a:pt x="10217" y="2579"/>
                </a:lnTo>
                <a:lnTo>
                  <a:pt x="10201" y="2496"/>
                </a:lnTo>
                <a:lnTo>
                  <a:pt x="10186" y="2419"/>
                </a:lnTo>
                <a:lnTo>
                  <a:pt x="10172" y="2348"/>
                </a:lnTo>
                <a:lnTo>
                  <a:pt x="10159" y="2283"/>
                </a:lnTo>
                <a:lnTo>
                  <a:pt x="10146" y="2221"/>
                </a:lnTo>
                <a:lnTo>
                  <a:pt x="10135" y="2165"/>
                </a:lnTo>
                <a:lnTo>
                  <a:pt x="10126" y="2111"/>
                </a:lnTo>
                <a:lnTo>
                  <a:pt x="10118" y="2064"/>
                </a:lnTo>
                <a:lnTo>
                  <a:pt x="10109" y="2021"/>
                </a:lnTo>
                <a:lnTo>
                  <a:pt x="10100" y="1981"/>
                </a:lnTo>
                <a:lnTo>
                  <a:pt x="10093" y="1946"/>
                </a:lnTo>
                <a:lnTo>
                  <a:pt x="10086" y="1913"/>
                </a:lnTo>
                <a:lnTo>
                  <a:pt x="10083" y="1885"/>
                </a:lnTo>
                <a:lnTo>
                  <a:pt x="10078" y="1859"/>
                </a:lnTo>
                <a:lnTo>
                  <a:pt x="10074" y="1836"/>
                </a:lnTo>
                <a:lnTo>
                  <a:pt x="10069" y="1817"/>
                </a:lnTo>
                <a:lnTo>
                  <a:pt x="10066" y="1800"/>
                </a:lnTo>
                <a:lnTo>
                  <a:pt x="10062" y="1786"/>
                </a:lnTo>
                <a:lnTo>
                  <a:pt x="10060" y="1772"/>
                </a:lnTo>
                <a:lnTo>
                  <a:pt x="10059" y="1762"/>
                </a:lnTo>
                <a:lnTo>
                  <a:pt x="10057" y="1746"/>
                </a:lnTo>
                <a:lnTo>
                  <a:pt x="10053" y="1737"/>
                </a:lnTo>
                <a:lnTo>
                  <a:pt x="10052" y="1734"/>
                </a:lnTo>
                <a:lnTo>
                  <a:pt x="10052" y="1732"/>
                </a:lnTo>
                <a:lnTo>
                  <a:pt x="10017" y="1703"/>
                </a:lnTo>
                <a:lnTo>
                  <a:pt x="9982" y="1678"/>
                </a:lnTo>
                <a:lnTo>
                  <a:pt x="9951" y="1654"/>
                </a:lnTo>
                <a:lnTo>
                  <a:pt x="9921" y="1631"/>
                </a:lnTo>
                <a:lnTo>
                  <a:pt x="9867" y="1591"/>
                </a:lnTo>
                <a:lnTo>
                  <a:pt x="9822" y="1556"/>
                </a:lnTo>
                <a:lnTo>
                  <a:pt x="9782" y="1527"/>
                </a:lnTo>
                <a:lnTo>
                  <a:pt x="9751" y="1504"/>
                </a:lnTo>
                <a:lnTo>
                  <a:pt x="9723" y="1483"/>
                </a:lnTo>
                <a:lnTo>
                  <a:pt x="9704" y="1466"/>
                </a:lnTo>
                <a:lnTo>
                  <a:pt x="9686" y="1456"/>
                </a:lnTo>
                <a:lnTo>
                  <a:pt x="9672" y="1447"/>
                </a:lnTo>
                <a:lnTo>
                  <a:pt x="9664" y="1438"/>
                </a:lnTo>
                <a:lnTo>
                  <a:pt x="9660" y="1433"/>
                </a:lnTo>
                <a:lnTo>
                  <a:pt x="9655" y="1431"/>
                </a:lnTo>
                <a:lnTo>
                  <a:pt x="9653" y="1431"/>
                </a:lnTo>
                <a:lnTo>
                  <a:pt x="9653" y="1430"/>
                </a:lnTo>
                <a:lnTo>
                  <a:pt x="9613" y="1442"/>
                </a:lnTo>
                <a:lnTo>
                  <a:pt x="9575" y="1454"/>
                </a:lnTo>
                <a:lnTo>
                  <a:pt x="9542" y="1466"/>
                </a:lnTo>
                <a:lnTo>
                  <a:pt x="9509" y="1475"/>
                </a:lnTo>
                <a:lnTo>
                  <a:pt x="9478" y="1487"/>
                </a:lnTo>
                <a:lnTo>
                  <a:pt x="9450" y="1496"/>
                </a:lnTo>
                <a:lnTo>
                  <a:pt x="9399" y="1510"/>
                </a:lnTo>
                <a:lnTo>
                  <a:pt x="9356" y="1523"/>
                </a:lnTo>
                <a:lnTo>
                  <a:pt x="9321" y="1534"/>
                </a:lnTo>
                <a:lnTo>
                  <a:pt x="9293" y="1543"/>
                </a:lnTo>
                <a:lnTo>
                  <a:pt x="9269" y="1551"/>
                </a:lnTo>
                <a:lnTo>
                  <a:pt x="9252" y="1556"/>
                </a:lnTo>
                <a:lnTo>
                  <a:pt x="9238" y="1560"/>
                </a:lnTo>
                <a:lnTo>
                  <a:pt x="9227" y="1565"/>
                </a:lnTo>
                <a:lnTo>
                  <a:pt x="9220" y="1567"/>
                </a:lnTo>
                <a:lnTo>
                  <a:pt x="9219" y="1567"/>
                </a:lnTo>
                <a:lnTo>
                  <a:pt x="9215" y="1569"/>
                </a:lnTo>
                <a:lnTo>
                  <a:pt x="9213" y="1569"/>
                </a:lnTo>
                <a:lnTo>
                  <a:pt x="9175" y="1515"/>
                </a:lnTo>
                <a:lnTo>
                  <a:pt x="9138" y="1470"/>
                </a:lnTo>
                <a:lnTo>
                  <a:pt x="9109" y="1428"/>
                </a:lnTo>
                <a:lnTo>
                  <a:pt x="9083" y="1391"/>
                </a:lnTo>
                <a:lnTo>
                  <a:pt x="9060" y="1363"/>
                </a:lnTo>
                <a:lnTo>
                  <a:pt x="9043" y="1337"/>
                </a:lnTo>
                <a:lnTo>
                  <a:pt x="9027" y="1318"/>
                </a:lnTo>
                <a:lnTo>
                  <a:pt x="9017" y="1303"/>
                </a:lnTo>
                <a:lnTo>
                  <a:pt x="9006" y="1289"/>
                </a:lnTo>
                <a:lnTo>
                  <a:pt x="8999" y="1280"/>
                </a:lnTo>
                <a:lnTo>
                  <a:pt x="8994" y="1275"/>
                </a:lnTo>
                <a:lnTo>
                  <a:pt x="8991" y="1268"/>
                </a:lnTo>
                <a:lnTo>
                  <a:pt x="8989" y="1264"/>
                </a:lnTo>
                <a:lnTo>
                  <a:pt x="8989" y="1263"/>
                </a:lnTo>
                <a:lnTo>
                  <a:pt x="9053" y="1183"/>
                </a:lnTo>
                <a:lnTo>
                  <a:pt x="9116" y="1106"/>
                </a:lnTo>
                <a:lnTo>
                  <a:pt x="9172" y="1035"/>
                </a:lnTo>
                <a:lnTo>
                  <a:pt x="9227" y="967"/>
                </a:lnTo>
                <a:lnTo>
                  <a:pt x="9278" y="906"/>
                </a:lnTo>
                <a:lnTo>
                  <a:pt x="9323" y="847"/>
                </a:lnTo>
                <a:lnTo>
                  <a:pt x="9365" y="795"/>
                </a:lnTo>
                <a:lnTo>
                  <a:pt x="9406" y="746"/>
                </a:lnTo>
                <a:lnTo>
                  <a:pt x="9441" y="701"/>
                </a:lnTo>
                <a:lnTo>
                  <a:pt x="9476" y="659"/>
                </a:lnTo>
                <a:lnTo>
                  <a:pt x="9507" y="623"/>
                </a:lnTo>
                <a:lnTo>
                  <a:pt x="9533" y="586"/>
                </a:lnTo>
                <a:lnTo>
                  <a:pt x="9559" y="553"/>
                </a:lnTo>
                <a:lnTo>
                  <a:pt x="9582" y="527"/>
                </a:lnTo>
                <a:lnTo>
                  <a:pt x="9601" y="501"/>
                </a:lnTo>
                <a:lnTo>
                  <a:pt x="9620" y="480"/>
                </a:lnTo>
                <a:lnTo>
                  <a:pt x="9636" y="459"/>
                </a:lnTo>
                <a:lnTo>
                  <a:pt x="9650" y="442"/>
                </a:lnTo>
                <a:lnTo>
                  <a:pt x="9662" y="428"/>
                </a:lnTo>
                <a:lnTo>
                  <a:pt x="9671" y="414"/>
                </a:lnTo>
                <a:lnTo>
                  <a:pt x="9688" y="395"/>
                </a:lnTo>
                <a:lnTo>
                  <a:pt x="9700" y="381"/>
                </a:lnTo>
                <a:lnTo>
                  <a:pt x="9705" y="372"/>
                </a:lnTo>
                <a:lnTo>
                  <a:pt x="9709" y="370"/>
                </a:lnTo>
                <a:lnTo>
                  <a:pt x="9711" y="369"/>
                </a:lnTo>
                <a:lnTo>
                  <a:pt x="9848" y="350"/>
                </a:lnTo>
                <a:lnTo>
                  <a:pt x="9982" y="336"/>
                </a:lnTo>
                <a:lnTo>
                  <a:pt x="10111" y="318"/>
                </a:lnTo>
                <a:lnTo>
                  <a:pt x="10236" y="303"/>
                </a:lnTo>
                <a:lnTo>
                  <a:pt x="10358" y="289"/>
                </a:lnTo>
                <a:lnTo>
                  <a:pt x="10474" y="273"/>
                </a:lnTo>
                <a:lnTo>
                  <a:pt x="10587" y="261"/>
                </a:lnTo>
                <a:lnTo>
                  <a:pt x="10697" y="247"/>
                </a:lnTo>
                <a:lnTo>
                  <a:pt x="10803" y="235"/>
                </a:lnTo>
                <a:lnTo>
                  <a:pt x="10904" y="221"/>
                </a:lnTo>
                <a:lnTo>
                  <a:pt x="11001" y="210"/>
                </a:lnTo>
                <a:lnTo>
                  <a:pt x="11095" y="197"/>
                </a:lnTo>
                <a:lnTo>
                  <a:pt x="11187" y="186"/>
                </a:lnTo>
                <a:lnTo>
                  <a:pt x="11273" y="176"/>
                </a:lnTo>
                <a:lnTo>
                  <a:pt x="11358" y="167"/>
                </a:lnTo>
                <a:lnTo>
                  <a:pt x="11440" y="155"/>
                </a:lnTo>
                <a:lnTo>
                  <a:pt x="11516" y="146"/>
                </a:lnTo>
                <a:lnTo>
                  <a:pt x="11591" y="137"/>
                </a:lnTo>
                <a:lnTo>
                  <a:pt x="11660" y="129"/>
                </a:lnTo>
                <a:lnTo>
                  <a:pt x="11728" y="120"/>
                </a:lnTo>
                <a:lnTo>
                  <a:pt x="11791" y="111"/>
                </a:lnTo>
                <a:lnTo>
                  <a:pt x="11855" y="106"/>
                </a:lnTo>
                <a:lnTo>
                  <a:pt x="11914" y="99"/>
                </a:lnTo>
                <a:lnTo>
                  <a:pt x="11968" y="92"/>
                </a:lnTo>
                <a:lnTo>
                  <a:pt x="12024" y="85"/>
                </a:lnTo>
                <a:lnTo>
                  <a:pt x="12074" y="78"/>
                </a:lnTo>
                <a:lnTo>
                  <a:pt x="12123" y="73"/>
                </a:lnTo>
                <a:lnTo>
                  <a:pt x="12168" y="68"/>
                </a:lnTo>
                <a:lnTo>
                  <a:pt x="12210" y="61"/>
                </a:lnTo>
                <a:lnTo>
                  <a:pt x="12252" y="57"/>
                </a:lnTo>
                <a:lnTo>
                  <a:pt x="12290" y="52"/>
                </a:lnTo>
                <a:lnTo>
                  <a:pt x="12327" y="49"/>
                </a:lnTo>
                <a:lnTo>
                  <a:pt x="12361" y="43"/>
                </a:lnTo>
                <a:lnTo>
                  <a:pt x="12391" y="40"/>
                </a:lnTo>
                <a:lnTo>
                  <a:pt x="12448" y="33"/>
                </a:lnTo>
                <a:lnTo>
                  <a:pt x="12499" y="26"/>
                </a:lnTo>
                <a:lnTo>
                  <a:pt x="12542" y="23"/>
                </a:lnTo>
                <a:lnTo>
                  <a:pt x="12577" y="17"/>
                </a:lnTo>
                <a:lnTo>
                  <a:pt x="12608" y="14"/>
                </a:lnTo>
                <a:lnTo>
                  <a:pt x="12633" y="9"/>
                </a:lnTo>
                <a:lnTo>
                  <a:pt x="12652" y="7"/>
                </a:lnTo>
                <a:lnTo>
                  <a:pt x="12667" y="7"/>
                </a:lnTo>
                <a:lnTo>
                  <a:pt x="12680" y="5"/>
                </a:lnTo>
                <a:lnTo>
                  <a:pt x="12688" y="2"/>
                </a:lnTo>
                <a:lnTo>
                  <a:pt x="12694" y="2"/>
                </a:lnTo>
                <a:lnTo>
                  <a:pt x="12697" y="0"/>
                </a:lnTo>
                <a:lnTo>
                  <a:pt x="12700" y="0"/>
                </a:lnTo>
                <a:lnTo>
                  <a:pt x="13429" y="598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txBody>
          <a:bodyPr vert="horz" wrap="square" lIns="34290" tIns="17145" rIns="34290" bIns="17145" numCol="1" anchor="t" anchorCtr="0" compatLnSpc="1">
            <a:prstTxWarp prst="textNoShape">
              <a:avLst/>
            </a:prstTxWarp>
          </a:bodyPr>
          <a:lstStyle/>
          <a:p>
            <a:endParaRPr lang="en-US" sz="675" dirty="0"/>
          </a:p>
        </p:txBody>
      </p:sp>
      <p:grpSp>
        <p:nvGrpSpPr>
          <p:cNvPr id="20" name="Group 18"/>
          <p:cNvGrpSpPr>
            <a:grpSpLocks noChangeAspect="1"/>
          </p:cNvGrpSpPr>
          <p:nvPr/>
        </p:nvGrpSpPr>
        <p:grpSpPr bwMode="auto">
          <a:xfrm>
            <a:off x="-5130" y="3324836"/>
            <a:ext cx="1719630" cy="2103603"/>
            <a:chOff x="2978" y="-1106"/>
            <a:chExt cx="2813" cy="3097"/>
          </a:xfrm>
          <a:solidFill>
            <a:schemeClr val="bg1">
              <a:lumMod val="95000"/>
              <a:alpha val="2000"/>
            </a:schemeClr>
          </a:solidFill>
        </p:grpSpPr>
        <p:sp>
          <p:nvSpPr>
            <p:cNvPr id="21" name="Freeform 19"/>
            <p:cNvSpPr>
              <a:spLocks/>
            </p:cNvSpPr>
            <p:nvPr userDrawn="1"/>
          </p:nvSpPr>
          <p:spPr bwMode="auto">
            <a:xfrm>
              <a:off x="3869" y="596"/>
              <a:ext cx="4" cy="7"/>
            </a:xfrm>
            <a:custGeom>
              <a:avLst/>
              <a:gdLst>
                <a:gd name="T0" fmla="*/ 1 w 2"/>
                <a:gd name="T1" fmla="*/ 3 h 3"/>
                <a:gd name="T2" fmla="*/ 2 w 2"/>
                <a:gd name="T3" fmla="*/ 1 h 3"/>
                <a:gd name="T4" fmla="*/ 0 w 2"/>
                <a:gd name="T5" fmla="*/ 0 h 3"/>
                <a:gd name="T6" fmla="*/ 1 w 2"/>
                <a:gd name="T7" fmla="*/ 2 h 3"/>
                <a:gd name="T8" fmla="*/ 1 w 2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3">
                  <a:moveTo>
                    <a:pt x="1" y="3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1" y="2"/>
                    <a:pt x="1" y="2"/>
                  </a:cubicBezTo>
                  <a:cubicBezTo>
                    <a:pt x="1" y="3"/>
                    <a:pt x="1" y="3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675" dirty="0"/>
            </a:p>
          </p:txBody>
        </p:sp>
        <p:sp>
          <p:nvSpPr>
            <p:cNvPr id="22" name="Freeform 20"/>
            <p:cNvSpPr>
              <a:spLocks noEditPoints="1"/>
            </p:cNvSpPr>
            <p:nvPr userDrawn="1"/>
          </p:nvSpPr>
          <p:spPr bwMode="auto">
            <a:xfrm>
              <a:off x="2978" y="-1106"/>
              <a:ext cx="2813" cy="3097"/>
            </a:xfrm>
            <a:custGeom>
              <a:avLst/>
              <a:gdLst>
                <a:gd name="T0" fmla="*/ 806 w 1188"/>
                <a:gd name="T1" fmla="*/ 676 h 1308"/>
                <a:gd name="T2" fmla="*/ 1188 w 1188"/>
                <a:gd name="T3" fmla="*/ 377 h 1308"/>
                <a:gd name="T4" fmla="*/ 708 w 1188"/>
                <a:gd name="T5" fmla="*/ 443 h 1308"/>
                <a:gd name="T6" fmla="*/ 746 w 1188"/>
                <a:gd name="T7" fmla="*/ 131 h 1308"/>
                <a:gd name="T8" fmla="*/ 556 w 1188"/>
                <a:gd name="T9" fmla="*/ 381 h 1308"/>
                <a:gd name="T10" fmla="*/ 257 w 1188"/>
                <a:gd name="T11" fmla="*/ 0 h 1308"/>
                <a:gd name="T12" fmla="*/ 323 w 1188"/>
                <a:gd name="T13" fmla="*/ 480 h 1308"/>
                <a:gd name="T14" fmla="*/ 11 w 1188"/>
                <a:gd name="T15" fmla="*/ 442 h 1308"/>
                <a:gd name="T16" fmla="*/ 262 w 1188"/>
                <a:gd name="T17" fmla="*/ 632 h 1308"/>
                <a:gd name="T18" fmla="*/ 0 w 1188"/>
                <a:gd name="T19" fmla="*/ 837 h 1308"/>
                <a:gd name="T20" fmla="*/ 0 w 1188"/>
                <a:gd name="T21" fmla="*/ 914 h 1308"/>
                <a:gd name="T22" fmla="*/ 360 w 1188"/>
                <a:gd name="T23" fmla="*/ 865 h 1308"/>
                <a:gd name="T24" fmla="*/ 322 w 1188"/>
                <a:gd name="T25" fmla="*/ 1177 h 1308"/>
                <a:gd name="T26" fmla="*/ 512 w 1188"/>
                <a:gd name="T27" fmla="*/ 926 h 1308"/>
                <a:gd name="T28" fmla="*/ 811 w 1188"/>
                <a:gd name="T29" fmla="*/ 1308 h 1308"/>
                <a:gd name="T30" fmla="*/ 745 w 1188"/>
                <a:gd name="T31" fmla="*/ 827 h 1308"/>
                <a:gd name="T32" fmla="*/ 1057 w 1188"/>
                <a:gd name="T33" fmla="*/ 866 h 1308"/>
                <a:gd name="T34" fmla="*/ 806 w 1188"/>
                <a:gd name="T35" fmla="*/ 676 h 1308"/>
                <a:gd name="T36" fmla="*/ 608 w 1188"/>
                <a:gd name="T37" fmla="*/ 811 h 1308"/>
                <a:gd name="T38" fmla="*/ 600 w 1188"/>
                <a:gd name="T39" fmla="*/ 810 h 1308"/>
                <a:gd name="T40" fmla="*/ 596 w 1188"/>
                <a:gd name="T41" fmla="*/ 815 h 1308"/>
                <a:gd name="T42" fmla="*/ 593 w 1188"/>
                <a:gd name="T43" fmla="*/ 817 h 1308"/>
                <a:gd name="T44" fmla="*/ 377 w 1188"/>
                <a:gd name="T45" fmla="*/ 722 h 1308"/>
                <a:gd name="T46" fmla="*/ 377 w 1188"/>
                <a:gd name="T47" fmla="*/ 726 h 1308"/>
                <a:gd name="T48" fmla="*/ 375 w 1188"/>
                <a:gd name="T49" fmla="*/ 721 h 1308"/>
                <a:gd name="T50" fmla="*/ 373 w 1188"/>
                <a:gd name="T51" fmla="*/ 717 h 1308"/>
                <a:gd name="T52" fmla="*/ 376 w 1188"/>
                <a:gd name="T53" fmla="*/ 719 h 1308"/>
                <a:gd name="T54" fmla="*/ 462 w 1188"/>
                <a:gd name="T55" fmla="*/ 498 h 1308"/>
                <a:gd name="T56" fmla="*/ 461 w 1188"/>
                <a:gd name="T57" fmla="*/ 497 h 1308"/>
                <a:gd name="T58" fmla="*/ 467 w 1188"/>
                <a:gd name="T59" fmla="*/ 495 h 1308"/>
                <a:gd name="T60" fmla="*/ 468 w 1188"/>
                <a:gd name="T61" fmla="*/ 494 h 1308"/>
                <a:gd name="T62" fmla="*/ 462 w 1188"/>
                <a:gd name="T63" fmla="*/ 498 h 1308"/>
                <a:gd name="T64" fmla="*/ 468 w 1188"/>
                <a:gd name="T65" fmla="*/ 498 h 1308"/>
                <a:gd name="T66" fmla="*/ 471 w 1188"/>
                <a:gd name="T67" fmla="*/ 493 h 1308"/>
                <a:gd name="T68" fmla="*/ 691 w 1188"/>
                <a:gd name="T69" fmla="*/ 581 h 1308"/>
                <a:gd name="T70" fmla="*/ 690 w 1188"/>
                <a:gd name="T71" fmla="*/ 588 h 1308"/>
                <a:gd name="T72" fmla="*/ 695 w 1188"/>
                <a:gd name="T73" fmla="*/ 592 h 1308"/>
                <a:gd name="T74" fmla="*/ 608 w 1188"/>
                <a:gd name="T75" fmla="*/ 811 h 1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188" h="1308">
                  <a:moveTo>
                    <a:pt x="806" y="676"/>
                  </a:moveTo>
                  <a:cubicBezTo>
                    <a:pt x="1188" y="377"/>
                    <a:pt x="1188" y="377"/>
                    <a:pt x="1188" y="377"/>
                  </a:cubicBezTo>
                  <a:cubicBezTo>
                    <a:pt x="708" y="443"/>
                    <a:pt x="708" y="443"/>
                    <a:pt x="708" y="443"/>
                  </a:cubicBezTo>
                  <a:cubicBezTo>
                    <a:pt x="746" y="131"/>
                    <a:pt x="746" y="131"/>
                    <a:pt x="746" y="131"/>
                  </a:cubicBezTo>
                  <a:cubicBezTo>
                    <a:pt x="657" y="249"/>
                    <a:pt x="596" y="328"/>
                    <a:pt x="556" y="381"/>
                  </a:cubicBezTo>
                  <a:cubicBezTo>
                    <a:pt x="257" y="0"/>
                    <a:pt x="257" y="0"/>
                    <a:pt x="257" y="0"/>
                  </a:cubicBezTo>
                  <a:cubicBezTo>
                    <a:pt x="293" y="261"/>
                    <a:pt x="313" y="403"/>
                    <a:pt x="323" y="480"/>
                  </a:cubicBezTo>
                  <a:cubicBezTo>
                    <a:pt x="11" y="442"/>
                    <a:pt x="11" y="442"/>
                    <a:pt x="11" y="442"/>
                  </a:cubicBezTo>
                  <a:cubicBezTo>
                    <a:pt x="128" y="531"/>
                    <a:pt x="208" y="591"/>
                    <a:pt x="262" y="632"/>
                  </a:cubicBezTo>
                  <a:cubicBezTo>
                    <a:pt x="139" y="728"/>
                    <a:pt x="56" y="793"/>
                    <a:pt x="0" y="837"/>
                  </a:cubicBezTo>
                  <a:cubicBezTo>
                    <a:pt x="0" y="914"/>
                    <a:pt x="0" y="914"/>
                    <a:pt x="0" y="914"/>
                  </a:cubicBezTo>
                  <a:cubicBezTo>
                    <a:pt x="185" y="889"/>
                    <a:pt x="295" y="874"/>
                    <a:pt x="360" y="865"/>
                  </a:cubicBezTo>
                  <a:cubicBezTo>
                    <a:pt x="322" y="1177"/>
                    <a:pt x="322" y="1177"/>
                    <a:pt x="322" y="1177"/>
                  </a:cubicBezTo>
                  <a:cubicBezTo>
                    <a:pt x="411" y="1059"/>
                    <a:pt x="471" y="980"/>
                    <a:pt x="512" y="926"/>
                  </a:cubicBezTo>
                  <a:cubicBezTo>
                    <a:pt x="811" y="1308"/>
                    <a:pt x="811" y="1308"/>
                    <a:pt x="811" y="1308"/>
                  </a:cubicBezTo>
                  <a:cubicBezTo>
                    <a:pt x="775" y="1047"/>
                    <a:pt x="755" y="905"/>
                    <a:pt x="745" y="827"/>
                  </a:cubicBezTo>
                  <a:cubicBezTo>
                    <a:pt x="1057" y="866"/>
                    <a:pt x="1057" y="866"/>
                    <a:pt x="1057" y="866"/>
                  </a:cubicBezTo>
                  <a:lnTo>
                    <a:pt x="806" y="676"/>
                  </a:lnTo>
                  <a:close/>
                  <a:moveTo>
                    <a:pt x="608" y="811"/>
                  </a:moveTo>
                  <a:cubicBezTo>
                    <a:pt x="600" y="810"/>
                    <a:pt x="600" y="810"/>
                    <a:pt x="600" y="810"/>
                  </a:cubicBezTo>
                  <a:cubicBezTo>
                    <a:pt x="596" y="815"/>
                    <a:pt x="596" y="815"/>
                    <a:pt x="596" y="815"/>
                  </a:cubicBezTo>
                  <a:cubicBezTo>
                    <a:pt x="595" y="816"/>
                    <a:pt x="594" y="816"/>
                    <a:pt x="593" y="817"/>
                  </a:cubicBezTo>
                  <a:cubicBezTo>
                    <a:pt x="508" y="846"/>
                    <a:pt x="414" y="806"/>
                    <a:pt x="377" y="722"/>
                  </a:cubicBezTo>
                  <a:cubicBezTo>
                    <a:pt x="377" y="724"/>
                    <a:pt x="377" y="725"/>
                    <a:pt x="377" y="726"/>
                  </a:cubicBezTo>
                  <a:cubicBezTo>
                    <a:pt x="376" y="725"/>
                    <a:pt x="375" y="723"/>
                    <a:pt x="375" y="721"/>
                  </a:cubicBezTo>
                  <a:cubicBezTo>
                    <a:pt x="374" y="720"/>
                    <a:pt x="373" y="718"/>
                    <a:pt x="373" y="717"/>
                  </a:cubicBezTo>
                  <a:cubicBezTo>
                    <a:pt x="376" y="719"/>
                    <a:pt x="376" y="719"/>
                    <a:pt x="376" y="719"/>
                  </a:cubicBezTo>
                  <a:cubicBezTo>
                    <a:pt x="342" y="633"/>
                    <a:pt x="380" y="537"/>
                    <a:pt x="462" y="498"/>
                  </a:cubicBezTo>
                  <a:cubicBezTo>
                    <a:pt x="462" y="497"/>
                    <a:pt x="461" y="497"/>
                    <a:pt x="461" y="497"/>
                  </a:cubicBezTo>
                  <a:cubicBezTo>
                    <a:pt x="463" y="496"/>
                    <a:pt x="465" y="496"/>
                    <a:pt x="467" y="495"/>
                  </a:cubicBezTo>
                  <a:cubicBezTo>
                    <a:pt x="467" y="494"/>
                    <a:pt x="468" y="494"/>
                    <a:pt x="468" y="494"/>
                  </a:cubicBezTo>
                  <a:cubicBezTo>
                    <a:pt x="466" y="495"/>
                    <a:pt x="465" y="496"/>
                    <a:pt x="462" y="498"/>
                  </a:cubicBezTo>
                  <a:cubicBezTo>
                    <a:pt x="468" y="498"/>
                    <a:pt x="468" y="498"/>
                    <a:pt x="468" y="498"/>
                  </a:cubicBezTo>
                  <a:cubicBezTo>
                    <a:pt x="471" y="493"/>
                    <a:pt x="471" y="493"/>
                    <a:pt x="471" y="493"/>
                  </a:cubicBezTo>
                  <a:cubicBezTo>
                    <a:pt x="557" y="459"/>
                    <a:pt x="652" y="498"/>
                    <a:pt x="691" y="581"/>
                  </a:cubicBezTo>
                  <a:cubicBezTo>
                    <a:pt x="690" y="588"/>
                    <a:pt x="690" y="588"/>
                    <a:pt x="690" y="588"/>
                  </a:cubicBezTo>
                  <a:cubicBezTo>
                    <a:pt x="695" y="592"/>
                    <a:pt x="695" y="592"/>
                    <a:pt x="695" y="592"/>
                  </a:cubicBezTo>
                  <a:cubicBezTo>
                    <a:pt x="728" y="677"/>
                    <a:pt x="690" y="772"/>
                    <a:pt x="608" y="8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675" dirty="0"/>
            </a:p>
          </p:txBody>
        </p:sp>
        <p:sp>
          <p:nvSpPr>
            <p:cNvPr id="23" name="Freeform 21"/>
            <p:cNvSpPr>
              <a:spLocks noEditPoints="1"/>
            </p:cNvSpPr>
            <p:nvPr userDrawn="1"/>
          </p:nvSpPr>
          <p:spPr bwMode="auto">
            <a:xfrm>
              <a:off x="3954" y="153"/>
              <a:ext cx="585" cy="545"/>
            </a:xfrm>
            <a:custGeom>
              <a:avLst/>
              <a:gdLst>
                <a:gd name="T0" fmla="*/ 223 w 247"/>
                <a:gd name="T1" fmla="*/ 79 h 230"/>
                <a:gd name="T2" fmla="*/ 82 w 247"/>
                <a:gd name="T3" fmla="*/ 23 h 230"/>
                <a:gd name="T4" fmla="*/ 81 w 247"/>
                <a:gd name="T5" fmla="*/ 23 h 230"/>
                <a:gd name="T6" fmla="*/ 80 w 247"/>
                <a:gd name="T7" fmla="*/ 23 h 230"/>
                <a:gd name="T8" fmla="*/ 23 w 247"/>
                <a:gd name="T9" fmla="*/ 164 h 230"/>
                <a:gd name="T10" fmla="*/ 118 w 247"/>
                <a:gd name="T11" fmla="*/ 229 h 230"/>
                <a:gd name="T12" fmla="*/ 166 w 247"/>
                <a:gd name="T13" fmla="*/ 221 h 230"/>
                <a:gd name="T14" fmla="*/ 223 w 247"/>
                <a:gd name="T15" fmla="*/ 79 h 230"/>
                <a:gd name="T16" fmla="*/ 124 w 247"/>
                <a:gd name="T17" fmla="*/ 194 h 230"/>
                <a:gd name="T18" fmla="*/ 52 w 247"/>
                <a:gd name="T19" fmla="*/ 122 h 230"/>
                <a:gd name="T20" fmla="*/ 124 w 247"/>
                <a:gd name="T21" fmla="*/ 50 h 230"/>
                <a:gd name="T22" fmla="*/ 196 w 247"/>
                <a:gd name="T23" fmla="*/ 122 h 230"/>
                <a:gd name="T24" fmla="*/ 124 w 247"/>
                <a:gd name="T25" fmla="*/ 194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7" h="230">
                  <a:moveTo>
                    <a:pt x="223" y="79"/>
                  </a:moveTo>
                  <a:cubicBezTo>
                    <a:pt x="200" y="25"/>
                    <a:pt x="136" y="0"/>
                    <a:pt x="82" y="23"/>
                  </a:cubicBezTo>
                  <a:cubicBezTo>
                    <a:pt x="82" y="23"/>
                    <a:pt x="82" y="23"/>
                    <a:pt x="81" y="23"/>
                  </a:cubicBezTo>
                  <a:cubicBezTo>
                    <a:pt x="81" y="23"/>
                    <a:pt x="81" y="23"/>
                    <a:pt x="80" y="23"/>
                  </a:cubicBezTo>
                  <a:cubicBezTo>
                    <a:pt x="26" y="46"/>
                    <a:pt x="0" y="109"/>
                    <a:pt x="23" y="164"/>
                  </a:cubicBezTo>
                  <a:cubicBezTo>
                    <a:pt x="40" y="203"/>
                    <a:pt x="78" y="227"/>
                    <a:pt x="118" y="229"/>
                  </a:cubicBezTo>
                  <a:cubicBezTo>
                    <a:pt x="134" y="230"/>
                    <a:pt x="150" y="227"/>
                    <a:pt x="166" y="221"/>
                  </a:cubicBezTo>
                  <a:cubicBezTo>
                    <a:pt x="220" y="198"/>
                    <a:pt x="247" y="134"/>
                    <a:pt x="223" y="79"/>
                  </a:cubicBezTo>
                  <a:close/>
                  <a:moveTo>
                    <a:pt x="124" y="194"/>
                  </a:moveTo>
                  <a:cubicBezTo>
                    <a:pt x="84" y="194"/>
                    <a:pt x="52" y="162"/>
                    <a:pt x="52" y="122"/>
                  </a:cubicBezTo>
                  <a:cubicBezTo>
                    <a:pt x="52" y="82"/>
                    <a:pt x="84" y="50"/>
                    <a:pt x="124" y="50"/>
                  </a:cubicBezTo>
                  <a:cubicBezTo>
                    <a:pt x="164" y="50"/>
                    <a:pt x="196" y="82"/>
                    <a:pt x="196" y="122"/>
                  </a:cubicBezTo>
                  <a:cubicBezTo>
                    <a:pt x="196" y="162"/>
                    <a:pt x="164" y="194"/>
                    <a:pt x="124" y="19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675" dirty="0"/>
            </a:p>
          </p:txBody>
        </p:sp>
      </p:grpSp>
      <p:sp>
        <p:nvSpPr>
          <p:cNvPr id="29" name="Title 1"/>
          <p:cNvSpPr>
            <a:spLocks noGrp="1"/>
          </p:cNvSpPr>
          <p:nvPr>
            <p:ph type="title" hasCustomPrompt="1"/>
          </p:nvPr>
        </p:nvSpPr>
        <p:spPr>
          <a:xfrm>
            <a:off x="262394" y="102307"/>
            <a:ext cx="8400811" cy="729791"/>
          </a:xfrm>
          <a:prstGeom prst="rect">
            <a:avLst/>
          </a:prstGeom>
        </p:spPr>
        <p:txBody>
          <a:bodyPr vert="horz" lIns="0" tIns="0" rIns="0" bIns="0" anchor="b"/>
          <a:lstStyle>
            <a:lvl1pPr algn="l">
              <a:defRPr sz="2000" b="1" spc="-8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Title</a:t>
            </a:r>
            <a:endParaRPr lang="en-US" dirty="0"/>
          </a:p>
        </p:txBody>
      </p:sp>
      <p:sp>
        <p:nvSpPr>
          <p:cNvPr id="31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62381" y="885973"/>
            <a:ext cx="8407172" cy="268849"/>
          </a:xfrm>
          <a:prstGeom prst="rect">
            <a:avLst/>
          </a:prstGeom>
        </p:spPr>
        <p:txBody>
          <a:bodyPr vert="horz" lIns="0" tIns="0" rIns="0" bIns="0" anchor="t"/>
          <a:lstStyle>
            <a:lvl1pPr>
              <a:buNone/>
              <a:defRPr sz="1500" b="1" spc="-60">
                <a:solidFill>
                  <a:schemeClr val="accent1"/>
                </a:solidFill>
              </a:defRPr>
            </a:lvl1pPr>
            <a:lvl2pPr>
              <a:buNone/>
              <a:defRPr sz="1400" b="1"/>
            </a:lvl2pPr>
            <a:lvl3pPr>
              <a:buNone/>
              <a:defRPr sz="1400" b="1"/>
            </a:lvl3pPr>
            <a:lvl4pPr>
              <a:buNone/>
              <a:defRPr sz="1400" b="1"/>
            </a:lvl4pPr>
            <a:lvl5pPr>
              <a:buNone/>
              <a:defRPr sz="1400" b="1"/>
            </a:lvl5pPr>
          </a:lstStyle>
          <a:p>
            <a:pPr lvl="0"/>
            <a:r>
              <a:rPr lang="en-US" dirty="0" smtClean="0"/>
              <a:t>Subtitle</a:t>
            </a:r>
          </a:p>
        </p:txBody>
      </p:sp>
      <p:grpSp>
        <p:nvGrpSpPr>
          <p:cNvPr id="27" name="Group 26"/>
          <p:cNvGrpSpPr/>
          <p:nvPr/>
        </p:nvGrpSpPr>
        <p:grpSpPr>
          <a:xfrm>
            <a:off x="259244" y="5464293"/>
            <a:ext cx="543261" cy="117358"/>
            <a:chOff x="16712421" y="4152115"/>
            <a:chExt cx="3102095" cy="603113"/>
          </a:xfrm>
          <a:solidFill>
            <a:schemeClr val="bg1"/>
          </a:solidFill>
        </p:grpSpPr>
        <p:grpSp>
          <p:nvGrpSpPr>
            <p:cNvPr id="28" name="Group 4"/>
            <p:cNvGrpSpPr>
              <a:grpSpLocks noChangeAspect="1"/>
            </p:cNvGrpSpPr>
            <p:nvPr/>
          </p:nvGrpSpPr>
          <p:grpSpPr bwMode="auto">
            <a:xfrm>
              <a:off x="17625353" y="4230601"/>
              <a:ext cx="2189163" cy="407786"/>
              <a:chOff x="12934" y="526"/>
              <a:chExt cx="1734" cy="323"/>
            </a:xfrm>
            <a:grpFill/>
          </p:grpSpPr>
          <p:sp>
            <p:nvSpPr>
              <p:cNvPr id="36" name="Freeform 35"/>
              <p:cNvSpPr>
                <a:spLocks/>
              </p:cNvSpPr>
              <p:nvPr/>
            </p:nvSpPr>
            <p:spPr bwMode="auto">
              <a:xfrm>
                <a:off x="12934" y="545"/>
                <a:ext cx="201" cy="298"/>
              </a:xfrm>
              <a:custGeom>
                <a:avLst/>
                <a:gdLst>
                  <a:gd name="T0" fmla="*/ 1047 w 1410"/>
                  <a:gd name="T1" fmla="*/ 2083 h 2083"/>
                  <a:gd name="T2" fmla="*/ 580 w 1410"/>
                  <a:gd name="T3" fmla="*/ 1105 h 2083"/>
                  <a:gd name="T4" fmla="*/ 421 w 1410"/>
                  <a:gd name="T5" fmla="*/ 755 h 2083"/>
                  <a:gd name="T6" fmla="*/ 315 w 1410"/>
                  <a:gd name="T7" fmla="*/ 488 h 2083"/>
                  <a:gd name="T8" fmla="*/ 306 w 1410"/>
                  <a:gd name="T9" fmla="*/ 496 h 2083"/>
                  <a:gd name="T10" fmla="*/ 322 w 1410"/>
                  <a:gd name="T11" fmla="*/ 782 h 2083"/>
                  <a:gd name="T12" fmla="*/ 327 w 1410"/>
                  <a:gd name="T13" fmla="*/ 1074 h 2083"/>
                  <a:gd name="T14" fmla="*/ 340 w 1410"/>
                  <a:gd name="T15" fmla="*/ 2083 h 2083"/>
                  <a:gd name="T16" fmla="*/ 0 w 1410"/>
                  <a:gd name="T17" fmla="*/ 2083 h 2083"/>
                  <a:gd name="T18" fmla="*/ 0 w 1410"/>
                  <a:gd name="T19" fmla="*/ 0 h 2083"/>
                  <a:gd name="T20" fmla="*/ 391 w 1410"/>
                  <a:gd name="T21" fmla="*/ 0 h 2083"/>
                  <a:gd name="T22" fmla="*/ 896 w 1410"/>
                  <a:gd name="T23" fmla="*/ 1018 h 2083"/>
                  <a:gd name="T24" fmla="*/ 967 w 1410"/>
                  <a:gd name="T25" fmla="*/ 1169 h 2083"/>
                  <a:gd name="T26" fmla="*/ 1029 w 1410"/>
                  <a:gd name="T27" fmla="*/ 1322 h 2083"/>
                  <a:gd name="T28" fmla="*/ 1110 w 1410"/>
                  <a:gd name="T29" fmla="*/ 1553 h 2083"/>
                  <a:gd name="T30" fmla="*/ 1119 w 1410"/>
                  <a:gd name="T31" fmla="*/ 1544 h 2083"/>
                  <a:gd name="T32" fmla="*/ 1100 w 1410"/>
                  <a:gd name="T33" fmla="*/ 1279 h 2083"/>
                  <a:gd name="T34" fmla="*/ 1088 w 1410"/>
                  <a:gd name="T35" fmla="*/ 951 h 2083"/>
                  <a:gd name="T36" fmla="*/ 1083 w 1410"/>
                  <a:gd name="T37" fmla="*/ 0 h 2083"/>
                  <a:gd name="T38" fmla="*/ 1410 w 1410"/>
                  <a:gd name="T39" fmla="*/ 0 h 2083"/>
                  <a:gd name="T40" fmla="*/ 1410 w 1410"/>
                  <a:gd name="T41" fmla="*/ 2083 h 2083"/>
                  <a:gd name="T42" fmla="*/ 1047 w 1410"/>
                  <a:gd name="T43" fmla="*/ 2083 h 2083"/>
                  <a:gd name="T44" fmla="*/ 1047 w 1410"/>
                  <a:gd name="T45" fmla="*/ 2083 h 20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410" h="2083">
                    <a:moveTo>
                      <a:pt x="1047" y="2083"/>
                    </a:moveTo>
                    <a:lnTo>
                      <a:pt x="580" y="1105"/>
                    </a:lnTo>
                    <a:lnTo>
                      <a:pt x="421" y="755"/>
                    </a:lnTo>
                    <a:lnTo>
                      <a:pt x="315" y="488"/>
                    </a:lnTo>
                    <a:lnTo>
                      <a:pt x="306" y="496"/>
                    </a:lnTo>
                    <a:lnTo>
                      <a:pt x="322" y="782"/>
                    </a:lnTo>
                    <a:lnTo>
                      <a:pt x="327" y="1074"/>
                    </a:lnTo>
                    <a:lnTo>
                      <a:pt x="340" y="2083"/>
                    </a:lnTo>
                    <a:lnTo>
                      <a:pt x="0" y="2083"/>
                    </a:lnTo>
                    <a:lnTo>
                      <a:pt x="0" y="0"/>
                    </a:lnTo>
                    <a:lnTo>
                      <a:pt x="391" y="0"/>
                    </a:lnTo>
                    <a:lnTo>
                      <a:pt x="896" y="1018"/>
                    </a:lnTo>
                    <a:lnTo>
                      <a:pt x="967" y="1169"/>
                    </a:lnTo>
                    <a:lnTo>
                      <a:pt x="1029" y="1322"/>
                    </a:lnTo>
                    <a:lnTo>
                      <a:pt x="1110" y="1553"/>
                    </a:lnTo>
                    <a:lnTo>
                      <a:pt x="1119" y="1544"/>
                    </a:lnTo>
                    <a:lnTo>
                      <a:pt x="1100" y="1279"/>
                    </a:lnTo>
                    <a:lnTo>
                      <a:pt x="1088" y="951"/>
                    </a:lnTo>
                    <a:lnTo>
                      <a:pt x="1083" y="0"/>
                    </a:lnTo>
                    <a:lnTo>
                      <a:pt x="1410" y="0"/>
                    </a:lnTo>
                    <a:lnTo>
                      <a:pt x="1410" y="2083"/>
                    </a:lnTo>
                    <a:lnTo>
                      <a:pt x="1047" y="2083"/>
                    </a:lnTo>
                    <a:lnTo>
                      <a:pt x="1047" y="208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 dirty="0">
                  <a:latin typeface="+mj-lt"/>
                </a:endParaRPr>
              </a:p>
            </p:txBody>
          </p:sp>
          <p:sp>
            <p:nvSpPr>
              <p:cNvPr id="37" name="Freeform 36"/>
              <p:cNvSpPr>
                <a:spLocks noEditPoints="1"/>
              </p:cNvSpPr>
              <p:nvPr/>
            </p:nvSpPr>
            <p:spPr bwMode="auto">
              <a:xfrm>
                <a:off x="13172" y="620"/>
                <a:ext cx="182" cy="229"/>
              </a:xfrm>
              <a:custGeom>
                <a:avLst/>
                <a:gdLst>
                  <a:gd name="T0" fmla="*/ 591 w 1273"/>
                  <a:gd name="T1" fmla="*/ 257 h 1598"/>
                  <a:gd name="T2" fmla="*/ 483 w 1273"/>
                  <a:gd name="T3" fmla="*/ 309 h 1598"/>
                  <a:gd name="T4" fmla="*/ 409 w 1273"/>
                  <a:gd name="T5" fmla="*/ 410 h 1598"/>
                  <a:gd name="T6" fmla="*/ 372 w 1273"/>
                  <a:gd name="T7" fmla="*/ 556 h 1598"/>
                  <a:gd name="T8" fmla="*/ 930 w 1273"/>
                  <a:gd name="T9" fmla="*/ 644 h 1598"/>
                  <a:gd name="T10" fmla="*/ 911 w 1273"/>
                  <a:gd name="T11" fmla="*/ 479 h 1598"/>
                  <a:gd name="T12" fmla="*/ 855 w 1273"/>
                  <a:gd name="T13" fmla="*/ 354 h 1598"/>
                  <a:gd name="T14" fmla="*/ 769 w 1273"/>
                  <a:gd name="T15" fmla="*/ 276 h 1598"/>
                  <a:gd name="T16" fmla="*/ 657 w 1273"/>
                  <a:gd name="T17" fmla="*/ 249 h 1598"/>
                  <a:gd name="T18" fmla="*/ 365 w 1273"/>
                  <a:gd name="T19" fmla="*/ 888 h 1598"/>
                  <a:gd name="T20" fmla="*/ 368 w 1273"/>
                  <a:gd name="T21" fmla="*/ 991 h 1598"/>
                  <a:gd name="T22" fmla="*/ 405 w 1273"/>
                  <a:gd name="T23" fmla="*/ 1142 h 1598"/>
                  <a:gd name="T24" fmla="*/ 491 w 1273"/>
                  <a:gd name="T25" fmla="*/ 1264 h 1598"/>
                  <a:gd name="T26" fmla="*/ 639 w 1273"/>
                  <a:gd name="T27" fmla="*/ 1335 h 1598"/>
                  <a:gd name="T28" fmla="*/ 843 w 1273"/>
                  <a:gd name="T29" fmla="*/ 1336 h 1598"/>
                  <a:gd name="T30" fmla="*/ 1032 w 1273"/>
                  <a:gd name="T31" fmla="*/ 1260 h 1598"/>
                  <a:gd name="T32" fmla="*/ 1250 w 1273"/>
                  <a:gd name="T33" fmla="*/ 1397 h 1598"/>
                  <a:gd name="T34" fmla="*/ 993 w 1273"/>
                  <a:gd name="T35" fmla="*/ 1548 h 1598"/>
                  <a:gd name="T36" fmla="*/ 702 w 1273"/>
                  <a:gd name="T37" fmla="*/ 1598 h 1598"/>
                  <a:gd name="T38" fmla="*/ 548 w 1273"/>
                  <a:gd name="T39" fmla="*/ 1583 h 1598"/>
                  <a:gd name="T40" fmla="*/ 411 w 1273"/>
                  <a:gd name="T41" fmla="*/ 1542 h 1598"/>
                  <a:gd name="T42" fmla="*/ 290 w 1273"/>
                  <a:gd name="T43" fmla="*/ 1475 h 1598"/>
                  <a:gd name="T44" fmla="*/ 190 w 1273"/>
                  <a:gd name="T45" fmla="*/ 1382 h 1598"/>
                  <a:gd name="T46" fmla="*/ 109 w 1273"/>
                  <a:gd name="T47" fmla="*/ 1267 h 1598"/>
                  <a:gd name="T48" fmla="*/ 49 w 1273"/>
                  <a:gd name="T49" fmla="*/ 1131 h 1598"/>
                  <a:gd name="T50" fmla="*/ 13 w 1273"/>
                  <a:gd name="T51" fmla="*/ 975 h 1598"/>
                  <a:gd name="T52" fmla="*/ 12 w 1273"/>
                  <a:gd name="T53" fmla="*/ 615 h 1598"/>
                  <a:gd name="T54" fmla="*/ 46 w 1273"/>
                  <a:gd name="T55" fmla="*/ 458 h 1598"/>
                  <a:gd name="T56" fmla="*/ 105 w 1273"/>
                  <a:gd name="T57" fmla="*/ 323 h 1598"/>
                  <a:gd name="T58" fmla="*/ 190 w 1273"/>
                  <a:gd name="T59" fmla="*/ 205 h 1598"/>
                  <a:gd name="T60" fmla="*/ 288 w 1273"/>
                  <a:gd name="T61" fmla="*/ 113 h 1598"/>
                  <a:gd name="T62" fmla="*/ 397 w 1273"/>
                  <a:gd name="T63" fmla="*/ 49 h 1598"/>
                  <a:gd name="T64" fmla="*/ 519 w 1273"/>
                  <a:gd name="T65" fmla="*/ 12 h 1598"/>
                  <a:gd name="T66" fmla="*/ 767 w 1273"/>
                  <a:gd name="T67" fmla="*/ 7 h 1598"/>
                  <a:gd name="T68" fmla="*/ 976 w 1273"/>
                  <a:gd name="T69" fmla="*/ 82 h 1598"/>
                  <a:gd name="T70" fmla="*/ 1122 w 1273"/>
                  <a:gd name="T71" fmla="*/ 205 h 1598"/>
                  <a:gd name="T72" fmla="*/ 1195 w 1273"/>
                  <a:gd name="T73" fmla="*/ 325 h 1598"/>
                  <a:gd name="T74" fmla="*/ 1245 w 1273"/>
                  <a:gd name="T75" fmla="*/ 485 h 1598"/>
                  <a:gd name="T76" fmla="*/ 1270 w 1273"/>
                  <a:gd name="T77" fmla="*/ 693 h 1598"/>
                  <a:gd name="T78" fmla="*/ 1273 w 1273"/>
                  <a:gd name="T79" fmla="*/ 888 h 1598"/>
                  <a:gd name="T80" fmla="*/ 365 w 1273"/>
                  <a:gd name="T81" fmla="*/ 888 h 15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273" h="1598">
                    <a:moveTo>
                      <a:pt x="657" y="249"/>
                    </a:moveTo>
                    <a:lnTo>
                      <a:pt x="591" y="257"/>
                    </a:lnTo>
                    <a:lnTo>
                      <a:pt x="532" y="276"/>
                    </a:lnTo>
                    <a:lnTo>
                      <a:pt x="483" y="309"/>
                    </a:lnTo>
                    <a:lnTo>
                      <a:pt x="441" y="354"/>
                    </a:lnTo>
                    <a:lnTo>
                      <a:pt x="409" y="410"/>
                    </a:lnTo>
                    <a:lnTo>
                      <a:pt x="386" y="479"/>
                    </a:lnTo>
                    <a:lnTo>
                      <a:pt x="372" y="556"/>
                    </a:lnTo>
                    <a:lnTo>
                      <a:pt x="368" y="644"/>
                    </a:lnTo>
                    <a:lnTo>
                      <a:pt x="930" y="644"/>
                    </a:lnTo>
                    <a:lnTo>
                      <a:pt x="925" y="556"/>
                    </a:lnTo>
                    <a:lnTo>
                      <a:pt x="911" y="479"/>
                    </a:lnTo>
                    <a:lnTo>
                      <a:pt x="887" y="410"/>
                    </a:lnTo>
                    <a:lnTo>
                      <a:pt x="855" y="354"/>
                    </a:lnTo>
                    <a:lnTo>
                      <a:pt x="816" y="309"/>
                    </a:lnTo>
                    <a:lnTo>
                      <a:pt x="769" y="276"/>
                    </a:lnTo>
                    <a:lnTo>
                      <a:pt x="715" y="257"/>
                    </a:lnTo>
                    <a:lnTo>
                      <a:pt x="657" y="249"/>
                    </a:lnTo>
                    <a:lnTo>
                      <a:pt x="657" y="249"/>
                    </a:lnTo>
                    <a:close/>
                    <a:moveTo>
                      <a:pt x="365" y="888"/>
                    </a:moveTo>
                    <a:lnTo>
                      <a:pt x="365" y="912"/>
                    </a:lnTo>
                    <a:lnTo>
                      <a:pt x="368" y="991"/>
                    </a:lnTo>
                    <a:lnTo>
                      <a:pt x="382" y="1068"/>
                    </a:lnTo>
                    <a:lnTo>
                      <a:pt x="405" y="1142"/>
                    </a:lnTo>
                    <a:lnTo>
                      <a:pt x="440" y="1208"/>
                    </a:lnTo>
                    <a:lnTo>
                      <a:pt x="491" y="1264"/>
                    </a:lnTo>
                    <a:lnTo>
                      <a:pt x="557" y="1307"/>
                    </a:lnTo>
                    <a:lnTo>
                      <a:pt x="639" y="1335"/>
                    </a:lnTo>
                    <a:lnTo>
                      <a:pt x="741" y="1346"/>
                    </a:lnTo>
                    <a:lnTo>
                      <a:pt x="843" y="1336"/>
                    </a:lnTo>
                    <a:lnTo>
                      <a:pt x="940" y="1307"/>
                    </a:lnTo>
                    <a:lnTo>
                      <a:pt x="1032" y="1260"/>
                    </a:lnTo>
                    <a:lnTo>
                      <a:pt x="1120" y="1195"/>
                    </a:lnTo>
                    <a:lnTo>
                      <a:pt x="1250" y="1397"/>
                    </a:lnTo>
                    <a:lnTo>
                      <a:pt x="1125" y="1485"/>
                    </a:lnTo>
                    <a:lnTo>
                      <a:pt x="993" y="1548"/>
                    </a:lnTo>
                    <a:lnTo>
                      <a:pt x="851" y="1586"/>
                    </a:lnTo>
                    <a:lnTo>
                      <a:pt x="702" y="1598"/>
                    </a:lnTo>
                    <a:lnTo>
                      <a:pt x="623" y="1594"/>
                    </a:lnTo>
                    <a:lnTo>
                      <a:pt x="548" y="1583"/>
                    </a:lnTo>
                    <a:lnTo>
                      <a:pt x="477" y="1566"/>
                    </a:lnTo>
                    <a:lnTo>
                      <a:pt x="411" y="1542"/>
                    </a:lnTo>
                    <a:lnTo>
                      <a:pt x="348" y="1511"/>
                    </a:lnTo>
                    <a:lnTo>
                      <a:pt x="290" y="1475"/>
                    </a:lnTo>
                    <a:lnTo>
                      <a:pt x="238" y="1431"/>
                    </a:lnTo>
                    <a:lnTo>
                      <a:pt x="190" y="1382"/>
                    </a:lnTo>
                    <a:lnTo>
                      <a:pt x="146" y="1327"/>
                    </a:lnTo>
                    <a:lnTo>
                      <a:pt x="109" y="1267"/>
                    </a:lnTo>
                    <a:lnTo>
                      <a:pt x="76" y="1202"/>
                    </a:lnTo>
                    <a:lnTo>
                      <a:pt x="49" y="1131"/>
                    </a:lnTo>
                    <a:lnTo>
                      <a:pt x="28" y="1056"/>
                    </a:lnTo>
                    <a:lnTo>
                      <a:pt x="13" y="975"/>
                    </a:lnTo>
                    <a:lnTo>
                      <a:pt x="0" y="801"/>
                    </a:lnTo>
                    <a:lnTo>
                      <a:pt x="12" y="615"/>
                    </a:lnTo>
                    <a:lnTo>
                      <a:pt x="26" y="534"/>
                    </a:lnTo>
                    <a:lnTo>
                      <a:pt x="46" y="458"/>
                    </a:lnTo>
                    <a:lnTo>
                      <a:pt x="72" y="388"/>
                    </a:lnTo>
                    <a:lnTo>
                      <a:pt x="105" y="323"/>
                    </a:lnTo>
                    <a:lnTo>
                      <a:pt x="144" y="262"/>
                    </a:lnTo>
                    <a:lnTo>
                      <a:pt x="190" y="205"/>
                    </a:lnTo>
                    <a:lnTo>
                      <a:pt x="238" y="154"/>
                    </a:lnTo>
                    <a:lnTo>
                      <a:pt x="288" y="113"/>
                    </a:lnTo>
                    <a:lnTo>
                      <a:pt x="341" y="78"/>
                    </a:lnTo>
                    <a:lnTo>
                      <a:pt x="397" y="49"/>
                    </a:lnTo>
                    <a:lnTo>
                      <a:pt x="456" y="28"/>
                    </a:lnTo>
                    <a:lnTo>
                      <a:pt x="519" y="12"/>
                    </a:lnTo>
                    <a:lnTo>
                      <a:pt x="657" y="0"/>
                    </a:lnTo>
                    <a:lnTo>
                      <a:pt x="767" y="7"/>
                    </a:lnTo>
                    <a:lnTo>
                      <a:pt x="873" y="34"/>
                    </a:lnTo>
                    <a:lnTo>
                      <a:pt x="976" y="82"/>
                    </a:lnTo>
                    <a:lnTo>
                      <a:pt x="1075" y="157"/>
                    </a:lnTo>
                    <a:lnTo>
                      <a:pt x="1122" y="205"/>
                    </a:lnTo>
                    <a:lnTo>
                      <a:pt x="1161" y="260"/>
                    </a:lnTo>
                    <a:lnTo>
                      <a:pt x="1195" y="325"/>
                    </a:lnTo>
                    <a:lnTo>
                      <a:pt x="1224" y="400"/>
                    </a:lnTo>
                    <a:lnTo>
                      <a:pt x="1245" y="485"/>
                    </a:lnTo>
                    <a:lnTo>
                      <a:pt x="1261" y="582"/>
                    </a:lnTo>
                    <a:lnTo>
                      <a:pt x="1270" y="693"/>
                    </a:lnTo>
                    <a:lnTo>
                      <a:pt x="1273" y="819"/>
                    </a:lnTo>
                    <a:lnTo>
                      <a:pt x="1273" y="888"/>
                    </a:lnTo>
                    <a:lnTo>
                      <a:pt x="365" y="888"/>
                    </a:lnTo>
                    <a:lnTo>
                      <a:pt x="365" y="88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 dirty="0">
                  <a:latin typeface="+mj-lt"/>
                </a:endParaRPr>
              </a:p>
            </p:txBody>
          </p:sp>
          <p:sp>
            <p:nvSpPr>
              <p:cNvPr id="38" name="Freeform 37"/>
              <p:cNvSpPr>
                <a:spLocks/>
              </p:cNvSpPr>
              <p:nvPr/>
            </p:nvSpPr>
            <p:spPr bwMode="auto">
              <a:xfrm>
                <a:off x="13375" y="622"/>
                <a:ext cx="292" cy="222"/>
              </a:xfrm>
              <a:custGeom>
                <a:avLst/>
                <a:gdLst>
                  <a:gd name="T0" fmla="*/ 1301 w 2041"/>
                  <a:gd name="T1" fmla="*/ 1553 h 1553"/>
                  <a:gd name="T2" fmla="*/ 1046 w 2041"/>
                  <a:gd name="T3" fmla="*/ 576 h 1553"/>
                  <a:gd name="T4" fmla="*/ 1017 w 2041"/>
                  <a:gd name="T5" fmla="*/ 446 h 1553"/>
                  <a:gd name="T6" fmla="*/ 1015 w 2041"/>
                  <a:gd name="T7" fmla="*/ 437 h 1553"/>
                  <a:gd name="T8" fmla="*/ 1014 w 2041"/>
                  <a:gd name="T9" fmla="*/ 437 h 1553"/>
                  <a:gd name="T10" fmla="*/ 1009 w 2041"/>
                  <a:gd name="T11" fmla="*/ 437 h 1553"/>
                  <a:gd name="T12" fmla="*/ 1009 w 2041"/>
                  <a:gd name="T13" fmla="*/ 437 h 1553"/>
                  <a:gd name="T14" fmla="*/ 1009 w 2041"/>
                  <a:gd name="T15" fmla="*/ 438 h 1553"/>
                  <a:gd name="T16" fmla="*/ 1004 w 2041"/>
                  <a:gd name="T17" fmla="*/ 465 h 1553"/>
                  <a:gd name="T18" fmla="*/ 910 w 2041"/>
                  <a:gd name="T19" fmla="*/ 867 h 1553"/>
                  <a:gd name="T20" fmla="*/ 416 w 2041"/>
                  <a:gd name="T21" fmla="*/ 1553 h 1553"/>
                  <a:gd name="T22" fmla="*/ 329 w 2041"/>
                  <a:gd name="T23" fmla="*/ 0 h 1553"/>
                  <a:gd name="T24" fmla="*/ 549 w 2041"/>
                  <a:gd name="T25" fmla="*/ 1008 h 1553"/>
                  <a:gd name="T26" fmla="*/ 571 w 2041"/>
                  <a:gd name="T27" fmla="*/ 1128 h 1553"/>
                  <a:gd name="T28" fmla="*/ 572 w 2041"/>
                  <a:gd name="T29" fmla="*/ 1137 h 1553"/>
                  <a:gd name="T30" fmla="*/ 572 w 2041"/>
                  <a:gd name="T31" fmla="*/ 1137 h 1553"/>
                  <a:gd name="T32" fmla="*/ 581 w 2041"/>
                  <a:gd name="T33" fmla="*/ 1137 h 1553"/>
                  <a:gd name="T34" fmla="*/ 581 w 2041"/>
                  <a:gd name="T35" fmla="*/ 1137 h 1553"/>
                  <a:gd name="T36" fmla="*/ 581 w 2041"/>
                  <a:gd name="T37" fmla="*/ 1135 h 1553"/>
                  <a:gd name="T38" fmla="*/ 587 w 2041"/>
                  <a:gd name="T39" fmla="*/ 1103 h 1553"/>
                  <a:gd name="T40" fmla="*/ 669 w 2041"/>
                  <a:gd name="T41" fmla="*/ 728 h 1553"/>
                  <a:gd name="T42" fmla="*/ 1189 w 2041"/>
                  <a:gd name="T43" fmla="*/ 24 h 1553"/>
                  <a:gd name="T44" fmla="*/ 1432 w 2041"/>
                  <a:gd name="T45" fmla="*/ 1019 h 1553"/>
                  <a:gd name="T46" fmla="*/ 1456 w 2041"/>
                  <a:gd name="T47" fmla="*/ 1135 h 1553"/>
                  <a:gd name="T48" fmla="*/ 1457 w 2041"/>
                  <a:gd name="T49" fmla="*/ 1143 h 1553"/>
                  <a:gd name="T50" fmla="*/ 1457 w 2041"/>
                  <a:gd name="T51" fmla="*/ 1144 h 1553"/>
                  <a:gd name="T52" fmla="*/ 1466 w 2041"/>
                  <a:gd name="T53" fmla="*/ 1144 h 1553"/>
                  <a:gd name="T54" fmla="*/ 1466 w 2041"/>
                  <a:gd name="T55" fmla="*/ 1144 h 1553"/>
                  <a:gd name="T56" fmla="*/ 1466 w 2041"/>
                  <a:gd name="T57" fmla="*/ 1143 h 1553"/>
                  <a:gd name="T58" fmla="*/ 1467 w 2041"/>
                  <a:gd name="T59" fmla="*/ 1133 h 1553"/>
                  <a:gd name="T60" fmla="*/ 1489 w 2041"/>
                  <a:gd name="T61" fmla="*/ 1005 h 1553"/>
                  <a:gd name="T62" fmla="*/ 1698 w 2041"/>
                  <a:gd name="T63" fmla="*/ 24 h 1553"/>
                  <a:gd name="T64" fmla="*/ 1610 w 2041"/>
                  <a:gd name="T65" fmla="*/ 1553 h 15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041" h="1553">
                    <a:moveTo>
                      <a:pt x="1610" y="1553"/>
                    </a:moveTo>
                    <a:lnTo>
                      <a:pt x="1301" y="1553"/>
                    </a:lnTo>
                    <a:lnTo>
                      <a:pt x="1114" y="852"/>
                    </a:lnTo>
                    <a:lnTo>
                      <a:pt x="1046" y="576"/>
                    </a:lnTo>
                    <a:lnTo>
                      <a:pt x="1024" y="476"/>
                    </a:lnTo>
                    <a:lnTo>
                      <a:pt x="1017" y="446"/>
                    </a:lnTo>
                    <a:lnTo>
                      <a:pt x="1015" y="439"/>
                    </a:lnTo>
                    <a:lnTo>
                      <a:pt x="1015" y="437"/>
                    </a:lnTo>
                    <a:lnTo>
                      <a:pt x="1014" y="437"/>
                    </a:lnTo>
                    <a:lnTo>
                      <a:pt x="1014" y="437"/>
                    </a:lnTo>
                    <a:lnTo>
                      <a:pt x="1014" y="437"/>
                    </a:lnTo>
                    <a:lnTo>
                      <a:pt x="1009" y="437"/>
                    </a:lnTo>
                    <a:lnTo>
                      <a:pt x="1009" y="437"/>
                    </a:lnTo>
                    <a:lnTo>
                      <a:pt x="1009" y="437"/>
                    </a:lnTo>
                    <a:lnTo>
                      <a:pt x="1009" y="437"/>
                    </a:lnTo>
                    <a:lnTo>
                      <a:pt x="1009" y="438"/>
                    </a:lnTo>
                    <a:lnTo>
                      <a:pt x="1008" y="443"/>
                    </a:lnTo>
                    <a:lnTo>
                      <a:pt x="1004" y="465"/>
                    </a:lnTo>
                    <a:lnTo>
                      <a:pt x="988" y="547"/>
                    </a:lnTo>
                    <a:lnTo>
                      <a:pt x="910" y="867"/>
                    </a:lnTo>
                    <a:lnTo>
                      <a:pt x="725" y="1553"/>
                    </a:lnTo>
                    <a:lnTo>
                      <a:pt x="416" y="1553"/>
                    </a:lnTo>
                    <a:lnTo>
                      <a:pt x="0" y="45"/>
                    </a:lnTo>
                    <a:lnTo>
                      <a:pt x="329" y="0"/>
                    </a:lnTo>
                    <a:lnTo>
                      <a:pt x="494" y="738"/>
                    </a:lnTo>
                    <a:lnTo>
                      <a:pt x="549" y="1008"/>
                    </a:lnTo>
                    <a:lnTo>
                      <a:pt x="566" y="1102"/>
                    </a:lnTo>
                    <a:lnTo>
                      <a:pt x="571" y="1128"/>
                    </a:lnTo>
                    <a:lnTo>
                      <a:pt x="572" y="1135"/>
                    </a:lnTo>
                    <a:lnTo>
                      <a:pt x="572" y="1137"/>
                    </a:lnTo>
                    <a:lnTo>
                      <a:pt x="572" y="1137"/>
                    </a:lnTo>
                    <a:lnTo>
                      <a:pt x="572" y="1137"/>
                    </a:lnTo>
                    <a:lnTo>
                      <a:pt x="573" y="1137"/>
                    </a:lnTo>
                    <a:lnTo>
                      <a:pt x="581" y="1137"/>
                    </a:lnTo>
                    <a:lnTo>
                      <a:pt x="581" y="1137"/>
                    </a:lnTo>
                    <a:lnTo>
                      <a:pt x="581" y="1137"/>
                    </a:lnTo>
                    <a:lnTo>
                      <a:pt x="581" y="1137"/>
                    </a:lnTo>
                    <a:lnTo>
                      <a:pt x="581" y="1135"/>
                    </a:lnTo>
                    <a:lnTo>
                      <a:pt x="582" y="1129"/>
                    </a:lnTo>
                    <a:lnTo>
                      <a:pt x="587" y="1103"/>
                    </a:lnTo>
                    <a:lnTo>
                      <a:pt x="604" y="1012"/>
                    </a:lnTo>
                    <a:lnTo>
                      <a:pt x="669" y="728"/>
                    </a:lnTo>
                    <a:lnTo>
                      <a:pt x="864" y="24"/>
                    </a:lnTo>
                    <a:lnTo>
                      <a:pt x="1189" y="24"/>
                    </a:lnTo>
                    <a:lnTo>
                      <a:pt x="1361" y="710"/>
                    </a:lnTo>
                    <a:lnTo>
                      <a:pt x="1432" y="1019"/>
                    </a:lnTo>
                    <a:lnTo>
                      <a:pt x="1451" y="1111"/>
                    </a:lnTo>
                    <a:lnTo>
                      <a:pt x="1456" y="1135"/>
                    </a:lnTo>
                    <a:lnTo>
                      <a:pt x="1457" y="1142"/>
                    </a:lnTo>
                    <a:lnTo>
                      <a:pt x="1457" y="1143"/>
                    </a:lnTo>
                    <a:lnTo>
                      <a:pt x="1457" y="1144"/>
                    </a:lnTo>
                    <a:lnTo>
                      <a:pt x="1457" y="1144"/>
                    </a:lnTo>
                    <a:lnTo>
                      <a:pt x="1457" y="1144"/>
                    </a:lnTo>
                    <a:lnTo>
                      <a:pt x="1466" y="1144"/>
                    </a:lnTo>
                    <a:lnTo>
                      <a:pt x="1466" y="1144"/>
                    </a:lnTo>
                    <a:lnTo>
                      <a:pt x="1466" y="1144"/>
                    </a:lnTo>
                    <a:lnTo>
                      <a:pt x="1466" y="1144"/>
                    </a:lnTo>
                    <a:lnTo>
                      <a:pt x="1466" y="1143"/>
                    </a:lnTo>
                    <a:lnTo>
                      <a:pt x="1466" y="1141"/>
                    </a:lnTo>
                    <a:lnTo>
                      <a:pt x="1467" y="1133"/>
                    </a:lnTo>
                    <a:lnTo>
                      <a:pt x="1473" y="1104"/>
                    </a:lnTo>
                    <a:lnTo>
                      <a:pt x="1489" y="1005"/>
                    </a:lnTo>
                    <a:lnTo>
                      <a:pt x="1541" y="734"/>
                    </a:lnTo>
                    <a:lnTo>
                      <a:pt x="1698" y="24"/>
                    </a:lnTo>
                    <a:lnTo>
                      <a:pt x="2041" y="24"/>
                    </a:lnTo>
                    <a:lnTo>
                      <a:pt x="1610" y="1553"/>
                    </a:lnTo>
                    <a:lnTo>
                      <a:pt x="1610" y="15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 dirty="0">
                  <a:latin typeface="+mj-lt"/>
                </a:endParaRPr>
              </a:p>
            </p:txBody>
          </p:sp>
          <p:sp>
            <p:nvSpPr>
              <p:cNvPr id="39" name="Freeform 38"/>
              <p:cNvSpPr>
                <a:spLocks noEditPoints="1"/>
              </p:cNvSpPr>
              <p:nvPr/>
            </p:nvSpPr>
            <p:spPr bwMode="auto">
              <a:xfrm>
                <a:off x="13798" y="545"/>
                <a:ext cx="203" cy="298"/>
              </a:xfrm>
              <a:custGeom>
                <a:avLst/>
                <a:gdLst>
                  <a:gd name="T0" fmla="*/ 529 w 1423"/>
                  <a:gd name="T1" fmla="*/ 280 h 2083"/>
                  <a:gd name="T2" fmla="*/ 340 w 1423"/>
                  <a:gd name="T3" fmla="*/ 280 h 2083"/>
                  <a:gd name="T4" fmla="*/ 340 w 1423"/>
                  <a:gd name="T5" fmla="*/ 939 h 2083"/>
                  <a:gd name="T6" fmla="*/ 517 w 1423"/>
                  <a:gd name="T7" fmla="*/ 939 h 2083"/>
                  <a:gd name="T8" fmla="*/ 637 w 1423"/>
                  <a:gd name="T9" fmla="*/ 934 h 2083"/>
                  <a:gd name="T10" fmla="*/ 731 w 1423"/>
                  <a:gd name="T11" fmla="*/ 919 h 2083"/>
                  <a:gd name="T12" fmla="*/ 803 w 1423"/>
                  <a:gd name="T13" fmla="*/ 892 h 2083"/>
                  <a:gd name="T14" fmla="*/ 857 w 1423"/>
                  <a:gd name="T15" fmla="*/ 852 h 2083"/>
                  <a:gd name="T16" fmla="*/ 895 w 1423"/>
                  <a:gd name="T17" fmla="*/ 803 h 2083"/>
                  <a:gd name="T18" fmla="*/ 925 w 1423"/>
                  <a:gd name="T19" fmla="*/ 745 h 2083"/>
                  <a:gd name="T20" fmla="*/ 944 w 1423"/>
                  <a:gd name="T21" fmla="*/ 676 h 2083"/>
                  <a:gd name="T22" fmla="*/ 951 w 1423"/>
                  <a:gd name="T23" fmla="*/ 598 h 2083"/>
                  <a:gd name="T24" fmla="*/ 944 w 1423"/>
                  <a:gd name="T25" fmla="*/ 525 h 2083"/>
                  <a:gd name="T26" fmla="*/ 927 w 1423"/>
                  <a:gd name="T27" fmla="*/ 460 h 2083"/>
                  <a:gd name="T28" fmla="*/ 899 w 1423"/>
                  <a:gd name="T29" fmla="*/ 405 h 2083"/>
                  <a:gd name="T30" fmla="*/ 855 w 1423"/>
                  <a:gd name="T31" fmla="*/ 361 h 2083"/>
                  <a:gd name="T32" fmla="*/ 797 w 1423"/>
                  <a:gd name="T33" fmla="*/ 325 h 2083"/>
                  <a:gd name="T34" fmla="*/ 725 w 1423"/>
                  <a:gd name="T35" fmla="*/ 300 h 2083"/>
                  <a:gd name="T36" fmla="*/ 635 w 1423"/>
                  <a:gd name="T37" fmla="*/ 285 h 2083"/>
                  <a:gd name="T38" fmla="*/ 529 w 1423"/>
                  <a:gd name="T39" fmla="*/ 280 h 2083"/>
                  <a:gd name="T40" fmla="*/ 529 w 1423"/>
                  <a:gd name="T41" fmla="*/ 280 h 2083"/>
                  <a:gd name="T42" fmla="*/ 1011 w 1423"/>
                  <a:gd name="T43" fmla="*/ 2083 h 2083"/>
                  <a:gd name="T44" fmla="*/ 830 w 1423"/>
                  <a:gd name="T45" fmla="*/ 1761 h 2083"/>
                  <a:gd name="T46" fmla="*/ 730 w 1423"/>
                  <a:gd name="T47" fmla="*/ 1589 h 2083"/>
                  <a:gd name="T48" fmla="*/ 642 w 1423"/>
                  <a:gd name="T49" fmla="*/ 1451 h 2083"/>
                  <a:gd name="T50" fmla="*/ 559 w 1423"/>
                  <a:gd name="T51" fmla="*/ 1339 h 2083"/>
                  <a:gd name="T52" fmla="*/ 475 w 1423"/>
                  <a:gd name="T53" fmla="*/ 1246 h 2083"/>
                  <a:gd name="T54" fmla="*/ 418 w 1423"/>
                  <a:gd name="T55" fmla="*/ 1201 h 2083"/>
                  <a:gd name="T56" fmla="*/ 384 w 1423"/>
                  <a:gd name="T57" fmla="*/ 1188 h 2083"/>
                  <a:gd name="T58" fmla="*/ 340 w 1423"/>
                  <a:gd name="T59" fmla="*/ 1183 h 2083"/>
                  <a:gd name="T60" fmla="*/ 340 w 1423"/>
                  <a:gd name="T61" fmla="*/ 2083 h 2083"/>
                  <a:gd name="T62" fmla="*/ 0 w 1423"/>
                  <a:gd name="T63" fmla="*/ 2083 h 2083"/>
                  <a:gd name="T64" fmla="*/ 0 w 1423"/>
                  <a:gd name="T65" fmla="*/ 0 h 2083"/>
                  <a:gd name="T66" fmla="*/ 634 w 1423"/>
                  <a:gd name="T67" fmla="*/ 0 h 2083"/>
                  <a:gd name="T68" fmla="*/ 797 w 1423"/>
                  <a:gd name="T69" fmla="*/ 12 h 2083"/>
                  <a:gd name="T70" fmla="*/ 937 w 1423"/>
                  <a:gd name="T71" fmla="*/ 47 h 2083"/>
                  <a:gd name="T72" fmla="*/ 998 w 1423"/>
                  <a:gd name="T73" fmla="*/ 73 h 2083"/>
                  <a:gd name="T74" fmla="*/ 1053 w 1423"/>
                  <a:gd name="T75" fmla="*/ 103 h 2083"/>
                  <a:gd name="T76" fmla="*/ 1148 w 1423"/>
                  <a:gd name="T77" fmla="*/ 176 h 2083"/>
                  <a:gd name="T78" fmla="*/ 1221 w 1423"/>
                  <a:gd name="T79" fmla="*/ 265 h 2083"/>
                  <a:gd name="T80" fmla="*/ 1272 w 1423"/>
                  <a:gd name="T81" fmla="*/ 366 h 2083"/>
                  <a:gd name="T82" fmla="*/ 1302 w 1423"/>
                  <a:gd name="T83" fmla="*/ 477 h 2083"/>
                  <a:gd name="T84" fmla="*/ 1311 w 1423"/>
                  <a:gd name="T85" fmla="*/ 596 h 2083"/>
                  <a:gd name="T86" fmla="*/ 1303 w 1423"/>
                  <a:gd name="T87" fmla="*/ 706 h 2083"/>
                  <a:gd name="T88" fmla="*/ 1276 w 1423"/>
                  <a:gd name="T89" fmla="*/ 811 h 2083"/>
                  <a:gd name="T90" fmla="*/ 1233 w 1423"/>
                  <a:gd name="T91" fmla="*/ 908 h 2083"/>
                  <a:gd name="T92" fmla="*/ 1175 w 1423"/>
                  <a:gd name="T93" fmla="*/ 994 h 2083"/>
                  <a:gd name="T94" fmla="*/ 1100 w 1423"/>
                  <a:gd name="T95" fmla="*/ 1066 h 2083"/>
                  <a:gd name="T96" fmla="*/ 1012 w 1423"/>
                  <a:gd name="T97" fmla="*/ 1120 h 2083"/>
                  <a:gd name="T98" fmla="*/ 909 w 1423"/>
                  <a:gd name="T99" fmla="*/ 1155 h 2083"/>
                  <a:gd name="T100" fmla="*/ 794 w 1423"/>
                  <a:gd name="T101" fmla="*/ 1168 h 2083"/>
                  <a:gd name="T102" fmla="*/ 825 w 1423"/>
                  <a:gd name="T103" fmla="*/ 1190 h 2083"/>
                  <a:gd name="T104" fmla="*/ 861 w 1423"/>
                  <a:gd name="T105" fmla="*/ 1224 h 2083"/>
                  <a:gd name="T106" fmla="*/ 942 w 1423"/>
                  <a:gd name="T107" fmla="*/ 1325 h 2083"/>
                  <a:gd name="T108" fmla="*/ 1031 w 1423"/>
                  <a:gd name="T109" fmla="*/ 1451 h 2083"/>
                  <a:gd name="T110" fmla="*/ 1116 w 1423"/>
                  <a:gd name="T111" fmla="*/ 1584 h 2083"/>
                  <a:gd name="T112" fmla="*/ 1423 w 1423"/>
                  <a:gd name="T113" fmla="*/ 2083 h 2083"/>
                  <a:gd name="T114" fmla="*/ 1011 w 1423"/>
                  <a:gd name="T115" fmla="*/ 2083 h 2083"/>
                  <a:gd name="T116" fmla="*/ 1011 w 1423"/>
                  <a:gd name="T117" fmla="*/ 2083 h 20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423" h="2083">
                    <a:moveTo>
                      <a:pt x="529" y="280"/>
                    </a:moveTo>
                    <a:lnTo>
                      <a:pt x="340" y="280"/>
                    </a:lnTo>
                    <a:lnTo>
                      <a:pt x="340" y="939"/>
                    </a:lnTo>
                    <a:lnTo>
                      <a:pt x="517" y="939"/>
                    </a:lnTo>
                    <a:lnTo>
                      <a:pt x="637" y="934"/>
                    </a:lnTo>
                    <a:lnTo>
                      <a:pt x="731" y="919"/>
                    </a:lnTo>
                    <a:lnTo>
                      <a:pt x="803" y="892"/>
                    </a:lnTo>
                    <a:lnTo>
                      <a:pt x="857" y="852"/>
                    </a:lnTo>
                    <a:lnTo>
                      <a:pt x="895" y="803"/>
                    </a:lnTo>
                    <a:lnTo>
                      <a:pt x="925" y="745"/>
                    </a:lnTo>
                    <a:lnTo>
                      <a:pt x="944" y="676"/>
                    </a:lnTo>
                    <a:lnTo>
                      <a:pt x="951" y="598"/>
                    </a:lnTo>
                    <a:lnTo>
                      <a:pt x="944" y="525"/>
                    </a:lnTo>
                    <a:lnTo>
                      <a:pt x="927" y="460"/>
                    </a:lnTo>
                    <a:lnTo>
                      <a:pt x="899" y="405"/>
                    </a:lnTo>
                    <a:lnTo>
                      <a:pt x="855" y="361"/>
                    </a:lnTo>
                    <a:lnTo>
                      <a:pt x="797" y="325"/>
                    </a:lnTo>
                    <a:lnTo>
                      <a:pt x="725" y="300"/>
                    </a:lnTo>
                    <a:lnTo>
                      <a:pt x="635" y="285"/>
                    </a:lnTo>
                    <a:lnTo>
                      <a:pt x="529" y="280"/>
                    </a:lnTo>
                    <a:lnTo>
                      <a:pt x="529" y="280"/>
                    </a:lnTo>
                    <a:close/>
                    <a:moveTo>
                      <a:pt x="1011" y="2083"/>
                    </a:moveTo>
                    <a:lnTo>
                      <a:pt x="830" y="1761"/>
                    </a:lnTo>
                    <a:lnTo>
                      <a:pt x="730" y="1589"/>
                    </a:lnTo>
                    <a:lnTo>
                      <a:pt x="642" y="1451"/>
                    </a:lnTo>
                    <a:lnTo>
                      <a:pt x="559" y="1339"/>
                    </a:lnTo>
                    <a:lnTo>
                      <a:pt x="475" y="1246"/>
                    </a:lnTo>
                    <a:lnTo>
                      <a:pt x="418" y="1201"/>
                    </a:lnTo>
                    <a:lnTo>
                      <a:pt x="384" y="1188"/>
                    </a:lnTo>
                    <a:lnTo>
                      <a:pt x="340" y="1183"/>
                    </a:lnTo>
                    <a:lnTo>
                      <a:pt x="340" y="2083"/>
                    </a:lnTo>
                    <a:lnTo>
                      <a:pt x="0" y="2083"/>
                    </a:lnTo>
                    <a:lnTo>
                      <a:pt x="0" y="0"/>
                    </a:lnTo>
                    <a:lnTo>
                      <a:pt x="634" y="0"/>
                    </a:lnTo>
                    <a:lnTo>
                      <a:pt x="797" y="12"/>
                    </a:lnTo>
                    <a:lnTo>
                      <a:pt x="937" y="47"/>
                    </a:lnTo>
                    <a:lnTo>
                      <a:pt x="998" y="73"/>
                    </a:lnTo>
                    <a:lnTo>
                      <a:pt x="1053" y="103"/>
                    </a:lnTo>
                    <a:lnTo>
                      <a:pt x="1148" y="176"/>
                    </a:lnTo>
                    <a:lnTo>
                      <a:pt x="1221" y="265"/>
                    </a:lnTo>
                    <a:lnTo>
                      <a:pt x="1272" y="366"/>
                    </a:lnTo>
                    <a:lnTo>
                      <a:pt x="1302" y="477"/>
                    </a:lnTo>
                    <a:lnTo>
                      <a:pt x="1311" y="596"/>
                    </a:lnTo>
                    <a:lnTo>
                      <a:pt x="1303" y="706"/>
                    </a:lnTo>
                    <a:lnTo>
                      <a:pt x="1276" y="811"/>
                    </a:lnTo>
                    <a:lnTo>
                      <a:pt x="1233" y="908"/>
                    </a:lnTo>
                    <a:lnTo>
                      <a:pt x="1175" y="994"/>
                    </a:lnTo>
                    <a:lnTo>
                      <a:pt x="1100" y="1066"/>
                    </a:lnTo>
                    <a:lnTo>
                      <a:pt x="1012" y="1120"/>
                    </a:lnTo>
                    <a:lnTo>
                      <a:pt x="909" y="1155"/>
                    </a:lnTo>
                    <a:lnTo>
                      <a:pt x="794" y="1168"/>
                    </a:lnTo>
                    <a:lnTo>
                      <a:pt x="825" y="1190"/>
                    </a:lnTo>
                    <a:lnTo>
                      <a:pt x="861" y="1224"/>
                    </a:lnTo>
                    <a:lnTo>
                      <a:pt x="942" y="1325"/>
                    </a:lnTo>
                    <a:lnTo>
                      <a:pt x="1031" y="1451"/>
                    </a:lnTo>
                    <a:lnTo>
                      <a:pt x="1116" y="1584"/>
                    </a:lnTo>
                    <a:lnTo>
                      <a:pt x="1423" y="2083"/>
                    </a:lnTo>
                    <a:lnTo>
                      <a:pt x="1011" y="2083"/>
                    </a:lnTo>
                    <a:lnTo>
                      <a:pt x="1011" y="208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 dirty="0">
                  <a:latin typeface="+mj-lt"/>
                </a:endParaRPr>
              </a:p>
            </p:txBody>
          </p:sp>
          <p:sp>
            <p:nvSpPr>
              <p:cNvPr id="40" name="Freeform 39"/>
              <p:cNvSpPr>
                <a:spLocks noEditPoints="1"/>
              </p:cNvSpPr>
              <p:nvPr/>
            </p:nvSpPr>
            <p:spPr bwMode="auto">
              <a:xfrm>
                <a:off x="14014" y="620"/>
                <a:ext cx="182" cy="229"/>
              </a:xfrm>
              <a:custGeom>
                <a:avLst/>
                <a:gdLst>
                  <a:gd name="T0" fmla="*/ 590 w 1273"/>
                  <a:gd name="T1" fmla="*/ 257 h 1598"/>
                  <a:gd name="T2" fmla="*/ 483 w 1273"/>
                  <a:gd name="T3" fmla="*/ 309 h 1598"/>
                  <a:gd name="T4" fmla="*/ 409 w 1273"/>
                  <a:gd name="T5" fmla="*/ 410 h 1598"/>
                  <a:gd name="T6" fmla="*/ 372 w 1273"/>
                  <a:gd name="T7" fmla="*/ 556 h 1598"/>
                  <a:gd name="T8" fmla="*/ 930 w 1273"/>
                  <a:gd name="T9" fmla="*/ 644 h 1598"/>
                  <a:gd name="T10" fmla="*/ 910 w 1273"/>
                  <a:gd name="T11" fmla="*/ 479 h 1598"/>
                  <a:gd name="T12" fmla="*/ 855 w 1273"/>
                  <a:gd name="T13" fmla="*/ 354 h 1598"/>
                  <a:gd name="T14" fmla="*/ 768 w 1273"/>
                  <a:gd name="T15" fmla="*/ 276 h 1598"/>
                  <a:gd name="T16" fmla="*/ 656 w 1273"/>
                  <a:gd name="T17" fmla="*/ 249 h 1598"/>
                  <a:gd name="T18" fmla="*/ 364 w 1273"/>
                  <a:gd name="T19" fmla="*/ 888 h 1598"/>
                  <a:gd name="T20" fmla="*/ 369 w 1273"/>
                  <a:gd name="T21" fmla="*/ 991 h 1598"/>
                  <a:gd name="T22" fmla="*/ 405 w 1273"/>
                  <a:gd name="T23" fmla="*/ 1142 h 1598"/>
                  <a:gd name="T24" fmla="*/ 490 w 1273"/>
                  <a:gd name="T25" fmla="*/ 1264 h 1598"/>
                  <a:gd name="T26" fmla="*/ 638 w 1273"/>
                  <a:gd name="T27" fmla="*/ 1335 h 1598"/>
                  <a:gd name="T28" fmla="*/ 843 w 1273"/>
                  <a:gd name="T29" fmla="*/ 1336 h 1598"/>
                  <a:gd name="T30" fmla="*/ 1032 w 1273"/>
                  <a:gd name="T31" fmla="*/ 1260 h 1598"/>
                  <a:gd name="T32" fmla="*/ 1249 w 1273"/>
                  <a:gd name="T33" fmla="*/ 1397 h 1598"/>
                  <a:gd name="T34" fmla="*/ 992 w 1273"/>
                  <a:gd name="T35" fmla="*/ 1548 h 1598"/>
                  <a:gd name="T36" fmla="*/ 701 w 1273"/>
                  <a:gd name="T37" fmla="*/ 1598 h 1598"/>
                  <a:gd name="T38" fmla="*/ 548 w 1273"/>
                  <a:gd name="T39" fmla="*/ 1583 h 1598"/>
                  <a:gd name="T40" fmla="*/ 410 w 1273"/>
                  <a:gd name="T41" fmla="*/ 1542 h 1598"/>
                  <a:gd name="T42" fmla="*/ 291 w 1273"/>
                  <a:gd name="T43" fmla="*/ 1475 h 1598"/>
                  <a:gd name="T44" fmla="*/ 189 w 1273"/>
                  <a:gd name="T45" fmla="*/ 1382 h 1598"/>
                  <a:gd name="T46" fmla="*/ 108 w 1273"/>
                  <a:gd name="T47" fmla="*/ 1267 h 1598"/>
                  <a:gd name="T48" fmla="*/ 49 w 1273"/>
                  <a:gd name="T49" fmla="*/ 1131 h 1598"/>
                  <a:gd name="T50" fmla="*/ 12 w 1273"/>
                  <a:gd name="T51" fmla="*/ 975 h 1598"/>
                  <a:gd name="T52" fmla="*/ 11 w 1273"/>
                  <a:gd name="T53" fmla="*/ 615 h 1598"/>
                  <a:gd name="T54" fmla="*/ 46 w 1273"/>
                  <a:gd name="T55" fmla="*/ 458 h 1598"/>
                  <a:gd name="T56" fmla="*/ 104 w 1273"/>
                  <a:gd name="T57" fmla="*/ 323 h 1598"/>
                  <a:gd name="T58" fmla="*/ 189 w 1273"/>
                  <a:gd name="T59" fmla="*/ 205 h 1598"/>
                  <a:gd name="T60" fmla="*/ 288 w 1273"/>
                  <a:gd name="T61" fmla="*/ 113 h 1598"/>
                  <a:gd name="T62" fmla="*/ 397 w 1273"/>
                  <a:gd name="T63" fmla="*/ 49 h 1598"/>
                  <a:gd name="T64" fmla="*/ 519 w 1273"/>
                  <a:gd name="T65" fmla="*/ 12 h 1598"/>
                  <a:gd name="T66" fmla="*/ 766 w 1273"/>
                  <a:gd name="T67" fmla="*/ 7 h 1598"/>
                  <a:gd name="T68" fmla="*/ 975 w 1273"/>
                  <a:gd name="T69" fmla="*/ 82 h 1598"/>
                  <a:gd name="T70" fmla="*/ 1121 w 1273"/>
                  <a:gd name="T71" fmla="*/ 205 h 1598"/>
                  <a:gd name="T72" fmla="*/ 1196 w 1273"/>
                  <a:gd name="T73" fmla="*/ 325 h 1598"/>
                  <a:gd name="T74" fmla="*/ 1245 w 1273"/>
                  <a:gd name="T75" fmla="*/ 485 h 1598"/>
                  <a:gd name="T76" fmla="*/ 1269 w 1273"/>
                  <a:gd name="T77" fmla="*/ 693 h 1598"/>
                  <a:gd name="T78" fmla="*/ 1273 w 1273"/>
                  <a:gd name="T79" fmla="*/ 888 h 1598"/>
                  <a:gd name="T80" fmla="*/ 364 w 1273"/>
                  <a:gd name="T81" fmla="*/ 888 h 15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273" h="1598">
                    <a:moveTo>
                      <a:pt x="656" y="249"/>
                    </a:moveTo>
                    <a:lnTo>
                      <a:pt x="590" y="257"/>
                    </a:lnTo>
                    <a:lnTo>
                      <a:pt x="533" y="276"/>
                    </a:lnTo>
                    <a:lnTo>
                      <a:pt x="483" y="309"/>
                    </a:lnTo>
                    <a:lnTo>
                      <a:pt x="442" y="354"/>
                    </a:lnTo>
                    <a:lnTo>
                      <a:pt x="409" y="410"/>
                    </a:lnTo>
                    <a:lnTo>
                      <a:pt x="386" y="479"/>
                    </a:lnTo>
                    <a:lnTo>
                      <a:pt x="372" y="556"/>
                    </a:lnTo>
                    <a:lnTo>
                      <a:pt x="367" y="644"/>
                    </a:lnTo>
                    <a:lnTo>
                      <a:pt x="930" y="644"/>
                    </a:lnTo>
                    <a:lnTo>
                      <a:pt x="925" y="556"/>
                    </a:lnTo>
                    <a:lnTo>
                      <a:pt x="910" y="479"/>
                    </a:lnTo>
                    <a:lnTo>
                      <a:pt x="887" y="410"/>
                    </a:lnTo>
                    <a:lnTo>
                      <a:pt x="855" y="354"/>
                    </a:lnTo>
                    <a:lnTo>
                      <a:pt x="815" y="309"/>
                    </a:lnTo>
                    <a:lnTo>
                      <a:pt x="768" y="276"/>
                    </a:lnTo>
                    <a:lnTo>
                      <a:pt x="715" y="257"/>
                    </a:lnTo>
                    <a:lnTo>
                      <a:pt x="656" y="249"/>
                    </a:lnTo>
                    <a:lnTo>
                      <a:pt x="656" y="249"/>
                    </a:lnTo>
                    <a:close/>
                    <a:moveTo>
                      <a:pt x="364" y="888"/>
                    </a:moveTo>
                    <a:lnTo>
                      <a:pt x="364" y="912"/>
                    </a:lnTo>
                    <a:lnTo>
                      <a:pt x="369" y="991"/>
                    </a:lnTo>
                    <a:lnTo>
                      <a:pt x="381" y="1068"/>
                    </a:lnTo>
                    <a:lnTo>
                      <a:pt x="405" y="1142"/>
                    </a:lnTo>
                    <a:lnTo>
                      <a:pt x="441" y="1208"/>
                    </a:lnTo>
                    <a:lnTo>
                      <a:pt x="490" y="1264"/>
                    </a:lnTo>
                    <a:lnTo>
                      <a:pt x="556" y="1307"/>
                    </a:lnTo>
                    <a:lnTo>
                      <a:pt x="638" y="1335"/>
                    </a:lnTo>
                    <a:lnTo>
                      <a:pt x="741" y="1346"/>
                    </a:lnTo>
                    <a:lnTo>
                      <a:pt x="843" y="1336"/>
                    </a:lnTo>
                    <a:lnTo>
                      <a:pt x="940" y="1307"/>
                    </a:lnTo>
                    <a:lnTo>
                      <a:pt x="1032" y="1260"/>
                    </a:lnTo>
                    <a:lnTo>
                      <a:pt x="1119" y="1195"/>
                    </a:lnTo>
                    <a:lnTo>
                      <a:pt x="1249" y="1397"/>
                    </a:lnTo>
                    <a:lnTo>
                      <a:pt x="1124" y="1485"/>
                    </a:lnTo>
                    <a:lnTo>
                      <a:pt x="992" y="1548"/>
                    </a:lnTo>
                    <a:lnTo>
                      <a:pt x="850" y="1586"/>
                    </a:lnTo>
                    <a:lnTo>
                      <a:pt x="701" y="1598"/>
                    </a:lnTo>
                    <a:lnTo>
                      <a:pt x="622" y="1594"/>
                    </a:lnTo>
                    <a:lnTo>
                      <a:pt x="548" y="1583"/>
                    </a:lnTo>
                    <a:lnTo>
                      <a:pt x="476" y="1566"/>
                    </a:lnTo>
                    <a:lnTo>
                      <a:pt x="410" y="1542"/>
                    </a:lnTo>
                    <a:lnTo>
                      <a:pt x="348" y="1511"/>
                    </a:lnTo>
                    <a:lnTo>
                      <a:pt x="291" y="1475"/>
                    </a:lnTo>
                    <a:lnTo>
                      <a:pt x="237" y="1431"/>
                    </a:lnTo>
                    <a:lnTo>
                      <a:pt x="189" y="1382"/>
                    </a:lnTo>
                    <a:lnTo>
                      <a:pt x="146" y="1327"/>
                    </a:lnTo>
                    <a:lnTo>
                      <a:pt x="108" y="1267"/>
                    </a:lnTo>
                    <a:lnTo>
                      <a:pt x="76" y="1202"/>
                    </a:lnTo>
                    <a:lnTo>
                      <a:pt x="49" y="1131"/>
                    </a:lnTo>
                    <a:lnTo>
                      <a:pt x="27" y="1056"/>
                    </a:lnTo>
                    <a:lnTo>
                      <a:pt x="12" y="975"/>
                    </a:lnTo>
                    <a:lnTo>
                      <a:pt x="0" y="801"/>
                    </a:lnTo>
                    <a:lnTo>
                      <a:pt x="11" y="615"/>
                    </a:lnTo>
                    <a:lnTo>
                      <a:pt x="25" y="534"/>
                    </a:lnTo>
                    <a:lnTo>
                      <a:pt x="46" y="458"/>
                    </a:lnTo>
                    <a:lnTo>
                      <a:pt x="71" y="388"/>
                    </a:lnTo>
                    <a:lnTo>
                      <a:pt x="104" y="323"/>
                    </a:lnTo>
                    <a:lnTo>
                      <a:pt x="144" y="262"/>
                    </a:lnTo>
                    <a:lnTo>
                      <a:pt x="189" y="205"/>
                    </a:lnTo>
                    <a:lnTo>
                      <a:pt x="237" y="154"/>
                    </a:lnTo>
                    <a:lnTo>
                      <a:pt x="288" y="113"/>
                    </a:lnTo>
                    <a:lnTo>
                      <a:pt x="341" y="78"/>
                    </a:lnTo>
                    <a:lnTo>
                      <a:pt x="397" y="49"/>
                    </a:lnTo>
                    <a:lnTo>
                      <a:pt x="456" y="28"/>
                    </a:lnTo>
                    <a:lnTo>
                      <a:pt x="519" y="12"/>
                    </a:lnTo>
                    <a:lnTo>
                      <a:pt x="656" y="0"/>
                    </a:lnTo>
                    <a:lnTo>
                      <a:pt x="766" y="7"/>
                    </a:lnTo>
                    <a:lnTo>
                      <a:pt x="873" y="34"/>
                    </a:lnTo>
                    <a:lnTo>
                      <a:pt x="975" y="82"/>
                    </a:lnTo>
                    <a:lnTo>
                      <a:pt x="1074" y="157"/>
                    </a:lnTo>
                    <a:lnTo>
                      <a:pt x="1121" y="205"/>
                    </a:lnTo>
                    <a:lnTo>
                      <a:pt x="1162" y="260"/>
                    </a:lnTo>
                    <a:lnTo>
                      <a:pt x="1196" y="325"/>
                    </a:lnTo>
                    <a:lnTo>
                      <a:pt x="1224" y="400"/>
                    </a:lnTo>
                    <a:lnTo>
                      <a:pt x="1245" y="485"/>
                    </a:lnTo>
                    <a:lnTo>
                      <a:pt x="1261" y="582"/>
                    </a:lnTo>
                    <a:lnTo>
                      <a:pt x="1269" y="693"/>
                    </a:lnTo>
                    <a:lnTo>
                      <a:pt x="1273" y="819"/>
                    </a:lnTo>
                    <a:lnTo>
                      <a:pt x="1273" y="888"/>
                    </a:lnTo>
                    <a:lnTo>
                      <a:pt x="364" y="888"/>
                    </a:lnTo>
                    <a:lnTo>
                      <a:pt x="364" y="88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 dirty="0">
                  <a:latin typeface="+mj-lt"/>
                </a:endParaRPr>
              </a:p>
            </p:txBody>
          </p:sp>
          <p:sp>
            <p:nvSpPr>
              <p:cNvPr id="41" name="Freeform 10"/>
              <p:cNvSpPr>
                <a:spLocks/>
              </p:cNvSpPr>
              <p:nvPr/>
            </p:nvSpPr>
            <p:spPr bwMode="auto">
              <a:xfrm>
                <a:off x="14232" y="526"/>
                <a:ext cx="81" cy="322"/>
              </a:xfrm>
              <a:custGeom>
                <a:avLst/>
                <a:gdLst>
                  <a:gd name="T0" fmla="*/ 365 w 563"/>
                  <a:gd name="T1" fmla="*/ 2249 h 2249"/>
                  <a:gd name="T2" fmla="*/ 306 w 563"/>
                  <a:gd name="T3" fmla="*/ 2246 h 2249"/>
                  <a:gd name="T4" fmla="*/ 254 w 563"/>
                  <a:gd name="T5" fmla="*/ 2236 h 2249"/>
                  <a:gd name="T6" fmla="*/ 209 w 563"/>
                  <a:gd name="T7" fmla="*/ 2220 h 2249"/>
                  <a:gd name="T8" fmla="*/ 172 w 563"/>
                  <a:gd name="T9" fmla="*/ 2200 h 2249"/>
                  <a:gd name="T10" fmla="*/ 112 w 563"/>
                  <a:gd name="T11" fmla="*/ 2148 h 2249"/>
                  <a:gd name="T12" fmla="*/ 73 w 563"/>
                  <a:gd name="T13" fmla="*/ 2083 h 2249"/>
                  <a:gd name="T14" fmla="*/ 48 w 563"/>
                  <a:gd name="T15" fmla="*/ 2012 h 2249"/>
                  <a:gd name="T16" fmla="*/ 36 w 563"/>
                  <a:gd name="T17" fmla="*/ 1941 h 2249"/>
                  <a:gd name="T18" fmla="*/ 30 w 563"/>
                  <a:gd name="T19" fmla="*/ 1819 h 2249"/>
                  <a:gd name="T20" fmla="*/ 30 w 563"/>
                  <a:gd name="T21" fmla="*/ 521 h 2249"/>
                  <a:gd name="T22" fmla="*/ 24 w 563"/>
                  <a:gd name="T23" fmla="*/ 268 h 2249"/>
                  <a:gd name="T24" fmla="*/ 0 w 563"/>
                  <a:gd name="T25" fmla="*/ 76 h 2249"/>
                  <a:gd name="T26" fmla="*/ 341 w 563"/>
                  <a:gd name="T27" fmla="*/ 0 h 2249"/>
                  <a:gd name="T28" fmla="*/ 356 w 563"/>
                  <a:gd name="T29" fmla="*/ 77 h 2249"/>
                  <a:gd name="T30" fmla="*/ 363 w 563"/>
                  <a:gd name="T31" fmla="*/ 171 h 2249"/>
                  <a:gd name="T32" fmla="*/ 368 w 563"/>
                  <a:gd name="T33" fmla="*/ 419 h 2249"/>
                  <a:gd name="T34" fmla="*/ 368 w 563"/>
                  <a:gd name="T35" fmla="*/ 1710 h 2249"/>
                  <a:gd name="T36" fmla="*/ 369 w 563"/>
                  <a:gd name="T37" fmla="*/ 1834 h 2249"/>
                  <a:gd name="T38" fmla="*/ 376 w 563"/>
                  <a:gd name="T39" fmla="*/ 1911 h 2249"/>
                  <a:gd name="T40" fmla="*/ 385 w 563"/>
                  <a:gd name="T41" fmla="*/ 1955 h 2249"/>
                  <a:gd name="T42" fmla="*/ 401 w 563"/>
                  <a:gd name="T43" fmla="*/ 1984 h 2249"/>
                  <a:gd name="T44" fmla="*/ 419 w 563"/>
                  <a:gd name="T45" fmla="*/ 2002 h 2249"/>
                  <a:gd name="T46" fmla="*/ 447 w 563"/>
                  <a:gd name="T47" fmla="*/ 2013 h 2249"/>
                  <a:gd name="T48" fmla="*/ 478 w 563"/>
                  <a:gd name="T49" fmla="*/ 2016 h 2249"/>
                  <a:gd name="T50" fmla="*/ 509 w 563"/>
                  <a:gd name="T51" fmla="*/ 2008 h 2249"/>
                  <a:gd name="T52" fmla="*/ 563 w 563"/>
                  <a:gd name="T53" fmla="*/ 2213 h 2249"/>
                  <a:gd name="T54" fmla="*/ 470 w 563"/>
                  <a:gd name="T55" fmla="*/ 2240 h 2249"/>
                  <a:gd name="T56" fmla="*/ 365 w 563"/>
                  <a:gd name="T57" fmla="*/ 2249 h 2249"/>
                  <a:gd name="T58" fmla="*/ 365 w 563"/>
                  <a:gd name="T59" fmla="*/ 2249 h 2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563" h="2249">
                    <a:moveTo>
                      <a:pt x="365" y="2249"/>
                    </a:moveTo>
                    <a:lnTo>
                      <a:pt x="306" y="2246"/>
                    </a:lnTo>
                    <a:lnTo>
                      <a:pt x="254" y="2236"/>
                    </a:lnTo>
                    <a:lnTo>
                      <a:pt x="209" y="2220"/>
                    </a:lnTo>
                    <a:lnTo>
                      <a:pt x="172" y="2200"/>
                    </a:lnTo>
                    <a:lnTo>
                      <a:pt x="112" y="2148"/>
                    </a:lnTo>
                    <a:lnTo>
                      <a:pt x="73" y="2083"/>
                    </a:lnTo>
                    <a:lnTo>
                      <a:pt x="48" y="2012"/>
                    </a:lnTo>
                    <a:lnTo>
                      <a:pt x="36" y="1941"/>
                    </a:lnTo>
                    <a:lnTo>
                      <a:pt x="30" y="1819"/>
                    </a:lnTo>
                    <a:lnTo>
                      <a:pt x="30" y="521"/>
                    </a:lnTo>
                    <a:lnTo>
                      <a:pt x="24" y="268"/>
                    </a:lnTo>
                    <a:lnTo>
                      <a:pt x="0" y="76"/>
                    </a:lnTo>
                    <a:lnTo>
                      <a:pt x="341" y="0"/>
                    </a:lnTo>
                    <a:lnTo>
                      <a:pt x="356" y="77"/>
                    </a:lnTo>
                    <a:lnTo>
                      <a:pt x="363" y="171"/>
                    </a:lnTo>
                    <a:lnTo>
                      <a:pt x="368" y="419"/>
                    </a:lnTo>
                    <a:lnTo>
                      <a:pt x="368" y="1710"/>
                    </a:lnTo>
                    <a:lnTo>
                      <a:pt x="369" y="1834"/>
                    </a:lnTo>
                    <a:lnTo>
                      <a:pt x="376" y="1911"/>
                    </a:lnTo>
                    <a:lnTo>
                      <a:pt x="385" y="1955"/>
                    </a:lnTo>
                    <a:lnTo>
                      <a:pt x="401" y="1984"/>
                    </a:lnTo>
                    <a:lnTo>
                      <a:pt x="419" y="2002"/>
                    </a:lnTo>
                    <a:lnTo>
                      <a:pt x="447" y="2013"/>
                    </a:lnTo>
                    <a:lnTo>
                      <a:pt x="478" y="2016"/>
                    </a:lnTo>
                    <a:lnTo>
                      <a:pt x="509" y="2008"/>
                    </a:lnTo>
                    <a:lnTo>
                      <a:pt x="563" y="2213"/>
                    </a:lnTo>
                    <a:lnTo>
                      <a:pt x="470" y="2240"/>
                    </a:lnTo>
                    <a:lnTo>
                      <a:pt x="365" y="2249"/>
                    </a:lnTo>
                    <a:lnTo>
                      <a:pt x="365" y="224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 dirty="0">
                  <a:latin typeface="+mj-lt"/>
                </a:endParaRPr>
              </a:p>
            </p:txBody>
          </p:sp>
          <p:sp>
            <p:nvSpPr>
              <p:cNvPr id="42" name="Freeform 11"/>
              <p:cNvSpPr>
                <a:spLocks noEditPoints="1"/>
              </p:cNvSpPr>
              <p:nvPr/>
            </p:nvSpPr>
            <p:spPr bwMode="auto">
              <a:xfrm>
                <a:off x="14336" y="530"/>
                <a:ext cx="63" cy="313"/>
              </a:xfrm>
              <a:custGeom>
                <a:avLst/>
                <a:gdLst>
                  <a:gd name="T0" fmla="*/ 50 w 438"/>
                  <a:gd name="T1" fmla="*/ 2192 h 2192"/>
                  <a:gd name="T2" fmla="*/ 50 w 438"/>
                  <a:gd name="T3" fmla="*/ 693 h 2192"/>
                  <a:gd name="T4" fmla="*/ 383 w 438"/>
                  <a:gd name="T5" fmla="*/ 633 h 2192"/>
                  <a:gd name="T6" fmla="*/ 383 w 438"/>
                  <a:gd name="T7" fmla="*/ 2192 h 2192"/>
                  <a:gd name="T8" fmla="*/ 50 w 438"/>
                  <a:gd name="T9" fmla="*/ 2192 h 2192"/>
                  <a:gd name="T10" fmla="*/ 50 w 438"/>
                  <a:gd name="T11" fmla="*/ 2192 h 2192"/>
                  <a:gd name="T12" fmla="*/ 215 w 438"/>
                  <a:gd name="T13" fmla="*/ 443 h 2192"/>
                  <a:gd name="T14" fmla="*/ 171 w 438"/>
                  <a:gd name="T15" fmla="*/ 439 h 2192"/>
                  <a:gd name="T16" fmla="*/ 131 w 438"/>
                  <a:gd name="T17" fmla="*/ 426 h 2192"/>
                  <a:gd name="T18" fmla="*/ 94 w 438"/>
                  <a:gd name="T19" fmla="*/ 406 h 2192"/>
                  <a:gd name="T20" fmla="*/ 62 w 438"/>
                  <a:gd name="T21" fmla="*/ 378 h 2192"/>
                  <a:gd name="T22" fmla="*/ 37 w 438"/>
                  <a:gd name="T23" fmla="*/ 346 h 2192"/>
                  <a:gd name="T24" fmla="*/ 18 w 438"/>
                  <a:gd name="T25" fmla="*/ 309 h 2192"/>
                  <a:gd name="T26" fmla="*/ 5 w 438"/>
                  <a:gd name="T27" fmla="*/ 267 h 2192"/>
                  <a:gd name="T28" fmla="*/ 0 w 438"/>
                  <a:gd name="T29" fmla="*/ 223 h 2192"/>
                  <a:gd name="T30" fmla="*/ 5 w 438"/>
                  <a:gd name="T31" fmla="*/ 179 h 2192"/>
                  <a:gd name="T32" fmla="*/ 18 w 438"/>
                  <a:gd name="T33" fmla="*/ 136 h 2192"/>
                  <a:gd name="T34" fmla="*/ 38 w 438"/>
                  <a:gd name="T35" fmla="*/ 99 h 2192"/>
                  <a:gd name="T36" fmla="*/ 64 w 438"/>
                  <a:gd name="T37" fmla="*/ 66 h 2192"/>
                  <a:gd name="T38" fmla="*/ 96 w 438"/>
                  <a:gd name="T39" fmla="*/ 39 h 2192"/>
                  <a:gd name="T40" fmla="*/ 134 w 438"/>
                  <a:gd name="T41" fmla="*/ 18 h 2192"/>
                  <a:gd name="T42" fmla="*/ 175 w 438"/>
                  <a:gd name="T43" fmla="*/ 5 h 2192"/>
                  <a:gd name="T44" fmla="*/ 220 w 438"/>
                  <a:gd name="T45" fmla="*/ 0 h 2192"/>
                  <a:gd name="T46" fmla="*/ 264 w 438"/>
                  <a:gd name="T47" fmla="*/ 5 h 2192"/>
                  <a:gd name="T48" fmla="*/ 304 w 438"/>
                  <a:gd name="T49" fmla="*/ 18 h 2192"/>
                  <a:gd name="T50" fmla="*/ 341 w 438"/>
                  <a:gd name="T51" fmla="*/ 38 h 2192"/>
                  <a:gd name="T52" fmla="*/ 373 w 438"/>
                  <a:gd name="T53" fmla="*/ 64 h 2192"/>
                  <a:gd name="T54" fmla="*/ 399 w 438"/>
                  <a:gd name="T55" fmla="*/ 98 h 2192"/>
                  <a:gd name="T56" fmla="*/ 419 w 438"/>
                  <a:gd name="T57" fmla="*/ 135 h 2192"/>
                  <a:gd name="T58" fmla="*/ 432 w 438"/>
                  <a:gd name="T59" fmla="*/ 177 h 2192"/>
                  <a:gd name="T60" fmla="*/ 438 w 438"/>
                  <a:gd name="T61" fmla="*/ 223 h 2192"/>
                  <a:gd name="T62" fmla="*/ 432 w 438"/>
                  <a:gd name="T63" fmla="*/ 267 h 2192"/>
                  <a:gd name="T64" fmla="*/ 419 w 438"/>
                  <a:gd name="T65" fmla="*/ 309 h 2192"/>
                  <a:gd name="T66" fmla="*/ 399 w 438"/>
                  <a:gd name="T67" fmla="*/ 346 h 2192"/>
                  <a:gd name="T68" fmla="*/ 373 w 438"/>
                  <a:gd name="T69" fmla="*/ 378 h 2192"/>
                  <a:gd name="T70" fmla="*/ 339 w 438"/>
                  <a:gd name="T71" fmla="*/ 406 h 2192"/>
                  <a:gd name="T72" fmla="*/ 301 w 438"/>
                  <a:gd name="T73" fmla="*/ 426 h 2192"/>
                  <a:gd name="T74" fmla="*/ 260 w 438"/>
                  <a:gd name="T75" fmla="*/ 439 h 2192"/>
                  <a:gd name="T76" fmla="*/ 215 w 438"/>
                  <a:gd name="T77" fmla="*/ 443 h 2192"/>
                  <a:gd name="T78" fmla="*/ 215 w 438"/>
                  <a:gd name="T79" fmla="*/ 443 h 2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38" h="2192">
                    <a:moveTo>
                      <a:pt x="50" y="2192"/>
                    </a:moveTo>
                    <a:lnTo>
                      <a:pt x="50" y="693"/>
                    </a:lnTo>
                    <a:lnTo>
                      <a:pt x="383" y="633"/>
                    </a:lnTo>
                    <a:lnTo>
                      <a:pt x="383" y="2192"/>
                    </a:lnTo>
                    <a:lnTo>
                      <a:pt x="50" y="2192"/>
                    </a:lnTo>
                    <a:lnTo>
                      <a:pt x="50" y="2192"/>
                    </a:lnTo>
                    <a:close/>
                    <a:moveTo>
                      <a:pt x="215" y="443"/>
                    </a:moveTo>
                    <a:lnTo>
                      <a:pt x="171" y="439"/>
                    </a:lnTo>
                    <a:lnTo>
                      <a:pt x="131" y="426"/>
                    </a:lnTo>
                    <a:lnTo>
                      <a:pt x="94" y="406"/>
                    </a:lnTo>
                    <a:lnTo>
                      <a:pt x="62" y="378"/>
                    </a:lnTo>
                    <a:lnTo>
                      <a:pt x="37" y="346"/>
                    </a:lnTo>
                    <a:lnTo>
                      <a:pt x="18" y="309"/>
                    </a:lnTo>
                    <a:lnTo>
                      <a:pt x="5" y="267"/>
                    </a:lnTo>
                    <a:lnTo>
                      <a:pt x="0" y="223"/>
                    </a:lnTo>
                    <a:lnTo>
                      <a:pt x="5" y="179"/>
                    </a:lnTo>
                    <a:lnTo>
                      <a:pt x="18" y="136"/>
                    </a:lnTo>
                    <a:lnTo>
                      <a:pt x="38" y="99"/>
                    </a:lnTo>
                    <a:lnTo>
                      <a:pt x="64" y="66"/>
                    </a:lnTo>
                    <a:lnTo>
                      <a:pt x="96" y="39"/>
                    </a:lnTo>
                    <a:lnTo>
                      <a:pt x="134" y="18"/>
                    </a:lnTo>
                    <a:lnTo>
                      <a:pt x="175" y="5"/>
                    </a:lnTo>
                    <a:lnTo>
                      <a:pt x="220" y="0"/>
                    </a:lnTo>
                    <a:lnTo>
                      <a:pt x="264" y="5"/>
                    </a:lnTo>
                    <a:lnTo>
                      <a:pt x="304" y="18"/>
                    </a:lnTo>
                    <a:lnTo>
                      <a:pt x="341" y="38"/>
                    </a:lnTo>
                    <a:lnTo>
                      <a:pt x="373" y="64"/>
                    </a:lnTo>
                    <a:lnTo>
                      <a:pt x="399" y="98"/>
                    </a:lnTo>
                    <a:lnTo>
                      <a:pt x="419" y="135"/>
                    </a:lnTo>
                    <a:lnTo>
                      <a:pt x="432" y="177"/>
                    </a:lnTo>
                    <a:lnTo>
                      <a:pt x="438" y="223"/>
                    </a:lnTo>
                    <a:lnTo>
                      <a:pt x="432" y="267"/>
                    </a:lnTo>
                    <a:lnTo>
                      <a:pt x="419" y="309"/>
                    </a:lnTo>
                    <a:lnTo>
                      <a:pt x="399" y="346"/>
                    </a:lnTo>
                    <a:lnTo>
                      <a:pt x="373" y="378"/>
                    </a:lnTo>
                    <a:lnTo>
                      <a:pt x="339" y="406"/>
                    </a:lnTo>
                    <a:lnTo>
                      <a:pt x="301" y="426"/>
                    </a:lnTo>
                    <a:lnTo>
                      <a:pt x="260" y="439"/>
                    </a:lnTo>
                    <a:lnTo>
                      <a:pt x="215" y="443"/>
                    </a:lnTo>
                    <a:lnTo>
                      <a:pt x="215" y="44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 dirty="0">
                  <a:latin typeface="+mj-lt"/>
                </a:endParaRPr>
              </a:p>
            </p:txBody>
          </p:sp>
          <p:sp>
            <p:nvSpPr>
              <p:cNvPr id="43" name="Freeform 12"/>
              <p:cNvSpPr>
                <a:spLocks/>
              </p:cNvSpPr>
              <p:nvPr/>
            </p:nvSpPr>
            <p:spPr bwMode="auto">
              <a:xfrm>
                <a:off x="14434" y="620"/>
                <a:ext cx="162" cy="229"/>
              </a:xfrm>
              <a:custGeom>
                <a:avLst/>
                <a:gdLst>
                  <a:gd name="T0" fmla="*/ 571 w 1134"/>
                  <a:gd name="T1" fmla="*/ 1598 h 1601"/>
                  <a:gd name="T2" fmla="*/ 433 w 1134"/>
                  <a:gd name="T3" fmla="*/ 1571 h 1601"/>
                  <a:gd name="T4" fmla="*/ 313 w 1134"/>
                  <a:gd name="T5" fmla="*/ 1518 h 1601"/>
                  <a:gd name="T6" fmla="*/ 211 w 1134"/>
                  <a:gd name="T7" fmla="*/ 1441 h 1601"/>
                  <a:gd name="T8" fmla="*/ 129 w 1134"/>
                  <a:gd name="T9" fmla="*/ 1341 h 1601"/>
                  <a:gd name="T10" fmla="*/ 42 w 1134"/>
                  <a:gd name="T11" fmla="*/ 1148 h 1601"/>
                  <a:gd name="T12" fmla="*/ 0 w 1134"/>
                  <a:gd name="T13" fmla="*/ 819 h 1601"/>
                  <a:gd name="T14" fmla="*/ 15 w 1134"/>
                  <a:gd name="T15" fmla="*/ 625 h 1601"/>
                  <a:gd name="T16" fmla="*/ 57 w 1134"/>
                  <a:gd name="T17" fmla="*/ 457 h 1601"/>
                  <a:gd name="T18" fmla="*/ 122 w 1134"/>
                  <a:gd name="T19" fmla="*/ 316 h 1601"/>
                  <a:gd name="T20" fmla="*/ 208 w 1134"/>
                  <a:gd name="T21" fmla="*/ 201 h 1601"/>
                  <a:gd name="T22" fmla="*/ 309 w 1134"/>
                  <a:gd name="T23" fmla="*/ 113 h 1601"/>
                  <a:gd name="T24" fmla="*/ 423 w 1134"/>
                  <a:gd name="T25" fmla="*/ 50 h 1601"/>
                  <a:gd name="T26" fmla="*/ 671 w 1134"/>
                  <a:gd name="T27" fmla="*/ 0 h 1601"/>
                  <a:gd name="T28" fmla="*/ 893 w 1134"/>
                  <a:gd name="T29" fmla="*/ 35 h 1601"/>
                  <a:gd name="T30" fmla="*/ 1093 w 1134"/>
                  <a:gd name="T31" fmla="*/ 165 h 1601"/>
                  <a:gd name="T32" fmla="*/ 861 w 1134"/>
                  <a:gd name="T33" fmla="*/ 332 h 1601"/>
                  <a:gd name="T34" fmla="*/ 735 w 1134"/>
                  <a:gd name="T35" fmla="*/ 275 h 1601"/>
                  <a:gd name="T36" fmla="*/ 596 w 1134"/>
                  <a:gd name="T37" fmla="*/ 278 h 1601"/>
                  <a:gd name="T38" fmla="*/ 473 w 1134"/>
                  <a:gd name="T39" fmla="*/ 355 h 1601"/>
                  <a:gd name="T40" fmla="*/ 402 w 1134"/>
                  <a:gd name="T41" fmla="*/ 500 h 1601"/>
                  <a:gd name="T42" fmla="*/ 371 w 1134"/>
                  <a:gd name="T43" fmla="*/ 712 h 1601"/>
                  <a:gd name="T44" fmla="*/ 373 w 1134"/>
                  <a:gd name="T45" fmla="*/ 987 h 1601"/>
                  <a:gd name="T46" fmla="*/ 424 w 1134"/>
                  <a:gd name="T47" fmla="*/ 1194 h 1601"/>
                  <a:gd name="T48" fmla="*/ 509 w 1134"/>
                  <a:gd name="T49" fmla="*/ 1297 h 1601"/>
                  <a:gd name="T50" fmla="*/ 612 w 1134"/>
                  <a:gd name="T51" fmla="*/ 1342 h 1601"/>
                  <a:gd name="T52" fmla="*/ 749 w 1134"/>
                  <a:gd name="T53" fmla="*/ 1339 h 1601"/>
                  <a:gd name="T54" fmla="*/ 903 w 1134"/>
                  <a:gd name="T55" fmla="*/ 1263 h 1601"/>
                  <a:gd name="T56" fmla="*/ 1134 w 1134"/>
                  <a:gd name="T57" fmla="*/ 1400 h 1601"/>
                  <a:gd name="T58" fmla="*/ 973 w 1134"/>
                  <a:gd name="T59" fmla="*/ 1525 h 1601"/>
                  <a:gd name="T60" fmla="*/ 855 w 1134"/>
                  <a:gd name="T61" fmla="*/ 1574 h 1601"/>
                  <a:gd name="T62" fmla="*/ 647 w 1134"/>
                  <a:gd name="T63" fmla="*/ 1601 h 16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134" h="1601">
                    <a:moveTo>
                      <a:pt x="647" y="1601"/>
                    </a:moveTo>
                    <a:lnTo>
                      <a:pt x="571" y="1598"/>
                    </a:lnTo>
                    <a:lnTo>
                      <a:pt x="500" y="1587"/>
                    </a:lnTo>
                    <a:lnTo>
                      <a:pt x="433" y="1571"/>
                    </a:lnTo>
                    <a:lnTo>
                      <a:pt x="371" y="1548"/>
                    </a:lnTo>
                    <a:lnTo>
                      <a:pt x="313" y="1518"/>
                    </a:lnTo>
                    <a:lnTo>
                      <a:pt x="260" y="1483"/>
                    </a:lnTo>
                    <a:lnTo>
                      <a:pt x="211" y="1441"/>
                    </a:lnTo>
                    <a:lnTo>
                      <a:pt x="167" y="1393"/>
                    </a:lnTo>
                    <a:lnTo>
                      <a:pt x="129" y="1341"/>
                    </a:lnTo>
                    <a:lnTo>
                      <a:pt x="95" y="1281"/>
                    </a:lnTo>
                    <a:lnTo>
                      <a:pt x="42" y="1148"/>
                    </a:lnTo>
                    <a:lnTo>
                      <a:pt x="11" y="994"/>
                    </a:lnTo>
                    <a:lnTo>
                      <a:pt x="0" y="819"/>
                    </a:lnTo>
                    <a:lnTo>
                      <a:pt x="4" y="718"/>
                    </a:lnTo>
                    <a:lnTo>
                      <a:pt x="15" y="625"/>
                    </a:lnTo>
                    <a:lnTo>
                      <a:pt x="33" y="537"/>
                    </a:lnTo>
                    <a:lnTo>
                      <a:pt x="57" y="457"/>
                    </a:lnTo>
                    <a:lnTo>
                      <a:pt x="87" y="384"/>
                    </a:lnTo>
                    <a:lnTo>
                      <a:pt x="122" y="316"/>
                    </a:lnTo>
                    <a:lnTo>
                      <a:pt x="163" y="256"/>
                    </a:lnTo>
                    <a:lnTo>
                      <a:pt x="208" y="201"/>
                    </a:lnTo>
                    <a:lnTo>
                      <a:pt x="257" y="154"/>
                    </a:lnTo>
                    <a:lnTo>
                      <a:pt x="309" y="113"/>
                    </a:lnTo>
                    <a:lnTo>
                      <a:pt x="364" y="77"/>
                    </a:lnTo>
                    <a:lnTo>
                      <a:pt x="423" y="50"/>
                    </a:lnTo>
                    <a:lnTo>
                      <a:pt x="545" y="12"/>
                    </a:lnTo>
                    <a:lnTo>
                      <a:pt x="671" y="0"/>
                    </a:lnTo>
                    <a:lnTo>
                      <a:pt x="788" y="8"/>
                    </a:lnTo>
                    <a:lnTo>
                      <a:pt x="893" y="35"/>
                    </a:lnTo>
                    <a:lnTo>
                      <a:pt x="992" y="86"/>
                    </a:lnTo>
                    <a:lnTo>
                      <a:pt x="1093" y="165"/>
                    </a:lnTo>
                    <a:lnTo>
                      <a:pt x="926" y="385"/>
                    </a:lnTo>
                    <a:lnTo>
                      <a:pt x="861" y="332"/>
                    </a:lnTo>
                    <a:lnTo>
                      <a:pt x="797" y="296"/>
                    </a:lnTo>
                    <a:lnTo>
                      <a:pt x="735" y="275"/>
                    </a:lnTo>
                    <a:lnTo>
                      <a:pt x="671" y="267"/>
                    </a:lnTo>
                    <a:lnTo>
                      <a:pt x="596" y="278"/>
                    </a:lnTo>
                    <a:lnTo>
                      <a:pt x="529" y="307"/>
                    </a:lnTo>
                    <a:lnTo>
                      <a:pt x="473" y="355"/>
                    </a:lnTo>
                    <a:lnTo>
                      <a:pt x="431" y="421"/>
                    </a:lnTo>
                    <a:lnTo>
                      <a:pt x="402" y="500"/>
                    </a:lnTo>
                    <a:lnTo>
                      <a:pt x="382" y="597"/>
                    </a:lnTo>
                    <a:lnTo>
                      <a:pt x="371" y="712"/>
                    </a:lnTo>
                    <a:lnTo>
                      <a:pt x="367" y="845"/>
                    </a:lnTo>
                    <a:lnTo>
                      <a:pt x="373" y="987"/>
                    </a:lnTo>
                    <a:lnTo>
                      <a:pt x="392" y="1103"/>
                    </a:lnTo>
                    <a:lnTo>
                      <a:pt x="424" y="1194"/>
                    </a:lnTo>
                    <a:lnTo>
                      <a:pt x="469" y="1261"/>
                    </a:lnTo>
                    <a:lnTo>
                      <a:pt x="509" y="1297"/>
                    </a:lnTo>
                    <a:lnTo>
                      <a:pt x="557" y="1325"/>
                    </a:lnTo>
                    <a:lnTo>
                      <a:pt x="612" y="1342"/>
                    </a:lnTo>
                    <a:lnTo>
                      <a:pt x="671" y="1349"/>
                    </a:lnTo>
                    <a:lnTo>
                      <a:pt x="749" y="1339"/>
                    </a:lnTo>
                    <a:lnTo>
                      <a:pt x="827" y="1310"/>
                    </a:lnTo>
                    <a:lnTo>
                      <a:pt x="903" y="1263"/>
                    </a:lnTo>
                    <a:lnTo>
                      <a:pt x="977" y="1198"/>
                    </a:lnTo>
                    <a:lnTo>
                      <a:pt x="1134" y="1400"/>
                    </a:lnTo>
                    <a:lnTo>
                      <a:pt x="1029" y="1489"/>
                    </a:lnTo>
                    <a:lnTo>
                      <a:pt x="973" y="1525"/>
                    </a:lnTo>
                    <a:lnTo>
                      <a:pt x="916" y="1552"/>
                    </a:lnTo>
                    <a:lnTo>
                      <a:pt x="855" y="1574"/>
                    </a:lnTo>
                    <a:lnTo>
                      <a:pt x="790" y="1590"/>
                    </a:lnTo>
                    <a:lnTo>
                      <a:pt x="647" y="1601"/>
                    </a:lnTo>
                    <a:lnTo>
                      <a:pt x="647" y="16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 dirty="0">
                  <a:latin typeface="+mj-lt"/>
                </a:endParaRPr>
              </a:p>
            </p:txBody>
          </p:sp>
          <p:sp>
            <p:nvSpPr>
              <p:cNvPr id="44" name="Freeform 13"/>
              <p:cNvSpPr>
                <a:spLocks noEditPoints="1"/>
              </p:cNvSpPr>
              <p:nvPr/>
            </p:nvSpPr>
            <p:spPr bwMode="auto">
              <a:xfrm>
                <a:off x="14604" y="784"/>
                <a:ext cx="64" cy="64"/>
              </a:xfrm>
              <a:custGeom>
                <a:avLst/>
                <a:gdLst>
                  <a:gd name="T0" fmla="*/ 212 w 446"/>
                  <a:gd name="T1" fmla="*/ 138 h 447"/>
                  <a:gd name="T2" fmla="*/ 194 w 446"/>
                  <a:gd name="T3" fmla="*/ 205 h 447"/>
                  <a:gd name="T4" fmla="*/ 236 w 446"/>
                  <a:gd name="T5" fmla="*/ 203 h 447"/>
                  <a:gd name="T6" fmla="*/ 258 w 446"/>
                  <a:gd name="T7" fmla="*/ 172 h 447"/>
                  <a:gd name="T8" fmla="*/ 240 w 446"/>
                  <a:gd name="T9" fmla="*/ 141 h 447"/>
                  <a:gd name="T10" fmla="*/ 266 w 446"/>
                  <a:gd name="T11" fmla="*/ 348 h 447"/>
                  <a:gd name="T12" fmla="*/ 216 w 446"/>
                  <a:gd name="T13" fmla="*/ 260 h 447"/>
                  <a:gd name="T14" fmla="*/ 201 w 446"/>
                  <a:gd name="T15" fmla="*/ 245 h 447"/>
                  <a:gd name="T16" fmla="*/ 194 w 446"/>
                  <a:gd name="T17" fmla="*/ 348 h 447"/>
                  <a:gd name="T18" fmla="*/ 145 w 446"/>
                  <a:gd name="T19" fmla="*/ 97 h 447"/>
                  <a:gd name="T20" fmla="*/ 269 w 446"/>
                  <a:gd name="T21" fmla="*/ 103 h 447"/>
                  <a:gd name="T22" fmla="*/ 306 w 446"/>
                  <a:gd name="T23" fmla="*/ 141 h 447"/>
                  <a:gd name="T24" fmla="*/ 307 w 446"/>
                  <a:gd name="T25" fmla="*/ 197 h 447"/>
                  <a:gd name="T26" fmla="*/ 277 w 446"/>
                  <a:gd name="T27" fmla="*/ 234 h 447"/>
                  <a:gd name="T28" fmla="*/ 266 w 446"/>
                  <a:gd name="T29" fmla="*/ 251 h 447"/>
                  <a:gd name="T30" fmla="*/ 266 w 446"/>
                  <a:gd name="T31" fmla="*/ 348 h 447"/>
                  <a:gd name="T32" fmla="*/ 223 w 446"/>
                  <a:gd name="T33" fmla="*/ 45 h 447"/>
                  <a:gd name="T34" fmla="*/ 156 w 446"/>
                  <a:gd name="T35" fmla="*/ 59 h 447"/>
                  <a:gd name="T36" fmla="*/ 65 w 446"/>
                  <a:gd name="T37" fmla="*/ 154 h 447"/>
                  <a:gd name="T38" fmla="*/ 51 w 446"/>
                  <a:gd name="T39" fmla="*/ 224 h 447"/>
                  <a:gd name="T40" fmla="*/ 65 w 446"/>
                  <a:gd name="T41" fmla="*/ 294 h 447"/>
                  <a:gd name="T42" fmla="*/ 156 w 446"/>
                  <a:gd name="T43" fmla="*/ 390 h 447"/>
                  <a:gd name="T44" fmla="*/ 223 w 446"/>
                  <a:gd name="T45" fmla="*/ 404 h 447"/>
                  <a:gd name="T46" fmla="*/ 290 w 446"/>
                  <a:gd name="T47" fmla="*/ 390 h 447"/>
                  <a:gd name="T48" fmla="*/ 381 w 446"/>
                  <a:gd name="T49" fmla="*/ 294 h 447"/>
                  <a:gd name="T50" fmla="*/ 394 w 446"/>
                  <a:gd name="T51" fmla="*/ 224 h 447"/>
                  <a:gd name="T52" fmla="*/ 381 w 446"/>
                  <a:gd name="T53" fmla="*/ 154 h 447"/>
                  <a:gd name="T54" fmla="*/ 290 w 446"/>
                  <a:gd name="T55" fmla="*/ 59 h 447"/>
                  <a:gd name="T56" fmla="*/ 223 w 446"/>
                  <a:gd name="T57" fmla="*/ 45 h 447"/>
                  <a:gd name="T58" fmla="*/ 223 w 446"/>
                  <a:gd name="T59" fmla="*/ 447 h 447"/>
                  <a:gd name="T60" fmla="*/ 136 w 446"/>
                  <a:gd name="T61" fmla="*/ 430 h 447"/>
                  <a:gd name="T62" fmla="*/ 66 w 446"/>
                  <a:gd name="T63" fmla="*/ 383 h 447"/>
                  <a:gd name="T64" fmla="*/ 18 w 446"/>
                  <a:gd name="T65" fmla="*/ 312 h 447"/>
                  <a:gd name="T66" fmla="*/ 0 w 446"/>
                  <a:gd name="T67" fmla="*/ 224 h 447"/>
                  <a:gd name="T68" fmla="*/ 18 w 446"/>
                  <a:gd name="T69" fmla="*/ 137 h 447"/>
                  <a:gd name="T70" fmla="*/ 66 w 446"/>
                  <a:gd name="T71" fmla="*/ 65 h 447"/>
                  <a:gd name="T72" fmla="*/ 136 w 446"/>
                  <a:gd name="T73" fmla="*/ 17 h 447"/>
                  <a:gd name="T74" fmla="*/ 223 w 446"/>
                  <a:gd name="T75" fmla="*/ 0 h 447"/>
                  <a:gd name="T76" fmla="*/ 309 w 446"/>
                  <a:gd name="T77" fmla="*/ 17 h 447"/>
                  <a:gd name="T78" fmla="*/ 379 w 446"/>
                  <a:gd name="T79" fmla="*/ 65 h 447"/>
                  <a:gd name="T80" fmla="*/ 427 w 446"/>
                  <a:gd name="T81" fmla="*/ 137 h 447"/>
                  <a:gd name="T82" fmla="*/ 446 w 446"/>
                  <a:gd name="T83" fmla="*/ 224 h 447"/>
                  <a:gd name="T84" fmla="*/ 427 w 446"/>
                  <a:gd name="T85" fmla="*/ 312 h 447"/>
                  <a:gd name="T86" fmla="*/ 379 w 446"/>
                  <a:gd name="T87" fmla="*/ 383 h 447"/>
                  <a:gd name="T88" fmla="*/ 309 w 446"/>
                  <a:gd name="T89" fmla="*/ 430 h 447"/>
                  <a:gd name="T90" fmla="*/ 223 w 446"/>
                  <a:gd name="T91" fmla="*/ 447 h 4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46" h="447">
                    <a:moveTo>
                      <a:pt x="240" y="141"/>
                    </a:moveTo>
                    <a:lnTo>
                      <a:pt x="212" y="138"/>
                    </a:lnTo>
                    <a:lnTo>
                      <a:pt x="194" y="138"/>
                    </a:lnTo>
                    <a:lnTo>
                      <a:pt x="194" y="205"/>
                    </a:lnTo>
                    <a:lnTo>
                      <a:pt x="211" y="205"/>
                    </a:lnTo>
                    <a:lnTo>
                      <a:pt x="236" y="203"/>
                    </a:lnTo>
                    <a:lnTo>
                      <a:pt x="248" y="196"/>
                    </a:lnTo>
                    <a:lnTo>
                      <a:pt x="258" y="172"/>
                    </a:lnTo>
                    <a:lnTo>
                      <a:pt x="254" y="153"/>
                    </a:lnTo>
                    <a:lnTo>
                      <a:pt x="240" y="141"/>
                    </a:lnTo>
                    <a:lnTo>
                      <a:pt x="240" y="141"/>
                    </a:lnTo>
                    <a:close/>
                    <a:moveTo>
                      <a:pt x="266" y="348"/>
                    </a:moveTo>
                    <a:lnTo>
                      <a:pt x="243" y="306"/>
                    </a:lnTo>
                    <a:lnTo>
                      <a:pt x="216" y="260"/>
                    </a:lnTo>
                    <a:lnTo>
                      <a:pt x="209" y="250"/>
                    </a:lnTo>
                    <a:lnTo>
                      <a:pt x="201" y="245"/>
                    </a:lnTo>
                    <a:lnTo>
                      <a:pt x="194" y="243"/>
                    </a:lnTo>
                    <a:lnTo>
                      <a:pt x="194" y="348"/>
                    </a:lnTo>
                    <a:lnTo>
                      <a:pt x="145" y="348"/>
                    </a:lnTo>
                    <a:lnTo>
                      <a:pt x="145" y="97"/>
                    </a:lnTo>
                    <a:lnTo>
                      <a:pt x="238" y="97"/>
                    </a:lnTo>
                    <a:lnTo>
                      <a:pt x="269" y="103"/>
                    </a:lnTo>
                    <a:lnTo>
                      <a:pt x="291" y="117"/>
                    </a:lnTo>
                    <a:lnTo>
                      <a:pt x="306" y="141"/>
                    </a:lnTo>
                    <a:lnTo>
                      <a:pt x="311" y="171"/>
                    </a:lnTo>
                    <a:lnTo>
                      <a:pt x="307" y="197"/>
                    </a:lnTo>
                    <a:lnTo>
                      <a:pt x="295" y="219"/>
                    </a:lnTo>
                    <a:lnTo>
                      <a:pt x="277" y="234"/>
                    </a:lnTo>
                    <a:lnTo>
                      <a:pt x="256" y="239"/>
                    </a:lnTo>
                    <a:lnTo>
                      <a:pt x="266" y="251"/>
                    </a:lnTo>
                    <a:lnTo>
                      <a:pt x="326" y="348"/>
                    </a:lnTo>
                    <a:lnTo>
                      <a:pt x="266" y="348"/>
                    </a:lnTo>
                    <a:lnTo>
                      <a:pt x="266" y="348"/>
                    </a:lnTo>
                    <a:close/>
                    <a:moveTo>
                      <a:pt x="223" y="45"/>
                    </a:moveTo>
                    <a:lnTo>
                      <a:pt x="189" y="48"/>
                    </a:lnTo>
                    <a:lnTo>
                      <a:pt x="156" y="59"/>
                    </a:lnTo>
                    <a:lnTo>
                      <a:pt x="101" y="97"/>
                    </a:lnTo>
                    <a:lnTo>
                      <a:pt x="65" y="154"/>
                    </a:lnTo>
                    <a:lnTo>
                      <a:pt x="55" y="188"/>
                    </a:lnTo>
                    <a:lnTo>
                      <a:pt x="51" y="224"/>
                    </a:lnTo>
                    <a:lnTo>
                      <a:pt x="55" y="260"/>
                    </a:lnTo>
                    <a:lnTo>
                      <a:pt x="65" y="294"/>
                    </a:lnTo>
                    <a:lnTo>
                      <a:pt x="101" y="351"/>
                    </a:lnTo>
                    <a:lnTo>
                      <a:pt x="156" y="390"/>
                    </a:lnTo>
                    <a:lnTo>
                      <a:pt x="189" y="400"/>
                    </a:lnTo>
                    <a:lnTo>
                      <a:pt x="223" y="404"/>
                    </a:lnTo>
                    <a:lnTo>
                      <a:pt x="257" y="400"/>
                    </a:lnTo>
                    <a:lnTo>
                      <a:pt x="290" y="390"/>
                    </a:lnTo>
                    <a:lnTo>
                      <a:pt x="344" y="351"/>
                    </a:lnTo>
                    <a:lnTo>
                      <a:pt x="381" y="294"/>
                    </a:lnTo>
                    <a:lnTo>
                      <a:pt x="391" y="260"/>
                    </a:lnTo>
                    <a:lnTo>
                      <a:pt x="394" y="224"/>
                    </a:lnTo>
                    <a:lnTo>
                      <a:pt x="391" y="188"/>
                    </a:lnTo>
                    <a:lnTo>
                      <a:pt x="381" y="154"/>
                    </a:lnTo>
                    <a:lnTo>
                      <a:pt x="344" y="97"/>
                    </a:lnTo>
                    <a:lnTo>
                      <a:pt x="290" y="59"/>
                    </a:lnTo>
                    <a:lnTo>
                      <a:pt x="257" y="48"/>
                    </a:lnTo>
                    <a:lnTo>
                      <a:pt x="223" y="45"/>
                    </a:lnTo>
                    <a:lnTo>
                      <a:pt x="223" y="45"/>
                    </a:lnTo>
                    <a:close/>
                    <a:moveTo>
                      <a:pt x="223" y="447"/>
                    </a:moveTo>
                    <a:lnTo>
                      <a:pt x="178" y="443"/>
                    </a:lnTo>
                    <a:lnTo>
                      <a:pt x="136" y="430"/>
                    </a:lnTo>
                    <a:lnTo>
                      <a:pt x="99" y="410"/>
                    </a:lnTo>
                    <a:lnTo>
                      <a:pt x="66" y="383"/>
                    </a:lnTo>
                    <a:lnTo>
                      <a:pt x="38" y="350"/>
                    </a:lnTo>
                    <a:lnTo>
                      <a:pt x="18" y="312"/>
                    </a:lnTo>
                    <a:lnTo>
                      <a:pt x="5" y="269"/>
                    </a:lnTo>
                    <a:lnTo>
                      <a:pt x="0" y="224"/>
                    </a:lnTo>
                    <a:lnTo>
                      <a:pt x="5" y="178"/>
                    </a:lnTo>
                    <a:lnTo>
                      <a:pt x="18" y="137"/>
                    </a:lnTo>
                    <a:lnTo>
                      <a:pt x="38" y="98"/>
                    </a:lnTo>
                    <a:lnTo>
                      <a:pt x="66" y="65"/>
                    </a:lnTo>
                    <a:lnTo>
                      <a:pt x="99" y="39"/>
                    </a:lnTo>
                    <a:lnTo>
                      <a:pt x="136" y="17"/>
                    </a:lnTo>
                    <a:lnTo>
                      <a:pt x="178" y="4"/>
                    </a:lnTo>
                    <a:lnTo>
                      <a:pt x="223" y="0"/>
                    </a:lnTo>
                    <a:lnTo>
                      <a:pt x="267" y="4"/>
                    </a:lnTo>
                    <a:lnTo>
                      <a:pt x="309" y="17"/>
                    </a:lnTo>
                    <a:lnTo>
                      <a:pt x="346" y="39"/>
                    </a:lnTo>
                    <a:lnTo>
                      <a:pt x="379" y="65"/>
                    </a:lnTo>
                    <a:lnTo>
                      <a:pt x="407" y="98"/>
                    </a:lnTo>
                    <a:lnTo>
                      <a:pt x="427" y="137"/>
                    </a:lnTo>
                    <a:lnTo>
                      <a:pt x="440" y="178"/>
                    </a:lnTo>
                    <a:lnTo>
                      <a:pt x="446" y="224"/>
                    </a:lnTo>
                    <a:lnTo>
                      <a:pt x="440" y="269"/>
                    </a:lnTo>
                    <a:lnTo>
                      <a:pt x="427" y="312"/>
                    </a:lnTo>
                    <a:lnTo>
                      <a:pt x="407" y="350"/>
                    </a:lnTo>
                    <a:lnTo>
                      <a:pt x="379" y="383"/>
                    </a:lnTo>
                    <a:lnTo>
                      <a:pt x="346" y="410"/>
                    </a:lnTo>
                    <a:lnTo>
                      <a:pt x="309" y="430"/>
                    </a:lnTo>
                    <a:lnTo>
                      <a:pt x="267" y="443"/>
                    </a:lnTo>
                    <a:lnTo>
                      <a:pt x="223" y="447"/>
                    </a:lnTo>
                    <a:lnTo>
                      <a:pt x="223" y="44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 dirty="0">
                  <a:latin typeface="+mj-lt"/>
                </a:endParaRPr>
              </a:p>
            </p:txBody>
          </p:sp>
        </p:grpSp>
        <p:grpSp>
          <p:nvGrpSpPr>
            <p:cNvPr id="32" name="Group 31"/>
            <p:cNvGrpSpPr>
              <a:grpSpLocks noChangeAspect="1"/>
            </p:cNvGrpSpPr>
            <p:nvPr/>
          </p:nvGrpSpPr>
          <p:grpSpPr bwMode="auto">
            <a:xfrm>
              <a:off x="16712421" y="4152115"/>
              <a:ext cx="739895" cy="603113"/>
              <a:chOff x="2941" y="7746"/>
              <a:chExt cx="1282" cy="1045"/>
            </a:xfrm>
            <a:grpFill/>
          </p:grpSpPr>
          <p:sp>
            <p:nvSpPr>
              <p:cNvPr id="33" name="Freeform 5"/>
              <p:cNvSpPr>
                <a:spLocks noEditPoints="1"/>
              </p:cNvSpPr>
              <p:nvPr/>
            </p:nvSpPr>
            <p:spPr bwMode="auto">
              <a:xfrm>
                <a:off x="2941" y="7746"/>
                <a:ext cx="1282" cy="1045"/>
              </a:xfrm>
              <a:custGeom>
                <a:avLst/>
                <a:gdLst>
                  <a:gd name="T0" fmla="*/ 6993 w 16668"/>
                  <a:gd name="T1" fmla="*/ 631 h 13581"/>
                  <a:gd name="T2" fmla="*/ 4730 w 16668"/>
                  <a:gd name="T3" fmla="*/ 1413 h 13581"/>
                  <a:gd name="T4" fmla="*/ 2851 w 16668"/>
                  <a:gd name="T5" fmla="*/ 2635 h 13581"/>
                  <a:gd name="T6" fmla="*/ 1447 w 16668"/>
                  <a:gd name="T7" fmla="*/ 4187 h 13581"/>
                  <a:gd name="T8" fmla="*/ 604 w 16668"/>
                  <a:gd name="T9" fmla="*/ 5963 h 13581"/>
                  <a:gd name="T10" fmla="*/ 413 w 16668"/>
                  <a:gd name="T11" fmla="*/ 7854 h 13581"/>
                  <a:gd name="T12" fmla="*/ 839 w 16668"/>
                  <a:gd name="T13" fmla="*/ 9486 h 13581"/>
                  <a:gd name="T14" fmla="*/ 1693 w 16668"/>
                  <a:gd name="T15" fmla="*/ 10803 h 13581"/>
                  <a:gd name="T16" fmla="*/ 2922 w 16668"/>
                  <a:gd name="T17" fmla="*/ 11872 h 13581"/>
                  <a:gd name="T18" fmla="*/ 4461 w 16668"/>
                  <a:gd name="T19" fmla="*/ 12650 h 13581"/>
                  <a:gd name="T20" fmla="*/ 6245 w 16668"/>
                  <a:gd name="T21" fmla="*/ 13093 h 13581"/>
                  <a:gd name="T22" fmla="*/ 8605 w 16668"/>
                  <a:gd name="T23" fmla="*/ 13123 h 13581"/>
                  <a:gd name="T24" fmla="*/ 11190 w 16668"/>
                  <a:gd name="T25" fmla="*/ 12495 h 13581"/>
                  <a:gd name="T26" fmla="*/ 13209 w 16668"/>
                  <a:gd name="T27" fmla="*/ 11418 h 13581"/>
                  <a:gd name="T28" fmla="*/ 14825 w 16668"/>
                  <a:gd name="T29" fmla="*/ 9924 h 13581"/>
                  <a:gd name="T30" fmla="*/ 15873 w 16668"/>
                  <a:gd name="T31" fmla="*/ 8175 h 13581"/>
                  <a:gd name="T32" fmla="*/ 16269 w 16668"/>
                  <a:gd name="T33" fmla="*/ 6327 h 13581"/>
                  <a:gd name="T34" fmla="*/ 16017 w 16668"/>
                  <a:gd name="T35" fmla="*/ 4582 h 13581"/>
                  <a:gd name="T36" fmla="*/ 15302 w 16668"/>
                  <a:gd name="T37" fmla="*/ 3192 h 13581"/>
                  <a:gd name="T38" fmla="*/ 14190 w 16668"/>
                  <a:gd name="T39" fmla="*/ 2035 h 13581"/>
                  <a:gd name="T40" fmla="*/ 12748 w 16668"/>
                  <a:gd name="T41" fmla="*/ 1156 h 13581"/>
                  <a:gd name="T42" fmla="*/ 11038 w 16668"/>
                  <a:gd name="T43" fmla="*/ 595 h 13581"/>
                  <a:gd name="T44" fmla="*/ 9127 w 16668"/>
                  <a:gd name="T45" fmla="*/ 399 h 13581"/>
                  <a:gd name="T46" fmla="*/ 6848 w 16668"/>
                  <a:gd name="T47" fmla="*/ 13557 h 13581"/>
                  <a:gd name="T48" fmla="*/ 4897 w 16668"/>
                  <a:gd name="T49" fmla="*/ 13213 h 13581"/>
                  <a:gd name="T50" fmla="*/ 3180 w 16668"/>
                  <a:gd name="T51" fmla="*/ 12497 h 13581"/>
                  <a:gd name="T52" fmla="*/ 1765 w 16668"/>
                  <a:gd name="T53" fmla="*/ 11454 h 13581"/>
                  <a:gd name="T54" fmla="*/ 722 w 16668"/>
                  <a:gd name="T55" fmla="*/ 10132 h 13581"/>
                  <a:gd name="T56" fmla="*/ 119 w 16668"/>
                  <a:gd name="T57" fmla="*/ 8576 h 13581"/>
                  <a:gd name="T58" fmla="*/ 66 w 16668"/>
                  <a:gd name="T59" fmla="*/ 6550 h 13581"/>
                  <a:gd name="T60" fmla="*/ 728 w 16668"/>
                  <a:gd name="T61" fmla="*/ 4612 h 13581"/>
                  <a:gd name="T62" fmla="*/ 2013 w 16668"/>
                  <a:gd name="T63" fmla="*/ 2874 h 13581"/>
                  <a:gd name="T64" fmla="*/ 3827 w 16668"/>
                  <a:gd name="T65" fmla="*/ 1451 h 13581"/>
                  <a:gd name="T66" fmla="*/ 6077 w 16668"/>
                  <a:gd name="T67" fmla="*/ 457 h 13581"/>
                  <a:gd name="T68" fmla="*/ 8018 w 16668"/>
                  <a:gd name="T69" fmla="*/ 60 h 13581"/>
                  <a:gd name="T70" fmla="*/ 9817 w 16668"/>
                  <a:gd name="T71" fmla="*/ 24 h 13581"/>
                  <a:gd name="T72" fmla="*/ 11768 w 16668"/>
                  <a:gd name="T73" fmla="*/ 368 h 13581"/>
                  <a:gd name="T74" fmla="*/ 13485 w 16668"/>
                  <a:gd name="T75" fmla="*/ 1084 h 13581"/>
                  <a:gd name="T76" fmla="*/ 14900 w 16668"/>
                  <a:gd name="T77" fmla="*/ 2126 h 13581"/>
                  <a:gd name="T78" fmla="*/ 15943 w 16668"/>
                  <a:gd name="T79" fmla="*/ 3449 h 13581"/>
                  <a:gd name="T80" fmla="*/ 16546 w 16668"/>
                  <a:gd name="T81" fmla="*/ 5005 h 13581"/>
                  <a:gd name="T82" fmla="*/ 16608 w 16668"/>
                  <a:gd name="T83" fmla="*/ 6998 h 13581"/>
                  <a:gd name="T84" fmla="*/ 15954 w 16668"/>
                  <a:gd name="T85" fmla="*/ 8950 h 13581"/>
                  <a:gd name="T86" fmla="*/ 14624 w 16668"/>
                  <a:gd name="T87" fmla="*/ 10743 h 13581"/>
                  <a:gd name="T88" fmla="*/ 12784 w 16668"/>
                  <a:gd name="T89" fmla="*/ 12167 h 13581"/>
                  <a:gd name="T90" fmla="*/ 10562 w 16668"/>
                  <a:gd name="T91" fmla="*/ 13132 h 13581"/>
                  <a:gd name="T92" fmla="*/ 8648 w 16668"/>
                  <a:gd name="T93" fmla="*/ 13521 h 13581"/>
                  <a:gd name="T94" fmla="*/ 7539 w 16668"/>
                  <a:gd name="T95" fmla="*/ 13581 h 135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6668" h="13581">
                    <a:moveTo>
                      <a:pt x="9127" y="399"/>
                    </a:moveTo>
                    <a:lnTo>
                      <a:pt x="8060" y="458"/>
                    </a:lnTo>
                    <a:lnTo>
                      <a:pt x="6993" y="631"/>
                    </a:lnTo>
                    <a:lnTo>
                      <a:pt x="6201" y="836"/>
                    </a:lnTo>
                    <a:lnTo>
                      <a:pt x="5446" y="1099"/>
                    </a:lnTo>
                    <a:lnTo>
                      <a:pt x="4730" y="1413"/>
                    </a:lnTo>
                    <a:lnTo>
                      <a:pt x="4056" y="1777"/>
                    </a:lnTo>
                    <a:lnTo>
                      <a:pt x="3429" y="2186"/>
                    </a:lnTo>
                    <a:lnTo>
                      <a:pt x="2851" y="2635"/>
                    </a:lnTo>
                    <a:lnTo>
                      <a:pt x="2327" y="3121"/>
                    </a:lnTo>
                    <a:lnTo>
                      <a:pt x="1857" y="3639"/>
                    </a:lnTo>
                    <a:lnTo>
                      <a:pt x="1447" y="4187"/>
                    </a:lnTo>
                    <a:lnTo>
                      <a:pt x="1099" y="4759"/>
                    </a:lnTo>
                    <a:lnTo>
                      <a:pt x="817" y="5352"/>
                    </a:lnTo>
                    <a:lnTo>
                      <a:pt x="604" y="5963"/>
                    </a:lnTo>
                    <a:lnTo>
                      <a:pt x="464" y="6585"/>
                    </a:lnTo>
                    <a:lnTo>
                      <a:pt x="399" y="7217"/>
                    </a:lnTo>
                    <a:lnTo>
                      <a:pt x="413" y="7854"/>
                    </a:lnTo>
                    <a:lnTo>
                      <a:pt x="509" y="8491"/>
                    </a:lnTo>
                    <a:lnTo>
                      <a:pt x="648" y="8999"/>
                    </a:lnTo>
                    <a:lnTo>
                      <a:pt x="839" y="9486"/>
                    </a:lnTo>
                    <a:lnTo>
                      <a:pt x="1078" y="9950"/>
                    </a:lnTo>
                    <a:lnTo>
                      <a:pt x="1364" y="10389"/>
                    </a:lnTo>
                    <a:lnTo>
                      <a:pt x="1693" y="10803"/>
                    </a:lnTo>
                    <a:lnTo>
                      <a:pt x="2065" y="11189"/>
                    </a:lnTo>
                    <a:lnTo>
                      <a:pt x="2475" y="11546"/>
                    </a:lnTo>
                    <a:lnTo>
                      <a:pt x="2922" y="11872"/>
                    </a:lnTo>
                    <a:lnTo>
                      <a:pt x="3404" y="12166"/>
                    </a:lnTo>
                    <a:lnTo>
                      <a:pt x="3918" y="12425"/>
                    </a:lnTo>
                    <a:lnTo>
                      <a:pt x="4461" y="12650"/>
                    </a:lnTo>
                    <a:lnTo>
                      <a:pt x="5032" y="12837"/>
                    </a:lnTo>
                    <a:lnTo>
                      <a:pt x="5627" y="12986"/>
                    </a:lnTo>
                    <a:lnTo>
                      <a:pt x="6245" y="13093"/>
                    </a:lnTo>
                    <a:lnTo>
                      <a:pt x="6884" y="13160"/>
                    </a:lnTo>
                    <a:lnTo>
                      <a:pt x="7539" y="13182"/>
                    </a:lnTo>
                    <a:lnTo>
                      <a:pt x="8605" y="13123"/>
                    </a:lnTo>
                    <a:lnTo>
                      <a:pt x="9672" y="12950"/>
                    </a:lnTo>
                    <a:lnTo>
                      <a:pt x="10445" y="12750"/>
                    </a:lnTo>
                    <a:lnTo>
                      <a:pt x="11190" y="12495"/>
                    </a:lnTo>
                    <a:lnTo>
                      <a:pt x="11902" y="12186"/>
                    </a:lnTo>
                    <a:lnTo>
                      <a:pt x="12576" y="11827"/>
                    </a:lnTo>
                    <a:lnTo>
                      <a:pt x="13209" y="11418"/>
                    </a:lnTo>
                    <a:lnTo>
                      <a:pt x="13798" y="10964"/>
                    </a:lnTo>
                    <a:lnTo>
                      <a:pt x="14338" y="10465"/>
                    </a:lnTo>
                    <a:lnTo>
                      <a:pt x="14825" y="9924"/>
                    </a:lnTo>
                    <a:lnTo>
                      <a:pt x="15245" y="9358"/>
                    </a:lnTo>
                    <a:lnTo>
                      <a:pt x="15595" y="8774"/>
                    </a:lnTo>
                    <a:lnTo>
                      <a:pt x="15873" y="8175"/>
                    </a:lnTo>
                    <a:lnTo>
                      <a:pt x="16079" y="7565"/>
                    </a:lnTo>
                    <a:lnTo>
                      <a:pt x="16211" y="6947"/>
                    </a:lnTo>
                    <a:lnTo>
                      <a:pt x="16269" y="6327"/>
                    </a:lnTo>
                    <a:lnTo>
                      <a:pt x="16251" y="5706"/>
                    </a:lnTo>
                    <a:lnTo>
                      <a:pt x="16156" y="5090"/>
                    </a:lnTo>
                    <a:lnTo>
                      <a:pt x="16017" y="4582"/>
                    </a:lnTo>
                    <a:lnTo>
                      <a:pt x="15826" y="4095"/>
                    </a:lnTo>
                    <a:lnTo>
                      <a:pt x="15587" y="3631"/>
                    </a:lnTo>
                    <a:lnTo>
                      <a:pt x="15302" y="3192"/>
                    </a:lnTo>
                    <a:lnTo>
                      <a:pt x="14972" y="2778"/>
                    </a:lnTo>
                    <a:lnTo>
                      <a:pt x="14600" y="2392"/>
                    </a:lnTo>
                    <a:lnTo>
                      <a:pt x="14190" y="2035"/>
                    </a:lnTo>
                    <a:lnTo>
                      <a:pt x="13743" y="1709"/>
                    </a:lnTo>
                    <a:lnTo>
                      <a:pt x="13261" y="1415"/>
                    </a:lnTo>
                    <a:lnTo>
                      <a:pt x="12748" y="1156"/>
                    </a:lnTo>
                    <a:lnTo>
                      <a:pt x="12204" y="931"/>
                    </a:lnTo>
                    <a:lnTo>
                      <a:pt x="11633" y="744"/>
                    </a:lnTo>
                    <a:lnTo>
                      <a:pt x="11038" y="595"/>
                    </a:lnTo>
                    <a:lnTo>
                      <a:pt x="10420" y="488"/>
                    </a:lnTo>
                    <a:lnTo>
                      <a:pt x="9782" y="422"/>
                    </a:lnTo>
                    <a:lnTo>
                      <a:pt x="9127" y="399"/>
                    </a:lnTo>
                    <a:lnTo>
                      <a:pt x="9127" y="399"/>
                    </a:lnTo>
                    <a:close/>
                    <a:moveTo>
                      <a:pt x="7539" y="13581"/>
                    </a:moveTo>
                    <a:lnTo>
                      <a:pt x="6848" y="13557"/>
                    </a:lnTo>
                    <a:lnTo>
                      <a:pt x="6175" y="13486"/>
                    </a:lnTo>
                    <a:lnTo>
                      <a:pt x="5524" y="13371"/>
                    </a:lnTo>
                    <a:lnTo>
                      <a:pt x="4897" y="13213"/>
                    </a:lnTo>
                    <a:lnTo>
                      <a:pt x="4295" y="13014"/>
                    </a:lnTo>
                    <a:lnTo>
                      <a:pt x="3721" y="12775"/>
                    </a:lnTo>
                    <a:lnTo>
                      <a:pt x="3180" y="12497"/>
                    </a:lnTo>
                    <a:lnTo>
                      <a:pt x="2671" y="12183"/>
                    </a:lnTo>
                    <a:lnTo>
                      <a:pt x="2199" y="11836"/>
                    </a:lnTo>
                    <a:lnTo>
                      <a:pt x="1765" y="11454"/>
                    </a:lnTo>
                    <a:lnTo>
                      <a:pt x="1373" y="11043"/>
                    </a:lnTo>
                    <a:lnTo>
                      <a:pt x="1025" y="10602"/>
                    </a:lnTo>
                    <a:lnTo>
                      <a:pt x="722" y="10132"/>
                    </a:lnTo>
                    <a:lnTo>
                      <a:pt x="469" y="9638"/>
                    </a:lnTo>
                    <a:lnTo>
                      <a:pt x="267" y="9118"/>
                    </a:lnTo>
                    <a:lnTo>
                      <a:pt x="119" y="8576"/>
                    </a:lnTo>
                    <a:lnTo>
                      <a:pt x="16" y="7899"/>
                    </a:lnTo>
                    <a:lnTo>
                      <a:pt x="0" y="7222"/>
                    </a:lnTo>
                    <a:lnTo>
                      <a:pt x="66" y="6550"/>
                    </a:lnTo>
                    <a:lnTo>
                      <a:pt x="212" y="5889"/>
                    </a:lnTo>
                    <a:lnTo>
                      <a:pt x="434" y="5241"/>
                    </a:lnTo>
                    <a:lnTo>
                      <a:pt x="728" y="4612"/>
                    </a:lnTo>
                    <a:lnTo>
                      <a:pt x="1091" y="4005"/>
                    </a:lnTo>
                    <a:lnTo>
                      <a:pt x="1521" y="3424"/>
                    </a:lnTo>
                    <a:lnTo>
                      <a:pt x="2013" y="2874"/>
                    </a:lnTo>
                    <a:lnTo>
                      <a:pt x="2563" y="2358"/>
                    </a:lnTo>
                    <a:lnTo>
                      <a:pt x="3169" y="1883"/>
                    </a:lnTo>
                    <a:lnTo>
                      <a:pt x="3827" y="1451"/>
                    </a:lnTo>
                    <a:lnTo>
                      <a:pt x="4533" y="1066"/>
                    </a:lnTo>
                    <a:lnTo>
                      <a:pt x="5284" y="734"/>
                    </a:lnTo>
                    <a:lnTo>
                      <a:pt x="6077" y="457"/>
                    </a:lnTo>
                    <a:lnTo>
                      <a:pt x="6909" y="241"/>
                    </a:lnTo>
                    <a:lnTo>
                      <a:pt x="7461" y="135"/>
                    </a:lnTo>
                    <a:lnTo>
                      <a:pt x="8018" y="60"/>
                    </a:lnTo>
                    <a:lnTo>
                      <a:pt x="8573" y="15"/>
                    </a:lnTo>
                    <a:lnTo>
                      <a:pt x="9127" y="0"/>
                    </a:lnTo>
                    <a:lnTo>
                      <a:pt x="9817" y="24"/>
                    </a:lnTo>
                    <a:lnTo>
                      <a:pt x="10489" y="95"/>
                    </a:lnTo>
                    <a:lnTo>
                      <a:pt x="11140" y="209"/>
                    </a:lnTo>
                    <a:lnTo>
                      <a:pt x="11768" y="368"/>
                    </a:lnTo>
                    <a:lnTo>
                      <a:pt x="12370" y="567"/>
                    </a:lnTo>
                    <a:lnTo>
                      <a:pt x="12944" y="806"/>
                    </a:lnTo>
                    <a:lnTo>
                      <a:pt x="13485" y="1084"/>
                    </a:lnTo>
                    <a:lnTo>
                      <a:pt x="13994" y="1398"/>
                    </a:lnTo>
                    <a:lnTo>
                      <a:pt x="14466" y="1745"/>
                    </a:lnTo>
                    <a:lnTo>
                      <a:pt x="14900" y="2126"/>
                    </a:lnTo>
                    <a:lnTo>
                      <a:pt x="15292" y="2538"/>
                    </a:lnTo>
                    <a:lnTo>
                      <a:pt x="15641" y="2979"/>
                    </a:lnTo>
                    <a:lnTo>
                      <a:pt x="15943" y="3449"/>
                    </a:lnTo>
                    <a:lnTo>
                      <a:pt x="16196" y="3943"/>
                    </a:lnTo>
                    <a:lnTo>
                      <a:pt x="16398" y="4463"/>
                    </a:lnTo>
                    <a:lnTo>
                      <a:pt x="16546" y="5005"/>
                    </a:lnTo>
                    <a:lnTo>
                      <a:pt x="16648" y="5666"/>
                    </a:lnTo>
                    <a:lnTo>
                      <a:pt x="16668" y="6333"/>
                    </a:lnTo>
                    <a:lnTo>
                      <a:pt x="16608" y="6998"/>
                    </a:lnTo>
                    <a:lnTo>
                      <a:pt x="16468" y="7659"/>
                    </a:lnTo>
                    <a:lnTo>
                      <a:pt x="16250" y="8311"/>
                    </a:lnTo>
                    <a:lnTo>
                      <a:pt x="15954" y="8950"/>
                    </a:lnTo>
                    <a:lnTo>
                      <a:pt x="15581" y="9574"/>
                    </a:lnTo>
                    <a:lnTo>
                      <a:pt x="15134" y="10177"/>
                    </a:lnTo>
                    <a:lnTo>
                      <a:pt x="14624" y="10743"/>
                    </a:lnTo>
                    <a:lnTo>
                      <a:pt x="14060" y="11264"/>
                    </a:lnTo>
                    <a:lnTo>
                      <a:pt x="13446" y="11740"/>
                    </a:lnTo>
                    <a:lnTo>
                      <a:pt x="12784" y="12167"/>
                    </a:lnTo>
                    <a:lnTo>
                      <a:pt x="12080" y="12543"/>
                    </a:lnTo>
                    <a:lnTo>
                      <a:pt x="11338" y="12866"/>
                    </a:lnTo>
                    <a:lnTo>
                      <a:pt x="10562" y="13132"/>
                    </a:lnTo>
                    <a:lnTo>
                      <a:pt x="9757" y="13340"/>
                    </a:lnTo>
                    <a:lnTo>
                      <a:pt x="9203" y="13445"/>
                    </a:lnTo>
                    <a:lnTo>
                      <a:pt x="8648" y="13521"/>
                    </a:lnTo>
                    <a:lnTo>
                      <a:pt x="8093" y="13566"/>
                    </a:lnTo>
                    <a:lnTo>
                      <a:pt x="7539" y="13581"/>
                    </a:lnTo>
                    <a:lnTo>
                      <a:pt x="7539" y="135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 dirty="0">
                  <a:latin typeface="+mj-lt"/>
                </a:endParaRPr>
              </a:p>
            </p:txBody>
          </p:sp>
          <p:sp>
            <p:nvSpPr>
              <p:cNvPr id="34" name="Freeform 6"/>
              <p:cNvSpPr>
                <a:spLocks noEditPoints="1"/>
              </p:cNvSpPr>
              <p:nvPr/>
            </p:nvSpPr>
            <p:spPr bwMode="auto">
              <a:xfrm>
                <a:off x="3265" y="7905"/>
                <a:ext cx="745" cy="745"/>
              </a:xfrm>
              <a:custGeom>
                <a:avLst/>
                <a:gdLst>
                  <a:gd name="T0" fmla="*/ 3949 w 9689"/>
                  <a:gd name="T1" fmla="*/ 490 h 9689"/>
                  <a:gd name="T2" fmla="*/ 2728 w 9689"/>
                  <a:gd name="T3" fmla="*/ 937 h 9689"/>
                  <a:gd name="T4" fmla="*/ 1703 w 9689"/>
                  <a:gd name="T5" fmla="*/ 1703 h 9689"/>
                  <a:gd name="T6" fmla="*/ 936 w 9689"/>
                  <a:gd name="T7" fmla="*/ 2727 h 9689"/>
                  <a:gd name="T8" fmla="*/ 490 w 9689"/>
                  <a:gd name="T9" fmla="*/ 3950 h 9689"/>
                  <a:gd name="T10" fmla="*/ 422 w 9689"/>
                  <a:gd name="T11" fmla="*/ 5299 h 9689"/>
                  <a:gd name="T12" fmla="*/ 750 w 9689"/>
                  <a:gd name="T13" fmla="*/ 6573 h 9689"/>
                  <a:gd name="T14" fmla="*/ 1415 w 9689"/>
                  <a:gd name="T15" fmla="*/ 7671 h 9689"/>
                  <a:gd name="T16" fmla="*/ 2360 w 9689"/>
                  <a:gd name="T17" fmla="*/ 8529 h 9689"/>
                  <a:gd name="T18" fmla="*/ 3524 w 9689"/>
                  <a:gd name="T19" fmla="*/ 9090 h 9689"/>
                  <a:gd name="T20" fmla="*/ 4844 w 9689"/>
                  <a:gd name="T21" fmla="*/ 9290 h 9689"/>
                  <a:gd name="T22" fmla="*/ 6165 w 9689"/>
                  <a:gd name="T23" fmla="*/ 9090 h 9689"/>
                  <a:gd name="T24" fmla="*/ 7328 w 9689"/>
                  <a:gd name="T25" fmla="*/ 8529 h 9689"/>
                  <a:gd name="T26" fmla="*/ 8273 w 9689"/>
                  <a:gd name="T27" fmla="*/ 7671 h 9689"/>
                  <a:gd name="T28" fmla="*/ 8940 w 9689"/>
                  <a:gd name="T29" fmla="*/ 6573 h 9689"/>
                  <a:gd name="T30" fmla="*/ 9267 w 9689"/>
                  <a:gd name="T31" fmla="*/ 5299 h 9689"/>
                  <a:gd name="T32" fmla="*/ 9199 w 9689"/>
                  <a:gd name="T33" fmla="*/ 3950 h 9689"/>
                  <a:gd name="T34" fmla="*/ 8752 w 9689"/>
                  <a:gd name="T35" fmla="*/ 2727 h 9689"/>
                  <a:gd name="T36" fmla="*/ 7987 w 9689"/>
                  <a:gd name="T37" fmla="*/ 1703 h 9689"/>
                  <a:gd name="T38" fmla="*/ 6961 w 9689"/>
                  <a:gd name="T39" fmla="*/ 937 h 9689"/>
                  <a:gd name="T40" fmla="*/ 5739 w 9689"/>
                  <a:gd name="T41" fmla="*/ 490 h 9689"/>
                  <a:gd name="T42" fmla="*/ 4844 w 9689"/>
                  <a:gd name="T43" fmla="*/ 400 h 9689"/>
                  <a:gd name="T44" fmla="*/ 3869 w 9689"/>
                  <a:gd name="T45" fmla="*/ 9590 h 9689"/>
                  <a:gd name="T46" fmla="*/ 2537 w 9689"/>
                  <a:gd name="T47" fmla="*/ 9104 h 9689"/>
                  <a:gd name="T48" fmla="*/ 1420 w 9689"/>
                  <a:gd name="T49" fmla="*/ 8269 h 9689"/>
                  <a:gd name="T50" fmla="*/ 586 w 9689"/>
                  <a:gd name="T51" fmla="*/ 7152 h 9689"/>
                  <a:gd name="T52" fmla="*/ 99 w 9689"/>
                  <a:gd name="T53" fmla="*/ 5820 h 9689"/>
                  <a:gd name="T54" fmla="*/ 26 w 9689"/>
                  <a:gd name="T55" fmla="*/ 4350 h 9689"/>
                  <a:gd name="T56" fmla="*/ 381 w 9689"/>
                  <a:gd name="T57" fmla="*/ 2961 h 9689"/>
                  <a:gd name="T58" fmla="*/ 1107 w 9689"/>
                  <a:gd name="T59" fmla="*/ 1764 h 9689"/>
                  <a:gd name="T60" fmla="*/ 2138 w 9689"/>
                  <a:gd name="T61" fmla="*/ 828 h 9689"/>
                  <a:gd name="T62" fmla="*/ 3406 w 9689"/>
                  <a:gd name="T63" fmla="*/ 218 h 9689"/>
                  <a:gd name="T64" fmla="*/ 4844 w 9689"/>
                  <a:gd name="T65" fmla="*/ 0 h 9689"/>
                  <a:gd name="T66" fmla="*/ 6283 w 9689"/>
                  <a:gd name="T67" fmla="*/ 218 h 9689"/>
                  <a:gd name="T68" fmla="*/ 7552 w 9689"/>
                  <a:gd name="T69" fmla="*/ 828 h 9689"/>
                  <a:gd name="T70" fmla="*/ 8581 w 9689"/>
                  <a:gd name="T71" fmla="*/ 1764 h 9689"/>
                  <a:gd name="T72" fmla="*/ 9308 w 9689"/>
                  <a:gd name="T73" fmla="*/ 2961 h 9689"/>
                  <a:gd name="T74" fmla="*/ 9664 w 9689"/>
                  <a:gd name="T75" fmla="*/ 4350 h 9689"/>
                  <a:gd name="T76" fmla="*/ 9590 w 9689"/>
                  <a:gd name="T77" fmla="*/ 5820 h 9689"/>
                  <a:gd name="T78" fmla="*/ 9104 w 9689"/>
                  <a:gd name="T79" fmla="*/ 7152 h 9689"/>
                  <a:gd name="T80" fmla="*/ 8268 w 9689"/>
                  <a:gd name="T81" fmla="*/ 8269 h 9689"/>
                  <a:gd name="T82" fmla="*/ 7152 w 9689"/>
                  <a:gd name="T83" fmla="*/ 9104 h 9689"/>
                  <a:gd name="T84" fmla="*/ 5820 w 9689"/>
                  <a:gd name="T85" fmla="*/ 9590 h 9689"/>
                  <a:gd name="T86" fmla="*/ 4844 w 9689"/>
                  <a:gd name="T87" fmla="*/ 9689 h 96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689" h="9689">
                    <a:moveTo>
                      <a:pt x="4844" y="400"/>
                    </a:moveTo>
                    <a:lnTo>
                      <a:pt x="4390" y="423"/>
                    </a:lnTo>
                    <a:lnTo>
                      <a:pt x="3949" y="490"/>
                    </a:lnTo>
                    <a:lnTo>
                      <a:pt x="3524" y="600"/>
                    </a:lnTo>
                    <a:lnTo>
                      <a:pt x="3116" y="749"/>
                    </a:lnTo>
                    <a:lnTo>
                      <a:pt x="2728" y="937"/>
                    </a:lnTo>
                    <a:lnTo>
                      <a:pt x="2360" y="1159"/>
                    </a:lnTo>
                    <a:lnTo>
                      <a:pt x="2018" y="1416"/>
                    </a:lnTo>
                    <a:lnTo>
                      <a:pt x="1703" y="1703"/>
                    </a:lnTo>
                    <a:lnTo>
                      <a:pt x="1415" y="2019"/>
                    </a:lnTo>
                    <a:lnTo>
                      <a:pt x="1160" y="2361"/>
                    </a:lnTo>
                    <a:lnTo>
                      <a:pt x="936" y="2727"/>
                    </a:lnTo>
                    <a:lnTo>
                      <a:pt x="750" y="3116"/>
                    </a:lnTo>
                    <a:lnTo>
                      <a:pt x="599" y="3524"/>
                    </a:lnTo>
                    <a:lnTo>
                      <a:pt x="490" y="3950"/>
                    </a:lnTo>
                    <a:lnTo>
                      <a:pt x="422" y="4391"/>
                    </a:lnTo>
                    <a:lnTo>
                      <a:pt x="399" y="4845"/>
                    </a:lnTo>
                    <a:lnTo>
                      <a:pt x="422" y="5299"/>
                    </a:lnTo>
                    <a:lnTo>
                      <a:pt x="490" y="5740"/>
                    </a:lnTo>
                    <a:lnTo>
                      <a:pt x="599" y="6164"/>
                    </a:lnTo>
                    <a:lnTo>
                      <a:pt x="750" y="6573"/>
                    </a:lnTo>
                    <a:lnTo>
                      <a:pt x="936" y="6961"/>
                    </a:lnTo>
                    <a:lnTo>
                      <a:pt x="1160" y="7329"/>
                    </a:lnTo>
                    <a:lnTo>
                      <a:pt x="1415" y="7671"/>
                    </a:lnTo>
                    <a:lnTo>
                      <a:pt x="1703" y="7987"/>
                    </a:lnTo>
                    <a:lnTo>
                      <a:pt x="2018" y="8274"/>
                    </a:lnTo>
                    <a:lnTo>
                      <a:pt x="2360" y="8529"/>
                    </a:lnTo>
                    <a:lnTo>
                      <a:pt x="2728" y="8753"/>
                    </a:lnTo>
                    <a:lnTo>
                      <a:pt x="3116" y="8940"/>
                    </a:lnTo>
                    <a:lnTo>
                      <a:pt x="3524" y="9090"/>
                    </a:lnTo>
                    <a:lnTo>
                      <a:pt x="3949" y="9199"/>
                    </a:lnTo>
                    <a:lnTo>
                      <a:pt x="4390" y="9267"/>
                    </a:lnTo>
                    <a:lnTo>
                      <a:pt x="4844" y="9290"/>
                    </a:lnTo>
                    <a:lnTo>
                      <a:pt x="5298" y="9267"/>
                    </a:lnTo>
                    <a:lnTo>
                      <a:pt x="5739" y="9199"/>
                    </a:lnTo>
                    <a:lnTo>
                      <a:pt x="6165" y="9090"/>
                    </a:lnTo>
                    <a:lnTo>
                      <a:pt x="6573" y="8940"/>
                    </a:lnTo>
                    <a:lnTo>
                      <a:pt x="6961" y="8753"/>
                    </a:lnTo>
                    <a:lnTo>
                      <a:pt x="7328" y="8529"/>
                    </a:lnTo>
                    <a:lnTo>
                      <a:pt x="7670" y="8274"/>
                    </a:lnTo>
                    <a:lnTo>
                      <a:pt x="7987" y="7987"/>
                    </a:lnTo>
                    <a:lnTo>
                      <a:pt x="8273" y="7671"/>
                    </a:lnTo>
                    <a:lnTo>
                      <a:pt x="8529" y="7329"/>
                    </a:lnTo>
                    <a:lnTo>
                      <a:pt x="8752" y="6961"/>
                    </a:lnTo>
                    <a:lnTo>
                      <a:pt x="8940" y="6573"/>
                    </a:lnTo>
                    <a:lnTo>
                      <a:pt x="9089" y="6164"/>
                    </a:lnTo>
                    <a:lnTo>
                      <a:pt x="9199" y="5740"/>
                    </a:lnTo>
                    <a:lnTo>
                      <a:pt x="9267" y="5299"/>
                    </a:lnTo>
                    <a:lnTo>
                      <a:pt x="9290" y="4845"/>
                    </a:lnTo>
                    <a:lnTo>
                      <a:pt x="9267" y="4391"/>
                    </a:lnTo>
                    <a:lnTo>
                      <a:pt x="9199" y="3950"/>
                    </a:lnTo>
                    <a:lnTo>
                      <a:pt x="9089" y="3524"/>
                    </a:lnTo>
                    <a:lnTo>
                      <a:pt x="8940" y="3116"/>
                    </a:lnTo>
                    <a:lnTo>
                      <a:pt x="8752" y="2727"/>
                    </a:lnTo>
                    <a:lnTo>
                      <a:pt x="8529" y="2361"/>
                    </a:lnTo>
                    <a:lnTo>
                      <a:pt x="8273" y="2019"/>
                    </a:lnTo>
                    <a:lnTo>
                      <a:pt x="7987" y="1703"/>
                    </a:lnTo>
                    <a:lnTo>
                      <a:pt x="7670" y="1416"/>
                    </a:lnTo>
                    <a:lnTo>
                      <a:pt x="7328" y="1159"/>
                    </a:lnTo>
                    <a:lnTo>
                      <a:pt x="6961" y="937"/>
                    </a:lnTo>
                    <a:lnTo>
                      <a:pt x="6573" y="749"/>
                    </a:lnTo>
                    <a:lnTo>
                      <a:pt x="6165" y="600"/>
                    </a:lnTo>
                    <a:lnTo>
                      <a:pt x="5739" y="490"/>
                    </a:lnTo>
                    <a:lnTo>
                      <a:pt x="5298" y="423"/>
                    </a:lnTo>
                    <a:lnTo>
                      <a:pt x="4844" y="400"/>
                    </a:lnTo>
                    <a:lnTo>
                      <a:pt x="4844" y="400"/>
                    </a:lnTo>
                    <a:close/>
                    <a:moveTo>
                      <a:pt x="4844" y="9689"/>
                    </a:moveTo>
                    <a:lnTo>
                      <a:pt x="4350" y="9664"/>
                    </a:lnTo>
                    <a:lnTo>
                      <a:pt x="3869" y="9590"/>
                    </a:lnTo>
                    <a:lnTo>
                      <a:pt x="3406" y="9471"/>
                    </a:lnTo>
                    <a:lnTo>
                      <a:pt x="2960" y="9308"/>
                    </a:lnTo>
                    <a:lnTo>
                      <a:pt x="2537" y="9104"/>
                    </a:lnTo>
                    <a:lnTo>
                      <a:pt x="2138" y="8861"/>
                    </a:lnTo>
                    <a:lnTo>
                      <a:pt x="1765" y="8582"/>
                    </a:lnTo>
                    <a:lnTo>
                      <a:pt x="1420" y="8269"/>
                    </a:lnTo>
                    <a:lnTo>
                      <a:pt x="1107" y="7924"/>
                    </a:lnTo>
                    <a:lnTo>
                      <a:pt x="829" y="7552"/>
                    </a:lnTo>
                    <a:lnTo>
                      <a:pt x="586" y="7152"/>
                    </a:lnTo>
                    <a:lnTo>
                      <a:pt x="381" y="6729"/>
                    </a:lnTo>
                    <a:lnTo>
                      <a:pt x="219" y="6283"/>
                    </a:lnTo>
                    <a:lnTo>
                      <a:pt x="99" y="5820"/>
                    </a:lnTo>
                    <a:lnTo>
                      <a:pt x="26" y="5339"/>
                    </a:lnTo>
                    <a:lnTo>
                      <a:pt x="0" y="4845"/>
                    </a:lnTo>
                    <a:lnTo>
                      <a:pt x="26" y="4350"/>
                    </a:lnTo>
                    <a:lnTo>
                      <a:pt x="99" y="3869"/>
                    </a:lnTo>
                    <a:lnTo>
                      <a:pt x="219" y="3405"/>
                    </a:lnTo>
                    <a:lnTo>
                      <a:pt x="381" y="2961"/>
                    </a:lnTo>
                    <a:lnTo>
                      <a:pt x="586" y="2537"/>
                    </a:lnTo>
                    <a:lnTo>
                      <a:pt x="829" y="2138"/>
                    </a:lnTo>
                    <a:lnTo>
                      <a:pt x="1107" y="1764"/>
                    </a:lnTo>
                    <a:lnTo>
                      <a:pt x="1420" y="1421"/>
                    </a:lnTo>
                    <a:lnTo>
                      <a:pt x="1765" y="1108"/>
                    </a:lnTo>
                    <a:lnTo>
                      <a:pt x="2138" y="828"/>
                    </a:lnTo>
                    <a:lnTo>
                      <a:pt x="2537" y="585"/>
                    </a:lnTo>
                    <a:lnTo>
                      <a:pt x="2960" y="382"/>
                    </a:lnTo>
                    <a:lnTo>
                      <a:pt x="3406" y="218"/>
                    </a:lnTo>
                    <a:lnTo>
                      <a:pt x="3869" y="99"/>
                    </a:lnTo>
                    <a:lnTo>
                      <a:pt x="4350" y="25"/>
                    </a:lnTo>
                    <a:lnTo>
                      <a:pt x="4844" y="0"/>
                    </a:lnTo>
                    <a:lnTo>
                      <a:pt x="5339" y="25"/>
                    </a:lnTo>
                    <a:lnTo>
                      <a:pt x="5820" y="99"/>
                    </a:lnTo>
                    <a:lnTo>
                      <a:pt x="6283" y="218"/>
                    </a:lnTo>
                    <a:lnTo>
                      <a:pt x="6728" y="382"/>
                    </a:lnTo>
                    <a:lnTo>
                      <a:pt x="7152" y="585"/>
                    </a:lnTo>
                    <a:lnTo>
                      <a:pt x="7552" y="828"/>
                    </a:lnTo>
                    <a:lnTo>
                      <a:pt x="7924" y="1108"/>
                    </a:lnTo>
                    <a:lnTo>
                      <a:pt x="8268" y="1421"/>
                    </a:lnTo>
                    <a:lnTo>
                      <a:pt x="8581" y="1764"/>
                    </a:lnTo>
                    <a:lnTo>
                      <a:pt x="8861" y="2138"/>
                    </a:lnTo>
                    <a:lnTo>
                      <a:pt x="9104" y="2537"/>
                    </a:lnTo>
                    <a:lnTo>
                      <a:pt x="9308" y="2961"/>
                    </a:lnTo>
                    <a:lnTo>
                      <a:pt x="9471" y="3405"/>
                    </a:lnTo>
                    <a:lnTo>
                      <a:pt x="9590" y="3869"/>
                    </a:lnTo>
                    <a:lnTo>
                      <a:pt x="9664" y="4350"/>
                    </a:lnTo>
                    <a:lnTo>
                      <a:pt x="9689" y="4845"/>
                    </a:lnTo>
                    <a:lnTo>
                      <a:pt x="9664" y="5339"/>
                    </a:lnTo>
                    <a:lnTo>
                      <a:pt x="9590" y="5820"/>
                    </a:lnTo>
                    <a:lnTo>
                      <a:pt x="9471" y="6283"/>
                    </a:lnTo>
                    <a:lnTo>
                      <a:pt x="9308" y="6729"/>
                    </a:lnTo>
                    <a:lnTo>
                      <a:pt x="9104" y="7152"/>
                    </a:lnTo>
                    <a:lnTo>
                      <a:pt x="8861" y="7552"/>
                    </a:lnTo>
                    <a:lnTo>
                      <a:pt x="8581" y="7924"/>
                    </a:lnTo>
                    <a:lnTo>
                      <a:pt x="8268" y="8269"/>
                    </a:lnTo>
                    <a:lnTo>
                      <a:pt x="7924" y="8582"/>
                    </a:lnTo>
                    <a:lnTo>
                      <a:pt x="7552" y="8861"/>
                    </a:lnTo>
                    <a:lnTo>
                      <a:pt x="7152" y="9104"/>
                    </a:lnTo>
                    <a:lnTo>
                      <a:pt x="6728" y="9308"/>
                    </a:lnTo>
                    <a:lnTo>
                      <a:pt x="6283" y="9471"/>
                    </a:lnTo>
                    <a:lnTo>
                      <a:pt x="5820" y="9590"/>
                    </a:lnTo>
                    <a:lnTo>
                      <a:pt x="5339" y="9664"/>
                    </a:lnTo>
                    <a:lnTo>
                      <a:pt x="4844" y="9689"/>
                    </a:lnTo>
                    <a:lnTo>
                      <a:pt x="4844" y="968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 dirty="0">
                  <a:latin typeface="+mj-lt"/>
                </a:endParaRPr>
              </a:p>
            </p:txBody>
          </p:sp>
          <p:sp>
            <p:nvSpPr>
              <p:cNvPr id="35" name="Freeform 7"/>
              <p:cNvSpPr>
                <a:spLocks noEditPoints="1"/>
              </p:cNvSpPr>
              <p:nvPr/>
            </p:nvSpPr>
            <p:spPr bwMode="auto">
              <a:xfrm>
                <a:off x="3350" y="8036"/>
                <a:ext cx="465" cy="466"/>
              </a:xfrm>
              <a:custGeom>
                <a:avLst/>
                <a:gdLst>
                  <a:gd name="T0" fmla="*/ 2498 w 6051"/>
                  <a:gd name="T1" fmla="*/ 452 h 6050"/>
                  <a:gd name="T2" fmla="*/ 1559 w 6051"/>
                  <a:gd name="T3" fmla="*/ 848 h 6050"/>
                  <a:gd name="T4" fmla="*/ 848 w 6051"/>
                  <a:gd name="T5" fmla="*/ 1557 h 6050"/>
                  <a:gd name="T6" fmla="*/ 453 w 6051"/>
                  <a:gd name="T7" fmla="*/ 2496 h 6050"/>
                  <a:gd name="T8" fmla="*/ 453 w 6051"/>
                  <a:gd name="T9" fmla="*/ 3553 h 6050"/>
                  <a:gd name="T10" fmla="*/ 848 w 6051"/>
                  <a:gd name="T11" fmla="*/ 4492 h 6050"/>
                  <a:gd name="T12" fmla="*/ 1559 w 6051"/>
                  <a:gd name="T13" fmla="*/ 5201 h 6050"/>
                  <a:gd name="T14" fmla="*/ 2498 w 6051"/>
                  <a:gd name="T15" fmla="*/ 5598 h 6050"/>
                  <a:gd name="T16" fmla="*/ 3555 w 6051"/>
                  <a:gd name="T17" fmla="*/ 5598 h 6050"/>
                  <a:gd name="T18" fmla="*/ 4492 w 6051"/>
                  <a:gd name="T19" fmla="*/ 5201 h 6050"/>
                  <a:gd name="T20" fmla="*/ 5203 w 6051"/>
                  <a:gd name="T21" fmla="*/ 4492 h 6050"/>
                  <a:gd name="T22" fmla="*/ 5598 w 6051"/>
                  <a:gd name="T23" fmla="*/ 3553 h 6050"/>
                  <a:gd name="T24" fmla="*/ 5598 w 6051"/>
                  <a:gd name="T25" fmla="*/ 2496 h 6050"/>
                  <a:gd name="T26" fmla="*/ 5203 w 6051"/>
                  <a:gd name="T27" fmla="*/ 1557 h 6050"/>
                  <a:gd name="T28" fmla="*/ 4492 w 6051"/>
                  <a:gd name="T29" fmla="*/ 848 h 6050"/>
                  <a:gd name="T30" fmla="*/ 3555 w 6051"/>
                  <a:gd name="T31" fmla="*/ 452 h 6050"/>
                  <a:gd name="T32" fmla="*/ 3026 w 6051"/>
                  <a:gd name="T33" fmla="*/ 398 h 6050"/>
                  <a:gd name="T34" fmla="*/ 2717 w 6051"/>
                  <a:gd name="T35" fmla="*/ 6035 h 6050"/>
                  <a:gd name="T36" fmla="*/ 2127 w 6051"/>
                  <a:gd name="T37" fmla="*/ 5914 h 6050"/>
                  <a:gd name="T38" fmla="*/ 1336 w 6051"/>
                  <a:gd name="T39" fmla="*/ 5533 h 6050"/>
                  <a:gd name="T40" fmla="*/ 518 w 6051"/>
                  <a:gd name="T41" fmla="*/ 4715 h 6050"/>
                  <a:gd name="T42" fmla="*/ 137 w 6051"/>
                  <a:gd name="T43" fmla="*/ 3923 h 6050"/>
                  <a:gd name="T44" fmla="*/ 16 w 6051"/>
                  <a:gd name="T45" fmla="*/ 3333 h 6050"/>
                  <a:gd name="T46" fmla="*/ 16 w 6051"/>
                  <a:gd name="T47" fmla="*/ 2715 h 6050"/>
                  <a:gd name="T48" fmla="*/ 137 w 6051"/>
                  <a:gd name="T49" fmla="*/ 2126 h 6050"/>
                  <a:gd name="T50" fmla="*/ 518 w 6051"/>
                  <a:gd name="T51" fmla="*/ 1334 h 6050"/>
                  <a:gd name="T52" fmla="*/ 1336 w 6051"/>
                  <a:gd name="T53" fmla="*/ 516 h 6050"/>
                  <a:gd name="T54" fmla="*/ 2127 w 6051"/>
                  <a:gd name="T55" fmla="*/ 135 h 6050"/>
                  <a:gd name="T56" fmla="*/ 2717 w 6051"/>
                  <a:gd name="T57" fmla="*/ 15 h 6050"/>
                  <a:gd name="T58" fmla="*/ 3334 w 6051"/>
                  <a:gd name="T59" fmla="*/ 15 h 6050"/>
                  <a:gd name="T60" fmla="*/ 3925 w 6051"/>
                  <a:gd name="T61" fmla="*/ 135 h 6050"/>
                  <a:gd name="T62" fmla="*/ 4716 w 6051"/>
                  <a:gd name="T63" fmla="*/ 516 h 6050"/>
                  <a:gd name="T64" fmla="*/ 5534 w 6051"/>
                  <a:gd name="T65" fmla="*/ 1334 h 6050"/>
                  <a:gd name="T66" fmla="*/ 5914 w 6051"/>
                  <a:gd name="T67" fmla="*/ 2126 h 6050"/>
                  <a:gd name="T68" fmla="*/ 6035 w 6051"/>
                  <a:gd name="T69" fmla="*/ 2715 h 6050"/>
                  <a:gd name="T70" fmla="*/ 6035 w 6051"/>
                  <a:gd name="T71" fmla="*/ 3333 h 6050"/>
                  <a:gd name="T72" fmla="*/ 5914 w 6051"/>
                  <a:gd name="T73" fmla="*/ 3923 h 6050"/>
                  <a:gd name="T74" fmla="*/ 5534 w 6051"/>
                  <a:gd name="T75" fmla="*/ 4715 h 6050"/>
                  <a:gd name="T76" fmla="*/ 4716 w 6051"/>
                  <a:gd name="T77" fmla="*/ 5533 h 6050"/>
                  <a:gd name="T78" fmla="*/ 3925 w 6051"/>
                  <a:gd name="T79" fmla="*/ 5914 h 6050"/>
                  <a:gd name="T80" fmla="*/ 3334 w 6051"/>
                  <a:gd name="T81" fmla="*/ 6035 h 6050"/>
                  <a:gd name="T82" fmla="*/ 3026 w 6051"/>
                  <a:gd name="T83" fmla="*/ 6050 h 60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6051" h="6050">
                    <a:moveTo>
                      <a:pt x="3026" y="398"/>
                    </a:moveTo>
                    <a:lnTo>
                      <a:pt x="2498" y="452"/>
                    </a:lnTo>
                    <a:lnTo>
                      <a:pt x="2004" y="605"/>
                    </a:lnTo>
                    <a:lnTo>
                      <a:pt x="1559" y="848"/>
                    </a:lnTo>
                    <a:lnTo>
                      <a:pt x="1170" y="1168"/>
                    </a:lnTo>
                    <a:lnTo>
                      <a:pt x="848" y="1557"/>
                    </a:lnTo>
                    <a:lnTo>
                      <a:pt x="606" y="2003"/>
                    </a:lnTo>
                    <a:lnTo>
                      <a:pt x="453" y="2496"/>
                    </a:lnTo>
                    <a:lnTo>
                      <a:pt x="400" y="3024"/>
                    </a:lnTo>
                    <a:lnTo>
                      <a:pt x="453" y="3553"/>
                    </a:lnTo>
                    <a:lnTo>
                      <a:pt x="606" y="4045"/>
                    </a:lnTo>
                    <a:lnTo>
                      <a:pt x="848" y="4492"/>
                    </a:lnTo>
                    <a:lnTo>
                      <a:pt x="1170" y="4881"/>
                    </a:lnTo>
                    <a:lnTo>
                      <a:pt x="1559" y="5201"/>
                    </a:lnTo>
                    <a:lnTo>
                      <a:pt x="2004" y="5444"/>
                    </a:lnTo>
                    <a:lnTo>
                      <a:pt x="2498" y="5598"/>
                    </a:lnTo>
                    <a:lnTo>
                      <a:pt x="3026" y="5651"/>
                    </a:lnTo>
                    <a:lnTo>
                      <a:pt x="3555" y="5598"/>
                    </a:lnTo>
                    <a:lnTo>
                      <a:pt x="4047" y="5444"/>
                    </a:lnTo>
                    <a:lnTo>
                      <a:pt x="4492" y="5201"/>
                    </a:lnTo>
                    <a:lnTo>
                      <a:pt x="4882" y="4881"/>
                    </a:lnTo>
                    <a:lnTo>
                      <a:pt x="5203" y="4492"/>
                    </a:lnTo>
                    <a:lnTo>
                      <a:pt x="5445" y="4045"/>
                    </a:lnTo>
                    <a:lnTo>
                      <a:pt x="5598" y="3553"/>
                    </a:lnTo>
                    <a:lnTo>
                      <a:pt x="5651" y="3024"/>
                    </a:lnTo>
                    <a:lnTo>
                      <a:pt x="5598" y="2496"/>
                    </a:lnTo>
                    <a:lnTo>
                      <a:pt x="5445" y="2003"/>
                    </a:lnTo>
                    <a:lnTo>
                      <a:pt x="5203" y="1557"/>
                    </a:lnTo>
                    <a:lnTo>
                      <a:pt x="4882" y="1168"/>
                    </a:lnTo>
                    <a:lnTo>
                      <a:pt x="4492" y="848"/>
                    </a:lnTo>
                    <a:lnTo>
                      <a:pt x="4047" y="605"/>
                    </a:lnTo>
                    <a:lnTo>
                      <a:pt x="3555" y="452"/>
                    </a:lnTo>
                    <a:lnTo>
                      <a:pt x="3026" y="398"/>
                    </a:lnTo>
                    <a:lnTo>
                      <a:pt x="3026" y="398"/>
                    </a:lnTo>
                    <a:close/>
                    <a:moveTo>
                      <a:pt x="3026" y="6050"/>
                    </a:moveTo>
                    <a:lnTo>
                      <a:pt x="2717" y="6035"/>
                    </a:lnTo>
                    <a:lnTo>
                      <a:pt x="2416" y="5988"/>
                    </a:lnTo>
                    <a:lnTo>
                      <a:pt x="2127" y="5914"/>
                    </a:lnTo>
                    <a:lnTo>
                      <a:pt x="1849" y="5811"/>
                    </a:lnTo>
                    <a:lnTo>
                      <a:pt x="1336" y="5533"/>
                    </a:lnTo>
                    <a:lnTo>
                      <a:pt x="888" y="5163"/>
                    </a:lnTo>
                    <a:lnTo>
                      <a:pt x="518" y="4715"/>
                    </a:lnTo>
                    <a:lnTo>
                      <a:pt x="238" y="4201"/>
                    </a:lnTo>
                    <a:lnTo>
                      <a:pt x="137" y="3923"/>
                    </a:lnTo>
                    <a:lnTo>
                      <a:pt x="62" y="3633"/>
                    </a:lnTo>
                    <a:lnTo>
                      <a:pt x="16" y="3333"/>
                    </a:lnTo>
                    <a:lnTo>
                      <a:pt x="0" y="3024"/>
                    </a:lnTo>
                    <a:lnTo>
                      <a:pt x="16" y="2715"/>
                    </a:lnTo>
                    <a:lnTo>
                      <a:pt x="62" y="2416"/>
                    </a:lnTo>
                    <a:lnTo>
                      <a:pt x="137" y="2126"/>
                    </a:lnTo>
                    <a:lnTo>
                      <a:pt x="238" y="1848"/>
                    </a:lnTo>
                    <a:lnTo>
                      <a:pt x="518" y="1334"/>
                    </a:lnTo>
                    <a:lnTo>
                      <a:pt x="888" y="886"/>
                    </a:lnTo>
                    <a:lnTo>
                      <a:pt x="1336" y="516"/>
                    </a:lnTo>
                    <a:lnTo>
                      <a:pt x="1849" y="238"/>
                    </a:lnTo>
                    <a:lnTo>
                      <a:pt x="2127" y="135"/>
                    </a:lnTo>
                    <a:lnTo>
                      <a:pt x="2416" y="60"/>
                    </a:lnTo>
                    <a:lnTo>
                      <a:pt x="2717" y="15"/>
                    </a:lnTo>
                    <a:lnTo>
                      <a:pt x="3026" y="0"/>
                    </a:lnTo>
                    <a:lnTo>
                      <a:pt x="3334" y="15"/>
                    </a:lnTo>
                    <a:lnTo>
                      <a:pt x="3635" y="60"/>
                    </a:lnTo>
                    <a:lnTo>
                      <a:pt x="3925" y="135"/>
                    </a:lnTo>
                    <a:lnTo>
                      <a:pt x="4202" y="238"/>
                    </a:lnTo>
                    <a:lnTo>
                      <a:pt x="4716" y="516"/>
                    </a:lnTo>
                    <a:lnTo>
                      <a:pt x="5164" y="886"/>
                    </a:lnTo>
                    <a:lnTo>
                      <a:pt x="5534" y="1334"/>
                    </a:lnTo>
                    <a:lnTo>
                      <a:pt x="5813" y="1848"/>
                    </a:lnTo>
                    <a:lnTo>
                      <a:pt x="5914" y="2126"/>
                    </a:lnTo>
                    <a:lnTo>
                      <a:pt x="5989" y="2416"/>
                    </a:lnTo>
                    <a:lnTo>
                      <a:pt x="6035" y="2715"/>
                    </a:lnTo>
                    <a:lnTo>
                      <a:pt x="6051" y="3024"/>
                    </a:lnTo>
                    <a:lnTo>
                      <a:pt x="6035" y="3333"/>
                    </a:lnTo>
                    <a:lnTo>
                      <a:pt x="5989" y="3633"/>
                    </a:lnTo>
                    <a:lnTo>
                      <a:pt x="5914" y="3923"/>
                    </a:lnTo>
                    <a:lnTo>
                      <a:pt x="5813" y="4201"/>
                    </a:lnTo>
                    <a:lnTo>
                      <a:pt x="5534" y="4715"/>
                    </a:lnTo>
                    <a:lnTo>
                      <a:pt x="5164" y="5163"/>
                    </a:lnTo>
                    <a:lnTo>
                      <a:pt x="4716" y="5533"/>
                    </a:lnTo>
                    <a:lnTo>
                      <a:pt x="4202" y="5811"/>
                    </a:lnTo>
                    <a:lnTo>
                      <a:pt x="3925" y="5914"/>
                    </a:lnTo>
                    <a:lnTo>
                      <a:pt x="3635" y="5988"/>
                    </a:lnTo>
                    <a:lnTo>
                      <a:pt x="3334" y="6035"/>
                    </a:lnTo>
                    <a:lnTo>
                      <a:pt x="3026" y="6050"/>
                    </a:lnTo>
                    <a:lnTo>
                      <a:pt x="3026" y="60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 dirty="0">
                  <a:latin typeface="+mj-lt"/>
                </a:endParaRPr>
              </a:p>
            </p:txBody>
          </p:sp>
        </p:grpSp>
      </p:grpSp>
      <p:sp>
        <p:nvSpPr>
          <p:cNvPr id="46" name="TextBox 45"/>
          <p:cNvSpPr txBox="1"/>
          <p:nvPr/>
        </p:nvSpPr>
        <p:spPr>
          <a:xfrm>
            <a:off x="7662336" y="5424956"/>
            <a:ext cx="1378763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00" dirty="0" smtClean="0">
                <a:solidFill>
                  <a:schemeClr val="bg1"/>
                </a:solidFill>
              </a:rPr>
              <a:t>  New</a:t>
            </a:r>
            <a:r>
              <a:rPr lang="en-US" sz="600" baseline="0" dirty="0" smtClean="0">
                <a:solidFill>
                  <a:schemeClr val="bg1"/>
                </a:solidFill>
              </a:rPr>
              <a:t> Relic </a:t>
            </a:r>
            <a:r>
              <a:rPr lang="en-US" sz="600" dirty="0" smtClean="0">
                <a:solidFill>
                  <a:schemeClr val="bg1"/>
                </a:solidFill>
              </a:rPr>
              <a:t>Confidential  |  </a:t>
            </a:r>
            <a:fld id="{1CCA435D-551C-478F-AB5B-3785473F75D5}" type="slidenum">
              <a:rPr lang="en-US" sz="600" smtClean="0">
                <a:solidFill>
                  <a:schemeClr val="bg1"/>
                </a:solidFill>
              </a:rPr>
              <a:pPr algn="r"/>
              <a:t>‹#›</a:t>
            </a:fld>
            <a:endParaRPr lang="en-US" sz="6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0983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v="urn:schemas-microsoft-com:mac:vml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ark st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/>
          <p:cNvSpPr/>
          <p:nvPr/>
        </p:nvSpPr>
        <p:spPr>
          <a:xfrm>
            <a:off x="0" y="0"/>
            <a:ext cx="9160594" cy="5715000"/>
          </a:xfrm>
          <a:prstGeom prst="rect">
            <a:avLst/>
          </a:prstGeom>
          <a:gradFill>
            <a:gsLst>
              <a:gs pos="0">
                <a:srgbClr val="292C30"/>
              </a:gs>
              <a:gs pos="50000">
                <a:srgbClr val="3E4247"/>
              </a:gs>
              <a:gs pos="100000">
                <a:srgbClr val="53585F"/>
              </a:gs>
            </a:gsLst>
            <a:lin ang="5400000" scaled="1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smtClean="0"/>
          </a:p>
        </p:txBody>
      </p:sp>
      <p:sp>
        <p:nvSpPr>
          <p:cNvPr id="15" name="Freeform 14"/>
          <p:cNvSpPr/>
          <p:nvPr/>
        </p:nvSpPr>
        <p:spPr bwMode="auto">
          <a:xfrm>
            <a:off x="7115178" y="1792536"/>
            <a:ext cx="2040255" cy="3928750"/>
          </a:xfrm>
          <a:custGeom>
            <a:avLst/>
            <a:gdLst>
              <a:gd name="connsiteX0" fmla="*/ 0 w 8156448"/>
              <a:gd name="connsiteY0" fmla="*/ 13917168 h 13917168"/>
              <a:gd name="connsiteX1" fmla="*/ 8101584 w 8156448"/>
              <a:gd name="connsiteY1" fmla="*/ 0 h 13917168"/>
              <a:gd name="connsiteX2" fmla="*/ 8156448 w 8156448"/>
              <a:gd name="connsiteY2" fmla="*/ 13844016 h 13917168"/>
              <a:gd name="connsiteX3" fmla="*/ 0 w 8156448"/>
              <a:gd name="connsiteY3" fmla="*/ 13917168 h 13917168"/>
              <a:gd name="connsiteX0" fmla="*/ 0 w 8156448"/>
              <a:gd name="connsiteY0" fmla="*/ 13863380 h 13863380"/>
              <a:gd name="connsiteX1" fmla="*/ 8137443 w 8156448"/>
              <a:gd name="connsiteY1" fmla="*/ 0 h 13863380"/>
              <a:gd name="connsiteX2" fmla="*/ 8156448 w 8156448"/>
              <a:gd name="connsiteY2" fmla="*/ 13790228 h 13863380"/>
              <a:gd name="connsiteX3" fmla="*/ 0 w 8156448"/>
              <a:gd name="connsiteY3" fmla="*/ 13863380 h 13863380"/>
              <a:gd name="connsiteX0" fmla="*/ 0 w 8138519"/>
              <a:gd name="connsiteY0" fmla="*/ 13863380 h 13863380"/>
              <a:gd name="connsiteX1" fmla="*/ 8137443 w 8138519"/>
              <a:gd name="connsiteY1" fmla="*/ 0 h 13863380"/>
              <a:gd name="connsiteX2" fmla="*/ 8138519 w 8138519"/>
              <a:gd name="connsiteY2" fmla="*/ 13844595 h 13863380"/>
              <a:gd name="connsiteX3" fmla="*/ 0 w 8138519"/>
              <a:gd name="connsiteY3" fmla="*/ 13863380 h 13863380"/>
              <a:gd name="connsiteX0" fmla="*/ 0 w 8156448"/>
              <a:gd name="connsiteY0" fmla="*/ 13863380 h 13863380"/>
              <a:gd name="connsiteX1" fmla="*/ 8137443 w 8156448"/>
              <a:gd name="connsiteY1" fmla="*/ 0 h 13863380"/>
              <a:gd name="connsiteX2" fmla="*/ 8156448 w 8156448"/>
              <a:gd name="connsiteY2" fmla="*/ 13844595 h 13863380"/>
              <a:gd name="connsiteX3" fmla="*/ 0 w 8156448"/>
              <a:gd name="connsiteY3" fmla="*/ 13863380 h 13863380"/>
              <a:gd name="connsiteX0" fmla="*/ 0 w 8991335"/>
              <a:gd name="connsiteY0" fmla="*/ 12999429 h 13844595"/>
              <a:gd name="connsiteX1" fmla="*/ 8972330 w 8991335"/>
              <a:gd name="connsiteY1" fmla="*/ 0 h 13844595"/>
              <a:gd name="connsiteX2" fmla="*/ 8991335 w 8991335"/>
              <a:gd name="connsiteY2" fmla="*/ 13844595 h 13844595"/>
              <a:gd name="connsiteX3" fmla="*/ 0 w 8991335"/>
              <a:gd name="connsiteY3" fmla="*/ 12999429 h 13844595"/>
              <a:gd name="connsiteX0" fmla="*/ 0 w 8991335"/>
              <a:gd name="connsiteY0" fmla="*/ 12999429 h 13000737"/>
              <a:gd name="connsiteX1" fmla="*/ 8972330 w 8991335"/>
              <a:gd name="connsiteY1" fmla="*/ 0 h 13000737"/>
              <a:gd name="connsiteX2" fmla="*/ 8991335 w 8991335"/>
              <a:gd name="connsiteY2" fmla="*/ 13000737 h 13000737"/>
              <a:gd name="connsiteX3" fmla="*/ 0 w 8991335"/>
              <a:gd name="connsiteY3" fmla="*/ 12999429 h 13000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991335" h="13000737">
                <a:moveTo>
                  <a:pt x="0" y="12999429"/>
                </a:moveTo>
                <a:lnTo>
                  <a:pt x="8972330" y="0"/>
                </a:lnTo>
                <a:cubicBezTo>
                  <a:pt x="8972689" y="4614865"/>
                  <a:pt x="8990976" y="8385872"/>
                  <a:pt x="8991335" y="13000737"/>
                </a:cubicBezTo>
                <a:lnTo>
                  <a:pt x="0" y="12999429"/>
                </a:lnTo>
                <a:close/>
              </a:path>
            </a:pathLst>
          </a:custGeom>
          <a:gradFill flip="none" rotWithShape="1">
            <a:gsLst>
              <a:gs pos="18000">
                <a:srgbClr val="292929">
                  <a:alpha val="10000"/>
                </a:srgbClr>
              </a:gs>
              <a:gs pos="85000">
                <a:schemeClr val="tx1">
                  <a:alpha val="10000"/>
                </a:schemeClr>
              </a:gs>
            </a:gsLst>
            <a:lin ang="16860000" scaled="0"/>
            <a:tileRect/>
          </a:gradFill>
          <a:ln w="25400" cap="flat" cmpd="sng" algn="ctr">
            <a:noFill/>
            <a:prstDash val="solid"/>
            <a:miter lim="0"/>
            <a:headEnd type="none" w="med" len="med"/>
            <a:tailEnd type="none" w="med" len="med"/>
          </a:ln>
          <a:effectLst/>
        </p:spPr>
        <p:txBody>
          <a:bodyPr vert="horz" wrap="square" lIns="26789" tIns="26789" rIns="26789" bIns="26789" numCol="1" rtlCol="0" anchor="ctr" anchorCtr="0" compatLnSpc="1">
            <a:prstTxWarp prst="textNoShape">
              <a:avLst/>
            </a:prstTxWarp>
          </a:bodyPr>
          <a:lstStyle/>
          <a:p>
            <a:pPr marL="128588" marR="0" indent="0" algn="ctr" defTabSz="219075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175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ill Sans" pitchFamily="26" charset="0"/>
              <a:ea typeface="Gill Sans" pitchFamily="26" charset="0"/>
              <a:cs typeface="Gill Sans" pitchFamily="26" charset="0"/>
              <a:sym typeface="Gill Sans" pitchFamily="26" charset="0"/>
            </a:endParaRPr>
          </a:p>
        </p:txBody>
      </p:sp>
      <p:sp>
        <p:nvSpPr>
          <p:cNvPr id="24" name="Title 1"/>
          <p:cNvSpPr>
            <a:spLocks noGrp="1"/>
          </p:cNvSpPr>
          <p:nvPr>
            <p:ph type="title" hasCustomPrompt="1"/>
          </p:nvPr>
        </p:nvSpPr>
        <p:spPr>
          <a:xfrm>
            <a:off x="262394" y="105833"/>
            <a:ext cx="8400811" cy="726722"/>
          </a:xfrm>
          <a:prstGeom prst="rect">
            <a:avLst/>
          </a:prstGeom>
        </p:spPr>
        <p:txBody>
          <a:bodyPr vert="horz" lIns="0" tIns="0" rIns="0" bIns="0" anchor="b"/>
          <a:lstStyle>
            <a:lvl1pPr algn="l">
              <a:defRPr sz="2000" b="1" spc="-8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Title</a:t>
            </a:r>
            <a:endParaRPr lang="en-US" dirty="0"/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62381" y="886432"/>
            <a:ext cx="8407172" cy="268849"/>
          </a:xfrm>
          <a:prstGeom prst="rect">
            <a:avLst/>
          </a:prstGeom>
        </p:spPr>
        <p:txBody>
          <a:bodyPr vert="horz" lIns="0" tIns="0" rIns="0" bIns="0" anchor="t"/>
          <a:lstStyle>
            <a:lvl1pPr>
              <a:buNone/>
              <a:defRPr sz="1500" b="1" spc="-60">
                <a:solidFill>
                  <a:srgbClr val="FFFFFF"/>
                </a:solidFill>
              </a:defRPr>
            </a:lvl1pPr>
            <a:lvl2pPr>
              <a:buNone/>
              <a:defRPr sz="1400" b="1"/>
            </a:lvl2pPr>
            <a:lvl3pPr>
              <a:buNone/>
              <a:defRPr sz="1400" b="1"/>
            </a:lvl3pPr>
            <a:lvl4pPr>
              <a:buNone/>
              <a:defRPr sz="1400" b="1"/>
            </a:lvl4pPr>
            <a:lvl5pPr>
              <a:buNone/>
              <a:defRPr sz="1400" b="1"/>
            </a:lvl5pPr>
          </a:lstStyle>
          <a:p>
            <a:pPr lvl="0"/>
            <a:r>
              <a:rPr lang="en-US" dirty="0" smtClean="0"/>
              <a:t>Subtitle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259244" y="5464293"/>
            <a:ext cx="543261" cy="117358"/>
            <a:chOff x="16712421" y="4152115"/>
            <a:chExt cx="3102095" cy="603113"/>
          </a:xfrm>
          <a:solidFill>
            <a:schemeClr val="bg1"/>
          </a:solidFill>
        </p:grpSpPr>
        <p:grpSp>
          <p:nvGrpSpPr>
            <p:cNvPr id="23" name="Group 4"/>
            <p:cNvGrpSpPr>
              <a:grpSpLocks noChangeAspect="1"/>
            </p:cNvGrpSpPr>
            <p:nvPr/>
          </p:nvGrpSpPr>
          <p:grpSpPr bwMode="auto">
            <a:xfrm>
              <a:off x="17625353" y="4230601"/>
              <a:ext cx="2189163" cy="407786"/>
              <a:chOff x="12934" y="526"/>
              <a:chExt cx="1734" cy="323"/>
            </a:xfrm>
            <a:grpFill/>
          </p:grpSpPr>
          <p:sp>
            <p:nvSpPr>
              <p:cNvPr id="30" name="Freeform 29"/>
              <p:cNvSpPr>
                <a:spLocks/>
              </p:cNvSpPr>
              <p:nvPr/>
            </p:nvSpPr>
            <p:spPr bwMode="auto">
              <a:xfrm>
                <a:off x="12934" y="545"/>
                <a:ext cx="201" cy="298"/>
              </a:xfrm>
              <a:custGeom>
                <a:avLst/>
                <a:gdLst>
                  <a:gd name="T0" fmla="*/ 1047 w 1410"/>
                  <a:gd name="T1" fmla="*/ 2083 h 2083"/>
                  <a:gd name="T2" fmla="*/ 580 w 1410"/>
                  <a:gd name="T3" fmla="*/ 1105 h 2083"/>
                  <a:gd name="T4" fmla="*/ 421 w 1410"/>
                  <a:gd name="T5" fmla="*/ 755 h 2083"/>
                  <a:gd name="T6" fmla="*/ 315 w 1410"/>
                  <a:gd name="T7" fmla="*/ 488 h 2083"/>
                  <a:gd name="T8" fmla="*/ 306 w 1410"/>
                  <a:gd name="T9" fmla="*/ 496 h 2083"/>
                  <a:gd name="T10" fmla="*/ 322 w 1410"/>
                  <a:gd name="T11" fmla="*/ 782 h 2083"/>
                  <a:gd name="T12" fmla="*/ 327 w 1410"/>
                  <a:gd name="T13" fmla="*/ 1074 h 2083"/>
                  <a:gd name="T14" fmla="*/ 340 w 1410"/>
                  <a:gd name="T15" fmla="*/ 2083 h 2083"/>
                  <a:gd name="T16" fmla="*/ 0 w 1410"/>
                  <a:gd name="T17" fmla="*/ 2083 h 2083"/>
                  <a:gd name="T18" fmla="*/ 0 w 1410"/>
                  <a:gd name="T19" fmla="*/ 0 h 2083"/>
                  <a:gd name="T20" fmla="*/ 391 w 1410"/>
                  <a:gd name="T21" fmla="*/ 0 h 2083"/>
                  <a:gd name="T22" fmla="*/ 896 w 1410"/>
                  <a:gd name="T23" fmla="*/ 1018 h 2083"/>
                  <a:gd name="T24" fmla="*/ 967 w 1410"/>
                  <a:gd name="T25" fmla="*/ 1169 h 2083"/>
                  <a:gd name="T26" fmla="*/ 1029 w 1410"/>
                  <a:gd name="T27" fmla="*/ 1322 h 2083"/>
                  <a:gd name="T28" fmla="*/ 1110 w 1410"/>
                  <a:gd name="T29" fmla="*/ 1553 h 2083"/>
                  <a:gd name="T30" fmla="*/ 1119 w 1410"/>
                  <a:gd name="T31" fmla="*/ 1544 h 2083"/>
                  <a:gd name="T32" fmla="*/ 1100 w 1410"/>
                  <a:gd name="T33" fmla="*/ 1279 h 2083"/>
                  <a:gd name="T34" fmla="*/ 1088 w 1410"/>
                  <a:gd name="T35" fmla="*/ 951 h 2083"/>
                  <a:gd name="T36" fmla="*/ 1083 w 1410"/>
                  <a:gd name="T37" fmla="*/ 0 h 2083"/>
                  <a:gd name="T38" fmla="*/ 1410 w 1410"/>
                  <a:gd name="T39" fmla="*/ 0 h 2083"/>
                  <a:gd name="T40" fmla="*/ 1410 w 1410"/>
                  <a:gd name="T41" fmla="*/ 2083 h 2083"/>
                  <a:gd name="T42" fmla="*/ 1047 w 1410"/>
                  <a:gd name="T43" fmla="*/ 2083 h 2083"/>
                  <a:gd name="T44" fmla="*/ 1047 w 1410"/>
                  <a:gd name="T45" fmla="*/ 2083 h 20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410" h="2083">
                    <a:moveTo>
                      <a:pt x="1047" y="2083"/>
                    </a:moveTo>
                    <a:lnTo>
                      <a:pt x="580" y="1105"/>
                    </a:lnTo>
                    <a:lnTo>
                      <a:pt x="421" y="755"/>
                    </a:lnTo>
                    <a:lnTo>
                      <a:pt x="315" y="488"/>
                    </a:lnTo>
                    <a:lnTo>
                      <a:pt x="306" y="496"/>
                    </a:lnTo>
                    <a:lnTo>
                      <a:pt x="322" y="782"/>
                    </a:lnTo>
                    <a:lnTo>
                      <a:pt x="327" y="1074"/>
                    </a:lnTo>
                    <a:lnTo>
                      <a:pt x="340" y="2083"/>
                    </a:lnTo>
                    <a:lnTo>
                      <a:pt x="0" y="2083"/>
                    </a:lnTo>
                    <a:lnTo>
                      <a:pt x="0" y="0"/>
                    </a:lnTo>
                    <a:lnTo>
                      <a:pt x="391" y="0"/>
                    </a:lnTo>
                    <a:lnTo>
                      <a:pt x="896" y="1018"/>
                    </a:lnTo>
                    <a:lnTo>
                      <a:pt x="967" y="1169"/>
                    </a:lnTo>
                    <a:lnTo>
                      <a:pt x="1029" y="1322"/>
                    </a:lnTo>
                    <a:lnTo>
                      <a:pt x="1110" y="1553"/>
                    </a:lnTo>
                    <a:lnTo>
                      <a:pt x="1119" y="1544"/>
                    </a:lnTo>
                    <a:lnTo>
                      <a:pt x="1100" y="1279"/>
                    </a:lnTo>
                    <a:lnTo>
                      <a:pt x="1088" y="951"/>
                    </a:lnTo>
                    <a:lnTo>
                      <a:pt x="1083" y="0"/>
                    </a:lnTo>
                    <a:lnTo>
                      <a:pt x="1410" y="0"/>
                    </a:lnTo>
                    <a:lnTo>
                      <a:pt x="1410" y="2083"/>
                    </a:lnTo>
                    <a:lnTo>
                      <a:pt x="1047" y="2083"/>
                    </a:lnTo>
                    <a:lnTo>
                      <a:pt x="1047" y="208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 dirty="0">
                  <a:latin typeface="+mj-lt"/>
                </a:endParaRPr>
              </a:p>
            </p:txBody>
          </p:sp>
          <p:sp>
            <p:nvSpPr>
              <p:cNvPr id="32" name="Freeform 31"/>
              <p:cNvSpPr>
                <a:spLocks noEditPoints="1"/>
              </p:cNvSpPr>
              <p:nvPr/>
            </p:nvSpPr>
            <p:spPr bwMode="auto">
              <a:xfrm>
                <a:off x="13172" y="620"/>
                <a:ext cx="182" cy="229"/>
              </a:xfrm>
              <a:custGeom>
                <a:avLst/>
                <a:gdLst>
                  <a:gd name="T0" fmla="*/ 591 w 1273"/>
                  <a:gd name="T1" fmla="*/ 257 h 1598"/>
                  <a:gd name="T2" fmla="*/ 483 w 1273"/>
                  <a:gd name="T3" fmla="*/ 309 h 1598"/>
                  <a:gd name="T4" fmla="*/ 409 w 1273"/>
                  <a:gd name="T5" fmla="*/ 410 h 1598"/>
                  <a:gd name="T6" fmla="*/ 372 w 1273"/>
                  <a:gd name="T7" fmla="*/ 556 h 1598"/>
                  <a:gd name="T8" fmla="*/ 930 w 1273"/>
                  <a:gd name="T9" fmla="*/ 644 h 1598"/>
                  <a:gd name="T10" fmla="*/ 911 w 1273"/>
                  <a:gd name="T11" fmla="*/ 479 h 1598"/>
                  <a:gd name="T12" fmla="*/ 855 w 1273"/>
                  <a:gd name="T13" fmla="*/ 354 h 1598"/>
                  <a:gd name="T14" fmla="*/ 769 w 1273"/>
                  <a:gd name="T15" fmla="*/ 276 h 1598"/>
                  <a:gd name="T16" fmla="*/ 657 w 1273"/>
                  <a:gd name="T17" fmla="*/ 249 h 1598"/>
                  <a:gd name="T18" fmla="*/ 365 w 1273"/>
                  <a:gd name="T19" fmla="*/ 888 h 1598"/>
                  <a:gd name="T20" fmla="*/ 368 w 1273"/>
                  <a:gd name="T21" fmla="*/ 991 h 1598"/>
                  <a:gd name="T22" fmla="*/ 405 w 1273"/>
                  <a:gd name="T23" fmla="*/ 1142 h 1598"/>
                  <a:gd name="T24" fmla="*/ 491 w 1273"/>
                  <a:gd name="T25" fmla="*/ 1264 h 1598"/>
                  <a:gd name="T26" fmla="*/ 639 w 1273"/>
                  <a:gd name="T27" fmla="*/ 1335 h 1598"/>
                  <a:gd name="T28" fmla="*/ 843 w 1273"/>
                  <a:gd name="T29" fmla="*/ 1336 h 1598"/>
                  <a:gd name="T30" fmla="*/ 1032 w 1273"/>
                  <a:gd name="T31" fmla="*/ 1260 h 1598"/>
                  <a:gd name="T32" fmla="*/ 1250 w 1273"/>
                  <a:gd name="T33" fmla="*/ 1397 h 1598"/>
                  <a:gd name="T34" fmla="*/ 993 w 1273"/>
                  <a:gd name="T35" fmla="*/ 1548 h 1598"/>
                  <a:gd name="T36" fmla="*/ 702 w 1273"/>
                  <a:gd name="T37" fmla="*/ 1598 h 1598"/>
                  <a:gd name="T38" fmla="*/ 548 w 1273"/>
                  <a:gd name="T39" fmla="*/ 1583 h 1598"/>
                  <a:gd name="T40" fmla="*/ 411 w 1273"/>
                  <a:gd name="T41" fmla="*/ 1542 h 1598"/>
                  <a:gd name="T42" fmla="*/ 290 w 1273"/>
                  <a:gd name="T43" fmla="*/ 1475 h 1598"/>
                  <a:gd name="T44" fmla="*/ 190 w 1273"/>
                  <a:gd name="T45" fmla="*/ 1382 h 1598"/>
                  <a:gd name="T46" fmla="*/ 109 w 1273"/>
                  <a:gd name="T47" fmla="*/ 1267 h 1598"/>
                  <a:gd name="T48" fmla="*/ 49 w 1273"/>
                  <a:gd name="T49" fmla="*/ 1131 h 1598"/>
                  <a:gd name="T50" fmla="*/ 13 w 1273"/>
                  <a:gd name="T51" fmla="*/ 975 h 1598"/>
                  <a:gd name="T52" fmla="*/ 12 w 1273"/>
                  <a:gd name="T53" fmla="*/ 615 h 1598"/>
                  <a:gd name="T54" fmla="*/ 46 w 1273"/>
                  <a:gd name="T55" fmla="*/ 458 h 1598"/>
                  <a:gd name="T56" fmla="*/ 105 w 1273"/>
                  <a:gd name="T57" fmla="*/ 323 h 1598"/>
                  <a:gd name="T58" fmla="*/ 190 w 1273"/>
                  <a:gd name="T59" fmla="*/ 205 h 1598"/>
                  <a:gd name="T60" fmla="*/ 288 w 1273"/>
                  <a:gd name="T61" fmla="*/ 113 h 1598"/>
                  <a:gd name="T62" fmla="*/ 397 w 1273"/>
                  <a:gd name="T63" fmla="*/ 49 h 1598"/>
                  <a:gd name="T64" fmla="*/ 519 w 1273"/>
                  <a:gd name="T65" fmla="*/ 12 h 1598"/>
                  <a:gd name="T66" fmla="*/ 767 w 1273"/>
                  <a:gd name="T67" fmla="*/ 7 h 1598"/>
                  <a:gd name="T68" fmla="*/ 976 w 1273"/>
                  <a:gd name="T69" fmla="*/ 82 h 1598"/>
                  <a:gd name="T70" fmla="*/ 1122 w 1273"/>
                  <a:gd name="T71" fmla="*/ 205 h 1598"/>
                  <a:gd name="T72" fmla="*/ 1195 w 1273"/>
                  <a:gd name="T73" fmla="*/ 325 h 1598"/>
                  <a:gd name="T74" fmla="*/ 1245 w 1273"/>
                  <a:gd name="T75" fmla="*/ 485 h 1598"/>
                  <a:gd name="T76" fmla="*/ 1270 w 1273"/>
                  <a:gd name="T77" fmla="*/ 693 h 1598"/>
                  <a:gd name="T78" fmla="*/ 1273 w 1273"/>
                  <a:gd name="T79" fmla="*/ 888 h 1598"/>
                  <a:gd name="T80" fmla="*/ 365 w 1273"/>
                  <a:gd name="T81" fmla="*/ 888 h 15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273" h="1598">
                    <a:moveTo>
                      <a:pt x="657" y="249"/>
                    </a:moveTo>
                    <a:lnTo>
                      <a:pt x="591" y="257"/>
                    </a:lnTo>
                    <a:lnTo>
                      <a:pt x="532" y="276"/>
                    </a:lnTo>
                    <a:lnTo>
                      <a:pt x="483" y="309"/>
                    </a:lnTo>
                    <a:lnTo>
                      <a:pt x="441" y="354"/>
                    </a:lnTo>
                    <a:lnTo>
                      <a:pt x="409" y="410"/>
                    </a:lnTo>
                    <a:lnTo>
                      <a:pt x="386" y="479"/>
                    </a:lnTo>
                    <a:lnTo>
                      <a:pt x="372" y="556"/>
                    </a:lnTo>
                    <a:lnTo>
                      <a:pt x="368" y="644"/>
                    </a:lnTo>
                    <a:lnTo>
                      <a:pt x="930" y="644"/>
                    </a:lnTo>
                    <a:lnTo>
                      <a:pt x="925" y="556"/>
                    </a:lnTo>
                    <a:lnTo>
                      <a:pt x="911" y="479"/>
                    </a:lnTo>
                    <a:lnTo>
                      <a:pt x="887" y="410"/>
                    </a:lnTo>
                    <a:lnTo>
                      <a:pt x="855" y="354"/>
                    </a:lnTo>
                    <a:lnTo>
                      <a:pt x="816" y="309"/>
                    </a:lnTo>
                    <a:lnTo>
                      <a:pt x="769" y="276"/>
                    </a:lnTo>
                    <a:lnTo>
                      <a:pt x="715" y="257"/>
                    </a:lnTo>
                    <a:lnTo>
                      <a:pt x="657" y="249"/>
                    </a:lnTo>
                    <a:lnTo>
                      <a:pt x="657" y="249"/>
                    </a:lnTo>
                    <a:close/>
                    <a:moveTo>
                      <a:pt x="365" y="888"/>
                    </a:moveTo>
                    <a:lnTo>
                      <a:pt x="365" y="912"/>
                    </a:lnTo>
                    <a:lnTo>
                      <a:pt x="368" y="991"/>
                    </a:lnTo>
                    <a:lnTo>
                      <a:pt x="382" y="1068"/>
                    </a:lnTo>
                    <a:lnTo>
                      <a:pt x="405" y="1142"/>
                    </a:lnTo>
                    <a:lnTo>
                      <a:pt x="440" y="1208"/>
                    </a:lnTo>
                    <a:lnTo>
                      <a:pt x="491" y="1264"/>
                    </a:lnTo>
                    <a:lnTo>
                      <a:pt x="557" y="1307"/>
                    </a:lnTo>
                    <a:lnTo>
                      <a:pt x="639" y="1335"/>
                    </a:lnTo>
                    <a:lnTo>
                      <a:pt x="741" y="1346"/>
                    </a:lnTo>
                    <a:lnTo>
                      <a:pt x="843" y="1336"/>
                    </a:lnTo>
                    <a:lnTo>
                      <a:pt x="940" y="1307"/>
                    </a:lnTo>
                    <a:lnTo>
                      <a:pt x="1032" y="1260"/>
                    </a:lnTo>
                    <a:lnTo>
                      <a:pt x="1120" y="1195"/>
                    </a:lnTo>
                    <a:lnTo>
                      <a:pt x="1250" y="1397"/>
                    </a:lnTo>
                    <a:lnTo>
                      <a:pt x="1125" y="1485"/>
                    </a:lnTo>
                    <a:lnTo>
                      <a:pt x="993" y="1548"/>
                    </a:lnTo>
                    <a:lnTo>
                      <a:pt x="851" y="1586"/>
                    </a:lnTo>
                    <a:lnTo>
                      <a:pt x="702" y="1598"/>
                    </a:lnTo>
                    <a:lnTo>
                      <a:pt x="623" y="1594"/>
                    </a:lnTo>
                    <a:lnTo>
                      <a:pt x="548" y="1583"/>
                    </a:lnTo>
                    <a:lnTo>
                      <a:pt x="477" y="1566"/>
                    </a:lnTo>
                    <a:lnTo>
                      <a:pt x="411" y="1542"/>
                    </a:lnTo>
                    <a:lnTo>
                      <a:pt x="348" y="1511"/>
                    </a:lnTo>
                    <a:lnTo>
                      <a:pt x="290" y="1475"/>
                    </a:lnTo>
                    <a:lnTo>
                      <a:pt x="238" y="1431"/>
                    </a:lnTo>
                    <a:lnTo>
                      <a:pt x="190" y="1382"/>
                    </a:lnTo>
                    <a:lnTo>
                      <a:pt x="146" y="1327"/>
                    </a:lnTo>
                    <a:lnTo>
                      <a:pt x="109" y="1267"/>
                    </a:lnTo>
                    <a:lnTo>
                      <a:pt x="76" y="1202"/>
                    </a:lnTo>
                    <a:lnTo>
                      <a:pt x="49" y="1131"/>
                    </a:lnTo>
                    <a:lnTo>
                      <a:pt x="28" y="1056"/>
                    </a:lnTo>
                    <a:lnTo>
                      <a:pt x="13" y="975"/>
                    </a:lnTo>
                    <a:lnTo>
                      <a:pt x="0" y="801"/>
                    </a:lnTo>
                    <a:lnTo>
                      <a:pt x="12" y="615"/>
                    </a:lnTo>
                    <a:lnTo>
                      <a:pt x="26" y="534"/>
                    </a:lnTo>
                    <a:lnTo>
                      <a:pt x="46" y="458"/>
                    </a:lnTo>
                    <a:lnTo>
                      <a:pt x="72" y="388"/>
                    </a:lnTo>
                    <a:lnTo>
                      <a:pt x="105" y="323"/>
                    </a:lnTo>
                    <a:lnTo>
                      <a:pt x="144" y="262"/>
                    </a:lnTo>
                    <a:lnTo>
                      <a:pt x="190" y="205"/>
                    </a:lnTo>
                    <a:lnTo>
                      <a:pt x="238" y="154"/>
                    </a:lnTo>
                    <a:lnTo>
                      <a:pt x="288" y="113"/>
                    </a:lnTo>
                    <a:lnTo>
                      <a:pt x="341" y="78"/>
                    </a:lnTo>
                    <a:lnTo>
                      <a:pt x="397" y="49"/>
                    </a:lnTo>
                    <a:lnTo>
                      <a:pt x="456" y="28"/>
                    </a:lnTo>
                    <a:lnTo>
                      <a:pt x="519" y="12"/>
                    </a:lnTo>
                    <a:lnTo>
                      <a:pt x="657" y="0"/>
                    </a:lnTo>
                    <a:lnTo>
                      <a:pt x="767" y="7"/>
                    </a:lnTo>
                    <a:lnTo>
                      <a:pt x="873" y="34"/>
                    </a:lnTo>
                    <a:lnTo>
                      <a:pt x="976" y="82"/>
                    </a:lnTo>
                    <a:lnTo>
                      <a:pt x="1075" y="157"/>
                    </a:lnTo>
                    <a:lnTo>
                      <a:pt x="1122" y="205"/>
                    </a:lnTo>
                    <a:lnTo>
                      <a:pt x="1161" y="260"/>
                    </a:lnTo>
                    <a:lnTo>
                      <a:pt x="1195" y="325"/>
                    </a:lnTo>
                    <a:lnTo>
                      <a:pt x="1224" y="400"/>
                    </a:lnTo>
                    <a:lnTo>
                      <a:pt x="1245" y="485"/>
                    </a:lnTo>
                    <a:lnTo>
                      <a:pt x="1261" y="582"/>
                    </a:lnTo>
                    <a:lnTo>
                      <a:pt x="1270" y="693"/>
                    </a:lnTo>
                    <a:lnTo>
                      <a:pt x="1273" y="819"/>
                    </a:lnTo>
                    <a:lnTo>
                      <a:pt x="1273" y="888"/>
                    </a:lnTo>
                    <a:lnTo>
                      <a:pt x="365" y="888"/>
                    </a:lnTo>
                    <a:lnTo>
                      <a:pt x="365" y="88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 dirty="0">
                  <a:latin typeface="+mj-lt"/>
                </a:endParaRPr>
              </a:p>
            </p:txBody>
          </p:sp>
          <p:sp>
            <p:nvSpPr>
              <p:cNvPr id="33" name="Freeform 32"/>
              <p:cNvSpPr>
                <a:spLocks/>
              </p:cNvSpPr>
              <p:nvPr/>
            </p:nvSpPr>
            <p:spPr bwMode="auto">
              <a:xfrm>
                <a:off x="13375" y="622"/>
                <a:ext cx="292" cy="222"/>
              </a:xfrm>
              <a:custGeom>
                <a:avLst/>
                <a:gdLst>
                  <a:gd name="T0" fmla="*/ 1301 w 2041"/>
                  <a:gd name="T1" fmla="*/ 1553 h 1553"/>
                  <a:gd name="T2" fmla="*/ 1046 w 2041"/>
                  <a:gd name="T3" fmla="*/ 576 h 1553"/>
                  <a:gd name="T4" fmla="*/ 1017 w 2041"/>
                  <a:gd name="T5" fmla="*/ 446 h 1553"/>
                  <a:gd name="T6" fmla="*/ 1015 w 2041"/>
                  <a:gd name="T7" fmla="*/ 437 h 1553"/>
                  <a:gd name="T8" fmla="*/ 1014 w 2041"/>
                  <a:gd name="T9" fmla="*/ 437 h 1553"/>
                  <a:gd name="T10" fmla="*/ 1009 w 2041"/>
                  <a:gd name="T11" fmla="*/ 437 h 1553"/>
                  <a:gd name="T12" fmla="*/ 1009 w 2041"/>
                  <a:gd name="T13" fmla="*/ 437 h 1553"/>
                  <a:gd name="T14" fmla="*/ 1009 w 2041"/>
                  <a:gd name="T15" fmla="*/ 438 h 1553"/>
                  <a:gd name="T16" fmla="*/ 1004 w 2041"/>
                  <a:gd name="T17" fmla="*/ 465 h 1553"/>
                  <a:gd name="T18" fmla="*/ 910 w 2041"/>
                  <a:gd name="T19" fmla="*/ 867 h 1553"/>
                  <a:gd name="T20" fmla="*/ 416 w 2041"/>
                  <a:gd name="T21" fmla="*/ 1553 h 1553"/>
                  <a:gd name="T22" fmla="*/ 329 w 2041"/>
                  <a:gd name="T23" fmla="*/ 0 h 1553"/>
                  <a:gd name="T24" fmla="*/ 549 w 2041"/>
                  <a:gd name="T25" fmla="*/ 1008 h 1553"/>
                  <a:gd name="T26" fmla="*/ 571 w 2041"/>
                  <a:gd name="T27" fmla="*/ 1128 h 1553"/>
                  <a:gd name="T28" fmla="*/ 572 w 2041"/>
                  <a:gd name="T29" fmla="*/ 1137 h 1553"/>
                  <a:gd name="T30" fmla="*/ 572 w 2041"/>
                  <a:gd name="T31" fmla="*/ 1137 h 1553"/>
                  <a:gd name="T32" fmla="*/ 581 w 2041"/>
                  <a:gd name="T33" fmla="*/ 1137 h 1553"/>
                  <a:gd name="T34" fmla="*/ 581 w 2041"/>
                  <a:gd name="T35" fmla="*/ 1137 h 1553"/>
                  <a:gd name="T36" fmla="*/ 581 w 2041"/>
                  <a:gd name="T37" fmla="*/ 1135 h 1553"/>
                  <a:gd name="T38" fmla="*/ 587 w 2041"/>
                  <a:gd name="T39" fmla="*/ 1103 h 1553"/>
                  <a:gd name="T40" fmla="*/ 669 w 2041"/>
                  <a:gd name="T41" fmla="*/ 728 h 1553"/>
                  <a:gd name="T42" fmla="*/ 1189 w 2041"/>
                  <a:gd name="T43" fmla="*/ 24 h 1553"/>
                  <a:gd name="T44" fmla="*/ 1432 w 2041"/>
                  <a:gd name="T45" fmla="*/ 1019 h 1553"/>
                  <a:gd name="T46" fmla="*/ 1456 w 2041"/>
                  <a:gd name="T47" fmla="*/ 1135 h 1553"/>
                  <a:gd name="T48" fmla="*/ 1457 w 2041"/>
                  <a:gd name="T49" fmla="*/ 1143 h 1553"/>
                  <a:gd name="T50" fmla="*/ 1457 w 2041"/>
                  <a:gd name="T51" fmla="*/ 1144 h 1553"/>
                  <a:gd name="T52" fmla="*/ 1466 w 2041"/>
                  <a:gd name="T53" fmla="*/ 1144 h 1553"/>
                  <a:gd name="T54" fmla="*/ 1466 w 2041"/>
                  <a:gd name="T55" fmla="*/ 1144 h 1553"/>
                  <a:gd name="T56" fmla="*/ 1466 w 2041"/>
                  <a:gd name="T57" fmla="*/ 1143 h 1553"/>
                  <a:gd name="T58" fmla="*/ 1467 w 2041"/>
                  <a:gd name="T59" fmla="*/ 1133 h 1553"/>
                  <a:gd name="T60" fmla="*/ 1489 w 2041"/>
                  <a:gd name="T61" fmla="*/ 1005 h 1553"/>
                  <a:gd name="T62" fmla="*/ 1698 w 2041"/>
                  <a:gd name="T63" fmla="*/ 24 h 1553"/>
                  <a:gd name="T64" fmla="*/ 1610 w 2041"/>
                  <a:gd name="T65" fmla="*/ 1553 h 15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041" h="1553">
                    <a:moveTo>
                      <a:pt x="1610" y="1553"/>
                    </a:moveTo>
                    <a:lnTo>
                      <a:pt x="1301" y="1553"/>
                    </a:lnTo>
                    <a:lnTo>
                      <a:pt x="1114" y="852"/>
                    </a:lnTo>
                    <a:lnTo>
                      <a:pt x="1046" y="576"/>
                    </a:lnTo>
                    <a:lnTo>
                      <a:pt x="1024" y="476"/>
                    </a:lnTo>
                    <a:lnTo>
                      <a:pt x="1017" y="446"/>
                    </a:lnTo>
                    <a:lnTo>
                      <a:pt x="1015" y="439"/>
                    </a:lnTo>
                    <a:lnTo>
                      <a:pt x="1015" y="437"/>
                    </a:lnTo>
                    <a:lnTo>
                      <a:pt x="1014" y="437"/>
                    </a:lnTo>
                    <a:lnTo>
                      <a:pt x="1014" y="437"/>
                    </a:lnTo>
                    <a:lnTo>
                      <a:pt x="1014" y="437"/>
                    </a:lnTo>
                    <a:lnTo>
                      <a:pt x="1009" y="437"/>
                    </a:lnTo>
                    <a:lnTo>
                      <a:pt x="1009" y="437"/>
                    </a:lnTo>
                    <a:lnTo>
                      <a:pt x="1009" y="437"/>
                    </a:lnTo>
                    <a:lnTo>
                      <a:pt x="1009" y="437"/>
                    </a:lnTo>
                    <a:lnTo>
                      <a:pt x="1009" y="438"/>
                    </a:lnTo>
                    <a:lnTo>
                      <a:pt x="1008" y="443"/>
                    </a:lnTo>
                    <a:lnTo>
                      <a:pt x="1004" y="465"/>
                    </a:lnTo>
                    <a:lnTo>
                      <a:pt x="988" y="547"/>
                    </a:lnTo>
                    <a:lnTo>
                      <a:pt x="910" y="867"/>
                    </a:lnTo>
                    <a:lnTo>
                      <a:pt x="725" y="1553"/>
                    </a:lnTo>
                    <a:lnTo>
                      <a:pt x="416" y="1553"/>
                    </a:lnTo>
                    <a:lnTo>
                      <a:pt x="0" y="45"/>
                    </a:lnTo>
                    <a:lnTo>
                      <a:pt x="329" y="0"/>
                    </a:lnTo>
                    <a:lnTo>
                      <a:pt x="494" y="738"/>
                    </a:lnTo>
                    <a:lnTo>
                      <a:pt x="549" y="1008"/>
                    </a:lnTo>
                    <a:lnTo>
                      <a:pt x="566" y="1102"/>
                    </a:lnTo>
                    <a:lnTo>
                      <a:pt x="571" y="1128"/>
                    </a:lnTo>
                    <a:lnTo>
                      <a:pt x="572" y="1135"/>
                    </a:lnTo>
                    <a:lnTo>
                      <a:pt x="572" y="1137"/>
                    </a:lnTo>
                    <a:lnTo>
                      <a:pt x="572" y="1137"/>
                    </a:lnTo>
                    <a:lnTo>
                      <a:pt x="572" y="1137"/>
                    </a:lnTo>
                    <a:lnTo>
                      <a:pt x="573" y="1137"/>
                    </a:lnTo>
                    <a:lnTo>
                      <a:pt x="581" y="1137"/>
                    </a:lnTo>
                    <a:lnTo>
                      <a:pt x="581" y="1137"/>
                    </a:lnTo>
                    <a:lnTo>
                      <a:pt x="581" y="1137"/>
                    </a:lnTo>
                    <a:lnTo>
                      <a:pt x="581" y="1137"/>
                    </a:lnTo>
                    <a:lnTo>
                      <a:pt x="581" y="1135"/>
                    </a:lnTo>
                    <a:lnTo>
                      <a:pt x="582" y="1129"/>
                    </a:lnTo>
                    <a:lnTo>
                      <a:pt x="587" y="1103"/>
                    </a:lnTo>
                    <a:lnTo>
                      <a:pt x="604" y="1012"/>
                    </a:lnTo>
                    <a:lnTo>
                      <a:pt x="669" y="728"/>
                    </a:lnTo>
                    <a:lnTo>
                      <a:pt x="864" y="24"/>
                    </a:lnTo>
                    <a:lnTo>
                      <a:pt x="1189" y="24"/>
                    </a:lnTo>
                    <a:lnTo>
                      <a:pt x="1361" y="710"/>
                    </a:lnTo>
                    <a:lnTo>
                      <a:pt x="1432" y="1019"/>
                    </a:lnTo>
                    <a:lnTo>
                      <a:pt x="1451" y="1111"/>
                    </a:lnTo>
                    <a:lnTo>
                      <a:pt x="1456" y="1135"/>
                    </a:lnTo>
                    <a:lnTo>
                      <a:pt x="1457" y="1142"/>
                    </a:lnTo>
                    <a:lnTo>
                      <a:pt x="1457" y="1143"/>
                    </a:lnTo>
                    <a:lnTo>
                      <a:pt x="1457" y="1144"/>
                    </a:lnTo>
                    <a:lnTo>
                      <a:pt x="1457" y="1144"/>
                    </a:lnTo>
                    <a:lnTo>
                      <a:pt x="1457" y="1144"/>
                    </a:lnTo>
                    <a:lnTo>
                      <a:pt x="1466" y="1144"/>
                    </a:lnTo>
                    <a:lnTo>
                      <a:pt x="1466" y="1144"/>
                    </a:lnTo>
                    <a:lnTo>
                      <a:pt x="1466" y="1144"/>
                    </a:lnTo>
                    <a:lnTo>
                      <a:pt x="1466" y="1144"/>
                    </a:lnTo>
                    <a:lnTo>
                      <a:pt x="1466" y="1143"/>
                    </a:lnTo>
                    <a:lnTo>
                      <a:pt x="1466" y="1141"/>
                    </a:lnTo>
                    <a:lnTo>
                      <a:pt x="1467" y="1133"/>
                    </a:lnTo>
                    <a:lnTo>
                      <a:pt x="1473" y="1104"/>
                    </a:lnTo>
                    <a:lnTo>
                      <a:pt x="1489" y="1005"/>
                    </a:lnTo>
                    <a:lnTo>
                      <a:pt x="1541" y="734"/>
                    </a:lnTo>
                    <a:lnTo>
                      <a:pt x="1698" y="24"/>
                    </a:lnTo>
                    <a:lnTo>
                      <a:pt x="2041" y="24"/>
                    </a:lnTo>
                    <a:lnTo>
                      <a:pt x="1610" y="1553"/>
                    </a:lnTo>
                    <a:lnTo>
                      <a:pt x="1610" y="15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 dirty="0">
                  <a:latin typeface="+mj-lt"/>
                </a:endParaRPr>
              </a:p>
            </p:txBody>
          </p:sp>
          <p:sp>
            <p:nvSpPr>
              <p:cNvPr id="34" name="Freeform 33"/>
              <p:cNvSpPr>
                <a:spLocks noEditPoints="1"/>
              </p:cNvSpPr>
              <p:nvPr/>
            </p:nvSpPr>
            <p:spPr bwMode="auto">
              <a:xfrm>
                <a:off x="13798" y="545"/>
                <a:ext cx="203" cy="298"/>
              </a:xfrm>
              <a:custGeom>
                <a:avLst/>
                <a:gdLst>
                  <a:gd name="T0" fmla="*/ 529 w 1423"/>
                  <a:gd name="T1" fmla="*/ 280 h 2083"/>
                  <a:gd name="T2" fmla="*/ 340 w 1423"/>
                  <a:gd name="T3" fmla="*/ 280 h 2083"/>
                  <a:gd name="T4" fmla="*/ 340 w 1423"/>
                  <a:gd name="T5" fmla="*/ 939 h 2083"/>
                  <a:gd name="T6" fmla="*/ 517 w 1423"/>
                  <a:gd name="T7" fmla="*/ 939 h 2083"/>
                  <a:gd name="T8" fmla="*/ 637 w 1423"/>
                  <a:gd name="T9" fmla="*/ 934 h 2083"/>
                  <a:gd name="T10" fmla="*/ 731 w 1423"/>
                  <a:gd name="T11" fmla="*/ 919 h 2083"/>
                  <a:gd name="T12" fmla="*/ 803 w 1423"/>
                  <a:gd name="T13" fmla="*/ 892 h 2083"/>
                  <a:gd name="T14" fmla="*/ 857 w 1423"/>
                  <a:gd name="T15" fmla="*/ 852 h 2083"/>
                  <a:gd name="T16" fmla="*/ 895 w 1423"/>
                  <a:gd name="T17" fmla="*/ 803 h 2083"/>
                  <a:gd name="T18" fmla="*/ 925 w 1423"/>
                  <a:gd name="T19" fmla="*/ 745 h 2083"/>
                  <a:gd name="T20" fmla="*/ 944 w 1423"/>
                  <a:gd name="T21" fmla="*/ 676 h 2083"/>
                  <a:gd name="T22" fmla="*/ 951 w 1423"/>
                  <a:gd name="T23" fmla="*/ 598 h 2083"/>
                  <a:gd name="T24" fmla="*/ 944 w 1423"/>
                  <a:gd name="T25" fmla="*/ 525 h 2083"/>
                  <a:gd name="T26" fmla="*/ 927 w 1423"/>
                  <a:gd name="T27" fmla="*/ 460 h 2083"/>
                  <a:gd name="T28" fmla="*/ 899 w 1423"/>
                  <a:gd name="T29" fmla="*/ 405 h 2083"/>
                  <a:gd name="T30" fmla="*/ 855 w 1423"/>
                  <a:gd name="T31" fmla="*/ 361 h 2083"/>
                  <a:gd name="T32" fmla="*/ 797 w 1423"/>
                  <a:gd name="T33" fmla="*/ 325 h 2083"/>
                  <a:gd name="T34" fmla="*/ 725 w 1423"/>
                  <a:gd name="T35" fmla="*/ 300 h 2083"/>
                  <a:gd name="T36" fmla="*/ 635 w 1423"/>
                  <a:gd name="T37" fmla="*/ 285 h 2083"/>
                  <a:gd name="T38" fmla="*/ 529 w 1423"/>
                  <a:gd name="T39" fmla="*/ 280 h 2083"/>
                  <a:gd name="T40" fmla="*/ 529 w 1423"/>
                  <a:gd name="T41" fmla="*/ 280 h 2083"/>
                  <a:gd name="T42" fmla="*/ 1011 w 1423"/>
                  <a:gd name="T43" fmla="*/ 2083 h 2083"/>
                  <a:gd name="T44" fmla="*/ 830 w 1423"/>
                  <a:gd name="T45" fmla="*/ 1761 h 2083"/>
                  <a:gd name="T46" fmla="*/ 730 w 1423"/>
                  <a:gd name="T47" fmla="*/ 1589 h 2083"/>
                  <a:gd name="T48" fmla="*/ 642 w 1423"/>
                  <a:gd name="T49" fmla="*/ 1451 h 2083"/>
                  <a:gd name="T50" fmla="*/ 559 w 1423"/>
                  <a:gd name="T51" fmla="*/ 1339 h 2083"/>
                  <a:gd name="T52" fmla="*/ 475 w 1423"/>
                  <a:gd name="T53" fmla="*/ 1246 h 2083"/>
                  <a:gd name="T54" fmla="*/ 418 w 1423"/>
                  <a:gd name="T55" fmla="*/ 1201 h 2083"/>
                  <a:gd name="T56" fmla="*/ 384 w 1423"/>
                  <a:gd name="T57" fmla="*/ 1188 h 2083"/>
                  <a:gd name="T58" fmla="*/ 340 w 1423"/>
                  <a:gd name="T59" fmla="*/ 1183 h 2083"/>
                  <a:gd name="T60" fmla="*/ 340 w 1423"/>
                  <a:gd name="T61" fmla="*/ 2083 h 2083"/>
                  <a:gd name="T62" fmla="*/ 0 w 1423"/>
                  <a:gd name="T63" fmla="*/ 2083 h 2083"/>
                  <a:gd name="T64" fmla="*/ 0 w 1423"/>
                  <a:gd name="T65" fmla="*/ 0 h 2083"/>
                  <a:gd name="T66" fmla="*/ 634 w 1423"/>
                  <a:gd name="T67" fmla="*/ 0 h 2083"/>
                  <a:gd name="T68" fmla="*/ 797 w 1423"/>
                  <a:gd name="T69" fmla="*/ 12 h 2083"/>
                  <a:gd name="T70" fmla="*/ 937 w 1423"/>
                  <a:gd name="T71" fmla="*/ 47 h 2083"/>
                  <a:gd name="T72" fmla="*/ 998 w 1423"/>
                  <a:gd name="T73" fmla="*/ 73 h 2083"/>
                  <a:gd name="T74" fmla="*/ 1053 w 1423"/>
                  <a:gd name="T75" fmla="*/ 103 h 2083"/>
                  <a:gd name="T76" fmla="*/ 1148 w 1423"/>
                  <a:gd name="T77" fmla="*/ 176 h 2083"/>
                  <a:gd name="T78" fmla="*/ 1221 w 1423"/>
                  <a:gd name="T79" fmla="*/ 265 h 2083"/>
                  <a:gd name="T80" fmla="*/ 1272 w 1423"/>
                  <a:gd name="T81" fmla="*/ 366 h 2083"/>
                  <a:gd name="T82" fmla="*/ 1302 w 1423"/>
                  <a:gd name="T83" fmla="*/ 477 h 2083"/>
                  <a:gd name="T84" fmla="*/ 1311 w 1423"/>
                  <a:gd name="T85" fmla="*/ 596 h 2083"/>
                  <a:gd name="T86" fmla="*/ 1303 w 1423"/>
                  <a:gd name="T87" fmla="*/ 706 h 2083"/>
                  <a:gd name="T88" fmla="*/ 1276 w 1423"/>
                  <a:gd name="T89" fmla="*/ 811 h 2083"/>
                  <a:gd name="T90" fmla="*/ 1233 w 1423"/>
                  <a:gd name="T91" fmla="*/ 908 h 2083"/>
                  <a:gd name="T92" fmla="*/ 1175 w 1423"/>
                  <a:gd name="T93" fmla="*/ 994 h 2083"/>
                  <a:gd name="T94" fmla="*/ 1100 w 1423"/>
                  <a:gd name="T95" fmla="*/ 1066 h 2083"/>
                  <a:gd name="T96" fmla="*/ 1012 w 1423"/>
                  <a:gd name="T97" fmla="*/ 1120 h 2083"/>
                  <a:gd name="T98" fmla="*/ 909 w 1423"/>
                  <a:gd name="T99" fmla="*/ 1155 h 2083"/>
                  <a:gd name="T100" fmla="*/ 794 w 1423"/>
                  <a:gd name="T101" fmla="*/ 1168 h 2083"/>
                  <a:gd name="T102" fmla="*/ 825 w 1423"/>
                  <a:gd name="T103" fmla="*/ 1190 h 2083"/>
                  <a:gd name="T104" fmla="*/ 861 w 1423"/>
                  <a:gd name="T105" fmla="*/ 1224 h 2083"/>
                  <a:gd name="T106" fmla="*/ 942 w 1423"/>
                  <a:gd name="T107" fmla="*/ 1325 h 2083"/>
                  <a:gd name="T108" fmla="*/ 1031 w 1423"/>
                  <a:gd name="T109" fmla="*/ 1451 h 2083"/>
                  <a:gd name="T110" fmla="*/ 1116 w 1423"/>
                  <a:gd name="T111" fmla="*/ 1584 h 2083"/>
                  <a:gd name="T112" fmla="*/ 1423 w 1423"/>
                  <a:gd name="T113" fmla="*/ 2083 h 2083"/>
                  <a:gd name="T114" fmla="*/ 1011 w 1423"/>
                  <a:gd name="T115" fmla="*/ 2083 h 2083"/>
                  <a:gd name="T116" fmla="*/ 1011 w 1423"/>
                  <a:gd name="T117" fmla="*/ 2083 h 20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423" h="2083">
                    <a:moveTo>
                      <a:pt x="529" y="280"/>
                    </a:moveTo>
                    <a:lnTo>
                      <a:pt x="340" y="280"/>
                    </a:lnTo>
                    <a:lnTo>
                      <a:pt x="340" y="939"/>
                    </a:lnTo>
                    <a:lnTo>
                      <a:pt x="517" y="939"/>
                    </a:lnTo>
                    <a:lnTo>
                      <a:pt x="637" y="934"/>
                    </a:lnTo>
                    <a:lnTo>
                      <a:pt x="731" y="919"/>
                    </a:lnTo>
                    <a:lnTo>
                      <a:pt x="803" y="892"/>
                    </a:lnTo>
                    <a:lnTo>
                      <a:pt x="857" y="852"/>
                    </a:lnTo>
                    <a:lnTo>
                      <a:pt x="895" y="803"/>
                    </a:lnTo>
                    <a:lnTo>
                      <a:pt x="925" y="745"/>
                    </a:lnTo>
                    <a:lnTo>
                      <a:pt x="944" y="676"/>
                    </a:lnTo>
                    <a:lnTo>
                      <a:pt x="951" y="598"/>
                    </a:lnTo>
                    <a:lnTo>
                      <a:pt x="944" y="525"/>
                    </a:lnTo>
                    <a:lnTo>
                      <a:pt x="927" y="460"/>
                    </a:lnTo>
                    <a:lnTo>
                      <a:pt x="899" y="405"/>
                    </a:lnTo>
                    <a:lnTo>
                      <a:pt x="855" y="361"/>
                    </a:lnTo>
                    <a:lnTo>
                      <a:pt x="797" y="325"/>
                    </a:lnTo>
                    <a:lnTo>
                      <a:pt x="725" y="300"/>
                    </a:lnTo>
                    <a:lnTo>
                      <a:pt x="635" y="285"/>
                    </a:lnTo>
                    <a:lnTo>
                      <a:pt x="529" y="280"/>
                    </a:lnTo>
                    <a:lnTo>
                      <a:pt x="529" y="280"/>
                    </a:lnTo>
                    <a:close/>
                    <a:moveTo>
                      <a:pt x="1011" y="2083"/>
                    </a:moveTo>
                    <a:lnTo>
                      <a:pt x="830" y="1761"/>
                    </a:lnTo>
                    <a:lnTo>
                      <a:pt x="730" y="1589"/>
                    </a:lnTo>
                    <a:lnTo>
                      <a:pt x="642" y="1451"/>
                    </a:lnTo>
                    <a:lnTo>
                      <a:pt x="559" y="1339"/>
                    </a:lnTo>
                    <a:lnTo>
                      <a:pt x="475" y="1246"/>
                    </a:lnTo>
                    <a:lnTo>
                      <a:pt x="418" y="1201"/>
                    </a:lnTo>
                    <a:lnTo>
                      <a:pt x="384" y="1188"/>
                    </a:lnTo>
                    <a:lnTo>
                      <a:pt x="340" y="1183"/>
                    </a:lnTo>
                    <a:lnTo>
                      <a:pt x="340" y="2083"/>
                    </a:lnTo>
                    <a:lnTo>
                      <a:pt x="0" y="2083"/>
                    </a:lnTo>
                    <a:lnTo>
                      <a:pt x="0" y="0"/>
                    </a:lnTo>
                    <a:lnTo>
                      <a:pt x="634" y="0"/>
                    </a:lnTo>
                    <a:lnTo>
                      <a:pt x="797" y="12"/>
                    </a:lnTo>
                    <a:lnTo>
                      <a:pt x="937" y="47"/>
                    </a:lnTo>
                    <a:lnTo>
                      <a:pt x="998" y="73"/>
                    </a:lnTo>
                    <a:lnTo>
                      <a:pt x="1053" y="103"/>
                    </a:lnTo>
                    <a:lnTo>
                      <a:pt x="1148" y="176"/>
                    </a:lnTo>
                    <a:lnTo>
                      <a:pt x="1221" y="265"/>
                    </a:lnTo>
                    <a:lnTo>
                      <a:pt x="1272" y="366"/>
                    </a:lnTo>
                    <a:lnTo>
                      <a:pt x="1302" y="477"/>
                    </a:lnTo>
                    <a:lnTo>
                      <a:pt x="1311" y="596"/>
                    </a:lnTo>
                    <a:lnTo>
                      <a:pt x="1303" y="706"/>
                    </a:lnTo>
                    <a:lnTo>
                      <a:pt x="1276" y="811"/>
                    </a:lnTo>
                    <a:lnTo>
                      <a:pt x="1233" y="908"/>
                    </a:lnTo>
                    <a:lnTo>
                      <a:pt x="1175" y="994"/>
                    </a:lnTo>
                    <a:lnTo>
                      <a:pt x="1100" y="1066"/>
                    </a:lnTo>
                    <a:lnTo>
                      <a:pt x="1012" y="1120"/>
                    </a:lnTo>
                    <a:lnTo>
                      <a:pt x="909" y="1155"/>
                    </a:lnTo>
                    <a:lnTo>
                      <a:pt x="794" y="1168"/>
                    </a:lnTo>
                    <a:lnTo>
                      <a:pt x="825" y="1190"/>
                    </a:lnTo>
                    <a:lnTo>
                      <a:pt x="861" y="1224"/>
                    </a:lnTo>
                    <a:lnTo>
                      <a:pt x="942" y="1325"/>
                    </a:lnTo>
                    <a:lnTo>
                      <a:pt x="1031" y="1451"/>
                    </a:lnTo>
                    <a:lnTo>
                      <a:pt x="1116" y="1584"/>
                    </a:lnTo>
                    <a:lnTo>
                      <a:pt x="1423" y="2083"/>
                    </a:lnTo>
                    <a:lnTo>
                      <a:pt x="1011" y="2083"/>
                    </a:lnTo>
                    <a:lnTo>
                      <a:pt x="1011" y="208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 dirty="0">
                  <a:latin typeface="+mj-lt"/>
                </a:endParaRPr>
              </a:p>
            </p:txBody>
          </p:sp>
          <p:sp>
            <p:nvSpPr>
              <p:cNvPr id="36" name="Freeform 35"/>
              <p:cNvSpPr>
                <a:spLocks noEditPoints="1"/>
              </p:cNvSpPr>
              <p:nvPr/>
            </p:nvSpPr>
            <p:spPr bwMode="auto">
              <a:xfrm>
                <a:off x="14014" y="620"/>
                <a:ext cx="182" cy="229"/>
              </a:xfrm>
              <a:custGeom>
                <a:avLst/>
                <a:gdLst>
                  <a:gd name="T0" fmla="*/ 590 w 1273"/>
                  <a:gd name="T1" fmla="*/ 257 h 1598"/>
                  <a:gd name="T2" fmla="*/ 483 w 1273"/>
                  <a:gd name="T3" fmla="*/ 309 h 1598"/>
                  <a:gd name="T4" fmla="*/ 409 w 1273"/>
                  <a:gd name="T5" fmla="*/ 410 h 1598"/>
                  <a:gd name="T6" fmla="*/ 372 w 1273"/>
                  <a:gd name="T7" fmla="*/ 556 h 1598"/>
                  <a:gd name="T8" fmla="*/ 930 w 1273"/>
                  <a:gd name="T9" fmla="*/ 644 h 1598"/>
                  <a:gd name="T10" fmla="*/ 910 w 1273"/>
                  <a:gd name="T11" fmla="*/ 479 h 1598"/>
                  <a:gd name="T12" fmla="*/ 855 w 1273"/>
                  <a:gd name="T13" fmla="*/ 354 h 1598"/>
                  <a:gd name="T14" fmla="*/ 768 w 1273"/>
                  <a:gd name="T15" fmla="*/ 276 h 1598"/>
                  <a:gd name="T16" fmla="*/ 656 w 1273"/>
                  <a:gd name="T17" fmla="*/ 249 h 1598"/>
                  <a:gd name="T18" fmla="*/ 364 w 1273"/>
                  <a:gd name="T19" fmla="*/ 888 h 1598"/>
                  <a:gd name="T20" fmla="*/ 369 w 1273"/>
                  <a:gd name="T21" fmla="*/ 991 h 1598"/>
                  <a:gd name="T22" fmla="*/ 405 w 1273"/>
                  <a:gd name="T23" fmla="*/ 1142 h 1598"/>
                  <a:gd name="T24" fmla="*/ 490 w 1273"/>
                  <a:gd name="T25" fmla="*/ 1264 h 1598"/>
                  <a:gd name="T26" fmla="*/ 638 w 1273"/>
                  <a:gd name="T27" fmla="*/ 1335 h 1598"/>
                  <a:gd name="T28" fmla="*/ 843 w 1273"/>
                  <a:gd name="T29" fmla="*/ 1336 h 1598"/>
                  <a:gd name="T30" fmla="*/ 1032 w 1273"/>
                  <a:gd name="T31" fmla="*/ 1260 h 1598"/>
                  <a:gd name="T32" fmla="*/ 1249 w 1273"/>
                  <a:gd name="T33" fmla="*/ 1397 h 1598"/>
                  <a:gd name="T34" fmla="*/ 992 w 1273"/>
                  <a:gd name="T35" fmla="*/ 1548 h 1598"/>
                  <a:gd name="T36" fmla="*/ 701 w 1273"/>
                  <a:gd name="T37" fmla="*/ 1598 h 1598"/>
                  <a:gd name="T38" fmla="*/ 548 w 1273"/>
                  <a:gd name="T39" fmla="*/ 1583 h 1598"/>
                  <a:gd name="T40" fmla="*/ 410 w 1273"/>
                  <a:gd name="T41" fmla="*/ 1542 h 1598"/>
                  <a:gd name="T42" fmla="*/ 291 w 1273"/>
                  <a:gd name="T43" fmla="*/ 1475 h 1598"/>
                  <a:gd name="T44" fmla="*/ 189 w 1273"/>
                  <a:gd name="T45" fmla="*/ 1382 h 1598"/>
                  <a:gd name="T46" fmla="*/ 108 w 1273"/>
                  <a:gd name="T47" fmla="*/ 1267 h 1598"/>
                  <a:gd name="T48" fmla="*/ 49 w 1273"/>
                  <a:gd name="T49" fmla="*/ 1131 h 1598"/>
                  <a:gd name="T50" fmla="*/ 12 w 1273"/>
                  <a:gd name="T51" fmla="*/ 975 h 1598"/>
                  <a:gd name="T52" fmla="*/ 11 w 1273"/>
                  <a:gd name="T53" fmla="*/ 615 h 1598"/>
                  <a:gd name="T54" fmla="*/ 46 w 1273"/>
                  <a:gd name="T55" fmla="*/ 458 h 1598"/>
                  <a:gd name="T56" fmla="*/ 104 w 1273"/>
                  <a:gd name="T57" fmla="*/ 323 h 1598"/>
                  <a:gd name="T58" fmla="*/ 189 w 1273"/>
                  <a:gd name="T59" fmla="*/ 205 h 1598"/>
                  <a:gd name="T60" fmla="*/ 288 w 1273"/>
                  <a:gd name="T61" fmla="*/ 113 h 1598"/>
                  <a:gd name="T62" fmla="*/ 397 w 1273"/>
                  <a:gd name="T63" fmla="*/ 49 h 1598"/>
                  <a:gd name="T64" fmla="*/ 519 w 1273"/>
                  <a:gd name="T65" fmla="*/ 12 h 1598"/>
                  <a:gd name="T66" fmla="*/ 766 w 1273"/>
                  <a:gd name="T67" fmla="*/ 7 h 1598"/>
                  <a:gd name="T68" fmla="*/ 975 w 1273"/>
                  <a:gd name="T69" fmla="*/ 82 h 1598"/>
                  <a:gd name="T70" fmla="*/ 1121 w 1273"/>
                  <a:gd name="T71" fmla="*/ 205 h 1598"/>
                  <a:gd name="T72" fmla="*/ 1196 w 1273"/>
                  <a:gd name="T73" fmla="*/ 325 h 1598"/>
                  <a:gd name="T74" fmla="*/ 1245 w 1273"/>
                  <a:gd name="T75" fmla="*/ 485 h 1598"/>
                  <a:gd name="T76" fmla="*/ 1269 w 1273"/>
                  <a:gd name="T77" fmla="*/ 693 h 1598"/>
                  <a:gd name="T78" fmla="*/ 1273 w 1273"/>
                  <a:gd name="T79" fmla="*/ 888 h 1598"/>
                  <a:gd name="T80" fmla="*/ 364 w 1273"/>
                  <a:gd name="T81" fmla="*/ 888 h 15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273" h="1598">
                    <a:moveTo>
                      <a:pt x="656" y="249"/>
                    </a:moveTo>
                    <a:lnTo>
                      <a:pt x="590" y="257"/>
                    </a:lnTo>
                    <a:lnTo>
                      <a:pt x="533" y="276"/>
                    </a:lnTo>
                    <a:lnTo>
                      <a:pt x="483" y="309"/>
                    </a:lnTo>
                    <a:lnTo>
                      <a:pt x="442" y="354"/>
                    </a:lnTo>
                    <a:lnTo>
                      <a:pt x="409" y="410"/>
                    </a:lnTo>
                    <a:lnTo>
                      <a:pt x="386" y="479"/>
                    </a:lnTo>
                    <a:lnTo>
                      <a:pt x="372" y="556"/>
                    </a:lnTo>
                    <a:lnTo>
                      <a:pt x="367" y="644"/>
                    </a:lnTo>
                    <a:lnTo>
                      <a:pt x="930" y="644"/>
                    </a:lnTo>
                    <a:lnTo>
                      <a:pt x="925" y="556"/>
                    </a:lnTo>
                    <a:lnTo>
                      <a:pt x="910" y="479"/>
                    </a:lnTo>
                    <a:lnTo>
                      <a:pt x="887" y="410"/>
                    </a:lnTo>
                    <a:lnTo>
                      <a:pt x="855" y="354"/>
                    </a:lnTo>
                    <a:lnTo>
                      <a:pt x="815" y="309"/>
                    </a:lnTo>
                    <a:lnTo>
                      <a:pt x="768" y="276"/>
                    </a:lnTo>
                    <a:lnTo>
                      <a:pt x="715" y="257"/>
                    </a:lnTo>
                    <a:lnTo>
                      <a:pt x="656" y="249"/>
                    </a:lnTo>
                    <a:lnTo>
                      <a:pt x="656" y="249"/>
                    </a:lnTo>
                    <a:close/>
                    <a:moveTo>
                      <a:pt x="364" y="888"/>
                    </a:moveTo>
                    <a:lnTo>
                      <a:pt x="364" y="912"/>
                    </a:lnTo>
                    <a:lnTo>
                      <a:pt x="369" y="991"/>
                    </a:lnTo>
                    <a:lnTo>
                      <a:pt x="381" y="1068"/>
                    </a:lnTo>
                    <a:lnTo>
                      <a:pt x="405" y="1142"/>
                    </a:lnTo>
                    <a:lnTo>
                      <a:pt x="441" y="1208"/>
                    </a:lnTo>
                    <a:lnTo>
                      <a:pt x="490" y="1264"/>
                    </a:lnTo>
                    <a:lnTo>
                      <a:pt x="556" y="1307"/>
                    </a:lnTo>
                    <a:lnTo>
                      <a:pt x="638" y="1335"/>
                    </a:lnTo>
                    <a:lnTo>
                      <a:pt x="741" y="1346"/>
                    </a:lnTo>
                    <a:lnTo>
                      <a:pt x="843" y="1336"/>
                    </a:lnTo>
                    <a:lnTo>
                      <a:pt x="940" y="1307"/>
                    </a:lnTo>
                    <a:lnTo>
                      <a:pt x="1032" y="1260"/>
                    </a:lnTo>
                    <a:lnTo>
                      <a:pt x="1119" y="1195"/>
                    </a:lnTo>
                    <a:lnTo>
                      <a:pt x="1249" y="1397"/>
                    </a:lnTo>
                    <a:lnTo>
                      <a:pt x="1124" y="1485"/>
                    </a:lnTo>
                    <a:lnTo>
                      <a:pt x="992" y="1548"/>
                    </a:lnTo>
                    <a:lnTo>
                      <a:pt x="850" y="1586"/>
                    </a:lnTo>
                    <a:lnTo>
                      <a:pt x="701" y="1598"/>
                    </a:lnTo>
                    <a:lnTo>
                      <a:pt x="622" y="1594"/>
                    </a:lnTo>
                    <a:lnTo>
                      <a:pt x="548" y="1583"/>
                    </a:lnTo>
                    <a:lnTo>
                      <a:pt x="476" y="1566"/>
                    </a:lnTo>
                    <a:lnTo>
                      <a:pt x="410" y="1542"/>
                    </a:lnTo>
                    <a:lnTo>
                      <a:pt x="348" y="1511"/>
                    </a:lnTo>
                    <a:lnTo>
                      <a:pt x="291" y="1475"/>
                    </a:lnTo>
                    <a:lnTo>
                      <a:pt x="237" y="1431"/>
                    </a:lnTo>
                    <a:lnTo>
                      <a:pt x="189" y="1382"/>
                    </a:lnTo>
                    <a:lnTo>
                      <a:pt x="146" y="1327"/>
                    </a:lnTo>
                    <a:lnTo>
                      <a:pt x="108" y="1267"/>
                    </a:lnTo>
                    <a:lnTo>
                      <a:pt x="76" y="1202"/>
                    </a:lnTo>
                    <a:lnTo>
                      <a:pt x="49" y="1131"/>
                    </a:lnTo>
                    <a:lnTo>
                      <a:pt x="27" y="1056"/>
                    </a:lnTo>
                    <a:lnTo>
                      <a:pt x="12" y="975"/>
                    </a:lnTo>
                    <a:lnTo>
                      <a:pt x="0" y="801"/>
                    </a:lnTo>
                    <a:lnTo>
                      <a:pt x="11" y="615"/>
                    </a:lnTo>
                    <a:lnTo>
                      <a:pt x="25" y="534"/>
                    </a:lnTo>
                    <a:lnTo>
                      <a:pt x="46" y="458"/>
                    </a:lnTo>
                    <a:lnTo>
                      <a:pt x="71" y="388"/>
                    </a:lnTo>
                    <a:lnTo>
                      <a:pt x="104" y="323"/>
                    </a:lnTo>
                    <a:lnTo>
                      <a:pt x="144" y="262"/>
                    </a:lnTo>
                    <a:lnTo>
                      <a:pt x="189" y="205"/>
                    </a:lnTo>
                    <a:lnTo>
                      <a:pt x="237" y="154"/>
                    </a:lnTo>
                    <a:lnTo>
                      <a:pt x="288" y="113"/>
                    </a:lnTo>
                    <a:lnTo>
                      <a:pt x="341" y="78"/>
                    </a:lnTo>
                    <a:lnTo>
                      <a:pt x="397" y="49"/>
                    </a:lnTo>
                    <a:lnTo>
                      <a:pt x="456" y="28"/>
                    </a:lnTo>
                    <a:lnTo>
                      <a:pt x="519" y="12"/>
                    </a:lnTo>
                    <a:lnTo>
                      <a:pt x="656" y="0"/>
                    </a:lnTo>
                    <a:lnTo>
                      <a:pt x="766" y="7"/>
                    </a:lnTo>
                    <a:lnTo>
                      <a:pt x="873" y="34"/>
                    </a:lnTo>
                    <a:lnTo>
                      <a:pt x="975" y="82"/>
                    </a:lnTo>
                    <a:lnTo>
                      <a:pt x="1074" y="157"/>
                    </a:lnTo>
                    <a:lnTo>
                      <a:pt x="1121" y="205"/>
                    </a:lnTo>
                    <a:lnTo>
                      <a:pt x="1162" y="260"/>
                    </a:lnTo>
                    <a:lnTo>
                      <a:pt x="1196" y="325"/>
                    </a:lnTo>
                    <a:lnTo>
                      <a:pt x="1224" y="400"/>
                    </a:lnTo>
                    <a:lnTo>
                      <a:pt x="1245" y="485"/>
                    </a:lnTo>
                    <a:lnTo>
                      <a:pt x="1261" y="582"/>
                    </a:lnTo>
                    <a:lnTo>
                      <a:pt x="1269" y="693"/>
                    </a:lnTo>
                    <a:lnTo>
                      <a:pt x="1273" y="819"/>
                    </a:lnTo>
                    <a:lnTo>
                      <a:pt x="1273" y="888"/>
                    </a:lnTo>
                    <a:lnTo>
                      <a:pt x="364" y="888"/>
                    </a:lnTo>
                    <a:lnTo>
                      <a:pt x="364" y="88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 dirty="0">
                  <a:latin typeface="+mj-lt"/>
                </a:endParaRPr>
              </a:p>
            </p:txBody>
          </p:sp>
          <p:sp>
            <p:nvSpPr>
              <p:cNvPr id="37" name="Freeform 10"/>
              <p:cNvSpPr>
                <a:spLocks/>
              </p:cNvSpPr>
              <p:nvPr/>
            </p:nvSpPr>
            <p:spPr bwMode="auto">
              <a:xfrm>
                <a:off x="14232" y="526"/>
                <a:ext cx="81" cy="322"/>
              </a:xfrm>
              <a:custGeom>
                <a:avLst/>
                <a:gdLst>
                  <a:gd name="T0" fmla="*/ 365 w 563"/>
                  <a:gd name="T1" fmla="*/ 2249 h 2249"/>
                  <a:gd name="T2" fmla="*/ 306 w 563"/>
                  <a:gd name="T3" fmla="*/ 2246 h 2249"/>
                  <a:gd name="T4" fmla="*/ 254 w 563"/>
                  <a:gd name="T5" fmla="*/ 2236 h 2249"/>
                  <a:gd name="T6" fmla="*/ 209 w 563"/>
                  <a:gd name="T7" fmla="*/ 2220 h 2249"/>
                  <a:gd name="T8" fmla="*/ 172 w 563"/>
                  <a:gd name="T9" fmla="*/ 2200 h 2249"/>
                  <a:gd name="T10" fmla="*/ 112 w 563"/>
                  <a:gd name="T11" fmla="*/ 2148 h 2249"/>
                  <a:gd name="T12" fmla="*/ 73 w 563"/>
                  <a:gd name="T13" fmla="*/ 2083 h 2249"/>
                  <a:gd name="T14" fmla="*/ 48 w 563"/>
                  <a:gd name="T15" fmla="*/ 2012 h 2249"/>
                  <a:gd name="T16" fmla="*/ 36 w 563"/>
                  <a:gd name="T17" fmla="*/ 1941 h 2249"/>
                  <a:gd name="T18" fmla="*/ 30 w 563"/>
                  <a:gd name="T19" fmla="*/ 1819 h 2249"/>
                  <a:gd name="T20" fmla="*/ 30 w 563"/>
                  <a:gd name="T21" fmla="*/ 521 h 2249"/>
                  <a:gd name="T22" fmla="*/ 24 w 563"/>
                  <a:gd name="T23" fmla="*/ 268 h 2249"/>
                  <a:gd name="T24" fmla="*/ 0 w 563"/>
                  <a:gd name="T25" fmla="*/ 76 h 2249"/>
                  <a:gd name="T26" fmla="*/ 341 w 563"/>
                  <a:gd name="T27" fmla="*/ 0 h 2249"/>
                  <a:gd name="T28" fmla="*/ 356 w 563"/>
                  <a:gd name="T29" fmla="*/ 77 h 2249"/>
                  <a:gd name="T30" fmla="*/ 363 w 563"/>
                  <a:gd name="T31" fmla="*/ 171 h 2249"/>
                  <a:gd name="T32" fmla="*/ 368 w 563"/>
                  <a:gd name="T33" fmla="*/ 419 h 2249"/>
                  <a:gd name="T34" fmla="*/ 368 w 563"/>
                  <a:gd name="T35" fmla="*/ 1710 h 2249"/>
                  <a:gd name="T36" fmla="*/ 369 w 563"/>
                  <a:gd name="T37" fmla="*/ 1834 h 2249"/>
                  <a:gd name="T38" fmla="*/ 376 w 563"/>
                  <a:gd name="T39" fmla="*/ 1911 h 2249"/>
                  <a:gd name="T40" fmla="*/ 385 w 563"/>
                  <a:gd name="T41" fmla="*/ 1955 h 2249"/>
                  <a:gd name="T42" fmla="*/ 401 w 563"/>
                  <a:gd name="T43" fmla="*/ 1984 h 2249"/>
                  <a:gd name="T44" fmla="*/ 419 w 563"/>
                  <a:gd name="T45" fmla="*/ 2002 h 2249"/>
                  <a:gd name="T46" fmla="*/ 447 w 563"/>
                  <a:gd name="T47" fmla="*/ 2013 h 2249"/>
                  <a:gd name="T48" fmla="*/ 478 w 563"/>
                  <a:gd name="T49" fmla="*/ 2016 h 2249"/>
                  <a:gd name="T50" fmla="*/ 509 w 563"/>
                  <a:gd name="T51" fmla="*/ 2008 h 2249"/>
                  <a:gd name="T52" fmla="*/ 563 w 563"/>
                  <a:gd name="T53" fmla="*/ 2213 h 2249"/>
                  <a:gd name="T54" fmla="*/ 470 w 563"/>
                  <a:gd name="T55" fmla="*/ 2240 h 2249"/>
                  <a:gd name="T56" fmla="*/ 365 w 563"/>
                  <a:gd name="T57" fmla="*/ 2249 h 2249"/>
                  <a:gd name="T58" fmla="*/ 365 w 563"/>
                  <a:gd name="T59" fmla="*/ 2249 h 2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563" h="2249">
                    <a:moveTo>
                      <a:pt x="365" y="2249"/>
                    </a:moveTo>
                    <a:lnTo>
                      <a:pt x="306" y="2246"/>
                    </a:lnTo>
                    <a:lnTo>
                      <a:pt x="254" y="2236"/>
                    </a:lnTo>
                    <a:lnTo>
                      <a:pt x="209" y="2220"/>
                    </a:lnTo>
                    <a:lnTo>
                      <a:pt x="172" y="2200"/>
                    </a:lnTo>
                    <a:lnTo>
                      <a:pt x="112" y="2148"/>
                    </a:lnTo>
                    <a:lnTo>
                      <a:pt x="73" y="2083"/>
                    </a:lnTo>
                    <a:lnTo>
                      <a:pt x="48" y="2012"/>
                    </a:lnTo>
                    <a:lnTo>
                      <a:pt x="36" y="1941"/>
                    </a:lnTo>
                    <a:lnTo>
                      <a:pt x="30" y="1819"/>
                    </a:lnTo>
                    <a:lnTo>
                      <a:pt x="30" y="521"/>
                    </a:lnTo>
                    <a:lnTo>
                      <a:pt x="24" y="268"/>
                    </a:lnTo>
                    <a:lnTo>
                      <a:pt x="0" y="76"/>
                    </a:lnTo>
                    <a:lnTo>
                      <a:pt x="341" y="0"/>
                    </a:lnTo>
                    <a:lnTo>
                      <a:pt x="356" y="77"/>
                    </a:lnTo>
                    <a:lnTo>
                      <a:pt x="363" y="171"/>
                    </a:lnTo>
                    <a:lnTo>
                      <a:pt x="368" y="419"/>
                    </a:lnTo>
                    <a:lnTo>
                      <a:pt x="368" y="1710"/>
                    </a:lnTo>
                    <a:lnTo>
                      <a:pt x="369" y="1834"/>
                    </a:lnTo>
                    <a:lnTo>
                      <a:pt x="376" y="1911"/>
                    </a:lnTo>
                    <a:lnTo>
                      <a:pt x="385" y="1955"/>
                    </a:lnTo>
                    <a:lnTo>
                      <a:pt x="401" y="1984"/>
                    </a:lnTo>
                    <a:lnTo>
                      <a:pt x="419" y="2002"/>
                    </a:lnTo>
                    <a:lnTo>
                      <a:pt x="447" y="2013"/>
                    </a:lnTo>
                    <a:lnTo>
                      <a:pt x="478" y="2016"/>
                    </a:lnTo>
                    <a:lnTo>
                      <a:pt x="509" y="2008"/>
                    </a:lnTo>
                    <a:lnTo>
                      <a:pt x="563" y="2213"/>
                    </a:lnTo>
                    <a:lnTo>
                      <a:pt x="470" y="2240"/>
                    </a:lnTo>
                    <a:lnTo>
                      <a:pt x="365" y="2249"/>
                    </a:lnTo>
                    <a:lnTo>
                      <a:pt x="365" y="224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 dirty="0">
                  <a:latin typeface="+mj-lt"/>
                </a:endParaRPr>
              </a:p>
            </p:txBody>
          </p:sp>
          <p:sp>
            <p:nvSpPr>
              <p:cNvPr id="38" name="Freeform 11"/>
              <p:cNvSpPr>
                <a:spLocks noEditPoints="1"/>
              </p:cNvSpPr>
              <p:nvPr/>
            </p:nvSpPr>
            <p:spPr bwMode="auto">
              <a:xfrm>
                <a:off x="14336" y="530"/>
                <a:ext cx="63" cy="313"/>
              </a:xfrm>
              <a:custGeom>
                <a:avLst/>
                <a:gdLst>
                  <a:gd name="T0" fmla="*/ 50 w 438"/>
                  <a:gd name="T1" fmla="*/ 2192 h 2192"/>
                  <a:gd name="T2" fmla="*/ 50 w 438"/>
                  <a:gd name="T3" fmla="*/ 693 h 2192"/>
                  <a:gd name="T4" fmla="*/ 383 w 438"/>
                  <a:gd name="T5" fmla="*/ 633 h 2192"/>
                  <a:gd name="T6" fmla="*/ 383 w 438"/>
                  <a:gd name="T7" fmla="*/ 2192 h 2192"/>
                  <a:gd name="T8" fmla="*/ 50 w 438"/>
                  <a:gd name="T9" fmla="*/ 2192 h 2192"/>
                  <a:gd name="T10" fmla="*/ 50 w 438"/>
                  <a:gd name="T11" fmla="*/ 2192 h 2192"/>
                  <a:gd name="T12" fmla="*/ 215 w 438"/>
                  <a:gd name="T13" fmla="*/ 443 h 2192"/>
                  <a:gd name="T14" fmla="*/ 171 w 438"/>
                  <a:gd name="T15" fmla="*/ 439 h 2192"/>
                  <a:gd name="T16" fmla="*/ 131 w 438"/>
                  <a:gd name="T17" fmla="*/ 426 h 2192"/>
                  <a:gd name="T18" fmla="*/ 94 w 438"/>
                  <a:gd name="T19" fmla="*/ 406 h 2192"/>
                  <a:gd name="T20" fmla="*/ 62 w 438"/>
                  <a:gd name="T21" fmla="*/ 378 h 2192"/>
                  <a:gd name="T22" fmla="*/ 37 w 438"/>
                  <a:gd name="T23" fmla="*/ 346 h 2192"/>
                  <a:gd name="T24" fmla="*/ 18 w 438"/>
                  <a:gd name="T25" fmla="*/ 309 h 2192"/>
                  <a:gd name="T26" fmla="*/ 5 w 438"/>
                  <a:gd name="T27" fmla="*/ 267 h 2192"/>
                  <a:gd name="T28" fmla="*/ 0 w 438"/>
                  <a:gd name="T29" fmla="*/ 223 h 2192"/>
                  <a:gd name="T30" fmla="*/ 5 w 438"/>
                  <a:gd name="T31" fmla="*/ 179 h 2192"/>
                  <a:gd name="T32" fmla="*/ 18 w 438"/>
                  <a:gd name="T33" fmla="*/ 136 h 2192"/>
                  <a:gd name="T34" fmla="*/ 38 w 438"/>
                  <a:gd name="T35" fmla="*/ 99 h 2192"/>
                  <a:gd name="T36" fmla="*/ 64 w 438"/>
                  <a:gd name="T37" fmla="*/ 66 h 2192"/>
                  <a:gd name="T38" fmla="*/ 96 w 438"/>
                  <a:gd name="T39" fmla="*/ 39 h 2192"/>
                  <a:gd name="T40" fmla="*/ 134 w 438"/>
                  <a:gd name="T41" fmla="*/ 18 h 2192"/>
                  <a:gd name="T42" fmla="*/ 175 w 438"/>
                  <a:gd name="T43" fmla="*/ 5 h 2192"/>
                  <a:gd name="T44" fmla="*/ 220 w 438"/>
                  <a:gd name="T45" fmla="*/ 0 h 2192"/>
                  <a:gd name="T46" fmla="*/ 264 w 438"/>
                  <a:gd name="T47" fmla="*/ 5 h 2192"/>
                  <a:gd name="T48" fmla="*/ 304 w 438"/>
                  <a:gd name="T49" fmla="*/ 18 h 2192"/>
                  <a:gd name="T50" fmla="*/ 341 w 438"/>
                  <a:gd name="T51" fmla="*/ 38 h 2192"/>
                  <a:gd name="T52" fmla="*/ 373 w 438"/>
                  <a:gd name="T53" fmla="*/ 64 h 2192"/>
                  <a:gd name="T54" fmla="*/ 399 w 438"/>
                  <a:gd name="T55" fmla="*/ 98 h 2192"/>
                  <a:gd name="T56" fmla="*/ 419 w 438"/>
                  <a:gd name="T57" fmla="*/ 135 h 2192"/>
                  <a:gd name="T58" fmla="*/ 432 w 438"/>
                  <a:gd name="T59" fmla="*/ 177 h 2192"/>
                  <a:gd name="T60" fmla="*/ 438 w 438"/>
                  <a:gd name="T61" fmla="*/ 223 h 2192"/>
                  <a:gd name="T62" fmla="*/ 432 w 438"/>
                  <a:gd name="T63" fmla="*/ 267 h 2192"/>
                  <a:gd name="T64" fmla="*/ 419 w 438"/>
                  <a:gd name="T65" fmla="*/ 309 h 2192"/>
                  <a:gd name="T66" fmla="*/ 399 w 438"/>
                  <a:gd name="T67" fmla="*/ 346 h 2192"/>
                  <a:gd name="T68" fmla="*/ 373 w 438"/>
                  <a:gd name="T69" fmla="*/ 378 h 2192"/>
                  <a:gd name="T70" fmla="*/ 339 w 438"/>
                  <a:gd name="T71" fmla="*/ 406 h 2192"/>
                  <a:gd name="T72" fmla="*/ 301 w 438"/>
                  <a:gd name="T73" fmla="*/ 426 h 2192"/>
                  <a:gd name="T74" fmla="*/ 260 w 438"/>
                  <a:gd name="T75" fmla="*/ 439 h 2192"/>
                  <a:gd name="T76" fmla="*/ 215 w 438"/>
                  <a:gd name="T77" fmla="*/ 443 h 2192"/>
                  <a:gd name="T78" fmla="*/ 215 w 438"/>
                  <a:gd name="T79" fmla="*/ 443 h 2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38" h="2192">
                    <a:moveTo>
                      <a:pt x="50" y="2192"/>
                    </a:moveTo>
                    <a:lnTo>
                      <a:pt x="50" y="693"/>
                    </a:lnTo>
                    <a:lnTo>
                      <a:pt x="383" y="633"/>
                    </a:lnTo>
                    <a:lnTo>
                      <a:pt x="383" y="2192"/>
                    </a:lnTo>
                    <a:lnTo>
                      <a:pt x="50" y="2192"/>
                    </a:lnTo>
                    <a:lnTo>
                      <a:pt x="50" y="2192"/>
                    </a:lnTo>
                    <a:close/>
                    <a:moveTo>
                      <a:pt x="215" y="443"/>
                    </a:moveTo>
                    <a:lnTo>
                      <a:pt x="171" y="439"/>
                    </a:lnTo>
                    <a:lnTo>
                      <a:pt x="131" y="426"/>
                    </a:lnTo>
                    <a:lnTo>
                      <a:pt x="94" y="406"/>
                    </a:lnTo>
                    <a:lnTo>
                      <a:pt x="62" y="378"/>
                    </a:lnTo>
                    <a:lnTo>
                      <a:pt x="37" y="346"/>
                    </a:lnTo>
                    <a:lnTo>
                      <a:pt x="18" y="309"/>
                    </a:lnTo>
                    <a:lnTo>
                      <a:pt x="5" y="267"/>
                    </a:lnTo>
                    <a:lnTo>
                      <a:pt x="0" y="223"/>
                    </a:lnTo>
                    <a:lnTo>
                      <a:pt x="5" y="179"/>
                    </a:lnTo>
                    <a:lnTo>
                      <a:pt x="18" y="136"/>
                    </a:lnTo>
                    <a:lnTo>
                      <a:pt x="38" y="99"/>
                    </a:lnTo>
                    <a:lnTo>
                      <a:pt x="64" y="66"/>
                    </a:lnTo>
                    <a:lnTo>
                      <a:pt x="96" y="39"/>
                    </a:lnTo>
                    <a:lnTo>
                      <a:pt x="134" y="18"/>
                    </a:lnTo>
                    <a:lnTo>
                      <a:pt x="175" y="5"/>
                    </a:lnTo>
                    <a:lnTo>
                      <a:pt x="220" y="0"/>
                    </a:lnTo>
                    <a:lnTo>
                      <a:pt x="264" y="5"/>
                    </a:lnTo>
                    <a:lnTo>
                      <a:pt x="304" y="18"/>
                    </a:lnTo>
                    <a:lnTo>
                      <a:pt x="341" y="38"/>
                    </a:lnTo>
                    <a:lnTo>
                      <a:pt x="373" y="64"/>
                    </a:lnTo>
                    <a:lnTo>
                      <a:pt x="399" y="98"/>
                    </a:lnTo>
                    <a:lnTo>
                      <a:pt x="419" y="135"/>
                    </a:lnTo>
                    <a:lnTo>
                      <a:pt x="432" y="177"/>
                    </a:lnTo>
                    <a:lnTo>
                      <a:pt x="438" y="223"/>
                    </a:lnTo>
                    <a:lnTo>
                      <a:pt x="432" y="267"/>
                    </a:lnTo>
                    <a:lnTo>
                      <a:pt x="419" y="309"/>
                    </a:lnTo>
                    <a:lnTo>
                      <a:pt x="399" y="346"/>
                    </a:lnTo>
                    <a:lnTo>
                      <a:pt x="373" y="378"/>
                    </a:lnTo>
                    <a:lnTo>
                      <a:pt x="339" y="406"/>
                    </a:lnTo>
                    <a:lnTo>
                      <a:pt x="301" y="426"/>
                    </a:lnTo>
                    <a:lnTo>
                      <a:pt x="260" y="439"/>
                    </a:lnTo>
                    <a:lnTo>
                      <a:pt x="215" y="443"/>
                    </a:lnTo>
                    <a:lnTo>
                      <a:pt x="215" y="44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 dirty="0">
                  <a:latin typeface="+mj-lt"/>
                </a:endParaRPr>
              </a:p>
            </p:txBody>
          </p:sp>
          <p:sp>
            <p:nvSpPr>
              <p:cNvPr id="39" name="Freeform 12"/>
              <p:cNvSpPr>
                <a:spLocks/>
              </p:cNvSpPr>
              <p:nvPr/>
            </p:nvSpPr>
            <p:spPr bwMode="auto">
              <a:xfrm>
                <a:off x="14434" y="620"/>
                <a:ext cx="162" cy="229"/>
              </a:xfrm>
              <a:custGeom>
                <a:avLst/>
                <a:gdLst>
                  <a:gd name="T0" fmla="*/ 571 w 1134"/>
                  <a:gd name="T1" fmla="*/ 1598 h 1601"/>
                  <a:gd name="T2" fmla="*/ 433 w 1134"/>
                  <a:gd name="T3" fmla="*/ 1571 h 1601"/>
                  <a:gd name="T4" fmla="*/ 313 w 1134"/>
                  <a:gd name="T5" fmla="*/ 1518 h 1601"/>
                  <a:gd name="T6" fmla="*/ 211 w 1134"/>
                  <a:gd name="T7" fmla="*/ 1441 h 1601"/>
                  <a:gd name="T8" fmla="*/ 129 w 1134"/>
                  <a:gd name="T9" fmla="*/ 1341 h 1601"/>
                  <a:gd name="T10" fmla="*/ 42 w 1134"/>
                  <a:gd name="T11" fmla="*/ 1148 h 1601"/>
                  <a:gd name="T12" fmla="*/ 0 w 1134"/>
                  <a:gd name="T13" fmla="*/ 819 h 1601"/>
                  <a:gd name="T14" fmla="*/ 15 w 1134"/>
                  <a:gd name="T15" fmla="*/ 625 h 1601"/>
                  <a:gd name="T16" fmla="*/ 57 w 1134"/>
                  <a:gd name="T17" fmla="*/ 457 h 1601"/>
                  <a:gd name="T18" fmla="*/ 122 w 1134"/>
                  <a:gd name="T19" fmla="*/ 316 h 1601"/>
                  <a:gd name="T20" fmla="*/ 208 w 1134"/>
                  <a:gd name="T21" fmla="*/ 201 h 1601"/>
                  <a:gd name="T22" fmla="*/ 309 w 1134"/>
                  <a:gd name="T23" fmla="*/ 113 h 1601"/>
                  <a:gd name="T24" fmla="*/ 423 w 1134"/>
                  <a:gd name="T25" fmla="*/ 50 h 1601"/>
                  <a:gd name="T26" fmla="*/ 671 w 1134"/>
                  <a:gd name="T27" fmla="*/ 0 h 1601"/>
                  <a:gd name="T28" fmla="*/ 893 w 1134"/>
                  <a:gd name="T29" fmla="*/ 35 h 1601"/>
                  <a:gd name="T30" fmla="*/ 1093 w 1134"/>
                  <a:gd name="T31" fmla="*/ 165 h 1601"/>
                  <a:gd name="T32" fmla="*/ 861 w 1134"/>
                  <a:gd name="T33" fmla="*/ 332 h 1601"/>
                  <a:gd name="T34" fmla="*/ 735 w 1134"/>
                  <a:gd name="T35" fmla="*/ 275 h 1601"/>
                  <a:gd name="T36" fmla="*/ 596 w 1134"/>
                  <a:gd name="T37" fmla="*/ 278 h 1601"/>
                  <a:gd name="T38" fmla="*/ 473 w 1134"/>
                  <a:gd name="T39" fmla="*/ 355 h 1601"/>
                  <a:gd name="T40" fmla="*/ 402 w 1134"/>
                  <a:gd name="T41" fmla="*/ 500 h 1601"/>
                  <a:gd name="T42" fmla="*/ 371 w 1134"/>
                  <a:gd name="T43" fmla="*/ 712 h 1601"/>
                  <a:gd name="T44" fmla="*/ 373 w 1134"/>
                  <a:gd name="T45" fmla="*/ 987 h 1601"/>
                  <a:gd name="T46" fmla="*/ 424 w 1134"/>
                  <a:gd name="T47" fmla="*/ 1194 h 1601"/>
                  <a:gd name="T48" fmla="*/ 509 w 1134"/>
                  <a:gd name="T49" fmla="*/ 1297 h 1601"/>
                  <a:gd name="T50" fmla="*/ 612 w 1134"/>
                  <a:gd name="T51" fmla="*/ 1342 h 1601"/>
                  <a:gd name="T52" fmla="*/ 749 w 1134"/>
                  <a:gd name="T53" fmla="*/ 1339 h 1601"/>
                  <a:gd name="T54" fmla="*/ 903 w 1134"/>
                  <a:gd name="T55" fmla="*/ 1263 h 1601"/>
                  <a:gd name="T56" fmla="*/ 1134 w 1134"/>
                  <a:gd name="T57" fmla="*/ 1400 h 1601"/>
                  <a:gd name="T58" fmla="*/ 973 w 1134"/>
                  <a:gd name="T59" fmla="*/ 1525 h 1601"/>
                  <a:gd name="T60" fmla="*/ 855 w 1134"/>
                  <a:gd name="T61" fmla="*/ 1574 h 1601"/>
                  <a:gd name="T62" fmla="*/ 647 w 1134"/>
                  <a:gd name="T63" fmla="*/ 1601 h 16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134" h="1601">
                    <a:moveTo>
                      <a:pt x="647" y="1601"/>
                    </a:moveTo>
                    <a:lnTo>
                      <a:pt x="571" y="1598"/>
                    </a:lnTo>
                    <a:lnTo>
                      <a:pt x="500" y="1587"/>
                    </a:lnTo>
                    <a:lnTo>
                      <a:pt x="433" y="1571"/>
                    </a:lnTo>
                    <a:lnTo>
                      <a:pt x="371" y="1548"/>
                    </a:lnTo>
                    <a:lnTo>
                      <a:pt x="313" y="1518"/>
                    </a:lnTo>
                    <a:lnTo>
                      <a:pt x="260" y="1483"/>
                    </a:lnTo>
                    <a:lnTo>
                      <a:pt x="211" y="1441"/>
                    </a:lnTo>
                    <a:lnTo>
                      <a:pt x="167" y="1393"/>
                    </a:lnTo>
                    <a:lnTo>
                      <a:pt x="129" y="1341"/>
                    </a:lnTo>
                    <a:lnTo>
                      <a:pt x="95" y="1281"/>
                    </a:lnTo>
                    <a:lnTo>
                      <a:pt x="42" y="1148"/>
                    </a:lnTo>
                    <a:lnTo>
                      <a:pt x="11" y="994"/>
                    </a:lnTo>
                    <a:lnTo>
                      <a:pt x="0" y="819"/>
                    </a:lnTo>
                    <a:lnTo>
                      <a:pt x="4" y="718"/>
                    </a:lnTo>
                    <a:lnTo>
                      <a:pt x="15" y="625"/>
                    </a:lnTo>
                    <a:lnTo>
                      <a:pt x="33" y="537"/>
                    </a:lnTo>
                    <a:lnTo>
                      <a:pt x="57" y="457"/>
                    </a:lnTo>
                    <a:lnTo>
                      <a:pt x="87" y="384"/>
                    </a:lnTo>
                    <a:lnTo>
                      <a:pt x="122" y="316"/>
                    </a:lnTo>
                    <a:lnTo>
                      <a:pt x="163" y="256"/>
                    </a:lnTo>
                    <a:lnTo>
                      <a:pt x="208" y="201"/>
                    </a:lnTo>
                    <a:lnTo>
                      <a:pt x="257" y="154"/>
                    </a:lnTo>
                    <a:lnTo>
                      <a:pt x="309" y="113"/>
                    </a:lnTo>
                    <a:lnTo>
                      <a:pt x="364" y="77"/>
                    </a:lnTo>
                    <a:lnTo>
                      <a:pt x="423" y="50"/>
                    </a:lnTo>
                    <a:lnTo>
                      <a:pt x="545" y="12"/>
                    </a:lnTo>
                    <a:lnTo>
                      <a:pt x="671" y="0"/>
                    </a:lnTo>
                    <a:lnTo>
                      <a:pt x="788" y="8"/>
                    </a:lnTo>
                    <a:lnTo>
                      <a:pt x="893" y="35"/>
                    </a:lnTo>
                    <a:lnTo>
                      <a:pt x="992" y="86"/>
                    </a:lnTo>
                    <a:lnTo>
                      <a:pt x="1093" y="165"/>
                    </a:lnTo>
                    <a:lnTo>
                      <a:pt x="926" y="385"/>
                    </a:lnTo>
                    <a:lnTo>
                      <a:pt x="861" y="332"/>
                    </a:lnTo>
                    <a:lnTo>
                      <a:pt x="797" y="296"/>
                    </a:lnTo>
                    <a:lnTo>
                      <a:pt x="735" y="275"/>
                    </a:lnTo>
                    <a:lnTo>
                      <a:pt x="671" y="267"/>
                    </a:lnTo>
                    <a:lnTo>
                      <a:pt x="596" y="278"/>
                    </a:lnTo>
                    <a:lnTo>
                      <a:pt x="529" y="307"/>
                    </a:lnTo>
                    <a:lnTo>
                      <a:pt x="473" y="355"/>
                    </a:lnTo>
                    <a:lnTo>
                      <a:pt x="431" y="421"/>
                    </a:lnTo>
                    <a:lnTo>
                      <a:pt x="402" y="500"/>
                    </a:lnTo>
                    <a:lnTo>
                      <a:pt x="382" y="597"/>
                    </a:lnTo>
                    <a:lnTo>
                      <a:pt x="371" y="712"/>
                    </a:lnTo>
                    <a:lnTo>
                      <a:pt x="367" y="845"/>
                    </a:lnTo>
                    <a:lnTo>
                      <a:pt x="373" y="987"/>
                    </a:lnTo>
                    <a:lnTo>
                      <a:pt x="392" y="1103"/>
                    </a:lnTo>
                    <a:lnTo>
                      <a:pt x="424" y="1194"/>
                    </a:lnTo>
                    <a:lnTo>
                      <a:pt x="469" y="1261"/>
                    </a:lnTo>
                    <a:lnTo>
                      <a:pt x="509" y="1297"/>
                    </a:lnTo>
                    <a:lnTo>
                      <a:pt x="557" y="1325"/>
                    </a:lnTo>
                    <a:lnTo>
                      <a:pt x="612" y="1342"/>
                    </a:lnTo>
                    <a:lnTo>
                      <a:pt x="671" y="1349"/>
                    </a:lnTo>
                    <a:lnTo>
                      <a:pt x="749" y="1339"/>
                    </a:lnTo>
                    <a:lnTo>
                      <a:pt x="827" y="1310"/>
                    </a:lnTo>
                    <a:lnTo>
                      <a:pt x="903" y="1263"/>
                    </a:lnTo>
                    <a:lnTo>
                      <a:pt x="977" y="1198"/>
                    </a:lnTo>
                    <a:lnTo>
                      <a:pt x="1134" y="1400"/>
                    </a:lnTo>
                    <a:lnTo>
                      <a:pt x="1029" y="1489"/>
                    </a:lnTo>
                    <a:lnTo>
                      <a:pt x="973" y="1525"/>
                    </a:lnTo>
                    <a:lnTo>
                      <a:pt x="916" y="1552"/>
                    </a:lnTo>
                    <a:lnTo>
                      <a:pt x="855" y="1574"/>
                    </a:lnTo>
                    <a:lnTo>
                      <a:pt x="790" y="1590"/>
                    </a:lnTo>
                    <a:lnTo>
                      <a:pt x="647" y="1601"/>
                    </a:lnTo>
                    <a:lnTo>
                      <a:pt x="647" y="16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 dirty="0">
                  <a:latin typeface="+mj-lt"/>
                </a:endParaRPr>
              </a:p>
            </p:txBody>
          </p:sp>
          <p:sp>
            <p:nvSpPr>
              <p:cNvPr id="55" name="Freeform 13"/>
              <p:cNvSpPr>
                <a:spLocks noEditPoints="1"/>
              </p:cNvSpPr>
              <p:nvPr/>
            </p:nvSpPr>
            <p:spPr bwMode="auto">
              <a:xfrm>
                <a:off x="14604" y="784"/>
                <a:ext cx="64" cy="64"/>
              </a:xfrm>
              <a:custGeom>
                <a:avLst/>
                <a:gdLst>
                  <a:gd name="T0" fmla="*/ 212 w 446"/>
                  <a:gd name="T1" fmla="*/ 138 h 447"/>
                  <a:gd name="T2" fmla="*/ 194 w 446"/>
                  <a:gd name="T3" fmla="*/ 205 h 447"/>
                  <a:gd name="T4" fmla="*/ 236 w 446"/>
                  <a:gd name="T5" fmla="*/ 203 h 447"/>
                  <a:gd name="T6" fmla="*/ 258 w 446"/>
                  <a:gd name="T7" fmla="*/ 172 h 447"/>
                  <a:gd name="T8" fmla="*/ 240 w 446"/>
                  <a:gd name="T9" fmla="*/ 141 h 447"/>
                  <a:gd name="T10" fmla="*/ 266 w 446"/>
                  <a:gd name="T11" fmla="*/ 348 h 447"/>
                  <a:gd name="T12" fmla="*/ 216 w 446"/>
                  <a:gd name="T13" fmla="*/ 260 h 447"/>
                  <a:gd name="T14" fmla="*/ 201 w 446"/>
                  <a:gd name="T15" fmla="*/ 245 h 447"/>
                  <a:gd name="T16" fmla="*/ 194 w 446"/>
                  <a:gd name="T17" fmla="*/ 348 h 447"/>
                  <a:gd name="T18" fmla="*/ 145 w 446"/>
                  <a:gd name="T19" fmla="*/ 97 h 447"/>
                  <a:gd name="T20" fmla="*/ 269 w 446"/>
                  <a:gd name="T21" fmla="*/ 103 h 447"/>
                  <a:gd name="T22" fmla="*/ 306 w 446"/>
                  <a:gd name="T23" fmla="*/ 141 h 447"/>
                  <a:gd name="T24" fmla="*/ 307 w 446"/>
                  <a:gd name="T25" fmla="*/ 197 h 447"/>
                  <a:gd name="T26" fmla="*/ 277 w 446"/>
                  <a:gd name="T27" fmla="*/ 234 h 447"/>
                  <a:gd name="T28" fmla="*/ 266 w 446"/>
                  <a:gd name="T29" fmla="*/ 251 h 447"/>
                  <a:gd name="T30" fmla="*/ 266 w 446"/>
                  <a:gd name="T31" fmla="*/ 348 h 447"/>
                  <a:gd name="T32" fmla="*/ 223 w 446"/>
                  <a:gd name="T33" fmla="*/ 45 h 447"/>
                  <a:gd name="T34" fmla="*/ 156 w 446"/>
                  <a:gd name="T35" fmla="*/ 59 h 447"/>
                  <a:gd name="T36" fmla="*/ 65 w 446"/>
                  <a:gd name="T37" fmla="*/ 154 h 447"/>
                  <a:gd name="T38" fmla="*/ 51 w 446"/>
                  <a:gd name="T39" fmla="*/ 224 h 447"/>
                  <a:gd name="T40" fmla="*/ 65 w 446"/>
                  <a:gd name="T41" fmla="*/ 294 h 447"/>
                  <a:gd name="T42" fmla="*/ 156 w 446"/>
                  <a:gd name="T43" fmla="*/ 390 h 447"/>
                  <a:gd name="T44" fmla="*/ 223 w 446"/>
                  <a:gd name="T45" fmla="*/ 404 h 447"/>
                  <a:gd name="T46" fmla="*/ 290 w 446"/>
                  <a:gd name="T47" fmla="*/ 390 h 447"/>
                  <a:gd name="T48" fmla="*/ 381 w 446"/>
                  <a:gd name="T49" fmla="*/ 294 h 447"/>
                  <a:gd name="T50" fmla="*/ 394 w 446"/>
                  <a:gd name="T51" fmla="*/ 224 h 447"/>
                  <a:gd name="T52" fmla="*/ 381 w 446"/>
                  <a:gd name="T53" fmla="*/ 154 h 447"/>
                  <a:gd name="T54" fmla="*/ 290 w 446"/>
                  <a:gd name="T55" fmla="*/ 59 h 447"/>
                  <a:gd name="T56" fmla="*/ 223 w 446"/>
                  <a:gd name="T57" fmla="*/ 45 h 447"/>
                  <a:gd name="T58" fmla="*/ 223 w 446"/>
                  <a:gd name="T59" fmla="*/ 447 h 447"/>
                  <a:gd name="T60" fmla="*/ 136 w 446"/>
                  <a:gd name="T61" fmla="*/ 430 h 447"/>
                  <a:gd name="T62" fmla="*/ 66 w 446"/>
                  <a:gd name="T63" fmla="*/ 383 h 447"/>
                  <a:gd name="T64" fmla="*/ 18 w 446"/>
                  <a:gd name="T65" fmla="*/ 312 h 447"/>
                  <a:gd name="T66" fmla="*/ 0 w 446"/>
                  <a:gd name="T67" fmla="*/ 224 h 447"/>
                  <a:gd name="T68" fmla="*/ 18 w 446"/>
                  <a:gd name="T69" fmla="*/ 137 h 447"/>
                  <a:gd name="T70" fmla="*/ 66 w 446"/>
                  <a:gd name="T71" fmla="*/ 65 h 447"/>
                  <a:gd name="T72" fmla="*/ 136 w 446"/>
                  <a:gd name="T73" fmla="*/ 17 h 447"/>
                  <a:gd name="T74" fmla="*/ 223 w 446"/>
                  <a:gd name="T75" fmla="*/ 0 h 447"/>
                  <a:gd name="T76" fmla="*/ 309 w 446"/>
                  <a:gd name="T77" fmla="*/ 17 h 447"/>
                  <a:gd name="T78" fmla="*/ 379 w 446"/>
                  <a:gd name="T79" fmla="*/ 65 h 447"/>
                  <a:gd name="T80" fmla="*/ 427 w 446"/>
                  <a:gd name="T81" fmla="*/ 137 h 447"/>
                  <a:gd name="T82" fmla="*/ 446 w 446"/>
                  <a:gd name="T83" fmla="*/ 224 h 447"/>
                  <a:gd name="T84" fmla="*/ 427 w 446"/>
                  <a:gd name="T85" fmla="*/ 312 h 447"/>
                  <a:gd name="T86" fmla="*/ 379 w 446"/>
                  <a:gd name="T87" fmla="*/ 383 h 447"/>
                  <a:gd name="T88" fmla="*/ 309 w 446"/>
                  <a:gd name="T89" fmla="*/ 430 h 447"/>
                  <a:gd name="T90" fmla="*/ 223 w 446"/>
                  <a:gd name="T91" fmla="*/ 447 h 4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46" h="447">
                    <a:moveTo>
                      <a:pt x="240" y="141"/>
                    </a:moveTo>
                    <a:lnTo>
                      <a:pt x="212" y="138"/>
                    </a:lnTo>
                    <a:lnTo>
                      <a:pt x="194" y="138"/>
                    </a:lnTo>
                    <a:lnTo>
                      <a:pt x="194" y="205"/>
                    </a:lnTo>
                    <a:lnTo>
                      <a:pt x="211" y="205"/>
                    </a:lnTo>
                    <a:lnTo>
                      <a:pt x="236" y="203"/>
                    </a:lnTo>
                    <a:lnTo>
                      <a:pt x="248" y="196"/>
                    </a:lnTo>
                    <a:lnTo>
                      <a:pt x="258" y="172"/>
                    </a:lnTo>
                    <a:lnTo>
                      <a:pt x="254" y="153"/>
                    </a:lnTo>
                    <a:lnTo>
                      <a:pt x="240" y="141"/>
                    </a:lnTo>
                    <a:lnTo>
                      <a:pt x="240" y="141"/>
                    </a:lnTo>
                    <a:close/>
                    <a:moveTo>
                      <a:pt x="266" y="348"/>
                    </a:moveTo>
                    <a:lnTo>
                      <a:pt x="243" y="306"/>
                    </a:lnTo>
                    <a:lnTo>
                      <a:pt x="216" y="260"/>
                    </a:lnTo>
                    <a:lnTo>
                      <a:pt x="209" y="250"/>
                    </a:lnTo>
                    <a:lnTo>
                      <a:pt x="201" y="245"/>
                    </a:lnTo>
                    <a:lnTo>
                      <a:pt x="194" y="243"/>
                    </a:lnTo>
                    <a:lnTo>
                      <a:pt x="194" y="348"/>
                    </a:lnTo>
                    <a:lnTo>
                      <a:pt x="145" y="348"/>
                    </a:lnTo>
                    <a:lnTo>
                      <a:pt x="145" y="97"/>
                    </a:lnTo>
                    <a:lnTo>
                      <a:pt x="238" y="97"/>
                    </a:lnTo>
                    <a:lnTo>
                      <a:pt x="269" y="103"/>
                    </a:lnTo>
                    <a:lnTo>
                      <a:pt x="291" y="117"/>
                    </a:lnTo>
                    <a:lnTo>
                      <a:pt x="306" y="141"/>
                    </a:lnTo>
                    <a:lnTo>
                      <a:pt x="311" y="171"/>
                    </a:lnTo>
                    <a:lnTo>
                      <a:pt x="307" y="197"/>
                    </a:lnTo>
                    <a:lnTo>
                      <a:pt x="295" y="219"/>
                    </a:lnTo>
                    <a:lnTo>
                      <a:pt x="277" y="234"/>
                    </a:lnTo>
                    <a:lnTo>
                      <a:pt x="256" y="239"/>
                    </a:lnTo>
                    <a:lnTo>
                      <a:pt x="266" y="251"/>
                    </a:lnTo>
                    <a:lnTo>
                      <a:pt x="326" y="348"/>
                    </a:lnTo>
                    <a:lnTo>
                      <a:pt x="266" y="348"/>
                    </a:lnTo>
                    <a:lnTo>
                      <a:pt x="266" y="348"/>
                    </a:lnTo>
                    <a:close/>
                    <a:moveTo>
                      <a:pt x="223" y="45"/>
                    </a:moveTo>
                    <a:lnTo>
                      <a:pt x="189" y="48"/>
                    </a:lnTo>
                    <a:lnTo>
                      <a:pt x="156" y="59"/>
                    </a:lnTo>
                    <a:lnTo>
                      <a:pt x="101" y="97"/>
                    </a:lnTo>
                    <a:lnTo>
                      <a:pt x="65" y="154"/>
                    </a:lnTo>
                    <a:lnTo>
                      <a:pt x="55" y="188"/>
                    </a:lnTo>
                    <a:lnTo>
                      <a:pt x="51" y="224"/>
                    </a:lnTo>
                    <a:lnTo>
                      <a:pt x="55" y="260"/>
                    </a:lnTo>
                    <a:lnTo>
                      <a:pt x="65" y="294"/>
                    </a:lnTo>
                    <a:lnTo>
                      <a:pt x="101" y="351"/>
                    </a:lnTo>
                    <a:lnTo>
                      <a:pt x="156" y="390"/>
                    </a:lnTo>
                    <a:lnTo>
                      <a:pt x="189" y="400"/>
                    </a:lnTo>
                    <a:lnTo>
                      <a:pt x="223" y="404"/>
                    </a:lnTo>
                    <a:lnTo>
                      <a:pt x="257" y="400"/>
                    </a:lnTo>
                    <a:lnTo>
                      <a:pt x="290" y="390"/>
                    </a:lnTo>
                    <a:lnTo>
                      <a:pt x="344" y="351"/>
                    </a:lnTo>
                    <a:lnTo>
                      <a:pt x="381" y="294"/>
                    </a:lnTo>
                    <a:lnTo>
                      <a:pt x="391" y="260"/>
                    </a:lnTo>
                    <a:lnTo>
                      <a:pt x="394" y="224"/>
                    </a:lnTo>
                    <a:lnTo>
                      <a:pt x="391" y="188"/>
                    </a:lnTo>
                    <a:lnTo>
                      <a:pt x="381" y="154"/>
                    </a:lnTo>
                    <a:lnTo>
                      <a:pt x="344" y="97"/>
                    </a:lnTo>
                    <a:lnTo>
                      <a:pt x="290" y="59"/>
                    </a:lnTo>
                    <a:lnTo>
                      <a:pt x="257" y="48"/>
                    </a:lnTo>
                    <a:lnTo>
                      <a:pt x="223" y="45"/>
                    </a:lnTo>
                    <a:lnTo>
                      <a:pt x="223" y="45"/>
                    </a:lnTo>
                    <a:close/>
                    <a:moveTo>
                      <a:pt x="223" y="447"/>
                    </a:moveTo>
                    <a:lnTo>
                      <a:pt x="178" y="443"/>
                    </a:lnTo>
                    <a:lnTo>
                      <a:pt x="136" y="430"/>
                    </a:lnTo>
                    <a:lnTo>
                      <a:pt x="99" y="410"/>
                    </a:lnTo>
                    <a:lnTo>
                      <a:pt x="66" y="383"/>
                    </a:lnTo>
                    <a:lnTo>
                      <a:pt x="38" y="350"/>
                    </a:lnTo>
                    <a:lnTo>
                      <a:pt x="18" y="312"/>
                    </a:lnTo>
                    <a:lnTo>
                      <a:pt x="5" y="269"/>
                    </a:lnTo>
                    <a:lnTo>
                      <a:pt x="0" y="224"/>
                    </a:lnTo>
                    <a:lnTo>
                      <a:pt x="5" y="178"/>
                    </a:lnTo>
                    <a:lnTo>
                      <a:pt x="18" y="137"/>
                    </a:lnTo>
                    <a:lnTo>
                      <a:pt x="38" y="98"/>
                    </a:lnTo>
                    <a:lnTo>
                      <a:pt x="66" y="65"/>
                    </a:lnTo>
                    <a:lnTo>
                      <a:pt x="99" y="39"/>
                    </a:lnTo>
                    <a:lnTo>
                      <a:pt x="136" y="17"/>
                    </a:lnTo>
                    <a:lnTo>
                      <a:pt x="178" y="4"/>
                    </a:lnTo>
                    <a:lnTo>
                      <a:pt x="223" y="0"/>
                    </a:lnTo>
                    <a:lnTo>
                      <a:pt x="267" y="4"/>
                    </a:lnTo>
                    <a:lnTo>
                      <a:pt x="309" y="17"/>
                    </a:lnTo>
                    <a:lnTo>
                      <a:pt x="346" y="39"/>
                    </a:lnTo>
                    <a:lnTo>
                      <a:pt x="379" y="65"/>
                    </a:lnTo>
                    <a:lnTo>
                      <a:pt x="407" y="98"/>
                    </a:lnTo>
                    <a:lnTo>
                      <a:pt x="427" y="137"/>
                    </a:lnTo>
                    <a:lnTo>
                      <a:pt x="440" y="178"/>
                    </a:lnTo>
                    <a:lnTo>
                      <a:pt x="446" y="224"/>
                    </a:lnTo>
                    <a:lnTo>
                      <a:pt x="440" y="269"/>
                    </a:lnTo>
                    <a:lnTo>
                      <a:pt x="427" y="312"/>
                    </a:lnTo>
                    <a:lnTo>
                      <a:pt x="407" y="350"/>
                    </a:lnTo>
                    <a:lnTo>
                      <a:pt x="379" y="383"/>
                    </a:lnTo>
                    <a:lnTo>
                      <a:pt x="346" y="410"/>
                    </a:lnTo>
                    <a:lnTo>
                      <a:pt x="309" y="430"/>
                    </a:lnTo>
                    <a:lnTo>
                      <a:pt x="267" y="443"/>
                    </a:lnTo>
                    <a:lnTo>
                      <a:pt x="223" y="447"/>
                    </a:lnTo>
                    <a:lnTo>
                      <a:pt x="223" y="44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 dirty="0">
                  <a:latin typeface="+mj-lt"/>
                </a:endParaRPr>
              </a:p>
            </p:txBody>
          </p:sp>
        </p:grpSp>
        <p:grpSp>
          <p:nvGrpSpPr>
            <p:cNvPr id="26" name="Group 25"/>
            <p:cNvGrpSpPr>
              <a:grpSpLocks noChangeAspect="1"/>
            </p:cNvGrpSpPr>
            <p:nvPr/>
          </p:nvGrpSpPr>
          <p:grpSpPr bwMode="auto">
            <a:xfrm>
              <a:off x="16712421" y="4152115"/>
              <a:ext cx="739895" cy="603113"/>
              <a:chOff x="2941" y="7746"/>
              <a:chExt cx="1282" cy="1045"/>
            </a:xfrm>
            <a:grpFill/>
          </p:grpSpPr>
          <p:sp>
            <p:nvSpPr>
              <p:cNvPr id="27" name="Freeform 5"/>
              <p:cNvSpPr>
                <a:spLocks noEditPoints="1"/>
              </p:cNvSpPr>
              <p:nvPr/>
            </p:nvSpPr>
            <p:spPr bwMode="auto">
              <a:xfrm>
                <a:off x="2941" y="7746"/>
                <a:ext cx="1282" cy="1045"/>
              </a:xfrm>
              <a:custGeom>
                <a:avLst/>
                <a:gdLst>
                  <a:gd name="T0" fmla="*/ 6993 w 16668"/>
                  <a:gd name="T1" fmla="*/ 631 h 13581"/>
                  <a:gd name="T2" fmla="*/ 4730 w 16668"/>
                  <a:gd name="T3" fmla="*/ 1413 h 13581"/>
                  <a:gd name="T4" fmla="*/ 2851 w 16668"/>
                  <a:gd name="T5" fmla="*/ 2635 h 13581"/>
                  <a:gd name="T6" fmla="*/ 1447 w 16668"/>
                  <a:gd name="T7" fmla="*/ 4187 h 13581"/>
                  <a:gd name="T8" fmla="*/ 604 w 16668"/>
                  <a:gd name="T9" fmla="*/ 5963 h 13581"/>
                  <a:gd name="T10" fmla="*/ 413 w 16668"/>
                  <a:gd name="T11" fmla="*/ 7854 h 13581"/>
                  <a:gd name="T12" fmla="*/ 839 w 16668"/>
                  <a:gd name="T13" fmla="*/ 9486 h 13581"/>
                  <a:gd name="T14" fmla="*/ 1693 w 16668"/>
                  <a:gd name="T15" fmla="*/ 10803 h 13581"/>
                  <a:gd name="T16" fmla="*/ 2922 w 16668"/>
                  <a:gd name="T17" fmla="*/ 11872 h 13581"/>
                  <a:gd name="T18" fmla="*/ 4461 w 16668"/>
                  <a:gd name="T19" fmla="*/ 12650 h 13581"/>
                  <a:gd name="T20" fmla="*/ 6245 w 16668"/>
                  <a:gd name="T21" fmla="*/ 13093 h 13581"/>
                  <a:gd name="T22" fmla="*/ 8605 w 16668"/>
                  <a:gd name="T23" fmla="*/ 13123 h 13581"/>
                  <a:gd name="T24" fmla="*/ 11190 w 16668"/>
                  <a:gd name="T25" fmla="*/ 12495 h 13581"/>
                  <a:gd name="T26" fmla="*/ 13209 w 16668"/>
                  <a:gd name="T27" fmla="*/ 11418 h 13581"/>
                  <a:gd name="T28" fmla="*/ 14825 w 16668"/>
                  <a:gd name="T29" fmla="*/ 9924 h 13581"/>
                  <a:gd name="T30" fmla="*/ 15873 w 16668"/>
                  <a:gd name="T31" fmla="*/ 8175 h 13581"/>
                  <a:gd name="T32" fmla="*/ 16269 w 16668"/>
                  <a:gd name="T33" fmla="*/ 6327 h 13581"/>
                  <a:gd name="T34" fmla="*/ 16017 w 16668"/>
                  <a:gd name="T35" fmla="*/ 4582 h 13581"/>
                  <a:gd name="T36" fmla="*/ 15302 w 16668"/>
                  <a:gd name="T37" fmla="*/ 3192 h 13581"/>
                  <a:gd name="T38" fmla="*/ 14190 w 16668"/>
                  <a:gd name="T39" fmla="*/ 2035 h 13581"/>
                  <a:gd name="T40" fmla="*/ 12748 w 16668"/>
                  <a:gd name="T41" fmla="*/ 1156 h 13581"/>
                  <a:gd name="T42" fmla="*/ 11038 w 16668"/>
                  <a:gd name="T43" fmla="*/ 595 h 13581"/>
                  <a:gd name="T44" fmla="*/ 9127 w 16668"/>
                  <a:gd name="T45" fmla="*/ 399 h 13581"/>
                  <a:gd name="T46" fmla="*/ 6848 w 16668"/>
                  <a:gd name="T47" fmla="*/ 13557 h 13581"/>
                  <a:gd name="T48" fmla="*/ 4897 w 16668"/>
                  <a:gd name="T49" fmla="*/ 13213 h 13581"/>
                  <a:gd name="T50" fmla="*/ 3180 w 16668"/>
                  <a:gd name="T51" fmla="*/ 12497 h 13581"/>
                  <a:gd name="T52" fmla="*/ 1765 w 16668"/>
                  <a:gd name="T53" fmla="*/ 11454 h 13581"/>
                  <a:gd name="T54" fmla="*/ 722 w 16668"/>
                  <a:gd name="T55" fmla="*/ 10132 h 13581"/>
                  <a:gd name="T56" fmla="*/ 119 w 16668"/>
                  <a:gd name="T57" fmla="*/ 8576 h 13581"/>
                  <a:gd name="T58" fmla="*/ 66 w 16668"/>
                  <a:gd name="T59" fmla="*/ 6550 h 13581"/>
                  <a:gd name="T60" fmla="*/ 728 w 16668"/>
                  <a:gd name="T61" fmla="*/ 4612 h 13581"/>
                  <a:gd name="T62" fmla="*/ 2013 w 16668"/>
                  <a:gd name="T63" fmla="*/ 2874 h 13581"/>
                  <a:gd name="T64" fmla="*/ 3827 w 16668"/>
                  <a:gd name="T65" fmla="*/ 1451 h 13581"/>
                  <a:gd name="T66" fmla="*/ 6077 w 16668"/>
                  <a:gd name="T67" fmla="*/ 457 h 13581"/>
                  <a:gd name="T68" fmla="*/ 8018 w 16668"/>
                  <a:gd name="T69" fmla="*/ 60 h 13581"/>
                  <a:gd name="T70" fmla="*/ 9817 w 16668"/>
                  <a:gd name="T71" fmla="*/ 24 h 13581"/>
                  <a:gd name="T72" fmla="*/ 11768 w 16668"/>
                  <a:gd name="T73" fmla="*/ 368 h 13581"/>
                  <a:gd name="T74" fmla="*/ 13485 w 16668"/>
                  <a:gd name="T75" fmla="*/ 1084 h 13581"/>
                  <a:gd name="T76" fmla="*/ 14900 w 16668"/>
                  <a:gd name="T77" fmla="*/ 2126 h 13581"/>
                  <a:gd name="T78" fmla="*/ 15943 w 16668"/>
                  <a:gd name="T79" fmla="*/ 3449 h 13581"/>
                  <a:gd name="T80" fmla="*/ 16546 w 16668"/>
                  <a:gd name="T81" fmla="*/ 5005 h 13581"/>
                  <a:gd name="T82" fmla="*/ 16608 w 16668"/>
                  <a:gd name="T83" fmla="*/ 6998 h 13581"/>
                  <a:gd name="T84" fmla="*/ 15954 w 16668"/>
                  <a:gd name="T85" fmla="*/ 8950 h 13581"/>
                  <a:gd name="T86" fmla="*/ 14624 w 16668"/>
                  <a:gd name="T87" fmla="*/ 10743 h 13581"/>
                  <a:gd name="T88" fmla="*/ 12784 w 16668"/>
                  <a:gd name="T89" fmla="*/ 12167 h 13581"/>
                  <a:gd name="T90" fmla="*/ 10562 w 16668"/>
                  <a:gd name="T91" fmla="*/ 13132 h 13581"/>
                  <a:gd name="T92" fmla="*/ 8648 w 16668"/>
                  <a:gd name="T93" fmla="*/ 13521 h 13581"/>
                  <a:gd name="T94" fmla="*/ 7539 w 16668"/>
                  <a:gd name="T95" fmla="*/ 13581 h 135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6668" h="13581">
                    <a:moveTo>
                      <a:pt x="9127" y="399"/>
                    </a:moveTo>
                    <a:lnTo>
                      <a:pt x="8060" y="458"/>
                    </a:lnTo>
                    <a:lnTo>
                      <a:pt x="6993" y="631"/>
                    </a:lnTo>
                    <a:lnTo>
                      <a:pt x="6201" y="836"/>
                    </a:lnTo>
                    <a:lnTo>
                      <a:pt x="5446" y="1099"/>
                    </a:lnTo>
                    <a:lnTo>
                      <a:pt x="4730" y="1413"/>
                    </a:lnTo>
                    <a:lnTo>
                      <a:pt x="4056" y="1777"/>
                    </a:lnTo>
                    <a:lnTo>
                      <a:pt x="3429" y="2186"/>
                    </a:lnTo>
                    <a:lnTo>
                      <a:pt x="2851" y="2635"/>
                    </a:lnTo>
                    <a:lnTo>
                      <a:pt x="2327" y="3121"/>
                    </a:lnTo>
                    <a:lnTo>
                      <a:pt x="1857" y="3639"/>
                    </a:lnTo>
                    <a:lnTo>
                      <a:pt x="1447" y="4187"/>
                    </a:lnTo>
                    <a:lnTo>
                      <a:pt x="1099" y="4759"/>
                    </a:lnTo>
                    <a:lnTo>
                      <a:pt x="817" y="5352"/>
                    </a:lnTo>
                    <a:lnTo>
                      <a:pt x="604" y="5963"/>
                    </a:lnTo>
                    <a:lnTo>
                      <a:pt x="464" y="6585"/>
                    </a:lnTo>
                    <a:lnTo>
                      <a:pt x="399" y="7217"/>
                    </a:lnTo>
                    <a:lnTo>
                      <a:pt x="413" y="7854"/>
                    </a:lnTo>
                    <a:lnTo>
                      <a:pt x="509" y="8491"/>
                    </a:lnTo>
                    <a:lnTo>
                      <a:pt x="648" y="8999"/>
                    </a:lnTo>
                    <a:lnTo>
                      <a:pt x="839" y="9486"/>
                    </a:lnTo>
                    <a:lnTo>
                      <a:pt x="1078" y="9950"/>
                    </a:lnTo>
                    <a:lnTo>
                      <a:pt x="1364" y="10389"/>
                    </a:lnTo>
                    <a:lnTo>
                      <a:pt x="1693" y="10803"/>
                    </a:lnTo>
                    <a:lnTo>
                      <a:pt x="2065" y="11189"/>
                    </a:lnTo>
                    <a:lnTo>
                      <a:pt x="2475" y="11546"/>
                    </a:lnTo>
                    <a:lnTo>
                      <a:pt x="2922" y="11872"/>
                    </a:lnTo>
                    <a:lnTo>
                      <a:pt x="3404" y="12166"/>
                    </a:lnTo>
                    <a:lnTo>
                      <a:pt x="3918" y="12425"/>
                    </a:lnTo>
                    <a:lnTo>
                      <a:pt x="4461" y="12650"/>
                    </a:lnTo>
                    <a:lnTo>
                      <a:pt x="5032" y="12837"/>
                    </a:lnTo>
                    <a:lnTo>
                      <a:pt x="5627" y="12986"/>
                    </a:lnTo>
                    <a:lnTo>
                      <a:pt x="6245" y="13093"/>
                    </a:lnTo>
                    <a:lnTo>
                      <a:pt x="6884" y="13160"/>
                    </a:lnTo>
                    <a:lnTo>
                      <a:pt x="7539" y="13182"/>
                    </a:lnTo>
                    <a:lnTo>
                      <a:pt x="8605" y="13123"/>
                    </a:lnTo>
                    <a:lnTo>
                      <a:pt x="9672" y="12950"/>
                    </a:lnTo>
                    <a:lnTo>
                      <a:pt x="10445" y="12750"/>
                    </a:lnTo>
                    <a:lnTo>
                      <a:pt x="11190" y="12495"/>
                    </a:lnTo>
                    <a:lnTo>
                      <a:pt x="11902" y="12186"/>
                    </a:lnTo>
                    <a:lnTo>
                      <a:pt x="12576" y="11827"/>
                    </a:lnTo>
                    <a:lnTo>
                      <a:pt x="13209" y="11418"/>
                    </a:lnTo>
                    <a:lnTo>
                      <a:pt x="13798" y="10964"/>
                    </a:lnTo>
                    <a:lnTo>
                      <a:pt x="14338" y="10465"/>
                    </a:lnTo>
                    <a:lnTo>
                      <a:pt x="14825" y="9924"/>
                    </a:lnTo>
                    <a:lnTo>
                      <a:pt x="15245" y="9358"/>
                    </a:lnTo>
                    <a:lnTo>
                      <a:pt x="15595" y="8774"/>
                    </a:lnTo>
                    <a:lnTo>
                      <a:pt x="15873" y="8175"/>
                    </a:lnTo>
                    <a:lnTo>
                      <a:pt x="16079" y="7565"/>
                    </a:lnTo>
                    <a:lnTo>
                      <a:pt x="16211" y="6947"/>
                    </a:lnTo>
                    <a:lnTo>
                      <a:pt x="16269" y="6327"/>
                    </a:lnTo>
                    <a:lnTo>
                      <a:pt x="16251" y="5706"/>
                    </a:lnTo>
                    <a:lnTo>
                      <a:pt x="16156" y="5090"/>
                    </a:lnTo>
                    <a:lnTo>
                      <a:pt x="16017" y="4582"/>
                    </a:lnTo>
                    <a:lnTo>
                      <a:pt x="15826" y="4095"/>
                    </a:lnTo>
                    <a:lnTo>
                      <a:pt x="15587" y="3631"/>
                    </a:lnTo>
                    <a:lnTo>
                      <a:pt x="15302" y="3192"/>
                    </a:lnTo>
                    <a:lnTo>
                      <a:pt x="14972" y="2778"/>
                    </a:lnTo>
                    <a:lnTo>
                      <a:pt x="14600" y="2392"/>
                    </a:lnTo>
                    <a:lnTo>
                      <a:pt x="14190" y="2035"/>
                    </a:lnTo>
                    <a:lnTo>
                      <a:pt x="13743" y="1709"/>
                    </a:lnTo>
                    <a:lnTo>
                      <a:pt x="13261" y="1415"/>
                    </a:lnTo>
                    <a:lnTo>
                      <a:pt x="12748" y="1156"/>
                    </a:lnTo>
                    <a:lnTo>
                      <a:pt x="12204" y="931"/>
                    </a:lnTo>
                    <a:lnTo>
                      <a:pt x="11633" y="744"/>
                    </a:lnTo>
                    <a:lnTo>
                      <a:pt x="11038" y="595"/>
                    </a:lnTo>
                    <a:lnTo>
                      <a:pt x="10420" y="488"/>
                    </a:lnTo>
                    <a:lnTo>
                      <a:pt x="9782" y="422"/>
                    </a:lnTo>
                    <a:lnTo>
                      <a:pt x="9127" y="399"/>
                    </a:lnTo>
                    <a:lnTo>
                      <a:pt x="9127" y="399"/>
                    </a:lnTo>
                    <a:close/>
                    <a:moveTo>
                      <a:pt x="7539" y="13581"/>
                    </a:moveTo>
                    <a:lnTo>
                      <a:pt x="6848" y="13557"/>
                    </a:lnTo>
                    <a:lnTo>
                      <a:pt x="6175" y="13486"/>
                    </a:lnTo>
                    <a:lnTo>
                      <a:pt x="5524" y="13371"/>
                    </a:lnTo>
                    <a:lnTo>
                      <a:pt x="4897" y="13213"/>
                    </a:lnTo>
                    <a:lnTo>
                      <a:pt x="4295" y="13014"/>
                    </a:lnTo>
                    <a:lnTo>
                      <a:pt x="3721" y="12775"/>
                    </a:lnTo>
                    <a:lnTo>
                      <a:pt x="3180" y="12497"/>
                    </a:lnTo>
                    <a:lnTo>
                      <a:pt x="2671" y="12183"/>
                    </a:lnTo>
                    <a:lnTo>
                      <a:pt x="2199" y="11836"/>
                    </a:lnTo>
                    <a:lnTo>
                      <a:pt x="1765" y="11454"/>
                    </a:lnTo>
                    <a:lnTo>
                      <a:pt x="1373" y="11043"/>
                    </a:lnTo>
                    <a:lnTo>
                      <a:pt x="1025" y="10602"/>
                    </a:lnTo>
                    <a:lnTo>
                      <a:pt x="722" y="10132"/>
                    </a:lnTo>
                    <a:lnTo>
                      <a:pt x="469" y="9638"/>
                    </a:lnTo>
                    <a:lnTo>
                      <a:pt x="267" y="9118"/>
                    </a:lnTo>
                    <a:lnTo>
                      <a:pt x="119" y="8576"/>
                    </a:lnTo>
                    <a:lnTo>
                      <a:pt x="16" y="7899"/>
                    </a:lnTo>
                    <a:lnTo>
                      <a:pt x="0" y="7222"/>
                    </a:lnTo>
                    <a:lnTo>
                      <a:pt x="66" y="6550"/>
                    </a:lnTo>
                    <a:lnTo>
                      <a:pt x="212" y="5889"/>
                    </a:lnTo>
                    <a:lnTo>
                      <a:pt x="434" y="5241"/>
                    </a:lnTo>
                    <a:lnTo>
                      <a:pt x="728" y="4612"/>
                    </a:lnTo>
                    <a:lnTo>
                      <a:pt x="1091" y="4005"/>
                    </a:lnTo>
                    <a:lnTo>
                      <a:pt x="1521" y="3424"/>
                    </a:lnTo>
                    <a:lnTo>
                      <a:pt x="2013" y="2874"/>
                    </a:lnTo>
                    <a:lnTo>
                      <a:pt x="2563" y="2358"/>
                    </a:lnTo>
                    <a:lnTo>
                      <a:pt x="3169" y="1883"/>
                    </a:lnTo>
                    <a:lnTo>
                      <a:pt x="3827" y="1451"/>
                    </a:lnTo>
                    <a:lnTo>
                      <a:pt x="4533" y="1066"/>
                    </a:lnTo>
                    <a:lnTo>
                      <a:pt x="5284" y="734"/>
                    </a:lnTo>
                    <a:lnTo>
                      <a:pt x="6077" y="457"/>
                    </a:lnTo>
                    <a:lnTo>
                      <a:pt x="6909" y="241"/>
                    </a:lnTo>
                    <a:lnTo>
                      <a:pt x="7461" y="135"/>
                    </a:lnTo>
                    <a:lnTo>
                      <a:pt x="8018" y="60"/>
                    </a:lnTo>
                    <a:lnTo>
                      <a:pt x="8573" y="15"/>
                    </a:lnTo>
                    <a:lnTo>
                      <a:pt x="9127" y="0"/>
                    </a:lnTo>
                    <a:lnTo>
                      <a:pt x="9817" y="24"/>
                    </a:lnTo>
                    <a:lnTo>
                      <a:pt x="10489" y="95"/>
                    </a:lnTo>
                    <a:lnTo>
                      <a:pt x="11140" y="209"/>
                    </a:lnTo>
                    <a:lnTo>
                      <a:pt x="11768" y="368"/>
                    </a:lnTo>
                    <a:lnTo>
                      <a:pt x="12370" y="567"/>
                    </a:lnTo>
                    <a:lnTo>
                      <a:pt x="12944" y="806"/>
                    </a:lnTo>
                    <a:lnTo>
                      <a:pt x="13485" y="1084"/>
                    </a:lnTo>
                    <a:lnTo>
                      <a:pt x="13994" y="1398"/>
                    </a:lnTo>
                    <a:lnTo>
                      <a:pt x="14466" y="1745"/>
                    </a:lnTo>
                    <a:lnTo>
                      <a:pt x="14900" y="2126"/>
                    </a:lnTo>
                    <a:lnTo>
                      <a:pt x="15292" y="2538"/>
                    </a:lnTo>
                    <a:lnTo>
                      <a:pt x="15641" y="2979"/>
                    </a:lnTo>
                    <a:lnTo>
                      <a:pt x="15943" y="3449"/>
                    </a:lnTo>
                    <a:lnTo>
                      <a:pt x="16196" y="3943"/>
                    </a:lnTo>
                    <a:lnTo>
                      <a:pt x="16398" y="4463"/>
                    </a:lnTo>
                    <a:lnTo>
                      <a:pt x="16546" y="5005"/>
                    </a:lnTo>
                    <a:lnTo>
                      <a:pt x="16648" y="5666"/>
                    </a:lnTo>
                    <a:lnTo>
                      <a:pt x="16668" y="6333"/>
                    </a:lnTo>
                    <a:lnTo>
                      <a:pt x="16608" y="6998"/>
                    </a:lnTo>
                    <a:lnTo>
                      <a:pt x="16468" y="7659"/>
                    </a:lnTo>
                    <a:lnTo>
                      <a:pt x="16250" y="8311"/>
                    </a:lnTo>
                    <a:lnTo>
                      <a:pt x="15954" y="8950"/>
                    </a:lnTo>
                    <a:lnTo>
                      <a:pt x="15581" y="9574"/>
                    </a:lnTo>
                    <a:lnTo>
                      <a:pt x="15134" y="10177"/>
                    </a:lnTo>
                    <a:lnTo>
                      <a:pt x="14624" y="10743"/>
                    </a:lnTo>
                    <a:lnTo>
                      <a:pt x="14060" y="11264"/>
                    </a:lnTo>
                    <a:lnTo>
                      <a:pt x="13446" y="11740"/>
                    </a:lnTo>
                    <a:lnTo>
                      <a:pt x="12784" y="12167"/>
                    </a:lnTo>
                    <a:lnTo>
                      <a:pt x="12080" y="12543"/>
                    </a:lnTo>
                    <a:lnTo>
                      <a:pt x="11338" y="12866"/>
                    </a:lnTo>
                    <a:lnTo>
                      <a:pt x="10562" y="13132"/>
                    </a:lnTo>
                    <a:lnTo>
                      <a:pt x="9757" y="13340"/>
                    </a:lnTo>
                    <a:lnTo>
                      <a:pt x="9203" y="13445"/>
                    </a:lnTo>
                    <a:lnTo>
                      <a:pt x="8648" y="13521"/>
                    </a:lnTo>
                    <a:lnTo>
                      <a:pt x="8093" y="13566"/>
                    </a:lnTo>
                    <a:lnTo>
                      <a:pt x="7539" y="13581"/>
                    </a:lnTo>
                    <a:lnTo>
                      <a:pt x="7539" y="135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 dirty="0">
                  <a:latin typeface="+mj-lt"/>
                </a:endParaRPr>
              </a:p>
            </p:txBody>
          </p:sp>
          <p:sp>
            <p:nvSpPr>
              <p:cNvPr id="28" name="Freeform 6"/>
              <p:cNvSpPr>
                <a:spLocks noEditPoints="1"/>
              </p:cNvSpPr>
              <p:nvPr/>
            </p:nvSpPr>
            <p:spPr bwMode="auto">
              <a:xfrm>
                <a:off x="3265" y="7905"/>
                <a:ext cx="745" cy="745"/>
              </a:xfrm>
              <a:custGeom>
                <a:avLst/>
                <a:gdLst>
                  <a:gd name="T0" fmla="*/ 3949 w 9689"/>
                  <a:gd name="T1" fmla="*/ 490 h 9689"/>
                  <a:gd name="T2" fmla="*/ 2728 w 9689"/>
                  <a:gd name="T3" fmla="*/ 937 h 9689"/>
                  <a:gd name="T4" fmla="*/ 1703 w 9689"/>
                  <a:gd name="T5" fmla="*/ 1703 h 9689"/>
                  <a:gd name="T6" fmla="*/ 936 w 9689"/>
                  <a:gd name="T7" fmla="*/ 2727 h 9689"/>
                  <a:gd name="T8" fmla="*/ 490 w 9689"/>
                  <a:gd name="T9" fmla="*/ 3950 h 9689"/>
                  <a:gd name="T10" fmla="*/ 422 w 9689"/>
                  <a:gd name="T11" fmla="*/ 5299 h 9689"/>
                  <a:gd name="T12" fmla="*/ 750 w 9689"/>
                  <a:gd name="T13" fmla="*/ 6573 h 9689"/>
                  <a:gd name="T14" fmla="*/ 1415 w 9689"/>
                  <a:gd name="T15" fmla="*/ 7671 h 9689"/>
                  <a:gd name="T16" fmla="*/ 2360 w 9689"/>
                  <a:gd name="T17" fmla="*/ 8529 h 9689"/>
                  <a:gd name="T18" fmla="*/ 3524 w 9689"/>
                  <a:gd name="T19" fmla="*/ 9090 h 9689"/>
                  <a:gd name="T20" fmla="*/ 4844 w 9689"/>
                  <a:gd name="T21" fmla="*/ 9290 h 9689"/>
                  <a:gd name="T22" fmla="*/ 6165 w 9689"/>
                  <a:gd name="T23" fmla="*/ 9090 h 9689"/>
                  <a:gd name="T24" fmla="*/ 7328 w 9689"/>
                  <a:gd name="T25" fmla="*/ 8529 h 9689"/>
                  <a:gd name="T26" fmla="*/ 8273 w 9689"/>
                  <a:gd name="T27" fmla="*/ 7671 h 9689"/>
                  <a:gd name="T28" fmla="*/ 8940 w 9689"/>
                  <a:gd name="T29" fmla="*/ 6573 h 9689"/>
                  <a:gd name="T30" fmla="*/ 9267 w 9689"/>
                  <a:gd name="T31" fmla="*/ 5299 h 9689"/>
                  <a:gd name="T32" fmla="*/ 9199 w 9689"/>
                  <a:gd name="T33" fmla="*/ 3950 h 9689"/>
                  <a:gd name="T34" fmla="*/ 8752 w 9689"/>
                  <a:gd name="T35" fmla="*/ 2727 h 9689"/>
                  <a:gd name="T36" fmla="*/ 7987 w 9689"/>
                  <a:gd name="T37" fmla="*/ 1703 h 9689"/>
                  <a:gd name="T38" fmla="*/ 6961 w 9689"/>
                  <a:gd name="T39" fmla="*/ 937 h 9689"/>
                  <a:gd name="T40" fmla="*/ 5739 w 9689"/>
                  <a:gd name="T41" fmla="*/ 490 h 9689"/>
                  <a:gd name="T42" fmla="*/ 4844 w 9689"/>
                  <a:gd name="T43" fmla="*/ 400 h 9689"/>
                  <a:gd name="T44" fmla="*/ 3869 w 9689"/>
                  <a:gd name="T45" fmla="*/ 9590 h 9689"/>
                  <a:gd name="T46" fmla="*/ 2537 w 9689"/>
                  <a:gd name="T47" fmla="*/ 9104 h 9689"/>
                  <a:gd name="T48" fmla="*/ 1420 w 9689"/>
                  <a:gd name="T49" fmla="*/ 8269 h 9689"/>
                  <a:gd name="T50" fmla="*/ 586 w 9689"/>
                  <a:gd name="T51" fmla="*/ 7152 h 9689"/>
                  <a:gd name="T52" fmla="*/ 99 w 9689"/>
                  <a:gd name="T53" fmla="*/ 5820 h 9689"/>
                  <a:gd name="T54" fmla="*/ 26 w 9689"/>
                  <a:gd name="T55" fmla="*/ 4350 h 9689"/>
                  <a:gd name="T56" fmla="*/ 381 w 9689"/>
                  <a:gd name="T57" fmla="*/ 2961 h 9689"/>
                  <a:gd name="T58" fmla="*/ 1107 w 9689"/>
                  <a:gd name="T59" fmla="*/ 1764 h 9689"/>
                  <a:gd name="T60" fmla="*/ 2138 w 9689"/>
                  <a:gd name="T61" fmla="*/ 828 h 9689"/>
                  <a:gd name="T62" fmla="*/ 3406 w 9689"/>
                  <a:gd name="T63" fmla="*/ 218 h 9689"/>
                  <a:gd name="T64" fmla="*/ 4844 w 9689"/>
                  <a:gd name="T65" fmla="*/ 0 h 9689"/>
                  <a:gd name="T66" fmla="*/ 6283 w 9689"/>
                  <a:gd name="T67" fmla="*/ 218 h 9689"/>
                  <a:gd name="T68" fmla="*/ 7552 w 9689"/>
                  <a:gd name="T69" fmla="*/ 828 h 9689"/>
                  <a:gd name="T70" fmla="*/ 8581 w 9689"/>
                  <a:gd name="T71" fmla="*/ 1764 h 9689"/>
                  <a:gd name="T72" fmla="*/ 9308 w 9689"/>
                  <a:gd name="T73" fmla="*/ 2961 h 9689"/>
                  <a:gd name="T74" fmla="*/ 9664 w 9689"/>
                  <a:gd name="T75" fmla="*/ 4350 h 9689"/>
                  <a:gd name="T76" fmla="*/ 9590 w 9689"/>
                  <a:gd name="T77" fmla="*/ 5820 h 9689"/>
                  <a:gd name="T78" fmla="*/ 9104 w 9689"/>
                  <a:gd name="T79" fmla="*/ 7152 h 9689"/>
                  <a:gd name="T80" fmla="*/ 8268 w 9689"/>
                  <a:gd name="T81" fmla="*/ 8269 h 9689"/>
                  <a:gd name="T82" fmla="*/ 7152 w 9689"/>
                  <a:gd name="T83" fmla="*/ 9104 h 9689"/>
                  <a:gd name="T84" fmla="*/ 5820 w 9689"/>
                  <a:gd name="T85" fmla="*/ 9590 h 9689"/>
                  <a:gd name="T86" fmla="*/ 4844 w 9689"/>
                  <a:gd name="T87" fmla="*/ 9689 h 96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689" h="9689">
                    <a:moveTo>
                      <a:pt x="4844" y="400"/>
                    </a:moveTo>
                    <a:lnTo>
                      <a:pt x="4390" y="423"/>
                    </a:lnTo>
                    <a:lnTo>
                      <a:pt x="3949" y="490"/>
                    </a:lnTo>
                    <a:lnTo>
                      <a:pt x="3524" y="600"/>
                    </a:lnTo>
                    <a:lnTo>
                      <a:pt x="3116" y="749"/>
                    </a:lnTo>
                    <a:lnTo>
                      <a:pt x="2728" y="937"/>
                    </a:lnTo>
                    <a:lnTo>
                      <a:pt x="2360" y="1159"/>
                    </a:lnTo>
                    <a:lnTo>
                      <a:pt x="2018" y="1416"/>
                    </a:lnTo>
                    <a:lnTo>
                      <a:pt x="1703" y="1703"/>
                    </a:lnTo>
                    <a:lnTo>
                      <a:pt x="1415" y="2019"/>
                    </a:lnTo>
                    <a:lnTo>
                      <a:pt x="1160" y="2361"/>
                    </a:lnTo>
                    <a:lnTo>
                      <a:pt x="936" y="2727"/>
                    </a:lnTo>
                    <a:lnTo>
                      <a:pt x="750" y="3116"/>
                    </a:lnTo>
                    <a:lnTo>
                      <a:pt x="599" y="3524"/>
                    </a:lnTo>
                    <a:lnTo>
                      <a:pt x="490" y="3950"/>
                    </a:lnTo>
                    <a:lnTo>
                      <a:pt x="422" y="4391"/>
                    </a:lnTo>
                    <a:lnTo>
                      <a:pt x="399" y="4845"/>
                    </a:lnTo>
                    <a:lnTo>
                      <a:pt x="422" y="5299"/>
                    </a:lnTo>
                    <a:lnTo>
                      <a:pt x="490" y="5740"/>
                    </a:lnTo>
                    <a:lnTo>
                      <a:pt x="599" y="6164"/>
                    </a:lnTo>
                    <a:lnTo>
                      <a:pt x="750" y="6573"/>
                    </a:lnTo>
                    <a:lnTo>
                      <a:pt x="936" y="6961"/>
                    </a:lnTo>
                    <a:lnTo>
                      <a:pt x="1160" y="7329"/>
                    </a:lnTo>
                    <a:lnTo>
                      <a:pt x="1415" y="7671"/>
                    </a:lnTo>
                    <a:lnTo>
                      <a:pt x="1703" y="7987"/>
                    </a:lnTo>
                    <a:lnTo>
                      <a:pt x="2018" y="8274"/>
                    </a:lnTo>
                    <a:lnTo>
                      <a:pt x="2360" y="8529"/>
                    </a:lnTo>
                    <a:lnTo>
                      <a:pt x="2728" y="8753"/>
                    </a:lnTo>
                    <a:lnTo>
                      <a:pt x="3116" y="8940"/>
                    </a:lnTo>
                    <a:lnTo>
                      <a:pt x="3524" y="9090"/>
                    </a:lnTo>
                    <a:lnTo>
                      <a:pt x="3949" y="9199"/>
                    </a:lnTo>
                    <a:lnTo>
                      <a:pt x="4390" y="9267"/>
                    </a:lnTo>
                    <a:lnTo>
                      <a:pt x="4844" y="9290"/>
                    </a:lnTo>
                    <a:lnTo>
                      <a:pt x="5298" y="9267"/>
                    </a:lnTo>
                    <a:lnTo>
                      <a:pt x="5739" y="9199"/>
                    </a:lnTo>
                    <a:lnTo>
                      <a:pt x="6165" y="9090"/>
                    </a:lnTo>
                    <a:lnTo>
                      <a:pt x="6573" y="8940"/>
                    </a:lnTo>
                    <a:lnTo>
                      <a:pt x="6961" y="8753"/>
                    </a:lnTo>
                    <a:lnTo>
                      <a:pt x="7328" y="8529"/>
                    </a:lnTo>
                    <a:lnTo>
                      <a:pt x="7670" y="8274"/>
                    </a:lnTo>
                    <a:lnTo>
                      <a:pt x="7987" y="7987"/>
                    </a:lnTo>
                    <a:lnTo>
                      <a:pt x="8273" y="7671"/>
                    </a:lnTo>
                    <a:lnTo>
                      <a:pt x="8529" y="7329"/>
                    </a:lnTo>
                    <a:lnTo>
                      <a:pt x="8752" y="6961"/>
                    </a:lnTo>
                    <a:lnTo>
                      <a:pt x="8940" y="6573"/>
                    </a:lnTo>
                    <a:lnTo>
                      <a:pt x="9089" y="6164"/>
                    </a:lnTo>
                    <a:lnTo>
                      <a:pt x="9199" y="5740"/>
                    </a:lnTo>
                    <a:lnTo>
                      <a:pt x="9267" y="5299"/>
                    </a:lnTo>
                    <a:lnTo>
                      <a:pt x="9290" y="4845"/>
                    </a:lnTo>
                    <a:lnTo>
                      <a:pt x="9267" y="4391"/>
                    </a:lnTo>
                    <a:lnTo>
                      <a:pt x="9199" y="3950"/>
                    </a:lnTo>
                    <a:lnTo>
                      <a:pt x="9089" y="3524"/>
                    </a:lnTo>
                    <a:lnTo>
                      <a:pt x="8940" y="3116"/>
                    </a:lnTo>
                    <a:lnTo>
                      <a:pt x="8752" y="2727"/>
                    </a:lnTo>
                    <a:lnTo>
                      <a:pt x="8529" y="2361"/>
                    </a:lnTo>
                    <a:lnTo>
                      <a:pt x="8273" y="2019"/>
                    </a:lnTo>
                    <a:lnTo>
                      <a:pt x="7987" y="1703"/>
                    </a:lnTo>
                    <a:lnTo>
                      <a:pt x="7670" y="1416"/>
                    </a:lnTo>
                    <a:lnTo>
                      <a:pt x="7328" y="1159"/>
                    </a:lnTo>
                    <a:lnTo>
                      <a:pt x="6961" y="937"/>
                    </a:lnTo>
                    <a:lnTo>
                      <a:pt x="6573" y="749"/>
                    </a:lnTo>
                    <a:lnTo>
                      <a:pt x="6165" y="600"/>
                    </a:lnTo>
                    <a:lnTo>
                      <a:pt x="5739" y="490"/>
                    </a:lnTo>
                    <a:lnTo>
                      <a:pt x="5298" y="423"/>
                    </a:lnTo>
                    <a:lnTo>
                      <a:pt x="4844" y="400"/>
                    </a:lnTo>
                    <a:lnTo>
                      <a:pt x="4844" y="400"/>
                    </a:lnTo>
                    <a:close/>
                    <a:moveTo>
                      <a:pt x="4844" y="9689"/>
                    </a:moveTo>
                    <a:lnTo>
                      <a:pt x="4350" y="9664"/>
                    </a:lnTo>
                    <a:lnTo>
                      <a:pt x="3869" y="9590"/>
                    </a:lnTo>
                    <a:lnTo>
                      <a:pt x="3406" y="9471"/>
                    </a:lnTo>
                    <a:lnTo>
                      <a:pt x="2960" y="9308"/>
                    </a:lnTo>
                    <a:lnTo>
                      <a:pt x="2537" y="9104"/>
                    </a:lnTo>
                    <a:lnTo>
                      <a:pt x="2138" y="8861"/>
                    </a:lnTo>
                    <a:lnTo>
                      <a:pt x="1765" y="8582"/>
                    </a:lnTo>
                    <a:lnTo>
                      <a:pt x="1420" y="8269"/>
                    </a:lnTo>
                    <a:lnTo>
                      <a:pt x="1107" y="7924"/>
                    </a:lnTo>
                    <a:lnTo>
                      <a:pt x="829" y="7552"/>
                    </a:lnTo>
                    <a:lnTo>
                      <a:pt x="586" y="7152"/>
                    </a:lnTo>
                    <a:lnTo>
                      <a:pt x="381" y="6729"/>
                    </a:lnTo>
                    <a:lnTo>
                      <a:pt x="219" y="6283"/>
                    </a:lnTo>
                    <a:lnTo>
                      <a:pt x="99" y="5820"/>
                    </a:lnTo>
                    <a:lnTo>
                      <a:pt x="26" y="5339"/>
                    </a:lnTo>
                    <a:lnTo>
                      <a:pt x="0" y="4845"/>
                    </a:lnTo>
                    <a:lnTo>
                      <a:pt x="26" y="4350"/>
                    </a:lnTo>
                    <a:lnTo>
                      <a:pt x="99" y="3869"/>
                    </a:lnTo>
                    <a:lnTo>
                      <a:pt x="219" y="3405"/>
                    </a:lnTo>
                    <a:lnTo>
                      <a:pt x="381" y="2961"/>
                    </a:lnTo>
                    <a:lnTo>
                      <a:pt x="586" y="2537"/>
                    </a:lnTo>
                    <a:lnTo>
                      <a:pt x="829" y="2138"/>
                    </a:lnTo>
                    <a:lnTo>
                      <a:pt x="1107" y="1764"/>
                    </a:lnTo>
                    <a:lnTo>
                      <a:pt x="1420" y="1421"/>
                    </a:lnTo>
                    <a:lnTo>
                      <a:pt x="1765" y="1108"/>
                    </a:lnTo>
                    <a:lnTo>
                      <a:pt x="2138" y="828"/>
                    </a:lnTo>
                    <a:lnTo>
                      <a:pt x="2537" y="585"/>
                    </a:lnTo>
                    <a:lnTo>
                      <a:pt x="2960" y="382"/>
                    </a:lnTo>
                    <a:lnTo>
                      <a:pt x="3406" y="218"/>
                    </a:lnTo>
                    <a:lnTo>
                      <a:pt x="3869" y="99"/>
                    </a:lnTo>
                    <a:lnTo>
                      <a:pt x="4350" y="25"/>
                    </a:lnTo>
                    <a:lnTo>
                      <a:pt x="4844" y="0"/>
                    </a:lnTo>
                    <a:lnTo>
                      <a:pt x="5339" y="25"/>
                    </a:lnTo>
                    <a:lnTo>
                      <a:pt x="5820" y="99"/>
                    </a:lnTo>
                    <a:lnTo>
                      <a:pt x="6283" y="218"/>
                    </a:lnTo>
                    <a:lnTo>
                      <a:pt x="6728" y="382"/>
                    </a:lnTo>
                    <a:lnTo>
                      <a:pt x="7152" y="585"/>
                    </a:lnTo>
                    <a:lnTo>
                      <a:pt x="7552" y="828"/>
                    </a:lnTo>
                    <a:lnTo>
                      <a:pt x="7924" y="1108"/>
                    </a:lnTo>
                    <a:lnTo>
                      <a:pt x="8268" y="1421"/>
                    </a:lnTo>
                    <a:lnTo>
                      <a:pt x="8581" y="1764"/>
                    </a:lnTo>
                    <a:lnTo>
                      <a:pt x="8861" y="2138"/>
                    </a:lnTo>
                    <a:lnTo>
                      <a:pt x="9104" y="2537"/>
                    </a:lnTo>
                    <a:lnTo>
                      <a:pt x="9308" y="2961"/>
                    </a:lnTo>
                    <a:lnTo>
                      <a:pt x="9471" y="3405"/>
                    </a:lnTo>
                    <a:lnTo>
                      <a:pt x="9590" y="3869"/>
                    </a:lnTo>
                    <a:lnTo>
                      <a:pt x="9664" y="4350"/>
                    </a:lnTo>
                    <a:lnTo>
                      <a:pt x="9689" y="4845"/>
                    </a:lnTo>
                    <a:lnTo>
                      <a:pt x="9664" y="5339"/>
                    </a:lnTo>
                    <a:lnTo>
                      <a:pt x="9590" y="5820"/>
                    </a:lnTo>
                    <a:lnTo>
                      <a:pt x="9471" y="6283"/>
                    </a:lnTo>
                    <a:lnTo>
                      <a:pt x="9308" y="6729"/>
                    </a:lnTo>
                    <a:lnTo>
                      <a:pt x="9104" y="7152"/>
                    </a:lnTo>
                    <a:lnTo>
                      <a:pt x="8861" y="7552"/>
                    </a:lnTo>
                    <a:lnTo>
                      <a:pt x="8581" y="7924"/>
                    </a:lnTo>
                    <a:lnTo>
                      <a:pt x="8268" y="8269"/>
                    </a:lnTo>
                    <a:lnTo>
                      <a:pt x="7924" y="8582"/>
                    </a:lnTo>
                    <a:lnTo>
                      <a:pt x="7552" y="8861"/>
                    </a:lnTo>
                    <a:lnTo>
                      <a:pt x="7152" y="9104"/>
                    </a:lnTo>
                    <a:lnTo>
                      <a:pt x="6728" y="9308"/>
                    </a:lnTo>
                    <a:lnTo>
                      <a:pt x="6283" y="9471"/>
                    </a:lnTo>
                    <a:lnTo>
                      <a:pt x="5820" y="9590"/>
                    </a:lnTo>
                    <a:lnTo>
                      <a:pt x="5339" y="9664"/>
                    </a:lnTo>
                    <a:lnTo>
                      <a:pt x="4844" y="9689"/>
                    </a:lnTo>
                    <a:lnTo>
                      <a:pt x="4844" y="968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 dirty="0">
                  <a:latin typeface="+mj-lt"/>
                </a:endParaRPr>
              </a:p>
            </p:txBody>
          </p:sp>
          <p:sp>
            <p:nvSpPr>
              <p:cNvPr id="29" name="Freeform 7"/>
              <p:cNvSpPr>
                <a:spLocks noEditPoints="1"/>
              </p:cNvSpPr>
              <p:nvPr/>
            </p:nvSpPr>
            <p:spPr bwMode="auto">
              <a:xfrm>
                <a:off x="3350" y="8036"/>
                <a:ext cx="465" cy="466"/>
              </a:xfrm>
              <a:custGeom>
                <a:avLst/>
                <a:gdLst>
                  <a:gd name="T0" fmla="*/ 2498 w 6051"/>
                  <a:gd name="T1" fmla="*/ 452 h 6050"/>
                  <a:gd name="T2" fmla="*/ 1559 w 6051"/>
                  <a:gd name="T3" fmla="*/ 848 h 6050"/>
                  <a:gd name="T4" fmla="*/ 848 w 6051"/>
                  <a:gd name="T5" fmla="*/ 1557 h 6050"/>
                  <a:gd name="T6" fmla="*/ 453 w 6051"/>
                  <a:gd name="T7" fmla="*/ 2496 h 6050"/>
                  <a:gd name="T8" fmla="*/ 453 w 6051"/>
                  <a:gd name="T9" fmla="*/ 3553 h 6050"/>
                  <a:gd name="T10" fmla="*/ 848 w 6051"/>
                  <a:gd name="T11" fmla="*/ 4492 h 6050"/>
                  <a:gd name="T12" fmla="*/ 1559 w 6051"/>
                  <a:gd name="T13" fmla="*/ 5201 h 6050"/>
                  <a:gd name="T14" fmla="*/ 2498 w 6051"/>
                  <a:gd name="T15" fmla="*/ 5598 h 6050"/>
                  <a:gd name="T16" fmla="*/ 3555 w 6051"/>
                  <a:gd name="T17" fmla="*/ 5598 h 6050"/>
                  <a:gd name="T18" fmla="*/ 4492 w 6051"/>
                  <a:gd name="T19" fmla="*/ 5201 h 6050"/>
                  <a:gd name="T20" fmla="*/ 5203 w 6051"/>
                  <a:gd name="T21" fmla="*/ 4492 h 6050"/>
                  <a:gd name="T22" fmla="*/ 5598 w 6051"/>
                  <a:gd name="T23" fmla="*/ 3553 h 6050"/>
                  <a:gd name="T24" fmla="*/ 5598 w 6051"/>
                  <a:gd name="T25" fmla="*/ 2496 h 6050"/>
                  <a:gd name="T26" fmla="*/ 5203 w 6051"/>
                  <a:gd name="T27" fmla="*/ 1557 h 6050"/>
                  <a:gd name="T28" fmla="*/ 4492 w 6051"/>
                  <a:gd name="T29" fmla="*/ 848 h 6050"/>
                  <a:gd name="T30" fmla="*/ 3555 w 6051"/>
                  <a:gd name="T31" fmla="*/ 452 h 6050"/>
                  <a:gd name="T32" fmla="*/ 3026 w 6051"/>
                  <a:gd name="T33" fmla="*/ 398 h 6050"/>
                  <a:gd name="T34" fmla="*/ 2717 w 6051"/>
                  <a:gd name="T35" fmla="*/ 6035 h 6050"/>
                  <a:gd name="T36" fmla="*/ 2127 w 6051"/>
                  <a:gd name="T37" fmla="*/ 5914 h 6050"/>
                  <a:gd name="T38" fmla="*/ 1336 w 6051"/>
                  <a:gd name="T39" fmla="*/ 5533 h 6050"/>
                  <a:gd name="T40" fmla="*/ 518 w 6051"/>
                  <a:gd name="T41" fmla="*/ 4715 h 6050"/>
                  <a:gd name="T42" fmla="*/ 137 w 6051"/>
                  <a:gd name="T43" fmla="*/ 3923 h 6050"/>
                  <a:gd name="T44" fmla="*/ 16 w 6051"/>
                  <a:gd name="T45" fmla="*/ 3333 h 6050"/>
                  <a:gd name="T46" fmla="*/ 16 w 6051"/>
                  <a:gd name="T47" fmla="*/ 2715 h 6050"/>
                  <a:gd name="T48" fmla="*/ 137 w 6051"/>
                  <a:gd name="T49" fmla="*/ 2126 h 6050"/>
                  <a:gd name="T50" fmla="*/ 518 w 6051"/>
                  <a:gd name="T51" fmla="*/ 1334 h 6050"/>
                  <a:gd name="T52" fmla="*/ 1336 w 6051"/>
                  <a:gd name="T53" fmla="*/ 516 h 6050"/>
                  <a:gd name="T54" fmla="*/ 2127 w 6051"/>
                  <a:gd name="T55" fmla="*/ 135 h 6050"/>
                  <a:gd name="T56" fmla="*/ 2717 w 6051"/>
                  <a:gd name="T57" fmla="*/ 15 h 6050"/>
                  <a:gd name="T58" fmla="*/ 3334 w 6051"/>
                  <a:gd name="T59" fmla="*/ 15 h 6050"/>
                  <a:gd name="T60" fmla="*/ 3925 w 6051"/>
                  <a:gd name="T61" fmla="*/ 135 h 6050"/>
                  <a:gd name="T62" fmla="*/ 4716 w 6051"/>
                  <a:gd name="T63" fmla="*/ 516 h 6050"/>
                  <a:gd name="T64" fmla="*/ 5534 w 6051"/>
                  <a:gd name="T65" fmla="*/ 1334 h 6050"/>
                  <a:gd name="T66" fmla="*/ 5914 w 6051"/>
                  <a:gd name="T67" fmla="*/ 2126 h 6050"/>
                  <a:gd name="T68" fmla="*/ 6035 w 6051"/>
                  <a:gd name="T69" fmla="*/ 2715 h 6050"/>
                  <a:gd name="T70" fmla="*/ 6035 w 6051"/>
                  <a:gd name="T71" fmla="*/ 3333 h 6050"/>
                  <a:gd name="T72" fmla="*/ 5914 w 6051"/>
                  <a:gd name="T73" fmla="*/ 3923 h 6050"/>
                  <a:gd name="T74" fmla="*/ 5534 w 6051"/>
                  <a:gd name="T75" fmla="*/ 4715 h 6050"/>
                  <a:gd name="T76" fmla="*/ 4716 w 6051"/>
                  <a:gd name="T77" fmla="*/ 5533 h 6050"/>
                  <a:gd name="T78" fmla="*/ 3925 w 6051"/>
                  <a:gd name="T79" fmla="*/ 5914 h 6050"/>
                  <a:gd name="T80" fmla="*/ 3334 w 6051"/>
                  <a:gd name="T81" fmla="*/ 6035 h 6050"/>
                  <a:gd name="T82" fmla="*/ 3026 w 6051"/>
                  <a:gd name="T83" fmla="*/ 6050 h 60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6051" h="6050">
                    <a:moveTo>
                      <a:pt x="3026" y="398"/>
                    </a:moveTo>
                    <a:lnTo>
                      <a:pt x="2498" y="452"/>
                    </a:lnTo>
                    <a:lnTo>
                      <a:pt x="2004" y="605"/>
                    </a:lnTo>
                    <a:lnTo>
                      <a:pt x="1559" y="848"/>
                    </a:lnTo>
                    <a:lnTo>
                      <a:pt x="1170" y="1168"/>
                    </a:lnTo>
                    <a:lnTo>
                      <a:pt x="848" y="1557"/>
                    </a:lnTo>
                    <a:lnTo>
                      <a:pt x="606" y="2003"/>
                    </a:lnTo>
                    <a:lnTo>
                      <a:pt x="453" y="2496"/>
                    </a:lnTo>
                    <a:lnTo>
                      <a:pt x="400" y="3024"/>
                    </a:lnTo>
                    <a:lnTo>
                      <a:pt x="453" y="3553"/>
                    </a:lnTo>
                    <a:lnTo>
                      <a:pt x="606" y="4045"/>
                    </a:lnTo>
                    <a:lnTo>
                      <a:pt x="848" y="4492"/>
                    </a:lnTo>
                    <a:lnTo>
                      <a:pt x="1170" y="4881"/>
                    </a:lnTo>
                    <a:lnTo>
                      <a:pt x="1559" y="5201"/>
                    </a:lnTo>
                    <a:lnTo>
                      <a:pt x="2004" y="5444"/>
                    </a:lnTo>
                    <a:lnTo>
                      <a:pt x="2498" y="5598"/>
                    </a:lnTo>
                    <a:lnTo>
                      <a:pt x="3026" y="5651"/>
                    </a:lnTo>
                    <a:lnTo>
                      <a:pt x="3555" y="5598"/>
                    </a:lnTo>
                    <a:lnTo>
                      <a:pt x="4047" y="5444"/>
                    </a:lnTo>
                    <a:lnTo>
                      <a:pt x="4492" y="5201"/>
                    </a:lnTo>
                    <a:lnTo>
                      <a:pt x="4882" y="4881"/>
                    </a:lnTo>
                    <a:lnTo>
                      <a:pt x="5203" y="4492"/>
                    </a:lnTo>
                    <a:lnTo>
                      <a:pt x="5445" y="4045"/>
                    </a:lnTo>
                    <a:lnTo>
                      <a:pt x="5598" y="3553"/>
                    </a:lnTo>
                    <a:lnTo>
                      <a:pt x="5651" y="3024"/>
                    </a:lnTo>
                    <a:lnTo>
                      <a:pt x="5598" y="2496"/>
                    </a:lnTo>
                    <a:lnTo>
                      <a:pt x="5445" y="2003"/>
                    </a:lnTo>
                    <a:lnTo>
                      <a:pt x="5203" y="1557"/>
                    </a:lnTo>
                    <a:lnTo>
                      <a:pt x="4882" y="1168"/>
                    </a:lnTo>
                    <a:lnTo>
                      <a:pt x="4492" y="848"/>
                    </a:lnTo>
                    <a:lnTo>
                      <a:pt x="4047" y="605"/>
                    </a:lnTo>
                    <a:lnTo>
                      <a:pt x="3555" y="452"/>
                    </a:lnTo>
                    <a:lnTo>
                      <a:pt x="3026" y="398"/>
                    </a:lnTo>
                    <a:lnTo>
                      <a:pt x="3026" y="398"/>
                    </a:lnTo>
                    <a:close/>
                    <a:moveTo>
                      <a:pt x="3026" y="6050"/>
                    </a:moveTo>
                    <a:lnTo>
                      <a:pt x="2717" y="6035"/>
                    </a:lnTo>
                    <a:lnTo>
                      <a:pt x="2416" y="5988"/>
                    </a:lnTo>
                    <a:lnTo>
                      <a:pt x="2127" y="5914"/>
                    </a:lnTo>
                    <a:lnTo>
                      <a:pt x="1849" y="5811"/>
                    </a:lnTo>
                    <a:lnTo>
                      <a:pt x="1336" y="5533"/>
                    </a:lnTo>
                    <a:lnTo>
                      <a:pt x="888" y="5163"/>
                    </a:lnTo>
                    <a:lnTo>
                      <a:pt x="518" y="4715"/>
                    </a:lnTo>
                    <a:lnTo>
                      <a:pt x="238" y="4201"/>
                    </a:lnTo>
                    <a:lnTo>
                      <a:pt x="137" y="3923"/>
                    </a:lnTo>
                    <a:lnTo>
                      <a:pt x="62" y="3633"/>
                    </a:lnTo>
                    <a:lnTo>
                      <a:pt x="16" y="3333"/>
                    </a:lnTo>
                    <a:lnTo>
                      <a:pt x="0" y="3024"/>
                    </a:lnTo>
                    <a:lnTo>
                      <a:pt x="16" y="2715"/>
                    </a:lnTo>
                    <a:lnTo>
                      <a:pt x="62" y="2416"/>
                    </a:lnTo>
                    <a:lnTo>
                      <a:pt x="137" y="2126"/>
                    </a:lnTo>
                    <a:lnTo>
                      <a:pt x="238" y="1848"/>
                    </a:lnTo>
                    <a:lnTo>
                      <a:pt x="518" y="1334"/>
                    </a:lnTo>
                    <a:lnTo>
                      <a:pt x="888" y="886"/>
                    </a:lnTo>
                    <a:lnTo>
                      <a:pt x="1336" y="516"/>
                    </a:lnTo>
                    <a:lnTo>
                      <a:pt x="1849" y="238"/>
                    </a:lnTo>
                    <a:lnTo>
                      <a:pt x="2127" y="135"/>
                    </a:lnTo>
                    <a:lnTo>
                      <a:pt x="2416" y="60"/>
                    </a:lnTo>
                    <a:lnTo>
                      <a:pt x="2717" y="15"/>
                    </a:lnTo>
                    <a:lnTo>
                      <a:pt x="3026" y="0"/>
                    </a:lnTo>
                    <a:lnTo>
                      <a:pt x="3334" y="15"/>
                    </a:lnTo>
                    <a:lnTo>
                      <a:pt x="3635" y="60"/>
                    </a:lnTo>
                    <a:lnTo>
                      <a:pt x="3925" y="135"/>
                    </a:lnTo>
                    <a:lnTo>
                      <a:pt x="4202" y="238"/>
                    </a:lnTo>
                    <a:lnTo>
                      <a:pt x="4716" y="516"/>
                    </a:lnTo>
                    <a:lnTo>
                      <a:pt x="5164" y="886"/>
                    </a:lnTo>
                    <a:lnTo>
                      <a:pt x="5534" y="1334"/>
                    </a:lnTo>
                    <a:lnTo>
                      <a:pt x="5813" y="1848"/>
                    </a:lnTo>
                    <a:lnTo>
                      <a:pt x="5914" y="2126"/>
                    </a:lnTo>
                    <a:lnTo>
                      <a:pt x="5989" y="2416"/>
                    </a:lnTo>
                    <a:lnTo>
                      <a:pt x="6035" y="2715"/>
                    </a:lnTo>
                    <a:lnTo>
                      <a:pt x="6051" y="3024"/>
                    </a:lnTo>
                    <a:lnTo>
                      <a:pt x="6035" y="3333"/>
                    </a:lnTo>
                    <a:lnTo>
                      <a:pt x="5989" y="3633"/>
                    </a:lnTo>
                    <a:lnTo>
                      <a:pt x="5914" y="3923"/>
                    </a:lnTo>
                    <a:lnTo>
                      <a:pt x="5813" y="4201"/>
                    </a:lnTo>
                    <a:lnTo>
                      <a:pt x="5534" y="4715"/>
                    </a:lnTo>
                    <a:lnTo>
                      <a:pt x="5164" y="5163"/>
                    </a:lnTo>
                    <a:lnTo>
                      <a:pt x="4716" y="5533"/>
                    </a:lnTo>
                    <a:lnTo>
                      <a:pt x="4202" y="5811"/>
                    </a:lnTo>
                    <a:lnTo>
                      <a:pt x="3925" y="5914"/>
                    </a:lnTo>
                    <a:lnTo>
                      <a:pt x="3635" y="5988"/>
                    </a:lnTo>
                    <a:lnTo>
                      <a:pt x="3334" y="6035"/>
                    </a:lnTo>
                    <a:lnTo>
                      <a:pt x="3026" y="6050"/>
                    </a:lnTo>
                    <a:lnTo>
                      <a:pt x="3026" y="60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 dirty="0">
                  <a:latin typeface="+mj-lt"/>
                </a:endParaRPr>
              </a:p>
            </p:txBody>
          </p:sp>
        </p:grpSp>
      </p:grpSp>
      <p:sp>
        <p:nvSpPr>
          <p:cNvPr id="40" name="TextBox 39"/>
          <p:cNvSpPr txBox="1"/>
          <p:nvPr/>
        </p:nvSpPr>
        <p:spPr>
          <a:xfrm>
            <a:off x="8026403" y="5424956"/>
            <a:ext cx="101469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00" dirty="0" smtClean="0">
                <a:solidFill>
                  <a:schemeClr val="bg1"/>
                </a:solidFill>
              </a:rPr>
              <a:t>  Confidential  |  </a:t>
            </a:r>
            <a:fld id="{1CCA435D-551C-478F-AB5B-3785473F75D5}" type="slidenum">
              <a:rPr lang="en-US" sz="600" smtClean="0">
                <a:solidFill>
                  <a:schemeClr val="bg1"/>
                </a:solidFill>
              </a:rPr>
              <a:pPr algn="r"/>
              <a:t>‹#›</a:t>
            </a:fld>
            <a:endParaRPr lang="en-US" sz="6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8536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v="urn:schemas-microsoft-com:mac:vml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ue st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14"/>
          <p:cNvSpPr/>
          <p:nvPr/>
        </p:nvSpPr>
        <p:spPr bwMode="auto">
          <a:xfrm>
            <a:off x="7115178" y="1792536"/>
            <a:ext cx="2040255" cy="3928750"/>
          </a:xfrm>
          <a:custGeom>
            <a:avLst/>
            <a:gdLst>
              <a:gd name="connsiteX0" fmla="*/ 0 w 8156448"/>
              <a:gd name="connsiteY0" fmla="*/ 13917168 h 13917168"/>
              <a:gd name="connsiteX1" fmla="*/ 8101584 w 8156448"/>
              <a:gd name="connsiteY1" fmla="*/ 0 h 13917168"/>
              <a:gd name="connsiteX2" fmla="*/ 8156448 w 8156448"/>
              <a:gd name="connsiteY2" fmla="*/ 13844016 h 13917168"/>
              <a:gd name="connsiteX3" fmla="*/ 0 w 8156448"/>
              <a:gd name="connsiteY3" fmla="*/ 13917168 h 13917168"/>
              <a:gd name="connsiteX0" fmla="*/ 0 w 8156448"/>
              <a:gd name="connsiteY0" fmla="*/ 13863380 h 13863380"/>
              <a:gd name="connsiteX1" fmla="*/ 8137443 w 8156448"/>
              <a:gd name="connsiteY1" fmla="*/ 0 h 13863380"/>
              <a:gd name="connsiteX2" fmla="*/ 8156448 w 8156448"/>
              <a:gd name="connsiteY2" fmla="*/ 13790228 h 13863380"/>
              <a:gd name="connsiteX3" fmla="*/ 0 w 8156448"/>
              <a:gd name="connsiteY3" fmla="*/ 13863380 h 13863380"/>
              <a:gd name="connsiteX0" fmla="*/ 0 w 8138519"/>
              <a:gd name="connsiteY0" fmla="*/ 13863380 h 13863380"/>
              <a:gd name="connsiteX1" fmla="*/ 8137443 w 8138519"/>
              <a:gd name="connsiteY1" fmla="*/ 0 h 13863380"/>
              <a:gd name="connsiteX2" fmla="*/ 8138519 w 8138519"/>
              <a:gd name="connsiteY2" fmla="*/ 13844595 h 13863380"/>
              <a:gd name="connsiteX3" fmla="*/ 0 w 8138519"/>
              <a:gd name="connsiteY3" fmla="*/ 13863380 h 13863380"/>
              <a:gd name="connsiteX0" fmla="*/ 0 w 8156448"/>
              <a:gd name="connsiteY0" fmla="*/ 13863380 h 13863380"/>
              <a:gd name="connsiteX1" fmla="*/ 8137443 w 8156448"/>
              <a:gd name="connsiteY1" fmla="*/ 0 h 13863380"/>
              <a:gd name="connsiteX2" fmla="*/ 8156448 w 8156448"/>
              <a:gd name="connsiteY2" fmla="*/ 13844595 h 13863380"/>
              <a:gd name="connsiteX3" fmla="*/ 0 w 8156448"/>
              <a:gd name="connsiteY3" fmla="*/ 13863380 h 13863380"/>
              <a:gd name="connsiteX0" fmla="*/ 0 w 8991335"/>
              <a:gd name="connsiteY0" fmla="*/ 12999429 h 13844595"/>
              <a:gd name="connsiteX1" fmla="*/ 8972330 w 8991335"/>
              <a:gd name="connsiteY1" fmla="*/ 0 h 13844595"/>
              <a:gd name="connsiteX2" fmla="*/ 8991335 w 8991335"/>
              <a:gd name="connsiteY2" fmla="*/ 13844595 h 13844595"/>
              <a:gd name="connsiteX3" fmla="*/ 0 w 8991335"/>
              <a:gd name="connsiteY3" fmla="*/ 12999429 h 13844595"/>
              <a:gd name="connsiteX0" fmla="*/ 0 w 8991335"/>
              <a:gd name="connsiteY0" fmla="*/ 12999429 h 13000737"/>
              <a:gd name="connsiteX1" fmla="*/ 8972330 w 8991335"/>
              <a:gd name="connsiteY1" fmla="*/ 0 h 13000737"/>
              <a:gd name="connsiteX2" fmla="*/ 8991335 w 8991335"/>
              <a:gd name="connsiteY2" fmla="*/ 13000737 h 13000737"/>
              <a:gd name="connsiteX3" fmla="*/ 0 w 8991335"/>
              <a:gd name="connsiteY3" fmla="*/ 12999429 h 13000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991335" h="13000737">
                <a:moveTo>
                  <a:pt x="0" y="12999429"/>
                </a:moveTo>
                <a:lnTo>
                  <a:pt x="8972330" y="0"/>
                </a:lnTo>
                <a:cubicBezTo>
                  <a:pt x="8972689" y="4614865"/>
                  <a:pt x="8990976" y="8385872"/>
                  <a:pt x="8991335" y="13000737"/>
                </a:cubicBezTo>
                <a:lnTo>
                  <a:pt x="0" y="12999429"/>
                </a:lnTo>
                <a:close/>
              </a:path>
            </a:pathLst>
          </a:custGeom>
          <a:gradFill flip="none" rotWithShape="1">
            <a:gsLst>
              <a:gs pos="18000">
                <a:srgbClr val="292929">
                  <a:alpha val="10000"/>
                </a:srgbClr>
              </a:gs>
              <a:gs pos="85000">
                <a:schemeClr val="tx1">
                  <a:alpha val="10000"/>
                </a:schemeClr>
              </a:gs>
            </a:gsLst>
            <a:lin ang="16860000" scaled="0"/>
            <a:tileRect/>
          </a:gradFill>
          <a:ln w="25400" cap="flat" cmpd="sng" algn="ctr">
            <a:noFill/>
            <a:prstDash val="solid"/>
            <a:miter lim="0"/>
            <a:headEnd type="none" w="med" len="med"/>
            <a:tailEnd type="none" w="med" len="med"/>
          </a:ln>
          <a:effectLst/>
        </p:spPr>
        <p:txBody>
          <a:bodyPr vert="horz" wrap="square" lIns="26789" tIns="26789" rIns="26789" bIns="26789" numCol="1" rtlCol="0" anchor="ctr" anchorCtr="0" compatLnSpc="1">
            <a:prstTxWarp prst="textNoShape">
              <a:avLst/>
            </a:prstTxWarp>
          </a:bodyPr>
          <a:lstStyle/>
          <a:p>
            <a:pPr marL="128588" marR="0" indent="0" algn="ctr" defTabSz="219075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175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ill Sans" pitchFamily="26" charset="0"/>
              <a:ea typeface="Gill Sans" pitchFamily="26" charset="0"/>
              <a:cs typeface="Gill Sans" pitchFamily="26" charset="0"/>
              <a:sym typeface="Gill Sans" pitchFamily="26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0" y="-3736"/>
            <a:ext cx="9144000" cy="5718736"/>
          </a:xfrm>
          <a:prstGeom prst="rect">
            <a:avLst/>
          </a:prstGeom>
          <a:gradFill flip="none" rotWithShape="1">
            <a:gsLst>
              <a:gs pos="46000">
                <a:schemeClr val="accent1">
                  <a:lumMod val="75000"/>
                  <a:alpha val="0"/>
                </a:schemeClr>
              </a:gs>
              <a:gs pos="9000">
                <a:schemeClr val="accent1">
                  <a:lumMod val="75000"/>
                </a:schemeClr>
              </a:gs>
            </a:gsLst>
            <a:lin ang="5400000" scaled="1"/>
            <a:tileRect/>
          </a:gradFill>
          <a:ln w="25400" cap="flat" cmpd="sng" algn="ctr">
            <a:noFill/>
            <a:prstDash val="solid"/>
            <a:miter lim="0"/>
            <a:headEnd type="none" w="med" len="med"/>
            <a:tailEnd type="none" w="med" len="med"/>
          </a:ln>
          <a:effectLst/>
        </p:spPr>
        <p:txBody>
          <a:bodyPr vert="horz" wrap="square" lIns="26789" tIns="26789" rIns="26789" bIns="26789" numCol="1" rtlCol="0" anchor="ctr" anchorCtr="0" compatLnSpc="1">
            <a:prstTxWarp prst="textNoShape">
              <a:avLst/>
            </a:prstTxWarp>
          </a:bodyPr>
          <a:lstStyle/>
          <a:p>
            <a:pPr marL="128588" marR="0" indent="0" algn="ctr" defTabSz="219075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175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ill Sans" pitchFamily="26" charset="0"/>
              <a:ea typeface="Gill Sans" pitchFamily="26" charset="0"/>
              <a:cs typeface="Gill Sans" pitchFamily="26" charset="0"/>
              <a:sym typeface="Gill Sans" pitchFamily="26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0" y="-3736"/>
            <a:ext cx="9144000" cy="5718736"/>
          </a:xfrm>
          <a:prstGeom prst="rect">
            <a:avLst/>
          </a:prstGeom>
          <a:gradFill flip="none" rotWithShape="1">
            <a:gsLst>
              <a:gs pos="72000">
                <a:schemeClr val="accent1">
                  <a:lumMod val="75000"/>
                  <a:alpha val="0"/>
                </a:schemeClr>
              </a:gs>
              <a:gs pos="9000">
                <a:schemeClr val="accent1">
                  <a:lumMod val="75000"/>
                </a:schemeClr>
              </a:gs>
            </a:gsLst>
            <a:lin ang="5400000" scaled="1"/>
            <a:tileRect/>
          </a:gradFill>
          <a:ln w="25400" cap="flat" cmpd="sng" algn="ctr">
            <a:noFill/>
            <a:prstDash val="solid"/>
            <a:miter lim="0"/>
            <a:headEnd type="none" w="med" len="med"/>
            <a:tailEnd type="none" w="med" len="med"/>
          </a:ln>
          <a:effectLst/>
        </p:spPr>
        <p:txBody>
          <a:bodyPr vert="horz" wrap="square" lIns="26789" tIns="26789" rIns="26789" bIns="26789" numCol="1" rtlCol="0" anchor="ctr" anchorCtr="0" compatLnSpc="1">
            <a:prstTxWarp prst="textNoShape">
              <a:avLst/>
            </a:prstTxWarp>
          </a:bodyPr>
          <a:lstStyle/>
          <a:p>
            <a:pPr marL="128588" marR="0" indent="0" algn="ctr" defTabSz="219075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175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ill Sans" pitchFamily="26" charset="0"/>
              <a:ea typeface="Gill Sans" pitchFamily="26" charset="0"/>
              <a:cs typeface="Gill Sans" pitchFamily="26" charset="0"/>
              <a:sym typeface="Gill Sans" pitchFamily="26" charset="0"/>
            </a:endParaRPr>
          </a:p>
        </p:txBody>
      </p:sp>
      <p:sp>
        <p:nvSpPr>
          <p:cNvPr id="25" name="Title 1"/>
          <p:cNvSpPr>
            <a:spLocks noGrp="1"/>
          </p:cNvSpPr>
          <p:nvPr>
            <p:ph type="title" hasCustomPrompt="1"/>
          </p:nvPr>
        </p:nvSpPr>
        <p:spPr>
          <a:xfrm>
            <a:off x="262394" y="105833"/>
            <a:ext cx="8400811" cy="726722"/>
          </a:xfrm>
          <a:prstGeom prst="rect">
            <a:avLst/>
          </a:prstGeom>
        </p:spPr>
        <p:txBody>
          <a:bodyPr vert="horz" lIns="0" tIns="0" rIns="0" bIns="0" anchor="b"/>
          <a:lstStyle>
            <a:lvl1pPr algn="l">
              <a:defRPr sz="2000" b="1" spc="-8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Title</a:t>
            </a:r>
            <a:endParaRPr lang="en-US" dirty="0"/>
          </a:p>
        </p:txBody>
      </p:sp>
      <p:sp>
        <p:nvSpPr>
          <p:cNvPr id="26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62381" y="886432"/>
            <a:ext cx="8407172" cy="268849"/>
          </a:xfrm>
          <a:prstGeom prst="rect">
            <a:avLst/>
          </a:prstGeom>
        </p:spPr>
        <p:txBody>
          <a:bodyPr vert="horz" lIns="0" tIns="0" rIns="0" bIns="0" anchor="t"/>
          <a:lstStyle>
            <a:lvl1pPr>
              <a:buNone/>
              <a:defRPr sz="1500" b="1" spc="-60">
                <a:solidFill>
                  <a:srgbClr val="FFFFFF"/>
                </a:solidFill>
              </a:defRPr>
            </a:lvl1pPr>
            <a:lvl2pPr>
              <a:buNone/>
              <a:defRPr sz="1400" b="1"/>
            </a:lvl2pPr>
            <a:lvl3pPr>
              <a:buNone/>
              <a:defRPr sz="1400" b="1"/>
            </a:lvl3pPr>
            <a:lvl4pPr>
              <a:buNone/>
              <a:defRPr sz="1400" b="1"/>
            </a:lvl4pPr>
            <a:lvl5pPr>
              <a:buNone/>
              <a:defRPr sz="1400" b="1"/>
            </a:lvl5pPr>
          </a:lstStyle>
          <a:p>
            <a:pPr lvl="0"/>
            <a:r>
              <a:rPr lang="en-US" dirty="0" smtClean="0"/>
              <a:t>Subtitle</a:t>
            </a:r>
          </a:p>
        </p:txBody>
      </p:sp>
      <p:grpSp>
        <p:nvGrpSpPr>
          <p:cNvPr id="37" name="Group 36"/>
          <p:cNvGrpSpPr/>
          <p:nvPr/>
        </p:nvGrpSpPr>
        <p:grpSpPr>
          <a:xfrm>
            <a:off x="259244" y="5464293"/>
            <a:ext cx="543261" cy="117358"/>
            <a:chOff x="16712421" y="4152115"/>
            <a:chExt cx="3102095" cy="603113"/>
          </a:xfrm>
          <a:solidFill>
            <a:schemeClr val="bg1"/>
          </a:solidFill>
        </p:grpSpPr>
        <p:grpSp>
          <p:nvGrpSpPr>
            <p:cNvPr id="38" name="Group 4"/>
            <p:cNvGrpSpPr>
              <a:grpSpLocks noChangeAspect="1"/>
            </p:cNvGrpSpPr>
            <p:nvPr/>
          </p:nvGrpSpPr>
          <p:grpSpPr bwMode="auto">
            <a:xfrm>
              <a:off x="17625353" y="4230601"/>
              <a:ext cx="2189163" cy="407786"/>
              <a:chOff x="12934" y="526"/>
              <a:chExt cx="1734" cy="323"/>
            </a:xfrm>
            <a:grpFill/>
          </p:grpSpPr>
          <p:sp>
            <p:nvSpPr>
              <p:cNvPr id="43" name="Freeform 42"/>
              <p:cNvSpPr>
                <a:spLocks/>
              </p:cNvSpPr>
              <p:nvPr/>
            </p:nvSpPr>
            <p:spPr bwMode="auto">
              <a:xfrm>
                <a:off x="12934" y="545"/>
                <a:ext cx="201" cy="298"/>
              </a:xfrm>
              <a:custGeom>
                <a:avLst/>
                <a:gdLst>
                  <a:gd name="T0" fmla="*/ 1047 w 1410"/>
                  <a:gd name="T1" fmla="*/ 2083 h 2083"/>
                  <a:gd name="T2" fmla="*/ 580 w 1410"/>
                  <a:gd name="T3" fmla="*/ 1105 h 2083"/>
                  <a:gd name="T4" fmla="*/ 421 w 1410"/>
                  <a:gd name="T5" fmla="*/ 755 h 2083"/>
                  <a:gd name="T6" fmla="*/ 315 w 1410"/>
                  <a:gd name="T7" fmla="*/ 488 h 2083"/>
                  <a:gd name="T8" fmla="*/ 306 w 1410"/>
                  <a:gd name="T9" fmla="*/ 496 h 2083"/>
                  <a:gd name="T10" fmla="*/ 322 w 1410"/>
                  <a:gd name="T11" fmla="*/ 782 h 2083"/>
                  <a:gd name="T12" fmla="*/ 327 w 1410"/>
                  <a:gd name="T13" fmla="*/ 1074 h 2083"/>
                  <a:gd name="T14" fmla="*/ 340 w 1410"/>
                  <a:gd name="T15" fmla="*/ 2083 h 2083"/>
                  <a:gd name="T16" fmla="*/ 0 w 1410"/>
                  <a:gd name="T17" fmla="*/ 2083 h 2083"/>
                  <a:gd name="T18" fmla="*/ 0 w 1410"/>
                  <a:gd name="T19" fmla="*/ 0 h 2083"/>
                  <a:gd name="T20" fmla="*/ 391 w 1410"/>
                  <a:gd name="T21" fmla="*/ 0 h 2083"/>
                  <a:gd name="T22" fmla="*/ 896 w 1410"/>
                  <a:gd name="T23" fmla="*/ 1018 h 2083"/>
                  <a:gd name="T24" fmla="*/ 967 w 1410"/>
                  <a:gd name="T25" fmla="*/ 1169 h 2083"/>
                  <a:gd name="T26" fmla="*/ 1029 w 1410"/>
                  <a:gd name="T27" fmla="*/ 1322 h 2083"/>
                  <a:gd name="T28" fmla="*/ 1110 w 1410"/>
                  <a:gd name="T29" fmla="*/ 1553 h 2083"/>
                  <a:gd name="T30" fmla="*/ 1119 w 1410"/>
                  <a:gd name="T31" fmla="*/ 1544 h 2083"/>
                  <a:gd name="T32" fmla="*/ 1100 w 1410"/>
                  <a:gd name="T33" fmla="*/ 1279 h 2083"/>
                  <a:gd name="T34" fmla="*/ 1088 w 1410"/>
                  <a:gd name="T35" fmla="*/ 951 h 2083"/>
                  <a:gd name="T36" fmla="*/ 1083 w 1410"/>
                  <a:gd name="T37" fmla="*/ 0 h 2083"/>
                  <a:gd name="T38" fmla="*/ 1410 w 1410"/>
                  <a:gd name="T39" fmla="*/ 0 h 2083"/>
                  <a:gd name="T40" fmla="*/ 1410 w 1410"/>
                  <a:gd name="T41" fmla="*/ 2083 h 2083"/>
                  <a:gd name="T42" fmla="*/ 1047 w 1410"/>
                  <a:gd name="T43" fmla="*/ 2083 h 2083"/>
                  <a:gd name="T44" fmla="*/ 1047 w 1410"/>
                  <a:gd name="T45" fmla="*/ 2083 h 20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410" h="2083">
                    <a:moveTo>
                      <a:pt x="1047" y="2083"/>
                    </a:moveTo>
                    <a:lnTo>
                      <a:pt x="580" y="1105"/>
                    </a:lnTo>
                    <a:lnTo>
                      <a:pt x="421" y="755"/>
                    </a:lnTo>
                    <a:lnTo>
                      <a:pt x="315" y="488"/>
                    </a:lnTo>
                    <a:lnTo>
                      <a:pt x="306" y="496"/>
                    </a:lnTo>
                    <a:lnTo>
                      <a:pt x="322" y="782"/>
                    </a:lnTo>
                    <a:lnTo>
                      <a:pt x="327" y="1074"/>
                    </a:lnTo>
                    <a:lnTo>
                      <a:pt x="340" y="2083"/>
                    </a:lnTo>
                    <a:lnTo>
                      <a:pt x="0" y="2083"/>
                    </a:lnTo>
                    <a:lnTo>
                      <a:pt x="0" y="0"/>
                    </a:lnTo>
                    <a:lnTo>
                      <a:pt x="391" y="0"/>
                    </a:lnTo>
                    <a:lnTo>
                      <a:pt x="896" y="1018"/>
                    </a:lnTo>
                    <a:lnTo>
                      <a:pt x="967" y="1169"/>
                    </a:lnTo>
                    <a:lnTo>
                      <a:pt x="1029" y="1322"/>
                    </a:lnTo>
                    <a:lnTo>
                      <a:pt x="1110" y="1553"/>
                    </a:lnTo>
                    <a:lnTo>
                      <a:pt x="1119" y="1544"/>
                    </a:lnTo>
                    <a:lnTo>
                      <a:pt x="1100" y="1279"/>
                    </a:lnTo>
                    <a:lnTo>
                      <a:pt x="1088" y="951"/>
                    </a:lnTo>
                    <a:lnTo>
                      <a:pt x="1083" y="0"/>
                    </a:lnTo>
                    <a:lnTo>
                      <a:pt x="1410" y="0"/>
                    </a:lnTo>
                    <a:lnTo>
                      <a:pt x="1410" y="2083"/>
                    </a:lnTo>
                    <a:lnTo>
                      <a:pt x="1047" y="2083"/>
                    </a:lnTo>
                    <a:lnTo>
                      <a:pt x="1047" y="208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 dirty="0">
                  <a:latin typeface="+mj-lt"/>
                </a:endParaRPr>
              </a:p>
            </p:txBody>
          </p:sp>
          <p:sp>
            <p:nvSpPr>
              <p:cNvPr id="44" name="Freeform 43"/>
              <p:cNvSpPr>
                <a:spLocks noEditPoints="1"/>
              </p:cNvSpPr>
              <p:nvPr/>
            </p:nvSpPr>
            <p:spPr bwMode="auto">
              <a:xfrm>
                <a:off x="13172" y="620"/>
                <a:ext cx="182" cy="229"/>
              </a:xfrm>
              <a:custGeom>
                <a:avLst/>
                <a:gdLst>
                  <a:gd name="T0" fmla="*/ 591 w 1273"/>
                  <a:gd name="T1" fmla="*/ 257 h 1598"/>
                  <a:gd name="T2" fmla="*/ 483 w 1273"/>
                  <a:gd name="T3" fmla="*/ 309 h 1598"/>
                  <a:gd name="T4" fmla="*/ 409 w 1273"/>
                  <a:gd name="T5" fmla="*/ 410 h 1598"/>
                  <a:gd name="T6" fmla="*/ 372 w 1273"/>
                  <a:gd name="T7" fmla="*/ 556 h 1598"/>
                  <a:gd name="T8" fmla="*/ 930 w 1273"/>
                  <a:gd name="T9" fmla="*/ 644 h 1598"/>
                  <a:gd name="T10" fmla="*/ 911 w 1273"/>
                  <a:gd name="T11" fmla="*/ 479 h 1598"/>
                  <a:gd name="T12" fmla="*/ 855 w 1273"/>
                  <a:gd name="T13" fmla="*/ 354 h 1598"/>
                  <a:gd name="T14" fmla="*/ 769 w 1273"/>
                  <a:gd name="T15" fmla="*/ 276 h 1598"/>
                  <a:gd name="T16" fmla="*/ 657 w 1273"/>
                  <a:gd name="T17" fmla="*/ 249 h 1598"/>
                  <a:gd name="T18" fmla="*/ 365 w 1273"/>
                  <a:gd name="T19" fmla="*/ 888 h 1598"/>
                  <a:gd name="T20" fmla="*/ 368 w 1273"/>
                  <a:gd name="T21" fmla="*/ 991 h 1598"/>
                  <a:gd name="T22" fmla="*/ 405 w 1273"/>
                  <a:gd name="T23" fmla="*/ 1142 h 1598"/>
                  <a:gd name="T24" fmla="*/ 491 w 1273"/>
                  <a:gd name="T25" fmla="*/ 1264 h 1598"/>
                  <a:gd name="T26" fmla="*/ 639 w 1273"/>
                  <a:gd name="T27" fmla="*/ 1335 h 1598"/>
                  <a:gd name="T28" fmla="*/ 843 w 1273"/>
                  <a:gd name="T29" fmla="*/ 1336 h 1598"/>
                  <a:gd name="T30" fmla="*/ 1032 w 1273"/>
                  <a:gd name="T31" fmla="*/ 1260 h 1598"/>
                  <a:gd name="T32" fmla="*/ 1250 w 1273"/>
                  <a:gd name="T33" fmla="*/ 1397 h 1598"/>
                  <a:gd name="T34" fmla="*/ 993 w 1273"/>
                  <a:gd name="T35" fmla="*/ 1548 h 1598"/>
                  <a:gd name="T36" fmla="*/ 702 w 1273"/>
                  <a:gd name="T37" fmla="*/ 1598 h 1598"/>
                  <a:gd name="T38" fmla="*/ 548 w 1273"/>
                  <a:gd name="T39" fmla="*/ 1583 h 1598"/>
                  <a:gd name="T40" fmla="*/ 411 w 1273"/>
                  <a:gd name="T41" fmla="*/ 1542 h 1598"/>
                  <a:gd name="T42" fmla="*/ 290 w 1273"/>
                  <a:gd name="T43" fmla="*/ 1475 h 1598"/>
                  <a:gd name="T44" fmla="*/ 190 w 1273"/>
                  <a:gd name="T45" fmla="*/ 1382 h 1598"/>
                  <a:gd name="T46" fmla="*/ 109 w 1273"/>
                  <a:gd name="T47" fmla="*/ 1267 h 1598"/>
                  <a:gd name="T48" fmla="*/ 49 w 1273"/>
                  <a:gd name="T49" fmla="*/ 1131 h 1598"/>
                  <a:gd name="T50" fmla="*/ 13 w 1273"/>
                  <a:gd name="T51" fmla="*/ 975 h 1598"/>
                  <a:gd name="T52" fmla="*/ 12 w 1273"/>
                  <a:gd name="T53" fmla="*/ 615 h 1598"/>
                  <a:gd name="T54" fmla="*/ 46 w 1273"/>
                  <a:gd name="T55" fmla="*/ 458 h 1598"/>
                  <a:gd name="T56" fmla="*/ 105 w 1273"/>
                  <a:gd name="T57" fmla="*/ 323 h 1598"/>
                  <a:gd name="T58" fmla="*/ 190 w 1273"/>
                  <a:gd name="T59" fmla="*/ 205 h 1598"/>
                  <a:gd name="T60" fmla="*/ 288 w 1273"/>
                  <a:gd name="T61" fmla="*/ 113 h 1598"/>
                  <a:gd name="T62" fmla="*/ 397 w 1273"/>
                  <a:gd name="T63" fmla="*/ 49 h 1598"/>
                  <a:gd name="T64" fmla="*/ 519 w 1273"/>
                  <a:gd name="T65" fmla="*/ 12 h 1598"/>
                  <a:gd name="T66" fmla="*/ 767 w 1273"/>
                  <a:gd name="T67" fmla="*/ 7 h 1598"/>
                  <a:gd name="T68" fmla="*/ 976 w 1273"/>
                  <a:gd name="T69" fmla="*/ 82 h 1598"/>
                  <a:gd name="T70" fmla="*/ 1122 w 1273"/>
                  <a:gd name="T71" fmla="*/ 205 h 1598"/>
                  <a:gd name="T72" fmla="*/ 1195 w 1273"/>
                  <a:gd name="T73" fmla="*/ 325 h 1598"/>
                  <a:gd name="T74" fmla="*/ 1245 w 1273"/>
                  <a:gd name="T75" fmla="*/ 485 h 1598"/>
                  <a:gd name="T76" fmla="*/ 1270 w 1273"/>
                  <a:gd name="T77" fmla="*/ 693 h 1598"/>
                  <a:gd name="T78" fmla="*/ 1273 w 1273"/>
                  <a:gd name="T79" fmla="*/ 888 h 1598"/>
                  <a:gd name="T80" fmla="*/ 365 w 1273"/>
                  <a:gd name="T81" fmla="*/ 888 h 15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273" h="1598">
                    <a:moveTo>
                      <a:pt x="657" y="249"/>
                    </a:moveTo>
                    <a:lnTo>
                      <a:pt x="591" y="257"/>
                    </a:lnTo>
                    <a:lnTo>
                      <a:pt x="532" y="276"/>
                    </a:lnTo>
                    <a:lnTo>
                      <a:pt x="483" y="309"/>
                    </a:lnTo>
                    <a:lnTo>
                      <a:pt x="441" y="354"/>
                    </a:lnTo>
                    <a:lnTo>
                      <a:pt x="409" y="410"/>
                    </a:lnTo>
                    <a:lnTo>
                      <a:pt x="386" y="479"/>
                    </a:lnTo>
                    <a:lnTo>
                      <a:pt x="372" y="556"/>
                    </a:lnTo>
                    <a:lnTo>
                      <a:pt x="368" y="644"/>
                    </a:lnTo>
                    <a:lnTo>
                      <a:pt x="930" y="644"/>
                    </a:lnTo>
                    <a:lnTo>
                      <a:pt x="925" y="556"/>
                    </a:lnTo>
                    <a:lnTo>
                      <a:pt x="911" y="479"/>
                    </a:lnTo>
                    <a:lnTo>
                      <a:pt x="887" y="410"/>
                    </a:lnTo>
                    <a:lnTo>
                      <a:pt x="855" y="354"/>
                    </a:lnTo>
                    <a:lnTo>
                      <a:pt x="816" y="309"/>
                    </a:lnTo>
                    <a:lnTo>
                      <a:pt x="769" y="276"/>
                    </a:lnTo>
                    <a:lnTo>
                      <a:pt x="715" y="257"/>
                    </a:lnTo>
                    <a:lnTo>
                      <a:pt x="657" y="249"/>
                    </a:lnTo>
                    <a:lnTo>
                      <a:pt x="657" y="249"/>
                    </a:lnTo>
                    <a:close/>
                    <a:moveTo>
                      <a:pt x="365" y="888"/>
                    </a:moveTo>
                    <a:lnTo>
                      <a:pt x="365" y="912"/>
                    </a:lnTo>
                    <a:lnTo>
                      <a:pt x="368" y="991"/>
                    </a:lnTo>
                    <a:lnTo>
                      <a:pt x="382" y="1068"/>
                    </a:lnTo>
                    <a:lnTo>
                      <a:pt x="405" y="1142"/>
                    </a:lnTo>
                    <a:lnTo>
                      <a:pt x="440" y="1208"/>
                    </a:lnTo>
                    <a:lnTo>
                      <a:pt x="491" y="1264"/>
                    </a:lnTo>
                    <a:lnTo>
                      <a:pt x="557" y="1307"/>
                    </a:lnTo>
                    <a:lnTo>
                      <a:pt x="639" y="1335"/>
                    </a:lnTo>
                    <a:lnTo>
                      <a:pt x="741" y="1346"/>
                    </a:lnTo>
                    <a:lnTo>
                      <a:pt x="843" y="1336"/>
                    </a:lnTo>
                    <a:lnTo>
                      <a:pt x="940" y="1307"/>
                    </a:lnTo>
                    <a:lnTo>
                      <a:pt x="1032" y="1260"/>
                    </a:lnTo>
                    <a:lnTo>
                      <a:pt x="1120" y="1195"/>
                    </a:lnTo>
                    <a:lnTo>
                      <a:pt x="1250" y="1397"/>
                    </a:lnTo>
                    <a:lnTo>
                      <a:pt x="1125" y="1485"/>
                    </a:lnTo>
                    <a:lnTo>
                      <a:pt x="993" y="1548"/>
                    </a:lnTo>
                    <a:lnTo>
                      <a:pt x="851" y="1586"/>
                    </a:lnTo>
                    <a:lnTo>
                      <a:pt x="702" y="1598"/>
                    </a:lnTo>
                    <a:lnTo>
                      <a:pt x="623" y="1594"/>
                    </a:lnTo>
                    <a:lnTo>
                      <a:pt x="548" y="1583"/>
                    </a:lnTo>
                    <a:lnTo>
                      <a:pt x="477" y="1566"/>
                    </a:lnTo>
                    <a:lnTo>
                      <a:pt x="411" y="1542"/>
                    </a:lnTo>
                    <a:lnTo>
                      <a:pt x="348" y="1511"/>
                    </a:lnTo>
                    <a:lnTo>
                      <a:pt x="290" y="1475"/>
                    </a:lnTo>
                    <a:lnTo>
                      <a:pt x="238" y="1431"/>
                    </a:lnTo>
                    <a:lnTo>
                      <a:pt x="190" y="1382"/>
                    </a:lnTo>
                    <a:lnTo>
                      <a:pt x="146" y="1327"/>
                    </a:lnTo>
                    <a:lnTo>
                      <a:pt x="109" y="1267"/>
                    </a:lnTo>
                    <a:lnTo>
                      <a:pt x="76" y="1202"/>
                    </a:lnTo>
                    <a:lnTo>
                      <a:pt x="49" y="1131"/>
                    </a:lnTo>
                    <a:lnTo>
                      <a:pt x="28" y="1056"/>
                    </a:lnTo>
                    <a:lnTo>
                      <a:pt x="13" y="975"/>
                    </a:lnTo>
                    <a:lnTo>
                      <a:pt x="0" y="801"/>
                    </a:lnTo>
                    <a:lnTo>
                      <a:pt x="12" y="615"/>
                    </a:lnTo>
                    <a:lnTo>
                      <a:pt x="26" y="534"/>
                    </a:lnTo>
                    <a:lnTo>
                      <a:pt x="46" y="458"/>
                    </a:lnTo>
                    <a:lnTo>
                      <a:pt x="72" y="388"/>
                    </a:lnTo>
                    <a:lnTo>
                      <a:pt x="105" y="323"/>
                    </a:lnTo>
                    <a:lnTo>
                      <a:pt x="144" y="262"/>
                    </a:lnTo>
                    <a:lnTo>
                      <a:pt x="190" y="205"/>
                    </a:lnTo>
                    <a:lnTo>
                      <a:pt x="238" y="154"/>
                    </a:lnTo>
                    <a:lnTo>
                      <a:pt x="288" y="113"/>
                    </a:lnTo>
                    <a:lnTo>
                      <a:pt x="341" y="78"/>
                    </a:lnTo>
                    <a:lnTo>
                      <a:pt x="397" y="49"/>
                    </a:lnTo>
                    <a:lnTo>
                      <a:pt x="456" y="28"/>
                    </a:lnTo>
                    <a:lnTo>
                      <a:pt x="519" y="12"/>
                    </a:lnTo>
                    <a:lnTo>
                      <a:pt x="657" y="0"/>
                    </a:lnTo>
                    <a:lnTo>
                      <a:pt x="767" y="7"/>
                    </a:lnTo>
                    <a:lnTo>
                      <a:pt x="873" y="34"/>
                    </a:lnTo>
                    <a:lnTo>
                      <a:pt x="976" y="82"/>
                    </a:lnTo>
                    <a:lnTo>
                      <a:pt x="1075" y="157"/>
                    </a:lnTo>
                    <a:lnTo>
                      <a:pt x="1122" y="205"/>
                    </a:lnTo>
                    <a:lnTo>
                      <a:pt x="1161" y="260"/>
                    </a:lnTo>
                    <a:lnTo>
                      <a:pt x="1195" y="325"/>
                    </a:lnTo>
                    <a:lnTo>
                      <a:pt x="1224" y="400"/>
                    </a:lnTo>
                    <a:lnTo>
                      <a:pt x="1245" y="485"/>
                    </a:lnTo>
                    <a:lnTo>
                      <a:pt x="1261" y="582"/>
                    </a:lnTo>
                    <a:lnTo>
                      <a:pt x="1270" y="693"/>
                    </a:lnTo>
                    <a:lnTo>
                      <a:pt x="1273" y="819"/>
                    </a:lnTo>
                    <a:lnTo>
                      <a:pt x="1273" y="888"/>
                    </a:lnTo>
                    <a:lnTo>
                      <a:pt x="365" y="888"/>
                    </a:lnTo>
                    <a:lnTo>
                      <a:pt x="365" y="88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 dirty="0">
                  <a:latin typeface="+mj-lt"/>
                </a:endParaRPr>
              </a:p>
            </p:txBody>
          </p:sp>
          <p:sp>
            <p:nvSpPr>
              <p:cNvPr id="45" name="Freeform 44"/>
              <p:cNvSpPr>
                <a:spLocks/>
              </p:cNvSpPr>
              <p:nvPr/>
            </p:nvSpPr>
            <p:spPr bwMode="auto">
              <a:xfrm>
                <a:off x="13375" y="622"/>
                <a:ext cx="292" cy="222"/>
              </a:xfrm>
              <a:custGeom>
                <a:avLst/>
                <a:gdLst>
                  <a:gd name="T0" fmla="*/ 1301 w 2041"/>
                  <a:gd name="T1" fmla="*/ 1553 h 1553"/>
                  <a:gd name="T2" fmla="*/ 1046 w 2041"/>
                  <a:gd name="T3" fmla="*/ 576 h 1553"/>
                  <a:gd name="T4" fmla="*/ 1017 w 2041"/>
                  <a:gd name="T5" fmla="*/ 446 h 1553"/>
                  <a:gd name="T6" fmla="*/ 1015 w 2041"/>
                  <a:gd name="T7" fmla="*/ 437 h 1553"/>
                  <a:gd name="T8" fmla="*/ 1014 w 2041"/>
                  <a:gd name="T9" fmla="*/ 437 h 1553"/>
                  <a:gd name="T10" fmla="*/ 1009 w 2041"/>
                  <a:gd name="T11" fmla="*/ 437 h 1553"/>
                  <a:gd name="T12" fmla="*/ 1009 w 2041"/>
                  <a:gd name="T13" fmla="*/ 437 h 1553"/>
                  <a:gd name="T14" fmla="*/ 1009 w 2041"/>
                  <a:gd name="T15" fmla="*/ 438 h 1553"/>
                  <a:gd name="T16" fmla="*/ 1004 w 2041"/>
                  <a:gd name="T17" fmla="*/ 465 h 1553"/>
                  <a:gd name="T18" fmla="*/ 910 w 2041"/>
                  <a:gd name="T19" fmla="*/ 867 h 1553"/>
                  <a:gd name="T20" fmla="*/ 416 w 2041"/>
                  <a:gd name="T21" fmla="*/ 1553 h 1553"/>
                  <a:gd name="T22" fmla="*/ 329 w 2041"/>
                  <a:gd name="T23" fmla="*/ 0 h 1553"/>
                  <a:gd name="T24" fmla="*/ 549 w 2041"/>
                  <a:gd name="T25" fmla="*/ 1008 h 1553"/>
                  <a:gd name="T26" fmla="*/ 571 w 2041"/>
                  <a:gd name="T27" fmla="*/ 1128 h 1553"/>
                  <a:gd name="T28" fmla="*/ 572 w 2041"/>
                  <a:gd name="T29" fmla="*/ 1137 h 1553"/>
                  <a:gd name="T30" fmla="*/ 572 w 2041"/>
                  <a:gd name="T31" fmla="*/ 1137 h 1553"/>
                  <a:gd name="T32" fmla="*/ 581 w 2041"/>
                  <a:gd name="T33" fmla="*/ 1137 h 1553"/>
                  <a:gd name="T34" fmla="*/ 581 w 2041"/>
                  <a:gd name="T35" fmla="*/ 1137 h 1553"/>
                  <a:gd name="T36" fmla="*/ 581 w 2041"/>
                  <a:gd name="T37" fmla="*/ 1135 h 1553"/>
                  <a:gd name="T38" fmla="*/ 587 w 2041"/>
                  <a:gd name="T39" fmla="*/ 1103 h 1553"/>
                  <a:gd name="T40" fmla="*/ 669 w 2041"/>
                  <a:gd name="T41" fmla="*/ 728 h 1553"/>
                  <a:gd name="T42" fmla="*/ 1189 w 2041"/>
                  <a:gd name="T43" fmla="*/ 24 h 1553"/>
                  <a:gd name="T44" fmla="*/ 1432 w 2041"/>
                  <a:gd name="T45" fmla="*/ 1019 h 1553"/>
                  <a:gd name="T46" fmla="*/ 1456 w 2041"/>
                  <a:gd name="T47" fmla="*/ 1135 h 1553"/>
                  <a:gd name="T48" fmla="*/ 1457 w 2041"/>
                  <a:gd name="T49" fmla="*/ 1143 h 1553"/>
                  <a:gd name="T50" fmla="*/ 1457 w 2041"/>
                  <a:gd name="T51" fmla="*/ 1144 h 1553"/>
                  <a:gd name="T52" fmla="*/ 1466 w 2041"/>
                  <a:gd name="T53" fmla="*/ 1144 h 1553"/>
                  <a:gd name="T54" fmla="*/ 1466 w 2041"/>
                  <a:gd name="T55" fmla="*/ 1144 h 1553"/>
                  <a:gd name="T56" fmla="*/ 1466 w 2041"/>
                  <a:gd name="T57" fmla="*/ 1143 h 1553"/>
                  <a:gd name="T58" fmla="*/ 1467 w 2041"/>
                  <a:gd name="T59" fmla="*/ 1133 h 1553"/>
                  <a:gd name="T60" fmla="*/ 1489 w 2041"/>
                  <a:gd name="T61" fmla="*/ 1005 h 1553"/>
                  <a:gd name="T62" fmla="*/ 1698 w 2041"/>
                  <a:gd name="T63" fmla="*/ 24 h 1553"/>
                  <a:gd name="T64" fmla="*/ 1610 w 2041"/>
                  <a:gd name="T65" fmla="*/ 1553 h 15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041" h="1553">
                    <a:moveTo>
                      <a:pt x="1610" y="1553"/>
                    </a:moveTo>
                    <a:lnTo>
                      <a:pt x="1301" y="1553"/>
                    </a:lnTo>
                    <a:lnTo>
                      <a:pt x="1114" y="852"/>
                    </a:lnTo>
                    <a:lnTo>
                      <a:pt x="1046" y="576"/>
                    </a:lnTo>
                    <a:lnTo>
                      <a:pt x="1024" y="476"/>
                    </a:lnTo>
                    <a:lnTo>
                      <a:pt x="1017" y="446"/>
                    </a:lnTo>
                    <a:lnTo>
                      <a:pt x="1015" y="439"/>
                    </a:lnTo>
                    <a:lnTo>
                      <a:pt x="1015" y="437"/>
                    </a:lnTo>
                    <a:lnTo>
                      <a:pt x="1014" y="437"/>
                    </a:lnTo>
                    <a:lnTo>
                      <a:pt x="1014" y="437"/>
                    </a:lnTo>
                    <a:lnTo>
                      <a:pt x="1014" y="437"/>
                    </a:lnTo>
                    <a:lnTo>
                      <a:pt x="1009" y="437"/>
                    </a:lnTo>
                    <a:lnTo>
                      <a:pt x="1009" y="437"/>
                    </a:lnTo>
                    <a:lnTo>
                      <a:pt x="1009" y="437"/>
                    </a:lnTo>
                    <a:lnTo>
                      <a:pt x="1009" y="437"/>
                    </a:lnTo>
                    <a:lnTo>
                      <a:pt x="1009" y="438"/>
                    </a:lnTo>
                    <a:lnTo>
                      <a:pt x="1008" y="443"/>
                    </a:lnTo>
                    <a:lnTo>
                      <a:pt x="1004" y="465"/>
                    </a:lnTo>
                    <a:lnTo>
                      <a:pt x="988" y="547"/>
                    </a:lnTo>
                    <a:lnTo>
                      <a:pt x="910" y="867"/>
                    </a:lnTo>
                    <a:lnTo>
                      <a:pt x="725" y="1553"/>
                    </a:lnTo>
                    <a:lnTo>
                      <a:pt x="416" y="1553"/>
                    </a:lnTo>
                    <a:lnTo>
                      <a:pt x="0" y="45"/>
                    </a:lnTo>
                    <a:lnTo>
                      <a:pt x="329" y="0"/>
                    </a:lnTo>
                    <a:lnTo>
                      <a:pt x="494" y="738"/>
                    </a:lnTo>
                    <a:lnTo>
                      <a:pt x="549" y="1008"/>
                    </a:lnTo>
                    <a:lnTo>
                      <a:pt x="566" y="1102"/>
                    </a:lnTo>
                    <a:lnTo>
                      <a:pt x="571" y="1128"/>
                    </a:lnTo>
                    <a:lnTo>
                      <a:pt x="572" y="1135"/>
                    </a:lnTo>
                    <a:lnTo>
                      <a:pt x="572" y="1137"/>
                    </a:lnTo>
                    <a:lnTo>
                      <a:pt x="572" y="1137"/>
                    </a:lnTo>
                    <a:lnTo>
                      <a:pt x="572" y="1137"/>
                    </a:lnTo>
                    <a:lnTo>
                      <a:pt x="573" y="1137"/>
                    </a:lnTo>
                    <a:lnTo>
                      <a:pt x="581" y="1137"/>
                    </a:lnTo>
                    <a:lnTo>
                      <a:pt x="581" y="1137"/>
                    </a:lnTo>
                    <a:lnTo>
                      <a:pt x="581" y="1137"/>
                    </a:lnTo>
                    <a:lnTo>
                      <a:pt x="581" y="1137"/>
                    </a:lnTo>
                    <a:lnTo>
                      <a:pt x="581" y="1135"/>
                    </a:lnTo>
                    <a:lnTo>
                      <a:pt x="582" y="1129"/>
                    </a:lnTo>
                    <a:lnTo>
                      <a:pt x="587" y="1103"/>
                    </a:lnTo>
                    <a:lnTo>
                      <a:pt x="604" y="1012"/>
                    </a:lnTo>
                    <a:lnTo>
                      <a:pt x="669" y="728"/>
                    </a:lnTo>
                    <a:lnTo>
                      <a:pt x="864" y="24"/>
                    </a:lnTo>
                    <a:lnTo>
                      <a:pt x="1189" y="24"/>
                    </a:lnTo>
                    <a:lnTo>
                      <a:pt x="1361" y="710"/>
                    </a:lnTo>
                    <a:lnTo>
                      <a:pt x="1432" y="1019"/>
                    </a:lnTo>
                    <a:lnTo>
                      <a:pt x="1451" y="1111"/>
                    </a:lnTo>
                    <a:lnTo>
                      <a:pt x="1456" y="1135"/>
                    </a:lnTo>
                    <a:lnTo>
                      <a:pt x="1457" y="1142"/>
                    </a:lnTo>
                    <a:lnTo>
                      <a:pt x="1457" y="1143"/>
                    </a:lnTo>
                    <a:lnTo>
                      <a:pt x="1457" y="1144"/>
                    </a:lnTo>
                    <a:lnTo>
                      <a:pt x="1457" y="1144"/>
                    </a:lnTo>
                    <a:lnTo>
                      <a:pt x="1457" y="1144"/>
                    </a:lnTo>
                    <a:lnTo>
                      <a:pt x="1466" y="1144"/>
                    </a:lnTo>
                    <a:lnTo>
                      <a:pt x="1466" y="1144"/>
                    </a:lnTo>
                    <a:lnTo>
                      <a:pt x="1466" y="1144"/>
                    </a:lnTo>
                    <a:lnTo>
                      <a:pt x="1466" y="1144"/>
                    </a:lnTo>
                    <a:lnTo>
                      <a:pt x="1466" y="1143"/>
                    </a:lnTo>
                    <a:lnTo>
                      <a:pt x="1466" y="1141"/>
                    </a:lnTo>
                    <a:lnTo>
                      <a:pt x="1467" y="1133"/>
                    </a:lnTo>
                    <a:lnTo>
                      <a:pt x="1473" y="1104"/>
                    </a:lnTo>
                    <a:lnTo>
                      <a:pt x="1489" y="1005"/>
                    </a:lnTo>
                    <a:lnTo>
                      <a:pt x="1541" y="734"/>
                    </a:lnTo>
                    <a:lnTo>
                      <a:pt x="1698" y="24"/>
                    </a:lnTo>
                    <a:lnTo>
                      <a:pt x="2041" y="24"/>
                    </a:lnTo>
                    <a:lnTo>
                      <a:pt x="1610" y="1553"/>
                    </a:lnTo>
                    <a:lnTo>
                      <a:pt x="1610" y="15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 dirty="0">
                  <a:latin typeface="+mj-lt"/>
                </a:endParaRPr>
              </a:p>
            </p:txBody>
          </p:sp>
          <p:sp>
            <p:nvSpPr>
              <p:cNvPr id="46" name="Freeform 45"/>
              <p:cNvSpPr>
                <a:spLocks noEditPoints="1"/>
              </p:cNvSpPr>
              <p:nvPr/>
            </p:nvSpPr>
            <p:spPr bwMode="auto">
              <a:xfrm>
                <a:off x="13798" y="545"/>
                <a:ext cx="203" cy="298"/>
              </a:xfrm>
              <a:custGeom>
                <a:avLst/>
                <a:gdLst>
                  <a:gd name="T0" fmla="*/ 529 w 1423"/>
                  <a:gd name="T1" fmla="*/ 280 h 2083"/>
                  <a:gd name="T2" fmla="*/ 340 w 1423"/>
                  <a:gd name="T3" fmla="*/ 280 h 2083"/>
                  <a:gd name="T4" fmla="*/ 340 w 1423"/>
                  <a:gd name="T5" fmla="*/ 939 h 2083"/>
                  <a:gd name="T6" fmla="*/ 517 w 1423"/>
                  <a:gd name="T7" fmla="*/ 939 h 2083"/>
                  <a:gd name="T8" fmla="*/ 637 w 1423"/>
                  <a:gd name="T9" fmla="*/ 934 h 2083"/>
                  <a:gd name="T10" fmla="*/ 731 w 1423"/>
                  <a:gd name="T11" fmla="*/ 919 h 2083"/>
                  <a:gd name="T12" fmla="*/ 803 w 1423"/>
                  <a:gd name="T13" fmla="*/ 892 h 2083"/>
                  <a:gd name="T14" fmla="*/ 857 w 1423"/>
                  <a:gd name="T15" fmla="*/ 852 h 2083"/>
                  <a:gd name="T16" fmla="*/ 895 w 1423"/>
                  <a:gd name="T17" fmla="*/ 803 h 2083"/>
                  <a:gd name="T18" fmla="*/ 925 w 1423"/>
                  <a:gd name="T19" fmla="*/ 745 h 2083"/>
                  <a:gd name="T20" fmla="*/ 944 w 1423"/>
                  <a:gd name="T21" fmla="*/ 676 h 2083"/>
                  <a:gd name="T22" fmla="*/ 951 w 1423"/>
                  <a:gd name="T23" fmla="*/ 598 h 2083"/>
                  <a:gd name="T24" fmla="*/ 944 w 1423"/>
                  <a:gd name="T25" fmla="*/ 525 h 2083"/>
                  <a:gd name="T26" fmla="*/ 927 w 1423"/>
                  <a:gd name="T27" fmla="*/ 460 h 2083"/>
                  <a:gd name="T28" fmla="*/ 899 w 1423"/>
                  <a:gd name="T29" fmla="*/ 405 h 2083"/>
                  <a:gd name="T30" fmla="*/ 855 w 1423"/>
                  <a:gd name="T31" fmla="*/ 361 h 2083"/>
                  <a:gd name="T32" fmla="*/ 797 w 1423"/>
                  <a:gd name="T33" fmla="*/ 325 h 2083"/>
                  <a:gd name="T34" fmla="*/ 725 w 1423"/>
                  <a:gd name="T35" fmla="*/ 300 h 2083"/>
                  <a:gd name="T36" fmla="*/ 635 w 1423"/>
                  <a:gd name="T37" fmla="*/ 285 h 2083"/>
                  <a:gd name="T38" fmla="*/ 529 w 1423"/>
                  <a:gd name="T39" fmla="*/ 280 h 2083"/>
                  <a:gd name="T40" fmla="*/ 529 w 1423"/>
                  <a:gd name="T41" fmla="*/ 280 h 2083"/>
                  <a:gd name="T42" fmla="*/ 1011 w 1423"/>
                  <a:gd name="T43" fmla="*/ 2083 h 2083"/>
                  <a:gd name="T44" fmla="*/ 830 w 1423"/>
                  <a:gd name="T45" fmla="*/ 1761 h 2083"/>
                  <a:gd name="T46" fmla="*/ 730 w 1423"/>
                  <a:gd name="T47" fmla="*/ 1589 h 2083"/>
                  <a:gd name="T48" fmla="*/ 642 w 1423"/>
                  <a:gd name="T49" fmla="*/ 1451 h 2083"/>
                  <a:gd name="T50" fmla="*/ 559 w 1423"/>
                  <a:gd name="T51" fmla="*/ 1339 h 2083"/>
                  <a:gd name="T52" fmla="*/ 475 w 1423"/>
                  <a:gd name="T53" fmla="*/ 1246 h 2083"/>
                  <a:gd name="T54" fmla="*/ 418 w 1423"/>
                  <a:gd name="T55" fmla="*/ 1201 h 2083"/>
                  <a:gd name="T56" fmla="*/ 384 w 1423"/>
                  <a:gd name="T57" fmla="*/ 1188 h 2083"/>
                  <a:gd name="T58" fmla="*/ 340 w 1423"/>
                  <a:gd name="T59" fmla="*/ 1183 h 2083"/>
                  <a:gd name="T60" fmla="*/ 340 w 1423"/>
                  <a:gd name="T61" fmla="*/ 2083 h 2083"/>
                  <a:gd name="T62" fmla="*/ 0 w 1423"/>
                  <a:gd name="T63" fmla="*/ 2083 h 2083"/>
                  <a:gd name="T64" fmla="*/ 0 w 1423"/>
                  <a:gd name="T65" fmla="*/ 0 h 2083"/>
                  <a:gd name="T66" fmla="*/ 634 w 1423"/>
                  <a:gd name="T67" fmla="*/ 0 h 2083"/>
                  <a:gd name="T68" fmla="*/ 797 w 1423"/>
                  <a:gd name="T69" fmla="*/ 12 h 2083"/>
                  <a:gd name="T70" fmla="*/ 937 w 1423"/>
                  <a:gd name="T71" fmla="*/ 47 h 2083"/>
                  <a:gd name="T72" fmla="*/ 998 w 1423"/>
                  <a:gd name="T73" fmla="*/ 73 h 2083"/>
                  <a:gd name="T74" fmla="*/ 1053 w 1423"/>
                  <a:gd name="T75" fmla="*/ 103 h 2083"/>
                  <a:gd name="T76" fmla="*/ 1148 w 1423"/>
                  <a:gd name="T77" fmla="*/ 176 h 2083"/>
                  <a:gd name="T78" fmla="*/ 1221 w 1423"/>
                  <a:gd name="T79" fmla="*/ 265 h 2083"/>
                  <a:gd name="T80" fmla="*/ 1272 w 1423"/>
                  <a:gd name="T81" fmla="*/ 366 h 2083"/>
                  <a:gd name="T82" fmla="*/ 1302 w 1423"/>
                  <a:gd name="T83" fmla="*/ 477 h 2083"/>
                  <a:gd name="T84" fmla="*/ 1311 w 1423"/>
                  <a:gd name="T85" fmla="*/ 596 h 2083"/>
                  <a:gd name="T86" fmla="*/ 1303 w 1423"/>
                  <a:gd name="T87" fmla="*/ 706 h 2083"/>
                  <a:gd name="T88" fmla="*/ 1276 w 1423"/>
                  <a:gd name="T89" fmla="*/ 811 h 2083"/>
                  <a:gd name="T90" fmla="*/ 1233 w 1423"/>
                  <a:gd name="T91" fmla="*/ 908 h 2083"/>
                  <a:gd name="T92" fmla="*/ 1175 w 1423"/>
                  <a:gd name="T93" fmla="*/ 994 h 2083"/>
                  <a:gd name="T94" fmla="*/ 1100 w 1423"/>
                  <a:gd name="T95" fmla="*/ 1066 h 2083"/>
                  <a:gd name="T96" fmla="*/ 1012 w 1423"/>
                  <a:gd name="T97" fmla="*/ 1120 h 2083"/>
                  <a:gd name="T98" fmla="*/ 909 w 1423"/>
                  <a:gd name="T99" fmla="*/ 1155 h 2083"/>
                  <a:gd name="T100" fmla="*/ 794 w 1423"/>
                  <a:gd name="T101" fmla="*/ 1168 h 2083"/>
                  <a:gd name="T102" fmla="*/ 825 w 1423"/>
                  <a:gd name="T103" fmla="*/ 1190 h 2083"/>
                  <a:gd name="T104" fmla="*/ 861 w 1423"/>
                  <a:gd name="T105" fmla="*/ 1224 h 2083"/>
                  <a:gd name="T106" fmla="*/ 942 w 1423"/>
                  <a:gd name="T107" fmla="*/ 1325 h 2083"/>
                  <a:gd name="T108" fmla="*/ 1031 w 1423"/>
                  <a:gd name="T109" fmla="*/ 1451 h 2083"/>
                  <a:gd name="T110" fmla="*/ 1116 w 1423"/>
                  <a:gd name="T111" fmla="*/ 1584 h 2083"/>
                  <a:gd name="T112" fmla="*/ 1423 w 1423"/>
                  <a:gd name="T113" fmla="*/ 2083 h 2083"/>
                  <a:gd name="T114" fmla="*/ 1011 w 1423"/>
                  <a:gd name="T115" fmla="*/ 2083 h 2083"/>
                  <a:gd name="T116" fmla="*/ 1011 w 1423"/>
                  <a:gd name="T117" fmla="*/ 2083 h 20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423" h="2083">
                    <a:moveTo>
                      <a:pt x="529" y="280"/>
                    </a:moveTo>
                    <a:lnTo>
                      <a:pt x="340" y="280"/>
                    </a:lnTo>
                    <a:lnTo>
                      <a:pt x="340" y="939"/>
                    </a:lnTo>
                    <a:lnTo>
                      <a:pt x="517" y="939"/>
                    </a:lnTo>
                    <a:lnTo>
                      <a:pt x="637" y="934"/>
                    </a:lnTo>
                    <a:lnTo>
                      <a:pt x="731" y="919"/>
                    </a:lnTo>
                    <a:lnTo>
                      <a:pt x="803" y="892"/>
                    </a:lnTo>
                    <a:lnTo>
                      <a:pt x="857" y="852"/>
                    </a:lnTo>
                    <a:lnTo>
                      <a:pt x="895" y="803"/>
                    </a:lnTo>
                    <a:lnTo>
                      <a:pt x="925" y="745"/>
                    </a:lnTo>
                    <a:lnTo>
                      <a:pt x="944" y="676"/>
                    </a:lnTo>
                    <a:lnTo>
                      <a:pt x="951" y="598"/>
                    </a:lnTo>
                    <a:lnTo>
                      <a:pt x="944" y="525"/>
                    </a:lnTo>
                    <a:lnTo>
                      <a:pt x="927" y="460"/>
                    </a:lnTo>
                    <a:lnTo>
                      <a:pt x="899" y="405"/>
                    </a:lnTo>
                    <a:lnTo>
                      <a:pt x="855" y="361"/>
                    </a:lnTo>
                    <a:lnTo>
                      <a:pt x="797" y="325"/>
                    </a:lnTo>
                    <a:lnTo>
                      <a:pt x="725" y="300"/>
                    </a:lnTo>
                    <a:lnTo>
                      <a:pt x="635" y="285"/>
                    </a:lnTo>
                    <a:lnTo>
                      <a:pt x="529" y="280"/>
                    </a:lnTo>
                    <a:lnTo>
                      <a:pt x="529" y="280"/>
                    </a:lnTo>
                    <a:close/>
                    <a:moveTo>
                      <a:pt x="1011" y="2083"/>
                    </a:moveTo>
                    <a:lnTo>
                      <a:pt x="830" y="1761"/>
                    </a:lnTo>
                    <a:lnTo>
                      <a:pt x="730" y="1589"/>
                    </a:lnTo>
                    <a:lnTo>
                      <a:pt x="642" y="1451"/>
                    </a:lnTo>
                    <a:lnTo>
                      <a:pt x="559" y="1339"/>
                    </a:lnTo>
                    <a:lnTo>
                      <a:pt x="475" y="1246"/>
                    </a:lnTo>
                    <a:lnTo>
                      <a:pt x="418" y="1201"/>
                    </a:lnTo>
                    <a:lnTo>
                      <a:pt x="384" y="1188"/>
                    </a:lnTo>
                    <a:lnTo>
                      <a:pt x="340" y="1183"/>
                    </a:lnTo>
                    <a:lnTo>
                      <a:pt x="340" y="2083"/>
                    </a:lnTo>
                    <a:lnTo>
                      <a:pt x="0" y="2083"/>
                    </a:lnTo>
                    <a:lnTo>
                      <a:pt x="0" y="0"/>
                    </a:lnTo>
                    <a:lnTo>
                      <a:pt x="634" y="0"/>
                    </a:lnTo>
                    <a:lnTo>
                      <a:pt x="797" y="12"/>
                    </a:lnTo>
                    <a:lnTo>
                      <a:pt x="937" y="47"/>
                    </a:lnTo>
                    <a:lnTo>
                      <a:pt x="998" y="73"/>
                    </a:lnTo>
                    <a:lnTo>
                      <a:pt x="1053" y="103"/>
                    </a:lnTo>
                    <a:lnTo>
                      <a:pt x="1148" y="176"/>
                    </a:lnTo>
                    <a:lnTo>
                      <a:pt x="1221" y="265"/>
                    </a:lnTo>
                    <a:lnTo>
                      <a:pt x="1272" y="366"/>
                    </a:lnTo>
                    <a:lnTo>
                      <a:pt x="1302" y="477"/>
                    </a:lnTo>
                    <a:lnTo>
                      <a:pt x="1311" y="596"/>
                    </a:lnTo>
                    <a:lnTo>
                      <a:pt x="1303" y="706"/>
                    </a:lnTo>
                    <a:lnTo>
                      <a:pt x="1276" y="811"/>
                    </a:lnTo>
                    <a:lnTo>
                      <a:pt x="1233" y="908"/>
                    </a:lnTo>
                    <a:lnTo>
                      <a:pt x="1175" y="994"/>
                    </a:lnTo>
                    <a:lnTo>
                      <a:pt x="1100" y="1066"/>
                    </a:lnTo>
                    <a:lnTo>
                      <a:pt x="1012" y="1120"/>
                    </a:lnTo>
                    <a:lnTo>
                      <a:pt x="909" y="1155"/>
                    </a:lnTo>
                    <a:lnTo>
                      <a:pt x="794" y="1168"/>
                    </a:lnTo>
                    <a:lnTo>
                      <a:pt x="825" y="1190"/>
                    </a:lnTo>
                    <a:lnTo>
                      <a:pt x="861" y="1224"/>
                    </a:lnTo>
                    <a:lnTo>
                      <a:pt x="942" y="1325"/>
                    </a:lnTo>
                    <a:lnTo>
                      <a:pt x="1031" y="1451"/>
                    </a:lnTo>
                    <a:lnTo>
                      <a:pt x="1116" y="1584"/>
                    </a:lnTo>
                    <a:lnTo>
                      <a:pt x="1423" y="2083"/>
                    </a:lnTo>
                    <a:lnTo>
                      <a:pt x="1011" y="2083"/>
                    </a:lnTo>
                    <a:lnTo>
                      <a:pt x="1011" y="208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 dirty="0">
                  <a:latin typeface="+mj-lt"/>
                </a:endParaRPr>
              </a:p>
            </p:txBody>
          </p:sp>
          <p:sp>
            <p:nvSpPr>
              <p:cNvPr id="47" name="Freeform 46"/>
              <p:cNvSpPr>
                <a:spLocks noEditPoints="1"/>
              </p:cNvSpPr>
              <p:nvPr/>
            </p:nvSpPr>
            <p:spPr bwMode="auto">
              <a:xfrm>
                <a:off x="14014" y="620"/>
                <a:ext cx="182" cy="229"/>
              </a:xfrm>
              <a:custGeom>
                <a:avLst/>
                <a:gdLst>
                  <a:gd name="T0" fmla="*/ 590 w 1273"/>
                  <a:gd name="T1" fmla="*/ 257 h 1598"/>
                  <a:gd name="T2" fmla="*/ 483 w 1273"/>
                  <a:gd name="T3" fmla="*/ 309 h 1598"/>
                  <a:gd name="T4" fmla="*/ 409 w 1273"/>
                  <a:gd name="T5" fmla="*/ 410 h 1598"/>
                  <a:gd name="T6" fmla="*/ 372 w 1273"/>
                  <a:gd name="T7" fmla="*/ 556 h 1598"/>
                  <a:gd name="T8" fmla="*/ 930 w 1273"/>
                  <a:gd name="T9" fmla="*/ 644 h 1598"/>
                  <a:gd name="T10" fmla="*/ 910 w 1273"/>
                  <a:gd name="T11" fmla="*/ 479 h 1598"/>
                  <a:gd name="T12" fmla="*/ 855 w 1273"/>
                  <a:gd name="T13" fmla="*/ 354 h 1598"/>
                  <a:gd name="T14" fmla="*/ 768 w 1273"/>
                  <a:gd name="T15" fmla="*/ 276 h 1598"/>
                  <a:gd name="T16" fmla="*/ 656 w 1273"/>
                  <a:gd name="T17" fmla="*/ 249 h 1598"/>
                  <a:gd name="T18" fmla="*/ 364 w 1273"/>
                  <a:gd name="T19" fmla="*/ 888 h 1598"/>
                  <a:gd name="T20" fmla="*/ 369 w 1273"/>
                  <a:gd name="T21" fmla="*/ 991 h 1598"/>
                  <a:gd name="T22" fmla="*/ 405 w 1273"/>
                  <a:gd name="T23" fmla="*/ 1142 h 1598"/>
                  <a:gd name="T24" fmla="*/ 490 w 1273"/>
                  <a:gd name="T25" fmla="*/ 1264 h 1598"/>
                  <a:gd name="T26" fmla="*/ 638 w 1273"/>
                  <a:gd name="T27" fmla="*/ 1335 h 1598"/>
                  <a:gd name="T28" fmla="*/ 843 w 1273"/>
                  <a:gd name="T29" fmla="*/ 1336 h 1598"/>
                  <a:gd name="T30" fmla="*/ 1032 w 1273"/>
                  <a:gd name="T31" fmla="*/ 1260 h 1598"/>
                  <a:gd name="T32" fmla="*/ 1249 w 1273"/>
                  <a:gd name="T33" fmla="*/ 1397 h 1598"/>
                  <a:gd name="T34" fmla="*/ 992 w 1273"/>
                  <a:gd name="T35" fmla="*/ 1548 h 1598"/>
                  <a:gd name="T36" fmla="*/ 701 w 1273"/>
                  <a:gd name="T37" fmla="*/ 1598 h 1598"/>
                  <a:gd name="T38" fmla="*/ 548 w 1273"/>
                  <a:gd name="T39" fmla="*/ 1583 h 1598"/>
                  <a:gd name="T40" fmla="*/ 410 w 1273"/>
                  <a:gd name="T41" fmla="*/ 1542 h 1598"/>
                  <a:gd name="T42" fmla="*/ 291 w 1273"/>
                  <a:gd name="T43" fmla="*/ 1475 h 1598"/>
                  <a:gd name="T44" fmla="*/ 189 w 1273"/>
                  <a:gd name="T45" fmla="*/ 1382 h 1598"/>
                  <a:gd name="T46" fmla="*/ 108 w 1273"/>
                  <a:gd name="T47" fmla="*/ 1267 h 1598"/>
                  <a:gd name="T48" fmla="*/ 49 w 1273"/>
                  <a:gd name="T49" fmla="*/ 1131 h 1598"/>
                  <a:gd name="T50" fmla="*/ 12 w 1273"/>
                  <a:gd name="T51" fmla="*/ 975 h 1598"/>
                  <a:gd name="T52" fmla="*/ 11 w 1273"/>
                  <a:gd name="T53" fmla="*/ 615 h 1598"/>
                  <a:gd name="T54" fmla="*/ 46 w 1273"/>
                  <a:gd name="T55" fmla="*/ 458 h 1598"/>
                  <a:gd name="T56" fmla="*/ 104 w 1273"/>
                  <a:gd name="T57" fmla="*/ 323 h 1598"/>
                  <a:gd name="T58" fmla="*/ 189 w 1273"/>
                  <a:gd name="T59" fmla="*/ 205 h 1598"/>
                  <a:gd name="T60" fmla="*/ 288 w 1273"/>
                  <a:gd name="T61" fmla="*/ 113 h 1598"/>
                  <a:gd name="T62" fmla="*/ 397 w 1273"/>
                  <a:gd name="T63" fmla="*/ 49 h 1598"/>
                  <a:gd name="T64" fmla="*/ 519 w 1273"/>
                  <a:gd name="T65" fmla="*/ 12 h 1598"/>
                  <a:gd name="T66" fmla="*/ 766 w 1273"/>
                  <a:gd name="T67" fmla="*/ 7 h 1598"/>
                  <a:gd name="T68" fmla="*/ 975 w 1273"/>
                  <a:gd name="T69" fmla="*/ 82 h 1598"/>
                  <a:gd name="T70" fmla="*/ 1121 w 1273"/>
                  <a:gd name="T71" fmla="*/ 205 h 1598"/>
                  <a:gd name="T72" fmla="*/ 1196 w 1273"/>
                  <a:gd name="T73" fmla="*/ 325 h 1598"/>
                  <a:gd name="T74" fmla="*/ 1245 w 1273"/>
                  <a:gd name="T75" fmla="*/ 485 h 1598"/>
                  <a:gd name="T76" fmla="*/ 1269 w 1273"/>
                  <a:gd name="T77" fmla="*/ 693 h 1598"/>
                  <a:gd name="T78" fmla="*/ 1273 w 1273"/>
                  <a:gd name="T79" fmla="*/ 888 h 1598"/>
                  <a:gd name="T80" fmla="*/ 364 w 1273"/>
                  <a:gd name="T81" fmla="*/ 888 h 15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273" h="1598">
                    <a:moveTo>
                      <a:pt x="656" y="249"/>
                    </a:moveTo>
                    <a:lnTo>
                      <a:pt x="590" y="257"/>
                    </a:lnTo>
                    <a:lnTo>
                      <a:pt x="533" y="276"/>
                    </a:lnTo>
                    <a:lnTo>
                      <a:pt x="483" y="309"/>
                    </a:lnTo>
                    <a:lnTo>
                      <a:pt x="442" y="354"/>
                    </a:lnTo>
                    <a:lnTo>
                      <a:pt x="409" y="410"/>
                    </a:lnTo>
                    <a:lnTo>
                      <a:pt x="386" y="479"/>
                    </a:lnTo>
                    <a:lnTo>
                      <a:pt x="372" y="556"/>
                    </a:lnTo>
                    <a:lnTo>
                      <a:pt x="367" y="644"/>
                    </a:lnTo>
                    <a:lnTo>
                      <a:pt x="930" y="644"/>
                    </a:lnTo>
                    <a:lnTo>
                      <a:pt x="925" y="556"/>
                    </a:lnTo>
                    <a:lnTo>
                      <a:pt x="910" y="479"/>
                    </a:lnTo>
                    <a:lnTo>
                      <a:pt x="887" y="410"/>
                    </a:lnTo>
                    <a:lnTo>
                      <a:pt x="855" y="354"/>
                    </a:lnTo>
                    <a:lnTo>
                      <a:pt x="815" y="309"/>
                    </a:lnTo>
                    <a:lnTo>
                      <a:pt x="768" y="276"/>
                    </a:lnTo>
                    <a:lnTo>
                      <a:pt x="715" y="257"/>
                    </a:lnTo>
                    <a:lnTo>
                      <a:pt x="656" y="249"/>
                    </a:lnTo>
                    <a:lnTo>
                      <a:pt x="656" y="249"/>
                    </a:lnTo>
                    <a:close/>
                    <a:moveTo>
                      <a:pt x="364" y="888"/>
                    </a:moveTo>
                    <a:lnTo>
                      <a:pt x="364" y="912"/>
                    </a:lnTo>
                    <a:lnTo>
                      <a:pt x="369" y="991"/>
                    </a:lnTo>
                    <a:lnTo>
                      <a:pt x="381" y="1068"/>
                    </a:lnTo>
                    <a:lnTo>
                      <a:pt x="405" y="1142"/>
                    </a:lnTo>
                    <a:lnTo>
                      <a:pt x="441" y="1208"/>
                    </a:lnTo>
                    <a:lnTo>
                      <a:pt x="490" y="1264"/>
                    </a:lnTo>
                    <a:lnTo>
                      <a:pt x="556" y="1307"/>
                    </a:lnTo>
                    <a:lnTo>
                      <a:pt x="638" y="1335"/>
                    </a:lnTo>
                    <a:lnTo>
                      <a:pt x="741" y="1346"/>
                    </a:lnTo>
                    <a:lnTo>
                      <a:pt x="843" y="1336"/>
                    </a:lnTo>
                    <a:lnTo>
                      <a:pt x="940" y="1307"/>
                    </a:lnTo>
                    <a:lnTo>
                      <a:pt x="1032" y="1260"/>
                    </a:lnTo>
                    <a:lnTo>
                      <a:pt x="1119" y="1195"/>
                    </a:lnTo>
                    <a:lnTo>
                      <a:pt x="1249" y="1397"/>
                    </a:lnTo>
                    <a:lnTo>
                      <a:pt x="1124" y="1485"/>
                    </a:lnTo>
                    <a:lnTo>
                      <a:pt x="992" y="1548"/>
                    </a:lnTo>
                    <a:lnTo>
                      <a:pt x="850" y="1586"/>
                    </a:lnTo>
                    <a:lnTo>
                      <a:pt x="701" y="1598"/>
                    </a:lnTo>
                    <a:lnTo>
                      <a:pt x="622" y="1594"/>
                    </a:lnTo>
                    <a:lnTo>
                      <a:pt x="548" y="1583"/>
                    </a:lnTo>
                    <a:lnTo>
                      <a:pt x="476" y="1566"/>
                    </a:lnTo>
                    <a:lnTo>
                      <a:pt x="410" y="1542"/>
                    </a:lnTo>
                    <a:lnTo>
                      <a:pt x="348" y="1511"/>
                    </a:lnTo>
                    <a:lnTo>
                      <a:pt x="291" y="1475"/>
                    </a:lnTo>
                    <a:lnTo>
                      <a:pt x="237" y="1431"/>
                    </a:lnTo>
                    <a:lnTo>
                      <a:pt x="189" y="1382"/>
                    </a:lnTo>
                    <a:lnTo>
                      <a:pt x="146" y="1327"/>
                    </a:lnTo>
                    <a:lnTo>
                      <a:pt x="108" y="1267"/>
                    </a:lnTo>
                    <a:lnTo>
                      <a:pt x="76" y="1202"/>
                    </a:lnTo>
                    <a:lnTo>
                      <a:pt x="49" y="1131"/>
                    </a:lnTo>
                    <a:lnTo>
                      <a:pt x="27" y="1056"/>
                    </a:lnTo>
                    <a:lnTo>
                      <a:pt x="12" y="975"/>
                    </a:lnTo>
                    <a:lnTo>
                      <a:pt x="0" y="801"/>
                    </a:lnTo>
                    <a:lnTo>
                      <a:pt x="11" y="615"/>
                    </a:lnTo>
                    <a:lnTo>
                      <a:pt x="25" y="534"/>
                    </a:lnTo>
                    <a:lnTo>
                      <a:pt x="46" y="458"/>
                    </a:lnTo>
                    <a:lnTo>
                      <a:pt x="71" y="388"/>
                    </a:lnTo>
                    <a:lnTo>
                      <a:pt x="104" y="323"/>
                    </a:lnTo>
                    <a:lnTo>
                      <a:pt x="144" y="262"/>
                    </a:lnTo>
                    <a:lnTo>
                      <a:pt x="189" y="205"/>
                    </a:lnTo>
                    <a:lnTo>
                      <a:pt x="237" y="154"/>
                    </a:lnTo>
                    <a:lnTo>
                      <a:pt x="288" y="113"/>
                    </a:lnTo>
                    <a:lnTo>
                      <a:pt x="341" y="78"/>
                    </a:lnTo>
                    <a:lnTo>
                      <a:pt x="397" y="49"/>
                    </a:lnTo>
                    <a:lnTo>
                      <a:pt x="456" y="28"/>
                    </a:lnTo>
                    <a:lnTo>
                      <a:pt x="519" y="12"/>
                    </a:lnTo>
                    <a:lnTo>
                      <a:pt x="656" y="0"/>
                    </a:lnTo>
                    <a:lnTo>
                      <a:pt x="766" y="7"/>
                    </a:lnTo>
                    <a:lnTo>
                      <a:pt x="873" y="34"/>
                    </a:lnTo>
                    <a:lnTo>
                      <a:pt x="975" y="82"/>
                    </a:lnTo>
                    <a:lnTo>
                      <a:pt x="1074" y="157"/>
                    </a:lnTo>
                    <a:lnTo>
                      <a:pt x="1121" y="205"/>
                    </a:lnTo>
                    <a:lnTo>
                      <a:pt x="1162" y="260"/>
                    </a:lnTo>
                    <a:lnTo>
                      <a:pt x="1196" y="325"/>
                    </a:lnTo>
                    <a:lnTo>
                      <a:pt x="1224" y="400"/>
                    </a:lnTo>
                    <a:lnTo>
                      <a:pt x="1245" y="485"/>
                    </a:lnTo>
                    <a:lnTo>
                      <a:pt x="1261" y="582"/>
                    </a:lnTo>
                    <a:lnTo>
                      <a:pt x="1269" y="693"/>
                    </a:lnTo>
                    <a:lnTo>
                      <a:pt x="1273" y="819"/>
                    </a:lnTo>
                    <a:lnTo>
                      <a:pt x="1273" y="888"/>
                    </a:lnTo>
                    <a:lnTo>
                      <a:pt x="364" y="888"/>
                    </a:lnTo>
                    <a:lnTo>
                      <a:pt x="364" y="88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 dirty="0">
                  <a:latin typeface="+mj-lt"/>
                </a:endParaRPr>
              </a:p>
            </p:txBody>
          </p:sp>
          <p:sp>
            <p:nvSpPr>
              <p:cNvPr id="48" name="Freeform 10"/>
              <p:cNvSpPr>
                <a:spLocks/>
              </p:cNvSpPr>
              <p:nvPr/>
            </p:nvSpPr>
            <p:spPr bwMode="auto">
              <a:xfrm>
                <a:off x="14232" y="526"/>
                <a:ext cx="81" cy="322"/>
              </a:xfrm>
              <a:custGeom>
                <a:avLst/>
                <a:gdLst>
                  <a:gd name="T0" fmla="*/ 365 w 563"/>
                  <a:gd name="T1" fmla="*/ 2249 h 2249"/>
                  <a:gd name="T2" fmla="*/ 306 w 563"/>
                  <a:gd name="T3" fmla="*/ 2246 h 2249"/>
                  <a:gd name="T4" fmla="*/ 254 w 563"/>
                  <a:gd name="T5" fmla="*/ 2236 h 2249"/>
                  <a:gd name="T6" fmla="*/ 209 w 563"/>
                  <a:gd name="T7" fmla="*/ 2220 h 2249"/>
                  <a:gd name="T8" fmla="*/ 172 w 563"/>
                  <a:gd name="T9" fmla="*/ 2200 h 2249"/>
                  <a:gd name="T10" fmla="*/ 112 w 563"/>
                  <a:gd name="T11" fmla="*/ 2148 h 2249"/>
                  <a:gd name="T12" fmla="*/ 73 w 563"/>
                  <a:gd name="T13" fmla="*/ 2083 h 2249"/>
                  <a:gd name="T14" fmla="*/ 48 w 563"/>
                  <a:gd name="T15" fmla="*/ 2012 h 2249"/>
                  <a:gd name="T16" fmla="*/ 36 w 563"/>
                  <a:gd name="T17" fmla="*/ 1941 h 2249"/>
                  <a:gd name="T18" fmla="*/ 30 w 563"/>
                  <a:gd name="T19" fmla="*/ 1819 h 2249"/>
                  <a:gd name="T20" fmla="*/ 30 w 563"/>
                  <a:gd name="T21" fmla="*/ 521 h 2249"/>
                  <a:gd name="T22" fmla="*/ 24 w 563"/>
                  <a:gd name="T23" fmla="*/ 268 h 2249"/>
                  <a:gd name="T24" fmla="*/ 0 w 563"/>
                  <a:gd name="T25" fmla="*/ 76 h 2249"/>
                  <a:gd name="T26" fmla="*/ 341 w 563"/>
                  <a:gd name="T27" fmla="*/ 0 h 2249"/>
                  <a:gd name="T28" fmla="*/ 356 w 563"/>
                  <a:gd name="T29" fmla="*/ 77 h 2249"/>
                  <a:gd name="T30" fmla="*/ 363 w 563"/>
                  <a:gd name="T31" fmla="*/ 171 h 2249"/>
                  <a:gd name="T32" fmla="*/ 368 w 563"/>
                  <a:gd name="T33" fmla="*/ 419 h 2249"/>
                  <a:gd name="T34" fmla="*/ 368 w 563"/>
                  <a:gd name="T35" fmla="*/ 1710 h 2249"/>
                  <a:gd name="T36" fmla="*/ 369 w 563"/>
                  <a:gd name="T37" fmla="*/ 1834 h 2249"/>
                  <a:gd name="T38" fmla="*/ 376 w 563"/>
                  <a:gd name="T39" fmla="*/ 1911 h 2249"/>
                  <a:gd name="T40" fmla="*/ 385 w 563"/>
                  <a:gd name="T41" fmla="*/ 1955 h 2249"/>
                  <a:gd name="T42" fmla="*/ 401 w 563"/>
                  <a:gd name="T43" fmla="*/ 1984 h 2249"/>
                  <a:gd name="T44" fmla="*/ 419 w 563"/>
                  <a:gd name="T45" fmla="*/ 2002 h 2249"/>
                  <a:gd name="T46" fmla="*/ 447 w 563"/>
                  <a:gd name="T47" fmla="*/ 2013 h 2249"/>
                  <a:gd name="T48" fmla="*/ 478 w 563"/>
                  <a:gd name="T49" fmla="*/ 2016 h 2249"/>
                  <a:gd name="T50" fmla="*/ 509 w 563"/>
                  <a:gd name="T51" fmla="*/ 2008 h 2249"/>
                  <a:gd name="T52" fmla="*/ 563 w 563"/>
                  <a:gd name="T53" fmla="*/ 2213 h 2249"/>
                  <a:gd name="T54" fmla="*/ 470 w 563"/>
                  <a:gd name="T55" fmla="*/ 2240 h 2249"/>
                  <a:gd name="T56" fmla="*/ 365 w 563"/>
                  <a:gd name="T57" fmla="*/ 2249 h 2249"/>
                  <a:gd name="T58" fmla="*/ 365 w 563"/>
                  <a:gd name="T59" fmla="*/ 2249 h 2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563" h="2249">
                    <a:moveTo>
                      <a:pt x="365" y="2249"/>
                    </a:moveTo>
                    <a:lnTo>
                      <a:pt x="306" y="2246"/>
                    </a:lnTo>
                    <a:lnTo>
                      <a:pt x="254" y="2236"/>
                    </a:lnTo>
                    <a:lnTo>
                      <a:pt x="209" y="2220"/>
                    </a:lnTo>
                    <a:lnTo>
                      <a:pt x="172" y="2200"/>
                    </a:lnTo>
                    <a:lnTo>
                      <a:pt x="112" y="2148"/>
                    </a:lnTo>
                    <a:lnTo>
                      <a:pt x="73" y="2083"/>
                    </a:lnTo>
                    <a:lnTo>
                      <a:pt x="48" y="2012"/>
                    </a:lnTo>
                    <a:lnTo>
                      <a:pt x="36" y="1941"/>
                    </a:lnTo>
                    <a:lnTo>
                      <a:pt x="30" y="1819"/>
                    </a:lnTo>
                    <a:lnTo>
                      <a:pt x="30" y="521"/>
                    </a:lnTo>
                    <a:lnTo>
                      <a:pt x="24" y="268"/>
                    </a:lnTo>
                    <a:lnTo>
                      <a:pt x="0" y="76"/>
                    </a:lnTo>
                    <a:lnTo>
                      <a:pt x="341" y="0"/>
                    </a:lnTo>
                    <a:lnTo>
                      <a:pt x="356" y="77"/>
                    </a:lnTo>
                    <a:lnTo>
                      <a:pt x="363" y="171"/>
                    </a:lnTo>
                    <a:lnTo>
                      <a:pt x="368" y="419"/>
                    </a:lnTo>
                    <a:lnTo>
                      <a:pt x="368" y="1710"/>
                    </a:lnTo>
                    <a:lnTo>
                      <a:pt x="369" y="1834"/>
                    </a:lnTo>
                    <a:lnTo>
                      <a:pt x="376" y="1911"/>
                    </a:lnTo>
                    <a:lnTo>
                      <a:pt x="385" y="1955"/>
                    </a:lnTo>
                    <a:lnTo>
                      <a:pt x="401" y="1984"/>
                    </a:lnTo>
                    <a:lnTo>
                      <a:pt x="419" y="2002"/>
                    </a:lnTo>
                    <a:lnTo>
                      <a:pt x="447" y="2013"/>
                    </a:lnTo>
                    <a:lnTo>
                      <a:pt x="478" y="2016"/>
                    </a:lnTo>
                    <a:lnTo>
                      <a:pt x="509" y="2008"/>
                    </a:lnTo>
                    <a:lnTo>
                      <a:pt x="563" y="2213"/>
                    </a:lnTo>
                    <a:lnTo>
                      <a:pt x="470" y="2240"/>
                    </a:lnTo>
                    <a:lnTo>
                      <a:pt x="365" y="2249"/>
                    </a:lnTo>
                    <a:lnTo>
                      <a:pt x="365" y="224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 dirty="0">
                  <a:latin typeface="+mj-lt"/>
                </a:endParaRPr>
              </a:p>
            </p:txBody>
          </p:sp>
          <p:sp>
            <p:nvSpPr>
              <p:cNvPr id="49" name="Freeform 11"/>
              <p:cNvSpPr>
                <a:spLocks noEditPoints="1"/>
              </p:cNvSpPr>
              <p:nvPr/>
            </p:nvSpPr>
            <p:spPr bwMode="auto">
              <a:xfrm>
                <a:off x="14336" y="530"/>
                <a:ext cx="63" cy="313"/>
              </a:xfrm>
              <a:custGeom>
                <a:avLst/>
                <a:gdLst>
                  <a:gd name="T0" fmla="*/ 50 w 438"/>
                  <a:gd name="T1" fmla="*/ 2192 h 2192"/>
                  <a:gd name="T2" fmla="*/ 50 w 438"/>
                  <a:gd name="T3" fmla="*/ 693 h 2192"/>
                  <a:gd name="T4" fmla="*/ 383 w 438"/>
                  <a:gd name="T5" fmla="*/ 633 h 2192"/>
                  <a:gd name="T6" fmla="*/ 383 w 438"/>
                  <a:gd name="T7" fmla="*/ 2192 h 2192"/>
                  <a:gd name="T8" fmla="*/ 50 w 438"/>
                  <a:gd name="T9" fmla="*/ 2192 h 2192"/>
                  <a:gd name="T10" fmla="*/ 50 w 438"/>
                  <a:gd name="T11" fmla="*/ 2192 h 2192"/>
                  <a:gd name="T12" fmla="*/ 215 w 438"/>
                  <a:gd name="T13" fmla="*/ 443 h 2192"/>
                  <a:gd name="T14" fmla="*/ 171 w 438"/>
                  <a:gd name="T15" fmla="*/ 439 h 2192"/>
                  <a:gd name="T16" fmla="*/ 131 w 438"/>
                  <a:gd name="T17" fmla="*/ 426 h 2192"/>
                  <a:gd name="T18" fmla="*/ 94 w 438"/>
                  <a:gd name="T19" fmla="*/ 406 h 2192"/>
                  <a:gd name="T20" fmla="*/ 62 w 438"/>
                  <a:gd name="T21" fmla="*/ 378 h 2192"/>
                  <a:gd name="T22" fmla="*/ 37 w 438"/>
                  <a:gd name="T23" fmla="*/ 346 h 2192"/>
                  <a:gd name="T24" fmla="*/ 18 w 438"/>
                  <a:gd name="T25" fmla="*/ 309 h 2192"/>
                  <a:gd name="T26" fmla="*/ 5 w 438"/>
                  <a:gd name="T27" fmla="*/ 267 h 2192"/>
                  <a:gd name="T28" fmla="*/ 0 w 438"/>
                  <a:gd name="T29" fmla="*/ 223 h 2192"/>
                  <a:gd name="T30" fmla="*/ 5 w 438"/>
                  <a:gd name="T31" fmla="*/ 179 h 2192"/>
                  <a:gd name="T32" fmla="*/ 18 w 438"/>
                  <a:gd name="T33" fmla="*/ 136 h 2192"/>
                  <a:gd name="T34" fmla="*/ 38 w 438"/>
                  <a:gd name="T35" fmla="*/ 99 h 2192"/>
                  <a:gd name="T36" fmla="*/ 64 w 438"/>
                  <a:gd name="T37" fmla="*/ 66 h 2192"/>
                  <a:gd name="T38" fmla="*/ 96 w 438"/>
                  <a:gd name="T39" fmla="*/ 39 h 2192"/>
                  <a:gd name="T40" fmla="*/ 134 w 438"/>
                  <a:gd name="T41" fmla="*/ 18 h 2192"/>
                  <a:gd name="T42" fmla="*/ 175 w 438"/>
                  <a:gd name="T43" fmla="*/ 5 h 2192"/>
                  <a:gd name="T44" fmla="*/ 220 w 438"/>
                  <a:gd name="T45" fmla="*/ 0 h 2192"/>
                  <a:gd name="T46" fmla="*/ 264 w 438"/>
                  <a:gd name="T47" fmla="*/ 5 h 2192"/>
                  <a:gd name="T48" fmla="*/ 304 w 438"/>
                  <a:gd name="T49" fmla="*/ 18 h 2192"/>
                  <a:gd name="T50" fmla="*/ 341 w 438"/>
                  <a:gd name="T51" fmla="*/ 38 h 2192"/>
                  <a:gd name="T52" fmla="*/ 373 w 438"/>
                  <a:gd name="T53" fmla="*/ 64 h 2192"/>
                  <a:gd name="T54" fmla="*/ 399 w 438"/>
                  <a:gd name="T55" fmla="*/ 98 h 2192"/>
                  <a:gd name="T56" fmla="*/ 419 w 438"/>
                  <a:gd name="T57" fmla="*/ 135 h 2192"/>
                  <a:gd name="T58" fmla="*/ 432 w 438"/>
                  <a:gd name="T59" fmla="*/ 177 h 2192"/>
                  <a:gd name="T60" fmla="*/ 438 w 438"/>
                  <a:gd name="T61" fmla="*/ 223 h 2192"/>
                  <a:gd name="T62" fmla="*/ 432 w 438"/>
                  <a:gd name="T63" fmla="*/ 267 h 2192"/>
                  <a:gd name="T64" fmla="*/ 419 w 438"/>
                  <a:gd name="T65" fmla="*/ 309 h 2192"/>
                  <a:gd name="T66" fmla="*/ 399 w 438"/>
                  <a:gd name="T67" fmla="*/ 346 h 2192"/>
                  <a:gd name="T68" fmla="*/ 373 w 438"/>
                  <a:gd name="T69" fmla="*/ 378 h 2192"/>
                  <a:gd name="T70" fmla="*/ 339 w 438"/>
                  <a:gd name="T71" fmla="*/ 406 h 2192"/>
                  <a:gd name="T72" fmla="*/ 301 w 438"/>
                  <a:gd name="T73" fmla="*/ 426 h 2192"/>
                  <a:gd name="T74" fmla="*/ 260 w 438"/>
                  <a:gd name="T75" fmla="*/ 439 h 2192"/>
                  <a:gd name="T76" fmla="*/ 215 w 438"/>
                  <a:gd name="T77" fmla="*/ 443 h 2192"/>
                  <a:gd name="T78" fmla="*/ 215 w 438"/>
                  <a:gd name="T79" fmla="*/ 443 h 2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38" h="2192">
                    <a:moveTo>
                      <a:pt x="50" y="2192"/>
                    </a:moveTo>
                    <a:lnTo>
                      <a:pt x="50" y="693"/>
                    </a:lnTo>
                    <a:lnTo>
                      <a:pt x="383" y="633"/>
                    </a:lnTo>
                    <a:lnTo>
                      <a:pt x="383" y="2192"/>
                    </a:lnTo>
                    <a:lnTo>
                      <a:pt x="50" y="2192"/>
                    </a:lnTo>
                    <a:lnTo>
                      <a:pt x="50" y="2192"/>
                    </a:lnTo>
                    <a:close/>
                    <a:moveTo>
                      <a:pt x="215" y="443"/>
                    </a:moveTo>
                    <a:lnTo>
                      <a:pt x="171" y="439"/>
                    </a:lnTo>
                    <a:lnTo>
                      <a:pt x="131" y="426"/>
                    </a:lnTo>
                    <a:lnTo>
                      <a:pt x="94" y="406"/>
                    </a:lnTo>
                    <a:lnTo>
                      <a:pt x="62" y="378"/>
                    </a:lnTo>
                    <a:lnTo>
                      <a:pt x="37" y="346"/>
                    </a:lnTo>
                    <a:lnTo>
                      <a:pt x="18" y="309"/>
                    </a:lnTo>
                    <a:lnTo>
                      <a:pt x="5" y="267"/>
                    </a:lnTo>
                    <a:lnTo>
                      <a:pt x="0" y="223"/>
                    </a:lnTo>
                    <a:lnTo>
                      <a:pt x="5" y="179"/>
                    </a:lnTo>
                    <a:lnTo>
                      <a:pt x="18" y="136"/>
                    </a:lnTo>
                    <a:lnTo>
                      <a:pt x="38" y="99"/>
                    </a:lnTo>
                    <a:lnTo>
                      <a:pt x="64" y="66"/>
                    </a:lnTo>
                    <a:lnTo>
                      <a:pt x="96" y="39"/>
                    </a:lnTo>
                    <a:lnTo>
                      <a:pt x="134" y="18"/>
                    </a:lnTo>
                    <a:lnTo>
                      <a:pt x="175" y="5"/>
                    </a:lnTo>
                    <a:lnTo>
                      <a:pt x="220" y="0"/>
                    </a:lnTo>
                    <a:lnTo>
                      <a:pt x="264" y="5"/>
                    </a:lnTo>
                    <a:lnTo>
                      <a:pt x="304" y="18"/>
                    </a:lnTo>
                    <a:lnTo>
                      <a:pt x="341" y="38"/>
                    </a:lnTo>
                    <a:lnTo>
                      <a:pt x="373" y="64"/>
                    </a:lnTo>
                    <a:lnTo>
                      <a:pt x="399" y="98"/>
                    </a:lnTo>
                    <a:lnTo>
                      <a:pt x="419" y="135"/>
                    </a:lnTo>
                    <a:lnTo>
                      <a:pt x="432" y="177"/>
                    </a:lnTo>
                    <a:lnTo>
                      <a:pt x="438" y="223"/>
                    </a:lnTo>
                    <a:lnTo>
                      <a:pt x="432" y="267"/>
                    </a:lnTo>
                    <a:lnTo>
                      <a:pt x="419" y="309"/>
                    </a:lnTo>
                    <a:lnTo>
                      <a:pt x="399" y="346"/>
                    </a:lnTo>
                    <a:lnTo>
                      <a:pt x="373" y="378"/>
                    </a:lnTo>
                    <a:lnTo>
                      <a:pt x="339" y="406"/>
                    </a:lnTo>
                    <a:lnTo>
                      <a:pt x="301" y="426"/>
                    </a:lnTo>
                    <a:lnTo>
                      <a:pt x="260" y="439"/>
                    </a:lnTo>
                    <a:lnTo>
                      <a:pt x="215" y="443"/>
                    </a:lnTo>
                    <a:lnTo>
                      <a:pt x="215" y="44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 dirty="0">
                  <a:latin typeface="+mj-lt"/>
                </a:endParaRPr>
              </a:p>
            </p:txBody>
          </p:sp>
          <p:sp>
            <p:nvSpPr>
              <p:cNvPr id="50" name="Freeform 12"/>
              <p:cNvSpPr>
                <a:spLocks/>
              </p:cNvSpPr>
              <p:nvPr/>
            </p:nvSpPr>
            <p:spPr bwMode="auto">
              <a:xfrm>
                <a:off x="14434" y="620"/>
                <a:ext cx="162" cy="229"/>
              </a:xfrm>
              <a:custGeom>
                <a:avLst/>
                <a:gdLst>
                  <a:gd name="T0" fmla="*/ 571 w 1134"/>
                  <a:gd name="T1" fmla="*/ 1598 h 1601"/>
                  <a:gd name="T2" fmla="*/ 433 w 1134"/>
                  <a:gd name="T3" fmla="*/ 1571 h 1601"/>
                  <a:gd name="T4" fmla="*/ 313 w 1134"/>
                  <a:gd name="T5" fmla="*/ 1518 h 1601"/>
                  <a:gd name="T6" fmla="*/ 211 w 1134"/>
                  <a:gd name="T7" fmla="*/ 1441 h 1601"/>
                  <a:gd name="T8" fmla="*/ 129 w 1134"/>
                  <a:gd name="T9" fmla="*/ 1341 h 1601"/>
                  <a:gd name="T10" fmla="*/ 42 w 1134"/>
                  <a:gd name="T11" fmla="*/ 1148 h 1601"/>
                  <a:gd name="T12" fmla="*/ 0 w 1134"/>
                  <a:gd name="T13" fmla="*/ 819 h 1601"/>
                  <a:gd name="T14" fmla="*/ 15 w 1134"/>
                  <a:gd name="T15" fmla="*/ 625 h 1601"/>
                  <a:gd name="T16" fmla="*/ 57 w 1134"/>
                  <a:gd name="T17" fmla="*/ 457 h 1601"/>
                  <a:gd name="T18" fmla="*/ 122 w 1134"/>
                  <a:gd name="T19" fmla="*/ 316 h 1601"/>
                  <a:gd name="T20" fmla="*/ 208 w 1134"/>
                  <a:gd name="T21" fmla="*/ 201 h 1601"/>
                  <a:gd name="T22" fmla="*/ 309 w 1134"/>
                  <a:gd name="T23" fmla="*/ 113 h 1601"/>
                  <a:gd name="T24" fmla="*/ 423 w 1134"/>
                  <a:gd name="T25" fmla="*/ 50 h 1601"/>
                  <a:gd name="T26" fmla="*/ 671 w 1134"/>
                  <a:gd name="T27" fmla="*/ 0 h 1601"/>
                  <a:gd name="T28" fmla="*/ 893 w 1134"/>
                  <a:gd name="T29" fmla="*/ 35 h 1601"/>
                  <a:gd name="T30" fmla="*/ 1093 w 1134"/>
                  <a:gd name="T31" fmla="*/ 165 h 1601"/>
                  <a:gd name="T32" fmla="*/ 861 w 1134"/>
                  <a:gd name="T33" fmla="*/ 332 h 1601"/>
                  <a:gd name="T34" fmla="*/ 735 w 1134"/>
                  <a:gd name="T35" fmla="*/ 275 h 1601"/>
                  <a:gd name="T36" fmla="*/ 596 w 1134"/>
                  <a:gd name="T37" fmla="*/ 278 h 1601"/>
                  <a:gd name="T38" fmla="*/ 473 w 1134"/>
                  <a:gd name="T39" fmla="*/ 355 h 1601"/>
                  <a:gd name="T40" fmla="*/ 402 w 1134"/>
                  <a:gd name="T41" fmla="*/ 500 h 1601"/>
                  <a:gd name="T42" fmla="*/ 371 w 1134"/>
                  <a:gd name="T43" fmla="*/ 712 h 1601"/>
                  <a:gd name="T44" fmla="*/ 373 w 1134"/>
                  <a:gd name="T45" fmla="*/ 987 h 1601"/>
                  <a:gd name="T46" fmla="*/ 424 w 1134"/>
                  <a:gd name="T47" fmla="*/ 1194 h 1601"/>
                  <a:gd name="T48" fmla="*/ 509 w 1134"/>
                  <a:gd name="T49" fmla="*/ 1297 h 1601"/>
                  <a:gd name="T50" fmla="*/ 612 w 1134"/>
                  <a:gd name="T51" fmla="*/ 1342 h 1601"/>
                  <a:gd name="T52" fmla="*/ 749 w 1134"/>
                  <a:gd name="T53" fmla="*/ 1339 h 1601"/>
                  <a:gd name="T54" fmla="*/ 903 w 1134"/>
                  <a:gd name="T55" fmla="*/ 1263 h 1601"/>
                  <a:gd name="T56" fmla="*/ 1134 w 1134"/>
                  <a:gd name="T57" fmla="*/ 1400 h 1601"/>
                  <a:gd name="T58" fmla="*/ 973 w 1134"/>
                  <a:gd name="T59" fmla="*/ 1525 h 1601"/>
                  <a:gd name="T60" fmla="*/ 855 w 1134"/>
                  <a:gd name="T61" fmla="*/ 1574 h 1601"/>
                  <a:gd name="T62" fmla="*/ 647 w 1134"/>
                  <a:gd name="T63" fmla="*/ 1601 h 16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134" h="1601">
                    <a:moveTo>
                      <a:pt x="647" y="1601"/>
                    </a:moveTo>
                    <a:lnTo>
                      <a:pt x="571" y="1598"/>
                    </a:lnTo>
                    <a:lnTo>
                      <a:pt x="500" y="1587"/>
                    </a:lnTo>
                    <a:lnTo>
                      <a:pt x="433" y="1571"/>
                    </a:lnTo>
                    <a:lnTo>
                      <a:pt x="371" y="1548"/>
                    </a:lnTo>
                    <a:lnTo>
                      <a:pt x="313" y="1518"/>
                    </a:lnTo>
                    <a:lnTo>
                      <a:pt x="260" y="1483"/>
                    </a:lnTo>
                    <a:lnTo>
                      <a:pt x="211" y="1441"/>
                    </a:lnTo>
                    <a:lnTo>
                      <a:pt x="167" y="1393"/>
                    </a:lnTo>
                    <a:lnTo>
                      <a:pt x="129" y="1341"/>
                    </a:lnTo>
                    <a:lnTo>
                      <a:pt x="95" y="1281"/>
                    </a:lnTo>
                    <a:lnTo>
                      <a:pt x="42" y="1148"/>
                    </a:lnTo>
                    <a:lnTo>
                      <a:pt x="11" y="994"/>
                    </a:lnTo>
                    <a:lnTo>
                      <a:pt x="0" y="819"/>
                    </a:lnTo>
                    <a:lnTo>
                      <a:pt x="4" y="718"/>
                    </a:lnTo>
                    <a:lnTo>
                      <a:pt x="15" y="625"/>
                    </a:lnTo>
                    <a:lnTo>
                      <a:pt x="33" y="537"/>
                    </a:lnTo>
                    <a:lnTo>
                      <a:pt x="57" y="457"/>
                    </a:lnTo>
                    <a:lnTo>
                      <a:pt x="87" y="384"/>
                    </a:lnTo>
                    <a:lnTo>
                      <a:pt x="122" y="316"/>
                    </a:lnTo>
                    <a:lnTo>
                      <a:pt x="163" y="256"/>
                    </a:lnTo>
                    <a:lnTo>
                      <a:pt x="208" y="201"/>
                    </a:lnTo>
                    <a:lnTo>
                      <a:pt x="257" y="154"/>
                    </a:lnTo>
                    <a:lnTo>
                      <a:pt x="309" y="113"/>
                    </a:lnTo>
                    <a:lnTo>
                      <a:pt x="364" y="77"/>
                    </a:lnTo>
                    <a:lnTo>
                      <a:pt x="423" y="50"/>
                    </a:lnTo>
                    <a:lnTo>
                      <a:pt x="545" y="12"/>
                    </a:lnTo>
                    <a:lnTo>
                      <a:pt x="671" y="0"/>
                    </a:lnTo>
                    <a:lnTo>
                      <a:pt x="788" y="8"/>
                    </a:lnTo>
                    <a:lnTo>
                      <a:pt x="893" y="35"/>
                    </a:lnTo>
                    <a:lnTo>
                      <a:pt x="992" y="86"/>
                    </a:lnTo>
                    <a:lnTo>
                      <a:pt x="1093" y="165"/>
                    </a:lnTo>
                    <a:lnTo>
                      <a:pt x="926" y="385"/>
                    </a:lnTo>
                    <a:lnTo>
                      <a:pt x="861" y="332"/>
                    </a:lnTo>
                    <a:lnTo>
                      <a:pt x="797" y="296"/>
                    </a:lnTo>
                    <a:lnTo>
                      <a:pt x="735" y="275"/>
                    </a:lnTo>
                    <a:lnTo>
                      <a:pt x="671" y="267"/>
                    </a:lnTo>
                    <a:lnTo>
                      <a:pt x="596" y="278"/>
                    </a:lnTo>
                    <a:lnTo>
                      <a:pt x="529" y="307"/>
                    </a:lnTo>
                    <a:lnTo>
                      <a:pt x="473" y="355"/>
                    </a:lnTo>
                    <a:lnTo>
                      <a:pt x="431" y="421"/>
                    </a:lnTo>
                    <a:lnTo>
                      <a:pt x="402" y="500"/>
                    </a:lnTo>
                    <a:lnTo>
                      <a:pt x="382" y="597"/>
                    </a:lnTo>
                    <a:lnTo>
                      <a:pt x="371" y="712"/>
                    </a:lnTo>
                    <a:lnTo>
                      <a:pt x="367" y="845"/>
                    </a:lnTo>
                    <a:lnTo>
                      <a:pt x="373" y="987"/>
                    </a:lnTo>
                    <a:lnTo>
                      <a:pt x="392" y="1103"/>
                    </a:lnTo>
                    <a:lnTo>
                      <a:pt x="424" y="1194"/>
                    </a:lnTo>
                    <a:lnTo>
                      <a:pt x="469" y="1261"/>
                    </a:lnTo>
                    <a:lnTo>
                      <a:pt x="509" y="1297"/>
                    </a:lnTo>
                    <a:lnTo>
                      <a:pt x="557" y="1325"/>
                    </a:lnTo>
                    <a:lnTo>
                      <a:pt x="612" y="1342"/>
                    </a:lnTo>
                    <a:lnTo>
                      <a:pt x="671" y="1349"/>
                    </a:lnTo>
                    <a:lnTo>
                      <a:pt x="749" y="1339"/>
                    </a:lnTo>
                    <a:lnTo>
                      <a:pt x="827" y="1310"/>
                    </a:lnTo>
                    <a:lnTo>
                      <a:pt x="903" y="1263"/>
                    </a:lnTo>
                    <a:lnTo>
                      <a:pt x="977" y="1198"/>
                    </a:lnTo>
                    <a:lnTo>
                      <a:pt x="1134" y="1400"/>
                    </a:lnTo>
                    <a:lnTo>
                      <a:pt x="1029" y="1489"/>
                    </a:lnTo>
                    <a:lnTo>
                      <a:pt x="973" y="1525"/>
                    </a:lnTo>
                    <a:lnTo>
                      <a:pt x="916" y="1552"/>
                    </a:lnTo>
                    <a:lnTo>
                      <a:pt x="855" y="1574"/>
                    </a:lnTo>
                    <a:lnTo>
                      <a:pt x="790" y="1590"/>
                    </a:lnTo>
                    <a:lnTo>
                      <a:pt x="647" y="1601"/>
                    </a:lnTo>
                    <a:lnTo>
                      <a:pt x="647" y="16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 dirty="0">
                  <a:latin typeface="+mj-lt"/>
                </a:endParaRPr>
              </a:p>
            </p:txBody>
          </p:sp>
          <p:sp>
            <p:nvSpPr>
              <p:cNvPr id="51" name="Freeform 13"/>
              <p:cNvSpPr>
                <a:spLocks noEditPoints="1"/>
              </p:cNvSpPr>
              <p:nvPr/>
            </p:nvSpPr>
            <p:spPr bwMode="auto">
              <a:xfrm>
                <a:off x="14604" y="784"/>
                <a:ext cx="64" cy="64"/>
              </a:xfrm>
              <a:custGeom>
                <a:avLst/>
                <a:gdLst>
                  <a:gd name="T0" fmla="*/ 212 w 446"/>
                  <a:gd name="T1" fmla="*/ 138 h 447"/>
                  <a:gd name="T2" fmla="*/ 194 w 446"/>
                  <a:gd name="T3" fmla="*/ 205 h 447"/>
                  <a:gd name="T4" fmla="*/ 236 w 446"/>
                  <a:gd name="T5" fmla="*/ 203 h 447"/>
                  <a:gd name="T6" fmla="*/ 258 w 446"/>
                  <a:gd name="T7" fmla="*/ 172 h 447"/>
                  <a:gd name="T8" fmla="*/ 240 w 446"/>
                  <a:gd name="T9" fmla="*/ 141 h 447"/>
                  <a:gd name="T10" fmla="*/ 266 w 446"/>
                  <a:gd name="T11" fmla="*/ 348 h 447"/>
                  <a:gd name="T12" fmla="*/ 216 w 446"/>
                  <a:gd name="T13" fmla="*/ 260 h 447"/>
                  <a:gd name="T14" fmla="*/ 201 w 446"/>
                  <a:gd name="T15" fmla="*/ 245 h 447"/>
                  <a:gd name="T16" fmla="*/ 194 w 446"/>
                  <a:gd name="T17" fmla="*/ 348 h 447"/>
                  <a:gd name="T18" fmla="*/ 145 w 446"/>
                  <a:gd name="T19" fmla="*/ 97 h 447"/>
                  <a:gd name="T20" fmla="*/ 269 w 446"/>
                  <a:gd name="T21" fmla="*/ 103 h 447"/>
                  <a:gd name="T22" fmla="*/ 306 w 446"/>
                  <a:gd name="T23" fmla="*/ 141 h 447"/>
                  <a:gd name="T24" fmla="*/ 307 w 446"/>
                  <a:gd name="T25" fmla="*/ 197 h 447"/>
                  <a:gd name="T26" fmla="*/ 277 w 446"/>
                  <a:gd name="T27" fmla="*/ 234 h 447"/>
                  <a:gd name="T28" fmla="*/ 266 w 446"/>
                  <a:gd name="T29" fmla="*/ 251 h 447"/>
                  <a:gd name="T30" fmla="*/ 266 w 446"/>
                  <a:gd name="T31" fmla="*/ 348 h 447"/>
                  <a:gd name="T32" fmla="*/ 223 w 446"/>
                  <a:gd name="T33" fmla="*/ 45 h 447"/>
                  <a:gd name="T34" fmla="*/ 156 w 446"/>
                  <a:gd name="T35" fmla="*/ 59 h 447"/>
                  <a:gd name="T36" fmla="*/ 65 w 446"/>
                  <a:gd name="T37" fmla="*/ 154 h 447"/>
                  <a:gd name="T38" fmla="*/ 51 w 446"/>
                  <a:gd name="T39" fmla="*/ 224 h 447"/>
                  <a:gd name="T40" fmla="*/ 65 w 446"/>
                  <a:gd name="T41" fmla="*/ 294 h 447"/>
                  <a:gd name="T42" fmla="*/ 156 w 446"/>
                  <a:gd name="T43" fmla="*/ 390 h 447"/>
                  <a:gd name="T44" fmla="*/ 223 w 446"/>
                  <a:gd name="T45" fmla="*/ 404 h 447"/>
                  <a:gd name="T46" fmla="*/ 290 w 446"/>
                  <a:gd name="T47" fmla="*/ 390 h 447"/>
                  <a:gd name="T48" fmla="*/ 381 w 446"/>
                  <a:gd name="T49" fmla="*/ 294 h 447"/>
                  <a:gd name="T50" fmla="*/ 394 w 446"/>
                  <a:gd name="T51" fmla="*/ 224 h 447"/>
                  <a:gd name="T52" fmla="*/ 381 w 446"/>
                  <a:gd name="T53" fmla="*/ 154 h 447"/>
                  <a:gd name="T54" fmla="*/ 290 w 446"/>
                  <a:gd name="T55" fmla="*/ 59 h 447"/>
                  <a:gd name="T56" fmla="*/ 223 w 446"/>
                  <a:gd name="T57" fmla="*/ 45 h 447"/>
                  <a:gd name="T58" fmla="*/ 223 w 446"/>
                  <a:gd name="T59" fmla="*/ 447 h 447"/>
                  <a:gd name="T60" fmla="*/ 136 w 446"/>
                  <a:gd name="T61" fmla="*/ 430 h 447"/>
                  <a:gd name="T62" fmla="*/ 66 w 446"/>
                  <a:gd name="T63" fmla="*/ 383 h 447"/>
                  <a:gd name="T64" fmla="*/ 18 w 446"/>
                  <a:gd name="T65" fmla="*/ 312 h 447"/>
                  <a:gd name="T66" fmla="*/ 0 w 446"/>
                  <a:gd name="T67" fmla="*/ 224 h 447"/>
                  <a:gd name="T68" fmla="*/ 18 w 446"/>
                  <a:gd name="T69" fmla="*/ 137 h 447"/>
                  <a:gd name="T70" fmla="*/ 66 w 446"/>
                  <a:gd name="T71" fmla="*/ 65 h 447"/>
                  <a:gd name="T72" fmla="*/ 136 w 446"/>
                  <a:gd name="T73" fmla="*/ 17 h 447"/>
                  <a:gd name="T74" fmla="*/ 223 w 446"/>
                  <a:gd name="T75" fmla="*/ 0 h 447"/>
                  <a:gd name="T76" fmla="*/ 309 w 446"/>
                  <a:gd name="T77" fmla="*/ 17 h 447"/>
                  <a:gd name="T78" fmla="*/ 379 w 446"/>
                  <a:gd name="T79" fmla="*/ 65 h 447"/>
                  <a:gd name="T80" fmla="*/ 427 w 446"/>
                  <a:gd name="T81" fmla="*/ 137 h 447"/>
                  <a:gd name="T82" fmla="*/ 446 w 446"/>
                  <a:gd name="T83" fmla="*/ 224 h 447"/>
                  <a:gd name="T84" fmla="*/ 427 w 446"/>
                  <a:gd name="T85" fmla="*/ 312 h 447"/>
                  <a:gd name="T86" fmla="*/ 379 w 446"/>
                  <a:gd name="T87" fmla="*/ 383 h 447"/>
                  <a:gd name="T88" fmla="*/ 309 w 446"/>
                  <a:gd name="T89" fmla="*/ 430 h 447"/>
                  <a:gd name="T90" fmla="*/ 223 w 446"/>
                  <a:gd name="T91" fmla="*/ 447 h 4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46" h="447">
                    <a:moveTo>
                      <a:pt x="240" y="141"/>
                    </a:moveTo>
                    <a:lnTo>
                      <a:pt x="212" y="138"/>
                    </a:lnTo>
                    <a:lnTo>
                      <a:pt x="194" y="138"/>
                    </a:lnTo>
                    <a:lnTo>
                      <a:pt x="194" y="205"/>
                    </a:lnTo>
                    <a:lnTo>
                      <a:pt x="211" y="205"/>
                    </a:lnTo>
                    <a:lnTo>
                      <a:pt x="236" y="203"/>
                    </a:lnTo>
                    <a:lnTo>
                      <a:pt x="248" y="196"/>
                    </a:lnTo>
                    <a:lnTo>
                      <a:pt x="258" y="172"/>
                    </a:lnTo>
                    <a:lnTo>
                      <a:pt x="254" y="153"/>
                    </a:lnTo>
                    <a:lnTo>
                      <a:pt x="240" y="141"/>
                    </a:lnTo>
                    <a:lnTo>
                      <a:pt x="240" y="141"/>
                    </a:lnTo>
                    <a:close/>
                    <a:moveTo>
                      <a:pt x="266" y="348"/>
                    </a:moveTo>
                    <a:lnTo>
                      <a:pt x="243" y="306"/>
                    </a:lnTo>
                    <a:lnTo>
                      <a:pt x="216" y="260"/>
                    </a:lnTo>
                    <a:lnTo>
                      <a:pt x="209" y="250"/>
                    </a:lnTo>
                    <a:lnTo>
                      <a:pt x="201" y="245"/>
                    </a:lnTo>
                    <a:lnTo>
                      <a:pt x="194" y="243"/>
                    </a:lnTo>
                    <a:lnTo>
                      <a:pt x="194" y="348"/>
                    </a:lnTo>
                    <a:lnTo>
                      <a:pt x="145" y="348"/>
                    </a:lnTo>
                    <a:lnTo>
                      <a:pt x="145" y="97"/>
                    </a:lnTo>
                    <a:lnTo>
                      <a:pt x="238" y="97"/>
                    </a:lnTo>
                    <a:lnTo>
                      <a:pt x="269" y="103"/>
                    </a:lnTo>
                    <a:lnTo>
                      <a:pt x="291" y="117"/>
                    </a:lnTo>
                    <a:lnTo>
                      <a:pt x="306" y="141"/>
                    </a:lnTo>
                    <a:lnTo>
                      <a:pt x="311" y="171"/>
                    </a:lnTo>
                    <a:lnTo>
                      <a:pt x="307" y="197"/>
                    </a:lnTo>
                    <a:lnTo>
                      <a:pt x="295" y="219"/>
                    </a:lnTo>
                    <a:lnTo>
                      <a:pt x="277" y="234"/>
                    </a:lnTo>
                    <a:lnTo>
                      <a:pt x="256" y="239"/>
                    </a:lnTo>
                    <a:lnTo>
                      <a:pt x="266" y="251"/>
                    </a:lnTo>
                    <a:lnTo>
                      <a:pt x="326" y="348"/>
                    </a:lnTo>
                    <a:lnTo>
                      <a:pt x="266" y="348"/>
                    </a:lnTo>
                    <a:lnTo>
                      <a:pt x="266" y="348"/>
                    </a:lnTo>
                    <a:close/>
                    <a:moveTo>
                      <a:pt x="223" y="45"/>
                    </a:moveTo>
                    <a:lnTo>
                      <a:pt x="189" y="48"/>
                    </a:lnTo>
                    <a:lnTo>
                      <a:pt x="156" y="59"/>
                    </a:lnTo>
                    <a:lnTo>
                      <a:pt x="101" y="97"/>
                    </a:lnTo>
                    <a:lnTo>
                      <a:pt x="65" y="154"/>
                    </a:lnTo>
                    <a:lnTo>
                      <a:pt x="55" y="188"/>
                    </a:lnTo>
                    <a:lnTo>
                      <a:pt x="51" y="224"/>
                    </a:lnTo>
                    <a:lnTo>
                      <a:pt x="55" y="260"/>
                    </a:lnTo>
                    <a:lnTo>
                      <a:pt x="65" y="294"/>
                    </a:lnTo>
                    <a:lnTo>
                      <a:pt x="101" y="351"/>
                    </a:lnTo>
                    <a:lnTo>
                      <a:pt x="156" y="390"/>
                    </a:lnTo>
                    <a:lnTo>
                      <a:pt x="189" y="400"/>
                    </a:lnTo>
                    <a:lnTo>
                      <a:pt x="223" y="404"/>
                    </a:lnTo>
                    <a:lnTo>
                      <a:pt x="257" y="400"/>
                    </a:lnTo>
                    <a:lnTo>
                      <a:pt x="290" y="390"/>
                    </a:lnTo>
                    <a:lnTo>
                      <a:pt x="344" y="351"/>
                    </a:lnTo>
                    <a:lnTo>
                      <a:pt x="381" y="294"/>
                    </a:lnTo>
                    <a:lnTo>
                      <a:pt x="391" y="260"/>
                    </a:lnTo>
                    <a:lnTo>
                      <a:pt x="394" y="224"/>
                    </a:lnTo>
                    <a:lnTo>
                      <a:pt x="391" y="188"/>
                    </a:lnTo>
                    <a:lnTo>
                      <a:pt x="381" y="154"/>
                    </a:lnTo>
                    <a:lnTo>
                      <a:pt x="344" y="97"/>
                    </a:lnTo>
                    <a:lnTo>
                      <a:pt x="290" y="59"/>
                    </a:lnTo>
                    <a:lnTo>
                      <a:pt x="257" y="48"/>
                    </a:lnTo>
                    <a:lnTo>
                      <a:pt x="223" y="45"/>
                    </a:lnTo>
                    <a:lnTo>
                      <a:pt x="223" y="45"/>
                    </a:lnTo>
                    <a:close/>
                    <a:moveTo>
                      <a:pt x="223" y="447"/>
                    </a:moveTo>
                    <a:lnTo>
                      <a:pt x="178" y="443"/>
                    </a:lnTo>
                    <a:lnTo>
                      <a:pt x="136" y="430"/>
                    </a:lnTo>
                    <a:lnTo>
                      <a:pt x="99" y="410"/>
                    </a:lnTo>
                    <a:lnTo>
                      <a:pt x="66" y="383"/>
                    </a:lnTo>
                    <a:lnTo>
                      <a:pt x="38" y="350"/>
                    </a:lnTo>
                    <a:lnTo>
                      <a:pt x="18" y="312"/>
                    </a:lnTo>
                    <a:lnTo>
                      <a:pt x="5" y="269"/>
                    </a:lnTo>
                    <a:lnTo>
                      <a:pt x="0" y="224"/>
                    </a:lnTo>
                    <a:lnTo>
                      <a:pt x="5" y="178"/>
                    </a:lnTo>
                    <a:lnTo>
                      <a:pt x="18" y="137"/>
                    </a:lnTo>
                    <a:lnTo>
                      <a:pt x="38" y="98"/>
                    </a:lnTo>
                    <a:lnTo>
                      <a:pt x="66" y="65"/>
                    </a:lnTo>
                    <a:lnTo>
                      <a:pt x="99" y="39"/>
                    </a:lnTo>
                    <a:lnTo>
                      <a:pt x="136" y="17"/>
                    </a:lnTo>
                    <a:lnTo>
                      <a:pt x="178" y="4"/>
                    </a:lnTo>
                    <a:lnTo>
                      <a:pt x="223" y="0"/>
                    </a:lnTo>
                    <a:lnTo>
                      <a:pt x="267" y="4"/>
                    </a:lnTo>
                    <a:lnTo>
                      <a:pt x="309" y="17"/>
                    </a:lnTo>
                    <a:lnTo>
                      <a:pt x="346" y="39"/>
                    </a:lnTo>
                    <a:lnTo>
                      <a:pt x="379" y="65"/>
                    </a:lnTo>
                    <a:lnTo>
                      <a:pt x="407" y="98"/>
                    </a:lnTo>
                    <a:lnTo>
                      <a:pt x="427" y="137"/>
                    </a:lnTo>
                    <a:lnTo>
                      <a:pt x="440" y="178"/>
                    </a:lnTo>
                    <a:lnTo>
                      <a:pt x="446" y="224"/>
                    </a:lnTo>
                    <a:lnTo>
                      <a:pt x="440" y="269"/>
                    </a:lnTo>
                    <a:lnTo>
                      <a:pt x="427" y="312"/>
                    </a:lnTo>
                    <a:lnTo>
                      <a:pt x="407" y="350"/>
                    </a:lnTo>
                    <a:lnTo>
                      <a:pt x="379" y="383"/>
                    </a:lnTo>
                    <a:lnTo>
                      <a:pt x="346" y="410"/>
                    </a:lnTo>
                    <a:lnTo>
                      <a:pt x="309" y="430"/>
                    </a:lnTo>
                    <a:lnTo>
                      <a:pt x="267" y="443"/>
                    </a:lnTo>
                    <a:lnTo>
                      <a:pt x="223" y="447"/>
                    </a:lnTo>
                    <a:lnTo>
                      <a:pt x="223" y="44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 dirty="0">
                  <a:latin typeface="+mj-lt"/>
                </a:endParaRPr>
              </a:p>
            </p:txBody>
          </p:sp>
        </p:grpSp>
        <p:grpSp>
          <p:nvGrpSpPr>
            <p:cNvPr id="39" name="Group 38"/>
            <p:cNvGrpSpPr>
              <a:grpSpLocks noChangeAspect="1"/>
            </p:cNvGrpSpPr>
            <p:nvPr/>
          </p:nvGrpSpPr>
          <p:grpSpPr bwMode="auto">
            <a:xfrm>
              <a:off x="16712421" y="4152115"/>
              <a:ext cx="739895" cy="603113"/>
              <a:chOff x="2941" y="7746"/>
              <a:chExt cx="1282" cy="1045"/>
            </a:xfrm>
            <a:grpFill/>
          </p:grpSpPr>
          <p:sp>
            <p:nvSpPr>
              <p:cNvPr id="40" name="Freeform 5"/>
              <p:cNvSpPr>
                <a:spLocks noEditPoints="1"/>
              </p:cNvSpPr>
              <p:nvPr/>
            </p:nvSpPr>
            <p:spPr bwMode="auto">
              <a:xfrm>
                <a:off x="2941" y="7746"/>
                <a:ext cx="1282" cy="1045"/>
              </a:xfrm>
              <a:custGeom>
                <a:avLst/>
                <a:gdLst>
                  <a:gd name="T0" fmla="*/ 6993 w 16668"/>
                  <a:gd name="T1" fmla="*/ 631 h 13581"/>
                  <a:gd name="T2" fmla="*/ 4730 w 16668"/>
                  <a:gd name="T3" fmla="*/ 1413 h 13581"/>
                  <a:gd name="T4" fmla="*/ 2851 w 16668"/>
                  <a:gd name="T5" fmla="*/ 2635 h 13581"/>
                  <a:gd name="T6" fmla="*/ 1447 w 16668"/>
                  <a:gd name="T7" fmla="*/ 4187 h 13581"/>
                  <a:gd name="T8" fmla="*/ 604 w 16668"/>
                  <a:gd name="T9" fmla="*/ 5963 h 13581"/>
                  <a:gd name="T10" fmla="*/ 413 w 16668"/>
                  <a:gd name="T11" fmla="*/ 7854 h 13581"/>
                  <a:gd name="T12" fmla="*/ 839 w 16668"/>
                  <a:gd name="T13" fmla="*/ 9486 h 13581"/>
                  <a:gd name="T14" fmla="*/ 1693 w 16668"/>
                  <a:gd name="T15" fmla="*/ 10803 h 13581"/>
                  <a:gd name="T16" fmla="*/ 2922 w 16668"/>
                  <a:gd name="T17" fmla="*/ 11872 h 13581"/>
                  <a:gd name="T18" fmla="*/ 4461 w 16668"/>
                  <a:gd name="T19" fmla="*/ 12650 h 13581"/>
                  <a:gd name="T20" fmla="*/ 6245 w 16668"/>
                  <a:gd name="T21" fmla="*/ 13093 h 13581"/>
                  <a:gd name="T22" fmla="*/ 8605 w 16668"/>
                  <a:gd name="T23" fmla="*/ 13123 h 13581"/>
                  <a:gd name="T24" fmla="*/ 11190 w 16668"/>
                  <a:gd name="T25" fmla="*/ 12495 h 13581"/>
                  <a:gd name="T26" fmla="*/ 13209 w 16668"/>
                  <a:gd name="T27" fmla="*/ 11418 h 13581"/>
                  <a:gd name="T28" fmla="*/ 14825 w 16668"/>
                  <a:gd name="T29" fmla="*/ 9924 h 13581"/>
                  <a:gd name="T30" fmla="*/ 15873 w 16668"/>
                  <a:gd name="T31" fmla="*/ 8175 h 13581"/>
                  <a:gd name="T32" fmla="*/ 16269 w 16668"/>
                  <a:gd name="T33" fmla="*/ 6327 h 13581"/>
                  <a:gd name="T34" fmla="*/ 16017 w 16668"/>
                  <a:gd name="T35" fmla="*/ 4582 h 13581"/>
                  <a:gd name="T36" fmla="*/ 15302 w 16668"/>
                  <a:gd name="T37" fmla="*/ 3192 h 13581"/>
                  <a:gd name="T38" fmla="*/ 14190 w 16668"/>
                  <a:gd name="T39" fmla="*/ 2035 h 13581"/>
                  <a:gd name="T40" fmla="*/ 12748 w 16668"/>
                  <a:gd name="T41" fmla="*/ 1156 h 13581"/>
                  <a:gd name="T42" fmla="*/ 11038 w 16668"/>
                  <a:gd name="T43" fmla="*/ 595 h 13581"/>
                  <a:gd name="T44" fmla="*/ 9127 w 16668"/>
                  <a:gd name="T45" fmla="*/ 399 h 13581"/>
                  <a:gd name="T46" fmla="*/ 6848 w 16668"/>
                  <a:gd name="T47" fmla="*/ 13557 h 13581"/>
                  <a:gd name="T48" fmla="*/ 4897 w 16668"/>
                  <a:gd name="T49" fmla="*/ 13213 h 13581"/>
                  <a:gd name="T50" fmla="*/ 3180 w 16668"/>
                  <a:gd name="T51" fmla="*/ 12497 h 13581"/>
                  <a:gd name="T52" fmla="*/ 1765 w 16668"/>
                  <a:gd name="T53" fmla="*/ 11454 h 13581"/>
                  <a:gd name="T54" fmla="*/ 722 w 16668"/>
                  <a:gd name="T55" fmla="*/ 10132 h 13581"/>
                  <a:gd name="T56" fmla="*/ 119 w 16668"/>
                  <a:gd name="T57" fmla="*/ 8576 h 13581"/>
                  <a:gd name="T58" fmla="*/ 66 w 16668"/>
                  <a:gd name="T59" fmla="*/ 6550 h 13581"/>
                  <a:gd name="T60" fmla="*/ 728 w 16668"/>
                  <a:gd name="T61" fmla="*/ 4612 h 13581"/>
                  <a:gd name="T62" fmla="*/ 2013 w 16668"/>
                  <a:gd name="T63" fmla="*/ 2874 h 13581"/>
                  <a:gd name="T64" fmla="*/ 3827 w 16668"/>
                  <a:gd name="T65" fmla="*/ 1451 h 13581"/>
                  <a:gd name="T66" fmla="*/ 6077 w 16668"/>
                  <a:gd name="T67" fmla="*/ 457 h 13581"/>
                  <a:gd name="T68" fmla="*/ 8018 w 16668"/>
                  <a:gd name="T69" fmla="*/ 60 h 13581"/>
                  <a:gd name="T70" fmla="*/ 9817 w 16668"/>
                  <a:gd name="T71" fmla="*/ 24 h 13581"/>
                  <a:gd name="T72" fmla="*/ 11768 w 16668"/>
                  <a:gd name="T73" fmla="*/ 368 h 13581"/>
                  <a:gd name="T74" fmla="*/ 13485 w 16668"/>
                  <a:gd name="T75" fmla="*/ 1084 h 13581"/>
                  <a:gd name="T76" fmla="*/ 14900 w 16668"/>
                  <a:gd name="T77" fmla="*/ 2126 h 13581"/>
                  <a:gd name="T78" fmla="*/ 15943 w 16668"/>
                  <a:gd name="T79" fmla="*/ 3449 h 13581"/>
                  <a:gd name="T80" fmla="*/ 16546 w 16668"/>
                  <a:gd name="T81" fmla="*/ 5005 h 13581"/>
                  <a:gd name="T82" fmla="*/ 16608 w 16668"/>
                  <a:gd name="T83" fmla="*/ 6998 h 13581"/>
                  <a:gd name="T84" fmla="*/ 15954 w 16668"/>
                  <a:gd name="T85" fmla="*/ 8950 h 13581"/>
                  <a:gd name="T86" fmla="*/ 14624 w 16668"/>
                  <a:gd name="T87" fmla="*/ 10743 h 13581"/>
                  <a:gd name="T88" fmla="*/ 12784 w 16668"/>
                  <a:gd name="T89" fmla="*/ 12167 h 13581"/>
                  <a:gd name="T90" fmla="*/ 10562 w 16668"/>
                  <a:gd name="T91" fmla="*/ 13132 h 13581"/>
                  <a:gd name="T92" fmla="*/ 8648 w 16668"/>
                  <a:gd name="T93" fmla="*/ 13521 h 13581"/>
                  <a:gd name="T94" fmla="*/ 7539 w 16668"/>
                  <a:gd name="T95" fmla="*/ 13581 h 135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6668" h="13581">
                    <a:moveTo>
                      <a:pt x="9127" y="399"/>
                    </a:moveTo>
                    <a:lnTo>
                      <a:pt x="8060" y="458"/>
                    </a:lnTo>
                    <a:lnTo>
                      <a:pt x="6993" y="631"/>
                    </a:lnTo>
                    <a:lnTo>
                      <a:pt x="6201" y="836"/>
                    </a:lnTo>
                    <a:lnTo>
                      <a:pt x="5446" y="1099"/>
                    </a:lnTo>
                    <a:lnTo>
                      <a:pt x="4730" y="1413"/>
                    </a:lnTo>
                    <a:lnTo>
                      <a:pt x="4056" y="1777"/>
                    </a:lnTo>
                    <a:lnTo>
                      <a:pt x="3429" y="2186"/>
                    </a:lnTo>
                    <a:lnTo>
                      <a:pt x="2851" y="2635"/>
                    </a:lnTo>
                    <a:lnTo>
                      <a:pt x="2327" y="3121"/>
                    </a:lnTo>
                    <a:lnTo>
                      <a:pt x="1857" y="3639"/>
                    </a:lnTo>
                    <a:lnTo>
                      <a:pt x="1447" y="4187"/>
                    </a:lnTo>
                    <a:lnTo>
                      <a:pt x="1099" y="4759"/>
                    </a:lnTo>
                    <a:lnTo>
                      <a:pt x="817" y="5352"/>
                    </a:lnTo>
                    <a:lnTo>
                      <a:pt x="604" y="5963"/>
                    </a:lnTo>
                    <a:lnTo>
                      <a:pt x="464" y="6585"/>
                    </a:lnTo>
                    <a:lnTo>
                      <a:pt x="399" y="7217"/>
                    </a:lnTo>
                    <a:lnTo>
                      <a:pt x="413" y="7854"/>
                    </a:lnTo>
                    <a:lnTo>
                      <a:pt x="509" y="8491"/>
                    </a:lnTo>
                    <a:lnTo>
                      <a:pt x="648" y="8999"/>
                    </a:lnTo>
                    <a:lnTo>
                      <a:pt x="839" y="9486"/>
                    </a:lnTo>
                    <a:lnTo>
                      <a:pt x="1078" y="9950"/>
                    </a:lnTo>
                    <a:lnTo>
                      <a:pt x="1364" y="10389"/>
                    </a:lnTo>
                    <a:lnTo>
                      <a:pt x="1693" y="10803"/>
                    </a:lnTo>
                    <a:lnTo>
                      <a:pt x="2065" y="11189"/>
                    </a:lnTo>
                    <a:lnTo>
                      <a:pt x="2475" y="11546"/>
                    </a:lnTo>
                    <a:lnTo>
                      <a:pt x="2922" y="11872"/>
                    </a:lnTo>
                    <a:lnTo>
                      <a:pt x="3404" y="12166"/>
                    </a:lnTo>
                    <a:lnTo>
                      <a:pt x="3918" y="12425"/>
                    </a:lnTo>
                    <a:lnTo>
                      <a:pt x="4461" y="12650"/>
                    </a:lnTo>
                    <a:lnTo>
                      <a:pt x="5032" y="12837"/>
                    </a:lnTo>
                    <a:lnTo>
                      <a:pt x="5627" y="12986"/>
                    </a:lnTo>
                    <a:lnTo>
                      <a:pt x="6245" y="13093"/>
                    </a:lnTo>
                    <a:lnTo>
                      <a:pt x="6884" y="13160"/>
                    </a:lnTo>
                    <a:lnTo>
                      <a:pt x="7539" y="13182"/>
                    </a:lnTo>
                    <a:lnTo>
                      <a:pt x="8605" y="13123"/>
                    </a:lnTo>
                    <a:lnTo>
                      <a:pt x="9672" y="12950"/>
                    </a:lnTo>
                    <a:lnTo>
                      <a:pt x="10445" y="12750"/>
                    </a:lnTo>
                    <a:lnTo>
                      <a:pt x="11190" y="12495"/>
                    </a:lnTo>
                    <a:lnTo>
                      <a:pt x="11902" y="12186"/>
                    </a:lnTo>
                    <a:lnTo>
                      <a:pt x="12576" y="11827"/>
                    </a:lnTo>
                    <a:lnTo>
                      <a:pt x="13209" y="11418"/>
                    </a:lnTo>
                    <a:lnTo>
                      <a:pt x="13798" y="10964"/>
                    </a:lnTo>
                    <a:lnTo>
                      <a:pt x="14338" y="10465"/>
                    </a:lnTo>
                    <a:lnTo>
                      <a:pt x="14825" y="9924"/>
                    </a:lnTo>
                    <a:lnTo>
                      <a:pt x="15245" y="9358"/>
                    </a:lnTo>
                    <a:lnTo>
                      <a:pt x="15595" y="8774"/>
                    </a:lnTo>
                    <a:lnTo>
                      <a:pt x="15873" y="8175"/>
                    </a:lnTo>
                    <a:lnTo>
                      <a:pt x="16079" y="7565"/>
                    </a:lnTo>
                    <a:lnTo>
                      <a:pt x="16211" y="6947"/>
                    </a:lnTo>
                    <a:lnTo>
                      <a:pt x="16269" y="6327"/>
                    </a:lnTo>
                    <a:lnTo>
                      <a:pt x="16251" y="5706"/>
                    </a:lnTo>
                    <a:lnTo>
                      <a:pt x="16156" y="5090"/>
                    </a:lnTo>
                    <a:lnTo>
                      <a:pt x="16017" y="4582"/>
                    </a:lnTo>
                    <a:lnTo>
                      <a:pt x="15826" y="4095"/>
                    </a:lnTo>
                    <a:lnTo>
                      <a:pt x="15587" y="3631"/>
                    </a:lnTo>
                    <a:lnTo>
                      <a:pt x="15302" y="3192"/>
                    </a:lnTo>
                    <a:lnTo>
                      <a:pt x="14972" y="2778"/>
                    </a:lnTo>
                    <a:lnTo>
                      <a:pt x="14600" y="2392"/>
                    </a:lnTo>
                    <a:lnTo>
                      <a:pt x="14190" y="2035"/>
                    </a:lnTo>
                    <a:lnTo>
                      <a:pt x="13743" y="1709"/>
                    </a:lnTo>
                    <a:lnTo>
                      <a:pt x="13261" y="1415"/>
                    </a:lnTo>
                    <a:lnTo>
                      <a:pt x="12748" y="1156"/>
                    </a:lnTo>
                    <a:lnTo>
                      <a:pt x="12204" y="931"/>
                    </a:lnTo>
                    <a:lnTo>
                      <a:pt x="11633" y="744"/>
                    </a:lnTo>
                    <a:lnTo>
                      <a:pt x="11038" y="595"/>
                    </a:lnTo>
                    <a:lnTo>
                      <a:pt x="10420" y="488"/>
                    </a:lnTo>
                    <a:lnTo>
                      <a:pt x="9782" y="422"/>
                    </a:lnTo>
                    <a:lnTo>
                      <a:pt x="9127" y="399"/>
                    </a:lnTo>
                    <a:lnTo>
                      <a:pt x="9127" y="399"/>
                    </a:lnTo>
                    <a:close/>
                    <a:moveTo>
                      <a:pt x="7539" y="13581"/>
                    </a:moveTo>
                    <a:lnTo>
                      <a:pt x="6848" y="13557"/>
                    </a:lnTo>
                    <a:lnTo>
                      <a:pt x="6175" y="13486"/>
                    </a:lnTo>
                    <a:lnTo>
                      <a:pt x="5524" y="13371"/>
                    </a:lnTo>
                    <a:lnTo>
                      <a:pt x="4897" y="13213"/>
                    </a:lnTo>
                    <a:lnTo>
                      <a:pt x="4295" y="13014"/>
                    </a:lnTo>
                    <a:lnTo>
                      <a:pt x="3721" y="12775"/>
                    </a:lnTo>
                    <a:lnTo>
                      <a:pt x="3180" y="12497"/>
                    </a:lnTo>
                    <a:lnTo>
                      <a:pt x="2671" y="12183"/>
                    </a:lnTo>
                    <a:lnTo>
                      <a:pt x="2199" y="11836"/>
                    </a:lnTo>
                    <a:lnTo>
                      <a:pt x="1765" y="11454"/>
                    </a:lnTo>
                    <a:lnTo>
                      <a:pt x="1373" y="11043"/>
                    </a:lnTo>
                    <a:lnTo>
                      <a:pt x="1025" y="10602"/>
                    </a:lnTo>
                    <a:lnTo>
                      <a:pt x="722" y="10132"/>
                    </a:lnTo>
                    <a:lnTo>
                      <a:pt x="469" y="9638"/>
                    </a:lnTo>
                    <a:lnTo>
                      <a:pt x="267" y="9118"/>
                    </a:lnTo>
                    <a:lnTo>
                      <a:pt x="119" y="8576"/>
                    </a:lnTo>
                    <a:lnTo>
                      <a:pt x="16" y="7899"/>
                    </a:lnTo>
                    <a:lnTo>
                      <a:pt x="0" y="7222"/>
                    </a:lnTo>
                    <a:lnTo>
                      <a:pt x="66" y="6550"/>
                    </a:lnTo>
                    <a:lnTo>
                      <a:pt x="212" y="5889"/>
                    </a:lnTo>
                    <a:lnTo>
                      <a:pt x="434" y="5241"/>
                    </a:lnTo>
                    <a:lnTo>
                      <a:pt x="728" y="4612"/>
                    </a:lnTo>
                    <a:lnTo>
                      <a:pt x="1091" y="4005"/>
                    </a:lnTo>
                    <a:lnTo>
                      <a:pt x="1521" y="3424"/>
                    </a:lnTo>
                    <a:lnTo>
                      <a:pt x="2013" y="2874"/>
                    </a:lnTo>
                    <a:lnTo>
                      <a:pt x="2563" y="2358"/>
                    </a:lnTo>
                    <a:lnTo>
                      <a:pt x="3169" y="1883"/>
                    </a:lnTo>
                    <a:lnTo>
                      <a:pt x="3827" y="1451"/>
                    </a:lnTo>
                    <a:lnTo>
                      <a:pt x="4533" y="1066"/>
                    </a:lnTo>
                    <a:lnTo>
                      <a:pt x="5284" y="734"/>
                    </a:lnTo>
                    <a:lnTo>
                      <a:pt x="6077" y="457"/>
                    </a:lnTo>
                    <a:lnTo>
                      <a:pt x="6909" y="241"/>
                    </a:lnTo>
                    <a:lnTo>
                      <a:pt x="7461" y="135"/>
                    </a:lnTo>
                    <a:lnTo>
                      <a:pt x="8018" y="60"/>
                    </a:lnTo>
                    <a:lnTo>
                      <a:pt x="8573" y="15"/>
                    </a:lnTo>
                    <a:lnTo>
                      <a:pt x="9127" y="0"/>
                    </a:lnTo>
                    <a:lnTo>
                      <a:pt x="9817" y="24"/>
                    </a:lnTo>
                    <a:lnTo>
                      <a:pt x="10489" y="95"/>
                    </a:lnTo>
                    <a:lnTo>
                      <a:pt x="11140" y="209"/>
                    </a:lnTo>
                    <a:lnTo>
                      <a:pt x="11768" y="368"/>
                    </a:lnTo>
                    <a:lnTo>
                      <a:pt x="12370" y="567"/>
                    </a:lnTo>
                    <a:lnTo>
                      <a:pt x="12944" y="806"/>
                    </a:lnTo>
                    <a:lnTo>
                      <a:pt x="13485" y="1084"/>
                    </a:lnTo>
                    <a:lnTo>
                      <a:pt x="13994" y="1398"/>
                    </a:lnTo>
                    <a:lnTo>
                      <a:pt x="14466" y="1745"/>
                    </a:lnTo>
                    <a:lnTo>
                      <a:pt x="14900" y="2126"/>
                    </a:lnTo>
                    <a:lnTo>
                      <a:pt x="15292" y="2538"/>
                    </a:lnTo>
                    <a:lnTo>
                      <a:pt x="15641" y="2979"/>
                    </a:lnTo>
                    <a:lnTo>
                      <a:pt x="15943" y="3449"/>
                    </a:lnTo>
                    <a:lnTo>
                      <a:pt x="16196" y="3943"/>
                    </a:lnTo>
                    <a:lnTo>
                      <a:pt x="16398" y="4463"/>
                    </a:lnTo>
                    <a:lnTo>
                      <a:pt x="16546" y="5005"/>
                    </a:lnTo>
                    <a:lnTo>
                      <a:pt x="16648" y="5666"/>
                    </a:lnTo>
                    <a:lnTo>
                      <a:pt x="16668" y="6333"/>
                    </a:lnTo>
                    <a:lnTo>
                      <a:pt x="16608" y="6998"/>
                    </a:lnTo>
                    <a:lnTo>
                      <a:pt x="16468" y="7659"/>
                    </a:lnTo>
                    <a:lnTo>
                      <a:pt x="16250" y="8311"/>
                    </a:lnTo>
                    <a:lnTo>
                      <a:pt x="15954" y="8950"/>
                    </a:lnTo>
                    <a:lnTo>
                      <a:pt x="15581" y="9574"/>
                    </a:lnTo>
                    <a:lnTo>
                      <a:pt x="15134" y="10177"/>
                    </a:lnTo>
                    <a:lnTo>
                      <a:pt x="14624" y="10743"/>
                    </a:lnTo>
                    <a:lnTo>
                      <a:pt x="14060" y="11264"/>
                    </a:lnTo>
                    <a:lnTo>
                      <a:pt x="13446" y="11740"/>
                    </a:lnTo>
                    <a:lnTo>
                      <a:pt x="12784" y="12167"/>
                    </a:lnTo>
                    <a:lnTo>
                      <a:pt x="12080" y="12543"/>
                    </a:lnTo>
                    <a:lnTo>
                      <a:pt x="11338" y="12866"/>
                    </a:lnTo>
                    <a:lnTo>
                      <a:pt x="10562" y="13132"/>
                    </a:lnTo>
                    <a:lnTo>
                      <a:pt x="9757" y="13340"/>
                    </a:lnTo>
                    <a:lnTo>
                      <a:pt x="9203" y="13445"/>
                    </a:lnTo>
                    <a:lnTo>
                      <a:pt x="8648" y="13521"/>
                    </a:lnTo>
                    <a:lnTo>
                      <a:pt x="8093" y="13566"/>
                    </a:lnTo>
                    <a:lnTo>
                      <a:pt x="7539" y="13581"/>
                    </a:lnTo>
                    <a:lnTo>
                      <a:pt x="7539" y="135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 dirty="0">
                  <a:latin typeface="+mj-lt"/>
                </a:endParaRPr>
              </a:p>
            </p:txBody>
          </p:sp>
          <p:sp>
            <p:nvSpPr>
              <p:cNvPr id="41" name="Freeform 6"/>
              <p:cNvSpPr>
                <a:spLocks noEditPoints="1"/>
              </p:cNvSpPr>
              <p:nvPr/>
            </p:nvSpPr>
            <p:spPr bwMode="auto">
              <a:xfrm>
                <a:off x="3265" y="7905"/>
                <a:ext cx="745" cy="745"/>
              </a:xfrm>
              <a:custGeom>
                <a:avLst/>
                <a:gdLst>
                  <a:gd name="T0" fmla="*/ 3949 w 9689"/>
                  <a:gd name="T1" fmla="*/ 490 h 9689"/>
                  <a:gd name="T2" fmla="*/ 2728 w 9689"/>
                  <a:gd name="T3" fmla="*/ 937 h 9689"/>
                  <a:gd name="T4" fmla="*/ 1703 w 9689"/>
                  <a:gd name="T5" fmla="*/ 1703 h 9689"/>
                  <a:gd name="T6" fmla="*/ 936 w 9689"/>
                  <a:gd name="T7" fmla="*/ 2727 h 9689"/>
                  <a:gd name="T8" fmla="*/ 490 w 9689"/>
                  <a:gd name="T9" fmla="*/ 3950 h 9689"/>
                  <a:gd name="T10" fmla="*/ 422 w 9689"/>
                  <a:gd name="T11" fmla="*/ 5299 h 9689"/>
                  <a:gd name="T12" fmla="*/ 750 w 9689"/>
                  <a:gd name="T13" fmla="*/ 6573 h 9689"/>
                  <a:gd name="T14" fmla="*/ 1415 w 9689"/>
                  <a:gd name="T15" fmla="*/ 7671 h 9689"/>
                  <a:gd name="T16" fmla="*/ 2360 w 9689"/>
                  <a:gd name="T17" fmla="*/ 8529 h 9689"/>
                  <a:gd name="T18" fmla="*/ 3524 w 9689"/>
                  <a:gd name="T19" fmla="*/ 9090 h 9689"/>
                  <a:gd name="T20" fmla="*/ 4844 w 9689"/>
                  <a:gd name="T21" fmla="*/ 9290 h 9689"/>
                  <a:gd name="T22" fmla="*/ 6165 w 9689"/>
                  <a:gd name="T23" fmla="*/ 9090 h 9689"/>
                  <a:gd name="T24" fmla="*/ 7328 w 9689"/>
                  <a:gd name="T25" fmla="*/ 8529 h 9689"/>
                  <a:gd name="T26" fmla="*/ 8273 w 9689"/>
                  <a:gd name="T27" fmla="*/ 7671 h 9689"/>
                  <a:gd name="T28" fmla="*/ 8940 w 9689"/>
                  <a:gd name="T29" fmla="*/ 6573 h 9689"/>
                  <a:gd name="T30" fmla="*/ 9267 w 9689"/>
                  <a:gd name="T31" fmla="*/ 5299 h 9689"/>
                  <a:gd name="T32" fmla="*/ 9199 w 9689"/>
                  <a:gd name="T33" fmla="*/ 3950 h 9689"/>
                  <a:gd name="T34" fmla="*/ 8752 w 9689"/>
                  <a:gd name="T35" fmla="*/ 2727 h 9689"/>
                  <a:gd name="T36" fmla="*/ 7987 w 9689"/>
                  <a:gd name="T37" fmla="*/ 1703 h 9689"/>
                  <a:gd name="T38" fmla="*/ 6961 w 9689"/>
                  <a:gd name="T39" fmla="*/ 937 h 9689"/>
                  <a:gd name="T40" fmla="*/ 5739 w 9689"/>
                  <a:gd name="T41" fmla="*/ 490 h 9689"/>
                  <a:gd name="T42" fmla="*/ 4844 w 9689"/>
                  <a:gd name="T43" fmla="*/ 400 h 9689"/>
                  <a:gd name="T44" fmla="*/ 3869 w 9689"/>
                  <a:gd name="T45" fmla="*/ 9590 h 9689"/>
                  <a:gd name="T46" fmla="*/ 2537 w 9689"/>
                  <a:gd name="T47" fmla="*/ 9104 h 9689"/>
                  <a:gd name="T48" fmla="*/ 1420 w 9689"/>
                  <a:gd name="T49" fmla="*/ 8269 h 9689"/>
                  <a:gd name="T50" fmla="*/ 586 w 9689"/>
                  <a:gd name="T51" fmla="*/ 7152 h 9689"/>
                  <a:gd name="T52" fmla="*/ 99 w 9689"/>
                  <a:gd name="T53" fmla="*/ 5820 h 9689"/>
                  <a:gd name="T54" fmla="*/ 26 w 9689"/>
                  <a:gd name="T55" fmla="*/ 4350 h 9689"/>
                  <a:gd name="T56" fmla="*/ 381 w 9689"/>
                  <a:gd name="T57" fmla="*/ 2961 h 9689"/>
                  <a:gd name="T58" fmla="*/ 1107 w 9689"/>
                  <a:gd name="T59" fmla="*/ 1764 h 9689"/>
                  <a:gd name="T60" fmla="*/ 2138 w 9689"/>
                  <a:gd name="T61" fmla="*/ 828 h 9689"/>
                  <a:gd name="T62" fmla="*/ 3406 w 9689"/>
                  <a:gd name="T63" fmla="*/ 218 h 9689"/>
                  <a:gd name="T64" fmla="*/ 4844 w 9689"/>
                  <a:gd name="T65" fmla="*/ 0 h 9689"/>
                  <a:gd name="T66" fmla="*/ 6283 w 9689"/>
                  <a:gd name="T67" fmla="*/ 218 h 9689"/>
                  <a:gd name="T68" fmla="*/ 7552 w 9689"/>
                  <a:gd name="T69" fmla="*/ 828 h 9689"/>
                  <a:gd name="T70" fmla="*/ 8581 w 9689"/>
                  <a:gd name="T71" fmla="*/ 1764 h 9689"/>
                  <a:gd name="T72" fmla="*/ 9308 w 9689"/>
                  <a:gd name="T73" fmla="*/ 2961 h 9689"/>
                  <a:gd name="T74" fmla="*/ 9664 w 9689"/>
                  <a:gd name="T75" fmla="*/ 4350 h 9689"/>
                  <a:gd name="T76" fmla="*/ 9590 w 9689"/>
                  <a:gd name="T77" fmla="*/ 5820 h 9689"/>
                  <a:gd name="T78" fmla="*/ 9104 w 9689"/>
                  <a:gd name="T79" fmla="*/ 7152 h 9689"/>
                  <a:gd name="T80" fmla="*/ 8268 w 9689"/>
                  <a:gd name="T81" fmla="*/ 8269 h 9689"/>
                  <a:gd name="T82" fmla="*/ 7152 w 9689"/>
                  <a:gd name="T83" fmla="*/ 9104 h 9689"/>
                  <a:gd name="T84" fmla="*/ 5820 w 9689"/>
                  <a:gd name="T85" fmla="*/ 9590 h 9689"/>
                  <a:gd name="T86" fmla="*/ 4844 w 9689"/>
                  <a:gd name="T87" fmla="*/ 9689 h 96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689" h="9689">
                    <a:moveTo>
                      <a:pt x="4844" y="400"/>
                    </a:moveTo>
                    <a:lnTo>
                      <a:pt x="4390" y="423"/>
                    </a:lnTo>
                    <a:lnTo>
                      <a:pt x="3949" y="490"/>
                    </a:lnTo>
                    <a:lnTo>
                      <a:pt x="3524" y="600"/>
                    </a:lnTo>
                    <a:lnTo>
                      <a:pt x="3116" y="749"/>
                    </a:lnTo>
                    <a:lnTo>
                      <a:pt x="2728" y="937"/>
                    </a:lnTo>
                    <a:lnTo>
                      <a:pt x="2360" y="1159"/>
                    </a:lnTo>
                    <a:lnTo>
                      <a:pt x="2018" y="1416"/>
                    </a:lnTo>
                    <a:lnTo>
                      <a:pt x="1703" y="1703"/>
                    </a:lnTo>
                    <a:lnTo>
                      <a:pt x="1415" y="2019"/>
                    </a:lnTo>
                    <a:lnTo>
                      <a:pt x="1160" y="2361"/>
                    </a:lnTo>
                    <a:lnTo>
                      <a:pt x="936" y="2727"/>
                    </a:lnTo>
                    <a:lnTo>
                      <a:pt x="750" y="3116"/>
                    </a:lnTo>
                    <a:lnTo>
                      <a:pt x="599" y="3524"/>
                    </a:lnTo>
                    <a:lnTo>
                      <a:pt x="490" y="3950"/>
                    </a:lnTo>
                    <a:lnTo>
                      <a:pt x="422" y="4391"/>
                    </a:lnTo>
                    <a:lnTo>
                      <a:pt x="399" y="4845"/>
                    </a:lnTo>
                    <a:lnTo>
                      <a:pt x="422" y="5299"/>
                    </a:lnTo>
                    <a:lnTo>
                      <a:pt x="490" y="5740"/>
                    </a:lnTo>
                    <a:lnTo>
                      <a:pt x="599" y="6164"/>
                    </a:lnTo>
                    <a:lnTo>
                      <a:pt x="750" y="6573"/>
                    </a:lnTo>
                    <a:lnTo>
                      <a:pt x="936" y="6961"/>
                    </a:lnTo>
                    <a:lnTo>
                      <a:pt x="1160" y="7329"/>
                    </a:lnTo>
                    <a:lnTo>
                      <a:pt x="1415" y="7671"/>
                    </a:lnTo>
                    <a:lnTo>
                      <a:pt x="1703" y="7987"/>
                    </a:lnTo>
                    <a:lnTo>
                      <a:pt x="2018" y="8274"/>
                    </a:lnTo>
                    <a:lnTo>
                      <a:pt x="2360" y="8529"/>
                    </a:lnTo>
                    <a:lnTo>
                      <a:pt x="2728" y="8753"/>
                    </a:lnTo>
                    <a:lnTo>
                      <a:pt x="3116" y="8940"/>
                    </a:lnTo>
                    <a:lnTo>
                      <a:pt x="3524" y="9090"/>
                    </a:lnTo>
                    <a:lnTo>
                      <a:pt x="3949" y="9199"/>
                    </a:lnTo>
                    <a:lnTo>
                      <a:pt x="4390" y="9267"/>
                    </a:lnTo>
                    <a:lnTo>
                      <a:pt x="4844" y="9290"/>
                    </a:lnTo>
                    <a:lnTo>
                      <a:pt x="5298" y="9267"/>
                    </a:lnTo>
                    <a:lnTo>
                      <a:pt x="5739" y="9199"/>
                    </a:lnTo>
                    <a:lnTo>
                      <a:pt x="6165" y="9090"/>
                    </a:lnTo>
                    <a:lnTo>
                      <a:pt x="6573" y="8940"/>
                    </a:lnTo>
                    <a:lnTo>
                      <a:pt x="6961" y="8753"/>
                    </a:lnTo>
                    <a:lnTo>
                      <a:pt x="7328" y="8529"/>
                    </a:lnTo>
                    <a:lnTo>
                      <a:pt x="7670" y="8274"/>
                    </a:lnTo>
                    <a:lnTo>
                      <a:pt x="7987" y="7987"/>
                    </a:lnTo>
                    <a:lnTo>
                      <a:pt x="8273" y="7671"/>
                    </a:lnTo>
                    <a:lnTo>
                      <a:pt x="8529" y="7329"/>
                    </a:lnTo>
                    <a:lnTo>
                      <a:pt x="8752" y="6961"/>
                    </a:lnTo>
                    <a:lnTo>
                      <a:pt x="8940" y="6573"/>
                    </a:lnTo>
                    <a:lnTo>
                      <a:pt x="9089" y="6164"/>
                    </a:lnTo>
                    <a:lnTo>
                      <a:pt x="9199" y="5740"/>
                    </a:lnTo>
                    <a:lnTo>
                      <a:pt x="9267" y="5299"/>
                    </a:lnTo>
                    <a:lnTo>
                      <a:pt x="9290" y="4845"/>
                    </a:lnTo>
                    <a:lnTo>
                      <a:pt x="9267" y="4391"/>
                    </a:lnTo>
                    <a:lnTo>
                      <a:pt x="9199" y="3950"/>
                    </a:lnTo>
                    <a:lnTo>
                      <a:pt x="9089" y="3524"/>
                    </a:lnTo>
                    <a:lnTo>
                      <a:pt x="8940" y="3116"/>
                    </a:lnTo>
                    <a:lnTo>
                      <a:pt x="8752" y="2727"/>
                    </a:lnTo>
                    <a:lnTo>
                      <a:pt x="8529" y="2361"/>
                    </a:lnTo>
                    <a:lnTo>
                      <a:pt x="8273" y="2019"/>
                    </a:lnTo>
                    <a:lnTo>
                      <a:pt x="7987" y="1703"/>
                    </a:lnTo>
                    <a:lnTo>
                      <a:pt x="7670" y="1416"/>
                    </a:lnTo>
                    <a:lnTo>
                      <a:pt x="7328" y="1159"/>
                    </a:lnTo>
                    <a:lnTo>
                      <a:pt x="6961" y="937"/>
                    </a:lnTo>
                    <a:lnTo>
                      <a:pt x="6573" y="749"/>
                    </a:lnTo>
                    <a:lnTo>
                      <a:pt x="6165" y="600"/>
                    </a:lnTo>
                    <a:lnTo>
                      <a:pt x="5739" y="490"/>
                    </a:lnTo>
                    <a:lnTo>
                      <a:pt x="5298" y="423"/>
                    </a:lnTo>
                    <a:lnTo>
                      <a:pt x="4844" y="400"/>
                    </a:lnTo>
                    <a:lnTo>
                      <a:pt x="4844" y="400"/>
                    </a:lnTo>
                    <a:close/>
                    <a:moveTo>
                      <a:pt x="4844" y="9689"/>
                    </a:moveTo>
                    <a:lnTo>
                      <a:pt x="4350" y="9664"/>
                    </a:lnTo>
                    <a:lnTo>
                      <a:pt x="3869" y="9590"/>
                    </a:lnTo>
                    <a:lnTo>
                      <a:pt x="3406" y="9471"/>
                    </a:lnTo>
                    <a:lnTo>
                      <a:pt x="2960" y="9308"/>
                    </a:lnTo>
                    <a:lnTo>
                      <a:pt x="2537" y="9104"/>
                    </a:lnTo>
                    <a:lnTo>
                      <a:pt x="2138" y="8861"/>
                    </a:lnTo>
                    <a:lnTo>
                      <a:pt x="1765" y="8582"/>
                    </a:lnTo>
                    <a:lnTo>
                      <a:pt x="1420" y="8269"/>
                    </a:lnTo>
                    <a:lnTo>
                      <a:pt x="1107" y="7924"/>
                    </a:lnTo>
                    <a:lnTo>
                      <a:pt x="829" y="7552"/>
                    </a:lnTo>
                    <a:lnTo>
                      <a:pt x="586" y="7152"/>
                    </a:lnTo>
                    <a:lnTo>
                      <a:pt x="381" y="6729"/>
                    </a:lnTo>
                    <a:lnTo>
                      <a:pt x="219" y="6283"/>
                    </a:lnTo>
                    <a:lnTo>
                      <a:pt x="99" y="5820"/>
                    </a:lnTo>
                    <a:lnTo>
                      <a:pt x="26" y="5339"/>
                    </a:lnTo>
                    <a:lnTo>
                      <a:pt x="0" y="4845"/>
                    </a:lnTo>
                    <a:lnTo>
                      <a:pt x="26" y="4350"/>
                    </a:lnTo>
                    <a:lnTo>
                      <a:pt x="99" y="3869"/>
                    </a:lnTo>
                    <a:lnTo>
                      <a:pt x="219" y="3405"/>
                    </a:lnTo>
                    <a:lnTo>
                      <a:pt x="381" y="2961"/>
                    </a:lnTo>
                    <a:lnTo>
                      <a:pt x="586" y="2537"/>
                    </a:lnTo>
                    <a:lnTo>
                      <a:pt x="829" y="2138"/>
                    </a:lnTo>
                    <a:lnTo>
                      <a:pt x="1107" y="1764"/>
                    </a:lnTo>
                    <a:lnTo>
                      <a:pt x="1420" y="1421"/>
                    </a:lnTo>
                    <a:lnTo>
                      <a:pt x="1765" y="1108"/>
                    </a:lnTo>
                    <a:lnTo>
                      <a:pt x="2138" y="828"/>
                    </a:lnTo>
                    <a:lnTo>
                      <a:pt x="2537" y="585"/>
                    </a:lnTo>
                    <a:lnTo>
                      <a:pt x="2960" y="382"/>
                    </a:lnTo>
                    <a:lnTo>
                      <a:pt x="3406" y="218"/>
                    </a:lnTo>
                    <a:lnTo>
                      <a:pt x="3869" y="99"/>
                    </a:lnTo>
                    <a:lnTo>
                      <a:pt x="4350" y="25"/>
                    </a:lnTo>
                    <a:lnTo>
                      <a:pt x="4844" y="0"/>
                    </a:lnTo>
                    <a:lnTo>
                      <a:pt x="5339" y="25"/>
                    </a:lnTo>
                    <a:lnTo>
                      <a:pt x="5820" y="99"/>
                    </a:lnTo>
                    <a:lnTo>
                      <a:pt x="6283" y="218"/>
                    </a:lnTo>
                    <a:lnTo>
                      <a:pt x="6728" y="382"/>
                    </a:lnTo>
                    <a:lnTo>
                      <a:pt x="7152" y="585"/>
                    </a:lnTo>
                    <a:lnTo>
                      <a:pt x="7552" y="828"/>
                    </a:lnTo>
                    <a:lnTo>
                      <a:pt x="7924" y="1108"/>
                    </a:lnTo>
                    <a:lnTo>
                      <a:pt x="8268" y="1421"/>
                    </a:lnTo>
                    <a:lnTo>
                      <a:pt x="8581" y="1764"/>
                    </a:lnTo>
                    <a:lnTo>
                      <a:pt x="8861" y="2138"/>
                    </a:lnTo>
                    <a:lnTo>
                      <a:pt x="9104" y="2537"/>
                    </a:lnTo>
                    <a:lnTo>
                      <a:pt x="9308" y="2961"/>
                    </a:lnTo>
                    <a:lnTo>
                      <a:pt x="9471" y="3405"/>
                    </a:lnTo>
                    <a:lnTo>
                      <a:pt x="9590" y="3869"/>
                    </a:lnTo>
                    <a:lnTo>
                      <a:pt x="9664" y="4350"/>
                    </a:lnTo>
                    <a:lnTo>
                      <a:pt x="9689" y="4845"/>
                    </a:lnTo>
                    <a:lnTo>
                      <a:pt x="9664" y="5339"/>
                    </a:lnTo>
                    <a:lnTo>
                      <a:pt x="9590" y="5820"/>
                    </a:lnTo>
                    <a:lnTo>
                      <a:pt x="9471" y="6283"/>
                    </a:lnTo>
                    <a:lnTo>
                      <a:pt x="9308" y="6729"/>
                    </a:lnTo>
                    <a:lnTo>
                      <a:pt x="9104" y="7152"/>
                    </a:lnTo>
                    <a:lnTo>
                      <a:pt x="8861" y="7552"/>
                    </a:lnTo>
                    <a:lnTo>
                      <a:pt x="8581" y="7924"/>
                    </a:lnTo>
                    <a:lnTo>
                      <a:pt x="8268" y="8269"/>
                    </a:lnTo>
                    <a:lnTo>
                      <a:pt x="7924" y="8582"/>
                    </a:lnTo>
                    <a:lnTo>
                      <a:pt x="7552" y="8861"/>
                    </a:lnTo>
                    <a:lnTo>
                      <a:pt x="7152" y="9104"/>
                    </a:lnTo>
                    <a:lnTo>
                      <a:pt x="6728" y="9308"/>
                    </a:lnTo>
                    <a:lnTo>
                      <a:pt x="6283" y="9471"/>
                    </a:lnTo>
                    <a:lnTo>
                      <a:pt x="5820" y="9590"/>
                    </a:lnTo>
                    <a:lnTo>
                      <a:pt x="5339" y="9664"/>
                    </a:lnTo>
                    <a:lnTo>
                      <a:pt x="4844" y="9689"/>
                    </a:lnTo>
                    <a:lnTo>
                      <a:pt x="4844" y="968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 dirty="0">
                  <a:latin typeface="+mj-lt"/>
                </a:endParaRPr>
              </a:p>
            </p:txBody>
          </p:sp>
          <p:sp>
            <p:nvSpPr>
              <p:cNvPr id="42" name="Freeform 7"/>
              <p:cNvSpPr>
                <a:spLocks noEditPoints="1"/>
              </p:cNvSpPr>
              <p:nvPr/>
            </p:nvSpPr>
            <p:spPr bwMode="auto">
              <a:xfrm>
                <a:off x="3350" y="8036"/>
                <a:ext cx="465" cy="466"/>
              </a:xfrm>
              <a:custGeom>
                <a:avLst/>
                <a:gdLst>
                  <a:gd name="T0" fmla="*/ 2498 w 6051"/>
                  <a:gd name="T1" fmla="*/ 452 h 6050"/>
                  <a:gd name="T2" fmla="*/ 1559 w 6051"/>
                  <a:gd name="T3" fmla="*/ 848 h 6050"/>
                  <a:gd name="T4" fmla="*/ 848 w 6051"/>
                  <a:gd name="T5" fmla="*/ 1557 h 6050"/>
                  <a:gd name="T6" fmla="*/ 453 w 6051"/>
                  <a:gd name="T7" fmla="*/ 2496 h 6050"/>
                  <a:gd name="T8" fmla="*/ 453 w 6051"/>
                  <a:gd name="T9" fmla="*/ 3553 h 6050"/>
                  <a:gd name="T10" fmla="*/ 848 w 6051"/>
                  <a:gd name="T11" fmla="*/ 4492 h 6050"/>
                  <a:gd name="T12" fmla="*/ 1559 w 6051"/>
                  <a:gd name="T13" fmla="*/ 5201 h 6050"/>
                  <a:gd name="T14" fmla="*/ 2498 w 6051"/>
                  <a:gd name="T15" fmla="*/ 5598 h 6050"/>
                  <a:gd name="T16" fmla="*/ 3555 w 6051"/>
                  <a:gd name="T17" fmla="*/ 5598 h 6050"/>
                  <a:gd name="T18" fmla="*/ 4492 w 6051"/>
                  <a:gd name="T19" fmla="*/ 5201 h 6050"/>
                  <a:gd name="T20" fmla="*/ 5203 w 6051"/>
                  <a:gd name="T21" fmla="*/ 4492 h 6050"/>
                  <a:gd name="T22" fmla="*/ 5598 w 6051"/>
                  <a:gd name="T23" fmla="*/ 3553 h 6050"/>
                  <a:gd name="T24" fmla="*/ 5598 w 6051"/>
                  <a:gd name="T25" fmla="*/ 2496 h 6050"/>
                  <a:gd name="T26" fmla="*/ 5203 w 6051"/>
                  <a:gd name="T27" fmla="*/ 1557 h 6050"/>
                  <a:gd name="T28" fmla="*/ 4492 w 6051"/>
                  <a:gd name="T29" fmla="*/ 848 h 6050"/>
                  <a:gd name="T30" fmla="*/ 3555 w 6051"/>
                  <a:gd name="T31" fmla="*/ 452 h 6050"/>
                  <a:gd name="T32" fmla="*/ 3026 w 6051"/>
                  <a:gd name="T33" fmla="*/ 398 h 6050"/>
                  <a:gd name="T34" fmla="*/ 2717 w 6051"/>
                  <a:gd name="T35" fmla="*/ 6035 h 6050"/>
                  <a:gd name="T36" fmla="*/ 2127 w 6051"/>
                  <a:gd name="T37" fmla="*/ 5914 h 6050"/>
                  <a:gd name="T38" fmla="*/ 1336 w 6051"/>
                  <a:gd name="T39" fmla="*/ 5533 h 6050"/>
                  <a:gd name="T40" fmla="*/ 518 w 6051"/>
                  <a:gd name="T41" fmla="*/ 4715 h 6050"/>
                  <a:gd name="T42" fmla="*/ 137 w 6051"/>
                  <a:gd name="T43" fmla="*/ 3923 h 6050"/>
                  <a:gd name="T44" fmla="*/ 16 w 6051"/>
                  <a:gd name="T45" fmla="*/ 3333 h 6050"/>
                  <a:gd name="T46" fmla="*/ 16 w 6051"/>
                  <a:gd name="T47" fmla="*/ 2715 h 6050"/>
                  <a:gd name="T48" fmla="*/ 137 w 6051"/>
                  <a:gd name="T49" fmla="*/ 2126 h 6050"/>
                  <a:gd name="T50" fmla="*/ 518 w 6051"/>
                  <a:gd name="T51" fmla="*/ 1334 h 6050"/>
                  <a:gd name="T52" fmla="*/ 1336 w 6051"/>
                  <a:gd name="T53" fmla="*/ 516 h 6050"/>
                  <a:gd name="T54" fmla="*/ 2127 w 6051"/>
                  <a:gd name="T55" fmla="*/ 135 h 6050"/>
                  <a:gd name="T56" fmla="*/ 2717 w 6051"/>
                  <a:gd name="T57" fmla="*/ 15 h 6050"/>
                  <a:gd name="T58" fmla="*/ 3334 w 6051"/>
                  <a:gd name="T59" fmla="*/ 15 h 6050"/>
                  <a:gd name="T60" fmla="*/ 3925 w 6051"/>
                  <a:gd name="T61" fmla="*/ 135 h 6050"/>
                  <a:gd name="T62" fmla="*/ 4716 w 6051"/>
                  <a:gd name="T63" fmla="*/ 516 h 6050"/>
                  <a:gd name="T64" fmla="*/ 5534 w 6051"/>
                  <a:gd name="T65" fmla="*/ 1334 h 6050"/>
                  <a:gd name="T66" fmla="*/ 5914 w 6051"/>
                  <a:gd name="T67" fmla="*/ 2126 h 6050"/>
                  <a:gd name="T68" fmla="*/ 6035 w 6051"/>
                  <a:gd name="T69" fmla="*/ 2715 h 6050"/>
                  <a:gd name="T70" fmla="*/ 6035 w 6051"/>
                  <a:gd name="T71" fmla="*/ 3333 h 6050"/>
                  <a:gd name="T72" fmla="*/ 5914 w 6051"/>
                  <a:gd name="T73" fmla="*/ 3923 h 6050"/>
                  <a:gd name="T74" fmla="*/ 5534 w 6051"/>
                  <a:gd name="T75" fmla="*/ 4715 h 6050"/>
                  <a:gd name="T76" fmla="*/ 4716 w 6051"/>
                  <a:gd name="T77" fmla="*/ 5533 h 6050"/>
                  <a:gd name="T78" fmla="*/ 3925 w 6051"/>
                  <a:gd name="T79" fmla="*/ 5914 h 6050"/>
                  <a:gd name="T80" fmla="*/ 3334 w 6051"/>
                  <a:gd name="T81" fmla="*/ 6035 h 6050"/>
                  <a:gd name="T82" fmla="*/ 3026 w 6051"/>
                  <a:gd name="T83" fmla="*/ 6050 h 60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6051" h="6050">
                    <a:moveTo>
                      <a:pt x="3026" y="398"/>
                    </a:moveTo>
                    <a:lnTo>
                      <a:pt x="2498" y="452"/>
                    </a:lnTo>
                    <a:lnTo>
                      <a:pt x="2004" y="605"/>
                    </a:lnTo>
                    <a:lnTo>
                      <a:pt x="1559" y="848"/>
                    </a:lnTo>
                    <a:lnTo>
                      <a:pt x="1170" y="1168"/>
                    </a:lnTo>
                    <a:lnTo>
                      <a:pt x="848" y="1557"/>
                    </a:lnTo>
                    <a:lnTo>
                      <a:pt x="606" y="2003"/>
                    </a:lnTo>
                    <a:lnTo>
                      <a:pt x="453" y="2496"/>
                    </a:lnTo>
                    <a:lnTo>
                      <a:pt x="400" y="3024"/>
                    </a:lnTo>
                    <a:lnTo>
                      <a:pt x="453" y="3553"/>
                    </a:lnTo>
                    <a:lnTo>
                      <a:pt x="606" y="4045"/>
                    </a:lnTo>
                    <a:lnTo>
                      <a:pt x="848" y="4492"/>
                    </a:lnTo>
                    <a:lnTo>
                      <a:pt x="1170" y="4881"/>
                    </a:lnTo>
                    <a:lnTo>
                      <a:pt x="1559" y="5201"/>
                    </a:lnTo>
                    <a:lnTo>
                      <a:pt x="2004" y="5444"/>
                    </a:lnTo>
                    <a:lnTo>
                      <a:pt x="2498" y="5598"/>
                    </a:lnTo>
                    <a:lnTo>
                      <a:pt x="3026" y="5651"/>
                    </a:lnTo>
                    <a:lnTo>
                      <a:pt x="3555" y="5598"/>
                    </a:lnTo>
                    <a:lnTo>
                      <a:pt x="4047" y="5444"/>
                    </a:lnTo>
                    <a:lnTo>
                      <a:pt x="4492" y="5201"/>
                    </a:lnTo>
                    <a:lnTo>
                      <a:pt x="4882" y="4881"/>
                    </a:lnTo>
                    <a:lnTo>
                      <a:pt x="5203" y="4492"/>
                    </a:lnTo>
                    <a:lnTo>
                      <a:pt x="5445" y="4045"/>
                    </a:lnTo>
                    <a:lnTo>
                      <a:pt x="5598" y="3553"/>
                    </a:lnTo>
                    <a:lnTo>
                      <a:pt x="5651" y="3024"/>
                    </a:lnTo>
                    <a:lnTo>
                      <a:pt x="5598" y="2496"/>
                    </a:lnTo>
                    <a:lnTo>
                      <a:pt x="5445" y="2003"/>
                    </a:lnTo>
                    <a:lnTo>
                      <a:pt x="5203" y="1557"/>
                    </a:lnTo>
                    <a:lnTo>
                      <a:pt x="4882" y="1168"/>
                    </a:lnTo>
                    <a:lnTo>
                      <a:pt x="4492" y="848"/>
                    </a:lnTo>
                    <a:lnTo>
                      <a:pt x="4047" y="605"/>
                    </a:lnTo>
                    <a:lnTo>
                      <a:pt x="3555" y="452"/>
                    </a:lnTo>
                    <a:lnTo>
                      <a:pt x="3026" y="398"/>
                    </a:lnTo>
                    <a:lnTo>
                      <a:pt x="3026" y="398"/>
                    </a:lnTo>
                    <a:close/>
                    <a:moveTo>
                      <a:pt x="3026" y="6050"/>
                    </a:moveTo>
                    <a:lnTo>
                      <a:pt x="2717" y="6035"/>
                    </a:lnTo>
                    <a:lnTo>
                      <a:pt x="2416" y="5988"/>
                    </a:lnTo>
                    <a:lnTo>
                      <a:pt x="2127" y="5914"/>
                    </a:lnTo>
                    <a:lnTo>
                      <a:pt x="1849" y="5811"/>
                    </a:lnTo>
                    <a:lnTo>
                      <a:pt x="1336" y="5533"/>
                    </a:lnTo>
                    <a:lnTo>
                      <a:pt x="888" y="5163"/>
                    </a:lnTo>
                    <a:lnTo>
                      <a:pt x="518" y="4715"/>
                    </a:lnTo>
                    <a:lnTo>
                      <a:pt x="238" y="4201"/>
                    </a:lnTo>
                    <a:lnTo>
                      <a:pt x="137" y="3923"/>
                    </a:lnTo>
                    <a:lnTo>
                      <a:pt x="62" y="3633"/>
                    </a:lnTo>
                    <a:lnTo>
                      <a:pt x="16" y="3333"/>
                    </a:lnTo>
                    <a:lnTo>
                      <a:pt x="0" y="3024"/>
                    </a:lnTo>
                    <a:lnTo>
                      <a:pt x="16" y="2715"/>
                    </a:lnTo>
                    <a:lnTo>
                      <a:pt x="62" y="2416"/>
                    </a:lnTo>
                    <a:lnTo>
                      <a:pt x="137" y="2126"/>
                    </a:lnTo>
                    <a:lnTo>
                      <a:pt x="238" y="1848"/>
                    </a:lnTo>
                    <a:lnTo>
                      <a:pt x="518" y="1334"/>
                    </a:lnTo>
                    <a:lnTo>
                      <a:pt x="888" y="886"/>
                    </a:lnTo>
                    <a:lnTo>
                      <a:pt x="1336" y="516"/>
                    </a:lnTo>
                    <a:lnTo>
                      <a:pt x="1849" y="238"/>
                    </a:lnTo>
                    <a:lnTo>
                      <a:pt x="2127" y="135"/>
                    </a:lnTo>
                    <a:lnTo>
                      <a:pt x="2416" y="60"/>
                    </a:lnTo>
                    <a:lnTo>
                      <a:pt x="2717" y="15"/>
                    </a:lnTo>
                    <a:lnTo>
                      <a:pt x="3026" y="0"/>
                    </a:lnTo>
                    <a:lnTo>
                      <a:pt x="3334" y="15"/>
                    </a:lnTo>
                    <a:lnTo>
                      <a:pt x="3635" y="60"/>
                    </a:lnTo>
                    <a:lnTo>
                      <a:pt x="3925" y="135"/>
                    </a:lnTo>
                    <a:lnTo>
                      <a:pt x="4202" y="238"/>
                    </a:lnTo>
                    <a:lnTo>
                      <a:pt x="4716" y="516"/>
                    </a:lnTo>
                    <a:lnTo>
                      <a:pt x="5164" y="886"/>
                    </a:lnTo>
                    <a:lnTo>
                      <a:pt x="5534" y="1334"/>
                    </a:lnTo>
                    <a:lnTo>
                      <a:pt x="5813" y="1848"/>
                    </a:lnTo>
                    <a:lnTo>
                      <a:pt x="5914" y="2126"/>
                    </a:lnTo>
                    <a:lnTo>
                      <a:pt x="5989" y="2416"/>
                    </a:lnTo>
                    <a:lnTo>
                      <a:pt x="6035" y="2715"/>
                    </a:lnTo>
                    <a:lnTo>
                      <a:pt x="6051" y="3024"/>
                    </a:lnTo>
                    <a:lnTo>
                      <a:pt x="6035" y="3333"/>
                    </a:lnTo>
                    <a:lnTo>
                      <a:pt x="5989" y="3633"/>
                    </a:lnTo>
                    <a:lnTo>
                      <a:pt x="5914" y="3923"/>
                    </a:lnTo>
                    <a:lnTo>
                      <a:pt x="5813" y="4201"/>
                    </a:lnTo>
                    <a:lnTo>
                      <a:pt x="5534" y="4715"/>
                    </a:lnTo>
                    <a:lnTo>
                      <a:pt x="5164" y="5163"/>
                    </a:lnTo>
                    <a:lnTo>
                      <a:pt x="4716" y="5533"/>
                    </a:lnTo>
                    <a:lnTo>
                      <a:pt x="4202" y="5811"/>
                    </a:lnTo>
                    <a:lnTo>
                      <a:pt x="3925" y="5914"/>
                    </a:lnTo>
                    <a:lnTo>
                      <a:pt x="3635" y="5988"/>
                    </a:lnTo>
                    <a:lnTo>
                      <a:pt x="3334" y="6035"/>
                    </a:lnTo>
                    <a:lnTo>
                      <a:pt x="3026" y="6050"/>
                    </a:lnTo>
                    <a:lnTo>
                      <a:pt x="3026" y="60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 dirty="0">
                  <a:latin typeface="+mj-lt"/>
                </a:endParaRPr>
              </a:p>
            </p:txBody>
          </p:sp>
        </p:grpSp>
      </p:grpSp>
      <p:sp>
        <p:nvSpPr>
          <p:cNvPr id="24" name="TextBox 23"/>
          <p:cNvSpPr txBox="1"/>
          <p:nvPr/>
        </p:nvSpPr>
        <p:spPr>
          <a:xfrm>
            <a:off x="7662336" y="5424956"/>
            <a:ext cx="1378763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00" dirty="0" smtClean="0">
                <a:solidFill>
                  <a:schemeClr val="bg1"/>
                </a:solidFill>
              </a:rPr>
              <a:t>  New</a:t>
            </a:r>
            <a:r>
              <a:rPr lang="en-US" sz="600" baseline="0" dirty="0" smtClean="0">
                <a:solidFill>
                  <a:schemeClr val="bg1"/>
                </a:solidFill>
              </a:rPr>
              <a:t> Relic </a:t>
            </a:r>
            <a:r>
              <a:rPr lang="en-US" sz="600" dirty="0" smtClean="0">
                <a:solidFill>
                  <a:schemeClr val="bg1"/>
                </a:solidFill>
              </a:rPr>
              <a:t>Confidential  |  </a:t>
            </a:r>
            <a:fld id="{1CCA435D-551C-478F-AB5B-3785473F75D5}" type="slidenum">
              <a:rPr lang="en-US" sz="600" smtClean="0">
                <a:solidFill>
                  <a:schemeClr val="bg1"/>
                </a:solidFill>
              </a:rPr>
              <a:pPr algn="r"/>
              <a:t>‹#›</a:t>
            </a:fld>
            <a:endParaRPr lang="en-US" sz="6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4570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v="urn:schemas-microsoft-com:mac:vml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Green st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auto">
          <a:xfrm>
            <a:off x="0" y="-1154"/>
            <a:ext cx="9144000" cy="10065904"/>
          </a:xfrm>
          <a:prstGeom prst="rect">
            <a:avLst/>
          </a:prstGeom>
          <a:gradFill flip="none" rotWithShape="1">
            <a:gsLst>
              <a:gs pos="46000">
                <a:schemeClr val="accent5">
                  <a:lumMod val="75000"/>
                  <a:alpha val="0"/>
                </a:schemeClr>
              </a:gs>
              <a:gs pos="9000">
                <a:schemeClr val="accent5">
                  <a:lumMod val="75000"/>
                </a:schemeClr>
              </a:gs>
            </a:gsLst>
            <a:lin ang="5400000" scaled="1"/>
            <a:tileRect/>
          </a:gradFill>
          <a:ln w="25400" cap="flat" cmpd="sng" algn="ctr">
            <a:noFill/>
            <a:prstDash val="solid"/>
            <a:miter lim="0"/>
            <a:headEnd type="none" w="med" len="med"/>
            <a:tailEnd type="none" w="med" len="med"/>
          </a:ln>
          <a:effectLst/>
        </p:spPr>
        <p:txBody>
          <a:bodyPr vert="horz" wrap="square" lIns="26789" tIns="26789" rIns="26789" bIns="26789" numCol="1" rtlCol="0" anchor="ctr" anchorCtr="0" compatLnSpc="1">
            <a:prstTxWarp prst="textNoShape">
              <a:avLst/>
            </a:prstTxWarp>
          </a:bodyPr>
          <a:lstStyle/>
          <a:p>
            <a:pPr marL="128588" marR="0" indent="0" algn="ctr" defTabSz="219075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175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ill Sans" pitchFamily="26" charset="0"/>
              <a:ea typeface="Gill Sans" pitchFamily="26" charset="0"/>
              <a:cs typeface="Gill Sans" pitchFamily="26" charset="0"/>
              <a:sym typeface="Gill Sans" pitchFamily="26" charset="0"/>
            </a:endParaRPr>
          </a:p>
        </p:txBody>
      </p:sp>
      <p:sp>
        <p:nvSpPr>
          <p:cNvPr id="14" name="Freeform 13"/>
          <p:cNvSpPr/>
          <p:nvPr/>
        </p:nvSpPr>
        <p:spPr bwMode="auto">
          <a:xfrm>
            <a:off x="7115178" y="1792536"/>
            <a:ext cx="2040255" cy="3928750"/>
          </a:xfrm>
          <a:custGeom>
            <a:avLst/>
            <a:gdLst>
              <a:gd name="connsiteX0" fmla="*/ 0 w 8156448"/>
              <a:gd name="connsiteY0" fmla="*/ 13917168 h 13917168"/>
              <a:gd name="connsiteX1" fmla="*/ 8101584 w 8156448"/>
              <a:gd name="connsiteY1" fmla="*/ 0 h 13917168"/>
              <a:gd name="connsiteX2" fmla="*/ 8156448 w 8156448"/>
              <a:gd name="connsiteY2" fmla="*/ 13844016 h 13917168"/>
              <a:gd name="connsiteX3" fmla="*/ 0 w 8156448"/>
              <a:gd name="connsiteY3" fmla="*/ 13917168 h 13917168"/>
              <a:gd name="connsiteX0" fmla="*/ 0 w 8156448"/>
              <a:gd name="connsiteY0" fmla="*/ 13863380 h 13863380"/>
              <a:gd name="connsiteX1" fmla="*/ 8137443 w 8156448"/>
              <a:gd name="connsiteY1" fmla="*/ 0 h 13863380"/>
              <a:gd name="connsiteX2" fmla="*/ 8156448 w 8156448"/>
              <a:gd name="connsiteY2" fmla="*/ 13790228 h 13863380"/>
              <a:gd name="connsiteX3" fmla="*/ 0 w 8156448"/>
              <a:gd name="connsiteY3" fmla="*/ 13863380 h 13863380"/>
              <a:gd name="connsiteX0" fmla="*/ 0 w 8138519"/>
              <a:gd name="connsiteY0" fmla="*/ 13863380 h 13863380"/>
              <a:gd name="connsiteX1" fmla="*/ 8137443 w 8138519"/>
              <a:gd name="connsiteY1" fmla="*/ 0 h 13863380"/>
              <a:gd name="connsiteX2" fmla="*/ 8138519 w 8138519"/>
              <a:gd name="connsiteY2" fmla="*/ 13844595 h 13863380"/>
              <a:gd name="connsiteX3" fmla="*/ 0 w 8138519"/>
              <a:gd name="connsiteY3" fmla="*/ 13863380 h 13863380"/>
              <a:gd name="connsiteX0" fmla="*/ 0 w 8156448"/>
              <a:gd name="connsiteY0" fmla="*/ 13863380 h 13863380"/>
              <a:gd name="connsiteX1" fmla="*/ 8137443 w 8156448"/>
              <a:gd name="connsiteY1" fmla="*/ 0 h 13863380"/>
              <a:gd name="connsiteX2" fmla="*/ 8156448 w 8156448"/>
              <a:gd name="connsiteY2" fmla="*/ 13844595 h 13863380"/>
              <a:gd name="connsiteX3" fmla="*/ 0 w 8156448"/>
              <a:gd name="connsiteY3" fmla="*/ 13863380 h 13863380"/>
              <a:gd name="connsiteX0" fmla="*/ 0 w 8991335"/>
              <a:gd name="connsiteY0" fmla="*/ 12999429 h 13844595"/>
              <a:gd name="connsiteX1" fmla="*/ 8972330 w 8991335"/>
              <a:gd name="connsiteY1" fmla="*/ 0 h 13844595"/>
              <a:gd name="connsiteX2" fmla="*/ 8991335 w 8991335"/>
              <a:gd name="connsiteY2" fmla="*/ 13844595 h 13844595"/>
              <a:gd name="connsiteX3" fmla="*/ 0 w 8991335"/>
              <a:gd name="connsiteY3" fmla="*/ 12999429 h 13844595"/>
              <a:gd name="connsiteX0" fmla="*/ 0 w 8991335"/>
              <a:gd name="connsiteY0" fmla="*/ 12999429 h 13000737"/>
              <a:gd name="connsiteX1" fmla="*/ 8972330 w 8991335"/>
              <a:gd name="connsiteY1" fmla="*/ 0 h 13000737"/>
              <a:gd name="connsiteX2" fmla="*/ 8991335 w 8991335"/>
              <a:gd name="connsiteY2" fmla="*/ 13000737 h 13000737"/>
              <a:gd name="connsiteX3" fmla="*/ 0 w 8991335"/>
              <a:gd name="connsiteY3" fmla="*/ 12999429 h 13000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991335" h="13000737">
                <a:moveTo>
                  <a:pt x="0" y="12999429"/>
                </a:moveTo>
                <a:lnTo>
                  <a:pt x="8972330" y="0"/>
                </a:lnTo>
                <a:cubicBezTo>
                  <a:pt x="8972689" y="4614865"/>
                  <a:pt x="8990976" y="8385872"/>
                  <a:pt x="8991335" y="13000737"/>
                </a:cubicBezTo>
                <a:lnTo>
                  <a:pt x="0" y="12999429"/>
                </a:lnTo>
                <a:close/>
              </a:path>
            </a:pathLst>
          </a:custGeom>
          <a:gradFill flip="none" rotWithShape="1">
            <a:gsLst>
              <a:gs pos="18000">
                <a:srgbClr val="292929">
                  <a:alpha val="10000"/>
                </a:srgbClr>
              </a:gs>
              <a:gs pos="85000">
                <a:schemeClr val="tx1">
                  <a:alpha val="10000"/>
                </a:schemeClr>
              </a:gs>
            </a:gsLst>
            <a:lin ang="16860000" scaled="0"/>
            <a:tileRect/>
          </a:gradFill>
          <a:ln w="25400" cap="flat" cmpd="sng" algn="ctr">
            <a:noFill/>
            <a:prstDash val="solid"/>
            <a:miter lim="0"/>
            <a:headEnd type="none" w="med" len="med"/>
            <a:tailEnd type="none" w="med" len="med"/>
          </a:ln>
          <a:effectLst/>
        </p:spPr>
        <p:txBody>
          <a:bodyPr vert="horz" wrap="square" lIns="26789" tIns="26789" rIns="26789" bIns="26789" numCol="1" rtlCol="0" anchor="ctr" anchorCtr="0" compatLnSpc="1">
            <a:prstTxWarp prst="textNoShape">
              <a:avLst/>
            </a:prstTxWarp>
          </a:bodyPr>
          <a:lstStyle/>
          <a:p>
            <a:pPr marL="128588" marR="0" indent="0" algn="ctr" defTabSz="219075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175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ill Sans" pitchFamily="26" charset="0"/>
              <a:ea typeface="Gill Sans" pitchFamily="26" charset="0"/>
              <a:cs typeface="Gill Sans" pitchFamily="26" charset="0"/>
              <a:sym typeface="Gill Sans" pitchFamily="26" charset="0"/>
            </a:endParaRPr>
          </a:p>
        </p:txBody>
      </p:sp>
      <p:sp>
        <p:nvSpPr>
          <p:cNvPr id="24" name="Title 1"/>
          <p:cNvSpPr>
            <a:spLocks noGrp="1"/>
          </p:cNvSpPr>
          <p:nvPr>
            <p:ph type="title" hasCustomPrompt="1"/>
          </p:nvPr>
        </p:nvSpPr>
        <p:spPr>
          <a:xfrm>
            <a:off x="262394" y="105833"/>
            <a:ext cx="8400811" cy="726722"/>
          </a:xfrm>
          <a:prstGeom prst="rect">
            <a:avLst/>
          </a:prstGeom>
        </p:spPr>
        <p:txBody>
          <a:bodyPr vert="horz" lIns="0" tIns="0" rIns="0" bIns="0" anchor="b"/>
          <a:lstStyle>
            <a:lvl1pPr algn="l">
              <a:defRPr sz="2000" b="1" spc="-8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Title</a:t>
            </a:r>
            <a:endParaRPr lang="en-US" dirty="0"/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62381" y="886432"/>
            <a:ext cx="8407172" cy="268849"/>
          </a:xfrm>
          <a:prstGeom prst="rect">
            <a:avLst/>
          </a:prstGeom>
        </p:spPr>
        <p:txBody>
          <a:bodyPr vert="horz" lIns="0" tIns="0" rIns="0" bIns="0" anchor="t"/>
          <a:lstStyle>
            <a:lvl1pPr>
              <a:buNone/>
              <a:defRPr sz="1500" b="1" spc="-60">
                <a:solidFill>
                  <a:srgbClr val="FFFFFF"/>
                </a:solidFill>
              </a:defRPr>
            </a:lvl1pPr>
            <a:lvl2pPr>
              <a:buNone/>
              <a:defRPr sz="1400" b="1"/>
            </a:lvl2pPr>
            <a:lvl3pPr>
              <a:buNone/>
              <a:defRPr sz="1400" b="1"/>
            </a:lvl3pPr>
            <a:lvl4pPr>
              <a:buNone/>
              <a:defRPr sz="1400" b="1"/>
            </a:lvl4pPr>
            <a:lvl5pPr>
              <a:buNone/>
              <a:defRPr sz="1400" b="1"/>
            </a:lvl5pPr>
          </a:lstStyle>
          <a:p>
            <a:pPr lvl="0"/>
            <a:r>
              <a:rPr lang="en-US" dirty="0" smtClean="0"/>
              <a:t>Subtitle</a:t>
            </a:r>
          </a:p>
        </p:txBody>
      </p:sp>
      <p:grpSp>
        <p:nvGrpSpPr>
          <p:cNvPr id="37" name="Group 36"/>
          <p:cNvGrpSpPr/>
          <p:nvPr/>
        </p:nvGrpSpPr>
        <p:grpSpPr>
          <a:xfrm>
            <a:off x="259244" y="5464293"/>
            <a:ext cx="543261" cy="117358"/>
            <a:chOff x="16712421" y="4152115"/>
            <a:chExt cx="3102095" cy="603113"/>
          </a:xfrm>
          <a:solidFill>
            <a:schemeClr val="bg1"/>
          </a:solidFill>
        </p:grpSpPr>
        <p:grpSp>
          <p:nvGrpSpPr>
            <p:cNvPr id="38" name="Group 4"/>
            <p:cNvGrpSpPr>
              <a:grpSpLocks noChangeAspect="1"/>
            </p:cNvGrpSpPr>
            <p:nvPr/>
          </p:nvGrpSpPr>
          <p:grpSpPr bwMode="auto">
            <a:xfrm>
              <a:off x="17625353" y="4230601"/>
              <a:ext cx="2189163" cy="407786"/>
              <a:chOff x="12934" y="526"/>
              <a:chExt cx="1734" cy="323"/>
            </a:xfrm>
            <a:grpFill/>
          </p:grpSpPr>
          <p:sp>
            <p:nvSpPr>
              <p:cNvPr id="43" name="Freeform 42"/>
              <p:cNvSpPr>
                <a:spLocks/>
              </p:cNvSpPr>
              <p:nvPr/>
            </p:nvSpPr>
            <p:spPr bwMode="auto">
              <a:xfrm>
                <a:off x="12934" y="545"/>
                <a:ext cx="201" cy="298"/>
              </a:xfrm>
              <a:custGeom>
                <a:avLst/>
                <a:gdLst>
                  <a:gd name="T0" fmla="*/ 1047 w 1410"/>
                  <a:gd name="T1" fmla="*/ 2083 h 2083"/>
                  <a:gd name="T2" fmla="*/ 580 w 1410"/>
                  <a:gd name="T3" fmla="*/ 1105 h 2083"/>
                  <a:gd name="T4" fmla="*/ 421 w 1410"/>
                  <a:gd name="T5" fmla="*/ 755 h 2083"/>
                  <a:gd name="T6" fmla="*/ 315 w 1410"/>
                  <a:gd name="T7" fmla="*/ 488 h 2083"/>
                  <a:gd name="T8" fmla="*/ 306 w 1410"/>
                  <a:gd name="T9" fmla="*/ 496 h 2083"/>
                  <a:gd name="T10" fmla="*/ 322 w 1410"/>
                  <a:gd name="T11" fmla="*/ 782 h 2083"/>
                  <a:gd name="T12" fmla="*/ 327 w 1410"/>
                  <a:gd name="T13" fmla="*/ 1074 h 2083"/>
                  <a:gd name="T14" fmla="*/ 340 w 1410"/>
                  <a:gd name="T15" fmla="*/ 2083 h 2083"/>
                  <a:gd name="T16" fmla="*/ 0 w 1410"/>
                  <a:gd name="T17" fmla="*/ 2083 h 2083"/>
                  <a:gd name="T18" fmla="*/ 0 w 1410"/>
                  <a:gd name="T19" fmla="*/ 0 h 2083"/>
                  <a:gd name="T20" fmla="*/ 391 w 1410"/>
                  <a:gd name="T21" fmla="*/ 0 h 2083"/>
                  <a:gd name="T22" fmla="*/ 896 w 1410"/>
                  <a:gd name="T23" fmla="*/ 1018 h 2083"/>
                  <a:gd name="T24" fmla="*/ 967 w 1410"/>
                  <a:gd name="T25" fmla="*/ 1169 h 2083"/>
                  <a:gd name="T26" fmla="*/ 1029 w 1410"/>
                  <a:gd name="T27" fmla="*/ 1322 h 2083"/>
                  <a:gd name="T28" fmla="*/ 1110 w 1410"/>
                  <a:gd name="T29" fmla="*/ 1553 h 2083"/>
                  <a:gd name="T30" fmla="*/ 1119 w 1410"/>
                  <a:gd name="T31" fmla="*/ 1544 h 2083"/>
                  <a:gd name="T32" fmla="*/ 1100 w 1410"/>
                  <a:gd name="T33" fmla="*/ 1279 h 2083"/>
                  <a:gd name="T34" fmla="*/ 1088 w 1410"/>
                  <a:gd name="T35" fmla="*/ 951 h 2083"/>
                  <a:gd name="T36" fmla="*/ 1083 w 1410"/>
                  <a:gd name="T37" fmla="*/ 0 h 2083"/>
                  <a:gd name="T38" fmla="*/ 1410 w 1410"/>
                  <a:gd name="T39" fmla="*/ 0 h 2083"/>
                  <a:gd name="T40" fmla="*/ 1410 w 1410"/>
                  <a:gd name="T41" fmla="*/ 2083 h 2083"/>
                  <a:gd name="T42" fmla="*/ 1047 w 1410"/>
                  <a:gd name="T43" fmla="*/ 2083 h 2083"/>
                  <a:gd name="T44" fmla="*/ 1047 w 1410"/>
                  <a:gd name="T45" fmla="*/ 2083 h 20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410" h="2083">
                    <a:moveTo>
                      <a:pt x="1047" y="2083"/>
                    </a:moveTo>
                    <a:lnTo>
                      <a:pt x="580" y="1105"/>
                    </a:lnTo>
                    <a:lnTo>
                      <a:pt x="421" y="755"/>
                    </a:lnTo>
                    <a:lnTo>
                      <a:pt x="315" y="488"/>
                    </a:lnTo>
                    <a:lnTo>
                      <a:pt x="306" y="496"/>
                    </a:lnTo>
                    <a:lnTo>
                      <a:pt x="322" y="782"/>
                    </a:lnTo>
                    <a:lnTo>
                      <a:pt x="327" y="1074"/>
                    </a:lnTo>
                    <a:lnTo>
                      <a:pt x="340" y="2083"/>
                    </a:lnTo>
                    <a:lnTo>
                      <a:pt x="0" y="2083"/>
                    </a:lnTo>
                    <a:lnTo>
                      <a:pt x="0" y="0"/>
                    </a:lnTo>
                    <a:lnTo>
                      <a:pt x="391" y="0"/>
                    </a:lnTo>
                    <a:lnTo>
                      <a:pt x="896" y="1018"/>
                    </a:lnTo>
                    <a:lnTo>
                      <a:pt x="967" y="1169"/>
                    </a:lnTo>
                    <a:lnTo>
                      <a:pt x="1029" y="1322"/>
                    </a:lnTo>
                    <a:lnTo>
                      <a:pt x="1110" y="1553"/>
                    </a:lnTo>
                    <a:lnTo>
                      <a:pt x="1119" y="1544"/>
                    </a:lnTo>
                    <a:lnTo>
                      <a:pt x="1100" y="1279"/>
                    </a:lnTo>
                    <a:lnTo>
                      <a:pt x="1088" y="951"/>
                    </a:lnTo>
                    <a:lnTo>
                      <a:pt x="1083" y="0"/>
                    </a:lnTo>
                    <a:lnTo>
                      <a:pt x="1410" y="0"/>
                    </a:lnTo>
                    <a:lnTo>
                      <a:pt x="1410" y="2083"/>
                    </a:lnTo>
                    <a:lnTo>
                      <a:pt x="1047" y="2083"/>
                    </a:lnTo>
                    <a:lnTo>
                      <a:pt x="1047" y="208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 dirty="0">
                  <a:latin typeface="+mj-lt"/>
                </a:endParaRPr>
              </a:p>
            </p:txBody>
          </p:sp>
          <p:sp>
            <p:nvSpPr>
              <p:cNvPr id="44" name="Freeform 43"/>
              <p:cNvSpPr>
                <a:spLocks noEditPoints="1"/>
              </p:cNvSpPr>
              <p:nvPr/>
            </p:nvSpPr>
            <p:spPr bwMode="auto">
              <a:xfrm>
                <a:off x="13172" y="620"/>
                <a:ext cx="182" cy="229"/>
              </a:xfrm>
              <a:custGeom>
                <a:avLst/>
                <a:gdLst>
                  <a:gd name="T0" fmla="*/ 591 w 1273"/>
                  <a:gd name="T1" fmla="*/ 257 h 1598"/>
                  <a:gd name="T2" fmla="*/ 483 w 1273"/>
                  <a:gd name="T3" fmla="*/ 309 h 1598"/>
                  <a:gd name="T4" fmla="*/ 409 w 1273"/>
                  <a:gd name="T5" fmla="*/ 410 h 1598"/>
                  <a:gd name="T6" fmla="*/ 372 w 1273"/>
                  <a:gd name="T7" fmla="*/ 556 h 1598"/>
                  <a:gd name="T8" fmla="*/ 930 w 1273"/>
                  <a:gd name="T9" fmla="*/ 644 h 1598"/>
                  <a:gd name="T10" fmla="*/ 911 w 1273"/>
                  <a:gd name="T11" fmla="*/ 479 h 1598"/>
                  <a:gd name="T12" fmla="*/ 855 w 1273"/>
                  <a:gd name="T13" fmla="*/ 354 h 1598"/>
                  <a:gd name="T14" fmla="*/ 769 w 1273"/>
                  <a:gd name="T15" fmla="*/ 276 h 1598"/>
                  <a:gd name="T16" fmla="*/ 657 w 1273"/>
                  <a:gd name="T17" fmla="*/ 249 h 1598"/>
                  <a:gd name="T18" fmla="*/ 365 w 1273"/>
                  <a:gd name="T19" fmla="*/ 888 h 1598"/>
                  <a:gd name="T20" fmla="*/ 368 w 1273"/>
                  <a:gd name="T21" fmla="*/ 991 h 1598"/>
                  <a:gd name="T22" fmla="*/ 405 w 1273"/>
                  <a:gd name="T23" fmla="*/ 1142 h 1598"/>
                  <a:gd name="T24" fmla="*/ 491 w 1273"/>
                  <a:gd name="T25" fmla="*/ 1264 h 1598"/>
                  <a:gd name="T26" fmla="*/ 639 w 1273"/>
                  <a:gd name="T27" fmla="*/ 1335 h 1598"/>
                  <a:gd name="T28" fmla="*/ 843 w 1273"/>
                  <a:gd name="T29" fmla="*/ 1336 h 1598"/>
                  <a:gd name="T30" fmla="*/ 1032 w 1273"/>
                  <a:gd name="T31" fmla="*/ 1260 h 1598"/>
                  <a:gd name="T32" fmla="*/ 1250 w 1273"/>
                  <a:gd name="T33" fmla="*/ 1397 h 1598"/>
                  <a:gd name="T34" fmla="*/ 993 w 1273"/>
                  <a:gd name="T35" fmla="*/ 1548 h 1598"/>
                  <a:gd name="T36" fmla="*/ 702 w 1273"/>
                  <a:gd name="T37" fmla="*/ 1598 h 1598"/>
                  <a:gd name="T38" fmla="*/ 548 w 1273"/>
                  <a:gd name="T39" fmla="*/ 1583 h 1598"/>
                  <a:gd name="T40" fmla="*/ 411 w 1273"/>
                  <a:gd name="T41" fmla="*/ 1542 h 1598"/>
                  <a:gd name="T42" fmla="*/ 290 w 1273"/>
                  <a:gd name="T43" fmla="*/ 1475 h 1598"/>
                  <a:gd name="T44" fmla="*/ 190 w 1273"/>
                  <a:gd name="T45" fmla="*/ 1382 h 1598"/>
                  <a:gd name="T46" fmla="*/ 109 w 1273"/>
                  <a:gd name="T47" fmla="*/ 1267 h 1598"/>
                  <a:gd name="T48" fmla="*/ 49 w 1273"/>
                  <a:gd name="T49" fmla="*/ 1131 h 1598"/>
                  <a:gd name="T50" fmla="*/ 13 w 1273"/>
                  <a:gd name="T51" fmla="*/ 975 h 1598"/>
                  <a:gd name="T52" fmla="*/ 12 w 1273"/>
                  <a:gd name="T53" fmla="*/ 615 h 1598"/>
                  <a:gd name="T54" fmla="*/ 46 w 1273"/>
                  <a:gd name="T55" fmla="*/ 458 h 1598"/>
                  <a:gd name="T56" fmla="*/ 105 w 1273"/>
                  <a:gd name="T57" fmla="*/ 323 h 1598"/>
                  <a:gd name="T58" fmla="*/ 190 w 1273"/>
                  <a:gd name="T59" fmla="*/ 205 h 1598"/>
                  <a:gd name="T60" fmla="*/ 288 w 1273"/>
                  <a:gd name="T61" fmla="*/ 113 h 1598"/>
                  <a:gd name="T62" fmla="*/ 397 w 1273"/>
                  <a:gd name="T63" fmla="*/ 49 h 1598"/>
                  <a:gd name="T64" fmla="*/ 519 w 1273"/>
                  <a:gd name="T65" fmla="*/ 12 h 1598"/>
                  <a:gd name="T66" fmla="*/ 767 w 1273"/>
                  <a:gd name="T67" fmla="*/ 7 h 1598"/>
                  <a:gd name="T68" fmla="*/ 976 w 1273"/>
                  <a:gd name="T69" fmla="*/ 82 h 1598"/>
                  <a:gd name="T70" fmla="*/ 1122 w 1273"/>
                  <a:gd name="T71" fmla="*/ 205 h 1598"/>
                  <a:gd name="T72" fmla="*/ 1195 w 1273"/>
                  <a:gd name="T73" fmla="*/ 325 h 1598"/>
                  <a:gd name="T74" fmla="*/ 1245 w 1273"/>
                  <a:gd name="T75" fmla="*/ 485 h 1598"/>
                  <a:gd name="T76" fmla="*/ 1270 w 1273"/>
                  <a:gd name="T77" fmla="*/ 693 h 1598"/>
                  <a:gd name="T78" fmla="*/ 1273 w 1273"/>
                  <a:gd name="T79" fmla="*/ 888 h 1598"/>
                  <a:gd name="T80" fmla="*/ 365 w 1273"/>
                  <a:gd name="T81" fmla="*/ 888 h 15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273" h="1598">
                    <a:moveTo>
                      <a:pt x="657" y="249"/>
                    </a:moveTo>
                    <a:lnTo>
                      <a:pt x="591" y="257"/>
                    </a:lnTo>
                    <a:lnTo>
                      <a:pt x="532" y="276"/>
                    </a:lnTo>
                    <a:lnTo>
                      <a:pt x="483" y="309"/>
                    </a:lnTo>
                    <a:lnTo>
                      <a:pt x="441" y="354"/>
                    </a:lnTo>
                    <a:lnTo>
                      <a:pt x="409" y="410"/>
                    </a:lnTo>
                    <a:lnTo>
                      <a:pt x="386" y="479"/>
                    </a:lnTo>
                    <a:lnTo>
                      <a:pt x="372" y="556"/>
                    </a:lnTo>
                    <a:lnTo>
                      <a:pt x="368" y="644"/>
                    </a:lnTo>
                    <a:lnTo>
                      <a:pt x="930" y="644"/>
                    </a:lnTo>
                    <a:lnTo>
                      <a:pt x="925" y="556"/>
                    </a:lnTo>
                    <a:lnTo>
                      <a:pt x="911" y="479"/>
                    </a:lnTo>
                    <a:lnTo>
                      <a:pt x="887" y="410"/>
                    </a:lnTo>
                    <a:lnTo>
                      <a:pt x="855" y="354"/>
                    </a:lnTo>
                    <a:lnTo>
                      <a:pt x="816" y="309"/>
                    </a:lnTo>
                    <a:lnTo>
                      <a:pt x="769" y="276"/>
                    </a:lnTo>
                    <a:lnTo>
                      <a:pt x="715" y="257"/>
                    </a:lnTo>
                    <a:lnTo>
                      <a:pt x="657" y="249"/>
                    </a:lnTo>
                    <a:lnTo>
                      <a:pt x="657" y="249"/>
                    </a:lnTo>
                    <a:close/>
                    <a:moveTo>
                      <a:pt x="365" y="888"/>
                    </a:moveTo>
                    <a:lnTo>
                      <a:pt x="365" y="912"/>
                    </a:lnTo>
                    <a:lnTo>
                      <a:pt x="368" y="991"/>
                    </a:lnTo>
                    <a:lnTo>
                      <a:pt x="382" y="1068"/>
                    </a:lnTo>
                    <a:lnTo>
                      <a:pt x="405" y="1142"/>
                    </a:lnTo>
                    <a:lnTo>
                      <a:pt x="440" y="1208"/>
                    </a:lnTo>
                    <a:lnTo>
                      <a:pt x="491" y="1264"/>
                    </a:lnTo>
                    <a:lnTo>
                      <a:pt x="557" y="1307"/>
                    </a:lnTo>
                    <a:lnTo>
                      <a:pt x="639" y="1335"/>
                    </a:lnTo>
                    <a:lnTo>
                      <a:pt x="741" y="1346"/>
                    </a:lnTo>
                    <a:lnTo>
                      <a:pt x="843" y="1336"/>
                    </a:lnTo>
                    <a:lnTo>
                      <a:pt x="940" y="1307"/>
                    </a:lnTo>
                    <a:lnTo>
                      <a:pt x="1032" y="1260"/>
                    </a:lnTo>
                    <a:lnTo>
                      <a:pt x="1120" y="1195"/>
                    </a:lnTo>
                    <a:lnTo>
                      <a:pt x="1250" y="1397"/>
                    </a:lnTo>
                    <a:lnTo>
                      <a:pt x="1125" y="1485"/>
                    </a:lnTo>
                    <a:lnTo>
                      <a:pt x="993" y="1548"/>
                    </a:lnTo>
                    <a:lnTo>
                      <a:pt x="851" y="1586"/>
                    </a:lnTo>
                    <a:lnTo>
                      <a:pt x="702" y="1598"/>
                    </a:lnTo>
                    <a:lnTo>
                      <a:pt x="623" y="1594"/>
                    </a:lnTo>
                    <a:lnTo>
                      <a:pt x="548" y="1583"/>
                    </a:lnTo>
                    <a:lnTo>
                      <a:pt x="477" y="1566"/>
                    </a:lnTo>
                    <a:lnTo>
                      <a:pt x="411" y="1542"/>
                    </a:lnTo>
                    <a:lnTo>
                      <a:pt x="348" y="1511"/>
                    </a:lnTo>
                    <a:lnTo>
                      <a:pt x="290" y="1475"/>
                    </a:lnTo>
                    <a:lnTo>
                      <a:pt x="238" y="1431"/>
                    </a:lnTo>
                    <a:lnTo>
                      <a:pt x="190" y="1382"/>
                    </a:lnTo>
                    <a:lnTo>
                      <a:pt x="146" y="1327"/>
                    </a:lnTo>
                    <a:lnTo>
                      <a:pt x="109" y="1267"/>
                    </a:lnTo>
                    <a:lnTo>
                      <a:pt x="76" y="1202"/>
                    </a:lnTo>
                    <a:lnTo>
                      <a:pt x="49" y="1131"/>
                    </a:lnTo>
                    <a:lnTo>
                      <a:pt x="28" y="1056"/>
                    </a:lnTo>
                    <a:lnTo>
                      <a:pt x="13" y="975"/>
                    </a:lnTo>
                    <a:lnTo>
                      <a:pt x="0" y="801"/>
                    </a:lnTo>
                    <a:lnTo>
                      <a:pt x="12" y="615"/>
                    </a:lnTo>
                    <a:lnTo>
                      <a:pt x="26" y="534"/>
                    </a:lnTo>
                    <a:lnTo>
                      <a:pt x="46" y="458"/>
                    </a:lnTo>
                    <a:lnTo>
                      <a:pt x="72" y="388"/>
                    </a:lnTo>
                    <a:lnTo>
                      <a:pt x="105" y="323"/>
                    </a:lnTo>
                    <a:lnTo>
                      <a:pt x="144" y="262"/>
                    </a:lnTo>
                    <a:lnTo>
                      <a:pt x="190" y="205"/>
                    </a:lnTo>
                    <a:lnTo>
                      <a:pt x="238" y="154"/>
                    </a:lnTo>
                    <a:lnTo>
                      <a:pt x="288" y="113"/>
                    </a:lnTo>
                    <a:lnTo>
                      <a:pt x="341" y="78"/>
                    </a:lnTo>
                    <a:lnTo>
                      <a:pt x="397" y="49"/>
                    </a:lnTo>
                    <a:lnTo>
                      <a:pt x="456" y="28"/>
                    </a:lnTo>
                    <a:lnTo>
                      <a:pt x="519" y="12"/>
                    </a:lnTo>
                    <a:lnTo>
                      <a:pt x="657" y="0"/>
                    </a:lnTo>
                    <a:lnTo>
                      <a:pt x="767" y="7"/>
                    </a:lnTo>
                    <a:lnTo>
                      <a:pt x="873" y="34"/>
                    </a:lnTo>
                    <a:lnTo>
                      <a:pt x="976" y="82"/>
                    </a:lnTo>
                    <a:lnTo>
                      <a:pt x="1075" y="157"/>
                    </a:lnTo>
                    <a:lnTo>
                      <a:pt x="1122" y="205"/>
                    </a:lnTo>
                    <a:lnTo>
                      <a:pt x="1161" y="260"/>
                    </a:lnTo>
                    <a:lnTo>
                      <a:pt x="1195" y="325"/>
                    </a:lnTo>
                    <a:lnTo>
                      <a:pt x="1224" y="400"/>
                    </a:lnTo>
                    <a:lnTo>
                      <a:pt x="1245" y="485"/>
                    </a:lnTo>
                    <a:lnTo>
                      <a:pt x="1261" y="582"/>
                    </a:lnTo>
                    <a:lnTo>
                      <a:pt x="1270" y="693"/>
                    </a:lnTo>
                    <a:lnTo>
                      <a:pt x="1273" y="819"/>
                    </a:lnTo>
                    <a:lnTo>
                      <a:pt x="1273" y="888"/>
                    </a:lnTo>
                    <a:lnTo>
                      <a:pt x="365" y="888"/>
                    </a:lnTo>
                    <a:lnTo>
                      <a:pt x="365" y="88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 dirty="0">
                  <a:latin typeface="+mj-lt"/>
                </a:endParaRPr>
              </a:p>
            </p:txBody>
          </p:sp>
          <p:sp>
            <p:nvSpPr>
              <p:cNvPr id="45" name="Freeform 44"/>
              <p:cNvSpPr>
                <a:spLocks/>
              </p:cNvSpPr>
              <p:nvPr/>
            </p:nvSpPr>
            <p:spPr bwMode="auto">
              <a:xfrm>
                <a:off x="13375" y="622"/>
                <a:ext cx="292" cy="222"/>
              </a:xfrm>
              <a:custGeom>
                <a:avLst/>
                <a:gdLst>
                  <a:gd name="T0" fmla="*/ 1301 w 2041"/>
                  <a:gd name="T1" fmla="*/ 1553 h 1553"/>
                  <a:gd name="T2" fmla="*/ 1046 w 2041"/>
                  <a:gd name="T3" fmla="*/ 576 h 1553"/>
                  <a:gd name="T4" fmla="*/ 1017 w 2041"/>
                  <a:gd name="T5" fmla="*/ 446 h 1553"/>
                  <a:gd name="T6" fmla="*/ 1015 w 2041"/>
                  <a:gd name="T7" fmla="*/ 437 h 1553"/>
                  <a:gd name="T8" fmla="*/ 1014 w 2041"/>
                  <a:gd name="T9" fmla="*/ 437 h 1553"/>
                  <a:gd name="T10" fmla="*/ 1009 w 2041"/>
                  <a:gd name="T11" fmla="*/ 437 h 1553"/>
                  <a:gd name="T12" fmla="*/ 1009 w 2041"/>
                  <a:gd name="T13" fmla="*/ 437 h 1553"/>
                  <a:gd name="T14" fmla="*/ 1009 w 2041"/>
                  <a:gd name="T15" fmla="*/ 438 h 1553"/>
                  <a:gd name="T16" fmla="*/ 1004 w 2041"/>
                  <a:gd name="T17" fmla="*/ 465 h 1553"/>
                  <a:gd name="T18" fmla="*/ 910 w 2041"/>
                  <a:gd name="T19" fmla="*/ 867 h 1553"/>
                  <a:gd name="T20" fmla="*/ 416 w 2041"/>
                  <a:gd name="T21" fmla="*/ 1553 h 1553"/>
                  <a:gd name="T22" fmla="*/ 329 w 2041"/>
                  <a:gd name="T23" fmla="*/ 0 h 1553"/>
                  <a:gd name="T24" fmla="*/ 549 w 2041"/>
                  <a:gd name="T25" fmla="*/ 1008 h 1553"/>
                  <a:gd name="T26" fmla="*/ 571 w 2041"/>
                  <a:gd name="T27" fmla="*/ 1128 h 1553"/>
                  <a:gd name="T28" fmla="*/ 572 w 2041"/>
                  <a:gd name="T29" fmla="*/ 1137 h 1553"/>
                  <a:gd name="T30" fmla="*/ 572 w 2041"/>
                  <a:gd name="T31" fmla="*/ 1137 h 1553"/>
                  <a:gd name="T32" fmla="*/ 581 w 2041"/>
                  <a:gd name="T33" fmla="*/ 1137 h 1553"/>
                  <a:gd name="T34" fmla="*/ 581 w 2041"/>
                  <a:gd name="T35" fmla="*/ 1137 h 1553"/>
                  <a:gd name="T36" fmla="*/ 581 w 2041"/>
                  <a:gd name="T37" fmla="*/ 1135 h 1553"/>
                  <a:gd name="T38" fmla="*/ 587 w 2041"/>
                  <a:gd name="T39" fmla="*/ 1103 h 1553"/>
                  <a:gd name="T40" fmla="*/ 669 w 2041"/>
                  <a:gd name="T41" fmla="*/ 728 h 1553"/>
                  <a:gd name="T42" fmla="*/ 1189 w 2041"/>
                  <a:gd name="T43" fmla="*/ 24 h 1553"/>
                  <a:gd name="T44" fmla="*/ 1432 w 2041"/>
                  <a:gd name="T45" fmla="*/ 1019 h 1553"/>
                  <a:gd name="T46" fmla="*/ 1456 w 2041"/>
                  <a:gd name="T47" fmla="*/ 1135 h 1553"/>
                  <a:gd name="T48" fmla="*/ 1457 w 2041"/>
                  <a:gd name="T49" fmla="*/ 1143 h 1553"/>
                  <a:gd name="T50" fmla="*/ 1457 w 2041"/>
                  <a:gd name="T51" fmla="*/ 1144 h 1553"/>
                  <a:gd name="T52" fmla="*/ 1466 w 2041"/>
                  <a:gd name="T53" fmla="*/ 1144 h 1553"/>
                  <a:gd name="T54" fmla="*/ 1466 w 2041"/>
                  <a:gd name="T55" fmla="*/ 1144 h 1553"/>
                  <a:gd name="T56" fmla="*/ 1466 w 2041"/>
                  <a:gd name="T57" fmla="*/ 1143 h 1553"/>
                  <a:gd name="T58" fmla="*/ 1467 w 2041"/>
                  <a:gd name="T59" fmla="*/ 1133 h 1553"/>
                  <a:gd name="T60" fmla="*/ 1489 w 2041"/>
                  <a:gd name="T61" fmla="*/ 1005 h 1553"/>
                  <a:gd name="T62" fmla="*/ 1698 w 2041"/>
                  <a:gd name="T63" fmla="*/ 24 h 1553"/>
                  <a:gd name="T64" fmla="*/ 1610 w 2041"/>
                  <a:gd name="T65" fmla="*/ 1553 h 15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041" h="1553">
                    <a:moveTo>
                      <a:pt x="1610" y="1553"/>
                    </a:moveTo>
                    <a:lnTo>
                      <a:pt x="1301" y="1553"/>
                    </a:lnTo>
                    <a:lnTo>
                      <a:pt x="1114" y="852"/>
                    </a:lnTo>
                    <a:lnTo>
                      <a:pt x="1046" y="576"/>
                    </a:lnTo>
                    <a:lnTo>
                      <a:pt x="1024" y="476"/>
                    </a:lnTo>
                    <a:lnTo>
                      <a:pt x="1017" y="446"/>
                    </a:lnTo>
                    <a:lnTo>
                      <a:pt x="1015" y="439"/>
                    </a:lnTo>
                    <a:lnTo>
                      <a:pt x="1015" y="437"/>
                    </a:lnTo>
                    <a:lnTo>
                      <a:pt x="1014" y="437"/>
                    </a:lnTo>
                    <a:lnTo>
                      <a:pt x="1014" y="437"/>
                    </a:lnTo>
                    <a:lnTo>
                      <a:pt x="1014" y="437"/>
                    </a:lnTo>
                    <a:lnTo>
                      <a:pt x="1009" y="437"/>
                    </a:lnTo>
                    <a:lnTo>
                      <a:pt x="1009" y="437"/>
                    </a:lnTo>
                    <a:lnTo>
                      <a:pt x="1009" y="437"/>
                    </a:lnTo>
                    <a:lnTo>
                      <a:pt x="1009" y="437"/>
                    </a:lnTo>
                    <a:lnTo>
                      <a:pt x="1009" y="438"/>
                    </a:lnTo>
                    <a:lnTo>
                      <a:pt x="1008" y="443"/>
                    </a:lnTo>
                    <a:lnTo>
                      <a:pt x="1004" y="465"/>
                    </a:lnTo>
                    <a:lnTo>
                      <a:pt x="988" y="547"/>
                    </a:lnTo>
                    <a:lnTo>
                      <a:pt x="910" y="867"/>
                    </a:lnTo>
                    <a:lnTo>
                      <a:pt x="725" y="1553"/>
                    </a:lnTo>
                    <a:lnTo>
                      <a:pt x="416" y="1553"/>
                    </a:lnTo>
                    <a:lnTo>
                      <a:pt x="0" y="45"/>
                    </a:lnTo>
                    <a:lnTo>
                      <a:pt x="329" y="0"/>
                    </a:lnTo>
                    <a:lnTo>
                      <a:pt x="494" y="738"/>
                    </a:lnTo>
                    <a:lnTo>
                      <a:pt x="549" y="1008"/>
                    </a:lnTo>
                    <a:lnTo>
                      <a:pt x="566" y="1102"/>
                    </a:lnTo>
                    <a:lnTo>
                      <a:pt x="571" y="1128"/>
                    </a:lnTo>
                    <a:lnTo>
                      <a:pt x="572" y="1135"/>
                    </a:lnTo>
                    <a:lnTo>
                      <a:pt x="572" y="1137"/>
                    </a:lnTo>
                    <a:lnTo>
                      <a:pt x="572" y="1137"/>
                    </a:lnTo>
                    <a:lnTo>
                      <a:pt x="572" y="1137"/>
                    </a:lnTo>
                    <a:lnTo>
                      <a:pt x="573" y="1137"/>
                    </a:lnTo>
                    <a:lnTo>
                      <a:pt x="581" y="1137"/>
                    </a:lnTo>
                    <a:lnTo>
                      <a:pt x="581" y="1137"/>
                    </a:lnTo>
                    <a:lnTo>
                      <a:pt x="581" y="1137"/>
                    </a:lnTo>
                    <a:lnTo>
                      <a:pt x="581" y="1137"/>
                    </a:lnTo>
                    <a:lnTo>
                      <a:pt x="581" y="1135"/>
                    </a:lnTo>
                    <a:lnTo>
                      <a:pt x="582" y="1129"/>
                    </a:lnTo>
                    <a:lnTo>
                      <a:pt x="587" y="1103"/>
                    </a:lnTo>
                    <a:lnTo>
                      <a:pt x="604" y="1012"/>
                    </a:lnTo>
                    <a:lnTo>
                      <a:pt x="669" y="728"/>
                    </a:lnTo>
                    <a:lnTo>
                      <a:pt x="864" y="24"/>
                    </a:lnTo>
                    <a:lnTo>
                      <a:pt x="1189" y="24"/>
                    </a:lnTo>
                    <a:lnTo>
                      <a:pt x="1361" y="710"/>
                    </a:lnTo>
                    <a:lnTo>
                      <a:pt x="1432" y="1019"/>
                    </a:lnTo>
                    <a:lnTo>
                      <a:pt x="1451" y="1111"/>
                    </a:lnTo>
                    <a:lnTo>
                      <a:pt x="1456" y="1135"/>
                    </a:lnTo>
                    <a:lnTo>
                      <a:pt x="1457" y="1142"/>
                    </a:lnTo>
                    <a:lnTo>
                      <a:pt x="1457" y="1143"/>
                    </a:lnTo>
                    <a:lnTo>
                      <a:pt x="1457" y="1144"/>
                    </a:lnTo>
                    <a:lnTo>
                      <a:pt x="1457" y="1144"/>
                    </a:lnTo>
                    <a:lnTo>
                      <a:pt x="1457" y="1144"/>
                    </a:lnTo>
                    <a:lnTo>
                      <a:pt x="1466" y="1144"/>
                    </a:lnTo>
                    <a:lnTo>
                      <a:pt x="1466" y="1144"/>
                    </a:lnTo>
                    <a:lnTo>
                      <a:pt x="1466" y="1144"/>
                    </a:lnTo>
                    <a:lnTo>
                      <a:pt x="1466" y="1144"/>
                    </a:lnTo>
                    <a:lnTo>
                      <a:pt x="1466" y="1143"/>
                    </a:lnTo>
                    <a:lnTo>
                      <a:pt x="1466" y="1141"/>
                    </a:lnTo>
                    <a:lnTo>
                      <a:pt x="1467" y="1133"/>
                    </a:lnTo>
                    <a:lnTo>
                      <a:pt x="1473" y="1104"/>
                    </a:lnTo>
                    <a:lnTo>
                      <a:pt x="1489" y="1005"/>
                    </a:lnTo>
                    <a:lnTo>
                      <a:pt x="1541" y="734"/>
                    </a:lnTo>
                    <a:lnTo>
                      <a:pt x="1698" y="24"/>
                    </a:lnTo>
                    <a:lnTo>
                      <a:pt x="2041" y="24"/>
                    </a:lnTo>
                    <a:lnTo>
                      <a:pt x="1610" y="1553"/>
                    </a:lnTo>
                    <a:lnTo>
                      <a:pt x="1610" y="15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 dirty="0">
                  <a:latin typeface="+mj-lt"/>
                </a:endParaRPr>
              </a:p>
            </p:txBody>
          </p:sp>
          <p:sp>
            <p:nvSpPr>
              <p:cNvPr id="46" name="Freeform 45"/>
              <p:cNvSpPr>
                <a:spLocks noEditPoints="1"/>
              </p:cNvSpPr>
              <p:nvPr/>
            </p:nvSpPr>
            <p:spPr bwMode="auto">
              <a:xfrm>
                <a:off x="13798" y="545"/>
                <a:ext cx="203" cy="298"/>
              </a:xfrm>
              <a:custGeom>
                <a:avLst/>
                <a:gdLst>
                  <a:gd name="T0" fmla="*/ 529 w 1423"/>
                  <a:gd name="T1" fmla="*/ 280 h 2083"/>
                  <a:gd name="T2" fmla="*/ 340 w 1423"/>
                  <a:gd name="T3" fmla="*/ 280 h 2083"/>
                  <a:gd name="T4" fmla="*/ 340 w 1423"/>
                  <a:gd name="T5" fmla="*/ 939 h 2083"/>
                  <a:gd name="T6" fmla="*/ 517 w 1423"/>
                  <a:gd name="T7" fmla="*/ 939 h 2083"/>
                  <a:gd name="T8" fmla="*/ 637 w 1423"/>
                  <a:gd name="T9" fmla="*/ 934 h 2083"/>
                  <a:gd name="T10" fmla="*/ 731 w 1423"/>
                  <a:gd name="T11" fmla="*/ 919 h 2083"/>
                  <a:gd name="T12" fmla="*/ 803 w 1423"/>
                  <a:gd name="T13" fmla="*/ 892 h 2083"/>
                  <a:gd name="T14" fmla="*/ 857 w 1423"/>
                  <a:gd name="T15" fmla="*/ 852 h 2083"/>
                  <a:gd name="T16" fmla="*/ 895 w 1423"/>
                  <a:gd name="T17" fmla="*/ 803 h 2083"/>
                  <a:gd name="T18" fmla="*/ 925 w 1423"/>
                  <a:gd name="T19" fmla="*/ 745 h 2083"/>
                  <a:gd name="T20" fmla="*/ 944 w 1423"/>
                  <a:gd name="T21" fmla="*/ 676 h 2083"/>
                  <a:gd name="T22" fmla="*/ 951 w 1423"/>
                  <a:gd name="T23" fmla="*/ 598 h 2083"/>
                  <a:gd name="T24" fmla="*/ 944 w 1423"/>
                  <a:gd name="T25" fmla="*/ 525 h 2083"/>
                  <a:gd name="T26" fmla="*/ 927 w 1423"/>
                  <a:gd name="T27" fmla="*/ 460 h 2083"/>
                  <a:gd name="T28" fmla="*/ 899 w 1423"/>
                  <a:gd name="T29" fmla="*/ 405 h 2083"/>
                  <a:gd name="T30" fmla="*/ 855 w 1423"/>
                  <a:gd name="T31" fmla="*/ 361 h 2083"/>
                  <a:gd name="T32" fmla="*/ 797 w 1423"/>
                  <a:gd name="T33" fmla="*/ 325 h 2083"/>
                  <a:gd name="T34" fmla="*/ 725 w 1423"/>
                  <a:gd name="T35" fmla="*/ 300 h 2083"/>
                  <a:gd name="T36" fmla="*/ 635 w 1423"/>
                  <a:gd name="T37" fmla="*/ 285 h 2083"/>
                  <a:gd name="T38" fmla="*/ 529 w 1423"/>
                  <a:gd name="T39" fmla="*/ 280 h 2083"/>
                  <a:gd name="T40" fmla="*/ 529 w 1423"/>
                  <a:gd name="T41" fmla="*/ 280 h 2083"/>
                  <a:gd name="T42" fmla="*/ 1011 w 1423"/>
                  <a:gd name="T43" fmla="*/ 2083 h 2083"/>
                  <a:gd name="T44" fmla="*/ 830 w 1423"/>
                  <a:gd name="T45" fmla="*/ 1761 h 2083"/>
                  <a:gd name="T46" fmla="*/ 730 w 1423"/>
                  <a:gd name="T47" fmla="*/ 1589 h 2083"/>
                  <a:gd name="T48" fmla="*/ 642 w 1423"/>
                  <a:gd name="T49" fmla="*/ 1451 h 2083"/>
                  <a:gd name="T50" fmla="*/ 559 w 1423"/>
                  <a:gd name="T51" fmla="*/ 1339 h 2083"/>
                  <a:gd name="T52" fmla="*/ 475 w 1423"/>
                  <a:gd name="T53" fmla="*/ 1246 h 2083"/>
                  <a:gd name="T54" fmla="*/ 418 w 1423"/>
                  <a:gd name="T55" fmla="*/ 1201 h 2083"/>
                  <a:gd name="T56" fmla="*/ 384 w 1423"/>
                  <a:gd name="T57" fmla="*/ 1188 h 2083"/>
                  <a:gd name="T58" fmla="*/ 340 w 1423"/>
                  <a:gd name="T59" fmla="*/ 1183 h 2083"/>
                  <a:gd name="T60" fmla="*/ 340 w 1423"/>
                  <a:gd name="T61" fmla="*/ 2083 h 2083"/>
                  <a:gd name="T62" fmla="*/ 0 w 1423"/>
                  <a:gd name="T63" fmla="*/ 2083 h 2083"/>
                  <a:gd name="T64" fmla="*/ 0 w 1423"/>
                  <a:gd name="T65" fmla="*/ 0 h 2083"/>
                  <a:gd name="T66" fmla="*/ 634 w 1423"/>
                  <a:gd name="T67" fmla="*/ 0 h 2083"/>
                  <a:gd name="T68" fmla="*/ 797 w 1423"/>
                  <a:gd name="T69" fmla="*/ 12 h 2083"/>
                  <a:gd name="T70" fmla="*/ 937 w 1423"/>
                  <a:gd name="T71" fmla="*/ 47 h 2083"/>
                  <a:gd name="T72" fmla="*/ 998 w 1423"/>
                  <a:gd name="T73" fmla="*/ 73 h 2083"/>
                  <a:gd name="T74" fmla="*/ 1053 w 1423"/>
                  <a:gd name="T75" fmla="*/ 103 h 2083"/>
                  <a:gd name="T76" fmla="*/ 1148 w 1423"/>
                  <a:gd name="T77" fmla="*/ 176 h 2083"/>
                  <a:gd name="T78" fmla="*/ 1221 w 1423"/>
                  <a:gd name="T79" fmla="*/ 265 h 2083"/>
                  <a:gd name="T80" fmla="*/ 1272 w 1423"/>
                  <a:gd name="T81" fmla="*/ 366 h 2083"/>
                  <a:gd name="T82" fmla="*/ 1302 w 1423"/>
                  <a:gd name="T83" fmla="*/ 477 h 2083"/>
                  <a:gd name="T84" fmla="*/ 1311 w 1423"/>
                  <a:gd name="T85" fmla="*/ 596 h 2083"/>
                  <a:gd name="T86" fmla="*/ 1303 w 1423"/>
                  <a:gd name="T87" fmla="*/ 706 h 2083"/>
                  <a:gd name="T88" fmla="*/ 1276 w 1423"/>
                  <a:gd name="T89" fmla="*/ 811 h 2083"/>
                  <a:gd name="T90" fmla="*/ 1233 w 1423"/>
                  <a:gd name="T91" fmla="*/ 908 h 2083"/>
                  <a:gd name="T92" fmla="*/ 1175 w 1423"/>
                  <a:gd name="T93" fmla="*/ 994 h 2083"/>
                  <a:gd name="T94" fmla="*/ 1100 w 1423"/>
                  <a:gd name="T95" fmla="*/ 1066 h 2083"/>
                  <a:gd name="T96" fmla="*/ 1012 w 1423"/>
                  <a:gd name="T97" fmla="*/ 1120 h 2083"/>
                  <a:gd name="T98" fmla="*/ 909 w 1423"/>
                  <a:gd name="T99" fmla="*/ 1155 h 2083"/>
                  <a:gd name="T100" fmla="*/ 794 w 1423"/>
                  <a:gd name="T101" fmla="*/ 1168 h 2083"/>
                  <a:gd name="T102" fmla="*/ 825 w 1423"/>
                  <a:gd name="T103" fmla="*/ 1190 h 2083"/>
                  <a:gd name="T104" fmla="*/ 861 w 1423"/>
                  <a:gd name="T105" fmla="*/ 1224 h 2083"/>
                  <a:gd name="T106" fmla="*/ 942 w 1423"/>
                  <a:gd name="T107" fmla="*/ 1325 h 2083"/>
                  <a:gd name="T108" fmla="*/ 1031 w 1423"/>
                  <a:gd name="T109" fmla="*/ 1451 h 2083"/>
                  <a:gd name="T110" fmla="*/ 1116 w 1423"/>
                  <a:gd name="T111" fmla="*/ 1584 h 2083"/>
                  <a:gd name="T112" fmla="*/ 1423 w 1423"/>
                  <a:gd name="T113" fmla="*/ 2083 h 2083"/>
                  <a:gd name="T114" fmla="*/ 1011 w 1423"/>
                  <a:gd name="T115" fmla="*/ 2083 h 2083"/>
                  <a:gd name="T116" fmla="*/ 1011 w 1423"/>
                  <a:gd name="T117" fmla="*/ 2083 h 20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423" h="2083">
                    <a:moveTo>
                      <a:pt x="529" y="280"/>
                    </a:moveTo>
                    <a:lnTo>
                      <a:pt x="340" y="280"/>
                    </a:lnTo>
                    <a:lnTo>
                      <a:pt x="340" y="939"/>
                    </a:lnTo>
                    <a:lnTo>
                      <a:pt x="517" y="939"/>
                    </a:lnTo>
                    <a:lnTo>
                      <a:pt x="637" y="934"/>
                    </a:lnTo>
                    <a:lnTo>
                      <a:pt x="731" y="919"/>
                    </a:lnTo>
                    <a:lnTo>
                      <a:pt x="803" y="892"/>
                    </a:lnTo>
                    <a:lnTo>
                      <a:pt x="857" y="852"/>
                    </a:lnTo>
                    <a:lnTo>
                      <a:pt x="895" y="803"/>
                    </a:lnTo>
                    <a:lnTo>
                      <a:pt x="925" y="745"/>
                    </a:lnTo>
                    <a:lnTo>
                      <a:pt x="944" y="676"/>
                    </a:lnTo>
                    <a:lnTo>
                      <a:pt x="951" y="598"/>
                    </a:lnTo>
                    <a:lnTo>
                      <a:pt x="944" y="525"/>
                    </a:lnTo>
                    <a:lnTo>
                      <a:pt x="927" y="460"/>
                    </a:lnTo>
                    <a:lnTo>
                      <a:pt x="899" y="405"/>
                    </a:lnTo>
                    <a:lnTo>
                      <a:pt x="855" y="361"/>
                    </a:lnTo>
                    <a:lnTo>
                      <a:pt x="797" y="325"/>
                    </a:lnTo>
                    <a:lnTo>
                      <a:pt x="725" y="300"/>
                    </a:lnTo>
                    <a:lnTo>
                      <a:pt x="635" y="285"/>
                    </a:lnTo>
                    <a:lnTo>
                      <a:pt x="529" y="280"/>
                    </a:lnTo>
                    <a:lnTo>
                      <a:pt x="529" y="280"/>
                    </a:lnTo>
                    <a:close/>
                    <a:moveTo>
                      <a:pt x="1011" y="2083"/>
                    </a:moveTo>
                    <a:lnTo>
                      <a:pt x="830" y="1761"/>
                    </a:lnTo>
                    <a:lnTo>
                      <a:pt x="730" y="1589"/>
                    </a:lnTo>
                    <a:lnTo>
                      <a:pt x="642" y="1451"/>
                    </a:lnTo>
                    <a:lnTo>
                      <a:pt x="559" y="1339"/>
                    </a:lnTo>
                    <a:lnTo>
                      <a:pt x="475" y="1246"/>
                    </a:lnTo>
                    <a:lnTo>
                      <a:pt x="418" y="1201"/>
                    </a:lnTo>
                    <a:lnTo>
                      <a:pt x="384" y="1188"/>
                    </a:lnTo>
                    <a:lnTo>
                      <a:pt x="340" y="1183"/>
                    </a:lnTo>
                    <a:lnTo>
                      <a:pt x="340" y="2083"/>
                    </a:lnTo>
                    <a:lnTo>
                      <a:pt x="0" y="2083"/>
                    </a:lnTo>
                    <a:lnTo>
                      <a:pt x="0" y="0"/>
                    </a:lnTo>
                    <a:lnTo>
                      <a:pt x="634" y="0"/>
                    </a:lnTo>
                    <a:lnTo>
                      <a:pt x="797" y="12"/>
                    </a:lnTo>
                    <a:lnTo>
                      <a:pt x="937" y="47"/>
                    </a:lnTo>
                    <a:lnTo>
                      <a:pt x="998" y="73"/>
                    </a:lnTo>
                    <a:lnTo>
                      <a:pt x="1053" y="103"/>
                    </a:lnTo>
                    <a:lnTo>
                      <a:pt x="1148" y="176"/>
                    </a:lnTo>
                    <a:lnTo>
                      <a:pt x="1221" y="265"/>
                    </a:lnTo>
                    <a:lnTo>
                      <a:pt x="1272" y="366"/>
                    </a:lnTo>
                    <a:lnTo>
                      <a:pt x="1302" y="477"/>
                    </a:lnTo>
                    <a:lnTo>
                      <a:pt x="1311" y="596"/>
                    </a:lnTo>
                    <a:lnTo>
                      <a:pt x="1303" y="706"/>
                    </a:lnTo>
                    <a:lnTo>
                      <a:pt x="1276" y="811"/>
                    </a:lnTo>
                    <a:lnTo>
                      <a:pt x="1233" y="908"/>
                    </a:lnTo>
                    <a:lnTo>
                      <a:pt x="1175" y="994"/>
                    </a:lnTo>
                    <a:lnTo>
                      <a:pt x="1100" y="1066"/>
                    </a:lnTo>
                    <a:lnTo>
                      <a:pt x="1012" y="1120"/>
                    </a:lnTo>
                    <a:lnTo>
                      <a:pt x="909" y="1155"/>
                    </a:lnTo>
                    <a:lnTo>
                      <a:pt x="794" y="1168"/>
                    </a:lnTo>
                    <a:lnTo>
                      <a:pt x="825" y="1190"/>
                    </a:lnTo>
                    <a:lnTo>
                      <a:pt x="861" y="1224"/>
                    </a:lnTo>
                    <a:lnTo>
                      <a:pt x="942" y="1325"/>
                    </a:lnTo>
                    <a:lnTo>
                      <a:pt x="1031" y="1451"/>
                    </a:lnTo>
                    <a:lnTo>
                      <a:pt x="1116" y="1584"/>
                    </a:lnTo>
                    <a:lnTo>
                      <a:pt x="1423" y="2083"/>
                    </a:lnTo>
                    <a:lnTo>
                      <a:pt x="1011" y="2083"/>
                    </a:lnTo>
                    <a:lnTo>
                      <a:pt x="1011" y="208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 dirty="0">
                  <a:latin typeface="+mj-lt"/>
                </a:endParaRPr>
              </a:p>
            </p:txBody>
          </p:sp>
          <p:sp>
            <p:nvSpPr>
              <p:cNvPr id="47" name="Freeform 46"/>
              <p:cNvSpPr>
                <a:spLocks noEditPoints="1"/>
              </p:cNvSpPr>
              <p:nvPr/>
            </p:nvSpPr>
            <p:spPr bwMode="auto">
              <a:xfrm>
                <a:off x="14014" y="620"/>
                <a:ext cx="182" cy="229"/>
              </a:xfrm>
              <a:custGeom>
                <a:avLst/>
                <a:gdLst>
                  <a:gd name="T0" fmla="*/ 590 w 1273"/>
                  <a:gd name="T1" fmla="*/ 257 h 1598"/>
                  <a:gd name="T2" fmla="*/ 483 w 1273"/>
                  <a:gd name="T3" fmla="*/ 309 h 1598"/>
                  <a:gd name="T4" fmla="*/ 409 w 1273"/>
                  <a:gd name="T5" fmla="*/ 410 h 1598"/>
                  <a:gd name="T6" fmla="*/ 372 w 1273"/>
                  <a:gd name="T7" fmla="*/ 556 h 1598"/>
                  <a:gd name="T8" fmla="*/ 930 w 1273"/>
                  <a:gd name="T9" fmla="*/ 644 h 1598"/>
                  <a:gd name="T10" fmla="*/ 910 w 1273"/>
                  <a:gd name="T11" fmla="*/ 479 h 1598"/>
                  <a:gd name="T12" fmla="*/ 855 w 1273"/>
                  <a:gd name="T13" fmla="*/ 354 h 1598"/>
                  <a:gd name="T14" fmla="*/ 768 w 1273"/>
                  <a:gd name="T15" fmla="*/ 276 h 1598"/>
                  <a:gd name="T16" fmla="*/ 656 w 1273"/>
                  <a:gd name="T17" fmla="*/ 249 h 1598"/>
                  <a:gd name="T18" fmla="*/ 364 w 1273"/>
                  <a:gd name="T19" fmla="*/ 888 h 1598"/>
                  <a:gd name="T20" fmla="*/ 369 w 1273"/>
                  <a:gd name="T21" fmla="*/ 991 h 1598"/>
                  <a:gd name="T22" fmla="*/ 405 w 1273"/>
                  <a:gd name="T23" fmla="*/ 1142 h 1598"/>
                  <a:gd name="T24" fmla="*/ 490 w 1273"/>
                  <a:gd name="T25" fmla="*/ 1264 h 1598"/>
                  <a:gd name="T26" fmla="*/ 638 w 1273"/>
                  <a:gd name="T27" fmla="*/ 1335 h 1598"/>
                  <a:gd name="T28" fmla="*/ 843 w 1273"/>
                  <a:gd name="T29" fmla="*/ 1336 h 1598"/>
                  <a:gd name="T30" fmla="*/ 1032 w 1273"/>
                  <a:gd name="T31" fmla="*/ 1260 h 1598"/>
                  <a:gd name="T32" fmla="*/ 1249 w 1273"/>
                  <a:gd name="T33" fmla="*/ 1397 h 1598"/>
                  <a:gd name="T34" fmla="*/ 992 w 1273"/>
                  <a:gd name="T35" fmla="*/ 1548 h 1598"/>
                  <a:gd name="T36" fmla="*/ 701 w 1273"/>
                  <a:gd name="T37" fmla="*/ 1598 h 1598"/>
                  <a:gd name="T38" fmla="*/ 548 w 1273"/>
                  <a:gd name="T39" fmla="*/ 1583 h 1598"/>
                  <a:gd name="T40" fmla="*/ 410 w 1273"/>
                  <a:gd name="T41" fmla="*/ 1542 h 1598"/>
                  <a:gd name="T42" fmla="*/ 291 w 1273"/>
                  <a:gd name="T43" fmla="*/ 1475 h 1598"/>
                  <a:gd name="T44" fmla="*/ 189 w 1273"/>
                  <a:gd name="T45" fmla="*/ 1382 h 1598"/>
                  <a:gd name="T46" fmla="*/ 108 w 1273"/>
                  <a:gd name="T47" fmla="*/ 1267 h 1598"/>
                  <a:gd name="T48" fmla="*/ 49 w 1273"/>
                  <a:gd name="T49" fmla="*/ 1131 h 1598"/>
                  <a:gd name="T50" fmla="*/ 12 w 1273"/>
                  <a:gd name="T51" fmla="*/ 975 h 1598"/>
                  <a:gd name="T52" fmla="*/ 11 w 1273"/>
                  <a:gd name="T53" fmla="*/ 615 h 1598"/>
                  <a:gd name="T54" fmla="*/ 46 w 1273"/>
                  <a:gd name="T55" fmla="*/ 458 h 1598"/>
                  <a:gd name="T56" fmla="*/ 104 w 1273"/>
                  <a:gd name="T57" fmla="*/ 323 h 1598"/>
                  <a:gd name="T58" fmla="*/ 189 w 1273"/>
                  <a:gd name="T59" fmla="*/ 205 h 1598"/>
                  <a:gd name="T60" fmla="*/ 288 w 1273"/>
                  <a:gd name="T61" fmla="*/ 113 h 1598"/>
                  <a:gd name="T62" fmla="*/ 397 w 1273"/>
                  <a:gd name="T63" fmla="*/ 49 h 1598"/>
                  <a:gd name="T64" fmla="*/ 519 w 1273"/>
                  <a:gd name="T65" fmla="*/ 12 h 1598"/>
                  <a:gd name="T66" fmla="*/ 766 w 1273"/>
                  <a:gd name="T67" fmla="*/ 7 h 1598"/>
                  <a:gd name="T68" fmla="*/ 975 w 1273"/>
                  <a:gd name="T69" fmla="*/ 82 h 1598"/>
                  <a:gd name="T70" fmla="*/ 1121 w 1273"/>
                  <a:gd name="T71" fmla="*/ 205 h 1598"/>
                  <a:gd name="T72" fmla="*/ 1196 w 1273"/>
                  <a:gd name="T73" fmla="*/ 325 h 1598"/>
                  <a:gd name="T74" fmla="*/ 1245 w 1273"/>
                  <a:gd name="T75" fmla="*/ 485 h 1598"/>
                  <a:gd name="T76" fmla="*/ 1269 w 1273"/>
                  <a:gd name="T77" fmla="*/ 693 h 1598"/>
                  <a:gd name="T78" fmla="*/ 1273 w 1273"/>
                  <a:gd name="T79" fmla="*/ 888 h 1598"/>
                  <a:gd name="T80" fmla="*/ 364 w 1273"/>
                  <a:gd name="T81" fmla="*/ 888 h 15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273" h="1598">
                    <a:moveTo>
                      <a:pt x="656" y="249"/>
                    </a:moveTo>
                    <a:lnTo>
                      <a:pt x="590" y="257"/>
                    </a:lnTo>
                    <a:lnTo>
                      <a:pt x="533" y="276"/>
                    </a:lnTo>
                    <a:lnTo>
                      <a:pt x="483" y="309"/>
                    </a:lnTo>
                    <a:lnTo>
                      <a:pt x="442" y="354"/>
                    </a:lnTo>
                    <a:lnTo>
                      <a:pt x="409" y="410"/>
                    </a:lnTo>
                    <a:lnTo>
                      <a:pt x="386" y="479"/>
                    </a:lnTo>
                    <a:lnTo>
                      <a:pt x="372" y="556"/>
                    </a:lnTo>
                    <a:lnTo>
                      <a:pt x="367" y="644"/>
                    </a:lnTo>
                    <a:lnTo>
                      <a:pt x="930" y="644"/>
                    </a:lnTo>
                    <a:lnTo>
                      <a:pt x="925" y="556"/>
                    </a:lnTo>
                    <a:lnTo>
                      <a:pt x="910" y="479"/>
                    </a:lnTo>
                    <a:lnTo>
                      <a:pt x="887" y="410"/>
                    </a:lnTo>
                    <a:lnTo>
                      <a:pt x="855" y="354"/>
                    </a:lnTo>
                    <a:lnTo>
                      <a:pt x="815" y="309"/>
                    </a:lnTo>
                    <a:lnTo>
                      <a:pt x="768" y="276"/>
                    </a:lnTo>
                    <a:lnTo>
                      <a:pt x="715" y="257"/>
                    </a:lnTo>
                    <a:lnTo>
                      <a:pt x="656" y="249"/>
                    </a:lnTo>
                    <a:lnTo>
                      <a:pt x="656" y="249"/>
                    </a:lnTo>
                    <a:close/>
                    <a:moveTo>
                      <a:pt x="364" y="888"/>
                    </a:moveTo>
                    <a:lnTo>
                      <a:pt x="364" y="912"/>
                    </a:lnTo>
                    <a:lnTo>
                      <a:pt x="369" y="991"/>
                    </a:lnTo>
                    <a:lnTo>
                      <a:pt x="381" y="1068"/>
                    </a:lnTo>
                    <a:lnTo>
                      <a:pt x="405" y="1142"/>
                    </a:lnTo>
                    <a:lnTo>
                      <a:pt x="441" y="1208"/>
                    </a:lnTo>
                    <a:lnTo>
                      <a:pt x="490" y="1264"/>
                    </a:lnTo>
                    <a:lnTo>
                      <a:pt x="556" y="1307"/>
                    </a:lnTo>
                    <a:lnTo>
                      <a:pt x="638" y="1335"/>
                    </a:lnTo>
                    <a:lnTo>
                      <a:pt x="741" y="1346"/>
                    </a:lnTo>
                    <a:lnTo>
                      <a:pt x="843" y="1336"/>
                    </a:lnTo>
                    <a:lnTo>
                      <a:pt x="940" y="1307"/>
                    </a:lnTo>
                    <a:lnTo>
                      <a:pt x="1032" y="1260"/>
                    </a:lnTo>
                    <a:lnTo>
                      <a:pt x="1119" y="1195"/>
                    </a:lnTo>
                    <a:lnTo>
                      <a:pt x="1249" y="1397"/>
                    </a:lnTo>
                    <a:lnTo>
                      <a:pt x="1124" y="1485"/>
                    </a:lnTo>
                    <a:lnTo>
                      <a:pt x="992" y="1548"/>
                    </a:lnTo>
                    <a:lnTo>
                      <a:pt x="850" y="1586"/>
                    </a:lnTo>
                    <a:lnTo>
                      <a:pt x="701" y="1598"/>
                    </a:lnTo>
                    <a:lnTo>
                      <a:pt x="622" y="1594"/>
                    </a:lnTo>
                    <a:lnTo>
                      <a:pt x="548" y="1583"/>
                    </a:lnTo>
                    <a:lnTo>
                      <a:pt x="476" y="1566"/>
                    </a:lnTo>
                    <a:lnTo>
                      <a:pt x="410" y="1542"/>
                    </a:lnTo>
                    <a:lnTo>
                      <a:pt x="348" y="1511"/>
                    </a:lnTo>
                    <a:lnTo>
                      <a:pt x="291" y="1475"/>
                    </a:lnTo>
                    <a:lnTo>
                      <a:pt x="237" y="1431"/>
                    </a:lnTo>
                    <a:lnTo>
                      <a:pt x="189" y="1382"/>
                    </a:lnTo>
                    <a:lnTo>
                      <a:pt x="146" y="1327"/>
                    </a:lnTo>
                    <a:lnTo>
                      <a:pt x="108" y="1267"/>
                    </a:lnTo>
                    <a:lnTo>
                      <a:pt x="76" y="1202"/>
                    </a:lnTo>
                    <a:lnTo>
                      <a:pt x="49" y="1131"/>
                    </a:lnTo>
                    <a:lnTo>
                      <a:pt x="27" y="1056"/>
                    </a:lnTo>
                    <a:lnTo>
                      <a:pt x="12" y="975"/>
                    </a:lnTo>
                    <a:lnTo>
                      <a:pt x="0" y="801"/>
                    </a:lnTo>
                    <a:lnTo>
                      <a:pt x="11" y="615"/>
                    </a:lnTo>
                    <a:lnTo>
                      <a:pt x="25" y="534"/>
                    </a:lnTo>
                    <a:lnTo>
                      <a:pt x="46" y="458"/>
                    </a:lnTo>
                    <a:lnTo>
                      <a:pt x="71" y="388"/>
                    </a:lnTo>
                    <a:lnTo>
                      <a:pt x="104" y="323"/>
                    </a:lnTo>
                    <a:lnTo>
                      <a:pt x="144" y="262"/>
                    </a:lnTo>
                    <a:lnTo>
                      <a:pt x="189" y="205"/>
                    </a:lnTo>
                    <a:lnTo>
                      <a:pt x="237" y="154"/>
                    </a:lnTo>
                    <a:lnTo>
                      <a:pt x="288" y="113"/>
                    </a:lnTo>
                    <a:lnTo>
                      <a:pt x="341" y="78"/>
                    </a:lnTo>
                    <a:lnTo>
                      <a:pt x="397" y="49"/>
                    </a:lnTo>
                    <a:lnTo>
                      <a:pt x="456" y="28"/>
                    </a:lnTo>
                    <a:lnTo>
                      <a:pt x="519" y="12"/>
                    </a:lnTo>
                    <a:lnTo>
                      <a:pt x="656" y="0"/>
                    </a:lnTo>
                    <a:lnTo>
                      <a:pt x="766" y="7"/>
                    </a:lnTo>
                    <a:lnTo>
                      <a:pt x="873" y="34"/>
                    </a:lnTo>
                    <a:lnTo>
                      <a:pt x="975" y="82"/>
                    </a:lnTo>
                    <a:lnTo>
                      <a:pt x="1074" y="157"/>
                    </a:lnTo>
                    <a:lnTo>
                      <a:pt x="1121" y="205"/>
                    </a:lnTo>
                    <a:lnTo>
                      <a:pt x="1162" y="260"/>
                    </a:lnTo>
                    <a:lnTo>
                      <a:pt x="1196" y="325"/>
                    </a:lnTo>
                    <a:lnTo>
                      <a:pt x="1224" y="400"/>
                    </a:lnTo>
                    <a:lnTo>
                      <a:pt x="1245" y="485"/>
                    </a:lnTo>
                    <a:lnTo>
                      <a:pt x="1261" y="582"/>
                    </a:lnTo>
                    <a:lnTo>
                      <a:pt x="1269" y="693"/>
                    </a:lnTo>
                    <a:lnTo>
                      <a:pt x="1273" y="819"/>
                    </a:lnTo>
                    <a:lnTo>
                      <a:pt x="1273" y="888"/>
                    </a:lnTo>
                    <a:lnTo>
                      <a:pt x="364" y="888"/>
                    </a:lnTo>
                    <a:lnTo>
                      <a:pt x="364" y="88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 dirty="0">
                  <a:latin typeface="+mj-lt"/>
                </a:endParaRPr>
              </a:p>
            </p:txBody>
          </p:sp>
          <p:sp>
            <p:nvSpPr>
              <p:cNvPr id="48" name="Freeform 10"/>
              <p:cNvSpPr>
                <a:spLocks/>
              </p:cNvSpPr>
              <p:nvPr/>
            </p:nvSpPr>
            <p:spPr bwMode="auto">
              <a:xfrm>
                <a:off x="14232" y="526"/>
                <a:ext cx="81" cy="322"/>
              </a:xfrm>
              <a:custGeom>
                <a:avLst/>
                <a:gdLst>
                  <a:gd name="T0" fmla="*/ 365 w 563"/>
                  <a:gd name="T1" fmla="*/ 2249 h 2249"/>
                  <a:gd name="T2" fmla="*/ 306 w 563"/>
                  <a:gd name="T3" fmla="*/ 2246 h 2249"/>
                  <a:gd name="T4" fmla="*/ 254 w 563"/>
                  <a:gd name="T5" fmla="*/ 2236 h 2249"/>
                  <a:gd name="T6" fmla="*/ 209 w 563"/>
                  <a:gd name="T7" fmla="*/ 2220 h 2249"/>
                  <a:gd name="T8" fmla="*/ 172 w 563"/>
                  <a:gd name="T9" fmla="*/ 2200 h 2249"/>
                  <a:gd name="T10" fmla="*/ 112 w 563"/>
                  <a:gd name="T11" fmla="*/ 2148 h 2249"/>
                  <a:gd name="T12" fmla="*/ 73 w 563"/>
                  <a:gd name="T13" fmla="*/ 2083 h 2249"/>
                  <a:gd name="T14" fmla="*/ 48 w 563"/>
                  <a:gd name="T15" fmla="*/ 2012 h 2249"/>
                  <a:gd name="T16" fmla="*/ 36 w 563"/>
                  <a:gd name="T17" fmla="*/ 1941 h 2249"/>
                  <a:gd name="T18" fmla="*/ 30 w 563"/>
                  <a:gd name="T19" fmla="*/ 1819 h 2249"/>
                  <a:gd name="T20" fmla="*/ 30 w 563"/>
                  <a:gd name="T21" fmla="*/ 521 h 2249"/>
                  <a:gd name="T22" fmla="*/ 24 w 563"/>
                  <a:gd name="T23" fmla="*/ 268 h 2249"/>
                  <a:gd name="T24" fmla="*/ 0 w 563"/>
                  <a:gd name="T25" fmla="*/ 76 h 2249"/>
                  <a:gd name="T26" fmla="*/ 341 w 563"/>
                  <a:gd name="T27" fmla="*/ 0 h 2249"/>
                  <a:gd name="T28" fmla="*/ 356 w 563"/>
                  <a:gd name="T29" fmla="*/ 77 h 2249"/>
                  <a:gd name="T30" fmla="*/ 363 w 563"/>
                  <a:gd name="T31" fmla="*/ 171 h 2249"/>
                  <a:gd name="T32" fmla="*/ 368 w 563"/>
                  <a:gd name="T33" fmla="*/ 419 h 2249"/>
                  <a:gd name="T34" fmla="*/ 368 w 563"/>
                  <a:gd name="T35" fmla="*/ 1710 h 2249"/>
                  <a:gd name="T36" fmla="*/ 369 w 563"/>
                  <a:gd name="T37" fmla="*/ 1834 h 2249"/>
                  <a:gd name="T38" fmla="*/ 376 w 563"/>
                  <a:gd name="T39" fmla="*/ 1911 h 2249"/>
                  <a:gd name="T40" fmla="*/ 385 w 563"/>
                  <a:gd name="T41" fmla="*/ 1955 h 2249"/>
                  <a:gd name="T42" fmla="*/ 401 w 563"/>
                  <a:gd name="T43" fmla="*/ 1984 h 2249"/>
                  <a:gd name="T44" fmla="*/ 419 w 563"/>
                  <a:gd name="T45" fmla="*/ 2002 h 2249"/>
                  <a:gd name="T46" fmla="*/ 447 w 563"/>
                  <a:gd name="T47" fmla="*/ 2013 h 2249"/>
                  <a:gd name="T48" fmla="*/ 478 w 563"/>
                  <a:gd name="T49" fmla="*/ 2016 h 2249"/>
                  <a:gd name="T50" fmla="*/ 509 w 563"/>
                  <a:gd name="T51" fmla="*/ 2008 h 2249"/>
                  <a:gd name="T52" fmla="*/ 563 w 563"/>
                  <a:gd name="T53" fmla="*/ 2213 h 2249"/>
                  <a:gd name="T54" fmla="*/ 470 w 563"/>
                  <a:gd name="T55" fmla="*/ 2240 h 2249"/>
                  <a:gd name="T56" fmla="*/ 365 w 563"/>
                  <a:gd name="T57" fmla="*/ 2249 h 2249"/>
                  <a:gd name="T58" fmla="*/ 365 w 563"/>
                  <a:gd name="T59" fmla="*/ 2249 h 2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563" h="2249">
                    <a:moveTo>
                      <a:pt x="365" y="2249"/>
                    </a:moveTo>
                    <a:lnTo>
                      <a:pt x="306" y="2246"/>
                    </a:lnTo>
                    <a:lnTo>
                      <a:pt x="254" y="2236"/>
                    </a:lnTo>
                    <a:lnTo>
                      <a:pt x="209" y="2220"/>
                    </a:lnTo>
                    <a:lnTo>
                      <a:pt x="172" y="2200"/>
                    </a:lnTo>
                    <a:lnTo>
                      <a:pt x="112" y="2148"/>
                    </a:lnTo>
                    <a:lnTo>
                      <a:pt x="73" y="2083"/>
                    </a:lnTo>
                    <a:lnTo>
                      <a:pt x="48" y="2012"/>
                    </a:lnTo>
                    <a:lnTo>
                      <a:pt x="36" y="1941"/>
                    </a:lnTo>
                    <a:lnTo>
                      <a:pt x="30" y="1819"/>
                    </a:lnTo>
                    <a:lnTo>
                      <a:pt x="30" y="521"/>
                    </a:lnTo>
                    <a:lnTo>
                      <a:pt x="24" y="268"/>
                    </a:lnTo>
                    <a:lnTo>
                      <a:pt x="0" y="76"/>
                    </a:lnTo>
                    <a:lnTo>
                      <a:pt x="341" y="0"/>
                    </a:lnTo>
                    <a:lnTo>
                      <a:pt x="356" y="77"/>
                    </a:lnTo>
                    <a:lnTo>
                      <a:pt x="363" y="171"/>
                    </a:lnTo>
                    <a:lnTo>
                      <a:pt x="368" y="419"/>
                    </a:lnTo>
                    <a:lnTo>
                      <a:pt x="368" y="1710"/>
                    </a:lnTo>
                    <a:lnTo>
                      <a:pt x="369" y="1834"/>
                    </a:lnTo>
                    <a:lnTo>
                      <a:pt x="376" y="1911"/>
                    </a:lnTo>
                    <a:lnTo>
                      <a:pt x="385" y="1955"/>
                    </a:lnTo>
                    <a:lnTo>
                      <a:pt x="401" y="1984"/>
                    </a:lnTo>
                    <a:lnTo>
                      <a:pt x="419" y="2002"/>
                    </a:lnTo>
                    <a:lnTo>
                      <a:pt x="447" y="2013"/>
                    </a:lnTo>
                    <a:lnTo>
                      <a:pt x="478" y="2016"/>
                    </a:lnTo>
                    <a:lnTo>
                      <a:pt x="509" y="2008"/>
                    </a:lnTo>
                    <a:lnTo>
                      <a:pt x="563" y="2213"/>
                    </a:lnTo>
                    <a:lnTo>
                      <a:pt x="470" y="2240"/>
                    </a:lnTo>
                    <a:lnTo>
                      <a:pt x="365" y="2249"/>
                    </a:lnTo>
                    <a:lnTo>
                      <a:pt x="365" y="224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 dirty="0">
                  <a:latin typeface="+mj-lt"/>
                </a:endParaRPr>
              </a:p>
            </p:txBody>
          </p:sp>
          <p:sp>
            <p:nvSpPr>
              <p:cNvPr id="49" name="Freeform 11"/>
              <p:cNvSpPr>
                <a:spLocks noEditPoints="1"/>
              </p:cNvSpPr>
              <p:nvPr/>
            </p:nvSpPr>
            <p:spPr bwMode="auto">
              <a:xfrm>
                <a:off x="14336" y="530"/>
                <a:ext cx="63" cy="313"/>
              </a:xfrm>
              <a:custGeom>
                <a:avLst/>
                <a:gdLst>
                  <a:gd name="T0" fmla="*/ 50 w 438"/>
                  <a:gd name="T1" fmla="*/ 2192 h 2192"/>
                  <a:gd name="T2" fmla="*/ 50 w 438"/>
                  <a:gd name="T3" fmla="*/ 693 h 2192"/>
                  <a:gd name="T4" fmla="*/ 383 w 438"/>
                  <a:gd name="T5" fmla="*/ 633 h 2192"/>
                  <a:gd name="T6" fmla="*/ 383 w 438"/>
                  <a:gd name="T7" fmla="*/ 2192 h 2192"/>
                  <a:gd name="T8" fmla="*/ 50 w 438"/>
                  <a:gd name="T9" fmla="*/ 2192 h 2192"/>
                  <a:gd name="T10" fmla="*/ 50 w 438"/>
                  <a:gd name="T11" fmla="*/ 2192 h 2192"/>
                  <a:gd name="T12" fmla="*/ 215 w 438"/>
                  <a:gd name="T13" fmla="*/ 443 h 2192"/>
                  <a:gd name="T14" fmla="*/ 171 w 438"/>
                  <a:gd name="T15" fmla="*/ 439 h 2192"/>
                  <a:gd name="T16" fmla="*/ 131 w 438"/>
                  <a:gd name="T17" fmla="*/ 426 h 2192"/>
                  <a:gd name="T18" fmla="*/ 94 w 438"/>
                  <a:gd name="T19" fmla="*/ 406 h 2192"/>
                  <a:gd name="T20" fmla="*/ 62 w 438"/>
                  <a:gd name="T21" fmla="*/ 378 h 2192"/>
                  <a:gd name="T22" fmla="*/ 37 w 438"/>
                  <a:gd name="T23" fmla="*/ 346 h 2192"/>
                  <a:gd name="T24" fmla="*/ 18 w 438"/>
                  <a:gd name="T25" fmla="*/ 309 h 2192"/>
                  <a:gd name="T26" fmla="*/ 5 w 438"/>
                  <a:gd name="T27" fmla="*/ 267 h 2192"/>
                  <a:gd name="T28" fmla="*/ 0 w 438"/>
                  <a:gd name="T29" fmla="*/ 223 h 2192"/>
                  <a:gd name="T30" fmla="*/ 5 w 438"/>
                  <a:gd name="T31" fmla="*/ 179 h 2192"/>
                  <a:gd name="T32" fmla="*/ 18 w 438"/>
                  <a:gd name="T33" fmla="*/ 136 h 2192"/>
                  <a:gd name="T34" fmla="*/ 38 w 438"/>
                  <a:gd name="T35" fmla="*/ 99 h 2192"/>
                  <a:gd name="T36" fmla="*/ 64 w 438"/>
                  <a:gd name="T37" fmla="*/ 66 h 2192"/>
                  <a:gd name="T38" fmla="*/ 96 w 438"/>
                  <a:gd name="T39" fmla="*/ 39 h 2192"/>
                  <a:gd name="T40" fmla="*/ 134 w 438"/>
                  <a:gd name="T41" fmla="*/ 18 h 2192"/>
                  <a:gd name="T42" fmla="*/ 175 w 438"/>
                  <a:gd name="T43" fmla="*/ 5 h 2192"/>
                  <a:gd name="T44" fmla="*/ 220 w 438"/>
                  <a:gd name="T45" fmla="*/ 0 h 2192"/>
                  <a:gd name="T46" fmla="*/ 264 w 438"/>
                  <a:gd name="T47" fmla="*/ 5 h 2192"/>
                  <a:gd name="T48" fmla="*/ 304 w 438"/>
                  <a:gd name="T49" fmla="*/ 18 h 2192"/>
                  <a:gd name="T50" fmla="*/ 341 w 438"/>
                  <a:gd name="T51" fmla="*/ 38 h 2192"/>
                  <a:gd name="T52" fmla="*/ 373 w 438"/>
                  <a:gd name="T53" fmla="*/ 64 h 2192"/>
                  <a:gd name="T54" fmla="*/ 399 w 438"/>
                  <a:gd name="T55" fmla="*/ 98 h 2192"/>
                  <a:gd name="T56" fmla="*/ 419 w 438"/>
                  <a:gd name="T57" fmla="*/ 135 h 2192"/>
                  <a:gd name="T58" fmla="*/ 432 w 438"/>
                  <a:gd name="T59" fmla="*/ 177 h 2192"/>
                  <a:gd name="T60" fmla="*/ 438 w 438"/>
                  <a:gd name="T61" fmla="*/ 223 h 2192"/>
                  <a:gd name="T62" fmla="*/ 432 w 438"/>
                  <a:gd name="T63" fmla="*/ 267 h 2192"/>
                  <a:gd name="T64" fmla="*/ 419 w 438"/>
                  <a:gd name="T65" fmla="*/ 309 h 2192"/>
                  <a:gd name="T66" fmla="*/ 399 w 438"/>
                  <a:gd name="T67" fmla="*/ 346 h 2192"/>
                  <a:gd name="T68" fmla="*/ 373 w 438"/>
                  <a:gd name="T69" fmla="*/ 378 h 2192"/>
                  <a:gd name="T70" fmla="*/ 339 w 438"/>
                  <a:gd name="T71" fmla="*/ 406 h 2192"/>
                  <a:gd name="T72" fmla="*/ 301 w 438"/>
                  <a:gd name="T73" fmla="*/ 426 h 2192"/>
                  <a:gd name="T74" fmla="*/ 260 w 438"/>
                  <a:gd name="T75" fmla="*/ 439 h 2192"/>
                  <a:gd name="T76" fmla="*/ 215 w 438"/>
                  <a:gd name="T77" fmla="*/ 443 h 2192"/>
                  <a:gd name="T78" fmla="*/ 215 w 438"/>
                  <a:gd name="T79" fmla="*/ 443 h 2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38" h="2192">
                    <a:moveTo>
                      <a:pt x="50" y="2192"/>
                    </a:moveTo>
                    <a:lnTo>
                      <a:pt x="50" y="693"/>
                    </a:lnTo>
                    <a:lnTo>
                      <a:pt x="383" y="633"/>
                    </a:lnTo>
                    <a:lnTo>
                      <a:pt x="383" y="2192"/>
                    </a:lnTo>
                    <a:lnTo>
                      <a:pt x="50" y="2192"/>
                    </a:lnTo>
                    <a:lnTo>
                      <a:pt x="50" y="2192"/>
                    </a:lnTo>
                    <a:close/>
                    <a:moveTo>
                      <a:pt x="215" y="443"/>
                    </a:moveTo>
                    <a:lnTo>
                      <a:pt x="171" y="439"/>
                    </a:lnTo>
                    <a:lnTo>
                      <a:pt x="131" y="426"/>
                    </a:lnTo>
                    <a:lnTo>
                      <a:pt x="94" y="406"/>
                    </a:lnTo>
                    <a:lnTo>
                      <a:pt x="62" y="378"/>
                    </a:lnTo>
                    <a:lnTo>
                      <a:pt x="37" y="346"/>
                    </a:lnTo>
                    <a:lnTo>
                      <a:pt x="18" y="309"/>
                    </a:lnTo>
                    <a:lnTo>
                      <a:pt x="5" y="267"/>
                    </a:lnTo>
                    <a:lnTo>
                      <a:pt x="0" y="223"/>
                    </a:lnTo>
                    <a:lnTo>
                      <a:pt x="5" y="179"/>
                    </a:lnTo>
                    <a:lnTo>
                      <a:pt x="18" y="136"/>
                    </a:lnTo>
                    <a:lnTo>
                      <a:pt x="38" y="99"/>
                    </a:lnTo>
                    <a:lnTo>
                      <a:pt x="64" y="66"/>
                    </a:lnTo>
                    <a:lnTo>
                      <a:pt x="96" y="39"/>
                    </a:lnTo>
                    <a:lnTo>
                      <a:pt x="134" y="18"/>
                    </a:lnTo>
                    <a:lnTo>
                      <a:pt x="175" y="5"/>
                    </a:lnTo>
                    <a:lnTo>
                      <a:pt x="220" y="0"/>
                    </a:lnTo>
                    <a:lnTo>
                      <a:pt x="264" y="5"/>
                    </a:lnTo>
                    <a:lnTo>
                      <a:pt x="304" y="18"/>
                    </a:lnTo>
                    <a:lnTo>
                      <a:pt x="341" y="38"/>
                    </a:lnTo>
                    <a:lnTo>
                      <a:pt x="373" y="64"/>
                    </a:lnTo>
                    <a:lnTo>
                      <a:pt x="399" y="98"/>
                    </a:lnTo>
                    <a:lnTo>
                      <a:pt x="419" y="135"/>
                    </a:lnTo>
                    <a:lnTo>
                      <a:pt x="432" y="177"/>
                    </a:lnTo>
                    <a:lnTo>
                      <a:pt x="438" y="223"/>
                    </a:lnTo>
                    <a:lnTo>
                      <a:pt x="432" y="267"/>
                    </a:lnTo>
                    <a:lnTo>
                      <a:pt x="419" y="309"/>
                    </a:lnTo>
                    <a:lnTo>
                      <a:pt x="399" y="346"/>
                    </a:lnTo>
                    <a:lnTo>
                      <a:pt x="373" y="378"/>
                    </a:lnTo>
                    <a:lnTo>
                      <a:pt x="339" y="406"/>
                    </a:lnTo>
                    <a:lnTo>
                      <a:pt x="301" y="426"/>
                    </a:lnTo>
                    <a:lnTo>
                      <a:pt x="260" y="439"/>
                    </a:lnTo>
                    <a:lnTo>
                      <a:pt x="215" y="443"/>
                    </a:lnTo>
                    <a:lnTo>
                      <a:pt x="215" y="44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 dirty="0">
                  <a:latin typeface="+mj-lt"/>
                </a:endParaRPr>
              </a:p>
            </p:txBody>
          </p:sp>
          <p:sp>
            <p:nvSpPr>
              <p:cNvPr id="50" name="Freeform 12"/>
              <p:cNvSpPr>
                <a:spLocks/>
              </p:cNvSpPr>
              <p:nvPr/>
            </p:nvSpPr>
            <p:spPr bwMode="auto">
              <a:xfrm>
                <a:off x="14434" y="620"/>
                <a:ext cx="162" cy="229"/>
              </a:xfrm>
              <a:custGeom>
                <a:avLst/>
                <a:gdLst>
                  <a:gd name="T0" fmla="*/ 571 w 1134"/>
                  <a:gd name="T1" fmla="*/ 1598 h 1601"/>
                  <a:gd name="T2" fmla="*/ 433 w 1134"/>
                  <a:gd name="T3" fmla="*/ 1571 h 1601"/>
                  <a:gd name="T4" fmla="*/ 313 w 1134"/>
                  <a:gd name="T5" fmla="*/ 1518 h 1601"/>
                  <a:gd name="T6" fmla="*/ 211 w 1134"/>
                  <a:gd name="T7" fmla="*/ 1441 h 1601"/>
                  <a:gd name="T8" fmla="*/ 129 w 1134"/>
                  <a:gd name="T9" fmla="*/ 1341 h 1601"/>
                  <a:gd name="T10" fmla="*/ 42 w 1134"/>
                  <a:gd name="T11" fmla="*/ 1148 h 1601"/>
                  <a:gd name="T12" fmla="*/ 0 w 1134"/>
                  <a:gd name="T13" fmla="*/ 819 h 1601"/>
                  <a:gd name="T14" fmla="*/ 15 w 1134"/>
                  <a:gd name="T15" fmla="*/ 625 h 1601"/>
                  <a:gd name="T16" fmla="*/ 57 w 1134"/>
                  <a:gd name="T17" fmla="*/ 457 h 1601"/>
                  <a:gd name="T18" fmla="*/ 122 w 1134"/>
                  <a:gd name="T19" fmla="*/ 316 h 1601"/>
                  <a:gd name="T20" fmla="*/ 208 w 1134"/>
                  <a:gd name="T21" fmla="*/ 201 h 1601"/>
                  <a:gd name="T22" fmla="*/ 309 w 1134"/>
                  <a:gd name="T23" fmla="*/ 113 h 1601"/>
                  <a:gd name="T24" fmla="*/ 423 w 1134"/>
                  <a:gd name="T25" fmla="*/ 50 h 1601"/>
                  <a:gd name="T26" fmla="*/ 671 w 1134"/>
                  <a:gd name="T27" fmla="*/ 0 h 1601"/>
                  <a:gd name="T28" fmla="*/ 893 w 1134"/>
                  <a:gd name="T29" fmla="*/ 35 h 1601"/>
                  <a:gd name="T30" fmla="*/ 1093 w 1134"/>
                  <a:gd name="T31" fmla="*/ 165 h 1601"/>
                  <a:gd name="T32" fmla="*/ 861 w 1134"/>
                  <a:gd name="T33" fmla="*/ 332 h 1601"/>
                  <a:gd name="T34" fmla="*/ 735 w 1134"/>
                  <a:gd name="T35" fmla="*/ 275 h 1601"/>
                  <a:gd name="T36" fmla="*/ 596 w 1134"/>
                  <a:gd name="T37" fmla="*/ 278 h 1601"/>
                  <a:gd name="T38" fmla="*/ 473 w 1134"/>
                  <a:gd name="T39" fmla="*/ 355 h 1601"/>
                  <a:gd name="T40" fmla="*/ 402 w 1134"/>
                  <a:gd name="T41" fmla="*/ 500 h 1601"/>
                  <a:gd name="T42" fmla="*/ 371 w 1134"/>
                  <a:gd name="T43" fmla="*/ 712 h 1601"/>
                  <a:gd name="T44" fmla="*/ 373 w 1134"/>
                  <a:gd name="T45" fmla="*/ 987 h 1601"/>
                  <a:gd name="T46" fmla="*/ 424 w 1134"/>
                  <a:gd name="T47" fmla="*/ 1194 h 1601"/>
                  <a:gd name="T48" fmla="*/ 509 w 1134"/>
                  <a:gd name="T49" fmla="*/ 1297 h 1601"/>
                  <a:gd name="T50" fmla="*/ 612 w 1134"/>
                  <a:gd name="T51" fmla="*/ 1342 h 1601"/>
                  <a:gd name="T52" fmla="*/ 749 w 1134"/>
                  <a:gd name="T53" fmla="*/ 1339 h 1601"/>
                  <a:gd name="T54" fmla="*/ 903 w 1134"/>
                  <a:gd name="T55" fmla="*/ 1263 h 1601"/>
                  <a:gd name="T56" fmla="*/ 1134 w 1134"/>
                  <a:gd name="T57" fmla="*/ 1400 h 1601"/>
                  <a:gd name="T58" fmla="*/ 973 w 1134"/>
                  <a:gd name="T59" fmla="*/ 1525 h 1601"/>
                  <a:gd name="T60" fmla="*/ 855 w 1134"/>
                  <a:gd name="T61" fmla="*/ 1574 h 1601"/>
                  <a:gd name="T62" fmla="*/ 647 w 1134"/>
                  <a:gd name="T63" fmla="*/ 1601 h 16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134" h="1601">
                    <a:moveTo>
                      <a:pt x="647" y="1601"/>
                    </a:moveTo>
                    <a:lnTo>
                      <a:pt x="571" y="1598"/>
                    </a:lnTo>
                    <a:lnTo>
                      <a:pt x="500" y="1587"/>
                    </a:lnTo>
                    <a:lnTo>
                      <a:pt x="433" y="1571"/>
                    </a:lnTo>
                    <a:lnTo>
                      <a:pt x="371" y="1548"/>
                    </a:lnTo>
                    <a:lnTo>
                      <a:pt x="313" y="1518"/>
                    </a:lnTo>
                    <a:lnTo>
                      <a:pt x="260" y="1483"/>
                    </a:lnTo>
                    <a:lnTo>
                      <a:pt x="211" y="1441"/>
                    </a:lnTo>
                    <a:lnTo>
                      <a:pt x="167" y="1393"/>
                    </a:lnTo>
                    <a:lnTo>
                      <a:pt x="129" y="1341"/>
                    </a:lnTo>
                    <a:lnTo>
                      <a:pt x="95" y="1281"/>
                    </a:lnTo>
                    <a:lnTo>
                      <a:pt x="42" y="1148"/>
                    </a:lnTo>
                    <a:lnTo>
                      <a:pt x="11" y="994"/>
                    </a:lnTo>
                    <a:lnTo>
                      <a:pt x="0" y="819"/>
                    </a:lnTo>
                    <a:lnTo>
                      <a:pt x="4" y="718"/>
                    </a:lnTo>
                    <a:lnTo>
                      <a:pt x="15" y="625"/>
                    </a:lnTo>
                    <a:lnTo>
                      <a:pt x="33" y="537"/>
                    </a:lnTo>
                    <a:lnTo>
                      <a:pt x="57" y="457"/>
                    </a:lnTo>
                    <a:lnTo>
                      <a:pt x="87" y="384"/>
                    </a:lnTo>
                    <a:lnTo>
                      <a:pt x="122" y="316"/>
                    </a:lnTo>
                    <a:lnTo>
                      <a:pt x="163" y="256"/>
                    </a:lnTo>
                    <a:lnTo>
                      <a:pt x="208" y="201"/>
                    </a:lnTo>
                    <a:lnTo>
                      <a:pt x="257" y="154"/>
                    </a:lnTo>
                    <a:lnTo>
                      <a:pt x="309" y="113"/>
                    </a:lnTo>
                    <a:lnTo>
                      <a:pt x="364" y="77"/>
                    </a:lnTo>
                    <a:lnTo>
                      <a:pt x="423" y="50"/>
                    </a:lnTo>
                    <a:lnTo>
                      <a:pt x="545" y="12"/>
                    </a:lnTo>
                    <a:lnTo>
                      <a:pt x="671" y="0"/>
                    </a:lnTo>
                    <a:lnTo>
                      <a:pt x="788" y="8"/>
                    </a:lnTo>
                    <a:lnTo>
                      <a:pt x="893" y="35"/>
                    </a:lnTo>
                    <a:lnTo>
                      <a:pt x="992" y="86"/>
                    </a:lnTo>
                    <a:lnTo>
                      <a:pt x="1093" y="165"/>
                    </a:lnTo>
                    <a:lnTo>
                      <a:pt x="926" y="385"/>
                    </a:lnTo>
                    <a:lnTo>
                      <a:pt x="861" y="332"/>
                    </a:lnTo>
                    <a:lnTo>
                      <a:pt x="797" y="296"/>
                    </a:lnTo>
                    <a:lnTo>
                      <a:pt x="735" y="275"/>
                    </a:lnTo>
                    <a:lnTo>
                      <a:pt x="671" y="267"/>
                    </a:lnTo>
                    <a:lnTo>
                      <a:pt x="596" y="278"/>
                    </a:lnTo>
                    <a:lnTo>
                      <a:pt x="529" y="307"/>
                    </a:lnTo>
                    <a:lnTo>
                      <a:pt x="473" y="355"/>
                    </a:lnTo>
                    <a:lnTo>
                      <a:pt x="431" y="421"/>
                    </a:lnTo>
                    <a:lnTo>
                      <a:pt x="402" y="500"/>
                    </a:lnTo>
                    <a:lnTo>
                      <a:pt x="382" y="597"/>
                    </a:lnTo>
                    <a:lnTo>
                      <a:pt x="371" y="712"/>
                    </a:lnTo>
                    <a:lnTo>
                      <a:pt x="367" y="845"/>
                    </a:lnTo>
                    <a:lnTo>
                      <a:pt x="373" y="987"/>
                    </a:lnTo>
                    <a:lnTo>
                      <a:pt x="392" y="1103"/>
                    </a:lnTo>
                    <a:lnTo>
                      <a:pt x="424" y="1194"/>
                    </a:lnTo>
                    <a:lnTo>
                      <a:pt x="469" y="1261"/>
                    </a:lnTo>
                    <a:lnTo>
                      <a:pt x="509" y="1297"/>
                    </a:lnTo>
                    <a:lnTo>
                      <a:pt x="557" y="1325"/>
                    </a:lnTo>
                    <a:lnTo>
                      <a:pt x="612" y="1342"/>
                    </a:lnTo>
                    <a:lnTo>
                      <a:pt x="671" y="1349"/>
                    </a:lnTo>
                    <a:lnTo>
                      <a:pt x="749" y="1339"/>
                    </a:lnTo>
                    <a:lnTo>
                      <a:pt x="827" y="1310"/>
                    </a:lnTo>
                    <a:lnTo>
                      <a:pt x="903" y="1263"/>
                    </a:lnTo>
                    <a:lnTo>
                      <a:pt x="977" y="1198"/>
                    </a:lnTo>
                    <a:lnTo>
                      <a:pt x="1134" y="1400"/>
                    </a:lnTo>
                    <a:lnTo>
                      <a:pt x="1029" y="1489"/>
                    </a:lnTo>
                    <a:lnTo>
                      <a:pt x="973" y="1525"/>
                    </a:lnTo>
                    <a:lnTo>
                      <a:pt x="916" y="1552"/>
                    </a:lnTo>
                    <a:lnTo>
                      <a:pt x="855" y="1574"/>
                    </a:lnTo>
                    <a:lnTo>
                      <a:pt x="790" y="1590"/>
                    </a:lnTo>
                    <a:lnTo>
                      <a:pt x="647" y="1601"/>
                    </a:lnTo>
                    <a:lnTo>
                      <a:pt x="647" y="16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 dirty="0">
                  <a:latin typeface="+mj-lt"/>
                </a:endParaRPr>
              </a:p>
            </p:txBody>
          </p:sp>
          <p:sp>
            <p:nvSpPr>
              <p:cNvPr id="51" name="Freeform 13"/>
              <p:cNvSpPr>
                <a:spLocks noEditPoints="1"/>
              </p:cNvSpPr>
              <p:nvPr/>
            </p:nvSpPr>
            <p:spPr bwMode="auto">
              <a:xfrm>
                <a:off x="14604" y="784"/>
                <a:ext cx="64" cy="64"/>
              </a:xfrm>
              <a:custGeom>
                <a:avLst/>
                <a:gdLst>
                  <a:gd name="T0" fmla="*/ 212 w 446"/>
                  <a:gd name="T1" fmla="*/ 138 h 447"/>
                  <a:gd name="T2" fmla="*/ 194 w 446"/>
                  <a:gd name="T3" fmla="*/ 205 h 447"/>
                  <a:gd name="T4" fmla="*/ 236 w 446"/>
                  <a:gd name="T5" fmla="*/ 203 h 447"/>
                  <a:gd name="T6" fmla="*/ 258 w 446"/>
                  <a:gd name="T7" fmla="*/ 172 h 447"/>
                  <a:gd name="T8" fmla="*/ 240 w 446"/>
                  <a:gd name="T9" fmla="*/ 141 h 447"/>
                  <a:gd name="T10" fmla="*/ 266 w 446"/>
                  <a:gd name="T11" fmla="*/ 348 h 447"/>
                  <a:gd name="T12" fmla="*/ 216 w 446"/>
                  <a:gd name="T13" fmla="*/ 260 h 447"/>
                  <a:gd name="T14" fmla="*/ 201 w 446"/>
                  <a:gd name="T15" fmla="*/ 245 h 447"/>
                  <a:gd name="T16" fmla="*/ 194 w 446"/>
                  <a:gd name="T17" fmla="*/ 348 h 447"/>
                  <a:gd name="T18" fmla="*/ 145 w 446"/>
                  <a:gd name="T19" fmla="*/ 97 h 447"/>
                  <a:gd name="T20" fmla="*/ 269 w 446"/>
                  <a:gd name="T21" fmla="*/ 103 h 447"/>
                  <a:gd name="T22" fmla="*/ 306 w 446"/>
                  <a:gd name="T23" fmla="*/ 141 h 447"/>
                  <a:gd name="T24" fmla="*/ 307 w 446"/>
                  <a:gd name="T25" fmla="*/ 197 h 447"/>
                  <a:gd name="T26" fmla="*/ 277 w 446"/>
                  <a:gd name="T27" fmla="*/ 234 h 447"/>
                  <a:gd name="T28" fmla="*/ 266 w 446"/>
                  <a:gd name="T29" fmla="*/ 251 h 447"/>
                  <a:gd name="T30" fmla="*/ 266 w 446"/>
                  <a:gd name="T31" fmla="*/ 348 h 447"/>
                  <a:gd name="T32" fmla="*/ 223 w 446"/>
                  <a:gd name="T33" fmla="*/ 45 h 447"/>
                  <a:gd name="T34" fmla="*/ 156 w 446"/>
                  <a:gd name="T35" fmla="*/ 59 h 447"/>
                  <a:gd name="T36" fmla="*/ 65 w 446"/>
                  <a:gd name="T37" fmla="*/ 154 h 447"/>
                  <a:gd name="T38" fmla="*/ 51 w 446"/>
                  <a:gd name="T39" fmla="*/ 224 h 447"/>
                  <a:gd name="T40" fmla="*/ 65 w 446"/>
                  <a:gd name="T41" fmla="*/ 294 h 447"/>
                  <a:gd name="T42" fmla="*/ 156 w 446"/>
                  <a:gd name="T43" fmla="*/ 390 h 447"/>
                  <a:gd name="T44" fmla="*/ 223 w 446"/>
                  <a:gd name="T45" fmla="*/ 404 h 447"/>
                  <a:gd name="T46" fmla="*/ 290 w 446"/>
                  <a:gd name="T47" fmla="*/ 390 h 447"/>
                  <a:gd name="T48" fmla="*/ 381 w 446"/>
                  <a:gd name="T49" fmla="*/ 294 h 447"/>
                  <a:gd name="T50" fmla="*/ 394 w 446"/>
                  <a:gd name="T51" fmla="*/ 224 h 447"/>
                  <a:gd name="T52" fmla="*/ 381 w 446"/>
                  <a:gd name="T53" fmla="*/ 154 h 447"/>
                  <a:gd name="T54" fmla="*/ 290 w 446"/>
                  <a:gd name="T55" fmla="*/ 59 h 447"/>
                  <a:gd name="T56" fmla="*/ 223 w 446"/>
                  <a:gd name="T57" fmla="*/ 45 h 447"/>
                  <a:gd name="T58" fmla="*/ 223 w 446"/>
                  <a:gd name="T59" fmla="*/ 447 h 447"/>
                  <a:gd name="T60" fmla="*/ 136 w 446"/>
                  <a:gd name="T61" fmla="*/ 430 h 447"/>
                  <a:gd name="T62" fmla="*/ 66 w 446"/>
                  <a:gd name="T63" fmla="*/ 383 h 447"/>
                  <a:gd name="T64" fmla="*/ 18 w 446"/>
                  <a:gd name="T65" fmla="*/ 312 h 447"/>
                  <a:gd name="T66" fmla="*/ 0 w 446"/>
                  <a:gd name="T67" fmla="*/ 224 h 447"/>
                  <a:gd name="T68" fmla="*/ 18 w 446"/>
                  <a:gd name="T69" fmla="*/ 137 h 447"/>
                  <a:gd name="T70" fmla="*/ 66 w 446"/>
                  <a:gd name="T71" fmla="*/ 65 h 447"/>
                  <a:gd name="T72" fmla="*/ 136 w 446"/>
                  <a:gd name="T73" fmla="*/ 17 h 447"/>
                  <a:gd name="T74" fmla="*/ 223 w 446"/>
                  <a:gd name="T75" fmla="*/ 0 h 447"/>
                  <a:gd name="T76" fmla="*/ 309 w 446"/>
                  <a:gd name="T77" fmla="*/ 17 h 447"/>
                  <a:gd name="T78" fmla="*/ 379 w 446"/>
                  <a:gd name="T79" fmla="*/ 65 h 447"/>
                  <a:gd name="T80" fmla="*/ 427 w 446"/>
                  <a:gd name="T81" fmla="*/ 137 h 447"/>
                  <a:gd name="T82" fmla="*/ 446 w 446"/>
                  <a:gd name="T83" fmla="*/ 224 h 447"/>
                  <a:gd name="T84" fmla="*/ 427 w 446"/>
                  <a:gd name="T85" fmla="*/ 312 h 447"/>
                  <a:gd name="T86" fmla="*/ 379 w 446"/>
                  <a:gd name="T87" fmla="*/ 383 h 447"/>
                  <a:gd name="T88" fmla="*/ 309 w 446"/>
                  <a:gd name="T89" fmla="*/ 430 h 447"/>
                  <a:gd name="T90" fmla="*/ 223 w 446"/>
                  <a:gd name="T91" fmla="*/ 447 h 4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46" h="447">
                    <a:moveTo>
                      <a:pt x="240" y="141"/>
                    </a:moveTo>
                    <a:lnTo>
                      <a:pt x="212" y="138"/>
                    </a:lnTo>
                    <a:lnTo>
                      <a:pt x="194" y="138"/>
                    </a:lnTo>
                    <a:lnTo>
                      <a:pt x="194" y="205"/>
                    </a:lnTo>
                    <a:lnTo>
                      <a:pt x="211" y="205"/>
                    </a:lnTo>
                    <a:lnTo>
                      <a:pt x="236" y="203"/>
                    </a:lnTo>
                    <a:lnTo>
                      <a:pt x="248" y="196"/>
                    </a:lnTo>
                    <a:lnTo>
                      <a:pt x="258" y="172"/>
                    </a:lnTo>
                    <a:lnTo>
                      <a:pt x="254" y="153"/>
                    </a:lnTo>
                    <a:lnTo>
                      <a:pt x="240" y="141"/>
                    </a:lnTo>
                    <a:lnTo>
                      <a:pt x="240" y="141"/>
                    </a:lnTo>
                    <a:close/>
                    <a:moveTo>
                      <a:pt x="266" y="348"/>
                    </a:moveTo>
                    <a:lnTo>
                      <a:pt x="243" y="306"/>
                    </a:lnTo>
                    <a:lnTo>
                      <a:pt x="216" y="260"/>
                    </a:lnTo>
                    <a:lnTo>
                      <a:pt x="209" y="250"/>
                    </a:lnTo>
                    <a:lnTo>
                      <a:pt x="201" y="245"/>
                    </a:lnTo>
                    <a:lnTo>
                      <a:pt x="194" y="243"/>
                    </a:lnTo>
                    <a:lnTo>
                      <a:pt x="194" y="348"/>
                    </a:lnTo>
                    <a:lnTo>
                      <a:pt x="145" y="348"/>
                    </a:lnTo>
                    <a:lnTo>
                      <a:pt x="145" y="97"/>
                    </a:lnTo>
                    <a:lnTo>
                      <a:pt x="238" y="97"/>
                    </a:lnTo>
                    <a:lnTo>
                      <a:pt x="269" y="103"/>
                    </a:lnTo>
                    <a:lnTo>
                      <a:pt x="291" y="117"/>
                    </a:lnTo>
                    <a:lnTo>
                      <a:pt x="306" y="141"/>
                    </a:lnTo>
                    <a:lnTo>
                      <a:pt x="311" y="171"/>
                    </a:lnTo>
                    <a:lnTo>
                      <a:pt x="307" y="197"/>
                    </a:lnTo>
                    <a:lnTo>
                      <a:pt x="295" y="219"/>
                    </a:lnTo>
                    <a:lnTo>
                      <a:pt x="277" y="234"/>
                    </a:lnTo>
                    <a:lnTo>
                      <a:pt x="256" y="239"/>
                    </a:lnTo>
                    <a:lnTo>
                      <a:pt x="266" y="251"/>
                    </a:lnTo>
                    <a:lnTo>
                      <a:pt x="326" y="348"/>
                    </a:lnTo>
                    <a:lnTo>
                      <a:pt x="266" y="348"/>
                    </a:lnTo>
                    <a:lnTo>
                      <a:pt x="266" y="348"/>
                    </a:lnTo>
                    <a:close/>
                    <a:moveTo>
                      <a:pt x="223" y="45"/>
                    </a:moveTo>
                    <a:lnTo>
                      <a:pt x="189" y="48"/>
                    </a:lnTo>
                    <a:lnTo>
                      <a:pt x="156" y="59"/>
                    </a:lnTo>
                    <a:lnTo>
                      <a:pt x="101" y="97"/>
                    </a:lnTo>
                    <a:lnTo>
                      <a:pt x="65" y="154"/>
                    </a:lnTo>
                    <a:lnTo>
                      <a:pt x="55" y="188"/>
                    </a:lnTo>
                    <a:lnTo>
                      <a:pt x="51" y="224"/>
                    </a:lnTo>
                    <a:lnTo>
                      <a:pt x="55" y="260"/>
                    </a:lnTo>
                    <a:lnTo>
                      <a:pt x="65" y="294"/>
                    </a:lnTo>
                    <a:lnTo>
                      <a:pt x="101" y="351"/>
                    </a:lnTo>
                    <a:lnTo>
                      <a:pt x="156" y="390"/>
                    </a:lnTo>
                    <a:lnTo>
                      <a:pt x="189" y="400"/>
                    </a:lnTo>
                    <a:lnTo>
                      <a:pt x="223" y="404"/>
                    </a:lnTo>
                    <a:lnTo>
                      <a:pt x="257" y="400"/>
                    </a:lnTo>
                    <a:lnTo>
                      <a:pt x="290" y="390"/>
                    </a:lnTo>
                    <a:lnTo>
                      <a:pt x="344" y="351"/>
                    </a:lnTo>
                    <a:lnTo>
                      <a:pt x="381" y="294"/>
                    </a:lnTo>
                    <a:lnTo>
                      <a:pt x="391" y="260"/>
                    </a:lnTo>
                    <a:lnTo>
                      <a:pt x="394" y="224"/>
                    </a:lnTo>
                    <a:lnTo>
                      <a:pt x="391" y="188"/>
                    </a:lnTo>
                    <a:lnTo>
                      <a:pt x="381" y="154"/>
                    </a:lnTo>
                    <a:lnTo>
                      <a:pt x="344" y="97"/>
                    </a:lnTo>
                    <a:lnTo>
                      <a:pt x="290" y="59"/>
                    </a:lnTo>
                    <a:lnTo>
                      <a:pt x="257" y="48"/>
                    </a:lnTo>
                    <a:lnTo>
                      <a:pt x="223" y="45"/>
                    </a:lnTo>
                    <a:lnTo>
                      <a:pt x="223" y="45"/>
                    </a:lnTo>
                    <a:close/>
                    <a:moveTo>
                      <a:pt x="223" y="447"/>
                    </a:moveTo>
                    <a:lnTo>
                      <a:pt x="178" y="443"/>
                    </a:lnTo>
                    <a:lnTo>
                      <a:pt x="136" y="430"/>
                    </a:lnTo>
                    <a:lnTo>
                      <a:pt x="99" y="410"/>
                    </a:lnTo>
                    <a:lnTo>
                      <a:pt x="66" y="383"/>
                    </a:lnTo>
                    <a:lnTo>
                      <a:pt x="38" y="350"/>
                    </a:lnTo>
                    <a:lnTo>
                      <a:pt x="18" y="312"/>
                    </a:lnTo>
                    <a:lnTo>
                      <a:pt x="5" y="269"/>
                    </a:lnTo>
                    <a:lnTo>
                      <a:pt x="0" y="224"/>
                    </a:lnTo>
                    <a:lnTo>
                      <a:pt x="5" y="178"/>
                    </a:lnTo>
                    <a:lnTo>
                      <a:pt x="18" y="137"/>
                    </a:lnTo>
                    <a:lnTo>
                      <a:pt x="38" y="98"/>
                    </a:lnTo>
                    <a:lnTo>
                      <a:pt x="66" y="65"/>
                    </a:lnTo>
                    <a:lnTo>
                      <a:pt x="99" y="39"/>
                    </a:lnTo>
                    <a:lnTo>
                      <a:pt x="136" y="17"/>
                    </a:lnTo>
                    <a:lnTo>
                      <a:pt x="178" y="4"/>
                    </a:lnTo>
                    <a:lnTo>
                      <a:pt x="223" y="0"/>
                    </a:lnTo>
                    <a:lnTo>
                      <a:pt x="267" y="4"/>
                    </a:lnTo>
                    <a:lnTo>
                      <a:pt x="309" y="17"/>
                    </a:lnTo>
                    <a:lnTo>
                      <a:pt x="346" y="39"/>
                    </a:lnTo>
                    <a:lnTo>
                      <a:pt x="379" y="65"/>
                    </a:lnTo>
                    <a:lnTo>
                      <a:pt x="407" y="98"/>
                    </a:lnTo>
                    <a:lnTo>
                      <a:pt x="427" y="137"/>
                    </a:lnTo>
                    <a:lnTo>
                      <a:pt x="440" y="178"/>
                    </a:lnTo>
                    <a:lnTo>
                      <a:pt x="446" y="224"/>
                    </a:lnTo>
                    <a:lnTo>
                      <a:pt x="440" y="269"/>
                    </a:lnTo>
                    <a:lnTo>
                      <a:pt x="427" y="312"/>
                    </a:lnTo>
                    <a:lnTo>
                      <a:pt x="407" y="350"/>
                    </a:lnTo>
                    <a:lnTo>
                      <a:pt x="379" y="383"/>
                    </a:lnTo>
                    <a:lnTo>
                      <a:pt x="346" y="410"/>
                    </a:lnTo>
                    <a:lnTo>
                      <a:pt x="309" y="430"/>
                    </a:lnTo>
                    <a:lnTo>
                      <a:pt x="267" y="443"/>
                    </a:lnTo>
                    <a:lnTo>
                      <a:pt x="223" y="447"/>
                    </a:lnTo>
                    <a:lnTo>
                      <a:pt x="223" y="44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 dirty="0">
                  <a:latin typeface="+mj-lt"/>
                </a:endParaRPr>
              </a:p>
            </p:txBody>
          </p:sp>
        </p:grpSp>
        <p:grpSp>
          <p:nvGrpSpPr>
            <p:cNvPr id="39" name="Group 38"/>
            <p:cNvGrpSpPr>
              <a:grpSpLocks noChangeAspect="1"/>
            </p:cNvGrpSpPr>
            <p:nvPr/>
          </p:nvGrpSpPr>
          <p:grpSpPr bwMode="auto">
            <a:xfrm>
              <a:off x="16712421" y="4152115"/>
              <a:ext cx="739895" cy="603113"/>
              <a:chOff x="2941" y="7746"/>
              <a:chExt cx="1282" cy="1045"/>
            </a:xfrm>
            <a:grpFill/>
          </p:grpSpPr>
          <p:sp>
            <p:nvSpPr>
              <p:cNvPr id="40" name="Freeform 5"/>
              <p:cNvSpPr>
                <a:spLocks noEditPoints="1"/>
              </p:cNvSpPr>
              <p:nvPr/>
            </p:nvSpPr>
            <p:spPr bwMode="auto">
              <a:xfrm>
                <a:off x="2941" y="7746"/>
                <a:ext cx="1282" cy="1045"/>
              </a:xfrm>
              <a:custGeom>
                <a:avLst/>
                <a:gdLst>
                  <a:gd name="T0" fmla="*/ 6993 w 16668"/>
                  <a:gd name="T1" fmla="*/ 631 h 13581"/>
                  <a:gd name="T2" fmla="*/ 4730 w 16668"/>
                  <a:gd name="T3" fmla="*/ 1413 h 13581"/>
                  <a:gd name="T4" fmla="*/ 2851 w 16668"/>
                  <a:gd name="T5" fmla="*/ 2635 h 13581"/>
                  <a:gd name="T6" fmla="*/ 1447 w 16668"/>
                  <a:gd name="T7" fmla="*/ 4187 h 13581"/>
                  <a:gd name="T8" fmla="*/ 604 w 16668"/>
                  <a:gd name="T9" fmla="*/ 5963 h 13581"/>
                  <a:gd name="T10" fmla="*/ 413 w 16668"/>
                  <a:gd name="T11" fmla="*/ 7854 h 13581"/>
                  <a:gd name="T12" fmla="*/ 839 w 16668"/>
                  <a:gd name="T13" fmla="*/ 9486 h 13581"/>
                  <a:gd name="T14" fmla="*/ 1693 w 16668"/>
                  <a:gd name="T15" fmla="*/ 10803 h 13581"/>
                  <a:gd name="T16" fmla="*/ 2922 w 16668"/>
                  <a:gd name="T17" fmla="*/ 11872 h 13581"/>
                  <a:gd name="T18" fmla="*/ 4461 w 16668"/>
                  <a:gd name="T19" fmla="*/ 12650 h 13581"/>
                  <a:gd name="T20" fmla="*/ 6245 w 16668"/>
                  <a:gd name="T21" fmla="*/ 13093 h 13581"/>
                  <a:gd name="T22" fmla="*/ 8605 w 16668"/>
                  <a:gd name="T23" fmla="*/ 13123 h 13581"/>
                  <a:gd name="T24" fmla="*/ 11190 w 16668"/>
                  <a:gd name="T25" fmla="*/ 12495 h 13581"/>
                  <a:gd name="T26" fmla="*/ 13209 w 16668"/>
                  <a:gd name="T27" fmla="*/ 11418 h 13581"/>
                  <a:gd name="T28" fmla="*/ 14825 w 16668"/>
                  <a:gd name="T29" fmla="*/ 9924 h 13581"/>
                  <a:gd name="T30" fmla="*/ 15873 w 16668"/>
                  <a:gd name="T31" fmla="*/ 8175 h 13581"/>
                  <a:gd name="T32" fmla="*/ 16269 w 16668"/>
                  <a:gd name="T33" fmla="*/ 6327 h 13581"/>
                  <a:gd name="T34" fmla="*/ 16017 w 16668"/>
                  <a:gd name="T35" fmla="*/ 4582 h 13581"/>
                  <a:gd name="T36" fmla="*/ 15302 w 16668"/>
                  <a:gd name="T37" fmla="*/ 3192 h 13581"/>
                  <a:gd name="T38" fmla="*/ 14190 w 16668"/>
                  <a:gd name="T39" fmla="*/ 2035 h 13581"/>
                  <a:gd name="T40" fmla="*/ 12748 w 16668"/>
                  <a:gd name="T41" fmla="*/ 1156 h 13581"/>
                  <a:gd name="T42" fmla="*/ 11038 w 16668"/>
                  <a:gd name="T43" fmla="*/ 595 h 13581"/>
                  <a:gd name="T44" fmla="*/ 9127 w 16668"/>
                  <a:gd name="T45" fmla="*/ 399 h 13581"/>
                  <a:gd name="T46" fmla="*/ 6848 w 16668"/>
                  <a:gd name="T47" fmla="*/ 13557 h 13581"/>
                  <a:gd name="T48" fmla="*/ 4897 w 16668"/>
                  <a:gd name="T49" fmla="*/ 13213 h 13581"/>
                  <a:gd name="T50" fmla="*/ 3180 w 16668"/>
                  <a:gd name="T51" fmla="*/ 12497 h 13581"/>
                  <a:gd name="T52" fmla="*/ 1765 w 16668"/>
                  <a:gd name="T53" fmla="*/ 11454 h 13581"/>
                  <a:gd name="T54" fmla="*/ 722 w 16668"/>
                  <a:gd name="T55" fmla="*/ 10132 h 13581"/>
                  <a:gd name="T56" fmla="*/ 119 w 16668"/>
                  <a:gd name="T57" fmla="*/ 8576 h 13581"/>
                  <a:gd name="T58" fmla="*/ 66 w 16668"/>
                  <a:gd name="T59" fmla="*/ 6550 h 13581"/>
                  <a:gd name="T60" fmla="*/ 728 w 16668"/>
                  <a:gd name="T61" fmla="*/ 4612 h 13581"/>
                  <a:gd name="T62" fmla="*/ 2013 w 16668"/>
                  <a:gd name="T63" fmla="*/ 2874 h 13581"/>
                  <a:gd name="T64" fmla="*/ 3827 w 16668"/>
                  <a:gd name="T65" fmla="*/ 1451 h 13581"/>
                  <a:gd name="T66" fmla="*/ 6077 w 16668"/>
                  <a:gd name="T67" fmla="*/ 457 h 13581"/>
                  <a:gd name="T68" fmla="*/ 8018 w 16668"/>
                  <a:gd name="T69" fmla="*/ 60 h 13581"/>
                  <a:gd name="T70" fmla="*/ 9817 w 16668"/>
                  <a:gd name="T71" fmla="*/ 24 h 13581"/>
                  <a:gd name="T72" fmla="*/ 11768 w 16668"/>
                  <a:gd name="T73" fmla="*/ 368 h 13581"/>
                  <a:gd name="T74" fmla="*/ 13485 w 16668"/>
                  <a:gd name="T75" fmla="*/ 1084 h 13581"/>
                  <a:gd name="T76" fmla="*/ 14900 w 16668"/>
                  <a:gd name="T77" fmla="*/ 2126 h 13581"/>
                  <a:gd name="T78" fmla="*/ 15943 w 16668"/>
                  <a:gd name="T79" fmla="*/ 3449 h 13581"/>
                  <a:gd name="T80" fmla="*/ 16546 w 16668"/>
                  <a:gd name="T81" fmla="*/ 5005 h 13581"/>
                  <a:gd name="T82" fmla="*/ 16608 w 16668"/>
                  <a:gd name="T83" fmla="*/ 6998 h 13581"/>
                  <a:gd name="T84" fmla="*/ 15954 w 16668"/>
                  <a:gd name="T85" fmla="*/ 8950 h 13581"/>
                  <a:gd name="T86" fmla="*/ 14624 w 16668"/>
                  <a:gd name="T87" fmla="*/ 10743 h 13581"/>
                  <a:gd name="T88" fmla="*/ 12784 w 16668"/>
                  <a:gd name="T89" fmla="*/ 12167 h 13581"/>
                  <a:gd name="T90" fmla="*/ 10562 w 16668"/>
                  <a:gd name="T91" fmla="*/ 13132 h 13581"/>
                  <a:gd name="T92" fmla="*/ 8648 w 16668"/>
                  <a:gd name="T93" fmla="*/ 13521 h 13581"/>
                  <a:gd name="T94" fmla="*/ 7539 w 16668"/>
                  <a:gd name="T95" fmla="*/ 13581 h 135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6668" h="13581">
                    <a:moveTo>
                      <a:pt x="9127" y="399"/>
                    </a:moveTo>
                    <a:lnTo>
                      <a:pt x="8060" y="458"/>
                    </a:lnTo>
                    <a:lnTo>
                      <a:pt x="6993" y="631"/>
                    </a:lnTo>
                    <a:lnTo>
                      <a:pt x="6201" y="836"/>
                    </a:lnTo>
                    <a:lnTo>
                      <a:pt x="5446" y="1099"/>
                    </a:lnTo>
                    <a:lnTo>
                      <a:pt x="4730" y="1413"/>
                    </a:lnTo>
                    <a:lnTo>
                      <a:pt x="4056" y="1777"/>
                    </a:lnTo>
                    <a:lnTo>
                      <a:pt x="3429" y="2186"/>
                    </a:lnTo>
                    <a:lnTo>
                      <a:pt x="2851" y="2635"/>
                    </a:lnTo>
                    <a:lnTo>
                      <a:pt x="2327" y="3121"/>
                    </a:lnTo>
                    <a:lnTo>
                      <a:pt x="1857" y="3639"/>
                    </a:lnTo>
                    <a:lnTo>
                      <a:pt x="1447" y="4187"/>
                    </a:lnTo>
                    <a:lnTo>
                      <a:pt x="1099" y="4759"/>
                    </a:lnTo>
                    <a:lnTo>
                      <a:pt x="817" y="5352"/>
                    </a:lnTo>
                    <a:lnTo>
                      <a:pt x="604" y="5963"/>
                    </a:lnTo>
                    <a:lnTo>
                      <a:pt x="464" y="6585"/>
                    </a:lnTo>
                    <a:lnTo>
                      <a:pt x="399" y="7217"/>
                    </a:lnTo>
                    <a:lnTo>
                      <a:pt x="413" y="7854"/>
                    </a:lnTo>
                    <a:lnTo>
                      <a:pt x="509" y="8491"/>
                    </a:lnTo>
                    <a:lnTo>
                      <a:pt x="648" y="8999"/>
                    </a:lnTo>
                    <a:lnTo>
                      <a:pt x="839" y="9486"/>
                    </a:lnTo>
                    <a:lnTo>
                      <a:pt x="1078" y="9950"/>
                    </a:lnTo>
                    <a:lnTo>
                      <a:pt x="1364" y="10389"/>
                    </a:lnTo>
                    <a:lnTo>
                      <a:pt x="1693" y="10803"/>
                    </a:lnTo>
                    <a:lnTo>
                      <a:pt x="2065" y="11189"/>
                    </a:lnTo>
                    <a:lnTo>
                      <a:pt x="2475" y="11546"/>
                    </a:lnTo>
                    <a:lnTo>
                      <a:pt x="2922" y="11872"/>
                    </a:lnTo>
                    <a:lnTo>
                      <a:pt x="3404" y="12166"/>
                    </a:lnTo>
                    <a:lnTo>
                      <a:pt x="3918" y="12425"/>
                    </a:lnTo>
                    <a:lnTo>
                      <a:pt x="4461" y="12650"/>
                    </a:lnTo>
                    <a:lnTo>
                      <a:pt x="5032" y="12837"/>
                    </a:lnTo>
                    <a:lnTo>
                      <a:pt x="5627" y="12986"/>
                    </a:lnTo>
                    <a:lnTo>
                      <a:pt x="6245" y="13093"/>
                    </a:lnTo>
                    <a:lnTo>
                      <a:pt x="6884" y="13160"/>
                    </a:lnTo>
                    <a:lnTo>
                      <a:pt x="7539" y="13182"/>
                    </a:lnTo>
                    <a:lnTo>
                      <a:pt x="8605" y="13123"/>
                    </a:lnTo>
                    <a:lnTo>
                      <a:pt x="9672" y="12950"/>
                    </a:lnTo>
                    <a:lnTo>
                      <a:pt x="10445" y="12750"/>
                    </a:lnTo>
                    <a:lnTo>
                      <a:pt x="11190" y="12495"/>
                    </a:lnTo>
                    <a:lnTo>
                      <a:pt x="11902" y="12186"/>
                    </a:lnTo>
                    <a:lnTo>
                      <a:pt x="12576" y="11827"/>
                    </a:lnTo>
                    <a:lnTo>
                      <a:pt x="13209" y="11418"/>
                    </a:lnTo>
                    <a:lnTo>
                      <a:pt x="13798" y="10964"/>
                    </a:lnTo>
                    <a:lnTo>
                      <a:pt x="14338" y="10465"/>
                    </a:lnTo>
                    <a:lnTo>
                      <a:pt x="14825" y="9924"/>
                    </a:lnTo>
                    <a:lnTo>
                      <a:pt x="15245" y="9358"/>
                    </a:lnTo>
                    <a:lnTo>
                      <a:pt x="15595" y="8774"/>
                    </a:lnTo>
                    <a:lnTo>
                      <a:pt x="15873" y="8175"/>
                    </a:lnTo>
                    <a:lnTo>
                      <a:pt x="16079" y="7565"/>
                    </a:lnTo>
                    <a:lnTo>
                      <a:pt x="16211" y="6947"/>
                    </a:lnTo>
                    <a:lnTo>
                      <a:pt x="16269" y="6327"/>
                    </a:lnTo>
                    <a:lnTo>
                      <a:pt x="16251" y="5706"/>
                    </a:lnTo>
                    <a:lnTo>
                      <a:pt x="16156" y="5090"/>
                    </a:lnTo>
                    <a:lnTo>
                      <a:pt x="16017" y="4582"/>
                    </a:lnTo>
                    <a:lnTo>
                      <a:pt x="15826" y="4095"/>
                    </a:lnTo>
                    <a:lnTo>
                      <a:pt x="15587" y="3631"/>
                    </a:lnTo>
                    <a:lnTo>
                      <a:pt x="15302" y="3192"/>
                    </a:lnTo>
                    <a:lnTo>
                      <a:pt x="14972" y="2778"/>
                    </a:lnTo>
                    <a:lnTo>
                      <a:pt x="14600" y="2392"/>
                    </a:lnTo>
                    <a:lnTo>
                      <a:pt x="14190" y="2035"/>
                    </a:lnTo>
                    <a:lnTo>
                      <a:pt x="13743" y="1709"/>
                    </a:lnTo>
                    <a:lnTo>
                      <a:pt x="13261" y="1415"/>
                    </a:lnTo>
                    <a:lnTo>
                      <a:pt x="12748" y="1156"/>
                    </a:lnTo>
                    <a:lnTo>
                      <a:pt x="12204" y="931"/>
                    </a:lnTo>
                    <a:lnTo>
                      <a:pt x="11633" y="744"/>
                    </a:lnTo>
                    <a:lnTo>
                      <a:pt x="11038" y="595"/>
                    </a:lnTo>
                    <a:lnTo>
                      <a:pt x="10420" y="488"/>
                    </a:lnTo>
                    <a:lnTo>
                      <a:pt x="9782" y="422"/>
                    </a:lnTo>
                    <a:lnTo>
                      <a:pt x="9127" y="399"/>
                    </a:lnTo>
                    <a:lnTo>
                      <a:pt x="9127" y="399"/>
                    </a:lnTo>
                    <a:close/>
                    <a:moveTo>
                      <a:pt x="7539" y="13581"/>
                    </a:moveTo>
                    <a:lnTo>
                      <a:pt x="6848" y="13557"/>
                    </a:lnTo>
                    <a:lnTo>
                      <a:pt x="6175" y="13486"/>
                    </a:lnTo>
                    <a:lnTo>
                      <a:pt x="5524" y="13371"/>
                    </a:lnTo>
                    <a:lnTo>
                      <a:pt x="4897" y="13213"/>
                    </a:lnTo>
                    <a:lnTo>
                      <a:pt x="4295" y="13014"/>
                    </a:lnTo>
                    <a:lnTo>
                      <a:pt x="3721" y="12775"/>
                    </a:lnTo>
                    <a:lnTo>
                      <a:pt x="3180" y="12497"/>
                    </a:lnTo>
                    <a:lnTo>
                      <a:pt x="2671" y="12183"/>
                    </a:lnTo>
                    <a:lnTo>
                      <a:pt x="2199" y="11836"/>
                    </a:lnTo>
                    <a:lnTo>
                      <a:pt x="1765" y="11454"/>
                    </a:lnTo>
                    <a:lnTo>
                      <a:pt x="1373" y="11043"/>
                    </a:lnTo>
                    <a:lnTo>
                      <a:pt x="1025" y="10602"/>
                    </a:lnTo>
                    <a:lnTo>
                      <a:pt x="722" y="10132"/>
                    </a:lnTo>
                    <a:lnTo>
                      <a:pt x="469" y="9638"/>
                    </a:lnTo>
                    <a:lnTo>
                      <a:pt x="267" y="9118"/>
                    </a:lnTo>
                    <a:lnTo>
                      <a:pt x="119" y="8576"/>
                    </a:lnTo>
                    <a:lnTo>
                      <a:pt x="16" y="7899"/>
                    </a:lnTo>
                    <a:lnTo>
                      <a:pt x="0" y="7222"/>
                    </a:lnTo>
                    <a:lnTo>
                      <a:pt x="66" y="6550"/>
                    </a:lnTo>
                    <a:lnTo>
                      <a:pt x="212" y="5889"/>
                    </a:lnTo>
                    <a:lnTo>
                      <a:pt x="434" y="5241"/>
                    </a:lnTo>
                    <a:lnTo>
                      <a:pt x="728" y="4612"/>
                    </a:lnTo>
                    <a:lnTo>
                      <a:pt x="1091" y="4005"/>
                    </a:lnTo>
                    <a:lnTo>
                      <a:pt x="1521" y="3424"/>
                    </a:lnTo>
                    <a:lnTo>
                      <a:pt x="2013" y="2874"/>
                    </a:lnTo>
                    <a:lnTo>
                      <a:pt x="2563" y="2358"/>
                    </a:lnTo>
                    <a:lnTo>
                      <a:pt x="3169" y="1883"/>
                    </a:lnTo>
                    <a:lnTo>
                      <a:pt x="3827" y="1451"/>
                    </a:lnTo>
                    <a:lnTo>
                      <a:pt x="4533" y="1066"/>
                    </a:lnTo>
                    <a:lnTo>
                      <a:pt x="5284" y="734"/>
                    </a:lnTo>
                    <a:lnTo>
                      <a:pt x="6077" y="457"/>
                    </a:lnTo>
                    <a:lnTo>
                      <a:pt x="6909" y="241"/>
                    </a:lnTo>
                    <a:lnTo>
                      <a:pt x="7461" y="135"/>
                    </a:lnTo>
                    <a:lnTo>
                      <a:pt x="8018" y="60"/>
                    </a:lnTo>
                    <a:lnTo>
                      <a:pt x="8573" y="15"/>
                    </a:lnTo>
                    <a:lnTo>
                      <a:pt x="9127" y="0"/>
                    </a:lnTo>
                    <a:lnTo>
                      <a:pt x="9817" y="24"/>
                    </a:lnTo>
                    <a:lnTo>
                      <a:pt x="10489" y="95"/>
                    </a:lnTo>
                    <a:lnTo>
                      <a:pt x="11140" y="209"/>
                    </a:lnTo>
                    <a:lnTo>
                      <a:pt x="11768" y="368"/>
                    </a:lnTo>
                    <a:lnTo>
                      <a:pt x="12370" y="567"/>
                    </a:lnTo>
                    <a:lnTo>
                      <a:pt x="12944" y="806"/>
                    </a:lnTo>
                    <a:lnTo>
                      <a:pt x="13485" y="1084"/>
                    </a:lnTo>
                    <a:lnTo>
                      <a:pt x="13994" y="1398"/>
                    </a:lnTo>
                    <a:lnTo>
                      <a:pt x="14466" y="1745"/>
                    </a:lnTo>
                    <a:lnTo>
                      <a:pt x="14900" y="2126"/>
                    </a:lnTo>
                    <a:lnTo>
                      <a:pt x="15292" y="2538"/>
                    </a:lnTo>
                    <a:lnTo>
                      <a:pt x="15641" y="2979"/>
                    </a:lnTo>
                    <a:lnTo>
                      <a:pt x="15943" y="3449"/>
                    </a:lnTo>
                    <a:lnTo>
                      <a:pt x="16196" y="3943"/>
                    </a:lnTo>
                    <a:lnTo>
                      <a:pt x="16398" y="4463"/>
                    </a:lnTo>
                    <a:lnTo>
                      <a:pt x="16546" y="5005"/>
                    </a:lnTo>
                    <a:lnTo>
                      <a:pt x="16648" y="5666"/>
                    </a:lnTo>
                    <a:lnTo>
                      <a:pt x="16668" y="6333"/>
                    </a:lnTo>
                    <a:lnTo>
                      <a:pt x="16608" y="6998"/>
                    </a:lnTo>
                    <a:lnTo>
                      <a:pt x="16468" y="7659"/>
                    </a:lnTo>
                    <a:lnTo>
                      <a:pt x="16250" y="8311"/>
                    </a:lnTo>
                    <a:lnTo>
                      <a:pt x="15954" y="8950"/>
                    </a:lnTo>
                    <a:lnTo>
                      <a:pt x="15581" y="9574"/>
                    </a:lnTo>
                    <a:lnTo>
                      <a:pt x="15134" y="10177"/>
                    </a:lnTo>
                    <a:lnTo>
                      <a:pt x="14624" y="10743"/>
                    </a:lnTo>
                    <a:lnTo>
                      <a:pt x="14060" y="11264"/>
                    </a:lnTo>
                    <a:lnTo>
                      <a:pt x="13446" y="11740"/>
                    </a:lnTo>
                    <a:lnTo>
                      <a:pt x="12784" y="12167"/>
                    </a:lnTo>
                    <a:lnTo>
                      <a:pt x="12080" y="12543"/>
                    </a:lnTo>
                    <a:lnTo>
                      <a:pt x="11338" y="12866"/>
                    </a:lnTo>
                    <a:lnTo>
                      <a:pt x="10562" y="13132"/>
                    </a:lnTo>
                    <a:lnTo>
                      <a:pt x="9757" y="13340"/>
                    </a:lnTo>
                    <a:lnTo>
                      <a:pt x="9203" y="13445"/>
                    </a:lnTo>
                    <a:lnTo>
                      <a:pt x="8648" y="13521"/>
                    </a:lnTo>
                    <a:lnTo>
                      <a:pt x="8093" y="13566"/>
                    </a:lnTo>
                    <a:lnTo>
                      <a:pt x="7539" y="13581"/>
                    </a:lnTo>
                    <a:lnTo>
                      <a:pt x="7539" y="135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 dirty="0">
                  <a:latin typeface="+mj-lt"/>
                </a:endParaRPr>
              </a:p>
            </p:txBody>
          </p:sp>
          <p:sp>
            <p:nvSpPr>
              <p:cNvPr id="41" name="Freeform 6"/>
              <p:cNvSpPr>
                <a:spLocks noEditPoints="1"/>
              </p:cNvSpPr>
              <p:nvPr/>
            </p:nvSpPr>
            <p:spPr bwMode="auto">
              <a:xfrm>
                <a:off x="3265" y="7905"/>
                <a:ext cx="745" cy="745"/>
              </a:xfrm>
              <a:custGeom>
                <a:avLst/>
                <a:gdLst>
                  <a:gd name="T0" fmla="*/ 3949 w 9689"/>
                  <a:gd name="T1" fmla="*/ 490 h 9689"/>
                  <a:gd name="T2" fmla="*/ 2728 w 9689"/>
                  <a:gd name="T3" fmla="*/ 937 h 9689"/>
                  <a:gd name="T4" fmla="*/ 1703 w 9689"/>
                  <a:gd name="T5" fmla="*/ 1703 h 9689"/>
                  <a:gd name="T6" fmla="*/ 936 w 9689"/>
                  <a:gd name="T7" fmla="*/ 2727 h 9689"/>
                  <a:gd name="T8" fmla="*/ 490 w 9689"/>
                  <a:gd name="T9" fmla="*/ 3950 h 9689"/>
                  <a:gd name="T10" fmla="*/ 422 w 9689"/>
                  <a:gd name="T11" fmla="*/ 5299 h 9689"/>
                  <a:gd name="T12" fmla="*/ 750 w 9689"/>
                  <a:gd name="T13" fmla="*/ 6573 h 9689"/>
                  <a:gd name="T14" fmla="*/ 1415 w 9689"/>
                  <a:gd name="T15" fmla="*/ 7671 h 9689"/>
                  <a:gd name="T16" fmla="*/ 2360 w 9689"/>
                  <a:gd name="T17" fmla="*/ 8529 h 9689"/>
                  <a:gd name="T18" fmla="*/ 3524 w 9689"/>
                  <a:gd name="T19" fmla="*/ 9090 h 9689"/>
                  <a:gd name="T20" fmla="*/ 4844 w 9689"/>
                  <a:gd name="T21" fmla="*/ 9290 h 9689"/>
                  <a:gd name="T22" fmla="*/ 6165 w 9689"/>
                  <a:gd name="T23" fmla="*/ 9090 h 9689"/>
                  <a:gd name="T24" fmla="*/ 7328 w 9689"/>
                  <a:gd name="T25" fmla="*/ 8529 h 9689"/>
                  <a:gd name="T26" fmla="*/ 8273 w 9689"/>
                  <a:gd name="T27" fmla="*/ 7671 h 9689"/>
                  <a:gd name="T28" fmla="*/ 8940 w 9689"/>
                  <a:gd name="T29" fmla="*/ 6573 h 9689"/>
                  <a:gd name="T30" fmla="*/ 9267 w 9689"/>
                  <a:gd name="T31" fmla="*/ 5299 h 9689"/>
                  <a:gd name="T32" fmla="*/ 9199 w 9689"/>
                  <a:gd name="T33" fmla="*/ 3950 h 9689"/>
                  <a:gd name="T34" fmla="*/ 8752 w 9689"/>
                  <a:gd name="T35" fmla="*/ 2727 h 9689"/>
                  <a:gd name="T36" fmla="*/ 7987 w 9689"/>
                  <a:gd name="T37" fmla="*/ 1703 h 9689"/>
                  <a:gd name="T38" fmla="*/ 6961 w 9689"/>
                  <a:gd name="T39" fmla="*/ 937 h 9689"/>
                  <a:gd name="T40" fmla="*/ 5739 w 9689"/>
                  <a:gd name="T41" fmla="*/ 490 h 9689"/>
                  <a:gd name="T42" fmla="*/ 4844 w 9689"/>
                  <a:gd name="T43" fmla="*/ 400 h 9689"/>
                  <a:gd name="T44" fmla="*/ 3869 w 9689"/>
                  <a:gd name="T45" fmla="*/ 9590 h 9689"/>
                  <a:gd name="T46" fmla="*/ 2537 w 9689"/>
                  <a:gd name="T47" fmla="*/ 9104 h 9689"/>
                  <a:gd name="T48" fmla="*/ 1420 w 9689"/>
                  <a:gd name="T49" fmla="*/ 8269 h 9689"/>
                  <a:gd name="T50" fmla="*/ 586 w 9689"/>
                  <a:gd name="T51" fmla="*/ 7152 h 9689"/>
                  <a:gd name="T52" fmla="*/ 99 w 9689"/>
                  <a:gd name="T53" fmla="*/ 5820 h 9689"/>
                  <a:gd name="T54" fmla="*/ 26 w 9689"/>
                  <a:gd name="T55" fmla="*/ 4350 h 9689"/>
                  <a:gd name="T56" fmla="*/ 381 w 9689"/>
                  <a:gd name="T57" fmla="*/ 2961 h 9689"/>
                  <a:gd name="T58" fmla="*/ 1107 w 9689"/>
                  <a:gd name="T59" fmla="*/ 1764 h 9689"/>
                  <a:gd name="T60" fmla="*/ 2138 w 9689"/>
                  <a:gd name="T61" fmla="*/ 828 h 9689"/>
                  <a:gd name="T62" fmla="*/ 3406 w 9689"/>
                  <a:gd name="T63" fmla="*/ 218 h 9689"/>
                  <a:gd name="T64" fmla="*/ 4844 w 9689"/>
                  <a:gd name="T65" fmla="*/ 0 h 9689"/>
                  <a:gd name="T66" fmla="*/ 6283 w 9689"/>
                  <a:gd name="T67" fmla="*/ 218 h 9689"/>
                  <a:gd name="T68" fmla="*/ 7552 w 9689"/>
                  <a:gd name="T69" fmla="*/ 828 h 9689"/>
                  <a:gd name="T70" fmla="*/ 8581 w 9689"/>
                  <a:gd name="T71" fmla="*/ 1764 h 9689"/>
                  <a:gd name="T72" fmla="*/ 9308 w 9689"/>
                  <a:gd name="T73" fmla="*/ 2961 h 9689"/>
                  <a:gd name="T74" fmla="*/ 9664 w 9689"/>
                  <a:gd name="T75" fmla="*/ 4350 h 9689"/>
                  <a:gd name="T76" fmla="*/ 9590 w 9689"/>
                  <a:gd name="T77" fmla="*/ 5820 h 9689"/>
                  <a:gd name="T78" fmla="*/ 9104 w 9689"/>
                  <a:gd name="T79" fmla="*/ 7152 h 9689"/>
                  <a:gd name="T80" fmla="*/ 8268 w 9689"/>
                  <a:gd name="T81" fmla="*/ 8269 h 9689"/>
                  <a:gd name="T82" fmla="*/ 7152 w 9689"/>
                  <a:gd name="T83" fmla="*/ 9104 h 9689"/>
                  <a:gd name="T84" fmla="*/ 5820 w 9689"/>
                  <a:gd name="T85" fmla="*/ 9590 h 9689"/>
                  <a:gd name="T86" fmla="*/ 4844 w 9689"/>
                  <a:gd name="T87" fmla="*/ 9689 h 96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689" h="9689">
                    <a:moveTo>
                      <a:pt x="4844" y="400"/>
                    </a:moveTo>
                    <a:lnTo>
                      <a:pt x="4390" y="423"/>
                    </a:lnTo>
                    <a:lnTo>
                      <a:pt x="3949" y="490"/>
                    </a:lnTo>
                    <a:lnTo>
                      <a:pt x="3524" y="600"/>
                    </a:lnTo>
                    <a:lnTo>
                      <a:pt x="3116" y="749"/>
                    </a:lnTo>
                    <a:lnTo>
                      <a:pt x="2728" y="937"/>
                    </a:lnTo>
                    <a:lnTo>
                      <a:pt x="2360" y="1159"/>
                    </a:lnTo>
                    <a:lnTo>
                      <a:pt x="2018" y="1416"/>
                    </a:lnTo>
                    <a:lnTo>
                      <a:pt x="1703" y="1703"/>
                    </a:lnTo>
                    <a:lnTo>
                      <a:pt x="1415" y="2019"/>
                    </a:lnTo>
                    <a:lnTo>
                      <a:pt x="1160" y="2361"/>
                    </a:lnTo>
                    <a:lnTo>
                      <a:pt x="936" y="2727"/>
                    </a:lnTo>
                    <a:lnTo>
                      <a:pt x="750" y="3116"/>
                    </a:lnTo>
                    <a:lnTo>
                      <a:pt x="599" y="3524"/>
                    </a:lnTo>
                    <a:lnTo>
                      <a:pt x="490" y="3950"/>
                    </a:lnTo>
                    <a:lnTo>
                      <a:pt x="422" y="4391"/>
                    </a:lnTo>
                    <a:lnTo>
                      <a:pt x="399" y="4845"/>
                    </a:lnTo>
                    <a:lnTo>
                      <a:pt x="422" y="5299"/>
                    </a:lnTo>
                    <a:lnTo>
                      <a:pt x="490" y="5740"/>
                    </a:lnTo>
                    <a:lnTo>
                      <a:pt x="599" y="6164"/>
                    </a:lnTo>
                    <a:lnTo>
                      <a:pt x="750" y="6573"/>
                    </a:lnTo>
                    <a:lnTo>
                      <a:pt x="936" y="6961"/>
                    </a:lnTo>
                    <a:lnTo>
                      <a:pt x="1160" y="7329"/>
                    </a:lnTo>
                    <a:lnTo>
                      <a:pt x="1415" y="7671"/>
                    </a:lnTo>
                    <a:lnTo>
                      <a:pt x="1703" y="7987"/>
                    </a:lnTo>
                    <a:lnTo>
                      <a:pt x="2018" y="8274"/>
                    </a:lnTo>
                    <a:lnTo>
                      <a:pt x="2360" y="8529"/>
                    </a:lnTo>
                    <a:lnTo>
                      <a:pt x="2728" y="8753"/>
                    </a:lnTo>
                    <a:lnTo>
                      <a:pt x="3116" y="8940"/>
                    </a:lnTo>
                    <a:lnTo>
                      <a:pt x="3524" y="9090"/>
                    </a:lnTo>
                    <a:lnTo>
                      <a:pt x="3949" y="9199"/>
                    </a:lnTo>
                    <a:lnTo>
                      <a:pt x="4390" y="9267"/>
                    </a:lnTo>
                    <a:lnTo>
                      <a:pt x="4844" y="9290"/>
                    </a:lnTo>
                    <a:lnTo>
                      <a:pt x="5298" y="9267"/>
                    </a:lnTo>
                    <a:lnTo>
                      <a:pt x="5739" y="9199"/>
                    </a:lnTo>
                    <a:lnTo>
                      <a:pt x="6165" y="9090"/>
                    </a:lnTo>
                    <a:lnTo>
                      <a:pt x="6573" y="8940"/>
                    </a:lnTo>
                    <a:lnTo>
                      <a:pt x="6961" y="8753"/>
                    </a:lnTo>
                    <a:lnTo>
                      <a:pt x="7328" y="8529"/>
                    </a:lnTo>
                    <a:lnTo>
                      <a:pt x="7670" y="8274"/>
                    </a:lnTo>
                    <a:lnTo>
                      <a:pt x="7987" y="7987"/>
                    </a:lnTo>
                    <a:lnTo>
                      <a:pt x="8273" y="7671"/>
                    </a:lnTo>
                    <a:lnTo>
                      <a:pt x="8529" y="7329"/>
                    </a:lnTo>
                    <a:lnTo>
                      <a:pt x="8752" y="6961"/>
                    </a:lnTo>
                    <a:lnTo>
                      <a:pt x="8940" y="6573"/>
                    </a:lnTo>
                    <a:lnTo>
                      <a:pt x="9089" y="6164"/>
                    </a:lnTo>
                    <a:lnTo>
                      <a:pt x="9199" y="5740"/>
                    </a:lnTo>
                    <a:lnTo>
                      <a:pt x="9267" y="5299"/>
                    </a:lnTo>
                    <a:lnTo>
                      <a:pt x="9290" y="4845"/>
                    </a:lnTo>
                    <a:lnTo>
                      <a:pt x="9267" y="4391"/>
                    </a:lnTo>
                    <a:lnTo>
                      <a:pt x="9199" y="3950"/>
                    </a:lnTo>
                    <a:lnTo>
                      <a:pt x="9089" y="3524"/>
                    </a:lnTo>
                    <a:lnTo>
                      <a:pt x="8940" y="3116"/>
                    </a:lnTo>
                    <a:lnTo>
                      <a:pt x="8752" y="2727"/>
                    </a:lnTo>
                    <a:lnTo>
                      <a:pt x="8529" y="2361"/>
                    </a:lnTo>
                    <a:lnTo>
                      <a:pt x="8273" y="2019"/>
                    </a:lnTo>
                    <a:lnTo>
                      <a:pt x="7987" y="1703"/>
                    </a:lnTo>
                    <a:lnTo>
                      <a:pt x="7670" y="1416"/>
                    </a:lnTo>
                    <a:lnTo>
                      <a:pt x="7328" y="1159"/>
                    </a:lnTo>
                    <a:lnTo>
                      <a:pt x="6961" y="937"/>
                    </a:lnTo>
                    <a:lnTo>
                      <a:pt x="6573" y="749"/>
                    </a:lnTo>
                    <a:lnTo>
                      <a:pt x="6165" y="600"/>
                    </a:lnTo>
                    <a:lnTo>
                      <a:pt x="5739" y="490"/>
                    </a:lnTo>
                    <a:lnTo>
                      <a:pt x="5298" y="423"/>
                    </a:lnTo>
                    <a:lnTo>
                      <a:pt x="4844" y="400"/>
                    </a:lnTo>
                    <a:lnTo>
                      <a:pt x="4844" y="400"/>
                    </a:lnTo>
                    <a:close/>
                    <a:moveTo>
                      <a:pt x="4844" y="9689"/>
                    </a:moveTo>
                    <a:lnTo>
                      <a:pt x="4350" y="9664"/>
                    </a:lnTo>
                    <a:lnTo>
                      <a:pt x="3869" y="9590"/>
                    </a:lnTo>
                    <a:lnTo>
                      <a:pt x="3406" y="9471"/>
                    </a:lnTo>
                    <a:lnTo>
                      <a:pt x="2960" y="9308"/>
                    </a:lnTo>
                    <a:lnTo>
                      <a:pt x="2537" y="9104"/>
                    </a:lnTo>
                    <a:lnTo>
                      <a:pt x="2138" y="8861"/>
                    </a:lnTo>
                    <a:lnTo>
                      <a:pt x="1765" y="8582"/>
                    </a:lnTo>
                    <a:lnTo>
                      <a:pt x="1420" y="8269"/>
                    </a:lnTo>
                    <a:lnTo>
                      <a:pt x="1107" y="7924"/>
                    </a:lnTo>
                    <a:lnTo>
                      <a:pt x="829" y="7552"/>
                    </a:lnTo>
                    <a:lnTo>
                      <a:pt x="586" y="7152"/>
                    </a:lnTo>
                    <a:lnTo>
                      <a:pt x="381" y="6729"/>
                    </a:lnTo>
                    <a:lnTo>
                      <a:pt x="219" y="6283"/>
                    </a:lnTo>
                    <a:lnTo>
                      <a:pt x="99" y="5820"/>
                    </a:lnTo>
                    <a:lnTo>
                      <a:pt x="26" y="5339"/>
                    </a:lnTo>
                    <a:lnTo>
                      <a:pt x="0" y="4845"/>
                    </a:lnTo>
                    <a:lnTo>
                      <a:pt x="26" y="4350"/>
                    </a:lnTo>
                    <a:lnTo>
                      <a:pt x="99" y="3869"/>
                    </a:lnTo>
                    <a:lnTo>
                      <a:pt x="219" y="3405"/>
                    </a:lnTo>
                    <a:lnTo>
                      <a:pt x="381" y="2961"/>
                    </a:lnTo>
                    <a:lnTo>
                      <a:pt x="586" y="2537"/>
                    </a:lnTo>
                    <a:lnTo>
                      <a:pt x="829" y="2138"/>
                    </a:lnTo>
                    <a:lnTo>
                      <a:pt x="1107" y="1764"/>
                    </a:lnTo>
                    <a:lnTo>
                      <a:pt x="1420" y="1421"/>
                    </a:lnTo>
                    <a:lnTo>
                      <a:pt x="1765" y="1108"/>
                    </a:lnTo>
                    <a:lnTo>
                      <a:pt x="2138" y="828"/>
                    </a:lnTo>
                    <a:lnTo>
                      <a:pt x="2537" y="585"/>
                    </a:lnTo>
                    <a:lnTo>
                      <a:pt x="2960" y="382"/>
                    </a:lnTo>
                    <a:lnTo>
                      <a:pt x="3406" y="218"/>
                    </a:lnTo>
                    <a:lnTo>
                      <a:pt x="3869" y="99"/>
                    </a:lnTo>
                    <a:lnTo>
                      <a:pt x="4350" y="25"/>
                    </a:lnTo>
                    <a:lnTo>
                      <a:pt x="4844" y="0"/>
                    </a:lnTo>
                    <a:lnTo>
                      <a:pt x="5339" y="25"/>
                    </a:lnTo>
                    <a:lnTo>
                      <a:pt x="5820" y="99"/>
                    </a:lnTo>
                    <a:lnTo>
                      <a:pt x="6283" y="218"/>
                    </a:lnTo>
                    <a:lnTo>
                      <a:pt x="6728" y="382"/>
                    </a:lnTo>
                    <a:lnTo>
                      <a:pt x="7152" y="585"/>
                    </a:lnTo>
                    <a:lnTo>
                      <a:pt x="7552" y="828"/>
                    </a:lnTo>
                    <a:lnTo>
                      <a:pt x="7924" y="1108"/>
                    </a:lnTo>
                    <a:lnTo>
                      <a:pt x="8268" y="1421"/>
                    </a:lnTo>
                    <a:lnTo>
                      <a:pt x="8581" y="1764"/>
                    </a:lnTo>
                    <a:lnTo>
                      <a:pt x="8861" y="2138"/>
                    </a:lnTo>
                    <a:lnTo>
                      <a:pt x="9104" y="2537"/>
                    </a:lnTo>
                    <a:lnTo>
                      <a:pt x="9308" y="2961"/>
                    </a:lnTo>
                    <a:lnTo>
                      <a:pt x="9471" y="3405"/>
                    </a:lnTo>
                    <a:lnTo>
                      <a:pt x="9590" y="3869"/>
                    </a:lnTo>
                    <a:lnTo>
                      <a:pt x="9664" y="4350"/>
                    </a:lnTo>
                    <a:lnTo>
                      <a:pt x="9689" y="4845"/>
                    </a:lnTo>
                    <a:lnTo>
                      <a:pt x="9664" y="5339"/>
                    </a:lnTo>
                    <a:lnTo>
                      <a:pt x="9590" y="5820"/>
                    </a:lnTo>
                    <a:lnTo>
                      <a:pt x="9471" y="6283"/>
                    </a:lnTo>
                    <a:lnTo>
                      <a:pt x="9308" y="6729"/>
                    </a:lnTo>
                    <a:lnTo>
                      <a:pt x="9104" y="7152"/>
                    </a:lnTo>
                    <a:lnTo>
                      <a:pt x="8861" y="7552"/>
                    </a:lnTo>
                    <a:lnTo>
                      <a:pt x="8581" y="7924"/>
                    </a:lnTo>
                    <a:lnTo>
                      <a:pt x="8268" y="8269"/>
                    </a:lnTo>
                    <a:lnTo>
                      <a:pt x="7924" y="8582"/>
                    </a:lnTo>
                    <a:lnTo>
                      <a:pt x="7552" y="8861"/>
                    </a:lnTo>
                    <a:lnTo>
                      <a:pt x="7152" y="9104"/>
                    </a:lnTo>
                    <a:lnTo>
                      <a:pt x="6728" y="9308"/>
                    </a:lnTo>
                    <a:lnTo>
                      <a:pt x="6283" y="9471"/>
                    </a:lnTo>
                    <a:lnTo>
                      <a:pt x="5820" y="9590"/>
                    </a:lnTo>
                    <a:lnTo>
                      <a:pt x="5339" y="9664"/>
                    </a:lnTo>
                    <a:lnTo>
                      <a:pt x="4844" y="9689"/>
                    </a:lnTo>
                    <a:lnTo>
                      <a:pt x="4844" y="968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 dirty="0">
                  <a:latin typeface="+mj-lt"/>
                </a:endParaRPr>
              </a:p>
            </p:txBody>
          </p:sp>
          <p:sp>
            <p:nvSpPr>
              <p:cNvPr id="42" name="Freeform 7"/>
              <p:cNvSpPr>
                <a:spLocks noEditPoints="1"/>
              </p:cNvSpPr>
              <p:nvPr/>
            </p:nvSpPr>
            <p:spPr bwMode="auto">
              <a:xfrm>
                <a:off x="3350" y="8036"/>
                <a:ext cx="465" cy="466"/>
              </a:xfrm>
              <a:custGeom>
                <a:avLst/>
                <a:gdLst>
                  <a:gd name="T0" fmla="*/ 2498 w 6051"/>
                  <a:gd name="T1" fmla="*/ 452 h 6050"/>
                  <a:gd name="T2" fmla="*/ 1559 w 6051"/>
                  <a:gd name="T3" fmla="*/ 848 h 6050"/>
                  <a:gd name="T4" fmla="*/ 848 w 6051"/>
                  <a:gd name="T5" fmla="*/ 1557 h 6050"/>
                  <a:gd name="T6" fmla="*/ 453 w 6051"/>
                  <a:gd name="T7" fmla="*/ 2496 h 6050"/>
                  <a:gd name="T8" fmla="*/ 453 w 6051"/>
                  <a:gd name="T9" fmla="*/ 3553 h 6050"/>
                  <a:gd name="T10" fmla="*/ 848 w 6051"/>
                  <a:gd name="T11" fmla="*/ 4492 h 6050"/>
                  <a:gd name="T12" fmla="*/ 1559 w 6051"/>
                  <a:gd name="T13" fmla="*/ 5201 h 6050"/>
                  <a:gd name="T14" fmla="*/ 2498 w 6051"/>
                  <a:gd name="T15" fmla="*/ 5598 h 6050"/>
                  <a:gd name="T16" fmla="*/ 3555 w 6051"/>
                  <a:gd name="T17" fmla="*/ 5598 h 6050"/>
                  <a:gd name="T18" fmla="*/ 4492 w 6051"/>
                  <a:gd name="T19" fmla="*/ 5201 h 6050"/>
                  <a:gd name="T20" fmla="*/ 5203 w 6051"/>
                  <a:gd name="T21" fmla="*/ 4492 h 6050"/>
                  <a:gd name="T22" fmla="*/ 5598 w 6051"/>
                  <a:gd name="T23" fmla="*/ 3553 h 6050"/>
                  <a:gd name="T24" fmla="*/ 5598 w 6051"/>
                  <a:gd name="T25" fmla="*/ 2496 h 6050"/>
                  <a:gd name="T26" fmla="*/ 5203 w 6051"/>
                  <a:gd name="T27" fmla="*/ 1557 h 6050"/>
                  <a:gd name="T28" fmla="*/ 4492 w 6051"/>
                  <a:gd name="T29" fmla="*/ 848 h 6050"/>
                  <a:gd name="T30" fmla="*/ 3555 w 6051"/>
                  <a:gd name="T31" fmla="*/ 452 h 6050"/>
                  <a:gd name="T32" fmla="*/ 3026 w 6051"/>
                  <a:gd name="T33" fmla="*/ 398 h 6050"/>
                  <a:gd name="T34" fmla="*/ 2717 w 6051"/>
                  <a:gd name="T35" fmla="*/ 6035 h 6050"/>
                  <a:gd name="T36" fmla="*/ 2127 w 6051"/>
                  <a:gd name="T37" fmla="*/ 5914 h 6050"/>
                  <a:gd name="T38" fmla="*/ 1336 w 6051"/>
                  <a:gd name="T39" fmla="*/ 5533 h 6050"/>
                  <a:gd name="T40" fmla="*/ 518 w 6051"/>
                  <a:gd name="T41" fmla="*/ 4715 h 6050"/>
                  <a:gd name="T42" fmla="*/ 137 w 6051"/>
                  <a:gd name="T43" fmla="*/ 3923 h 6050"/>
                  <a:gd name="T44" fmla="*/ 16 w 6051"/>
                  <a:gd name="T45" fmla="*/ 3333 h 6050"/>
                  <a:gd name="T46" fmla="*/ 16 w 6051"/>
                  <a:gd name="T47" fmla="*/ 2715 h 6050"/>
                  <a:gd name="T48" fmla="*/ 137 w 6051"/>
                  <a:gd name="T49" fmla="*/ 2126 h 6050"/>
                  <a:gd name="T50" fmla="*/ 518 w 6051"/>
                  <a:gd name="T51" fmla="*/ 1334 h 6050"/>
                  <a:gd name="T52" fmla="*/ 1336 w 6051"/>
                  <a:gd name="T53" fmla="*/ 516 h 6050"/>
                  <a:gd name="T54" fmla="*/ 2127 w 6051"/>
                  <a:gd name="T55" fmla="*/ 135 h 6050"/>
                  <a:gd name="T56" fmla="*/ 2717 w 6051"/>
                  <a:gd name="T57" fmla="*/ 15 h 6050"/>
                  <a:gd name="T58" fmla="*/ 3334 w 6051"/>
                  <a:gd name="T59" fmla="*/ 15 h 6050"/>
                  <a:gd name="T60" fmla="*/ 3925 w 6051"/>
                  <a:gd name="T61" fmla="*/ 135 h 6050"/>
                  <a:gd name="T62" fmla="*/ 4716 w 6051"/>
                  <a:gd name="T63" fmla="*/ 516 h 6050"/>
                  <a:gd name="T64" fmla="*/ 5534 w 6051"/>
                  <a:gd name="T65" fmla="*/ 1334 h 6050"/>
                  <a:gd name="T66" fmla="*/ 5914 w 6051"/>
                  <a:gd name="T67" fmla="*/ 2126 h 6050"/>
                  <a:gd name="T68" fmla="*/ 6035 w 6051"/>
                  <a:gd name="T69" fmla="*/ 2715 h 6050"/>
                  <a:gd name="T70" fmla="*/ 6035 w 6051"/>
                  <a:gd name="T71" fmla="*/ 3333 h 6050"/>
                  <a:gd name="T72" fmla="*/ 5914 w 6051"/>
                  <a:gd name="T73" fmla="*/ 3923 h 6050"/>
                  <a:gd name="T74" fmla="*/ 5534 w 6051"/>
                  <a:gd name="T75" fmla="*/ 4715 h 6050"/>
                  <a:gd name="T76" fmla="*/ 4716 w 6051"/>
                  <a:gd name="T77" fmla="*/ 5533 h 6050"/>
                  <a:gd name="T78" fmla="*/ 3925 w 6051"/>
                  <a:gd name="T79" fmla="*/ 5914 h 6050"/>
                  <a:gd name="T80" fmla="*/ 3334 w 6051"/>
                  <a:gd name="T81" fmla="*/ 6035 h 6050"/>
                  <a:gd name="T82" fmla="*/ 3026 w 6051"/>
                  <a:gd name="T83" fmla="*/ 6050 h 60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6051" h="6050">
                    <a:moveTo>
                      <a:pt x="3026" y="398"/>
                    </a:moveTo>
                    <a:lnTo>
                      <a:pt x="2498" y="452"/>
                    </a:lnTo>
                    <a:lnTo>
                      <a:pt x="2004" y="605"/>
                    </a:lnTo>
                    <a:lnTo>
                      <a:pt x="1559" y="848"/>
                    </a:lnTo>
                    <a:lnTo>
                      <a:pt x="1170" y="1168"/>
                    </a:lnTo>
                    <a:lnTo>
                      <a:pt x="848" y="1557"/>
                    </a:lnTo>
                    <a:lnTo>
                      <a:pt x="606" y="2003"/>
                    </a:lnTo>
                    <a:lnTo>
                      <a:pt x="453" y="2496"/>
                    </a:lnTo>
                    <a:lnTo>
                      <a:pt x="400" y="3024"/>
                    </a:lnTo>
                    <a:lnTo>
                      <a:pt x="453" y="3553"/>
                    </a:lnTo>
                    <a:lnTo>
                      <a:pt x="606" y="4045"/>
                    </a:lnTo>
                    <a:lnTo>
                      <a:pt x="848" y="4492"/>
                    </a:lnTo>
                    <a:lnTo>
                      <a:pt x="1170" y="4881"/>
                    </a:lnTo>
                    <a:lnTo>
                      <a:pt x="1559" y="5201"/>
                    </a:lnTo>
                    <a:lnTo>
                      <a:pt x="2004" y="5444"/>
                    </a:lnTo>
                    <a:lnTo>
                      <a:pt x="2498" y="5598"/>
                    </a:lnTo>
                    <a:lnTo>
                      <a:pt x="3026" y="5651"/>
                    </a:lnTo>
                    <a:lnTo>
                      <a:pt x="3555" y="5598"/>
                    </a:lnTo>
                    <a:lnTo>
                      <a:pt x="4047" y="5444"/>
                    </a:lnTo>
                    <a:lnTo>
                      <a:pt x="4492" y="5201"/>
                    </a:lnTo>
                    <a:lnTo>
                      <a:pt x="4882" y="4881"/>
                    </a:lnTo>
                    <a:lnTo>
                      <a:pt x="5203" y="4492"/>
                    </a:lnTo>
                    <a:lnTo>
                      <a:pt x="5445" y="4045"/>
                    </a:lnTo>
                    <a:lnTo>
                      <a:pt x="5598" y="3553"/>
                    </a:lnTo>
                    <a:lnTo>
                      <a:pt x="5651" y="3024"/>
                    </a:lnTo>
                    <a:lnTo>
                      <a:pt x="5598" y="2496"/>
                    </a:lnTo>
                    <a:lnTo>
                      <a:pt x="5445" y="2003"/>
                    </a:lnTo>
                    <a:lnTo>
                      <a:pt x="5203" y="1557"/>
                    </a:lnTo>
                    <a:lnTo>
                      <a:pt x="4882" y="1168"/>
                    </a:lnTo>
                    <a:lnTo>
                      <a:pt x="4492" y="848"/>
                    </a:lnTo>
                    <a:lnTo>
                      <a:pt x="4047" y="605"/>
                    </a:lnTo>
                    <a:lnTo>
                      <a:pt x="3555" y="452"/>
                    </a:lnTo>
                    <a:lnTo>
                      <a:pt x="3026" y="398"/>
                    </a:lnTo>
                    <a:lnTo>
                      <a:pt x="3026" y="398"/>
                    </a:lnTo>
                    <a:close/>
                    <a:moveTo>
                      <a:pt x="3026" y="6050"/>
                    </a:moveTo>
                    <a:lnTo>
                      <a:pt x="2717" y="6035"/>
                    </a:lnTo>
                    <a:lnTo>
                      <a:pt x="2416" y="5988"/>
                    </a:lnTo>
                    <a:lnTo>
                      <a:pt x="2127" y="5914"/>
                    </a:lnTo>
                    <a:lnTo>
                      <a:pt x="1849" y="5811"/>
                    </a:lnTo>
                    <a:lnTo>
                      <a:pt x="1336" y="5533"/>
                    </a:lnTo>
                    <a:lnTo>
                      <a:pt x="888" y="5163"/>
                    </a:lnTo>
                    <a:lnTo>
                      <a:pt x="518" y="4715"/>
                    </a:lnTo>
                    <a:lnTo>
                      <a:pt x="238" y="4201"/>
                    </a:lnTo>
                    <a:lnTo>
                      <a:pt x="137" y="3923"/>
                    </a:lnTo>
                    <a:lnTo>
                      <a:pt x="62" y="3633"/>
                    </a:lnTo>
                    <a:lnTo>
                      <a:pt x="16" y="3333"/>
                    </a:lnTo>
                    <a:lnTo>
                      <a:pt x="0" y="3024"/>
                    </a:lnTo>
                    <a:lnTo>
                      <a:pt x="16" y="2715"/>
                    </a:lnTo>
                    <a:lnTo>
                      <a:pt x="62" y="2416"/>
                    </a:lnTo>
                    <a:lnTo>
                      <a:pt x="137" y="2126"/>
                    </a:lnTo>
                    <a:lnTo>
                      <a:pt x="238" y="1848"/>
                    </a:lnTo>
                    <a:lnTo>
                      <a:pt x="518" y="1334"/>
                    </a:lnTo>
                    <a:lnTo>
                      <a:pt x="888" y="886"/>
                    </a:lnTo>
                    <a:lnTo>
                      <a:pt x="1336" y="516"/>
                    </a:lnTo>
                    <a:lnTo>
                      <a:pt x="1849" y="238"/>
                    </a:lnTo>
                    <a:lnTo>
                      <a:pt x="2127" y="135"/>
                    </a:lnTo>
                    <a:lnTo>
                      <a:pt x="2416" y="60"/>
                    </a:lnTo>
                    <a:lnTo>
                      <a:pt x="2717" y="15"/>
                    </a:lnTo>
                    <a:lnTo>
                      <a:pt x="3026" y="0"/>
                    </a:lnTo>
                    <a:lnTo>
                      <a:pt x="3334" y="15"/>
                    </a:lnTo>
                    <a:lnTo>
                      <a:pt x="3635" y="60"/>
                    </a:lnTo>
                    <a:lnTo>
                      <a:pt x="3925" y="135"/>
                    </a:lnTo>
                    <a:lnTo>
                      <a:pt x="4202" y="238"/>
                    </a:lnTo>
                    <a:lnTo>
                      <a:pt x="4716" y="516"/>
                    </a:lnTo>
                    <a:lnTo>
                      <a:pt x="5164" y="886"/>
                    </a:lnTo>
                    <a:lnTo>
                      <a:pt x="5534" y="1334"/>
                    </a:lnTo>
                    <a:lnTo>
                      <a:pt x="5813" y="1848"/>
                    </a:lnTo>
                    <a:lnTo>
                      <a:pt x="5914" y="2126"/>
                    </a:lnTo>
                    <a:lnTo>
                      <a:pt x="5989" y="2416"/>
                    </a:lnTo>
                    <a:lnTo>
                      <a:pt x="6035" y="2715"/>
                    </a:lnTo>
                    <a:lnTo>
                      <a:pt x="6051" y="3024"/>
                    </a:lnTo>
                    <a:lnTo>
                      <a:pt x="6035" y="3333"/>
                    </a:lnTo>
                    <a:lnTo>
                      <a:pt x="5989" y="3633"/>
                    </a:lnTo>
                    <a:lnTo>
                      <a:pt x="5914" y="3923"/>
                    </a:lnTo>
                    <a:lnTo>
                      <a:pt x="5813" y="4201"/>
                    </a:lnTo>
                    <a:lnTo>
                      <a:pt x="5534" y="4715"/>
                    </a:lnTo>
                    <a:lnTo>
                      <a:pt x="5164" y="5163"/>
                    </a:lnTo>
                    <a:lnTo>
                      <a:pt x="4716" y="5533"/>
                    </a:lnTo>
                    <a:lnTo>
                      <a:pt x="4202" y="5811"/>
                    </a:lnTo>
                    <a:lnTo>
                      <a:pt x="3925" y="5914"/>
                    </a:lnTo>
                    <a:lnTo>
                      <a:pt x="3635" y="5988"/>
                    </a:lnTo>
                    <a:lnTo>
                      <a:pt x="3334" y="6035"/>
                    </a:lnTo>
                    <a:lnTo>
                      <a:pt x="3026" y="6050"/>
                    </a:lnTo>
                    <a:lnTo>
                      <a:pt x="3026" y="60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 dirty="0">
                  <a:latin typeface="+mj-lt"/>
                </a:endParaRPr>
              </a:p>
            </p:txBody>
          </p:sp>
        </p:grpSp>
      </p:grpSp>
      <p:sp>
        <p:nvSpPr>
          <p:cNvPr id="23" name="TextBox 22"/>
          <p:cNvSpPr txBox="1"/>
          <p:nvPr/>
        </p:nvSpPr>
        <p:spPr>
          <a:xfrm>
            <a:off x="7662336" y="5424956"/>
            <a:ext cx="1378763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00" dirty="0" smtClean="0">
                <a:solidFill>
                  <a:schemeClr val="bg1"/>
                </a:solidFill>
              </a:rPr>
              <a:t>  New</a:t>
            </a:r>
            <a:r>
              <a:rPr lang="en-US" sz="600" baseline="0" dirty="0" smtClean="0">
                <a:solidFill>
                  <a:schemeClr val="bg1"/>
                </a:solidFill>
              </a:rPr>
              <a:t> Relic </a:t>
            </a:r>
            <a:r>
              <a:rPr lang="en-US" sz="600" dirty="0" smtClean="0">
                <a:solidFill>
                  <a:schemeClr val="bg1"/>
                </a:solidFill>
              </a:rPr>
              <a:t>Confidential  |  </a:t>
            </a:r>
            <a:fld id="{1CCA435D-551C-478F-AB5B-3785473F75D5}" type="slidenum">
              <a:rPr lang="en-US" sz="600" smtClean="0">
                <a:solidFill>
                  <a:schemeClr val="bg1"/>
                </a:solidFill>
              </a:rPr>
              <a:pPr algn="r"/>
              <a:t>‹#›</a:t>
            </a:fld>
            <a:endParaRPr lang="en-US" sz="6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7344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v="urn:schemas-microsoft-com:mac:vml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eal st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auto">
          <a:xfrm>
            <a:off x="0" y="-3736"/>
            <a:ext cx="9144000" cy="5765272"/>
          </a:xfrm>
          <a:prstGeom prst="rect">
            <a:avLst/>
          </a:prstGeom>
          <a:gradFill flip="none" rotWithShape="1">
            <a:gsLst>
              <a:gs pos="65000">
                <a:schemeClr val="accent6">
                  <a:lumMod val="75000"/>
                  <a:alpha val="0"/>
                </a:schemeClr>
              </a:gs>
              <a:gs pos="9000">
                <a:schemeClr val="accent6">
                  <a:lumMod val="75000"/>
                </a:schemeClr>
              </a:gs>
            </a:gsLst>
            <a:lin ang="5400000" scaled="1"/>
            <a:tileRect/>
          </a:gradFill>
          <a:ln w="25400" cap="flat" cmpd="sng" algn="ctr">
            <a:noFill/>
            <a:prstDash val="solid"/>
            <a:miter lim="0"/>
            <a:headEnd type="none" w="med" len="med"/>
            <a:tailEnd type="none" w="med" len="med"/>
          </a:ln>
          <a:effectLst/>
        </p:spPr>
        <p:txBody>
          <a:bodyPr vert="horz" wrap="square" lIns="26789" tIns="26789" rIns="26789" bIns="26789" numCol="1" rtlCol="0" anchor="ctr" anchorCtr="0" compatLnSpc="1">
            <a:prstTxWarp prst="textNoShape">
              <a:avLst/>
            </a:prstTxWarp>
          </a:bodyPr>
          <a:lstStyle/>
          <a:p>
            <a:pPr marL="128588" marR="0" indent="0" algn="ctr" defTabSz="219075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175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ill Sans" pitchFamily="26" charset="0"/>
              <a:ea typeface="Gill Sans" pitchFamily="26" charset="0"/>
              <a:cs typeface="Gill Sans" pitchFamily="26" charset="0"/>
              <a:sym typeface="Gill Sans" pitchFamily="26" charset="0"/>
            </a:endParaRPr>
          </a:p>
        </p:txBody>
      </p:sp>
      <p:sp>
        <p:nvSpPr>
          <p:cNvPr id="15" name="Freeform 14"/>
          <p:cNvSpPr/>
          <p:nvPr/>
        </p:nvSpPr>
        <p:spPr bwMode="auto">
          <a:xfrm>
            <a:off x="7115178" y="1792536"/>
            <a:ext cx="2040255" cy="3928750"/>
          </a:xfrm>
          <a:custGeom>
            <a:avLst/>
            <a:gdLst>
              <a:gd name="connsiteX0" fmla="*/ 0 w 8156448"/>
              <a:gd name="connsiteY0" fmla="*/ 13917168 h 13917168"/>
              <a:gd name="connsiteX1" fmla="*/ 8101584 w 8156448"/>
              <a:gd name="connsiteY1" fmla="*/ 0 h 13917168"/>
              <a:gd name="connsiteX2" fmla="*/ 8156448 w 8156448"/>
              <a:gd name="connsiteY2" fmla="*/ 13844016 h 13917168"/>
              <a:gd name="connsiteX3" fmla="*/ 0 w 8156448"/>
              <a:gd name="connsiteY3" fmla="*/ 13917168 h 13917168"/>
              <a:gd name="connsiteX0" fmla="*/ 0 w 8156448"/>
              <a:gd name="connsiteY0" fmla="*/ 13863380 h 13863380"/>
              <a:gd name="connsiteX1" fmla="*/ 8137443 w 8156448"/>
              <a:gd name="connsiteY1" fmla="*/ 0 h 13863380"/>
              <a:gd name="connsiteX2" fmla="*/ 8156448 w 8156448"/>
              <a:gd name="connsiteY2" fmla="*/ 13790228 h 13863380"/>
              <a:gd name="connsiteX3" fmla="*/ 0 w 8156448"/>
              <a:gd name="connsiteY3" fmla="*/ 13863380 h 13863380"/>
              <a:gd name="connsiteX0" fmla="*/ 0 w 8138519"/>
              <a:gd name="connsiteY0" fmla="*/ 13863380 h 13863380"/>
              <a:gd name="connsiteX1" fmla="*/ 8137443 w 8138519"/>
              <a:gd name="connsiteY1" fmla="*/ 0 h 13863380"/>
              <a:gd name="connsiteX2" fmla="*/ 8138519 w 8138519"/>
              <a:gd name="connsiteY2" fmla="*/ 13844595 h 13863380"/>
              <a:gd name="connsiteX3" fmla="*/ 0 w 8138519"/>
              <a:gd name="connsiteY3" fmla="*/ 13863380 h 13863380"/>
              <a:gd name="connsiteX0" fmla="*/ 0 w 8156448"/>
              <a:gd name="connsiteY0" fmla="*/ 13863380 h 13863380"/>
              <a:gd name="connsiteX1" fmla="*/ 8137443 w 8156448"/>
              <a:gd name="connsiteY1" fmla="*/ 0 h 13863380"/>
              <a:gd name="connsiteX2" fmla="*/ 8156448 w 8156448"/>
              <a:gd name="connsiteY2" fmla="*/ 13844595 h 13863380"/>
              <a:gd name="connsiteX3" fmla="*/ 0 w 8156448"/>
              <a:gd name="connsiteY3" fmla="*/ 13863380 h 13863380"/>
              <a:gd name="connsiteX0" fmla="*/ 0 w 8991335"/>
              <a:gd name="connsiteY0" fmla="*/ 12999429 h 13844595"/>
              <a:gd name="connsiteX1" fmla="*/ 8972330 w 8991335"/>
              <a:gd name="connsiteY1" fmla="*/ 0 h 13844595"/>
              <a:gd name="connsiteX2" fmla="*/ 8991335 w 8991335"/>
              <a:gd name="connsiteY2" fmla="*/ 13844595 h 13844595"/>
              <a:gd name="connsiteX3" fmla="*/ 0 w 8991335"/>
              <a:gd name="connsiteY3" fmla="*/ 12999429 h 13844595"/>
              <a:gd name="connsiteX0" fmla="*/ 0 w 8991335"/>
              <a:gd name="connsiteY0" fmla="*/ 12999429 h 13000737"/>
              <a:gd name="connsiteX1" fmla="*/ 8972330 w 8991335"/>
              <a:gd name="connsiteY1" fmla="*/ 0 h 13000737"/>
              <a:gd name="connsiteX2" fmla="*/ 8991335 w 8991335"/>
              <a:gd name="connsiteY2" fmla="*/ 13000737 h 13000737"/>
              <a:gd name="connsiteX3" fmla="*/ 0 w 8991335"/>
              <a:gd name="connsiteY3" fmla="*/ 12999429 h 13000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991335" h="13000737">
                <a:moveTo>
                  <a:pt x="0" y="12999429"/>
                </a:moveTo>
                <a:lnTo>
                  <a:pt x="8972330" y="0"/>
                </a:lnTo>
                <a:cubicBezTo>
                  <a:pt x="8972689" y="4614865"/>
                  <a:pt x="8990976" y="8385872"/>
                  <a:pt x="8991335" y="13000737"/>
                </a:cubicBezTo>
                <a:lnTo>
                  <a:pt x="0" y="12999429"/>
                </a:lnTo>
                <a:close/>
              </a:path>
            </a:pathLst>
          </a:custGeom>
          <a:gradFill flip="none" rotWithShape="1">
            <a:gsLst>
              <a:gs pos="18000">
                <a:srgbClr val="292929">
                  <a:alpha val="10000"/>
                </a:srgbClr>
              </a:gs>
              <a:gs pos="85000">
                <a:schemeClr val="tx1">
                  <a:alpha val="10000"/>
                </a:schemeClr>
              </a:gs>
            </a:gsLst>
            <a:lin ang="16860000" scaled="0"/>
            <a:tileRect/>
          </a:gradFill>
          <a:ln w="25400" cap="flat" cmpd="sng" algn="ctr">
            <a:noFill/>
            <a:prstDash val="solid"/>
            <a:miter lim="0"/>
            <a:headEnd type="none" w="med" len="med"/>
            <a:tailEnd type="none" w="med" len="med"/>
          </a:ln>
          <a:effectLst/>
        </p:spPr>
        <p:txBody>
          <a:bodyPr vert="horz" wrap="square" lIns="26789" tIns="26789" rIns="26789" bIns="26789" numCol="1" rtlCol="0" anchor="ctr" anchorCtr="0" compatLnSpc="1">
            <a:prstTxWarp prst="textNoShape">
              <a:avLst/>
            </a:prstTxWarp>
          </a:bodyPr>
          <a:lstStyle/>
          <a:p>
            <a:pPr marL="128588" marR="0" indent="0" algn="ctr" defTabSz="219075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175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ill Sans" pitchFamily="26" charset="0"/>
              <a:ea typeface="Gill Sans" pitchFamily="26" charset="0"/>
              <a:cs typeface="Gill Sans" pitchFamily="26" charset="0"/>
              <a:sym typeface="Gill Sans" pitchFamily="26" charset="0"/>
            </a:endParaRPr>
          </a:p>
        </p:txBody>
      </p:sp>
      <p:sp>
        <p:nvSpPr>
          <p:cNvPr id="24" name="Title 1"/>
          <p:cNvSpPr>
            <a:spLocks noGrp="1"/>
          </p:cNvSpPr>
          <p:nvPr>
            <p:ph type="title" hasCustomPrompt="1"/>
          </p:nvPr>
        </p:nvSpPr>
        <p:spPr>
          <a:xfrm>
            <a:off x="262394" y="105833"/>
            <a:ext cx="8400811" cy="726722"/>
          </a:xfrm>
          <a:prstGeom prst="rect">
            <a:avLst/>
          </a:prstGeom>
        </p:spPr>
        <p:txBody>
          <a:bodyPr vert="horz" lIns="0" tIns="0" rIns="0" bIns="0" anchor="b"/>
          <a:lstStyle>
            <a:lvl1pPr algn="l">
              <a:defRPr sz="2000" b="1" spc="-8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Title</a:t>
            </a:r>
            <a:endParaRPr lang="en-US" dirty="0"/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62381" y="886432"/>
            <a:ext cx="8407172" cy="268849"/>
          </a:xfrm>
          <a:prstGeom prst="rect">
            <a:avLst/>
          </a:prstGeom>
        </p:spPr>
        <p:txBody>
          <a:bodyPr vert="horz" lIns="0" tIns="0" rIns="0" bIns="0" anchor="t"/>
          <a:lstStyle>
            <a:lvl1pPr>
              <a:buNone/>
              <a:defRPr sz="1500" b="1" spc="-60">
                <a:solidFill>
                  <a:srgbClr val="FFFFFF"/>
                </a:solidFill>
              </a:defRPr>
            </a:lvl1pPr>
            <a:lvl2pPr>
              <a:buNone/>
              <a:defRPr sz="1400" b="1"/>
            </a:lvl2pPr>
            <a:lvl3pPr>
              <a:buNone/>
              <a:defRPr sz="1400" b="1"/>
            </a:lvl3pPr>
            <a:lvl4pPr>
              <a:buNone/>
              <a:defRPr sz="1400" b="1"/>
            </a:lvl4pPr>
            <a:lvl5pPr>
              <a:buNone/>
              <a:defRPr sz="1400" b="1"/>
            </a:lvl5pPr>
          </a:lstStyle>
          <a:p>
            <a:pPr lvl="0"/>
            <a:r>
              <a:rPr lang="en-US" dirty="0" smtClean="0"/>
              <a:t>Subtitle</a:t>
            </a:r>
          </a:p>
        </p:txBody>
      </p:sp>
      <p:grpSp>
        <p:nvGrpSpPr>
          <p:cNvPr id="37" name="Group 36"/>
          <p:cNvGrpSpPr/>
          <p:nvPr/>
        </p:nvGrpSpPr>
        <p:grpSpPr>
          <a:xfrm>
            <a:off x="259244" y="5464293"/>
            <a:ext cx="543261" cy="117358"/>
            <a:chOff x="16712421" y="4152115"/>
            <a:chExt cx="3102095" cy="603113"/>
          </a:xfrm>
          <a:solidFill>
            <a:schemeClr val="bg1"/>
          </a:solidFill>
        </p:grpSpPr>
        <p:grpSp>
          <p:nvGrpSpPr>
            <p:cNvPr id="38" name="Group 4"/>
            <p:cNvGrpSpPr>
              <a:grpSpLocks noChangeAspect="1"/>
            </p:cNvGrpSpPr>
            <p:nvPr/>
          </p:nvGrpSpPr>
          <p:grpSpPr bwMode="auto">
            <a:xfrm>
              <a:off x="17625353" y="4230601"/>
              <a:ext cx="2189163" cy="407786"/>
              <a:chOff x="12934" y="526"/>
              <a:chExt cx="1734" cy="323"/>
            </a:xfrm>
            <a:grpFill/>
          </p:grpSpPr>
          <p:sp>
            <p:nvSpPr>
              <p:cNvPr id="43" name="Freeform 42"/>
              <p:cNvSpPr>
                <a:spLocks/>
              </p:cNvSpPr>
              <p:nvPr/>
            </p:nvSpPr>
            <p:spPr bwMode="auto">
              <a:xfrm>
                <a:off x="12934" y="545"/>
                <a:ext cx="201" cy="298"/>
              </a:xfrm>
              <a:custGeom>
                <a:avLst/>
                <a:gdLst>
                  <a:gd name="T0" fmla="*/ 1047 w 1410"/>
                  <a:gd name="T1" fmla="*/ 2083 h 2083"/>
                  <a:gd name="T2" fmla="*/ 580 w 1410"/>
                  <a:gd name="T3" fmla="*/ 1105 h 2083"/>
                  <a:gd name="T4" fmla="*/ 421 w 1410"/>
                  <a:gd name="T5" fmla="*/ 755 h 2083"/>
                  <a:gd name="T6" fmla="*/ 315 w 1410"/>
                  <a:gd name="T7" fmla="*/ 488 h 2083"/>
                  <a:gd name="T8" fmla="*/ 306 w 1410"/>
                  <a:gd name="T9" fmla="*/ 496 h 2083"/>
                  <a:gd name="T10" fmla="*/ 322 w 1410"/>
                  <a:gd name="T11" fmla="*/ 782 h 2083"/>
                  <a:gd name="T12" fmla="*/ 327 w 1410"/>
                  <a:gd name="T13" fmla="*/ 1074 h 2083"/>
                  <a:gd name="T14" fmla="*/ 340 w 1410"/>
                  <a:gd name="T15" fmla="*/ 2083 h 2083"/>
                  <a:gd name="T16" fmla="*/ 0 w 1410"/>
                  <a:gd name="T17" fmla="*/ 2083 h 2083"/>
                  <a:gd name="T18" fmla="*/ 0 w 1410"/>
                  <a:gd name="T19" fmla="*/ 0 h 2083"/>
                  <a:gd name="T20" fmla="*/ 391 w 1410"/>
                  <a:gd name="T21" fmla="*/ 0 h 2083"/>
                  <a:gd name="T22" fmla="*/ 896 w 1410"/>
                  <a:gd name="T23" fmla="*/ 1018 h 2083"/>
                  <a:gd name="T24" fmla="*/ 967 w 1410"/>
                  <a:gd name="T25" fmla="*/ 1169 h 2083"/>
                  <a:gd name="T26" fmla="*/ 1029 w 1410"/>
                  <a:gd name="T27" fmla="*/ 1322 h 2083"/>
                  <a:gd name="T28" fmla="*/ 1110 w 1410"/>
                  <a:gd name="T29" fmla="*/ 1553 h 2083"/>
                  <a:gd name="T30" fmla="*/ 1119 w 1410"/>
                  <a:gd name="T31" fmla="*/ 1544 h 2083"/>
                  <a:gd name="T32" fmla="*/ 1100 w 1410"/>
                  <a:gd name="T33" fmla="*/ 1279 h 2083"/>
                  <a:gd name="T34" fmla="*/ 1088 w 1410"/>
                  <a:gd name="T35" fmla="*/ 951 h 2083"/>
                  <a:gd name="T36" fmla="*/ 1083 w 1410"/>
                  <a:gd name="T37" fmla="*/ 0 h 2083"/>
                  <a:gd name="T38" fmla="*/ 1410 w 1410"/>
                  <a:gd name="T39" fmla="*/ 0 h 2083"/>
                  <a:gd name="T40" fmla="*/ 1410 w 1410"/>
                  <a:gd name="T41" fmla="*/ 2083 h 2083"/>
                  <a:gd name="T42" fmla="*/ 1047 w 1410"/>
                  <a:gd name="T43" fmla="*/ 2083 h 2083"/>
                  <a:gd name="T44" fmla="*/ 1047 w 1410"/>
                  <a:gd name="T45" fmla="*/ 2083 h 20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410" h="2083">
                    <a:moveTo>
                      <a:pt x="1047" y="2083"/>
                    </a:moveTo>
                    <a:lnTo>
                      <a:pt x="580" y="1105"/>
                    </a:lnTo>
                    <a:lnTo>
                      <a:pt x="421" y="755"/>
                    </a:lnTo>
                    <a:lnTo>
                      <a:pt x="315" y="488"/>
                    </a:lnTo>
                    <a:lnTo>
                      <a:pt x="306" y="496"/>
                    </a:lnTo>
                    <a:lnTo>
                      <a:pt x="322" y="782"/>
                    </a:lnTo>
                    <a:lnTo>
                      <a:pt x="327" y="1074"/>
                    </a:lnTo>
                    <a:lnTo>
                      <a:pt x="340" y="2083"/>
                    </a:lnTo>
                    <a:lnTo>
                      <a:pt x="0" y="2083"/>
                    </a:lnTo>
                    <a:lnTo>
                      <a:pt x="0" y="0"/>
                    </a:lnTo>
                    <a:lnTo>
                      <a:pt x="391" y="0"/>
                    </a:lnTo>
                    <a:lnTo>
                      <a:pt x="896" y="1018"/>
                    </a:lnTo>
                    <a:lnTo>
                      <a:pt x="967" y="1169"/>
                    </a:lnTo>
                    <a:lnTo>
                      <a:pt x="1029" y="1322"/>
                    </a:lnTo>
                    <a:lnTo>
                      <a:pt x="1110" y="1553"/>
                    </a:lnTo>
                    <a:lnTo>
                      <a:pt x="1119" y="1544"/>
                    </a:lnTo>
                    <a:lnTo>
                      <a:pt x="1100" y="1279"/>
                    </a:lnTo>
                    <a:lnTo>
                      <a:pt x="1088" y="951"/>
                    </a:lnTo>
                    <a:lnTo>
                      <a:pt x="1083" y="0"/>
                    </a:lnTo>
                    <a:lnTo>
                      <a:pt x="1410" y="0"/>
                    </a:lnTo>
                    <a:lnTo>
                      <a:pt x="1410" y="2083"/>
                    </a:lnTo>
                    <a:lnTo>
                      <a:pt x="1047" y="2083"/>
                    </a:lnTo>
                    <a:lnTo>
                      <a:pt x="1047" y="208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 dirty="0">
                  <a:latin typeface="+mj-lt"/>
                </a:endParaRPr>
              </a:p>
            </p:txBody>
          </p:sp>
          <p:sp>
            <p:nvSpPr>
              <p:cNvPr id="44" name="Freeform 43"/>
              <p:cNvSpPr>
                <a:spLocks noEditPoints="1"/>
              </p:cNvSpPr>
              <p:nvPr/>
            </p:nvSpPr>
            <p:spPr bwMode="auto">
              <a:xfrm>
                <a:off x="13172" y="620"/>
                <a:ext cx="182" cy="229"/>
              </a:xfrm>
              <a:custGeom>
                <a:avLst/>
                <a:gdLst>
                  <a:gd name="T0" fmla="*/ 591 w 1273"/>
                  <a:gd name="T1" fmla="*/ 257 h 1598"/>
                  <a:gd name="T2" fmla="*/ 483 w 1273"/>
                  <a:gd name="T3" fmla="*/ 309 h 1598"/>
                  <a:gd name="T4" fmla="*/ 409 w 1273"/>
                  <a:gd name="T5" fmla="*/ 410 h 1598"/>
                  <a:gd name="T6" fmla="*/ 372 w 1273"/>
                  <a:gd name="T7" fmla="*/ 556 h 1598"/>
                  <a:gd name="T8" fmla="*/ 930 w 1273"/>
                  <a:gd name="T9" fmla="*/ 644 h 1598"/>
                  <a:gd name="T10" fmla="*/ 911 w 1273"/>
                  <a:gd name="T11" fmla="*/ 479 h 1598"/>
                  <a:gd name="T12" fmla="*/ 855 w 1273"/>
                  <a:gd name="T13" fmla="*/ 354 h 1598"/>
                  <a:gd name="T14" fmla="*/ 769 w 1273"/>
                  <a:gd name="T15" fmla="*/ 276 h 1598"/>
                  <a:gd name="T16" fmla="*/ 657 w 1273"/>
                  <a:gd name="T17" fmla="*/ 249 h 1598"/>
                  <a:gd name="T18" fmla="*/ 365 w 1273"/>
                  <a:gd name="T19" fmla="*/ 888 h 1598"/>
                  <a:gd name="T20" fmla="*/ 368 w 1273"/>
                  <a:gd name="T21" fmla="*/ 991 h 1598"/>
                  <a:gd name="T22" fmla="*/ 405 w 1273"/>
                  <a:gd name="T23" fmla="*/ 1142 h 1598"/>
                  <a:gd name="T24" fmla="*/ 491 w 1273"/>
                  <a:gd name="T25" fmla="*/ 1264 h 1598"/>
                  <a:gd name="T26" fmla="*/ 639 w 1273"/>
                  <a:gd name="T27" fmla="*/ 1335 h 1598"/>
                  <a:gd name="T28" fmla="*/ 843 w 1273"/>
                  <a:gd name="T29" fmla="*/ 1336 h 1598"/>
                  <a:gd name="T30" fmla="*/ 1032 w 1273"/>
                  <a:gd name="T31" fmla="*/ 1260 h 1598"/>
                  <a:gd name="T32" fmla="*/ 1250 w 1273"/>
                  <a:gd name="T33" fmla="*/ 1397 h 1598"/>
                  <a:gd name="T34" fmla="*/ 993 w 1273"/>
                  <a:gd name="T35" fmla="*/ 1548 h 1598"/>
                  <a:gd name="T36" fmla="*/ 702 w 1273"/>
                  <a:gd name="T37" fmla="*/ 1598 h 1598"/>
                  <a:gd name="T38" fmla="*/ 548 w 1273"/>
                  <a:gd name="T39" fmla="*/ 1583 h 1598"/>
                  <a:gd name="T40" fmla="*/ 411 w 1273"/>
                  <a:gd name="T41" fmla="*/ 1542 h 1598"/>
                  <a:gd name="T42" fmla="*/ 290 w 1273"/>
                  <a:gd name="T43" fmla="*/ 1475 h 1598"/>
                  <a:gd name="T44" fmla="*/ 190 w 1273"/>
                  <a:gd name="T45" fmla="*/ 1382 h 1598"/>
                  <a:gd name="T46" fmla="*/ 109 w 1273"/>
                  <a:gd name="T47" fmla="*/ 1267 h 1598"/>
                  <a:gd name="T48" fmla="*/ 49 w 1273"/>
                  <a:gd name="T49" fmla="*/ 1131 h 1598"/>
                  <a:gd name="T50" fmla="*/ 13 w 1273"/>
                  <a:gd name="T51" fmla="*/ 975 h 1598"/>
                  <a:gd name="T52" fmla="*/ 12 w 1273"/>
                  <a:gd name="T53" fmla="*/ 615 h 1598"/>
                  <a:gd name="T54" fmla="*/ 46 w 1273"/>
                  <a:gd name="T55" fmla="*/ 458 h 1598"/>
                  <a:gd name="T56" fmla="*/ 105 w 1273"/>
                  <a:gd name="T57" fmla="*/ 323 h 1598"/>
                  <a:gd name="T58" fmla="*/ 190 w 1273"/>
                  <a:gd name="T59" fmla="*/ 205 h 1598"/>
                  <a:gd name="T60" fmla="*/ 288 w 1273"/>
                  <a:gd name="T61" fmla="*/ 113 h 1598"/>
                  <a:gd name="T62" fmla="*/ 397 w 1273"/>
                  <a:gd name="T63" fmla="*/ 49 h 1598"/>
                  <a:gd name="T64" fmla="*/ 519 w 1273"/>
                  <a:gd name="T65" fmla="*/ 12 h 1598"/>
                  <a:gd name="T66" fmla="*/ 767 w 1273"/>
                  <a:gd name="T67" fmla="*/ 7 h 1598"/>
                  <a:gd name="T68" fmla="*/ 976 w 1273"/>
                  <a:gd name="T69" fmla="*/ 82 h 1598"/>
                  <a:gd name="T70" fmla="*/ 1122 w 1273"/>
                  <a:gd name="T71" fmla="*/ 205 h 1598"/>
                  <a:gd name="T72" fmla="*/ 1195 w 1273"/>
                  <a:gd name="T73" fmla="*/ 325 h 1598"/>
                  <a:gd name="T74" fmla="*/ 1245 w 1273"/>
                  <a:gd name="T75" fmla="*/ 485 h 1598"/>
                  <a:gd name="T76" fmla="*/ 1270 w 1273"/>
                  <a:gd name="T77" fmla="*/ 693 h 1598"/>
                  <a:gd name="T78" fmla="*/ 1273 w 1273"/>
                  <a:gd name="T79" fmla="*/ 888 h 1598"/>
                  <a:gd name="T80" fmla="*/ 365 w 1273"/>
                  <a:gd name="T81" fmla="*/ 888 h 15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273" h="1598">
                    <a:moveTo>
                      <a:pt x="657" y="249"/>
                    </a:moveTo>
                    <a:lnTo>
                      <a:pt x="591" y="257"/>
                    </a:lnTo>
                    <a:lnTo>
                      <a:pt x="532" y="276"/>
                    </a:lnTo>
                    <a:lnTo>
                      <a:pt x="483" y="309"/>
                    </a:lnTo>
                    <a:lnTo>
                      <a:pt x="441" y="354"/>
                    </a:lnTo>
                    <a:lnTo>
                      <a:pt x="409" y="410"/>
                    </a:lnTo>
                    <a:lnTo>
                      <a:pt x="386" y="479"/>
                    </a:lnTo>
                    <a:lnTo>
                      <a:pt x="372" y="556"/>
                    </a:lnTo>
                    <a:lnTo>
                      <a:pt x="368" y="644"/>
                    </a:lnTo>
                    <a:lnTo>
                      <a:pt x="930" y="644"/>
                    </a:lnTo>
                    <a:lnTo>
                      <a:pt x="925" y="556"/>
                    </a:lnTo>
                    <a:lnTo>
                      <a:pt x="911" y="479"/>
                    </a:lnTo>
                    <a:lnTo>
                      <a:pt x="887" y="410"/>
                    </a:lnTo>
                    <a:lnTo>
                      <a:pt x="855" y="354"/>
                    </a:lnTo>
                    <a:lnTo>
                      <a:pt x="816" y="309"/>
                    </a:lnTo>
                    <a:lnTo>
                      <a:pt x="769" y="276"/>
                    </a:lnTo>
                    <a:lnTo>
                      <a:pt x="715" y="257"/>
                    </a:lnTo>
                    <a:lnTo>
                      <a:pt x="657" y="249"/>
                    </a:lnTo>
                    <a:lnTo>
                      <a:pt x="657" y="249"/>
                    </a:lnTo>
                    <a:close/>
                    <a:moveTo>
                      <a:pt x="365" y="888"/>
                    </a:moveTo>
                    <a:lnTo>
                      <a:pt x="365" y="912"/>
                    </a:lnTo>
                    <a:lnTo>
                      <a:pt x="368" y="991"/>
                    </a:lnTo>
                    <a:lnTo>
                      <a:pt x="382" y="1068"/>
                    </a:lnTo>
                    <a:lnTo>
                      <a:pt x="405" y="1142"/>
                    </a:lnTo>
                    <a:lnTo>
                      <a:pt x="440" y="1208"/>
                    </a:lnTo>
                    <a:lnTo>
                      <a:pt x="491" y="1264"/>
                    </a:lnTo>
                    <a:lnTo>
                      <a:pt x="557" y="1307"/>
                    </a:lnTo>
                    <a:lnTo>
                      <a:pt x="639" y="1335"/>
                    </a:lnTo>
                    <a:lnTo>
                      <a:pt x="741" y="1346"/>
                    </a:lnTo>
                    <a:lnTo>
                      <a:pt x="843" y="1336"/>
                    </a:lnTo>
                    <a:lnTo>
                      <a:pt x="940" y="1307"/>
                    </a:lnTo>
                    <a:lnTo>
                      <a:pt x="1032" y="1260"/>
                    </a:lnTo>
                    <a:lnTo>
                      <a:pt x="1120" y="1195"/>
                    </a:lnTo>
                    <a:lnTo>
                      <a:pt x="1250" y="1397"/>
                    </a:lnTo>
                    <a:lnTo>
                      <a:pt x="1125" y="1485"/>
                    </a:lnTo>
                    <a:lnTo>
                      <a:pt x="993" y="1548"/>
                    </a:lnTo>
                    <a:lnTo>
                      <a:pt x="851" y="1586"/>
                    </a:lnTo>
                    <a:lnTo>
                      <a:pt x="702" y="1598"/>
                    </a:lnTo>
                    <a:lnTo>
                      <a:pt x="623" y="1594"/>
                    </a:lnTo>
                    <a:lnTo>
                      <a:pt x="548" y="1583"/>
                    </a:lnTo>
                    <a:lnTo>
                      <a:pt x="477" y="1566"/>
                    </a:lnTo>
                    <a:lnTo>
                      <a:pt x="411" y="1542"/>
                    </a:lnTo>
                    <a:lnTo>
                      <a:pt x="348" y="1511"/>
                    </a:lnTo>
                    <a:lnTo>
                      <a:pt x="290" y="1475"/>
                    </a:lnTo>
                    <a:lnTo>
                      <a:pt x="238" y="1431"/>
                    </a:lnTo>
                    <a:lnTo>
                      <a:pt x="190" y="1382"/>
                    </a:lnTo>
                    <a:lnTo>
                      <a:pt x="146" y="1327"/>
                    </a:lnTo>
                    <a:lnTo>
                      <a:pt x="109" y="1267"/>
                    </a:lnTo>
                    <a:lnTo>
                      <a:pt x="76" y="1202"/>
                    </a:lnTo>
                    <a:lnTo>
                      <a:pt x="49" y="1131"/>
                    </a:lnTo>
                    <a:lnTo>
                      <a:pt x="28" y="1056"/>
                    </a:lnTo>
                    <a:lnTo>
                      <a:pt x="13" y="975"/>
                    </a:lnTo>
                    <a:lnTo>
                      <a:pt x="0" y="801"/>
                    </a:lnTo>
                    <a:lnTo>
                      <a:pt x="12" y="615"/>
                    </a:lnTo>
                    <a:lnTo>
                      <a:pt x="26" y="534"/>
                    </a:lnTo>
                    <a:lnTo>
                      <a:pt x="46" y="458"/>
                    </a:lnTo>
                    <a:lnTo>
                      <a:pt x="72" y="388"/>
                    </a:lnTo>
                    <a:lnTo>
                      <a:pt x="105" y="323"/>
                    </a:lnTo>
                    <a:lnTo>
                      <a:pt x="144" y="262"/>
                    </a:lnTo>
                    <a:lnTo>
                      <a:pt x="190" y="205"/>
                    </a:lnTo>
                    <a:lnTo>
                      <a:pt x="238" y="154"/>
                    </a:lnTo>
                    <a:lnTo>
                      <a:pt x="288" y="113"/>
                    </a:lnTo>
                    <a:lnTo>
                      <a:pt x="341" y="78"/>
                    </a:lnTo>
                    <a:lnTo>
                      <a:pt x="397" y="49"/>
                    </a:lnTo>
                    <a:lnTo>
                      <a:pt x="456" y="28"/>
                    </a:lnTo>
                    <a:lnTo>
                      <a:pt x="519" y="12"/>
                    </a:lnTo>
                    <a:lnTo>
                      <a:pt x="657" y="0"/>
                    </a:lnTo>
                    <a:lnTo>
                      <a:pt x="767" y="7"/>
                    </a:lnTo>
                    <a:lnTo>
                      <a:pt x="873" y="34"/>
                    </a:lnTo>
                    <a:lnTo>
                      <a:pt x="976" y="82"/>
                    </a:lnTo>
                    <a:lnTo>
                      <a:pt x="1075" y="157"/>
                    </a:lnTo>
                    <a:lnTo>
                      <a:pt x="1122" y="205"/>
                    </a:lnTo>
                    <a:lnTo>
                      <a:pt x="1161" y="260"/>
                    </a:lnTo>
                    <a:lnTo>
                      <a:pt x="1195" y="325"/>
                    </a:lnTo>
                    <a:lnTo>
                      <a:pt x="1224" y="400"/>
                    </a:lnTo>
                    <a:lnTo>
                      <a:pt x="1245" y="485"/>
                    </a:lnTo>
                    <a:lnTo>
                      <a:pt x="1261" y="582"/>
                    </a:lnTo>
                    <a:lnTo>
                      <a:pt x="1270" y="693"/>
                    </a:lnTo>
                    <a:lnTo>
                      <a:pt x="1273" y="819"/>
                    </a:lnTo>
                    <a:lnTo>
                      <a:pt x="1273" y="888"/>
                    </a:lnTo>
                    <a:lnTo>
                      <a:pt x="365" y="888"/>
                    </a:lnTo>
                    <a:lnTo>
                      <a:pt x="365" y="88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 dirty="0">
                  <a:latin typeface="+mj-lt"/>
                </a:endParaRPr>
              </a:p>
            </p:txBody>
          </p:sp>
          <p:sp>
            <p:nvSpPr>
              <p:cNvPr id="45" name="Freeform 44"/>
              <p:cNvSpPr>
                <a:spLocks/>
              </p:cNvSpPr>
              <p:nvPr/>
            </p:nvSpPr>
            <p:spPr bwMode="auto">
              <a:xfrm>
                <a:off x="13375" y="622"/>
                <a:ext cx="292" cy="222"/>
              </a:xfrm>
              <a:custGeom>
                <a:avLst/>
                <a:gdLst>
                  <a:gd name="T0" fmla="*/ 1301 w 2041"/>
                  <a:gd name="T1" fmla="*/ 1553 h 1553"/>
                  <a:gd name="T2" fmla="*/ 1046 w 2041"/>
                  <a:gd name="T3" fmla="*/ 576 h 1553"/>
                  <a:gd name="T4" fmla="*/ 1017 w 2041"/>
                  <a:gd name="T5" fmla="*/ 446 h 1553"/>
                  <a:gd name="T6" fmla="*/ 1015 w 2041"/>
                  <a:gd name="T7" fmla="*/ 437 h 1553"/>
                  <a:gd name="T8" fmla="*/ 1014 w 2041"/>
                  <a:gd name="T9" fmla="*/ 437 h 1553"/>
                  <a:gd name="T10" fmla="*/ 1009 w 2041"/>
                  <a:gd name="T11" fmla="*/ 437 h 1553"/>
                  <a:gd name="T12" fmla="*/ 1009 w 2041"/>
                  <a:gd name="T13" fmla="*/ 437 h 1553"/>
                  <a:gd name="T14" fmla="*/ 1009 w 2041"/>
                  <a:gd name="T15" fmla="*/ 438 h 1553"/>
                  <a:gd name="T16" fmla="*/ 1004 w 2041"/>
                  <a:gd name="T17" fmla="*/ 465 h 1553"/>
                  <a:gd name="T18" fmla="*/ 910 w 2041"/>
                  <a:gd name="T19" fmla="*/ 867 h 1553"/>
                  <a:gd name="T20" fmla="*/ 416 w 2041"/>
                  <a:gd name="T21" fmla="*/ 1553 h 1553"/>
                  <a:gd name="T22" fmla="*/ 329 w 2041"/>
                  <a:gd name="T23" fmla="*/ 0 h 1553"/>
                  <a:gd name="T24" fmla="*/ 549 w 2041"/>
                  <a:gd name="T25" fmla="*/ 1008 h 1553"/>
                  <a:gd name="T26" fmla="*/ 571 w 2041"/>
                  <a:gd name="T27" fmla="*/ 1128 h 1553"/>
                  <a:gd name="T28" fmla="*/ 572 w 2041"/>
                  <a:gd name="T29" fmla="*/ 1137 h 1553"/>
                  <a:gd name="T30" fmla="*/ 572 w 2041"/>
                  <a:gd name="T31" fmla="*/ 1137 h 1553"/>
                  <a:gd name="T32" fmla="*/ 581 w 2041"/>
                  <a:gd name="T33" fmla="*/ 1137 h 1553"/>
                  <a:gd name="T34" fmla="*/ 581 w 2041"/>
                  <a:gd name="T35" fmla="*/ 1137 h 1553"/>
                  <a:gd name="T36" fmla="*/ 581 w 2041"/>
                  <a:gd name="T37" fmla="*/ 1135 h 1553"/>
                  <a:gd name="T38" fmla="*/ 587 w 2041"/>
                  <a:gd name="T39" fmla="*/ 1103 h 1553"/>
                  <a:gd name="T40" fmla="*/ 669 w 2041"/>
                  <a:gd name="T41" fmla="*/ 728 h 1553"/>
                  <a:gd name="T42" fmla="*/ 1189 w 2041"/>
                  <a:gd name="T43" fmla="*/ 24 h 1553"/>
                  <a:gd name="T44" fmla="*/ 1432 w 2041"/>
                  <a:gd name="T45" fmla="*/ 1019 h 1553"/>
                  <a:gd name="T46" fmla="*/ 1456 w 2041"/>
                  <a:gd name="T47" fmla="*/ 1135 h 1553"/>
                  <a:gd name="T48" fmla="*/ 1457 w 2041"/>
                  <a:gd name="T49" fmla="*/ 1143 h 1553"/>
                  <a:gd name="T50" fmla="*/ 1457 w 2041"/>
                  <a:gd name="T51" fmla="*/ 1144 h 1553"/>
                  <a:gd name="T52" fmla="*/ 1466 w 2041"/>
                  <a:gd name="T53" fmla="*/ 1144 h 1553"/>
                  <a:gd name="T54" fmla="*/ 1466 w 2041"/>
                  <a:gd name="T55" fmla="*/ 1144 h 1553"/>
                  <a:gd name="T56" fmla="*/ 1466 w 2041"/>
                  <a:gd name="T57" fmla="*/ 1143 h 1553"/>
                  <a:gd name="T58" fmla="*/ 1467 w 2041"/>
                  <a:gd name="T59" fmla="*/ 1133 h 1553"/>
                  <a:gd name="T60" fmla="*/ 1489 w 2041"/>
                  <a:gd name="T61" fmla="*/ 1005 h 1553"/>
                  <a:gd name="T62" fmla="*/ 1698 w 2041"/>
                  <a:gd name="T63" fmla="*/ 24 h 1553"/>
                  <a:gd name="T64" fmla="*/ 1610 w 2041"/>
                  <a:gd name="T65" fmla="*/ 1553 h 15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041" h="1553">
                    <a:moveTo>
                      <a:pt x="1610" y="1553"/>
                    </a:moveTo>
                    <a:lnTo>
                      <a:pt x="1301" y="1553"/>
                    </a:lnTo>
                    <a:lnTo>
                      <a:pt x="1114" y="852"/>
                    </a:lnTo>
                    <a:lnTo>
                      <a:pt x="1046" y="576"/>
                    </a:lnTo>
                    <a:lnTo>
                      <a:pt x="1024" y="476"/>
                    </a:lnTo>
                    <a:lnTo>
                      <a:pt x="1017" y="446"/>
                    </a:lnTo>
                    <a:lnTo>
                      <a:pt x="1015" y="439"/>
                    </a:lnTo>
                    <a:lnTo>
                      <a:pt x="1015" y="437"/>
                    </a:lnTo>
                    <a:lnTo>
                      <a:pt x="1014" y="437"/>
                    </a:lnTo>
                    <a:lnTo>
                      <a:pt x="1014" y="437"/>
                    </a:lnTo>
                    <a:lnTo>
                      <a:pt x="1014" y="437"/>
                    </a:lnTo>
                    <a:lnTo>
                      <a:pt x="1009" y="437"/>
                    </a:lnTo>
                    <a:lnTo>
                      <a:pt x="1009" y="437"/>
                    </a:lnTo>
                    <a:lnTo>
                      <a:pt x="1009" y="437"/>
                    </a:lnTo>
                    <a:lnTo>
                      <a:pt x="1009" y="437"/>
                    </a:lnTo>
                    <a:lnTo>
                      <a:pt x="1009" y="438"/>
                    </a:lnTo>
                    <a:lnTo>
                      <a:pt x="1008" y="443"/>
                    </a:lnTo>
                    <a:lnTo>
                      <a:pt x="1004" y="465"/>
                    </a:lnTo>
                    <a:lnTo>
                      <a:pt x="988" y="547"/>
                    </a:lnTo>
                    <a:lnTo>
                      <a:pt x="910" y="867"/>
                    </a:lnTo>
                    <a:lnTo>
                      <a:pt x="725" y="1553"/>
                    </a:lnTo>
                    <a:lnTo>
                      <a:pt x="416" y="1553"/>
                    </a:lnTo>
                    <a:lnTo>
                      <a:pt x="0" y="45"/>
                    </a:lnTo>
                    <a:lnTo>
                      <a:pt x="329" y="0"/>
                    </a:lnTo>
                    <a:lnTo>
                      <a:pt x="494" y="738"/>
                    </a:lnTo>
                    <a:lnTo>
                      <a:pt x="549" y="1008"/>
                    </a:lnTo>
                    <a:lnTo>
                      <a:pt x="566" y="1102"/>
                    </a:lnTo>
                    <a:lnTo>
                      <a:pt x="571" y="1128"/>
                    </a:lnTo>
                    <a:lnTo>
                      <a:pt x="572" y="1135"/>
                    </a:lnTo>
                    <a:lnTo>
                      <a:pt x="572" y="1137"/>
                    </a:lnTo>
                    <a:lnTo>
                      <a:pt x="572" y="1137"/>
                    </a:lnTo>
                    <a:lnTo>
                      <a:pt x="572" y="1137"/>
                    </a:lnTo>
                    <a:lnTo>
                      <a:pt x="573" y="1137"/>
                    </a:lnTo>
                    <a:lnTo>
                      <a:pt x="581" y="1137"/>
                    </a:lnTo>
                    <a:lnTo>
                      <a:pt x="581" y="1137"/>
                    </a:lnTo>
                    <a:lnTo>
                      <a:pt x="581" y="1137"/>
                    </a:lnTo>
                    <a:lnTo>
                      <a:pt x="581" y="1137"/>
                    </a:lnTo>
                    <a:lnTo>
                      <a:pt x="581" y="1135"/>
                    </a:lnTo>
                    <a:lnTo>
                      <a:pt x="582" y="1129"/>
                    </a:lnTo>
                    <a:lnTo>
                      <a:pt x="587" y="1103"/>
                    </a:lnTo>
                    <a:lnTo>
                      <a:pt x="604" y="1012"/>
                    </a:lnTo>
                    <a:lnTo>
                      <a:pt x="669" y="728"/>
                    </a:lnTo>
                    <a:lnTo>
                      <a:pt x="864" y="24"/>
                    </a:lnTo>
                    <a:lnTo>
                      <a:pt x="1189" y="24"/>
                    </a:lnTo>
                    <a:lnTo>
                      <a:pt x="1361" y="710"/>
                    </a:lnTo>
                    <a:lnTo>
                      <a:pt x="1432" y="1019"/>
                    </a:lnTo>
                    <a:lnTo>
                      <a:pt x="1451" y="1111"/>
                    </a:lnTo>
                    <a:lnTo>
                      <a:pt x="1456" y="1135"/>
                    </a:lnTo>
                    <a:lnTo>
                      <a:pt x="1457" y="1142"/>
                    </a:lnTo>
                    <a:lnTo>
                      <a:pt x="1457" y="1143"/>
                    </a:lnTo>
                    <a:lnTo>
                      <a:pt x="1457" y="1144"/>
                    </a:lnTo>
                    <a:lnTo>
                      <a:pt x="1457" y="1144"/>
                    </a:lnTo>
                    <a:lnTo>
                      <a:pt x="1457" y="1144"/>
                    </a:lnTo>
                    <a:lnTo>
                      <a:pt x="1466" y="1144"/>
                    </a:lnTo>
                    <a:lnTo>
                      <a:pt x="1466" y="1144"/>
                    </a:lnTo>
                    <a:lnTo>
                      <a:pt x="1466" y="1144"/>
                    </a:lnTo>
                    <a:lnTo>
                      <a:pt x="1466" y="1144"/>
                    </a:lnTo>
                    <a:lnTo>
                      <a:pt x="1466" y="1143"/>
                    </a:lnTo>
                    <a:lnTo>
                      <a:pt x="1466" y="1141"/>
                    </a:lnTo>
                    <a:lnTo>
                      <a:pt x="1467" y="1133"/>
                    </a:lnTo>
                    <a:lnTo>
                      <a:pt x="1473" y="1104"/>
                    </a:lnTo>
                    <a:lnTo>
                      <a:pt x="1489" y="1005"/>
                    </a:lnTo>
                    <a:lnTo>
                      <a:pt x="1541" y="734"/>
                    </a:lnTo>
                    <a:lnTo>
                      <a:pt x="1698" y="24"/>
                    </a:lnTo>
                    <a:lnTo>
                      <a:pt x="2041" y="24"/>
                    </a:lnTo>
                    <a:lnTo>
                      <a:pt x="1610" y="1553"/>
                    </a:lnTo>
                    <a:lnTo>
                      <a:pt x="1610" y="15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 dirty="0">
                  <a:latin typeface="+mj-lt"/>
                </a:endParaRPr>
              </a:p>
            </p:txBody>
          </p:sp>
          <p:sp>
            <p:nvSpPr>
              <p:cNvPr id="46" name="Freeform 45"/>
              <p:cNvSpPr>
                <a:spLocks noEditPoints="1"/>
              </p:cNvSpPr>
              <p:nvPr/>
            </p:nvSpPr>
            <p:spPr bwMode="auto">
              <a:xfrm>
                <a:off x="13798" y="545"/>
                <a:ext cx="203" cy="298"/>
              </a:xfrm>
              <a:custGeom>
                <a:avLst/>
                <a:gdLst>
                  <a:gd name="T0" fmla="*/ 529 w 1423"/>
                  <a:gd name="T1" fmla="*/ 280 h 2083"/>
                  <a:gd name="T2" fmla="*/ 340 w 1423"/>
                  <a:gd name="T3" fmla="*/ 280 h 2083"/>
                  <a:gd name="T4" fmla="*/ 340 w 1423"/>
                  <a:gd name="T5" fmla="*/ 939 h 2083"/>
                  <a:gd name="T6" fmla="*/ 517 w 1423"/>
                  <a:gd name="T7" fmla="*/ 939 h 2083"/>
                  <a:gd name="T8" fmla="*/ 637 w 1423"/>
                  <a:gd name="T9" fmla="*/ 934 h 2083"/>
                  <a:gd name="T10" fmla="*/ 731 w 1423"/>
                  <a:gd name="T11" fmla="*/ 919 h 2083"/>
                  <a:gd name="T12" fmla="*/ 803 w 1423"/>
                  <a:gd name="T13" fmla="*/ 892 h 2083"/>
                  <a:gd name="T14" fmla="*/ 857 w 1423"/>
                  <a:gd name="T15" fmla="*/ 852 h 2083"/>
                  <a:gd name="T16" fmla="*/ 895 w 1423"/>
                  <a:gd name="T17" fmla="*/ 803 h 2083"/>
                  <a:gd name="T18" fmla="*/ 925 w 1423"/>
                  <a:gd name="T19" fmla="*/ 745 h 2083"/>
                  <a:gd name="T20" fmla="*/ 944 w 1423"/>
                  <a:gd name="T21" fmla="*/ 676 h 2083"/>
                  <a:gd name="T22" fmla="*/ 951 w 1423"/>
                  <a:gd name="T23" fmla="*/ 598 h 2083"/>
                  <a:gd name="T24" fmla="*/ 944 w 1423"/>
                  <a:gd name="T25" fmla="*/ 525 h 2083"/>
                  <a:gd name="T26" fmla="*/ 927 w 1423"/>
                  <a:gd name="T27" fmla="*/ 460 h 2083"/>
                  <a:gd name="T28" fmla="*/ 899 w 1423"/>
                  <a:gd name="T29" fmla="*/ 405 h 2083"/>
                  <a:gd name="T30" fmla="*/ 855 w 1423"/>
                  <a:gd name="T31" fmla="*/ 361 h 2083"/>
                  <a:gd name="T32" fmla="*/ 797 w 1423"/>
                  <a:gd name="T33" fmla="*/ 325 h 2083"/>
                  <a:gd name="T34" fmla="*/ 725 w 1423"/>
                  <a:gd name="T35" fmla="*/ 300 h 2083"/>
                  <a:gd name="T36" fmla="*/ 635 w 1423"/>
                  <a:gd name="T37" fmla="*/ 285 h 2083"/>
                  <a:gd name="T38" fmla="*/ 529 w 1423"/>
                  <a:gd name="T39" fmla="*/ 280 h 2083"/>
                  <a:gd name="T40" fmla="*/ 529 w 1423"/>
                  <a:gd name="T41" fmla="*/ 280 h 2083"/>
                  <a:gd name="T42" fmla="*/ 1011 w 1423"/>
                  <a:gd name="T43" fmla="*/ 2083 h 2083"/>
                  <a:gd name="T44" fmla="*/ 830 w 1423"/>
                  <a:gd name="T45" fmla="*/ 1761 h 2083"/>
                  <a:gd name="T46" fmla="*/ 730 w 1423"/>
                  <a:gd name="T47" fmla="*/ 1589 h 2083"/>
                  <a:gd name="T48" fmla="*/ 642 w 1423"/>
                  <a:gd name="T49" fmla="*/ 1451 h 2083"/>
                  <a:gd name="T50" fmla="*/ 559 w 1423"/>
                  <a:gd name="T51" fmla="*/ 1339 h 2083"/>
                  <a:gd name="T52" fmla="*/ 475 w 1423"/>
                  <a:gd name="T53" fmla="*/ 1246 h 2083"/>
                  <a:gd name="T54" fmla="*/ 418 w 1423"/>
                  <a:gd name="T55" fmla="*/ 1201 h 2083"/>
                  <a:gd name="T56" fmla="*/ 384 w 1423"/>
                  <a:gd name="T57" fmla="*/ 1188 h 2083"/>
                  <a:gd name="T58" fmla="*/ 340 w 1423"/>
                  <a:gd name="T59" fmla="*/ 1183 h 2083"/>
                  <a:gd name="T60" fmla="*/ 340 w 1423"/>
                  <a:gd name="T61" fmla="*/ 2083 h 2083"/>
                  <a:gd name="T62" fmla="*/ 0 w 1423"/>
                  <a:gd name="T63" fmla="*/ 2083 h 2083"/>
                  <a:gd name="T64" fmla="*/ 0 w 1423"/>
                  <a:gd name="T65" fmla="*/ 0 h 2083"/>
                  <a:gd name="T66" fmla="*/ 634 w 1423"/>
                  <a:gd name="T67" fmla="*/ 0 h 2083"/>
                  <a:gd name="T68" fmla="*/ 797 w 1423"/>
                  <a:gd name="T69" fmla="*/ 12 h 2083"/>
                  <a:gd name="T70" fmla="*/ 937 w 1423"/>
                  <a:gd name="T71" fmla="*/ 47 h 2083"/>
                  <a:gd name="T72" fmla="*/ 998 w 1423"/>
                  <a:gd name="T73" fmla="*/ 73 h 2083"/>
                  <a:gd name="T74" fmla="*/ 1053 w 1423"/>
                  <a:gd name="T75" fmla="*/ 103 h 2083"/>
                  <a:gd name="T76" fmla="*/ 1148 w 1423"/>
                  <a:gd name="T77" fmla="*/ 176 h 2083"/>
                  <a:gd name="T78" fmla="*/ 1221 w 1423"/>
                  <a:gd name="T79" fmla="*/ 265 h 2083"/>
                  <a:gd name="T80" fmla="*/ 1272 w 1423"/>
                  <a:gd name="T81" fmla="*/ 366 h 2083"/>
                  <a:gd name="T82" fmla="*/ 1302 w 1423"/>
                  <a:gd name="T83" fmla="*/ 477 h 2083"/>
                  <a:gd name="T84" fmla="*/ 1311 w 1423"/>
                  <a:gd name="T85" fmla="*/ 596 h 2083"/>
                  <a:gd name="T86" fmla="*/ 1303 w 1423"/>
                  <a:gd name="T87" fmla="*/ 706 h 2083"/>
                  <a:gd name="T88" fmla="*/ 1276 w 1423"/>
                  <a:gd name="T89" fmla="*/ 811 h 2083"/>
                  <a:gd name="T90" fmla="*/ 1233 w 1423"/>
                  <a:gd name="T91" fmla="*/ 908 h 2083"/>
                  <a:gd name="T92" fmla="*/ 1175 w 1423"/>
                  <a:gd name="T93" fmla="*/ 994 h 2083"/>
                  <a:gd name="T94" fmla="*/ 1100 w 1423"/>
                  <a:gd name="T95" fmla="*/ 1066 h 2083"/>
                  <a:gd name="T96" fmla="*/ 1012 w 1423"/>
                  <a:gd name="T97" fmla="*/ 1120 h 2083"/>
                  <a:gd name="T98" fmla="*/ 909 w 1423"/>
                  <a:gd name="T99" fmla="*/ 1155 h 2083"/>
                  <a:gd name="T100" fmla="*/ 794 w 1423"/>
                  <a:gd name="T101" fmla="*/ 1168 h 2083"/>
                  <a:gd name="T102" fmla="*/ 825 w 1423"/>
                  <a:gd name="T103" fmla="*/ 1190 h 2083"/>
                  <a:gd name="T104" fmla="*/ 861 w 1423"/>
                  <a:gd name="T105" fmla="*/ 1224 h 2083"/>
                  <a:gd name="T106" fmla="*/ 942 w 1423"/>
                  <a:gd name="T107" fmla="*/ 1325 h 2083"/>
                  <a:gd name="T108" fmla="*/ 1031 w 1423"/>
                  <a:gd name="T109" fmla="*/ 1451 h 2083"/>
                  <a:gd name="T110" fmla="*/ 1116 w 1423"/>
                  <a:gd name="T111" fmla="*/ 1584 h 2083"/>
                  <a:gd name="T112" fmla="*/ 1423 w 1423"/>
                  <a:gd name="T113" fmla="*/ 2083 h 2083"/>
                  <a:gd name="T114" fmla="*/ 1011 w 1423"/>
                  <a:gd name="T115" fmla="*/ 2083 h 2083"/>
                  <a:gd name="T116" fmla="*/ 1011 w 1423"/>
                  <a:gd name="T117" fmla="*/ 2083 h 20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423" h="2083">
                    <a:moveTo>
                      <a:pt x="529" y="280"/>
                    </a:moveTo>
                    <a:lnTo>
                      <a:pt x="340" y="280"/>
                    </a:lnTo>
                    <a:lnTo>
                      <a:pt x="340" y="939"/>
                    </a:lnTo>
                    <a:lnTo>
                      <a:pt x="517" y="939"/>
                    </a:lnTo>
                    <a:lnTo>
                      <a:pt x="637" y="934"/>
                    </a:lnTo>
                    <a:lnTo>
                      <a:pt x="731" y="919"/>
                    </a:lnTo>
                    <a:lnTo>
                      <a:pt x="803" y="892"/>
                    </a:lnTo>
                    <a:lnTo>
                      <a:pt x="857" y="852"/>
                    </a:lnTo>
                    <a:lnTo>
                      <a:pt x="895" y="803"/>
                    </a:lnTo>
                    <a:lnTo>
                      <a:pt x="925" y="745"/>
                    </a:lnTo>
                    <a:lnTo>
                      <a:pt x="944" y="676"/>
                    </a:lnTo>
                    <a:lnTo>
                      <a:pt x="951" y="598"/>
                    </a:lnTo>
                    <a:lnTo>
                      <a:pt x="944" y="525"/>
                    </a:lnTo>
                    <a:lnTo>
                      <a:pt x="927" y="460"/>
                    </a:lnTo>
                    <a:lnTo>
                      <a:pt x="899" y="405"/>
                    </a:lnTo>
                    <a:lnTo>
                      <a:pt x="855" y="361"/>
                    </a:lnTo>
                    <a:lnTo>
                      <a:pt x="797" y="325"/>
                    </a:lnTo>
                    <a:lnTo>
                      <a:pt x="725" y="300"/>
                    </a:lnTo>
                    <a:lnTo>
                      <a:pt x="635" y="285"/>
                    </a:lnTo>
                    <a:lnTo>
                      <a:pt x="529" y="280"/>
                    </a:lnTo>
                    <a:lnTo>
                      <a:pt x="529" y="280"/>
                    </a:lnTo>
                    <a:close/>
                    <a:moveTo>
                      <a:pt x="1011" y="2083"/>
                    </a:moveTo>
                    <a:lnTo>
                      <a:pt x="830" y="1761"/>
                    </a:lnTo>
                    <a:lnTo>
                      <a:pt x="730" y="1589"/>
                    </a:lnTo>
                    <a:lnTo>
                      <a:pt x="642" y="1451"/>
                    </a:lnTo>
                    <a:lnTo>
                      <a:pt x="559" y="1339"/>
                    </a:lnTo>
                    <a:lnTo>
                      <a:pt x="475" y="1246"/>
                    </a:lnTo>
                    <a:lnTo>
                      <a:pt x="418" y="1201"/>
                    </a:lnTo>
                    <a:lnTo>
                      <a:pt x="384" y="1188"/>
                    </a:lnTo>
                    <a:lnTo>
                      <a:pt x="340" y="1183"/>
                    </a:lnTo>
                    <a:lnTo>
                      <a:pt x="340" y="2083"/>
                    </a:lnTo>
                    <a:lnTo>
                      <a:pt x="0" y="2083"/>
                    </a:lnTo>
                    <a:lnTo>
                      <a:pt x="0" y="0"/>
                    </a:lnTo>
                    <a:lnTo>
                      <a:pt x="634" y="0"/>
                    </a:lnTo>
                    <a:lnTo>
                      <a:pt x="797" y="12"/>
                    </a:lnTo>
                    <a:lnTo>
                      <a:pt x="937" y="47"/>
                    </a:lnTo>
                    <a:lnTo>
                      <a:pt x="998" y="73"/>
                    </a:lnTo>
                    <a:lnTo>
                      <a:pt x="1053" y="103"/>
                    </a:lnTo>
                    <a:lnTo>
                      <a:pt x="1148" y="176"/>
                    </a:lnTo>
                    <a:lnTo>
                      <a:pt x="1221" y="265"/>
                    </a:lnTo>
                    <a:lnTo>
                      <a:pt x="1272" y="366"/>
                    </a:lnTo>
                    <a:lnTo>
                      <a:pt x="1302" y="477"/>
                    </a:lnTo>
                    <a:lnTo>
                      <a:pt x="1311" y="596"/>
                    </a:lnTo>
                    <a:lnTo>
                      <a:pt x="1303" y="706"/>
                    </a:lnTo>
                    <a:lnTo>
                      <a:pt x="1276" y="811"/>
                    </a:lnTo>
                    <a:lnTo>
                      <a:pt x="1233" y="908"/>
                    </a:lnTo>
                    <a:lnTo>
                      <a:pt x="1175" y="994"/>
                    </a:lnTo>
                    <a:lnTo>
                      <a:pt x="1100" y="1066"/>
                    </a:lnTo>
                    <a:lnTo>
                      <a:pt x="1012" y="1120"/>
                    </a:lnTo>
                    <a:lnTo>
                      <a:pt x="909" y="1155"/>
                    </a:lnTo>
                    <a:lnTo>
                      <a:pt x="794" y="1168"/>
                    </a:lnTo>
                    <a:lnTo>
                      <a:pt x="825" y="1190"/>
                    </a:lnTo>
                    <a:lnTo>
                      <a:pt x="861" y="1224"/>
                    </a:lnTo>
                    <a:lnTo>
                      <a:pt x="942" y="1325"/>
                    </a:lnTo>
                    <a:lnTo>
                      <a:pt x="1031" y="1451"/>
                    </a:lnTo>
                    <a:lnTo>
                      <a:pt x="1116" y="1584"/>
                    </a:lnTo>
                    <a:lnTo>
                      <a:pt x="1423" y="2083"/>
                    </a:lnTo>
                    <a:lnTo>
                      <a:pt x="1011" y="2083"/>
                    </a:lnTo>
                    <a:lnTo>
                      <a:pt x="1011" y="208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 dirty="0">
                  <a:latin typeface="+mj-lt"/>
                </a:endParaRPr>
              </a:p>
            </p:txBody>
          </p:sp>
          <p:sp>
            <p:nvSpPr>
              <p:cNvPr id="47" name="Freeform 46"/>
              <p:cNvSpPr>
                <a:spLocks noEditPoints="1"/>
              </p:cNvSpPr>
              <p:nvPr/>
            </p:nvSpPr>
            <p:spPr bwMode="auto">
              <a:xfrm>
                <a:off x="14014" y="620"/>
                <a:ext cx="182" cy="229"/>
              </a:xfrm>
              <a:custGeom>
                <a:avLst/>
                <a:gdLst>
                  <a:gd name="T0" fmla="*/ 590 w 1273"/>
                  <a:gd name="T1" fmla="*/ 257 h 1598"/>
                  <a:gd name="T2" fmla="*/ 483 w 1273"/>
                  <a:gd name="T3" fmla="*/ 309 h 1598"/>
                  <a:gd name="T4" fmla="*/ 409 w 1273"/>
                  <a:gd name="T5" fmla="*/ 410 h 1598"/>
                  <a:gd name="T6" fmla="*/ 372 w 1273"/>
                  <a:gd name="T7" fmla="*/ 556 h 1598"/>
                  <a:gd name="T8" fmla="*/ 930 w 1273"/>
                  <a:gd name="T9" fmla="*/ 644 h 1598"/>
                  <a:gd name="T10" fmla="*/ 910 w 1273"/>
                  <a:gd name="T11" fmla="*/ 479 h 1598"/>
                  <a:gd name="T12" fmla="*/ 855 w 1273"/>
                  <a:gd name="T13" fmla="*/ 354 h 1598"/>
                  <a:gd name="T14" fmla="*/ 768 w 1273"/>
                  <a:gd name="T15" fmla="*/ 276 h 1598"/>
                  <a:gd name="T16" fmla="*/ 656 w 1273"/>
                  <a:gd name="T17" fmla="*/ 249 h 1598"/>
                  <a:gd name="T18" fmla="*/ 364 w 1273"/>
                  <a:gd name="T19" fmla="*/ 888 h 1598"/>
                  <a:gd name="T20" fmla="*/ 369 w 1273"/>
                  <a:gd name="T21" fmla="*/ 991 h 1598"/>
                  <a:gd name="T22" fmla="*/ 405 w 1273"/>
                  <a:gd name="T23" fmla="*/ 1142 h 1598"/>
                  <a:gd name="T24" fmla="*/ 490 w 1273"/>
                  <a:gd name="T25" fmla="*/ 1264 h 1598"/>
                  <a:gd name="T26" fmla="*/ 638 w 1273"/>
                  <a:gd name="T27" fmla="*/ 1335 h 1598"/>
                  <a:gd name="T28" fmla="*/ 843 w 1273"/>
                  <a:gd name="T29" fmla="*/ 1336 h 1598"/>
                  <a:gd name="T30" fmla="*/ 1032 w 1273"/>
                  <a:gd name="T31" fmla="*/ 1260 h 1598"/>
                  <a:gd name="T32" fmla="*/ 1249 w 1273"/>
                  <a:gd name="T33" fmla="*/ 1397 h 1598"/>
                  <a:gd name="T34" fmla="*/ 992 w 1273"/>
                  <a:gd name="T35" fmla="*/ 1548 h 1598"/>
                  <a:gd name="T36" fmla="*/ 701 w 1273"/>
                  <a:gd name="T37" fmla="*/ 1598 h 1598"/>
                  <a:gd name="T38" fmla="*/ 548 w 1273"/>
                  <a:gd name="T39" fmla="*/ 1583 h 1598"/>
                  <a:gd name="T40" fmla="*/ 410 w 1273"/>
                  <a:gd name="T41" fmla="*/ 1542 h 1598"/>
                  <a:gd name="T42" fmla="*/ 291 w 1273"/>
                  <a:gd name="T43" fmla="*/ 1475 h 1598"/>
                  <a:gd name="T44" fmla="*/ 189 w 1273"/>
                  <a:gd name="T45" fmla="*/ 1382 h 1598"/>
                  <a:gd name="T46" fmla="*/ 108 w 1273"/>
                  <a:gd name="T47" fmla="*/ 1267 h 1598"/>
                  <a:gd name="T48" fmla="*/ 49 w 1273"/>
                  <a:gd name="T49" fmla="*/ 1131 h 1598"/>
                  <a:gd name="T50" fmla="*/ 12 w 1273"/>
                  <a:gd name="T51" fmla="*/ 975 h 1598"/>
                  <a:gd name="T52" fmla="*/ 11 w 1273"/>
                  <a:gd name="T53" fmla="*/ 615 h 1598"/>
                  <a:gd name="T54" fmla="*/ 46 w 1273"/>
                  <a:gd name="T55" fmla="*/ 458 h 1598"/>
                  <a:gd name="T56" fmla="*/ 104 w 1273"/>
                  <a:gd name="T57" fmla="*/ 323 h 1598"/>
                  <a:gd name="T58" fmla="*/ 189 w 1273"/>
                  <a:gd name="T59" fmla="*/ 205 h 1598"/>
                  <a:gd name="T60" fmla="*/ 288 w 1273"/>
                  <a:gd name="T61" fmla="*/ 113 h 1598"/>
                  <a:gd name="T62" fmla="*/ 397 w 1273"/>
                  <a:gd name="T63" fmla="*/ 49 h 1598"/>
                  <a:gd name="T64" fmla="*/ 519 w 1273"/>
                  <a:gd name="T65" fmla="*/ 12 h 1598"/>
                  <a:gd name="T66" fmla="*/ 766 w 1273"/>
                  <a:gd name="T67" fmla="*/ 7 h 1598"/>
                  <a:gd name="T68" fmla="*/ 975 w 1273"/>
                  <a:gd name="T69" fmla="*/ 82 h 1598"/>
                  <a:gd name="T70" fmla="*/ 1121 w 1273"/>
                  <a:gd name="T71" fmla="*/ 205 h 1598"/>
                  <a:gd name="T72" fmla="*/ 1196 w 1273"/>
                  <a:gd name="T73" fmla="*/ 325 h 1598"/>
                  <a:gd name="T74" fmla="*/ 1245 w 1273"/>
                  <a:gd name="T75" fmla="*/ 485 h 1598"/>
                  <a:gd name="T76" fmla="*/ 1269 w 1273"/>
                  <a:gd name="T77" fmla="*/ 693 h 1598"/>
                  <a:gd name="T78" fmla="*/ 1273 w 1273"/>
                  <a:gd name="T79" fmla="*/ 888 h 1598"/>
                  <a:gd name="T80" fmla="*/ 364 w 1273"/>
                  <a:gd name="T81" fmla="*/ 888 h 15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273" h="1598">
                    <a:moveTo>
                      <a:pt x="656" y="249"/>
                    </a:moveTo>
                    <a:lnTo>
                      <a:pt x="590" y="257"/>
                    </a:lnTo>
                    <a:lnTo>
                      <a:pt x="533" y="276"/>
                    </a:lnTo>
                    <a:lnTo>
                      <a:pt x="483" y="309"/>
                    </a:lnTo>
                    <a:lnTo>
                      <a:pt x="442" y="354"/>
                    </a:lnTo>
                    <a:lnTo>
                      <a:pt x="409" y="410"/>
                    </a:lnTo>
                    <a:lnTo>
                      <a:pt x="386" y="479"/>
                    </a:lnTo>
                    <a:lnTo>
                      <a:pt x="372" y="556"/>
                    </a:lnTo>
                    <a:lnTo>
                      <a:pt x="367" y="644"/>
                    </a:lnTo>
                    <a:lnTo>
                      <a:pt x="930" y="644"/>
                    </a:lnTo>
                    <a:lnTo>
                      <a:pt x="925" y="556"/>
                    </a:lnTo>
                    <a:lnTo>
                      <a:pt x="910" y="479"/>
                    </a:lnTo>
                    <a:lnTo>
                      <a:pt x="887" y="410"/>
                    </a:lnTo>
                    <a:lnTo>
                      <a:pt x="855" y="354"/>
                    </a:lnTo>
                    <a:lnTo>
                      <a:pt x="815" y="309"/>
                    </a:lnTo>
                    <a:lnTo>
                      <a:pt x="768" y="276"/>
                    </a:lnTo>
                    <a:lnTo>
                      <a:pt x="715" y="257"/>
                    </a:lnTo>
                    <a:lnTo>
                      <a:pt x="656" y="249"/>
                    </a:lnTo>
                    <a:lnTo>
                      <a:pt x="656" y="249"/>
                    </a:lnTo>
                    <a:close/>
                    <a:moveTo>
                      <a:pt x="364" y="888"/>
                    </a:moveTo>
                    <a:lnTo>
                      <a:pt x="364" y="912"/>
                    </a:lnTo>
                    <a:lnTo>
                      <a:pt x="369" y="991"/>
                    </a:lnTo>
                    <a:lnTo>
                      <a:pt x="381" y="1068"/>
                    </a:lnTo>
                    <a:lnTo>
                      <a:pt x="405" y="1142"/>
                    </a:lnTo>
                    <a:lnTo>
                      <a:pt x="441" y="1208"/>
                    </a:lnTo>
                    <a:lnTo>
                      <a:pt x="490" y="1264"/>
                    </a:lnTo>
                    <a:lnTo>
                      <a:pt x="556" y="1307"/>
                    </a:lnTo>
                    <a:lnTo>
                      <a:pt x="638" y="1335"/>
                    </a:lnTo>
                    <a:lnTo>
                      <a:pt x="741" y="1346"/>
                    </a:lnTo>
                    <a:lnTo>
                      <a:pt x="843" y="1336"/>
                    </a:lnTo>
                    <a:lnTo>
                      <a:pt x="940" y="1307"/>
                    </a:lnTo>
                    <a:lnTo>
                      <a:pt x="1032" y="1260"/>
                    </a:lnTo>
                    <a:lnTo>
                      <a:pt x="1119" y="1195"/>
                    </a:lnTo>
                    <a:lnTo>
                      <a:pt x="1249" y="1397"/>
                    </a:lnTo>
                    <a:lnTo>
                      <a:pt x="1124" y="1485"/>
                    </a:lnTo>
                    <a:lnTo>
                      <a:pt x="992" y="1548"/>
                    </a:lnTo>
                    <a:lnTo>
                      <a:pt x="850" y="1586"/>
                    </a:lnTo>
                    <a:lnTo>
                      <a:pt x="701" y="1598"/>
                    </a:lnTo>
                    <a:lnTo>
                      <a:pt x="622" y="1594"/>
                    </a:lnTo>
                    <a:lnTo>
                      <a:pt x="548" y="1583"/>
                    </a:lnTo>
                    <a:lnTo>
                      <a:pt x="476" y="1566"/>
                    </a:lnTo>
                    <a:lnTo>
                      <a:pt x="410" y="1542"/>
                    </a:lnTo>
                    <a:lnTo>
                      <a:pt x="348" y="1511"/>
                    </a:lnTo>
                    <a:lnTo>
                      <a:pt x="291" y="1475"/>
                    </a:lnTo>
                    <a:lnTo>
                      <a:pt x="237" y="1431"/>
                    </a:lnTo>
                    <a:lnTo>
                      <a:pt x="189" y="1382"/>
                    </a:lnTo>
                    <a:lnTo>
                      <a:pt x="146" y="1327"/>
                    </a:lnTo>
                    <a:lnTo>
                      <a:pt x="108" y="1267"/>
                    </a:lnTo>
                    <a:lnTo>
                      <a:pt x="76" y="1202"/>
                    </a:lnTo>
                    <a:lnTo>
                      <a:pt x="49" y="1131"/>
                    </a:lnTo>
                    <a:lnTo>
                      <a:pt x="27" y="1056"/>
                    </a:lnTo>
                    <a:lnTo>
                      <a:pt x="12" y="975"/>
                    </a:lnTo>
                    <a:lnTo>
                      <a:pt x="0" y="801"/>
                    </a:lnTo>
                    <a:lnTo>
                      <a:pt x="11" y="615"/>
                    </a:lnTo>
                    <a:lnTo>
                      <a:pt x="25" y="534"/>
                    </a:lnTo>
                    <a:lnTo>
                      <a:pt x="46" y="458"/>
                    </a:lnTo>
                    <a:lnTo>
                      <a:pt x="71" y="388"/>
                    </a:lnTo>
                    <a:lnTo>
                      <a:pt x="104" y="323"/>
                    </a:lnTo>
                    <a:lnTo>
                      <a:pt x="144" y="262"/>
                    </a:lnTo>
                    <a:lnTo>
                      <a:pt x="189" y="205"/>
                    </a:lnTo>
                    <a:lnTo>
                      <a:pt x="237" y="154"/>
                    </a:lnTo>
                    <a:lnTo>
                      <a:pt x="288" y="113"/>
                    </a:lnTo>
                    <a:lnTo>
                      <a:pt x="341" y="78"/>
                    </a:lnTo>
                    <a:lnTo>
                      <a:pt x="397" y="49"/>
                    </a:lnTo>
                    <a:lnTo>
                      <a:pt x="456" y="28"/>
                    </a:lnTo>
                    <a:lnTo>
                      <a:pt x="519" y="12"/>
                    </a:lnTo>
                    <a:lnTo>
                      <a:pt x="656" y="0"/>
                    </a:lnTo>
                    <a:lnTo>
                      <a:pt x="766" y="7"/>
                    </a:lnTo>
                    <a:lnTo>
                      <a:pt x="873" y="34"/>
                    </a:lnTo>
                    <a:lnTo>
                      <a:pt x="975" y="82"/>
                    </a:lnTo>
                    <a:lnTo>
                      <a:pt x="1074" y="157"/>
                    </a:lnTo>
                    <a:lnTo>
                      <a:pt x="1121" y="205"/>
                    </a:lnTo>
                    <a:lnTo>
                      <a:pt x="1162" y="260"/>
                    </a:lnTo>
                    <a:lnTo>
                      <a:pt x="1196" y="325"/>
                    </a:lnTo>
                    <a:lnTo>
                      <a:pt x="1224" y="400"/>
                    </a:lnTo>
                    <a:lnTo>
                      <a:pt x="1245" y="485"/>
                    </a:lnTo>
                    <a:lnTo>
                      <a:pt x="1261" y="582"/>
                    </a:lnTo>
                    <a:lnTo>
                      <a:pt x="1269" y="693"/>
                    </a:lnTo>
                    <a:lnTo>
                      <a:pt x="1273" y="819"/>
                    </a:lnTo>
                    <a:lnTo>
                      <a:pt x="1273" y="888"/>
                    </a:lnTo>
                    <a:lnTo>
                      <a:pt x="364" y="888"/>
                    </a:lnTo>
                    <a:lnTo>
                      <a:pt x="364" y="88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 dirty="0">
                  <a:latin typeface="+mj-lt"/>
                </a:endParaRPr>
              </a:p>
            </p:txBody>
          </p:sp>
          <p:sp>
            <p:nvSpPr>
              <p:cNvPr id="48" name="Freeform 10"/>
              <p:cNvSpPr>
                <a:spLocks/>
              </p:cNvSpPr>
              <p:nvPr/>
            </p:nvSpPr>
            <p:spPr bwMode="auto">
              <a:xfrm>
                <a:off x="14232" y="526"/>
                <a:ext cx="81" cy="322"/>
              </a:xfrm>
              <a:custGeom>
                <a:avLst/>
                <a:gdLst>
                  <a:gd name="T0" fmla="*/ 365 w 563"/>
                  <a:gd name="T1" fmla="*/ 2249 h 2249"/>
                  <a:gd name="T2" fmla="*/ 306 w 563"/>
                  <a:gd name="T3" fmla="*/ 2246 h 2249"/>
                  <a:gd name="T4" fmla="*/ 254 w 563"/>
                  <a:gd name="T5" fmla="*/ 2236 h 2249"/>
                  <a:gd name="T6" fmla="*/ 209 w 563"/>
                  <a:gd name="T7" fmla="*/ 2220 h 2249"/>
                  <a:gd name="T8" fmla="*/ 172 w 563"/>
                  <a:gd name="T9" fmla="*/ 2200 h 2249"/>
                  <a:gd name="T10" fmla="*/ 112 w 563"/>
                  <a:gd name="T11" fmla="*/ 2148 h 2249"/>
                  <a:gd name="T12" fmla="*/ 73 w 563"/>
                  <a:gd name="T13" fmla="*/ 2083 h 2249"/>
                  <a:gd name="T14" fmla="*/ 48 w 563"/>
                  <a:gd name="T15" fmla="*/ 2012 h 2249"/>
                  <a:gd name="T16" fmla="*/ 36 w 563"/>
                  <a:gd name="T17" fmla="*/ 1941 h 2249"/>
                  <a:gd name="T18" fmla="*/ 30 w 563"/>
                  <a:gd name="T19" fmla="*/ 1819 h 2249"/>
                  <a:gd name="T20" fmla="*/ 30 w 563"/>
                  <a:gd name="T21" fmla="*/ 521 h 2249"/>
                  <a:gd name="T22" fmla="*/ 24 w 563"/>
                  <a:gd name="T23" fmla="*/ 268 h 2249"/>
                  <a:gd name="T24" fmla="*/ 0 w 563"/>
                  <a:gd name="T25" fmla="*/ 76 h 2249"/>
                  <a:gd name="T26" fmla="*/ 341 w 563"/>
                  <a:gd name="T27" fmla="*/ 0 h 2249"/>
                  <a:gd name="T28" fmla="*/ 356 w 563"/>
                  <a:gd name="T29" fmla="*/ 77 h 2249"/>
                  <a:gd name="T30" fmla="*/ 363 w 563"/>
                  <a:gd name="T31" fmla="*/ 171 h 2249"/>
                  <a:gd name="T32" fmla="*/ 368 w 563"/>
                  <a:gd name="T33" fmla="*/ 419 h 2249"/>
                  <a:gd name="T34" fmla="*/ 368 w 563"/>
                  <a:gd name="T35" fmla="*/ 1710 h 2249"/>
                  <a:gd name="T36" fmla="*/ 369 w 563"/>
                  <a:gd name="T37" fmla="*/ 1834 h 2249"/>
                  <a:gd name="T38" fmla="*/ 376 w 563"/>
                  <a:gd name="T39" fmla="*/ 1911 h 2249"/>
                  <a:gd name="T40" fmla="*/ 385 w 563"/>
                  <a:gd name="T41" fmla="*/ 1955 h 2249"/>
                  <a:gd name="T42" fmla="*/ 401 w 563"/>
                  <a:gd name="T43" fmla="*/ 1984 h 2249"/>
                  <a:gd name="T44" fmla="*/ 419 w 563"/>
                  <a:gd name="T45" fmla="*/ 2002 h 2249"/>
                  <a:gd name="T46" fmla="*/ 447 w 563"/>
                  <a:gd name="T47" fmla="*/ 2013 h 2249"/>
                  <a:gd name="T48" fmla="*/ 478 w 563"/>
                  <a:gd name="T49" fmla="*/ 2016 h 2249"/>
                  <a:gd name="T50" fmla="*/ 509 w 563"/>
                  <a:gd name="T51" fmla="*/ 2008 h 2249"/>
                  <a:gd name="T52" fmla="*/ 563 w 563"/>
                  <a:gd name="T53" fmla="*/ 2213 h 2249"/>
                  <a:gd name="T54" fmla="*/ 470 w 563"/>
                  <a:gd name="T55" fmla="*/ 2240 h 2249"/>
                  <a:gd name="T56" fmla="*/ 365 w 563"/>
                  <a:gd name="T57" fmla="*/ 2249 h 2249"/>
                  <a:gd name="T58" fmla="*/ 365 w 563"/>
                  <a:gd name="T59" fmla="*/ 2249 h 2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563" h="2249">
                    <a:moveTo>
                      <a:pt x="365" y="2249"/>
                    </a:moveTo>
                    <a:lnTo>
                      <a:pt x="306" y="2246"/>
                    </a:lnTo>
                    <a:lnTo>
                      <a:pt x="254" y="2236"/>
                    </a:lnTo>
                    <a:lnTo>
                      <a:pt x="209" y="2220"/>
                    </a:lnTo>
                    <a:lnTo>
                      <a:pt x="172" y="2200"/>
                    </a:lnTo>
                    <a:lnTo>
                      <a:pt x="112" y="2148"/>
                    </a:lnTo>
                    <a:lnTo>
                      <a:pt x="73" y="2083"/>
                    </a:lnTo>
                    <a:lnTo>
                      <a:pt x="48" y="2012"/>
                    </a:lnTo>
                    <a:lnTo>
                      <a:pt x="36" y="1941"/>
                    </a:lnTo>
                    <a:lnTo>
                      <a:pt x="30" y="1819"/>
                    </a:lnTo>
                    <a:lnTo>
                      <a:pt x="30" y="521"/>
                    </a:lnTo>
                    <a:lnTo>
                      <a:pt x="24" y="268"/>
                    </a:lnTo>
                    <a:lnTo>
                      <a:pt x="0" y="76"/>
                    </a:lnTo>
                    <a:lnTo>
                      <a:pt x="341" y="0"/>
                    </a:lnTo>
                    <a:lnTo>
                      <a:pt x="356" y="77"/>
                    </a:lnTo>
                    <a:lnTo>
                      <a:pt x="363" y="171"/>
                    </a:lnTo>
                    <a:lnTo>
                      <a:pt x="368" y="419"/>
                    </a:lnTo>
                    <a:lnTo>
                      <a:pt x="368" y="1710"/>
                    </a:lnTo>
                    <a:lnTo>
                      <a:pt x="369" y="1834"/>
                    </a:lnTo>
                    <a:lnTo>
                      <a:pt x="376" y="1911"/>
                    </a:lnTo>
                    <a:lnTo>
                      <a:pt x="385" y="1955"/>
                    </a:lnTo>
                    <a:lnTo>
                      <a:pt x="401" y="1984"/>
                    </a:lnTo>
                    <a:lnTo>
                      <a:pt x="419" y="2002"/>
                    </a:lnTo>
                    <a:lnTo>
                      <a:pt x="447" y="2013"/>
                    </a:lnTo>
                    <a:lnTo>
                      <a:pt x="478" y="2016"/>
                    </a:lnTo>
                    <a:lnTo>
                      <a:pt x="509" y="2008"/>
                    </a:lnTo>
                    <a:lnTo>
                      <a:pt x="563" y="2213"/>
                    </a:lnTo>
                    <a:lnTo>
                      <a:pt x="470" y="2240"/>
                    </a:lnTo>
                    <a:lnTo>
                      <a:pt x="365" y="2249"/>
                    </a:lnTo>
                    <a:lnTo>
                      <a:pt x="365" y="224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 dirty="0">
                  <a:latin typeface="+mj-lt"/>
                </a:endParaRPr>
              </a:p>
            </p:txBody>
          </p:sp>
          <p:sp>
            <p:nvSpPr>
              <p:cNvPr id="49" name="Freeform 11"/>
              <p:cNvSpPr>
                <a:spLocks noEditPoints="1"/>
              </p:cNvSpPr>
              <p:nvPr/>
            </p:nvSpPr>
            <p:spPr bwMode="auto">
              <a:xfrm>
                <a:off x="14336" y="530"/>
                <a:ext cx="63" cy="313"/>
              </a:xfrm>
              <a:custGeom>
                <a:avLst/>
                <a:gdLst>
                  <a:gd name="T0" fmla="*/ 50 w 438"/>
                  <a:gd name="T1" fmla="*/ 2192 h 2192"/>
                  <a:gd name="T2" fmla="*/ 50 w 438"/>
                  <a:gd name="T3" fmla="*/ 693 h 2192"/>
                  <a:gd name="T4" fmla="*/ 383 w 438"/>
                  <a:gd name="T5" fmla="*/ 633 h 2192"/>
                  <a:gd name="T6" fmla="*/ 383 w 438"/>
                  <a:gd name="T7" fmla="*/ 2192 h 2192"/>
                  <a:gd name="T8" fmla="*/ 50 w 438"/>
                  <a:gd name="T9" fmla="*/ 2192 h 2192"/>
                  <a:gd name="T10" fmla="*/ 50 w 438"/>
                  <a:gd name="T11" fmla="*/ 2192 h 2192"/>
                  <a:gd name="T12" fmla="*/ 215 w 438"/>
                  <a:gd name="T13" fmla="*/ 443 h 2192"/>
                  <a:gd name="T14" fmla="*/ 171 w 438"/>
                  <a:gd name="T15" fmla="*/ 439 h 2192"/>
                  <a:gd name="T16" fmla="*/ 131 w 438"/>
                  <a:gd name="T17" fmla="*/ 426 h 2192"/>
                  <a:gd name="T18" fmla="*/ 94 w 438"/>
                  <a:gd name="T19" fmla="*/ 406 h 2192"/>
                  <a:gd name="T20" fmla="*/ 62 w 438"/>
                  <a:gd name="T21" fmla="*/ 378 h 2192"/>
                  <a:gd name="T22" fmla="*/ 37 w 438"/>
                  <a:gd name="T23" fmla="*/ 346 h 2192"/>
                  <a:gd name="T24" fmla="*/ 18 w 438"/>
                  <a:gd name="T25" fmla="*/ 309 h 2192"/>
                  <a:gd name="T26" fmla="*/ 5 w 438"/>
                  <a:gd name="T27" fmla="*/ 267 h 2192"/>
                  <a:gd name="T28" fmla="*/ 0 w 438"/>
                  <a:gd name="T29" fmla="*/ 223 h 2192"/>
                  <a:gd name="T30" fmla="*/ 5 w 438"/>
                  <a:gd name="T31" fmla="*/ 179 h 2192"/>
                  <a:gd name="T32" fmla="*/ 18 w 438"/>
                  <a:gd name="T33" fmla="*/ 136 h 2192"/>
                  <a:gd name="T34" fmla="*/ 38 w 438"/>
                  <a:gd name="T35" fmla="*/ 99 h 2192"/>
                  <a:gd name="T36" fmla="*/ 64 w 438"/>
                  <a:gd name="T37" fmla="*/ 66 h 2192"/>
                  <a:gd name="T38" fmla="*/ 96 w 438"/>
                  <a:gd name="T39" fmla="*/ 39 h 2192"/>
                  <a:gd name="T40" fmla="*/ 134 w 438"/>
                  <a:gd name="T41" fmla="*/ 18 h 2192"/>
                  <a:gd name="T42" fmla="*/ 175 w 438"/>
                  <a:gd name="T43" fmla="*/ 5 h 2192"/>
                  <a:gd name="T44" fmla="*/ 220 w 438"/>
                  <a:gd name="T45" fmla="*/ 0 h 2192"/>
                  <a:gd name="T46" fmla="*/ 264 w 438"/>
                  <a:gd name="T47" fmla="*/ 5 h 2192"/>
                  <a:gd name="T48" fmla="*/ 304 w 438"/>
                  <a:gd name="T49" fmla="*/ 18 h 2192"/>
                  <a:gd name="T50" fmla="*/ 341 w 438"/>
                  <a:gd name="T51" fmla="*/ 38 h 2192"/>
                  <a:gd name="T52" fmla="*/ 373 w 438"/>
                  <a:gd name="T53" fmla="*/ 64 h 2192"/>
                  <a:gd name="T54" fmla="*/ 399 w 438"/>
                  <a:gd name="T55" fmla="*/ 98 h 2192"/>
                  <a:gd name="T56" fmla="*/ 419 w 438"/>
                  <a:gd name="T57" fmla="*/ 135 h 2192"/>
                  <a:gd name="T58" fmla="*/ 432 w 438"/>
                  <a:gd name="T59" fmla="*/ 177 h 2192"/>
                  <a:gd name="T60" fmla="*/ 438 w 438"/>
                  <a:gd name="T61" fmla="*/ 223 h 2192"/>
                  <a:gd name="T62" fmla="*/ 432 w 438"/>
                  <a:gd name="T63" fmla="*/ 267 h 2192"/>
                  <a:gd name="T64" fmla="*/ 419 w 438"/>
                  <a:gd name="T65" fmla="*/ 309 h 2192"/>
                  <a:gd name="T66" fmla="*/ 399 w 438"/>
                  <a:gd name="T67" fmla="*/ 346 h 2192"/>
                  <a:gd name="T68" fmla="*/ 373 w 438"/>
                  <a:gd name="T69" fmla="*/ 378 h 2192"/>
                  <a:gd name="T70" fmla="*/ 339 w 438"/>
                  <a:gd name="T71" fmla="*/ 406 h 2192"/>
                  <a:gd name="T72" fmla="*/ 301 w 438"/>
                  <a:gd name="T73" fmla="*/ 426 h 2192"/>
                  <a:gd name="T74" fmla="*/ 260 w 438"/>
                  <a:gd name="T75" fmla="*/ 439 h 2192"/>
                  <a:gd name="T76" fmla="*/ 215 w 438"/>
                  <a:gd name="T77" fmla="*/ 443 h 2192"/>
                  <a:gd name="T78" fmla="*/ 215 w 438"/>
                  <a:gd name="T79" fmla="*/ 443 h 2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38" h="2192">
                    <a:moveTo>
                      <a:pt x="50" y="2192"/>
                    </a:moveTo>
                    <a:lnTo>
                      <a:pt x="50" y="693"/>
                    </a:lnTo>
                    <a:lnTo>
                      <a:pt x="383" y="633"/>
                    </a:lnTo>
                    <a:lnTo>
                      <a:pt x="383" y="2192"/>
                    </a:lnTo>
                    <a:lnTo>
                      <a:pt x="50" y="2192"/>
                    </a:lnTo>
                    <a:lnTo>
                      <a:pt x="50" y="2192"/>
                    </a:lnTo>
                    <a:close/>
                    <a:moveTo>
                      <a:pt x="215" y="443"/>
                    </a:moveTo>
                    <a:lnTo>
                      <a:pt x="171" y="439"/>
                    </a:lnTo>
                    <a:lnTo>
                      <a:pt x="131" y="426"/>
                    </a:lnTo>
                    <a:lnTo>
                      <a:pt x="94" y="406"/>
                    </a:lnTo>
                    <a:lnTo>
                      <a:pt x="62" y="378"/>
                    </a:lnTo>
                    <a:lnTo>
                      <a:pt x="37" y="346"/>
                    </a:lnTo>
                    <a:lnTo>
                      <a:pt x="18" y="309"/>
                    </a:lnTo>
                    <a:lnTo>
                      <a:pt x="5" y="267"/>
                    </a:lnTo>
                    <a:lnTo>
                      <a:pt x="0" y="223"/>
                    </a:lnTo>
                    <a:lnTo>
                      <a:pt x="5" y="179"/>
                    </a:lnTo>
                    <a:lnTo>
                      <a:pt x="18" y="136"/>
                    </a:lnTo>
                    <a:lnTo>
                      <a:pt x="38" y="99"/>
                    </a:lnTo>
                    <a:lnTo>
                      <a:pt x="64" y="66"/>
                    </a:lnTo>
                    <a:lnTo>
                      <a:pt x="96" y="39"/>
                    </a:lnTo>
                    <a:lnTo>
                      <a:pt x="134" y="18"/>
                    </a:lnTo>
                    <a:lnTo>
                      <a:pt x="175" y="5"/>
                    </a:lnTo>
                    <a:lnTo>
                      <a:pt x="220" y="0"/>
                    </a:lnTo>
                    <a:lnTo>
                      <a:pt x="264" y="5"/>
                    </a:lnTo>
                    <a:lnTo>
                      <a:pt x="304" y="18"/>
                    </a:lnTo>
                    <a:lnTo>
                      <a:pt x="341" y="38"/>
                    </a:lnTo>
                    <a:lnTo>
                      <a:pt x="373" y="64"/>
                    </a:lnTo>
                    <a:lnTo>
                      <a:pt x="399" y="98"/>
                    </a:lnTo>
                    <a:lnTo>
                      <a:pt x="419" y="135"/>
                    </a:lnTo>
                    <a:lnTo>
                      <a:pt x="432" y="177"/>
                    </a:lnTo>
                    <a:lnTo>
                      <a:pt x="438" y="223"/>
                    </a:lnTo>
                    <a:lnTo>
                      <a:pt x="432" y="267"/>
                    </a:lnTo>
                    <a:lnTo>
                      <a:pt x="419" y="309"/>
                    </a:lnTo>
                    <a:lnTo>
                      <a:pt x="399" y="346"/>
                    </a:lnTo>
                    <a:lnTo>
                      <a:pt x="373" y="378"/>
                    </a:lnTo>
                    <a:lnTo>
                      <a:pt x="339" y="406"/>
                    </a:lnTo>
                    <a:lnTo>
                      <a:pt x="301" y="426"/>
                    </a:lnTo>
                    <a:lnTo>
                      <a:pt x="260" y="439"/>
                    </a:lnTo>
                    <a:lnTo>
                      <a:pt x="215" y="443"/>
                    </a:lnTo>
                    <a:lnTo>
                      <a:pt x="215" y="44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 dirty="0">
                  <a:latin typeface="+mj-lt"/>
                </a:endParaRPr>
              </a:p>
            </p:txBody>
          </p:sp>
          <p:sp>
            <p:nvSpPr>
              <p:cNvPr id="50" name="Freeform 12"/>
              <p:cNvSpPr>
                <a:spLocks/>
              </p:cNvSpPr>
              <p:nvPr/>
            </p:nvSpPr>
            <p:spPr bwMode="auto">
              <a:xfrm>
                <a:off x="14434" y="620"/>
                <a:ext cx="162" cy="229"/>
              </a:xfrm>
              <a:custGeom>
                <a:avLst/>
                <a:gdLst>
                  <a:gd name="T0" fmla="*/ 571 w 1134"/>
                  <a:gd name="T1" fmla="*/ 1598 h 1601"/>
                  <a:gd name="T2" fmla="*/ 433 w 1134"/>
                  <a:gd name="T3" fmla="*/ 1571 h 1601"/>
                  <a:gd name="T4" fmla="*/ 313 w 1134"/>
                  <a:gd name="T5" fmla="*/ 1518 h 1601"/>
                  <a:gd name="T6" fmla="*/ 211 w 1134"/>
                  <a:gd name="T7" fmla="*/ 1441 h 1601"/>
                  <a:gd name="T8" fmla="*/ 129 w 1134"/>
                  <a:gd name="T9" fmla="*/ 1341 h 1601"/>
                  <a:gd name="T10" fmla="*/ 42 w 1134"/>
                  <a:gd name="T11" fmla="*/ 1148 h 1601"/>
                  <a:gd name="T12" fmla="*/ 0 w 1134"/>
                  <a:gd name="T13" fmla="*/ 819 h 1601"/>
                  <a:gd name="T14" fmla="*/ 15 w 1134"/>
                  <a:gd name="T15" fmla="*/ 625 h 1601"/>
                  <a:gd name="T16" fmla="*/ 57 w 1134"/>
                  <a:gd name="T17" fmla="*/ 457 h 1601"/>
                  <a:gd name="T18" fmla="*/ 122 w 1134"/>
                  <a:gd name="T19" fmla="*/ 316 h 1601"/>
                  <a:gd name="T20" fmla="*/ 208 w 1134"/>
                  <a:gd name="T21" fmla="*/ 201 h 1601"/>
                  <a:gd name="T22" fmla="*/ 309 w 1134"/>
                  <a:gd name="T23" fmla="*/ 113 h 1601"/>
                  <a:gd name="T24" fmla="*/ 423 w 1134"/>
                  <a:gd name="T25" fmla="*/ 50 h 1601"/>
                  <a:gd name="T26" fmla="*/ 671 w 1134"/>
                  <a:gd name="T27" fmla="*/ 0 h 1601"/>
                  <a:gd name="T28" fmla="*/ 893 w 1134"/>
                  <a:gd name="T29" fmla="*/ 35 h 1601"/>
                  <a:gd name="T30" fmla="*/ 1093 w 1134"/>
                  <a:gd name="T31" fmla="*/ 165 h 1601"/>
                  <a:gd name="T32" fmla="*/ 861 w 1134"/>
                  <a:gd name="T33" fmla="*/ 332 h 1601"/>
                  <a:gd name="T34" fmla="*/ 735 w 1134"/>
                  <a:gd name="T35" fmla="*/ 275 h 1601"/>
                  <a:gd name="T36" fmla="*/ 596 w 1134"/>
                  <a:gd name="T37" fmla="*/ 278 h 1601"/>
                  <a:gd name="T38" fmla="*/ 473 w 1134"/>
                  <a:gd name="T39" fmla="*/ 355 h 1601"/>
                  <a:gd name="T40" fmla="*/ 402 w 1134"/>
                  <a:gd name="T41" fmla="*/ 500 h 1601"/>
                  <a:gd name="T42" fmla="*/ 371 w 1134"/>
                  <a:gd name="T43" fmla="*/ 712 h 1601"/>
                  <a:gd name="T44" fmla="*/ 373 w 1134"/>
                  <a:gd name="T45" fmla="*/ 987 h 1601"/>
                  <a:gd name="T46" fmla="*/ 424 w 1134"/>
                  <a:gd name="T47" fmla="*/ 1194 h 1601"/>
                  <a:gd name="T48" fmla="*/ 509 w 1134"/>
                  <a:gd name="T49" fmla="*/ 1297 h 1601"/>
                  <a:gd name="T50" fmla="*/ 612 w 1134"/>
                  <a:gd name="T51" fmla="*/ 1342 h 1601"/>
                  <a:gd name="T52" fmla="*/ 749 w 1134"/>
                  <a:gd name="T53" fmla="*/ 1339 h 1601"/>
                  <a:gd name="T54" fmla="*/ 903 w 1134"/>
                  <a:gd name="T55" fmla="*/ 1263 h 1601"/>
                  <a:gd name="T56" fmla="*/ 1134 w 1134"/>
                  <a:gd name="T57" fmla="*/ 1400 h 1601"/>
                  <a:gd name="T58" fmla="*/ 973 w 1134"/>
                  <a:gd name="T59" fmla="*/ 1525 h 1601"/>
                  <a:gd name="T60" fmla="*/ 855 w 1134"/>
                  <a:gd name="T61" fmla="*/ 1574 h 1601"/>
                  <a:gd name="T62" fmla="*/ 647 w 1134"/>
                  <a:gd name="T63" fmla="*/ 1601 h 16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134" h="1601">
                    <a:moveTo>
                      <a:pt x="647" y="1601"/>
                    </a:moveTo>
                    <a:lnTo>
                      <a:pt x="571" y="1598"/>
                    </a:lnTo>
                    <a:lnTo>
                      <a:pt x="500" y="1587"/>
                    </a:lnTo>
                    <a:lnTo>
                      <a:pt x="433" y="1571"/>
                    </a:lnTo>
                    <a:lnTo>
                      <a:pt x="371" y="1548"/>
                    </a:lnTo>
                    <a:lnTo>
                      <a:pt x="313" y="1518"/>
                    </a:lnTo>
                    <a:lnTo>
                      <a:pt x="260" y="1483"/>
                    </a:lnTo>
                    <a:lnTo>
                      <a:pt x="211" y="1441"/>
                    </a:lnTo>
                    <a:lnTo>
                      <a:pt x="167" y="1393"/>
                    </a:lnTo>
                    <a:lnTo>
                      <a:pt x="129" y="1341"/>
                    </a:lnTo>
                    <a:lnTo>
                      <a:pt x="95" y="1281"/>
                    </a:lnTo>
                    <a:lnTo>
                      <a:pt x="42" y="1148"/>
                    </a:lnTo>
                    <a:lnTo>
                      <a:pt x="11" y="994"/>
                    </a:lnTo>
                    <a:lnTo>
                      <a:pt x="0" y="819"/>
                    </a:lnTo>
                    <a:lnTo>
                      <a:pt x="4" y="718"/>
                    </a:lnTo>
                    <a:lnTo>
                      <a:pt x="15" y="625"/>
                    </a:lnTo>
                    <a:lnTo>
                      <a:pt x="33" y="537"/>
                    </a:lnTo>
                    <a:lnTo>
                      <a:pt x="57" y="457"/>
                    </a:lnTo>
                    <a:lnTo>
                      <a:pt x="87" y="384"/>
                    </a:lnTo>
                    <a:lnTo>
                      <a:pt x="122" y="316"/>
                    </a:lnTo>
                    <a:lnTo>
                      <a:pt x="163" y="256"/>
                    </a:lnTo>
                    <a:lnTo>
                      <a:pt x="208" y="201"/>
                    </a:lnTo>
                    <a:lnTo>
                      <a:pt x="257" y="154"/>
                    </a:lnTo>
                    <a:lnTo>
                      <a:pt x="309" y="113"/>
                    </a:lnTo>
                    <a:lnTo>
                      <a:pt x="364" y="77"/>
                    </a:lnTo>
                    <a:lnTo>
                      <a:pt x="423" y="50"/>
                    </a:lnTo>
                    <a:lnTo>
                      <a:pt x="545" y="12"/>
                    </a:lnTo>
                    <a:lnTo>
                      <a:pt x="671" y="0"/>
                    </a:lnTo>
                    <a:lnTo>
                      <a:pt x="788" y="8"/>
                    </a:lnTo>
                    <a:lnTo>
                      <a:pt x="893" y="35"/>
                    </a:lnTo>
                    <a:lnTo>
                      <a:pt x="992" y="86"/>
                    </a:lnTo>
                    <a:lnTo>
                      <a:pt x="1093" y="165"/>
                    </a:lnTo>
                    <a:lnTo>
                      <a:pt x="926" y="385"/>
                    </a:lnTo>
                    <a:lnTo>
                      <a:pt x="861" y="332"/>
                    </a:lnTo>
                    <a:lnTo>
                      <a:pt x="797" y="296"/>
                    </a:lnTo>
                    <a:lnTo>
                      <a:pt x="735" y="275"/>
                    </a:lnTo>
                    <a:lnTo>
                      <a:pt x="671" y="267"/>
                    </a:lnTo>
                    <a:lnTo>
                      <a:pt x="596" y="278"/>
                    </a:lnTo>
                    <a:lnTo>
                      <a:pt x="529" y="307"/>
                    </a:lnTo>
                    <a:lnTo>
                      <a:pt x="473" y="355"/>
                    </a:lnTo>
                    <a:lnTo>
                      <a:pt x="431" y="421"/>
                    </a:lnTo>
                    <a:lnTo>
                      <a:pt x="402" y="500"/>
                    </a:lnTo>
                    <a:lnTo>
                      <a:pt x="382" y="597"/>
                    </a:lnTo>
                    <a:lnTo>
                      <a:pt x="371" y="712"/>
                    </a:lnTo>
                    <a:lnTo>
                      <a:pt x="367" y="845"/>
                    </a:lnTo>
                    <a:lnTo>
                      <a:pt x="373" y="987"/>
                    </a:lnTo>
                    <a:lnTo>
                      <a:pt x="392" y="1103"/>
                    </a:lnTo>
                    <a:lnTo>
                      <a:pt x="424" y="1194"/>
                    </a:lnTo>
                    <a:lnTo>
                      <a:pt x="469" y="1261"/>
                    </a:lnTo>
                    <a:lnTo>
                      <a:pt x="509" y="1297"/>
                    </a:lnTo>
                    <a:lnTo>
                      <a:pt x="557" y="1325"/>
                    </a:lnTo>
                    <a:lnTo>
                      <a:pt x="612" y="1342"/>
                    </a:lnTo>
                    <a:lnTo>
                      <a:pt x="671" y="1349"/>
                    </a:lnTo>
                    <a:lnTo>
                      <a:pt x="749" y="1339"/>
                    </a:lnTo>
                    <a:lnTo>
                      <a:pt x="827" y="1310"/>
                    </a:lnTo>
                    <a:lnTo>
                      <a:pt x="903" y="1263"/>
                    </a:lnTo>
                    <a:lnTo>
                      <a:pt x="977" y="1198"/>
                    </a:lnTo>
                    <a:lnTo>
                      <a:pt x="1134" y="1400"/>
                    </a:lnTo>
                    <a:lnTo>
                      <a:pt x="1029" y="1489"/>
                    </a:lnTo>
                    <a:lnTo>
                      <a:pt x="973" y="1525"/>
                    </a:lnTo>
                    <a:lnTo>
                      <a:pt x="916" y="1552"/>
                    </a:lnTo>
                    <a:lnTo>
                      <a:pt x="855" y="1574"/>
                    </a:lnTo>
                    <a:lnTo>
                      <a:pt x="790" y="1590"/>
                    </a:lnTo>
                    <a:lnTo>
                      <a:pt x="647" y="1601"/>
                    </a:lnTo>
                    <a:lnTo>
                      <a:pt x="647" y="16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 dirty="0">
                  <a:latin typeface="+mj-lt"/>
                </a:endParaRPr>
              </a:p>
            </p:txBody>
          </p:sp>
          <p:sp>
            <p:nvSpPr>
              <p:cNvPr id="51" name="Freeform 13"/>
              <p:cNvSpPr>
                <a:spLocks noEditPoints="1"/>
              </p:cNvSpPr>
              <p:nvPr/>
            </p:nvSpPr>
            <p:spPr bwMode="auto">
              <a:xfrm>
                <a:off x="14604" y="784"/>
                <a:ext cx="64" cy="64"/>
              </a:xfrm>
              <a:custGeom>
                <a:avLst/>
                <a:gdLst>
                  <a:gd name="T0" fmla="*/ 212 w 446"/>
                  <a:gd name="T1" fmla="*/ 138 h 447"/>
                  <a:gd name="T2" fmla="*/ 194 w 446"/>
                  <a:gd name="T3" fmla="*/ 205 h 447"/>
                  <a:gd name="T4" fmla="*/ 236 w 446"/>
                  <a:gd name="T5" fmla="*/ 203 h 447"/>
                  <a:gd name="T6" fmla="*/ 258 w 446"/>
                  <a:gd name="T7" fmla="*/ 172 h 447"/>
                  <a:gd name="T8" fmla="*/ 240 w 446"/>
                  <a:gd name="T9" fmla="*/ 141 h 447"/>
                  <a:gd name="T10" fmla="*/ 266 w 446"/>
                  <a:gd name="T11" fmla="*/ 348 h 447"/>
                  <a:gd name="T12" fmla="*/ 216 w 446"/>
                  <a:gd name="T13" fmla="*/ 260 h 447"/>
                  <a:gd name="T14" fmla="*/ 201 w 446"/>
                  <a:gd name="T15" fmla="*/ 245 h 447"/>
                  <a:gd name="T16" fmla="*/ 194 w 446"/>
                  <a:gd name="T17" fmla="*/ 348 h 447"/>
                  <a:gd name="T18" fmla="*/ 145 w 446"/>
                  <a:gd name="T19" fmla="*/ 97 h 447"/>
                  <a:gd name="T20" fmla="*/ 269 w 446"/>
                  <a:gd name="T21" fmla="*/ 103 h 447"/>
                  <a:gd name="T22" fmla="*/ 306 w 446"/>
                  <a:gd name="T23" fmla="*/ 141 h 447"/>
                  <a:gd name="T24" fmla="*/ 307 w 446"/>
                  <a:gd name="T25" fmla="*/ 197 h 447"/>
                  <a:gd name="T26" fmla="*/ 277 w 446"/>
                  <a:gd name="T27" fmla="*/ 234 h 447"/>
                  <a:gd name="T28" fmla="*/ 266 w 446"/>
                  <a:gd name="T29" fmla="*/ 251 h 447"/>
                  <a:gd name="T30" fmla="*/ 266 w 446"/>
                  <a:gd name="T31" fmla="*/ 348 h 447"/>
                  <a:gd name="T32" fmla="*/ 223 w 446"/>
                  <a:gd name="T33" fmla="*/ 45 h 447"/>
                  <a:gd name="T34" fmla="*/ 156 w 446"/>
                  <a:gd name="T35" fmla="*/ 59 h 447"/>
                  <a:gd name="T36" fmla="*/ 65 w 446"/>
                  <a:gd name="T37" fmla="*/ 154 h 447"/>
                  <a:gd name="T38" fmla="*/ 51 w 446"/>
                  <a:gd name="T39" fmla="*/ 224 h 447"/>
                  <a:gd name="T40" fmla="*/ 65 w 446"/>
                  <a:gd name="T41" fmla="*/ 294 h 447"/>
                  <a:gd name="T42" fmla="*/ 156 w 446"/>
                  <a:gd name="T43" fmla="*/ 390 h 447"/>
                  <a:gd name="T44" fmla="*/ 223 w 446"/>
                  <a:gd name="T45" fmla="*/ 404 h 447"/>
                  <a:gd name="T46" fmla="*/ 290 w 446"/>
                  <a:gd name="T47" fmla="*/ 390 h 447"/>
                  <a:gd name="T48" fmla="*/ 381 w 446"/>
                  <a:gd name="T49" fmla="*/ 294 h 447"/>
                  <a:gd name="T50" fmla="*/ 394 w 446"/>
                  <a:gd name="T51" fmla="*/ 224 h 447"/>
                  <a:gd name="T52" fmla="*/ 381 w 446"/>
                  <a:gd name="T53" fmla="*/ 154 h 447"/>
                  <a:gd name="T54" fmla="*/ 290 w 446"/>
                  <a:gd name="T55" fmla="*/ 59 h 447"/>
                  <a:gd name="T56" fmla="*/ 223 w 446"/>
                  <a:gd name="T57" fmla="*/ 45 h 447"/>
                  <a:gd name="T58" fmla="*/ 223 w 446"/>
                  <a:gd name="T59" fmla="*/ 447 h 447"/>
                  <a:gd name="T60" fmla="*/ 136 w 446"/>
                  <a:gd name="T61" fmla="*/ 430 h 447"/>
                  <a:gd name="T62" fmla="*/ 66 w 446"/>
                  <a:gd name="T63" fmla="*/ 383 h 447"/>
                  <a:gd name="T64" fmla="*/ 18 w 446"/>
                  <a:gd name="T65" fmla="*/ 312 h 447"/>
                  <a:gd name="T66" fmla="*/ 0 w 446"/>
                  <a:gd name="T67" fmla="*/ 224 h 447"/>
                  <a:gd name="T68" fmla="*/ 18 w 446"/>
                  <a:gd name="T69" fmla="*/ 137 h 447"/>
                  <a:gd name="T70" fmla="*/ 66 w 446"/>
                  <a:gd name="T71" fmla="*/ 65 h 447"/>
                  <a:gd name="T72" fmla="*/ 136 w 446"/>
                  <a:gd name="T73" fmla="*/ 17 h 447"/>
                  <a:gd name="T74" fmla="*/ 223 w 446"/>
                  <a:gd name="T75" fmla="*/ 0 h 447"/>
                  <a:gd name="T76" fmla="*/ 309 w 446"/>
                  <a:gd name="T77" fmla="*/ 17 h 447"/>
                  <a:gd name="T78" fmla="*/ 379 w 446"/>
                  <a:gd name="T79" fmla="*/ 65 h 447"/>
                  <a:gd name="T80" fmla="*/ 427 w 446"/>
                  <a:gd name="T81" fmla="*/ 137 h 447"/>
                  <a:gd name="T82" fmla="*/ 446 w 446"/>
                  <a:gd name="T83" fmla="*/ 224 h 447"/>
                  <a:gd name="T84" fmla="*/ 427 w 446"/>
                  <a:gd name="T85" fmla="*/ 312 h 447"/>
                  <a:gd name="T86" fmla="*/ 379 w 446"/>
                  <a:gd name="T87" fmla="*/ 383 h 447"/>
                  <a:gd name="T88" fmla="*/ 309 w 446"/>
                  <a:gd name="T89" fmla="*/ 430 h 447"/>
                  <a:gd name="T90" fmla="*/ 223 w 446"/>
                  <a:gd name="T91" fmla="*/ 447 h 4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46" h="447">
                    <a:moveTo>
                      <a:pt x="240" y="141"/>
                    </a:moveTo>
                    <a:lnTo>
                      <a:pt x="212" y="138"/>
                    </a:lnTo>
                    <a:lnTo>
                      <a:pt x="194" y="138"/>
                    </a:lnTo>
                    <a:lnTo>
                      <a:pt x="194" y="205"/>
                    </a:lnTo>
                    <a:lnTo>
                      <a:pt x="211" y="205"/>
                    </a:lnTo>
                    <a:lnTo>
                      <a:pt x="236" y="203"/>
                    </a:lnTo>
                    <a:lnTo>
                      <a:pt x="248" y="196"/>
                    </a:lnTo>
                    <a:lnTo>
                      <a:pt x="258" y="172"/>
                    </a:lnTo>
                    <a:lnTo>
                      <a:pt x="254" y="153"/>
                    </a:lnTo>
                    <a:lnTo>
                      <a:pt x="240" y="141"/>
                    </a:lnTo>
                    <a:lnTo>
                      <a:pt x="240" y="141"/>
                    </a:lnTo>
                    <a:close/>
                    <a:moveTo>
                      <a:pt x="266" y="348"/>
                    </a:moveTo>
                    <a:lnTo>
                      <a:pt x="243" y="306"/>
                    </a:lnTo>
                    <a:lnTo>
                      <a:pt x="216" y="260"/>
                    </a:lnTo>
                    <a:lnTo>
                      <a:pt x="209" y="250"/>
                    </a:lnTo>
                    <a:lnTo>
                      <a:pt x="201" y="245"/>
                    </a:lnTo>
                    <a:lnTo>
                      <a:pt x="194" y="243"/>
                    </a:lnTo>
                    <a:lnTo>
                      <a:pt x="194" y="348"/>
                    </a:lnTo>
                    <a:lnTo>
                      <a:pt x="145" y="348"/>
                    </a:lnTo>
                    <a:lnTo>
                      <a:pt x="145" y="97"/>
                    </a:lnTo>
                    <a:lnTo>
                      <a:pt x="238" y="97"/>
                    </a:lnTo>
                    <a:lnTo>
                      <a:pt x="269" y="103"/>
                    </a:lnTo>
                    <a:lnTo>
                      <a:pt x="291" y="117"/>
                    </a:lnTo>
                    <a:lnTo>
                      <a:pt x="306" y="141"/>
                    </a:lnTo>
                    <a:lnTo>
                      <a:pt x="311" y="171"/>
                    </a:lnTo>
                    <a:lnTo>
                      <a:pt x="307" y="197"/>
                    </a:lnTo>
                    <a:lnTo>
                      <a:pt x="295" y="219"/>
                    </a:lnTo>
                    <a:lnTo>
                      <a:pt x="277" y="234"/>
                    </a:lnTo>
                    <a:lnTo>
                      <a:pt x="256" y="239"/>
                    </a:lnTo>
                    <a:lnTo>
                      <a:pt x="266" y="251"/>
                    </a:lnTo>
                    <a:lnTo>
                      <a:pt x="326" y="348"/>
                    </a:lnTo>
                    <a:lnTo>
                      <a:pt x="266" y="348"/>
                    </a:lnTo>
                    <a:lnTo>
                      <a:pt x="266" y="348"/>
                    </a:lnTo>
                    <a:close/>
                    <a:moveTo>
                      <a:pt x="223" y="45"/>
                    </a:moveTo>
                    <a:lnTo>
                      <a:pt x="189" y="48"/>
                    </a:lnTo>
                    <a:lnTo>
                      <a:pt x="156" y="59"/>
                    </a:lnTo>
                    <a:lnTo>
                      <a:pt x="101" y="97"/>
                    </a:lnTo>
                    <a:lnTo>
                      <a:pt x="65" y="154"/>
                    </a:lnTo>
                    <a:lnTo>
                      <a:pt x="55" y="188"/>
                    </a:lnTo>
                    <a:lnTo>
                      <a:pt x="51" y="224"/>
                    </a:lnTo>
                    <a:lnTo>
                      <a:pt x="55" y="260"/>
                    </a:lnTo>
                    <a:lnTo>
                      <a:pt x="65" y="294"/>
                    </a:lnTo>
                    <a:lnTo>
                      <a:pt x="101" y="351"/>
                    </a:lnTo>
                    <a:lnTo>
                      <a:pt x="156" y="390"/>
                    </a:lnTo>
                    <a:lnTo>
                      <a:pt x="189" y="400"/>
                    </a:lnTo>
                    <a:lnTo>
                      <a:pt x="223" y="404"/>
                    </a:lnTo>
                    <a:lnTo>
                      <a:pt x="257" y="400"/>
                    </a:lnTo>
                    <a:lnTo>
                      <a:pt x="290" y="390"/>
                    </a:lnTo>
                    <a:lnTo>
                      <a:pt x="344" y="351"/>
                    </a:lnTo>
                    <a:lnTo>
                      <a:pt x="381" y="294"/>
                    </a:lnTo>
                    <a:lnTo>
                      <a:pt x="391" y="260"/>
                    </a:lnTo>
                    <a:lnTo>
                      <a:pt x="394" y="224"/>
                    </a:lnTo>
                    <a:lnTo>
                      <a:pt x="391" y="188"/>
                    </a:lnTo>
                    <a:lnTo>
                      <a:pt x="381" y="154"/>
                    </a:lnTo>
                    <a:lnTo>
                      <a:pt x="344" y="97"/>
                    </a:lnTo>
                    <a:lnTo>
                      <a:pt x="290" y="59"/>
                    </a:lnTo>
                    <a:lnTo>
                      <a:pt x="257" y="48"/>
                    </a:lnTo>
                    <a:lnTo>
                      <a:pt x="223" y="45"/>
                    </a:lnTo>
                    <a:lnTo>
                      <a:pt x="223" y="45"/>
                    </a:lnTo>
                    <a:close/>
                    <a:moveTo>
                      <a:pt x="223" y="447"/>
                    </a:moveTo>
                    <a:lnTo>
                      <a:pt x="178" y="443"/>
                    </a:lnTo>
                    <a:lnTo>
                      <a:pt x="136" y="430"/>
                    </a:lnTo>
                    <a:lnTo>
                      <a:pt x="99" y="410"/>
                    </a:lnTo>
                    <a:lnTo>
                      <a:pt x="66" y="383"/>
                    </a:lnTo>
                    <a:lnTo>
                      <a:pt x="38" y="350"/>
                    </a:lnTo>
                    <a:lnTo>
                      <a:pt x="18" y="312"/>
                    </a:lnTo>
                    <a:lnTo>
                      <a:pt x="5" y="269"/>
                    </a:lnTo>
                    <a:lnTo>
                      <a:pt x="0" y="224"/>
                    </a:lnTo>
                    <a:lnTo>
                      <a:pt x="5" y="178"/>
                    </a:lnTo>
                    <a:lnTo>
                      <a:pt x="18" y="137"/>
                    </a:lnTo>
                    <a:lnTo>
                      <a:pt x="38" y="98"/>
                    </a:lnTo>
                    <a:lnTo>
                      <a:pt x="66" y="65"/>
                    </a:lnTo>
                    <a:lnTo>
                      <a:pt x="99" y="39"/>
                    </a:lnTo>
                    <a:lnTo>
                      <a:pt x="136" y="17"/>
                    </a:lnTo>
                    <a:lnTo>
                      <a:pt x="178" y="4"/>
                    </a:lnTo>
                    <a:lnTo>
                      <a:pt x="223" y="0"/>
                    </a:lnTo>
                    <a:lnTo>
                      <a:pt x="267" y="4"/>
                    </a:lnTo>
                    <a:lnTo>
                      <a:pt x="309" y="17"/>
                    </a:lnTo>
                    <a:lnTo>
                      <a:pt x="346" y="39"/>
                    </a:lnTo>
                    <a:lnTo>
                      <a:pt x="379" y="65"/>
                    </a:lnTo>
                    <a:lnTo>
                      <a:pt x="407" y="98"/>
                    </a:lnTo>
                    <a:lnTo>
                      <a:pt x="427" y="137"/>
                    </a:lnTo>
                    <a:lnTo>
                      <a:pt x="440" y="178"/>
                    </a:lnTo>
                    <a:lnTo>
                      <a:pt x="446" y="224"/>
                    </a:lnTo>
                    <a:lnTo>
                      <a:pt x="440" y="269"/>
                    </a:lnTo>
                    <a:lnTo>
                      <a:pt x="427" y="312"/>
                    </a:lnTo>
                    <a:lnTo>
                      <a:pt x="407" y="350"/>
                    </a:lnTo>
                    <a:lnTo>
                      <a:pt x="379" y="383"/>
                    </a:lnTo>
                    <a:lnTo>
                      <a:pt x="346" y="410"/>
                    </a:lnTo>
                    <a:lnTo>
                      <a:pt x="309" y="430"/>
                    </a:lnTo>
                    <a:lnTo>
                      <a:pt x="267" y="443"/>
                    </a:lnTo>
                    <a:lnTo>
                      <a:pt x="223" y="447"/>
                    </a:lnTo>
                    <a:lnTo>
                      <a:pt x="223" y="44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 dirty="0">
                  <a:latin typeface="+mj-lt"/>
                </a:endParaRPr>
              </a:p>
            </p:txBody>
          </p:sp>
        </p:grpSp>
        <p:grpSp>
          <p:nvGrpSpPr>
            <p:cNvPr id="39" name="Group 38"/>
            <p:cNvGrpSpPr>
              <a:grpSpLocks noChangeAspect="1"/>
            </p:cNvGrpSpPr>
            <p:nvPr/>
          </p:nvGrpSpPr>
          <p:grpSpPr bwMode="auto">
            <a:xfrm>
              <a:off x="16712421" y="4152115"/>
              <a:ext cx="739895" cy="603113"/>
              <a:chOff x="2941" y="7746"/>
              <a:chExt cx="1282" cy="1045"/>
            </a:xfrm>
            <a:grpFill/>
          </p:grpSpPr>
          <p:sp>
            <p:nvSpPr>
              <p:cNvPr id="40" name="Freeform 5"/>
              <p:cNvSpPr>
                <a:spLocks noEditPoints="1"/>
              </p:cNvSpPr>
              <p:nvPr/>
            </p:nvSpPr>
            <p:spPr bwMode="auto">
              <a:xfrm>
                <a:off x="2941" y="7746"/>
                <a:ext cx="1282" cy="1045"/>
              </a:xfrm>
              <a:custGeom>
                <a:avLst/>
                <a:gdLst>
                  <a:gd name="T0" fmla="*/ 6993 w 16668"/>
                  <a:gd name="T1" fmla="*/ 631 h 13581"/>
                  <a:gd name="T2" fmla="*/ 4730 w 16668"/>
                  <a:gd name="T3" fmla="*/ 1413 h 13581"/>
                  <a:gd name="T4" fmla="*/ 2851 w 16668"/>
                  <a:gd name="T5" fmla="*/ 2635 h 13581"/>
                  <a:gd name="T6" fmla="*/ 1447 w 16668"/>
                  <a:gd name="T7" fmla="*/ 4187 h 13581"/>
                  <a:gd name="T8" fmla="*/ 604 w 16668"/>
                  <a:gd name="T9" fmla="*/ 5963 h 13581"/>
                  <a:gd name="T10" fmla="*/ 413 w 16668"/>
                  <a:gd name="T11" fmla="*/ 7854 h 13581"/>
                  <a:gd name="T12" fmla="*/ 839 w 16668"/>
                  <a:gd name="T13" fmla="*/ 9486 h 13581"/>
                  <a:gd name="T14" fmla="*/ 1693 w 16668"/>
                  <a:gd name="T15" fmla="*/ 10803 h 13581"/>
                  <a:gd name="T16" fmla="*/ 2922 w 16668"/>
                  <a:gd name="T17" fmla="*/ 11872 h 13581"/>
                  <a:gd name="T18" fmla="*/ 4461 w 16668"/>
                  <a:gd name="T19" fmla="*/ 12650 h 13581"/>
                  <a:gd name="T20" fmla="*/ 6245 w 16668"/>
                  <a:gd name="T21" fmla="*/ 13093 h 13581"/>
                  <a:gd name="T22" fmla="*/ 8605 w 16668"/>
                  <a:gd name="T23" fmla="*/ 13123 h 13581"/>
                  <a:gd name="T24" fmla="*/ 11190 w 16668"/>
                  <a:gd name="T25" fmla="*/ 12495 h 13581"/>
                  <a:gd name="T26" fmla="*/ 13209 w 16668"/>
                  <a:gd name="T27" fmla="*/ 11418 h 13581"/>
                  <a:gd name="T28" fmla="*/ 14825 w 16668"/>
                  <a:gd name="T29" fmla="*/ 9924 h 13581"/>
                  <a:gd name="T30" fmla="*/ 15873 w 16668"/>
                  <a:gd name="T31" fmla="*/ 8175 h 13581"/>
                  <a:gd name="T32" fmla="*/ 16269 w 16668"/>
                  <a:gd name="T33" fmla="*/ 6327 h 13581"/>
                  <a:gd name="T34" fmla="*/ 16017 w 16668"/>
                  <a:gd name="T35" fmla="*/ 4582 h 13581"/>
                  <a:gd name="T36" fmla="*/ 15302 w 16668"/>
                  <a:gd name="T37" fmla="*/ 3192 h 13581"/>
                  <a:gd name="T38" fmla="*/ 14190 w 16668"/>
                  <a:gd name="T39" fmla="*/ 2035 h 13581"/>
                  <a:gd name="T40" fmla="*/ 12748 w 16668"/>
                  <a:gd name="T41" fmla="*/ 1156 h 13581"/>
                  <a:gd name="T42" fmla="*/ 11038 w 16668"/>
                  <a:gd name="T43" fmla="*/ 595 h 13581"/>
                  <a:gd name="T44" fmla="*/ 9127 w 16668"/>
                  <a:gd name="T45" fmla="*/ 399 h 13581"/>
                  <a:gd name="T46" fmla="*/ 6848 w 16668"/>
                  <a:gd name="T47" fmla="*/ 13557 h 13581"/>
                  <a:gd name="T48" fmla="*/ 4897 w 16668"/>
                  <a:gd name="T49" fmla="*/ 13213 h 13581"/>
                  <a:gd name="T50" fmla="*/ 3180 w 16668"/>
                  <a:gd name="T51" fmla="*/ 12497 h 13581"/>
                  <a:gd name="T52" fmla="*/ 1765 w 16668"/>
                  <a:gd name="T53" fmla="*/ 11454 h 13581"/>
                  <a:gd name="T54" fmla="*/ 722 w 16668"/>
                  <a:gd name="T55" fmla="*/ 10132 h 13581"/>
                  <a:gd name="T56" fmla="*/ 119 w 16668"/>
                  <a:gd name="T57" fmla="*/ 8576 h 13581"/>
                  <a:gd name="T58" fmla="*/ 66 w 16668"/>
                  <a:gd name="T59" fmla="*/ 6550 h 13581"/>
                  <a:gd name="T60" fmla="*/ 728 w 16668"/>
                  <a:gd name="T61" fmla="*/ 4612 h 13581"/>
                  <a:gd name="T62" fmla="*/ 2013 w 16668"/>
                  <a:gd name="T63" fmla="*/ 2874 h 13581"/>
                  <a:gd name="T64" fmla="*/ 3827 w 16668"/>
                  <a:gd name="T65" fmla="*/ 1451 h 13581"/>
                  <a:gd name="T66" fmla="*/ 6077 w 16668"/>
                  <a:gd name="T67" fmla="*/ 457 h 13581"/>
                  <a:gd name="T68" fmla="*/ 8018 w 16668"/>
                  <a:gd name="T69" fmla="*/ 60 h 13581"/>
                  <a:gd name="T70" fmla="*/ 9817 w 16668"/>
                  <a:gd name="T71" fmla="*/ 24 h 13581"/>
                  <a:gd name="T72" fmla="*/ 11768 w 16668"/>
                  <a:gd name="T73" fmla="*/ 368 h 13581"/>
                  <a:gd name="T74" fmla="*/ 13485 w 16668"/>
                  <a:gd name="T75" fmla="*/ 1084 h 13581"/>
                  <a:gd name="T76" fmla="*/ 14900 w 16668"/>
                  <a:gd name="T77" fmla="*/ 2126 h 13581"/>
                  <a:gd name="T78" fmla="*/ 15943 w 16668"/>
                  <a:gd name="T79" fmla="*/ 3449 h 13581"/>
                  <a:gd name="T80" fmla="*/ 16546 w 16668"/>
                  <a:gd name="T81" fmla="*/ 5005 h 13581"/>
                  <a:gd name="T82" fmla="*/ 16608 w 16668"/>
                  <a:gd name="T83" fmla="*/ 6998 h 13581"/>
                  <a:gd name="T84" fmla="*/ 15954 w 16668"/>
                  <a:gd name="T85" fmla="*/ 8950 h 13581"/>
                  <a:gd name="T86" fmla="*/ 14624 w 16668"/>
                  <a:gd name="T87" fmla="*/ 10743 h 13581"/>
                  <a:gd name="T88" fmla="*/ 12784 w 16668"/>
                  <a:gd name="T89" fmla="*/ 12167 h 13581"/>
                  <a:gd name="T90" fmla="*/ 10562 w 16668"/>
                  <a:gd name="T91" fmla="*/ 13132 h 13581"/>
                  <a:gd name="T92" fmla="*/ 8648 w 16668"/>
                  <a:gd name="T93" fmla="*/ 13521 h 13581"/>
                  <a:gd name="T94" fmla="*/ 7539 w 16668"/>
                  <a:gd name="T95" fmla="*/ 13581 h 135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6668" h="13581">
                    <a:moveTo>
                      <a:pt x="9127" y="399"/>
                    </a:moveTo>
                    <a:lnTo>
                      <a:pt x="8060" y="458"/>
                    </a:lnTo>
                    <a:lnTo>
                      <a:pt x="6993" y="631"/>
                    </a:lnTo>
                    <a:lnTo>
                      <a:pt x="6201" y="836"/>
                    </a:lnTo>
                    <a:lnTo>
                      <a:pt x="5446" y="1099"/>
                    </a:lnTo>
                    <a:lnTo>
                      <a:pt x="4730" y="1413"/>
                    </a:lnTo>
                    <a:lnTo>
                      <a:pt x="4056" y="1777"/>
                    </a:lnTo>
                    <a:lnTo>
                      <a:pt x="3429" y="2186"/>
                    </a:lnTo>
                    <a:lnTo>
                      <a:pt x="2851" y="2635"/>
                    </a:lnTo>
                    <a:lnTo>
                      <a:pt x="2327" y="3121"/>
                    </a:lnTo>
                    <a:lnTo>
                      <a:pt x="1857" y="3639"/>
                    </a:lnTo>
                    <a:lnTo>
                      <a:pt x="1447" y="4187"/>
                    </a:lnTo>
                    <a:lnTo>
                      <a:pt x="1099" y="4759"/>
                    </a:lnTo>
                    <a:lnTo>
                      <a:pt x="817" y="5352"/>
                    </a:lnTo>
                    <a:lnTo>
                      <a:pt x="604" y="5963"/>
                    </a:lnTo>
                    <a:lnTo>
                      <a:pt x="464" y="6585"/>
                    </a:lnTo>
                    <a:lnTo>
                      <a:pt x="399" y="7217"/>
                    </a:lnTo>
                    <a:lnTo>
                      <a:pt x="413" y="7854"/>
                    </a:lnTo>
                    <a:lnTo>
                      <a:pt x="509" y="8491"/>
                    </a:lnTo>
                    <a:lnTo>
                      <a:pt x="648" y="8999"/>
                    </a:lnTo>
                    <a:lnTo>
                      <a:pt x="839" y="9486"/>
                    </a:lnTo>
                    <a:lnTo>
                      <a:pt x="1078" y="9950"/>
                    </a:lnTo>
                    <a:lnTo>
                      <a:pt x="1364" y="10389"/>
                    </a:lnTo>
                    <a:lnTo>
                      <a:pt x="1693" y="10803"/>
                    </a:lnTo>
                    <a:lnTo>
                      <a:pt x="2065" y="11189"/>
                    </a:lnTo>
                    <a:lnTo>
                      <a:pt x="2475" y="11546"/>
                    </a:lnTo>
                    <a:lnTo>
                      <a:pt x="2922" y="11872"/>
                    </a:lnTo>
                    <a:lnTo>
                      <a:pt x="3404" y="12166"/>
                    </a:lnTo>
                    <a:lnTo>
                      <a:pt x="3918" y="12425"/>
                    </a:lnTo>
                    <a:lnTo>
                      <a:pt x="4461" y="12650"/>
                    </a:lnTo>
                    <a:lnTo>
                      <a:pt x="5032" y="12837"/>
                    </a:lnTo>
                    <a:lnTo>
                      <a:pt x="5627" y="12986"/>
                    </a:lnTo>
                    <a:lnTo>
                      <a:pt x="6245" y="13093"/>
                    </a:lnTo>
                    <a:lnTo>
                      <a:pt x="6884" y="13160"/>
                    </a:lnTo>
                    <a:lnTo>
                      <a:pt x="7539" y="13182"/>
                    </a:lnTo>
                    <a:lnTo>
                      <a:pt x="8605" y="13123"/>
                    </a:lnTo>
                    <a:lnTo>
                      <a:pt x="9672" y="12950"/>
                    </a:lnTo>
                    <a:lnTo>
                      <a:pt x="10445" y="12750"/>
                    </a:lnTo>
                    <a:lnTo>
                      <a:pt x="11190" y="12495"/>
                    </a:lnTo>
                    <a:lnTo>
                      <a:pt x="11902" y="12186"/>
                    </a:lnTo>
                    <a:lnTo>
                      <a:pt x="12576" y="11827"/>
                    </a:lnTo>
                    <a:lnTo>
                      <a:pt x="13209" y="11418"/>
                    </a:lnTo>
                    <a:lnTo>
                      <a:pt x="13798" y="10964"/>
                    </a:lnTo>
                    <a:lnTo>
                      <a:pt x="14338" y="10465"/>
                    </a:lnTo>
                    <a:lnTo>
                      <a:pt x="14825" y="9924"/>
                    </a:lnTo>
                    <a:lnTo>
                      <a:pt x="15245" y="9358"/>
                    </a:lnTo>
                    <a:lnTo>
                      <a:pt x="15595" y="8774"/>
                    </a:lnTo>
                    <a:lnTo>
                      <a:pt x="15873" y="8175"/>
                    </a:lnTo>
                    <a:lnTo>
                      <a:pt x="16079" y="7565"/>
                    </a:lnTo>
                    <a:lnTo>
                      <a:pt x="16211" y="6947"/>
                    </a:lnTo>
                    <a:lnTo>
                      <a:pt x="16269" y="6327"/>
                    </a:lnTo>
                    <a:lnTo>
                      <a:pt x="16251" y="5706"/>
                    </a:lnTo>
                    <a:lnTo>
                      <a:pt x="16156" y="5090"/>
                    </a:lnTo>
                    <a:lnTo>
                      <a:pt x="16017" y="4582"/>
                    </a:lnTo>
                    <a:lnTo>
                      <a:pt x="15826" y="4095"/>
                    </a:lnTo>
                    <a:lnTo>
                      <a:pt x="15587" y="3631"/>
                    </a:lnTo>
                    <a:lnTo>
                      <a:pt x="15302" y="3192"/>
                    </a:lnTo>
                    <a:lnTo>
                      <a:pt x="14972" y="2778"/>
                    </a:lnTo>
                    <a:lnTo>
                      <a:pt x="14600" y="2392"/>
                    </a:lnTo>
                    <a:lnTo>
                      <a:pt x="14190" y="2035"/>
                    </a:lnTo>
                    <a:lnTo>
                      <a:pt x="13743" y="1709"/>
                    </a:lnTo>
                    <a:lnTo>
                      <a:pt x="13261" y="1415"/>
                    </a:lnTo>
                    <a:lnTo>
                      <a:pt x="12748" y="1156"/>
                    </a:lnTo>
                    <a:lnTo>
                      <a:pt x="12204" y="931"/>
                    </a:lnTo>
                    <a:lnTo>
                      <a:pt x="11633" y="744"/>
                    </a:lnTo>
                    <a:lnTo>
                      <a:pt x="11038" y="595"/>
                    </a:lnTo>
                    <a:lnTo>
                      <a:pt x="10420" y="488"/>
                    </a:lnTo>
                    <a:lnTo>
                      <a:pt x="9782" y="422"/>
                    </a:lnTo>
                    <a:lnTo>
                      <a:pt x="9127" y="399"/>
                    </a:lnTo>
                    <a:lnTo>
                      <a:pt x="9127" y="399"/>
                    </a:lnTo>
                    <a:close/>
                    <a:moveTo>
                      <a:pt x="7539" y="13581"/>
                    </a:moveTo>
                    <a:lnTo>
                      <a:pt x="6848" y="13557"/>
                    </a:lnTo>
                    <a:lnTo>
                      <a:pt x="6175" y="13486"/>
                    </a:lnTo>
                    <a:lnTo>
                      <a:pt x="5524" y="13371"/>
                    </a:lnTo>
                    <a:lnTo>
                      <a:pt x="4897" y="13213"/>
                    </a:lnTo>
                    <a:lnTo>
                      <a:pt x="4295" y="13014"/>
                    </a:lnTo>
                    <a:lnTo>
                      <a:pt x="3721" y="12775"/>
                    </a:lnTo>
                    <a:lnTo>
                      <a:pt x="3180" y="12497"/>
                    </a:lnTo>
                    <a:lnTo>
                      <a:pt x="2671" y="12183"/>
                    </a:lnTo>
                    <a:lnTo>
                      <a:pt x="2199" y="11836"/>
                    </a:lnTo>
                    <a:lnTo>
                      <a:pt x="1765" y="11454"/>
                    </a:lnTo>
                    <a:lnTo>
                      <a:pt x="1373" y="11043"/>
                    </a:lnTo>
                    <a:lnTo>
                      <a:pt x="1025" y="10602"/>
                    </a:lnTo>
                    <a:lnTo>
                      <a:pt x="722" y="10132"/>
                    </a:lnTo>
                    <a:lnTo>
                      <a:pt x="469" y="9638"/>
                    </a:lnTo>
                    <a:lnTo>
                      <a:pt x="267" y="9118"/>
                    </a:lnTo>
                    <a:lnTo>
                      <a:pt x="119" y="8576"/>
                    </a:lnTo>
                    <a:lnTo>
                      <a:pt x="16" y="7899"/>
                    </a:lnTo>
                    <a:lnTo>
                      <a:pt x="0" y="7222"/>
                    </a:lnTo>
                    <a:lnTo>
                      <a:pt x="66" y="6550"/>
                    </a:lnTo>
                    <a:lnTo>
                      <a:pt x="212" y="5889"/>
                    </a:lnTo>
                    <a:lnTo>
                      <a:pt x="434" y="5241"/>
                    </a:lnTo>
                    <a:lnTo>
                      <a:pt x="728" y="4612"/>
                    </a:lnTo>
                    <a:lnTo>
                      <a:pt x="1091" y="4005"/>
                    </a:lnTo>
                    <a:lnTo>
                      <a:pt x="1521" y="3424"/>
                    </a:lnTo>
                    <a:lnTo>
                      <a:pt x="2013" y="2874"/>
                    </a:lnTo>
                    <a:lnTo>
                      <a:pt x="2563" y="2358"/>
                    </a:lnTo>
                    <a:lnTo>
                      <a:pt x="3169" y="1883"/>
                    </a:lnTo>
                    <a:lnTo>
                      <a:pt x="3827" y="1451"/>
                    </a:lnTo>
                    <a:lnTo>
                      <a:pt x="4533" y="1066"/>
                    </a:lnTo>
                    <a:lnTo>
                      <a:pt x="5284" y="734"/>
                    </a:lnTo>
                    <a:lnTo>
                      <a:pt x="6077" y="457"/>
                    </a:lnTo>
                    <a:lnTo>
                      <a:pt x="6909" y="241"/>
                    </a:lnTo>
                    <a:lnTo>
                      <a:pt x="7461" y="135"/>
                    </a:lnTo>
                    <a:lnTo>
                      <a:pt x="8018" y="60"/>
                    </a:lnTo>
                    <a:lnTo>
                      <a:pt x="8573" y="15"/>
                    </a:lnTo>
                    <a:lnTo>
                      <a:pt x="9127" y="0"/>
                    </a:lnTo>
                    <a:lnTo>
                      <a:pt x="9817" y="24"/>
                    </a:lnTo>
                    <a:lnTo>
                      <a:pt x="10489" y="95"/>
                    </a:lnTo>
                    <a:lnTo>
                      <a:pt x="11140" y="209"/>
                    </a:lnTo>
                    <a:lnTo>
                      <a:pt x="11768" y="368"/>
                    </a:lnTo>
                    <a:lnTo>
                      <a:pt x="12370" y="567"/>
                    </a:lnTo>
                    <a:lnTo>
                      <a:pt x="12944" y="806"/>
                    </a:lnTo>
                    <a:lnTo>
                      <a:pt x="13485" y="1084"/>
                    </a:lnTo>
                    <a:lnTo>
                      <a:pt x="13994" y="1398"/>
                    </a:lnTo>
                    <a:lnTo>
                      <a:pt x="14466" y="1745"/>
                    </a:lnTo>
                    <a:lnTo>
                      <a:pt x="14900" y="2126"/>
                    </a:lnTo>
                    <a:lnTo>
                      <a:pt x="15292" y="2538"/>
                    </a:lnTo>
                    <a:lnTo>
                      <a:pt x="15641" y="2979"/>
                    </a:lnTo>
                    <a:lnTo>
                      <a:pt x="15943" y="3449"/>
                    </a:lnTo>
                    <a:lnTo>
                      <a:pt x="16196" y="3943"/>
                    </a:lnTo>
                    <a:lnTo>
                      <a:pt x="16398" y="4463"/>
                    </a:lnTo>
                    <a:lnTo>
                      <a:pt x="16546" y="5005"/>
                    </a:lnTo>
                    <a:lnTo>
                      <a:pt x="16648" y="5666"/>
                    </a:lnTo>
                    <a:lnTo>
                      <a:pt x="16668" y="6333"/>
                    </a:lnTo>
                    <a:lnTo>
                      <a:pt x="16608" y="6998"/>
                    </a:lnTo>
                    <a:lnTo>
                      <a:pt x="16468" y="7659"/>
                    </a:lnTo>
                    <a:lnTo>
                      <a:pt x="16250" y="8311"/>
                    </a:lnTo>
                    <a:lnTo>
                      <a:pt x="15954" y="8950"/>
                    </a:lnTo>
                    <a:lnTo>
                      <a:pt x="15581" y="9574"/>
                    </a:lnTo>
                    <a:lnTo>
                      <a:pt x="15134" y="10177"/>
                    </a:lnTo>
                    <a:lnTo>
                      <a:pt x="14624" y="10743"/>
                    </a:lnTo>
                    <a:lnTo>
                      <a:pt x="14060" y="11264"/>
                    </a:lnTo>
                    <a:lnTo>
                      <a:pt x="13446" y="11740"/>
                    </a:lnTo>
                    <a:lnTo>
                      <a:pt x="12784" y="12167"/>
                    </a:lnTo>
                    <a:lnTo>
                      <a:pt x="12080" y="12543"/>
                    </a:lnTo>
                    <a:lnTo>
                      <a:pt x="11338" y="12866"/>
                    </a:lnTo>
                    <a:lnTo>
                      <a:pt x="10562" y="13132"/>
                    </a:lnTo>
                    <a:lnTo>
                      <a:pt x="9757" y="13340"/>
                    </a:lnTo>
                    <a:lnTo>
                      <a:pt x="9203" y="13445"/>
                    </a:lnTo>
                    <a:lnTo>
                      <a:pt x="8648" y="13521"/>
                    </a:lnTo>
                    <a:lnTo>
                      <a:pt x="8093" y="13566"/>
                    </a:lnTo>
                    <a:lnTo>
                      <a:pt x="7539" y="13581"/>
                    </a:lnTo>
                    <a:lnTo>
                      <a:pt x="7539" y="135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 dirty="0">
                  <a:latin typeface="+mj-lt"/>
                </a:endParaRPr>
              </a:p>
            </p:txBody>
          </p:sp>
          <p:sp>
            <p:nvSpPr>
              <p:cNvPr id="41" name="Freeform 6"/>
              <p:cNvSpPr>
                <a:spLocks noEditPoints="1"/>
              </p:cNvSpPr>
              <p:nvPr/>
            </p:nvSpPr>
            <p:spPr bwMode="auto">
              <a:xfrm>
                <a:off x="3265" y="7905"/>
                <a:ext cx="745" cy="745"/>
              </a:xfrm>
              <a:custGeom>
                <a:avLst/>
                <a:gdLst>
                  <a:gd name="T0" fmla="*/ 3949 w 9689"/>
                  <a:gd name="T1" fmla="*/ 490 h 9689"/>
                  <a:gd name="T2" fmla="*/ 2728 w 9689"/>
                  <a:gd name="T3" fmla="*/ 937 h 9689"/>
                  <a:gd name="T4" fmla="*/ 1703 w 9689"/>
                  <a:gd name="T5" fmla="*/ 1703 h 9689"/>
                  <a:gd name="T6" fmla="*/ 936 w 9689"/>
                  <a:gd name="T7" fmla="*/ 2727 h 9689"/>
                  <a:gd name="T8" fmla="*/ 490 w 9689"/>
                  <a:gd name="T9" fmla="*/ 3950 h 9689"/>
                  <a:gd name="T10" fmla="*/ 422 w 9689"/>
                  <a:gd name="T11" fmla="*/ 5299 h 9689"/>
                  <a:gd name="T12" fmla="*/ 750 w 9689"/>
                  <a:gd name="T13" fmla="*/ 6573 h 9689"/>
                  <a:gd name="T14" fmla="*/ 1415 w 9689"/>
                  <a:gd name="T15" fmla="*/ 7671 h 9689"/>
                  <a:gd name="T16" fmla="*/ 2360 w 9689"/>
                  <a:gd name="T17" fmla="*/ 8529 h 9689"/>
                  <a:gd name="T18" fmla="*/ 3524 w 9689"/>
                  <a:gd name="T19" fmla="*/ 9090 h 9689"/>
                  <a:gd name="T20" fmla="*/ 4844 w 9689"/>
                  <a:gd name="T21" fmla="*/ 9290 h 9689"/>
                  <a:gd name="T22" fmla="*/ 6165 w 9689"/>
                  <a:gd name="T23" fmla="*/ 9090 h 9689"/>
                  <a:gd name="T24" fmla="*/ 7328 w 9689"/>
                  <a:gd name="T25" fmla="*/ 8529 h 9689"/>
                  <a:gd name="T26" fmla="*/ 8273 w 9689"/>
                  <a:gd name="T27" fmla="*/ 7671 h 9689"/>
                  <a:gd name="T28" fmla="*/ 8940 w 9689"/>
                  <a:gd name="T29" fmla="*/ 6573 h 9689"/>
                  <a:gd name="T30" fmla="*/ 9267 w 9689"/>
                  <a:gd name="T31" fmla="*/ 5299 h 9689"/>
                  <a:gd name="T32" fmla="*/ 9199 w 9689"/>
                  <a:gd name="T33" fmla="*/ 3950 h 9689"/>
                  <a:gd name="T34" fmla="*/ 8752 w 9689"/>
                  <a:gd name="T35" fmla="*/ 2727 h 9689"/>
                  <a:gd name="T36" fmla="*/ 7987 w 9689"/>
                  <a:gd name="T37" fmla="*/ 1703 h 9689"/>
                  <a:gd name="T38" fmla="*/ 6961 w 9689"/>
                  <a:gd name="T39" fmla="*/ 937 h 9689"/>
                  <a:gd name="T40" fmla="*/ 5739 w 9689"/>
                  <a:gd name="T41" fmla="*/ 490 h 9689"/>
                  <a:gd name="T42" fmla="*/ 4844 w 9689"/>
                  <a:gd name="T43" fmla="*/ 400 h 9689"/>
                  <a:gd name="T44" fmla="*/ 3869 w 9689"/>
                  <a:gd name="T45" fmla="*/ 9590 h 9689"/>
                  <a:gd name="T46" fmla="*/ 2537 w 9689"/>
                  <a:gd name="T47" fmla="*/ 9104 h 9689"/>
                  <a:gd name="T48" fmla="*/ 1420 w 9689"/>
                  <a:gd name="T49" fmla="*/ 8269 h 9689"/>
                  <a:gd name="T50" fmla="*/ 586 w 9689"/>
                  <a:gd name="T51" fmla="*/ 7152 h 9689"/>
                  <a:gd name="T52" fmla="*/ 99 w 9689"/>
                  <a:gd name="T53" fmla="*/ 5820 h 9689"/>
                  <a:gd name="T54" fmla="*/ 26 w 9689"/>
                  <a:gd name="T55" fmla="*/ 4350 h 9689"/>
                  <a:gd name="T56" fmla="*/ 381 w 9689"/>
                  <a:gd name="T57" fmla="*/ 2961 h 9689"/>
                  <a:gd name="T58" fmla="*/ 1107 w 9689"/>
                  <a:gd name="T59" fmla="*/ 1764 h 9689"/>
                  <a:gd name="T60" fmla="*/ 2138 w 9689"/>
                  <a:gd name="T61" fmla="*/ 828 h 9689"/>
                  <a:gd name="T62" fmla="*/ 3406 w 9689"/>
                  <a:gd name="T63" fmla="*/ 218 h 9689"/>
                  <a:gd name="T64" fmla="*/ 4844 w 9689"/>
                  <a:gd name="T65" fmla="*/ 0 h 9689"/>
                  <a:gd name="T66" fmla="*/ 6283 w 9689"/>
                  <a:gd name="T67" fmla="*/ 218 h 9689"/>
                  <a:gd name="T68" fmla="*/ 7552 w 9689"/>
                  <a:gd name="T69" fmla="*/ 828 h 9689"/>
                  <a:gd name="T70" fmla="*/ 8581 w 9689"/>
                  <a:gd name="T71" fmla="*/ 1764 h 9689"/>
                  <a:gd name="T72" fmla="*/ 9308 w 9689"/>
                  <a:gd name="T73" fmla="*/ 2961 h 9689"/>
                  <a:gd name="T74" fmla="*/ 9664 w 9689"/>
                  <a:gd name="T75" fmla="*/ 4350 h 9689"/>
                  <a:gd name="T76" fmla="*/ 9590 w 9689"/>
                  <a:gd name="T77" fmla="*/ 5820 h 9689"/>
                  <a:gd name="T78" fmla="*/ 9104 w 9689"/>
                  <a:gd name="T79" fmla="*/ 7152 h 9689"/>
                  <a:gd name="T80" fmla="*/ 8268 w 9689"/>
                  <a:gd name="T81" fmla="*/ 8269 h 9689"/>
                  <a:gd name="T82" fmla="*/ 7152 w 9689"/>
                  <a:gd name="T83" fmla="*/ 9104 h 9689"/>
                  <a:gd name="T84" fmla="*/ 5820 w 9689"/>
                  <a:gd name="T85" fmla="*/ 9590 h 9689"/>
                  <a:gd name="T86" fmla="*/ 4844 w 9689"/>
                  <a:gd name="T87" fmla="*/ 9689 h 96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689" h="9689">
                    <a:moveTo>
                      <a:pt x="4844" y="400"/>
                    </a:moveTo>
                    <a:lnTo>
                      <a:pt x="4390" y="423"/>
                    </a:lnTo>
                    <a:lnTo>
                      <a:pt x="3949" y="490"/>
                    </a:lnTo>
                    <a:lnTo>
                      <a:pt x="3524" y="600"/>
                    </a:lnTo>
                    <a:lnTo>
                      <a:pt x="3116" y="749"/>
                    </a:lnTo>
                    <a:lnTo>
                      <a:pt x="2728" y="937"/>
                    </a:lnTo>
                    <a:lnTo>
                      <a:pt x="2360" y="1159"/>
                    </a:lnTo>
                    <a:lnTo>
                      <a:pt x="2018" y="1416"/>
                    </a:lnTo>
                    <a:lnTo>
                      <a:pt x="1703" y="1703"/>
                    </a:lnTo>
                    <a:lnTo>
                      <a:pt x="1415" y="2019"/>
                    </a:lnTo>
                    <a:lnTo>
                      <a:pt x="1160" y="2361"/>
                    </a:lnTo>
                    <a:lnTo>
                      <a:pt x="936" y="2727"/>
                    </a:lnTo>
                    <a:lnTo>
                      <a:pt x="750" y="3116"/>
                    </a:lnTo>
                    <a:lnTo>
                      <a:pt x="599" y="3524"/>
                    </a:lnTo>
                    <a:lnTo>
                      <a:pt x="490" y="3950"/>
                    </a:lnTo>
                    <a:lnTo>
                      <a:pt x="422" y="4391"/>
                    </a:lnTo>
                    <a:lnTo>
                      <a:pt x="399" y="4845"/>
                    </a:lnTo>
                    <a:lnTo>
                      <a:pt x="422" y="5299"/>
                    </a:lnTo>
                    <a:lnTo>
                      <a:pt x="490" y="5740"/>
                    </a:lnTo>
                    <a:lnTo>
                      <a:pt x="599" y="6164"/>
                    </a:lnTo>
                    <a:lnTo>
                      <a:pt x="750" y="6573"/>
                    </a:lnTo>
                    <a:lnTo>
                      <a:pt x="936" y="6961"/>
                    </a:lnTo>
                    <a:lnTo>
                      <a:pt x="1160" y="7329"/>
                    </a:lnTo>
                    <a:lnTo>
                      <a:pt x="1415" y="7671"/>
                    </a:lnTo>
                    <a:lnTo>
                      <a:pt x="1703" y="7987"/>
                    </a:lnTo>
                    <a:lnTo>
                      <a:pt x="2018" y="8274"/>
                    </a:lnTo>
                    <a:lnTo>
                      <a:pt x="2360" y="8529"/>
                    </a:lnTo>
                    <a:lnTo>
                      <a:pt x="2728" y="8753"/>
                    </a:lnTo>
                    <a:lnTo>
                      <a:pt x="3116" y="8940"/>
                    </a:lnTo>
                    <a:lnTo>
                      <a:pt x="3524" y="9090"/>
                    </a:lnTo>
                    <a:lnTo>
                      <a:pt x="3949" y="9199"/>
                    </a:lnTo>
                    <a:lnTo>
                      <a:pt x="4390" y="9267"/>
                    </a:lnTo>
                    <a:lnTo>
                      <a:pt x="4844" y="9290"/>
                    </a:lnTo>
                    <a:lnTo>
                      <a:pt x="5298" y="9267"/>
                    </a:lnTo>
                    <a:lnTo>
                      <a:pt x="5739" y="9199"/>
                    </a:lnTo>
                    <a:lnTo>
                      <a:pt x="6165" y="9090"/>
                    </a:lnTo>
                    <a:lnTo>
                      <a:pt x="6573" y="8940"/>
                    </a:lnTo>
                    <a:lnTo>
                      <a:pt x="6961" y="8753"/>
                    </a:lnTo>
                    <a:lnTo>
                      <a:pt x="7328" y="8529"/>
                    </a:lnTo>
                    <a:lnTo>
                      <a:pt x="7670" y="8274"/>
                    </a:lnTo>
                    <a:lnTo>
                      <a:pt x="7987" y="7987"/>
                    </a:lnTo>
                    <a:lnTo>
                      <a:pt x="8273" y="7671"/>
                    </a:lnTo>
                    <a:lnTo>
                      <a:pt x="8529" y="7329"/>
                    </a:lnTo>
                    <a:lnTo>
                      <a:pt x="8752" y="6961"/>
                    </a:lnTo>
                    <a:lnTo>
                      <a:pt x="8940" y="6573"/>
                    </a:lnTo>
                    <a:lnTo>
                      <a:pt x="9089" y="6164"/>
                    </a:lnTo>
                    <a:lnTo>
                      <a:pt x="9199" y="5740"/>
                    </a:lnTo>
                    <a:lnTo>
                      <a:pt x="9267" y="5299"/>
                    </a:lnTo>
                    <a:lnTo>
                      <a:pt x="9290" y="4845"/>
                    </a:lnTo>
                    <a:lnTo>
                      <a:pt x="9267" y="4391"/>
                    </a:lnTo>
                    <a:lnTo>
                      <a:pt x="9199" y="3950"/>
                    </a:lnTo>
                    <a:lnTo>
                      <a:pt x="9089" y="3524"/>
                    </a:lnTo>
                    <a:lnTo>
                      <a:pt x="8940" y="3116"/>
                    </a:lnTo>
                    <a:lnTo>
                      <a:pt x="8752" y="2727"/>
                    </a:lnTo>
                    <a:lnTo>
                      <a:pt x="8529" y="2361"/>
                    </a:lnTo>
                    <a:lnTo>
                      <a:pt x="8273" y="2019"/>
                    </a:lnTo>
                    <a:lnTo>
                      <a:pt x="7987" y="1703"/>
                    </a:lnTo>
                    <a:lnTo>
                      <a:pt x="7670" y="1416"/>
                    </a:lnTo>
                    <a:lnTo>
                      <a:pt x="7328" y="1159"/>
                    </a:lnTo>
                    <a:lnTo>
                      <a:pt x="6961" y="937"/>
                    </a:lnTo>
                    <a:lnTo>
                      <a:pt x="6573" y="749"/>
                    </a:lnTo>
                    <a:lnTo>
                      <a:pt x="6165" y="600"/>
                    </a:lnTo>
                    <a:lnTo>
                      <a:pt x="5739" y="490"/>
                    </a:lnTo>
                    <a:lnTo>
                      <a:pt x="5298" y="423"/>
                    </a:lnTo>
                    <a:lnTo>
                      <a:pt x="4844" y="400"/>
                    </a:lnTo>
                    <a:lnTo>
                      <a:pt x="4844" y="400"/>
                    </a:lnTo>
                    <a:close/>
                    <a:moveTo>
                      <a:pt x="4844" y="9689"/>
                    </a:moveTo>
                    <a:lnTo>
                      <a:pt x="4350" y="9664"/>
                    </a:lnTo>
                    <a:lnTo>
                      <a:pt x="3869" y="9590"/>
                    </a:lnTo>
                    <a:lnTo>
                      <a:pt x="3406" y="9471"/>
                    </a:lnTo>
                    <a:lnTo>
                      <a:pt x="2960" y="9308"/>
                    </a:lnTo>
                    <a:lnTo>
                      <a:pt x="2537" y="9104"/>
                    </a:lnTo>
                    <a:lnTo>
                      <a:pt x="2138" y="8861"/>
                    </a:lnTo>
                    <a:lnTo>
                      <a:pt x="1765" y="8582"/>
                    </a:lnTo>
                    <a:lnTo>
                      <a:pt x="1420" y="8269"/>
                    </a:lnTo>
                    <a:lnTo>
                      <a:pt x="1107" y="7924"/>
                    </a:lnTo>
                    <a:lnTo>
                      <a:pt x="829" y="7552"/>
                    </a:lnTo>
                    <a:lnTo>
                      <a:pt x="586" y="7152"/>
                    </a:lnTo>
                    <a:lnTo>
                      <a:pt x="381" y="6729"/>
                    </a:lnTo>
                    <a:lnTo>
                      <a:pt x="219" y="6283"/>
                    </a:lnTo>
                    <a:lnTo>
                      <a:pt x="99" y="5820"/>
                    </a:lnTo>
                    <a:lnTo>
                      <a:pt x="26" y="5339"/>
                    </a:lnTo>
                    <a:lnTo>
                      <a:pt x="0" y="4845"/>
                    </a:lnTo>
                    <a:lnTo>
                      <a:pt x="26" y="4350"/>
                    </a:lnTo>
                    <a:lnTo>
                      <a:pt x="99" y="3869"/>
                    </a:lnTo>
                    <a:lnTo>
                      <a:pt x="219" y="3405"/>
                    </a:lnTo>
                    <a:lnTo>
                      <a:pt x="381" y="2961"/>
                    </a:lnTo>
                    <a:lnTo>
                      <a:pt x="586" y="2537"/>
                    </a:lnTo>
                    <a:lnTo>
                      <a:pt x="829" y="2138"/>
                    </a:lnTo>
                    <a:lnTo>
                      <a:pt x="1107" y="1764"/>
                    </a:lnTo>
                    <a:lnTo>
                      <a:pt x="1420" y="1421"/>
                    </a:lnTo>
                    <a:lnTo>
                      <a:pt x="1765" y="1108"/>
                    </a:lnTo>
                    <a:lnTo>
                      <a:pt x="2138" y="828"/>
                    </a:lnTo>
                    <a:lnTo>
                      <a:pt x="2537" y="585"/>
                    </a:lnTo>
                    <a:lnTo>
                      <a:pt x="2960" y="382"/>
                    </a:lnTo>
                    <a:lnTo>
                      <a:pt x="3406" y="218"/>
                    </a:lnTo>
                    <a:lnTo>
                      <a:pt x="3869" y="99"/>
                    </a:lnTo>
                    <a:lnTo>
                      <a:pt x="4350" y="25"/>
                    </a:lnTo>
                    <a:lnTo>
                      <a:pt x="4844" y="0"/>
                    </a:lnTo>
                    <a:lnTo>
                      <a:pt x="5339" y="25"/>
                    </a:lnTo>
                    <a:lnTo>
                      <a:pt x="5820" y="99"/>
                    </a:lnTo>
                    <a:lnTo>
                      <a:pt x="6283" y="218"/>
                    </a:lnTo>
                    <a:lnTo>
                      <a:pt x="6728" y="382"/>
                    </a:lnTo>
                    <a:lnTo>
                      <a:pt x="7152" y="585"/>
                    </a:lnTo>
                    <a:lnTo>
                      <a:pt x="7552" y="828"/>
                    </a:lnTo>
                    <a:lnTo>
                      <a:pt x="7924" y="1108"/>
                    </a:lnTo>
                    <a:lnTo>
                      <a:pt x="8268" y="1421"/>
                    </a:lnTo>
                    <a:lnTo>
                      <a:pt x="8581" y="1764"/>
                    </a:lnTo>
                    <a:lnTo>
                      <a:pt x="8861" y="2138"/>
                    </a:lnTo>
                    <a:lnTo>
                      <a:pt x="9104" y="2537"/>
                    </a:lnTo>
                    <a:lnTo>
                      <a:pt x="9308" y="2961"/>
                    </a:lnTo>
                    <a:lnTo>
                      <a:pt x="9471" y="3405"/>
                    </a:lnTo>
                    <a:lnTo>
                      <a:pt x="9590" y="3869"/>
                    </a:lnTo>
                    <a:lnTo>
                      <a:pt x="9664" y="4350"/>
                    </a:lnTo>
                    <a:lnTo>
                      <a:pt x="9689" y="4845"/>
                    </a:lnTo>
                    <a:lnTo>
                      <a:pt x="9664" y="5339"/>
                    </a:lnTo>
                    <a:lnTo>
                      <a:pt x="9590" y="5820"/>
                    </a:lnTo>
                    <a:lnTo>
                      <a:pt x="9471" y="6283"/>
                    </a:lnTo>
                    <a:lnTo>
                      <a:pt x="9308" y="6729"/>
                    </a:lnTo>
                    <a:lnTo>
                      <a:pt x="9104" y="7152"/>
                    </a:lnTo>
                    <a:lnTo>
                      <a:pt x="8861" y="7552"/>
                    </a:lnTo>
                    <a:lnTo>
                      <a:pt x="8581" y="7924"/>
                    </a:lnTo>
                    <a:lnTo>
                      <a:pt x="8268" y="8269"/>
                    </a:lnTo>
                    <a:lnTo>
                      <a:pt x="7924" y="8582"/>
                    </a:lnTo>
                    <a:lnTo>
                      <a:pt x="7552" y="8861"/>
                    </a:lnTo>
                    <a:lnTo>
                      <a:pt x="7152" y="9104"/>
                    </a:lnTo>
                    <a:lnTo>
                      <a:pt x="6728" y="9308"/>
                    </a:lnTo>
                    <a:lnTo>
                      <a:pt x="6283" y="9471"/>
                    </a:lnTo>
                    <a:lnTo>
                      <a:pt x="5820" y="9590"/>
                    </a:lnTo>
                    <a:lnTo>
                      <a:pt x="5339" y="9664"/>
                    </a:lnTo>
                    <a:lnTo>
                      <a:pt x="4844" y="9689"/>
                    </a:lnTo>
                    <a:lnTo>
                      <a:pt x="4844" y="968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 dirty="0">
                  <a:latin typeface="+mj-lt"/>
                </a:endParaRPr>
              </a:p>
            </p:txBody>
          </p:sp>
          <p:sp>
            <p:nvSpPr>
              <p:cNvPr id="42" name="Freeform 7"/>
              <p:cNvSpPr>
                <a:spLocks noEditPoints="1"/>
              </p:cNvSpPr>
              <p:nvPr/>
            </p:nvSpPr>
            <p:spPr bwMode="auto">
              <a:xfrm>
                <a:off x="3350" y="8036"/>
                <a:ext cx="465" cy="466"/>
              </a:xfrm>
              <a:custGeom>
                <a:avLst/>
                <a:gdLst>
                  <a:gd name="T0" fmla="*/ 2498 w 6051"/>
                  <a:gd name="T1" fmla="*/ 452 h 6050"/>
                  <a:gd name="T2" fmla="*/ 1559 w 6051"/>
                  <a:gd name="T3" fmla="*/ 848 h 6050"/>
                  <a:gd name="T4" fmla="*/ 848 w 6051"/>
                  <a:gd name="T5" fmla="*/ 1557 h 6050"/>
                  <a:gd name="T6" fmla="*/ 453 w 6051"/>
                  <a:gd name="T7" fmla="*/ 2496 h 6050"/>
                  <a:gd name="T8" fmla="*/ 453 w 6051"/>
                  <a:gd name="T9" fmla="*/ 3553 h 6050"/>
                  <a:gd name="T10" fmla="*/ 848 w 6051"/>
                  <a:gd name="T11" fmla="*/ 4492 h 6050"/>
                  <a:gd name="T12" fmla="*/ 1559 w 6051"/>
                  <a:gd name="T13" fmla="*/ 5201 h 6050"/>
                  <a:gd name="T14" fmla="*/ 2498 w 6051"/>
                  <a:gd name="T15" fmla="*/ 5598 h 6050"/>
                  <a:gd name="T16" fmla="*/ 3555 w 6051"/>
                  <a:gd name="T17" fmla="*/ 5598 h 6050"/>
                  <a:gd name="T18" fmla="*/ 4492 w 6051"/>
                  <a:gd name="T19" fmla="*/ 5201 h 6050"/>
                  <a:gd name="T20" fmla="*/ 5203 w 6051"/>
                  <a:gd name="T21" fmla="*/ 4492 h 6050"/>
                  <a:gd name="T22" fmla="*/ 5598 w 6051"/>
                  <a:gd name="T23" fmla="*/ 3553 h 6050"/>
                  <a:gd name="T24" fmla="*/ 5598 w 6051"/>
                  <a:gd name="T25" fmla="*/ 2496 h 6050"/>
                  <a:gd name="T26" fmla="*/ 5203 w 6051"/>
                  <a:gd name="T27" fmla="*/ 1557 h 6050"/>
                  <a:gd name="T28" fmla="*/ 4492 w 6051"/>
                  <a:gd name="T29" fmla="*/ 848 h 6050"/>
                  <a:gd name="T30" fmla="*/ 3555 w 6051"/>
                  <a:gd name="T31" fmla="*/ 452 h 6050"/>
                  <a:gd name="T32" fmla="*/ 3026 w 6051"/>
                  <a:gd name="T33" fmla="*/ 398 h 6050"/>
                  <a:gd name="T34" fmla="*/ 2717 w 6051"/>
                  <a:gd name="T35" fmla="*/ 6035 h 6050"/>
                  <a:gd name="T36" fmla="*/ 2127 w 6051"/>
                  <a:gd name="T37" fmla="*/ 5914 h 6050"/>
                  <a:gd name="T38" fmla="*/ 1336 w 6051"/>
                  <a:gd name="T39" fmla="*/ 5533 h 6050"/>
                  <a:gd name="T40" fmla="*/ 518 w 6051"/>
                  <a:gd name="T41" fmla="*/ 4715 h 6050"/>
                  <a:gd name="T42" fmla="*/ 137 w 6051"/>
                  <a:gd name="T43" fmla="*/ 3923 h 6050"/>
                  <a:gd name="T44" fmla="*/ 16 w 6051"/>
                  <a:gd name="T45" fmla="*/ 3333 h 6050"/>
                  <a:gd name="T46" fmla="*/ 16 w 6051"/>
                  <a:gd name="T47" fmla="*/ 2715 h 6050"/>
                  <a:gd name="T48" fmla="*/ 137 w 6051"/>
                  <a:gd name="T49" fmla="*/ 2126 h 6050"/>
                  <a:gd name="T50" fmla="*/ 518 w 6051"/>
                  <a:gd name="T51" fmla="*/ 1334 h 6050"/>
                  <a:gd name="T52" fmla="*/ 1336 w 6051"/>
                  <a:gd name="T53" fmla="*/ 516 h 6050"/>
                  <a:gd name="T54" fmla="*/ 2127 w 6051"/>
                  <a:gd name="T55" fmla="*/ 135 h 6050"/>
                  <a:gd name="T56" fmla="*/ 2717 w 6051"/>
                  <a:gd name="T57" fmla="*/ 15 h 6050"/>
                  <a:gd name="T58" fmla="*/ 3334 w 6051"/>
                  <a:gd name="T59" fmla="*/ 15 h 6050"/>
                  <a:gd name="T60" fmla="*/ 3925 w 6051"/>
                  <a:gd name="T61" fmla="*/ 135 h 6050"/>
                  <a:gd name="T62" fmla="*/ 4716 w 6051"/>
                  <a:gd name="T63" fmla="*/ 516 h 6050"/>
                  <a:gd name="T64" fmla="*/ 5534 w 6051"/>
                  <a:gd name="T65" fmla="*/ 1334 h 6050"/>
                  <a:gd name="T66" fmla="*/ 5914 w 6051"/>
                  <a:gd name="T67" fmla="*/ 2126 h 6050"/>
                  <a:gd name="T68" fmla="*/ 6035 w 6051"/>
                  <a:gd name="T69" fmla="*/ 2715 h 6050"/>
                  <a:gd name="T70" fmla="*/ 6035 w 6051"/>
                  <a:gd name="T71" fmla="*/ 3333 h 6050"/>
                  <a:gd name="T72" fmla="*/ 5914 w 6051"/>
                  <a:gd name="T73" fmla="*/ 3923 h 6050"/>
                  <a:gd name="T74" fmla="*/ 5534 w 6051"/>
                  <a:gd name="T75" fmla="*/ 4715 h 6050"/>
                  <a:gd name="T76" fmla="*/ 4716 w 6051"/>
                  <a:gd name="T77" fmla="*/ 5533 h 6050"/>
                  <a:gd name="T78" fmla="*/ 3925 w 6051"/>
                  <a:gd name="T79" fmla="*/ 5914 h 6050"/>
                  <a:gd name="T80" fmla="*/ 3334 w 6051"/>
                  <a:gd name="T81" fmla="*/ 6035 h 6050"/>
                  <a:gd name="T82" fmla="*/ 3026 w 6051"/>
                  <a:gd name="T83" fmla="*/ 6050 h 60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6051" h="6050">
                    <a:moveTo>
                      <a:pt x="3026" y="398"/>
                    </a:moveTo>
                    <a:lnTo>
                      <a:pt x="2498" y="452"/>
                    </a:lnTo>
                    <a:lnTo>
                      <a:pt x="2004" y="605"/>
                    </a:lnTo>
                    <a:lnTo>
                      <a:pt x="1559" y="848"/>
                    </a:lnTo>
                    <a:lnTo>
                      <a:pt x="1170" y="1168"/>
                    </a:lnTo>
                    <a:lnTo>
                      <a:pt x="848" y="1557"/>
                    </a:lnTo>
                    <a:lnTo>
                      <a:pt x="606" y="2003"/>
                    </a:lnTo>
                    <a:lnTo>
                      <a:pt x="453" y="2496"/>
                    </a:lnTo>
                    <a:lnTo>
                      <a:pt x="400" y="3024"/>
                    </a:lnTo>
                    <a:lnTo>
                      <a:pt x="453" y="3553"/>
                    </a:lnTo>
                    <a:lnTo>
                      <a:pt x="606" y="4045"/>
                    </a:lnTo>
                    <a:lnTo>
                      <a:pt x="848" y="4492"/>
                    </a:lnTo>
                    <a:lnTo>
                      <a:pt x="1170" y="4881"/>
                    </a:lnTo>
                    <a:lnTo>
                      <a:pt x="1559" y="5201"/>
                    </a:lnTo>
                    <a:lnTo>
                      <a:pt x="2004" y="5444"/>
                    </a:lnTo>
                    <a:lnTo>
                      <a:pt x="2498" y="5598"/>
                    </a:lnTo>
                    <a:lnTo>
                      <a:pt x="3026" y="5651"/>
                    </a:lnTo>
                    <a:lnTo>
                      <a:pt x="3555" y="5598"/>
                    </a:lnTo>
                    <a:lnTo>
                      <a:pt x="4047" y="5444"/>
                    </a:lnTo>
                    <a:lnTo>
                      <a:pt x="4492" y="5201"/>
                    </a:lnTo>
                    <a:lnTo>
                      <a:pt x="4882" y="4881"/>
                    </a:lnTo>
                    <a:lnTo>
                      <a:pt x="5203" y="4492"/>
                    </a:lnTo>
                    <a:lnTo>
                      <a:pt x="5445" y="4045"/>
                    </a:lnTo>
                    <a:lnTo>
                      <a:pt x="5598" y="3553"/>
                    </a:lnTo>
                    <a:lnTo>
                      <a:pt x="5651" y="3024"/>
                    </a:lnTo>
                    <a:lnTo>
                      <a:pt x="5598" y="2496"/>
                    </a:lnTo>
                    <a:lnTo>
                      <a:pt x="5445" y="2003"/>
                    </a:lnTo>
                    <a:lnTo>
                      <a:pt x="5203" y="1557"/>
                    </a:lnTo>
                    <a:lnTo>
                      <a:pt x="4882" y="1168"/>
                    </a:lnTo>
                    <a:lnTo>
                      <a:pt x="4492" y="848"/>
                    </a:lnTo>
                    <a:lnTo>
                      <a:pt x="4047" y="605"/>
                    </a:lnTo>
                    <a:lnTo>
                      <a:pt x="3555" y="452"/>
                    </a:lnTo>
                    <a:lnTo>
                      <a:pt x="3026" y="398"/>
                    </a:lnTo>
                    <a:lnTo>
                      <a:pt x="3026" y="398"/>
                    </a:lnTo>
                    <a:close/>
                    <a:moveTo>
                      <a:pt x="3026" y="6050"/>
                    </a:moveTo>
                    <a:lnTo>
                      <a:pt x="2717" y="6035"/>
                    </a:lnTo>
                    <a:lnTo>
                      <a:pt x="2416" y="5988"/>
                    </a:lnTo>
                    <a:lnTo>
                      <a:pt x="2127" y="5914"/>
                    </a:lnTo>
                    <a:lnTo>
                      <a:pt x="1849" y="5811"/>
                    </a:lnTo>
                    <a:lnTo>
                      <a:pt x="1336" y="5533"/>
                    </a:lnTo>
                    <a:lnTo>
                      <a:pt x="888" y="5163"/>
                    </a:lnTo>
                    <a:lnTo>
                      <a:pt x="518" y="4715"/>
                    </a:lnTo>
                    <a:lnTo>
                      <a:pt x="238" y="4201"/>
                    </a:lnTo>
                    <a:lnTo>
                      <a:pt x="137" y="3923"/>
                    </a:lnTo>
                    <a:lnTo>
                      <a:pt x="62" y="3633"/>
                    </a:lnTo>
                    <a:lnTo>
                      <a:pt x="16" y="3333"/>
                    </a:lnTo>
                    <a:lnTo>
                      <a:pt x="0" y="3024"/>
                    </a:lnTo>
                    <a:lnTo>
                      <a:pt x="16" y="2715"/>
                    </a:lnTo>
                    <a:lnTo>
                      <a:pt x="62" y="2416"/>
                    </a:lnTo>
                    <a:lnTo>
                      <a:pt x="137" y="2126"/>
                    </a:lnTo>
                    <a:lnTo>
                      <a:pt x="238" y="1848"/>
                    </a:lnTo>
                    <a:lnTo>
                      <a:pt x="518" y="1334"/>
                    </a:lnTo>
                    <a:lnTo>
                      <a:pt x="888" y="886"/>
                    </a:lnTo>
                    <a:lnTo>
                      <a:pt x="1336" y="516"/>
                    </a:lnTo>
                    <a:lnTo>
                      <a:pt x="1849" y="238"/>
                    </a:lnTo>
                    <a:lnTo>
                      <a:pt x="2127" y="135"/>
                    </a:lnTo>
                    <a:lnTo>
                      <a:pt x="2416" y="60"/>
                    </a:lnTo>
                    <a:lnTo>
                      <a:pt x="2717" y="15"/>
                    </a:lnTo>
                    <a:lnTo>
                      <a:pt x="3026" y="0"/>
                    </a:lnTo>
                    <a:lnTo>
                      <a:pt x="3334" y="15"/>
                    </a:lnTo>
                    <a:lnTo>
                      <a:pt x="3635" y="60"/>
                    </a:lnTo>
                    <a:lnTo>
                      <a:pt x="3925" y="135"/>
                    </a:lnTo>
                    <a:lnTo>
                      <a:pt x="4202" y="238"/>
                    </a:lnTo>
                    <a:lnTo>
                      <a:pt x="4716" y="516"/>
                    </a:lnTo>
                    <a:lnTo>
                      <a:pt x="5164" y="886"/>
                    </a:lnTo>
                    <a:lnTo>
                      <a:pt x="5534" y="1334"/>
                    </a:lnTo>
                    <a:lnTo>
                      <a:pt x="5813" y="1848"/>
                    </a:lnTo>
                    <a:lnTo>
                      <a:pt x="5914" y="2126"/>
                    </a:lnTo>
                    <a:lnTo>
                      <a:pt x="5989" y="2416"/>
                    </a:lnTo>
                    <a:lnTo>
                      <a:pt x="6035" y="2715"/>
                    </a:lnTo>
                    <a:lnTo>
                      <a:pt x="6051" y="3024"/>
                    </a:lnTo>
                    <a:lnTo>
                      <a:pt x="6035" y="3333"/>
                    </a:lnTo>
                    <a:lnTo>
                      <a:pt x="5989" y="3633"/>
                    </a:lnTo>
                    <a:lnTo>
                      <a:pt x="5914" y="3923"/>
                    </a:lnTo>
                    <a:lnTo>
                      <a:pt x="5813" y="4201"/>
                    </a:lnTo>
                    <a:lnTo>
                      <a:pt x="5534" y="4715"/>
                    </a:lnTo>
                    <a:lnTo>
                      <a:pt x="5164" y="5163"/>
                    </a:lnTo>
                    <a:lnTo>
                      <a:pt x="4716" y="5533"/>
                    </a:lnTo>
                    <a:lnTo>
                      <a:pt x="4202" y="5811"/>
                    </a:lnTo>
                    <a:lnTo>
                      <a:pt x="3925" y="5914"/>
                    </a:lnTo>
                    <a:lnTo>
                      <a:pt x="3635" y="5988"/>
                    </a:lnTo>
                    <a:lnTo>
                      <a:pt x="3334" y="6035"/>
                    </a:lnTo>
                    <a:lnTo>
                      <a:pt x="3026" y="6050"/>
                    </a:lnTo>
                    <a:lnTo>
                      <a:pt x="3026" y="60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 dirty="0">
                  <a:latin typeface="+mj-lt"/>
                </a:endParaRPr>
              </a:p>
            </p:txBody>
          </p:sp>
        </p:grpSp>
      </p:grpSp>
      <p:sp>
        <p:nvSpPr>
          <p:cNvPr id="23" name="TextBox 22"/>
          <p:cNvSpPr txBox="1"/>
          <p:nvPr/>
        </p:nvSpPr>
        <p:spPr>
          <a:xfrm>
            <a:off x="7662336" y="5424956"/>
            <a:ext cx="1378763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00" dirty="0" smtClean="0">
                <a:solidFill>
                  <a:schemeClr val="bg1"/>
                </a:solidFill>
              </a:rPr>
              <a:t>  New</a:t>
            </a:r>
            <a:r>
              <a:rPr lang="en-US" sz="600" baseline="0" dirty="0" smtClean="0">
                <a:solidFill>
                  <a:schemeClr val="bg1"/>
                </a:solidFill>
              </a:rPr>
              <a:t> Relic </a:t>
            </a:r>
            <a:r>
              <a:rPr lang="en-US" sz="600" dirty="0" smtClean="0">
                <a:solidFill>
                  <a:schemeClr val="bg1"/>
                </a:solidFill>
              </a:rPr>
              <a:t>Confidential  |  </a:t>
            </a:r>
            <a:fld id="{1CCA435D-551C-478F-AB5B-3785473F75D5}" type="slidenum">
              <a:rPr lang="en-US" sz="600" smtClean="0">
                <a:solidFill>
                  <a:schemeClr val="bg1"/>
                </a:solidFill>
              </a:rPr>
              <a:pPr algn="r"/>
              <a:t>‹#›</a:t>
            </a:fld>
            <a:endParaRPr lang="en-US" sz="6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5036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v="urn:schemas-microsoft-com:mac:vml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Orange st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auto">
          <a:xfrm>
            <a:off x="0" y="-3736"/>
            <a:ext cx="9144000" cy="5718736"/>
          </a:xfrm>
          <a:prstGeom prst="rect">
            <a:avLst/>
          </a:prstGeom>
          <a:gradFill flip="none" rotWithShape="1">
            <a:gsLst>
              <a:gs pos="46000">
                <a:schemeClr val="accent3">
                  <a:lumMod val="75000"/>
                  <a:alpha val="0"/>
                </a:schemeClr>
              </a:gs>
              <a:gs pos="9000">
                <a:schemeClr val="accent3">
                  <a:lumMod val="75000"/>
                </a:schemeClr>
              </a:gs>
            </a:gsLst>
            <a:lin ang="5400000" scaled="1"/>
            <a:tileRect/>
          </a:gradFill>
          <a:ln w="25400" cap="flat" cmpd="sng" algn="ctr">
            <a:noFill/>
            <a:prstDash val="solid"/>
            <a:miter lim="0"/>
            <a:headEnd type="none" w="med" len="med"/>
            <a:tailEnd type="none" w="med" len="med"/>
          </a:ln>
          <a:effectLst/>
        </p:spPr>
        <p:txBody>
          <a:bodyPr vert="horz" wrap="square" lIns="26789" tIns="26789" rIns="26789" bIns="26789" numCol="1" rtlCol="0" anchor="ctr" anchorCtr="0" compatLnSpc="1">
            <a:prstTxWarp prst="textNoShape">
              <a:avLst/>
            </a:prstTxWarp>
          </a:bodyPr>
          <a:lstStyle/>
          <a:p>
            <a:pPr marL="128588" marR="0" indent="0" algn="ctr" defTabSz="219075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175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ill Sans" pitchFamily="26" charset="0"/>
              <a:ea typeface="Gill Sans" pitchFamily="26" charset="0"/>
              <a:cs typeface="Gill Sans" pitchFamily="26" charset="0"/>
              <a:sym typeface="Gill Sans" pitchFamily="26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0" y="-3736"/>
            <a:ext cx="9144000" cy="5718736"/>
          </a:xfrm>
          <a:prstGeom prst="rect">
            <a:avLst/>
          </a:prstGeom>
          <a:gradFill flip="none" rotWithShape="1">
            <a:gsLst>
              <a:gs pos="71000">
                <a:schemeClr val="accent3">
                  <a:lumMod val="75000"/>
                  <a:alpha val="0"/>
                </a:schemeClr>
              </a:gs>
              <a:gs pos="9000">
                <a:schemeClr val="accent3">
                  <a:lumMod val="75000"/>
                </a:schemeClr>
              </a:gs>
            </a:gsLst>
            <a:lin ang="5400000" scaled="1"/>
            <a:tileRect/>
          </a:gradFill>
          <a:ln w="25400" cap="flat" cmpd="sng" algn="ctr">
            <a:noFill/>
            <a:prstDash val="solid"/>
            <a:miter lim="0"/>
            <a:headEnd type="none" w="med" len="med"/>
            <a:tailEnd type="none" w="med" len="med"/>
          </a:ln>
          <a:effectLst/>
        </p:spPr>
        <p:txBody>
          <a:bodyPr vert="horz" wrap="square" lIns="26789" tIns="26789" rIns="26789" bIns="26789" numCol="1" rtlCol="0" anchor="ctr" anchorCtr="0" compatLnSpc="1">
            <a:prstTxWarp prst="textNoShape">
              <a:avLst/>
            </a:prstTxWarp>
          </a:bodyPr>
          <a:lstStyle/>
          <a:p>
            <a:pPr marL="128588" marR="0" indent="0" algn="ctr" defTabSz="219075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175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ill Sans" pitchFamily="26" charset="0"/>
              <a:ea typeface="Gill Sans" pitchFamily="26" charset="0"/>
              <a:cs typeface="Gill Sans" pitchFamily="26" charset="0"/>
              <a:sym typeface="Gill Sans" pitchFamily="26" charset="0"/>
            </a:endParaRPr>
          </a:p>
        </p:txBody>
      </p:sp>
      <p:sp>
        <p:nvSpPr>
          <p:cNvPr id="15" name="Freeform 14"/>
          <p:cNvSpPr/>
          <p:nvPr/>
        </p:nvSpPr>
        <p:spPr bwMode="auto">
          <a:xfrm>
            <a:off x="7115178" y="1792536"/>
            <a:ext cx="2040255" cy="3928750"/>
          </a:xfrm>
          <a:custGeom>
            <a:avLst/>
            <a:gdLst>
              <a:gd name="connsiteX0" fmla="*/ 0 w 8156448"/>
              <a:gd name="connsiteY0" fmla="*/ 13917168 h 13917168"/>
              <a:gd name="connsiteX1" fmla="*/ 8101584 w 8156448"/>
              <a:gd name="connsiteY1" fmla="*/ 0 h 13917168"/>
              <a:gd name="connsiteX2" fmla="*/ 8156448 w 8156448"/>
              <a:gd name="connsiteY2" fmla="*/ 13844016 h 13917168"/>
              <a:gd name="connsiteX3" fmla="*/ 0 w 8156448"/>
              <a:gd name="connsiteY3" fmla="*/ 13917168 h 13917168"/>
              <a:gd name="connsiteX0" fmla="*/ 0 w 8156448"/>
              <a:gd name="connsiteY0" fmla="*/ 13863380 h 13863380"/>
              <a:gd name="connsiteX1" fmla="*/ 8137443 w 8156448"/>
              <a:gd name="connsiteY1" fmla="*/ 0 h 13863380"/>
              <a:gd name="connsiteX2" fmla="*/ 8156448 w 8156448"/>
              <a:gd name="connsiteY2" fmla="*/ 13790228 h 13863380"/>
              <a:gd name="connsiteX3" fmla="*/ 0 w 8156448"/>
              <a:gd name="connsiteY3" fmla="*/ 13863380 h 13863380"/>
              <a:gd name="connsiteX0" fmla="*/ 0 w 8138519"/>
              <a:gd name="connsiteY0" fmla="*/ 13863380 h 13863380"/>
              <a:gd name="connsiteX1" fmla="*/ 8137443 w 8138519"/>
              <a:gd name="connsiteY1" fmla="*/ 0 h 13863380"/>
              <a:gd name="connsiteX2" fmla="*/ 8138519 w 8138519"/>
              <a:gd name="connsiteY2" fmla="*/ 13844595 h 13863380"/>
              <a:gd name="connsiteX3" fmla="*/ 0 w 8138519"/>
              <a:gd name="connsiteY3" fmla="*/ 13863380 h 13863380"/>
              <a:gd name="connsiteX0" fmla="*/ 0 w 8156448"/>
              <a:gd name="connsiteY0" fmla="*/ 13863380 h 13863380"/>
              <a:gd name="connsiteX1" fmla="*/ 8137443 w 8156448"/>
              <a:gd name="connsiteY1" fmla="*/ 0 h 13863380"/>
              <a:gd name="connsiteX2" fmla="*/ 8156448 w 8156448"/>
              <a:gd name="connsiteY2" fmla="*/ 13844595 h 13863380"/>
              <a:gd name="connsiteX3" fmla="*/ 0 w 8156448"/>
              <a:gd name="connsiteY3" fmla="*/ 13863380 h 13863380"/>
              <a:gd name="connsiteX0" fmla="*/ 0 w 8991335"/>
              <a:gd name="connsiteY0" fmla="*/ 12999429 h 13844595"/>
              <a:gd name="connsiteX1" fmla="*/ 8972330 w 8991335"/>
              <a:gd name="connsiteY1" fmla="*/ 0 h 13844595"/>
              <a:gd name="connsiteX2" fmla="*/ 8991335 w 8991335"/>
              <a:gd name="connsiteY2" fmla="*/ 13844595 h 13844595"/>
              <a:gd name="connsiteX3" fmla="*/ 0 w 8991335"/>
              <a:gd name="connsiteY3" fmla="*/ 12999429 h 13844595"/>
              <a:gd name="connsiteX0" fmla="*/ 0 w 8991335"/>
              <a:gd name="connsiteY0" fmla="*/ 12999429 h 13000737"/>
              <a:gd name="connsiteX1" fmla="*/ 8972330 w 8991335"/>
              <a:gd name="connsiteY1" fmla="*/ 0 h 13000737"/>
              <a:gd name="connsiteX2" fmla="*/ 8991335 w 8991335"/>
              <a:gd name="connsiteY2" fmla="*/ 13000737 h 13000737"/>
              <a:gd name="connsiteX3" fmla="*/ 0 w 8991335"/>
              <a:gd name="connsiteY3" fmla="*/ 12999429 h 13000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991335" h="13000737">
                <a:moveTo>
                  <a:pt x="0" y="12999429"/>
                </a:moveTo>
                <a:lnTo>
                  <a:pt x="8972330" y="0"/>
                </a:lnTo>
                <a:cubicBezTo>
                  <a:pt x="8972689" y="4614865"/>
                  <a:pt x="8990976" y="8385872"/>
                  <a:pt x="8991335" y="13000737"/>
                </a:cubicBezTo>
                <a:lnTo>
                  <a:pt x="0" y="12999429"/>
                </a:lnTo>
                <a:close/>
              </a:path>
            </a:pathLst>
          </a:custGeom>
          <a:gradFill flip="none" rotWithShape="1">
            <a:gsLst>
              <a:gs pos="18000">
                <a:srgbClr val="292929">
                  <a:alpha val="10000"/>
                </a:srgbClr>
              </a:gs>
              <a:gs pos="85000">
                <a:schemeClr val="tx1">
                  <a:alpha val="10000"/>
                </a:schemeClr>
              </a:gs>
            </a:gsLst>
            <a:lin ang="16860000" scaled="0"/>
            <a:tileRect/>
          </a:gradFill>
          <a:ln w="25400" cap="flat" cmpd="sng" algn="ctr">
            <a:noFill/>
            <a:prstDash val="solid"/>
            <a:miter lim="0"/>
            <a:headEnd type="none" w="med" len="med"/>
            <a:tailEnd type="none" w="med" len="med"/>
          </a:ln>
          <a:effectLst/>
        </p:spPr>
        <p:txBody>
          <a:bodyPr vert="horz" wrap="square" lIns="26789" tIns="26789" rIns="26789" bIns="26789" numCol="1" rtlCol="0" anchor="ctr" anchorCtr="0" compatLnSpc="1">
            <a:prstTxWarp prst="textNoShape">
              <a:avLst/>
            </a:prstTxWarp>
          </a:bodyPr>
          <a:lstStyle/>
          <a:p>
            <a:pPr marL="128588" marR="0" indent="0" algn="ctr" defTabSz="219075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175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ill Sans" pitchFamily="26" charset="0"/>
              <a:ea typeface="Gill Sans" pitchFamily="26" charset="0"/>
              <a:cs typeface="Gill Sans" pitchFamily="26" charset="0"/>
              <a:sym typeface="Gill Sans" pitchFamily="26" charset="0"/>
            </a:endParaRPr>
          </a:p>
        </p:txBody>
      </p:sp>
      <p:sp>
        <p:nvSpPr>
          <p:cNvPr id="25" name="Title 1"/>
          <p:cNvSpPr>
            <a:spLocks noGrp="1"/>
          </p:cNvSpPr>
          <p:nvPr>
            <p:ph type="title" hasCustomPrompt="1"/>
          </p:nvPr>
        </p:nvSpPr>
        <p:spPr>
          <a:xfrm>
            <a:off x="262394" y="105833"/>
            <a:ext cx="8400811" cy="726722"/>
          </a:xfrm>
          <a:prstGeom prst="rect">
            <a:avLst/>
          </a:prstGeom>
        </p:spPr>
        <p:txBody>
          <a:bodyPr vert="horz" lIns="0" tIns="0" rIns="0" bIns="0" anchor="b"/>
          <a:lstStyle>
            <a:lvl1pPr algn="l">
              <a:defRPr sz="2000" b="1" spc="-8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Title</a:t>
            </a:r>
            <a:endParaRPr lang="en-US" dirty="0"/>
          </a:p>
        </p:txBody>
      </p:sp>
      <p:sp>
        <p:nvSpPr>
          <p:cNvPr id="26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62381" y="886432"/>
            <a:ext cx="8407172" cy="268849"/>
          </a:xfrm>
          <a:prstGeom prst="rect">
            <a:avLst/>
          </a:prstGeom>
        </p:spPr>
        <p:txBody>
          <a:bodyPr vert="horz" lIns="0" tIns="0" rIns="0" bIns="0" anchor="t"/>
          <a:lstStyle>
            <a:lvl1pPr>
              <a:buNone/>
              <a:defRPr sz="1500" b="1" spc="-60">
                <a:solidFill>
                  <a:srgbClr val="FFFFFF"/>
                </a:solidFill>
              </a:defRPr>
            </a:lvl1pPr>
            <a:lvl2pPr>
              <a:buNone/>
              <a:defRPr sz="1400" b="1"/>
            </a:lvl2pPr>
            <a:lvl3pPr>
              <a:buNone/>
              <a:defRPr sz="1400" b="1"/>
            </a:lvl3pPr>
            <a:lvl4pPr>
              <a:buNone/>
              <a:defRPr sz="1400" b="1"/>
            </a:lvl4pPr>
            <a:lvl5pPr>
              <a:buNone/>
              <a:defRPr sz="1400" b="1"/>
            </a:lvl5pPr>
          </a:lstStyle>
          <a:p>
            <a:pPr lvl="0"/>
            <a:r>
              <a:rPr lang="en-US" dirty="0" smtClean="0"/>
              <a:t>Subtitle</a:t>
            </a:r>
          </a:p>
        </p:txBody>
      </p:sp>
      <p:grpSp>
        <p:nvGrpSpPr>
          <p:cNvPr id="38" name="Group 37"/>
          <p:cNvGrpSpPr/>
          <p:nvPr/>
        </p:nvGrpSpPr>
        <p:grpSpPr>
          <a:xfrm>
            <a:off x="259244" y="5464293"/>
            <a:ext cx="543261" cy="117358"/>
            <a:chOff x="16712421" y="4152115"/>
            <a:chExt cx="3102095" cy="603113"/>
          </a:xfrm>
          <a:solidFill>
            <a:schemeClr val="bg1"/>
          </a:solidFill>
        </p:grpSpPr>
        <p:grpSp>
          <p:nvGrpSpPr>
            <p:cNvPr id="39" name="Group 4"/>
            <p:cNvGrpSpPr>
              <a:grpSpLocks noChangeAspect="1"/>
            </p:cNvGrpSpPr>
            <p:nvPr/>
          </p:nvGrpSpPr>
          <p:grpSpPr bwMode="auto">
            <a:xfrm>
              <a:off x="17625353" y="4230601"/>
              <a:ext cx="2189163" cy="407786"/>
              <a:chOff x="12934" y="526"/>
              <a:chExt cx="1734" cy="323"/>
            </a:xfrm>
            <a:grpFill/>
          </p:grpSpPr>
          <p:sp>
            <p:nvSpPr>
              <p:cNvPr id="44" name="Freeform 43"/>
              <p:cNvSpPr>
                <a:spLocks/>
              </p:cNvSpPr>
              <p:nvPr/>
            </p:nvSpPr>
            <p:spPr bwMode="auto">
              <a:xfrm>
                <a:off x="12934" y="545"/>
                <a:ext cx="201" cy="298"/>
              </a:xfrm>
              <a:custGeom>
                <a:avLst/>
                <a:gdLst>
                  <a:gd name="T0" fmla="*/ 1047 w 1410"/>
                  <a:gd name="T1" fmla="*/ 2083 h 2083"/>
                  <a:gd name="T2" fmla="*/ 580 w 1410"/>
                  <a:gd name="T3" fmla="*/ 1105 h 2083"/>
                  <a:gd name="T4" fmla="*/ 421 w 1410"/>
                  <a:gd name="T5" fmla="*/ 755 h 2083"/>
                  <a:gd name="T6" fmla="*/ 315 w 1410"/>
                  <a:gd name="T7" fmla="*/ 488 h 2083"/>
                  <a:gd name="T8" fmla="*/ 306 w 1410"/>
                  <a:gd name="T9" fmla="*/ 496 h 2083"/>
                  <a:gd name="T10" fmla="*/ 322 w 1410"/>
                  <a:gd name="T11" fmla="*/ 782 h 2083"/>
                  <a:gd name="T12" fmla="*/ 327 w 1410"/>
                  <a:gd name="T13" fmla="*/ 1074 h 2083"/>
                  <a:gd name="T14" fmla="*/ 340 w 1410"/>
                  <a:gd name="T15" fmla="*/ 2083 h 2083"/>
                  <a:gd name="T16" fmla="*/ 0 w 1410"/>
                  <a:gd name="T17" fmla="*/ 2083 h 2083"/>
                  <a:gd name="T18" fmla="*/ 0 w 1410"/>
                  <a:gd name="T19" fmla="*/ 0 h 2083"/>
                  <a:gd name="T20" fmla="*/ 391 w 1410"/>
                  <a:gd name="T21" fmla="*/ 0 h 2083"/>
                  <a:gd name="T22" fmla="*/ 896 w 1410"/>
                  <a:gd name="T23" fmla="*/ 1018 h 2083"/>
                  <a:gd name="T24" fmla="*/ 967 w 1410"/>
                  <a:gd name="T25" fmla="*/ 1169 h 2083"/>
                  <a:gd name="T26" fmla="*/ 1029 w 1410"/>
                  <a:gd name="T27" fmla="*/ 1322 h 2083"/>
                  <a:gd name="T28" fmla="*/ 1110 w 1410"/>
                  <a:gd name="T29" fmla="*/ 1553 h 2083"/>
                  <a:gd name="T30" fmla="*/ 1119 w 1410"/>
                  <a:gd name="T31" fmla="*/ 1544 h 2083"/>
                  <a:gd name="T32" fmla="*/ 1100 w 1410"/>
                  <a:gd name="T33" fmla="*/ 1279 h 2083"/>
                  <a:gd name="T34" fmla="*/ 1088 w 1410"/>
                  <a:gd name="T35" fmla="*/ 951 h 2083"/>
                  <a:gd name="T36" fmla="*/ 1083 w 1410"/>
                  <a:gd name="T37" fmla="*/ 0 h 2083"/>
                  <a:gd name="T38" fmla="*/ 1410 w 1410"/>
                  <a:gd name="T39" fmla="*/ 0 h 2083"/>
                  <a:gd name="T40" fmla="*/ 1410 w 1410"/>
                  <a:gd name="T41" fmla="*/ 2083 h 2083"/>
                  <a:gd name="T42" fmla="*/ 1047 w 1410"/>
                  <a:gd name="T43" fmla="*/ 2083 h 2083"/>
                  <a:gd name="T44" fmla="*/ 1047 w 1410"/>
                  <a:gd name="T45" fmla="*/ 2083 h 20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410" h="2083">
                    <a:moveTo>
                      <a:pt x="1047" y="2083"/>
                    </a:moveTo>
                    <a:lnTo>
                      <a:pt x="580" y="1105"/>
                    </a:lnTo>
                    <a:lnTo>
                      <a:pt x="421" y="755"/>
                    </a:lnTo>
                    <a:lnTo>
                      <a:pt x="315" y="488"/>
                    </a:lnTo>
                    <a:lnTo>
                      <a:pt x="306" y="496"/>
                    </a:lnTo>
                    <a:lnTo>
                      <a:pt x="322" y="782"/>
                    </a:lnTo>
                    <a:lnTo>
                      <a:pt x="327" y="1074"/>
                    </a:lnTo>
                    <a:lnTo>
                      <a:pt x="340" y="2083"/>
                    </a:lnTo>
                    <a:lnTo>
                      <a:pt x="0" y="2083"/>
                    </a:lnTo>
                    <a:lnTo>
                      <a:pt x="0" y="0"/>
                    </a:lnTo>
                    <a:lnTo>
                      <a:pt x="391" y="0"/>
                    </a:lnTo>
                    <a:lnTo>
                      <a:pt x="896" y="1018"/>
                    </a:lnTo>
                    <a:lnTo>
                      <a:pt x="967" y="1169"/>
                    </a:lnTo>
                    <a:lnTo>
                      <a:pt x="1029" y="1322"/>
                    </a:lnTo>
                    <a:lnTo>
                      <a:pt x="1110" y="1553"/>
                    </a:lnTo>
                    <a:lnTo>
                      <a:pt x="1119" y="1544"/>
                    </a:lnTo>
                    <a:lnTo>
                      <a:pt x="1100" y="1279"/>
                    </a:lnTo>
                    <a:lnTo>
                      <a:pt x="1088" y="951"/>
                    </a:lnTo>
                    <a:lnTo>
                      <a:pt x="1083" y="0"/>
                    </a:lnTo>
                    <a:lnTo>
                      <a:pt x="1410" y="0"/>
                    </a:lnTo>
                    <a:lnTo>
                      <a:pt x="1410" y="2083"/>
                    </a:lnTo>
                    <a:lnTo>
                      <a:pt x="1047" y="2083"/>
                    </a:lnTo>
                    <a:lnTo>
                      <a:pt x="1047" y="208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 dirty="0">
                  <a:latin typeface="+mj-lt"/>
                </a:endParaRPr>
              </a:p>
            </p:txBody>
          </p:sp>
          <p:sp>
            <p:nvSpPr>
              <p:cNvPr id="45" name="Freeform 44"/>
              <p:cNvSpPr>
                <a:spLocks noEditPoints="1"/>
              </p:cNvSpPr>
              <p:nvPr/>
            </p:nvSpPr>
            <p:spPr bwMode="auto">
              <a:xfrm>
                <a:off x="13172" y="620"/>
                <a:ext cx="182" cy="229"/>
              </a:xfrm>
              <a:custGeom>
                <a:avLst/>
                <a:gdLst>
                  <a:gd name="T0" fmla="*/ 591 w 1273"/>
                  <a:gd name="T1" fmla="*/ 257 h 1598"/>
                  <a:gd name="T2" fmla="*/ 483 w 1273"/>
                  <a:gd name="T3" fmla="*/ 309 h 1598"/>
                  <a:gd name="T4" fmla="*/ 409 w 1273"/>
                  <a:gd name="T5" fmla="*/ 410 h 1598"/>
                  <a:gd name="T6" fmla="*/ 372 w 1273"/>
                  <a:gd name="T7" fmla="*/ 556 h 1598"/>
                  <a:gd name="T8" fmla="*/ 930 w 1273"/>
                  <a:gd name="T9" fmla="*/ 644 h 1598"/>
                  <a:gd name="T10" fmla="*/ 911 w 1273"/>
                  <a:gd name="T11" fmla="*/ 479 h 1598"/>
                  <a:gd name="T12" fmla="*/ 855 w 1273"/>
                  <a:gd name="T13" fmla="*/ 354 h 1598"/>
                  <a:gd name="T14" fmla="*/ 769 w 1273"/>
                  <a:gd name="T15" fmla="*/ 276 h 1598"/>
                  <a:gd name="T16" fmla="*/ 657 w 1273"/>
                  <a:gd name="T17" fmla="*/ 249 h 1598"/>
                  <a:gd name="T18" fmla="*/ 365 w 1273"/>
                  <a:gd name="T19" fmla="*/ 888 h 1598"/>
                  <a:gd name="T20" fmla="*/ 368 w 1273"/>
                  <a:gd name="T21" fmla="*/ 991 h 1598"/>
                  <a:gd name="T22" fmla="*/ 405 w 1273"/>
                  <a:gd name="T23" fmla="*/ 1142 h 1598"/>
                  <a:gd name="T24" fmla="*/ 491 w 1273"/>
                  <a:gd name="T25" fmla="*/ 1264 h 1598"/>
                  <a:gd name="T26" fmla="*/ 639 w 1273"/>
                  <a:gd name="T27" fmla="*/ 1335 h 1598"/>
                  <a:gd name="T28" fmla="*/ 843 w 1273"/>
                  <a:gd name="T29" fmla="*/ 1336 h 1598"/>
                  <a:gd name="T30" fmla="*/ 1032 w 1273"/>
                  <a:gd name="T31" fmla="*/ 1260 h 1598"/>
                  <a:gd name="T32" fmla="*/ 1250 w 1273"/>
                  <a:gd name="T33" fmla="*/ 1397 h 1598"/>
                  <a:gd name="T34" fmla="*/ 993 w 1273"/>
                  <a:gd name="T35" fmla="*/ 1548 h 1598"/>
                  <a:gd name="T36" fmla="*/ 702 w 1273"/>
                  <a:gd name="T37" fmla="*/ 1598 h 1598"/>
                  <a:gd name="T38" fmla="*/ 548 w 1273"/>
                  <a:gd name="T39" fmla="*/ 1583 h 1598"/>
                  <a:gd name="T40" fmla="*/ 411 w 1273"/>
                  <a:gd name="T41" fmla="*/ 1542 h 1598"/>
                  <a:gd name="T42" fmla="*/ 290 w 1273"/>
                  <a:gd name="T43" fmla="*/ 1475 h 1598"/>
                  <a:gd name="T44" fmla="*/ 190 w 1273"/>
                  <a:gd name="T45" fmla="*/ 1382 h 1598"/>
                  <a:gd name="T46" fmla="*/ 109 w 1273"/>
                  <a:gd name="T47" fmla="*/ 1267 h 1598"/>
                  <a:gd name="T48" fmla="*/ 49 w 1273"/>
                  <a:gd name="T49" fmla="*/ 1131 h 1598"/>
                  <a:gd name="T50" fmla="*/ 13 w 1273"/>
                  <a:gd name="T51" fmla="*/ 975 h 1598"/>
                  <a:gd name="T52" fmla="*/ 12 w 1273"/>
                  <a:gd name="T53" fmla="*/ 615 h 1598"/>
                  <a:gd name="T54" fmla="*/ 46 w 1273"/>
                  <a:gd name="T55" fmla="*/ 458 h 1598"/>
                  <a:gd name="T56" fmla="*/ 105 w 1273"/>
                  <a:gd name="T57" fmla="*/ 323 h 1598"/>
                  <a:gd name="T58" fmla="*/ 190 w 1273"/>
                  <a:gd name="T59" fmla="*/ 205 h 1598"/>
                  <a:gd name="T60" fmla="*/ 288 w 1273"/>
                  <a:gd name="T61" fmla="*/ 113 h 1598"/>
                  <a:gd name="T62" fmla="*/ 397 w 1273"/>
                  <a:gd name="T63" fmla="*/ 49 h 1598"/>
                  <a:gd name="T64" fmla="*/ 519 w 1273"/>
                  <a:gd name="T65" fmla="*/ 12 h 1598"/>
                  <a:gd name="T66" fmla="*/ 767 w 1273"/>
                  <a:gd name="T67" fmla="*/ 7 h 1598"/>
                  <a:gd name="T68" fmla="*/ 976 w 1273"/>
                  <a:gd name="T69" fmla="*/ 82 h 1598"/>
                  <a:gd name="T70" fmla="*/ 1122 w 1273"/>
                  <a:gd name="T71" fmla="*/ 205 h 1598"/>
                  <a:gd name="T72" fmla="*/ 1195 w 1273"/>
                  <a:gd name="T73" fmla="*/ 325 h 1598"/>
                  <a:gd name="T74" fmla="*/ 1245 w 1273"/>
                  <a:gd name="T75" fmla="*/ 485 h 1598"/>
                  <a:gd name="T76" fmla="*/ 1270 w 1273"/>
                  <a:gd name="T77" fmla="*/ 693 h 1598"/>
                  <a:gd name="T78" fmla="*/ 1273 w 1273"/>
                  <a:gd name="T79" fmla="*/ 888 h 1598"/>
                  <a:gd name="T80" fmla="*/ 365 w 1273"/>
                  <a:gd name="T81" fmla="*/ 888 h 15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273" h="1598">
                    <a:moveTo>
                      <a:pt x="657" y="249"/>
                    </a:moveTo>
                    <a:lnTo>
                      <a:pt x="591" y="257"/>
                    </a:lnTo>
                    <a:lnTo>
                      <a:pt x="532" y="276"/>
                    </a:lnTo>
                    <a:lnTo>
                      <a:pt x="483" y="309"/>
                    </a:lnTo>
                    <a:lnTo>
                      <a:pt x="441" y="354"/>
                    </a:lnTo>
                    <a:lnTo>
                      <a:pt x="409" y="410"/>
                    </a:lnTo>
                    <a:lnTo>
                      <a:pt x="386" y="479"/>
                    </a:lnTo>
                    <a:lnTo>
                      <a:pt x="372" y="556"/>
                    </a:lnTo>
                    <a:lnTo>
                      <a:pt x="368" y="644"/>
                    </a:lnTo>
                    <a:lnTo>
                      <a:pt x="930" y="644"/>
                    </a:lnTo>
                    <a:lnTo>
                      <a:pt x="925" y="556"/>
                    </a:lnTo>
                    <a:lnTo>
                      <a:pt x="911" y="479"/>
                    </a:lnTo>
                    <a:lnTo>
                      <a:pt x="887" y="410"/>
                    </a:lnTo>
                    <a:lnTo>
                      <a:pt x="855" y="354"/>
                    </a:lnTo>
                    <a:lnTo>
                      <a:pt x="816" y="309"/>
                    </a:lnTo>
                    <a:lnTo>
                      <a:pt x="769" y="276"/>
                    </a:lnTo>
                    <a:lnTo>
                      <a:pt x="715" y="257"/>
                    </a:lnTo>
                    <a:lnTo>
                      <a:pt x="657" y="249"/>
                    </a:lnTo>
                    <a:lnTo>
                      <a:pt x="657" y="249"/>
                    </a:lnTo>
                    <a:close/>
                    <a:moveTo>
                      <a:pt x="365" y="888"/>
                    </a:moveTo>
                    <a:lnTo>
                      <a:pt x="365" y="912"/>
                    </a:lnTo>
                    <a:lnTo>
                      <a:pt x="368" y="991"/>
                    </a:lnTo>
                    <a:lnTo>
                      <a:pt x="382" y="1068"/>
                    </a:lnTo>
                    <a:lnTo>
                      <a:pt x="405" y="1142"/>
                    </a:lnTo>
                    <a:lnTo>
                      <a:pt x="440" y="1208"/>
                    </a:lnTo>
                    <a:lnTo>
                      <a:pt x="491" y="1264"/>
                    </a:lnTo>
                    <a:lnTo>
                      <a:pt x="557" y="1307"/>
                    </a:lnTo>
                    <a:lnTo>
                      <a:pt x="639" y="1335"/>
                    </a:lnTo>
                    <a:lnTo>
                      <a:pt x="741" y="1346"/>
                    </a:lnTo>
                    <a:lnTo>
                      <a:pt x="843" y="1336"/>
                    </a:lnTo>
                    <a:lnTo>
                      <a:pt x="940" y="1307"/>
                    </a:lnTo>
                    <a:lnTo>
                      <a:pt x="1032" y="1260"/>
                    </a:lnTo>
                    <a:lnTo>
                      <a:pt x="1120" y="1195"/>
                    </a:lnTo>
                    <a:lnTo>
                      <a:pt x="1250" y="1397"/>
                    </a:lnTo>
                    <a:lnTo>
                      <a:pt x="1125" y="1485"/>
                    </a:lnTo>
                    <a:lnTo>
                      <a:pt x="993" y="1548"/>
                    </a:lnTo>
                    <a:lnTo>
                      <a:pt x="851" y="1586"/>
                    </a:lnTo>
                    <a:lnTo>
                      <a:pt x="702" y="1598"/>
                    </a:lnTo>
                    <a:lnTo>
                      <a:pt x="623" y="1594"/>
                    </a:lnTo>
                    <a:lnTo>
                      <a:pt x="548" y="1583"/>
                    </a:lnTo>
                    <a:lnTo>
                      <a:pt x="477" y="1566"/>
                    </a:lnTo>
                    <a:lnTo>
                      <a:pt x="411" y="1542"/>
                    </a:lnTo>
                    <a:lnTo>
                      <a:pt x="348" y="1511"/>
                    </a:lnTo>
                    <a:lnTo>
                      <a:pt x="290" y="1475"/>
                    </a:lnTo>
                    <a:lnTo>
                      <a:pt x="238" y="1431"/>
                    </a:lnTo>
                    <a:lnTo>
                      <a:pt x="190" y="1382"/>
                    </a:lnTo>
                    <a:lnTo>
                      <a:pt x="146" y="1327"/>
                    </a:lnTo>
                    <a:lnTo>
                      <a:pt x="109" y="1267"/>
                    </a:lnTo>
                    <a:lnTo>
                      <a:pt x="76" y="1202"/>
                    </a:lnTo>
                    <a:lnTo>
                      <a:pt x="49" y="1131"/>
                    </a:lnTo>
                    <a:lnTo>
                      <a:pt x="28" y="1056"/>
                    </a:lnTo>
                    <a:lnTo>
                      <a:pt x="13" y="975"/>
                    </a:lnTo>
                    <a:lnTo>
                      <a:pt x="0" y="801"/>
                    </a:lnTo>
                    <a:lnTo>
                      <a:pt x="12" y="615"/>
                    </a:lnTo>
                    <a:lnTo>
                      <a:pt x="26" y="534"/>
                    </a:lnTo>
                    <a:lnTo>
                      <a:pt x="46" y="458"/>
                    </a:lnTo>
                    <a:lnTo>
                      <a:pt x="72" y="388"/>
                    </a:lnTo>
                    <a:lnTo>
                      <a:pt x="105" y="323"/>
                    </a:lnTo>
                    <a:lnTo>
                      <a:pt x="144" y="262"/>
                    </a:lnTo>
                    <a:lnTo>
                      <a:pt x="190" y="205"/>
                    </a:lnTo>
                    <a:lnTo>
                      <a:pt x="238" y="154"/>
                    </a:lnTo>
                    <a:lnTo>
                      <a:pt x="288" y="113"/>
                    </a:lnTo>
                    <a:lnTo>
                      <a:pt x="341" y="78"/>
                    </a:lnTo>
                    <a:lnTo>
                      <a:pt x="397" y="49"/>
                    </a:lnTo>
                    <a:lnTo>
                      <a:pt x="456" y="28"/>
                    </a:lnTo>
                    <a:lnTo>
                      <a:pt x="519" y="12"/>
                    </a:lnTo>
                    <a:lnTo>
                      <a:pt x="657" y="0"/>
                    </a:lnTo>
                    <a:lnTo>
                      <a:pt x="767" y="7"/>
                    </a:lnTo>
                    <a:lnTo>
                      <a:pt x="873" y="34"/>
                    </a:lnTo>
                    <a:lnTo>
                      <a:pt x="976" y="82"/>
                    </a:lnTo>
                    <a:lnTo>
                      <a:pt x="1075" y="157"/>
                    </a:lnTo>
                    <a:lnTo>
                      <a:pt x="1122" y="205"/>
                    </a:lnTo>
                    <a:lnTo>
                      <a:pt x="1161" y="260"/>
                    </a:lnTo>
                    <a:lnTo>
                      <a:pt x="1195" y="325"/>
                    </a:lnTo>
                    <a:lnTo>
                      <a:pt x="1224" y="400"/>
                    </a:lnTo>
                    <a:lnTo>
                      <a:pt x="1245" y="485"/>
                    </a:lnTo>
                    <a:lnTo>
                      <a:pt x="1261" y="582"/>
                    </a:lnTo>
                    <a:lnTo>
                      <a:pt x="1270" y="693"/>
                    </a:lnTo>
                    <a:lnTo>
                      <a:pt x="1273" y="819"/>
                    </a:lnTo>
                    <a:lnTo>
                      <a:pt x="1273" y="888"/>
                    </a:lnTo>
                    <a:lnTo>
                      <a:pt x="365" y="888"/>
                    </a:lnTo>
                    <a:lnTo>
                      <a:pt x="365" y="88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 dirty="0">
                  <a:latin typeface="+mj-lt"/>
                </a:endParaRPr>
              </a:p>
            </p:txBody>
          </p:sp>
          <p:sp>
            <p:nvSpPr>
              <p:cNvPr id="46" name="Freeform 45"/>
              <p:cNvSpPr>
                <a:spLocks/>
              </p:cNvSpPr>
              <p:nvPr/>
            </p:nvSpPr>
            <p:spPr bwMode="auto">
              <a:xfrm>
                <a:off x="13375" y="622"/>
                <a:ext cx="292" cy="222"/>
              </a:xfrm>
              <a:custGeom>
                <a:avLst/>
                <a:gdLst>
                  <a:gd name="T0" fmla="*/ 1301 w 2041"/>
                  <a:gd name="T1" fmla="*/ 1553 h 1553"/>
                  <a:gd name="T2" fmla="*/ 1046 w 2041"/>
                  <a:gd name="T3" fmla="*/ 576 h 1553"/>
                  <a:gd name="T4" fmla="*/ 1017 w 2041"/>
                  <a:gd name="T5" fmla="*/ 446 h 1553"/>
                  <a:gd name="T6" fmla="*/ 1015 w 2041"/>
                  <a:gd name="T7" fmla="*/ 437 h 1553"/>
                  <a:gd name="T8" fmla="*/ 1014 w 2041"/>
                  <a:gd name="T9" fmla="*/ 437 h 1553"/>
                  <a:gd name="T10" fmla="*/ 1009 w 2041"/>
                  <a:gd name="T11" fmla="*/ 437 h 1553"/>
                  <a:gd name="T12" fmla="*/ 1009 w 2041"/>
                  <a:gd name="T13" fmla="*/ 437 h 1553"/>
                  <a:gd name="T14" fmla="*/ 1009 w 2041"/>
                  <a:gd name="T15" fmla="*/ 438 h 1553"/>
                  <a:gd name="T16" fmla="*/ 1004 w 2041"/>
                  <a:gd name="T17" fmla="*/ 465 h 1553"/>
                  <a:gd name="T18" fmla="*/ 910 w 2041"/>
                  <a:gd name="T19" fmla="*/ 867 h 1553"/>
                  <a:gd name="T20" fmla="*/ 416 w 2041"/>
                  <a:gd name="T21" fmla="*/ 1553 h 1553"/>
                  <a:gd name="T22" fmla="*/ 329 w 2041"/>
                  <a:gd name="T23" fmla="*/ 0 h 1553"/>
                  <a:gd name="T24" fmla="*/ 549 w 2041"/>
                  <a:gd name="T25" fmla="*/ 1008 h 1553"/>
                  <a:gd name="T26" fmla="*/ 571 w 2041"/>
                  <a:gd name="T27" fmla="*/ 1128 h 1553"/>
                  <a:gd name="T28" fmla="*/ 572 w 2041"/>
                  <a:gd name="T29" fmla="*/ 1137 h 1553"/>
                  <a:gd name="T30" fmla="*/ 572 w 2041"/>
                  <a:gd name="T31" fmla="*/ 1137 h 1553"/>
                  <a:gd name="T32" fmla="*/ 581 w 2041"/>
                  <a:gd name="T33" fmla="*/ 1137 h 1553"/>
                  <a:gd name="T34" fmla="*/ 581 w 2041"/>
                  <a:gd name="T35" fmla="*/ 1137 h 1553"/>
                  <a:gd name="T36" fmla="*/ 581 w 2041"/>
                  <a:gd name="T37" fmla="*/ 1135 h 1553"/>
                  <a:gd name="T38" fmla="*/ 587 w 2041"/>
                  <a:gd name="T39" fmla="*/ 1103 h 1553"/>
                  <a:gd name="T40" fmla="*/ 669 w 2041"/>
                  <a:gd name="T41" fmla="*/ 728 h 1553"/>
                  <a:gd name="T42" fmla="*/ 1189 w 2041"/>
                  <a:gd name="T43" fmla="*/ 24 h 1553"/>
                  <a:gd name="T44" fmla="*/ 1432 w 2041"/>
                  <a:gd name="T45" fmla="*/ 1019 h 1553"/>
                  <a:gd name="T46" fmla="*/ 1456 w 2041"/>
                  <a:gd name="T47" fmla="*/ 1135 h 1553"/>
                  <a:gd name="T48" fmla="*/ 1457 w 2041"/>
                  <a:gd name="T49" fmla="*/ 1143 h 1553"/>
                  <a:gd name="T50" fmla="*/ 1457 w 2041"/>
                  <a:gd name="T51" fmla="*/ 1144 h 1553"/>
                  <a:gd name="T52" fmla="*/ 1466 w 2041"/>
                  <a:gd name="T53" fmla="*/ 1144 h 1553"/>
                  <a:gd name="T54" fmla="*/ 1466 w 2041"/>
                  <a:gd name="T55" fmla="*/ 1144 h 1553"/>
                  <a:gd name="T56" fmla="*/ 1466 w 2041"/>
                  <a:gd name="T57" fmla="*/ 1143 h 1553"/>
                  <a:gd name="T58" fmla="*/ 1467 w 2041"/>
                  <a:gd name="T59" fmla="*/ 1133 h 1553"/>
                  <a:gd name="T60" fmla="*/ 1489 w 2041"/>
                  <a:gd name="T61" fmla="*/ 1005 h 1553"/>
                  <a:gd name="T62" fmla="*/ 1698 w 2041"/>
                  <a:gd name="T63" fmla="*/ 24 h 1553"/>
                  <a:gd name="T64" fmla="*/ 1610 w 2041"/>
                  <a:gd name="T65" fmla="*/ 1553 h 15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041" h="1553">
                    <a:moveTo>
                      <a:pt x="1610" y="1553"/>
                    </a:moveTo>
                    <a:lnTo>
                      <a:pt x="1301" y="1553"/>
                    </a:lnTo>
                    <a:lnTo>
                      <a:pt x="1114" y="852"/>
                    </a:lnTo>
                    <a:lnTo>
                      <a:pt x="1046" y="576"/>
                    </a:lnTo>
                    <a:lnTo>
                      <a:pt x="1024" y="476"/>
                    </a:lnTo>
                    <a:lnTo>
                      <a:pt x="1017" y="446"/>
                    </a:lnTo>
                    <a:lnTo>
                      <a:pt x="1015" y="439"/>
                    </a:lnTo>
                    <a:lnTo>
                      <a:pt x="1015" y="437"/>
                    </a:lnTo>
                    <a:lnTo>
                      <a:pt x="1014" y="437"/>
                    </a:lnTo>
                    <a:lnTo>
                      <a:pt x="1014" y="437"/>
                    </a:lnTo>
                    <a:lnTo>
                      <a:pt x="1014" y="437"/>
                    </a:lnTo>
                    <a:lnTo>
                      <a:pt x="1009" y="437"/>
                    </a:lnTo>
                    <a:lnTo>
                      <a:pt x="1009" y="437"/>
                    </a:lnTo>
                    <a:lnTo>
                      <a:pt x="1009" y="437"/>
                    </a:lnTo>
                    <a:lnTo>
                      <a:pt x="1009" y="437"/>
                    </a:lnTo>
                    <a:lnTo>
                      <a:pt x="1009" y="438"/>
                    </a:lnTo>
                    <a:lnTo>
                      <a:pt x="1008" y="443"/>
                    </a:lnTo>
                    <a:lnTo>
                      <a:pt x="1004" y="465"/>
                    </a:lnTo>
                    <a:lnTo>
                      <a:pt x="988" y="547"/>
                    </a:lnTo>
                    <a:lnTo>
                      <a:pt x="910" y="867"/>
                    </a:lnTo>
                    <a:lnTo>
                      <a:pt x="725" y="1553"/>
                    </a:lnTo>
                    <a:lnTo>
                      <a:pt x="416" y="1553"/>
                    </a:lnTo>
                    <a:lnTo>
                      <a:pt x="0" y="45"/>
                    </a:lnTo>
                    <a:lnTo>
                      <a:pt x="329" y="0"/>
                    </a:lnTo>
                    <a:lnTo>
                      <a:pt x="494" y="738"/>
                    </a:lnTo>
                    <a:lnTo>
                      <a:pt x="549" y="1008"/>
                    </a:lnTo>
                    <a:lnTo>
                      <a:pt x="566" y="1102"/>
                    </a:lnTo>
                    <a:lnTo>
                      <a:pt x="571" y="1128"/>
                    </a:lnTo>
                    <a:lnTo>
                      <a:pt x="572" y="1135"/>
                    </a:lnTo>
                    <a:lnTo>
                      <a:pt x="572" y="1137"/>
                    </a:lnTo>
                    <a:lnTo>
                      <a:pt x="572" y="1137"/>
                    </a:lnTo>
                    <a:lnTo>
                      <a:pt x="572" y="1137"/>
                    </a:lnTo>
                    <a:lnTo>
                      <a:pt x="573" y="1137"/>
                    </a:lnTo>
                    <a:lnTo>
                      <a:pt x="581" y="1137"/>
                    </a:lnTo>
                    <a:lnTo>
                      <a:pt x="581" y="1137"/>
                    </a:lnTo>
                    <a:lnTo>
                      <a:pt x="581" y="1137"/>
                    </a:lnTo>
                    <a:lnTo>
                      <a:pt x="581" y="1137"/>
                    </a:lnTo>
                    <a:lnTo>
                      <a:pt x="581" y="1135"/>
                    </a:lnTo>
                    <a:lnTo>
                      <a:pt x="582" y="1129"/>
                    </a:lnTo>
                    <a:lnTo>
                      <a:pt x="587" y="1103"/>
                    </a:lnTo>
                    <a:lnTo>
                      <a:pt x="604" y="1012"/>
                    </a:lnTo>
                    <a:lnTo>
                      <a:pt x="669" y="728"/>
                    </a:lnTo>
                    <a:lnTo>
                      <a:pt x="864" y="24"/>
                    </a:lnTo>
                    <a:lnTo>
                      <a:pt x="1189" y="24"/>
                    </a:lnTo>
                    <a:lnTo>
                      <a:pt x="1361" y="710"/>
                    </a:lnTo>
                    <a:lnTo>
                      <a:pt x="1432" y="1019"/>
                    </a:lnTo>
                    <a:lnTo>
                      <a:pt x="1451" y="1111"/>
                    </a:lnTo>
                    <a:lnTo>
                      <a:pt x="1456" y="1135"/>
                    </a:lnTo>
                    <a:lnTo>
                      <a:pt x="1457" y="1142"/>
                    </a:lnTo>
                    <a:lnTo>
                      <a:pt x="1457" y="1143"/>
                    </a:lnTo>
                    <a:lnTo>
                      <a:pt x="1457" y="1144"/>
                    </a:lnTo>
                    <a:lnTo>
                      <a:pt x="1457" y="1144"/>
                    </a:lnTo>
                    <a:lnTo>
                      <a:pt x="1457" y="1144"/>
                    </a:lnTo>
                    <a:lnTo>
                      <a:pt x="1466" y="1144"/>
                    </a:lnTo>
                    <a:lnTo>
                      <a:pt x="1466" y="1144"/>
                    </a:lnTo>
                    <a:lnTo>
                      <a:pt x="1466" y="1144"/>
                    </a:lnTo>
                    <a:lnTo>
                      <a:pt x="1466" y="1144"/>
                    </a:lnTo>
                    <a:lnTo>
                      <a:pt x="1466" y="1143"/>
                    </a:lnTo>
                    <a:lnTo>
                      <a:pt x="1466" y="1141"/>
                    </a:lnTo>
                    <a:lnTo>
                      <a:pt x="1467" y="1133"/>
                    </a:lnTo>
                    <a:lnTo>
                      <a:pt x="1473" y="1104"/>
                    </a:lnTo>
                    <a:lnTo>
                      <a:pt x="1489" y="1005"/>
                    </a:lnTo>
                    <a:lnTo>
                      <a:pt x="1541" y="734"/>
                    </a:lnTo>
                    <a:lnTo>
                      <a:pt x="1698" y="24"/>
                    </a:lnTo>
                    <a:lnTo>
                      <a:pt x="2041" y="24"/>
                    </a:lnTo>
                    <a:lnTo>
                      <a:pt x="1610" y="1553"/>
                    </a:lnTo>
                    <a:lnTo>
                      <a:pt x="1610" y="15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 dirty="0">
                  <a:latin typeface="+mj-lt"/>
                </a:endParaRPr>
              </a:p>
            </p:txBody>
          </p:sp>
          <p:sp>
            <p:nvSpPr>
              <p:cNvPr id="47" name="Freeform 46"/>
              <p:cNvSpPr>
                <a:spLocks noEditPoints="1"/>
              </p:cNvSpPr>
              <p:nvPr/>
            </p:nvSpPr>
            <p:spPr bwMode="auto">
              <a:xfrm>
                <a:off x="13798" y="545"/>
                <a:ext cx="203" cy="298"/>
              </a:xfrm>
              <a:custGeom>
                <a:avLst/>
                <a:gdLst>
                  <a:gd name="T0" fmla="*/ 529 w 1423"/>
                  <a:gd name="T1" fmla="*/ 280 h 2083"/>
                  <a:gd name="T2" fmla="*/ 340 w 1423"/>
                  <a:gd name="T3" fmla="*/ 280 h 2083"/>
                  <a:gd name="T4" fmla="*/ 340 w 1423"/>
                  <a:gd name="T5" fmla="*/ 939 h 2083"/>
                  <a:gd name="T6" fmla="*/ 517 w 1423"/>
                  <a:gd name="T7" fmla="*/ 939 h 2083"/>
                  <a:gd name="T8" fmla="*/ 637 w 1423"/>
                  <a:gd name="T9" fmla="*/ 934 h 2083"/>
                  <a:gd name="T10" fmla="*/ 731 w 1423"/>
                  <a:gd name="T11" fmla="*/ 919 h 2083"/>
                  <a:gd name="T12" fmla="*/ 803 w 1423"/>
                  <a:gd name="T13" fmla="*/ 892 h 2083"/>
                  <a:gd name="T14" fmla="*/ 857 w 1423"/>
                  <a:gd name="T15" fmla="*/ 852 h 2083"/>
                  <a:gd name="T16" fmla="*/ 895 w 1423"/>
                  <a:gd name="T17" fmla="*/ 803 h 2083"/>
                  <a:gd name="T18" fmla="*/ 925 w 1423"/>
                  <a:gd name="T19" fmla="*/ 745 h 2083"/>
                  <a:gd name="T20" fmla="*/ 944 w 1423"/>
                  <a:gd name="T21" fmla="*/ 676 h 2083"/>
                  <a:gd name="T22" fmla="*/ 951 w 1423"/>
                  <a:gd name="T23" fmla="*/ 598 h 2083"/>
                  <a:gd name="T24" fmla="*/ 944 w 1423"/>
                  <a:gd name="T25" fmla="*/ 525 h 2083"/>
                  <a:gd name="T26" fmla="*/ 927 w 1423"/>
                  <a:gd name="T27" fmla="*/ 460 h 2083"/>
                  <a:gd name="T28" fmla="*/ 899 w 1423"/>
                  <a:gd name="T29" fmla="*/ 405 h 2083"/>
                  <a:gd name="T30" fmla="*/ 855 w 1423"/>
                  <a:gd name="T31" fmla="*/ 361 h 2083"/>
                  <a:gd name="T32" fmla="*/ 797 w 1423"/>
                  <a:gd name="T33" fmla="*/ 325 h 2083"/>
                  <a:gd name="T34" fmla="*/ 725 w 1423"/>
                  <a:gd name="T35" fmla="*/ 300 h 2083"/>
                  <a:gd name="T36" fmla="*/ 635 w 1423"/>
                  <a:gd name="T37" fmla="*/ 285 h 2083"/>
                  <a:gd name="T38" fmla="*/ 529 w 1423"/>
                  <a:gd name="T39" fmla="*/ 280 h 2083"/>
                  <a:gd name="T40" fmla="*/ 529 w 1423"/>
                  <a:gd name="T41" fmla="*/ 280 h 2083"/>
                  <a:gd name="T42" fmla="*/ 1011 w 1423"/>
                  <a:gd name="T43" fmla="*/ 2083 h 2083"/>
                  <a:gd name="T44" fmla="*/ 830 w 1423"/>
                  <a:gd name="T45" fmla="*/ 1761 h 2083"/>
                  <a:gd name="T46" fmla="*/ 730 w 1423"/>
                  <a:gd name="T47" fmla="*/ 1589 h 2083"/>
                  <a:gd name="T48" fmla="*/ 642 w 1423"/>
                  <a:gd name="T49" fmla="*/ 1451 h 2083"/>
                  <a:gd name="T50" fmla="*/ 559 w 1423"/>
                  <a:gd name="T51" fmla="*/ 1339 h 2083"/>
                  <a:gd name="T52" fmla="*/ 475 w 1423"/>
                  <a:gd name="T53" fmla="*/ 1246 h 2083"/>
                  <a:gd name="T54" fmla="*/ 418 w 1423"/>
                  <a:gd name="T55" fmla="*/ 1201 h 2083"/>
                  <a:gd name="T56" fmla="*/ 384 w 1423"/>
                  <a:gd name="T57" fmla="*/ 1188 h 2083"/>
                  <a:gd name="T58" fmla="*/ 340 w 1423"/>
                  <a:gd name="T59" fmla="*/ 1183 h 2083"/>
                  <a:gd name="T60" fmla="*/ 340 w 1423"/>
                  <a:gd name="T61" fmla="*/ 2083 h 2083"/>
                  <a:gd name="T62" fmla="*/ 0 w 1423"/>
                  <a:gd name="T63" fmla="*/ 2083 h 2083"/>
                  <a:gd name="T64" fmla="*/ 0 w 1423"/>
                  <a:gd name="T65" fmla="*/ 0 h 2083"/>
                  <a:gd name="T66" fmla="*/ 634 w 1423"/>
                  <a:gd name="T67" fmla="*/ 0 h 2083"/>
                  <a:gd name="T68" fmla="*/ 797 w 1423"/>
                  <a:gd name="T69" fmla="*/ 12 h 2083"/>
                  <a:gd name="T70" fmla="*/ 937 w 1423"/>
                  <a:gd name="T71" fmla="*/ 47 h 2083"/>
                  <a:gd name="T72" fmla="*/ 998 w 1423"/>
                  <a:gd name="T73" fmla="*/ 73 h 2083"/>
                  <a:gd name="T74" fmla="*/ 1053 w 1423"/>
                  <a:gd name="T75" fmla="*/ 103 h 2083"/>
                  <a:gd name="T76" fmla="*/ 1148 w 1423"/>
                  <a:gd name="T77" fmla="*/ 176 h 2083"/>
                  <a:gd name="T78" fmla="*/ 1221 w 1423"/>
                  <a:gd name="T79" fmla="*/ 265 h 2083"/>
                  <a:gd name="T80" fmla="*/ 1272 w 1423"/>
                  <a:gd name="T81" fmla="*/ 366 h 2083"/>
                  <a:gd name="T82" fmla="*/ 1302 w 1423"/>
                  <a:gd name="T83" fmla="*/ 477 h 2083"/>
                  <a:gd name="T84" fmla="*/ 1311 w 1423"/>
                  <a:gd name="T85" fmla="*/ 596 h 2083"/>
                  <a:gd name="T86" fmla="*/ 1303 w 1423"/>
                  <a:gd name="T87" fmla="*/ 706 h 2083"/>
                  <a:gd name="T88" fmla="*/ 1276 w 1423"/>
                  <a:gd name="T89" fmla="*/ 811 h 2083"/>
                  <a:gd name="T90" fmla="*/ 1233 w 1423"/>
                  <a:gd name="T91" fmla="*/ 908 h 2083"/>
                  <a:gd name="T92" fmla="*/ 1175 w 1423"/>
                  <a:gd name="T93" fmla="*/ 994 h 2083"/>
                  <a:gd name="T94" fmla="*/ 1100 w 1423"/>
                  <a:gd name="T95" fmla="*/ 1066 h 2083"/>
                  <a:gd name="T96" fmla="*/ 1012 w 1423"/>
                  <a:gd name="T97" fmla="*/ 1120 h 2083"/>
                  <a:gd name="T98" fmla="*/ 909 w 1423"/>
                  <a:gd name="T99" fmla="*/ 1155 h 2083"/>
                  <a:gd name="T100" fmla="*/ 794 w 1423"/>
                  <a:gd name="T101" fmla="*/ 1168 h 2083"/>
                  <a:gd name="T102" fmla="*/ 825 w 1423"/>
                  <a:gd name="T103" fmla="*/ 1190 h 2083"/>
                  <a:gd name="T104" fmla="*/ 861 w 1423"/>
                  <a:gd name="T105" fmla="*/ 1224 h 2083"/>
                  <a:gd name="T106" fmla="*/ 942 w 1423"/>
                  <a:gd name="T107" fmla="*/ 1325 h 2083"/>
                  <a:gd name="T108" fmla="*/ 1031 w 1423"/>
                  <a:gd name="T109" fmla="*/ 1451 h 2083"/>
                  <a:gd name="T110" fmla="*/ 1116 w 1423"/>
                  <a:gd name="T111" fmla="*/ 1584 h 2083"/>
                  <a:gd name="T112" fmla="*/ 1423 w 1423"/>
                  <a:gd name="T113" fmla="*/ 2083 h 2083"/>
                  <a:gd name="T114" fmla="*/ 1011 w 1423"/>
                  <a:gd name="T115" fmla="*/ 2083 h 2083"/>
                  <a:gd name="T116" fmla="*/ 1011 w 1423"/>
                  <a:gd name="T117" fmla="*/ 2083 h 20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423" h="2083">
                    <a:moveTo>
                      <a:pt x="529" y="280"/>
                    </a:moveTo>
                    <a:lnTo>
                      <a:pt x="340" y="280"/>
                    </a:lnTo>
                    <a:lnTo>
                      <a:pt x="340" y="939"/>
                    </a:lnTo>
                    <a:lnTo>
                      <a:pt x="517" y="939"/>
                    </a:lnTo>
                    <a:lnTo>
                      <a:pt x="637" y="934"/>
                    </a:lnTo>
                    <a:lnTo>
                      <a:pt x="731" y="919"/>
                    </a:lnTo>
                    <a:lnTo>
                      <a:pt x="803" y="892"/>
                    </a:lnTo>
                    <a:lnTo>
                      <a:pt x="857" y="852"/>
                    </a:lnTo>
                    <a:lnTo>
                      <a:pt x="895" y="803"/>
                    </a:lnTo>
                    <a:lnTo>
                      <a:pt x="925" y="745"/>
                    </a:lnTo>
                    <a:lnTo>
                      <a:pt x="944" y="676"/>
                    </a:lnTo>
                    <a:lnTo>
                      <a:pt x="951" y="598"/>
                    </a:lnTo>
                    <a:lnTo>
                      <a:pt x="944" y="525"/>
                    </a:lnTo>
                    <a:lnTo>
                      <a:pt x="927" y="460"/>
                    </a:lnTo>
                    <a:lnTo>
                      <a:pt x="899" y="405"/>
                    </a:lnTo>
                    <a:lnTo>
                      <a:pt x="855" y="361"/>
                    </a:lnTo>
                    <a:lnTo>
                      <a:pt x="797" y="325"/>
                    </a:lnTo>
                    <a:lnTo>
                      <a:pt x="725" y="300"/>
                    </a:lnTo>
                    <a:lnTo>
                      <a:pt x="635" y="285"/>
                    </a:lnTo>
                    <a:lnTo>
                      <a:pt x="529" y="280"/>
                    </a:lnTo>
                    <a:lnTo>
                      <a:pt x="529" y="280"/>
                    </a:lnTo>
                    <a:close/>
                    <a:moveTo>
                      <a:pt x="1011" y="2083"/>
                    </a:moveTo>
                    <a:lnTo>
                      <a:pt x="830" y="1761"/>
                    </a:lnTo>
                    <a:lnTo>
                      <a:pt x="730" y="1589"/>
                    </a:lnTo>
                    <a:lnTo>
                      <a:pt x="642" y="1451"/>
                    </a:lnTo>
                    <a:lnTo>
                      <a:pt x="559" y="1339"/>
                    </a:lnTo>
                    <a:lnTo>
                      <a:pt x="475" y="1246"/>
                    </a:lnTo>
                    <a:lnTo>
                      <a:pt x="418" y="1201"/>
                    </a:lnTo>
                    <a:lnTo>
                      <a:pt x="384" y="1188"/>
                    </a:lnTo>
                    <a:lnTo>
                      <a:pt x="340" y="1183"/>
                    </a:lnTo>
                    <a:lnTo>
                      <a:pt x="340" y="2083"/>
                    </a:lnTo>
                    <a:lnTo>
                      <a:pt x="0" y="2083"/>
                    </a:lnTo>
                    <a:lnTo>
                      <a:pt x="0" y="0"/>
                    </a:lnTo>
                    <a:lnTo>
                      <a:pt x="634" y="0"/>
                    </a:lnTo>
                    <a:lnTo>
                      <a:pt x="797" y="12"/>
                    </a:lnTo>
                    <a:lnTo>
                      <a:pt x="937" y="47"/>
                    </a:lnTo>
                    <a:lnTo>
                      <a:pt x="998" y="73"/>
                    </a:lnTo>
                    <a:lnTo>
                      <a:pt x="1053" y="103"/>
                    </a:lnTo>
                    <a:lnTo>
                      <a:pt x="1148" y="176"/>
                    </a:lnTo>
                    <a:lnTo>
                      <a:pt x="1221" y="265"/>
                    </a:lnTo>
                    <a:lnTo>
                      <a:pt x="1272" y="366"/>
                    </a:lnTo>
                    <a:lnTo>
                      <a:pt x="1302" y="477"/>
                    </a:lnTo>
                    <a:lnTo>
                      <a:pt x="1311" y="596"/>
                    </a:lnTo>
                    <a:lnTo>
                      <a:pt x="1303" y="706"/>
                    </a:lnTo>
                    <a:lnTo>
                      <a:pt x="1276" y="811"/>
                    </a:lnTo>
                    <a:lnTo>
                      <a:pt x="1233" y="908"/>
                    </a:lnTo>
                    <a:lnTo>
                      <a:pt x="1175" y="994"/>
                    </a:lnTo>
                    <a:lnTo>
                      <a:pt x="1100" y="1066"/>
                    </a:lnTo>
                    <a:lnTo>
                      <a:pt x="1012" y="1120"/>
                    </a:lnTo>
                    <a:lnTo>
                      <a:pt x="909" y="1155"/>
                    </a:lnTo>
                    <a:lnTo>
                      <a:pt x="794" y="1168"/>
                    </a:lnTo>
                    <a:lnTo>
                      <a:pt x="825" y="1190"/>
                    </a:lnTo>
                    <a:lnTo>
                      <a:pt x="861" y="1224"/>
                    </a:lnTo>
                    <a:lnTo>
                      <a:pt x="942" y="1325"/>
                    </a:lnTo>
                    <a:lnTo>
                      <a:pt x="1031" y="1451"/>
                    </a:lnTo>
                    <a:lnTo>
                      <a:pt x="1116" y="1584"/>
                    </a:lnTo>
                    <a:lnTo>
                      <a:pt x="1423" y="2083"/>
                    </a:lnTo>
                    <a:lnTo>
                      <a:pt x="1011" y="2083"/>
                    </a:lnTo>
                    <a:lnTo>
                      <a:pt x="1011" y="208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 dirty="0">
                  <a:latin typeface="+mj-lt"/>
                </a:endParaRPr>
              </a:p>
            </p:txBody>
          </p:sp>
          <p:sp>
            <p:nvSpPr>
              <p:cNvPr id="48" name="Freeform 47"/>
              <p:cNvSpPr>
                <a:spLocks noEditPoints="1"/>
              </p:cNvSpPr>
              <p:nvPr/>
            </p:nvSpPr>
            <p:spPr bwMode="auto">
              <a:xfrm>
                <a:off x="14014" y="620"/>
                <a:ext cx="182" cy="229"/>
              </a:xfrm>
              <a:custGeom>
                <a:avLst/>
                <a:gdLst>
                  <a:gd name="T0" fmla="*/ 590 w 1273"/>
                  <a:gd name="T1" fmla="*/ 257 h 1598"/>
                  <a:gd name="T2" fmla="*/ 483 w 1273"/>
                  <a:gd name="T3" fmla="*/ 309 h 1598"/>
                  <a:gd name="T4" fmla="*/ 409 w 1273"/>
                  <a:gd name="T5" fmla="*/ 410 h 1598"/>
                  <a:gd name="T6" fmla="*/ 372 w 1273"/>
                  <a:gd name="T7" fmla="*/ 556 h 1598"/>
                  <a:gd name="T8" fmla="*/ 930 w 1273"/>
                  <a:gd name="T9" fmla="*/ 644 h 1598"/>
                  <a:gd name="T10" fmla="*/ 910 w 1273"/>
                  <a:gd name="T11" fmla="*/ 479 h 1598"/>
                  <a:gd name="T12" fmla="*/ 855 w 1273"/>
                  <a:gd name="T13" fmla="*/ 354 h 1598"/>
                  <a:gd name="T14" fmla="*/ 768 w 1273"/>
                  <a:gd name="T15" fmla="*/ 276 h 1598"/>
                  <a:gd name="T16" fmla="*/ 656 w 1273"/>
                  <a:gd name="T17" fmla="*/ 249 h 1598"/>
                  <a:gd name="T18" fmla="*/ 364 w 1273"/>
                  <a:gd name="T19" fmla="*/ 888 h 1598"/>
                  <a:gd name="T20" fmla="*/ 369 w 1273"/>
                  <a:gd name="T21" fmla="*/ 991 h 1598"/>
                  <a:gd name="T22" fmla="*/ 405 w 1273"/>
                  <a:gd name="T23" fmla="*/ 1142 h 1598"/>
                  <a:gd name="T24" fmla="*/ 490 w 1273"/>
                  <a:gd name="T25" fmla="*/ 1264 h 1598"/>
                  <a:gd name="T26" fmla="*/ 638 w 1273"/>
                  <a:gd name="T27" fmla="*/ 1335 h 1598"/>
                  <a:gd name="T28" fmla="*/ 843 w 1273"/>
                  <a:gd name="T29" fmla="*/ 1336 h 1598"/>
                  <a:gd name="T30" fmla="*/ 1032 w 1273"/>
                  <a:gd name="T31" fmla="*/ 1260 h 1598"/>
                  <a:gd name="T32" fmla="*/ 1249 w 1273"/>
                  <a:gd name="T33" fmla="*/ 1397 h 1598"/>
                  <a:gd name="T34" fmla="*/ 992 w 1273"/>
                  <a:gd name="T35" fmla="*/ 1548 h 1598"/>
                  <a:gd name="T36" fmla="*/ 701 w 1273"/>
                  <a:gd name="T37" fmla="*/ 1598 h 1598"/>
                  <a:gd name="T38" fmla="*/ 548 w 1273"/>
                  <a:gd name="T39" fmla="*/ 1583 h 1598"/>
                  <a:gd name="T40" fmla="*/ 410 w 1273"/>
                  <a:gd name="T41" fmla="*/ 1542 h 1598"/>
                  <a:gd name="T42" fmla="*/ 291 w 1273"/>
                  <a:gd name="T43" fmla="*/ 1475 h 1598"/>
                  <a:gd name="T44" fmla="*/ 189 w 1273"/>
                  <a:gd name="T45" fmla="*/ 1382 h 1598"/>
                  <a:gd name="T46" fmla="*/ 108 w 1273"/>
                  <a:gd name="T47" fmla="*/ 1267 h 1598"/>
                  <a:gd name="T48" fmla="*/ 49 w 1273"/>
                  <a:gd name="T49" fmla="*/ 1131 h 1598"/>
                  <a:gd name="T50" fmla="*/ 12 w 1273"/>
                  <a:gd name="T51" fmla="*/ 975 h 1598"/>
                  <a:gd name="T52" fmla="*/ 11 w 1273"/>
                  <a:gd name="T53" fmla="*/ 615 h 1598"/>
                  <a:gd name="T54" fmla="*/ 46 w 1273"/>
                  <a:gd name="T55" fmla="*/ 458 h 1598"/>
                  <a:gd name="T56" fmla="*/ 104 w 1273"/>
                  <a:gd name="T57" fmla="*/ 323 h 1598"/>
                  <a:gd name="T58" fmla="*/ 189 w 1273"/>
                  <a:gd name="T59" fmla="*/ 205 h 1598"/>
                  <a:gd name="T60" fmla="*/ 288 w 1273"/>
                  <a:gd name="T61" fmla="*/ 113 h 1598"/>
                  <a:gd name="T62" fmla="*/ 397 w 1273"/>
                  <a:gd name="T63" fmla="*/ 49 h 1598"/>
                  <a:gd name="T64" fmla="*/ 519 w 1273"/>
                  <a:gd name="T65" fmla="*/ 12 h 1598"/>
                  <a:gd name="T66" fmla="*/ 766 w 1273"/>
                  <a:gd name="T67" fmla="*/ 7 h 1598"/>
                  <a:gd name="T68" fmla="*/ 975 w 1273"/>
                  <a:gd name="T69" fmla="*/ 82 h 1598"/>
                  <a:gd name="T70" fmla="*/ 1121 w 1273"/>
                  <a:gd name="T71" fmla="*/ 205 h 1598"/>
                  <a:gd name="T72" fmla="*/ 1196 w 1273"/>
                  <a:gd name="T73" fmla="*/ 325 h 1598"/>
                  <a:gd name="T74" fmla="*/ 1245 w 1273"/>
                  <a:gd name="T75" fmla="*/ 485 h 1598"/>
                  <a:gd name="T76" fmla="*/ 1269 w 1273"/>
                  <a:gd name="T77" fmla="*/ 693 h 1598"/>
                  <a:gd name="T78" fmla="*/ 1273 w 1273"/>
                  <a:gd name="T79" fmla="*/ 888 h 1598"/>
                  <a:gd name="T80" fmla="*/ 364 w 1273"/>
                  <a:gd name="T81" fmla="*/ 888 h 15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273" h="1598">
                    <a:moveTo>
                      <a:pt x="656" y="249"/>
                    </a:moveTo>
                    <a:lnTo>
                      <a:pt x="590" y="257"/>
                    </a:lnTo>
                    <a:lnTo>
                      <a:pt x="533" y="276"/>
                    </a:lnTo>
                    <a:lnTo>
                      <a:pt x="483" y="309"/>
                    </a:lnTo>
                    <a:lnTo>
                      <a:pt x="442" y="354"/>
                    </a:lnTo>
                    <a:lnTo>
                      <a:pt x="409" y="410"/>
                    </a:lnTo>
                    <a:lnTo>
                      <a:pt x="386" y="479"/>
                    </a:lnTo>
                    <a:lnTo>
                      <a:pt x="372" y="556"/>
                    </a:lnTo>
                    <a:lnTo>
                      <a:pt x="367" y="644"/>
                    </a:lnTo>
                    <a:lnTo>
                      <a:pt x="930" y="644"/>
                    </a:lnTo>
                    <a:lnTo>
                      <a:pt x="925" y="556"/>
                    </a:lnTo>
                    <a:lnTo>
                      <a:pt x="910" y="479"/>
                    </a:lnTo>
                    <a:lnTo>
                      <a:pt x="887" y="410"/>
                    </a:lnTo>
                    <a:lnTo>
                      <a:pt x="855" y="354"/>
                    </a:lnTo>
                    <a:lnTo>
                      <a:pt x="815" y="309"/>
                    </a:lnTo>
                    <a:lnTo>
                      <a:pt x="768" y="276"/>
                    </a:lnTo>
                    <a:lnTo>
                      <a:pt x="715" y="257"/>
                    </a:lnTo>
                    <a:lnTo>
                      <a:pt x="656" y="249"/>
                    </a:lnTo>
                    <a:lnTo>
                      <a:pt x="656" y="249"/>
                    </a:lnTo>
                    <a:close/>
                    <a:moveTo>
                      <a:pt x="364" y="888"/>
                    </a:moveTo>
                    <a:lnTo>
                      <a:pt x="364" y="912"/>
                    </a:lnTo>
                    <a:lnTo>
                      <a:pt x="369" y="991"/>
                    </a:lnTo>
                    <a:lnTo>
                      <a:pt x="381" y="1068"/>
                    </a:lnTo>
                    <a:lnTo>
                      <a:pt x="405" y="1142"/>
                    </a:lnTo>
                    <a:lnTo>
                      <a:pt x="441" y="1208"/>
                    </a:lnTo>
                    <a:lnTo>
                      <a:pt x="490" y="1264"/>
                    </a:lnTo>
                    <a:lnTo>
                      <a:pt x="556" y="1307"/>
                    </a:lnTo>
                    <a:lnTo>
                      <a:pt x="638" y="1335"/>
                    </a:lnTo>
                    <a:lnTo>
                      <a:pt x="741" y="1346"/>
                    </a:lnTo>
                    <a:lnTo>
                      <a:pt x="843" y="1336"/>
                    </a:lnTo>
                    <a:lnTo>
                      <a:pt x="940" y="1307"/>
                    </a:lnTo>
                    <a:lnTo>
                      <a:pt x="1032" y="1260"/>
                    </a:lnTo>
                    <a:lnTo>
                      <a:pt x="1119" y="1195"/>
                    </a:lnTo>
                    <a:lnTo>
                      <a:pt x="1249" y="1397"/>
                    </a:lnTo>
                    <a:lnTo>
                      <a:pt x="1124" y="1485"/>
                    </a:lnTo>
                    <a:lnTo>
                      <a:pt x="992" y="1548"/>
                    </a:lnTo>
                    <a:lnTo>
                      <a:pt x="850" y="1586"/>
                    </a:lnTo>
                    <a:lnTo>
                      <a:pt x="701" y="1598"/>
                    </a:lnTo>
                    <a:lnTo>
                      <a:pt x="622" y="1594"/>
                    </a:lnTo>
                    <a:lnTo>
                      <a:pt x="548" y="1583"/>
                    </a:lnTo>
                    <a:lnTo>
                      <a:pt x="476" y="1566"/>
                    </a:lnTo>
                    <a:lnTo>
                      <a:pt x="410" y="1542"/>
                    </a:lnTo>
                    <a:lnTo>
                      <a:pt x="348" y="1511"/>
                    </a:lnTo>
                    <a:lnTo>
                      <a:pt x="291" y="1475"/>
                    </a:lnTo>
                    <a:lnTo>
                      <a:pt x="237" y="1431"/>
                    </a:lnTo>
                    <a:lnTo>
                      <a:pt x="189" y="1382"/>
                    </a:lnTo>
                    <a:lnTo>
                      <a:pt x="146" y="1327"/>
                    </a:lnTo>
                    <a:lnTo>
                      <a:pt x="108" y="1267"/>
                    </a:lnTo>
                    <a:lnTo>
                      <a:pt x="76" y="1202"/>
                    </a:lnTo>
                    <a:lnTo>
                      <a:pt x="49" y="1131"/>
                    </a:lnTo>
                    <a:lnTo>
                      <a:pt x="27" y="1056"/>
                    </a:lnTo>
                    <a:lnTo>
                      <a:pt x="12" y="975"/>
                    </a:lnTo>
                    <a:lnTo>
                      <a:pt x="0" y="801"/>
                    </a:lnTo>
                    <a:lnTo>
                      <a:pt x="11" y="615"/>
                    </a:lnTo>
                    <a:lnTo>
                      <a:pt x="25" y="534"/>
                    </a:lnTo>
                    <a:lnTo>
                      <a:pt x="46" y="458"/>
                    </a:lnTo>
                    <a:lnTo>
                      <a:pt x="71" y="388"/>
                    </a:lnTo>
                    <a:lnTo>
                      <a:pt x="104" y="323"/>
                    </a:lnTo>
                    <a:lnTo>
                      <a:pt x="144" y="262"/>
                    </a:lnTo>
                    <a:lnTo>
                      <a:pt x="189" y="205"/>
                    </a:lnTo>
                    <a:lnTo>
                      <a:pt x="237" y="154"/>
                    </a:lnTo>
                    <a:lnTo>
                      <a:pt x="288" y="113"/>
                    </a:lnTo>
                    <a:lnTo>
                      <a:pt x="341" y="78"/>
                    </a:lnTo>
                    <a:lnTo>
                      <a:pt x="397" y="49"/>
                    </a:lnTo>
                    <a:lnTo>
                      <a:pt x="456" y="28"/>
                    </a:lnTo>
                    <a:lnTo>
                      <a:pt x="519" y="12"/>
                    </a:lnTo>
                    <a:lnTo>
                      <a:pt x="656" y="0"/>
                    </a:lnTo>
                    <a:lnTo>
                      <a:pt x="766" y="7"/>
                    </a:lnTo>
                    <a:lnTo>
                      <a:pt x="873" y="34"/>
                    </a:lnTo>
                    <a:lnTo>
                      <a:pt x="975" y="82"/>
                    </a:lnTo>
                    <a:lnTo>
                      <a:pt x="1074" y="157"/>
                    </a:lnTo>
                    <a:lnTo>
                      <a:pt x="1121" y="205"/>
                    </a:lnTo>
                    <a:lnTo>
                      <a:pt x="1162" y="260"/>
                    </a:lnTo>
                    <a:lnTo>
                      <a:pt x="1196" y="325"/>
                    </a:lnTo>
                    <a:lnTo>
                      <a:pt x="1224" y="400"/>
                    </a:lnTo>
                    <a:lnTo>
                      <a:pt x="1245" y="485"/>
                    </a:lnTo>
                    <a:lnTo>
                      <a:pt x="1261" y="582"/>
                    </a:lnTo>
                    <a:lnTo>
                      <a:pt x="1269" y="693"/>
                    </a:lnTo>
                    <a:lnTo>
                      <a:pt x="1273" y="819"/>
                    </a:lnTo>
                    <a:lnTo>
                      <a:pt x="1273" y="888"/>
                    </a:lnTo>
                    <a:lnTo>
                      <a:pt x="364" y="888"/>
                    </a:lnTo>
                    <a:lnTo>
                      <a:pt x="364" y="88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 dirty="0">
                  <a:latin typeface="+mj-lt"/>
                </a:endParaRPr>
              </a:p>
            </p:txBody>
          </p:sp>
          <p:sp>
            <p:nvSpPr>
              <p:cNvPr id="49" name="Freeform 10"/>
              <p:cNvSpPr>
                <a:spLocks/>
              </p:cNvSpPr>
              <p:nvPr/>
            </p:nvSpPr>
            <p:spPr bwMode="auto">
              <a:xfrm>
                <a:off x="14232" y="526"/>
                <a:ext cx="81" cy="322"/>
              </a:xfrm>
              <a:custGeom>
                <a:avLst/>
                <a:gdLst>
                  <a:gd name="T0" fmla="*/ 365 w 563"/>
                  <a:gd name="T1" fmla="*/ 2249 h 2249"/>
                  <a:gd name="T2" fmla="*/ 306 w 563"/>
                  <a:gd name="T3" fmla="*/ 2246 h 2249"/>
                  <a:gd name="T4" fmla="*/ 254 w 563"/>
                  <a:gd name="T5" fmla="*/ 2236 h 2249"/>
                  <a:gd name="T6" fmla="*/ 209 w 563"/>
                  <a:gd name="T7" fmla="*/ 2220 h 2249"/>
                  <a:gd name="T8" fmla="*/ 172 w 563"/>
                  <a:gd name="T9" fmla="*/ 2200 h 2249"/>
                  <a:gd name="T10" fmla="*/ 112 w 563"/>
                  <a:gd name="T11" fmla="*/ 2148 h 2249"/>
                  <a:gd name="T12" fmla="*/ 73 w 563"/>
                  <a:gd name="T13" fmla="*/ 2083 h 2249"/>
                  <a:gd name="T14" fmla="*/ 48 w 563"/>
                  <a:gd name="T15" fmla="*/ 2012 h 2249"/>
                  <a:gd name="T16" fmla="*/ 36 w 563"/>
                  <a:gd name="T17" fmla="*/ 1941 h 2249"/>
                  <a:gd name="T18" fmla="*/ 30 w 563"/>
                  <a:gd name="T19" fmla="*/ 1819 h 2249"/>
                  <a:gd name="T20" fmla="*/ 30 w 563"/>
                  <a:gd name="T21" fmla="*/ 521 h 2249"/>
                  <a:gd name="T22" fmla="*/ 24 w 563"/>
                  <a:gd name="T23" fmla="*/ 268 h 2249"/>
                  <a:gd name="T24" fmla="*/ 0 w 563"/>
                  <a:gd name="T25" fmla="*/ 76 h 2249"/>
                  <a:gd name="T26" fmla="*/ 341 w 563"/>
                  <a:gd name="T27" fmla="*/ 0 h 2249"/>
                  <a:gd name="T28" fmla="*/ 356 w 563"/>
                  <a:gd name="T29" fmla="*/ 77 h 2249"/>
                  <a:gd name="T30" fmla="*/ 363 w 563"/>
                  <a:gd name="T31" fmla="*/ 171 h 2249"/>
                  <a:gd name="T32" fmla="*/ 368 w 563"/>
                  <a:gd name="T33" fmla="*/ 419 h 2249"/>
                  <a:gd name="T34" fmla="*/ 368 w 563"/>
                  <a:gd name="T35" fmla="*/ 1710 h 2249"/>
                  <a:gd name="T36" fmla="*/ 369 w 563"/>
                  <a:gd name="T37" fmla="*/ 1834 h 2249"/>
                  <a:gd name="T38" fmla="*/ 376 w 563"/>
                  <a:gd name="T39" fmla="*/ 1911 h 2249"/>
                  <a:gd name="T40" fmla="*/ 385 w 563"/>
                  <a:gd name="T41" fmla="*/ 1955 h 2249"/>
                  <a:gd name="T42" fmla="*/ 401 w 563"/>
                  <a:gd name="T43" fmla="*/ 1984 h 2249"/>
                  <a:gd name="T44" fmla="*/ 419 w 563"/>
                  <a:gd name="T45" fmla="*/ 2002 h 2249"/>
                  <a:gd name="T46" fmla="*/ 447 w 563"/>
                  <a:gd name="T47" fmla="*/ 2013 h 2249"/>
                  <a:gd name="T48" fmla="*/ 478 w 563"/>
                  <a:gd name="T49" fmla="*/ 2016 h 2249"/>
                  <a:gd name="T50" fmla="*/ 509 w 563"/>
                  <a:gd name="T51" fmla="*/ 2008 h 2249"/>
                  <a:gd name="T52" fmla="*/ 563 w 563"/>
                  <a:gd name="T53" fmla="*/ 2213 h 2249"/>
                  <a:gd name="T54" fmla="*/ 470 w 563"/>
                  <a:gd name="T55" fmla="*/ 2240 h 2249"/>
                  <a:gd name="T56" fmla="*/ 365 w 563"/>
                  <a:gd name="T57" fmla="*/ 2249 h 2249"/>
                  <a:gd name="T58" fmla="*/ 365 w 563"/>
                  <a:gd name="T59" fmla="*/ 2249 h 2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563" h="2249">
                    <a:moveTo>
                      <a:pt x="365" y="2249"/>
                    </a:moveTo>
                    <a:lnTo>
                      <a:pt x="306" y="2246"/>
                    </a:lnTo>
                    <a:lnTo>
                      <a:pt x="254" y="2236"/>
                    </a:lnTo>
                    <a:lnTo>
                      <a:pt x="209" y="2220"/>
                    </a:lnTo>
                    <a:lnTo>
                      <a:pt x="172" y="2200"/>
                    </a:lnTo>
                    <a:lnTo>
                      <a:pt x="112" y="2148"/>
                    </a:lnTo>
                    <a:lnTo>
                      <a:pt x="73" y="2083"/>
                    </a:lnTo>
                    <a:lnTo>
                      <a:pt x="48" y="2012"/>
                    </a:lnTo>
                    <a:lnTo>
                      <a:pt x="36" y="1941"/>
                    </a:lnTo>
                    <a:lnTo>
                      <a:pt x="30" y="1819"/>
                    </a:lnTo>
                    <a:lnTo>
                      <a:pt x="30" y="521"/>
                    </a:lnTo>
                    <a:lnTo>
                      <a:pt x="24" y="268"/>
                    </a:lnTo>
                    <a:lnTo>
                      <a:pt x="0" y="76"/>
                    </a:lnTo>
                    <a:lnTo>
                      <a:pt x="341" y="0"/>
                    </a:lnTo>
                    <a:lnTo>
                      <a:pt x="356" y="77"/>
                    </a:lnTo>
                    <a:lnTo>
                      <a:pt x="363" y="171"/>
                    </a:lnTo>
                    <a:lnTo>
                      <a:pt x="368" y="419"/>
                    </a:lnTo>
                    <a:lnTo>
                      <a:pt x="368" y="1710"/>
                    </a:lnTo>
                    <a:lnTo>
                      <a:pt x="369" y="1834"/>
                    </a:lnTo>
                    <a:lnTo>
                      <a:pt x="376" y="1911"/>
                    </a:lnTo>
                    <a:lnTo>
                      <a:pt x="385" y="1955"/>
                    </a:lnTo>
                    <a:lnTo>
                      <a:pt x="401" y="1984"/>
                    </a:lnTo>
                    <a:lnTo>
                      <a:pt x="419" y="2002"/>
                    </a:lnTo>
                    <a:lnTo>
                      <a:pt x="447" y="2013"/>
                    </a:lnTo>
                    <a:lnTo>
                      <a:pt x="478" y="2016"/>
                    </a:lnTo>
                    <a:lnTo>
                      <a:pt x="509" y="2008"/>
                    </a:lnTo>
                    <a:lnTo>
                      <a:pt x="563" y="2213"/>
                    </a:lnTo>
                    <a:lnTo>
                      <a:pt x="470" y="2240"/>
                    </a:lnTo>
                    <a:lnTo>
                      <a:pt x="365" y="2249"/>
                    </a:lnTo>
                    <a:lnTo>
                      <a:pt x="365" y="224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 dirty="0">
                  <a:latin typeface="+mj-lt"/>
                </a:endParaRPr>
              </a:p>
            </p:txBody>
          </p:sp>
          <p:sp>
            <p:nvSpPr>
              <p:cNvPr id="50" name="Freeform 11"/>
              <p:cNvSpPr>
                <a:spLocks noEditPoints="1"/>
              </p:cNvSpPr>
              <p:nvPr/>
            </p:nvSpPr>
            <p:spPr bwMode="auto">
              <a:xfrm>
                <a:off x="14336" y="530"/>
                <a:ext cx="63" cy="313"/>
              </a:xfrm>
              <a:custGeom>
                <a:avLst/>
                <a:gdLst>
                  <a:gd name="T0" fmla="*/ 50 w 438"/>
                  <a:gd name="T1" fmla="*/ 2192 h 2192"/>
                  <a:gd name="T2" fmla="*/ 50 w 438"/>
                  <a:gd name="T3" fmla="*/ 693 h 2192"/>
                  <a:gd name="T4" fmla="*/ 383 w 438"/>
                  <a:gd name="T5" fmla="*/ 633 h 2192"/>
                  <a:gd name="T6" fmla="*/ 383 w 438"/>
                  <a:gd name="T7" fmla="*/ 2192 h 2192"/>
                  <a:gd name="T8" fmla="*/ 50 w 438"/>
                  <a:gd name="T9" fmla="*/ 2192 h 2192"/>
                  <a:gd name="T10" fmla="*/ 50 w 438"/>
                  <a:gd name="T11" fmla="*/ 2192 h 2192"/>
                  <a:gd name="T12" fmla="*/ 215 w 438"/>
                  <a:gd name="T13" fmla="*/ 443 h 2192"/>
                  <a:gd name="T14" fmla="*/ 171 w 438"/>
                  <a:gd name="T15" fmla="*/ 439 h 2192"/>
                  <a:gd name="T16" fmla="*/ 131 w 438"/>
                  <a:gd name="T17" fmla="*/ 426 h 2192"/>
                  <a:gd name="T18" fmla="*/ 94 w 438"/>
                  <a:gd name="T19" fmla="*/ 406 h 2192"/>
                  <a:gd name="T20" fmla="*/ 62 w 438"/>
                  <a:gd name="T21" fmla="*/ 378 h 2192"/>
                  <a:gd name="T22" fmla="*/ 37 w 438"/>
                  <a:gd name="T23" fmla="*/ 346 h 2192"/>
                  <a:gd name="T24" fmla="*/ 18 w 438"/>
                  <a:gd name="T25" fmla="*/ 309 h 2192"/>
                  <a:gd name="T26" fmla="*/ 5 w 438"/>
                  <a:gd name="T27" fmla="*/ 267 h 2192"/>
                  <a:gd name="T28" fmla="*/ 0 w 438"/>
                  <a:gd name="T29" fmla="*/ 223 h 2192"/>
                  <a:gd name="T30" fmla="*/ 5 w 438"/>
                  <a:gd name="T31" fmla="*/ 179 h 2192"/>
                  <a:gd name="T32" fmla="*/ 18 w 438"/>
                  <a:gd name="T33" fmla="*/ 136 h 2192"/>
                  <a:gd name="T34" fmla="*/ 38 w 438"/>
                  <a:gd name="T35" fmla="*/ 99 h 2192"/>
                  <a:gd name="T36" fmla="*/ 64 w 438"/>
                  <a:gd name="T37" fmla="*/ 66 h 2192"/>
                  <a:gd name="T38" fmla="*/ 96 w 438"/>
                  <a:gd name="T39" fmla="*/ 39 h 2192"/>
                  <a:gd name="T40" fmla="*/ 134 w 438"/>
                  <a:gd name="T41" fmla="*/ 18 h 2192"/>
                  <a:gd name="T42" fmla="*/ 175 w 438"/>
                  <a:gd name="T43" fmla="*/ 5 h 2192"/>
                  <a:gd name="T44" fmla="*/ 220 w 438"/>
                  <a:gd name="T45" fmla="*/ 0 h 2192"/>
                  <a:gd name="T46" fmla="*/ 264 w 438"/>
                  <a:gd name="T47" fmla="*/ 5 h 2192"/>
                  <a:gd name="T48" fmla="*/ 304 w 438"/>
                  <a:gd name="T49" fmla="*/ 18 h 2192"/>
                  <a:gd name="T50" fmla="*/ 341 w 438"/>
                  <a:gd name="T51" fmla="*/ 38 h 2192"/>
                  <a:gd name="T52" fmla="*/ 373 w 438"/>
                  <a:gd name="T53" fmla="*/ 64 h 2192"/>
                  <a:gd name="T54" fmla="*/ 399 w 438"/>
                  <a:gd name="T55" fmla="*/ 98 h 2192"/>
                  <a:gd name="T56" fmla="*/ 419 w 438"/>
                  <a:gd name="T57" fmla="*/ 135 h 2192"/>
                  <a:gd name="T58" fmla="*/ 432 w 438"/>
                  <a:gd name="T59" fmla="*/ 177 h 2192"/>
                  <a:gd name="T60" fmla="*/ 438 w 438"/>
                  <a:gd name="T61" fmla="*/ 223 h 2192"/>
                  <a:gd name="T62" fmla="*/ 432 w 438"/>
                  <a:gd name="T63" fmla="*/ 267 h 2192"/>
                  <a:gd name="T64" fmla="*/ 419 w 438"/>
                  <a:gd name="T65" fmla="*/ 309 h 2192"/>
                  <a:gd name="T66" fmla="*/ 399 w 438"/>
                  <a:gd name="T67" fmla="*/ 346 h 2192"/>
                  <a:gd name="T68" fmla="*/ 373 w 438"/>
                  <a:gd name="T69" fmla="*/ 378 h 2192"/>
                  <a:gd name="T70" fmla="*/ 339 w 438"/>
                  <a:gd name="T71" fmla="*/ 406 h 2192"/>
                  <a:gd name="T72" fmla="*/ 301 w 438"/>
                  <a:gd name="T73" fmla="*/ 426 h 2192"/>
                  <a:gd name="T74" fmla="*/ 260 w 438"/>
                  <a:gd name="T75" fmla="*/ 439 h 2192"/>
                  <a:gd name="T76" fmla="*/ 215 w 438"/>
                  <a:gd name="T77" fmla="*/ 443 h 2192"/>
                  <a:gd name="T78" fmla="*/ 215 w 438"/>
                  <a:gd name="T79" fmla="*/ 443 h 2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38" h="2192">
                    <a:moveTo>
                      <a:pt x="50" y="2192"/>
                    </a:moveTo>
                    <a:lnTo>
                      <a:pt x="50" y="693"/>
                    </a:lnTo>
                    <a:lnTo>
                      <a:pt x="383" y="633"/>
                    </a:lnTo>
                    <a:lnTo>
                      <a:pt x="383" y="2192"/>
                    </a:lnTo>
                    <a:lnTo>
                      <a:pt x="50" y="2192"/>
                    </a:lnTo>
                    <a:lnTo>
                      <a:pt x="50" y="2192"/>
                    </a:lnTo>
                    <a:close/>
                    <a:moveTo>
                      <a:pt x="215" y="443"/>
                    </a:moveTo>
                    <a:lnTo>
                      <a:pt x="171" y="439"/>
                    </a:lnTo>
                    <a:lnTo>
                      <a:pt x="131" y="426"/>
                    </a:lnTo>
                    <a:lnTo>
                      <a:pt x="94" y="406"/>
                    </a:lnTo>
                    <a:lnTo>
                      <a:pt x="62" y="378"/>
                    </a:lnTo>
                    <a:lnTo>
                      <a:pt x="37" y="346"/>
                    </a:lnTo>
                    <a:lnTo>
                      <a:pt x="18" y="309"/>
                    </a:lnTo>
                    <a:lnTo>
                      <a:pt x="5" y="267"/>
                    </a:lnTo>
                    <a:lnTo>
                      <a:pt x="0" y="223"/>
                    </a:lnTo>
                    <a:lnTo>
                      <a:pt x="5" y="179"/>
                    </a:lnTo>
                    <a:lnTo>
                      <a:pt x="18" y="136"/>
                    </a:lnTo>
                    <a:lnTo>
                      <a:pt x="38" y="99"/>
                    </a:lnTo>
                    <a:lnTo>
                      <a:pt x="64" y="66"/>
                    </a:lnTo>
                    <a:lnTo>
                      <a:pt x="96" y="39"/>
                    </a:lnTo>
                    <a:lnTo>
                      <a:pt x="134" y="18"/>
                    </a:lnTo>
                    <a:lnTo>
                      <a:pt x="175" y="5"/>
                    </a:lnTo>
                    <a:lnTo>
                      <a:pt x="220" y="0"/>
                    </a:lnTo>
                    <a:lnTo>
                      <a:pt x="264" y="5"/>
                    </a:lnTo>
                    <a:lnTo>
                      <a:pt x="304" y="18"/>
                    </a:lnTo>
                    <a:lnTo>
                      <a:pt x="341" y="38"/>
                    </a:lnTo>
                    <a:lnTo>
                      <a:pt x="373" y="64"/>
                    </a:lnTo>
                    <a:lnTo>
                      <a:pt x="399" y="98"/>
                    </a:lnTo>
                    <a:lnTo>
                      <a:pt x="419" y="135"/>
                    </a:lnTo>
                    <a:lnTo>
                      <a:pt x="432" y="177"/>
                    </a:lnTo>
                    <a:lnTo>
                      <a:pt x="438" y="223"/>
                    </a:lnTo>
                    <a:lnTo>
                      <a:pt x="432" y="267"/>
                    </a:lnTo>
                    <a:lnTo>
                      <a:pt x="419" y="309"/>
                    </a:lnTo>
                    <a:lnTo>
                      <a:pt x="399" y="346"/>
                    </a:lnTo>
                    <a:lnTo>
                      <a:pt x="373" y="378"/>
                    </a:lnTo>
                    <a:lnTo>
                      <a:pt x="339" y="406"/>
                    </a:lnTo>
                    <a:lnTo>
                      <a:pt x="301" y="426"/>
                    </a:lnTo>
                    <a:lnTo>
                      <a:pt x="260" y="439"/>
                    </a:lnTo>
                    <a:lnTo>
                      <a:pt x="215" y="443"/>
                    </a:lnTo>
                    <a:lnTo>
                      <a:pt x="215" y="44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 dirty="0">
                  <a:latin typeface="+mj-lt"/>
                </a:endParaRPr>
              </a:p>
            </p:txBody>
          </p:sp>
          <p:sp>
            <p:nvSpPr>
              <p:cNvPr id="51" name="Freeform 12"/>
              <p:cNvSpPr>
                <a:spLocks/>
              </p:cNvSpPr>
              <p:nvPr/>
            </p:nvSpPr>
            <p:spPr bwMode="auto">
              <a:xfrm>
                <a:off x="14434" y="620"/>
                <a:ext cx="162" cy="229"/>
              </a:xfrm>
              <a:custGeom>
                <a:avLst/>
                <a:gdLst>
                  <a:gd name="T0" fmla="*/ 571 w 1134"/>
                  <a:gd name="T1" fmla="*/ 1598 h 1601"/>
                  <a:gd name="T2" fmla="*/ 433 w 1134"/>
                  <a:gd name="T3" fmla="*/ 1571 h 1601"/>
                  <a:gd name="T4" fmla="*/ 313 w 1134"/>
                  <a:gd name="T5" fmla="*/ 1518 h 1601"/>
                  <a:gd name="T6" fmla="*/ 211 w 1134"/>
                  <a:gd name="T7" fmla="*/ 1441 h 1601"/>
                  <a:gd name="T8" fmla="*/ 129 w 1134"/>
                  <a:gd name="T9" fmla="*/ 1341 h 1601"/>
                  <a:gd name="T10" fmla="*/ 42 w 1134"/>
                  <a:gd name="T11" fmla="*/ 1148 h 1601"/>
                  <a:gd name="T12" fmla="*/ 0 w 1134"/>
                  <a:gd name="T13" fmla="*/ 819 h 1601"/>
                  <a:gd name="T14" fmla="*/ 15 w 1134"/>
                  <a:gd name="T15" fmla="*/ 625 h 1601"/>
                  <a:gd name="T16" fmla="*/ 57 w 1134"/>
                  <a:gd name="T17" fmla="*/ 457 h 1601"/>
                  <a:gd name="T18" fmla="*/ 122 w 1134"/>
                  <a:gd name="T19" fmla="*/ 316 h 1601"/>
                  <a:gd name="T20" fmla="*/ 208 w 1134"/>
                  <a:gd name="T21" fmla="*/ 201 h 1601"/>
                  <a:gd name="T22" fmla="*/ 309 w 1134"/>
                  <a:gd name="T23" fmla="*/ 113 h 1601"/>
                  <a:gd name="T24" fmla="*/ 423 w 1134"/>
                  <a:gd name="T25" fmla="*/ 50 h 1601"/>
                  <a:gd name="T26" fmla="*/ 671 w 1134"/>
                  <a:gd name="T27" fmla="*/ 0 h 1601"/>
                  <a:gd name="T28" fmla="*/ 893 w 1134"/>
                  <a:gd name="T29" fmla="*/ 35 h 1601"/>
                  <a:gd name="T30" fmla="*/ 1093 w 1134"/>
                  <a:gd name="T31" fmla="*/ 165 h 1601"/>
                  <a:gd name="T32" fmla="*/ 861 w 1134"/>
                  <a:gd name="T33" fmla="*/ 332 h 1601"/>
                  <a:gd name="T34" fmla="*/ 735 w 1134"/>
                  <a:gd name="T35" fmla="*/ 275 h 1601"/>
                  <a:gd name="T36" fmla="*/ 596 w 1134"/>
                  <a:gd name="T37" fmla="*/ 278 h 1601"/>
                  <a:gd name="T38" fmla="*/ 473 w 1134"/>
                  <a:gd name="T39" fmla="*/ 355 h 1601"/>
                  <a:gd name="T40" fmla="*/ 402 w 1134"/>
                  <a:gd name="T41" fmla="*/ 500 h 1601"/>
                  <a:gd name="T42" fmla="*/ 371 w 1134"/>
                  <a:gd name="T43" fmla="*/ 712 h 1601"/>
                  <a:gd name="T44" fmla="*/ 373 w 1134"/>
                  <a:gd name="T45" fmla="*/ 987 h 1601"/>
                  <a:gd name="T46" fmla="*/ 424 w 1134"/>
                  <a:gd name="T47" fmla="*/ 1194 h 1601"/>
                  <a:gd name="T48" fmla="*/ 509 w 1134"/>
                  <a:gd name="T49" fmla="*/ 1297 h 1601"/>
                  <a:gd name="T50" fmla="*/ 612 w 1134"/>
                  <a:gd name="T51" fmla="*/ 1342 h 1601"/>
                  <a:gd name="T52" fmla="*/ 749 w 1134"/>
                  <a:gd name="T53" fmla="*/ 1339 h 1601"/>
                  <a:gd name="T54" fmla="*/ 903 w 1134"/>
                  <a:gd name="T55" fmla="*/ 1263 h 1601"/>
                  <a:gd name="T56" fmla="*/ 1134 w 1134"/>
                  <a:gd name="T57" fmla="*/ 1400 h 1601"/>
                  <a:gd name="T58" fmla="*/ 973 w 1134"/>
                  <a:gd name="T59" fmla="*/ 1525 h 1601"/>
                  <a:gd name="T60" fmla="*/ 855 w 1134"/>
                  <a:gd name="T61" fmla="*/ 1574 h 1601"/>
                  <a:gd name="T62" fmla="*/ 647 w 1134"/>
                  <a:gd name="T63" fmla="*/ 1601 h 16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134" h="1601">
                    <a:moveTo>
                      <a:pt x="647" y="1601"/>
                    </a:moveTo>
                    <a:lnTo>
                      <a:pt x="571" y="1598"/>
                    </a:lnTo>
                    <a:lnTo>
                      <a:pt x="500" y="1587"/>
                    </a:lnTo>
                    <a:lnTo>
                      <a:pt x="433" y="1571"/>
                    </a:lnTo>
                    <a:lnTo>
                      <a:pt x="371" y="1548"/>
                    </a:lnTo>
                    <a:lnTo>
                      <a:pt x="313" y="1518"/>
                    </a:lnTo>
                    <a:lnTo>
                      <a:pt x="260" y="1483"/>
                    </a:lnTo>
                    <a:lnTo>
                      <a:pt x="211" y="1441"/>
                    </a:lnTo>
                    <a:lnTo>
                      <a:pt x="167" y="1393"/>
                    </a:lnTo>
                    <a:lnTo>
                      <a:pt x="129" y="1341"/>
                    </a:lnTo>
                    <a:lnTo>
                      <a:pt x="95" y="1281"/>
                    </a:lnTo>
                    <a:lnTo>
                      <a:pt x="42" y="1148"/>
                    </a:lnTo>
                    <a:lnTo>
                      <a:pt x="11" y="994"/>
                    </a:lnTo>
                    <a:lnTo>
                      <a:pt x="0" y="819"/>
                    </a:lnTo>
                    <a:lnTo>
                      <a:pt x="4" y="718"/>
                    </a:lnTo>
                    <a:lnTo>
                      <a:pt x="15" y="625"/>
                    </a:lnTo>
                    <a:lnTo>
                      <a:pt x="33" y="537"/>
                    </a:lnTo>
                    <a:lnTo>
                      <a:pt x="57" y="457"/>
                    </a:lnTo>
                    <a:lnTo>
                      <a:pt x="87" y="384"/>
                    </a:lnTo>
                    <a:lnTo>
                      <a:pt x="122" y="316"/>
                    </a:lnTo>
                    <a:lnTo>
                      <a:pt x="163" y="256"/>
                    </a:lnTo>
                    <a:lnTo>
                      <a:pt x="208" y="201"/>
                    </a:lnTo>
                    <a:lnTo>
                      <a:pt x="257" y="154"/>
                    </a:lnTo>
                    <a:lnTo>
                      <a:pt x="309" y="113"/>
                    </a:lnTo>
                    <a:lnTo>
                      <a:pt x="364" y="77"/>
                    </a:lnTo>
                    <a:lnTo>
                      <a:pt x="423" y="50"/>
                    </a:lnTo>
                    <a:lnTo>
                      <a:pt x="545" y="12"/>
                    </a:lnTo>
                    <a:lnTo>
                      <a:pt x="671" y="0"/>
                    </a:lnTo>
                    <a:lnTo>
                      <a:pt x="788" y="8"/>
                    </a:lnTo>
                    <a:lnTo>
                      <a:pt x="893" y="35"/>
                    </a:lnTo>
                    <a:lnTo>
                      <a:pt x="992" y="86"/>
                    </a:lnTo>
                    <a:lnTo>
                      <a:pt x="1093" y="165"/>
                    </a:lnTo>
                    <a:lnTo>
                      <a:pt x="926" y="385"/>
                    </a:lnTo>
                    <a:lnTo>
                      <a:pt x="861" y="332"/>
                    </a:lnTo>
                    <a:lnTo>
                      <a:pt x="797" y="296"/>
                    </a:lnTo>
                    <a:lnTo>
                      <a:pt x="735" y="275"/>
                    </a:lnTo>
                    <a:lnTo>
                      <a:pt x="671" y="267"/>
                    </a:lnTo>
                    <a:lnTo>
                      <a:pt x="596" y="278"/>
                    </a:lnTo>
                    <a:lnTo>
                      <a:pt x="529" y="307"/>
                    </a:lnTo>
                    <a:lnTo>
                      <a:pt x="473" y="355"/>
                    </a:lnTo>
                    <a:lnTo>
                      <a:pt x="431" y="421"/>
                    </a:lnTo>
                    <a:lnTo>
                      <a:pt x="402" y="500"/>
                    </a:lnTo>
                    <a:lnTo>
                      <a:pt x="382" y="597"/>
                    </a:lnTo>
                    <a:lnTo>
                      <a:pt x="371" y="712"/>
                    </a:lnTo>
                    <a:lnTo>
                      <a:pt x="367" y="845"/>
                    </a:lnTo>
                    <a:lnTo>
                      <a:pt x="373" y="987"/>
                    </a:lnTo>
                    <a:lnTo>
                      <a:pt x="392" y="1103"/>
                    </a:lnTo>
                    <a:lnTo>
                      <a:pt x="424" y="1194"/>
                    </a:lnTo>
                    <a:lnTo>
                      <a:pt x="469" y="1261"/>
                    </a:lnTo>
                    <a:lnTo>
                      <a:pt x="509" y="1297"/>
                    </a:lnTo>
                    <a:lnTo>
                      <a:pt x="557" y="1325"/>
                    </a:lnTo>
                    <a:lnTo>
                      <a:pt x="612" y="1342"/>
                    </a:lnTo>
                    <a:lnTo>
                      <a:pt x="671" y="1349"/>
                    </a:lnTo>
                    <a:lnTo>
                      <a:pt x="749" y="1339"/>
                    </a:lnTo>
                    <a:lnTo>
                      <a:pt x="827" y="1310"/>
                    </a:lnTo>
                    <a:lnTo>
                      <a:pt x="903" y="1263"/>
                    </a:lnTo>
                    <a:lnTo>
                      <a:pt x="977" y="1198"/>
                    </a:lnTo>
                    <a:lnTo>
                      <a:pt x="1134" y="1400"/>
                    </a:lnTo>
                    <a:lnTo>
                      <a:pt x="1029" y="1489"/>
                    </a:lnTo>
                    <a:lnTo>
                      <a:pt x="973" y="1525"/>
                    </a:lnTo>
                    <a:lnTo>
                      <a:pt x="916" y="1552"/>
                    </a:lnTo>
                    <a:lnTo>
                      <a:pt x="855" y="1574"/>
                    </a:lnTo>
                    <a:lnTo>
                      <a:pt x="790" y="1590"/>
                    </a:lnTo>
                    <a:lnTo>
                      <a:pt x="647" y="1601"/>
                    </a:lnTo>
                    <a:lnTo>
                      <a:pt x="647" y="16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 dirty="0">
                  <a:latin typeface="+mj-lt"/>
                </a:endParaRPr>
              </a:p>
            </p:txBody>
          </p:sp>
          <p:sp>
            <p:nvSpPr>
              <p:cNvPr id="52" name="Freeform 13"/>
              <p:cNvSpPr>
                <a:spLocks noEditPoints="1"/>
              </p:cNvSpPr>
              <p:nvPr/>
            </p:nvSpPr>
            <p:spPr bwMode="auto">
              <a:xfrm>
                <a:off x="14604" y="784"/>
                <a:ext cx="64" cy="64"/>
              </a:xfrm>
              <a:custGeom>
                <a:avLst/>
                <a:gdLst>
                  <a:gd name="T0" fmla="*/ 212 w 446"/>
                  <a:gd name="T1" fmla="*/ 138 h 447"/>
                  <a:gd name="T2" fmla="*/ 194 w 446"/>
                  <a:gd name="T3" fmla="*/ 205 h 447"/>
                  <a:gd name="T4" fmla="*/ 236 w 446"/>
                  <a:gd name="T5" fmla="*/ 203 h 447"/>
                  <a:gd name="T6" fmla="*/ 258 w 446"/>
                  <a:gd name="T7" fmla="*/ 172 h 447"/>
                  <a:gd name="T8" fmla="*/ 240 w 446"/>
                  <a:gd name="T9" fmla="*/ 141 h 447"/>
                  <a:gd name="T10" fmla="*/ 266 w 446"/>
                  <a:gd name="T11" fmla="*/ 348 h 447"/>
                  <a:gd name="T12" fmla="*/ 216 w 446"/>
                  <a:gd name="T13" fmla="*/ 260 h 447"/>
                  <a:gd name="T14" fmla="*/ 201 w 446"/>
                  <a:gd name="T15" fmla="*/ 245 h 447"/>
                  <a:gd name="T16" fmla="*/ 194 w 446"/>
                  <a:gd name="T17" fmla="*/ 348 h 447"/>
                  <a:gd name="T18" fmla="*/ 145 w 446"/>
                  <a:gd name="T19" fmla="*/ 97 h 447"/>
                  <a:gd name="T20" fmla="*/ 269 w 446"/>
                  <a:gd name="T21" fmla="*/ 103 h 447"/>
                  <a:gd name="T22" fmla="*/ 306 w 446"/>
                  <a:gd name="T23" fmla="*/ 141 h 447"/>
                  <a:gd name="T24" fmla="*/ 307 w 446"/>
                  <a:gd name="T25" fmla="*/ 197 h 447"/>
                  <a:gd name="T26" fmla="*/ 277 w 446"/>
                  <a:gd name="T27" fmla="*/ 234 h 447"/>
                  <a:gd name="T28" fmla="*/ 266 w 446"/>
                  <a:gd name="T29" fmla="*/ 251 h 447"/>
                  <a:gd name="T30" fmla="*/ 266 w 446"/>
                  <a:gd name="T31" fmla="*/ 348 h 447"/>
                  <a:gd name="T32" fmla="*/ 223 w 446"/>
                  <a:gd name="T33" fmla="*/ 45 h 447"/>
                  <a:gd name="T34" fmla="*/ 156 w 446"/>
                  <a:gd name="T35" fmla="*/ 59 h 447"/>
                  <a:gd name="T36" fmla="*/ 65 w 446"/>
                  <a:gd name="T37" fmla="*/ 154 h 447"/>
                  <a:gd name="T38" fmla="*/ 51 w 446"/>
                  <a:gd name="T39" fmla="*/ 224 h 447"/>
                  <a:gd name="T40" fmla="*/ 65 w 446"/>
                  <a:gd name="T41" fmla="*/ 294 h 447"/>
                  <a:gd name="T42" fmla="*/ 156 w 446"/>
                  <a:gd name="T43" fmla="*/ 390 h 447"/>
                  <a:gd name="T44" fmla="*/ 223 w 446"/>
                  <a:gd name="T45" fmla="*/ 404 h 447"/>
                  <a:gd name="T46" fmla="*/ 290 w 446"/>
                  <a:gd name="T47" fmla="*/ 390 h 447"/>
                  <a:gd name="T48" fmla="*/ 381 w 446"/>
                  <a:gd name="T49" fmla="*/ 294 h 447"/>
                  <a:gd name="T50" fmla="*/ 394 w 446"/>
                  <a:gd name="T51" fmla="*/ 224 h 447"/>
                  <a:gd name="T52" fmla="*/ 381 w 446"/>
                  <a:gd name="T53" fmla="*/ 154 h 447"/>
                  <a:gd name="T54" fmla="*/ 290 w 446"/>
                  <a:gd name="T55" fmla="*/ 59 h 447"/>
                  <a:gd name="T56" fmla="*/ 223 w 446"/>
                  <a:gd name="T57" fmla="*/ 45 h 447"/>
                  <a:gd name="T58" fmla="*/ 223 w 446"/>
                  <a:gd name="T59" fmla="*/ 447 h 447"/>
                  <a:gd name="T60" fmla="*/ 136 w 446"/>
                  <a:gd name="T61" fmla="*/ 430 h 447"/>
                  <a:gd name="T62" fmla="*/ 66 w 446"/>
                  <a:gd name="T63" fmla="*/ 383 h 447"/>
                  <a:gd name="T64" fmla="*/ 18 w 446"/>
                  <a:gd name="T65" fmla="*/ 312 h 447"/>
                  <a:gd name="T66" fmla="*/ 0 w 446"/>
                  <a:gd name="T67" fmla="*/ 224 h 447"/>
                  <a:gd name="T68" fmla="*/ 18 w 446"/>
                  <a:gd name="T69" fmla="*/ 137 h 447"/>
                  <a:gd name="T70" fmla="*/ 66 w 446"/>
                  <a:gd name="T71" fmla="*/ 65 h 447"/>
                  <a:gd name="T72" fmla="*/ 136 w 446"/>
                  <a:gd name="T73" fmla="*/ 17 h 447"/>
                  <a:gd name="T74" fmla="*/ 223 w 446"/>
                  <a:gd name="T75" fmla="*/ 0 h 447"/>
                  <a:gd name="T76" fmla="*/ 309 w 446"/>
                  <a:gd name="T77" fmla="*/ 17 h 447"/>
                  <a:gd name="T78" fmla="*/ 379 w 446"/>
                  <a:gd name="T79" fmla="*/ 65 h 447"/>
                  <a:gd name="T80" fmla="*/ 427 w 446"/>
                  <a:gd name="T81" fmla="*/ 137 h 447"/>
                  <a:gd name="T82" fmla="*/ 446 w 446"/>
                  <a:gd name="T83" fmla="*/ 224 h 447"/>
                  <a:gd name="T84" fmla="*/ 427 w 446"/>
                  <a:gd name="T85" fmla="*/ 312 h 447"/>
                  <a:gd name="T86" fmla="*/ 379 w 446"/>
                  <a:gd name="T87" fmla="*/ 383 h 447"/>
                  <a:gd name="T88" fmla="*/ 309 w 446"/>
                  <a:gd name="T89" fmla="*/ 430 h 447"/>
                  <a:gd name="T90" fmla="*/ 223 w 446"/>
                  <a:gd name="T91" fmla="*/ 447 h 4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46" h="447">
                    <a:moveTo>
                      <a:pt x="240" y="141"/>
                    </a:moveTo>
                    <a:lnTo>
                      <a:pt x="212" y="138"/>
                    </a:lnTo>
                    <a:lnTo>
                      <a:pt x="194" y="138"/>
                    </a:lnTo>
                    <a:lnTo>
                      <a:pt x="194" y="205"/>
                    </a:lnTo>
                    <a:lnTo>
                      <a:pt x="211" y="205"/>
                    </a:lnTo>
                    <a:lnTo>
                      <a:pt x="236" y="203"/>
                    </a:lnTo>
                    <a:lnTo>
                      <a:pt x="248" y="196"/>
                    </a:lnTo>
                    <a:lnTo>
                      <a:pt x="258" y="172"/>
                    </a:lnTo>
                    <a:lnTo>
                      <a:pt x="254" y="153"/>
                    </a:lnTo>
                    <a:lnTo>
                      <a:pt x="240" y="141"/>
                    </a:lnTo>
                    <a:lnTo>
                      <a:pt x="240" y="141"/>
                    </a:lnTo>
                    <a:close/>
                    <a:moveTo>
                      <a:pt x="266" y="348"/>
                    </a:moveTo>
                    <a:lnTo>
                      <a:pt x="243" y="306"/>
                    </a:lnTo>
                    <a:lnTo>
                      <a:pt x="216" y="260"/>
                    </a:lnTo>
                    <a:lnTo>
                      <a:pt x="209" y="250"/>
                    </a:lnTo>
                    <a:lnTo>
                      <a:pt x="201" y="245"/>
                    </a:lnTo>
                    <a:lnTo>
                      <a:pt x="194" y="243"/>
                    </a:lnTo>
                    <a:lnTo>
                      <a:pt x="194" y="348"/>
                    </a:lnTo>
                    <a:lnTo>
                      <a:pt x="145" y="348"/>
                    </a:lnTo>
                    <a:lnTo>
                      <a:pt x="145" y="97"/>
                    </a:lnTo>
                    <a:lnTo>
                      <a:pt x="238" y="97"/>
                    </a:lnTo>
                    <a:lnTo>
                      <a:pt x="269" y="103"/>
                    </a:lnTo>
                    <a:lnTo>
                      <a:pt x="291" y="117"/>
                    </a:lnTo>
                    <a:lnTo>
                      <a:pt x="306" y="141"/>
                    </a:lnTo>
                    <a:lnTo>
                      <a:pt x="311" y="171"/>
                    </a:lnTo>
                    <a:lnTo>
                      <a:pt x="307" y="197"/>
                    </a:lnTo>
                    <a:lnTo>
                      <a:pt x="295" y="219"/>
                    </a:lnTo>
                    <a:lnTo>
                      <a:pt x="277" y="234"/>
                    </a:lnTo>
                    <a:lnTo>
                      <a:pt x="256" y="239"/>
                    </a:lnTo>
                    <a:lnTo>
                      <a:pt x="266" y="251"/>
                    </a:lnTo>
                    <a:lnTo>
                      <a:pt x="326" y="348"/>
                    </a:lnTo>
                    <a:lnTo>
                      <a:pt x="266" y="348"/>
                    </a:lnTo>
                    <a:lnTo>
                      <a:pt x="266" y="348"/>
                    </a:lnTo>
                    <a:close/>
                    <a:moveTo>
                      <a:pt x="223" y="45"/>
                    </a:moveTo>
                    <a:lnTo>
                      <a:pt x="189" y="48"/>
                    </a:lnTo>
                    <a:lnTo>
                      <a:pt x="156" y="59"/>
                    </a:lnTo>
                    <a:lnTo>
                      <a:pt x="101" y="97"/>
                    </a:lnTo>
                    <a:lnTo>
                      <a:pt x="65" y="154"/>
                    </a:lnTo>
                    <a:lnTo>
                      <a:pt x="55" y="188"/>
                    </a:lnTo>
                    <a:lnTo>
                      <a:pt x="51" y="224"/>
                    </a:lnTo>
                    <a:lnTo>
                      <a:pt x="55" y="260"/>
                    </a:lnTo>
                    <a:lnTo>
                      <a:pt x="65" y="294"/>
                    </a:lnTo>
                    <a:lnTo>
                      <a:pt x="101" y="351"/>
                    </a:lnTo>
                    <a:lnTo>
                      <a:pt x="156" y="390"/>
                    </a:lnTo>
                    <a:lnTo>
                      <a:pt x="189" y="400"/>
                    </a:lnTo>
                    <a:lnTo>
                      <a:pt x="223" y="404"/>
                    </a:lnTo>
                    <a:lnTo>
                      <a:pt x="257" y="400"/>
                    </a:lnTo>
                    <a:lnTo>
                      <a:pt x="290" y="390"/>
                    </a:lnTo>
                    <a:lnTo>
                      <a:pt x="344" y="351"/>
                    </a:lnTo>
                    <a:lnTo>
                      <a:pt x="381" y="294"/>
                    </a:lnTo>
                    <a:lnTo>
                      <a:pt x="391" y="260"/>
                    </a:lnTo>
                    <a:lnTo>
                      <a:pt x="394" y="224"/>
                    </a:lnTo>
                    <a:lnTo>
                      <a:pt x="391" y="188"/>
                    </a:lnTo>
                    <a:lnTo>
                      <a:pt x="381" y="154"/>
                    </a:lnTo>
                    <a:lnTo>
                      <a:pt x="344" y="97"/>
                    </a:lnTo>
                    <a:lnTo>
                      <a:pt x="290" y="59"/>
                    </a:lnTo>
                    <a:lnTo>
                      <a:pt x="257" y="48"/>
                    </a:lnTo>
                    <a:lnTo>
                      <a:pt x="223" y="45"/>
                    </a:lnTo>
                    <a:lnTo>
                      <a:pt x="223" y="45"/>
                    </a:lnTo>
                    <a:close/>
                    <a:moveTo>
                      <a:pt x="223" y="447"/>
                    </a:moveTo>
                    <a:lnTo>
                      <a:pt x="178" y="443"/>
                    </a:lnTo>
                    <a:lnTo>
                      <a:pt x="136" y="430"/>
                    </a:lnTo>
                    <a:lnTo>
                      <a:pt x="99" y="410"/>
                    </a:lnTo>
                    <a:lnTo>
                      <a:pt x="66" y="383"/>
                    </a:lnTo>
                    <a:lnTo>
                      <a:pt x="38" y="350"/>
                    </a:lnTo>
                    <a:lnTo>
                      <a:pt x="18" y="312"/>
                    </a:lnTo>
                    <a:lnTo>
                      <a:pt x="5" y="269"/>
                    </a:lnTo>
                    <a:lnTo>
                      <a:pt x="0" y="224"/>
                    </a:lnTo>
                    <a:lnTo>
                      <a:pt x="5" y="178"/>
                    </a:lnTo>
                    <a:lnTo>
                      <a:pt x="18" y="137"/>
                    </a:lnTo>
                    <a:lnTo>
                      <a:pt x="38" y="98"/>
                    </a:lnTo>
                    <a:lnTo>
                      <a:pt x="66" y="65"/>
                    </a:lnTo>
                    <a:lnTo>
                      <a:pt x="99" y="39"/>
                    </a:lnTo>
                    <a:lnTo>
                      <a:pt x="136" y="17"/>
                    </a:lnTo>
                    <a:lnTo>
                      <a:pt x="178" y="4"/>
                    </a:lnTo>
                    <a:lnTo>
                      <a:pt x="223" y="0"/>
                    </a:lnTo>
                    <a:lnTo>
                      <a:pt x="267" y="4"/>
                    </a:lnTo>
                    <a:lnTo>
                      <a:pt x="309" y="17"/>
                    </a:lnTo>
                    <a:lnTo>
                      <a:pt x="346" y="39"/>
                    </a:lnTo>
                    <a:lnTo>
                      <a:pt x="379" y="65"/>
                    </a:lnTo>
                    <a:lnTo>
                      <a:pt x="407" y="98"/>
                    </a:lnTo>
                    <a:lnTo>
                      <a:pt x="427" y="137"/>
                    </a:lnTo>
                    <a:lnTo>
                      <a:pt x="440" y="178"/>
                    </a:lnTo>
                    <a:lnTo>
                      <a:pt x="446" y="224"/>
                    </a:lnTo>
                    <a:lnTo>
                      <a:pt x="440" y="269"/>
                    </a:lnTo>
                    <a:lnTo>
                      <a:pt x="427" y="312"/>
                    </a:lnTo>
                    <a:lnTo>
                      <a:pt x="407" y="350"/>
                    </a:lnTo>
                    <a:lnTo>
                      <a:pt x="379" y="383"/>
                    </a:lnTo>
                    <a:lnTo>
                      <a:pt x="346" y="410"/>
                    </a:lnTo>
                    <a:lnTo>
                      <a:pt x="309" y="430"/>
                    </a:lnTo>
                    <a:lnTo>
                      <a:pt x="267" y="443"/>
                    </a:lnTo>
                    <a:lnTo>
                      <a:pt x="223" y="447"/>
                    </a:lnTo>
                    <a:lnTo>
                      <a:pt x="223" y="44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 dirty="0">
                  <a:latin typeface="+mj-lt"/>
                </a:endParaRPr>
              </a:p>
            </p:txBody>
          </p:sp>
        </p:grpSp>
        <p:grpSp>
          <p:nvGrpSpPr>
            <p:cNvPr id="40" name="Group 39"/>
            <p:cNvGrpSpPr>
              <a:grpSpLocks noChangeAspect="1"/>
            </p:cNvGrpSpPr>
            <p:nvPr/>
          </p:nvGrpSpPr>
          <p:grpSpPr bwMode="auto">
            <a:xfrm>
              <a:off x="16712421" y="4152115"/>
              <a:ext cx="739895" cy="603113"/>
              <a:chOff x="2941" y="7746"/>
              <a:chExt cx="1282" cy="1045"/>
            </a:xfrm>
            <a:grpFill/>
          </p:grpSpPr>
          <p:sp>
            <p:nvSpPr>
              <p:cNvPr id="41" name="Freeform 5"/>
              <p:cNvSpPr>
                <a:spLocks noEditPoints="1"/>
              </p:cNvSpPr>
              <p:nvPr/>
            </p:nvSpPr>
            <p:spPr bwMode="auto">
              <a:xfrm>
                <a:off x="2941" y="7746"/>
                <a:ext cx="1282" cy="1045"/>
              </a:xfrm>
              <a:custGeom>
                <a:avLst/>
                <a:gdLst>
                  <a:gd name="T0" fmla="*/ 6993 w 16668"/>
                  <a:gd name="T1" fmla="*/ 631 h 13581"/>
                  <a:gd name="T2" fmla="*/ 4730 w 16668"/>
                  <a:gd name="T3" fmla="*/ 1413 h 13581"/>
                  <a:gd name="T4" fmla="*/ 2851 w 16668"/>
                  <a:gd name="T5" fmla="*/ 2635 h 13581"/>
                  <a:gd name="T6" fmla="*/ 1447 w 16668"/>
                  <a:gd name="T7" fmla="*/ 4187 h 13581"/>
                  <a:gd name="T8" fmla="*/ 604 w 16668"/>
                  <a:gd name="T9" fmla="*/ 5963 h 13581"/>
                  <a:gd name="T10" fmla="*/ 413 w 16668"/>
                  <a:gd name="T11" fmla="*/ 7854 h 13581"/>
                  <a:gd name="T12" fmla="*/ 839 w 16668"/>
                  <a:gd name="T13" fmla="*/ 9486 h 13581"/>
                  <a:gd name="T14" fmla="*/ 1693 w 16668"/>
                  <a:gd name="T15" fmla="*/ 10803 h 13581"/>
                  <a:gd name="T16" fmla="*/ 2922 w 16668"/>
                  <a:gd name="T17" fmla="*/ 11872 h 13581"/>
                  <a:gd name="T18" fmla="*/ 4461 w 16668"/>
                  <a:gd name="T19" fmla="*/ 12650 h 13581"/>
                  <a:gd name="T20" fmla="*/ 6245 w 16668"/>
                  <a:gd name="T21" fmla="*/ 13093 h 13581"/>
                  <a:gd name="T22" fmla="*/ 8605 w 16668"/>
                  <a:gd name="T23" fmla="*/ 13123 h 13581"/>
                  <a:gd name="T24" fmla="*/ 11190 w 16668"/>
                  <a:gd name="T25" fmla="*/ 12495 h 13581"/>
                  <a:gd name="T26" fmla="*/ 13209 w 16668"/>
                  <a:gd name="T27" fmla="*/ 11418 h 13581"/>
                  <a:gd name="T28" fmla="*/ 14825 w 16668"/>
                  <a:gd name="T29" fmla="*/ 9924 h 13581"/>
                  <a:gd name="T30" fmla="*/ 15873 w 16668"/>
                  <a:gd name="T31" fmla="*/ 8175 h 13581"/>
                  <a:gd name="T32" fmla="*/ 16269 w 16668"/>
                  <a:gd name="T33" fmla="*/ 6327 h 13581"/>
                  <a:gd name="T34" fmla="*/ 16017 w 16668"/>
                  <a:gd name="T35" fmla="*/ 4582 h 13581"/>
                  <a:gd name="T36" fmla="*/ 15302 w 16668"/>
                  <a:gd name="T37" fmla="*/ 3192 h 13581"/>
                  <a:gd name="T38" fmla="*/ 14190 w 16668"/>
                  <a:gd name="T39" fmla="*/ 2035 h 13581"/>
                  <a:gd name="T40" fmla="*/ 12748 w 16668"/>
                  <a:gd name="T41" fmla="*/ 1156 h 13581"/>
                  <a:gd name="T42" fmla="*/ 11038 w 16668"/>
                  <a:gd name="T43" fmla="*/ 595 h 13581"/>
                  <a:gd name="T44" fmla="*/ 9127 w 16668"/>
                  <a:gd name="T45" fmla="*/ 399 h 13581"/>
                  <a:gd name="T46" fmla="*/ 6848 w 16668"/>
                  <a:gd name="T47" fmla="*/ 13557 h 13581"/>
                  <a:gd name="T48" fmla="*/ 4897 w 16668"/>
                  <a:gd name="T49" fmla="*/ 13213 h 13581"/>
                  <a:gd name="T50" fmla="*/ 3180 w 16668"/>
                  <a:gd name="T51" fmla="*/ 12497 h 13581"/>
                  <a:gd name="T52" fmla="*/ 1765 w 16668"/>
                  <a:gd name="T53" fmla="*/ 11454 h 13581"/>
                  <a:gd name="T54" fmla="*/ 722 w 16668"/>
                  <a:gd name="T55" fmla="*/ 10132 h 13581"/>
                  <a:gd name="T56" fmla="*/ 119 w 16668"/>
                  <a:gd name="T57" fmla="*/ 8576 h 13581"/>
                  <a:gd name="T58" fmla="*/ 66 w 16668"/>
                  <a:gd name="T59" fmla="*/ 6550 h 13581"/>
                  <a:gd name="T60" fmla="*/ 728 w 16668"/>
                  <a:gd name="T61" fmla="*/ 4612 h 13581"/>
                  <a:gd name="T62" fmla="*/ 2013 w 16668"/>
                  <a:gd name="T63" fmla="*/ 2874 h 13581"/>
                  <a:gd name="T64" fmla="*/ 3827 w 16668"/>
                  <a:gd name="T65" fmla="*/ 1451 h 13581"/>
                  <a:gd name="T66" fmla="*/ 6077 w 16668"/>
                  <a:gd name="T67" fmla="*/ 457 h 13581"/>
                  <a:gd name="T68" fmla="*/ 8018 w 16668"/>
                  <a:gd name="T69" fmla="*/ 60 h 13581"/>
                  <a:gd name="T70" fmla="*/ 9817 w 16668"/>
                  <a:gd name="T71" fmla="*/ 24 h 13581"/>
                  <a:gd name="T72" fmla="*/ 11768 w 16668"/>
                  <a:gd name="T73" fmla="*/ 368 h 13581"/>
                  <a:gd name="T74" fmla="*/ 13485 w 16668"/>
                  <a:gd name="T75" fmla="*/ 1084 h 13581"/>
                  <a:gd name="T76" fmla="*/ 14900 w 16668"/>
                  <a:gd name="T77" fmla="*/ 2126 h 13581"/>
                  <a:gd name="T78" fmla="*/ 15943 w 16668"/>
                  <a:gd name="T79" fmla="*/ 3449 h 13581"/>
                  <a:gd name="T80" fmla="*/ 16546 w 16668"/>
                  <a:gd name="T81" fmla="*/ 5005 h 13581"/>
                  <a:gd name="T82" fmla="*/ 16608 w 16668"/>
                  <a:gd name="T83" fmla="*/ 6998 h 13581"/>
                  <a:gd name="T84" fmla="*/ 15954 w 16668"/>
                  <a:gd name="T85" fmla="*/ 8950 h 13581"/>
                  <a:gd name="T86" fmla="*/ 14624 w 16668"/>
                  <a:gd name="T87" fmla="*/ 10743 h 13581"/>
                  <a:gd name="T88" fmla="*/ 12784 w 16668"/>
                  <a:gd name="T89" fmla="*/ 12167 h 13581"/>
                  <a:gd name="T90" fmla="*/ 10562 w 16668"/>
                  <a:gd name="T91" fmla="*/ 13132 h 13581"/>
                  <a:gd name="T92" fmla="*/ 8648 w 16668"/>
                  <a:gd name="T93" fmla="*/ 13521 h 13581"/>
                  <a:gd name="T94" fmla="*/ 7539 w 16668"/>
                  <a:gd name="T95" fmla="*/ 13581 h 135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6668" h="13581">
                    <a:moveTo>
                      <a:pt x="9127" y="399"/>
                    </a:moveTo>
                    <a:lnTo>
                      <a:pt x="8060" y="458"/>
                    </a:lnTo>
                    <a:lnTo>
                      <a:pt x="6993" y="631"/>
                    </a:lnTo>
                    <a:lnTo>
                      <a:pt x="6201" y="836"/>
                    </a:lnTo>
                    <a:lnTo>
                      <a:pt x="5446" y="1099"/>
                    </a:lnTo>
                    <a:lnTo>
                      <a:pt x="4730" y="1413"/>
                    </a:lnTo>
                    <a:lnTo>
                      <a:pt x="4056" y="1777"/>
                    </a:lnTo>
                    <a:lnTo>
                      <a:pt x="3429" y="2186"/>
                    </a:lnTo>
                    <a:lnTo>
                      <a:pt x="2851" y="2635"/>
                    </a:lnTo>
                    <a:lnTo>
                      <a:pt x="2327" y="3121"/>
                    </a:lnTo>
                    <a:lnTo>
                      <a:pt x="1857" y="3639"/>
                    </a:lnTo>
                    <a:lnTo>
                      <a:pt x="1447" y="4187"/>
                    </a:lnTo>
                    <a:lnTo>
                      <a:pt x="1099" y="4759"/>
                    </a:lnTo>
                    <a:lnTo>
                      <a:pt x="817" y="5352"/>
                    </a:lnTo>
                    <a:lnTo>
                      <a:pt x="604" y="5963"/>
                    </a:lnTo>
                    <a:lnTo>
                      <a:pt x="464" y="6585"/>
                    </a:lnTo>
                    <a:lnTo>
                      <a:pt x="399" y="7217"/>
                    </a:lnTo>
                    <a:lnTo>
                      <a:pt x="413" y="7854"/>
                    </a:lnTo>
                    <a:lnTo>
                      <a:pt x="509" y="8491"/>
                    </a:lnTo>
                    <a:lnTo>
                      <a:pt x="648" y="8999"/>
                    </a:lnTo>
                    <a:lnTo>
                      <a:pt x="839" y="9486"/>
                    </a:lnTo>
                    <a:lnTo>
                      <a:pt x="1078" y="9950"/>
                    </a:lnTo>
                    <a:lnTo>
                      <a:pt x="1364" y="10389"/>
                    </a:lnTo>
                    <a:lnTo>
                      <a:pt x="1693" y="10803"/>
                    </a:lnTo>
                    <a:lnTo>
                      <a:pt x="2065" y="11189"/>
                    </a:lnTo>
                    <a:lnTo>
                      <a:pt x="2475" y="11546"/>
                    </a:lnTo>
                    <a:lnTo>
                      <a:pt x="2922" y="11872"/>
                    </a:lnTo>
                    <a:lnTo>
                      <a:pt x="3404" y="12166"/>
                    </a:lnTo>
                    <a:lnTo>
                      <a:pt x="3918" y="12425"/>
                    </a:lnTo>
                    <a:lnTo>
                      <a:pt x="4461" y="12650"/>
                    </a:lnTo>
                    <a:lnTo>
                      <a:pt x="5032" y="12837"/>
                    </a:lnTo>
                    <a:lnTo>
                      <a:pt x="5627" y="12986"/>
                    </a:lnTo>
                    <a:lnTo>
                      <a:pt x="6245" y="13093"/>
                    </a:lnTo>
                    <a:lnTo>
                      <a:pt x="6884" y="13160"/>
                    </a:lnTo>
                    <a:lnTo>
                      <a:pt x="7539" y="13182"/>
                    </a:lnTo>
                    <a:lnTo>
                      <a:pt x="8605" y="13123"/>
                    </a:lnTo>
                    <a:lnTo>
                      <a:pt x="9672" y="12950"/>
                    </a:lnTo>
                    <a:lnTo>
                      <a:pt x="10445" y="12750"/>
                    </a:lnTo>
                    <a:lnTo>
                      <a:pt x="11190" y="12495"/>
                    </a:lnTo>
                    <a:lnTo>
                      <a:pt x="11902" y="12186"/>
                    </a:lnTo>
                    <a:lnTo>
                      <a:pt x="12576" y="11827"/>
                    </a:lnTo>
                    <a:lnTo>
                      <a:pt x="13209" y="11418"/>
                    </a:lnTo>
                    <a:lnTo>
                      <a:pt x="13798" y="10964"/>
                    </a:lnTo>
                    <a:lnTo>
                      <a:pt x="14338" y="10465"/>
                    </a:lnTo>
                    <a:lnTo>
                      <a:pt x="14825" y="9924"/>
                    </a:lnTo>
                    <a:lnTo>
                      <a:pt x="15245" y="9358"/>
                    </a:lnTo>
                    <a:lnTo>
                      <a:pt x="15595" y="8774"/>
                    </a:lnTo>
                    <a:lnTo>
                      <a:pt x="15873" y="8175"/>
                    </a:lnTo>
                    <a:lnTo>
                      <a:pt x="16079" y="7565"/>
                    </a:lnTo>
                    <a:lnTo>
                      <a:pt x="16211" y="6947"/>
                    </a:lnTo>
                    <a:lnTo>
                      <a:pt x="16269" y="6327"/>
                    </a:lnTo>
                    <a:lnTo>
                      <a:pt x="16251" y="5706"/>
                    </a:lnTo>
                    <a:lnTo>
                      <a:pt x="16156" y="5090"/>
                    </a:lnTo>
                    <a:lnTo>
                      <a:pt x="16017" y="4582"/>
                    </a:lnTo>
                    <a:lnTo>
                      <a:pt x="15826" y="4095"/>
                    </a:lnTo>
                    <a:lnTo>
                      <a:pt x="15587" y="3631"/>
                    </a:lnTo>
                    <a:lnTo>
                      <a:pt x="15302" y="3192"/>
                    </a:lnTo>
                    <a:lnTo>
                      <a:pt x="14972" y="2778"/>
                    </a:lnTo>
                    <a:lnTo>
                      <a:pt x="14600" y="2392"/>
                    </a:lnTo>
                    <a:lnTo>
                      <a:pt x="14190" y="2035"/>
                    </a:lnTo>
                    <a:lnTo>
                      <a:pt x="13743" y="1709"/>
                    </a:lnTo>
                    <a:lnTo>
                      <a:pt x="13261" y="1415"/>
                    </a:lnTo>
                    <a:lnTo>
                      <a:pt x="12748" y="1156"/>
                    </a:lnTo>
                    <a:lnTo>
                      <a:pt x="12204" y="931"/>
                    </a:lnTo>
                    <a:lnTo>
                      <a:pt x="11633" y="744"/>
                    </a:lnTo>
                    <a:lnTo>
                      <a:pt x="11038" y="595"/>
                    </a:lnTo>
                    <a:lnTo>
                      <a:pt x="10420" y="488"/>
                    </a:lnTo>
                    <a:lnTo>
                      <a:pt x="9782" y="422"/>
                    </a:lnTo>
                    <a:lnTo>
                      <a:pt x="9127" y="399"/>
                    </a:lnTo>
                    <a:lnTo>
                      <a:pt x="9127" y="399"/>
                    </a:lnTo>
                    <a:close/>
                    <a:moveTo>
                      <a:pt x="7539" y="13581"/>
                    </a:moveTo>
                    <a:lnTo>
                      <a:pt x="6848" y="13557"/>
                    </a:lnTo>
                    <a:lnTo>
                      <a:pt x="6175" y="13486"/>
                    </a:lnTo>
                    <a:lnTo>
                      <a:pt x="5524" y="13371"/>
                    </a:lnTo>
                    <a:lnTo>
                      <a:pt x="4897" y="13213"/>
                    </a:lnTo>
                    <a:lnTo>
                      <a:pt x="4295" y="13014"/>
                    </a:lnTo>
                    <a:lnTo>
                      <a:pt x="3721" y="12775"/>
                    </a:lnTo>
                    <a:lnTo>
                      <a:pt x="3180" y="12497"/>
                    </a:lnTo>
                    <a:lnTo>
                      <a:pt x="2671" y="12183"/>
                    </a:lnTo>
                    <a:lnTo>
                      <a:pt x="2199" y="11836"/>
                    </a:lnTo>
                    <a:lnTo>
                      <a:pt x="1765" y="11454"/>
                    </a:lnTo>
                    <a:lnTo>
                      <a:pt x="1373" y="11043"/>
                    </a:lnTo>
                    <a:lnTo>
                      <a:pt x="1025" y="10602"/>
                    </a:lnTo>
                    <a:lnTo>
                      <a:pt x="722" y="10132"/>
                    </a:lnTo>
                    <a:lnTo>
                      <a:pt x="469" y="9638"/>
                    </a:lnTo>
                    <a:lnTo>
                      <a:pt x="267" y="9118"/>
                    </a:lnTo>
                    <a:lnTo>
                      <a:pt x="119" y="8576"/>
                    </a:lnTo>
                    <a:lnTo>
                      <a:pt x="16" y="7899"/>
                    </a:lnTo>
                    <a:lnTo>
                      <a:pt x="0" y="7222"/>
                    </a:lnTo>
                    <a:lnTo>
                      <a:pt x="66" y="6550"/>
                    </a:lnTo>
                    <a:lnTo>
                      <a:pt x="212" y="5889"/>
                    </a:lnTo>
                    <a:lnTo>
                      <a:pt x="434" y="5241"/>
                    </a:lnTo>
                    <a:lnTo>
                      <a:pt x="728" y="4612"/>
                    </a:lnTo>
                    <a:lnTo>
                      <a:pt x="1091" y="4005"/>
                    </a:lnTo>
                    <a:lnTo>
                      <a:pt x="1521" y="3424"/>
                    </a:lnTo>
                    <a:lnTo>
                      <a:pt x="2013" y="2874"/>
                    </a:lnTo>
                    <a:lnTo>
                      <a:pt x="2563" y="2358"/>
                    </a:lnTo>
                    <a:lnTo>
                      <a:pt x="3169" y="1883"/>
                    </a:lnTo>
                    <a:lnTo>
                      <a:pt x="3827" y="1451"/>
                    </a:lnTo>
                    <a:lnTo>
                      <a:pt x="4533" y="1066"/>
                    </a:lnTo>
                    <a:lnTo>
                      <a:pt x="5284" y="734"/>
                    </a:lnTo>
                    <a:lnTo>
                      <a:pt x="6077" y="457"/>
                    </a:lnTo>
                    <a:lnTo>
                      <a:pt x="6909" y="241"/>
                    </a:lnTo>
                    <a:lnTo>
                      <a:pt x="7461" y="135"/>
                    </a:lnTo>
                    <a:lnTo>
                      <a:pt x="8018" y="60"/>
                    </a:lnTo>
                    <a:lnTo>
                      <a:pt x="8573" y="15"/>
                    </a:lnTo>
                    <a:lnTo>
                      <a:pt x="9127" y="0"/>
                    </a:lnTo>
                    <a:lnTo>
                      <a:pt x="9817" y="24"/>
                    </a:lnTo>
                    <a:lnTo>
                      <a:pt x="10489" y="95"/>
                    </a:lnTo>
                    <a:lnTo>
                      <a:pt x="11140" y="209"/>
                    </a:lnTo>
                    <a:lnTo>
                      <a:pt x="11768" y="368"/>
                    </a:lnTo>
                    <a:lnTo>
                      <a:pt x="12370" y="567"/>
                    </a:lnTo>
                    <a:lnTo>
                      <a:pt x="12944" y="806"/>
                    </a:lnTo>
                    <a:lnTo>
                      <a:pt x="13485" y="1084"/>
                    </a:lnTo>
                    <a:lnTo>
                      <a:pt x="13994" y="1398"/>
                    </a:lnTo>
                    <a:lnTo>
                      <a:pt x="14466" y="1745"/>
                    </a:lnTo>
                    <a:lnTo>
                      <a:pt x="14900" y="2126"/>
                    </a:lnTo>
                    <a:lnTo>
                      <a:pt x="15292" y="2538"/>
                    </a:lnTo>
                    <a:lnTo>
                      <a:pt x="15641" y="2979"/>
                    </a:lnTo>
                    <a:lnTo>
                      <a:pt x="15943" y="3449"/>
                    </a:lnTo>
                    <a:lnTo>
                      <a:pt x="16196" y="3943"/>
                    </a:lnTo>
                    <a:lnTo>
                      <a:pt x="16398" y="4463"/>
                    </a:lnTo>
                    <a:lnTo>
                      <a:pt x="16546" y="5005"/>
                    </a:lnTo>
                    <a:lnTo>
                      <a:pt x="16648" y="5666"/>
                    </a:lnTo>
                    <a:lnTo>
                      <a:pt x="16668" y="6333"/>
                    </a:lnTo>
                    <a:lnTo>
                      <a:pt x="16608" y="6998"/>
                    </a:lnTo>
                    <a:lnTo>
                      <a:pt x="16468" y="7659"/>
                    </a:lnTo>
                    <a:lnTo>
                      <a:pt x="16250" y="8311"/>
                    </a:lnTo>
                    <a:lnTo>
                      <a:pt x="15954" y="8950"/>
                    </a:lnTo>
                    <a:lnTo>
                      <a:pt x="15581" y="9574"/>
                    </a:lnTo>
                    <a:lnTo>
                      <a:pt x="15134" y="10177"/>
                    </a:lnTo>
                    <a:lnTo>
                      <a:pt x="14624" y="10743"/>
                    </a:lnTo>
                    <a:lnTo>
                      <a:pt x="14060" y="11264"/>
                    </a:lnTo>
                    <a:lnTo>
                      <a:pt x="13446" y="11740"/>
                    </a:lnTo>
                    <a:lnTo>
                      <a:pt x="12784" y="12167"/>
                    </a:lnTo>
                    <a:lnTo>
                      <a:pt x="12080" y="12543"/>
                    </a:lnTo>
                    <a:lnTo>
                      <a:pt x="11338" y="12866"/>
                    </a:lnTo>
                    <a:lnTo>
                      <a:pt x="10562" y="13132"/>
                    </a:lnTo>
                    <a:lnTo>
                      <a:pt x="9757" y="13340"/>
                    </a:lnTo>
                    <a:lnTo>
                      <a:pt x="9203" y="13445"/>
                    </a:lnTo>
                    <a:lnTo>
                      <a:pt x="8648" y="13521"/>
                    </a:lnTo>
                    <a:lnTo>
                      <a:pt x="8093" y="13566"/>
                    </a:lnTo>
                    <a:lnTo>
                      <a:pt x="7539" y="13581"/>
                    </a:lnTo>
                    <a:lnTo>
                      <a:pt x="7539" y="135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 dirty="0">
                  <a:latin typeface="+mj-lt"/>
                </a:endParaRPr>
              </a:p>
            </p:txBody>
          </p:sp>
          <p:sp>
            <p:nvSpPr>
              <p:cNvPr id="42" name="Freeform 6"/>
              <p:cNvSpPr>
                <a:spLocks noEditPoints="1"/>
              </p:cNvSpPr>
              <p:nvPr/>
            </p:nvSpPr>
            <p:spPr bwMode="auto">
              <a:xfrm>
                <a:off x="3265" y="7905"/>
                <a:ext cx="745" cy="745"/>
              </a:xfrm>
              <a:custGeom>
                <a:avLst/>
                <a:gdLst>
                  <a:gd name="T0" fmla="*/ 3949 w 9689"/>
                  <a:gd name="T1" fmla="*/ 490 h 9689"/>
                  <a:gd name="T2" fmla="*/ 2728 w 9689"/>
                  <a:gd name="T3" fmla="*/ 937 h 9689"/>
                  <a:gd name="T4" fmla="*/ 1703 w 9689"/>
                  <a:gd name="T5" fmla="*/ 1703 h 9689"/>
                  <a:gd name="T6" fmla="*/ 936 w 9689"/>
                  <a:gd name="T7" fmla="*/ 2727 h 9689"/>
                  <a:gd name="T8" fmla="*/ 490 w 9689"/>
                  <a:gd name="T9" fmla="*/ 3950 h 9689"/>
                  <a:gd name="T10" fmla="*/ 422 w 9689"/>
                  <a:gd name="T11" fmla="*/ 5299 h 9689"/>
                  <a:gd name="T12" fmla="*/ 750 w 9689"/>
                  <a:gd name="T13" fmla="*/ 6573 h 9689"/>
                  <a:gd name="T14" fmla="*/ 1415 w 9689"/>
                  <a:gd name="T15" fmla="*/ 7671 h 9689"/>
                  <a:gd name="T16" fmla="*/ 2360 w 9689"/>
                  <a:gd name="T17" fmla="*/ 8529 h 9689"/>
                  <a:gd name="T18" fmla="*/ 3524 w 9689"/>
                  <a:gd name="T19" fmla="*/ 9090 h 9689"/>
                  <a:gd name="T20" fmla="*/ 4844 w 9689"/>
                  <a:gd name="T21" fmla="*/ 9290 h 9689"/>
                  <a:gd name="T22" fmla="*/ 6165 w 9689"/>
                  <a:gd name="T23" fmla="*/ 9090 h 9689"/>
                  <a:gd name="T24" fmla="*/ 7328 w 9689"/>
                  <a:gd name="T25" fmla="*/ 8529 h 9689"/>
                  <a:gd name="T26" fmla="*/ 8273 w 9689"/>
                  <a:gd name="T27" fmla="*/ 7671 h 9689"/>
                  <a:gd name="T28" fmla="*/ 8940 w 9689"/>
                  <a:gd name="T29" fmla="*/ 6573 h 9689"/>
                  <a:gd name="T30" fmla="*/ 9267 w 9689"/>
                  <a:gd name="T31" fmla="*/ 5299 h 9689"/>
                  <a:gd name="T32" fmla="*/ 9199 w 9689"/>
                  <a:gd name="T33" fmla="*/ 3950 h 9689"/>
                  <a:gd name="T34" fmla="*/ 8752 w 9689"/>
                  <a:gd name="T35" fmla="*/ 2727 h 9689"/>
                  <a:gd name="T36" fmla="*/ 7987 w 9689"/>
                  <a:gd name="T37" fmla="*/ 1703 h 9689"/>
                  <a:gd name="T38" fmla="*/ 6961 w 9689"/>
                  <a:gd name="T39" fmla="*/ 937 h 9689"/>
                  <a:gd name="T40" fmla="*/ 5739 w 9689"/>
                  <a:gd name="T41" fmla="*/ 490 h 9689"/>
                  <a:gd name="T42" fmla="*/ 4844 w 9689"/>
                  <a:gd name="T43" fmla="*/ 400 h 9689"/>
                  <a:gd name="T44" fmla="*/ 3869 w 9689"/>
                  <a:gd name="T45" fmla="*/ 9590 h 9689"/>
                  <a:gd name="T46" fmla="*/ 2537 w 9689"/>
                  <a:gd name="T47" fmla="*/ 9104 h 9689"/>
                  <a:gd name="T48" fmla="*/ 1420 w 9689"/>
                  <a:gd name="T49" fmla="*/ 8269 h 9689"/>
                  <a:gd name="T50" fmla="*/ 586 w 9689"/>
                  <a:gd name="T51" fmla="*/ 7152 h 9689"/>
                  <a:gd name="T52" fmla="*/ 99 w 9689"/>
                  <a:gd name="T53" fmla="*/ 5820 h 9689"/>
                  <a:gd name="T54" fmla="*/ 26 w 9689"/>
                  <a:gd name="T55" fmla="*/ 4350 h 9689"/>
                  <a:gd name="T56" fmla="*/ 381 w 9689"/>
                  <a:gd name="T57" fmla="*/ 2961 h 9689"/>
                  <a:gd name="T58" fmla="*/ 1107 w 9689"/>
                  <a:gd name="T59" fmla="*/ 1764 h 9689"/>
                  <a:gd name="T60" fmla="*/ 2138 w 9689"/>
                  <a:gd name="T61" fmla="*/ 828 h 9689"/>
                  <a:gd name="T62" fmla="*/ 3406 w 9689"/>
                  <a:gd name="T63" fmla="*/ 218 h 9689"/>
                  <a:gd name="T64" fmla="*/ 4844 w 9689"/>
                  <a:gd name="T65" fmla="*/ 0 h 9689"/>
                  <a:gd name="T66" fmla="*/ 6283 w 9689"/>
                  <a:gd name="T67" fmla="*/ 218 h 9689"/>
                  <a:gd name="T68" fmla="*/ 7552 w 9689"/>
                  <a:gd name="T69" fmla="*/ 828 h 9689"/>
                  <a:gd name="T70" fmla="*/ 8581 w 9689"/>
                  <a:gd name="T71" fmla="*/ 1764 h 9689"/>
                  <a:gd name="T72" fmla="*/ 9308 w 9689"/>
                  <a:gd name="T73" fmla="*/ 2961 h 9689"/>
                  <a:gd name="T74" fmla="*/ 9664 w 9689"/>
                  <a:gd name="T75" fmla="*/ 4350 h 9689"/>
                  <a:gd name="T76" fmla="*/ 9590 w 9689"/>
                  <a:gd name="T77" fmla="*/ 5820 h 9689"/>
                  <a:gd name="T78" fmla="*/ 9104 w 9689"/>
                  <a:gd name="T79" fmla="*/ 7152 h 9689"/>
                  <a:gd name="T80" fmla="*/ 8268 w 9689"/>
                  <a:gd name="T81" fmla="*/ 8269 h 9689"/>
                  <a:gd name="T82" fmla="*/ 7152 w 9689"/>
                  <a:gd name="T83" fmla="*/ 9104 h 9689"/>
                  <a:gd name="T84" fmla="*/ 5820 w 9689"/>
                  <a:gd name="T85" fmla="*/ 9590 h 9689"/>
                  <a:gd name="T86" fmla="*/ 4844 w 9689"/>
                  <a:gd name="T87" fmla="*/ 9689 h 96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689" h="9689">
                    <a:moveTo>
                      <a:pt x="4844" y="400"/>
                    </a:moveTo>
                    <a:lnTo>
                      <a:pt x="4390" y="423"/>
                    </a:lnTo>
                    <a:lnTo>
                      <a:pt x="3949" y="490"/>
                    </a:lnTo>
                    <a:lnTo>
                      <a:pt x="3524" y="600"/>
                    </a:lnTo>
                    <a:lnTo>
                      <a:pt x="3116" y="749"/>
                    </a:lnTo>
                    <a:lnTo>
                      <a:pt x="2728" y="937"/>
                    </a:lnTo>
                    <a:lnTo>
                      <a:pt x="2360" y="1159"/>
                    </a:lnTo>
                    <a:lnTo>
                      <a:pt x="2018" y="1416"/>
                    </a:lnTo>
                    <a:lnTo>
                      <a:pt x="1703" y="1703"/>
                    </a:lnTo>
                    <a:lnTo>
                      <a:pt x="1415" y="2019"/>
                    </a:lnTo>
                    <a:lnTo>
                      <a:pt x="1160" y="2361"/>
                    </a:lnTo>
                    <a:lnTo>
                      <a:pt x="936" y="2727"/>
                    </a:lnTo>
                    <a:lnTo>
                      <a:pt x="750" y="3116"/>
                    </a:lnTo>
                    <a:lnTo>
                      <a:pt x="599" y="3524"/>
                    </a:lnTo>
                    <a:lnTo>
                      <a:pt x="490" y="3950"/>
                    </a:lnTo>
                    <a:lnTo>
                      <a:pt x="422" y="4391"/>
                    </a:lnTo>
                    <a:lnTo>
                      <a:pt x="399" y="4845"/>
                    </a:lnTo>
                    <a:lnTo>
                      <a:pt x="422" y="5299"/>
                    </a:lnTo>
                    <a:lnTo>
                      <a:pt x="490" y="5740"/>
                    </a:lnTo>
                    <a:lnTo>
                      <a:pt x="599" y="6164"/>
                    </a:lnTo>
                    <a:lnTo>
                      <a:pt x="750" y="6573"/>
                    </a:lnTo>
                    <a:lnTo>
                      <a:pt x="936" y="6961"/>
                    </a:lnTo>
                    <a:lnTo>
                      <a:pt x="1160" y="7329"/>
                    </a:lnTo>
                    <a:lnTo>
                      <a:pt x="1415" y="7671"/>
                    </a:lnTo>
                    <a:lnTo>
                      <a:pt x="1703" y="7987"/>
                    </a:lnTo>
                    <a:lnTo>
                      <a:pt x="2018" y="8274"/>
                    </a:lnTo>
                    <a:lnTo>
                      <a:pt x="2360" y="8529"/>
                    </a:lnTo>
                    <a:lnTo>
                      <a:pt x="2728" y="8753"/>
                    </a:lnTo>
                    <a:lnTo>
                      <a:pt x="3116" y="8940"/>
                    </a:lnTo>
                    <a:lnTo>
                      <a:pt x="3524" y="9090"/>
                    </a:lnTo>
                    <a:lnTo>
                      <a:pt x="3949" y="9199"/>
                    </a:lnTo>
                    <a:lnTo>
                      <a:pt x="4390" y="9267"/>
                    </a:lnTo>
                    <a:lnTo>
                      <a:pt x="4844" y="9290"/>
                    </a:lnTo>
                    <a:lnTo>
                      <a:pt x="5298" y="9267"/>
                    </a:lnTo>
                    <a:lnTo>
                      <a:pt x="5739" y="9199"/>
                    </a:lnTo>
                    <a:lnTo>
                      <a:pt x="6165" y="9090"/>
                    </a:lnTo>
                    <a:lnTo>
                      <a:pt x="6573" y="8940"/>
                    </a:lnTo>
                    <a:lnTo>
                      <a:pt x="6961" y="8753"/>
                    </a:lnTo>
                    <a:lnTo>
                      <a:pt x="7328" y="8529"/>
                    </a:lnTo>
                    <a:lnTo>
                      <a:pt x="7670" y="8274"/>
                    </a:lnTo>
                    <a:lnTo>
                      <a:pt x="7987" y="7987"/>
                    </a:lnTo>
                    <a:lnTo>
                      <a:pt x="8273" y="7671"/>
                    </a:lnTo>
                    <a:lnTo>
                      <a:pt x="8529" y="7329"/>
                    </a:lnTo>
                    <a:lnTo>
                      <a:pt x="8752" y="6961"/>
                    </a:lnTo>
                    <a:lnTo>
                      <a:pt x="8940" y="6573"/>
                    </a:lnTo>
                    <a:lnTo>
                      <a:pt x="9089" y="6164"/>
                    </a:lnTo>
                    <a:lnTo>
                      <a:pt x="9199" y="5740"/>
                    </a:lnTo>
                    <a:lnTo>
                      <a:pt x="9267" y="5299"/>
                    </a:lnTo>
                    <a:lnTo>
                      <a:pt x="9290" y="4845"/>
                    </a:lnTo>
                    <a:lnTo>
                      <a:pt x="9267" y="4391"/>
                    </a:lnTo>
                    <a:lnTo>
                      <a:pt x="9199" y="3950"/>
                    </a:lnTo>
                    <a:lnTo>
                      <a:pt x="9089" y="3524"/>
                    </a:lnTo>
                    <a:lnTo>
                      <a:pt x="8940" y="3116"/>
                    </a:lnTo>
                    <a:lnTo>
                      <a:pt x="8752" y="2727"/>
                    </a:lnTo>
                    <a:lnTo>
                      <a:pt x="8529" y="2361"/>
                    </a:lnTo>
                    <a:lnTo>
                      <a:pt x="8273" y="2019"/>
                    </a:lnTo>
                    <a:lnTo>
                      <a:pt x="7987" y="1703"/>
                    </a:lnTo>
                    <a:lnTo>
                      <a:pt x="7670" y="1416"/>
                    </a:lnTo>
                    <a:lnTo>
                      <a:pt x="7328" y="1159"/>
                    </a:lnTo>
                    <a:lnTo>
                      <a:pt x="6961" y="937"/>
                    </a:lnTo>
                    <a:lnTo>
                      <a:pt x="6573" y="749"/>
                    </a:lnTo>
                    <a:lnTo>
                      <a:pt x="6165" y="600"/>
                    </a:lnTo>
                    <a:lnTo>
                      <a:pt x="5739" y="490"/>
                    </a:lnTo>
                    <a:lnTo>
                      <a:pt x="5298" y="423"/>
                    </a:lnTo>
                    <a:lnTo>
                      <a:pt x="4844" y="400"/>
                    </a:lnTo>
                    <a:lnTo>
                      <a:pt x="4844" y="400"/>
                    </a:lnTo>
                    <a:close/>
                    <a:moveTo>
                      <a:pt x="4844" y="9689"/>
                    </a:moveTo>
                    <a:lnTo>
                      <a:pt x="4350" y="9664"/>
                    </a:lnTo>
                    <a:lnTo>
                      <a:pt x="3869" y="9590"/>
                    </a:lnTo>
                    <a:lnTo>
                      <a:pt x="3406" y="9471"/>
                    </a:lnTo>
                    <a:lnTo>
                      <a:pt x="2960" y="9308"/>
                    </a:lnTo>
                    <a:lnTo>
                      <a:pt x="2537" y="9104"/>
                    </a:lnTo>
                    <a:lnTo>
                      <a:pt x="2138" y="8861"/>
                    </a:lnTo>
                    <a:lnTo>
                      <a:pt x="1765" y="8582"/>
                    </a:lnTo>
                    <a:lnTo>
                      <a:pt x="1420" y="8269"/>
                    </a:lnTo>
                    <a:lnTo>
                      <a:pt x="1107" y="7924"/>
                    </a:lnTo>
                    <a:lnTo>
                      <a:pt x="829" y="7552"/>
                    </a:lnTo>
                    <a:lnTo>
                      <a:pt x="586" y="7152"/>
                    </a:lnTo>
                    <a:lnTo>
                      <a:pt x="381" y="6729"/>
                    </a:lnTo>
                    <a:lnTo>
                      <a:pt x="219" y="6283"/>
                    </a:lnTo>
                    <a:lnTo>
                      <a:pt x="99" y="5820"/>
                    </a:lnTo>
                    <a:lnTo>
                      <a:pt x="26" y="5339"/>
                    </a:lnTo>
                    <a:lnTo>
                      <a:pt x="0" y="4845"/>
                    </a:lnTo>
                    <a:lnTo>
                      <a:pt x="26" y="4350"/>
                    </a:lnTo>
                    <a:lnTo>
                      <a:pt x="99" y="3869"/>
                    </a:lnTo>
                    <a:lnTo>
                      <a:pt x="219" y="3405"/>
                    </a:lnTo>
                    <a:lnTo>
                      <a:pt x="381" y="2961"/>
                    </a:lnTo>
                    <a:lnTo>
                      <a:pt x="586" y="2537"/>
                    </a:lnTo>
                    <a:lnTo>
                      <a:pt x="829" y="2138"/>
                    </a:lnTo>
                    <a:lnTo>
                      <a:pt x="1107" y="1764"/>
                    </a:lnTo>
                    <a:lnTo>
                      <a:pt x="1420" y="1421"/>
                    </a:lnTo>
                    <a:lnTo>
                      <a:pt x="1765" y="1108"/>
                    </a:lnTo>
                    <a:lnTo>
                      <a:pt x="2138" y="828"/>
                    </a:lnTo>
                    <a:lnTo>
                      <a:pt x="2537" y="585"/>
                    </a:lnTo>
                    <a:lnTo>
                      <a:pt x="2960" y="382"/>
                    </a:lnTo>
                    <a:lnTo>
                      <a:pt x="3406" y="218"/>
                    </a:lnTo>
                    <a:lnTo>
                      <a:pt x="3869" y="99"/>
                    </a:lnTo>
                    <a:lnTo>
                      <a:pt x="4350" y="25"/>
                    </a:lnTo>
                    <a:lnTo>
                      <a:pt x="4844" y="0"/>
                    </a:lnTo>
                    <a:lnTo>
                      <a:pt x="5339" y="25"/>
                    </a:lnTo>
                    <a:lnTo>
                      <a:pt x="5820" y="99"/>
                    </a:lnTo>
                    <a:lnTo>
                      <a:pt x="6283" y="218"/>
                    </a:lnTo>
                    <a:lnTo>
                      <a:pt x="6728" y="382"/>
                    </a:lnTo>
                    <a:lnTo>
                      <a:pt x="7152" y="585"/>
                    </a:lnTo>
                    <a:lnTo>
                      <a:pt x="7552" y="828"/>
                    </a:lnTo>
                    <a:lnTo>
                      <a:pt x="7924" y="1108"/>
                    </a:lnTo>
                    <a:lnTo>
                      <a:pt x="8268" y="1421"/>
                    </a:lnTo>
                    <a:lnTo>
                      <a:pt x="8581" y="1764"/>
                    </a:lnTo>
                    <a:lnTo>
                      <a:pt x="8861" y="2138"/>
                    </a:lnTo>
                    <a:lnTo>
                      <a:pt x="9104" y="2537"/>
                    </a:lnTo>
                    <a:lnTo>
                      <a:pt x="9308" y="2961"/>
                    </a:lnTo>
                    <a:lnTo>
                      <a:pt x="9471" y="3405"/>
                    </a:lnTo>
                    <a:lnTo>
                      <a:pt x="9590" y="3869"/>
                    </a:lnTo>
                    <a:lnTo>
                      <a:pt x="9664" y="4350"/>
                    </a:lnTo>
                    <a:lnTo>
                      <a:pt x="9689" y="4845"/>
                    </a:lnTo>
                    <a:lnTo>
                      <a:pt x="9664" y="5339"/>
                    </a:lnTo>
                    <a:lnTo>
                      <a:pt x="9590" y="5820"/>
                    </a:lnTo>
                    <a:lnTo>
                      <a:pt x="9471" y="6283"/>
                    </a:lnTo>
                    <a:lnTo>
                      <a:pt x="9308" y="6729"/>
                    </a:lnTo>
                    <a:lnTo>
                      <a:pt x="9104" y="7152"/>
                    </a:lnTo>
                    <a:lnTo>
                      <a:pt x="8861" y="7552"/>
                    </a:lnTo>
                    <a:lnTo>
                      <a:pt x="8581" y="7924"/>
                    </a:lnTo>
                    <a:lnTo>
                      <a:pt x="8268" y="8269"/>
                    </a:lnTo>
                    <a:lnTo>
                      <a:pt x="7924" y="8582"/>
                    </a:lnTo>
                    <a:lnTo>
                      <a:pt x="7552" y="8861"/>
                    </a:lnTo>
                    <a:lnTo>
                      <a:pt x="7152" y="9104"/>
                    </a:lnTo>
                    <a:lnTo>
                      <a:pt x="6728" y="9308"/>
                    </a:lnTo>
                    <a:lnTo>
                      <a:pt x="6283" y="9471"/>
                    </a:lnTo>
                    <a:lnTo>
                      <a:pt x="5820" y="9590"/>
                    </a:lnTo>
                    <a:lnTo>
                      <a:pt x="5339" y="9664"/>
                    </a:lnTo>
                    <a:lnTo>
                      <a:pt x="4844" y="9689"/>
                    </a:lnTo>
                    <a:lnTo>
                      <a:pt x="4844" y="968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 dirty="0">
                  <a:latin typeface="+mj-lt"/>
                </a:endParaRPr>
              </a:p>
            </p:txBody>
          </p:sp>
          <p:sp>
            <p:nvSpPr>
              <p:cNvPr id="43" name="Freeform 7"/>
              <p:cNvSpPr>
                <a:spLocks noEditPoints="1"/>
              </p:cNvSpPr>
              <p:nvPr/>
            </p:nvSpPr>
            <p:spPr bwMode="auto">
              <a:xfrm>
                <a:off x="3350" y="8036"/>
                <a:ext cx="465" cy="466"/>
              </a:xfrm>
              <a:custGeom>
                <a:avLst/>
                <a:gdLst>
                  <a:gd name="T0" fmla="*/ 2498 w 6051"/>
                  <a:gd name="T1" fmla="*/ 452 h 6050"/>
                  <a:gd name="T2" fmla="*/ 1559 w 6051"/>
                  <a:gd name="T3" fmla="*/ 848 h 6050"/>
                  <a:gd name="T4" fmla="*/ 848 w 6051"/>
                  <a:gd name="T5" fmla="*/ 1557 h 6050"/>
                  <a:gd name="T6" fmla="*/ 453 w 6051"/>
                  <a:gd name="T7" fmla="*/ 2496 h 6050"/>
                  <a:gd name="T8" fmla="*/ 453 w 6051"/>
                  <a:gd name="T9" fmla="*/ 3553 h 6050"/>
                  <a:gd name="T10" fmla="*/ 848 w 6051"/>
                  <a:gd name="T11" fmla="*/ 4492 h 6050"/>
                  <a:gd name="T12" fmla="*/ 1559 w 6051"/>
                  <a:gd name="T13" fmla="*/ 5201 h 6050"/>
                  <a:gd name="T14" fmla="*/ 2498 w 6051"/>
                  <a:gd name="T15" fmla="*/ 5598 h 6050"/>
                  <a:gd name="T16" fmla="*/ 3555 w 6051"/>
                  <a:gd name="T17" fmla="*/ 5598 h 6050"/>
                  <a:gd name="T18" fmla="*/ 4492 w 6051"/>
                  <a:gd name="T19" fmla="*/ 5201 h 6050"/>
                  <a:gd name="T20" fmla="*/ 5203 w 6051"/>
                  <a:gd name="T21" fmla="*/ 4492 h 6050"/>
                  <a:gd name="T22" fmla="*/ 5598 w 6051"/>
                  <a:gd name="T23" fmla="*/ 3553 h 6050"/>
                  <a:gd name="T24" fmla="*/ 5598 w 6051"/>
                  <a:gd name="T25" fmla="*/ 2496 h 6050"/>
                  <a:gd name="T26" fmla="*/ 5203 w 6051"/>
                  <a:gd name="T27" fmla="*/ 1557 h 6050"/>
                  <a:gd name="T28" fmla="*/ 4492 w 6051"/>
                  <a:gd name="T29" fmla="*/ 848 h 6050"/>
                  <a:gd name="T30" fmla="*/ 3555 w 6051"/>
                  <a:gd name="T31" fmla="*/ 452 h 6050"/>
                  <a:gd name="T32" fmla="*/ 3026 w 6051"/>
                  <a:gd name="T33" fmla="*/ 398 h 6050"/>
                  <a:gd name="T34" fmla="*/ 2717 w 6051"/>
                  <a:gd name="T35" fmla="*/ 6035 h 6050"/>
                  <a:gd name="T36" fmla="*/ 2127 w 6051"/>
                  <a:gd name="T37" fmla="*/ 5914 h 6050"/>
                  <a:gd name="T38" fmla="*/ 1336 w 6051"/>
                  <a:gd name="T39" fmla="*/ 5533 h 6050"/>
                  <a:gd name="T40" fmla="*/ 518 w 6051"/>
                  <a:gd name="T41" fmla="*/ 4715 h 6050"/>
                  <a:gd name="T42" fmla="*/ 137 w 6051"/>
                  <a:gd name="T43" fmla="*/ 3923 h 6050"/>
                  <a:gd name="T44" fmla="*/ 16 w 6051"/>
                  <a:gd name="T45" fmla="*/ 3333 h 6050"/>
                  <a:gd name="T46" fmla="*/ 16 w 6051"/>
                  <a:gd name="T47" fmla="*/ 2715 h 6050"/>
                  <a:gd name="T48" fmla="*/ 137 w 6051"/>
                  <a:gd name="T49" fmla="*/ 2126 h 6050"/>
                  <a:gd name="T50" fmla="*/ 518 w 6051"/>
                  <a:gd name="T51" fmla="*/ 1334 h 6050"/>
                  <a:gd name="T52" fmla="*/ 1336 w 6051"/>
                  <a:gd name="T53" fmla="*/ 516 h 6050"/>
                  <a:gd name="T54" fmla="*/ 2127 w 6051"/>
                  <a:gd name="T55" fmla="*/ 135 h 6050"/>
                  <a:gd name="T56" fmla="*/ 2717 w 6051"/>
                  <a:gd name="T57" fmla="*/ 15 h 6050"/>
                  <a:gd name="T58" fmla="*/ 3334 w 6051"/>
                  <a:gd name="T59" fmla="*/ 15 h 6050"/>
                  <a:gd name="T60" fmla="*/ 3925 w 6051"/>
                  <a:gd name="T61" fmla="*/ 135 h 6050"/>
                  <a:gd name="T62" fmla="*/ 4716 w 6051"/>
                  <a:gd name="T63" fmla="*/ 516 h 6050"/>
                  <a:gd name="T64" fmla="*/ 5534 w 6051"/>
                  <a:gd name="T65" fmla="*/ 1334 h 6050"/>
                  <a:gd name="T66" fmla="*/ 5914 w 6051"/>
                  <a:gd name="T67" fmla="*/ 2126 h 6050"/>
                  <a:gd name="T68" fmla="*/ 6035 w 6051"/>
                  <a:gd name="T69" fmla="*/ 2715 h 6050"/>
                  <a:gd name="T70" fmla="*/ 6035 w 6051"/>
                  <a:gd name="T71" fmla="*/ 3333 h 6050"/>
                  <a:gd name="T72" fmla="*/ 5914 w 6051"/>
                  <a:gd name="T73" fmla="*/ 3923 h 6050"/>
                  <a:gd name="T74" fmla="*/ 5534 w 6051"/>
                  <a:gd name="T75" fmla="*/ 4715 h 6050"/>
                  <a:gd name="T76" fmla="*/ 4716 w 6051"/>
                  <a:gd name="T77" fmla="*/ 5533 h 6050"/>
                  <a:gd name="T78" fmla="*/ 3925 w 6051"/>
                  <a:gd name="T79" fmla="*/ 5914 h 6050"/>
                  <a:gd name="T80" fmla="*/ 3334 w 6051"/>
                  <a:gd name="T81" fmla="*/ 6035 h 6050"/>
                  <a:gd name="T82" fmla="*/ 3026 w 6051"/>
                  <a:gd name="T83" fmla="*/ 6050 h 60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6051" h="6050">
                    <a:moveTo>
                      <a:pt x="3026" y="398"/>
                    </a:moveTo>
                    <a:lnTo>
                      <a:pt x="2498" y="452"/>
                    </a:lnTo>
                    <a:lnTo>
                      <a:pt x="2004" y="605"/>
                    </a:lnTo>
                    <a:lnTo>
                      <a:pt x="1559" y="848"/>
                    </a:lnTo>
                    <a:lnTo>
                      <a:pt x="1170" y="1168"/>
                    </a:lnTo>
                    <a:lnTo>
                      <a:pt x="848" y="1557"/>
                    </a:lnTo>
                    <a:lnTo>
                      <a:pt x="606" y="2003"/>
                    </a:lnTo>
                    <a:lnTo>
                      <a:pt x="453" y="2496"/>
                    </a:lnTo>
                    <a:lnTo>
                      <a:pt x="400" y="3024"/>
                    </a:lnTo>
                    <a:lnTo>
                      <a:pt x="453" y="3553"/>
                    </a:lnTo>
                    <a:lnTo>
                      <a:pt x="606" y="4045"/>
                    </a:lnTo>
                    <a:lnTo>
                      <a:pt x="848" y="4492"/>
                    </a:lnTo>
                    <a:lnTo>
                      <a:pt x="1170" y="4881"/>
                    </a:lnTo>
                    <a:lnTo>
                      <a:pt x="1559" y="5201"/>
                    </a:lnTo>
                    <a:lnTo>
                      <a:pt x="2004" y="5444"/>
                    </a:lnTo>
                    <a:lnTo>
                      <a:pt x="2498" y="5598"/>
                    </a:lnTo>
                    <a:lnTo>
                      <a:pt x="3026" y="5651"/>
                    </a:lnTo>
                    <a:lnTo>
                      <a:pt x="3555" y="5598"/>
                    </a:lnTo>
                    <a:lnTo>
                      <a:pt x="4047" y="5444"/>
                    </a:lnTo>
                    <a:lnTo>
                      <a:pt x="4492" y="5201"/>
                    </a:lnTo>
                    <a:lnTo>
                      <a:pt x="4882" y="4881"/>
                    </a:lnTo>
                    <a:lnTo>
                      <a:pt x="5203" y="4492"/>
                    </a:lnTo>
                    <a:lnTo>
                      <a:pt x="5445" y="4045"/>
                    </a:lnTo>
                    <a:lnTo>
                      <a:pt x="5598" y="3553"/>
                    </a:lnTo>
                    <a:lnTo>
                      <a:pt x="5651" y="3024"/>
                    </a:lnTo>
                    <a:lnTo>
                      <a:pt x="5598" y="2496"/>
                    </a:lnTo>
                    <a:lnTo>
                      <a:pt x="5445" y="2003"/>
                    </a:lnTo>
                    <a:lnTo>
                      <a:pt x="5203" y="1557"/>
                    </a:lnTo>
                    <a:lnTo>
                      <a:pt x="4882" y="1168"/>
                    </a:lnTo>
                    <a:lnTo>
                      <a:pt x="4492" y="848"/>
                    </a:lnTo>
                    <a:lnTo>
                      <a:pt x="4047" y="605"/>
                    </a:lnTo>
                    <a:lnTo>
                      <a:pt x="3555" y="452"/>
                    </a:lnTo>
                    <a:lnTo>
                      <a:pt x="3026" y="398"/>
                    </a:lnTo>
                    <a:lnTo>
                      <a:pt x="3026" y="398"/>
                    </a:lnTo>
                    <a:close/>
                    <a:moveTo>
                      <a:pt x="3026" y="6050"/>
                    </a:moveTo>
                    <a:lnTo>
                      <a:pt x="2717" y="6035"/>
                    </a:lnTo>
                    <a:lnTo>
                      <a:pt x="2416" y="5988"/>
                    </a:lnTo>
                    <a:lnTo>
                      <a:pt x="2127" y="5914"/>
                    </a:lnTo>
                    <a:lnTo>
                      <a:pt x="1849" y="5811"/>
                    </a:lnTo>
                    <a:lnTo>
                      <a:pt x="1336" y="5533"/>
                    </a:lnTo>
                    <a:lnTo>
                      <a:pt x="888" y="5163"/>
                    </a:lnTo>
                    <a:lnTo>
                      <a:pt x="518" y="4715"/>
                    </a:lnTo>
                    <a:lnTo>
                      <a:pt x="238" y="4201"/>
                    </a:lnTo>
                    <a:lnTo>
                      <a:pt x="137" y="3923"/>
                    </a:lnTo>
                    <a:lnTo>
                      <a:pt x="62" y="3633"/>
                    </a:lnTo>
                    <a:lnTo>
                      <a:pt x="16" y="3333"/>
                    </a:lnTo>
                    <a:lnTo>
                      <a:pt x="0" y="3024"/>
                    </a:lnTo>
                    <a:lnTo>
                      <a:pt x="16" y="2715"/>
                    </a:lnTo>
                    <a:lnTo>
                      <a:pt x="62" y="2416"/>
                    </a:lnTo>
                    <a:lnTo>
                      <a:pt x="137" y="2126"/>
                    </a:lnTo>
                    <a:lnTo>
                      <a:pt x="238" y="1848"/>
                    </a:lnTo>
                    <a:lnTo>
                      <a:pt x="518" y="1334"/>
                    </a:lnTo>
                    <a:lnTo>
                      <a:pt x="888" y="886"/>
                    </a:lnTo>
                    <a:lnTo>
                      <a:pt x="1336" y="516"/>
                    </a:lnTo>
                    <a:lnTo>
                      <a:pt x="1849" y="238"/>
                    </a:lnTo>
                    <a:lnTo>
                      <a:pt x="2127" y="135"/>
                    </a:lnTo>
                    <a:lnTo>
                      <a:pt x="2416" y="60"/>
                    </a:lnTo>
                    <a:lnTo>
                      <a:pt x="2717" y="15"/>
                    </a:lnTo>
                    <a:lnTo>
                      <a:pt x="3026" y="0"/>
                    </a:lnTo>
                    <a:lnTo>
                      <a:pt x="3334" y="15"/>
                    </a:lnTo>
                    <a:lnTo>
                      <a:pt x="3635" y="60"/>
                    </a:lnTo>
                    <a:lnTo>
                      <a:pt x="3925" y="135"/>
                    </a:lnTo>
                    <a:lnTo>
                      <a:pt x="4202" y="238"/>
                    </a:lnTo>
                    <a:lnTo>
                      <a:pt x="4716" y="516"/>
                    </a:lnTo>
                    <a:lnTo>
                      <a:pt x="5164" y="886"/>
                    </a:lnTo>
                    <a:lnTo>
                      <a:pt x="5534" y="1334"/>
                    </a:lnTo>
                    <a:lnTo>
                      <a:pt x="5813" y="1848"/>
                    </a:lnTo>
                    <a:lnTo>
                      <a:pt x="5914" y="2126"/>
                    </a:lnTo>
                    <a:lnTo>
                      <a:pt x="5989" y="2416"/>
                    </a:lnTo>
                    <a:lnTo>
                      <a:pt x="6035" y="2715"/>
                    </a:lnTo>
                    <a:lnTo>
                      <a:pt x="6051" y="3024"/>
                    </a:lnTo>
                    <a:lnTo>
                      <a:pt x="6035" y="3333"/>
                    </a:lnTo>
                    <a:lnTo>
                      <a:pt x="5989" y="3633"/>
                    </a:lnTo>
                    <a:lnTo>
                      <a:pt x="5914" y="3923"/>
                    </a:lnTo>
                    <a:lnTo>
                      <a:pt x="5813" y="4201"/>
                    </a:lnTo>
                    <a:lnTo>
                      <a:pt x="5534" y="4715"/>
                    </a:lnTo>
                    <a:lnTo>
                      <a:pt x="5164" y="5163"/>
                    </a:lnTo>
                    <a:lnTo>
                      <a:pt x="4716" y="5533"/>
                    </a:lnTo>
                    <a:lnTo>
                      <a:pt x="4202" y="5811"/>
                    </a:lnTo>
                    <a:lnTo>
                      <a:pt x="3925" y="5914"/>
                    </a:lnTo>
                    <a:lnTo>
                      <a:pt x="3635" y="5988"/>
                    </a:lnTo>
                    <a:lnTo>
                      <a:pt x="3334" y="6035"/>
                    </a:lnTo>
                    <a:lnTo>
                      <a:pt x="3026" y="6050"/>
                    </a:lnTo>
                    <a:lnTo>
                      <a:pt x="3026" y="60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 dirty="0">
                  <a:latin typeface="+mj-lt"/>
                </a:endParaRPr>
              </a:p>
            </p:txBody>
          </p:sp>
        </p:grpSp>
      </p:grpSp>
      <p:sp>
        <p:nvSpPr>
          <p:cNvPr id="24" name="TextBox 23"/>
          <p:cNvSpPr txBox="1"/>
          <p:nvPr/>
        </p:nvSpPr>
        <p:spPr>
          <a:xfrm>
            <a:off x="7662336" y="5424956"/>
            <a:ext cx="1378763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00" dirty="0" smtClean="0">
                <a:solidFill>
                  <a:schemeClr val="bg1"/>
                </a:solidFill>
              </a:rPr>
              <a:t>  New</a:t>
            </a:r>
            <a:r>
              <a:rPr lang="en-US" sz="600" baseline="0" dirty="0" smtClean="0">
                <a:solidFill>
                  <a:schemeClr val="bg1"/>
                </a:solidFill>
              </a:rPr>
              <a:t> Relic </a:t>
            </a:r>
            <a:r>
              <a:rPr lang="en-US" sz="600" dirty="0" smtClean="0">
                <a:solidFill>
                  <a:schemeClr val="bg1"/>
                </a:solidFill>
              </a:rPr>
              <a:t>Confidential  |  </a:t>
            </a:r>
            <a:fld id="{1CCA435D-551C-478F-AB5B-3785473F75D5}" type="slidenum">
              <a:rPr lang="en-US" sz="600" smtClean="0">
                <a:solidFill>
                  <a:schemeClr val="bg1"/>
                </a:solidFill>
              </a:rPr>
              <a:pPr algn="r"/>
              <a:t>‹#›</a:t>
            </a:fld>
            <a:endParaRPr lang="en-US" sz="6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7634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v="urn:schemas-microsoft-com:mac:vml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PM He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/>
          <p:cNvCxnSpPr/>
          <p:nvPr/>
        </p:nvCxnSpPr>
        <p:spPr bwMode="auto">
          <a:xfrm>
            <a:off x="260350" y="1428750"/>
            <a:ext cx="8883650" cy="1764"/>
          </a:xfrm>
          <a:prstGeom prst="lin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50800" cap="flat" cmpd="sng" algn="ctr">
            <a:solidFill>
              <a:schemeClr val="accent6"/>
            </a:solidFill>
            <a:prstDash val="solid"/>
            <a:miter lim="0"/>
            <a:headEnd type="none" w="med" len="med"/>
            <a:tailEnd type="none" w="med" len="med"/>
          </a:ln>
          <a:effectLst/>
        </p:spPr>
      </p:cxnSp>
      <p:sp>
        <p:nvSpPr>
          <p:cNvPr id="4" name="Freeform 5"/>
          <p:cNvSpPr>
            <a:spLocks noEditPoints="1"/>
          </p:cNvSpPr>
          <p:nvPr/>
        </p:nvSpPr>
        <p:spPr bwMode="auto">
          <a:xfrm>
            <a:off x="1288455" y="877755"/>
            <a:ext cx="86916" cy="48287"/>
          </a:xfrm>
          <a:custGeom>
            <a:avLst/>
            <a:gdLst>
              <a:gd name="T0" fmla="*/ 23 w 146"/>
              <a:gd name="T1" fmla="*/ 10 h 73"/>
              <a:gd name="T2" fmla="*/ 0 w 146"/>
              <a:gd name="T3" fmla="*/ 10 h 73"/>
              <a:gd name="T4" fmla="*/ 0 w 146"/>
              <a:gd name="T5" fmla="*/ 0 h 73"/>
              <a:gd name="T6" fmla="*/ 57 w 146"/>
              <a:gd name="T7" fmla="*/ 0 h 73"/>
              <a:gd name="T8" fmla="*/ 57 w 146"/>
              <a:gd name="T9" fmla="*/ 10 h 73"/>
              <a:gd name="T10" fmla="*/ 34 w 146"/>
              <a:gd name="T11" fmla="*/ 10 h 73"/>
              <a:gd name="T12" fmla="*/ 34 w 146"/>
              <a:gd name="T13" fmla="*/ 73 h 73"/>
              <a:gd name="T14" fmla="*/ 23 w 146"/>
              <a:gd name="T15" fmla="*/ 73 h 73"/>
              <a:gd name="T16" fmla="*/ 23 w 146"/>
              <a:gd name="T17" fmla="*/ 10 h 73"/>
              <a:gd name="T18" fmla="*/ 73 w 146"/>
              <a:gd name="T19" fmla="*/ 0 h 73"/>
              <a:gd name="T20" fmla="*/ 84 w 146"/>
              <a:gd name="T21" fmla="*/ 0 h 73"/>
              <a:gd name="T22" fmla="*/ 110 w 146"/>
              <a:gd name="T23" fmla="*/ 40 h 73"/>
              <a:gd name="T24" fmla="*/ 135 w 146"/>
              <a:gd name="T25" fmla="*/ 0 h 73"/>
              <a:gd name="T26" fmla="*/ 146 w 146"/>
              <a:gd name="T27" fmla="*/ 0 h 73"/>
              <a:gd name="T28" fmla="*/ 146 w 146"/>
              <a:gd name="T29" fmla="*/ 73 h 73"/>
              <a:gd name="T30" fmla="*/ 136 w 146"/>
              <a:gd name="T31" fmla="*/ 73 h 73"/>
              <a:gd name="T32" fmla="*/ 136 w 146"/>
              <a:gd name="T33" fmla="*/ 17 h 73"/>
              <a:gd name="T34" fmla="*/ 110 w 146"/>
              <a:gd name="T35" fmla="*/ 56 h 73"/>
              <a:gd name="T36" fmla="*/ 109 w 146"/>
              <a:gd name="T37" fmla="*/ 56 h 73"/>
              <a:gd name="T38" fmla="*/ 83 w 146"/>
              <a:gd name="T39" fmla="*/ 17 h 73"/>
              <a:gd name="T40" fmla="*/ 83 w 146"/>
              <a:gd name="T41" fmla="*/ 73 h 73"/>
              <a:gd name="T42" fmla="*/ 73 w 146"/>
              <a:gd name="T43" fmla="*/ 73 h 73"/>
              <a:gd name="T44" fmla="*/ 73 w 146"/>
              <a:gd name="T45" fmla="*/ 0 h 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146" h="73">
                <a:moveTo>
                  <a:pt x="23" y="10"/>
                </a:moveTo>
                <a:lnTo>
                  <a:pt x="0" y="10"/>
                </a:lnTo>
                <a:lnTo>
                  <a:pt x="0" y="0"/>
                </a:lnTo>
                <a:lnTo>
                  <a:pt x="57" y="0"/>
                </a:lnTo>
                <a:lnTo>
                  <a:pt x="57" y="10"/>
                </a:lnTo>
                <a:lnTo>
                  <a:pt x="34" y="10"/>
                </a:lnTo>
                <a:lnTo>
                  <a:pt x="34" y="73"/>
                </a:lnTo>
                <a:lnTo>
                  <a:pt x="23" y="73"/>
                </a:lnTo>
                <a:lnTo>
                  <a:pt x="23" y="10"/>
                </a:lnTo>
                <a:close/>
                <a:moveTo>
                  <a:pt x="73" y="0"/>
                </a:moveTo>
                <a:lnTo>
                  <a:pt x="84" y="0"/>
                </a:lnTo>
                <a:lnTo>
                  <a:pt x="110" y="40"/>
                </a:lnTo>
                <a:lnTo>
                  <a:pt x="135" y="0"/>
                </a:lnTo>
                <a:lnTo>
                  <a:pt x="146" y="0"/>
                </a:lnTo>
                <a:lnTo>
                  <a:pt x="146" y="73"/>
                </a:lnTo>
                <a:lnTo>
                  <a:pt x="136" y="73"/>
                </a:lnTo>
                <a:lnTo>
                  <a:pt x="136" y="17"/>
                </a:lnTo>
                <a:lnTo>
                  <a:pt x="110" y="56"/>
                </a:lnTo>
                <a:lnTo>
                  <a:pt x="109" y="56"/>
                </a:lnTo>
                <a:lnTo>
                  <a:pt x="83" y="17"/>
                </a:lnTo>
                <a:lnTo>
                  <a:pt x="83" y="73"/>
                </a:lnTo>
                <a:lnTo>
                  <a:pt x="73" y="73"/>
                </a:lnTo>
                <a:lnTo>
                  <a:pt x="73" y="0"/>
                </a:lnTo>
                <a:close/>
              </a:path>
            </a:pathLst>
          </a:custGeom>
          <a:solidFill>
            <a:srgbClr val="3588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34290" tIns="17145" rIns="34290" bIns="17145" numCol="1" anchor="t" anchorCtr="0" compatLnSpc="1">
            <a:prstTxWarp prst="textNoShape">
              <a:avLst/>
            </a:prstTxWarp>
          </a:bodyPr>
          <a:lstStyle/>
          <a:p>
            <a:endParaRPr lang="en-US" sz="675" dirty="0"/>
          </a:p>
        </p:txBody>
      </p:sp>
      <p:sp>
        <p:nvSpPr>
          <p:cNvPr id="16" name="Freeform 15"/>
          <p:cNvSpPr>
            <a:spLocks noEditPoints="1"/>
          </p:cNvSpPr>
          <p:nvPr/>
        </p:nvSpPr>
        <p:spPr bwMode="auto">
          <a:xfrm>
            <a:off x="288334" y="874450"/>
            <a:ext cx="337543" cy="356527"/>
          </a:xfrm>
          <a:custGeom>
            <a:avLst/>
            <a:gdLst>
              <a:gd name="T0" fmla="*/ 230 w 567"/>
              <a:gd name="T1" fmla="*/ 0 h 539"/>
              <a:gd name="T2" fmla="*/ 337 w 567"/>
              <a:gd name="T3" fmla="*/ 0 h 539"/>
              <a:gd name="T4" fmla="*/ 567 w 567"/>
              <a:gd name="T5" fmla="*/ 539 h 539"/>
              <a:gd name="T6" fmla="*/ 443 w 567"/>
              <a:gd name="T7" fmla="*/ 539 h 539"/>
              <a:gd name="T8" fmla="*/ 395 w 567"/>
              <a:gd name="T9" fmla="*/ 419 h 539"/>
              <a:gd name="T10" fmla="*/ 169 w 567"/>
              <a:gd name="T11" fmla="*/ 419 h 539"/>
              <a:gd name="T12" fmla="*/ 120 w 567"/>
              <a:gd name="T13" fmla="*/ 539 h 539"/>
              <a:gd name="T14" fmla="*/ 0 w 567"/>
              <a:gd name="T15" fmla="*/ 539 h 539"/>
              <a:gd name="T16" fmla="*/ 230 w 567"/>
              <a:gd name="T17" fmla="*/ 0 h 539"/>
              <a:gd name="T18" fmla="*/ 353 w 567"/>
              <a:gd name="T19" fmla="*/ 315 h 539"/>
              <a:gd name="T20" fmla="*/ 282 w 567"/>
              <a:gd name="T21" fmla="*/ 142 h 539"/>
              <a:gd name="T22" fmla="*/ 211 w 567"/>
              <a:gd name="T23" fmla="*/ 315 h 539"/>
              <a:gd name="T24" fmla="*/ 353 w 567"/>
              <a:gd name="T25" fmla="*/ 315 h 5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7" h="539">
                <a:moveTo>
                  <a:pt x="230" y="0"/>
                </a:moveTo>
                <a:lnTo>
                  <a:pt x="337" y="0"/>
                </a:lnTo>
                <a:lnTo>
                  <a:pt x="567" y="539"/>
                </a:lnTo>
                <a:lnTo>
                  <a:pt x="443" y="539"/>
                </a:lnTo>
                <a:lnTo>
                  <a:pt x="395" y="419"/>
                </a:lnTo>
                <a:lnTo>
                  <a:pt x="169" y="419"/>
                </a:lnTo>
                <a:lnTo>
                  <a:pt x="120" y="539"/>
                </a:lnTo>
                <a:lnTo>
                  <a:pt x="0" y="539"/>
                </a:lnTo>
                <a:lnTo>
                  <a:pt x="230" y="0"/>
                </a:lnTo>
                <a:close/>
                <a:moveTo>
                  <a:pt x="353" y="315"/>
                </a:moveTo>
                <a:lnTo>
                  <a:pt x="282" y="142"/>
                </a:lnTo>
                <a:lnTo>
                  <a:pt x="211" y="315"/>
                </a:lnTo>
                <a:lnTo>
                  <a:pt x="353" y="315"/>
                </a:lnTo>
                <a:close/>
              </a:path>
            </a:pathLst>
          </a:custGeom>
          <a:solidFill>
            <a:srgbClr val="3588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34290" tIns="17145" rIns="34290" bIns="17145" numCol="1" anchor="t" anchorCtr="0" compatLnSpc="1">
            <a:prstTxWarp prst="textNoShape">
              <a:avLst/>
            </a:prstTxWarp>
          </a:bodyPr>
          <a:lstStyle/>
          <a:p>
            <a:endParaRPr lang="en-US" sz="675" dirty="0"/>
          </a:p>
        </p:txBody>
      </p:sp>
      <p:sp>
        <p:nvSpPr>
          <p:cNvPr id="26" name="Freeform 16"/>
          <p:cNvSpPr>
            <a:spLocks noEditPoints="1"/>
          </p:cNvSpPr>
          <p:nvPr/>
        </p:nvSpPr>
        <p:spPr bwMode="auto">
          <a:xfrm>
            <a:off x="656233" y="876433"/>
            <a:ext cx="251818" cy="354542"/>
          </a:xfrm>
          <a:custGeom>
            <a:avLst/>
            <a:gdLst>
              <a:gd name="T0" fmla="*/ 0 w 490"/>
              <a:gd name="T1" fmla="*/ 0 h 620"/>
              <a:gd name="T2" fmla="*/ 253 w 490"/>
              <a:gd name="T3" fmla="*/ 0 h 620"/>
              <a:gd name="T4" fmla="*/ 490 w 490"/>
              <a:gd name="T5" fmla="*/ 215 h 620"/>
              <a:gd name="T6" fmla="*/ 490 w 490"/>
              <a:gd name="T7" fmla="*/ 216 h 620"/>
              <a:gd name="T8" fmla="*/ 240 w 490"/>
              <a:gd name="T9" fmla="*/ 434 h 620"/>
              <a:gd name="T10" fmla="*/ 136 w 490"/>
              <a:gd name="T11" fmla="*/ 434 h 620"/>
              <a:gd name="T12" fmla="*/ 136 w 490"/>
              <a:gd name="T13" fmla="*/ 620 h 620"/>
              <a:gd name="T14" fmla="*/ 0 w 490"/>
              <a:gd name="T15" fmla="*/ 620 h 620"/>
              <a:gd name="T16" fmla="*/ 0 w 490"/>
              <a:gd name="T17" fmla="*/ 0 h 620"/>
              <a:gd name="T18" fmla="*/ 244 w 490"/>
              <a:gd name="T19" fmla="*/ 313 h 620"/>
              <a:gd name="T20" fmla="*/ 352 w 490"/>
              <a:gd name="T21" fmla="*/ 219 h 620"/>
              <a:gd name="T22" fmla="*/ 352 w 490"/>
              <a:gd name="T23" fmla="*/ 217 h 620"/>
              <a:gd name="T24" fmla="*/ 242 w 490"/>
              <a:gd name="T25" fmla="*/ 123 h 620"/>
              <a:gd name="T26" fmla="*/ 136 w 490"/>
              <a:gd name="T27" fmla="*/ 123 h 620"/>
              <a:gd name="T28" fmla="*/ 136 w 490"/>
              <a:gd name="T29" fmla="*/ 313 h 620"/>
              <a:gd name="T30" fmla="*/ 244 w 490"/>
              <a:gd name="T31" fmla="*/ 313 h 6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490" h="620">
                <a:moveTo>
                  <a:pt x="0" y="0"/>
                </a:moveTo>
                <a:cubicBezTo>
                  <a:pt x="253" y="0"/>
                  <a:pt x="253" y="0"/>
                  <a:pt x="253" y="0"/>
                </a:cubicBezTo>
                <a:cubicBezTo>
                  <a:pt x="401" y="0"/>
                  <a:pt x="490" y="88"/>
                  <a:pt x="490" y="215"/>
                </a:cubicBezTo>
                <a:cubicBezTo>
                  <a:pt x="490" y="216"/>
                  <a:pt x="490" y="216"/>
                  <a:pt x="490" y="216"/>
                </a:cubicBezTo>
                <a:cubicBezTo>
                  <a:pt x="490" y="360"/>
                  <a:pt x="379" y="434"/>
                  <a:pt x="240" y="434"/>
                </a:cubicBezTo>
                <a:cubicBezTo>
                  <a:pt x="136" y="434"/>
                  <a:pt x="136" y="434"/>
                  <a:pt x="136" y="434"/>
                </a:cubicBezTo>
                <a:cubicBezTo>
                  <a:pt x="136" y="620"/>
                  <a:pt x="136" y="620"/>
                  <a:pt x="136" y="620"/>
                </a:cubicBezTo>
                <a:cubicBezTo>
                  <a:pt x="0" y="620"/>
                  <a:pt x="0" y="620"/>
                  <a:pt x="0" y="620"/>
                </a:cubicBezTo>
                <a:lnTo>
                  <a:pt x="0" y="0"/>
                </a:lnTo>
                <a:close/>
                <a:moveTo>
                  <a:pt x="244" y="313"/>
                </a:moveTo>
                <a:cubicBezTo>
                  <a:pt x="312" y="313"/>
                  <a:pt x="352" y="272"/>
                  <a:pt x="352" y="219"/>
                </a:cubicBezTo>
                <a:cubicBezTo>
                  <a:pt x="352" y="217"/>
                  <a:pt x="352" y="217"/>
                  <a:pt x="352" y="217"/>
                </a:cubicBezTo>
                <a:cubicBezTo>
                  <a:pt x="352" y="156"/>
                  <a:pt x="310" y="123"/>
                  <a:pt x="242" y="123"/>
                </a:cubicBezTo>
                <a:cubicBezTo>
                  <a:pt x="136" y="123"/>
                  <a:pt x="136" y="123"/>
                  <a:pt x="136" y="123"/>
                </a:cubicBezTo>
                <a:cubicBezTo>
                  <a:pt x="136" y="313"/>
                  <a:pt x="136" y="313"/>
                  <a:pt x="136" y="313"/>
                </a:cubicBezTo>
                <a:lnTo>
                  <a:pt x="244" y="313"/>
                </a:lnTo>
                <a:close/>
              </a:path>
            </a:pathLst>
          </a:custGeom>
          <a:solidFill>
            <a:srgbClr val="3588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34290" tIns="17145" rIns="34290" bIns="17145" numCol="1" anchor="t" anchorCtr="0" compatLnSpc="1">
            <a:prstTxWarp prst="textNoShape">
              <a:avLst/>
            </a:prstTxWarp>
          </a:bodyPr>
          <a:lstStyle/>
          <a:p>
            <a:endParaRPr lang="en-US" sz="675" dirty="0"/>
          </a:p>
        </p:txBody>
      </p:sp>
      <p:sp>
        <p:nvSpPr>
          <p:cNvPr id="27" name="Freeform 17"/>
          <p:cNvSpPr>
            <a:spLocks/>
          </p:cNvSpPr>
          <p:nvPr/>
        </p:nvSpPr>
        <p:spPr bwMode="auto">
          <a:xfrm>
            <a:off x="941987" y="876433"/>
            <a:ext cx="317897" cy="354542"/>
          </a:xfrm>
          <a:custGeom>
            <a:avLst/>
            <a:gdLst>
              <a:gd name="T0" fmla="*/ 0 w 534"/>
              <a:gd name="T1" fmla="*/ 0 h 536"/>
              <a:gd name="T2" fmla="*/ 127 w 534"/>
              <a:gd name="T3" fmla="*/ 0 h 536"/>
              <a:gd name="T4" fmla="*/ 267 w 534"/>
              <a:gd name="T5" fmla="*/ 227 h 536"/>
              <a:gd name="T6" fmla="*/ 407 w 534"/>
              <a:gd name="T7" fmla="*/ 0 h 536"/>
              <a:gd name="T8" fmla="*/ 534 w 534"/>
              <a:gd name="T9" fmla="*/ 0 h 536"/>
              <a:gd name="T10" fmla="*/ 534 w 534"/>
              <a:gd name="T11" fmla="*/ 536 h 536"/>
              <a:gd name="T12" fmla="*/ 417 w 534"/>
              <a:gd name="T13" fmla="*/ 536 h 536"/>
              <a:gd name="T14" fmla="*/ 417 w 534"/>
              <a:gd name="T15" fmla="*/ 186 h 536"/>
              <a:gd name="T16" fmla="*/ 267 w 534"/>
              <a:gd name="T17" fmla="*/ 415 h 536"/>
              <a:gd name="T18" fmla="*/ 264 w 534"/>
              <a:gd name="T19" fmla="*/ 415 h 536"/>
              <a:gd name="T20" fmla="*/ 115 w 534"/>
              <a:gd name="T21" fmla="*/ 189 h 536"/>
              <a:gd name="T22" fmla="*/ 115 w 534"/>
              <a:gd name="T23" fmla="*/ 536 h 536"/>
              <a:gd name="T24" fmla="*/ 0 w 534"/>
              <a:gd name="T25" fmla="*/ 536 h 536"/>
              <a:gd name="T26" fmla="*/ 0 w 534"/>
              <a:gd name="T27" fmla="*/ 0 h 5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534" h="536">
                <a:moveTo>
                  <a:pt x="0" y="0"/>
                </a:moveTo>
                <a:lnTo>
                  <a:pt x="127" y="0"/>
                </a:lnTo>
                <a:lnTo>
                  <a:pt x="267" y="227"/>
                </a:lnTo>
                <a:lnTo>
                  <a:pt x="407" y="0"/>
                </a:lnTo>
                <a:lnTo>
                  <a:pt x="534" y="0"/>
                </a:lnTo>
                <a:lnTo>
                  <a:pt x="534" y="536"/>
                </a:lnTo>
                <a:lnTo>
                  <a:pt x="417" y="536"/>
                </a:lnTo>
                <a:lnTo>
                  <a:pt x="417" y="186"/>
                </a:lnTo>
                <a:lnTo>
                  <a:pt x="267" y="415"/>
                </a:lnTo>
                <a:lnTo>
                  <a:pt x="264" y="415"/>
                </a:lnTo>
                <a:lnTo>
                  <a:pt x="115" y="189"/>
                </a:lnTo>
                <a:lnTo>
                  <a:pt x="115" y="536"/>
                </a:lnTo>
                <a:lnTo>
                  <a:pt x="0" y="536"/>
                </a:lnTo>
                <a:lnTo>
                  <a:pt x="0" y="0"/>
                </a:lnTo>
                <a:close/>
              </a:path>
            </a:pathLst>
          </a:custGeom>
          <a:solidFill>
            <a:srgbClr val="3588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34290" tIns="17145" rIns="34290" bIns="17145" numCol="1" anchor="t" anchorCtr="0" compatLnSpc="1">
            <a:prstTxWarp prst="textNoShape">
              <a:avLst/>
            </a:prstTxWarp>
          </a:bodyPr>
          <a:lstStyle/>
          <a:p>
            <a:endParaRPr lang="en-US" sz="675" dirty="0"/>
          </a:p>
        </p:txBody>
      </p:sp>
      <p:grpSp>
        <p:nvGrpSpPr>
          <p:cNvPr id="30" name="Group 29"/>
          <p:cNvGrpSpPr/>
          <p:nvPr/>
        </p:nvGrpSpPr>
        <p:grpSpPr>
          <a:xfrm>
            <a:off x="265881" y="660798"/>
            <a:ext cx="878682" cy="171980"/>
            <a:chOff x="1322388" y="1585913"/>
            <a:chExt cx="2343151" cy="412751"/>
          </a:xfrm>
        </p:grpSpPr>
        <p:sp>
          <p:nvSpPr>
            <p:cNvPr id="31" name="Freeform 6"/>
            <p:cNvSpPr>
              <a:spLocks/>
            </p:cNvSpPr>
            <p:nvPr userDrawn="1"/>
          </p:nvSpPr>
          <p:spPr bwMode="auto">
            <a:xfrm>
              <a:off x="1322388" y="1609726"/>
              <a:ext cx="257175" cy="382588"/>
            </a:xfrm>
            <a:custGeom>
              <a:avLst/>
              <a:gdLst>
                <a:gd name="T0" fmla="*/ 140 w 188"/>
                <a:gd name="T1" fmla="*/ 279 h 279"/>
                <a:gd name="T2" fmla="*/ 78 w 188"/>
                <a:gd name="T3" fmla="*/ 148 h 279"/>
                <a:gd name="T4" fmla="*/ 42 w 188"/>
                <a:gd name="T5" fmla="*/ 66 h 279"/>
                <a:gd name="T6" fmla="*/ 41 w 188"/>
                <a:gd name="T7" fmla="*/ 67 h 279"/>
                <a:gd name="T8" fmla="*/ 44 w 188"/>
                <a:gd name="T9" fmla="*/ 144 h 279"/>
                <a:gd name="T10" fmla="*/ 45 w 188"/>
                <a:gd name="T11" fmla="*/ 279 h 279"/>
                <a:gd name="T12" fmla="*/ 0 w 188"/>
                <a:gd name="T13" fmla="*/ 279 h 279"/>
                <a:gd name="T14" fmla="*/ 0 w 188"/>
                <a:gd name="T15" fmla="*/ 0 h 279"/>
                <a:gd name="T16" fmla="*/ 52 w 188"/>
                <a:gd name="T17" fmla="*/ 0 h 279"/>
                <a:gd name="T18" fmla="*/ 120 w 188"/>
                <a:gd name="T19" fmla="*/ 136 h 279"/>
                <a:gd name="T20" fmla="*/ 148 w 188"/>
                <a:gd name="T21" fmla="*/ 208 h 279"/>
                <a:gd name="T22" fmla="*/ 149 w 188"/>
                <a:gd name="T23" fmla="*/ 207 h 279"/>
                <a:gd name="T24" fmla="*/ 145 w 188"/>
                <a:gd name="T25" fmla="*/ 128 h 279"/>
                <a:gd name="T26" fmla="*/ 145 w 188"/>
                <a:gd name="T27" fmla="*/ 0 h 279"/>
                <a:gd name="T28" fmla="*/ 188 w 188"/>
                <a:gd name="T29" fmla="*/ 0 h 279"/>
                <a:gd name="T30" fmla="*/ 188 w 188"/>
                <a:gd name="T31" fmla="*/ 279 h 279"/>
                <a:gd name="T32" fmla="*/ 140 w 188"/>
                <a:gd name="T33" fmla="*/ 279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8" h="279">
                  <a:moveTo>
                    <a:pt x="140" y="279"/>
                  </a:moveTo>
                  <a:cubicBezTo>
                    <a:pt x="78" y="148"/>
                    <a:pt x="78" y="148"/>
                    <a:pt x="78" y="148"/>
                  </a:cubicBezTo>
                  <a:cubicBezTo>
                    <a:pt x="63" y="117"/>
                    <a:pt x="47" y="82"/>
                    <a:pt x="42" y="66"/>
                  </a:cubicBezTo>
                  <a:cubicBezTo>
                    <a:pt x="41" y="67"/>
                    <a:pt x="41" y="67"/>
                    <a:pt x="41" y="67"/>
                  </a:cubicBezTo>
                  <a:cubicBezTo>
                    <a:pt x="43" y="90"/>
                    <a:pt x="43" y="119"/>
                    <a:pt x="44" y="144"/>
                  </a:cubicBezTo>
                  <a:cubicBezTo>
                    <a:pt x="45" y="279"/>
                    <a:pt x="45" y="279"/>
                    <a:pt x="45" y="279"/>
                  </a:cubicBezTo>
                  <a:cubicBezTo>
                    <a:pt x="0" y="279"/>
                    <a:pt x="0" y="279"/>
                    <a:pt x="0" y="27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120" y="136"/>
                    <a:pt x="120" y="136"/>
                    <a:pt x="120" y="136"/>
                  </a:cubicBezTo>
                  <a:cubicBezTo>
                    <a:pt x="133" y="162"/>
                    <a:pt x="145" y="195"/>
                    <a:pt x="148" y="208"/>
                  </a:cubicBezTo>
                  <a:cubicBezTo>
                    <a:pt x="149" y="207"/>
                    <a:pt x="149" y="207"/>
                    <a:pt x="149" y="207"/>
                  </a:cubicBezTo>
                  <a:cubicBezTo>
                    <a:pt x="148" y="193"/>
                    <a:pt x="145" y="153"/>
                    <a:pt x="145" y="128"/>
                  </a:cubicBezTo>
                  <a:cubicBezTo>
                    <a:pt x="145" y="0"/>
                    <a:pt x="145" y="0"/>
                    <a:pt x="145" y="0"/>
                  </a:cubicBezTo>
                  <a:cubicBezTo>
                    <a:pt x="188" y="0"/>
                    <a:pt x="188" y="0"/>
                    <a:pt x="188" y="0"/>
                  </a:cubicBezTo>
                  <a:cubicBezTo>
                    <a:pt x="188" y="279"/>
                    <a:pt x="188" y="279"/>
                    <a:pt x="188" y="279"/>
                  </a:cubicBezTo>
                  <a:lnTo>
                    <a:pt x="140" y="279"/>
                  </a:lnTo>
                  <a:close/>
                </a:path>
              </a:pathLst>
            </a:custGeom>
            <a:solidFill>
              <a:srgbClr val="1B1B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675" dirty="0"/>
            </a:p>
          </p:txBody>
        </p:sp>
        <p:sp>
          <p:nvSpPr>
            <p:cNvPr id="32" name="Freeform 7"/>
            <p:cNvSpPr>
              <a:spLocks noEditPoints="1"/>
            </p:cNvSpPr>
            <p:nvPr userDrawn="1"/>
          </p:nvSpPr>
          <p:spPr bwMode="auto">
            <a:xfrm>
              <a:off x="1630363" y="1704976"/>
              <a:ext cx="233363" cy="293688"/>
            </a:xfrm>
            <a:custGeom>
              <a:avLst/>
              <a:gdLst>
                <a:gd name="T0" fmla="*/ 48 w 170"/>
                <a:gd name="T1" fmla="*/ 119 h 214"/>
                <a:gd name="T2" fmla="*/ 48 w 170"/>
                <a:gd name="T3" fmla="*/ 122 h 214"/>
                <a:gd name="T4" fmla="*/ 99 w 170"/>
                <a:gd name="T5" fmla="*/ 180 h 214"/>
                <a:gd name="T6" fmla="*/ 149 w 170"/>
                <a:gd name="T7" fmla="*/ 160 h 214"/>
                <a:gd name="T8" fmla="*/ 167 w 170"/>
                <a:gd name="T9" fmla="*/ 187 h 214"/>
                <a:gd name="T10" fmla="*/ 93 w 170"/>
                <a:gd name="T11" fmla="*/ 214 h 214"/>
                <a:gd name="T12" fmla="*/ 0 w 170"/>
                <a:gd name="T13" fmla="*/ 107 h 214"/>
                <a:gd name="T14" fmla="*/ 25 w 170"/>
                <a:gd name="T15" fmla="*/ 28 h 214"/>
                <a:gd name="T16" fmla="*/ 87 w 170"/>
                <a:gd name="T17" fmla="*/ 0 h 214"/>
                <a:gd name="T18" fmla="*/ 143 w 170"/>
                <a:gd name="T19" fmla="*/ 21 h 214"/>
                <a:gd name="T20" fmla="*/ 170 w 170"/>
                <a:gd name="T21" fmla="*/ 110 h 214"/>
                <a:gd name="T22" fmla="*/ 170 w 170"/>
                <a:gd name="T23" fmla="*/ 119 h 214"/>
                <a:gd name="T24" fmla="*/ 48 w 170"/>
                <a:gd name="T25" fmla="*/ 119 h 214"/>
                <a:gd name="T26" fmla="*/ 87 w 170"/>
                <a:gd name="T27" fmla="*/ 34 h 214"/>
                <a:gd name="T28" fmla="*/ 49 w 170"/>
                <a:gd name="T29" fmla="*/ 86 h 214"/>
                <a:gd name="T30" fmla="*/ 124 w 170"/>
                <a:gd name="T31" fmla="*/ 86 h 214"/>
                <a:gd name="T32" fmla="*/ 87 w 170"/>
                <a:gd name="T33" fmla="*/ 34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70" h="214">
                  <a:moveTo>
                    <a:pt x="48" y="119"/>
                  </a:moveTo>
                  <a:cubicBezTo>
                    <a:pt x="48" y="122"/>
                    <a:pt x="48" y="122"/>
                    <a:pt x="48" y="122"/>
                  </a:cubicBezTo>
                  <a:cubicBezTo>
                    <a:pt x="48" y="150"/>
                    <a:pt x="59" y="180"/>
                    <a:pt x="99" y="180"/>
                  </a:cubicBezTo>
                  <a:cubicBezTo>
                    <a:pt x="118" y="180"/>
                    <a:pt x="134" y="173"/>
                    <a:pt x="149" y="160"/>
                  </a:cubicBezTo>
                  <a:cubicBezTo>
                    <a:pt x="167" y="187"/>
                    <a:pt x="167" y="187"/>
                    <a:pt x="167" y="187"/>
                  </a:cubicBezTo>
                  <a:cubicBezTo>
                    <a:pt x="145" y="205"/>
                    <a:pt x="121" y="214"/>
                    <a:pt x="93" y="214"/>
                  </a:cubicBezTo>
                  <a:cubicBezTo>
                    <a:pt x="36" y="214"/>
                    <a:pt x="0" y="172"/>
                    <a:pt x="0" y="107"/>
                  </a:cubicBezTo>
                  <a:cubicBezTo>
                    <a:pt x="0" y="72"/>
                    <a:pt x="7" y="48"/>
                    <a:pt x="25" y="28"/>
                  </a:cubicBezTo>
                  <a:cubicBezTo>
                    <a:pt x="42" y="9"/>
                    <a:pt x="62" y="0"/>
                    <a:pt x="87" y="0"/>
                  </a:cubicBezTo>
                  <a:cubicBezTo>
                    <a:pt x="108" y="0"/>
                    <a:pt x="126" y="6"/>
                    <a:pt x="143" y="21"/>
                  </a:cubicBezTo>
                  <a:cubicBezTo>
                    <a:pt x="161" y="37"/>
                    <a:pt x="170" y="62"/>
                    <a:pt x="170" y="110"/>
                  </a:cubicBezTo>
                  <a:cubicBezTo>
                    <a:pt x="170" y="119"/>
                    <a:pt x="170" y="119"/>
                    <a:pt x="170" y="119"/>
                  </a:cubicBezTo>
                  <a:lnTo>
                    <a:pt x="48" y="119"/>
                  </a:lnTo>
                  <a:close/>
                  <a:moveTo>
                    <a:pt x="87" y="34"/>
                  </a:moveTo>
                  <a:cubicBezTo>
                    <a:pt x="63" y="34"/>
                    <a:pt x="49" y="53"/>
                    <a:pt x="49" y="86"/>
                  </a:cubicBezTo>
                  <a:cubicBezTo>
                    <a:pt x="124" y="86"/>
                    <a:pt x="124" y="86"/>
                    <a:pt x="124" y="86"/>
                  </a:cubicBezTo>
                  <a:cubicBezTo>
                    <a:pt x="124" y="53"/>
                    <a:pt x="110" y="34"/>
                    <a:pt x="87" y="34"/>
                  </a:cubicBezTo>
                  <a:close/>
                </a:path>
              </a:pathLst>
            </a:custGeom>
            <a:solidFill>
              <a:srgbClr val="1B1B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675" dirty="0"/>
            </a:p>
          </p:txBody>
        </p:sp>
        <p:sp>
          <p:nvSpPr>
            <p:cNvPr id="33" name="Freeform 8"/>
            <p:cNvSpPr>
              <a:spLocks/>
            </p:cNvSpPr>
            <p:nvPr userDrawn="1"/>
          </p:nvSpPr>
          <p:spPr bwMode="auto">
            <a:xfrm>
              <a:off x="1879601" y="1708151"/>
              <a:ext cx="374650" cy="284163"/>
            </a:xfrm>
            <a:custGeom>
              <a:avLst/>
              <a:gdLst>
                <a:gd name="T0" fmla="*/ 215 w 273"/>
                <a:gd name="T1" fmla="*/ 207 h 207"/>
                <a:gd name="T2" fmla="*/ 174 w 273"/>
                <a:gd name="T3" fmla="*/ 207 h 207"/>
                <a:gd name="T4" fmla="*/ 149 w 273"/>
                <a:gd name="T5" fmla="*/ 114 h 207"/>
                <a:gd name="T6" fmla="*/ 136 w 273"/>
                <a:gd name="T7" fmla="*/ 58 h 207"/>
                <a:gd name="T8" fmla="*/ 135 w 273"/>
                <a:gd name="T9" fmla="*/ 58 h 207"/>
                <a:gd name="T10" fmla="*/ 121 w 273"/>
                <a:gd name="T11" fmla="*/ 116 h 207"/>
                <a:gd name="T12" fmla="*/ 97 w 273"/>
                <a:gd name="T13" fmla="*/ 207 h 207"/>
                <a:gd name="T14" fmla="*/ 55 w 273"/>
                <a:gd name="T15" fmla="*/ 207 h 207"/>
                <a:gd name="T16" fmla="*/ 0 w 273"/>
                <a:gd name="T17" fmla="*/ 6 h 207"/>
                <a:gd name="T18" fmla="*/ 44 w 273"/>
                <a:gd name="T19" fmla="*/ 0 h 207"/>
                <a:gd name="T20" fmla="*/ 66 w 273"/>
                <a:gd name="T21" fmla="*/ 99 h 207"/>
                <a:gd name="T22" fmla="*/ 76 w 273"/>
                <a:gd name="T23" fmla="*/ 152 h 207"/>
                <a:gd name="T24" fmla="*/ 78 w 273"/>
                <a:gd name="T25" fmla="*/ 152 h 207"/>
                <a:gd name="T26" fmla="*/ 89 w 273"/>
                <a:gd name="T27" fmla="*/ 97 h 207"/>
                <a:gd name="T28" fmla="*/ 115 w 273"/>
                <a:gd name="T29" fmla="*/ 3 h 207"/>
                <a:gd name="T30" fmla="*/ 159 w 273"/>
                <a:gd name="T31" fmla="*/ 3 h 207"/>
                <a:gd name="T32" fmla="*/ 182 w 273"/>
                <a:gd name="T33" fmla="*/ 95 h 207"/>
                <a:gd name="T34" fmla="*/ 195 w 273"/>
                <a:gd name="T35" fmla="*/ 153 h 207"/>
                <a:gd name="T36" fmla="*/ 196 w 273"/>
                <a:gd name="T37" fmla="*/ 153 h 207"/>
                <a:gd name="T38" fmla="*/ 206 w 273"/>
                <a:gd name="T39" fmla="*/ 98 h 207"/>
                <a:gd name="T40" fmla="*/ 227 w 273"/>
                <a:gd name="T41" fmla="*/ 3 h 207"/>
                <a:gd name="T42" fmla="*/ 273 w 273"/>
                <a:gd name="T43" fmla="*/ 3 h 207"/>
                <a:gd name="T44" fmla="*/ 215 w 273"/>
                <a:gd name="T45" fmla="*/ 207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73" h="207">
                  <a:moveTo>
                    <a:pt x="215" y="207"/>
                  </a:moveTo>
                  <a:cubicBezTo>
                    <a:pt x="174" y="207"/>
                    <a:pt x="174" y="207"/>
                    <a:pt x="174" y="207"/>
                  </a:cubicBezTo>
                  <a:cubicBezTo>
                    <a:pt x="149" y="114"/>
                    <a:pt x="149" y="114"/>
                    <a:pt x="149" y="114"/>
                  </a:cubicBezTo>
                  <a:cubicBezTo>
                    <a:pt x="142" y="90"/>
                    <a:pt x="136" y="58"/>
                    <a:pt x="136" y="58"/>
                  </a:cubicBezTo>
                  <a:cubicBezTo>
                    <a:pt x="135" y="58"/>
                    <a:pt x="135" y="58"/>
                    <a:pt x="135" y="58"/>
                  </a:cubicBezTo>
                  <a:cubicBezTo>
                    <a:pt x="135" y="58"/>
                    <a:pt x="131" y="78"/>
                    <a:pt x="121" y="116"/>
                  </a:cubicBezTo>
                  <a:cubicBezTo>
                    <a:pt x="97" y="207"/>
                    <a:pt x="97" y="207"/>
                    <a:pt x="97" y="207"/>
                  </a:cubicBezTo>
                  <a:cubicBezTo>
                    <a:pt x="55" y="207"/>
                    <a:pt x="55" y="207"/>
                    <a:pt x="55" y="207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66" y="99"/>
                    <a:pt x="66" y="99"/>
                    <a:pt x="66" y="99"/>
                  </a:cubicBezTo>
                  <a:cubicBezTo>
                    <a:pt x="72" y="124"/>
                    <a:pt x="76" y="152"/>
                    <a:pt x="76" y="152"/>
                  </a:cubicBezTo>
                  <a:cubicBezTo>
                    <a:pt x="78" y="152"/>
                    <a:pt x="78" y="152"/>
                    <a:pt x="78" y="152"/>
                  </a:cubicBezTo>
                  <a:cubicBezTo>
                    <a:pt x="78" y="152"/>
                    <a:pt x="82" y="125"/>
                    <a:pt x="89" y="97"/>
                  </a:cubicBezTo>
                  <a:cubicBezTo>
                    <a:pt x="115" y="3"/>
                    <a:pt x="115" y="3"/>
                    <a:pt x="115" y="3"/>
                  </a:cubicBezTo>
                  <a:cubicBezTo>
                    <a:pt x="159" y="3"/>
                    <a:pt x="159" y="3"/>
                    <a:pt x="159" y="3"/>
                  </a:cubicBezTo>
                  <a:cubicBezTo>
                    <a:pt x="182" y="95"/>
                    <a:pt x="182" y="95"/>
                    <a:pt x="182" y="95"/>
                  </a:cubicBezTo>
                  <a:cubicBezTo>
                    <a:pt x="190" y="128"/>
                    <a:pt x="195" y="153"/>
                    <a:pt x="195" y="153"/>
                  </a:cubicBezTo>
                  <a:cubicBezTo>
                    <a:pt x="196" y="153"/>
                    <a:pt x="196" y="153"/>
                    <a:pt x="196" y="153"/>
                  </a:cubicBezTo>
                  <a:cubicBezTo>
                    <a:pt x="196" y="153"/>
                    <a:pt x="201" y="122"/>
                    <a:pt x="206" y="98"/>
                  </a:cubicBezTo>
                  <a:cubicBezTo>
                    <a:pt x="227" y="3"/>
                    <a:pt x="227" y="3"/>
                    <a:pt x="227" y="3"/>
                  </a:cubicBezTo>
                  <a:cubicBezTo>
                    <a:pt x="273" y="3"/>
                    <a:pt x="273" y="3"/>
                    <a:pt x="273" y="3"/>
                  </a:cubicBezTo>
                  <a:lnTo>
                    <a:pt x="215" y="207"/>
                  </a:lnTo>
                  <a:close/>
                </a:path>
              </a:pathLst>
            </a:custGeom>
            <a:solidFill>
              <a:srgbClr val="1B1B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675" dirty="0"/>
            </a:p>
          </p:txBody>
        </p:sp>
        <p:sp>
          <p:nvSpPr>
            <p:cNvPr id="34" name="Freeform 9"/>
            <p:cNvSpPr>
              <a:spLocks noEditPoints="1"/>
            </p:cNvSpPr>
            <p:nvPr userDrawn="1"/>
          </p:nvSpPr>
          <p:spPr bwMode="auto">
            <a:xfrm>
              <a:off x="2414588" y="1609726"/>
              <a:ext cx="261938" cy="382588"/>
            </a:xfrm>
            <a:custGeom>
              <a:avLst/>
              <a:gdLst>
                <a:gd name="T0" fmla="*/ 135 w 191"/>
                <a:gd name="T1" fmla="*/ 279 h 279"/>
                <a:gd name="T2" fmla="*/ 111 w 191"/>
                <a:gd name="T3" fmla="*/ 236 h 279"/>
                <a:gd name="T4" fmla="*/ 64 w 191"/>
                <a:gd name="T5" fmla="*/ 167 h 279"/>
                <a:gd name="T6" fmla="*/ 46 w 191"/>
                <a:gd name="T7" fmla="*/ 158 h 279"/>
                <a:gd name="T8" fmla="*/ 46 w 191"/>
                <a:gd name="T9" fmla="*/ 279 h 279"/>
                <a:gd name="T10" fmla="*/ 0 w 191"/>
                <a:gd name="T11" fmla="*/ 279 h 279"/>
                <a:gd name="T12" fmla="*/ 0 w 191"/>
                <a:gd name="T13" fmla="*/ 0 h 279"/>
                <a:gd name="T14" fmla="*/ 85 w 191"/>
                <a:gd name="T15" fmla="*/ 0 h 279"/>
                <a:gd name="T16" fmla="*/ 176 w 191"/>
                <a:gd name="T17" fmla="*/ 80 h 279"/>
                <a:gd name="T18" fmla="*/ 107 w 191"/>
                <a:gd name="T19" fmla="*/ 156 h 279"/>
                <a:gd name="T20" fmla="*/ 150 w 191"/>
                <a:gd name="T21" fmla="*/ 212 h 279"/>
                <a:gd name="T22" fmla="*/ 191 w 191"/>
                <a:gd name="T23" fmla="*/ 279 h 279"/>
                <a:gd name="T24" fmla="*/ 135 w 191"/>
                <a:gd name="T25" fmla="*/ 279 h 279"/>
                <a:gd name="T26" fmla="*/ 71 w 191"/>
                <a:gd name="T27" fmla="*/ 38 h 279"/>
                <a:gd name="T28" fmla="*/ 46 w 191"/>
                <a:gd name="T29" fmla="*/ 38 h 279"/>
                <a:gd name="T30" fmla="*/ 46 w 191"/>
                <a:gd name="T31" fmla="*/ 126 h 279"/>
                <a:gd name="T32" fmla="*/ 70 w 191"/>
                <a:gd name="T33" fmla="*/ 126 h 279"/>
                <a:gd name="T34" fmla="*/ 115 w 191"/>
                <a:gd name="T35" fmla="*/ 114 h 279"/>
                <a:gd name="T36" fmla="*/ 127 w 191"/>
                <a:gd name="T37" fmla="*/ 80 h 279"/>
                <a:gd name="T38" fmla="*/ 71 w 191"/>
                <a:gd name="T39" fmla="*/ 38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91" h="279">
                  <a:moveTo>
                    <a:pt x="135" y="279"/>
                  </a:moveTo>
                  <a:cubicBezTo>
                    <a:pt x="111" y="236"/>
                    <a:pt x="111" y="236"/>
                    <a:pt x="111" y="236"/>
                  </a:cubicBezTo>
                  <a:cubicBezTo>
                    <a:pt x="92" y="201"/>
                    <a:pt x="79" y="182"/>
                    <a:pt x="64" y="167"/>
                  </a:cubicBezTo>
                  <a:cubicBezTo>
                    <a:pt x="59" y="162"/>
                    <a:pt x="55" y="159"/>
                    <a:pt x="46" y="158"/>
                  </a:cubicBezTo>
                  <a:cubicBezTo>
                    <a:pt x="46" y="279"/>
                    <a:pt x="46" y="279"/>
                    <a:pt x="46" y="279"/>
                  </a:cubicBezTo>
                  <a:cubicBezTo>
                    <a:pt x="0" y="279"/>
                    <a:pt x="0" y="279"/>
                    <a:pt x="0" y="27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5" y="0"/>
                    <a:pt x="85" y="0"/>
                    <a:pt x="85" y="0"/>
                  </a:cubicBezTo>
                  <a:cubicBezTo>
                    <a:pt x="148" y="0"/>
                    <a:pt x="176" y="37"/>
                    <a:pt x="176" y="80"/>
                  </a:cubicBezTo>
                  <a:cubicBezTo>
                    <a:pt x="176" y="120"/>
                    <a:pt x="150" y="156"/>
                    <a:pt x="107" y="156"/>
                  </a:cubicBezTo>
                  <a:cubicBezTo>
                    <a:pt x="117" y="162"/>
                    <a:pt x="135" y="189"/>
                    <a:pt x="150" y="212"/>
                  </a:cubicBezTo>
                  <a:cubicBezTo>
                    <a:pt x="191" y="279"/>
                    <a:pt x="191" y="279"/>
                    <a:pt x="191" y="279"/>
                  </a:cubicBezTo>
                  <a:lnTo>
                    <a:pt x="135" y="279"/>
                  </a:lnTo>
                  <a:close/>
                  <a:moveTo>
                    <a:pt x="71" y="38"/>
                  </a:moveTo>
                  <a:cubicBezTo>
                    <a:pt x="46" y="38"/>
                    <a:pt x="46" y="38"/>
                    <a:pt x="46" y="38"/>
                  </a:cubicBezTo>
                  <a:cubicBezTo>
                    <a:pt x="46" y="126"/>
                    <a:pt x="46" y="126"/>
                    <a:pt x="46" y="126"/>
                  </a:cubicBezTo>
                  <a:cubicBezTo>
                    <a:pt x="70" y="126"/>
                    <a:pt x="70" y="126"/>
                    <a:pt x="70" y="126"/>
                  </a:cubicBezTo>
                  <a:cubicBezTo>
                    <a:pt x="94" y="126"/>
                    <a:pt x="107" y="123"/>
                    <a:pt x="115" y="114"/>
                  </a:cubicBezTo>
                  <a:cubicBezTo>
                    <a:pt x="123" y="107"/>
                    <a:pt x="127" y="95"/>
                    <a:pt x="127" y="80"/>
                  </a:cubicBezTo>
                  <a:cubicBezTo>
                    <a:pt x="127" y="52"/>
                    <a:pt x="112" y="38"/>
                    <a:pt x="71" y="38"/>
                  </a:cubicBezTo>
                  <a:close/>
                </a:path>
              </a:pathLst>
            </a:custGeom>
            <a:solidFill>
              <a:srgbClr val="1B1B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675" dirty="0"/>
            </a:p>
          </p:txBody>
        </p:sp>
        <p:sp>
          <p:nvSpPr>
            <p:cNvPr id="35" name="Freeform 10"/>
            <p:cNvSpPr>
              <a:spLocks noEditPoints="1"/>
            </p:cNvSpPr>
            <p:nvPr userDrawn="1"/>
          </p:nvSpPr>
          <p:spPr bwMode="auto">
            <a:xfrm>
              <a:off x="2698751" y="1704976"/>
              <a:ext cx="233363" cy="293688"/>
            </a:xfrm>
            <a:custGeom>
              <a:avLst/>
              <a:gdLst>
                <a:gd name="T0" fmla="*/ 48 w 170"/>
                <a:gd name="T1" fmla="*/ 119 h 214"/>
                <a:gd name="T2" fmla="*/ 48 w 170"/>
                <a:gd name="T3" fmla="*/ 122 h 214"/>
                <a:gd name="T4" fmla="*/ 99 w 170"/>
                <a:gd name="T5" fmla="*/ 180 h 214"/>
                <a:gd name="T6" fmla="*/ 149 w 170"/>
                <a:gd name="T7" fmla="*/ 160 h 214"/>
                <a:gd name="T8" fmla="*/ 167 w 170"/>
                <a:gd name="T9" fmla="*/ 187 h 214"/>
                <a:gd name="T10" fmla="*/ 93 w 170"/>
                <a:gd name="T11" fmla="*/ 214 h 214"/>
                <a:gd name="T12" fmla="*/ 0 w 170"/>
                <a:gd name="T13" fmla="*/ 107 h 214"/>
                <a:gd name="T14" fmla="*/ 25 w 170"/>
                <a:gd name="T15" fmla="*/ 28 h 214"/>
                <a:gd name="T16" fmla="*/ 87 w 170"/>
                <a:gd name="T17" fmla="*/ 0 h 214"/>
                <a:gd name="T18" fmla="*/ 143 w 170"/>
                <a:gd name="T19" fmla="*/ 21 h 214"/>
                <a:gd name="T20" fmla="*/ 170 w 170"/>
                <a:gd name="T21" fmla="*/ 110 h 214"/>
                <a:gd name="T22" fmla="*/ 170 w 170"/>
                <a:gd name="T23" fmla="*/ 119 h 214"/>
                <a:gd name="T24" fmla="*/ 48 w 170"/>
                <a:gd name="T25" fmla="*/ 119 h 214"/>
                <a:gd name="T26" fmla="*/ 87 w 170"/>
                <a:gd name="T27" fmla="*/ 34 h 214"/>
                <a:gd name="T28" fmla="*/ 49 w 170"/>
                <a:gd name="T29" fmla="*/ 86 h 214"/>
                <a:gd name="T30" fmla="*/ 124 w 170"/>
                <a:gd name="T31" fmla="*/ 86 h 214"/>
                <a:gd name="T32" fmla="*/ 87 w 170"/>
                <a:gd name="T33" fmla="*/ 34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70" h="214">
                  <a:moveTo>
                    <a:pt x="48" y="119"/>
                  </a:moveTo>
                  <a:cubicBezTo>
                    <a:pt x="48" y="122"/>
                    <a:pt x="48" y="122"/>
                    <a:pt x="48" y="122"/>
                  </a:cubicBezTo>
                  <a:cubicBezTo>
                    <a:pt x="48" y="150"/>
                    <a:pt x="59" y="180"/>
                    <a:pt x="99" y="180"/>
                  </a:cubicBezTo>
                  <a:cubicBezTo>
                    <a:pt x="118" y="180"/>
                    <a:pt x="134" y="173"/>
                    <a:pt x="149" y="160"/>
                  </a:cubicBezTo>
                  <a:cubicBezTo>
                    <a:pt x="167" y="187"/>
                    <a:pt x="167" y="187"/>
                    <a:pt x="167" y="187"/>
                  </a:cubicBezTo>
                  <a:cubicBezTo>
                    <a:pt x="145" y="205"/>
                    <a:pt x="121" y="214"/>
                    <a:pt x="93" y="214"/>
                  </a:cubicBezTo>
                  <a:cubicBezTo>
                    <a:pt x="36" y="214"/>
                    <a:pt x="0" y="172"/>
                    <a:pt x="0" y="107"/>
                  </a:cubicBezTo>
                  <a:cubicBezTo>
                    <a:pt x="0" y="72"/>
                    <a:pt x="7" y="48"/>
                    <a:pt x="25" y="28"/>
                  </a:cubicBezTo>
                  <a:cubicBezTo>
                    <a:pt x="42" y="9"/>
                    <a:pt x="62" y="0"/>
                    <a:pt x="87" y="0"/>
                  </a:cubicBezTo>
                  <a:cubicBezTo>
                    <a:pt x="108" y="0"/>
                    <a:pt x="126" y="6"/>
                    <a:pt x="143" y="21"/>
                  </a:cubicBezTo>
                  <a:cubicBezTo>
                    <a:pt x="161" y="37"/>
                    <a:pt x="170" y="62"/>
                    <a:pt x="170" y="110"/>
                  </a:cubicBezTo>
                  <a:cubicBezTo>
                    <a:pt x="170" y="119"/>
                    <a:pt x="170" y="119"/>
                    <a:pt x="170" y="119"/>
                  </a:cubicBezTo>
                  <a:lnTo>
                    <a:pt x="48" y="119"/>
                  </a:lnTo>
                  <a:close/>
                  <a:moveTo>
                    <a:pt x="87" y="34"/>
                  </a:moveTo>
                  <a:cubicBezTo>
                    <a:pt x="62" y="34"/>
                    <a:pt x="49" y="53"/>
                    <a:pt x="49" y="86"/>
                  </a:cubicBezTo>
                  <a:cubicBezTo>
                    <a:pt x="124" y="86"/>
                    <a:pt x="124" y="86"/>
                    <a:pt x="124" y="86"/>
                  </a:cubicBezTo>
                  <a:cubicBezTo>
                    <a:pt x="124" y="53"/>
                    <a:pt x="110" y="34"/>
                    <a:pt x="87" y="34"/>
                  </a:cubicBezTo>
                  <a:close/>
                </a:path>
              </a:pathLst>
            </a:custGeom>
            <a:solidFill>
              <a:srgbClr val="1B1B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675" dirty="0"/>
            </a:p>
          </p:txBody>
        </p:sp>
        <p:sp>
          <p:nvSpPr>
            <p:cNvPr id="36" name="Freeform 11"/>
            <p:cNvSpPr>
              <a:spLocks/>
            </p:cNvSpPr>
            <p:nvPr userDrawn="1"/>
          </p:nvSpPr>
          <p:spPr bwMode="auto">
            <a:xfrm>
              <a:off x="2970213" y="1585913"/>
              <a:ext cx="101600" cy="411163"/>
            </a:xfrm>
            <a:custGeom>
              <a:avLst/>
              <a:gdLst>
                <a:gd name="T0" fmla="*/ 49 w 75"/>
                <a:gd name="T1" fmla="*/ 300 h 300"/>
                <a:gd name="T2" fmla="*/ 4 w 75"/>
                <a:gd name="T3" fmla="*/ 243 h 300"/>
                <a:gd name="T4" fmla="*/ 4 w 75"/>
                <a:gd name="T5" fmla="*/ 69 h 300"/>
                <a:gd name="T6" fmla="*/ 0 w 75"/>
                <a:gd name="T7" fmla="*/ 10 h 300"/>
                <a:gd name="T8" fmla="*/ 46 w 75"/>
                <a:gd name="T9" fmla="*/ 0 h 300"/>
                <a:gd name="T10" fmla="*/ 49 w 75"/>
                <a:gd name="T11" fmla="*/ 56 h 300"/>
                <a:gd name="T12" fmla="*/ 49 w 75"/>
                <a:gd name="T13" fmla="*/ 228 h 300"/>
                <a:gd name="T14" fmla="*/ 54 w 75"/>
                <a:gd name="T15" fmla="*/ 265 h 300"/>
                <a:gd name="T16" fmla="*/ 68 w 75"/>
                <a:gd name="T17" fmla="*/ 268 h 300"/>
                <a:gd name="T18" fmla="*/ 75 w 75"/>
                <a:gd name="T19" fmla="*/ 295 h 300"/>
                <a:gd name="T20" fmla="*/ 49 w 75"/>
                <a:gd name="T21" fmla="*/ 30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5" h="300">
                  <a:moveTo>
                    <a:pt x="49" y="300"/>
                  </a:moveTo>
                  <a:cubicBezTo>
                    <a:pt x="4" y="300"/>
                    <a:pt x="4" y="260"/>
                    <a:pt x="4" y="243"/>
                  </a:cubicBezTo>
                  <a:cubicBezTo>
                    <a:pt x="4" y="69"/>
                    <a:pt x="4" y="69"/>
                    <a:pt x="4" y="69"/>
                  </a:cubicBezTo>
                  <a:cubicBezTo>
                    <a:pt x="4" y="42"/>
                    <a:pt x="3" y="27"/>
                    <a:pt x="0" y="10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49" y="12"/>
                    <a:pt x="49" y="29"/>
                    <a:pt x="49" y="56"/>
                  </a:cubicBezTo>
                  <a:cubicBezTo>
                    <a:pt x="49" y="228"/>
                    <a:pt x="49" y="228"/>
                    <a:pt x="49" y="228"/>
                  </a:cubicBezTo>
                  <a:cubicBezTo>
                    <a:pt x="49" y="255"/>
                    <a:pt x="50" y="260"/>
                    <a:pt x="54" y="265"/>
                  </a:cubicBezTo>
                  <a:cubicBezTo>
                    <a:pt x="56" y="268"/>
                    <a:pt x="63" y="270"/>
                    <a:pt x="68" y="268"/>
                  </a:cubicBezTo>
                  <a:cubicBezTo>
                    <a:pt x="75" y="295"/>
                    <a:pt x="75" y="295"/>
                    <a:pt x="75" y="295"/>
                  </a:cubicBezTo>
                  <a:cubicBezTo>
                    <a:pt x="67" y="298"/>
                    <a:pt x="59" y="300"/>
                    <a:pt x="49" y="300"/>
                  </a:cubicBezTo>
                  <a:close/>
                </a:path>
              </a:pathLst>
            </a:custGeom>
            <a:solidFill>
              <a:srgbClr val="1B1B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675" dirty="0"/>
            </a:p>
          </p:txBody>
        </p:sp>
        <p:sp>
          <p:nvSpPr>
            <p:cNvPr id="37" name="Freeform 12"/>
            <p:cNvSpPr>
              <a:spLocks noEditPoints="1"/>
            </p:cNvSpPr>
            <p:nvPr userDrawn="1"/>
          </p:nvSpPr>
          <p:spPr bwMode="auto">
            <a:xfrm>
              <a:off x="3116263" y="1589088"/>
              <a:ext cx="79375" cy="403225"/>
            </a:xfrm>
            <a:custGeom>
              <a:avLst/>
              <a:gdLst>
                <a:gd name="T0" fmla="*/ 29 w 58"/>
                <a:gd name="T1" fmla="*/ 59 h 293"/>
                <a:gd name="T2" fmla="*/ 0 w 58"/>
                <a:gd name="T3" fmla="*/ 30 h 293"/>
                <a:gd name="T4" fmla="*/ 29 w 58"/>
                <a:gd name="T5" fmla="*/ 0 h 293"/>
                <a:gd name="T6" fmla="*/ 58 w 58"/>
                <a:gd name="T7" fmla="*/ 30 h 293"/>
                <a:gd name="T8" fmla="*/ 29 w 58"/>
                <a:gd name="T9" fmla="*/ 59 h 293"/>
                <a:gd name="T10" fmla="*/ 6 w 58"/>
                <a:gd name="T11" fmla="*/ 293 h 293"/>
                <a:gd name="T12" fmla="*/ 6 w 58"/>
                <a:gd name="T13" fmla="*/ 92 h 293"/>
                <a:gd name="T14" fmla="*/ 51 w 58"/>
                <a:gd name="T15" fmla="*/ 84 h 293"/>
                <a:gd name="T16" fmla="*/ 51 w 58"/>
                <a:gd name="T17" fmla="*/ 293 h 293"/>
                <a:gd name="T18" fmla="*/ 6 w 58"/>
                <a:gd name="T19" fmla="*/ 293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8" h="293">
                  <a:moveTo>
                    <a:pt x="29" y="59"/>
                  </a:moveTo>
                  <a:cubicBezTo>
                    <a:pt x="13" y="59"/>
                    <a:pt x="0" y="46"/>
                    <a:pt x="0" y="30"/>
                  </a:cubicBezTo>
                  <a:cubicBezTo>
                    <a:pt x="0" y="13"/>
                    <a:pt x="13" y="0"/>
                    <a:pt x="29" y="0"/>
                  </a:cubicBezTo>
                  <a:cubicBezTo>
                    <a:pt x="45" y="0"/>
                    <a:pt x="58" y="13"/>
                    <a:pt x="58" y="30"/>
                  </a:cubicBezTo>
                  <a:cubicBezTo>
                    <a:pt x="58" y="46"/>
                    <a:pt x="45" y="59"/>
                    <a:pt x="29" y="59"/>
                  </a:cubicBezTo>
                  <a:close/>
                  <a:moveTo>
                    <a:pt x="6" y="293"/>
                  </a:moveTo>
                  <a:cubicBezTo>
                    <a:pt x="6" y="92"/>
                    <a:pt x="6" y="92"/>
                    <a:pt x="6" y="92"/>
                  </a:cubicBezTo>
                  <a:cubicBezTo>
                    <a:pt x="51" y="84"/>
                    <a:pt x="51" y="84"/>
                    <a:pt x="51" y="84"/>
                  </a:cubicBezTo>
                  <a:cubicBezTo>
                    <a:pt x="51" y="293"/>
                    <a:pt x="51" y="293"/>
                    <a:pt x="51" y="293"/>
                  </a:cubicBezTo>
                  <a:lnTo>
                    <a:pt x="6" y="293"/>
                  </a:lnTo>
                  <a:close/>
                </a:path>
              </a:pathLst>
            </a:custGeom>
            <a:solidFill>
              <a:srgbClr val="1B1B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675" dirty="0"/>
            </a:p>
          </p:txBody>
        </p:sp>
        <p:sp>
          <p:nvSpPr>
            <p:cNvPr id="38" name="Freeform 13"/>
            <p:cNvSpPr>
              <a:spLocks/>
            </p:cNvSpPr>
            <p:nvPr userDrawn="1"/>
          </p:nvSpPr>
          <p:spPr bwMode="auto">
            <a:xfrm>
              <a:off x="3246438" y="1704976"/>
              <a:ext cx="207963" cy="293688"/>
            </a:xfrm>
            <a:custGeom>
              <a:avLst/>
              <a:gdLst>
                <a:gd name="T0" fmla="*/ 87 w 152"/>
                <a:gd name="T1" fmla="*/ 214 h 214"/>
                <a:gd name="T2" fmla="*/ 0 w 152"/>
                <a:gd name="T3" fmla="*/ 109 h 214"/>
                <a:gd name="T4" fmla="*/ 90 w 152"/>
                <a:gd name="T5" fmla="*/ 0 h 214"/>
                <a:gd name="T6" fmla="*/ 146 w 152"/>
                <a:gd name="T7" fmla="*/ 22 h 214"/>
                <a:gd name="T8" fmla="*/ 124 w 152"/>
                <a:gd name="T9" fmla="*/ 51 h 214"/>
                <a:gd name="T10" fmla="*/ 90 w 152"/>
                <a:gd name="T11" fmla="*/ 36 h 214"/>
                <a:gd name="T12" fmla="*/ 58 w 152"/>
                <a:gd name="T13" fmla="*/ 56 h 214"/>
                <a:gd name="T14" fmla="*/ 49 w 152"/>
                <a:gd name="T15" fmla="*/ 113 h 214"/>
                <a:gd name="T16" fmla="*/ 63 w 152"/>
                <a:gd name="T17" fmla="*/ 168 h 214"/>
                <a:gd name="T18" fmla="*/ 90 w 152"/>
                <a:gd name="T19" fmla="*/ 180 h 214"/>
                <a:gd name="T20" fmla="*/ 131 w 152"/>
                <a:gd name="T21" fmla="*/ 160 h 214"/>
                <a:gd name="T22" fmla="*/ 152 w 152"/>
                <a:gd name="T23" fmla="*/ 187 h 214"/>
                <a:gd name="T24" fmla="*/ 87 w 152"/>
                <a:gd name="T25" fmla="*/ 214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2" h="214">
                  <a:moveTo>
                    <a:pt x="87" y="214"/>
                  </a:moveTo>
                  <a:cubicBezTo>
                    <a:pt x="31" y="214"/>
                    <a:pt x="0" y="175"/>
                    <a:pt x="0" y="109"/>
                  </a:cubicBezTo>
                  <a:cubicBezTo>
                    <a:pt x="0" y="35"/>
                    <a:pt x="45" y="0"/>
                    <a:pt x="90" y="0"/>
                  </a:cubicBezTo>
                  <a:cubicBezTo>
                    <a:pt x="112" y="0"/>
                    <a:pt x="128" y="5"/>
                    <a:pt x="146" y="22"/>
                  </a:cubicBezTo>
                  <a:cubicBezTo>
                    <a:pt x="124" y="51"/>
                    <a:pt x="124" y="51"/>
                    <a:pt x="124" y="51"/>
                  </a:cubicBezTo>
                  <a:cubicBezTo>
                    <a:pt x="112" y="41"/>
                    <a:pt x="102" y="36"/>
                    <a:pt x="90" y="36"/>
                  </a:cubicBezTo>
                  <a:cubicBezTo>
                    <a:pt x="76" y="36"/>
                    <a:pt x="64" y="43"/>
                    <a:pt x="58" y="56"/>
                  </a:cubicBezTo>
                  <a:cubicBezTo>
                    <a:pt x="52" y="69"/>
                    <a:pt x="49" y="88"/>
                    <a:pt x="49" y="113"/>
                  </a:cubicBezTo>
                  <a:cubicBezTo>
                    <a:pt x="49" y="141"/>
                    <a:pt x="54" y="158"/>
                    <a:pt x="63" y="168"/>
                  </a:cubicBezTo>
                  <a:cubicBezTo>
                    <a:pt x="70" y="176"/>
                    <a:pt x="79" y="180"/>
                    <a:pt x="90" y="180"/>
                  </a:cubicBezTo>
                  <a:cubicBezTo>
                    <a:pt x="104" y="180"/>
                    <a:pt x="118" y="173"/>
                    <a:pt x="131" y="160"/>
                  </a:cubicBezTo>
                  <a:cubicBezTo>
                    <a:pt x="152" y="187"/>
                    <a:pt x="152" y="187"/>
                    <a:pt x="152" y="187"/>
                  </a:cubicBezTo>
                  <a:cubicBezTo>
                    <a:pt x="133" y="205"/>
                    <a:pt x="114" y="214"/>
                    <a:pt x="87" y="214"/>
                  </a:cubicBezTo>
                  <a:close/>
                </a:path>
              </a:pathLst>
            </a:custGeom>
            <a:solidFill>
              <a:srgbClr val="1B1B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675" dirty="0"/>
            </a:p>
          </p:txBody>
        </p:sp>
        <p:sp>
          <p:nvSpPr>
            <p:cNvPr id="39" name="Freeform 14"/>
            <p:cNvSpPr>
              <a:spLocks noEditPoints="1"/>
            </p:cNvSpPr>
            <p:nvPr userDrawn="1"/>
          </p:nvSpPr>
          <p:spPr bwMode="auto">
            <a:xfrm>
              <a:off x="3498851" y="1830388"/>
              <a:ext cx="166688" cy="166688"/>
            </a:xfrm>
            <a:custGeom>
              <a:avLst/>
              <a:gdLst>
                <a:gd name="T0" fmla="*/ 60 w 121"/>
                <a:gd name="T1" fmla="*/ 121 h 121"/>
                <a:gd name="T2" fmla="*/ 0 w 121"/>
                <a:gd name="T3" fmla="*/ 60 h 121"/>
                <a:gd name="T4" fmla="*/ 60 w 121"/>
                <a:gd name="T5" fmla="*/ 0 h 121"/>
                <a:gd name="T6" fmla="*/ 121 w 121"/>
                <a:gd name="T7" fmla="*/ 60 h 121"/>
                <a:gd name="T8" fmla="*/ 60 w 121"/>
                <a:gd name="T9" fmla="*/ 121 h 121"/>
                <a:gd name="T10" fmla="*/ 60 w 121"/>
                <a:gd name="T11" fmla="*/ 12 h 121"/>
                <a:gd name="T12" fmla="*/ 14 w 121"/>
                <a:gd name="T13" fmla="*/ 60 h 121"/>
                <a:gd name="T14" fmla="*/ 60 w 121"/>
                <a:gd name="T15" fmla="*/ 109 h 121"/>
                <a:gd name="T16" fmla="*/ 107 w 121"/>
                <a:gd name="T17" fmla="*/ 60 h 121"/>
                <a:gd name="T18" fmla="*/ 60 w 121"/>
                <a:gd name="T19" fmla="*/ 12 h 121"/>
                <a:gd name="T20" fmla="*/ 72 w 121"/>
                <a:gd name="T21" fmla="*/ 94 h 121"/>
                <a:gd name="T22" fmla="*/ 66 w 121"/>
                <a:gd name="T23" fmla="*/ 83 h 121"/>
                <a:gd name="T24" fmla="*/ 55 w 121"/>
                <a:gd name="T25" fmla="*/ 66 h 121"/>
                <a:gd name="T26" fmla="*/ 53 w 121"/>
                <a:gd name="T27" fmla="*/ 66 h 121"/>
                <a:gd name="T28" fmla="*/ 53 w 121"/>
                <a:gd name="T29" fmla="*/ 94 h 121"/>
                <a:gd name="T30" fmla="*/ 39 w 121"/>
                <a:gd name="T31" fmla="*/ 94 h 121"/>
                <a:gd name="T32" fmla="*/ 39 w 121"/>
                <a:gd name="T33" fmla="*/ 26 h 121"/>
                <a:gd name="T34" fmla="*/ 65 w 121"/>
                <a:gd name="T35" fmla="*/ 26 h 121"/>
                <a:gd name="T36" fmla="*/ 85 w 121"/>
                <a:gd name="T37" fmla="*/ 46 h 121"/>
                <a:gd name="T38" fmla="*/ 69 w 121"/>
                <a:gd name="T39" fmla="*/ 65 h 121"/>
                <a:gd name="T40" fmla="*/ 72 w 121"/>
                <a:gd name="T41" fmla="*/ 68 h 121"/>
                <a:gd name="T42" fmla="*/ 89 w 121"/>
                <a:gd name="T43" fmla="*/ 94 h 121"/>
                <a:gd name="T44" fmla="*/ 72 w 121"/>
                <a:gd name="T45" fmla="*/ 94 h 121"/>
                <a:gd name="T46" fmla="*/ 65 w 121"/>
                <a:gd name="T47" fmla="*/ 38 h 121"/>
                <a:gd name="T48" fmla="*/ 58 w 121"/>
                <a:gd name="T49" fmla="*/ 37 h 121"/>
                <a:gd name="T50" fmla="*/ 53 w 121"/>
                <a:gd name="T51" fmla="*/ 37 h 121"/>
                <a:gd name="T52" fmla="*/ 53 w 121"/>
                <a:gd name="T53" fmla="*/ 55 h 121"/>
                <a:gd name="T54" fmla="*/ 57 w 121"/>
                <a:gd name="T55" fmla="*/ 55 h 121"/>
                <a:gd name="T56" fmla="*/ 67 w 121"/>
                <a:gd name="T57" fmla="*/ 53 h 121"/>
                <a:gd name="T58" fmla="*/ 70 w 121"/>
                <a:gd name="T59" fmla="*/ 46 h 121"/>
                <a:gd name="T60" fmla="*/ 65 w 121"/>
                <a:gd name="T61" fmla="*/ 38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21" h="121">
                  <a:moveTo>
                    <a:pt x="60" y="121"/>
                  </a:moveTo>
                  <a:cubicBezTo>
                    <a:pt x="27" y="121"/>
                    <a:pt x="0" y="94"/>
                    <a:pt x="0" y="60"/>
                  </a:cubicBezTo>
                  <a:cubicBezTo>
                    <a:pt x="0" y="27"/>
                    <a:pt x="27" y="0"/>
                    <a:pt x="60" y="0"/>
                  </a:cubicBezTo>
                  <a:cubicBezTo>
                    <a:pt x="94" y="0"/>
                    <a:pt x="121" y="27"/>
                    <a:pt x="121" y="60"/>
                  </a:cubicBezTo>
                  <a:cubicBezTo>
                    <a:pt x="121" y="94"/>
                    <a:pt x="94" y="121"/>
                    <a:pt x="60" y="121"/>
                  </a:cubicBezTo>
                  <a:close/>
                  <a:moveTo>
                    <a:pt x="60" y="12"/>
                  </a:moveTo>
                  <a:cubicBezTo>
                    <a:pt x="35" y="12"/>
                    <a:pt x="14" y="33"/>
                    <a:pt x="14" y="60"/>
                  </a:cubicBezTo>
                  <a:cubicBezTo>
                    <a:pt x="14" y="88"/>
                    <a:pt x="35" y="109"/>
                    <a:pt x="60" y="109"/>
                  </a:cubicBezTo>
                  <a:cubicBezTo>
                    <a:pt x="86" y="109"/>
                    <a:pt x="107" y="88"/>
                    <a:pt x="107" y="60"/>
                  </a:cubicBezTo>
                  <a:cubicBezTo>
                    <a:pt x="107" y="33"/>
                    <a:pt x="86" y="12"/>
                    <a:pt x="60" y="12"/>
                  </a:cubicBezTo>
                  <a:close/>
                  <a:moveTo>
                    <a:pt x="72" y="94"/>
                  </a:moveTo>
                  <a:cubicBezTo>
                    <a:pt x="70" y="89"/>
                    <a:pt x="69" y="88"/>
                    <a:pt x="66" y="83"/>
                  </a:cubicBezTo>
                  <a:cubicBezTo>
                    <a:pt x="59" y="71"/>
                    <a:pt x="57" y="67"/>
                    <a:pt x="55" y="66"/>
                  </a:cubicBezTo>
                  <a:cubicBezTo>
                    <a:pt x="54" y="66"/>
                    <a:pt x="53" y="66"/>
                    <a:pt x="53" y="66"/>
                  </a:cubicBezTo>
                  <a:cubicBezTo>
                    <a:pt x="53" y="94"/>
                    <a:pt x="53" y="94"/>
                    <a:pt x="53" y="94"/>
                  </a:cubicBezTo>
                  <a:cubicBezTo>
                    <a:pt x="39" y="94"/>
                    <a:pt x="39" y="94"/>
                    <a:pt x="39" y="94"/>
                  </a:cubicBezTo>
                  <a:cubicBezTo>
                    <a:pt x="39" y="26"/>
                    <a:pt x="39" y="26"/>
                    <a:pt x="39" y="26"/>
                  </a:cubicBezTo>
                  <a:cubicBezTo>
                    <a:pt x="65" y="26"/>
                    <a:pt x="65" y="26"/>
                    <a:pt x="65" y="26"/>
                  </a:cubicBezTo>
                  <a:cubicBezTo>
                    <a:pt x="77" y="26"/>
                    <a:pt x="85" y="34"/>
                    <a:pt x="85" y="46"/>
                  </a:cubicBezTo>
                  <a:cubicBezTo>
                    <a:pt x="85" y="56"/>
                    <a:pt x="78" y="64"/>
                    <a:pt x="69" y="65"/>
                  </a:cubicBezTo>
                  <a:cubicBezTo>
                    <a:pt x="71" y="66"/>
                    <a:pt x="71" y="66"/>
                    <a:pt x="72" y="68"/>
                  </a:cubicBezTo>
                  <a:cubicBezTo>
                    <a:pt x="76" y="72"/>
                    <a:pt x="89" y="94"/>
                    <a:pt x="89" y="94"/>
                  </a:cubicBezTo>
                  <a:lnTo>
                    <a:pt x="72" y="94"/>
                  </a:lnTo>
                  <a:close/>
                  <a:moveTo>
                    <a:pt x="65" y="38"/>
                  </a:moveTo>
                  <a:cubicBezTo>
                    <a:pt x="64" y="37"/>
                    <a:pt x="61" y="37"/>
                    <a:pt x="58" y="37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53" y="55"/>
                    <a:pt x="53" y="55"/>
                    <a:pt x="53" y="55"/>
                  </a:cubicBezTo>
                  <a:cubicBezTo>
                    <a:pt x="57" y="55"/>
                    <a:pt x="57" y="55"/>
                    <a:pt x="57" y="55"/>
                  </a:cubicBezTo>
                  <a:cubicBezTo>
                    <a:pt x="63" y="55"/>
                    <a:pt x="66" y="55"/>
                    <a:pt x="67" y="53"/>
                  </a:cubicBezTo>
                  <a:cubicBezTo>
                    <a:pt x="69" y="51"/>
                    <a:pt x="70" y="49"/>
                    <a:pt x="70" y="46"/>
                  </a:cubicBezTo>
                  <a:cubicBezTo>
                    <a:pt x="70" y="42"/>
                    <a:pt x="68" y="39"/>
                    <a:pt x="65" y="38"/>
                  </a:cubicBezTo>
                  <a:close/>
                </a:path>
              </a:pathLst>
            </a:custGeom>
            <a:solidFill>
              <a:srgbClr val="1B1B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675" dirty="0"/>
            </a:p>
          </p:txBody>
        </p:sp>
      </p:grpSp>
      <p:sp>
        <p:nvSpPr>
          <p:cNvPr id="28" name="Text Placeholder 2"/>
          <p:cNvSpPr>
            <a:spLocks noGrp="1"/>
          </p:cNvSpPr>
          <p:nvPr>
            <p:ph type="body" sz="quarter" idx="36"/>
          </p:nvPr>
        </p:nvSpPr>
        <p:spPr>
          <a:xfrm>
            <a:off x="260350" y="1587503"/>
            <a:ext cx="4057650" cy="3238499"/>
          </a:xfrm>
          <a:prstGeom prst="rect">
            <a:avLst/>
          </a:prstGeom>
        </p:spPr>
        <p:txBody>
          <a:bodyPr vert="horz"/>
          <a:lstStyle>
            <a:lvl1pPr marL="171450" indent="-171450">
              <a:buClr>
                <a:schemeClr val="accent6"/>
              </a:buClr>
              <a:defRPr sz="1200" spc="0">
                <a:solidFill>
                  <a:srgbClr val="53585F"/>
                </a:solidFill>
              </a:defRPr>
            </a:lvl1pPr>
            <a:lvl2pPr marL="260747" indent="-89297">
              <a:buClr>
                <a:schemeClr val="accent6"/>
              </a:buClr>
              <a:buFont typeface="Arial" panose="020B0604020202020204" pitchFamily="34" charset="0"/>
              <a:buChar char="•"/>
              <a:defRPr sz="1050" spc="0">
                <a:solidFill>
                  <a:srgbClr val="53585F"/>
                </a:solidFill>
              </a:defRPr>
            </a:lvl2pPr>
            <a:lvl3pPr marL="432197" indent="-89297">
              <a:buClr>
                <a:schemeClr val="accent6"/>
              </a:buClr>
              <a:buFont typeface="Arial" panose="020B0604020202020204" pitchFamily="34" charset="0"/>
              <a:buChar char="•"/>
              <a:defRPr sz="900" spc="0">
                <a:solidFill>
                  <a:srgbClr val="53585F"/>
                </a:solidFill>
              </a:defRPr>
            </a:lvl3pPr>
            <a:lvl4pPr marL="603647" indent="-89297">
              <a:buClr>
                <a:schemeClr val="accent6"/>
              </a:buClr>
              <a:buFont typeface="Arial" panose="020B0604020202020204" pitchFamily="34" charset="0"/>
              <a:buChar char="•"/>
              <a:defRPr sz="900" spc="0">
                <a:solidFill>
                  <a:srgbClr val="53585F"/>
                </a:solidFill>
              </a:defRPr>
            </a:lvl4pPr>
            <a:lvl5pPr marL="775097" indent="-89297">
              <a:buClr>
                <a:schemeClr val="accent6"/>
              </a:buClr>
              <a:buFont typeface="Arial" panose="020B0604020202020204" pitchFamily="34" charset="0"/>
              <a:buChar char="•"/>
              <a:defRPr sz="900" spc="0">
                <a:solidFill>
                  <a:srgbClr val="53585F"/>
                </a:solidFill>
              </a:defRPr>
            </a:lvl5pPr>
            <a:lvl6pPr marL="946547" indent="-89297">
              <a:buNone/>
              <a:defRPr sz="1050"/>
            </a:lvl6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59463" y="4843349"/>
            <a:ext cx="3548591" cy="296606"/>
          </a:xfrm>
          <a:prstGeom prst="rect">
            <a:avLst/>
          </a:prstGeom>
        </p:spPr>
      </p:pic>
      <p:grpSp>
        <p:nvGrpSpPr>
          <p:cNvPr id="76" name="Group 75"/>
          <p:cNvGrpSpPr/>
          <p:nvPr/>
        </p:nvGrpSpPr>
        <p:grpSpPr>
          <a:xfrm>
            <a:off x="1480935" y="870701"/>
            <a:ext cx="867206" cy="394994"/>
            <a:chOff x="1631951" y="3460750"/>
            <a:chExt cx="1374775" cy="563563"/>
          </a:xfrm>
        </p:grpSpPr>
        <p:sp>
          <p:nvSpPr>
            <p:cNvPr id="77" name="Freeform 42"/>
            <p:cNvSpPr>
              <a:spLocks noEditPoints="1"/>
            </p:cNvSpPr>
            <p:nvPr/>
          </p:nvSpPr>
          <p:spPr bwMode="auto">
            <a:xfrm>
              <a:off x="1631951" y="3460750"/>
              <a:ext cx="122238" cy="131763"/>
            </a:xfrm>
            <a:custGeom>
              <a:avLst/>
              <a:gdLst>
                <a:gd name="T0" fmla="*/ 45 w 77"/>
                <a:gd name="T1" fmla="*/ 0 h 83"/>
                <a:gd name="T2" fmla="*/ 77 w 77"/>
                <a:gd name="T3" fmla="*/ 83 h 83"/>
                <a:gd name="T4" fmla="*/ 65 w 77"/>
                <a:gd name="T5" fmla="*/ 83 h 83"/>
                <a:gd name="T6" fmla="*/ 56 w 77"/>
                <a:gd name="T7" fmla="*/ 58 h 83"/>
                <a:gd name="T8" fmla="*/ 21 w 77"/>
                <a:gd name="T9" fmla="*/ 58 h 83"/>
                <a:gd name="T10" fmla="*/ 12 w 77"/>
                <a:gd name="T11" fmla="*/ 83 h 83"/>
                <a:gd name="T12" fmla="*/ 0 w 77"/>
                <a:gd name="T13" fmla="*/ 83 h 83"/>
                <a:gd name="T14" fmla="*/ 33 w 77"/>
                <a:gd name="T15" fmla="*/ 0 h 83"/>
                <a:gd name="T16" fmla="*/ 45 w 77"/>
                <a:gd name="T17" fmla="*/ 0 h 83"/>
                <a:gd name="T18" fmla="*/ 53 w 77"/>
                <a:gd name="T19" fmla="*/ 48 h 83"/>
                <a:gd name="T20" fmla="*/ 39 w 77"/>
                <a:gd name="T21" fmla="*/ 10 h 83"/>
                <a:gd name="T22" fmla="*/ 39 w 77"/>
                <a:gd name="T23" fmla="*/ 10 h 83"/>
                <a:gd name="T24" fmla="*/ 24 w 77"/>
                <a:gd name="T25" fmla="*/ 48 h 83"/>
                <a:gd name="T26" fmla="*/ 53 w 77"/>
                <a:gd name="T27" fmla="*/ 48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7" h="83">
                  <a:moveTo>
                    <a:pt x="45" y="0"/>
                  </a:moveTo>
                  <a:lnTo>
                    <a:pt x="77" y="83"/>
                  </a:lnTo>
                  <a:lnTo>
                    <a:pt x="65" y="83"/>
                  </a:lnTo>
                  <a:lnTo>
                    <a:pt x="56" y="58"/>
                  </a:lnTo>
                  <a:lnTo>
                    <a:pt x="21" y="58"/>
                  </a:lnTo>
                  <a:lnTo>
                    <a:pt x="12" y="83"/>
                  </a:lnTo>
                  <a:lnTo>
                    <a:pt x="0" y="83"/>
                  </a:lnTo>
                  <a:lnTo>
                    <a:pt x="33" y="0"/>
                  </a:lnTo>
                  <a:lnTo>
                    <a:pt x="45" y="0"/>
                  </a:lnTo>
                  <a:close/>
                  <a:moveTo>
                    <a:pt x="53" y="48"/>
                  </a:moveTo>
                  <a:lnTo>
                    <a:pt x="39" y="10"/>
                  </a:lnTo>
                  <a:lnTo>
                    <a:pt x="39" y="10"/>
                  </a:lnTo>
                  <a:lnTo>
                    <a:pt x="24" y="48"/>
                  </a:lnTo>
                  <a:lnTo>
                    <a:pt x="53" y="48"/>
                  </a:lnTo>
                  <a:close/>
                </a:path>
              </a:pathLst>
            </a:custGeom>
            <a:solidFill>
              <a:srgbClr val="378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8" name="Freeform 43"/>
            <p:cNvSpPr>
              <a:spLocks noEditPoints="1"/>
            </p:cNvSpPr>
            <p:nvPr/>
          </p:nvSpPr>
          <p:spPr bwMode="auto">
            <a:xfrm>
              <a:off x="1766888" y="3494088"/>
              <a:ext cx="90488" cy="134938"/>
            </a:xfrm>
            <a:custGeom>
              <a:avLst/>
              <a:gdLst>
                <a:gd name="T0" fmla="*/ 156 w 899"/>
                <a:gd name="T1" fmla="*/ 22 h 1332"/>
                <a:gd name="T2" fmla="*/ 156 w 899"/>
                <a:gd name="T3" fmla="*/ 151 h 1332"/>
                <a:gd name="T4" fmla="*/ 159 w 899"/>
                <a:gd name="T5" fmla="*/ 151 h 1332"/>
                <a:gd name="T6" fmla="*/ 280 w 899"/>
                <a:gd name="T7" fmla="*/ 36 h 1332"/>
                <a:gd name="T8" fmla="*/ 462 w 899"/>
                <a:gd name="T9" fmla="*/ 0 h 1332"/>
                <a:gd name="T10" fmla="*/ 654 w 899"/>
                <a:gd name="T11" fmla="*/ 41 h 1332"/>
                <a:gd name="T12" fmla="*/ 790 w 899"/>
                <a:gd name="T13" fmla="*/ 150 h 1332"/>
                <a:gd name="T14" fmla="*/ 871 w 899"/>
                <a:gd name="T15" fmla="*/ 308 h 1332"/>
                <a:gd name="T16" fmla="*/ 899 w 899"/>
                <a:gd name="T17" fmla="*/ 499 h 1332"/>
                <a:gd name="T18" fmla="*/ 872 w 899"/>
                <a:gd name="T19" fmla="*/ 690 h 1332"/>
                <a:gd name="T20" fmla="*/ 791 w 899"/>
                <a:gd name="T21" fmla="*/ 847 h 1332"/>
                <a:gd name="T22" fmla="*/ 656 w 899"/>
                <a:gd name="T23" fmla="*/ 952 h 1332"/>
                <a:gd name="T24" fmla="*/ 466 w 899"/>
                <a:gd name="T25" fmla="*/ 991 h 1332"/>
                <a:gd name="T26" fmla="*/ 388 w 899"/>
                <a:gd name="T27" fmla="*/ 984 h 1332"/>
                <a:gd name="T28" fmla="*/ 302 w 899"/>
                <a:gd name="T29" fmla="*/ 960 h 1332"/>
                <a:gd name="T30" fmla="*/ 223 w 899"/>
                <a:gd name="T31" fmla="*/ 915 h 1332"/>
                <a:gd name="T32" fmla="*/ 159 w 899"/>
                <a:gd name="T33" fmla="*/ 844 h 1332"/>
                <a:gd name="T34" fmla="*/ 156 w 899"/>
                <a:gd name="T35" fmla="*/ 844 h 1332"/>
                <a:gd name="T36" fmla="*/ 156 w 899"/>
                <a:gd name="T37" fmla="*/ 1332 h 1332"/>
                <a:gd name="T38" fmla="*/ 0 w 899"/>
                <a:gd name="T39" fmla="*/ 1332 h 1332"/>
                <a:gd name="T40" fmla="*/ 0 w 899"/>
                <a:gd name="T41" fmla="*/ 22 h 1332"/>
                <a:gd name="T42" fmla="*/ 156 w 899"/>
                <a:gd name="T43" fmla="*/ 22 h 1332"/>
                <a:gd name="T44" fmla="*/ 716 w 899"/>
                <a:gd name="T45" fmla="*/ 359 h 1332"/>
                <a:gd name="T46" fmla="*/ 663 w 899"/>
                <a:gd name="T47" fmla="*/ 246 h 1332"/>
                <a:gd name="T48" fmla="*/ 571 w 899"/>
                <a:gd name="T49" fmla="*/ 167 h 1332"/>
                <a:gd name="T50" fmla="*/ 440 w 899"/>
                <a:gd name="T51" fmla="*/ 138 h 1332"/>
                <a:gd name="T52" fmla="*/ 306 w 899"/>
                <a:gd name="T53" fmla="*/ 169 h 1332"/>
                <a:gd name="T54" fmla="*/ 216 w 899"/>
                <a:gd name="T55" fmla="*/ 251 h 1332"/>
                <a:gd name="T56" fmla="*/ 166 w 899"/>
                <a:gd name="T57" fmla="*/ 365 h 1332"/>
                <a:gd name="T58" fmla="*/ 150 w 899"/>
                <a:gd name="T59" fmla="*/ 496 h 1332"/>
                <a:gd name="T60" fmla="*/ 167 w 899"/>
                <a:gd name="T61" fmla="*/ 630 h 1332"/>
                <a:gd name="T62" fmla="*/ 219 w 899"/>
                <a:gd name="T63" fmla="*/ 745 h 1332"/>
                <a:gd name="T64" fmla="*/ 312 w 899"/>
                <a:gd name="T65" fmla="*/ 825 h 1332"/>
                <a:gd name="T66" fmla="*/ 449 w 899"/>
                <a:gd name="T67" fmla="*/ 855 h 1332"/>
                <a:gd name="T68" fmla="*/ 584 w 899"/>
                <a:gd name="T69" fmla="*/ 824 h 1332"/>
                <a:gd name="T70" fmla="*/ 671 w 899"/>
                <a:gd name="T71" fmla="*/ 741 h 1332"/>
                <a:gd name="T72" fmla="*/ 719 w 899"/>
                <a:gd name="T73" fmla="*/ 624 h 1332"/>
                <a:gd name="T74" fmla="*/ 734 w 899"/>
                <a:gd name="T75" fmla="*/ 488 h 1332"/>
                <a:gd name="T76" fmla="*/ 716 w 899"/>
                <a:gd name="T77" fmla="*/ 359 h 1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99" h="1332">
                  <a:moveTo>
                    <a:pt x="156" y="22"/>
                  </a:moveTo>
                  <a:cubicBezTo>
                    <a:pt x="156" y="151"/>
                    <a:pt x="156" y="151"/>
                    <a:pt x="156" y="151"/>
                  </a:cubicBezTo>
                  <a:cubicBezTo>
                    <a:pt x="159" y="151"/>
                    <a:pt x="159" y="151"/>
                    <a:pt x="159" y="151"/>
                  </a:cubicBezTo>
                  <a:cubicBezTo>
                    <a:pt x="185" y="98"/>
                    <a:pt x="225" y="60"/>
                    <a:pt x="280" y="36"/>
                  </a:cubicBezTo>
                  <a:cubicBezTo>
                    <a:pt x="335" y="12"/>
                    <a:pt x="396" y="0"/>
                    <a:pt x="462" y="0"/>
                  </a:cubicBezTo>
                  <a:cubicBezTo>
                    <a:pt x="535" y="0"/>
                    <a:pt x="599" y="14"/>
                    <a:pt x="654" y="41"/>
                  </a:cubicBezTo>
                  <a:cubicBezTo>
                    <a:pt x="708" y="67"/>
                    <a:pt x="753" y="104"/>
                    <a:pt x="790" y="150"/>
                  </a:cubicBezTo>
                  <a:cubicBezTo>
                    <a:pt x="826" y="196"/>
                    <a:pt x="853" y="249"/>
                    <a:pt x="871" y="308"/>
                  </a:cubicBezTo>
                  <a:cubicBezTo>
                    <a:pt x="890" y="368"/>
                    <a:pt x="899" y="432"/>
                    <a:pt x="899" y="499"/>
                  </a:cubicBezTo>
                  <a:cubicBezTo>
                    <a:pt x="899" y="566"/>
                    <a:pt x="890" y="630"/>
                    <a:pt x="872" y="690"/>
                  </a:cubicBezTo>
                  <a:cubicBezTo>
                    <a:pt x="854" y="750"/>
                    <a:pt x="827" y="802"/>
                    <a:pt x="791" y="847"/>
                  </a:cubicBezTo>
                  <a:cubicBezTo>
                    <a:pt x="755" y="892"/>
                    <a:pt x="710" y="927"/>
                    <a:pt x="656" y="952"/>
                  </a:cubicBezTo>
                  <a:cubicBezTo>
                    <a:pt x="601" y="978"/>
                    <a:pt x="538" y="991"/>
                    <a:pt x="466" y="991"/>
                  </a:cubicBezTo>
                  <a:cubicBezTo>
                    <a:pt x="442" y="991"/>
                    <a:pt x="416" y="988"/>
                    <a:pt x="388" y="984"/>
                  </a:cubicBezTo>
                  <a:cubicBezTo>
                    <a:pt x="359" y="979"/>
                    <a:pt x="331" y="971"/>
                    <a:pt x="302" y="960"/>
                  </a:cubicBezTo>
                  <a:cubicBezTo>
                    <a:pt x="274" y="949"/>
                    <a:pt x="248" y="934"/>
                    <a:pt x="223" y="915"/>
                  </a:cubicBezTo>
                  <a:cubicBezTo>
                    <a:pt x="198" y="896"/>
                    <a:pt x="176" y="872"/>
                    <a:pt x="159" y="844"/>
                  </a:cubicBezTo>
                  <a:cubicBezTo>
                    <a:pt x="156" y="844"/>
                    <a:pt x="156" y="844"/>
                    <a:pt x="156" y="844"/>
                  </a:cubicBezTo>
                  <a:cubicBezTo>
                    <a:pt x="156" y="1332"/>
                    <a:pt x="156" y="1332"/>
                    <a:pt x="156" y="1332"/>
                  </a:cubicBezTo>
                  <a:cubicBezTo>
                    <a:pt x="0" y="1332"/>
                    <a:pt x="0" y="1332"/>
                    <a:pt x="0" y="1332"/>
                  </a:cubicBezTo>
                  <a:cubicBezTo>
                    <a:pt x="0" y="22"/>
                    <a:pt x="0" y="22"/>
                    <a:pt x="0" y="22"/>
                  </a:cubicBezTo>
                  <a:lnTo>
                    <a:pt x="156" y="22"/>
                  </a:lnTo>
                  <a:close/>
                  <a:moveTo>
                    <a:pt x="716" y="359"/>
                  </a:moveTo>
                  <a:cubicBezTo>
                    <a:pt x="705" y="317"/>
                    <a:pt x="687" y="279"/>
                    <a:pt x="663" y="246"/>
                  </a:cubicBezTo>
                  <a:cubicBezTo>
                    <a:pt x="639" y="213"/>
                    <a:pt x="609" y="187"/>
                    <a:pt x="571" y="167"/>
                  </a:cubicBezTo>
                  <a:cubicBezTo>
                    <a:pt x="534" y="148"/>
                    <a:pt x="490" y="138"/>
                    <a:pt x="440" y="138"/>
                  </a:cubicBezTo>
                  <a:cubicBezTo>
                    <a:pt x="387" y="138"/>
                    <a:pt x="343" y="148"/>
                    <a:pt x="306" y="169"/>
                  </a:cubicBezTo>
                  <a:cubicBezTo>
                    <a:pt x="269" y="190"/>
                    <a:pt x="239" y="217"/>
                    <a:pt x="216" y="251"/>
                  </a:cubicBezTo>
                  <a:cubicBezTo>
                    <a:pt x="193" y="284"/>
                    <a:pt x="176" y="322"/>
                    <a:pt x="166" y="365"/>
                  </a:cubicBezTo>
                  <a:cubicBezTo>
                    <a:pt x="155" y="408"/>
                    <a:pt x="150" y="452"/>
                    <a:pt x="150" y="496"/>
                  </a:cubicBezTo>
                  <a:cubicBezTo>
                    <a:pt x="150" y="542"/>
                    <a:pt x="156" y="587"/>
                    <a:pt x="167" y="630"/>
                  </a:cubicBezTo>
                  <a:cubicBezTo>
                    <a:pt x="178" y="674"/>
                    <a:pt x="195" y="712"/>
                    <a:pt x="219" y="745"/>
                  </a:cubicBezTo>
                  <a:cubicBezTo>
                    <a:pt x="243" y="778"/>
                    <a:pt x="274" y="805"/>
                    <a:pt x="312" y="825"/>
                  </a:cubicBezTo>
                  <a:cubicBezTo>
                    <a:pt x="350" y="845"/>
                    <a:pt x="395" y="855"/>
                    <a:pt x="449" y="855"/>
                  </a:cubicBezTo>
                  <a:cubicBezTo>
                    <a:pt x="503" y="855"/>
                    <a:pt x="548" y="845"/>
                    <a:pt x="584" y="824"/>
                  </a:cubicBezTo>
                  <a:cubicBezTo>
                    <a:pt x="620" y="803"/>
                    <a:pt x="649" y="776"/>
                    <a:pt x="671" y="741"/>
                  </a:cubicBezTo>
                  <a:cubicBezTo>
                    <a:pt x="693" y="707"/>
                    <a:pt x="709" y="668"/>
                    <a:pt x="719" y="624"/>
                  </a:cubicBezTo>
                  <a:cubicBezTo>
                    <a:pt x="729" y="580"/>
                    <a:pt x="734" y="535"/>
                    <a:pt x="734" y="488"/>
                  </a:cubicBezTo>
                  <a:cubicBezTo>
                    <a:pt x="734" y="444"/>
                    <a:pt x="728" y="401"/>
                    <a:pt x="716" y="359"/>
                  </a:cubicBezTo>
                  <a:close/>
                </a:path>
              </a:pathLst>
            </a:custGeom>
            <a:solidFill>
              <a:srgbClr val="378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9" name="Freeform 44"/>
            <p:cNvSpPr>
              <a:spLocks noEditPoints="1"/>
            </p:cNvSpPr>
            <p:nvPr/>
          </p:nvSpPr>
          <p:spPr bwMode="auto">
            <a:xfrm>
              <a:off x="1874838" y="3494088"/>
              <a:ext cx="90488" cy="134938"/>
            </a:xfrm>
            <a:custGeom>
              <a:avLst/>
              <a:gdLst>
                <a:gd name="T0" fmla="*/ 156 w 899"/>
                <a:gd name="T1" fmla="*/ 22 h 1332"/>
                <a:gd name="T2" fmla="*/ 156 w 899"/>
                <a:gd name="T3" fmla="*/ 151 h 1332"/>
                <a:gd name="T4" fmla="*/ 159 w 899"/>
                <a:gd name="T5" fmla="*/ 151 h 1332"/>
                <a:gd name="T6" fmla="*/ 280 w 899"/>
                <a:gd name="T7" fmla="*/ 36 h 1332"/>
                <a:gd name="T8" fmla="*/ 462 w 899"/>
                <a:gd name="T9" fmla="*/ 0 h 1332"/>
                <a:gd name="T10" fmla="*/ 654 w 899"/>
                <a:gd name="T11" fmla="*/ 41 h 1332"/>
                <a:gd name="T12" fmla="*/ 789 w 899"/>
                <a:gd name="T13" fmla="*/ 150 h 1332"/>
                <a:gd name="T14" fmla="*/ 871 w 899"/>
                <a:gd name="T15" fmla="*/ 308 h 1332"/>
                <a:gd name="T16" fmla="*/ 899 w 899"/>
                <a:gd name="T17" fmla="*/ 499 h 1332"/>
                <a:gd name="T18" fmla="*/ 872 w 899"/>
                <a:gd name="T19" fmla="*/ 690 h 1332"/>
                <a:gd name="T20" fmla="*/ 791 w 899"/>
                <a:gd name="T21" fmla="*/ 847 h 1332"/>
                <a:gd name="T22" fmla="*/ 655 w 899"/>
                <a:gd name="T23" fmla="*/ 952 h 1332"/>
                <a:gd name="T24" fmla="*/ 466 w 899"/>
                <a:gd name="T25" fmla="*/ 991 h 1332"/>
                <a:gd name="T26" fmla="*/ 388 w 899"/>
                <a:gd name="T27" fmla="*/ 984 h 1332"/>
                <a:gd name="T28" fmla="*/ 302 w 899"/>
                <a:gd name="T29" fmla="*/ 960 h 1332"/>
                <a:gd name="T30" fmla="*/ 222 w 899"/>
                <a:gd name="T31" fmla="*/ 915 h 1332"/>
                <a:gd name="T32" fmla="*/ 159 w 899"/>
                <a:gd name="T33" fmla="*/ 844 h 1332"/>
                <a:gd name="T34" fmla="*/ 156 w 899"/>
                <a:gd name="T35" fmla="*/ 844 h 1332"/>
                <a:gd name="T36" fmla="*/ 156 w 899"/>
                <a:gd name="T37" fmla="*/ 1332 h 1332"/>
                <a:gd name="T38" fmla="*/ 0 w 899"/>
                <a:gd name="T39" fmla="*/ 1332 h 1332"/>
                <a:gd name="T40" fmla="*/ 0 w 899"/>
                <a:gd name="T41" fmla="*/ 22 h 1332"/>
                <a:gd name="T42" fmla="*/ 156 w 899"/>
                <a:gd name="T43" fmla="*/ 22 h 1332"/>
                <a:gd name="T44" fmla="*/ 716 w 899"/>
                <a:gd name="T45" fmla="*/ 359 h 1332"/>
                <a:gd name="T46" fmla="*/ 663 w 899"/>
                <a:gd name="T47" fmla="*/ 246 h 1332"/>
                <a:gd name="T48" fmla="*/ 571 w 899"/>
                <a:gd name="T49" fmla="*/ 167 h 1332"/>
                <a:gd name="T50" fmla="*/ 440 w 899"/>
                <a:gd name="T51" fmla="*/ 138 h 1332"/>
                <a:gd name="T52" fmla="*/ 306 w 899"/>
                <a:gd name="T53" fmla="*/ 169 h 1332"/>
                <a:gd name="T54" fmla="*/ 216 w 899"/>
                <a:gd name="T55" fmla="*/ 251 h 1332"/>
                <a:gd name="T56" fmla="*/ 166 w 899"/>
                <a:gd name="T57" fmla="*/ 365 h 1332"/>
                <a:gd name="T58" fmla="*/ 150 w 899"/>
                <a:gd name="T59" fmla="*/ 496 h 1332"/>
                <a:gd name="T60" fmla="*/ 167 w 899"/>
                <a:gd name="T61" fmla="*/ 630 h 1332"/>
                <a:gd name="T62" fmla="*/ 219 w 899"/>
                <a:gd name="T63" fmla="*/ 745 h 1332"/>
                <a:gd name="T64" fmla="*/ 311 w 899"/>
                <a:gd name="T65" fmla="*/ 825 h 1332"/>
                <a:gd name="T66" fmla="*/ 449 w 899"/>
                <a:gd name="T67" fmla="*/ 855 h 1332"/>
                <a:gd name="T68" fmla="*/ 584 w 899"/>
                <a:gd name="T69" fmla="*/ 824 h 1332"/>
                <a:gd name="T70" fmla="*/ 671 w 899"/>
                <a:gd name="T71" fmla="*/ 741 h 1332"/>
                <a:gd name="T72" fmla="*/ 719 w 899"/>
                <a:gd name="T73" fmla="*/ 624 h 1332"/>
                <a:gd name="T74" fmla="*/ 733 w 899"/>
                <a:gd name="T75" fmla="*/ 488 h 1332"/>
                <a:gd name="T76" fmla="*/ 716 w 899"/>
                <a:gd name="T77" fmla="*/ 359 h 1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99" h="1332">
                  <a:moveTo>
                    <a:pt x="156" y="22"/>
                  </a:moveTo>
                  <a:cubicBezTo>
                    <a:pt x="156" y="151"/>
                    <a:pt x="156" y="151"/>
                    <a:pt x="156" y="151"/>
                  </a:cubicBezTo>
                  <a:cubicBezTo>
                    <a:pt x="159" y="151"/>
                    <a:pt x="159" y="151"/>
                    <a:pt x="159" y="151"/>
                  </a:cubicBezTo>
                  <a:cubicBezTo>
                    <a:pt x="185" y="98"/>
                    <a:pt x="225" y="60"/>
                    <a:pt x="280" y="36"/>
                  </a:cubicBezTo>
                  <a:cubicBezTo>
                    <a:pt x="335" y="12"/>
                    <a:pt x="396" y="0"/>
                    <a:pt x="462" y="0"/>
                  </a:cubicBezTo>
                  <a:cubicBezTo>
                    <a:pt x="535" y="0"/>
                    <a:pt x="599" y="14"/>
                    <a:pt x="654" y="41"/>
                  </a:cubicBezTo>
                  <a:cubicBezTo>
                    <a:pt x="708" y="67"/>
                    <a:pt x="753" y="104"/>
                    <a:pt x="789" y="150"/>
                  </a:cubicBezTo>
                  <a:cubicBezTo>
                    <a:pt x="825" y="196"/>
                    <a:pt x="853" y="249"/>
                    <a:pt x="871" y="308"/>
                  </a:cubicBezTo>
                  <a:cubicBezTo>
                    <a:pt x="889" y="368"/>
                    <a:pt x="899" y="432"/>
                    <a:pt x="899" y="499"/>
                  </a:cubicBezTo>
                  <a:cubicBezTo>
                    <a:pt x="899" y="566"/>
                    <a:pt x="890" y="630"/>
                    <a:pt x="872" y="690"/>
                  </a:cubicBezTo>
                  <a:cubicBezTo>
                    <a:pt x="854" y="750"/>
                    <a:pt x="827" y="802"/>
                    <a:pt x="791" y="847"/>
                  </a:cubicBezTo>
                  <a:cubicBezTo>
                    <a:pt x="755" y="892"/>
                    <a:pt x="710" y="927"/>
                    <a:pt x="655" y="952"/>
                  </a:cubicBezTo>
                  <a:cubicBezTo>
                    <a:pt x="601" y="978"/>
                    <a:pt x="538" y="991"/>
                    <a:pt x="466" y="991"/>
                  </a:cubicBezTo>
                  <a:cubicBezTo>
                    <a:pt x="442" y="991"/>
                    <a:pt x="416" y="988"/>
                    <a:pt x="388" y="984"/>
                  </a:cubicBezTo>
                  <a:cubicBezTo>
                    <a:pt x="359" y="979"/>
                    <a:pt x="330" y="971"/>
                    <a:pt x="302" y="960"/>
                  </a:cubicBezTo>
                  <a:cubicBezTo>
                    <a:pt x="274" y="949"/>
                    <a:pt x="248" y="934"/>
                    <a:pt x="222" y="915"/>
                  </a:cubicBezTo>
                  <a:cubicBezTo>
                    <a:pt x="197" y="896"/>
                    <a:pt x="176" y="872"/>
                    <a:pt x="159" y="844"/>
                  </a:cubicBezTo>
                  <a:cubicBezTo>
                    <a:pt x="156" y="844"/>
                    <a:pt x="156" y="844"/>
                    <a:pt x="156" y="844"/>
                  </a:cubicBezTo>
                  <a:cubicBezTo>
                    <a:pt x="156" y="1332"/>
                    <a:pt x="156" y="1332"/>
                    <a:pt x="156" y="1332"/>
                  </a:cubicBezTo>
                  <a:cubicBezTo>
                    <a:pt x="0" y="1332"/>
                    <a:pt x="0" y="1332"/>
                    <a:pt x="0" y="1332"/>
                  </a:cubicBezTo>
                  <a:cubicBezTo>
                    <a:pt x="0" y="22"/>
                    <a:pt x="0" y="22"/>
                    <a:pt x="0" y="22"/>
                  </a:cubicBezTo>
                  <a:lnTo>
                    <a:pt x="156" y="22"/>
                  </a:lnTo>
                  <a:close/>
                  <a:moveTo>
                    <a:pt x="716" y="359"/>
                  </a:moveTo>
                  <a:cubicBezTo>
                    <a:pt x="704" y="317"/>
                    <a:pt x="687" y="279"/>
                    <a:pt x="663" y="246"/>
                  </a:cubicBezTo>
                  <a:cubicBezTo>
                    <a:pt x="639" y="213"/>
                    <a:pt x="608" y="187"/>
                    <a:pt x="571" y="167"/>
                  </a:cubicBezTo>
                  <a:cubicBezTo>
                    <a:pt x="534" y="148"/>
                    <a:pt x="490" y="138"/>
                    <a:pt x="440" y="138"/>
                  </a:cubicBezTo>
                  <a:cubicBezTo>
                    <a:pt x="387" y="138"/>
                    <a:pt x="343" y="148"/>
                    <a:pt x="306" y="169"/>
                  </a:cubicBezTo>
                  <a:cubicBezTo>
                    <a:pt x="269" y="190"/>
                    <a:pt x="239" y="217"/>
                    <a:pt x="216" y="251"/>
                  </a:cubicBezTo>
                  <a:cubicBezTo>
                    <a:pt x="193" y="284"/>
                    <a:pt x="176" y="322"/>
                    <a:pt x="166" y="365"/>
                  </a:cubicBezTo>
                  <a:cubicBezTo>
                    <a:pt x="155" y="408"/>
                    <a:pt x="150" y="452"/>
                    <a:pt x="150" y="496"/>
                  </a:cubicBezTo>
                  <a:cubicBezTo>
                    <a:pt x="150" y="542"/>
                    <a:pt x="156" y="587"/>
                    <a:pt x="167" y="630"/>
                  </a:cubicBezTo>
                  <a:cubicBezTo>
                    <a:pt x="178" y="674"/>
                    <a:pt x="195" y="712"/>
                    <a:pt x="219" y="745"/>
                  </a:cubicBezTo>
                  <a:cubicBezTo>
                    <a:pt x="243" y="778"/>
                    <a:pt x="274" y="805"/>
                    <a:pt x="311" y="825"/>
                  </a:cubicBezTo>
                  <a:cubicBezTo>
                    <a:pt x="349" y="845"/>
                    <a:pt x="395" y="855"/>
                    <a:pt x="449" y="855"/>
                  </a:cubicBezTo>
                  <a:cubicBezTo>
                    <a:pt x="503" y="855"/>
                    <a:pt x="548" y="845"/>
                    <a:pt x="584" y="824"/>
                  </a:cubicBezTo>
                  <a:cubicBezTo>
                    <a:pt x="620" y="803"/>
                    <a:pt x="649" y="776"/>
                    <a:pt x="671" y="741"/>
                  </a:cubicBezTo>
                  <a:cubicBezTo>
                    <a:pt x="693" y="707"/>
                    <a:pt x="709" y="668"/>
                    <a:pt x="719" y="624"/>
                  </a:cubicBezTo>
                  <a:cubicBezTo>
                    <a:pt x="729" y="580"/>
                    <a:pt x="733" y="535"/>
                    <a:pt x="733" y="488"/>
                  </a:cubicBezTo>
                  <a:cubicBezTo>
                    <a:pt x="733" y="444"/>
                    <a:pt x="728" y="401"/>
                    <a:pt x="716" y="359"/>
                  </a:cubicBezTo>
                  <a:close/>
                </a:path>
              </a:pathLst>
            </a:custGeom>
            <a:solidFill>
              <a:srgbClr val="378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0" name="Rectangle 45"/>
            <p:cNvSpPr>
              <a:spLocks noChangeArrowheads="1"/>
            </p:cNvSpPr>
            <p:nvPr/>
          </p:nvSpPr>
          <p:spPr bwMode="auto">
            <a:xfrm>
              <a:off x="1984376" y="3460750"/>
              <a:ext cx="15875" cy="131763"/>
            </a:xfrm>
            <a:prstGeom prst="rect">
              <a:avLst/>
            </a:prstGeom>
            <a:solidFill>
              <a:srgbClr val="378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1" name="Freeform 46"/>
            <p:cNvSpPr>
              <a:spLocks noEditPoints="1"/>
            </p:cNvSpPr>
            <p:nvPr/>
          </p:nvSpPr>
          <p:spPr bwMode="auto">
            <a:xfrm>
              <a:off x="2025651" y="3460750"/>
              <a:ext cx="15875" cy="131763"/>
            </a:xfrm>
            <a:custGeom>
              <a:avLst/>
              <a:gdLst>
                <a:gd name="T0" fmla="*/ 0 w 10"/>
                <a:gd name="T1" fmla="*/ 12 h 83"/>
                <a:gd name="T2" fmla="*/ 0 w 10"/>
                <a:gd name="T3" fmla="*/ 0 h 83"/>
                <a:gd name="T4" fmla="*/ 10 w 10"/>
                <a:gd name="T5" fmla="*/ 0 h 83"/>
                <a:gd name="T6" fmla="*/ 10 w 10"/>
                <a:gd name="T7" fmla="*/ 12 h 83"/>
                <a:gd name="T8" fmla="*/ 0 w 10"/>
                <a:gd name="T9" fmla="*/ 12 h 83"/>
                <a:gd name="T10" fmla="*/ 10 w 10"/>
                <a:gd name="T11" fmla="*/ 23 h 83"/>
                <a:gd name="T12" fmla="*/ 10 w 10"/>
                <a:gd name="T13" fmla="*/ 83 h 83"/>
                <a:gd name="T14" fmla="*/ 0 w 10"/>
                <a:gd name="T15" fmla="*/ 83 h 83"/>
                <a:gd name="T16" fmla="*/ 0 w 10"/>
                <a:gd name="T17" fmla="*/ 23 h 83"/>
                <a:gd name="T18" fmla="*/ 10 w 10"/>
                <a:gd name="T19" fmla="*/ 2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" h="83">
                  <a:moveTo>
                    <a:pt x="0" y="12"/>
                  </a:moveTo>
                  <a:lnTo>
                    <a:pt x="0" y="0"/>
                  </a:lnTo>
                  <a:lnTo>
                    <a:pt x="10" y="0"/>
                  </a:lnTo>
                  <a:lnTo>
                    <a:pt x="10" y="12"/>
                  </a:lnTo>
                  <a:lnTo>
                    <a:pt x="0" y="12"/>
                  </a:lnTo>
                  <a:close/>
                  <a:moveTo>
                    <a:pt x="10" y="23"/>
                  </a:moveTo>
                  <a:lnTo>
                    <a:pt x="10" y="83"/>
                  </a:lnTo>
                  <a:lnTo>
                    <a:pt x="0" y="83"/>
                  </a:lnTo>
                  <a:lnTo>
                    <a:pt x="0" y="23"/>
                  </a:lnTo>
                  <a:lnTo>
                    <a:pt x="10" y="23"/>
                  </a:lnTo>
                  <a:close/>
                </a:path>
              </a:pathLst>
            </a:custGeom>
            <a:solidFill>
              <a:srgbClr val="378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2" name="Freeform 47"/>
            <p:cNvSpPr>
              <a:spLocks/>
            </p:cNvSpPr>
            <p:nvPr/>
          </p:nvSpPr>
          <p:spPr bwMode="auto">
            <a:xfrm>
              <a:off x="2060576" y="3494088"/>
              <a:ext cx="87313" cy="100013"/>
            </a:xfrm>
            <a:custGeom>
              <a:avLst/>
              <a:gdLst>
                <a:gd name="T0" fmla="*/ 618 w 862"/>
                <a:gd name="T1" fmla="*/ 187 h 991"/>
                <a:gd name="T2" fmla="*/ 460 w 862"/>
                <a:gd name="T3" fmla="*/ 138 h 991"/>
                <a:gd name="T4" fmla="*/ 319 w 862"/>
                <a:gd name="T5" fmla="*/ 169 h 991"/>
                <a:gd name="T6" fmla="*/ 228 w 862"/>
                <a:gd name="T7" fmla="*/ 252 h 991"/>
                <a:gd name="T8" fmla="*/ 180 w 862"/>
                <a:gd name="T9" fmla="*/ 370 h 991"/>
                <a:gd name="T10" fmla="*/ 165 w 862"/>
                <a:gd name="T11" fmla="*/ 508 h 991"/>
                <a:gd name="T12" fmla="*/ 180 w 862"/>
                <a:gd name="T13" fmla="*/ 637 h 991"/>
                <a:gd name="T14" fmla="*/ 229 w 862"/>
                <a:gd name="T15" fmla="*/ 748 h 991"/>
                <a:gd name="T16" fmla="*/ 315 w 862"/>
                <a:gd name="T17" fmla="*/ 826 h 991"/>
                <a:gd name="T18" fmla="*/ 442 w 862"/>
                <a:gd name="T19" fmla="*/ 855 h 991"/>
                <a:gd name="T20" fmla="*/ 623 w 862"/>
                <a:gd name="T21" fmla="*/ 795 h 991"/>
                <a:gd name="T22" fmla="*/ 702 w 862"/>
                <a:gd name="T23" fmla="*/ 624 h 991"/>
                <a:gd name="T24" fmla="*/ 862 w 862"/>
                <a:gd name="T25" fmla="*/ 624 h 991"/>
                <a:gd name="T26" fmla="*/ 731 w 862"/>
                <a:gd name="T27" fmla="*/ 895 h 991"/>
                <a:gd name="T28" fmla="*/ 444 w 862"/>
                <a:gd name="T29" fmla="*/ 991 h 991"/>
                <a:gd name="T30" fmla="*/ 252 w 862"/>
                <a:gd name="T31" fmla="*/ 956 h 991"/>
                <a:gd name="T32" fmla="*/ 113 w 862"/>
                <a:gd name="T33" fmla="*/ 857 h 991"/>
                <a:gd name="T34" fmla="*/ 28 w 862"/>
                <a:gd name="T35" fmla="*/ 704 h 991"/>
                <a:gd name="T36" fmla="*/ 0 w 862"/>
                <a:gd name="T37" fmla="*/ 508 h 991"/>
                <a:gd name="T38" fmla="*/ 27 w 862"/>
                <a:gd name="T39" fmla="*/ 309 h 991"/>
                <a:gd name="T40" fmla="*/ 111 w 862"/>
                <a:gd name="T41" fmla="*/ 148 h 991"/>
                <a:gd name="T42" fmla="*/ 251 w 862"/>
                <a:gd name="T43" fmla="*/ 40 h 991"/>
                <a:gd name="T44" fmla="*/ 447 w 862"/>
                <a:gd name="T45" fmla="*/ 0 h 991"/>
                <a:gd name="T46" fmla="*/ 599 w 862"/>
                <a:gd name="T47" fmla="*/ 19 h 991"/>
                <a:gd name="T48" fmla="*/ 723 w 862"/>
                <a:gd name="T49" fmla="*/ 79 h 991"/>
                <a:gd name="T50" fmla="*/ 812 w 862"/>
                <a:gd name="T51" fmla="*/ 181 h 991"/>
                <a:gd name="T52" fmla="*/ 856 w 862"/>
                <a:gd name="T53" fmla="*/ 327 h 991"/>
                <a:gd name="T54" fmla="*/ 695 w 862"/>
                <a:gd name="T55" fmla="*/ 327 h 991"/>
                <a:gd name="T56" fmla="*/ 618 w 862"/>
                <a:gd name="T57" fmla="*/ 187 h 9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62" h="991">
                  <a:moveTo>
                    <a:pt x="618" y="187"/>
                  </a:moveTo>
                  <a:cubicBezTo>
                    <a:pt x="579" y="154"/>
                    <a:pt x="526" y="138"/>
                    <a:pt x="460" y="138"/>
                  </a:cubicBezTo>
                  <a:cubicBezTo>
                    <a:pt x="404" y="138"/>
                    <a:pt x="357" y="148"/>
                    <a:pt x="319" y="169"/>
                  </a:cubicBezTo>
                  <a:cubicBezTo>
                    <a:pt x="281" y="190"/>
                    <a:pt x="251" y="217"/>
                    <a:pt x="228" y="252"/>
                  </a:cubicBezTo>
                  <a:cubicBezTo>
                    <a:pt x="205" y="286"/>
                    <a:pt x="189" y="325"/>
                    <a:pt x="180" y="370"/>
                  </a:cubicBezTo>
                  <a:cubicBezTo>
                    <a:pt x="170" y="415"/>
                    <a:pt x="165" y="461"/>
                    <a:pt x="165" y="508"/>
                  </a:cubicBezTo>
                  <a:cubicBezTo>
                    <a:pt x="165" y="552"/>
                    <a:pt x="170" y="595"/>
                    <a:pt x="180" y="637"/>
                  </a:cubicBezTo>
                  <a:cubicBezTo>
                    <a:pt x="191" y="678"/>
                    <a:pt x="207" y="715"/>
                    <a:pt x="229" y="748"/>
                  </a:cubicBezTo>
                  <a:cubicBezTo>
                    <a:pt x="251" y="780"/>
                    <a:pt x="280" y="806"/>
                    <a:pt x="315" y="826"/>
                  </a:cubicBezTo>
                  <a:cubicBezTo>
                    <a:pt x="351" y="845"/>
                    <a:pt x="393" y="855"/>
                    <a:pt x="442" y="855"/>
                  </a:cubicBezTo>
                  <a:cubicBezTo>
                    <a:pt x="519" y="855"/>
                    <a:pt x="579" y="835"/>
                    <a:pt x="623" y="795"/>
                  </a:cubicBezTo>
                  <a:cubicBezTo>
                    <a:pt x="666" y="754"/>
                    <a:pt x="693" y="697"/>
                    <a:pt x="702" y="624"/>
                  </a:cubicBezTo>
                  <a:cubicBezTo>
                    <a:pt x="862" y="624"/>
                    <a:pt x="862" y="624"/>
                    <a:pt x="862" y="624"/>
                  </a:cubicBezTo>
                  <a:cubicBezTo>
                    <a:pt x="845" y="741"/>
                    <a:pt x="801" y="832"/>
                    <a:pt x="731" y="895"/>
                  </a:cubicBezTo>
                  <a:cubicBezTo>
                    <a:pt x="660" y="959"/>
                    <a:pt x="565" y="991"/>
                    <a:pt x="444" y="991"/>
                  </a:cubicBezTo>
                  <a:cubicBezTo>
                    <a:pt x="371" y="991"/>
                    <a:pt x="308" y="979"/>
                    <a:pt x="252" y="956"/>
                  </a:cubicBezTo>
                  <a:cubicBezTo>
                    <a:pt x="196" y="933"/>
                    <a:pt x="150" y="900"/>
                    <a:pt x="113" y="857"/>
                  </a:cubicBezTo>
                  <a:cubicBezTo>
                    <a:pt x="75" y="814"/>
                    <a:pt x="47" y="763"/>
                    <a:pt x="28" y="704"/>
                  </a:cubicBezTo>
                  <a:cubicBezTo>
                    <a:pt x="9" y="644"/>
                    <a:pt x="0" y="579"/>
                    <a:pt x="0" y="508"/>
                  </a:cubicBezTo>
                  <a:cubicBezTo>
                    <a:pt x="0" y="437"/>
                    <a:pt x="9" y="371"/>
                    <a:pt x="27" y="309"/>
                  </a:cubicBezTo>
                  <a:cubicBezTo>
                    <a:pt x="46" y="248"/>
                    <a:pt x="73" y="194"/>
                    <a:pt x="111" y="148"/>
                  </a:cubicBezTo>
                  <a:cubicBezTo>
                    <a:pt x="148" y="102"/>
                    <a:pt x="195" y="66"/>
                    <a:pt x="251" y="40"/>
                  </a:cubicBezTo>
                  <a:cubicBezTo>
                    <a:pt x="307" y="13"/>
                    <a:pt x="373" y="0"/>
                    <a:pt x="447" y="0"/>
                  </a:cubicBezTo>
                  <a:cubicBezTo>
                    <a:pt x="501" y="0"/>
                    <a:pt x="552" y="7"/>
                    <a:pt x="599" y="19"/>
                  </a:cubicBezTo>
                  <a:cubicBezTo>
                    <a:pt x="646" y="32"/>
                    <a:pt x="687" y="52"/>
                    <a:pt x="723" y="79"/>
                  </a:cubicBezTo>
                  <a:cubicBezTo>
                    <a:pt x="759" y="106"/>
                    <a:pt x="789" y="140"/>
                    <a:pt x="812" y="181"/>
                  </a:cubicBezTo>
                  <a:cubicBezTo>
                    <a:pt x="836" y="222"/>
                    <a:pt x="850" y="271"/>
                    <a:pt x="856" y="327"/>
                  </a:cubicBezTo>
                  <a:cubicBezTo>
                    <a:pt x="695" y="327"/>
                    <a:pt x="695" y="327"/>
                    <a:pt x="695" y="327"/>
                  </a:cubicBezTo>
                  <a:cubicBezTo>
                    <a:pt x="683" y="267"/>
                    <a:pt x="657" y="220"/>
                    <a:pt x="618" y="187"/>
                  </a:cubicBezTo>
                  <a:close/>
                </a:path>
              </a:pathLst>
            </a:custGeom>
            <a:solidFill>
              <a:srgbClr val="378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3" name="Freeform 48"/>
            <p:cNvSpPr>
              <a:spLocks noEditPoints="1"/>
            </p:cNvSpPr>
            <p:nvPr/>
          </p:nvSpPr>
          <p:spPr bwMode="auto">
            <a:xfrm>
              <a:off x="2160588" y="3494088"/>
              <a:ext cx="88900" cy="100013"/>
            </a:xfrm>
            <a:custGeom>
              <a:avLst/>
              <a:gdLst>
                <a:gd name="T0" fmla="*/ 780 w 892"/>
                <a:gd name="T1" fmla="*/ 991 h 991"/>
                <a:gd name="T2" fmla="*/ 684 w 892"/>
                <a:gd name="T3" fmla="*/ 957 h 991"/>
                <a:gd name="T4" fmla="*/ 648 w 892"/>
                <a:gd name="T5" fmla="*/ 846 h 991"/>
                <a:gd name="T6" fmla="*/ 498 w 892"/>
                <a:gd name="T7" fmla="*/ 957 h 991"/>
                <a:gd name="T8" fmla="*/ 314 w 892"/>
                <a:gd name="T9" fmla="*/ 991 h 991"/>
                <a:gd name="T10" fmla="*/ 193 w 892"/>
                <a:gd name="T11" fmla="*/ 977 h 991"/>
                <a:gd name="T12" fmla="*/ 93 w 892"/>
                <a:gd name="T13" fmla="*/ 931 h 991"/>
                <a:gd name="T14" fmla="*/ 25 w 892"/>
                <a:gd name="T15" fmla="*/ 849 h 991"/>
                <a:gd name="T16" fmla="*/ 0 w 892"/>
                <a:gd name="T17" fmla="*/ 727 h 991"/>
                <a:gd name="T18" fmla="*/ 28 w 892"/>
                <a:gd name="T19" fmla="*/ 595 h 991"/>
                <a:gd name="T20" fmla="*/ 100 w 892"/>
                <a:gd name="T21" fmla="*/ 511 h 991"/>
                <a:gd name="T22" fmla="*/ 203 w 892"/>
                <a:gd name="T23" fmla="*/ 463 h 991"/>
                <a:gd name="T24" fmla="*/ 321 w 892"/>
                <a:gd name="T25" fmla="*/ 435 h 991"/>
                <a:gd name="T26" fmla="*/ 443 w 892"/>
                <a:gd name="T27" fmla="*/ 416 h 991"/>
                <a:gd name="T28" fmla="*/ 545 w 892"/>
                <a:gd name="T29" fmla="*/ 397 h 991"/>
                <a:gd name="T30" fmla="*/ 615 w 892"/>
                <a:gd name="T31" fmla="*/ 363 h 991"/>
                <a:gd name="T32" fmla="*/ 641 w 892"/>
                <a:gd name="T33" fmla="*/ 296 h 991"/>
                <a:gd name="T34" fmla="*/ 621 w 892"/>
                <a:gd name="T35" fmla="*/ 213 h 991"/>
                <a:gd name="T36" fmla="*/ 572 w 892"/>
                <a:gd name="T37" fmla="*/ 165 h 991"/>
                <a:gd name="T38" fmla="*/ 504 w 892"/>
                <a:gd name="T39" fmla="*/ 143 h 991"/>
                <a:gd name="T40" fmla="*/ 430 w 892"/>
                <a:gd name="T41" fmla="*/ 138 h 991"/>
                <a:gd name="T42" fmla="*/ 265 w 892"/>
                <a:gd name="T43" fmla="*/ 175 h 991"/>
                <a:gd name="T44" fmla="*/ 193 w 892"/>
                <a:gd name="T45" fmla="*/ 318 h 991"/>
                <a:gd name="T46" fmla="*/ 37 w 892"/>
                <a:gd name="T47" fmla="*/ 318 h 991"/>
                <a:gd name="T48" fmla="*/ 74 w 892"/>
                <a:gd name="T49" fmla="*/ 169 h 991"/>
                <a:gd name="T50" fmla="*/ 162 w 892"/>
                <a:gd name="T51" fmla="*/ 71 h 991"/>
                <a:gd name="T52" fmla="*/ 288 w 892"/>
                <a:gd name="T53" fmla="*/ 17 h 991"/>
                <a:gd name="T54" fmla="*/ 439 w 892"/>
                <a:gd name="T55" fmla="*/ 0 h 991"/>
                <a:gd name="T56" fmla="*/ 566 w 892"/>
                <a:gd name="T57" fmla="*/ 9 h 991"/>
                <a:gd name="T58" fmla="*/ 681 w 892"/>
                <a:gd name="T59" fmla="*/ 47 h 991"/>
                <a:gd name="T60" fmla="*/ 763 w 892"/>
                <a:gd name="T61" fmla="*/ 127 h 991"/>
                <a:gd name="T62" fmla="*/ 795 w 892"/>
                <a:gd name="T63" fmla="*/ 261 h 991"/>
                <a:gd name="T64" fmla="*/ 795 w 892"/>
                <a:gd name="T65" fmla="*/ 749 h 991"/>
                <a:gd name="T66" fmla="*/ 801 w 892"/>
                <a:gd name="T67" fmla="*/ 829 h 991"/>
                <a:gd name="T68" fmla="*/ 844 w 892"/>
                <a:gd name="T69" fmla="*/ 855 h 991"/>
                <a:gd name="T70" fmla="*/ 892 w 892"/>
                <a:gd name="T71" fmla="*/ 846 h 991"/>
                <a:gd name="T72" fmla="*/ 892 w 892"/>
                <a:gd name="T73" fmla="*/ 967 h 991"/>
                <a:gd name="T74" fmla="*/ 780 w 892"/>
                <a:gd name="T75" fmla="*/ 991 h 991"/>
                <a:gd name="T76" fmla="*/ 562 w 892"/>
                <a:gd name="T77" fmla="*/ 513 h 991"/>
                <a:gd name="T78" fmla="*/ 462 w 892"/>
                <a:gd name="T79" fmla="*/ 529 h 991"/>
                <a:gd name="T80" fmla="*/ 356 w 892"/>
                <a:gd name="T81" fmla="*/ 544 h 991"/>
                <a:gd name="T82" fmla="*/ 261 w 892"/>
                <a:gd name="T83" fmla="*/ 571 h 991"/>
                <a:gd name="T84" fmla="*/ 192 w 892"/>
                <a:gd name="T85" fmla="*/ 623 h 991"/>
                <a:gd name="T86" fmla="*/ 165 w 892"/>
                <a:gd name="T87" fmla="*/ 716 h 991"/>
                <a:gd name="T88" fmla="*/ 181 w 892"/>
                <a:gd name="T89" fmla="*/ 781 h 991"/>
                <a:gd name="T90" fmla="*/ 221 w 892"/>
                <a:gd name="T91" fmla="*/ 824 h 991"/>
                <a:gd name="T92" fmla="*/ 280 w 892"/>
                <a:gd name="T93" fmla="*/ 848 h 991"/>
                <a:gd name="T94" fmla="*/ 349 w 892"/>
                <a:gd name="T95" fmla="*/ 855 h 991"/>
                <a:gd name="T96" fmla="*/ 481 w 892"/>
                <a:gd name="T97" fmla="*/ 834 h 991"/>
                <a:gd name="T98" fmla="*/ 571 w 892"/>
                <a:gd name="T99" fmla="*/ 781 h 991"/>
                <a:gd name="T100" fmla="*/ 622 w 892"/>
                <a:gd name="T101" fmla="*/ 711 h 991"/>
                <a:gd name="T102" fmla="*/ 639 w 892"/>
                <a:gd name="T103" fmla="*/ 640 h 991"/>
                <a:gd name="T104" fmla="*/ 639 w 892"/>
                <a:gd name="T105" fmla="*/ 481 h 991"/>
                <a:gd name="T106" fmla="*/ 562 w 892"/>
                <a:gd name="T107" fmla="*/ 513 h 9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892" h="991">
                  <a:moveTo>
                    <a:pt x="780" y="991"/>
                  </a:moveTo>
                  <a:cubicBezTo>
                    <a:pt x="740" y="991"/>
                    <a:pt x="708" y="980"/>
                    <a:pt x="684" y="957"/>
                  </a:cubicBezTo>
                  <a:cubicBezTo>
                    <a:pt x="660" y="934"/>
                    <a:pt x="648" y="897"/>
                    <a:pt x="648" y="846"/>
                  </a:cubicBezTo>
                  <a:cubicBezTo>
                    <a:pt x="605" y="897"/>
                    <a:pt x="555" y="934"/>
                    <a:pt x="498" y="957"/>
                  </a:cubicBezTo>
                  <a:cubicBezTo>
                    <a:pt x="442" y="980"/>
                    <a:pt x="380" y="991"/>
                    <a:pt x="314" y="991"/>
                  </a:cubicBezTo>
                  <a:cubicBezTo>
                    <a:pt x="271" y="991"/>
                    <a:pt x="231" y="986"/>
                    <a:pt x="193" y="977"/>
                  </a:cubicBezTo>
                  <a:cubicBezTo>
                    <a:pt x="155" y="968"/>
                    <a:pt x="122" y="953"/>
                    <a:pt x="93" y="931"/>
                  </a:cubicBezTo>
                  <a:cubicBezTo>
                    <a:pt x="64" y="910"/>
                    <a:pt x="42" y="882"/>
                    <a:pt x="25" y="849"/>
                  </a:cubicBezTo>
                  <a:cubicBezTo>
                    <a:pt x="9" y="815"/>
                    <a:pt x="0" y="774"/>
                    <a:pt x="0" y="727"/>
                  </a:cubicBezTo>
                  <a:cubicBezTo>
                    <a:pt x="0" y="673"/>
                    <a:pt x="10" y="629"/>
                    <a:pt x="28" y="595"/>
                  </a:cubicBezTo>
                  <a:cubicBezTo>
                    <a:pt x="46" y="560"/>
                    <a:pt x="70" y="533"/>
                    <a:pt x="100" y="511"/>
                  </a:cubicBezTo>
                  <a:cubicBezTo>
                    <a:pt x="130" y="490"/>
                    <a:pt x="165" y="474"/>
                    <a:pt x="203" y="463"/>
                  </a:cubicBezTo>
                  <a:cubicBezTo>
                    <a:pt x="242" y="452"/>
                    <a:pt x="281" y="442"/>
                    <a:pt x="321" y="435"/>
                  </a:cubicBezTo>
                  <a:cubicBezTo>
                    <a:pt x="364" y="426"/>
                    <a:pt x="405" y="420"/>
                    <a:pt x="443" y="416"/>
                  </a:cubicBezTo>
                  <a:cubicBezTo>
                    <a:pt x="482" y="411"/>
                    <a:pt x="516" y="405"/>
                    <a:pt x="545" y="397"/>
                  </a:cubicBezTo>
                  <a:cubicBezTo>
                    <a:pt x="575" y="389"/>
                    <a:pt x="598" y="378"/>
                    <a:pt x="615" y="363"/>
                  </a:cubicBezTo>
                  <a:cubicBezTo>
                    <a:pt x="632" y="347"/>
                    <a:pt x="641" y="325"/>
                    <a:pt x="641" y="296"/>
                  </a:cubicBezTo>
                  <a:cubicBezTo>
                    <a:pt x="641" y="261"/>
                    <a:pt x="634" y="234"/>
                    <a:pt x="621" y="213"/>
                  </a:cubicBezTo>
                  <a:cubicBezTo>
                    <a:pt x="608" y="192"/>
                    <a:pt x="592" y="176"/>
                    <a:pt x="572" y="165"/>
                  </a:cubicBezTo>
                  <a:cubicBezTo>
                    <a:pt x="552" y="154"/>
                    <a:pt x="529" y="147"/>
                    <a:pt x="504" y="143"/>
                  </a:cubicBezTo>
                  <a:cubicBezTo>
                    <a:pt x="479" y="140"/>
                    <a:pt x="454" y="138"/>
                    <a:pt x="430" y="138"/>
                  </a:cubicBezTo>
                  <a:cubicBezTo>
                    <a:pt x="364" y="138"/>
                    <a:pt x="309" y="150"/>
                    <a:pt x="265" y="175"/>
                  </a:cubicBezTo>
                  <a:cubicBezTo>
                    <a:pt x="220" y="200"/>
                    <a:pt x="197" y="248"/>
                    <a:pt x="193" y="318"/>
                  </a:cubicBezTo>
                  <a:cubicBezTo>
                    <a:pt x="37" y="318"/>
                    <a:pt x="37" y="318"/>
                    <a:pt x="37" y="318"/>
                  </a:cubicBezTo>
                  <a:cubicBezTo>
                    <a:pt x="39" y="259"/>
                    <a:pt x="52" y="209"/>
                    <a:pt x="74" y="169"/>
                  </a:cubicBezTo>
                  <a:cubicBezTo>
                    <a:pt x="96" y="129"/>
                    <a:pt x="125" y="96"/>
                    <a:pt x="162" y="71"/>
                  </a:cubicBezTo>
                  <a:cubicBezTo>
                    <a:pt x="198" y="46"/>
                    <a:pt x="241" y="28"/>
                    <a:pt x="288" y="17"/>
                  </a:cubicBezTo>
                  <a:cubicBezTo>
                    <a:pt x="336" y="6"/>
                    <a:pt x="386" y="0"/>
                    <a:pt x="439" y="0"/>
                  </a:cubicBezTo>
                  <a:cubicBezTo>
                    <a:pt x="482" y="0"/>
                    <a:pt x="524" y="3"/>
                    <a:pt x="566" y="9"/>
                  </a:cubicBezTo>
                  <a:cubicBezTo>
                    <a:pt x="608" y="16"/>
                    <a:pt x="647" y="28"/>
                    <a:pt x="681" y="47"/>
                  </a:cubicBezTo>
                  <a:cubicBezTo>
                    <a:pt x="715" y="66"/>
                    <a:pt x="743" y="93"/>
                    <a:pt x="763" y="127"/>
                  </a:cubicBezTo>
                  <a:cubicBezTo>
                    <a:pt x="784" y="161"/>
                    <a:pt x="795" y="206"/>
                    <a:pt x="795" y="261"/>
                  </a:cubicBezTo>
                  <a:cubicBezTo>
                    <a:pt x="795" y="749"/>
                    <a:pt x="795" y="749"/>
                    <a:pt x="795" y="749"/>
                  </a:cubicBezTo>
                  <a:cubicBezTo>
                    <a:pt x="795" y="785"/>
                    <a:pt x="797" y="812"/>
                    <a:pt x="801" y="829"/>
                  </a:cubicBezTo>
                  <a:cubicBezTo>
                    <a:pt x="805" y="847"/>
                    <a:pt x="820" y="855"/>
                    <a:pt x="844" y="855"/>
                  </a:cubicBezTo>
                  <a:cubicBezTo>
                    <a:pt x="858" y="855"/>
                    <a:pt x="874" y="852"/>
                    <a:pt x="892" y="846"/>
                  </a:cubicBezTo>
                  <a:cubicBezTo>
                    <a:pt x="892" y="967"/>
                    <a:pt x="892" y="967"/>
                    <a:pt x="892" y="967"/>
                  </a:cubicBezTo>
                  <a:cubicBezTo>
                    <a:pt x="865" y="983"/>
                    <a:pt x="828" y="991"/>
                    <a:pt x="780" y="991"/>
                  </a:cubicBezTo>
                  <a:close/>
                  <a:moveTo>
                    <a:pt x="562" y="513"/>
                  </a:moveTo>
                  <a:cubicBezTo>
                    <a:pt x="530" y="520"/>
                    <a:pt x="497" y="525"/>
                    <a:pt x="462" y="529"/>
                  </a:cubicBezTo>
                  <a:cubicBezTo>
                    <a:pt x="427" y="534"/>
                    <a:pt x="392" y="539"/>
                    <a:pt x="356" y="544"/>
                  </a:cubicBezTo>
                  <a:cubicBezTo>
                    <a:pt x="321" y="550"/>
                    <a:pt x="289" y="559"/>
                    <a:pt x="261" y="571"/>
                  </a:cubicBezTo>
                  <a:cubicBezTo>
                    <a:pt x="233" y="583"/>
                    <a:pt x="210" y="600"/>
                    <a:pt x="192" y="623"/>
                  </a:cubicBezTo>
                  <a:cubicBezTo>
                    <a:pt x="174" y="646"/>
                    <a:pt x="165" y="677"/>
                    <a:pt x="165" y="716"/>
                  </a:cubicBezTo>
                  <a:cubicBezTo>
                    <a:pt x="165" y="741"/>
                    <a:pt x="171" y="763"/>
                    <a:pt x="181" y="781"/>
                  </a:cubicBezTo>
                  <a:cubicBezTo>
                    <a:pt x="191" y="799"/>
                    <a:pt x="205" y="813"/>
                    <a:pt x="221" y="824"/>
                  </a:cubicBezTo>
                  <a:cubicBezTo>
                    <a:pt x="238" y="835"/>
                    <a:pt x="257" y="843"/>
                    <a:pt x="280" y="848"/>
                  </a:cubicBezTo>
                  <a:cubicBezTo>
                    <a:pt x="303" y="853"/>
                    <a:pt x="326" y="855"/>
                    <a:pt x="349" y="855"/>
                  </a:cubicBezTo>
                  <a:cubicBezTo>
                    <a:pt x="400" y="855"/>
                    <a:pt x="444" y="848"/>
                    <a:pt x="481" y="834"/>
                  </a:cubicBezTo>
                  <a:cubicBezTo>
                    <a:pt x="518" y="820"/>
                    <a:pt x="548" y="802"/>
                    <a:pt x="571" y="781"/>
                  </a:cubicBezTo>
                  <a:cubicBezTo>
                    <a:pt x="594" y="759"/>
                    <a:pt x="611" y="736"/>
                    <a:pt x="622" y="711"/>
                  </a:cubicBezTo>
                  <a:cubicBezTo>
                    <a:pt x="633" y="686"/>
                    <a:pt x="639" y="662"/>
                    <a:pt x="639" y="640"/>
                  </a:cubicBezTo>
                  <a:cubicBezTo>
                    <a:pt x="639" y="481"/>
                    <a:pt x="639" y="481"/>
                    <a:pt x="639" y="481"/>
                  </a:cubicBezTo>
                  <a:cubicBezTo>
                    <a:pt x="619" y="496"/>
                    <a:pt x="593" y="506"/>
                    <a:pt x="562" y="513"/>
                  </a:cubicBezTo>
                  <a:close/>
                </a:path>
              </a:pathLst>
            </a:custGeom>
            <a:solidFill>
              <a:srgbClr val="378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4" name="Freeform 49"/>
            <p:cNvSpPr>
              <a:spLocks/>
            </p:cNvSpPr>
            <p:nvPr/>
          </p:nvSpPr>
          <p:spPr bwMode="auto">
            <a:xfrm>
              <a:off x="2254251" y="3468688"/>
              <a:ext cx="50800" cy="123825"/>
            </a:xfrm>
            <a:custGeom>
              <a:avLst/>
              <a:gdLst>
                <a:gd name="T0" fmla="*/ 507 w 507"/>
                <a:gd name="T1" fmla="*/ 284 h 1233"/>
                <a:gd name="T2" fmla="*/ 507 w 507"/>
                <a:gd name="T3" fmla="*/ 422 h 1233"/>
                <a:gd name="T4" fmla="*/ 318 w 507"/>
                <a:gd name="T5" fmla="*/ 422 h 1233"/>
                <a:gd name="T6" fmla="*/ 318 w 507"/>
                <a:gd name="T7" fmla="*/ 1011 h 1233"/>
                <a:gd name="T8" fmla="*/ 322 w 507"/>
                <a:gd name="T9" fmla="*/ 1055 h 1233"/>
                <a:gd name="T10" fmla="*/ 340 w 507"/>
                <a:gd name="T11" fmla="*/ 1080 h 1233"/>
                <a:gd name="T12" fmla="*/ 376 w 507"/>
                <a:gd name="T13" fmla="*/ 1092 h 1233"/>
                <a:gd name="T14" fmla="*/ 435 w 507"/>
                <a:gd name="T15" fmla="*/ 1095 h 1233"/>
                <a:gd name="T16" fmla="*/ 507 w 507"/>
                <a:gd name="T17" fmla="*/ 1095 h 1233"/>
                <a:gd name="T18" fmla="*/ 507 w 507"/>
                <a:gd name="T19" fmla="*/ 1233 h 1233"/>
                <a:gd name="T20" fmla="*/ 387 w 507"/>
                <a:gd name="T21" fmla="*/ 1233 h 1233"/>
                <a:gd name="T22" fmla="*/ 284 w 507"/>
                <a:gd name="T23" fmla="*/ 1224 h 1233"/>
                <a:gd name="T24" fmla="*/ 214 w 507"/>
                <a:gd name="T25" fmla="*/ 1194 h 1233"/>
                <a:gd name="T26" fmla="*/ 175 w 507"/>
                <a:gd name="T27" fmla="*/ 1132 h 1233"/>
                <a:gd name="T28" fmla="*/ 162 w 507"/>
                <a:gd name="T29" fmla="*/ 1025 h 1233"/>
                <a:gd name="T30" fmla="*/ 162 w 507"/>
                <a:gd name="T31" fmla="*/ 422 h 1233"/>
                <a:gd name="T32" fmla="*/ 0 w 507"/>
                <a:gd name="T33" fmla="*/ 422 h 1233"/>
                <a:gd name="T34" fmla="*/ 0 w 507"/>
                <a:gd name="T35" fmla="*/ 284 h 1233"/>
                <a:gd name="T36" fmla="*/ 162 w 507"/>
                <a:gd name="T37" fmla="*/ 284 h 1233"/>
                <a:gd name="T38" fmla="*/ 162 w 507"/>
                <a:gd name="T39" fmla="*/ 0 h 1233"/>
                <a:gd name="T40" fmla="*/ 318 w 507"/>
                <a:gd name="T41" fmla="*/ 0 h 1233"/>
                <a:gd name="T42" fmla="*/ 318 w 507"/>
                <a:gd name="T43" fmla="*/ 284 h 1233"/>
                <a:gd name="T44" fmla="*/ 507 w 507"/>
                <a:gd name="T45" fmla="*/ 284 h 1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07" h="1233">
                  <a:moveTo>
                    <a:pt x="507" y="284"/>
                  </a:moveTo>
                  <a:cubicBezTo>
                    <a:pt x="507" y="422"/>
                    <a:pt x="507" y="422"/>
                    <a:pt x="507" y="422"/>
                  </a:cubicBezTo>
                  <a:cubicBezTo>
                    <a:pt x="318" y="422"/>
                    <a:pt x="318" y="422"/>
                    <a:pt x="318" y="422"/>
                  </a:cubicBezTo>
                  <a:cubicBezTo>
                    <a:pt x="318" y="1011"/>
                    <a:pt x="318" y="1011"/>
                    <a:pt x="318" y="1011"/>
                  </a:cubicBezTo>
                  <a:cubicBezTo>
                    <a:pt x="318" y="1029"/>
                    <a:pt x="319" y="1044"/>
                    <a:pt x="322" y="1055"/>
                  </a:cubicBezTo>
                  <a:cubicBezTo>
                    <a:pt x="325" y="1066"/>
                    <a:pt x="331" y="1074"/>
                    <a:pt x="340" y="1080"/>
                  </a:cubicBezTo>
                  <a:cubicBezTo>
                    <a:pt x="348" y="1087"/>
                    <a:pt x="360" y="1090"/>
                    <a:pt x="376" y="1092"/>
                  </a:cubicBezTo>
                  <a:cubicBezTo>
                    <a:pt x="391" y="1094"/>
                    <a:pt x="411" y="1095"/>
                    <a:pt x="435" y="1095"/>
                  </a:cubicBezTo>
                  <a:cubicBezTo>
                    <a:pt x="507" y="1095"/>
                    <a:pt x="507" y="1095"/>
                    <a:pt x="507" y="1095"/>
                  </a:cubicBezTo>
                  <a:cubicBezTo>
                    <a:pt x="507" y="1233"/>
                    <a:pt x="507" y="1233"/>
                    <a:pt x="507" y="1233"/>
                  </a:cubicBezTo>
                  <a:cubicBezTo>
                    <a:pt x="387" y="1233"/>
                    <a:pt x="387" y="1233"/>
                    <a:pt x="387" y="1233"/>
                  </a:cubicBezTo>
                  <a:cubicBezTo>
                    <a:pt x="347" y="1233"/>
                    <a:pt x="313" y="1230"/>
                    <a:pt x="284" y="1224"/>
                  </a:cubicBezTo>
                  <a:cubicBezTo>
                    <a:pt x="255" y="1219"/>
                    <a:pt x="232" y="1209"/>
                    <a:pt x="214" y="1194"/>
                  </a:cubicBezTo>
                  <a:cubicBezTo>
                    <a:pt x="196" y="1179"/>
                    <a:pt x="183" y="1159"/>
                    <a:pt x="175" y="1132"/>
                  </a:cubicBezTo>
                  <a:cubicBezTo>
                    <a:pt x="166" y="1105"/>
                    <a:pt x="162" y="1069"/>
                    <a:pt x="162" y="1025"/>
                  </a:cubicBezTo>
                  <a:cubicBezTo>
                    <a:pt x="162" y="422"/>
                    <a:pt x="162" y="422"/>
                    <a:pt x="162" y="422"/>
                  </a:cubicBezTo>
                  <a:cubicBezTo>
                    <a:pt x="0" y="422"/>
                    <a:pt x="0" y="422"/>
                    <a:pt x="0" y="422"/>
                  </a:cubicBezTo>
                  <a:cubicBezTo>
                    <a:pt x="0" y="284"/>
                    <a:pt x="0" y="284"/>
                    <a:pt x="0" y="284"/>
                  </a:cubicBezTo>
                  <a:cubicBezTo>
                    <a:pt x="162" y="284"/>
                    <a:pt x="162" y="284"/>
                    <a:pt x="162" y="284"/>
                  </a:cubicBezTo>
                  <a:cubicBezTo>
                    <a:pt x="162" y="0"/>
                    <a:pt x="162" y="0"/>
                    <a:pt x="162" y="0"/>
                  </a:cubicBezTo>
                  <a:cubicBezTo>
                    <a:pt x="318" y="0"/>
                    <a:pt x="318" y="0"/>
                    <a:pt x="318" y="0"/>
                  </a:cubicBezTo>
                  <a:cubicBezTo>
                    <a:pt x="318" y="284"/>
                    <a:pt x="318" y="284"/>
                    <a:pt x="318" y="284"/>
                  </a:cubicBezTo>
                  <a:lnTo>
                    <a:pt x="507" y="284"/>
                  </a:lnTo>
                  <a:close/>
                </a:path>
              </a:pathLst>
            </a:custGeom>
            <a:solidFill>
              <a:srgbClr val="378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5" name="Freeform 50"/>
            <p:cNvSpPr>
              <a:spLocks noEditPoints="1"/>
            </p:cNvSpPr>
            <p:nvPr/>
          </p:nvSpPr>
          <p:spPr bwMode="auto">
            <a:xfrm>
              <a:off x="2324101" y="3460750"/>
              <a:ext cx="15875" cy="131763"/>
            </a:xfrm>
            <a:custGeom>
              <a:avLst/>
              <a:gdLst>
                <a:gd name="T0" fmla="*/ 0 w 10"/>
                <a:gd name="T1" fmla="*/ 12 h 83"/>
                <a:gd name="T2" fmla="*/ 0 w 10"/>
                <a:gd name="T3" fmla="*/ 0 h 83"/>
                <a:gd name="T4" fmla="*/ 10 w 10"/>
                <a:gd name="T5" fmla="*/ 0 h 83"/>
                <a:gd name="T6" fmla="*/ 10 w 10"/>
                <a:gd name="T7" fmla="*/ 12 h 83"/>
                <a:gd name="T8" fmla="*/ 0 w 10"/>
                <a:gd name="T9" fmla="*/ 12 h 83"/>
                <a:gd name="T10" fmla="*/ 10 w 10"/>
                <a:gd name="T11" fmla="*/ 23 h 83"/>
                <a:gd name="T12" fmla="*/ 10 w 10"/>
                <a:gd name="T13" fmla="*/ 83 h 83"/>
                <a:gd name="T14" fmla="*/ 0 w 10"/>
                <a:gd name="T15" fmla="*/ 83 h 83"/>
                <a:gd name="T16" fmla="*/ 0 w 10"/>
                <a:gd name="T17" fmla="*/ 23 h 83"/>
                <a:gd name="T18" fmla="*/ 10 w 10"/>
                <a:gd name="T19" fmla="*/ 2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" h="83">
                  <a:moveTo>
                    <a:pt x="0" y="12"/>
                  </a:moveTo>
                  <a:lnTo>
                    <a:pt x="0" y="0"/>
                  </a:lnTo>
                  <a:lnTo>
                    <a:pt x="10" y="0"/>
                  </a:lnTo>
                  <a:lnTo>
                    <a:pt x="10" y="12"/>
                  </a:lnTo>
                  <a:lnTo>
                    <a:pt x="0" y="12"/>
                  </a:lnTo>
                  <a:close/>
                  <a:moveTo>
                    <a:pt x="10" y="23"/>
                  </a:moveTo>
                  <a:lnTo>
                    <a:pt x="10" y="83"/>
                  </a:lnTo>
                  <a:lnTo>
                    <a:pt x="0" y="83"/>
                  </a:lnTo>
                  <a:lnTo>
                    <a:pt x="0" y="23"/>
                  </a:lnTo>
                  <a:lnTo>
                    <a:pt x="10" y="23"/>
                  </a:lnTo>
                  <a:close/>
                </a:path>
              </a:pathLst>
            </a:custGeom>
            <a:solidFill>
              <a:srgbClr val="378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6" name="Freeform 51"/>
            <p:cNvSpPr>
              <a:spLocks noEditPoints="1"/>
            </p:cNvSpPr>
            <p:nvPr/>
          </p:nvSpPr>
          <p:spPr bwMode="auto">
            <a:xfrm>
              <a:off x="2359026" y="3494088"/>
              <a:ext cx="93663" cy="100013"/>
            </a:xfrm>
            <a:custGeom>
              <a:avLst/>
              <a:gdLst>
                <a:gd name="T0" fmla="*/ 29 w 920"/>
                <a:gd name="T1" fmla="*/ 302 h 991"/>
                <a:gd name="T2" fmla="*/ 117 w 920"/>
                <a:gd name="T3" fmla="*/ 144 h 991"/>
                <a:gd name="T4" fmla="*/ 262 w 920"/>
                <a:gd name="T5" fmla="*/ 39 h 991"/>
                <a:gd name="T6" fmla="*/ 460 w 920"/>
                <a:gd name="T7" fmla="*/ 0 h 991"/>
                <a:gd name="T8" fmla="*/ 659 w 920"/>
                <a:gd name="T9" fmla="*/ 39 h 991"/>
                <a:gd name="T10" fmla="*/ 803 w 920"/>
                <a:gd name="T11" fmla="*/ 144 h 991"/>
                <a:gd name="T12" fmla="*/ 891 w 920"/>
                <a:gd name="T13" fmla="*/ 302 h 991"/>
                <a:gd name="T14" fmla="*/ 920 w 920"/>
                <a:gd name="T15" fmla="*/ 497 h 991"/>
                <a:gd name="T16" fmla="*/ 891 w 920"/>
                <a:gd name="T17" fmla="*/ 692 h 991"/>
                <a:gd name="T18" fmla="*/ 803 w 920"/>
                <a:gd name="T19" fmla="*/ 849 h 991"/>
                <a:gd name="T20" fmla="*/ 659 w 920"/>
                <a:gd name="T21" fmla="*/ 953 h 991"/>
                <a:gd name="T22" fmla="*/ 460 w 920"/>
                <a:gd name="T23" fmla="*/ 991 h 991"/>
                <a:gd name="T24" fmla="*/ 262 w 920"/>
                <a:gd name="T25" fmla="*/ 953 h 991"/>
                <a:gd name="T26" fmla="*/ 117 w 920"/>
                <a:gd name="T27" fmla="*/ 849 h 991"/>
                <a:gd name="T28" fmla="*/ 29 w 920"/>
                <a:gd name="T29" fmla="*/ 692 h 991"/>
                <a:gd name="T30" fmla="*/ 0 w 920"/>
                <a:gd name="T31" fmla="*/ 497 h 991"/>
                <a:gd name="T32" fmla="*/ 29 w 920"/>
                <a:gd name="T33" fmla="*/ 302 h 991"/>
                <a:gd name="T34" fmla="*/ 188 w 920"/>
                <a:gd name="T35" fmla="*/ 651 h 991"/>
                <a:gd name="T36" fmla="*/ 251 w 920"/>
                <a:gd name="T37" fmla="*/ 762 h 991"/>
                <a:gd name="T38" fmla="*/ 345 w 920"/>
                <a:gd name="T39" fmla="*/ 831 h 991"/>
                <a:gd name="T40" fmla="*/ 460 w 920"/>
                <a:gd name="T41" fmla="*/ 855 h 991"/>
                <a:gd name="T42" fmla="*/ 575 w 920"/>
                <a:gd name="T43" fmla="*/ 831 h 991"/>
                <a:gd name="T44" fmla="*/ 669 w 920"/>
                <a:gd name="T45" fmla="*/ 762 h 991"/>
                <a:gd name="T46" fmla="*/ 732 w 920"/>
                <a:gd name="T47" fmla="*/ 651 h 991"/>
                <a:gd name="T48" fmla="*/ 755 w 920"/>
                <a:gd name="T49" fmla="*/ 497 h 991"/>
                <a:gd name="T50" fmla="*/ 732 w 920"/>
                <a:gd name="T51" fmla="*/ 344 h 991"/>
                <a:gd name="T52" fmla="*/ 669 w 920"/>
                <a:gd name="T53" fmla="*/ 231 h 991"/>
                <a:gd name="T54" fmla="*/ 575 w 920"/>
                <a:gd name="T55" fmla="*/ 162 h 991"/>
                <a:gd name="T56" fmla="*/ 460 w 920"/>
                <a:gd name="T57" fmla="*/ 138 h 991"/>
                <a:gd name="T58" fmla="*/ 345 w 920"/>
                <a:gd name="T59" fmla="*/ 162 h 991"/>
                <a:gd name="T60" fmla="*/ 251 w 920"/>
                <a:gd name="T61" fmla="*/ 231 h 991"/>
                <a:gd name="T62" fmla="*/ 188 w 920"/>
                <a:gd name="T63" fmla="*/ 344 h 991"/>
                <a:gd name="T64" fmla="*/ 165 w 920"/>
                <a:gd name="T65" fmla="*/ 497 h 991"/>
                <a:gd name="T66" fmla="*/ 188 w 920"/>
                <a:gd name="T67" fmla="*/ 651 h 9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20" h="991">
                  <a:moveTo>
                    <a:pt x="29" y="302"/>
                  </a:moveTo>
                  <a:cubicBezTo>
                    <a:pt x="48" y="241"/>
                    <a:pt x="78" y="189"/>
                    <a:pt x="117" y="144"/>
                  </a:cubicBezTo>
                  <a:cubicBezTo>
                    <a:pt x="156" y="100"/>
                    <a:pt x="204" y="64"/>
                    <a:pt x="262" y="39"/>
                  </a:cubicBezTo>
                  <a:cubicBezTo>
                    <a:pt x="319" y="13"/>
                    <a:pt x="385" y="0"/>
                    <a:pt x="460" y="0"/>
                  </a:cubicBezTo>
                  <a:cubicBezTo>
                    <a:pt x="536" y="0"/>
                    <a:pt x="602" y="13"/>
                    <a:pt x="659" y="39"/>
                  </a:cubicBezTo>
                  <a:cubicBezTo>
                    <a:pt x="716" y="64"/>
                    <a:pt x="764" y="100"/>
                    <a:pt x="803" y="144"/>
                  </a:cubicBezTo>
                  <a:cubicBezTo>
                    <a:pt x="842" y="189"/>
                    <a:pt x="872" y="241"/>
                    <a:pt x="891" y="302"/>
                  </a:cubicBezTo>
                  <a:cubicBezTo>
                    <a:pt x="911" y="363"/>
                    <a:pt x="920" y="428"/>
                    <a:pt x="920" y="497"/>
                  </a:cubicBezTo>
                  <a:cubicBezTo>
                    <a:pt x="920" y="567"/>
                    <a:pt x="911" y="632"/>
                    <a:pt x="891" y="692"/>
                  </a:cubicBezTo>
                  <a:cubicBezTo>
                    <a:pt x="872" y="752"/>
                    <a:pt x="842" y="804"/>
                    <a:pt x="803" y="849"/>
                  </a:cubicBezTo>
                  <a:cubicBezTo>
                    <a:pt x="764" y="893"/>
                    <a:pt x="716" y="928"/>
                    <a:pt x="659" y="953"/>
                  </a:cubicBezTo>
                  <a:cubicBezTo>
                    <a:pt x="602" y="978"/>
                    <a:pt x="536" y="991"/>
                    <a:pt x="460" y="991"/>
                  </a:cubicBezTo>
                  <a:cubicBezTo>
                    <a:pt x="385" y="991"/>
                    <a:pt x="319" y="978"/>
                    <a:pt x="262" y="953"/>
                  </a:cubicBezTo>
                  <a:cubicBezTo>
                    <a:pt x="204" y="928"/>
                    <a:pt x="156" y="893"/>
                    <a:pt x="117" y="849"/>
                  </a:cubicBezTo>
                  <a:cubicBezTo>
                    <a:pt x="78" y="804"/>
                    <a:pt x="48" y="752"/>
                    <a:pt x="29" y="692"/>
                  </a:cubicBezTo>
                  <a:cubicBezTo>
                    <a:pt x="9" y="632"/>
                    <a:pt x="0" y="567"/>
                    <a:pt x="0" y="497"/>
                  </a:cubicBezTo>
                  <a:cubicBezTo>
                    <a:pt x="0" y="428"/>
                    <a:pt x="9" y="363"/>
                    <a:pt x="29" y="302"/>
                  </a:cubicBezTo>
                  <a:close/>
                  <a:moveTo>
                    <a:pt x="188" y="651"/>
                  </a:moveTo>
                  <a:cubicBezTo>
                    <a:pt x="203" y="695"/>
                    <a:pt x="224" y="733"/>
                    <a:pt x="251" y="762"/>
                  </a:cubicBezTo>
                  <a:cubicBezTo>
                    <a:pt x="278" y="792"/>
                    <a:pt x="309" y="815"/>
                    <a:pt x="345" y="831"/>
                  </a:cubicBezTo>
                  <a:cubicBezTo>
                    <a:pt x="381" y="847"/>
                    <a:pt x="420" y="855"/>
                    <a:pt x="460" y="855"/>
                  </a:cubicBezTo>
                  <a:cubicBezTo>
                    <a:pt x="500" y="855"/>
                    <a:pt x="539" y="847"/>
                    <a:pt x="575" y="831"/>
                  </a:cubicBezTo>
                  <a:cubicBezTo>
                    <a:pt x="611" y="815"/>
                    <a:pt x="642" y="792"/>
                    <a:pt x="669" y="762"/>
                  </a:cubicBezTo>
                  <a:cubicBezTo>
                    <a:pt x="696" y="733"/>
                    <a:pt x="717" y="695"/>
                    <a:pt x="732" y="651"/>
                  </a:cubicBezTo>
                  <a:cubicBezTo>
                    <a:pt x="748" y="606"/>
                    <a:pt x="755" y="555"/>
                    <a:pt x="755" y="497"/>
                  </a:cubicBezTo>
                  <a:cubicBezTo>
                    <a:pt x="755" y="440"/>
                    <a:pt x="748" y="389"/>
                    <a:pt x="732" y="344"/>
                  </a:cubicBezTo>
                  <a:cubicBezTo>
                    <a:pt x="717" y="300"/>
                    <a:pt x="696" y="262"/>
                    <a:pt x="669" y="231"/>
                  </a:cubicBezTo>
                  <a:cubicBezTo>
                    <a:pt x="642" y="201"/>
                    <a:pt x="611" y="178"/>
                    <a:pt x="575" y="162"/>
                  </a:cubicBezTo>
                  <a:cubicBezTo>
                    <a:pt x="539" y="146"/>
                    <a:pt x="500" y="138"/>
                    <a:pt x="460" y="138"/>
                  </a:cubicBezTo>
                  <a:cubicBezTo>
                    <a:pt x="420" y="138"/>
                    <a:pt x="381" y="146"/>
                    <a:pt x="345" y="162"/>
                  </a:cubicBezTo>
                  <a:cubicBezTo>
                    <a:pt x="309" y="178"/>
                    <a:pt x="278" y="201"/>
                    <a:pt x="251" y="231"/>
                  </a:cubicBezTo>
                  <a:cubicBezTo>
                    <a:pt x="224" y="262"/>
                    <a:pt x="203" y="300"/>
                    <a:pt x="188" y="344"/>
                  </a:cubicBezTo>
                  <a:cubicBezTo>
                    <a:pt x="172" y="389"/>
                    <a:pt x="165" y="440"/>
                    <a:pt x="165" y="497"/>
                  </a:cubicBezTo>
                  <a:cubicBezTo>
                    <a:pt x="165" y="555"/>
                    <a:pt x="172" y="606"/>
                    <a:pt x="188" y="651"/>
                  </a:cubicBezTo>
                  <a:close/>
                </a:path>
              </a:pathLst>
            </a:custGeom>
            <a:solidFill>
              <a:srgbClr val="378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7" name="Freeform 52"/>
            <p:cNvSpPr>
              <a:spLocks/>
            </p:cNvSpPr>
            <p:nvPr/>
          </p:nvSpPr>
          <p:spPr bwMode="auto">
            <a:xfrm>
              <a:off x="2470151" y="3494088"/>
              <a:ext cx="79375" cy="98425"/>
            </a:xfrm>
            <a:custGeom>
              <a:avLst/>
              <a:gdLst>
                <a:gd name="T0" fmla="*/ 147 w 785"/>
                <a:gd name="T1" fmla="*/ 22 h 971"/>
                <a:gd name="T2" fmla="*/ 147 w 785"/>
                <a:gd name="T3" fmla="*/ 173 h 971"/>
                <a:gd name="T4" fmla="*/ 150 w 785"/>
                <a:gd name="T5" fmla="*/ 173 h 971"/>
                <a:gd name="T6" fmla="*/ 459 w 785"/>
                <a:gd name="T7" fmla="*/ 0 h 971"/>
                <a:gd name="T8" fmla="*/ 614 w 785"/>
                <a:gd name="T9" fmla="*/ 26 h 971"/>
                <a:gd name="T10" fmla="*/ 715 w 785"/>
                <a:gd name="T11" fmla="*/ 97 h 971"/>
                <a:gd name="T12" fmla="*/ 769 w 785"/>
                <a:gd name="T13" fmla="*/ 207 h 971"/>
                <a:gd name="T14" fmla="*/ 785 w 785"/>
                <a:gd name="T15" fmla="*/ 347 h 971"/>
                <a:gd name="T16" fmla="*/ 785 w 785"/>
                <a:gd name="T17" fmla="*/ 971 h 971"/>
                <a:gd name="T18" fmla="*/ 629 w 785"/>
                <a:gd name="T19" fmla="*/ 971 h 971"/>
                <a:gd name="T20" fmla="*/ 629 w 785"/>
                <a:gd name="T21" fmla="*/ 329 h 971"/>
                <a:gd name="T22" fmla="*/ 578 w 785"/>
                <a:gd name="T23" fmla="*/ 189 h 971"/>
                <a:gd name="T24" fmla="*/ 437 w 785"/>
                <a:gd name="T25" fmla="*/ 138 h 971"/>
                <a:gd name="T26" fmla="*/ 313 w 785"/>
                <a:gd name="T27" fmla="*/ 160 h 971"/>
                <a:gd name="T28" fmla="*/ 226 w 785"/>
                <a:gd name="T29" fmla="*/ 222 h 971"/>
                <a:gd name="T30" fmla="*/ 173 w 785"/>
                <a:gd name="T31" fmla="*/ 317 h 971"/>
                <a:gd name="T32" fmla="*/ 156 w 785"/>
                <a:gd name="T33" fmla="*/ 435 h 971"/>
                <a:gd name="T34" fmla="*/ 156 w 785"/>
                <a:gd name="T35" fmla="*/ 971 h 971"/>
                <a:gd name="T36" fmla="*/ 0 w 785"/>
                <a:gd name="T37" fmla="*/ 971 h 971"/>
                <a:gd name="T38" fmla="*/ 0 w 785"/>
                <a:gd name="T39" fmla="*/ 22 h 971"/>
                <a:gd name="T40" fmla="*/ 147 w 785"/>
                <a:gd name="T41" fmla="*/ 22 h 9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85" h="971">
                  <a:moveTo>
                    <a:pt x="147" y="22"/>
                  </a:moveTo>
                  <a:cubicBezTo>
                    <a:pt x="147" y="173"/>
                    <a:pt x="147" y="173"/>
                    <a:pt x="147" y="173"/>
                  </a:cubicBezTo>
                  <a:cubicBezTo>
                    <a:pt x="150" y="173"/>
                    <a:pt x="150" y="173"/>
                    <a:pt x="150" y="173"/>
                  </a:cubicBezTo>
                  <a:cubicBezTo>
                    <a:pt x="215" y="58"/>
                    <a:pt x="318" y="0"/>
                    <a:pt x="459" y="0"/>
                  </a:cubicBezTo>
                  <a:cubicBezTo>
                    <a:pt x="521" y="0"/>
                    <a:pt x="573" y="9"/>
                    <a:pt x="614" y="26"/>
                  </a:cubicBezTo>
                  <a:cubicBezTo>
                    <a:pt x="656" y="43"/>
                    <a:pt x="690" y="67"/>
                    <a:pt x="715" y="97"/>
                  </a:cubicBezTo>
                  <a:cubicBezTo>
                    <a:pt x="741" y="128"/>
                    <a:pt x="759" y="164"/>
                    <a:pt x="769" y="207"/>
                  </a:cubicBezTo>
                  <a:cubicBezTo>
                    <a:pt x="780" y="249"/>
                    <a:pt x="785" y="296"/>
                    <a:pt x="785" y="347"/>
                  </a:cubicBezTo>
                  <a:cubicBezTo>
                    <a:pt x="785" y="971"/>
                    <a:pt x="785" y="971"/>
                    <a:pt x="785" y="971"/>
                  </a:cubicBezTo>
                  <a:cubicBezTo>
                    <a:pt x="629" y="971"/>
                    <a:pt x="629" y="971"/>
                    <a:pt x="629" y="971"/>
                  </a:cubicBezTo>
                  <a:cubicBezTo>
                    <a:pt x="629" y="329"/>
                    <a:pt x="629" y="329"/>
                    <a:pt x="629" y="329"/>
                  </a:cubicBezTo>
                  <a:cubicBezTo>
                    <a:pt x="629" y="270"/>
                    <a:pt x="612" y="223"/>
                    <a:pt x="578" y="189"/>
                  </a:cubicBezTo>
                  <a:cubicBezTo>
                    <a:pt x="544" y="155"/>
                    <a:pt x="496" y="138"/>
                    <a:pt x="437" y="138"/>
                  </a:cubicBezTo>
                  <a:cubicBezTo>
                    <a:pt x="389" y="138"/>
                    <a:pt x="348" y="145"/>
                    <a:pt x="313" y="160"/>
                  </a:cubicBezTo>
                  <a:cubicBezTo>
                    <a:pt x="278" y="174"/>
                    <a:pt x="249" y="195"/>
                    <a:pt x="226" y="222"/>
                  </a:cubicBezTo>
                  <a:cubicBezTo>
                    <a:pt x="202" y="249"/>
                    <a:pt x="185" y="281"/>
                    <a:pt x="173" y="317"/>
                  </a:cubicBezTo>
                  <a:cubicBezTo>
                    <a:pt x="162" y="353"/>
                    <a:pt x="156" y="392"/>
                    <a:pt x="156" y="435"/>
                  </a:cubicBezTo>
                  <a:cubicBezTo>
                    <a:pt x="156" y="971"/>
                    <a:pt x="156" y="971"/>
                    <a:pt x="156" y="971"/>
                  </a:cubicBezTo>
                  <a:cubicBezTo>
                    <a:pt x="0" y="971"/>
                    <a:pt x="0" y="971"/>
                    <a:pt x="0" y="971"/>
                  </a:cubicBezTo>
                  <a:cubicBezTo>
                    <a:pt x="0" y="22"/>
                    <a:pt x="0" y="22"/>
                    <a:pt x="0" y="22"/>
                  </a:cubicBezTo>
                  <a:lnTo>
                    <a:pt x="147" y="22"/>
                  </a:lnTo>
                  <a:close/>
                </a:path>
              </a:pathLst>
            </a:custGeom>
            <a:solidFill>
              <a:srgbClr val="378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8" name="Freeform 53"/>
            <p:cNvSpPr>
              <a:spLocks/>
            </p:cNvSpPr>
            <p:nvPr/>
          </p:nvSpPr>
          <p:spPr bwMode="auto">
            <a:xfrm>
              <a:off x="1644651" y="3694113"/>
              <a:ext cx="134938" cy="96838"/>
            </a:xfrm>
            <a:custGeom>
              <a:avLst/>
              <a:gdLst>
                <a:gd name="T0" fmla="*/ 147 w 1330"/>
                <a:gd name="T1" fmla="*/ 22 h 970"/>
                <a:gd name="T2" fmla="*/ 147 w 1330"/>
                <a:gd name="T3" fmla="*/ 161 h 970"/>
                <a:gd name="T4" fmla="*/ 151 w 1330"/>
                <a:gd name="T5" fmla="*/ 161 h 970"/>
                <a:gd name="T6" fmla="*/ 457 w 1330"/>
                <a:gd name="T7" fmla="*/ 0 h 970"/>
                <a:gd name="T8" fmla="*/ 617 w 1330"/>
                <a:gd name="T9" fmla="*/ 36 h 970"/>
                <a:gd name="T10" fmla="*/ 718 w 1330"/>
                <a:gd name="T11" fmla="*/ 161 h 970"/>
                <a:gd name="T12" fmla="*/ 843 w 1330"/>
                <a:gd name="T13" fmla="*/ 42 h 970"/>
                <a:gd name="T14" fmla="*/ 1015 w 1330"/>
                <a:gd name="T15" fmla="*/ 0 h 970"/>
                <a:gd name="T16" fmla="*/ 1144 w 1330"/>
                <a:gd name="T17" fmla="*/ 15 h 970"/>
                <a:gd name="T18" fmla="*/ 1243 w 1330"/>
                <a:gd name="T19" fmla="*/ 64 h 970"/>
                <a:gd name="T20" fmla="*/ 1307 w 1330"/>
                <a:gd name="T21" fmla="*/ 149 h 970"/>
                <a:gd name="T22" fmla="*/ 1330 w 1330"/>
                <a:gd name="T23" fmla="*/ 275 h 970"/>
                <a:gd name="T24" fmla="*/ 1330 w 1330"/>
                <a:gd name="T25" fmla="*/ 970 h 970"/>
                <a:gd name="T26" fmla="*/ 1174 w 1330"/>
                <a:gd name="T27" fmla="*/ 970 h 970"/>
                <a:gd name="T28" fmla="*/ 1174 w 1330"/>
                <a:gd name="T29" fmla="*/ 348 h 970"/>
                <a:gd name="T30" fmla="*/ 1167 w 1330"/>
                <a:gd name="T31" fmla="*/ 266 h 970"/>
                <a:gd name="T32" fmla="*/ 1140 w 1330"/>
                <a:gd name="T33" fmla="*/ 199 h 970"/>
                <a:gd name="T34" fmla="*/ 1084 w 1330"/>
                <a:gd name="T35" fmla="*/ 154 h 970"/>
                <a:gd name="T36" fmla="*/ 991 w 1330"/>
                <a:gd name="T37" fmla="*/ 137 h 970"/>
                <a:gd name="T38" fmla="*/ 809 w 1330"/>
                <a:gd name="T39" fmla="*/ 203 h 970"/>
                <a:gd name="T40" fmla="*/ 743 w 1330"/>
                <a:gd name="T41" fmla="*/ 379 h 970"/>
                <a:gd name="T42" fmla="*/ 743 w 1330"/>
                <a:gd name="T43" fmla="*/ 970 h 970"/>
                <a:gd name="T44" fmla="*/ 587 w 1330"/>
                <a:gd name="T45" fmla="*/ 970 h 970"/>
                <a:gd name="T46" fmla="*/ 587 w 1330"/>
                <a:gd name="T47" fmla="*/ 348 h 970"/>
                <a:gd name="T48" fmla="*/ 579 w 1330"/>
                <a:gd name="T49" fmla="*/ 264 h 970"/>
                <a:gd name="T50" fmla="*/ 551 w 1330"/>
                <a:gd name="T51" fmla="*/ 197 h 970"/>
                <a:gd name="T52" fmla="*/ 497 w 1330"/>
                <a:gd name="T53" fmla="*/ 153 h 970"/>
                <a:gd name="T54" fmla="*/ 409 w 1330"/>
                <a:gd name="T55" fmla="*/ 137 h 970"/>
                <a:gd name="T56" fmla="*/ 293 w 1330"/>
                <a:gd name="T57" fmla="*/ 165 h 970"/>
                <a:gd name="T58" fmla="*/ 214 w 1330"/>
                <a:gd name="T59" fmla="*/ 231 h 970"/>
                <a:gd name="T60" fmla="*/ 170 w 1330"/>
                <a:gd name="T61" fmla="*/ 311 h 970"/>
                <a:gd name="T62" fmla="*/ 156 w 1330"/>
                <a:gd name="T63" fmla="*/ 379 h 970"/>
                <a:gd name="T64" fmla="*/ 156 w 1330"/>
                <a:gd name="T65" fmla="*/ 970 h 970"/>
                <a:gd name="T66" fmla="*/ 0 w 1330"/>
                <a:gd name="T67" fmla="*/ 970 h 970"/>
                <a:gd name="T68" fmla="*/ 0 w 1330"/>
                <a:gd name="T69" fmla="*/ 22 h 970"/>
                <a:gd name="T70" fmla="*/ 147 w 1330"/>
                <a:gd name="T71" fmla="*/ 22 h 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330" h="970">
                  <a:moveTo>
                    <a:pt x="147" y="22"/>
                  </a:moveTo>
                  <a:cubicBezTo>
                    <a:pt x="147" y="161"/>
                    <a:pt x="147" y="161"/>
                    <a:pt x="147" y="161"/>
                  </a:cubicBezTo>
                  <a:cubicBezTo>
                    <a:pt x="151" y="161"/>
                    <a:pt x="151" y="161"/>
                    <a:pt x="151" y="161"/>
                  </a:cubicBezTo>
                  <a:cubicBezTo>
                    <a:pt x="222" y="53"/>
                    <a:pt x="324" y="0"/>
                    <a:pt x="457" y="0"/>
                  </a:cubicBezTo>
                  <a:cubicBezTo>
                    <a:pt x="516" y="0"/>
                    <a:pt x="569" y="12"/>
                    <a:pt x="617" y="36"/>
                  </a:cubicBezTo>
                  <a:cubicBezTo>
                    <a:pt x="664" y="61"/>
                    <a:pt x="698" y="102"/>
                    <a:pt x="718" y="161"/>
                  </a:cubicBezTo>
                  <a:cubicBezTo>
                    <a:pt x="749" y="110"/>
                    <a:pt x="791" y="70"/>
                    <a:pt x="843" y="42"/>
                  </a:cubicBezTo>
                  <a:cubicBezTo>
                    <a:pt x="895" y="14"/>
                    <a:pt x="952" y="0"/>
                    <a:pt x="1015" y="0"/>
                  </a:cubicBezTo>
                  <a:cubicBezTo>
                    <a:pt x="1063" y="0"/>
                    <a:pt x="1106" y="5"/>
                    <a:pt x="1144" y="15"/>
                  </a:cubicBezTo>
                  <a:cubicBezTo>
                    <a:pt x="1183" y="26"/>
                    <a:pt x="1216" y="42"/>
                    <a:pt x="1243" y="64"/>
                  </a:cubicBezTo>
                  <a:cubicBezTo>
                    <a:pt x="1271" y="86"/>
                    <a:pt x="1292" y="114"/>
                    <a:pt x="1307" y="149"/>
                  </a:cubicBezTo>
                  <a:cubicBezTo>
                    <a:pt x="1323" y="184"/>
                    <a:pt x="1330" y="226"/>
                    <a:pt x="1330" y="275"/>
                  </a:cubicBezTo>
                  <a:cubicBezTo>
                    <a:pt x="1330" y="970"/>
                    <a:pt x="1330" y="970"/>
                    <a:pt x="1330" y="970"/>
                  </a:cubicBezTo>
                  <a:cubicBezTo>
                    <a:pt x="1174" y="970"/>
                    <a:pt x="1174" y="970"/>
                    <a:pt x="1174" y="970"/>
                  </a:cubicBezTo>
                  <a:cubicBezTo>
                    <a:pt x="1174" y="348"/>
                    <a:pt x="1174" y="348"/>
                    <a:pt x="1174" y="348"/>
                  </a:cubicBezTo>
                  <a:cubicBezTo>
                    <a:pt x="1174" y="319"/>
                    <a:pt x="1172" y="291"/>
                    <a:pt x="1167" y="266"/>
                  </a:cubicBezTo>
                  <a:cubicBezTo>
                    <a:pt x="1162" y="240"/>
                    <a:pt x="1153" y="218"/>
                    <a:pt x="1140" y="199"/>
                  </a:cubicBezTo>
                  <a:cubicBezTo>
                    <a:pt x="1126" y="180"/>
                    <a:pt x="1107" y="165"/>
                    <a:pt x="1084" y="154"/>
                  </a:cubicBezTo>
                  <a:cubicBezTo>
                    <a:pt x="1060" y="143"/>
                    <a:pt x="1029" y="137"/>
                    <a:pt x="991" y="137"/>
                  </a:cubicBezTo>
                  <a:cubicBezTo>
                    <a:pt x="914" y="137"/>
                    <a:pt x="853" y="159"/>
                    <a:pt x="809" y="203"/>
                  </a:cubicBezTo>
                  <a:cubicBezTo>
                    <a:pt x="765" y="247"/>
                    <a:pt x="743" y="306"/>
                    <a:pt x="743" y="379"/>
                  </a:cubicBezTo>
                  <a:cubicBezTo>
                    <a:pt x="743" y="970"/>
                    <a:pt x="743" y="970"/>
                    <a:pt x="743" y="970"/>
                  </a:cubicBezTo>
                  <a:cubicBezTo>
                    <a:pt x="587" y="970"/>
                    <a:pt x="587" y="970"/>
                    <a:pt x="587" y="970"/>
                  </a:cubicBezTo>
                  <a:cubicBezTo>
                    <a:pt x="587" y="348"/>
                    <a:pt x="587" y="348"/>
                    <a:pt x="587" y="348"/>
                  </a:cubicBezTo>
                  <a:cubicBezTo>
                    <a:pt x="587" y="318"/>
                    <a:pt x="585" y="290"/>
                    <a:pt x="579" y="264"/>
                  </a:cubicBezTo>
                  <a:cubicBezTo>
                    <a:pt x="574" y="238"/>
                    <a:pt x="564" y="216"/>
                    <a:pt x="551" y="197"/>
                  </a:cubicBezTo>
                  <a:cubicBezTo>
                    <a:pt x="537" y="178"/>
                    <a:pt x="519" y="163"/>
                    <a:pt x="497" y="153"/>
                  </a:cubicBezTo>
                  <a:cubicBezTo>
                    <a:pt x="474" y="142"/>
                    <a:pt x="445" y="137"/>
                    <a:pt x="409" y="137"/>
                  </a:cubicBezTo>
                  <a:cubicBezTo>
                    <a:pt x="364" y="137"/>
                    <a:pt x="325" y="146"/>
                    <a:pt x="293" y="165"/>
                  </a:cubicBezTo>
                  <a:cubicBezTo>
                    <a:pt x="261" y="183"/>
                    <a:pt x="234" y="205"/>
                    <a:pt x="214" y="231"/>
                  </a:cubicBezTo>
                  <a:cubicBezTo>
                    <a:pt x="194" y="256"/>
                    <a:pt x="179" y="283"/>
                    <a:pt x="170" y="311"/>
                  </a:cubicBezTo>
                  <a:cubicBezTo>
                    <a:pt x="161" y="338"/>
                    <a:pt x="156" y="361"/>
                    <a:pt x="156" y="379"/>
                  </a:cubicBezTo>
                  <a:cubicBezTo>
                    <a:pt x="156" y="970"/>
                    <a:pt x="156" y="970"/>
                    <a:pt x="156" y="970"/>
                  </a:cubicBezTo>
                  <a:cubicBezTo>
                    <a:pt x="0" y="970"/>
                    <a:pt x="0" y="970"/>
                    <a:pt x="0" y="970"/>
                  </a:cubicBezTo>
                  <a:cubicBezTo>
                    <a:pt x="0" y="22"/>
                    <a:pt x="0" y="22"/>
                    <a:pt x="0" y="22"/>
                  </a:cubicBezTo>
                  <a:lnTo>
                    <a:pt x="147" y="22"/>
                  </a:lnTo>
                  <a:close/>
                </a:path>
              </a:pathLst>
            </a:custGeom>
            <a:solidFill>
              <a:srgbClr val="378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9" name="Freeform 54"/>
            <p:cNvSpPr>
              <a:spLocks noEditPoints="1"/>
            </p:cNvSpPr>
            <p:nvPr/>
          </p:nvSpPr>
          <p:spPr bwMode="auto">
            <a:xfrm>
              <a:off x="1798638" y="3694113"/>
              <a:ext cx="92075" cy="98425"/>
            </a:xfrm>
            <a:custGeom>
              <a:avLst/>
              <a:gdLst>
                <a:gd name="T0" fmla="*/ 29 w 921"/>
                <a:gd name="T1" fmla="*/ 301 h 990"/>
                <a:gd name="T2" fmla="*/ 117 w 921"/>
                <a:gd name="T3" fmla="*/ 144 h 990"/>
                <a:gd name="T4" fmla="*/ 262 w 921"/>
                <a:gd name="T5" fmla="*/ 38 h 990"/>
                <a:gd name="T6" fmla="*/ 460 w 921"/>
                <a:gd name="T7" fmla="*/ 0 h 990"/>
                <a:gd name="T8" fmla="*/ 659 w 921"/>
                <a:gd name="T9" fmla="*/ 38 h 990"/>
                <a:gd name="T10" fmla="*/ 803 w 921"/>
                <a:gd name="T11" fmla="*/ 144 h 990"/>
                <a:gd name="T12" fmla="*/ 891 w 921"/>
                <a:gd name="T13" fmla="*/ 301 h 990"/>
                <a:gd name="T14" fmla="*/ 921 w 921"/>
                <a:gd name="T15" fmla="*/ 497 h 990"/>
                <a:gd name="T16" fmla="*/ 891 w 921"/>
                <a:gd name="T17" fmla="*/ 691 h 990"/>
                <a:gd name="T18" fmla="*/ 803 w 921"/>
                <a:gd name="T19" fmla="*/ 848 h 990"/>
                <a:gd name="T20" fmla="*/ 659 w 921"/>
                <a:gd name="T21" fmla="*/ 953 h 990"/>
                <a:gd name="T22" fmla="*/ 460 w 921"/>
                <a:gd name="T23" fmla="*/ 990 h 990"/>
                <a:gd name="T24" fmla="*/ 262 w 921"/>
                <a:gd name="T25" fmla="*/ 953 h 990"/>
                <a:gd name="T26" fmla="*/ 117 w 921"/>
                <a:gd name="T27" fmla="*/ 848 h 990"/>
                <a:gd name="T28" fmla="*/ 29 w 921"/>
                <a:gd name="T29" fmla="*/ 691 h 990"/>
                <a:gd name="T30" fmla="*/ 0 w 921"/>
                <a:gd name="T31" fmla="*/ 497 h 990"/>
                <a:gd name="T32" fmla="*/ 29 w 921"/>
                <a:gd name="T33" fmla="*/ 301 h 990"/>
                <a:gd name="T34" fmla="*/ 188 w 921"/>
                <a:gd name="T35" fmla="*/ 650 h 990"/>
                <a:gd name="T36" fmla="*/ 251 w 921"/>
                <a:gd name="T37" fmla="*/ 762 h 990"/>
                <a:gd name="T38" fmla="*/ 346 w 921"/>
                <a:gd name="T39" fmla="*/ 831 h 990"/>
                <a:gd name="T40" fmla="*/ 460 w 921"/>
                <a:gd name="T41" fmla="*/ 855 h 990"/>
                <a:gd name="T42" fmla="*/ 575 w 921"/>
                <a:gd name="T43" fmla="*/ 831 h 990"/>
                <a:gd name="T44" fmla="*/ 669 w 921"/>
                <a:gd name="T45" fmla="*/ 762 h 990"/>
                <a:gd name="T46" fmla="*/ 733 w 921"/>
                <a:gd name="T47" fmla="*/ 650 h 990"/>
                <a:gd name="T48" fmla="*/ 756 w 921"/>
                <a:gd name="T49" fmla="*/ 497 h 990"/>
                <a:gd name="T50" fmla="*/ 733 w 921"/>
                <a:gd name="T51" fmla="*/ 344 h 990"/>
                <a:gd name="T52" fmla="*/ 669 w 921"/>
                <a:gd name="T53" fmla="*/ 231 h 990"/>
                <a:gd name="T54" fmla="*/ 575 w 921"/>
                <a:gd name="T55" fmla="*/ 161 h 990"/>
                <a:gd name="T56" fmla="*/ 460 w 921"/>
                <a:gd name="T57" fmla="*/ 137 h 990"/>
                <a:gd name="T58" fmla="*/ 346 w 921"/>
                <a:gd name="T59" fmla="*/ 161 h 990"/>
                <a:gd name="T60" fmla="*/ 251 w 921"/>
                <a:gd name="T61" fmla="*/ 231 h 990"/>
                <a:gd name="T62" fmla="*/ 188 w 921"/>
                <a:gd name="T63" fmla="*/ 344 h 990"/>
                <a:gd name="T64" fmla="*/ 165 w 921"/>
                <a:gd name="T65" fmla="*/ 497 h 990"/>
                <a:gd name="T66" fmla="*/ 188 w 921"/>
                <a:gd name="T67" fmla="*/ 650 h 9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21" h="990">
                  <a:moveTo>
                    <a:pt x="29" y="301"/>
                  </a:moveTo>
                  <a:cubicBezTo>
                    <a:pt x="49" y="241"/>
                    <a:pt x="78" y="188"/>
                    <a:pt x="117" y="144"/>
                  </a:cubicBezTo>
                  <a:cubicBezTo>
                    <a:pt x="156" y="99"/>
                    <a:pt x="205" y="64"/>
                    <a:pt x="262" y="38"/>
                  </a:cubicBezTo>
                  <a:cubicBezTo>
                    <a:pt x="320" y="12"/>
                    <a:pt x="386" y="0"/>
                    <a:pt x="460" y="0"/>
                  </a:cubicBezTo>
                  <a:cubicBezTo>
                    <a:pt x="536" y="0"/>
                    <a:pt x="602" y="12"/>
                    <a:pt x="659" y="38"/>
                  </a:cubicBezTo>
                  <a:cubicBezTo>
                    <a:pt x="716" y="64"/>
                    <a:pt x="764" y="99"/>
                    <a:pt x="803" y="144"/>
                  </a:cubicBezTo>
                  <a:cubicBezTo>
                    <a:pt x="842" y="188"/>
                    <a:pt x="872" y="241"/>
                    <a:pt x="891" y="301"/>
                  </a:cubicBezTo>
                  <a:cubicBezTo>
                    <a:pt x="911" y="362"/>
                    <a:pt x="921" y="427"/>
                    <a:pt x="921" y="497"/>
                  </a:cubicBezTo>
                  <a:cubicBezTo>
                    <a:pt x="921" y="567"/>
                    <a:pt x="911" y="631"/>
                    <a:pt x="891" y="691"/>
                  </a:cubicBezTo>
                  <a:cubicBezTo>
                    <a:pt x="872" y="751"/>
                    <a:pt x="842" y="803"/>
                    <a:pt x="803" y="848"/>
                  </a:cubicBezTo>
                  <a:cubicBezTo>
                    <a:pt x="764" y="893"/>
                    <a:pt x="716" y="928"/>
                    <a:pt x="659" y="953"/>
                  </a:cubicBezTo>
                  <a:cubicBezTo>
                    <a:pt x="602" y="978"/>
                    <a:pt x="536" y="990"/>
                    <a:pt x="460" y="990"/>
                  </a:cubicBezTo>
                  <a:cubicBezTo>
                    <a:pt x="386" y="990"/>
                    <a:pt x="320" y="978"/>
                    <a:pt x="262" y="953"/>
                  </a:cubicBezTo>
                  <a:cubicBezTo>
                    <a:pt x="205" y="928"/>
                    <a:pt x="156" y="893"/>
                    <a:pt x="117" y="848"/>
                  </a:cubicBezTo>
                  <a:cubicBezTo>
                    <a:pt x="78" y="803"/>
                    <a:pt x="49" y="751"/>
                    <a:pt x="29" y="691"/>
                  </a:cubicBezTo>
                  <a:cubicBezTo>
                    <a:pt x="10" y="631"/>
                    <a:pt x="0" y="567"/>
                    <a:pt x="0" y="497"/>
                  </a:cubicBezTo>
                  <a:cubicBezTo>
                    <a:pt x="0" y="427"/>
                    <a:pt x="10" y="362"/>
                    <a:pt x="29" y="301"/>
                  </a:cubicBezTo>
                  <a:close/>
                  <a:moveTo>
                    <a:pt x="188" y="650"/>
                  </a:moveTo>
                  <a:cubicBezTo>
                    <a:pt x="203" y="695"/>
                    <a:pt x="224" y="732"/>
                    <a:pt x="251" y="762"/>
                  </a:cubicBezTo>
                  <a:cubicBezTo>
                    <a:pt x="278" y="792"/>
                    <a:pt x="310" y="815"/>
                    <a:pt x="346" y="831"/>
                  </a:cubicBezTo>
                  <a:cubicBezTo>
                    <a:pt x="382" y="847"/>
                    <a:pt x="420" y="855"/>
                    <a:pt x="460" y="855"/>
                  </a:cubicBezTo>
                  <a:cubicBezTo>
                    <a:pt x="501" y="855"/>
                    <a:pt x="539" y="847"/>
                    <a:pt x="575" y="831"/>
                  </a:cubicBezTo>
                  <a:cubicBezTo>
                    <a:pt x="611" y="815"/>
                    <a:pt x="642" y="792"/>
                    <a:pt x="669" y="762"/>
                  </a:cubicBezTo>
                  <a:cubicBezTo>
                    <a:pt x="696" y="732"/>
                    <a:pt x="717" y="695"/>
                    <a:pt x="733" y="650"/>
                  </a:cubicBezTo>
                  <a:cubicBezTo>
                    <a:pt x="748" y="605"/>
                    <a:pt x="756" y="554"/>
                    <a:pt x="756" y="497"/>
                  </a:cubicBezTo>
                  <a:cubicBezTo>
                    <a:pt x="756" y="439"/>
                    <a:pt x="748" y="388"/>
                    <a:pt x="733" y="344"/>
                  </a:cubicBezTo>
                  <a:cubicBezTo>
                    <a:pt x="717" y="299"/>
                    <a:pt x="696" y="261"/>
                    <a:pt x="669" y="231"/>
                  </a:cubicBezTo>
                  <a:cubicBezTo>
                    <a:pt x="642" y="200"/>
                    <a:pt x="611" y="177"/>
                    <a:pt x="575" y="161"/>
                  </a:cubicBezTo>
                  <a:cubicBezTo>
                    <a:pt x="539" y="145"/>
                    <a:pt x="501" y="137"/>
                    <a:pt x="460" y="137"/>
                  </a:cubicBezTo>
                  <a:cubicBezTo>
                    <a:pt x="420" y="137"/>
                    <a:pt x="382" y="145"/>
                    <a:pt x="346" y="161"/>
                  </a:cubicBezTo>
                  <a:cubicBezTo>
                    <a:pt x="310" y="177"/>
                    <a:pt x="278" y="200"/>
                    <a:pt x="251" y="231"/>
                  </a:cubicBezTo>
                  <a:cubicBezTo>
                    <a:pt x="224" y="261"/>
                    <a:pt x="203" y="299"/>
                    <a:pt x="188" y="344"/>
                  </a:cubicBezTo>
                  <a:cubicBezTo>
                    <a:pt x="173" y="388"/>
                    <a:pt x="165" y="439"/>
                    <a:pt x="165" y="497"/>
                  </a:cubicBezTo>
                  <a:cubicBezTo>
                    <a:pt x="165" y="554"/>
                    <a:pt x="173" y="605"/>
                    <a:pt x="188" y="650"/>
                  </a:cubicBezTo>
                  <a:close/>
                </a:path>
              </a:pathLst>
            </a:custGeom>
            <a:solidFill>
              <a:srgbClr val="378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0" name="Freeform 55"/>
            <p:cNvSpPr>
              <a:spLocks/>
            </p:cNvSpPr>
            <p:nvPr/>
          </p:nvSpPr>
          <p:spPr bwMode="auto">
            <a:xfrm>
              <a:off x="1909763" y="3694113"/>
              <a:ext cx="77788" cy="96838"/>
            </a:xfrm>
            <a:custGeom>
              <a:avLst/>
              <a:gdLst>
                <a:gd name="T0" fmla="*/ 147 w 785"/>
                <a:gd name="T1" fmla="*/ 22 h 970"/>
                <a:gd name="T2" fmla="*/ 147 w 785"/>
                <a:gd name="T3" fmla="*/ 172 h 970"/>
                <a:gd name="T4" fmla="*/ 151 w 785"/>
                <a:gd name="T5" fmla="*/ 172 h 970"/>
                <a:gd name="T6" fmla="*/ 459 w 785"/>
                <a:gd name="T7" fmla="*/ 0 h 970"/>
                <a:gd name="T8" fmla="*/ 615 w 785"/>
                <a:gd name="T9" fmla="*/ 25 h 970"/>
                <a:gd name="T10" fmla="*/ 716 w 785"/>
                <a:gd name="T11" fmla="*/ 97 h 970"/>
                <a:gd name="T12" fmla="*/ 770 w 785"/>
                <a:gd name="T13" fmla="*/ 206 h 970"/>
                <a:gd name="T14" fmla="*/ 785 w 785"/>
                <a:gd name="T15" fmla="*/ 346 h 970"/>
                <a:gd name="T16" fmla="*/ 785 w 785"/>
                <a:gd name="T17" fmla="*/ 970 h 970"/>
                <a:gd name="T18" fmla="*/ 629 w 785"/>
                <a:gd name="T19" fmla="*/ 970 h 970"/>
                <a:gd name="T20" fmla="*/ 629 w 785"/>
                <a:gd name="T21" fmla="*/ 328 h 970"/>
                <a:gd name="T22" fmla="*/ 578 w 785"/>
                <a:gd name="T23" fmla="*/ 189 h 970"/>
                <a:gd name="T24" fmla="*/ 437 w 785"/>
                <a:gd name="T25" fmla="*/ 137 h 970"/>
                <a:gd name="T26" fmla="*/ 313 w 785"/>
                <a:gd name="T27" fmla="*/ 159 h 970"/>
                <a:gd name="T28" fmla="*/ 226 w 785"/>
                <a:gd name="T29" fmla="*/ 222 h 970"/>
                <a:gd name="T30" fmla="*/ 174 w 785"/>
                <a:gd name="T31" fmla="*/ 316 h 970"/>
                <a:gd name="T32" fmla="*/ 156 w 785"/>
                <a:gd name="T33" fmla="*/ 434 h 970"/>
                <a:gd name="T34" fmla="*/ 156 w 785"/>
                <a:gd name="T35" fmla="*/ 970 h 970"/>
                <a:gd name="T36" fmla="*/ 0 w 785"/>
                <a:gd name="T37" fmla="*/ 970 h 970"/>
                <a:gd name="T38" fmla="*/ 0 w 785"/>
                <a:gd name="T39" fmla="*/ 22 h 970"/>
                <a:gd name="T40" fmla="*/ 147 w 785"/>
                <a:gd name="T41" fmla="*/ 22 h 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85" h="970">
                  <a:moveTo>
                    <a:pt x="147" y="22"/>
                  </a:moveTo>
                  <a:cubicBezTo>
                    <a:pt x="147" y="172"/>
                    <a:pt x="147" y="172"/>
                    <a:pt x="147" y="172"/>
                  </a:cubicBezTo>
                  <a:cubicBezTo>
                    <a:pt x="151" y="172"/>
                    <a:pt x="151" y="172"/>
                    <a:pt x="151" y="172"/>
                  </a:cubicBezTo>
                  <a:cubicBezTo>
                    <a:pt x="215" y="57"/>
                    <a:pt x="318" y="0"/>
                    <a:pt x="459" y="0"/>
                  </a:cubicBezTo>
                  <a:cubicBezTo>
                    <a:pt x="521" y="0"/>
                    <a:pt x="573" y="8"/>
                    <a:pt x="615" y="25"/>
                  </a:cubicBezTo>
                  <a:cubicBezTo>
                    <a:pt x="656" y="42"/>
                    <a:pt x="690" y="66"/>
                    <a:pt x="716" y="97"/>
                  </a:cubicBezTo>
                  <a:cubicBezTo>
                    <a:pt x="741" y="127"/>
                    <a:pt x="759" y="164"/>
                    <a:pt x="770" y="206"/>
                  </a:cubicBezTo>
                  <a:cubicBezTo>
                    <a:pt x="780" y="248"/>
                    <a:pt x="785" y="295"/>
                    <a:pt x="785" y="346"/>
                  </a:cubicBezTo>
                  <a:cubicBezTo>
                    <a:pt x="785" y="970"/>
                    <a:pt x="785" y="970"/>
                    <a:pt x="785" y="970"/>
                  </a:cubicBezTo>
                  <a:cubicBezTo>
                    <a:pt x="629" y="970"/>
                    <a:pt x="629" y="970"/>
                    <a:pt x="629" y="970"/>
                  </a:cubicBezTo>
                  <a:cubicBezTo>
                    <a:pt x="629" y="328"/>
                    <a:pt x="629" y="328"/>
                    <a:pt x="629" y="328"/>
                  </a:cubicBezTo>
                  <a:cubicBezTo>
                    <a:pt x="629" y="269"/>
                    <a:pt x="612" y="223"/>
                    <a:pt x="578" y="189"/>
                  </a:cubicBezTo>
                  <a:cubicBezTo>
                    <a:pt x="544" y="154"/>
                    <a:pt x="497" y="137"/>
                    <a:pt x="437" y="137"/>
                  </a:cubicBezTo>
                  <a:cubicBezTo>
                    <a:pt x="389" y="137"/>
                    <a:pt x="348" y="145"/>
                    <a:pt x="313" y="159"/>
                  </a:cubicBezTo>
                  <a:cubicBezTo>
                    <a:pt x="278" y="174"/>
                    <a:pt x="249" y="195"/>
                    <a:pt x="226" y="222"/>
                  </a:cubicBezTo>
                  <a:cubicBezTo>
                    <a:pt x="203" y="249"/>
                    <a:pt x="185" y="280"/>
                    <a:pt x="174" y="316"/>
                  </a:cubicBezTo>
                  <a:cubicBezTo>
                    <a:pt x="162" y="352"/>
                    <a:pt x="156" y="392"/>
                    <a:pt x="156" y="434"/>
                  </a:cubicBezTo>
                  <a:cubicBezTo>
                    <a:pt x="156" y="970"/>
                    <a:pt x="156" y="970"/>
                    <a:pt x="156" y="970"/>
                  </a:cubicBezTo>
                  <a:cubicBezTo>
                    <a:pt x="0" y="970"/>
                    <a:pt x="0" y="970"/>
                    <a:pt x="0" y="970"/>
                  </a:cubicBezTo>
                  <a:cubicBezTo>
                    <a:pt x="0" y="22"/>
                    <a:pt x="0" y="22"/>
                    <a:pt x="0" y="22"/>
                  </a:cubicBezTo>
                  <a:lnTo>
                    <a:pt x="147" y="22"/>
                  </a:lnTo>
                  <a:close/>
                </a:path>
              </a:pathLst>
            </a:custGeom>
            <a:solidFill>
              <a:srgbClr val="378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1" name="Freeform 56"/>
            <p:cNvSpPr>
              <a:spLocks noEditPoints="1"/>
            </p:cNvSpPr>
            <p:nvPr/>
          </p:nvSpPr>
          <p:spPr bwMode="auto">
            <a:xfrm>
              <a:off x="2012951" y="3659188"/>
              <a:ext cx="15875" cy="131763"/>
            </a:xfrm>
            <a:custGeom>
              <a:avLst/>
              <a:gdLst>
                <a:gd name="T0" fmla="*/ 0 w 10"/>
                <a:gd name="T1" fmla="*/ 12 h 83"/>
                <a:gd name="T2" fmla="*/ 0 w 10"/>
                <a:gd name="T3" fmla="*/ 0 h 83"/>
                <a:gd name="T4" fmla="*/ 10 w 10"/>
                <a:gd name="T5" fmla="*/ 0 h 83"/>
                <a:gd name="T6" fmla="*/ 10 w 10"/>
                <a:gd name="T7" fmla="*/ 12 h 83"/>
                <a:gd name="T8" fmla="*/ 0 w 10"/>
                <a:gd name="T9" fmla="*/ 12 h 83"/>
                <a:gd name="T10" fmla="*/ 10 w 10"/>
                <a:gd name="T11" fmla="*/ 23 h 83"/>
                <a:gd name="T12" fmla="*/ 10 w 10"/>
                <a:gd name="T13" fmla="*/ 83 h 83"/>
                <a:gd name="T14" fmla="*/ 0 w 10"/>
                <a:gd name="T15" fmla="*/ 83 h 83"/>
                <a:gd name="T16" fmla="*/ 0 w 10"/>
                <a:gd name="T17" fmla="*/ 23 h 83"/>
                <a:gd name="T18" fmla="*/ 10 w 10"/>
                <a:gd name="T19" fmla="*/ 2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" h="83">
                  <a:moveTo>
                    <a:pt x="0" y="12"/>
                  </a:moveTo>
                  <a:lnTo>
                    <a:pt x="0" y="0"/>
                  </a:lnTo>
                  <a:lnTo>
                    <a:pt x="10" y="0"/>
                  </a:lnTo>
                  <a:lnTo>
                    <a:pt x="10" y="12"/>
                  </a:lnTo>
                  <a:lnTo>
                    <a:pt x="0" y="12"/>
                  </a:lnTo>
                  <a:close/>
                  <a:moveTo>
                    <a:pt x="10" y="23"/>
                  </a:moveTo>
                  <a:lnTo>
                    <a:pt x="10" y="83"/>
                  </a:lnTo>
                  <a:lnTo>
                    <a:pt x="0" y="83"/>
                  </a:lnTo>
                  <a:lnTo>
                    <a:pt x="0" y="23"/>
                  </a:lnTo>
                  <a:lnTo>
                    <a:pt x="10" y="23"/>
                  </a:lnTo>
                  <a:close/>
                </a:path>
              </a:pathLst>
            </a:custGeom>
            <a:solidFill>
              <a:srgbClr val="378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2" name="Freeform 57"/>
            <p:cNvSpPr>
              <a:spLocks/>
            </p:cNvSpPr>
            <p:nvPr/>
          </p:nvSpPr>
          <p:spPr bwMode="auto">
            <a:xfrm>
              <a:off x="2044701" y="3667125"/>
              <a:ext cx="50800" cy="123825"/>
            </a:xfrm>
            <a:custGeom>
              <a:avLst/>
              <a:gdLst>
                <a:gd name="T0" fmla="*/ 506 w 506"/>
                <a:gd name="T1" fmla="*/ 285 h 1233"/>
                <a:gd name="T2" fmla="*/ 506 w 506"/>
                <a:gd name="T3" fmla="*/ 422 h 1233"/>
                <a:gd name="T4" fmla="*/ 318 w 506"/>
                <a:gd name="T5" fmla="*/ 422 h 1233"/>
                <a:gd name="T6" fmla="*/ 318 w 506"/>
                <a:gd name="T7" fmla="*/ 1011 h 1233"/>
                <a:gd name="T8" fmla="*/ 322 w 506"/>
                <a:gd name="T9" fmla="*/ 1055 h 1233"/>
                <a:gd name="T10" fmla="*/ 340 w 506"/>
                <a:gd name="T11" fmla="*/ 1081 h 1233"/>
                <a:gd name="T12" fmla="*/ 375 w 506"/>
                <a:gd name="T13" fmla="*/ 1093 h 1233"/>
                <a:gd name="T14" fmla="*/ 435 w 506"/>
                <a:gd name="T15" fmla="*/ 1096 h 1233"/>
                <a:gd name="T16" fmla="*/ 506 w 506"/>
                <a:gd name="T17" fmla="*/ 1096 h 1233"/>
                <a:gd name="T18" fmla="*/ 506 w 506"/>
                <a:gd name="T19" fmla="*/ 1233 h 1233"/>
                <a:gd name="T20" fmla="*/ 387 w 506"/>
                <a:gd name="T21" fmla="*/ 1233 h 1233"/>
                <a:gd name="T22" fmla="*/ 284 w 506"/>
                <a:gd name="T23" fmla="*/ 1225 h 1233"/>
                <a:gd name="T24" fmla="*/ 214 w 506"/>
                <a:gd name="T25" fmla="*/ 1195 h 1233"/>
                <a:gd name="T26" fmla="*/ 174 w 506"/>
                <a:gd name="T27" fmla="*/ 1132 h 1233"/>
                <a:gd name="T28" fmla="*/ 162 w 506"/>
                <a:gd name="T29" fmla="*/ 1026 h 1233"/>
                <a:gd name="T30" fmla="*/ 162 w 506"/>
                <a:gd name="T31" fmla="*/ 422 h 1233"/>
                <a:gd name="T32" fmla="*/ 0 w 506"/>
                <a:gd name="T33" fmla="*/ 422 h 1233"/>
                <a:gd name="T34" fmla="*/ 0 w 506"/>
                <a:gd name="T35" fmla="*/ 285 h 1233"/>
                <a:gd name="T36" fmla="*/ 162 w 506"/>
                <a:gd name="T37" fmla="*/ 285 h 1233"/>
                <a:gd name="T38" fmla="*/ 162 w 506"/>
                <a:gd name="T39" fmla="*/ 0 h 1233"/>
                <a:gd name="T40" fmla="*/ 318 w 506"/>
                <a:gd name="T41" fmla="*/ 0 h 1233"/>
                <a:gd name="T42" fmla="*/ 318 w 506"/>
                <a:gd name="T43" fmla="*/ 285 h 1233"/>
                <a:gd name="T44" fmla="*/ 506 w 506"/>
                <a:gd name="T45" fmla="*/ 285 h 1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06" h="1233">
                  <a:moveTo>
                    <a:pt x="506" y="285"/>
                  </a:moveTo>
                  <a:cubicBezTo>
                    <a:pt x="506" y="422"/>
                    <a:pt x="506" y="422"/>
                    <a:pt x="506" y="422"/>
                  </a:cubicBezTo>
                  <a:cubicBezTo>
                    <a:pt x="318" y="422"/>
                    <a:pt x="318" y="422"/>
                    <a:pt x="318" y="422"/>
                  </a:cubicBezTo>
                  <a:cubicBezTo>
                    <a:pt x="318" y="1011"/>
                    <a:pt x="318" y="1011"/>
                    <a:pt x="318" y="1011"/>
                  </a:cubicBezTo>
                  <a:cubicBezTo>
                    <a:pt x="318" y="1029"/>
                    <a:pt x="319" y="1044"/>
                    <a:pt x="322" y="1055"/>
                  </a:cubicBezTo>
                  <a:cubicBezTo>
                    <a:pt x="325" y="1066"/>
                    <a:pt x="331" y="1075"/>
                    <a:pt x="340" y="1081"/>
                  </a:cubicBezTo>
                  <a:cubicBezTo>
                    <a:pt x="348" y="1087"/>
                    <a:pt x="360" y="1091"/>
                    <a:pt x="375" y="1093"/>
                  </a:cubicBezTo>
                  <a:cubicBezTo>
                    <a:pt x="391" y="1095"/>
                    <a:pt x="410" y="1096"/>
                    <a:pt x="435" y="1096"/>
                  </a:cubicBezTo>
                  <a:cubicBezTo>
                    <a:pt x="506" y="1096"/>
                    <a:pt x="506" y="1096"/>
                    <a:pt x="506" y="1096"/>
                  </a:cubicBezTo>
                  <a:cubicBezTo>
                    <a:pt x="506" y="1233"/>
                    <a:pt x="506" y="1233"/>
                    <a:pt x="506" y="1233"/>
                  </a:cubicBezTo>
                  <a:cubicBezTo>
                    <a:pt x="387" y="1233"/>
                    <a:pt x="387" y="1233"/>
                    <a:pt x="387" y="1233"/>
                  </a:cubicBezTo>
                  <a:cubicBezTo>
                    <a:pt x="347" y="1233"/>
                    <a:pt x="312" y="1230"/>
                    <a:pt x="284" y="1225"/>
                  </a:cubicBezTo>
                  <a:cubicBezTo>
                    <a:pt x="255" y="1219"/>
                    <a:pt x="232" y="1209"/>
                    <a:pt x="214" y="1195"/>
                  </a:cubicBezTo>
                  <a:cubicBezTo>
                    <a:pt x="196" y="1180"/>
                    <a:pt x="183" y="1159"/>
                    <a:pt x="174" y="1132"/>
                  </a:cubicBezTo>
                  <a:cubicBezTo>
                    <a:pt x="166" y="1105"/>
                    <a:pt x="162" y="1070"/>
                    <a:pt x="162" y="1026"/>
                  </a:cubicBezTo>
                  <a:cubicBezTo>
                    <a:pt x="162" y="422"/>
                    <a:pt x="162" y="422"/>
                    <a:pt x="162" y="422"/>
                  </a:cubicBezTo>
                  <a:cubicBezTo>
                    <a:pt x="0" y="422"/>
                    <a:pt x="0" y="422"/>
                    <a:pt x="0" y="422"/>
                  </a:cubicBezTo>
                  <a:cubicBezTo>
                    <a:pt x="0" y="285"/>
                    <a:pt x="0" y="285"/>
                    <a:pt x="0" y="285"/>
                  </a:cubicBezTo>
                  <a:cubicBezTo>
                    <a:pt x="162" y="285"/>
                    <a:pt x="162" y="285"/>
                    <a:pt x="162" y="285"/>
                  </a:cubicBezTo>
                  <a:cubicBezTo>
                    <a:pt x="162" y="0"/>
                    <a:pt x="162" y="0"/>
                    <a:pt x="162" y="0"/>
                  </a:cubicBezTo>
                  <a:cubicBezTo>
                    <a:pt x="318" y="0"/>
                    <a:pt x="318" y="0"/>
                    <a:pt x="318" y="0"/>
                  </a:cubicBezTo>
                  <a:cubicBezTo>
                    <a:pt x="318" y="285"/>
                    <a:pt x="318" y="285"/>
                    <a:pt x="318" y="285"/>
                  </a:cubicBezTo>
                  <a:lnTo>
                    <a:pt x="506" y="285"/>
                  </a:lnTo>
                  <a:close/>
                </a:path>
              </a:pathLst>
            </a:custGeom>
            <a:solidFill>
              <a:srgbClr val="378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3" name="Freeform 58"/>
            <p:cNvSpPr>
              <a:spLocks noEditPoints="1"/>
            </p:cNvSpPr>
            <p:nvPr/>
          </p:nvSpPr>
          <p:spPr bwMode="auto">
            <a:xfrm>
              <a:off x="2108201" y="3694113"/>
              <a:ext cx="92075" cy="98425"/>
            </a:xfrm>
            <a:custGeom>
              <a:avLst/>
              <a:gdLst>
                <a:gd name="T0" fmla="*/ 29 w 921"/>
                <a:gd name="T1" fmla="*/ 301 h 990"/>
                <a:gd name="T2" fmla="*/ 117 w 921"/>
                <a:gd name="T3" fmla="*/ 144 h 990"/>
                <a:gd name="T4" fmla="*/ 262 w 921"/>
                <a:gd name="T5" fmla="*/ 38 h 990"/>
                <a:gd name="T6" fmla="*/ 460 w 921"/>
                <a:gd name="T7" fmla="*/ 0 h 990"/>
                <a:gd name="T8" fmla="*/ 659 w 921"/>
                <a:gd name="T9" fmla="*/ 38 h 990"/>
                <a:gd name="T10" fmla="*/ 803 w 921"/>
                <a:gd name="T11" fmla="*/ 144 h 990"/>
                <a:gd name="T12" fmla="*/ 891 w 921"/>
                <a:gd name="T13" fmla="*/ 301 h 990"/>
                <a:gd name="T14" fmla="*/ 921 w 921"/>
                <a:gd name="T15" fmla="*/ 497 h 990"/>
                <a:gd name="T16" fmla="*/ 891 w 921"/>
                <a:gd name="T17" fmla="*/ 691 h 990"/>
                <a:gd name="T18" fmla="*/ 803 w 921"/>
                <a:gd name="T19" fmla="*/ 848 h 990"/>
                <a:gd name="T20" fmla="*/ 659 w 921"/>
                <a:gd name="T21" fmla="*/ 953 h 990"/>
                <a:gd name="T22" fmla="*/ 460 w 921"/>
                <a:gd name="T23" fmla="*/ 990 h 990"/>
                <a:gd name="T24" fmla="*/ 262 w 921"/>
                <a:gd name="T25" fmla="*/ 953 h 990"/>
                <a:gd name="T26" fmla="*/ 117 w 921"/>
                <a:gd name="T27" fmla="*/ 848 h 990"/>
                <a:gd name="T28" fmla="*/ 29 w 921"/>
                <a:gd name="T29" fmla="*/ 691 h 990"/>
                <a:gd name="T30" fmla="*/ 0 w 921"/>
                <a:gd name="T31" fmla="*/ 497 h 990"/>
                <a:gd name="T32" fmla="*/ 29 w 921"/>
                <a:gd name="T33" fmla="*/ 301 h 990"/>
                <a:gd name="T34" fmla="*/ 188 w 921"/>
                <a:gd name="T35" fmla="*/ 650 h 990"/>
                <a:gd name="T36" fmla="*/ 251 w 921"/>
                <a:gd name="T37" fmla="*/ 762 h 990"/>
                <a:gd name="T38" fmla="*/ 346 w 921"/>
                <a:gd name="T39" fmla="*/ 831 h 990"/>
                <a:gd name="T40" fmla="*/ 460 w 921"/>
                <a:gd name="T41" fmla="*/ 855 h 990"/>
                <a:gd name="T42" fmla="*/ 575 w 921"/>
                <a:gd name="T43" fmla="*/ 831 h 990"/>
                <a:gd name="T44" fmla="*/ 669 w 921"/>
                <a:gd name="T45" fmla="*/ 762 h 990"/>
                <a:gd name="T46" fmla="*/ 733 w 921"/>
                <a:gd name="T47" fmla="*/ 650 h 990"/>
                <a:gd name="T48" fmla="*/ 756 w 921"/>
                <a:gd name="T49" fmla="*/ 497 h 990"/>
                <a:gd name="T50" fmla="*/ 733 w 921"/>
                <a:gd name="T51" fmla="*/ 344 h 990"/>
                <a:gd name="T52" fmla="*/ 669 w 921"/>
                <a:gd name="T53" fmla="*/ 231 h 990"/>
                <a:gd name="T54" fmla="*/ 575 w 921"/>
                <a:gd name="T55" fmla="*/ 161 h 990"/>
                <a:gd name="T56" fmla="*/ 460 w 921"/>
                <a:gd name="T57" fmla="*/ 137 h 990"/>
                <a:gd name="T58" fmla="*/ 346 w 921"/>
                <a:gd name="T59" fmla="*/ 161 h 990"/>
                <a:gd name="T60" fmla="*/ 251 w 921"/>
                <a:gd name="T61" fmla="*/ 231 h 990"/>
                <a:gd name="T62" fmla="*/ 188 w 921"/>
                <a:gd name="T63" fmla="*/ 344 h 990"/>
                <a:gd name="T64" fmla="*/ 165 w 921"/>
                <a:gd name="T65" fmla="*/ 497 h 990"/>
                <a:gd name="T66" fmla="*/ 188 w 921"/>
                <a:gd name="T67" fmla="*/ 650 h 9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21" h="990">
                  <a:moveTo>
                    <a:pt x="29" y="301"/>
                  </a:moveTo>
                  <a:cubicBezTo>
                    <a:pt x="49" y="241"/>
                    <a:pt x="78" y="188"/>
                    <a:pt x="117" y="144"/>
                  </a:cubicBezTo>
                  <a:cubicBezTo>
                    <a:pt x="156" y="99"/>
                    <a:pt x="205" y="64"/>
                    <a:pt x="262" y="38"/>
                  </a:cubicBezTo>
                  <a:cubicBezTo>
                    <a:pt x="320" y="12"/>
                    <a:pt x="386" y="0"/>
                    <a:pt x="460" y="0"/>
                  </a:cubicBezTo>
                  <a:cubicBezTo>
                    <a:pt x="536" y="0"/>
                    <a:pt x="602" y="12"/>
                    <a:pt x="659" y="38"/>
                  </a:cubicBezTo>
                  <a:cubicBezTo>
                    <a:pt x="716" y="64"/>
                    <a:pt x="764" y="99"/>
                    <a:pt x="803" y="144"/>
                  </a:cubicBezTo>
                  <a:cubicBezTo>
                    <a:pt x="842" y="188"/>
                    <a:pt x="872" y="241"/>
                    <a:pt x="891" y="301"/>
                  </a:cubicBezTo>
                  <a:cubicBezTo>
                    <a:pt x="911" y="362"/>
                    <a:pt x="921" y="427"/>
                    <a:pt x="921" y="497"/>
                  </a:cubicBezTo>
                  <a:cubicBezTo>
                    <a:pt x="921" y="567"/>
                    <a:pt x="911" y="631"/>
                    <a:pt x="891" y="691"/>
                  </a:cubicBezTo>
                  <a:cubicBezTo>
                    <a:pt x="872" y="751"/>
                    <a:pt x="842" y="803"/>
                    <a:pt x="803" y="848"/>
                  </a:cubicBezTo>
                  <a:cubicBezTo>
                    <a:pt x="764" y="893"/>
                    <a:pt x="716" y="928"/>
                    <a:pt x="659" y="953"/>
                  </a:cubicBezTo>
                  <a:cubicBezTo>
                    <a:pt x="602" y="978"/>
                    <a:pt x="536" y="990"/>
                    <a:pt x="460" y="990"/>
                  </a:cubicBezTo>
                  <a:cubicBezTo>
                    <a:pt x="386" y="990"/>
                    <a:pt x="320" y="978"/>
                    <a:pt x="262" y="953"/>
                  </a:cubicBezTo>
                  <a:cubicBezTo>
                    <a:pt x="205" y="928"/>
                    <a:pt x="156" y="893"/>
                    <a:pt x="117" y="848"/>
                  </a:cubicBezTo>
                  <a:cubicBezTo>
                    <a:pt x="78" y="803"/>
                    <a:pt x="49" y="751"/>
                    <a:pt x="29" y="691"/>
                  </a:cubicBezTo>
                  <a:cubicBezTo>
                    <a:pt x="9" y="631"/>
                    <a:pt x="0" y="567"/>
                    <a:pt x="0" y="497"/>
                  </a:cubicBezTo>
                  <a:cubicBezTo>
                    <a:pt x="0" y="427"/>
                    <a:pt x="9" y="362"/>
                    <a:pt x="29" y="301"/>
                  </a:cubicBezTo>
                  <a:close/>
                  <a:moveTo>
                    <a:pt x="188" y="650"/>
                  </a:moveTo>
                  <a:cubicBezTo>
                    <a:pt x="203" y="695"/>
                    <a:pt x="224" y="732"/>
                    <a:pt x="251" y="762"/>
                  </a:cubicBezTo>
                  <a:cubicBezTo>
                    <a:pt x="278" y="792"/>
                    <a:pt x="309" y="815"/>
                    <a:pt x="346" y="831"/>
                  </a:cubicBezTo>
                  <a:cubicBezTo>
                    <a:pt x="382" y="847"/>
                    <a:pt x="420" y="855"/>
                    <a:pt x="460" y="855"/>
                  </a:cubicBezTo>
                  <a:cubicBezTo>
                    <a:pt x="501" y="855"/>
                    <a:pt x="539" y="847"/>
                    <a:pt x="575" y="831"/>
                  </a:cubicBezTo>
                  <a:cubicBezTo>
                    <a:pt x="611" y="815"/>
                    <a:pt x="642" y="792"/>
                    <a:pt x="669" y="762"/>
                  </a:cubicBezTo>
                  <a:cubicBezTo>
                    <a:pt x="696" y="732"/>
                    <a:pt x="717" y="695"/>
                    <a:pt x="733" y="650"/>
                  </a:cubicBezTo>
                  <a:cubicBezTo>
                    <a:pt x="748" y="605"/>
                    <a:pt x="756" y="554"/>
                    <a:pt x="756" y="497"/>
                  </a:cubicBezTo>
                  <a:cubicBezTo>
                    <a:pt x="756" y="439"/>
                    <a:pt x="748" y="388"/>
                    <a:pt x="733" y="344"/>
                  </a:cubicBezTo>
                  <a:cubicBezTo>
                    <a:pt x="717" y="299"/>
                    <a:pt x="696" y="261"/>
                    <a:pt x="669" y="231"/>
                  </a:cubicBezTo>
                  <a:cubicBezTo>
                    <a:pt x="642" y="200"/>
                    <a:pt x="611" y="177"/>
                    <a:pt x="575" y="161"/>
                  </a:cubicBezTo>
                  <a:cubicBezTo>
                    <a:pt x="539" y="145"/>
                    <a:pt x="501" y="137"/>
                    <a:pt x="460" y="137"/>
                  </a:cubicBezTo>
                  <a:cubicBezTo>
                    <a:pt x="420" y="137"/>
                    <a:pt x="382" y="145"/>
                    <a:pt x="346" y="161"/>
                  </a:cubicBezTo>
                  <a:cubicBezTo>
                    <a:pt x="309" y="177"/>
                    <a:pt x="278" y="200"/>
                    <a:pt x="251" y="231"/>
                  </a:cubicBezTo>
                  <a:cubicBezTo>
                    <a:pt x="224" y="261"/>
                    <a:pt x="203" y="299"/>
                    <a:pt x="188" y="344"/>
                  </a:cubicBezTo>
                  <a:cubicBezTo>
                    <a:pt x="172" y="388"/>
                    <a:pt x="165" y="439"/>
                    <a:pt x="165" y="497"/>
                  </a:cubicBezTo>
                  <a:cubicBezTo>
                    <a:pt x="165" y="554"/>
                    <a:pt x="172" y="605"/>
                    <a:pt x="188" y="650"/>
                  </a:cubicBezTo>
                  <a:close/>
                </a:path>
              </a:pathLst>
            </a:custGeom>
            <a:solidFill>
              <a:srgbClr val="378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4" name="Freeform 59"/>
            <p:cNvSpPr>
              <a:spLocks/>
            </p:cNvSpPr>
            <p:nvPr/>
          </p:nvSpPr>
          <p:spPr bwMode="auto">
            <a:xfrm>
              <a:off x="2219326" y="3692525"/>
              <a:ext cx="49213" cy="98425"/>
            </a:xfrm>
            <a:custGeom>
              <a:avLst/>
              <a:gdLst>
                <a:gd name="T0" fmla="*/ 146 w 499"/>
                <a:gd name="T1" fmla="*/ 25 h 973"/>
                <a:gd name="T2" fmla="*/ 146 w 499"/>
                <a:gd name="T3" fmla="*/ 225 h 973"/>
                <a:gd name="T4" fmla="*/ 150 w 499"/>
                <a:gd name="T5" fmla="*/ 225 h 973"/>
                <a:gd name="T6" fmla="*/ 289 w 499"/>
                <a:gd name="T7" fmla="*/ 54 h 973"/>
                <a:gd name="T8" fmla="*/ 499 w 499"/>
                <a:gd name="T9" fmla="*/ 3 h 973"/>
                <a:gd name="T10" fmla="*/ 499 w 499"/>
                <a:gd name="T11" fmla="*/ 168 h 973"/>
                <a:gd name="T12" fmla="*/ 339 w 499"/>
                <a:gd name="T13" fmla="*/ 193 h 973"/>
                <a:gd name="T14" fmla="*/ 233 w 499"/>
                <a:gd name="T15" fmla="*/ 269 h 973"/>
                <a:gd name="T16" fmla="*/ 174 w 499"/>
                <a:gd name="T17" fmla="*/ 389 h 973"/>
                <a:gd name="T18" fmla="*/ 156 w 499"/>
                <a:gd name="T19" fmla="*/ 551 h 973"/>
                <a:gd name="T20" fmla="*/ 156 w 499"/>
                <a:gd name="T21" fmla="*/ 973 h 973"/>
                <a:gd name="T22" fmla="*/ 0 w 499"/>
                <a:gd name="T23" fmla="*/ 973 h 973"/>
                <a:gd name="T24" fmla="*/ 0 w 499"/>
                <a:gd name="T25" fmla="*/ 25 h 973"/>
                <a:gd name="T26" fmla="*/ 146 w 499"/>
                <a:gd name="T27" fmla="*/ 25 h 9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99" h="973">
                  <a:moveTo>
                    <a:pt x="146" y="25"/>
                  </a:moveTo>
                  <a:cubicBezTo>
                    <a:pt x="146" y="225"/>
                    <a:pt x="146" y="225"/>
                    <a:pt x="146" y="225"/>
                  </a:cubicBezTo>
                  <a:cubicBezTo>
                    <a:pt x="150" y="225"/>
                    <a:pt x="150" y="225"/>
                    <a:pt x="150" y="225"/>
                  </a:cubicBezTo>
                  <a:cubicBezTo>
                    <a:pt x="188" y="148"/>
                    <a:pt x="234" y="91"/>
                    <a:pt x="289" y="54"/>
                  </a:cubicBezTo>
                  <a:cubicBezTo>
                    <a:pt x="344" y="17"/>
                    <a:pt x="414" y="0"/>
                    <a:pt x="499" y="3"/>
                  </a:cubicBezTo>
                  <a:cubicBezTo>
                    <a:pt x="499" y="168"/>
                    <a:pt x="499" y="168"/>
                    <a:pt x="499" y="168"/>
                  </a:cubicBezTo>
                  <a:cubicBezTo>
                    <a:pt x="436" y="168"/>
                    <a:pt x="383" y="176"/>
                    <a:pt x="339" y="193"/>
                  </a:cubicBezTo>
                  <a:cubicBezTo>
                    <a:pt x="295" y="211"/>
                    <a:pt x="259" y="236"/>
                    <a:pt x="233" y="269"/>
                  </a:cubicBezTo>
                  <a:cubicBezTo>
                    <a:pt x="206" y="302"/>
                    <a:pt x="186" y="342"/>
                    <a:pt x="174" y="389"/>
                  </a:cubicBezTo>
                  <a:cubicBezTo>
                    <a:pt x="162" y="436"/>
                    <a:pt x="156" y="490"/>
                    <a:pt x="156" y="551"/>
                  </a:cubicBezTo>
                  <a:cubicBezTo>
                    <a:pt x="156" y="973"/>
                    <a:pt x="156" y="973"/>
                    <a:pt x="156" y="973"/>
                  </a:cubicBezTo>
                  <a:cubicBezTo>
                    <a:pt x="0" y="973"/>
                    <a:pt x="0" y="973"/>
                    <a:pt x="0" y="973"/>
                  </a:cubicBezTo>
                  <a:cubicBezTo>
                    <a:pt x="0" y="25"/>
                    <a:pt x="0" y="25"/>
                    <a:pt x="0" y="25"/>
                  </a:cubicBezTo>
                  <a:lnTo>
                    <a:pt x="146" y="25"/>
                  </a:lnTo>
                  <a:close/>
                </a:path>
              </a:pathLst>
            </a:custGeom>
            <a:solidFill>
              <a:srgbClr val="378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5" name="Freeform 60"/>
            <p:cNvSpPr>
              <a:spLocks noEditPoints="1"/>
            </p:cNvSpPr>
            <p:nvPr/>
          </p:nvSpPr>
          <p:spPr bwMode="auto">
            <a:xfrm>
              <a:off x="2281238" y="3659188"/>
              <a:ext cx="15875" cy="131763"/>
            </a:xfrm>
            <a:custGeom>
              <a:avLst/>
              <a:gdLst>
                <a:gd name="T0" fmla="*/ 0 w 10"/>
                <a:gd name="T1" fmla="*/ 12 h 83"/>
                <a:gd name="T2" fmla="*/ 0 w 10"/>
                <a:gd name="T3" fmla="*/ 0 h 83"/>
                <a:gd name="T4" fmla="*/ 10 w 10"/>
                <a:gd name="T5" fmla="*/ 0 h 83"/>
                <a:gd name="T6" fmla="*/ 10 w 10"/>
                <a:gd name="T7" fmla="*/ 12 h 83"/>
                <a:gd name="T8" fmla="*/ 0 w 10"/>
                <a:gd name="T9" fmla="*/ 12 h 83"/>
                <a:gd name="T10" fmla="*/ 10 w 10"/>
                <a:gd name="T11" fmla="*/ 23 h 83"/>
                <a:gd name="T12" fmla="*/ 10 w 10"/>
                <a:gd name="T13" fmla="*/ 83 h 83"/>
                <a:gd name="T14" fmla="*/ 0 w 10"/>
                <a:gd name="T15" fmla="*/ 83 h 83"/>
                <a:gd name="T16" fmla="*/ 0 w 10"/>
                <a:gd name="T17" fmla="*/ 23 h 83"/>
                <a:gd name="T18" fmla="*/ 10 w 10"/>
                <a:gd name="T19" fmla="*/ 2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" h="83">
                  <a:moveTo>
                    <a:pt x="0" y="12"/>
                  </a:moveTo>
                  <a:lnTo>
                    <a:pt x="0" y="0"/>
                  </a:lnTo>
                  <a:lnTo>
                    <a:pt x="10" y="0"/>
                  </a:lnTo>
                  <a:lnTo>
                    <a:pt x="10" y="12"/>
                  </a:lnTo>
                  <a:lnTo>
                    <a:pt x="0" y="12"/>
                  </a:lnTo>
                  <a:close/>
                  <a:moveTo>
                    <a:pt x="10" y="23"/>
                  </a:moveTo>
                  <a:lnTo>
                    <a:pt x="10" y="83"/>
                  </a:lnTo>
                  <a:lnTo>
                    <a:pt x="0" y="83"/>
                  </a:lnTo>
                  <a:lnTo>
                    <a:pt x="0" y="23"/>
                  </a:lnTo>
                  <a:lnTo>
                    <a:pt x="10" y="23"/>
                  </a:lnTo>
                  <a:close/>
                </a:path>
              </a:pathLst>
            </a:custGeom>
            <a:solidFill>
              <a:srgbClr val="378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6" name="Freeform 61"/>
            <p:cNvSpPr>
              <a:spLocks/>
            </p:cNvSpPr>
            <p:nvPr/>
          </p:nvSpPr>
          <p:spPr bwMode="auto">
            <a:xfrm>
              <a:off x="2322513" y="3694113"/>
              <a:ext cx="79375" cy="96838"/>
            </a:xfrm>
            <a:custGeom>
              <a:avLst/>
              <a:gdLst>
                <a:gd name="T0" fmla="*/ 146 w 785"/>
                <a:gd name="T1" fmla="*/ 22 h 970"/>
                <a:gd name="T2" fmla="*/ 146 w 785"/>
                <a:gd name="T3" fmla="*/ 172 h 970"/>
                <a:gd name="T4" fmla="*/ 150 w 785"/>
                <a:gd name="T5" fmla="*/ 172 h 970"/>
                <a:gd name="T6" fmla="*/ 458 w 785"/>
                <a:gd name="T7" fmla="*/ 0 h 970"/>
                <a:gd name="T8" fmla="*/ 614 w 785"/>
                <a:gd name="T9" fmla="*/ 25 h 970"/>
                <a:gd name="T10" fmla="*/ 715 w 785"/>
                <a:gd name="T11" fmla="*/ 97 h 970"/>
                <a:gd name="T12" fmla="*/ 769 w 785"/>
                <a:gd name="T13" fmla="*/ 206 h 970"/>
                <a:gd name="T14" fmla="*/ 785 w 785"/>
                <a:gd name="T15" fmla="*/ 346 h 970"/>
                <a:gd name="T16" fmla="*/ 785 w 785"/>
                <a:gd name="T17" fmla="*/ 970 h 970"/>
                <a:gd name="T18" fmla="*/ 629 w 785"/>
                <a:gd name="T19" fmla="*/ 970 h 970"/>
                <a:gd name="T20" fmla="*/ 629 w 785"/>
                <a:gd name="T21" fmla="*/ 328 h 970"/>
                <a:gd name="T22" fmla="*/ 577 w 785"/>
                <a:gd name="T23" fmla="*/ 189 h 970"/>
                <a:gd name="T24" fmla="*/ 436 w 785"/>
                <a:gd name="T25" fmla="*/ 137 h 970"/>
                <a:gd name="T26" fmla="*/ 312 w 785"/>
                <a:gd name="T27" fmla="*/ 159 h 970"/>
                <a:gd name="T28" fmla="*/ 225 w 785"/>
                <a:gd name="T29" fmla="*/ 222 h 970"/>
                <a:gd name="T30" fmla="*/ 173 w 785"/>
                <a:gd name="T31" fmla="*/ 316 h 970"/>
                <a:gd name="T32" fmla="*/ 155 w 785"/>
                <a:gd name="T33" fmla="*/ 434 h 970"/>
                <a:gd name="T34" fmla="*/ 155 w 785"/>
                <a:gd name="T35" fmla="*/ 970 h 970"/>
                <a:gd name="T36" fmla="*/ 0 w 785"/>
                <a:gd name="T37" fmla="*/ 970 h 970"/>
                <a:gd name="T38" fmla="*/ 0 w 785"/>
                <a:gd name="T39" fmla="*/ 22 h 970"/>
                <a:gd name="T40" fmla="*/ 146 w 785"/>
                <a:gd name="T41" fmla="*/ 22 h 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85" h="970">
                  <a:moveTo>
                    <a:pt x="146" y="22"/>
                  </a:moveTo>
                  <a:cubicBezTo>
                    <a:pt x="146" y="172"/>
                    <a:pt x="146" y="172"/>
                    <a:pt x="146" y="172"/>
                  </a:cubicBezTo>
                  <a:cubicBezTo>
                    <a:pt x="150" y="172"/>
                    <a:pt x="150" y="172"/>
                    <a:pt x="150" y="172"/>
                  </a:cubicBezTo>
                  <a:cubicBezTo>
                    <a:pt x="215" y="57"/>
                    <a:pt x="318" y="0"/>
                    <a:pt x="458" y="0"/>
                  </a:cubicBezTo>
                  <a:cubicBezTo>
                    <a:pt x="521" y="0"/>
                    <a:pt x="573" y="8"/>
                    <a:pt x="614" y="25"/>
                  </a:cubicBezTo>
                  <a:cubicBezTo>
                    <a:pt x="656" y="42"/>
                    <a:pt x="689" y="66"/>
                    <a:pt x="715" y="97"/>
                  </a:cubicBezTo>
                  <a:cubicBezTo>
                    <a:pt x="741" y="127"/>
                    <a:pt x="759" y="164"/>
                    <a:pt x="769" y="206"/>
                  </a:cubicBezTo>
                  <a:cubicBezTo>
                    <a:pt x="780" y="248"/>
                    <a:pt x="785" y="295"/>
                    <a:pt x="785" y="346"/>
                  </a:cubicBezTo>
                  <a:cubicBezTo>
                    <a:pt x="785" y="970"/>
                    <a:pt x="785" y="970"/>
                    <a:pt x="785" y="970"/>
                  </a:cubicBezTo>
                  <a:cubicBezTo>
                    <a:pt x="629" y="970"/>
                    <a:pt x="629" y="970"/>
                    <a:pt x="629" y="970"/>
                  </a:cubicBezTo>
                  <a:cubicBezTo>
                    <a:pt x="629" y="328"/>
                    <a:pt x="629" y="328"/>
                    <a:pt x="629" y="328"/>
                  </a:cubicBezTo>
                  <a:cubicBezTo>
                    <a:pt x="629" y="269"/>
                    <a:pt x="612" y="223"/>
                    <a:pt x="577" y="189"/>
                  </a:cubicBezTo>
                  <a:cubicBezTo>
                    <a:pt x="543" y="154"/>
                    <a:pt x="496" y="137"/>
                    <a:pt x="436" y="137"/>
                  </a:cubicBezTo>
                  <a:cubicBezTo>
                    <a:pt x="388" y="137"/>
                    <a:pt x="347" y="145"/>
                    <a:pt x="312" y="159"/>
                  </a:cubicBezTo>
                  <a:cubicBezTo>
                    <a:pt x="277" y="174"/>
                    <a:pt x="248" y="195"/>
                    <a:pt x="225" y="222"/>
                  </a:cubicBezTo>
                  <a:cubicBezTo>
                    <a:pt x="202" y="249"/>
                    <a:pt x="185" y="280"/>
                    <a:pt x="173" y="316"/>
                  </a:cubicBezTo>
                  <a:cubicBezTo>
                    <a:pt x="161" y="352"/>
                    <a:pt x="155" y="392"/>
                    <a:pt x="155" y="434"/>
                  </a:cubicBezTo>
                  <a:cubicBezTo>
                    <a:pt x="155" y="970"/>
                    <a:pt x="155" y="970"/>
                    <a:pt x="155" y="970"/>
                  </a:cubicBezTo>
                  <a:cubicBezTo>
                    <a:pt x="0" y="970"/>
                    <a:pt x="0" y="970"/>
                    <a:pt x="0" y="970"/>
                  </a:cubicBezTo>
                  <a:cubicBezTo>
                    <a:pt x="0" y="22"/>
                    <a:pt x="0" y="22"/>
                    <a:pt x="0" y="22"/>
                  </a:cubicBezTo>
                  <a:lnTo>
                    <a:pt x="146" y="22"/>
                  </a:lnTo>
                  <a:close/>
                </a:path>
              </a:pathLst>
            </a:custGeom>
            <a:solidFill>
              <a:srgbClr val="378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7" name="Freeform 62"/>
            <p:cNvSpPr>
              <a:spLocks noEditPoints="1"/>
            </p:cNvSpPr>
            <p:nvPr/>
          </p:nvSpPr>
          <p:spPr bwMode="auto">
            <a:xfrm>
              <a:off x="2420938" y="3694113"/>
              <a:ext cx="87313" cy="134938"/>
            </a:xfrm>
            <a:custGeom>
              <a:avLst/>
              <a:gdLst>
                <a:gd name="T0" fmla="*/ 763 w 869"/>
                <a:gd name="T1" fmla="*/ 1238 h 1354"/>
                <a:gd name="T2" fmla="*/ 429 w 869"/>
                <a:gd name="T3" fmla="*/ 1354 h 1354"/>
                <a:gd name="T4" fmla="*/ 294 w 869"/>
                <a:gd name="T5" fmla="*/ 1339 h 1354"/>
                <a:gd name="T6" fmla="*/ 169 w 869"/>
                <a:gd name="T7" fmla="*/ 1291 h 1354"/>
                <a:gd name="T8" fmla="*/ 77 w 869"/>
                <a:gd name="T9" fmla="*/ 1205 h 1354"/>
                <a:gd name="T10" fmla="*/ 36 w 869"/>
                <a:gd name="T11" fmla="*/ 1075 h 1354"/>
                <a:gd name="T12" fmla="*/ 192 w 869"/>
                <a:gd name="T13" fmla="*/ 1075 h 1354"/>
                <a:gd name="T14" fmla="*/ 219 w 869"/>
                <a:gd name="T15" fmla="*/ 1146 h 1354"/>
                <a:gd name="T16" fmla="*/ 279 w 869"/>
                <a:gd name="T17" fmla="*/ 1194 h 1354"/>
                <a:gd name="T18" fmla="*/ 357 w 869"/>
                <a:gd name="T19" fmla="*/ 1221 h 1354"/>
                <a:gd name="T20" fmla="*/ 438 w 869"/>
                <a:gd name="T21" fmla="*/ 1229 h 1354"/>
                <a:gd name="T22" fmla="*/ 568 w 869"/>
                <a:gd name="T23" fmla="*/ 1202 h 1354"/>
                <a:gd name="T24" fmla="*/ 656 w 869"/>
                <a:gd name="T25" fmla="*/ 1129 h 1354"/>
                <a:gd name="T26" fmla="*/ 707 w 869"/>
                <a:gd name="T27" fmla="*/ 1016 h 1354"/>
                <a:gd name="T28" fmla="*/ 722 w 869"/>
                <a:gd name="T29" fmla="*/ 871 h 1354"/>
                <a:gd name="T30" fmla="*/ 722 w 869"/>
                <a:gd name="T31" fmla="*/ 809 h 1354"/>
                <a:gd name="T32" fmla="*/ 719 w 869"/>
                <a:gd name="T33" fmla="*/ 809 h 1354"/>
                <a:gd name="T34" fmla="*/ 597 w 869"/>
                <a:gd name="T35" fmla="*/ 938 h 1354"/>
                <a:gd name="T36" fmla="*/ 423 w 869"/>
                <a:gd name="T37" fmla="*/ 979 h 1354"/>
                <a:gd name="T38" fmla="*/ 238 w 869"/>
                <a:gd name="T39" fmla="*/ 941 h 1354"/>
                <a:gd name="T40" fmla="*/ 106 w 869"/>
                <a:gd name="T41" fmla="*/ 837 h 1354"/>
                <a:gd name="T42" fmla="*/ 26 w 869"/>
                <a:gd name="T43" fmla="*/ 685 h 1354"/>
                <a:gd name="T44" fmla="*/ 0 w 869"/>
                <a:gd name="T45" fmla="*/ 500 h 1354"/>
                <a:gd name="T46" fmla="*/ 22 w 869"/>
                <a:gd name="T47" fmla="*/ 327 h 1354"/>
                <a:gd name="T48" fmla="*/ 95 w 869"/>
                <a:gd name="T49" fmla="*/ 166 h 1354"/>
                <a:gd name="T50" fmla="*/ 231 w 869"/>
                <a:gd name="T51" fmla="*/ 46 h 1354"/>
                <a:gd name="T52" fmla="*/ 438 w 869"/>
                <a:gd name="T53" fmla="*/ 0 h 1354"/>
                <a:gd name="T54" fmla="*/ 603 w 869"/>
                <a:gd name="T55" fmla="*/ 39 h 1354"/>
                <a:gd name="T56" fmla="*/ 720 w 869"/>
                <a:gd name="T57" fmla="*/ 157 h 1354"/>
                <a:gd name="T58" fmla="*/ 722 w 869"/>
                <a:gd name="T59" fmla="*/ 157 h 1354"/>
                <a:gd name="T60" fmla="*/ 722 w 869"/>
                <a:gd name="T61" fmla="*/ 22 h 1354"/>
                <a:gd name="T62" fmla="*/ 869 w 869"/>
                <a:gd name="T63" fmla="*/ 22 h 1354"/>
                <a:gd name="T64" fmla="*/ 869 w 869"/>
                <a:gd name="T65" fmla="*/ 889 h 1354"/>
                <a:gd name="T66" fmla="*/ 763 w 869"/>
                <a:gd name="T67" fmla="*/ 1238 h 1354"/>
                <a:gd name="T68" fmla="*/ 564 w 869"/>
                <a:gd name="T69" fmla="*/ 811 h 1354"/>
                <a:gd name="T70" fmla="*/ 651 w 869"/>
                <a:gd name="T71" fmla="*/ 727 h 1354"/>
                <a:gd name="T72" fmla="*/ 699 w 869"/>
                <a:gd name="T73" fmla="*/ 609 h 1354"/>
                <a:gd name="T74" fmla="*/ 715 w 869"/>
                <a:gd name="T75" fmla="*/ 477 h 1354"/>
                <a:gd name="T76" fmla="*/ 700 w 869"/>
                <a:gd name="T77" fmla="*/ 354 h 1354"/>
                <a:gd name="T78" fmla="*/ 654 w 869"/>
                <a:gd name="T79" fmla="*/ 245 h 1354"/>
                <a:gd name="T80" fmla="*/ 570 w 869"/>
                <a:gd name="T81" fmla="*/ 167 h 1354"/>
                <a:gd name="T82" fmla="*/ 445 w 869"/>
                <a:gd name="T83" fmla="*/ 137 h 1354"/>
                <a:gd name="T84" fmla="*/ 317 w 869"/>
                <a:gd name="T85" fmla="*/ 166 h 1354"/>
                <a:gd name="T86" fmla="*/ 230 w 869"/>
                <a:gd name="T87" fmla="*/ 242 h 1354"/>
                <a:gd name="T88" fmla="*/ 180 w 869"/>
                <a:gd name="T89" fmla="*/ 352 h 1354"/>
                <a:gd name="T90" fmla="*/ 165 w 869"/>
                <a:gd name="T91" fmla="*/ 482 h 1354"/>
                <a:gd name="T92" fmla="*/ 177 w 869"/>
                <a:gd name="T93" fmla="*/ 611 h 1354"/>
                <a:gd name="T94" fmla="*/ 221 w 869"/>
                <a:gd name="T95" fmla="*/ 727 h 1354"/>
                <a:gd name="T96" fmla="*/ 304 w 869"/>
                <a:gd name="T97" fmla="*/ 811 h 1354"/>
                <a:gd name="T98" fmla="*/ 432 w 869"/>
                <a:gd name="T99" fmla="*/ 844 h 1354"/>
                <a:gd name="T100" fmla="*/ 564 w 869"/>
                <a:gd name="T101" fmla="*/ 811 h 1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69" h="1354">
                  <a:moveTo>
                    <a:pt x="763" y="1238"/>
                  </a:moveTo>
                  <a:cubicBezTo>
                    <a:pt x="692" y="1315"/>
                    <a:pt x="580" y="1354"/>
                    <a:pt x="429" y="1354"/>
                  </a:cubicBezTo>
                  <a:cubicBezTo>
                    <a:pt x="385" y="1354"/>
                    <a:pt x="340" y="1349"/>
                    <a:pt x="294" y="1339"/>
                  </a:cubicBezTo>
                  <a:cubicBezTo>
                    <a:pt x="248" y="1329"/>
                    <a:pt x="206" y="1313"/>
                    <a:pt x="169" y="1291"/>
                  </a:cubicBezTo>
                  <a:cubicBezTo>
                    <a:pt x="132" y="1269"/>
                    <a:pt x="101" y="1240"/>
                    <a:pt x="77" y="1205"/>
                  </a:cubicBezTo>
                  <a:cubicBezTo>
                    <a:pt x="52" y="1169"/>
                    <a:pt x="39" y="1126"/>
                    <a:pt x="36" y="1075"/>
                  </a:cubicBezTo>
                  <a:cubicBezTo>
                    <a:pt x="192" y="1075"/>
                    <a:pt x="192" y="1075"/>
                    <a:pt x="192" y="1075"/>
                  </a:cubicBezTo>
                  <a:cubicBezTo>
                    <a:pt x="193" y="1103"/>
                    <a:pt x="202" y="1127"/>
                    <a:pt x="219" y="1146"/>
                  </a:cubicBezTo>
                  <a:cubicBezTo>
                    <a:pt x="235" y="1166"/>
                    <a:pt x="255" y="1182"/>
                    <a:pt x="279" y="1194"/>
                  </a:cubicBezTo>
                  <a:cubicBezTo>
                    <a:pt x="303" y="1206"/>
                    <a:pt x="329" y="1215"/>
                    <a:pt x="357" y="1221"/>
                  </a:cubicBezTo>
                  <a:cubicBezTo>
                    <a:pt x="385" y="1226"/>
                    <a:pt x="412" y="1229"/>
                    <a:pt x="438" y="1229"/>
                  </a:cubicBezTo>
                  <a:cubicBezTo>
                    <a:pt x="489" y="1229"/>
                    <a:pt x="533" y="1220"/>
                    <a:pt x="568" y="1202"/>
                  </a:cubicBezTo>
                  <a:cubicBezTo>
                    <a:pt x="604" y="1184"/>
                    <a:pt x="633" y="1160"/>
                    <a:pt x="656" y="1129"/>
                  </a:cubicBezTo>
                  <a:cubicBezTo>
                    <a:pt x="679" y="1098"/>
                    <a:pt x="696" y="1060"/>
                    <a:pt x="707" y="1016"/>
                  </a:cubicBezTo>
                  <a:cubicBezTo>
                    <a:pt x="717" y="972"/>
                    <a:pt x="722" y="924"/>
                    <a:pt x="722" y="871"/>
                  </a:cubicBezTo>
                  <a:cubicBezTo>
                    <a:pt x="722" y="809"/>
                    <a:pt x="722" y="809"/>
                    <a:pt x="722" y="809"/>
                  </a:cubicBezTo>
                  <a:cubicBezTo>
                    <a:pt x="719" y="809"/>
                    <a:pt x="719" y="809"/>
                    <a:pt x="719" y="809"/>
                  </a:cubicBezTo>
                  <a:cubicBezTo>
                    <a:pt x="692" y="867"/>
                    <a:pt x="651" y="910"/>
                    <a:pt x="597" y="938"/>
                  </a:cubicBezTo>
                  <a:cubicBezTo>
                    <a:pt x="542" y="966"/>
                    <a:pt x="484" y="979"/>
                    <a:pt x="423" y="979"/>
                  </a:cubicBezTo>
                  <a:cubicBezTo>
                    <a:pt x="352" y="979"/>
                    <a:pt x="291" y="966"/>
                    <a:pt x="238" y="941"/>
                  </a:cubicBezTo>
                  <a:cubicBezTo>
                    <a:pt x="185" y="915"/>
                    <a:pt x="141" y="881"/>
                    <a:pt x="106" y="837"/>
                  </a:cubicBezTo>
                  <a:cubicBezTo>
                    <a:pt x="70" y="794"/>
                    <a:pt x="44" y="743"/>
                    <a:pt x="26" y="685"/>
                  </a:cubicBezTo>
                  <a:cubicBezTo>
                    <a:pt x="8" y="627"/>
                    <a:pt x="0" y="565"/>
                    <a:pt x="0" y="500"/>
                  </a:cubicBezTo>
                  <a:cubicBezTo>
                    <a:pt x="0" y="444"/>
                    <a:pt x="7" y="386"/>
                    <a:pt x="22" y="327"/>
                  </a:cubicBezTo>
                  <a:cubicBezTo>
                    <a:pt x="36" y="268"/>
                    <a:pt x="61" y="214"/>
                    <a:pt x="95" y="166"/>
                  </a:cubicBezTo>
                  <a:cubicBezTo>
                    <a:pt x="129" y="117"/>
                    <a:pt x="174" y="78"/>
                    <a:pt x="231" y="46"/>
                  </a:cubicBezTo>
                  <a:cubicBezTo>
                    <a:pt x="287" y="15"/>
                    <a:pt x="356" y="0"/>
                    <a:pt x="438" y="0"/>
                  </a:cubicBezTo>
                  <a:cubicBezTo>
                    <a:pt x="498" y="0"/>
                    <a:pt x="553" y="13"/>
                    <a:pt x="603" y="39"/>
                  </a:cubicBezTo>
                  <a:cubicBezTo>
                    <a:pt x="653" y="65"/>
                    <a:pt x="692" y="105"/>
                    <a:pt x="720" y="157"/>
                  </a:cubicBezTo>
                  <a:cubicBezTo>
                    <a:pt x="722" y="157"/>
                    <a:pt x="722" y="157"/>
                    <a:pt x="722" y="157"/>
                  </a:cubicBezTo>
                  <a:cubicBezTo>
                    <a:pt x="722" y="22"/>
                    <a:pt x="722" y="22"/>
                    <a:pt x="722" y="22"/>
                  </a:cubicBezTo>
                  <a:cubicBezTo>
                    <a:pt x="869" y="22"/>
                    <a:pt x="869" y="22"/>
                    <a:pt x="869" y="22"/>
                  </a:cubicBezTo>
                  <a:cubicBezTo>
                    <a:pt x="869" y="889"/>
                    <a:pt x="869" y="889"/>
                    <a:pt x="869" y="889"/>
                  </a:cubicBezTo>
                  <a:cubicBezTo>
                    <a:pt x="869" y="1045"/>
                    <a:pt x="834" y="1161"/>
                    <a:pt x="763" y="1238"/>
                  </a:cubicBezTo>
                  <a:close/>
                  <a:moveTo>
                    <a:pt x="564" y="811"/>
                  </a:moveTo>
                  <a:cubicBezTo>
                    <a:pt x="600" y="790"/>
                    <a:pt x="629" y="762"/>
                    <a:pt x="651" y="727"/>
                  </a:cubicBezTo>
                  <a:cubicBezTo>
                    <a:pt x="673" y="692"/>
                    <a:pt x="689" y="653"/>
                    <a:pt x="699" y="609"/>
                  </a:cubicBezTo>
                  <a:cubicBezTo>
                    <a:pt x="710" y="565"/>
                    <a:pt x="715" y="521"/>
                    <a:pt x="715" y="477"/>
                  </a:cubicBezTo>
                  <a:cubicBezTo>
                    <a:pt x="715" y="435"/>
                    <a:pt x="710" y="394"/>
                    <a:pt x="700" y="354"/>
                  </a:cubicBezTo>
                  <a:cubicBezTo>
                    <a:pt x="690" y="313"/>
                    <a:pt x="675" y="277"/>
                    <a:pt x="654" y="245"/>
                  </a:cubicBezTo>
                  <a:cubicBezTo>
                    <a:pt x="632" y="212"/>
                    <a:pt x="604" y="186"/>
                    <a:pt x="570" y="167"/>
                  </a:cubicBezTo>
                  <a:cubicBezTo>
                    <a:pt x="536" y="147"/>
                    <a:pt x="494" y="137"/>
                    <a:pt x="445" y="137"/>
                  </a:cubicBezTo>
                  <a:cubicBezTo>
                    <a:pt x="395" y="137"/>
                    <a:pt x="352" y="147"/>
                    <a:pt x="317" y="166"/>
                  </a:cubicBezTo>
                  <a:cubicBezTo>
                    <a:pt x="281" y="185"/>
                    <a:pt x="252" y="210"/>
                    <a:pt x="230" y="242"/>
                  </a:cubicBezTo>
                  <a:cubicBezTo>
                    <a:pt x="207" y="274"/>
                    <a:pt x="191" y="310"/>
                    <a:pt x="180" y="352"/>
                  </a:cubicBezTo>
                  <a:cubicBezTo>
                    <a:pt x="170" y="393"/>
                    <a:pt x="165" y="437"/>
                    <a:pt x="165" y="482"/>
                  </a:cubicBezTo>
                  <a:cubicBezTo>
                    <a:pt x="165" y="525"/>
                    <a:pt x="169" y="568"/>
                    <a:pt x="177" y="611"/>
                  </a:cubicBezTo>
                  <a:cubicBezTo>
                    <a:pt x="186" y="653"/>
                    <a:pt x="201" y="692"/>
                    <a:pt x="221" y="727"/>
                  </a:cubicBezTo>
                  <a:cubicBezTo>
                    <a:pt x="242" y="762"/>
                    <a:pt x="270" y="790"/>
                    <a:pt x="304" y="811"/>
                  </a:cubicBezTo>
                  <a:cubicBezTo>
                    <a:pt x="338" y="833"/>
                    <a:pt x="381" y="844"/>
                    <a:pt x="432" y="844"/>
                  </a:cubicBezTo>
                  <a:cubicBezTo>
                    <a:pt x="484" y="844"/>
                    <a:pt x="528" y="833"/>
                    <a:pt x="564" y="811"/>
                  </a:cubicBezTo>
                  <a:close/>
                </a:path>
              </a:pathLst>
            </a:custGeom>
            <a:solidFill>
              <a:srgbClr val="378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8" name="Freeform 63"/>
            <p:cNvSpPr>
              <a:spLocks/>
            </p:cNvSpPr>
            <p:nvPr/>
          </p:nvSpPr>
          <p:spPr bwMode="auto">
            <a:xfrm>
              <a:off x="2566988" y="3657600"/>
              <a:ext cx="52388" cy="133350"/>
            </a:xfrm>
            <a:custGeom>
              <a:avLst/>
              <a:gdLst>
                <a:gd name="T0" fmla="*/ 0 w 522"/>
                <a:gd name="T1" fmla="*/ 513 h 1324"/>
                <a:gd name="T2" fmla="*/ 0 w 522"/>
                <a:gd name="T3" fmla="*/ 376 h 1324"/>
                <a:gd name="T4" fmla="*/ 159 w 522"/>
                <a:gd name="T5" fmla="*/ 376 h 1324"/>
                <a:gd name="T6" fmla="*/ 159 w 522"/>
                <a:gd name="T7" fmla="*/ 234 h 1324"/>
                <a:gd name="T8" fmla="*/ 226 w 522"/>
                <a:gd name="T9" fmla="*/ 59 h 1324"/>
                <a:gd name="T10" fmla="*/ 422 w 522"/>
                <a:gd name="T11" fmla="*/ 0 h 1324"/>
                <a:gd name="T12" fmla="*/ 472 w 522"/>
                <a:gd name="T13" fmla="*/ 3 h 1324"/>
                <a:gd name="T14" fmla="*/ 522 w 522"/>
                <a:gd name="T15" fmla="*/ 14 h 1324"/>
                <a:gd name="T16" fmla="*/ 522 w 522"/>
                <a:gd name="T17" fmla="*/ 150 h 1324"/>
                <a:gd name="T18" fmla="*/ 478 w 522"/>
                <a:gd name="T19" fmla="*/ 140 h 1324"/>
                <a:gd name="T20" fmla="*/ 434 w 522"/>
                <a:gd name="T21" fmla="*/ 137 h 1324"/>
                <a:gd name="T22" fmla="*/ 346 w 522"/>
                <a:gd name="T23" fmla="*/ 159 h 1324"/>
                <a:gd name="T24" fmla="*/ 315 w 522"/>
                <a:gd name="T25" fmla="*/ 244 h 1324"/>
                <a:gd name="T26" fmla="*/ 315 w 522"/>
                <a:gd name="T27" fmla="*/ 376 h 1324"/>
                <a:gd name="T28" fmla="*/ 499 w 522"/>
                <a:gd name="T29" fmla="*/ 376 h 1324"/>
                <a:gd name="T30" fmla="*/ 499 w 522"/>
                <a:gd name="T31" fmla="*/ 513 h 1324"/>
                <a:gd name="T32" fmla="*/ 315 w 522"/>
                <a:gd name="T33" fmla="*/ 513 h 1324"/>
                <a:gd name="T34" fmla="*/ 315 w 522"/>
                <a:gd name="T35" fmla="*/ 1324 h 1324"/>
                <a:gd name="T36" fmla="*/ 159 w 522"/>
                <a:gd name="T37" fmla="*/ 1324 h 1324"/>
                <a:gd name="T38" fmla="*/ 159 w 522"/>
                <a:gd name="T39" fmla="*/ 513 h 1324"/>
                <a:gd name="T40" fmla="*/ 0 w 522"/>
                <a:gd name="T41" fmla="*/ 513 h 1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22" h="1324">
                  <a:moveTo>
                    <a:pt x="0" y="513"/>
                  </a:moveTo>
                  <a:cubicBezTo>
                    <a:pt x="0" y="376"/>
                    <a:pt x="0" y="376"/>
                    <a:pt x="0" y="376"/>
                  </a:cubicBezTo>
                  <a:cubicBezTo>
                    <a:pt x="159" y="376"/>
                    <a:pt x="159" y="376"/>
                    <a:pt x="159" y="376"/>
                  </a:cubicBezTo>
                  <a:cubicBezTo>
                    <a:pt x="159" y="234"/>
                    <a:pt x="159" y="234"/>
                    <a:pt x="159" y="234"/>
                  </a:cubicBezTo>
                  <a:cubicBezTo>
                    <a:pt x="159" y="157"/>
                    <a:pt x="182" y="99"/>
                    <a:pt x="226" y="59"/>
                  </a:cubicBezTo>
                  <a:cubicBezTo>
                    <a:pt x="271" y="19"/>
                    <a:pt x="336" y="0"/>
                    <a:pt x="422" y="0"/>
                  </a:cubicBezTo>
                  <a:cubicBezTo>
                    <a:pt x="436" y="0"/>
                    <a:pt x="453" y="1"/>
                    <a:pt x="472" y="3"/>
                  </a:cubicBezTo>
                  <a:cubicBezTo>
                    <a:pt x="491" y="6"/>
                    <a:pt x="508" y="9"/>
                    <a:pt x="522" y="14"/>
                  </a:cubicBezTo>
                  <a:cubicBezTo>
                    <a:pt x="522" y="150"/>
                    <a:pt x="522" y="150"/>
                    <a:pt x="522" y="150"/>
                  </a:cubicBezTo>
                  <a:cubicBezTo>
                    <a:pt x="509" y="145"/>
                    <a:pt x="494" y="142"/>
                    <a:pt x="478" y="140"/>
                  </a:cubicBezTo>
                  <a:cubicBezTo>
                    <a:pt x="462" y="138"/>
                    <a:pt x="448" y="137"/>
                    <a:pt x="434" y="137"/>
                  </a:cubicBezTo>
                  <a:cubicBezTo>
                    <a:pt x="396" y="137"/>
                    <a:pt x="367" y="145"/>
                    <a:pt x="346" y="159"/>
                  </a:cubicBezTo>
                  <a:cubicBezTo>
                    <a:pt x="326" y="174"/>
                    <a:pt x="315" y="202"/>
                    <a:pt x="315" y="244"/>
                  </a:cubicBezTo>
                  <a:cubicBezTo>
                    <a:pt x="315" y="376"/>
                    <a:pt x="315" y="376"/>
                    <a:pt x="315" y="376"/>
                  </a:cubicBezTo>
                  <a:cubicBezTo>
                    <a:pt x="499" y="376"/>
                    <a:pt x="499" y="376"/>
                    <a:pt x="499" y="376"/>
                  </a:cubicBezTo>
                  <a:cubicBezTo>
                    <a:pt x="499" y="513"/>
                    <a:pt x="499" y="513"/>
                    <a:pt x="499" y="513"/>
                  </a:cubicBezTo>
                  <a:cubicBezTo>
                    <a:pt x="315" y="513"/>
                    <a:pt x="315" y="513"/>
                    <a:pt x="315" y="513"/>
                  </a:cubicBezTo>
                  <a:cubicBezTo>
                    <a:pt x="315" y="1324"/>
                    <a:pt x="315" y="1324"/>
                    <a:pt x="315" y="1324"/>
                  </a:cubicBezTo>
                  <a:cubicBezTo>
                    <a:pt x="159" y="1324"/>
                    <a:pt x="159" y="1324"/>
                    <a:pt x="159" y="1324"/>
                  </a:cubicBezTo>
                  <a:cubicBezTo>
                    <a:pt x="159" y="513"/>
                    <a:pt x="159" y="513"/>
                    <a:pt x="159" y="513"/>
                  </a:cubicBezTo>
                  <a:lnTo>
                    <a:pt x="0" y="513"/>
                  </a:lnTo>
                  <a:close/>
                </a:path>
              </a:pathLst>
            </a:custGeom>
            <a:solidFill>
              <a:srgbClr val="378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9" name="Freeform 64"/>
            <p:cNvSpPr>
              <a:spLocks noEditPoints="1"/>
            </p:cNvSpPr>
            <p:nvPr/>
          </p:nvSpPr>
          <p:spPr bwMode="auto">
            <a:xfrm>
              <a:off x="2625726" y="3694113"/>
              <a:ext cx="92075" cy="98425"/>
            </a:xfrm>
            <a:custGeom>
              <a:avLst/>
              <a:gdLst>
                <a:gd name="T0" fmla="*/ 29 w 921"/>
                <a:gd name="T1" fmla="*/ 301 h 990"/>
                <a:gd name="T2" fmla="*/ 117 w 921"/>
                <a:gd name="T3" fmla="*/ 144 h 990"/>
                <a:gd name="T4" fmla="*/ 262 w 921"/>
                <a:gd name="T5" fmla="*/ 38 h 990"/>
                <a:gd name="T6" fmla="*/ 460 w 921"/>
                <a:gd name="T7" fmla="*/ 0 h 990"/>
                <a:gd name="T8" fmla="*/ 659 w 921"/>
                <a:gd name="T9" fmla="*/ 38 h 990"/>
                <a:gd name="T10" fmla="*/ 803 w 921"/>
                <a:gd name="T11" fmla="*/ 144 h 990"/>
                <a:gd name="T12" fmla="*/ 892 w 921"/>
                <a:gd name="T13" fmla="*/ 301 h 990"/>
                <a:gd name="T14" fmla="*/ 921 w 921"/>
                <a:gd name="T15" fmla="*/ 497 h 990"/>
                <a:gd name="T16" fmla="*/ 892 w 921"/>
                <a:gd name="T17" fmla="*/ 691 h 990"/>
                <a:gd name="T18" fmla="*/ 803 w 921"/>
                <a:gd name="T19" fmla="*/ 848 h 990"/>
                <a:gd name="T20" fmla="*/ 659 w 921"/>
                <a:gd name="T21" fmla="*/ 953 h 990"/>
                <a:gd name="T22" fmla="*/ 460 w 921"/>
                <a:gd name="T23" fmla="*/ 990 h 990"/>
                <a:gd name="T24" fmla="*/ 262 w 921"/>
                <a:gd name="T25" fmla="*/ 953 h 990"/>
                <a:gd name="T26" fmla="*/ 117 w 921"/>
                <a:gd name="T27" fmla="*/ 848 h 990"/>
                <a:gd name="T28" fmla="*/ 29 w 921"/>
                <a:gd name="T29" fmla="*/ 691 h 990"/>
                <a:gd name="T30" fmla="*/ 0 w 921"/>
                <a:gd name="T31" fmla="*/ 497 h 990"/>
                <a:gd name="T32" fmla="*/ 29 w 921"/>
                <a:gd name="T33" fmla="*/ 301 h 990"/>
                <a:gd name="T34" fmla="*/ 188 w 921"/>
                <a:gd name="T35" fmla="*/ 650 h 990"/>
                <a:gd name="T36" fmla="*/ 251 w 921"/>
                <a:gd name="T37" fmla="*/ 762 h 990"/>
                <a:gd name="T38" fmla="*/ 346 w 921"/>
                <a:gd name="T39" fmla="*/ 831 h 990"/>
                <a:gd name="T40" fmla="*/ 460 w 921"/>
                <a:gd name="T41" fmla="*/ 855 h 990"/>
                <a:gd name="T42" fmla="*/ 575 w 921"/>
                <a:gd name="T43" fmla="*/ 831 h 990"/>
                <a:gd name="T44" fmla="*/ 670 w 921"/>
                <a:gd name="T45" fmla="*/ 762 h 990"/>
                <a:gd name="T46" fmla="*/ 733 w 921"/>
                <a:gd name="T47" fmla="*/ 650 h 990"/>
                <a:gd name="T48" fmla="*/ 756 w 921"/>
                <a:gd name="T49" fmla="*/ 497 h 990"/>
                <a:gd name="T50" fmla="*/ 733 w 921"/>
                <a:gd name="T51" fmla="*/ 344 h 990"/>
                <a:gd name="T52" fmla="*/ 670 w 921"/>
                <a:gd name="T53" fmla="*/ 231 h 990"/>
                <a:gd name="T54" fmla="*/ 575 w 921"/>
                <a:gd name="T55" fmla="*/ 161 h 990"/>
                <a:gd name="T56" fmla="*/ 460 w 921"/>
                <a:gd name="T57" fmla="*/ 137 h 990"/>
                <a:gd name="T58" fmla="*/ 346 w 921"/>
                <a:gd name="T59" fmla="*/ 161 h 990"/>
                <a:gd name="T60" fmla="*/ 251 w 921"/>
                <a:gd name="T61" fmla="*/ 231 h 990"/>
                <a:gd name="T62" fmla="*/ 188 w 921"/>
                <a:gd name="T63" fmla="*/ 344 h 990"/>
                <a:gd name="T64" fmla="*/ 165 w 921"/>
                <a:gd name="T65" fmla="*/ 497 h 990"/>
                <a:gd name="T66" fmla="*/ 188 w 921"/>
                <a:gd name="T67" fmla="*/ 650 h 9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21" h="990">
                  <a:moveTo>
                    <a:pt x="29" y="301"/>
                  </a:moveTo>
                  <a:cubicBezTo>
                    <a:pt x="49" y="241"/>
                    <a:pt x="78" y="188"/>
                    <a:pt x="117" y="144"/>
                  </a:cubicBezTo>
                  <a:cubicBezTo>
                    <a:pt x="156" y="99"/>
                    <a:pt x="205" y="64"/>
                    <a:pt x="262" y="38"/>
                  </a:cubicBezTo>
                  <a:cubicBezTo>
                    <a:pt x="320" y="12"/>
                    <a:pt x="386" y="0"/>
                    <a:pt x="460" y="0"/>
                  </a:cubicBezTo>
                  <a:cubicBezTo>
                    <a:pt x="536" y="0"/>
                    <a:pt x="603" y="12"/>
                    <a:pt x="659" y="38"/>
                  </a:cubicBezTo>
                  <a:cubicBezTo>
                    <a:pt x="716" y="64"/>
                    <a:pt x="764" y="99"/>
                    <a:pt x="803" y="144"/>
                  </a:cubicBezTo>
                  <a:cubicBezTo>
                    <a:pt x="843" y="188"/>
                    <a:pt x="872" y="241"/>
                    <a:pt x="892" y="301"/>
                  </a:cubicBezTo>
                  <a:cubicBezTo>
                    <a:pt x="911" y="362"/>
                    <a:pt x="921" y="427"/>
                    <a:pt x="921" y="497"/>
                  </a:cubicBezTo>
                  <a:cubicBezTo>
                    <a:pt x="921" y="567"/>
                    <a:pt x="911" y="631"/>
                    <a:pt x="892" y="691"/>
                  </a:cubicBezTo>
                  <a:cubicBezTo>
                    <a:pt x="872" y="751"/>
                    <a:pt x="843" y="803"/>
                    <a:pt x="803" y="848"/>
                  </a:cubicBezTo>
                  <a:cubicBezTo>
                    <a:pt x="764" y="893"/>
                    <a:pt x="716" y="928"/>
                    <a:pt x="659" y="953"/>
                  </a:cubicBezTo>
                  <a:cubicBezTo>
                    <a:pt x="603" y="978"/>
                    <a:pt x="536" y="990"/>
                    <a:pt x="460" y="990"/>
                  </a:cubicBezTo>
                  <a:cubicBezTo>
                    <a:pt x="386" y="990"/>
                    <a:pt x="320" y="978"/>
                    <a:pt x="262" y="953"/>
                  </a:cubicBezTo>
                  <a:cubicBezTo>
                    <a:pt x="205" y="928"/>
                    <a:pt x="156" y="893"/>
                    <a:pt x="117" y="848"/>
                  </a:cubicBezTo>
                  <a:cubicBezTo>
                    <a:pt x="78" y="803"/>
                    <a:pt x="49" y="751"/>
                    <a:pt x="29" y="691"/>
                  </a:cubicBezTo>
                  <a:cubicBezTo>
                    <a:pt x="10" y="631"/>
                    <a:pt x="0" y="567"/>
                    <a:pt x="0" y="497"/>
                  </a:cubicBezTo>
                  <a:cubicBezTo>
                    <a:pt x="0" y="427"/>
                    <a:pt x="10" y="362"/>
                    <a:pt x="29" y="301"/>
                  </a:cubicBezTo>
                  <a:close/>
                  <a:moveTo>
                    <a:pt x="188" y="650"/>
                  </a:moveTo>
                  <a:cubicBezTo>
                    <a:pt x="203" y="695"/>
                    <a:pt x="224" y="732"/>
                    <a:pt x="251" y="762"/>
                  </a:cubicBezTo>
                  <a:cubicBezTo>
                    <a:pt x="278" y="792"/>
                    <a:pt x="310" y="815"/>
                    <a:pt x="346" y="831"/>
                  </a:cubicBezTo>
                  <a:cubicBezTo>
                    <a:pt x="382" y="847"/>
                    <a:pt x="420" y="855"/>
                    <a:pt x="460" y="855"/>
                  </a:cubicBezTo>
                  <a:cubicBezTo>
                    <a:pt x="501" y="855"/>
                    <a:pt x="539" y="847"/>
                    <a:pt x="575" y="831"/>
                  </a:cubicBezTo>
                  <a:cubicBezTo>
                    <a:pt x="611" y="815"/>
                    <a:pt x="643" y="792"/>
                    <a:pt x="670" y="762"/>
                  </a:cubicBezTo>
                  <a:cubicBezTo>
                    <a:pt x="696" y="732"/>
                    <a:pt x="718" y="695"/>
                    <a:pt x="733" y="650"/>
                  </a:cubicBezTo>
                  <a:cubicBezTo>
                    <a:pt x="748" y="605"/>
                    <a:pt x="756" y="554"/>
                    <a:pt x="756" y="497"/>
                  </a:cubicBezTo>
                  <a:cubicBezTo>
                    <a:pt x="756" y="439"/>
                    <a:pt x="748" y="388"/>
                    <a:pt x="733" y="344"/>
                  </a:cubicBezTo>
                  <a:cubicBezTo>
                    <a:pt x="718" y="299"/>
                    <a:pt x="696" y="261"/>
                    <a:pt x="670" y="231"/>
                  </a:cubicBezTo>
                  <a:cubicBezTo>
                    <a:pt x="643" y="200"/>
                    <a:pt x="611" y="177"/>
                    <a:pt x="575" y="161"/>
                  </a:cubicBezTo>
                  <a:cubicBezTo>
                    <a:pt x="539" y="145"/>
                    <a:pt x="501" y="137"/>
                    <a:pt x="460" y="137"/>
                  </a:cubicBezTo>
                  <a:cubicBezTo>
                    <a:pt x="420" y="137"/>
                    <a:pt x="382" y="145"/>
                    <a:pt x="346" y="161"/>
                  </a:cubicBezTo>
                  <a:cubicBezTo>
                    <a:pt x="310" y="177"/>
                    <a:pt x="278" y="200"/>
                    <a:pt x="251" y="231"/>
                  </a:cubicBezTo>
                  <a:cubicBezTo>
                    <a:pt x="224" y="261"/>
                    <a:pt x="203" y="299"/>
                    <a:pt x="188" y="344"/>
                  </a:cubicBezTo>
                  <a:cubicBezTo>
                    <a:pt x="173" y="388"/>
                    <a:pt x="165" y="439"/>
                    <a:pt x="165" y="497"/>
                  </a:cubicBezTo>
                  <a:cubicBezTo>
                    <a:pt x="165" y="554"/>
                    <a:pt x="173" y="605"/>
                    <a:pt x="188" y="650"/>
                  </a:cubicBezTo>
                  <a:close/>
                </a:path>
              </a:pathLst>
            </a:custGeom>
            <a:solidFill>
              <a:srgbClr val="378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0" name="Freeform 65"/>
            <p:cNvSpPr>
              <a:spLocks/>
            </p:cNvSpPr>
            <p:nvPr/>
          </p:nvSpPr>
          <p:spPr bwMode="auto">
            <a:xfrm>
              <a:off x="2736851" y="3692525"/>
              <a:ext cx="49213" cy="98425"/>
            </a:xfrm>
            <a:custGeom>
              <a:avLst/>
              <a:gdLst>
                <a:gd name="T0" fmla="*/ 147 w 499"/>
                <a:gd name="T1" fmla="*/ 25 h 973"/>
                <a:gd name="T2" fmla="*/ 147 w 499"/>
                <a:gd name="T3" fmla="*/ 225 h 973"/>
                <a:gd name="T4" fmla="*/ 150 w 499"/>
                <a:gd name="T5" fmla="*/ 225 h 973"/>
                <a:gd name="T6" fmla="*/ 290 w 499"/>
                <a:gd name="T7" fmla="*/ 54 h 973"/>
                <a:gd name="T8" fmla="*/ 499 w 499"/>
                <a:gd name="T9" fmla="*/ 3 h 973"/>
                <a:gd name="T10" fmla="*/ 499 w 499"/>
                <a:gd name="T11" fmla="*/ 168 h 973"/>
                <a:gd name="T12" fmla="*/ 339 w 499"/>
                <a:gd name="T13" fmla="*/ 193 h 973"/>
                <a:gd name="T14" fmla="*/ 233 w 499"/>
                <a:gd name="T15" fmla="*/ 269 h 973"/>
                <a:gd name="T16" fmla="*/ 174 w 499"/>
                <a:gd name="T17" fmla="*/ 389 h 973"/>
                <a:gd name="T18" fmla="*/ 156 w 499"/>
                <a:gd name="T19" fmla="*/ 551 h 973"/>
                <a:gd name="T20" fmla="*/ 156 w 499"/>
                <a:gd name="T21" fmla="*/ 973 h 973"/>
                <a:gd name="T22" fmla="*/ 0 w 499"/>
                <a:gd name="T23" fmla="*/ 973 h 973"/>
                <a:gd name="T24" fmla="*/ 0 w 499"/>
                <a:gd name="T25" fmla="*/ 25 h 973"/>
                <a:gd name="T26" fmla="*/ 147 w 499"/>
                <a:gd name="T27" fmla="*/ 25 h 9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99" h="973">
                  <a:moveTo>
                    <a:pt x="147" y="25"/>
                  </a:moveTo>
                  <a:cubicBezTo>
                    <a:pt x="147" y="225"/>
                    <a:pt x="147" y="225"/>
                    <a:pt x="147" y="225"/>
                  </a:cubicBezTo>
                  <a:cubicBezTo>
                    <a:pt x="150" y="225"/>
                    <a:pt x="150" y="225"/>
                    <a:pt x="150" y="225"/>
                  </a:cubicBezTo>
                  <a:cubicBezTo>
                    <a:pt x="188" y="148"/>
                    <a:pt x="235" y="91"/>
                    <a:pt x="290" y="54"/>
                  </a:cubicBezTo>
                  <a:cubicBezTo>
                    <a:pt x="345" y="17"/>
                    <a:pt x="414" y="0"/>
                    <a:pt x="499" y="3"/>
                  </a:cubicBezTo>
                  <a:cubicBezTo>
                    <a:pt x="499" y="168"/>
                    <a:pt x="499" y="168"/>
                    <a:pt x="499" y="168"/>
                  </a:cubicBezTo>
                  <a:cubicBezTo>
                    <a:pt x="436" y="168"/>
                    <a:pt x="383" y="176"/>
                    <a:pt x="339" y="193"/>
                  </a:cubicBezTo>
                  <a:cubicBezTo>
                    <a:pt x="295" y="211"/>
                    <a:pt x="260" y="236"/>
                    <a:pt x="233" y="269"/>
                  </a:cubicBezTo>
                  <a:cubicBezTo>
                    <a:pt x="206" y="302"/>
                    <a:pt x="186" y="342"/>
                    <a:pt x="174" y="389"/>
                  </a:cubicBezTo>
                  <a:cubicBezTo>
                    <a:pt x="162" y="436"/>
                    <a:pt x="156" y="490"/>
                    <a:pt x="156" y="551"/>
                  </a:cubicBezTo>
                  <a:cubicBezTo>
                    <a:pt x="156" y="973"/>
                    <a:pt x="156" y="973"/>
                    <a:pt x="156" y="973"/>
                  </a:cubicBezTo>
                  <a:cubicBezTo>
                    <a:pt x="0" y="973"/>
                    <a:pt x="0" y="973"/>
                    <a:pt x="0" y="973"/>
                  </a:cubicBezTo>
                  <a:cubicBezTo>
                    <a:pt x="0" y="25"/>
                    <a:pt x="0" y="25"/>
                    <a:pt x="0" y="25"/>
                  </a:cubicBezTo>
                  <a:lnTo>
                    <a:pt x="147" y="25"/>
                  </a:lnTo>
                  <a:close/>
                </a:path>
              </a:pathLst>
            </a:custGeom>
            <a:solidFill>
              <a:srgbClr val="378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1" name="Freeform 66"/>
            <p:cNvSpPr>
              <a:spLocks noEditPoints="1"/>
            </p:cNvSpPr>
            <p:nvPr/>
          </p:nvSpPr>
          <p:spPr bwMode="auto">
            <a:xfrm>
              <a:off x="2844801" y="3694113"/>
              <a:ext cx="90488" cy="98425"/>
            </a:xfrm>
            <a:custGeom>
              <a:avLst/>
              <a:gdLst>
                <a:gd name="T0" fmla="*/ 780 w 892"/>
                <a:gd name="T1" fmla="*/ 990 h 990"/>
                <a:gd name="T2" fmla="*/ 684 w 892"/>
                <a:gd name="T3" fmla="*/ 956 h 990"/>
                <a:gd name="T4" fmla="*/ 648 w 892"/>
                <a:gd name="T5" fmla="*/ 845 h 990"/>
                <a:gd name="T6" fmla="*/ 499 w 892"/>
                <a:gd name="T7" fmla="*/ 956 h 990"/>
                <a:gd name="T8" fmla="*/ 314 w 892"/>
                <a:gd name="T9" fmla="*/ 990 h 990"/>
                <a:gd name="T10" fmla="*/ 193 w 892"/>
                <a:gd name="T11" fmla="*/ 977 h 990"/>
                <a:gd name="T12" fmla="*/ 93 w 892"/>
                <a:gd name="T13" fmla="*/ 931 h 990"/>
                <a:gd name="T14" fmla="*/ 25 w 892"/>
                <a:gd name="T15" fmla="*/ 848 h 990"/>
                <a:gd name="T16" fmla="*/ 0 w 892"/>
                <a:gd name="T17" fmla="*/ 726 h 990"/>
                <a:gd name="T18" fmla="*/ 28 w 892"/>
                <a:gd name="T19" fmla="*/ 594 h 990"/>
                <a:gd name="T20" fmla="*/ 100 w 892"/>
                <a:gd name="T21" fmla="*/ 511 h 990"/>
                <a:gd name="T22" fmla="*/ 203 w 892"/>
                <a:gd name="T23" fmla="*/ 462 h 990"/>
                <a:gd name="T24" fmla="*/ 322 w 892"/>
                <a:gd name="T25" fmla="*/ 434 h 990"/>
                <a:gd name="T26" fmla="*/ 444 w 892"/>
                <a:gd name="T27" fmla="*/ 415 h 990"/>
                <a:gd name="T28" fmla="*/ 545 w 892"/>
                <a:gd name="T29" fmla="*/ 397 h 990"/>
                <a:gd name="T30" fmla="*/ 615 w 892"/>
                <a:gd name="T31" fmla="*/ 362 h 990"/>
                <a:gd name="T32" fmla="*/ 641 w 892"/>
                <a:gd name="T33" fmla="*/ 295 h 990"/>
                <a:gd name="T34" fmla="*/ 621 w 892"/>
                <a:gd name="T35" fmla="*/ 212 h 990"/>
                <a:gd name="T36" fmla="*/ 572 w 892"/>
                <a:gd name="T37" fmla="*/ 165 h 990"/>
                <a:gd name="T38" fmla="*/ 504 w 892"/>
                <a:gd name="T39" fmla="*/ 143 h 990"/>
                <a:gd name="T40" fmla="*/ 430 w 892"/>
                <a:gd name="T41" fmla="*/ 137 h 990"/>
                <a:gd name="T42" fmla="*/ 265 w 892"/>
                <a:gd name="T43" fmla="*/ 175 h 990"/>
                <a:gd name="T44" fmla="*/ 193 w 892"/>
                <a:gd name="T45" fmla="*/ 317 h 990"/>
                <a:gd name="T46" fmla="*/ 37 w 892"/>
                <a:gd name="T47" fmla="*/ 317 h 990"/>
                <a:gd name="T48" fmla="*/ 74 w 892"/>
                <a:gd name="T49" fmla="*/ 168 h 990"/>
                <a:gd name="T50" fmla="*/ 162 w 892"/>
                <a:gd name="T51" fmla="*/ 70 h 990"/>
                <a:gd name="T52" fmla="*/ 289 w 892"/>
                <a:gd name="T53" fmla="*/ 16 h 990"/>
                <a:gd name="T54" fmla="*/ 439 w 892"/>
                <a:gd name="T55" fmla="*/ 0 h 990"/>
                <a:gd name="T56" fmla="*/ 566 w 892"/>
                <a:gd name="T57" fmla="*/ 9 h 990"/>
                <a:gd name="T58" fmla="*/ 681 w 892"/>
                <a:gd name="T59" fmla="*/ 46 h 990"/>
                <a:gd name="T60" fmla="*/ 764 w 892"/>
                <a:gd name="T61" fmla="*/ 126 h 990"/>
                <a:gd name="T62" fmla="*/ 795 w 892"/>
                <a:gd name="T63" fmla="*/ 260 h 990"/>
                <a:gd name="T64" fmla="*/ 795 w 892"/>
                <a:gd name="T65" fmla="*/ 748 h 990"/>
                <a:gd name="T66" fmla="*/ 801 w 892"/>
                <a:gd name="T67" fmla="*/ 829 h 990"/>
                <a:gd name="T68" fmla="*/ 844 w 892"/>
                <a:gd name="T69" fmla="*/ 855 h 990"/>
                <a:gd name="T70" fmla="*/ 892 w 892"/>
                <a:gd name="T71" fmla="*/ 845 h 990"/>
                <a:gd name="T72" fmla="*/ 892 w 892"/>
                <a:gd name="T73" fmla="*/ 966 h 990"/>
                <a:gd name="T74" fmla="*/ 780 w 892"/>
                <a:gd name="T75" fmla="*/ 990 h 990"/>
                <a:gd name="T76" fmla="*/ 562 w 892"/>
                <a:gd name="T77" fmla="*/ 512 h 990"/>
                <a:gd name="T78" fmla="*/ 462 w 892"/>
                <a:gd name="T79" fmla="*/ 529 h 990"/>
                <a:gd name="T80" fmla="*/ 356 w 892"/>
                <a:gd name="T81" fmla="*/ 544 h 990"/>
                <a:gd name="T82" fmla="*/ 261 w 892"/>
                <a:gd name="T83" fmla="*/ 570 h 990"/>
                <a:gd name="T84" fmla="*/ 192 w 892"/>
                <a:gd name="T85" fmla="*/ 622 h 990"/>
                <a:gd name="T86" fmla="*/ 166 w 892"/>
                <a:gd name="T87" fmla="*/ 715 h 990"/>
                <a:gd name="T88" fmla="*/ 181 w 892"/>
                <a:gd name="T89" fmla="*/ 780 h 990"/>
                <a:gd name="T90" fmla="*/ 222 w 892"/>
                <a:gd name="T91" fmla="*/ 823 h 990"/>
                <a:gd name="T92" fmla="*/ 280 w 892"/>
                <a:gd name="T93" fmla="*/ 847 h 990"/>
                <a:gd name="T94" fmla="*/ 349 w 892"/>
                <a:gd name="T95" fmla="*/ 855 h 990"/>
                <a:gd name="T96" fmla="*/ 481 w 892"/>
                <a:gd name="T97" fmla="*/ 833 h 990"/>
                <a:gd name="T98" fmla="*/ 571 w 892"/>
                <a:gd name="T99" fmla="*/ 780 h 990"/>
                <a:gd name="T100" fmla="*/ 622 w 892"/>
                <a:gd name="T101" fmla="*/ 711 h 990"/>
                <a:gd name="T102" fmla="*/ 639 w 892"/>
                <a:gd name="T103" fmla="*/ 640 h 990"/>
                <a:gd name="T104" fmla="*/ 639 w 892"/>
                <a:gd name="T105" fmla="*/ 480 h 990"/>
                <a:gd name="T106" fmla="*/ 562 w 892"/>
                <a:gd name="T107" fmla="*/ 512 h 9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892" h="990">
                  <a:moveTo>
                    <a:pt x="780" y="990"/>
                  </a:moveTo>
                  <a:cubicBezTo>
                    <a:pt x="740" y="990"/>
                    <a:pt x="708" y="979"/>
                    <a:pt x="684" y="956"/>
                  </a:cubicBezTo>
                  <a:cubicBezTo>
                    <a:pt x="660" y="934"/>
                    <a:pt x="648" y="897"/>
                    <a:pt x="648" y="845"/>
                  </a:cubicBezTo>
                  <a:cubicBezTo>
                    <a:pt x="605" y="897"/>
                    <a:pt x="555" y="934"/>
                    <a:pt x="499" y="956"/>
                  </a:cubicBezTo>
                  <a:cubicBezTo>
                    <a:pt x="442" y="979"/>
                    <a:pt x="380" y="990"/>
                    <a:pt x="314" y="990"/>
                  </a:cubicBezTo>
                  <a:cubicBezTo>
                    <a:pt x="271" y="990"/>
                    <a:pt x="231" y="986"/>
                    <a:pt x="193" y="977"/>
                  </a:cubicBezTo>
                  <a:cubicBezTo>
                    <a:pt x="155" y="967"/>
                    <a:pt x="122" y="952"/>
                    <a:pt x="93" y="931"/>
                  </a:cubicBezTo>
                  <a:cubicBezTo>
                    <a:pt x="64" y="909"/>
                    <a:pt x="42" y="882"/>
                    <a:pt x="25" y="848"/>
                  </a:cubicBezTo>
                  <a:cubicBezTo>
                    <a:pt x="9" y="814"/>
                    <a:pt x="0" y="774"/>
                    <a:pt x="0" y="726"/>
                  </a:cubicBezTo>
                  <a:cubicBezTo>
                    <a:pt x="0" y="672"/>
                    <a:pt x="10" y="628"/>
                    <a:pt x="28" y="594"/>
                  </a:cubicBezTo>
                  <a:cubicBezTo>
                    <a:pt x="46" y="560"/>
                    <a:pt x="70" y="532"/>
                    <a:pt x="100" y="511"/>
                  </a:cubicBezTo>
                  <a:cubicBezTo>
                    <a:pt x="130" y="489"/>
                    <a:pt x="165" y="473"/>
                    <a:pt x="203" y="462"/>
                  </a:cubicBezTo>
                  <a:cubicBezTo>
                    <a:pt x="242" y="451"/>
                    <a:pt x="281" y="442"/>
                    <a:pt x="322" y="434"/>
                  </a:cubicBezTo>
                  <a:cubicBezTo>
                    <a:pt x="364" y="426"/>
                    <a:pt x="405" y="419"/>
                    <a:pt x="444" y="415"/>
                  </a:cubicBezTo>
                  <a:cubicBezTo>
                    <a:pt x="482" y="411"/>
                    <a:pt x="516" y="405"/>
                    <a:pt x="545" y="397"/>
                  </a:cubicBezTo>
                  <a:cubicBezTo>
                    <a:pt x="575" y="389"/>
                    <a:pt x="598" y="377"/>
                    <a:pt x="615" y="362"/>
                  </a:cubicBezTo>
                  <a:cubicBezTo>
                    <a:pt x="632" y="347"/>
                    <a:pt x="641" y="324"/>
                    <a:pt x="641" y="295"/>
                  </a:cubicBezTo>
                  <a:cubicBezTo>
                    <a:pt x="641" y="261"/>
                    <a:pt x="634" y="233"/>
                    <a:pt x="621" y="212"/>
                  </a:cubicBezTo>
                  <a:cubicBezTo>
                    <a:pt x="609" y="192"/>
                    <a:pt x="592" y="176"/>
                    <a:pt x="572" y="165"/>
                  </a:cubicBezTo>
                  <a:cubicBezTo>
                    <a:pt x="552" y="154"/>
                    <a:pt x="529" y="146"/>
                    <a:pt x="504" y="143"/>
                  </a:cubicBezTo>
                  <a:cubicBezTo>
                    <a:pt x="479" y="139"/>
                    <a:pt x="454" y="137"/>
                    <a:pt x="430" y="137"/>
                  </a:cubicBezTo>
                  <a:cubicBezTo>
                    <a:pt x="364" y="137"/>
                    <a:pt x="309" y="150"/>
                    <a:pt x="265" y="175"/>
                  </a:cubicBezTo>
                  <a:cubicBezTo>
                    <a:pt x="221" y="200"/>
                    <a:pt x="197" y="247"/>
                    <a:pt x="193" y="317"/>
                  </a:cubicBezTo>
                  <a:cubicBezTo>
                    <a:pt x="37" y="317"/>
                    <a:pt x="37" y="317"/>
                    <a:pt x="37" y="317"/>
                  </a:cubicBezTo>
                  <a:cubicBezTo>
                    <a:pt x="40" y="258"/>
                    <a:pt x="52" y="209"/>
                    <a:pt x="74" y="168"/>
                  </a:cubicBezTo>
                  <a:cubicBezTo>
                    <a:pt x="96" y="128"/>
                    <a:pt x="125" y="95"/>
                    <a:pt x="162" y="70"/>
                  </a:cubicBezTo>
                  <a:cubicBezTo>
                    <a:pt x="199" y="45"/>
                    <a:pt x="241" y="27"/>
                    <a:pt x="289" y="16"/>
                  </a:cubicBezTo>
                  <a:cubicBezTo>
                    <a:pt x="336" y="5"/>
                    <a:pt x="386" y="0"/>
                    <a:pt x="439" y="0"/>
                  </a:cubicBezTo>
                  <a:cubicBezTo>
                    <a:pt x="482" y="0"/>
                    <a:pt x="524" y="3"/>
                    <a:pt x="566" y="9"/>
                  </a:cubicBezTo>
                  <a:cubicBezTo>
                    <a:pt x="609" y="15"/>
                    <a:pt x="647" y="27"/>
                    <a:pt x="681" y="46"/>
                  </a:cubicBezTo>
                  <a:cubicBezTo>
                    <a:pt x="715" y="65"/>
                    <a:pt x="743" y="92"/>
                    <a:pt x="764" y="126"/>
                  </a:cubicBezTo>
                  <a:cubicBezTo>
                    <a:pt x="784" y="160"/>
                    <a:pt x="795" y="205"/>
                    <a:pt x="795" y="260"/>
                  </a:cubicBezTo>
                  <a:cubicBezTo>
                    <a:pt x="795" y="748"/>
                    <a:pt x="795" y="748"/>
                    <a:pt x="795" y="748"/>
                  </a:cubicBezTo>
                  <a:cubicBezTo>
                    <a:pt x="795" y="785"/>
                    <a:pt x="797" y="812"/>
                    <a:pt x="801" y="829"/>
                  </a:cubicBezTo>
                  <a:cubicBezTo>
                    <a:pt x="806" y="846"/>
                    <a:pt x="820" y="855"/>
                    <a:pt x="844" y="855"/>
                  </a:cubicBezTo>
                  <a:cubicBezTo>
                    <a:pt x="858" y="855"/>
                    <a:pt x="874" y="852"/>
                    <a:pt x="892" y="845"/>
                  </a:cubicBezTo>
                  <a:cubicBezTo>
                    <a:pt x="892" y="966"/>
                    <a:pt x="892" y="966"/>
                    <a:pt x="892" y="966"/>
                  </a:cubicBezTo>
                  <a:cubicBezTo>
                    <a:pt x="865" y="982"/>
                    <a:pt x="828" y="990"/>
                    <a:pt x="780" y="990"/>
                  </a:cubicBezTo>
                  <a:close/>
                  <a:moveTo>
                    <a:pt x="562" y="512"/>
                  </a:moveTo>
                  <a:cubicBezTo>
                    <a:pt x="530" y="519"/>
                    <a:pt x="497" y="525"/>
                    <a:pt x="462" y="529"/>
                  </a:cubicBezTo>
                  <a:cubicBezTo>
                    <a:pt x="427" y="533"/>
                    <a:pt x="392" y="538"/>
                    <a:pt x="356" y="544"/>
                  </a:cubicBezTo>
                  <a:cubicBezTo>
                    <a:pt x="321" y="549"/>
                    <a:pt x="289" y="558"/>
                    <a:pt x="261" y="570"/>
                  </a:cubicBezTo>
                  <a:cubicBezTo>
                    <a:pt x="233" y="582"/>
                    <a:pt x="210" y="600"/>
                    <a:pt x="192" y="622"/>
                  </a:cubicBezTo>
                  <a:cubicBezTo>
                    <a:pt x="174" y="645"/>
                    <a:pt x="166" y="676"/>
                    <a:pt x="166" y="715"/>
                  </a:cubicBezTo>
                  <a:cubicBezTo>
                    <a:pt x="166" y="741"/>
                    <a:pt x="171" y="763"/>
                    <a:pt x="181" y="780"/>
                  </a:cubicBezTo>
                  <a:cubicBezTo>
                    <a:pt x="192" y="798"/>
                    <a:pt x="205" y="812"/>
                    <a:pt x="222" y="823"/>
                  </a:cubicBezTo>
                  <a:cubicBezTo>
                    <a:pt x="238" y="834"/>
                    <a:pt x="258" y="842"/>
                    <a:pt x="280" y="847"/>
                  </a:cubicBezTo>
                  <a:cubicBezTo>
                    <a:pt x="303" y="852"/>
                    <a:pt x="326" y="855"/>
                    <a:pt x="349" y="855"/>
                  </a:cubicBezTo>
                  <a:cubicBezTo>
                    <a:pt x="400" y="855"/>
                    <a:pt x="444" y="848"/>
                    <a:pt x="481" y="833"/>
                  </a:cubicBezTo>
                  <a:cubicBezTo>
                    <a:pt x="518" y="819"/>
                    <a:pt x="548" y="802"/>
                    <a:pt x="571" y="780"/>
                  </a:cubicBezTo>
                  <a:cubicBezTo>
                    <a:pt x="594" y="759"/>
                    <a:pt x="611" y="736"/>
                    <a:pt x="622" y="711"/>
                  </a:cubicBezTo>
                  <a:cubicBezTo>
                    <a:pt x="633" y="685"/>
                    <a:pt x="639" y="662"/>
                    <a:pt x="639" y="640"/>
                  </a:cubicBezTo>
                  <a:cubicBezTo>
                    <a:pt x="639" y="480"/>
                    <a:pt x="639" y="480"/>
                    <a:pt x="639" y="480"/>
                  </a:cubicBezTo>
                  <a:cubicBezTo>
                    <a:pt x="619" y="495"/>
                    <a:pt x="594" y="506"/>
                    <a:pt x="562" y="512"/>
                  </a:cubicBezTo>
                  <a:close/>
                </a:path>
              </a:pathLst>
            </a:custGeom>
            <a:solidFill>
              <a:srgbClr val="378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2" name="Rectangle 67"/>
            <p:cNvSpPr>
              <a:spLocks noChangeArrowheads="1"/>
            </p:cNvSpPr>
            <p:nvPr/>
          </p:nvSpPr>
          <p:spPr bwMode="auto">
            <a:xfrm>
              <a:off x="2949576" y="3659188"/>
              <a:ext cx="15875" cy="131763"/>
            </a:xfrm>
            <a:prstGeom prst="rect">
              <a:avLst/>
            </a:prstGeom>
            <a:solidFill>
              <a:srgbClr val="378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3" name="Rectangle 68"/>
            <p:cNvSpPr>
              <a:spLocks noChangeArrowheads="1"/>
            </p:cNvSpPr>
            <p:nvPr/>
          </p:nvSpPr>
          <p:spPr bwMode="auto">
            <a:xfrm>
              <a:off x="2990851" y="3659188"/>
              <a:ext cx="15875" cy="131763"/>
            </a:xfrm>
            <a:prstGeom prst="rect">
              <a:avLst/>
            </a:prstGeom>
            <a:solidFill>
              <a:srgbClr val="378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4" name="Freeform 69"/>
            <p:cNvSpPr>
              <a:spLocks/>
            </p:cNvSpPr>
            <p:nvPr/>
          </p:nvSpPr>
          <p:spPr bwMode="auto">
            <a:xfrm>
              <a:off x="1635126" y="3890963"/>
              <a:ext cx="88900" cy="133350"/>
            </a:xfrm>
            <a:custGeom>
              <a:avLst/>
              <a:gdLst>
                <a:gd name="T0" fmla="*/ 421 w 888"/>
                <a:gd name="T1" fmla="*/ 1191 h 1326"/>
                <a:gd name="T2" fmla="*/ 362 w 888"/>
                <a:gd name="T3" fmla="*/ 1269 h 1326"/>
                <a:gd name="T4" fmla="*/ 291 w 888"/>
                <a:gd name="T5" fmla="*/ 1313 h 1326"/>
                <a:gd name="T6" fmla="*/ 200 w 888"/>
                <a:gd name="T7" fmla="*/ 1326 h 1326"/>
                <a:gd name="T8" fmla="*/ 145 w 888"/>
                <a:gd name="T9" fmla="*/ 1323 h 1326"/>
                <a:gd name="T10" fmla="*/ 91 w 888"/>
                <a:gd name="T11" fmla="*/ 1310 h 1326"/>
                <a:gd name="T12" fmla="*/ 91 w 888"/>
                <a:gd name="T13" fmla="*/ 1167 h 1326"/>
                <a:gd name="T14" fmla="*/ 136 w 888"/>
                <a:gd name="T15" fmla="*/ 1181 h 1326"/>
                <a:gd name="T16" fmla="*/ 183 w 888"/>
                <a:gd name="T17" fmla="*/ 1189 h 1326"/>
                <a:gd name="T18" fmla="*/ 260 w 888"/>
                <a:gd name="T19" fmla="*/ 1167 h 1326"/>
                <a:gd name="T20" fmla="*/ 311 w 888"/>
                <a:gd name="T21" fmla="*/ 1103 h 1326"/>
                <a:gd name="T22" fmla="*/ 376 w 888"/>
                <a:gd name="T23" fmla="*/ 943 h 1326"/>
                <a:gd name="T24" fmla="*/ 0 w 888"/>
                <a:gd name="T25" fmla="*/ 0 h 1326"/>
                <a:gd name="T26" fmla="*/ 176 w 888"/>
                <a:gd name="T27" fmla="*/ 0 h 1326"/>
                <a:gd name="T28" fmla="*/ 453 w 888"/>
                <a:gd name="T29" fmla="*/ 776 h 1326"/>
                <a:gd name="T30" fmla="*/ 456 w 888"/>
                <a:gd name="T31" fmla="*/ 776 h 1326"/>
                <a:gd name="T32" fmla="*/ 722 w 888"/>
                <a:gd name="T33" fmla="*/ 0 h 1326"/>
                <a:gd name="T34" fmla="*/ 888 w 888"/>
                <a:gd name="T35" fmla="*/ 0 h 1326"/>
                <a:gd name="T36" fmla="*/ 475 w 888"/>
                <a:gd name="T37" fmla="*/ 1073 h 1326"/>
                <a:gd name="T38" fmla="*/ 421 w 888"/>
                <a:gd name="T39" fmla="*/ 1191 h 1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88" h="1326">
                  <a:moveTo>
                    <a:pt x="421" y="1191"/>
                  </a:moveTo>
                  <a:cubicBezTo>
                    <a:pt x="403" y="1222"/>
                    <a:pt x="383" y="1248"/>
                    <a:pt x="362" y="1269"/>
                  </a:cubicBezTo>
                  <a:cubicBezTo>
                    <a:pt x="340" y="1289"/>
                    <a:pt x="317" y="1303"/>
                    <a:pt x="291" y="1313"/>
                  </a:cubicBezTo>
                  <a:cubicBezTo>
                    <a:pt x="266" y="1322"/>
                    <a:pt x="235" y="1326"/>
                    <a:pt x="200" y="1326"/>
                  </a:cubicBezTo>
                  <a:cubicBezTo>
                    <a:pt x="181" y="1326"/>
                    <a:pt x="163" y="1325"/>
                    <a:pt x="145" y="1323"/>
                  </a:cubicBezTo>
                  <a:cubicBezTo>
                    <a:pt x="126" y="1320"/>
                    <a:pt x="108" y="1316"/>
                    <a:pt x="91" y="1310"/>
                  </a:cubicBezTo>
                  <a:cubicBezTo>
                    <a:pt x="91" y="1167"/>
                    <a:pt x="91" y="1167"/>
                    <a:pt x="91" y="1167"/>
                  </a:cubicBezTo>
                  <a:cubicBezTo>
                    <a:pt x="106" y="1172"/>
                    <a:pt x="121" y="1177"/>
                    <a:pt x="136" y="1181"/>
                  </a:cubicBezTo>
                  <a:cubicBezTo>
                    <a:pt x="152" y="1186"/>
                    <a:pt x="167" y="1189"/>
                    <a:pt x="183" y="1189"/>
                  </a:cubicBezTo>
                  <a:cubicBezTo>
                    <a:pt x="215" y="1189"/>
                    <a:pt x="241" y="1181"/>
                    <a:pt x="260" y="1167"/>
                  </a:cubicBezTo>
                  <a:cubicBezTo>
                    <a:pt x="280" y="1152"/>
                    <a:pt x="297" y="1131"/>
                    <a:pt x="311" y="1103"/>
                  </a:cubicBezTo>
                  <a:cubicBezTo>
                    <a:pt x="376" y="943"/>
                    <a:pt x="376" y="943"/>
                    <a:pt x="376" y="94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76" y="0"/>
                    <a:pt x="176" y="0"/>
                    <a:pt x="176" y="0"/>
                  </a:cubicBezTo>
                  <a:cubicBezTo>
                    <a:pt x="453" y="776"/>
                    <a:pt x="453" y="776"/>
                    <a:pt x="453" y="776"/>
                  </a:cubicBezTo>
                  <a:cubicBezTo>
                    <a:pt x="456" y="776"/>
                    <a:pt x="456" y="776"/>
                    <a:pt x="456" y="776"/>
                  </a:cubicBezTo>
                  <a:cubicBezTo>
                    <a:pt x="722" y="0"/>
                    <a:pt x="722" y="0"/>
                    <a:pt x="722" y="0"/>
                  </a:cubicBezTo>
                  <a:cubicBezTo>
                    <a:pt x="888" y="0"/>
                    <a:pt x="888" y="0"/>
                    <a:pt x="888" y="0"/>
                  </a:cubicBezTo>
                  <a:cubicBezTo>
                    <a:pt x="475" y="1073"/>
                    <a:pt x="475" y="1073"/>
                    <a:pt x="475" y="1073"/>
                  </a:cubicBezTo>
                  <a:cubicBezTo>
                    <a:pt x="456" y="1120"/>
                    <a:pt x="438" y="1159"/>
                    <a:pt x="421" y="1191"/>
                  </a:cubicBezTo>
                  <a:close/>
                </a:path>
              </a:pathLst>
            </a:custGeom>
            <a:solidFill>
              <a:srgbClr val="378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5" name="Freeform 70"/>
            <p:cNvSpPr>
              <a:spLocks noEditPoints="1"/>
            </p:cNvSpPr>
            <p:nvPr/>
          </p:nvSpPr>
          <p:spPr bwMode="auto">
            <a:xfrm>
              <a:off x="1733551" y="3887788"/>
              <a:ext cx="93663" cy="100013"/>
            </a:xfrm>
            <a:custGeom>
              <a:avLst/>
              <a:gdLst>
                <a:gd name="T0" fmla="*/ 30 w 921"/>
                <a:gd name="T1" fmla="*/ 302 h 991"/>
                <a:gd name="T2" fmla="*/ 118 w 921"/>
                <a:gd name="T3" fmla="*/ 144 h 991"/>
                <a:gd name="T4" fmla="*/ 263 w 921"/>
                <a:gd name="T5" fmla="*/ 39 h 991"/>
                <a:gd name="T6" fmla="*/ 461 w 921"/>
                <a:gd name="T7" fmla="*/ 0 h 991"/>
                <a:gd name="T8" fmla="*/ 660 w 921"/>
                <a:gd name="T9" fmla="*/ 39 h 991"/>
                <a:gd name="T10" fmla="*/ 804 w 921"/>
                <a:gd name="T11" fmla="*/ 144 h 991"/>
                <a:gd name="T12" fmla="*/ 892 w 921"/>
                <a:gd name="T13" fmla="*/ 302 h 991"/>
                <a:gd name="T14" fmla="*/ 921 w 921"/>
                <a:gd name="T15" fmla="*/ 497 h 991"/>
                <a:gd name="T16" fmla="*/ 892 w 921"/>
                <a:gd name="T17" fmla="*/ 692 h 991"/>
                <a:gd name="T18" fmla="*/ 804 w 921"/>
                <a:gd name="T19" fmla="*/ 848 h 991"/>
                <a:gd name="T20" fmla="*/ 660 w 921"/>
                <a:gd name="T21" fmla="*/ 953 h 991"/>
                <a:gd name="T22" fmla="*/ 461 w 921"/>
                <a:gd name="T23" fmla="*/ 991 h 991"/>
                <a:gd name="T24" fmla="*/ 263 w 921"/>
                <a:gd name="T25" fmla="*/ 953 h 991"/>
                <a:gd name="T26" fmla="*/ 118 w 921"/>
                <a:gd name="T27" fmla="*/ 848 h 991"/>
                <a:gd name="T28" fmla="*/ 30 w 921"/>
                <a:gd name="T29" fmla="*/ 692 h 991"/>
                <a:gd name="T30" fmla="*/ 0 w 921"/>
                <a:gd name="T31" fmla="*/ 497 h 991"/>
                <a:gd name="T32" fmla="*/ 30 w 921"/>
                <a:gd name="T33" fmla="*/ 302 h 991"/>
                <a:gd name="T34" fmla="*/ 188 w 921"/>
                <a:gd name="T35" fmla="*/ 650 h 991"/>
                <a:gd name="T36" fmla="*/ 252 w 921"/>
                <a:gd name="T37" fmla="*/ 762 h 991"/>
                <a:gd name="T38" fmla="*/ 346 w 921"/>
                <a:gd name="T39" fmla="*/ 831 h 991"/>
                <a:gd name="T40" fmla="*/ 461 w 921"/>
                <a:gd name="T41" fmla="*/ 855 h 991"/>
                <a:gd name="T42" fmla="*/ 575 w 921"/>
                <a:gd name="T43" fmla="*/ 831 h 991"/>
                <a:gd name="T44" fmla="*/ 670 w 921"/>
                <a:gd name="T45" fmla="*/ 762 h 991"/>
                <a:gd name="T46" fmla="*/ 733 w 921"/>
                <a:gd name="T47" fmla="*/ 650 h 991"/>
                <a:gd name="T48" fmla="*/ 756 w 921"/>
                <a:gd name="T49" fmla="*/ 497 h 991"/>
                <a:gd name="T50" fmla="*/ 733 w 921"/>
                <a:gd name="T51" fmla="*/ 344 h 991"/>
                <a:gd name="T52" fmla="*/ 670 w 921"/>
                <a:gd name="T53" fmla="*/ 231 h 991"/>
                <a:gd name="T54" fmla="*/ 575 w 921"/>
                <a:gd name="T55" fmla="*/ 161 h 991"/>
                <a:gd name="T56" fmla="*/ 461 w 921"/>
                <a:gd name="T57" fmla="*/ 138 h 991"/>
                <a:gd name="T58" fmla="*/ 346 w 921"/>
                <a:gd name="T59" fmla="*/ 161 h 991"/>
                <a:gd name="T60" fmla="*/ 252 w 921"/>
                <a:gd name="T61" fmla="*/ 231 h 991"/>
                <a:gd name="T62" fmla="*/ 188 w 921"/>
                <a:gd name="T63" fmla="*/ 344 h 991"/>
                <a:gd name="T64" fmla="*/ 165 w 921"/>
                <a:gd name="T65" fmla="*/ 497 h 991"/>
                <a:gd name="T66" fmla="*/ 188 w 921"/>
                <a:gd name="T67" fmla="*/ 650 h 9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21" h="991">
                  <a:moveTo>
                    <a:pt x="30" y="302"/>
                  </a:moveTo>
                  <a:cubicBezTo>
                    <a:pt x="49" y="241"/>
                    <a:pt x="78" y="189"/>
                    <a:pt x="118" y="144"/>
                  </a:cubicBezTo>
                  <a:cubicBezTo>
                    <a:pt x="157" y="99"/>
                    <a:pt x="205" y="64"/>
                    <a:pt x="263" y="39"/>
                  </a:cubicBezTo>
                  <a:cubicBezTo>
                    <a:pt x="320" y="13"/>
                    <a:pt x="386" y="0"/>
                    <a:pt x="461" y="0"/>
                  </a:cubicBezTo>
                  <a:cubicBezTo>
                    <a:pt x="537" y="0"/>
                    <a:pt x="603" y="13"/>
                    <a:pt x="660" y="39"/>
                  </a:cubicBezTo>
                  <a:cubicBezTo>
                    <a:pt x="717" y="64"/>
                    <a:pt x="765" y="99"/>
                    <a:pt x="804" y="144"/>
                  </a:cubicBezTo>
                  <a:cubicBezTo>
                    <a:pt x="843" y="189"/>
                    <a:pt x="872" y="241"/>
                    <a:pt x="892" y="302"/>
                  </a:cubicBezTo>
                  <a:cubicBezTo>
                    <a:pt x="911" y="362"/>
                    <a:pt x="921" y="427"/>
                    <a:pt x="921" y="497"/>
                  </a:cubicBezTo>
                  <a:cubicBezTo>
                    <a:pt x="921" y="567"/>
                    <a:pt x="911" y="632"/>
                    <a:pt x="892" y="692"/>
                  </a:cubicBezTo>
                  <a:cubicBezTo>
                    <a:pt x="872" y="752"/>
                    <a:pt x="843" y="804"/>
                    <a:pt x="804" y="848"/>
                  </a:cubicBezTo>
                  <a:cubicBezTo>
                    <a:pt x="765" y="893"/>
                    <a:pt x="717" y="928"/>
                    <a:pt x="660" y="953"/>
                  </a:cubicBezTo>
                  <a:cubicBezTo>
                    <a:pt x="603" y="978"/>
                    <a:pt x="537" y="991"/>
                    <a:pt x="461" y="991"/>
                  </a:cubicBezTo>
                  <a:cubicBezTo>
                    <a:pt x="386" y="991"/>
                    <a:pt x="320" y="978"/>
                    <a:pt x="263" y="953"/>
                  </a:cubicBezTo>
                  <a:cubicBezTo>
                    <a:pt x="205" y="928"/>
                    <a:pt x="157" y="893"/>
                    <a:pt x="118" y="848"/>
                  </a:cubicBezTo>
                  <a:cubicBezTo>
                    <a:pt x="78" y="804"/>
                    <a:pt x="49" y="752"/>
                    <a:pt x="30" y="692"/>
                  </a:cubicBezTo>
                  <a:cubicBezTo>
                    <a:pt x="10" y="632"/>
                    <a:pt x="0" y="567"/>
                    <a:pt x="0" y="497"/>
                  </a:cubicBezTo>
                  <a:cubicBezTo>
                    <a:pt x="0" y="427"/>
                    <a:pt x="10" y="362"/>
                    <a:pt x="30" y="302"/>
                  </a:cubicBezTo>
                  <a:close/>
                  <a:moveTo>
                    <a:pt x="188" y="650"/>
                  </a:moveTo>
                  <a:cubicBezTo>
                    <a:pt x="204" y="695"/>
                    <a:pt x="225" y="732"/>
                    <a:pt x="252" y="762"/>
                  </a:cubicBezTo>
                  <a:cubicBezTo>
                    <a:pt x="278" y="792"/>
                    <a:pt x="310" y="815"/>
                    <a:pt x="346" y="831"/>
                  </a:cubicBezTo>
                  <a:cubicBezTo>
                    <a:pt x="382" y="847"/>
                    <a:pt x="420" y="855"/>
                    <a:pt x="461" y="855"/>
                  </a:cubicBezTo>
                  <a:cubicBezTo>
                    <a:pt x="501" y="855"/>
                    <a:pt x="539" y="847"/>
                    <a:pt x="575" y="831"/>
                  </a:cubicBezTo>
                  <a:cubicBezTo>
                    <a:pt x="611" y="815"/>
                    <a:pt x="643" y="792"/>
                    <a:pt x="670" y="762"/>
                  </a:cubicBezTo>
                  <a:cubicBezTo>
                    <a:pt x="697" y="732"/>
                    <a:pt x="718" y="695"/>
                    <a:pt x="733" y="650"/>
                  </a:cubicBezTo>
                  <a:cubicBezTo>
                    <a:pt x="748" y="606"/>
                    <a:pt x="756" y="555"/>
                    <a:pt x="756" y="497"/>
                  </a:cubicBezTo>
                  <a:cubicBezTo>
                    <a:pt x="756" y="440"/>
                    <a:pt x="748" y="389"/>
                    <a:pt x="733" y="344"/>
                  </a:cubicBezTo>
                  <a:cubicBezTo>
                    <a:pt x="718" y="299"/>
                    <a:pt x="697" y="262"/>
                    <a:pt x="670" y="231"/>
                  </a:cubicBezTo>
                  <a:cubicBezTo>
                    <a:pt x="643" y="201"/>
                    <a:pt x="611" y="177"/>
                    <a:pt x="575" y="161"/>
                  </a:cubicBezTo>
                  <a:cubicBezTo>
                    <a:pt x="539" y="146"/>
                    <a:pt x="501" y="138"/>
                    <a:pt x="461" y="138"/>
                  </a:cubicBezTo>
                  <a:cubicBezTo>
                    <a:pt x="420" y="138"/>
                    <a:pt x="382" y="146"/>
                    <a:pt x="346" y="161"/>
                  </a:cubicBezTo>
                  <a:cubicBezTo>
                    <a:pt x="310" y="177"/>
                    <a:pt x="278" y="201"/>
                    <a:pt x="252" y="231"/>
                  </a:cubicBezTo>
                  <a:cubicBezTo>
                    <a:pt x="225" y="262"/>
                    <a:pt x="204" y="299"/>
                    <a:pt x="188" y="344"/>
                  </a:cubicBezTo>
                  <a:cubicBezTo>
                    <a:pt x="173" y="389"/>
                    <a:pt x="165" y="440"/>
                    <a:pt x="165" y="497"/>
                  </a:cubicBezTo>
                  <a:cubicBezTo>
                    <a:pt x="165" y="555"/>
                    <a:pt x="173" y="606"/>
                    <a:pt x="188" y="650"/>
                  </a:cubicBezTo>
                  <a:close/>
                </a:path>
              </a:pathLst>
            </a:custGeom>
            <a:solidFill>
              <a:srgbClr val="378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6" name="Freeform 71"/>
            <p:cNvSpPr>
              <a:spLocks/>
            </p:cNvSpPr>
            <p:nvPr/>
          </p:nvSpPr>
          <p:spPr bwMode="auto">
            <a:xfrm>
              <a:off x="1844676" y="3890963"/>
              <a:ext cx="79375" cy="96838"/>
            </a:xfrm>
            <a:custGeom>
              <a:avLst/>
              <a:gdLst>
                <a:gd name="T0" fmla="*/ 638 w 785"/>
                <a:gd name="T1" fmla="*/ 948 h 969"/>
                <a:gd name="T2" fmla="*/ 638 w 785"/>
                <a:gd name="T3" fmla="*/ 798 h 969"/>
                <a:gd name="T4" fmla="*/ 634 w 785"/>
                <a:gd name="T5" fmla="*/ 798 h 969"/>
                <a:gd name="T6" fmla="*/ 508 w 785"/>
                <a:gd name="T7" fmla="*/ 927 h 969"/>
                <a:gd name="T8" fmla="*/ 326 w 785"/>
                <a:gd name="T9" fmla="*/ 969 h 969"/>
                <a:gd name="T10" fmla="*/ 170 w 785"/>
                <a:gd name="T11" fmla="*/ 944 h 969"/>
                <a:gd name="T12" fmla="*/ 69 w 785"/>
                <a:gd name="T13" fmla="*/ 873 h 969"/>
                <a:gd name="T14" fmla="*/ 15 w 785"/>
                <a:gd name="T15" fmla="*/ 764 h 969"/>
                <a:gd name="T16" fmla="*/ 0 w 785"/>
                <a:gd name="T17" fmla="*/ 624 h 969"/>
                <a:gd name="T18" fmla="*/ 0 w 785"/>
                <a:gd name="T19" fmla="*/ 0 h 969"/>
                <a:gd name="T20" fmla="*/ 156 w 785"/>
                <a:gd name="T21" fmla="*/ 0 h 969"/>
                <a:gd name="T22" fmla="*/ 156 w 785"/>
                <a:gd name="T23" fmla="*/ 642 h 969"/>
                <a:gd name="T24" fmla="*/ 207 w 785"/>
                <a:gd name="T25" fmla="*/ 782 h 969"/>
                <a:gd name="T26" fmla="*/ 348 w 785"/>
                <a:gd name="T27" fmla="*/ 833 h 969"/>
                <a:gd name="T28" fmla="*/ 472 w 785"/>
                <a:gd name="T29" fmla="*/ 811 h 969"/>
                <a:gd name="T30" fmla="*/ 559 w 785"/>
                <a:gd name="T31" fmla="*/ 748 h 969"/>
                <a:gd name="T32" fmla="*/ 611 w 785"/>
                <a:gd name="T33" fmla="*/ 654 h 969"/>
                <a:gd name="T34" fmla="*/ 629 w 785"/>
                <a:gd name="T35" fmla="*/ 536 h 969"/>
                <a:gd name="T36" fmla="*/ 629 w 785"/>
                <a:gd name="T37" fmla="*/ 0 h 969"/>
                <a:gd name="T38" fmla="*/ 785 w 785"/>
                <a:gd name="T39" fmla="*/ 0 h 969"/>
                <a:gd name="T40" fmla="*/ 785 w 785"/>
                <a:gd name="T41" fmla="*/ 948 h 969"/>
                <a:gd name="T42" fmla="*/ 638 w 785"/>
                <a:gd name="T43" fmla="*/ 948 h 9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785" h="969">
                  <a:moveTo>
                    <a:pt x="638" y="948"/>
                  </a:moveTo>
                  <a:cubicBezTo>
                    <a:pt x="638" y="798"/>
                    <a:pt x="638" y="798"/>
                    <a:pt x="638" y="798"/>
                  </a:cubicBezTo>
                  <a:cubicBezTo>
                    <a:pt x="634" y="798"/>
                    <a:pt x="634" y="798"/>
                    <a:pt x="634" y="798"/>
                  </a:cubicBezTo>
                  <a:cubicBezTo>
                    <a:pt x="601" y="857"/>
                    <a:pt x="559" y="900"/>
                    <a:pt x="508" y="927"/>
                  </a:cubicBezTo>
                  <a:cubicBezTo>
                    <a:pt x="456" y="955"/>
                    <a:pt x="396" y="969"/>
                    <a:pt x="326" y="969"/>
                  </a:cubicBezTo>
                  <a:cubicBezTo>
                    <a:pt x="264" y="969"/>
                    <a:pt x="212" y="960"/>
                    <a:pt x="170" y="944"/>
                  </a:cubicBezTo>
                  <a:cubicBezTo>
                    <a:pt x="129" y="927"/>
                    <a:pt x="95" y="904"/>
                    <a:pt x="69" y="873"/>
                  </a:cubicBezTo>
                  <a:cubicBezTo>
                    <a:pt x="44" y="843"/>
                    <a:pt x="26" y="806"/>
                    <a:pt x="15" y="764"/>
                  </a:cubicBezTo>
                  <a:cubicBezTo>
                    <a:pt x="5" y="722"/>
                    <a:pt x="0" y="675"/>
                    <a:pt x="0" y="62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56" y="0"/>
                    <a:pt x="156" y="0"/>
                    <a:pt x="156" y="0"/>
                  </a:cubicBezTo>
                  <a:cubicBezTo>
                    <a:pt x="156" y="642"/>
                    <a:pt x="156" y="642"/>
                    <a:pt x="156" y="642"/>
                  </a:cubicBezTo>
                  <a:cubicBezTo>
                    <a:pt x="156" y="701"/>
                    <a:pt x="173" y="747"/>
                    <a:pt x="207" y="782"/>
                  </a:cubicBezTo>
                  <a:cubicBezTo>
                    <a:pt x="241" y="816"/>
                    <a:pt x="288" y="833"/>
                    <a:pt x="348" y="833"/>
                  </a:cubicBezTo>
                  <a:cubicBezTo>
                    <a:pt x="396" y="833"/>
                    <a:pt x="437" y="826"/>
                    <a:pt x="472" y="811"/>
                  </a:cubicBezTo>
                  <a:cubicBezTo>
                    <a:pt x="507" y="796"/>
                    <a:pt x="536" y="775"/>
                    <a:pt x="559" y="748"/>
                  </a:cubicBezTo>
                  <a:cubicBezTo>
                    <a:pt x="582" y="722"/>
                    <a:pt x="600" y="690"/>
                    <a:pt x="611" y="654"/>
                  </a:cubicBezTo>
                  <a:cubicBezTo>
                    <a:pt x="623" y="618"/>
                    <a:pt x="629" y="579"/>
                    <a:pt x="629" y="536"/>
                  </a:cubicBezTo>
                  <a:cubicBezTo>
                    <a:pt x="629" y="0"/>
                    <a:pt x="629" y="0"/>
                    <a:pt x="629" y="0"/>
                  </a:cubicBezTo>
                  <a:cubicBezTo>
                    <a:pt x="785" y="0"/>
                    <a:pt x="785" y="0"/>
                    <a:pt x="785" y="0"/>
                  </a:cubicBezTo>
                  <a:cubicBezTo>
                    <a:pt x="785" y="948"/>
                    <a:pt x="785" y="948"/>
                    <a:pt x="785" y="948"/>
                  </a:cubicBezTo>
                  <a:lnTo>
                    <a:pt x="638" y="948"/>
                  </a:lnTo>
                  <a:close/>
                </a:path>
              </a:pathLst>
            </a:custGeom>
            <a:solidFill>
              <a:srgbClr val="378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7" name="Freeform 72"/>
            <p:cNvSpPr>
              <a:spLocks/>
            </p:cNvSpPr>
            <p:nvPr/>
          </p:nvSpPr>
          <p:spPr bwMode="auto">
            <a:xfrm>
              <a:off x="1947863" y="3887788"/>
              <a:ext cx="50800" cy="98425"/>
            </a:xfrm>
            <a:custGeom>
              <a:avLst/>
              <a:gdLst>
                <a:gd name="T0" fmla="*/ 147 w 499"/>
                <a:gd name="T1" fmla="*/ 24 h 972"/>
                <a:gd name="T2" fmla="*/ 147 w 499"/>
                <a:gd name="T3" fmla="*/ 224 h 972"/>
                <a:gd name="T4" fmla="*/ 151 w 499"/>
                <a:gd name="T5" fmla="*/ 224 h 972"/>
                <a:gd name="T6" fmla="*/ 290 w 499"/>
                <a:gd name="T7" fmla="*/ 53 h 972"/>
                <a:gd name="T8" fmla="*/ 499 w 499"/>
                <a:gd name="T9" fmla="*/ 2 h 972"/>
                <a:gd name="T10" fmla="*/ 499 w 499"/>
                <a:gd name="T11" fmla="*/ 167 h 972"/>
                <a:gd name="T12" fmla="*/ 340 w 499"/>
                <a:gd name="T13" fmla="*/ 193 h 972"/>
                <a:gd name="T14" fmla="*/ 233 w 499"/>
                <a:gd name="T15" fmla="*/ 268 h 972"/>
                <a:gd name="T16" fmla="*/ 175 w 499"/>
                <a:gd name="T17" fmla="*/ 388 h 972"/>
                <a:gd name="T18" fmla="*/ 156 w 499"/>
                <a:gd name="T19" fmla="*/ 551 h 972"/>
                <a:gd name="T20" fmla="*/ 156 w 499"/>
                <a:gd name="T21" fmla="*/ 972 h 972"/>
                <a:gd name="T22" fmla="*/ 0 w 499"/>
                <a:gd name="T23" fmla="*/ 972 h 972"/>
                <a:gd name="T24" fmla="*/ 0 w 499"/>
                <a:gd name="T25" fmla="*/ 24 h 972"/>
                <a:gd name="T26" fmla="*/ 147 w 499"/>
                <a:gd name="T27" fmla="*/ 24 h 9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99" h="972">
                  <a:moveTo>
                    <a:pt x="147" y="24"/>
                  </a:moveTo>
                  <a:cubicBezTo>
                    <a:pt x="147" y="224"/>
                    <a:pt x="147" y="224"/>
                    <a:pt x="147" y="224"/>
                  </a:cubicBezTo>
                  <a:cubicBezTo>
                    <a:pt x="151" y="224"/>
                    <a:pt x="151" y="224"/>
                    <a:pt x="151" y="224"/>
                  </a:cubicBezTo>
                  <a:cubicBezTo>
                    <a:pt x="189" y="147"/>
                    <a:pt x="235" y="90"/>
                    <a:pt x="290" y="53"/>
                  </a:cubicBezTo>
                  <a:cubicBezTo>
                    <a:pt x="345" y="17"/>
                    <a:pt x="415" y="0"/>
                    <a:pt x="499" y="2"/>
                  </a:cubicBezTo>
                  <a:cubicBezTo>
                    <a:pt x="499" y="167"/>
                    <a:pt x="499" y="167"/>
                    <a:pt x="499" y="167"/>
                  </a:cubicBezTo>
                  <a:cubicBezTo>
                    <a:pt x="437" y="167"/>
                    <a:pt x="384" y="176"/>
                    <a:pt x="340" y="193"/>
                  </a:cubicBezTo>
                  <a:cubicBezTo>
                    <a:pt x="296" y="210"/>
                    <a:pt x="260" y="235"/>
                    <a:pt x="233" y="268"/>
                  </a:cubicBezTo>
                  <a:cubicBezTo>
                    <a:pt x="206" y="301"/>
                    <a:pt x="187" y="341"/>
                    <a:pt x="175" y="388"/>
                  </a:cubicBezTo>
                  <a:cubicBezTo>
                    <a:pt x="162" y="435"/>
                    <a:pt x="156" y="489"/>
                    <a:pt x="156" y="551"/>
                  </a:cubicBezTo>
                  <a:cubicBezTo>
                    <a:pt x="156" y="972"/>
                    <a:pt x="156" y="972"/>
                    <a:pt x="156" y="972"/>
                  </a:cubicBezTo>
                  <a:cubicBezTo>
                    <a:pt x="0" y="972"/>
                    <a:pt x="0" y="972"/>
                    <a:pt x="0" y="972"/>
                  </a:cubicBezTo>
                  <a:cubicBezTo>
                    <a:pt x="0" y="24"/>
                    <a:pt x="0" y="24"/>
                    <a:pt x="0" y="24"/>
                  </a:cubicBezTo>
                  <a:lnTo>
                    <a:pt x="147" y="24"/>
                  </a:lnTo>
                  <a:close/>
                </a:path>
              </a:pathLst>
            </a:custGeom>
            <a:solidFill>
              <a:srgbClr val="378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8" name="Freeform 73"/>
            <p:cNvSpPr>
              <a:spLocks/>
            </p:cNvSpPr>
            <p:nvPr/>
          </p:nvSpPr>
          <p:spPr bwMode="auto">
            <a:xfrm>
              <a:off x="2051051" y="3890963"/>
              <a:ext cx="133350" cy="95250"/>
            </a:xfrm>
            <a:custGeom>
              <a:avLst/>
              <a:gdLst>
                <a:gd name="T0" fmla="*/ 54 w 84"/>
                <a:gd name="T1" fmla="*/ 60 h 60"/>
                <a:gd name="T2" fmla="*/ 42 w 84"/>
                <a:gd name="T3" fmla="*/ 12 h 60"/>
                <a:gd name="T4" fmla="*/ 42 w 84"/>
                <a:gd name="T5" fmla="*/ 12 h 60"/>
                <a:gd name="T6" fmla="*/ 30 w 84"/>
                <a:gd name="T7" fmla="*/ 60 h 60"/>
                <a:gd name="T8" fmla="*/ 19 w 84"/>
                <a:gd name="T9" fmla="*/ 60 h 60"/>
                <a:gd name="T10" fmla="*/ 0 w 84"/>
                <a:gd name="T11" fmla="*/ 0 h 60"/>
                <a:gd name="T12" fmla="*/ 11 w 84"/>
                <a:gd name="T13" fmla="*/ 0 h 60"/>
                <a:gd name="T14" fmla="*/ 24 w 84"/>
                <a:gd name="T15" fmla="*/ 49 h 60"/>
                <a:gd name="T16" fmla="*/ 24 w 84"/>
                <a:gd name="T17" fmla="*/ 49 h 60"/>
                <a:gd name="T18" fmla="*/ 37 w 84"/>
                <a:gd name="T19" fmla="*/ 0 h 60"/>
                <a:gd name="T20" fmla="*/ 47 w 84"/>
                <a:gd name="T21" fmla="*/ 0 h 60"/>
                <a:gd name="T22" fmla="*/ 60 w 84"/>
                <a:gd name="T23" fmla="*/ 49 h 60"/>
                <a:gd name="T24" fmla="*/ 60 w 84"/>
                <a:gd name="T25" fmla="*/ 49 h 60"/>
                <a:gd name="T26" fmla="*/ 74 w 84"/>
                <a:gd name="T27" fmla="*/ 0 h 60"/>
                <a:gd name="T28" fmla="*/ 84 w 84"/>
                <a:gd name="T29" fmla="*/ 0 h 60"/>
                <a:gd name="T30" fmla="*/ 65 w 84"/>
                <a:gd name="T31" fmla="*/ 60 h 60"/>
                <a:gd name="T32" fmla="*/ 54 w 84"/>
                <a:gd name="T3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4" h="60">
                  <a:moveTo>
                    <a:pt x="54" y="60"/>
                  </a:moveTo>
                  <a:lnTo>
                    <a:pt x="42" y="12"/>
                  </a:lnTo>
                  <a:lnTo>
                    <a:pt x="42" y="12"/>
                  </a:lnTo>
                  <a:lnTo>
                    <a:pt x="30" y="60"/>
                  </a:lnTo>
                  <a:lnTo>
                    <a:pt x="19" y="60"/>
                  </a:lnTo>
                  <a:lnTo>
                    <a:pt x="0" y="0"/>
                  </a:lnTo>
                  <a:lnTo>
                    <a:pt x="11" y="0"/>
                  </a:lnTo>
                  <a:lnTo>
                    <a:pt x="24" y="49"/>
                  </a:lnTo>
                  <a:lnTo>
                    <a:pt x="24" y="49"/>
                  </a:lnTo>
                  <a:lnTo>
                    <a:pt x="37" y="0"/>
                  </a:lnTo>
                  <a:lnTo>
                    <a:pt x="47" y="0"/>
                  </a:lnTo>
                  <a:lnTo>
                    <a:pt x="60" y="49"/>
                  </a:lnTo>
                  <a:lnTo>
                    <a:pt x="60" y="49"/>
                  </a:lnTo>
                  <a:lnTo>
                    <a:pt x="74" y="0"/>
                  </a:lnTo>
                  <a:lnTo>
                    <a:pt x="84" y="0"/>
                  </a:lnTo>
                  <a:lnTo>
                    <a:pt x="65" y="60"/>
                  </a:lnTo>
                  <a:lnTo>
                    <a:pt x="54" y="60"/>
                  </a:lnTo>
                  <a:close/>
                </a:path>
              </a:pathLst>
            </a:custGeom>
            <a:solidFill>
              <a:srgbClr val="378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9" name="Freeform 74"/>
            <p:cNvSpPr>
              <a:spLocks noEditPoints="1"/>
            </p:cNvSpPr>
            <p:nvPr/>
          </p:nvSpPr>
          <p:spPr bwMode="auto">
            <a:xfrm>
              <a:off x="2193926" y="3887788"/>
              <a:ext cx="88900" cy="100013"/>
            </a:xfrm>
            <a:custGeom>
              <a:avLst/>
              <a:gdLst>
                <a:gd name="T0" fmla="*/ 723 w 878"/>
                <a:gd name="T1" fmla="*/ 910 h 991"/>
                <a:gd name="T2" fmla="*/ 455 w 878"/>
                <a:gd name="T3" fmla="*/ 991 h 991"/>
                <a:gd name="T4" fmla="*/ 258 w 878"/>
                <a:gd name="T5" fmla="*/ 954 h 991"/>
                <a:gd name="T6" fmla="*/ 118 w 878"/>
                <a:gd name="T7" fmla="*/ 851 h 991"/>
                <a:gd name="T8" fmla="*/ 33 w 878"/>
                <a:gd name="T9" fmla="*/ 693 h 991"/>
                <a:gd name="T10" fmla="*/ 0 w 878"/>
                <a:gd name="T11" fmla="*/ 493 h 991"/>
                <a:gd name="T12" fmla="*/ 34 w 878"/>
                <a:gd name="T13" fmla="*/ 295 h 991"/>
                <a:gd name="T14" fmla="*/ 126 w 878"/>
                <a:gd name="T15" fmla="*/ 139 h 991"/>
                <a:gd name="T16" fmla="*/ 267 w 878"/>
                <a:gd name="T17" fmla="*/ 37 h 991"/>
                <a:gd name="T18" fmla="*/ 446 w 878"/>
                <a:gd name="T19" fmla="*/ 0 h 991"/>
                <a:gd name="T20" fmla="*/ 656 w 878"/>
                <a:gd name="T21" fmla="*/ 52 h 991"/>
                <a:gd name="T22" fmla="*/ 790 w 878"/>
                <a:gd name="T23" fmla="*/ 185 h 991"/>
                <a:gd name="T24" fmla="*/ 860 w 878"/>
                <a:gd name="T25" fmla="*/ 361 h 991"/>
                <a:gd name="T26" fmla="*/ 876 w 878"/>
                <a:gd name="T27" fmla="*/ 543 h 991"/>
                <a:gd name="T28" fmla="*/ 166 w 878"/>
                <a:gd name="T29" fmla="*/ 543 h 991"/>
                <a:gd name="T30" fmla="*/ 180 w 878"/>
                <a:gd name="T31" fmla="*/ 661 h 991"/>
                <a:gd name="T32" fmla="*/ 233 w 878"/>
                <a:gd name="T33" fmla="*/ 760 h 991"/>
                <a:gd name="T34" fmla="*/ 327 w 878"/>
                <a:gd name="T35" fmla="*/ 829 h 991"/>
                <a:gd name="T36" fmla="*/ 461 w 878"/>
                <a:gd name="T37" fmla="*/ 855 h 991"/>
                <a:gd name="T38" fmla="*/ 623 w 878"/>
                <a:gd name="T39" fmla="*/ 809 h 991"/>
                <a:gd name="T40" fmla="*/ 707 w 878"/>
                <a:gd name="T41" fmla="*/ 670 h 991"/>
                <a:gd name="T42" fmla="*/ 861 w 878"/>
                <a:gd name="T43" fmla="*/ 670 h 991"/>
                <a:gd name="T44" fmla="*/ 723 w 878"/>
                <a:gd name="T45" fmla="*/ 910 h 991"/>
                <a:gd name="T46" fmla="*/ 686 w 878"/>
                <a:gd name="T47" fmla="*/ 301 h 991"/>
                <a:gd name="T48" fmla="*/ 629 w 878"/>
                <a:gd name="T49" fmla="*/ 216 h 991"/>
                <a:gd name="T50" fmla="*/ 544 w 878"/>
                <a:gd name="T51" fmla="*/ 159 h 991"/>
                <a:gd name="T52" fmla="*/ 437 w 878"/>
                <a:gd name="T53" fmla="*/ 138 h 991"/>
                <a:gd name="T54" fmla="*/ 328 w 878"/>
                <a:gd name="T55" fmla="*/ 159 h 991"/>
                <a:gd name="T56" fmla="*/ 244 w 878"/>
                <a:gd name="T57" fmla="*/ 216 h 991"/>
                <a:gd name="T58" fmla="*/ 189 w 878"/>
                <a:gd name="T59" fmla="*/ 302 h 991"/>
                <a:gd name="T60" fmla="*/ 166 w 878"/>
                <a:gd name="T61" fmla="*/ 405 h 991"/>
                <a:gd name="T62" fmla="*/ 710 w 878"/>
                <a:gd name="T63" fmla="*/ 405 h 991"/>
                <a:gd name="T64" fmla="*/ 686 w 878"/>
                <a:gd name="T65" fmla="*/ 301 h 9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78" h="991">
                  <a:moveTo>
                    <a:pt x="723" y="910"/>
                  </a:moveTo>
                  <a:cubicBezTo>
                    <a:pt x="652" y="964"/>
                    <a:pt x="563" y="991"/>
                    <a:pt x="455" y="991"/>
                  </a:cubicBezTo>
                  <a:cubicBezTo>
                    <a:pt x="380" y="991"/>
                    <a:pt x="314" y="978"/>
                    <a:pt x="258" y="954"/>
                  </a:cubicBezTo>
                  <a:cubicBezTo>
                    <a:pt x="203" y="929"/>
                    <a:pt x="156" y="895"/>
                    <a:pt x="118" y="851"/>
                  </a:cubicBezTo>
                  <a:cubicBezTo>
                    <a:pt x="80" y="807"/>
                    <a:pt x="52" y="755"/>
                    <a:pt x="33" y="693"/>
                  </a:cubicBezTo>
                  <a:cubicBezTo>
                    <a:pt x="14" y="632"/>
                    <a:pt x="3" y="566"/>
                    <a:pt x="0" y="493"/>
                  </a:cubicBezTo>
                  <a:cubicBezTo>
                    <a:pt x="0" y="421"/>
                    <a:pt x="11" y="355"/>
                    <a:pt x="34" y="295"/>
                  </a:cubicBezTo>
                  <a:cubicBezTo>
                    <a:pt x="56" y="235"/>
                    <a:pt x="86" y="183"/>
                    <a:pt x="126" y="139"/>
                  </a:cubicBezTo>
                  <a:cubicBezTo>
                    <a:pt x="166" y="95"/>
                    <a:pt x="213" y="61"/>
                    <a:pt x="267" y="37"/>
                  </a:cubicBezTo>
                  <a:cubicBezTo>
                    <a:pt x="322" y="12"/>
                    <a:pt x="381" y="0"/>
                    <a:pt x="446" y="0"/>
                  </a:cubicBezTo>
                  <a:cubicBezTo>
                    <a:pt x="531" y="0"/>
                    <a:pt x="601" y="17"/>
                    <a:pt x="656" y="52"/>
                  </a:cubicBezTo>
                  <a:cubicBezTo>
                    <a:pt x="712" y="87"/>
                    <a:pt x="757" y="131"/>
                    <a:pt x="790" y="185"/>
                  </a:cubicBezTo>
                  <a:cubicBezTo>
                    <a:pt x="824" y="239"/>
                    <a:pt x="847" y="298"/>
                    <a:pt x="860" y="361"/>
                  </a:cubicBezTo>
                  <a:cubicBezTo>
                    <a:pt x="873" y="425"/>
                    <a:pt x="878" y="486"/>
                    <a:pt x="876" y="543"/>
                  </a:cubicBezTo>
                  <a:cubicBezTo>
                    <a:pt x="166" y="543"/>
                    <a:pt x="166" y="543"/>
                    <a:pt x="166" y="543"/>
                  </a:cubicBezTo>
                  <a:cubicBezTo>
                    <a:pt x="164" y="585"/>
                    <a:pt x="169" y="624"/>
                    <a:pt x="180" y="661"/>
                  </a:cubicBezTo>
                  <a:cubicBezTo>
                    <a:pt x="191" y="699"/>
                    <a:pt x="209" y="732"/>
                    <a:pt x="233" y="760"/>
                  </a:cubicBezTo>
                  <a:cubicBezTo>
                    <a:pt x="258" y="789"/>
                    <a:pt x="289" y="812"/>
                    <a:pt x="327" y="829"/>
                  </a:cubicBezTo>
                  <a:cubicBezTo>
                    <a:pt x="365" y="846"/>
                    <a:pt x="410" y="855"/>
                    <a:pt x="461" y="855"/>
                  </a:cubicBezTo>
                  <a:cubicBezTo>
                    <a:pt x="527" y="855"/>
                    <a:pt x="581" y="840"/>
                    <a:pt x="623" y="809"/>
                  </a:cubicBezTo>
                  <a:cubicBezTo>
                    <a:pt x="665" y="778"/>
                    <a:pt x="693" y="732"/>
                    <a:pt x="707" y="670"/>
                  </a:cubicBezTo>
                  <a:cubicBezTo>
                    <a:pt x="861" y="670"/>
                    <a:pt x="861" y="670"/>
                    <a:pt x="861" y="670"/>
                  </a:cubicBezTo>
                  <a:cubicBezTo>
                    <a:pt x="840" y="776"/>
                    <a:pt x="794" y="856"/>
                    <a:pt x="723" y="910"/>
                  </a:cubicBezTo>
                  <a:close/>
                  <a:moveTo>
                    <a:pt x="686" y="301"/>
                  </a:moveTo>
                  <a:cubicBezTo>
                    <a:pt x="672" y="268"/>
                    <a:pt x="653" y="239"/>
                    <a:pt x="629" y="216"/>
                  </a:cubicBezTo>
                  <a:cubicBezTo>
                    <a:pt x="605" y="192"/>
                    <a:pt x="577" y="173"/>
                    <a:pt x="544" y="159"/>
                  </a:cubicBezTo>
                  <a:cubicBezTo>
                    <a:pt x="512" y="145"/>
                    <a:pt x="476" y="138"/>
                    <a:pt x="437" y="138"/>
                  </a:cubicBezTo>
                  <a:cubicBezTo>
                    <a:pt x="397" y="138"/>
                    <a:pt x="360" y="145"/>
                    <a:pt x="328" y="159"/>
                  </a:cubicBezTo>
                  <a:cubicBezTo>
                    <a:pt x="296" y="173"/>
                    <a:pt x="268" y="192"/>
                    <a:pt x="244" y="216"/>
                  </a:cubicBezTo>
                  <a:cubicBezTo>
                    <a:pt x="221" y="241"/>
                    <a:pt x="203" y="269"/>
                    <a:pt x="189" y="302"/>
                  </a:cubicBezTo>
                  <a:cubicBezTo>
                    <a:pt x="176" y="334"/>
                    <a:pt x="168" y="369"/>
                    <a:pt x="166" y="405"/>
                  </a:cubicBezTo>
                  <a:cubicBezTo>
                    <a:pt x="710" y="405"/>
                    <a:pt x="710" y="405"/>
                    <a:pt x="710" y="405"/>
                  </a:cubicBezTo>
                  <a:cubicBezTo>
                    <a:pt x="708" y="369"/>
                    <a:pt x="700" y="334"/>
                    <a:pt x="686" y="301"/>
                  </a:cubicBezTo>
                  <a:close/>
                </a:path>
              </a:pathLst>
            </a:custGeom>
            <a:solidFill>
              <a:srgbClr val="378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0" name="Freeform 75"/>
            <p:cNvSpPr>
              <a:spLocks noEditPoints="1"/>
            </p:cNvSpPr>
            <p:nvPr/>
          </p:nvSpPr>
          <p:spPr bwMode="auto">
            <a:xfrm>
              <a:off x="2298701" y="3854450"/>
              <a:ext cx="90488" cy="133350"/>
            </a:xfrm>
            <a:custGeom>
              <a:avLst/>
              <a:gdLst>
                <a:gd name="T0" fmla="*/ 156 w 899"/>
                <a:gd name="T1" fmla="*/ 0 h 1330"/>
                <a:gd name="T2" fmla="*/ 156 w 899"/>
                <a:gd name="T3" fmla="*/ 489 h 1330"/>
                <a:gd name="T4" fmla="*/ 160 w 899"/>
                <a:gd name="T5" fmla="*/ 489 h 1330"/>
                <a:gd name="T6" fmla="*/ 281 w 899"/>
                <a:gd name="T7" fmla="*/ 375 h 1330"/>
                <a:gd name="T8" fmla="*/ 462 w 899"/>
                <a:gd name="T9" fmla="*/ 339 h 1330"/>
                <a:gd name="T10" fmla="*/ 654 w 899"/>
                <a:gd name="T11" fmla="*/ 379 h 1330"/>
                <a:gd name="T12" fmla="*/ 790 w 899"/>
                <a:gd name="T13" fmla="*/ 489 h 1330"/>
                <a:gd name="T14" fmla="*/ 871 w 899"/>
                <a:gd name="T15" fmla="*/ 647 h 1330"/>
                <a:gd name="T16" fmla="*/ 899 w 899"/>
                <a:gd name="T17" fmla="*/ 838 h 1330"/>
                <a:gd name="T18" fmla="*/ 872 w 899"/>
                <a:gd name="T19" fmla="*/ 1029 h 1330"/>
                <a:gd name="T20" fmla="*/ 792 w 899"/>
                <a:gd name="T21" fmla="*/ 1186 h 1330"/>
                <a:gd name="T22" fmla="*/ 656 w 899"/>
                <a:gd name="T23" fmla="*/ 1291 h 1330"/>
                <a:gd name="T24" fmla="*/ 466 w 899"/>
                <a:gd name="T25" fmla="*/ 1330 h 1330"/>
                <a:gd name="T26" fmla="*/ 388 w 899"/>
                <a:gd name="T27" fmla="*/ 1322 h 1330"/>
                <a:gd name="T28" fmla="*/ 303 w 899"/>
                <a:gd name="T29" fmla="*/ 1298 h 1330"/>
                <a:gd name="T30" fmla="*/ 223 w 899"/>
                <a:gd name="T31" fmla="*/ 1254 h 1330"/>
                <a:gd name="T32" fmla="*/ 160 w 899"/>
                <a:gd name="T33" fmla="*/ 1183 h 1330"/>
                <a:gd name="T34" fmla="*/ 156 w 899"/>
                <a:gd name="T35" fmla="*/ 1183 h 1330"/>
                <a:gd name="T36" fmla="*/ 156 w 899"/>
                <a:gd name="T37" fmla="*/ 1309 h 1330"/>
                <a:gd name="T38" fmla="*/ 0 w 899"/>
                <a:gd name="T39" fmla="*/ 1309 h 1330"/>
                <a:gd name="T40" fmla="*/ 0 w 899"/>
                <a:gd name="T41" fmla="*/ 0 h 1330"/>
                <a:gd name="T42" fmla="*/ 156 w 899"/>
                <a:gd name="T43" fmla="*/ 0 h 1330"/>
                <a:gd name="T44" fmla="*/ 716 w 899"/>
                <a:gd name="T45" fmla="*/ 698 h 1330"/>
                <a:gd name="T46" fmla="*/ 663 w 899"/>
                <a:gd name="T47" fmla="*/ 585 h 1330"/>
                <a:gd name="T48" fmla="*/ 571 w 899"/>
                <a:gd name="T49" fmla="*/ 506 h 1330"/>
                <a:gd name="T50" fmla="*/ 440 w 899"/>
                <a:gd name="T51" fmla="*/ 477 h 1330"/>
                <a:gd name="T52" fmla="*/ 306 w 899"/>
                <a:gd name="T53" fmla="*/ 508 h 1330"/>
                <a:gd name="T54" fmla="*/ 216 w 899"/>
                <a:gd name="T55" fmla="*/ 589 h 1330"/>
                <a:gd name="T56" fmla="*/ 166 w 899"/>
                <a:gd name="T57" fmla="*/ 704 h 1330"/>
                <a:gd name="T58" fmla="*/ 150 w 899"/>
                <a:gd name="T59" fmla="*/ 834 h 1330"/>
                <a:gd name="T60" fmla="*/ 167 w 899"/>
                <a:gd name="T61" fmla="*/ 969 h 1330"/>
                <a:gd name="T62" fmla="*/ 219 w 899"/>
                <a:gd name="T63" fmla="*/ 1084 h 1330"/>
                <a:gd name="T64" fmla="*/ 312 w 899"/>
                <a:gd name="T65" fmla="*/ 1164 h 1330"/>
                <a:gd name="T66" fmla="*/ 449 w 899"/>
                <a:gd name="T67" fmla="*/ 1194 h 1330"/>
                <a:gd name="T68" fmla="*/ 584 w 899"/>
                <a:gd name="T69" fmla="*/ 1163 h 1330"/>
                <a:gd name="T70" fmla="*/ 671 w 899"/>
                <a:gd name="T71" fmla="*/ 1080 h 1330"/>
                <a:gd name="T72" fmla="*/ 719 w 899"/>
                <a:gd name="T73" fmla="*/ 963 h 1330"/>
                <a:gd name="T74" fmla="*/ 734 w 899"/>
                <a:gd name="T75" fmla="*/ 827 h 1330"/>
                <a:gd name="T76" fmla="*/ 716 w 899"/>
                <a:gd name="T77" fmla="*/ 698 h 1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99" h="1330">
                  <a:moveTo>
                    <a:pt x="156" y="0"/>
                  </a:moveTo>
                  <a:cubicBezTo>
                    <a:pt x="156" y="489"/>
                    <a:pt x="156" y="489"/>
                    <a:pt x="156" y="489"/>
                  </a:cubicBezTo>
                  <a:cubicBezTo>
                    <a:pt x="160" y="489"/>
                    <a:pt x="160" y="489"/>
                    <a:pt x="160" y="489"/>
                  </a:cubicBezTo>
                  <a:cubicBezTo>
                    <a:pt x="185" y="437"/>
                    <a:pt x="226" y="399"/>
                    <a:pt x="281" y="375"/>
                  </a:cubicBezTo>
                  <a:cubicBezTo>
                    <a:pt x="336" y="351"/>
                    <a:pt x="396" y="339"/>
                    <a:pt x="462" y="339"/>
                  </a:cubicBezTo>
                  <a:cubicBezTo>
                    <a:pt x="536" y="339"/>
                    <a:pt x="600" y="352"/>
                    <a:pt x="654" y="379"/>
                  </a:cubicBezTo>
                  <a:cubicBezTo>
                    <a:pt x="708" y="406"/>
                    <a:pt x="754" y="443"/>
                    <a:pt x="790" y="489"/>
                  </a:cubicBezTo>
                  <a:cubicBezTo>
                    <a:pt x="826" y="534"/>
                    <a:pt x="853" y="587"/>
                    <a:pt x="871" y="647"/>
                  </a:cubicBezTo>
                  <a:cubicBezTo>
                    <a:pt x="890" y="707"/>
                    <a:pt x="899" y="771"/>
                    <a:pt x="899" y="838"/>
                  </a:cubicBezTo>
                  <a:cubicBezTo>
                    <a:pt x="899" y="905"/>
                    <a:pt x="890" y="969"/>
                    <a:pt x="872" y="1029"/>
                  </a:cubicBezTo>
                  <a:cubicBezTo>
                    <a:pt x="855" y="1089"/>
                    <a:pt x="828" y="1141"/>
                    <a:pt x="792" y="1186"/>
                  </a:cubicBezTo>
                  <a:cubicBezTo>
                    <a:pt x="755" y="1230"/>
                    <a:pt x="710" y="1265"/>
                    <a:pt x="656" y="1291"/>
                  </a:cubicBezTo>
                  <a:cubicBezTo>
                    <a:pt x="601" y="1317"/>
                    <a:pt x="538" y="1330"/>
                    <a:pt x="466" y="1330"/>
                  </a:cubicBezTo>
                  <a:cubicBezTo>
                    <a:pt x="443" y="1330"/>
                    <a:pt x="417" y="1327"/>
                    <a:pt x="388" y="1322"/>
                  </a:cubicBezTo>
                  <a:cubicBezTo>
                    <a:pt x="359" y="1317"/>
                    <a:pt x="331" y="1309"/>
                    <a:pt x="303" y="1298"/>
                  </a:cubicBezTo>
                  <a:cubicBezTo>
                    <a:pt x="275" y="1287"/>
                    <a:pt x="248" y="1272"/>
                    <a:pt x="223" y="1254"/>
                  </a:cubicBezTo>
                  <a:cubicBezTo>
                    <a:pt x="198" y="1235"/>
                    <a:pt x="177" y="1211"/>
                    <a:pt x="160" y="1183"/>
                  </a:cubicBezTo>
                  <a:cubicBezTo>
                    <a:pt x="156" y="1183"/>
                    <a:pt x="156" y="1183"/>
                    <a:pt x="156" y="1183"/>
                  </a:cubicBezTo>
                  <a:cubicBezTo>
                    <a:pt x="156" y="1309"/>
                    <a:pt x="156" y="1309"/>
                    <a:pt x="156" y="1309"/>
                  </a:cubicBezTo>
                  <a:cubicBezTo>
                    <a:pt x="0" y="1309"/>
                    <a:pt x="0" y="1309"/>
                    <a:pt x="0" y="1309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56" y="0"/>
                  </a:lnTo>
                  <a:close/>
                  <a:moveTo>
                    <a:pt x="716" y="698"/>
                  </a:moveTo>
                  <a:cubicBezTo>
                    <a:pt x="705" y="655"/>
                    <a:pt x="687" y="618"/>
                    <a:pt x="663" y="585"/>
                  </a:cubicBezTo>
                  <a:cubicBezTo>
                    <a:pt x="639" y="552"/>
                    <a:pt x="609" y="526"/>
                    <a:pt x="571" y="506"/>
                  </a:cubicBezTo>
                  <a:cubicBezTo>
                    <a:pt x="534" y="486"/>
                    <a:pt x="490" y="477"/>
                    <a:pt x="440" y="477"/>
                  </a:cubicBezTo>
                  <a:cubicBezTo>
                    <a:pt x="388" y="477"/>
                    <a:pt x="343" y="487"/>
                    <a:pt x="306" y="508"/>
                  </a:cubicBezTo>
                  <a:cubicBezTo>
                    <a:pt x="270" y="529"/>
                    <a:pt x="240" y="556"/>
                    <a:pt x="216" y="589"/>
                  </a:cubicBezTo>
                  <a:cubicBezTo>
                    <a:pt x="193" y="623"/>
                    <a:pt x="176" y="661"/>
                    <a:pt x="166" y="704"/>
                  </a:cubicBezTo>
                  <a:cubicBezTo>
                    <a:pt x="156" y="747"/>
                    <a:pt x="150" y="790"/>
                    <a:pt x="150" y="834"/>
                  </a:cubicBezTo>
                  <a:cubicBezTo>
                    <a:pt x="150" y="881"/>
                    <a:pt x="156" y="926"/>
                    <a:pt x="167" y="969"/>
                  </a:cubicBezTo>
                  <a:cubicBezTo>
                    <a:pt x="178" y="1013"/>
                    <a:pt x="195" y="1051"/>
                    <a:pt x="219" y="1084"/>
                  </a:cubicBezTo>
                  <a:cubicBezTo>
                    <a:pt x="243" y="1117"/>
                    <a:pt x="274" y="1143"/>
                    <a:pt x="312" y="1164"/>
                  </a:cubicBezTo>
                  <a:cubicBezTo>
                    <a:pt x="350" y="1184"/>
                    <a:pt x="396" y="1194"/>
                    <a:pt x="449" y="1194"/>
                  </a:cubicBezTo>
                  <a:cubicBezTo>
                    <a:pt x="503" y="1194"/>
                    <a:pt x="548" y="1184"/>
                    <a:pt x="584" y="1163"/>
                  </a:cubicBezTo>
                  <a:cubicBezTo>
                    <a:pt x="620" y="1142"/>
                    <a:pt x="649" y="1114"/>
                    <a:pt x="671" y="1080"/>
                  </a:cubicBezTo>
                  <a:cubicBezTo>
                    <a:pt x="693" y="1046"/>
                    <a:pt x="709" y="1007"/>
                    <a:pt x="719" y="963"/>
                  </a:cubicBezTo>
                  <a:cubicBezTo>
                    <a:pt x="729" y="919"/>
                    <a:pt x="734" y="873"/>
                    <a:pt x="734" y="827"/>
                  </a:cubicBezTo>
                  <a:cubicBezTo>
                    <a:pt x="734" y="783"/>
                    <a:pt x="728" y="740"/>
                    <a:pt x="716" y="698"/>
                  </a:cubicBezTo>
                  <a:close/>
                </a:path>
              </a:pathLst>
            </a:custGeom>
            <a:solidFill>
              <a:srgbClr val="378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1" name="Freeform 76"/>
            <p:cNvSpPr>
              <a:spLocks noEditPoints="1"/>
            </p:cNvSpPr>
            <p:nvPr/>
          </p:nvSpPr>
          <p:spPr bwMode="auto">
            <a:xfrm>
              <a:off x="2455863" y="3887788"/>
              <a:ext cx="88900" cy="100013"/>
            </a:xfrm>
            <a:custGeom>
              <a:avLst/>
              <a:gdLst>
                <a:gd name="T0" fmla="*/ 780 w 892"/>
                <a:gd name="T1" fmla="*/ 991 h 991"/>
                <a:gd name="T2" fmla="*/ 684 w 892"/>
                <a:gd name="T3" fmla="*/ 957 h 991"/>
                <a:gd name="T4" fmla="*/ 648 w 892"/>
                <a:gd name="T5" fmla="*/ 846 h 991"/>
                <a:gd name="T6" fmla="*/ 499 w 892"/>
                <a:gd name="T7" fmla="*/ 957 h 991"/>
                <a:gd name="T8" fmla="*/ 314 w 892"/>
                <a:gd name="T9" fmla="*/ 991 h 991"/>
                <a:gd name="T10" fmla="*/ 193 w 892"/>
                <a:gd name="T11" fmla="*/ 977 h 991"/>
                <a:gd name="T12" fmla="*/ 93 w 892"/>
                <a:gd name="T13" fmla="*/ 931 h 991"/>
                <a:gd name="T14" fmla="*/ 25 w 892"/>
                <a:gd name="T15" fmla="*/ 848 h 991"/>
                <a:gd name="T16" fmla="*/ 0 w 892"/>
                <a:gd name="T17" fmla="*/ 726 h 991"/>
                <a:gd name="T18" fmla="*/ 28 w 892"/>
                <a:gd name="T19" fmla="*/ 594 h 991"/>
                <a:gd name="T20" fmla="*/ 100 w 892"/>
                <a:gd name="T21" fmla="*/ 511 h 991"/>
                <a:gd name="T22" fmla="*/ 203 w 892"/>
                <a:gd name="T23" fmla="*/ 462 h 991"/>
                <a:gd name="T24" fmla="*/ 321 w 892"/>
                <a:gd name="T25" fmla="*/ 435 h 991"/>
                <a:gd name="T26" fmla="*/ 443 w 892"/>
                <a:gd name="T27" fmla="*/ 416 h 991"/>
                <a:gd name="T28" fmla="*/ 545 w 892"/>
                <a:gd name="T29" fmla="*/ 397 h 991"/>
                <a:gd name="T30" fmla="*/ 615 w 892"/>
                <a:gd name="T31" fmla="*/ 362 h 991"/>
                <a:gd name="T32" fmla="*/ 641 w 892"/>
                <a:gd name="T33" fmla="*/ 295 h 991"/>
                <a:gd name="T34" fmla="*/ 621 w 892"/>
                <a:gd name="T35" fmla="*/ 213 h 991"/>
                <a:gd name="T36" fmla="*/ 572 w 892"/>
                <a:gd name="T37" fmla="*/ 165 h 991"/>
                <a:gd name="T38" fmla="*/ 504 w 892"/>
                <a:gd name="T39" fmla="*/ 143 h 991"/>
                <a:gd name="T40" fmla="*/ 430 w 892"/>
                <a:gd name="T41" fmla="*/ 138 h 991"/>
                <a:gd name="T42" fmla="*/ 265 w 892"/>
                <a:gd name="T43" fmla="*/ 175 h 991"/>
                <a:gd name="T44" fmla="*/ 193 w 892"/>
                <a:gd name="T45" fmla="*/ 317 h 991"/>
                <a:gd name="T46" fmla="*/ 37 w 892"/>
                <a:gd name="T47" fmla="*/ 317 h 991"/>
                <a:gd name="T48" fmla="*/ 74 w 892"/>
                <a:gd name="T49" fmla="*/ 169 h 991"/>
                <a:gd name="T50" fmla="*/ 162 w 892"/>
                <a:gd name="T51" fmla="*/ 71 h 991"/>
                <a:gd name="T52" fmla="*/ 288 w 892"/>
                <a:gd name="T53" fmla="*/ 17 h 991"/>
                <a:gd name="T54" fmla="*/ 439 w 892"/>
                <a:gd name="T55" fmla="*/ 0 h 991"/>
                <a:gd name="T56" fmla="*/ 566 w 892"/>
                <a:gd name="T57" fmla="*/ 9 h 991"/>
                <a:gd name="T58" fmla="*/ 681 w 892"/>
                <a:gd name="T59" fmla="*/ 47 h 991"/>
                <a:gd name="T60" fmla="*/ 764 w 892"/>
                <a:gd name="T61" fmla="*/ 127 h 991"/>
                <a:gd name="T62" fmla="*/ 795 w 892"/>
                <a:gd name="T63" fmla="*/ 260 h 991"/>
                <a:gd name="T64" fmla="*/ 795 w 892"/>
                <a:gd name="T65" fmla="*/ 748 h 991"/>
                <a:gd name="T66" fmla="*/ 801 w 892"/>
                <a:gd name="T67" fmla="*/ 829 h 991"/>
                <a:gd name="T68" fmla="*/ 844 w 892"/>
                <a:gd name="T69" fmla="*/ 855 h 991"/>
                <a:gd name="T70" fmla="*/ 892 w 892"/>
                <a:gd name="T71" fmla="*/ 846 h 991"/>
                <a:gd name="T72" fmla="*/ 892 w 892"/>
                <a:gd name="T73" fmla="*/ 967 h 991"/>
                <a:gd name="T74" fmla="*/ 780 w 892"/>
                <a:gd name="T75" fmla="*/ 991 h 991"/>
                <a:gd name="T76" fmla="*/ 562 w 892"/>
                <a:gd name="T77" fmla="*/ 513 h 991"/>
                <a:gd name="T78" fmla="*/ 462 w 892"/>
                <a:gd name="T79" fmla="*/ 529 h 991"/>
                <a:gd name="T80" fmla="*/ 356 w 892"/>
                <a:gd name="T81" fmla="*/ 544 h 991"/>
                <a:gd name="T82" fmla="*/ 261 w 892"/>
                <a:gd name="T83" fmla="*/ 571 h 991"/>
                <a:gd name="T84" fmla="*/ 192 w 892"/>
                <a:gd name="T85" fmla="*/ 623 h 991"/>
                <a:gd name="T86" fmla="*/ 166 w 892"/>
                <a:gd name="T87" fmla="*/ 715 h 991"/>
                <a:gd name="T88" fmla="*/ 181 w 892"/>
                <a:gd name="T89" fmla="*/ 781 h 991"/>
                <a:gd name="T90" fmla="*/ 222 w 892"/>
                <a:gd name="T91" fmla="*/ 824 h 991"/>
                <a:gd name="T92" fmla="*/ 280 w 892"/>
                <a:gd name="T93" fmla="*/ 848 h 991"/>
                <a:gd name="T94" fmla="*/ 349 w 892"/>
                <a:gd name="T95" fmla="*/ 855 h 991"/>
                <a:gd name="T96" fmla="*/ 481 w 892"/>
                <a:gd name="T97" fmla="*/ 834 h 991"/>
                <a:gd name="T98" fmla="*/ 571 w 892"/>
                <a:gd name="T99" fmla="*/ 781 h 991"/>
                <a:gd name="T100" fmla="*/ 622 w 892"/>
                <a:gd name="T101" fmla="*/ 711 h 991"/>
                <a:gd name="T102" fmla="*/ 639 w 892"/>
                <a:gd name="T103" fmla="*/ 640 h 991"/>
                <a:gd name="T104" fmla="*/ 639 w 892"/>
                <a:gd name="T105" fmla="*/ 481 h 991"/>
                <a:gd name="T106" fmla="*/ 562 w 892"/>
                <a:gd name="T107" fmla="*/ 513 h 9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892" h="991">
                  <a:moveTo>
                    <a:pt x="780" y="991"/>
                  </a:moveTo>
                  <a:cubicBezTo>
                    <a:pt x="740" y="991"/>
                    <a:pt x="708" y="979"/>
                    <a:pt x="684" y="957"/>
                  </a:cubicBezTo>
                  <a:cubicBezTo>
                    <a:pt x="660" y="934"/>
                    <a:pt x="648" y="897"/>
                    <a:pt x="648" y="846"/>
                  </a:cubicBezTo>
                  <a:cubicBezTo>
                    <a:pt x="605" y="897"/>
                    <a:pt x="555" y="934"/>
                    <a:pt x="499" y="957"/>
                  </a:cubicBezTo>
                  <a:cubicBezTo>
                    <a:pt x="442" y="979"/>
                    <a:pt x="380" y="991"/>
                    <a:pt x="314" y="991"/>
                  </a:cubicBezTo>
                  <a:cubicBezTo>
                    <a:pt x="271" y="991"/>
                    <a:pt x="231" y="986"/>
                    <a:pt x="193" y="977"/>
                  </a:cubicBezTo>
                  <a:cubicBezTo>
                    <a:pt x="155" y="968"/>
                    <a:pt x="122" y="952"/>
                    <a:pt x="93" y="931"/>
                  </a:cubicBezTo>
                  <a:cubicBezTo>
                    <a:pt x="64" y="910"/>
                    <a:pt x="42" y="882"/>
                    <a:pt x="25" y="848"/>
                  </a:cubicBezTo>
                  <a:cubicBezTo>
                    <a:pt x="9" y="815"/>
                    <a:pt x="0" y="774"/>
                    <a:pt x="0" y="726"/>
                  </a:cubicBezTo>
                  <a:cubicBezTo>
                    <a:pt x="0" y="673"/>
                    <a:pt x="10" y="629"/>
                    <a:pt x="28" y="594"/>
                  </a:cubicBezTo>
                  <a:cubicBezTo>
                    <a:pt x="46" y="560"/>
                    <a:pt x="70" y="532"/>
                    <a:pt x="100" y="511"/>
                  </a:cubicBezTo>
                  <a:cubicBezTo>
                    <a:pt x="130" y="490"/>
                    <a:pt x="165" y="473"/>
                    <a:pt x="203" y="462"/>
                  </a:cubicBezTo>
                  <a:cubicBezTo>
                    <a:pt x="242" y="451"/>
                    <a:pt x="281" y="442"/>
                    <a:pt x="321" y="435"/>
                  </a:cubicBezTo>
                  <a:cubicBezTo>
                    <a:pt x="364" y="426"/>
                    <a:pt x="405" y="420"/>
                    <a:pt x="443" y="416"/>
                  </a:cubicBezTo>
                  <a:cubicBezTo>
                    <a:pt x="482" y="411"/>
                    <a:pt x="516" y="405"/>
                    <a:pt x="545" y="397"/>
                  </a:cubicBezTo>
                  <a:cubicBezTo>
                    <a:pt x="575" y="389"/>
                    <a:pt x="598" y="378"/>
                    <a:pt x="615" y="362"/>
                  </a:cubicBezTo>
                  <a:cubicBezTo>
                    <a:pt x="632" y="347"/>
                    <a:pt x="641" y="325"/>
                    <a:pt x="641" y="295"/>
                  </a:cubicBezTo>
                  <a:cubicBezTo>
                    <a:pt x="641" y="261"/>
                    <a:pt x="634" y="234"/>
                    <a:pt x="621" y="213"/>
                  </a:cubicBezTo>
                  <a:cubicBezTo>
                    <a:pt x="609" y="192"/>
                    <a:pt x="592" y="176"/>
                    <a:pt x="572" y="165"/>
                  </a:cubicBezTo>
                  <a:cubicBezTo>
                    <a:pt x="552" y="154"/>
                    <a:pt x="529" y="147"/>
                    <a:pt x="504" y="143"/>
                  </a:cubicBezTo>
                  <a:cubicBezTo>
                    <a:pt x="479" y="139"/>
                    <a:pt x="454" y="138"/>
                    <a:pt x="430" y="138"/>
                  </a:cubicBezTo>
                  <a:cubicBezTo>
                    <a:pt x="364" y="138"/>
                    <a:pt x="309" y="150"/>
                    <a:pt x="265" y="175"/>
                  </a:cubicBezTo>
                  <a:cubicBezTo>
                    <a:pt x="221" y="200"/>
                    <a:pt x="197" y="248"/>
                    <a:pt x="193" y="317"/>
                  </a:cubicBezTo>
                  <a:cubicBezTo>
                    <a:pt x="37" y="317"/>
                    <a:pt x="37" y="317"/>
                    <a:pt x="37" y="317"/>
                  </a:cubicBezTo>
                  <a:cubicBezTo>
                    <a:pt x="40" y="259"/>
                    <a:pt x="52" y="209"/>
                    <a:pt x="74" y="169"/>
                  </a:cubicBezTo>
                  <a:cubicBezTo>
                    <a:pt x="96" y="128"/>
                    <a:pt x="125" y="96"/>
                    <a:pt x="162" y="71"/>
                  </a:cubicBezTo>
                  <a:cubicBezTo>
                    <a:pt x="199" y="46"/>
                    <a:pt x="241" y="28"/>
                    <a:pt x="288" y="17"/>
                  </a:cubicBezTo>
                  <a:cubicBezTo>
                    <a:pt x="336" y="6"/>
                    <a:pt x="386" y="0"/>
                    <a:pt x="439" y="0"/>
                  </a:cubicBezTo>
                  <a:cubicBezTo>
                    <a:pt x="482" y="0"/>
                    <a:pt x="524" y="3"/>
                    <a:pt x="566" y="9"/>
                  </a:cubicBezTo>
                  <a:cubicBezTo>
                    <a:pt x="609" y="15"/>
                    <a:pt x="647" y="28"/>
                    <a:pt x="681" y="47"/>
                  </a:cubicBezTo>
                  <a:cubicBezTo>
                    <a:pt x="715" y="66"/>
                    <a:pt x="743" y="92"/>
                    <a:pt x="764" y="127"/>
                  </a:cubicBezTo>
                  <a:cubicBezTo>
                    <a:pt x="784" y="161"/>
                    <a:pt x="795" y="205"/>
                    <a:pt x="795" y="260"/>
                  </a:cubicBezTo>
                  <a:cubicBezTo>
                    <a:pt x="795" y="748"/>
                    <a:pt x="795" y="748"/>
                    <a:pt x="795" y="748"/>
                  </a:cubicBezTo>
                  <a:cubicBezTo>
                    <a:pt x="795" y="785"/>
                    <a:pt x="797" y="812"/>
                    <a:pt x="801" y="829"/>
                  </a:cubicBezTo>
                  <a:cubicBezTo>
                    <a:pt x="805" y="846"/>
                    <a:pt x="820" y="855"/>
                    <a:pt x="844" y="855"/>
                  </a:cubicBezTo>
                  <a:cubicBezTo>
                    <a:pt x="858" y="855"/>
                    <a:pt x="874" y="852"/>
                    <a:pt x="892" y="846"/>
                  </a:cubicBezTo>
                  <a:cubicBezTo>
                    <a:pt x="892" y="967"/>
                    <a:pt x="892" y="967"/>
                    <a:pt x="892" y="967"/>
                  </a:cubicBezTo>
                  <a:cubicBezTo>
                    <a:pt x="865" y="983"/>
                    <a:pt x="828" y="991"/>
                    <a:pt x="780" y="991"/>
                  </a:cubicBezTo>
                  <a:close/>
                  <a:moveTo>
                    <a:pt x="562" y="513"/>
                  </a:moveTo>
                  <a:cubicBezTo>
                    <a:pt x="530" y="519"/>
                    <a:pt x="497" y="525"/>
                    <a:pt x="462" y="529"/>
                  </a:cubicBezTo>
                  <a:cubicBezTo>
                    <a:pt x="427" y="534"/>
                    <a:pt x="392" y="538"/>
                    <a:pt x="356" y="544"/>
                  </a:cubicBezTo>
                  <a:cubicBezTo>
                    <a:pt x="321" y="549"/>
                    <a:pt x="289" y="558"/>
                    <a:pt x="261" y="571"/>
                  </a:cubicBezTo>
                  <a:cubicBezTo>
                    <a:pt x="233" y="583"/>
                    <a:pt x="210" y="600"/>
                    <a:pt x="192" y="623"/>
                  </a:cubicBezTo>
                  <a:cubicBezTo>
                    <a:pt x="174" y="645"/>
                    <a:pt x="166" y="676"/>
                    <a:pt x="166" y="715"/>
                  </a:cubicBezTo>
                  <a:cubicBezTo>
                    <a:pt x="166" y="741"/>
                    <a:pt x="171" y="763"/>
                    <a:pt x="181" y="781"/>
                  </a:cubicBezTo>
                  <a:cubicBezTo>
                    <a:pt x="192" y="798"/>
                    <a:pt x="205" y="813"/>
                    <a:pt x="222" y="824"/>
                  </a:cubicBezTo>
                  <a:cubicBezTo>
                    <a:pt x="238" y="835"/>
                    <a:pt x="258" y="843"/>
                    <a:pt x="280" y="848"/>
                  </a:cubicBezTo>
                  <a:cubicBezTo>
                    <a:pt x="303" y="852"/>
                    <a:pt x="326" y="855"/>
                    <a:pt x="349" y="855"/>
                  </a:cubicBezTo>
                  <a:cubicBezTo>
                    <a:pt x="400" y="855"/>
                    <a:pt x="444" y="848"/>
                    <a:pt x="481" y="834"/>
                  </a:cubicBezTo>
                  <a:cubicBezTo>
                    <a:pt x="518" y="820"/>
                    <a:pt x="548" y="802"/>
                    <a:pt x="571" y="781"/>
                  </a:cubicBezTo>
                  <a:cubicBezTo>
                    <a:pt x="594" y="759"/>
                    <a:pt x="611" y="736"/>
                    <a:pt x="622" y="711"/>
                  </a:cubicBezTo>
                  <a:cubicBezTo>
                    <a:pt x="633" y="686"/>
                    <a:pt x="639" y="662"/>
                    <a:pt x="639" y="640"/>
                  </a:cubicBezTo>
                  <a:cubicBezTo>
                    <a:pt x="639" y="481"/>
                    <a:pt x="639" y="481"/>
                    <a:pt x="639" y="481"/>
                  </a:cubicBezTo>
                  <a:cubicBezTo>
                    <a:pt x="619" y="495"/>
                    <a:pt x="594" y="506"/>
                    <a:pt x="562" y="513"/>
                  </a:cubicBezTo>
                  <a:close/>
                </a:path>
              </a:pathLst>
            </a:custGeom>
            <a:solidFill>
              <a:srgbClr val="378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2" name="Freeform 77"/>
            <p:cNvSpPr>
              <a:spLocks noEditPoints="1"/>
            </p:cNvSpPr>
            <p:nvPr/>
          </p:nvSpPr>
          <p:spPr bwMode="auto">
            <a:xfrm>
              <a:off x="2560638" y="3887788"/>
              <a:ext cx="90488" cy="134938"/>
            </a:xfrm>
            <a:custGeom>
              <a:avLst/>
              <a:gdLst>
                <a:gd name="T0" fmla="*/ 156 w 899"/>
                <a:gd name="T1" fmla="*/ 22 h 1332"/>
                <a:gd name="T2" fmla="*/ 156 w 899"/>
                <a:gd name="T3" fmla="*/ 150 h 1332"/>
                <a:gd name="T4" fmla="*/ 160 w 899"/>
                <a:gd name="T5" fmla="*/ 150 h 1332"/>
                <a:gd name="T6" fmla="*/ 281 w 899"/>
                <a:gd name="T7" fmla="*/ 36 h 1332"/>
                <a:gd name="T8" fmla="*/ 462 w 899"/>
                <a:gd name="T9" fmla="*/ 0 h 1332"/>
                <a:gd name="T10" fmla="*/ 654 w 899"/>
                <a:gd name="T11" fmla="*/ 40 h 1332"/>
                <a:gd name="T12" fmla="*/ 790 w 899"/>
                <a:gd name="T13" fmla="*/ 150 h 1332"/>
                <a:gd name="T14" fmla="*/ 871 w 899"/>
                <a:gd name="T15" fmla="*/ 308 h 1332"/>
                <a:gd name="T16" fmla="*/ 899 w 899"/>
                <a:gd name="T17" fmla="*/ 499 h 1332"/>
                <a:gd name="T18" fmla="*/ 872 w 899"/>
                <a:gd name="T19" fmla="*/ 690 h 1332"/>
                <a:gd name="T20" fmla="*/ 792 w 899"/>
                <a:gd name="T21" fmla="*/ 847 h 1332"/>
                <a:gd name="T22" fmla="*/ 656 w 899"/>
                <a:gd name="T23" fmla="*/ 952 h 1332"/>
                <a:gd name="T24" fmla="*/ 466 w 899"/>
                <a:gd name="T25" fmla="*/ 991 h 1332"/>
                <a:gd name="T26" fmla="*/ 388 w 899"/>
                <a:gd name="T27" fmla="*/ 983 h 1332"/>
                <a:gd name="T28" fmla="*/ 303 w 899"/>
                <a:gd name="T29" fmla="*/ 959 h 1332"/>
                <a:gd name="T30" fmla="*/ 223 w 899"/>
                <a:gd name="T31" fmla="*/ 915 h 1332"/>
                <a:gd name="T32" fmla="*/ 160 w 899"/>
                <a:gd name="T33" fmla="*/ 844 h 1332"/>
                <a:gd name="T34" fmla="*/ 156 w 899"/>
                <a:gd name="T35" fmla="*/ 844 h 1332"/>
                <a:gd name="T36" fmla="*/ 156 w 899"/>
                <a:gd name="T37" fmla="*/ 1332 h 1332"/>
                <a:gd name="T38" fmla="*/ 0 w 899"/>
                <a:gd name="T39" fmla="*/ 1332 h 1332"/>
                <a:gd name="T40" fmla="*/ 0 w 899"/>
                <a:gd name="T41" fmla="*/ 22 h 1332"/>
                <a:gd name="T42" fmla="*/ 156 w 899"/>
                <a:gd name="T43" fmla="*/ 22 h 1332"/>
                <a:gd name="T44" fmla="*/ 716 w 899"/>
                <a:gd name="T45" fmla="*/ 359 h 1332"/>
                <a:gd name="T46" fmla="*/ 663 w 899"/>
                <a:gd name="T47" fmla="*/ 246 h 1332"/>
                <a:gd name="T48" fmla="*/ 571 w 899"/>
                <a:gd name="T49" fmla="*/ 167 h 1332"/>
                <a:gd name="T50" fmla="*/ 440 w 899"/>
                <a:gd name="T51" fmla="*/ 138 h 1332"/>
                <a:gd name="T52" fmla="*/ 306 w 899"/>
                <a:gd name="T53" fmla="*/ 169 h 1332"/>
                <a:gd name="T54" fmla="*/ 216 w 899"/>
                <a:gd name="T55" fmla="*/ 250 h 1332"/>
                <a:gd name="T56" fmla="*/ 166 w 899"/>
                <a:gd name="T57" fmla="*/ 365 h 1332"/>
                <a:gd name="T58" fmla="*/ 150 w 899"/>
                <a:gd name="T59" fmla="*/ 495 h 1332"/>
                <a:gd name="T60" fmla="*/ 167 w 899"/>
                <a:gd name="T61" fmla="*/ 630 h 1332"/>
                <a:gd name="T62" fmla="*/ 219 w 899"/>
                <a:gd name="T63" fmla="*/ 745 h 1332"/>
                <a:gd name="T64" fmla="*/ 312 w 899"/>
                <a:gd name="T65" fmla="*/ 825 h 1332"/>
                <a:gd name="T66" fmla="*/ 449 w 899"/>
                <a:gd name="T67" fmla="*/ 855 h 1332"/>
                <a:gd name="T68" fmla="*/ 584 w 899"/>
                <a:gd name="T69" fmla="*/ 824 h 1332"/>
                <a:gd name="T70" fmla="*/ 671 w 899"/>
                <a:gd name="T71" fmla="*/ 741 h 1332"/>
                <a:gd name="T72" fmla="*/ 719 w 899"/>
                <a:gd name="T73" fmla="*/ 624 h 1332"/>
                <a:gd name="T74" fmla="*/ 734 w 899"/>
                <a:gd name="T75" fmla="*/ 488 h 1332"/>
                <a:gd name="T76" fmla="*/ 716 w 899"/>
                <a:gd name="T77" fmla="*/ 359 h 1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99" h="1332">
                  <a:moveTo>
                    <a:pt x="156" y="22"/>
                  </a:moveTo>
                  <a:cubicBezTo>
                    <a:pt x="156" y="150"/>
                    <a:pt x="156" y="150"/>
                    <a:pt x="156" y="150"/>
                  </a:cubicBezTo>
                  <a:cubicBezTo>
                    <a:pt x="160" y="150"/>
                    <a:pt x="160" y="150"/>
                    <a:pt x="160" y="150"/>
                  </a:cubicBezTo>
                  <a:cubicBezTo>
                    <a:pt x="185" y="98"/>
                    <a:pt x="226" y="60"/>
                    <a:pt x="281" y="36"/>
                  </a:cubicBezTo>
                  <a:cubicBezTo>
                    <a:pt x="336" y="12"/>
                    <a:pt x="396" y="0"/>
                    <a:pt x="462" y="0"/>
                  </a:cubicBezTo>
                  <a:cubicBezTo>
                    <a:pt x="536" y="0"/>
                    <a:pt x="600" y="13"/>
                    <a:pt x="654" y="40"/>
                  </a:cubicBezTo>
                  <a:cubicBezTo>
                    <a:pt x="708" y="67"/>
                    <a:pt x="754" y="104"/>
                    <a:pt x="790" y="150"/>
                  </a:cubicBezTo>
                  <a:cubicBezTo>
                    <a:pt x="826" y="195"/>
                    <a:pt x="853" y="248"/>
                    <a:pt x="871" y="308"/>
                  </a:cubicBezTo>
                  <a:cubicBezTo>
                    <a:pt x="890" y="368"/>
                    <a:pt x="899" y="432"/>
                    <a:pt x="899" y="499"/>
                  </a:cubicBezTo>
                  <a:cubicBezTo>
                    <a:pt x="899" y="566"/>
                    <a:pt x="890" y="630"/>
                    <a:pt x="872" y="690"/>
                  </a:cubicBezTo>
                  <a:cubicBezTo>
                    <a:pt x="855" y="750"/>
                    <a:pt x="828" y="802"/>
                    <a:pt x="792" y="847"/>
                  </a:cubicBezTo>
                  <a:cubicBezTo>
                    <a:pt x="755" y="891"/>
                    <a:pt x="710" y="926"/>
                    <a:pt x="656" y="952"/>
                  </a:cubicBezTo>
                  <a:cubicBezTo>
                    <a:pt x="601" y="978"/>
                    <a:pt x="538" y="991"/>
                    <a:pt x="466" y="991"/>
                  </a:cubicBezTo>
                  <a:cubicBezTo>
                    <a:pt x="443" y="991"/>
                    <a:pt x="417" y="988"/>
                    <a:pt x="388" y="983"/>
                  </a:cubicBezTo>
                  <a:cubicBezTo>
                    <a:pt x="359" y="978"/>
                    <a:pt x="331" y="970"/>
                    <a:pt x="303" y="959"/>
                  </a:cubicBezTo>
                  <a:cubicBezTo>
                    <a:pt x="274" y="948"/>
                    <a:pt x="248" y="933"/>
                    <a:pt x="223" y="915"/>
                  </a:cubicBezTo>
                  <a:cubicBezTo>
                    <a:pt x="198" y="896"/>
                    <a:pt x="177" y="872"/>
                    <a:pt x="160" y="844"/>
                  </a:cubicBezTo>
                  <a:cubicBezTo>
                    <a:pt x="156" y="844"/>
                    <a:pt x="156" y="844"/>
                    <a:pt x="156" y="844"/>
                  </a:cubicBezTo>
                  <a:cubicBezTo>
                    <a:pt x="156" y="1332"/>
                    <a:pt x="156" y="1332"/>
                    <a:pt x="156" y="1332"/>
                  </a:cubicBezTo>
                  <a:cubicBezTo>
                    <a:pt x="0" y="1332"/>
                    <a:pt x="0" y="1332"/>
                    <a:pt x="0" y="1332"/>
                  </a:cubicBezTo>
                  <a:cubicBezTo>
                    <a:pt x="0" y="22"/>
                    <a:pt x="0" y="22"/>
                    <a:pt x="0" y="22"/>
                  </a:cubicBezTo>
                  <a:lnTo>
                    <a:pt x="156" y="22"/>
                  </a:lnTo>
                  <a:close/>
                  <a:moveTo>
                    <a:pt x="716" y="359"/>
                  </a:moveTo>
                  <a:cubicBezTo>
                    <a:pt x="705" y="316"/>
                    <a:pt x="687" y="279"/>
                    <a:pt x="663" y="246"/>
                  </a:cubicBezTo>
                  <a:cubicBezTo>
                    <a:pt x="639" y="213"/>
                    <a:pt x="609" y="187"/>
                    <a:pt x="571" y="167"/>
                  </a:cubicBezTo>
                  <a:cubicBezTo>
                    <a:pt x="534" y="147"/>
                    <a:pt x="490" y="138"/>
                    <a:pt x="440" y="138"/>
                  </a:cubicBezTo>
                  <a:cubicBezTo>
                    <a:pt x="388" y="138"/>
                    <a:pt x="343" y="148"/>
                    <a:pt x="306" y="169"/>
                  </a:cubicBezTo>
                  <a:cubicBezTo>
                    <a:pt x="270" y="190"/>
                    <a:pt x="240" y="217"/>
                    <a:pt x="216" y="250"/>
                  </a:cubicBezTo>
                  <a:cubicBezTo>
                    <a:pt x="193" y="284"/>
                    <a:pt x="176" y="322"/>
                    <a:pt x="166" y="365"/>
                  </a:cubicBezTo>
                  <a:cubicBezTo>
                    <a:pt x="156" y="408"/>
                    <a:pt x="150" y="451"/>
                    <a:pt x="150" y="495"/>
                  </a:cubicBezTo>
                  <a:cubicBezTo>
                    <a:pt x="150" y="542"/>
                    <a:pt x="156" y="587"/>
                    <a:pt x="167" y="630"/>
                  </a:cubicBezTo>
                  <a:cubicBezTo>
                    <a:pt x="178" y="674"/>
                    <a:pt x="195" y="712"/>
                    <a:pt x="219" y="745"/>
                  </a:cubicBezTo>
                  <a:cubicBezTo>
                    <a:pt x="243" y="778"/>
                    <a:pt x="274" y="804"/>
                    <a:pt x="312" y="825"/>
                  </a:cubicBezTo>
                  <a:cubicBezTo>
                    <a:pt x="350" y="845"/>
                    <a:pt x="396" y="855"/>
                    <a:pt x="449" y="855"/>
                  </a:cubicBezTo>
                  <a:cubicBezTo>
                    <a:pt x="503" y="855"/>
                    <a:pt x="548" y="845"/>
                    <a:pt x="584" y="824"/>
                  </a:cubicBezTo>
                  <a:cubicBezTo>
                    <a:pt x="620" y="803"/>
                    <a:pt x="649" y="775"/>
                    <a:pt x="671" y="741"/>
                  </a:cubicBezTo>
                  <a:cubicBezTo>
                    <a:pt x="693" y="707"/>
                    <a:pt x="709" y="668"/>
                    <a:pt x="719" y="624"/>
                  </a:cubicBezTo>
                  <a:cubicBezTo>
                    <a:pt x="729" y="580"/>
                    <a:pt x="734" y="534"/>
                    <a:pt x="734" y="488"/>
                  </a:cubicBezTo>
                  <a:cubicBezTo>
                    <a:pt x="734" y="444"/>
                    <a:pt x="728" y="401"/>
                    <a:pt x="716" y="359"/>
                  </a:cubicBezTo>
                  <a:close/>
                </a:path>
              </a:pathLst>
            </a:custGeom>
            <a:solidFill>
              <a:srgbClr val="378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3" name="Freeform 78"/>
            <p:cNvSpPr>
              <a:spLocks noEditPoints="1"/>
            </p:cNvSpPr>
            <p:nvPr/>
          </p:nvSpPr>
          <p:spPr bwMode="auto">
            <a:xfrm>
              <a:off x="2668588" y="3887788"/>
              <a:ext cx="90488" cy="134938"/>
            </a:xfrm>
            <a:custGeom>
              <a:avLst/>
              <a:gdLst>
                <a:gd name="T0" fmla="*/ 156 w 899"/>
                <a:gd name="T1" fmla="*/ 22 h 1332"/>
                <a:gd name="T2" fmla="*/ 156 w 899"/>
                <a:gd name="T3" fmla="*/ 150 h 1332"/>
                <a:gd name="T4" fmla="*/ 159 w 899"/>
                <a:gd name="T5" fmla="*/ 150 h 1332"/>
                <a:gd name="T6" fmla="*/ 280 w 899"/>
                <a:gd name="T7" fmla="*/ 36 h 1332"/>
                <a:gd name="T8" fmla="*/ 462 w 899"/>
                <a:gd name="T9" fmla="*/ 0 h 1332"/>
                <a:gd name="T10" fmla="*/ 654 w 899"/>
                <a:gd name="T11" fmla="*/ 40 h 1332"/>
                <a:gd name="T12" fmla="*/ 790 w 899"/>
                <a:gd name="T13" fmla="*/ 150 h 1332"/>
                <a:gd name="T14" fmla="*/ 871 w 899"/>
                <a:gd name="T15" fmla="*/ 308 h 1332"/>
                <a:gd name="T16" fmla="*/ 899 w 899"/>
                <a:gd name="T17" fmla="*/ 499 h 1332"/>
                <a:gd name="T18" fmla="*/ 872 w 899"/>
                <a:gd name="T19" fmla="*/ 690 h 1332"/>
                <a:gd name="T20" fmla="*/ 791 w 899"/>
                <a:gd name="T21" fmla="*/ 847 h 1332"/>
                <a:gd name="T22" fmla="*/ 656 w 899"/>
                <a:gd name="T23" fmla="*/ 952 h 1332"/>
                <a:gd name="T24" fmla="*/ 466 w 899"/>
                <a:gd name="T25" fmla="*/ 991 h 1332"/>
                <a:gd name="T26" fmla="*/ 388 w 899"/>
                <a:gd name="T27" fmla="*/ 983 h 1332"/>
                <a:gd name="T28" fmla="*/ 302 w 899"/>
                <a:gd name="T29" fmla="*/ 959 h 1332"/>
                <a:gd name="T30" fmla="*/ 223 w 899"/>
                <a:gd name="T31" fmla="*/ 915 h 1332"/>
                <a:gd name="T32" fmla="*/ 159 w 899"/>
                <a:gd name="T33" fmla="*/ 844 h 1332"/>
                <a:gd name="T34" fmla="*/ 156 w 899"/>
                <a:gd name="T35" fmla="*/ 844 h 1332"/>
                <a:gd name="T36" fmla="*/ 156 w 899"/>
                <a:gd name="T37" fmla="*/ 1332 h 1332"/>
                <a:gd name="T38" fmla="*/ 0 w 899"/>
                <a:gd name="T39" fmla="*/ 1332 h 1332"/>
                <a:gd name="T40" fmla="*/ 0 w 899"/>
                <a:gd name="T41" fmla="*/ 22 h 1332"/>
                <a:gd name="T42" fmla="*/ 156 w 899"/>
                <a:gd name="T43" fmla="*/ 22 h 1332"/>
                <a:gd name="T44" fmla="*/ 716 w 899"/>
                <a:gd name="T45" fmla="*/ 359 h 1332"/>
                <a:gd name="T46" fmla="*/ 663 w 899"/>
                <a:gd name="T47" fmla="*/ 246 h 1332"/>
                <a:gd name="T48" fmla="*/ 571 w 899"/>
                <a:gd name="T49" fmla="*/ 167 h 1332"/>
                <a:gd name="T50" fmla="*/ 440 w 899"/>
                <a:gd name="T51" fmla="*/ 138 h 1332"/>
                <a:gd name="T52" fmla="*/ 306 w 899"/>
                <a:gd name="T53" fmla="*/ 169 h 1332"/>
                <a:gd name="T54" fmla="*/ 216 w 899"/>
                <a:gd name="T55" fmla="*/ 250 h 1332"/>
                <a:gd name="T56" fmla="*/ 166 w 899"/>
                <a:gd name="T57" fmla="*/ 365 h 1332"/>
                <a:gd name="T58" fmla="*/ 150 w 899"/>
                <a:gd name="T59" fmla="*/ 495 h 1332"/>
                <a:gd name="T60" fmla="*/ 167 w 899"/>
                <a:gd name="T61" fmla="*/ 630 h 1332"/>
                <a:gd name="T62" fmla="*/ 219 w 899"/>
                <a:gd name="T63" fmla="*/ 745 h 1332"/>
                <a:gd name="T64" fmla="*/ 312 w 899"/>
                <a:gd name="T65" fmla="*/ 825 h 1332"/>
                <a:gd name="T66" fmla="*/ 449 w 899"/>
                <a:gd name="T67" fmla="*/ 855 h 1332"/>
                <a:gd name="T68" fmla="*/ 584 w 899"/>
                <a:gd name="T69" fmla="*/ 824 h 1332"/>
                <a:gd name="T70" fmla="*/ 671 w 899"/>
                <a:gd name="T71" fmla="*/ 741 h 1332"/>
                <a:gd name="T72" fmla="*/ 719 w 899"/>
                <a:gd name="T73" fmla="*/ 624 h 1332"/>
                <a:gd name="T74" fmla="*/ 734 w 899"/>
                <a:gd name="T75" fmla="*/ 488 h 1332"/>
                <a:gd name="T76" fmla="*/ 716 w 899"/>
                <a:gd name="T77" fmla="*/ 359 h 1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99" h="1332">
                  <a:moveTo>
                    <a:pt x="156" y="22"/>
                  </a:moveTo>
                  <a:cubicBezTo>
                    <a:pt x="156" y="150"/>
                    <a:pt x="156" y="150"/>
                    <a:pt x="156" y="150"/>
                  </a:cubicBezTo>
                  <a:cubicBezTo>
                    <a:pt x="159" y="150"/>
                    <a:pt x="159" y="150"/>
                    <a:pt x="159" y="150"/>
                  </a:cubicBezTo>
                  <a:cubicBezTo>
                    <a:pt x="185" y="98"/>
                    <a:pt x="225" y="60"/>
                    <a:pt x="280" y="36"/>
                  </a:cubicBezTo>
                  <a:cubicBezTo>
                    <a:pt x="335" y="12"/>
                    <a:pt x="396" y="0"/>
                    <a:pt x="462" y="0"/>
                  </a:cubicBezTo>
                  <a:cubicBezTo>
                    <a:pt x="535" y="0"/>
                    <a:pt x="599" y="13"/>
                    <a:pt x="654" y="40"/>
                  </a:cubicBezTo>
                  <a:cubicBezTo>
                    <a:pt x="708" y="67"/>
                    <a:pt x="753" y="104"/>
                    <a:pt x="790" y="150"/>
                  </a:cubicBezTo>
                  <a:cubicBezTo>
                    <a:pt x="826" y="195"/>
                    <a:pt x="853" y="248"/>
                    <a:pt x="871" y="308"/>
                  </a:cubicBezTo>
                  <a:cubicBezTo>
                    <a:pt x="890" y="368"/>
                    <a:pt x="899" y="432"/>
                    <a:pt x="899" y="499"/>
                  </a:cubicBezTo>
                  <a:cubicBezTo>
                    <a:pt x="899" y="566"/>
                    <a:pt x="890" y="630"/>
                    <a:pt x="872" y="690"/>
                  </a:cubicBezTo>
                  <a:cubicBezTo>
                    <a:pt x="854" y="750"/>
                    <a:pt x="827" y="802"/>
                    <a:pt x="791" y="847"/>
                  </a:cubicBezTo>
                  <a:cubicBezTo>
                    <a:pt x="755" y="891"/>
                    <a:pt x="710" y="926"/>
                    <a:pt x="656" y="952"/>
                  </a:cubicBezTo>
                  <a:cubicBezTo>
                    <a:pt x="601" y="978"/>
                    <a:pt x="538" y="991"/>
                    <a:pt x="466" y="991"/>
                  </a:cubicBezTo>
                  <a:cubicBezTo>
                    <a:pt x="442" y="991"/>
                    <a:pt x="416" y="988"/>
                    <a:pt x="388" y="983"/>
                  </a:cubicBezTo>
                  <a:cubicBezTo>
                    <a:pt x="359" y="978"/>
                    <a:pt x="331" y="970"/>
                    <a:pt x="302" y="959"/>
                  </a:cubicBezTo>
                  <a:cubicBezTo>
                    <a:pt x="274" y="948"/>
                    <a:pt x="248" y="933"/>
                    <a:pt x="223" y="915"/>
                  </a:cubicBezTo>
                  <a:cubicBezTo>
                    <a:pt x="198" y="896"/>
                    <a:pt x="176" y="872"/>
                    <a:pt x="159" y="844"/>
                  </a:cubicBezTo>
                  <a:cubicBezTo>
                    <a:pt x="156" y="844"/>
                    <a:pt x="156" y="844"/>
                    <a:pt x="156" y="844"/>
                  </a:cubicBezTo>
                  <a:cubicBezTo>
                    <a:pt x="156" y="1332"/>
                    <a:pt x="156" y="1332"/>
                    <a:pt x="156" y="1332"/>
                  </a:cubicBezTo>
                  <a:cubicBezTo>
                    <a:pt x="0" y="1332"/>
                    <a:pt x="0" y="1332"/>
                    <a:pt x="0" y="1332"/>
                  </a:cubicBezTo>
                  <a:cubicBezTo>
                    <a:pt x="0" y="22"/>
                    <a:pt x="0" y="22"/>
                    <a:pt x="0" y="22"/>
                  </a:cubicBezTo>
                  <a:lnTo>
                    <a:pt x="156" y="22"/>
                  </a:lnTo>
                  <a:close/>
                  <a:moveTo>
                    <a:pt x="716" y="359"/>
                  </a:moveTo>
                  <a:cubicBezTo>
                    <a:pt x="705" y="316"/>
                    <a:pt x="687" y="279"/>
                    <a:pt x="663" y="246"/>
                  </a:cubicBezTo>
                  <a:cubicBezTo>
                    <a:pt x="639" y="213"/>
                    <a:pt x="609" y="187"/>
                    <a:pt x="571" y="167"/>
                  </a:cubicBezTo>
                  <a:cubicBezTo>
                    <a:pt x="534" y="147"/>
                    <a:pt x="490" y="138"/>
                    <a:pt x="440" y="138"/>
                  </a:cubicBezTo>
                  <a:cubicBezTo>
                    <a:pt x="387" y="138"/>
                    <a:pt x="343" y="148"/>
                    <a:pt x="306" y="169"/>
                  </a:cubicBezTo>
                  <a:cubicBezTo>
                    <a:pt x="269" y="190"/>
                    <a:pt x="239" y="217"/>
                    <a:pt x="216" y="250"/>
                  </a:cubicBezTo>
                  <a:cubicBezTo>
                    <a:pt x="193" y="284"/>
                    <a:pt x="176" y="322"/>
                    <a:pt x="166" y="365"/>
                  </a:cubicBezTo>
                  <a:cubicBezTo>
                    <a:pt x="155" y="408"/>
                    <a:pt x="150" y="451"/>
                    <a:pt x="150" y="495"/>
                  </a:cubicBezTo>
                  <a:cubicBezTo>
                    <a:pt x="150" y="542"/>
                    <a:pt x="156" y="587"/>
                    <a:pt x="167" y="630"/>
                  </a:cubicBezTo>
                  <a:cubicBezTo>
                    <a:pt x="178" y="674"/>
                    <a:pt x="195" y="712"/>
                    <a:pt x="219" y="745"/>
                  </a:cubicBezTo>
                  <a:cubicBezTo>
                    <a:pt x="243" y="778"/>
                    <a:pt x="274" y="804"/>
                    <a:pt x="312" y="825"/>
                  </a:cubicBezTo>
                  <a:cubicBezTo>
                    <a:pt x="350" y="845"/>
                    <a:pt x="395" y="855"/>
                    <a:pt x="449" y="855"/>
                  </a:cubicBezTo>
                  <a:cubicBezTo>
                    <a:pt x="503" y="855"/>
                    <a:pt x="548" y="845"/>
                    <a:pt x="584" y="824"/>
                  </a:cubicBezTo>
                  <a:cubicBezTo>
                    <a:pt x="620" y="803"/>
                    <a:pt x="649" y="775"/>
                    <a:pt x="671" y="741"/>
                  </a:cubicBezTo>
                  <a:cubicBezTo>
                    <a:pt x="693" y="707"/>
                    <a:pt x="709" y="668"/>
                    <a:pt x="719" y="624"/>
                  </a:cubicBezTo>
                  <a:cubicBezTo>
                    <a:pt x="729" y="580"/>
                    <a:pt x="734" y="534"/>
                    <a:pt x="734" y="488"/>
                  </a:cubicBezTo>
                  <a:cubicBezTo>
                    <a:pt x="734" y="444"/>
                    <a:pt x="728" y="401"/>
                    <a:pt x="716" y="359"/>
                  </a:cubicBezTo>
                  <a:close/>
                </a:path>
              </a:pathLst>
            </a:custGeom>
            <a:solidFill>
              <a:srgbClr val="378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4" name="Freeform 79"/>
            <p:cNvSpPr>
              <a:spLocks/>
            </p:cNvSpPr>
            <p:nvPr/>
          </p:nvSpPr>
          <p:spPr bwMode="auto">
            <a:xfrm>
              <a:off x="2770188" y="3887788"/>
              <a:ext cx="80963" cy="100013"/>
            </a:xfrm>
            <a:custGeom>
              <a:avLst/>
              <a:gdLst>
                <a:gd name="T0" fmla="*/ 179 w 805"/>
                <a:gd name="T1" fmla="*/ 759 h 991"/>
                <a:gd name="T2" fmla="*/ 237 w 805"/>
                <a:gd name="T3" fmla="*/ 815 h 991"/>
                <a:gd name="T4" fmla="*/ 318 w 805"/>
                <a:gd name="T5" fmla="*/ 846 h 991"/>
                <a:gd name="T6" fmla="*/ 411 w 805"/>
                <a:gd name="T7" fmla="*/ 855 h 991"/>
                <a:gd name="T8" fmla="*/ 488 w 805"/>
                <a:gd name="T9" fmla="*/ 849 h 991"/>
                <a:gd name="T10" fmla="*/ 562 w 805"/>
                <a:gd name="T11" fmla="*/ 829 h 991"/>
                <a:gd name="T12" fmla="*/ 618 w 805"/>
                <a:gd name="T13" fmla="*/ 786 h 991"/>
                <a:gd name="T14" fmla="*/ 640 w 805"/>
                <a:gd name="T15" fmla="*/ 714 h 991"/>
                <a:gd name="T16" fmla="*/ 594 w 805"/>
                <a:gd name="T17" fmla="*/ 622 h 991"/>
                <a:gd name="T18" fmla="*/ 479 w 805"/>
                <a:gd name="T19" fmla="*/ 571 h 991"/>
                <a:gd name="T20" fmla="*/ 330 w 805"/>
                <a:gd name="T21" fmla="*/ 537 h 991"/>
                <a:gd name="T22" fmla="*/ 180 w 805"/>
                <a:gd name="T23" fmla="*/ 493 h 991"/>
                <a:gd name="T24" fmla="*/ 66 w 805"/>
                <a:gd name="T25" fmla="*/ 413 h 991"/>
                <a:gd name="T26" fmla="*/ 20 w 805"/>
                <a:gd name="T27" fmla="*/ 270 h 991"/>
                <a:gd name="T28" fmla="*/ 52 w 805"/>
                <a:gd name="T29" fmla="*/ 147 h 991"/>
                <a:gd name="T30" fmla="*/ 134 w 805"/>
                <a:gd name="T31" fmla="*/ 63 h 991"/>
                <a:gd name="T32" fmla="*/ 248 w 805"/>
                <a:gd name="T33" fmla="*/ 16 h 991"/>
                <a:gd name="T34" fmla="*/ 374 w 805"/>
                <a:gd name="T35" fmla="*/ 0 h 991"/>
                <a:gd name="T36" fmla="*/ 522 w 805"/>
                <a:gd name="T37" fmla="*/ 14 h 991"/>
                <a:gd name="T38" fmla="*/ 643 w 805"/>
                <a:gd name="T39" fmla="*/ 61 h 991"/>
                <a:gd name="T40" fmla="*/ 726 w 805"/>
                <a:gd name="T41" fmla="*/ 153 h 991"/>
                <a:gd name="T42" fmla="*/ 763 w 805"/>
                <a:gd name="T43" fmla="*/ 297 h 991"/>
                <a:gd name="T44" fmla="*/ 607 w 805"/>
                <a:gd name="T45" fmla="*/ 297 h 991"/>
                <a:gd name="T46" fmla="*/ 583 w 805"/>
                <a:gd name="T47" fmla="*/ 221 h 991"/>
                <a:gd name="T48" fmla="*/ 532 w 805"/>
                <a:gd name="T49" fmla="*/ 172 h 991"/>
                <a:gd name="T50" fmla="*/ 463 w 805"/>
                <a:gd name="T51" fmla="*/ 146 h 991"/>
                <a:gd name="T52" fmla="*/ 387 w 805"/>
                <a:gd name="T53" fmla="*/ 138 h 991"/>
                <a:gd name="T54" fmla="*/ 316 w 805"/>
                <a:gd name="T55" fmla="*/ 143 h 991"/>
                <a:gd name="T56" fmla="*/ 251 w 805"/>
                <a:gd name="T57" fmla="*/ 162 h 991"/>
                <a:gd name="T58" fmla="*/ 203 w 805"/>
                <a:gd name="T59" fmla="*/ 199 h 991"/>
                <a:gd name="T60" fmla="*/ 185 w 805"/>
                <a:gd name="T61" fmla="*/ 259 h 991"/>
                <a:gd name="T62" fmla="*/ 213 w 805"/>
                <a:gd name="T63" fmla="*/ 326 h 991"/>
                <a:gd name="T64" fmla="*/ 286 w 805"/>
                <a:gd name="T65" fmla="*/ 370 h 991"/>
                <a:gd name="T66" fmla="*/ 385 w 805"/>
                <a:gd name="T67" fmla="*/ 399 h 991"/>
                <a:gd name="T68" fmla="*/ 495 w 805"/>
                <a:gd name="T69" fmla="*/ 424 h 991"/>
                <a:gd name="T70" fmla="*/ 610 w 805"/>
                <a:gd name="T71" fmla="*/ 455 h 991"/>
                <a:gd name="T72" fmla="*/ 709 w 805"/>
                <a:gd name="T73" fmla="*/ 504 h 991"/>
                <a:gd name="T74" fmla="*/ 778 w 805"/>
                <a:gd name="T75" fmla="*/ 580 h 991"/>
                <a:gd name="T76" fmla="*/ 805 w 805"/>
                <a:gd name="T77" fmla="*/ 693 h 991"/>
                <a:gd name="T78" fmla="*/ 769 w 805"/>
                <a:gd name="T79" fmla="*/ 837 h 991"/>
                <a:gd name="T80" fmla="*/ 676 w 805"/>
                <a:gd name="T81" fmla="*/ 928 h 991"/>
                <a:gd name="T82" fmla="*/ 545 w 805"/>
                <a:gd name="T83" fmla="*/ 977 h 991"/>
                <a:gd name="T84" fmla="*/ 401 w 805"/>
                <a:gd name="T85" fmla="*/ 991 h 991"/>
                <a:gd name="T86" fmla="*/ 251 w 805"/>
                <a:gd name="T87" fmla="*/ 974 h 991"/>
                <a:gd name="T88" fmla="*/ 124 w 805"/>
                <a:gd name="T89" fmla="*/ 920 h 991"/>
                <a:gd name="T90" fmla="*/ 36 w 805"/>
                <a:gd name="T91" fmla="*/ 821 h 991"/>
                <a:gd name="T92" fmla="*/ 0 w 805"/>
                <a:gd name="T93" fmla="*/ 671 h 991"/>
                <a:gd name="T94" fmla="*/ 156 w 805"/>
                <a:gd name="T95" fmla="*/ 671 h 991"/>
                <a:gd name="T96" fmla="*/ 179 w 805"/>
                <a:gd name="T97" fmla="*/ 759 h 9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805" h="991">
                  <a:moveTo>
                    <a:pt x="179" y="759"/>
                  </a:moveTo>
                  <a:cubicBezTo>
                    <a:pt x="194" y="782"/>
                    <a:pt x="213" y="801"/>
                    <a:pt x="237" y="815"/>
                  </a:cubicBezTo>
                  <a:cubicBezTo>
                    <a:pt x="261" y="830"/>
                    <a:pt x="288" y="840"/>
                    <a:pt x="318" y="846"/>
                  </a:cubicBezTo>
                  <a:cubicBezTo>
                    <a:pt x="348" y="852"/>
                    <a:pt x="379" y="855"/>
                    <a:pt x="411" y="855"/>
                  </a:cubicBezTo>
                  <a:cubicBezTo>
                    <a:pt x="435" y="855"/>
                    <a:pt x="461" y="853"/>
                    <a:pt x="488" y="849"/>
                  </a:cubicBezTo>
                  <a:cubicBezTo>
                    <a:pt x="514" y="846"/>
                    <a:pt x="539" y="839"/>
                    <a:pt x="562" y="829"/>
                  </a:cubicBezTo>
                  <a:cubicBezTo>
                    <a:pt x="584" y="819"/>
                    <a:pt x="603" y="805"/>
                    <a:pt x="618" y="786"/>
                  </a:cubicBezTo>
                  <a:cubicBezTo>
                    <a:pt x="632" y="767"/>
                    <a:pt x="640" y="743"/>
                    <a:pt x="640" y="714"/>
                  </a:cubicBezTo>
                  <a:cubicBezTo>
                    <a:pt x="640" y="673"/>
                    <a:pt x="625" y="643"/>
                    <a:pt x="594" y="622"/>
                  </a:cubicBezTo>
                  <a:cubicBezTo>
                    <a:pt x="563" y="601"/>
                    <a:pt x="525" y="584"/>
                    <a:pt x="479" y="571"/>
                  </a:cubicBezTo>
                  <a:cubicBezTo>
                    <a:pt x="433" y="559"/>
                    <a:pt x="384" y="547"/>
                    <a:pt x="330" y="537"/>
                  </a:cubicBezTo>
                  <a:cubicBezTo>
                    <a:pt x="276" y="526"/>
                    <a:pt x="226" y="512"/>
                    <a:pt x="180" y="493"/>
                  </a:cubicBezTo>
                  <a:cubicBezTo>
                    <a:pt x="134" y="474"/>
                    <a:pt x="96" y="447"/>
                    <a:pt x="66" y="413"/>
                  </a:cubicBezTo>
                  <a:cubicBezTo>
                    <a:pt x="35" y="379"/>
                    <a:pt x="20" y="331"/>
                    <a:pt x="20" y="270"/>
                  </a:cubicBezTo>
                  <a:cubicBezTo>
                    <a:pt x="20" y="222"/>
                    <a:pt x="30" y="181"/>
                    <a:pt x="52" y="147"/>
                  </a:cubicBezTo>
                  <a:cubicBezTo>
                    <a:pt x="73" y="113"/>
                    <a:pt x="101" y="85"/>
                    <a:pt x="134" y="63"/>
                  </a:cubicBezTo>
                  <a:cubicBezTo>
                    <a:pt x="168" y="42"/>
                    <a:pt x="206" y="26"/>
                    <a:pt x="248" y="16"/>
                  </a:cubicBezTo>
                  <a:cubicBezTo>
                    <a:pt x="290" y="5"/>
                    <a:pt x="332" y="0"/>
                    <a:pt x="374" y="0"/>
                  </a:cubicBezTo>
                  <a:cubicBezTo>
                    <a:pt x="428" y="0"/>
                    <a:pt x="477" y="5"/>
                    <a:pt x="522" y="14"/>
                  </a:cubicBezTo>
                  <a:cubicBezTo>
                    <a:pt x="568" y="23"/>
                    <a:pt x="608" y="39"/>
                    <a:pt x="643" y="61"/>
                  </a:cubicBezTo>
                  <a:cubicBezTo>
                    <a:pt x="677" y="84"/>
                    <a:pt x="705" y="115"/>
                    <a:pt x="726" y="153"/>
                  </a:cubicBezTo>
                  <a:cubicBezTo>
                    <a:pt x="747" y="192"/>
                    <a:pt x="759" y="240"/>
                    <a:pt x="763" y="297"/>
                  </a:cubicBezTo>
                  <a:cubicBezTo>
                    <a:pt x="607" y="297"/>
                    <a:pt x="607" y="297"/>
                    <a:pt x="607" y="297"/>
                  </a:cubicBezTo>
                  <a:cubicBezTo>
                    <a:pt x="604" y="267"/>
                    <a:pt x="596" y="241"/>
                    <a:pt x="583" y="221"/>
                  </a:cubicBezTo>
                  <a:cubicBezTo>
                    <a:pt x="569" y="201"/>
                    <a:pt x="552" y="185"/>
                    <a:pt x="532" y="172"/>
                  </a:cubicBezTo>
                  <a:cubicBezTo>
                    <a:pt x="511" y="160"/>
                    <a:pt x="488" y="151"/>
                    <a:pt x="463" y="146"/>
                  </a:cubicBezTo>
                  <a:cubicBezTo>
                    <a:pt x="438" y="140"/>
                    <a:pt x="412" y="138"/>
                    <a:pt x="387" y="138"/>
                  </a:cubicBezTo>
                  <a:cubicBezTo>
                    <a:pt x="363" y="138"/>
                    <a:pt x="340" y="139"/>
                    <a:pt x="316" y="143"/>
                  </a:cubicBezTo>
                  <a:cubicBezTo>
                    <a:pt x="292" y="147"/>
                    <a:pt x="270" y="153"/>
                    <a:pt x="251" y="162"/>
                  </a:cubicBezTo>
                  <a:cubicBezTo>
                    <a:pt x="231" y="172"/>
                    <a:pt x="215" y="184"/>
                    <a:pt x="203" y="199"/>
                  </a:cubicBezTo>
                  <a:cubicBezTo>
                    <a:pt x="191" y="214"/>
                    <a:pt x="185" y="234"/>
                    <a:pt x="185" y="259"/>
                  </a:cubicBezTo>
                  <a:cubicBezTo>
                    <a:pt x="185" y="286"/>
                    <a:pt x="194" y="308"/>
                    <a:pt x="213" y="326"/>
                  </a:cubicBezTo>
                  <a:cubicBezTo>
                    <a:pt x="232" y="343"/>
                    <a:pt x="256" y="358"/>
                    <a:pt x="286" y="370"/>
                  </a:cubicBezTo>
                  <a:cubicBezTo>
                    <a:pt x="315" y="381"/>
                    <a:pt x="348" y="391"/>
                    <a:pt x="385" y="399"/>
                  </a:cubicBezTo>
                  <a:cubicBezTo>
                    <a:pt x="422" y="407"/>
                    <a:pt x="458" y="415"/>
                    <a:pt x="495" y="424"/>
                  </a:cubicBezTo>
                  <a:cubicBezTo>
                    <a:pt x="534" y="432"/>
                    <a:pt x="572" y="443"/>
                    <a:pt x="610" y="455"/>
                  </a:cubicBezTo>
                  <a:cubicBezTo>
                    <a:pt x="647" y="467"/>
                    <a:pt x="680" y="483"/>
                    <a:pt x="709" y="504"/>
                  </a:cubicBezTo>
                  <a:cubicBezTo>
                    <a:pt x="737" y="524"/>
                    <a:pt x="761" y="549"/>
                    <a:pt x="778" y="580"/>
                  </a:cubicBezTo>
                  <a:cubicBezTo>
                    <a:pt x="796" y="610"/>
                    <a:pt x="805" y="648"/>
                    <a:pt x="805" y="693"/>
                  </a:cubicBezTo>
                  <a:cubicBezTo>
                    <a:pt x="805" y="751"/>
                    <a:pt x="793" y="799"/>
                    <a:pt x="769" y="837"/>
                  </a:cubicBezTo>
                  <a:cubicBezTo>
                    <a:pt x="745" y="874"/>
                    <a:pt x="714" y="905"/>
                    <a:pt x="676" y="928"/>
                  </a:cubicBezTo>
                  <a:cubicBezTo>
                    <a:pt x="637" y="952"/>
                    <a:pt x="594" y="968"/>
                    <a:pt x="545" y="977"/>
                  </a:cubicBezTo>
                  <a:cubicBezTo>
                    <a:pt x="497" y="986"/>
                    <a:pt x="449" y="991"/>
                    <a:pt x="401" y="991"/>
                  </a:cubicBezTo>
                  <a:cubicBezTo>
                    <a:pt x="349" y="991"/>
                    <a:pt x="299" y="985"/>
                    <a:pt x="251" y="974"/>
                  </a:cubicBezTo>
                  <a:cubicBezTo>
                    <a:pt x="203" y="963"/>
                    <a:pt x="161" y="945"/>
                    <a:pt x="124" y="920"/>
                  </a:cubicBezTo>
                  <a:cubicBezTo>
                    <a:pt x="88" y="895"/>
                    <a:pt x="58" y="862"/>
                    <a:pt x="36" y="821"/>
                  </a:cubicBezTo>
                  <a:cubicBezTo>
                    <a:pt x="14" y="780"/>
                    <a:pt x="2" y="730"/>
                    <a:pt x="0" y="671"/>
                  </a:cubicBezTo>
                  <a:cubicBezTo>
                    <a:pt x="156" y="671"/>
                    <a:pt x="156" y="671"/>
                    <a:pt x="156" y="671"/>
                  </a:cubicBezTo>
                  <a:cubicBezTo>
                    <a:pt x="157" y="706"/>
                    <a:pt x="165" y="735"/>
                    <a:pt x="179" y="759"/>
                  </a:cubicBezTo>
                  <a:close/>
                </a:path>
              </a:pathLst>
            </a:custGeom>
            <a:solidFill>
              <a:srgbClr val="378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5" name="Rectangle 80"/>
            <p:cNvSpPr>
              <a:spLocks noChangeArrowheads="1"/>
            </p:cNvSpPr>
            <p:nvPr/>
          </p:nvSpPr>
          <p:spPr bwMode="auto">
            <a:xfrm>
              <a:off x="2870201" y="3970338"/>
              <a:ext cx="12700" cy="15875"/>
            </a:xfrm>
            <a:prstGeom prst="rect">
              <a:avLst/>
            </a:prstGeom>
            <a:solidFill>
              <a:srgbClr val="378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pic>
        <p:nvPicPr>
          <p:cNvPr id="61" name="Picture 60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34075" y="756417"/>
            <a:ext cx="4851224" cy="3991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688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v="urn:schemas-microsoft-com:mac:vml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rvers He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/>
          <p:cNvCxnSpPr/>
          <p:nvPr/>
        </p:nvCxnSpPr>
        <p:spPr bwMode="auto">
          <a:xfrm>
            <a:off x="260350" y="1428750"/>
            <a:ext cx="8714582" cy="1764"/>
          </a:xfrm>
          <a:prstGeom prst="lin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50800" cap="flat" cmpd="sng" algn="ctr">
            <a:solidFill>
              <a:srgbClr val="226583"/>
            </a:solidFill>
            <a:prstDash val="solid"/>
            <a:miter lim="0"/>
            <a:headEnd type="none" w="med" len="med"/>
            <a:tailEnd type="none" w="med" len="med"/>
          </a:ln>
          <a:effectLst/>
        </p:spPr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24134" y="1809750"/>
            <a:ext cx="4719866" cy="2700588"/>
          </a:xfrm>
          <a:prstGeom prst="rect">
            <a:avLst/>
          </a:prstGeom>
        </p:spPr>
      </p:pic>
      <p:sp>
        <p:nvSpPr>
          <p:cNvPr id="4" name="AutoShape 3"/>
          <p:cNvSpPr>
            <a:spLocks noChangeAspect="1" noChangeArrowheads="1" noTextEdit="1"/>
          </p:cNvSpPr>
          <p:nvPr/>
        </p:nvSpPr>
        <p:spPr bwMode="auto">
          <a:xfrm>
            <a:off x="271463" y="647569"/>
            <a:ext cx="2147888" cy="593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4290" tIns="17145" rIns="34290" bIns="17145" numCol="1" anchor="t" anchorCtr="0" compatLnSpc="1">
            <a:prstTxWarp prst="textNoShape">
              <a:avLst/>
            </a:prstTxWarp>
          </a:bodyPr>
          <a:lstStyle/>
          <a:p>
            <a:endParaRPr lang="en-US" sz="675" dirty="0"/>
          </a:p>
        </p:txBody>
      </p:sp>
      <p:sp>
        <p:nvSpPr>
          <p:cNvPr id="16" name="Freeform 14"/>
          <p:cNvSpPr>
            <a:spLocks/>
          </p:cNvSpPr>
          <p:nvPr/>
        </p:nvSpPr>
        <p:spPr bwMode="auto">
          <a:xfrm>
            <a:off x="271464" y="865189"/>
            <a:ext cx="260152" cy="376370"/>
          </a:xfrm>
          <a:custGeom>
            <a:avLst/>
            <a:gdLst>
              <a:gd name="T0" fmla="*/ 0 w 310"/>
              <a:gd name="T1" fmla="*/ 341 h 403"/>
              <a:gd name="T2" fmla="*/ 51 w 310"/>
              <a:gd name="T3" fmla="*/ 280 h 403"/>
              <a:gd name="T4" fmla="*/ 168 w 310"/>
              <a:gd name="T5" fmla="*/ 327 h 403"/>
              <a:gd name="T6" fmla="*/ 224 w 310"/>
              <a:gd name="T7" fmla="*/ 290 h 403"/>
              <a:gd name="T8" fmla="*/ 224 w 310"/>
              <a:gd name="T9" fmla="*/ 289 h 403"/>
              <a:gd name="T10" fmla="*/ 145 w 310"/>
              <a:gd name="T11" fmla="*/ 239 h 403"/>
              <a:gd name="T12" fmla="*/ 16 w 310"/>
              <a:gd name="T13" fmla="*/ 120 h 403"/>
              <a:gd name="T14" fmla="*/ 16 w 310"/>
              <a:gd name="T15" fmla="*/ 118 h 403"/>
              <a:gd name="T16" fmla="*/ 153 w 310"/>
              <a:gd name="T17" fmla="*/ 0 h 403"/>
              <a:gd name="T18" fmla="*/ 298 w 310"/>
              <a:gd name="T19" fmla="*/ 50 h 403"/>
              <a:gd name="T20" fmla="*/ 253 w 310"/>
              <a:gd name="T21" fmla="*/ 115 h 403"/>
              <a:gd name="T22" fmla="*/ 152 w 310"/>
              <a:gd name="T23" fmla="*/ 76 h 403"/>
              <a:gd name="T24" fmla="*/ 101 w 310"/>
              <a:gd name="T25" fmla="*/ 111 h 403"/>
              <a:gd name="T26" fmla="*/ 101 w 310"/>
              <a:gd name="T27" fmla="*/ 112 h 403"/>
              <a:gd name="T28" fmla="*/ 186 w 310"/>
              <a:gd name="T29" fmla="*/ 163 h 403"/>
              <a:gd name="T30" fmla="*/ 310 w 310"/>
              <a:gd name="T31" fmla="*/ 281 h 403"/>
              <a:gd name="T32" fmla="*/ 310 w 310"/>
              <a:gd name="T33" fmla="*/ 282 h 403"/>
              <a:gd name="T34" fmla="*/ 166 w 310"/>
              <a:gd name="T35" fmla="*/ 403 h 403"/>
              <a:gd name="T36" fmla="*/ 0 w 310"/>
              <a:gd name="T37" fmla="*/ 341 h 4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310" h="403">
                <a:moveTo>
                  <a:pt x="0" y="341"/>
                </a:moveTo>
                <a:cubicBezTo>
                  <a:pt x="51" y="280"/>
                  <a:pt x="51" y="280"/>
                  <a:pt x="51" y="280"/>
                </a:cubicBezTo>
                <a:cubicBezTo>
                  <a:pt x="86" y="309"/>
                  <a:pt x="123" y="327"/>
                  <a:pt x="168" y="327"/>
                </a:cubicBezTo>
                <a:cubicBezTo>
                  <a:pt x="203" y="327"/>
                  <a:pt x="224" y="313"/>
                  <a:pt x="224" y="290"/>
                </a:cubicBezTo>
                <a:cubicBezTo>
                  <a:pt x="224" y="289"/>
                  <a:pt x="224" y="289"/>
                  <a:pt x="224" y="289"/>
                </a:cubicBezTo>
                <a:cubicBezTo>
                  <a:pt x="224" y="267"/>
                  <a:pt x="211" y="256"/>
                  <a:pt x="145" y="239"/>
                </a:cubicBezTo>
                <a:cubicBezTo>
                  <a:pt x="66" y="219"/>
                  <a:pt x="16" y="197"/>
                  <a:pt x="16" y="120"/>
                </a:cubicBezTo>
                <a:cubicBezTo>
                  <a:pt x="16" y="118"/>
                  <a:pt x="16" y="118"/>
                  <a:pt x="16" y="118"/>
                </a:cubicBezTo>
                <a:cubicBezTo>
                  <a:pt x="16" y="47"/>
                  <a:pt x="73" y="0"/>
                  <a:pt x="153" y="0"/>
                </a:cubicBezTo>
                <a:cubicBezTo>
                  <a:pt x="210" y="0"/>
                  <a:pt x="258" y="18"/>
                  <a:pt x="298" y="50"/>
                </a:cubicBezTo>
                <a:cubicBezTo>
                  <a:pt x="253" y="115"/>
                  <a:pt x="253" y="115"/>
                  <a:pt x="253" y="115"/>
                </a:cubicBezTo>
                <a:cubicBezTo>
                  <a:pt x="219" y="91"/>
                  <a:pt x="185" y="76"/>
                  <a:pt x="152" y="76"/>
                </a:cubicBezTo>
                <a:cubicBezTo>
                  <a:pt x="119" y="76"/>
                  <a:pt x="101" y="92"/>
                  <a:pt x="101" y="111"/>
                </a:cubicBezTo>
                <a:cubicBezTo>
                  <a:pt x="101" y="112"/>
                  <a:pt x="101" y="112"/>
                  <a:pt x="101" y="112"/>
                </a:cubicBezTo>
                <a:cubicBezTo>
                  <a:pt x="101" y="138"/>
                  <a:pt x="118" y="146"/>
                  <a:pt x="186" y="163"/>
                </a:cubicBezTo>
                <a:cubicBezTo>
                  <a:pt x="265" y="184"/>
                  <a:pt x="310" y="213"/>
                  <a:pt x="310" y="281"/>
                </a:cubicBezTo>
                <a:cubicBezTo>
                  <a:pt x="310" y="282"/>
                  <a:pt x="310" y="282"/>
                  <a:pt x="310" y="282"/>
                </a:cubicBezTo>
                <a:cubicBezTo>
                  <a:pt x="310" y="360"/>
                  <a:pt x="251" y="403"/>
                  <a:pt x="166" y="403"/>
                </a:cubicBezTo>
                <a:cubicBezTo>
                  <a:pt x="107" y="403"/>
                  <a:pt x="47" y="383"/>
                  <a:pt x="0" y="341"/>
                </a:cubicBezTo>
                <a:close/>
              </a:path>
            </a:pathLst>
          </a:custGeom>
          <a:solidFill>
            <a:srgbClr val="22658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34290" tIns="17145" rIns="34290" bIns="17145" numCol="1" anchor="t" anchorCtr="0" compatLnSpc="1">
            <a:prstTxWarp prst="textNoShape">
              <a:avLst/>
            </a:prstTxWarp>
          </a:bodyPr>
          <a:lstStyle/>
          <a:p>
            <a:endParaRPr lang="en-US" sz="675" dirty="0"/>
          </a:p>
        </p:txBody>
      </p:sp>
      <p:sp>
        <p:nvSpPr>
          <p:cNvPr id="19" name="Freeform 15"/>
          <p:cNvSpPr>
            <a:spLocks/>
          </p:cNvSpPr>
          <p:nvPr/>
        </p:nvSpPr>
        <p:spPr bwMode="auto">
          <a:xfrm>
            <a:off x="565551" y="871141"/>
            <a:ext cx="250627" cy="365787"/>
          </a:xfrm>
          <a:custGeom>
            <a:avLst/>
            <a:gdLst>
              <a:gd name="T0" fmla="*/ 0 w 421"/>
              <a:gd name="T1" fmla="*/ 0 h 553"/>
              <a:gd name="T2" fmla="*/ 417 w 421"/>
              <a:gd name="T3" fmla="*/ 0 h 553"/>
              <a:gd name="T4" fmla="*/ 417 w 421"/>
              <a:gd name="T5" fmla="*/ 108 h 553"/>
              <a:gd name="T6" fmla="*/ 121 w 421"/>
              <a:gd name="T7" fmla="*/ 108 h 553"/>
              <a:gd name="T8" fmla="*/ 121 w 421"/>
              <a:gd name="T9" fmla="*/ 220 h 553"/>
              <a:gd name="T10" fmla="*/ 382 w 421"/>
              <a:gd name="T11" fmla="*/ 220 h 553"/>
              <a:gd name="T12" fmla="*/ 382 w 421"/>
              <a:gd name="T13" fmla="*/ 328 h 553"/>
              <a:gd name="T14" fmla="*/ 121 w 421"/>
              <a:gd name="T15" fmla="*/ 328 h 553"/>
              <a:gd name="T16" fmla="*/ 121 w 421"/>
              <a:gd name="T17" fmla="*/ 444 h 553"/>
              <a:gd name="T18" fmla="*/ 421 w 421"/>
              <a:gd name="T19" fmla="*/ 444 h 553"/>
              <a:gd name="T20" fmla="*/ 421 w 421"/>
              <a:gd name="T21" fmla="*/ 553 h 553"/>
              <a:gd name="T22" fmla="*/ 0 w 421"/>
              <a:gd name="T23" fmla="*/ 553 h 553"/>
              <a:gd name="T24" fmla="*/ 0 w 421"/>
              <a:gd name="T25" fmla="*/ 0 h 5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421" h="553">
                <a:moveTo>
                  <a:pt x="0" y="0"/>
                </a:moveTo>
                <a:lnTo>
                  <a:pt x="417" y="0"/>
                </a:lnTo>
                <a:lnTo>
                  <a:pt x="417" y="108"/>
                </a:lnTo>
                <a:lnTo>
                  <a:pt x="121" y="108"/>
                </a:lnTo>
                <a:lnTo>
                  <a:pt x="121" y="220"/>
                </a:lnTo>
                <a:lnTo>
                  <a:pt x="382" y="220"/>
                </a:lnTo>
                <a:lnTo>
                  <a:pt x="382" y="328"/>
                </a:lnTo>
                <a:lnTo>
                  <a:pt x="121" y="328"/>
                </a:lnTo>
                <a:lnTo>
                  <a:pt x="121" y="444"/>
                </a:lnTo>
                <a:lnTo>
                  <a:pt x="421" y="444"/>
                </a:lnTo>
                <a:lnTo>
                  <a:pt x="421" y="553"/>
                </a:lnTo>
                <a:lnTo>
                  <a:pt x="0" y="553"/>
                </a:lnTo>
                <a:lnTo>
                  <a:pt x="0" y="0"/>
                </a:lnTo>
                <a:close/>
              </a:path>
            </a:pathLst>
          </a:custGeom>
          <a:solidFill>
            <a:srgbClr val="22658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34290" tIns="17145" rIns="34290" bIns="17145" numCol="1" anchor="t" anchorCtr="0" compatLnSpc="1">
            <a:prstTxWarp prst="textNoShape">
              <a:avLst/>
            </a:prstTxWarp>
          </a:bodyPr>
          <a:lstStyle/>
          <a:p>
            <a:endParaRPr lang="en-US" sz="675" dirty="0"/>
          </a:p>
        </p:txBody>
      </p:sp>
      <p:sp>
        <p:nvSpPr>
          <p:cNvPr id="20" name="Freeform 16"/>
          <p:cNvSpPr>
            <a:spLocks noEditPoints="1"/>
          </p:cNvSpPr>
          <p:nvPr/>
        </p:nvSpPr>
        <p:spPr bwMode="auto">
          <a:xfrm>
            <a:off x="852489" y="871141"/>
            <a:ext cx="283964" cy="365787"/>
          </a:xfrm>
          <a:custGeom>
            <a:avLst/>
            <a:gdLst>
              <a:gd name="T0" fmla="*/ 0 w 339"/>
              <a:gd name="T1" fmla="*/ 0 h 392"/>
              <a:gd name="T2" fmla="*/ 179 w 339"/>
              <a:gd name="T3" fmla="*/ 0 h 392"/>
              <a:gd name="T4" fmla="*/ 293 w 339"/>
              <a:gd name="T5" fmla="*/ 40 h 392"/>
              <a:gd name="T6" fmla="*/ 327 w 339"/>
              <a:gd name="T7" fmla="*/ 129 h 392"/>
              <a:gd name="T8" fmla="*/ 327 w 339"/>
              <a:gd name="T9" fmla="*/ 130 h 392"/>
              <a:gd name="T10" fmla="*/ 243 w 339"/>
              <a:gd name="T11" fmla="*/ 252 h 392"/>
              <a:gd name="T12" fmla="*/ 339 w 339"/>
              <a:gd name="T13" fmla="*/ 392 h 392"/>
              <a:gd name="T14" fmla="*/ 238 w 339"/>
              <a:gd name="T15" fmla="*/ 392 h 392"/>
              <a:gd name="T16" fmla="*/ 154 w 339"/>
              <a:gd name="T17" fmla="*/ 266 h 392"/>
              <a:gd name="T18" fmla="*/ 86 w 339"/>
              <a:gd name="T19" fmla="*/ 266 h 392"/>
              <a:gd name="T20" fmla="*/ 86 w 339"/>
              <a:gd name="T21" fmla="*/ 392 h 392"/>
              <a:gd name="T22" fmla="*/ 0 w 339"/>
              <a:gd name="T23" fmla="*/ 392 h 392"/>
              <a:gd name="T24" fmla="*/ 0 w 339"/>
              <a:gd name="T25" fmla="*/ 0 h 392"/>
              <a:gd name="T26" fmla="*/ 173 w 339"/>
              <a:gd name="T27" fmla="*/ 190 h 392"/>
              <a:gd name="T28" fmla="*/ 239 w 339"/>
              <a:gd name="T29" fmla="*/ 135 h 392"/>
              <a:gd name="T30" fmla="*/ 239 w 339"/>
              <a:gd name="T31" fmla="*/ 134 h 392"/>
              <a:gd name="T32" fmla="*/ 172 w 339"/>
              <a:gd name="T33" fmla="*/ 78 h 392"/>
              <a:gd name="T34" fmla="*/ 86 w 339"/>
              <a:gd name="T35" fmla="*/ 78 h 392"/>
              <a:gd name="T36" fmla="*/ 86 w 339"/>
              <a:gd name="T37" fmla="*/ 190 h 392"/>
              <a:gd name="T38" fmla="*/ 173 w 339"/>
              <a:gd name="T39" fmla="*/ 190 h 3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339" h="392">
                <a:moveTo>
                  <a:pt x="0" y="0"/>
                </a:moveTo>
                <a:cubicBezTo>
                  <a:pt x="179" y="0"/>
                  <a:pt x="179" y="0"/>
                  <a:pt x="179" y="0"/>
                </a:cubicBezTo>
                <a:cubicBezTo>
                  <a:pt x="229" y="0"/>
                  <a:pt x="267" y="14"/>
                  <a:pt x="293" y="40"/>
                </a:cubicBezTo>
                <a:cubicBezTo>
                  <a:pt x="315" y="62"/>
                  <a:pt x="327" y="92"/>
                  <a:pt x="327" y="129"/>
                </a:cubicBezTo>
                <a:cubicBezTo>
                  <a:pt x="327" y="130"/>
                  <a:pt x="327" y="130"/>
                  <a:pt x="327" y="130"/>
                </a:cubicBezTo>
                <a:cubicBezTo>
                  <a:pt x="327" y="194"/>
                  <a:pt x="293" y="233"/>
                  <a:pt x="243" y="252"/>
                </a:cubicBezTo>
                <a:cubicBezTo>
                  <a:pt x="339" y="392"/>
                  <a:pt x="339" y="392"/>
                  <a:pt x="339" y="392"/>
                </a:cubicBezTo>
                <a:cubicBezTo>
                  <a:pt x="238" y="392"/>
                  <a:pt x="238" y="392"/>
                  <a:pt x="238" y="392"/>
                </a:cubicBezTo>
                <a:cubicBezTo>
                  <a:pt x="154" y="266"/>
                  <a:pt x="154" y="266"/>
                  <a:pt x="154" y="266"/>
                </a:cubicBezTo>
                <a:cubicBezTo>
                  <a:pt x="86" y="266"/>
                  <a:pt x="86" y="266"/>
                  <a:pt x="86" y="266"/>
                </a:cubicBezTo>
                <a:cubicBezTo>
                  <a:pt x="86" y="392"/>
                  <a:pt x="86" y="392"/>
                  <a:pt x="86" y="392"/>
                </a:cubicBezTo>
                <a:cubicBezTo>
                  <a:pt x="0" y="392"/>
                  <a:pt x="0" y="392"/>
                  <a:pt x="0" y="392"/>
                </a:cubicBezTo>
                <a:lnTo>
                  <a:pt x="0" y="0"/>
                </a:lnTo>
                <a:close/>
                <a:moveTo>
                  <a:pt x="173" y="190"/>
                </a:moveTo>
                <a:cubicBezTo>
                  <a:pt x="215" y="190"/>
                  <a:pt x="239" y="168"/>
                  <a:pt x="239" y="135"/>
                </a:cubicBezTo>
                <a:cubicBezTo>
                  <a:pt x="239" y="134"/>
                  <a:pt x="239" y="134"/>
                  <a:pt x="239" y="134"/>
                </a:cubicBezTo>
                <a:cubicBezTo>
                  <a:pt x="239" y="97"/>
                  <a:pt x="214" y="78"/>
                  <a:pt x="172" y="78"/>
                </a:cubicBezTo>
                <a:cubicBezTo>
                  <a:pt x="86" y="78"/>
                  <a:pt x="86" y="78"/>
                  <a:pt x="86" y="78"/>
                </a:cubicBezTo>
                <a:cubicBezTo>
                  <a:pt x="86" y="190"/>
                  <a:pt x="86" y="190"/>
                  <a:pt x="86" y="190"/>
                </a:cubicBezTo>
                <a:lnTo>
                  <a:pt x="173" y="190"/>
                </a:lnTo>
                <a:close/>
              </a:path>
            </a:pathLst>
          </a:custGeom>
          <a:solidFill>
            <a:srgbClr val="22658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34290" tIns="17145" rIns="34290" bIns="17145" numCol="1" anchor="t" anchorCtr="0" compatLnSpc="1">
            <a:prstTxWarp prst="textNoShape">
              <a:avLst/>
            </a:prstTxWarp>
          </a:bodyPr>
          <a:lstStyle/>
          <a:p>
            <a:endParaRPr lang="en-US" sz="675" dirty="0"/>
          </a:p>
        </p:txBody>
      </p:sp>
      <p:sp>
        <p:nvSpPr>
          <p:cNvPr id="21" name="Freeform 17"/>
          <p:cNvSpPr>
            <a:spLocks/>
          </p:cNvSpPr>
          <p:nvPr/>
        </p:nvSpPr>
        <p:spPr bwMode="auto">
          <a:xfrm>
            <a:off x="1125737" y="871143"/>
            <a:ext cx="329208" cy="368432"/>
          </a:xfrm>
          <a:custGeom>
            <a:avLst/>
            <a:gdLst>
              <a:gd name="T0" fmla="*/ 0 w 553"/>
              <a:gd name="T1" fmla="*/ 0 h 557"/>
              <a:gd name="T2" fmla="*/ 134 w 553"/>
              <a:gd name="T3" fmla="*/ 0 h 557"/>
              <a:gd name="T4" fmla="*/ 279 w 553"/>
              <a:gd name="T5" fmla="*/ 389 h 557"/>
              <a:gd name="T6" fmla="*/ 422 w 553"/>
              <a:gd name="T7" fmla="*/ 0 h 557"/>
              <a:gd name="T8" fmla="*/ 553 w 553"/>
              <a:gd name="T9" fmla="*/ 0 h 557"/>
              <a:gd name="T10" fmla="*/ 331 w 553"/>
              <a:gd name="T11" fmla="*/ 557 h 557"/>
              <a:gd name="T12" fmla="*/ 224 w 553"/>
              <a:gd name="T13" fmla="*/ 557 h 557"/>
              <a:gd name="T14" fmla="*/ 0 w 553"/>
              <a:gd name="T15" fmla="*/ 0 h 5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553" h="557">
                <a:moveTo>
                  <a:pt x="0" y="0"/>
                </a:moveTo>
                <a:lnTo>
                  <a:pt x="134" y="0"/>
                </a:lnTo>
                <a:lnTo>
                  <a:pt x="279" y="389"/>
                </a:lnTo>
                <a:lnTo>
                  <a:pt x="422" y="0"/>
                </a:lnTo>
                <a:lnTo>
                  <a:pt x="553" y="0"/>
                </a:lnTo>
                <a:lnTo>
                  <a:pt x="331" y="557"/>
                </a:lnTo>
                <a:lnTo>
                  <a:pt x="224" y="557"/>
                </a:lnTo>
                <a:lnTo>
                  <a:pt x="0" y="0"/>
                </a:lnTo>
                <a:close/>
              </a:path>
            </a:pathLst>
          </a:custGeom>
          <a:solidFill>
            <a:srgbClr val="22658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34290" tIns="17145" rIns="34290" bIns="17145" numCol="1" anchor="t" anchorCtr="0" compatLnSpc="1">
            <a:prstTxWarp prst="textNoShape">
              <a:avLst/>
            </a:prstTxWarp>
          </a:bodyPr>
          <a:lstStyle/>
          <a:p>
            <a:endParaRPr lang="en-US" sz="675" dirty="0"/>
          </a:p>
        </p:txBody>
      </p:sp>
      <p:sp>
        <p:nvSpPr>
          <p:cNvPr id="22" name="Freeform 18"/>
          <p:cNvSpPr>
            <a:spLocks/>
          </p:cNvSpPr>
          <p:nvPr/>
        </p:nvSpPr>
        <p:spPr bwMode="auto">
          <a:xfrm>
            <a:off x="1487095" y="871141"/>
            <a:ext cx="250627" cy="365787"/>
          </a:xfrm>
          <a:custGeom>
            <a:avLst/>
            <a:gdLst>
              <a:gd name="T0" fmla="*/ 0 w 421"/>
              <a:gd name="T1" fmla="*/ 0 h 553"/>
              <a:gd name="T2" fmla="*/ 417 w 421"/>
              <a:gd name="T3" fmla="*/ 0 h 553"/>
              <a:gd name="T4" fmla="*/ 417 w 421"/>
              <a:gd name="T5" fmla="*/ 108 h 553"/>
              <a:gd name="T6" fmla="*/ 121 w 421"/>
              <a:gd name="T7" fmla="*/ 108 h 553"/>
              <a:gd name="T8" fmla="*/ 121 w 421"/>
              <a:gd name="T9" fmla="*/ 220 h 553"/>
              <a:gd name="T10" fmla="*/ 382 w 421"/>
              <a:gd name="T11" fmla="*/ 220 h 553"/>
              <a:gd name="T12" fmla="*/ 382 w 421"/>
              <a:gd name="T13" fmla="*/ 328 h 553"/>
              <a:gd name="T14" fmla="*/ 121 w 421"/>
              <a:gd name="T15" fmla="*/ 328 h 553"/>
              <a:gd name="T16" fmla="*/ 121 w 421"/>
              <a:gd name="T17" fmla="*/ 444 h 553"/>
              <a:gd name="T18" fmla="*/ 421 w 421"/>
              <a:gd name="T19" fmla="*/ 444 h 553"/>
              <a:gd name="T20" fmla="*/ 421 w 421"/>
              <a:gd name="T21" fmla="*/ 553 h 553"/>
              <a:gd name="T22" fmla="*/ 0 w 421"/>
              <a:gd name="T23" fmla="*/ 553 h 553"/>
              <a:gd name="T24" fmla="*/ 0 w 421"/>
              <a:gd name="T25" fmla="*/ 0 h 5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421" h="553">
                <a:moveTo>
                  <a:pt x="0" y="0"/>
                </a:moveTo>
                <a:lnTo>
                  <a:pt x="417" y="0"/>
                </a:lnTo>
                <a:lnTo>
                  <a:pt x="417" y="108"/>
                </a:lnTo>
                <a:lnTo>
                  <a:pt x="121" y="108"/>
                </a:lnTo>
                <a:lnTo>
                  <a:pt x="121" y="220"/>
                </a:lnTo>
                <a:lnTo>
                  <a:pt x="382" y="220"/>
                </a:lnTo>
                <a:lnTo>
                  <a:pt x="382" y="328"/>
                </a:lnTo>
                <a:lnTo>
                  <a:pt x="121" y="328"/>
                </a:lnTo>
                <a:lnTo>
                  <a:pt x="121" y="444"/>
                </a:lnTo>
                <a:lnTo>
                  <a:pt x="421" y="444"/>
                </a:lnTo>
                <a:lnTo>
                  <a:pt x="421" y="553"/>
                </a:lnTo>
                <a:lnTo>
                  <a:pt x="0" y="553"/>
                </a:lnTo>
                <a:lnTo>
                  <a:pt x="0" y="0"/>
                </a:lnTo>
                <a:close/>
              </a:path>
            </a:pathLst>
          </a:custGeom>
          <a:solidFill>
            <a:srgbClr val="22658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34290" tIns="17145" rIns="34290" bIns="17145" numCol="1" anchor="t" anchorCtr="0" compatLnSpc="1">
            <a:prstTxWarp prst="textNoShape">
              <a:avLst/>
            </a:prstTxWarp>
          </a:bodyPr>
          <a:lstStyle/>
          <a:p>
            <a:endParaRPr lang="en-US" sz="675" dirty="0"/>
          </a:p>
        </p:txBody>
      </p:sp>
      <p:sp>
        <p:nvSpPr>
          <p:cNvPr id="23" name="Freeform 19"/>
          <p:cNvSpPr>
            <a:spLocks noEditPoints="1"/>
          </p:cNvSpPr>
          <p:nvPr/>
        </p:nvSpPr>
        <p:spPr bwMode="auto">
          <a:xfrm>
            <a:off x="1774035" y="871141"/>
            <a:ext cx="283369" cy="365787"/>
          </a:xfrm>
          <a:custGeom>
            <a:avLst/>
            <a:gdLst>
              <a:gd name="T0" fmla="*/ 0 w 338"/>
              <a:gd name="T1" fmla="*/ 0 h 392"/>
              <a:gd name="T2" fmla="*/ 179 w 338"/>
              <a:gd name="T3" fmla="*/ 0 h 392"/>
              <a:gd name="T4" fmla="*/ 293 w 338"/>
              <a:gd name="T5" fmla="*/ 40 h 392"/>
              <a:gd name="T6" fmla="*/ 327 w 338"/>
              <a:gd name="T7" fmla="*/ 129 h 392"/>
              <a:gd name="T8" fmla="*/ 327 w 338"/>
              <a:gd name="T9" fmla="*/ 130 h 392"/>
              <a:gd name="T10" fmla="*/ 243 w 338"/>
              <a:gd name="T11" fmla="*/ 252 h 392"/>
              <a:gd name="T12" fmla="*/ 338 w 338"/>
              <a:gd name="T13" fmla="*/ 392 h 392"/>
              <a:gd name="T14" fmla="*/ 238 w 338"/>
              <a:gd name="T15" fmla="*/ 392 h 392"/>
              <a:gd name="T16" fmla="*/ 154 w 338"/>
              <a:gd name="T17" fmla="*/ 266 h 392"/>
              <a:gd name="T18" fmla="*/ 86 w 338"/>
              <a:gd name="T19" fmla="*/ 266 h 392"/>
              <a:gd name="T20" fmla="*/ 86 w 338"/>
              <a:gd name="T21" fmla="*/ 392 h 392"/>
              <a:gd name="T22" fmla="*/ 0 w 338"/>
              <a:gd name="T23" fmla="*/ 392 h 392"/>
              <a:gd name="T24" fmla="*/ 0 w 338"/>
              <a:gd name="T25" fmla="*/ 0 h 392"/>
              <a:gd name="T26" fmla="*/ 173 w 338"/>
              <a:gd name="T27" fmla="*/ 190 h 392"/>
              <a:gd name="T28" fmla="*/ 239 w 338"/>
              <a:gd name="T29" fmla="*/ 135 h 392"/>
              <a:gd name="T30" fmla="*/ 239 w 338"/>
              <a:gd name="T31" fmla="*/ 134 h 392"/>
              <a:gd name="T32" fmla="*/ 172 w 338"/>
              <a:gd name="T33" fmla="*/ 78 h 392"/>
              <a:gd name="T34" fmla="*/ 86 w 338"/>
              <a:gd name="T35" fmla="*/ 78 h 392"/>
              <a:gd name="T36" fmla="*/ 86 w 338"/>
              <a:gd name="T37" fmla="*/ 190 h 392"/>
              <a:gd name="T38" fmla="*/ 173 w 338"/>
              <a:gd name="T39" fmla="*/ 190 h 3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338" h="392">
                <a:moveTo>
                  <a:pt x="0" y="0"/>
                </a:moveTo>
                <a:cubicBezTo>
                  <a:pt x="179" y="0"/>
                  <a:pt x="179" y="0"/>
                  <a:pt x="179" y="0"/>
                </a:cubicBezTo>
                <a:cubicBezTo>
                  <a:pt x="229" y="0"/>
                  <a:pt x="267" y="14"/>
                  <a:pt x="293" y="40"/>
                </a:cubicBezTo>
                <a:cubicBezTo>
                  <a:pt x="315" y="62"/>
                  <a:pt x="327" y="92"/>
                  <a:pt x="327" y="129"/>
                </a:cubicBezTo>
                <a:cubicBezTo>
                  <a:pt x="327" y="130"/>
                  <a:pt x="327" y="130"/>
                  <a:pt x="327" y="130"/>
                </a:cubicBezTo>
                <a:cubicBezTo>
                  <a:pt x="327" y="194"/>
                  <a:pt x="292" y="233"/>
                  <a:pt x="243" y="252"/>
                </a:cubicBezTo>
                <a:cubicBezTo>
                  <a:pt x="338" y="392"/>
                  <a:pt x="338" y="392"/>
                  <a:pt x="338" y="392"/>
                </a:cubicBezTo>
                <a:cubicBezTo>
                  <a:pt x="238" y="392"/>
                  <a:pt x="238" y="392"/>
                  <a:pt x="238" y="392"/>
                </a:cubicBezTo>
                <a:cubicBezTo>
                  <a:pt x="154" y="266"/>
                  <a:pt x="154" y="266"/>
                  <a:pt x="154" y="266"/>
                </a:cubicBezTo>
                <a:cubicBezTo>
                  <a:pt x="86" y="266"/>
                  <a:pt x="86" y="266"/>
                  <a:pt x="86" y="266"/>
                </a:cubicBezTo>
                <a:cubicBezTo>
                  <a:pt x="86" y="392"/>
                  <a:pt x="86" y="392"/>
                  <a:pt x="86" y="392"/>
                </a:cubicBezTo>
                <a:cubicBezTo>
                  <a:pt x="0" y="392"/>
                  <a:pt x="0" y="392"/>
                  <a:pt x="0" y="392"/>
                </a:cubicBezTo>
                <a:lnTo>
                  <a:pt x="0" y="0"/>
                </a:lnTo>
                <a:close/>
                <a:moveTo>
                  <a:pt x="173" y="190"/>
                </a:moveTo>
                <a:cubicBezTo>
                  <a:pt x="215" y="190"/>
                  <a:pt x="239" y="168"/>
                  <a:pt x="239" y="135"/>
                </a:cubicBezTo>
                <a:cubicBezTo>
                  <a:pt x="239" y="134"/>
                  <a:pt x="239" y="134"/>
                  <a:pt x="239" y="134"/>
                </a:cubicBezTo>
                <a:cubicBezTo>
                  <a:pt x="239" y="97"/>
                  <a:pt x="214" y="78"/>
                  <a:pt x="172" y="78"/>
                </a:cubicBezTo>
                <a:cubicBezTo>
                  <a:pt x="86" y="78"/>
                  <a:pt x="86" y="78"/>
                  <a:pt x="86" y="78"/>
                </a:cubicBezTo>
                <a:cubicBezTo>
                  <a:pt x="86" y="190"/>
                  <a:pt x="86" y="190"/>
                  <a:pt x="86" y="190"/>
                </a:cubicBezTo>
                <a:lnTo>
                  <a:pt x="173" y="190"/>
                </a:lnTo>
                <a:close/>
              </a:path>
            </a:pathLst>
          </a:custGeom>
          <a:solidFill>
            <a:srgbClr val="22658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34290" tIns="17145" rIns="34290" bIns="17145" numCol="1" anchor="t" anchorCtr="0" compatLnSpc="1">
            <a:prstTxWarp prst="textNoShape">
              <a:avLst/>
            </a:prstTxWarp>
          </a:bodyPr>
          <a:lstStyle/>
          <a:p>
            <a:endParaRPr lang="en-US" sz="675" dirty="0"/>
          </a:p>
        </p:txBody>
      </p:sp>
      <p:sp>
        <p:nvSpPr>
          <p:cNvPr id="24" name="Freeform 20"/>
          <p:cNvSpPr>
            <a:spLocks/>
          </p:cNvSpPr>
          <p:nvPr/>
        </p:nvSpPr>
        <p:spPr bwMode="auto">
          <a:xfrm>
            <a:off x="2062164" y="865189"/>
            <a:ext cx="260152" cy="376370"/>
          </a:xfrm>
          <a:custGeom>
            <a:avLst/>
            <a:gdLst>
              <a:gd name="T0" fmla="*/ 0 w 310"/>
              <a:gd name="T1" fmla="*/ 341 h 403"/>
              <a:gd name="T2" fmla="*/ 51 w 310"/>
              <a:gd name="T3" fmla="*/ 280 h 403"/>
              <a:gd name="T4" fmla="*/ 168 w 310"/>
              <a:gd name="T5" fmla="*/ 327 h 403"/>
              <a:gd name="T6" fmla="*/ 224 w 310"/>
              <a:gd name="T7" fmla="*/ 290 h 403"/>
              <a:gd name="T8" fmla="*/ 224 w 310"/>
              <a:gd name="T9" fmla="*/ 289 h 403"/>
              <a:gd name="T10" fmla="*/ 145 w 310"/>
              <a:gd name="T11" fmla="*/ 239 h 403"/>
              <a:gd name="T12" fmla="*/ 16 w 310"/>
              <a:gd name="T13" fmla="*/ 120 h 403"/>
              <a:gd name="T14" fmla="*/ 16 w 310"/>
              <a:gd name="T15" fmla="*/ 118 h 403"/>
              <a:gd name="T16" fmla="*/ 153 w 310"/>
              <a:gd name="T17" fmla="*/ 0 h 403"/>
              <a:gd name="T18" fmla="*/ 298 w 310"/>
              <a:gd name="T19" fmla="*/ 50 h 403"/>
              <a:gd name="T20" fmla="*/ 254 w 310"/>
              <a:gd name="T21" fmla="*/ 115 h 403"/>
              <a:gd name="T22" fmla="*/ 152 w 310"/>
              <a:gd name="T23" fmla="*/ 76 h 403"/>
              <a:gd name="T24" fmla="*/ 101 w 310"/>
              <a:gd name="T25" fmla="*/ 111 h 403"/>
              <a:gd name="T26" fmla="*/ 101 w 310"/>
              <a:gd name="T27" fmla="*/ 112 h 403"/>
              <a:gd name="T28" fmla="*/ 186 w 310"/>
              <a:gd name="T29" fmla="*/ 163 h 403"/>
              <a:gd name="T30" fmla="*/ 310 w 310"/>
              <a:gd name="T31" fmla="*/ 281 h 403"/>
              <a:gd name="T32" fmla="*/ 310 w 310"/>
              <a:gd name="T33" fmla="*/ 282 h 403"/>
              <a:gd name="T34" fmla="*/ 166 w 310"/>
              <a:gd name="T35" fmla="*/ 403 h 403"/>
              <a:gd name="T36" fmla="*/ 0 w 310"/>
              <a:gd name="T37" fmla="*/ 341 h 4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310" h="403">
                <a:moveTo>
                  <a:pt x="0" y="341"/>
                </a:moveTo>
                <a:cubicBezTo>
                  <a:pt x="51" y="280"/>
                  <a:pt x="51" y="280"/>
                  <a:pt x="51" y="280"/>
                </a:cubicBezTo>
                <a:cubicBezTo>
                  <a:pt x="86" y="309"/>
                  <a:pt x="123" y="327"/>
                  <a:pt x="168" y="327"/>
                </a:cubicBezTo>
                <a:cubicBezTo>
                  <a:pt x="203" y="327"/>
                  <a:pt x="224" y="313"/>
                  <a:pt x="224" y="290"/>
                </a:cubicBezTo>
                <a:cubicBezTo>
                  <a:pt x="224" y="289"/>
                  <a:pt x="224" y="289"/>
                  <a:pt x="224" y="289"/>
                </a:cubicBezTo>
                <a:cubicBezTo>
                  <a:pt x="224" y="267"/>
                  <a:pt x="211" y="256"/>
                  <a:pt x="145" y="239"/>
                </a:cubicBezTo>
                <a:cubicBezTo>
                  <a:pt x="67" y="219"/>
                  <a:pt x="16" y="197"/>
                  <a:pt x="16" y="120"/>
                </a:cubicBezTo>
                <a:cubicBezTo>
                  <a:pt x="16" y="118"/>
                  <a:pt x="16" y="118"/>
                  <a:pt x="16" y="118"/>
                </a:cubicBezTo>
                <a:cubicBezTo>
                  <a:pt x="16" y="47"/>
                  <a:pt x="73" y="0"/>
                  <a:pt x="153" y="0"/>
                </a:cubicBezTo>
                <a:cubicBezTo>
                  <a:pt x="210" y="0"/>
                  <a:pt x="259" y="18"/>
                  <a:pt x="298" y="50"/>
                </a:cubicBezTo>
                <a:cubicBezTo>
                  <a:pt x="254" y="115"/>
                  <a:pt x="254" y="115"/>
                  <a:pt x="254" y="115"/>
                </a:cubicBezTo>
                <a:cubicBezTo>
                  <a:pt x="219" y="91"/>
                  <a:pt x="185" y="76"/>
                  <a:pt x="152" y="76"/>
                </a:cubicBezTo>
                <a:cubicBezTo>
                  <a:pt x="119" y="76"/>
                  <a:pt x="101" y="92"/>
                  <a:pt x="101" y="111"/>
                </a:cubicBezTo>
                <a:cubicBezTo>
                  <a:pt x="101" y="112"/>
                  <a:pt x="101" y="112"/>
                  <a:pt x="101" y="112"/>
                </a:cubicBezTo>
                <a:cubicBezTo>
                  <a:pt x="101" y="138"/>
                  <a:pt x="118" y="146"/>
                  <a:pt x="186" y="163"/>
                </a:cubicBezTo>
                <a:cubicBezTo>
                  <a:pt x="265" y="184"/>
                  <a:pt x="310" y="213"/>
                  <a:pt x="310" y="281"/>
                </a:cubicBezTo>
                <a:cubicBezTo>
                  <a:pt x="310" y="282"/>
                  <a:pt x="310" y="282"/>
                  <a:pt x="310" y="282"/>
                </a:cubicBezTo>
                <a:cubicBezTo>
                  <a:pt x="310" y="360"/>
                  <a:pt x="251" y="403"/>
                  <a:pt x="166" y="403"/>
                </a:cubicBezTo>
                <a:cubicBezTo>
                  <a:pt x="107" y="403"/>
                  <a:pt x="47" y="383"/>
                  <a:pt x="0" y="341"/>
                </a:cubicBezTo>
                <a:close/>
              </a:path>
            </a:pathLst>
          </a:custGeom>
          <a:solidFill>
            <a:srgbClr val="22658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34290" tIns="17145" rIns="34290" bIns="17145" numCol="1" anchor="t" anchorCtr="0" compatLnSpc="1">
            <a:prstTxWarp prst="textNoShape">
              <a:avLst/>
            </a:prstTxWarp>
          </a:bodyPr>
          <a:lstStyle/>
          <a:p>
            <a:endParaRPr lang="en-US" sz="675" dirty="0"/>
          </a:p>
        </p:txBody>
      </p:sp>
      <p:sp>
        <p:nvSpPr>
          <p:cNvPr id="25" name="Freeform 21"/>
          <p:cNvSpPr>
            <a:spLocks noEditPoints="1"/>
          </p:cNvSpPr>
          <p:nvPr/>
        </p:nvSpPr>
        <p:spPr bwMode="auto">
          <a:xfrm>
            <a:off x="2329459" y="865188"/>
            <a:ext cx="90488" cy="49610"/>
          </a:xfrm>
          <a:custGeom>
            <a:avLst/>
            <a:gdLst>
              <a:gd name="T0" fmla="*/ 24 w 152"/>
              <a:gd name="T1" fmla="*/ 10 h 75"/>
              <a:gd name="T2" fmla="*/ 0 w 152"/>
              <a:gd name="T3" fmla="*/ 10 h 75"/>
              <a:gd name="T4" fmla="*/ 0 w 152"/>
              <a:gd name="T5" fmla="*/ 0 h 75"/>
              <a:gd name="T6" fmla="*/ 59 w 152"/>
              <a:gd name="T7" fmla="*/ 0 h 75"/>
              <a:gd name="T8" fmla="*/ 59 w 152"/>
              <a:gd name="T9" fmla="*/ 10 h 75"/>
              <a:gd name="T10" fmla="*/ 35 w 152"/>
              <a:gd name="T11" fmla="*/ 10 h 75"/>
              <a:gd name="T12" fmla="*/ 35 w 152"/>
              <a:gd name="T13" fmla="*/ 75 h 75"/>
              <a:gd name="T14" fmla="*/ 24 w 152"/>
              <a:gd name="T15" fmla="*/ 75 h 75"/>
              <a:gd name="T16" fmla="*/ 24 w 152"/>
              <a:gd name="T17" fmla="*/ 10 h 75"/>
              <a:gd name="T18" fmla="*/ 76 w 152"/>
              <a:gd name="T19" fmla="*/ 0 h 75"/>
              <a:gd name="T20" fmla="*/ 88 w 152"/>
              <a:gd name="T21" fmla="*/ 0 h 75"/>
              <a:gd name="T22" fmla="*/ 114 w 152"/>
              <a:gd name="T23" fmla="*/ 41 h 75"/>
              <a:gd name="T24" fmla="*/ 141 w 152"/>
              <a:gd name="T25" fmla="*/ 0 h 75"/>
              <a:gd name="T26" fmla="*/ 152 w 152"/>
              <a:gd name="T27" fmla="*/ 0 h 75"/>
              <a:gd name="T28" fmla="*/ 152 w 152"/>
              <a:gd name="T29" fmla="*/ 75 h 75"/>
              <a:gd name="T30" fmla="*/ 141 w 152"/>
              <a:gd name="T31" fmla="*/ 75 h 75"/>
              <a:gd name="T32" fmla="*/ 141 w 152"/>
              <a:gd name="T33" fmla="*/ 17 h 75"/>
              <a:gd name="T34" fmla="*/ 114 w 152"/>
              <a:gd name="T35" fmla="*/ 58 h 75"/>
              <a:gd name="T36" fmla="*/ 113 w 152"/>
              <a:gd name="T37" fmla="*/ 58 h 75"/>
              <a:gd name="T38" fmla="*/ 86 w 152"/>
              <a:gd name="T39" fmla="*/ 17 h 75"/>
              <a:gd name="T40" fmla="*/ 86 w 152"/>
              <a:gd name="T41" fmla="*/ 75 h 75"/>
              <a:gd name="T42" fmla="*/ 76 w 152"/>
              <a:gd name="T43" fmla="*/ 75 h 75"/>
              <a:gd name="T44" fmla="*/ 76 w 152"/>
              <a:gd name="T45" fmla="*/ 0 h 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152" h="75">
                <a:moveTo>
                  <a:pt x="24" y="10"/>
                </a:moveTo>
                <a:lnTo>
                  <a:pt x="0" y="10"/>
                </a:lnTo>
                <a:lnTo>
                  <a:pt x="0" y="0"/>
                </a:lnTo>
                <a:lnTo>
                  <a:pt x="59" y="0"/>
                </a:lnTo>
                <a:lnTo>
                  <a:pt x="59" y="10"/>
                </a:lnTo>
                <a:lnTo>
                  <a:pt x="35" y="10"/>
                </a:lnTo>
                <a:lnTo>
                  <a:pt x="35" y="75"/>
                </a:lnTo>
                <a:lnTo>
                  <a:pt x="24" y="75"/>
                </a:lnTo>
                <a:lnTo>
                  <a:pt x="24" y="10"/>
                </a:lnTo>
                <a:close/>
                <a:moveTo>
                  <a:pt x="76" y="0"/>
                </a:moveTo>
                <a:lnTo>
                  <a:pt x="88" y="0"/>
                </a:lnTo>
                <a:lnTo>
                  <a:pt x="114" y="41"/>
                </a:lnTo>
                <a:lnTo>
                  <a:pt x="141" y="0"/>
                </a:lnTo>
                <a:lnTo>
                  <a:pt x="152" y="0"/>
                </a:lnTo>
                <a:lnTo>
                  <a:pt x="152" y="75"/>
                </a:lnTo>
                <a:lnTo>
                  <a:pt x="141" y="75"/>
                </a:lnTo>
                <a:lnTo>
                  <a:pt x="141" y="17"/>
                </a:lnTo>
                <a:lnTo>
                  <a:pt x="114" y="58"/>
                </a:lnTo>
                <a:lnTo>
                  <a:pt x="113" y="58"/>
                </a:lnTo>
                <a:lnTo>
                  <a:pt x="86" y="17"/>
                </a:lnTo>
                <a:lnTo>
                  <a:pt x="86" y="75"/>
                </a:lnTo>
                <a:lnTo>
                  <a:pt x="76" y="75"/>
                </a:lnTo>
                <a:lnTo>
                  <a:pt x="76" y="0"/>
                </a:lnTo>
                <a:close/>
              </a:path>
            </a:pathLst>
          </a:custGeom>
          <a:solidFill>
            <a:srgbClr val="22658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34290" tIns="17145" rIns="34290" bIns="17145" numCol="1" anchor="t" anchorCtr="0" compatLnSpc="1">
            <a:prstTxWarp prst="textNoShape">
              <a:avLst/>
            </a:prstTxWarp>
          </a:bodyPr>
          <a:lstStyle/>
          <a:p>
            <a:endParaRPr lang="en-US" sz="675" dirty="0"/>
          </a:p>
        </p:txBody>
      </p:sp>
      <p:grpSp>
        <p:nvGrpSpPr>
          <p:cNvPr id="27" name="Group 26"/>
          <p:cNvGrpSpPr/>
          <p:nvPr/>
        </p:nvGrpSpPr>
        <p:grpSpPr>
          <a:xfrm>
            <a:off x="293663" y="660798"/>
            <a:ext cx="878682" cy="171980"/>
            <a:chOff x="1322388" y="1585913"/>
            <a:chExt cx="2343151" cy="412751"/>
          </a:xfrm>
        </p:grpSpPr>
        <p:sp>
          <p:nvSpPr>
            <p:cNvPr id="28" name="Freeform 6"/>
            <p:cNvSpPr>
              <a:spLocks/>
            </p:cNvSpPr>
            <p:nvPr userDrawn="1"/>
          </p:nvSpPr>
          <p:spPr bwMode="auto">
            <a:xfrm>
              <a:off x="1322388" y="1609726"/>
              <a:ext cx="257175" cy="382588"/>
            </a:xfrm>
            <a:custGeom>
              <a:avLst/>
              <a:gdLst>
                <a:gd name="T0" fmla="*/ 140 w 188"/>
                <a:gd name="T1" fmla="*/ 279 h 279"/>
                <a:gd name="T2" fmla="*/ 78 w 188"/>
                <a:gd name="T3" fmla="*/ 148 h 279"/>
                <a:gd name="T4" fmla="*/ 42 w 188"/>
                <a:gd name="T5" fmla="*/ 66 h 279"/>
                <a:gd name="T6" fmla="*/ 41 w 188"/>
                <a:gd name="T7" fmla="*/ 67 h 279"/>
                <a:gd name="T8" fmla="*/ 44 w 188"/>
                <a:gd name="T9" fmla="*/ 144 h 279"/>
                <a:gd name="T10" fmla="*/ 45 w 188"/>
                <a:gd name="T11" fmla="*/ 279 h 279"/>
                <a:gd name="T12" fmla="*/ 0 w 188"/>
                <a:gd name="T13" fmla="*/ 279 h 279"/>
                <a:gd name="T14" fmla="*/ 0 w 188"/>
                <a:gd name="T15" fmla="*/ 0 h 279"/>
                <a:gd name="T16" fmla="*/ 52 w 188"/>
                <a:gd name="T17" fmla="*/ 0 h 279"/>
                <a:gd name="T18" fmla="*/ 120 w 188"/>
                <a:gd name="T19" fmla="*/ 136 h 279"/>
                <a:gd name="T20" fmla="*/ 148 w 188"/>
                <a:gd name="T21" fmla="*/ 208 h 279"/>
                <a:gd name="T22" fmla="*/ 149 w 188"/>
                <a:gd name="T23" fmla="*/ 207 h 279"/>
                <a:gd name="T24" fmla="*/ 145 w 188"/>
                <a:gd name="T25" fmla="*/ 128 h 279"/>
                <a:gd name="T26" fmla="*/ 145 w 188"/>
                <a:gd name="T27" fmla="*/ 0 h 279"/>
                <a:gd name="T28" fmla="*/ 188 w 188"/>
                <a:gd name="T29" fmla="*/ 0 h 279"/>
                <a:gd name="T30" fmla="*/ 188 w 188"/>
                <a:gd name="T31" fmla="*/ 279 h 279"/>
                <a:gd name="T32" fmla="*/ 140 w 188"/>
                <a:gd name="T33" fmla="*/ 279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8" h="279">
                  <a:moveTo>
                    <a:pt x="140" y="279"/>
                  </a:moveTo>
                  <a:cubicBezTo>
                    <a:pt x="78" y="148"/>
                    <a:pt x="78" y="148"/>
                    <a:pt x="78" y="148"/>
                  </a:cubicBezTo>
                  <a:cubicBezTo>
                    <a:pt x="63" y="117"/>
                    <a:pt x="47" y="82"/>
                    <a:pt x="42" y="66"/>
                  </a:cubicBezTo>
                  <a:cubicBezTo>
                    <a:pt x="41" y="67"/>
                    <a:pt x="41" y="67"/>
                    <a:pt x="41" y="67"/>
                  </a:cubicBezTo>
                  <a:cubicBezTo>
                    <a:pt x="43" y="90"/>
                    <a:pt x="43" y="119"/>
                    <a:pt x="44" y="144"/>
                  </a:cubicBezTo>
                  <a:cubicBezTo>
                    <a:pt x="45" y="279"/>
                    <a:pt x="45" y="279"/>
                    <a:pt x="45" y="279"/>
                  </a:cubicBezTo>
                  <a:cubicBezTo>
                    <a:pt x="0" y="279"/>
                    <a:pt x="0" y="279"/>
                    <a:pt x="0" y="27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120" y="136"/>
                    <a:pt x="120" y="136"/>
                    <a:pt x="120" y="136"/>
                  </a:cubicBezTo>
                  <a:cubicBezTo>
                    <a:pt x="133" y="162"/>
                    <a:pt x="145" y="195"/>
                    <a:pt x="148" y="208"/>
                  </a:cubicBezTo>
                  <a:cubicBezTo>
                    <a:pt x="149" y="207"/>
                    <a:pt x="149" y="207"/>
                    <a:pt x="149" y="207"/>
                  </a:cubicBezTo>
                  <a:cubicBezTo>
                    <a:pt x="148" y="193"/>
                    <a:pt x="145" y="153"/>
                    <a:pt x="145" y="128"/>
                  </a:cubicBezTo>
                  <a:cubicBezTo>
                    <a:pt x="145" y="0"/>
                    <a:pt x="145" y="0"/>
                    <a:pt x="145" y="0"/>
                  </a:cubicBezTo>
                  <a:cubicBezTo>
                    <a:pt x="188" y="0"/>
                    <a:pt x="188" y="0"/>
                    <a:pt x="188" y="0"/>
                  </a:cubicBezTo>
                  <a:cubicBezTo>
                    <a:pt x="188" y="279"/>
                    <a:pt x="188" y="279"/>
                    <a:pt x="188" y="279"/>
                  </a:cubicBezTo>
                  <a:lnTo>
                    <a:pt x="140" y="279"/>
                  </a:lnTo>
                  <a:close/>
                </a:path>
              </a:pathLst>
            </a:custGeom>
            <a:solidFill>
              <a:srgbClr val="1B1B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675" dirty="0"/>
            </a:p>
          </p:txBody>
        </p:sp>
        <p:sp>
          <p:nvSpPr>
            <p:cNvPr id="30" name="Freeform 7"/>
            <p:cNvSpPr>
              <a:spLocks noEditPoints="1"/>
            </p:cNvSpPr>
            <p:nvPr userDrawn="1"/>
          </p:nvSpPr>
          <p:spPr bwMode="auto">
            <a:xfrm>
              <a:off x="1630363" y="1704976"/>
              <a:ext cx="233363" cy="293688"/>
            </a:xfrm>
            <a:custGeom>
              <a:avLst/>
              <a:gdLst>
                <a:gd name="T0" fmla="*/ 48 w 170"/>
                <a:gd name="T1" fmla="*/ 119 h 214"/>
                <a:gd name="T2" fmla="*/ 48 w 170"/>
                <a:gd name="T3" fmla="*/ 122 h 214"/>
                <a:gd name="T4" fmla="*/ 99 w 170"/>
                <a:gd name="T5" fmla="*/ 180 h 214"/>
                <a:gd name="T6" fmla="*/ 149 w 170"/>
                <a:gd name="T7" fmla="*/ 160 h 214"/>
                <a:gd name="T8" fmla="*/ 167 w 170"/>
                <a:gd name="T9" fmla="*/ 187 h 214"/>
                <a:gd name="T10" fmla="*/ 93 w 170"/>
                <a:gd name="T11" fmla="*/ 214 h 214"/>
                <a:gd name="T12" fmla="*/ 0 w 170"/>
                <a:gd name="T13" fmla="*/ 107 h 214"/>
                <a:gd name="T14" fmla="*/ 25 w 170"/>
                <a:gd name="T15" fmla="*/ 28 h 214"/>
                <a:gd name="T16" fmla="*/ 87 w 170"/>
                <a:gd name="T17" fmla="*/ 0 h 214"/>
                <a:gd name="T18" fmla="*/ 143 w 170"/>
                <a:gd name="T19" fmla="*/ 21 h 214"/>
                <a:gd name="T20" fmla="*/ 170 w 170"/>
                <a:gd name="T21" fmla="*/ 110 h 214"/>
                <a:gd name="T22" fmla="*/ 170 w 170"/>
                <a:gd name="T23" fmla="*/ 119 h 214"/>
                <a:gd name="T24" fmla="*/ 48 w 170"/>
                <a:gd name="T25" fmla="*/ 119 h 214"/>
                <a:gd name="T26" fmla="*/ 87 w 170"/>
                <a:gd name="T27" fmla="*/ 34 h 214"/>
                <a:gd name="T28" fmla="*/ 49 w 170"/>
                <a:gd name="T29" fmla="*/ 86 h 214"/>
                <a:gd name="T30" fmla="*/ 124 w 170"/>
                <a:gd name="T31" fmla="*/ 86 h 214"/>
                <a:gd name="T32" fmla="*/ 87 w 170"/>
                <a:gd name="T33" fmla="*/ 34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70" h="214">
                  <a:moveTo>
                    <a:pt x="48" y="119"/>
                  </a:moveTo>
                  <a:cubicBezTo>
                    <a:pt x="48" y="122"/>
                    <a:pt x="48" y="122"/>
                    <a:pt x="48" y="122"/>
                  </a:cubicBezTo>
                  <a:cubicBezTo>
                    <a:pt x="48" y="150"/>
                    <a:pt x="59" y="180"/>
                    <a:pt x="99" y="180"/>
                  </a:cubicBezTo>
                  <a:cubicBezTo>
                    <a:pt x="118" y="180"/>
                    <a:pt x="134" y="173"/>
                    <a:pt x="149" y="160"/>
                  </a:cubicBezTo>
                  <a:cubicBezTo>
                    <a:pt x="167" y="187"/>
                    <a:pt x="167" y="187"/>
                    <a:pt x="167" y="187"/>
                  </a:cubicBezTo>
                  <a:cubicBezTo>
                    <a:pt x="145" y="205"/>
                    <a:pt x="121" y="214"/>
                    <a:pt x="93" y="214"/>
                  </a:cubicBezTo>
                  <a:cubicBezTo>
                    <a:pt x="36" y="214"/>
                    <a:pt x="0" y="172"/>
                    <a:pt x="0" y="107"/>
                  </a:cubicBezTo>
                  <a:cubicBezTo>
                    <a:pt x="0" y="72"/>
                    <a:pt x="7" y="48"/>
                    <a:pt x="25" y="28"/>
                  </a:cubicBezTo>
                  <a:cubicBezTo>
                    <a:pt x="42" y="9"/>
                    <a:pt x="62" y="0"/>
                    <a:pt x="87" y="0"/>
                  </a:cubicBezTo>
                  <a:cubicBezTo>
                    <a:pt x="108" y="0"/>
                    <a:pt x="126" y="6"/>
                    <a:pt x="143" y="21"/>
                  </a:cubicBezTo>
                  <a:cubicBezTo>
                    <a:pt x="161" y="37"/>
                    <a:pt x="170" y="62"/>
                    <a:pt x="170" y="110"/>
                  </a:cubicBezTo>
                  <a:cubicBezTo>
                    <a:pt x="170" y="119"/>
                    <a:pt x="170" y="119"/>
                    <a:pt x="170" y="119"/>
                  </a:cubicBezTo>
                  <a:lnTo>
                    <a:pt x="48" y="119"/>
                  </a:lnTo>
                  <a:close/>
                  <a:moveTo>
                    <a:pt x="87" y="34"/>
                  </a:moveTo>
                  <a:cubicBezTo>
                    <a:pt x="63" y="34"/>
                    <a:pt x="49" y="53"/>
                    <a:pt x="49" y="86"/>
                  </a:cubicBezTo>
                  <a:cubicBezTo>
                    <a:pt x="124" y="86"/>
                    <a:pt x="124" y="86"/>
                    <a:pt x="124" y="86"/>
                  </a:cubicBezTo>
                  <a:cubicBezTo>
                    <a:pt x="124" y="53"/>
                    <a:pt x="110" y="34"/>
                    <a:pt x="87" y="34"/>
                  </a:cubicBezTo>
                  <a:close/>
                </a:path>
              </a:pathLst>
            </a:custGeom>
            <a:solidFill>
              <a:srgbClr val="1B1B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675" dirty="0"/>
            </a:p>
          </p:txBody>
        </p:sp>
        <p:sp>
          <p:nvSpPr>
            <p:cNvPr id="31" name="Freeform 8"/>
            <p:cNvSpPr>
              <a:spLocks/>
            </p:cNvSpPr>
            <p:nvPr userDrawn="1"/>
          </p:nvSpPr>
          <p:spPr bwMode="auto">
            <a:xfrm>
              <a:off x="1879601" y="1708151"/>
              <a:ext cx="374650" cy="284163"/>
            </a:xfrm>
            <a:custGeom>
              <a:avLst/>
              <a:gdLst>
                <a:gd name="T0" fmla="*/ 215 w 273"/>
                <a:gd name="T1" fmla="*/ 207 h 207"/>
                <a:gd name="T2" fmla="*/ 174 w 273"/>
                <a:gd name="T3" fmla="*/ 207 h 207"/>
                <a:gd name="T4" fmla="*/ 149 w 273"/>
                <a:gd name="T5" fmla="*/ 114 h 207"/>
                <a:gd name="T6" fmla="*/ 136 w 273"/>
                <a:gd name="T7" fmla="*/ 58 h 207"/>
                <a:gd name="T8" fmla="*/ 135 w 273"/>
                <a:gd name="T9" fmla="*/ 58 h 207"/>
                <a:gd name="T10" fmla="*/ 121 w 273"/>
                <a:gd name="T11" fmla="*/ 116 h 207"/>
                <a:gd name="T12" fmla="*/ 97 w 273"/>
                <a:gd name="T13" fmla="*/ 207 h 207"/>
                <a:gd name="T14" fmla="*/ 55 w 273"/>
                <a:gd name="T15" fmla="*/ 207 h 207"/>
                <a:gd name="T16" fmla="*/ 0 w 273"/>
                <a:gd name="T17" fmla="*/ 6 h 207"/>
                <a:gd name="T18" fmla="*/ 44 w 273"/>
                <a:gd name="T19" fmla="*/ 0 h 207"/>
                <a:gd name="T20" fmla="*/ 66 w 273"/>
                <a:gd name="T21" fmla="*/ 99 h 207"/>
                <a:gd name="T22" fmla="*/ 76 w 273"/>
                <a:gd name="T23" fmla="*/ 152 h 207"/>
                <a:gd name="T24" fmla="*/ 78 w 273"/>
                <a:gd name="T25" fmla="*/ 152 h 207"/>
                <a:gd name="T26" fmla="*/ 89 w 273"/>
                <a:gd name="T27" fmla="*/ 97 h 207"/>
                <a:gd name="T28" fmla="*/ 115 w 273"/>
                <a:gd name="T29" fmla="*/ 3 h 207"/>
                <a:gd name="T30" fmla="*/ 159 w 273"/>
                <a:gd name="T31" fmla="*/ 3 h 207"/>
                <a:gd name="T32" fmla="*/ 182 w 273"/>
                <a:gd name="T33" fmla="*/ 95 h 207"/>
                <a:gd name="T34" fmla="*/ 195 w 273"/>
                <a:gd name="T35" fmla="*/ 153 h 207"/>
                <a:gd name="T36" fmla="*/ 196 w 273"/>
                <a:gd name="T37" fmla="*/ 153 h 207"/>
                <a:gd name="T38" fmla="*/ 206 w 273"/>
                <a:gd name="T39" fmla="*/ 98 h 207"/>
                <a:gd name="T40" fmla="*/ 227 w 273"/>
                <a:gd name="T41" fmla="*/ 3 h 207"/>
                <a:gd name="T42" fmla="*/ 273 w 273"/>
                <a:gd name="T43" fmla="*/ 3 h 207"/>
                <a:gd name="T44" fmla="*/ 215 w 273"/>
                <a:gd name="T45" fmla="*/ 207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73" h="207">
                  <a:moveTo>
                    <a:pt x="215" y="207"/>
                  </a:moveTo>
                  <a:cubicBezTo>
                    <a:pt x="174" y="207"/>
                    <a:pt x="174" y="207"/>
                    <a:pt x="174" y="207"/>
                  </a:cubicBezTo>
                  <a:cubicBezTo>
                    <a:pt x="149" y="114"/>
                    <a:pt x="149" y="114"/>
                    <a:pt x="149" y="114"/>
                  </a:cubicBezTo>
                  <a:cubicBezTo>
                    <a:pt x="142" y="90"/>
                    <a:pt x="136" y="58"/>
                    <a:pt x="136" y="58"/>
                  </a:cubicBezTo>
                  <a:cubicBezTo>
                    <a:pt x="135" y="58"/>
                    <a:pt x="135" y="58"/>
                    <a:pt x="135" y="58"/>
                  </a:cubicBezTo>
                  <a:cubicBezTo>
                    <a:pt x="135" y="58"/>
                    <a:pt x="131" y="78"/>
                    <a:pt x="121" y="116"/>
                  </a:cubicBezTo>
                  <a:cubicBezTo>
                    <a:pt x="97" y="207"/>
                    <a:pt x="97" y="207"/>
                    <a:pt x="97" y="207"/>
                  </a:cubicBezTo>
                  <a:cubicBezTo>
                    <a:pt x="55" y="207"/>
                    <a:pt x="55" y="207"/>
                    <a:pt x="55" y="207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66" y="99"/>
                    <a:pt x="66" y="99"/>
                    <a:pt x="66" y="99"/>
                  </a:cubicBezTo>
                  <a:cubicBezTo>
                    <a:pt x="72" y="124"/>
                    <a:pt x="76" y="152"/>
                    <a:pt x="76" y="152"/>
                  </a:cubicBezTo>
                  <a:cubicBezTo>
                    <a:pt x="78" y="152"/>
                    <a:pt x="78" y="152"/>
                    <a:pt x="78" y="152"/>
                  </a:cubicBezTo>
                  <a:cubicBezTo>
                    <a:pt x="78" y="152"/>
                    <a:pt x="82" y="125"/>
                    <a:pt x="89" y="97"/>
                  </a:cubicBezTo>
                  <a:cubicBezTo>
                    <a:pt x="115" y="3"/>
                    <a:pt x="115" y="3"/>
                    <a:pt x="115" y="3"/>
                  </a:cubicBezTo>
                  <a:cubicBezTo>
                    <a:pt x="159" y="3"/>
                    <a:pt x="159" y="3"/>
                    <a:pt x="159" y="3"/>
                  </a:cubicBezTo>
                  <a:cubicBezTo>
                    <a:pt x="182" y="95"/>
                    <a:pt x="182" y="95"/>
                    <a:pt x="182" y="95"/>
                  </a:cubicBezTo>
                  <a:cubicBezTo>
                    <a:pt x="190" y="128"/>
                    <a:pt x="195" y="153"/>
                    <a:pt x="195" y="153"/>
                  </a:cubicBezTo>
                  <a:cubicBezTo>
                    <a:pt x="196" y="153"/>
                    <a:pt x="196" y="153"/>
                    <a:pt x="196" y="153"/>
                  </a:cubicBezTo>
                  <a:cubicBezTo>
                    <a:pt x="196" y="153"/>
                    <a:pt x="201" y="122"/>
                    <a:pt x="206" y="98"/>
                  </a:cubicBezTo>
                  <a:cubicBezTo>
                    <a:pt x="227" y="3"/>
                    <a:pt x="227" y="3"/>
                    <a:pt x="227" y="3"/>
                  </a:cubicBezTo>
                  <a:cubicBezTo>
                    <a:pt x="273" y="3"/>
                    <a:pt x="273" y="3"/>
                    <a:pt x="273" y="3"/>
                  </a:cubicBezTo>
                  <a:lnTo>
                    <a:pt x="215" y="207"/>
                  </a:lnTo>
                  <a:close/>
                </a:path>
              </a:pathLst>
            </a:custGeom>
            <a:solidFill>
              <a:srgbClr val="1B1B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675" dirty="0"/>
            </a:p>
          </p:txBody>
        </p:sp>
        <p:sp>
          <p:nvSpPr>
            <p:cNvPr id="32" name="Freeform 9"/>
            <p:cNvSpPr>
              <a:spLocks noEditPoints="1"/>
            </p:cNvSpPr>
            <p:nvPr userDrawn="1"/>
          </p:nvSpPr>
          <p:spPr bwMode="auto">
            <a:xfrm>
              <a:off x="2414588" y="1609726"/>
              <a:ext cx="261938" cy="382588"/>
            </a:xfrm>
            <a:custGeom>
              <a:avLst/>
              <a:gdLst>
                <a:gd name="T0" fmla="*/ 135 w 191"/>
                <a:gd name="T1" fmla="*/ 279 h 279"/>
                <a:gd name="T2" fmla="*/ 111 w 191"/>
                <a:gd name="T3" fmla="*/ 236 h 279"/>
                <a:gd name="T4" fmla="*/ 64 w 191"/>
                <a:gd name="T5" fmla="*/ 167 h 279"/>
                <a:gd name="T6" fmla="*/ 46 w 191"/>
                <a:gd name="T7" fmla="*/ 158 h 279"/>
                <a:gd name="T8" fmla="*/ 46 w 191"/>
                <a:gd name="T9" fmla="*/ 279 h 279"/>
                <a:gd name="T10" fmla="*/ 0 w 191"/>
                <a:gd name="T11" fmla="*/ 279 h 279"/>
                <a:gd name="T12" fmla="*/ 0 w 191"/>
                <a:gd name="T13" fmla="*/ 0 h 279"/>
                <a:gd name="T14" fmla="*/ 85 w 191"/>
                <a:gd name="T15" fmla="*/ 0 h 279"/>
                <a:gd name="T16" fmla="*/ 176 w 191"/>
                <a:gd name="T17" fmla="*/ 80 h 279"/>
                <a:gd name="T18" fmla="*/ 107 w 191"/>
                <a:gd name="T19" fmla="*/ 156 h 279"/>
                <a:gd name="T20" fmla="*/ 150 w 191"/>
                <a:gd name="T21" fmla="*/ 212 h 279"/>
                <a:gd name="T22" fmla="*/ 191 w 191"/>
                <a:gd name="T23" fmla="*/ 279 h 279"/>
                <a:gd name="T24" fmla="*/ 135 w 191"/>
                <a:gd name="T25" fmla="*/ 279 h 279"/>
                <a:gd name="T26" fmla="*/ 71 w 191"/>
                <a:gd name="T27" fmla="*/ 38 h 279"/>
                <a:gd name="T28" fmla="*/ 46 w 191"/>
                <a:gd name="T29" fmla="*/ 38 h 279"/>
                <a:gd name="T30" fmla="*/ 46 w 191"/>
                <a:gd name="T31" fmla="*/ 126 h 279"/>
                <a:gd name="T32" fmla="*/ 70 w 191"/>
                <a:gd name="T33" fmla="*/ 126 h 279"/>
                <a:gd name="T34" fmla="*/ 115 w 191"/>
                <a:gd name="T35" fmla="*/ 114 h 279"/>
                <a:gd name="T36" fmla="*/ 127 w 191"/>
                <a:gd name="T37" fmla="*/ 80 h 279"/>
                <a:gd name="T38" fmla="*/ 71 w 191"/>
                <a:gd name="T39" fmla="*/ 38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91" h="279">
                  <a:moveTo>
                    <a:pt x="135" y="279"/>
                  </a:moveTo>
                  <a:cubicBezTo>
                    <a:pt x="111" y="236"/>
                    <a:pt x="111" y="236"/>
                    <a:pt x="111" y="236"/>
                  </a:cubicBezTo>
                  <a:cubicBezTo>
                    <a:pt x="92" y="201"/>
                    <a:pt x="79" y="182"/>
                    <a:pt x="64" y="167"/>
                  </a:cubicBezTo>
                  <a:cubicBezTo>
                    <a:pt x="59" y="162"/>
                    <a:pt x="55" y="159"/>
                    <a:pt x="46" y="158"/>
                  </a:cubicBezTo>
                  <a:cubicBezTo>
                    <a:pt x="46" y="279"/>
                    <a:pt x="46" y="279"/>
                    <a:pt x="46" y="279"/>
                  </a:cubicBezTo>
                  <a:cubicBezTo>
                    <a:pt x="0" y="279"/>
                    <a:pt x="0" y="279"/>
                    <a:pt x="0" y="27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5" y="0"/>
                    <a:pt x="85" y="0"/>
                    <a:pt x="85" y="0"/>
                  </a:cubicBezTo>
                  <a:cubicBezTo>
                    <a:pt x="148" y="0"/>
                    <a:pt x="176" y="37"/>
                    <a:pt x="176" y="80"/>
                  </a:cubicBezTo>
                  <a:cubicBezTo>
                    <a:pt x="176" y="120"/>
                    <a:pt x="150" y="156"/>
                    <a:pt x="107" y="156"/>
                  </a:cubicBezTo>
                  <a:cubicBezTo>
                    <a:pt x="117" y="162"/>
                    <a:pt x="135" y="189"/>
                    <a:pt x="150" y="212"/>
                  </a:cubicBezTo>
                  <a:cubicBezTo>
                    <a:pt x="191" y="279"/>
                    <a:pt x="191" y="279"/>
                    <a:pt x="191" y="279"/>
                  </a:cubicBezTo>
                  <a:lnTo>
                    <a:pt x="135" y="279"/>
                  </a:lnTo>
                  <a:close/>
                  <a:moveTo>
                    <a:pt x="71" y="38"/>
                  </a:moveTo>
                  <a:cubicBezTo>
                    <a:pt x="46" y="38"/>
                    <a:pt x="46" y="38"/>
                    <a:pt x="46" y="38"/>
                  </a:cubicBezTo>
                  <a:cubicBezTo>
                    <a:pt x="46" y="126"/>
                    <a:pt x="46" y="126"/>
                    <a:pt x="46" y="126"/>
                  </a:cubicBezTo>
                  <a:cubicBezTo>
                    <a:pt x="70" y="126"/>
                    <a:pt x="70" y="126"/>
                    <a:pt x="70" y="126"/>
                  </a:cubicBezTo>
                  <a:cubicBezTo>
                    <a:pt x="94" y="126"/>
                    <a:pt x="107" y="123"/>
                    <a:pt x="115" y="114"/>
                  </a:cubicBezTo>
                  <a:cubicBezTo>
                    <a:pt x="123" y="107"/>
                    <a:pt x="127" y="95"/>
                    <a:pt x="127" y="80"/>
                  </a:cubicBezTo>
                  <a:cubicBezTo>
                    <a:pt x="127" y="52"/>
                    <a:pt x="112" y="38"/>
                    <a:pt x="71" y="38"/>
                  </a:cubicBezTo>
                  <a:close/>
                </a:path>
              </a:pathLst>
            </a:custGeom>
            <a:solidFill>
              <a:srgbClr val="1B1B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675" dirty="0"/>
            </a:p>
          </p:txBody>
        </p:sp>
        <p:sp>
          <p:nvSpPr>
            <p:cNvPr id="33" name="Freeform 10"/>
            <p:cNvSpPr>
              <a:spLocks noEditPoints="1"/>
            </p:cNvSpPr>
            <p:nvPr userDrawn="1"/>
          </p:nvSpPr>
          <p:spPr bwMode="auto">
            <a:xfrm>
              <a:off x="2698751" y="1704976"/>
              <a:ext cx="233363" cy="293688"/>
            </a:xfrm>
            <a:custGeom>
              <a:avLst/>
              <a:gdLst>
                <a:gd name="T0" fmla="*/ 48 w 170"/>
                <a:gd name="T1" fmla="*/ 119 h 214"/>
                <a:gd name="T2" fmla="*/ 48 w 170"/>
                <a:gd name="T3" fmla="*/ 122 h 214"/>
                <a:gd name="T4" fmla="*/ 99 w 170"/>
                <a:gd name="T5" fmla="*/ 180 h 214"/>
                <a:gd name="T6" fmla="*/ 149 w 170"/>
                <a:gd name="T7" fmla="*/ 160 h 214"/>
                <a:gd name="T8" fmla="*/ 167 w 170"/>
                <a:gd name="T9" fmla="*/ 187 h 214"/>
                <a:gd name="T10" fmla="*/ 93 w 170"/>
                <a:gd name="T11" fmla="*/ 214 h 214"/>
                <a:gd name="T12" fmla="*/ 0 w 170"/>
                <a:gd name="T13" fmla="*/ 107 h 214"/>
                <a:gd name="T14" fmla="*/ 25 w 170"/>
                <a:gd name="T15" fmla="*/ 28 h 214"/>
                <a:gd name="T16" fmla="*/ 87 w 170"/>
                <a:gd name="T17" fmla="*/ 0 h 214"/>
                <a:gd name="T18" fmla="*/ 143 w 170"/>
                <a:gd name="T19" fmla="*/ 21 h 214"/>
                <a:gd name="T20" fmla="*/ 170 w 170"/>
                <a:gd name="T21" fmla="*/ 110 h 214"/>
                <a:gd name="T22" fmla="*/ 170 w 170"/>
                <a:gd name="T23" fmla="*/ 119 h 214"/>
                <a:gd name="T24" fmla="*/ 48 w 170"/>
                <a:gd name="T25" fmla="*/ 119 h 214"/>
                <a:gd name="T26" fmla="*/ 87 w 170"/>
                <a:gd name="T27" fmla="*/ 34 h 214"/>
                <a:gd name="T28" fmla="*/ 49 w 170"/>
                <a:gd name="T29" fmla="*/ 86 h 214"/>
                <a:gd name="T30" fmla="*/ 124 w 170"/>
                <a:gd name="T31" fmla="*/ 86 h 214"/>
                <a:gd name="T32" fmla="*/ 87 w 170"/>
                <a:gd name="T33" fmla="*/ 34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70" h="214">
                  <a:moveTo>
                    <a:pt x="48" y="119"/>
                  </a:moveTo>
                  <a:cubicBezTo>
                    <a:pt x="48" y="122"/>
                    <a:pt x="48" y="122"/>
                    <a:pt x="48" y="122"/>
                  </a:cubicBezTo>
                  <a:cubicBezTo>
                    <a:pt x="48" y="150"/>
                    <a:pt x="59" y="180"/>
                    <a:pt x="99" y="180"/>
                  </a:cubicBezTo>
                  <a:cubicBezTo>
                    <a:pt x="118" y="180"/>
                    <a:pt x="134" y="173"/>
                    <a:pt x="149" y="160"/>
                  </a:cubicBezTo>
                  <a:cubicBezTo>
                    <a:pt x="167" y="187"/>
                    <a:pt x="167" y="187"/>
                    <a:pt x="167" y="187"/>
                  </a:cubicBezTo>
                  <a:cubicBezTo>
                    <a:pt x="145" y="205"/>
                    <a:pt x="121" y="214"/>
                    <a:pt x="93" y="214"/>
                  </a:cubicBezTo>
                  <a:cubicBezTo>
                    <a:pt x="36" y="214"/>
                    <a:pt x="0" y="172"/>
                    <a:pt x="0" y="107"/>
                  </a:cubicBezTo>
                  <a:cubicBezTo>
                    <a:pt x="0" y="72"/>
                    <a:pt x="7" y="48"/>
                    <a:pt x="25" y="28"/>
                  </a:cubicBezTo>
                  <a:cubicBezTo>
                    <a:pt x="42" y="9"/>
                    <a:pt x="62" y="0"/>
                    <a:pt x="87" y="0"/>
                  </a:cubicBezTo>
                  <a:cubicBezTo>
                    <a:pt x="108" y="0"/>
                    <a:pt x="126" y="6"/>
                    <a:pt x="143" y="21"/>
                  </a:cubicBezTo>
                  <a:cubicBezTo>
                    <a:pt x="161" y="37"/>
                    <a:pt x="170" y="62"/>
                    <a:pt x="170" y="110"/>
                  </a:cubicBezTo>
                  <a:cubicBezTo>
                    <a:pt x="170" y="119"/>
                    <a:pt x="170" y="119"/>
                    <a:pt x="170" y="119"/>
                  </a:cubicBezTo>
                  <a:lnTo>
                    <a:pt x="48" y="119"/>
                  </a:lnTo>
                  <a:close/>
                  <a:moveTo>
                    <a:pt x="87" y="34"/>
                  </a:moveTo>
                  <a:cubicBezTo>
                    <a:pt x="62" y="34"/>
                    <a:pt x="49" y="53"/>
                    <a:pt x="49" y="86"/>
                  </a:cubicBezTo>
                  <a:cubicBezTo>
                    <a:pt x="124" y="86"/>
                    <a:pt x="124" y="86"/>
                    <a:pt x="124" y="86"/>
                  </a:cubicBezTo>
                  <a:cubicBezTo>
                    <a:pt x="124" y="53"/>
                    <a:pt x="110" y="34"/>
                    <a:pt x="87" y="34"/>
                  </a:cubicBezTo>
                  <a:close/>
                </a:path>
              </a:pathLst>
            </a:custGeom>
            <a:solidFill>
              <a:srgbClr val="1B1B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675" dirty="0"/>
            </a:p>
          </p:txBody>
        </p:sp>
        <p:sp>
          <p:nvSpPr>
            <p:cNvPr id="34" name="Freeform 11"/>
            <p:cNvSpPr>
              <a:spLocks/>
            </p:cNvSpPr>
            <p:nvPr userDrawn="1"/>
          </p:nvSpPr>
          <p:spPr bwMode="auto">
            <a:xfrm>
              <a:off x="2970213" y="1585913"/>
              <a:ext cx="101600" cy="411163"/>
            </a:xfrm>
            <a:custGeom>
              <a:avLst/>
              <a:gdLst>
                <a:gd name="T0" fmla="*/ 49 w 75"/>
                <a:gd name="T1" fmla="*/ 300 h 300"/>
                <a:gd name="T2" fmla="*/ 4 w 75"/>
                <a:gd name="T3" fmla="*/ 243 h 300"/>
                <a:gd name="T4" fmla="*/ 4 w 75"/>
                <a:gd name="T5" fmla="*/ 69 h 300"/>
                <a:gd name="T6" fmla="*/ 0 w 75"/>
                <a:gd name="T7" fmla="*/ 10 h 300"/>
                <a:gd name="T8" fmla="*/ 46 w 75"/>
                <a:gd name="T9" fmla="*/ 0 h 300"/>
                <a:gd name="T10" fmla="*/ 49 w 75"/>
                <a:gd name="T11" fmla="*/ 56 h 300"/>
                <a:gd name="T12" fmla="*/ 49 w 75"/>
                <a:gd name="T13" fmla="*/ 228 h 300"/>
                <a:gd name="T14" fmla="*/ 54 w 75"/>
                <a:gd name="T15" fmla="*/ 265 h 300"/>
                <a:gd name="T16" fmla="*/ 68 w 75"/>
                <a:gd name="T17" fmla="*/ 268 h 300"/>
                <a:gd name="T18" fmla="*/ 75 w 75"/>
                <a:gd name="T19" fmla="*/ 295 h 300"/>
                <a:gd name="T20" fmla="*/ 49 w 75"/>
                <a:gd name="T21" fmla="*/ 30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5" h="300">
                  <a:moveTo>
                    <a:pt x="49" y="300"/>
                  </a:moveTo>
                  <a:cubicBezTo>
                    <a:pt x="4" y="300"/>
                    <a:pt x="4" y="260"/>
                    <a:pt x="4" y="243"/>
                  </a:cubicBezTo>
                  <a:cubicBezTo>
                    <a:pt x="4" y="69"/>
                    <a:pt x="4" y="69"/>
                    <a:pt x="4" y="69"/>
                  </a:cubicBezTo>
                  <a:cubicBezTo>
                    <a:pt x="4" y="42"/>
                    <a:pt x="3" y="27"/>
                    <a:pt x="0" y="10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49" y="12"/>
                    <a:pt x="49" y="29"/>
                    <a:pt x="49" y="56"/>
                  </a:cubicBezTo>
                  <a:cubicBezTo>
                    <a:pt x="49" y="228"/>
                    <a:pt x="49" y="228"/>
                    <a:pt x="49" y="228"/>
                  </a:cubicBezTo>
                  <a:cubicBezTo>
                    <a:pt x="49" y="255"/>
                    <a:pt x="50" y="260"/>
                    <a:pt x="54" y="265"/>
                  </a:cubicBezTo>
                  <a:cubicBezTo>
                    <a:pt x="56" y="268"/>
                    <a:pt x="63" y="270"/>
                    <a:pt x="68" y="268"/>
                  </a:cubicBezTo>
                  <a:cubicBezTo>
                    <a:pt x="75" y="295"/>
                    <a:pt x="75" y="295"/>
                    <a:pt x="75" y="295"/>
                  </a:cubicBezTo>
                  <a:cubicBezTo>
                    <a:pt x="67" y="298"/>
                    <a:pt x="59" y="300"/>
                    <a:pt x="49" y="300"/>
                  </a:cubicBezTo>
                  <a:close/>
                </a:path>
              </a:pathLst>
            </a:custGeom>
            <a:solidFill>
              <a:srgbClr val="1B1B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675" dirty="0"/>
            </a:p>
          </p:txBody>
        </p:sp>
        <p:sp>
          <p:nvSpPr>
            <p:cNvPr id="35" name="Freeform 12"/>
            <p:cNvSpPr>
              <a:spLocks noEditPoints="1"/>
            </p:cNvSpPr>
            <p:nvPr userDrawn="1"/>
          </p:nvSpPr>
          <p:spPr bwMode="auto">
            <a:xfrm>
              <a:off x="3116263" y="1589088"/>
              <a:ext cx="79375" cy="403225"/>
            </a:xfrm>
            <a:custGeom>
              <a:avLst/>
              <a:gdLst>
                <a:gd name="T0" fmla="*/ 29 w 58"/>
                <a:gd name="T1" fmla="*/ 59 h 293"/>
                <a:gd name="T2" fmla="*/ 0 w 58"/>
                <a:gd name="T3" fmla="*/ 30 h 293"/>
                <a:gd name="T4" fmla="*/ 29 w 58"/>
                <a:gd name="T5" fmla="*/ 0 h 293"/>
                <a:gd name="T6" fmla="*/ 58 w 58"/>
                <a:gd name="T7" fmla="*/ 30 h 293"/>
                <a:gd name="T8" fmla="*/ 29 w 58"/>
                <a:gd name="T9" fmla="*/ 59 h 293"/>
                <a:gd name="T10" fmla="*/ 6 w 58"/>
                <a:gd name="T11" fmla="*/ 293 h 293"/>
                <a:gd name="T12" fmla="*/ 6 w 58"/>
                <a:gd name="T13" fmla="*/ 92 h 293"/>
                <a:gd name="T14" fmla="*/ 51 w 58"/>
                <a:gd name="T15" fmla="*/ 84 h 293"/>
                <a:gd name="T16" fmla="*/ 51 w 58"/>
                <a:gd name="T17" fmla="*/ 293 h 293"/>
                <a:gd name="T18" fmla="*/ 6 w 58"/>
                <a:gd name="T19" fmla="*/ 293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8" h="293">
                  <a:moveTo>
                    <a:pt x="29" y="59"/>
                  </a:moveTo>
                  <a:cubicBezTo>
                    <a:pt x="13" y="59"/>
                    <a:pt x="0" y="46"/>
                    <a:pt x="0" y="30"/>
                  </a:cubicBezTo>
                  <a:cubicBezTo>
                    <a:pt x="0" y="13"/>
                    <a:pt x="13" y="0"/>
                    <a:pt x="29" y="0"/>
                  </a:cubicBezTo>
                  <a:cubicBezTo>
                    <a:pt x="45" y="0"/>
                    <a:pt x="58" y="13"/>
                    <a:pt x="58" y="30"/>
                  </a:cubicBezTo>
                  <a:cubicBezTo>
                    <a:pt x="58" y="46"/>
                    <a:pt x="45" y="59"/>
                    <a:pt x="29" y="59"/>
                  </a:cubicBezTo>
                  <a:close/>
                  <a:moveTo>
                    <a:pt x="6" y="293"/>
                  </a:moveTo>
                  <a:cubicBezTo>
                    <a:pt x="6" y="92"/>
                    <a:pt x="6" y="92"/>
                    <a:pt x="6" y="92"/>
                  </a:cubicBezTo>
                  <a:cubicBezTo>
                    <a:pt x="51" y="84"/>
                    <a:pt x="51" y="84"/>
                    <a:pt x="51" y="84"/>
                  </a:cubicBezTo>
                  <a:cubicBezTo>
                    <a:pt x="51" y="293"/>
                    <a:pt x="51" y="293"/>
                    <a:pt x="51" y="293"/>
                  </a:cubicBezTo>
                  <a:lnTo>
                    <a:pt x="6" y="293"/>
                  </a:lnTo>
                  <a:close/>
                </a:path>
              </a:pathLst>
            </a:custGeom>
            <a:solidFill>
              <a:srgbClr val="1B1B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675" dirty="0"/>
            </a:p>
          </p:txBody>
        </p:sp>
        <p:sp>
          <p:nvSpPr>
            <p:cNvPr id="36" name="Freeform 13"/>
            <p:cNvSpPr>
              <a:spLocks/>
            </p:cNvSpPr>
            <p:nvPr userDrawn="1"/>
          </p:nvSpPr>
          <p:spPr bwMode="auto">
            <a:xfrm>
              <a:off x="3246438" y="1704976"/>
              <a:ext cx="207963" cy="293688"/>
            </a:xfrm>
            <a:custGeom>
              <a:avLst/>
              <a:gdLst>
                <a:gd name="T0" fmla="*/ 87 w 152"/>
                <a:gd name="T1" fmla="*/ 214 h 214"/>
                <a:gd name="T2" fmla="*/ 0 w 152"/>
                <a:gd name="T3" fmla="*/ 109 h 214"/>
                <a:gd name="T4" fmla="*/ 90 w 152"/>
                <a:gd name="T5" fmla="*/ 0 h 214"/>
                <a:gd name="T6" fmla="*/ 146 w 152"/>
                <a:gd name="T7" fmla="*/ 22 h 214"/>
                <a:gd name="T8" fmla="*/ 124 w 152"/>
                <a:gd name="T9" fmla="*/ 51 h 214"/>
                <a:gd name="T10" fmla="*/ 90 w 152"/>
                <a:gd name="T11" fmla="*/ 36 h 214"/>
                <a:gd name="T12" fmla="*/ 58 w 152"/>
                <a:gd name="T13" fmla="*/ 56 h 214"/>
                <a:gd name="T14" fmla="*/ 49 w 152"/>
                <a:gd name="T15" fmla="*/ 113 h 214"/>
                <a:gd name="T16" fmla="*/ 63 w 152"/>
                <a:gd name="T17" fmla="*/ 168 h 214"/>
                <a:gd name="T18" fmla="*/ 90 w 152"/>
                <a:gd name="T19" fmla="*/ 180 h 214"/>
                <a:gd name="T20" fmla="*/ 131 w 152"/>
                <a:gd name="T21" fmla="*/ 160 h 214"/>
                <a:gd name="T22" fmla="*/ 152 w 152"/>
                <a:gd name="T23" fmla="*/ 187 h 214"/>
                <a:gd name="T24" fmla="*/ 87 w 152"/>
                <a:gd name="T25" fmla="*/ 214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2" h="214">
                  <a:moveTo>
                    <a:pt x="87" y="214"/>
                  </a:moveTo>
                  <a:cubicBezTo>
                    <a:pt x="31" y="214"/>
                    <a:pt x="0" y="175"/>
                    <a:pt x="0" y="109"/>
                  </a:cubicBezTo>
                  <a:cubicBezTo>
                    <a:pt x="0" y="35"/>
                    <a:pt x="45" y="0"/>
                    <a:pt x="90" y="0"/>
                  </a:cubicBezTo>
                  <a:cubicBezTo>
                    <a:pt x="112" y="0"/>
                    <a:pt x="128" y="5"/>
                    <a:pt x="146" y="22"/>
                  </a:cubicBezTo>
                  <a:cubicBezTo>
                    <a:pt x="124" y="51"/>
                    <a:pt x="124" y="51"/>
                    <a:pt x="124" y="51"/>
                  </a:cubicBezTo>
                  <a:cubicBezTo>
                    <a:pt x="112" y="41"/>
                    <a:pt x="102" y="36"/>
                    <a:pt x="90" y="36"/>
                  </a:cubicBezTo>
                  <a:cubicBezTo>
                    <a:pt x="76" y="36"/>
                    <a:pt x="64" y="43"/>
                    <a:pt x="58" y="56"/>
                  </a:cubicBezTo>
                  <a:cubicBezTo>
                    <a:pt x="52" y="69"/>
                    <a:pt x="49" y="88"/>
                    <a:pt x="49" y="113"/>
                  </a:cubicBezTo>
                  <a:cubicBezTo>
                    <a:pt x="49" y="141"/>
                    <a:pt x="54" y="158"/>
                    <a:pt x="63" y="168"/>
                  </a:cubicBezTo>
                  <a:cubicBezTo>
                    <a:pt x="70" y="176"/>
                    <a:pt x="79" y="180"/>
                    <a:pt x="90" y="180"/>
                  </a:cubicBezTo>
                  <a:cubicBezTo>
                    <a:pt x="104" y="180"/>
                    <a:pt x="118" y="173"/>
                    <a:pt x="131" y="160"/>
                  </a:cubicBezTo>
                  <a:cubicBezTo>
                    <a:pt x="152" y="187"/>
                    <a:pt x="152" y="187"/>
                    <a:pt x="152" y="187"/>
                  </a:cubicBezTo>
                  <a:cubicBezTo>
                    <a:pt x="133" y="205"/>
                    <a:pt x="114" y="214"/>
                    <a:pt x="87" y="214"/>
                  </a:cubicBezTo>
                  <a:close/>
                </a:path>
              </a:pathLst>
            </a:custGeom>
            <a:solidFill>
              <a:srgbClr val="1B1B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675" dirty="0"/>
            </a:p>
          </p:txBody>
        </p:sp>
        <p:sp>
          <p:nvSpPr>
            <p:cNvPr id="37" name="Freeform 14"/>
            <p:cNvSpPr>
              <a:spLocks noEditPoints="1"/>
            </p:cNvSpPr>
            <p:nvPr userDrawn="1"/>
          </p:nvSpPr>
          <p:spPr bwMode="auto">
            <a:xfrm>
              <a:off x="3498851" y="1830388"/>
              <a:ext cx="166688" cy="166688"/>
            </a:xfrm>
            <a:custGeom>
              <a:avLst/>
              <a:gdLst>
                <a:gd name="T0" fmla="*/ 60 w 121"/>
                <a:gd name="T1" fmla="*/ 121 h 121"/>
                <a:gd name="T2" fmla="*/ 0 w 121"/>
                <a:gd name="T3" fmla="*/ 60 h 121"/>
                <a:gd name="T4" fmla="*/ 60 w 121"/>
                <a:gd name="T5" fmla="*/ 0 h 121"/>
                <a:gd name="T6" fmla="*/ 121 w 121"/>
                <a:gd name="T7" fmla="*/ 60 h 121"/>
                <a:gd name="T8" fmla="*/ 60 w 121"/>
                <a:gd name="T9" fmla="*/ 121 h 121"/>
                <a:gd name="T10" fmla="*/ 60 w 121"/>
                <a:gd name="T11" fmla="*/ 12 h 121"/>
                <a:gd name="T12" fmla="*/ 14 w 121"/>
                <a:gd name="T13" fmla="*/ 60 h 121"/>
                <a:gd name="T14" fmla="*/ 60 w 121"/>
                <a:gd name="T15" fmla="*/ 109 h 121"/>
                <a:gd name="T16" fmla="*/ 107 w 121"/>
                <a:gd name="T17" fmla="*/ 60 h 121"/>
                <a:gd name="T18" fmla="*/ 60 w 121"/>
                <a:gd name="T19" fmla="*/ 12 h 121"/>
                <a:gd name="T20" fmla="*/ 72 w 121"/>
                <a:gd name="T21" fmla="*/ 94 h 121"/>
                <a:gd name="T22" fmla="*/ 66 w 121"/>
                <a:gd name="T23" fmla="*/ 83 h 121"/>
                <a:gd name="T24" fmla="*/ 55 w 121"/>
                <a:gd name="T25" fmla="*/ 66 h 121"/>
                <a:gd name="T26" fmla="*/ 53 w 121"/>
                <a:gd name="T27" fmla="*/ 66 h 121"/>
                <a:gd name="T28" fmla="*/ 53 w 121"/>
                <a:gd name="T29" fmla="*/ 94 h 121"/>
                <a:gd name="T30" fmla="*/ 39 w 121"/>
                <a:gd name="T31" fmla="*/ 94 h 121"/>
                <a:gd name="T32" fmla="*/ 39 w 121"/>
                <a:gd name="T33" fmla="*/ 26 h 121"/>
                <a:gd name="T34" fmla="*/ 65 w 121"/>
                <a:gd name="T35" fmla="*/ 26 h 121"/>
                <a:gd name="T36" fmla="*/ 85 w 121"/>
                <a:gd name="T37" fmla="*/ 46 h 121"/>
                <a:gd name="T38" fmla="*/ 69 w 121"/>
                <a:gd name="T39" fmla="*/ 65 h 121"/>
                <a:gd name="T40" fmla="*/ 72 w 121"/>
                <a:gd name="T41" fmla="*/ 68 h 121"/>
                <a:gd name="T42" fmla="*/ 89 w 121"/>
                <a:gd name="T43" fmla="*/ 94 h 121"/>
                <a:gd name="T44" fmla="*/ 72 w 121"/>
                <a:gd name="T45" fmla="*/ 94 h 121"/>
                <a:gd name="T46" fmla="*/ 65 w 121"/>
                <a:gd name="T47" fmla="*/ 38 h 121"/>
                <a:gd name="T48" fmla="*/ 58 w 121"/>
                <a:gd name="T49" fmla="*/ 37 h 121"/>
                <a:gd name="T50" fmla="*/ 53 w 121"/>
                <a:gd name="T51" fmla="*/ 37 h 121"/>
                <a:gd name="T52" fmla="*/ 53 w 121"/>
                <a:gd name="T53" fmla="*/ 55 h 121"/>
                <a:gd name="T54" fmla="*/ 57 w 121"/>
                <a:gd name="T55" fmla="*/ 55 h 121"/>
                <a:gd name="T56" fmla="*/ 67 w 121"/>
                <a:gd name="T57" fmla="*/ 53 h 121"/>
                <a:gd name="T58" fmla="*/ 70 w 121"/>
                <a:gd name="T59" fmla="*/ 46 h 121"/>
                <a:gd name="T60" fmla="*/ 65 w 121"/>
                <a:gd name="T61" fmla="*/ 38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21" h="121">
                  <a:moveTo>
                    <a:pt x="60" y="121"/>
                  </a:moveTo>
                  <a:cubicBezTo>
                    <a:pt x="27" y="121"/>
                    <a:pt x="0" y="94"/>
                    <a:pt x="0" y="60"/>
                  </a:cubicBezTo>
                  <a:cubicBezTo>
                    <a:pt x="0" y="27"/>
                    <a:pt x="27" y="0"/>
                    <a:pt x="60" y="0"/>
                  </a:cubicBezTo>
                  <a:cubicBezTo>
                    <a:pt x="94" y="0"/>
                    <a:pt x="121" y="27"/>
                    <a:pt x="121" y="60"/>
                  </a:cubicBezTo>
                  <a:cubicBezTo>
                    <a:pt x="121" y="94"/>
                    <a:pt x="94" y="121"/>
                    <a:pt x="60" y="121"/>
                  </a:cubicBezTo>
                  <a:close/>
                  <a:moveTo>
                    <a:pt x="60" y="12"/>
                  </a:moveTo>
                  <a:cubicBezTo>
                    <a:pt x="35" y="12"/>
                    <a:pt x="14" y="33"/>
                    <a:pt x="14" y="60"/>
                  </a:cubicBezTo>
                  <a:cubicBezTo>
                    <a:pt x="14" y="88"/>
                    <a:pt x="35" y="109"/>
                    <a:pt x="60" y="109"/>
                  </a:cubicBezTo>
                  <a:cubicBezTo>
                    <a:pt x="86" y="109"/>
                    <a:pt x="107" y="88"/>
                    <a:pt x="107" y="60"/>
                  </a:cubicBezTo>
                  <a:cubicBezTo>
                    <a:pt x="107" y="33"/>
                    <a:pt x="86" y="12"/>
                    <a:pt x="60" y="12"/>
                  </a:cubicBezTo>
                  <a:close/>
                  <a:moveTo>
                    <a:pt x="72" y="94"/>
                  </a:moveTo>
                  <a:cubicBezTo>
                    <a:pt x="70" y="89"/>
                    <a:pt x="69" y="88"/>
                    <a:pt x="66" y="83"/>
                  </a:cubicBezTo>
                  <a:cubicBezTo>
                    <a:pt x="59" y="71"/>
                    <a:pt x="57" y="67"/>
                    <a:pt x="55" y="66"/>
                  </a:cubicBezTo>
                  <a:cubicBezTo>
                    <a:pt x="54" y="66"/>
                    <a:pt x="53" y="66"/>
                    <a:pt x="53" y="66"/>
                  </a:cubicBezTo>
                  <a:cubicBezTo>
                    <a:pt x="53" y="94"/>
                    <a:pt x="53" y="94"/>
                    <a:pt x="53" y="94"/>
                  </a:cubicBezTo>
                  <a:cubicBezTo>
                    <a:pt x="39" y="94"/>
                    <a:pt x="39" y="94"/>
                    <a:pt x="39" y="94"/>
                  </a:cubicBezTo>
                  <a:cubicBezTo>
                    <a:pt x="39" y="26"/>
                    <a:pt x="39" y="26"/>
                    <a:pt x="39" y="26"/>
                  </a:cubicBezTo>
                  <a:cubicBezTo>
                    <a:pt x="65" y="26"/>
                    <a:pt x="65" y="26"/>
                    <a:pt x="65" y="26"/>
                  </a:cubicBezTo>
                  <a:cubicBezTo>
                    <a:pt x="77" y="26"/>
                    <a:pt x="85" y="34"/>
                    <a:pt x="85" y="46"/>
                  </a:cubicBezTo>
                  <a:cubicBezTo>
                    <a:pt x="85" y="56"/>
                    <a:pt x="78" y="64"/>
                    <a:pt x="69" y="65"/>
                  </a:cubicBezTo>
                  <a:cubicBezTo>
                    <a:pt x="71" y="66"/>
                    <a:pt x="71" y="66"/>
                    <a:pt x="72" y="68"/>
                  </a:cubicBezTo>
                  <a:cubicBezTo>
                    <a:pt x="76" y="72"/>
                    <a:pt x="89" y="94"/>
                    <a:pt x="89" y="94"/>
                  </a:cubicBezTo>
                  <a:lnTo>
                    <a:pt x="72" y="94"/>
                  </a:lnTo>
                  <a:close/>
                  <a:moveTo>
                    <a:pt x="65" y="38"/>
                  </a:moveTo>
                  <a:cubicBezTo>
                    <a:pt x="64" y="37"/>
                    <a:pt x="61" y="37"/>
                    <a:pt x="58" y="37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53" y="55"/>
                    <a:pt x="53" y="55"/>
                    <a:pt x="53" y="55"/>
                  </a:cubicBezTo>
                  <a:cubicBezTo>
                    <a:pt x="57" y="55"/>
                    <a:pt x="57" y="55"/>
                    <a:pt x="57" y="55"/>
                  </a:cubicBezTo>
                  <a:cubicBezTo>
                    <a:pt x="63" y="55"/>
                    <a:pt x="66" y="55"/>
                    <a:pt x="67" y="53"/>
                  </a:cubicBezTo>
                  <a:cubicBezTo>
                    <a:pt x="69" y="51"/>
                    <a:pt x="70" y="49"/>
                    <a:pt x="70" y="46"/>
                  </a:cubicBezTo>
                  <a:cubicBezTo>
                    <a:pt x="70" y="42"/>
                    <a:pt x="68" y="39"/>
                    <a:pt x="65" y="38"/>
                  </a:cubicBezTo>
                  <a:close/>
                </a:path>
              </a:pathLst>
            </a:custGeom>
            <a:solidFill>
              <a:srgbClr val="1B1B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675" dirty="0"/>
            </a:p>
          </p:txBody>
        </p:sp>
      </p:grpSp>
      <p:sp>
        <p:nvSpPr>
          <p:cNvPr id="49" name="Text Placeholder 2"/>
          <p:cNvSpPr>
            <a:spLocks noGrp="1"/>
          </p:cNvSpPr>
          <p:nvPr>
            <p:ph type="body" sz="quarter" idx="36"/>
          </p:nvPr>
        </p:nvSpPr>
        <p:spPr>
          <a:xfrm>
            <a:off x="262732" y="1587503"/>
            <a:ext cx="3886200" cy="3238499"/>
          </a:xfrm>
          <a:prstGeom prst="rect">
            <a:avLst/>
          </a:prstGeom>
        </p:spPr>
        <p:txBody>
          <a:bodyPr vert="horz"/>
          <a:lstStyle>
            <a:lvl1pPr marL="171450" indent="-171450">
              <a:buClr>
                <a:schemeClr val="accent6">
                  <a:lumMod val="75000"/>
                </a:schemeClr>
              </a:buClr>
              <a:defRPr sz="1200" spc="0">
                <a:solidFill>
                  <a:srgbClr val="53585F"/>
                </a:solidFill>
              </a:defRPr>
            </a:lvl1pPr>
            <a:lvl2pPr marL="260747" indent="-89297"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  <a:defRPr sz="1050" spc="0">
                <a:solidFill>
                  <a:srgbClr val="53585F"/>
                </a:solidFill>
              </a:defRPr>
            </a:lvl2pPr>
            <a:lvl3pPr marL="432197" indent="-89297"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  <a:defRPr sz="900" spc="0">
                <a:solidFill>
                  <a:srgbClr val="53585F"/>
                </a:solidFill>
              </a:defRPr>
            </a:lvl3pPr>
            <a:lvl4pPr marL="603647" indent="-89297"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  <a:defRPr sz="900" spc="0">
                <a:solidFill>
                  <a:srgbClr val="53585F"/>
                </a:solidFill>
              </a:defRPr>
            </a:lvl4pPr>
            <a:lvl5pPr marL="775097" indent="-89297"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  <a:defRPr sz="900" spc="0">
                <a:solidFill>
                  <a:srgbClr val="53585F"/>
                </a:solidFill>
              </a:defRPr>
            </a:lvl5pPr>
            <a:lvl6pPr marL="946547" indent="-89297">
              <a:buNone/>
              <a:defRPr sz="1050"/>
            </a:lvl6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grpSp>
        <p:nvGrpSpPr>
          <p:cNvPr id="77" name="Group 76"/>
          <p:cNvGrpSpPr/>
          <p:nvPr/>
        </p:nvGrpSpPr>
        <p:grpSpPr>
          <a:xfrm>
            <a:off x="2523334" y="883765"/>
            <a:ext cx="899107" cy="388986"/>
            <a:chOff x="5113338" y="1295400"/>
            <a:chExt cx="1463676" cy="569913"/>
          </a:xfrm>
        </p:grpSpPr>
        <p:sp>
          <p:nvSpPr>
            <p:cNvPr id="78" name="Freeform 81"/>
            <p:cNvSpPr>
              <a:spLocks/>
            </p:cNvSpPr>
            <p:nvPr/>
          </p:nvSpPr>
          <p:spPr bwMode="auto">
            <a:xfrm>
              <a:off x="5118101" y="1295400"/>
              <a:ext cx="106363" cy="138113"/>
            </a:xfrm>
            <a:custGeom>
              <a:avLst/>
              <a:gdLst>
                <a:gd name="T0" fmla="*/ 731 w 1053"/>
                <a:gd name="T1" fmla="*/ 210 h 1371"/>
                <a:gd name="T2" fmla="*/ 508 w 1053"/>
                <a:gd name="T3" fmla="*/ 147 h 1371"/>
                <a:gd name="T4" fmla="*/ 400 w 1053"/>
                <a:gd name="T5" fmla="*/ 158 h 1371"/>
                <a:gd name="T6" fmla="*/ 306 w 1053"/>
                <a:gd name="T7" fmla="*/ 195 h 1371"/>
                <a:gd name="T8" fmla="*/ 240 w 1053"/>
                <a:gd name="T9" fmla="*/ 264 h 1371"/>
                <a:gd name="T10" fmla="*/ 215 w 1053"/>
                <a:gd name="T11" fmla="*/ 371 h 1371"/>
                <a:gd name="T12" fmla="*/ 251 w 1053"/>
                <a:gd name="T13" fmla="*/ 469 h 1371"/>
                <a:gd name="T14" fmla="*/ 346 w 1053"/>
                <a:gd name="T15" fmla="*/ 530 h 1371"/>
                <a:gd name="T16" fmla="*/ 481 w 1053"/>
                <a:gd name="T17" fmla="*/ 570 h 1371"/>
                <a:gd name="T18" fmla="*/ 634 w 1053"/>
                <a:gd name="T19" fmla="*/ 604 h 1371"/>
                <a:gd name="T20" fmla="*/ 787 w 1053"/>
                <a:gd name="T21" fmla="*/ 647 h 1371"/>
                <a:gd name="T22" fmla="*/ 922 w 1053"/>
                <a:gd name="T23" fmla="*/ 714 h 1371"/>
                <a:gd name="T24" fmla="*/ 1017 w 1053"/>
                <a:gd name="T25" fmla="*/ 820 h 1371"/>
                <a:gd name="T26" fmla="*/ 1053 w 1053"/>
                <a:gd name="T27" fmla="*/ 982 h 1371"/>
                <a:gd name="T28" fmla="*/ 1006 w 1053"/>
                <a:gd name="T29" fmla="*/ 1161 h 1371"/>
                <a:gd name="T30" fmla="*/ 886 w 1053"/>
                <a:gd name="T31" fmla="*/ 1282 h 1371"/>
                <a:gd name="T32" fmla="*/ 722 w 1053"/>
                <a:gd name="T33" fmla="*/ 1350 h 1371"/>
                <a:gd name="T34" fmla="*/ 541 w 1053"/>
                <a:gd name="T35" fmla="*/ 1371 h 1371"/>
                <a:gd name="T36" fmla="*/ 333 w 1053"/>
                <a:gd name="T37" fmla="*/ 1343 h 1371"/>
                <a:gd name="T38" fmla="*/ 161 w 1053"/>
                <a:gd name="T39" fmla="*/ 1260 h 1371"/>
                <a:gd name="T40" fmla="*/ 43 w 1053"/>
                <a:gd name="T41" fmla="*/ 1117 h 1371"/>
                <a:gd name="T42" fmla="*/ 0 w 1053"/>
                <a:gd name="T43" fmla="*/ 910 h 1371"/>
                <a:gd name="T44" fmla="*/ 165 w 1053"/>
                <a:gd name="T45" fmla="*/ 910 h 1371"/>
                <a:gd name="T46" fmla="*/ 197 w 1053"/>
                <a:gd name="T47" fmla="*/ 1052 h 1371"/>
                <a:gd name="T48" fmla="*/ 282 w 1053"/>
                <a:gd name="T49" fmla="*/ 1151 h 1371"/>
                <a:gd name="T50" fmla="*/ 404 w 1053"/>
                <a:gd name="T51" fmla="*/ 1207 h 1371"/>
                <a:gd name="T52" fmla="*/ 547 w 1053"/>
                <a:gd name="T53" fmla="*/ 1226 h 1371"/>
                <a:gd name="T54" fmla="*/ 665 w 1053"/>
                <a:gd name="T55" fmla="*/ 1215 h 1371"/>
                <a:gd name="T56" fmla="*/ 773 w 1053"/>
                <a:gd name="T57" fmla="*/ 1177 h 1371"/>
                <a:gd name="T58" fmla="*/ 850 w 1053"/>
                <a:gd name="T59" fmla="*/ 1105 h 1371"/>
                <a:gd name="T60" fmla="*/ 879 w 1053"/>
                <a:gd name="T61" fmla="*/ 987 h 1371"/>
                <a:gd name="T62" fmla="*/ 843 w 1053"/>
                <a:gd name="T63" fmla="*/ 877 h 1371"/>
                <a:gd name="T64" fmla="*/ 748 w 1053"/>
                <a:gd name="T65" fmla="*/ 808 h 1371"/>
                <a:gd name="T66" fmla="*/ 613 w 1053"/>
                <a:gd name="T67" fmla="*/ 765 h 1371"/>
                <a:gd name="T68" fmla="*/ 460 w 1053"/>
                <a:gd name="T69" fmla="*/ 731 h 1371"/>
                <a:gd name="T70" fmla="*/ 307 w 1053"/>
                <a:gd name="T71" fmla="*/ 691 h 1371"/>
                <a:gd name="T72" fmla="*/ 172 w 1053"/>
                <a:gd name="T73" fmla="*/ 630 h 1371"/>
                <a:gd name="T74" fmla="*/ 76 w 1053"/>
                <a:gd name="T75" fmla="*/ 533 h 1371"/>
                <a:gd name="T76" fmla="*/ 41 w 1053"/>
                <a:gd name="T77" fmla="*/ 384 h 1371"/>
                <a:gd name="T78" fmla="*/ 81 w 1053"/>
                <a:gd name="T79" fmla="*/ 212 h 1371"/>
                <a:gd name="T80" fmla="*/ 188 w 1053"/>
                <a:gd name="T81" fmla="*/ 93 h 1371"/>
                <a:gd name="T82" fmla="*/ 341 w 1053"/>
                <a:gd name="T83" fmla="*/ 23 h 1371"/>
                <a:gd name="T84" fmla="*/ 516 w 1053"/>
                <a:gd name="T85" fmla="*/ 0 h 1371"/>
                <a:gd name="T86" fmla="*/ 703 w 1053"/>
                <a:gd name="T87" fmla="*/ 24 h 1371"/>
                <a:gd name="T88" fmla="*/ 854 w 1053"/>
                <a:gd name="T89" fmla="*/ 99 h 1371"/>
                <a:gd name="T90" fmla="*/ 957 w 1053"/>
                <a:gd name="T91" fmla="*/ 229 h 1371"/>
                <a:gd name="T92" fmla="*/ 998 w 1053"/>
                <a:gd name="T93" fmla="*/ 415 h 1371"/>
                <a:gd name="T94" fmla="*/ 833 w 1053"/>
                <a:gd name="T95" fmla="*/ 415 h 1371"/>
                <a:gd name="T96" fmla="*/ 731 w 1053"/>
                <a:gd name="T97" fmla="*/ 210 h 1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053" h="1371">
                  <a:moveTo>
                    <a:pt x="731" y="210"/>
                  </a:moveTo>
                  <a:cubicBezTo>
                    <a:pt x="673" y="168"/>
                    <a:pt x="599" y="147"/>
                    <a:pt x="508" y="147"/>
                  </a:cubicBezTo>
                  <a:cubicBezTo>
                    <a:pt x="472" y="147"/>
                    <a:pt x="436" y="151"/>
                    <a:pt x="400" y="158"/>
                  </a:cubicBezTo>
                  <a:cubicBezTo>
                    <a:pt x="365" y="165"/>
                    <a:pt x="333" y="178"/>
                    <a:pt x="306" y="195"/>
                  </a:cubicBezTo>
                  <a:cubicBezTo>
                    <a:pt x="278" y="212"/>
                    <a:pt x="256" y="235"/>
                    <a:pt x="240" y="264"/>
                  </a:cubicBezTo>
                  <a:cubicBezTo>
                    <a:pt x="223" y="292"/>
                    <a:pt x="215" y="328"/>
                    <a:pt x="215" y="371"/>
                  </a:cubicBezTo>
                  <a:cubicBezTo>
                    <a:pt x="215" y="411"/>
                    <a:pt x="227" y="444"/>
                    <a:pt x="251" y="469"/>
                  </a:cubicBezTo>
                  <a:cubicBezTo>
                    <a:pt x="275" y="494"/>
                    <a:pt x="306" y="515"/>
                    <a:pt x="346" y="530"/>
                  </a:cubicBezTo>
                  <a:cubicBezTo>
                    <a:pt x="386" y="546"/>
                    <a:pt x="431" y="560"/>
                    <a:pt x="481" y="570"/>
                  </a:cubicBezTo>
                  <a:cubicBezTo>
                    <a:pt x="531" y="580"/>
                    <a:pt x="582" y="592"/>
                    <a:pt x="634" y="604"/>
                  </a:cubicBezTo>
                  <a:cubicBezTo>
                    <a:pt x="686" y="616"/>
                    <a:pt x="737" y="630"/>
                    <a:pt x="787" y="647"/>
                  </a:cubicBezTo>
                  <a:cubicBezTo>
                    <a:pt x="837" y="663"/>
                    <a:pt x="882" y="686"/>
                    <a:pt x="922" y="714"/>
                  </a:cubicBezTo>
                  <a:cubicBezTo>
                    <a:pt x="962" y="742"/>
                    <a:pt x="994" y="778"/>
                    <a:pt x="1017" y="820"/>
                  </a:cubicBezTo>
                  <a:cubicBezTo>
                    <a:pt x="1041" y="863"/>
                    <a:pt x="1053" y="917"/>
                    <a:pt x="1053" y="982"/>
                  </a:cubicBezTo>
                  <a:cubicBezTo>
                    <a:pt x="1053" y="1051"/>
                    <a:pt x="1038" y="1111"/>
                    <a:pt x="1006" y="1161"/>
                  </a:cubicBezTo>
                  <a:cubicBezTo>
                    <a:pt x="975" y="1210"/>
                    <a:pt x="935" y="1251"/>
                    <a:pt x="886" y="1282"/>
                  </a:cubicBezTo>
                  <a:cubicBezTo>
                    <a:pt x="837" y="1313"/>
                    <a:pt x="783" y="1336"/>
                    <a:pt x="722" y="1350"/>
                  </a:cubicBezTo>
                  <a:cubicBezTo>
                    <a:pt x="662" y="1364"/>
                    <a:pt x="601" y="1371"/>
                    <a:pt x="541" y="1371"/>
                  </a:cubicBezTo>
                  <a:cubicBezTo>
                    <a:pt x="468" y="1371"/>
                    <a:pt x="399" y="1362"/>
                    <a:pt x="333" y="1343"/>
                  </a:cubicBezTo>
                  <a:cubicBezTo>
                    <a:pt x="268" y="1325"/>
                    <a:pt x="210" y="1297"/>
                    <a:pt x="161" y="1260"/>
                  </a:cubicBezTo>
                  <a:cubicBezTo>
                    <a:pt x="111" y="1222"/>
                    <a:pt x="72" y="1175"/>
                    <a:pt x="43" y="1117"/>
                  </a:cubicBezTo>
                  <a:cubicBezTo>
                    <a:pt x="15" y="1059"/>
                    <a:pt x="0" y="990"/>
                    <a:pt x="0" y="910"/>
                  </a:cubicBezTo>
                  <a:cubicBezTo>
                    <a:pt x="165" y="910"/>
                    <a:pt x="165" y="910"/>
                    <a:pt x="165" y="910"/>
                  </a:cubicBezTo>
                  <a:cubicBezTo>
                    <a:pt x="165" y="965"/>
                    <a:pt x="176" y="1013"/>
                    <a:pt x="197" y="1052"/>
                  </a:cubicBezTo>
                  <a:cubicBezTo>
                    <a:pt x="219" y="1092"/>
                    <a:pt x="247" y="1125"/>
                    <a:pt x="282" y="1151"/>
                  </a:cubicBezTo>
                  <a:cubicBezTo>
                    <a:pt x="317" y="1176"/>
                    <a:pt x="357" y="1195"/>
                    <a:pt x="404" y="1207"/>
                  </a:cubicBezTo>
                  <a:cubicBezTo>
                    <a:pt x="450" y="1220"/>
                    <a:pt x="498" y="1226"/>
                    <a:pt x="547" y="1226"/>
                  </a:cubicBezTo>
                  <a:cubicBezTo>
                    <a:pt x="586" y="1226"/>
                    <a:pt x="626" y="1222"/>
                    <a:pt x="665" y="1215"/>
                  </a:cubicBezTo>
                  <a:cubicBezTo>
                    <a:pt x="705" y="1207"/>
                    <a:pt x="741" y="1195"/>
                    <a:pt x="773" y="1177"/>
                  </a:cubicBezTo>
                  <a:cubicBezTo>
                    <a:pt x="804" y="1159"/>
                    <a:pt x="830" y="1135"/>
                    <a:pt x="850" y="1105"/>
                  </a:cubicBezTo>
                  <a:cubicBezTo>
                    <a:pt x="869" y="1074"/>
                    <a:pt x="879" y="1035"/>
                    <a:pt x="879" y="987"/>
                  </a:cubicBezTo>
                  <a:cubicBezTo>
                    <a:pt x="879" y="942"/>
                    <a:pt x="867" y="905"/>
                    <a:pt x="843" y="877"/>
                  </a:cubicBezTo>
                  <a:cubicBezTo>
                    <a:pt x="819" y="849"/>
                    <a:pt x="788" y="826"/>
                    <a:pt x="748" y="808"/>
                  </a:cubicBezTo>
                  <a:cubicBezTo>
                    <a:pt x="708" y="791"/>
                    <a:pt x="663" y="776"/>
                    <a:pt x="613" y="765"/>
                  </a:cubicBezTo>
                  <a:cubicBezTo>
                    <a:pt x="563" y="754"/>
                    <a:pt x="512" y="743"/>
                    <a:pt x="460" y="731"/>
                  </a:cubicBezTo>
                  <a:cubicBezTo>
                    <a:pt x="408" y="720"/>
                    <a:pt x="357" y="706"/>
                    <a:pt x="307" y="691"/>
                  </a:cubicBezTo>
                  <a:cubicBezTo>
                    <a:pt x="256" y="676"/>
                    <a:pt x="212" y="656"/>
                    <a:pt x="172" y="630"/>
                  </a:cubicBezTo>
                  <a:cubicBezTo>
                    <a:pt x="132" y="605"/>
                    <a:pt x="100" y="573"/>
                    <a:pt x="76" y="533"/>
                  </a:cubicBezTo>
                  <a:cubicBezTo>
                    <a:pt x="53" y="494"/>
                    <a:pt x="41" y="444"/>
                    <a:pt x="41" y="384"/>
                  </a:cubicBezTo>
                  <a:cubicBezTo>
                    <a:pt x="41" y="318"/>
                    <a:pt x="54" y="261"/>
                    <a:pt x="81" y="212"/>
                  </a:cubicBezTo>
                  <a:cubicBezTo>
                    <a:pt x="108" y="164"/>
                    <a:pt x="144" y="124"/>
                    <a:pt x="188" y="93"/>
                  </a:cubicBezTo>
                  <a:cubicBezTo>
                    <a:pt x="233" y="62"/>
                    <a:pt x="284" y="39"/>
                    <a:pt x="341" y="23"/>
                  </a:cubicBezTo>
                  <a:cubicBezTo>
                    <a:pt x="397" y="8"/>
                    <a:pt x="456" y="0"/>
                    <a:pt x="516" y="0"/>
                  </a:cubicBezTo>
                  <a:cubicBezTo>
                    <a:pt x="583" y="0"/>
                    <a:pt x="645" y="8"/>
                    <a:pt x="703" y="24"/>
                  </a:cubicBezTo>
                  <a:cubicBezTo>
                    <a:pt x="760" y="40"/>
                    <a:pt x="811" y="65"/>
                    <a:pt x="854" y="99"/>
                  </a:cubicBezTo>
                  <a:cubicBezTo>
                    <a:pt x="898" y="134"/>
                    <a:pt x="932" y="177"/>
                    <a:pt x="957" y="229"/>
                  </a:cubicBezTo>
                  <a:cubicBezTo>
                    <a:pt x="982" y="281"/>
                    <a:pt x="996" y="343"/>
                    <a:pt x="998" y="415"/>
                  </a:cubicBezTo>
                  <a:cubicBezTo>
                    <a:pt x="833" y="415"/>
                    <a:pt x="833" y="415"/>
                    <a:pt x="833" y="415"/>
                  </a:cubicBezTo>
                  <a:cubicBezTo>
                    <a:pt x="823" y="321"/>
                    <a:pt x="789" y="253"/>
                    <a:pt x="731" y="210"/>
                  </a:cubicBezTo>
                  <a:close/>
                </a:path>
              </a:pathLst>
            </a:custGeom>
            <a:solidFill>
              <a:srgbClr val="2466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9" name="Freeform 82"/>
            <p:cNvSpPr>
              <a:spLocks noEditPoints="1"/>
            </p:cNvSpPr>
            <p:nvPr/>
          </p:nvSpPr>
          <p:spPr bwMode="auto">
            <a:xfrm>
              <a:off x="5238751" y="1333500"/>
              <a:ext cx="88900" cy="98425"/>
            </a:xfrm>
            <a:custGeom>
              <a:avLst/>
              <a:gdLst>
                <a:gd name="T0" fmla="*/ 723 w 878"/>
                <a:gd name="T1" fmla="*/ 910 h 991"/>
                <a:gd name="T2" fmla="*/ 455 w 878"/>
                <a:gd name="T3" fmla="*/ 991 h 991"/>
                <a:gd name="T4" fmla="*/ 258 w 878"/>
                <a:gd name="T5" fmla="*/ 954 h 991"/>
                <a:gd name="T6" fmla="*/ 118 w 878"/>
                <a:gd name="T7" fmla="*/ 851 h 991"/>
                <a:gd name="T8" fmla="*/ 32 w 878"/>
                <a:gd name="T9" fmla="*/ 693 h 991"/>
                <a:gd name="T10" fmla="*/ 0 w 878"/>
                <a:gd name="T11" fmla="*/ 493 h 991"/>
                <a:gd name="T12" fmla="*/ 33 w 878"/>
                <a:gd name="T13" fmla="*/ 295 h 991"/>
                <a:gd name="T14" fmla="*/ 126 w 878"/>
                <a:gd name="T15" fmla="*/ 139 h 991"/>
                <a:gd name="T16" fmla="*/ 267 w 878"/>
                <a:gd name="T17" fmla="*/ 37 h 991"/>
                <a:gd name="T18" fmla="*/ 446 w 878"/>
                <a:gd name="T19" fmla="*/ 0 h 991"/>
                <a:gd name="T20" fmla="*/ 656 w 878"/>
                <a:gd name="T21" fmla="*/ 52 h 991"/>
                <a:gd name="T22" fmla="*/ 790 w 878"/>
                <a:gd name="T23" fmla="*/ 185 h 991"/>
                <a:gd name="T24" fmla="*/ 860 w 878"/>
                <a:gd name="T25" fmla="*/ 361 h 991"/>
                <a:gd name="T26" fmla="*/ 875 w 878"/>
                <a:gd name="T27" fmla="*/ 543 h 991"/>
                <a:gd name="T28" fmla="*/ 165 w 878"/>
                <a:gd name="T29" fmla="*/ 543 h 991"/>
                <a:gd name="T30" fmla="*/ 180 w 878"/>
                <a:gd name="T31" fmla="*/ 661 h 991"/>
                <a:gd name="T32" fmla="*/ 233 w 878"/>
                <a:gd name="T33" fmla="*/ 760 h 991"/>
                <a:gd name="T34" fmla="*/ 327 w 878"/>
                <a:gd name="T35" fmla="*/ 829 h 991"/>
                <a:gd name="T36" fmla="*/ 461 w 878"/>
                <a:gd name="T37" fmla="*/ 855 h 991"/>
                <a:gd name="T38" fmla="*/ 623 w 878"/>
                <a:gd name="T39" fmla="*/ 809 h 991"/>
                <a:gd name="T40" fmla="*/ 707 w 878"/>
                <a:gd name="T41" fmla="*/ 669 h 991"/>
                <a:gd name="T42" fmla="*/ 861 w 878"/>
                <a:gd name="T43" fmla="*/ 669 h 991"/>
                <a:gd name="T44" fmla="*/ 723 w 878"/>
                <a:gd name="T45" fmla="*/ 910 h 991"/>
                <a:gd name="T46" fmla="*/ 686 w 878"/>
                <a:gd name="T47" fmla="*/ 301 h 991"/>
                <a:gd name="T48" fmla="*/ 629 w 878"/>
                <a:gd name="T49" fmla="*/ 215 h 991"/>
                <a:gd name="T50" fmla="*/ 544 w 878"/>
                <a:gd name="T51" fmla="*/ 159 h 991"/>
                <a:gd name="T52" fmla="*/ 437 w 878"/>
                <a:gd name="T53" fmla="*/ 137 h 991"/>
                <a:gd name="T54" fmla="*/ 328 w 878"/>
                <a:gd name="T55" fmla="*/ 159 h 991"/>
                <a:gd name="T56" fmla="*/ 244 w 878"/>
                <a:gd name="T57" fmla="*/ 216 h 991"/>
                <a:gd name="T58" fmla="*/ 189 w 878"/>
                <a:gd name="T59" fmla="*/ 302 h 991"/>
                <a:gd name="T60" fmla="*/ 165 w 878"/>
                <a:gd name="T61" fmla="*/ 405 h 991"/>
                <a:gd name="T62" fmla="*/ 710 w 878"/>
                <a:gd name="T63" fmla="*/ 405 h 991"/>
                <a:gd name="T64" fmla="*/ 686 w 878"/>
                <a:gd name="T65" fmla="*/ 301 h 9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78" h="991">
                  <a:moveTo>
                    <a:pt x="723" y="910"/>
                  </a:moveTo>
                  <a:cubicBezTo>
                    <a:pt x="652" y="964"/>
                    <a:pt x="563" y="991"/>
                    <a:pt x="455" y="991"/>
                  </a:cubicBezTo>
                  <a:cubicBezTo>
                    <a:pt x="379" y="991"/>
                    <a:pt x="314" y="978"/>
                    <a:pt x="258" y="954"/>
                  </a:cubicBezTo>
                  <a:cubicBezTo>
                    <a:pt x="202" y="929"/>
                    <a:pt x="156" y="895"/>
                    <a:pt x="118" y="851"/>
                  </a:cubicBezTo>
                  <a:cubicBezTo>
                    <a:pt x="80" y="807"/>
                    <a:pt x="51" y="755"/>
                    <a:pt x="32" y="693"/>
                  </a:cubicBezTo>
                  <a:cubicBezTo>
                    <a:pt x="13" y="632"/>
                    <a:pt x="3" y="566"/>
                    <a:pt x="0" y="493"/>
                  </a:cubicBezTo>
                  <a:cubicBezTo>
                    <a:pt x="0" y="421"/>
                    <a:pt x="11" y="355"/>
                    <a:pt x="33" y="295"/>
                  </a:cubicBezTo>
                  <a:cubicBezTo>
                    <a:pt x="55" y="235"/>
                    <a:pt x="86" y="183"/>
                    <a:pt x="126" y="139"/>
                  </a:cubicBezTo>
                  <a:cubicBezTo>
                    <a:pt x="166" y="95"/>
                    <a:pt x="213" y="61"/>
                    <a:pt x="267" y="37"/>
                  </a:cubicBezTo>
                  <a:cubicBezTo>
                    <a:pt x="322" y="12"/>
                    <a:pt x="381" y="0"/>
                    <a:pt x="446" y="0"/>
                  </a:cubicBezTo>
                  <a:cubicBezTo>
                    <a:pt x="531" y="0"/>
                    <a:pt x="601" y="17"/>
                    <a:pt x="656" y="52"/>
                  </a:cubicBezTo>
                  <a:cubicBezTo>
                    <a:pt x="712" y="87"/>
                    <a:pt x="756" y="131"/>
                    <a:pt x="790" y="185"/>
                  </a:cubicBezTo>
                  <a:cubicBezTo>
                    <a:pt x="824" y="239"/>
                    <a:pt x="847" y="298"/>
                    <a:pt x="860" y="361"/>
                  </a:cubicBezTo>
                  <a:cubicBezTo>
                    <a:pt x="873" y="425"/>
                    <a:pt x="878" y="485"/>
                    <a:pt x="875" y="543"/>
                  </a:cubicBezTo>
                  <a:cubicBezTo>
                    <a:pt x="165" y="543"/>
                    <a:pt x="165" y="543"/>
                    <a:pt x="165" y="543"/>
                  </a:cubicBezTo>
                  <a:cubicBezTo>
                    <a:pt x="164" y="584"/>
                    <a:pt x="169" y="624"/>
                    <a:pt x="180" y="661"/>
                  </a:cubicBezTo>
                  <a:cubicBezTo>
                    <a:pt x="191" y="699"/>
                    <a:pt x="209" y="732"/>
                    <a:pt x="233" y="760"/>
                  </a:cubicBezTo>
                  <a:cubicBezTo>
                    <a:pt x="258" y="789"/>
                    <a:pt x="289" y="812"/>
                    <a:pt x="327" y="829"/>
                  </a:cubicBezTo>
                  <a:cubicBezTo>
                    <a:pt x="365" y="846"/>
                    <a:pt x="409" y="855"/>
                    <a:pt x="461" y="855"/>
                  </a:cubicBezTo>
                  <a:cubicBezTo>
                    <a:pt x="527" y="855"/>
                    <a:pt x="581" y="839"/>
                    <a:pt x="623" y="809"/>
                  </a:cubicBezTo>
                  <a:cubicBezTo>
                    <a:pt x="665" y="778"/>
                    <a:pt x="693" y="732"/>
                    <a:pt x="707" y="669"/>
                  </a:cubicBezTo>
                  <a:cubicBezTo>
                    <a:pt x="861" y="669"/>
                    <a:pt x="861" y="669"/>
                    <a:pt x="861" y="669"/>
                  </a:cubicBezTo>
                  <a:cubicBezTo>
                    <a:pt x="840" y="776"/>
                    <a:pt x="794" y="856"/>
                    <a:pt x="723" y="910"/>
                  </a:cubicBezTo>
                  <a:close/>
                  <a:moveTo>
                    <a:pt x="686" y="301"/>
                  </a:moveTo>
                  <a:cubicBezTo>
                    <a:pt x="671" y="268"/>
                    <a:pt x="653" y="239"/>
                    <a:pt x="629" y="215"/>
                  </a:cubicBezTo>
                  <a:cubicBezTo>
                    <a:pt x="605" y="192"/>
                    <a:pt x="577" y="173"/>
                    <a:pt x="544" y="159"/>
                  </a:cubicBezTo>
                  <a:cubicBezTo>
                    <a:pt x="512" y="145"/>
                    <a:pt x="476" y="137"/>
                    <a:pt x="437" y="137"/>
                  </a:cubicBezTo>
                  <a:cubicBezTo>
                    <a:pt x="397" y="137"/>
                    <a:pt x="360" y="145"/>
                    <a:pt x="328" y="159"/>
                  </a:cubicBezTo>
                  <a:cubicBezTo>
                    <a:pt x="295" y="173"/>
                    <a:pt x="268" y="192"/>
                    <a:pt x="244" y="216"/>
                  </a:cubicBezTo>
                  <a:cubicBezTo>
                    <a:pt x="221" y="241"/>
                    <a:pt x="203" y="269"/>
                    <a:pt x="189" y="302"/>
                  </a:cubicBezTo>
                  <a:cubicBezTo>
                    <a:pt x="176" y="334"/>
                    <a:pt x="168" y="369"/>
                    <a:pt x="165" y="405"/>
                  </a:cubicBezTo>
                  <a:cubicBezTo>
                    <a:pt x="710" y="405"/>
                    <a:pt x="710" y="405"/>
                    <a:pt x="710" y="405"/>
                  </a:cubicBezTo>
                  <a:cubicBezTo>
                    <a:pt x="708" y="369"/>
                    <a:pt x="700" y="334"/>
                    <a:pt x="686" y="301"/>
                  </a:cubicBezTo>
                  <a:close/>
                </a:path>
              </a:pathLst>
            </a:custGeom>
            <a:solidFill>
              <a:srgbClr val="2466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0" name="Freeform 83"/>
            <p:cNvSpPr>
              <a:spLocks/>
            </p:cNvSpPr>
            <p:nvPr/>
          </p:nvSpPr>
          <p:spPr bwMode="auto">
            <a:xfrm>
              <a:off x="5341938" y="1331913"/>
              <a:ext cx="50800" cy="98425"/>
            </a:xfrm>
            <a:custGeom>
              <a:avLst/>
              <a:gdLst>
                <a:gd name="T0" fmla="*/ 147 w 499"/>
                <a:gd name="T1" fmla="*/ 25 h 973"/>
                <a:gd name="T2" fmla="*/ 147 w 499"/>
                <a:gd name="T3" fmla="*/ 225 h 973"/>
                <a:gd name="T4" fmla="*/ 150 w 499"/>
                <a:gd name="T5" fmla="*/ 225 h 973"/>
                <a:gd name="T6" fmla="*/ 290 w 499"/>
                <a:gd name="T7" fmla="*/ 54 h 973"/>
                <a:gd name="T8" fmla="*/ 499 w 499"/>
                <a:gd name="T9" fmla="*/ 3 h 973"/>
                <a:gd name="T10" fmla="*/ 499 w 499"/>
                <a:gd name="T11" fmla="*/ 168 h 973"/>
                <a:gd name="T12" fmla="*/ 339 w 499"/>
                <a:gd name="T13" fmla="*/ 194 h 973"/>
                <a:gd name="T14" fmla="*/ 233 w 499"/>
                <a:gd name="T15" fmla="*/ 269 h 973"/>
                <a:gd name="T16" fmla="*/ 174 w 499"/>
                <a:gd name="T17" fmla="*/ 389 h 973"/>
                <a:gd name="T18" fmla="*/ 156 w 499"/>
                <a:gd name="T19" fmla="*/ 551 h 973"/>
                <a:gd name="T20" fmla="*/ 156 w 499"/>
                <a:gd name="T21" fmla="*/ 973 h 973"/>
                <a:gd name="T22" fmla="*/ 0 w 499"/>
                <a:gd name="T23" fmla="*/ 973 h 973"/>
                <a:gd name="T24" fmla="*/ 0 w 499"/>
                <a:gd name="T25" fmla="*/ 25 h 973"/>
                <a:gd name="T26" fmla="*/ 147 w 499"/>
                <a:gd name="T27" fmla="*/ 25 h 9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99" h="973">
                  <a:moveTo>
                    <a:pt x="147" y="25"/>
                  </a:moveTo>
                  <a:cubicBezTo>
                    <a:pt x="147" y="225"/>
                    <a:pt x="147" y="225"/>
                    <a:pt x="147" y="225"/>
                  </a:cubicBezTo>
                  <a:cubicBezTo>
                    <a:pt x="150" y="225"/>
                    <a:pt x="150" y="225"/>
                    <a:pt x="150" y="225"/>
                  </a:cubicBezTo>
                  <a:cubicBezTo>
                    <a:pt x="188" y="148"/>
                    <a:pt x="235" y="91"/>
                    <a:pt x="290" y="54"/>
                  </a:cubicBezTo>
                  <a:cubicBezTo>
                    <a:pt x="345" y="18"/>
                    <a:pt x="414" y="0"/>
                    <a:pt x="499" y="3"/>
                  </a:cubicBezTo>
                  <a:cubicBezTo>
                    <a:pt x="499" y="168"/>
                    <a:pt x="499" y="168"/>
                    <a:pt x="499" y="168"/>
                  </a:cubicBezTo>
                  <a:cubicBezTo>
                    <a:pt x="436" y="168"/>
                    <a:pt x="383" y="177"/>
                    <a:pt x="339" y="194"/>
                  </a:cubicBezTo>
                  <a:cubicBezTo>
                    <a:pt x="295" y="211"/>
                    <a:pt x="260" y="236"/>
                    <a:pt x="233" y="269"/>
                  </a:cubicBezTo>
                  <a:cubicBezTo>
                    <a:pt x="206" y="302"/>
                    <a:pt x="186" y="342"/>
                    <a:pt x="174" y="389"/>
                  </a:cubicBezTo>
                  <a:cubicBezTo>
                    <a:pt x="162" y="436"/>
                    <a:pt x="156" y="490"/>
                    <a:pt x="156" y="551"/>
                  </a:cubicBezTo>
                  <a:cubicBezTo>
                    <a:pt x="156" y="973"/>
                    <a:pt x="156" y="973"/>
                    <a:pt x="156" y="973"/>
                  </a:cubicBezTo>
                  <a:cubicBezTo>
                    <a:pt x="0" y="973"/>
                    <a:pt x="0" y="973"/>
                    <a:pt x="0" y="973"/>
                  </a:cubicBezTo>
                  <a:cubicBezTo>
                    <a:pt x="0" y="25"/>
                    <a:pt x="0" y="25"/>
                    <a:pt x="0" y="25"/>
                  </a:cubicBezTo>
                  <a:lnTo>
                    <a:pt x="147" y="25"/>
                  </a:lnTo>
                  <a:close/>
                </a:path>
              </a:pathLst>
            </a:custGeom>
            <a:solidFill>
              <a:srgbClr val="2466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1" name="Freeform 84"/>
            <p:cNvSpPr>
              <a:spLocks/>
            </p:cNvSpPr>
            <p:nvPr/>
          </p:nvSpPr>
          <p:spPr bwMode="auto">
            <a:xfrm>
              <a:off x="5394326" y="1335088"/>
              <a:ext cx="87313" cy="95250"/>
            </a:xfrm>
            <a:custGeom>
              <a:avLst/>
              <a:gdLst>
                <a:gd name="T0" fmla="*/ 23 w 55"/>
                <a:gd name="T1" fmla="*/ 60 h 60"/>
                <a:gd name="T2" fmla="*/ 0 w 55"/>
                <a:gd name="T3" fmla="*/ 0 h 60"/>
                <a:gd name="T4" fmla="*/ 11 w 55"/>
                <a:gd name="T5" fmla="*/ 0 h 60"/>
                <a:gd name="T6" fmla="*/ 28 w 55"/>
                <a:gd name="T7" fmla="*/ 50 h 60"/>
                <a:gd name="T8" fmla="*/ 28 w 55"/>
                <a:gd name="T9" fmla="*/ 50 h 60"/>
                <a:gd name="T10" fmla="*/ 45 w 55"/>
                <a:gd name="T11" fmla="*/ 0 h 60"/>
                <a:gd name="T12" fmla="*/ 55 w 55"/>
                <a:gd name="T13" fmla="*/ 0 h 60"/>
                <a:gd name="T14" fmla="*/ 33 w 55"/>
                <a:gd name="T15" fmla="*/ 60 h 60"/>
                <a:gd name="T16" fmla="*/ 23 w 55"/>
                <a:gd name="T17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" h="60">
                  <a:moveTo>
                    <a:pt x="23" y="60"/>
                  </a:moveTo>
                  <a:lnTo>
                    <a:pt x="0" y="0"/>
                  </a:lnTo>
                  <a:lnTo>
                    <a:pt x="11" y="0"/>
                  </a:lnTo>
                  <a:lnTo>
                    <a:pt x="28" y="50"/>
                  </a:lnTo>
                  <a:lnTo>
                    <a:pt x="28" y="50"/>
                  </a:lnTo>
                  <a:lnTo>
                    <a:pt x="45" y="0"/>
                  </a:lnTo>
                  <a:lnTo>
                    <a:pt x="55" y="0"/>
                  </a:lnTo>
                  <a:lnTo>
                    <a:pt x="33" y="60"/>
                  </a:lnTo>
                  <a:lnTo>
                    <a:pt x="23" y="60"/>
                  </a:lnTo>
                  <a:close/>
                </a:path>
              </a:pathLst>
            </a:custGeom>
            <a:solidFill>
              <a:srgbClr val="2466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2" name="Freeform 85"/>
            <p:cNvSpPr>
              <a:spLocks noEditPoints="1"/>
            </p:cNvSpPr>
            <p:nvPr/>
          </p:nvSpPr>
          <p:spPr bwMode="auto">
            <a:xfrm>
              <a:off x="5492751" y="1333500"/>
              <a:ext cx="87313" cy="98425"/>
            </a:xfrm>
            <a:custGeom>
              <a:avLst/>
              <a:gdLst>
                <a:gd name="T0" fmla="*/ 723 w 878"/>
                <a:gd name="T1" fmla="*/ 910 h 991"/>
                <a:gd name="T2" fmla="*/ 455 w 878"/>
                <a:gd name="T3" fmla="*/ 991 h 991"/>
                <a:gd name="T4" fmla="*/ 258 w 878"/>
                <a:gd name="T5" fmla="*/ 954 h 991"/>
                <a:gd name="T6" fmla="*/ 118 w 878"/>
                <a:gd name="T7" fmla="*/ 851 h 991"/>
                <a:gd name="T8" fmla="*/ 32 w 878"/>
                <a:gd name="T9" fmla="*/ 693 h 991"/>
                <a:gd name="T10" fmla="*/ 0 w 878"/>
                <a:gd name="T11" fmla="*/ 493 h 991"/>
                <a:gd name="T12" fmla="*/ 33 w 878"/>
                <a:gd name="T13" fmla="*/ 295 h 991"/>
                <a:gd name="T14" fmla="*/ 126 w 878"/>
                <a:gd name="T15" fmla="*/ 139 h 991"/>
                <a:gd name="T16" fmla="*/ 267 w 878"/>
                <a:gd name="T17" fmla="*/ 37 h 991"/>
                <a:gd name="T18" fmla="*/ 446 w 878"/>
                <a:gd name="T19" fmla="*/ 0 h 991"/>
                <a:gd name="T20" fmla="*/ 656 w 878"/>
                <a:gd name="T21" fmla="*/ 52 h 991"/>
                <a:gd name="T22" fmla="*/ 790 w 878"/>
                <a:gd name="T23" fmla="*/ 185 h 991"/>
                <a:gd name="T24" fmla="*/ 860 w 878"/>
                <a:gd name="T25" fmla="*/ 361 h 991"/>
                <a:gd name="T26" fmla="*/ 875 w 878"/>
                <a:gd name="T27" fmla="*/ 543 h 991"/>
                <a:gd name="T28" fmla="*/ 165 w 878"/>
                <a:gd name="T29" fmla="*/ 543 h 991"/>
                <a:gd name="T30" fmla="*/ 180 w 878"/>
                <a:gd name="T31" fmla="*/ 661 h 991"/>
                <a:gd name="T32" fmla="*/ 233 w 878"/>
                <a:gd name="T33" fmla="*/ 760 h 991"/>
                <a:gd name="T34" fmla="*/ 327 w 878"/>
                <a:gd name="T35" fmla="*/ 829 h 991"/>
                <a:gd name="T36" fmla="*/ 461 w 878"/>
                <a:gd name="T37" fmla="*/ 855 h 991"/>
                <a:gd name="T38" fmla="*/ 623 w 878"/>
                <a:gd name="T39" fmla="*/ 809 h 991"/>
                <a:gd name="T40" fmla="*/ 706 w 878"/>
                <a:gd name="T41" fmla="*/ 669 h 991"/>
                <a:gd name="T42" fmla="*/ 860 w 878"/>
                <a:gd name="T43" fmla="*/ 669 h 991"/>
                <a:gd name="T44" fmla="*/ 723 w 878"/>
                <a:gd name="T45" fmla="*/ 910 h 991"/>
                <a:gd name="T46" fmla="*/ 685 w 878"/>
                <a:gd name="T47" fmla="*/ 301 h 991"/>
                <a:gd name="T48" fmla="*/ 628 w 878"/>
                <a:gd name="T49" fmla="*/ 215 h 991"/>
                <a:gd name="T50" fmla="*/ 544 w 878"/>
                <a:gd name="T51" fmla="*/ 159 h 991"/>
                <a:gd name="T52" fmla="*/ 437 w 878"/>
                <a:gd name="T53" fmla="*/ 137 h 991"/>
                <a:gd name="T54" fmla="*/ 328 w 878"/>
                <a:gd name="T55" fmla="*/ 159 h 991"/>
                <a:gd name="T56" fmla="*/ 244 w 878"/>
                <a:gd name="T57" fmla="*/ 216 h 991"/>
                <a:gd name="T58" fmla="*/ 189 w 878"/>
                <a:gd name="T59" fmla="*/ 302 h 991"/>
                <a:gd name="T60" fmla="*/ 165 w 878"/>
                <a:gd name="T61" fmla="*/ 405 h 991"/>
                <a:gd name="T62" fmla="*/ 710 w 878"/>
                <a:gd name="T63" fmla="*/ 405 h 991"/>
                <a:gd name="T64" fmla="*/ 685 w 878"/>
                <a:gd name="T65" fmla="*/ 301 h 9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78" h="991">
                  <a:moveTo>
                    <a:pt x="723" y="910"/>
                  </a:moveTo>
                  <a:cubicBezTo>
                    <a:pt x="652" y="964"/>
                    <a:pt x="563" y="991"/>
                    <a:pt x="455" y="991"/>
                  </a:cubicBezTo>
                  <a:cubicBezTo>
                    <a:pt x="379" y="991"/>
                    <a:pt x="313" y="978"/>
                    <a:pt x="258" y="954"/>
                  </a:cubicBezTo>
                  <a:cubicBezTo>
                    <a:pt x="202" y="929"/>
                    <a:pt x="155" y="895"/>
                    <a:pt x="118" y="851"/>
                  </a:cubicBezTo>
                  <a:cubicBezTo>
                    <a:pt x="80" y="807"/>
                    <a:pt x="51" y="755"/>
                    <a:pt x="32" y="693"/>
                  </a:cubicBezTo>
                  <a:cubicBezTo>
                    <a:pt x="13" y="632"/>
                    <a:pt x="3" y="566"/>
                    <a:pt x="0" y="493"/>
                  </a:cubicBezTo>
                  <a:cubicBezTo>
                    <a:pt x="0" y="421"/>
                    <a:pt x="11" y="355"/>
                    <a:pt x="33" y="295"/>
                  </a:cubicBezTo>
                  <a:cubicBezTo>
                    <a:pt x="55" y="235"/>
                    <a:pt x="86" y="183"/>
                    <a:pt x="126" y="139"/>
                  </a:cubicBezTo>
                  <a:cubicBezTo>
                    <a:pt x="166" y="95"/>
                    <a:pt x="213" y="61"/>
                    <a:pt x="267" y="37"/>
                  </a:cubicBezTo>
                  <a:cubicBezTo>
                    <a:pt x="321" y="12"/>
                    <a:pt x="381" y="0"/>
                    <a:pt x="446" y="0"/>
                  </a:cubicBezTo>
                  <a:cubicBezTo>
                    <a:pt x="530" y="0"/>
                    <a:pt x="600" y="17"/>
                    <a:pt x="656" y="52"/>
                  </a:cubicBezTo>
                  <a:cubicBezTo>
                    <a:pt x="712" y="87"/>
                    <a:pt x="756" y="131"/>
                    <a:pt x="790" y="185"/>
                  </a:cubicBezTo>
                  <a:cubicBezTo>
                    <a:pt x="823" y="239"/>
                    <a:pt x="847" y="298"/>
                    <a:pt x="860" y="361"/>
                  </a:cubicBezTo>
                  <a:cubicBezTo>
                    <a:pt x="872" y="425"/>
                    <a:pt x="878" y="485"/>
                    <a:pt x="875" y="543"/>
                  </a:cubicBezTo>
                  <a:cubicBezTo>
                    <a:pt x="165" y="543"/>
                    <a:pt x="165" y="543"/>
                    <a:pt x="165" y="543"/>
                  </a:cubicBezTo>
                  <a:cubicBezTo>
                    <a:pt x="164" y="584"/>
                    <a:pt x="169" y="624"/>
                    <a:pt x="180" y="661"/>
                  </a:cubicBezTo>
                  <a:cubicBezTo>
                    <a:pt x="191" y="699"/>
                    <a:pt x="209" y="732"/>
                    <a:pt x="233" y="760"/>
                  </a:cubicBezTo>
                  <a:cubicBezTo>
                    <a:pt x="258" y="789"/>
                    <a:pt x="289" y="812"/>
                    <a:pt x="327" y="829"/>
                  </a:cubicBezTo>
                  <a:cubicBezTo>
                    <a:pt x="365" y="846"/>
                    <a:pt x="409" y="855"/>
                    <a:pt x="461" y="855"/>
                  </a:cubicBezTo>
                  <a:cubicBezTo>
                    <a:pt x="527" y="855"/>
                    <a:pt x="581" y="839"/>
                    <a:pt x="623" y="809"/>
                  </a:cubicBezTo>
                  <a:cubicBezTo>
                    <a:pt x="665" y="778"/>
                    <a:pt x="693" y="732"/>
                    <a:pt x="706" y="669"/>
                  </a:cubicBezTo>
                  <a:cubicBezTo>
                    <a:pt x="860" y="669"/>
                    <a:pt x="860" y="669"/>
                    <a:pt x="860" y="669"/>
                  </a:cubicBezTo>
                  <a:cubicBezTo>
                    <a:pt x="840" y="776"/>
                    <a:pt x="794" y="856"/>
                    <a:pt x="723" y="910"/>
                  </a:cubicBezTo>
                  <a:close/>
                  <a:moveTo>
                    <a:pt x="685" y="301"/>
                  </a:moveTo>
                  <a:cubicBezTo>
                    <a:pt x="671" y="268"/>
                    <a:pt x="652" y="239"/>
                    <a:pt x="628" y="215"/>
                  </a:cubicBezTo>
                  <a:cubicBezTo>
                    <a:pt x="605" y="192"/>
                    <a:pt x="576" y="173"/>
                    <a:pt x="544" y="159"/>
                  </a:cubicBezTo>
                  <a:cubicBezTo>
                    <a:pt x="512" y="145"/>
                    <a:pt x="476" y="137"/>
                    <a:pt x="437" y="137"/>
                  </a:cubicBezTo>
                  <a:cubicBezTo>
                    <a:pt x="396" y="137"/>
                    <a:pt x="360" y="145"/>
                    <a:pt x="328" y="159"/>
                  </a:cubicBezTo>
                  <a:cubicBezTo>
                    <a:pt x="295" y="173"/>
                    <a:pt x="267" y="192"/>
                    <a:pt x="244" y="216"/>
                  </a:cubicBezTo>
                  <a:cubicBezTo>
                    <a:pt x="221" y="241"/>
                    <a:pt x="203" y="269"/>
                    <a:pt x="189" y="302"/>
                  </a:cubicBezTo>
                  <a:cubicBezTo>
                    <a:pt x="176" y="334"/>
                    <a:pt x="168" y="369"/>
                    <a:pt x="165" y="405"/>
                  </a:cubicBezTo>
                  <a:cubicBezTo>
                    <a:pt x="710" y="405"/>
                    <a:pt x="710" y="405"/>
                    <a:pt x="710" y="405"/>
                  </a:cubicBezTo>
                  <a:cubicBezTo>
                    <a:pt x="708" y="369"/>
                    <a:pt x="699" y="334"/>
                    <a:pt x="685" y="301"/>
                  </a:cubicBezTo>
                  <a:close/>
                </a:path>
              </a:pathLst>
            </a:custGeom>
            <a:solidFill>
              <a:srgbClr val="2466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3" name="Freeform 86"/>
            <p:cNvSpPr>
              <a:spLocks/>
            </p:cNvSpPr>
            <p:nvPr/>
          </p:nvSpPr>
          <p:spPr bwMode="auto">
            <a:xfrm>
              <a:off x="5595938" y="1331913"/>
              <a:ext cx="50800" cy="98425"/>
            </a:xfrm>
            <a:custGeom>
              <a:avLst/>
              <a:gdLst>
                <a:gd name="T0" fmla="*/ 146 w 499"/>
                <a:gd name="T1" fmla="*/ 25 h 973"/>
                <a:gd name="T2" fmla="*/ 146 w 499"/>
                <a:gd name="T3" fmla="*/ 225 h 973"/>
                <a:gd name="T4" fmla="*/ 150 w 499"/>
                <a:gd name="T5" fmla="*/ 225 h 973"/>
                <a:gd name="T6" fmla="*/ 289 w 499"/>
                <a:gd name="T7" fmla="*/ 54 h 973"/>
                <a:gd name="T8" fmla="*/ 499 w 499"/>
                <a:gd name="T9" fmla="*/ 3 h 973"/>
                <a:gd name="T10" fmla="*/ 499 w 499"/>
                <a:gd name="T11" fmla="*/ 168 h 973"/>
                <a:gd name="T12" fmla="*/ 339 w 499"/>
                <a:gd name="T13" fmla="*/ 194 h 973"/>
                <a:gd name="T14" fmla="*/ 233 w 499"/>
                <a:gd name="T15" fmla="*/ 269 h 973"/>
                <a:gd name="T16" fmla="*/ 174 w 499"/>
                <a:gd name="T17" fmla="*/ 389 h 973"/>
                <a:gd name="T18" fmla="*/ 156 w 499"/>
                <a:gd name="T19" fmla="*/ 551 h 973"/>
                <a:gd name="T20" fmla="*/ 156 w 499"/>
                <a:gd name="T21" fmla="*/ 973 h 973"/>
                <a:gd name="T22" fmla="*/ 0 w 499"/>
                <a:gd name="T23" fmla="*/ 973 h 973"/>
                <a:gd name="T24" fmla="*/ 0 w 499"/>
                <a:gd name="T25" fmla="*/ 25 h 973"/>
                <a:gd name="T26" fmla="*/ 146 w 499"/>
                <a:gd name="T27" fmla="*/ 25 h 9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99" h="973">
                  <a:moveTo>
                    <a:pt x="146" y="25"/>
                  </a:moveTo>
                  <a:cubicBezTo>
                    <a:pt x="146" y="225"/>
                    <a:pt x="146" y="225"/>
                    <a:pt x="146" y="225"/>
                  </a:cubicBezTo>
                  <a:cubicBezTo>
                    <a:pt x="150" y="225"/>
                    <a:pt x="150" y="225"/>
                    <a:pt x="150" y="225"/>
                  </a:cubicBezTo>
                  <a:cubicBezTo>
                    <a:pt x="188" y="148"/>
                    <a:pt x="234" y="91"/>
                    <a:pt x="289" y="54"/>
                  </a:cubicBezTo>
                  <a:cubicBezTo>
                    <a:pt x="344" y="18"/>
                    <a:pt x="414" y="0"/>
                    <a:pt x="499" y="3"/>
                  </a:cubicBezTo>
                  <a:cubicBezTo>
                    <a:pt x="499" y="168"/>
                    <a:pt x="499" y="168"/>
                    <a:pt x="499" y="168"/>
                  </a:cubicBezTo>
                  <a:cubicBezTo>
                    <a:pt x="436" y="168"/>
                    <a:pt x="383" y="177"/>
                    <a:pt x="339" y="194"/>
                  </a:cubicBezTo>
                  <a:cubicBezTo>
                    <a:pt x="295" y="211"/>
                    <a:pt x="259" y="236"/>
                    <a:pt x="233" y="269"/>
                  </a:cubicBezTo>
                  <a:cubicBezTo>
                    <a:pt x="206" y="302"/>
                    <a:pt x="186" y="342"/>
                    <a:pt x="174" y="389"/>
                  </a:cubicBezTo>
                  <a:cubicBezTo>
                    <a:pt x="162" y="436"/>
                    <a:pt x="156" y="490"/>
                    <a:pt x="156" y="551"/>
                  </a:cubicBezTo>
                  <a:cubicBezTo>
                    <a:pt x="156" y="973"/>
                    <a:pt x="156" y="973"/>
                    <a:pt x="156" y="973"/>
                  </a:cubicBezTo>
                  <a:cubicBezTo>
                    <a:pt x="0" y="973"/>
                    <a:pt x="0" y="973"/>
                    <a:pt x="0" y="973"/>
                  </a:cubicBezTo>
                  <a:cubicBezTo>
                    <a:pt x="0" y="25"/>
                    <a:pt x="0" y="25"/>
                    <a:pt x="0" y="25"/>
                  </a:cubicBezTo>
                  <a:lnTo>
                    <a:pt x="146" y="25"/>
                  </a:lnTo>
                  <a:close/>
                </a:path>
              </a:pathLst>
            </a:custGeom>
            <a:solidFill>
              <a:srgbClr val="2466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4" name="Freeform 87"/>
            <p:cNvSpPr>
              <a:spLocks/>
            </p:cNvSpPr>
            <p:nvPr/>
          </p:nvSpPr>
          <p:spPr bwMode="auto">
            <a:xfrm>
              <a:off x="5715001" y="1298575"/>
              <a:ext cx="131763" cy="131763"/>
            </a:xfrm>
            <a:custGeom>
              <a:avLst/>
              <a:gdLst>
                <a:gd name="T0" fmla="*/ 15 w 83"/>
                <a:gd name="T1" fmla="*/ 0 h 83"/>
                <a:gd name="T2" fmla="*/ 41 w 83"/>
                <a:gd name="T3" fmla="*/ 70 h 83"/>
                <a:gd name="T4" fmla="*/ 68 w 83"/>
                <a:gd name="T5" fmla="*/ 0 h 83"/>
                <a:gd name="T6" fmla="*/ 83 w 83"/>
                <a:gd name="T7" fmla="*/ 0 h 83"/>
                <a:gd name="T8" fmla="*/ 83 w 83"/>
                <a:gd name="T9" fmla="*/ 83 h 83"/>
                <a:gd name="T10" fmla="*/ 72 w 83"/>
                <a:gd name="T11" fmla="*/ 83 h 83"/>
                <a:gd name="T12" fmla="*/ 72 w 83"/>
                <a:gd name="T13" fmla="*/ 14 h 83"/>
                <a:gd name="T14" fmla="*/ 72 w 83"/>
                <a:gd name="T15" fmla="*/ 14 h 83"/>
                <a:gd name="T16" fmla="*/ 46 w 83"/>
                <a:gd name="T17" fmla="*/ 83 h 83"/>
                <a:gd name="T18" fmla="*/ 37 w 83"/>
                <a:gd name="T19" fmla="*/ 83 h 83"/>
                <a:gd name="T20" fmla="*/ 11 w 83"/>
                <a:gd name="T21" fmla="*/ 14 h 83"/>
                <a:gd name="T22" fmla="*/ 10 w 83"/>
                <a:gd name="T23" fmla="*/ 14 h 83"/>
                <a:gd name="T24" fmla="*/ 10 w 83"/>
                <a:gd name="T25" fmla="*/ 83 h 83"/>
                <a:gd name="T26" fmla="*/ 0 w 83"/>
                <a:gd name="T27" fmla="*/ 83 h 83"/>
                <a:gd name="T28" fmla="*/ 0 w 83"/>
                <a:gd name="T29" fmla="*/ 0 h 83"/>
                <a:gd name="T30" fmla="*/ 15 w 83"/>
                <a:gd name="T31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3" h="83">
                  <a:moveTo>
                    <a:pt x="15" y="0"/>
                  </a:moveTo>
                  <a:lnTo>
                    <a:pt x="41" y="70"/>
                  </a:lnTo>
                  <a:lnTo>
                    <a:pt x="68" y="0"/>
                  </a:lnTo>
                  <a:lnTo>
                    <a:pt x="83" y="0"/>
                  </a:lnTo>
                  <a:lnTo>
                    <a:pt x="83" y="83"/>
                  </a:lnTo>
                  <a:lnTo>
                    <a:pt x="72" y="83"/>
                  </a:lnTo>
                  <a:lnTo>
                    <a:pt x="72" y="14"/>
                  </a:lnTo>
                  <a:lnTo>
                    <a:pt x="72" y="14"/>
                  </a:lnTo>
                  <a:lnTo>
                    <a:pt x="46" y="83"/>
                  </a:lnTo>
                  <a:lnTo>
                    <a:pt x="37" y="83"/>
                  </a:lnTo>
                  <a:lnTo>
                    <a:pt x="11" y="14"/>
                  </a:lnTo>
                  <a:lnTo>
                    <a:pt x="10" y="14"/>
                  </a:lnTo>
                  <a:lnTo>
                    <a:pt x="10" y="83"/>
                  </a:lnTo>
                  <a:lnTo>
                    <a:pt x="0" y="83"/>
                  </a:lnTo>
                  <a:lnTo>
                    <a:pt x="0" y="0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2466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5" name="Freeform 88"/>
            <p:cNvSpPr>
              <a:spLocks noEditPoints="1"/>
            </p:cNvSpPr>
            <p:nvPr/>
          </p:nvSpPr>
          <p:spPr bwMode="auto">
            <a:xfrm>
              <a:off x="5867401" y="1333500"/>
              <a:ext cx="92075" cy="98425"/>
            </a:xfrm>
            <a:custGeom>
              <a:avLst/>
              <a:gdLst>
                <a:gd name="T0" fmla="*/ 29 w 921"/>
                <a:gd name="T1" fmla="*/ 302 h 991"/>
                <a:gd name="T2" fmla="*/ 117 w 921"/>
                <a:gd name="T3" fmla="*/ 144 h 991"/>
                <a:gd name="T4" fmla="*/ 262 w 921"/>
                <a:gd name="T5" fmla="*/ 38 h 991"/>
                <a:gd name="T6" fmla="*/ 460 w 921"/>
                <a:gd name="T7" fmla="*/ 0 h 991"/>
                <a:gd name="T8" fmla="*/ 659 w 921"/>
                <a:gd name="T9" fmla="*/ 38 h 991"/>
                <a:gd name="T10" fmla="*/ 803 w 921"/>
                <a:gd name="T11" fmla="*/ 144 h 991"/>
                <a:gd name="T12" fmla="*/ 891 w 921"/>
                <a:gd name="T13" fmla="*/ 302 h 991"/>
                <a:gd name="T14" fmla="*/ 921 w 921"/>
                <a:gd name="T15" fmla="*/ 497 h 991"/>
                <a:gd name="T16" fmla="*/ 891 w 921"/>
                <a:gd name="T17" fmla="*/ 691 h 991"/>
                <a:gd name="T18" fmla="*/ 803 w 921"/>
                <a:gd name="T19" fmla="*/ 848 h 991"/>
                <a:gd name="T20" fmla="*/ 659 w 921"/>
                <a:gd name="T21" fmla="*/ 953 h 991"/>
                <a:gd name="T22" fmla="*/ 460 w 921"/>
                <a:gd name="T23" fmla="*/ 991 h 991"/>
                <a:gd name="T24" fmla="*/ 262 w 921"/>
                <a:gd name="T25" fmla="*/ 953 h 991"/>
                <a:gd name="T26" fmla="*/ 117 w 921"/>
                <a:gd name="T27" fmla="*/ 848 h 991"/>
                <a:gd name="T28" fmla="*/ 29 w 921"/>
                <a:gd name="T29" fmla="*/ 691 h 991"/>
                <a:gd name="T30" fmla="*/ 0 w 921"/>
                <a:gd name="T31" fmla="*/ 497 h 991"/>
                <a:gd name="T32" fmla="*/ 29 w 921"/>
                <a:gd name="T33" fmla="*/ 302 h 991"/>
                <a:gd name="T34" fmla="*/ 188 w 921"/>
                <a:gd name="T35" fmla="*/ 650 h 991"/>
                <a:gd name="T36" fmla="*/ 251 w 921"/>
                <a:gd name="T37" fmla="*/ 762 h 991"/>
                <a:gd name="T38" fmla="*/ 345 w 921"/>
                <a:gd name="T39" fmla="*/ 831 h 991"/>
                <a:gd name="T40" fmla="*/ 460 w 921"/>
                <a:gd name="T41" fmla="*/ 855 h 991"/>
                <a:gd name="T42" fmla="*/ 575 w 921"/>
                <a:gd name="T43" fmla="*/ 831 h 991"/>
                <a:gd name="T44" fmla="*/ 669 w 921"/>
                <a:gd name="T45" fmla="*/ 762 h 991"/>
                <a:gd name="T46" fmla="*/ 733 w 921"/>
                <a:gd name="T47" fmla="*/ 650 h 991"/>
                <a:gd name="T48" fmla="*/ 755 w 921"/>
                <a:gd name="T49" fmla="*/ 497 h 991"/>
                <a:gd name="T50" fmla="*/ 733 w 921"/>
                <a:gd name="T51" fmla="*/ 344 h 991"/>
                <a:gd name="T52" fmla="*/ 669 w 921"/>
                <a:gd name="T53" fmla="*/ 231 h 991"/>
                <a:gd name="T54" fmla="*/ 575 w 921"/>
                <a:gd name="T55" fmla="*/ 161 h 991"/>
                <a:gd name="T56" fmla="*/ 460 w 921"/>
                <a:gd name="T57" fmla="*/ 137 h 991"/>
                <a:gd name="T58" fmla="*/ 345 w 921"/>
                <a:gd name="T59" fmla="*/ 161 h 991"/>
                <a:gd name="T60" fmla="*/ 251 w 921"/>
                <a:gd name="T61" fmla="*/ 231 h 991"/>
                <a:gd name="T62" fmla="*/ 188 w 921"/>
                <a:gd name="T63" fmla="*/ 344 h 991"/>
                <a:gd name="T64" fmla="*/ 165 w 921"/>
                <a:gd name="T65" fmla="*/ 497 h 991"/>
                <a:gd name="T66" fmla="*/ 188 w 921"/>
                <a:gd name="T67" fmla="*/ 650 h 9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21" h="991">
                  <a:moveTo>
                    <a:pt x="29" y="302"/>
                  </a:moveTo>
                  <a:cubicBezTo>
                    <a:pt x="49" y="241"/>
                    <a:pt x="78" y="189"/>
                    <a:pt x="117" y="144"/>
                  </a:cubicBezTo>
                  <a:cubicBezTo>
                    <a:pt x="156" y="99"/>
                    <a:pt x="204" y="64"/>
                    <a:pt x="262" y="38"/>
                  </a:cubicBezTo>
                  <a:cubicBezTo>
                    <a:pt x="319" y="13"/>
                    <a:pt x="385" y="0"/>
                    <a:pt x="460" y="0"/>
                  </a:cubicBezTo>
                  <a:cubicBezTo>
                    <a:pt x="536" y="0"/>
                    <a:pt x="602" y="13"/>
                    <a:pt x="659" y="38"/>
                  </a:cubicBezTo>
                  <a:cubicBezTo>
                    <a:pt x="716" y="64"/>
                    <a:pt x="764" y="99"/>
                    <a:pt x="803" y="144"/>
                  </a:cubicBezTo>
                  <a:cubicBezTo>
                    <a:pt x="842" y="189"/>
                    <a:pt x="872" y="241"/>
                    <a:pt x="891" y="302"/>
                  </a:cubicBezTo>
                  <a:cubicBezTo>
                    <a:pt x="911" y="362"/>
                    <a:pt x="921" y="427"/>
                    <a:pt x="921" y="497"/>
                  </a:cubicBezTo>
                  <a:cubicBezTo>
                    <a:pt x="921" y="567"/>
                    <a:pt x="911" y="632"/>
                    <a:pt x="891" y="691"/>
                  </a:cubicBezTo>
                  <a:cubicBezTo>
                    <a:pt x="872" y="751"/>
                    <a:pt x="842" y="804"/>
                    <a:pt x="803" y="848"/>
                  </a:cubicBezTo>
                  <a:cubicBezTo>
                    <a:pt x="764" y="893"/>
                    <a:pt x="716" y="928"/>
                    <a:pt x="659" y="953"/>
                  </a:cubicBezTo>
                  <a:cubicBezTo>
                    <a:pt x="602" y="978"/>
                    <a:pt x="536" y="991"/>
                    <a:pt x="460" y="991"/>
                  </a:cubicBezTo>
                  <a:cubicBezTo>
                    <a:pt x="385" y="991"/>
                    <a:pt x="319" y="978"/>
                    <a:pt x="262" y="953"/>
                  </a:cubicBezTo>
                  <a:cubicBezTo>
                    <a:pt x="204" y="928"/>
                    <a:pt x="156" y="893"/>
                    <a:pt x="117" y="848"/>
                  </a:cubicBezTo>
                  <a:cubicBezTo>
                    <a:pt x="78" y="804"/>
                    <a:pt x="49" y="751"/>
                    <a:pt x="29" y="691"/>
                  </a:cubicBezTo>
                  <a:cubicBezTo>
                    <a:pt x="9" y="632"/>
                    <a:pt x="0" y="567"/>
                    <a:pt x="0" y="497"/>
                  </a:cubicBezTo>
                  <a:cubicBezTo>
                    <a:pt x="0" y="427"/>
                    <a:pt x="9" y="362"/>
                    <a:pt x="29" y="302"/>
                  </a:cubicBezTo>
                  <a:close/>
                  <a:moveTo>
                    <a:pt x="188" y="650"/>
                  </a:moveTo>
                  <a:cubicBezTo>
                    <a:pt x="203" y="695"/>
                    <a:pt x="224" y="732"/>
                    <a:pt x="251" y="762"/>
                  </a:cubicBezTo>
                  <a:cubicBezTo>
                    <a:pt x="278" y="792"/>
                    <a:pt x="309" y="815"/>
                    <a:pt x="345" y="831"/>
                  </a:cubicBezTo>
                  <a:cubicBezTo>
                    <a:pt x="381" y="847"/>
                    <a:pt x="420" y="855"/>
                    <a:pt x="460" y="855"/>
                  </a:cubicBezTo>
                  <a:cubicBezTo>
                    <a:pt x="500" y="855"/>
                    <a:pt x="539" y="847"/>
                    <a:pt x="575" y="831"/>
                  </a:cubicBezTo>
                  <a:cubicBezTo>
                    <a:pt x="611" y="815"/>
                    <a:pt x="642" y="792"/>
                    <a:pt x="669" y="762"/>
                  </a:cubicBezTo>
                  <a:cubicBezTo>
                    <a:pt x="696" y="732"/>
                    <a:pt x="717" y="695"/>
                    <a:pt x="733" y="650"/>
                  </a:cubicBezTo>
                  <a:cubicBezTo>
                    <a:pt x="748" y="606"/>
                    <a:pt x="755" y="555"/>
                    <a:pt x="755" y="497"/>
                  </a:cubicBezTo>
                  <a:cubicBezTo>
                    <a:pt x="755" y="440"/>
                    <a:pt x="748" y="389"/>
                    <a:pt x="733" y="344"/>
                  </a:cubicBezTo>
                  <a:cubicBezTo>
                    <a:pt x="717" y="299"/>
                    <a:pt x="696" y="262"/>
                    <a:pt x="669" y="231"/>
                  </a:cubicBezTo>
                  <a:cubicBezTo>
                    <a:pt x="642" y="200"/>
                    <a:pt x="611" y="177"/>
                    <a:pt x="575" y="161"/>
                  </a:cubicBezTo>
                  <a:cubicBezTo>
                    <a:pt x="539" y="145"/>
                    <a:pt x="500" y="137"/>
                    <a:pt x="460" y="137"/>
                  </a:cubicBezTo>
                  <a:cubicBezTo>
                    <a:pt x="420" y="137"/>
                    <a:pt x="381" y="145"/>
                    <a:pt x="345" y="161"/>
                  </a:cubicBezTo>
                  <a:cubicBezTo>
                    <a:pt x="309" y="177"/>
                    <a:pt x="278" y="200"/>
                    <a:pt x="251" y="231"/>
                  </a:cubicBezTo>
                  <a:cubicBezTo>
                    <a:pt x="224" y="262"/>
                    <a:pt x="203" y="299"/>
                    <a:pt x="188" y="344"/>
                  </a:cubicBezTo>
                  <a:cubicBezTo>
                    <a:pt x="172" y="389"/>
                    <a:pt x="165" y="440"/>
                    <a:pt x="165" y="497"/>
                  </a:cubicBezTo>
                  <a:cubicBezTo>
                    <a:pt x="165" y="555"/>
                    <a:pt x="172" y="606"/>
                    <a:pt x="188" y="650"/>
                  </a:cubicBezTo>
                  <a:close/>
                </a:path>
              </a:pathLst>
            </a:custGeom>
            <a:solidFill>
              <a:srgbClr val="2466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6" name="Freeform 89"/>
            <p:cNvSpPr>
              <a:spLocks/>
            </p:cNvSpPr>
            <p:nvPr/>
          </p:nvSpPr>
          <p:spPr bwMode="auto">
            <a:xfrm>
              <a:off x="5978526" y="1333500"/>
              <a:ext cx="79375" cy="96838"/>
            </a:xfrm>
            <a:custGeom>
              <a:avLst/>
              <a:gdLst>
                <a:gd name="T0" fmla="*/ 147 w 785"/>
                <a:gd name="T1" fmla="*/ 22 h 970"/>
                <a:gd name="T2" fmla="*/ 147 w 785"/>
                <a:gd name="T3" fmla="*/ 172 h 970"/>
                <a:gd name="T4" fmla="*/ 150 w 785"/>
                <a:gd name="T5" fmla="*/ 172 h 970"/>
                <a:gd name="T6" fmla="*/ 459 w 785"/>
                <a:gd name="T7" fmla="*/ 0 h 970"/>
                <a:gd name="T8" fmla="*/ 615 w 785"/>
                <a:gd name="T9" fmla="*/ 26 h 970"/>
                <a:gd name="T10" fmla="*/ 715 w 785"/>
                <a:gd name="T11" fmla="*/ 97 h 970"/>
                <a:gd name="T12" fmla="*/ 770 w 785"/>
                <a:gd name="T13" fmla="*/ 206 h 970"/>
                <a:gd name="T14" fmla="*/ 785 w 785"/>
                <a:gd name="T15" fmla="*/ 347 h 970"/>
                <a:gd name="T16" fmla="*/ 785 w 785"/>
                <a:gd name="T17" fmla="*/ 970 h 970"/>
                <a:gd name="T18" fmla="*/ 629 w 785"/>
                <a:gd name="T19" fmla="*/ 970 h 970"/>
                <a:gd name="T20" fmla="*/ 629 w 785"/>
                <a:gd name="T21" fmla="*/ 328 h 970"/>
                <a:gd name="T22" fmla="*/ 578 w 785"/>
                <a:gd name="T23" fmla="*/ 189 h 970"/>
                <a:gd name="T24" fmla="*/ 437 w 785"/>
                <a:gd name="T25" fmla="*/ 137 h 970"/>
                <a:gd name="T26" fmla="*/ 313 w 785"/>
                <a:gd name="T27" fmla="*/ 159 h 970"/>
                <a:gd name="T28" fmla="*/ 226 w 785"/>
                <a:gd name="T29" fmla="*/ 222 h 970"/>
                <a:gd name="T30" fmla="*/ 173 w 785"/>
                <a:gd name="T31" fmla="*/ 316 h 970"/>
                <a:gd name="T32" fmla="*/ 156 w 785"/>
                <a:gd name="T33" fmla="*/ 435 h 970"/>
                <a:gd name="T34" fmla="*/ 156 w 785"/>
                <a:gd name="T35" fmla="*/ 970 h 970"/>
                <a:gd name="T36" fmla="*/ 0 w 785"/>
                <a:gd name="T37" fmla="*/ 970 h 970"/>
                <a:gd name="T38" fmla="*/ 0 w 785"/>
                <a:gd name="T39" fmla="*/ 22 h 970"/>
                <a:gd name="T40" fmla="*/ 147 w 785"/>
                <a:gd name="T41" fmla="*/ 22 h 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85" h="970">
                  <a:moveTo>
                    <a:pt x="147" y="22"/>
                  </a:moveTo>
                  <a:cubicBezTo>
                    <a:pt x="147" y="172"/>
                    <a:pt x="147" y="172"/>
                    <a:pt x="147" y="172"/>
                  </a:cubicBezTo>
                  <a:cubicBezTo>
                    <a:pt x="150" y="172"/>
                    <a:pt x="150" y="172"/>
                    <a:pt x="150" y="172"/>
                  </a:cubicBezTo>
                  <a:cubicBezTo>
                    <a:pt x="215" y="57"/>
                    <a:pt x="318" y="0"/>
                    <a:pt x="459" y="0"/>
                  </a:cubicBezTo>
                  <a:cubicBezTo>
                    <a:pt x="521" y="0"/>
                    <a:pt x="573" y="8"/>
                    <a:pt x="615" y="26"/>
                  </a:cubicBezTo>
                  <a:cubicBezTo>
                    <a:pt x="656" y="43"/>
                    <a:pt x="690" y="67"/>
                    <a:pt x="715" y="97"/>
                  </a:cubicBezTo>
                  <a:cubicBezTo>
                    <a:pt x="741" y="128"/>
                    <a:pt x="759" y="164"/>
                    <a:pt x="770" y="206"/>
                  </a:cubicBezTo>
                  <a:cubicBezTo>
                    <a:pt x="780" y="248"/>
                    <a:pt x="785" y="295"/>
                    <a:pt x="785" y="347"/>
                  </a:cubicBezTo>
                  <a:cubicBezTo>
                    <a:pt x="785" y="970"/>
                    <a:pt x="785" y="970"/>
                    <a:pt x="785" y="970"/>
                  </a:cubicBezTo>
                  <a:cubicBezTo>
                    <a:pt x="629" y="970"/>
                    <a:pt x="629" y="970"/>
                    <a:pt x="629" y="970"/>
                  </a:cubicBezTo>
                  <a:cubicBezTo>
                    <a:pt x="629" y="328"/>
                    <a:pt x="629" y="328"/>
                    <a:pt x="629" y="328"/>
                  </a:cubicBezTo>
                  <a:cubicBezTo>
                    <a:pt x="629" y="270"/>
                    <a:pt x="612" y="223"/>
                    <a:pt x="578" y="189"/>
                  </a:cubicBezTo>
                  <a:cubicBezTo>
                    <a:pt x="544" y="155"/>
                    <a:pt x="497" y="137"/>
                    <a:pt x="437" y="137"/>
                  </a:cubicBezTo>
                  <a:cubicBezTo>
                    <a:pt x="389" y="137"/>
                    <a:pt x="348" y="145"/>
                    <a:pt x="313" y="159"/>
                  </a:cubicBezTo>
                  <a:cubicBezTo>
                    <a:pt x="278" y="174"/>
                    <a:pt x="249" y="195"/>
                    <a:pt x="226" y="222"/>
                  </a:cubicBezTo>
                  <a:cubicBezTo>
                    <a:pt x="202" y="249"/>
                    <a:pt x="185" y="280"/>
                    <a:pt x="173" y="316"/>
                  </a:cubicBezTo>
                  <a:cubicBezTo>
                    <a:pt x="162" y="352"/>
                    <a:pt x="156" y="392"/>
                    <a:pt x="156" y="435"/>
                  </a:cubicBezTo>
                  <a:cubicBezTo>
                    <a:pt x="156" y="970"/>
                    <a:pt x="156" y="970"/>
                    <a:pt x="156" y="970"/>
                  </a:cubicBezTo>
                  <a:cubicBezTo>
                    <a:pt x="0" y="970"/>
                    <a:pt x="0" y="970"/>
                    <a:pt x="0" y="970"/>
                  </a:cubicBezTo>
                  <a:cubicBezTo>
                    <a:pt x="0" y="22"/>
                    <a:pt x="0" y="22"/>
                    <a:pt x="0" y="22"/>
                  </a:cubicBezTo>
                  <a:lnTo>
                    <a:pt x="147" y="22"/>
                  </a:lnTo>
                  <a:close/>
                </a:path>
              </a:pathLst>
            </a:custGeom>
            <a:solidFill>
              <a:srgbClr val="2466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7" name="Freeform 90"/>
            <p:cNvSpPr>
              <a:spLocks noEditPoints="1"/>
            </p:cNvSpPr>
            <p:nvPr/>
          </p:nvSpPr>
          <p:spPr bwMode="auto">
            <a:xfrm>
              <a:off x="6081713" y="1298575"/>
              <a:ext cx="15875" cy="131763"/>
            </a:xfrm>
            <a:custGeom>
              <a:avLst/>
              <a:gdLst>
                <a:gd name="T0" fmla="*/ 0 w 10"/>
                <a:gd name="T1" fmla="*/ 12 h 83"/>
                <a:gd name="T2" fmla="*/ 0 w 10"/>
                <a:gd name="T3" fmla="*/ 0 h 83"/>
                <a:gd name="T4" fmla="*/ 10 w 10"/>
                <a:gd name="T5" fmla="*/ 0 h 83"/>
                <a:gd name="T6" fmla="*/ 10 w 10"/>
                <a:gd name="T7" fmla="*/ 12 h 83"/>
                <a:gd name="T8" fmla="*/ 0 w 10"/>
                <a:gd name="T9" fmla="*/ 12 h 83"/>
                <a:gd name="T10" fmla="*/ 10 w 10"/>
                <a:gd name="T11" fmla="*/ 23 h 83"/>
                <a:gd name="T12" fmla="*/ 10 w 10"/>
                <a:gd name="T13" fmla="*/ 83 h 83"/>
                <a:gd name="T14" fmla="*/ 0 w 10"/>
                <a:gd name="T15" fmla="*/ 83 h 83"/>
                <a:gd name="T16" fmla="*/ 0 w 10"/>
                <a:gd name="T17" fmla="*/ 23 h 83"/>
                <a:gd name="T18" fmla="*/ 10 w 10"/>
                <a:gd name="T19" fmla="*/ 2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" h="83">
                  <a:moveTo>
                    <a:pt x="0" y="12"/>
                  </a:moveTo>
                  <a:lnTo>
                    <a:pt x="0" y="0"/>
                  </a:lnTo>
                  <a:lnTo>
                    <a:pt x="10" y="0"/>
                  </a:lnTo>
                  <a:lnTo>
                    <a:pt x="10" y="12"/>
                  </a:lnTo>
                  <a:lnTo>
                    <a:pt x="0" y="12"/>
                  </a:lnTo>
                  <a:close/>
                  <a:moveTo>
                    <a:pt x="10" y="23"/>
                  </a:moveTo>
                  <a:lnTo>
                    <a:pt x="10" y="83"/>
                  </a:lnTo>
                  <a:lnTo>
                    <a:pt x="0" y="83"/>
                  </a:lnTo>
                  <a:lnTo>
                    <a:pt x="0" y="23"/>
                  </a:lnTo>
                  <a:lnTo>
                    <a:pt x="10" y="23"/>
                  </a:lnTo>
                  <a:close/>
                </a:path>
              </a:pathLst>
            </a:custGeom>
            <a:solidFill>
              <a:srgbClr val="2466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8" name="Freeform 91"/>
            <p:cNvSpPr>
              <a:spLocks/>
            </p:cNvSpPr>
            <p:nvPr/>
          </p:nvSpPr>
          <p:spPr bwMode="auto">
            <a:xfrm>
              <a:off x="6113463" y="1306513"/>
              <a:ext cx="50800" cy="123825"/>
            </a:xfrm>
            <a:custGeom>
              <a:avLst/>
              <a:gdLst>
                <a:gd name="T0" fmla="*/ 506 w 506"/>
                <a:gd name="T1" fmla="*/ 284 h 1232"/>
                <a:gd name="T2" fmla="*/ 506 w 506"/>
                <a:gd name="T3" fmla="*/ 421 h 1232"/>
                <a:gd name="T4" fmla="*/ 317 w 506"/>
                <a:gd name="T5" fmla="*/ 421 h 1232"/>
                <a:gd name="T6" fmla="*/ 317 w 506"/>
                <a:gd name="T7" fmla="*/ 1010 h 1232"/>
                <a:gd name="T8" fmla="*/ 322 w 506"/>
                <a:gd name="T9" fmla="*/ 1054 h 1232"/>
                <a:gd name="T10" fmla="*/ 339 w 506"/>
                <a:gd name="T11" fmla="*/ 1080 h 1232"/>
                <a:gd name="T12" fmla="*/ 375 w 506"/>
                <a:gd name="T13" fmla="*/ 1092 h 1232"/>
                <a:gd name="T14" fmla="*/ 435 w 506"/>
                <a:gd name="T15" fmla="*/ 1095 h 1232"/>
                <a:gd name="T16" fmla="*/ 506 w 506"/>
                <a:gd name="T17" fmla="*/ 1095 h 1232"/>
                <a:gd name="T18" fmla="*/ 506 w 506"/>
                <a:gd name="T19" fmla="*/ 1232 h 1232"/>
                <a:gd name="T20" fmla="*/ 387 w 506"/>
                <a:gd name="T21" fmla="*/ 1232 h 1232"/>
                <a:gd name="T22" fmla="*/ 283 w 506"/>
                <a:gd name="T23" fmla="*/ 1224 h 1232"/>
                <a:gd name="T24" fmla="*/ 214 w 506"/>
                <a:gd name="T25" fmla="*/ 1194 h 1232"/>
                <a:gd name="T26" fmla="*/ 174 w 506"/>
                <a:gd name="T27" fmla="*/ 1131 h 1232"/>
                <a:gd name="T28" fmla="*/ 161 w 506"/>
                <a:gd name="T29" fmla="*/ 1025 h 1232"/>
                <a:gd name="T30" fmla="*/ 161 w 506"/>
                <a:gd name="T31" fmla="*/ 421 h 1232"/>
                <a:gd name="T32" fmla="*/ 0 w 506"/>
                <a:gd name="T33" fmla="*/ 421 h 1232"/>
                <a:gd name="T34" fmla="*/ 0 w 506"/>
                <a:gd name="T35" fmla="*/ 284 h 1232"/>
                <a:gd name="T36" fmla="*/ 161 w 506"/>
                <a:gd name="T37" fmla="*/ 284 h 1232"/>
                <a:gd name="T38" fmla="*/ 161 w 506"/>
                <a:gd name="T39" fmla="*/ 0 h 1232"/>
                <a:gd name="T40" fmla="*/ 317 w 506"/>
                <a:gd name="T41" fmla="*/ 0 h 1232"/>
                <a:gd name="T42" fmla="*/ 317 w 506"/>
                <a:gd name="T43" fmla="*/ 284 h 1232"/>
                <a:gd name="T44" fmla="*/ 506 w 506"/>
                <a:gd name="T45" fmla="*/ 284 h 1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06" h="1232">
                  <a:moveTo>
                    <a:pt x="506" y="284"/>
                  </a:moveTo>
                  <a:cubicBezTo>
                    <a:pt x="506" y="421"/>
                    <a:pt x="506" y="421"/>
                    <a:pt x="506" y="421"/>
                  </a:cubicBezTo>
                  <a:cubicBezTo>
                    <a:pt x="317" y="421"/>
                    <a:pt x="317" y="421"/>
                    <a:pt x="317" y="421"/>
                  </a:cubicBezTo>
                  <a:cubicBezTo>
                    <a:pt x="317" y="1010"/>
                    <a:pt x="317" y="1010"/>
                    <a:pt x="317" y="1010"/>
                  </a:cubicBezTo>
                  <a:cubicBezTo>
                    <a:pt x="317" y="1029"/>
                    <a:pt x="319" y="1043"/>
                    <a:pt x="322" y="1054"/>
                  </a:cubicBezTo>
                  <a:cubicBezTo>
                    <a:pt x="325" y="1065"/>
                    <a:pt x="331" y="1074"/>
                    <a:pt x="339" y="1080"/>
                  </a:cubicBezTo>
                  <a:cubicBezTo>
                    <a:pt x="348" y="1086"/>
                    <a:pt x="360" y="1090"/>
                    <a:pt x="375" y="1092"/>
                  </a:cubicBezTo>
                  <a:cubicBezTo>
                    <a:pt x="390" y="1094"/>
                    <a:pt x="410" y="1095"/>
                    <a:pt x="435" y="1095"/>
                  </a:cubicBezTo>
                  <a:cubicBezTo>
                    <a:pt x="506" y="1095"/>
                    <a:pt x="506" y="1095"/>
                    <a:pt x="506" y="1095"/>
                  </a:cubicBezTo>
                  <a:cubicBezTo>
                    <a:pt x="506" y="1232"/>
                    <a:pt x="506" y="1232"/>
                    <a:pt x="506" y="1232"/>
                  </a:cubicBezTo>
                  <a:cubicBezTo>
                    <a:pt x="387" y="1232"/>
                    <a:pt x="387" y="1232"/>
                    <a:pt x="387" y="1232"/>
                  </a:cubicBezTo>
                  <a:cubicBezTo>
                    <a:pt x="347" y="1232"/>
                    <a:pt x="312" y="1230"/>
                    <a:pt x="283" y="1224"/>
                  </a:cubicBezTo>
                  <a:cubicBezTo>
                    <a:pt x="255" y="1219"/>
                    <a:pt x="231" y="1208"/>
                    <a:pt x="214" y="1194"/>
                  </a:cubicBezTo>
                  <a:cubicBezTo>
                    <a:pt x="196" y="1179"/>
                    <a:pt x="183" y="1158"/>
                    <a:pt x="174" y="1131"/>
                  </a:cubicBezTo>
                  <a:cubicBezTo>
                    <a:pt x="166" y="1105"/>
                    <a:pt x="161" y="1069"/>
                    <a:pt x="161" y="1025"/>
                  </a:cubicBezTo>
                  <a:cubicBezTo>
                    <a:pt x="161" y="421"/>
                    <a:pt x="161" y="421"/>
                    <a:pt x="161" y="421"/>
                  </a:cubicBezTo>
                  <a:cubicBezTo>
                    <a:pt x="0" y="421"/>
                    <a:pt x="0" y="421"/>
                    <a:pt x="0" y="421"/>
                  </a:cubicBezTo>
                  <a:cubicBezTo>
                    <a:pt x="0" y="284"/>
                    <a:pt x="0" y="284"/>
                    <a:pt x="0" y="284"/>
                  </a:cubicBezTo>
                  <a:cubicBezTo>
                    <a:pt x="161" y="284"/>
                    <a:pt x="161" y="284"/>
                    <a:pt x="161" y="284"/>
                  </a:cubicBezTo>
                  <a:cubicBezTo>
                    <a:pt x="161" y="0"/>
                    <a:pt x="161" y="0"/>
                    <a:pt x="161" y="0"/>
                  </a:cubicBezTo>
                  <a:cubicBezTo>
                    <a:pt x="317" y="0"/>
                    <a:pt x="317" y="0"/>
                    <a:pt x="317" y="0"/>
                  </a:cubicBezTo>
                  <a:cubicBezTo>
                    <a:pt x="317" y="284"/>
                    <a:pt x="317" y="284"/>
                    <a:pt x="317" y="284"/>
                  </a:cubicBezTo>
                  <a:lnTo>
                    <a:pt x="506" y="284"/>
                  </a:lnTo>
                  <a:close/>
                </a:path>
              </a:pathLst>
            </a:custGeom>
            <a:solidFill>
              <a:srgbClr val="2466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9" name="Freeform 92"/>
            <p:cNvSpPr>
              <a:spLocks noEditPoints="1"/>
            </p:cNvSpPr>
            <p:nvPr/>
          </p:nvSpPr>
          <p:spPr bwMode="auto">
            <a:xfrm>
              <a:off x="6176963" y="1333500"/>
              <a:ext cx="93663" cy="98425"/>
            </a:xfrm>
            <a:custGeom>
              <a:avLst/>
              <a:gdLst>
                <a:gd name="T0" fmla="*/ 29 w 920"/>
                <a:gd name="T1" fmla="*/ 302 h 991"/>
                <a:gd name="T2" fmla="*/ 117 w 920"/>
                <a:gd name="T3" fmla="*/ 144 h 991"/>
                <a:gd name="T4" fmla="*/ 262 w 920"/>
                <a:gd name="T5" fmla="*/ 38 h 991"/>
                <a:gd name="T6" fmla="*/ 460 w 920"/>
                <a:gd name="T7" fmla="*/ 0 h 991"/>
                <a:gd name="T8" fmla="*/ 659 w 920"/>
                <a:gd name="T9" fmla="*/ 38 h 991"/>
                <a:gd name="T10" fmla="*/ 803 w 920"/>
                <a:gd name="T11" fmla="*/ 144 h 991"/>
                <a:gd name="T12" fmla="*/ 891 w 920"/>
                <a:gd name="T13" fmla="*/ 302 h 991"/>
                <a:gd name="T14" fmla="*/ 920 w 920"/>
                <a:gd name="T15" fmla="*/ 497 h 991"/>
                <a:gd name="T16" fmla="*/ 891 w 920"/>
                <a:gd name="T17" fmla="*/ 691 h 991"/>
                <a:gd name="T18" fmla="*/ 803 w 920"/>
                <a:gd name="T19" fmla="*/ 848 h 991"/>
                <a:gd name="T20" fmla="*/ 659 w 920"/>
                <a:gd name="T21" fmla="*/ 953 h 991"/>
                <a:gd name="T22" fmla="*/ 460 w 920"/>
                <a:gd name="T23" fmla="*/ 991 h 991"/>
                <a:gd name="T24" fmla="*/ 262 w 920"/>
                <a:gd name="T25" fmla="*/ 953 h 991"/>
                <a:gd name="T26" fmla="*/ 117 w 920"/>
                <a:gd name="T27" fmla="*/ 848 h 991"/>
                <a:gd name="T28" fmla="*/ 29 w 920"/>
                <a:gd name="T29" fmla="*/ 691 h 991"/>
                <a:gd name="T30" fmla="*/ 0 w 920"/>
                <a:gd name="T31" fmla="*/ 497 h 991"/>
                <a:gd name="T32" fmla="*/ 29 w 920"/>
                <a:gd name="T33" fmla="*/ 302 h 991"/>
                <a:gd name="T34" fmla="*/ 188 w 920"/>
                <a:gd name="T35" fmla="*/ 650 h 991"/>
                <a:gd name="T36" fmla="*/ 251 w 920"/>
                <a:gd name="T37" fmla="*/ 762 h 991"/>
                <a:gd name="T38" fmla="*/ 345 w 920"/>
                <a:gd name="T39" fmla="*/ 831 h 991"/>
                <a:gd name="T40" fmla="*/ 460 w 920"/>
                <a:gd name="T41" fmla="*/ 855 h 991"/>
                <a:gd name="T42" fmla="*/ 575 w 920"/>
                <a:gd name="T43" fmla="*/ 831 h 991"/>
                <a:gd name="T44" fmla="*/ 669 w 920"/>
                <a:gd name="T45" fmla="*/ 762 h 991"/>
                <a:gd name="T46" fmla="*/ 732 w 920"/>
                <a:gd name="T47" fmla="*/ 650 h 991"/>
                <a:gd name="T48" fmla="*/ 755 w 920"/>
                <a:gd name="T49" fmla="*/ 497 h 991"/>
                <a:gd name="T50" fmla="*/ 732 w 920"/>
                <a:gd name="T51" fmla="*/ 344 h 991"/>
                <a:gd name="T52" fmla="*/ 669 w 920"/>
                <a:gd name="T53" fmla="*/ 231 h 991"/>
                <a:gd name="T54" fmla="*/ 575 w 920"/>
                <a:gd name="T55" fmla="*/ 161 h 991"/>
                <a:gd name="T56" fmla="*/ 460 w 920"/>
                <a:gd name="T57" fmla="*/ 137 h 991"/>
                <a:gd name="T58" fmla="*/ 345 w 920"/>
                <a:gd name="T59" fmla="*/ 161 h 991"/>
                <a:gd name="T60" fmla="*/ 251 w 920"/>
                <a:gd name="T61" fmla="*/ 231 h 991"/>
                <a:gd name="T62" fmla="*/ 188 w 920"/>
                <a:gd name="T63" fmla="*/ 344 h 991"/>
                <a:gd name="T64" fmla="*/ 165 w 920"/>
                <a:gd name="T65" fmla="*/ 497 h 991"/>
                <a:gd name="T66" fmla="*/ 188 w 920"/>
                <a:gd name="T67" fmla="*/ 650 h 9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20" h="991">
                  <a:moveTo>
                    <a:pt x="29" y="302"/>
                  </a:moveTo>
                  <a:cubicBezTo>
                    <a:pt x="48" y="241"/>
                    <a:pt x="78" y="189"/>
                    <a:pt x="117" y="144"/>
                  </a:cubicBezTo>
                  <a:cubicBezTo>
                    <a:pt x="156" y="99"/>
                    <a:pt x="204" y="64"/>
                    <a:pt x="262" y="38"/>
                  </a:cubicBezTo>
                  <a:cubicBezTo>
                    <a:pt x="319" y="13"/>
                    <a:pt x="385" y="0"/>
                    <a:pt x="460" y="0"/>
                  </a:cubicBezTo>
                  <a:cubicBezTo>
                    <a:pt x="536" y="0"/>
                    <a:pt x="602" y="13"/>
                    <a:pt x="659" y="38"/>
                  </a:cubicBezTo>
                  <a:cubicBezTo>
                    <a:pt x="716" y="64"/>
                    <a:pt x="764" y="99"/>
                    <a:pt x="803" y="144"/>
                  </a:cubicBezTo>
                  <a:cubicBezTo>
                    <a:pt x="842" y="189"/>
                    <a:pt x="872" y="241"/>
                    <a:pt x="891" y="302"/>
                  </a:cubicBezTo>
                  <a:cubicBezTo>
                    <a:pt x="911" y="362"/>
                    <a:pt x="920" y="427"/>
                    <a:pt x="920" y="497"/>
                  </a:cubicBezTo>
                  <a:cubicBezTo>
                    <a:pt x="920" y="567"/>
                    <a:pt x="911" y="632"/>
                    <a:pt x="891" y="691"/>
                  </a:cubicBezTo>
                  <a:cubicBezTo>
                    <a:pt x="872" y="751"/>
                    <a:pt x="842" y="804"/>
                    <a:pt x="803" y="848"/>
                  </a:cubicBezTo>
                  <a:cubicBezTo>
                    <a:pt x="764" y="893"/>
                    <a:pt x="716" y="928"/>
                    <a:pt x="659" y="953"/>
                  </a:cubicBezTo>
                  <a:cubicBezTo>
                    <a:pt x="602" y="978"/>
                    <a:pt x="536" y="991"/>
                    <a:pt x="460" y="991"/>
                  </a:cubicBezTo>
                  <a:cubicBezTo>
                    <a:pt x="385" y="991"/>
                    <a:pt x="319" y="978"/>
                    <a:pt x="262" y="953"/>
                  </a:cubicBezTo>
                  <a:cubicBezTo>
                    <a:pt x="204" y="928"/>
                    <a:pt x="156" y="893"/>
                    <a:pt x="117" y="848"/>
                  </a:cubicBezTo>
                  <a:cubicBezTo>
                    <a:pt x="78" y="804"/>
                    <a:pt x="48" y="751"/>
                    <a:pt x="29" y="691"/>
                  </a:cubicBezTo>
                  <a:cubicBezTo>
                    <a:pt x="9" y="632"/>
                    <a:pt x="0" y="567"/>
                    <a:pt x="0" y="497"/>
                  </a:cubicBezTo>
                  <a:cubicBezTo>
                    <a:pt x="0" y="427"/>
                    <a:pt x="9" y="362"/>
                    <a:pt x="29" y="302"/>
                  </a:cubicBezTo>
                  <a:close/>
                  <a:moveTo>
                    <a:pt x="188" y="650"/>
                  </a:moveTo>
                  <a:cubicBezTo>
                    <a:pt x="203" y="695"/>
                    <a:pt x="224" y="732"/>
                    <a:pt x="251" y="762"/>
                  </a:cubicBezTo>
                  <a:cubicBezTo>
                    <a:pt x="278" y="792"/>
                    <a:pt x="309" y="815"/>
                    <a:pt x="345" y="831"/>
                  </a:cubicBezTo>
                  <a:cubicBezTo>
                    <a:pt x="381" y="847"/>
                    <a:pt x="420" y="855"/>
                    <a:pt x="460" y="855"/>
                  </a:cubicBezTo>
                  <a:cubicBezTo>
                    <a:pt x="500" y="855"/>
                    <a:pt x="539" y="847"/>
                    <a:pt x="575" y="831"/>
                  </a:cubicBezTo>
                  <a:cubicBezTo>
                    <a:pt x="611" y="815"/>
                    <a:pt x="642" y="792"/>
                    <a:pt x="669" y="762"/>
                  </a:cubicBezTo>
                  <a:cubicBezTo>
                    <a:pt x="696" y="732"/>
                    <a:pt x="717" y="695"/>
                    <a:pt x="732" y="650"/>
                  </a:cubicBezTo>
                  <a:cubicBezTo>
                    <a:pt x="748" y="606"/>
                    <a:pt x="755" y="555"/>
                    <a:pt x="755" y="497"/>
                  </a:cubicBezTo>
                  <a:cubicBezTo>
                    <a:pt x="755" y="440"/>
                    <a:pt x="748" y="389"/>
                    <a:pt x="732" y="344"/>
                  </a:cubicBezTo>
                  <a:cubicBezTo>
                    <a:pt x="717" y="299"/>
                    <a:pt x="696" y="262"/>
                    <a:pt x="669" y="231"/>
                  </a:cubicBezTo>
                  <a:cubicBezTo>
                    <a:pt x="642" y="200"/>
                    <a:pt x="611" y="177"/>
                    <a:pt x="575" y="161"/>
                  </a:cubicBezTo>
                  <a:cubicBezTo>
                    <a:pt x="539" y="145"/>
                    <a:pt x="500" y="137"/>
                    <a:pt x="460" y="137"/>
                  </a:cubicBezTo>
                  <a:cubicBezTo>
                    <a:pt x="420" y="137"/>
                    <a:pt x="381" y="145"/>
                    <a:pt x="345" y="161"/>
                  </a:cubicBezTo>
                  <a:cubicBezTo>
                    <a:pt x="309" y="177"/>
                    <a:pt x="278" y="200"/>
                    <a:pt x="251" y="231"/>
                  </a:cubicBezTo>
                  <a:cubicBezTo>
                    <a:pt x="224" y="262"/>
                    <a:pt x="203" y="299"/>
                    <a:pt x="188" y="344"/>
                  </a:cubicBezTo>
                  <a:cubicBezTo>
                    <a:pt x="172" y="389"/>
                    <a:pt x="165" y="440"/>
                    <a:pt x="165" y="497"/>
                  </a:cubicBezTo>
                  <a:cubicBezTo>
                    <a:pt x="165" y="555"/>
                    <a:pt x="172" y="606"/>
                    <a:pt x="188" y="650"/>
                  </a:cubicBezTo>
                  <a:close/>
                </a:path>
              </a:pathLst>
            </a:custGeom>
            <a:solidFill>
              <a:srgbClr val="2466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0" name="Freeform 93"/>
            <p:cNvSpPr>
              <a:spLocks/>
            </p:cNvSpPr>
            <p:nvPr/>
          </p:nvSpPr>
          <p:spPr bwMode="auto">
            <a:xfrm>
              <a:off x="6288088" y="1331913"/>
              <a:ext cx="49213" cy="98425"/>
            </a:xfrm>
            <a:custGeom>
              <a:avLst/>
              <a:gdLst>
                <a:gd name="T0" fmla="*/ 147 w 499"/>
                <a:gd name="T1" fmla="*/ 25 h 973"/>
                <a:gd name="T2" fmla="*/ 147 w 499"/>
                <a:gd name="T3" fmla="*/ 225 h 973"/>
                <a:gd name="T4" fmla="*/ 151 w 499"/>
                <a:gd name="T5" fmla="*/ 225 h 973"/>
                <a:gd name="T6" fmla="*/ 290 w 499"/>
                <a:gd name="T7" fmla="*/ 54 h 973"/>
                <a:gd name="T8" fmla="*/ 499 w 499"/>
                <a:gd name="T9" fmla="*/ 3 h 973"/>
                <a:gd name="T10" fmla="*/ 499 w 499"/>
                <a:gd name="T11" fmla="*/ 168 h 973"/>
                <a:gd name="T12" fmla="*/ 340 w 499"/>
                <a:gd name="T13" fmla="*/ 194 h 973"/>
                <a:gd name="T14" fmla="*/ 233 w 499"/>
                <a:gd name="T15" fmla="*/ 269 h 973"/>
                <a:gd name="T16" fmla="*/ 175 w 499"/>
                <a:gd name="T17" fmla="*/ 389 h 973"/>
                <a:gd name="T18" fmla="*/ 156 w 499"/>
                <a:gd name="T19" fmla="*/ 551 h 973"/>
                <a:gd name="T20" fmla="*/ 156 w 499"/>
                <a:gd name="T21" fmla="*/ 973 h 973"/>
                <a:gd name="T22" fmla="*/ 0 w 499"/>
                <a:gd name="T23" fmla="*/ 973 h 973"/>
                <a:gd name="T24" fmla="*/ 0 w 499"/>
                <a:gd name="T25" fmla="*/ 25 h 973"/>
                <a:gd name="T26" fmla="*/ 147 w 499"/>
                <a:gd name="T27" fmla="*/ 25 h 9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99" h="973">
                  <a:moveTo>
                    <a:pt x="147" y="25"/>
                  </a:moveTo>
                  <a:cubicBezTo>
                    <a:pt x="147" y="225"/>
                    <a:pt x="147" y="225"/>
                    <a:pt x="147" y="225"/>
                  </a:cubicBezTo>
                  <a:cubicBezTo>
                    <a:pt x="151" y="225"/>
                    <a:pt x="151" y="225"/>
                    <a:pt x="151" y="225"/>
                  </a:cubicBezTo>
                  <a:cubicBezTo>
                    <a:pt x="189" y="148"/>
                    <a:pt x="235" y="91"/>
                    <a:pt x="290" y="54"/>
                  </a:cubicBezTo>
                  <a:cubicBezTo>
                    <a:pt x="345" y="18"/>
                    <a:pt x="415" y="0"/>
                    <a:pt x="499" y="3"/>
                  </a:cubicBezTo>
                  <a:cubicBezTo>
                    <a:pt x="499" y="168"/>
                    <a:pt x="499" y="168"/>
                    <a:pt x="499" y="168"/>
                  </a:cubicBezTo>
                  <a:cubicBezTo>
                    <a:pt x="437" y="168"/>
                    <a:pt x="384" y="177"/>
                    <a:pt x="340" y="194"/>
                  </a:cubicBezTo>
                  <a:cubicBezTo>
                    <a:pt x="296" y="211"/>
                    <a:pt x="260" y="236"/>
                    <a:pt x="233" y="269"/>
                  </a:cubicBezTo>
                  <a:cubicBezTo>
                    <a:pt x="206" y="302"/>
                    <a:pt x="187" y="342"/>
                    <a:pt x="175" y="389"/>
                  </a:cubicBezTo>
                  <a:cubicBezTo>
                    <a:pt x="162" y="436"/>
                    <a:pt x="156" y="490"/>
                    <a:pt x="156" y="551"/>
                  </a:cubicBezTo>
                  <a:cubicBezTo>
                    <a:pt x="156" y="973"/>
                    <a:pt x="156" y="973"/>
                    <a:pt x="156" y="973"/>
                  </a:cubicBezTo>
                  <a:cubicBezTo>
                    <a:pt x="0" y="973"/>
                    <a:pt x="0" y="973"/>
                    <a:pt x="0" y="973"/>
                  </a:cubicBezTo>
                  <a:cubicBezTo>
                    <a:pt x="0" y="25"/>
                    <a:pt x="0" y="25"/>
                    <a:pt x="0" y="25"/>
                  </a:cubicBezTo>
                  <a:lnTo>
                    <a:pt x="147" y="25"/>
                  </a:lnTo>
                  <a:close/>
                </a:path>
              </a:pathLst>
            </a:custGeom>
            <a:solidFill>
              <a:srgbClr val="2466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1" name="Freeform 94"/>
            <p:cNvSpPr>
              <a:spLocks noEditPoints="1"/>
            </p:cNvSpPr>
            <p:nvPr/>
          </p:nvSpPr>
          <p:spPr bwMode="auto">
            <a:xfrm>
              <a:off x="6351588" y="1298575"/>
              <a:ext cx="14288" cy="131763"/>
            </a:xfrm>
            <a:custGeom>
              <a:avLst/>
              <a:gdLst>
                <a:gd name="T0" fmla="*/ 0 w 9"/>
                <a:gd name="T1" fmla="*/ 12 h 83"/>
                <a:gd name="T2" fmla="*/ 0 w 9"/>
                <a:gd name="T3" fmla="*/ 0 h 83"/>
                <a:gd name="T4" fmla="*/ 9 w 9"/>
                <a:gd name="T5" fmla="*/ 0 h 83"/>
                <a:gd name="T6" fmla="*/ 9 w 9"/>
                <a:gd name="T7" fmla="*/ 12 h 83"/>
                <a:gd name="T8" fmla="*/ 0 w 9"/>
                <a:gd name="T9" fmla="*/ 12 h 83"/>
                <a:gd name="T10" fmla="*/ 9 w 9"/>
                <a:gd name="T11" fmla="*/ 23 h 83"/>
                <a:gd name="T12" fmla="*/ 9 w 9"/>
                <a:gd name="T13" fmla="*/ 83 h 83"/>
                <a:gd name="T14" fmla="*/ 0 w 9"/>
                <a:gd name="T15" fmla="*/ 83 h 83"/>
                <a:gd name="T16" fmla="*/ 0 w 9"/>
                <a:gd name="T17" fmla="*/ 23 h 83"/>
                <a:gd name="T18" fmla="*/ 9 w 9"/>
                <a:gd name="T19" fmla="*/ 2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" h="83">
                  <a:moveTo>
                    <a:pt x="0" y="12"/>
                  </a:moveTo>
                  <a:lnTo>
                    <a:pt x="0" y="0"/>
                  </a:lnTo>
                  <a:lnTo>
                    <a:pt x="9" y="0"/>
                  </a:lnTo>
                  <a:lnTo>
                    <a:pt x="9" y="12"/>
                  </a:lnTo>
                  <a:lnTo>
                    <a:pt x="0" y="12"/>
                  </a:lnTo>
                  <a:close/>
                  <a:moveTo>
                    <a:pt x="9" y="23"/>
                  </a:moveTo>
                  <a:lnTo>
                    <a:pt x="9" y="83"/>
                  </a:lnTo>
                  <a:lnTo>
                    <a:pt x="0" y="83"/>
                  </a:lnTo>
                  <a:lnTo>
                    <a:pt x="0" y="23"/>
                  </a:lnTo>
                  <a:lnTo>
                    <a:pt x="9" y="23"/>
                  </a:lnTo>
                  <a:close/>
                </a:path>
              </a:pathLst>
            </a:custGeom>
            <a:solidFill>
              <a:srgbClr val="2466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2" name="Freeform 95"/>
            <p:cNvSpPr>
              <a:spLocks/>
            </p:cNvSpPr>
            <p:nvPr/>
          </p:nvSpPr>
          <p:spPr bwMode="auto">
            <a:xfrm>
              <a:off x="6391276" y="1333500"/>
              <a:ext cx="79375" cy="96838"/>
            </a:xfrm>
            <a:custGeom>
              <a:avLst/>
              <a:gdLst>
                <a:gd name="T0" fmla="*/ 147 w 786"/>
                <a:gd name="T1" fmla="*/ 22 h 970"/>
                <a:gd name="T2" fmla="*/ 147 w 786"/>
                <a:gd name="T3" fmla="*/ 172 h 970"/>
                <a:gd name="T4" fmla="*/ 151 w 786"/>
                <a:gd name="T5" fmla="*/ 172 h 970"/>
                <a:gd name="T6" fmla="*/ 459 w 786"/>
                <a:gd name="T7" fmla="*/ 0 h 970"/>
                <a:gd name="T8" fmla="*/ 615 w 786"/>
                <a:gd name="T9" fmla="*/ 26 h 970"/>
                <a:gd name="T10" fmla="*/ 716 w 786"/>
                <a:gd name="T11" fmla="*/ 97 h 970"/>
                <a:gd name="T12" fmla="*/ 770 w 786"/>
                <a:gd name="T13" fmla="*/ 206 h 970"/>
                <a:gd name="T14" fmla="*/ 786 w 786"/>
                <a:gd name="T15" fmla="*/ 347 h 970"/>
                <a:gd name="T16" fmla="*/ 786 w 786"/>
                <a:gd name="T17" fmla="*/ 970 h 970"/>
                <a:gd name="T18" fmla="*/ 630 w 786"/>
                <a:gd name="T19" fmla="*/ 970 h 970"/>
                <a:gd name="T20" fmla="*/ 630 w 786"/>
                <a:gd name="T21" fmla="*/ 328 h 970"/>
                <a:gd name="T22" fmla="*/ 578 w 786"/>
                <a:gd name="T23" fmla="*/ 189 h 970"/>
                <a:gd name="T24" fmla="*/ 437 w 786"/>
                <a:gd name="T25" fmla="*/ 137 h 970"/>
                <a:gd name="T26" fmla="*/ 313 w 786"/>
                <a:gd name="T27" fmla="*/ 159 h 970"/>
                <a:gd name="T28" fmla="*/ 226 w 786"/>
                <a:gd name="T29" fmla="*/ 222 h 970"/>
                <a:gd name="T30" fmla="*/ 174 w 786"/>
                <a:gd name="T31" fmla="*/ 316 h 970"/>
                <a:gd name="T32" fmla="*/ 156 w 786"/>
                <a:gd name="T33" fmla="*/ 435 h 970"/>
                <a:gd name="T34" fmla="*/ 156 w 786"/>
                <a:gd name="T35" fmla="*/ 970 h 970"/>
                <a:gd name="T36" fmla="*/ 0 w 786"/>
                <a:gd name="T37" fmla="*/ 970 h 970"/>
                <a:gd name="T38" fmla="*/ 0 w 786"/>
                <a:gd name="T39" fmla="*/ 22 h 970"/>
                <a:gd name="T40" fmla="*/ 147 w 786"/>
                <a:gd name="T41" fmla="*/ 22 h 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86" h="970">
                  <a:moveTo>
                    <a:pt x="147" y="22"/>
                  </a:moveTo>
                  <a:cubicBezTo>
                    <a:pt x="147" y="172"/>
                    <a:pt x="147" y="172"/>
                    <a:pt x="147" y="172"/>
                  </a:cubicBezTo>
                  <a:cubicBezTo>
                    <a:pt x="151" y="172"/>
                    <a:pt x="151" y="172"/>
                    <a:pt x="151" y="172"/>
                  </a:cubicBezTo>
                  <a:cubicBezTo>
                    <a:pt x="216" y="57"/>
                    <a:pt x="318" y="0"/>
                    <a:pt x="459" y="0"/>
                  </a:cubicBezTo>
                  <a:cubicBezTo>
                    <a:pt x="521" y="0"/>
                    <a:pt x="573" y="8"/>
                    <a:pt x="615" y="26"/>
                  </a:cubicBezTo>
                  <a:cubicBezTo>
                    <a:pt x="656" y="43"/>
                    <a:pt x="690" y="67"/>
                    <a:pt x="716" y="97"/>
                  </a:cubicBezTo>
                  <a:cubicBezTo>
                    <a:pt x="742" y="128"/>
                    <a:pt x="760" y="164"/>
                    <a:pt x="770" y="206"/>
                  </a:cubicBezTo>
                  <a:cubicBezTo>
                    <a:pt x="780" y="248"/>
                    <a:pt x="786" y="295"/>
                    <a:pt x="786" y="347"/>
                  </a:cubicBezTo>
                  <a:cubicBezTo>
                    <a:pt x="786" y="970"/>
                    <a:pt x="786" y="970"/>
                    <a:pt x="786" y="970"/>
                  </a:cubicBezTo>
                  <a:cubicBezTo>
                    <a:pt x="630" y="970"/>
                    <a:pt x="630" y="970"/>
                    <a:pt x="630" y="970"/>
                  </a:cubicBezTo>
                  <a:cubicBezTo>
                    <a:pt x="630" y="328"/>
                    <a:pt x="630" y="328"/>
                    <a:pt x="630" y="328"/>
                  </a:cubicBezTo>
                  <a:cubicBezTo>
                    <a:pt x="630" y="270"/>
                    <a:pt x="612" y="223"/>
                    <a:pt x="578" y="189"/>
                  </a:cubicBezTo>
                  <a:cubicBezTo>
                    <a:pt x="544" y="155"/>
                    <a:pt x="497" y="137"/>
                    <a:pt x="437" y="137"/>
                  </a:cubicBezTo>
                  <a:cubicBezTo>
                    <a:pt x="389" y="137"/>
                    <a:pt x="348" y="145"/>
                    <a:pt x="313" y="159"/>
                  </a:cubicBezTo>
                  <a:cubicBezTo>
                    <a:pt x="278" y="174"/>
                    <a:pt x="249" y="195"/>
                    <a:pt x="226" y="222"/>
                  </a:cubicBezTo>
                  <a:cubicBezTo>
                    <a:pt x="203" y="249"/>
                    <a:pt x="185" y="280"/>
                    <a:pt x="174" y="316"/>
                  </a:cubicBezTo>
                  <a:cubicBezTo>
                    <a:pt x="162" y="352"/>
                    <a:pt x="156" y="392"/>
                    <a:pt x="156" y="435"/>
                  </a:cubicBezTo>
                  <a:cubicBezTo>
                    <a:pt x="156" y="970"/>
                    <a:pt x="156" y="970"/>
                    <a:pt x="156" y="970"/>
                  </a:cubicBezTo>
                  <a:cubicBezTo>
                    <a:pt x="0" y="970"/>
                    <a:pt x="0" y="970"/>
                    <a:pt x="0" y="970"/>
                  </a:cubicBezTo>
                  <a:cubicBezTo>
                    <a:pt x="0" y="22"/>
                    <a:pt x="0" y="22"/>
                    <a:pt x="0" y="22"/>
                  </a:cubicBezTo>
                  <a:lnTo>
                    <a:pt x="147" y="22"/>
                  </a:lnTo>
                  <a:close/>
                </a:path>
              </a:pathLst>
            </a:custGeom>
            <a:solidFill>
              <a:srgbClr val="2466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3" name="Freeform 96"/>
            <p:cNvSpPr>
              <a:spLocks noEditPoints="1"/>
            </p:cNvSpPr>
            <p:nvPr/>
          </p:nvSpPr>
          <p:spPr bwMode="auto">
            <a:xfrm>
              <a:off x="6489701" y="1333500"/>
              <a:ext cx="87313" cy="134938"/>
            </a:xfrm>
            <a:custGeom>
              <a:avLst/>
              <a:gdLst>
                <a:gd name="T0" fmla="*/ 763 w 870"/>
                <a:gd name="T1" fmla="*/ 1238 h 1354"/>
                <a:gd name="T2" fmla="*/ 430 w 870"/>
                <a:gd name="T3" fmla="*/ 1354 h 1354"/>
                <a:gd name="T4" fmla="*/ 295 w 870"/>
                <a:gd name="T5" fmla="*/ 1339 h 1354"/>
                <a:gd name="T6" fmla="*/ 170 w 870"/>
                <a:gd name="T7" fmla="*/ 1291 h 1354"/>
                <a:gd name="T8" fmla="*/ 77 w 870"/>
                <a:gd name="T9" fmla="*/ 1205 h 1354"/>
                <a:gd name="T10" fmla="*/ 37 w 870"/>
                <a:gd name="T11" fmla="*/ 1075 h 1354"/>
                <a:gd name="T12" fmla="*/ 193 w 870"/>
                <a:gd name="T13" fmla="*/ 1075 h 1354"/>
                <a:gd name="T14" fmla="*/ 220 w 870"/>
                <a:gd name="T15" fmla="*/ 1146 h 1354"/>
                <a:gd name="T16" fmla="*/ 280 w 870"/>
                <a:gd name="T17" fmla="*/ 1194 h 1354"/>
                <a:gd name="T18" fmla="*/ 358 w 870"/>
                <a:gd name="T19" fmla="*/ 1221 h 1354"/>
                <a:gd name="T20" fmla="*/ 439 w 870"/>
                <a:gd name="T21" fmla="*/ 1229 h 1354"/>
                <a:gd name="T22" fmla="*/ 569 w 870"/>
                <a:gd name="T23" fmla="*/ 1202 h 1354"/>
                <a:gd name="T24" fmla="*/ 657 w 870"/>
                <a:gd name="T25" fmla="*/ 1129 h 1354"/>
                <a:gd name="T26" fmla="*/ 708 w 870"/>
                <a:gd name="T27" fmla="*/ 1016 h 1354"/>
                <a:gd name="T28" fmla="*/ 723 w 870"/>
                <a:gd name="T29" fmla="*/ 871 h 1354"/>
                <a:gd name="T30" fmla="*/ 723 w 870"/>
                <a:gd name="T31" fmla="*/ 809 h 1354"/>
                <a:gd name="T32" fmla="*/ 719 w 870"/>
                <a:gd name="T33" fmla="*/ 809 h 1354"/>
                <a:gd name="T34" fmla="*/ 597 w 870"/>
                <a:gd name="T35" fmla="*/ 938 h 1354"/>
                <a:gd name="T36" fmla="*/ 424 w 870"/>
                <a:gd name="T37" fmla="*/ 980 h 1354"/>
                <a:gd name="T38" fmla="*/ 239 w 870"/>
                <a:gd name="T39" fmla="*/ 941 h 1354"/>
                <a:gd name="T40" fmla="*/ 107 w 870"/>
                <a:gd name="T41" fmla="*/ 837 h 1354"/>
                <a:gd name="T42" fmla="*/ 27 w 870"/>
                <a:gd name="T43" fmla="*/ 685 h 1354"/>
                <a:gd name="T44" fmla="*/ 0 w 870"/>
                <a:gd name="T45" fmla="*/ 501 h 1354"/>
                <a:gd name="T46" fmla="*/ 22 w 870"/>
                <a:gd name="T47" fmla="*/ 327 h 1354"/>
                <a:gd name="T48" fmla="*/ 96 w 870"/>
                <a:gd name="T49" fmla="*/ 166 h 1354"/>
                <a:gd name="T50" fmla="*/ 231 w 870"/>
                <a:gd name="T51" fmla="*/ 47 h 1354"/>
                <a:gd name="T52" fmla="*/ 439 w 870"/>
                <a:gd name="T53" fmla="*/ 0 h 1354"/>
                <a:gd name="T54" fmla="*/ 604 w 870"/>
                <a:gd name="T55" fmla="*/ 39 h 1354"/>
                <a:gd name="T56" fmla="*/ 721 w 870"/>
                <a:gd name="T57" fmla="*/ 158 h 1354"/>
                <a:gd name="T58" fmla="*/ 723 w 870"/>
                <a:gd name="T59" fmla="*/ 158 h 1354"/>
                <a:gd name="T60" fmla="*/ 723 w 870"/>
                <a:gd name="T61" fmla="*/ 22 h 1354"/>
                <a:gd name="T62" fmla="*/ 870 w 870"/>
                <a:gd name="T63" fmla="*/ 22 h 1354"/>
                <a:gd name="T64" fmla="*/ 870 w 870"/>
                <a:gd name="T65" fmla="*/ 890 h 1354"/>
                <a:gd name="T66" fmla="*/ 763 w 870"/>
                <a:gd name="T67" fmla="*/ 1238 h 1354"/>
                <a:gd name="T68" fmla="*/ 564 w 870"/>
                <a:gd name="T69" fmla="*/ 812 h 1354"/>
                <a:gd name="T70" fmla="*/ 652 w 870"/>
                <a:gd name="T71" fmla="*/ 727 h 1354"/>
                <a:gd name="T72" fmla="*/ 700 w 870"/>
                <a:gd name="T73" fmla="*/ 609 h 1354"/>
                <a:gd name="T74" fmla="*/ 716 w 870"/>
                <a:gd name="T75" fmla="*/ 477 h 1354"/>
                <a:gd name="T76" fmla="*/ 701 w 870"/>
                <a:gd name="T77" fmla="*/ 354 h 1354"/>
                <a:gd name="T78" fmla="*/ 654 w 870"/>
                <a:gd name="T79" fmla="*/ 245 h 1354"/>
                <a:gd name="T80" fmla="*/ 571 w 870"/>
                <a:gd name="T81" fmla="*/ 167 h 1354"/>
                <a:gd name="T82" fmla="*/ 446 w 870"/>
                <a:gd name="T83" fmla="*/ 137 h 1354"/>
                <a:gd name="T84" fmla="*/ 318 w 870"/>
                <a:gd name="T85" fmla="*/ 166 h 1354"/>
                <a:gd name="T86" fmla="*/ 231 w 870"/>
                <a:gd name="T87" fmla="*/ 242 h 1354"/>
                <a:gd name="T88" fmla="*/ 181 w 870"/>
                <a:gd name="T89" fmla="*/ 352 h 1354"/>
                <a:gd name="T90" fmla="*/ 165 w 870"/>
                <a:gd name="T91" fmla="*/ 482 h 1354"/>
                <a:gd name="T92" fmla="*/ 178 w 870"/>
                <a:gd name="T93" fmla="*/ 611 h 1354"/>
                <a:gd name="T94" fmla="*/ 222 w 870"/>
                <a:gd name="T95" fmla="*/ 727 h 1354"/>
                <a:gd name="T96" fmla="*/ 305 w 870"/>
                <a:gd name="T97" fmla="*/ 812 h 1354"/>
                <a:gd name="T98" fmla="*/ 433 w 870"/>
                <a:gd name="T99" fmla="*/ 844 h 1354"/>
                <a:gd name="T100" fmla="*/ 564 w 870"/>
                <a:gd name="T101" fmla="*/ 812 h 1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70" h="1354">
                  <a:moveTo>
                    <a:pt x="763" y="1238"/>
                  </a:moveTo>
                  <a:cubicBezTo>
                    <a:pt x="693" y="1315"/>
                    <a:pt x="581" y="1354"/>
                    <a:pt x="430" y="1354"/>
                  </a:cubicBezTo>
                  <a:cubicBezTo>
                    <a:pt x="386" y="1354"/>
                    <a:pt x="341" y="1349"/>
                    <a:pt x="295" y="1339"/>
                  </a:cubicBezTo>
                  <a:cubicBezTo>
                    <a:pt x="249" y="1329"/>
                    <a:pt x="207" y="1313"/>
                    <a:pt x="170" y="1291"/>
                  </a:cubicBezTo>
                  <a:cubicBezTo>
                    <a:pt x="133" y="1269"/>
                    <a:pt x="102" y="1241"/>
                    <a:pt x="77" y="1205"/>
                  </a:cubicBezTo>
                  <a:cubicBezTo>
                    <a:pt x="53" y="1170"/>
                    <a:pt x="39" y="1126"/>
                    <a:pt x="37" y="1075"/>
                  </a:cubicBezTo>
                  <a:cubicBezTo>
                    <a:pt x="193" y="1075"/>
                    <a:pt x="193" y="1075"/>
                    <a:pt x="193" y="1075"/>
                  </a:cubicBezTo>
                  <a:cubicBezTo>
                    <a:pt x="194" y="1103"/>
                    <a:pt x="203" y="1127"/>
                    <a:pt x="220" y="1146"/>
                  </a:cubicBezTo>
                  <a:cubicBezTo>
                    <a:pt x="236" y="1166"/>
                    <a:pt x="256" y="1182"/>
                    <a:pt x="280" y="1194"/>
                  </a:cubicBezTo>
                  <a:cubicBezTo>
                    <a:pt x="304" y="1206"/>
                    <a:pt x="330" y="1215"/>
                    <a:pt x="358" y="1221"/>
                  </a:cubicBezTo>
                  <a:cubicBezTo>
                    <a:pt x="386" y="1226"/>
                    <a:pt x="413" y="1229"/>
                    <a:pt x="439" y="1229"/>
                  </a:cubicBezTo>
                  <a:cubicBezTo>
                    <a:pt x="490" y="1229"/>
                    <a:pt x="534" y="1220"/>
                    <a:pt x="569" y="1202"/>
                  </a:cubicBezTo>
                  <a:cubicBezTo>
                    <a:pt x="604" y="1185"/>
                    <a:pt x="634" y="1160"/>
                    <a:pt x="657" y="1129"/>
                  </a:cubicBezTo>
                  <a:cubicBezTo>
                    <a:pt x="680" y="1098"/>
                    <a:pt x="697" y="1060"/>
                    <a:pt x="708" y="1016"/>
                  </a:cubicBezTo>
                  <a:cubicBezTo>
                    <a:pt x="718" y="972"/>
                    <a:pt x="723" y="924"/>
                    <a:pt x="723" y="871"/>
                  </a:cubicBezTo>
                  <a:cubicBezTo>
                    <a:pt x="723" y="809"/>
                    <a:pt x="723" y="809"/>
                    <a:pt x="723" y="809"/>
                  </a:cubicBezTo>
                  <a:cubicBezTo>
                    <a:pt x="719" y="809"/>
                    <a:pt x="719" y="809"/>
                    <a:pt x="719" y="809"/>
                  </a:cubicBezTo>
                  <a:cubicBezTo>
                    <a:pt x="693" y="868"/>
                    <a:pt x="652" y="911"/>
                    <a:pt x="597" y="938"/>
                  </a:cubicBezTo>
                  <a:cubicBezTo>
                    <a:pt x="543" y="966"/>
                    <a:pt x="485" y="980"/>
                    <a:pt x="424" y="980"/>
                  </a:cubicBezTo>
                  <a:cubicBezTo>
                    <a:pt x="353" y="980"/>
                    <a:pt x="291" y="967"/>
                    <a:pt x="239" y="941"/>
                  </a:cubicBezTo>
                  <a:cubicBezTo>
                    <a:pt x="186" y="915"/>
                    <a:pt x="142" y="881"/>
                    <a:pt x="107" y="837"/>
                  </a:cubicBezTo>
                  <a:cubicBezTo>
                    <a:pt x="71" y="794"/>
                    <a:pt x="45" y="743"/>
                    <a:pt x="27" y="685"/>
                  </a:cubicBezTo>
                  <a:cubicBezTo>
                    <a:pt x="9" y="627"/>
                    <a:pt x="0" y="566"/>
                    <a:pt x="0" y="501"/>
                  </a:cubicBezTo>
                  <a:cubicBezTo>
                    <a:pt x="0" y="444"/>
                    <a:pt x="8" y="387"/>
                    <a:pt x="22" y="327"/>
                  </a:cubicBezTo>
                  <a:cubicBezTo>
                    <a:pt x="37" y="268"/>
                    <a:pt x="61" y="214"/>
                    <a:pt x="96" y="166"/>
                  </a:cubicBezTo>
                  <a:cubicBezTo>
                    <a:pt x="130" y="118"/>
                    <a:pt x="175" y="78"/>
                    <a:pt x="231" y="47"/>
                  </a:cubicBezTo>
                  <a:cubicBezTo>
                    <a:pt x="288" y="15"/>
                    <a:pt x="357" y="0"/>
                    <a:pt x="439" y="0"/>
                  </a:cubicBezTo>
                  <a:cubicBezTo>
                    <a:pt x="499" y="0"/>
                    <a:pt x="554" y="13"/>
                    <a:pt x="604" y="39"/>
                  </a:cubicBezTo>
                  <a:cubicBezTo>
                    <a:pt x="654" y="66"/>
                    <a:pt x="693" y="105"/>
                    <a:pt x="721" y="158"/>
                  </a:cubicBezTo>
                  <a:cubicBezTo>
                    <a:pt x="723" y="158"/>
                    <a:pt x="723" y="158"/>
                    <a:pt x="723" y="158"/>
                  </a:cubicBezTo>
                  <a:cubicBezTo>
                    <a:pt x="723" y="22"/>
                    <a:pt x="723" y="22"/>
                    <a:pt x="723" y="22"/>
                  </a:cubicBezTo>
                  <a:cubicBezTo>
                    <a:pt x="870" y="22"/>
                    <a:pt x="870" y="22"/>
                    <a:pt x="870" y="22"/>
                  </a:cubicBezTo>
                  <a:cubicBezTo>
                    <a:pt x="870" y="890"/>
                    <a:pt x="870" y="890"/>
                    <a:pt x="870" y="890"/>
                  </a:cubicBezTo>
                  <a:cubicBezTo>
                    <a:pt x="870" y="1045"/>
                    <a:pt x="834" y="1161"/>
                    <a:pt x="763" y="1238"/>
                  </a:cubicBezTo>
                  <a:close/>
                  <a:moveTo>
                    <a:pt x="564" y="812"/>
                  </a:moveTo>
                  <a:cubicBezTo>
                    <a:pt x="601" y="790"/>
                    <a:pt x="630" y="762"/>
                    <a:pt x="652" y="727"/>
                  </a:cubicBezTo>
                  <a:cubicBezTo>
                    <a:pt x="674" y="692"/>
                    <a:pt x="690" y="653"/>
                    <a:pt x="700" y="609"/>
                  </a:cubicBezTo>
                  <a:cubicBezTo>
                    <a:pt x="711" y="565"/>
                    <a:pt x="716" y="521"/>
                    <a:pt x="716" y="477"/>
                  </a:cubicBezTo>
                  <a:cubicBezTo>
                    <a:pt x="716" y="435"/>
                    <a:pt x="711" y="394"/>
                    <a:pt x="701" y="354"/>
                  </a:cubicBezTo>
                  <a:cubicBezTo>
                    <a:pt x="691" y="314"/>
                    <a:pt x="676" y="277"/>
                    <a:pt x="654" y="245"/>
                  </a:cubicBezTo>
                  <a:cubicBezTo>
                    <a:pt x="633" y="212"/>
                    <a:pt x="605" y="186"/>
                    <a:pt x="571" y="167"/>
                  </a:cubicBezTo>
                  <a:cubicBezTo>
                    <a:pt x="537" y="147"/>
                    <a:pt x="495" y="137"/>
                    <a:pt x="446" y="137"/>
                  </a:cubicBezTo>
                  <a:cubicBezTo>
                    <a:pt x="396" y="137"/>
                    <a:pt x="353" y="147"/>
                    <a:pt x="318" y="166"/>
                  </a:cubicBezTo>
                  <a:cubicBezTo>
                    <a:pt x="282" y="185"/>
                    <a:pt x="253" y="210"/>
                    <a:pt x="231" y="242"/>
                  </a:cubicBezTo>
                  <a:cubicBezTo>
                    <a:pt x="208" y="274"/>
                    <a:pt x="191" y="311"/>
                    <a:pt x="181" y="352"/>
                  </a:cubicBezTo>
                  <a:cubicBezTo>
                    <a:pt x="171" y="394"/>
                    <a:pt x="165" y="437"/>
                    <a:pt x="165" y="482"/>
                  </a:cubicBezTo>
                  <a:cubicBezTo>
                    <a:pt x="165" y="525"/>
                    <a:pt x="170" y="568"/>
                    <a:pt x="178" y="611"/>
                  </a:cubicBezTo>
                  <a:cubicBezTo>
                    <a:pt x="187" y="654"/>
                    <a:pt x="201" y="692"/>
                    <a:pt x="222" y="727"/>
                  </a:cubicBezTo>
                  <a:cubicBezTo>
                    <a:pt x="243" y="762"/>
                    <a:pt x="271" y="790"/>
                    <a:pt x="305" y="812"/>
                  </a:cubicBezTo>
                  <a:cubicBezTo>
                    <a:pt x="339" y="833"/>
                    <a:pt x="382" y="844"/>
                    <a:pt x="433" y="844"/>
                  </a:cubicBezTo>
                  <a:cubicBezTo>
                    <a:pt x="485" y="844"/>
                    <a:pt x="528" y="833"/>
                    <a:pt x="564" y="812"/>
                  </a:cubicBezTo>
                  <a:close/>
                </a:path>
              </a:pathLst>
            </a:custGeom>
            <a:solidFill>
              <a:srgbClr val="2466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4" name="Freeform 97"/>
            <p:cNvSpPr>
              <a:spLocks/>
            </p:cNvSpPr>
            <p:nvPr/>
          </p:nvSpPr>
          <p:spPr bwMode="auto">
            <a:xfrm>
              <a:off x="5113338" y="1497013"/>
              <a:ext cx="52388" cy="133350"/>
            </a:xfrm>
            <a:custGeom>
              <a:avLst/>
              <a:gdLst>
                <a:gd name="T0" fmla="*/ 0 w 523"/>
                <a:gd name="T1" fmla="*/ 514 h 1324"/>
                <a:gd name="T2" fmla="*/ 0 w 523"/>
                <a:gd name="T3" fmla="*/ 376 h 1324"/>
                <a:gd name="T4" fmla="*/ 160 w 523"/>
                <a:gd name="T5" fmla="*/ 376 h 1324"/>
                <a:gd name="T6" fmla="*/ 160 w 523"/>
                <a:gd name="T7" fmla="*/ 235 h 1324"/>
                <a:gd name="T8" fmla="*/ 227 w 523"/>
                <a:gd name="T9" fmla="*/ 60 h 1324"/>
                <a:gd name="T10" fmla="*/ 422 w 523"/>
                <a:gd name="T11" fmla="*/ 0 h 1324"/>
                <a:gd name="T12" fmla="*/ 473 w 523"/>
                <a:gd name="T13" fmla="*/ 4 h 1324"/>
                <a:gd name="T14" fmla="*/ 523 w 523"/>
                <a:gd name="T15" fmla="*/ 15 h 1324"/>
                <a:gd name="T16" fmla="*/ 523 w 523"/>
                <a:gd name="T17" fmla="*/ 150 h 1324"/>
                <a:gd name="T18" fmla="*/ 479 w 523"/>
                <a:gd name="T19" fmla="*/ 140 h 1324"/>
                <a:gd name="T20" fmla="*/ 435 w 523"/>
                <a:gd name="T21" fmla="*/ 137 h 1324"/>
                <a:gd name="T22" fmla="*/ 347 w 523"/>
                <a:gd name="T23" fmla="*/ 160 h 1324"/>
                <a:gd name="T24" fmla="*/ 316 w 523"/>
                <a:gd name="T25" fmla="*/ 244 h 1324"/>
                <a:gd name="T26" fmla="*/ 316 w 523"/>
                <a:gd name="T27" fmla="*/ 376 h 1324"/>
                <a:gd name="T28" fmla="*/ 499 w 523"/>
                <a:gd name="T29" fmla="*/ 376 h 1324"/>
                <a:gd name="T30" fmla="*/ 499 w 523"/>
                <a:gd name="T31" fmla="*/ 514 h 1324"/>
                <a:gd name="T32" fmla="*/ 316 w 523"/>
                <a:gd name="T33" fmla="*/ 514 h 1324"/>
                <a:gd name="T34" fmla="*/ 316 w 523"/>
                <a:gd name="T35" fmla="*/ 1324 h 1324"/>
                <a:gd name="T36" fmla="*/ 160 w 523"/>
                <a:gd name="T37" fmla="*/ 1324 h 1324"/>
                <a:gd name="T38" fmla="*/ 160 w 523"/>
                <a:gd name="T39" fmla="*/ 514 h 1324"/>
                <a:gd name="T40" fmla="*/ 0 w 523"/>
                <a:gd name="T41" fmla="*/ 514 h 1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23" h="1324">
                  <a:moveTo>
                    <a:pt x="0" y="514"/>
                  </a:moveTo>
                  <a:cubicBezTo>
                    <a:pt x="0" y="376"/>
                    <a:pt x="0" y="376"/>
                    <a:pt x="0" y="376"/>
                  </a:cubicBezTo>
                  <a:cubicBezTo>
                    <a:pt x="160" y="376"/>
                    <a:pt x="160" y="376"/>
                    <a:pt x="160" y="376"/>
                  </a:cubicBezTo>
                  <a:cubicBezTo>
                    <a:pt x="160" y="235"/>
                    <a:pt x="160" y="235"/>
                    <a:pt x="160" y="235"/>
                  </a:cubicBezTo>
                  <a:cubicBezTo>
                    <a:pt x="160" y="158"/>
                    <a:pt x="182" y="99"/>
                    <a:pt x="227" y="60"/>
                  </a:cubicBezTo>
                  <a:cubicBezTo>
                    <a:pt x="272" y="20"/>
                    <a:pt x="337" y="0"/>
                    <a:pt x="422" y="0"/>
                  </a:cubicBezTo>
                  <a:cubicBezTo>
                    <a:pt x="437" y="0"/>
                    <a:pt x="454" y="1"/>
                    <a:pt x="473" y="4"/>
                  </a:cubicBezTo>
                  <a:cubicBezTo>
                    <a:pt x="492" y="6"/>
                    <a:pt x="509" y="10"/>
                    <a:pt x="523" y="15"/>
                  </a:cubicBezTo>
                  <a:cubicBezTo>
                    <a:pt x="523" y="150"/>
                    <a:pt x="523" y="150"/>
                    <a:pt x="523" y="150"/>
                  </a:cubicBezTo>
                  <a:cubicBezTo>
                    <a:pt x="510" y="145"/>
                    <a:pt x="495" y="142"/>
                    <a:pt x="479" y="140"/>
                  </a:cubicBezTo>
                  <a:cubicBezTo>
                    <a:pt x="463" y="138"/>
                    <a:pt x="449" y="137"/>
                    <a:pt x="435" y="137"/>
                  </a:cubicBezTo>
                  <a:cubicBezTo>
                    <a:pt x="397" y="137"/>
                    <a:pt x="368" y="145"/>
                    <a:pt x="347" y="160"/>
                  </a:cubicBezTo>
                  <a:cubicBezTo>
                    <a:pt x="326" y="174"/>
                    <a:pt x="316" y="202"/>
                    <a:pt x="316" y="244"/>
                  </a:cubicBezTo>
                  <a:cubicBezTo>
                    <a:pt x="316" y="376"/>
                    <a:pt x="316" y="376"/>
                    <a:pt x="316" y="376"/>
                  </a:cubicBezTo>
                  <a:cubicBezTo>
                    <a:pt x="499" y="376"/>
                    <a:pt x="499" y="376"/>
                    <a:pt x="499" y="376"/>
                  </a:cubicBezTo>
                  <a:cubicBezTo>
                    <a:pt x="499" y="514"/>
                    <a:pt x="499" y="514"/>
                    <a:pt x="499" y="514"/>
                  </a:cubicBezTo>
                  <a:cubicBezTo>
                    <a:pt x="316" y="514"/>
                    <a:pt x="316" y="514"/>
                    <a:pt x="316" y="514"/>
                  </a:cubicBezTo>
                  <a:cubicBezTo>
                    <a:pt x="316" y="1324"/>
                    <a:pt x="316" y="1324"/>
                    <a:pt x="316" y="1324"/>
                  </a:cubicBezTo>
                  <a:cubicBezTo>
                    <a:pt x="160" y="1324"/>
                    <a:pt x="160" y="1324"/>
                    <a:pt x="160" y="1324"/>
                  </a:cubicBezTo>
                  <a:cubicBezTo>
                    <a:pt x="160" y="514"/>
                    <a:pt x="160" y="514"/>
                    <a:pt x="160" y="514"/>
                  </a:cubicBezTo>
                  <a:lnTo>
                    <a:pt x="0" y="514"/>
                  </a:lnTo>
                  <a:close/>
                </a:path>
              </a:pathLst>
            </a:custGeom>
            <a:solidFill>
              <a:srgbClr val="2466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5" name="Freeform 98"/>
            <p:cNvSpPr>
              <a:spLocks/>
            </p:cNvSpPr>
            <p:nvPr/>
          </p:nvSpPr>
          <p:spPr bwMode="auto">
            <a:xfrm>
              <a:off x="5176838" y="1531938"/>
              <a:ext cx="50800" cy="98425"/>
            </a:xfrm>
            <a:custGeom>
              <a:avLst/>
              <a:gdLst>
                <a:gd name="T0" fmla="*/ 146 w 499"/>
                <a:gd name="T1" fmla="*/ 24 h 972"/>
                <a:gd name="T2" fmla="*/ 146 w 499"/>
                <a:gd name="T3" fmla="*/ 224 h 972"/>
                <a:gd name="T4" fmla="*/ 150 w 499"/>
                <a:gd name="T5" fmla="*/ 224 h 972"/>
                <a:gd name="T6" fmla="*/ 289 w 499"/>
                <a:gd name="T7" fmla="*/ 53 h 972"/>
                <a:gd name="T8" fmla="*/ 499 w 499"/>
                <a:gd name="T9" fmla="*/ 2 h 972"/>
                <a:gd name="T10" fmla="*/ 499 w 499"/>
                <a:gd name="T11" fmla="*/ 167 h 972"/>
                <a:gd name="T12" fmla="*/ 339 w 499"/>
                <a:gd name="T13" fmla="*/ 193 h 972"/>
                <a:gd name="T14" fmla="*/ 233 w 499"/>
                <a:gd name="T15" fmla="*/ 268 h 972"/>
                <a:gd name="T16" fmla="*/ 174 w 499"/>
                <a:gd name="T17" fmla="*/ 388 h 972"/>
                <a:gd name="T18" fmla="*/ 156 w 499"/>
                <a:gd name="T19" fmla="*/ 550 h 972"/>
                <a:gd name="T20" fmla="*/ 156 w 499"/>
                <a:gd name="T21" fmla="*/ 972 h 972"/>
                <a:gd name="T22" fmla="*/ 0 w 499"/>
                <a:gd name="T23" fmla="*/ 972 h 972"/>
                <a:gd name="T24" fmla="*/ 0 w 499"/>
                <a:gd name="T25" fmla="*/ 24 h 972"/>
                <a:gd name="T26" fmla="*/ 146 w 499"/>
                <a:gd name="T27" fmla="*/ 24 h 9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99" h="972">
                  <a:moveTo>
                    <a:pt x="146" y="24"/>
                  </a:moveTo>
                  <a:cubicBezTo>
                    <a:pt x="146" y="224"/>
                    <a:pt x="146" y="224"/>
                    <a:pt x="146" y="224"/>
                  </a:cubicBezTo>
                  <a:cubicBezTo>
                    <a:pt x="150" y="224"/>
                    <a:pt x="150" y="224"/>
                    <a:pt x="150" y="224"/>
                  </a:cubicBezTo>
                  <a:cubicBezTo>
                    <a:pt x="188" y="147"/>
                    <a:pt x="234" y="90"/>
                    <a:pt x="289" y="53"/>
                  </a:cubicBezTo>
                  <a:cubicBezTo>
                    <a:pt x="345" y="17"/>
                    <a:pt x="414" y="0"/>
                    <a:pt x="499" y="2"/>
                  </a:cubicBezTo>
                  <a:cubicBezTo>
                    <a:pt x="499" y="167"/>
                    <a:pt x="499" y="167"/>
                    <a:pt x="499" y="167"/>
                  </a:cubicBezTo>
                  <a:cubicBezTo>
                    <a:pt x="436" y="167"/>
                    <a:pt x="383" y="176"/>
                    <a:pt x="339" y="193"/>
                  </a:cubicBezTo>
                  <a:cubicBezTo>
                    <a:pt x="295" y="210"/>
                    <a:pt x="259" y="235"/>
                    <a:pt x="233" y="268"/>
                  </a:cubicBezTo>
                  <a:cubicBezTo>
                    <a:pt x="206" y="301"/>
                    <a:pt x="186" y="341"/>
                    <a:pt x="174" y="388"/>
                  </a:cubicBezTo>
                  <a:cubicBezTo>
                    <a:pt x="162" y="435"/>
                    <a:pt x="156" y="489"/>
                    <a:pt x="156" y="550"/>
                  </a:cubicBezTo>
                  <a:cubicBezTo>
                    <a:pt x="156" y="972"/>
                    <a:pt x="156" y="972"/>
                    <a:pt x="156" y="972"/>
                  </a:cubicBezTo>
                  <a:cubicBezTo>
                    <a:pt x="0" y="972"/>
                    <a:pt x="0" y="972"/>
                    <a:pt x="0" y="972"/>
                  </a:cubicBezTo>
                  <a:cubicBezTo>
                    <a:pt x="0" y="24"/>
                    <a:pt x="0" y="24"/>
                    <a:pt x="0" y="24"/>
                  </a:cubicBezTo>
                  <a:lnTo>
                    <a:pt x="146" y="24"/>
                  </a:lnTo>
                  <a:close/>
                </a:path>
              </a:pathLst>
            </a:custGeom>
            <a:solidFill>
              <a:srgbClr val="2466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6" name="Freeform 99"/>
            <p:cNvSpPr>
              <a:spLocks noEditPoints="1"/>
            </p:cNvSpPr>
            <p:nvPr/>
          </p:nvSpPr>
          <p:spPr bwMode="auto">
            <a:xfrm>
              <a:off x="5233988" y="1531938"/>
              <a:ext cx="92075" cy="100013"/>
            </a:xfrm>
            <a:custGeom>
              <a:avLst/>
              <a:gdLst>
                <a:gd name="T0" fmla="*/ 29 w 921"/>
                <a:gd name="T1" fmla="*/ 302 h 991"/>
                <a:gd name="T2" fmla="*/ 117 w 921"/>
                <a:gd name="T3" fmla="*/ 144 h 991"/>
                <a:gd name="T4" fmla="*/ 262 w 921"/>
                <a:gd name="T5" fmla="*/ 38 h 991"/>
                <a:gd name="T6" fmla="*/ 460 w 921"/>
                <a:gd name="T7" fmla="*/ 0 h 991"/>
                <a:gd name="T8" fmla="*/ 659 w 921"/>
                <a:gd name="T9" fmla="*/ 38 h 991"/>
                <a:gd name="T10" fmla="*/ 803 w 921"/>
                <a:gd name="T11" fmla="*/ 144 h 991"/>
                <a:gd name="T12" fmla="*/ 891 w 921"/>
                <a:gd name="T13" fmla="*/ 302 h 991"/>
                <a:gd name="T14" fmla="*/ 921 w 921"/>
                <a:gd name="T15" fmla="*/ 497 h 991"/>
                <a:gd name="T16" fmla="*/ 891 w 921"/>
                <a:gd name="T17" fmla="*/ 692 h 991"/>
                <a:gd name="T18" fmla="*/ 803 w 921"/>
                <a:gd name="T19" fmla="*/ 848 h 991"/>
                <a:gd name="T20" fmla="*/ 659 w 921"/>
                <a:gd name="T21" fmla="*/ 953 h 991"/>
                <a:gd name="T22" fmla="*/ 460 w 921"/>
                <a:gd name="T23" fmla="*/ 991 h 991"/>
                <a:gd name="T24" fmla="*/ 262 w 921"/>
                <a:gd name="T25" fmla="*/ 953 h 991"/>
                <a:gd name="T26" fmla="*/ 117 w 921"/>
                <a:gd name="T27" fmla="*/ 848 h 991"/>
                <a:gd name="T28" fmla="*/ 29 w 921"/>
                <a:gd name="T29" fmla="*/ 692 h 991"/>
                <a:gd name="T30" fmla="*/ 0 w 921"/>
                <a:gd name="T31" fmla="*/ 497 h 991"/>
                <a:gd name="T32" fmla="*/ 29 w 921"/>
                <a:gd name="T33" fmla="*/ 302 h 991"/>
                <a:gd name="T34" fmla="*/ 188 w 921"/>
                <a:gd name="T35" fmla="*/ 650 h 991"/>
                <a:gd name="T36" fmla="*/ 251 w 921"/>
                <a:gd name="T37" fmla="*/ 762 h 991"/>
                <a:gd name="T38" fmla="*/ 345 w 921"/>
                <a:gd name="T39" fmla="*/ 831 h 991"/>
                <a:gd name="T40" fmla="*/ 460 w 921"/>
                <a:gd name="T41" fmla="*/ 855 h 991"/>
                <a:gd name="T42" fmla="*/ 575 w 921"/>
                <a:gd name="T43" fmla="*/ 831 h 991"/>
                <a:gd name="T44" fmla="*/ 669 w 921"/>
                <a:gd name="T45" fmla="*/ 762 h 991"/>
                <a:gd name="T46" fmla="*/ 733 w 921"/>
                <a:gd name="T47" fmla="*/ 650 h 991"/>
                <a:gd name="T48" fmla="*/ 755 w 921"/>
                <a:gd name="T49" fmla="*/ 497 h 991"/>
                <a:gd name="T50" fmla="*/ 733 w 921"/>
                <a:gd name="T51" fmla="*/ 344 h 991"/>
                <a:gd name="T52" fmla="*/ 669 w 921"/>
                <a:gd name="T53" fmla="*/ 231 h 991"/>
                <a:gd name="T54" fmla="*/ 575 w 921"/>
                <a:gd name="T55" fmla="*/ 161 h 991"/>
                <a:gd name="T56" fmla="*/ 460 w 921"/>
                <a:gd name="T57" fmla="*/ 138 h 991"/>
                <a:gd name="T58" fmla="*/ 345 w 921"/>
                <a:gd name="T59" fmla="*/ 161 h 991"/>
                <a:gd name="T60" fmla="*/ 251 w 921"/>
                <a:gd name="T61" fmla="*/ 231 h 991"/>
                <a:gd name="T62" fmla="*/ 188 w 921"/>
                <a:gd name="T63" fmla="*/ 344 h 991"/>
                <a:gd name="T64" fmla="*/ 165 w 921"/>
                <a:gd name="T65" fmla="*/ 497 h 991"/>
                <a:gd name="T66" fmla="*/ 188 w 921"/>
                <a:gd name="T67" fmla="*/ 650 h 9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21" h="991">
                  <a:moveTo>
                    <a:pt x="29" y="302"/>
                  </a:moveTo>
                  <a:cubicBezTo>
                    <a:pt x="49" y="241"/>
                    <a:pt x="78" y="189"/>
                    <a:pt x="117" y="144"/>
                  </a:cubicBezTo>
                  <a:cubicBezTo>
                    <a:pt x="156" y="99"/>
                    <a:pt x="204" y="64"/>
                    <a:pt x="262" y="38"/>
                  </a:cubicBezTo>
                  <a:cubicBezTo>
                    <a:pt x="319" y="13"/>
                    <a:pt x="385" y="0"/>
                    <a:pt x="460" y="0"/>
                  </a:cubicBezTo>
                  <a:cubicBezTo>
                    <a:pt x="536" y="0"/>
                    <a:pt x="602" y="13"/>
                    <a:pt x="659" y="38"/>
                  </a:cubicBezTo>
                  <a:cubicBezTo>
                    <a:pt x="716" y="64"/>
                    <a:pt x="764" y="99"/>
                    <a:pt x="803" y="144"/>
                  </a:cubicBezTo>
                  <a:cubicBezTo>
                    <a:pt x="842" y="189"/>
                    <a:pt x="872" y="241"/>
                    <a:pt x="891" y="302"/>
                  </a:cubicBezTo>
                  <a:cubicBezTo>
                    <a:pt x="911" y="362"/>
                    <a:pt x="921" y="427"/>
                    <a:pt x="921" y="497"/>
                  </a:cubicBezTo>
                  <a:cubicBezTo>
                    <a:pt x="921" y="567"/>
                    <a:pt x="911" y="632"/>
                    <a:pt x="891" y="692"/>
                  </a:cubicBezTo>
                  <a:cubicBezTo>
                    <a:pt x="872" y="752"/>
                    <a:pt x="842" y="804"/>
                    <a:pt x="803" y="848"/>
                  </a:cubicBezTo>
                  <a:cubicBezTo>
                    <a:pt x="764" y="893"/>
                    <a:pt x="716" y="928"/>
                    <a:pt x="659" y="953"/>
                  </a:cubicBezTo>
                  <a:cubicBezTo>
                    <a:pt x="602" y="978"/>
                    <a:pt x="536" y="991"/>
                    <a:pt x="460" y="991"/>
                  </a:cubicBezTo>
                  <a:cubicBezTo>
                    <a:pt x="385" y="991"/>
                    <a:pt x="319" y="978"/>
                    <a:pt x="262" y="953"/>
                  </a:cubicBezTo>
                  <a:cubicBezTo>
                    <a:pt x="204" y="928"/>
                    <a:pt x="156" y="893"/>
                    <a:pt x="117" y="848"/>
                  </a:cubicBezTo>
                  <a:cubicBezTo>
                    <a:pt x="78" y="804"/>
                    <a:pt x="49" y="752"/>
                    <a:pt x="29" y="692"/>
                  </a:cubicBezTo>
                  <a:cubicBezTo>
                    <a:pt x="9" y="632"/>
                    <a:pt x="0" y="567"/>
                    <a:pt x="0" y="497"/>
                  </a:cubicBezTo>
                  <a:cubicBezTo>
                    <a:pt x="0" y="427"/>
                    <a:pt x="9" y="362"/>
                    <a:pt x="29" y="302"/>
                  </a:cubicBezTo>
                  <a:close/>
                  <a:moveTo>
                    <a:pt x="188" y="650"/>
                  </a:moveTo>
                  <a:cubicBezTo>
                    <a:pt x="203" y="695"/>
                    <a:pt x="224" y="732"/>
                    <a:pt x="251" y="762"/>
                  </a:cubicBezTo>
                  <a:cubicBezTo>
                    <a:pt x="278" y="792"/>
                    <a:pt x="309" y="815"/>
                    <a:pt x="345" y="831"/>
                  </a:cubicBezTo>
                  <a:cubicBezTo>
                    <a:pt x="381" y="847"/>
                    <a:pt x="420" y="855"/>
                    <a:pt x="460" y="855"/>
                  </a:cubicBezTo>
                  <a:cubicBezTo>
                    <a:pt x="500" y="855"/>
                    <a:pt x="539" y="847"/>
                    <a:pt x="575" y="831"/>
                  </a:cubicBezTo>
                  <a:cubicBezTo>
                    <a:pt x="611" y="815"/>
                    <a:pt x="642" y="792"/>
                    <a:pt x="669" y="762"/>
                  </a:cubicBezTo>
                  <a:cubicBezTo>
                    <a:pt x="696" y="732"/>
                    <a:pt x="717" y="695"/>
                    <a:pt x="733" y="650"/>
                  </a:cubicBezTo>
                  <a:cubicBezTo>
                    <a:pt x="748" y="606"/>
                    <a:pt x="755" y="555"/>
                    <a:pt x="755" y="497"/>
                  </a:cubicBezTo>
                  <a:cubicBezTo>
                    <a:pt x="755" y="440"/>
                    <a:pt x="748" y="389"/>
                    <a:pt x="733" y="344"/>
                  </a:cubicBezTo>
                  <a:cubicBezTo>
                    <a:pt x="717" y="299"/>
                    <a:pt x="696" y="262"/>
                    <a:pt x="669" y="231"/>
                  </a:cubicBezTo>
                  <a:cubicBezTo>
                    <a:pt x="642" y="201"/>
                    <a:pt x="611" y="177"/>
                    <a:pt x="575" y="161"/>
                  </a:cubicBezTo>
                  <a:cubicBezTo>
                    <a:pt x="539" y="146"/>
                    <a:pt x="500" y="138"/>
                    <a:pt x="460" y="138"/>
                  </a:cubicBezTo>
                  <a:cubicBezTo>
                    <a:pt x="420" y="138"/>
                    <a:pt x="381" y="146"/>
                    <a:pt x="345" y="161"/>
                  </a:cubicBezTo>
                  <a:cubicBezTo>
                    <a:pt x="309" y="177"/>
                    <a:pt x="278" y="201"/>
                    <a:pt x="251" y="231"/>
                  </a:cubicBezTo>
                  <a:cubicBezTo>
                    <a:pt x="224" y="262"/>
                    <a:pt x="203" y="299"/>
                    <a:pt x="188" y="344"/>
                  </a:cubicBezTo>
                  <a:cubicBezTo>
                    <a:pt x="172" y="389"/>
                    <a:pt x="165" y="440"/>
                    <a:pt x="165" y="497"/>
                  </a:cubicBezTo>
                  <a:cubicBezTo>
                    <a:pt x="165" y="555"/>
                    <a:pt x="172" y="606"/>
                    <a:pt x="188" y="650"/>
                  </a:cubicBezTo>
                  <a:close/>
                </a:path>
              </a:pathLst>
            </a:custGeom>
            <a:solidFill>
              <a:srgbClr val="2466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7" name="Freeform 100"/>
            <p:cNvSpPr>
              <a:spLocks/>
            </p:cNvSpPr>
            <p:nvPr/>
          </p:nvSpPr>
          <p:spPr bwMode="auto">
            <a:xfrm>
              <a:off x="5345113" y="1531938"/>
              <a:ext cx="133350" cy="98425"/>
            </a:xfrm>
            <a:custGeom>
              <a:avLst/>
              <a:gdLst>
                <a:gd name="T0" fmla="*/ 147 w 1330"/>
                <a:gd name="T1" fmla="*/ 22 h 970"/>
                <a:gd name="T2" fmla="*/ 147 w 1330"/>
                <a:gd name="T3" fmla="*/ 161 h 970"/>
                <a:gd name="T4" fmla="*/ 150 w 1330"/>
                <a:gd name="T5" fmla="*/ 161 h 970"/>
                <a:gd name="T6" fmla="*/ 457 w 1330"/>
                <a:gd name="T7" fmla="*/ 0 h 970"/>
                <a:gd name="T8" fmla="*/ 616 w 1330"/>
                <a:gd name="T9" fmla="*/ 37 h 970"/>
                <a:gd name="T10" fmla="*/ 717 w 1330"/>
                <a:gd name="T11" fmla="*/ 161 h 970"/>
                <a:gd name="T12" fmla="*/ 843 w 1330"/>
                <a:gd name="T13" fmla="*/ 42 h 970"/>
                <a:gd name="T14" fmla="*/ 1014 w 1330"/>
                <a:gd name="T15" fmla="*/ 0 h 970"/>
                <a:gd name="T16" fmla="*/ 1144 w 1330"/>
                <a:gd name="T17" fmla="*/ 16 h 970"/>
                <a:gd name="T18" fmla="*/ 1243 w 1330"/>
                <a:gd name="T19" fmla="*/ 64 h 970"/>
                <a:gd name="T20" fmla="*/ 1307 w 1330"/>
                <a:gd name="T21" fmla="*/ 149 h 970"/>
                <a:gd name="T22" fmla="*/ 1330 w 1330"/>
                <a:gd name="T23" fmla="*/ 275 h 970"/>
                <a:gd name="T24" fmla="*/ 1330 w 1330"/>
                <a:gd name="T25" fmla="*/ 970 h 970"/>
                <a:gd name="T26" fmla="*/ 1174 w 1330"/>
                <a:gd name="T27" fmla="*/ 970 h 970"/>
                <a:gd name="T28" fmla="*/ 1174 w 1330"/>
                <a:gd name="T29" fmla="*/ 349 h 970"/>
                <a:gd name="T30" fmla="*/ 1167 w 1330"/>
                <a:gd name="T31" fmla="*/ 266 h 970"/>
                <a:gd name="T32" fmla="*/ 1139 w 1330"/>
                <a:gd name="T33" fmla="*/ 199 h 970"/>
                <a:gd name="T34" fmla="*/ 1083 w 1330"/>
                <a:gd name="T35" fmla="*/ 154 h 970"/>
                <a:gd name="T36" fmla="*/ 991 w 1330"/>
                <a:gd name="T37" fmla="*/ 138 h 970"/>
                <a:gd name="T38" fmla="*/ 809 w 1330"/>
                <a:gd name="T39" fmla="*/ 204 h 970"/>
                <a:gd name="T40" fmla="*/ 743 w 1330"/>
                <a:gd name="T41" fmla="*/ 380 h 970"/>
                <a:gd name="T42" fmla="*/ 743 w 1330"/>
                <a:gd name="T43" fmla="*/ 970 h 970"/>
                <a:gd name="T44" fmla="*/ 587 w 1330"/>
                <a:gd name="T45" fmla="*/ 970 h 970"/>
                <a:gd name="T46" fmla="*/ 587 w 1330"/>
                <a:gd name="T47" fmla="*/ 349 h 970"/>
                <a:gd name="T48" fmla="*/ 579 w 1330"/>
                <a:gd name="T49" fmla="*/ 264 h 970"/>
                <a:gd name="T50" fmla="*/ 550 w 1330"/>
                <a:gd name="T51" fmla="*/ 197 h 970"/>
                <a:gd name="T52" fmla="*/ 496 w 1330"/>
                <a:gd name="T53" fmla="*/ 153 h 970"/>
                <a:gd name="T54" fmla="*/ 409 w 1330"/>
                <a:gd name="T55" fmla="*/ 138 h 970"/>
                <a:gd name="T56" fmla="*/ 293 w 1330"/>
                <a:gd name="T57" fmla="*/ 165 h 970"/>
                <a:gd name="T58" fmla="*/ 214 w 1330"/>
                <a:gd name="T59" fmla="*/ 231 h 970"/>
                <a:gd name="T60" fmla="*/ 170 w 1330"/>
                <a:gd name="T61" fmla="*/ 311 h 970"/>
                <a:gd name="T62" fmla="*/ 156 w 1330"/>
                <a:gd name="T63" fmla="*/ 380 h 970"/>
                <a:gd name="T64" fmla="*/ 156 w 1330"/>
                <a:gd name="T65" fmla="*/ 970 h 970"/>
                <a:gd name="T66" fmla="*/ 0 w 1330"/>
                <a:gd name="T67" fmla="*/ 970 h 970"/>
                <a:gd name="T68" fmla="*/ 0 w 1330"/>
                <a:gd name="T69" fmla="*/ 22 h 970"/>
                <a:gd name="T70" fmla="*/ 147 w 1330"/>
                <a:gd name="T71" fmla="*/ 22 h 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330" h="970">
                  <a:moveTo>
                    <a:pt x="147" y="22"/>
                  </a:moveTo>
                  <a:cubicBezTo>
                    <a:pt x="147" y="161"/>
                    <a:pt x="147" y="161"/>
                    <a:pt x="147" y="161"/>
                  </a:cubicBezTo>
                  <a:cubicBezTo>
                    <a:pt x="150" y="161"/>
                    <a:pt x="150" y="161"/>
                    <a:pt x="150" y="161"/>
                  </a:cubicBezTo>
                  <a:cubicBezTo>
                    <a:pt x="221" y="54"/>
                    <a:pt x="323" y="0"/>
                    <a:pt x="457" y="0"/>
                  </a:cubicBezTo>
                  <a:cubicBezTo>
                    <a:pt x="515" y="0"/>
                    <a:pt x="569" y="12"/>
                    <a:pt x="616" y="37"/>
                  </a:cubicBezTo>
                  <a:cubicBezTo>
                    <a:pt x="664" y="61"/>
                    <a:pt x="698" y="103"/>
                    <a:pt x="717" y="161"/>
                  </a:cubicBezTo>
                  <a:cubicBezTo>
                    <a:pt x="749" y="110"/>
                    <a:pt x="791" y="70"/>
                    <a:pt x="843" y="42"/>
                  </a:cubicBezTo>
                  <a:cubicBezTo>
                    <a:pt x="895" y="14"/>
                    <a:pt x="952" y="0"/>
                    <a:pt x="1014" y="0"/>
                  </a:cubicBezTo>
                  <a:cubicBezTo>
                    <a:pt x="1062" y="0"/>
                    <a:pt x="1105" y="5"/>
                    <a:pt x="1144" y="16"/>
                  </a:cubicBezTo>
                  <a:cubicBezTo>
                    <a:pt x="1182" y="26"/>
                    <a:pt x="1215" y="42"/>
                    <a:pt x="1243" y="64"/>
                  </a:cubicBezTo>
                  <a:cubicBezTo>
                    <a:pt x="1270" y="86"/>
                    <a:pt x="1292" y="115"/>
                    <a:pt x="1307" y="149"/>
                  </a:cubicBezTo>
                  <a:cubicBezTo>
                    <a:pt x="1322" y="184"/>
                    <a:pt x="1330" y="226"/>
                    <a:pt x="1330" y="275"/>
                  </a:cubicBezTo>
                  <a:cubicBezTo>
                    <a:pt x="1330" y="970"/>
                    <a:pt x="1330" y="970"/>
                    <a:pt x="1330" y="970"/>
                  </a:cubicBezTo>
                  <a:cubicBezTo>
                    <a:pt x="1174" y="970"/>
                    <a:pt x="1174" y="970"/>
                    <a:pt x="1174" y="970"/>
                  </a:cubicBezTo>
                  <a:cubicBezTo>
                    <a:pt x="1174" y="349"/>
                    <a:pt x="1174" y="349"/>
                    <a:pt x="1174" y="349"/>
                  </a:cubicBezTo>
                  <a:cubicBezTo>
                    <a:pt x="1174" y="319"/>
                    <a:pt x="1172" y="292"/>
                    <a:pt x="1167" y="266"/>
                  </a:cubicBezTo>
                  <a:cubicBezTo>
                    <a:pt x="1162" y="240"/>
                    <a:pt x="1153" y="218"/>
                    <a:pt x="1139" y="199"/>
                  </a:cubicBezTo>
                  <a:cubicBezTo>
                    <a:pt x="1126" y="180"/>
                    <a:pt x="1107" y="165"/>
                    <a:pt x="1083" y="154"/>
                  </a:cubicBezTo>
                  <a:cubicBezTo>
                    <a:pt x="1059" y="143"/>
                    <a:pt x="1029" y="138"/>
                    <a:pt x="991" y="138"/>
                  </a:cubicBezTo>
                  <a:cubicBezTo>
                    <a:pt x="914" y="138"/>
                    <a:pt x="853" y="160"/>
                    <a:pt x="809" y="204"/>
                  </a:cubicBezTo>
                  <a:cubicBezTo>
                    <a:pt x="765" y="248"/>
                    <a:pt x="743" y="306"/>
                    <a:pt x="743" y="380"/>
                  </a:cubicBezTo>
                  <a:cubicBezTo>
                    <a:pt x="743" y="970"/>
                    <a:pt x="743" y="970"/>
                    <a:pt x="743" y="970"/>
                  </a:cubicBezTo>
                  <a:cubicBezTo>
                    <a:pt x="587" y="970"/>
                    <a:pt x="587" y="970"/>
                    <a:pt x="587" y="970"/>
                  </a:cubicBezTo>
                  <a:cubicBezTo>
                    <a:pt x="587" y="349"/>
                    <a:pt x="587" y="349"/>
                    <a:pt x="587" y="349"/>
                  </a:cubicBezTo>
                  <a:cubicBezTo>
                    <a:pt x="587" y="318"/>
                    <a:pt x="584" y="290"/>
                    <a:pt x="579" y="264"/>
                  </a:cubicBezTo>
                  <a:cubicBezTo>
                    <a:pt x="573" y="238"/>
                    <a:pt x="564" y="216"/>
                    <a:pt x="550" y="197"/>
                  </a:cubicBezTo>
                  <a:cubicBezTo>
                    <a:pt x="537" y="178"/>
                    <a:pt x="519" y="164"/>
                    <a:pt x="496" y="153"/>
                  </a:cubicBezTo>
                  <a:cubicBezTo>
                    <a:pt x="474" y="143"/>
                    <a:pt x="445" y="138"/>
                    <a:pt x="409" y="138"/>
                  </a:cubicBezTo>
                  <a:cubicBezTo>
                    <a:pt x="364" y="138"/>
                    <a:pt x="325" y="147"/>
                    <a:pt x="293" y="165"/>
                  </a:cubicBezTo>
                  <a:cubicBezTo>
                    <a:pt x="260" y="183"/>
                    <a:pt x="234" y="205"/>
                    <a:pt x="214" y="231"/>
                  </a:cubicBezTo>
                  <a:cubicBezTo>
                    <a:pt x="194" y="257"/>
                    <a:pt x="179" y="283"/>
                    <a:pt x="170" y="311"/>
                  </a:cubicBezTo>
                  <a:cubicBezTo>
                    <a:pt x="161" y="338"/>
                    <a:pt x="156" y="361"/>
                    <a:pt x="156" y="380"/>
                  </a:cubicBezTo>
                  <a:cubicBezTo>
                    <a:pt x="156" y="970"/>
                    <a:pt x="156" y="970"/>
                    <a:pt x="156" y="970"/>
                  </a:cubicBezTo>
                  <a:cubicBezTo>
                    <a:pt x="0" y="970"/>
                    <a:pt x="0" y="970"/>
                    <a:pt x="0" y="970"/>
                  </a:cubicBezTo>
                  <a:cubicBezTo>
                    <a:pt x="0" y="22"/>
                    <a:pt x="0" y="22"/>
                    <a:pt x="0" y="22"/>
                  </a:cubicBezTo>
                  <a:lnTo>
                    <a:pt x="147" y="22"/>
                  </a:lnTo>
                  <a:close/>
                </a:path>
              </a:pathLst>
            </a:custGeom>
            <a:solidFill>
              <a:srgbClr val="2466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8" name="Freeform 101"/>
            <p:cNvSpPr>
              <a:spLocks/>
            </p:cNvSpPr>
            <p:nvPr/>
          </p:nvSpPr>
          <p:spPr bwMode="auto">
            <a:xfrm>
              <a:off x="5541963" y="1506538"/>
              <a:ext cx="50800" cy="123825"/>
            </a:xfrm>
            <a:custGeom>
              <a:avLst/>
              <a:gdLst>
                <a:gd name="T0" fmla="*/ 506 w 506"/>
                <a:gd name="T1" fmla="*/ 284 h 1232"/>
                <a:gd name="T2" fmla="*/ 506 w 506"/>
                <a:gd name="T3" fmla="*/ 422 h 1232"/>
                <a:gd name="T4" fmla="*/ 317 w 506"/>
                <a:gd name="T5" fmla="*/ 422 h 1232"/>
                <a:gd name="T6" fmla="*/ 317 w 506"/>
                <a:gd name="T7" fmla="*/ 1010 h 1232"/>
                <a:gd name="T8" fmla="*/ 322 w 506"/>
                <a:gd name="T9" fmla="*/ 1054 h 1232"/>
                <a:gd name="T10" fmla="*/ 339 w 506"/>
                <a:gd name="T11" fmla="*/ 1080 h 1232"/>
                <a:gd name="T12" fmla="*/ 375 w 506"/>
                <a:gd name="T13" fmla="*/ 1092 h 1232"/>
                <a:gd name="T14" fmla="*/ 435 w 506"/>
                <a:gd name="T15" fmla="*/ 1095 h 1232"/>
                <a:gd name="T16" fmla="*/ 506 w 506"/>
                <a:gd name="T17" fmla="*/ 1095 h 1232"/>
                <a:gd name="T18" fmla="*/ 506 w 506"/>
                <a:gd name="T19" fmla="*/ 1232 h 1232"/>
                <a:gd name="T20" fmla="*/ 387 w 506"/>
                <a:gd name="T21" fmla="*/ 1232 h 1232"/>
                <a:gd name="T22" fmla="*/ 283 w 506"/>
                <a:gd name="T23" fmla="*/ 1224 h 1232"/>
                <a:gd name="T24" fmla="*/ 213 w 506"/>
                <a:gd name="T25" fmla="*/ 1194 h 1232"/>
                <a:gd name="T26" fmla="*/ 174 w 506"/>
                <a:gd name="T27" fmla="*/ 1132 h 1232"/>
                <a:gd name="T28" fmla="*/ 161 w 506"/>
                <a:gd name="T29" fmla="*/ 1025 h 1232"/>
                <a:gd name="T30" fmla="*/ 161 w 506"/>
                <a:gd name="T31" fmla="*/ 422 h 1232"/>
                <a:gd name="T32" fmla="*/ 0 w 506"/>
                <a:gd name="T33" fmla="*/ 422 h 1232"/>
                <a:gd name="T34" fmla="*/ 0 w 506"/>
                <a:gd name="T35" fmla="*/ 284 h 1232"/>
                <a:gd name="T36" fmla="*/ 161 w 506"/>
                <a:gd name="T37" fmla="*/ 284 h 1232"/>
                <a:gd name="T38" fmla="*/ 161 w 506"/>
                <a:gd name="T39" fmla="*/ 0 h 1232"/>
                <a:gd name="T40" fmla="*/ 317 w 506"/>
                <a:gd name="T41" fmla="*/ 0 h 1232"/>
                <a:gd name="T42" fmla="*/ 317 w 506"/>
                <a:gd name="T43" fmla="*/ 284 h 1232"/>
                <a:gd name="T44" fmla="*/ 506 w 506"/>
                <a:gd name="T45" fmla="*/ 284 h 1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06" h="1232">
                  <a:moveTo>
                    <a:pt x="506" y="284"/>
                  </a:moveTo>
                  <a:cubicBezTo>
                    <a:pt x="506" y="422"/>
                    <a:pt x="506" y="422"/>
                    <a:pt x="506" y="422"/>
                  </a:cubicBezTo>
                  <a:cubicBezTo>
                    <a:pt x="317" y="422"/>
                    <a:pt x="317" y="422"/>
                    <a:pt x="317" y="422"/>
                  </a:cubicBezTo>
                  <a:cubicBezTo>
                    <a:pt x="317" y="1010"/>
                    <a:pt x="317" y="1010"/>
                    <a:pt x="317" y="1010"/>
                  </a:cubicBezTo>
                  <a:cubicBezTo>
                    <a:pt x="317" y="1029"/>
                    <a:pt x="319" y="1043"/>
                    <a:pt x="322" y="1054"/>
                  </a:cubicBezTo>
                  <a:cubicBezTo>
                    <a:pt x="325" y="1065"/>
                    <a:pt x="331" y="1074"/>
                    <a:pt x="339" y="1080"/>
                  </a:cubicBezTo>
                  <a:cubicBezTo>
                    <a:pt x="348" y="1086"/>
                    <a:pt x="360" y="1090"/>
                    <a:pt x="375" y="1092"/>
                  </a:cubicBezTo>
                  <a:cubicBezTo>
                    <a:pt x="390" y="1094"/>
                    <a:pt x="410" y="1095"/>
                    <a:pt x="435" y="1095"/>
                  </a:cubicBezTo>
                  <a:cubicBezTo>
                    <a:pt x="506" y="1095"/>
                    <a:pt x="506" y="1095"/>
                    <a:pt x="506" y="1095"/>
                  </a:cubicBezTo>
                  <a:cubicBezTo>
                    <a:pt x="506" y="1232"/>
                    <a:pt x="506" y="1232"/>
                    <a:pt x="506" y="1232"/>
                  </a:cubicBezTo>
                  <a:cubicBezTo>
                    <a:pt x="387" y="1232"/>
                    <a:pt x="387" y="1232"/>
                    <a:pt x="387" y="1232"/>
                  </a:cubicBezTo>
                  <a:cubicBezTo>
                    <a:pt x="346" y="1232"/>
                    <a:pt x="312" y="1230"/>
                    <a:pt x="283" y="1224"/>
                  </a:cubicBezTo>
                  <a:cubicBezTo>
                    <a:pt x="254" y="1219"/>
                    <a:pt x="231" y="1209"/>
                    <a:pt x="213" y="1194"/>
                  </a:cubicBezTo>
                  <a:cubicBezTo>
                    <a:pt x="196" y="1179"/>
                    <a:pt x="183" y="1158"/>
                    <a:pt x="174" y="1132"/>
                  </a:cubicBezTo>
                  <a:cubicBezTo>
                    <a:pt x="165" y="1105"/>
                    <a:pt x="161" y="1069"/>
                    <a:pt x="161" y="1025"/>
                  </a:cubicBezTo>
                  <a:cubicBezTo>
                    <a:pt x="161" y="422"/>
                    <a:pt x="161" y="422"/>
                    <a:pt x="161" y="422"/>
                  </a:cubicBezTo>
                  <a:cubicBezTo>
                    <a:pt x="0" y="422"/>
                    <a:pt x="0" y="422"/>
                    <a:pt x="0" y="422"/>
                  </a:cubicBezTo>
                  <a:cubicBezTo>
                    <a:pt x="0" y="284"/>
                    <a:pt x="0" y="284"/>
                    <a:pt x="0" y="284"/>
                  </a:cubicBezTo>
                  <a:cubicBezTo>
                    <a:pt x="161" y="284"/>
                    <a:pt x="161" y="284"/>
                    <a:pt x="161" y="284"/>
                  </a:cubicBezTo>
                  <a:cubicBezTo>
                    <a:pt x="161" y="0"/>
                    <a:pt x="161" y="0"/>
                    <a:pt x="161" y="0"/>
                  </a:cubicBezTo>
                  <a:cubicBezTo>
                    <a:pt x="317" y="0"/>
                    <a:pt x="317" y="0"/>
                    <a:pt x="317" y="0"/>
                  </a:cubicBezTo>
                  <a:cubicBezTo>
                    <a:pt x="317" y="284"/>
                    <a:pt x="317" y="284"/>
                    <a:pt x="317" y="284"/>
                  </a:cubicBezTo>
                  <a:lnTo>
                    <a:pt x="506" y="284"/>
                  </a:lnTo>
                  <a:close/>
                </a:path>
              </a:pathLst>
            </a:custGeom>
            <a:solidFill>
              <a:srgbClr val="2466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9" name="Freeform 102"/>
            <p:cNvSpPr>
              <a:spLocks/>
            </p:cNvSpPr>
            <p:nvPr/>
          </p:nvSpPr>
          <p:spPr bwMode="auto">
            <a:xfrm>
              <a:off x="5611813" y="1498600"/>
              <a:ext cx="77788" cy="131763"/>
            </a:xfrm>
            <a:custGeom>
              <a:avLst/>
              <a:gdLst>
                <a:gd name="T0" fmla="*/ 156 w 785"/>
                <a:gd name="T1" fmla="*/ 0 h 1309"/>
                <a:gd name="T2" fmla="*/ 156 w 785"/>
                <a:gd name="T3" fmla="*/ 500 h 1309"/>
                <a:gd name="T4" fmla="*/ 159 w 785"/>
                <a:gd name="T5" fmla="*/ 500 h 1309"/>
                <a:gd name="T6" fmla="*/ 211 w 785"/>
                <a:gd name="T7" fmla="*/ 426 h 1309"/>
                <a:gd name="T8" fmla="*/ 285 w 785"/>
                <a:gd name="T9" fmla="*/ 377 h 1309"/>
                <a:gd name="T10" fmla="*/ 371 w 785"/>
                <a:gd name="T11" fmla="*/ 348 h 1309"/>
                <a:gd name="T12" fmla="*/ 458 w 785"/>
                <a:gd name="T13" fmla="*/ 339 h 1309"/>
                <a:gd name="T14" fmla="*/ 614 w 785"/>
                <a:gd name="T15" fmla="*/ 365 h 1309"/>
                <a:gd name="T16" fmla="*/ 715 w 785"/>
                <a:gd name="T17" fmla="*/ 436 h 1309"/>
                <a:gd name="T18" fmla="*/ 769 w 785"/>
                <a:gd name="T19" fmla="*/ 545 h 1309"/>
                <a:gd name="T20" fmla="*/ 785 w 785"/>
                <a:gd name="T21" fmla="*/ 686 h 1309"/>
                <a:gd name="T22" fmla="*/ 785 w 785"/>
                <a:gd name="T23" fmla="*/ 1309 h 1309"/>
                <a:gd name="T24" fmla="*/ 629 w 785"/>
                <a:gd name="T25" fmla="*/ 1309 h 1309"/>
                <a:gd name="T26" fmla="*/ 629 w 785"/>
                <a:gd name="T27" fmla="*/ 667 h 1309"/>
                <a:gd name="T28" fmla="*/ 578 w 785"/>
                <a:gd name="T29" fmla="*/ 528 h 1309"/>
                <a:gd name="T30" fmla="*/ 436 w 785"/>
                <a:gd name="T31" fmla="*/ 477 h 1309"/>
                <a:gd name="T32" fmla="*/ 312 w 785"/>
                <a:gd name="T33" fmla="*/ 499 h 1309"/>
                <a:gd name="T34" fmla="*/ 225 w 785"/>
                <a:gd name="T35" fmla="*/ 561 h 1309"/>
                <a:gd name="T36" fmla="*/ 173 w 785"/>
                <a:gd name="T37" fmla="*/ 655 h 1309"/>
                <a:gd name="T38" fmla="*/ 156 w 785"/>
                <a:gd name="T39" fmla="*/ 774 h 1309"/>
                <a:gd name="T40" fmla="*/ 156 w 785"/>
                <a:gd name="T41" fmla="*/ 1309 h 1309"/>
                <a:gd name="T42" fmla="*/ 0 w 785"/>
                <a:gd name="T43" fmla="*/ 1309 h 1309"/>
                <a:gd name="T44" fmla="*/ 0 w 785"/>
                <a:gd name="T45" fmla="*/ 0 h 1309"/>
                <a:gd name="T46" fmla="*/ 156 w 785"/>
                <a:gd name="T47" fmla="*/ 0 h 1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85" h="1309">
                  <a:moveTo>
                    <a:pt x="156" y="0"/>
                  </a:moveTo>
                  <a:cubicBezTo>
                    <a:pt x="156" y="500"/>
                    <a:pt x="156" y="500"/>
                    <a:pt x="156" y="500"/>
                  </a:cubicBezTo>
                  <a:cubicBezTo>
                    <a:pt x="159" y="500"/>
                    <a:pt x="159" y="500"/>
                    <a:pt x="159" y="500"/>
                  </a:cubicBezTo>
                  <a:cubicBezTo>
                    <a:pt x="171" y="471"/>
                    <a:pt x="189" y="446"/>
                    <a:pt x="211" y="426"/>
                  </a:cubicBezTo>
                  <a:cubicBezTo>
                    <a:pt x="233" y="406"/>
                    <a:pt x="257" y="389"/>
                    <a:pt x="285" y="377"/>
                  </a:cubicBezTo>
                  <a:cubicBezTo>
                    <a:pt x="312" y="364"/>
                    <a:pt x="341" y="354"/>
                    <a:pt x="371" y="348"/>
                  </a:cubicBezTo>
                  <a:cubicBezTo>
                    <a:pt x="401" y="342"/>
                    <a:pt x="430" y="339"/>
                    <a:pt x="458" y="339"/>
                  </a:cubicBezTo>
                  <a:cubicBezTo>
                    <a:pt x="521" y="339"/>
                    <a:pt x="573" y="348"/>
                    <a:pt x="614" y="365"/>
                  </a:cubicBezTo>
                  <a:cubicBezTo>
                    <a:pt x="656" y="382"/>
                    <a:pt x="689" y="406"/>
                    <a:pt x="715" y="436"/>
                  </a:cubicBezTo>
                  <a:cubicBezTo>
                    <a:pt x="741" y="467"/>
                    <a:pt x="759" y="503"/>
                    <a:pt x="769" y="545"/>
                  </a:cubicBezTo>
                  <a:cubicBezTo>
                    <a:pt x="780" y="588"/>
                    <a:pt x="785" y="634"/>
                    <a:pt x="785" y="686"/>
                  </a:cubicBezTo>
                  <a:cubicBezTo>
                    <a:pt x="785" y="1309"/>
                    <a:pt x="785" y="1309"/>
                    <a:pt x="785" y="1309"/>
                  </a:cubicBezTo>
                  <a:cubicBezTo>
                    <a:pt x="629" y="1309"/>
                    <a:pt x="629" y="1309"/>
                    <a:pt x="629" y="1309"/>
                  </a:cubicBezTo>
                  <a:cubicBezTo>
                    <a:pt x="629" y="667"/>
                    <a:pt x="629" y="667"/>
                    <a:pt x="629" y="667"/>
                  </a:cubicBezTo>
                  <a:cubicBezTo>
                    <a:pt x="629" y="609"/>
                    <a:pt x="612" y="562"/>
                    <a:pt x="578" y="528"/>
                  </a:cubicBezTo>
                  <a:cubicBezTo>
                    <a:pt x="543" y="494"/>
                    <a:pt x="496" y="477"/>
                    <a:pt x="436" y="477"/>
                  </a:cubicBezTo>
                  <a:cubicBezTo>
                    <a:pt x="389" y="477"/>
                    <a:pt x="347" y="484"/>
                    <a:pt x="312" y="499"/>
                  </a:cubicBezTo>
                  <a:cubicBezTo>
                    <a:pt x="278" y="513"/>
                    <a:pt x="249" y="534"/>
                    <a:pt x="225" y="561"/>
                  </a:cubicBezTo>
                  <a:cubicBezTo>
                    <a:pt x="202" y="588"/>
                    <a:pt x="185" y="619"/>
                    <a:pt x="173" y="655"/>
                  </a:cubicBezTo>
                  <a:cubicBezTo>
                    <a:pt x="161" y="692"/>
                    <a:pt x="156" y="731"/>
                    <a:pt x="156" y="774"/>
                  </a:cubicBezTo>
                  <a:cubicBezTo>
                    <a:pt x="156" y="1309"/>
                    <a:pt x="156" y="1309"/>
                    <a:pt x="156" y="1309"/>
                  </a:cubicBezTo>
                  <a:cubicBezTo>
                    <a:pt x="0" y="1309"/>
                    <a:pt x="0" y="1309"/>
                    <a:pt x="0" y="1309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56" y="0"/>
                  </a:lnTo>
                  <a:close/>
                </a:path>
              </a:pathLst>
            </a:custGeom>
            <a:solidFill>
              <a:srgbClr val="2466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0" name="Freeform 103"/>
            <p:cNvSpPr>
              <a:spLocks noEditPoints="1"/>
            </p:cNvSpPr>
            <p:nvPr/>
          </p:nvSpPr>
          <p:spPr bwMode="auto">
            <a:xfrm>
              <a:off x="5710238" y="1531938"/>
              <a:ext cx="87313" cy="100013"/>
            </a:xfrm>
            <a:custGeom>
              <a:avLst/>
              <a:gdLst>
                <a:gd name="T0" fmla="*/ 722 w 877"/>
                <a:gd name="T1" fmla="*/ 910 h 991"/>
                <a:gd name="T2" fmla="*/ 455 w 877"/>
                <a:gd name="T3" fmla="*/ 991 h 991"/>
                <a:gd name="T4" fmla="*/ 257 w 877"/>
                <a:gd name="T5" fmla="*/ 954 h 991"/>
                <a:gd name="T6" fmla="*/ 117 w 877"/>
                <a:gd name="T7" fmla="*/ 851 h 991"/>
                <a:gd name="T8" fmla="*/ 32 w 877"/>
                <a:gd name="T9" fmla="*/ 693 h 991"/>
                <a:gd name="T10" fmla="*/ 0 w 877"/>
                <a:gd name="T11" fmla="*/ 493 h 991"/>
                <a:gd name="T12" fmla="*/ 33 w 877"/>
                <a:gd name="T13" fmla="*/ 295 h 991"/>
                <a:gd name="T14" fmla="*/ 125 w 877"/>
                <a:gd name="T15" fmla="*/ 139 h 991"/>
                <a:gd name="T16" fmla="*/ 267 w 877"/>
                <a:gd name="T17" fmla="*/ 37 h 991"/>
                <a:gd name="T18" fmla="*/ 445 w 877"/>
                <a:gd name="T19" fmla="*/ 0 h 991"/>
                <a:gd name="T20" fmla="*/ 655 w 877"/>
                <a:gd name="T21" fmla="*/ 52 h 991"/>
                <a:gd name="T22" fmla="*/ 789 w 877"/>
                <a:gd name="T23" fmla="*/ 185 h 991"/>
                <a:gd name="T24" fmla="*/ 859 w 877"/>
                <a:gd name="T25" fmla="*/ 361 h 991"/>
                <a:gd name="T26" fmla="*/ 875 w 877"/>
                <a:gd name="T27" fmla="*/ 543 h 991"/>
                <a:gd name="T28" fmla="*/ 165 w 877"/>
                <a:gd name="T29" fmla="*/ 543 h 991"/>
                <a:gd name="T30" fmla="*/ 179 w 877"/>
                <a:gd name="T31" fmla="*/ 661 h 991"/>
                <a:gd name="T32" fmla="*/ 233 w 877"/>
                <a:gd name="T33" fmla="*/ 760 h 991"/>
                <a:gd name="T34" fmla="*/ 326 w 877"/>
                <a:gd name="T35" fmla="*/ 829 h 991"/>
                <a:gd name="T36" fmla="*/ 460 w 877"/>
                <a:gd name="T37" fmla="*/ 855 h 991"/>
                <a:gd name="T38" fmla="*/ 622 w 877"/>
                <a:gd name="T39" fmla="*/ 809 h 991"/>
                <a:gd name="T40" fmla="*/ 706 w 877"/>
                <a:gd name="T41" fmla="*/ 670 h 991"/>
                <a:gd name="T42" fmla="*/ 860 w 877"/>
                <a:gd name="T43" fmla="*/ 670 h 991"/>
                <a:gd name="T44" fmla="*/ 722 w 877"/>
                <a:gd name="T45" fmla="*/ 910 h 991"/>
                <a:gd name="T46" fmla="*/ 685 w 877"/>
                <a:gd name="T47" fmla="*/ 301 h 991"/>
                <a:gd name="T48" fmla="*/ 628 w 877"/>
                <a:gd name="T49" fmla="*/ 216 h 991"/>
                <a:gd name="T50" fmla="*/ 544 w 877"/>
                <a:gd name="T51" fmla="*/ 159 h 991"/>
                <a:gd name="T52" fmla="*/ 436 w 877"/>
                <a:gd name="T53" fmla="*/ 138 h 991"/>
                <a:gd name="T54" fmla="*/ 327 w 877"/>
                <a:gd name="T55" fmla="*/ 159 h 991"/>
                <a:gd name="T56" fmla="*/ 244 w 877"/>
                <a:gd name="T57" fmla="*/ 216 h 991"/>
                <a:gd name="T58" fmla="*/ 189 w 877"/>
                <a:gd name="T59" fmla="*/ 302 h 991"/>
                <a:gd name="T60" fmla="*/ 165 w 877"/>
                <a:gd name="T61" fmla="*/ 405 h 991"/>
                <a:gd name="T62" fmla="*/ 710 w 877"/>
                <a:gd name="T63" fmla="*/ 405 h 991"/>
                <a:gd name="T64" fmla="*/ 685 w 877"/>
                <a:gd name="T65" fmla="*/ 301 h 9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77" h="991">
                  <a:moveTo>
                    <a:pt x="722" y="910"/>
                  </a:moveTo>
                  <a:cubicBezTo>
                    <a:pt x="651" y="964"/>
                    <a:pt x="562" y="991"/>
                    <a:pt x="455" y="991"/>
                  </a:cubicBezTo>
                  <a:cubicBezTo>
                    <a:pt x="379" y="991"/>
                    <a:pt x="313" y="978"/>
                    <a:pt x="257" y="954"/>
                  </a:cubicBezTo>
                  <a:cubicBezTo>
                    <a:pt x="202" y="929"/>
                    <a:pt x="155" y="895"/>
                    <a:pt x="117" y="851"/>
                  </a:cubicBezTo>
                  <a:cubicBezTo>
                    <a:pt x="79" y="807"/>
                    <a:pt x="51" y="755"/>
                    <a:pt x="32" y="693"/>
                  </a:cubicBezTo>
                  <a:cubicBezTo>
                    <a:pt x="13" y="632"/>
                    <a:pt x="2" y="566"/>
                    <a:pt x="0" y="493"/>
                  </a:cubicBezTo>
                  <a:cubicBezTo>
                    <a:pt x="0" y="421"/>
                    <a:pt x="11" y="355"/>
                    <a:pt x="33" y="295"/>
                  </a:cubicBezTo>
                  <a:cubicBezTo>
                    <a:pt x="55" y="235"/>
                    <a:pt x="86" y="183"/>
                    <a:pt x="125" y="139"/>
                  </a:cubicBezTo>
                  <a:cubicBezTo>
                    <a:pt x="165" y="95"/>
                    <a:pt x="212" y="61"/>
                    <a:pt x="267" y="37"/>
                  </a:cubicBezTo>
                  <a:cubicBezTo>
                    <a:pt x="321" y="12"/>
                    <a:pt x="381" y="0"/>
                    <a:pt x="445" y="0"/>
                  </a:cubicBezTo>
                  <a:cubicBezTo>
                    <a:pt x="530" y="0"/>
                    <a:pt x="600" y="17"/>
                    <a:pt x="655" y="52"/>
                  </a:cubicBezTo>
                  <a:cubicBezTo>
                    <a:pt x="711" y="87"/>
                    <a:pt x="756" y="131"/>
                    <a:pt x="789" y="185"/>
                  </a:cubicBezTo>
                  <a:cubicBezTo>
                    <a:pt x="823" y="239"/>
                    <a:pt x="846" y="298"/>
                    <a:pt x="859" y="361"/>
                  </a:cubicBezTo>
                  <a:cubicBezTo>
                    <a:pt x="872" y="425"/>
                    <a:pt x="877" y="486"/>
                    <a:pt x="875" y="543"/>
                  </a:cubicBezTo>
                  <a:cubicBezTo>
                    <a:pt x="165" y="543"/>
                    <a:pt x="165" y="543"/>
                    <a:pt x="165" y="543"/>
                  </a:cubicBezTo>
                  <a:cubicBezTo>
                    <a:pt x="164" y="585"/>
                    <a:pt x="168" y="624"/>
                    <a:pt x="179" y="661"/>
                  </a:cubicBezTo>
                  <a:cubicBezTo>
                    <a:pt x="190" y="699"/>
                    <a:pt x="208" y="732"/>
                    <a:pt x="233" y="760"/>
                  </a:cubicBezTo>
                  <a:cubicBezTo>
                    <a:pt x="257" y="789"/>
                    <a:pt x="288" y="812"/>
                    <a:pt x="326" y="829"/>
                  </a:cubicBezTo>
                  <a:cubicBezTo>
                    <a:pt x="364" y="846"/>
                    <a:pt x="409" y="855"/>
                    <a:pt x="460" y="855"/>
                  </a:cubicBezTo>
                  <a:cubicBezTo>
                    <a:pt x="526" y="855"/>
                    <a:pt x="580" y="840"/>
                    <a:pt x="622" y="809"/>
                  </a:cubicBezTo>
                  <a:cubicBezTo>
                    <a:pt x="665" y="778"/>
                    <a:pt x="692" y="732"/>
                    <a:pt x="706" y="670"/>
                  </a:cubicBezTo>
                  <a:cubicBezTo>
                    <a:pt x="860" y="670"/>
                    <a:pt x="860" y="670"/>
                    <a:pt x="860" y="670"/>
                  </a:cubicBezTo>
                  <a:cubicBezTo>
                    <a:pt x="839" y="776"/>
                    <a:pt x="793" y="856"/>
                    <a:pt x="722" y="910"/>
                  </a:cubicBezTo>
                  <a:close/>
                  <a:moveTo>
                    <a:pt x="685" y="301"/>
                  </a:moveTo>
                  <a:cubicBezTo>
                    <a:pt x="671" y="268"/>
                    <a:pt x="652" y="239"/>
                    <a:pt x="628" y="216"/>
                  </a:cubicBezTo>
                  <a:cubicBezTo>
                    <a:pt x="604" y="192"/>
                    <a:pt x="576" y="173"/>
                    <a:pt x="544" y="159"/>
                  </a:cubicBezTo>
                  <a:cubicBezTo>
                    <a:pt x="511" y="145"/>
                    <a:pt x="475" y="138"/>
                    <a:pt x="436" y="138"/>
                  </a:cubicBezTo>
                  <a:cubicBezTo>
                    <a:pt x="396" y="138"/>
                    <a:pt x="359" y="145"/>
                    <a:pt x="327" y="159"/>
                  </a:cubicBezTo>
                  <a:cubicBezTo>
                    <a:pt x="295" y="173"/>
                    <a:pt x="267" y="192"/>
                    <a:pt x="244" y="216"/>
                  </a:cubicBezTo>
                  <a:cubicBezTo>
                    <a:pt x="220" y="241"/>
                    <a:pt x="202" y="269"/>
                    <a:pt x="189" y="302"/>
                  </a:cubicBezTo>
                  <a:cubicBezTo>
                    <a:pt x="175" y="334"/>
                    <a:pt x="167" y="369"/>
                    <a:pt x="165" y="405"/>
                  </a:cubicBezTo>
                  <a:cubicBezTo>
                    <a:pt x="710" y="405"/>
                    <a:pt x="710" y="405"/>
                    <a:pt x="710" y="405"/>
                  </a:cubicBezTo>
                  <a:cubicBezTo>
                    <a:pt x="707" y="369"/>
                    <a:pt x="699" y="334"/>
                    <a:pt x="685" y="301"/>
                  </a:cubicBezTo>
                  <a:close/>
                </a:path>
              </a:pathLst>
            </a:custGeom>
            <a:solidFill>
              <a:srgbClr val="2466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1" name="Freeform 104"/>
            <p:cNvSpPr>
              <a:spLocks noEditPoints="1"/>
            </p:cNvSpPr>
            <p:nvPr/>
          </p:nvSpPr>
          <p:spPr bwMode="auto">
            <a:xfrm>
              <a:off x="5859463" y="1531938"/>
              <a:ext cx="90488" cy="100013"/>
            </a:xfrm>
            <a:custGeom>
              <a:avLst/>
              <a:gdLst>
                <a:gd name="T0" fmla="*/ 780 w 891"/>
                <a:gd name="T1" fmla="*/ 991 h 991"/>
                <a:gd name="T2" fmla="*/ 683 w 891"/>
                <a:gd name="T3" fmla="*/ 957 h 991"/>
                <a:gd name="T4" fmla="*/ 647 w 891"/>
                <a:gd name="T5" fmla="*/ 846 h 991"/>
                <a:gd name="T6" fmla="*/ 498 w 891"/>
                <a:gd name="T7" fmla="*/ 957 h 991"/>
                <a:gd name="T8" fmla="*/ 314 w 891"/>
                <a:gd name="T9" fmla="*/ 991 h 991"/>
                <a:gd name="T10" fmla="*/ 193 w 891"/>
                <a:gd name="T11" fmla="*/ 977 h 991"/>
                <a:gd name="T12" fmla="*/ 93 w 891"/>
                <a:gd name="T13" fmla="*/ 931 h 991"/>
                <a:gd name="T14" fmla="*/ 25 w 891"/>
                <a:gd name="T15" fmla="*/ 848 h 991"/>
                <a:gd name="T16" fmla="*/ 0 w 891"/>
                <a:gd name="T17" fmla="*/ 726 h 991"/>
                <a:gd name="T18" fmla="*/ 27 w 891"/>
                <a:gd name="T19" fmla="*/ 594 h 991"/>
                <a:gd name="T20" fmla="*/ 100 w 891"/>
                <a:gd name="T21" fmla="*/ 511 h 991"/>
                <a:gd name="T22" fmla="*/ 203 w 891"/>
                <a:gd name="T23" fmla="*/ 462 h 991"/>
                <a:gd name="T24" fmla="*/ 321 w 891"/>
                <a:gd name="T25" fmla="*/ 435 h 991"/>
                <a:gd name="T26" fmla="*/ 443 w 891"/>
                <a:gd name="T27" fmla="*/ 415 h 991"/>
                <a:gd name="T28" fmla="*/ 545 w 891"/>
                <a:gd name="T29" fmla="*/ 397 h 991"/>
                <a:gd name="T30" fmla="*/ 614 w 891"/>
                <a:gd name="T31" fmla="*/ 362 h 991"/>
                <a:gd name="T32" fmla="*/ 640 w 891"/>
                <a:gd name="T33" fmla="*/ 295 h 991"/>
                <a:gd name="T34" fmla="*/ 621 w 891"/>
                <a:gd name="T35" fmla="*/ 213 h 991"/>
                <a:gd name="T36" fmla="*/ 571 w 891"/>
                <a:gd name="T37" fmla="*/ 165 h 991"/>
                <a:gd name="T38" fmla="*/ 503 w 891"/>
                <a:gd name="T39" fmla="*/ 143 h 991"/>
                <a:gd name="T40" fmla="*/ 429 w 891"/>
                <a:gd name="T41" fmla="*/ 138 h 991"/>
                <a:gd name="T42" fmla="*/ 264 w 891"/>
                <a:gd name="T43" fmla="*/ 175 h 991"/>
                <a:gd name="T44" fmla="*/ 193 w 891"/>
                <a:gd name="T45" fmla="*/ 317 h 991"/>
                <a:gd name="T46" fmla="*/ 37 w 891"/>
                <a:gd name="T47" fmla="*/ 317 h 991"/>
                <a:gd name="T48" fmla="*/ 73 w 891"/>
                <a:gd name="T49" fmla="*/ 169 h 991"/>
                <a:gd name="T50" fmla="*/ 161 w 891"/>
                <a:gd name="T51" fmla="*/ 71 h 991"/>
                <a:gd name="T52" fmla="*/ 288 w 891"/>
                <a:gd name="T53" fmla="*/ 16 h 991"/>
                <a:gd name="T54" fmla="*/ 438 w 891"/>
                <a:gd name="T55" fmla="*/ 0 h 991"/>
                <a:gd name="T56" fmla="*/ 566 w 891"/>
                <a:gd name="T57" fmla="*/ 9 h 991"/>
                <a:gd name="T58" fmla="*/ 681 w 891"/>
                <a:gd name="T59" fmla="*/ 47 h 991"/>
                <a:gd name="T60" fmla="*/ 763 w 891"/>
                <a:gd name="T61" fmla="*/ 127 h 991"/>
                <a:gd name="T62" fmla="*/ 794 w 891"/>
                <a:gd name="T63" fmla="*/ 260 h 991"/>
                <a:gd name="T64" fmla="*/ 794 w 891"/>
                <a:gd name="T65" fmla="*/ 748 h 991"/>
                <a:gd name="T66" fmla="*/ 801 w 891"/>
                <a:gd name="T67" fmla="*/ 829 h 991"/>
                <a:gd name="T68" fmla="*/ 844 w 891"/>
                <a:gd name="T69" fmla="*/ 855 h 991"/>
                <a:gd name="T70" fmla="*/ 891 w 891"/>
                <a:gd name="T71" fmla="*/ 846 h 991"/>
                <a:gd name="T72" fmla="*/ 891 w 891"/>
                <a:gd name="T73" fmla="*/ 967 h 991"/>
                <a:gd name="T74" fmla="*/ 780 w 891"/>
                <a:gd name="T75" fmla="*/ 991 h 991"/>
                <a:gd name="T76" fmla="*/ 561 w 891"/>
                <a:gd name="T77" fmla="*/ 513 h 991"/>
                <a:gd name="T78" fmla="*/ 461 w 891"/>
                <a:gd name="T79" fmla="*/ 529 h 991"/>
                <a:gd name="T80" fmla="*/ 356 w 891"/>
                <a:gd name="T81" fmla="*/ 544 h 991"/>
                <a:gd name="T82" fmla="*/ 260 w 891"/>
                <a:gd name="T83" fmla="*/ 571 h 991"/>
                <a:gd name="T84" fmla="*/ 192 w 891"/>
                <a:gd name="T85" fmla="*/ 623 h 991"/>
                <a:gd name="T86" fmla="*/ 165 w 891"/>
                <a:gd name="T87" fmla="*/ 715 h 991"/>
                <a:gd name="T88" fmla="*/ 181 w 891"/>
                <a:gd name="T89" fmla="*/ 781 h 991"/>
                <a:gd name="T90" fmla="*/ 221 w 891"/>
                <a:gd name="T91" fmla="*/ 824 h 991"/>
                <a:gd name="T92" fmla="*/ 280 w 891"/>
                <a:gd name="T93" fmla="*/ 848 h 991"/>
                <a:gd name="T94" fmla="*/ 348 w 891"/>
                <a:gd name="T95" fmla="*/ 855 h 991"/>
                <a:gd name="T96" fmla="*/ 481 w 891"/>
                <a:gd name="T97" fmla="*/ 834 h 991"/>
                <a:gd name="T98" fmla="*/ 570 w 891"/>
                <a:gd name="T99" fmla="*/ 781 h 991"/>
                <a:gd name="T100" fmla="*/ 622 w 891"/>
                <a:gd name="T101" fmla="*/ 711 h 991"/>
                <a:gd name="T102" fmla="*/ 638 w 891"/>
                <a:gd name="T103" fmla="*/ 640 h 991"/>
                <a:gd name="T104" fmla="*/ 638 w 891"/>
                <a:gd name="T105" fmla="*/ 481 h 991"/>
                <a:gd name="T106" fmla="*/ 561 w 891"/>
                <a:gd name="T107" fmla="*/ 513 h 9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891" h="991">
                  <a:moveTo>
                    <a:pt x="780" y="991"/>
                  </a:moveTo>
                  <a:cubicBezTo>
                    <a:pt x="739" y="991"/>
                    <a:pt x="707" y="979"/>
                    <a:pt x="683" y="957"/>
                  </a:cubicBezTo>
                  <a:cubicBezTo>
                    <a:pt x="659" y="934"/>
                    <a:pt x="647" y="897"/>
                    <a:pt x="647" y="846"/>
                  </a:cubicBezTo>
                  <a:cubicBezTo>
                    <a:pt x="605" y="897"/>
                    <a:pt x="555" y="934"/>
                    <a:pt x="498" y="957"/>
                  </a:cubicBezTo>
                  <a:cubicBezTo>
                    <a:pt x="441" y="979"/>
                    <a:pt x="380" y="991"/>
                    <a:pt x="314" y="991"/>
                  </a:cubicBezTo>
                  <a:cubicBezTo>
                    <a:pt x="271" y="991"/>
                    <a:pt x="230" y="986"/>
                    <a:pt x="193" y="977"/>
                  </a:cubicBezTo>
                  <a:cubicBezTo>
                    <a:pt x="155" y="968"/>
                    <a:pt x="121" y="952"/>
                    <a:pt x="93" y="931"/>
                  </a:cubicBezTo>
                  <a:cubicBezTo>
                    <a:pt x="64" y="910"/>
                    <a:pt x="41" y="882"/>
                    <a:pt x="25" y="848"/>
                  </a:cubicBezTo>
                  <a:cubicBezTo>
                    <a:pt x="8" y="815"/>
                    <a:pt x="0" y="774"/>
                    <a:pt x="0" y="726"/>
                  </a:cubicBezTo>
                  <a:cubicBezTo>
                    <a:pt x="0" y="673"/>
                    <a:pt x="9" y="629"/>
                    <a:pt x="27" y="594"/>
                  </a:cubicBezTo>
                  <a:cubicBezTo>
                    <a:pt x="46" y="560"/>
                    <a:pt x="70" y="532"/>
                    <a:pt x="100" y="511"/>
                  </a:cubicBezTo>
                  <a:cubicBezTo>
                    <a:pt x="130" y="489"/>
                    <a:pt x="164" y="473"/>
                    <a:pt x="203" y="462"/>
                  </a:cubicBezTo>
                  <a:cubicBezTo>
                    <a:pt x="241" y="451"/>
                    <a:pt x="281" y="442"/>
                    <a:pt x="321" y="435"/>
                  </a:cubicBezTo>
                  <a:cubicBezTo>
                    <a:pt x="364" y="426"/>
                    <a:pt x="404" y="420"/>
                    <a:pt x="443" y="415"/>
                  </a:cubicBezTo>
                  <a:cubicBezTo>
                    <a:pt x="481" y="411"/>
                    <a:pt x="515" y="405"/>
                    <a:pt x="545" y="397"/>
                  </a:cubicBezTo>
                  <a:cubicBezTo>
                    <a:pt x="574" y="389"/>
                    <a:pt x="597" y="378"/>
                    <a:pt x="614" y="362"/>
                  </a:cubicBezTo>
                  <a:cubicBezTo>
                    <a:pt x="632" y="347"/>
                    <a:pt x="640" y="325"/>
                    <a:pt x="640" y="295"/>
                  </a:cubicBezTo>
                  <a:cubicBezTo>
                    <a:pt x="640" y="261"/>
                    <a:pt x="634" y="234"/>
                    <a:pt x="621" y="213"/>
                  </a:cubicBezTo>
                  <a:cubicBezTo>
                    <a:pt x="608" y="192"/>
                    <a:pt x="592" y="176"/>
                    <a:pt x="571" y="165"/>
                  </a:cubicBezTo>
                  <a:cubicBezTo>
                    <a:pt x="551" y="154"/>
                    <a:pt x="529" y="147"/>
                    <a:pt x="503" y="143"/>
                  </a:cubicBezTo>
                  <a:cubicBezTo>
                    <a:pt x="478" y="139"/>
                    <a:pt x="454" y="138"/>
                    <a:pt x="429" y="138"/>
                  </a:cubicBezTo>
                  <a:cubicBezTo>
                    <a:pt x="363" y="138"/>
                    <a:pt x="308" y="150"/>
                    <a:pt x="264" y="175"/>
                  </a:cubicBezTo>
                  <a:cubicBezTo>
                    <a:pt x="220" y="200"/>
                    <a:pt x="196" y="248"/>
                    <a:pt x="193" y="317"/>
                  </a:cubicBezTo>
                  <a:cubicBezTo>
                    <a:pt x="37" y="317"/>
                    <a:pt x="37" y="317"/>
                    <a:pt x="37" y="317"/>
                  </a:cubicBezTo>
                  <a:cubicBezTo>
                    <a:pt x="39" y="259"/>
                    <a:pt x="51" y="209"/>
                    <a:pt x="73" y="169"/>
                  </a:cubicBezTo>
                  <a:cubicBezTo>
                    <a:pt x="95" y="128"/>
                    <a:pt x="125" y="96"/>
                    <a:pt x="161" y="71"/>
                  </a:cubicBezTo>
                  <a:cubicBezTo>
                    <a:pt x="198" y="46"/>
                    <a:pt x="240" y="27"/>
                    <a:pt x="288" y="16"/>
                  </a:cubicBezTo>
                  <a:cubicBezTo>
                    <a:pt x="336" y="5"/>
                    <a:pt x="386" y="0"/>
                    <a:pt x="438" y="0"/>
                  </a:cubicBezTo>
                  <a:cubicBezTo>
                    <a:pt x="481" y="0"/>
                    <a:pt x="524" y="3"/>
                    <a:pt x="566" y="9"/>
                  </a:cubicBezTo>
                  <a:cubicBezTo>
                    <a:pt x="608" y="15"/>
                    <a:pt x="646" y="28"/>
                    <a:pt x="681" y="47"/>
                  </a:cubicBezTo>
                  <a:cubicBezTo>
                    <a:pt x="715" y="66"/>
                    <a:pt x="742" y="92"/>
                    <a:pt x="763" y="127"/>
                  </a:cubicBezTo>
                  <a:cubicBezTo>
                    <a:pt x="784" y="161"/>
                    <a:pt x="794" y="205"/>
                    <a:pt x="794" y="260"/>
                  </a:cubicBezTo>
                  <a:cubicBezTo>
                    <a:pt x="794" y="748"/>
                    <a:pt x="794" y="748"/>
                    <a:pt x="794" y="748"/>
                  </a:cubicBezTo>
                  <a:cubicBezTo>
                    <a:pt x="794" y="785"/>
                    <a:pt x="796" y="812"/>
                    <a:pt x="801" y="829"/>
                  </a:cubicBezTo>
                  <a:cubicBezTo>
                    <a:pt x="805" y="846"/>
                    <a:pt x="819" y="855"/>
                    <a:pt x="844" y="855"/>
                  </a:cubicBezTo>
                  <a:cubicBezTo>
                    <a:pt x="857" y="855"/>
                    <a:pt x="873" y="852"/>
                    <a:pt x="891" y="846"/>
                  </a:cubicBezTo>
                  <a:cubicBezTo>
                    <a:pt x="891" y="967"/>
                    <a:pt x="891" y="967"/>
                    <a:pt x="891" y="967"/>
                  </a:cubicBezTo>
                  <a:cubicBezTo>
                    <a:pt x="865" y="983"/>
                    <a:pt x="827" y="991"/>
                    <a:pt x="780" y="991"/>
                  </a:cubicBezTo>
                  <a:close/>
                  <a:moveTo>
                    <a:pt x="561" y="513"/>
                  </a:moveTo>
                  <a:cubicBezTo>
                    <a:pt x="529" y="519"/>
                    <a:pt x="496" y="525"/>
                    <a:pt x="461" y="529"/>
                  </a:cubicBezTo>
                  <a:cubicBezTo>
                    <a:pt x="426" y="534"/>
                    <a:pt x="391" y="538"/>
                    <a:pt x="356" y="544"/>
                  </a:cubicBezTo>
                  <a:cubicBezTo>
                    <a:pt x="320" y="549"/>
                    <a:pt x="289" y="558"/>
                    <a:pt x="260" y="571"/>
                  </a:cubicBezTo>
                  <a:cubicBezTo>
                    <a:pt x="232" y="583"/>
                    <a:pt x="209" y="600"/>
                    <a:pt x="192" y="623"/>
                  </a:cubicBezTo>
                  <a:cubicBezTo>
                    <a:pt x="174" y="645"/>
                    <a:pt x="165" y="676"/>
                    <a:pt x="165" y="715"/>
                  </a:cubicBezTo>
                  <a:cubicBezTo>
                    <a:pt x="165" y="741"/>
                    <a:pt x="170" y="763"/>
                    <a:pt x="181" y="781"/>
                  </a:cubicBezTo>
                  <a:cubicBezTo>
                    <a:pt x="191" y="798"/>
                    <a:pt x="204" y="813"/>
                    <a:pt x="221" y="824"/>
                  </a:cubicBezTo>
                  <a:cubicBezTo>
                    <a:pt x="237" y="835"/>
                    <a:pt x="257" y="843"/>
                    <a:pt x="280" y="848"/>
                  </a:cubicBezTo>
                  <a:cubicBezTo>
                    <a:pt x="302" y="852"/>
                    <a:pt x="325" y="855"/>
                    <a:pt x="348" y="855"/>
                  </a:cubicBezTo>
                  <a:cubicBezTo>
                    <a:pt x="400" y="855"/>
                    <a:pt x="444" y="848"/>
                    <a:pt x="481" y="834"/>
                  </a:cubicBezTo>
                  <a:cubicBezTo>
                    <a:pt x="517" y="820"/>
                    <a:pt x="547" y="802"/>
                    <a:pt x="570" y="781"/>
                  </a:cubicBezTo>
                  <a:cubicBezTo>
                    <a:pt x="594" y="759"/>
                    <a:pt x="611" y="736"/>
                    <a:pt x="622" y="711"/>
                  </a:cubicBezTo>
                  <a:cubicBezTo>
                    <a:pt x="633" y="686"/>
                    <a:pt x="638" y="662"/>
                    <a:pt x="638" y="640"/>
                  </a:cubicBezTo>
                  <a:cubicBezTo>
                    <a:pt x="638" y="481"/>
                    <a:pt x="638" y="481"/>
                    <a:pt x="638" y="481"/>
                  </a:cubicBezTo>
                  <a:cubicBezTo>
                    <a:pt x="619" y="495"/>
                    <a:pt x="593" y="506"/>
                    <a:pt x="561" y="513"/>
                  </a:cubicBezTo>
                  <a:close/>
                </a:path>
              </a:pathLst>
            </a:custGeom>
            <a:solidFill>
              <a:srgbClr val="2466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2" name="Freeform 105"/>
            <p:cNvSpPr>
              <a:spLocks noEditPoints="1"/>
            </p:cNvSpPr>
            <p:nvPr/>
          </p:nvSpPr>
          <p:spPr bwMode="auto">
            <a:xfrm>
              <a:off x="5964238" y="1531938"/>
              <a:ext cx="90488" cy="134938"/>
            </a:xfrm>
            <a:custGeom>
              <a:avLst/>
              <a:gdLst>
                <a:gd name="T0" fmla="*/ 156 w 899"/>
                <a:gd name="T1" fmla="*/ 22 h 1332"/>
                <a:gd name="T2" fmla="*/ 156 w 899"/>
                <a:gd name="T3" fmla="*/ 150 h 1332"/>
                <a:gd name="T4" fmla="*/ 160 w 899"/>
                <a:gd name="T5" fmla="*/ 150 h 1332"/>
                <a:gd name="T6" fmla="*/ 281 w 899"/>
                <a:gd name="T7" fmla="*/ 36 h 1332"/>
                <a:gd name="T8" fmla="*/ 463 w 899"/>
                <a:gd name="T9" fmla="*/ 0 h 1332"/>
                <a:gd name="T10" fmla="*/ 654 w 899"/>
                <a:gd name="T11" fmla="*/ 40 h 1332"/>
                <a:gd name="T12" fmla="*/ 790 w 899"/>
                <a:gd name="T13" fmla="*/ 149 h 1332"/>
                <a:gd name="T14" fmla="*/ 872 w 899"/>
                <a:gd name="T15" fmla="*/ 308 h 1332"/>
                <a:gd name="T16" fmla="*/ 899 w 899"/>
                <a:gd name="T17" fmla="*/ 499 h 1332"/>
                <a:gd name="T18" fmla="*/ 873 w 899"/>
                <a:gd name="T19" fmla="*/ 690 h 1332"/>
                <a:gd name="T20" fmla="*/ 792 w 899"/>
                <a:gd name="T21" fmla="*/ 847 h 1332"/>
                <a:gd name="T22" fmla="*/ 656 w 899"/>
                <a:gd name="T23" fmla="*/ 952 h 1332"/>
                <a:gd name="T24" fmla="*/ 466 w 899"/>
                <a:gd name="T25" fmla="*/ 991 h 1332"/>
                <a:gd name="T26" fmla="*/ 388 w 899"/>
                <a:gd name="T27" fmla="*/ 983 h 1332"/>
                <a:gd name="T28" fmla="*/ 303 w 899"/>
                <a:gd name="T29" fmla="*/ 959 h 1332"/>
                <a:gd name="T30" fmla="*/ 223 w 899"/>
                <a:gd name="T31" fmla="*/ 914 h 1332"/>
                <a:gd name="T32" fmla="*/ 160 w 899"/>
                <a:gd name="T33" fmla="*/ 844 h 1332"/>
                <a:gd name="T34" fmla="*/ 156 w 899"/>
                <a:gd name="T35" fmla="*/ 844 h 1332"/>
                <a:gd name="T36" fmla="*/ 156 w 899"/>
                <a:gd name="T37" fmla="*/ 1332 h 1332"/>
                <a:gd name="T38" fmla="*/ 0 w 899"/>
                <a:gd name="T39" fmla="*/ 1332 h 1332"/>
                <a:gd name="T40" fmla="*/ 0 w 899"/>
                <a:gd name="T41" fmla="*/ 22 h 1332"/>
                <a:gd name="T42" fmla="*/ 156 w 899"/>
                <a:gd name="T43" fmla="*/ 22 h 1332"/>
                <a:gd name="T44" fmla="*/ 717 w 899"/>
                <a:gd name="T45" fmla="*/ 359 h 1332"/>
                <a:gd name="T46" fmla="*/ 664 w 899"/>
                <a:gd name="T47" fmla="*/ 246 h 1332"/>
                <a:gd name="T48" fmla="*/ 572 w 899"/>
                <a:gd name="T49" fmla="*/ 167 h 1332"/>
                <a:gd name="T50" fmla="*/ 441 w 899"/>
                <a:gd name="T51" fmla="*/ 138 h 1332"/>
                <a:gd name="T52" fmla="*/ 307 w 899"/>
                <a:gd name="T53" fmla="*/ 169 h 1332"/>
                <a:gd name="T54" fmla="*/ 217 w 899"/>
                <a:gd name="T55" fmla="*/ 250 h 1332"/>
                <a:gd name="T56" fmla="*/ 166 w 899"/>
                <a:gd name="T57" fmla="*/ 365 h 1332"/>
                <a:gd name="T58" fmla="*/ 151 w 899"/>
                <a:gd name="T59" fmla="*/ 495 h 1332"/>
                <a:gd name="T60" fmla="*/ 167 w 899"/>
                <a:gd name="T61" fmla="*/ 630 h 1332"/>
                <a:gd name="T62" fmla="*/ 220 w 899"/>
                <a:gd name="T63" fmla="*/ 745 h 1332"/>
                <a:gd name="T64" fmla="*/ 312 w 899"/>
                <a:gd name="T65" fmla="*/ 825 h 1332"/>
                <a:gd name="T66" fmla="*/ 450 w 899"/>
                <a:gd name="T67" fmla="*/ 855 h 1332"/>
                <a:gd name="T68" fmla="*/ 585 w 899"/>
                <a:gd name="T69" fmla="*/ 824 h 1332"/>
                <a:gd name="T70" fmla="*/ 672 w 899"/>
                <a:gd name="T71" fmla="*/ 741 h 1332"/>
                <a:gd name="T72" fmla="*/ 720 w 899"/>
                <a:gd name="T73" fmla="*/ 624 h 1332"/>
                <a:gd name="T74" fmla="*/ 734 w 899"/>
                <a:gd name="T75" fmla="*/ 488 h 1332"/>
                <a:gd name="T76" fmla="*/ 717 w 899"/>
                <a:gd name="T77" fmla="*/ 359 h 1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99" h="1332">
                  <a:moveTo>
                    <a:pt x="156" y="22"/>
                  </a:moveTo>
                  <a:cubicBezTo>
                    <a:pt x="156" y="150"/>
                    <a:pt x="156" y="150"/>
                    <a:pt x="156" y="150"/>
                  </a:cubicBezTo>
                  <a:cubicBezTo>
                    <a:pt x="160" y="150"/>
                    <a:pt x="160" y="150"/>
                    <a:pt x="160" y="150"/>
                  </a:cubicBezTo>
                  <a:cubicBezTo>
                    <a:pt x="186" y="98"/>
                    <a:pt x="226" y="60"/>
                    <a:pt x="281" y="36"/>
                  </a:cubicBezTo>
                  <a:cubicBezTo>
                    <a:pt x="336" y="12"/>
                    <a:pt x="397" y="0"/>
                    <a:pt x="463" y="0"/>
                  </a:cubicBezTo>
                  <a:cubicBezTo>
                    <a:pt x="536" y="0"/>
                    <a:pt x="600" y="13"/>
                    <a:pt x="654" y="40"/>
                  </a:cubicBezTo>
                  <a:cubicBezTo>
                    <a:pt x="709" y="67"/>
                    <a:pt x="754" y="104"/>
                    <a:pt x="790" y="149"/>
                  </a:cubicBezTo>
                  <a:cubicBezTo>
                    <a:pt x="826" y="195"/>
                    <a:pt x="853" y="248"/>
                    <a:pt x="872" y="308"/>
                  </a:cubicBezTo>
                  <a:cubicBezTo>
                    <a:pt x="890" y="368"/>
                    <a:pt x="899" y="432"/>
                    <a:pt x="899" y="499"/>
                  </a:cubicBezTo>
                  <a:cubicBezTo>
                    <a:pt x="899" y="566"/>
                    <a:pt x="890" y="630"/>
                    <a:pt x="873" y="690"/>
                  </a:cubicBezTo>
                  <a:cubicBezTo>
                    <a:pt x="855" y="750"/>
                    <a:pt x="828" y="802"/>
                    <a:pt x="792" y="847"/>
                  </a:cubicBezTo>
                  <a:cubicBezTo>
                    <a:pt x="756" y="891"/>
                    <a:pt x="711" y="926"/>
                    <a:pt x="656" y="952"/>
                  </a:cubicBezTo>
                  <a:cubicBezTo>
                    <a:pt x="602" y="978"/>
                    <a:pt x="539" y="991"/>
                    <a:pt x="466" y="991"/>
                  </a:cubicBezTo>
                  <a:cubicBezTo>
                    <a:pt x="443" y="991"/>
                    <a:pt x="417" y="988"/>
                    <a:pt x="388" y="983"/>
                  </a:cubicBezTo>
                  <a:cubicBezTo>
                    <a:pt x="360" y="978"/>
                    <a:pt x="331" y="970"/>
                    <a:pt x="303" y="959"/>
                  </a:cubicBezTo>
                  <a:cubicBezTo>
                    <a:pt x="275" y="948"/>
                    <a:pt x="248" y="933"/>
                    <a:pt x="223" y="914"/>
                  </a:cubicBezTo>
                  <a:cubicBezTo>
                    <a:pt x="198" y="896"/>
                    <a:pt x="177" y="872"/>
                    <a:pt x="160" y="844"/>
                  </a:cubicBezTo>
                  <a:cubicBezTo>
                    <a:pt x="156" y="844"/>
                    <a:pt x="156" y="844"/>
                    <a:pt x="156" y="844"/>
                  </a:cubicBezTo>
                  <a:cubicBezTo>
                    <a:pt x="156" y="1332"/>
                    <a:pt x="156" y="1332"/>
                    <a:pt x="156" y="1332"/>
                  </a:cubicBezTo>
                  <a:cubicBezTo>
                    <a:pt x="0" y="1332"/>
                    <a:pt x="0" y="1332"/>
                    <a:pt x="0" y="1332"/>
                  </a:cubicBezTo>
                  <a:cubicBezTo>
                    <a:pt x="0" y="22"/>
                    <a:pt x="0" y="22"/>
                    <a:pt x="0" y="22"/>
                  </a:cubicBezTo>
                  <a:lnTo>
                    <a:pt x="156" y="22"/>
                  </a:lnTo>
                  <a:close/>
                  <a:moveTo>
                    <a:pt x="717" y="359"/>
                  </a:moveTo>
                  <a:cubicBezTo>
                    <a:pt x="705" y="316"/>
                    <a:pt x="687" y="279"/>
                    <a:pt x="664" y="246"/>
                  </a:cubicBezTo>
                  <a:cubicBezTo>
                    <a:pt x="640" y="213"/>
                    <a:pt x="609" y="186"/>
                    <a:pt x="572" y="167"/>
                  </a:cubicBezTo>
                  <a:cubicBezTo>
                    <a:pt x="535" y="147"/>
                    <a:pt x="491" y="138"/>
                    <a:pt x="441" y="138"/>
                  </a:cubicBezTo>
                  <a:cubicBezTo>
                    <a:pt x="388" y="138"/>
                    <a:pt x="343" y="148"/>
                    <a:pt x="307" y="169"/>
                  </a:cubicBezTo>
                  <a:cubicBezTo>
                    <a:pt x="270" y="190"/>
                    <a:pt x="240" y="217"/>
                    <a:pt x="217" y="250"/>
                  </a:cubicBezTo>
                  <a:cubicBezTo>
                    <a:pt x="194" y="284"/>
                    <a:pt x="177" y="322"/>
                    <a:pt x="166" y="365"/>
                  </a:cubicBezTo>
                  <a:cubicBezTo>
                    <a:pt x="156" y="408"/>
                    <a:pt x="151" y="451"/>
                    <a:pt x="151" y="495"/>
                  </a:cubicBezTo>
                  <a:cubicBezTo>
                    <a:pt x="151" y="542"/>
                    <a:pt x="156" y="587"/>
                    <a:pt x="167" y="630"/>
                  </a:cubicBezTo>
                  <a:cubicBezTo>
                    <a:pt x="178" y="674"/>
                    <a:pt x="196" y="712"/>
                    <a:pt x="220" y="745"/>
                  </a:cubicBezTo>
                  <a:cubicBezTo>
                    <a:pt x="243" y="778"/>
                    <a:pt x="274" y="804"/>
                    <a:pt x="312" y="825"/>
                  </a:cubicBezTo>
                  <a:cubicBezTo>
                    <a:pt x="350" y="845"/>
                    <a:pt x="396" y="855"/>
                    <a:pt x="450" y="855"/>
                  </a:cubicBezTo>
                  <a:cubicBezTo>
                    <a:pt x="504" y="855"/>
                    <a:pt x="549" y="844"/>
                    <a:pt x="585" y="824"/>
                  </a:cubicBezTo>
                  <a:cubicBezTo>
                    <a:pt x="621" y="803"/>
                    <a:pt x="650" y="775"/>
                    <a:pt x="672" y="741"/>
                  </a:cubicBezTo>
                  <a:cubicBezTo>
                    <a:pt x="694" y="707"/>
                    <a:pt x="710" y="668"/>
                    <a:pt x="720" y="624"/>
                  </a:cubicBezTo>
                  <a:cubicBezTo>
                    <a:pt x="729" y="580"/>
                    <a:pt x="734" y="534"/>
                    <a:pt x="734" y="488"/>
                  </a:cubicBezTo>
                  <a:cubicBezTo>
                    <a:pt x="734" y="444"/>
                    <a:pt x="728" y="401"/>
                    <a:pt x="717" y="359"/>
                  </a:cubicBezTo>
                  <a:close/>
                </a:path>
              </a:pathLst>
            </a:custGeom>
            <a:solidFill>
              <a:srgbClr val="2466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3" name="Freeform 106"/>
            <p:cNvSpPr>
              <a:spLocks noEditPoints="1"/>
            </p:cNvSpPr>
            <p:nvPr/>
          </p:nvSpPr>
          <p:spPr bwMode="auto">
            <a:xfrm>
              <a:off x="6072188" y="1531938"/>
              <a:ext cx="90488" cy="134938"/>
            </a:xfrm>
            <a:custGeom>
              <a:avLst/>
              <a:gdLst>
                <a:gd name="T0" fmla="*/ 156 w 899"/>
                <a:gd name="T1" fmla="*/ 22 h 1332"/>
                <a:gd name="T2" fmla="*/ 156 w 899"/>
                <a:gd name="T3" fmla="*/ 150 h 1332"/>
                <a:gd name="T4" fmla="*/ 160 w 899"/>
                <a:gd name="T5" fmla="*/ 150 h 1332"/>
                <a:gd name="T6" fmla="*/ 281 w 899"/>
                <a:gd name="T7" fmla="*/ 36 h 1332"/>
                <a:gd name="T8" fmla="*/ 463 w 899"/>
                <a:gd name="T9" fmla="*/ 0 h 1332"/>
                <a:gd name="T10" fmla="*/ 654 w 899"/>
                <a:gd name="T11" fmla="*/ 40 h 1332"/>
                <a:gd name="T12" fmla="*/ 790 w 899"/>
                <a:gd name="T13" fmla="*/ 149 h 1332"/>
                <a:gd name="T14" fmla="*/ 872 w 899"/>
                <a:gd name="T15" fmla="*/ 308 h 1332"/>
                <a:gd name="T16" fmla="*/ 899 w 899"/>
                <a:gd name="T17" fmla="*/ 499 h 1332"/>
                <a:gd name="T18" fmla="*/ 873 w 899"/>
                <a:gd name="T19" fmla="*/ 690 h 1332"/>
                <a:gd name="T20" fmla="*/ 792 w 899"/>
                <a:gd name="T21" fmla="*/ 847 h 1332"/>
                <a:gd name="T22" fmla="*/ 656 w 899"/>
                <a:gd name="T23" fmla="*/ 952 h 1332"/>
                <a:gd name="T24" fmla="*/ 466 w 899"/>
                <a:gd name="T25" fmla="*/ 991 h 1332"/>
                <a:gd name="T26" fmla="*/ 388 w 899"/>
                <a:gd name="T27" fmla="*/ 983 h 1332"/>
                <a:gd name="T28" fmla="*/ 303 w 899"/>
                <a:gd name="T29" fmla="*/ 959 h 1332"/>
                <a:gd name="T30" fmla="*/ 223 w 899"/>
                <a:gd name="T31" fmla="*/ 914 h 1332"/>
                <a:gd name="T32" fmla="*/ 160 w 899"/>
                <a:gd name="T33" fmla="*/ 844 h 1332"/>
                <a:gd name="T34" fmla="*/ 156 w 899"/>
                <a:gd name="T35" fmla="*/ 844 h 1332"/>
                <a:gd name="T36" fmla="*/ 156 w 899"/>
                <a:gd name="T37" fmla="*/ 1332 h 1332"/>
                <a:gd name="T38" fmla="*/ 0 w 899"/>
                <a:gd name="T39" fmla="*/ 1332 h 1332"/>
                <a:gd name="T40" fmla="*/ 0 w 899"/>
                <a:gd name="T41" fmla="*/ 22 h 1332"/>
                <a:gd name="T42" fmla="*/ 156 w 899"/>
                <a:gd name="T43" fmla="*/ 22 h 1332"/>
                <a:gd name="T44" fmla="*/ 717 w 899"/>
                <a:gd name="T45" fmla="*/ 359 h 1332"/>
                <a:gd name="T46" fmla="*/ 663 w 899"/>
                <a:gd name="T47" fmla="*/ 246 h 1332"/>
                <a:gd name="T48" fmla="*/ 572 w 899"/>
                <a:gd name="T49" fmla="*/ 167 h 1332"/>
                <a:gd name="T50" fmla="*/ 441 w 899"/>
                <a:gd name="T51" fmla="*/ 138 h 1332"/>
                <a:gd name="T52" fmla="*/ 307 w 899"/>
                <a:gd name="T53" fmla="*/ 169 h 1332"/>
                <a:gd name="T54" fmla="*/ 217 w 899"/>
                <a:gd name="T55" fmla="*/ 250 h 1332"/>
                <a:gd name="T56" fmla="*/ 166 w 899"/>
                <a:gd name="T57" fmla="*/ 365 h 1332"/>
                <a:gd name="T58" fmla="*/ 151 w 899"/>
                <a:gd name="T59" fmla="*/ 495 h 1332"/>
                <a:gd name="T60" fmla="*/ 167 w 899"/>
                <a:gd name="T61" fmla="*/ 630 h 1332"/>
                <a:gd name="T62" fmla="*/ 219 w 899"/>
                <a:gd name="T63" fmla="*/ 745 h 1332"/>
                <a:gd name="T64" fmla="*/ 312 w 899"/>
                <a:gd name="T65" fmla="*/ 825 h 1332"/>
                <a:gd name="T66" fmla="*/ 450 w 899"/>
                <a:gd name="T67" fmla="*/ 855 h 1332"/>
                <a:gd name="T68" fmla="*/ 585 w 899"/>
                <a:gd name="T69" fmla="*/ 824 h 1332"/>
                <a:gd name="T70" fmla="*/ 672 w 899"/>
                <a:gd name="T71" fmla="*/ 741 h 1332"/>
                <a:gd name="T72" fmla="*/ 719 w 899"/>
                <a:gd name="T73" fmla="*/ 624 h 1332"/>
                <a:gd name="T74" fmla="*/ 734 w 899"/>
                <a:gd name="T75" fmla="*/ 488 h 1332"/>
                <a:gd name="T76" fmla="*/ 717 w 899"/>
                <a:gd name="T77" fmla="*/ 359 h 1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99" h="1332">
                  <a:moveTo>
                    <a:pt x="156" y="22"/>
                  </a:moveTo>
                  <a:cubicBezTo>
                    <a:pt x="156" y="150"/>
                    <a:pt x="156" y="150"/>
                    <a:pt x="156" y="150"/>
                  </a:cubicBezTo>
                  <a:cubicBezTo>
                    <a:pt x="160" y="150"/>
                    <a:pt x="160" y="150"/>
                    <a:pt x="160" y="150"/>
                  </a:cubicBezTo>
                  <a:cubicBezTo>
                    <a:pt x="186" y="98"/>
                    <a:pt x="226" y="60"/>
                    <a:pt x="281" y="36"/>
                  </a:cubicBezTo>
                  <a:cubicBezTo>
                    <a:pt x="336" y="12"/>
                    <a:pt x="396" y="0"/>
                    <a:pt x="463" y="0"/>
                  </a:cubicBezTo>
                  <a:cubicBezTo>
                    <a:pt x="536" y="0"/>
                    <a:pt x="600" y="13"/>
                    <a:pt x="654" y="40"/>
                  </a:cubicBezTo>
                  <a:cubicBezTo>
                    <a:pt x="709" y="67"/>
                    <a:pt x="754" y="104"/>
                    <a:pt x="790" y="149"/>
                  </a:cubicBezTo>
                  <a:cubicBezTo>
                    <a:pt x="826" y="195"/>
                    <a:pt x="853" y="248"/>
                    <a:pt x="872" y="308"/>
                  </a:cubicBezTo>
                  <a:cubicBezTo>
                    <a:pt x="890" y="368"/>
                    <a:pt x="899" y="432"/>
                    <a:pt x="899" y="499"/>
                  </a:cubicBezTo>
                  <a:cubicBezTo>
                    <a:pt x="899" y="566"/>
                    <a:pt x="890" y="630"/>
                    <a:pt x="873" y="690"/>
                  </a:cubicBezTo>
                  <a:cubicBezTo>
                    <a:pt x="855" y="750"/>
                    <a:pt x="828" y="802"/>
                    <a:pt x="792" y="847"/>
                  </a:cubicBezTo>
                  <a:cubicBezTo>
                    <a:pt x="756" y="891"/>
                    <a:pt x="710" y="926"/>
                    <a:pt x="656" y="952"/>
                  </a:cubicBezTo>
                  <a:cubicBezTo>
                    <a:pt x="602" y="978"/>
                    <a:pt x="538" y="991"/>
                    <a:pt x="466" y="991"/>
                  </a:cubicBezTo>
                  <a:cubicBezTo>
                    <a:pt x="443" y="991"/>
                    <a:pt x="417" y="988"/>
                    <a:pt x="388" y="983"/>
                  </a:cubicBezTo>
                  <a:cubicBezTo>
                    <a:pt x="359" y="978"/>
                    <a:pt x="331" y="970"/>
                    <a:pt x="303" y="959"/>
                  </a:cubicBezTo>
                  <a:cubicBezTo>
                    <a:pt x="275" y="948"/>
                    <a:pt x="248" y="933"/>
                    <a:pt x="223" y="914"/>
                  </a:cubicBezTo>
                  <a:cubicBezTo>
                    <a:pt x="198" y="896"/>
                    <a:pt x="177" y="872"/>
                    <a:pt x="160" y="844"/>
                  </a:cubicBezTo>
                  <a:cubicBezTo>
                    <a:pt x="156" y="844"/>
                    <a:pt x="156" y="844"/>
                    <a:pt x="156" y="844"/>
                  </a:cubicBezTo>
                  <a:cubicBezTo>
                    <a:pt x="156" y="1332"/>
                    <a:pt x="156" y="1332"/>
                    <a:pt x="156" y="1332"/>
                  </a:cubicBezTo>
                  <a:cubicBezTo>
                    <a:pt x="0" y="1332"/>
                    <a:pt x="0" y="1332"/>
                    <a:pt x="0" y="1332"/>
                  </a:cubicBezTo>
                  <a:cubicBezTo>
                    <a:pt x="0" y="22"/>
                    <a:pt x="0" y="22"/>
                    <a:pt x="0" y="22"/>
                  </a:cubicBezTo>
                  <a:lnTo>
                    <a:pt x="156" y="22"/>
                  </a:lnTo>
                  <a:close/>
                  <a:moveTo>
                    <a:pt x="717" y="359"/>
                  </a:moveTo>
                  <a:cubicBezTo>
                    <a:pt x="705" y="316"/>
                    <a:pt x="687" y="279"/>
                    <a:pt x="663" y="246"/>
                  </a:cubicBezTo>
                  <a:cubicBezTo>
                    <a:pt x="640" y="213"/>
                    <a:pt x="609" y="186"/>
                    <a:pt x="572" y="167"/>
                  </a:cubicBezTo>
                  <a:cubicBezTo>
                    <a:pt x="534" y="147"/>
                    <a:pt x="491" y="138"/>
                    <a:pt x="441" y="138"/>
                  </a:cubicBezTo>
                  <a:cubicBezTo>
                    <a:pt x="388" y="138"/>
                    <a:pt x="343" y="148"/>
                    <a:pt x="307" y="169"/>
                  </a:cubicBezTo>
                  <a:cubicBezTo>
                    <a:pt x="270" y="190"/>
                    <a:pt x="240" y="217"/>
                    <a:pt x="217" y="250"/>
                  </a:cubicBezTo>
                  <a:cubicBezTo>
                    <a:pt x="193" y="284"/>
                    <a:pt x="177" y="322"/>
                    <a:pt x="166" y="365"/>
                  </a:cubicBezTo>
                  <a:cubicBezTo>
                    <a:pt x="156" y="408"/>
                    <a:pt x="151" y="451"/>
                    <a:pt x="151" y="495"/>
                  </a:cubicBezTo>
                  <a:cubicBezTo>
                    <a:pt x="151" y="542"/>
                    <a:pt x="156" y="587"/>
                    <a:pt x="167" y="630"/>
                  </a:cubicBezTo>
                  <a:cubicBezTo>
                    <a:pt x="178" y="674"/>
                    <a:pt x="196" y="712"/>
                    <a:pt x="219" y="745"/>
                  </a:cubicBezTo>
                  <a:cubicBezTo>
                    <a:pt x="243" y="778"/>
                    <a:pt x="274" y="804"/>
                    <a:pt x="312" y="825"/>
                  </a:cubicBezTo>
                  <a:cubicBezTo>
                    <a:pt x="350" y="845"/>
                    <a:pt x="396" y="855"/>
                    <a:pt x="450" y="855"/>
                  </a:cubicBezTo>
                  <a:cubicBezTo>
                    <a:pt x="503" y="855"/>
                    <a:pt x="548" y="844"/>
                    <a:pt x="585" y="824"/>
                  </a:cubicBezTo>
                  <a:cubicBezTo>
                    <a:pt x="621" y="803"/>
                    <a:pt x="650" y="775"/>
                    <a:pt x="672" y="741"/>
                  </a:cubicBezTo>
                  <a:cubicBezTo>
                    <a:pt x="694" y="707"/>
                    <a:pt x="710" y="668"/>
                    <a:pt x="719" y="624"/>
                  </a:cubicBezTo>
                  <a:cubicBezTo>
                    <a:pt x="729" y="580"/>
                    <a:pt x="734" y="534"/>
                    <a:pt x="734" y="488"/>
                  </a:cubicBezTo>
                  <a:cubicBezTo>
                    <a:pt x="734" y="444"/>
                    <a:pt x="728" y="401"/>
                    <a:pt x="717" y="359"/>
                  </a:cubicBezTo>
                  <a:close/>
                </a:path>
              </a:pathLst>
            </a:custGeom>
            <a:solidFill>
              <a:srgbClr val="2466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4" name="Freeform 107"/>
            <p:cNvSpPr>
              <a:spLocks noEditPoints="1"/>
            </p:cNvSpPr>
            <p:nvPr/>
          </p:nvSpPr>
          <p:spPr bwMode="auto">
            <a:xfrm>
              <a:off x="5124451" y="1731963"/>
              <a:ext cx="90488" cy="133350"/>
            </a:xfrm>
            <a:custGeom>
              <a:avLst/>
              <a:gdLst>
                <a:gd name="T0" fmla="*/ 156 w 899"/>
                <a:gd name="T1" fmla="*/ 22 h 1331"/>
                <a:gd name="T2" fmla="*/ 156 w 899"/>
                <a:gd name="T3" fmla="*/ 150 h 1331"/>
                <a:gd name="T4" fmla="*/ 160 w 899"/>
                <a:gd name="T5" fmla="*/ 150 h 1331"/>
                <a:gd name="T6" fmla="*/ 281 w 899"/>
                <a:gd name="T7" fmla="*/ 35 h 1331"/>
                <a:gd name="T8" fmla="*/ 463 w 899"/>
                <a:gd name="T9" fmla="*/ 0 h 1331"/>
                <a:gd name="T10" fmla="*/ 654 w 899"/>
                <a:gd name="T11" fmla="*/ 40 h 1331"/>
                <a:gd name="T12" fmla="*/ 790 w 899"/>
                <a:gd name="T13" fmla="*/ 149 h 1331"/>
                <a:gd name="T14" fmla="*/ 872 w 899"/>
                <a:gd name="T15" fmla="*/ 308 h 1331"/>
                <a:gd name="T16" fmla="*/ 899 w 899"/>
                <a:gd name="T17" fmla="*/ 499 h 1331"/>
                <a:gd name="T18" fmla="*/ 873 w 899"/>
                <a:gd name="T19" fmla="*/ 689 h 1331"/>
                <a:gd name="T20" fmla="*/ 792 w 899"/>
                <a:gd name="T21" fmla="*/ 846 h 1331"/>
                <a:gd name="T22" fmla="*/ 656 w 899"/>
                <a:gd name="T23" fmla="*/ 952 h 1331"/>
                <a:gd name="T24" fmla="*/ 466 w 899"/>
                <a:gd name="T25" fmla="*/ 990 h 1331"/>
                <a:gd name="T26" fmla="*/ 388 w 899"/>
                <a:gd name="T27" fmla="*/ 983 h 1331"/>
                <a:gd name="T28" fmla="*/ 303 w 899"/>
                <a:gd name="T29" fmla="*/ 959 h 1331"/>
                <a:gd name="T30" fmla="*/ 223 w 899"/>
                <a:gd name="T31" fmla="*/ 914 h 1331"/>
                <a:gd name="T32" fmla="*/ 160 w 899"/>
                <a:gd name="T33" fmla="*/ 843 h 1331"/>
                <a:gd name="T34" fmla="*/ 156 w 899"/>
                <a:gd name="T35" fmla="*/ 843 h 1331"/>
                <a:gd name="T36" fmla="*/ 156 w 899"/>
                <a:gd name="T37" fmla="*/ 1331 h 1331"/>
                <a:gd name="T38" fmla="*/ 0 w 899"/>
                <a:gd name="T39" fmla="*/ 1331 h 1331"/>
                <a:gd name="T40" fmla="*/ 0 w 899"/>
                <a:gd name="T41" fmla="*/ 22 h 1331"/>
                <a:gd name="T42" fmla="*/ 156 w 899"/>
                <a:gd name="T43" fmla="*/ 22 h 1331"/>
                <a:gd name="T44" fmla="*/ 717 w 899"/>
                <a:gd name="T45" fmla="*/ 358 h 1331"/>
                <a:gd name="T46" fmla="*/ 663 w 899"/>
                <a:gd name="T47" fmla="*/ 245 h 1331"/>
                <a:gd name="T48" fmla="*/ 572 w 899"/>
                <a:gd name="T49" fmla="*/ 166 h 1331"/>
                <a:gd name="T50" fmla="*/ 441 w 899"/>
                <a:gd name="T51" fmla="*/ 137 h 1331"/>
                <a:gd name="T52" fmla="*/ 307 w 899"/>
                <a:gd name="T53" fmla="*/ 168 h 1331"/>
                <a:gd name="T54" fmla="*/ 217 w 899"/>
                <a:gd name="T55" fmla="*/ 250 h 1331"/>
                <a:gd name="T56" fmla="*/ 166 w 899"/>
                <a:gd name="T57" fmla="*/ 365 h 1331"/>
                <a:gd name="T58" fmla="*/ 151 w 899"/>
                <a:gd name="T59" fmla="*/ 495 h 1331"/>
                <a:gd name="T60" fmla="*/ 167 w 899"/>
                <a:gd name="T61" fmla="*/ 630 h 1331"/>
                <a:gd name="T62" fmla="*/ 220 w 899"/>
                <a:gd name="T63" fmla="*/ 744 h 1331"/>
                <a:gd name="T64" fmla="*/ 312 w 899"/>
                <a:gd name="T65" fmla="*/ 824 h 1331"/>
                <a:gd name="T66" fmla="*/ 450 w 899"/>
                <a:gd name="T67" fmla="*/ 854 h 1331"/>
                <a:gd name="T68" fmla="*/ 585 w 899"/>
                <a:gd name="T69" fmla="*/ 823 h 1331"/>
                <a:gd name="T70" fmla="*/ 672 w 899"/>
                <a:gd name="T71" fmla="*/ 741 h 1331"/>
                <a:gd name="T72" fmla="*/ 719 w 899"/>
                <a:gd name="T73" fmla="*/ 623 h 1331"/>
                <a:gd name="T74" fmla="*/ 734 w 899"/>
                <a:gd name="T75" fmla="*/ 488 h 1331"/>
                <a:gd name="T76" fmla="*/ 717 w 899"/>
                <a:gd name="T77" fmla="*/ 358 h 1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99" h="1331">
                  <a:moveTo>
                    <a:pt x="156" y="22"/>
                  </a:moveTo>
                  <a:cubicBezTo>
                    <a:pt x="156" y="150"/>
                    <a:pt x="156" y="150"/>
                    <a:pt x="156" y="150"/>
                  </a:cubicBezTo>
                  <a:cubicBezTo>
                    <a:pt x="160" y="150"/>
                    <a:pt x="160" y="150"/>
                    <a:pt x="160" y="150"/>
                  </a:cubicBezTo>
                  <a:cubicBezTo>
                    <a:pt x="186" y="97"/>
                    <a:pt x="226" y="59"/>
                    <a:pt x="281" y="35"/>
                  </a:cubicBezTo>
                  <a:cubicBezTo>
                    <a:pt x="336" y="11"/>
                    <a:pt x="397" y="0"/>
                    <a:pt x="463" y="0"/>
                  </a:cubicBezTo>
                  <a:cubicBezTo>
                    <a:pt x="536" y="0"/>
                    <a:pt x="600" y="13"/>
                    <a:pt x="654" y="40"/>
                  </a:cubicBezTo>
                  <a:cubicBezTo>
                    <a:pt x="709" y="67"/>
                    <a:pt x="754" y="103"/>
                    <a:pt x="790" y="149"/>
                  </a:cubicBezTo>
                  <a:cubicBezTo>
                    <a:pt x="826" y="195"/>
                    <a:pt x="853" y="248"/>
                    <a:pt x="872" y="308"/>
                  </a:cubicBezTo>
                  <a:cubicBezTo>
                    <a:pt x="890" y="368"/>
                    <a:pt x="899" y="431"/>
                    <a:pt x="899" y="499"/>
                  </a:cubicBezTo>
                  <a:cubicBezTo>
                    <a:pt x="899" y="566"/>
                    <a:pt x="890" y="629"/>
                    <a:pt x="873" y="689"/>
                  </a:cubicBezTo>
                  <a:cubicBezTo>
                    <a:pt x="855" y="749"/>
                    <a:pt x="828" y="802"/>
                    <a:pt x="792" y="846"/>
                  </a:cubicBezTo>
                  <a:cubicBezTo>
                    <a:pt x="756" y="891"/>
                    <a:pt x="711" y="926"/>
                    <a:pt x="656" y="952"/>
                  </a:cubicBezTo>
                  <a:cubicBezTo>
                    <a:pt x="602" y="977"/>
                    <a:pt x="538" y="990"/>
                    <a:pt x="466" y="990"/>
                  </a:cubicBezTo>
                  <a:cubicBezTo>
                    <a:pt x="443" y="990"/>
                    <a:pt x="417" y="988"/>
                    <a:pt x="388" y="983"/>
                  </a:cubicBezTo>
                  <a:cubicBezTo>
                    <a:pt x="360" y="978"/>
                    <a:pt x="331" y="970"/>
                    <a:pt x="303" y="959"/>
                  </a:cubicBezTo>
                  <a:cubicBezTo>
                    <a:pt x="275" y="948"/>
                    <a:pt x="248" y="933"/>
                    <a:pt x="223" y="914"/>
                  </a:cubicBezTo>
                  <a:cubicBezTo>
                    <a:pt x="198" y="895"/>
                    <a:pt x="177" y="872"/>
                    <a:pt x="160" y="843"/>
                  </a:cubicBezTo>
                  <a:cubicBezTo>
                    <a:pt x="156" y="843"/>
                    <a:pt x="156" y="843"/>
                    <a:pt x="156" y="843"/>
                  </a:cubicBezTo>
                  <a:cubicBezTo>
                    <a:pt x="156" y="1331"/>
                    <a:pt x="156" y="1331"/>
                    <a:pt x="156" y="1331"/>
                  </a:cubicBezTo>
                  <a:cubicBezTo>
                    <a:pt x="0" y="1331"/>
                    <a:pt x="0" y="1331"/>
                    <a:pt x="0" y="1331"/>
                  </a:cubicBezTo>
                  <a:cubicBezTo>
                    <a:pt x="0" y="22"/>
                    <a:pt x="0" y="22"/>
                    <a:pt x="0" y="22"/>
                  </a:cubicBezTo>
                  <a:lnTo>
                    <a:pt x="156" y="22"/>
                  </a:lnTo>
                  <a:close/>
                  <a:moveTo>
                    <a:pt x="717" y="358"/>
                  </a:moveTo>
                  <a:cubicBezTo>
                    <a:pt x="705" y="316"/>
                    <a:pt x="687" y="278"/>
                    <a:pt x="663" y="245"/>
                  </a:cubicBezTo>
                  <a:cubicBezTo>
                    <a:pt x="640" y="212"/>
                    <a:pt x="609" y="186"/>
                    <a:pt x="572" y="166"/>
                  </a:cubicBezTo>
                  <a:cubicBezTo>
                    <a:pt x="534" y="147"/>
                    <a:pt x="491" y="137"/>
                    <a:pt x="441" y="137"/>
                  </a:cubicBezTo>
                  <a:cubicBezTo>
                    <a:pt x="388" y="137"/>
                    <a:pt x="343" y="148"/>
                    <a:pt x="307" y="168"/>
                  </a:cubicBezTo>
                  <a:cubicBezTo>
                    <a:pt x="270" y="189"/>
                    <a:pt x="240" y="216"/>
                    <a:pt x="217" y="250"/>
                  </a:cubicBezTo>
                  <a:cubicBezTo>
                    <a:pt x="194" y="284"/>
                    <a:pt x="177" y="322"/>
                    <a:pt x="166" y="365"/>
                  </a:cubicBezTo>
                  <a:cubicBezTo>
                    <a:pt x="156" y="407"/>
                    <a:pt x="151" y="451"/>
                    <a:pt x="151" y="495"/>
                  </a:cubicBezTo>
                  <a:cubicBezTo>
                    <a:pt x="151" y="541"/>
                    <a:pt x="156" y="586"/>
                    <a:pt x="167" y="630"/>
                  </a:cubicBezTo>
                  <a:cubicBezTo>
                    <a:pt x="178" y="673"/>
                    <a:pt x="196" y="711"/>
                    <a:pt x="220" y="744"/>
                  </a:cubicBezTo>
                  <a:cubicBezTo>
                    <a:pt x="243" y="777"/>
                    <a:pt x="274" y="804"/>
                    <a:pt x="312" y="824"/>
                  </a:cubicBezTo>
                  <a:cubicBezTo>
                    <a:pt x="350" y="844"/>
                    <a:pt x="396" y="854"/>
                    <a:pt x="450" y="854"/>
                  </a:cubicBezTo>
                  <a:cubicBezTo>
                    <a:pt x="504" y="854"/>
                    <a:pt x="548" y="844"/>
                    <a:pt x="585" y="823"/>
                  </a:cubicBezTo>
                  <a:cubicBezTo>
                    <a:pt x="621" y="802"/>
                    <a:pt x="650" y="775"/>
                    <a:pt x="672" y="741"/>
                  </a:cubicBezTo>
                  <a:cubicBezTo>
                    <a:pt x="694" y="706"/>
                    <a:pt x="710" y="667"/>
                    <a:pt x="719" y="623"/>
                  </a:cubicBezTo>
                  <a:cubicBezTo>
                    <a:pt x="729" y="579"/>
                    <a:pt x="734" y="534"/>
                    <a:pt x="734" y="488"/>
                  </a:cubicBezTo>
                  <a:cubicBezTo>
                    <a:pt x="734" y="443"/>
                    <a:pt x="728" y="400"/>
                    <a:pt x="717" y="358"/>
                  </a:cubicBezTo>
                  <a:close/>
                </a:path>
              </a:pathLst>
            </a:custGeom>
            <a:solidFill>
              <a:srgbClr val="2466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5" name="Freeform 108"/>
            <p:cNvSpPr>
              <a:spLocks noEditPoints="1"/>
            </p:cNvSpPr>
            <p:nvPr/>
          </p:nvSpPr>
          <p:spPr bwMode="auto">
            <a:xfrm>
              <a:off x="5226051" y="1731963"/>
              <a:ext cx="88900" cy="100013"/>
            </a:xfrm>
            <a:custGeom>
              <a:avLst/>
              <a:gdLst>
                <a:gd name="T0" fmla="*/ 723 w 878"/>
                <a:gd name="T1" fmla="*/ 909 h 990"/>
                <a:gd name="T2" fmla="*/ 455 w 878"/>
                <a:gd name="T3" fmla="*/ 990 h 990"/>
                <a:gd name="T4" fmla="*/ 258 w 878"/>
                <a:gd name="T5" fmla="*/ 953 h 990"/>
                <a:gd name="T6" fmla="*/ 118 w 878"/>
                <a:gd name="T7" fmla="*/ 851 h 990"/>
                <a:gd name="T8" fmla="*/ 32 w 878"/>
                <a:gd name="T9" fmla="*/ 693 h 990"/>
                <a:gd name="T10" fmla="*/ 0 w 878"/>
                <a:gd name="T11" fmla="*/ 493 h 990"/>
                <a:gd name="T12" fmla="*/ 33 w 878"/>
                <a:gd name="T13" fmla="*/ 295 h 990"/>
                <a:gd name="T14" fmla="*/ 126 w 878"/>
                <a:gd name="T15" fmla="*/ 139 h 990"/>
                <a:gd name="T16" fmla="*/ 267 w 878"/>
                <a:gd name="T17" fmla="*/ 36 h 990"/>
                <a:gd name="T18" fmla="*/ 446 w 878"/>
                <a:gd name="T19" fmla="*/ 0 h 990"/>
                <a:gd name="T20" fmla="*/ 656 w 878"/>
                <a:gd name="T21" fmla="*/ 52 h 990"/>
                <a:gd name="T22" fmla="*/ 790 w 878"/>
                <a:gd name="T23" fmla="*/ 185 h 990"/>
                <a:gd name="T24" fmla="*/ 860 w 878"/>
                <a:gd name="T25" fmla="*/ 361 h 990"/>
                <a:gd name="T26" fmla="*/ 875 w 878"/>
                <a:gd name="T27" fmla="*/ 543 h 990"/>
                <a:gd name="T28" fmla="*/ 165 w 878"/>
                <a:gd name="T29" fmla="*/ 543 h 990"/>
                <a:gd name="T30" fmla="*/ 180 w 878"/>
                <a:gd name="T31" fmla="*/ 661 h 990"/>
                <a:gd name="T32" fmla="*/ 233 w 878"/>
                <a:gd name="T33" fmla="*/ 760 h 990"/>
                <a:gd name="T34" fmla="*/ 327 w 878"/>
                <a:gd name="T35" fmla="*/ 829 h 990"/>
                <a:gd name="T36" fmla="*/ 461 w 878"/>
                <a:gd name="T37" fmla="*/ 854 h 990"/>
                <a:gd name="T38" fmla="*/ 623 w 878"/>
                <a:gd name="T39" fmla="*/ 809 h 990"/>
                <a:gd name="T40" fmla="*/ 707 w 878"/>
                <a:gd name="T41" fmla="*/ 669 h 990"/>
                <a:gd name="T42" fmla="*/ 861 w 878"/>
                <a:gd name="T43" fmla="*/ 669 h 990"/>
                <a:gd name="T44" fmla="*/ 723 w 878"/>
                <a:gd name="T45" fmla="*/ 909 h 990"/>
                <a:gd name="T46" fmla="*/ 685 w 878"/>
                <a:gd name="T47" fmla="*/ 300 h 990"/>
                <a:gd name="T48" fmla="*/ 629 w 878"/>
                <a:gd name="T49" fmla="*/ 215 h 990"/>
                <a:gd name="T50" fmla="*/ 544 w 878"/>
                <a:gd name="T51" fmla="*/ 158 h 990"/>
                <a:gd name="T52" fmla="*/ 437 w 878"/>
                <a:gd name="T53" fmla="*/ 137 h 990"/>
                <a:gd name="T54" fmla="*/ 328 w 878"/>
                <a:gd name="T55" fmla="*/ 158 h 990"/>
                <a:gd name="T56" fmla="*/ 244 w 878"/>
                <a:gd name="T57" fmla="*/ 216 h 990"/>
                <a:gd name="T58" fmla="*/ 189 w 878"/>
                <a:gd name="T59" fmla="*/ 301 h 990"/>
                <a:gd name="T60" fmla="*/ 165 w 878"/>
                <a:gd name="T61" fmla="*/ 405 h 990"/>
                <a:gd name="T62" fmla="*/ 710 w 878"/>
                <a:gd name="T63" fmla="*/ 405 h 990"/>
                <a:gd name="T64" fmla="*/ 685 w 878"/>
                <a:gd name="T65" fmla="*/ 300 h 9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78" h="990">
                  <a:moveTo>
                    <a:pt x="723" y="909"/>
                  </a:moveTo>
                  <a:cubicBezTo>
                    <a:pt x="652" y="963"/>
                    <a:pt x="563" y="990"/>
                    <a:pt x="455" y="990"/>
                  </a:cubicBezTo>
                  <a:cubicBezTo>
                    <a:pt x="379" y="990"/>
                    <a:pt x="314" y="978"/>
                    <a:pt x="258" y="953"/>
                  </a:cubicBezTo>
                  <a:cubicBezTo>
                    <a:pt x="202" y="929"/>
                    <a:pt x="156" y="895"/>
                    <a:pt x="118" y="851"/>
                  </a:cubicBezTo>
                  <a:cubicBezTo>
                    <a:pt x="80" y="807"/>
                    <a:pt x="51" y="754"/>
                    <a:pt x="32" y="693"/>
                  </a:cubicBezTo>
                  <a:cubicBezTo>
                    <a:pt x="13" y="632"/>
                    <a:pt x="3" y="565"/>
                    <a:pt x="0" y="493"/>
                  </a:cubicBezTo>
                  <a:cubicBezTo>
                    <a:pt x="0" y="421"/>
                    <a:pt x="11" y="355"/>
                    <a:pt x="33" y="295"/>
                  </a:cubicBezTo>
                  <a:cubicBezTo>
                    <a:pt x="55" y="235"/>
                    <a:pt x="86" y="183"/>
                    <a:pt x="126" y="139"/>
                  </a:cubicBezTo>
                  <a:cubicBezTo>
                    <a:pt x="166" y="95"/>
                    <a:pt x="213" y="61"/>
                    <a:pt x="267" y="36"/>
                  </a:cubicBezTo>
                  <a:cubicBezTo>
                    <a:pt x="322" y="12"/>
                    <a:pt x="381" y="0"/>
                    <a:pt x="446" y="0"/>
                  </a:cubicBezTo>
                  <a:cubicBezTo>
                    <a:pt x="530" y="0"/>
                    <a:pt x="600" y="17"/>
                    <a:pt x="656" y="52"/>
                  </a:cubicBezTo>
                  <a:cubicBezTo>
                    <a:pt x="712" y="87"/>
                    <a:pt x="756" y="131"/>
                    <a:pt x="790" y="185"/>
                  </a:cubicBezTo>
                  <a:cubicBezTo>
                    <a:pt x="824" y="239"/>
                    <a:pt x="847" y="297"/>
                    <a:pt x="860" y="361"/>
                  </a:cubicBezTo>
                  <a:cubicBezTo>
                    <a:pt x="873" y="425"/>
                    <a:pt x="878" y="485"/>
                    <a:pt x="875" y="543"/>
                  </a:cubicBezTo>
                  <a:cubicBezTo>
                    <a:pt x="165" y="543"/>
                    <a:pt x="165" y="543"/>
                    <a:pt x="165" y="543"/>
                  </a:cubicBezTo>
                  <a:cubicBezTo>
                    <a:pt x="164" y="584"/>
                    <a:pt x="169" y="624"/>
                    <a:pt x="180" y="661"/>
                  </a:cubicBezTo>
                  <a:cubicBezTo>
                    <a:pt x="191" y="698"/>
                    <a:pt x="209" y="731"/>
                    <a:pt x="233" y="760"/>
                  </a:cubicBezTo>
                  <a:cubicBezTo>
                    <a:pt x="258" y="789"/>
                    <a:pt x="289" y="812"/>
                    <a:pt x="327" y="829"/>
                  </a:cubicBezTo>
                  <a:cubicBezTo>
                    <a:pt x="365" y="846"/>
                    <a:pt x="409" y="854"/>
                    <a:pt x="461" y="854"/>
                  </a:cubicBezTo>
                  <a:cubicBezTo>
                    <a:pt x="527" y="854"/>
                    <a:pt x="581" y="839"/>
                    <a:pt x="623" y="809"/>
                  </a:cubicBezTo>
                  <a:cubicBezTo>
                    <a:pt x="665" y="778"/>
                    <a:pt x="693" y="731"/>
                    <a:pt x="707" y="669"/>
                  </a:cubicBezTo>
                  <a:cubicBezTo>
                    <a:pt x="861" y="669"/>
                    <a:pt x="861" y="669"/>
                    <a:pt x="861" y="669"/>
                  </a:cubicBezTo>
                  <a:cubicBezTo>
                    <a:pt x="840" y="776"/>
                    <a:pt x="794" y="856"/>
                    <a:pt x="723" y="909"/>
                  </a:cubicBezTo>
                  <a:close/>
                  <a:moveTo>
                    <a:pt x="685" y="300"/>
                  </a:moveTo>
                  <a:cubicBezTo>
                    <a:pt x="671" y="267"/>
                    <a:pt x="652" y="239"/>
                    <a:pt x="629" y="215"/>
                  </a:cubicBezTo>
                  <a:cubicBezTo>
                    <a:pt x="605" y="191"/>
                    <a:pt x="577" y="172"/>
                    <a:pt x="544" y="158"/>
                  </a:cubicBezTo>
                  <a:cubicBezTo>
                    <a:pt x="512" y="144"/>
                    <a:pt x="476" y="137"/>
                    <a:pt x="437" y="137"/>
                  </a:cubicBezTo>
                  <a:cubicBezTo>
                    <a:pt x="397" y="137"/>
                    <a:pt x="360" y="144"/>
                    <a:pt x="328" y="158"/>
                  </a:cubicBezTo>
                  <a:cubicBezTo>
                    <a:pt x="295" y="172"/>
                    <a:pt x="267" y="192"/>
                    <a:pt x="244" y="216"/>
                  </a:cubicBezTo>
                  <a:cubicBezTo>
                    <a:pt x="221" y="240"/>
                    <a:pt x="203" y="269"/>
                    <a:pt x="189" y="301"/>
                  </a:cubicBezTo>
                  <a:cubicBezTo>
                    <a:pt x="176" y="334"/>
                    <a:pt x="168" y="368"/>
                    <a:pt x="165" y="405"/>
                  </a:cubicBezTo>
                  <a:cubicBezTo>
                    <a:pt x="710" y="405"/>
                    <a:pt x="710" y="405"/>
                    <a:pt x="710" y="405"/>
                  </a:cubicBezTo>
                  <a:cubicBezTo>
                    <a:pt x="708" y="368"/>
                    <a:pt x="699" y="333"/>
                    <a:pt x="685" y="300"/>
                  </a:cubicBezTo>
                  <a:close/>
                </a:path>
              </a:pathLst>
            </a:custGeom>
            <a:solidFill>
              <a:srgbClr val="2466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6" name="Freeform 109"/>
            <p:cNvSpPr>
              <a:spLocks/>
            </p:cNvSpPr>
            <p:nvPr/>
          </p:nvSpPr>
          <p:spPr bwMode="auto">
            <a:xfrm>
              <a:off x="5329238" y="1731963"/>
              <a:ext cx="50800" cy="98425"/>
            </a:xfrm>
            <a:custGeom>
              <a:avLst/>
              <a:gdLst>
                <a:gd name="T0" fmla="*/ 146 w 499"/>
                <a:gd name="T1" fmla="*/ 25 h 973"/>
                <a:gd name="T2" fmla="*/ 146 w 499"/>
                <a:gd name="T3" fmla="*/ 224 h 973"/>
                <a:gd name="T4" fmla="*/ 150 w 499"/>
                <a:gd name="T5" fmla="*/ 224 h 973"/>
                <a:gd name="T6" fmla="*/ 290 w 499"/>
                <a:gd name="T7" fmla="*/ 54 h 973"/>
                <a:gd name="T8" fmla="*/ 499 w 499"/>
                <a:gd name="T9" fmla="*/ 3 h 973"/>
                <a:gd name="T10" fmla="*/ 499 w 499"/>
                <a:gd name="T11" fmla="*/ 168 h 973"/>
                <a:gd name="T12" fmla="*/ 339 w 499"/>
                <a:gd name="T13" fmla="*/ 193 h 973"/>
                <a:gd name="T14" fmla="*/ 233 w 499"/>
                <a:gd name="T15" fmla="*/ 269 h 973"/>
                <a:gd name="T16" fmla="*/ 174 w 499"/>
                <a:gd name="T17" fmla="*/ 389 h 973"/>
                <a:gd name="T18" fmla="*/ 156 w 499"/>
                <a:gd name="T19" fmla="*/ 551 h 973"/>
                <a:gd name="T20" fmla="*/ 156 w 499"/>
                <a:gd name="T21" fmla="*/ 973 h 973"/>
                <a:gd name="T22" fmla="*/ 0 w 499"/>
                <a:gd name="T23" fmla="*/ 973 h 973"/>
                <a:gd name="T24" fmla="*/ 0 w 499"/>
                <a:gd name="T25" fmla="*/ 25 h 973"/>
                <a:gd name="T26" fmla="*/ 146 w 499"/>
                <a:gd name="T27" fmla="*/ 25 h 9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99" h="973">
                  <a:moveTo>
                    <a:pt x="146" y="25"/>
                  </a:moveTo>
                  <a:cubicBezTo>
                    <a:pt x="146" y="224"/>
                    <a:pt x="146" y="224"/>
                    <a:pt x="146" y="224"/>
                  </a:cubicBezTo>
                  <a:cubicBezTo>
                    <a:pt x="150" y="224"/>
                    <a:pt x="150" y="224"/>
                    <a:pt x="150" y="224"/>
                  </a:cubicBezTo>
                  <a:cubicBezTo>
                    <a:pt x="188" y="147"/>
                    <a:pt x="235" y="91"/>
                    <a:pt x="290" y="54"/>
                  </a:cubicBezTo>
                  <a:cubicBezTo>
                    <a:pt x="345" y="17"/>
                    <a:pt x="414" y="0"/>
                    <a:pt x="499" y="3"/>
                  </a:cubicBezTo>
                  <a:cubicBezTo>
                    <a:pt x="499" y="168"/>
                    <a:pt x="499" y="168"/>
                    <a:pt x="499" y="168"/>
                  </a:cubicBezTo>
                  <a:cubicBezTo>
                    <a:pt x="436" y="168"/>
                    <a:pt x="383" y="176"/>
                    <a:pt x="339" y="193"/>
                  </a:cubicBezTo>
                  <a:cubicBezTo>
                    <a:pt x="295" y="210"/>
                    <a:pt x="260" y="236"/>
                    <a:pt x="233" y="269"/>
                  </a:cubicBezTo>
                  <a:cubicBezTo>
                    <a:pt x="206" y="302"/>
                    <a:pt x="186" y="342"/>
                    <a:pt x="174" y="389"/>
                  </a:cubicBezTo>
                  <a:cubicBezTo>
                    <a:pt x="162" y="436"/>
                    <a:pt x="156" y="490"/>
                    <a:pt x="156" y="551"/>
                  </a:cubicBezTo>
                  <a:cubicBezTo>
                    <a:pt x="156" y="973"/>
                    <a:pt x="156" y="973"/>
                    <a:pt x="156" y="973"/>
                  </a:cubicBezTo>
                  <a:cubicBezTo>
                    <a:pt x="0" y="973"/>
                    <a:pt x="0" y="973"/>
                    <a:pt x="0" y="973"/>
                  </a:cubicBezTo>
                  <a:cubicBezTo>
                    <a:pt x="0" y="25"/>
                    <a:pt x="0" y="25"/>
                    <a:pt x="0" y="25"/>
                  </a:cubicBezTo>
                  <a:lnTo>
                    <a:pt x="146" y="25"/>
                  </a:lnTo>
                  <a:close/>
                </a:path>
              </a:pathLst>
            </a:custGeom>
            <a:solidFill>
              <a:srgbClr val="2466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7" name="Freeform 110"/>
            <p:cNvSpPr>
              <a:spLocks/>
            </p:cNvSpPr>
            <p:nvPr/>
          </p:nvSpPr>
          <p:spPr bwMode="auto">
            <a:xfrm>
              <a:off x="5386388" y="1731963"/>
              <a:ext cx="80963" cy="100013"/>
            </a:xfrm>
            <a:custGeom>
              <a:avLst/>
              <a:gdLst>
                <a:gd name="T0" fmla="*/ 179 w 805"/>
                <a:gd name="T1" fmla="*/ 758 h 990"/>
                <a:gd name="T2" fmla="*/ 237 w 805"/>
                <a:gd name="T3" fmla="*/ 815 h 990"/>
                <a:gd name="T4" fmla="*/ 318 w 805"/>
                <a:gd name="T5" fmla="*/ 845 h 990"/>
                <a:gd name="T6" fmla="*/ 411 w 805"/>
                <a:gd name="T7" fmla="*/ 854 h 990"/>
                <a:gd name="T8" fmla="*/ 488 w 805"/>
                <a:gd name="T9" fmla="*/ 849 h 990"/>
                <a:gd name="T10" fmla="*/ 562 w 805"/>
                <a:gd name="T11" fmla="*/ 829 h 990"/>
                <a:gd name="T12" fmla="*/ 618 w 805"/>
                <a:gd name="T13" fmla="*/ 786 h 990"/>
                <a:gd name="T14" fmla="*/ 640 w 805"/>
                <a:gd name="T15" fmla="*/ 713 h 990"/>
                <a:gd name="T16" fmla="*/ 594 w 805"/>
                <a:gd name="T17" fmla="*/ 621 h 990"/>
                <a:gd name="T18" fmla="*/ 479 w 805"/>
                <a:gd name="T19" fmla="*/ 571 h 990"/>
                <a:gd name="T20" fmla="*/ 330 w 805"/>
                <a:gd name="T21" fmla="*/ 536 h 990"/>
                <a:gd name="T22" fmla="*/ 180 w 805"/>
                <a:gd name="T23" fmla="*/ 492 h 990"/>
                <a:gd name="T24" fmla="*/ 66 w 805"/>
                <a:gd name="T25" fmla="*/ 412 h 990"/>
                <a:gd name="T26" fmla="*/ 20 w 805"/>
                <a:gd name="T27" fmla="*/ 269 h 990"/>
                <a:gd name="T28" fmla="*/ 52 w 805"/>
                <a:gd name="T29" fmla="*/ 146 h 990"/>
                <a:gd name="T30" fmla="*/ 134 w 805"/>
                <a:gd name="T31" fmla="*/ 63 h 990"/>
                <a:gd name="T32" fmla="*/ 248 w 805"/>
                <a:gd name="T33" fmla="*/ 15 h 990"/>
                <a:gd name="T34" fmla="*/ 374 w 805"/>
                <a:gd name="T35" fmla="*/ 0 h 990"/>
                <a:gd name="T36" fmla="*/ 522 w 805"/>
                <a:gd name="T37" fmla="*/ 13 h 990"/>
                <a:gd name="T38" fmla="*/ 643 w 805"/>
                <a:gd name="T39" fmla="*/ 61 h 990"/>
                <a:gd name="T40" fmla="*/ 726 w 805"/>
                <a:gd name="T41" fmla="*/ 153 h 990"/>
                <a:gd name="T42" fmla="*/ 763 w 805"/>
                <a:gd name="T43" fmla="*/ 297 h 990"/>
                <a:gd name="T44" fmla="*/ 607 w 805"/>
                <a:gd name="T45" fmla="*/ 297 h 990"/>
                <a:gd name="T46" fmla="*/ 583 w 805"/>
                <a:gd name="T47" fmla="*/ 221 h 990"/>
                <a:gd name="T48" fmla="*/ 532 w 805"/>
                <a:gd name="T49" fmla="*/ 172 h 990"/>
                <a:gd name="T50" fmla="*/ 463 w 805"/>
                <a:gd name="T51" fmla="*/ 145 h 990"/>
                <a:gd name="T52" fmla="*/ 387 w 805"/>
                <a:gd name="T53" fmla="*/ 137 h 990"/>
                <a:gd name="T54" fmla="*/ 316 w 805"/>
                <a:gd name="T55" fmla="*/ 143 h 990"/>
                <a:gd name="T56" fmla="*/ 251 w 805"/>
                <a:gd name="T57" fmla="*/ 162 h 990"/>
                <a:gd name="T58" fmla="*/ 203 w 805"/>
                <a:gd name="T59" fmla="*/ 199 h 990"/>
                <a:gd name="T60" fmla="*/ 185 w 805"/>
                <a:gd name="T61" fmla="*/ 258 h 990"/>
                <a:gd name="T62" fmla="*/ 213 w 805"/>
                <a:gd name="T63" fmla="*/ 325 h 990"/>
                <a:gd name="T64" fmla="*/ 286 w 805"/>
                <a:gd name="T65" fmla="*/ 369 h 990"/>
                <a:gd name="T66" fmla="*/ 385 w 805"/>
                <a:gd name="T67" fmla="*/ 399 h 990"/>
                <a:gd name="T68" fmla="*/ 495 w 805"/>
                <a:gd name="T69" fmla="*/ 423 h 990"/>
                <a:gd name="T70" fmla="*/ 610 w 805"/>
                <a:gd name="T71" fmla="*/ 454 h 990"/>
                <a:gd name="T72" fmla="*/ 709 w 805"/>
                <a:gd name="T73" fmla="*/ 503 h 990"/>
                <a:gd name="T74" fmla="*/ 778 w 805"/>
                <a:gd name="T75" fmla="*/ 579 h 990"/>
                <a:gd name="T76" fmla="*/ 805 w 805"/>
                <a:gd name="T77" fmla="*/ 693 h 990"/>
                <a:gd name="T78" fmla="*/ 769 w 805"/>
                <a:gd name="T79" fmla="*/ 836 h 990"/>
                <a:gd name="T80" fmla="*/ 676 w 805"/>
                <a:gd name="T81" fmla="*/ 928 h 990"/>
                <a:gd name="T82" fmla="*/ 545 w 805"/>
                <a:gd name="T83" fmla="*/ 976 h 990"/>
                <a:gd name="T84" fmla="*/ 401 w 805"/>
                <a:gd name="T85" fmla="*/ 990 h 990"/>
                <a:gd name="T86" fmla="*/ 251 w 805"/>
                <a:gd name="T87" fmla="*/ 974 h 990"/>
                <a:gd name="T88" fmla="*/ 124 w 805"/>
                <a:gd name="T89" fmla="*/ 920 h 990"/>
                <a:gd name="T90" fmla="*/ 36 w 805"/>
                <a:gd name="T91" fmla="*/ 820 h 990"/>
                <a:gd name="T92" fmla="*/ 0 w 805"/>
                <a:gd name="T93" fmla="*/ 671 h 990"/>
                <a:gd name="T94" fmla="*/ 156 w 805"/>
                <a:gd name="T95" fmla="*/ 671 h 990"/>
                <a:gd name="T96" fmla="*/ 179 w 805"/>
                <a:gd name="T97" fmla="*/ 758 h 9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805" h="990">
                  <a:moveTo>
                    <a:pt x="179" y="758"/>
                  </a:moveTo>
                  <a:cubicBezTo>
                    <a:pt x="194" y="782"/>
                    <a:pt x="213" y="801"/>
                    <a:pt x="237" y="815"/>
                  </a:cubicBezTo>
                  <a:cubicBezTo>
                    <a:pt x="261" y="829"/>
                    <a:pt x="288" y="839"/>
                    <a:pt x="318" y="845"/>
                  </a:cubicBezTo>
                  <a:cubicBezTo>
                    <a:pt x="348" y="851"/>
                    <a:pt x="379" y="854"/>
                    <a:pt x="411" y="854"/>
                  </a:cubicBezTo>
                  <a:cubicBezTo>
                    <a:pt x="435" y="854"/>
                    <a:pt x="461" y="853"/>
                    <a:pt x="488" y="849"/>
                  </a:cubicBezTo>
                  <a:cubicBezTo>
                    <a:pt x="514" y="845"/>
                    <a:pt x="539" y="839"/>
                    <a:pt x="562" y="829"/>
                  </a:cubicBezTo>
                  <a:cubicBezTo>
                    <a:pt x="584" y="819"/>
                    <a:pt x="603" y="805"/>
                    <a:pt x="618" y="786"/>
                  </a:cubicBezTo>
                  <a:cubicBezTo>
                    <a:pt x="632" y="767"/>
                    <a:pt x="640" y="743"/>
                    <a:pt x="640" y="713"/>
                  </a:cubicBezTo>
                  <a:cubicBezTo>
                    <a:pt x="640" y="673"/>
                    <a:pt x="625" y="642"/>
                    <a:pt x="594" y="621"/>
                  </a:cubicBezTo>
                  <a:cubicBezTo>
                    <a:pt x="563" y="601"/>
                    <a:pt x="525" y="584"/>
                    <a:pt x="479" y="571"/>
                  </a:cubicBezTo>
                  <a:cubicBezTo>
                    <a:pt x="433" y="558"/>
                    <a:pt x="384" y="547"/>
                    <a:pt x="330" y="536"/>
                  </a:cubicBezTo>
                  <a:cubicBezTo>
                    <a:pt x="276" y="526"/>
                    <a:pt x="226" y="511"/>
                    <a:pt x="180" y="492"/>
                  </a:cubicBezTo>
                  <a:cubicBezTo>
                    <a:pt x="134" y="473"/>
                    <a:pt x="96" y="447"/>
                    <a:pt x="66" y="412"/>
                  </a:cubicBezTo>
                  <a:cubicBezTo>
                    <a:pt x="35" y="378"/>
                    <a:pt x="20" y="330"/>
                    <a:pt x="20" y="269"/>
                  </a:cubicBezTo>
                  <a:cubicBezTo>
                    <a:pt x="20" y="221"/>
                    <a:pt x="30" y="181"/>
                    <a:pt x="52" y="146"/>
                  </a:cubicBezTo>
                  <a:cubicBezTo>
                    <a:pt x="73" y="112"/>
                    <a:pt x="101" y="84"/>
                    <a:pt x="134" y="63"/>
                  </a:cubicBezTo>
                  <a:cubicBezTo>
                    <a:pt x="168" y="41"/>
                    <a:pt x="206" y="26"/>
                    <a:pt x="248" y="15"/>
                  </a:cubicBezTo>
                  <a:cubicBezTo>
                    <a:pt x="290" y="5"/>
                    <a:pt x="332" y="0"/>
                    <a:pt x="374" y="0"/>
                  </a:cubicBezTo>
                  <a:cubicBezTo>
                    <a:pt x="428" y="0"/>
                    <a:pt x="477" y="4"/>
                    <a:pt x="522" y="13"/>
                  </a:cubicBezTo>
                  <a:cubicBezTo>
                    <a:pt x="568" y="22"/>
                    <a:pt x="608" y="38"/>
                    <a:pt x="643" y="61"/>
                  </a:cubicBezTo>
                  <a:cubicBezTo>
                    <a:pt x="677" y="84"/>
                    <a:pt x="705" y="114"/>
                    <a:pt x="726" y="153"/>
                  </a:cubicBezTo>
                  <a:cubicBezTo>
                    <a:pt x="747" y="191"/>
                    <a:pt x="759" y="239"/>
                    <a:pt x="763" y="297"/>
                  </a:cubicBezTo>
                  <a:cubicBezTo>
                    <a:pt x="607" y="297"/>
                    <a:pt x="607" y="297"/>
                    <a:pt x="607" y="297"/>
                  </a:cubicBezTo>
                  <a:cubicBezTo>
                    <a:pt x="604" y="266"/>
                    <a:pt x="596" y="241"/>
                    <a:pt x="583" y="221"/>
                  </a:cubicBezTo>
                  <a:cubicBezTo>
                    <a:pt x="569" y="200"/>
                    <a:pt x="552" y="184"/>
                    <a:pt x="532" y="172"/>
                  </a:cubicBezTo>
                  <a:cubicBezTo>
                    <a:pt x="511" y="160"/>
                    <a:pt x="488" y="151"/>
                    <a:pt x="463" y="145"/>
                  </a:cubicBezTo>
                  <a:cubicBezTo>
                    <a:pt x="438" y="140"/>
                    <a:pt x="412" y="137"/>
                    <a:pt x="387" y="137"/>
                  </a:cubicBezTo>
                  <a:cubicBezTo>
                    <a:pt x="363" y="137"/>
                    <a:pt x="340" y="139"/>
                    <a:pt x="316" y="143"/>
                  </a:cubicBezTo>
                  <a:cubicBezTo>
                    <a:pt x="292" y="146"/>
                    <a:pt x="270" y="153"/>
                    <a:pt x="251" y="162"/>
                  </a:cubicBezTo>
                  <a:cubicBezTo>
                    <a:pt x="231" y="171"/>
                    <a:pt x="215" y="183"/>
                    <a:pt x="203" y="199"/>
                  </a:cubicBezTo>
                  <a:cubicBezTo>
                    <a:pt x="191" y="214"/>
                    <a:pt x="185" y="234"/>
                    <a:pt x="185" y="258"/>
                  </a:cubicBezTo>
                  <a:cubicBezTo>
                    <a:pt x="185" y="285"/>
                    <a:pt x="194" y="307"/>
                    <a:pt x="213" y="325"/>
                  </a:cubicBezTo>
                  <a:cubicBezTo>
                    <a:pt x="232" y="343"/>
                    <a:pt x="256" y="358"/>
                    <a:pt x="286" y="369"/>
                  </a:cubicBezTo>
                  <a:cubicBezTo>
                    <a:pt x="315" y="381"/>
                    <a:pt x="348" y="391"/>
                    <a:pt x="385" y="399"/>
                  </a:cubicBezTo>
                  <a:cubicBezTo>
                    <a:pt x="422" y="406"/>
                    <a:pt x="458" y="415"/>
                    <a:pt x="495" y="423"/>
                  </a:cubicBezTo>
                  <a:cubicBezTo>
                    <a:pt x="534" y="432"/>
                    <a:pt x="572" y="442"/>
                    <a:pt x="610" y="454"/>
                  </a:cubicBezTo>
                  <a:cubicBezTo>
                    <a:pt x="647" y="467"/>
                    <a:pt x="680" y="483"/>
                    <a:pt x="709" y="503"/>
                  </a:cubicBezTo>
                  <a:cubicBezTo>
                    <a:pt x="737" y="523"/>
                    <a:pt x="761" y="549"/>
                    <a:pt x="778" y="579"/>
                  </a:cubicBezTo>
                  <a:cubicBezTo>
                    <a:pt x="796" y="610"/>
                    <a:pt x="805" y="648"/>
                    <a:pt x="805" y="693"/>
                  </a:cubicBezTo>
                  <a:cubicBezTo>
                    <a:pt x="805" y="750"/>
                    <a:pt x="793" y="798"/>
                    <a:pt x="769" y="836"/>
                  </a:cubicBezTo>
                  <a:cubicBezTo>
                    <a:pt x="745" y="874"/>
                    <a:pt x="714" y="905"/>
                    <a:pt x="676" y="928"/>
                  </a:cubicBezTo>
                  <a:cubicBezTo>
                    <a:pt x="637" y="951"/>
                    <a:pt x="594" y="967"/>
                    <a:pt x="545" y="976"/>
                  </a:cubicBezTo>
                  <a:cubicBezTo>
                    <a:pt x="497" y="986"/>
                    <a:pt x="449" y="990"/>
                    <a:pt x="401" y="990"/>
                  </a:cubicBezTo>
                  <a:cubicBezTo>
                    <a:pt x="349" y="990"/>
                    <a:pt x="299" y="985"/>
                    <a:pt x="251" y="974"/>
                  </a:cubicBezTo>
                  <a:cubicBezTo>
                    <a:pt x="203" y="963"/>
                    <a:pt x="161" y="945"/>
                    <a:pt x="124" y="920"/>
                  </a:cubicBezTo>
                  <a:cubicBezTo>
                    <a:pt x="88" y="894"/>
                    <a:pt x="58" y="861"/>
                    <a:pt x="36" y="820"/>
                  </a:cubicBezTo>
                  <a:cubicBezTo>
                    <a:pt x="14" y="780"/>
                    <a:pt x="2" y="730"/>
                    <a:pt x="0" y="671"/>
                  </a:cubicBezTo>
                  <a:cubicBezTo>
                    <a:pt x="156" y="671"/>
                    <a:pt x="156" y="671"/>
                    <a:pt x="156" y="671"/>
                  </a:cubicBezTo>
                  <a:cubicBezTo>
                    <a:pt x="157" y="705"/>
                    <a:pt x="165" y="734"/>
                    <a:pt x="179" y="758"/>
                  </a:cubicBezTo>
                  <a:close/>
                </a:path>
              </a:pathLst>
            </a:custGeom>
            <a:solidFill>
              <a:srgbClr val="2466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8" name="Freeform 111"/>
            <p:cNvSpPr>
              <a:spLocks noEditPoints="1"/>
            </p:cNvSpPr>
            <p:nvPr/>
          </p:nvSpPr>
          <p:spPr bwMode="auto">
            <a:xfrm>
              <a:off x="5483226" y="1731963"/>
              <a:ext cx="90488" cy="133350"/>
            </a:xfrm>
            <a:custGeom>
              <a:avLst/>
              <a:gdLst>
                <a:gd name="T0" fmla="*/ 156 w 899"/>
                <a:gd name="T1" fmla="*/ 22 h 1331"/>
                <a:gd name="T2" fmla="*/ 156 w 899"/>
                <a:gd name="T3" fmla="*/ 150 h 1331"/>
                <a:gd name="T4" fmla="*/ 159 w 899"/>
                <a:gd name="T5" fmla="*/ 150 h 1331"/>
                <a:gd name="T6" fmla="*/ 281 w 899"/>
                <a:gd name="T7" fmla="*/ 35 h 1331"/>
                <a:gd name="T8" fmla="*/ 462 w 899"/>
                <a:gd name="T9" fmla="*/ 0 h 1331"/>
                <a:gd name="T10" fmla="*/ 654 w 899"/>
                <a:gd name="T11" fmla="*/ 40 h 1331"/>
                <a:gd name="T12" fmla="*/ 790 w 899"/>
                <a:gd name="T13" fmla="*/ 149 h 1331"/>
                <a:gd name="T14" fmla="*/ 871 w 899"/>
                <a:gd name="T15" fmla="*/ 308 h 1331"/>
                <a:gd name="T16" fmla="*/ 899 w 899"/>
                <a:gd name="T17" fmla="*/ 499 h 1331"/>
                <a:gd name="T18" fmla="*/ 872 w 899"/>
                <a:gd name="T19" fmla="*/ 689 h 1331"/>
                <a:gd name="T20" fmla="*/ 791 w 899"/>
                <a:gd name="T21" fmla="*/ 846 h 1331"/>
                <a:gd name="T22" fmla="*/ 656 w 899"/>
                <a:gd name="T23" fmla="*/ 952 h 1331"/>
                <a:gd name="T24" fmla="*/ 466 w 899"/>
                <a:gd name="T25" fmla="*/ 990 h 1331"/>
                <a:gd name="T26" fmla="*/ 388 w 899"/>
                <a:gd name="T27" fmla="*/ 983 h 1331"/>
                <a:gd name="T28" fmla="*/ 303 w 899"/>
                <a:gd name="T29" fmla="*/ 959 h 1331"/>
                <a:gd name="T30" fmla="*/ 223 w 899"/>
                <a:gd name="T31" fmla="*/ 914 h 1331"/>
                <a:gd name="T32" fmla="*/ 159 w 899"/>
                <a:gd name="T33" fmla="*/ 843 h 1331"/>
                <a:gd name="T34" fmla="*/ 156 w 899"/>
                <a:gd name="T35" fmla="*/ 843 h 1331"/>
                <a:gd name="T36" fmla="*/ 156 w 899"/>
                <a:gd name="T37" fmla="*/ 1331 h 1331"/>
                <a:gd name="T38" fmla="*/ 0 w 899"/>
                <a:gd name="T39" fmla="*/ 1331 h 1331"/>
                <a:gd name="T40" fmla="*/ 0 w 899"/>
                <a:gd name="T41" fmla="*/ 22 h 1331"/>
                <a:gd name="T42" fmla="*/ 156 w 899"/>
                <a:gd name="T43" fmla="*/ 22 h 1331"/>
                <a:gd name="T44" fmla="*/ 716 w 899"/>
                <a:gd name="T45" fmla="*/ 358 h 1331"/>
                <a:gd name="T46" fmla="*/ 663 w 899"/>
                <a:gd name="T47" fmla="*/ 245 h 1331"/>
                <a:gd name="T48" fmla="*/ 571 w 899"/>
                <a:gd name="T49" fmla="*/ 166 h 1331"/>
                <a:gd name="T50" fmla="*/ 440 w 899"/>
                <a:gd name="T51" fmla="*/ 137 h 1331"/>
                <a:gd name="T52" fmla="*/ 306 w 899"/>
                <a:gd name="T53" fmla="*/ 168 h 1331"/>
                <a:gd name="T54" fmla="*/ 216 w 899"/>
                <a:gd name="T55" fmla="*/ 250 h 1331"/>
                <a:gd name="T56" fmla="*/ 166 w 899"/>
                <a:gd name="T57" fmla="*/ 365 h 1331"/>
                <a:gd name="T58" fmla="*/ 150 w 899"/>
                <a:gd name="T59" fmla="*/ 495 h 1331"/>
                <a:gd name="T60" fmla="*/ 167 w 899"/>
                <a:gd name="T61" fmla="*/ 630 h 1331"/>
                <a:gd name="T62" fmla="*/ 219 w 899"/>
                <a:gd name="T63" fmla="*/ 744 h 1331"/>
                <a:gd name="T64" fmla="*/ 312 w 899"/>
                <a:gd name="T65" fmla="*/ 824 h 1331"/>
                <a:gd name="T66" fmla="*/ 449 w 899"/>
                <a:gd name="T67" fmla="*/ 854 h 1331"/>
                <a:gd name="T68" fmla="*/ 584 w 899"/>
                <a:gd name="T69" fmla="*/ 823 h 1331"/>
                <a:gd name="T70" fmla="*/ 671 w 899"/>
                <a:gd name="T71" fmla="*/ 741 h 1331"/>
                <a:gd name="T72" fmla="*/ 719 w 899"/>
                <a:gd name="T73" fmla="*/ 623 h 1331"/>
                <a:gd name="T74" fmla="*/ 734 w 899"/>
                <a:gd name="T75" fmla="*/ 488 h 1331"/>
                <a:gd name="T76" fmla="*/ 716 w 899"/>
                <a:gd name="T77" fmla="*/ 358 h 1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99" h="1331">
                  <a:moveTo>
                    <a:pt x="156" y="22"/>
                  </a:moveTo>
                  <a:cubicBezTo>
                    <a:pt x="156" y="150"/>
                    <a:pt x="156" y="150"/>
                    <a:pt x="156" y="150"/>
                  </a:cubicBezTo>
                  <a:cubicBezTo>
                    <a:pt x="159" y="150"/>
                    <a:pt x="159" y="150"/>
                    <a:pt x="159" y="150"/>
                  </a:cubicBezTo>
                  <a:cubicBezTo>
                    <a:pt x="185" y="97"/>
                    <a:pt x="226" y="59"/>
                    <a:pt x="281" y="35"/>
                  </a:cubicBezTo>
                  <a:cubicBezTo>
                    <a:pt x="336" y="11"/>
                    <a:pt x="396" y="0"/>
                    <a:pt x="462" y="0"/>
                  </a:cubicBezTo>
                  <a:cubicBezTo>
                    <a:pt x="536" y="0"/>
                    <a:pt x="599" y="13"/>
                    <a:pt x="654" y="40"/>
                  </a:cubicBezTo>
                  <a:cubicBezTo>
                    <a:pt x="708" y="67"/>
                    <a:pt x="754" y="103"/>
                    <a:pt x="790" y="149"/>
                  </a:cubicBezTo>
                  <a:cubicBezTo>
                    <a:pt x="826" y="195"/>
                    <a:pt x="853" y="248"/>
                    <a:pt x="871" y="308"/>
                  </a:cubicBezTo>
                  <a:cubicBezTo>
                    <a:pt x="890" y="368"/>
                    <a:pt x="899" y="431"/>
                    <a:pt x="899" y="499"/>
                  </a:cubicBezTo>
                  <a:cubicBezTo>
                    <a:pt x="899" y="566"/>
                    <a:pt x="890" y="629"/>
                    <a:pt x="872" y="689"/>
                  </a:cubicBezTo>
                  <a:cubicBezTo>
                    <a:pt x="854" y="749"/>
                    <a:pt x="828" y="802"/>
                    <a:pt x="791" y="846"/>
                  </a:cubicBezTo>
                  <a:cubicBezTo>
                    <a:pt x="755" y="891"/>
                    <a:pt x="710" y="926"/>
                    <a:pt x="656" y="952"/>
                  </a:cubicBezTo>
                  <a:cubicBezTo>
                    <a:pt x="601" y="977"/>
                    <a:pt x="538" y="990"/>
                    <a:pt x="466" y="990"/>
                  </a:cubicBezTo>
                  <a:cubicBezTo>
                    <a:pt x="443" y="990"/>
                    <a:pt x="417" y="988"/>
                    <a:pt x="388" y="983"/>
                  </a:cubicBezTo>
                  <a:cubicBezTo>
                    <a:pt x="359" y="978"/>
                    <a:pt x="331" y="970"/>
                    <a:pt x="303" y="959"/>
                  </a:cubicBezTo>
                  <a:cubicBezTo>
                    <a:pt x="274" y="948"/>
                    <a:pt x="248" y="933"/>
                    <a:pt x="223" y="914"/>
                  </a:cubicBezTo>
                  <a:cubicBezTo>
                    <a:pt x="198" y="895"/>
                    <a:pt x="177" y="872"/>
                    <a:pt x="159" y="843"/>
                  </a:cubicBezTo>
                  <a:cubicBezTo>
                    <a:pt x="156" y="843"/>
                    <a:pt x="156" y="843"/>
                    <a:pt x="156" y="843"/>
                  </a:cubicBezTo>
                  <a:cubicBezTo>
                    <a:pt x="156" y="1331"/>
                    <a:pt x="156" y="1331"/>
                    <a:pt x="156" y="1331"/>
                  </a:cubicBezTo>
                  <a:cubicBezTo>
                    <a:pt x="0" y="1331"/>
                    <a:pt x="0" y="1331"/>
                    <a:pt x="0" y="1331"/>
                  </a:cubicBezTo>
                  <a:cubicBezTo>
                    <a:pt x="0" y="22"/>
                    <a:pt x="0" y="22"/>
                    <a:pt x="0" y="22"/>
                  </a:cubicBezTo>
                  <a:lnTo>
                    <a:pt x="156" y="22"/>
                  </a:lnTo>
                  <a:close/>
                  <a:moveTo>
                    <a:pt x="716" y="358"/>
                  </a:moveTo>
                  <a:cubicBezTo>
                    <a:pt x="705" y="316"/>
                    <a:pt x="687" y="278"/>
                    <a:pt x="663" y="245"/>
                  </a:cubicBezTo>
                  <a:cubicBezTo>
                    <a:pt x="639" y="212"/>
                    <a:pt x="609" y="186"/>
                    <a:pt x="571" y="166"/>
                  </a:cubicBezTo>
                  <a:cubicBezTo>
                    <a:pt x="534" y="147"/>
                    <a:pt x="490" y="137"/>
                    <a:pt x="440" y="137"/>
                  </a:cubicBezTo>
                  <a:cubicBezTo>
                    <a:pt x="388" y="137"/>
                    <a:pt x="343" y="148"/>
                    <a:pt x="306" y="168"/>
                  </a:cubicBezTo>
                  <a:cubicBezTo>
                    <a:pt x="270" y="189"/>
                    <a:pt x="240" y="216"/>
                    <a:pt x="216" y="250"/>
                  </a:cubicBezTo>
                  <a:cubicBezTo>
                    <a:pt x="193" y="284"/>
                    <a:pt x="176" y="322"/>
                    <a:pt x="166" y="365"/>
                  </a:cubicBezTo>
                  <a:cubicBezTo>
                    <a:pt x="155" y="407"/>
                    <a:pt x="150" y="451"/>
                    <a:pt x="150" y="495"/>
                  </a:cubicBezTo>
                  <a:cubicBezTo>
                    <a:pt x="150" y="541"/>
                    <a:pt x="156" y="586"/>
                    <a:pt x="167" y="630"/>
                  </a:cubicBezTo>
                  <a:cubicBezTo>
                    <a:pt x="178" y="673"/>
                    <a:pt x="195" y="711"/>
                    <a:pt x="219" y="744"/>
                  </a:cubicBezTo>
                  <a:cubicBezTo>
                    <a:pt x="243" y="777"/>
                    <a:pt x="274" y="804"/>
                    <a:pt x="312" y="824"/>
                  </a:cubicBezTo>
                  <a:cubicBezTo>
                    <a:pt x="350" y="844"/>
                    <a:pt x="395" y="854"/>
                    <a:pt x="449" y="854"/>
                  </a:cubicBezTo>
                  <a:cubicBezTo>
                    <a:pt x="503" y="854"/>
                    <a:pt x="548" y="844"/>
                    <a:pt x="584" y="823"/>
                  </a:cubicBezTo>
                  <a:cubicBezTo>
                    <a:pt x="620" y="802"/>
                    <a:pt x="649" y="775"/>
                    <a:pt x="671" y="741"/>
                  </a:cubicBezTo>
                  <a:cubicBezTo>
                    <a:pt x="693" y="706"/>
                    <a:pt x="709" y="667"/>
                    <a:pt x="719" y="623"/>
                  </a:cubicBezTo>
                  <a:cubicBezTo>
                    <a:pt x="729" y="579"/>
                    <a:pt x="734" y="534"/>
                    <a:pt x="734" y="488"/>
                  </a:cubicBezTo>
                  <a:cubicBezTo>
                    <a:pt x="734" y="443"/>
                    <a:pt x="728" y="400"/>
                    <a:pt x="716" y="358"/>
                  </a:cubicBezTo>
                  <a:close/>
                </a:path>
              </a:pathLst>
            </a:custGeom>
            <a:solidFill>
              <a:srgbClr val="2466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9" name="Freeform 112"/>
            <p:cNvSpPr>
              <a:spLocks noEditPoints="1"/>
            </p:cNvSpPr>
            <p:nvPr/>
          </p:nvSpPr>
          <p:spPr bwMode="auto">
            <a:xfrm>
              <a:off x="5586413" y="1731963"/>
              <a:ext cx="88900" cy="100013"/>
            </a:xfrm>
            <a:custGeom>
              <a:avLst/>
              <a:gdLst>
                <a:gd name="T0" fmla="*/ 723 w 877"/>
                <a:gd name="T1" fmla="*/ 909 h 990"/>
                <a:gd name="T2" fmla="*/ 455 w 877"/>
                <a:gd name="T3" fmla="*/ 990 h 990"/>
                <a:gd name="T4" fmla="*/ 258 w 877"/>
                <a:gd name="T5" fmla="*/ 953 h 990"/>
                <a:gd name="T6" fmla="*/ 117 w 877"/>
                <a:gd name="T7" fmla="*/ 851 h 990"/>
                <a:gd name="T8" fmla="*/ 32 w 877"/>
                <a:gd name="T9" fmla="*/ 693 h 990"/>
                <a:gd name="T10" fmla="*/ 0 w 877"/>
                <a:gd name="T11" fmla="*/ 493 h 990"/>
                <a:gd name="T12" fmla="*/ 33 w 877"/>
                <a:gd name="T13" fmla="*/ 295 h 990"/>
                <a:gd name="T14" fmla="*/ 126 w 877"/>
                <a:gd name="T15" fmla="*/ 139 h 990"/>
                <a:gd name="T16" fmla="*/ 267 w 877"/>
                <a:gd name="T17" fmla="*/ 36 h 990"/>
                <a:gd name="T18" fmla="*/ 446 w 877"/>
                <a:gd name="T19" fmla="*/ 0 h 990"/>
                <a:gd name="T20" fmla="*/ 656 w 877"/>
                <a:gd name="T21" fmla="*/ 52 h 990"/>
                <a:gd name="T22" fmla="*/ 790 w 877"/>
                <a:gd name="T23" fmla="*/ 185 h 990"/>
                <a:gd name="T24" fmla="*/ 859 w 877"/>
                <a:gd name="T25" fmla="*/ 361 h 990"/>
                <a:gd name="T26" fmla="*/ 875 w 877"/>
                <a:gd name="T27" fmla="*/ 543 h 990"/>
                <a:gd name="T28" fmla="*/ 165 w 877"/>
                <a:gd name="T29" fmla="*/ 543 h 990"/>
                <a:gd name="T30" fmla="*/ 180 w 877"/>
                <a:gd name="T31" fmla="*/ 661 h 990"/>
                <a:gd name="T32" fmla="*/ 233 w 877"/>
                <a:gd name="T33" fmla="*/ 760 h 990"/>
                <a:gd name="T34" fmla="*/ 326 w 877"/>
                <a:gd name="T35" fmla="*/ 829 h 990"/>
                <a:gd name="T36" fmla="*/ 460 w 877"/>
                <a:gd name="T37" fmla="*/ 854 h 990"/>
                <a:gd name="T38" fmla="*/ 623 w 877"/>
                <a:gd name="T39" fmla="*/ 809 h 990"/>
                <a:gd name="T40" fmla="*/ 706 w 877"/>
                <a:gd name="T41" fmla="*/ 669 h 990"/>
                <a:gd name="T42" fmla="*/ 860 w 877"/>
                <a:gd name="T43" fmla="*/ 669 h 990"/>
                <a:gd name="T44" fmla="*/ 723 w 877"/>
                <a:gd name="T45" fmla="*/ 909 h 990"/>
                <a:gd name="T46" fmla="*/ 685 w 877"/>
                <a:gd name="T47" fmla="*/ 300 h 990"/>
                <a:gd name="T48" fmla="*/ 628 w 877"/>
                <a:gd name="T49" fmla="*/ 215 h 990"/>
                <a:gd name="T50" fmla="*/ 544 w 877"/>
                <a:gd name="T51" fmla="*/ 158 h 990"/>
                <a:gd name="T52" fmla="*/ 436 w 877"/>
                <a:gd name="T53" fmla="*/ 137 h 990"/>
                <a:gd name="T54" fmla="*/ 327 w 877"/>
                <a:gd name="T55" fmla="*/ 158 h 990"/>
                <a:gd name="T56" fmla="*/ 244 w 877"/>
                <a:gd name="T57" fmla="*/ 216 h 990"/>
                <a:gd name="T58" fmla="*/ 189 w 877"/>
                <a:gd name="T59" fmla="*/ 301 h 990"/>
                <a:gd name="T60" fmla="*/ 165 w 877"/>
                <a:gd name="T61" fmla="*/ 405 h 990"/>
                <a:gd name="T62" fmla="*/ 710 w 877"/>
                <a:gd name="T63" fmla="*/ 405 h 990"/>
                <a:gd name="T64" fmla="*/ 685 w 877"/>
                <a:gd name="T65" fmla="*/ 300 h 9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77" h="990">
                  <a:moveTo>
                    <a:pt x="723" y="909"/>
                  </a:moveTo>
                  <a:cubicBezTo>
                    <a:pt x="652" y="963"/>
                    <a:pt x="562" y="990"/>
                    <a:pt x="455" y="990"/>
                  </a:cubicBezTo>
                  <a:cubicBezTo>
                    <a:pt x="379" y="990"/>
                    <a:pt x="313" y="978"/>
                    <a:pt x="258" y="953"/>
                  </a:cubicBezTo>
                  <a:cubicBezTo>
                    <a:pt x="202" y="929"/>
                    <a:pt x="155" y="895"/>
                    <a:pt x="117" y="851"/>
                  </a:cubicBezTo>
                  <a:cubicBezTo>
                    <a:pt x="79" y="807"/>
                    <a:pt x="51" y="754"/>
                    <a:pt x="32" y="693"/>
                  </a:cubicBezTo>
                  <a:cubicBezTo>
                    <a:pt x="13" y="632"/>
                    <a:pt x="2" y="565"/>
                    <a:pt x="0" y="493"/>
                  </a:cubicBezTo>
                  <a:cubicBezTo>
                    <a:pt x="0" y="421"/>
                    <a:pt x="11" y="355"/>
                    <a:pt x="33" y="295"/>
                  </a:cubicBezTo>
                  <a:cubicBezTo>
                    <a:pt x="55" y="235"/>
                    <a:pt x="86" y="183"/>
                    <a:pt x="126" y="139"/>
                  </a:cubicBezTo>
                  <a:cubicBezTo>
                    <a:pt x="165" y="95"/>
                    <a:pt x="212" y="61"/>
                    <a:pt x="267" y="36"/>
                  </a:cubicBezTo>
                  <a:cubicBezTo>
                    <a:pt x="321" y="12"/>
                    <a:pt x="381" y="0"/>
                    <a:pt x="446" y="0"/>
                  </a:cubicBezTo>
                  <a:cubicBezTo>
                    <a:pt x="530" y="0"/>
                    <a:pt x="600" y="17"/>
                    <a:pt x="656" y="52"/>
                  </a:cubicBezTo>
                  <a:cubicBezTo>
                    <a:pt x="711" y="87"/>
                    <a:pt x="756" y="131"/>
                    <a:pt x="790" y="185"/>
                  </a:cubicBezTo>
                  <a:cubicBezTo>
                    <a:pt x="823" y="239"/>
                    <a:pt x="846" y="297"/>
                    <a:pt x="859" y="361"/>
                  </a:cubicBezTo>
                  <a:cubicBezTo>
                    <a:pt x="872" y="425"/>
                    <a:pt x="877" y="485"/>
                    <a:pt x="875" y="543"/>
                  </a:cubicBezTo>
                  <a:cubicBezTo>
                    <a:pt x="165" y="543"/>
                    <a:pt x="165" y="543"/>
                    <a:pt x="165" y="543"/>
                  </a:cubicBezTo>
                  <a:cubicBezTo>
                    <a:pt x="164" y="584"/>
                    <a:pt x="169" y="624"/>
                    <a:pt x="180" y="661"/>
                  </a:cubicBezTo>
                  <a:cubicBezTo>
                    <a:pt x="191" y="698"/>
                    <a:pt x="208" y="731"/>
                    <a:pt x="233" y="760"/>
                  </a:cubicBezTo>
                  <a:cubicBezTo>
                    <a:pt x="257" y="789"/>
                    <a:pt x="288" y="812"/>
                    <a:pt x="326" y="829"/>
                  </a:cubicBezTo>
                  <a:cubicBezTo>
                    <a:pt x="364" y="846"/>
                    <a:pt x="409" y="854"/>
                    <a:pt x="460" y="854"/>
                  </a:cubicBezTo>
                  <a:cubicBezTo>
                    <a:pt x="526" y="854"/>
                    <a:pt x="580" y="839"/>
                    <a:pt x="623" y="809"/>
                  </a:cubicBezTo>
                  <a:cubicBezTo>
                    <a:pt x="665" y="778"/>
                    <a:pt x="693" y="731"/>
                    <a:pt x="706" y="669"/>
                  </a:cubicBezTo>
                  <a:cubicBezTo>
                    <a:pt x="860" y="669"/>
                    <a:pt x="860" y="669"/>
                    <a:pt x="860" y="669"/>
                  </a:cubicBezTo>
                  <a:cubicBezTo>
                    <a:pt x="839" y="776"/>
                    <a:pt x="794" y="856"/>
                    <a:pt x="723" y="909"/>
                  </a:cubicBezTo>
                  <a:close/>
                  <a:moveTo>
                    <a:pt x="685" y="300"/>
                  </a:moveTo>
                  <a:cubicBezTo>
                    <a:pt x="671" y="267"/>
                    <a:pt x="652" y="239"/>
                    <a:pt x="628" y="215"/>
                  </a:cubicBezTo>
                  <a:cubicBezTo>
                    <a:pt x="604" y="191"/>
                    <a:pt x="576" y="172"/>
                    <a:pt x="544" y="158"/>
                  </a:cubicBezTo>
                  <a:cubicBezTo>
                    <a:pt x="511" y="144"/>
                    <a:pt x="476" y="137"/>
                    <a:pt x="436" y="137"/>
                  </a:cubicBezTo>
                  <a:cubicBezTo>
                    <a:pt x="396" y="137"/>
                    <a:pt x="360" y="144"/>
                    <a:pt x="327" y="158"/>
                  </a:cubicBezTo>
                  <a:cubicBezTo>
                    <a:pt x="295" y="172"/>
                    <a:pt x="267" y="192"/>
                    <a:pt x="244" y="216"/>
                  </a:cubicBezTo>
                  <a:cubicBezTo>
                    <a:pt x="221" y="240"/>
                    <a:pt x="202" y="269"/>
                    <a:pt x="189" y="301"/>
                  </a:cubicBezTo>
                  <a:cubicBezTo>
                    <a:pt x="175" y="334"/>
                    <a:pt x="167" y="368"/>
                    <a:pt x="165" y="405"/>
                  </a:cubicBezTo>
                  <a:cubicBezTo>
                    <a:pt x="710" y="405"/>
                    <a:pt x="710" y="405"/>
                    <a:pt x="710" y="405"/>
                  </a:cubicBezTo>
                  <a:cubicBezTo>
                    <a:pt x="707" y="368"/>
                    <a:pt x="699" y="333"/>
                    <a:pt x="685" y="300"/>
                  </a:cubicBezTo>
                  <a:close/>
                </a:path>
              </a:pathLst>
            </a:custGeom>
            <a:solidFill>
              <a:srgbClr val="2466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0" name="Freeform 113"/>
            <p:cNvSpPr>
              <a:spLocks/>
            </p:cNvSpPr>
            <p:nvPr/>
          </p:nvSpPr>
          <p:spPr bwMode="auto">
            <a:xfrm>
              <a:off x="5684838" y="1731963"/>
              <a:ext cx="87313" cy="100013"/>
            </a:xfrm>
            <a:custGeom>
              <a:avLst/>
              <a:gdLst>
                <a:gd name="T0" fmla="*/ 619 w 863"/>
                <a:gd name="T1" fmla="*/ 187 h 990"/>
                <a:gd name="T2" fmla="*/ 461 w 863"/>
                <a:gd name="T3" fmla="*/ 137 h 990"/>
                <a:gd name="T4" fmla="*/ 320 w 863"/>
                <a:gd name="T5" fmla="*/ 168 h 990"/>
                <a:gd name="T6" fmla="*/ 229 w 863"/>
                <a:gd name="T7" fmla="*/ 251 h 990"/>
                <a:gd name="T8" fmla="*/ 180 w 863"/>
                <a:gd name="T9" fmla="*/ 369 h 990"/>
                <a:gd name="T10" fmla="*/ 166 w 863"/>
                <a:gd name="T11" fmla="*/ 508 h 990"/>
                <a:gd name="T12" fmla="*/ 181 w 863"/>
                <a:gd name="T13" fmla="*/ 636 h 990"/>
                <a:gd name="T14" fmla="*/ 230 w 863"/>
                <a:gd name="T15" fmla="*/ 747 h 990"/>
                <a:gd name="T16" fmla="*/ 316 w 863"/>
                <a:gd name="T17" fmla="*/ 825 h 990"/>
                <a:gd name="T18" fmla="*/ 443 w 863"/>
                <a:gd name="T19" fmla="*/ 854 h 990"/>
                <a:gd name="T20" fmla="*/ 623 w 863"/>
                <a:gd name="T21" fmla="*/ 794 h 990"/>
                <a:gd name="T22" fmla="*/ 703 w 863"/>
                <a:gd name="T23" fmla="*/ 623 h 990"/>
                <a:gd name="T24" fmla="*/ 863 w 863"/>
                <a:gd name="T25" fmla="*/ 623 h 990"/>
                <a:gd name="T26" fmla="*/ 732 w 863"/>
                <a:gd name="T27" fmla="*/ 895 h 990"/>
                <a:gd name="T28" fmla="*/ 444 w 863"/>
                <a:gd name="T29" fmla="*/ 990 h 990"/>
                <a:gd name="T30" fmla="*/ 253 w 863"/>
                <a:gd name="T31" fmla="*/ 955 h 990"/>
                <a:gd name="T32" fmla="*/ 113 w 863"/>
                <a:gd name="T33" fmla="*/ 856 h 990"/>
                <a:gd name="T34" fmla="*/ 29 w 863"/>
                <a:gd name="T35" fmla="*/ 703 h 990"/>
                <a:gd name="T36" fmla="*/ 0 w 863"/>
                <a:gd name="T37" fmla="*/ 508 h 990"/>
                <a:gd name="T38" fmla="*/ 28 w 863"/>
                <a:gd name="T39" fmla="*/ 309 h 990"/>
                <a:gd name="T40" fmla="*/ 111 w 863"/>
                <a:gd name="T41" fmla="*/ 147 h 990"/>
                <a:gd name="T42" fmla="*/ 252 w 863"/>
                <a:gd name="T43" fmla="*/ 39 h 990"/>
                <a:gd name="T44" fmla="*/ 448 w 863"/>
                <a:gd name="T45" fmla="*/ 0 h 990"/>
                <a:gd name="T46" fmla="*/ 599 w 863"/>
                <a:gd name="T47" fmla="*/ 19 h 990"/>
                <a:gd name="T48" fmla="*/ 724 w 863"/>
                <a:gd name="T49" fmla="*/ 78 h 990"/>
                <a:gd name="T50" fmla="*/ 813 w 863"/>
                <a:gd name="T51" fmla="*/ 180 h 990"/>
                <a:gd name="T52" fmla="*/ 857 w 863"/>
                <a:gd name="T53" fmla="*/ 326 h 990"/>
                <a:gd name="T54" fmla="*/ 696 w 863"/>
                <a:gd name="T55" fmla="*/ 326 h 990"/>
                <a:gd name="T56" fmla="*/ 619 w 863"/>
                <a:gd name="T57" fmla="*/ 187 h 9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63" h="990">
                  <a:moveTo>
                    <a:pt x="619" y="187"/>
                  </a:moveTo>
                  <a:cubicBezTo>
                    <a:pt x="580" y="154"/>
                    <a:pt x="527" y="137"/>
                    <a:pt x="461" y="137"/>
                  </a:cubicBezTo>
                  <a:cubicBezTo>
                    <a:pt x="405" y="137"/>
                    <a:pt x="358" y="148"/>
                    <a:pt x="320" y="168"/>
                  </a:cubicBezTo>
                  <a:cubicBezTo>
                    <a:pt x="282" y="189"/>
                    <a:pt x="251" y="217"/>
                    <a:pt x="229" y="251"/>
                  </a:cubicBezTo>
                  <a:cubicBezTo>
                    <a:pt x="206" y="285"/>
                    <a:pt x="190" y="325"/>
                    <a:pt x="180" y="369"/>
                  </a:cubicBezTo>
                  <a:cubicBezTo>
                    <a:pt x="170" y="414"/>
                    <a:pt x="166" y="460"/>
                    <a:pt x="166" y="508"/>
                  </a:cubicBezTo>
                  <a:cubicBezTo>
                    <a:pt x="166" y="552"/>
                    <a:pt x="171" y="595"/>
                    <a:pt x="181" y="636"/>
                  </a:cubicBezTo>
                  <a:cubicBezTo>
                    <a:pt x="192" y="678"/>
                    <a:pt x="208" y="715"/>
                    <a:pt x="230" y="747"/>
                  </a:cubicBezTo>
                  <a:cubicBezTo>
                    <a:pt x="252" y="780"/>
                    <a:pt x="281" y="806"/>
                    <a:pt x="316" y="825"/>
                  </a:cubicBezTo>
                  <a:cubicBezTo>
                    <a:pt x="351" y="845"/>
                    <a:pt x="394" y="854"/>
                    <a:pt x="443" y="854"/>
                  </a:cubicBezTo>
                  <a:cubicBezTo>
                    <a:pt x="520" y="854"/>
                    <a:pt x="580" y="834"/>
                    <a:pt x="623" y="794"/>
                  </a:cubicBezTo>
                  <a:cubicBezTo>
                    <a:pt x="667" y="754"/>
                    <a:pt x="693" y="697"/>
                    <a:pt x="703" y="623"/>
                  </a:cubicBezTo>
                  <a:cubicBezTo>
                    <a:pt x="863" y="623"/>
                    <a:pt x="863" y="623"/>
                    <a:pt x="863" y="623"/>
                  </a:cubicBezTo>
                  <a:cubicBezTo>
                    <a:pt x="846" y="741"/>
                    <a:pt x="802" y="831"/>
                    <a:pt x="732" y="895"/>
                  </a:cubicBezTo>
                  <a:cubicBezTo>
                    <a:pt x="661" y="958"/>
                    <a:pt x="565" y="990"/>
                    <a:pt x="444" y="990"/>
                  </a:cubicBezTo>
                  <a:cubicBezTo>
                    <a:pt x="372" y="990"/>
                    <a:pt x="308" y="979"/>
                    <a:pt x="253" y="955"/>
                  </a:cubicBezTo>
                  <a:cubicBezTo>
                    <a:pt x="197" y="932"/>
                    <a:pt x="151" y="899"/>
                    <a:pt x="113" y="856"/>
                  </a:cubicBezTo>
                  <a:cubicBezTo>
                    <a:pt x="76" y="813"/>
                    <a:pt x="48" y="762"/>
                    <a:pt x="29" y="703"/>
                  </a:cubicBezTo>
                  <a:cubicBezTo>
                    <a:pt x="10" y="644"/>
                    <a:pt x="0" y="579"/>
                    <a:pt x="0" y="508"/>
                  </a:cubicBezTo>
                  <a:cubicBezTo>
                    <a:pt x="0" y="437"/>
                    <a:pt x="10" y="370"/>
                    <a:pt x="28" y="309"/>
                  </a:cubicBezTo>
                  <a:cubicBezTo>
                    <a:pt x="46" y="247"/>
                    <a:pt x="74" y="193"/>
                    <a:pt x="111" y="147"/>
                  </a:cubicBezTo>
                  <a:cubicBezTo>
                    <a:pt x="149" y="101"/>
                    <a:pt x="196" y="65"/>
                    <a:pt x="252" y="39"/>
                  </a:cubicBezTo>
                  <a:cubicBezTo>
                    <a:pt x="308" y="13"/>
                    <a:pt x="373" y="0"/>
                    <a:pt x="448" y="0"/>
                  </a:cubicBezTo>
                  <a:cubicBezTo>
                    <a:pt x="502" y="0"/>
                    <a:pt x="552" y="6"/>
                    <a:pt x="599" y="19"/>
                  </a:cubicBezTo>
                  <a:cubicBezTo>
                    <a:pt x="646" y="32"/>
                    <a:pt x="688" y="52"/>
                    <a:pt x="724" y="78"/>
                  </a:cubicBezTo>
                  <a:cubicBezTo>
                    <a:pt x="760" y="105"/>
                    <a:pt x="790" y="139"/>
                    <a:pt x="813" y="180"/>
                  </a:cubicBezTo>
                  <a:cubicBezTo>
                    <a:pt x="836" y="221"/>
                    <a:pt x="851" y="270"/>
                    <a:pt x="857" y="326"/>
                  </a:cubicBezTo>
                  <a:cubicBezTo>
                    <a:pt x="696" y="326"/>
                    <a:pt x="696" y="326"/>
                    <a:pt x="696" y="326"/>
                  </a:cubicBezTo>
                  <a:cubicBezTo>
                    <a:pt x="683" y="266"/>
                    <a:pt x="658" y="220"/>
                    <a:pt x="619" y="187"/>
                  </a:cubicBezTo>
                  <a:close/>
                </a:path>
              </a:pathLst>
            </a:custGeom>
            <a:solidFill>
              <a:srgbClr val="2466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1" name="Freeform 114"/>
            <p:cNvSpPr>
              <a:spLocks/>
            </p:cNvSpPr>
            <p:nvPr/>
          </p:nvSpPr>
          <p:spPr bwMode="auto">
            <a:xfrm>
              <a:off x="5778501" y="1704975"/>
              <a:ext cx="50800" cy="125413"/>
            </a:xfrm>
            <a:custGeom>
              <a:avLst/>
              <a:gdLst>
                <a:gd name="T0" fmla="*/ 506 w 506"/>
                <a:gd name="T1" fmla="*/ 285 h 1233"/>
                <a:gd name="T2" fmla="*/ 506 w 506"/>
                <a:gd name="T3" fmla="*/ 422 h 1233"/>
                <a:gd name="T4" fmla="*/ 317 w 506"/>
                <a:gd name="T5" fmla="*/ 422 h 1233"/>
                <a:gd name="T6" fmla="*/ 317 w 506"/>
                <a:gd name="T7" fmla="*/ 1011 h 1233"/>
                <a:gd name="T8" fmla="*/ 321 w 506"/>
                <a:gd name="T9" fmla="*/ 1055 h 1233"/>
                <a:gd name="T10" fmla="*/ 339 w 506"/>
                <a:gd name="T11" fmla="*/ 1081 h 1233"/>
                <a:gd name="T12" fmla="*/ 375 w 506"/>
                <a:gd name="T13" fmla="*/ 1093 h 1233"/>
                <a:gd name="T14" fmla="*/ 434 w 506"/>
                <a:gd name="T15" fmla="*/ 1095 h 1233"/>
                <a:gd name="T16" fmla="*/ 506 w 506"/>
                <a:gd name="T17" fmla="*/ 1095 h 1233"/>
                <a:gd name="T18" fmla="*/ 506 w 506"/>
                <a:gd name="T19" fmla="*/ 1233 h 1233"/>
                <a:gd name="T20" fmla="*/ 387 w 506"/>
                <a:gd name="T21" fmla="*/ 1233 h 1233"/>
                <a:gd name="T22" fmla="*/ 283 w 506"/>
                <a:gd name="T23" fmla="*/ 1225 h 1233"/>
                <a:gd name="T24" fmla="*/ 213 w 506"/>
                <a:gd name="T25" fmla="*/ 1194 h 1233"/>
                <a:gd name="T26" fmla="*/ 174 w 506"/>
                <a:gd name="T27" fmla="*/ 1132 h 1233"/>
                <a:gd name="T28" fmla="*/ 161 w 506"/>
                <a:gd name="T29" fmla="*/ 1026 h 1233"/>
                <a:gd name="T30" fmla="*/ 161 w 506"/>
                <a:gd name="T31" fmla="*/ 422 h 1233"/>
                <a:gd name="T32" fmla="*/ 0 w 506"/>
                <a:gd name="T33" fmla="*/ 422 h 1233"/>
                <a:gd name="T34" fmla="*/ 0 w 506"/>
                <a:gd name="T35" fmla="*/ 285 h 1233"/>
                <a:gd name="T36" fmla="*/ 161 w 506"/>
                <a:gd name="T37" fmla="*/ 285 h 1233"/>
                <a:gd name="T38" fmla="*/ 161 w 506"/>
                <a:gd name="T39" fmla="*/ 0 h 1233"/>
                <a:gd name="T40" fmla="*/ 317 w 506"/>
                <a:gd name="T41" fmla="*/ 0 h 1233"/>
                <a:gd name="T42" fmla="*/ 317 w 506"/>
                <a:gd name="T43" fmla="*/ 285 h 1233"/>
                <a:gd name="T44" fmla="*/ 506 w 506"/>
                <a:gd name="T45" fmla="*/ 285 h 1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06" h="1233">
                  <a:moveTo>
                    <a:pt x="506" y="285"/>
                  </a:moveTo>
                  <a:cubicBezTo>
                    <a:pt x="506" y="422"/>
                    <a:pt x="506" y="422"/>
                    <a:pt x="506" y="422"/>
                  </a:cubicBezTo>
                  <a:cubicBezTo>
                    <a:pt x="317" y="422"/>
                    <a:pt x="317" y="422"/>
                    <a:pt x="317" y="422"/>
                  </a:cubicBezTo>
                  <a:cubicBezTo>
                    <a:pt x="317" y="1011"/>
                    <a:pt x="317" y="1011"/>
                    <a:pt x="317" y="1011"/>
                  </a:cubicBezTo>
                  <a:cubicBezTo>
                    <a:pt x="317" y="1029"/>
                    <a:pt x="318" y="1044"/>
                    <a:pt x="321" y="1055"/>
                  </a:cubicBezTo>
                  <a:cubicBezTo>
                    <a:pt x="325" y="1066"/>
                    <a:pt x="330" y="1075"/>
                    <a:pt x="339" y="1081"/>
                  </a:cubicBezTo>
                  <a:cubicBezTo>
                    <a:pt x="347" y="1087"/>
                    <a:pt x="359" y="1091"/>
                    <a:pt x="375" y="1093"/>
                  </a:cubicBezTo>
                  <a:cubicBezTo>
                    <a:pt x="390" y="1094"/>
                    <a:pt x="410" y="1095"/>
                    <a:pt x="434" y="1095"/>
                  </a:cubicBezTo>
                  <a:cubicBezTo>
                    <a:pt x="506" y="1095"/>
                    <a:pt x="506" y="1095"/>
                    <a:pt x="506" y="1095"/>
                  </a:cubicBezTo>
                  <a:cubicBezTo>
                    <a:pt x="506" y="1233"/>
                    <a:pt x="506" y="1233"/>
                    <a:pt x="506" y="1233"/>
                  </a:cubicBezTo>
                  <a:cubicBezTo>
                    <a:pt x="387" y="1233"/>
                    <a:pt x="387" y="1233"/>
                    <a:pt x="387" y="1233"/>
                  </a:cubicBezTo>
                  <a:cubicBezTo>
                    <a:pt x="346" y="1233"/>
                    <a:pt x="312" y="1230"/>
                    <a:pt x="283" y="1225"/>
                  </a:cubicBezTo>
                  <a:cubicBezTo>
                    <a:pt x="254" y="1219"/>
                    <a:pt x="231" y="1209"/>
                    <a:pt x="213" y="1194"/>
                  </a:cubicBezTo>
                  <a:cubicBezTo>
                    <a:pt x="196" y="1180"/>
                    <a:pt x="182" y="1159"/>
                    <a:pt x="174" y="1132"/>
                  </a:cubicBezTo>
                  <a:cubicBezTo>
                    <a:pt x="165" y="1105"/>
                    <a:pt x="161" y="1070"/>
                    <a:pt x="161" y="1026"/>
                  </a:cubicBezTo>
                  <a:cubicBezTo>
                    <a:pt x="161" y="422"/>
                    <a:pt x="161" y="422"/>
                    <a:pt x="161" y="422"/>
                  </a:cubicBezTo>
                  <a:cubicBezTo>
                    <a:pt x="0" y="422"/>
                    <a:pt x="0" y="422"/>
                    <a:pt x="0" y="422"/>
                  </a:cubicBezTo>
                  <a:cubicBezTo>
                    <a:pt x="0" y="285"/>
                    <a:pt x="0" y="285"/>
                    <a:pt x="0" y="285"/>
                  </a:cubicBezTo>
                  <a:cubicBezTo>
                    <a:pt x="161" y="285"/>
                    <a:pt x="161" y="285"/>
                    <a:pt x="161" y="285"/>
                  </a:cubicBezTo>
                  <a:cubicBezTo>
                    <a:pt x="161" y="0"/>
                    <a:pt x="161" y="0"/>
                    <a:pt x="161" y="0"/>
                  </a:cubicBezTo>
                  <a:cubicBezTo>
                    <a:pt x="317" y="0"/>
                    <a:pt x="317" y="0"/>
                    <a:pt x="317" y="0"/>
                  </a:cubicBezTo>
                  <a:cubicBezTo>
                    <a:pt x="317" y="285"/>
                    <a:pt x="317" y="285"/>
                    <a:pt x="317" y="285"/>
                  </a:cubicBezTo>
                  <a:lnTo>
                    <a:pt x="506" y="285"/>
                  </a:lnTo>
                  <a:close/>
                </a:path>
              </a:pathLst>
            </a:custGeom>
            <a:solidFill>
              <a:srgbClr val="2466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2" name="Freeform 115"/>
            <p:cNvSpPr>
              <a:spLocks noEditPoints="1"/>
            </p:cNvSpPr>
            <p:nvPr/>
          </p:nvSpPr>
          <p:spPr bwMode="auto">
            <a:xfrm>
              <a:off x="5848351" y="1697038"/>
              <a:ext cx="15875" cy="133350"/>
            </a:xfrm>
            <a:custGeom>
              <a:avLst/>
              <a:gdLst>
                <a:gd name="T0" fmla="*/ 0 w 10"/>
                <a:gd name="T1" fmla="*/ 13 h 84"/>
                <a:gd name="T2" fmla="*/ 0 w 10"/>
                <a:gd name="T3" fmla="*/ 0 h 84"/>
                <a:gd name="T4" fmla="*/ 10 w 10"/>
                <a:gd name="T5" fmla="*/ 0 h 84"/>
                <a:gd name="T6" fmla="*/ 10 w 10"/>
                <a:gd name="T7" fmla="*/ 13 h 84"/>
                <a:gd name="T8" fmla="*/ 0 w 10"/>
                <a:gd name="T9" fmla="*/ 13 h 84"/>
                <a:gd name="T10" fmla="*/ 10 w 10"/>
                <a:gd name="T11" fmla="*/ 23 h 84"/>
                <a:gd name="T12" fmla="*/ 10 w 10"/>
                <a:gd name="T13" fmla="*/ 84 h 84"/>
                <a:gd name="T14" fmla="*/ 0 w 10"/>
                <a:gd name="T15" fmla="*/ 84 h 84"/>
                <a:gd name="T16" fmla="*/ 0 w 10"/>
                <a:gd name="T17" fmla="*/ 23 h 84"/>
                <a:gd name="T18" fmla="*/ 10 w 10"/>
                <a:gd name="T19" fmla="*/ 23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" h="84">
                  <a:moveTo>
                    <a:pt x="0" y="13"/>
                  </a:moveTo>
                  <a:lnTo>
                    <a:pt x="0" y="0"/>
                  </a:lnTo>
                  <a:lnTo>
                    <a:pt x="10" y="0"/>
                  </a:lnTo>
                  <a:lnTo>
                    <a:pt x="10" y="13"/>
                  </a:lnTo>
                  <a:lnTo>
                    <a:pt x="0" y="13"/>
                  </a:lnTo>
                  <a:close/>
                  <a:moveTo>
                    <a:pt x="10" y="23"/>
                  </a:moveTo>
                  <a:lnTo>
                    <a:pt x="10" y="84"/>
                  </a:lnTo>
                  <a:lnTo>
                    <a:pt x="0" y="84"/>
                  </a:lnTo>
                  <a:lnTo>
                    <a:pt x="0" y="23"/>
                  </a:lnTo>
                  <a:lnTo>
                    <a:pt x="10" y="23"/>
                  </a:lnTo>
                  <a:close/>
                </a:path>
              </a:pathLst>
            </a:custGeom>
            <a:solidFill>
              <a:srgbClr val="2466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3" name="Freeform 116"/>
            <p:cNvSpPr>
              <a:spLocks/>
            </p:cNvSpPr>
            <p:nvPr/>
          </p:nvSpPr>
          <p:spPr bwMode="auto">
            <a:xfrm>
              <a:off x="5880101" y="1733550"/>
              <a:ext cx="87313" cy="96838"/>
            </a:xfrm>
            <a:custGeom>
              <a:avLst/>
              <a:gdLst>
                <a:gd name="T0" fmla="*/ 23 w 55"/>
                <a:gd name="T1" fmla="*/ 61 h 61"/>
                <a:gd name="T2" fmla="*/ 0 w 55"/>
                <a:gd name="T3" fmla="*/ 0 h 61"/>
                <a:gd name="T4" fmla="*/ 11 w 55"/>
                <a:gd name="T5" fmla="*/ 0 h 61"/>
                <a:gd name="T6" fmla="*/ 28 w 55"/>
                <a:gd name="T7" fmla="*/ 50 h 61"/>
                <a:gd name="T8" fmla="*/ 28 w 55"/>
                <a:gd name="T9" fmla="*/ 50 h 61"/>
                <a:gd name="T10" fmla="*/ 45 w 55"/>
                <a:gd name="T11" fmla="*/ 0 h 61"/>
                <a:gd name="T12" fmla="*/ 55 w 55"/>
                <a:gd name="T13" fmla="*/ 0 h 61"/>
                <a:gd name="T14" fmla="*/ 33 w 55"/>
                <a:gd name="T15" fmla="*/ 61 h 61"/>
                <a:gd name="T16" fmla="*/ 23 w 55"/>
                <a:gd name="T17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" h="61">
                  <a:moveTo>
                    <a:pt x="23" y="61"/>
                  </a:moveTo>
                  <a:lnTo>
                    <a:pt x="0" y="0"/>
                  </a:lnTo>
                  <a:lnTo>
                    <a:pt x="11" y="0"/>
                  </a:lnTo>
                  <a:lnTo>
                    <a:pt x="28" y="50"/>
                  </a:lnTo>
                  <a:lnTo>
                    <a:pt x="28" y="50"/>
                  </a:lnTo>
                  <a:lnTo>
                    <a:pt x="45" y="0"/>
                  </a:lnTo>
                  <a:lnTo>
                    <a:pt x="55" y="0"/>
                  </a:lnTo>
                  <a:lnTo>
                    <a:pt x="33" y="61"/>
                  </a:lnTo>
                  <a:lnTo>
                    <a:pt x="23" y="61"/>
                  </a:lnTo>
                  <a:close/>
                </a:path>
              </a:pathLst>
            </a:custGeom>
            <a:solidFill>
              <a:srgbClr val="2466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4" name="Freeform 117"/>
            <p:cNvSpPr>
              <a:spLocks noEditPoints="1"/>
            </p:cNvSpPr>
            <p:nvPr/>
          </p:nvSpPr>
          <p:spPr bwMode="auto">
            <a:xfrm>
              <a:off x="5978526" y="1731963"/>
              <a:ext cx="87313" cy="100013"/>
            </a:xfrm>
            <a:custGeom>
              <a:avLst/>
              <a:gdLst>
                <a:gd name="T0" fmla="*/ 723 w 877"/>
                <a:gd name="T1" fmla="*/ 909 h 990"/>
                <a:gd name="T2" fmla="*/ 455 w 877"/>
                <a:gd name="T3" fmla="*/ 990 h 990"/>
                <a:gd name="T4" fmla="*/ 258 w 877"/>
                <a:gd name="T5" fmla="*/ 953 h 990"/>
                <a:gd name="T6" fmla="*/ 117 w 877"/>
                <a:gd name="T7" fmla="*/ 851 h 990"/>
                <a:gd name="T8" fmla="*/ 32 w 877"/>
                <a:gd name="T9" fmla="*/ 693 h 990"/>
                <a:gd name="T10" fmla="*/ 0 w 877"/>
                <a:gd name="T11" fmla="*/ 493 h 990"/>
                <a:gd name="T12" fmla="*/ 33 w 877"/>
                <a:gd name="T13" fmla="*/ 295 h 990"/>
                <a:gd name="T14" fmla="*/ 126 w 877"/>
                <a:gd name="T15" fmla="*/ 139 h 990"/>
                <a:gd name="T16" fmla="*/ 267 w 877"/>
                <a:gd name="T17" fmla="*/ 36 h 990"/>
                <a:gd name="T18" fmla="*/ 446 w 877"/>
                <a:gd name="T19" fmla="*/ 0 h 990"/>
                <a:gd name="T20" fmla="*/ 656 w 877"/>
                <a:gd name="T21" fmla="*/ 52 h 990"/>
                <a:gd name="T22" fmla="*/ 790 w 877"/>
                <a:gd name="T23" fmla="*/ 185 h 990"/>
                <a:gd name="T24" fmla="*/ 859 w 877"/>
                <a:gd name="T25" fmla="*/ 361 h 990"/>
                <a:gd name="T26" fmla="*/ 875 w 877"/>
                <a:gd name="T27" fmla="*/ 543 h 990"/>
                <a:gd name="T28" fmla="*/ 165 w 877"/>
                <a:gd name="T29" fmla="*/ 543 h 990"/>
                <a:gd name="T30" fmla="*/ 180 w 877"/>
                <a:gd name="T31" fmla="*/ 661 h 990"/>
                <a:gd name="T32" fmla="*/ 233 w 877"/>
                <a:gd name="T33" fmla="*/ 760 h 990"/>
                <a:gd name="T34" fmla="*/ 326 w 877"/>
                <a:gd name="T35" fmla="*/ 829 h 990"/>
                <a:gd name="T36" fmla="*/ 460 w 877"/>
                <a:gd name="T37" fmla="*/ 854 h 990"/>
                <a:gd name="T38" fmla="*/ 623 w 877"/>
                <a:gd name="T39" fmla="*/ 809 h 990"/>
                <a:gd name="T40" fmla="*/ 706 w 877"/>
                <a:gd name="T41" fmla="*/ 669 h 990"/>
                <a:gd name="T42" fmla="*/ 860 w 877"/>
                <a:gd name="T43" fmla="*/ 669 h 990"/>
                <a:gd name="T44" fmla="*/ 723 w 877"/>
                <a:gd name="T45" fmla="*/ 909 h 990"/>
                <a:gd name="T46" fmla="*/ 685 w 877"/>
                <a:gd name="T47" fmla="*/ 300 h 990"/>
                <a:gd name="T48" fmla="*/ 628 w 877"/>
                <a:gd name="T49" fmla="*/ 215 h 990"/>
                <a:gd name="T50" fmla="*/ 544 w 877"/>
                <a:gd name="T51" fmla="*/ 158 h 990"/>
                <a:gd name="T52" fmla="*/ 437 w 877"/>
                <a:gd name="T53" fmla="*/ 137 h 990"/>
                <a:gd name="T54" fmla="*/ 327 w 877"/>
                <a:gd name="T55" fmla="*/ 158 h 990"/>
                <a:gd name="T56" fmla="*/ 244 w 877"/>
                <a:gd name="T57" fmla="*/ 216 h 990"/>
                <a:gd name="T58" fmla="*/ 189 w 877"/>
                <a:gd name="T59" fmla="*/ 301 h 990"/>
                <a:gd name="T60" fmla="*/ 165 w 877"/>
                <a:gd name="T61" fmla="*/ 405 h 990"/>
                <a:gd name="T62" fmla="*/ 710 w 877"/>
                <a:gd name="T63" fmla="*/ 405 h 990"/>
                <a:gd name="T64" fmla="*/ 685 w 877"/>
                <a:gd name="T65" fmla="*/ 300 h 9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77" h="990">
                  <a:moveTo>
                    <a:pt x="723" y="909"/>
                  </a:moveTo>
                  <a:cubicBezTo>
                    <a:pt x="652" y="963"/>
                    <a:pt x="562" y="990"/>
                    <a:pt x="455" y="990"/>
                  </a:cubicBezTo>
                  <a:cubicBezTo>
                    <a:pt x="379" y="990"/>
                    <a:pt x="313" y="978"/>
                    <a:pt x="258" y="953"/>
                  </a:cubicBezTo>
                  <a:cubicBezTo>
                    <a:pt x="202" y="929"/>
                    <a:pt x="155" y="895"/>
                    <a:pt x="117" y="851"/>
                  </a:cubicBezTo>
                  <a:cubicBezTo>
                    <a:pt x="79" y="807"/>
                    <a:pt x="51" y="754"/>
                    <a:pt x="32" y="693"/>
                  </a:cubicBezTo>
                  <a:cubicBezTo>
                    <a:pt x="13" y="632"/>
                    <a:pt x="2" y="565"/>
                    <a:pt x="0" y="493"/>
                  </a:cubicBezTo>
                  <a:cubicBezTo>
                    <a:pt x="0" y="421"/>
                    <a:pt x="11" y="355"/>
                    <a:pt x="33" y="295"/>
                  </a:cubicBezTo>
                  <a:cubicBezTo>
                    <a:pt x="55" y="235"/>
                    <a:pt x="86" y="183"/>
                    <a:pt x="126" y="139"/>
                  </a:cubicBezTo>
                  <a:cubicBezTo>
                    <a:pt x="165" y="95"/>
                    <a:pt x="212" y="61"/>
                    <a:pt x="267" y="36"/>
                  </a:cubicBezTo>
                  <a:cubicBezTo>
                    <a:pt x="321" y="12"/>
                    <a:pt x="381" y="0"/>
                    <a:pt x="446" y="0"/>
                  </a:cubicBezTo>
                  <a:cubicBezTo>
                    <a:pt x="530" y="0"/>
                    <a:pt x="600" y="17"/>
                    <a:pt x="656" y="52"/>
                  </a:cubicBezTo>
                  <a:cubicBezTo>
                    <a:pt x="711" y="87"/>
                    <a:pt x="756" y="131"/>
                    <a:pt x="790" y="185"/>
                  </a:cubicBezTo>
                  <a:cubicBezTo>
                    <a:pt x="823" y="239"/>
                    <a:pt x="847" y="297"/>
                    <a:pt x="859" y="361"/>
                  </a:cubicBezTo>
                  <a:cubicBezTo>
                    <a:pt x="872" y="425"/>
                    <a:pt x="877" y="485"/>
                    <a:pt x="875" y="543"/>
                  </a:cubicBezTo>
                  <a:cubicBezTo>
                    <a:pt x="165" y="543"/>
                    <a:pt x="165" y="543"/>
                    <a:pt x="165" y="543"/>
                  </a:cubicBezTo>
                  <a:cubicBezTo>
                    <a:pt x="164" y="584"/>
                    <a:pt x="169" y="624"/>
                    <a:pt x="180" y="661"/>
                  </a:cubicBezTo>
                  <a:cubicBezTo>
                    <a:pt x="191" y="698"/>
                    <a:pt x="208" y="731"/>
                    <a:pt x="233" y="760"/>
                  </a:cubicBezTo>
                  <a:cubicBezTo>
                    <a:pt x="257" y="789"/>
                    <a:pt x="289" y="812"/>
                    <a:pt x="326" y="829"/>
                  </a:cubicBezTo>
                  <a:cubicBezTo>
                    <a:pt x="364" y="846"/>
                    <a:pt x="409" y="854"/>
                    <a:pt x="460" y="854"/>
                  </a:cubicBezTo>
                  <a:cubicBezTo>
                    <a:pt x="526" y="854"/>
                    <a:pt x="581" y="839"/>
                    <a:pt x="623" y="809"/>
                  </a:cubicBezTo>
                  <a:cubicBezTo>
                    <a:pt x="665" y="778"/>
                    <a:pt x="693" y="731"/>
                    <a:pt x="706" y="669"/>
                  </a:cubicBezTo>
                  <a:cubicBezTo>
                    <a:pt x="860" y="669"/>
                    <a:pt x="860" y="669"/>
                    <a:pt x="860" y="669"/>
                  </a:cubicBezTo>
                  <a:cubicBezTo>
                    <a:pt x="840" y="776"/>
                    <a:pt x="794" y="856"/>
                    <a:pt x="723" y="909"/>
                  </a:cubicBezTo>
                  <a:close/>
                  <a:moveTo>
                    <a:pt x="685" y="300"/>
                  </a:moveTo>
                  <a:cubicBezTo>
                    <a:pt x="671" y="267"/>
                    <a:pt x="652" y="239"/>
                    <a:pt x="628" y="215"/>
                  </a:cubicBezTo>
                  <a:cubicBezTo>
                    <a:pt x="604" y="191"/>
                    <a:pt x="576" y="172"/>
                    <a:pt x="544" y="158"/>
                  </a:cubicBezTo>
                  <a:cubicBezTo>
                    <a:pt x="511" y="144"/>
                    <a:pt x="476" y="137"/>
                    <a:pt x="437" y="137"/>
                  </a:cubicBezTo>
                  <a:cubicBezTo>
                    <a:pt x="396" y="137"/>
                    <a:pt x="360" y="144"/>
                    <a:pt x="327" y="158"/>
                  </a:cubicBezTo>
                  <a:cubicBezTo>
                    <a:pt x="295" y="172"/>
                    <a:pt x="267" y="192"/>
                    <a:pt x="244" y="216"/>
                  </a:cubicBezTo>
                  <a:cubicBezTo>
                    <a:pt x="221" y="240"/>
                    <a:pt x="202" y="269"/>
                    <a:pt x="189" y="301"/>
                  </a:cubicBezTo>
                  <a:cubicBezTo>
                    <a:pt x="175" y="334"/>
                    <a:pt x="167" y="368"/>
                    <a:pt x="165" y="405"/>
                  </a:cubicBezTo>
                  <a:cubicBezTo>
                    <a:pt x="710" y="405"/>
                    <a:pt x="710" y="405"/>
                    <a:pt x="710" y="405"/>
                  </a:cubicBezTo>
                  <a:cubicBezTo>
                    <a:pt x="707" y="368"/>
                    <a:pt x="699" y="333"/>
                    <a:pt x="685" y="300"/>
                  </a:cubicBezTo>
                  <a:close/>
                </a:path>
              </a:pathLst>
            </a:custGeom>
            <a:solidFill>
              <a:srgbClr val="2466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5" name="Rectangle 118"/>
            <p:cNvSpPr>
              <a:spLocks noChangeArrowheads="1"/>
            </p:cNvSpPr>
            <p:nvPr/>
          </p:nvSpPr>
          <p:spPr bwMode="auto">
            <a:xfrm>
              <a:off x="6084888" y="1809750"/>
              <a:ext cx="20638" cy="20638"/>
            </a:xfrm>
            <a:prstGeom prst="rect">
              <a:avLst/>
            </a:prstGeom>
            <a:solidFill>
              <a:srgbClr val="2466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025017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v="urn:schemas-microsoft-com:mac:vml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1" orient="horz" pos="1368">
          <p15:clr>
            <a:srgbClr val="FBAE40"/>
          </p15:clr>
        </p15:guide>
        <p15:guide id="2" pos="576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latform He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/>
          <p:cNvCxnSpPr/>
          <p:nvPr/>
        </p:nvCxnSpPr>
        <p:spPr bwMode="auto">
          <a:xfrm>
            <a:off x="260350" y="1428750"/>
            <a:ext cx="8883650" cy="1764"/>
          </a:xfrm>
          <a:prstGeom prst="lin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50800" cap="flat" cmpd="sng" algn="ctr">
            <a:solidFill>
              <a:srgbClr val="8DC642"/>
            </a:solidFill>
            <a:prstDash val="solid"/>
            <a:miter lim="0"/>
            <a:headEnd type="none" w="med" len="med"/>
            <a:tailEnd type="none" w="med" len="med"/>
          </a:ln>
          <a:effectLst/>
        </p:spPr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68334" y="1272749"/>
            <a:ext cx="4775666" cy="3775502"/>
          </a:xfrm>
          <a:prstGeom prst="rect">
            <a:avLst/>
          </a:prstGeom>
        </p:spPr>
      </p:pic>
      <p:sp>
        <p:nvSpPr>
          <p:cNvPr id="3" name="AutoShape 3"/>
          <p:cNvSpPr>
            <a:spLocks noChangeAspect="1" noChangeArrowheads="1" noTextEdit="1"/>
          </p:cNvSpPr>
          <p:nvPr/>
        </p:nvSpPr>
        <p:spPr bwMode="auto">
          <a:xfrm>
            <a:off x="464347" y="636325"/>
            <a:ext cx="2599135" cy="6098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4290" tIns="17145" rIns="34290" bIns="17145" numCol="1" anchor="t" anchorCtr="0" compatLnSpc="1">
            <a:prstTxWarp prst="textNoShape">
              <a:avLst/>
            </a:prstTxWarp>
          </a:bodyPr>
          <a:lstStyle/>
          <a:p>
            <a:endParaRPr lang="en-US" sz="675" dirty="0"/>
          </a:p>
        </p:txBody>
      </p:sp>
      <p:grpSp>
        <p:nvGrpSpPr>
          <p:cNvPr id="27" name="Group 26"/>
          <p:cNvGrpSpPr/>
          <p:nvPr/>
        </p:nvGrpSpPr>
        <p:grpSpPr>
          <a:xfrm>
            <a:off x="261967" y="858573"/>
            <a:ext cx="2599135" cy="387616"/>
            <a:chOff x="1238250" y="2060575"/>
            <a:chExt cx="6931025" cy="930275"/>
          </a:xfrm>
        </p:grpSpPr>
        <p:sp>
          <p:nvSpPr>
            <p:cNvPr id="16" name="Freeform 14"/>
            <p:cNvSpPr>
              <a:spLocks noEditPoints="1"/>
            </p:cNvSpPr>
            <p:nvPr userDrawn="1"/>
          </p:nvSpPr>
          <p:spPr bwMode="auto">
            <a:xfrm>
              <a:off x="1238250" y="2076450"/>
              <a:ext cx="711200" cy="900113"/>
            </a:xfrm>
            <a:custGeom>
              <a:avLst/>
              <a:gdLst>
                <a:gd name="T0" fmla="*/ 0 w 363"/>
                <a:gd name="T1" fmla="*/ 0 h 458"/>
                <a:gd name="T2" fmla="*/ 187 w 363"/>
                <a:gd name="T3" fmla="*/ 0 h 458"/>
                <a:gd name="T4" fmla="*/ 363 w 363"/>
                <a:gd name="T5" fmla="*/ 158 h 458"/>
                <a:gd name="T6" fmla="*/ 363 w 363"/>
                <a:gd name="T7" fmla="*/ 159 h 458"/>
                <a:gd name="T8" fmla="*/ 178 w 363"/>
                <a:gd name="T9" fmla="*/ 320 h 458"/>
                <a:gd name="T10" fmla="*/ 101 w 363"/>
                <a:gd name="T11" fmla="*/ 320 h 458"/>
                <a:gd name="T12" fmla="*/ 101 w 363"/>
                <a:gd name="T13" fmla="*/ 458 h 458"/>
                <a:gd name="T14" fmla="*/ 0 w 363"/>
                <a:gd name="T15" fmla="*/ 458 h 458"/>
                <a:gd name="T16" fmla="*/ 0 w 363"/>
                <a:gd name="T17" fmla="*/ 0 h 458"/>
                <a:gd name="T18" fmla="*/ 181 w 363"/>
                <a:gd name="T19" fmla="*/ 231 h 458"/>
                <a:gd name="T20" fmla="*/ 261 w 363"/>
                <a:gd name="T21" fmla="*/ 161 h 458"/>
                <a:gd name="T22" fmla="*/ 261 w 363"/>
                <a:gd name="T23" fmla="*/ 160 h 458"/>
                <a:gd name="T24" fmla="*/ 179 w 363"/>
                <a:gd name="T25" fmla="*/ 91 h 458"/>
                <a:gd name="T26" fmla="*/ 101 w 363"/>
                <a:gd name="T27" fmla="*/ 91 h 458"/>
                <a:gd name="T28" fmla="*/ 101 w 363"/>
                <a:gd name="T29" fmla="*/ 231 h 458"/>
                <a:gd name="T30" fmla="*/ 181 w 363"/>
                <a:gd name="T31" fmla="*/ 231 h 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63" h="458">
                  <a:moveTo>
                    <a:pt x="0" y="0"/>
                  </a:moveTo>
                  <a:cubicBezTo>
                    <a:pt x="187" y="0"/>
                    <a:pt x="187" y="0"/>
                    <a:pt x="187" y="0"/>
                  </a:cubicBezTo>
                  <a:cubicBezTo>
                    <a:pt x="297" y="0"/>
                    <a:pt x="363" y="65"/>
                    <a:pt x="363" y="158"/>
                  </a:cubicBezTo>
                  <a:cubicBezTo>
                    <a:pt x="363" y="159"/>
                    <a:pt x="363" y="159"/>
                    <a:pt x="363" y="159"/>
                  </a:cubicBezTo>
                  <a:cubicBezTo>
                    <a:pt x="363" y="265"/>
                    <a:pt x="280" y="320"/>
                    <a:pt x="178" y="320"/>
                  </a:cubicBezTo>
                  <a:cubicBezTo>
                    <a:pt x="101" y="320"/>
                    <a:pt x="101" y="320"/>
                    <a:pt x="101" y="320"/>
                  </a:cubicBezTo>
                  <a:cubicBezTo>
                    <a:pt x="101" y="458"/>
                    <a:pt x="101" y="458"/>
                    <a:pt x="101" y="458"/>
                  </a:cubicBezTo>
                  <a:cubicBezTo>
                    <a:pt x="0" y="458"/>
                    <a:pt x="0" y="458"/>
                    <a:pt x="0" y="458"/>
                  </a:cubicBezTo>
                  <a:lnTo>
                    <a:pt x="0" y="0"/>
                  </a:lnTo>
                  <a:close/>
                  <a:moveTo>
                    <a:pt x="181" y="231"/>
                  </a:moveTo>
                  <a:cubicBezTo>
                    <a:pt x="231" y="231"/>
                    <a:pt x="261" y="201"/>
                    <a:pt x="261" y="161"/>
                  </a:cubicBezTo>
                  <a:cubicBezTo>
                    <a:pt x="261" y="160"/>
                    <a:pt x="261" y="160"/>
                    <a:pt x="261" y="160"/>
                  </a:cubicBezTo>
                  <a:cubicBezTo>
                    <a:pt x="261" y="115"/>
                    <a:pt x="229" y="91"/>
                    <a:pt x="179" y="91"/>
                  </a:cubicBezTo>
                  <a:cubicBezTo>
                    <a:pt x="101" y="91"/>
                    <a:pt x="101" y="91"/>
                    <a:pt x="101" y="91"/>
                  </a:cubicBezTo>
                  <a:cubicBezTo>
                    <a:pt x="101" y="231"/>
                    <a:pt x="101" y="231"/>
                    <a:pt x="101" y="231"/>
                  </a:cubicBezTo>
                  <a:lnTo>
                    <a:pt x="181" y="231"/>
                  </a:lnTo>
                  <a:close/>
                </a:path>
              </a:pathLst>
            </a:custGeom>
            <a:solidFill>
              <a:srgbClr val="8DC6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675" dirty="0"/>
            </a:p>
          </p:txBody>
        </p:sp>
        <p:sp>
          <p:nvSpPr>
            <p:cNvPr id="19" name="Freeform 15"/>
            <p:cNvSpPr>
              <a:spLocks/>
            </p:cNvSpPr>
            <p:nvPr userDrawn="1"/>
          </p:nvSpPr>
          <p:spPr bwMode="auto">
            <a:xfrm>
              <a:off x="2019300" y="2076450"/>
              <a:ext cx="644525" cy="900113"/>
            </a:xfrm>
            <a:custGeom>
              <a:avLst/>
              <a:gdLst>
                <a:gd name="T0" fmla="*/ 0 w 406"/>
                <a:gd name="T1" fmla="*/ 0 h 567"/>
                <a:gd name="T2" fmla="*/ 124 w 406"/>
                <a:gd name="T3" fmla="*/ 0 h 567"/>
                <a:gd name="T4" fmla="*/ 124 w 406"/>
                <a:gd name="T5" fmla="*/ 453 h 567"/>
                <a:gd name="T6" fmla="*/ 406 w 406"/>
                <a:gd name="T7" fmla="*/ 453 h 567"/>
                <a:gd name="T8" fmla="*/ 406 w 406"/>
                <a:gd name="T9" fmla="*/ 567 h 567"/>
                <a:gd name="T10" fmla="*/ 0 w 406"/>
                <a:gd name="T11" fmla="*/ 567 h 567"/>
                <a:gd name="T12" fmla="*/ 0 w 406"/>
                <a:gd name="T13" fmla="*/ 0 h 5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6" h="567">
                  <a:moveTo>
                    <a:pt x="0" y="0"/>
                  </a:moveTo>
                  <a:lnTo>
                    <a:pt x="124" y="0"/>
                  </a:lnTo>
                  <a:lnTo>
                    <a:pt x="124" y="453"/>
                  </a:lnTo>
                  <a:lnTo>
                    <a:pt x="406" y="453"/>
                  </a:lnTo>
                  <a:lnTo>
                    <a:pt x="406" y="567"/>
                  </a:lnTo>
                  <a:lnTo>
                    <a:pt x="0" y="5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DC6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675" dirty="0"/>
            </a:p>
          </p:txBody>
        </p:sp>
        <p:sp>
          <p:nvSpPr>
            <p:cNvPr id="20" name="Freeform 16"/>
            <p:cNvSpPr>
              <a:spLocks noEditPoints="1"/>
            </p:cNvSpPr>
            <p:nvPr userDrawn="1"/>
          </p:nvSpPr>
          <p:spPr bwMode="auto">
            <a:xfrm>
              <a:off x="2735263" y="2070100"/>
              <a:ext cx="952500" cy="906463"/>
            </a:xfrm>
            <a:custGeom>
              <a:avLst/>
              <a:gdLst>
                <a:gd name="T0" fmla="*/ 243 w 600"/>
                <a:gd name="T1" fmla="*/ 0 h 571"/>
                <a:gd name="T2" fmla="*/ 357 w 600"/>
                <a:gd name="T3" fmla="*/ 0 h 571"/>
                <a:gd name="T4" fmla="*/ 600 w 600"/>
                <a:gd name="T5" fmla="*/ 571 h 571"/>
                <a:gd name="T6" fmla="*/ 469 w 600"/>
                <a:gd name="T7" fmla="*/ 571 h 571"/>
                <a:gd name="T8" fmla="*/ 417 w 600"/>
                <a:gd name="T9" fmla="*/ 444 h 571"/>
                <a:gd name="T10" fmla="*/ 179 w 600"/>
                <a:gd name="T11" fmla="*/ 444 h 571"/>
                <a:gd name="T12" fmla="*/ 127 w 600"/>
                <a:gd name="T13" fmla="*/ 571 h 571"/>
                <a:gd name="T14" fmla="*/ 0 w 600"/>
                <a:gd name="T15" fmla="*/ 571 h 571"/>
                <a:gd name="T16" fmla="*/ 243 w 600"/>
                <a:gd name="T17" fmla="*/ 0 h 571"/>
                <a:gd name="T18" fmla="*/ 373 w 600"/>
                <a:gd name="T19" fmla="*/ 333 h 571"/>
                <a:gd name="T20" fmla="*/ 299 w 600"/>
                <a:gd name="T21" fmla="*/ 150 h 571"/>
                <a:gd name="T22" fmla="*/ 223 w 600"/>
                <a:gd name="T23" fmla="*/ 333 h 571"/>
                <a:gd name="T24" fmla="*/ 373 w 600"/>
                <a:gd name="T25" fmla="*/ 333 h 5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00" h="571">
                  <a:moveTo>
                    <a:pt x="243" y="0"/>
                  </a:moveTo>
                  <a:lnTo>
                    <a:pt x="357" y="0"/>
                  </a:lnTo>
                  <a:lnTo>
                    <a:pt x="600" y="571"/>
                  </a:lnTo>
                  <a:lnTo>
                    <a:pt x="469" y="571"/>
                  </a:lnTo>
                  <a:lnTo>
                    <a:pt x="417" y="444"/>
                  </a:lnTo>
                  <a:lnTo>
                    <a:pt x="179" y="444"/>
                  </a:lnTo>
                  <a:lnTo>
                    <a:pt x="127" y="571"/>
                  </a:lnTo>
                  <a:lnTo>
                    <a:pt x="0" y="571"/>
                  </a:lnTo>
                  <a:lnTo>
                    <a:pt x="243" y="0"/>
                  </a:lnTo>
                  <a:close/>
                  <a:moveTo>
                    <a:pt x="373" y="333"/>
                  </a:moveTo>
                  <a:lnTo>
                    <a:pt x="299" y="150"/>
                  </a:lnTo>
                  <a:lnTo>
                    <a:pt x="223" y="333"/>
                  </a:lnTo>
                  <a:lnTo>
                    <a:pt x="373" y="333"/>
                  </a:lnTo>
                  <a:close/>
                </a:path>
              </a:pathLst>
            </a:custGeom>
            <a:solidFill>
              <a:srgbClr val="8DC6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675" dirty="0"/>
            </a:p>
          </p:txBody>
        </p:sp>
        <p:sp>
          <p:nvSpPr>
            <p:cNvPr id="21" name="Freeform 17"/>
            <p:cNvSpPr>
              <a:spLocks/>
            </p:cNvSpPr>
            <p:nvPr userDrawn="1"/>
          </p:nvSpPr>
          <p:spPr bwMode="auto">
            <a:xfrm>
              <a:off x="3543300" y="2076450"/>
              <a:ext cx="744538" cy="900113"/>
            </a:xfrm>
            <a:custGeom>
              <a:avLst/>
              <a:gdLst>
                <a:gd name="T0" fmla="*/ 173 w 469"/>
                <a:gd name="T1" fmla="*/ 115 h 567"/>
                <a:gd name="T2" fmla="*/ 0 w 469"/>
                <a:gd name="T3" fmla="*/ 115 h 567"/>
                <a:gd name="T4" fmla="*/ 0 w 469"/>
                <a:gd name="T5" fmla="*/ 0 h 567"/>
                <a:gd name="T6" fmla="*/ 469 w 469"/>
                <a:gd name="T7" fmla="*/ 0 h 567"/>
                <a:gd name="T8" fmla="*/ 469 w 469"/>
                <a:gd name="T9" fmla="*/ 115 h 567"/>
                <a:gd name="T10" fmla="*/ 296 w 469"/>
                <a:gd name="T11" fmla="*/ 115 h 567"/>
                <a:gd name="T12" fmla="*/ 296 w 469"/>
                <a:gd name="T13" fmla="*/ 567 h 567"/>
                <a:gd name="T14" fmla="*/ 173 w 469"/>
                <a:gd name="T15" fmla="*/ 567 h 567"/>
                <a:gd name="T16" fmla="*/ 173 w 469"/>
                <a:gd name="T17" fmla="*/ 115 h 5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69" h="567">
                  <a:moveTo>
                    <a:pt x="173" y="115"/>
                  </a:moveTo>
                  <a:lnTo>
                    <a:pt x="0" y="115"/>
                  </a:lnTo>
                  <a:lnTo>
                    <a:pt x="0" y="0"/>
                  </a:lnTo>
                  <a:lnTo>
                    <a:pt x="469" y="0"/>
                  </a:lnTo>
                  <a:lnTo>
                    <a:pt x="469" y="115"/>
                  </a:lnTo>
                  <a:lnTo>
                    <a:pt x="296" y="115"/>
                  </a:lnTo>
                  <a:lnTo>
                    <a:pt x="296" y="567"/>
                  </a:lnTo>
                  <a:lnTo>
                    <a:pt x="173" y="567"/>
                  </a:lnTo>
                  <a:lnTo>
                    <a:pt x="173" y="115"/>
                  </a:lnTo>
                  <a:close/>
                </a:path>
              </a:pathLst>
            </a:custGeom>
            <a:solidFill>
              <a:srgbClr val="8DC6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675" dirty="0"/>
            </a:p>
          </p:txBody>
        </p:sp>
        <p:sp>
          <p:nvSpPr>
            <p:cNvPr id="22" name="Freeform 18"/>
            <p:cNvSpPr>
              <a:spLocks/>
            </p:cNvSpPr>
            <p:nvPr userDrawn="1"/>
          </p:nvSpPr>
          <p:spPr bwMode="auto">
            <a:xfrm>
              <a:off x="4360863" y="2076450"/>
              <a:ext cx="684213" cy="900113"/>
            </a:xfrm>
            <a:custGeom>
              <a:avLst/>
              <a:gdLst>
                <a:gd name="T0" fmla="*/ 0 w 431"/>
                <a:gd name="T1" fmla="*/ 0 h 567"/>
                <a:gd name="T2" fmla="*/ 431 w 431"/>
                <a:gd name="T3" fmla="*/ 0 h 567"/>
                <a:gd name="T4" fmla="*/ 431 w 431"/>
                <a:gd name="T5" fmla="*/ 112 h 567"/>
                <a:gd name="T6" fmla="*/ 125 w 431"/>
                <a:gd name="T7" fmla="*/ 112 h 567"/>
                <a:gd name="T8" fmla="*/ 125 w 431"/>
                <a:gd name="T9" fmla="*/ 234 h 567"/>
                <a:gd name="T10" fmla="*/ 395 w 431"/>
                <a:gd name="T11" fmla="*/ 234 h 567"/>
                <a:gd name="T12" fmla="*/ 395 w 431"/>
                <a:gd name="T13" fmla="*/ 347 h 567"/>
                <a:gd name="T14" fmla="*/ 125 w 431"/>
                <a:gd name="T15" fmla="*/ 347 h 567"/>
                <a:gd name="T16" fmla="*/ 125 w 431"/>
                <a:gd name="T17" fmla="*/ 567 h 567"/>
                <a:gd name="T18" fmla="*/ 0 w 431"/>
                <a:gd name="T19" fmla="*/ 567 h 567"/>
                <a:gd name="T20" fmla="*/ 0 w 431"/>
                <a:gd name="T21" fmla="*/ 0 h 5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31" h="567">
                  <a:moveTo>
                    <a:pt x="0" y="0"/>
                  </a:moveTo>
                  <a:lnTo>
                    <a:pt x="431" y="0"/>
                  </a:lnTo>
                  <a:lnTo>
                    <a:pt x="431" y="112"/>
                  </a:lnTo>
                  <a:lnTo>
                    <a:pt x="125" y="112"/>
                  </a:lnTo>
                  <a:lnTo>
                    <a:pt x="125" y="234"/>
                  </a:lnTo>
                  <a:lnTo>
                    <a:pt x="395" y="234"/>
                  </a:lnTo>
                  <a:lnTo>
                    <a:pt x="395" y="347"/>
                  </a:lnTo>
                  <a:lnTo>
                    <a:pt x="125" y="347"/>
                  </a:lnTo>
                  <a:lnTo>
                    <a:pt x="125" y="567"/>
                  </a:lnTo>
                  <a:lnTo>
                    <a:pt x="0" y="5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DC6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675" dirty="0"/>
            </a:p>
          </p:txBody>
        </p:sp>
        <p:sp>
          <p:nvSpPr>
            <p:cNvPr id="23" name="Freeform 19"/>
            <p:cNvSpPr>
              <a:spLocks noEditPoints="1"/>
            </p:cNvSpPr>
            <p:nvPr userDrawn="1"/>
          </p:nvSpPr>
          <p:spPr bwMode="auto">
            <a:xfrm>
              <a:off x="5060950" y="2060575"/>
              <a:ext cx="952500" cy="930275"/>
            </a:xfrm>
            <a:custGeom>
              <a:avLst/>
              <a:gdLst>
                <a:gd name="T0" fmla="*/ 0 w 486"/>
                <a:gd name="T1" fmla="*/ 238 h 473"/>
                <a:gd name="T2" fmla="*/ 0 w 486"/>
                <a:gd name="T3" fmla="*/ 237 h 473"/>
                <a:gd name="T4" fmla="*/ 244 w 486"/>
                <a:gd name="T5" fmla="*/ 0 h 473"/>
                <a:gd name="T6" fmla="*/ 486 w 486"/>
                <a:gd name="T7" fmla="*/ 235 h 473"/>
                <a:gd name="T8" fmla="*/ 486 w 486"/>
                <a:gd name="T9" fmla="*/ 237 h 473"/>
                <a:gd name="T10" fmla="*/ 242 w 486"/>
                <a:gd name="T11" fmla="*/ 473 h 473"/>
                <a:gd name="T12" fmla="*/ 0 w 486"/>
                <a:gd name="T13" fmla="*/ 238 h 473"/>
                <a:gd name="T14" fmla="*/ 381 w 486"/>
                <a:gd name="T15" fmla="*/ 238 h 473"/>
                <a:gd name="T16" fmla="*/ 381 w 486"/>
                <a:gd name="T17" fmla="*/ 237 h 473"/>
                <a:gd name="T18" fmla="*/ 242 w 486"/>
                <a:gd name="T19" fmla="*/ 93 h 473"/>
                <a:gd name="T20" fmla="*/ 105 w 486"/>
                <a:gd name="T21" fmla="*/ 235 h 473"/>
                <a:gd name="T22" fmla="*/ 105 w 486"/>
                <a:gd name="T23" fmla="*/ 237 h 473"/>
                <a:gd name="T24" fmla="*/ 244 w 486"/>
                <a:gd name="T25" fmla="*/ 381 h 473"/>
                <a:gd name="T26" fmla="*/ 381 w 486"/>
                <a:gd name="T27" fmla="*/ 238 h 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6" h="473">
                  <a:moveTo>
                    <a:pt x="0" y="238"/>
                  </a:moveTo>
                  <a:cubicBezTo>
                    <a:pt x="0" y="237"/>
                    <a:pt x="0" y="237"/>
                    <a:pt x="0" y="237"/>
                  </a:cubicBezTo>
                  <a:cubicBezTo>
                    <a:pt x="0" y="107"/>
                    <a:pt x="102" y="0"/>
                    <a:pt x="244" y="0"/>
                  </a:cubicBezTo>
                  <a:cubicBezTo>
                    <a:pt x="385" y="0"/>
                    <a:pt x="486" y="105"/>
                    <a:pt x="486" y="235"/>
                  </a:cubicBezTo>
                  <a:cubicBezTo>
                    <a:pt x="486" y="237"/>
                    <a:pt x="486" y="237"/>
                    <a:pt x="486" y="237"/>
                  </a:cubicBezTo>
                  <a:cubicBezTo>
                    <a:pt x="486" y="367"/>
                    <a:pt x="384" y="473"/>
                    <a:pt x="242" y="473"/>
                  </a:cubicBezTo>
                  <a:cubicBezTo>
                    <a:pt x="101" y="473"/>
                    <a:pt x="0" y="368"/>
                    <a:pt x="0" y="238"/>
                  </a:cubicBezTo>
                  <a:close/>
                  <a:moveTo>
                    <a:pt x="381" y="238"/>
                  </a:moveTo>
                  <a:cubicBezTo>
                    <a:pt x="381" y="237"/>
                    <a:pt x="381" y="237"/>
                    <a:pt x="381" y="237"/>
                  </a:cubicBezTo>
                  <a:cubicBezTo>
                    <a:pt x="381" y="158"/>
                    <a:pt x="323" y="93"/>
                    <a:pt x="242" y="93"/>
                  </a:cubicBezTo>
                  <a:cubicBezTo>
                    <a:pt x="161" y="93"/>
                    <a:pt x="105" y="157"/>
                    <a:pt x="105" y="235"/>
                  </a:cubicBezTo>
                  <a:cubicBezTo>
                    <a:pt x="105" y="237"/>
                    <a:pt x="105" y="237"/>
                    <a:pt x="105" y="237"/>
                  </a:cubicBezTo>
                  <a:cubicBezTo>
                    <a:pt x="105" y="315"/>
                    <a:pt x="163" y="381"/>
                    <a:pt x="244" y="381"/>
                  </a:cubicBezTo>
                  <a:cubicBezTo>
                    <a:pt x="325" y="381"/>
                    <a:pt x="381" y="316"/>
                    <a:pt x="381" y="238"/>
                  </a:cubicBezTo>
                  <a:close/>
                </a:path>
              </a:pathLst>
            </a:custGeom>
            <a:solidFill>
              <a:srgbClr val="8DC6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675" dirty="0"/>
            </a:p>
          </p:txBody>
        </p:sp>
        <p:sp>
          <p:nvSpPr>
            <p:cNvPr id="24" name="Freeform 20"/>
            <p:cNvSpPr>
              <a:spLocks noEditPoints="1"/>
            </p:cNvSpPr>
            <p:nvPr userDrawn="1"/>
          </p:nvSpPr>
          <p:spPr bwMode="auto">
            <a:xfrm>
              <a:off x="6113463" y="2076450"/>
              <a:ext cx="774700" cy="900113"/>
            </a:xfrm>
            <a:custGeom>
              <a:avLst/>
              <a:gdLst>
                <a:gd name="T0" fmla="*/ 0 w 395"/>
                <a:gd name="T1" fmla="*/ 0 h 458"/>
                <a:gd name="T2" fmla="*/ 209 w 395"/>
                <a:gd name="T3" fmla="*/ 0 h 458"/>
                <a:gd name="T4" fmla="*/ 342 w 395"/>
                <a:gd name="T5" fmla="*/ 46 h 458"/>
                <a:gd name="T6" fmla="*/ 381 w 395"/>
                <a:gd name="T7" fmla="*/ 151 h 458"/>
                <a:gd name="T8" fmla="*/ 381 w 395"/>
                <a:gd name="T9" fmla="*/ 152 h 458"/>
                <a:gd name="T10" fmla="*/ 283 w 395"/>
                <a:gd name="T11" fmla="*/ 294 h 458"/>
                <a:gd name="T12" fmla="*/ 395 w 395"/>
                <a:gd name="T13" fmla="*/ 458 h 458"/>
                <a:gd name="T14" fmla="*/ 277 w 395"/>
                <a:gd name="T15" fmla="*/ 458 h 458"/>
                <a:gd name="T16" fmla="*/ 179 w 395"/>
                <a:gd name="T17" fmla="*/ 311 h 458"/>
                <a:gd name="T18" fmla="*/ 100 w 395"/>
                <a:gd name="T19" fmla="*/ 311 h 458"/>
                <a:gd name="T20" fmla="*/ 100 w 395"/>
                <a:gd name="T21" fmla="*/ 458 h 458"/>
                <a:gd name="T22" fmla="*/ 0 w 395"/>
                <a:gd name="T23" fmla="*/ 458 h 458"/>
                <a:gd name="T24" fmla="*/ 0 w 395"/>
                <a:gd name="T25" fmla="*/ 0 h 458"/>
                <a:gd name="T26" fmla="*/ 202 w 395"/>
                <a:gd name="T27" fmla="*/ 222 h 458"/>
                <a:gd name="T28" fmla="*/ 279 w 395"/>
                <a:gd name="T29" fmla="*/ 157 h 458"/>
                <a:gd name="T30" fmla="*/ 279 w 395"/>
                <a:gd name="T31" fmla="*/ 156 h 458"/>
                <a:gd name="T32" fmla="*/ 200 w 395"/>
                <a:gd name="T33" fmla="*/ 91 h 458"/>
                <a:gd name="T34" fmla="*/ 100 w 395"/>
                <a:gd name="T35" fmla="*/ 91 h 458"/>
                <a:gd name="T36" fmla="*/ 100 w 395"/>
                <a:gd name="T37" fmla="*/ 222 h 458"/>
                <a:gd name="T38" fmla="*/ 202 w 395"/>
                <a:gd name="T39" fmla="*/ 222 h 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95" h="458">
                  <a:moveTo>
                    <a:pt x="0" y="0"/>
                  </a:moveTo>
                  <a:cubicBezTo>
                    <a:pt x="209" y="0"/>
                    <a:pt x="209" y="0"/>
                    <a:pt x="209" y="0"/>
                  </a:cubicBezTo>
                  <a:cubicBezTo>
                    <a:pt x="267" y="0"/>
                    <a:pt x="312" y="16"/>
                    <a:pt x="342" y="46"/>
                  </a:cubicBezTo>
                  <a:cubicBezTo>
                    <a:pt x="368" y="72"/>
                    <a:pt x="381" y="108"/>
                    <a:pt x="381" y="151"/>
                  </a:cubicBezTo>
                  <a:cubicBezTo>
                    <a:pt x="381" y="152"/>
                    <a:pt x="381" y="152"/>
                    <a:pt x="381" y="152"/>
                  </a:cubicBezTo>
                  <a:cubicBezTo>
                    <a:pt x="381" y="226"/>
                    <a:pt x="342" y="273"/>
                    <a:pt x="283" y="294"/>
                  </a:cubicBezTo>
                  <a:cubicBezTo>
                    <a:pt x="395" y="458"/>
                    <a:pt x="395" y="458"/>
                    <a:pt x="395" y="458"/>
                  </a:cubicBezTo>
                  <a:cubicBezTo>
                    <a:pt x="277" y="458"/>
                    <a:pt x="277" y="458"/>
                    <a:pt x="277" y="458"/>
                  </a:cubicBezTo>
                  <a:cubicBezTo>
                    <a:pt x="179" y="311"/>
                    <a:pt x="179" y="311"/>
                    <a:pt x="179" y="311"/>
                  </a:cubicBezTo>
                  <a:cubicBezTo>
                    <a:pt x="100" y="311"/>
                    <a:pt x="100" y="311"/>
                    <a:pt x="100" y="311"/>
                  </a:cubicBezTo>
                  <a:cubicBezTo>
                    <a:pt x="100" y="458"/>
                    <a:pt x="100" y="458"/>
                    <a:pt x="100" y="458"/>
                  </a:cubicBezTo>
                  <a:cubicBezTo>
                    <a:pt x="0" y="458"/>
                    <a:pt x="0" y="458"/>
                    <a:pt x="0" y="458"/>
                  </a:cubicBezTo>
                  <a:lnTo>
                    <a:pt x="0" y="0"/>
                  </a:lnTo>
                  <a:close/>
                  <a:moveTo>
                    <a:pt x="202" y="222"/>
                  </a:moveTo>
                  <a:cubicBezTo>
                    <a:pt x="251" y="222"/>
                    <a:pt x="279" y="196"/>
                    <a:pt x="279" y="157"/>
                  </a:cubicBezTo>
                  <a:cubicBezTo>
                    <a:pt x="279" y="156"/>
                    <a:pt x="279" y="156"/>
                    <a:pt x="279" y="156"/>
                  </a:cubicBezTo>
                  <a:cubicBezTo>
                    <a:pt x="279" y="113"/>
                    <a:pt x="249" y="91"/>
                    <a:pt x="200" y="91"/>
                  </a:cubicBezTo>
                  <a:cubicBezTo>
                    <a:pt x="100" y="91"/>
                    <a:pt x="100" y="91"/>
                    <a:pt x="100" y="91"/>
                  </a:cubicBezTo>
                  <a:cubicBezTo>
                    <a:pt x="100" y="222"/>
                    <a:pt x="100" y="222"/>
                    <a:pt x="100" y="222"/>
                  </a:cubicBezTo>
                  <a:lnTo>
                    <a:pt x="202" y="222"/>
                  </a:lnTo>
                  <a:close/>
                </a:path>
              </a:pathLst>
            </a:custGeom>
            <a:solidFill>
              <a:srgbClr val="8DC6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675" dirty="0"/>
            </a:p>
          </p:txBody>
        </p:sp>
        <p:sp>
          <p:nvSpPr>
            <p:cNvPr id="25" name="Freeform 21"/>
            <p:cNvSpPr>
              <a:spLocks/>
            </p:cNvSpPr>
            <p:nvPr userDrawn="1"/>
          </p:nvSpPr>
          <p:spPr bwMode="auto">
            <a:xfrm>
              <a:off x="6962775" y="2076450"/>
              <a:ext cx="898525" cy="900113"/>
            </a:xfrm>
            <a:custGeom>
              <a:avLst/>
              <a:gdLst>
                <a:gd name="T0" fmla="*/ 0 w 566"/>
                <a:gd name="T1" fmla="*/ 0 h 567"/>
                <a:gd name="T2" fmla="*/ 135 w 566"/>
                <a:gd name="T3" fmla="*/ 0 h 567"/>
                <a:gd name="T4" fmla="*/ 283 w 566"/>
                <a:gd name="T5" fmla="*/ 239 h 567"/>
                <a:gd name="T6" fmla="*/ 431 w 566"/>
                <a:gd name="T7" fmla="*/ 0 h 567"/>
                <a:gd name="T8" fmla="*/ 566 w 566"/>
                <a:gd name="T9" fmla="*/ 0 h 567"/>
                <a:gd name="T10" fmla="*/ 566 w 566"/>
                <a:gd name="T11" fmla="*/ 567 h 567"/>
                <a:gd name="T12" fmla="*/ 443 w 566"/>
                <a:gd name="T13" fmla="*/ 567 h 567"/>
                <a:gd name="T14" fmla="*/ 443 w 566"/>
                <a:gd name="T15" fmla="*/ 197 h 567"/>
                <a:gd name="T16" fmla="*/ 283 w 566"/>
                <a:gd name="T17" fmla="*/ 438 h 567"/>
                <a:gd name="T18" fmla="*/ 279 w 566"/>
                <a:gd name="T19" fmla="*/ 438 h 567"/>
                <a:gd name="T20" fmla="*/ 123 w 566"/>
                <a:gd name="T21" fmla="*/ 199 h 567"/>
                <a:gd name="T22" fmla="*/ 123 w 566"/>
                <a:gd name="T23" fmla="*/ 567 h 567"/>
                <a:gd name="T24" fmla="*/ 0 w 566"/>
                <a:gd name="T25" fmla="*/ 567 h 567"/>
                <a:gd name="T26" fmla="*/ 0 w 566"/>
                <a:gd name="T27" fmla="*/ 0 h 5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66" h="567">
                  <a:moveTo>
                    <a:pt x="0" y="0"/>
                  </a:moveTo>
                  <a:lnTo>
                    <a:pt x="135" y="0"/>
                  </a:lnTo>
                  <a:lnTo>
                    <a:pt x="283" y="239"/>
                  </a:lnTo>
                  <a:lnTo>
                    <a:pt x="431" y="0"/>
                  </a:lnTo>
                  <a:lnTo>
                    <a:pt x="566" y="0"/>
                  </a:lnTo>
                  <a:lnTo>
                    <a:pt x="566" y="567"/>
                  </a:lnTo>
                  <a:lnTo>
                    <a:pt x="443" y="567"/>
                  </a:lnTo>
                  <a:lnTo>
                    <a:pt x="443" y="197"/>
                  </a:lnTo>
                  <a:lnTo>
                    <a:pt x="283" y="438"/>
                  </a:lnTo>
                  <a:lnTo>
                    <a:pt x="279" y="438"/>
                  </a:lnTo>
                  <a:lnTo>
                    <a:pt x="123" y="199"/>
                  </a:lnTo>
                  <a:lnTo>
                    <a:pt x="123" y="567"/>
                  </a:lnTo>
                  <a:lnTo>
                    <a:pt x="0" y="5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DC6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675" dirty="0"/>
            </a:p>
          </p:txBody>
        </p:sp>
        <p:sp>
          <p:nvSpPr>
            <p:cNvPr id="26" name="Freeform 22"/>
            <p:cNvSpPr>
              <a:spLocks noEditPoints="1"/>
            </p:cNvSpPr>
            <p:nvPr userDrawn="1"/>
          </p:nvSpPr>
          <p:spPr bwMode="auto">
            <a:xfrm>
              <a:off x="7924800" y="2073275"/>
              <a:ext cx="244475" cy="122238"/>
            </a:xfrm>
            <a:custGeom>
              <a:avLst/>
              <a:gdLst>
                <a:gd name="T0" fmla="*/ 24 w 154"/>
                <a:gd name="T1" fmla="*/ 12 h 77"/>
                <a:gd name="T2" fmla="*/ 0 w 154"/>
                <a:gd name="T3" fmla="*/ 12 h 77"/>
                <a:gd name="T4" fmla="*/ 0 w 154"/>
                <a:gd name="T5" fmla="*/ 0 h 77"/>
                <a:gd name="T6" fmla="*/ 60 w 154"/>
                <a:gd name="T7" fmla="*/ 0 h 77"/>
                <a:gd name="T8" fmla="*/ 60 w 154"/>
                <a:gd name="T9" fmla="*/ 12 h 77"/>
                <a:gd name="T10" fmla="*/ 35 w 154"/>
                <a:gd name="T11" fmla="*/ 12 h 77"/>
                <a:gd name="T12" fmla="*/ 35 w 154"/>
                <a:gd name="T13" fmla="*/ 77 h 77"/>
                <a:gd name="T14" fmla="*/ 24 w 154"/>
                <a:gd name="T15" fmla="*/ 77 h 77"/>
                <a:gd name="T16" fmla="*/ 24 w 154"/>
                <a:gd name="T17" fmla="*/ 12 h 77"/>
                <a:gd name="T18" fmla="*/ 76 w 154"/>
                <a:gd name="T19" fmla="*/ 0 h 77"/>
                <a:gd name="T20" fmla="*/ 89 w 154"/>
                <a:gd name="T21" fmla="*/ 0 h 77"/>
                <a:gd name="T22" fmla="*/ 116 w 154"/>
                <a:gd name="T23" fmla="*/ 43 h 77"/>
                <a:gd name="T24" fmla="*/ 143 w 154"/>
                <a:gd name="T25" fmla="*/ 0 h 77"/>
                <a:gd name="T26" fmla="*/ 154 w 154"/>
                <a:gd name="T27" fmla="*/ 0 h 77"/>
                <a:gd name="T28" fmla="*/ 154 w 154"/>
                <a:gd name="T29" fmla="*/ 77 h 77"/>
                <a:gd name="T30" fmla="*/ 144 w 154"/>
                <a:gd name="T31" fmla="*/ 77 h 77"/>
                <a:gd name="T32" fmla="*/ 144 w 154"/>
                <a:gd name="T33" fmla="*/ 19 h 77"/>
                <a:gd name="T34" fmla="*/ 116 w 154"/>
                <a:gd name="T35" fmla="*/ 61 h 77"/>
                <a:gd name="T36" fmla="*/ 114 w 154"/>
                <a:gd name="T37" fmla="*/ 61 h 77"/>
                <a:gd name="T38" fmla="*/ 87 w 154"/>
                <a:gd name="T39" fmla="*/ 19 h 77"/>
                <a:gd name="T40" fmla="*/ 87 w 154"/>
                <a:gd name="T41" fmla="*/ 77 h 77"/>
                <a:gd name="T42" fmla="*/ 76 w 154"/>
                <a:gd name="T43" fmla="*/ 77 h 77"/>
                <a:gd name="T44" fmla="*/ 76 w 154"/>
                <a:gd name="T45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54" h="77">
                  <a:moveTo>
                    <a:pt x="24" y="12"/>
                  </a:moveTo>
                  <a:lnTo>
                    <a:pt x="0" y="12"/>
                  </a:lnTo>
                  <a:lnTo>
                    <a:pt x="0" y="0"/>
                  </a:lnTo>
                  <a:lnTo>
                    <a:pt x="60" y="0"/>
                  </a:lnTo>
                  <a:lnTo>
                    <a:pt x="60" y="12"/>
                  </a:lnTo>
                  <a:lnTo>
                    <a:pt x="35" y="12"/>
                  </a:lnTo>
                  <a:lnTo>
                    <a:pt x="35" y="77"/>
                  </a:lnTo>
                  <a:lnTo>
                    <a:pt x="24" y="77"/>
                  </a:lnTo>
                  <a:lnTo>
                    <a:pt x="24" y="12"/>
                  </a:lnTo>
                  <a:close/>
                  <a:moveTo>
                    <a:pt x="76" y="0"/>
                  </a:moveTo>
                  <a:lnTo>
                    <a:pt x="89" y="0"/>
                  </a:lnTo>
                  <a:lnTo>
                    <a:pt x="116" y="43"/>
                  </a:lnTo>
                  <a:lnTo>
                    <a:pt x="143" y="0"/>
                  </a:lnTo>
                  <a:lnTo>
                    <a:pt x="154" y="0"/>
                  </a:lnTo>
                  <a:lnTo>
                    <a:pt x="154" y="77"/>
                  </a:lnTo>
                  <a:lnTo>
                    <a:pt x="144" y="77"/>
                  </a:lnTo>
                  <a:lnTo>
                    <a:pt x="144" y="19"/>
                  </a:lnTo>
                  <a:lnTo>
                    <a:pt x="116" y="61"/>
                  </a:lnTo>
                  <a:lnTo>
                    <a:pt x="114" y="61"/>
                  </a:lnTo>
                  <a:lnTo>
                    <a:pt x="87" y="19"/>
                  </a:lnTo>
                  <a:lnTo>
                    <a:pt x="87" y="77"/>
                  </a:lnTo>
                  <a:lnTo>
                    <a:pt x="76" y="77"/>
                  </a:lnTo>
                  <a:lnTo>
                    <a:pt x="76" y="0"/>
                  </a:lnTo>
                  <a:close/>
                </a:path>
              </a:pathLst>
            </a:custGeom>
            <a:solidFill>
              <a:srgbClr val="8DC6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675" dirty="0"/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265881" y="660798"/>
            <a:ext cx="878682" cy="171980"/>
            <a:chOff x="1322388" y="1585913"/>
            <a:chExt cx="2343151" cy="412751"/>
          </a:xfrm>
        </p:grpSpPr>
        <p:sp>
          <p:nvSpPr>
            <p:cNvPr id="40" name="Freeform 6"/>
            <p:cNvSpPr>
              <a:spLocks/>
            </p:cNvSpPr>
            <p:nvPr userDrawn="1"/>
          </p:nvSpPr>
          <p:spPr bwMode="auto">
            <a:xfrm>
              <a:off x="1322388" y="1609726"/>
              <a:ext cx="257175" cy="382588"/>
            </a:xfrm>
            <a:custGeom>
              <a:avLst/>
              <a:gdLst>
                <a:gd name="T0" fmla="*/ 140 w 188"/>
                <a:gd name="T1" fmla="*/ 279 h 279"/>
                <a:gd name="T2" fmla="*/ 78 w 188"/>
                <a:gd name="T3" fmla="*/ 148 h 279"/>
                <a:gd name="T4" fmla="*/ 42 w 188"/>
                <a:gd name="T5" fmla="*/ 66 h 279"/>
                <a:gd name="T6" fmla="*/ 41 w 188"/>
                <a:gd name="T7" fmla="*/ 67 h 279"/>
                <a:gd name="T8" fmla="*/ 44 w 188"/>
                <a:gd name="T9" fmla="*/ 144 h 279"/>
                <a:gd name="T10" fmla="*/ 45 w 188"/>
                <a:gd name="T11" fmla="*/ 279 h 279"/>
                <a:gd name="T12" fmla="*/ 0 w 188"/>
                <a:gd name="T13" fmla="*/ 279 h 279"/>
                <a:gd name="T14" fmla="*/ 0 w 188"/>
                <a:gd name="T15" fmla="*/ 0 h 279"/>
                <a:gd name="T16" fmla="*/ 52 w 188"/>
                <a:gd name="T17" fmla="*/ 0 h 279"/>
                <a:gd name="T18" fmla="*/ 120 w 188"/>
                <a:gd name="T19" fmla="*/ 136 h 279"/>
                <a:gd name="T20" fmla="*/ 148 w 188"/>
                <a:gd name="T21" fmla="*/ 208 h 279"/>
                <a:gd name="T22" fmla="*/ 149 w 188"/>
                <a:gd name="T23" fmla="*/ 207 h 279"/>
                <a:gd name="T24" fmla="*/ 145 w 188"/>
                <a:gd name="T25" fmla="*/ 128 h 279"/>
                <a:gd name="T26" fmla="*/ 145 w 188"/>
                <a:gd name="T27" fmla="*/ 0 h 279"/>
                <a:gd name="T28" fmla="*/ 188 w 188"/>
                <a:gd name="T29" fmla="*/ 0 h 279"/>
                <a:gd name="T30" fmla="*/ 188 w 188"/>
                <a:gd name="T31" fmla="*/ 279 h 279"/>
                <a:gd name="T32" fmla="*/ 140 w 188"/>
                <a:gd name="T33" fmla="*/ 279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8" h="279">
                  <a:moveTo>
                    <a:pt x="140" y="279"/>
                  </a:moveTo>
                  <a:cubicBezTo>
                    <a:pt x="78" y="148"/>
                    <a:pt x="78" y="148"/>
                    <a:pt x="78" y="148"/>
                  </a:cubicBezTo>
                  <a:cubicBezTo>
                    <a:pt x="63" y="117"/>
                    <a:pt x="47" y="82"/>
                    <a:pt x="42" y="66"/>
                  </a:cubicBezTo>
                  <a:cubicBezTo>
                    <a:pt x="41" y="67"/>
                    <a:pt x="41" y="67"/>
                    <a:pt x="41" y="67"/>
                  </a:cubicBezTo>
                  <a:cubicBezTo>
                    <a:pt x="43" y="90"/>
                    <a:pt x="43" y="119"/>
                    <a:pt x="44" y="144"/>
                  </a:cubicBezTo>
                  <a:cubicBezTo>
                    <a:pt x="45" y="279"/>
                    <a:pt x="45" y="279"/>
                    <a:pt x="45" y="279"/>
                  </a:cubicBezTo>
                  <a:cubicBezTo>
                    <a:pt x="0" y="279"/>
                    <a:pt x="0" y="279"/>
                    <a:pt x="0" y="27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120" y="136"/>
                    <a:pt x="120" y="136"/>
                    <a:pt x="120" y="136"/>
                  </a:cubicBezTo>
                  <a:cubicBezTo>
                    <a:pt x="133" y="162"/>
                    <a:pt x="145" y="195"/>
                    <a:pt x="148" y="208"/>
                  </a:cubicBezTo>
                  <a:cubicBezTo>
                    <a:pt x="149" y="207"/>
                    <a:pt x="149" y="207"/>
                    <a:pt x="149" y="207"/>
                  </a:cubicBezTo>
                  <a:cubicBezTo>
                    <a:pt x="148" y="193"/>
                    <a:pt x="145" y="153"/>
                    <a:pt x="145" y="128"/>
                  </a:cubicBezTo>
                  <a:cubicBezTo>
                    <a:pt x="145" y="0"/>
                    <a:pt x="145" y="0"/>
                    <a:pt x="145" y="0"/>
                  </a:cubicBezTo>
                  <a:cubicBezTo>
                    <a:pt x="188" y="0"/>
                    <a:pt x="188" y="0"/>
                    <a:pt x="188" y="0"/>
                  </a:cubicBezTo>
                  <a:cubicBezTo>
                    <a:pt x="188" y="279"/>
                    <a:pt x="188" y="279"/>
                    <a:pt x="188" y="279"/>
                  </a:cubicBezTo>
                  <a:lnTo>
                    <a:pt x="140" y="279"/>
                  </a:lnTo>
                  <a:close/>
                </a:path>
              </a:pathLst>
            </a:custGeom>
            <a:solidFill>
              <a:srgbClr val="1B1B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675" dirty="0"/>
            </a:p>
          </p:txBody>
        </p:sp>
        <p:sp>
          <p:nvSpPr>
            <p:cNvPr id="41" name="Freeform 7"/>
            <p:cNvSpPr>
              <a:spLocks noEditPoints="1"/>
            </p:cNvSpPr>
            <p:nvPr userDrawn="1"/>
          </p:nvSpPr>
          <p:spPr bwMode="auto">
            <a:xfrm>
              <a:off x="1630363" y="1704976"/>
              <a:ext cx="233363" cy="293688"/>
            </a:xfrm>
            <a:custGeom>
              <a:avLst/>
              <a:gdLst>
                <a:gd name="T0" fmla="*/ 48 w 170"/>
                <a:gd name="T1" fmla="*/ 119 h 214"/>
                <a:gd name="T2" fmla="*/ 48 w 170"/>
                <a:gd name="T3" fmla="*/ 122 h 214"/>
                <a:gd name="T4" fmla="*/ 99 w 170"/>
                <a:gd name="T5" fmla="*/ 180 h 214"/>
                <a:gd name="T6" fmla="*/ 149 w 170"/>
                <a:gd name="T7" fmla="*/ 160 h 214"/>
                <a:gd name="T8" fmla="*/ 167 w 170"/>
                <a:gd name="T9" fmla="*/ 187 h 214"/>
                <a:gd name="T10" fmla="*/ 93 w 170"/>
                <a:gd name="T11" fmla="*/ 214 h 214"/>
                <a:gd name="T12" fmla="*/ 0 w 170"/>
                <a:gd name="T13" fmla="*/ 107 h 214"/>
                <a:gd name="T14" fmla="*/ 25 w 170"/>
                <a:gd name="T15" fmla="*/ 28 h 214"/>
                <a:gd name="T16" fmla="*/ 87 w 170"/>
                <a:gd name="T17" fmla="*/ 0 h 214"/>
                <a:gd name="T18" fmla="*/ 143 w 170"/>
                <a:gd name="T19" fmla="*/ 21 h 214"/>
                <a:gd name="T20" fmla="*/ 170 w 170"/>
                <a:gd name="T21" fmla="*/ 110 h 214"/>
                <a:gd name="T22" fmla="*/ 170 w 170"/>
                <a:gd name="T23" fmla="*/ 119 h 214"/>
                <a:gd name="T24" fmla="*/ 48 w 170"/>
                <a:gd name="T25" fmla="*/ 119 h 214"/>
                <a:gd name="T26" fmla="*/ 87 w 170"/>
                <a:gd name="T27" fmla="*/ 34 h 214"/>
                <a:gd name="T28" fmla="*/ 49 w 170"/>
                <a:gd name="T29" fmla="*/ 86 h 214"/>
                <a:gd name="T30" fmla="*/ 124 w 170"/>
                <a:gd name="T31" fmla="*/ 86 h 214"/>
                <a:gd name="T32" fmla="*/ 87 w 170"/>
                <a:gd name="T33" fmla="*/ 34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70" h="214">
                  <a:moveTo>
                    <a:pt x="48" y="119"/>
                  </a:moveTo>
                  <a:cubicBezTo>
                    <a:pt x="48" y="122"/>
                    <a:pt x="48" y="122"/>
                    <a:pt x="48" y="122"/>
                  </a:cubicBezTo>
                  <a:cubicBezTo>
                    <a:pt x="48" y="150"/>
                    <a:pt x="59" y="180"/>
                    <a:pt x="99" y="180"/>
                  </a:cubicBezTo>
                  <a:cubicBezTo>
                    <a:pt x="118" y="180"/>
                    <a:pt x="134" y="173"/>
                    <a:pt x="149" y="160"/>
                  </a:cubicBezTo>
                  <a:cubicBezTo>
                    <a:pt x="167" y="187"/>
                    <a:pt x="167" y="187"/>
                    <a:pt x="167" y="187"/>
                  </a:cubicBezTo>
                  <a:cubicBezTo>
                    <a:pt x="145" y="205"/>
                    <a:pt x="121" y="214"/>
                    <a:pt x="93" y="214"/>
                  </a:cubicBezTo>
                  <a:cubicBezTo>
                    <a:pt x="36" y="214"/>
                    <a:pt x="0" y="172"/>
                    <a:pt x="0" y="107"/>
                  </a:cubicBezTo>
                  <a:cubicBezTo>
                    <a:pt x="0" y="72"/>
                    <a:pt x="7" y="48"/>
                    <a:pt x="25" y="28"/>
                  </a:cubicBezTo>
                  <a:cubicBezTo>
                    <a:pt x="42" y="9"/>
                    <a:pt x="62" y="0"/>
                    <a:pt x="87" y="0"/>
                  </a:cubicBezTo>
                  <a:cubicBezTo>
                    <a:pt x="108" y="0"/>
                    <a:pt x="126" y="6"/>
                    <a:pt x="143" y="21"/>
                  </a:cubicBezTo>
                  <a:cubicBezTo>
                    <a:pt x="161" y="37"/>
                    <a:pt x="170" y="62"/>
                    <a:pt x="170" y="110"/>
                  </a:cubicBezTo>
                  <a:cubicBezTo>
                    <a:pt x="170" y="119"/>
                    <a:pt x="170" y="119"/>
                    <a:pt x="170" y="119"/>
                  </a:cubicBezTo>
                  <a:lnTo>
                    <a:pt x="48" y="119"/>
                  </a:lnTo>
                  <a:close/>
                  <a:moveTo>
                    <a:pt x="87" y="34"/>
                  </a:moveTo>
                  <a:cubicBezTo>
                    <a:pt x="63" y="34"/>
                    <a:pt x="49" y="53"/>
                    <a:pt x="49" y="86"/>
                  </a:cubicBezTo>
                  <a:cubicBezTo>
                    <a:pt x="124" y="86"/>
                    <a:pt x="124" y="86"/>
                    <a:pt x="124" y="86"/>
                  </a:cubicBezTo>
                  <a:cubicBezTo>
                    <a:pt x="124" y="53"/>
                    <a:pt x="110" y="34"/>
                    <a:pt x="87" y="34"/>
                  </a:cubicBezTo>
                  <a:close/>
                </a:path>
              </a:pathLst>
            </a:custGeom>
            <a:solidFill>
              <a:srgbClr val="1B1B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675" dirty="0"/>
            </a:p>
          </p:txBody>
        </p:sp>
        <p:sp>
          <p:nvSpPr>
            <p:cNvPr id="42" name="Freeform 8"/>
            <p:cNvSpPr>
              <a:spLocks/>
            </p:cNvSpPr>
            <p:nvPr userDrawn="1"/>
          </p:nvSpPr>
          <p:spPr bwMode="auto">
            <a:xfrm>
              <a:off x="1879601" y="1708151"/>
              <a:ext cx="374650" cy="284163"/>
            </a:xfrm>
            <a:custGeom>
              <a:avLst/>
              <a:gdLst>
                <a:gd name="T0" fmla="*/ 215 w 273"/>
                <a:gd name="T1" fmla="*/ 207 h 207"/>
                <a:gd name="T2" fmla="*/ 174 w 273"/>
                <a:gd name="T3" fmla="*/ 207 h 207"/>
                <a:gd name="T4" fmla="*/ 149 w 273"/>
                <a:gd name="T5" fmla="*/ 114 h 207"/>
                <a:gd name="T6" fmla="*/ 136 w 273"/>
                <a:gd name="T7" fmla="*/ 58 h 207"/>
                <a:gd name="T8" fmla="*/ 135 w 273"/>
                <a:gd name="T9" fmla="*/ 58 h 207"/>
                <a:gd name="T10" fmla="*/ 121 w 273"/>
                <a:gd name="T11" fmla="*/ 116 h 207"/>
                <a:gd name="T12" fmla="*/ 97 w 273"/>
                <a:gd name="T13" fmla="*/ 207 h 207"/>
                <a:gd name="T14" fmla="*/ 55 w 273"/>
                <a:gd name="T15" fmla="*/ 207 h 207"/>
                <a:gd name="T16" fmla="*/ 0 w 273"/>
                <a:gd name="T17" fmla="*/ 6 h 207"/>
                <a:gd name="T18" fmla="*/ 44 w 273"/>
                <a:gd name="T19" fmla="*/ 0 h 207"/>
                <a:gd name="T20" fmla="*/ 66 w 273"/>
                <a:gd name="T21" fmla="*/ 99 h 207"/>
                <a:gd name="T22" fmla="*/ 76 w 273"/>
                <a:gd name="T23" fmla="*/ 152 h 207"/>
                <a:gd name="T24" fmla="*/ 78 w 273"/>
                <a:gd name="T25" fmla="*/ 152 h 207"/>
                <a:gd name="T26" fmla="*/ 89 w 273"/>
                <a:gd name="T27" fmla="*/ 97 h 207"/>
                <a:gd name="T28" fmla="*/ 115 w 273"/>
                <a:gd name="T29" fmla="*/ 3 h 207"/>
                <a:gd name="T30" fmla="*/ 159 w 273"/>
                <a:gd name="T31" fmla="*/ 3 h 207"/>
                <a:gd name="T32" fmla="*/ 182 w 273"/>
                <a:gd name="T33" fmla="*/ 95 h 207"/>
                <a:gd name="T34" fmla="*/ 195 w 273"/>
                <a:gd name="T35" fmla="*/ 153 h 207"/>
                <a:gd name="T36" fmla="*/ 196 w 273"/>
                <a:gd name="T37" fmla="*/ 153 h 207"/>
                <a:gd name="T38" fmla="*/ 206 w 273"/>
                <a:gd name="T39" fmla="*/ 98 h 207"/>
                <a:gd name="T40" fmla="*/ 227 w 273"/>
                <a:gd name="T41" fmla="*/ 3 h 207"/>
                <a:gd name="T42" fmla="*/ 273 w 273"/>
                <a:gd name="T43" fmla="*/ 3 h 207"/>
                <a:gd name="T44" fmla="*/ 215 w 273"/>
                <a:gd name="T45" fmla="*/ 207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73" h="207">
                  <a:moveTo>
                    <a:pt x="215" y="207"/>
                  </a:moveTo>
                  <a:cubicBezTo>
                    <a:pt x="174" y="207"/>
                    <a:pt x="174" y="207"/>
                    <a:pt x="174" y="207"/>
                  </a:cubicBezTo>
                  <a:cubicBezTo>
                    <a:pt x="149" y="114"/>
                    <a:pt x="149" y="114"/>
                    <a:pt x="149" y="114"/>
                  </a:cubicBezTo>
                  <a:cubicBezTo>
                    <a:pt x="142" y="90"/>
                    <a:pt x="136" y="58"/>
                    <a:pt x="136" y="58"/>
                  </a:cubicBezTo>
                  <a:cubicBezTo>
                    <a:pt x="135" y="58"/>
                    <a:pt x="135" y="58"/>
                    <a:pt x="135" y="58"/>
                  </a:cubicBezTo>
                  <a:cubicBezTo>
                    <a:pt x="135" y="58"/>
                    <a:pt x="131" y="78"/>
                    <a:pt x="121" y="116"/>
                  </a:cubicBezTo>
                  <a:cubicBezTo>
                    <a:pt x="97" y="207"/>
                    <a:pt x="97" y="207"/>
                    <a:pt x="97" y="207"/>
                  </a:cubicBezTo>
                  <a:cubicBezTo>
                    <a:pt x="55" y="207"/>
                    <a:pt x="55" y="207"/>
                    <a:pt x="55" y="207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66" y="99"/>
                    <a:pt x="66" y="99"/>
                    <a:pt x="66" y="99"/>
                  </a:cubicBezTo>
                  <a:cubicBezTo>
                    <a:pt x="72" y="124"/>
                    <a:pt x="76" y="152"/>
                    <a:pt x="76" y="152"/>
                  </a:cubicBezTo>
                  <a:cubicBezTo>
                    <a:pt x="78" y="152"/>
                    <a:pt x="78" y="152"/>
                    <a:pt x="78" y="152"/>
                  </a:cubicBezTo>
                  <a:cubicBezTo>
                    <a:pt x="78" y="152"/>
                    <a:pt x="82" y="125"/>
                    <a:pt x="89" y="97"/>
                  </a:cubicBezTo>
                  <a:cubicBezTo>
                    <a:pt x="115" y="3"/>
                    <a:pt x="115" y="3"/>
                    <a:pt x="115" y="3"/>
                  </a:cubicBezTo>
                  <a:cubicBezTo>
                    <a:pt x="159" y="3"/>
                    <a:pt x="159" y="3"/>
                    <a:pt x="159" y="3"/>
                  </a:cubicBezTo>
                  <a:cubicBezTo>
                    <a:pt x="182" y="95"/>
                    <a:pt x="182" y="95"/>
                    <a:pt x="182" y="95"/>
                  </a:cubicBezTo>
                  <a:cubicBezTo>
                    <a:pt x="190" y="128"/>
                    <a:pt x="195" y="153"/>
                    <a:pt x="195" y="153"/>
                  </a:cubicBezTo>
                  <a:cubicBezTo>
                    <a:pt x="196" y="153"/>
                    <a:pt x="196" y="153"/>
                    <a:pt x="196" y="153"/>
                  </a:cubicBezTo>
                  <a:cubicBezTo>
                    <a:pt x="196" y="153"/>
                    <a:pt x="201" y="122"/>
                    <a:pt x="206" y="98"/>
                  </a:cubicBezTo>
                  <a:cubicBezTo>
                    <a:pt x="227" y="3"/>
                    <a:pt x="227" y="3"/>
                    <a:pt x="227" y="3"/>
                  </a:cubicBezTo>
                  <a:cubicBezTo>
                    <a:pt x="273" y="3"/>
                    <a:pt x="273" y="3"/>
                    <a:pt x="273" y="3"/>
                  </a:cubicBezTo>
                  <a:lnTo>
                    <a:pt x="215" y="207"/>
                  </a:lnTo>
                  <a:close/>
                </a:path>
              </a:pathLst>
            </a:custGeom>
            <a:solidFill>
              <a:srgbClr val="1B1B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675" dirty="0"/>
            </a:p>
          </p:txBody>
        </p:sp>
        <p:sp>
          <p:nvSpPr>
            <p:cNvPr id="43" name="Freeform 9"/>
            <p:cNvSpPr>
              <a:spLocks noEditPoints="1"/>
            </p:cNvSpPr>
            <p:nvPr userDrawn="1"/>
          </p:nvSpPr>
          <p:spPr bwMode="auto">
            <a:xfrm>
              <a:off x="2414588" y="1609726"/>
              <a:ext cx="261938" cy="382588"/>
            </a:xfrm>
            <a:custGeom>
              <a:avLst/>
              <a:gdLst>
                <a:gd name="T0" fmla="*/ 135 w 191"/>
                <a:gd name="T1" fmla="*/ 279 h 279"/>
                <a:gd name="T2" fmla="*/ 111 w 191"/>
                <a:gd name="T3" fmla="*/ 236 h 279"/>
                <a:gd name="T4" fmla="*/ 64 w 191"/>
                <a:gd name="T5" fmla="*/ 167 h 279"/>
                <a:gd name="T6" fmla="*/ 46 w 191"/>
                <a:gd name="T7" fmla="*/ 158 h 279"/>
                <a:gd name="T8" fmla="*/ 46 w 191"/>
                <a:gd name="T9" fmla="*/ 279 h 279"/>
                <a:gd name="T10" fmla="*/ 0 w 191"/>
                <a:gd name="T11" fmla="*/ 279 h 279"/>
                <a:gd name="T12" fmla="*/ 0 w 191"/>
                <a:gd name="T13" fmla="*/ 0 h 279"/>
                <a:gd name="T14" fmla="*/ 85 w 191"/>
                <a:gd name="T15" fmla="*/ 0 h 279"/>
                <a:gd name="T16" fmla="*/ 176 w 191"/>
                <a:gd name="T17" fmla="*/ 80 h 279"/>
                <a:gd name="T18" fmla="*/ 107 w 191"/>
                <a:gd name="T19" fmla="*/ 156 h 279"/>
                <a:gd name="T20" fmla="*/ 150 w 191"/>
                <a:gd name="T21" fmla="*/ 212 h 279"/>
                <a:gd name="T22" fmla="*/ 191 w 191"/>
                <a:gd name="T23" fmla="*/ 279 h 279"/>
                <a:gd name="T24" fmla="*/ 135 w 191"/>
                <a:gd name="T25" fmla="*/ 279 h 279"/>
                <a:gd name="T26" fmla="*/ 71 w 191"/>
                <a:gd name="T27" fmla="*/ 38 h 279"/>
                <a:gd name="T28" fmla="*/ 46 w 191"/>
                <a:gd name="T29" fmla="*/ 38 h 279"/>
                <a:gd name="T30" fmla="*/ 46 w 191"/>
                <a:gd name="T31" fmla="*/ 126 h 279"/>
                <a:gd name="T32" fmla="*/ 70 w 191"/>
                <a:gd name="T33" fmla="*/ 126 h 279"/>
                <a:gd name="T34" fmla="*/ 115 w 191"/>
                <a:gd name="T35" fmla="*/ 114 h 279"/>
                <a:gd name="T36" fmla="*/ 127 w 191"/>
                <a:gd name="T37" fmla="*/ 80 h 279"/>
                <a:gd name="T38" fmla="*/ 71 w 191"/>
                <a:gd name="T39" fmla="*/ 38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91" h="279">
                  <a:moveTo>
                    <a:pt x="135" y="279"/>
                  </a:moveTo>
                  <a:cubicBezTo>
                    <a:pt x="111" y="236"/>
                    <a:pt x="111" y="236"/>
                    <a:pt x="111" y="236"/>
                  </a:cubicBezTo>
                  <a:cubicBezTo>
                    <a:pt x="92" y="201"/>
                    <a:pt x="79" y="182"/>
                    <a:pt x="64" y="167"/>
                  </a:cubicBezTo>
                  <a:cubicBezTo>
                    <a:pt x="59" y="162"/>
                    <a:pt x="55" y="159"/>
                    <a:pt x="46" y="158"/>
                  </a:cubicBezTo>
                  <a:cubicBezTo>
                    <a:pt x="46" y="279"/>
                    <a:pt x="46" y="279"/>
                    <a:pt x="46" y="279"/>
                  </a:cubicBezTo>
                  <a:cubicBezTo>
                    <a:pt x="0" y="279"/>
                    <a:pt x="0" y="279"/>
                    <a:pt x="0" y="27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5" y="0"/>
                    <a:pt x="85" y="0"/>
                    <a:pt x="85" y="0"/>
                  </a:cubicBezTo>
                  <a:cubicBezTo>
                    <a:pt x="148" y="0"/>
                    <a:pt x="176" y="37"/>
                    <a:pt x="176" y="80"/>
                  </a:cubicBezTo>
                  <a:cubicBezTo>
                    <a:pt x="176" y="120"/>
                    <a:pt x="150" y="156"/>
                    <a:pt x="107" y="156"/>
                  </a:cubicBezTo>
                  <a:cubicBezTo>
                    <a:pt x="117" y="162"/>
                    <a:pt x="135" y="189"/>
                    <a:pt x="150" y="212"/>
                  </a:cubicBezTo>
                  <a:cubicBezTo>
                    <a:pt x="191" y="279"/>
                    <a:pt x="191" y="279"/>
                    <a:pt x="191" y="279"/>
                  </a:cubicBezTo>
                  <a:lnTo>
                    <a:pt x="135" y="279"/>
                  </a:lnTo>
                  <a:close/>
                  <a:moveTo>
                    <a:pt x="71" y="38"/>
                  </a:moveTo>
                  <a:cubicBezTo>
                    <a:pt x="46" y="38"/>
                    <a:pt x="46" y="38"/>
                    <a:pt x="46" y="38"/>
                  </a:cubicBezTo>
                  <a:cubicBezTo>
                    <a:pt x="46" y="126"/>
                    <a:pt x="46" y="126"/>
                    <a:pt x="46" y="126"/>
                  </a:cubicBezTo>
                  <a:cubicBezTo>
                    <a:pt x="70" y="126"/>
                    <a:pt x="70" y="126"/>
                    <a:pt x="70" y="126"/>
                  </a:cubicBezTo>
                  <a:cubicBezTo>
                    <a:pt x="94" y="126"/>
                    <a:pt x="107" y="123"/>
                    <a:pt x="115" y="114"/>
                  </a:cubicBezTo>
                  <a:cubicBezTo>
                    <a:pt x="123" y="107"/>
                    <a:pt x="127" y="95"/>
                    <a:pt x="127" y="80"/>
                  </a:cubicBezTo>
                  <a:cubicBezTo>
                    <a:pt x="127" y="52"/>
                    <a:pt x="112" y="38"/>
                    <a:pt x="71" y="38"/>
                  </a:cubicBezTo>
                  <a:close/>
                </a:path>
              </a:pathLst>
            </a:custGeom>
            <a:solidFill>
              <a:srgbClr val="1B1B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675" dirty="0"/>
            </a:p>
          </p:txBody>
        </p:sp>
        <p:sp>
          <p:nvSpPr>
            <p:cNvPr id="44" name="Freeform 10"/>
            <p:cNvSpPr>
              <a:spLocks noEditPoints="1"/>
            </p:cNvSpPr>
            <p:nvPr userDrawn="1"/>
          </p:nvSpPr>
          <p:spPr bwMode="auto">
            <a:xfrm>
              <a:off x="2698751" y="1704976"/>
              <a:ext cx="233363" cy="293688"/>
            </a:xfrm>
            <a:custGeom>
              <a:avLst/>
              <a:gdLst>
                <a:gd name="T0" fmla="*/ 48 w 170"/>
                <a:gd name="T1" fmla="*/ 119 h 214"/>
                <a:gd name="T2" fmla="*/ 48 w 170"/>
                <a:gd name="T3" fmla="*/ 122 h 214"/>
                <a:gd name="T4" fmla="*/ 99 w 170"/>
                <a:gd name="T5" fmla="*/ 180 h 214"/>
                <a:gd name="T6" fmla="*/ 149 w 170"/>
                <a:gd name="T7" fmla="*/ 160 h 214"/>
                <a:gd name="T8" fmla="*/ 167 w 170"/>
                <a:gd name="T9" fmla="*/ 187 h 214"/>
                <a:gd name="T10" fmla="*/ 93 w 170"/>
                <a:gd name="T11" fmla="*/ 214 h 214"/>
                <a:gd name="T12" fmla="*/ 0 w 170"/>
                <a:gd name="T13" fmla="*/ 107 h 214"/>
                <a:gd name="T14" fmla="*/ 25 w 170"/>
                <a:gd name="T15" fmla="*/ 28 h 214"/>
                <a:gd name="T16" fmla="*/ 87 w 170"/>
                <a:gd name="T17" fmla="*/ 0 h 214"/>
                <a:gd name="T18" fmla="*/ 143 w 170"/>
                <a:gd name="T19" fmla="*/ 21 h 214"/>
                <a:gd name="T20" fmla="*/ 170 w 170"/>
                <a:gd name="T21" fmla="*/ 110 h 214"/>
                <a:gd name="T22" fmla="*/ 170 w 170"/>
                <a:gd name="T23" fmla="*/ 119 h 214"/>
                <a:gd name="T24" fmla="*/ 48 w 170"/>
                <a:gd name="T25" fmla="*/ 119 h 214"/>
                <a:gd name="T26" fmla="*/ 87 w 170"/>
                <a:gd name="T27" fmla="*/ 34 h 214"/>
                <a:gd name="T28" fmla="*/ 49 w 170"/>
                <a:gd name="T29" fmla="*/ 86 h 214"/>
                <a:gd name="T30" fmla="*/ 124 w 170"/>
                <a:gd name="T31" fmla="*/ 86 h 214"/>
                <a:gd name="T32" fmla="*/ 87 w 170"/>
                <a:gd name="T33" fmla="*/ 34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70" h="214">
                  <a:moveTo>
                    <a:pt x="48" y="119"/>
                  </a:moveTo>
                  <a:cubicBezTo>
                    <a:pt x="48" y="122"/>
                    <a:pt x="48" y="122"/>
                    <a:pt x="48" y="122"/>
                  </a:cubicBezTo>
                  <a:cubicBezTo>
                    <a:pt x="48" y="150"/>
                    <a:pt x="59" y="180"/>
                    <a:pt x="99" y="180"/>
                  </a:cubicBezTo>
                  <a:cubicBezTo>
                    <a:pt x="118" y="180"/>
                    <a:pt x="134" y="173"/>
                    <a:pt x="149" y="160"/>
                  </a:cubicBezTo>
                  <a:cubicBezTo>
                    <a:pt x="167" y="187"/>
                    <a:pt x="167" y="187"/>
                    <a:pt x="167" y="187"/>
                  </a:cubicBezTo>
                  <a:cubicBezTo>
                    <a:pt x="145" y="205"/>
                    <a:pt x="121" y="214"/>
                    <a:pt x="93" y="214"/>
                  </a:cubicBezTo>
                  <a:cubicBezTo>
                    <a:pt x="36" y="214"/>
                    <a:pt x="0" y="172"/>
                    <a:pt x="0" y="107"/>
                  </a:cubicBezTo>
                  <a:cubicBezTo>
                    <a:pt x="0" y="72"/>
                    <a:pt x="7" y="48"/>
                    <a:pt x="25" y="28"/>
                  </a:cubicBezTo>
                  <a:cubicBezTo>
                    <a:pt x="42" y="9"/>
                    <a:pt x="62" y="0"/>
                    <a:pt x="87" y="0"/>
                  </a:cubicBezTo>
                  <a:cubicBezTo>
                    <a:pt x="108" y="0"/>
                    <a:pt x="126" y="6"/>
                    <a:pt x="143" y="21"/>
                  </a:cubicBezTo>
                  <a:cubicBezTo>
                    <a:pt x="161" y="37"/>
                    <a:pt x="170" y="62"/>
                    <a:pt x="170" y="110"/>
                  </a:cubicBezTo>
                  <a:cubicBezTo>
                    <a:pt x="170" y="119"/>
                    <a:pt x="170" y="119"/>
                    <a:pt x="170" y="119"/>
                  </a:cubicBezTo>
                  <a:lnTo>
                    <a:pt x="48" y="119"/>
                  </a:lnTo>
                  <a:close/>
                  <a:moveTo>
                    <a:pt x="87" y="34"/>
                  </a:moveTo>
                  <a:cubicBezTo>
                    <a:pt x="62" y="34"/>
                    <a:pt x="49" y="53"/>
                    <a:pt x="49" y="86"/>
                  </a:cubicBezTo>
                  <a:cubicBezTo>
                    <a:pt x="124" y="86"/>
                    <a:pt x="124" y="86"/>
                    <a:pt x="124" y="86"/>
                  </a:cubicBezTo>
                  <a:cubicBezTo>
                    <a:pt x="124" y="53"/>
                    <a:pt x="110" y="34"/>
                    <a:pt x="87" y="34"/>
                  </a:cubicBezTo>
                  <a:close/>
                </a:path>
              </a:pathLst>
            </a:custGeom>
            <a:solidFill>
              <a:srgbClr val="1B1B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675" dirty="0"/>
            </a:p>
          </p:txBody>
        </p:sp>
        <p:sp>
          <p:nvSpPr>
            <p:cNvPr id="45" name="Freeform 11"/>
            <p:cNvSpPr>
              <a:spLocks/>
            </p:cNvSpPr>
            <p:nvPr userDrawn="1"/>
          </p:nvSpPr>
          <p:spPr bwMode="auto">
            <a:xfrm>
              <a:off x="2970213" y="1585913"/>
              <a:ext cx="101600" cy="411163"/>
            </a:xfrm>
            <a:custGeom>
              <a:avLst/>
              <a:gdLst>
                <a:gd name="T0" fmla="*/ 49 w 75"/>
                <a:gd name="T1" fmla="*/ 300 h 300"/>
                <a:gd name="T2" fmla="*/ 4 w 75"/>
                <a:gd name="T3" fmla="*/ 243 h 300"/>
                <a:gd name="T4" fmla="*/ 4 w 75"/>
                <a:gd name="T5" fmla="*/ 69 h 300"/>
                <a:gd name="T6" fmla="*/ 0 w 75"/>
                <a:gd name="T7" fmla="*/ 10 h 300"/>
                <a:gd name="T8" fmla="*/ 46 w 75"/>
                <a:gd name="T9" fmla="*/ 0 h 300"/>
                <a:gd name="T10" fmla="*/ 49 w 75"/>
                <a:gd name="T11" fmla="*/ 56 h 300"/>
                <a:gd name="T12" fmla="*/ 49 w 75"/>
                <a:gd name="T13" fmla="*/ 228 h 300"/>
                <a:gd name="T14" fmla="*/ 54 w 75"/>
                <a:gd name="T15" fmla="*/ 265 h 300"/>
                <a:gd name="T16" fmla="*/ 68 w 75"/>
                <a:gd name="T17" fmla="*/ 268 h 300"/>
                <a:gd name="T18" fmla="*/ 75 w 75"/>
                <a:gd name="T19" fmla="*/ 295 h 300"/>
                <a:gd name="T20" fmla="*/ 49 w 75"/>
                <a:gd name="T21" fmla="*/ 30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5" h="300">
                  <a:moveTo>
                    <a:pt x="49" y="300"/>
                  </a:moveTo>
                  <a:cubicBezTo>
                    <a:pt x="4" y="300"/>
                    <a:pt x="4" y="260"/>
                    <a:pt x="4" y="243"/>
                  </a:cubicBezTo>
                  <a:cubicBezTo>
                    <a:pt x="4" y="69"/>
                    <a:pt x="4" y="69"/>
                    <a:pt x="4" y="69"/>
                  </a:cubicBezTo>
                  <a:cubicBezTo>
                    <a:pt x="4" y="42"/>
                    <a:pt x="3" y="27"/>
                    <a:pt x="0" y="10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49" y="12"/>
                    <a:pt x="49" y="29"/>
                    <a:pt x="49" y="56"/>
                  </a:cubicBezTo>
                  <a:cubicBezTo>
                    <a:pt x="49" y="228"/>
                    <a:pt x="49" y="228"/>
                    <a:pt x="49" y="228"/>
                  </a:cubicBezTo>
                  <a:cubicBezTo>
                    <a:pt x="49" y="255"/>
                    <a:pt x="50" y="260"/>
                    <a:pt x="54" y="265"/>
                  </a:cubicBezTo>
                  <a:cubicBezTo>
                    <a:pt x="56" y="268"/>
                    <a:pt x="63" y="270"/>
                    <a:pt x="68" y="268"/>
                  </a:cubicBezTo>
                  <a:cubicBezTo>
                    <a:pt x="75" y="295"/>
                    <a:pt x="75" y="295"/>
                    <a:pt x="75" y="295"/>
                  </a:cubicBezTo>
                  <a:cubicBezTo>
                    <a:pt x="67" y="298"/>
                    <a:pt x="59" y="300"/>
                    <a:pt x="49" y="300"/>
                  </a:cubicBezTo>
                  <a:close/>
                </a:path>
              </a:pathLst>
            </a:custGeom>
            <a:solidFill>
              <a:srgbClr val="1B1B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675" dirty="0"/>
            </a:p>
          </p:txBody>
        </p:sp>
        <p:sp>
          <p:nvSpPr>
            <p:cNvPr id="46" name="Freeform 12"/>
            <p:cNvSpPr>
              <a:spLocks noEditPoints="1"/>
            </p:cNvSpPr>
            <p:nvPr userDrawn="1"/>
          </p:nvSpPr>
          <p:spPr bwMode="auto">
            <a:xfrm>
              <a:off x="3116263" y="1589088"/>
              <a:ext cx="79375" cy="403225"/>
            </a:xfrm>
            <a:custGeom>
              <a:avLst/>
              <a:gdLst>
                <a:gd name="T0" fmla="*/ 29 w 58"/>
                <a:gd name="T1" fmla="*/ 59 h 293"/>
                <a:gd name="T2" fmla="*/ 0 w 58"/>
                <a:gd name="T3" fmla="*/ 30 h 293"/>
                <a:gd name="T4" fmla="*/ 29 w 58"/>
                <a:gd name="T5" fmla="*/ 0 h 293"/>
                <a:gd name="T6" fmla="*/ 58 w 58"/>
                <a:gd name="T7" fmla="*/ 30 h 293"/>
                <a:gd name="T8" fmla="*/ 29 w 58"/>
                <a:gd name="T9" fmla="*/ 59 h 293"/>
                <a:gd name="T10" fmla="*/ 6 w 58"/>
                <a:gd name="T11" fmla="*/ 293 h 293"/>
                <a:gd name="T12" fmla="*/ 6 w 58"/>
                <a:gd name="T13" fmla="*/ 92 h 293"/>
                <a:gd name="T14" fmla="*/ 51 w 58"/>
                <a:gd name="T15" fmla="*/ 84 h 293"/>
                <a:gd name="T16" fmla="*/ 51 w 58"/>
                <a:gd name="T17" fmla="*/ 293 h 293"/>
                <a:gd name="T18" fmla="*/ 6 w 58"/>
                <a:gd name="T19" fmla="*/ 293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8" h="293">
                  <a:moveTo>
                    <a:pt x="29" y="59"/>
                  </a:moveTo>
                  <a:cubicBezTo>
                    <a:pt x="13" y="59"/>
                    <a:pt x="0" y="46"/>
                    <a:pt x="0" y="30"/>
                  </a:cubicBezTo>
                  <a:cubicBezTo>
                    <a:pt x="0" y="13"/>
                    <a:pt x="13" y="0"/>
                    <a:pt x="29" y="0"/>
                  </a:cubicBezTo>
                  <a:cubicBezTo>
                    <a:pt x="45" y="0"/>
                    <a:pt x="58" y="13"/>
                    <a:pt x="58" y="30"/>
                  </a:cubicBezTo>
                  <a:cubicBezTo>
                    <a:pt x="58" y="46"/>
                    <a:pt x="45" y="59"/>
                    <a:pt x="29" y="59"/>
                  </a:cubicBezTo>
                  <a:close/>
                  <a:moveTo>
                    <a:pt x="6" y="293"/>
                  </a:moveTo>
                  <a:cubicBezTo>
                    <a:pt x="6" y="92"/>
                    <a:pt x="6" y="92"/>
                    <a:pt x="6" y="92"/>
                  </a:cubicBezTo>
                  <a:cubicBezTo>
                    <a:pt x="51" y="84"/>
                    <a:pt x="51" y="84"/>
                    <a:pt x="51" y="84"/>
                  </a:cubicBezTo>
                  <a:cubicBezTo>
                    <a:pt x="51" y="293"/>
                    <a:pt x="51" y="293"/>
                    <a:pt x="51" y="293"/>
                  </a:cubicBezTo>
                  <a:lnTo>
                    <a:pt x="6" y="293"/>
                  </a:lnTo>
                  <a:close/>
                </a:path>
              </a:pathLst>
            </a:custGeom>
            <a:solidFill>
              <a:srgbClr val="1B1B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675" dirty="0"/>
            </a:p>
          </p:txBody>
        </p:sp>
        <p:sp>
          <p:nvSpPr>
            <p:cNvPr id="47" name="Freeform 13"/>
            <p:cNvSpPr>
              <a:spLocks/>
            </p:cNvSpPr>
            <p:nvPr userDrawn="1"/>
          </p:nvSpPr>
          <p:spPr bwMode="auto">
            <a:xfrm>
              <a:off x="3246438" y="1704976"/>
              <a:ext cx="207963" cy="293688"/>
            </a:xfrm>
            <a:custGeom>
              <a:avLst/>
              <a:gdLst>
                <a:gd name="T0" fmla="*/ 87 w 152"/>
                <a:gd name="T1" fmla="*/ 214 h 214"/>
                <a:gd name="T2" fmla="*/ 0 w 152"/>
                <a:gd name="T3" fmla="*/ 109 h 214"/>
                <a:gd name="T4" fmla="*/ 90 w 152"/>
                <a:gd name="T5" fmla="*/ 0 h 214"/>
                <a:gd name="T6" fmla="*/ 146 w 152"/>
                <a:gd name="T7" fmla="*/ 22 h 214"/>
                <a:gd name="T8" fmla="*/ 124 w 152"/>
                <a:gd name="T9" fmla="*/ 51 h 214"/>
                <a:gd name="T10" fmla="*/ 90 w 152"/>
                <a:gd name="T11" fmla="*/ 36 h 214"/>
                <a:gd name="T12" fmla="*/ 58 w 152"/>
                <a:gd name="T13" fmla="*/ 56 h 214"/>
                <a:gd name="T14" fmla="*/ 49 w 152"/>
                <a:gd name="T15" fmla="*/ 113 h 214"/>
                <a:gd name="T16" fmla="*/ 63 w 152"/>
                <a:gd name="T17" fmla="*/ 168 h 214"/>
                <a:gd name="T18" fmla="*/ 90 w 152"/>
                <a:gd name="T19" fmla="*/ 180 h 214"/>
                <a:gd name="T20" fmla="*/ 131 w 152"/>
                <a:gd name="T21" fmla="*/ 160 h 214"/>
                <a:gd name="T22" fmla="*/ 152 w 152"/>
                <a:gd name="T23" fmla="*/ 187 h 214"/>
                <a:gd name="T24" fmla="*/ 87 w 152"/>
                <a:gd name="T25" fmla="*/ 214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2" h="214">
                  <a:moveTo>
                    <a:pt x="87" y="214"/>
                  </a:moveTo>
                  <a:cubicBezTo>
                    <a:pt x="31" y="214"/>
                    <a:pt x="0" y="175"/>
                    <a:pt x="0" y="109"/>
                  </a:cubicBezTo>
                  <a:cubicBezTo>
                    <a:pt x="0" y="35"/>
                    <a:pt x="45" y="0"/>
                    <a:pt x="90" y="0"/>
                  </a:cubicBezTo>
                  <a:cubicBezTo>
                    <a:pt x="112" y="0"/>
                    <a:pt x="128" y="5"/>
                    <a:pt x="146" y="22"/>
                  </a:cubicBezTo>
                  <a:cubicBezTo>
                    <a:pt x="124" y="51"/>
                    <a:pt x="124" y="51"/>
                    <a:pt x="124" y="51"/>
                  </a:cubicBezTo>
                  <a:cubicBezTo>
                    <a:pt x="112" y="41"/>
                    <a:pt x="102" y="36"/>
                    <a:pt x="90" y="36"/>
                  </a:cubicBezTo>
                  <a:cubicBezTo>
                    <a:pt x="76" y="36"/>
                    <a:pt x="64" y="43"/>
                    <a:pt x="58" y="56"/>
                  </a:cubicBezTo>
                  <a:cubicBezTo>
                    <a:pt x="52" y="69"/>
                    <a:pt x="49" y="88"/>
                    <a:pt x="49" y="113"/>
                  </a:cubicBezTo>
                  <a:cubicBezTo>
                    <a:pt x="49" y="141"/>
                    <a:pt x="54" y="158"/>
                    <a:pt x="63" y="168"/>
                  </a:cubicBezTo>
                  <a:cubicBezTo>
                    <a:pt x="70" y="176"/>
                    <a:pt x="79" y="180"/>
                    <a:pt x="90" y="180"/>
                  </a:cubicBezTo>
                  <a:cubicBezTo>
                    <a:pt x="104" y="180"/>
                    <a:pt x="118" y="173"/>
                    <a:pt x="131" y="160"/>
                  </a:cubicBezTo>
                  <a:cubicBezTo>
                    <a:pt x="152" y="187"/>
                    <a:pt x="152" y="187"/>
                    <a:pt x="152" y="187"/>
                  </a:cubicBezTo>
                  <a:cubicBezTo>
                    <a:pt x="133" y="205"/>
                    <a:pt x="114" y="214"/>
                    <a:pt x="87" y="214"/>
                  </a:cubicBezTo>
                  <a:close/>
                </a:path>
              </a:pathLst>
            </a:custGeom>
            <a:solidFill>
              <a:srgbClr val="1B1B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675" dirty="0"/>
            </a:p>
          </p:txBody>
        </p:sp>
        <p:sp>
          <p:nvSpPr>
            <p:cNvPr id="48" name="Freeform 14"/>
            <p:cNvSpPr>
              <a:spLocks noEditPoints="1"/>
            </p:cNvSpPr>
            <p:nvPr userDrawn="1"/>
          </p:nvSpPr>
          <p:spPr bwMode="auto">
            <a:xfrm>
              <a:off x="3498851" y="1830388"/>
              <a:ext cx="166688" cy="166688"/>
            </a:xfrm>
            <a:custGeom>
              <a:avLst/>
              <a:gdLst>
                <a:gd name="T0" fmla="*/ 60 w 121"/>
                <a:gd name="T1" fmla="*/ 121 h 121"/>
                <a:gd name="T2" fmla="*/ 0 w 121"/>
                <a:gd name="T3" fmla="*/ 60 h 121"/>
                <a:gd name="T4" fmla="*/ 60 w 121"/>
                <a:gd name="T5" fmla="*/ 0 h 121"/>
                <a:gd name="T6" fmla="*/ 121 w 121"/>
                <a:gd name="T7" fmla="*/ 60 h 121"/>
                <a:gd name="T8" fmla="*/ 60 w 121"/>
                <a:gd name="T9" fmla="*/ 121 h 121"/>
                <a:gd name="T10" fmla="*/ 60 w 121"/>
                <a:gd name="T11" fmla="*/ 12 h 121"/>
                <a:gd name="T12" fmla="*/ 14 w 121"/>
                <a:gd name="T13" fmla="*/ 60 h 121"/>
                <a:gd name="T14" fmla="*/ 60 w 121"/>
                <a:gd name="T15" fmla="*/ 109 h 121"/>
                <a:gd name="T16" fmla="*/ 107 w 121"/>
                <a:gd name="T17" fmla="*/ 60 h 121"/>
                <a:gd name="T18" fmla="*/ 60 w 121"/>
                <a:gd name="T19" fmla="*/ 12 h 121"/>
                <a:gd name="T20" fmla="*/ 72 w 121"/>
                <a:gd name="T21" fmla="*/ 94 h 121"/>
                <a:gd name="T22" fmla="*/ 66 w 121"/>
                <a:gd name="T23" fmla="*/ 83 h 121"/>
                <a:gd name="T24" fmla="*/ 55 w 121"/>
                <a:gd name="T25" fmla="*/ 66 h 121"/>
                <a:gd name="T26" fmla="*/ 53 w 121"/>
                <a:gd name="T27" fmla="*/ 66 h 121"/>
                <a:gd name="T28" fmla="*/ 53 w 121"/>
                <a:gd name="T29" fmla="*/ 94 h 121"/>
                <a:gd name="T30" fmla="*/ 39 w 121"/>
                <a:gd name="T31" fmla="*/ 94 h 121"/>
                <a:gd name="T32" fmla="*/ 39 w 121"/>
                <a:gd name="T33" fmla="*/ 26 h 121"/>
                <a:gd name="T34" fmla="*/ 65 w 121"/>
                <a:gd name="T35" fmla="*/ 26 h 121"/>
                <a:gd name="T36" fmla="*/ 85 w 121"/>
                <a:gd name="T37" fmla="*/ 46 h 121"/>
                <a:gd name="T38" fmla="*/ 69 w 121"/>
                <a:gd name="T39" fmla="*/ 65 h 121"/>
                <a:gd name="T40" fmla="*/ 72 w 121"/>
                <a:gd name="T41" fmla="*/ 68 h 121"/>
                <a:gd name="T42" fmla="*/ 89 w 121"/>
                <a:gd name="T43" fmla="*/ 94 h 121"/>
                <a:gd name="T44" fmla="*/ 72 w 121"/>
                <a:gd name="T45" fmla="*/ 94 h 121"/>
                <a:gd name="T46" fmla="*/ 65 w 121"/>
                <a:gd name="T47" fmla="*/ 38 h 121"/>
                <a:gd name="T48" fmla="*/ 58 w 121"/>
                <a:gd name="T49" fmla="*/ 37 h 121"/>
                <a:gd name="T50" fmla="*/ 53 w 121"/>
                <a:gd name="T51" fmla="*/ 37 h 121"/>
                <a:gd name="T52" fmla="*/ 53 w 121"/>
                <a:gd name="T53" fmla="*/ 55 h 121"/>
                <a:gd name="T54" fmla="*/ 57 w 121"/>
                <a:gd name="T55" fmla="*/ 55 h 121"/>
                <a:gd name="T56" fmla="*/ 67 w 121"/>
                <a:gd name="T57" fmla="*/ 53 h 121"/>
                <a:gd name="T58" fmla="*/ 70 w 121"/>
                <a:gd name="T59" fmla="*/ 46 h 121"/>
                <a:gd name="T60" fmla="*/ 65 w 121"/>
                <a:gd name="T61" fmla="*/ 38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21" h="121">
                  <a:moveTo>
                    <a:pt x="60" y="121"/>
                  </a:moveTo>
                  <a:cubicBezTo>
                    <a:pt x="27" y="121"/>
                    <a:pt x="0" y="94"/>
                    <a:pt x="0" y="60"/>
                  </a:cubicBezTo>
                  <a:cubicBezTo>
                    <a:pt x="0" y="27"/>
                    <a:pt x="27" y="0"/>
                    <a:pt x="60" y="0"/>
                  </a:cubicBezTo>
                  <a:cubicBezTo>
                    <a:pt x="94" y="0"/>
                    <a:pt x="121" y="27"/>
                    <a:pt x="121" y="60"/>
                  </a:cubicBezTo>
                  <a:cubicBezTo>
                    <a:pt x="121" y="94"/>
                    <a:pt x="94" y="121"/>
                    <a:pt x="60" y="121"/>
                  </a:cubicBezTo>
                  <a:close/>
                  <a:moveTo>
                    <a:pt x="60" y="12"/>
                  </a:moveTo>
                  <a:cubicBezTo>
                    <a:pt x="35" y="12"/>
                    <a:pt x="14" y="33"/>
                    <a:pt x="14" y="60"/>
                  </a:cubicBezTo>
                  <a:cubicBezTo>
                    <a:pt x="14" y="88"/>
                    <a:pt x="35" y="109"/>
                    <a:pt x="60" y="109"/>
                  </a:cubicBezTo>
                  <a:cubicBezTo>
                    <a:pt x="86" y="109"/>
                    <a:pt x="107" y="88"/>
                    <a:pt x="107" y="60"/>
                  </a:cubicBezTo>
                  <a:cubicBezTo>
                    <a:pt x="107" y="33"/>
                    <a:pt x="86" y="12"/>
                    <a:pt x="60" y="12"/>
                  </a:cubicBezTo>
                  <a:close/>
                  <a:moveTo>
                    <a:pt x="72" y="94"/>
                  </a:moveTo>
                  <a:cubicBezTo>
                    <a:pt x="70" y="89"/>
                    <a:pt x="69" y="88"/>
                    <a:pt x="66" y="83"/>
                  </a:cubicBezTo>
                  <a:cubicBezTo>
                    <a:pt x="59" y="71"/>
                    <a:pt x="57" y="67"/>
                    <a:pt x="55" y="66"/>
                  </a:cubicBezTo>
                  <a:cubicBezTo>
                    <a:pt x="54" y="66"/>
                    <a:pt x="53" y="66"/>
                    <a:pt x="53" y="66"/>
                  </a:cubicBezTo>
                  <a:cubicBezTo>
                    <a:pt x="53" y="94"/>
                    <a:pt x="53" y="94"/>
                    <a:pt x="53" y="94"/>
                  </a:cubicBezTo>
                  <a:cubicBezTo>
                    <a:pt x="39" y="94"/>
                    <a:pt x="39" y="94"/>
                    <a:pt x="39" y="94"/>
                  </a:cubicBezTo>
                  <a:cubicBezTo>
                    <a:pt x="39" y="26"/>
                    <a:pt x="39" y="26"/>
                    <a:pt x="39" y="26"/>
                  </a:cubicBezTo>
                  <a:cubicBezTo>
                    <a:pt x="65" y="26"/>
                    <a:pt x="65" y="26"/>
                    <a:pt x="65" y="26"/>
                  </a:cubicBezTo>
                  <a:cubicBezTo>
                    <a:pt x="77" y="26"/>
                    <a:pt x="85" y="34"/>
                    <a:pt x="85" y="46"/>
                  </a:cubicBezTo>
                  <a:cubicBezTo>
                    <a:pt x="85" y="56"/>
                    <a:pt x="78" y="64"/>
                    <a:pt x="69" y="65"/>
                  </a:cubicBezTo>
                  <a:cubicBezTo>
                    <a:pt x="71" y="66"/>
                    <a:pt x="71" y="66"/>
                    <a:pt x="72" y="68"/>
                  </a:cubicBezTo>
                  <a:cubicBezTo>
                    <a:pt x="76" y="72"/>
                    <a:pt x="89" y="94"/>
                    <a:pt x="89" y="94"/>
                  </a:cubicBezTo>
                  <a:lnTo>
                    <a:pt x="72" y="94"/>
                  </a:lnTo>
                  <a:close/>
                  <a:moveTo>
                    <a:pt x="65" y="38"/>
                  </a:moveTo>
                  <a:cubicBezTo>
                    <a:pt x="64" y="37"/>
                    <a:pt x="61" y="37"/>
                    <a:pt x="58" y="37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53" y="55"/>
                    <a:pt x="53" y="55"/>
                    <a:pt x="53" y="55"/>
                  </a:cubicBezTo>
                  <a:cubicBezTo>
                    <a:pt x="57" y="55"/>
                    <a:pt x="57" y="55"/>
                    <a:pt x="57" y="55"/>
                  </a:cubicBezTo>
                  <a:cubicBezTo>
                    <a:pt x="63" y="55"/>
                    <a:pt x="66" y="55"/>
                    <a:pt x="67" y="53"/>
                  </a:cubicBezTo>
                  <a:cubicBezTo>
                    <a:pt x="69" y="51"/>
                    <a:pt x="70" y="49"/>
                    <a:pt x="70" y="46"/>
                  </a:cubicBezTo>
                  <a:cubicBezTo>
                    <a:pt x="70" y="42"/>
                    <a:pt x="68" y="39"/>
                    <a:pt x="65" y="38"/>
                  </a:cubicBezTo>
                  <a:close/>
                </a:path>
              </a:pathLst>
            </a:custGeom>
            <a:solidFill>
              <a:srgbClr val="1B1B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675" dirty="0"/>
            </a:p>
          </p:txBody>
        </p:sp>
      </p:grpSp>
      <p:sp>
        <p:nvSpPr>
          <p:cNvPr id="28" name="Text Placeholder 2"/>
          <p:cNvSpPr>
            <a:spLocks noGrp="1"/>
          </p:cNvSpPr>
          <p:nvPr>
            <p:ph type="body" sz="quarter" idx="36"/>
          </p:nvPr>
        </p:nvSpPr>
        <p:spPr>
          <a:xfrm>
            <a:off x="260350" y="1587503"/>
            <a:ext cx="3886200" cy="3238499"/>
          </a:xfrm>
          <a:prstGeom prst="rect">
            <a:avLst/>
          </a:prstGeom>
        </p:spPr>
        <p:txBody>
          <a:bodyPr vert="horz"/>
          <a:lstStyle>
            <a:lvl1pPr marL="171450" indent="-171450">
              <a:buClr>
                <a:schemeClr val="accent5"/>
              </a:buClr>
              <a:defRPr sz="1200" spc="0">
                <a:solidFill>
                  <a:srgbClr val="53585F"/>
                </a:solidFill>
              </a:defRPr>
            </a:lvl1pPr>
            <a:lvl2pPr marL="260747" indent="-89297">
              <a:buClr>
                <a:schemeClr val="accent5"/>
              </a:buClr>
              <a:buFont typeface="Arial" panose="020B0604020202020204" pitchFamily="34" charset="0"/>
              <a:buChar char="•"/>
              <a:defRPr sz="1050" spc="0">
                <a:solidFill>
                  <a:srgbClr val="53585F"/>
                </a:solidFill>
              </a:defRPr>
            </a:lvl2pPr>
            <a:lvl3pPr marL="432197" indent="-89297">
              <a:buClr>
                <a:schemeClr val="accent5"/>
              </a:buClr>
              <a:buFont typeface="Arial" panose="020B0604020202020204" pitchFamily="34" charset="0"/>
              <a:buChar char="•"/>
              <a:defRPr sz="900" spc="0">
                <a:solidFill>
                  <a:srgbClr val="53585F"/>
                </a:solidFill>
              </a:defRPr>
            </a:lvl3pPr>
            <a:lvl4pPr marL="603647" indent="-89297">
              <a:buClr>
                <a:schemeClr val="accent5"/>
              </a:buClr>
              <a:buFont typeface="Arial" panose="020B0604020202020204" pitchFamily="34" charset="0"/>
              <a:buChar char="•"/>
              <a:defRPr sz="900" spc="0">
                <a:solidFill>
                  <a:srgbClr val="53585F"/>
                </a:solidFill>
              </a:defRPr>
            </a:lvl4pPr>
            <a:lvl5pPr marL="775097" indent="-89297">
              <a:buClr>
                <a:schemeClr val="accent5"/>
              </a:buClr>
              <a:buFont typeface="Arial" panose="020B0604020202020204" pitchFamily="34" charset="0"/>
              <a:buChar char="•"/>
              <a:defRPr sz="900" spc="0">
                <a:solidFill>
                  <a:srgbClr val="53585F"/>
                </a:solidFill>
              </a:defRPr>
            </a:lvl5pPr>
            <a:lvl6pPr marL="946547" indent="-89297">
              <a:buNone/>
              <a:defRPr sz="1050"/>
            </a:lvl6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grpSp>
        <p:nvGrpSpPr>
          <p:cNvPr id="92" name="Group 91"/>
          <p:cNvGrpSpPr/>
          <p:nvPr/>
        </p:nvGrpSpPr>
        <p:grpSpPr>
          <a:xfrm>
            <a:off x="2978150" y="874503"/>
            <a:ext cx="1441450" cy="398248"/>
            <a:chOff x="5018088" y="3455988"/>
            <a:chExt cx="2305051" cy="573087"/>
          </a:xfrm>
        </p:grpSpPr>
        <p:sp>
          <p:nvSpPr>
            <p:cNvPr id="93" name="Freeform 119"/>
            <p:cNvSpPr>
              <a:spLocks noEditPoints="1"/>
            </p:cNvSpPr>
            <p:nvPr/>
          </p:nvSpPr>
          <p:spPr bwMode="auto">
            <a:xfrm>
              <a:off x="5022851" y="3455988"/>
              <a:ext cx="125413" cy="138113"/>
            </a:xfrm>
            <a:custGeom>
              <a:avLst/>
              <a:gdLst>
                <a:gd name="T0" fmla="*/ 39 w 1254"/>
                <a:gd name="T1" fmla="*/ 429 h 1371"/>
                <a:gd name="T2" fmla="*/ 157 w 1254"/>
                <a:gd name="T3" fmla="*/ 209 h 1371"/>
                <a:gd name="T4" fmla="*/ 354 w 1254"/>
                <a:gd name="T5" fmla="*/ 57 h 1371"/>
                <a:gd name="T6" fmla="*/ 627 w 1254"/>
                <a:gd name="T7" fmla="*/ 0 h 1371"/>
                <a:gd name="T8" fmla="*/ 900 w 1254"/>
                <a:gd name="T9" fmla="*/ 57 h 1371"/>
                <a:gd name="T10" fmla="*/ 1097 w 1254"/>
                <a:gd name="T11" fmla="*/ 209 h 1371"/>
                <a:gd name="T12" fmla="*/ 1215 w 1254"/>
                <a:gd name="T13" fmla="*/ 429 h 1371"/>
                <a:gd name="T14" fmla="*/ 1254 w 1254"/>
                <a:gd name="T15" fmla="*/ 686 h 1371"/>
                <a:gd name="T16" fmla="*/ 1215 w 1254"/>
                <a:gd name="T17" fmla="*/ 944 h 1371"/>
                <a:gd name="T18" fmla="*/ 1097 w 1254"/>
                <a:gd name="T19" fmla="*/ 1163 h 1371"/>
                <a:gd name="T20" fmla="*/ 900 w 1254"/>
                <a:gd name="T21" fmla="*/ 1315 h 1371"/>
                <a:gd name="T22" fmla="*/ 627 w 1254"/>
                <a:gd name="T23" fmla="*/ 1371 h 1371"/>
                <a:gd name="T24" fmla="*/ 354 w 1254"/>
                <a:gd name="T25" fmla="*/ 1315 h 1371"/>
                <a:gd name="T26" fmla="*/ 157 w 1254"/>
                <a:gd name="T27" fmla="*/ 1163 h 1371"/>
                <a:gd name="T28" fmla="*/ 39 w 1254"/>
                <a:gd name="T29" fmla="*/ 944 h 1371"/>
                <a:gd name="T30" fmla="*/ 0 w 1254"/>
                <a:gd name="T31" fmla="*/ 686 h 1371"/>
                <a:gd name="T32" fmla="*/ 39 w 1254"/>
                <a:gd name="T33" fmla="*/ 429 h 1371"/>
                <a:gd name="T34" fmla="*/ 200 w 1254"/>
                <a:gd name="T35" fmla="*/ 882 h 1371"/>
                <a:gd name="T36" fmla="*/ 280 w 1254"/>
                <a:gd name="T37" fmla="*/ 1055 h 1371"/>
                <a:gd name="T38" fmla="*/ 422 w 1254"/>
                <a:gd name="T39" fmla="*/ 1179 h 1371"/>
                <a:gd name="T40" fmla="*/ 627 w 1254"/>
                <a:gd name="T41" fmla="*/ 1226 h 1371"/>
                <a:gd name="T42" fmla="*/ 832 w 1254"/>
                <a:gd name="T43" fmla="*/ 1179 h 1371"/>
                <a:gd name="T44" fmla="*/ 974 w 1254"/>
                <a:gd name="T45" fmla="*/ 1055 h 1371"/>
                <a:gd name="T46" fmla="*/ 1054 w 1254"/>
                <a:gd name="T47" fmla="*/ 882 h 1371"/>
                <a:gd name="T48" fmla="*/ 1080 w 1254"/>
                <a:gd name="T49" fmla="*/ 686 h 1371"/>
                <a:gd name="T50" fmla="*/ 1054 w 1254"/>
                <a:gd name="T51" fmla="*/ 491 h 1371"/>
                <a:gd name="T52" fmla="*/ 974 w 1254"/>
                <a:gd name="T53" fmla="*/ 318 h 1371"/>
                <a:gd name="T54" fmla="*/ 832 w 1254"/>
                <a:gd name="T55" fmla="*/ 194 h 1371"/>
                <a:gd name="T56" fmla="*/ 627 w 1254"/>
                <a:gd name="T57" fmla="*/ 147 h 1371"/>
                <a:gd name="T58" fmla="*/ 422 w 1254"/>
                <a:gd name="T59" fmla="*/ 194 h 1371"/>
                <a:gd name="T60" fmla="*/ 280 w 1254"/>
                <a:gd name="T61" fmla="*/ 318 h 1371"/>
                <a:gd name="T62" fmla="*/ 200 w 1254"/>
                <a:gd name="T63" fmla="*/ 491 h 1371"/>
                <a:gd name="T64" fmla="*/ 174 w 1254"/>
                <a:gd name="T65" fmla="*/ 686 h 1371"/>
                <a:gd name="T66" fmla="*/ 200 w 1254"/>
                <a:gd name="T67" fmla="*/ 882 h 1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254" h="1371">
                  <a:moveTo>
                    <a:pt x="39" y="429"/>
                  </a:moveTo>
                  <a:cubicBezTo>
                    <a:pt x="65" y="346"/>
                    <a:pt x="105" y="273"/>
                    <a:pt x="157" y="209"/>
                  </a:cubicBezTo>
                  <a:cubicBezTo>
                    <a:pt x="210" y="146"/>
                    <a:pt x="275" y="95"/>
                    <a:pt x="354" y="57"/>
                  </a:cubicBezTo>
                  <a:cubicBezTo>
                    <a:pt x="432" y="19"/>
                    <a:pt x="523" y="0"/>
                    <a:pt x="627" y="0"/>
                  </a:cubicBezTo>
                  <a:cubicBezTo>
                    <a:pt x="731" y="0"/>
                    <a:pt x="822" y="19"/>
                    <a:pt x="900" y="57"/>
                  </a:cubicBezTo>
                  <a:cubicBezTo>
                    <a:pt x="979" y="95"/>
                    <a:pt x="1044" y="146"/>
                    <a:pt x="1097" y="209"/>
                  </a:cubicBezTo>
                  <a:cubicBezTo>
                    <a:pt x="1149" y="273"/>
                    <a:pt x="1189" y="346"/>
                    <a:pt x="1215" y="429"/>
                  </a:cubicBezTo>
                  <a:cubicBezTo>
                    <a:pt x="1241" y="511"/>
                    <a:pt x="1254" y="597"/>
                    <a:pt x="1254" y="686"/>
                  </a:cubicBezTo>
                  <a:cubicBezTo>
                    <a:pt x="1254" y="776"/>
                    <a:pt x="1241" y="862"/>
                    <a:pt x="1215" y="944"/>
                  </a:cubicBezTo>
                  <a:cubicBezTo>
                    <a:pt x="1189" y="1027"/>
                    <a:pt x="1149" y="1100"/>
                    <a:pt x="1097" y="1163"/>
                  </a:cubicBezTo>
                  <a:cubicBezTo>
                    <a:pt x="1044" y="1227"/>
                    <a:pt x="979" y="1277"/>
                    <a:pt x="900" y="1315"/>
                  </a:cubicBezTo>
                  <a:cubicBezTo>
                    <a:pt x="822" y="1352"/>
                    <a:pt x="731" y="1371"/>
                    <a:pt x="627" y="1371"/>
                  </a:cubicBezTo>
                  <a:cubicBezTo>
                    <a:pt x="523" y="1371"/>
                    <a:pt x="432" y="1352"/>
                    <a:pt x="354" y="1315"/>
                  </a:cubicBezTo>
                  <a:cubicBezTo>
                    <a:pt x="275" y="1277"/>
                    <a:pt x="210" y="1227"/>
                    <a:pt x="157" y="1163"/>
                  </a:cubicBezTo>
                  <a:cubicBezTo>
                    <a:pt x="105" y="1100"/>
                    <a:pt x="65" y="1027"/>
                    <a:pt x="39" y="944"/>
                  </a:cubicBezTo>
                  <a:cubicBezTo>
                    <a:pt x="13" y="862"/>
                    <a:pt x="0" y="776"/>
                    <a:pt x="0" y="686"/>
                  </a:cubicBezTo>
                  <a:cubicBezTo>
                    <a:pt x="0" y="597"/>
                    <a:pt x="13" y="511"/>
                    <a:pt x="39" y="429"/>
                  </a:cubicBezTo>
                  <a:close/>
                  <a:moveTo>
                    <a:pt x="200" y="882"/>
                  </a:moveTo>
                  <a:cubicBezTo>
                    <a:pt x="217" y="946"/>
                    <a:pt x="244" y="1004"/>
                    <a:pt x="280" y="1055"/>
                  </a:cubicBezTo>
                  <a:cubicBezTo>
                    <a:pt x="317" y="1106"/>
                    <a:pt x="364" y="1148"/>
                    <a:pt x="422" y="1179"/>
                  </a:cubicBezTo>
                  <a:cubicBezTo>
                    <a:pt x="479" y="1210"/>
                    <a:pt x="547" y="1226"/>
                    <a:pt x="627" y="1226"/>
                  </a:cubicBezTo>
                  <a:cubicBezTo>
                    <a:pt x="706" y="1226"/>
                    <a:pt x="775" y="1210"/>
                    <a:pt x="832" y="1179"/>
                  </a:cubicBezTo>
                  <a:cubicBezTo>
                    <a:pt x="890" y="1148"/>
                    <a:pt x="937" y="1106"/>
                    <a:pt x="974" y="1055"/>
                  </a:cubicBezTo>
                  <a:cubicBezTo>
                    <a:pt x="1010" y="1004"/>
                    <a:pt x="1037" y="946"/>
                    <a:pt x="1054" y="882"/>
                  </a:cubicBezTo>
                  <a:cubicBezTo>
                    <a:pt x="1072" y="817"/>
                    <a:pt x="1080" y="752"/>
                    <a:pt x="1080" y="686"/>
                  </a:cubicBezTo>
                  <a:cubicBezTo>
                    <a:pt x="1080" y="620"/>
                    <a:pt x="1072" y="555"/>
                    <a:pt x="1054" y="491"/>
                  </a:cubicBezTo>
                  <a:cubicBezTo>
                    <a:pt x="1037" y="427"/>
                    <a:pt x="1010" y="369"/>
                    <a:pt x="974" y="318"/>
                  </a:cubicBezTo>
                  <a:cubicBezTo>
                    <a:pt x="937" y="266"/>
                    <a:pt x="890" y="225"/>
                    <a:pt x="832" y="194"/>
                  </a:cubicBezTo>
                  <a:cubicBezTo>
                    <a:pt x="775" y="163"/>
                    <a:pt x="706" y="147"/>
                    <a:pt x="627" y="147"/>
                  </a:cubicBezTo>
                  <a:cubicBezTo>
                    <a:pt x="547" y="147"/>
                    <a:pt x="479" y="163"/>
                    <a:pt x="422" y="194"/>
                  </a:cubicBezTo>
                  <a:cubicBezTo>
                    <a:pt x="364" y="225"/>
                    <a:pt x="317" y="266"/>
                    <a:pt x="280" y="318"/>
                  </a:cubicBezTo>
                  <a:cubicBezTo>
                    <a:pt x="244" y="369"/>
                    <a:pt x="217" y="427"/>
                    <a:pt x="200" y="491"/>
                  </a:cubicBezTo>
                  <a:cubicBezTo>
                    <a:pt x="182" y="555"/>
                    <a:pt x="174" y="620"/>
                    <a:pt x="174" y="686"/>
                  </a:cubicBezTo>
                  <a:cubicBezTo>
                    <a:pt x="174" y="752"/>
                    <a:pt x="182" y="817"/>
                    <a:pt x="200" y="882"/>
                  </a:cubicBezTo>
                  <a:close/>
                </a:path>
              </a:pathLst>
            </a:custGeom>
            <a:solidFill>
              <a:srgbClr val="8EC6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4" name="Freeform 120"/>
            <p:cNvSpPr>
              <a:spLocks/>
            </p:cNvSpPr>
            <p:nvPr/>
          </p:nvSpPr>
          <p:spPr bwMode="auto">
            <a:xfrm>
              <a:off x="5167313" y="3494088"/>
              <a:ext cx="79375" cy="96838"/>
            </a:xfrm>
            <a:custGeom>
              <a:avLst/>
              <a:gdLst>
                <a:gd name="T0" fmla="*/ 146 w 785"/>
                <a:gd name="T1" fmla="*/ 22 h 970"/>
                <a:gd name="T2" fmla="*/ 146 w 785"/>
                <a:gd name="T3" fmla="*/ 172 h 970"/>
                <a:gd name="T4" fmla="*/ 150 w 785"/>
                <a:gd name="T5" fmla="*/ 172 h 970"/>
                <a:gd name="T6" fmla="*/ 458 w 785"/>
                <a:gd name="T7" fmla="*/ 0 h 970"/>
                <a:gd name="T8" fmla="*/ 614 w 785"/>
                <a:gd name="T9" fmla="*/ 25 h 970"/>
                <a:gd name="T10" fmla="*/ 715 w 785"/>
                <a:gd name="T11" fmla="*/ 97 h 970"/>
                <a:gd name="T12" fmla="*/ 769 w 785"/>
                <a:gd name="T13" fmla="*/ 206 h 970"/>
                <a:gd name="T14" fmla="*/ 785 w 785"/>
                <a:gd name="T15" fmla="*/ 347 h 970"/>
                <a:gd name="T16" fmla="*/ 785 w 785"/>
                <a:gd name="T17" fmla="*/ 970 h 970"/>
                <a:gd name="T18" fmla="*/ 629 w 785"/>
                <a:gd name="T19" fmla="*/ 970 h 970"/>
                <a:gd name="T20" fmla="*/ 629 w 785"/>
                <a:gd name="T21" fmla="*/ 328 h 970"/>
                <a:gd name="T22" fmla="*/ 577 w 785"/>
                <a:gd name="T23" fmla="*/ 189 h 970"/>
                <a:gd name="T24" fmla="*/ 436 w 785"/>
                <a:gd name="T25" fmla="*/ 137 h 970"/>
                <a:gd name="T26" fmla="*/ 312 w 785"/>
                <a:gd name="T27" fmla="*/ 159 h 970"/>
                <a:gd name="T28" fmla="*/ 225 w 785"/>
                <a:gd name="T29" fmla="*/ 222 h 970"/>
                <a:gd name="T30" fmla="*/ 173 w 785"/>
                <a:gd name="T31" fmla="*/ 316 h 970"/>
                <a:gd name="T32" fmla="*/ 155 w 785"/>
                <a:gd name="T33" fmla="*/ 435 h 970"/>
                <a:gd name="T34" fmla="*/ 155 w 785"/>
                <a:gd name="T35" fmla="*/ 970 h 970"/>
                <a:gd name="T36" fmla="*/ 0 w 785"/>
                <a:gd name="T37" fmla="*/ 970 h 970"/>
                <a:gd name="T38" fmla="*/ 0 w 785"/>
                <a:gd name="T39" fmla="*/ 22 h 970"/>
                <a:gd name="T40" fmla="*/ 146 w 785"/>
                <a:gd name="T41" fmla="*/ 22 h 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85" h="970">
                  <a:moveTo>
                    <a:pt x="146" y="22"/>
                  </a:moveTo>
                  <a:cubicBezTo>
                    <a:pt x="146" y="172"/>
                    <a:pt x="146" y="172"/>
                    <a:pt x="146" y="172"/>
                  </a:cubicBezTo>
                  <a:cubicBezTo>
                    <a:pt x="150" y="172"/>
                    <a:pt x="150" y="172"/>
                    <a:pt x="150" y="172"/>
                  </a:cubicBezTo>
                  <a:cubicBezTo>
                    <a:pt x="215" y="57"/>
                    <a:pt x="317" y="0"/>
                    <a:pt x="458" y="0"/>
                  </a:cubicBezTo>
                  <a:cubicBezTo>
                    <a:pt x="521" y="0"/>
                    <a:pt x="572" y="8"/>
                    <a:pt x="614" y="25"/>
                  </a:cubicBezTo>
                  <a:cubicBezTo>
                    <a:pt x="656" y="43"/>
                    <a:pt x="689" y="66"/>
                    <a:pt x="715" y="97"/>
                  </a:cubicBezTo>
                  <a:cubicBezTo>
                    <a:pt x="741" y="128"/>
                    <a:pt x="759" y="164"/>
                    <a:pt x="769" y="206"/>
                  </a:cubicBezTo>
                  <a:cubicBezTo>
                    <a:pt x="779" y="248"/>
                    <a:pt x="785" y="295"/>
                    <a:pt x="785" y="347"/>
                  </a:cubicBezTo>
                  <a:cubicBezTo>
                    <a:pt x="785" y="970"/>
                    <a:pt x="785" y="970"/>
                    <a:pt x="785" y="970"/>
                  </a:cubicBezTo>
                  <a:cubicBezTo>
                    <a:pt x="629" y="970"/>
                    <a:pt x="629" y="970"/>
                    <a:pt x="629" y="970"/>
                  </a:cubicBezTo>
                  <a:cubicBezTo>
                    <a:pt x="629" y="328"/>
                    <a:pt x="629" y="328"/>
                    <a:pt x="629" y="328"/>
                  </a:cubicBezTo>
                  <a:cubicBezTo>
                    <a:pt x="629" y="269"/>
                    <a:pt x="612" y="223"/>
                    <a:pt x="577" y="189"/>
                  </a:cubicBezTo>
                  <a:cubicBezTo>
                    <a:pt x="543" y="155"/>
                    <a:pt x="496" y="137"/>
                    <a:pt x="436" y="137"/>
                  </a:cubicBezTo>
                  <a:cubicBezTo>
                    <a:pt x="388" y="137"/>
                    <a:pt x="347" y="145"/>
                    <a:pt x="312" y="159"/>
                  </a:cubicBezTo>
                  <a:cubicBezTo>
                    <a:pt x="277" y="174"/>
                    <a:pt x="248" y="195"/>
                    <a:pt x="225" y="222"/>
                  </a:cubicBezTo>
                  <a:cubicBezTo>
                    <a:pt x="202" y="249"/>
                    <a:pt x="184" y="280"/>
                    <a:pt x="173" y="316"/>
                  </a:cubicBezTo>
                  <a:cubicBezTo>
                    <a:pt x="161" y="352"/>
                    <a:pt x="155" y="392"/>
                    <a:pt x="155" y="435"/>
                  </a:cubicBezTo>
                  <a:cubicBezTo>
                    <a:pt x="155" y="970"/>
                    <a:pt x="155" y="970"/>
                    <a:pt x="155" y="970"/>
                  </a:cubicBezTo>
                  <a:cubicBezTo>
                    <a:pt x="0" y="970"/>
                    <a:pt x="0" y="970"/>
                    <a:pt x="0" y="970"/>
                  </a:cubicBezTo>
                  <a:cubicBezTo>
                    <a:pt x="0" y="22"/>
                    <a:pt x="0" y="22"/>
                    <a:pt x="0" y="22"/>
                  </a:cubicBezTo>
                  <a:lnTo>
                    <a:pt x="146" y="22"/>
                  </a:lnTo>
                  <a:close/>
                </a:path>
              </a:pathLst>
            </a:custGeom>
            <a:solidFill>
              <a:srgbClr val="8EC6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5" name="Freeform 121"/>
            <p:cNvSpPr>
              <a:spLocks noEditPoints="1"/>
            </p:cNvSpPr>
            <p:nvPr/>
          </p:nvSpPr>
          <p:spPr bwMode="auto">
            <a:xfrm>
              <a:off x="5265738" y="3494088"/>
              <a:ext cx="88900" cy="100013"/>
            </a:xfrm>
            <a:custGeom>
              <a:avLst/>
              <a:gdLst>
                <a:gd name="T0" fmla="*/ 723 w 878"/>
                <a:gd name="T1" fmla="*/ 910 h 990"/>
                <a:gd name="T2" fmla="*/ 455 w 878"/>
                <a:gd name="T3" fmla="*/ 990 h 990"/>
                <a:gd name="T4" fmla="*/ 258 w 878"/>
                <a:gd name="T5" fmla="*/ 954 h 990"/>
                <a:gd name="T6" fmla="*/ 118 w 878"/>
                <a:gd name="T7" fmla="*/ 851 h 990"/>
                <a:gd name="T8" fmla="*/ 33 w 878"/>
                <a:gd name="T9" fmla="*/ 693 h 990"/>
                <a:gd name="T10" fmla="*/ 0 w 878"/>
                <a:gd name="T11" fmla="*/ 493 h 990"/>
                <a:gd name="T12" fmla="*/ 33 w 878"/>
                <a:gd name="T13" fmla="*/ 295 h 990"/>
                <a:gd name="T14" fmla="*/ 126 w 878"/>
                <a:gd name="T15" fmla="*/ 139 h 990"/>
                <a:gd name="T16" fmla="*/ 267 w 878"/>
                <a:gd name="T17" fmla="*/ 36 h 990"/>
                <a:gd name="T18" fmla="*/ 446 w 878"/>
                <a:gd name="T19" fmla="*/ 0 h 990"/>
                <a:gd name="T20" fmla="*/ 656 w 878"/>
                <a:gd name="T21" fmla="*/ 52 h 990"/>
                <a:gd name="T22" fmla="*/ 790 w 878"/>
                <a:gd name="T23" fmla="*/ 185 h 990"/>
                <a:gd name="T24" fmla="*/ 860 w 878"/>
                <a:gd name="T25" fmla="*/ 361 h 990"/>
                <a:gd name="T26" fmla="*/ 876 w 878"/>
                <a:gd name="T27" fmla="*/ 543 h 990"/>
                <a:gd name="T28" fmla="*/ 166 w 878"/>
                <a:gd name="T29" fmla="*/ 543 h 990"/>
                <a:gd name="T30" fmla="*/ 180 w 878"/>
                <a:gd name="T31" fmla="*/ 661 h 990"/>
                <a:gd name="T32" fmla="*/ 233 w 878"/>
                <a:gd name="T33" fmla="*/ 760 h 990"/>
                <a:gd name="T34" fmla="*/ 327 w 878"/>
                <a:gd name="T35" fmla="*/ 829 h 990"/>
                <a:gd name="T36" fmla="*/ 461 w 878"/>
                <a:gd name="T37" fmla="*/ 855 h 990"/>
                <a:gd name="T38" fmla="*/ 623 w 878"/>
                <a:gd name="T39" fmla="*/ 809 h 990"/>
                <a:gd name="T40" fmla="*/ 707 w 878"/>
                <a:gd name="T41" fmla="*/ 669 h 990"/>
                <a:gd name="T42" fmla="*/ 861 w 878"/>
                <a:gd name="T43" fmla="*/ 669 h 990"/>
                <a:gd name="T44" fmla="*/ 723 w 878"/>
                <a:gd name="T45" fmla="*/ 910 h 990"/>
                <a:gd name="T46" fmla="*/ 686 w 878"/>
                <a:gd name="T47" fmla="*/ 301 h 990"/>
                <a:gd name="T48" fmla="*/ 629 w 878"/>
                <a:gd name="T49" fmla="*/ 215 h 990"/>
                <a:gd name="T50" fmla="*/ 544 w 878"/>
                <a:gd name="T51" fmla="*/ 158 h 990"/>
                <a:gd name="T52" fmla="*/ 437 w 878"/>
                <a:gd name="T53" fmla="*/ 137 h 990"/>
                <a:gd name="T54" fmla="*/ 328 w 878"/>
                <a:gd name="T55" fmla="*/ 158 h 990"/>
                <a:gd name="T56" fmla="*/ 244 w 878"/>
                <a:gd name="T57" fmla="*/ 216 h 990"/>
                <a:gd name="T58" fmla="*/ 189 w 878"/>
                <a:gd name="T59" fmla="*/ 302 h 990"/>
                <a:gd name="T60" fmla="*/ 166 w 878"/>
                <a:gd name="T61" fmla="*/ 405 h 990"/>
                <a:gd name="T62" fmla="*/ 710 w 878"/>
                <a:gd name="T63" fmla="*/ 405 h 990"/>
                <a:gd name="T64" fmla="*/ 686 w 878"/>
                <a:gd name="T65" fmla="*/ 301 h 9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78" h="990">
                  <a:moveTo>
                    <a:pt x="723" y="910"/>
                  </a:moveTo>
                  <a:cubicBezTo>
                    <a:pt x="652" y="964"/>
                    <a:pt x="563" y="990"/>
                    <a:pt x="455" y="990"/>
                  </a:cubicBezTo>
                  <a:cubicBezTo>
                    <a:pt x="380" y="990"/>
                    <a:pt x="314" y="978"/>
                    <a:pt x="258" y="954"/>
                  </a:cubicBezTo>
                  <a:cubicBezTo>
                    <a:pt x="203" y="929"/>
                    <a:pt x="156" y="895"/>
                    <a:pt x="118" y="851"/>
                  </a:cubicBezTo>
                  <a:cubicBezTo>
                    <a:pt x="80" y="807"/>
                    <a:pt x="52" y="754"/>
                    <a:pt x="33" y="693"/>
                  </a:cubicBezTo>
                  <a:cubicBezTo>
                    <a:pt x="14" y="632"/>
                    <a:pt x="3" y="565"/>
                    <a:pt x="0" y="493"/>
                  </a:cubicBezTo>
                  <a:cubicBezTo>
                    <a:pt x="0" y="421"/>
                    <a:pt x="11" y="355"/>
                    <a:pt x="33" y="295"/>
                  </a:cubicBezTo>
                  <a:cubicBezTo>
                    <a:pt x="56" y="235"/>
                    <a:pt x="86" y="183"/>
                    <a:pt x="126" y="139"/>
                  </a:cubicBezTo>
                  <a:cubicBezTo>
                    <a:pt x="166" y="95"/>
                    <a:pt x="213" y="61"/>
                    <a:pt x="267" y="36"/>
                  </a:cubicBezTo>
                  <a:cubicBezTo>
                    <a:pt x="322" y="12"/>
                    <a:pt x="381" y="0"/>
                    <a:pt x="446" y="0"/>
                  </a:cubicBezTo>
                  <a:cubicBezTo>
                    <a:pt x="531" y="0"/>
                    <a:pt x="601" y="17"/>
                    <a:pt x="656" y="52"/>
                  </a:cubicBezTo>
                  <a:cubicBezTo>
                    <a:pt x="712" y="87"/>
                    <a:pt x="757" y="131"/>
                    <a:pt x="790" y="185"/>
                  </a:cubicBezTo>
                  <a:cubicBezTo>
                    <a:pt x="824" y="239"/>
                    <a:pt x="847" y="298"/>
                    <a:pt x="860" y="361"/>
                  </a:cubicBezTo>
                  <a:cubicBezTo>
                    <a:pt x="873" y="425"/>
                    <a:pt x="878" y="485"/>
                    <a:pt x="876" y="543"/>
                  </a:cubicBezTo>
                  <a:cubicBezTo>
                    <a:pt x="166" y="543"/>
                    <a:pt x="166" y="543"/>
                    <a:pt x="166" y="543"/>
                  </a:cubicBezTo>
                  <a:cubicBezTo>
                    <a:pt x="164" y="584"/>
                    <a:pt x="169" y="624"/>
                    <a:pt x="180" y="661"/>
                  </a:cubicBezTo>
                  <a:cubicBezTo>
                    <a:pt x="191" y="698"/>
                    <a:pt x="209" y="731"/>
                    <a:pt x="233" y="760"/>
                  </a:cubicBezTo>
                  <a:cubicBezTo>
                    <a:pt x="258" y="789"/>
                    <a:pt x="289" y="812"/>
                    <a:pt x="327" y="829"/>
                  </a:cubicBezTo>
                  <a:cubicBezTo>
                    <a:pt x="365" y="846"/>
                    <a:pt x="410" y="855"/>
                    <a:pt x="461" y="855"/>
                  </a:cubicBezTo>
                  <a:cubicBezTo>
                    <a:pt x="527" y="855"/>
                    <a:pt x="581" y="839"/>
                    <a:pt x="623" y="809"/>
                  </a:cubicBezTo>
                  <a:cubicBezTo>
                    <a:pt x="665" y="778"/>
                    <a:pt x="693" y="732"/>
                    <a:pt x="707" y="669"/>
                  </a:cubicBezTo>
                  <a:cubicBezTo>
                    <a:pt x="861" y="669"/>
                    <a:pt x="861" y="669"/>
                    <a:pt x="861" y="669"/>
                  </a:cubicBezTo>
                  <a:cubicBezTo>
                    <a:pt x="840" y="776"/>
                    <a:pt x="794" y="856"/>
                    <a:pt x="723" y="910"/>
                  </a:cubicBezTo>
                  <a:close/>
                  <a:moveTo>
                    <a:pt x="686" y="301"/>
                  </a:moveTo>
                  <a:cubicBezTo>
                    <a:pt x="672" y="268"/>
                    <a:pt x="653" y="239"/>
                    <a:pt x="629" y="215"/>
                  </a:cubicBezTo>
                  <a:cubicBezTo>
                    <a:pt x="605" y="191"/>
                    <a:pt x="577" y="173"/>
                    <a:pt x="544" y="158"/>
                  </a:cubicBezTo>
                  <a:cubicBezTo>
                    <a:pt x="512" y="144"/>
                    <a:pt x="476" y="137"/>
                    <a:pt x="437" y="137"/>
                  </a:cubicBezTo>
                  <a:cubicBezTo>
                    <a:pt x="397" y="137"/>
                    <a:pt x="360" y="144"/>
                    <a:pt x="328" y="158"/>
                  </a:cubicBezTo>
                  <a:cubicBezTo>
                    <a:pt x="296" y="173"/>
                    <a:pt x="268" y="192"/>
                    <a:pt x="244" y="216"/>
                  </a:cubicBezTo>
                  <a:cubicBezTo>
                    <a:pt x="221" y="241"/>
                    <a:pt x="203" y="269"/>
                    <a:pt x="189" y="302"/>
                  </a:cubicBezTo>
                  <a:cubicBezTo>
                    <a:pt x="176" y="334"/>
                    <a:pt x="168" y="369"/>
                    <a:pt x="166" y="405"/>
                  </a:cubicBezTo>
                  <a:cubicBezTo>
                    <a:pt x="710" y="405"/>
                    <a:pt x="710" y="405"/>
                    <a:pt x="710" y="405"/>
                  </a:cubicBezTo>
                  <a:cubicBezTo>
                    <a:pt x="708" y="369"/>
                    <a:pt x="700" y="334"/>
                    <a:pt x="686" y="301"/>
                  </a:cubicBezTo>
                  <a:close/>
                </a:path>
              </a:pathLst>
            </a:custGeom>
            <a:solidFill>
              <a:srgbClr val="8EC6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6" name="Freeform 122"/>
            <p:cNvSpPr>
              <a:spLocks noEditPoints="1"/>
            </p:cNvSpPr>
            <p:nvPr/>
          </p:nvSpPr>
          <p:spPr bwMode="auto">
            <a:xfrm>
              <a:off x="5422901" y="3494088"/>
              <a:ext cx="90488" cy="133350"/>
            </a:xfrm>
            <a:custGeom>
              <a:avLst/>
              <a:gdLst>
                <a:gd name="T0" fmla="*/ 156 w 899"/>
                <a:gd name="T1" fmla="*/ 22 h 1332"/>
                <a:gd name="T2" fmla="*/ 156 w 899"/>
                <a:gd name="T3" fmla="*/ 150 h 1332"/>
                <a:gd name="T4" fmla="*/ 159 w 899"/>
                <a:gd name="T5" fmla="*/ 150 h 1332"/>
                <a:gd name="T6" fmla="*/ 280 w 899"/>
                <a:gd name="T7" fmla="*/ 36 h 1332"/>
                <a:gd name="T8" fmla="*/ 462 w 899"/>
                <a:gd name="T9" fmla="*/ 0 h 1332"/>
                <a:gd name="T10" fmla="*/ 654 w 899"/>
                <a:gd name="T11" fmla="*/ 40 h 1332"/>
                <a:gd name="T12" fmla="*/ 789 w 899"/>
                <a:gd name="T13" fmla="*/ 149 h 1332"/>
                <a:gd name="T14" fmla="*/ 871 w 899"/>
                <a:gd name="T15" fmla="*/ 308 h 1332"/>
                <a:gd name="T16" fmla="*/ 899 w 899"/>
                <a:gd name="T17" fmla="*/ 499 h 1332"/>
                <a:gd name="T18" fmla="*/ 872 w 899"/>
                <a:gd name="T19" fmla="*/ 690 h 1332"/>
                <a:gd name="T20" fmla="*/ 791 w 899"/>
                <a:gd name="T21" fmla="*/ 846 h 1332"/>
                <a:gd name="T22" fmla="*/ 655 w 899"/>
                <a:gd name="T23" fmla="*/ 952 h 1332"/>
                <a:gd name="T24" fmla="*/ 466 w 899"/>
                <a:gd name="T25" fmla="*/ 990 h 1332"/>
                <a:gd name="T26" fmla="*/ 388 w 899"/>
                <a:gd name="T27" fmla="*/ 983 h 1332"/>
                <a:gd name="T28" fmla="*/ 302 w 899"/>
                <a:gd name="T29" fmla="*/ 959 h 1332"/>
                <a:gd name="T30" fmla="*/ 223 w 899"/>
                <a:gd name="T31" fmla="*/ 914 h 1332"/>
                <a:gd name="T32" fmla="*/ 159 w 899"/>
                <a:gd name="T33" fmla="*/ 844 h 1332"/>
                <a:gd name="T34" fmla="*/ 156 w 899"/>
                <a:gd name="T35" fmla="*/ 844 h 1332"/>
                <a:gd name="T36" fmla="*/ 156 w 899"/>
                <a:gd name="T37" fmla="*/ 1332 h 1332"/>
                <a:gd name="T38" fmla="*/ 0 w 899"/>
                <a:gd name="T39" fmla="*/ 1332 h 1332"/>
                <a:gd name="T40" fmla="*/ 0 w 899"/>
                <a:gd name="T41" fmla="*/ 22 h 1332"/>
                <a:gd name="T42" fmla="*/ 156 w 899"/>
                <a:gd name="T43" fmla="*/ 22 h 1332"/>
                <a:gd name="T44" fmla="*/ 716 w 899"/>
                <a:gd name="T45" fmla="*/ 358 h 1332"/>
                <a:gd name="T46" fmla="*/ 663 w 899"/>
                <a:gd name="T47" fmla="*/ 246 h 1332"/>
                <a:gd name="T48" fmla="*/ 571 w 899"/>
                <a:gd name="T49" fmla="*/ 167 h 1332"/>
                <a:gd name="T50" fmla="*/ 440 w 899"/>
                <a:gd name="T51" fmla="*/ 137 h 1332"/>
                <a:gd name="T52" fmla="*/ 306 w 899"/>
                <a:gd name="T53" fmla="*/ 169 h 1332"/>
                <a:gd name="T54" fmla="*/ 216 w 899"/>
                <a:gd name="T55" fmla="*/ 250 h 1332"/>
                <a:gd name="T56" fmla="*/ 166 w 899"/>
                <a:gd name="T57" fmla="*/ 365 h 1332"/>
                <a:gd name="T58" fmla="*/ 150 w 899"/>
                <a:gd name="T59" fmla="*/ 495 h 1332"/>
                <a:gd name="T60" fmla="*/ 167 w 899"/>
                <a:gd name="T61" fmla="*/ 630 h 1332"/>
                <a:gd name="T62" fmla="*/ 219 w 899"/>
                <a:gd name="T63" fmla="*/ 745 h 1332"/>
                <a:gd name="T64" fmla="*/ 311 w 899"/>
                <a:gd name="T65" fmla="*/ 824 h 1332"/>
                <a:gd name="T66" fmla="*/ 449 w 899"/>
                <a:gd name="T67" fmla="*/ 855 h 1332"/>
                <a:gd name="T68" fmla="*/ 584 w 899"/>
                <a:gd name="T69" fmla="*/ 823 h 1332"/>
                <a:gd name="T70" fmla="*/ 671 w 899"/>
                <a:gd name="T71" fmla="*/ 741 h 1332"/>
                <a:gd name="T72" fmla="*/ 719 w 899"/>
                <a:gd name="T73" fmla="*/ 624 h 1332"/>
                <a:gd name="T74" fmla="*/ 733 w 899"/>
                <a:gd name="T75" fmla="*/ 488 h 1332"/>
                <a:gd name="T76" fmla="*/ 716 w 899"/>
                <a:gd name="T77" fmla="*/ 358 h 1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99" h="1332">
                  <a:moveTo>
                    <a:pt x="156" y="22"/>
                  </a:moveTo>
                  <a:cubicBezTo>
                    <a:pt x="156" y="150"/>
                    <a:pt x="156" y="150"/>
                    <a:pt x="156" y="150"/>
                  </a:cubicBezTo>
                  <a:cubicBezTo>
                    <a:pt x="159" y="150"/>
                    <a:pt x="159" y="150"/>
                    <a:pt x="159" y="150"/>
                  </a:cubicBezTo>
                  <a:cubicBezTo>
                    <a:pt x="185" y="98"/>
                    <a:pt x="225" y="59"/>
                    <a:pt x="280" y="36"/>
                  </a:cubicBezTo>
                  <a:cubicBezTo>
                    <a:pt x="335" y="12"/>
                    <a:pt x="396" y="0"/>
                    <a:pt x="462" y="0"/>
                  </a:cubicBezTo>
                  <a:cubicBezTo>
                    <a:pt x="535" y="0"/>
                    <a:pt x="599" y="13"/>
                    <a:pt x="654" y="40"/>
                  </a:cubicBezTo>
                  <a:cubicBezTo>
                    <a:pt x="708" y="67"/>
                    <a:pt x="753" y="103"/>
                    <a:pt x="789" y="149"/>
                  </a:cubicBezTo>
                  <a:cubicBezTo>
                    <a:pt x="825" y="195"/>
                    <a:pt x="853" y="248"/>
                    <a:pt x="871" y="308"/>
                  </a:cubicBezTo>
                  <a:cubicBezTo>
                    <a:pt x="889" y="368"/>
                    <a:pt x="899" y="432"/>
                    <a:pt x="899" y="499"/>
                  </a:cubicBezTo>
                  <a:cubicBezTo>
                    <a:pt x="899" y="566"/>
                    <a:pt x="890" y="630"/>
                    <a:pt x="872" y="690"/>
                  </a:cubicBezTo>
                  <a:cubicBezTo>
                    <a:pt x="854" y="750"/>
                    <a:pt x="827" y="802"/>
                    <a:pt x="791" y="846"/>
                  </a:cubicBezTo>
                  <a:cubicBezTo>
                    <a:pt x="755" y="891"/>
                    <a:pt x="710" y="926"/>
                    <a:pt x="655" y="952"/>
                  </a:cubicBezTo>
                  <a:cubicBezTo>
                    <a:pt x="601" y="978"/>
                    <a:pt x="538" y="990"/>
                    <a:pt x="466" y="990"/>
                  </a:cubicBezTo>
                  <a:cubicBezTo>
                    <a:pt x="442" y="990"/>
                    <a:pt x="416" y="988"/>
                    <a:pt x="388" y="983"/>
                  </a:cubicBezTo>
                  <a:cubicBezTo>
                    <a:pt x="359" y="978"/>
                    <a:pt x="330" y="970"/>
                    <a:pt x="302" y="959"/>
                  </a:cubicBezTo>
                  <a:cubicBezTo>
                    <a:pt x="274" y="948"/>
                    <a:pt x="248" y="933"/>
                    <a:pt x="223" y="914"/>
                  </a:cubicBezTo>
                  <a:cubicBezTo>
                    <a:pt x="197" y="895"/>
                    <a:pt x="176" y="872"/>
                    <a:pt x="159" y="844"/>
                  </a:cubicBezTo>
                  <a:cubicBezTo>
                    <a:pt x="156" y="844"/>
                    <a:pt x="156" y="844"/>
                    <a:pt x="156" y="844"/>
                  </a:cubicBezTo>
                  <a:cubicBezTo>
                    <a:pt x="156" y="1332"/>
                    <a:pt x="156" y="1332"/>
                    <a:pt x="156" y="1332"/>
                  </a:cubicBezTo>
                  <a:cubicBezTo>
                    <a:pt x="0" y="1332"/>
                    <a:pt x="0" y="1332"/>
                    <a:pt x="0" y="1332"/>
                  </a:cubicBezTo>
                  <a:cubicBezTo>
                    <a:pt x="0" y="22"/>
                    <a:pt x="0" y="22"/>
                    <a:pt x="0" y="22"/>
                  </a:cubicBezTo>
                  <a:lnTo>
                    <a:pt x="156" y="22"/>
                  </a:lnTo>
                  <a:close/>
                  <a:moveTo>
                    <a:pt x="716" y="358"/>
                  </a:moveTo>
                  <a:cubicBezTo>
                    <a:pt x="704" y="316"/>
                    <a:pt x="687" y="279"/>
                    <a:pt x="663" y="246"/>
                  </a:cubicBezTo>
                  <a:cubicBezTo>
                    <a:pt x="639" y="213"/>
                    <a:pt x="608" y="186"/>
                    <a:pt x="571" y="167"/>
                  </a:cubicBezTo>
                  <a:cubicBezTo>
                    <a:pt x="534" y="147"/>
                    <a:pt x="490" y="137"/>
                    <a:pt x="440" y="137"/>
                  </a:cubicBezTo>
                  <a:cubicBezTo>
                    <a:pt x="387" y="137"/>
                    <a:pt x="343" y="148"/>
                    <a:pt x="306" y="169"/>
                  </a:cubicBezTo>
                  <a:cubicBezTo>
                    <a:pt x="269" y="189"/>
                    <a:pt x="239" y="217"/>
                    <a:pt x="216" y="250"/>
                  </a:cubicBezTo>
                  <a:cubicBezTo>
                    <a:pt x="193" y="284"/>
                    <a:pt x="176" y="322"/>
                    <a:pt x="166" y="365"/>
                  </a:cubicBezTo>
                  <a:cubicBezTo>
                    <a:pt x="155" y="408"/>
                    <a:pt x="150" y="451"/>
                    <a:pt x="150" y="495"/>
                  </a:cubicBezTo>
                  <a:cubicBezTo>
                    <a:pt x="150" y="542"/>
                    <a:pt x="156" y="587"/>
                    <a:pt x="167" y="630"/>
                  </a:cubicBezTo>
                  <a:cubicBezTo>
                    <a:pt x="178" y="673"/>
                    <a:pt x="195" y="712"/>
                    <a:pt x="219" y="745"/>
                  </a:cubicBezTo>
                  <a:cubicBezTo>
                    <a:pt x="243" y="778"/>
                    <a:pt x="274" y="804"/>
                    <a:pt x="311" y="824"/>
                  </a:cubicBezTo>
                  <a:cubicBezTo>
                    <a:pt x="349" y="845"/>
                    <a:pt x="395" y="855"/>
                    <a:pt x="449" y="855"/>
                  </a:cubicBezTo>
                  <a:cubicBezTo>
                    <a:pt x="503" y="855"/>
                    <a:pt x="548" y="844"/>
                    <a:pt x="584" y="823"/>
                  </a:cubicBezTo>
                  <a:cubicBezTo>
                    <a:pt x="620" y="803"/>
                    <a:pt x="649" y="775"/>
                    <a:pt x="671" y="741"/>
                  </a:cubicBezTo>
                  <a:cubicBezTo>
                    <a:pt x="693" y="707"/>
                    <a:pt x="709" y="668"/>
                    <a:pt x="719" y="624"/>
                  </a:cubicBezTo>
                  <a:cubicBezTo>
                    <a:pt x="729" y="579"/>
                    <a:pt x="733" y="534"/>
                    <a:pt x="733" y="488"/>
                  </a:cubicBezTo>
                  <a:cubicBezTo>
                    <a:pt x="733" y="444"/>
                    <a:pt x="728" y="401"/>
                    <a:pt x="716" y="358"/>
                  </a:cubicBezTo>
                  <a:close/>
                </a:path>
              </a:pathLst>
            </a:custGeom>
            <a:solidFill>
              <a:srgbClr val="8EC6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7" name="Freeform 123"/>
            <p:cNvSpPr>
              <a:spLocks noEditPoints="1"/>
            </p:cNvSpPr>
            <p:nvPr/>
          </p:nvSpPr>
          <p:spPr bwMode="auto">
            <a:xfrm>
              <a:off x="5524501" y="3494088"/>
              <a:ext cx="93663" cy="100013"/>
            </a:xfrm>
            <a:custGeom>
              <a:avLst/>
              <a:gdLst>
                <a:gd name="T0" fmla="*/ 29 w 921"/>
                <a:gd name="T1" fmla="*/ 302 h 990"/>
                <a:gd name="T2" fmla="*/ 117 w 921"/>
                <a:gd name="T3" fmla="*/ 144 h 990"/>
                <a:gd name="T4" fmla="*/ 262 w 921"/>
                <a:gd name="T5" fmla="*/ 38 h 990"/>
                <a:gd name="T6" fmla="*/ 460 w 921"/>
                <a:gd name="T7" fmla="*/ 0 h 990"/>
                <a:gd name="T8" fmla="*/ 659 w 921"/>
                <a:gd name="T9" fmla="*/ 38 h 990"/>
                <a:gd name="T10" fmla="*/ 803 w 921"/>
                <a:gd name="T11" fmla="*/ 144 h 990"/>
                <a:gd name="T12" fmla="*/ 891 w 921"/>
                <a:gd name="T13" fmla="*/ 302 h 990"/>
                <a:gd name="T14" fmla="*/ 921 w 921"/>
                <a:gd name="T15" fmla="*/ 497 h 990"/>
                <a:gd name="T16" fmla="*/ 891 w 921"/>
                <a:gd name="T17" fmla="*/ 691 h 990"/>
                <a:gd name="T18" fmla="*/ 803 w 921"/>
                <a:gd name="T19" fmla="*/ 848 h 990"/>
                <a:gd name="T20" fmla="*/ 659 w 921"/>
                <a:gd name="T21" fmla="*/ 953 h 990"/>
                <a:gd name="T22" fmla="*/ 460 w 921"/>
                <a:gd name="T23" fmla="*/ 990 h 990"/>
                <a:gd name="T24" fmla="*/ 262 w 921"/>
                <a:gd name="T25" fmla="*/ 953 h 990"/>
                <a:gd name="T26" fmla="*/ 117 w 921"/>
                <a:gd name="T27" fmla="*/ 848 h 990"/>
                <a:gd name="T28" fmla="*/ 29 w 921"/>
                <a:gd name="T29" fmla="*/ 691 h 990"/>
                <a:gd name="T30" fmla="*/ 0 w 921"/>
                <a:gd name="T31" fmla="*/ 497 h 990"/>
                <a:gd name="T32" fmla="*/ 29 w 921"/>
                <a:gd name="T33" fmla="*/ 302 h 990"/>
                <a:gd name="T34" fmla="*/ 188 w 921"/>
                <a:gd name="T35" fmla="*/ 650 h 990"/>
                <a:gd name="T36" fmla="*/ 251 w 921"/>
                <a:gd name="T37" fmla="*/ 762 h 990"/>
                <a:gd name="T38" fmla="*/ 345 w 921"/>
                <a:gd name="T39" fmla="*/ 831 h 990"/>
                <a:gd name="T40" fmla="*/ 460 w 921"/>
                <a:gd name="T41" fmla="*/ 855 h 990"/>
                <a:gd name="T42" fmla="*/ 575 w 921"/>
                <a:gd name="T43" fmla="*/ 831 h 990"/>
                <a:gd name="T44" fmla="*/ 669 w 921"/>
                <a:gd name="T45" fmla="*/ 762 h 990"/>
                <a:gd name="T46" fmla="*/ 732 w 921"/>
                <a:gd name="T47" fmla="*/ 650 h 990"/>
                <a:gd name="T48" fmla="*/ 755 w 921"/>
                <a:gd name="T49" fmla="*/ 497 h 990"/>
                <a:gd name="T50" fmla="*/ 732 w 921"/>
                <a:gd name="T51" fmla="*/ 344 h 990"/>
                <a:gd name="T52" fmla="*/ 669 w 921"/>
                <a:gd name="T53" fmla="*/ 231 h 990"/>
                <a:gd name="T54" fmla="*/ 575 w 921"/>
                <a:gd name="T55" fmla="*/ 161 h 990"/>
                <a:gd name="T56" fmla="*/ 460 w 921"/>
                <a:gd name="T57" fmla="*/ 137 h 990"/>
                <a:gd name="T58" fmla="*/ 345 w 921"/>
                <a:gd name="T59" fmla="*/ 161 h 990"/>
                <a:gd name="T60" fmla="*/ 251 w 921"/>
                <a:gd name="T61" fmla="*/ 231 h 990"/>
                <a:gd name="T62" fmla="*/ 188 w 921"/>
                <a:gd name="T63" fmla="*/ 344 h 990"/>
                <a:gd name="T64" fmla="*/ 165 w 921"/>
                <a:gd name="T65" fmla="*/ 497 h 990"/>
                <a:gd name="T66" fmla="*/ 188 w 921"/>
                <a:gd name="T67" fmla="*/ 650 h 9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21" h="990">
                  <a:moveTo>
                    <a:pt x="29" y="302"/>
                  </a:moveTo>
                  <a:cubicBezTo>
                    <a:pt x="48" y="241"/>
                    <a:pt x="78" y="188"/>
                    <a:pt x="117" y="144"/>
                  </a:cubicBezTo>
                  <a:cubicBezTo>
                    <a:pt x="156" y="99"/>
                    <a:pt x="204" y="64"/>
                    <a:pt x="262" y="38"/>
                  </a:cubicBezTo>
                  <a:cubicBezTo>
                    <a:pt x="319" y="13"/>
                    <a:pt x="385" y="0"/>
                    <a:pt x="460" y="0"/>
                  </a:cubicBezTo>
                  <a:cubicBezTo>
                    <a:pt x="536" y="0"/>
                    <a:pt x="602" y="13"/>
                    <a:pt x="659" y="38"/>
                  </a:cubicBezTo>
                  <a:cubicBezTo>
                    <a:pt x="716" y="64"/>
                    <a:pt x="764" y="99"/>
                    <a:pt x="803" y="144"/>
                  </a:cubicBezTo>
                  <a:cubicBezTo>
                    <a:pt x="842" y="188"/>
                    <a:pt x="872" y="241"/>
                    <a:pt x="891" y="302"/>
                  </a:cubicBezTo>
                  <a:cubicBezTo>
                    <a:pt x="911" y="362"/>
                    <a:pt x="921" y="427"/>
                    <a:pt x="921" y="497"/>
                  </a:cubicBezTo>
                  <a:cubicBezTo>
                    <a:pt x="921" y="567"/>
                    <a:pt x="911" y="631"/>
                    <a:pt x="891" y="691"/>
                  </a:cubicBezTo>
                  <a:cubicBezTo>
                    <a:pt x="872" y="751"/>
                    <a:pt x="842" y="804"/>
                    <a:pt x="803" y="848"/>
                  </a:cubicBezTo>
                  <a:cubicBezTo>
                    <a:pt x="764" y="893"/>
                    <a:pt x="716" y="928"/>
                    <a:pt x="659" y="953"/>
                  </a:cubicBezTo>
                  <a:cubicBezTo>
                    <a:pt x="602" y="978"/>
                    <a:pt x="536" y="990"/>
                    <a:pt x="460" y="990"/>
                  </a:cubicBezTo>
                  <a:cubicBezTo>
                    <a:pt x="385" y="990"/>
                    <a:pt x="319" y="978"/>
                    <a:pt x="262" y="953"/>
                  </a:cubicBezTo>
                  <a:cubicBezTo>
                    <a:pt x="204" y="928"/>
                    <a:pt x="156" y="893"/>
                    <a:pt x="117" y="848"/>
                  </a:cubicBezTo>
                  <a:cubicBezTo>
                    <a:pt x="78" y="804"/>
                    <a:pt x="48" y="751"/>
                    <a:pt x="29" y="691"/>
                  </a:cubicBezTo>
                  <a:cubicBezTo>
                    <a:pt x="9" y="631"/>
                    <a:pt x="0" y="567"/>
                    <a:pt x="0" y="497"/>
                  </a:cubicBezTo>
                  <a:cubicBezTo>
                    <a:pt x="0" y="427"/>
                    <a:pt x="9" y="362"/>
                    <a:pt x="29" y="302"/>
                  </a:cubicBezTo>
                  <a:close/>
                  <a:moveTo>
                    <a:pt x="188" y="650"/>
                  </a:moveTo>
                  <a:cubicBezTo>
                    <a:pt x="203" y="695"/>
                    <a:pt x="224" y="732"/>
                    <a:pt x="251" y="762"/>
                  </a:cubicBezTo>
                  <a:cubicBezTo>
                    <a:pt x="278" y="792"/>
                    <a:pt x="309" y="815"/>
                    <a:pt x="345" y="831"/>
                  </a:cubicBezTo>
                  <a:cubicBezTo>
                    <a:pt x="381" y="847"/>
                    <a:pt x="420" y="855"/>
                    <a:pt x="460" y="855"/>
                  </a:cubicBezTo>
                  <a:cubicBezTo>
                    <a:pt x="500" y="855"/>
                    <a:pt x="539" y="847"/>
                    <a:pt x="575" y="831"/>
                  </a:cubicBezTo>
                  <a:cubicBezTo>
                    <a:pt x="611" y="815"/>
                    <a:pt x="642" y="792"/>
                    <a:pt x="669" y="762"/>
                  </a:cubicBezTo>
                  <a:cubicBezTo>
                    <a:pt x="696" y="732"/>
                    <a:pt x="717" y="695"/>
                    <a:pt x="732" y="650"/>
                  </a:cubicBezTo>
                  <a:cubicBezTo>
                    <a:pt x="748" y="605"/>
                    <a:pt x="755" y="554"/>
                    <a:pt x="755" y="497"/>
                  </a:cubicBezTo>
                  <a:cubicBezTo>
                    <a:pt x="755" y="439"/>
                    <a:pt x="748" y="388"/>
                    <a:pt x="732" y="344"/>
                  </a:cubicBezTo>
                  <a:cubicBezTo>
                    <a:pt x="717" y="299"/>
                    <a:pt x="696" y="262"/>
                    <a:pt x="669" y="231"/>
                  </a:cubicBezTo>
                  <a:cubicBezTo>
                    <a:pt x="642" y="200"/>
                    <a:pt x="611" y="177"/>
                    <a:pt x="575" y="161"/>
                  </a:cubicBezTo>
                  <a:cubicBezTo>
                    <a:pt x="539" y="145"/>
                    <a:pt x="500" y="137"/>
                    <a:pt x="460" y="137"/>
                  </a:cubicBezTo>
                  <a:cubicBezTo>
                    <a:pt x="420" y="137"/>
                    <a:pt x="381" y="145"/>
                    <a:pt x="345" y="161"/>
                  </a:cubicBezTo>
                  <a:cubicBezTo>
                    <a:pt x="309" y="177"/>
                    <a:pt x="278" y="200"/>
                    <a:pt x="251" y="231"/>
                  </a:cubicBezTo>
                  <a:cubicBezTo>
                    <a:pt x="224" y="262"/>
                    <a:pt x="203" y="299"/>
                    <a:pt x="188" y="344"/>
                  </a:cubicBezTo>
                  <a:cubicBezTo>
                    <a:pt x="172" y="388"/>
                    <a:pt x="165" y="439"/>
                    <a:pt x="165" y="497"/>
                  </a:cubicBezTo>
                  <a:cubicBezTo>
                    <a:pt x="165" y="554"/>
                    <a:pt x="172" y="605"/>
                    <a:pt x="188" y="650"/>
                  </a:cubicBezTo>
                  <a:close/>
                </a:path>
              </a:pathLst>
            </a:custGeom>
            <a:solidFill>
              <a:srgbClr val="8EC6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8" name="Freeform 124"/>
            <p:cNvSpPr>
              <a:spLocks/>
            </p:cNvSpPr>
            <p:nvPr/>
          </p:nvSpPr>
          <p:spPr bwMode="auto">
            <a:xfrm>
              <a:off x="5627688" y="3495675"/>
              <a:ext cx="133350" cy="95250"/>
            </a:xfrm>
            <a:custGeom>
              <a:avLst/>
              <a:gdLst>
                <a:gd name="T0" fmla="*/ 54 w 84"/>
                <a:gd name="T1" fmla="*/ 60 h 60"/>
                <a:gd name="T2" fmla="*/ 42 w 84"/>
                <a:gd name="T3" fmla="*/ 13 h 60"/>
                <a:gd name="T4" fmla="*/ 42 w 84"/>
                <a:gd name="T5" fmla="*/ 13 h 60"/>
                <a:gd name="T6" fmla="*/ 30 w 84"/>
                <a:gd name="T7" fmla="*/ 60 h 60"/>
                <a:gd name="T8" fmla="*/ 19 w 84"/>
                <a:gd name="T9" fmla="*/ 60 h 60"/>
                <a:gd name="T10" fmla="*/ 0 w 84"/>
                <a:gd name="T11" fmla="*/ 0 h 60"/>
                <a:gd name="T12" fmla="*/ 11 w 84"/>
                <a:gd name="T13" fmla="*/ 0 h 60"/>
                <a:gd name="T14" fmla="*/ 24 w 84"/>
                <a:gd name="T15" fmla="*/ 50 h 60"/>
                <a:gd name="T16" fmla="*/ 25 w 84"/>
                <a:gd name="T17" fmla="*/ 50 h 60"/>
                <a:gd name="T18" fmla="*/ 37 w 84"/>
                <a:gd name="T19" fmla="*/ 0 h 60"/>
                <a:gd name="T20" fmla="*/ 48 w 84"/>
                <a:gd name="T21" fmla="*/ 0 h 60"/>
                <a:gd name="T22" fmla="*/ 60 w 84"/>
                <a:gd name="T23" fmla="*/ 50 h 60"/>
                <a:gd name="T24" fmla="*/ 60 w 84"/>
                <a:gd name="T25" fmla="*/ 50 h 60"/>
                <a:gd name="T26" fmla="*/ 74 w 84"/>
                <a:gd name="T27" fmla="*/ 0 h 60"/>
                <a:gd name="T28" fmla="*/ 84 w 84"/>
                <a:gd name="T29" fmla="*/ 0 h 60"/>
                <a:gd name="T30" fmla="*/ 65 w 84"/>
                <a:gd name="T31" fmla="*/ 60 h 60"/>
                <a:gd name="T32" fmla="*/ 54 w 84"/>
                <a:gd name="T3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4" h="60">
                  <a:moveTo>
                    <a:pt x="54" y="60"/>
                  </a:moveTo>
                  <a:lnTo>
                    <a:pt x="42" y="13"/>
                  </a:lnTo>
                  <a:lnTo>
                    <a:pt x="42" y="13"/>
                  </a:lnTo>
                  <a:lnTo>
                    <a:pt x="30" y="60"/>
                  </a:lnTo>
                  <a:lnTo>
                    <a:pt x="19" y="60"/>
                  </a:lnTo>
                  <a:lnTo>
                    <a:pt x="0" y="0"/>
                  </a:lnTo>
                  <a:lnTo>
                    <a:pt x="11" y="0"/>
                  </a:lnTo>
                  <a:lnTo>
                    <a:pt x="24" y="50"/>
                  </a:lnTo>
                  <a:lnTo>
                    <a:pt x="25" y="50"/>
                  </a:lnTo>
                  <a:lnTo>
                    <a:pt x="37" y="0"/>
                  </a:lnTo>
                  <a:lnTo>
                    <a:pt x="48" y="0"/>
                  </a:lnTo>
                  <a:lnTo>
                    <a:pt x="60" y="50"/>
                  </a:lnTo>
                  <a:lnTo>
                    <a:pt x="60" y="50"/>
                  </a:lnTo>
                  <a:lnTo>
                    <a:pt x="74" y="0"/>
                  </a:lnTo>
                  <a:lnTo>
                    <a:pt x="84" y="0"/>
                  </a:lnTo>
                  <a:lnTo>
                    <a:pt x="65" y="60"/>
                  </a:lnTo>
                  <a:lnTo>
                    <a:pt x="54" y="60"/>
                  </a:lnTo>
                  <a:close/>
                </a:path>
              </a:pathLst>
            </a:custGeom>
            <a:solidFill>
              <a:srgbClr val="8EC6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9" name="Freeform 125"/>
            <p:cNvSpPr>
              <a:spLocks noEditPoints="1"/>
            </p:cNvSpPr>
            <p:nvPr/>
          </p:nvSpPr>
          <p:spPr bwMode="auto">
            <a:xfrm>
              <a:off x="5772151" y="3494088"/>
              <a:ext cx="87313" cy="100013"/>
            </a:xfrm>
            <a:custGeom>
              <a:avLst/>
              <a:gdLst>
                <a:gd name="T0" fmla="*/ 723 w 877"/>
                <a:gd name="T1" fmla="*/ 910 h 990"/>
                <a:gd name="T2" fmla="*/ 455 w 877"/>
                <a:gd name="T3" fmla="*/ 990 h 990"/>
                <a:gd name="T4" fmla="*/ 258 w 877"/>
                <a:gd name="T5" fmla="*/ 954 h 990"/>
                <a:gd name="T6" fmla="*/ 117 w 877"/>
                <a:gd name="T7" fmla="*/ 851 h 990"/>
                <a:gd name="T8" fmla="*/ 32 w 877"/>
                <a:gd name="T9" fmla="*/ 693 h 990"/>
                <a:gd name="T10" fmla="*/ 0 w 877"/>
                <a:gd name="T11" fmla="*/ 493 h 990"/>
                <a:gd name="T12" fmla="*/ 33 w 877"/>
                <a:gd name="T13" fmla="*/ 295 h 990"/>
                <a:gd name="T14" fmla="*/ 125 w 877"/>
                <a:gd name="T15" fmla="*/ 139 h 990"/>
                <a:gd name="T16" fmla="*/ 267 w 877"/>
                <a:gd name="T17" fmla="*/ 36 h 990"/>
                <a:gd name="T18" fmla="*/ 446 w 877"/>
                <a:gd name="T19" fmla="*/ 0 h 990"/>
                <a:gd name="T20" fmla="*/ 656 w 877"/>
                <a:gd name="T21" fmla="*/ 52 h 990"/>
                <a:gd name="T22" fmla="*/ 790 w 877"/>
                <a:gd name="T23" fmla="*/ 185 h 990"/>
                <a:gd name="T24" fmla="*/ 859 w 877"/>
                <a:gd name="T25" fmla="*/ 361 h 990"/>
                <a:gd name="T26" fmla="*/ 875 w 877"/>
                <a:gd name="T27" fmla="*/ 543 h 990"/>
                <a:gd name="T28" fmla="*/ 165 w 877"/>
                <a:gd name="T29" fmla="*/ 543 h 990"/>
                <a:gd name="T30" fmla="*/ 180 w 877"/>
                <a:gd name="T31" fmla="*/ 661 h 990"/>
                <a:gd name="T32" fmla="*/ 233 w 877"/>
                <a:gd name="T33" fmla="*/ 760 h 990"/>
                <a:gd name="T34" fmla="*/ 326 w 877"/>
                <a:gd name="T35" fmla="*/ 829 h 990"/>
                <a:gd name="T36" fmla="*/ 460 w 877"/>
                <a:gd name="T37" fmla="*/ 855 h 990"/>
                <a:gd name="T38" fmla="*/ 623 w 877"/>
                <a:gd name="T39" fmla="*/ 809 h 990"/>
                <a:gd name="T40" fmla="*/ 706 w 877"/>
                <a:gd name="T41" fmla="*/ 669 h 990"/>
                <a:gd name="T42" fmla="*/ 860 w 877"/>
                <a:gd name="T43" fmla="*/ 669 h 990"/>
                <a:gd name="T44" fmla="*/ 723 w 877"/>
                <a:gd name="T45" fmla="*/ 910 h 990"/>
                <a:gd name="T46" fmla="*/ 685 w 877"/>
                <a:gd name="T47" fmla="*/ 301 h 990"/>
                <a:gd name="T48" fmla="*/ 628 w 877"/>
                <a:gd name="T49" fmla="*/ 215 h 990"/>
                <a:gd name="T50" fmla="*/ 544 w 877"/>
                <a:gd name="T51" fmla="*/ 158 h 990"/>
                <a:gd name="T52" fmla="*/ 436 w 877"/>
                <a:gd name="T53" fmla="*/ 137 h 990"/>
                <a:gd name="T54" fmla="*/ 327 w 877"/>
                <a:gd name="T55" fmla="*/ 158 h 990"/>
                <a:gd name="T56" fmla="*/ 244 w 877"/>
                <a:gd name="T57" fmla="*/ 216 h 990"/>
                <a:gd name="T58" fmla="*/ 189 w 877"/>
                <a:gd name="T59" fmla="*/ 302 h 990"/>
                <a:gd name="T60" fmla="*/ 165 w 877"/>
                <a:gd name="T61" fmla="*/ 405 h 990"/>
                <a:gd name="T62" fmla="*/ 710 w 877"/>
                <a:gd name="T63" fmla="*/ 405 h 990"/>
                <a:gd name="T64" fmla="*/ 685 w 877"/>
                <a:gd name="T65" fmla="*/ 301 h 9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77" h="990">
                  <a:moveTo>
                    <a:pt x="723" y="910"/>
                  </a:moveTo>
                  <a:cubicBezTo>
                    <a:pt x="652" y="964"/>
                    <a:pt x="562" y="990"/>
                    <a:pt x="455" y="990"/>
                  </a:cubicBezTo>
                  <a:cubicBezTo>
                    <a:pt x="379" y="990"/>
                    <a:pt x="313" y="978"/>
                    <a:pt x="258" y="954"/>
                  </a:cubicBezTo>
                  <a:cubicBezTo>
                    <a:pt x="202" y="929"/>
                    <a:pt x="155" y="895"/>
                    <a:pt x="117" y="851"/>
                  </a:cubicBezTo>
                  <a:cubicBezTo>
                    <a:pt x="79" y="807"/>
                    <a:pt x="51" y="754"/>
                    <a:pt x="32" y="693"/>
                  </a:cubicBezTo>
                  <a:cubicBezTo>
                    <a:pt x="13" y="632"/>
                    <a:pt x="2" y="565"/>
                    <a:pt x="0" y="493"/>
                  </a:cubicBezTo>
                  <a:cubicBezTo>
                    <a:pt x="0" y="421"/>
                    <a:pt x="11" y="355"/>
                    <a:pt x="33" y="295"/>
                  </a:cubicBezTo>
                  <a:cubicBezTo>
                    <a:pt x="55" y="235"/>
                    <a:pt x="86" y="183"/>
                    <a:pt x="125" y="139"/>
                  </a:cubicBezTo>
                  <a:cubicBezTo>
                    <a:pt x="165" y="95"/>
                    <a:pt x="212" y="61"/>
                    <a:pt x="267" y="36"/>
                  </a:cubicBezTo>
                  <a:cubicBezTo>
                    <a:pt x="321" y="12"/>
                    <a:pt x="381" y="0"/>
                    <a:pt x="446" y="0"/>
                  </a:cubicBezTo>
                  <a:cubicBezTo>
                    <a:pt x="530" y="0"/>
                    <a:pt x="600" y="17"/>
                    <a:pt x="656" y="52"/>
                  </a:cubicBezTo>
                  <a:cubicBezTo>
                    <a:pt x="711" y="87"/>
                    <a:pt x="756" y="131"/>
                    <a:pt x="790" y="185"/>
                  </a:cubicBezTo>
                  <a:cubicBezTo>
                    <a:pt x="823" y="239"/>
                    <a:pt x="846" y="298"/>
                    <a:pt x="859" y="361"/>
                  </a:cubicBezTo>
                  <a:cubicBezTo>
                    <a:pt x="872" y="425"/>
                    <a:pt x="877" y="485"/>
                    <a:pt x="875" y="543"/>
                  </a:cubicBezTo>
                  <a:cubicBezTo>
                    <a:pt x="165" y="543"/>
                    <a:pt x="165" y="543"/>
                    <a:pt x="165" y="543"/>
                  </a:cubicBezTo>
                  <a:cubicBezTo>
                    <a:pt x="164" y="584"/>
                    <a:pt x="169" y="624"/>
                    <a:pt x="180" y="661"/>
                  </a:cubicBezTo>
                  <a:cubicBezTo>
                    <a:pt x="191" y="698"/>
                    <a:pt x="208" y="731"/>
                    <a:pt x="233" y="760"/>
                  </a:cubicBezTo>
                  <a:cubicBezTo>
                    <a:pt x="257" y="789"/>
                    <a:pt x="288" y="812"/>
                    <a:pt x="326" y="829"/>
                  </a:cubicBezTo>
                  <a:cubicBezTo>
                    <a:pt x="364" y="846"/>
                    <a:pt x="409" y="855"/>
                    <a:pt x="460" y="855"/>
                  </a:cubicBezTo>
                  <a:cubicBezTo>
                    <a:pt x="526" y="855"/>
                    <a:pt x="580" y="839"/>
                    <a:pt x="623" y="809"/>
                  </a:cubicBezTo>
                  <a:cubicBezTo>
                    <a:pt x="665" y="778"/>
                    <a:pt x="693" y="732"/>
                    <a:pt x="706" y="669"/>
                  </a:cubicBezTo>
                  <a:cubicBezTo>
                    <a:pt x="860" y="669"/>
                    <a:pt x="860" y="669"/>
                    <a:pt x="860" y="669"/>
                  </a:cubicBezTo>
                  <a:cubicBezTo>
                    <a:pt x="839" y="776"/>
                    <a:pt x="794" y="856"/>
                    <a:pt x="723" y="910"/>
                  </a:cubicBezTo>
                  <a:close/>
                  <a:moveTo>
                    <a:pt x="685" y="301"/>
                  </a:moveTo>
                  <a:cubicBezTo>
                    <a:pt x="671" y="268"/>
                    <a:pt x="652" y="239"/>
                    <a:pt x="628" y="215"/>
                  </a:cubicBezTo>
                  <a:cubicBezTo>
                    <a:pt x="604" y="191"/>
                    <a:pt x="576" y="173"/>
                    <a:pt x="544" y="158"/>
                  </a:cubicBezTo>
                  <a:cubicBezTo>
                    <a:pt x="511" y="144"/>
                    <a:pt x="476" y="137"/>
                    <a:pt x="436" y="137"/>
                  </a:cubicBezTo>
                  <a:cubicBezTo>
                    <a:pt x="396" y="137"/>
                    <a:pt x="360" y="144"/>
                    <a:pt x="327" y="158"/>
                  </a:cubicBezTo>
                  <a:cubicBezTo>
                    <a:pt x="295" y="173"/>
                    <a:pt x="267" y="192"/>
                    <a:pt x="244" y="216"/>
                  </a:cubicBezTo>
                  <a:cubicBezTo>
                    <a:pt x="221" y="241"/>
                    <a:pt x="202" y="269"/>
                    <a:pt x="189" y="302"/>
                  </a:cubicBezTo>
                  <a:cubicBezTo>
                    <a:pt x="175" y="334"/>
                    <a:pt x="167" y="369"/>
                    <a:pt x="165" y="405"/>
                  </a:cubicBezTo>
                  <a:cubicBezTo>
                    <a:pt x="710" y="405"/>
                    <a:pt x="710" y="405"/>
                    <a:pt x="710" y="405"/>
                  </a:cubicBezTo>
                  <a:cubicBezTo>
                    <a:pt x="707" y="369"/>
                    <a:pt x="699" y="334"/>
                    <a:pt x="685" y="301"/>
                  </a:cubicBezTo>
                  <a:close/>
                </a:path>
              </a:pathLst>
            </a:custGeom>
            <a:solidFill>
              <a:srgbClr val="8EC6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0" name="Freeform 126"/>
            <p:cNvSpPr>
              <a:spLocks/>
            </p:cNvSpPr>
            <p:nvPr/>
          </p:nvSpPr>
          <p:spPr bwMode="auto">
            <a:xfrm>
              <a:off x="5875338" y="3494088"/>
              <a:ext cx="49213" cy="96838"/>
            </a:xfrm>
            <a:custGeom>
              <a:avLst/>
              <a:gdLst>
                <a:gd name="T0" fmla="*/ 147 w 499"/>
                <a:gd name="T1" fmla="*/ 25 h 973"/>
                <a:gd name="T2" fmla="*/ 147 w 499"/>
                <a:gd name="T3" fmla="*/ 225 h 973"/>
                <a:gd name="T4" fmla="*/ 151 w 499"/>
                <a:gd name="T5" fmla="*/ 225 h 973"/>
                <a:gd name="T6" fmla="*/ 290 w 499"/>
                <a:gd name="T7" fmla="*/ 54 h 973"/>
                <a:gd name="T8" fmla="*/ 499 w 499"/>
                <a:gd name="T9" fmla="*/ 3 h 973"/>
                <a:gd name="T10" fmla="*/ 499 w 499"/>
                <a:gd name="T11" fmla="*/ 168 h 973"/>
                <a:gd name="T12" fmla="*/ 340 w 499"/>
                <a:gd name="T13" fmla="*/ 194 h 973"/>
                <a:gd name="T14" fmla="*/ 233 w 499"/>
                <a:gd name="T15" fmla="*/ 269 h 973"/>
                <a:gd name="T16" fmla="*/ 175 w 499"/>
                <a:gd name="T17" fmla="*/ 389 h 973"/>
                <a:gd name="T18" fmla="*/ 156 w 499"/>
                <a:gd name="T19" fmla="*/ 551 h 973"/>
                <a:gd name="T20" fmla="*/ 156 w 499"/>
                <a:gd name="T21" fmla="*/ 973 h 973"/>
                <a:gd name="T22" fmla="*/ 0 w 499"/>
                <a:gd name="T23" fmla="*/ 973 h 973"/>
                <a:gd name="T24" fmla="*/ 0 w 499"/>
                <a:gd name="T25" fmla="*/ 25 h 973"/>
                <a:gd name="T26" fmla="*/ 147 w 499"/>
                <a:gd name="T27" fmla="*/ 25 h 9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99" h="973">
                  <a:moveTo>
                    <a:pt x="147" y="25"/>
                  </a:moveTo>
                  <a:cubicBezTo>
                    <a:pt x="147" y="225"/>
                    <a:pt x="147" y="225"/>
                    <a:pt x="147" y="225"/>
                  </a:cubicBezTo>
                  <a:cubicBezTo>
                    <a:pt x="151" y="225"/>
                    <a:pt x="151" y="225"/>
                    <a:pt x="151" y="225"/>
                  </a:cubicBezTo>
                  <a:cubicBezTo>
                    <a:pt x="189" y="148"/>
                    <a:pt x="235" y="91"/>
                    <a:pt x="290" y="54"/>
                  </a:cubicBezTo>
                  <a:cubicBezTo>
                    <a:pt x="345" y="17"/>
                    <a:pt x="415" y="0"/>
                    <a:pt x="499" y="3"/>
                  </a:cubicBezTo>
                  <a:cubicBezTo>
                    <a:pt x="499" y="168"/>
                    <a:pt x="499" y="168"/>
                    <a:pt x="499" y="168"/>
                  </a:cubicBezTo>
                  <a:cubicBezTo>
                    <a:pt x="437" y="168"/>
                    <a:pt x="384" y="176"/>
                    <a:pt x="340" y="194"/>
                  </a:cubicBezTo>
                  <a:cubicBezTo>
                    <a:pt x="296" y="211"/>
                    <a:pt x="260" y="236"/>
                    <a:pt x="233" y="269"/>
                  </a:cubicBezTo>
                  <a:cubicBezTo>
                    <a:pt x="206" y="302"/>
                    <a:pt x="187" y="342"/>
                    <a:pt x="175" y="389"/>
                  </a:cubicBezTo>
                  <a:cubicBezTo>
                    <a:pt x="162" y="436"/>
                    <a:pt x="156" y="490"/>
                    <a:pt x="156" y="551"/>
                  </a:cubicBezTo>
                  <a:cubicBezTo>
                    <a:pt x="156" y="973"/>
                    <a:pt x="156" y="973"/>
                    <a:pt x="156" y="973"/>
                  </a:cubicBezTo>
                  <a:cubicBezTo>
                    <a:pt x="0" y="973"/>
                    <a:pt x="0" y="973"/>
                    <a:pt x="0" y="973"/>
                  </a:cubicBezTo>
                  <a:cubicBezTo>
                    <a:pt x="0" y="25"/>
                    <a:pt x="0" y="25"/>
                    <a:pt x="0" y="25"/>
                  </a:cubicBezTo>
                  <a:lnTo>
                    <a:pt x="147" y="25"/>
                  </a:lnTo>
                  <a:close/>
                </a:path>
              </a:pathLst>
            </a:custGeom>
            <a:solidFill>
              <a:srgbClr val="8EC6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1" name="Freeform 127"/>
            <p:cNvSpPr>
              <a:spLocks/>
            </p:cNvSpPr>
            <p:nvPr/>
          </p:nvSpPr>
          <p:spPr bwMode="auto">
            <a:xfrm>
              <a:off x="5927726" y="3459163"/>
              <a:ext cx="52388" cy="131763"/>
            </a:xfrm>
            <a:custGeom>
              <a:avLst/>
              <a:gdLst>
                <a:gd name="T0" fmla="*/ 0 w 523"/>
                <a:gd name="T1" fmla="*/ 513 h 1324"/>
                <a:gd name="T2" fmla="*/ 0 w 523"/>
                <a:gd name="T3" fmla="*/ 376 h 1324"/>
                <a:gd name="T4" fmla="*/ 160 w 523"/>
                <a:gd name="T5" fmla="*/ 376 h 1324"/>
                <a:gd name="T6" fmla="*/ 160 w 523"/>
                <a:gd name="T7" fmla="*/ 235 h 1324"/>
                <a:gd name="T8" fmla="*/ 227 w 523"/>
                <a:gd name="T9" fmla="*/ 59 h 1324"/>
                <a:gd name="T10" fmla="*/ 422 w 523"/>
                <a:gd name="T11" fmla="*/ 0 h 1324"/>
                <a:gd name="T12" fmla="*/ 473 w 523"/>
                <a:gd name="T13" fmla="*/ 3 h 1324"/>
                <a:gd name="T14" fmla="*/ 523 w 523"/>
                <a:gd name="T15" fmla="*/ 14 h 1324"/>
                <a:gd name="T16" fmla="*/ 523 w 523"/>
                <a:gd name="T17" fmla="*/ 150 h 1324"/>
                <a:gd name="T18" fmla="*/ 479 w 523"/>
                <a:gd name="T19" fmla="*/ 140 h 1324"/>
                <a:gd name="T20" fmla="*/ 435 w 523"/>
                <a:gd name="T21" fmla="*/ 137 h 1324"/>
                <a:gd name="T22" fmla="*/ 347 w 523"/>
                <a:gd name="T23" fmla="*/ 159 h 1324"/>
                <a:gd name="T24" fmla="*/ 316 w 523"/>
                <a:gd name="T25" fmla="*/ 244 h 1324"/>
                <a:gd name="T26" fmla="*/ 316 w 523"/>
                <a:gd name="T27" fmla="*/ 376 h 1324"/>
                <a:gd name="T28" fmla="*/ 499 w 523"/>
                <a:gd name="T29" fmla="*/ 376 h 1324"/>
                <a:gd name="T30" fmla="*/ 499 w 523"/>
                <a:gd name="T31" fmla="*/ 513 h 1324"/>
                <a:gd name="T32" fmla="*/ 316 w 523"/>
                <a:gd name="T33" fmla="*/ 513 h 1324"/>
                <a:gd name="T34" fmla="*/ 316 w 523"/>
                <a:gd name="T35" fmla="*/ 1324 h 1324"/>
                <a:gd name="T36" fmla="*/ 160 w 523"/>
                <a:gd name="T37" fmla="*/ 1324 h 1324"/>
                <a:gd name="T38" fmla="*/ 160 w 523"/>
                <a:gd name="T39" fmla="*/ 513 h 1324"/>
                <a:gd name="T40" fmla="*/ 0 w 523"/>
                <a:gd name="T41" fmla="*/ 513 h 1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23" h="1324">
                  <a:moveTo>
                    <a:pt x="0" y="513"/>
                  </a:moveTo>
                  <a:cubicBezTo>
                    <a:pt x="0" y="376"/>
                    <a:pt x="0" y="376"/>
                    <a:pt x="0" y="376"/>
                  </a:cubicBezTo>
                  <a:cubicBezTo>
                    <a:pt x="160" y="376"/>
                    <a:pt x="160" y="376"/>
                    <a:pt x="160" y="376"/>
                  </a:cubicBezTo>
                  <a:cubicBezTo>
                    <a:pt x="160" y="235"/>
                    <a:pt x="160" y="235"/>
                    <a:pt x="160" y="235"/>
                  </a:cubicBezTo>
                  <a:cubicBezTo>
                    <a:pt x="160" y="157"/>
                    <a:pt x="182" y="99"/>
                    <a:pt x="227" y="59"/>
                  </a:cubicBezTo>
                  <a:cubicBezTo>
                    <a:pt x="271" y="20"/>
                    <a:pt x="337" y="0"/>
                    <a:pt x="422" y="0"/>
                  </a:cubicBezTo>
                  <a:cubicBezTo>
                    <a:pt x="437" y="0"/>
                    <a:pt x="454" y="1"/>
                    <a:pt x="473" y="3"/>
                  </a:cubicBezTo>
                  <a:cubicBezTo>
                    <a:pt x="492" y="6"/>
                    <a:pt x="508" y="10"/>
                    <a:pt x="523" y="14"/>
                  </a:cubicBezTo>
                  <a:cubicBezTo>
                    <a:pt x="523" y="150"/>
                    <a:pt x="523" y="150"/>
                    <a:pt x="523" y="150"/>
                  </a:cubicBezTo>
                  <a:cubicBezTo>
                    <a:pt x="510" y="145"/>
                    <a:pt x="495" y="142"/>
                    <a:pt x="479" y="140"/>
                  </a:cubicBezTo>
                  <a:cubicBezTo>
                    <a:pt x="463" y="138"/>
                    <a:pt x="449" y="137"/>
                    <a:pt x="435" y="137"/>
                  </a:cubicBezTo>
                  <a:cubicBezTo>
                    <a:pt x="397" y="137"/>
                    <a:pt x="368" y="145"/>
                    <a:pt x="347" y="159"/>
                  </a:cubicBezTo>
                  <a:cubicBezTo>
                    <a:pt x="326" y="174"/>
                    <a:pt x="316" y="202"/>
                    <a:pt x="316" y="244"/>
                  </a:cubicBezTo>
                  <a:cubicBezTo>
                    <a:pt x="316" y="376"/>
                    <a:pt x="316" y="376"/>
                    <a:pt x="316" y="376"/>
                  </a:cubicBezTo>
                  <a:cubicBezTo>
                    <a:pt x="499" y="376"/>
                    <a:pt x="499" y="376"/>
                    <a:pt x="499" y="376"/>
                  </a:cubicBezTo>
                  <a:cubicBezTo>
                    <a:pt x="499" y="513"/>
                    <a:pt x="499" y="513"/>
                    <a:pt x="499" y="513"/>
                  </a:cubicBezTo>
                  <a:cubicBezTo>
                    <a:pt x="316" y="513"/>
                    <a:pt x="316" y="513"/>
                    <a:pt x="316" y="513"/>
                  </a:cubicBezTo>
                  <a:cubicBezTo>
                    <a:pt x="316" y="1324"/>
                    <a:pt x="316" y="1324"/>
                    <a:pt x="316" y="1324"/>
                  </a:cubicBezTo>
                  <a:cubicBezTo>
                    <a:pt x="160" y="1324"/>
                    <a:pt x="160" y="1324"/>
                    <a:pt x="160" y="1324"/>
                  </a:cubicBezTo>
                  <a:cubicBezTo>
                    <a:pt x="160" y="513"/>
                    <a:pt x="160" y="513"/>
                    <a:pt x="160" y="513"/>
                  </a:cubicBezTo>
                  <a:lnTo>
                    <a:pt x="0" y="513"/>
                  </a:lnTo>
                  <a:close/>
                </a:path>
              </a:pathLst>
            </a:custGeom>
            <a:solidFill>
              <a:srgbClr val="8EC6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2" name="Freeform 128"/>
            <p:cNvSpPr>
              <a:spLocks/>
            </p:cNvSpPr>
            <p:nvPr/>
          </p:nvSpPr>
          <p:spPr bwMode="auto">
            <a:xfrm>
              <a:off x="5991226" y="3495675"/>
              <a:ext cx="79375" cy="98425"/>
            </a:xfrm>
            <a:custGeom>
              <a:avLst/>
              <a:gdLst>
                <a:gd name="T0" fmla="*/ 638 w 785"/>
                <a:gd name="T1" fmla="*/ 948 h 968"/>
                <a:gd name="T2" fmla="*/ 638 w 785"/>
                <a:gd name="T3" fmla="*/ 798 h 968"/>
                <a:gd name="T4" fmla="*/ 635 w 785"/>
                <a:gd name="T5" fmla="*/ 798 h 968"/>
                <a:gd name="T6" fmla="*/ 508 w 785"/>
                <a:gd name="T7" fmla="*/ 927 h 968"/>
                <a:gd name="T8" fmla="*/ 327 w 785"/>
                <a:gd name="T9" fmla="*/ 968 h 968"/>
                <a:gd name="T10" fmla="*/ 171 w 785"/>
                <a:gd name="T11" fmla="*/ 944 h 968"/>
                <a:gd name="T12" fmla="*/ 70 w 785"/>
                <a:gd name="T13" fmla="*/ 873 h 968"/>
                <a:gd name="T14" fmla="*/ 16 w 785"/>
                <a:gd name="T15" fmla="*/ 764 h 968"/>
                <a:gd name="T16" fmla="*/ 0 w 785"/>
                <a:gd name="T17" fmla="*/ 624 h 968"/>
                <a:gd name="T18" fmla="*/ 0 w 785"/>
                <a:gd name="T19" fmla="*/ 0 h 968"/>
                <a:gd name="T20" fmla="*/ 156 w 785"/>
                <a:gd name="T21" fmla="*/ 0 h 968"/>
                <a:gd name="T22" fmla="*/ 156 w 785"/>
                <a:gd name="T23" fmla="*/ 642 h 968"/>
                <a:gd name="T24" fmla="*/ 207 w 785"/>
                <a:gd name="T25" fmla="*/ 781 h 968"/>
                <a:gd name="T26" fmla="*/ 349 w 785"/>
                <a:gd name="T27" fmla="*/ 833 h 968"/>
                <a:gd name="T28" fmla="*/ 472 w 785"/>
                <a:gd name="T29" fmla="*/ 811 h 968"/>
                <a:gd name="T30" fmla="*/ 560 w 785"/>
                <a:gd name="T31" fmla="*/ 748 h 968"/>
                <a:gd name="T32" fmla="*/ 612 w 785"/>
                <a:gd name="T33" fmla="*/ 654 h 968"/>
                <a:gd name="T34" fmla="*/ 629 w 785"/>
                <a:gd name="T35" fmla="*/ 535 h 968"/>
                <a:gd name="T36" fmla="*/ 629 w 785"/>
                <a:gd name="T37" fmla="*/ 0 h 968"/>
                <a:gd name="T38" fmla="*/ 785 w 785"/>
                <a:gd name="T39" fmla="*/ 0 h 968"/>
                <a:gd name="T40" fmla="*/ 785 w 785"/>
                <a:gd name="T41" fmla="*/ 948 h 968"/>
                <a:gd name="T42" fmla="*/ 638 w 785"/>
                <a:gd name="T43" fmla="*/ 948 h 9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785" h="968">
                  <a:moveTo>
                    <a:pt x="638" y="948"/>
                  </a:moveTo>
                  <a:cubicBezTo>
                    <a:pt x="638" y="798"/>
                    <a:pt x="638" y="798"/>
                    <a:pt x="638" y="798"/>
                  </a:cubicBezTo>
                  <a:cubicBezTo>
                    <a:pt x="635" y="798"/>
                    <a:pt x="635" y="798"/>
                    <a:pt x="635" y="798"/>
                  </a:cubicBezTo>
                  <a:cubicBezTo>
                    <a:pt x="602" y="857"/>
                    <a:pt x="560" y="900"/>
                    <a:pt x="508" y="927"/>
                  </a:cubicBezTo>
                  <a:cubicBezTo>
                    <a:pt x="457" y="955"/>
                    <a:pt x="396" y="968"/>
                    <a:pt x="327" y="968"/>
                  </a:cubicBezTo>
                  <a:cubicBezTo>
                    <a:pt x="264" y="968"/>
                    <a:pt x="212" y="960"/>
                    <a:pt x="171" y="944"/>
                  </a:cubicBezTo>
                  <a:cubicBezTo>
                    <a:pt x="129" y="927"/>
                    <a:pt x="95" y="904"/>
                    <a:pt x="70" y="873"/>
                  </a:cubicBezTo>
                  <a:cubicBezTo>
                    <a:pt x="44" y="842"/>
                    <a:pt x="26" y="806"/>
                    <a:pt x="16" y="764"/>
                  </a:cubicBezTo>
                  <a:cubicBezTo>
                    <a:pt x="5" y="722"/>
                    <a:pt x="0" y="675"/>
                    <a:pt x="0" y="62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56" y="0"/>
                    <a:pt x="156" y="0"/>
                    <a:pt x="156" y="0"/>
                  </a:cubicBezTo>
                  <a:cubicBezTo>
                    <a:pt x="156" y="642"/>
                    <a:pt x="156" y="642"/>
                    <a:pt x="156" y="642"/>
                  </a:cubicBezTo>
                  <a:cubicBezTo>
                    <a:pt x="156" y="701"/>
                    <a:pt x="173" y="747"/>
                    <a:pt x="207" y="781"/>
                  </a:cubicBezTo>
                  <a:cubicBezTo>
                    <a:pt x="242" y="816"/>
                    <a:pt x="289" y="833"/>
                    <a:pt x="349" y="833"/>
                  </a:cubicBezTo>
                  <a:cubicBezTo>
                    <a:pt x="396" y="833"/>
                    <a:pt x="438" y="825"/>
                    <a:pt x="472" y="811"/>
                  </a:cubicBezTo>
                  <a:cubicBezTo>
                    <a:pt x="507" y="796"/>
                    <a:pt x="536" y="775"/>
                    <a:pt x="560" y="748"/>
                  </a:cubicBezTo>
                  <a:cubicBezTo>
                    <a:pt x="583" y="721"/>
                    <a:pt x="600" y="690"/>
                    <a:pt x="612" y="654"/>
                  </a:cubicBezTo>
                  <a:cubicBezTo>
                    <a:pt x="623" y="618"/>
                    <a:pt x="629" y="578"/>
                    <a:pt x="629" y="535"/>
                  </a:cubicBezTo>
                  <a:cubicBezTo>
                    <a:pt x="629" y="0"/>
                    <a:pt x="629" y="0"/>
                    <a:pt x="629" y="0"/>
                  </a:cubicBezTo>
                  <a:cubicBezTo>
                    <a:pt x="785" y="0"/>
                    <a:pt x="785" y="0"/>
                    <a:pt x="785" y="0"/>
                  </a:cubicBezTo>
                  <a:cubicBezTo>
                    <a:pt x="785" y="948"/>
                    <a:pt x="785" y="948"/>
                    <a:pt x="785" y="948"/>
                  </a:cubicBezTo>
                  <a:lnTo>
                    <a:pt x="638" y="948"/>
                  </a:lnTo>
                  <a:close/>
                </a:path>
              </a:pathLst>
            </a:custGeom>
            <a:solidFill>
              <a:srgbClr val="8EC6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3" name="Rectangle 129"/>
            <p:cNvSpPr>
              <a:spLocks noChangeArrowheads="1"/>
            </p:cNvSpPr>
            <p:nvPr/>
          </p:nvSpPr>
          <p:spPr bwMode="auto">
            <a:xfrm>
              <a:off x="6096001" y="3459163"/>
              <a:ext cx="15875" cy="131763"/>
            </a:xfrm>
            <a:prstGeom prst="rect">
              <a:avLst/>
            </a:prstGeom>
            <a:solidFill>
              <a:srgbClr val="8EC6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4" name="Freeform 130"/>
            <p:cNvSpPr>
              <a:spLocks noEditPoints="1"/>
            </p:cNvSpPr>
            <p:nvPr/>
          </p:nvSpPr>
          <p:spPr bwMode="auto">
            <a:xfrm>
              <a:off x="5022851" y="3694113"/>
              <a:ext cx="88900" cy="98425"/>
            </a:xfrm>
            <a:custGeom>
              <a:avLst/>
              <a:gdLst>
                <a:gd name="T0" fmla="*/ 780 w 891"/>
                <a:gd name="T1" fmla="*/ 990 h 990"/>
                <a:gd name="T2" fmla="*/ 683 w 891"/>
                <a:gd name="T3" fmla="*/ 956 h 990"/>
                <a:gd name="T4" fmla="*/ 648 w 891"/>
                <a:gd name="T5" fmla="*/ 845 h 990"/>
                <a:gd name="T6" fmla="*/ 498 w 891"/>
                <a:gd name="T7" fmla="*/ 956 h 990"/>
                <a:gd name="T8" fmla="*/ 314 w 891"/>
                <a:gd name="T9" fmla="*/ 990 h 990"/>
                <a:gd name="T10" fmla="*/ 193 w 891"/>
                <a:gd name="T11" fmla="*/ 977 h 990"/>
                <a:gd name="T12" fmla="*/ 93 w 891"/>
                <a:gd name="T13" fmla="*/ 931 h 990"/>
                <a:gd name="T14" fmla="*/ 25 w 891"/>
                <a:gd name="T15" fmla="*/ 848 h 990"/>
                <a:gd name="T16" fmla="*/ 0 w 891"/>
                <a:gd name="T17" fmla="*/ 726 h 990"/>
                <a:gd name="T18" fmla="*/ 27 w 891"/>
                <a:gd name="T19" fmla="*/ 594 h 990"/>
                <a:gd name="T20" fmla="*/ 100 w 891"/>
                <a:gd name="T21" fmla="*/ 511 h 990"/>
                <a:gd name="T22" fmla="*/ 203 w 891"/>
                <a:gd name="T23" fmla="*/ 462 h 990"/>
                <a:gd name="T24" fmla="*/ 321 w 891"/>
                <a:gd name="T25" fmla="*/ 435 h 990"/>
                <a:gd name="T26" fmla="*/ 443 w 891"/>
                <a:gd name="T27" fmla="*/ 415 h 990"/>
                <a:gd name="T28" fmla="*/ 545 w 891"/>
                <a:gd name="T29" fmla="*/ 397 h 990"/>
                <a:gd name="T30" fmla="*/ 614 w 891"/>
                <a:gd name="T31" fmla="*/ 362 h 990"/>
                <a:gd name="T32" fmla="*/ 640 w 891"/>
                <a:gd name="T33" fmla="*/ 295 h 990"/>
                <a:gd name="T34" fmla="*/ 621 w 891"/>
                <a:gd name="T35" fmla="*/ 213 h 990"/>
                <a:gd name="T36" fmla="*/ 571 w 891"/>
                <a:gd name="T37" fmla="*/ 165 h 990"/>
                <a:gd name="T38" fmla="*/ 503 w 891"/>
                <a:gd name="T39" fmla="*/ 143 h 990"/>
                <a:gd name="T40" fmla="*/ 429 w 891"/>
                <a:gd name="T41" fmla="*/ 137 h 990"/>
                <a:gd name="T42" fmla="*/ 264 w 891"/>
                <a:gd name="T43" fmla="*/ 175 h 990"/>
                <a:gd name="T44" fmla="*/ 193 w 891"/>
                <a:gd name="T45" fmla="*/ 317 h 990"/>
                <a:gd name="T46" fmla="*/ 37 w 891"/>
                <a:gd name="T47" fmla="*/ 317 h 990"/>
                <a:gd name="T48" fmla="*/ 73 w 891"/>
                <a:gd name="T49" fmla="*/ 169 h 990"/>
                <a:gd name="T50" fmla="*/ 161 w 891"/>
                <a:gd name="T51" fmla="*/ 70 h 990"/>
                <a:gd name="T52" fmla="*/ 288 w 891"/>
                <a:gd name="T53" fmla="*/ 16 h 990"/>
                <a:gd name="T54" fmla="*/ 438 w 891"/>
                <a:gd name="T55" fmla="*/ 0 h 990"/>
                <a:gd name="T56" fmla="*/ 566 w 891"/>
                <a:gd name="T57" fmla="*/ 9 h 990"/>
                <a:gd name="T58" fmla="*/ 681 w 891"/>
                <a:gd name="T59" fmla="*/ 47 h 990"/>
                <a:gd name="T60" fmla="*/ 763 w 891"/>
                <a:gd name="T61" fmla="*/ 126 h 990"/>
                <a:gd name="T62" fmla="*/ 794 w 891"/>
                <a:gd name="T63" fmla="*/ 260 h 990"/>
                <a:gd name="T64" fmla="*/ 794 w 891"/>
                <a:gd name="T65" fmla="*/ 748 h 990"/>
                <a:gd name="T66" fmla="*/ 801 w 891"/>
                <a:gd name="T67" fmla="*/ 829 h 990"/>
                <a:gd name="T68" fmla="*/ 844 w 891"/>
                <a:gd name="T69" fmla="*/ 855 h 990"/>
                <a:gd name="T70" fmla="*/ 891 w 891"/>
                <a:gd name="T71" fmla="*/ 845 h 990"/>
                <a:gd name="T72" fmla="*/ 891 w 891"/>
                <a:gd name="T73" fmla="*/ 967 h 990"/>
                <a:gd name="T74" fmla="*/ 780 w 891"/>
                <a:gd name="T75" fmla="*/ 990 h 990"/>
                <a:gd name="T76" fmla="*/ 561 w 891"/>
                <a:gd name="T77" fmla="*/ 513 h 990"/>
                <a:gd name="T78" fmla="*/ 461 w 891"/>
                <a:gd name="T79" fmla="*/ 529 h 990"/>
                <a:gd name="T80" fmla="*/ 356 w 891"/>
                <a:gd name="T81" fmla="*/ 544 h 990"/>
                <a:gd name="T82" fmla="*/ 260 w 891"/>
                <a:gd name="T83" fmla="*/ 570 h 990"/>
                <a:gd name="T84" fmla="*/ 192 w 891"/>
                <a:gd name="T85" fmla="*/ 623 h 990"/>
                <a:gd name="T86" fmla="*/ 165 w 891"/>
                <a:gd name="T87" fmla="*/ 715 h 990"/>
                <a:gd name="T88" fmla="*/ 181 w 891"/>
                <a:gd name="T89" fmla="*/ 780 h 990"/>
                <a:gd name="T90" fmla="*/ 221 w 891"/>
                <a:gd name="T91" fmla="*/ 823 h 990"/>
                <a:gd name="T92" fmla="*/ 280 w 891"/>
                <a:gd name="T93" fmla="*/ 847 h 990"/>
                <a:gd name="T94" fmla="*/ 348 w 891"/>
                <a:gd name="T95" fmla="*/ 855 h 990"/>
                <a:gd name="T96" fmla="*/ 481 w 891"/>
                <a:gd name="T97" fmla="*/ 834 h 990"/>
                <a:gd name="T98" fmla="*/ 570 w 891"/>
                <a:gd name="T99" fmla="*/ 780 h 990"/>
                <a:gd name="T100" fmla="*/ 622 w 891"/>
                <a:gd name="T101" fmla="*/ 711 h 990"/>
                <a:gd name="T102" fmla="*/ 638 w 891"/>
                <a:gd name="T103" fmla="*/ 640 h 990"/>
                <a:gd name="T104" fmla="*/ 638 w 891"/>
                <a:gd name="T105" fmla="*/ 480 h 990"/>
                <a:gd name="T106" fmla="*/ 561 w 891"/>
                <a:gd name="T107" fmla="*/ 513 h 9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891" h="990">
                  <a:moveTo>
                    <a:pt x="780" y="990"/>
                  </a:moveTo>
                  <a:cubicBezTo>
                    <a:pt x="739" y="990"/>
                    <a:pt x="707" y="979"/>
                    <a:pt x="683" y="956"/>
                  </a:cubicBezTo>
                  <a:cubicBezTo>
                    <a:pt x="659" y="934"/>
                    <a:pt x="648" y="897"/>
                    <a:pt x="648" y="845"/>
                  </a:cubicBezTo>
                  <a:cubicBezTo>
                    <a:pt x="605" y="897"/>
                    <a:pt x="555" y="934"/>
                    <a:pt x="498" y="956"/>
                  </a:cubicBezTo>
                  <a:cubicBezTo>
                    <a:pt x="441" y="979"/>
                    <a:pt x="380" y="990"/>
                    <a:pt x="314" y="990"/>
                  </a:cubicBezTo>
                  <a:cubicBezTo>
                    <a:pt x="271" y="990"/>
                    <a:pt x="230" y="986"/>
                    <a:pt x="193" y="977"/>
                  </a:cubicBezTo>
                  <a:cubicBezTo>
                    <a:pt x="155" y="967"/>
                    <a:pt x="121" y="952"/>
                    <a:pt x="93" y="931"/>
                  </a:cubicBezTo>
                  <a:cubicBezTo>
                    <a:pt x="64" y="909"/>
                    <a:pt x="41" y="882"/>
                    <a:pt x="25" y="848"/>
                  </a:cubicBezTo>
                  <a:cubicBezTo>
                    <a:pt x="8" y="815"/>
                    <a:pt x="0" y="774"/>
                    <a:pt x="0" y="726"/>
                  </a:cubicBezTo>
                  <a:cubicBezTo>
                    <a:pt x="0" y="672"/>
                    <a:pt x="9" y="628"/>
                    <a:pt x="27" y="594"/>
                  </a:cubicBezTo>
                  <a:cubicBezTo>
                    <a:pt x="46" y="560"/>
                    <a:pt x="70" y="532"/>
                    <a:pt x="100" y="511"/>
                  </a:cubicBezTo>
                  <a:cubicBezTo>
                    <a:pt x="130" y="489"/>
                    <a:pt x="164" y="473"/>
                    <a:pt x="203" y="462"/>
                  </a:cubicBezTo>
                  <a:cubicBezTo>
                    <a:pt x="241" y="451"/>
                    <a:pt x="281" y="442"/>
                    <a:pt x="321" y="435"/>
                  </a:cubicBezTo>
                  <a:cubicBezTo>
                    <a:pt x="364" y="426"/>
                    <a:pt x="404" y="420"/>
                    <a:pt x="443" y="415"/>
                  </a:cubicBezTo>
                  <a:cubicBezTo>
                    <a:pt x="481" y="411"/>
                    <a:pt x="515" y="405"/>
                    <a:pt x="545" y="397"/>
                  </a:cubicBezTo>
                  <a:cubicBezTo>
                    <a:pt x="574" y="389"/>
                    <a:pt x="597" y="377"/>
                    <a:pt x="614" y="362"/>
                  </a:cubicBezTo>
                  <a:cubicBezTo>
                    <a:pt x="632" y="347"/>
                    <a:pt x="640" y="324"/>
                    <a:pt x="640" y="295"/>
                  </a:cubicBezTo>
                  <a:cubicBezTo>
                    <a:pt x="640" y="261"/>
                    <a:pt x="634" y="233"/>
                    <a:pt x="621" y="213"/>
                  </a:cubicBezTo>
                  <a:cubicBezTo>
                    <a:pt x="608" y="192"/>
                    <a:pt x="592" y="176"/>
                    <a:pt x="571" y="165"/>
                  </a:cubicBezTo>
                  <a:cubicBezTo>
                    <a:pt x="551" y="154"/>
                    <a:pt x="529" y="147"/>
                    <a:pt x="503" y="143"/>
                  </a:cubicBezTo>
                  <a:cubicBezTo>
                    <a:pt x="478" y="139"/>
                    <a:pt x="454" y="137"/>
                    <a:pt x="429" y="137"/>
                  </a:cubicBezTo>
                  <a:cubicBezTo>
                    <a:pt x="363" y="137"/>
                    <a:pt x="308" y="150"/>
                    <a:pt x="264" y="175"/>
                  </a:cubicBezTo>
                  <a:cubicBezTo>
                    <a:pt x="220" y="200"/>
                    <a:pt x="196" y="247"/>
                    <a:pt x="193" y="317"/>
                  </a:cubicBezTo>
                  <a:cubicBezTo>
                    <a:pt x="37" y="317"/>
                    <a:pt x="37" y="317"/>
                    <a:pt x="37" y="317"/>
                  </a:cubicBezTo>
                  <a:cubicBezTo>
                    <a:pt x="39" y="258"/>
                    <a:pt x="51" y="209"/>
                    <a:pt x="73" y="169"/>
                  </a:cubicBezTo>
                  <a:cubicBezTo>
                    <a:pt x="95" y="128"/>
                    <a:pt x="125" y="95"/>
                    <a:pt x="161" y="70"/>
                  </a:cubicBezTo>
                  <a:cubicBezTo>
                    <a:pt x="198" y="45"/>
                    <a:pt x="240" y="27"/>
                    <a:pt x="288" y="16"/>
                  </a:cubicBezTo>
                  <a:cubicBezTo>
                    <a:pt x="336" y="5"/>
                    <a:pt x="386" y="0"/>
                    <a:pt x="438" y="0"/>
                  </a:cubicBezTo>
                  <a:cubicBezTo>
                    <a:pt x="481" y="0"/>
                    <a:pt x="524" y="3"/>
                    <a:pt x="566" y="9"/>
                  </a:cubicBezTo>
                  <a:cubicBezTo>
                    <a:pt x="608" y="15"/>
                    <a:pt x="646" y="28"/>
                    <a:pt x="681" y="47"/>
                  </a:cubicBezTo>
                  <a:cubicBezTo>
                    <a:pt x="715" y="66"/>
                    <a:pt x="742" y="92"/>
                    <a:pt x="763" y="126"/>
                  </a:cubicBezTo>
                  <a:cubicBezTo>
                    <a:pt x="784" y="161"/>
                    <a:pt x="794" y="205"/>
                    <a:pt x="794" y="260"/>
                  </a:cubicBezTo>
                  <a:cubicBezTo>
                    <a:pt x="794" y="748"/>
                    <a:pt x="794" y="748"/>
                    <a:pt x="794" y="748"/>
                  </a:cubicBezTo>
                  <a:cubicBezTo>
                    <a:pt x="794" y="785"/>
                    <a:pt x="796" y="812"/>
                    <a:pt x="801" y="829"/>
                  </a:cubicBezTo>
                  <a:cubicBezTo>
                    <a:pt x="805" y="846"/>
                    <a:pt x="819" y="855"/>
                    <a:pt x="844" y="855"/>
                  </a:cubicBezTo>
                  <a:cubicBezTo>
                    <a:pt x="857" y="855"/>
                    <a:pt x="873" y="852"/>
                    <a:pt x="891" y="845"/>
                  </a:cubicBezTo>
                  <a:cubicBezTo>
                    <a:pt x="891" y="967"/>
                    <a:pt x="891" y="967"/>
                    <a:pt x="891" y="967"/>
                  </a:cubicBezTo>
                  <a:cubicBezTo>
                    <a:pt x="865" y="982"/>
                    <a:pt x="827" y="990"/>
                    <a:pt x="780" y="990"/>
                  </a:cubicBezTo>
                  <a:close/>
                  <a:moveTo>
                    <a:pt x="561" y="513"/>
                  </a:moveTo>
                  <a:cubicBezTo>
                    <a:pt x="529" y="519"/>
                    <a:pt x="496" y="525"/>
                    <a:pt x="461" y="529"/>
                  </a:cubicBezTo>
                  <a:cubicBezTo>
                    <a:pt x="426" y="533"/>
                    <a:pt x="391" y="538"/>
                    <a:pt x="356" y="544"/>
                  </a:cubicBezTo>
                  <a:cubicBezTo>
                    <a:pt x="320" y="549"/>
                    <a:pt x="289" y="558"/>
                    <a:pt x="260" y="570"/>
                  </a:cubicBezTo>
                  <a:cubicBezTo>
                    <a:pt x="232" y="583"/>
                    <a:pt x="209" y="600"/>
                    <a:pt x="192" y="623"/>
                  </a:cubicBezTo>
                  <a:cubicBezTo>
                    <a:pt x="174" y="645"/>
                    <a:pt x="165" y="676"/>
                    <a:pt x="165" y="715"/>
                  </a:cubicBezTo>
                  <a:cubicBezTo>
                    <a:pt x="165" y="741"/>
                    <a:pt x="170" y="763"/>
                    <a:pt x="181" y="780"/>
                  </a:cubicBezTo>
                  <a:cubicBezTo>
                    <a:pt x="191" y="798"/>
                    <a:pt x="204" y="812"/>
                    <a:pt x="221" y="823"/>
                  </a:cubicBezTo>
                  <a:cubicBezTo>
                    <a:pt x="237" y="834"/>
                    <a:pt x="257" y="842"/>
                    <a:pt x="280" y="847"/>
                  </a:cubicBezTo>
                  <a:cubicBezTo>
                    <a:pt x="302" y="852"/>
                    <a:pt x="325" y="855"/>
                    <a:pt x="348" y="855"/>
                  </a:cubicBezTo>
                  <a:cubicBezTo>
                    <a:pt x="400" y="855"/>
                    <a:pt x="444" y="848"/>
                    <a:pt x="481" y="834"/>
                  </a:cubicBezTo>
                  <a:cubicBezTo>
                    <a:pt x="517" y="820"/>
                    <a:pt x="547" y="802"/>
                    <a:pt x="570" y="780"/>
                  </a:cubicBezTo>
                  <a:cubicBezTo>
                    <a:pt x="594" y="759"/>
                    <a:pt x="611" y="736"/>
                    <a:pt x="622" y="711"/>
                  </a:cubicBezTo>
                  <a:cubicBezTo>
                    <a:pt x="633" y="686"/>
                    <a:pt x="638" y="662"/>
                    <a:pt x="638" y="640"/>
                  </a:cubicBezTo>
                  <a:cubicBezTo>
                    <a:pt x="638" y="480"/>
                    <a:pt x="638" y="480"/>
                    <a:pt x="638" y="480"/>
                  </a:cubicBezTo>
                  <a:cubicBezTo>
                    <a:pt x="619" y="495"/>
                    <a:pt x="593" y="506"/>
                    <a:pt x="561" y="513"/>
                  </a:cubicBezTo>
                  <a:close/>
                </a:path>
              </a:pathLst>
            </a:custGeom>
            <a:solidFill>
              <a:srgbClr val="8EC6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5" name="Freeform 131"/>
            <p:cNvSpPr>
              <a:spLocks/>
            </p:cNvSpPr>
            <p:nvPr/>
          </p:nvSpPr>
          <p:spPr bwMode="auto">
            <a:xfrm>
              <a:off x="5126038" y="3694113"/>
              <a:ext cx="79375" cy="96838"/>
            </a:xfrm>
            <a:custGeom>
              <a:avLst/>
              <a:gdLst>
                <a:gd name="T0" fmla="*/ 147 w 785"/>
                <a:gd name="T1" fmla="*/ 22 h 970"/>
                <a:gd name="T2" fmla="*/ 147 w 785"/>
                <a:gd name="T3" fmla="*/ 172 h 970"/>
                <a:gd name="T4" fmla="*/ 150 w 785"/>
                <a:gd name="T5" fmla="*/ 172 h 970"/>
                <a:gd name="T6" fmla="*/ 459 w 785"/>
                <a:gd name="T7" fmla="*/ 0 h 970"/>
                <a:gd name="T8" fmla="*/ 614 w 785"/>
                <a:gd name="T9" fmla="*/ 25 h 970"/>
                <a:gd name="T10" fmla="*/ 715 w 785"/>
                <a:gd name="T11" fmla="*/ 97 h 970"/>
                <a:gd name="T12" fmla="*/ 769 w 785"/>
                <a:gd name="T13" fmla="*/ 206 h 970"/>
                <a:gd name="T14" fmla="*/ 785 w 785"/>
                <a:gd name="T15" fmla="*/ 346 h 970"/>
                <a:gd name="T16" fmla="*/ 785 w 785"/>
                <a:gd name="T17" fmla="*/ 970 h 970"/>
                <a:gd name="T18" fmla="*/ 629 w 785"/>
                <a:gd name="T19" fmla="*/ 970 h 970"/>
                <a:gd name="T20" fmla="*/ 629 w 785"/>
                <a:gd name="T21" fmla="*/ 328 h 970"/>
                <a:gd name="T22" fmla="*/ 578 w 785"/>
                <a:gd name="T23" fmla="*/ 189 h 970"/>
                <a:gd name="T24" fmla="*/ 437 w 785"/>
                <a:gd name="T25" fmla="*/ 137 h 970"/>
                <a:gd name="T26" fmla="*/ 313 w 785"/>
                <a:gd name="T27" fmla="*/ 159 h 970"/>
                <a:gd name="T28" fmla="*/ 226 w 785"/>
                <a:gd name="T29" fmla="*/ 222 h 970"/>
                <a:gd name="T30" fmla="*/ 173 w 785"/>
                <a:gd name="T31" fmla="*/ 316 h 970"/>
                <a:gd name="T32" fmla="*/ 156 w 785"/>
                <a:gd name="T33" fmla="*/ 435 h 970"/>
                <a:gd name="T34" fmla="*/ 156 w 785"/>
                <a:gd name="T35" fmla="*/ 970 h 970"/>
                <a:gd name="T36" fmla="*/ 0 w 785"/>
                <a:gd name="T37" fmla="*/ 970 h 970"/>
                <a:gd name="T38" fmla="*/ 0 w 785"/>
                <a:gd name="T39" fmla="*/ 22 h 970"/>
                <a:gd name="T40" fmla="*/ 147 w 785"/>
                <a:gd name="T41" fmla="*/ 22 h 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85" h="970">
                  <a:moveTo>
                    <a:pt x="147" y="22"/>
                  </a:moveTo>
                  <a:cubicBezTo>
                    <a:pt x="147" y="172"/>
                    <a:pt x="147" y="172"/>
                    <a:pt x="147" y="172"/>
                  </a:cubicBezTo>
                  <a:cubicBezTo>
                    <a:pt x="150" y="172"/>
                    <a:pt x="150" y="172"/>
                    <a:pt x="150" y="172"/>
                  </a:cubicBezTo>
                  <a:cubicBezTo>
                    <a:pt x="215" y="57"/>
                    <a:pt x="318" y="0"/>
                    <a:pt x="459" y="0"/>
                  </a:cubicBezTo>
                  <a:cubicBezTo>
                    <a:pt x="521" y="0"/>
                    <a:pt x="573" y="8"/>
                    <a:pt x="614" y="25"/>
                  </a:cubicBezTo>
                  <a:cubicBezTo>
                    <a:pt x="656" y="43"/>
                    <a:pt x="690" y="66"/>
                    <a:pt x="715" y="97"/>
                  </a:cubicBezTo>
                  <a:cubicBezTo>
                    <a:pt x="741" y="128"/>
                    <a:pt x="759" y="164"/>
                    <a:pt x="769" y="206"/>
                  </a:cubicBezTo>
                  <a:cubicBezTo>
                    <a:pt x="780" y="248"/>
                    <a:pt x="785" y="295"/>
                    <a:pt x="785" y="346"/>
                  </a:cubicBezTo>
                  <a:cubicBezTo>
                    <a:pt x="785" y="970"/>
                    <a:pt x="785" y="970"/>
                    <a:pt x="785" y="970"/>
                  </a:cubicBezTo>
                  <a:cubicBezTo>
                    <a:pt x="629" y="970"/>
                    <a:pt x="629" y="970"/>
                    <a:pt x="629" y="970"/>
                  </a:cubicBezTo>
                  <a:cubicBezTo>
                    <a:pt x="629" y="328"/>
                    <a:pt x="629" y="328"/>
                    <a:pt x="629" y="328"/>
                  </a:cubicBezTo>
                  <a:cubicBezTo>
                    <a:pt x="629" y="269"/>
                    <a:pt x="612" y="223"/>
                    <a:pt x="578" y="189"/>
                  </a:cubicBezTo>
                  <a:cubicBezTo>
                    <a:pt x="544" y="154"/>
                    <a:pt x="496" y="137"/>
                    <a:pt x="437" y="137"/>
                  </a:cubicBezTo>
                  <a:cubicBezTo>
                    <a:pt x="389" y="137"/>
                    <a:pt x="348" y="145"/>
                    <a:pt x="313" y="159"/>
                  </a:cubicBezTo>
                  <a:cubicBezTo>
                    <a:pt x="278" y="174"/>
                    <a:pt x="249" y="195"/>
                    <a:pt x="226" y="222"/>
                  </a:cubicBezTo>
                  <a:cubicBezTo>
                    <a:pt x="202" y="249"/>
                    <a:pt x="185" y="280"/>
                    <a:pt x="173" y="316"/>
                  </a:cubicBezTo>
                  <a:cubicBezTo>
                    <a:pt x="162" y="352"/>
                    <a:pt x="156" y="392"/>
                    <a:pt x="156" y="435"/>
                  </a:cubicBezTo>
                  <a:cubicBezTo>
                    <a:pt x="156" y="970"/>
                    <a:pt x="156" y="970"/>
                    <a:pt x="156" y="970"/>
                  </a:cubicBezTo>
                  <a:cubicBezTo>
                    <a:pt x="0" y="970"/>
                    <a:pt x="0" y="970"/>
                    <a:pt x="0" y="970"/>
                  </a:cubicBezTo>
                  <a:cubicBezTo>
                    <a:pt x="0" y="22"/>
                    <a:pt x="0" y="22"/>
                    <a:pt x="0" y="22"/>
                  </a:cubicBezTo>
                  <a:lnTo>
                    <a:pt x="147" y="22"/>
                  </a:lnTo>
                  <a:close/>
                </a:path>
              </a:pathLst>
            </a:custGeom>
            <a:solidFill>
              <a:srgbClr val="8EC6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6" name="Freeform 132"/>
            <p:cNvSpPr>
              <a:spLocks noEditPoints="1"/>
            </p:cNvSpPr>
            <p:nvPr/>
          </p:nvSpPr>
          <p:spPr bwMode="auto">
            <a:xfrm>
              <a:off x="5224463" y="3659188"/>
              <a:ext cx="90488" cy="133350"/>
            </a:xfrm>
            <a:custGeom>
              <a:avLst/>
              <a:gdLst>
                <a:gd name="T0" fmla="*/ 743 w 899"/>
                <a:gd name="T1" fmla="*/ 1310 h 1330"/>
                <a:gd name="T2" fmla="*/ 743 w 899"/>
                <a:gd name="T3" fmla="*/ 1182 h 1330"/>
                <a:gd name="T4" fmla="*/ 739 w 899"/>
                <a:gd name="T5" fmla="*/ 1182 h 1330"/>
                <a:gd name="T6" fmla="*/ 618 w 899"/>
                <a:gd name="T7" fmla="*/ 1296 h 1330"/>
                <a:gd name="T8" fmla="*/ 436 w 899"/>
                <a:gd name="T9" fmla="*/ 1330 h 1330"/>
                <a:gd name="T10" fmla="*/ 245 w 899"/>
                <a:gd name="T11" fmla="*/ 1290 h 1330"/>
                <a:gd name="T12" fmla="*/ 109 w 899"/>
                <a:gd name="T13" fmla="*/ 1182 h 1330"/>
                <a:gd name="T14" fmla="*/ 27 w 899"/>
                <a:gd name="T15" fmla="*/ 1024 h 1330"/>
                <a:gd name="T16" fmla="*/ 0 w 899"/>
                <a:gd name="T17" fmla="*/ 833 h 1330"/>
                <a:gd name="T18" fmla="*/ 26 w 899"/>
                <a:gd name="T19" fmla="*/ 642 h 1330"/>
                <a:gd name="T20" fmla="*/ 107 w 899"/>
                <a:gd name="T21" fmla="*/ 486 h 1330"/>
                <a:gd name="T22" fmla="*/ 243 w 899"/>
                <a:gd name="T23" fmla="*/ 379 h 1330"/>
                <a:gd name="T24" fmla="*/ 433 w 899"/>
                <a:gd name="T25" fmla="*/ 340 h 1330"/>
                <a:gd name="T26" fmla="*/ 512 w 899"/>
                <a:gd name="T27" fmla="*/ 347 h 1330"/>
                <a:gd name="T28" fmla="*/ 596 w 899"/>
                <a:gd name="T29" fmla="*/ 372 h 1330"/>
                <a:gd name="T30" fmla="*/ 676 w 899"/>
                <a:gd name="T31" fmla="*/ 418 h 1330"/>
                <a:gd name="T32" fmla="*/ 739 w 899"/>
                <a:gd name="T33" fmla="*/ 488 h 1330"/>
                <a:gd name="T34" fmla="*/ 743 w 899"/>
                <a:gd name="T35" fmla="*/ 488 h 1330"/>
                <a:gd name="T36" fmla="*/ 743 w 899"/>
                <a:gd name="T37" fmla="*/ 0 h 1330"/>
                <a:gd name="T38" fmla="*/ 899 w 899"/>
                <a:gd name="T39" fmla="*/ 0 h 1330"/>
                <a:gd name="T40" fmla="*/ 899 w 899"/>
                <a:gd name="T41" fmla="*/ 1310 h 1330"/>
                <a:gd name="T42" fmla="*/ 743 w 899"/>
                <a:gd name="T43" fmla="*/ 1310 h 1330"/>
                <a:gd name="T44" fmla="*/ 182 w 899"/>
                <a:gd name="T45" fmla="*/ 974 h 1330"/>
                <a:gd name="T46" fmla="*/ 236 w 899"/>
                <a:gd name="T47" fmla="*/ 1086 h 1330"/>
                <a:gd name="T48" fmla="*/ 327 w 899"/>
                <a:gd name="T49" fmla="*/ 1165 h 1330"/>
                <a:gd name="T50" fmla="*/ 458 w 899"/>
                <a:gd name="T51" fmla="*/ 1195 h 1330"/>
                <a:gd name="T52" fmla="*/ 592 w 899"/>
                <a:gd name="T53" fmla="*/ 1163 h 1330"/>
                <a:gd name="T54" fmla="*/ 682 w 899"/>
                <a:gd name="T55" fmla="*/ 1082 h 1330"/>
                <a:gd name="T56" fmla="*/ 733 w 899"/>
                <a:gd name="T57" fmla="*/ 967 h 1330"/>
                <a:gd name="T58" fmla="*/ 748 w 899"/>
                <a:gd name="T59" fmla="*/ 837 h 1330"/>
                <a:gd name="T60" fmla="*/ 732 w 899"/>
                <a:gd name="T61" fmla="*/ 702 h 1330"/>
                <a:gd name="T62" fmla="*/ 680 w 899"/>
                <a:gd name="T63" fmla="*/ 587 h 1330"/>
                <a:gd name="T64" fmla="*/ 587 w 899"/>
                <a:gd name="T65" fmla="*/ 508 h 1330"/>
                <a:gd name="T66" fmla="*/ 449 w 899"/>
                <a:gd name="T67" fmla="*/ 477 h 1330"/>
                <a:gd name="T68" fmla="*/ 315 w 899"/>
                <a:gd name="T69" fmla="*/ 509 h 1330"/>
                <a:gd name="T70" fmla="*/ 227 w 899"/>
                <a:gd name="T71" fmla="*/ 591 h 1330"/>
                <a:gd name="T72" fmla="*/ 180 w 899"/>
                <a:gd name="T73" fmla="*/ 709 h 1330"/>
                <a:gd name="T74" fmla="*/ 165 w 899"/>
                <a:gd name="T75" fmla="*/ 844 h 1330"/>
                <a:gd name="T76" fmla="*/ 182 w 899"/>
                <a:gd name="T77" fmla="*/ 974 h 1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99" h="1330">
                  <a:moveTo>
                    <a:pt x="743" y="1310"/>
                  </a:moveTo>
                  <a:cubicBezTo>
                    <a:pt x="743" y="1182"/>
                    <a:pt x="743" y="1182"/>
                    <a:pt x="743" y="1182"/>
                  </a:cubicBezTo>
                  <a:cubicBezTo>
                    <a:pt x="739" y="1182"/>
                    <a:pt x="739" y="1182"/>
                    <a:pt x="739" y="1182"/>
                  </a:cubicBezTo>
                  <a:cubicBezTo>
                    <a:pt x="713" y="1234"/>
                    <a:pt x="673" y="1272"/>
                    <a:pt x="618" y="1296"/>
                  </a:cubicBezTo>
                  <a:cubicBezTo>
                    <a:pt x="563" y="1319"/>
                    <a:pt x="503" y="1330"/>
                    <a:pt x="436" y="1330"/>
                  </a:cubicBezTo>
                  <a:cubicBezTo>
                    <a:pt x="363" y="1330"/>
                    <a:pt x="299" y="1317"/>
                    <a:pt x="245" y="1290"/>
                  </a:cubicBezTo>
                  <a:cubicBezTo>
                    <a:pt x="190" y="1263"/>
                    <a:pt x="145" y="1227"/>
                    <a:pt x="109" y="1182"/>
                  </a:cubicBezTo>
                  <a:cubicBezTo>
                    <a:pt x="73" y="1137"/>
                    <a:pt x="46" y="1084"/>
                    <a:pt x="27" y="1024"/>
                  </a:cubicBezTo>
                  <a:cubicBezTo>
                    <a:pt x="9" y="964"/>
                    <a:pt x="0" y="901"/>
                    <a:pt x="0" y="833"/>
                  </a:cubicBezTo>
                  <a:cubicBezTo>
                    <a:pt x="0" y="766"/>
                    <a:pt x="9" y="702"/>
                    <a:pt x="26" y="642"/>
                  </a:cubicBezTo>
                  <a:cubicBezTo>
                    <a:pt x="44" y="583"/>
                    <a:pt x="71" y="530"/>
                    <a:pt x="107" y="486"/>
                  </a:cubicBezTo>
                  <a:cubicBezTo>
                    <a:pt x="143" y="441"/>
                    <a:pt x="188" y="406"/>
                    <a:pt x="243" y="379"/>
                  </a:cubicBezTo>
                  <a:cubicBezTo>
                    <a:pt x="297" y="353"/>
                    <a:pt x="361" y="340"/>
                    <a:pt x="433" y="340"/>
                  </a:cubicBezTo>
                  <a:cubicBezTo>
                    <a:pt x="457" y="340"/>
                    <a:pt x="484" y="342"/>
                    <a:pt x="512" y="347"/>
                  </a:cubicBezTo>
                  <a:cubicBezTo>
                    <a:pt x="540" y="352"/>
                    <a:pt x="568" y="360"/>
                    <a:pt x="596" y="372"/>
                  </a:cubicBezTo>
                  <a:cubicBezTo>
                    <a:pt x="624" y="384"/>
                    <a:pt x="651" y="399"/>
                    <a:pt x="676" y="418"/>
                  </a:cubicBezTo>
                  <a:cubicBezTo>
                    <a:pt x="701" y="437"/>
                    <a:pt x="722" y="460"/>
                    <a:pt x="739" y="488"/>
                  </a:cubicBezTo>
                  <a:cubicBezTo>
                    <a:pt x="743" y="488"/>
                    <a:pt x="743" y="488"/>
                    <a:pt x="743" y="488"/>
                  </a:cubicBezTo>
                  <a:cubicBezTo>
                    <a:pt x="743" y="0"/>
                    <a:pt x="743" y="0"/>
                    <a:pt x="743" y="0"/>
                  </a:cubicBezTo>
                  <a:cubicBezTo>
                    <a:pt x="899" y="0"/>
                    <a:pt x="899" y="0"/>
                    <a:pt x="899" y="0"/>
                  </a:cubicBezTo>
                  <a:cubicBezTo>
                    <a:pt x="899" y="1310"/>
                    <a:pt x="899" y="1310"/>
                    <a:pt x="899" y="1310"/>
                  </a:cubicBezTo>
                  <a:lnTo>
                    <a:pt x="743" y="1310"/>
                  </a:lnTo>
                  <a:close/>
                  <a:moveTo>
                    <a:pt x="182" y="974"/>
                  </a:moveTo>
                  <a:cubicBezTo>
                    <a:pt x="194" y="1016"/>
                    <a:pt x="212" y="1053"/>
                    <a:pt x="236" y="1086"/>
                  </a:cubicBezTo>
                  <a:cubicBezTo>
                    <a:pt x="259" y="1119"/>
                    <a:pt x="290" y="1146"/>
                    <a:pt x="327" y="1165"/>
                  </a:cubicBezTo>
                  <a:cubicBezTo>
                    <a:pt x="365" y="1185"/>
                    <a:pt x="408" y="1195"/>
                    <a:pt x="458" y="1195"/>
                  </a:cubicBezTo>
                  <a:cubicBezTo>
                    <a:pt x="511" y="1195"/>
                    <a:pt x="556" y="1184"/>
                    <a:pt x="592" y="1163"/>
                  </a:cubicBezTo>
                  <a:cubicBezTo>
                    <a:pt x="629" y="1143"/>
                    <a:pt x="659" y="1115"/>
                    <a:pt x="682" y="1082"/>
                  </a:cubicBezTo>
                  <a:cubicBezTo>
                    <a:pt x="706" y="1048"/>
                    <a:pt x="722" y="1010"/>
                    <a:pt x="733" y="967"/>
                  </a:cubicBezTo>
                  <a:cubicBezTo>
                    <a:pt x="743" y="924"/>
                    <a:pt x="748" y="881"/>
                    <a:pt x="748" y="837"/>
                  </a:cubicBezTo>
                  <a:cubicBezTo>
                    <a:pt x="748" y="790"/>
                    <a:pt x="743" y="746"/>
                    <a:pt x="732" y="702"/>
                  </a:cubicBezTo>
                  <a:cubicBezTo>
                    <a:pt x="721" y="659"/>
                    <a:pt x="703" y="620"/>
                    <a:pt x="680" y="587"/>
                  </a:cubicBezTo>
                  <a:cubicBezTo>
                    <a:pt x="656" y="554"/>
                    <a:pt x="625" y="528"/>
                    <a:pt x="587" y="508"/>
                  </a:cubicBezTo>
                  <a:cubicBezTo>
                    <a:pt x="549" y="487"/>
                    <a:pt x="503" y="477"/>
                    <a:pt x="449" y="477"/>
                  </a:cubicBezTo>
                  <a:cubicBezTo>
                    <a:pt x="397" y="477"/>
                    <a:pt x="352" y="488"/>
                    <a:pt x="315" y="509"/>
                  </a:cubicBezTo>
                  <a:cubicBezTo>
                    <a:pt x="279" y="529"/>
                    <a:pt x="249" y="557"/>
                    <a:pt x="227" y="591"/>
                  </a:cubicBezTo>
                  <a:cubicBezTo>
                    <a:pt x="205" y="625"/>
                    <a:pt x="189" y="664"/>
                    <a:pt x="180" y="709"/>
                  </a:cubicBezTo>
                  <a:cubicBezTo>
                    <a:pt x="170" y="753"/>
                    <a:pt x="165" y="798"/>
                    <a:pt x="165" y="844"/>
                  </a:cubicBezTo>
                  <a:cubicBezTo>
                    <a:pt x="165" y="888"/>
                    <a:pt x="171" y="931"/>
                    <a:pt x="182" y="974"/>
                  </a:cubicBezTo>
                  <a:close/>
                </a:path>
              </a:pathLst>
            </a:custGeom>
            <a:solidFill>
              <a:srgbClr val="8EC6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7" name="Freeform 133"/>
            <p:cNvSpPr>
              <a:spLocks noEditPoints="1"/>
            </p:cNvSpPr>
            <p:nvPr/>
          </p:nvSpPr>
          <p:spPr bwMode="auto">
            <a:xfrm>
              <a:off x="5387976" y="3656013"/>
              <a:ext cx="125413" cy="138113"/>
            </a:xfrm>
            <a:custGeom>
              <a:avLst/>
              <a:gdLst>
                <a:gd name="T0" fmla="*/ 39 w 1255"/>
                <a:gd name="T1" fmla="*/ 429 h 1371"/>
                <a:gd name="T2" fmla="*/ 158 w 1255"/>
                <a:gd name="T3" fmla="*/ 209 h 1371"/>
                <a:gd name="T4" fmla="*/ 354 w 1255"/>
                <a:gd name="T5" fmla="*/ 57 h 1371"/>
                <a:gd name="T6" fmla="*/ 627 w 1255"/>
                <a:gd name="T7" fmla="*/ 0 h 1371"/>
                <a:gd name="T8" fmla="*/ 901 w 1255"/>
                <a:gd name="T9" fmla="*/ 57 h 1371"/>
                <a:gd name="T10" fmla="*/ 1097 w 1255"/>
                <a:gd name="T11" fmla="*/ 209 h 1371"/>
                <a:gd name="T12" fmla="*/ 1215 w 1255"/>
                <a:gd name="T13" fmla="*/ 429 h 1371"/>
                <a:gd name="T14" fmla="*/ 1255 w 1255"/>
                <a:gd name="T15" fmla="*/ 686 h 1371"/>
                <a:gd name="T16" fmla="*/ 1215 w 1255"/>
                <a:gd name="T17" fmla="*/ 944 h 1371"/>
                <a:gd name="T18" fmla="*/ 1097 w 1255"/>
                <a:gd name="T19" fmla="*/ 1163 h 1371"/>
                <a:gd name="T20" fmla="*/ 901 w 1255"/>
                <a:gd name="T21" fmla="*/ 1315 h 1371"/>
                <a:gd name="T22" fmla="*/ 627 w 1255"/>
                <a:gd name="T23" fmla="*/ 1371 h 1371"/>
                <a:gd name="T24" fmla="*/ 354 w 1255"/>
                <a:gd name="T25" fmla="*/ 1315 h 1371"/>
                <a:gd name="T26" fmla="*/ 158 w 1255"/>
                <a:gd name="T27" fmla="*/ 1163 h 1371"/>
                <a:gd name="T28" fmla="*/ 39 w 1255"/>
                <a:gd name="T29" fmla="*/ 944 h 1371"/>
                <a:gd name="T30" fmla="*/ 0 w 1255"/>
                <a:gd name="T31" fmla="*/ 686 h 1371"/>
                <a:gd name="T32" fmla="*/ 39 w 1255"/>
                <a:gd name="T33" fmla="*/ 429 h 1371"/>
                <a:gd name="T34" fmla="*/ 200 w 1255"/>
                <a:gd name="T35" fmla="*/ 882 h 1371"/>
                <a:gd name="T36" fmla="*/ 281 w 1255"/>
                <a:gd name="T37" fmla="*/ 1055 h 1371"/>
                <a:gd name="T38" fmla="*/ 422 w 1255"/>
                <a:gd name="T39" fmla="*/ 1179 h 1371"/>
                <a:gd name="T40" fmla="*/ 627 w 1255"/>
                <a:gd name="T41" fmla="*/ 1226 h 1371"/>
                <a:gd name="T42" fmla="*/ 833 w 1255"/>
                <a:gd name="T43" fmla="*/ 1179 h 1371"/>
                <a:gd name="T44" fmla="*/ 974 w 1255"/>
                <a:gd name="T45" fmla="*/ 1055 h 1371"/>
                <a:gd name="T46" fmla="*/ 1055 w 1255"/>
                <a:gd name="T47" fmla="*/ 882 h 1371"/>
                <a:gd name="T48" fmla="*/ 1080 w 1255"/>
                <a:gd name="T49" fmla="*/ 686 h 1371"/>
                <a:gd name="T50" fmla="*/ 1055 w 1255"/>
                <a:gd name="T51" fmla="*/ 491 h 1371"/>
                <a:gd name="T52" fmla="*/ 974 w 1255"/>
                <a:gd name="T53" fmla="*/ 318 h 1371"/>
                <a:gd name="T54" fmla="*/ 833 w 1255"/>
                <a:gd name="T55" fmla="*/ 194 h 1371"/>
                <a:gd name="T56" fmla="*/ 627 w 1255"/>
                <a:gd name="T57" fmla="*/ 147 h 1371"/>
                <a:gd name="T58" fmla="*/ 422 w 1255"/>
                <a:gd name="T59" fmla="*/ 194 h 1371"/>
                <a:gd name="T60" fmla="*/ 281 w 1255"/>
                <a:gd name="T61" fmla="*/ 318 h 1371"/>
                <a:gd name="T62" fmla="*/ 200 w 1255"/>
                <a:gd name="T63" fmla="*/ 491 h 1371"/>
                <a:gd name="T64" fmla="*/ 174 w 1255"/>
                <a:gd name="T65" fmla="*/ 686 h 1371"/>
                <a:gd name="T66" fmla="*/ 200 w 1255"/>
                <a:gd name="T67" fmla="*/ 882 h 1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255" h="1371">
                  <a:moveTo>
                    <a:pt x="39" y="429"/>
                  </a:moveTo>
                  <a:cubicBezTo>
                    <a:pt x="66" y="346"/>
                    <a:pt x="105" y="273"/>
                    <a:pt x="158" y="209"/>
                  </a:cubicBezTo>
                  <a:cubicBezTo>
                    <a:pt x="210" y="146"/>
                    <a:pt x="276" y="95"/>
                    <a:pt x="354" y="57"/>
                  </a:cubicBezTo>
                  <a:cubicBezTo>
                    <a:pt x="432" y="19"/>
                    <a:pt x="523" y="0"/>
                    <a:pt x="627" y="0"/>
                  </a:cubicBezTo>
                  <a:cubicBezTo>
                    <a:pt x="731" y="0"/>
                    <a:pt x="822" y="19"/>
                    <a:pt x="901" y="57"/>
                  </a:cubicBezTo>
                  <a:cubicBezTo>
                    <a:pt x="979" y="95"/>
                    <a:pt x="1044" y="146"/>
                    <a:pt x="1097" y="209"/>
                  </a:cubicBezTo>
                  <a:cubicBezTo>
                    <a:pt x="1149" y="273"/>
                    <a:pt x="1189" y="346"/>
                    <a:pt x="1215" y="429"/>
                  </a:cubicBezTo>
                  <a:cubicBezTo>
                    <a:pt x="1242" y="511"/>
                    <a:pt x="1255" y="597"/>
                    <a:pt x="1255" y="686"/>
                  </a:cubicBezTo>
                  <a:cubicBezTo>
                    <a:pt x="1255" y="776"/>
                    <a:pt x="1242" y="861"/>
                    <a:pt x="1215" y="944"/>
                  </a:cubicBezTo>
                  <a:cubicBezTo>
                    <a:pt x="1189" y="1027"/>
                    <a:pt x="1149" y="1100"/>
                    <a:pt x="1097" y="1163"/>
                  </a:cubicBezTo>
                  <a:cubicBezTo>
                    <a:pt x="1044" y="1227"/>
                    <a:pt x="979" y="1277"/>
                    <a:pt x="901" y="1315"/>
                  </a:cubicBezTo>
                  <a:cubicBezTo>
                    <a:pt x="822" y="1352"/>
                    <a:pt x="731" y="1371"/>
                    <a:pt x="627" y="1371"/>
                  </a:cubicBezTo>
                  <a:cubicBezTo>
                    <a:pt x="523" y="1371"/>
                    <a:pt x="432" y="1352"/>
                    <a:pt x="354" y="1315"/>
                  </a:cubicBezTo>
                  <a:cubicBezTo>
                    <a:pt x="276" y="1277"/>
                    <a:pt x="210" y="1227"/>
                    <a:pt x="158" y="1163"/>
                  </a:cubicBezTo>
                  <a:cubicBezTo>
                    <a:pt x="105" y="1100"/>
                    <a:pt x="66" y="1027"/>
                    <a:pt x="39" y="944"/>
                  </a:cubicBezTo>
                  <a:cubicBezTo>
                    <a:pt x="13" y="861"/>
                    <a:pt x="0" y="776"/>
                    <a:pt x="0" y="686"/>
                  </a:cubicBezTo>
                  <a:cubicBezTo>
                    <a:pt x="0" y="597"/>
                    <a:pt x="13" y="511"/>
                    <a:pt x="39" y="429"/>
                  </a:cubicBezTo>
                  <a:close/>
                  <a:moveTo>
                    <a:pt x="200" y="882"/>
                  </a:moveTo>
                  <a:cubicBezTo>
                    <a:pt x="217" y="946"/>
                    <a:pt x="244" y="1004"/>
                    <a:pt x="281" y="1055"/>
                  </a:cubicBezTo>
                  <a:cubicBezTo>
                    <a:pt x="317" y="1106"/>
                    <a:pt x="364" y="1148"/>
                    <a:pt x="422" y="1179"/>
                  </a:cubicBezTo>
                  <a:cubicBezTo>
                    <a:pt x="479" y="1210"/>
                    <a:pt x="548" y="1226"/>
                    <a:pt x="627" y="1226"/>
                  </a:cubicBezTo>
                  <a:cubicBezTo>
                    <a:pt x="707" y="1226"/>
                    <a:pt x="775" y="1210"/>
                    <a:pt x="833" y="1179"/>
                  </a:cubicBezTo>
                  <a:cubicBezTo>
                    <a:pt x="890" y="1148"/>
                    <a:pt x="937" y="1106"/>
                    <a:pt x="974" y="1055"/>
                  </a:cubicBezTo>
                  <a:cubicBezTo>
                    <a:pt x="1011" y="1004"/>
                    <a:pt x="1038" y="946"/>
                    <a:pt x="1055" y="882"/>
                  </a:cubicBezTo>
                  <a:cubicBezTo>
                    <a:pt x="1072" y="817"/>
                    <a:pt x="1080" y="752"/>
                    <a:pt x="1080" y="686"/>
                  </a:cubicBezTo>
                  <a:cubicBezTo>
                    <a:pt x="1080" y="620"/>
                    <a:pt x="1072" y="555"/>
                    <a:pt x="1055" y="491"/>
                  </a:cubicBezTo>
                  <a:cubicBezTo>
                    <a:pt x="1038" y="427"/>
                    <a:pt x="1011" y="369"/>
                    <a:pt x="974" y="318"/>
                  </a:cubicBezTo>
                  <a:cubicBezTo>
                    <a:pt x="937" y="266"/>
                    <a:pt x="890" y="225"/>
                    <a:pt x="833" y="194"/>
                  </a:cubicBezTo>
                  <a:cubicBezTo>
                    <a:pt x="775" y="163"/>
                    <a:pt x="707" y="147"/>
                    <a:pt x="627" y="147"/>
                  </a:cubicBezTo>
                  <a:cubicBezTo>
                    <a:pt x="548" y="147"/>
                    <a:pt x="479" y="163"/>
                    <a:pt x="422" y="194"/>
                  </a:cubicBezTo>
                  <a:cubicBezTo>
                    <a:pt x="364" y="225"/>
                    <a:pt x="317" y="266"/>
                    <a:pt x="281" y="318"/>
                  </a:cubicBezTo>
                  <a:cubicBezTo>
                    <a:pt x="244" y="369"/>
                    <a:pt x="217" y="427"/>
                    <a:pt x="200" y="491"/>
                  </a:cubicBezTo>
                  <a:cubicBezTo>
                    <a:pt x="183" y="555"/>
                    <a:pt x="174" y="620"/>
                    <a:pt x="174" y="686"/>
                  </a:cubicBezTo>
                  <a:cubicBezTo>
                    <a:pt x="174" y="752"/>
                    <a:pt x="183" y="817"/>
                    <a:pt x="200" y="882"/>
                  </a:cubicBezTo>
                  <a:close/>
                </a:path>
              </a:pathLst>
            </a:custGeom>
            <a:solidFill>
              <a:srgbClr val="8EC6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8" name="Freeform 134"/>
            <p:cNvSpPr>
              <a:spLocks noEditPoints="1"/>
            </p:cNvSpPr>
            <p:nvPr/>
          </p:nvSpPr>
          <p:spPr bwMode="auto">
            <a:xfrm>
              <a:off x="5535613" y="3659188"/>
              <a:ext cx="98425" cy="131763"/>
            </a:xfrm>
            <a:custGeom>
              <a:avLst/>
              <a:gdLst>
                <a:gd name="T0" fmla="*/ 575 w 976"/>
                <a:gd name="T1" fmla="*/ 0 h 1310"/>
                <a:gd name="T2" fmla="*/ 875 w 976"/>
                <a:gd name="T3" fmla="*/ 102 h 1310"/>
                <a:gd name="T4" fmla="*/ 976 w 976"/>
                <a:gd name="T5" fmla="*/ 387 h 1310"/>
                <a:gd name="T6" fmla="*/ 875 w 976"/>
                <a:gd name="T7" fmla="*/ 674 h 1310"/>
                <a:gd name="T8" fmla="*/ 575 w 976"/>
                <a:gd name="T9" fmla="*/ 775 h 1310"/>
                <a:gd name="T10" fmla="*/ 175 w 976"/>
                <a:gd name="T11" fmla="*/ 775 h 1310"/>
                <a:gd name="T12" fmla="*/ 175 w 976"/>
                <a:gd name="T13" fmla="*/ 1310 h 1310"/>
                <a:gd name="T14" fmla="*/ 0 w 976"/>
                <a:gd name="T15" fmla="*/ 1310 h 1310"/>
                <a:gd name="T16" fmla="*/ 0 w 976"/>
                <a:gd name="T17" fmla="*/ 0 h 1310"/>
                <a:gd name="T18" fmla="*/ 575 w 976"/>
                <a:gd name="T19" fmla="*/ 0 h 1310"/>
                <a:gd name="T20" fmla="*/ 516 w 976"/>
                <a:gd name="T21" fmla="*/ 628 h 1310"/>
                <a:gd name="T22" fmla="*/ 733 w 976"/>
                <a:gd name="T23" fmla="*/ 567 h 1310"/>
                <a:gd name="T24" fmla="*/ 802 w 976"/>
                <a:gd name="T25" fmla="*/ 387 h 1310"/>
                <a:gd name="T26" fmla="*/ 733 w 976"/>
                <a:gd name="T27" fmla="*/ 209 h 1310"/>
                <a:gd name="T28" fmla="*/ 516 w 976"/>
                <a:gd name="T29" fmla="*/ 147 h 1310"/>
                <a:gd name="T30" fmla="*/ 175 w 976"/>
                <a:gd name="T31" fmla="*/ 147 h 1310"/>
                <a:gd name="T32" fmla="*/ 175 w 976"/>
                <a:gd name="T33" fmla="*/ 628 h 1310"/>
                <a:gd name="T34" fmla="*/ 516 w 976"/>
                <a:gd name="T35" fmla="*/ 628 h 1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76" h="1310">
                  <a:moveTo>
                    <a:pt x="575" y="0"/>
                  </a:moveTo>
                  <a:cubicBezTo>
                    <a:pt x="707" y="0"/>
                    <a:pt x="807" y="34"/>
                    <a:pt x="875" y="102"/>
                  </a:cubicBezTo>
                  <a:cubicBezTo>
                    <a:pt x="943" y="170"/>
                    <a:pt x="976" y="265"/>
                    <a:pt x="976" y="387"/>
                  </a:cubicBezTo>
                  <a:cubicBezTo>
                    <a:pt x="976" y="510"/>
                    <a:pt x="943" y="605"/>
                    <a:pt x="875" y="674"/>
                  </a:cubicBezTo>
                  <a:cubicBezTo>
                    <a:pt x="807" y="742"/>
                    <a:pt x="707" y="776"/>
                    <a:pt x="575" y="775"/>
                  </a:cubicBezTo>
                  <a:cubicBezTo>
                    <a:pt x="175" y="775"/>
                    <a:pt x="175" y="775"/>
                    <a:pt x="175" y="775"/>
                  </a:cubicBezTo>
                  <a:cubicBezTo>
                    <a:pt x="175" y="1310"/>
                    <a:pt x="175" y="1310"/>
                    <a:pt x="175" y="1310"/>
                  </a:cubicBezTo>
                  <a:cubicBezTo>
                    <a:pt x="0" y="1310"/>
                    <a:pt x="0" y="1310"/>
                    <a:pt x="0" y="131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575" y="0"/>
                  </a:lnTo>
                  <a:close/>
                  <a:moveTo>
                    <a:pt x="516" y="628"/>
                  </a:moveTo>
                  <a:cubicBezTo>
                    <a:pt x="615" y="629"/>
                    <a:pt x="688" y="609"/>
                    <a:pt x="733" y="567"/>
                  </a:cubicBezTo>
                  <a:cubicBezTo>
                    <a:pt x="779" y="526"/>
                    <a:pt x="802" y="466"/>
                    <a:pt x="802" y="387"/>
                  </a:cubicBezTo>
                  <a:cubicBezTo>
                    <a:pt x="802" y="309"/>
                    <a:pt x="779" y="250"/>
                    <a:pt x="733" y="209"/>
                  </a:cubicBezTo>
                  <a:cubicBezTo>
                    <a:pt x="688" y="168"/>
                    <a:pt x="615" y="147"/>
                    <a:pt x="516" y="147"/>
                  </a:cubicBezTo>
                  <a:cubicBezTo>
                    <a:pt x="175" y="147"/>
                    <a:pt x="175" y="147"/>
                    <a:pt x="175" y="147"/>
                  </a:cubicBezTo>
                  <a:cubicBezTo>
                    <a:pt x="175" y="628"/>
                    <a:pt x="175" y="628"/>
                    <a:pt x="175" y="628"/>
                  </a:cubicBezTo>
                  <a:lnTo>
                    <a:pt x="516" y="628"/>
                  </a:lnTo>
                  <a:close/>
                </a:path>
              </a:pathLst>
            </a:custGeom>
            <a:solidFill>
              <a:srgbClr val="8EC6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9" name="Freeform 135"/>
            <p:cNvSpPr>
              <a:spLocks/>
            </p:cNvSpPr>
            <p:nvPr/>
          </p:nvSpPr>
          <p:spPr bwMode="auto">
            <a:xfrm>
              <a:off x="5656263" y="3659188"/>
              <a:ext cx="90488" cy="131763"/>
            </a:xfrm>
            <a:custGeom>
              <a:avLst/>
              <a:gdLst>
                <a:gd name="T0" fmla="*/ 57 w 57"/>
                <a:gd name="T1" fmla="*/ 0 h 83"/>
                <a:gd name="T2" fmla="*/ 57 w 57"/>
                <a:gd name="T3" fmla="*/ 9 h 83"/>
                <a:gd name="T4" fmla="*/ 11 w 57"/>
                <a:gd name="T5" fmla="*/ 9 h 83"/>
                <a:gd name="T6" fmla="*/ 11 w 57"/>
                <a:gd name="T7" fmla="*/ 36 h 83"/>
                <a:gd name="T8" fmla="*/ 54 w 57"/>
                <a:gd name="T9" fmla="*/ 36 h 83"/>
                <a:gd name="T10" fmla="*/ 54 w 57"/>
                <a:gd name="T11" fmla="*/ 45 h 83"/>
                <a:gd name="T12" fmla="*/ 11 w 57"/>
                <a:gd name="T13" fmla="*/ 45 h 83"/>
                <a:gd name="T14" fmla="*/ 11 w 57"/>
                <a:gd name="T15" fmla="*/ 74 h 83"/>
                <a:gd name="T16" fmla="*/ 57 w 57"/>
                <a:gd name="T17" fmla="*/ 74 h 83"/>
                <a:gd name="T18" fmla="*/ 57 w 57"/>
                <a:gd name="T19" fmla="*/ 83 h 83"/>
                <a:gd name="T20" fmla="*/ 0 w 57"/>
                <a:gd name="T21" fmla="*/ 83 h 83"/>
                <a:gd name="T22" fmla="*/ 0 w 57"/>
                <a:gd name="T23" fmla="*/ 0 h 83"/>
                <a:gd name="T24" fmla="*/ 57 w 57"/>
                <a:gd name="T25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7" h="83">
                  <a:moveTo>
                    <a:pt x="57" y="0"/>
                  </a:moveTo>
                  <a:lnTo>
                    <a:pt x="57" y="9"/>
                  </a:lnTo>
                  <a:lnTo>
                    <a:pt x="11" y="9"/>
                  </a:lnTo>
                  <a:lnTo>
                    <a:pt x="11" y="36"/>
                  </a:lnTo>
                  <a:lnTo>
                    <a:pt x="54" y="36"/>
                  </a:lnTo>
                  <a:lnTo>
                    <a:pt x="54" y="45"/>
                  </a:lnTo>
                  <a:lnTo>
                    <a:pt x="11" y="45"/>
                  </a:lnTo>
                  <a:lnTo>
                    <a:pt x="11" y="74"/>
                  </a:lnTo>
                  <a:lnTo>
                    <a:pt x="57" y="74"/>
                  </a:lnTo>
                  <a:lnTo>
                    <a:pt x="57" y="83"/>
                  </a:lnTo>
                  <a:lnTo>
                    <a:pt x="0" y="83"/>
                  </a:lnTo>
                  <a:lnTo>
                    <a:pt x="0" y="0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rgbClr val="8EC6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0" name="Freeform 136"/>
            <p:cNvSpPr>
              <a:spLocks/>
            </p:cNvSpPr>
            <p:nvPr/>
          </p:nvSpPr>
          <p:spPr bwMode="auto">
            <a:xfrm>
              <a:off x="5768976" y="3659188"/>
              <a:ext cx="104775" cy="131763"/>
            </a:xfrm>
            <a:custGeom>
              <a:avLst/>
              <a:gdLst>
                <a:gd name="T0" fmla="*/ 12 w 66"/>
                <a:gd name="T1" fmla="*/ 0 h 83"/>
                <a:gd name="T2" fmla="*/ 55 w 66"/>
                <a:gd name="T3" fmla="*/ 67 h 83"/>
                <a:gd name="T4" fmla="*/ 56 w 66"/>
                <a:gd name="T5" fmla="*/ 67 h 83"/>
                <a:gd name="T6" fmla="*/ 56 w 66"/>
                <a:gd name="T7" fmla="*/ 0 h 83"/>
                <a:gd name="T8" fmla="*/ 66 w 66"/>
                <a:gd name="T9" fmla="*/ 0 h 83"/>
                <a:gd name="T10" fmla="*/ 66 w 66"/>
                <a:gd name="T11" fmla="*/ 83 h 83"/>
                <a:gd name="T12" fmla="*/ 54 w 66"/>
                <a:gd name="T13" fmla="*/ 83 h 83"/>
                <a:gd name="T14" fmla="*/ 11 w 66"/>
                <a:gd name="T15" fmla="*/ 16 h 83"/>
                <a:gd name="T16" fmla="*/ 10 w 66"/>
                <a:gd name="T17" fmla="*/ 16 h 83"/>
                <a:gd name="T18" fmla="*/ 10 w 66"/>
                <a:gd name="T19" fmla="*/ 83 h 83"/>
                <a:gd name="T20" fmla="*/ 0 w 66"/>
                <a:gd name="T21" fmla="*/ 83 h 83"/>
                <a:gd name="T22" fmla="*/ 0 w 66"/>
                <a:gd name="T23" fmla="*/ 0 h 83"/>
                <a:gd name="T24" fmla="*/ 12 w 66"/>
                <a:gd name="T25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6" h="83">
                  <a:moveTo>
                    <a:pt x="12" y="0"/>
                  </a:moveTo>
                  <a:lnTo>
                    <a:pt x="55" y="67"/>
                  </a:lnTo>
                  <a:lnTo>
                    <a:pt x="56" y="67"/>
                  </a:lnTo>
                  <a:lnTo>
                    <a:pt x="56" y="0"/>
                  </a:lnTo>
                  <a:lnTo>
                    <a:pt x="66" y="0"/>
                  </a:lnTo>
                  <a:lnTo>
                    <a:pt x="66" y="83"/>
                  </a:lnTo>
                  <a:lnTo>
                    <a:pt x="54" y="83"/>
                  </a:lnTo>
                  <a:lnTo>
                    <a:pt x="11" y="16"/>
                  </a:lnTo>
                  <a:lnTo>
                    <a:pt x="10" y="16"/>
                  </a:lnTo>
                  <a:lnTo>
                    <a:pt x="10" y="83"/>
                  </a:lnTo>
                  <a:lnTo>
                    <a:pt x="0" y="83"/>
                  </a:lnTo>
                  <a:lnTo>
                    <a:pt x="0" y="0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8EC6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1" name="Freeform 137"/>
            <p:cNvSpPr>
              <a:spLocks noEditPoints="1"/>
            </p:cNvSpPr>
            <p:nvPr/>
          </p:nvSpPr>
          <p:spPr bwMode="auto">
            <a:xfrm>
              <a:off x="5951538" y="3694113"/>
              <a:ext cx="90488" cy="133350"/>
            </a:xfrm>
            <a:custGeom>
              <a:avLst/>
              <a:gdLst>
                <a:gd name="T0" fmla="*/ 156 w 899"/>
                <a:gd name="T1" fmla="*/ 22 h 1332"/>
                <a:gd name="T2" fmla="*/ 156 w 899"/>
                <a:gd name="T3" fmla="*/ 150 h 1332"/>
                <a:gd name="T4" fmla="*/ 160 w 899"/>
                <a:gd name="T5" fmla="*/ 150 h 1332"/>
                <a:gd name="T6" fmla="*/ 281 w 899"/>
                <a:gd name="T7" fmla="*/ 36 h 1332"/>
                <a:gd name="T8" fmla="*/ 462 w 899"/>
                <a:gd name="T9" fmla="*/ 0 h 1332"/>
                <a:gd name="T10" fmla="*/ 654 w 899"/>
                <a:gd name="T11" fmla="*/ 40 h 1332"/>
                <a:gd name="T12" fmla="*/ 790 w 899"/>
                <a:gd name="T13" fmla="*/ 149 h 1332"/>
                <a:gd name="T14" fmla="*/ 872 w 899"/>
                <a:gd name="T15" fmla="*/ 308 h 1332"/>
                <a:gd name="T16" fmla="*/ 899 w 899"/>
                <a:gd name="T17" fmla="*/ 499 h 1332"/>
                <a:gd name="T18" fmla="*/ 872 w 899"/>
                <a:gd name="T19" fmla="*/ 690 h 1332"/>
                <a:gd name="T20" fmla="*/ 792 w 899"/>
                <a:gd name="T21" fmla="*/ 846 h 1332"/>
                <a:gd name="T22" fmla="*/ 656 w 899"/>
                <a:gd name="T23" fmla="*/ 952 h 1332"/>
                <a:gd name="T24" fmla="*/ 466 w 899"/>
                <a:gd name="T25" fmla="*/ 990 h 1332"/>
                <a:gd name="T26" fmla="*/ 388 w 899"/>
                <a:gd name="T27" fmla="*/ 983 h 1332"/>
                <a:gd name="T28" fmla="*/ 303 w 899"/>
                <a:gd name="T29" fmla="*/ 959 h 1332"/>
                <a:gd name="T30" fmla="*/ 223 w 899"/>
                <a:gd name="T31" fmla="*/ 914 h 1332"/>
                <a:gd name="T32" fmla="*/ 160 w 899"/>
                <a:gd name="T33" fmla="*/ 844 h 1332"/>
                <a:gd name="T34" fmla="*/ 156 w 899"/>
                <a:gd name="T35" fmla="*/ 844 h 1332"/>
                <a:gd name="T36" fmla="*/ 156 w 899"/>
                <a:gd name="T37" fmla="*/ 1332 h 1332"/>
                <a:gd name="T38" fmla="*/ 0 w 899"/>
                <a:gd name="T39" fmla="*/ 1332 h 1332"/>
                <a:gd name="T40" fmla="*/ 0 w 899"/>
                <a:gd name="T41" fmla="*/ 22 h 1332"/>
                <a:gd name="T42" fmla="*/ 156 w 899"/>
                <a:gd name="T43" fmla="*/ 22 h 1332"/>
                <a:gd name="T44" fmla="*/ 716 w 899"/>
                <a:gd name="T45" fmla="*/ 358 h 1332"/>
                <a:gd name="T46" fmla="*/ 663 w 899"/>
                <a:gd name="T47" fmla="*/ 246 h 1332"/>
                <a:gd name="T48" fmla="*/ 572 w 899"/>
                <a:gd name="T49" fmla="*/ 167 h 1332"/>
                <a:gd name="T50" fmla="*/ 440 w 899"/>
                <a:gd name="T51" fmla="*/ 137 h 1332"/>
                <a:gd name="T52" fmla="*/ 306 w 899"/>
                <a:gd name="T53" fmla="*/ 169 h 1332"/>
                <a:gd name="T54" fmla="*/ 217 w 899"/>
                <a:gd name="T55" fmla="*/ 250 h 1332"/>
                <a:gd name="T56" fmla="*/ 166 w 899"/>
                <a:gd name="T57" fmla="*/ 365 h 1332"/>
                <a:gd name="T58" fmla="*/ 151 w 899"/>
                <a:gd name="T59" fmla="*/ 495 h 1332"/>
                <a:gd name="T60" fmla="*/ 167 w 899"/>
                <a:gd name="T61" fmla="*/ 630 h 1332"/>
                <a:gd name="T62" fmla="*/ 219 w 899"/>
                <a:gd name="T63" fmla="*/ 745 h 1332"/>
                <a:gd name="T64" fmla="*/ 312 w 899"/>
                <a:gd name="T65" fmla="*/ 824 h 1332"/>
                <a:gd name="T66" fmla="*/ 450 w 899"/>
                <a:gd name="T67" fmla="*/ 855 h 1332"/>
                <a:gd name="T68" fmla="*/ 584 w 899"/>
                <a:gd name="T69" fmla="*/ 823 h 1332"/>
                <a:gd name="T70" fmla="*/ 672 w 899"/>
                <a:gd name="T71" fmla="*/ 741 h 1332"/>
                <a:gd name="T72" fmla="*/ 719 w 899"/>
                <a:gd name="T73" fmla="*/ 623 h 1332"/>
                <a:gd name="T74" fmla="*/ 734 w 899"/>
                <a:gd name="T75" fmla="*/ 488 h 1332"/>
                <a:gd name="T76" fmla="*/ 716 w 899"/>
                <a:gd name="T77" fmla="*/ 358 h 1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99" h="1332">
                  <a:moveTo>
                    <a:pt x="156" y="22"/>
                  </a:moveTo>
                  <a:cubicBezTo>
                    <a:pt x="156" y="150"/>
                    <a:pt x="156" y="150"/>
                    <a:pt x="156" y="150"/>
                  </a:cubicBezTo>
                  <a:cubicBezTo>
                    <a:pt x="160" y="150"/>
                    <a:pt x="160" y="150"/>
                    <a:pt x="160" y="150"/>
                  </a:cubicBezTo>
                  <a:cubicBezTo>
                    <a:pt x="185" y="98"/>
                    <a:pt x="226" y="59"/>
                    <a:pt x="281" y="36"/>
                  </a:cubicBezTo>
                  <a:cubicBezTo>
                    <a:pt x="336" y="12"/>
                    <a:pt x="396" y="0"/>
                    <a:pt x="462" y="0"/>
                  </a:cubicBezTo>
                  <a:cubicBezTo>
                    <a:pt x="536" y="0"/>
                    <a:pt x="600" y="13"/>
                    <a:pt x="654" y="40"/>
                  </a:cubicBezTo>
                  <a:cubicBezTo>
                    <a:pt x="709" y="67"/>
                    <a:pt x="754" y="103"/>
                    <a:pt x="790" y="149"/>
                  </a:cubicBezTo>
                  <a:cubicBezTo>
                    <a:pt x="826" y="195"/>
                    <a:pt x="853" y="248"/>
                    <a:pt x="872" y="308"/>
                  </a:cubicBezTo>
                  <a:cubicBezTo>
                    <a:pt x="890" y="368"/>
                    <a:pt x="899" y="432"/>
                    <a:pt x="899" y="499"/>
                  </a:cubicBezTo>
                  <a:cubicBezTo>
                    <a:pt x="899" y="566"/>
                    <a:pt x="890" y="630"/>
                    <a:pt x="872" y="690"/>
                  </a:cubicBezTo>
                  <a:cubicBezTo>
                    <a:pt x="855" y="749"/>
                    <a:pt x="828" y="802"/>
                    <a:pt x="792" y="846"/>
                  </a:cubicBezTo>
                  <a:cubicBezTo>
                    <a:pt x="756" y="891"/>
                    <a:pt x="710" y="926"/>
                    <a:pt x="656" y="952"/>
                  </a:cubicBezTo>
                  <a:cubicBezTo>
                    <a:pt x="602" y="978"/>
                    <a:pt x="538" y="990"/>
                    <a:pt x="466" y="990"/>
                  </a:cubicBezTo>
                  <a:cubicBezTo>
                    <a:pt x="443" y="990"/>
                    <a:pt x="417" y="988"/>
                    <a:pt x="388" y="983"/>
                  </a:cubicBezTo>
                  <a:cubicBezTo>
                    <a:pt x="359" y="978"/>
                    <a:pt x="331" y="970"/>
                    <a:pt x="303" y="959"/>
                  </a:cubicBezTo>
                  <a:cubicBezTo>
                    <a:pt x="275" y="948"/>
                    <a:pt x="248" y="933"/>
                    <a:pt x="223" y="914"/>
                  </a:cubicBezTo>
                  <a:cubicBezTo>
                    <a:pt x="198" y="895"/>
                    <a:pt x="177" y="872"/>
                    <a:pt x="160" y="844"/>
                  </a:cubicBezTo>
                  <a:cubicBezTo>
                    <a:pt x="156" y="844"/>
                    <a:pt x="156" y="844"/>
                    <a:pt x="156" y="844"/>
                  </a:cubicBezTo>
                  <a:cubicBezTo>
                    <a:pt x="156" y="1332"/>
                    <a:pt x="156" y="1332"/>
                    <a:pt x="156" y="1332"/>
                  </a:cubicBezTo>
                  <a:cubicBezTo>
                    <a:pt x="0" y="1332"/>
                    <a:pt x="0" y="1332"/>
                    <a:pt x="0" y="1332"/>
                  </a:cubicBezTo>
                  <a:cubicBezTo>
                    <a:pt x="0" y="22"/>
                    <a:pt x="0" y="22"/>
                    <a:pt x="0" y="22"/>
                  </a:cubicBezTo>
                  <a:lnTo>
                    <a:pt x="156" y="22"/>
                  </a:lnTo>
                  <a:close/>
                  <a:moveTo>
                    <a:pt x="716" y="358"/>
                  </a:moveTo>
                  <a:cubicBezTo>
                    <a:pt x="705" y="316"/>
                    <a:pt x="687" y="279"/>
                    <a:pt x="663" y="246"/>
                  </a:cubicBezTo>
                  <a:cubicBezTo>
                    <a:pt x="639" y="213"/>
                    <a:pt x="609" y="186"/>
                    <a:pt x="572" y="167"/>
                  </a:cubicBezTo>
                  <a:cubicBezTo>
                    <a:pt x="534" y="147"/>
                    <a:pt x="491" y="137"/>
                    <a:pt x="440" y="137"/>
                  </a:cubicBezTo>
                  <a:cubicBezTo>
                    <a:pt x="388" y="137"/>
                    <a:pt x="343" y="148"/>
                    <a:pt x="306" y="169"/>
                  </a:cubicBezTo>
                  <a:cubicBezTo>
                    <a:pt x="270" y="189"/>
                    <a:pt x="240" y="217"/>
                    <a:pt x="217" y="250"/>
                  </a:cubicBezTo>
                  <a:cubicBezTo>
                    <a:pt x="193" y="284"/>
                    <a:pt x="177" y="322"/>
                    <a:pt x="166" y="365"/>
                  </a:cubicBezTo>
                  <a:cubicBezTo>
                    <a:pt x="156" y="408"/>
                    <a:pt x="151" y="451"/>
                    <a:pt x="151" y="495"/>
                  </a:cubicBezTo>
                  <a:cubicBezTo>
                    <a:pt x="151" y="542"/>
                    <a:pt x="156" y="587"/>
                    <a:pt x="167" y="630"/>
                  </a:cubicBezTo>
                  <a:cubicBezTo>
                    <a:pt x="178" y="673"/>
                    <a:pt x="195" y="712"/>
                    <a:pt x="219" y="745"/>
                  </a:cubicBezTo>
                  <a:cubicBezTo>
                    <a:pt x="243" y="778"/>
                    <a:pt x="274" y="804"/>
                    <a:pt x="312" y="824"/>
                  </a:cubicBezTo>
                  <a:cubicBezTo>
                    <a:pt x="350" y="845"/>
                    <a:pt x="396" y="855"/>
                    <a:pt x="450" y="855"/>
                  </a:cubicBezTo>
                  <a:cubicBezTo>
                    <a:pt x="503" y="855"/>
                    <a:pt x="548" y="844"/>
                    <a:pt x="584" y="823"/>
                  </a:cubicBezTo>
                  <a:cubicBezTo>
                    <a:pt x="620" y="803"/>
                    <a:pt x="650" y="775"/>
                    <a:pt x="672" y="741"/>
                  </a:cubicBezTo>
                  <a:cubicBezTo>
                    <a:pt x="694" y="707"/>
                    <a:pt x="709" y="668"/>
                    <a:pt x="719" y="623"/>
                  </a:cubicBezTo>
                  <a:cubicBezTo>
                    <a:pt x="729" y="579"/>
                    <a:pt x="734" y="534"/>
                    <a:pt x="734" y="488"/>
                  </a:cubicBezTo>
                  <a:cubicBezTo>
                    <a:pt x="734" y="444"/>
                    <a:pt x="728" y="401"/>
                    <a:pt x="716" y="358"/>
                  </a:cubicBezTo>
                  <a:close/>
                </a:path>
              </a:pathLst>
            </a:custGeom>
            <a:solidFill>
              <a:srgbClr val="8EC6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2" name="Rectangle 138"/>
            <p:cNvSpPr>
              <a:spLocks noChangeArrowheads="1"/>
            </p:cNvSpPr>
            <p:nvPr/>
          </p:nvSpPr>
          <p:spPr bwMode="auto">
            <a:xfrm>
              <a:off x="6061076" y="3659188"/>
              <a:ext cx="15875" cy="131763"/>
            </a:xfrm>
            <a:prstGeom prst="rect">
              <a:avLst/>
            </a:prstGeom>
            <a:solidFill>
              <a:srgbClr val="8EC6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3" name="Freeform 139"/>
            <p:cNvSpPr>
              <a:spLocks noEditPoints="1"/>
            </p:cNvSpPr>
            <p:nvPr/>
          </p:nvSpPr>
          <p:spPr bwMode="auto">
            <a:xfrm>
              <a:off x="6096001" y="3694113"/>
              <a:ext cx="90488" cy="98425"/>
            </a:xfrm>
            <a:custGeom>
              <a:avLst/>
              <a:gdLst>
                <a:gd name="T0" fmla="*/ 779 w 891"/>
                <a:gd name="T1" fmla="*/ 990 h 990"/>
                <a:gd name="T2" fmla="*/ 683 w 891"/>
                <a:gd name="T3" fmla="*/ 956 h 990"/>
                <a:gd name="T4" fmla="*/ 647 w 891"/>
                <a:gd name="T5" fmla="*/ 845 h 990"/>
                <a:gd name="T6" fmla="*/ 498 w 891"/>
                <a:gd name="T7" fmla="*/ 956 h 990"/>
                <a:gd name="T8" fmla="*/ 313 w 891"/>
                <a:gd name="T9" fmla="*/ 990 h 990"/>
                <a:gd name="T10" fmla="*/ 192 w 891"/>
                <a:gd name="T11" fmla="*/ 977 h 990"/>
                <a:gd name="T12" fmla="*/ 92 w 891"/>
                <a:gd name="T13" fmla="*/ 931 h 990"/>
                <a:gd name="T14" fmla="*/ 24 w 891"/>
                <a:gd name="T15" fmla="*/ 848 h 990"/>
                <a:gd name="T16" fmla="*/ 0 w 891"/>
                <a:gd name="T17" fmla="*/ 726 h 990"/>
                <a:gd name="T18" fmla="*/ 27 w 891"/>
                <a:gd name="T19" fmla="*/ 594 h 990"/>
                <a:gd name="T20" fmla="*/ 100 w 891"/>
                <a:gd name="T21" fmla="*/ 511 h 990"/>
                <a:gd name="T22" fmla="*/ 202 w 891"/>
                <a:gd name="T23" fmla="*/ 462 h 990"/>
                <a:gd name="T24" fmla="*/ 321 w 891"/>
                <a:gd name="T25" fmla="*/ 435 h 990"/>
                <a:gd name="T26" fmla="*/ 443 w 891"/>
                <a:gd name="T27" fmla="*/ 415 h 990"/>
                <a:gd name="T28" fmla="*/ 545 w 891"/>
                <a:gd name="T29" fmla="*/ 397 h 990"/>
                <a:gd name="T30" fmla="*/ 614 w 891"/>
                <a:gd name="T31" fmla="*/ 362 h 990"/>
                <a:gd name="T32" fmla="*/ 640 w 891"/>
                <a:gd name="T33" fmla="*/ 295 h 990"/>
                <a:gd name="T34" fmla="*/ 621 w 891"/>
                <a:gd name="T35" fmla="*/ 213 h 990"/>
                <a:gd name="T36" fmla="*/ 571 w 891"/>
                <a:gd name="T37" fmla="*/ 165 h 990"/>
                <a:gd name="T38" fmla="*/ 503 w 891"/>
                <a:gd name="T39" fmla="*/ 143 h 990"/>
                <a:gd name="T40" fmla="*/ 429 w 891"/>
                <a:gd name="T41" fmla="*/ 137 h 990"/>
                <a:gd name="T42" fmla="*/ 264 w 891"/>
                <a:gd name="T43" fmla="*/ 175 h 990"/>
                <a:gd name="T44" fmla="*/ 192 w 891"/>
                <a:gd name="T45" fmla="*/ 317 h 990"/>
                <a:gd name="T46" fmla="*/ 36 w 891"/>
                <a:gd name="T47" fmla="*/ 317 h 990"/>
                <a:gd name="T48" fmla="*/ 73 w 891"/>
                <a:gd name="T49" fmla="*/ 169 h 990"/>
                <a:gd name="T50" fmla="*/ 161 w 891"/>
                <a:gd name="T51" fmla="*/ 70 h 990"/>
                <a:gd name="T52" fmla="*/ 288 w 891"/>
                <a:gd name="T53" fmla="*/ 16 h 990"/>
                <a:gd name="T54" fmla="*/ 438 w 891"/>
                <a:gd name="T55" fmla="*/ 0 h 990"/>
                <a:gd name="T56" fmla="*/ 566 w 891"/>
                <a:gd name="T57" fmla="*/ 9 h 990"/>
                <a:gd name="T58" fmla="*/ 680 w 891"/>
                <a:gd name="T59" fmla="*/ 47 h 990"/>
                <a:gd name="T60" fmla="*/ 763 w 891"/>
                <a:gd name="T61" fmla="*/ 126 h 990"/>
                <a:gd name="T62" fmla="*/ 794 w 891"/>
                <a:gd name="T63" fmla="*/ 260 h 990"/>
                <a:gd name="T64" fmla="*/ 794 w 891"/>
                <a:gd name="T65" fmla="*/ 748 h 990"/>
                <a:gd name="T66" fmla="*/ 800 w 891"/>
                <a:gd name="T67" fmla="*/ 829 h 990"/>
                <a:gd name="T68" fmla="*/ 844 w 891"/>
                <a:gd name="T69" fmla="*/ 855 h 990"/>
                <a:gd name="T70" fmla="*/ 891 w 891"/>
                <a:gd name="T71" fmla="*/ 845 h 990"/>
                <a:gd name="T72" fmla="*/ 891 w 891"/>
                <a:gd name="T73" fmla="*/ 967 h 990"/>
                <a:gd name="T74" fmla="*/ 779 w 891"/>
                <a:gd name="T75" fmla="*/ 990 h 990"/>
                <a:gd name="T76" fmla="*/ 561 w 891"/>
                <a:gd name="T77" fmla="*/ 513 h 990"/>
                <a:gd name="T78" fmla="*/ 461 w 891"/>
                <a:gd name="T79" fmla="*/ 529 h 990"/>
                <a:gd name="T80" fmla="*/ 356 w 891"/>
                <a:gd name="T81" fmla="*/ 544 h 990"/>
                <a:gd name="T82" fmla="*/ 260 w 891"/>
                <a:gd name="T83" fmla="*/ 570 h 990"/>
                <a:gd name="T84" fmla="*/ 191 w 891"/>
                <a:gd name="T85" fmla="*/ 623 h 990"/>
                <a:gd name="T86" fmla="*/ 165 w 891"/>
                <a:gd name="T87" fmla="*/ 715 h 990"/>
                <a:gd name="T88" fmla="*/ 180 w 891"/>
                <a:gd name="T89" fmla="*/ 780 h 990"/>
                <a:gd name="T90" fmla="*/ 221 w 891"/>
                <a:gd name="T91" fmla="*/ 823 h 990"/>
                <a:gd name="T92" fmla="*/ 279 w 891"/>
                <a:gd name="T93" fmla="*/ 847 h 990"/>
                <a:gd name="T94" fmla="*/ 348 w 891"/>
                <a:gd name="T95" fmla="*/ 855 h 990"/>
                <a:gd name="T96" fmla="*/ 480 w 891"/>
                <a:gd name="T97" fmla="*/ 834 h 990"/>
                <a:gd name="T98" fmla="*/ 570 w 891"/>
                <a:gd name="T99" fmla="*/ 780 h 990"/>
                <a:gd name="T100" fmla="*/ 622 w 891"/>
                <a:gd name="T101" fmla="*/ 711 h 990"/>
                <a:gd name="T102" fmla="*/ 638 w 891"/>
                <a:gd name="T103" fmla="*/ 640 h 990"/>
                <a:gd name="T104" fmla="*/ 638 w 891"/>
                <a:gd name="T105" fmla="*/ 480 h 990"/>
                <a:gd name="T106" fmla="*/ 561 w 891"/>
                <a:gd name="T107" fmla="*/ 513 h 9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891" h="990">
                  <a:moveTo>
                    <a:pt x="779" y="990"/>
                  </a:moveTo>
                  <a:cubicBezTo>
                    <a:pt x="739" y="990"/>
                    <a:pt x="707" y="979"/>
                    <a:pt x="683" y="956"/>
                  </a:cubicBezTo>
                  <a:cubicBezTo>
                    <a:pt x="659" y="934"/>
                    <a:pt x="647" y="897"/>
                    <a:pt x="647" y="845"/>
                  </a:cubicBezTo>
                  <a:cubicBezTo>
                    <a:pt x="604" y="897"/>
                    <a:pt x="555" y="934"/>
                    <a:pt x="498" y="956"/>
                  </a:cubicBezTo>
                  <a:cubicBezTo>
                    <a:pt x="441" y="979"/>
                    <a:pt x="379" y="990"/>
                    <a:pt x="313" y="990"/>
                  </a:cubicBezTo>
                  <a:cubicBezTo>
                    <a:pt x="271" y="990"/>
                    <a:pt x="230" y="986"/>
                    <a:pt x="192" y="977"/>
                  </a:cubicBezTo>
                  <a:cubicBezTo>
                    <a:pt x="154" y="967"/>
                    <a:pt x="121" y="952"/>
                    <a:pt x="92" y="931"/>
                  </a:cubicBezTo>
                  <a:cubicBezTo>
                    <a:pt x="64" y="909"/>
                    <a:pt x="41" y="882"/>
                    <a:pt x="24" y="848"/>
                  </a:cubicBezTo>
                  <a:cubicBezTo>
                    <a:pt x="8" y="815"/>
                    <a:pt x="0" y="774"/>
                    <a:pt x="0" y="726"/>
                  </a:cubicBezTo>
                  <a:cubicBezTo>
                    <a:pt x="0" y="672"/>
                    <a:pt x="9" y="628"/>
                    <a:pt x="27" y="594"/>
                  </a:cubicBezTo>
                  <a:cubicBezTo>
                    <a:pt x="46" y="560"/>
                    <a:pt x="70" y="532"/>
                    <a:pt x="100" y="511"/>
                  </a:cubicBezTo>
                  <a:cubicBezTo>
                    <a:pt x="130" y="489"/>
                    <a:pt x="164" y="473"/>
                    <a:pt x="202" y="462"/>
                  </a:cubicBezTo>
                  <a:cubicBezTo>
                    <a:pt x="241" y="451"/>
                    <a:pt x="280" y="442"/>
                    <a:pt x="321" y="435"/>
                  </a:cubicBezTo>
                  <a:cubicBezTo>
                    <a:pt x="363" y="426"/>
                    <a:pt x="404" y="420"/>
                    <a:pt x="443" y="415"/>
                  </a:cubicBezTo>
                  <a:cubicBezTo>
                    <a:pt x="481" y="411"/>
                    <a:pt x="515" y="405"/>
                    <a:pt x="545" y="397"/>
                  </a:cubicBezTo>
                  <a:cubicBezTo>
                    <a:pt x="574" y="389"/>
                    <a:pt x="597" y="377"/>
                    <a:pt x="614" y="362"/>
                  </a:cubicBezTo>
                  <a:cubicBezTo>
                    <a:pt x="631" y="347"/>
                    <a:pt x="640" y="324"/>
                    <a:pt x="640" y="295"/>
                  </a:cubicBezTo>
                  <a:cubicBezTo>
                    <a:pt x="640" y="261"/>
                    <a:pt x="633" y="233"/>
                    <a:pt x="621" y="213"/>
                  </a:cubicBezTo>
                  <a:cubicBezTo>
                    <a:pt x="608" y="192"/>
                    <a:pt x="591" y="176"/>
                    <a:pt x="571" y="165"/>
                  </a:cubicBezTo>
                  <a:cubicBezTo>
                    <a:pt x="551" y="154"/>
                    <a:pt x="528" y="147"/>
                    <a:pt x="503" y="143"/>
                  </a:cubicBezTo>
                  <a:cubicBezTo>
                    <a:pt x="478" y="139"/>
                    <a:pt x="453" y="137"/>
                    <a:pt x="429" y="137"/>
                  </a:cubicBezTo>
                  <a:cubicBezTo>
                    <a:pt x="363" y="137"/>
                    <a:pt x="308" y="150"/>
                    <a:pt x="264" y="175"/>
                  </a:cubicBezTo>
                  <a:cubicBezTo>
                    <a:pt x="220" y="200"/>
                    <a:pt x="196" y="247"/>
                    <a:pt x="192" y="317"/>
                  </a:cubicBezTo>
                  <a:cubicBezTo>
                    <a:pt x="36" y="317"/>
                    <a:pt x="36" y="317"/>
                    <a:pt x="36" y="317"/>
                  </a:cubicBezTo>
                  <a:cubicBezTo>
                    <a:pt x="39" y="258"/>
                    <a:pt x="51" y="209"/>
                    <a:pt x="73" y="169"/>
                  </a:cubicBezTo>
                  <a:cubicBezTo>
                    <a:pt x="95" y="128"/>
                    <a:pt x="124" y="95"/>
                    <a:pt x="161" y="70"/>
                  </a:cubicBezTo>
                  <a:cubicBezTo>
                    <a:pt x="198" y="45"/>
                    <a:pt x="240" y="27"/>
                    <a:pt x="288" y="16"/>
                  </a:cubicBezTo>
                  <a:cubicBezTo>
                    <a:pt x="335" y="5"/>
                    <a:pt x="386" y="0"/>
                    <a:pt x="438" y="0"/>
                  </a:cubicBezTo>
                  <a:cubicBezTo>
                    <a:pt x="481" y="0"/>
                    <a:pt x="523" y="3"/>
                    <a:pt x="566" y="9"/>
                  </a:cubicBezTo>
                  <a:cubicBezTo>
                    <a:pt x="608" y="15"/>
                    <a:pt x="646" y="28"/>
                    <a:pt x="680" y="47"/>
                  </a:cubicBezTo>
                  <a:cubicBezTo>
                    <a:pt x="714" y="66"/>
                    <a:pt x="742" y="92"/>
                    <a:pt x="763" y="126"/>
                  </a:cubicBezTo>
                  <a:cubicBezTo>
                    <a:pt x="784" y="161"/>
                    <a:pt x="794" y="205"/>
                    <a:pt x="794" y="260"/>
                  </a:cubicBezTo>
                  <a:cubicBezTo>
                    <a:pt x="794" y="748"/>
                    <a:pt x="794" y="748"/>
                    <a:pt x="794" y="748"/>
                  </a:cubicBezTo>
                  <a:cubicBezTo>
                    <a:pt x="794" y="785"/>
                    <a:pt x="796" y="812"/>
                    <a:pt x="800" y="829"/>
                  </a:cubicBezTo>
                  <a:cubicBezTo>
                    <a:pt x="805" y="846"/>
                    <a:pt x="819" y="855"/>
                    <a:pt x="844" y="855"/>
                  </a:cubicBezTo>
                  <a:cubicBezTo>
                    <a:pt x="857" y="855"/>
                    <a:pt x="873" y="852"/>
                    <a:pt x="891" y="845"/>
                  </a:cubicBezTo>
                  <a:cubicBezTo>
                    <a:pt x="891" y="967"/>
                    <a:pt x="891" y="967"/>
                    <a:pt x="891" y="967"/>
                  </a:cubicBezTo>
                  <a:cubicBezTo>
                    <a:pt x="864" y="982"/>
                    <a:pt x="827" y="990"/>
                    <a:pt x="779" y="990"/>
                  </a:cubicBezTo>
                  <a:close/>
                  <a:moveTo>
                    <a:pt x="561" y="513"/>
                  </a:moveTo>
                  <a:cubicBezTo>
                    <a:pt x="529" y="519"/>
                    <a:pt x="496" y="525"/>
                    <a:pt x="461" y="529"/>
                  </a:cubicBezTo>
                  <a:cubicBezTo>
                    <a:pt x="426" y="533"/>
                    <a:pt x="391" y="538"/>
                    <a:pt x="356" y="544"/>
                  </a:cubicBezTo>
                  <a:cubicBezTo>
                    <a:pt x="320" y="549"/>
                    <a:pt x="288" y="558"/>
                    <a:pt x="260" y="570"/>
                  </a:cubicBezTo>
                  <a:cubicBezTo>
                    <a:pt x="232" y="583"/>
                    <a:pt x="209" y="600"/>
                    <a:pt x="191" y="623"/>
                  </a:cubicBezTo>
                  <a:cubicBezTo>
                    <a:pt x="174" y="645"/>
                    <a:pt x="165" y="676"/>
                    <a:pt x="165" y="715"/>
                  </a:cubicBezTo>
                  <a:cubicBezTo>
                    <a:pt x="165" y="741"/>
                    <a:pt x="170" y="763"/>
                    <a:pt x="180" y="780"/>
                  </a:cubicBezTo>
                  <a:cubicBezTo>
                    <a:pt x="191" y="798"/>
                    <a:pt x="204" y="812"/>
                    <a:pt x="221" y="823"/>
                  </a:cubicBezTo>
                  <a:cubicBezTo>
                    <a:pt x="237" y="834"/>
                    <a:pt x="257" y="842"/>
                    <a:pt x="279" y="847"/>
                  </a:cubicBezTo>
                  <a:cubicBezTo>
                    <a:pt x="302" y="852"/>
                    <a:pt x="325" y="855"/>
                    <a:pt x="348" y="855"/>
                  </a:cubicBezTo>
                  <a:cubicBezTo>
                    <a:pt x="400" y="855"/>
                    <a:pt x="444" y="848"/>
                    <a:pt x="480" y="834"/>
                  </a:cubicBezTo>
                  <a:cubicBezTo>
                    <a:pt x="517" y="820"/>
                    <a:pt x="547" y="802"/>
                    <a:pt x="570" y="780"/>
                  </a:cubicBezTo>
                  <a:cubicBezTo>
                    <a:pt x="593" y="759"/>
                    <a:pt x="611" y="736"/>
                    <a:pt x="622" y="711"/>
                  </a:cubicBezTo>
                  <a:cubicBezTo>
                    <a:pt x="633" y="686"/>
                    <a:pt x="638" y="662"/>
                    <a:pt x="638" y="640"/>
                  </a:cubicBezTo>
                  <a:cubicBezTo>
                    <a:pt x="638" y="480"/>
                    <a:pt x="638" y="480"/>
                    <a:pt x="638" y="480"/>
                  </a:cubicBezTo>
                  <a:cubicBezTo>
                    <a:pt x="618" y="495"/>
                    <a:pt x="593" y="506"/>
                    <a:pt x="561" y="513"/>
                  </a:cubicBezTo>
                  <a:close/>
                </a:path>
              </a:pathLst>
            </a:custGeom>
            <a:solidFill>
              <a:srgbClr val="8EC6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4" name="Freeform 140"/>
            <p:cNvSpPr>
              <a:spLocks/>
            </p:cNvSpPr>
            <p:nvPr/>
          </p:nvSpPr>
          <p:spPr bwMode="auto">
            <a:xfrm>
              <a:off x="6189663" y="3667125"/>
              <a:ext cx="50800" cy="123825"/>
            </a:xfrm>
            <a:custGeom>
              <a:avLst/>
              <a:gdLst>
                <a:gd name="T0" fmla="*/ 506 w 506"/>
                <a:gd name="T1" fmla="*/ 285 h 1233"/>
                <a:gd name="T2" fmla="*/ 506 w 506"/>
                <a:gd name="T3" fmla="*/ 422 h 1233"/>
                <a:gd name="T4" fmla="*/ 317 w 506"/>
                <a:gd name="T5" fmla="*/ 422 h 1233"/>
                <a:gd name="T6" fmla="*/ 317 w 506"/>
                <a:gd name="T7" fmla="*/ 1011 h 1233"/>
                <a:gd name="T8" fmla="*/ 322 w 506"/>
                <a:gd name="T9" fmla="*/ 1055 h 1233"/>
                <a:gd name="T10" fmla="*/ 339 w 506"/>
                <a:gd name="T11" fmla="*/ 1081 h 1233"/>
                <a:gd name="T12" fmla="*/ 375 w 506"/>
                <a:gd name="T13" fmla="*/ 1093 h 1233"/>
                <a:gd name="T14" fmla="*/ 435 w 506"/>
                <a:gd name="T15" fmla="*/ 1096 h 1233"/>
                <a:gd name="T16" fmla="*/ 506 w 506"/>
                <a:gd name="T17" fmla="*/ 1096 h 1233"/>
                <a:gd name="T18" fmla="*/ 506 w 506"/>
                <a:gd name="T19" fmla="*/ 1233 h 1233"/>
                <a:gd name="T20" fmla="*/ 387 w 506"/>
                <a:gd name="T21" fmla="*/ 1233 h 1233"/>
                <a:gd name="T22" fmla="*/ 283 w 506"/>
                <a:gd name="T23" fmla="*/ 1225 h 1233"/>
                <a:gd name="T24" fmla="*/ 213 w 506"/>
                <a:gd name="T25" fmla="*/ 1195 h 1233"/>
                <a:gd name="T26" fmla="*/ 174 w 506"/>
                <a:gd name="T27" fmla="*/ 1132 h 1233"/>
                <a:gd name="T28" fmla="*/ 161 w 506"/>
                <a:gd name="T29" fmla="*/ 1026 h 1233"/>
                <a:gd name="T30" fmla="*/ 161 w 506"/>
                <a:gd name="T31" fmla="*/ 422 h 1233"/>
                <a:gd name="T32" fmla="*/ 0 w 506"/>
                <a:gd name="T33" fmla="*/ 422 h 1233"/>
                <a:gd name="T34" fmla="*/ 0 w 506"/>
                <a:gd name="T35" fmla="*/ 285 h 1233"/>
                <a:gd name="T36" fmla="*/ 161 w 506"/>
                <a:gd name="T37" fmla="*/ 285 h 1233"/>
                <a:gd name="T38" fmla="*/ 161 w 506"/>
                <a:gd name="T39" fmla="*/ 0 h 1233"/>
                <a:gd name="T40" fmla="*/ 317 w 506"/>
                <a:gd name="T41" fmla="*/ 0 h 1233"/>
                <a:gd name="T42" fmla="*/ 317 w 506"/>
                <a:gd name="T43" fmla="*/ 285 h 1233"/>
                <a:gd name="T44" fmla="*/ 506 w 506"/>
                <a:gd name="T45" fmla="*/ 285 h 1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06" h="1233">
                  <a:moveTo>
                    <a:pt x="506" y="285"/>
                  </a:moveTo>
                  <a:cubicBezTo>
                    <a:pt x="506" y="422"/>
                    <a:pt x="506" y="422"/>
                    <a:pt x="506" y="422"/>
                  </a:cubicBezTo>
                  <a:cubicBezTo>
                    <a:pt x="317" y="422"/>
                    <a:pt x="317" y="422"/>
                    <a:pt x="317" y="422"/>
                  </a:cubicBezTo>
                  <a:cubicBezTo>
                    <a:pt x="317" y="1011"/>
                    <a:pt x="317" y="1011"/>
                    <a:pt x="317" y="1011"/>
                  </a:cubicBezTo>
                  <a:cubicBezTo>
                    <a:pt x="317" y="1030"/>
                    <a:pt x="319" y="1044"/>
                    <a:pt x="322" y="1055"/>
                  </a:cubicBezTo>
                  <a:cubicBezTo>
                    <a:pt x="325" y="1066"/>
                    <a:pt x="331" y="1075"/>
                    <a:pt x="339" y="1081"/>
                  </a:cubicBezTo>
                  <a:cubicBezTo>
                    <a:pt x="348" y="1087"/>
                    <a:pt x="360" y="1091"/>
                    <a:pt x="375" y="1093"/>
                  </a:cubicBezTo>
                  <a:cubicBezTo>
                    <a:pt x="390" y="1095"/>
                    <a:pt x="410" y="1096"/>
                    <a:pt x="435" y="1096"/>
                  </a:cubicBezTo>
                  <a:cubicBezTo>
                    <a:pt x="506" y="1096"/>
                    <a:pt x="506" y="1096"/>
                    <a:pt x="506" y="1096"/>
                  </a:cubicBezTo>
                  <a:cubicBezTo>
                    <a:pt x="506" y="1233"/>
                    <a:pt x="506" y="1233"/>
                    <a:pt x="506" y="1233"/>
                  </a:cubicBezTo>
                  <a:cubicBezTo>
                    <a:pt x="387" y="1233"/>
                    <a:pt x="387" y="1233"/>
                    <a:pt x="387" y="1233"/>
                  </a:cubicBezTo>
                  <a:cubicBezTo>
                    <a:pt x="346" y="1233"/>
                    <a:pt x="312" y="1230"/>
                    <a:pt x="283" y="1225"/>
                  </a:cubicBezTo>
                  <a:cubicBezTo>
                    <a:pt x="254" y="1219"/>
                    <a:pt x="231" y="1209"/>
                    <a:pt x="213" y="1195"/>
                  </a:cubicBezTo>
                  <a:cubicBezTo>
                    <a:pt x="196" y="1180"/>
                    <a:pt x="183" y="1159"/>
                    <a:pt x="174" y="1132"/>
                  </a:cubicBezTo>
                  <a:cubicBezTo>
                    <a:pt x="165" y="1105"/>
                    <a:pt x="161" y="1070"/>
                    <a:pt x="161" y="1026"/>
                  </a:cubicBezTo>
                  <a:cubicBezTo>
                    <a:pt x="161" y="422"/>
                    <a:pt x="161" y="422"/>
                    <a:pt x="161" y="422"/>
                  </a:cubicBezTo>
                  <a:cubicBezTo>
                    <a:pt x="0" y="422"/>
                    <a:pt x="0" y="422"/>
                    <a:pt x="0" y="422"/>
                  </a:cubicBezTo>
                  <a:cubicBezTo>
                    <a:pt x="0" y="285"/>
                    <a:pt x="0" y="285"/>
                    <a:pt x="0" y="285"/>
                  </a:cubicBezTo>
                  <a:cubicBezTo>
                    <a:pt x="161" y="285"/>
                    <a:pt x="161" y="285"/>
                    <a:pt x="161" y="285"/>
                  </a:cubicBezTo>
                  <a:cubicBezTo>
                    <a:pt x="161" y="0"/>
                    <a:pt x="161" y="0"/>
                    <a:pt x="161" y="0"/>
                  </a:cubicBezTo>
                  <a:cubicBezTo>
                    <a:pt x="317" y="0"/>
                    <a:pt x="317" y="0"/>
                    <a:pt x="317" y="0"/>
                  </a:cubicBezTo>
                  <a:cubicBezTo>
                    <a:pt x="317" y="285"/>
                    <a:pt x="317" y="285"/>
                    <a:pt x="317" y="285"/>
                  </a:cubicBezTo>
                  <a:lnTo>
                    <a:pt x="506" y="285"/>
                  </a:lnTo>
                  <a:close/>
                </a:path>
              </a:pathLst>
            </a:custGeom>
            <a:solidFill>
              <a:srgbClr val="8EC6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5" name="Freeform 141"/>
            <p:cNvSpPr>
              <a:spLocks/>
            </p:cNvSpPr>
            <p:nvPr/>
          </p:nvSpPr>
          <p:spPr bwMode="auto">
            <a:xfrm>
              <a:off x="6249988" y="3657600"/>
              <a:ext cx="52388" cy="133350"/>
            </a:xfrm>
            <a:custGeom>
              <a:avLst/>
              <a:gdLst>
                <a:gd name="T0" fmla="*/ 0 w 523"/>
                <a:gd name="T1" fmla="*/ 513 h 1324"/>
                <a:gd name="T2" fmla="*/ 0 w 523"/>
                <a:gd name="T3" fmla="*/ 376 h 1324"/>
                <a:gd name="T4" fmla="*/ 160 w 523"/>
                <a:gd name="T5" fmla="*/ 376 h 1324"/>
                <a:gd name="T6" fmla="*/ 160 w 523"/>
                <a:gd name="T7" fmla="*/ 235 h 1324"/>
                <a:gd name="T8" fmla="*/ 227 w 523"/>
                <a:gd name="T9" fmla="*/ 59 h 1324"/>
                <a:gd name="T10" fmla="*/ 422 w 523"/>
                <a:gd name="T11" fmla="*/ 0 h 1324"/>
                <a:gd name="T12" fmla="*/ 473 w 523"/>
                <a:gd name="T13" fmla="*/ 3 h 1324"/>
                <a:gd name="T14" fmla="*/ 523 w 523"/>
                <a:gd name="T15" fmla="*/ 14 h 1324"/>
                <a:gd name="T16" fmla="*/ 523 w 523"/>
                <a:gd name="T17" fmla="*/ 150 h 1324"/>
                <a:gd name="T18" fmla="*/ 479 w 523"/>
                <a:gd name="T19" fmla="*/ 140 h 1324"/>
                <a:gd name="T20" fmla="*/ 435 w 523"/>
                <a:gd name="T21" fmla="*/ 137 h 1324"/>
                <a:gd name="T22" fmla="*/ 347 w 523"/>
                <a:gd name="T23" fmla="*/ 159 h 1324"/>
                <a:gd name="T24" fmla="*/ 316 w 523"/>
                <a:gd name="T25" fmla="*/ 244 h 1324"/>
                <a:gd name="T26" fmla="*/ 316 w 523"/>
                <a:gd name="T27" fmla="*/ 376 h 1324"/>
                <a:gd name="T28" fmla="*/ 499 w 523"/>
                <a:gd name="T29" fmla="*/ 376 h 1324"/>
                <a:gd name="T30" fmla="*/ 499 w 523"/>
                <a:gd name="T31" fmla="*/ 513 h 1324"/>
                <a:gd name="T32" fmla="*/ 316 w 523"/>
                <a:gd name="T33" fmla="*/ 513 h 1324"/>
                <a:gd name="T34" fmla="*/ 316 w 523"/>
                <a:gd name="T35" fmla="*/ 1324 h 1324"/>
                <a:gd name="T36" fmla="*/ 160 w 523"/>
                <a:gd name="T37" fmla="*/ 1324 h 1324"/>
                <a:gd name="T38" fmla="*/ 160 w 523"/>
                <a:gd name="T39" fmla="*/ 513 h 1324"/>
                <a:gd name="T40" fmla="*/ 0 w 523"/>
                <a:gd name="T41" fmla="*/ 513 h 1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23" h="1324">
                  <a:moveTo>
                    <a:pt x="0" y="513"/>
                  </a:moveTo>
                  <a:cubicBezTo>
                    <a:pt x="0" y="376"/>
                    <a:pt x="0" y="376"/>
                    <a:pt x="0" y="376"/>
                  </a:cubicBezTo>
                  <a:cubicBezTo>
                    <a:pt x="160" y="376"/>
                    <a:pt x="160" y="376"/>
                    <a:pt x="160" y="376"/>
                  </a:cubicBezTo>
                  <a:cubicBezTo>
                    <a:pt x="160" y="235"/>
                    <a:pt x="160" y="235"/>
                    <a:pt x="160" y="235"/>
                  </a:cubicBezTo>
                  <a:cubicBezTo>
                    <a:pt x="160" y="157"/>
                    <a:pt x="182" y="99"/>
                    <a:pt x="227" y="59"/>
                  </a:cubicBezTo>
                  <a:cubicBezTo>
                    <a:pt x="271" y="20"/>
                    <a:pt x="337" y="0"/>
                    <a:pt x="422" y="0"/>
                  </a:cubicBezTo>
                  <a:cubicBezTo>
                    <a:pt x="437" y="0"/>
                    <a:pt x="454" y="1"/>
                    <a:pt x="473" y="3"/>
                  </a:cubicBezTo>
                  <a:cubicBezTo>
                    <a:pt x="492" y="6"/>
                    <a:pt x="508" y="10"/>
                    <a:pt x="523" y="14"/>
                  </a:cubicBezTo>
                  <a:cubicBezTo>
                    <a:pt x="523" y="150"/>
                    <a:pt x="523" y="150"/>
                    <a:pt x="523" y="150"/>
                  </a:cubicBezTo>
                  <a:cubicBezTo>
                    <a:pt x="510" y="145"/>
                    <a:pt x="495" y="142"/>
                    <a:pt x="479" y="140"/>
                  </a:cubicBezTo>
                  <a:cubicBezTo>
                    <a:pt x="463" y="138"/>
                    <a:pt x="448" y="137"/>
                    <a:pt x="435" y="137"/>
                  </a:cubicBezTo>
                  <a:cubicBezTo>
                    <a:pt x="397" y="137"/>
                    <a:pt x="368" y="145"/>
                    <a:pt x="347" y="159"/>
                  </a:cubicBezTo>
                  <a:cubicBezTo>
                    <a:pt x="326" y="174"/>
                    <a:pt x="316" y="202"/>
                    <a:pt x="316" y="244"/>
                  </a:cubicBezTo>
                  <a:cubicBezTo>
                    <a:pt x="316" y="376"/>
                    <a:pt x="316" y="376"/>
                    <a:pt x="316" y="376"/>
                  </a:cubicBezTo>
                  <a:cubicBezTo>
                    <a:pt x="499" y="376"/>
                    <a:pt x="499" y="376"/>
                    <a:pt x="499" y="376"/>
                  </a:cubicBezTo>
                  <a:cubicBezTo>
                    <a:pt x="499" y="513"/>
                    <a:pt x="499" y="513"/>
                    <a:pt x="499" y="513"/>
                  </a:cubicBezTo>
                  <a:cubicBezTo>
                    <a:pt x="316" y="513"/>
                    <a:pt x="316" y="513"/>
                    <a:pt x="316" y="513"/>
                  </a:cubicBezTo>
                  <a:cubicBezTo>
                    <a:pt x="316" y="1324"/>
                    <a:pt x="316" y="1324"/>
                    <a:pt x="316" y="1324"/>
                  </a:cubicBezTo>
                  <a:cubicBezTo>
                    <a:pt x="160" y="1324"/>
                    <a:pt x="160" y="1324"/>
                    <a:pt x="160" y="1324"/>
                  </a:cubicBezTo>
                  <a:cubicBezTo>
                    <a:pt x="160" y="513"/>
                    <a:pt x="160" y="513"/>
                    <a:pt x="160" y="513"/>
                  </a:cubicBezTo>
                  <a:lnTo>
                    <a:pt x="0" y="513"/>
                  </a:lnTo>
                  <a:close/>
                </a:path>
              </a:pathLst>
            </a:custGeom>
            <a:solidFill>
              <a:srgbClr val="8EC6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6" name="Freeform 142"/>
            <p:cNvSpPr>
              <a:spLocks noEditPoints="1"/>
            </p:cNvSpPr>
            <p:nvPr/>
          </p:nvSpPr>
          <p:spPr bwMode="auto">
            <a:xfrm>
              <a:off x="6308726" y="3694113"/>
              <a:ext cx="92075" cy="98425"/>
            </a:xfrm>
            <a:custGeom>
              <a:avLst/>
              <a:gdLst>
                <a:gd name="T0" fmla="*/ 29 w 921"/>
                <a:gd name="T1" fmla="*/ 302 h 990"/>
                <a:gd name="T2" fmla="*/ 117 w 921"/>
                <a:gd name="T3" fmla="*/ 144 h 990"/>
                <a:gd name="T4" fmla="*/ 262 w 921"/>
                <a:gd name="T5" fmla="*/ 38 h 990"/>
                <a:gd name="T6" fmla="*/ 460 w 921"/>
                <a:gd name="T7" fmla="*/ 0 h 990"/>
                <a:gd name="T8" fmla="*/ 659 w 921"/>
                <a:gd name="T9" fmla="*/ 38 h 990"/>
                <a:gd name="T10" fmla="*/ 803 w 921"/>
                <a:gd name="T11" fmla="*/ 144 h 990"/>
                <a:gd name="T12" fmla="*/ 891 w 921"/>
                <a:gd name="T13" fmla="*/ 302 h 990"/>
                <a:gd name="T14" fmla="*/ 921 w 921"/>
                <a:gd name="T15" fmla="*/ 497 h 990"/>
                <a:gd name="T16" fmla="*/ 891 w 921"/>
                <a:gd name="T17" fmla="*/ 691 h 990"/>
                <a:gd name="T18" fmla="*/ 803 w 921"/>
                <a:gd name="T19" fmla="*/ 848 h 990"/>
                <a:gd name="T20" fmla="*/ 659 w 921"/>
                <a:gd name="T21" fmla="*/ 953 h 990"/>
                <a:gd name="T22" fmla="*/ 460 w 921"/>
                <a:gd name="T23" fmla="*/ 990 h 990"/>
                <a:gd name="T24" fmla="*/ 262 w 921"/>
                <a:gd name="T25" fmla="*/ 953 h 990"/>
                <a:gd name="T26" fmla="*/ 117 w 921"/>
                <a:gd name="T27" fmla="*/ 848 h 990"/>
                <a:gd name="T28" fmla="*/ 29 w 921"/>
                <a:gd name="T29" fmla="*/ 691 h 990"/>
                <a:gd name="T30" fmla="*/ 0 w 921"/>
                <a:gd name="T31" fmla="*/ 497 h 990"/>
                <a:gd name="T32" fmla="*/ 29 w 921"/>
                <a:gd name="T33" fmla="*/ 302 h 990"/>
                <a:gd name="T34" fmla="*/ 188 w 921"/>
                <a:gd name="T35" fmla="*/ 650 h 990"/>
                <a:gd name="T36" fmla="*/ 251 w 921"/>
                <a:gd name="T37" fmla="*/ 762 h 990"/>
                <a:gd name="T38" fmla="*/ 345 w 921"/>
                <a:gd name="T39" fmla="*/ 831 h 990"/>
                <a:gd name="T40" fmla="*/ 460 w 921"/>
                <a:gd name="T41" fmla="*/ 855 h 990"/>
                <a:gd name="T42" fmla="*/ 575 w 921"/>
                <a:gd name="T43" fmla="*/ 831 h 990"/>
                <a:gd name="T44" fmla="*/ 669 w 921"/>
                <a:gd name="T45" fmla="*/ 762 h 990"/>
                <a:gd name="T46" fmla="*/ 733 w 921"/>
                <a:gd name="T47" fmla="*/ 650 h 990"/>
                <a:gd name="T48" fmla="*/ 755 w 921"/>
                <a:gd name="T49" fmla="*/ 497 h 990"/>
                <a:gd name="T50" fmla="*/ 733 w 921"/>
                <a:gd name="T51" fmla="*/ 344 h 990"/>
                <a:gd name="T52" fmla="*/ 669 w 921"/>
                <a:gd name="T53" fmla="*/ 231 h 990"/>
                <a:gd name="T54" fmla="*/ 575 w 921"/>
                <a:gd name="T55" fmla="*/ 161 h 990"/>
                <a:gd name="T56" fmla="*/ 460 w 921"/>
                <a:gd name="T57" fmla="*/ 137 h 990"/>
                <a:gd name="T58" fmla="*/ 345 w 921"/>
                <a:gd name="T59" fmla="*/ 161 h 990"/>
                <a:gd name="T60" fmla="*/ 251 w 921"/>
                <a:gd name="T61" fmla="*/ 231 h 990"/>
                <a:gd name="T62" fmla="*/ 188 w 921"/>
                <a:gd name="T63" fmla="*/ 344 h 990"/>
                <a:gd name="T64" fmla="*/ 165 w 921"/>
                <a:gd name="T65" fmla="*/ 497 h 990"/>
                <a:gd name="T66" fmla="*/ 188 w 921"/>
                <a:gd name="T67" fmla="*/ 650 h 9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21" h="990">
                  <a:moveTo>
                    <a:pt x="29" y="302"/>
                  </a:moveTo>
                  <a:cubicBezTo>
                    <a:pt x="49" y="241"/>
                    <a:pt x="78" y="188"/>
                    <a:pt x="117" y="144"/>
                  </a:cubicBezTo>
                  <a:cubicBezTo>
                    <a:pt x="156" y="99"/>
                    <a:pt x="204" y="64"/>
                    <a:pt x="262" y="38"/>
                  </a:cubicBezTo>
                  <a:cubicBezTo>
                    <a:pt x="319" y="13"/>
                    <a:pt x="385" y="0"/>
                    <a:pt x="460" y="0"/>
                  </a:cubicBezTo>
                  <a:cubicBezTo>
                    <a:pt x="536" y="0"/>
                    <a:pt x="602" y="13"/>
                    <a:pt x="659" y="38"/>
                  </a:cubicBezTo>
                  <a:cubicBezTo>
                    <a:pt x="716" y="64"/>
                    <a:pt x="764" y="99"/>
                    <a:pt x="803" y="144"/>
                  </a:cubicBezTo>
                  <a:cubicBezTo>
                    <a:pt x="842" y="188"/>
                    <a:pt x="872" y="241"/>
                    <a:pt x="891" y="302"/>
                  </a:cubicBezTo>
                  <a:cubicBezTo>
                    <a:pt x="911" y="362"/>
                    <a:pt x="921" y="427"/>
                    <a:pt x="921" y="497"/>
                  </a:cubicBezTo>
                  <a:cubicBezTo>
                    <a:pt x="921" y="567"/>
                    <a:pt x="911" y="631"/>
                    <a:pt x="891" y="691"/>
                  </a:cubicBezTo>
                  <a:cubicBezTo>
                    <a:pt x="872" y="751"/>
                    <a:pt x="842" y="804"/>
                    <a:pt x="803" y="848"/>
                  </a:cubicBezTo>
                  <a:cubicBezTo>
                    <a:pt x="764" y="893"/>
                    <a:pt x="716" y="928"/>
                    <a:pt x="659" y="953"/>
                  </a:cubicBezTo>
                  <a:cubicBezTo>
                    <a:pt x="602" y="978"/>
                    <a:pt x="536" y="990"/>
                    <a:pt x="460" y="990"/>
                  </a:cubicBezTo>
                  <a:cubicBezTo>
                    <a:pt x="385" y="990"/>
                    <a:pt x="319" y="978"/>
                    <a:pt x="262" y="953"/>
                  </a:cubicBezTo>
                  <a:cubicBezTo>
                    <a:pt x="204" y="928"/>
                    <a:pt x="156" y="893"/>
                    <a:pt x="117" y="848"/>
                  </a:cubicBezTo>
                  <a:cubicBezTo>
                    <a:pt x="78" y="804"/>
                    <a:pt x="49" y="751"/>
                    <a:pt x="29" y="691"/>
                  </a:cubicBezTo>
                  <a:cubicBezTo>
                    <a:pt x="9" y="631"/>
                    <a:pt x="0" y="567"/>
                    <a:pt x="0" y="497"/>
                  </a:cubicBezTo>
                  <a:cubicBezTo>
                    <a:pt x="0" y="427"/>
                    <a:pt x="9" y="362"/>
                    <a:pt x="29" y="302"/>
                  </a:cubicBezTo>
                  <a:close/>
                  <a:moveTo>
                    <a:pt x="188" y="650"/>
                  </a:moveTo>
                  <a:cubicBezTo>
                    <a:pt x="203" y="695"/>
                    <a:pt x="224" y="732"/>
                    <a:pt x="251" y="762"/>
                  </a:cubicBezTo>
                  <a:cubicBezTo>
                    <a:pt x="278" y="792"/>
                    <a:pt x="309" y="815"/>
                    <a:pt x="345" y="831"/>
                  </a:cubicBezTo>
                  <a:cubicBezTo>
                    <a:pt x="381" y="847"/>
                    <a:pt x="420" y="855"/>
                    <a:pt x="460" y="855"/>
                  </a:cubicBezTo>
                  <a:cubicBezTo>
                    <a:pt x="500" y="855"/>
                    <a:pt x="539" y="847"/>
                    <a:pt x="575" y="831"/>
                  </a:cubicBezTo>
                  <a:cubicBezTo>
                    <a:pt x="611" y="815"/>
                    <a:pt x="642" y="792"/>
                    <a:pt x="669" y="762"/>
                  </a:cubicBezTo>
                  <a:cubicBezTo>
                    <a:pt x="696" y="732"/>
                    <a:pt x="717" y="695"/>
                    <a:pt x="733" y="650"/>
                  </a:cubicBezTo>
                  <a:cubicBezTo>
                    <a:pt x="748" y="605"/>
                    <a:pt x="755" y="554"/>
                    <a:pt x="755" y="497"/>
                  </a:cubicBezTo>
                  <a:cubicBezTo>
                    <a:pt x="755" y="439"/>
                    <a:pt x="748" y="388"/>
                    <a:pt x="733" y="344"/>
                  </a:cubicBezTo>
                  <a:cubicBezTo>
                    <a:pt x="717" y="299"/>
                    <a:pt x="696" y="261"/>
                    <a:pt x="669" y="231"/>
                  </a:cubicBezTo>
                  <a:cubicBezTo>
                    <a:pt x="642" y="200"/>
                    <a:pt x="611" y="177"/>
                    <a:pt x="575" y="161"/>
                  </a:cubicBezTo>
                  <a:cubicBezTo>
                    <a:pt x="539" y="145"/>
                    <a:pt x="500" y="137"/>
                    <a:pt x="460" y="137"/>
                  </a:cubicBezTo>
                  <a:cubicBezTo>
                    <a:pt x="420" y="137"/>
                    <a:pt x="381" y="145"/>
                    <a:pt x="345" y="161"/>
                  </a:cubicBezTo>
                  <a:cubicBezTo>
                    <a:pt x="309" y="177"/>
                    <a:pt x="278" y="200"/>
                    <a:pt x="251" y="231"/>
                  </a:cubicBezTo>
                  <a:cubicBezTo>
                    <a:pt x="224" y="261"/>
                    <a:pt x="203" y="299"/>
                    <a:pt x="188" y="344"/>
                  </a:cubicBezTo>
                  <a:cubicBezTo>
                    <a:pt x="172" y="388"/>
                    <a:pt x="165" y="439"/>
                    <a:pt x="165" y="497"/>
                  </a:cubicBezTo>
                  <a:cubicBezTo>
                    <a:pt x="165" y="554"/>
                    <a:pt x="172" y="605"/>
                    <a:pt x="188" y="650"/>
                  </a:cubicBezTo>
                  <a:close/>
                </a:path>
              </a:pathLst>
            </a:custGeom>
            <a:solidFill>
              <a:srgbClr val="8EC6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7" name="Freeform 143"/>
            <p:cNvSpPr>
              <a:spLocks/>
            </p:cNvSpPr>
            <p:nvPr/>
          </p:nvSpPr>
          <p:spPr bwMode="auto">
            <a:xfrm>
              <a:off x="6418263" y="3692525"/>
              <a:ext cx="50800" cy="98425"/>
            </a:xfrm>
            <a:custGeom>
              <a:avLst/>
              <a:gdLst>
                <a:gd name="T0" fmla="*/ 147 w 499"/>
                <a:gd name="T1" fmla="*/ 25 h 973"/>
                <a:gd name="T2" fmla="*/ 147 w 499"/>
                <a:gd name="T3" fmla="*/ 225 h 973"/>
                <a:gd name="T4" fmla="*/ 151 w 499"/>
                <a:gd name="T5" fmla="*/ 225 h 973"/>
                <a:gd name="T6" fmla="*/ 290 w 499"/>
                <a:gd name="T7" fmla="*/ 54 h 973"/>
                <a:gd name="T8" fmla="*/ 499 w 499"/>
                <a:gd name="T9" fmla="*/ 3 h 973"/>
                <a:gd name="T10" fmla="*/ 499 w 499"/>
                <a:gd name="T11" fmla="*/ 168 h 973"/>
                <a:gd name="T12" fmla="*/ 340 w 499"/>
                <a:gd name="T13" fmla="*/ 194 h 973"/>
                <a:gd name="T14" fmla="*/ 233 w 499"/>
                <a:gd name="T15" fmla="*/ 269 h 973"/>
                <a:gd name="T16" fmla="*/ 175 w 499"/>
                <a:gd name="T17" fmla="*/ 389 h 973"/>
                <a:gd name="T18" fmla="*/ 156 w 499"/>
                <a:gd name="T19" fmla="*/ 551 h 973"/>
                <a:gd name="T20" fmla="*/ 156 w 499"/>
                <a:gd name="T21" fmla="*/ 973 h 973"/>
                <a:gd name="T22" fmla="*/ 0 w 499"/>
                <a:gd name="T23" fmla="*/ 973 h 973"/>
                <a:gd name="T24" fmla="*/ 0 w 499"/>
                <a:gd name="T25" fmla="*/ 25 h 973"/>
                <a:gd name="T26" fmla="*/ 147 w 499"/>
                <a:gd name="T27" fmla="*/ 25 h 9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99" h="973">
                  <a:moveTo>
                    <a:pt x="147" y="25"/>
                  </a:moveTo>
                  <a:cubicBezTo>
                    <a:pt x="147" y="225"/>
                    <a:pt x="147" y="225"/>
                    <a:pt x="147" y="225"/>
                  </a:cubicBezTo>
                  <a:cubicBezTo>
                    <a:pt x="151" y="225"/>
                    <a:pt x="151" y="225"/>
                    <a:pt x="151" y="225"/>
                  </a:cubicBezTo>
                  <a:cubicBezTo>
                    <a:pt x="189" y="148"/>
                    <a:pt x="235" y="91"/>
                    <a:pt x="290" y="54"/>
                  </a:cubicBezTo>
                  <a:cubicBezTo>
                    <a:pt x="345" y="17"/>
                    <a:pt x="415" y="0"/>
                    <a:pt x="499" y="3"/>
                  </a:cubicBezTo>
                  <a:cubicBezTo>
                    <a:pt x="499" y="168"/>
                    <a:pt x="499" y="168"/>
                    <a:pt x="499" y="168"/>
                  </a:cubicBezTo>
                  <a:cubicBezTo>
                    <a:pt x="437" y="168"/>
                    <a:pt x="384" y="176"/>
                    <a:pt x="340" y="194"/>
                  </a:cubicBezTo>
                  <a:cubicBezTo>
                    <a:pt x="296" y="211"/>
                    <a:pt x="260" y="236"/>
                    <a:pt x="233" y="269"/>
                  </a:cubicBezTo>
                  <a:cubicBezTo>
                    <a:pt x="207" y="302"/>
                    <a:pt x="187" y="342"/>
                    <a:pt x="175" y="389"/>
                  </a:cubicBezTo>
                  <a:cubicBezTo>
                    <a:pt x="163" y="436"/>
                    <a:pt x="156" y="490"/>
                    <a:pt x="156" y="551"/>
                  </a:cubicBezTo>
                  <a:cubicBezTo>
                    <a:pt x="156" y="973"/>
                    <a:pt x="156" y="973"/>
                    <a:pt x="156" y="973"/>
                  </a:cubicBezTo>
                  <a:cubicBezTo>
                    <a:pt x="0" y="973"/>
                    <a:pt x="0" y="973"/>
                    <a:pt x="0" y="973"/>
                  </a:cubicBezTo>
                  <a:cubicBezTo>
                    <a:pt x="0" y="25"/>
                    <a:pt x="0" y="25"/>
                    <a:pt x="0" y="25"/>
                  </a:cubicBezTo>
                  <a:lnTo>
                    <a:pt x="147" y="25"/>
                  </a:lnTo>
                  <a:close/>
                </a:path>
              </a:pathLst>
            </a:custGeom>
            <a:solidFill>
              <a:srgbClr val="8EC6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8" name="Freeform 144"/>
            <p:cNvSpPr>
              <a:spLocks/>
            </p:cNvSpPr>
            <p:nvPr/>
          </p:nvSpPr>
          <p:spPr bwMode="auto">
            <a:xfrm>
              <a:off x="6481763" y="3694113"/>
              <a:ext cx="133350" cy="96838"/>
            </a:xfrm>
            <a:custGeom>
              <a:avLst/>
              <a:gdLst>
                <a:gd name="T0" fmla="*/ 147 w 1330"/>
                <a:gd name="T1" fmla="*/ 22 h 970"/>
                <a:gd name="T2" fmla="*/ 147 w 1330"/>
                <a:gd name="T3" fmla="*/ 161 h 970"/>
                <a:gd name="T4" fmla="*/ 150 w 1330"/>
                <a:gd name="T5" fmla="*/ 161 h 970"/>
                <a:gd name="T6" fmla="*/ 457 w 1330"/>
                <a:gd name="T7" fmla="*/ 0 h 970"/>
                <a:gd name="T8" fmla="*/ 616 w 1330"/>
                <a:gd name="T9" fmla="*/ 36 h 970"/>
                <a:gd name="T10" fmla="*/ 717 w 1330"/>
                <a:gd name="T11" fmla="*/ 161 h 970"/>
                <a:gd name="T12" fmla="*/ 843 w 1330"/>
                <a:gd name="T13" fmla="*/ 42 h 970"/>
                <a:gd name="T14" fmla="*/ 1014 w 1330"/>
                <a:gd name="T15" fmla="*/ 0 h 970"/>
                <a:gd name="T16" fmla="*/ 1144 w 1330"/>
                <a:gd name="T17" fmla="*/ 15 h 970"/>
                <a:gd name="T18" fmla="*/ 1243 w 1330"/>
                <a:gd name="T19" fmla="*/ 64 h 970"/>
                <a:gd name="T20" fmla="*/ 1307 w 1330"/>
                <a:gd name="T21" fmla="*/ 149 h 970"/>
                <a:gd name="T22" fmla="*/ 1330 w 1330"/>
                <a:gd name="T23" fmla="*/ 275 h 970"/>
                <a:gd name="T24" fmla="*/ 1330 w 1330"/>
                <a:gd name="T25" fmla="*/ 970 h 970"/>
                <a:gd name="T26" fmla="*/ 1174 w 1330"/>
                <a:gd name="T27" fmla="*/ 970 h 970"/>
                <a:gd name="T28" fmla="*/ 1174 w 1330"/>
                <a:gd name="T29" fmla="*/ 348 h 970"/>
                <a:gd name="T30" fmla="*/ 1167 w 1330"/>
                <a:gd name="T31" fmla="*/ 266 h 970"/>
                <a:gd name="T32" fmla="*/ 1139 w 1330"/>
                <a:gd name="T33" fmla="*/ 199 h 970"/>
                <a:gd name="T34" fmla="*/ 1083 w 1330"/>
                <a:gd name="T35" fmla="*/ 154 h 970"/>
                <a:gd name="T36" fmla="*/ 991 w 1330"/>
                <a:gd name="T37" fmla="*/ 137 h 970"/>
                <a:gd name="T38" fmla="*/ 809 w 1330"/>
                <a:gd name="T39" fmla="*/ 203 h 970"/>
                <a:gd name="T40" fmla="*/ 743 w 1330"/>
                <a:gd name="T41" fmla="*/ 380 h 970"/>
                <a:gd name="T42" fmla="*/ 743 w 1330"/>
                <a:gd name="T43" fmla="*/ 970 h 970"/>
                <a:gd name="T44" fmla="*/ 587 w 1330"/>
                <a:gd name="T45" fmla="*/ 970 h 970"/>
                <a:gd name="T46" fmla="*/ 587 w 1330"/>
                <a:gd name="T47" fmla="*/ 348 h 970"/>
                <a:gd name="T48" fmla="*/ 579 w 1330"/>
                <a:gd name="T49" fmla="*/ 264 h 970"/>
                <a:gd name="T50" fmla="*/ 550 w 1330"/>
                <a:gd name="T51" fmla="*/ 197 h 970"/>
                <a:gd name="T52" fmla="*/ 496 w 1330"/>
                <a:gd name="T53" fmla="*/ 153 h 970"/>
                <a:gd name="T54" fmla="*/ 409 w 1330"/>
                <a:gd name="T55" fmla="*/ 137 h 970"/>
                <a:gd name="T56" fmla="*/ 292 w 1330"/>
                <a:gd name="T57" fmla="*/ 165 h 970"/>
                <a:gd name="T58" fmla="*/ 214 w 1330"/>
                <a:gd name="T59" fmla="*/ 231 h 970"/>
                <a:gd name="T60" fmla="*/ 170 w 1330"/>
                <a:gd name="T61" fmla="*/ 311 h 970"/>
                <a:gd name="T62" fmla="*/ 156 w 1330"/>
                <a:gd name="T63" fmla="*/ 380 h 970"/>
                <a:gd name="T64" fmla="*/ 156 w 1330"/>
                <a:gd name="T65" fmla="*/ 970 h 970"/>
                <a:gd name="T66" fmla="*/ 0 w 1330"/>
                <a:gd name="T67" fmla="*/ 970 h 970"/>
                <a:gd name="T68" fmla="*/ 0 w 1330"/>
                <a:gd name="T69" fmla="*/ 22 h 970"/>
                <a:gd name="T70" fmla="*/ 147 w 1330"/>
                <a:gd name="T71" fmla="*/ 22 h 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330" h="970">
                  <a:moveTo>
                    <a:pt x="147" y="22"/>
                  </a:moveTo>
                  <a:cubicBezTo>
                    <a:pt x="147" y="161"/>
                    <a:pt x="147" y="161"/>
                    <a:pt x="147" y="161"/>
                  </a:cubicBezTo>
                  <a:cubicBezTo>
                    <a:pt x="150" y="161"/>
                    <a:pt x="150" y="161"/>
                    <a:pt x="150" y="161"/>
                  </a:cubicBezTo>
                  <a:cubicBezTo>
                    <a:pt x="221" y="54"/>
                    <a:pt x="323" y="0"/>
                    <a:pt x="457" y="0"/>
                  </a:cubicBezTo>
                  <a:cubicBezTo>
                    <a:pt x="515" y="0"/>
                    <a:pt x="569" y="12"/>
                    <a:pt x="616" y="36"/>
                  </a:cubicBezTo>
                  <a:cubicBezTo>
                    <a:pt x="664" y="61"/>
                    <a:pt x="698" y="102"/>
                    <a:pt x="717" y="161"/>
                  </a:cubicBezTo>
                  <a:cubicBezTo>
                    <a:pt x="749" y="110"/>
                    <a:pt x="791" y="70"/>
                    <a:pt x="843" y="42"/>
                  </a:cubicBezTo>
                  <a:cubicBezTo>
                    <a:pt x="895" y="14"/>
                    <a:pt x="952" y="0"/>
                    <a:pt x="1014" y="0"/>
                  </a:cubicBezTo>
                  <a:cubicBezTo>
                    <a:pt x="1062" y="0"/>
                    <a:pt x="1105" y="5"/>
                    <a:pt x="1144" y="15"/>
                  </a:cubicBezTo>
                  <a:cubicBezTo>
                    <a:pt x="1182" y="26"/>
                    <a:pt x="1215" y="42"/>
                    <a:pt x="1243" y="64"/>
                  </a:cubicBezTo>
                  <a:cubicBezTo>
                    <a:pt x="1270" y="86"/>
                    <a:pt x="1292" y="114"/>
                    <a:pt x="1307" y="149"/>
                  </a:cubicBezTo>
                  <a:cubicBezTo>
                    <a:pt x="1322" y="184"/>
                    <a:pt x="1330" y="226"/>
                    <a:pt x="1330" y="275"/>
                  </a:cubicBezTo>
                  <a:cubicBezTo>
                    <a:pt x="1330" y="970"/>
                    <a:pt x="1330" y="970"/>
                    <a:pt x="1330" y="970"/>
                  </a:cubicBezTo>
                  <a:cubicBezTo>
                    <a:pt x="1174" y="970"/>
                    <a:pt x="1174" y="970"/>
                    <a:pt x="1174" y="970"/>
                  </a:cubicBezTo>
                  <a:cubicBezTo>
                    <a:pt x="1174" y="348"/>
                    <a:pt x="1174" y="348"/>
                    <a:pt x="1174" y="348"/>
                  </a:cubicBezTo>
                  <a:cubicBezTo>
                    <a:pt x="1174" y="319"/>
                    <a:pt x="1171" y="291"/>
                    <a:pt x="1167" y="266"/>
                  </a:cubicBezTo>
                  <a:cubicBezTo>
                    <a:pt x="1162" y="240"/>
                    <a:pt x="1153" y="218"/>
                    <a:pt x="1139" y="199"/>
                  </a:cubicBezTo>
                  <a:cubicBezTo>
                    <a:pt x="1126" y="180"/>
                    <a:pt x="1107" y="165"/>
                    <a:pt x="1083" y="154"/>
                  </a:cubicBezTo>
                  <a:cubicBezTo>
                    <a:pt x="1059" y="143"/>
                    <a:pt x="1028" y="137"/>
                    <a:pt x="991" y="137"/>
                  </a:cubicBezTo>
                  <a:cubicBezTo>
                    <a:pt x="913" y="137"/>
                    <a:pt x="853" y="159"/>
                    <a:pt x="809" y="203"/>
                  </a:cubicBezTo>
                  <a:cubicBezTo>
                    <a:pt x="765" y="247"/>
                    <a:pt x="743" y="306"/>
                    <a:pt x="743" y="380"/>
                  </a:cubicBezTo>
                  <a:cubicBezTo>
                    <a:pt x="743" y="970"/>
                    <a:pt x="743" y="970"/>
                    <a:pt x="743" y="970"/>
                  </a:cubicBezTo>
                  <a:cubicBezTo>
                    <a:pt x="587" y="970"/>
                    <a:pt x="587" y="970"/>
                    <a:pt x="587" y="970"/>
                  </a:cubicBezTo>
                  <a:cubicBezTo>
                    <a:pt x="587" y="348"/>
                    <a:pt x="587" y="348"/>
                    <a:pt x="587" y="348"/>
                  </a:cubicBezTo>
                  <a:cubicBezTo>
                    <a:pt x="587" y="318"/>
                    <a:pt x="584" y="290"/>
                    <a:pt x="579" y="264"/>
                  </a:cubicBezTo>
                  <a:cubicBezTo>
                    <a:pt x="573" y="238"/>
                    <a:pt x="564" y="216"/>
                    <a:pt x="550" y="197"/>
                  </a:cubicBezTo>
                  <a:cubicBezTo>
                    <a:pt x="537" y="178"/>
                    <a:pt x="519" y="163"/>
                    <a:pt x="496" y="153"/>
                  </a:cubicBezTo>
                  <a:cubicBezTo>
                    <a:pt x="473" y="143"/>
                    <a:pt x="444" y="137"/>
                    <a:pt x="409" y="137"/>
                  </a:cubicBezTo>
                  <a:cubicBezTo>
                    <a:pt x="364" y="137"/>
                    <a:pt x="325" y="147"/>
                    <a:pt x="292" y="165"/>
                  </a:cubicBezTo>
                  <a:cubicBezTo>
                    <a:pt x="260" y="183"/>
                    <a:pt x="234" y="205"/>
                    <a:pt x="214" y="231"/>
                  </a:cubicBezTo>
                  <a:cubicBezTo>
                    <a:pt x="193" y="257"/>
                    <a:pt x="179" y="283"/>
                    <a:pt x="170" y="311"/>
                  </a:cubicBezTo>
                  <a:cubicBezTo>
                    <a:pt x="160" y="338"/>
                    <a:pt x="156" y="361"/>
                    <a:pt x="156" y="380"/>
                  </a:cubicBezTo>
                  <a:cubicBezTo>
                    <a:pt x="156" y="970"/>
                    <a:pt x="156" y="970"/>
                    <a:pt x="156" y="970"/>
                  </a:cubicBezTo>
                  <a:cubicBezTo>
                    <a:pt x="0" y="970"/>
                    <a:pt x="0" y="970"/>
                    <a:pt x="0" y="970"/>
                  </a:cubicBezTo>
                  <a:cubicBezTo>
                    <a:pt x="0" y="22"/>
                    <a:pt x="0" y="22"/>
                    <a:pt x="0" y="22"/>
                  </a:cubicBezTo>
                  <a:lnTo>
                    <a:pt x="147" y="22"/>
                  </a:lnTo>
                  <a:close/>
                </a:path>
              </a:pathLst>
            </a:custGeom>
            <a:solidFill>
              <a:srgbClr val="8EC6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9" name="Freeform 145"/>
            <p:cNvSpPr>
              <a:spLocks/>
            </p:cNvSpPr>
            <p:nvPr/>
          </p:nvSpPr>
          <p:spPr bwMode="auto">
            <a:xfrm>
              <a:off x="5018088" y="3867150"/>
              <a:ext cx="50800" cy="123825"/>
            </a:xfrm>
            <a:custGeom>
              <a:avLst/>
              <a:gdLst>
                <a:gd name="T0" fmla="*/ 507 w 507"/>
                <a:gd name="T1" fmla="*/ 284 h 1233"/>
                <a:gd name="T2" fmla="*/ 507 w 507"/>
                <a:gd name="T3" fmla="*/ 422 h 1233"/>
                <a:gd name="T4" fmla="*/ 318 w 507"/>
                <a:gd name="T5" fmla="*/ 422 h 1233"/>
                <a:gd name="T6" fmla="*/ 318 w 507"/>
                <a:gd name="T7" fmla="*/ 1011 h 1233"/>
                <a:gd name="T8" fmla="*/ 322 w 507"/>
                <a:gd name="T9" fmla="*/ 1055 h 1233"/>
                <a:gd name="T10" fmla="*/ 340 w 507"/>
                <a:gd name="T11" fmla="*/ 1081 h 1233"/>
                <a:gd name="T12" fmla="*/ 376 w 507"/>
                <a:gd name="T13" fmla="*/ 1093 h 1233"/>
                <a:gd name="T14" fmla="*/ 435 w 507"/>
                <a:gd name="T15" fmla="*/ 1095 h 1233"/>
                <a:gd name="T16" fmla="*/ 507 w 507"/>
                <a:gd name="T17" fmla="*/ 1095 h 1233"/>
                <a:gd name="T18" fmla="*/ 507 w 507"/>
                <a:gd name="T19" fmla="*/ 1233 h 1233"/>
                <a:gd name="T20" fmla="*/ 387 w 507"/>
                <a:gd name="T21" fmla="*/ 1233 h 1233"/>
                <a:gd name="T22" fmla="*/ 284 w 507"/>
                <a:gd name="T23" fmla="*/ 1225 h 1233"/>
                <a:gd name="T24" fmla="*/ 214 w 507"/>
                <a:gd name="T25" fmla="*/ 1194 h 1233"/>
                <a:gd name="T26" fmla="*/ 175 w 507"/>
                <a:gd name="T27" fmla="*/ 1132 h 1233"/>
                <a:gd name="T28" fmla="*/ 162 w 507"/>
                <a:gd name="T29" fmla="*/ 1026 h 1233"/>
                <a:gd name="T30" fmla="*/ 162 w 507"/>
                <a:gd name="T31" fmla="*/ 422 h 1233"/>
                <a:gd name="T32" fmla="*/ 0 w 507"/>
                <a:gd name="T33" fmla="*/ 422 h 1233"/>
                <a:gd name="T34" fmla="*/ 0 w 507"/>
                <a:gd name="T35" fmla="*/ 284 h 1233"/>
                <a:gd name="T36" fmla="*/ 162 w 507"/>
                <a:gd name="T37" fmla="*/ 284 h 1233"/>
                <a:gd name="T38" fmla="*/ 162 w 507"/>
                <a:gd name="T39" fmla="*/ 0 h 1233"/>
                <a:gd name="T40" fmla="*/ 318 w 507"/>
                <a:gd name="T41" fmla="*/ 0 h 1233"/>
                <a:gd name="T42" fmla="*/ 318 w 507"/>
                <a:gd name="T43" fmla="*/ 284 h 1233"/>
                <a:gd name="T44" fmla="*/ 507 w 507"/>
                <a:gd name="T45" fmla="*/ 284 h 1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07" h="1233">
                  <a:moveTo>
                    <a:pt x="507" y="284"/>
                  </a:moveTo>
                  <a:cubicBezTo>
                    <a:pt x="507" y="422"/>
                    <a:pt x="507" y="422"/>
                    <a:pt x="507" y="422"/>
                  </a:cubicBezTo>
                  <a:cubicBezTo>
                    <a:pt x="318" y="422"/>
                    <a:pt x="318" y="422"/>
                    <a:pt x="318" y="422"/>
                  </a:cubicBezTo>
                  <a:cubicBezTo>
                    <a:pt x="318" y="1011"/>
                    <a:pt x="318" y="1011"/>
                    <a:pt x="318" y="1011"/>
                  </a:cubicBezTo>
                  <a:cubicBezTo>
                    <a:pt x="318" y="1029"/>
                    <a:pt x="319" y="1044"/>
                    <a:pt x="322" y="1055"/>
                  </a:cubicBezTo>
                  <a:cubicBezTo>
                    <a:pt x="325" y="1066"/>
                    <a:pt x="331" y="1075"/>
                    <a:pt x="340" y="1081"/>
                  </a:cubicBezTo>
                  <a:cubicBezTo>
                    <a:pt x="348" y="1087"/>
                    <a:pt x="360" y="1091"/>
                    <a:pt x="376" y="1093"/>
                  </a:cubicBezTo>
                  <a:cubicBezTo>
                    <a:pt x="391" y="1094"/>
                    <a:pt x="411" y="1095"/>
                    <a:pt x="435" y="1095"/>
                  </a:cubicBezTo>
                  <a:cubicBezTo>
                    <a:pt x="507" y="1095"/>
                    <a:pt x="507" y="1095"/>
                    <a:pt x="507" y="1095"/>
                  </a:cubicBezTo>
                  <a:cubicBezTo>
                    <a:pt x="507" y="1233"/>
                    <a:pt x="507" y="1233"/>
                    <a:pt x="507" y="1233"/>
                  </a:cubicBezTo>
                  <a:cubicBezTo>
                    <a:pt x="387" y="1233"/>
                    <a:pt x="387" y="1233"/>
                    <a:pt x="387" y="1233"/>
                  </a:cubicBezTo>
                  <a:cubicBezTo>
                    <a:pt x="347" y="1233"/>
                    <a:pt x="313" y="1230"/>
                    <a:pt x="284" y="1225"/>
                  </a:cubicBezTo>
                  <a:cubicBezTo>
                    <a:pt x="255" y="1219"/>
                    <a:pt x="232" y="1209"/>
                    <a:pt x="214" y="1194"/>
                  </a:cubicBezTo>
                  <a:cubicBezTo>
                    <a:pt x="196" y="1180"/>
                    <a:pt x="183" y="1159"/>
                    <a:pt x="175" y="1132"/>
                  </a:cubicBezTo>
                  <a:cubicBezTo>
                    <a:pt x="166" y="1105"/>
                    <a:pt x="162" y="1070"/>
                    <a:pt x="162" y="1026"/>
                  </a:cubicBezTo>
                  <a:cubicBezTo>
                    <a:pt x="162" y="422"/>
                    <a:pt x="162" y="422"/>
                    <a:pt x="162" y="422"/>
                  </a:cubicBezTo>
                  <a:cubicBezTo>
                    <a:pt x="0" y="422"/>
                    <a:pt x="0" y="422"/>
                    <a:pt x="0" y="422"/>
                  </a:cubicBezTo>
                  <a:cubicBezTo>
                    <a:pt x="0" y="284"/>
                    <a:pt x="0" y="284"/>
                    <a:pt x="0" y="284"/>
                  </a:cubicBezTo>
                  <a:cubicBezTo>
                    <a:pt x="162" y="284"/>
                    <a:pt x="162" y="284"/>
                    <a:pt x="162" y="284"/>
                  </a:cubicBezTo>
                  <a:cubicBezTo>
                    <a:pt x="162" y="0"/>
                    <a:pt x="162" y="0"/>
                    <a:pt x="162" y="0"/>
                  </a:cubicBezTo>
                  <a:cubicBezTo>
                    <a:pt x="318" y="0"/>
                    <a:pt x="318" y="0"/>
                    <a:pt x="318" y="0"/>
                  </a:cubicBezTo>
                  <a:cubicBezTo>
                    <a:pt x="318" y="284"/>
                    <a:pt x="318" y="284"/>
                    <a:pt x="318" y="284"/>
                  </a:cubicBezTo>
                  <a:lnTo>
                    <a:pt x="507" y="284"/>
                  </a:lnTo>
                  <a:close/>
                </a:path>
              </a:pathLst>
            </a:custGeom>
            <a:solidFill>
              <a:srgbClr val="8EC6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0" name="Freeform 146"/>
            <p:cNvSpPr>
              <a:spLocks noEditPoints="1"/>
            </p:cNvSpPr>
            <p:nvPr/>
          </p:nvSpPr>
          <p:spPr bwMode="auto">
            <a:xfrm>
              <a:off x="5081588" y="3892550"/>
              <a:ext cx="92075" cy="100013"/>
            </a:xfrm>
            <a:custGeom>
              <a:avLst/>
              <a:gdLst>
                <a:gd name="T0" fmla="*/ 29 w 921"/>
                <a:gd name="T1" fmla="*/ 302 h 991"/>
                <a:gd name="T2" fmla="*/ 117 w 921"/>
                <a:gd name="T3" fmla="*/ 144 h 991"/>
                <a:gd name="T4" fmla="*/ 262 w 921"/>
                <a:gd name="T5" fmla="*/ 39 h 991"/>
                <a:gd name="T6" fmla="*/ 460 w 921"/>
                <a:gd name="T7" fmla="*/ 0 h 991"/>
                <a:gd name="T8" fmla="*/ 659 w 921"/>
                <a:gd name="T9" fmla="*/ 39 h 991"/>
                <a:gd name="T10" fmla="*/ 803 w 921"/>
                <a:gd name="T11" fmla="*/ 144 h 991"/>
                <a:gd name="T12" fmla="*/ 892 w 921"/>
                <a:gd name="T13" fmla="*/ 302 h 991"/>
                <a:gd name="T14" fmla="*/ 921 w 921"/>
                <a:gd name="T15" fmla="*/ 498 h 991"/>
                <a:gd name="T16" fmla="*/ 892 w 921"/>
                <a:gd name="T17" fmla="*/ 692 h 991"/>
                <a:gd name="T18" fmla="*/ 803 w 921"/>
                <a:gd name="T19" fmla="*/ 849 h 991"/>
                <a:gd name="T20" fmla="*/ 659 w 921"/>
                <a:gd name="T21" fmla="*/ 953 h 991"/>
                <a:gd name="T22" fmla="*/ 460 w 921"/>
                <a:gd name="T23" fmla="*/ 991 h 991"/>
                <a:gd name="T24" fmla="*/ 262 w 921"/>
                <a:gd name="T25" fmla="*/ 953 h 991"/>
                <a:gd name="T26" fmla="*/ 117 w 921"/>
                <a:gd name="T27" fmla="*/ 849 h 991"/>
                <a:gd name="T28" fmla="*/ 29 w 921"/>
                <a:gd name="T29" fmla="*/ 692 h 991"/>
                <a:gd name="T30" fmla="*/ 0 w 921"/>
                <a:gd name="T31" fmla="*/ 498 h 991"/>
                <a:gd name="T32" fmla="*/ 29 w 921"/>
                <a:gd name="T33" fmla="*/ 302 h 991"/>
                <a:gd name="T34" fmla="*/ 188 w 921"/>
                <a:gd name="T35" fmla="*/ 651 h 991"/>
                <a:gd name="T36" fmla="*/ 251 w 921"/>
                <a:gd name="T37" fmla="*/ 763 h 991"/>
                <a:gd name="T38" fmla="*/ 346 w 921"/>
                <a:gd name="T39" fmla="*/ 831 h 991"/>
                <a:gd name="T40" fmla="*/ 460 w 921"/>
                <a:gd name="T41" fmla="*/ 855 h 991"/>
                <a:gd name="T42" fmla="*/ 575 w 921"/>
                <a:gd name="T43" fmla="*/ 831 h 991"/>
                <a:gd name="T44" fmla="*/ 670 w 921"/>
                <a:gd name="T45" fmla="*/ 763 h 991"/>
                <a:gd name="T46" fmla="*/ 733 w 921"/>
                <a:gd name="T47" fmla="*/ 651 h 991"/>
                <a:gd name="T48" fmla="*/ 756 w 921"/>
                <a:gd name="T49" fmla="*/ 498 h 991"/>
                <a:gd name="T50" fmla="*/ 733 w 921"/>
                <a:gd name="T51" fmla="*/ 344 h 991"/>
                <a:gd name="T52" fmla="*/ 670 w 921"/>
                <a:gd name="T53" fmla="*/ 232 h 991"/>
                <a:gd name="T54" fmla="*/ 575 w 921"/>
                <a:gd name="T55" fmla="*/ 162 h 991"/>
                <a:gd name="T56" fmla="*/ 460 w 921"/>
                <a:gd name="T57" fmla="*/ 138 h 991"/>
                <a:gd name="T58" fmla="*/ 346 w 921"/>
                <a:gd name="T59" fmla="*/ 162 h 991"/>
                <a:gd name="T60" fmla="*/ 251 w 921"/>
                <a:gd name="T61" fmla="*/ 232 h 991"/>
                <a:gd name="T62" fmla="*/ 188 w 921"/>
                <a:gd name="T63" fmla="*/ 344 h 991"/>
                <a:gd name="T64" fmla="*/ 165 w 921"/>
                <a:gd name="T65" fmla="*/ 498 h 991"/>
                <a:gd name="T66" fmla="*/ 188 w 921"/>
                <a:gd name="T67" fmla="*/ 651 h 9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21" h="991">
                  <a:moveTo>
                    <a:pt x="29" y="302"/>
                  </a:moveTo>
                  <a:cubicBezTo>
                    <a:pt x="49" y="242"/>
                    <a:pt x="78" y="189"/>
                    <a:pt x="117" y="144"/>
                  </a:cubicBezTo>
                  <a:cubicBezTo>
                    <a:pt x="156" y="100"/>
                    <a:pt x="205" y="65"/>
                    <a:pt x="262" y="39"/>
                  </a:cubicBezTo>
                  <a:cubicBezTo>
                    <a:pt x="320" y="13"/>
                    <a:pt x="386" y="0"/>
                    <a:pt x="460" y="0"/>
                  </a:cubicBezTo>
                  <a:cubicBezTo>
                    <a:pt x="536" y="0"/>
                    <a:pt x="603" y="13"/>
                    <a:pt x="659" y="39"/>
                  </a:cubicBezTo>
                  <a:cubicBezTo>
                    <a:pt x="716" y="65"/>
                    <a:pt x="764" y="100"/>
                    <a:pt x="803" y="144"/>
                  </a:cubicBezTo>
                  <a:cubicBezTo>
                    <a:pt x="843" y="189"/>
                    <a:pt x="872" y="242"/>
                    <a:pt x="892" y="302"/>
                  </a:cubicBezTo>
                  <a:cubicBezTo>
                    <a:pt x="911" y="363"/>
                    <a:pt x="921" y="428"/>
                    <a:pt x="921" y="498"/>
                  </a:cubicBezTo>
                  <a:cubicBezTo>
                    <a:pt x="921" y="567"/>
                    <a:pt x="911" y="632"/>
                    <a:pt x="892" y="692"/>
                  </a:cubicBezTo>
                  <a:cubicBezTo>
                    <a:pt x="872" y="752"/>
                    <a:pt x="843" y="804"/>
                    <a:pt x="803" y="849"/>
                  </a:cubicBezTo>
                  <a:cubicBezTo>
                    <a:pt x="764" y="894"/>
                    <a:pt x="716" y="928"/>
                    <a:pt x="659" y="953"/>
                  </a:cubicBezTo>
                  <a:cubicBezTo>
                    <a:pt x="603" y="979"/>
                    <a:pt x="536" y="991"/>
                    <a:pt x="460" y="991"/>
                  </a:cubicBezTo>
                  <a:cubicBezTo>
                    <a:pt x="386" y="991"/>
                    <a:pt x="320" y="979"/>
                    <a:pt x="262" y="953"/>
                  </a:cubicBezTo>
                  <a:cubicBezTo>
                    <a:pt x="205" y="928"/>
                    <a:pt x="156" y="894"/>
                    <a:pt x="117" y="849"/>
                  </a:cubicBezTo>
                  <a:cubicBezTo>
                    <a:pt x="78" y="804"/>
                    <a:pt x="49" y="752"/>
                    <a:pt x="29" y="692"/>
                  </a:cubicBezTo>
                  <a:cubicBezTo>
                    <a:pt x="10" y="632"/>
                    <a:pt x="0" y="567"/>
                    <a:pt x="0" y="498"/>
                  </a:cubicBezTo>
                  <a:cubicBezTo>
                    <a:pt x="0" y="428"/>
                    <a:pt x="10" y="363"/>
                    <a:pt x="29" y="302"/>
                  </a:cubicBezTo>
                  <a:close/>
                  <a:moveTo>
                    <a:pt x="188" y="651"/>
                  </a:moveTo>
                  <a:cubicBezTo>
                    <a:pt x="203" y="695"/>
                    <a:pt x="224" y="733"/>
                    <a:pt x="251" y="763"/>
                  </a:cubicBezTo>
                  <a:cubicBezTo>
                    <a:pt x="278" y="793"/>
                    <a:pt x="310" y="816"/>
                    <a:pt x="346" y="831"/>
                  </a:cubicBezTo>
                  <a:cubicBezTo>
                    <a:pt x="382" y="847"/>
                    <a:pt x="420" y="855"/>
                    <a:pt x="460" y="855"/>
                  </a:cubicBezTo>
                  <a:cubicBezTo>
                    <a:pt x="501" y="855"/>
                    <a:pt x="539" y="847"/>
                    <a:pt x="575" y="831"/>
                  </a:cubicBezTo>
                  <a:cubicBezTo>
                    <a:pt x="611" y="816"/>
                    <a:pt x="643" y="793"/>
                    <a:pt x="670" y="763"/>
                  </a:cubicBezTo>
                  <a:cubicBezTo>
                    <a:pt x="696" y="733"/>
                    <a:pt x="718" y="695"/>
                    <a:pt x="733" y="651"/>
                  </a:cubicBezTo>
                  <a:cubicBezTo>
                    <a:pt x="748" y="606"/>
                    <a:pt x="756" y="555"/>
                    <a:pt x="756" y="498"/>
                  </a:cubicBezTo>
                  <a:cubicBezTo>
                    <a:pt x="756" y="440"/>
                    <a:pt x="748" y="389"/>
                    <a:pt x="733" y="344"/>
                  </a:cubicBezTo>
                  <a:cubicBezTo>
                    <a:pt x="718" y="300"/>
                    <a:pt x="696" y="262"/>
                    <a:pt x="670" y="232"/>
                  </a:cubicBezTo>
                  <a:cubicBezTo>
                    <a:pt x="643" y="201"/>
                    <a:pt x="611" y="178"/>
                    <a:pt x="575" y="162"/>
                  </a:cubicBezTo>
                  <a:cubicBezTo>
                    <a:pt x="539" y="146"/>
                    <a:pt x="501" y="138"/>
                    <a:pt x="460" y="138"/>
                  </a:cubicBezTo>
                  <a:cubicBezTo>
                    <a:pt x="420" y="138"/>
                    <a:pt x="382" y="146"/>
                    <a:pt x="346" y="162"/>
                  </a:cubicBezTo>
                  <a:cubicBezTo>
                    <a:pt x="310" y="178"/>
                    <a:pt x="278" y="201"/>
                    <a:pt x="251" y="232"/>
                  </a:cubicBezTo>
                  <a:cubicBezTo>
                    <a:pt x="224" y="262"/>
                    <a:pt x="203" y="300"/>
                    <a:pt x="188" y="344"/>
                  </a:cubicBezTo>
                  <a:cubicBezTo>
                    <a:pt x="173" y="389"/>
                    <a:pt x="165" y="440"/>
                    <a:pt x="165" y="498"/>
                  </a:cubicBezTo>
                  <a:cubicBezTo>
                    <a:pt x="165" y="555"/>
                    <a:pt x="173" y="606"/>
                    <a:pt x="188" y="651"/>
                  </a:cubicBezTo>
                  <a:close/>
                </a:path>
              </a:pathLst>
            </a:custGeom>
            <a:solidFill>
              <a:srgbClr val="8EC6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1" name="Freeform 147"/>
            <p:cNvSpPr>
              <a:spLocks/>
            </p:cNvSpPr>
            <p:nvPr/>
          </p:nvSpPr>
          <p:spPr bwMode="auto">
            <a:xfrm>
              <a:off x="5241926" y="3892550"/>
              <a:ext cx="133350" cy="98425"/>
            </a:xfrm>
            <a:custGeom>
              <a:avLst/>
              <a:gdLst>
                <a:gd name="T0" fmla="*/ 147 w 1330"/>
                <a:gd name="T1" fmla="*/ 22 h 971"/>
                <a:gd name="T2" fmla="*/ 147 w 1330"/>
                <a:gd name="T3" fmla="*/ 162 h 971"/>
                <a:gd name="T4" fmla="*/ 151 w 1330"/>
                <a:gd name="T5" fmla="*/ 162 h 971"/>
                <a:gd name="T6" fmla="*/ 457 w 1330"/>
                <a:gd name="T7" fmla="*/ 0 h 971"/>
                <a:gd name="T8" fmla="*/ 617 w 1330"/>
                <a:gd name="T9" fmla="*/ 37 h 971"/>
                <a:gd name="T10" fmla="*/ 717 w 1330"/>
                <a:gd name="T11" fmla="*/ 162 h 971"/>
                <a:gd name="T12" fmla="*/ 843 w 1330"/>
                <a:gd name="T13" fmla="*/ 43 h 971"/>
                <a:gd name="T14" fmla="*/ 1015 w 1330"/>
                <a:gd name="T15" fmla="*/ 0 h 971"/>
                <a:gd name="T16" fmla="*/ 1144 w 1330"/>
                <a:gd name="T17" fmla="*/ 16 h 971"/>
                <a:gd name="T18" fmla="*/ 1243 w 1330"/>
                <a:gd name="T19" fmla="*/ 65 h 971"/>
                <a:gd name="T20" fmla="*/ 1307 w 1330"/>
                <a:gd name="T21" fmla="*/ 150 h 971"/>
                <a:gd name="T22" fmla="*/ 1330 w 1330"/>
                <a:gd name="T23" fmla="*/ 276 h 971"/>
                <a:gd name="T24" fmla="*/ 1330 w 1330"/>
                <a:gd name="T25" fmla="*/ 971 h 971"/>
                <a:gd name="T26" fmla="*/ 1174 w 1330"/>
                <a:gd name="T27" fmla="*/ 971 h 971"/>
                <a:gd name="T28" fmla="*/ 1174 w 1330"/>
                <a:gd name="T29" fmla="*/ 349 h 971"/>
                <a:gd name="T30" fmla="*/ 1167 w 1330"/>
                <a:gd name="T31" fmla="*/ 266 h 971"/>
                <a:gd name="T32" fmla="*/ 1139 w 1330"/>
                <a:gd name="T33" fmla="*/ 199 h 971"/>
                <a:gd name="T34" fmla="*/ 1083 w 1330"/>
                <a:gd name="T35" fmla="*/ 155 h 971"/>
                <a:gd name="T36" fmla="*/ 991 w 1330"/>
                <a:gd name="T37" fmla="*/ 138 h 971"/>
                <a:gd name="T38" fmla="*/ 809 w 1330"/>
                <a:gd name="T39" fmla="*/ 204 h 971"/>
                <a:gd name="T40" fmla="*/ 743 w 1330"/>
                <a:gd name="T41" fmla="*/ 380 h 971"/>
                <a:gd name="T42" fmla="*/ 743 w 1330"/>
                <a:gd name="T43" fmla="*/ 971 h 971"/>
                <a:gd name="T44" fmla="*/ 587 w 1330"/>
                <a:gd name="T45" fmla="*/ 971 h 971"/>
                <a:gd name="T46" fmla="*/ 587 w 1330"/>
                <a:gd name="T47" fmla="*/ 349 h 971"/>
                <a:gd name="T48" fmla="*/ 579 w 1330"/>
                <a:gd name="T49" fmla="*/ 265 h 971"/>
                <a:gd name="T50" fmla="*/ 550 w 1330"/>
                <a:gd name="T51" fmla="*/ 198 h 971"/>
                <a:gd name="T52" fmla="*/ 496 w 1330"/>
                <a:gd name="T53" fmla="*/ 154 h 971"/>
                <a:gd name="T54" fmla="*/ 409 w 1330"/>
                <a:gd name="T55" fmla="*/ 138 h 971"/>
                <a:gd name="T56" fmla="*/ 293 w 1330"/>
                <a:gd name="T57" fmla="*/ 166 h 971"/>
                <a:gd name="T58" fmla="*/ 214 w 1330"/>
                <a:gd name="T59" fmla="*/ 232 h 971"/>
                <a:gd name="T60" fmla="*/ 170 w 1330"/>
                <a:gd name="T61" fmla="*/ 311 h 971"/>
                <a:gd name="T62" fmla="*/ 156 w 1330"/>
                <a:gd name="T63" fmla="*/ 380 h 971"/>
                <a:gd name="T64" fmla="*/ 156 w 1330"/>
                <a:gd name="T65" fmla="*/ 971 h 971"/>
                <a:gd name="T66" fmla="*/ 0 w 1330"/>
                <a:gd name="T67" fmla="*/ 971 h 971"/>
                <a:gd name="T68" fmla="*/ 0 w 1330"/>
                <a:gd name="T69" fmla="*/ 22 h 971"/>
                <a:gd name="T70" fmla="*/ 147 w 1330"/>
                <a:gd name="T71" fmla="*/ 22 h 9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330" h="971">
                  <a:moveTo>
                    <a:pt x="147" y="22"/>
                  </a:moveTo>
                  <a:cubicBezTo>
                    <a:pt x="147" y="162"/>
                    <a:pt x="147" y="162"/>
                    <a:pt x="147" y="162"/>
                  </a:cubicBezTo>
                  <a:cubicBezTo>
                    <a:pt x="151" y="162"/>
                    <a:pt x="151" y="162"/>
                    <a:pt x="151" y="162"/>
                  </a:cubicBezTo>
                  <a:cubicBezTo>
                    <a:pt x="221" y="54"/>
                    <a:pt x="324" y="0"/>
                    <a:pt x="457" y="0"/>
                  </a:cubicBezTo>
                  <a:cubicBezTo>
                    <a:pt x="516" y="0"/>
                    <a:pt x="569" y="13"/>
                    <a:pt x="617" y="37"/>
                  </a:cubicBezTo>
                  <a:cubicBezTo>
                    <a:pt x="664" y="62"/>
                    <a:pt x="698" y="103"/>
                    <a:pt x="717" y="162"/>
                  </a:cubicBezTo>
                  <a:cubicBezTo>
                    <a:pt x="749" y="110"/>
                    <a:pt x="791" y="71"/>
                    <a:pt x="843" y="43"/>
                  </a:cubicBezTo>
                  <a:cubicBezTo>
                    <a:pt x="895" y="14"/>
                    <a:pt x="952" y="0"/>
                    <a:pt x="1015" y="0"/>
                  </a:cubicBezTo>
                  <a:cubicBezTo>
                    <a:pt x="1062" y="0"/>
                    <a:pt x="1105" y="6"/>
                    <a:pt x="1144" y="16"/>
                  </a:cubicBezTo>
                  <a:cubicBezTo>
                    <a:pt x="1182" y="26"/>
                    <a:pt x="1215" y="43"/>
                    <a:pt x="1243" y="65"/>
                  </a:cubicBezTo>
                  <a:cubicBezTo>
                    <a:pt x="1271" y="87"/>
                    <a:pt x="1292" y="115"/>
                    <a:pt x="1307" y="150"/>
                  </a:cubicBezTo>
                  <a:cubicBezTo>
                    <a:pt x="1322" y="185"/>
                    <a:pt x="1330" y="227"/>
                    <a:pt x="1330" y="276"/>
                  </a:cubicBezTo>
                  <a:cubicBezTo>
                    <a:pt x="1330" y="971"/>
                    <a:pt x="1330" y="971"/>
                    <a:pt x="1330" y="971"/>
                  </a:cubicBezTo>
                  <a:cubicBezTo>
                    <a:pt x="1174" y="971"/>
                    <a:pt x="1174" y="971"/>
                    <a:pt x="1174" y="971"/>
                  </a:cubicBezTo>
                  <a:cubicBezTo>
                    <a:pt x="1174" y="349"/>
                    <a:pt x="1174" y="349"/>
                    <a:pt x="1174" y="349"/>
                  </a:cubicBezTo>
                  <a:cubicBezTo>
                    <a:pt x="1174" y="320"/>
                    <a:pt x="1172" y="292"/>
                    <a:pt x="1167" y="266"/>
                  </a:cubicBezTo>
                  <a:cubicBezTo>
                    <a:pt x="1162" y="241"/>
                    <a:pt x="1153" y="218"/>
                    <a:pt x="1139" y="199"/>
                  </a:cubicBezTo>
                  <a:cubicBezTo>
                    <a:pt x="1126" y="181"/>
                    <a:pt x="1107" y="166"/>
                    <a:pt x="1083" y="155"/>
                  </a:cubicBezTo>
                  <a:cubicBezTo>
                    <a:pt x="1060" y="144"/>
                    <a:pt x="1029" y="138"/>
                    <a:pt x="991" y="138"/>
                  </a:cubicBezTo>
                  <a:cubicBezTo>
                    <a:pt x="914" y="138"/>
                    <a:pt x="853" y="160"/>
                    <a:pt x="809" y="204"/>
                  </a:cubicBezTo>
                  <a:cubicBezTo>
                    <a:pt x="765" y="248"/>
                    <a:pt x="743" y="307"/>
                    <a:pt x="743" y="380"/>
                  </a:cubicBezTo>
                  <a:cubicBezTo>
                    <a:pt x="743" y="971"/>
                    <a:pt x="743" y="971"/>
                    <a:pt x="743" y="971"/>
                  </a:cubicBezTo>
                  <a:cubicBezTo>
                    <a:pt x="587" y="971"/>
                    <a:pt x="587" y="971"/>
                    <a:pt x="587" y="971"/>
                  </a:cubicBezTo>
                  <a:cubicBezTo>
                    <a:pt x="587" y="349"/>
                    <a:pt x="587" y="349"/>
                    <a:pt x="587" y="349"/>
                  </a:cubicBezTo>
                  <a:cubicBezTo>
                    <a:pt x="587" y="318"/>
                    <a:pt x="584" y="290"/>
                    <a:pt x="579" y="265"/>
                  </a:cubicBezTo>
                  <a:cubicBezTo>
                    <a:pt x="573" y="239"/>
                    <a:pt x="564" y="217"/>
                    <a:pt x="550" y="198"/>
                  </a:cubicBezTo>
                  <a:cubicBezTo>
                    <a:pt x="537" y="179"/>
                    <a:pt x="519" y="164"/>
                    <a:pt x="496" y="154"/>
                  </a:cubicBezTo>
                  <a:cubicBezTo>
                    <a:pt x="474" y="143"/>
                    <a:pt x="445" y="138"/>
                    <a:pt x="409" y="138"/>
                  </a:cubicBezTo>
                  <a:cubicBezTo>
                    <a:pt x="364" y="138"/>
                    <a:pt x="325" y="147"/>
                    <a:pt x="293" y="166"/>
                  </a:cubicBezTo>
                  <a:cubicBezTo>
                    <a:pt x="260" y="184"/>
                    <a:pt x="234" y="206"/>
                    <a:pt x="214" y="232"/>
                  </a:cubicBezTo>
                  <a:cubicBezTo>
                    <a:pt x="194" y="257"/>
                    <a:pt x="179" y="284"/>
                    <a:pt x="170" y="311"/>
                  </a:cubicBezTo>
                  <a:cubicBezTo>
                    <a:pt x="161" y="339"/>
                    <a:pt x="156" y="362"/>
                    <a:pt x="156" y="380"/>
                  </a:cubicBezTo>
                  <a:cubicBezTo>
                    <a:pt x="156" y="971"/>
                    <a:pt x="156" y="971"/>
                    <a:pt x="156" y="971"/>
                  </a:cubicBezTo>
                  <a:cubicBezTo>
                    <a:pt x="0" y="971"/>
                    <a:pt x="0" y="971"/>
                    <a:pt x="0" y="971"/>
                  </a:cubicBezTo>
                  <a:cubicBezTo>
                    <a:pt x="0" y="22"/>
                    <a:pt x="0" y="22"/>
                    <a:pt x="0" y="22"/>
                  </a:cubicBezTo>
                  <a:lnTo>
                    <a:pt x="147" y="22"/>
                  </a:lnTo>
                  <a:close/>
                </a:path>
              </a:pathLst>
            </a:custGeom>
            <a:solidFill>
              <a:srgbClr val="8EC6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2" name="Freeform 148"/>
            <p:cNvSpPr>
              <a:spLocks noEditPoints="1"/>
            </p:cNvSpPr>
            <p:nvPr/>
          </p:nvSpPr>
          <p:spPr bwMode="auto">
            <a:xfrm>
              <a:off x="5394326" y="3892550"/>
              <a:ext cx="92075" cy="100013"/>
            </a:xfrm>
            <a:custGeom>
              <a:avLst/>
              <a:gdLst>
                <a:gd name="T0" fmla="*/ 29 w 921"/>
                <a:gd name="T1" fmla="*/ 302 h 991"/>
                <a:gd name="T2" fmla="*/ 117 w 921"/>
                <a:gd name="T3" fmla="*/ 144 h 991"/>
                <a:gd name="T4" fmla="*/ 262 w 921"/>
                <a:gd name="T5" fmla="*/ 39 h 991"/>
                <a:gd name="T6" fmla="*/ 460 w 921"/>
                <a:gd name="T7" fmla="*/ 0 h 991"/>
                <a:gd name="T8" fmla="*/ 659 w 921"/>
                <a:gd name="T9" fmla="*/ 39 h 991"/>
                <a:gd name="T10" fmla="*/ 803 w 921"/>
                <a:gd name="T11" fmla="*/ 144 h 991"/>
                <a:gd name="T12" fmla="*/ 891 w 921"/>
                <a:gd name="T13" fmla="*/ 302 h 991"/>
                <a:gd name="T14" fmla="*/ 921 w 921"/>
                <a:gd name="T15" fmla="*/ 498 h 991"/>
                <a:gd name="T16" fmla="*/ 891 w 921"/>
                <a:gd name="T17" fmla="*/ 692 h 991"/>
                <a:gd name="T18" fmla="*/ 803 w 921"/>
                <a:gd name="T19" fmla="*/ 849 h 991"/>
                <a:gd name="T20" fmla="*/ 659 w 921"/>
                <a:gd name="T21" fmla="*/ 953 h 991"/>
                <a:gd name="T22" fmla="*/ 460 w 921"/>
                <a:gd name="T23" fmla="*/ 991 h 991"/>
                <a:gd name="T24" fmla="*/ 262 w 921"/>
                <a:gd name="T25" fmla="*/ 953 h 991"/>
                <a:gd name="T26" fmla="*/ 117 w 921"/>
                <a:gd name="T27" fmla="*/ 849 h 991"/>
                <a:gd name="T28" fmla="*/ 29 w 921"/>
                <a:gd name="T29" fmla="*/ 692 h 991"/>
                <a:gd name="T30" fmla="*/ 0 w 921"/>
                <a:gd name="T31" fmla="*/ 498 h 991"/>
                <a:gd name="T32" fmla="*/ 29 w 921"/>
                <a:gd name="T33" fmla="*/ 302 h 991"/>
                <a:gd name="T34" fmla="*/ 188 w 921"/>
                <a:gd name="T35" fmla="*/ 651 h 991"/>
                <a:gd name="T36" fmla="*/ 251 w 921"/>
                <a:gd name="T37" fmla="*/ 763 h 991"/>
                <a:gd name="T38" fmla="*/ 345 w 921"/>
                <a:gd name="T39" fmla="*/ 831 h 991"/>
                <a:gd name="T40" fmla="*/ 460 w 921"/>
                <a:gd name="T41" fmla="*/ 855 h 991"/>
                <a:gd name="T42" fmla="*/ 575 w 921"/>
                <a:gd name="T43" fmla="*/ 831 h 991"/>
                <a:gd name="T44" fmla="*/ 669 w 921"/>
                <a:gd name="T45" fmla="*/ 763 h 991"/>
                <a:gd name="T46" fmla="*/ 732 w 921"/>
                <a:gd name="T47" fmla="*/ 651 h 991"/>
                <a:gd name="T48" fmla="*/ 755 w 921"/>
                <a:gd name="T49" fmla="*/ 498 h 991"/>
                <a:gd name="T50" fmla="*/ 732 w 921"/>
                <a:gd name="T51" fmla="*/ 344 h 991"/>
                <a:gd name="T52" fmla="*/ 669 w 921"/>
                <a:gd name="T53" fmla="*/ 232 h 991"/>
                <a:gd name="T54" fmla="*/ 575 w 921"/>
                <a:gd name="T55" fmla="*/ 162 h 991"/>
                <a:gd name="T56" fmla="*/ 460 w 921"/>
                <a:gd name="T57" fmla="*/ 138 h 991"/>
                <a:gd name="T58" fmla="*/ 345 w 921"/>
                <a:gd name="T59" fmla="*/ 162 h 991"/>
                <a:gd name="T60" fmla="*/ 251 w 921"/>
                <a:gd name="T61" fmla="*/ 232 h 991"/>
                <a:gd name="T62" fmla="*/ 188 w 921"/>
                <a:gd name="T63" fmla="*/ 344 h 991"/>
                <a:gd name="T64" fmla="*/ 165 w 921"/>
                <a:gd name="T65" fmla="*/ 498 h 991"/>
                <a:gd name="T66" fmla="*/ 188 w 921"/>
                <a:gd name="T67" fmla="*/ 651 h 9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21" h="991">
                  <a:moveTo>
                    <a:pt x="29" y="302"/>
                  </a:moveTo>
                  <a:cubicBezTo>
                    <a:pt x="48" y="242"/>
                    <a:pt x="78" y="189"/>
                    <a:pt x="117" y="144"/>
                  </a:cubicBezTo>
                  <a:cubicBezTo>
                    <a:pt x="156" y="100"/>
                    <a:pt x="204" y="65"/>
                    <a:pt x="262" y="39"/>
                  </a:cubicBezTo>
                  <a:cubicBezTo>
                    <a:pt x="319" y="13"/>
                    <a:pt x="385" y="0"/>
                    <a:pt x="460" y="0"/>
                  </a:cubicBezTo>
                  <a:cubicBezTo>
                    <a:pt x="536" y="0"/>
                    <a:pt x="602" y="13"/>
                    <a:pt x="659" y="39"/>
                  </a:cubicBezTo>
                  <a:cubicBezTo>
                    <a:pt x="716" y="65"/>
                    <a:pt x="764" y="100"/>
                    <a:pt x="803" y="144"/>
                  </a:cubicBezTo>
                  <a:cubicBezTo>
                    <a:pt x="842" y="189"/>
                    <a:pt x="872" y="242"/>
                    <a:pt x="891" y="302"/>
                  </a:cubicBezTo>
                  <a:cubicBezTo>
                    <a:pt x="911" y="363"/>
                    <a:pt x="921" y="428"/>
                    <a:pt x="921" y="498"/>
                  </a:cubicBezTo>
                  <a:cubicBezTo>
                    <a:pt x="921" y="567"/>
                    <a:pt x="911" y="632"/>
                    <a:pt x="891" y="692"/>
                  </a:cubicBezTo>
                  <a:cubicBezTo>
                    <a:pt x="872" y="752"/>
                    <a:pt x="842" y="804"/>
                    <a:pt x="803" y="849"/>
                  </a:cubicBezTo>
                  <a:cubicBezTo>
                    <a:pt x="764" y="894"/>
                    <a:pt x="716" y="928"/>
                    <a:pt x="659" y="953"/>
                  </a:cubicBezTo>
                  <a:cubicBezTo>
                    <a:pt x="602" y="979"/>
                    <a:pt x="536" y="991"/>
                    <a:pt x="460" y="991"/>
                  </a:cubicBezTo>
                  <a:cubicBezTo>
                    <a:pt x="385" y="991"/>
                    <a:pt x="319" y="979"/>
                    <a:pt x="262" y="953"/>
                  </a:cubicBezTo>
                  <a:cubicBezTo>
                    <a:pt x="204" y="928"/>
                    <a:pt x="156" y="894"/>
                    <a:pt x="117" y="849"/>
                  </a:cubicBezTo>
                  <a:cubicBezTo>
                    <a:pt x="78" y="804"/>
                    <a:pt x="48" y="752"/>
                    <a:pt x="29" y="692"/>
                  </a:cubicBezTo>
                  <a:cubicBezTo>
                    <a:pt x="9" y="632"/>
                    <a:pt x="0" y="567"/>
                    <a:pt x="0" y="498"/>
                  </a:cubicBezTo>
                  <a:cubicBezTo>
                    <a:pt x="0" y="428"/>
                    <a:pt x="9" y="363"/>
                    <a:pt x="29" y="302"/>
                  </a:cubicBezTo>
                  <a:close/>
                  <a:moveTo>
                    <a:pt x="188" y="651"/>
                  </a:moveTo>
                  <a:cubicBezTo>
                    <a:pt x="203" y="695"/>
                    <a:pt x="224" y="733"/>
                    <a:pt x="251" y="763"/>
                  </a:cubicBezTo>
                  <a:cubicBezTo>
                    <a:pt x="278" y="793"/>
                    <a:pt x="309" y="816"/>
                    <a:pt x="345" y="831"/>
                  </a:cubicBezTo>
                  <a:cubicBezTo>
                    <a:pt x="381" y="847"/>
                    <a:pt x="420" y="855"/>
                    <a:pt x="460" y="855"/>
                  </a:cubicBezTo>
                  <a:cubicBezTo>
                    <a:pt x="500" y="855"/>
                    <a:pt x="539" y="847"/>
                    <a:pt x="575" y="831"/>
                  </a:cubicBezTo>
                  <a:cubicBezTo>
                    <a:pt x="611" y="816"/>
                    <a:pt x="642" y="793"/>
                    <a:pt x="669" y="763"/>
                  </a:cubicBezTo>
                  <a:cubicBezTo>
                    <a:pt x="696" y="733"/>
                    <a:pt x="717" y="695"/>
                    <a:pt x="732" y="651"/>
                  </a:cubicBezTo>
                  <a:cubicBezTo>
                    <a:pt x="748" y="606"/>
                    <a:pt x="755" y="555"/>
                    <a:pt x="755" y="498"/>
                  </a:cubicBezTo>
                  <a:cubicBezTo>
                    <a:pt x="755" y="440"/>
                    <a:pt x="748" y="389"/>
                    <a:pt x="732" y="344"/>
                  </a:cubicBezTo>
                  <a:cubicBezTo>
                    <a:pt x="717" y="300"/>
                    <a:pt x="696" y="262"/>
                    <a:pt x="669" y="232"/>
                  </a:cubicBezTo>
                  <a:cubicBezTo>
                    <a:pt x="642" y="201"/>
                    <a:pt x="611" y="178"/>
                    <a:pt x="575" y="162"/>
                  </a:cubicBezTo>
                  <a:cubicBezTo>
                    <a:pt x="539" y="146"/>
                    <a:pt x="500" y="138"/>
                    <a:pt x="460" y="138"/>
                  </a:cubicBezTo>
                  <a:cubicBezTo>
                    <a:pt x="420" y="138"/>
                    <a:pt x="381" y="146"/>
                    <a:pt x="345" y="162"/>
                  </a:cubicBezTo>
                  <a:cubicBezTo>
                    <a:pt x="309" y="178"/>
                    <a:pt x="278" y="201"/>
                    <a:pt x="251" y="232"/>
                  </a:cubicBezTo>
                  <a:cubicBezTo>
                    <a:pt x="224" y="262"/>
                    <a:pt x="203" y="300"/>
                    <a:pt x="188" y="344"/>
                  </a:cubicBezTo>
                  <a:cubicBezTo>
                    <a:pt x="172" y="389"/>
                    <a:pt x="165" y="440"/>
                    <a:pt x="165" y="498"/>
                  </a:cubicBezTo>
                  <a:cubicBezTo>
                    <a:pt x="165" y="555"/>
                    <a:pt x="172" y="606"/>
                    <a:pt x="188" y="651"/>
                  </a:cubicBezTo>
                  <a:close/>
                </a:path>
              </a:pathLst>
            </a:custGeom>
            <a:solidFill>
              <a:srgbClr val="8EC6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3" name="Freeform 149"/>
            <p:cNvSpPr>
              <a:spLocks/>
            </p:cNvSpPr>
            <p:nvPr/>
          </p:nvSpPr>
          <p:spPr bwMode="auto">
            <a:xfrm>
              <a:off x="5505451" y="3892550"/>
              <a:ext cx="79375" cy="98425"/>
            </a:xfrm>
            <a:custGeom>
              <a:avLst/>
              <a:gdLst>
                <a:gd name="T0" fmla="*/ 147 w 785"/>
                <a:gd name="T1" fmla="*/ 22 h 971"/>
                <a:gd name="T2" fmla="*/ 147 w 785"/>
                <a:gd name="T3" fmla="*/ 173 h 971"/>
                <a:gd name="T4" fmla="*/ 150 w 785"/>
                <a:gd name="T5" fmla="*/ 173 h 971"/>
                <a:gd name="T6" fmla="*/ 459 w 785"/>
                <a:gd name="T7" fmla="*/ 0 h 971"/>
                <a:gd name="T8" fmla="*/ 615 w 785"/>
                <a:gd name="T9" fmla="*/ 26 h 971"/>
                <a:gd name="T10" fmla="*/ 715 w 785"/>
                <a:gd name="T11" fmla="*/ 98 h 971"/>
                <a:gd name="T12" fmla="*/ 770 w 785"/>
                <a:gd name="T13" fmla="*/ 207 h 971"/>
                <a:gd name="T14" fmla="*/ 785 w 785"/>
                <a:gd name="T15" fmla="*/ 347 h 971"/>
                <a:gd name="T16" fmla="*/ 785 w 785"/>
                <a:gd name="T17" fmla="*/ 971 h 971"/>
                <a:gd name="T18" fmla="*/ 629 w 785"/>
                <a:gd name="T19" fmla="*/ 971 h 971"/>
                <a:gd name="T20" fmla="*/ 629 w 785"/>
                <a:gd name="T21" fmla="*/ 329 h 971"/>
                <a:gd name="T22" fmla="*/ 578 w 785"/>
                <a:gd name="T23" fmla="*/ 189 h 971"/>
                <a:gd name="T24" fmla="*/ 437 w 785"/>
                <a:gd name="T25" fmla="*/ 138 h 971"/>
                <a:gd name="T26" fmla="*/ 313 w 785"/>
                <a:gd name="T27" fmla="*/ 160 h 971"/>
                <a:gd name="T28" fmla="*/ 226 w 785"/>
                <a:gd name="T29" fmla="*/ 222 h 971"/>
                <a:gd name="T30" fmla="*/ 173 w 785"/>
                <a:gd name="T31" fmla="*/ 317 h 971"/>
                <a:gd name="T32" fmla="*/ 156 w 785"/>
                <a:gd name="T33" fmla="*/ 435 h 971"/>
                <a:gd name="T34" fmla="*/ 156 w 785"/>
                <a:gd name="T35" fmla="*/ 971 h 971"/>
                <a:gd name="T36" fmla="*/ 0 w 785"/>
                <a:gd name="T37" fmla="*/ 971 h 971"/>
                <a:gd name="T38" fmla="*/ 0 w 785"/>
                <a:gd name="T39" fmla="*/ 22 h 971"/>
                <a:gd name="T40" fmla="*/ 147 w 785"/>
                <a:gd name="T41" fmla="*/ 22 h 9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85" h="971">
                  <a:moveTo>
                    <a:pt x="147" y="22"/>
                  </a:moveTo>
                  <a:cubicBezTo>
                    <a:pt x="147" y="173"/>
                    <a:pt x="147" y="173"/>
                    <a:pt x="147" y="173"/>
                  </a:cubicBezTo>
                  <a:cubicBezTo>
                    <a:pt x="150" y="173"/>
                    <a:pt x="150" y="173"/>
                    <a:pt x="150" y="173"/>
                  </a:cubicBezTo>
                  <a:cubicBezTo>
                    <a:pt x="215" y="58"/>
                    <a:pt x="318" y="0"/>
                    <a:pt x="459" y="0"/>
                  </a:cubicBezTo>
                  <a:cubicBezTo>
                    <a:pt x="521" y="0"/>
                    <a:pt x="573" y="9"/>
                    <a:pt x="615" y="26"/>
                  </a:cubicBezTo>
                  <a:cubicBezTo>
                    <a:pt x="656" y="43"/>
                    <a:pt x="690" y="67"/>
                    <a:pt x="715" y="98"/>
                  </a:cubicBezTo>
                  <a:cubicBezTo>
                    <a:pt x="741" y="128"/>
                    <a:pt x="759" y="165"/>
                    <a:pt x="770" y="207"/>
                  </a:cubicBezTo>
                  <a:cubicBezTo>
                    <a:pt x="780" y="249"/>
                    <a:pt x="785" y="296"/>
                    <a:pt x="785" y="347"/>
                  </a:cubicBezTo>
                  <a:cubicBezTo>
                    <a:pt x="785" y="971"/>
                    <a:pt x="785" y="971"/>
                    <a:pt x="785" y="971"/>
                  </a:cubicBezTo>
                  <a:cubicBezTo>
                    <a:pt x="629" y="971"/>
                    <a:pt x="629" y="971"/>
                    <a:pt x="629" y="971"/>
                  </a:cubicBezTo>
                  <a:cubicBezTo>
                    <a:pt x="629" y="329"/>
                    <a:pt x="629" y="329"/>
                    <a:pt x="629" y="329"/>
                  </a:cubicBezTo>
                  <a:cubicBezTo>
                    <a:pt x="629" y="270"/>
                    <a:pt x="612" y="224"/>
                    <a:pt x="578" y="189"/>
                  </a:cubicBezTo>
                  <a:cubicBezTo>
                    <a:pt x="544" y="155"/>
                    <a:pt x="496" y="138"/>
                    <a:pt x="437" y="138"/>
                  </a:cubicBezTo>
                  <a:cubicBezTo>
                    <a:pt x="389" y="138"/>
                    <a:pt x="348" y="145"/>
                    <a:pt x="313" y="160"/>
                  </a:cubicBezTo>
                  <a:cubicBezTo>
                    <a:pt x="278" y="175"/>
                    <a:pt x="249" y="196"/>
                    <a:pt x="226" y="222"/>
                  </a:cubicBezTo>
                  <a:cubicBezTo>
                    <a:pt x="202" y="249"/>
                    <a:pt x="185" y="281"/>
                    <a:pt x="173" y="317"/>
                  </a:cubicBezTo>
                  <a:cubicBezTo>
                    <a:pt x="162" y="353"/>
                    <a:pt x="156" y="392"/>
                    <a:pt x="156" y="435"/>
                  </a:cubicBezTo>
                  <a:cubicBezTo>
                    <a:pt x="156" y="971"/>
                    <a:pt x="156" y="971"/>
                    <a:pt x="156" y="971"/>
                  </a:cubicBezTo>
                  <a:cubicBezTo>
                    <a:pt x="0" y="971"/>
                    <a:pt x="0" y="971"/>
                    <a:pt x="0" y="971"/>
                  </a:cubicBezTo>
                  <a:cubicBezTo>
                    <a:pt x="0" y="22"/>
                    <a:pt x="0" y="22"/>
                    <a:pt x="0" y="22"/>
                  </a:cubicBezTo>
                  <a:lnTo>
                    <a:pt x="147" y="22"/>
                  </a:lnTo>
                  <a:close/>
                </a:path>
              </a:pathLst>
            </a:custGeom>
            <a:solidFill>
              <a:srgbClr val="8EC6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4" name="Freeform 150"/>
            <p:cNvSpPr>
              <a:spLocks noEditPoints="1"/>
            </p:cNvSpPr>
            <p:nvPr/>
          </p:nvSpPr>
          <p:spPr bwMode="auto">
            <a:xfrm>
              <a:off x="5610226" y="3859213"/>
              <a:ext cx="15875" cy="131763"/>
            </a:xfrm>
            <a:custGeom>
              <a:avLst/>
              <a:gdLst>
                <a:gd name="T0" fmla="*/ 0 w 10"/>
                <a:gd name="T1" fmla="*/ 12 h 83"/>
                <a:gd name="T2" fmla="*/ 0 w 10"/>
                <a:gd name="T3" fmla="*/ 0 h 83"/>
                <a:gd name="T4" fmla="*/ 10 w 10"/>
                <a:gd name="T5" fmla="*/ 0 h 83"/>
                <a:gd name="T6" fmla="*/ 10 w 10"/>
                <a:gd name="T7" fmla="*/ 12 h 83"/>
                <a:gd name="T8" fmla="*/ 0 w 10"/>
                <a:gd name="T9" fmla="*/ 12 h 83"/>
                <a:gd name="T10" fmla="*/ 10 w 10"/>
                <a:gd name="T11" fmla="*/ 23 h 83"/>
                <a:gd name="T12" fmla="*/ 10 w 10"/>
                <a:gd name="T13" fmla="*/ 83 h 83"/>
                <a:gd name="T14" fmla="*/ 0 w 10"/>
                <a:gd name="T15" fmla="*/ 83 h 83"/>
                <a:gd name="T16" fmla="*/ 0 w 10"/>
                <a:gd name="T17" fmla="*/ 23 h 83"/>
                <a:gd name="T18" fmla="*/ 10 w 10"/>
                <a:gd name="T19" fmla="*/ 2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" h="83">
                  <a:moveTo>
                    <a:pt x="0" y="12"/>
                  </a:moveTo>
                  <a:lnTo>
                    <a:pt x="0" y="0"/>
                  </a:lnTo>
                  <a:lnTo>
                    <a:pt x="10" y="0"/>
                  </a:lnTo>
                  <a:lnTo>
                    <a:pt x="10" y="12"/>
                  </a:lnTo>
                  <a:lnTo>
                    <a:pt x="0" y="12"/>
                  </a:lnTo>
                  <a:close/>
                  <a:moveTo>
                    <a:pt x="10" y="23"/>
                  </a:moveTo>
                  <a:lnTo>
                    <a:pt x="10" y="83"/>
                  </a:lnTo>
                  <a:lnTo>
                    <a:pt x="0" y="83"/>
                  </a:lnTo>
                  <a:lnTo>
                    <a:pt x="0" y="23"/>
                  </a:lnTo>
                  <a:lnTo>
                    <a:pt x="10" y="23"/>
                  </a:lnTo>
                  <a:close/>
                </a:path>
              </a:pathLst>
            </a:custGeom>
            <a:solidFill>
              <a:srgbClr val="8EC6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5" name="Freeform 151"/>
            <p:cNvSpPr>
              <a:spLocks/>
            </p:cNvSpPr>
            <p:nvPr/>
          </p:nvSpPr>
          <p:spPr bwMode="auto">
            <a:xfrm>
              <a:off x="5640388" y="3867150"/>
              <a:ext cx="50800" cy="123825"/>
            </a:xfrm>
            <a:custGeom>
              <a:avLst/>
              <a:gdLst>
                <a:gd name="T0" fmla="*/ 506 w 506"/>
                <a:gd name="T1" fmla="*/ 284 h 1233"/>
                <a:gd name="T2" fmla="*/ 506 w 506"/>
                <a:gd name="T3" fmla="*/ 422 h 1233"/>
                <a:gd name="T4" fmla="*/ 317 w 506"/>
                <a:gd name="T5" fmla="*/ 422 h 1233"/>
                <a:gd name="T6" fmla="*/ 317 w 506"/>
                <a:gd name="T7" fmla="*/ 1011 h 1233"/>
                <a:gd name="T8" fmla="*/ 322 w 506"/>
                <a:gd name="T9" fmla="*/ 1055 h 1233"/>
                <a:gd name="T10" fmla="*/ 339 w 506"/>
                <a:gd name="T11" fmla="*/ 1081 h 1233"/>
                <a:gd name="T12" fmla="*/ 375 w 506"/>
                <a:gd name="T13" fmla="*/ 1093 h 1233"/>
                <a:gd name="T14" fmla="*/ 435 w 506"/>
                <a:gd name="T15" fmla="*/ 1095 h 1233"/>
                <a:gd name="T16" fmla="*/ 506 w 506"/>
                <a:gd name="T17" fmla="*/ 1095 h 1233"/>
                <a:gd name="T18" fmla="*/ 506 w 506"/>
                <a:gd name="T19" fmla="*/ 1233 h 1233"/>
                <a:gd name="T20" fmla="*/ 387 w 506"/>
                <a:gd name="T21" fmla="*/ 1233 h 1233"/>
                <a:gd name="T22" fmla="*/ 283 w 506"/>
                <a:gd name="T23" fmla="*/ 1225 h 1233"/>
                <a:gd name="T24" fmla="*/ 214 w 506"/>
                <a:gd name="T25" fmla="*/ 1194 h 1233"/>
                <a:gd name="T26" fmla="*/ 174 w 506"/>
                <a:gd name="T27" fmla="*/ 1132 h 1233"/>
                <a:gd name="T28" fmla="*/ 161 w 506"/>
                <a:gd name="T29" fmla="*/ 1026 h 1233"/>
                <a:gd name="T30" fmla="*/ 161 w 506"/>
                <a:gd name="T31" fmla="*/ 422 h 1233"/>
                <a:gd name="T32" fmla="*/ 0 w 506"/>
                <a:gd name="T33" fmla="*/ 422 h 1233"/>
                <a:gd name="T34" fmla="*/ 0 w 506"/>
                <a:gd name="T35" fmla="*/ 284 h 1233"/>
                <a:gd name="T36" fmla="*/ 161 w 506"/>
                <a:gd name="T37" fmla="*/ 284 h 1233"/>
                <a:gd name="T38" fmla="*/ 161 w 506"/>
                <a:gd name="T39" fmla="*/ 0 h 1233"/>
                <a:gd name="T40" fmla="*/ 317 w 506"/>
                <a:gd name="T41" fmla="*/ 0 h 1233"/>
                <a:gd name="T42" fmla="*/ 317 w 506"/>
                <a:gd name="T43" fmla="*/ 284 h 1233"/>
                <a:gd name="T44" fmla="*/ 506 w 506"/>
                <a:gd name="T45" fmla="*/ 284 h 1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06" h="1233">
                  <a:moveTo>
                    <a:pt x="506" y="284"/>
                  </a:moveTo>
                  <a:cubicBezTo>
                    <a:pt x="506" y="422"/>
                    <a:pt x="506" y="422"/>
                    <a:pt x="506" y="422"/>
                  </a:cubicBezTo>
                  <a:cubicBezTo>
                    <a:pt x="317" y="422"/>
                    <a:pt x="317" y="422"/>
                    <a:pt x="317" y="422"/>
                  </a:cubicBezTo>
                  <a:cubicBezTo>
                    <a:pt x="317" y="1011"/>
                    <a:pt x="317" y="1011"/>
                    <a:pt x="317" y="1011"/>
                  </a:cubicBezTo>
                  <a:cubicBezTo>
                    <a:pt x="317" y="1029"/>
                    <a:pt x="319" y="1044"/>
                    <a:pt x="322" y="1055"/>
                  </a:cubicBezTo>
                  <a:cubicBezTo>
                    <a:pt x="325" y="1066"/>
                    <a:pt x="331" y="1075"/>
                    <a:pt x="339" y="1081"/>
                  </a:cubicBezTo>
                  <a:cubicBezTo>
                    <a:pt x="348" y="1087"/>
                    <a:pt x="360" y="1091"/>
                    <a:pt x="375" y="1093"/>
                  </a:cubicBezTo>
                  <a:cubicBezTo>
                    <a:pt x="390" y="1094"/>
                    <a:pt x="410" y="1095"/>
                    <a:pt x="435" y="1095"/>
                  </a:cubicBezTo>
                  <a:cubicBezTo>
                    <a:pt x="506" y="1095"/>
                    <a:pt x="506" y="1095"/>
                    <a:pt x="506" y="1095"/>
                  </a:cubicBezTo>
                  <a:cubicBezTo>
                    <a:pt x="506" y="1233"/>
                    <a:pt x="506" y="1233"/>
                    <a:pt x="506" y="1233"/>
                  </a:cubicBezTo>
                  <a:cubicBezTo>
                    <a:pt x="387" y="1233"/>
                    <a:pt x="387" y="1233"/>
                    <a:pt x="387" y="1233"/>
                  </a:cubicBezTo>
                  <a:cubicBezTo>
                    <a:pt x="347" y="1233"/>
                    <a:pt x="312" y="1230"/>
                    <a:pt x="283" y="1225"/>
                  </a:cubicBezTo>
                  <a:cubicBezTo>
                    <a:pt x="255" y="1219"/>
                    <a:pt x="231" y="1209"/>
                    <a:pt x="214" y="1194"/>
                  </a:cubicBezTo>
                  <a:cubicBezTo>
                    <a:pt x="196" y="1180"/>
                    <a:pt x="183" y="1159"/>
                    <a:pt x="174" y="1132"/>
                  </a:cubicBezTo>
                  <a:cubicBezTo>
                    <a:pt x="166" y="1105"/>
                    <a:pt x="161" y="1070"/>
                    <a:pt x="161" y="1026"/>
                  </a:cubicBezTo>
                  <a:cubicBezTo>
                    <a:pt x="161" y="422"/>
                    <a:pt x="161" y="422"/>
                    <a:pt x="161" y="422"/>
                  </a:cubicBezTo>
                  <a:cubicBezTo>
                    <a:pt x="0" y="422"/>
                    <a:pt x="0" y="422"/>
                    <a:pt x="0" y="422"/>
                  </a:cubicBezTo>
                  <a:cubicBezTo>
                    <a:pt x="0" y="284"/>
                    <a:pt x="0" y="284"/>
                    <a:pt x="0" y="284"/>
                  </a:cubicBezTo>
                  <a:cubicBezTo>
                    <a:pt x="161" y="284"/>
                    <a:pt x="161" y="284"/>
                    <a:pt x="161" y="284"/>
                  </a:cubicBezTo>
                  <a:cubicBezTo>
                    <a:pt x="161" y="0"/>
                    <a:pt x="161" y="0"/>
                    <a:pt x="161" y="0"/>
                  </a:cubicBezTo>
                  <a:cubicBezTo>
                    <a:pt x="317" y="0"/>
                    <a:pt x="317" y="0"/>
                    <a:pt x="317" y="0"/>
                  </a:cubicBezTo>
                  <a:cubicBezTo>
                    <a:pt x="317" y="284"/>
                    <a:pt x="317" y="284"/>
                    <a:pt x="317" y="284"/>
                  </a:cubicBezTo>
                  <a:lnTo>
                    <a:pt x="506" y="284"/>
                  </a:lnTo>
                  <a:close/>
                </a:path>
              </a:pathLst>
            </a:custGeom>
            <a:solidFill>
              <a:srgbClr val="8EC6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6" name="Freeform 152"/>
            <p:cNvSpPr>
              <a:spLocks noEditPoints="1"/>
            </p:cNvSpPr>
            <p:nvPr/>
          </p:nvSpPr>
          <p:spPr bwMode="auto">
            <a:xfrm>
              <a:off x="5705476" y="3892550"/>
              <a:ext cx="92075" cy="100013"/>
            </a:xfrm>
            <a:custGeom>
              <a:avLst/>
              <a:gdLst>
                <a:gd name="T0" fmla="*/ 29 w 920"/>
                <a:gd name="T1" fmla="*/ 302 h 991"/>
                <a:gd name="T2" fmla="*/ 117 w 920"/>
                <a:gd name="T3" fmla="*/ 144 h 991"/>
                <a:gd name="T4" fmla="*/ 262 w 920"/>
                <a:gd name="T5" fmla="*/ 39 h 991"/>
                <a:gd name="T6" fmla="*/ 460 w 920"/>
                <a:gd name="T7" fmla="*/ 0 h 991"/>
                <a:gd name="T8" fmla="*/ 659 w 920"/>
                <a:gd name="T9" fmla="*/ 39 h 991"/>
                <a:gd name="T10" fmla="*/ 803 w 920"/>
                <a:gd name="T11" fmla="*/ 144 h 991"/>
                <a:gd name="T12" fmla="*/ 891 w 920"/>
                <a:gd name="T13" fmla="*/ 302 h 991"/>
                <a:gd name="T14" fmla="*/ 920 w 920"/>
                <a:gd name="T15" fmla="*/ 498 h 991"/>
                <a:gd name="T16" fmla="*/ 891 w 920"/>
                <a:gd name="T17" fmla="*/ 692 h 991"/>
                <a:gd name="T18" fmla="*/ 803 w 920"/>
                <a:gd name="T19" fmla="*/ 849 h 991"/>
                <a:gd name="T20" fmla="*/ 659 w 920"/>
                <a:gd name="T21" fmla="*/ 953 h 991"/>
                <a:gd name="T22" fmla="*/ 460 w 920"/>
                <a:gd name="T23" fmla="*/ 991 h 991"/>
                <a:gd name="T24" fmla="*/ 262 w 920"/>
                <a:gd name="T25" fmla="*/ 953 h 991"/>
                <a:gd name="T26" fmla="*/ 117 w 920"/>
                <a:gd name="T27" fmla="*/ 849 h 991"/>
                <a:gd name="T28" fmla="*/ 29 w 920"/>
                <a:gd name="T29" fmla="*/ 692 h 991"/>
                <a:gd name="T30" fmla="*/ 0 w 920"/>
                <a:gd name="T31" fmla="*/ 498 h 991"/>
                <a:gd name="T32" fmla="*/ 29 w 920"/>
                <a:gd name="T33" fmla="*/ 302 h 991"/>
                <a:gd name="T34" fmla="*/ 188 w 920"/>
                <a:gd name="T35" fmla="*/ 651 h 991"/>
                <a:gd name="T36" fmla="*/ 251 w 920"/>
                <a:gd name="T37" fmla="*/ 763 h 991"/>
                <a:gd name="T38" fmla="*/ 345 w 920"/>
                <a:gd name="T39" fmla="*/ 831 h 991"/>
                <a:gd name="T40" fmla="*/ 460 w 920"/>
                <a:gd name="T41" fmla="*/ 855 h 991"/>
                <a:gd name="T42" fmla="*/ 575 w 920"/>
                <a:gd name="T43" fmla="*/ 831 h 991"/>
                <a:gd name="T44" fmla="*/ 669 w 920"/>
                <a:gd name="T45" fmla="*/ 763 h 991"/>
                <a:gd name="T46" fmla="*/ 732 w 920"/>
                <a:gd name="T47" fmla="*/ 651 h 991"/>
                <a:gd name="T48" fmla="*/ 755 w 920"/>
                <a:gd name="T49" fmla="*/ 498 h 991"/>
                <a:gd name="T50" fmla="*/ 732 w 920"/>
                <a:gd name="T51" fmla="*/ 344 h 991"/>
                <a:gd name="T52" fmla="*/ 669 w 920"/>
                <a:gd name="T53" fmla="*/ 232 h 991"/>
                <a:gd name="T54" fmla="*/ 575 w 920"/>
                <a:gd name="T55" fmla="*/ 162 h 991"/>
                <a:gd name="T56" fmla="*/ 460 w 920"/>
                <a:gd name="T57" fmla="*/ 138 h 991"/>
                <a:gd name="T58" fmla="*/ 345 w 920"/>
                <a:gd name="T59" fmla="*/ 162 h 991"/>
                <a:gd name="T60" fmla="*/ 251 w 920"/>
                <a:gd name="T61" fmla="*/ 232 h 991"/>
                <a:gd name="T62" fmla="*/ 188 w 920"/>
                <a:gd name="T63" fmla="*/ 344 h 991"/>
                <a:gd name="T64" fmla="*/ 165 w 920"/>
                <a:gd name="T65" fmla="*/ 498 h 991"/>
                <a:gd name="T66" fmla="*/ 188 w 920"/>
                <a:gd name="T67" fmla="*/ 651 h 9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20" h="991">
                  <a:moveTo>
                    <a:pt x="29" y="302"/>
                  </a:moveTo>
                  <a:cubicBezTo>
                    <a:pt x="48" y="242"/>
                    <a:pt x="78" y="189"/>
                    <a:pt x="117" y="144"/>
                  </a:cubicBezTo>
                  <a:cubicBezTo>
                    <a:pt x="156" y="100"/>
                    <a:pt x="204" y="65"/>
                    <a:pt x="262" y="39"/>
                  </a:cubicBezTo>
                  <a:cubicBezTo>
                    <a:pt x="319" y="13"/>
                    <a:pt x="385" y="0"/>
                    <a:pt x="460" y="0"/>
                  </a:cubicBezTo>
                  <a:cubicBezTo>
                    <a:pt x="536" y="0"/>
                    <a:pt x="602" y="13"/>
                    <a:pt x="659" y="39"/>
                  </a:cubicBezTo>
                  <a:cubicBezTo>
                    <a:pt x="716" y="65"/>
                    <a:pt x="764" y="100"/>
                    <a:pt x="803" y="144"/>
                  </a:cubicBezTo>
                  <a:cubicBezTo>
                    <a:pt x="842" y="189"/>
                    <a:pt x="872" y="242"/>
                    <a:pt x="891" y="302"/>
                  </a:cubicBezTo>
                  <a:cubicBezTo>
                    <a:pt x="911" y="363"/>
                    <a:pt x="920" y="428"/>
                    <a:pt x="920" y="498"/>
                  </a:cubicBezTo>
                  <a:cubicBezTo>
                    <a:pt x="920" y="567"/>
                    <a:pt x="911" y="632"/>
                    <a:pt x="891" y="692"/>
                  </a:cubicBezTo>
                  <a:cubicBezTo>
                    <a:pt x="872" y="752"/>
                    <a:pt x="842" y="804"/>
                    <a:pt x="803" y="849"/>
                  </a:cubicBezTo>
                  <a:cubicBezTo>
                    <a:pt x="764" y="894"/>
                    <a:pt x="716" y="928"/>
                    <a:pt x="659" y="953"/>
                  </a:cubicBezTo>
                  <a:cubicBezTo>
                    <a:pt x="602" y="979"/>
                    <a:pt x="536" y="991"/>
                    <a:pt x="460" y="991"/>
                  </a:cubicBezTo>
                  <a:cubicBezTo>
                    <a:pt x="385" y="991"/>
                    <a:pt x="319" y="979"/>
                    <a:pt x="262" y="953"/>
                  </a:cubicBezTo>
                  <a:cubicBezTo>
                    <a:pt x="204" y="928"/>
                    <a:pt x="156" y="894"/>
                    <a:pt x="117" y="849"/>
                  </a:cubicBezTo>
                  <a:cubicBezTo>
                    <a:pt x="78" y="804"/>
                    <a:pt x="48" y="752"/>
                    <a:pt x="29" y="692"/>
                  </a:cubicBezTo>
                  <a:cubicBezTo>
                    <a:pt x="9" y="632"/>
                    <a:pt x="0" y="567"/>
                    <a:pt x="0" y="498"/>
                  </a:cubicBezTo>
                  <a:cubicBezTo>
                    <a:pt x="0" y="428"/>
                    <a:pt x="9" y="363"/>
                    <a:pt x="29" y="302"/>
                  </a:cubicBezTo>
                  <a:close/>
                  <a:moveTo>
                    <a:pt x="188" y="651"/>
                  </a:moveTo>
                  <a:cubicBezTo>
                    <a:pt x="203" y="695"/>
                    <a:pt x="224" y="733"/>
                    <a:pt x="251" y="763"/>
                  </a:cubicBezTo>
                  <a:cubicBezTo>
                    <a:pt x="278" y="793"/>
                    <a:pt x="309" y="816"/>
                    <a:pt x="345" y="831"/>
                  </a:cubicBezTo>
                  <a:cubicBezTo>
                    <a:pt x="381" y="847"/>
                    <a:pt x="420" y="855"/>
                    <a:pt x="460" y="855"/>
                  </a:cubicBezTo>
                  <a:cubicBezTo>
                    <a:pt x="500" y="855"/>
                    <a:pt x="539" y="847"/>
                    <a:pt x="575" y="831"/>
                  </a:cubicBezTo>
                  <a:cubicBezTo>
                    <a:pt x="611" y="816"/>
                    <a:pt x="642" y="793"/>
                    <a:pt x="669" y="763"/>
                  </a:cubicBezTo>
                  <a:cubicBezTo>
                    <a:pt x="696" y="733"/>
                    <a:pt x="717" y="695"/>
                    <a:pt x="732" y="651"/>
                  </a:cubicBezTo>
                  <a:cubicBezTo>
                    <a:pt x="748" y="606"/>
                    <a:pt x="755" y="555"/>
                    <a:pt x="755" y="498"/>
                  </a:cubicBezTo>
                  <a:cubicBezTo>
                    <a:pt x="755" y="440"/>
                    <a:pt x="748" y="389"/>
                    <a:pt x="732" y="344"/>
                  </a:cubicBezTo>
                  <a:cubicBezTo>
                    <a:pt x="717" y="300"/>
                    <a:pt x="696" y="262"/>
                    <a:pt x="669" y="232"/>
                  </a:cubicBezTo>
                  <a:cubicBezTo>
                    <a:pt x="642" y="201"/>
                    <a:pt x="611" y="178"/>
                    <a:pt x="575" y="162"/>
                  </a:cubicBezTo>
                  <a:cubicBezTo>
                    <a:pt x="539" y="146"/>
                    <a:pt x="500" y="138"/>
                    <a:pt x="460" y="138"/>
                  </a:cubicBezTo>
                  <a:cubicBezTo>
                    <a:pt x="420" y="138"/>
                    <a:pt x="381" y="146"/>
                    <a:pt x="345" y="162"/>
                  </a:cubicBezTo>
                  <a:cubicBezTo>
                    <a:pt x="309" y="178"/>
                    <a:pt x="278" y="201"/>
                    <a:pt x="251" y="232"/>
                  </a:cubicBezTo>
                  <a:cubicBezTo>
                    <a:pt x="224" y="262"/>
                    <a:pt x="203" y="300"/>
                    <a:pt x="188" y="344"/>
                  </a:cubicBezTo>
                  <a:cubicBezTo>
                    <a:pt x="172" y="389"/>
                    <a:pt x="165" y="440"/>
                    <a:pt x="165" y="498"/>
                  </a:cubicBezTo>
                  <a:cubicBezTo>
                    <a:pt x="165" y="555"/>
                    <a:pt x="172" y="606"/>
                    <a:pt x="188" y="651"/>
                  </a:cubicBezTo>
                  <a:close/>
                </a:path>
              </a:pathLst>
            </a:custGeom>
            <a:solidFill>
              <a:srgbClr val="8EC6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7" name="Freeform 153"/>
            <p:cNvSpPr>
              <a:spLocks/>
            </p:cNvSpPr>
            <p:nvPr/>
          </p:nvSpPr>
          <p:spPr bwMode="auto">
            <a:xfrm>
              <a:off x="5815013" y="3892550"/>
              <a:ext cx="50800" cy="98425"/>
            </a:xfrm>
            <a:custGeom>
              <a:avLst/>
              <a:gdLst>
                <a:gd name="T0" fmla="*/ 147 w 499"/>
                <a:gd name="T1" fmla="*/ 24 h 973"/>
                <a:gd name="T2" fmla="*/ 147 w 499"/>
                <a:gd name="T3" fmla="*/ 224 h 973"/>
                <a:gd name="T4" fmla="*/ 151 w 499"/>
                <a:gd name="T5" fmla="*/ 224 h 973"/>
                <a:gd name="T6" fmla="*/ 290 w 499"/>
                <a:gd name="T7" fmla="*/ 54 h 973"/>
                <a:gd name="T8" fmla="*/ 499 w 499"/>
                <a:gd name="T9" fmla="*/ 2 h 973"/>
                <a:gd name="T10" fmla="*/ 499 w 499"/>
                <a:gd name="T11" fmla="*/ 168 h 973"/>
                <a:gd name="T12" fmla="*/ 340 w 499"/>
                <a:gd name="T13" fmla="*/ 193 h 973"/>
                <a:gd name="T14" fmla="*/ 233 w 499"/>
                <a:gd name="T15" fmla="*/ 268 h 973"/>
                <a:gd name="T16" fmla="*/ 175 w 499"/>
                <a:gd name="T17" fmla="*/ 389 h 973"/>
                <a:gd name="T18" fmla="*/ 156 w 499"/>
                <a:gd name="T19" fmla="*/ 551 h 973"/>
                <a:gd name="T20" fmla="*/ 156 w 499"/>
                <a:gd name="T21" fmla="*/ 973 h 973"/>
                <a:gd name="T22" fmla="*/ 0 w 499"/>
                <a:gd name="T23" fmla="*/ 973 h 973"/>
                <a:gd name="T24" fmla="*/ 0 w 499"/>
                <a:gd name="T25" fmla="*/ 24 h 973"/>
                <a:gd name="T26" fmla="*/ 147 w 499"/>
                <a:gd name="T27" fmla="*/ 24 h 9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99" h="973">
                  <a:moveTo>
                    <a:pt x="147" y="24"/>
                  </a:moveTo>
                  <a:cubicBezTo>
                    <a:pt x="147" y="224"/>
                    <a:pt x="147" y="224"/>
                    <a:pt x="147" y="224"/>
                  </a:cubicBezTo>
                  <a:cubicBezTo>
                    <a:pt x="151" y="224"/>
                    <a:pt x="151" y="224"/>
                    <a:pt x="151" y="224"/>
                  </a:cubicBezTo>
                  <a:cubicBezTo>
                    <a:pt x="189" y="147"/>
                    <a:pt x="235" y="90"/>
                    <a:pt x="290" y="54"/>
                  </a:cubicBezTo>
                  <a:cubicBezTo>
                    <a:pt x="345" y="17"/>
                    <a:pt x="415" y="0"/>
                    <a:pt x="499" y="2"/>
                  </a:cubicBezTo>
                  <a:cubicBezTo>
                    <a:pt x="499" y="168"/>
                    <a:pt x="499" y="168"/>
                    <a:pt x="499" y="168"/>
                  </a:cubicBezTo>
                  <a:cubicBezTo>
                    <a:pt x="437" y="168"/>
                    <a:pt x="384" y="176"/>
                    <a:pt x="340" y="193"/>
                  </a:cubicBezTo>
                  <a:cubicBezTo>
                    <a:pt x="296" y="210"/>
                    <a:pt x="260" y="235"/>
                    <a:pt x="233" y="268"/>
                  </a:cubicBezTo>
                  <a:cubicBezTo>
                    <a:pt x="206" y="301"/>
                    <a:pt x="187" y="342"/>
                    <a:pt x="175" y="389"/>
                  </a:cubicBezTo>
                  <a:cubicBezTo>
                    <a:pt x="162" y="436"/>
                    <a:pt x="156" y="490"/>
                    <a:pt x="156" y="551"/>
                  </a:cubicBezTo>
                  <a:cubicBezTo>
                    <a:pt x="156" y="973"/>
                    <a:pt x="156" y="973"/>
                    <a:pt x="156" y="973"/>
                  </a:cubicBezTo>
                  <a:cubicBezTo>
                    <a:pt x="0" y="973"/>
                    <a:pt x="0" y="973"/>
                    <a:pt x="0" y="973"/>
                  </a:cubicBezTo>
                  <a:cubicBezTo>
                    <a:pt x="0" y="24"/>
                    <a:pt x="0" y="24"/>
                    <a:pt x="0" y="24"/>
                  </a:cubicBezTo>
                  <a:lnTo>
                    <a:pt x="147" y="24"/>
                  </a:lnTo>
                  <a:close/>
                </a:path>
              </a:pathLst>
            </a:custGeom>
            <a:solidFill>
              <a:srgbClr val="8EC6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8" name="Freeform 154"/>
            <p:cNvSpPr>
              <a:spLocks/>
            </p:cNvSpPr>
            <p:nvPr/>
          </p:nvSpPr>
          <p:spPr bwMode="auto">
            <a:xfrm>
              <a:off x="5916613" y="3895725"/>
              <a:ext cx="88900" cy="133350"/>
            </a:xfrm>
            <a:custGeom>
              <a:avLst/>
              <a:gdLst>
                <a:gd name="T0" fmla="*/ 421 w 888"/>
                <a:gd name="T1" fmla="*/ 1191 h 1327"/>
                <a:gd name="T2" fmla="*/ 362 w 888"/>
                <a:gd name="T3" fmla="*/ 1269 h 1327"/>
                <a:gd name="T4" fmla="*/ 292 w 888"/>
                <a:gd name="T5" fmla="*/ 1313 h 1327"/>
                <a:gd name="T6" fmla="*/ 200 w 888"/>
                <a:gd name="T7" fmla="*/ 1327 h 1327"/>
                <a:gd name="T8" fmla="*/ 145 w 888"/>
                <a:gd name="T9" fmla="*/ 1323 h 1327"/>
                <a:gd name="T10" fmla="*/ 92 w 888"/>
                <a:gd name="T11" fmla="*/ 1310 h 1327"/>
                <a:gd name="T12" fmla="*/ 92 w 888"/>
                <a:gd name="T13" fmla="*/ 1167 h 1327"/>
                <a:gd name="T14" fmla="*/ 137 w 888"/>
                <a:gd name="T15" fmla="*/ 1182 h 1327"/>
                <a:gd name="T16" fmla="*/ 183 w 888"/>
                <a:gd name="T17" fmla="*/ 1189 h 1327"/>
                <a:gd name="T18" fmla="*/ 260 w 888"/>
                <a:gd name="T19" fmla="*/ 1167 h 1327"/>
                <a:gd name="T20" fmla="*/ 312 w 888"/>
                <a:gd name="T21" fmla="*/ 1103 h 1327"/>
                <a:gd name="T22" fmla="*/ 376 w 888"/>
                <a:gd name="T23" fmla="*/ 943 h 1327"/>
                <a:gd name="T24" fmla="*/ 0 w 888"/>
                <a:gd name="T25" fmla="*/ 0 h 1327"/>
                <a:gd name="T26" fmla="*/ 176 w 888"/>
                <a:gd name="T27" fmla="*/ 0 h 1327"/>
                <a:gd name="T28" fmla="*/ 453 w 888"/>
                <a:gd name="T29" fmla="*/ 776 h 1327"/>
                <a:gd name="T30" fmla="*/ 457 w 888"/>
                <a:gd name="T31" fmla="*/ 776 h 1327"/>
                <a:gd name="T32" fmla="*/ 723 w 888"/>
                <a:gd name="T33" fmla="*/ 0 h 1327"/>
                <a:gd name="T34" fmla="*/ 888 w 888"/>
                <a:gd name="T35" fmla="*/ 0 h 1327"/>
                <a:gd name="T36" fmla="*/ 475 w 888"/>
                <a:gd name="T37" fmla="*/ 1074 h 1327"/>
                <a:gd name="T38" fmla="*/ 421 w 888"/>
                <a:gd name="T39" fmla="*/ 1191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88" h="1327">
                  <a:moveTo>
                    <a:pt x="421" y="1191"/>
                  </a:moveTo>
                  <a:cubicBezTo>
                    <a:pt x="403" y="1223"/>
                    <a:pt x="384" y="1249"/>
                    <a:pt x="362" y="1269"/>
                  </a:cubicBezTo>
                  <a:cubicBezTo>
                    <a:pt x="341" y="1289"/>
                    <a:pt x="317" y="1304"/>
                    <a:pt x="292" y="1313"/>
                  </a:cubicBezTo>
                  <a:cubicBezTo>
                    <a:pt x="266" y="1322"/>
                    <a:pt x="235" y="1327"/>
                    <a:pt x="200" y="1327"/>
                  </a:cubicBezTo>
                  <a:cubicBezTo>
                    <a:pt x="181" y="1327"/>
                    <a:pt x="163" y="1326"/>
                    <a:pt x="145" y="1323"/>
                  </a:cubicBezTo>
                  <a:cubicBezTo>
                    <a:pt x="126" y="1321"/>
                    <a:pt x="109" y="1316"/>
                    <a:pt x="92" y="1310"/>
                  </a:cubicBezTo>
                  <a:cubicBezTo>
                    <a:pt x="92" y="1167"/>
                    <a:pt x="92" y="1167"/>
                    <a:pt x="92" y="1167"/>
                  </a:cubicBezTo>
                  <a:cubicBezTo>
                    <a:pt x="106" y="1172"/>
                    <a:pt x="121" y="1177"/>
                    <a:pt x="137" y="1182"/>
                  </a:cubicBezTo>
                  <a:cubicBezTo>
                    <a:pt x="152" y="1187"/>
                    <a:pt x="167" y="1189"/>
                    <a:pt x="183" y="1189"/>
                  </a:cubicBezTo>
                  <a:cubicBezTo>
                    <a:pt x="215" y="1189"/>
                    <a:pt x="241" y="1182"/>
                    <a:pt x="260" y="1167"/>
                  </a:cubicBezTo>
                  <a:cubicBezTo>
                    <a:pt x="280" y="1153"/>
                    <a:pt x="297" y="1131"/>
                    <a:pt x="312" y="1103"/>
                  </a:cubicBezTo>
                  <a:cubicBezTo>
                    <a:pt x="376" y="943"/>
                    <a:pt x="376" y="943"/>
                    <a:pt x="376" y="94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76" y="0"/>
                    <a:pt x="176" y="0"/>
                    <a:pt x="176" y="0"/>
                  </a:cubicBezTo>
                  <a:cubicBezTo>
                    <a:pt x="453" y="776"/>
                    <a:pt x="453" y="776"/>
                    <a:pt x="453" y="776"/>
                  </a:cubicBezTo>
                  <a:cubicBezTo>
                    <a:pt x="457" y="776"/>
                    <a:pt x="457" y="776"/>
                    <a:pt x="457" y="776"/>
                  </a:cubicBezTo>
                  <a:cubicBezTo>
                    <a:pt x="723" y="0"/>
                    <a:pt x="723" y="0"/>
                    <a:pt x="723" y="0"/>
                  </a:cubicBezTo>
                  <a:cubicBezTo>
                    <a:pt x="888" y="0"/>
                    <a:pt x="888" y="0"/>
                    <a:pt x="888" y="0"/>
                  </a:cubicBezTo>
                  <a:cubicBezTo>
                    <a:pt x="475" y="1074"/>
                    <a:pt x="475" y="1074"/>
                    <a:pt x="475" y="1074"/>
                  </a:cubicBezTo>
                  <a:cubicBezTo>
                    <a:pt x="457" y="1120"/>
                    <a:pt x="439" y="1159"/>
                    <a:pt x="421" y="1191"/>
                  </a:cubicBezTo>
                  <a:close/>
                </a:path>
              </a:pathLst>
            </a:custGeom>
            <a:solidFill>
              <a:srgbClr val="8EC6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9" name="Freeform 155"/>
            <p:cNvSpPr>
              <a:spLocks noEditPoints="1"/>
            </p:cNvSpPr>
            <p:nvPr/>
          </p:nvSpPr>
          <p:spPr bwMode="auto">
            <a:xfrm>
              <a:off x="6015038" y="3892550"/>
              <a:ext cx="92075" cy="100013"/>
            </a:xfrm>
            <a:custGeom>
              <a:avLst/>
              <a:gdLst>
                <a:gd name="T0" fmla="*/ 30 w 921"/>
                <a:gd name="T1" fmla="*/ 302 h 991"/>
                <a:gd name="T2" fmla="*/ 118 w 921"/>
                <a:gd name="T3" fmla="*/ 144 h 991"/>
                <a:gd name="T4" fmla="*/ 263 w 921"/>
                <a:gd name="T5" fmla="*/ 39 h 991"/>
                <a:gd name="T6" fmla="*/ 461 w 921"/>
                <a:gd name="T7" fmla="*/ 0 h 991"/>
                <a:gd name="T8" fmla="*/ 660 w 921"/>
                <a:gd name="T9" fmla="*/ 39 h 991"/>
                <a:gd name="T10" fmla="*/ 804 w 921"/>
                <a:gd name="T11" fmla="*/ 144 h 991"/>
                <a:gd name="T12" fmla="*/ 892 w 921"/>
                <a:gd name="T13" fmla="*/ 302 h 991"/>
                <a:gd name="T14" fmla="*/ 921 w 921"/>
                <a:gd name="T15" fmla="*/ 498 h 991"/>
                <a:gd name="T16" fmla="*/ 892 w 921"/>
                <a:gd name="T17" fmla="*/ 692 h 991"/>
                <a:gd name="T18" fmla="*/ 804 w 921"/>
                <a:gd name="T19" fmla="*/ 849 h 991"/>
                <a:gd name="T20" fmla="*/ 660 w 921"/>
                <a:gd name="T21" fmla="*/ 953 h 991"/>
                <a:gd name="T22" fmla="*/ 461 w 921"/>
                <a:gd name="T23" fmla="*/ 991 h 991"/>
                <a:gd name="T24" fmla="*/ 263 w 921"/>
                <a:gd name="T25" fmla="*/ 953 h 991"/>
                <a:gd name="T26" fmla="*/ 118 w 921"/>
                <a:gd name="T27" fmla="*/ 849 h 991"/>
                <a:gd name="T28" fmla="*/ 30 w 921"/>
                <a:gd name="T29" fmla="*/ 692 h 991"/>
                <a:gd name="T30" fmla="*/ 0 w 921"/>
                <a:gd name="T31" fmla="*/ 498 h 991"/>
                <a:gd name="T32" fmla="*/ 30 w 921"/>
                <a:gd name="T33" fmla="*/ 302 h 991"/>
                <a:gd name="T34" fmla="*/ 189 w 921"/>
                <a:gd name="T35" fmla="*/ 651 h 991"/>
                <a:gd name="T36" fmla="*/ 252 w 921"/>
                <a:gd name="T37" fmla="*/ 763 h 991"/>
                <a:gd name="T38" fmla="*/ 346 w 921"/>
                <a:gd name="T39" fmla="*/ 831 h 991"/>
                <a:gd name="T40" fmla="*/ 461 w 921"/>
                <a:gd name="T41" fmla="*/ 855 h 991"/>
                <a:gd name="T42" fmla="*/ 576 w 921"/>
                <a:gd name="T43" fmla="*/ 831 h 991"/>
                <a:gd name="T44" fmla="*/ 670 w 921"/>
                <a:gd name="T45" fmla="*/ 763 h 991"/>
                <a:gd name="T46" fmla="*/ 733 w 921"/>
                <a:gd name="T47" fmla="*/ 651 h 991"/>
                <a:gd name="T48" fmla="*/ 756 w 921"/>
                <a:gd name="T49" fmla="*/ 498 h 991"/>
                <a:gd name="T50" fmla="*/ 733 w 921"/>
                <a:gd name="T51" fmla="*/ 344 h 991"/>
                <a:gd name="T52" fmla="*/ 670 w 921"/>
                <a:gd name="T53" fmla="*/ 232 h 991"/>
                <a:gd name="T54" fmla="*/ 576 w 921"/>
                <a:gd name="T55" fmla="*/ 162 h 991"/>
                <a:gd name="T56" fmla="*/ 461 w 921"/>
                <a:gd name="T57" fmla="*/ 138 h 991"/>
                <a:gd name="T58" fmla="*/ 346 w 921"/>
                <a:gd name="T59" fmla="*/ 162 h 991"/>
                <a:gd name="T60" fmla="*/ 252 w 921"/>
                <a:gd name="T61" fmla="*/ 232 h 991"/>
                <a:gd name="T62" fmla="*/ 189 w 921"/>
                <a:gd name="T63" fmla="*/ 344 h 991"/>
                <a:gd name="T64" fmla="*/ 166 w 921"/>
                <a:gd name="T65" fmla="*/ 498 h 991"/>
                <a:gd name="T66" fmla="*/ 189 w 921"/>
                <a:gd name="T67" fmla="*/ 651 h 9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21" h="991">
                  <a:moveTo>
                    <a:pt x="30" y="302"/>
                  </a:moveTo>
                  <a:cubicBezTo>
                    <a:pt x="49" y="242"/>
                    <a:pt x="79" y="189"/>
                    <a:pt x="118" y="144"/>
                  </a:cubicBezTo>
                  <a:cubicBezTo>
                    <a:pt x="157" y="100"/>
                    <a:pt x="205" y="65"/>
                    <a:pt x="263" y="39"/>
                  </a:cubicBezTo>
                  <a:cubicBezTo>
                    <a:pt x="320" y="13"/>
                    <a:pt x="386" y="0"/>
                    <a:pt x="461" y="0"/>
                  </a:cubicBezTo>
                  <a:cubicBezTo>
                    <a:pt x="537" y="0"/>
                    <a:pt x="603" y="13"/>
                    <a:pt x="660" y="39"/>
                  </a:cubicBezTo>
                  <a:cubicBezTo>
                    <a:pt x="717" y="65"/>
                    <a:pt x="765" y="100"/>
                    <a:pt x="804" y="144"/>
                  </a:cubicBezTo>
                  <a:cubicBezTo>
                    <a:pt x="843" y="189"/>
                    <a:pt x="872" y="242"/>
                    <a:pt x="892" y="302"/>
                  </a:cubicBezTo>
                  <a:cubicBezTo>
                    <a:pt x="912" y="363"/>
                    <a:pt x="921" y="428"/>
                    <a:pt x="921" y="498"/>
                  </a:cubicBezTo>
                  <a:cubicBezTo>
                    <a:pt x="921" y="567"/>
                    <a:pt x="912" y="632"/>
                    <a:pt x="892" y="692"/>
                  </a:cubicBezTo>
                  <a:cubicBezTo>
                    <a:pt x="872" y="752"/>
                    <a:pt x="843" y="804"/>
                    <a:pt x="804" y="849"/>
                  </a:cubicBezTo>
                  <a:cubicBezTo>
                    <a:pt x="765" y="894"/>
                    <a:pt x="717" y="928"/>
                    <a:pt x="660" y="953"/>
                  </a:cubicBezTo>
                  <a:cubicBezTo>
                    <a:pt x="603" y="979"/>
                    <a:pt x="537" y="991"/>
                    <a:pt x="461" y="991"/>
                  </a:cubicBezTo>
                  <a:cubicBezTo>
                    <a:pt x="386" y="991"/>
                    <a:pt x="320" y="979"/>
                    <a:pt x="263" y="953"/>
                  </a:cubicBezTo>
                  <a:cubicBezTo>
                    <a:pt x="205" y="928"/>
                    <a:pt x="157" y="894"/>
                    <a:pt x="118" y="849"/>
                  </a:cubicBezTo>
                  <a:cubicBezTo>
                    <a:pt x="79" y="804"/>
                    <a:pt x="49" y="752"/>
                    <a:pt x="30" y="692"/>
                  </a:cubicBezTo>
                  <a:cubicBezTo>
                    <a:pt x="10" y="632"/>
                    <a:pt x="0" y="567"/>
                    <a:pt x="0" y="498"/>
                  </a:cubicBezTo>
                  <a:cubicBezTo>
                    <a:pt x="0" y="428"/>
                    <a:pt x="10" y="363"/>
                    <a:pt x="30" y="302"/>
                  </a:cubicBezTo>
                  <a:close/>
                  <a:moveTo>
                    <a:pt x="189" y="651"/>
                  </a:moveTo>
                  <a:cubicBezTo>
                    <a:pt x="204" y="695"/>
                    <a:pt x="225" y="733"/>
                    <a:pt x="252" y="763"/>
                  </a:cubicBezTo>
                  <a:cubicBezTo>
                    <a:pt x="279" y="793"/>
                    <a:pt x="310" y="816"/>
                    <a:pt x="346" y="831"/>
                  </a:cubicBezTo>
                  <a:cubicBezTo>
                    <a:pt x="382" y="847"/>
                    <a:pt x="421" y="855"/>
                    <a:pt x="461" y="855"/>
                  </a:cubicBezTo>
                  <a:cubicBezTo>
                    <a:pt x="501" y="855"/>
                    <a:pt x="540" y="847"/>
                    <a:pt x="576" y="831"/>
                  </a:cubicBezTo>
                  <a:cubicBezTo>
                    <a:pt x="612" y="816"/>
                    <a:pt x="643" y="793"/>
                    <a:pt x="670" y="763"/>
                  </a:cubicBezTo>
                  <a:cubicBezTo>
                    <a:pt x="697" y="733"/>
                    <a:pt x="718" y="695"/>
                    <a:pt x="733" y="651"/>
                  </a:cubicBezTo>
                  <a:cubicBezTo>
                    <a:pt x="749" y="606"/>
                    <a:pt x="756" y="555"/>
                    <a:pt x="756" y="498"/>
                  </a:cubicBezTo>
                  <a:cubicBezTo>
                    <a:pt x="756" y="440"/>
                    <a:pt x="749" y="389"/>
                    <a:pt x="733" y="344"/>
                  </a:cubicBezTo>
                  <a:cubicBezTo>
                    <a:pt x="718" y="300"/>
                    <a:pt x="697" y="262"/>
                    <a:pt x="670" y="232"/>
                  </a:cubicBezTo>
                  <a:cubicBezTo>
                    <a:pt x="643" y="201"/>
                    <a:pt x="612" y="178"/>
                    <a:pt x="576" y="162"/>
                  </a:cubicBezTo>
                  <a:cubicBezTo>
                    <a:pt x="540" y="146"/>
                    <a:pt x="501" y="138"/>
                    <a:pt x="461" y="138"/>
                  </a:cubicBezTo>
                  <a:cubicBezTo>
                    <a:pt x="421" y="138"/>
                    <a:pt x="382" y="146"/>
                    <a:pt x="346" y="162"/>
                  </a:cubicBezTo>
                  <a:cubicBezTo>
                    <a:pt x="310" y="178"/>
                    <a:pt x="279" y="201"/>
                    <a:pt x="252" y="232"/>
                  </a:cubicBezTo>
                  <a:cubicBezTo>
                    <a:pt x="225" y="262"/>
                    <a:pt x="204" y="300"/>
                    <a:pt x="189" y="344"/>
                  </a:cubicBezTo>
                  <a:cubicBezTo>
                    <a:pt x="173" y="389"/>
                    <a:pt x="166" y="440"/>
                    <a:pt x="166" y="498"/>
                  </a:cubicBezTo>
                  <a:cubicBezTo>
                    <a:pt x="166" y="555"/>
                    <a:pt x="173" y="606"/>
                    <a:pt x="189" y="651"/>
                  </a:cubicBezTo>
                  <a:close/>
                </a:path>
              </a:pathLst>
            </a:custGeom>
            <a:solidFill>
              <a:srgbClr val="8EC6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0" name="Freeform 156"/>
            <p:cNvSpPr>
              <a:spLocks/>
            </p:cNvSpPr>
            <p:nvPr/>
          </p:nvSpPr>
          <p:spPr bwMode="auto">
            <a:xfrm>
              <a:off x="6126163" y="3895725"/>
              <a:ext cx="79375" cy="96838"/>
            </a:xfrm>
            <a:custGeom>
              <a:avLst/>
              <a:gdLst>
                <a:gd name="T0" fmla="*/ 638 w 785"/>
                <a:gd name="T1" fmla="*/ 949 h 969"/>
                <a:gd name="T2" fmla="*/ 638 w 785"/>
                <a:gd name="T3" fmla="*/ 798 h 969"/>
                <a:gd name="T4" fmla="*/ 635 w 785"/>
                <a:gd name="T5" fmla="*/ 798 h 969"/>
                <a:gd name="T6" fmla="*/ 508 w 785"/>
                <a:gd name="T7" fmla="*/ 928 h 969"/>
                <a:gd name="T8" fmla="*/ 326 w 785"/>
                <a:gd name="T9" fmla="*/ 969 h 969"/>
                <a:gd name="T10" fmla="*/ 170 w 785"/>
                <a:gd name="T11" fmla="*/ 944 h 969"/>
                <a:gd name="T12" fmla="*/ 70 w 785"/>
                <a:gd name="T13" fmla="*/ 874 h 969"/>
                <a:gd name="T14" fmla="*/ 15 w 785"/>
                <a:gd name="T15" fmla="*/ 765 h 969"/>
                <a:gd name="T16" fmla="*/ 0 w 785"/>
                <a:gd name="T17" fmla="*/ 624 h 969"/>
                <a:gd name="T18" fmla="*/ 0 w 785"/>
                <a:gd name="T19" fmla="*/ 0 h 969"/>
                <a:gd name="T20" fmla="*/ 156 w 785"/>
                <a:gd name="T21" fmla="*/ 0 h 969"/>
                <a:gd name="T22" fmla="*/ 156 w 785"/>
                <a:gd name="T23" fmla="*/ 643 h 969"/>
                <a:gd name="T24" fmla="*/ 207 w 785"/>
                <a:gd name="T25" fmla="*/ 782 h 969"/>
                <a:gd name="T26" fmla="*/ 348 w 785"/>
                <a:gd name="T27" fmla="*/ 833 h 969"/>
                <a:gd name="T28" fmla="*/ 472 w 785"/>
                <a:gd name="T29" fmla="*/ 811 h 969"/>
                <a:gd name="T30" fmla="*/ 559 w 785"/>
                <a:gd name="T31" fmla="*/ 749 h 969"/>
                <a:gd name="T32" fmla="*/ 612 w 785"/>
                <a:gd name="T33" fmla="*/ 654 h 969"/>
                <a:gd name="T34" fmla="*/ 629 w 785"/>
                <a:gd name="T35" fmla="*/ 536 h 969"/>
                <a:gd name="T36" fmla="*/ 629 w 785"/>
                <a:gd name="T37" fmla="*/ 0 h 969"/>
                <a:gd name="T38" fmla="*/ 785 w 785"/>
                <a:gd name="T39" fmla="*/ 0 h 969"/>
                <a:gd name="T40" fmla="*/ 785 w 785"/>
                <a:gd name="T41" fmla="*/ 949 h 969"/>
                <a:gd name="T42" fmla="*/ 638 w 785"/>
                <a:gd name="T43" fmla="*/ 949 h 9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785" h="969">
                  <a:moveTo>
                    <a:pt x="638" y="949"/>
                  </a:moveTo>
                  <a:cubicBezTo>
                    <a:pt x="638" y="798"/>
                    <a:pt x="638" y="798"/>
                    <a:pt x="638" y="798"/>
                  </a:cubicBezTo>
                  <a:cubicBezTo>
                    <a:pt x="635" y="798"/>
                    <a:pt x="635" y="798"/>
                    <a:pt x="635" y="798"/>
                  </a:cubicBezTo>
                  <a:cubicBezTo>
                    <a:pt x="602" y="857"/>
                    <a:pt x="559" y="900"/>
                    <a:pt x="508" y="928"/>
                  </a:cubicBezTo>
                  <a:cubicBezTo>
                    <a:pt x="457" y="955"/>
                    <a:pt x="396" y="969"/>
                    <a:pt x="326" y="969"/>
                  </a:cubicBezTo>
                  <a:cubicBezTo>
                    <a:pt x="264" y="969"/>
                    <a:pt x="212" y="961"/>
                    <a:pt x="170" y="944"/>
                  </a:cubicBezTo>
                  <a:cubicBezTo>
                    <a:pt x="129" y="928"/>
                    <a:pt x="95" y="904"/>
                    <a:pt x="70" y="874"/>
                  </a:cubicBezTo>
                  <a:cubicBezTo>
                    <a:pt x="44" y="843"/>
                    <a:pt x="26" y="807"/>
                    <a:pt x="15" y="765"/>
                  </a:cubicBezTo>
                  <a:cubicBezTo>
                    <a:pt x="5" y="722"/>
                    <a:pt x="0" y="676"/>
                    <a:pt x="0" y="62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56" y="0"/>
                    <a:pt x="156" y="0"/>
                    <a:pt x="156" y="0"/>
                  </a:cubicBezTo>
                  <a:cubicBezTo>
                    <a:pt x="156" y="643"/>
                    <a:pt x="156" y="643"/>
                    <a:pt x="156" y="643"/>
                  </a:cubicBezTo>
                  <a:cubicBezTo>
                    <a:pt x="156" y="701"/>
                    <a:pt x="173" y="748"/>
                    <a:pt x="207" y="782"/>
                  </a:cubicBezTo>
                  <a:cubicBezTo>
                    <a:pt x="241" y="816"/>
                    <a:pt x="288" y="833"/>
                    <a:pt x="348" y="833"/>
                  </a:cubicBezTo>
                  <a:cubicBezTo>
                    <a:pt x="396" y="833"/>
                    <a:pt x="437" y="826"/>
                    <a:pt x="472" y="811"/>
                  </a:cubicBezTo>
                  <a:cubicBezTo>
                    <a:pt x="507" y="797"/>
                    <a:pt x="536" y="776"/>
                    <a:pt x="559" y="749"/>
                  </a:cubicBezTo>
                  <a:cubicBezTo>
                    <a:pt x="583" y="722"/>
                    <a:pt x="600" y="691"/>
                    <a:pt x="612" y="654"/>
                  </a:cubicBezTo>
                  <a:cubicBezTo>
                    <a:pt x="623" y="618"/>
                    <a:pt x="629" y="579"/>
                    <a:pt x="629" y="536"/>
                  </a:cubicBezTo>
                  <a:cubicBezTo>
                    <a:pt x="629" y="0"/>
                    <a:pt x="629" y="0"/>
                    <a:pt x="629" y="0"/>
                  </a:cubicBezTo>
                  <a:cubicBezTo>
                    <a:pt x="785" y="0"/>
                    <a:pt x="785" y="0"/>
                    <a:pt x="785" y="0"/>
                  </a:cubicBezTo>
                  <a:cubicBezTo>
                    <a:pt x="785" y="949"/>
                    <a:pt x="785" y="949"/>
                    <a:pt x="785" y="949"/>
                  </a:cubicBezTo>
                  <a:lnTo>
                    <a:pt x="638" y="949"/>
                  </a:lnTo>
                  <a:close/>
                </a:path>
              </a:pathLst>
            </a:custGeom>
            <a:solidFill>
              <a:srgbClr val="8EC6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1" name="Freeform 157"/>
            <p:cNvSpPr>
              <a:spLocks/>
            </p:cNvSpPr>
            <p:nvPr/>
          </p:nvSpPr>
          <p:spPr bwMode="auto">
            <a:xfrm>
              <a:off x="6229351" y="3892550"/>
              <a:ext cx="50800" cy="98425"/>
            </a:xfrm>
            <a:custGeom>
              <a:avLst/>
              <a:gdLst>
                <a:gd name="T0" fmla="*/ 146 w 499"/>
                <a:gd name="T1" fmla="*/ 24 h 973"/>
                <a:gd name="T2" fmla="*/ 146 w 499"/>
                <a:gd name="T3" fmla="*/ 224 h 973"/>
                <a:gd name="T4" fmla="*/ 150 w 499"/>
                <a:gd name="T5" fmla="*/ 224 h 973"/>
                <a:gd name="T6" fmla="*/ 290 w 499"/>
                <a:gd name="T7" fmla="*/ 54 h 973"/>
                <a:gd name="T8" fmla="*/ 499 w 499"/>
                <a:gd name="T9" fmla="*/ 2 h 973"/>
                <a:gd name="T10" fmla="*/ 499 w 499"/>
                <a:gd name="T11" fmla="*/ 168 h 973"/>
                <a:gd name="T12" fmla="*/ 339 w 499"/>
                <a:gd name="T13" fmla="*/ 193 h 973"/>
                <a:gd name="T14" fmla="*/ 233 w 499"/>
                <a:gd name="T15" fmla="*/ 268 h 973"/>
                <a:gd name="T16" fmla="*/ 174 w 499"/>
                <a:gd name="T17" fmla="*/ 389 h 973"/>
                <a:gd name="T18" fmla="*/ 156 w 499"/>
                <a:gd name="T19" fmla="*/ 551 h 973"/>
                <a:gd name="T20" fmla="*/ 156 w 499"/>
                <a:gd name="T21" fmla="*/ 973 h 973"/>
                <a:gd name="T22" fmla="*/ 0 w 499"/>
                <a:gd name="T23" fmla="*/ 973 h 973"/>
                <a:gd name="T24" fmla="*/ 0 w 499"/>
                <a:gd name="T25" fmla="*/ 24 h 973"/>
                <a:gd name="T26" fmla="*/ 146 w 499"/>
                <a:gd name="T27" fmla="*/ 24 h 9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99" h="973">
                  <a:moveTo>
                    <a:pt x="146" y="24"/>
                  </a:moveTo>
                  <a:cubicBezTo>
                    <a:pt x="146" y="224"/>
                    <a:pt x="146" y="224"/>
                    <a:pt x="146" y="224"/>
                  </a:cubicBezTo>
                  <a:cubicBezTo>
                    <a:pt x="150" y="224"/>
                    <a:pt x="150" y="224"/>
                    <a:pt x="150" y="224"/>
                  </a:cubicBezTo>
                  <a:cubicBezTo>
                    <a:pt x="188" y="147"/>
                    <a:pt x="234" y="90"/>
                    <a:pt x="290" y="54"/>
                  </a:cubicBezTo>
                  <a:cubicBezTo>
                    <a:pt x="345" y="17"/>
                    <a:pt x="414" y="0"/>
                    <a:pt x="499" y="2"/>
                  </a:cubicBezTo>
                  <a:cubicBezTo>
                    <a:pt x="499" y="168"/>
                    <a:pt x="499" y="168"/>
                    <a:pt x="499" y="168"/>
                  </a:cubicBezTo>
                  <a:cubicBezTo>
                    <a:pt x="436" y="168"/>
                    <a:pt x="383" y="176"/>
                    <a:pt x="339" y="193"/>
                  </a:cubicBezTo>
                  <a:cubicBezTo>
                    <a:pt x="295" y="210"/>
                    <a:pt x="260" y="235"/>
                    <a:pt x="233" y="268"/>
                  </a:cubicBezTo>
                  <a:cubicBezTo>
                    <a:pt x="206" y="301"/>
                    <a:pt x="186" y="342"/>
                    <a:pt x="174" y="389"/>
                  </a:cubicBezTo>
                  <a:cubicBezTo>
                    <a:pt x="162" y="436"/>
                    <a:pt x="156" y="490"/>
                    <a:pt x="156" y="551"/>
                  </a:cubicBezTo>
                  <a:cubicBezTo>
                    <a:pt x="156" y="973"/>
                    <a:pt x="156" y="973"/>
                    <a:pt x="156" y="973"/>
                  </a:cubicBezTo>
                  <a:cubicBezTo>
                    <a:pt x="0" y="973"/>
                    <a:pt x="0" y="973"/>
                    <a:pt x="0" y="973"/>
                  </a:cubicBezTo>
                  <a:cubicBezTo>
                    <a:pt x="0" y="24"/>
                    <a:pt x="0" y="24"/>
                    <a:pt x="0" y="24"/>
                  </a:cubicBezTo>
                  <a:lnTo>
                    <a:pt x="146" y="24"/>
                  </a:lnTo>
                  <a:close/>
                </a:path>
              </a:pathLst>
            </a:custGeom>
            <a:solidFill>
              <a:srgbClr val="8EC6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2" name="Freeform 158"/>
            <p:cNvSpPr>
              <a:spLocks noEditPoints="1"/>
            </p:cNvSpPr>
            <p:nvPr/>
          </p:nvSpPr>
          <p:spPr bwMode="auto">
            <a:xfrm>
              <a:off x="6332538" y="3892550"/>
              <a:ext cx="88900" cy="100013"/>
            </a:xfrm>
            <a:custGeom>
              <a:avLst/>
              <a:gdLst>
                <a:gd name="T0" fmla="*/ 722 w 877"/>
                <a:gd name="T1" fmla="*/ 910 h 991"/>
                <a:gd name="T2" fmla="*/ 455 w 877"/>
                <a:gd name="T3" fmla="*/ 991 h 991"/>
                <a:gd name="T4" fmla="*/ 257 w 877"/>
                <a:gd name="T5" fmla="*/ 954 h 991"/>
                <a:gd name="T6" fmla="*/ 117 w 877"/>
                <a:gd name="T7" fmla="*/ 852 h 991"/>
                <a:gd name="T8" fmla="*/ 32 w 877"/>
                <a:gd name="T9" fmla="*/ 694 h 991"/>
                <a:gd name="T10" fmla="*/ 0 w 877"/>
                <a:gd name="T11" fmla="*/ 494 h 991"/>
                <a:gd name="T12" fmla="*/ 33 w 877"/>
                <a:gd name="T13" fmla="*/ 296 h 991"/>
                <a:gd name="T14" fmla="*/ 125 w 877"/>
                <a:gd name="T15" fmla="*/ 140 h 991"/>
                <a:gd name="T16" fmla="*/ 267 w 877"/>
                <a:gd name="T17" fmla="*/ 37 h 991"/>
                <a:gd name="T18" fmla="*/ 445 w 877"/>
                <a:gd name="T19" fmla="*/ 0 h 991"/>
                <a:gd name="T20" fmla="*/ 655 w 877"/>
                <a:gd name="T21" fmla="*/ 53 h 991"/>
                <a:gd name="T22" fmla="*/ 789 w 877"/>
                <a:gd name="T23" fmla="*/ 186 h 991"/>
                <a:gd name="T24" fmla="*/ 859 w 877"/>
                <a:gd name="T25" fmla="*/ 362 h 991"/>
                <a:gd name="T26" fmla="*/ 875 w 877"/>
                <a:gd name="T27" fmla="*/ 543 h 991"/>
                <a:gd name="T28" fmla="*/ 165 w 877"/>
                <a:gd name="T29" fmla="*/ 543 h 991"/>
                <a:gd name="T30" fmla="*/ 179 w 877"/>
                <a:gd name="T31" fmla="*/ 662 h 991"/>
                <a:gd name="T32" fmla="*/ 233 w 877"/>
                <a:gd name="T33" fmla="*/ 761 h 991"/>
                <a:gd name="T34" fmla="*/ 326 w 877"/>
                <a:gd name="T35" fmla="*/ 830 h 991"/>
                <a:gd name="T36" fmla="*/ 460 w 877"/>
                <a:gd name="T37" fmla="*/ 855 h 991"/>
                <a:gd name="T38" fmla="*/ 622 w 877"/>
                <a:gd name="T39" fmla="*/ 809 h 991"/>
                <a:gd name="T40" fmla="*/ 706 w 877"/>
                <a:gd name="T41" fmla="*/ 670 h 991"/>
                <a:gd name="T42" fmla="*/ 860 w 877"/>
                <a:gd name="T43" fmla="*/ 670 h 991"/>
                <a:gd name="T44" fmla="*/ 722 w 877"/>
                <a:gd name="T45" fmla="*/ 910 h 991"/>
                <a:gd name="T46" fmla="*/ 685 w 877"/>
                <a:gd name="T47" fmla="*/ 301 h 991"/>
                <a:gd name="T48" fmla="*/ 628 w 877"/>
                <a:gd name="T49" fmla="*/ 216 h 991"/>
                <a:gd name="T50" fmla="*/ 544 w 877"/>
                <a:gd name="T51" fmla="*/ 159 h 991"/>
                <a:gd name="T52" fmla="*/ 436 w 877"/>
                <a:gd name="T53" fmla="*/ 138 h 991"/>
                <a:gd name="T54" fmla="*/ 327 w 877"/>
                <a:gd name="T55" fmla="*/ 159 h 991"/>
                <a:gd name="T56" fmla="*/ 244 w 877"/>
                <a:gd name="T57" fmla="*/ 217 h 991"/>
                <a:gd name="T58" fmla="*/ 189 w 877"/>
                <a:gd name="T59" fmla="*/ 302 h 991"/>
                <a:gd name="T60" fmla="*/ 165 w 877"/>
                <a:gd name="T61" fmla="*/ 406 h 991"/>
                <a:gd name="T62" fmla="*/ 710 w 877"/>
                <a:gd name="T63" fmla="*/ 406 h 991"/>
                <a:gd name="T64" fmla="*/ 685 w 877"/>
                <a:gd name="T65" fmla="*/ 301 h 9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77" h="991">
                  <a:moveTo>
                    <a:pt x="722" y="910"/>
                  </a:moveTo>
                  <a:cubicBezTo>
                    <a:pt x="652" y="964"/>
                    <a:pt x="562" y="991"/>
                    <a:pt x="455" y="991"/>
                  </a:cubicBezTo>
                  <a:cubicBezTo>
                    <a:pt x="379" y="991"/>
                    <a:pt x="313" y="979"/>
                    <a:pt x="257" y="954"/>
                  </a:cubicBezTo>
                  <a:cubicBezTo>
                    <a:pt x="202" y="930"/>
                    <a:pt x="155" y="896"/>
                    <a:pt x="117" y="852"/>
                  </a:cubicBezTo>
                  <a:cubicBezTo>
                    <a:pt x="79" y="808"/>
                    <a:pt x="51" y="755"/>
                    <a:pt x="32" y="694"/>
                  </a:cubicBezTo>
                  <a:cubicBezTo>
                    <a:pt x="13" y="633"/>
                    <a:pt x="2" y="566"/>
                    <a:pt x="0" y="494"/>
                  </a:cubicBezTo>
                  <a:cubicBezTo>
                    <a:pt x="0" y="422"/>
                    <a:pt x="11" y="356"/>
                    <a:pt x="33" y="296"/>
                  </a:cubicBezTo>
                  <a:cubicBezTo>
                    <a:pt x="55" y="236"/>
                    <a:pt x="86" y="184"/>
                    <a:pt x="125" y="140"/>
                  </a:cubicBezTo>
                  <a:cubicBezTo>
                    <a:pt x="165" y="96"/>
                    <a:pt x="212" y="62"/>
                    <a:pt x="267" y="37"/>
                  </a:cubicBezTo>
                  <a:cubicBezTo>
                    <a:pt x="321" y="13"/>
                    <a:pt x="381" y="0"/>
                    <a:pt x="445" y="0"/>
                  </a:cubicBezTo>
                  <a:cubicBezTo>
                    <a:pt x="530" y="0"/>
                    <a:pt x="600" y="18"/>
                    <a:pt x="655" y="53"/>
                  </a:cubicBezTo>
                  <a:cubicBezTo>
                    <a:pt x="711" y="88"/>
                    <a:pt x="756" y="132"/>
                    <a:pt x="789" y="186"/>
                  </a:cubicBezTo>
                  <a:cubicBezTo>
                    <a:pt x="823" y="240"/>
                    <a:pt x="846" y="298"/>
                    <a:pt x="859" y="362"/>
                  </a:cubicBezTo>
                  <a:cubicBezTo>
                    <a:pt x="872" y="425"/>
                    <a:pt x="877" y="486"/>
                    <a:pt x="875" y="543"/>
                  </a:cubicBezTo>
                  <a:cubicBezTo>
                    <a:pt x="165" y="543"/>
                    <a:pt x="165" y="543"/>
                    <a:pt x="165" y="543"/>
                  </a:cubicBezTo>
                  <a:cubicBezTo>
                    <a:pt x="164" y="585"/>
                    <a:pt x="168" y="624"/>
                    <a:pt x="179" y="662"/>
                  </a:cubicBezTo>
                  <a:cubicBezTo>
                    <a:pt x="190" y="699"/>
                    <a:pt x="208" y="732"/>
                    <a:pt x="233" y="761"/>
                  </a:cubicBezTo>
                  <a:cubicBezTo>
                    <a:pt x="257" y="790"/>
                    <a:pt x="288" y="813"/>
                    <a:pt x="326" y="830"/>
                  </a:cubicBezTo>
                  <a:cubicBezTo>
                    <a:pt x="364" y="847"/>
                    <a:pt x="409" y="855"/>
                    <a:pt x="460" y="855"/>
                  </a:cubicBezTo>
                  <a:cubicBezTo>
                    <a:pt x="526" y="855"/>
                    <a:pt x="580" y="840"/>
                    <a:pt x="622" y="809"/>
                  </a:cubicBezTo>
                  <a:cubicBezTo>
                    <a:pt x="665" y="779"/>
                    <a:pt x="692" y="732"/>
                    <a:pt x="706" y="670"/>
                  </a:cubicBezTo>
                  <a:cubicBezTo>
                    <a:pt x="860" y="670"/>
                    <a:pt x="860" y="670"/>
                    <a:pt x="860" y="670"/>
                  </a:cubicBezTo>
                  <a:cubicBezTo>
                    <a:pt x="839" y="776"/>
                    <a:pt x="793" y="857"/>
                    <a:pt x="722" y="910"/>
                  </a:cubicBezTo>
                  <a:close/>
                  <a:moveTo>
                    <a:pt x="685" y="301"/>
                  </a:moveTo>
                  <a:cubicBezTo>
                    <a:pt x="671" y="268"/>
                    <a:pt x="652" y="240"/>
                    <a:pt x="628" y="216"/>
                  </a:cubicBezTo>
                  <a:cubicBezTo>
                    <a:pt x="604" y="192"/>
                    <a:pt x="576" y="173"/>
                    <a:pt x="544" y="159"/>
                  </a:cubicBezTo>
                  <a:cubicBezTo>
                    <a:pt x="511" y="145"/>
                    <a:pt x="475" y="138"/>
                    <a:pt x="436" y="138"/>
                  </a:cubicBezTo>
                  <a:cubicBezTo>
                    <a:pt x="396" y="138"/>
                    <a:pt x="360" y="145"/>
                    <a:pt x="327" y="159"/>
                  </a:cubicBezTo>
                  <a:cubicBezTo>
                    <a:pt x="295" y="173"/>
                    <a:pt x="267" y="192"/>
                    <a:pt x="244" y="217"/>
                  </a:cubicBezTo>
                  <a:cubicBezTo>
                    <a:pt x="220" y="241"/>
                    <a:pt x="202" y="270"/>
                    <a:pt x="189" y="302"/>
                  </a:cubicBezTo>
                  <a:cubicBezTo>
                    <a:pt x="175" y="335"/>
                    <a:pt x="167" y="369"/>
                    <a:pt x="165" y="406"/>
                  </a:cubicBezTo>
                  <a:cubicBezTo>
                    <a:pt x="710" y="406"/>
                    <a:pt x="710" y="406"/>
                    <a:pt x="710" y="406"/>
                  </a:cubicBezTo>
                  <a:cubicBezTo>
                    <a:pt x="707" y="369"/>
                    <a:pt x="699" y="334"/>
                    <a:pt x="685" y="301"/>
                  </a:cubicBezTo>
                  <a:close/>
                </a:path>
              </a:pathLst>
            </a:custGeom>
            <a:solidFill>
              <a:srgbClr val="8EC6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3" name="Freeform 159"/>
            <p:cNvSpPr>
              <a:spLocks/>
            </p:cNvSpPr>
            <p:nvPr/>
          </p:nvSpPr>
          <p:spPr bwMode="auto">
            <a:xfrm>
              <a:off x="6437313" y="3892550"/>
              <a:ext cx="79375" cy="98425"/>
            </a:xfrm>
            <a:custGeom>
              <a:avLst/>
              <a:gdLst>
                <a:gd name="T0" fmla="*/ 146 w 785"/>
                <a:gd name="T1" fmla="*/ 22 h 971"/>
                <a:gd name="T2" fmla="*/ 146 w 785"/>
                <a:gd name="T3" fmla="*/ 173 h 971"/>
                <a:gd name="T4" fmla="*/ 150 w 785"/>
                <a:gd name="T5" fmla="*/ 173 h 971"/>
                <a:gd name="T6" fmla="*/ 458 w 785"/>
                <a:gd name="T7" fmla="*/ 0 h 971"/>
                <a:gd name="T8" fmla="*/ 614 w 785"/>
                <a:gd name="T9" fmla="*/ 26 h 971"/>
                <a:gd name="T10" fmla="*/ 715 w 785"/>
                <a:gd name="T11" fmla="*/ 98 h 971"/>
                <a:gd name="T12" fmla="*/ 769 w 785"/>
                <a:gd name="T13" fmla="*/ 207 h 971"/>
                <a:gd name="T14" fmla="*/ 785 w 785"/>
                <a:gd name="T15" fmla="*/ 347 h 971"/>
                <a:gd name="T16" fmla="*/ 785 w 785"/>
                <a:gd name="T17" fmla="*/ 971 h 971"/>
                <a:gd name="T18" fmla="*/ 629 w 785"/>
                <a:gd name="T19" fmla="*/ 971 h 971"/>
                <a:gd name="T20" fmla="*/ 629 w 785"/>
                <a:gd name="T21" fmla="*/ 329 h 971"/>
                <a:gd name="T22" fmla="*/ 578 w 785"/>
                <a:gd name="T23" fmla="*/ 189 h 971"/>
                <a:gd name="T24" fmla="*/ 436 w 785"/>
                <a:gd name="T25" fmla="*/ 138 h 971"/>
                <a:gd name="T26" fmla="*/ 312 w 785"/>
                <a:gd name="T27" fmla="*/ 160 h 971"/>
                <a:gd name="T28" fmla="*/ 225 w 785"/>
                <a:gd name="T29" fmla="*/ 222 h 971"/>
                <a:gd name="T30" fmla="*/ 173 w 785"/>
                <a:gd name="T31" fmla="*/ 317 h 971"/>
                <a:gd name="T32" fmla="*/ 156 w 785"/>
                <a:gd name="T33" fmla="*/ 435 h 971"/>
                <a:gd name="T34" fmla="*/ 156 w 785"/>
                <a:gd name="T35" fmla="*/ 971 h 971"/>
                <a:gd name="T36" fmla="*/ 0 w 785"/>
                <a:gd name="T37" fmla="*/ 971 h 971"/>
                <a:gd name="T38" fmla="*/ 0 w 785"/>
                <a:gd name="T39" fmla="*/ 22 h 971"/>
                <a:gd name="T40" fmla="*/ 146 w 785"/>
                <a:gd name="T41" fmla="*/ 22 h 9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85" h="971">
                  <a:moveTo>
                    <a:pt x="146" y="22"/>
                  </a:moveTo>
                  <a:cubicBezTo>
                    <a:pt x="146" y="173"/>
                    <a:pt x="146" y="173"/>
                    <a:pt x="146" y="173"/>
                  </a:cubicBezTo>
                  <a:cubicBezTo>
                    <a:pt x="150" y="173"/>
                    <a:pt x="150" y="173"/>
                    <a:pt x="150" y="173"/>
                  </a:cubicBezTo>
                  <a:cubicBezTo>
                    <a:pt x="215" y="58"/>
                    <a:pt x="318" y="0"/>
                    <a:pt x="458" y="0"/>
                  </a:cubicBezTo>
                  <a:cubicBezTo>
                    <a:pt x="521" y="0"/>
                    <a:pt x="573" y="9"/>
                    <a:pt x="614" y="26"/>
                  </a:cubicBezTo>
                  <a:cubicBezTo>
                    <a:pt x="656" y="43"/>
                    <a:pt x="689" y="67"/>
                    <a:pt x="715" y="98"/>
                  </a:cubicBezTo>
                  <a:cubicBezTo>
                    <a:pt x="741" y="128"/>
                    <a:pt x="759" y="165"/>
                    <a:pt x="769" y="207"/>
                  </a:cubicBezTo>
                  <a:cubicBezTo>
                    <a:pt x="780" y="249"/>
                    <a:pt x="785" y="296"/>
                    <a:pt x="785" y="347"/>
                  </a:cubicBezTo>
                  <a:cubicBezTo>
                    <a:pt x="785" y="971"/>
                    <a:pt x="785" y="971"/>
                    <a:pt x="785" y="971"/>
                  </a:cubicBezTo>
                  <a:cubicBezTo>
                    <a:pt x="629" y="971"/>
                    <a:pt x="629" y="971"/>
                    <a:pt x="629" y="971"/>
                  </a:cubicBezTo>
                  <a:cubicBezTo>
                    <a:pt x="629" y="329"/>
                    <a:pt x="629" y="329"/>
                    <a:pt x="629" y="329"/>
                  </a:cubicBezTo>
                  <a:cubicBezTo>
                    <a:pt x="629" y="270"/>
                    <a:pt x="612" y="224"/>
                    <a:pt x="578" y="189"/>
                  </a:cubicBezTo>
                  <a:cubicBezTo>
                    <a:pt x="543" y="155"/>
                    <a:pt x="496" y="138"/>
                    <a:pt x="436" y="138"/>
                  </a:cubicBezTo>
                  <a:cubicBezTo>
                    <a:pt x="389" y="138"/>
                    <a:pt x="347" y="145"/>
                    <a:pt x="312" y="160"/>
                  </a:cubicBezTo>
                  <a:cubicBezTo>
                    <a:pt x="278" y="175"/>
                    <a:pt x="248" y="196"/>
                    <a:pt x="225" y="222"/>
                  </a:cubicBezTo>
                  <a:cubicBezTo>
                    <a:pt x="202" y="249"/>
                    <a:pt x="185" y="281"/>
                    <a:pt x="173" y="317"/>
                  </a:cubicBezTo>
                  <a:cubicBezTo>
                    <a:pt x="161" y="353"/>
                    <a:pt x="156" y="392"/>
                    <a:pt x="156" y="435"/>
                  </a:cubicBezTo>
                  <a:cubicBezTo>
                    <a:pt x="156" y="971"/>
                    <a:pt x="156" y="971"/>
                    <a:pt x="156" y="971"/>
                  </a:cubicBezTo>
                  <a:cubicBezTo>
                    <a:pt x="0" y="971"/>
                    <a:pt x="0" y="971"/>
                    <a:pt x="0" y="971"/>
                  </a:cubicBezTo>
                  <a:cubicBezTo>
                    <a:pt x="0" y="22"/>
                    <a:pt x="0" y="22"/>
                    <a:pt x="0" y="22"/>
                  </a:cubicBezTo>
                  <a:lnTo>
                    <a:pt x="146" y="22"/>
                  </a:lnTo>
                  <a:close/>
                </a:path>
              </a:pathLst>
            </a:custGeom>
            <a:solidFill>
              <a:srgbClr val="8EC6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4" name="Freeform 160"/>
            <p:cNvSpPr>
              <a:spLocks/>
            </p:cNvSpPr>
            <p:nvPr/>
          </p:nvSpPr>
          <p:spPr bwMode="auto">
            <a:xfrm>
              <a:off x="6529388" y="3867150"/>
              <a:ext cx="52388" cy="123825"/>
            </a:xfrm>
            <a:custGeom>
              <a:avLst/>
              <a:gdLst>
                <a:gd name="T0" fmla="*/ 506 w 506"/>
                <a:gd name="T1" fmla="*/ 284 h 1233"/>
                <a:gd name="T2" fmla="*/ 506 w 506"/>
                <a:gd name="T3" fmla="*/ 422 h 1233"/>
                <a:gd name="T4" fmla="*/ 317 w 506"/>
                <a:gd name="T5" fmla="*/ 422 h 1233"/>
                <a:gd name="T6" fmla="*/ 317 w 506"/>
                <a:gd name="T7" fmla="*/ 1011 h 1233"/>
                <a:gd name="T8" fmla="*/ 322 w 506"/>
                <a:gd name="T9" fmla="*/ 1055 h 1233"/>
                <a:gd name="T10" fmla="*/ 339 w 506"/>
                <a:gd name="T11" fmla="*/ 1081 h 1233"/>
                <a:gd name="T12" fmla="*/ 375 w 506"/>
                <a:gd name="T13" fmla="*/ 1093 h 1233"/>
                <a:gd name="T14" fmla="*/ 435 w 506"/>
                <a:gd name="T15" fmla="*/ 1095 h 1233"/>
                <a:gd name="T16" fmla="*/ 506 w 506"/>
                <a:gd name="T17" fmla="*/ 1095 h 1233"/>
                <a:gd name="T18" fmla="*/ 506 w 506"/>
                <a:gd name="T19" fmla="*/ 1233 h 1233"/>
                <a:gd name="T20" fmla="*/ 387 w 506"/>
                <a:gd name="T21" fmla="*/ 1233 h 1233"/>
                <a:gd name="T22" fmla="*/ 284 w 506"/>
                <a:gd name="T23" fmla="*/ 1225 h 1233"/>
                <a:gd name="T24" fmla="*/ 214 w 506"/>
                <a:gd name="T25" fmla="*/ 1194 h 1233"/>
                <a:gd name="T26" fmla="*/ 174 w 506"/>
                <a:gd name="T27" fmla="*/ 1132 h 1233"/>
                <a:gd name="T28" fmla="*/ 162 w 506"/>
                <a:gd name="T29" fmla="*/ 1026 h 1233"/>
                <a:gd name="T30" fmla="*/ 162 w 506"/>
                <a:gd name="T31" fmla="*/ 422 h 1233"/>
                <a:gd name="T32" fmla="*/ 0 w 506"/>
                <a:gd name="T33" fmla="*/ 422 h 1233"/>
                <a:gd name="T34" fmla="*/ 0 w 506"/>
                <a:gd name="T35" fmla="*/ 284 h 1233"/>
                <a:gd name="T36" fmla="*/ 162 w 506"/>
                <a:gd name="T37" fmla="*/ 284 h 1233"/>
                <a:gd name="T38" fmla="*/ 162 w 506"/>
                <a:gd name="T39" fmla="*/ 0 h 1233"/>
                <a:gd name="T40" fmla="*/ 317 w 506"/>
                <a:gd name="T41" fmla="*/ 0 h 1233"/>
                <a:gd name="T42" fmla="*/ 317 w 506"/>
                <a:gd name="T43" fmla="*/ 284 h 1233"/>
                <a:gd name="T44" fmla="*/ 506 w 506"/>
                <a:gd name="T45" fmla="*/ 284 h 1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06" h="1233">
                  <a:moveTo>
                    <a:pt x="506" y="284"/>
                  </a:moveTo>
                  <a:cubicBezTo>
                    <a:pt x="506" y="422"/>
                    <a:pt x="506" y="422"/>
                    <a:pt x="506" y="422"/>
                  </a:cubicBezTo>
                  <a:cubicBezTo>
                    <a:pt x="317" y="422"/>
                    <a:pt x="317" y="422"/>
                    <a:pt x="317" y="422"/>
                  </a:cubicBezTo>
                  <a:cubicBezTo>
                    <a:pt x="317" y="1011"/>
                    <a:pt x="317" y="1011"/>
                    <a:pt x="317" y="1011"/>
                  </a:cubicBezTo>
                  <a:cubicBezTo>
                    <a:pt x="317" y="1029"/>
                    <a:pt x="319" y="1044"/>
                    <a:pt x="322" y="1055"/>
                  </a:cubicBezTo>
                  <a:cubicBezTo>
                    <a:pt x="325" y="1066"/>
                    <a:pt x="331" y="1075"/>
                    <a:pt x="339" y="1081"/>
                  </a:cubicBezTo>
                  <a:cubicBezTo>
                    <a:pt x="348" y="1087"/>
                    <a:pt x="360" y="1091"/>
                    <a:pt x="375" y="1093"/>
                  </a:cubicBezTo>
                  <a:cubicBezTo>
                    <a:pt x="391" y="1094"/>
                    <a:pt x="410" y="1095"/>
                    <a:pt x="435" y="1095"/>
                  </a:cubicBezTo>
                  <a:cubicBezTo>
                    <a:pt x="506" y="1095"/>
                    <a:pt x="506" y="1095"/>
                    <a:pt x="506" y="1095"/>
                  </a:cubicBezTo>
                  <a:cubicBezTo>
                    <a:pt x="506" y="1233"/>
                    <a:pt x="506" y="1233"/>
                    <a:pt x="506" y="1233"/>
                  </a:cubicBezTo>
                  <a:cubicBezTo>
                    <a:pt x="387" y="1233"/>
                    <a:pt x="387" y="1233"/>
                    <a:pt x="387" y="1233"/>
                  </a:cubicBezTo>
                  <a:cubicBezTo>
                    <a:pt x="347" y="1233"/>
                    <a:pt x="312" y="1230"/>
                    <a:pt x="284" y="1225"/>
                  </a:cubicBezTo>
                  <a:cubicBezTo>
                    <a:pt x="255" y="1219"/>
                    <a:pt x="232" y="1209"/>
                    <a:pt x="214" y="1194"/>
                  </a:cubicBezTo>
                  <a:cubicBezTo>
                    <a:pt x="196" y="1180"/>
                    <a:pt x="183" y="1159"/>
                    <a:pt x="174" y="1132"/>
                  </a:cubicBezTo>
                  <a:cubicBezTo>
                    <a:pt x="166" y="1105"/>
                    <a:pt x="162" y="1070"/>
                    <a:pt x="162" y="1026"/>
                  </a:cubicBezTo>
                  <a:cubicBezTo>
                    <a:pt x="162" y="422"/>
                    <a:pt x="162" y="422"/>
                    <a:pt x="162" y="422"/>
                  </a:cubicBezTo>
                  <a:cubicBezTo>
                    <a:pt x="0" y="422"/>
                    <a:pt x="0" y="422"/>
                    <a:pt x="0" y="422"/>
                  </a:cubicBezTo>
                  <a:cubicBezTo>
                    <a:pt x="0" y="284"/>
                    <a:pt x="0" y="284"/>
                    <a:pt x="0" y="284"/>
                  </a:cubicBezTo>
                  <a:cubicBezTo>
                    <a:pt x="162" y="284"/>
                    <a:pt x="162" y="284"/>
                    <a:pt x="162" y="284"/>
                  </a:cubicBezTo>
                  <a:cubicBezTo>
                    <a:pt x="162" y="0"/>
                    <a:pt x="162" y="0"/>
                    <a:pt x="162" y="0"/>
                  </a:cubicBezTo>
                  <a:cubicBezTo>
                    <a:pt x="317" y="0"/>
                    <a:pt x="317" y="0"/>
                    <a:pt x="317" y="0"/>
                  </a:cubicBezTo>
                  <a:cubicBezTo>
                    <a:pt x="317" y="284"/>
                    <a:pt x="317" y="284"/>
                    <a:pt x="317" y="284"/>
                  </a:cubicBezTo>
                  <a:lnTo>
                    <a:pt x="506" y="284"/>
                  </a:lnTo>
                  <a:close/>
                </a:path>
              </a:pathLst>
            </a:custGeom>
            <a:solidFill>
              <a:srgbClr val="8EC6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5" name="Freeform 161"/>
            <p:cNvSpPr>
              <a:spLocks noEditPoints="1"/>
            </p:cNvSpPr>
            <p:nvPr/>
          </p:nvSpPr>
          <p:spPr bwMode="auto">
            <a:xfrm>
              <a:off x="6600826" y="3859213"/>
              <a:ext cx="15875" cy="131763"/>
            </a:xfrm>
            <a:custGeom>
              <a:avLst/>
              <a:gdLst>
                <a:gd name="T0" fmla="*/ 0 w 10"/>
                <a:gd name="T1" fmla="*/ 12 h 83"/>
                <a:gd name="T2" fmla="*/ 0 w 10"/>
                <a:gd name="T3" fmla="*/ 0 h 83"/>
                <a:gd name="T4" fmla="*/ 10 w 10"/>
                <a:gd name="T5" fmla="*/ 0 h 83"/>
                <a:gd name="T6" fmla="*/ 10 w 10"/>
                <a:gd name="T7" fmla="*/ 12 h 83"/>
                <a:gd name="T8" fmla="*/ 0 w 10"/>
                <a:gd name="T9" fmla="*/ 12 h 83"/>
                <a:gd name="T10" fmla="*/ 10 w 10"/>
                <a:gd name="T11" fmla="*/ 23 h 83"/>
                <a:gd name="T12" fmla="*/ 10 w 10"/>
                <a:gd name="T13" fmla="*/ 83 h 83"/>
                <a:gd name="T14" fmla="*/ 0 w 10"/>
                <a:gd name="T15" fmla="*/ 83 h 83"/>
                <a:gd name="T16" fmla="*/ 0 w 10"/>
                <a:gd name="T17" fmla="*/ 23 h 83"/>
                <a:gd name="T18" fmla="*/ 10 w 10"/>
                <a:gd name="T19" fmla="*/ 2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" h="83">
                  <a:moveTo>
                    <a:pt x="0" y="12"/>
                  </a:moveTo>
                  <a:lnTo>
                    <a:pt x="0" y="0"/>
                  </a:lnTo>
                  <a:lnTo>
                    <a:pt x="10" y="0"/>
                  </a:lnTo>
                  <a:lnTo>
                    <a:pt x="10" y="12"/>
                  </a:lnTo>
                  <a:lnTo>
                    <a:pt x="0" y="12"/>
                  </a:lnTo>
                  <a:close/>
                  <a:moveTo>
                    <a:pt x="10" y="23"/>
                  </a:moveTo>
                  <a:lnTo>
                    <a:pt x="10" y="83"/>
                  </a:lnTo>
                  <a:lnTo>
                    <a:pt x="0" y="83"/>
                  </a:lnTo>
                  <a:lnTo>
                    <a:pt x="0" y="23"/>
                  </a:lnTo>
                  <a:lnTo>
                    <a:pt x="10" y="23"/>
                  </a:lnTo>
                  <a:close/>
                </a:path>
              </a:pathLst>
            </a:custGeom>
            <a:solidFill>
              <a:srgbClr val="8EC6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6" name="Freeform 162"/>
            <p:cNvSpPr>
              <a:spLocks/>
            </p:cNvSpPr>
            <p:nvPr/>
          </p:nvSpPr>
          <p:spPr bwMode="auto">
            <a:xfrm>
              <a:off x="6640513" y="3892550"/>
              <a:ext cx="50800" cy="98425"/>
            </a:xfrm>
            <a:custGeom>
              <a:avLst/>
              <a:gdLst>
                <a:gd name="T0" fmla="*/ 147 w 499"/>
                <a:gd name="T1" fmla="*/ 24 h 973"/>
                <a:gd name="T2" fmla="*/ 147 w 499"/>
                <a:gd name="T3" fmla="*/ 224 h 973"/>
                <a:gd name="T4" fmla="*/ 150 w 499"/>
                <a:gd name="T5" fmla="*/ 224 h 973"/>
                <a:gd name="T6" fmla="*/ 290 w 499"/>
                <a:gd name="T7" fmla="*/ 54 h 973"/>
                <a:gd name="T8" fmla="*/ 499 w 499"/>
                <a:gd name="T9" fmla="*/ 2 h 973"/>
                <a:gd name="T10" fmla="*/ 499 w 499"/>
                <a:gd name="T11" fmla="*/ 168 h 973"/>
                <a:gd name="T12" fmla="*/ 339 w 499"/>
                <a:gd name="T13" fmla="*/ 193 h 973"/>
                <a:gd name="T14" fmla="*/ 233 w 499"/>
                <a:gd name="T15" fmla="*/ 268 h 973"/>
                <a:gd name="T16" fmla="*/ 174 w 499"/>
                <a:gd name="T17" fmla="*/ 389 h 973"/>
                <a:gd name="T18" fmla="*/ 156 w 499"/>
                <a:gd name="T19" fmla="*/ 551 h 973"/>
                <a:gd name="T20" fmla="*/ 156 w 499"/>
                <a:gd name="T21" fmla="*/ 973 h 973"/>
                <a:gd name="T22" fmla="*/ 0 w 499"/>
                <a:gd name="T23" fmla="*/ 973 h 973"/>
                <a:gd name="T24" fmla="*/ 0 w 499"/>
                <a:gd name="T25" fmla="*/ 24 h 973"/>
                <a:gd name="T26" fmla="*/ 147 w 499"/>
                <a:gd name="T27" fmla="*/ 24 h 9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99" h="973">
                  <a:moveTo>
                    <a:pt x="147" y="24"/>
                  </a:moveTo>
                  <a:cubicBezTo>
                    <a:pt x="147" y="224"/>
                    <a:pt x="147" y="224"/>
                    <a:pt x="147" y="224"/>
                  </a:cubicBezTo>
                  <a:cubicBezTo>
                    <a:pt x="150" y="224"/>
                    <a:pt x="150" y="224"/>
                    <a:pt x="150" y="224"/>
                  </a:cubicBezTo>
                  <a:cubicBezTo>
                    <a:pt x="188" y="147"/>
                    <a:pt x="235" y="90"/>
                    <a:pt x="290" y="54"/>
                  </a:cubicBezTo>
                  <a:cubicBezTo>
                    <a:pt x="345" y="17"/>
                    <a:pt x="415" y="0"/>
                    <a:pt x="499" y="2"/>
                  </a:cubicBezTo>
                  <a:cubicBezTo>
                    <a:pt x="499" y="168"/>
                    <a:pt x="499" y="168"/>
                    <a:pt x="499" y="168"/>
                  </a:cubicBezTo>
                  <a:cubicBezTo>
                    <a:pt x="437" y="168"/>
                    <a:pt x="383" y="176"/>
                    <a:pt x="339" y="193"/>
                  </a:cubicBezTo>
                  <a:cubicBezTo>
                    <a:pt x="295" y="210"/>
                    <a:pt x="260" y="235"/>
                    <a:pt x="233" y="268"/>
                  </a:cubicBezTo>
                  <a:cubicBezTo>
                    <a:pt x="206" y="301"/>
                    <a:pt x="187" y="342"/>
                    <a:pt x="174" y="389"/>
                  </a:cubicBezTo>
                  <a:cubicBezTo>
                    <a:pt x="162" y="436"/>
                    <a:pt x="156" y="490"/>
                    <a:pt x="156" y="551"/>
                  </a:cubicBezTo>
                  <a:cubicBezTo>
                    <a:pt x="156" y="973"/>
                    <a:pt x="156" y="973"/>
                    <a:pt x="156" y="973"/>
                  </a:cubicBezTo>
                  <a:cubicBezTo>
                    <a:pt x="0" y="973"/>
                    <a:pt x="0" y="973"/>
                    <a:pt x="0" y="973"/>
                  </a:cubicBezTo>
                  <a:cubicBezTo>
                    <a:pt x="0" y="24"/>
                    <a:pt x="0" y="24"/>
                    <a:pt x="0" y="24"/>
                  </a:cubicBezTo>
                  <a:lnTo>
                    <a:pt x="147" y="24"/>
                  </a:lnTo>
                  <a:close/>
                </a:path>
              </a:pathLst>
            </a:custGeom>
            <a:solidFill>
              <a:srgbClr val="8EC6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7" name="Freeform 163"/>
            <p:cNvSpPr>
              <a:spLocks noEditPoints="1"/>
            </p:cNvSpPr>
            <p:nvPr/>
          </p:nvSpPr>
          <p:spPr bwMode="auto">
            <a:xfrm>
              <a:off x="6697663" y="3892550"/>
              <a:ext cx="88900" cy="100013"/>
            </a:xfrm>
            <a:custGeom>
              <a:avLst/>
              <a:gdLst>
                <a:gd name="T0" fmla="*/ 723 w 878"/>
                <a:gd name="T1" fmla="*/ 910 h 991"/>
                <a:gd name="T2" fmla="*/ 455 w 878"/>
                <a:gd name="T3" fmla="*/ 991 h 991"/>
                <a:gd name="T4" fmla="*/ 258 w 878"/>
                <a:gd name="T5" fmla="*/ 954 h 991"/>
                <a:gd name="T6" fmla="*/ 117 w 878"/>
                <a:gd name="T7" fmla="*/ 852 h 991"/>
                <a:gd name="T8" fmla="*/ 32 w 878"/>
                <a:gd name="T9" fmla="*/ 694 h 991"/>
                <a:gd name="T10" fmla="*/ 0 w 878"/>
                <a:gd name="T11" fmla="*/ 494 h 991"/>
                <a:gd name="T12" fmla="*/ 33 w 878"/>
                <a:gd name="T13" fmla="*/ 296 h 991"/>
                <a:gd name="T14" fmla="*/ 126 w 878"/>
                <a:gd name="T15" fmla="*/ 140 h 991"/>
                <a:gd name="T16" fmla="*/ 267 w 878"/>
                <a:gd name="T17" fmla="*/ 37 h 991"/>
                <a:gd name="T18" fmla="*/ 446 w 878"/>
                <a:gd name="T19" fmla="*/ 0 h 991"/>
                <a:gd name="T20" fmla="*/ 656 w 878"/>
                <a:gd name="T21" fmla="*/ 53 h 991"/>
                <a:gd name="T22" fmla="*/ 790 w 878"/>
                <a:gd name="T23" fmla="*/ 186 h 991"/>
                <a:gd name="T24" fmla="*/ 860 w 878"/>
                <a:gd name="T25" fmla="*/ 362 h 991"/>
                <a:gd name="T26" fmla="*/ 875 w 878"/>
                <a:gd name="T27" fmla="*/ 543 h 991"/>
                <a:gd name="T28" fmla="*/ 165 w 878"/>
                <a:gd name="T29" fmla="*/ 543 h 991"/>
                <a:gd name="T30" fmla="*/ 180 w 878"/>
                <a:gd name="T31" fmla="*/ 662 h 991"/>
                <a:gd name="T32" fmla="*/ 233 w 878"/>
                <a:gd name="T33" fmla="*/ 761 h 991"/>
                <a:gd name="T34" fmla="*/ 327 w 878"/>
                <a:gd name="T35" fmla="*/ 830 h 991"/>
                <a:gd name="T36" fmla="*/ 461 w 878"/>
                <a:gd name="T37" fmla="*/ 855 h 991"/>
                <a:gd name="T38" fmla="*/ 623 w 878"/>
                <a:gd name="T39" fmla="*/ 809 h 991"/>
                <a:gd name="T40" fmla="*/ 706 w 878"/>
                <a:gd name="T41" fmla="*/ 670 h 991"/>
                <a:gd name="T42" fmla="*/ 860 w 878"/>
                <a:gd name="T43" fmla="*/ 670 h 991"/>
                <a:gd name="T44" fmla="*/ 723 w 878"/>
                <a:gd name="T45" fmla="*/ 910 h 991"/>
                <a:gd name="T46" fmla="*/ 685 w 878"/>
                <a:gd name="T47" fmla="*/ 301 h 991"/>
                <a:gd name="T48" fmla="*/ 628 w 878"/>
                <a:gd name="T49" fmla="*/ 216 h 991"/>
                <a:gd name="T50" fmla="*/ 544 w 878"/>
                <a:gd name="T51" fmla="*/ 159 h 991"/>
                <a:gd name="T52" fmla="*/ 437 w 878"/>
                <a:gd name="T53" fmla="*/ 138 h 991"/>
                <a:gd name="T54" fmla="*/ 328 w 878"/>
                <a:gd name="T55" fmla="*/ 159 h 991"/>
                <a:gd name="T56" fmla="*/ 244 w 878"/>
                <a:gd name="T57" fmla="*/ 217 h 991"/>
                <a:gd name="T58" fmla="*/ 189 w 878"/>
                <a:gd name="T59" fmla="*/ 302 h 991"/>
                <a:gd name="T60" fmla="*/ 165 w 878"/>
                <a:gd name="T61" fmla="*/ 406 h 991"/>
                <a:gd name="T62" fmla="*/ 710 w 878"/>
                <a:gd name="T63" fmla="*/ 406 h 991"/>
                <a:gd name="T64" fmla="*/ 685 w 878"/>
                <a:gd name="T65" fmla="*/ 301 h 9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78" h="991">
                  <a:moveTo>
                    <a:pt x="723" y="910"/>
                  </a:moveTo>
                  <a:cubicBezTo>
                    <a:pt x="652" y="964"/>
                    <a:pt x="563" y="991"/>
                    <a:pt x="455" y="991"/>
                  </a:cubicBezTo>
                  <a:cubicBezTo>
                    <a:pt x="379" y="991"/>
                    <a:pt x="313" y="979"/>
                    <a:pt x="258" y="954"/>
                  </a:cubicBezTo>
                  <a:cubicBezTo>
                    <a:pt x="202" y="930"/>
                    <a:pt x="155" y="896"/>
                    <a:pt x="117" y="852"/>
                  </a:cubicBezTo>
                  <a:cubicBezTo>
                    <a:pt x="80" y="808"/>
                    <a:pt x="51" y="755"/>
                    <a:pt x="32" y="694"/>
                  </a:cubicBezTo>
                  <a:cubicBezTo>
                    <a:pt x="13" y="633"/>
                    <a:pt x="3" y="566"/>
                    <a:pt x="0" y="494"/>
                  </a:cubicBezTo>
                  <a:cubicBezTo>
                    <a:pt x="0" y="422"/>
                    <a:pt x="11" y="356"/>
                    <a:pt x="33" y="296"/>
                  </a:cubicBezTo>
                  <a:cubicBezTo>
                    <a:pt x="55" y="236"/>
                    <a:pt x="86" y="184"/>
                    <a:pt x="126" y="140"/>
                  </a:cubicBezTo>
                  <a:cubicBezTo>
                    <a:pt x="165" y="96"/>
                    <a:pt x="213" y="62"/>
                    <a:pt x="267" y="37"/>
                  </a:cubicBezTo>
                  <a:cubicBezTo>
                    <a:pt x="321" y="13"/>
                    <a:pt x="381" y="0"/>
                    <a:pt x="446" y="0"/>
                  </a:cubicBezTo>
                  <a:cubicBezTo>
                    <a:pt x="530" y="0"/>
                    <a:pt x="600" y="18"/>
                    <a:pt x="656" y="53"/>
                  </a:cubicBezTo>
                  <a:cubicBezTo>
                    <a:pt x="712" y="88"/>
                    <a:pt x="756" y="132"/>
                    <a:pt x="790" y="186"/>
                  </a:cubicBezTo>
                  <a:cubicBezTo>
                    <a:pt x="823" y="240"/>
                    <a:pt x="847" y="298"/>
                    <a:pt x="860" y="362"/>
                  </a:cubicBezTo>
                  <a:cubicBezTo>
                    <a:pt x="872" y="425"/>
                    <a:pt x="878" y="486"/>
                    <a:pt x="875" y="543"/>
                  </a:cubicBezTo>
                  <a:cubicBezTo>
                    <a:pt x="165" y="543"/>
                    <a:pt x="165" y="543"/>
                    <a:pt x="165" y="543"/>
                  </a:cubicBezTo>
                  <a:cubicBezTo>
                    <a:pt x="164" y="585"/>
                    <a:pt x="169" y="624"/>
                    <a:pt x="180" y="662"/>
                  </a:cubicBezTo>
                  <a:cubicBezTo>
                    <a:pt x="191" y="699"/>
                    <a:pt x="209" y="732"/>
                    <a:pt x="233" y="761"/>
                  </a:cubicBezTo>
                  <a:cubicBezTo>
                    <a:pt x="258" y="790"/>
                    <a:pt x="289" y="813"/>
                    <a:pt x="327" y="830"/>
                  </a:cubicBezTo>
                  <a:cubicBezTo>
                    <a:pt x="365" y="847"/>
                    <a:pt x="409" y="855"/>
                    <a:pt x="461" y="855"/>
                  </a:cubicBezTo>
                  <a:cubicBezTo>
                    <a:pt x="527" y="855"/>
                    <a:pt x="581" y="840"/>
                    <a:pt x="623" y="809"/>
                  </a:cubicBezTo>
                  <a:cubicBezTo>
                    <a:pt x="665" y="779"/>
                    <a:pt x="693" y="732"/>
                    <a:pt x="706" y="670"/>
                  </a:cubicBezTo>
                  <a:cubicBezTo>
                    <a:pt x="860" y="670"/>
                    <a:pt x="860" y="670"/>
                    <a:pt x="860" y="670"/>
                  </a:cubicBezTo>
                  <a:cubicBezTo>
                    <a:pt x="840" y="776"/>
                    <a:pt x="794" y="857"/>
                    <a:pt x="723" y="910"/>
                  </a:cubicBezTo>
                  <a:close/>
                  <a:moveTo>
                    <a:pt x="685" y="301"/>
                  </a:moveTo>
                  <a:cubicBezTo>
                    <a:pt x="671" y="268"/>
                    <a:pt x="652" y="240"/>
                    <a:pt x="628" y="216"/>
                  </a:cubicBezTo>
                  <a:cubicBezTo>
                    <a:pt x="605" y="192"/>
                    <a:pt x="576" y="173"/>
                    <a:pt x="544" y="159"/>
                  </a:cubicBezTo>
                  <a:cubicBezTo>
                    <a:pt x="512" y="145"/>
                    <a:pt x="476" y="138"/>
                    <a:pt x="437" y="138"/>
                  </a:cubicBezTo>
                  <a:cubicBezTo>
                    <a:pt x="396" y="138"/>
                    <a:pt x="360" y="145"/>
                    <a:pt x="328" y="159"/>
                  </a:cubicBezTo>
                  <a:cubicBezTo>
                    <a:pt x="295" y="173"/>
                    <a:pt x="267" y="192"/>
                    <a:pt x="244" y="217"/>
                  </a:cubicBezTo>
                  <a:cubicBezTo>
                    <a:pt x="221" y="241"/>
                    <a:pt x="202" y="270"/>
                    <a:pt x="189" y="302"/>
                  </a:cubicBezTo>
                  <a:cubicBezTo>
                    <a:pt x="176" y="335"/>
                    <a:pt x="168" y="369"/>
                    <a:pt x="165" y="406"/>
                  </a:cubicBezTo>
                  <a:cubicBezTo>
                    <a:pt x="710" y="406"/>
                    <a:pt x="710" y="406"/>
                    <a:pt x="710" y="406"/>
                  </a:cubicBezTo>
                  <a:cubicBezTo>
                    <a:pt x="708" y="369"/>
                    <a:pt x="699" y="334"/>
                    <a:pt x="685" y="301"/>
                  </a:cubicBezTo>
                  <a:close/>
                </a:path>
              </a:pathLst>
            </a:custGeom>
            <a:solidFill>
              <a:srgbClr val="8EC6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8" name="Freeform 164"/>
            <p:cNvSpPr>
              <a:spLocks/>
            </p:cNvSpPr>
            <p:nvPr/>
          </p:nvSpPr>
          <p:spPr bwMode="auto">
            <a:xfrm>
              <a:off x="6850063" y="3892550"/>
              <a:ext cx="80963" cy="100013"/>
            </a:xfrm>
            <a:custGeom>
              <a:avLst/>
              <a:gdLst>
                <a:gd name="T0" fmla="*/ 180 w 805"/>
                <a:gd name="T1" fmla="*/ 759 h 991"/>
                <a:gd name="T2" fmla="*/ 238 w 805"/>
                <a:gd name="T3" fmla="*/ 816 h 991"/>
                <a:gd name="T4" fmla="*/ 318 w 805"/>
                <a:gd name="T5" fmla="*/ 846 h 991"/>
                <a:gd name="T6" fmla="*/ 411 w 805"/>
                <a:gd name="T7" fmla="*/ 855 h 991"/>
                <a:gd name="T8" fmla="*/ 488 w 805"/>
                <a:gd name="T9" fmla="*/ 850 h 991"/>
                <a:gd name="T10" fmla="*/ 562 w 805"/>
                <a:gd name="T11" fmla="*/ 830 h 991"/>
                <a:gd name="T12" fmla="*/ 618 w 805"/>
                <a:gd name="T13" fmla="*/ 787 h 991"/>
                <a:gd name="T14" fmla="*/ 640 w 805"/>
                <a:gd name="T15" fmla="*/ 714 h 991"/>
                <a:gd name="T16" fmla="*/ 594 w 805"/>
                <a:gd name="T17" fmla="*/ 622 h 991"/>
                <a:gd name="T18" fmla="*/ 480 w 805"/>
                <a:gd name="T19" fmla="*/ 572 h 991"/>
                <a:gd name="T20" fmla="*/ 330 w 805"/>
                <a:gd name="T21" fmla="*/ 537 h 991"/>
                <a:gd name="T22" fmla="*/ 181 w 805"/>
                <a:gd name="T23" fmla="*/ 493 h 991"/>
                <a:gd name="T24" fmla="*/ 66 w 805"/>
                <a:gd name="T25" fmla="*/ 413 h 991"/>
                <a:gd name="T26" fmla="*/ 20 w 805"/>
                <a:gd name="T27" fmla="*/ 270 h 991"/>
                <a:gd name="T28" fmla="*/ 52 w 805"/>
                <a:gd name="T29" fmla="*/ 147 h 991"/>
                <a:gd name="T30" fmla="*/ 135 w 805"/>
                <a:gd name="T31" fmla="*/ 64 h 991"/>
                <a:gd name="T32" fmla="*/ 249 w 805"/>
                <a:gd name="T33" fmla="*/ 16 h 991"/>
                <a:gd name="T34" fmla="*/ 374 w 805"/>
                <a:gd name="T35" fmla="*/ 0 h 991"/>
                <a:gd name="T36" fmla="*/ 523 w 805"/>
                <a:gd name="T37" fmla="*/ 14 h 991"/>
                <a:gd name="T38" fmla="*/ 643 w 805"/>
                <a:gd name="T39" fmla="*/ 62 h 991"/>
                <a:gd name="T40" fmla="*/ 726 w 805"/>
                <a:gd name="T41" fmla="*/ 154 h 991"/>
                <a:gd name="T42" fmla="*/ 763 w 805"/>
                <a:gd name="T43" fmla="*/ 298 h 991"/>
                <a:gd name="T44" fmla="*/ 607 w 805"/>
                <a:gd name="T45" fmla="*/ 298 h 991"/>
                <a:gd name="T46" fmla="*/ 583 w 805"/>
                <a:gd name="T47" fmla="*/ 221 h 991"/>
                <a:gd name="T48" fmla="*/ 532 w 805"/>
                <a:gd name="T49" fmla="*/ 173 h 991"/>
                <a:gd name="T50" fmla="*/ 463 w 805"/>
                <a:gd name="T51" fmla="*/ 146 h 991"/>
                <a:gd name="T52" fmla="*/ 387 w 805"/>
                <a:gd name="T53" fmla="*/ 138 h 991"/>
                <a:gd name="T54" fmla="*/ 316 w 805"/>
                <a:gd name="T55" fmla="*/ 144 h 991"/>
                <a:gd name="T56" fmla="*/ 251 w 805"/>
                <a:gd name="T57" fmla="*/ 163 h 991"/>
                <a:gd name="T58" fmla="*/ 204 w 805"/>
                <a:gd name="T59" fmla="*/ 199 h 991"/>
                <a:gd name="T60" fmla="*/ 185 w 805"/>
                <a:gd name="T61" fmla="*/ 259 h 991"/>
                <a:gd name="T62" fmla="*/ 214 w 805"/>
                <a:gd name="T63" fmla="*/ 326 h 991"/>
                <a:gd name="T64" fmla="*/ 286 w 805"/>
                <a:gd name="T65" fmla="*/ 370 h 991"/>
                <a:gd name="T66" fmla="*/ 385 w 805"/>
                <a:gd name="T67" fmla="*/ 399 h 991"/>
                <a:gd name="T68" fmla="*/ 495 w 805"/>
                <a:gd name="T69" fmla="*/ 424 h 991"/>
                <a:gd name="T70" fmla="*/ 610 w 805"/>
                <a:gd name="T71" fmla="*/ 455 h 991"/>
                <a:gd name="T72" fmla="*/ 709 w 805"/>
                <a:gd name="T73" fmla="*/ 504 h 991"/>
                <a:gd name="T74" fmla="*/ 779 w 805"/>
                <a:gd name="T75" fmla="*/ 580 h 991"/>
                <a:gd name="T76" fmla="*/ 805 w 805"/>
                <a:gd name="T77" fmla="*/ 694 h 991"/>
                <a:gd name="T78" fmla="*/ 770 w 805"/>
                <a:gd name="T79" fmla="*/ 837 h 991"/>
                <a:gd name="T80" fmla="*/ 676 w 805"/>
                <a:gd name="T81" fmla="*/ 929 h 991"/>
                <a:gd name="T82" fmla="*/ 546 w 805"/>
                <a:gd name="T83" fmla="*/ 977 h 991"/>
                <a:gd name="T84" fmla="*/ 402 w 805"/>
                <a:gd name="T85" fmla="*/ 991 h 991"/>
                <a:gd name="T86" fmla="*/ 251 w 805"/>
                <a:gd name="T87" fmla="*/ 975 h 991"/>
                <a:gd name="T88" fmla="*/ 125 w 805"/>
                <a:gd name="T89" fmla="*/ 920 h 991"/>
                <a:gd name="T90" fmla="*/ 37 w 805"/>
                <a:gd name="T91" fmla="*/ 821 h 991"/>
                <a:gd name="T92" fmla="*/ 0 w 805"/>
                <a:gd name="T93" fmla="*/ 672 h 991"/>
                <a:gd name="T94" fmla="*/ 156 w 805"/>
                <a:gd name="T95" fmla="*/ 672 h 991"/>
                <a:gd name="T96" fmla="*/ 180 w 805"/>
                <a:gd name="T97" fmla="*/ 759 h 9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805" h="991">
                  <a:moveTo>
                    <a:pt x="180" y="759"/>
                  </a:moveTo>
                  <a:cubicBezTo>
                    <a:pt x="194" y="783"/>
                    <a:pt x="214" y="802"/>
                    <a:pt x="238" y="816"/>
                  </a:cubicBezTo>
                  <a:cubicBezTo>
                    <a:pt x="261" y="830"/>
                    <a:pt x="288" y="840"/>
                    <a:pt x="318" y="846"/>
                  </a:cubicBezTo>
                  <a:cubicBezTo>
                    <a:pt x="348" y="852"/>
                    <a:pt x="379" y="855"/>
                    <a:pt x="411" y="855"/>
                  </a:cubicBezTo>
                  <a:cubicBezTo>
                    <a:pt x="435" y="855"/>
                    <a:pt x="461" y="853"/>
                    <a:pt x="488" y="850"/>
                  </a:cubicBezTo>
                  <a:cubicBezTo>
                    <a:pt x="515" y="846"/>
                    <a:pt x="540" y="839"/>
                    <a:pt x="562" y="830"/>
                  </a:cubicBezTo>
                  <a:cubicBezTo>
                    <a:pt x="585" y="820"/>
                    <a:pt x="604" y="805"/>
                    <a:pt x="618" y="787"/>
                  </a:cubicBezTo>
                  <a:cubicBezTo>
                    <a:pt x="633" y="768"/>
                    <a:pt x="640" y="743"/>
                    <a:pt x="640" y="714"/>
                  </a:cubicBezTo>
                  <a:cubicBezTo>
                    <a:pt x="640" y="674"/>
                    <a:pt x="625" y="643"/>
                    <a:pt x="594" y="622"/>
                  </a:cubicBezTo>
                  <a:cubicBezTo>
                    <a:pt x="564" y="602"/>
                    <a:pt x="526" y="585"/>
                    <a:pt x="480" y="572"/>
                  </a:cubicBezTo>
                  <a:cubicBezTo>
                    <a:pt x="434" y="559"/>
                    <a:pt x="384" y="547"/>
                    <a:pt x="330" y="537"/>
                  </a:cubicBezTo>
                  <a:cubicBezTo>
                    <a:pt x="276" y="527"/>
                    <a:pt x="227" y="512"/>
                    <a:pt x="181" y="493"/>
                  </a:cubicBezTo>
                  <a:cubicBezTo>
                    <a:pt x="135" y="474"/>
                    <a:pt x="97" y="447"/>
                    <a:pt x="66" y="413"/>
                  </a:cubicBezTo>
                  <a:cubicBezTo>
                    <a:pt x="35" y="379"/>
                    <a:pt x="20" y="331"/>
                    <a:pt x="20" y="270"/>
                  </a:cubicBezTo>
                  <a:cubicBezTo>
                    <a:pt x="20" y="222"/>
                    <a:pt x="31" y="181"/>
                    <a:pt x="52" y="147"/>
                  </a:cubicBezTo>
                  <a:cubicBezTo>
                    <a:pt x="74" y="113"/>
                    <a:pt x="101" y="85"/>
                    <a:pt x="135" y="64"/>
                  </a:cubicBezTo>
                  <a:cubicBezTo>
                    <a:pt x="168" y="42"/>
                    <a:pt x="206" y="26"/>
                    <a:pt x="249" y="16"/>
                  </a:cubicBezTo>
                  <a:cubicBezTo>
                    <a:pt x="291" y="6"/>
                    <a:pt x="333" y="0"/>
                    <a:pt x="374" y="0"/>
                  </a:cubicBezTo>
                  <a:cubicBezTo>
                    <a:pt x="428" y="0"/>
                    <a:pt x="478" y="5"/>
                    <a:pt x="523" y="14"/>
                  </a:cubicBezTo>
                  <a:cubicBezTo>
                    <a:pt x="568" y="23"/>
                    <a:pt x="608" y="39"/>
                    <a:pt x="643" y="62"/>
                  </a:cubicBezTo>
                  <a:cubicBezTo>
                    <a:pt x="678" y="85"/>
                    <a:pt x="706" y="115"/>
                    <a:pt x="726" y="154"/>
                  </a:cubicBezTo>
                  <a:cubicBezTo>
                    <a:pt x="747" y="192"/>
                    <a:pt x="760" y="240"/>
                    <a:pt x="763" y="298"/>
                  </a:cubicBezTo>
                  <a:cubicBezTo>
                    <a:pt x="607" y="298"/>
                    <a:pt x="607" y="298"/>
                    <a:pt x="607" y="298"/>
                  </a:cubicBezTo>
                  <a:cubicBezTo>
                    <a:pt x="605" y="267"/>
                    <a:pt x="597" y="242"/>
                    <a:pt x="583" y="221"/>
                  </a:cubicBezTo>
                  <a:cubicBezTo>
                    <a:pt x="570" y="201"/>
                    <a:pt x="553" y="185"/>
                    <a:pt x="532" y="173"/>
                  </a:cubicBezTo>
                  <a:cubicBezTo>
                    <a:pt x="511" y="161"/>
                    <a:pt x="488" y="152"/>
                    <a:pt x="463" y="146"/>
                  </a:cubicBezTo>
                  <a:cubicBezTo>
                    <a:pt x="438" y="141"/>
                    <a:pt x="413" y="138"/>
                    <a:pt x="387" y="138"/>
                  </a:cubicBezTo>
                  <a:cubicBezTo>
                    <a:pt x="364" y="138"/>
                    <a:pt x="340" y="140"/>
                    <a:pt x="316" y="144"/>
                  </a:cubicBezTo>
                  <a:cubicBezTo>
                    <a:pt x="293" y="147"/>
                    <a:pt x="271" y="154"/>
                    <a:pt x="251" y="163"/>
                  </a:cubicBezTo>
                  <a:cubicBezTo>
                    <a:pt x="232" y="172"/>
                    <a:pt x="216" y="184"/>
                    <a:pt x="204" y="199"/>
                  </a:cubicBezTo>
                  <a:cubicBezTo>
                    <a:pt x="191" y="215"/>
                    <a:pt x="185" y="235"/>
                    <a:pt x="185" y="259"/>
                  </a:cubicBezTo>
                  <a:cubicBezTo>
                    <a:pt x="185" y="286"/>
                    <a:pt x="195" y="308"/>
                    <a:pt x="214" y="326"/>
                  </a:cubicBezTo>
                  <a:cubicBezTo>
                    <a:pt x="233" y="344"/>
                    <a:pt x="257" y="358"/>
                    <a:pt x="286" y="370"/>
                  </a:cubicBezTo>
                  <a:cubicBezTo>
                    <a:pt x="316" y="382"/>
                    <a:pt x="349" y="391"/>
                    <a:pt x="385" y="399"/>
                  </a:cubicBezTo>
                  <a:cubicBezTo>
                    <a:pt x="422" y="407"/>
                    <a:pt x="459" y="416"/>
                    <a:pt x="495" y="424"/>
                  </a:cubicBezTo>
                  <a:cubicBezTo>
                    <a:pt x="534" y="433"/>
                    <a:pt x="573" y="443"/>
                    <a:pt x="610" y="455"/>
                  </a:cubicBezTo>
                  <a:cubicBezTo>
                    <a:pt x="647" y="468"/>
                    <a:pt x="680" y="484"/>
                    <a:pt x="709" y="504"/>
                  </a:cubicBezTo>
                  <a:cubicBezTo>
                    <a:pt x="738" y="524"/>
                    <a:pt x="761" y="550"/>
                    <a:pt x="779" y="580"/>
                  </a:cubicBezTo>
                  <a:cubicBezTo>
                    <a:pt x="796" y="611"/>
                    <a:pt x="805" y="649"/>
                    <a:pt x="805" y="694"/>
                  </a:cubicBezTo>
                  <a:cubicBezTo>
                    <a:pt x="805" y="751"/>
                    <a:pt x="793" y="799"/>
                    <a:pt x="770" y="837"/>
                  </a:cubicBezTo>
                  <a:cubicBezTo>
                    <a:pt x="746" y="875"/>
                    <a:pt x="715" y="905"/>
                    <a:pt x="676" y="929"/>
                  </a:cubicBezTo>
                  <a:cubicBezTo>
                    <a:pt x="638" y="952"/>
                    <a:pt x="594" y="968"/>
                    <a:pt x="546" y="977"/>
                  </a:cubicBezTo>
                  <a:cubicBezTo>
                    <a:pt x="497" y="986"/>
                    <a:pt x="449" y="991"/>
                    <a:pt x="402" y="991"/>
                  </a:cubicBezTo>
                  <a:cubicBezTo>
                    <a:pt x="349" y="991"/>
                    <a:pt x="299" y="986"/>
                    <a:pt x="251" y="975"/>
                  </a:cubicBezTo>
                  <a:cubicBezTo>
                    <a:pt x="204" y="964"/>
                    <a:pt x="161" y="946"/>
                    <a:pt x="125" y="920"/>
                  </a:cubicBezTo>
                  <a:cubicBezTo>
                    <a:pt x="88" y="895"/>
                    <a:pt x="59" y="862"/>
                    <a:pt x="37" y="821"/>
                  </a:cubicBezTo>
                  <a:cubicBezTo>
                    <a:pt x="15" y="780"/>
                    <a:pt x="2" y="731"/>
                    <a:pt x="0" y="672"/>
                  </a:cubicBezTo>
                  <a:cubicBezTo>
                    <a:pt x="156" y="672"/>
                    <a:pt x="156" y="672"/>
                    <a:pt x="156" y="672"/>
                  </a:cubicBezTo>
                  <a:cubicBezTo>
                    <a:pt x="157" y="706"/>
                    <a:pt x="165" y="735"/>
                    <a:pt x="180" y="759"/>
                  </a:cubicBezTo>
                  <a:close/>
                </a:path>
              </a:pathLst>
            </a:custGeom>
            <a:solidFill>
              <a:srgbClr val="8EC6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9" name="Freeform 165"/>
            <p:cNvSpPr>
              <a:spLocks/>
            </p:cNvSpPr>
            <p:nvPr/>
          </p:nvSpPr>
          <p:spPr bwMode="auto">
            <a:xfrm>
              <a:off x="6935788" y="3867150"/>
              <a:ext cx="52388" cy="123825"/>
            </a:xfrm>
            <a:custGeom>
              <a:avLst/>
              <a:gdLst>
                <a:gd name="T0" fmla="*/ 506 w 506"/>
                <a:gd name="T1" fmla="*/ 284 h 1233"/>
                <a:gd name="T2" fmla="*/ 506 w 506"/>
                <a:gd name="T3" fmla="*/ 422 h 1233"/>
                <a:gd name="T4" fmla="*/ 317 w 506"/>
                <a:gd name="T5" fmla="*/ 422 h 1233"/>
                <a:gd name="T6" fmla="*/ 317 w 506"/>
                <a:gd name="T7" fmla="*/ 1011 h 1233"/>
                <a:gd name="T8" fmla="*/ 322 w 506"/>
                <a:gd name="T9" fmla="*/ 1055 h 1233"/>
                <a:gd name="T10" fmla="*/ 339 w 506"/>
                <a:gd name="T11" fmla="*/ 1081 h 1233"/>
                <a:gd name="T12" fmla="*/ 375 w 506"/>
                <a:gd name="T13" fmla="*/ 1093 h 1233"/>
                <a:gd name="T14" fmla="*/ 435 w 506"/>
                <a:gd name="T15" fmla="*/ 1095 h 1233"/>
                <a:gd name="T16" fmla="*/ 506 w 506"/>
                <a:gd name="T17" fmla="*/ 1095 h 1233"/>
                <a:gd name="T18" fmla="*/ 506 w 506"/>
                <a:gd name="T19" fmla="*/ 1233 h 1233"/>
                <a:gd name="T20" fmla="*/ 387 w 506"/>
                <a:gd name="T21" fmla="*/ 1233 h 1233"/>
                <a:gd name="T22" fmla="*/ 283 w 506"/>
                <a:gd name="T23" fmla="*/ 1225 h 1233"/>
                <a:gd name="T24" fmla="*/ 214 w 506"/>
                <a:gd name="T25" fmla="*/ 1194 h 1233"/>
                <a:gd name="T26" fmla="*/ 174 w 506"/>
                <a:gd name="T27" fmla="*/ 1132 h 1233"/>
                <a:gd name="T28" fmla="*/ 161 w 506"/>
                <a:gd name="T29" fmla="*/ 1026 h 1233"/>
                <a:gd name="T30" fmla="*/ 161 w 506"/>
                <a:gd name="T31" fmla="*/ 422 h 1233"/>
                <a:gd name="T32" fmla="*/ 0 w 506"/>
                <a:gd name="T33" fmla="*/ 422 h 1233"/>
                <a:gd name="T34" fmla="*/ 0 w 506"/>
                <a:gd name="T35" fmla="*/ 284 h 1233"/>
                <a:gd name="T36" fmla="*/ 161 w 506"/>
                <a:gd name="T37" fmla="*/ 284 h 1233"/>
                <a:gd name="T38" fmla="*/ 161 w 506"/>
                <a:gd name="T39" fmla="*/ 0 h 1233"/>
                <a:gd name="T40" fmla="*/ 317 w 506"/>
                <a:gd name="T41" fmla="*/ 0 h 1233"/>
                <a:gd name="T42" fmla="*/ 317 w 506"/>
                <a:gd name="T43" fmla="*/ 284 h 1233"/>
                <a:gd name="T44" fmla="*/ 506 w 506"/>
                <a:gd name="T45" fmla="*/ 284 h 1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06" h="1233">
                  <a:moveTo>
                    <a:pt x="506" y="284"/>
                  </a:moveTo>
                  <a:cubicBezTo>
                    <a:pt x="506" y="422"/>
                    <a:pt x="506" y="422"/>
                    <a:pt x="506" y="422"/>
                  </a:cubicBezTo>
                  <a:cubicBezTo>
                    <a:pt x="317" y="422"/>
                    <a:pt x="317" y="422"/>
                    <a:pt x="317" y="422"/>
                  </a:cubicBezTo>
                  <a:cubicBezTo>
                    <a:pt x="317" y="1011"/>
                    <a:pt x="317" y="1011"/>
                    <a:pt x="317" y="1011"/>
                  </a:cubicBezTo>
                  <a:cubicBezTo>
                    <a:pt x="317" y="1029"/>
                    <a:pt x="319" y="1044"/>
                    <a:pt x="322" y="1055"/>
                  </a:cubicBezTo>
                  <a:cubicBezTo>
                    <a:pt x="325" y="1066"/>
                    <a:pt x="331" y="1075"/>
                    <a:pt x="339" y="1081"/>
                  </a:cubicBezTo>
                  <a:cubicBezTo>
                    <a:pt x="348" y="1087"/>
                    <a:pt x="360" y="1091"/>
                    <a:pt x="375" y="1093"/>
                  </a:cubicBezTo>
                  <a:cubicBezTo>
                    <a:pt x="390" y="1094"/>
                    <a:pt x="410" y="1095"/>
                    <a:pt x="435" y="1095"/>
                  </a:cubicBezTo>
                  <a:cubicBezTo>
                    <a:pt x="506" y="1095"/>
                    <a:pt x="506" y="1095"/>
                    <a:pt x="506" y="1095"/>
                  </a:cubicBezTo>
                  <a:cubicBezTo>
                    <a:pt x="506" y="1233"/>
                    <a:pt x="506" y="1233"/>
                    <a:pt x="506" y="1233"/>
                  </a:cubicBezTo>
                  <a:cubicBezTo>
                    <a:pt x="387" y="1233"/>
                    <a:pt x="387" y="1233"/>
                    <a:pt x="387" y="1233"/>
                  </a:cubicBezTo>
                  <a:cubicBezTo>
                    <a:pt x="347" y="1233"/>
                    <a:pt x="312" y="1230"/>
                    <a:pt x="283" y="1225"/>
                  </a:cubicBezTo>
                  <a:cubicBezTo>
                    <a:pt x="255" y="1219"/>
                    <a:pt x="231" y="1209"/>
                    <a:pt x="214" y="1194"/>
                  </a:cubicBezTo>
                  <a:cubicBezTo>
                    <a:pt x="196" y="1180"/>
                    <a:pt x="183" y="1159"/>
                    <a:pt x="174" y="1132"/>
                  </a:cubicBezTo>
                  <a:cubicBezTo>
                    <a:pt x="166" y="1105"/>
                    <a:pt x="161" y="1070"/>
                    <a:pt x="161" y="1026"/>
                  </a:cubicBezTo>
                  <a:cubicBezTo>
                    <a:pt x="161" y="422"/>
                    <a:pt x="161" y="422"/>
                    <a:pt x="161" y="422"/>
                  </a:cubicBezTo>
                  <a:cubicBezTo>
                    <a:pt x="0" y="422"/>
                    <a:pt x="0" y="422"/>
                    <a:pt x="0" y="422"/>
                  </a:cubicBezTo>
                  <a:cubicBezTo>
                    <a:pt x="0" y="284"/>
                    <a:pt x="0" y="284"/>
                    <a:pt x="0" y="284"/>
                  </a:cubicBezTo>
                  <a:cubicBezTo>
                    <a:pt x="161" y="284"/>
                    <a:pt x="161" y="284"/>
                    <a:pt x="161" y="284"/>
                  </a:cubicBezTo>
                  <a:cubicBezTo>
                    <a:pt x="161" y="0"/>
                    <a:pt x="161" y="0"/>
                    <a:pt x="161" y="0"/>
                  </a:cubicBezTo>
                  <a:cubicBezTo>
                    <a:pt x="317" y="0"/>
                    <a:pt x="317" y="0"/>
                    <a:pt x="317" y="0"/>
                  </a:cubicBezTo>
                  <a:cubicBezTo>
                    <a:pt x="317" y="284"/>
                    <a:pt x="317" y="284"/>
                    <a:pt x="317" y="284"/>
                  </a:cubicBezTo>
                  <a:lnTo>
                    <a:pt x="506" y="284"/>
                  </a:lnTo>
                  <a:close/>
                </a:path>
              </a:pathLst>
            </a:custGeom>
            <a:solidFill>
              <a:srgbClr val="8EC6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0" name="Freeform 166"/>
            <p:cNvSpPr>
              <a:spLocks noEditPoints="1"/>
            </p:cNvSpPr>
            <p:nvPr/>
          </p:nvSpPr>
          <p:spPr bwMode="auto">
            <a:xfrm>
              <a:off x="7000876" y="3892550"/>
              <a:ext cx="88900" cy="100013"/>
            </a:xfrm>
            <a:custGeom>
              <a:avLst/>
              <a:gdLst>
                <a:gd name="T0" fmla="*/ 780 w 892"/>
                <a:gd name="T1" fmla="*/ 991 h 991"/>
                <a:gd name="T2" fmla="*/ 684 w 892"/>
                <a:gd name="T3" fmla="*/ 957 h 991"/>
                <a:gd name="T4" fmla="*/ 648 w 892"/>
                <a:gd name="T5" fmla="*/ 846 h 991"/>
                <a:gd name="T6" fmla="*/ 499 w 892"/>
                <a:gd name="T7" fmla="*/ 957 h 991"/>
                <a:gd name="T8" fmla="*/ 314 w 892"/>
                <a:gd name="T9" fmla="*/ 991 h 991"/>
                <a:gd name="T10" fmla="*/ 193 w 892"/>
                <a:gd name="T11" fmla="*/ 977 h 991"/>
                <a:gd name="T12" fmla="*/ 93 w 892"/>
                <a:gd name="T13" fmla="*/ 931 h 991"/>
                <a:gd name="T14" fmla="*/ 25 w 892"/>
                <a:gd name="T15" fmla="*/ 849 h 991"/>
                <a:gd name="T16" fmla="*/ 0 w 892"/>
                <a:gd name="T17" fmla="*/ 727 h 991"/>
                <a:gd name="T18" fmla="*/ 28 w 892"/>
                <a:gd name="T19" fmla="*/ 595 h 991"/>
                <a:gd name="T20" fmla="*/ 100 w 892"/>
                <a:gd name="T21" fmla="*/ 511 h 991"/>
                <a:gd name="T22" fmla="*/ 203 w 892"/>
                <a:gd name="T23" fmla="*/ 463 h 991"/>
                <a:gd name="T24" fmla="*/ 322 w 892"/>
                <a:gd name="T25" fmla="*/ 435 h 991"/>
                <a:gd name="T26" fmla="*/ 444 w 892"/>
                <a:gd name="T27" fmla="*/ 416 h 991"/>
                <a:gd name="T28" fmla="*/ 545 w 892"/>
                <a:gd name="T29" fmla="*/ 398 h 991"/>
                <a:gd name="T30" fmla="*/ 615 w 892"/>
                <a:gd name="T31" fmla="*/ 363 h 991"/>
                <a:gd name="T32" fmla="*/ 641 w 892"/>
                <a:gd name="T33" fmla="*/ 296 h 991"/>
                <a:gd name="T34" fmla="*/ 621 w 892"/>
                <a:gd name="T35" fmla="*/ 213 h 991"/>
                <a:gd name="T36" fmla="*/ 572 w 892"/>
                <a:gd name="T37" fmla="*/ 166 h 991"/>
                <a:gd name="T38" fmla="*/ 504 w 892"/>
                <a:gd name="T39" fmla="*/ 144 h 991"/>
                <a:gd name="T40" fmla="*/ 430 w 892"/>
                <a:gd name="T41" fmla="*/ 138 h 991"/>
                <a:gd name="T42" fmla="*/ 265 w 892"/>
                <a:gd name="T43" fmla="*/ 176 h 991"/>
                <a:gd name="T44" fmla="*/ 193 w 892"/>
                <a:gd name="T45" fmla="*/ 318 h 991"/>
                <a:gd name="T46" fmla="*/ 37 w 892"/>
                <a:gd name="T47" fmla="*/ 318 h 991"/>
                <a:gd name="T48" fmla="*/ 74 w 892"/>
                <a:gd name="T49" fmla="*/ 169 h 991"/>
                <a:gd name="T50" fmla="*/ 162 w 892"/>
                <a:gd name="T51" fmla="*/ 71 h 991"/>
                <a:gd name="T52" fmla="*/ 288 w 892"/>
                <a:gd name="T53" fmla="*/ 17 h 991"/>
                <a:gd name="T54" fmla="*/ 439 w 892"/>
                <a:gd name="T55" fmla="*/ 0 h 991"/>
                <a:gd name="T56" fmla="*/ 566 w 892"/>
                <a:gd name="T57" fmla="*/ 10 h 991"/>
                <a:gd name="T58" fmla="*/ 681 w 892"/>
                <a:gd name="T59" fmla="*/ 47 h 991"/>
                <a:gd name="T60" fmla="*/ 764 w 892"/>
                <a:gd name="T61" fmla="*/ 127 h 991"/>
                <a:gd name="T62" fmla="*/ 795 w 892"/>
                <a:gd name="T63" fmla="*/ 261 h 991"/>
                <a:gd name="T64" fmla="*/ 795 w 892"/>
                <a:gd name="T65" fmla="*/ 749 h 991"/>
                <a:gd name="T66" fmla="*/ 801 w 892"/>
                <a:gd name="T67" fmla="*/ 830 h 991"/>
                <a:gd name="T68" fmla="*/ 844 w 892"/>
                <a:gd name="T69" fmla="*/ 855 h 991"/>
                <a:gd name="T70" fmla="*/ 892 w 892"/>
                <a:gd name="T71" fmla="*/ 846 h 991"/>
                <a:gd name="T72" fmla="*/ 892 w 892"/>
                <a:gd name="T73" fmla="*/ 967 h 991"/>
                <a:gd name="T74" fmla="*/ 780 w 892"/>
                <a:gd name="T75" fmla="*/ 991 h 991"/>
                <a:gd name="T76" fmla="*/ 562 w 892"/>
                <a:gd name="T77" fmla="*/ 513 h 991"/>
                <a:gd name="T78" fmla="*/ 462 w 892"/>
                <a:gd name="T79" fmla="*/ 530 h 991"/>
                <a:gd name="T80" fmla="*/ 356 w 892"/>
                <a:gd name="T81" fmla="*/ 544 h 991"/>
                <a:gd name="T82" fmla="*/ 261 w 892"/>
                <a:gd name="T83" fmla="*/ 571 h 991"/>
                <a:gd name="T84" fmla="*/ 192 w 892"/>
                <a:gd name="T85" fmla="*/ 623 h 991"/>
                <a:gd name="T86" fmla="*/ 166 w 892"/>
                <a:gd name="T87" fmla="*/ 716 h 991"/>
                <a:gd name="T88" fmla="*/ 181 w 892"/>
                <a:gd name="T89" fmla="*/ 781 h 991"/>
                <a:gd name="T90" fmla="*/ 222 w 892"/>
                <a:gd name="T91" fmla="*/ 824 h 991"/>
                <a:gd name="T92" fmla="*/ 280 w 892"/>
                <a:gd name="T93" fmla="*/ 848 h 991"/>
                <a:gd name="T94" fmla="*/ 349 w 892"/>
                <a:gd name="T95" fmla="*/ 855 h 991"/>
                <a:gd name="T96" fmla="*/ 481 w 892"/>
                <a:gd name="T97" fmla="*/ 834 h 991"/>
                <a:gd name="T98" fmla="*/ 571 w 892"/>
                <a:gd name="T99" fmla="*/ 781 h 991"/>
                <a:gd name="T100" fmla="*/ 622 w 892"/>
                <a:gd name="T101" fmla="*/ 711 h 991"/>
                <a:gd name="T102" fmla="*/ 639 w 892"/>
                <a:gd name="T103" fmla="*/ 641 h 991"/>
                <a:gd name="T104" fmla="*/ 639 w 892"/>
                <a:gd name="T105" fmla="*/ 481 h 991"/>
                <a:gd name="T106" fmla="*/ 562 w 892"/>
                <a:gd name="T107" fmla="*/ 513 h 9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892" h="991">
                  <a:moveTo>
                    <a:pt x="780" y="991"/>
                  </a:moveTo>
                  <a:cubicBezTo>
                    <a:pt x="740" y="991"/>
                    <a:pt x="708" y="980"/>
                    <a:pt x="684" y="957"/>
                  </a:cubicBezTo>
                  <a:cubicBezTo>
                    <a:pt x="660" y="935"/>
                    <a:pt x="648" y="898"/>
                    <a:pt x="648" y="846"/>
                  </a:cubicBezTo>
                  <a:cubicBezTo>
                    <a:pt x="605" y="898"/>
                    <a:pt x="555" y="935"/>
                    <a:pt x="499" y="957"/>
                  </a:cubicBezTo>
                  <a:cubicBezTo>
                    <a:pt x="442" y="980"/>
                    <a:pt x="380" y="991"/>
                    <a:pt x="314" y="991"/>
                  </a:cubicBezTo>
                  <a:cubicBezTo>
                    <a:pt x="271" y="991"/>
                    <a:pt x="231" y="986"/>
                    <a:pt x="193" y="977"/>
                  </a:cubicBezTo>
                  <a:cubicBezTo>
                    <a:pt x="155" y="968"/>
                    <a:pt x="122" y="953"/>
                    <a:pt x="93" y="931"/>
                  </a:cubicBezTo>
                  <a:cubicBezTo>
                    <a:pt x="64" y="910"/>
                    <a:pt x="42" y="883"/>
                    <a:pt x="25" y="849"/>
                  </a:cubicBezTo>
                  <a:cubicBezTo>
                    <a:pt x="9" y="815"/>
                    <a:pt x="0" y="775"/>
                    <a:pt x="0" y="727"/>
                  </a:cubicBezTo>
                  <a:cubicBezTo>
                    <a:pt x="0" y="673"/>
                    <a:pt x="10" y="629"/>
                    <a:pt x="28" y="595"/>
                  </a:cubicBezTo>
                  <a:cubicBezTo>
                    <a:pt x="46" y="561"/>
                    <a:pt x="70" y="533"/>
                    <a:pt x="100" y="511"/>
                  </a:cubicBezTo>
                  <a:cubicBezTo>
                    <a:pt x="130" y="490"/>
                    <a:pt x="165" y="474"/>
                    <a:pt x="203" y="463"/>
                  </a:cubicBezTo>
                  <a:cubicBezTo>
                    <a:pt x="242" y="452"/>
                    <a:pt x="281" y="443"/>
                    <a:pt x="322" y="435"/>
                  </a:cubicBezTo>
                  <a:cubicBezTo>
                    <a:pt x="364" y="427"/>
                    <a:pt x="405" y="420"/>
                    <a:pt x="444" y="416"/>
                  </a:cubicBezTo>
                  <a:cubicBezTo>
                    <a:pt x="482" y="412"/>
                    <a:pt x="516" y="406"/>
                    <a:pt x="545" y="398"/>
                  </a:cubicBezTo>
                  <a:cubicBezTo>
                    <a:pt x="575" y="390"/>
                    <a:pt x="598" y="378"/>
                    <a:pt x="615" y="363"/>
                  </a:cubicBezTo>
                  <a:cubicBezTo>
                    <a:pt x="632" y="347"/>
                    <a:pt x="641" y="325"/>
                    <a:pt x="641" y="296"/>
                  </a:cubicBezTo>
                  <a:cubicBezTo>
                    <a:pt x="641" y="262"/>
                    <a:pt x="634" y="234"/>
                    <a:pt x="621" y="213"/>
                  </a:cubicBezTo>
                  <a:cubicBezTo>
                    <a:pt x="609" y="192"/>
                    <a:pt x="592" y="177"/>
                    <a:pt x="572" y="166"/>
                  </a:cubicBezTo>
                  <a:cubicBezTo>
                    <a:pt x="552" y="155"/>
                    <a:pt x="529" y="147"/>
                    <a:pt x="504" y="144"/>
                  </a:cubicBezTo>
                  <a:cubicBezTo>
                    <a:pt x="479" y="140"/>
                    <a:pt x="454" y="138"/>
                    <a:pt x="430" y="138"/>
                  </a:cubicBezTo>
                  <a:cubicBezTo>
                    <a:pt x="364" y="138"/>
                    <a:pt x="309" y="151"/>
                    <a:pt x="265" y="176"/>
                  </a:cubicBezTo>
                  <a:cubicBezTo>
                    <a:pt x="221" y="201"/>
                    <a:pt x="197" y="248"/>
                    <a:pt x="193" y="318"/>
                  </a:cubicBezTo>
                  <a:cubicBezTo>
                    <a:pt x="37" y="318"/>
                    <a:pt x="37" y="318"/>
                    <a:pt x="37" y="318"/>
                  </a:cubicBezTo>
                  <a:cubicBezTo>
                    <a:pt x="40" y="259"/>
                    <a:pt x="52" y="210"/>
                    <a:pt x="74" y="169"/>
                  </a:cubicBezTo>
                  <a:cubicBezTo>
                    <a:pt x="96" y="129"/>
                    <a:pt x="125" y="96"/>
                    <a:pt x="162" y="71"/>
                  </a:cubicBezTo>
                  <a:cubicBezTo>
                    <a:pt x="199" y="46"/>
                    <a:pt x="241" y="28"/>
                    <a:pt x="288" y="17"/>
                  </a:cubicBezTo>
                  <a:cubicBezTo>
                    <a:pt x="336" y="6"/>
                    <a:pt x="386" y="0"/>
                    <a:pt x="439" y="0"/>
                  </a:cubicBezTo>
                  <a:cubicBezTo>
                    <a:pt x="482" y="0"/>
                    <a:pt x="524" y="3"/>
                    <a:pt x="566" y="10"/>
                  </a:cubicBezTo>
                  <a:cubicBezTo>
                    <a:pt x="609" y="16"/>
                    <a:pt x="647" y="28"/>
                    <a:pt x="681" y="47"/>
                  </a:cubicBezTo>
                  <a:cubicBezTo>
                    <a:pt x="715" y="66"/>
                    <a:pt x="743" y="93"/>
                    <a:pt x="764" y="127"/>
                  </a:cubicBezTo>
                  <a:cubicBezTo>
                    <a:pt x="784" y="161"/>
                    <a:pt x="795" y="206"/>
                    <a:pt x="795" y="261"/>
                  </a:cubicBezTo>
                  <a:cubicBezTo>
                    <a:pt x="795" y="749"/>
                    <a:pt x="795" y="749"/>
                    <a:pt x="795" y="749"/>
                  </a:cubicBezTo>
                  <a:cubicBezTo>
                    <a:pt x="795" y="786"/>
                    <a:pt x="797" y="813"/>
                    <a:pt x="801" y="830"/>
                  </a:cubicBezTo>
                  <a:cubicBezTo>
                    <a:pt x="806" y="847"/>
                    <a:pt x="820" y="855"/>
                    <a:pt x="844" y="855"/>
                  </a:cubicBezTo>
                  <a:cubicBezTo>
                    <a:pt x="858" y="855"/>
                    <a:pt x="874" y="852"/>
                    <a:pt x="892" y="846"/>
                  </a:cubicBezTo>
                  <a:cubicBezTo>
                    <a:pt x="892" y="967"/>
                    <a:pt x="892" y="967"/>
                    <a:pt x="892" y="967"/>
                  </a:cubicBezTo>
                  <a:cubicBezTo>
                    <a:pt x="865" y="983"/>
                    <a:pt x="828" y="991"/>
                    <a:pt x="780" y="991"/>
                  </a:cubicBezTo>
                  <a:close/>
                  <a:moveTo>
                    <a:pt x="562" y="513"/>
                  </a:moveTo>
                  <a:cubicBezTo>
                    <a:pt x="530" y="520"/>
                    <a:pt x="497" y="525"/>
                    <a:pt x="462" y="530"/>
                  </a:cubicBezTo>
                  <a:cubicBezTo>
                    <a:pt x="427" y="534"/>
                    <a:pt x="392" y="539"/>
                    <a:pt x="356" y="544"/>
                  </a:cubicBezTo>
                  <a:cubicBezTo>
                    <a:pt x="321" y="550"/>
                    <a:pt x="289" y="559"/>
                    <a:pt x="261" y="571"/>
                  </a:cubicBezTo>
                  <a:cubicBezTo>
                    <a:pt x="233" y="583"/>
                    <a:pt x="210" y="601"/>
                    <a:pt x="192" y="623"/>
                  </a:cubicBezTo>
                  <a:cubicBezTo>
                    <a:pt x="174" y="646"/>
                    <a:pt x="166" y="677"/>
                    <a:pt x="166" y="716"/>
                  </a:cubicBezTo>
                  <a:cubicBezTo>
                    <a:pt x="166" y="742"/>
                    <a:pt x="171" y="763"/>
                    <a:pt x="181" y="781"/>
                  </a:cubicBezTo>
                  <a:cubicBezTo>
                    <a:pt x="192" y="799"/>
                    <a:pt x="205" y="813"/>
                    <a:pt x="222" y="824"/>
                  </a:cubicBezTo>
                  <a:cubicBezTo>
                    <a:pt x="238" y="835"/>
                    <a:pt x="258" y="843"/>
                    <a:pt x="280" y="848"/>
                  </a:cubicBezTo>
                  <a:cubicBezTo>
                    <a:pt x="303" y="853"/>
                    <a:pt x="326" y="855"/>
                    <a:pt x="349" y="855"/>
                  </a:cubicBezTo>
                  <a:cubicBezTo>
                    <a:pt x="400" y="855"/>
                    <a:pt x="444" y="848"/>
                    <a:pt x="481" y="834"/>
                  </a:cubicBezTo>
                  <a:cubicBezTo>
                    <a:pt x="518" y="820"/>
                    <a:pt x="548" y="802"/>
                    <a:pt x="571" y="781"/>
                  </a:cubicBezTo>
                  <a:cubicBezTo>
                    <a:pt x="594" y="760"/>
                    <a:pt x="611" y="736"/>
                    <a:pt x="622" y="711"/>
                  </a:cubicBezTo>
                  <a:cubicBezTo>
                    <a:pt x="633" y="686"/>
                    <a:pt x="639" y="663"/>
                    <a:pt x="639" y="641"/>
                  </a:cubicBezTo>
                  <a:cubicBezTo>
                    <a:pt x="639" y="481"/>
                    <a:pt x="639" y="481"/>
                    <a:pt x="639" y="481"/>
                  </a:cubicBezTo>
                  <a:cubicBezTo>
                    <a:pt x="619" y="496"/>
                    <a:pt x="594" y="506"/>
                    <a:pt x="562" y="513"/>
                  </a:cubicBezTo>
                  <a:close/>
                </a:path>
              </a:pathLst>
            </a:custGeom>
            <a:solidFill>
              <a:srgbClr val="8EC6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1" name="Freeform 167"/>
            <p:cNvSpPr>
              <a:spLocks/>
            </p:cNvSpPr>
            <p:nvPr/>
          </p:nvSpPr>
          <p:spPr bwMode="auto">
            <a:xfrm>
              <a:off x="7099301" y="3892550"/>
              <a:ext cx="87313" cy="100013"/>
            </a:xfrm>
            <a:custGeom>
              <a:avLst/>
              <a:gdLst>
                <a:gd name="T0" fmla="*/ 618 w 862"/>
                <a:gd name="T1" fmla="*/ 188 h 991"/>
                <a:gd name="T2" fmla="*/ 461 w 862"/>
                <a:gd name="T3" fmla="*/ 138 h 991"/>
                <a:gd name="T4" fmla="*/ 319 w 862"/>
                <a:gd name="T5" fmla="*/ 169 h 991"/>
                <a:gd name="T6" fmla="*/ 228 w 862"/>
                <a:gd name="T7" fmla="*/ 252 h 991"/>
                <a:gd name="T8" fmla="*/ 180 w 862"/>
                <a:gd name="T9" fmla="*/ 370 h 991"/>
                <a:gd name="T10" fmla="*/ 165 w 862"/>
                <a:gd name="T11" fmla="*/ 509 h 991"/>
                <a:gd name="T12" fmla="*/ 181 w 862"/>
                <a:gd name="T13" fmla="*/ 637 h 991"/>
                <a:gd name="T14" fmla="*/ 229 w 862"/>
                <a:gd name="T15" fmla="*/ 748 h 991"/>
                <a:gd name="T16" fmla="*/ 316 w 862"/>
                <a:gd name="T17" fmla="*/ 826 h 991"/>
                <a:gd name="T18" fmla="*/ 442 w 862"/>
                <a:gd name="T19" fmla="*/ 855 h 991"/>
                <a:gd name="T20" fmla="*/ 623 w 862"/>
                <a:gd name="T21" fmla="*/ 795 h 991"/>
                <a:gd name="T22" fmla="*/ 703 w 862"/>
                <a:gd name="T23" fmla="*/ 624 h 991"/>
                <a:gd name="T24" fmla="*/ 862 w 862"/>
                <a:gd name="T25" fmla="*/ 624 h 991"/>
                <a:gd name="T26" fmla="*/ 731 w 862"/>
                <a:gd name="T27" fmla="*/ 896 h 991"/>
                <a:gd name="T28" fmla="*/ 444 w 862"/>
                <a:gd name="T29" fmla="*/ 991 h 991"/>
                <a:gd name="T30" fmla="*/ 252 w 862"/>
                <a:gd name="T31" fmla="*/ 956 h 991"/>
                <a:gd name="T32" fmla="*/ 113 w 862"/>
                <a:gd name="T33" fmla="*/ 857 h 991"/>
                <a:gd name="T34" fmla="*/ 29 w 862"/>
                <a:gd name="T35" fmla="*/ 704 h 991"/>
                <a:gd name="T36" fmla="*/ 0 w 862"/>
                <a:gd name="T37" fmla="*/ 509 h 991"/>
                <a:gd name="T38" fmla="*/ 28 w 862"/>
                <a:gd name="T39" fmla="*/ 310 h 991"/>
                <a:gd name="T40" fmla="*/ 111 w 862"/>
                <a:gd name="T41" fmla="*/ 148 h 991"/>
                <a:gd name="T42" fmla="*/ 251 w 862"/>
                <a:gd name="T43" fmla="*/ 40 h 991"/>
                <a:gd name="T44" fmla="*/ 448 w 862"/>
                <a:gd name="T45" fmla="*/ 0 h 991"/>
                <a:gd name="T46" fmla="*/ 599 w 862"/>
                <a:gd name="T47" fmla="*/ 20 h 991"/>
                <a:gd name="T48" fmla="*/ 724 w 862"/>
                <a:gd name="T49" fmla="*/ 79 h 991"/>
                <a:gd name="T50" fmla="*/ 813 w 862"/>
                <a:gd name="T51" fmla="*/ 181 h 991"/>
                <a:gd name="T52" fmla="*/ 857 w 862"/>
                <a:gd name="T53" fmla="*/ 327 h 991"/>
                <a:gd name="T54" fmla="*/ 695 w 862"/>
                <a:gd name="T55" fmla="*/ 327 h 991"/>
                <a:gd name="T56" fmla="*/ 618 w 862"/>
                <a:gd name="T57" fmla="*/ 188 h 9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62" h="991">
                  <a:moveTo>
                    <a:pt x="618" y="188"/>
                  </a:moveTo>
                  <a:cubicBezTo>
                    <a:pt x="579" y="155"/>
                    <a:pt x="527" y="138"/>
                    <a:pt x="461" y="138"/>
                  </a:cubicBezTo>
                  <a:cubicBezTo>
                    <a:pt x="404" y="138"/>
                    <a:pt x="357" y="148"/>
                    <a:pt x="319" y="169"/>
                  </a:cubicBezTo>
                  <a:cubicBezTo>
                    <a:pt x="281" y="190"/>
                    <a:pt x="251" y="218"/>
                    <a:pt x="228" y="252"/>
                  </a:cubicBezTo>
                  <a:cubicBezTo>
                    <a:pt x="206" y="286"/>
                    <a:pt x="190" y="325"/>
                    <a:pt x="180" y="370"/>
                  </a:cubicBezTo>
                  <a:cubicBezTo>
                    <a:pt x="170" y="415"/>
                    <a:pt x="165" y="461"/>
                    <a:pt x="165" y="509"/>
                  </a:cubicBezTo>
                  <a:cubicBezTo>
                    <a:pt x="165" y="553"/>
                    <a:pt x="170" y="595"/>
                    <a:pt x="181" y="637"/>
                  </a:cubicBezTo>
                  <a:cubicBezTo>
                    <a:pt x="191" y="679"/>
                    <a:pt x="207" y="716"/>
                    <a:pt x="229" y="748"/>
                  </a:cubicBezTo>
                  <a:cubicBezTo>
                    <a:pt x="251" y="780"/>
                    <a:pt x="280" y="806"/>
                    <a:pt x="316" y="826"/>
                  </a:cubicBezTo>
                  <a:cubicBezTo>
                    <a:pt x="351" y="846"/>
                    <a:pt x="393" y="855"/>
                    <a:pt x="442" y="855"/>
                  </a:cubicBezTo>
                  <a:cubicBezTo>
                    <a:pt x="519" y="855"/>
                    <a:pt x="579" y="835"/>
                    <a:pt x="623" y="795"/>
                  </a:cubicBezTo>
                  <a:cubicBezTo>
                    <a:pt x="666" y="754"/>
                    <a:pt x="693" y="698"/>
                    <a:pt x="703" y="624"/>
                  </a:cubicBezTo>
                  <a:cubicBezTo>
                    <a:pt x="862" y="624"/>
                    <a:pt x="862" y="624"/>
                    <a:pt x="862" y="624"/>
                  </a:cubicBezTo>
                  <a:cubicBezTo>
                    <a:pt x="845" y="742"/>
                    <a:pt x="801" y="832"/>
                    <a:pt x="731" y="896"/>
                  </a:cubicBezTo>
                  <a:cubicBezTo>
                    <a:pt x="661" y="959"/>
                    <a:pt x="565" y="991"/>
                    <a:pt x="444" y="991"/>
                  </a:cubicBezTo>
                  <a:cubicBezTo>
                    <a:pt x="372" y="991"/>
                    <a:pt x="308" y="979"/>
                    <a:pt x="252" y="956"/>
                  </a:cubicBezTo>
                  <a:cubicBezTo>
                    <a:pt x="197" y="933"/>
                    <a:pt x="150" y="900"/>
                    <a:pt x="113" y="857"/>
                  </a:cubicBezTo>
                  <a:cubicBezTo>
                    <a:pt x="76" y="814"/>
                    <a:pt x="47" y="763"/>
                    <a:pt x="29" y="704"/>
                  </a:cubicBezTo>
                  <a:cubicBezTo>
                    <a:pt x="10" y="645"/>
                    <a:pt x="0" y="580"/>
                    <a:pt x="0" y="509"/>
                  </a:cubicBezTo>
                  <a:cubicBezTo>
                    <a:pt x="0" y="438"/>
                    <a:pt x="9" y="371"/>
                    <a:pt x="28" y="310"/>
                  </a:cubicBezTo>
                  <a:cubicBezTo>
                    <a:pt x="46" y="248"/>
                    <a:pt x="74" y="194"/>
                    <a:pt x="111" y="148"/>
                  </a:cubicBezTo>
                  <a:cubicBezTo>
                    <a:pt x="148" y="102"/>
                    <a:pt x="195" y="66"/>
                    <a:pt x="251" y="40"/>
                  </a:cubicBezTo>
                  <a:cubicBezTo>
                    <a:pt x="308" y="14"/>
                    <a:pt x="373" y="0"/>
                    <a:pt x="448" y="0"/>
                  </a:cubicBezTo>
                  <a:cubicBezTo>
                    <a:pt x="502" y="0"/>
                    <a:pt x="552" y="7"/>
                    <a:pt x="599" y="20"/>
                  </a:cubicBezTo>
                  <a:cubicBezTo>
                    <a:pt x="646" y="33"/>
                    <a:pt x="688" y="52"/>
                    <a:pt x="724" y="79"/>
                  </a:cubicBezTo>
                  <a:cubicBezTo>
                    <a:pt x="760" y="106"/>
                    <a:pt x="790" y="140"/>
                    <a:pt x="813" y="181"/>
                  </a:cubicBezTo>
                  <a:cubicBezTo>
                    <a:pt x="836" y="222"/>
                    <a:pt x="851" y="271"/>
                    <a:pt x="857" y="327"/>
                  </a:cubicBezTo>
                  <a:cubicBezTo>
                    <a:pt x="695" y="327"/>
                    <a:pt x="695" y="327"/>
                    <a:pt x="695" y="327"/>
                  </a:cubicBezTo>
                  <a:cubicBezTo>
                    <a:pt x="683" y="267"/>
                    <a:pt x="657" y="221"/>
                    <a:pt x="618" y="188"/>
                  </a:cubicBezTo>
                  <a:close/>
                </a:path>
              </a:pathLst>
            </a:custGeom>
            <a:solidFill>
              <a:srgbClr val="8EC6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2" name="Freeform 168"/>
            <p:cNvSpPr>
              <a:spLocks/>
            </p:cNvSpPr>
            <p:nvPr/>
          </p:nvSpPr>
          <p:spPr bwMode="auto">
            <a:xfrm>
              <a:off x="7204076" y="3859213"/>
              <a:ext cx="82550" cy="131763"/>
            </a:xfrm>
            <a:custGeom>
              <a:avLst/>
              <a:gdLst>
                <a:gd name="T0" fmla="*/ 10 w 52"/>
                <a:gd name="T1" fmla="*/ 0 h 83"/>
                <a:gd name="T2" fmla="*/ 10 w 52"/>
                <a:gd name="T3" fmla="*/ 49 h 83"/>
                <a:gd name="T4" fmla="*/ 37 w 52"/>
                <a:gd name="T5" fmla="*/ 23 h 83"/>
                <a:gd name="T6" fmla="*/ 51 w 52"/>
                <a:gd name="T7" fmla="*/ 23 h 83"/>
                <a:gd name="T8" fmla="*/ 27 w 52"/>
                <a:gd name="T9" fmla="*/ 45 h 83"/>
                <a:gd name="T10" fmla="*/ 52 w 52"/>
                <a:gd name="T11" fmla="*/ 83 h 83"/>
                <a:gd name="T12" fmla="*/ 40 w 52"/>
                <a:gd name="T13" fmla="*/ 83 h 83"/>
                <a:gd name="T14" fmla="*/ 19 w 52"/>
                <a:gd name="T15" fmla="*/ 51 h 83"/>
                <a:gd name="T16" fmla="*/ 10 w 52"/>
                <a:gd name="T17" fmla="*/ 60 h 83"/>
                <a:gd name="T18" fmla="*/ 10 w 52"/>
                <a:gd name="T19" fmla="*/ 83 h 83"/>
                <a:gd name="T20" fmla="*/ 0 w 52"/>
                <a:gd name="T21" fmla="*/ 83 h 83"/>
                <a:gd name="T22" fmla="*/ 0 w 52"/>
                <a:gd name="T23" fmla="*/ 0 h 83"/>
                <a:gd name="T24" fmla="*/ 10 w 52"/>
                <a:gd name="T25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2" h="83">
                  <a:moveTo>
                    <a:pt x="10" y="0"/>
                  </a:moveTo>
                  <a:lnTo>
                    <a:pt x="10" y="49"/>
                  </a:lnTo>
                  <a:lnTo>
                    <a:pt x="37" y="23"/>
                  </a:lnTo>
                  <a:lnTo>
                    <a:pt x="51" y="23"/>
                  </a:lnTo>
                  <a:lnTo>
                    <a:pt x="27" y="45"/>
                  </a:lnTo>
                  <a:lnTo>
                    <a:pt x="52" y="83"/>
                  </a:lnTo>
                  <a:lnTo>
                    <a:pt x="40" y="83"/>
                  </a:lnTo>
                  <a:lnTo>
                    <a:pt x="19" y="51"/>
                  </a:lnTo>
                  <a:lnTo>
                    <a:pt x="10" y="60"/>
                  </a:lnTo>
                  <a:lnTo>
                    <a:pt x="10" y="83"/>
                  </a:lnTo>
                  <a:lnTo>
                    <a:pt x="0" y="83"/>
                  </a:lnTo>
                  <a:lnTo>
                    <a:pt x="0" y="0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8EC6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3" name="Rectangle 169"/>
            <p:cNvSpPr>
              <a:spLocks noChangeArrowheads="1"/>
            </p:cNvSpPr>
            <p:nvPr/>
          </p:nvSpPr>
          <p:spPr bwMode="auto">
            <a:xfrm>
              <a:off x="7302501" y="3970338"/>
              <a:ext cx="20638" cy="20638"/>
            </a:xfrm>
            <a:prstGeom prst="rect">
              <a:avLst/>
            </a:prstGeom>
            <a:solidFill>
              <a:srgbClr val="8EC6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747092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v="urn:schemas-microsoft-com:mac:vml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1" orient="horz" pos="1368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obile He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/>
          <p:cNvCxnSpPr/>
          <p:nvPr/>
        </p:nvCxnSpPr>
        <p:spPr bwMode="auto">
          <a:xfrm>
            <a:off x="264546" y="1428750"/>
            <a:ext cx="8879457" cy="1764"/>
          </a:xfrm>
          <a:prstGeom prst="lin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50800" cap="flat" cmpd="sng" algn="ctr">
            <a:solidFill>
              <a:srgbClr val="00B7D8"/>
            </a:solidFill>
            <a:prstDash val="solid"/>
            <a:miter lim="0"/>
            <a:headEnd type="none" w="med" len="med"/>
            <a:tailEnd type="none" w="med" len="med"/>
          </a:ln>
          <a:effectLst/>
        </p:spPr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80480" y="1044551"/>
            <a:ext cx="3563523" cy="4321200"/>
          </a:xfrm>
          <a:prstGeom prst="rect">
            <a:avLst/>
          </a:prstGeom>
        </p:spPr>
      </p:pic>
      <p:sp>
        <p:nvSpPr>
          <p:cNvPr id="3" name="AutoShape 3"/>
          <p:cNvSpPr>
            <a:spLocks noChangeAspect="1" noChangeArrowheads="1" noTextEdit="1"/>
          </p:cNvSpPr>
          <p:nvPr/>
        </p:nvSpPr>
        <p:spPr bwMode="auto">
          <a:xfrm>
            <a:off x="464344" y="636325"/>
            <a:ext cx="1878806" cy="607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4290" tIns="17145" rIns="34290" bIns="17145" numCol="1" anchor="t" anchorCtr="0" compatLnSpc="1">
            <a:prstTxWarp prst="textNoShape">
              <a:avLst/>
            </a:prstTxWarp>
          </a:bodyPr>
          <a:lstStyle/>
          <a:p>
            <a:endParaRPr lang="en-US" sz="675" dirty="0"/>
          </a:p>
        </p:txBody>
      </p:sp>
      <p:grpSp>
        <p:nvGrpSpPr>
          <p:cNvPr id="24" name="Group 23"/>
          <p:cNvGrpSpPr/>
          <p:nvPr/>
        </p:nvGrpSpPr>
        <p:grpSpPr>
          <a:xfrm>
            <a:off x="266157" y="857912"/>
            <a:ext cx="1878806" cy="386953"/>
            <a:chOff x="1238250" y="2058988"/>
            <a:chExt cx="5010150" cy="928688"/>
          </a:xfrm>
        </p:grpSpPr>
        <p:sp>
          <p:nvSpPr>
            <p:cNvPr id="15" name="Freeform 14"/>
            <p:cNvSpPr>
              <a:spLocks/>
            </p:cNvSpPr>
            <p:nvPr userDrawn="1"/>
          </p:nvSpPr>
          <p:spPr bwMode="auto">
            <a:xfrm>
              <a:off x="1238250" y="2073275"/>
              <a:ext cx="895350" cy="900113"/>
            </a:xfrm>
            <a:custGeom>
              <a:avLst/>
              <a:gdLst>
                <a:gd name="T0" fmla="*/ 0 w 564"/>
                <a:gd name="T1" fmla="*/ 0 h 567"/>
                <a:gd name="T2" fmla="*/ 134 w 564"/>
                <a:gd name="T3" fmla="*/ 0 h 567"/>
                <a:gd name="T4" fmla="*/ 283 w 564"/>
                <a:gd name="T5" fmla="*/ 240 h 567"/>
                <a:gd name="T6" fmla="*/ 430 w 564"/>
                <a:gd name="T7" fmla="*/ 0 h 567"/>
                <a:gd name="T8" fmla="*/ 564 w 564"/>
                <a:gd name="T9" fmla="*/ 0 h 567"/>
                <a:gd name="T10" fmla="*/ 564 w 564"/>
                <a:gd name="T11" fmla="*/ 567 h 567"/>
                <a:gd name="T12" fmla="*/ 442 w 564"/>
                <a:gd name="T13" fmla="*/ 567 h 567"/>
                <a:gd name="T14" fmla="*/ 442 w 564"/>
                <a:gd name="T15" fmla="*/ 196 h 567"/>
                <a:gd name="T16" fmla="*/ 283 w 564"/>
                <a:gd name="T17" fmla="*/ 438 h 567"/>
                <a:gd name="T18" fmla="*/ 279 w 564"/>
                <a:gd name="T19" fmla="*/ 438 h 567"/>
                <a:gd name="T20" fmla="*/ 121 w 564"/>
                <a:gd name="T21" fmla="*/ 200 h 567"/>
                <a:gd name="T22" fmla="*/ 121 w 564"/>
                <a:gd name="T23" fmla="*/ 567 h 567"/>
                <a:gd name="T24" fmla="*/ 0 w 564"/>
                <a:gd name="T25" fmla="*/ 567 h 567"/>
                <a:gd name="T26" fmla="*/ 0 w 564"/>
                <a:gd name="T27" fmla="*/ 0 h 5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64" h="567">
                  <a:moveTo>
                    <a:pt x="0" y="0"/>
                  </a:moveTo>
                  <a:lnTo>
                    <a:pt x="134" y="0"/>
                  </a:lnTo>
                  <a:lnTo>
                    <a:pt x="283" y="240"/>
                  </a:lnTo>
                  <a:lnTo>
                    <a:pt x="430" y="0"/>
                  </a:lnTo>
                  <a:lnTo>
                    <a:pt x="564" y="0"/>
                  </a:lnTo>
                  <a:lnTo>
                    <a:pt x="564" y="567"/>
                  </a:lnTo>
                  <a:lnTo>
                    <a:pt x="442" y="567"/>
                  </a:lnTo>
                  <a:lnTo>
                    <a:pt x="442" y="196"/>
                  </a:lnTo>
                  <a:lnTo>
                    <a:pt x="283" y="438"/>
                  </a:lnTo>
                  <a:lnTo>
                    <a:pt x="279" y="438"/>
                  </a:lnTo>
                  <a:lnTo>
                    <a:pt x="121" y="200"/>
                  </a:lnTo>
                  <a:lnTo>
                    <a:pt x="121" y="567"/>
                  </a:lnTo>
                  <a:lnTo>
                    <a:pt x="0" y="5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B7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675" dirty="0"/>
            </a:p>
          </p:txBody>
        </p:sp>
        <p:sp>
          <p:nvSpPr>
            <p:cNvPr id="16" name="Freeform 15"/>
            <p:cNvSpPr>
              <a:spLocks noEditPoints="1"/>
            </p:cNvSpPr>
            <p:nvPr userDrawn="1"/>
          </p:nvSpPr>
          <p:spPr bwMode="auto">
            <a:xfrm>
              <a:off x="2233613" y="2058988"/>
              <a:ext cx="952500" cy="928688"/>
            </a:xfrm>
            <a:custGeom>
              <a:avLst/>
              <a:gdLst>
                <a:gd name="T0" fmla="*/ 0 w 524"/>
                <a:gd name="T1" fmla="*/ 256 h 510"/>
                <a:gd name="T2" fmla="*/ 0 w 524"/>
                <a:gd name="T3" fmla="*/ 255 h 510"/>
                <a:gd name="T4" fmla="*/ 263 w 524"/>
                <a:gd name="T5" fmla="*/ 0 h 510"/>
                <a:gd name="T6" fmla="*/ 524 w 524"/>
                <a:gd name="T7" fmla="*/ 253 h 510"/>
                <a:gd name="T8" fmla="*/ 524 w 524"/>
                <a:gd name="T9" fmla="*/ 255 h 510"/>
                <a:gd name="T10" fmla="*/ 261 w 524"/>
                <a:gd name="T11" fmla="*/ 510 h 510"/>
                <a:gd name="T12" fmla="*/ 0 w 524"/>
                <a:gd name="T13" fmla="*/ 256 h 510"/>
                <a:gd name="T14" fmla="*/ 411 w 524"/>
                <a:gd name="T15" fmla="*/ 256 h 510"/>
                <a:gd name="T16" fmla="*/ 411 w 524"/>
                <a:gd name="T17" fmla="*/ 255 h 510"/>
                <a:gd name="T18" fmla="*/ 261 w 524"/>
                <a:gd name="T19" fmla="*/ 100 h 510"/>
                <a:gd name="T20" fmla="*/ 113 w 524"/>
                <a:gd name="T21" fmla="*/ 253 h 510"/>
                <a:gd name="T22" fmla="*/ 113 w 524"/>
                <a:gd name="T23" fmla="*/ 255 h 510"/>
                <a:gd name="T24" fmla="*/ 263 w 524"/>
                <a:gd name="T25" fmla="*/ 410 h 510"/>
                <a:gd name="T26" fmla="*/ 411 w 524"/>
                <a:gd name="T27" fmla="*/ 256 h 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24" h="510">
                  <a:moveTo>
                    <a:pt x="0" y="256"/>
                  </a:moveTo>
                  <a:cubicBezTo>
                    <a:pt x="0" y="255"/>
                    <a:pt x="0" y="255"/>
                    <a:pt x="0" y="255"/>
                  </a:cubicBezTo>
                  <a:cubicBezTo>
                    <a:pt x="0" y="115"/>
                    <a:pt x="110" y="0"/>
                    <a:pt x="263" y="0"/>
                  </a:cubicBezTo>
                  <a:cubicBezTo>
                    <a:pt x="415" y="0"/>
                    <a:pt x="524" y="113"/>
                    <a:pt x="524" y="253"/>
                  </a:cubicBezTo>
                  <a:cubicBezTo>
                    <a:pt x="524" y="255"/>
                    <a:pt x="524" y="255"/>
                    <a:pt x="524" y="255"/>
                  </a:cubicBezTo>
                  <a:cubicBezTo>
                    <a:pt x="524" y="395"/>
                    <a:pt x="413" y="510"/>
                    <a:pt x="261" y="510"/>
                  </a:cubicBezTo>
                  <a:cubicBezTo>
                    <a:pt x="109" y="510"/>
                    <a:pt x="0" y="397"/>
                    <a:pt x="0" y="256"/>
                  </a:cubicBezTo>
                  <a:close/>
                  <a:moveTo>
                    <a:pt x="411" y="256"/>
                  </a:moveTo>
                  <a:cubicBezTo>
                    <a:pt x="411" y="255"/>
                    <a:pt x="411" y="255"/>
                    <a:pt x="411" y="255"/>
                  </a:cubicBezTo>
                  <a:cubicBezTo>
                    <a:pt x="411" y="170"/>
                    <a:pt x="349" y="100"/>
                    <a:pt x="261" y="100"/>
                  </a:cubicBezTo>
                  <a:cubicBezTo>
                    <a:pt x="174" y="100"/>
                    <a:pt x="113" y="169"/>
                    <a:pt x="113" y="253"/>
                  </a:cubicBezTo>
                  <a:cubicBezTo>
                    <a:pt x="113" y="255"/>
                    <a:pt x="113" y="255"/>
                    <a:pt x="113" y="255"/>
                  </a:cubicBezTo>
                  <a:cubicBezTo>
                    <a:pt x="113" y="339"/>
                    <a:pt x="175" y="410"/>
                    <a:pt x="263" y="410"/>
                  </a:cubicBezTo>
                  <a:cubicBezTo>
                    <a:pt x="350" y="410"/>
                    <a:pt x="411" y="341"/>
                    <a:pt x="411" y="256"/>
                  </a:cubicBezTo>
                  <a:close/>
                </a:path>
              </a:pathLst>
            </a:custGeom>
            <a:solidFill>
              <a:srgbClr val="00B7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675" dirty="0"/>
            </a:p>
          </p:txBody>
        </p:sp>
        <p:sp>
          <p:nvSpPr>
            <p:cNvPr id="19" name="Freeform 16"/>
            <p:cNvSpPr>
              <a:spLocks noEditPoints="1"/>
            </p:cNvSpPr>
            <p:nvPr userDrawn="1"/>
          </p:nvSpPr>
          <p:spPr bwMode="auto">
            <a:xfrm>
              <a:off x="3284538" y="2073275"/>
              <a:ext cx="763588" cy="900113"/>
            </a:xfrm>
            <a:custGeom>
              <a:avLst/>
              <a:gdLst>
                <a:gd name="T0" fmla="*/ 0 w 420"/>
                <a:gd name="T1" fmla="*/ 0 h 494"/>
                <a:gd name="T2" fmla="*/ 229 w 420"/>
                <a:gd name="T3" fmla="*/ 0 h 494"/>
                <a:gd name="T4" fmla="*/ 358 w 420"/>
                <a:gd name="T5" fmla="*/ 44 h 494"/>
                <a:gd name="T6" fmla="*/ 392 w 420"/>
                <a:gd name="T7" fmla="*/ 128 h 494"/>
                <a:gd name="T8" fmla="*/ 392 w 420"/>
                <a:gd name="T9" fmla="*/ 129 h 494"/>
                <a:gd name="T10" fmla="*/ 327 w 420"/>
                <a:gd name="T11" fmla="*/ 236 h 494"/>
                <a:gd name="T12" fmla="*/ 420 w 420"/>
                <a:gd name="T13" fmla="*/ 357 h 494"/>
                <a:gd name="T14" fmla="*/ 420 w 420"/>
                <a:gd name="T15" fmla="*/ 358 h 494"/>
                <a:gd name="T16" fmla="*/ 235 w 420"/>
                <a:gd name="T17" fmla="*/ 494 h 494"/>
                <a:gd name="T18" fmla="*/ 0 w 420"/>
                <a:gd name="T19" fmla="*/ 494 h 494"/>
                <a:gd name="T20" fmla="*/ 0 w 420"/>
                <a:gd name="T21" fmla="*/ 0 h 494"/>
                <a:gd name="T22" fmla="*/ 284 w 420"/>
                <a:gd name="T23" fmla="*/ 146 h 494"/>
                <a:gd name="T24" fmla="*/ 213 w 420"/>
                <a:gd name="T25" fmla="*/ 95 h 494"/>
                <a:gd name="T26" fmla="*/ 106 w 420"/>
                <a:gd name="T27" fmla="*/ 95 h 494"/>
                <a:gd name="T28" fmla="*/ 106 w 420"/>
                <a:gd name="T29" fmla="*/ 200 h 494"/>
                <a:gd name="T30" fmla="*/ 206 w 420"/>
                <a:gd name="T31" fmla="*/ 200 h 494"/>
                <a:gd name="T32" fmla="*/ 284 w 420"/>
                <a:gd name="T33" fmla="*/ 147 h 494"/>
                <a:gd name="T34" fmla="*/ 284 w 420"/>
                <a:gd name="T35" fmla="*/ 146 h 494"/>
                <a:gd name="T36" fmla="*/ 231 w 420"/>
                <a:gd name="T37" fmla="*/ 290 h 494"/>
                <a:gd name="T38" fmla="*/ 106 w 420"/>
                <a:gd name="T39" fmla="*/ 290 h 494"/>
                <a:gd name="T40" fmla="*/ 106 w 420"/>
                <a:gd name="T41" fmla="*/ 398 h 494"/>
                <a:gd name="T42" fmla="*/ 235 w 420"/>
                <a:gd name="T43" fmla="*/ 398 h 494"/>
                <a:gd name="T44" fmla="*/ 312 w 420"/>
                <a:gd name="T45" fmla="*/ 345 h 494"/>
                <a:gd name="T46" fmla="*/ 312 w 420"/>
                <a:gd name="T47" fmla="*/ 343 h 494"/>
                <a:gd name="T48" fmla="*/ 231 w 420"/>
                <a:gd name="T49" fmla="*/ 290 h 4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20" h="494">
                  <a:moveTo>
                    <a:pt x="0" y="0"/>
                  </a:moveTo>
                  <a:cubicBezTo>
                    <a:pt x="229" y="0"/>
                    <a:pt x="229" y="0"/>
                    <a:pt x="229" y="0"/>
                  </a:cubicBezTo>
                  <a:cubicBezTo>
                    <a:pt x="286" y="0"/>
                    <a:pt x="330" y="16"/>
                    <a:pt x="358" y="44"/>
                  </a:cubicBezTo>
                  <a:cubicBezTo>
                    <a:pt x="381" y="66"/>
                    <a:pt x="392" y="94"/>
                    <a:pt x="392" y="128"/>
                  </a:cubicBezTo>
                  <a:cubicBezTo>
                    <a:pt x="392" y="129"/>
                    <a:pt x="392" y="129"/>
                    <a:pt x="392" y="129"/>
                  </a:cubicBezTo>
                  <a:cubicBezTo>
                    <a:pt x="392" y="185"/>
                    <a:pt x="363" y="216"/>
                    <a:pt x="327" y="236"/>
                  </a:cubicBezTo>
                  <a:cubicBezTo>
                    <a:pt x="384" y="257"/>
                    <a:pt x="420" y="291"/>
                    <a:pt x="420" y="357"/>
                  </a:cubicBezTo>
                  <a:cubicBezTo>
                    <a:pt x="420" y="358"/>
                    <a:pt x="420" y="358"/>
                    <a:pt x="420" y="358"/>
                  </a:cubicBezTo>
                  <a:cubicBezTo>
                    <a:pt x="420" y="448"/>
                    <a:pt x="346" y="494"/>
                    <a:pt x="235" y="494"/>
                  </a:cubicBezTo>
                  <a:cubicBezTo>
                    <a:pt x="0" y="494"/>
                    <a:pt x="0" y="494"/>
                    <a:pt x="0" y="494"/>
                  </a:cubicBezTo>
                  <a:lnTo>
                    <a:pt x="0" y="0"/>
                  </a:lnTo>
                  <a:close/>
                  <a:moveTo>
                    <a:pt x="284" y="146"/>
                  </a:moveTo>
                  <a:cubicBezTo>
                    <a:pt x="284" y="114"/>
                    <a:pt x="259" y="95"/>
                    <a:pt x="213" y="95"/>
                  </a:cubicBezTo>
                  <a:cubicBezTo>
                    <a:pt x="106" y="95"/>
                    <a:pt x="106" y="95"/>
                    <a:pt x="106" y="95"/>
                  </a:cubicBezTo>
                  <a:cubicBezTo>
                    <a:pt x="106" y="200"/>
                    <a:pt x="106" y="200"/>
                    <a:pt x="106" y="200"/>
                  </a:cubicBezTo>
                  <a:cubicBezTo>
                    <a:pt x="206" y="200"/>
                    <a:pt x="206" y="200"/>
                    <a:pt x="206" y="200"/>
                  </a:cubicBezTo>
                  <a:cubicBezTo>
                    <a:pt x="254" y="200"/>
                    <a:pt x="284" y="184"/>
                    <a:pt x="284" y="147"/>
                  </a:cubicBezTo>
                  <a:lnTo>
                    <a:pt x="284" y="146"/>
                  </a:lnTo>
                  <a:close/>
                  <a:moveTo>
                    <a:pt x="231" y="290"/>
                  </a:moveTo>
                  <a:cubicBezTo>
                    <a:pt x="106" y="290"/>
                    <a:pt x="106" y="290"/>
                    <a:pt x="106" y="290"/>
                  </a:cubicBezTo>
                  <a:cubicBezTo>
                    <a:pt x="106" y="398"/>
                    <a:pt x="106" y="398"/>
                    <a:pt x="106" y="398"/>
                  </a:cubicBezTo>
                  <a:cubicBezTo>
                    <a:pt x="235" y="398"/>
                    <a:pt x="235" y="398"/>
                    <a:pt x="235" y="398"/>
                  </a:cubicBezTo>
                  <a:cubicBezTo>
                    <a:pt x="283" y="398"/>
                    <a:pt x="312" y="381"/>
                    <a:pt x="312" y="345"/>
                  </a:cubicBezTo>
                  <a:cubicBezTo>
                    <a:pt x="312" y="343"/>
                    <a:pt x="312" y="343"/>
                    <a:pt x="312" y="343"/>
                  </a:cubicBezTo>
                  <a:cubicBezTo>
                    <a:pt x="312" y="310"/>
                    <a:pt x="287" y="290"/>
                    <a:pt x="231" y="290"/>
                  </a:cubicBezTo>
                  <a:close/>
                </a:path>
              </a:pathLst>
            </a:custGeom>
            <a:solidFill>
              <a:srgbClr val="00B7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675" dirty="0"/>
            </a:p>
          </p:txBody>
        </p:sp>
        <p:sp>
          <p:nvSpPr>
            <p:cNvPr id="20" name="Rectangle 17"/>
            <p:cNvSpPr>
              <a:spLocks noChangeArrowheads="1"/>
            </p:cNvSpPr>
            <p:nvPr userDrawn="1"/>
          </p:nvSpPr>
          <p:spPr bwMode="auto">
            <a:xfrm>
              <a:off x="4141788" y="2073275"/>
              <a:ext cx="196850" cy="900113"/>
            </a:xfrm>
            <a:prstGeom prst="rect">
              <a:avLst/>
            </a:prstGeom>
            <a:solidFill>
              <a:srgbClr val="00B7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675" dirty="0"/>
            </a:p>
          </p:txBody>
        </p:sp>
        <p:sp>
          <p:nvSpPr>
            <p:cNvPr id="21" name="Freeform 18"/>
            <p:cNvSpPr>
              <a:spLocks/>
            </p:cNvSpPr>
            <p:nvPr userDrawn="1"/>
          </p:nvSpPr>
          <p:spPr bwMode="auto">
            <a:xfrm>
              <a:off x="4486275" y="2073275"/>
              <a:ext cx="644525" cy="900113"/>
            </a:xfrm>
            <a:custGeom>
              <a:avLst/>
              <a:gdLst>
                <a:gd name="T0" fmla="*/ 0 w 406"/>
                <a:gd name="T1" fmla="*/ 0 h 567"/>
                <a:gd name="T2" fmla="*/ 124 w 406"/>
                <a:gd name="T3" fmla="*/ 0 h 567"/>
                <a:gd name="T4" fmla="*/ 124 w 406"/>
                <a:gd name="T5" fmla="*/ 453 h 567"/>
                <a:gd name="T6" fmla="*/ 406 w 406"/>
                <a:gd name="T7" fmla="*/ 453 h 567"/>
                <a:gd name="T8" fmla="*/ 406 w 406"/>
                <a:gd name="T9" fmla="*/ 567 h 567"/>
                <a:gd name="T10" fmla="*/ 0 w 406"/>
                <a:gd name="T11" fmla="*/ 567 h 567"/>
                <a:gd name="T12" fmla="*/ 0 w 406"/>
                <a:gd name="T13" fmla="*/ 0 h 5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6" h="567">
                  <a:moveTo>
                    <a:pt x="0" y="0"/>
                  </a:moveTo>
                  <a:lnTo>
                    <a:pt x="124" y="0"/>
                  </a:lnTo>
                  <a:lnTo>
                    <a:pt x="124" y="453"/>
                  </a:lnTo>
                  <a:lnTo>
                    <a:pt x="406" y="453"/>
                  </a:lnTo>
                  <a:lnTo>
                    <a:pt x="406" y="567"/>
                  </a:lnTo>
                  <a:lnTo>
                    <a:pt x="0" y="5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B7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675" dirty="0"/>
            </a:p>
          </p:txBody>
        </p:sp>
        <p:sp>
          <p:nvSpPr>
            <p:cNvPr id="22" name="Freeform 19"/>
            <p:cNvSpPr>
              <a:spLocks/>
            </p:cNvSpPr>
            <p:nvPr userDrawn="1"/>
          </p:nvSpPr>
          <p:spPr bwMode="auto">
            <a:xfrm>
              <a:off x="5254625" y="2073275"/>
              <a:ext cx="681038" cy="900113"/>
            </a:xfrm>
            <a:custGeom>
              <a:avLst/>
              <a:gdLst>
                <a:gd name="T0" fmla="*/ 0 w 429"/>
                <a:gd name="T1" fmla="*/ 0 h 567"/>
                <a:gd name="T2" fmla="*/ 426 w 429"/>
                <a:gd name="T3" fmla="*/ 0 h 567"/>
                <a:gd name="T4" fmla="*/ 426 w 429"/>
                <a:gd name="T5" fmla="*/ 111 h 567"/>
                <a:gd name="T6" fmla="*/ 122 w 429"/>
                <a:gd name="T7" fmla="*/ 111 h 567"/>
                <a:gd name="T8" fmla="*/ 122 w 429"/>
                <a:gd name="T9" fmla="*/ 226 h 567"/>
                <a:gd name="T10" fmla="*/ 389 w 429"/>
                <a:gd name="T11" fmla="*/ 226 h 567"/>
                <a:gd name="T12" fmla="*/ 389 w 429"/>
                <a:gd name="T13" fmla="*/ 336 h 567"/>
                <a:gd name="T14" fmla="*/ 122 w 429"/>
                <a:gd name="T15" fmla="*/ 336 h 567"/>
                <a:gd name="T16" fmla="*/ 122 w 429"/>
                <a:gd name="T17" fmla="*/ 456 h 567"/>
                <a:gd name="T18" fmla="*/ 429 w 429"/>
                <a:gd name="T19" fmla="*/ 456 h 567"/>
                <a:gd name="T20" fmla="*/ 429 w 429"/>
                <a:gd name="T21" fmla="*/ 567 h 567"/>
                <a:gd name="T22" fmla="*/ 0 w 429"/>
                <a:gd name="T23" fmla="*/ 567 h 567"/>
                <a:gd name="T24" fmla="*/ 0 w 429"/>
                <a:gd name="T25" fmla="*/ 0 h 5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29" h="567">
                  <a:moveTo>
                    <a:pt x="0" y="0"/>
                  </a:moveTo>
                  <a:lnTo>
                    <a:pt x="426" y="0"/>
                  </a:lnTo>
                  <a:lnTo>
                    <a:pt x="426" y="111"/>
                  </a:lnTo>
                  <a:lnTo>
                    <a:pt x="122" y="111"/>
                  </a:lnTo>
                  <a:lnTo>
                    <a:pt x="122" y="226"/>
                  </a:lnTo>
                  <a:lnTo>
                    <a:pt x="389" y="226"/>
                  </a:lnTo>
                  <a:lnTo>
                    <a:pt x="389" y="336"/>
                  </a:lnTo>
                  <a:lnTo>
                    <a:pt x="122" y="336"/>
                  </a:lnTo>
                  <a:lnTo>
                    <a:pt x="122" y="456"/>
                  </a:lnTo>
                  <a:lnTo>
                    <a:pt x="429" y="456"/>
                  </a:lnTo>
                  <a:lnTo>
                    <a:pt x="429" y="567"/>
                  </a:lnTo>
                  <a:lnTo>
                    <a:pt x="0" y="5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B7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675" dirty="0"/>
            </a:p>
          </p:txBody>
        </p:sp>
        <p:sp>
          <p:nvSpPr>
            <p:cNvPr id="23" name="Freeform 20"/>
            <p:cNvSpPr>
              <a:spLocks noEditPoints="1"/>
            </p:cNvSpPr>
            <p:nvPr userDrawn="1"/>
          </p:nvSpPr>
          <p:spPr bwMode="auto">
            <a:xfrm>
              <a:off x="6000750" y="2073275"/>
              <a:ext cx="247650" cy="122238"/>
            </a:xfrm>
            <a:custGeom>
              <a:avLst/>
              <a:gdLst>
                <a:gd name="T0" fmla="*/ 26 w 156"/>
                <a:gd name="T1" fmla="*/ 10 h 77"/>
                <a:gd name="T2" fmla="*/ 0 w 156"/>
                <a:gd name="T3" fmla="*/ 10 h 77"/>
                <a:gd name="T4" fmla="*/ 0 w 156"/>
                <a:gd name="T5" fmla="*/ 0 h 77"/>
                <a:gd name="T6" fmla="*/ 61 w 156"/>
                <a:gd name="T7" fmla="*/ 0 h 77"/>
                <a:gd name="T8" fmla="*/ 61 w 156"/>
                <a:gd name="T9" fmla="*/ 10 h 77"/>
                <a:gd name="T10" fmla="*/ 36 w 156"/>
                <a:gd name="T11" fmla="*/ 10 h 77"/>
                <a:gd name="T12" fmla="*/ 36 w 156"/>
                <a:gd name="T13" fmla="*/ 77 h 77"/>
                <a:gd name="T14" fmla="*/ 26 w 156"/>
                <a:gd name="T15" fmla="*/ 77 h 77"/>
                <a:gd name="T16" fmla="*/ 26 w 156"/>
                <a:gd name="T17" fmla="*/ 10 h 77"/>
                <a:gd name="T18" fmla="*/ 78 w 156"/>
                <a:gd name="T19" fmla="*/ 0 h 77"/>
                <a:gd name="T20" fmla="*/ 90 w 156"/>
                <a:gd name="T21" fmla="*/ 0 h 77"/>
                <a:gd name="T22" fmla="*/ 117 w 156"/>
                <a:gd name="T23" fmla="*/ 41 h 77"/>
                <a:gd name="T24" fmla="*/ 145 w 156"/>
                <a:gd name="T25" fmla="*/ 0 h 77"/>
                <a:gd name="T26" fmla="*/ 156 w 156"/>
                <a:gd name="T27" fmla="*/ 0 h 77"/>
                <a:gd name="T28" fmla="*/ 156 w 156"/>
                <a:gd name="T29" fmla="*/ 77 h 77"/>
                <a:gd name="T30" fmla="*/ 145 w 156"/>
                <a:gd name="T31" fmla="*/ 77 h 77"/>
                <a:gd name="T32" fmla="*/ 145 w 156"/>
                <a:gd name="T33" fmla="*/ 17 h 77"/>
                <a:gd name="T34" fmla="*/ 117 w 156"/>
                <a:gd name="T35" fmla="*/ 60 h 77"/>
                <a:gd name="T36" fmla="*/ 116 w 156"/>
                <a:gd name="T37" fmla="*/ 60 h 77"/>
                <a:gd name="T38" fmla="*/ 89 w 156"/>
                <a:gd name="T39" fmla="*/ 17 h 77"/>
                <a:gd name="T40" fmla="*/ 89 w 156"/>
                <a:gd name="T41" fmla="*/ 77 h 77"/>
                <a:gd name="T42" fmla="*/ 78 w 156"/>
                <a:gd name="T43" fmla="*/ 77 h 77"/>
                <a:gd name="T44" fmla="*/ 78 w 156"/>
                <a:gd name="T45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56" h="77">
                  <a:moveTo>
                    <a:pt x="26" y="10"/>
                  </a:moveTo>
                  <a:lnTo>
                    <a:pt x="0" y="10"/>
                  </a:lnTo>
                  <a:lnTo>
                    <a:pt x="0" y="0"/>
                  </a:lnTo>
                  <a:lnTo>
                    <a:pt x="61" y="0"/>
                  </a:lnTo>
                  <a:lnTo>
                    <a:pt x="61" y="10"/>
                  </a:lnTo>
                  <a:lnTo>
                    <a:pt x="36" y="10"/>
                  </a:lnTo>
                  <a:lnTo>
                    <a:pt x="36" y="77"/>
                  </a:lnTo>
                  <a:lnTo>
                    <a:pt x="26" y="77"/>
                  </a:lnTo>
                  <a:lnTo>
                    <a:pt x="26" y="10"/>
                  </a:lnTo>
                  <a:close/>
                  <a:moveTo>
                    <a:pt x="78" y="0"/>
                  </a:moveTo>
                  <a:lnTo>
                    <a:pt x="90" y="0"/>
                  </a:lnTo>
                  <a:lnTo>
                    <a:pt x="117" y="41"/>
                  </a:lnTo>
                  <a:lnTo>
                    <a:pt x="145" y="0"/>
                  </a:lnTo>
                  <a:lnTo>
                    <a:pt x="156" y="0"/>
                  </a:lnTo>
                  <a:lnTo>
                    <a:pt x="156" y="77"/>
                  </a:lnTo>
                  <a:lnTo>
                    <a:pt x="145" y="77"/>
                  </a:lnTo>
                  <a:lnTo>
                    <a:pt x="145" y="17"/>
                  </a:lnTo>
                  <a:lnTo>
                    <a:pt x="117" y="60"/>
                  </a:lnTo>
                  <a:lnTo>
                    <a:pt x="116" y="60"/>
                  </a:lnTo>
                  <a:lnTo>
                    <a:pt x="89" y="17"/>
                  </a:lnTo>
                  <a:lnTo>
                    <a:pt x="89" y="77"/>
                  </a:lnTo>
                  <a:lnTo>
                    <a:pt x="78" y="77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rgbClr val="00B7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675" dirty="0"/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270074" y="660798"/>
            <a:ext cx="878682" cy="171980"/>
            <a:chOff x="1322388" y="1585913"/>
            <a:chExt cx="2343151" cy="412751"/>
          </a:xfrm>
        </p:grpSpPr>
        <p:sp>
          <p:nvSpPr>
            <p:cNvPr id="37" name="Freeform 6"/>
            <p:cNvSpPr>
              <a:spLocks/>
            </p:cNvSpPr>
            <p:nvPr userDrawn="1"/>
          </p:nvSpPr>
          <p:spPr bwMode="auto">
            <a:xfrm>
              <a:off x="1322388" y="1609726"/>
              <a:ext cx="257175" cy="382588"/>
            </a:xfrm>
            <a:custGeom>
              <a:avLst/>
              <a:gdLst>
                <a:gd name="T0" fmla="*/ 140 w 188"/>
                <a:gd name="T1" fmla="*/ 279 h 279"/>
                <a:gd name="T2" fmla="*/ 78 w 188"/>
                <a:gd name="T3" fmla="*/ 148 h 279"/>
                <a:gd name="T4" fmla="*/ 42 w 188"/>
                <a:gd name="T5" fmla="*/ 66 h 279"/>
                <a:gd name="T6" fmla="*/ 41 w 188"/>
                <a:gd name="T7" fmla="*/ 67 h 279"/>
                <a:gd name="T8" fmla="*/ 44 w 188"/>
                <a:gd name="T9" fmla="*/ 144 h 279"/>
                <a:gd name="T10" fmla="*/ 45 w 188"/>
                <a:gd name="T11" fmla="*/ 279 h 279"/>
                <a:gd name="T12" fmla="*/ 0 w 188"/>
                <a:gd name="T13" fmla="*/ 279 h 279"/>
                <a:gd name="T14" fmla="*/ 0 w 188"/>
                <a:gd name="T15" fmla="*/ 0 h 279"/>
                <a:gd name="T16" fmla="*/ 52 w 188"/>
                <a:gd name="T17" fmla="*/ 0 h 279"/>
                <a:gd name="T18" fmla="*/ 120 w 188"/>
                <a:gd name="T19" fmla="*/ 136 h 279"/>
                <a:gd name="T20" fmla="*/ 148 w 188"/>
                <a:gd name="T21" fmla="*/ 208 h 279"/>
                <a:gd name="T22" fmla="*/ 149 w 188"/>
                <a:gd name="T23" fmla="*/ 207 h 279"/>
                <a:gd name="T24" fmla="*/ 145 w 188"/>
                <a:gd name="T25" fmla="*/ 128 h 279"/>
                <a:gd name="T26" fmla="*/ 145 w 188"/>
                <a:gd name="T27" fmla="*/ 0 h 279"/>
                <a:gd name="T28" fmla="*/ 188 w 188"/>
                <a:gd name="T29" fmla="*/ 0 h 279"/>
                <a:gd name="T30" fmla="*/ 188 w 188"/>
                <a:gd name="T31" fmla="*/ 279 h 279"/>
                <a:gd name="T32" fmla="*/ 140 w 188"/>
                <a:gd name="T33" fmla="*/ 279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8" h="279">
                  <a:moveTo>
                    <a:pt x="140" y="279"/>
                  </a:moveTo>
                  <a:cubicBezTo>
                    <a:pt x="78" y="148"/>
                    <a:pt x="78" y="148"/>
                    <a:pt x="78" y="148"/>
                  </a:cubicBezTo>
                  <a:cubicBezTo>
                    <a:pt x="63" y="117"/>
                    <a:pt x="47" y="82"/>
                    <a:pt x="42" y="66"/>
                  </a:cubicBezTo>
                  <a:cubicBezTo>
                    <a:pt x="41" y="67"/>
                    <a:pt x="41" y="67"/>
                    <a:pt x="41" y="67"/>
                  </a:cubicBezTo>
                  <a:cubicBezTo>
                    <a:pt x="43" y="90"/>
                    <a:pt x="43" y="119"/>
                    <a:pt x="44" y="144"/>
                  </a:cubicBezTo>
                  <a:cubicBezTo>
                    <a:pt x="45" y="279"/>
                    <a:pt x="45" y="279"/>
                    <a:pt x="45" y="279"/>
                  </a:cubicBezTo>
                  <a:cubicBezTo>
                    <a:pt x="0" y="279"/>
                    <a:pt x="0" y="279"/>
                    <a:pt x="0" y="27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120" y="136"/>
                    <a:pt x="120" y="136"/>
                    <a:pt x="120" y="136"/>
                  </a:cubicBezTo>
                  <a:cubicBezTo>
                    <a:pt x="133" y="162"/>
                    <a:pt x="145" y="195"/>
                    <a:pt x="148" y="208"/>
                  </a:cubicBezTo>
                  <a:cubicBezTo>
                    <a:pt x="149" y="207"/>
                    <a:pt x="149" y="207"/>
                    <a:pt x="149" y="207"/>
                  </a:cubicBezTo>
                  <a:cubicBezTo>
                    <a:pt x="148" y="193"/>
                    <a:pt x="145" y="153"/>
                    <a:pt x="145" y="128"/>
                  </a:cubicBezTo>
                  <a:cubicBezTo>
                    <a:pt x="145" y="0"/>
                    <a:pt x="145" y="0"/>
                    <a:pt x="145" y="0"/>
                  </a:cubicBezTo>
                  <a:cubicBezTo>
                    <a:pt x="188" y="0"/>
                    <a:pt x="188" y="0"/>
                    <a:pt x="188" y="0"/>
                  </a:cubicBezTo>
                  <a:cubicBezTo>
                    <a:pt x="188" y="279"/>
                    <a:pt x="188" y="279"/>
                    <a:pt x="188" y="279"/>
                  </a:cubicBezTo>
                  <a:lnTo>
                    <a:pt x="140" y="279"/>
                  </a:lnTo>
                  <a:close/>
                </a:path>
              </a:pathLst>
            </a:custGeom>
            <a:solidFill>
              <a:srgbClr val="1B1B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675" dirty="0"/>
            </a:p>
          </p:txBody>
        </p:sp>
        <p:sp>
          <p:nvSpPr>
            <p:cNvPr id="38" name="Freeform 7"/>
            <p:cNvSpPr>
              <a:spLocks noEditPoints="1"/>
            </p:cNvSpPr>
            <p:nvPr userDrawn="1"/>
          </p:nvSpPr>
          <p:spPr bwMode="auto">
            <a:xfrm>
              <a:off x="1630363" y="1704976"/>
              <a:ext cx="233363" cy="293688"/>
            </a:xfrm>
            <a:custGeom>
              <a:avLst/>
              <a:gdLst>
                <a:gd name="T0" fmla="*/ 48 w 170"/>
                <a:gd name="T1" fmla="*/ 119 h 214"/>
                <a:gd name="T2" fmla="*/ 48 w 170"/>
                <a:gd name="T3" fmla="*/ 122 h 214"/>
                <a:gd name="T4" fmla="*/ 99 w 170"/>
                <a:gd name="T5" fmla="*/ 180 h 214"/>
                <a:gd name="T6" fmla="*/ 149 w 170"/>
                <a:gd name="T7" fmla="*/ 160 h 214"/>
                <a:gd name="T8" fmla="*/ 167 w 170"/>
                <a:gd name="T9" fmla="*/ 187 h 214"/>
                <a:gd name="T10" fmla="*/ 93 w 170"/>
                <a:gd name="T11" fmla="*/ 214 h 214"/>
                <a:gd name="T12" fmla="*/ 0 w 170"/>
                <a:gd name="T13" fmla="*/ 107 h 214"/>
                <a:gd name="T14" fmla="*/ 25 w 170"/>
                <a:gd name="T15" fmla="*/ 28 h 214"/>
                <a:gd name="T16" fmla="*/ 87 w 170"/>
                <a:gd name="T17" fmla="*/ 0 h 214"/>
                <a:gd name="T18" fmla="*/ 143 w 170"/>
                <a:gd name="T19" fmla="*/ 21 h 214"/>
                <a:gd name="T20" fmla="*/ 170 w 170"/>
                <a:gd name="T21" fmla="*/ 110 h 214"/>
                <a:gd name="T22" fmla="*/ 170 w 170"/>
                <a:gd name="T23" fmla="*/ 119 h 214"/>
                <a:gd name="T24" fmla="*/ 48 w 170"/>
                <a:gd name="T25" fmla="*/ 119 h 214"/>
                <a:gd name="T26" fmla="*/ 87 w 170"/>
                <a:gd name="T27" fmla="*/ 34 h 214"/>
                <a:gd name="T28" fmla="*/ 49 w 170"/>
                <a:gd name="T29" fmla="*/ 86 h 214"/>
                <a:gd name="T30" fmla="*/ 124 w 170"/>
                <a:gd name="T31" fmla="*/ 86 h 214"/>
                <a:gd name="T32" fmla="*/ 87 w 170"/>
                <a:gd name="T33" fmla="*/ 34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70" h="214">
                  <a:moveTo>
                    <a:pt x="48" y="119"/>
                  </a:moveTo>
                  <a:cubicBezTo>
                    <a:pt x="48" y="122"/>
                    <a:pt x="48" y="122"/>
                    <a:pt x="48" y="122"/>
                  </a:cubicBezTo>
                  <a:cubicBezTo>
                    <a:pt x="48" y="150"/>
                    <a:pt x="59" y="180"/>
                    <a:pt x="99" y="180"/>
                  </a:cubicBezTo>
                  <a:cubicBezTo>
                    <a:pt x="118" y="180"/>
                    <a:pt x="134" y="173"/>
                    <a:pt x="149" y="160"/>
                  </a:cubicBezTo>
                  <a:cubicBezTo>
                    <a:pt x="167" y="187"/>
                    <a:pt x="167" y="187"/>
                    <a:pt x="167" y="187"/>
                  </a:cubicBezTo>
                  <a:cubicBezTo>
                    <a:pt x="145" y="205"/>
                    <a:pt x="121" y="214"/>
                    <a:pt x="93" y="214"/>
                  </a:cubicBezTo>
                  <a:cubicBezTo>
                    <a:pt x="36" y="214"/>
                    <a:pt x="0" y="172"/>
                    <a:pt x="0" y="107"/>
                  </a:cubicBezTo>
                  <a:cubicBezTo>
                    <a:pt x="0" y="72"/>
                    <a:pt x="7" y="48"/>
                    <a:pt x="25" y="28"/>
                  </a:cubicBezTo>
                  <a:cubicBezTo>
                    <a:pt x="42" y="9"/>
                    <a:pt x="62" y="0"/>
                    <a:pt x="87" y="0"/>
                  </a:cubicBezTo>
                  <a:cubicBezTo>
                    <a:pt x="108" y="0"/>
                    <a:pt x="126" y="6"/>
                    <a:pt x="143" y="21"/>
                  </a:cubicBezTo>
                  <a:cubicBezTo>
                    <a:pt x="161" y="37"/>
                    <a:pt x="170" y="62"/>
                    <a:pt x="170" y="110"/>
                  </a:cubicBezTo>
                  <a:cubicBezTo>
                    <a:pt x="170" y="119"/>
                    <a:pt x="170" y="119"/>
                    <a:pt x="170" y="119"/>
                  </a:cubicBezTo>
                  <a:lnTo>
                    <a:pt x="48" y="119"/>
                  </a:lnTo>
                  <a:close/>
                  <a:moveTo>
                    <a:pt x="87" y="34"/>
                  </a:moveTo>
                  <a:cubicBezTo>
                    <a:pt x="63" y="34"/>
                    <a:pt x="49" y="53"/>
                    <a:pt x="49" y="86"/>
                  </a:cubicBezTo>
                  <a:cubicBezTo>
                    <a:pt x="124" y="86"/>
                    <a:pt x="124" y="86"/>
                    <a:pt x="124" y="86"/>
                  </a:cubicBezTo>
                  <a:cubicBezTo>
                    <a:pt x="124" y="53"/>
                    <a:pt x="110" y="34"/>
                    <a:pt x="87" y="34"/>
                  </a:cubicBezTo>
                  <a:close/>
                </a:path>
              </a:pathLst>
            </a:custGeom>
            <a:solidFill>
              <a:srgbClr val="1B1B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675" dirty="0"/>
            </a:p>
          </p:txBody>
        </p:sp>
        <p:sp>
          <p:nvSpPr>
            <p:cNvPr id="39" name="Freeform 8"/>
            <p:cNvSpPr>
              <a:spLocks/>
            </p:cNvSpPr>
            <p:nvPr userDrawn="1"/>
          </p:nvSpPr>
          <p:spPr bwMode="auto">
            <a:xfrm>
              <a:off x="1879601" y="1708151"/>
              <a:ext cx="374650" cy="284163"/>
            </a:xfrm>
            <a:custGeom>
              <a:avLst/>
              <a:gdLst>
                <a:gd name="T0" fmla="*/ 215 w 273"/>
                <a:gd name="T1" fmla="*/ 207 h 207"/>
                <a:gd name="T2" fmla="*/ 174 w 273"/>
                <a:gd name="T3" fmla="*/ 207 h 207"/>
                <a:gd name="T4" fmla="*/ 149 w 273"/>
                <a:gd name="T5" fmla="*/ 114 h 207"/>
                <a:gd name="T6" fmla="*/ 136 w 273"/>
                <a:gd name="T7" fmla="*/ 58 h 207"/>
                <a:gd name="T8" fmla="*/ 135 w 273"/>
                <a:gd name="T9" fmla="*/ 58 h 207"/>
                <a:gd name="T10" fmla="*/ 121 w 273"/>
                <a:gd name="T11" fmla="*/ 116 h 207"/>
                <a:gd name="T12" fmla="*/ 97 w 273"/>
                <a:gd name="T13" fmla="*/ 207 h 207"/>
                <a:gd name="T14" fmla="*/ 55 w 273"/>
                <a:gd name="T15" fmla="*/ 207 h 207"/>
                <a:gd name="T16" fmla="*/ 0 w 273"/>
                <a:gd name="T17" fmla="*/ 6 h 207"/>
                <a:gd name="T18" fmla="*/ 44 w 273"/>
                <a:gd name="T19" fmla="*/ 0 h 207"/>
                <a:gd name="T20" fmla="*/ 66 w 273"/>
                <a:gd name="T21" fmla="*/ 99 h 207"/>
                <a:gd name="T22" fmla="*/ 76 w 273"/>
                <a:gd name="T23" fmla="*/ 152 h 207"/>
                <a:gd name="T24" fmla="*/ 78 w 273"/>
                <a:gd name="T25" fmla="*/ 152 h 207"/>
                <a:gd name="T26" fmla="*/ 89 w 273"/>
                <a:gd name="T27" fmla="*/ 97 h 207"/>
                <a:gd name="T28" fmla="*/ 115 w 273"/>
                <a:gd name="T29" fmla="*/ 3 h 207"/>
                <a:gd name="T30" fmla="*/ 159 w 273"/>
                <a:gd name="T31" fmla="*/ 3 h 207"/>
                <a:gd name="T32" fmla="*/ 182 w 273"/>
                <a:gd name="T33" fmla="*/ 95 h 207"/>
                <a:gd name="T34" fmla="*/ 195 w 273"/>
                <a:gd name="T35" fmla="*/ 153 h 207"/>
                <a:gd name="T36" fmla="*/ 196 w 273"/>
                <a:gd name="T37" fmla="*/ 153 h 207"/>
                <a:gd name="T38" fmla="*/ 206 w 273"/>
                <a:gd name="T39" fmla="*/ 98 h 207"/>
                <a:gd name="T40" fmla="*/ 227 w 273"/>
                <a:gd name="T41" fmla="*/ 3 h 207"/>
                <a:gd name="T42" fmla="*/ 273 w 273"/>
                <a:gd name="T43" fmla="*/ 3 h 207"/>
                <a:gd name="T44" fmla="*/ 215 w 273"/>
                <a:gd name="T45" fmla="*/ 207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73" h="207">
                  <a:moveTo>
                    <a:pt x="215" y="207"/>
                  </a:moveTo>
                  <a:cubicBezTo>
                    <a:pt x="174" y="207"/>
                    <a:pt x="174" y="207"/>
                    <a:pt x="174" y="207"/>
                  </a:cubicBezTo>
                  <a:cubicBezTo>
                    <a:pt x="149" y="114"/>
                    <a:pt x="149" y="114"/>
                    <a:pt x="149" y="114"/>
                  </a:cubicBezTo>
                  <a:cubicBezTo>
                    <a:pt x="142" y="90"/>
                    <a:pt x="136" y="58"/>
                    <a:pt x="136" y="58"/>
                  </a:cubicBezTo>
                  <a:cubicBezTo>
                    <a:pt x="135" y="58"/>
                    <a:pt x="135" y="58"/>
                    <a:pt x="135" y="58"/>
                  </a:cubicBezTo>
                  <a:cubicBezTo>
                    <a:pt x="135" y="58"/>
                    <a:pt x="131" y="78"/>
                    <a:pt x="121" y="116"/>
                  </a:cubicBezTo>
                  <a:cubicBezTo>
                    <a:pt x="97" y="207"/>
                    <a:pt x="97" y="207"/>
                    <a:pt x="97" y="207"/>
                  </a:cubicBezTo>
                  <a:cubicBezTo>
                    <a:pt x="55" y="207"/>
                    <a:pt x="55" y="207"/>
                    <a:pt x="55" y="207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66" y="99"/>
                    <a:pt x="66" y="99"/>
                    <a:pt x="66" y="99"/>
                  </a:cubicBezTo>
                  <a:cubicBezTo>
                    <a:pt x="72" y="124"/>
                    <a:pt x="76" y="152"/>
                    <a:pt x="76" y="152"/>
                  </a:cubicBezTo>
                  <a:cubicBezTo>
                    <a:pt x="78" y="152"/>
                    <a:pt x="78" y="152"/>
                    <a:pt x="78" y="152"/>
                  </a:cubicBezTo>
                  <a:cubicBezTo>
                    <a:pt x="78" y="152"/>
                    <a:pt x="82" y="125"/>
                    <a:pt x="89" y="97"/>
                  </a:cubicBezTo>
                  <a:cubicBezTo>
                    <a:pt x="115" y="3"/>
                    <a:pt x="115" y="3"/>
                    <a:pt x="115" y="3"/>
                  </a:cubicBezTo>
                  <a:cubicBezTo>
                    <a:pt x="159" y="3"/>
                    <a:pt x="159" y="3"/>
                    <a:pt x="159" y="3"/>
                  </a:cubicBezTo>
                  <a:cubicBezTo>
                    <a:pt x="182" y="95"/>
                    <a:pt x="182" y="95"/>
                    <a:pt x="182" y="95"/>
                  </a:cubicBezTo>
                  <a:cubicBezTo>
                    <a:pt x="190" y="128"/>
                    <a:pt x="195" y="153"/>
                    <a:pt x="195" y="153"/>
                  </a:cubicBezTo>
                  <a:cubicBezTo>
                    <a:pt x="196" y="153"/>
                    <a:pt x="196" y="153"/>
                    <a:pt x="196" y="153"/>
                  </a:cubicBezTo>
                  <a:cubicBezTo>
                    <a:pt x="196" y="153"/>
                    <a:pt x="201" y="122"/>
                    <a:pt x="206" y="98"/>
                  </a:cubicBezTo>
                  <a:cubicBezTo>
                    <a:pt x="227" y="3"/>
                    <a:pt x="227" y="3"/>
                    <a:pt x="227" y="3"/>
                  </a:cubicBezTo>
                  <a:cubicBezTo>
                    <a:pt x="273" y="3"/>
                    <a:pt x="273" y="3"/>
                    <a:pt x="273" y="3"/>
                  </a:cubicBezTo>
                  <a:lnTo>
                    <a:pt x="215" y="207"/>
                  </a:lnTo>
                  <a:close/>
                </a:path>
              </a:pathLst>
            </a:custGeom>
            <a:solidFill>
              <a:srgbClr val="1B1B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675" dirty="0"/>
            </a:p>
          </p:txBody>
        </p:sp>
        <p:sp>
          <p:nvSpPr>
            <p:cNvPr id="40" name="Freeform 9"/>
            <p:cNvSpPr>
              <a:spLocks noEditPoints="1"/>
            </p:cNvSpPr>
            <p:nvPr userDrawn="1"/>
          </p:nvSpPr>
          <p:spPr bwMode="auto">
            <a:xfrm>
              <a:off x="2414588" y="1609726"/>
              <a:ext cx="261938" cy="382588"/>
            </a:xfrm>
            <a:custGeom>
              <a:avLst/>
              <a:gdLst>
                <a:gd name="T0" fmla="*/ 135 w 191"/>
                <a:gd name="T1" fmla="*/ 279 h 279"/>
                <a:gd name="T2" fmla="*/ 111 w 191"/>
                <a:gd name="T3" fmla="*/ 236 h 279"/>
                <a:gd name="T4" fmla="*/ 64 w 191"/>
                <a:gd name="T5" fmla="*/ 167 h 279"/>
                <a:gd name="T6" fmla="*/ 46 w 191"/>
                <a:gd name="T7" fmla="*/ 158 h 279"/>
                <a:gd name="T8" fmla="*/ 46 w 191"/>
                <a:gd name="T9" fmla="*/ 279 h 279"/>
                <a:gd name="T10" fmla="*/ 0 w 191"/>
                <a:gd name="T11" fmla="*/ 279 h 279"/>
                <a:gd name="T12" fmla="*/ 0 w 191"/>
                <a:gd name="T13" fmla="*/ 0 h 279"/>
                <a:gd name="T14" fmla="*/ 85 w 191"/>
                <a:gd name="T15" fmla="*/ 0 h 279"/>
                <a:gd name="T16" fmla="*/ 176 w 191"/>
                <a:gd name="T17" fmla="*/ 80 h 279"/>
                <a:gd name="T18" fmla="*/ 107 w 191"/>
                <a:gd name="T19" fmla="*/ 156 h 279"/>
                <a:gd name="T20" fmla="*/ 150 w 191"/>
                <a:gd name="T21" fmla="*/ 212 h 279"/>
                <a:gd name="T22" fmla="*/ 191 w 191"/>
                <a:gd name="T23" fmla="*/ 279 h 279"/>
                <a:gd name="T24" fmla="*/ 135 w 191"/>
                <a:gd name="T25" fmla="*/ 279 h 279"/>
                <a:gd name="T26" fmla="*/ 71 w 191"/>
                <a:gd name="T27" fmla="*/ 38 h 279"/>
                <a:gd name="T28" fmla="*/ 46 w 191"/>
                <a:gd name="T29" fmla="*/ 38 h 279"/>
                <a:gd name="T30" fmla="*/ 46 w 191"/>
                <a:gd name="T31" fmla="*/ 126 h 279"/>
                <a:gd name="T32" fmla="*/ 70 w 191"/>
                <a:gd name="T33" fmla="*/ 126 h 279"/>
                <a:gd name="T34" fmla="*/ 115 w 191"/>
                <a:gd name="T35" fmla="*/ 114 h 279"/>
                <a:gd name="T36" fmla="*/ 127 w 191"/>
                <a:gd name="T37" fmla="*/ 80 h 279"/>
                <a:gd name="T38" fmla="*/ 71 w 191"/>
                <a:gd name="T39" fmla="*/ 38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91" h="279">
                  <a:moveTo>
                    <a:pt x="135" y="279"/>
                  </a:moveTo>
                  <a:cubicBezTo>
                    <a:pt x="111" y="236"/>
                    <a:pt x="111" y="236"/>
                    <a:pt x="111" y="236"/>
                  </a:cubicBezTo>
                  <a:cubicBezTo>
                    <a:pt x="92" y="201"/>
                    <a:pt x="79" y="182"/>
                    <a:pt x="64" y="167"/>
                  </a:cubicBezTo>
                  <a:cubicBezTo>
                    <a:pt x="59" y="162"/>
                    <a:pt x="55" y="159"/>
                    <a:pt x="46" y="158"/>
                  </a:cubicBezTo>
                  <a:cubicBezTo>
                    <a:pt x="46" y="279"/>
                    <a:pt x="46" y="279"/>
                    <a:pt x="46" y="279"/>
                  </a:cubicBezTo>
                  <a:cubicBezTo>
                    <a:pt x="0" y="279"/>
                    <a:pt x="0" y="279"/>
                    <a:pt x="0" y="27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5" y="0"/>
                    <a:pt x="85" y="0"/>
                    <a:pt x="85" y="0"/>
                  </a:cubicBezTo>
                  <a:cubicBezTo>
                    <a:pt x="148" y="0"/>
                    <a:pt x="176" y="37"/>
                    <a:pt x="176" y="80"/>
                  </a:cubicBezTo>
                  <a:cubicBezTo>
                    <a:pt x="176" y="120"/>
                    <a:pt x="150" y="156"/>
                    <a:pt x="107" y="156"/>
                  </a:cubicBezTo>
                  <a:cubicBezTo>
                    <a:pt x="117" y="162"/>
                    <a:pt x="135" y="189"/>
                    <a:pt x="150" y="212"/>
                  </a:cubicBezTo>
                  <a:cubicBezTo>
                    <a:pt x="191" y="279"/>
                    <a:pt x="191" y="279"/>
                    <a:pt x="191" y="279"/>
                  </a:cubicBezTo>
                  <a:lnTo>
                    <a:pt x="135" y="279"/>
                  </a:lnTo>
                  <a:close/>
                  <a:moveTo>
                    <a:pt x="71" y="38"/>
                  </a:moveTo>
                  <a:cubicBezTo>
                    <a:pt x="46" y="38"/>
                    <a:pt x="46" y="38"/>
                    <a:pt x="46" y="38"/>
                  </a:cubicBezTo>
                  <a:cubicBezTo>
                    <a:pt x="46" y="126"/>
                    <a:pt x="46" y="126"/>
                    <a:pt x="46" y="126"/>
                  </a:cubicBezTo>
                  <a:cubicBezTo>
                    <a:pt x="70" y="126"/>
                    <a:pt x="70" y="126"/>
                    <a:pt x="70" y="126"/>
                  </a:cubicBezTo>
                  <a:cubicBezTo>
                    <a:pt x="94" y="126"/>
                    <a:pt x="107" y="123"/>
                    <a:pt x="115" y="114"/>
                  </a:cubicBezTo>
                  <a:cubicBezTo>
                    <a:pt x="123" y="107"/>
                    <a:pt x="127" y="95"/>
                    <a:pt x="127" y="80"/>
                  </a:cubicBezTo>
                  <a:cubicBezTo>
                    <a:pt x="127" y="52"/>
                    <a:pt x="112" y="38"/>
                    <a:pt x="71" y="38"/>
                  </a:cubicBezTo>
                  <a:close/>
                </a:path>
              </a:pathLst>
            </a:custGeom>
            <a:solidFill>
              <a:srgbClr val="1B1B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675" dirty="0"/>
            </a:p>
          </p:txBody>
        </p:sp>
        <p:sp>
          <p:nvSpPr>
            <p:cNvPr id="41" name="Freeform 10"/>
            <p:cNvSpPr>
              <a:spLocks noEditPoints="1"/>
            </p:cNvSpPr>
            <p:nvPr userDrawn="1"/>
          </p:nvSpPr>
          <p:spPr bwMode="auto">
            <a:xfrm>
              <a:off x="2698751" y="1704976"/>
              <a:ext cx="233363" cy="293688"/>
            </a:xfrm>
            <a:custGeom>
              <a:avLst/>
              <a:gdLst>
                <a:gd name="T0" fmla="*/ 48 w 170"/>
                <a:gd name="T1" fmla="*/ 119 h 214"/>
                <a:gd name="T2" fmla="*/ 48 w 170"/>
                <a:gd name="T3" fmla="*/ 122 h 214"/>
                <a:gd name="T4" fmla="*/ 99 w 170"/>
                <a:gd name="T5" fmla="*/ 180 h 214"/>
                <a:gd name="T6" fmla="*/ 149 w 170"/>
                <a:gd name="T7" fmla="*/ 160 h 214"/>
                <a:gd name="T8" fmla="*/ 167 w 170"/>
                <a:gd name="T9" fmla="*/ 187 h 214"/>
                <a:gd name="T10" fmla="*/ 93 w 170"/>
                <a:gd name="T11" fmla="*/ 214 h 214"/>
                <a:gd name="T12" fmla="*/ 0 w 170"/>
                <a:gd name="T13" fmla="*/ 107 h 214"/>
                <a:gd name="T14" fmla="*/ 25 w 170"/>
                <a:gd name="T15" fmla="*/ 28 h 214"/>
                <a:gd name="T16" fmla="*/ 87 w 170"/>
                <a:gd name="T17" fmla="*/ 0 h 214"/>
                <a:gd name="T18" fmla="*/ 143 w 170"/>
                <a:gd name="T19" fmla="*/ 21 h 214"/>
                <a:gd name="T20" fmla="*/ 170 w 170"/>
                <a:gd name="T21" fmla="*/ 110 h 214"/>
                <a:gd name="T22" fmla="*/ 170 w 170"/>
                <a:gd name="T23" fmla="*/ 119 h 214"/>
                <a:gd name="T24" fmla="*/ 48 w 170"/>
                <a:gd name="T25" fmla="*/ 119 h 214"/>
                <a:gd name="T26" fmla="*/ 87 w 170"/>
                <a:gd name="T27" fmla="*/ 34 h 214"/>
                <a:gd name="T28" fmla="*/ 49 w 170"/>
                <a:gd name="T29" fmla="*/ 86 h 214"/>
                <a:gd name="T30" fmla="*/ 124 w 170"/>
                <a:gd name="T31" fmla="*/ 86 h 214"/>
                <a:gd name="T32" fmla="*/ 87 w 170"/>
                <a:gd name="T33" fmla="*/ 34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70" h="214">
                  <a:moveTo>
                    <a:pt x="48" y="119"/>
                  </a:moveTo>
                  <a:cubicBezTo>
                    <a:pt x="48" y="122"/>
                    <a:pt x="48" y="122"/>
                    <a:pt x="48" y="122"/>
                  </a:cubicBezTo>
                  <a:cubicBezTo>
                    <a:pt x="48" y="150"/>
                    <a:pt x="59" y="180"/>
                    <a:pt x="99" y="180"/>
                  </a:cubicBezTo>
                  <a:cubicBezTo>
                    <a:pt x="118" y="180"/>
                    <a:pt x="134" y="173"/>
                    <a:pt x="149" y="160"/>
                  </a:cubicBezTo>
                  <a:cubicBezTo>
                    <a:pt x="167" y="187"/>
                    <a:pt x="167" y="187"/>
                    <a:pt x="167" y="187"/>
                  </a:cubicBezTo>
                  <a:cubicBezTo>
                    <a:pt x="145" y="205"/>
                    <a:pt x="121" y="214"/>
                    <a:pt x="93" y="214"/>
                  </a:cubicBezTo>
                  <a:cubicBezTo>
                    <a:pt x="36" y="214"/>
                    <a:pt x="0" y="172"/>
                    <a:pt x="0" y="107"/>
                  </a:cubicBezTo>
                  <a:cubicBezTo>
                    <a:pt x="0" y="72"/>
                    <a:pt x="7" y="48"/>
                    <a:pt x="25" y="28"/>
                  </a:cubicBezTo>
                  <a:cubicBezTo>
                    <a:pt x="42" y="9"/>
                    <a:pt x="62" y="0"/>
                    <a:pt x="87" y="0"/>
                  </a:cubicBezTo>
                  <a:cubicBezTo>
                    <a:pt x="108" y="0"/>
                    <a:pt x="126" y="6"/>
                    <a:pt x="143" y="21"/>
                  </a:cubicBezTo>
                  <a:cubicBezTo>
                    <a:pt x="161" y="37"/>
                    <a:pt x="170" y="62"/>
                    <a:pt x="170" y="110"/>
                  </a:cubicBezTo>
                  <a:cubicBezTo>
                    <a:pt x="170" y="119"/>
                    <a:pt x="170" y="119"/>
                    <a:pt x="170" y="119"/>
                  </a:cubicBezTo>
                  <a:lnTo>
                    <a:pt x="48" y="119"/>
                  </a:lnTo>
                  <a:close/>
                  <a:moveTo>
                    <a:pt x="87" y="34"/>
                  </a:moveTo>
                  <a:cubicBezTo>
                    <a:pt x="62" y="34"/>
                    <a:pt x="49" y="53"/>
                    <a:pt x="49" y="86"/>
                  </a:cubicBezTo>
                  <a:cubicBezTo>
                    <a:pt x="124" y="86"/>
                    <a:pt x="124" y="86"/>
                    <a:pt x="124" y="86"/>
                  </a:cubicBezTo>
                  <a:cubicBezTo>
                    <a:pt x="124" y="53"/>
                    <a:pt x="110" y="34"/>
                    <a:pt x="87" y="34"/>
                  </a:cubicBezTo>
                  <a:close/>
                </a:path>
              </a:pathLst>
            </a:custGeom>
            <a:solidFill>
              <a:srgbClr val="1B1B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675" dirty="0"/>
            </a:p>
          </p:txBody>
        </p:sp>
        <p:sp>
          <p:nvSpPr>
            <p:cNvPr id="42" name="Freeform 11"/>
            <p:cNvSpPr>
              <a:spLocks/>
            </p:cNvSpPr>
            <p:nvPr userDrawn="1"/>
          </p:nvSpPr>
          <p:spPr bwMode="auto">
            <a:xfrm>
              <a:off x="2970213" y="1585913"/>
              <a:ext cx="101600" cy="411163"/>
            </a:xfrm>
            <a:custGeom>
              <a:avLst/>
              <a:gdLst>
                <a:gd name="T0" fmla="*/ 49 w 75"/>
                <a:gd name="T1" fmla="*/ 300 h 300"/>
                <a:gd name="T2" fmla="*/ 4 w 75"/>
                <a:gd name="T3" fmla="*/ 243 h 300"/>
                <a:gd name="T4" fmla="*/ 4 w 75"/>
                <a:gd name="T5" fmla="*/ 69 h 300"/>
                <a:gd name="T6" fmla="*/ 0 w 75"/>
                <a:gd name="T7" fmla="*/ 10 h 300"/>
                <a:gd name="T8" fmla="*/ 46 w 75"/>
                <a:gd name="T9" fmla="*/ 0 h 300"/>
                <a:gd name="T10" fmla="*/ 49 w 75"/>
                <a:gd name="T11" fmla="*/ 56 h 300"/>
                <a:gd name="T12" fmla="*/ 49 w 75"/>
                <a:gd name="T13" fmla="*/ 228 h 300"/>
                <a:gd name="T14" fmla="*/ 54 w 75"/>
                <a:gd name="T15" fmla="*/ 265 h 300"/>
                <a:gd name="T16" fmla="*/ 68 w 75"/>
                <a:gd name="T17" fmla="*/ 268 h 300"/>
                <a:gd name="T18" fmla="*/ 75 w 75"/>
                <a:gd name="T19" fmla="*/ 295 h 300"/>
                <a:gd name="T20" fmla="*/ 49 w 75"/>
                <a:gd name="T21" fmla="*/ 30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5" h="300">
                  <a:moveTo>
                    <a:pt x="49" y="300"/>
                  </a:moveTo>
                  <a:cubicBezTo>
                    <a:pt x="4" y="300"/>
                    <a:pt x="4" y="260"/>
                    <a:pt x="4" y="243"/>
                  </a:cubicBezTo>
                  <a:cubicBezTo>
                    <a:pt x="4" y="69"/>
                    <a:pt x="4" y="69"/>
                    <a:pt x="4" y="69"/>
                  </a:cubicBezTo>
                  <a:cubicBezTo>
                    <a:pt x="4" y="42"/>
                    <a:pt x="3" y="27"/>
                    <a:pt x="0" y="10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49" y="12"/>
                    <a:pt x="49" y="29"/>
                    <a:pt x="49" y="56"/>
                  </a:cubicBezTo>
                  <a:cubicBezTo>
                    <a:pt x="49" y="228"/>
                    <a:pt x="49" y="228"/>
                    <a:pt x="49" y="228"/>
                  </a:cubicBezTo>
                  <a:cubicBezTo>
                    <a:pt x="49" y="255"/>
                    <a:pt x="50" y="260"/>
                    <a:pt x="54" y="265"/>
                  </a:cubicBezTo>
                  <a:cubicBezTo>
                    <a:pt x="56" y="268"/>
                    <a:pt x="63" y="270"/>
                    <a:pt x="68" y="268"/>
                  </a:cubicBezTo>
                  <a:cubicBezTo>
                    <a:pt x="75" y="295"/>
                    <a:pt x="75" y="295"/>
                    <a:pt x="75" y="295"/>
                  </a:cubicBezTo>
                  <a:cubicBezTo>
                    <a:pt x="67" y="298"/>
                    <a:pt x="59" y="300"/>
                    <a:pt x="49" y="300"/>
                  </a:cubicBezTo>
                  <a:close/>
                </a:path>
              </a:pathLst>
            </a:custGeom>
            <a:solidFill>
              <a:srgbClr val="1B1B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675" dirty="0"/>
            </a:p>
          </p:txBody>
        </p:sp>
        <p:sp>
          <p:nvSpPr>
            <p:cNvPr id="43" name="Freeform 12"/>
            <p:cNvSpPr>
              <a:spLocks noEditPoints="1"/>
            </p:cNvSpPr>
            <p:nvPr userDrawn="1"/>
          </p:nvSpPr>
          <p:spPr bwMode="auto">
            <a:xfrm>
              <a:off x="3116263" y="1589088"/>
              <a:ext cx="79375" cy="403225"/>
            </a:xfrm>
            <a:custGeom>
              <a:avLst/>
              <a:gdLst>
                <a:gd name="T0" fmla="*/ 29 w 58"/>
                <a:gd name="T1" fmla="*/ 59 h 293"/>
                <a:gd name="T2" fmla="*/ 0 w 58"/>
                <a:gd name="T3" fmla="*/ 30 h 293"/>
                <a:gd name="T4" fmla="*/ 29 w 58"/>
                <a:gd name="T5" fmla="*/ 0 h 293"/>
                <a:gd name="T6" fmla="*/ 58 w 58"/>
                <a:gd name="T7" fmla="*/ 30 h 293"/>
                <a:gd name="T8" fmla="*/ 29 w 58"/>
                <a:gd name="T9" fmla="*/ 59 h 293"/>
                <a:gd name="T10" fmla="*/ 6 w 58"/>
                <a:gd name="T11" fmla="*/ 293 h 293"/>
                <a:gd name="T12" fmla="*/ 6 w 58"/>
                <a:gd name="T13" fmla="*/ 92 h 293"/>
                <a:gd name="T14" fmla="*/ 51 w 58"/>
                <a:gd name="T15" fmla="*/ 84 h 293"/>
                <a:gd name="T16" fmla="*/ 51 w 58"/>
                <a:gd name="T17" fmla="*/ 293 h 293"/>
                <a:gd name="T18" fmla="*/ 6 w 58"/>
                <a:gd name="T19" fmla="*/ 293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8" h="293">
                  <a:moveTo>
                    <a:pt x="29" y="59"/>
                  </a:moveTo>
                  <a:cubicBezTo>
                    <a:pt x="13" y="59"/>
                    <a:pt x="0" y="46"/>
                    <a:pt x="0" y="30"/>
                  </a:cubicBezTo>
                  <a:cubicBezTo>
                    <a:pt x="0" y="13"/>
                    <a:pt x="13" y="0"/>
                    <a:pt x="29" y="0"/>
                  </a:cubicBezTo>
                  <a:cubicBezTo>
                    <a:pt x="45" y="0"/>
                    <a:pt x="58" y="13"/>
                    <a:pt x="58" y="30"/>
                  </a:cubicBezTo>
                  <a:cubicBezTo>
                    <a:pt x="58" y="46"/>
                    <a:pt x="45" y="59"/>
                    <a:pt x="29" y="59"/>
                  </a:cubicBezTo>
                  <a:close/>
                  <a:moveTo>
                    <a:pt x="6" y="293"/>
                  </a:moveTo>
                  <a:cubicBezTo>
                    <a:pt x="6" y="92"/>
                    <a:pt x="6" y="92"/>
                    <a:pt x="6" y="92"/>
                  </a:cubicBezTo>
                  <a:cubicBezTo>
                    <a:pt x="51" y="84"/>
                    <a:pt x="51" y="84"/>
                    <a:pt x="51" y="84"/>
                  </a:cubicBezTo>
                  <a:cubicBezTo>
                    <a:pt x="51" y="293"/>
                    <a:pt x="51" y="293"/>
                    <a:pt x="51" y="293"/>
                  </a:cubicBezTo>
                  <a:lnTo>
                    <a:pt x="6" y="293"/>
                  </a:lnTo>
                  <a:close/>
                </a:path>
              </a:pathLst>
            </a:custGeom>
            <a:solidFill>
              <a:srgbClr val="1B1B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675" dirty="0"/>
            </a:p>
          </p:txBody>
        </p:sp>
        <p:sp>
          <p:nvSpPr>
            <p:cNvPr id="44" name="Freeform 13"/>
            <p:cNvSpPr>
              <a:spLocks/>
            </p:cNvSpPr>
            <p:nvPr userDrawn="1"/>
          </p:nvSpPr>
          <p:spPr bwMode="auto">
            <a:xfrm>
              <a:off x="3246438" y="1704976"/>
              <a:ext cx="207963" cy="293688"/>
            </a:xfrm>
            <a:custGeom>
              <a:avLst/>
              <a:gdLst>
                <a:gd name="T0" fmla="*/ 87 w 152"/>
                <a:gd name="T1" fmla="*/ 214 h 214"/>
                <a:gd name="T2" fmla="*/ 0 w 152"/>
                <a:gd name="T3" fmla="*/ 109 h 214"/>
                <a:gd name="T4" fmla="*/ 90 w 152"/>
                <a:gd name="T5" fmla="*/ 0 h 214"/>
                <a:gd name="T6" fmla="*/ 146 w 152"/>
                <a:gd name="T7" fmla="*/ 22 h 214"/>
                <a:gd name="T8" fmla="*/ 124 w 152"/>
                <a:gd name="T9" fmla="*/ 51 h 214"/>
                <a:gd name="T10" fmla="*/ 90 w 152"/>
                <a:gd name="T11" fmla="*/ 36 h 214"/>
                <a:gd name="T12" fmla="*/ 58 w 152"/>
                <a:gd name="T13" fmla="*/ 56 h 214"/>
                <a:gd name="T14" fmla="*/ 49 w 152"/>
                <a:gd name="T15" fmla="*/ 113 h 214"/>
                <a:gd name="T16" fmla="*/ 63 w 152"/>
                <a:gd name="T17" fmla="*/ 168 h 214"/>
                <a:gd name="T18" fmla="*/ 90 w 152"/>
                <a:gd name="T19" fmla="*/ 180 h 214"/>
                <a:gd name="T20" fmla="*/ 131 w 152"/>
                <a:gd name="T21" fmla="*/ 160 h 214"/>
                <a:gd name="T22" fmla="*/ 152 w 152"/>
                <a:gd name="T23" fmla="*/ 187 h 214"/>
                <a:gd name="T24" fmla="*/ 87 w 152"/>
                <a:gd name="T25" fmla="*/ 214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2" h="214">
                  <a:moveTo>
                    <a:pt x="87" y="214"/>
                  </a:moveTo>
                  <a:cubicBezTo>
                    <a:pt x="31" y="214"/>
                    <a:pt x="0" y="175"/>
                    <a:pt x="0" y="109"/>
                  </a:cubicBezTo>
                  <a:cubicBezTo>
                    <a:pt x="0" y="35"/>
                    <a:pt x="45" y="0"/>
                    <a:pt x="90" y="0"/>
                  </a:cubicBezTo>
                  <a:cubicBezTo>
                    <a:pt x="112" y="0"/>
                    <a:pt x="128" y="5"/>
                    <a:pt x="146" y="22"/>
                  </a:cubicBezTo>
                  <a:cubicBezTo>
                    <a:pt x="124" y="51"/>
                    <a:pt x="124" y="51"/>
                    <a:pt x="124" y="51"/>
                  </a:cubicBezTo>
                  <a:cubicBezTo>
                    <a:pt x="112" y="41"/>
                    <a:pt x="102" y="36"/>
                    <a:pt x="90" y="36"/>
                  </a:cubicBezTo>
                  <a:cubicBezTo>
                    <a:pt x="76" y="36"/>
                    <a:pt x="64" y="43"/>
                    <a:pt x="58" y="56"/>
                  </a:cubicBezTo>
                  <a:cubicBezTo>
                    <a:pt x="52" y="69"/>
                    <a:pt x="49" y="88"/>
                    <a:pt x="49" y="113"/>
                  </a:cubicBezTo>
                  <a:cubicBezTo>
                    <a:pt x="49" y="141"/>
                    <a:pt x="54" y="158"/>
                    <a:pt x="63" y="168"/>
                  </a:cubicBezTo>
                  <a:cubicBezTo>
                    <a:pt x="70" y="176"/>
                    <a:pt x="79" y="180"/>
                    <a:pt x="90" y="180"/>
                  </a:cubicBezTo>
                  <a:cubicBezTo>
                    <a:pt x="104" y="180"/>
                    <a:pt x="118" y="173"/>
                    <a:pt x="131" y="160"/>
                  </a:cubicBezTo>
                  <a:cubicBezTo>
                    <a:pt x="152" y="187"/>
                    <a:pt x="152" y="187"/>
                    <a:pt x="152" y="187"/>
                  </a:cubicBezTo>
                  <a:cubicBezTo>
                    <a:pt x="133" y="205"/>
                    <a:pt x="114" y="214"/>
                    <a:pt x="87" y="214"/>
                  </a:cubicBezTo>
                  <a:close/>
                </a:path>
              </a:pathLst>
            </a:custGeom>
            <a:solidFill>
              <a:srgbClr val="1B1B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675" dirty="0"/>
            </a:p>
          </p:txBody>
        </p:sp>
        <p:sp>
          <p:nvSpPr>
            <p:cNvPr id="45" name="Freeform 14"/>
            <p:cNvSpPr>
              <a:spLocks noEditPoints="1"/>
            </p:cNvSpPr>
            <p:nvPr userDrawn="1"/>
          </p:nvSpPr>
          <p:spPr bwMode="auto">
            <a:xfrm>
              <a:off x="3498851" y="1830388"/>
              <a:ext cx="166688" cy="166688"/>
            </a:xfrm>
            <a:custGeom>
              <a:avLst/>
              <a:gdLst>
                <a:gd name="T0" fmla="*/ 60 w 121"/>
                <a:gd name="T1" fmla="*/ 121 h 121"/>
                <a:gd name="T2" fmla="*/ 0 w 121"/>
                <a:gd name="T3" fmla="*/ 60 h 121"/>
                <a:gd name="T4" fmla="*/ 60 w 121"/>
                <a:gd name="T5" fmla="*/ 0 h 121"/>
                <a:gd name="T6" fmla="*/ 121 w 121"/>
                <a:gd name="T7" fmla="*/ 60 h 121"/>
                <a:gd name="T8" fmla="*/ 60 w 121"/>
                <a:gd name="T9" fmla="*/ 121 h 121"/>
                <a:gd name="T10" fmla="*/ 60 w 121"/>
                <a:gd name="T11" fmla="*/ 12 h 121"/>
                <a:gd name="T12" fmla="*/ 14 w 121"/>
                <a:gd name="T13" fmla="*/ 60 h 121"/>
                <a:gd name="T14" fmla="*/ 60 w 121"/>
                <a:gd name="T15" fmla="*/ 109 h 121"/>
                <a:gd name="T16" fmla="*/ 107 w 121"/>
                <a:gd name="T17" fmla="*/ 60 h 121"/>
                <a:gd name="T18" fmla="*/ 60 w 121"/>
                <a:gd name="T19" fmla="*/ 12 h 121"/>
                <a:gd name="T20" fmla="*/ 72 w 121"/>
                <a:gd name="T21" fmla="*/ 94 h 121"/>
                <a:gd name="T22" fmla="*/ 66 w 121"/>
                <a:gd name="T23" fmla="*/ 83 h 121"/>
                <a:gd name="T24" fmla="*/ 55 w 121"/>
                <a:gd name="T25" fmla="*/ 66 h 121"/>
                <a:gd name="T26" fmla="*/ 53 w 121"/>
                <a:gd name="T27" fmla="*/ 66 h 121"/>
                <a:gd name="T28" fmla="*/ 53 w 121"/>
                <a:gd name="T29" fmla="*/ 94 h 121"/>
                <a:gd name="T30" fmla="*/ 39 w 121"/>
                <a:gd name="T31" fmla="*/ 94 h 121"/>
                <a:gd name="T32" fmla="*/ 39 w 121"/>
                <a:gd name="T33" fmla="*/ 26 h 121"/>
                <a:gd name="T34" fmla="*/ 65 w 121"/>
                <a:gd name="T35" fmla="*/ 26 h 121"/>
                <a:gd name="T36" fmla="*/ 85 w 121"/>
                <a:gd name="T37" fmla="*/ 46 h 121"/>
                <a:gd name="T38" fmla="*/ 69 w 121"/>
                <a:gd name="T39" fmla="*/ 65 h 121"/>
                <a:gd name="T40" fmla="*/ 72 w 121"/>
                <a:gd name="T41" fmla="*/ 68 h 121"/>
                <a:gd name="T42" fmla="*/ 89 w 121"/>
                <a:gd name="T43" fmla="*/ 94 h 121"/>
                <a:gd name="T44" fmla="*/ 72 w 121"/>
                <a:gd name="T45" fmla="*/ 94 h 121"/>
                <a:gd name="T46" fmla="*/ 65 w 121"/>
                <a:gd name="T47" fmla="*/ 38 h 121"/>
                <a:gd name="T48" fmla="*/ 58 w 121"/>
                <a:gd name="T49" fmla="*/ 37 h 121"/>
                <a:gd name="T50" fmla="*/ 53 w 121"/>
                <a:gd name="T51" fmla="*/ 37 h 121"/>
                <a:gd name="T52" fmla="*/ 53 w 121"/>
                <a:gd name="T53" fmla="*/ 55 h 121"/>
                <a:gd name="T54" fmla="*/ 57 w 121"/>
                <a:gd name="T55" fmla="*/ 55 h 121"/>
                <a:gd name="T56" fmla="*/ 67 w 121"/>
                <a:gd name="T57" fmla="*/ 53 h 121"/>
                <a:gd name="T58" fmla="*/ 70 w 121"/>
                <a:gd name="T59" fmla="*/ 46 h 121"/>
                <a:gd name="T60" fmla="*/ 65 w 121"/>
                <a:gd name="T61" fmla="*/ 38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21" h="121">
                  <a:moveTo>
                    <a:pt x="60" y="121"/>
                  </a:moveTo>
                  <a:cubicBezTo>
                    <a:pt x="27" y="121"/>
                    <a:pt x="0" y="94"/>
                    <a:pt x="0" y="60"/>
                  </a:cubicBezTo>
                  <a:cubicBezTo>
                    <a:pt x="0" y="27"/>
                    <a:pt x="27" y="0"/>
                    <a:pt x="60" y="0"/>
                  </a:cubicBezTo>
                  <a:cubicBezTo>
                    <a:pt x="94" y="0"/>
                    <a:pt x="121" y="27"/>
                    <a:pt x="121" y="60"/>
                  </a:cubicBezTo>
                  <a:cubicBezTo>
                    <a:pt x="121" y="94"/>
                    <a:pt x="94" y="121"/>
                    <a:pt x="60" y="121"/>
                  </a:cubicBezTo>
                  <a:close/>
                  <a:moveTo>
                    <a:pt x="60" y="12"/>
                  </a:moveTo>
                  <a:cubicBezTo>
                    <a:pt x="35" y="12"/>
                    <a:pt x="14" y="33"/>
                    <a:pt x="14" y="60"/>
                  </a:cubicBezTo>
                  <a:cubicBezTo>
                    <a:pt x="14" y="88"/>
                    <a:pt x="35" y="109"/>
                    <a:pt x="60" y="109"/>
                  </a:cubicBezTo>
                  <a:cubicBezTo>
                    <a:pt x="86" y="109"/>
                    <a:pt x="107" y="88"/>
                    <a:pt x="107" y="60"/>
                  </a:cubicBezTo>
                  <a:cubicBezTo>
                    <a:pt x="107" y="33"/>
                    <a:pt x="86" y="12"/>
                    <a:pt x="60" y="12"/>
                  </a:cubicBezTo>
                  <a:close/>
                  <a:moveTo>
                    <a:pt x="72" y="94"/>
                  </a:moveTo>
                  <a:cubicBezTo>
                    <a:pt x="70" y="89"/>
                    <a:pt x="69" y="88"/>
                    <a:pt x="66" y="83"/>
                  </a:cubicBezTo>
                  <a:cubicBezTo>
                    <a:pt x="59" y="71"/>
                    <a:pt x="57" y="67"/>
                    <a:pt x="55" y="66"/>
                  </a:cubicBezTo>
                  <a:cubicBezTo>
                    <a:pt x="54" y="66"/>
                    <a:pt x="53" y="66"/>
                    <a:pt x="53" y="66"/>
                  </a:cubicBezTo>
                  <a:cubicBezTo>
                    <a:pt x="53" y="94"/>
                    <a:pt x="53" y="94"/>
                    <a:pt x="53" y="94"/>
                  </a:cubicBezTo>
                  <a:cubicBezTo>
                    <a:pt x="39" y="94"/>
                    <a:pt x="39" y="94"/>
                    <a:pt x="39" y="94"/>
                  </a:cubicBezTo>
                  <a:cubicBezTo>
                    <a:pt x="39" y="26"/>
                    <a:pt x="39" y="26"/>
                    <a:pt x="39" y="26"/>
                  </a:cubicBezTo>
                  <a:cubicBezTo>
                    <a:pt x="65" y="26"/>
                    <a:pt x="65" y="26"/>
                    <a:pt x="65" y="26"/>
                  </a:cubicBezTo>
                  <a:cubicBezTo>
                    <a:pt x="77" y="26"/>
                    <a:pt x="85" y="34"/>
                    <a:pt x="85" y="46"/>
                  </a:cubicBezTo>
                  <a:cubicBezTo>
                    <a:pt x="85" y="56"/>
                    <a:pt x="78" y="64"/>
                    <a:pt x="69" y="65"/>
                  </a:cubicBezTo>
                  <a:cubicBezTo>
                    <a:pt x="71" y="66"/>
                    <a:pt x="71" y="66"/>
                    <a:pt x="72" y="68"/>
                  </a:cubicBezTo>
                  <a:cubicBezTo>
                    <a:pt x="76" y="72"/>
                    <a:pt x="89" y="94"/>
                    <a:pt x="89" y="94"/>
                  </a:cubicBezTo>
                  <a:lnTo>
                    <a:pt x="72" y="94"/>
                  </a:lnTo>
                  <a:close/>
                  <a:moveTo>
                    <a:pt x="65" y="38"/>
                  </a:moveTo>
                  <a:cubicBezTo>
                    <a:pt x="64" y="37"/>
                    <a:pt x="61" y="37"/>
                    <a:pt x="58" y="37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53" y="55"/>
                    <a:pt x="53" y="55"/>
                    <a:pt x="53" y="55"/>
                  </a:cubicBezTo>
                  <a:cubicBezTo>
                    <a:pt x="57" y="55"/>
                    <a:pt x="57" y="55"/>
                    <a:pt x="57" y="55"/>
                  </a:cubicBezTo>
                  <a:cubicBezTo>
                    <a:pt x="63" y="55"/>
                    <a:pt x="66" y="55"/>
                    <a:pt x="67" y="53"/>
                  </a:cubicBezTo>
                  <a:cubicBezTo>
                    <a:pt x="69" y="51"/>
                    <a:pt x="70" y="49"/>
                    <a:pt x="70" y="46"/>
                  </a:cubicBezTo>
                  <a:cubicBezTo>
                    <a:pt x="70" y="42"/>
                    <a:pt x="68" y="39"/>
                    <a:pt x="65" y="38"/>
                  </a:cubicBezTo>
                  <a:close/>
                </a:path>
              </a:pathLst>
            </a:custGeom>
            <a:solidFill>
              <a:srgbClr val="1B1B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675" dirty="0"/>
            </a:p>
          </p:txBody>
        </p:sp>
      </p:grpSp>
      <p:sp>
        <p:nvSpPr>
          <p:cNvPr id="48" name="Text Placeholder 2"/>
          <p:cNvSpPr>
            <a:spLocks noGrp="1"/>
          </p:cNvSpPr>
          <p:nvPr>
            <p:ph type="body" sz="quarter" idx="36"/>
          </p:nvPr>
        </p:nvSpPr>
        <p:spPr>
          <a:xfrm>
            <a:off x="264543" y="1587503"/>
            <a:ext cx="3886200" cy="3238499"/>
          </a:xfrm>
          <a:prstGeom prst="rect">
            <a:avLst/>
          </a:prstGeom>
        </p:spPr>
        <p:txBody>
          <a:bodyPr vert="horz"/>
          <a:lstStyle>
            <a:lvl1pPr marL="171450" indent="-171450">
              <a:buClr>
                <a:schemeClr val="accent1"/>
              </a:buClr>
              <a:defRPr sz="1200" spc="0">
                <a:solidFill>
                  <a:srgbClr val="53585F"/>
                </a:solidFill>
              </a:defRPr>
            </a:lvl1pPr>
            <a:lvl2pPr marL="260747" indent="-89297">
              <a:buClr>
                <a:schemeClr val="accent1"/>
              </a:buClr>
              <a:buFont typeface="Arial" panose="020B0604020202020204" pitchFamily="34" charset="0"/>
              <a:buChar char="•"/>
              <a:defRPr sz="1050" spc="0">
                <a:solidFill>
                  <a:srgbClr val="53585F"/>
                </a:solidFill>
              </a:defRPr>
            </a:lvl2pPr>
            <a:lvl3pPr marL="432197" indent="-89297">
              <a:buClr>
                <a:schemeClr val="accent1"/>
              </a:buClr>
              <a:buFont typeface="Arial" panose="020B0604020202020204" pitchFamily="34" charset="0"/>
              <a:buChar char="•"/>
              <a:defRPr sz="900" spc="0">
                <a:solidFill>
                  <a:srgbClr val="53585F"/>
                </a:solidFill>
              </a:defRPr>
            </a:lvl3pPr>
            <a:lvl4pPr marL="603647" indent="-89297">
              <a:buClr>
                <a:schemeClr val="accent1"/>
              </a:buClr>
              <a:buFont typeface="Arial" panose="020B0604020202020204" pitchFamily="34" charset="0"/>
              <a:buChar char="•"/>
              <a:defRPr sz="900" spc="0">
                <a:solidFill>
                  <a:srgbClr val="53585F"/>
                </a:solidFill>
              </a:defRPr>
            </a:lvl4pPr>
            <a:lvl5pPr marL="775097" indent="-89297">
              <a:buClr>
                <a:schemeClr val="accent1"/>
              </a:buClr>
              <a:buFont typeface="Arial" panose="020B0604020202020204" pitchFamily="34" charset="0"/>
              <a:buChar char="•"/>
              <a:defRPr sz="900" spc="0">
                <a:solidFill>
                  <a:srgbClr val="53585F"/>
                </a:solidFill>
              </a:defRPr>
            </a:lvl5pPr>
            <a:lvl6pPr marL="946547" indent="-89297">
              <a:buNone/>
              <a:defRPr sz="1050"/>
            </a:lvl6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grpSp>
        <p:nvGrpSpPr>
          <p:cNvPr id="75" name="Group 74"/>
          <p:cNvGrpSpPr/>
          <p:nvPr/>
        </p:nvGrpSpPr>
        <p:grpSpPr>
          <a:xfrm>
            <a:off x="2263574" y="873981"/>
            <a:ext cx="752676" cy="397134"/>
            <a:chOff x="1544638" y="1295400"/>
            <a:chExt cx="1200151" cy="569913"/>
          </a:xfrm>
        </p:grpSpPr>
        <p:sp>
          <p:nvSpPr>
            <p:cNvPr id="76" name="Freeform 5"/>
            <p:cNvSpPr>
              <a:spLocks/>
            </p:cNvSpPr>
            <p:nvPr/>
          </p:nvSpPr>
          <p:spPr bwMode="auto">
            <a:xfrm>
              <a:off x="1546226" y="1295400"/>
              <a:ext cx="106363" cy="138113"/>
            </a:xfrm>
            <a:custGeom>
              <a:avLst/>
              <a:gdLst>
                <a:gd name="T0" fmla="*/ 731 w 1053"/>
                <a:gd name="T1" fmla="*/ 210 h 1370"/>
                <a:gd name="T2" fmla="*/ 508 w 1053"/>
                <a:gd name="T3" fmla="*/ 147 h 1370"/>
                <a:gd name="T4" fmla="*/ 400 w 1053"/>
                <a:gd name="T5" fmla="*/ 158 h 1370"/>
                <a:gd name="T6" fmla="*/ 306 w 1053"/>
                <a:gd name="T7" fmla="*/ 194 h 1370"/>
                <a:gd name="T8" fmla="*/ 240 w 1053"/>
                <a:gd name="T9" fmla="*/ 263 h 1370"/>
                <a:gd name="T10" fmla="*/ 215 w 1053"/>
                <a:gd name="T11" fmla="*/ 371 h 1370"/>
                <a:gd name="T12" fmla="*/ 251 w 1053"/>
                <a:gd name="T13" fmla="*/ 469 h 1370"/>
                <a:gd name="T14" fmla="*/ 346 w 1053"/>
                <a:gd name="T15" fmla="*/ 530 h 1370"/>
                <a:gd name="T16" fmla="*/ 481 w 1053"/>
                <a:gd name="T17" fmla="*/ 570 h 1370"/>
                <a:gd name="T18" fmla="*/ 634 w 1053"/>
                <a:gd name="T19" fmla="*/ 604 h 1370"/>
                <a:gd name="T20" fmla="*/ 787 w 1053"/>
                <a:gd name="T21" fmla="*/ 647 h 1370"/>
                <a:gd name="T22" fmla="*/ 922 w 1053"/>
                <a:gd name="T23" fmla="*/ 714 h 1370"/>
                <a:gd name="T24" fmla="*/ 1017 w 1053"/>
                <a:gd name="T25" fmla="*/ 820 h 1370"/>
                <a:gd name="T26" fmla="*/ 1053 w 1053"/>
                <a:gd name="T27" fmla="*/ 981 h 1370"/>
                <a:gd name="T28" fmla="*/ 1006 w 1053"/>
                <a:gd name="T29" fmla="*/ 1160 h 1370"/>
                <a:gd name="T30" fmla="*/ 886 w 1053"/>
                <a:gd name="T31" fmla="*/ 1281 h 1370"/>
                <a:gd name="T32" fmla="*/ 722 w 1053"/>
                <a:gd name="T33" fmla="*/ 1349 h 1370"/>
                <a:gd name="T34" fmla="*/ 541 w 1053"/>
                <a:gd name="T35" fmla="*/ 1370 h 1370"/>
                <a:gd name="T36" fmla="*/ 333 w 1053"/>
                <a:gd name="T37" fmla="*/ 1343 h 1370"/>
                <a:gd name="T38" fmla="*/ 161 w 1053"/>
                <a:gd name="T39" fmla="*/ 1259 h 1370"/>
                <a:gd name="T40" fmla="*/ 43 w 1053"/>
                <a:gd name="T41" fmla="*/ 1116 h 1370"/>
                <a:gd name="T42" fmla="*/ 0 w 1053"/>
                <a:gd name="T43" fmla="*/ 910 h 1370"/>
                <a:gd name="T44" fmla="*/ 165 w 1053"/>
                <a:gd name="T45" fmla="*/ 910 h 1370"/>
                <a:gd name="T46" fmla="*/ 197 w 1053"/>
                <a:gd name="T47" fmla="*/ 1052 h 1370"/>
                <a:gd name="T48" fmla="*/ 282 w 1053"/>
                <a:gd name="T49" fmla="*/ 1150 h 1370"/>
                <a:gd name="T50" fmla="*/ 404 w 1053"/>
                <a:gd name="T51" fmla="*/ 1207 h 1370"/>
                <a:gd name="T52" fmla="*/ 547 w 1053"/>
                <a:gd name="T53" fmla="*/ 1225 h 1370"/>
                <a:gd name="T54" fmla="*/ 665 w 1053"/>
                <a:gd name="T55" fmla="*/ 1214 h 1370"/>
                <a:gd name="T56" fmla="*/ 773 w 1053"/>
                <a:gd name="T57" fmla="*/ 1177 h 1370"/>
                <a:gd name="T58" fmla="*/ 850 w 1053"/>
                <a:gd name="T59" fmla="*/ 1104 h 1370"/>
                <a:gd name="T60" fmla="*/ 879 w 1053"/>
                <a:gd name="T61" fmla="*/ 987 h 1370"/>
                <a:gd name="T62" fmla="*/ 843 w 1053"/>
                <a:gd name="T63" fmla="*/ 877 h 1370"/>
                <a:gd name="T64" fmla="*/ 748 w 1053"/>
                <a:gd name="T65" fmla="*/ 808 h 1370"/>
                <a:gd name="T66" fmla="*/ 613 w 1053"/>
                <a:gd name="T67" fmla="*/ 765 h 1370"/>
                <a:gd name="T68" fmla="*/ 460 w 1053"/>
                <a:gd name="T69" fmla="*/ 731 h 1370"/>
                <a:gd name="T70" fmla="*/ 307 w 1053"/>
                <a:gd name="T71" fmla="*/ 691 h 1370"/>
                <a:gd name="T72" fmla="*/ 172 w 1053"/>
                <a:gd name="T73" fmla="*/ 630 h 1370"/>
                <a:gd name="T74" fmla="*/ 76 w 1053"/>
                <a:gd name="T75" fmla="*/ 533 h 1370"/>
                <a:gd name="T76" fmla="*/ 41 w 1053"/>
                <a:gd name="T77" fmla="*/ 383 h 1370"/>
                <a:gd name="T78" fmla="*/ 81 w 1053"/>
                <a:gd name="T79" fmla="*/ 212 h 1370"/>
                <a:gd name="T80" fmla="*/ 188 w 1053"/>
                <a:gd name="T81" fmla="*/ 93 h 1370"/>
                <a:gd name="T82" fmla="*/ 340 w 1053"/>
                <a:gd name="T83" fmla="*/ 23 h 1370"/>
                <a:gd name="T84" fmla="*/ 516 w 1053"/>
                <a:gd name="T85" fmla="*/ 0 h 1370"/>
                <a:gd name="T86" fmla="*/ 703 w 1053"/>
                <a:gd name="T87" fmla="*/ 24 h 1370"/>
                <a:gd name="T88" fmla="*/ 854 w 1053"/>
                <a:gd name="T89" fmla="*/ 99 h 1370"/>
                <a:gd name="T90" fmla="*/ 957 w 1053"/>
                <a:gd name="T91" fmla="*/ 228 h 1370"/>
                <a:gd name="T92" fmla="*/ 998 w 1053"/>
                <a:gd name="T93" fmla="*/ 415 h 1370"/>
                <a:gd name="T94" fmla="*/ 833 w 1053"/>
                <a:gd name="T95" fmla="*/ 415 h 1370"/>
                <a:gd name="T96" fmla="*/ 731 w 1053"/>
                <a:gd name="T97" fmla="*/ 210 h 1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053" h="1370">
                  <a:moveTo>
                    <a:pt x="731" y="210"/>
                  </a:moveTo>
                  <a:cubicBezTo>
                    <a:pt x="673" y="168"/>
                    <a:pt x="599" y="147"/>
                    <a:pt x="508" y="147"/>
                  </a:cubicBezTo>
                  <a:cubicBezTo>
                    <a:pt x="472" y="147"/>
                    <a:pt x="436" y="150"/>
                    <a:pt x="400" y="158"/>
                  </a:cubicBezTo>
                  <a:cubicBezTo>
                    <a:pt x="365" y="165"/>
                    <a:pt x="333" y="177"/>
                    <a:pt x="306" y="194"/>
                  </a:cubicBezTo>
                  <a:cubicBezTo>
                    <a:pt x="278" y="212"/>
                    <a:pt x="256" y="235"/>
                    <a:pt x="240" y="263"/>
                  </a:cubicBezTo>
                  <a:cubicBezTo>
                    <a:pt x="223" y="292"/>
                    <a:pt x="215" y="328"/>
                    <a:pt x="215" y="371"/>
                  </a:cubicBezTo>
                  <a:cubicBezTo>
                    <a:pt x="215" y="411"/>
                    <a:pt x="227" y="444"/>
                    <a:pt x="251" y="469"/>
                  </a:cubicBezTo>
                  <a:cubicBezTo>
                    <a:pt x="274" y="494"/>
                    <a:pt x="306" y="514"/>
                    <a:pt x="346" y="530"/>
                  </a:cubicBezTo>
                  <a:cubicBezTo>
                    <a:pt x="386" y="546"/>
                    <a:pt x="431" y="559"/>
                    <a:pt x="481" y="570"/>
                  </a:cubicBezTo>
                  <a:cubicBezTo>
                    <a:pt x="531" y="580"/>
                    <a:pt x="582" y="591"/>
                    <a:pt x="634" y="604"/>
                  </a:cubicBezTo>
                  <a:cubicBezTo>
                    <a:pt x="686" y="616"/>
                    <a:pt x="737" y="630"/>
                    <a:pt x="787" y="647"/>
                  </a:cubicBezTo>
                  <a:cubicBezTo>
                    <a:pt x="837" y="663"/>
                    <a:pt x="882" y="685"/>
                    <a:pt x="922" y="714"/>
                  </a:cubicBezTo>
                  <a:cubicBezTo>
                    <a:pt x="962" y="742"/>
                    <a:pt x="994" y="777"/>
                    <a:pt x="1017" y="820"/>
                  </a:cubicBezTo>
                  <a:cubicBezTo>
                    <a:pt x="1041" y="863"/>
                    <a:pt x="1053" y="917"/>
                    <a:pt x="1053" y="981"/>
                  </a:cubicBezTo>
                  <a:cubicBezTo>
                    <a:pt x="1053" y="1051"/>
                    <a:pt x="1038" y="1111"/>
                    <a:pt x="1006" y="1160"/>
                  </a:cubicBezTo>
                  <a:cubicBezTo>
                    <a:pt x="975" y="1210"/>
                    <a:pt x="935" y="1250"/>
                    <a:pt x="886" y="1281"/>
                  </a:cubicBezTo>
                  <a:cubicBezTo>
                    <a:pt x="837" y="1313"/>
                    <a:pt x="783" y="1335"/>
                    <a:pt x="722" y="1349"/>
                  </a:cubicBezTo>
                  <a:cubicBezTo>
                    <a:pt x="662" y="1363"/>
                    <a:pt x="601" y="1370"/>
                    <a:pt x="541" y="1370"/>
                  </a:cubicBezTo>
                  <a:cubicBezTo>
                    <a:pt x="468" y="1370"/>
                    <a:pt x="399" y="1361"/>
                    <a:pt x="333" y="1343"/>
                  </a:cubicBezTo>
                  <a:cubicBezTo>
                    <a:pt x="268" y="1325"/>
                    <a:pt x="210" y="1297"/>
                    <a:pt x="161" y="1259"/>
                  </a:cubicBezTo>
                  <a:cubicBezTo>
                    <a:pt x="111" y="1222"/>
                    <a:pt x="72" y="1174"/>
                    <a:pt x="43" y="1116"/>
                  </a:cubicBezTo>
                  <a:cubicBezTo>
                    <a:pt x="15" y="1058"/>
                    <a:pt x="0" y="989"/>
                    <a:pt x="0" y="910"/>
                  </a:cubicBezTo>
                  <a:cubicBezTo>
                    <a:pt x="165" y="910"/>
                    <a:pt x="165" y="910"/>
                    <a:pt x="165" y="910"/>
                  </a:cubicBezTo>
                  <a:cubicBezTo>
                    <a:pt x="165" y="965"/>
                    <a:pt x="176" y="1012"/>
                    <a:pt x="197" y="1052"/>
                  </a:cubicBezTo>
                  <a:cubicBezTo>
                    <a:pt x="219" y="1092"/>
                    <a:pt x="247" y="1125"/>
                    <a:pt x="282" y="1150"/>
                  </a:cubicBezTo>
                  <a:cubicBezTo>
                    <a:pt x="317" y="1176"/>
                    <a:pt x="357" y="1195"/>
                    <a:pt x="404" y="1207"/>
                  </a:cubicBezTo>
                  <a:cubicBezTo>
                    <a:pt x="450" y="1219"/>
                    <a:pt x="498" y="1225"/>
                    <a:pt x="547" y="1225"/>
                  </a:cubicBezTo>
                  <a:cubicBezTo>
                    <a:pt x="586" y="1225"/>
                    <a:pt x="625" y="1222"/>
                    <a:pt x="665" y="1214"/>
                  </a:cubicBezTo>
                  <a:cubicBezTo>
                    <a:pt x="705" y="1207"/>
                    <a:pt x="741" y="1195"/>
                    <a:pt x="773" y="1177"/>
                  </a:cubicBezTo>
                  <a:cubicBezTo>
                    <a:pt x="804" y="1159"/>
                    <a:pt x="830" y="1135"/>
                    <a:pt x="850" y="1104"/>
                  </a:cubicBezTo>
                  <a:cubicBezTo>
                    <a:pt x="869" y="1074"/>
                    <a:pt x="879" y="1035"/>
                    <a:pt x="879" y="987"/>
                  </a:cubicBezTo>
                  <a:cubicBezTo>
                    <a:pt x="879" y="942"/>
                    <a:pt x="867" y="905"/>
                    <a:pt x="843" y="877"/>
                  </a:cubicBezTo>
                  <a:cubicBezTo>
                    <a:pt x="819" y="849"/>
                    <a:pt x="787" y="826"/>
                    <a:pt x="748" y="808"/>
                  </a:cubicBezTo>
                  <a:cubicBezTo>
                    <a:pt x="708" y="790"/>
                    <a:pt x="663" y="776"/>
                    <a:pt x="613" y="765"/>
                  </a:cubicBezTo>
                  <a:cubicBezTo>
                    <a:pt x="563" y="754"/>
                    <a:pt x="512" y="743"/>
                    <a:pt x="460" y="731"/>
                  </a:cubicBezTo>
                  <a:cubicBezTo>
                    <a:pt x="408" y="719"/>
                    <a:pt x="357" y="706"/>
                    <a:pt x="307" y="691"/>
                  </a:cubicBezTo>
                  <a:cubicBezTo>
                    <a:pt x="256" y="675"/>
                    <a:pt x="211" y="655"/>
                    <a:pt x="172" y="630"/>
                  </a:cubicBezTo>
                  <a:cubicBezTo>
                    <a:pt x="132" y="605"/>
                    <a:pt x="100" y="573"/>
                    <a:pt x="76" y="533"/>
                  </a:cubicBezTo>
                  <a:cubicBezTo>
                    <a:pt x="52" y="493"/>
                    <a:pt x="41" y="443"/>
                    <a:pt x="41" y="383"/>
                  </a:cubicBezTo>
                  <a:cubicBezTo>
                    <a:pt x="41" y="317"/>
                    <a:pt x="54" y="260"/>
                    <a:pt x="81" y="212"/>
                  </a:cubicBezTo>
                  <a:cubicBezTo>
                    <a:pt x="108" y="164"/>
                    <a:pt x="144" y="124"/>
                    <a:pt x="188" y="93"/>
                  </a:cubicBezTo>
                  <a:cubicBezTo>
                    <a:pt x="233" y="61"/>
                    <a:pt x="284" y="38"/>
                    <a:pt x="340" y="23"/>
                  </a:cubicBezTo>
                  <a:cubicBezTo>
                    <a:pt x="397" y="8"/>
                    <a:pt x="456" y="0"/>
                    <a:pt x="516" y="0"/>
                  </a:cubicBezTo>
                  <a:cubicBezTo>
                    <a:pt x="583" y="0"/>
                    <a:pt x="645" y="8"/>
                    <a:pt x="703" y="24"/>
                  </a:cubicBezTo>
                  <a:cubicBezTo>
                    <a:pt x="760" y="40"/>
                    <a:pt x="811" y="65"/>
                    <a:pt x="854" y="99"/>
                  </a:cubicBezTo>
                  <a:cubicBezTo>
                    <a:pt x="898" y="133"/>
                    <a:pt x="932" y="176"/>
                    <a:pt x="957" y="228"/>
                  </a:cubicBezTo>
                  <a:cubicBezTo>
                    <a:pt x="982" y="280"/>
                    <a:pt x="996" y="342"/>
                    <a:pt x="998" y="415"/>
                  </a:cubicBezTo>
                  <a:cubicBezTo>
                    <a:pt x="833" y="415"/>
                    <a:pt x="833" y="415"/>
                    <a:pt x="833" y="415"/>
                  </a:cubicBezTo>
                  <a:cubicBezTo>
                    <a:pt x="823" y="320"/>
                    <a:pt x="789" y="252"/>
                    <a:pt x="731" y="210"/>
                  </a:cubicBezTo>
                  <a:close/>
                </a:path>
              </a:pathLst>
            </a:custGeom>
            <a:solidFill>
              <a:srgbClr val="00B7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7" name="Rectangle 6"/>
            <p:cNvSpPr>
              <a:spLocks noChangeArrowheads="1"/>
            </p:cNvSpPr>
            <p:nvPr/>
          </p:nvSpPr>
          <p:spPr bwMode="auto">
            <a:xfrm>
              <a:off x="1673226" y="1298575"/>
              <a:ext cx="14288" cy="131763"/>
            </a:xfrm>
            <a:prstGeom prst="rect">
              <a:avLst/>
            </a:prstGeom>
            <a:solidFill>
              <a:srgbClr val="00B7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8" name="Freeform 7"/>
            <p:cNvSpPr>
              <a:spLocks noEditPoints="1"/>
            </p:cNvSpPr>
            <p:nvPr/>
          </p:nvSpPr>
          <p:spPr bwMode="auto">
            <a:xfrm>
              <a:off x="1708151" y="1333500"/>
              <a:ext cx="92075" cy="98425"/>
            </a:xfrm>
            <a:custGeom>
              <a:avLst/>
              <a:gdLst>
                <a:gd name="T0" fmla="*/ 29 w 921"/>
                <a:gd name="T1" fmla="*/ 301 h 990"/>
                <a:gd name="T2" fmla="*/ 117 w 921"/>
                <a:gd name="T3" fmla="*/ 144 h 990"/>
                <a:gd name="T4" fmla="*/ 262 w 921"/>
                <a:gd name="T5" fmla="*/ 38 h 990"/>
                <a:gd name="T6" fmla="*/ 460 w 921"/>
                <a:gd name="T7" fmla="*/ 0 h 990"/>
                <a:gd name="T8" fmla="*/ 659 w 921"/>
                <a:gd name="T9" fmla="*/ 38 h 990"/>
                <a:gd name="T10" fmla="*/ 803 w 921"/>
                <a:gd name="T11" fmla="*/ 144 h 990"/>
                <a:gd name="T12" fmla="*/ 891 w 921"/>
                <a:gd name="T13" fmla="*/ 301 h 990"/>
                <a:gd name="T14" fmla="*/ 921 w 921"/>
                <a:gd name="T15" fmla="*/ 497 h 990"/>
                <a:gd name="T16" fmla="*/ 891 w 921"/>
                <a:gd name="T17" fmla="*/ 691 h 990"/>
                <a:gd name="T18" fmla="*/ 803 w 921"/>
                <a:gd name="T19" fmla="*/ 848 h 990"/>
                <a:gd name="T20" fmla="*/ 659 w 921"/>
                <a:gd name="T21" fmla="*/ 953 h 990"/>
                <a:gd name="T22" fmla="*/ 460 w 921"/>
                <a:gd name="T23" fmla="*/ 990 h 990"/>
                <a:gd name="T24" fmla="*/ 262 w 921"/>
                <a:gd name="T25" fmla="*/ 953 h 990"/>
                <a:gd name="T26" fmla="*/ 117 w 921"/>
                <a:gd name="T27" fmla="*/ 848 h 990"/>
                <a:gd name="T28" fmla="*/ 29 w 921"/>
                <a:gd name="T29" fmla="*/ 691 h 990"/>
                <a:gd name="T30" fmla="*/ 0 w 921"/>
                <a:gd name="T31" fmla="*/ 497 h 990"/>
                <a:gd name="T32" fmla="*/ 29 w 921"/>
                <a:gd name="T33" fmla="*/ 301 h 990"/>
                <a:gd name="T34" fmla="*/ 188 w 921"/>
                <a:gd name="T35" fmla="*/ 650 h 990"/>
                <a:gd name="T36" fmla="*/ 251 w 921"/>
                <a:gd name="T37" fmla="*/ 762 h 990"/>
                <a:gd name="T38" fmla="*/ 346 w 921"/>
                <a:gd name="T39" fmla="*/ 831 h 990"/>
                <a:gd name="T40" fmla="*/ 460 w 921"/>
                <a:gd name="T41" fmla="*/ 854 h 990"/>
                <a:gd name="T42" fmla="*/ 575 w 921"/>
                <a:gd name="T43" fmla="*/ 831 h 990"/>
                <a:gd name="T44" fmla="*/ 669 w 921"/>
                <a:gd name="T45" fmla="*/ 762 h 990"/>
                <a:gd name="T46" fmla="*/ 733 w 921"/>
                <a:gd name="T47" fmla="*/ 650 h 990"/>
                <a:gd name="T48" fmla="*/ 756 w 921"/>
                <a:gd name="T49" fmla="*/ 497 h 990"/>
                <a:gd name="T50" fmla="*/ 733 w 921"/>
                <a:gd name="T51" fmla="*/ 344 h 990"/>
                <a:gd name="T52" fmla="*/ 669 w 921"/>
                <a:gd name="T53" fmla="*/ 231 h 990"/>
                <a:gd name="T54" fmla="*/ 575 w 921"/>
                <a:gd name="T55" fmla="*/ 161 h 990"/>
                <a:gd name="T56" fmla="*/ 460 w 921"/>
                <a:gd name="T57" fmla="*/ 137 h 990"/>
                <a:gd name="T58" fmla="*/ 346 w 921"/>
                <a:gd name="T59" fmla="*/ 161 h 990"/>
                <a:gd name="T60" fmla="*/ 251 w 921"/>
                <a:gd name="T61" fmla="*/ 231 h 990"/>
                <a:gd name="T62" fmla="*/ 188 w 921"/>
                <a:gd name="T63" fmla="*/ 344 h 990"/>
                <a:gd name="T64" fmla="*/ 165 w 921"/>
                <a:gd name="T65" fmla="*/ 497 h 990"/>
                <a:gd name="T66" fmla="*/ 188 w 921"/>
                <a:gd name="T67" fmla="*/ 650 h 9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21" h="990">
                  <a:moveTo>
                    <a:pt x="29" y="301"/>
                  </a:moveTo>
                  <a:cubicBezTo>
                    <a:pt x="49" y="241"/>
                    <a:pt x="78" y="188"/>
                    <a:pt x="117" y="144"/>
                  </a:cubicBezTo>
                  <a:cubicBezTo>
                    <a:pt x="156" y="99"/>
                    <a:pt x="205" y="64"/>
                    <a:pt x="262" y="38"/>
                  </a:cubicBezTo>
                  <a:cubicBezTo>
                    <a:pt x="320" y="12"/>
                    <a:pt x="386" y="0"/>
                    <a:pt x="460" y="0"/>
                  </a:cubicBezTo>
                  <a:cubicBezTo>
                    <a:pt x="536" y="0"/>
                    <a:pt x="602" y="12"/>
                    <a:pt x="659" y="38"/>
                  </a:cubicBezTo>
                  <a:cubicBezTo>
                    <a:pt x="716" y="64"/>
                    <a:pt x="764" y="99"/>
                    <a:pt x="803" y="144"/>
                  </a:cubicBezTo>
                  <a:cubicBezTo>
                    <a:pt x="842" y="188"/>
                    <a:pt x="872" y="241"/>
                    <a:pt x="891" y="301"/>
                  </a:cubicBezTo>
                  <a:cubicBezTo>
                    <a:pt x="911" y="362"/>
                    <a:pt x="921" y="427"/>
                    <a:pt x="921" y="497"/>
                  </a:cubicBezTo>
                  <a:cubicBezTo>
                    <a:pt x="921" y="566"/>
                    <a:pt x="911" y="631"/>
                    <a:pt x="891" y="691"/>
                  </a:cubicBezTo>
                  <a:cubicBezTo>
                    <a:pt x="872" y="751"/>
                    <a:pt x="842" y="803"/>
                    <a:pt x="803" y="848"/>
                  </a:cubicBezTo>
                  <a:cubicBezTo>
                    <a:pt x="764" y="893"/>
                    <a:pt x="716" y="928"/>
                    <a:pt x="659" y="953"/>
                  </a:cubicBezTo>
                  <a:cubicBezTo>
                    <a:pt x="602" y="978"/>
                    <a:pt x="536" y="990"/>
                    <a:pt x="460" y="990"/>
                  </a:cubicBezTo>
                  <a:cubicBezTo>
                    <a:pt x="386" y="990"/>
                    <a:pt x="320" y="978"/>
                    <a:pt x="262" y="953"/>
                  </a:cubicBezTo>
                  <a:cubicBezTo>
                    <a:pt x="205" y="928"/>
                    <a:pt x="156" y="893"/>
                    <a:pt x="117" y="848"/>
                  </a:cubicBezTo>
                  <a:cubicBezTo>
                    <a:pt x="78" y="803"/>
                    <a:pt x="49" y="751"/>
                    <a:pt x="29" y="691"/>
                  </a:cubicBezTo>
                  <a:cubicBezTo>
                    <a:pt x="10" y="631"/>
                    <a:pt x="0" y="566"/>
                    <a:pt x="0" y="497"/>
                  </a:cubicBezTo>
                  <a:cubicBezTo>
                    <a:pt x="0" y="427"/>
                    <a:pt x="10" y="362"/>
                    <a:pt x="29" y="301"/>
                  </a:cubicBezTo>
                  <a:close/>
                  <a:moveTo>
                    <a:pt x="188" y="650"/>
                  </a:moveTo>
                  <a:cubicBezTo>
                    <a:pt x="203" y="695"/>
                    <a:pt x="224" y="732"/>
                    <a:pt x="251" y="762"/>
                  </a:cubicBezTo>
                  <a:cubicBezTo>
                    <a:pt x="278" y="792"/>
                    <a:pt x="310" y="815"/>
                    <a:pt x="346" y="831"/>
                  </a:cubicBezTo>
                  <a:cubicBezTo>
                    <a:pt x="382" y="847"/>
                    <a:pt x="420" y="854"/>
                    <a:pt x="460" y="854"/>
                  </a:cubicBezTo>
                  <a:cubicBezTo>
                    <a:pt x="501" y="854"/>
                    <a:pt x="539" y="847"/>
                    <a:pt x="575" y="831"/>
                  </a:cubicBezTo>
                  <a:cubicBezTo>
                    <a:pt x="611" y="815"/>
                    <a:pt x="643" y="792"/>
                    <a:pt x="669" y="762"/>
                  </a:cubicBezTo>
                  <a:cubicBezTo>
                    <a:pt x="696" y="732"/>
                    <a:pt x="717" y="695"/>
                    <a:pt x="733" y="650"/>
                  </a:cubicBezTo>
                  <a:cubicBezTo>
                    <a:pt x="748" y="605"/>
                    <a:pt x="756" y="554"/>
                    <a:pt x="756" y="497"/>
                  </a:cubicBezTo>
                  <a:cubicBezTo>
                    <a:pt x="756" y="439"/>
                    <a:pt x="748" y="388"/>
                    <a:pt x="733" y="344"/>
                  </a:cubicBezTo>
                  <a:cubicBezTo>
                    <a:pt x="717" y="299"/>
                    <a:pt x="696" y="261"/>
                    <a:pt x="669" y="231"/>
                  </a:cubicBezTo>
                  <a:cubicBezTo>
                    <a:pt x="643" y="200"/>
                    <a:pt x="611" y="177"/>
                    <a:pt x="575" y="161"/>
                  </a:cubicBezTo>
                  <a:cubicBezTo>
                    <a:pt x="539" y="145"/>
                    <a:pt x="501" y="137"/>
                    <a:pt x="460" y="137"/>
                  </a:cubicBezTo>
                  <a:cubicBezTo>
                    <a:pt x="420" y="137"/>
                    <a:pt x="382" y="145"/>
                    <a:pt x="346" y="161"/>
                  </a:cubicBezTo>
                  <a:cubicBezTo>
                    <a:pt x="310" y="177"/>
                    <a:pt x="278" y="200"/>
                    <a:pt x="251" y="231"/>
                  </a:cubicBezTo>
                  <a:cubicBezTo>
                    <a:pt x="224" y="261"/>
                    <a:pt x="203" y="299"/>
                    <a:pt x="188" y="344"/>
                  </a:cubicBezTo>
                  <a:cubicBezTo>
                    <a:pt x="173" y="388"/>
                    <a:pt x="165" y="439"/>
                    <a:pt x="165" y="497"/>
                  </a:cubicBezTo>
                  <a:cubicBezTo>
                    <a:pt x="165" y="554"/>
                    <a:pt x="173" y="605"/>
                    <a:pt x="188" y="650"/>
                  </a:cubicBezTo>
                  <a:close/>
                </a:path>
              </a:pathLst>
            </a:custGeom>
            <a:solidFill>
              <a:srgbClr val="00B7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9" name="Freeform 8"/>
            <p:cNvSpPr>
              <a:spLocks/>
            </p:cNvSpPr>
            <p:nvPr/>
          </p:nvSpPr>
          <p:spPr bwMode="auto">
            <a:xfrm>
              <a:off x="1811338" y="1335088"/>
              <a:ext cx="133350" cy="95250"/>
            </a:xfrm>
            <a:custGeom>
              <a:avLst/>
              <a:gdLst>
                <a:gd name="T0" fmla="*/ 54 w 84"/>
                <a:gd name="T1" fmla="*/ 60 h 60"/>
                <a:gd name="T2" fmla="*/ 42 w 84"/>
                <a:gd name="T3" fmla="*/ 12 h 60"/>
                <a:gd name="T4" fmla="*/ 42 w 84"/>
                <a:gd name="T5" fmla="*/ 12 h 60"/>
                <a:gd name="T6" fmla="*/ 30 w 84"/>
                <a:gd name="T7" fmla="*/ 60 h 60"/>
                <a:gd name="T8" fmla="*/ 19 w 84"/>
                <a:gd name="T9" fmla="*/ 60 h 60"/>
                <a:gd name="T10" fmla="*/ 0 w 84"/>
                <a:gd name="T11" fmla="*/ 0 h 60"/>
                <a:gd name="T12" fmla="*/ 10 w 84"/>
                <a:gd name="T13" fmla="*/ 0 h 60"/>
                <a:gd name="T14" fmla="*/ 24 w 84"/>
                <a:gd name="T15" fmla="*/ 49 h 60"/>
                <a:gd name="T16" fmla="*/ 24 w 84"/>
                <a:gd name="T17" fmla="*/ 49 h 60"/>
                <a:gd name="T18" fmla="*/ 36 w 84"/>
                <a:gd name="T19" fmla="*/ 0 h 60"/>
                <a:gd name="T20" fmla="*/ 47 w 84"/>
                <a:gd name="T21" fmla="*/ 0 h 60"/>
                <a:gd name="T22" fmla="*/ 60 w 84"/>
                <a:gd name="T23" fmla="*/ 49 h 60"/>
                <a:gd name="T24" fmla="*/ 60 w 84"/>
                <a:gd name="T25" fmla="*/ 49 h 60"/>
                <a:gd name="T26" fmla="*/ 74 w 84"/>
                <a:gd name="T27" fmla="*/ 0 h 60"/>
                <a:gd name="T28" fmla="*/ 84 w 84"/>
                <a:gd name="T29" fmla="*/ 0 h 60"/>
                <a:gd name="T30" fmla="*/ 65 w 84"/>
                <a:gd name="T31" fmla="*/ 60 h 60"/>
                <a:gd name="T32" fmla="*/ 54 w 84"/>
                <a:gd name="T3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4" h="60">
                  <a:moveTo>
                    <a:pt x="54" y="60"/>
                  </a:moveTo>
                  <a:lnTo>
                    <a:pt x="42" y="12"/>
                  </a:lnTo>
                  <a:lnTo>
                    <a:pt x="42" y="12"/>
                  </a:lnTo>
                  <a:lnTo>
                    <a:pt x="30" y="60"/>
                  </a:lnTo>
                  <a:lnTo>
                    <a:pt x="19" y="60"/>
                  </a:lnTo>
                  <a:lnTo>
                    <a:pt x="0" y="0"/>
                  </a:lnTo>
                  <a:lnTo>
                    <a:pt x="10" y="0"/>
                  </a:lnTo>
                  <a:lnTo>
                    <a:pt x="24" y="49"/>
                  </a:lnTo>
                  <a:lnTo>
                    <a:pt x="24" y="49"/>
                  </a:lnTo>
                  <a:lnTo>
                    <a:pt x="36" y="0"/>
                  </a:lnTo>
                  <a:lnTo>
                    <a:pt x="47" y="0"/>
                  </a:lnTo>
                  <a:lnTo>
                    <a:pt x="60" y="49"/>
                  </a:lnTo>
                  <a:lnTo>
                    <a:pt x="60" y="49"/>
                  </a:lnTo>
                  <a:lnTo>
                    <a:pt x="74" y="0"/>
                  </a:lnTo>
                  <a:lnTo>
                    <a:pt x="84" y="0"/>
                  </a:lnTo>
                  <a:lnTo>
                    <a:pt x="65" y="60"/>
                  </a:lnTo>
                  <a:lnTo>
                    <a:pt x="54" y="60"/>
                  </a:lnTo>
                  <a:close/>
                </a:path>
              </a:pathLst>
            </a:custGeom>
            <a:solidFill>
              <a:srgbClr val="00B7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0" name="Freeform 9"/>
            <p:cNvSpPr>
              <a:spLocks/>
            </p:cNvSpPr>
            <p:nvPr/>
          </p:nvSpPr>
          <p:spPr bwMode="auto">
            <a:xfrm>
              <a:off x="2009776" y="1298575"/>
              <a:ext cx="77788" cy="131763"/>
            </a:xfrm>
            <a:custGeom>
              <a:avLst/>
              <a:gdLst>
                <a:gd name="T0" fmla="*/ 156 w 785"/>
                <a:gd name="T1" fmla="*/ 0 h 1310"/>
                <a:gd name="T2" fmla="*/ 156 w 785"/>
                <a:gd name="T3" fmla="*/ 501 h 1310"/>
                <a:gd name="T4" fmla="*/ 160 w 785"/>
                <a:gd name="T5" fmla="*/ 501 h 1310"/>
                <a:gd name="T6" fmla="*/ 211 w 785"/>
                <a:gd name="T7" fmla="*/ 427 h 1310"/>
                <a:gd name="T8" fmla="*/ 286 w 785"/>
                <a:gd name="T9" fmla="*/ 377 h 1310"/>
                <a:gd name="T10" fmla="*/ 372 w 785"/>
                <a:gd name="T11" fmla="*/ 349 h 1310"/>
                <a:gd name="T12" fmla="*/ 459 w 785"/>
                <a:gd name="T13" fmla="*/ 340 h 1310"/>
                <a:gd name="T14" fmla="*/ 615 w 785"/>
                <a:gd name="T15" fmla="*/ 365 h 1310"/>
                <a:gd name="T16" fmla="*/ 716 w 785"/>
                <a:gd name="T17" fmla="*/ 437 h 1310"/>
                <a:gd name="T18" fmla="*/ 770 w 785"/>
                <a:gd name="T19" fmla="*/ 546 h 1310"/>
                <a:gd name="T20" fmla="*/ 785 w 785"/>
                <a:gd name="T21" fmla="*/ 686 h 1310"/>
                <a:gd name="T22" fmla="*/ 785 w 785"/>
                <a:gd name="T23" fmla="*/ 1310 h 1310"/>
                <a:gd name="T24" fmla="*/ 629 w 785"/>
                <a:gd name="T25" fmla="*/ 1310 h 1310"/>
                <a:gd name="T26" fmla="*/ 629 w 785"/>
                <a:gd name="T27" fmla="*/ 668 h 1310"/>
                <a:gd name="T28" fmla="*/ 578 w 785"/>
                <a:gd name="T29" fmla="*/ 529 h 1310"/>
                <a:gd name="T30" fmla="*/ 437 w 785"/>
                <a:gd name="T31" fmla="*/ 477 h 1310"/>
                <a:gd name="T32" fmla="*/ 313 w 785"/>
                <a:gd name="T33" fmla="*/ 499 h 1310"/>
                <a:gd name="T34" fmla="*/ 226 w 785"/>
                <a:gd name="T35" fmla="*/ 562 h 1310"/>
                <a:gd name="T36" fmla="*/ 174 w 785"/>
                <a:gd name="T37" fmla="*/ 656 h 1310"/>
                <a:gd name="T38" fmla="*/ 156 w 785"/>
                <a:gd name="T39" fmla="*/ 774 h 1310"/>
                <a:gd name="T40" fmla="*/ 156 w 785"/>
                <a:gd name="T41" fmla="*/ 1310 h 1310"/>
                <a:gd name="T42" fmla="*/ 0 w 785"/>
                <a:gd name="T43" fmla="*/ 1310 h 1310"/>
                <a:gd name="T44" fmla="*/ 0 w 785"/>
                <a:gd name="T45" fmla="*/ 0 h 1310"/>
                <a:gd name="T46" fmla="*/ 156 w 785"/>
                <a:gd name="T47" fmla="*/ 0 h 1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85" h="1310">
                  <a:moveTo>
                    <a:pt x="156" y="0"/>
                  </a:moveTo>
                  <a:cubicBezTo>
                    <a:pt x="156" y="501"/>
                    <a:pt x="156" y="501"/>
                    <a:pt x="156" y="501"/>
                  </a:cubicBezTo>
                  <a:cubicBezTo>
                    <a:pt x="160" y="501"/>
                    <a:pt x="160" y="501"/>
                    <a:pt x="160" y="501"/>
                  </a:cubicBezTo>
                  <a:cubicBezTo>
                    <a:pt x="172" y="472"/>
                    <a:pt x="189" y="447"/>
                    <a:pt x="211" y="427"/>
                  </a:cubicBezTo>
                  <a:cubicBezTo>
                    <a:pt x="233" y="407"/>
                    <a:pt x="258" y="390"/>
                    <a:pt x="286" y="377"/>
                  </a:cubicBezTo>
                  <a:cubicBezTo>
                    <a:pt x="313" y="364"/>
                    <a:pt x="342" y="355"/>
                    <a:pt x="372" y="349"/>
                  </a:cubicBezTo>
                  <a:cubicBezTo>
                    <a:pt x="402" y="343"/>
                    <a:pt x="431" y="340"/>
                    <a:pt x="459" y="340"/>
                  </a:cubicBezTo>
                  <a:cubicBezTo>
                    <a:pt x="521" y="340"/>
                    <a:pt x="573" y="348"/>
                    <a:pt x="615" y="365"/>
                  </a:cubicBezTo>
                  <a:cubicBezTo>
                    <a:pt x="656" y="382"/>
                    <a:pt x="690" y="406"/>
                    <a:pt x="716" y="437"/>
                  </a:cubicBezTo>
                  <a:cubicBezTo>
                    <a:pt x="741" y="467"/>
                    <a:pt x="759" y="504"/>
                    <a:pt x="770" y="546"/>
                  </a:cubicBezTo>
                  <a:cubicBezTo>
                    <a:pt x="780" y="588"/>
                    <a:pt x="785" y="635"/>
                    <a:pt x="785" y="686"/>
                  </a:cubicBezTo>
                  <a:cubicBezTo>
                    <a:pt x="785" y="1310"/>
                    <a:pt x="785" y="1310"/>
                    <a:pt x="785" y="1310"/>
                  </a:cubicBezTo>
                  <a:cubicBezTo>
                    <a:pt x="629" y="1310"/>
                    <a:pt x="629" y="1310"/>
                    <a:pt x="629" y="1310"/>
                  </a:cubicBezTo>
                  <a:cubicBezTo>
                    <a:pt x="629" y="668"/>
                    <a:pt x="629" y="668"/>
                    <a:pt x="629" y="668"/>
                  </a:cubicBezTo>
                  <a:cubicBezTo>
                    <a:pt x="629" y="609"/>
                    <a:pt x="612" y="563"/>
                    <a:pt x="578" y="529"/>
                  </a:cubicBezTo>
                  <a:cubicBezTo>
                    <a:pt x="544" y="494"/>
                    <a:pt x="497" y="477"/>
                    <a:pt x="437" y="477"/>
                  </a:cubicBezTo>
                  <a:cubicBezTo>
                    <a:pt x="389" y="477"/>
                    <a:pt x="348" y="484"/>
                    <a:pt x="313" y="499"/>
                  </a:cubicBezTo>
                  <a:cubicBezTo>
                    <a:pt x="278" y="514"/>
                    <a:pt x="249" y="535"/>
                    <a:pt x="226" y="562"/>
                  </a:cubicBezTo>
                  <a:cubicBezTo>
                    <a:pt x="203" y="588"/>
                    <a:pt x="185" y="620"/>
                    <a:pt x="174" y="656"/>
                  </a:cubicBezTo>
                  <a:cubicBezTo>
                    <a:pt x="162" y="692"/>
                    <a:pt x="156" y="732"/>
                    <a:pt x="156" y="774"/>
                  </a:cubicBezTo>
                  <a:cubicBezTo>
                    <a:pt x="156" y="1310"/>
                    <a:pt x="156" y="1310"/>
                    <a:pt x="156" y="1310"/>
                  </a:cubicBezTo>
                  <a:cubicBezTo>
                    <a:pt x="0" y="1310"/>
                    <a:pt x="0" y="1310"/>
                    <a:pt x="0" y="131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56" y="0"/>
                  </a:lnTo>
                  <a:close/>
                </a:path>
              </a:pathLst>
            </a:custGeom>
            <a:solidFill>
              <a:srgbClr val="00B7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1" name="Freeform 10"/>
            <p:cNvSpPr>
              <a:spLocks noEditPoints="1"/>
            </p:cNvSpPr>
            <p:nvPr/>
          </p:nvSpPr>
          <p:spPr bwMode="auto">
            <a:xfrm>
              <a:off x="2106613" y="1333500"/>
              <a:ext cx="90488" cy="98425"/>
            </a:xfrm>
            <a:custGeom>
              <a:avLst/>
              <a:gdLst>
                <a:gd name="T0" fmla="*/ 780 w 892"/>
                <a:gd name="T1" fmla="*/ 990 h 990"/>
                <a:gd name="T2" fmla="*/ 684 w 892"/>
                <a:gd name="T3" fmla="*/ 956 h 990"/>
                <a:gd name="T4" fmla="*/ 648 w 892"/>
                <a:gd name="T5" fmla="*/ 845 h 990"/>
                <a:gd name="T6" fmla="*/ 498 w 892"/>
                <a:gd name="T7" fmla="*/ 956 h 990"/>
                <a:gd name="T8" fmla="*/ 314 w 892"/>
                <a:gd name="T9" fmla="*/ 990 h 990"/>
                <a:gd name="T10" fmla="*/ 193 w 892"/>
                <a:gd name="T11" fmla="*/ 976 h 990"/>
                <a:gd name="T12" fmla="*/ 93 w 892"/>
                <a:gd name="T13" fmla="*/ 931 h 990"/>
                <a:gd name="T14" fmla="*/ 25 w 892"/>
                <a:gd name="T15" fmla="*/ 848 h 990"/>
                <a:gd name="T16" fmla="*/ 0 w 892"/>
                <a:gd name="T17" fmla="*/ 726 h 990"/>
                <a:gd name="T18" fmla="*/ 28 w 892"/>
                <a:gd name="T19" fmla="*/ 594 h 990"/>
                <a:gd name="T20" fmla="*/ 100 w 892"/>
                <a:gd name="T21" fmla="*/ 510 h 990"/>
                <a:gd name="T22" fmla="*/ 203 w 892"/>
                <a:gd name="T23" fmla="*/ 462 h 990"/>
                <a:gd name="T24" fmla="*/ 321 w 892"/>
                <a:gd name="T25" fmla="*/ 434 h 990"/>
                <a:gd name="T26" fmla="*/ 443 w 892"/>
                <a:gd name="T27" fmla="*/ 415 h 990"/>
                <a:gd name="T28" fmla="*/ 545 w 892"/>
                <a:gd name="T29" fmla="*/ 397 h 990"/>
                <a:gd name="T30" fmla="*/ 615 w 892"/>
                <a:gd name="T31" fmla="*/ 362 h 990"/>
                <a:gd name="T32" fmla="*/ 640 w 892"/>
                <a:gd name="T33" fmla="*/ 295 h 990"/>
                <a:gd name="T34" fmla="*/ 621 w 892"/>
                <a:gd name="T35" fmla="*/ 212 h 990"/>
                <a:gd name="T36" fmla="*/ 572 w 892"/>
                <a:gd name="T37" fmla="*/ 165 h 990"/>
                <a:gd name="T38" fmla="*/ 504 w 892"/>
                <a:gd name="T39" fmla="*/ 143 h 990"/>
                <a:gd name="T40" fmla="*/ 429 w 892"/>
                <a:gd name="T41" fmla="*/ 137 h 990"/>
                <a:gd name="T42" fmla="*/ 264 w 892"/>
                <a:gd name="T43" fmla="*/ 175 h 990"/>
                <a:gd name="T44" fmla="*/ 193 w 892"/>
                <a:gd name="T45" fmla="*/ 317 h 990"/>
                <a:gd name="T46" fmla="*/ 37 w 892"/>
                <a:gd name="T47" fmla="*/ 317 h 990"/>
                <a:gd name="T48" fmla="*/ 74 w 892"/>
                <a:gd name="T49" fmla="*/ 168 h 990"/>
                <a:gd name="T50" fmla="*/ 162 w 892"/>
                <a:gd name="T51" fmla="*/ 70 h 990"/>
                <a:gd name="T52" fmla="*/ 288 w 892"/>
                <a:gd name="T53" fmla="*/ 16 h 990"/>
                <a:gd name="T54" fmla="*/ 439 w 892"/>
                <a:gd name="T55" fmla="*/ 0 h 990"/>
                <a:gd name="T56" fmla="*/ 566 w 892"/>
                <a:gd name="T57" fmla="*/ 9 h 990"/>
                <a:gd name="T58" fmla="*/ 681 w 892"/>
                <a:gd name="T59" fmla="*/ 46 h 990"/>
                <a:gd name="T60" fmla="*/ 763 w 892"/>
                <a:gd name="T61" fmla="*/ 126 h 990"/>
                <a:gd name="T62" fmla="*/ 795 w 892"/>
                <a:gd name="T63" fmla="*/ 260 h 990"/>
                <a:gd name="T64" fmla="*/ 795 w 892"/>
                <a:gd name="T65" fmla="*/ 748 h 990"/>
                <a:gd name="T66" fmla="*/ 801 w 892"/>
                <a:gd name="T67" fmla="*/ 829 h 990"/>
                <a:gd name="T68" fmla="*/ 844 w 892"/>
                <a:gd name="T69" fmla="*/ 854 h 990"/>
                <a:gd name="T70" fmla="*/ 892 w 892"/>
                <a:gd name="T71" fmla="*/ 845 h 990"/>
                <a:gd name="T72" fmla="*/ 892 w 892"/>
                <a:gd name="T73" fmla="*/ 966 h 990"/>
                <a:gd name="T74" fmla="*/ 780 w 892"/>
                <a:gd name="T75" fmla="*/ 990 h 990"/>
                <a:gd name="T76" fmla="*/ 562 w 892"/>
                <a:gd name="T77" fmla="*/ 512 h 990"/>
                <a:gd name="T78" fmla="*/ 462 w 892"/>
                <a:gd name="T79" fmla="*/ 529 h 990"/>
                <a:gd name="T80" fmla="*/ 356 w 892"/>
                <a:gd name="T81" fmla="*/ 543 h 990"/>
                <a:gd name="T82" fmla="*/ 261 w 892"/>
                <a:gd name="T83" fmla="*/ 570 h 990"/>
                <a:gd name="T84" fmla="*/ 192 w 892"/>
                <a:gd name="T85" fmla="*/ 622 h 990"/>
                <a:gd name="T86" fmla="*/ 165 w 892"/>
                <a:gd name="T87" fmla="*/ 715 h 990"/>
                <a:gd name="T88" fmla="*/ 181 w 892"/>
                <a:gd name="T89" fmla="*/ 780 h 990"/>
                <a:gd name="T90" fmla="*/ 221 w 892"/>
                <a:gd name="T91" fmla="*/ 823 h 990"/>
                <a:gd name="T92" fmla="*/ 280 w 892"/>
                <a:gd name="T93" fmla="*/ 847 h 990"/>
                <a:gd name="T94" fmla="*/ 349 w 892"/>
                <a:gd name="T95" fmla="*/ 854 h 990"/>
                <a:gd name="T96" fmla="*/ 481 w 892"/>
                <a:gd name="T97" fmla="*/ 833 h 990"/>
                <a:gd name="T98" fmla="*/ 571 w 892"/>
                <a:gd name="T99" fmla="*/ 780 h 990"/>
                <a:gd name="T100" fmla="*/ 622 w 892"/>
                <a:gd name="T101" fmla="*/ 710 h 990"/>
                <a:gd name="T102" fmla="*/ 639 w 892"/>
                <a:gd name="T103" fmla="*/ 640 h 990"/>
                <a:gd name="T104" fmla="*/ 639 w 892"/>
                <a:gd name="T105" fmla="*/ 480 h 990"/>
                <a:gd name="T106" fmla="*/ 562 w 892"/>
                <a:gd name="T107" fmla="*/ 512 h 9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892" h="990">
                  <a:moveTo>
                    <a:pt x="780" y="990"/>
                  </a:moveTo>
                  <a:cubicBezTo>
                    <a:pt x="740" y="990"/>
                    <a:pt x="707" y="979"/>
                    <a:pt x="684" y="956"/>
                  </a:cubicBezTo>
                  <a:cubicBezTo>
                    <a:pt x="660" y="934"/>
                    <a:pt x="648" y="897"/>
                    <a:pt x="648" y="845"/>
                  </a:cubicBezTo>
                  <a:cubicBezTo>
                    <a:pt x="605" y="897"/>
                    <a:pt x="555" y="934"/>
                    <a:pt x="498" y="956"/>
                  </a:cubicBezTo>
                  <a:cubicBezTo>
                    <a:pt x="441" y="979"/>
                    <a:pt x="380" y="990"/>
                    <a:pt x="314" y="990"/>
                  </a:cubicBezTo>
                  <a:cubicBezTo>
                    <a:pt x="271" y="990"/>
                    <a:pt x="231" y="986"/>
                    <a:pt x="193" y="976"/>
                  </a:cubicBezTo>
                  <a:cubicBezTo>
                    <a:pt x="155" y="967"/>
                    <a:pt x="122" y="952"/>
                    <a:pt x="93" y="931"/>
                  </a:cubicBezTo>
                  <a:cubicBezTo>
                    <a:pt x="64" y="909"/>
                    <a:pt x="41" y="882"/>
                    <a:pt x="25" y="848"/>
                  </a:cubicBezTo>
                  <a:cubicBezTo>
                    <a:pt x="8" y="814"/>
                    <a:pt x="0" y="774"/>
                    <a:pt x="0" y="726"/>
                  </a:cubicBezTo>
                  <a:cubicBezTo>
                    <a:pt x="0" y="672"/>
                    <a:pt x="9" y="628"/>
                    <a:pt x="28" y="594"/>
                  </a:cubicBezTo>
                  <a:cubicBezTo>
                    <a:pt x="46" y="560"/>
                    <a:pt x="70" y="532"/>
                    <a:pt x="100" y="510"/>
                  </a:cubicBezTo>
                  <a:cubicBezTo>
                    <a:pt x="130" y="489"/>
                    <a:pt x="164" y="473"/>
                    <a:pt x="203" y="462"/>
                  </a:cubicBezTo>
                  <a:cubicBezTo>
                    <a:pt x="241" y="451"/>
                    <a:pt x="281" y="442"/>
                    <a:pt x="321" y="434"/>
                  </a:cubicBezTo>
                  <a:cubicBezTo>
                    <a:pt x="364" y="426"/>
                    <a:pt x="405" y="419"/>
                    <a:pt x="443" y="415"/>
                  </a:cubicBezTo>
                  <a:cubicBezTo>
                    <a:pt x="482" y="411"/>
                    <a:pt x="516" y="405"/>
                    <a:pt x="545" y="397"/>
                  </a:cubicBezTo>
                  <a:cubicBezTo>
                    <a:pt x="574" y="389"/>
                    <a:pt x="598" y="377"/>
                    <a:pt x="615" y="362"/>
                  </a:cubicBezTo>
                  <a:cubicBezTo>
                    <a:pt x="632" y="347"/>
                    <a:pt x="640" y="324"/>
                    <a:pt x="640" y="295"/>
                  </a:cubicBezTo>
                  <a:cubicBezTo>
                    <a:pt x="640" y="261"/>
                    <a:pt x="634" y="233"/>
                    <a:pt x="621" y="212"/>
                  </a:cubicBezTo>
                  <a:cubicBezTo>
                    <a:pt x="608" y="192"/>
                    <a:pt x="592" y="176"/>
                    <a:pt x="572" y="165"/>
                  </a:cubicBezTo>
                  <a:cubicBezTo>
                    <a:pt x="551" y="154"/>
                    <a:pt x="529" y="146"/>
                    <a:pt x="504" y="143"/>
                  </a:cubicBezTo>
                  <a:cubicBezTo>
                    <a:pt x="479" y="139"/>
                    <a:pt x="454" y="137"/>
                    <a:pt x="429" y="137"/>
                  </a:cubicBezTo>
                  <a:cubicBezTo>
                    <a:pt x="363" y="137"/>
                    <a:pt x="308" y="150"/>
                    <a:pt x="264" y="175"/>
                  </a:cubicBezTo>
                  <a:cubicBezTo>
                    <a:pt x="220" y="200"/>
                    <a:pt x="197" y="247"/>
                    <a:pt x="193" y="317"/>
                  </a:cubicBezTo>
                  <a:cubicBezTo>
                    <a:pt x="37" y="317"/>
                    <a:pt x="37" y="317"/>
                    <a:pt x="37" y="317"/>
                  </a:cubicBezTo>
                  <a:cubicBezTo>
                    <a:pt x="39" y="258"/>
                    <a:pt x="52" y="209"/>
                    <a:pt x="74" y="168"/>
                  </a:cubicBezTo>
                  <a:cubicBezTo>
                    <a:pt x="96" y="128"/>
                    <a:pt x="125" y="95"/>
                    <a:pt x="162" y="70"/>
                  </a:cubicBezTo>
                  <a:cubicBezTo>
                    <a:pt x="198" y="45"/>
                    <a:pt x="241" y="27"/>
                    <a:pt x="288" y="16"/>
                  </a:cubicBezTo>
                  <a:cubicBezTo>
                    <a:pt x="336" y="5"/>
                    <a:pt x="386" y="0"/>
                    <a:pt x="439" y="0"/>
                  </a:cubicBezTo>
                  <a:cubicBezTo>
                    <a:pt x="481" y="0"/>
                    <a:pt x="524" y="3"/>
                    <a:pt x="566" y="9"/>
                  </a:cubicBezTo>
                  <a:cubicBezTo>
                    <a:pt x="608" y="15"/>
                    <a:pt x="647" y="27"/>
                    <a:pt x="681" y="46"/>
                  </a:cubicBezTo>
                  <a:cubicBezTo>
                    <a:pt x="715" y="65"/>
                    <a:pt x="743" y="92"/>
                    <a:pt x="763" y="126"/>
                  </a:cubicBezTo>
                  <a:cubicBezTo>
                    <a:pt x="784" y="160"/>
                    <a:pt x="795" y="205"/>
                    <a:pt x="795" y="260"/>
                  </a:cubicBezTo>
                  <a:cubicBezTo>
                    <a:pt x="795" y="748"/>
                    <a:pt x="795" y="748"/>
                    <a:pt x="795" y="748"/>
                  </a:cubicBezTo>
                  <a:cubicBezTo>
                    <a:pt x="795" y="785"/>
                    <a:pt x="797" y="812"/>
                    <a:pt x="801" y="829"/>
                  </a:cubicBezTo>
                  <a:cubicBezTo>
                    <a:pt x="805" y="846"/>
                    <a:pt x="820" y="854"/>
                    <a:pt x="844" y="854"/>
                  </a:cubicBezTo>
                  <a:cubicBezTo>
                    <a:pt x="858" y="854"/>
                    <a:pt x="873" y="851"/>
                    <a:pt x="892" y="845"/>
                  </a:cubicBezTo>
                  <a:cubicBezTo>
                    <a:pt x="892" y="966"/>
                    <a:pt x="892" y="966"/>
                    <a:pt x="892" y="966"/>
                  </a:cubicBezTo>
                  <a:cubicBezTo>
                    <a:pt x="865" y="982"/>
                    <a:pt x="828" y="990"/>
                    <a:pt x="780" y="990"/>
                  </a:cubicBezTo>
                  <a:close/>
                  <a:moveTo>
                    <a:pt x="562" y="512"/>
                  </a:moveTo>
                  <a:cubicBezTo>
                    <a:pt x="530" y="519"/>
                    <a:pt x="496" y="525"/>
                    <a:pt x="462" y="529"/>
                  </a:cubicBezTo>
                  <a:cubicBezTo>
                    <a:pt x="427" y="533"/>
                    <a:pt x="392" y="538"/>
                    <a:pt x="356" y="543"/>
                  </a:cubicBezTo>
                  <a:cubicBezTo>
                    <a:pt x="321" y="549"/>
                    <a:pt x="289" y="558"/>
                    <a:pt x="261" y="570"/>
                  </a:cubicBezTo>
                  <a:cubicBezTo>
                    <a:pt x="233" y="582"/>
                    <a:pt x="210" y="600"/>
                    <a:pt x="192" y="622"/>
                  </a:cubicBezTo>
                  <a:cubicBezTo>
                    <a:pt x="174" y="645"/>
                    <a:pt x="165" y="676"/>
                    <a:pt x="165" y="715"/>
                  </a:cubicBezTo>
                  <a:cubicBezTo>
                    <a:pt x="165" y="741"/>
                    <a:pt x="171" y="762"/>
                    <a:pt x="181" y="780"/>
                  </a:cubicBezTo>
                  <a:cubicBezTo>
                    <a:pt x="191" y="798"/>
                    <a:pt x="205" y="812"/>
                    <a:pt x="221" y="823"/>
                  </a:cubicBezTo>
                  <a:cubicBezTo>
                    <a:pt x="238" y="834"/>
                    <a:pt x="257" y="842"/>
                    <a:pt x="280" y="847"/>
                  </a:cubicBezTo>
                  <a:cubicBezTo>
                    <a:pt x="303" y="852"/>
                    <a:pt x="326" y="854"/>
                    <a:pt x="349" y="854"/>
                  </a:cubicBezTo>
                  <a:cubicBezTo>
                    <a:pt x="400" y="854"/>
                    <a:pt x="444" y="847"/>
                    <a:pt x="481" y="833"/>
                  </a:cubicBezTo>
                  <a:cubicBezTo>
                    <a:pt x="518" y="819"/>
                    <a:pt x="548" y="802"/>
                    <a:pt x="571" y="780"/>
                  </a:cubicBezTo>
                  <a:cubicBezTo>
                    <a:pt x="594" y="759"/>
                    <a:pt x="611" y="736"/>
                    <a:pt x="622" y="710"/>
                  </a:cubicBezTo>
                  <a:cubicBezTo>
                    <a:pt x="633" y="685"/>
                    <a:pt x="639" y="662"/>
                    <a:pt x="639" y="640"/>
                  </a:cubicBezTo>
                  <a:cubicBezTo>
                    <a:pt x="639" y="480"/>
                    <a:pt x="639" y="480"/>
                    <a:pt x="639" y="480"/>
                  </a:cubicBezTo>
                  <a:cubicBezTo>
                    <a:pt x="619" y="495"/>
                    <a:pt x="593" y="506"/>
                    <a:pt x="562" y="512"/>
                  </a:cubicBezTo>
                  <a:close/>
                </a:path>
              </a:pathLst>
            </a:custGeom>
            <a:solidFill>
              <a:srgbClr val="00B7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2" name="Freeform 11"/>
            <p:cNvSpPr>
              <a:spLocks noEditPoints="1"/>
            </p:cNvSpPr>
            <p:nvPr/>
          </p:nvSpPr>
          <p:spPr bwMode="auto">
            <a:xfrm>
              <a:off x="2211388" y="1333500"/>
              <a:ext cx="90488" cy="133350"/>
            </a:xfrm>
            <a:custGeom>
              <a:avLst/>
              <a:gdLst>
                <a:gd name="T0" fmla="*/ 156 w 899"/>
                <a:gd name="T1" fmla="*/ 22 h 1331"/>
                <a:gd name="T2" fmla="*/ 156 w 899"/>
                <a:gd name="T3" fmla="*/ 150 h 1331"/>
                <a:gd name="T4" fmla="*/ 159 w 899"/>
                <a:gd name="T5" fmla="*/ 150 h 1331"/>
                <a:gd name="T6" fmla="*/ 280 w 899"/>
                <a:gd name="T7" fmla="*/ 35 h 1331"/>
                <a:gd name="T8" fmla="*/ 462 w 899"/>
                <a:gd name="T9" fmla="*/ 0 h 1331"/>
                <a:gd name="T10" fmla="*/ 654 w 899"/>
                <a:gd name="T11" fmla="*/ 40 h 1331"/>
                <a:gd name="T12" fmla="*/ 789 w 899"/>
                <a:gd name="T13" fmla="*/ 149 h 1331"/>
                <a:gd name="T14" fmla="*/ 871 w 899"/>
                <a:gd name="T15" fmla="*/ 308 h 1331"/>
                <a:gd name="T16" fmla="*/ 899 w 899"/>
                <a:gd name="T17" fmla="*/ 499 h 1331"/>
                <a:gd name="T18" fmla="*/ 872 w 899"/>
                <a:gd name="T19" fmla="*/ 689 h 1331"/>
                <a:gd name="T20" fmla="*/ 791 w 899"/>
                <a:gd name="T21" fmla="*/ 846 h 1331"/>
                <a:gd name="T22" fmla="*/ 656 w 899"/>
                <a:gd name="T23" fmla="*/ 952 h 1331"/>
                <a:gd name="T24" fmla="*/ 466 w 899"/>
                <a:gd name="T25" fmla="*/ 990 h 1331"/>
                <a:gd name="T26" fmla="*/ 388 w 899"/>
                <a:gd name="T27" fmla="*/ 983 h 1331"/>
                <a:gd name="T28" fmla="*/ 302 w 899"/>
                <a:gd name="T29" fmla="*/ 959 h 1331"/>
                <a:gd name="T30" fmla="*/ 223 w 899"/>
                <a:gd name="T31" fmla="*/ 914 h 1331"/>
                <a:gd name="T32" fmla="*/ 159 w 899"/>
                <a:gd name="T33" fmla="*/ 843 h 1331"/>
                <a:gd name="T34" fmla="*/ 156 w 899"/>
                <a:gd name="T35" fmla="*/ 843 h 1331"/>
                <a:gd name="T36" fmla="*/ 156 w 899"/>
                <a:gd name="T37" fmla="*/ 1331 h 1331"/>
                <a:gd name="T38" fmla="*/ 0 w 899"/>
                <a:gd name="T39" fmla="*/ 1331 h 1331"/>
                <a:gd name="T40" fmla="*/ 0 w 899"/>
                <a:gd name="T41" fmla="*/ 22 h 1331"/>
                <a:gd name="T42" fmla="*/ 156 w 899"/>
                <a:gd name="T43" fmla="*/ 22 h 1331"/>
                <a:gd name="T44" fmla="*/ 716 w 899"/>
                <a:gd name="T45" fmla="*/ 358 h 1331"/>
                <a:gd name="T46" fmla="*/ 663 w 899"/>
                <a:gd name="T47" fmla="*/ 245 h 1331"/>
                <a:gd name="T48" fmla="*/ 571 w 899"/>
                <a:gd name="T49" fmla="*/ 167 h 1331"/>
                <a:gd name="T50" fmla="*/ 440 w 899"/>
                <a:gd name="T51" fmla="*/ 137 h 1331"/>
                <a:gd name="T52" fmla="*/ 306 w 899"/>
                <a:gd name="T53" fmla="*/ 168 h 1331"/>
                <a:gd name="T54" fmla="*/ 216 w 899"/>
                <a:gd name="T55" fmla="*/ 250 h 1331"/>
                <a:gd name="T56" fmla="*/ 166 w 899"/>
                <a:gd name="T57" fmla="*/ 365 h 1331"/>
                <a:gd name="T58" fmla="*/ 150 w 899"/>
                <a:gd name="T59" fmla="*/ 495 h 1331"/>
                <a:gd name="T60" fmla="*/ 167 w 899"/>
                <a:gd name="T61" fmla="*/ 630 h 1331"/>
                <a:gd name="T62" fmla="*/ 219 w 899"/>
                <a:gd name="T63" fmla="*/ 744 h 1331"/>
                <a:gd name="T64" fmla="*/ 312 w 899"/>
                <a:gd name="T65" fmla="*/ 824 h 1331"/>
                <a:gd name="T66" fmla="*/ 449 w 899"/>
                <a:gd name="T67" fmla="*/ 854 h 1331"/>
                <a:gd name="T68" fmla="*/ 584 w 899"/>
                <a:gd name="T69" fmla="*/ 823 h 1331"/>
                <a:gd name="T70" fmla="*/ 671 w 899"/>
                <a:gd name="T71" fmla="*/ 741 h 1331"/>
                <a:gd name="T72" fmla="*/ 719 w 899"/>
                <a:gd name="T73" fmla="*/ 623 h 1331"/>
                <a:gd name="T74" fmla="*/ 734 w 899"/>
                <a:gd name="T75" fmla="*/ 488 h 1331"/>
                <a:gd name="T76" fmla="*/ 716 w 899"/>
                <a:gd name="T77" fmla="*/ 358 h 1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99" h="1331">
                  <a:moveTo>
                    <a:pt x="156" y="22"/>
                  </a:moveTo>
                  <a:cubicBezTo>
                    <a:pt x="156" y="150"/>
                    <a:pt x="156" y="150"/>
                    <a:pt x="156" y="150"/>
                  </a:cubicBezTo>
                  <a:cubicBezTo>
                    <a:pt x="159" y="150"/>
                    <a:pt x="159" y="150"/>
                    <a:pt x="159" y="150"/>
                  </a:cubicBezTo>
                  <a:cubicBezTo>
                    <a:pt x="185" y="97"/>
                    <a:pt x="225" y="59"/>
                    <a:pt x="280" y="35"/>
                  </a:cubicBezTo>
                  <a:cubicBezTo>
                    <a:pt x="335" y="11"/>
                    <a:pt x="396" y="0"/>
                    <a:pt x="462" y="0"/>
                  </a:cubicBezTo>
                  <a:cubicBezTo>
                    <a:pt x="535" y="0"/>
                    <a:pt x="599" y="13"/>
                    <a:pt x="654" y="40"/>
                  </a:cubicBezTo>
                  <a:cubicBezTo>
                    <a:pt x="708" y="67"/>
                    <a:pt x="753" y="103"/>
                    <a:pt x="789" y="149"/>
                  </a:cubicBezTo>
                  <a:cubicBezTo>
                    <a:pt x="826" y="195"/>
                    <a:pt x="853" y="248"/>
                    <a:pt x="871" y="308"/>
                  </a:cubicBezTo>
                  <a:cubicBezTo>
                    <a:pt x="889" y="368"/>
                    <a:pt x="899" y="431"/>
                    <a:pt x="899" y="499"/>
                  </a:cubicBezTo>
                  <a:cubicBezTo>
                    <a:pt x="899" y="566"/>
                    <a:pt x="890" y="629"/>
                    <a:pt x="872" y="689"/>
                  </a:cubicBezTo>
                  <a:cubicBezTo>
                    <a:pt x="854" y="749"/>
                    <a:pt x="827" y="802"/>
                    <a:pt x="791" y="846"/>
                  </a:cubicBezTo>
                  <a:cubicBezTo>
                    <a:pt x="755" y="891"/>
                    <a:pt x="710" y="926"/>
                    <a:pt x="656" y="952"/>
                  </a:cubicBezTo>
                  <a:cubicBezTo>
                    <a:pt x="601" y="977"/>
                    <a:pt x="538" y="990"/>
                    <a:pt x="466" y="990"/>
                  </a:cubicBezTo>
                  <a:cubicBezTo>
                    <a:pt x="442" y="990"/>
                    <a:pt x="416" y="988"/>
                    <a:pt x="388" y="983"/>
                  </a:cubicBezTo>
                  <a:cubicBezTo>
                    <a:pt x="359" y="978"/>
                    <a:pt x="331" y="970"/>
                    <a:pt x="302" y="959"/>
                  </a:cubicBezTo>
                  <a:cubicBezTo>
                    <a:pt x="274" y="948"/>
                    <a:pt x="248" y="933"/>
                    <a:pt x="223" y="914"/>
                  </a:cubicBezTo>
                  <a:cubicBezTo>
                    <a:pt x="198" y="895"/>
                    <a:pt x="176" y="872"/>
                    <a:pt x="159" y="843"/>
                  </a:cubicBezTo>
                  <a:cubicBezTo>
                    <a:pt x="156" y="843"/>
                    <a:pt x="156" y="843"/>
                    <a:pt x="156" y="843"/>
                  </a:cubicBezTo>
                  <a:cubicBezTo>
                    <a:pt x="156" y="1331"/>
                    <a:pt x="156" y="1331"/>
                    <a:pt x="156" y="1331"/>
                  </a:cubicBezTo>
                  <a:cubicBezTo>
                    <a:pt x="0" y="1331"/>
                    <a:pt x="0" y="1331"/>
                    <a:pt x="0" y="1331"/>
                  </a:cubicBezTo>
                  <a:cubicBezTo>
                    <a:pt x="0" y="22"/>
                    <a:pt x="0" y="22"/>
                    <a:pt x="0" y="22"/>
                  </a:cubicBezTo>
                  <a:lnTo>
                    <a:pt x="156" y="22"/>
                  </a:lnTo>
                  <a:close/>
                  <a:moveTo>
                    <a:pt x="716" y="358"/>
                  </a:moveTo>
                  <a:cubicBezTo>
                    <a:pt x="704" y="316"/>
                    <a:pt x="687" y="278"/>
                    <a:pt x="663" y="245"/>
                  </a:cubicBezTo>
                  <a:cubicBezTo>
                    <a:pt x="639" y="212"/>
                    <a:pt x="608" y="186"/>
                    <a:pt x="571" y="167"/>
                  </a:cubicBezTo>
                  <a:cubicBezTo>
                    <a:pt x="534" y="147"/>
                    <a:pt x="490" y="137"/>
                    <a:pt x="440" y="137"/>
                  </a:cubicBezTo>
                  <a:cubicBezTo>
                    <a:pt x="387" y="137"/>
                    <a:pt x="343" y="148"/>
                    <a:pt x="306" y="168"/>
                  </a:cubicBezTo>
                  <a:cubicBezTo>
                    <a:pt x="269" y="189"/>
                    <a:pt x="239" y="216"/>
                    <a:pt x="216" y="250"/>
                  </a:cubicBezTo>
                  <a:cubicBezTo>
                    <a:pt x="193" y="284"/>
                    <a:pt x="176" y="322"/>
                    <a:pt x="166" y="365"/>
                  </a:cubicBezTo>
                  <a:cubicBezTo>
                    <a:pt x="155" y="407"/>
                    <a:pt x="150" y="451"/>
                    <a:pt x="150" y="495"/>
                  </a:cubicBezTo>
                  <a:cubicBezTo>
                    <a:pt x="150" y="541"/>
                    <a:pt x="156" y="586"/>
                    <a:pt x="167" y="630"/>
                  </a:cubicBezTo>
                  <a:cubicBezTo>
                    <a:pt x="178" y="673"/>
                    <a:pt x="195" y="711"/>
                    <a:pt x="219" y="744"/>
                  </a:cubicBezTo>
                  <a:cubicBezTo>
                    <a:pt x="243" y="777"/>
                    <a:pt x="274" y="804"/>
                    <a:pt x="312" y="824"/>
                  </a:cubicBezTo>
                  <a:cubicBezTo>
                    <a:pt x="349" y="844"/>
                    <a:pt x="395" y="854"/>
                    <a:pt x="449" y="854"/>
                  </a:cubicBezTo>
                  <a:cubicBezTo>
                    <a:pt x="503" y="854"/>
                    <a:pt x="548" y="844"/>
                    <a:pt x="584" y="823"/>
                  </a:cubicBezTo>
                  <a:cubicBezTo>
                    <a:pt x="620" y="802"/>
                    <a:pt x="649" y="775"/>
                    <a:pt x="671" y="741"/>
                  </a:cubicBezTo>
                  <a:cubicBezTo>
                    <a:pt x="693" y="706"/>
                    <a:pt x="709" y="667"/>
                    <a:pt x="719" y="623"/>
                  </a:cubicBezTo>
                  <a:cubicBezTo>
                    <a:pt x="729" y="579"/>
                    <a:pt x="734" y="534"/>
                    <a:pt x="734" y="488"/>
                  </a:cubicBezTo>
                  <a:cubicBezTo>
                    <a:pt x="734" y="444"/>
                    <a:pt x="728" y="400"/>
                    <a:pt x="716" y="358"/>
                  </a:cubicBezTo>
                  <a:close/>
                </a:path>
              </a:pathLst>
            </a:custGeom>
            <a:solidFill>
              <a:srgbClr val="00B7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3" name="Freeform 12"/>
            <p:cNvSpPr>
              <a:spLocks noEditPoints="1"/>
            </p:cNvSpPr>
            <p:nvPr/>
          </p:nvSpPr>
          <p:spPr bwMode="auto">
            <a:xfrm>
              <a:off x="2320926" y="1333500"/>
              <a:ext cx="90488" cy="133350"/>
            </a:xfrm>
            <a:custGeom>
              <a:avLst/>
              <a:gdLst>
                <a:gd name="T0" fmla="*/ 155 w 898"/>
                <a:gd name="T1" fmla="*/ 22 h 1331"/>
                <a:gd name="T2" fmla="*/ 155 w 898"/>
                <a:gd name="T3" fmla="*/ 150 h 1331"/>
                <a:gd name="T4" fmla="*/ 159 w 898"/>
                <a:gd name="T5" fmla="*/ 150 h 1331"/>
                <a:gd name="T6" fmla="*/ 280 w 898"/>
                <a:gd name="T7" fmla="*/ 35 h 1331"/>
                <a:gd name="T8" fmla="*/ 462 w 898"/>
                <a:gd name="T9" fmla="*/ 0 h 1331"/>
                <a:gd name="T10" fmla="*/ 654 w 898"/>
                <a:gd name="T11" fmla="*/ 40 h 1331"/>
                <a:gd name="T12" fmla="*/ 789 w 898"/>
                <a:gd name="T13" fmla="*/ 149 h 1331"/>
                <a:gd name="T14" fmla="*/ 871 w 898"/>
                <a:gd name="T15" fmla="*/ 308 h 1331"/>
                <a:gd name="T16" fmla="*/ 898 w 898"/>
                <a:gd name="T17" fmla="*/ 499 h 1331"/>
                <a:gd name="T18" fmla="*/ 872 w 898"/>
                <a:gd name="T19" fmla="*/ 689 h 1331"/>
                <a:gd name="T20" fmla="*/ 791 w 898"/>
                <a:gd name="T21" fmla="*/ 846 h 1331"/>
                <a:gd name="T22" fmla="*/ 655 w 898"/>
                <a:gd name="T23" fmla="*/ 952 h 1331"/>
                <a:gd name="T24" fmla="*/ 466 w 898"/>
                <a:gd name="T25" fmla="*/ 990 h 1331"/>
                <a:gd name="T26" fmla="*/ 388 w 898"/>
                <a:gd name="T27" fmla="*/ 983 h 1331"/>
                <a:gd name="T28" fmla="*/ 302 w 898"/>
                <a:gd name="T29" fmla="*/ 959 h 1331"/>
                <a:gd name="T30" fmla="*/ 222 w 898"/>
                <a:gd name="T31" fmla="*/ 914 h 1331"/>
                <a:gd name="T32" fmla="*/ 159 w 898"/>
                <a:gd name="T33" fmla="*/ 843 h 1331"/>
                <a:gd name="T34" fmla="*/ 155 w 898"/>
                <a:gd name="T35" fmla="*/ 843 h 1331"/>
                <a:gd name="T36" fmla="*/ 155 w 898"/>
                <a:gd name="T37" fmla="*/ 1331 h 1331"/>
                <a:gd name="T38" fmla="*/ 0 w 898"/>
                <a:gd name="T39" fmla="*/ 1331 h 1331"/>
                <a:gd name="T40" fmla="*/ 0 w 898"/>
                <a:gd name="T41" fmla="*/ 22 h 1331"/>
                <a:gd name="T42" fmla="*/ 155 w 898"/>
                <a:gd name="T43" fmla="*/ 22 h 1331"/>
                <a:gd name="T44" fmla="*/ 716 w 898"/>
                <a:gd name="T45" fmla="*/ 358 h 1331"/>
                <a:gd name="T46" fmla="*/ 663 w 898"/>
                <a:gd name="T47" fmla="*/ 245 h 1331"/>
                <a:gd name="T48" fmla="*/ 571 w 898"/>
                <a:gd name="T49" fmla="*/ 167 h 1331"/>
                <a:gd name="T50" fmla="*/ 440 w 898"/>
                <a:gd name="T51" fmla="*/ 137 h 1331"/>
                <a:gd name="T52" fmla="*/ 306 w 898"/>
                <a:gd name="T53" fmla="*/ 168 h 1331"/>
                <a:gd name="T54" fmla="*/ 216 w 898"/>
                <a:gd name="T55" fmla="*/ 250 h 1331"/>
                <a:gd name="T56" fmla="*/ 166 w 898"/>
                <a:gd name="T57" fmla="*/ 365 h 1331"/>
                <a:gd name="T58" fmla="*/ 150 w 898"/>
                <a:gd name="T59" fmla="*/ 495 h 1331"/>
                <a:gd name="T60" fmla="*/ 166 w 898"/>
                <a:gd name="T61" fmla="*/ 630 h 1331"/>
                <a:gd name="T62" fmla="*/ 219 w 898"/>
                <a:gd name="T63" fmla="*/ 744 h 1331"/>
                <a:gd name="T64" fmla="*/ 311 w 898"/>
                <a:gd name="T65" fmla="*/ 824 h 1331"/>
                <a:gd name="T66" fmla="*/ 449 w 898"/>
                <a:gd name="T67" fmla="*/ 854 h 1331"/>
                <a:gd name="T68" fmla="*/ 584 w 898"/>
                <a:gd name="T69" fmla="*/ 823 h 1331"/>
                <a:gd name="T70" fmla="*/ 671 w 898"/>
                <a:gd name="T71" fmla="*/ 741 h 1331"/>
                <a:gd name="T72" fmla="*/ 719 w 898"/>
                <a:gd name="T73" fmla="*/ 623 h 1331"/>
                <a:gd name="T74" fmla="*/ 733 w 898"/>
                <a:gd name="T75" fmla="*/ 488 h 1331"/>
                <a:gd name="T76" fmla="*/ 716 w 898"/>
                <a:gd name="T77" fmla="*/ 358 h 1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98" h="1331">
                  <a:moveTo>
                    <a:pt x="155" y="22"/>
                  </a:moveTo>
                  <a:cubicBezTo>
                    <a:pt x="155" y="150"/>
                    <a:pt x="155" y="150"/>
                    <a:pt x="155" y="150"/>
                  </a:cubicBezTo>
                  <a:cubicBezTo>
                    <a:pt x="159" y="150"/>
                    <a:pt x="159" y="150"/>
                    <a:pt x="159" y="150"/>
                  </a:cubicBezTo>
                  <a:cubicBezTo>
                    <a:pt x="185" y="97"/>
                    <a:pt x="225" y="59"/>
                    <a:pt x="280" y="35"/>
                  </a:cubicBezTo>
                  <a:cubicBezTo>
                    <a:pt x="335" y="11"/>
                    <a:pt x="396" y="0"/>
                    <a:pt x="462" y="0"/>
                  </a:cubicBezTo>
                  <a:cubicBezTo>
                    <a:pt x="535" y="0"/>
                    <a:pt x="599" y="13"/>
                    <a:pt x="654" y="40"/>
                  </a:cubicBezTo>
                  <a:cubicBezTo>
                    <a:pt x="708" y="67"/>
                    <a:pt x="753" y="103"/>
                    <a:pt x="789" y="149"/>
                  </a:cubicBezTo>
                  <a:cubicBezTo>
                    <a:pt x="825" y="195"/>
                    <a:pt x="853" y="248"/>
                    <a:pt x="871" y="308"/>
                  </a:cubicBezTo>
                  <a:cubicBezTo>
                    <a:pt x="889" y="368"/>
                    <a:pt x="898" y="431"/>
                    <a:pt x="898" y="499"/>
                  </a:cubicBezTo>
                  <a:cubicBezTo>
                    <a:pt x="898" y="566"/>
                    <a:pt x="890" y="629"/>
                    <a:pt x="872" y="689"/>
                  </a:cubicBezTo>
                  <a:cubicBezTo>
                    <a:pt x="854" y="749"/>
                    <a:pt x="827" y="802"/>
                    <a:pt x="791" y="846"/>
                  </a:cubicBezTo>
                  <a:cubicBezTo>
                    <a:pt x="755" y="891"/>
                    <a:pt x="710" y="926"/>
                    <a:pt x="655" y="952"/>
                  </a:cubicBezTo>
                  <a:cubicBezTo>
                    <a:pt x="601" y="977"/>
                    <a:pt x="538" y="990"/>
                    <a:pt x="466" y="990"/>
                  </a:cubicBezTo>
                  <a:cubicBezTo>
                    <a:pt x="442" y="990"/>
                    <a:pt x="416" y="988"/>
                    <a:pt x="388" y="983"/>
                  </a:cubicBezTo>
                  <a:cubicBezTo>
                    <a:pt x="359" y="978"/>
                    <a:pt x="330" y="970"/>
                    <a:pt x="302" y="959"/>
                  </a:cubicBezTo>
                  <a:cubicBezTo>
                    <a:pt x="274" y="948"/>
                    <a:pt x="247" y="933"/>
                    <a:pt x="222" y="914"/>
                  </a:cubicBezTo>
                  <a:cubicBezTo>
                    <a:pt x="197" y="895"/>
                    <a:pt x="176" y="872"/>
                    <a:pt x="159" y="843"/>
                  </a:cubicBezTo>
                  <a:cubicBezTo>
                    <a:pt x="155" y="843"/>
                    <a:pt x="155" y="843"/>
                    <a:pt x="155" y="843"/>
                  </a:cubicBezTo>
                  <a:cubicBezTo>
                    <a:pt x="155" y="1331"/>
                    <a:pt x="155" y="1331"/>
                    <a:pt x="155" y="1331"/>
                  </a:cubicBezTo>
                  <a:cubicBezTo>
                    <a:pt x="0" y="1331"/>
                    <a:pt x="0" y="1331"/>
                    <a:pt x="0" y="1331"/>
                  </a:cubicBezTo>
                  <a:cubicBezTo>
                    <a:pt x="0" y="22"/>
                    <a:pt x="0" y="22"/>
                    <a:pt x="0" y="22"/>
                  </a:cubicBezTo>
                  <a:lnTo>
                    <a:pt x="155" y="22"/>
                  </a:lnTo>
                  <a:close/>
                  <a:moveTo>
                    <a:pt x="716" y="358"/>
                  </a:moveTo>
                  <a:cubicBezTo>
                    <a:pt x="704" y="316"/>
                    <a:pt x="687" y="278"/>
                    <a:pt x="663" y="245"/>
                  </a:cubicBezTo>
                  <a:cubicBezTo>
                    <a:pt x="639" y="212"/>
                    <a:pt x="608" y="186"/>
                    <a:pt x="571" y="167"/>
                  </a:cubicBezTo>
                  <a:cubicBezTo>
                    <a:pt x="534" y="147"/>
                    <a:pt x="490" y="137"/>
                    <a:pt x="440" y="137"/>
                  </a:cubicBezTo>
                  <a:cubicBezTo>
                    <a:pt x="387" y="137"/>
                    <a:pt x="343" y="148"/>
                    <a:pt x="306" y="168"/>
                  </a:cubicBezTo>
                  <a:cubicBezTo>
                    <a:pt x="269" y="189"/>
                    <a:pt x="239" y="216"/>
                    <a:pt x="216" y="250"/>
                  </a:cubicBezTo>
                  <a:cubicBezTo>
                    <a:pt x="193" y="284"/>
                    <a:pt x="176" y="322"/>
                    <a:pt x="166" y="365"/>
                  </a:cubicBezTo>
                  <a:cubicBezTo>
                    <a:pt x="155" y="407"/>
                    <a:pt x="150" y="451"/>
                    <a:pt x="150" y="495"/>
                  </a:cubicBezTo>
                  <a:cubicBezTo>
                    <a:pt x="150" y="541"/>
                    <a:pt x="155" y="586"/>
                    <a:pt x="166" y="630"/>
                  </a:cubicBezTo>
                  <a:cubicBezTo>
                    <a:pt x="177" y="673"/>
                    <a:pt x="195" y="711"/>
                    <a:pt x="219" y="744"/>
                  </a:cubicBezTo>
                  <a:cubicBezTo>
                    <a:pt x="243" y="777"/>
                    <a:pt x="273" y="804"/>
                    <a:pt x="311" y="824"/>
                  </a:cubicBezTo>
                  <a:cubicBezTo>
                    <a:pt x="349" y="844"/>
                    <a:pt x="395" y="854"/>
                    <a:pt x="449" y="854"/>
                  </a:cubicBezTo>
                  <a:cubicBezTo>
                    <a:pt x="503" y="854"/>
                    <a:pt x="548" y="844"/>
                    <a:pt x="584" y="823"/>
                  </a:cubicBezTo>
                  <a:cubicBezTo>
                    <a:pt x="620" y="802"/>
                    <a:pt x="649" y="775"/>
                    <a:pt x="671" y="741"/>
                  </a:cubicBezTo>
                  <a:cubicBezTo>
                    <a:pt x="693" y="706"/>
                    <a:pt x="709" y="667"/>
                    <a:pt x="719" y="623"/>
                  </a:cubicBezTo>
                  <a:cubicBezTo>
                    <a:pt x="728" y="579"/>
                    <a:pt x="733" y="534"/>
                    <a:pt x="733" y="488"/>
                  </a:cubicBezTo>
                  <a:cubicBezTo>
                    <a:pt x="733" y="444"/>
                    <a:pt x="728" y="400"/>
                    <a:pt x="716" y="358"/>
                  </a:cubicBezTo>
                  <a:close/>
                </a:path>
              </a:pathLst>
            </a:custGeom>
            <a:solidFill>
              <a:srgbClr val="00B7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4" name="Freeform 13"/>
            <p:cNvSpPr>
              <a:spLocks noEditPoints="1"/>
            </p:cNvSpPr>
            <p:nvPr/>
          </p:nvSpPr>
          <p:spPr bwMode="auto">
            <a:xfrm>
              <a:off x="2422526" y="1333500"/>
              <a:ext cx="88900" cy="98425"/>
            </a:xfrm>
            <a:custGeom>
              <a:avLst/>
              <a:gdLst>
                <a:gd name="T0" fmla="*/ 722 w 877"/>
                <a:gd name="T1" fmla="*/ 909 h 990"/>
                <a:gd name="T2" fmla="*/ 454 w 877"/>
                <a:gd name="T3" fmla="*/ 990 h 990"/>
                <a:gd name="T4" fmla="*/ 257 w 877"/>
                <a:gd name="T5" fmla="*/ 954 h 990"/>
                <a:gd name="T6" fmla="*/ 117 w 877"/>
                <a:gd name="T7" fmla="*/ 851 h 990"/>
                <a:gd name="T8" fmla="*/ 32 w 877"/>
                <a:gd name="T9" fmla="*/ 693 h 990"/>
                <a:gd name="T10" fmla="*/ 0 w 877"/>
                <a:gd name="T11" fmla="*/ 493 h 990"/>
                <a:gd name="T12" fmla="*/ 33 w 877"/>
                <a:gd name="T13" fmla="*/ 295 h 990"/>
                <a:gd name="T14" fmla="*/ 125 w 877"/>
                <a:gd name="T15" fmla="*/ 139 h 990"/>
                <a:gd name="T16" fmla="*/ 266 w 877"/>
                <a:gd name="T17" fmla="*/ 36 h 990"/>
                <a:gd name="T18" fmla="*/ 445 w 877"/>
                <a:gd name="T19" fmla="*/ 0 h 990"/>
                <a:gd name="T20" fmla="*/ 655 w 877"/>
                <a:gd name="T21" fmla="*/ 52 h 990"/>
                <a:gd name="T22" fmla="*/ 789 w 877"/>
                <a:gd name="T23" fmla="*/ 185 h 990"/>
                <a:gd name="T24" fmla="*/ 859 w 877"/>
                <a:gd name="T25" fmla="*/ 361 h 990"/>
                <a:gd name="T26" fmla="*/ 875 w 877"/>
                <a:gd name="T27" fmla="*/ 543 h 990"/>
                <a:gd name="T28" fmla="*/ 165 w 877"/>
                <a:gd name="T29" fmla="*/ 543 h 990"/>
                <a:gd name="T30" fmla="*/ 179 w 877"/>
                <a:gd name="T31" fmla="*/ 661 h 990"/>
                <a:gd name="T32" fmla="*/ 232 w 877"/>
                <a:gd name="T33" fmla="*/ 760 h 990"/>
                <a:gd name="T34" fmla="*/ 326 w 877"/>
                <a:gd name="T35" fmla="*/ 829 h 990"/>
                <a:gd name="T36" fmla="*/ 460 w 877"/>
                <a:gd name="T37" fmla="*/ 854 h 990"/>
                <a:gd name="T38" fmla="*/ 622 w 877"/>
                <a:gd name="T39" fmla="*/ 809 h 990"/>
                <a:gd name="T40" fmla="*/ 706 w 877"/>
                <a:gd name="T41" fmla="*/ 669 h 990"/>
                <a:gd name="T42" fmla="*/ 860 w 877"/>
                <a:gd name="T43" fmla="*/ 669 h 990"/>
                <a:gd name="T44" fmla="*/ 722 w 877"/>
                <a:gd name="T45" fmla="*/ 909 h 990"/>
                <a:gd name="T46" fmla="*/ 685 w 877"/>
                <a:gd name="T47" fmla="*/ 300 h 990"/>
                <a:gd name="T48" fmla="*/ 628 w 877"/>
                <a:gd name="T49" fmla="*/ 215 h 990"/>
                <a:gd name="T50" fmla="*/ 543 w 877"/>
                <a:gd name="T51" fmla="*/ 158 h 990"/>
                <a:gd name="T52" fmla="*/ 436 w 877"/>
                <a:gd name="T53" fmla="*/ 137 h 990"/>
                <a:gd name="T54" fmla="*/ 327 w 877"/>
                <a:gd name="T55" fmla="*/ 158 h 990"/>
                <a:gd name="T56" fmla="*/ 244 w 877"/>
                <a:gd name="T57" fmla="*/ 216 h 990"/>
                <a:gd name="T58" fmla="*/ 188 w 877"/>
                <a:gd name="T59" fmla="*/ 301 h 990"/>
                <a:gd name="T60" fmla="*/ 165 w 877"/>
                <a:gd name="T61" fmla="*/ 405 h 990"/>
                <a:gd name="T62" fmla="*/ 709 w 877"/>
                <a:gd name="T63" fmla="*/ 405 h 990"/>
                <a:gd name="T64" fmla="*/ 685 w 877"/>
                <a:gd name="T65" fmla="*/ 300 h 9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77" h="990">
                  <a:moveTo>
                    <a:pt x="722" y="909"/>
                  </a:moveTo>
                  <a:cubicBezTo>
                    <a:pt x="651" y="963"/>
                    <a:pt x="562" y="990"/>
                    <a:pt x="454" y="990"/>
                  </a:cubicBezTo>
                  <a:cubicBezTo>
                    <a:pt x="379" y="990"/>
                    <a:pt x="313" y="978"/>
                    <a:pt x="257" y="954"/>
                  </a:cubicBezTo>
                  <a:cubicBezTo>
                    <a:pt x="202" y="929"/>
                    <a:pt x="155" y="895"/>
                    <a:pt x="117" y="851"/>
                  </a:cubicBezTo>
                  <a:cubicBezTo>
                    <a:pt x="79" y="807"/>
                    <a:pt x="51" y="754"/>
                    <a:pt x="32" y="693"/>
                  </a:cubicBezTo>
                  <a:cubicBezTo>
                    <a:pt x="13" y="632"/>
                    <a:pt x="2" y="565"/>
                    <a:pt x="0" y="493"/>
                  </a:cubicBezTo>
                  <a:cubicBezTo>
                    <a:pt x="0" y="421"/>
                    <a:pt x="11" y="355"/>
                    <a:pt x="33" y="295"/>
                  </a:cubicBezTo>
                  <a:cubicBezTo>
                    <a:pt x="55" y="235"/>
                    <a:pt x="85" y="183"/>
                    <a:pt x="125" y="139"/>
                  </a:cubicBezTo>
                  <a:cubicBezTo>
                    <a:pt x="165" y="95"/>
                    <a:pt x="212" y="61"/>
                    <a:pt x="266" y="36"/>
                  </a:cubicBezTo>
                  <a:cubicBezTo>
                    <a:pt x="321" y="12"/>
                    <a:pt x="380" y="0"/>
                    <a:pt x="445" y="0"/>
                  </a:cubicBezTo>
                  <a:cubicBezTo>
                    <a:pt x="530" y="0"/>
                    <a:pt x="600" y="17"/>
                    <a:pt x="655" y="52"/>
                  </a:cubicBezTo>
                  <a:cubicBezTo>
                    <a:pt x="711" y="87"/>
                    <a:pt x="756" y="131"/>
                    <a:pt x="789" y="185"/>
                  </a:cubicBezTo>
                  <a:cubicBezTo>
                    <a:pt x="823" y="239"/>
                    <a:pt x="846" y="297"/>
                    <a:pt x="859" y="361"/>
                  </a:cubicBezTo>
                  <a:cubicBezTo>
                    <a:pt x="872" y="425"/>
                    <a:pt x="877" y="485"/>
                    <a:pt x="875" y="543"/>
                  </a:cubicBezTo>
                  <a:cubicBezTo>
                    <a:pt x="165" y="543"/>
                    <a:pt x="165" y="543"/>
                    <a:pt x="165" y="543"/>
                  </a:cubicBezTo>
                  <a:cubicBezTo>
                    <a:pt x="163" y="584"/>
                    <a:pt x="168" y="624"/>
                    <a:pt x="179" y="661"/>
                  </a:cubicBezTo>
                  <a:cubicBezTo>
                    <a:pt x="190" y="698"/>
                    <a:pt x="208" y="731"/>
                    <a:pt x="232" y="760"/>
                  </a:cubicBezTo>
                  <a:cubicBezTo>
                    <a:pt x="257" y="789"/>
                    <a:pt x="288" y="812"/>
                    <a:pt x="326" y="829"/>
                  </a:cubicBezTo>
                  <a:cubicBezTo>
                    <a:pt x="364" y="846"/>
                    <a:pt x="409" y="854"/>
                    <a:pt x="460" y="854"/>
                  </a:cubicBezTo>
                  <a:cubicBezTo>
                    <a:pt x="526" y="854"/>
                    <a:pt x="580" y="839"/>
                    <a:pt x="622" y="809"/>
                  </a:cubicBezTo>
                  <a:cubicBezTo>
                    <a:pt x="665" y="778"/>
                    <a:pt x="692" y="732"/>
                    <a:pt x="706" y="669"/>
                  </a:cubicBezTo>
                  <a:cubicBezTo>
                    <a:pt x="860" y="669"/>
                    <a:pt x="860" y="669"/>
                    <a:pt x="860" y="669"/>
                  </a:cubicBezTo>
                  <a:cubicBezTo>
                    <a:pt x="839" y="776"/>
                    <a:pt x="793" y="856"/>
                    <a:pt x="722" y="909"/>
                  </a:cubicBezTo>
                  <a:close/>
                  <a:moveTo>
                    <a:pt x="685" y="300"/>
                  </a:moveTo>
                  <a:cubicBezTo>
                    <a:pt x="671" y="267"/>
                    <a:pt x="652" y="239"/>
                    <a:pt x="628" y="215"/>
                  </a:cubicBezTo>
                  <a:cubicBezTo>
                    <a:pt x="604" y="191"/>
                    <a:pt x="576" y="172"/>
                    <a:pt x="543" y="158"/>
                  </a:cubicBezTo>
                  <a:cubicBezTo>
                    <a:pt x="511" y="144"/>
                    <a:pt x="475" y="137"/>
                    <a:pt x="436" y="137"/>
                  </a:cubicBezTo>
                  <a:cubicBezTo>
                    <a:pt x="396" y="137"/>
                    <a:pt x="359" y="144"/>
                    <a:pt x="327" y="158"/>
                  </a:cubicBezTo>
                  <a:cubicBezTo>
                    <a:pt x="295" y="172"/>
                    <a:pt x="267" y="192"/>
                    <a:pt x="244" y="216"/>
                  </a:cubicBezTo>
                  <a:cubicBezTo>
                    <a:pt x="220" y="241"/>
                    <a:pt x="202" y="269"/>
                    <a:pt x="188" y="301"/>
                  </a:cubicBezTo>
                  <a:cubicBezTo>
                    <a:pt x="175" y="334"/>
                    <a:pt x="167" y="368"/>
                    <a:pt x="165" y="405"/>
                  </a:cubicBezTo>
                  <a:cubicBezTo>
                    <a:pt x="709" y="405"/>
                    <a:pt x="709" y="405"/>
                    <a:pt x="709" y="405"/>
                  </a:cubicBezTo>
                  <a:cubicBezTo>
                    <a:pt x="707" y="368"/>
                    <a:pt x="699" y="333"/>
                    <a:pt x="685" y="300"/>
                  </a:cubicBezTo>
                  <a:close/>
                </a:path>
              </a:pathLst>
            </a:custGeom>
            <a:solidFill>
              <a:srgbClr val="00B7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5" name="Freeform 14"/>
            <p:cNvSpPr>
              <a:spLocks/>
            </p:cNvSpPr>
            <p:nvPr/>
          </p:nvSpPr>
          <p:spPr bwMode="auto">
            <a:xfrm>
              <a:off x="2527301" y="1333500"/>
              <a:ext cx="77788" cy="96838"/>
            </a:xfrm>
            <a:custGeom>
              <a:avLst/>
              <a:gdLst>
                <a:gd name="T0" fmla="*/ 147 w 786"/>
                <a:gd name="T1" fmla="*/ 22 h 970"/>
                <a:gd name="T2" fmla="*/ 147 w 786"/>
                <a:gd name="T3" fmla="*/ 172 h 970"/>
                <a:gd name="T4" fmla="*/ 151 w 786"/>
                <a:gd name="T5" fmla="*/ 172 h 970"/>
                <a:gd name="T6" fmla="*/ 459 w 786"/>
                <a:gd name="T7" fmla="*/ 0 h 970"/>
                <a:gd name="T8" fmla="*/ 615 w 786"/>
                <a:gd name="T9" fmla="*/ 25 h 970"/>
                <a:gd name="T10" fmla="*/ 716 w 786"/>
                <a:gd name="T11" fmla="*/ 97 h 970"/>
                <a:gd name="T12" fmla="*/ 770 w 786"/>
                <a:gd name="T13" fmla="*/ 206 h 970"/>
                <a:gd name="T14" fmla="*/ 786 w 786"/>
                <a:gd name="T15" fmla="*/ 346 h 970"/>
                <a:gd name="T16" fmla="*/ 786 w 786"/>
                <a:gd name="T17" fmla="*/ 970 h 970"/>
                <a:gd name="T18" fmla="*/ 630 w 786"/>
                <a:gd name="T19" fmla="*/ 970 h 970"/>
                <a:gd name="T20" fmla="*/ 630 w 786"/>
                <a:gd name="T21" fmla="*/ 328 h 970"/>
                <a:gd name="T22" fmla="*/ 578 w 786"/>
                <a:gd name="T23" fmla="*/ 189 h 970"/>
                <a:gd name="T24" fmla="*/ 437 w 786"/>
                <a:gd name="T25" fmla="*/ 137 h 970"/>
                <a:gd name="T26" fmla="*/ 313 w 786"/>
                <a:gd name="T27" fmla="*/ 159 h 970"/>
                <a:gd name="T28" fmla="*/ 226 w 786"/>
                <a:gd name="T29" fmla="*/ 222 h 970"/>
                <a:gd name="T30" fmla="*/ 174 w 786"/>
                <a:gd name="T31" fmla="*/ 316 h 970"/>
                <a:gd name="T32" fmla="*/ 156 w 786"/>
                <a:gd name="T33" fmla="*/ 434 h 970"/>
                <a:gd name="T34" fmla="*/ 156 w 786"/>
                <a:gd name="T35" fmla="*/ 970 h 970"/>
                <a:gd name="T36" fmla="*/ 0 w 786"/>
                <a:gd name="T37" fmla="*/ 970 h 970"/>
                <a:gd name="T38" fmla="*/ 0 w 786"/>
                <a:gd name="T39" fmla="*/ 22 h 970"/>
                <a:gd name="T40" fmla="*/ 147 w 786"/>
                <a:gd name="T41" fmla="*/ 22 h 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86" h="970">
                  <a:moveTo>
                    <a:pt x="147" y="22"/>
                  </a:moveTo>
                  <a:cubicBezTo>
                    <a:pt x="147" y="172"/>
                    <a:pt x="147" y="172"/>
                    <a:pt x="147" y="172"/>
                  </a:cubicBezTo>
                  <a:cubicBezTo>
                    <a:pt x="151" y="172"/>
                    <a:pt x="151" y="172"/>
                    <a:pt x="151" y="172"/>
                  </a:cubicBezTo>
                  <a:cubicBezTo>
                    <a:pt x="216" y="57"/>
                    <a:pt x="318" y="0"/>
                    <a:pt x="459" y="0"/>
                  </a:cubicBezTo>
                  <a:cubicBezTo>
                    <a:pt x="521" y="0"/>
                    <a:pt x="573" y="8"/>
                    <a:pt x="615" y="25"/>
                  </a:cubicBezTo>
                  <a:cubicBezTo>
                    <a:pt x="657" y="42"/>
                    <a:pt x="690" y="66"/>
                    <a:pt x="716" y="97"/>
                  </a:cubicBezTo>
                  <a:cubicBezTo>
                    <a:pt x="742" y="127"/>
                    <a:pt x="760" y="164"/>
                    <a:pt x="770" y="206"/>
                  </a:cubicBezTo>
                  <a:cubicBezTo>
                    <a:pt x="780" y="248"/>
                    <a:pt x="786" y="295"/>
                    <a:pt x="786" y="346"/>
                  </a:cubicBezTo>
                  <a:cubicBezTo>
                    <a:pt x="786" y="970"/>
                    <a:pt x="786" y="970"/>
                    <a:pt x="786" y="970"/>
                  </a:cubicBezTo>
                  <a:cubicBezTo>
                    <a:pt x="630" y="970"/>
                    <a:pt x="630" y="970"/>
                    <a:pt x="630" y="970"/>
                  </a:cubicBezTo>
                  <a:cubicBezTo>
                    <a:pt x="630" y="328"/>
                    <a:pt x="630" y="328"/>
                    <a:pt x="630" y="328"/>
                  </a:cubicBezTo>
                  <a:cubicBezTo>
                    <a:pt x="630" y="269"/>
                    <a:pt x="613" y="223"/>
                    <a:pt x="578" y="189"/>
                  </a:cubicBezTo>
                  <a:cubicBezTo>
                    <a:pt x="544" y="154"/>
                    <a:pt x="497" y="137"/>
                    <a:pt x="437" y="137"/>
                  </a:cubicBezTo>
                  <a:cubicBezTo>
                    <a:pt x="389" y="137"/>
                    <a:pt x="348" y="144"/>
                    <a:pt x="313" y="159"/>
                  </a:cubicBezTo>
                  <a:cubicBezTo>
                    <a:pt x="278" y="174"/>
                    <a:pt x="249" y="195"/>
                    <a:pt x="226" y="222"/>
                  </a:cubicBezTo>
                  <a:cubicBezTo>
                    <a:pt x="203" y="248"/>
                    <a:pt x="185" y="280"/>
                    <a:pt x="174" y="316"/>
                  </a:cubicBezTo>
                  <a:cubicBezTo>
                    <a:pt x="162" y="352"/>
                    <a:pt x="156" y="392"/>
                    <a:pt x="156" y="434"/>
                  </a:cubicBezTo>
                  <a:cubicBezTo>
                    <a:pt x="156" y="970"/>
                    <a:pt x="156" y="970"/>
                    <a:pt x="156" y="970"/>
                  </a:cubicBezTo>
                  <a:cubicBezTo>
                    <a:pt x="0" y="970"/>
                    <a:pt x="0" y="970"/>
                    <a:pt x="0" y="970"/>
                  </a:cubicBezTo>
                  <a:cubicBezTo>
                    <a:pt x="0" y="22"/>
                    <a:pt x="0" y="22"/>
                    <a:pt x="0" y="22"/>
                  </a:cubicBezTo>
                  <a:lnTo>
                    <a:pt x="147" y="22"/>
                  </a:lnTo>
                  <a:close/>
                </a:path>
              </a:pathLst>
            </a:custGeom>
            <a:solidFill>
              <a:srgbClr val="00B7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6" name="Freeform 15"/>
            <p:cNvSpPr>
              <a:spLocks/>
            </p:cNvSpPr>
            <p:nvPr/>
          </p:nvSpPr>
          <p:spPr bwMode="auto">
            <a:xfrm>
              <a:off x="2624138" y="1333500"/>
              <a:ext cx="80963" cy="98425"/>
            </a:xfrm>
            <a:custGeom>
              <a:avLst/>
              <a:gdLst>
                <a:gd name="T0" fmla="*/ 180 w 806"/>
                <a:gd name="T1" fmla="*/ 758 h 990"/>
                <a:gd name="T2" fmla="*/ 238 w 806"/>
                <a:gd name="T3" fmla="*/ 815 h 990"/>
                <a:gd name="T4" fmla="*/ 319 w 806"/>
                <a:gd name="T5" fmla="*/ 845 h 990"/>
                <a:gd name="T6" fmla="*/ 411 w 806"/>
                <a:gd name="T7" fmla="*/ 854 h 990"/>
                <a:gd name="T8" fmla="*/ 488 w 806"/>
                <a:gd name="T9" fmla="*/ 849 h 990"/>
                <a:gd name="T10" fmla="*/ 563 w 806"/>
                <a:gd name="T11" fmla="*/ 829 h 990"/>
                <a:gd name="T12" fmla="*/ 619 w 806"/>
                <a:gd name="T13" fmla="*/ 786 h 990"/>
                <a:gd name="T14" fmla="*/ 641 w 806"/>
                <a:gd name="T15" fmla="*/ 713 h 990"/>
                <a:gd name="T16" fmla="*/ 595 w 806"/>
                <a:gd name="T17" fmla="*/ 621 h 990"/>
                <a:gd name="T18" fmla="*/ 480 w 806"/>
                <a:gd name="T19" fmla="*/ 571 h 990"/>
                <a:gd name="T20" fmla="*/ 330 w 806"/>
                <a:gd name="T21" fmla="*/ 536 h 990"/>
                <a:gd name="T22" fmla="*/ 181 w 806"/>
                <a:gd name="T23" fmla="*/ 492 h 990"/>
                <a:gd name="T24" fmla="*/ 66 w 806"/>
                <a:gd name="T25" fmla="*/ 412 h 990"/>
                <a:gd name="T26" fmla="*/ 20 w 806"/>
                <a:gd name="T27" fmla="*/ 269 h 990"/>
                <a:gd name="T28" fmla="*/ 53 w 806"/>
                <a:gd name="T29" fmla="*/ 146 h 990"/>
                <a:gd name="T30" fmla="*/ 135 w 806"/>
                <a:gd name="T31" fmla="*/ 63 h 990"/>
                <a:gd name="T32" fmla="*/ 249 w 806"/>
                <a:gd name="T33" fmla="*/ 15 h 990"/>
                <a:gd name="T34" fmla="*/ 375 w 806"/>
                <a:gd name="T35" fmla="*/ 0 h 990"/>
                <a:gd name="T36" fmla="*/ 523 w 806"/>
                <a:gd name="T37" fmla="*/ 13 h 990"/>
                <a:gd name="T38" fmla="*/ 643 w 806"/>
                <a:gd name="T39" fmla="*/ 61 h 990"/>
                <a:gd name="T40" fmla="*/ 727 w 806"/>
                <a:gd name="T41" fmla="*/ 153 h 990"/>
                <a:gd name="T42" fmla="*/ 763 w 806"/>
                <a:gd name="T43" fmla="*/ 297 h 990"/>
                <a:gd name="T44" fmla="*/ 608 w 806"/>
                <a:gd name="T45" fmla="*/ 297 h 990"/>
                <a:gd name="T46" fmla="*/ 584 w 806"/>
                <a:gd name="T47" fmla="*/ 221 h 990"/>
                <a:gd name="T48" fmla="*/ 532 w 806"/>
                <a:gd name="T49" fmla="*/ 172 h 990"/>
                <a:gd name="T50" fmla="*/ 463 w 806"/>
                <a:gd name="T51" fmla="*/ 145 h 990"/>
                <a:gd name="T52" fmla="*/ 387 w 806"/>
                <a:gd name="T53" fmla="*/ 137 h 990"/>
                <a:gd name="T54" fmla="*/ 317 w 806"/>
                <a:gd name="T55" fmla="*/ 143 h 990"/>
                <a:gd name="T56" fmla="*/ 252 w 806"/>
                <a:gd name="T57" fmla="*/ 162 h 990"/>
                <a:gd name="T58" fmla="*/ 204 w 806"/>
                <a:gd name="T59" fmla="*/ 199 h 990"/>
                <a:gd name="T60" fmla="*/ 186 w 806"/>
                <a:gd name="T61" fmla="*/ 258 h 990"/>
                <a:gd name="T62" fmla="*/ 214 w 806"/>
                <a:gd name="T63" fmla="*/ 325 h 990"/>
                <a:gd name="T64" fmla="*/ 286 w 806"/>
                <a:gd name="T65" fmla="*/ 369 h 990"/>
                <a:gd name="T66" fmla="*/ 386 w 806"/>
                <a:gd name="T67" fmla="*/ 399 h 990"/>
                <a:gd name="T68" fmla="*/ 496 w 806"/>
                <a:gd name="T69" fmla="*/ 423 h 990"/>
                <a:gd name="T70" fmla="*/ 610 w 806"/>
                <a:gd name="T71" fmla="*/ 455 h 990"/>
                <a:gd name="T72" fmla="*/ 709 w 806"/>
                <a:gd name="T73" fmla="*/ 503 h 990"/>
                <a:gd name="T74" fmla="*/ 779 w 806"/>
                <a:gd name="T75" fmla="*/ 579 h 990"/>
                <a:gd name="T76" fmla="*/ 806 w 806"/>
                <a:gd name="T77" fmla="*/ 693 h 990"/>
                <a:gd name="T78" fmla="*/ 770 w 806"/>
                <a:gd name="T79" fmla="*/ 836 h 990"/>
                <a:gd name="T80" fmla="*/ 676 w 806"/>
                <a:gd name="T81" fmla="*/ 928 h 990"/>
                <a:gd name="T82" fmla="*/ 546 w 806"/>
                <a:gd name="T83" fmla="*/ 976 h 990"/>
                <a:gd name="T84" fmla="*/ 402 w 806"/>
                <a:gd name="T85" fmla="*/ 990 h 990"/>
                <a:gd name="T86" fmla="*/ 252 w 806"/>
                <a:gd name="T87" fmla="*/ 974 h 990"/>
                <a:gd name="T88" fmla="*/ 125 w 806"/>
                <a:gd name="T89" fmla="*/ 920 h 990"/>
                <a:gd name="T90" fmla="*/ 37 w 806"/>
                <a:gd name="T91" fmla="*/ 821 h 990"/>
                <a:gd name="T92" fmla="*/ 0 w 806"/>
                <a:gd name="T93" fmla="*/ 671 h 990"/>
                <a:gd name="T94" fmla="*/ 156 w 806"/>
                <a:gd name="T95" fmla="*/ 671 h 990"/>
                <a:gd name="T96" fmla="*/ 180 w 806"/>
                <a:gd name="T97" fmla="*/ 758 h 9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806" h="990">
                  <a:moveTo>
                    <a:pt x="180" y="758"/>
                  </a:moveTo>
                  <a:cubicBezTo>
                    <a:pt x="195" y="782"/>
                    <a:pt x="214" y="801"/>
                    <a:pt x="238" y="815"/>
                  </a:cubicBezTo>
                  <a:cubicBezTo>
                    <a:pt x="262" y="829"/>
                    <a:pt x="289" y="839"/>
                    <a:pt x="319" y="845"/>
                  </a:cubicBezTo>
                  <a:cubicBezTo>
                    <a:pt x="349" y="851"/>
                    <a:pt x="379" y="854"/>
                    <a:pt x="411" y="854"/>
                  </a:cubicBezTo>
                  <a:cubicBezTo>
                    <a:pt x="436" y="854"/>
                    <a:pt x="461" y="853"/>
                    <a:pt x="488" y="849"/>
                  </a:cubicBezTo>
                  <a:cubicBezTo>
                    <a:pt x="515" y="845"/>
                    <a:pt x="540" y="839"/>
                    <a:pt x="563" y="829"/>
                  </a:cubicBezTo>
                  <a:cubicBezTo>
                    <a:pt x="585" y="819"/>
                    <a:pt x="604" y="805"/>
                    <a:pt x="619" y="786"/>
                  </a:cubicBezTo>
                  <a:cubicBezTo>
                    <a:pt x="633" y="767"/>
                    <a:pt x="641" y="743"/>
                    <a:pt x="641" y="713"/>
                  </a:cubicBezTo>
                  <a:cubicBezTo>
                    <a:pt x="641" y="673"/>
                    <a:pt x="625" y="642"/>
                    <a:pt x="595" y="621"/>
                  </a:cubicBezTo>
                  <a:cubicBezTo>
                    <a:pt x="564" y="601"/>
                    <a:pt x="526" y="584"/>
                    <a:pt x="480" y="571"/>
                  </a:cubicBezTo>
                  <a:cubicBezTo>
                    <a:pt x="434" y="558"/>
                    <a:pt x="384" y="547"/>
                    <a:pt x="330" y="536"/>
                  </a:cubicBezTo>
                  <a:cubicBezTo>
                    <a:pt x="277" y="526"/>
                    <a:pt x="227" y="511"/>
                    <a:pt x="181" y="492"/>
                  </a:cubicBezTo>
                  <a:cubicBezTo>
                    <a:pt x="135" y="473"/>
                    <a:pt x="97" y="447"/>
                    <a:pt x="66" y="412"/>
                  </a:cubicBezTo>
                  <a:cubicBezTo>
                    <a:pt x="36" y="378"/>
                    <a:pt x="20" y="330"/>
                    <a:pt x="20" y="269"/>
                  </a:cubicBezTo>
                  <a:cubicBezTo>
                    <a:pt x="20" y="222"/>
                    <a:pt x="31" y="181"/>
                    <a:pt x="53" y="146"/>
                  </a:cubicBezTo>
                  <a:cubicBezTo>
                    <a:pt x="74" y="112"/>
                    <a:pt x="101" y="84"/>
                    <a:pt x="135" y="63"/>
                  </a:cubicBezTo>
                  <a:cubicBezTo>
                    <a:pt x="169" y="41"/>
                    <a:pt x="207" y="26"/>
                    <a:pt x="249" y="15"/>
                  </a:cubicBezTo>
                  <a:cubicBezTo>
                    <a:pt x="291" y="5"/>
                    <a:pt x="333" y="0"/>
                    <a:pt x="375" y="0"/>
                  </a:cubicBezTo>
                  <a:cubicBezTo>
                    <a:pt x="428" y="0"/>
                    <a:pt x="478" y="4"/>
                    <a:pt x="523" y="13"/>
                  </a:cubicBezTo>
                  <a:cubicBezTo>
                    <a:pt x="568" y="22"/>
                    <a:pt x="608" y="38"/>
                    <a:pt x="643" y="61"/>
                  </a:cubicBezTo>
                  <a:cubicBezTo>
                    <a:pt x="678" y="84"/>
                    <a:pt x="706" y="114"/>
                    <a:pt x="727" y="153"/>
                  </a:cubicBezTo>
                  <a:cubicBezTo>
                    <a:pt x="748" y="191"/>
                    <a:pt x="760" y="239"/>
                    <a:pt x="763" y="297"/>
                  </a:cubicBezTo>
                  <a:cubicBezTo>
                    <a:pt x="608" y="297"/>
                    <a:pt x="608" y="297"/>
                    <a:pt x="608" y="297"/>
                  </a:cubicBezTo>
                  <a:cubicBezTo>
                    <a:pt x="605" y="266"/>
                    <a:pt x="597" y="241"/>
                    <a:pt x="584" y="221"/>
                  </a:cubicBezTo>
                  <a:cubicBezTo>
                    <a:pt x="570" y="200"/>
                    <a:pt x="553" y="184"/>
                    <a:pt x="532" y="172"/>
                  </a:cubicBezTo>
                  <a:cubicBezTo>
                    <a:pt x="511" y="160"/>
                    <a:pt x="489" y="151"/>
                    <a:pt x="463" y="145"/>
                  </a:cubicBezTo>
                  <a:cubicBezTo>
                    <a:pt x="438" y="140"/>
                    <a:pt x="413" y="137"/>
                    <a:pt x="387" y="137"/>
                  </a:cubicBezTo>
                  <a:cubicBezTo>
                    <a:pt x="364" y="137"/>
                    <a:pt x="341" y="139"/>
                    <a:pt x="317" y="143"/>
                  </a:cubicBezTo>
                  <a:cubicBezTo>
                    <a:pt x="293" y="146"/>
                    <a:pt x="271" y="153"/>
                    <a:pt x="252" y="162"/>
                  </a:cubicBezTo>
                  <a:cubicBezTo>
                    <a:pt x="232" y="171"/>
                    <a:pt x="216" y="183"/>
                    <a:pt x="204" y="199"/>
                  </a:cubicBezTo>
                  <a:cubicBezTo>
                    <a:pt x="192" y="214"/>
                    <a:pt x="186" y="234"/>
                    <a:pt x="186" y="258"/>
                  </a:cubicBezTo>
                  <a:cubicBezTo>
                    <a:pt x="186" y="285"/>
                    <a:pt x="195" y="307"/>
                    <a:pt x="214" y="325"/>
                  </a:cubicBezTo>
                  <a:cubicBezTo>
                    <a:pt x="233" y="343"/>
                    <a:pt x="257" y="358"/>
                    <a:pt x="286" y="369"/>
                  </a:cubicBezTo>
                  <a:cubicBezTo>
                    <a:pt x="316" y="381"/>
                    <a:pt x="349" y="391"/>
                    <a:pt x="386" y="399"/>
                  </a:cubicBezTo>
                  <a:cubicBezTo>
                    <a:pt x="422" y="407"/>
                    <a:pt x="459" y="415"/>
                    <a:pt x="496" y="423"/>
                  </a:cubicBezTo>
                  <a:cubicBezTo>
                    <a:pt x="535" y="432"/>
                    <a:pt x="573" y="442"/>
                    <a:pt x="610" y="455"/>
                  </a:cubicBezTo>
                  <a:cubicBezTo>
                    <a:pt x="648" y="467"/>
                    <a:pt x="681" y="483"/>
                    <a:pt x="709" y="503"/>
                  </a:cubicBezTo>
                  <a:cubicBezTo>
                    <a:pt x="738" y="523"/>
                    <a:pt x="761" y="549"/>
                    <a:pt x="779" y="579"/>
                  </a:cubicBezTo>
                  <a:cubicBezTo>
                    <a:pt x="797" y="610"/>
                    <a:pt x="806" y="648"/>
                    <a:pt x="806" y="693"/>
                  </a:cubicBezTo>
                  <a:cubicBezTo>
                    <a:pt x="806" y="751"/>
                    <a:pt x="794" y="798"/>
                    <a:pt x="770" y="836"/>
                  </a:cubicBezTo>
                  <a:cubicBezTo>
                    <a:pt x="746" y="874"/>
                    <a:pt x="715" y="905"/>
                    <a:pt x="676" y="928"/>
                  </a:cubicBezTo>
                  <a:cubicBezTo>
                    <a:pt x="638" y="951"/>
                    <a:pt x="594" y="967"/>
                    <a:pt x="546" y="976"/>
                  </a:cubicBezTo>
                  <a:cubicBezTo>
                    <a:pt x="498" y="986"/>
                    <a:pt x="450" y="990"/>
                    <a:pt x="402" y="990"/>
                  </a:cubicBezTo>
                  <a:cubicBezTo>
                    <a:pt x="349" y="990"/>
                    <a:pt x="299" y="985"/>
                    <a:pt x="252" y="974"/>
                  </a:cubicBezTo>
                  <a:cubicBezTo>
                    <a:pt x="204" y="963"/>
                    <a:pt x="162" y="945"/>
                    <a:pt x="125" y="920"/>
                  </a:cubicBezTo>
                  <a:cubicBezTo>
                    <a:pt x="88" y="895"/>
                    <a:pt x="59" y="861"/>
                    <a:pt x="37" y="821"/>
                  </a:cubicBezTo>
                  <a:cubicBezTo>
                    <a:pt x="15" y="780"/>
                    <a:pt x="3" y="730"/>
                    <a:pt x="0" y="671"/>
                  </a:cubicBezTo>
                  <a:cubicBezTo>
                    <a:pt x="156" y="671"/>
                    <a:pt x="156" y="671"/>
                    <a:pt x="156" y="671"/>
                  </a:cubicBezTo>
                  <a:cubicBezTo>
                    <a:pt x="157" y="705"/>
                    <a:pt x="165" y="734"/>
                    <a:pt x="180" y="758"/>
                  </a:cubicBezTo>
                  <a:close/>
                </a:path>
              </a:pathLst>
            </a:custGeom>
            <a:solidFill>
              <a:srgbClr val="00B7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7" name="Rectangle 16"/>
            <p:cNvSpPr>
              <a:spLocks noChangeArrowheads="1"/>
            </p:cNvSpPr>
            <p:nvPr/>
          </p:nvSpPr>
          <p:spPr bwMode="auto">
            <a:xfrm>
              <a:off x="2724151" y="1409700"/>
              <a:ext cx="20638" cy="20638"/>
            </a:xfrm>
            <a:prstGeom prst="rect">
              <a:avLst/>
            </a:prstGeom>
            <a:solidFill>
              <a:srgbClr val="00B7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8" name="Rectangle 17"/>
            <p:cNvSpPr>
              <a:spLocks noChangeArrowheads="1"/>
            </p:cNvSpPr>
            <p:nvPr/>
          </p:nvSpPr>
          <p:spPr bwMode="auto">
            <a:xfrm>
              <a:off x="1554163" y="1498600"/>
              <a:ext cx="17463" cy="131763"/>
            </a:xfrm>
            <a:prstGeom prst="rect">
              <a:avLst/>
            </a:prstGeom>
            <a:solidFill>
              <a:srgbClr val="00B7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9" name="Freeform 18"/>
            <p:cNvSpPr>
              <a:spLocks noEditPoints="1"/>
            </p:cNvSpPr>
            <p:nvPr/>
          </p:nvSpPr>
          <p:spPr bwMode="auto">
            <a:xfrm>
              <a:off x="1592263" y="1498600"/>
              <a:ext cx="90488" cy="133350"/>
            </a:xfrm>
            <a:custGeom>
              <a:avLst/>
              <a:gdLst>
                <a:gd name="T0" fmla="*/ 743 w 899"/>
                <a:gd name="T1" fmla="*/ 1310 h 1330"/>
                <a:gd name="T2" fmla="*/ 743 w 899"/>
                <a:gd name="T3" fmla="*/ 1182 h 1330"/>
                <a:gd name="T4" fmla="*/ 740 w 899"/>
                <a:gd name="T5" fmla="*/ 1182 h 1330"/>
                <a:gd name="T6" fmla="*/ 619 w 899"/>
                <a:gd name="T7" fmla="*/ 1295 h 1330"/>
                <a:gd name="T8" fmla="*/ 437 w 899"/>
                <a:gd name="T9" fmla="*/ 1330 h 1330"/>
                <a:gd name="T10" fmla="*/ 245 w 899"/>
                <a:gd name="T11" fmla="*/ 1290 h 1330"/>
                <a:gd name="T12" fmla="*/ 109 w 899"/>
                <a:gd name="T13" fmla="*/ 1182 h 1330"/>
                <a:gd name="T14" fmla="*/ 28 w 899"/>
                <a:gd name="T15" fmla="*/ 1024 h 1330"/>
                <a:gd name="T16" fmla="*/ 0 w 899"/>
                <a:gd name="T17" fmla="*/ 833 h 1330"/>
                <a:gd name="T18" fmla="*/ 27 w 899"/>
                <a:gd name="T19" fmla="*/ 642 h 1330"/>
                <a:gd name="T20" fmla="*/ 108 w 899"/>
                <a:gd name="T21" fmla="*/ 485 h 1330"/>
                <a:gd name="T22" fmla="*/ 243 w 899"/>
                <a:gd name="T23" fmla="*/ 379 h 1330"/>
                <a:gd name="T24" fmla="*/ 433 w 899"/>
                <a:gd name="T25" fmla="*/ 340 h 1330"/>
                <a:gd name="T26" fmla="*/ 512 w 899"/>
                <a:gd name="T27" fmla="*/ 347 h 1330"/>
                <a:gd name="T28" fmla="*/ 597 w 899"/>
                <a:gd name="T29" fmla="*/ 372 h 1330"/>
                <a:gd name="T30" fmla="*/ 676 w 899"/>
                <a:gd name="T31" fmla="*/ 418 h 1330"/>
                <a:gd name="T32" fmla="*/ 740 w 899"/>
                <a:gd name="T33" fmla="*/ 488 h 1330"/>
                <a:gd name="T34" fmla="*/ 743 w 899"/>
                <a:gd name="T35" fmla="*/ 488 h 1330"/>
                <a:gd name="T36" fmla="*/ 743 w 899"/>
                <a:gd name="T37" fmla="*/ 0 h 1330"/>
                <a:gd name="T38" fmla="*/ 899 w 899"/>
                <a:gd name="T39" fmla="*/ 0 h 1330"/>
                <a:gd name="T40" fmla="*/ 899 w 899"/>
                <a:gd name="T41" fmla="*/ 1310 h 1330"/>
                <a:gd name="T42" fmla="*/ 743 w 899"/>
                <a:gd name="T43" fmla="*/ 1310 h 1330"/>
                <a:gd name="T44" fmla="*/ 183 w 899"/>
                <a:gd name="T45" fmla="*/ 973 h 1330"/>
                <a:gd name="T46" fmla="*/ 236 w 899"/>
                <a:gd name="T47" fmla="*/ 1086 h 1330"/>
                <a:gd name="T48" fmla="*/ 328 w 899"/>
                <a:gd name="T49" fmla="*/ 1165 h 1330"/>
                <a:gd name="T50" fmla="*/ 459 w 899"/>
                <a:gd name="T51" fmla="*/ 1195 h 1330"/>
                <a:gd name="T52" fmla="*/ 593 w 899"/>
                <a:gd name="T53" fmla="*/ 1163 h 1330"/>
                <a:gd name="T54" fmla="*/ 683 w 899"/>
                <a:gd name="T55" fmla="*/ 1082 h 1330"/>
                <a:gd name="T56" fmla="*/ 733 w 899"/>
                <a:gd name="T57" fmla="*/ 967 h 1330"/>
                <a:gd name="T58" fmla="*/ 749 w 899"/>
                <a:gd name="T59" fmla="*/ 837 h 1330"/>
                <a:gd name="T60" fmla="*/ 732 w 899"/>
                <a:gd name="T61" fmla="*/ 702 h 1330"/>
                <a:gd name="T62" fmla="*/ 680 w 899"/>
                <a:gd name="T63" fmla="*/ 587 h 1330"/>
                <a:gd name="T64" fmla="*/ 587 w 899"/>
                <a:gd name="T65" fmla="*/ 508 h 1330"/>
                <a:gd name="T66" fmla="*/ 450 w 899"/>
                <a:gd name="T67" fmla="*/ 477 h 1330"/>
                <a:gd name="T68" fmla="*/ 316 w 899"/>
                <a:gd name="T69" fmla="*/ 508 h 1330"/>
                <a:gd name="T70" fmla="*/ 228 w 899"/>
                <a:gd name="T71" fmla="*/ 591 h 1330"/>
                <a:gd name="T72" fmla="*/ 180 w 899"/>
                <a:gd name="T73" fmla="*/ 708 h 1330"/>
                <a:gd name="T74" fmla="*/ 165 w 899"/>
                <a:gd name="T75" fmla="*/ 844 h 1330"/>
                <a:gd name="T76" fmla="*/ 183 w 899"/>
                <a:gd name="T77" fmla="*/ 973 h 1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99" h="1330">
                  <a:moveTo>
                    <a:pt x="743" y="1310"/>
                  </a:moveTo>
                  <a:cubicBezTo>
                    <a:pt x="743" y="1182"/>
                    <a:pt x="743" y="1182"/>
                    <a:pt x="743" y="1182"/>
                  </a:cubicBezTo>
                  <a:cubicBezTo>
                    <a:pt x="740" y="1182"/>
                    <a:pt x="740" y="1182"/>
                    <a:pt x="740" y="1182"/>
                  </a:cubicBezTo>
                  <a:cubicBezTo>
                    <a:pt x="714" y="1234"/>
                    <a:pt x="674" y="1272"/>
                    <a:pt x="619" y="1295"/>
                  </a:cubicBezTo>
                  <a:cubicBezTo>
                    <a:pt x="563" y="1319"/>
                    <a:pt x="503" y="1330"/>
                    <a:pt x="437" y="1330"/>
                  </a:cubicBezTo>
                  <a:cubicBezTo>
                    <a:pt x="364" y="1330"/>
                    <a:pt x="300" y="1317"/>
                    <a:pt x="245" y="1290"/>
                  </a:cubicBezTo>
                  <a:cubicBezTo>
                    <a:pt x="191" y="1263"/>
                    <a:pt x="146" y="1227"/>
                    <a:pt x="109" y="1182"/>
                  </a:cubicBezTo>
                  <a:cubicBezTo>
                    <a:pt x="73" y="1136"/>
                    <a:pt x="46" y="1084"/>
                    <a:pt x="28" y="1024"/>
                  </a:cubicBezTo>
                  <a:cubicBezTo>
                    <a:pt x="9" y="964"/>
                    <a:pt x="0" y="900"/>
                    <a:pt x="0" y="833"/>
                  </a:cubicBezTo>
                  <a:cubicBezTo>
                    <a:pt x="0" y="766"/>
                    <a:pt x="9" y="702"/>
                    <a:pt x="27" y="642"/>
                  </a:cubicBezTo>
                  <a:cubicBezTo>
                    <a:pt x="45" y="582"/>
                    <a:pt x="72" y="530"/>
                    <a:pt x="108" y="485"/>
                  </a:cubicBezTo>
                  <a:cubicBezTo>
                    <a:pt x="144" y="441"/>
                    <a:pt x="189" y="405"/>
                    <a:pt x="243" y="379"/>
                  </a:cubicBezTo>
                  <a:cubicBezTo>
                    <a:pt x="298" y="353"/>
                    <a:pt x="361" y="340"/>
                    <a:pt x="433" y="340"/>
                  </a:cubicBezTo>
                  <a:cubicBezTo>
                    <a:pt x="458" y="340"/>
                    <a:pt x="484" y="342"/>
                    <a:pt x="512" y="347"/>
                  </a:cubicBezTo>
                  <a:cubicBezTo>
                    <a:pt x="540" y="352"/>
                    <a:pt x="568" y="360"/>
                    <a:pt x="597" y="372"/>
                  </a:cubicBezTo>
                  <a:cubicBezTo>
                    <a:pt x="625" y="383"/>
                    <a:pt x="651" y="399"/>
                    <a:pt x="676" y="418"/>
                  </a:cubicBezTo>
                  <a:cubicBezTo>
                    <a:pt x="701" y="437"/>
                    <a:pt x="722" y="460"/>
                    <a:pt x="740" y="488"/>
                  </a:cubicBezTo>
                  <a:cubicBezTo>
                    <a:pt x="743" y="488"/>
                    <a:pt x="743" y="488"/>
                    <a:pt x="743" y="488"/>
                  </a:cubicBezTo>
                  <a:cubicBezTo>
                    <a:pt x="743" y="0"/>
                    <a:pt x="743" y="0"/>
                    <a:pt x="743" y="0"/>
                  </a:cubicBezTo>
                  <a:cubicBezTo>
                    <a:pt x="899" y="0"/>
                    <a:pt x="899" y="0"/>
                    <a:pt x="899" y="0"/>
                  </a:cubicBezTo>
                  <a:cubicBezTo>
                    <a:pt x="899" y="1310"/>
                    <a:pt x="899" y="1310"/>
                    <a:pt x="899" y="1310"/>
                  </a:cubicBezTo>
                  <a:lnTo>
                    <a:pt x="743" y="1310"/>
                  </a:lnTo>
                  <a:close/>
                  <a:moveTo>
                    <a:pt x="183" y="973"/>
                  </a:moveTo>
                  <a:cubicBezTo>
                    <a:pt x="194" y="1016"/>
                    <a:pt x="212" y="1053"/>
                    <a:pt x="236" y="1086"/>
                  </a:cubicBezTo>
                  <a:cubicBezTo>
                    <a:pt x="260" y="1119"/>
                    <a:pt x="290" y="1146"/>
                    <a:pt x="328" y="1165"/>
                  </a:cubicBezTo>
                  <a:cubicBezTo>
                    <a:pt x="365" y="1185"/>
                    <a:pt x="409" y="1195"/>
                    <a:pt x="459" y="1195"/>
                  </a:cubicBezTo>
                  <a:cubicBezTo>
                    <a:pt x="511" y="1195"/>
                    <a:pt x="556" y="1184"/>
                    <a:pt x="593" y="1163"/>
                  </a:cubicBezTo>
                  <a:cubicBezTo>
                    <a:pt x="630" y="1143"/>
                    <a:pt x="659" y="1115"/>
                    <a:pt x="683" y="1082"/>
                  </a:cubicBezTo>
                  <a:cubicBezTo>
                    <a:pt x="706" y="1048"/>
                    <a:pt x="723" y="1010"/>
                    <a:pt x="733" y="967"/>
                  </a:cubicBezTo>
                  <a:cubicBezTo>
                    <a:pt x="744" y="924"/>
                    <a:pt x="749" y="881"/>
                    <a:pt x="749" y="837"/>
                  </a:cubicBezTo>
                  <a:cubicBezTo>
                    <a:pt x="749" y="790"/>
                    <a:pt x="743" y="745"/>
                    <a:pt x="732" y="702"/>
                  </a:cubicBezTo>
                  <a:cubicBezTo>
                    <a:pt x="721" y="659"/>
                    <a:pt x="704" y="620"/>
                    <a:pt x="680" y="587"/>
                  </a:cubicBezTo>
                  <a:cubicBezTo>
                    <a:pt x="656" y="554"/>
                    <a:pt x="625" y="528"/>
                    <a:pt x="587" y="508"/>
                  </a:cubicBezTo>
                  <a:cubicBezTo>
                    <a:pt x="549" y="487"/>
                    <a:pt x="504" y="477"/>
                    <a:pt x="450" y="477"/>
                  </a:cubicBezTo>
                  <a:cubicBezTo>
                    <a:pt x="397" y="477"/>
                    <a:pt x="353" y="488"/>
                    <a:pt x="316" y="508"/>
                  </a:cubicBezTo>
                  <a:cubicBezTo>
                    <a:pt x="279" y="529"/>
                    <a:pt x="250" y="557"/>
                    <a:pt x="228" y="591"/>
                  </a:cubicBezTo>
                  <a:cubicBezTo>
                    <a:pt x="206" y="625"/>
                    <a:pt x="190" y="664"/>
                    <a:pt x="180" y="708"/>
                  </a:cubicBezTo>
                  <a:cubicBezTo>
                    <a:pt x="170" y="752"/>
                    <a:pt x="165" y="798"/>
                    <a:pt x="165" y="844"/>
                  </a:cubicBezTo>
                  <a:cubicBezTo>
                    <a:pt x="165" y="888"/>
                    <a:pt x="171" y="931"/>
                    <a:pt x="183" y="973"/>
                  </a:cubicBezTo>
                  <a:close/>
                </a:path>
              </a:pathLst>
            </a:custGeom>
            <a:solidFill>
              <a:srgbClr val="00B7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0" name="Freeform 19"/>
            <p:cNvSpPr>
              <a:spLocks noEditPoints="1"/>
            </p:cNvSpPr>
            <p:nvPr/>
          </p:nvSpPr>
          <p:spPr bwMode="auto">
            <a:xfrm>
              <a:off x="1701801" y="1531938"/>
              <a:ext cx="87313" cy="100013"/>
            </a:xfrm>
            <a:custGeom>
              <a:avLst/>
              <a:gdLst>
                <a:gd name="T0" fmla="*/ 723 w 878"/>
                <a:gd name="T1" fmla="*/ 910 h 990"/>
                <a:gd name="T2" fmla="*/ 455 w 878"/>
                <a:gd name="T3" fmla="*/ 990 h 990"/>
                <a:gd name="T4" fmla="*/ 258 w 878"/>
                <a:gd name="T5" fmla="*/ 954 h 990"/>
                <a:gd name="T6" fmla="*/ 118 w 878"/>
                <a:gd name="T7" fmla="*/ 851 h 990"/>
                <a:gd name="T8" fmla="*/ 32 w 878"/>
                <a:gd name="T9" fmla="*/ 693 h 990"/>
                <a:gd name="T10" fmla="*/ 0 w 878"/>
                <a:gd name="T11" fmla="*/ 493 h 990"/>
                <a:gd name="T12" fmla="*/ 33 w 878"/>
                <a:gd name="T13" fmla="*/ 295 h 990"/>
                <a:gd name="T14" fmla="*/ 126 w 878"/>
                <a:gd name="T15" fmla="*/ 139 h 990"/>
                <a:gd name="T16" fmla="*/ 267 w 878"/>
                <a:gd name="T17" fmla="*/ 36 h 990"/>
                <a:gd name="T18" fmla="*/ 446 w 878"/>
                <a:gd name="T19" fmla="*/ 0 h 990"/>
                <a:gd name="T20" fmla="*/ 656 w 878"/>
                <a:gd name="T21" fmla="*/ 52 h 990"/>
                <a:gd name="T22" fmla="*/ 790 w 878"/>
                <a:gd name="T23" fmla="*/ 185 h 990"/>
                <a:gd name="T24" fmla="*/ 860 w 878"/>
                <a:gd name="T25" fmla="*/ 361 h 990"/>
                <a:gd name="T26" fmla="*/ 875 w 878"/>
                <a:gd name="T27" fmla="*/ 543 h 990"/>
                <a:gd name="T28" fmla="*/ 165 w 878"/>
                <a:gd name="T29" fmla="*/ 543 h 990"/>
                <a:gd name="T30" fmla="*/ 180 w 878"/>
                <a:gd name="T31" fmla="*/ 661 h 990"/>
                <a:gd name="T32" fmla="*/ 233 w 878"/>
                <a:gd name="T33" fmla="*/ 760 h 990"/>
                <a:gd name="T34" fmla="*/ 327 w 878"/>
                <a:gd name="T35" fmla="*/ 829 h 990"/>
                <a:gd name="T36" fmla="*/ 461 w 878"/>
                <a:gd name="T37" fmla="*/ 855 h 990"/>
                <a:gd name="T38" fmla="*/ 623 w 878"/>
                <a:gd name="T39" fmla="*/ 809 h 990"/>
                <a:gd name="T40" fmla="*/ 706 w 878"/>
                <a:gd name="T41" fmla="*/ 669 h 990"/>
                <a:gd name="T42" fmla="*/ 861 w 878"/>
                <a:gd name="T43" fmla="*/ 669 h 990"/>
                <a:gd name="T44" fmla="*/ 723 w 878"/>
                <a:gd name="T45" fmla="*/ 910 h 990"/>
                <a:gd name="T46" fmla="*/ 685 w 878"/>
                <a:gd name="T47" fmla="*/ 301 h 990"/>
                <a:gd name="T48" fmla="*/ 628 w 878"/>
                <a:gd name="T49" fmla="*/ 215 h 990"/>
                <a:gd name="T50" fmla="*/ 544 w 878"/>
                <a:gd name="T51" fmla="*/ 158 h 990"/>
                <a:gd name="T52" fmla="*/ 437 w 878"/>
                <a:gd name="T53" fmla="*/ 137 h 990"/>
                <a:gd name="T54" fmla="*/ 328 w 878"/>
                <a:gd name="T55" fmla="*/ 158 h 990"/>
                <a:gd name="T56" fmla="*/ 244 w 878"/>
                <a:gd name="T57" fmla="*/ 216 h 990"/>
                <a:gd name="T58" fmla="*/ 189 w 878"/>
                <a:gd name="T59" fmla="*/ 301 h 990"/>
                <a:gd name="T60" fmla="*/ 165 w 878"/>
                <a:gd name="T61" fmla="*/ 405 h 990"/>
                <a:gd name="T62" fmla="*/ 710 w 878"/>
                <a:gd name="T63" fmla="*/ 405 h 990"/>
                <a:gd name="T64" fmla="*/ 685 w 878"/>
                <a:gd name="T65" fmla="*/ 301 h 9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78" h="990">
                  <a:moveTo>
                    <a:pt x="723" y="910"/>
                  </a:moveTo>
                  <a:cubicBezTo>
                    <a:pt x="652" y="963"/>
                    <a:pt x="563" y="990"/>
                    <a:pt x="455" y="990"/>
                  </a:cubicBezTo>
                  <a:cubicBezTo>
                    <a:pt x="379" y="990"/>
                    <a:pt x="314" y="978"/>
                    <a:pt x="258" y="954"/>
                  </a:cubicBezTo>
                  <a:cubicBezTo>
                    <a:pt x="202" y="929"/>
                    <a:pt x="155" y="895"/>
                    <a:pt x="118" y="851"/>
                  </a:cubicBezTo>
                  <a:cubicBezTo>
                    <a:pt x="80" y="807"/>
                    <a:pt x="51" y="754"/>
                    <a:pt x="32" y="693"/>
                  </a:cubicBezTo>
                  <a:cubicBezTo>
                    <a:pt x="13" y="632"/>
                    <a:pt x="3" y="565"/>
                    <a:pt x="0" y="493"/>
                  </a:cubicBezTo>
                  <a:cubicBezTo>
                    <a:pt x="0" y="421"/>
                    <a:pt x="11" y="355"/>
                    <a:pt x="33" y="295"/>
                  </a:cubicBezTo>
                  <a:cubicBezTo>
                    <a:pt x="55" y="235"/>
                    <a:pt x="86" y="183"/>
                    <a:pt x="126" y="139"/>
                  </a:cubicBezTo>
                  <a:cubicBezTo>
                    <a:pt x="166" y="95"/>
                    <a:pt x="213" y="61"/>
                    <a:pt x="267" y="36"/>
                  </a:cubicBezTo>
                  <a:cubicBezTo>
                    <a:pt x="321" y="12"/>
                    <a:pt x="381" y="0"/>
                    <a:pt x="446" y="0"/>
                  </a:cubicBezTo>
                  <a:cubicBezTo>
                    <a:pt x="530" y="0"/>
                    <a:pt x="600" y="17"/>
                    <a:pt x="656" y="52"/>
                  </a:cubicBezTo>
                  <a:cubicBezTo>
                    <a:pt x="712" y="87"/>
                    <a:pt x="756" y="131"/>
                    <a:pt x="790" y="185"/>
                  </a:cubicBezTo>
                  <a:cubicBezTo>
                    <a:pt x="824" y="239"/>
                    <a:pt x="847" y="297"/>
                    <a:pt x="860" y="361"/>
                  </a:cubicBezTo>
                  <a:cubicBezTo>
                    <a:pt x="872" y="425"/>
                    <a:pt x="878" y="485"/>
                    <a:pt x="875" y="543"/>
                  </a:cubicBezTo>
                  <a:cubicBezTo>
                    <a:pt x="165" y="543"/>
                    <a:pt x="165" y="543"/>
                    <a:pt x="165" y="543"/>
                  </a:cubicBezTo>
                  <a:cubicBezTo>
                    <a:pt x="164" y="584"/>
                    <a:pt x="169" y="624"/>
                    <a:pt x="180" y="661"/>
                  </a:cubicBezTo>
                  <a:cubicBezTo>
                    <a:pt x="191" y="698"/>
                    <a:pt x="209" y="731"/>
                    <a:pt x="233" y="760"/>
                  </a:cubicBezTo>
                  <a:cubicBezTo>
                    <a:pt x="258" y="789"/>
                    <a:pt x="289" y="812"/>
                    <a:pt x="327" y="829"/>
                  </a:cubicBezTo>
                  <a:cubicBezTo>
                    <a:pt x="365" y="846"/>
                    <a:pt x="409" y="855"/>
                    <a:pt x="461" y="855"/>
                  </a:cubicBezTo>
                  <a:cubicBezTo>
                    <a:pt x="527" y="855"/>
                    <a:pt x="581" y="839"/>
                    <a:pt x="623" y="809"/>
                  </a:cubicBezTo>
                  <a:cubicBezTo>
                    <a:pt x="665" y="778"/>
                    <a:pt x="693" y="732"/>
                    <a:pt x="706" y="669"/>
                  </a:cubicBezTo>
                  <a:cubicBezTo>
                    <a:pt x="861" y="669"/>
                    <a:pt x="861" y="669"/>
                    <a:pt x="861" y="669"/>
                  </a:cubicBezTo>
                  <a:cubicBezTo>
                    <a:pt x="840" y="776"/>
                    <a:pt x="794" y="856"/>
                    <a:pt x="723" y="910"/>
                  </a:cubicBezTo>
                  <a:close/>
                  <a:moveTo>
                    <a:pt x="685" y="301"/>
                  </a:moveTo>
                  <a:cubicBezTo>
                    <a:pt x="671" y="267"/>
                    <a:pt x="652" y="239"/>
                    <a:pt x="628" y="215"/>
                  </a:cubicBezTo>
                  <a:cubicBezTo>
                    <a:pt x="605" y="191"/>
                    <a:pt x="576" y="172"/>
                    <a:pt x="544" y="158"/>
                  </a:cubicBezTo>
                  <a:cubicBezTo>
                    <a:pt x="512" y="144"/>
                    <a:pt x="476" y="137"/>
                    <a:pt x="437" y="137"/>
                  </a:cubicBezTo>
                  <a:cubicBezTo>
                    <a:pt x="396" y="137"/>
                    <a:pt x="360" y="144"/>
                    <a:pt x="328" y="158"/>
                  </a:cubicBezTo>
                  <a:cubicBezTo>
                    <a:pt x="295" y="172"/>
                    <a:pt x="267" y="192"/>
                    <a:pt x="244" y="216"/>
                  </a:cubicBezTo>
                  <a:cubicBezTo>
                    <a:pt x="221" y="241"/>
                    <a:pt x="203" y="269"/>
                    <a:pt x="189" y="301"/>
                  </a:cubicBezTo>
                  <a:cubicBezTo>
                    <a:pt x="176" y="334"/>
                    <a:pt x="168" y="368"/>
                    <a:pt x="165" y="405"/>
                  </a:cubicBezTo>
                  <a:cubicBezTo>
                    <a:pt x="710" y="405"/>
                    <a:pt x="710" y="405"/>
                    <a:pt x="710" y="405"/>
                  </a:cubicBezTo>
                  <a:cubicBezTo>
                    <a:pt x="708" y="368"/>
                    <a:pt x="699" y="334"/>
                    <a:pt x="685" y="301"/>
                  </a:cubicBezTo>
                  <a:close/>
                </a:path>
              </a:pathLst>
            </a:custGeom>
            <a:solidFill>
              <a:srgbClr val="00B7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1" name="Freeform 20"/>
            <p:cNvSpPr>
              <a:spLocks/>
            </p:cNvSpPr>
            <p:nvPr/>
          </p:nvSpPr>
          <p:spPr bwMode="auto">
            <a:xfrm>
              <a:off x="1804988" y="1531938"/>
              <a:ext cx="79375" cy="98425"/>
            </a:xfrm>
            <a:custGeom>
              <a:avLst/>
              <a:gdLst>
                <a:gd name="T0" fmla="*/ 147 w 785"/>
                <a:gd name="T1" fmla="*/ 22 h 970"/>
                <a:gd name="T2" fmla="*/ 147 w 785"/>
                <a:gd name="T3" fmla="*/ 172 h 970"/>
                <a:gd name="T4" fmla="*/ 151 w 785"/>
                <a:gd name="T5" fmla="*/ 172 h 970"/>
                <a:gd name="T6" fmla="*/ 459 w 785"/>
                <a:gd name="T7" fmla="*/ 0 h 970"/>
                <a:gd name="T8" fmla="*/ 615 w 785"/>
                <a:gd name="T9" fmla="*/ 25 h 970"/>
                <a:gd name="T10" fmla="*/ 716 w 785"/>
                <a:gd name="T11" fmla="*/ 97 h 970"/>
                <a:gd name="T12" fmla="*/ 770 w 785"/>
                <a:gd name="T13" fmla="*/ 206 h 970"/>
                <a:gd name="T14" fmla="*/ 785 w 785"/>
                <a:gd name="T15" fmla="*/ 346 h 970"/>
                <a:gd name="T16" fmla="*/ 785 w 785"/>
                <a:gd name="T17" fmla="*/ 970 h 970"/>
                <a:gd name="T18" fmla="*/ 629 w 785"/>
                <a:gd name="T19" fmla="*/ 970 h 970"/>
                <a:gd name="T20" fmla="*/ 629 w 785"/>
                <a:gd name="T21" fmla="*/ 328 h 970"/>
                <a:gd name="T22" fmla="*/ 578 w 785"/>
                <a:gd name="T23" fmla="*/ 189 h 970"/>
                <a:gd name="T24" fmla="*/ 437 w 785"/>
                <a:gd name="T25" fmla="*/ 137 h 970"/>
                <a:gd name="T26" fmla="*/ 313 w 785"/>
                <a:gd name="T27" fmla="*/ 159 h 970"/>
                <a:gd name="T28" fmla="*/ 226 w 785"/>
                <a:gd name="T29" fmla="*/ 222 h 970"/>
                <a:gd name="T30" fmla="*/ 173 w 785"/>
                <a:gd name="T31" fmla="*/ 316 h 970"/>
                <a:gd name="T32" fmla="*/ 156 w 785"/>
                <a:gd name="T33" fmla="*/ 434 h 970"/>
                <a:gd name="T34" fmla="*/ 156 w 785"/>
                <a:gd name="T35" fmla="*/ 970 h 970"/>
                <a:gd name="T36" fmla="*/ 0 w 785"/>
                <a:gd name="T37" fmla="*/ 970 h 970"/>
                <a:gd name="T38" fmla="*/ 0 w 785"/>
                <a:gd name="T39" fmla="*/ 22 h 970"/>
                <a:gd name="T40" fmla="*/ 147 w 785"/>
                <a:gd name="T41" fmla="*/ 22 h 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85" h="970">
                  <a:moveTo>
                    <a:pt x="147" y="22"/>
                  </a:moveTo>
                  <a:cubicBezTo>
                    <a:pt x="147" y="172"/>
                    <a:pt x="147" y="172"/>
                    <a:pt x="147" y="172"/>
                  </a:cubicBezTo>
                  <a:cubicBezTo>
                    <a:pt x="151" y="172"/>
                    <a:pt x="151" y="172"/>
                    <a:pt x="151" y="172"/>
                  </a:cubicBezTo>
                  <a:cubicBezTo>
                    <a:pt x="215" y="57"/>
                    <a:pt x="318" y="0"/>
                    <a:pt x="459" y="0"/>
                  </a:cubicBezTo>
                  <a:cubicBezTo>
                    <a:pt x="521" y="0"/>
                    <a:pt x="573" y="8"/>
                    <a:pt x="615" y="25"/>
                  </a:cubicBezTo>
                  <a:cubicBezTo>
                    <a:pt x="656" y="42"/>
                    <a:pt x="690" y="66"/>
                    <a:pt x="716" y="97"/>
                  </a:cubicBezTo>
                  <a:cubicBezTo>
                    <a:pt x="741" y="127"/>
                    <a:pt x="759" y="164"/>
                    <a:pt x="770" y="206"/>
                  </a:cubicBezTo>
                  <a:cubicBezTo>
                    <a:pt x="780" y="248"/>
                    <a:pt x="785" y="295"/>
                    <a:pt x="785" y="346"/>
                  </a:cubicBezTo>
                  <a:cubicBezTo>
                    <a:pt x="785" y="970"/>
                    <a:pt x="785" y="970"/>
                    <a:pt x="785" y="970"/>
                  </a:cubicBezTo>
                  <a:cubicBezTo>
                    <a:pt x="629" y="970"/>
                    <a:pt x="629" y="970"/>
                    <a:pt x="629" y="970"/>
                  </a:cubicBezTo>
                  <a:cubicBezTo>
                    <a:pt x="629" y="328"/>
                    <a:pt x="629" y="328"/>
                    <a:pt x="629" y="328"/>
                  </a:cubicBezTo>
                  <a:cubicBezTo>
                    <a:pt x="629" y="269"/>
                    <a:pt x="612" y="223"/>
                    <a:pt x="578" y="189"/>
                  </a:cubicBezTo>
                  <a:cubicBezTo>
                    <a:pt x="544" y="154"/>
                    <a:pt x="497" y="137"/>
                    <a:pt x="437" y="137"/>
                  </a:cubicBezTo>
                  <a:cubicBezTo>
                    <a:pt x="389" y="137"/>
                    <a:pt x="348" y="145"/>
                    <a:pt x="313" y="159"/>
                  </a:cubicBezTo>
                  <a:cubicBezTo>
                    <a:pt x="278" y="174"/>
                    <a:pt x="249" y="195"/>
                    <a:pt x="226" y="222"/>
                  </a:cubicBezTo>
                  <a:cubicBezTo>
                    <a:pt x="203" y="249"/>
                    <a:pt x="185" y="280"/>
                    <a:pt x="173" y="316"/>
                  </a:cubicBezTo>
                  <a:cubicBezTo>
                    <a:pt x="162" y="352"/>
                    <a:pt x="156" y="392"/>
                    <a:pt x="156" y="434"/>
                  </a:cubicBezTo>
                  <a:cubicBezTo>
                    <a:pt x="156" y="970"/>
                    <a:pt x="156" y="970"/>
                    <a:pt x="156" y="970"/>
                  </a:cubicBezTo>
                  <a:cubicBezTo>
                    <a:pt x="0" y="970"/>
                    <a:pt x="0" y="970"/>
                    <a:pt x="0" y="970"/>
                  </a:cubicBezTo>
                  <a:cubicBezTo>
                    <a:pt x="0" y="22"/>
                    <a:pt x="0" y="22"/>
                    <a:pt x="0" y="22"/>
                  </a:cubicBezTo>
                  <a:lnTo>
                    <a:pt x="147" y="22"/>
                  </a:lnTo>
                  <a:close/>
                </a:path>
              </a:pathLst>
            </a:custGeom>
            <a:solidFill>
              <a:srgbClr val="00B7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2" name="Freeform 21"/>
            <p:cNvSpPr>
              <a:spLocks/>
            </p:cNvSpPr>
            <p:nvPr/>
          </p:nvSpPr>
          <p:spPr bwMode="auto">
            <a:xfrm>
              <a:off x="1898651" y="1506538"/>
              <a:ext cx="50800" cy="123825"/>
            </a:xfrm>
            <a:custGeom>
              <a:avLst/>
              <a:gdLst>
                <a:gd name="T0" fmla="*/ 506 w 506"/>
                <a:gd name="T1" fmla="*/ 285 h 1233"/>
                <a:gd name="T2" fmla="*/ 506 w 506"/>
                <a:gd name="T3" fmla="*/ 422 h 1233"/>
                <a:gd name="T4" fmla="*/ 317 w 506"/>
                <a:gd name="T5" fmla="*/ 422 h 1233"/>
                <a:gd name="T6" fmla="*/ 317 w 506"/>
                <a:gd name="T7" fmla="*/ 1011 h 1233"/>
                <a:gd name="T8" fmla="*/ 321 w 506"/>
                <a:gd name="T9" fmla="*/ 1055 h 1233"/>
                <a:gd name="T10" fmla="*/ 339 w 506"/>
                <a:gd name="T11" fmla="*/ 1081 h 1233"/>
                <a:gd name="T12" fmla="*/ 375 w 506"/>
                <a:gd name="T13" fmla="*/ 1093 h 1233"/>
                <a:gd name="T14" fmla="*/ 434 w 506"/>
                <a:gd name="T15" fmla="*/ 1096 h 1233"/>
                <a:gd name="T16" fmla="*/ 506 w 506"/>
                <a:gd name="T17" fmla="*/ 1096 h 1233"/>
                <a:gd name="T18" fmla="*/ 506 w 506"/>
                <a:gd name="T19" fmla="*/ 1233 h 1233"/>
                <a:gd name="T20" fmla="*/ 387 w 506"/>
                <a:gd name="T21" fmla="*/ 1233 h 1233"/>
                <a:gd name="T22" fmla="*/ 283 w 506"/>
                <a:gd name="T23" fmla="*/ 1225 h 1233"/>
                <a:gd name="T24" fmla="*/ 213 w 506"/>
                <a:gd name="T25" fmla="*/ 1195 h 1233"/>
                <a:gd name="T26" fmla="*/ 174 w 506"/>
                <a:gd name="T27" fmla="*/ 1132 h 1233"/>
                <a:gd name="T28" fmla="*/ 161 w 506"/>
                <a:gd name="T29" fmla="*/ 1026 h 1233"/>
                <a:gd name="T30" fmla="*/ 161 w 506"/>
                <a:gd name="T31" fmla="*/ 422 h 1233"/>
                <a:gd name="T32" fmla="*/ 0 w 506"/>
                <a:gd name="T33" fmla="*/ 422 h 1233"/>
                <a:gd name="T34" fmla="*/ 0 w 506"/>
                <a:gd name="T35" fmla="*/ 285 h 1233"/>
                <a:gd name="T36" fmla="*/ 161 w 506"/>
                <a:gd name="T37" fmla="*/ 285 h 1233"/>
                <a:gd name="T38" fmla="*/ 161 w 506"/>
                <a:gd name="T39" fmla="*/ 0 h 1233"/>
                <a:gd name="T40" fmla="*/ 317 w 506"/>
                <a:gd name="T41" fmla="*/ 0 h 1233"/>
                <a:gd name="T42" fmla="*/ 317 w 506"/>
                <a:gd name="T43" fmla="*/ 285 h 1233"/>
                <a:gd name="T44" fmla="*/ 506 w 506"/>
                <a:gd name="T45" fmla="*/ 285 h 1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06" h="1233">
                  <a:moveTo>
                    <a:pt x="506" y="285"/>
                  </a:moveTo>
                  <a:cubicBezTo>
                    <a:pt x="506" y="422"/>
                    <a:pt x="506" y="422"/>
                    <a:pt x="506" y="422"/>
                  </a:cubicBezTo>
                  <a:cubicBezTo>
                    <a:pt x="317" y="422"/>
                    <a:pt x="317" y="422"/>
                    <a:pt x="317" y="422"/>
                  </a:cubicBezTo>
                  <a:cubicBezTo>
                    <a:pt x="317" y="1011"/>
                    <a:pt x="317" y="1011"/>
                    <a:pt x="317" y="1011"/>
                  </a:cubicBezTo>
                  <a:cubicBezTo>
                    <a:pt x="317" y="1029"/>
                    <a:pt x="318" y="1044"/>
                    <a:pt x="321" y="1055"/>
                  </a:cubicBezTo>
                  <a:cubicBezTo>
                    <a:pt x="325" y="1066"/>
                    <a:pt x="330" y="1075"/>
                    <a:pt x="339" y="1081"/>
                  </a:cubicBezTo>
                  <a:cubicBezTo>
                    <a:pt x="347" y="1087"/>
                    <a:pt x="359" y="1091"/>
                    <a:pt x="375" y="1093"/>
                  </a:cubicBezTo>
                  <a:cubicBezTo>
                    <a:pt x="390" y="1095"/>
                    <a:pt x="410" y="1096"/>
                    <a:pt x="434" y="1096"/>
                  </a:cubicBezTo>
                  <a:cubicBezTo>
                    <a:pt x="506" y="1096"/>
                    <a:pt x="506" y="1096"/>
                    <a:pt x="506" y="1096"/>
                  </a:cubicBezTo>
                  <a:cubicBezTo>
                    <a:pt x="506" y="1233"/>
                    <a:pt x="506" y="1233"/>
                    <a:pt x="506" y="1233"/>
                  </a:cubicBezTo>
                  <a:cubicBezTo>
                    <a:pt x="387" y="1233"/>
                    <a:pt x="387" y="1233"/>
                    <a:pt x="387" y="1233"/>
                  </a:cubicBezTo>
                  <a:cubicBezTo>
                    <a:pt x="346" y="1233"/>
                    <a:pt x="312" y="1230"/>
                    <a:pt x="283" y="1225"/>
                  </a:cubicBezTo>
                  <a:cubicBezTo>
                    <a:pt x="254" y="1219"/>
                    <a:pt x="231" y="1209"/>
                    <a:pt x="213" y="1195"/>
                  </a:cubicBezTo>
                  <a:cubicBezTo>
                    <a:pt x="196" y="1180"/>
                    <a:pt x="182" y="1159"/>
                    <a:pt x="174" y="1132"/>
                  </a:cubicBezTo>
                  <a:cubicBezTo>
                    <a:pt x="165" y="1105"/>
                    <a:pt x="161" y="1070"/>
                    <a:pt x="161" y="1026"/>
                  </a:cubicBezTo>
                  <a:cubicBezTo>
                    <a:pt x="161" y="422"/>
                    <a:pt x="161" y="422"/>
                    <a:pt x="161" y="422"/>
                  </a:cubicBezTo>
                  <a:cubicBezTo>
                    <a:pt x="0" y="422"/>
                    <a:pt x="0" y="422"/>
                    <a:pt x="0" y="422"/>
                  </a:cubicBezTo>
                  <a:cubicBezTo>
                    <a:pt x="0" y="285"/>
                    <a:pt x="0" y="285"/>
                    <a:pt x="0" y="285"/>
                  </a:cubicBezTo>
                  <a:cubicBezTo>
                    <a:pt x="161" y="285"/>
                    <a:pt x="161" y="285"/>
                    <a:pt x="161" y="285"/>
                  </a:cubicBezTo>
                  <a:cubicBezTo>
                    <a:pt x="161" y="0"/>
                    <a:pt x="161" y="0"/>
                    <a:pt x="161" y="0"/>
                  </a:cubicBezTo>
                  <a:cubicBezTo>
                    <a:pt x="317" y="0"/>
                    <a:pt x="317" y="0"/>
                    <a:pt x="317" y="0"/>
                  </a:cubicBezTo>
                  <a:cubicBezTo>
                    <a:pt x="317" y="285"/>
                    <a:pt x="317" y="285"/>
                    <a:pt x="317" y="285"/>
                  </a:cubicBezTo>
                  <a:lnTo>
                    <a:pt x="506" y="285"/>
                  </a:lnTo>
                  <a:close/>
                </a:path>
              </a:pathLst>
            </a:custGeom>
            <a:solidFill>
              <a:srgbClr val="00B7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3" name="Freeform 22"/>
            <p:cNvSpPr>
              <a:spLocks noEditPoints="1"/>
            </p:cNvSpPr>
            <p:nvPr/>
          </p:nvSpPr>
          <p:spPr bwMode="auto">
            <a:xfrm>
              <a:off x="1968501" y="1498600"/>
              <a:ext cx="15875" cy="131763"/>
            </a:xfrm>
            <a:custGeom>
              <a:avLst/>
              <a:gdLst>
                <a:gd name="T0" fmla="*/ 0 w 10"/>
                <a:gd name="T1" fmla="*/ 12 h 83"/>
                <a:gd name="T2" fmla="*/ 0 w 10"/>
                <a:gd name="T3" fmla="*/ 0 h 83"/>
                <a:gd name="T4" fmla="*/ 10 w 10"/>
                <a:gd name="T5" fmla="*/ 0 h 83"/>
                <a:gd name="T6" fmla="*/ 10 w 10"/>
                <a:gd name="T7" fmla="*/ 12 h 83"/>
                <a:gd name="T8" fmla="*/ 0 w 10"/>
                <a:gd name="T9" fmla="*/ 12 h 83"/>
                <a:gd name="T10" fmla="*/ 10 w 10"/>
                <a:gd name="T11" fmla="*/ 23 h 83"/>
                <a:gd name="T12" fmla="*/ 10 w 10"/>
                <a:gd name="T13" fmla="*/ 83 h 83"/>
                <a:gd name="T14" fmla="*/ 0 w 10"/>
                <a:gd name="T15" fmla="*/ 83 h 83"/>
                <a:gd name="T16" fmla="*/ 0 w 10"/>
                <a:gd name="T17" fmla="*/ 23 h 83"/>
                <a:gd name="T18" fmla="*/ 10 w 10"/>
                <a:gd name="T19" fmla="*/ 2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" h="83">
                  <a:moveTo>
                    <a:pt x="0" y="12"/>
                  </a:moveTo>
                  <a:lnTo>
                    <a:pt x="0" y="0"/>
                  </a:lnTo>
                  <a:lnTo>
                    <a:pt x="10" y="0"/>
                  </a:lnTo>
                  <a:lnTo>
                    <a:pt x="10" y="12"/>
                  </a:lnTo>
                  <a:lnTo>
                    <a:pt x="0" y="12"/>
                  </a:lnTo>
                  <a:close/>
                  <a:moveTo>
                    <a:pt x="10" y="23"/>
                  </a:moveTo>
                  <a:lnTo>
                    <a:pt x="10" y="83"/>
                  </a:lnTo>
                  <a:lnTo>
                    <a:pt x="0" y="83"/>
                  </a:lnTo>
                  <a:lnTo>
                    <a:pt x="0" y="23"/>
                  </a:lnTo>
                  <a:lnTo>
                    <a:pt x="10" y="23"/>
                  </a:lnTo>
                  <a:close/>
                </a:path>
              </a:pathLst>
            </a:custGeom>
            <a:solidFill>
              <a:srgbClr val="00B7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4" name="Freeform 23"/>
            <p:cNvSpPr>
              <a:spLocks/>
            </p:cNvSpPr>
            <p:nvPr/>
          </p:nvSpPr>
          <p:spPr bwMode="auto">
            <a:xfrm>
              <a:off x="2000251" y="1497013"/>
              <a:ext cx="52388" cy="133350"/>
            </a:xfrm>
            <a:custGeom>
              <a:avLst/>
              <a:gdLst>
                <a:gd name="T0" fmla="*/ 0 w 522"/>
                <a:gd name="T1" fmla="*/ 513 h 1324"/>
                <a:gd name="T2" fmla="*/ 0 w 522"/>
                <a:gd name="T3" fmla="*/ 376 h 1324"/>
                <a:gd name="T4" fmla="*/ 159 w 522"/>
                <a:gd name="T5" fmla="*/ 376 h 1324"/>
                <a:gd name="T6" fmla="*/ 159 w 522"/>
                <a:gd name="T7" fmla="*/ 234 h 1324"/>
                <a:gd name="T8" fmla="*/ 226 w 522"/>
                <a:gd name="T9" fmla="*/ 59 h 1324"/>
                <a:gd name="T10" fmla="*/ 422 w 522"/>
                <a:gd name="T11" fmla="*/ 0 h 1324"/>
                <a:gd name="T12" fmla="*/ 472 w 522"/>
                <a:gd name="T13" fmla="*/ 3 h 1324"/>
                <a:gd name="T14" fmla="*/ 522 w 522"/>
                <a:gd name="T15" fmla="*/ 14 h 1324"/>
                <a:gd name="T16" fmla="*/ 522 w 522"/>
                <a:gd name="T17" fmla="*/ 150 h 1324"/>
                <a:gd name="T18" fmla="*/ 478 w 522"/>
                <a:gd name="T19" fmla="*/ 140 h 1324"/>
                <a:gd name="T20" fmla="*/ 434 w 522"/>
                <a:gd name="T21" fmla="*/ 137 h 1324"/>
                <a:gd name="T22" fmla="*/ 346 w 522"/>
                <a:gd name="T23" fmla="*/ 159 h 1324"/>
                <a:gd name="T24" fmla="*/ 315 w 522"/>
                <a:gd name="T25" fmla="*/ 244 h 1324"/>
                <a:gd name="T26" fmla="*/ 315 w 522"/>
                <a:gd name="T27" fmla="*/ 376 h 1324"/>
                <a:gd name="T28" fmla="*/ 499 w 522"/>
                <a:gd name="T29" fmla="*/ 376 h 1324"/>
                <a:gd name="T30" fmla="*/ 499 w 522"/>
                <a:gd name="T31" fmla="*/ 513 h 1324"/>
                <a:gd name="T32" fmla="*/ 315 w 522"/>
                <a:gd name="T33" fmla="*/ 513 h 1324"/>
                <a:gd name="T34" fmla="*/ 315 w 522"/>
                <a:gd name="T35" fmla="*/ 1324 h 1324"/>
                <a:gd name="T36" fmla="*/ 159 w 522"/>
                <a:gd name="T37" fmla="*/ 1324 h 1324"/>
                <a:gd name="T38" fmla="*/ 159 w 522"/>
                <a:gd name="T39" fmla="*/ 513 h 1324"/>
                <a:gd name="T40" fmla="*/ 0 w 522"/>
                <a:gd name="T41" fmla="*/ 513 h 1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22" h="1324">
                  <a:moveTo>
                    <a:pt x="0" y="513"/>
                  </a:moveTo>
                  <a:cubicBezTo>
                    <a:pt x="0" y="376"/>
                    <a:pt x="0" y="376"/>
                    <a:pt x="0" y="376"/>
                  </a:cubicBezTo>
                  <a:cubicBezTo>
                    <a:pt x="159" y="376"/>
                    <a:pt x="159" y="376"/>
                    <a:pt x="159" y="376"/>
                  </a:cubicBezTo>
                  <a:cubicBezTo>
                    <a:pt x="159" y="234"/>
                    <a:pt x="159" y="234"/>
                    <a:pt x="159" y="234"/>
                  </a:cubicBezTo>
                  <a:cubicBezTo>
                    <a:pt x="159" y="157"/>
                    <a:pt x="182" y="99"/>
                    <a:pt x="226" y="59"/>
                  </a:cubicBezTo>
                  <a:cubicBezTo>
                    <a:pt x="271" y="19"/>
                    <a:pt x="336" y="0"/>
                    <a:pt x="422" y="0"/>
                  </a:cubicBezTo>
                  <a:cubicBezTo>
                    <a:pt x="436" y="0"/>
                    <a:pt x="453" y="1"/>
                    <a:pt x="472" y="3"/>
                  </a:cubicBezTo>
                  <a:cubicBezTo>
                    <a:pt x="491" y="6"/>
                    <a:pt x="508" y="9"/>
                    <a:pt x="522" y="14"/>
                  </a:cubicBezTo>
                  <a:cubicBezTo>
                    <a:pt x="522" y="150"/>
                    <a:pt x="522" y="150"/>
                    <a:pt x="522" y="150"/>
                  </a:cubicBezTo>
                  <a:cubicBezTo>
                    <a:pt x="509" y="145"/>
                    <a:pt x="494" y="142"/>
                    <a:pt x="478" y="140"/>
                  </a:cubicBezTo>
                  <a:cubicBezTo>
                    <a:pt x="463" y="138"/>
                    <a:pt x="448" y="137"/>
                    <a:pt x="434" y="137"/>
                  </a:cubicBezTo>
                  <a:cubicBezTo>
                    <a:pt x="396" y="137"/>
                    <a:pt x="367" y="145"/>
                    <a:pt x="346" y="159"/>
                  </a:cubicBezTo>
                  <a:cubicBezTo>
                    <a:pt x="326" y="174"/>
                    <a:pt x="315" y="202"/>
                    <a:pt x="315" y="244"/>
                  </a:cubicBezTo>
                  <a:cubicBezTo>
                    <a:pt x="315" y="376"/>
                    <a:pt x="315" y="376"/>
                    <a:pt x="315" y="376"/>
                  </a:cubicBezTo>
                  <a:cubicBezTo>
                    <a:pt x="499" y="376"/>
                    <a:pt x="499" y="376"/>
                    <a:pt x="499" y="376"/>
                  </a:cubicBezTo>
                  <a:cubicBezTo>
                    <a:pt x="499" y="513"/>
                    <a:pt x="499" y="513"/>
                    <a:pt x="499" y="513"/>
                  </a:cubicBezTo>
                  <a:cubicBezTo>
                    <a:pt x="315" y="513"/>
                    <a:pt x="315" y="513"/>
                    <a:pt x="315" y="513"/>
                  </a:cubicBezTo>
                  <a:cubicBezTo>
                    <a:pt x="315" y="1324"/>
                    <a:pt x="315" y="1324"/>
                    <a:pt x="315" y="1324"/>
                  </a:cubicBezTo>
                  <a:cubicBezTo>
                    <a:pt x="159" y="1324"/>
                    <a:pt x="159" y="1324"/>
                    <a:pt x="159" y="1324"/>
                  </a:cubicBezTo>
                  <a:cubicBezTo>
                    <a:pt x="159" y="513"/>
                    <a:pt x="159" y="513"/>
                    <a:pt x="159" y="513"/>
                  </a:cubicBezTo>
                  <a:lnTo>
                    <a:pt x="0" y="513"/>
                  </a:lnTo>
                  <a:close/>
                </a:path>
              </a:pathLst>
            </a:custGeom>
            <a:solidFill>
              <a:srgbClr val="00B7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5" name="Freeform 24"/>
            <p:cNvSpPr>
              <a:spLocks/>
            </p:cNvSpPr>
            <p:nvPr/>
          </p:nvSpPr>
          <p:spPr bwMode="auto">
            <a:xfrm>
              <a:off x="2052638" y="1535113"/>
              <a:ext cx="90488" cy="133350"/>
            </a:xfrm>
            <a:custGeom>
              <a:avLst/>
              <a:gdLst>
                <a:gd name="T0" fmla="*/ 421 w 888"/>
                <a:gd name="T1" fmla="*/ 1190 h 1326"/>
                <a:gd name="T2" fmla="*/ 362 w 888"/>
                <a:gd name="T3" fmla="*/ 1268 h 1326"/>
                <a:gd name="T4" fmla="*/ 291 w 888"/>
                <a:gd name="T5" fmla="*/ 1312 h 1326"/>
                <a:gd name="T6" fmla="*/ 200 w 888"/>
                <a:gd name="T7" fmla="*/ 1326 h 1326"/>
                <a:gd name="T8" fmla="*/ 145 w 888"/>
                <a:gd name="T9" fmla="*/ 1322 h 1326"/>
                <a:gd name="T10" fmla="*/ 91 w 888"/>
                <a:gd name="T11" fmla="*/ 1310 h 1326"/>
                <a:gd name="T12" fmla="*/ 91 w 888"/>
                <a:gd name="T13" fmla="*/ 1166 h 1326"/>
                <a:gd name="T14" fmla="*/ 136 w 888"/>
                <a:gd name="T15" fmla="*/ 1181 h 1326"/>
                <a:gd name="T16" fmla="*/ 183 w 888"/>
                <a:gd name="T17" fmla="*/ 1188 h 1326"/>
                <a:gd name="T18" fmla="*/ 260 w 888"/>
                <a:gd name="T19" fmla="*/ 1166 h 1326"/>
                <a:gd name="T20" fmla="*/ 311 w 888"/>
                <a:gd name="T21" fmla="*/ 1102 h 1326"/>
                <a:gd name="T22" fmla="*/ 376 w 888"/>
                <a:gd name="T23" fmla="*/ 943 h 1326"/>
                <a:gd name="T24" fmla="*/ 0 w 888"/>
                <a:gd name="T25" fmla="*/ 0 h 1326"/>
                <a:gd name="T26" fmla="*/ 176 w 888"/>
                <a:gd name="T27" fmla="*/ 0 h 1326"/>
                <a:gd name="T28" fmla="*/ 453 w 888"/>
                <a:gd name="T29" fmla="*/ 776 h 1326"/>
                <a:gd name="T30" fmla="*/ 456 w 888"/>
                <a:gd name="T31" fmla="*/ 776 h 1326"/>
                <a:gd name="T32" fmla="*/ 722 w 888"/>
                <a:gd name="T33" fmla="*/ 0 h 1326"/>
                <a:gd name="T34" fmla="*/ 888 w 888"/>
                <a:gd name="T35" fmla="*/ 0 h 1326"/>
                <a:gd name="T36" fmla="*/ 475 w 888"/>
                <a:gd name="T37" fmla="*/ 1073 h 1326"/>
                <a:gd name="T38" fmla="*/ 421 w 888"/>
                <a:gd name="T39" fmla="*/ 1190 h 1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88" h="1326">
                  <a:moveTo>
                    <a:pt x="421" y="1190"/>
                  </a:moveTo>
                  <a:cubicBezTo>
                    <a:pt x="403" y="1222"/>
                    <a:pt x="383" y="1248"/>
                    <a:pt x="362" y="1268"/>
                  </a:cubicBezTo>
                  <a:cubicBezTo>
                    <a:pt x="341" y="1288"/>
                    <a:pt x="317" y="1303"/>
                    <a:pt x="291" y="1312"/>
                  </a:cubicBezTo>
                  <a:cubicBezTo>
                    <a:pt x="266" y="1321"/>
                    <a:pt x="235" y="1326"/>
                    <a:pt x="200" y="1326"/>
                  </a:cubicBezTo>
                  <a:cubicBezTo>
                    <a:pt x="181" y="1326"/>
                    <a:pt x="163" y="1325"/>
                    <a:pt x="145" y="1322"/>
                  </a:cubicBezTo>
                  <a:cubicBezTo>
                    <a:pt x="126" y="1320"/>
                    <a:pt x="108" y="1316"/>
                    <a:pt x="91" y="1310"/>
                  </a:cubicBezTo>
                  <a:cubicBezTo>
                    <a:pt x="91" y="1166"/>
                    <a:pt x="91" y="1166"/>
                    <a:pt x="91" y="1166"/>
                  </a:cubicBezTo>
                  <a:cubicBezTo>
                    <a:pt x="106" y="1171"/>
                    <a:pt x="121" y="1176"/>
                    <a:pt x="136" y="1181"/>
                  </a:cubicBezTo>
                  <a:cubicBezTo>
                    <a:pt x="152" y="1186"/>
                    <a:pt x="167" y="1188"/>
                    <a:pt x="183" y="1188"/>
                  </a:cubicBezTo>
                  <a:cubicBezTo>
                    <a:pt x="215" y="1188"/>
                    <a:pt x="241" y="1181"/>
                    <a:pt x="260" y="1166"/>
                  </a:cubicBezTo>
                  <a:cubicBezTo>
                    <a:pt x="280" y="1152"/>
                    <a:pt x="297" y="1130"/>
                    <a:pt x="311" y="1102"/>
                  </a:cubicBezTo>
                  <a:cubicBezTo>
                    <a:pt x="376" y="943"/>
                    <a:pt x="376" y="943"/>
                    <a:pt x="376" y="94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76" y="0"/>
                    <a:pt x="176" y="0"/>
                    <a:pt x="176" y="0"/>
                  </a:cubicBezTo>
                  <a:cubicBezTo>
                    <a:pt x="453" y="776"/>
                    <a:pt x="453" y="776"/>
                    <a:pt x="453" y="776"/>
                  </a:cubicBezTo>
                  <a:cubicBezTo>
                    <a:pt x="456" y="776"/>
                    <a:pt x="456" y="776"/>
                    <a:pt x="456" y="776"/>
                  </a:cubicBezTo>
                  <a:cubicBezTo>
                    <a:pt x="722" y="0"/>
                    <a:pt x="722" y="0"/>
                    <a:pt x="722" y="0"/>
                  </a:cubicBezTo>
                  <a:cubicBezTo>
                    <a:pt x="888" y="0"/>
                    <a:pt x="888" y="0"/>
                    <a:pt x="888" y="0"/>
                  </a:cubicBezTo>
                  <a:cubicBezTo>
                    <a:pt x="475" y="1073"/>
                    <a:pt x="475" y="1073"/>
                    <a:pt x="475" y="1073"/>
                  </a:cubicBezTo>
                  <a:cubicBezTo>
                    <a:pt x="456" y="1119"/>
                    <a:pt x="438" y="1158"/>
                    <a:pt x="421" y="1190"/>
                  </a:cubicBezTo>
                  <a:close/>
                </a:path>
              </a:pathLst>
            </a:custGeom>
            <a:solidFill>
              <a:srgbClr val="00B7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6" name="Freeform 25"/>
            <p:cNvSpPr>
              <a:spLocks noEditPoints="1"/>
            </p:cNvSpPr>
            <p:nvPr/>
          </p:nvSpPr>
          <p:spPr bwMode="auto">
            <a:xfrm>
              <a:off x="2206626" y="1531938"/>
              <a:ext cx="87313" cy="100013"/>
            </a:xfrm>
            <a:custGeom>
              <a:avLst/>
              <a:gdLst>
                <a:gd name="T0" fmla="*/ 723 w 877"/>
                <a:gd name="T1" fmla="*/ 910 h 990"/>
                <a:gd name="T2" fmla="*/ 455 w 877"/>
                <a:gd name="T3" fmla="*/ 990 h 990"/>
                <a:gd name="T4" fmla="*/ 258 w 877"/>
                <a:gd name="T5" fmla="*/ 954 h 990"/>
                <a:gd name="T6" fmla="*/ 117 w 877"/>
                <a:gd name="T7" fmla="*/ 851 h 990"/>
                <a:gd name="T8" fmla="*/ 32 w 877"/>
                <a:gd name="T9" fmla="*/ 693 h 990"/>
                <a:gd name="T10" fmla="*/ 0 w 877"/>
                <a:gd name="T11" fmla="*/ 493 h 990"/>
                <a:gd name="T12" fmla="*/ 33 w 877"/>
                <a:gd name="T13" fmla="*/ 295 h 990"/>
                <a:gd name="T14" fmla="*/ 125 w 877"/>
                <a:gd name="T15" fmla="*/ 139 h 990"/>
                <a:gd name="T16" fmla="*/ 267 w 877"/>
                <a:gd name="T17" fmla="*/ 36 h 990"/>
                <a:gd name="T18" fmla="*/ 446 w 877"/>
                <a:gd name="T19" fmla="*/ 0 h 990"/>
                <a:gd name="T20" fmla="*/ 656 w 877"/>
                <a:gd name="T21" fmla="*/ 52 h 990"/>
                <a:gd name="T22" fmla="*/ 790 w 877"/>
                <a:gd name="T23" fmla="*/ 185 h 990"/>
                <a:gd name="T24" fmla="*/ 859 w 877"/>
                <a:gd name="T25" fmla="*/ 361 h 990"/>
                <a:gd name="T26" fmla="*/ 875 w 877"/>
                <a:gd name="T27" fmla="*/ 543 h 990"/>
                <a:gd name="T28" fmla="*/ 165 w 877"/>
                <a:gd name="T29" fmla="*/ 543 h 990"/>
                <a:gd name="T30" fmla="*/ 180 w 877"/>
                <a:gd name="T31" fmla="*/ 661 h 990"/>
                <a:gd name="T32" fmla="*/ 233 w 877"/>
                <a:gd name="T33" fmla="*/ 760 h 990"/>
                <a:gd name="T34" fmla="*/ 326 w 877"/>
                <a:gd name="T35" fmla="*/ 829 h 990"/>
                <a:gd name="T36" fmla="*/ 460 w 877"/>
                <a:gd name="T37" fmla="*/ 855 h 990"/>
                <a:gd name="T38" fmla="*/ 623 w 877"/>
                <a:gd name="T39" fmla="*/ 809 h 990"/>
                <a:gd name="T40" fmla="*/ 706 w 877"/>
                <a:gd name="T41" fmla="*/ 669 h 990"/>
                <a:gd name="T42" fmla="*/ 860 w 877"/>
                <a:gd name="T43" fmla="*/ 669 h 990"/>
                <a:gd name="T44" fmla="*/ 723 w 877"/>
                <a:gd name="T45" fmla="*/ 910 h 990"/>
                <a:gd name="T46" fmla="*/ 685 w 877"/>
                <a:gd name="T47" fmla="*/ 301 h 990"/>
                <a:gd name="T48" fmla="*/ 628 w 877"/>
                <a:gd name="T49" fmla="*/ 215 h 990"/>
                <a:gd name="T50" fmla="*/ 544 w 877"/>
                <a:gd name="T51" fmla="*/ 158 h 990"/>
                <a:gd name="T52" fmla="*/ 436 w 877"/>
                <a:gd name="T53" fmla="*/ 137 h 990"/>
                <a:gd name="T54" fmla="*/ 327 w 877"/>
                <a:gd name="T55" fmla="*/ 158 h 990"/>
                <a:gd name="T56" fmla="*/ 244 w 877"/>
                <a:gd name="T57" fmla="*/ 216 h 990"/>
                <a:gd name="T58" fmla="*/ 189 w 877"/>
                <a:gd name="T59" fmla="*/ 301 h 990"/>
                <a:gd name="T60" fmla="*/ 165 w 877"/>
                <a:gd name="T61" fmla="*/ 405 h 990"/>
                <a:gd name="T62" fmla="*/ 710 w 877"/>
                <a:gd name="T63" fmla="*/ 405 h 990"/>
                <a:gd name="T64" fmla="*/ 685 w 877"/>
                <a:gd name="T65" fmla="*/ 301 h 9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77" h="990">
                  <a:moveTo>
                    <a:pt x="723" y="910"/>
                  </a:moveTo>
                  <a:cubicBezTo>
                    <a:pt x="652" y="963"/>
                    <a:pt x="562" y="990"/>
                    <a:pt x="455" y="990"/>
                  </a:cubicBezTo>
                  <a:cubicBezTo>
                    <a:pt x="379" y="990"/>
                    <a:pt x="313" y="978"/>
                    <a:pt x="258" y="954"/>
                  </a:cubicBezTo>
                  <a:cubicBezTo>
                    <a:pt x="202" y="929"/>
                    <a:pt x="155" y="895"/>
                    <a:pt x="117" y="851"/>
                  </a:cubicBezTo>
                  <a:cubicBezTo>
                    <a:pt x="79" y="807"/>
                    <a:pt x="51" y="754"/>
                    <a:pt x="32" y="693"/>
                  </a:cubicBezTo>
                  <a:cubicBezTo>
                    <a:pt x="13" y="632"/>
                    <a:pt x="2" y="565"/>
                    <a:pt x="0" y="493"/>
                  </a:cubicBezTo>
                  <a:cubicBezTo>
                    <a:pt x="0" y="421"/>
                    <a:pt x="11" y="355"/>
                    <a:pt x="33" y="295"/>
                  </a:cubicBezTo>
                  <a:cubicBezTo>
                    <a:pt x="55" y="235"/>
                    <a:pt x="86" y="183"/>
                    <a:pt x="125" y="139"/>
                  </a:cubicBezTo>
                  <a:cubicBezTo>
                    <a:pt x="165" y="95"/>
                    <a:pt x="212" y="61"/>
                    <a:pt x="267" y="36"/>
                  </a:cubicBezTo>
                  <a:cubicBezTo>
                    <a:pt x="321" y="12"/>
                    <a:pt x="381" y="0"/>
                    <a:pt x="446" y="0"/>
                  </a:cubicBezTo>
                  <a:cubicBezTo>
                    <a:pt x="530" y="0"/>
                    <a:pt x="600" y="17"/>
                    <a:pt x="656" y="52"/>
                  </a:cubicBezTo>
                  <a:cubicBezTo>
                    <a:pt x="711" y="87"/>
                    <a:pt x="756" y="131"/>
                    <a:pt x="790" y="185"/>
                  </a:cubicBezTo>
                  <a:cubicBezTo>
                    <a:pt x="823" y="239"/>
                    <a:pt x="846" y="297"/>
                    <a:pt x="859" y="361"/>
                  </a:cubicBezTo>
                  <a:cubicBezTo>
                    <a:pt x="872" y="425"/>
                    <a:pt x="877" y="485"/>
                    <a:pt x="875" y="543"/>
                  </a:cubicBezTo>
                  <a:cubicBezTo>
                    <a:pt x="165" y="543"/>
                    <a:pt x="165" y="543"/>
                    <a:pt x="165" y="543"/>
                  </a:cubicBezTo>
                  <a:cubicBezTo>
                    <a:pt x="164" y="584"/>
                    <a:pt x="169" y="624"/>
                    <a:pt x="180" y="661"/>
                  </a:cubicBezTo>
                  <a:cubicBezTo>
                    <a:pt x="191" y="698"/>
                    <a:pt x="208" y="731"/>
                    <a:pt x="233" y="760"/>
                  </a:cubicBezTo>
                  <a:cubicBezTo>
                    <a:pt x="257" y="789"/>
                    <a:pt x="288" y="812"/>
                    <a:pt x="326" y="829"/>
                  </a:cubicBezTo>
                  <a:cubicBezTo>
                    <a:pt x="364" y="846"/>
                    <a:pt x="409" y="855"/>
                    <a:pt x="460" y="855"/>
                  </a:cubicBezTo>
                  <a:cubicBezTo>
                    <a:pt x="526" y="855"/>
                    <a:pt x="580" y="839"/>
                    <a:pt x="623" y="809"/>
                  </a:cubicBezTo>
                  <a:cubicBezTo>
                    <a:pt x="665" y="778"/>
                    <a:pt x="693" y="732"/>
                    <a:pt x="706" y="669"/>
                  </a:cubicBezTo>
                  <a:cubicBezTo>
                    <a:pt x="860" y="669"/>
                    <a:pt x="860" y="669"/>
                    <a:pt x="860" y="669"/>
                  </a:cubicBezTo>
                  <a:cubicBezTo>
                    <a:pt x="839" y="776"/>
                    <a:pt x="793" y="856"/>
                    <a:pt x="723" y="910"/>
                  </a:cubicBezTo>
                  <a:close/>
                  <a:moveTo>
                    <a:pt x="685" y="301"/>
                  </a:moveTo>
                  <a:cubicBezTo>
                    <a:pt x="671" y="267"/>
                    <a:pt x="652" y="239"/>
                    <a:pt x="628" y="215"/>
                  </a:cubicBezTo>
                  <a:cubicBezTo>
                    <a:pt x="604" y="191"/>
                    <a:pt x="576" y="172"/>
                    <a:pt x="544" y="158"/>
                  </a:cubicBezTo>
                  <a:cubicBezTo>
                    <a:pt x="511" y="144"/>
                    <a:pt x="476" y="137"/>
                    <a:pt x="436" y="137"/>
                  </a:cubicBezTo>
                  <a:cubicBezTo>
                    <a:pt x="396" y="137"/>
                    <a:pt x="360" y="144"/>
                    <a:pt x="327" y="158"/>
                  </a:cubicBezTo>
                  <a:cubicBezTo>
                    <a:pt x="295" y="172"/>
                    <a:pt x="267" y="192"/>
                    <a:pt x="244" y="216"/>
                  </a:cubicBezTo>
                  <a:cubicBezTo>
                    <a:pt x="221" y="241"/>
                    <a:pt x="202" y="269"/>
                    <a:pt x="189" y="301"/>
                  </a:cubicBezTo>
                  <a:cubicBezTo>
                    <a:pt x="175" y="334"/>
                    <a:pt x="167" y="368"/>
                    <a:pt x="165" y="405"/>
                  </a:cubicBezTo>
                  <a:cubicBezTo>
                    <a:pt x="710" y="405"/>
                    <a:pt x="710" y="405"/>
                    <a:pt x="710" y="405"/>
                  </a:cubicBezTo>
                  <a:cubicBezTo>
                    <a:pt x="707" y="368"/>
                    <a:pt x="699" y="334"/>
                    <a:pt x="685" y="301"/>
                  </a:cubicBezTo>
                  <a:close/>
                </a:path>
              </a:pathLst>
            </a:custGeom>
            <a:solidFill>
              <a:srgbClr val="00B7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7" name="Freeform 26"/>
            <p:cNvSpPr>
              <a:spLocks noEditPoints="1"/>
            </p:cNvSpPr>
            <p:nvPr/>
          </p:nvSpPr>
          <p:spPr bwMode="auto">
            <a:xfrm>
              <a:off x="2305051" y="1531938"/>
              <a:ext cx="88900" cy="100013"/>
            </a:xfrm>
            <a:custGeom>
              <a:avLst/>
              <a:gdLst>
                <a:gd name="T0" fmla="*/ 780 w 892"/>
                <a:gd name="T1" fmla="*/ 990 h 990"/>
                <a:gd name="T2" fmla="*/ 684 w 892"/>
                <a:gd name="T3" fmla="*/ 956 h 990"/>
                <a:gd name="T4" fmla="*/ 648 w 892"/>
                <a:gd name="T5" fmla="*/ 845 h 990"/>
                <a:gd name="T6" fmla="*/ 498 w 892"/>
                <a:gd name="T7" fmla="*/ 956 h 990"/>
                <a:gd name="T8" fmla="*/ 314 w 892"/>
                <a:gd name="T9" fmla="*/ 990 h 990"/>
                <a:gd name="T10" fmla="*/ 193 w 892"/>
                <a:gd name="T11" fmla="*/ 977 h 990"/>
                <a:gd name="T12" fmla="*/ 93 w 892"/>
                <a:gd name="T13" fmla="*/ 931 h 990"/>
                <a:gd name="T14" fmla="*/ 25 w 892"/>
                <a:gd name="T15" fmla="*/ 848 h 990"/>
                <a:gd name="T16" fmla="*/ 0 w 892"/>
                <a:gd name="T17" fmla="*/ 726 h 990"/>
                <a:gd name="T18" fmla="*/ 28 w 892"/>
                <a:gd name="T19" fmla="*/ 594 h 990"/>
                <a:gd name="T20" fmla="*/ 100 w 892"/>
                <a:gd name="T21" fmla="*/ 511 h 990"/>
                <a:gd name="T22" fmla="*/ 203 w 892"/>
                <a:gd name="T23" fmla="*/ 462 h 990"/>
                <a:gd name="T24" fmla="*/ 321 w 892"/>
                <a:gd name="T25" fmla="*/ 434 h 990"/>
                <a:gd name="T26" fmla="*/ 443 w 892"/>
                <a:gd name="T27" fmla="*/ 415 h 990"/>
                <a:gd name="T28" fmla="*/ 545 w 892"/>
                <a:gd name="T29" fmla="*/ 397 h 990"/>
                <a:gd name="T30" fmla="*/ 615 w 892"/>
                <a:gd name="T31" fmla="*/ 362 h 990"/>
                <a:gd name="T32" fmla="*/ 641 w 892"/>
                <a:gd name="T33" fmla="*/ 295 h 990"/>
                <a:gd name="T34" fmla="*/ 621 w 892"/>
                <a:gd name="T35" fmla="*/ 212 h 990"/>
                <a:gd name="T36" fmla="*/ 572 w 892"/>
                <a:gd name="T37" fmla="*/ 165 h 990"/>
                <a:gd name="T38" fmla="*/ 504 w 892"/>
                <a:gd name="T39" fmla="*/ 143 h 990"/>
                <a:gd name="T40" fmla="*/ 430 w 892"/>
                <a:gd name="T41" fmla="*/ 137 h 990"/>
                <a:gd name="T42" fmla="*/ 265 w 892"/>
                <a:gd name="T43" fmla="*/ 175 h 990"/>
                <a:gd name="T44" fmla="*/ 193 w 892"/>
                <a:gd name="T45" fmla="*/ 317 h 990"/>
                <a:gd name="T46" fmla="*/ 37 w 892"/>
                <a:gd name="T47" fmla="*/ 317 h 990"/>
                <a:gd name="T48" fmla="*/ 74 w 892"/>
                <a:gd name="T49" fmla="*/ 168 h 990"/>
                <a:gd name="T50" fmla="*/ 162 w 892"/>
                <a:gd name="T51" fmla="*/ 70 h 990"/>
                <a:gd name="T52" fmla="*/ 288 w 892"/>
                <a:gd name="T53" fmla="*/ 16 h 990"/>
                <a:gd name="T54" fmla="*/ 439 w 892"/>
                <a:gd name="T55" fmla="*/ 0 h 990"/>
                <a:gd name="T56" fmla="*/ 566 w 892"/>
                <a:gd name="T57" fmla="*/ 9 h 990"/>
                <a:gd name="T58" fmla="*/ 681 w 892"/>
                <a:gd name="T59" fmla="*/ 46 h 990"/>
                <a:gd name="T60" fmla="*/ 764 w 892"/>
                <a:gd name="T61" fmla="*/ 126 h 990"/>
                <a:gd name="T62" fmla="*/ 795 w 892"/>
                <a:gd name="T63" fmla="*/ 260 h 990"/>
                <a:gd name="T64" fmla="*/ 795 w 892"/>
                <a:gd name="T65" fmla="*/ 748 h 990"/>
                <a:gd name="T66" fmla="*/ 801 w 892"/>
                <a:gd name="T67" fmla="*/ 829 h 990"/>
                <a:gd name="T68" fmla="*/ 844 w 892"/>
                <a:gd name="T69" fmla="*/ 855 h 990"/>
                <a:gd name="T70" fmla="*/ 892 w 892"/>
                <a:gd name="T71" fmla="*/ 845 h 990"/>
                <a:gd name="T72" fmla="*/ 892 w 892"/>
                <a:gd name="T73" fmla="*/ 966 h 990"/>
                <a:gd name="T74" fmla="*/ 780 w 892"/>
                <a:gd name="T75" fmla="*/ 990 h 990"/>
                <a:gd name="T76" fmla="*/ 562 w 892"/>
                <a:gd name="T77" fmla="*/ 512 h 990"/>
                <a:gd name="T78" fmla="*/ 462 w 892"/>
                <a:gd name="T79" fmla="*/ 529 h 990"/>
                <a:gd name="T80" fmla="*/ 356 w 892"/>
                <a:gd name="T81" fmla="*/ 544 h 990"/>
                <a:gd name="T82" fmla="*/ 261 w 892"/>
                <a:gd name="T83" fmla="*/ 570 h 990"/>
                <a:gd name="T84" fmla="*/ 192 w 892"/>
                <a:gd name="T85" fmla="*/ 622 h 990"/>
                <a:gd name="T86" fmla="*/ 165 w 892"/>
                <a:gd name="T87" fmla="*/ 715 h 990"/>
                <a:gd name="T88" fmla="*/ 181 w 892"/>
                <a:gd name="T89" fmla="*/ 780 h 990"/>
                <a:gd name="T90" fmla="*/ 221 w 892"/>
                <a:gd name="T91" fmla="*/ 823 h 990"/>
                <a:gd name="T92" fmla="*/ 280 w 892"/>
                <a:gd name="T93" fmla="*/ 847 h 990"/>
                <a:gd name="T94" fmla="*/ 349 w 892"/>
                <a:gd name="T95" fmla="*/ 855 h 990"/>
                <a:gd name="T96" fmla="*/ 481 w 892"/>
                <a:gd name="T97" fmla="*/ 833 h 990"/>
                <a:gd name="T98" fmla="*/ 571 w 892"/>
                <a:gd name="T99" fmla="*/ 780 h 990"/>
                <a:gd name="T100" fmla="*/ 622 w 892"/>
                <a:gd name="T101" fmla="*/ 711 h 990"/>
                <a:gd name="T102" fmla="*/ 639 w 892"/>
                <a:gd name="T103" fmla="*/ 640 h 990"/>
                <a:gd name="T104" fmla="*/ 639 w 892"/>
                <a:gd name="T105" fmla="*/ 480 h 990"/>
                <a:gd name="T106" fmla="*/ 562 w 892"/>
                <a:gd name="T107" fmla="*/ 512 h 9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892" h="990">
                  <a:moveTo>
                    <a:pt x="780" y="990"/>
                  </a:moveTo>
                  <a:cubicBezTo>
                    <a:pt x="740" y="990"/>
                    <a:pt x="708" y="979"/>
                    <a:pt x="684" y="956"/>
                  </a:cubicBezTo>
                  <a:cubicBezTo>
                    <a:pt x="660" y="934"/>
                    <a:pt x="648" y="897"/>
                    <a:pt x="648" y="845"/>
                  </a:cubicBezTo>
                  <a:cubicBezTo>
                    <a:pt x="605" y="897"/>
                    <a:pt x="555" y="934"/>
                    <a:pt x="498" y="956"/>
                  </a:cubicBezTo>
                  <a:cubicBezTo>
                    <a:pt x="442" y="979"/>
                    <a:pt x="380" y="990"/>
                    <a:pt x="314" y="990"/>
                  </a:cubicBezTo>
                  <a:cubicBezTo>
                    <a:pt x="271" y="990"/>
                    <a:pt x="231" y="986"/>
                    <a:pt x="193" y="977"/>
                  </a:cubicBezTo>
                  <a:cubicBezTo>
                    <a:pt x="155" y="967"/>
                    <a:pt x="122" y="952"/>
                    <a:pt x="93" y="931"/>
                  </a:cubicBezTo>
                  <a:cubicBezTo>
                    <a:pt x="64" y="909"/>
                    <a:pt x="42" y="882"/>
                    <a:pt x="25" y="848"/>
                  </a:cubicBezTo>
                  <a:cubicBezTo>
                    <a:pt x="9" y="814"/>
                    <a:pt x="0" y="774"/>
                    <a:pt x="0" y="726"/>
                  </a:cubicBezTo>
                  <a:cubicBezTo>
                    <a:pt x="0" y="672"/>
                    <a:pt x="10" y="628"/>
                    <a:pt x="28" y="594"/>
                  </a:cubicBezTo>
                  <a:cubicBezTo>
                    <a:pt x="46" y="560"/>
                    <a:pt x="70" y="532"/>
                    <a:pt x="100" y="511"/>
                  </a:cubicBezTo>
                  <a:cubicBezTo>
                    <a:pt x="130" y="489"/>
                    <a:pt x="165" y="473"/>
                    <a:pt x="203" y="462"/>
                  </a:cubicBezTo>
                  <a:cubicBezTo>
                    <a:pt x="242" y="451"/>
                    <a:pt x="281" y="442"/>
                    <a:pt x="321" y="434"/>
                  </a:cubicBezTo>
                  <a:cubicBezTo>
                    <a:pt x="364" y="426"/>
                    <a:pt x="405" y="419"/>
                    <a:pt x="443" y="415"/>
                  </a:cubicBezTo>
                  <a:cubicBezTo>
                    <a:pt x="482" y="411"/>
                    <a:pt x="516" y="405"/>
                    <a:pt x="545" y="397"/>
                  </a:cubicBezTo>
                  <a:cubicBezTo>
                    <a:pt x="575" y="389"/>
                    <a:pt x="598" y="377"/>
                    <a:pt x="615" y="362"/>
                  </a:cubicBezTo>
                  <a:cubicBezTo>
                    <a:pt x="632" y="347"/>
                    <a:pt x="641" y="324"/>
                    <a:pt x="641" y="295"/>
                  </a:cubicBezTo>
                  <a:cubicBezTo>
                    <a:pt x="641" y="261"/>
                    <a:pt x="634" y="233"/>
                    <a:pt x="621" y="212"/>
                  </a:cubicBezTo>
                  <a:cubicBezTo>
                    <a:pt x="609" y="192"/>
                    <a:pt x="592" y="176"/>
                    <a:pt x="572" y="165"/>
                  </a:cubicBezTo>
                  <a:cubicBezTo>
                    <a:pt x="552" y="154"/>
                    <a:pt x="529" y="146"/>
                    <a:pt x="504" y="143"/>
                  </a:cubicBezTo>
                  <a:cubicBezTo>
                    <a:pt x="479" y="139"/>
                    <a:pt x="454" y="137"/>
                    <a:pt x="430" y="137"/>
                  </a:cubicBezTo>
                  <a:cubicBezTo>
                    <a:pt x="364" y="137"/>
                    <a:pt x="309" y="150"/>
                    <a:pt x="265" y="175"/>
                  </a:cubicBezTo>
                  <a:cubicBezTo>
                    <a:pt x="221" y="200"/>
                    <a:pt x="197" y="247"/>
                    <a:pt x="193" y="317"/>
                  </a:cubicBezTo>
                  <a:cubicBezTo>
                    <a:pt x="37" y="317"/>
                    <a:pt x="37" y="317"/>
                    <a:pt x="37" y="317"/>
                  </a:cubicBezTo>
                  <a:cubicBezTo>
                    <a:pt x="40" y="258"/>
                    <a:pt x="52" y="209"/>
                    <a:pt x="74" y="168"/>
                  </a:cubicBezTo>
                  <a:cubicBezTo>
                    <a:pt x="96" y="128"/>
                    <a:pt x="125" y="95"/>
                    <a:pt x="162" y="70"/>
                  </a:cubicBezTo>
                  <a:cubicBezTo>
                    <a:pt x="199" y="45"/>
                    <a:pt x="241" y="27"/>
                    <a:pt x="288" y="16"/>
                  </a:cubicBezTo>
                  <a:cubicBezTo>
                    <a:pt x="336" y="5"/>
                    <a:pt x="386" y="0"/>
                    <a:pt x="439" y="0"/>
                  </a:cubicBezTo>
                  <a:cubicBezTo>
                    <a:pt x="482" y="0"/>
                    <a:pt x="524" y="3"/>
                    <a:pt x="566" y="9"/>
                  </a:cubicBezTo>
                  <a:cubicBezTo>
                    <a:pt x="609" y="15"/>
                    <a:pt x="647" y="27"/>
                    <a:pt x="681" y="46"/>
                  </a:cubicBezTo>
                  <a:cubicBezTo>
                    <a:pt x="715" y="65"/>
                    <a:pt x="743" y="92"/>
                    <a:pt x="764" y="126"/>
                  </a:cubicBezTo>
                  <a:cubicBezTo>
                    <a:pt x="784" y="160"/>
                    <a:pt x="795" y="205"/>
                    <a:pt x="795" y="260"/>
                  </a:cubicBezTo>
                  <a:cubicBezTo>
                    <a:pt x="795" y="748"/>
                    <a:pt x="795" y="748"/>
                    <a:pt x="795" y="748"/>
                  </a:cubicBezTo>
                  <a:cubicBezTo>
                    <a:pt x="795" y="785"/>
                    <a:pt x="797" y="812"/>
                    <a:pt x="801" y="829"/>
                  </a:cubicBezTo>
                  <a:cubicBezTo>
                    <a:pt x="805" y="846"/>
                    <a:pt x="820" y="855"/>
                    <a:pt x="844" y="855"/>
                  </a:cubicBezTo>
                  <a:cubicBezTo>
                    <a:pt x="858" y="855"/>
                    <a:pt x="874" y="852"/>
                    <a:pt x="892" y="845"/>
                  </a:cubicBezTo>
                  <a:cubicBezTo>
                    <a:pt x="892" y="966"/>
                    <a:pt x="892" y="966"/>
                    <a:pt x="892" y="966"/>
                  </a:cubicBezTo>
                  <a:cubicBezTo>
                    <a:pt x="865" y="982"/>
                    <a:pt x="828" y="990"/>
                    <a:pt x="780" y="990"/>
                  </a:cubicBezTo>
                  <a:close/>
                  <a:moveTo>
                    <a:pt x="562" y="512"/>
                  </a:moveTo>
                  <a:cubicBezTo>
                    <a:pt x="530" y="519"/>
                    <a:pt x="497" y="525"/>
                    <a:pt x="462" y="529"/>
                  </a:cubicBezTo>
                  <a:cubicBezTo>
                    <a:pt x="427" y="533"/>
                    <a:pt x="392" y="538"/>
                    <a:pt x="356" y="544"/>
                  </a:cubicBezTo>
                  <a:cubicBezTo>
                    <a:pt x="321" y="549"/>
                    <a:pt x="289" y="558"/>
                    <a:pt x="261" y="570"/>
                  </a:cubicBezTo>
                  <a:cubicBezTo>
                    <a:pt x="233" y="582"/>
                    <a:pt x="210" y="600"/>
                    <a:pt x="192" y="622"/>
                  </a:cubicBezTo>
                  <a:cubicBezTo>
                    <a:pt x="174" y="645"/>
                    <a:pt x="165" y="676"/>
                    <a:pt x="165" y="715"/>
                  </a:cubicBezTo>
                  <a:cubicBezTo>
                    <a:pt x="165" y="741"/>
                    <a:pt x="171" y="763"/>
                    <a:pt x="181" y="780"/>
                  </a:cubicBezTo>
                  <a:cubicBezTo>
                    <a:pt x="191" y="798"/>
                    <a:pt x="205" y="812"/>
                    <a:pt x="221" y="823"/>
                  </a:cubicBezTo>
                  <a:cubicBezTo>
                    <a:pt x="238" y="834"/>
                    <a:pt x="258" y="842"/>
                    <a:pt x="280" y="847"/>
                  </a:cubicBezTo>
                  <a:cubicBezTo>
                    <a:pt x="303" y="852"/>
                    <a:pt x="326" y="855"/>
                    <a:pt x="349" y="855"/>
                  </a:cubicBezTo>
                  <a:cubicBezTo>
                    <a:pt x="400" y="855"/>
                    <a:pt x="444" y="848"/>
                    <a:pt x="481" y="833"/>
                  </a:cubicBezTo>
                  <a:cubicBezTo>
                    <a:pt x="518" y="819"/>
                    <a:pt x="548" y="802"/>
                    <a:pt x="571" y="780"/>
                  </a:cubicBezTo>
                  <a:cubicBezTo>
                    <a:pt x="594" y="759"/>
                    <a:pt x="611" y="736"/>
                    <a:pt x="622" y="711"/>
                  </a:cubicBezTo>
                  <a:cubicBezTo>
                    <a:pt x="633" y="685"/>
                    <a:pt x="639" y="662"/>
                    <a:pt x="639" y="640"/>
                  </a:cubicBezTo>
                  <a:cubicBezTo>
                    <a:pt x="639" y="480"/>
                    <a:pt x="639" y="480"/>
                    <a:pt x="639" y="480"/>
                  </a:cubicBezTo>
                  <a:cubicBezTo>
                    <a:pt x="619" y="495"/>
                    <a:pt x="594" y="506"/>
                    <a:pt x="562" y="512"/>
                  </a:cubicBezTo>
                  <a:close/>
                </a:path>
              </a:pathLst>
            </a:custGeom>
            <a:solidFill>
              <a:srgbClr val="00B7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8" name="Freeform 27"/>
            <p:cNvSpPr>
              <a:spLocks/>
            </p:cNvSpPr>
            <p:nvPr/>
          </p:nvSpPr>
          <p:spPr bwMode="auto">
            <a:xfrm>
              <a:off x="2408238" y="1531938"/>
              <a:ext cx="49213" cy="98425"/>
            </a:xfrm>
            <a:custGeom>
              <a:avLst/>
              <a:gdLst>
                <a:gd name="T0" fmla="*/ 147 w 499"/>
                <a:gd name="T1" fmla="*/ 25 h 973"/>
                <a:gd name="T2" fmla="*/ 147 w 499"/>
                <a:gd name="T3" fmla="*/ 225 h 973"/>
                <a:gd name="T4" fmla="*/ 150 w 499"/>
                <a:gd name="T5" fmla="*/ 225 h 973"/>
                <a:gd name="T6" fmla="*/ 290 w 499"/>
                <a:gd name="T7" fmla="*/ 54 h 973"/>
                <a:gd name="T8" fmla="*/ 499 w 499"/>
                <a:gd name="T9" fmla="*/ 3 h 973"/>
                <a:gd name="T10" fmla="*/ 499 w 499"/>
                <a:gd name="T11" fmla="*/ 168 h 973"/>
                <a:gd name="T12" fmla="*/ 339 w 499"/>
                <a:gd name="T13" fmla="*/ 193 h 973"/>
                <a:gd name="T14" fmla="*/ 233 w 499"/>
                <a:gd name="T15" fmla="*/ 269 h 973"/>
                <a:gd name="T16" fmla="*/ 174 w 499"/>
                <a:gd name="T17" fmla="*/ 389 h 973"/>
                <a:gd name="T18" fmla="*/ 156 w 499"/>
                <a:gd name="T19" fmla="*/ 551 h 973"/>
                <a:gd name="T20" fmla="*/ 156 w 499"/>
                <a:gd name="T21" fmla="*/ 973 h 973"/>
                <a:gd name="T22" fmla="*/ 0 w 499"/>
                <a:gd name="T23" fmla="*/ 973 h 973"/>
                <a:gd name="T24" fmla="*/ 0 w 499"/>
                <a:gd name="T25" fmla="*/ 25 h 973"/>
                <a:gd name="T26" fmla="*/ 147 w 499"/>
                <a:gd name="T27" fmla="*/ 25 h 9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99" h="973">
                  <a:moveTo>
                    <a:pt x="147" y="25"/>
                  </a:moveTo>
                  <a:cubicBezTo>
                    <a:pt x="147" y="225"/>
                    <a:pt x="147" y="225"/>
                    <a:pt x="147" y="225"/>
                  </a:cubicBezTo>
                  <a:cubicBezTo>
                    <a:pt x="150" y="225"/>
                    <a:pt x="150" y="225"/>
                    <a:pt x="150" y="225"/>
                  </a:cubicBezTo>
                  <a:cubicBezTo>
                    <a:pt x="188" y="148"/>
                    <a:pt x="235" y="91"/>
                    <a:pt x="290" y="54"/>
                  </a:cubicBezTo>
                  <a:cubicBezTo>
                    <a:pt x="345" y="17"/>
                    <a:pt x="414" y="0"/>
                    <a:pt x="499" y="3"/>
                  </a:cubicBezTo>
                  <a:cubicBezTo>
                    <a:pt x="499" y="168"/>
                    <a:pt x="499" y="168"/>
                    <a:pt x="499" y="168"/>
                  </a:cubicBezTo>
                  <a:cubicBezTo>
                    <a:pt x="436" y="168"/>
                    <a:pt x="383" y="176"/>
                    <a:pt x="339" y="193"/>
                  </a:cubicBezTo>
                  <a:cubicBezTo>
                    <a:pt x="295" y="211"/>
                    <a:pt x="260" y="236"/>
                    <a:pt x="233" y="269"/>
                  </a:cubicBezTo>
                  <a:cubicBezTo>
                    <a:pt x="206" y="302"/>
                    <a:pt x="186" y="342"/>
                    <a:pt x="174" y="389"/>
                  </a:cubicBezTo>
                  <a:cubicBezTo>
                    <a:pt x="162" y="436"/>
                    <a:pt x="156" y="490"/>
                    <a:pt x="156" y="551"/>
                  </a:cubicBezTo>
                  <a:cubicBezTo>
                    <a:pt x="156" y="973"/>
                    <a:pt x="156" y="973"/>
                    <a:pt x="156" y="973"/>
                  </a:cubicBezTo>
                  <a:cubicBezTo>
                    <a:pt x="0" y="973"/>
                    <a:pt x="0" y="973"/>
                    <a:pt x="0" y="973"/>
                  </a:cubicBezTo>
                  <a:cubicBezTo>
                    <a:pt x="0" y="25"/>
                    <a:pt x="0" y="25"/>
                    <a:pt x="0" y="25"/>
                  </a:cubicBezTo>
                  <a:lnTo>
                    <a:pt x="147" y="25"/>
                  </a:lnTo>
                  <a:close/>
                </a:path>
              </a:pathLst>
            </a:custGeom>
            <a:solidFill>
              <a:srgbClr val="00B7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9" name="Rectangle 28"/>
            <p:cNvSpPr>
              <a:spLocks noChangeArrowheads="1"/>
            </p:cNvSpPr>
            <p:nvPr/>
          </p:nvSpPr>
          <p:spPr bwMode="auto">
            <a:xfrm>
              <a:off x="2470151" y="1498600"/>
              <a:ext cx="15875" cy="131763"/>
            </a:xfrm>
            <a:prstGeom prst="rect">
              <a:avLst/>
            </a:prstGeom>
            <a:solidFill>
              <a:srgbClr val="00B7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0" name="Freeform 29"/>
            <p:cNvSpPr>
              <a:spLocks/>
            </p:cNvSpPr>
            <p:nvPr/>
          </p:nvSpPr>
          <p:spPr bwMode="auto">
            <a:xfrm>
              <a:off x="2501901" y="1535113"/>
              <a:ext cx="88900" cy="133350"/>
            </a:xfrm>
            <a:custGeom>
              <a:avLst/>
              <a:gdLst>
                <a:gd name="T0" fmla="*/ 421 w 888"/>
                <a:gd name="T1" fmla="*/ 1190 h 1326"/>
                <a:gd name="T2" fmla="*/ 362 w 888"/>
                <a:gd name="T3" fmla="*/ 1268 h 1326"/>
                <a:gd name="T4" fmla="*/ 292 w 888"/>
                <a:gd name="T5" fmla="*/ 1312 h 1326"/>
                <a:gd name="T6" fmla="*/ 200 w 888"/>
                <a:gd name="T7" fmla="*/ 1326 h 1326"/>
                <a:gd name="T8" fmla="*/ 145 w 888"/>
                <a:gd name="T9" fmla="*/ 1322 h 1326"/>
                <a:gd name="T10" fmla="*/ 92 w 888"/>
                <a:gd name="T11" fmla="*/ 1310 h 1326"/>
                <a:gd name="T12" fmla="*/ 92 w 888"/>
                <a:gd name="T13" fmla="*/ 1166 h 1326"/>
                <a:gd name="T14" fmla="*/ 137 w 888"/>
                <a:gd name="T15" fmla="*/ 1181 h 1326"/>
                <a:gd name="T16" fmla="*/ 184 w 888"/>
                <a:gd name="T17" fmla="*/ 1188 h 1326"/>
                <a:gd name="T18" fmla="*/ 261 w 888"/>
                <a:gd name="T19" fmla="*/ 1166 h 1326"/>
                <a:gd name="T20" fmla="*/ 312 w 888"/>
                <a:gd name="T21" fmla="*/ 1102 h 1326"/>
                <a:gd name="T22" fmla="*/ 376 w 888"/>
                <a:gd name="T23" fmla="*/ 943 h 1326"/>
                <a:gd name="T24" fmla="*/ 0 w 888"/>
                <a:gd name="T25" fmla="*/ 0 h 1326"/>
                <a:gd name="T26" fmla="*/ 176 w 888"/>
                <a:gd name="T27" fmla="*/ 0 h 1326"/>
                <a:gd name="T28" fmla="*/ 453 w 888"/>
                <a:gd name="T29" fmla="*/ 776 h 1326"/>
                <a:gd name="T30" fmla="*/ 457 w 888"/>
                <a:gd name="T31" fmla="*/ 776 h 1326"/>
                <a:gd name="T32" fmla="*/ 723 w 888"/>
                <a:gd name="T33" fmla="*/ 0 h 1326"/>
                <a:gd name="T34" fmla="*/ 888 w 888"/>
                <a:gd name="T35" fmla="*/ 0 h 1326"/>
                <a:gd name="T36" fmla="*/ 475 w 888"/>
                <a:gd name="T37" fmla="*/ 1073 h 1326"/>
                <a:gd name="T38" fmla="*/ 421 w 888"/>
                <a:gd name="T39" fmla="*/ 1190 h 1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88" h="1326">
                  <a:moveTo>
                    <a:pt x="421" y="1190"/>
                  </a:moveTo>
                  <a:cubicBezTo>
                    <a:pt x="403" y="1222"/>
                    <a:pt x="384" y="1248"/>
                    <a:pt x="362" y="1268"/>
                  </a:cubicBezTo>
                  <a:cubicBezTo>
                    <a:pt x="341" y="1288"/>
                    <a:pt x="317" y="1303"/>
                    <a:pt x="292" y="1312"/>
                  </a:cubicBezTo>
                  <a:cubicBezTo>
                    <a:pt x="266" y="1321"/>
                    <a:pt x="236" y="1326"/>
                    <a:pt x="200" y="1326"/>
                  </a:cubicBezTo>
                  <a:cubicBezTo>
                    <a:pt x="182" y="1326"/>
                    <a:pt x="163" y="1325"/>
                    <a:pt x="145" y="1322"/>
                  </a:cubicBezTo>
                  <a:cubicBezTo>
                    <a:pt x="127" y="1320"/>
                    <a:pt x="109" y="1316"/>
                    <a:pt x="92" y="1310"/>
                  </a:cubicBezTo>
                  <a:cubicBezTo>
                    <a:pt x="92" y="1166"/>
                    <a:pt x="92" y="1166"/>
                    <a:pt x="92" y="1166"/>
                  </a:cubicBezTo>
                  <a:cubicBezTo>
                    <a:pt x="106" y="1171"/>
                    <a:pt x="121" y="1176"/>
                    <a:pt x="137" y="1181"/>
                  </a:cubicBezTo>
                  <a:cubicBezTo>
                    <a:pt x="152" y="1186"/>
                    <a:pt x="168" y="1188"/>
                    <a:pt x="184" y="1188"/>
                  </a:cubicBezTo>
                  <a:cubicBezTo>
                    <a:pt x="215" y="1188"/>
                    <a:pt x="241" y="1181"/>
                    <a:pt x="261" y="1166"/>
                  </a:cubicBezTo>
                  <a:cubicBezTo>
                    <a:pt x="280" y="1152"/>
                    <a:pt x="297" y="1130"/>
                    <a:pt x="312" y="1102"/>
                  </a:cubicBezTo>
                  <a:cubicBezTo>
                    <a:pt x="376" y="943"/>
                    <a:pt x="376" y="943"/>
                    <a:pt x="376" y="94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76" y="0"/>
                    <a:pt x="176" y="0"/>
                    <a:pt x="176" y="0"/>
                  </a:cubicBezTo>
                  <a:cubicBezTo>
                    <a:pt x="453" y="776"/>
                    <a:pt x="453" y="776"/>
                    <a:pt x="453" y="776"/>
                  </a:cubicBezTo>
                  <a:cubicBezTo>
                    <a:pt x="457" y="776"/>
                    <a:pt x="457" y="776"/>
                    <a:pt x="457" y="776"/>
                  </a:cubicBezTo>
                  <a:cubicBezTo>
                    <a:pt x="723" y="0"/>
                    <a:pt x="723" y="0"/>
                    <a:pt x="723" y="0"/>
                  </a:cubicBezTo>
                  <a:cubicBezTo>
                    <a:pt x="888" y="0"/>
                    <a:pt x="888" y="0"/>
                    <a:pt x="888" y="0"/>
                  </a:cubicBezTo>
                  <a:cubicBezTo>
                    <a:pt x="475" y="1073"/>
                    <a:pt x="475" y="1073"/>
                    <a:pt x="475" y="1073"/>
                  </a:cubicBezTo>
                  <a:cubicBezTo>
                    <a:pt x="457" y="1119"/>
                    <a:pt x="439" y="1158"/>
                    <a:pt x="421" y="1190"/>
                  </a:cubicBezTo>
                  <a:close/>
                </a:path>
              </a:pathLst>
            </a:custGeom>
            <a:solidFill>
              <a:srgbClr val="00B7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1" name="Freeform 30"/>
            <p:cNvSpPr>
              <a:spLocks/>
            </p:cNvSpPr>
            <p:nvPr/>
          </p:nvSpPr>
          <p:spPr bwMode="auto">
            <a:xfrm>
              <a:off x="2608263" y="1609725"/>
              <a:ext cx="20638" cy="47625"/>
            </a:xfrm>
            <a:custGeom>
              <a:avLst/>
              <a:gdLst>
                <a:gd name="T0" fmla="*/ 204 w 204"/>
                <a:gd name="T1" fmla="*/ 0 h 472"/>
                <a:gd name="T2" fmla="*/ 204 w 204"/>
                <a:gd name="T3" fmla="*/ 186 h 472"/>
                <a:gd name="T4" fmla="*/ 156 w 204"/>
                <a:gd name="T5" fmla="*/ 366 h 472"/>
                <a:gd name="T6" fmla="*/ 2 w 204"/>
                <a:gd name="T7" fmla="*/ 472 h 472"/>
                <a:gd name="T8" fmla="*/ 2 w 204"/>
                <a:gd name="T9" fmla="*/ 380 h 472"/>
                <a:gd name="T10" fmla="*/ 54 w 204"/>
                <a:gd name="T11" fmla="*/ 348 h 472"/>
                <a:gd name="T12" fmla="*/ 88 w 204"/>
                <a:gd name="T13" fmla="*/ 302 h 472"/>
                <a:gd name="T14" fmla="*/ 105 w 204"/>
                <a:gd name="T15" fmla="*/ 252 h 472"/>
                <a:gd name="T16" fmla="*/ 108 w 204"/>
                <a:gd name="T17" fmla="*/ 204 h 472"/>
                <a:gd name="T18" fmla="*/ 0 w 204"/>
                <a:gd name="T19" fmla="*/ 204 h 472"/>
                <a:gd name="T20" fmla="*/ 0 w 204"/>
                <a:gd name="T21" fmla="*/ 0 h 472"/>
                <a:gd name="T22" fmla="*/ 204 w 204"/>
                <a:gd name="T23" fmla="*/ 0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4" h="472">
                  <a:moveTo>
                    <a:pt x="204" y="0"/>
                  </a:moveTo>
                  <a:cubicBezTo>
                    <a:pt x="204" y="186"/>
                    <a:pt x="204" y="186"/>
                    <a:pt x="204" y="186"/>
                  </a:cubicBezTo>
                  <a:cubicBezTo>
                    <a:pt x="204" y="255"/>
                    <a:pt x="188" y="315"/>
                    <a:pt x="156" y="366"/>
                  </a:cubicBezTo>
                  <a:cubicBezTo>
                    <a:pt x="124" y="416"/>
                    <a:pt x="73" y="451"/>
                    <a:pt x="2" y="472"/>
                  </a:cubicBezTo>
                  <a:cubicBezTo>
                    <a:pt x="2" y="380"/>
                    <a:pt x="2" y="380"/>
                    <a:pt x="2" y="380"/>
                  </a:cubicBezTo>
                  <a:cubicBezTo>
                    <a:pt x="23" y="373"/>
                    <a:pt x="40" y="362"/>
                    <a:pt x="54" y="348"/>
                  </a:cubicBezTo>
                  <a:cubicBezTo>
                    <a:pt x="68" y="334"/>
                    <a:pt x="79" y="319"/>
                    <a:pt x="88" y="302"/>
                  </a:cubicBezTo>
                  <a:cubicBezTo>
                    <a:pt x="97" y="286"/>
                    <a:pt x="102" y="269"/>
                    <a:pt x="105" y="252"/>
                  </a:cubicBezTo>
                  <a:cubicBezTo>
                    <a:pt x="108" y="235"/>
                    <a:pt x="109" y="219"/>
                    <a:pt x="108" y="204"/>
                  </a:cubicBezTo>
                  <a:cubicBezTo>
                    <a:pt x="0" y="204"/>
                    <a:pt x="0" y="204"/>
                    <a:pt x="0" y="204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204" y="0"/>
                  </a:lnTo>
                  <a:close/>
                </a:path>
              </a:pathLst>
            </a:custGeom>
            <a:solidFill>
              <a:srgbClr val="00B7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2" name="Freeform 31"/>
            <p:cNvSpPr>
              <a:spLocks/>
            </p:cNvSpPr>
            <p:nvPr/>
          </p:nvSpPr>
          <p:spPr bwMode="auto">
            <a:xfrm>
              <a:off x="1544638" y="1731963"/>
              <a:ext cx="80963" cy="100013"/>
            </a:xfrm>
            <a:custGeom>
              <a:avLst/>
              <a:gdLst>
                <a:gd name="T0" fmla="*/ 180 w 806"/>
                <a:gd name="T1" fmla="*/ 759 h 991"/>
                <a:gd name="T2" fmla="*/ 238 w 806"/>
                <a:gd name="T3" fmla="*/ 816 h 991"/>
                <a:gd name="T4" fmla="*/ 318 w 806"/>
                <a:gd name="T5" fmla="*/ 846 h 991"/>
                <a:gd name="T6" fmla="*/ 411 w 806"/>
                <a:gd name="T7" fmla="*/ 855 h 991"/>
                <a:gd name="T8" fmla="*/ 488 w 806"/>
                <a:gd name="T9" fmla="*/ 850 h 991"/>
                <a:gd name="T10" fmla="*/ 562 w 806"/>
                <a:gd name="T11" fmla="*/ 830 h 991"/>
                <a:gd name="T12" fmla="*/ 618 w 806"/>
                <a:gd name="T13" fmla="*/ 786 h 991"/>
                <a:gd name="T14" fmla="*/ 640 w 806"/>
                <a:gd name="T15" fmla="*/ 714 h 991"/>
                <a:gd name="T16" fmla="*/ 595 w 806"/>
                <a:gd name="T17" fmla="*/ 622 h 991"/>
                <a:gd name="T18" fmla="*/ 480 w 806"/>
                <a:gd name="T19" fmla="*/ 572 h 991"/>
                <a:gd name="T20" fmla="*/ 330 w 806"/>
                <a:gd name="T21" fmla="*/ 537 h 991"/>
                <a:gd name="T22" fmla="*/ 181 w 806"/>
                <a:gd name="T23" fmla="*/ 493 h 991"/>
                <a:gd name="T24" fmla="*/ 66 w 806"/>
                <a:gd name="T25" fmla="*/ 413 h 991"/>
                <a:gd name="T26" fmla="*/ 20 w 806"/>
                <a:gd name="T27" fmla="*/ 270 h 991"/>
                <a:gd name="T28" fmla="*/ 52 w 806"/>
                <a:gd name="T29" fmla="*/ 147 h 991"/>
                <a:gd name="T30" fmla="*/ 135 w 806"/>
                <a:gd name="T31" fmla="*/ 64 h 991"/>
                <a:gd name="T32" fmla="*/ 249 w 806"/>
                <a:gd name="T33" fmla="*/ 16 h 991"/>
                <a:gd name="T34" fmla="*/ 374 w 806"/>
                <a:gd name="T35" fmla="*/ 0 h 991"/>
                <a:gd name="T36" fmla="*/ 523 w 806"/>
                <a:gd name="T37" fmla="*/ 14 h 991"/>
                <a:gd name="T38" fmla="*/ 643 w 806"/>
                <a:gd name="T39" fmla="*/ 62 h 991"/>
                <a:gd name="T40" fmla="*/ 727 w 806"/>
                <a:gd name="T41" fmla="*/ 154 h 991"/>
                <a:gd name="T42" fmla="*/ 763 w 806"/>
                <a:gd name="T43" fmla="*/ 298 h 991"/>
                <a:gd name="T44" fmla="*/ 607 w 806"/>
                <a:gd name="T45" fmla="*/ 298 h 991"/>
                <a:gd name="T46" fmla="*/ 584 w 806"/>
                <a:gd name="T47" fmla="*/ 221 h 991"/>
                <a:gd name="T48" fmla="*/ 532 w 806"/>
                <a:gd name="T49" fmla="*/ 173 h 991"/>
                <a:gd name="T50" fmla="*/ 463 w 806"/>
                <a:gd name="T51" fmla="*/ 146 h 991"/>
                <a:gd name="T52" fmla="*/ 387 w 806"/>
                <a:gd name="T53" fmla="*/ 138 h 991"/>
                <a:gd name="T54" fmla="*/ 317 w 806"/>
                <a:gd name="T55" fmla="*/ 143 h 991"/>
                <a:gd name="T56" fmla="*/ 251 w 806"/>
                <a:gd name="T57" fmla="*/ 163 h 991"/>
                <a:gd name="T58" fmla="*/ 204 w 806"/>
                <a:gd name="T59" fmla="*/ 199 h 991"/>
                <a:gd name="T60" fmla="*/ 185 w 806"/>
                <a:gd name="T61" fmla="*/ 259 h 991"/>
                <a:gd name="T62" fmla="*/ 214 w 806"/>
                <a:gd name="T63" fmla="*/ 326 h 991"/>
                <a:gd name="T64" fmla="*/ 286 w 806"/>
                <a:gd name="T65" fmla="*/ 370 h 991"/>
                <a:gd name="T66" fmla="*/ 385 w 806"/>
                <a:gd name="T67" fmla="*/ 399 h 991"/>
                <a:gd name="T68" fmla="*/ 495 w 806"/>
                <a:gd name="T69" fmla="*/ 424 h 991"/>
                <a:gd name="T70" fmla="*/ 610 w 806"/>
                <a:gd name="T71" fmla="*/ 455 h 991"/>
                <a:gd name="T72" fmla="*/ 709 w 806"/>
                <a:gd name="T73" fmla="*/ 504 h 991"/>
                <a:gd name="T74" fmla="*/ 779 w 806"/>
                <a:gd name="T75" fmla="*/ 580 h 991"/>
                <a:gd name="T76" fmla="*/ 806 w 806"/>
                <a:gd name="T77" fmla="*/ 694 h 991"/>
                <a:gd name="T78" fmla="*/ 770 w 806"/>
                <a:gd name="T79" fmla="*/ 837 h 991"/>
                <a:gd name="T80" fmla="*/ 676 w 806"/>
                <a:gd name="T81" fmla="*/ 929 h 991"/>
                <a:gd name="T82" fmla="*/ 546 w 806"/>
                <a:gd name="T83" fmla="*/ 977 h 991"/>
                <a:gd name="T84" fmla="*/ 402 w 806"/>
                <a:gd name="T85" fmla="*/ 991 h 991"/>
                <a:gd name="T86" fmla="*/ 251 w 806"/>
                <a:gd name="T87" fmla="*/ 974 h 991"/>
                <a:gd name="T88" fmla="*/ 125 w 806"/>
                <a:gd name="T89" fmla="*/ 920 h 991"/>
                <a:gd name="T90" fmla="*/ 37 w 806"/>
                <a:gd name="T91" fmla="*/ 821 h 991"/>
                <a:gd name="T92" fmla="*/ 0 w 806"/>
                <a:gd name="T93" fmla="*/ 672 h 991"/>
                <a:gd name="T94" fmla="*/ 156 w 806"/>
                <a:gd name="T95" fmla="*/ 672 h 991"/>
                <a:gd name="T96" fmla="*/ 180 w 806"/>
                <a:gd name="T97" fmla="*/ 759 h 9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806" h="991">
                  <a:moveTo>
                    <a:pt x="180" y="759"/>
                  </a:moveTo>
                  <a:cubicBezTo>
                    <a:pt x="195" y="783"/>
                    <a:pt x="214" y="802"/>
                    <a:pt x="238" y="816"/>
                  </a:cubicBezTo>
                  <a:cubicBezTo>
                    <a:pt x="262" y="830"/>
                    <a:pt x="288" y="840"/>
                    <a:pt x="318" y="846"/>
                  </a:cubicBezTo>
                  <a:cubicBezTo>
                    <a:pt x="348" y="852"/>
                    <a:pt x="379" y="855"/>
                    <a:pt x="411" y="855"/>
                  </a:cubicBezTo>
                  <a:cubicBezTo>
                    <a:pt x="436" y="855"/>
                    <a:pt x="461" y="853"/>
                    <a:pt x="488" y="850"/>
                  </a:cubicBezTo>
                  <a:cubicBezTo>
                    <a:pt x="515" y="846"/>
                    <a:pt x="540" y="839"/>
                    <a:pt x="562" y="830"/>
                  </a:cubicBezTo>
                  <a:cubicBezTo>
                    <a:pt x="585" y="820"/>
                    <a:pt x="604" y="805"/>
                    <a:pt x="618" y="786"/>
                  </a:cubicBezTo>
                  <a:cubicBezTo>
                    <a:pt x="633" y="767"/>
                    <a:pt x="640" y="743"/>
                    <a:pt x="640" y="714"/>
                  </a:cubicBezTo>
                  <a:cubicBezTo>
                    <a:pt x="640" y="674"/>
                    <a:pt x="625" y="643"/>
                    <a:pt x="595" y="622"/>
                  </a:cubicBezTo>
                  <a:cubicBezTo>
                    <a:pt x="564" y="601"/>
                    <a:pt x="526" y="585"/>
                    <a:pt x="480" y="572"/>
                  </a:cubicBezTo>
                  <a:cubicBezTo>
                    <a:pt x="434" y="559"/>
                    <a:pt x="384" y="547"/>
                    <a:pt x="330" y="537"/>
                  </a:cubicBezTo>
                  <a:cubicBezTo>
                    <a:pt x="277" y="527"/>
                    <a:pt x="227" y="512"/>
                    <a:pt x="181" y="493"/>
                  </a:cubicBezTo>
                  <a:cubicBezTo>
                    <a:pt x="135" y="474"/>
                    <a:pt x="97" y="447"/>
                    <a:pt x="66" y="413"/>
                  </a:cubicBezTo>
                  <a:cubicBezTo>
                    <a:pt x="36" y="379"/>
                    <a:pt x="20" y="331"/>
                    <a:pt x="20" y="270"/>
                  </a:cubicBezTo>
                  <a:cubicBezTo>
                    <a:pt x="20" y="222"/>
                    <a:pt x="31" y="181"/>
                    <a:pt x="52" y="147"/>
                  </a:cubicBezTo>
                  <a:cubicBezTo>
                    <a:pt x="74" y="113"/>
                    <a:pt x="101" y="85"/>
                    <a:pt x="135" y="64"/>
                  </a:cubicBezTo>
                  <a:cubicBezTo>
                    <a:pt x="169" y="42"/>
                    <a:pt x="207" y="26"/>
                    <a:pt x="249" y="16"/>
                  </a:cubicBezTo>
                  <a:cubicBezTo>
                    <a:pt x="291" y="6"/>
                    <a:pt x="333" y="0"/>
                    <a:pt x="374" y="0"/>
                  </a:cubicBezTo>
                  <a:cubicBezTo>
                    <a:pt x="428" y="0"/>
                    <a:pt x="478" y="5"/>
                    <a:pt x="523" y="14"/>
                  </a:cubicBezTo>
                  <a:cubicBezTo>
                    <a:pt x="568" y="23"/>
                    <a:pt x="608" y="39"/>
                    <a:pt x="643" y="62"/>
                  </a:cubicBezTo>
                  <a:cubicBezTo>
                    <a:pt x="678" y="84"/>
                    <a:pt x="706" y="115"/>
                    <a:pt x="727" y="154"/>
                  </a:cubicBezTo>
                  <a:cubicBezTo>
                    <a:pt x="747" y="192"/>
                    <a:pt x="760" y="240"/>
                    <a:pt x="763" y="298"/>
                  </a:cubicBezTo>
                  <a:cubicBezTo>
                    <a:pt x="607" y="298"/>
                    <a:pt x="607" y="298"/>
                    <a:pt x="607" y="298"/>
                  </a:cubicBezTo>
                  <a:cubicBezTo>
                    <a:pt x="605" y="267"/>
                    <a:pt x="597" y="242"/>
                    <a:pt x="584" y="221"/>
                  </a:cubicBezTo>
                  <a:cubicBezTo>
                    <a:pt x="570" y="201"/>
                    <a:pt x="553" y="185"/>
                    <a:pt x="532" y="173"/>
                  </a:cubicBezTo>
                  <a:cubicBezTo>
                    <a:pt x="511" y="161"/>
                    <a:pt x="488" y="152"/>
                    <a:pt x="463" y="146"/>
                  </a:cubicBezTo>
                  <a:cubicBezTo>
                    <a:pt x="438" y="141"/>
                    <a:pt x="413" y="138"/>
                    <a:pt x="387" y="138"/>
                  </a:cubicBezTo>
                  <a:cubicBezTo>
                    <a:pt x="364" y="138"/>
                    <a:pt x="340" y="140"/>
                    <a:pt x="317" y="143"/>
                  </a:cubicBezTo>
                  <a:cubicBezTo>
                    <a:pt x="293" y="147"/>
                    <a:pt x="271" y="154"/>
                    <a:pt x="251" y="163"/>
                  </a:cubicBezTo>
                  <a:cubicBezTo>
                    <a:pt x="232" y="172"/>
                    <a:pt x="216" y="184"/>
                    <a:pt x="204" y="199"/>
                  </a:cubicBezTo>
                  <a:cubicBezTo>
                    <a:pt x="192" y="215"/>
                    <a:pt x="185" y="235"/>
                    <a:pt x="185" y="259"/>
                  </a:cubicBezTo>
                  <a:cubicBezTo>
                    <a:pt x="185" y="286"/>
                    <a:pt x="195" y="308"/>
                    <a:pt x="214" y="326"/>
                  </a:cubicBezTo>
                  <a:cubicBezTo>
                    <a:pt x="233" y="344"/>
                    <a:pt x="257" y="358"/>
                    <a:pt x="286" y="370"/>
                  </a:cubicBezTo>
                  <a:cubicBezTo>
                    <a:pt x="316" y="382"/>
                    <a:pt x="349" y="391"/>
                    <a:pt x="385" y="399"/>
                  </a:cubicBezTo>
                  <a:cubicBezTo>
                    <a:pt x="422" y="407"/>
                    <a:pt x="459" y="416"/>
                    <a:pt x="495" y="424"/>
                  </a:cubicBezTo>
                  <a:cubicBezTo>
                    <a:pt x="535" y="433"/>
                    <a:pt x="573" y="443"/>
                    <a:pt x="610" y="455"/>
                  </a:cubicBezTo>
                  <a:cubicBezTo>
                    <a:pt x="647" y="468"/>
                    <a:pt x="680" y="484"/>
                    <a:pt x="709" y="504"/>
                  </a:cubicBezTo>
                  <a:cubicBezTo>
                    <a:pt x="738" y="524"/>
                    <a:pt x="761" y="549"/>
                    <a:pt x="779" y="580"/>
                  </a:cubicBezTo>
                  <a:cubicBezTo>
                    <a:pt x="797" y="611"/>
                    <a:pt x="806" y="649"/>
                    <a:pt x="806" y="694"/>
                  </a:cubicBezTo>
                  <a:cubicBezTo>
                    <a:pt x="806" y="751"/>
                    <a:pt x="794" y="799"/>
                    <a:pt x="770" y="837"/>
                  </a:cubicBezTo>
                  <a:cubicBezTo>
                    <a:pt x="746" y="875"/>
                    <a:pt x="715" y="905"/>
                    <a:pt x="676" y="929"/>
                  </a:cubicBezTo>
                  <a:cubicBezTo>
                    <a:pt x="638" y="952"/>
                    <a:pt x="594" y="968"/>
                    <a:pt x="546" y="977"/>
                  </a:cubicBezTo>
                  <a:cubicBezTo>
                    <a:pt x="498" y="986"/>
                    <a:pt x="450" y="991"/>
                    <a:pt x="402" y="991"/>
                  </a:cubicBezTo>
                  <a:cubicBezTo>
                    <a:pt x="349" y="991"/>
                    <a:pt x="299" y="985"/>
                    <a:pt x="251" y="974"/>
                  </a:cubicBezTo>
                  <a:cubicBezTo>
                    <a:pt x="204" y="963"/>
                    <a:pt x="162" y="945"/>
                    <a:pt x="125" y="920"/>
                  </a:cubicBezTo>
                  <a:cubicBezTo>
                    <a:pt x="88" y="895"/>
                    <a:pt x="59" y="862"/>
                    <a:pt x="37" y="821"/>
                  </a:cubicBezTo>
                  <a:cubicBezTo>
                    <a:pt x="15" y="780"/>
                    <a:pt x="3" y="730"/>
                    <a:pt x="0" y="672"/>
                  </a:cubicBezTo>
                  <a:cubicBezTo>
                    <a:pt x="156" y="672"/>
                    <a:pt x="156" y="672"/>
                    <a:pt x="156" y="672"/>
                  </a:cubicBezTo>
                  <a:cubicBezTo>
                    <a:pt x="157" y="706"/>
                    <a:pt x="165" y="735"/>
                    <a:pt x="180" y="759"/>
                  </a:cubicBezTo>
                  <a:close/>
                </a:path>
              </a:pathLst>
            </a:custGeom>
            <a:solidFill>
              <a:srgbClr val="00B7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3" name="Freeform 32"/>
            <p:cNvSpPr>
              <a:spLocks/>
            </p:cNvSpPr>
            <p:nvPr/>
          </p:nvSpPr>
          <p:spPr bwMode="auto">
            <a:xfrm>
              <a:off x="1641476" y="1698625"/>
              <a:ext cx="79375" cy="131763"/>
            </a:xfrm>
            <a:custGeom>
              <a:avLst/>
              <a:gdLst>
                <a:gd name="T0" fmla="*/ 156 w 785"/>
                <a:gd name="T1" fmla="*/ 0 h 1310"/>
                <a:gd name="T2" fmla="*/ 156 w 785"/>
                <a:gd name="T3" fmla="*/ 501 h 1310"/>
                <a:gd name="T4" fmla="*/ 160 w 785"/>
                <a:gd name="T5" fmla="*/ 501 h 1310"/>
                <a:gd name="T6" fmla="*/ 211 w 785"/>
                <a:gd name="T7" fmla="*/ 426 h 1310"/>
                <a:gd name="T8" fmla="*/ 285 w 785"/>
                <a:gd name="T9" fmla="*/ 377 h 1310"/>
                <a:gd name="T10" fmla="*/ 371 w 785"/>
                <a:gd name="T11" fmla="*/ 349 h 1310"/>
                <a:gd name="T12" fmla="*/ 459 w 785"/>
                <a:gd name="T13" fmla="*/ 339 h 1310"/>
                <a:gd name="T14" fmla="*/ 615 w 785"/>
                <a:gd name="T15" fmla="*/ 365 h 1310"/>
                <a:gd name="T16" fmla="*/ 715 w 785"/>
                <a:gd name="T17" fmla="*/ 437 h 1310"/>
                <a:gd name="T18" fmla="*/ 770 w 785"/>
                <a:gd name="T19" fmla="*/ 546 h 1310"/>
                <a:gd name="T20" fmla="*/ 785 w 785"/>
                <a:gd name="T21" fmla="*/ 686 h 1310"/>
                <a:gd name="T22" fmla="*/ 785 w 785"/>
                <a:gd name="T23" fmla="*/ 1310 h 1310"/>
                <a:gd name="T24" fmla="*/ 629 w 785"/>
                <a:gd name="T25" fmla="*/ 1310 h 1310"/>
                <a:gd name="T26" fmla="*/ 629 w 785"/>
                <a:gd name="T27" fmla="*/ 668 h 1310"/>
                <a:gd name="T28" fmla="*/ 578 w 785"/>
                <a:gd name="T29" fmla="*/ 528 h 1310"/>
                <a:gd name="T30" fmla="*/ 437 w 785"/>
                <a:gd name="T31" fmla="*/ 477 h 1310"/>
                <a:gd name="T32" fmla="*/ 313 w 785"/>
                <a:gd name="T33" fmla="*/ 499 h 1310"/>
                <a:gd name="T34" fmla="*/ 226 w 785"/>
                <a:gd name="T35" fmla="*/ 561 h 1310"/>
                <a:gd name="T36" fmla="*/ 173 w 785"/>
                <a:gd name="T37" fmla="*/ 656 h 1310"/>
                <a:gd name="T38" fmla="*/ 156 w 785"/>
                <a:gd name="T39" fmla="*/ 774 h 1310"/>
                <a:gd name="T40" fmla="*/ 156 w 785"/>
                <a:gd name="T41" fmla="*/ 1310 h 1310"/>
                <a:gd name="T42" fmla="*/ 0 w 785"/>
                <a:gd name="T43" fmla="*/ 1310 h 1310"/>
                <a:gd name="T44" fmla="*/ 0 w 785"/>
                <a:gd name="T45" fmla="*/ 0 h 1310"/>
                <a:gd name="T46" fmla="*/ 156 w 785"/>
                <a:gd name="T47" fmla="*/ 0 h 1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85" h="1310">
                  <a:moveTo>
                    <a:pt x="156" y="0"/>
                  </a:moveTo>
                  <a:cubicBezTo>
                    <a:pt x="156" y="501"/>
                    <a:pt x="156" y="501"/>
                    <a:pt x="156" y="501"/>
                  </a:cubicBezTo>
                  <a:cubicBezTo>
                    <a:pt x="160" y="501"/>
                    <a:pt x="160" y="501"/>
                    <a:pt x="160" y="501"/>
                  </a:cubicBezTo>
                  <a:cubicBezTo>
                    <a:pt x="172" y="471"/>
                    <a:pt x="189" y="447"/>
                    <a:pt x="211" y="426"/>
                  </a:cubicBezTo>
                  <a:cubicBezTo>
                    <a:pt x="233" y="406"/>
                    <a:pt x="258" y="390"/>
                    <a:pt x="285" y="377"/>
                  </a:cubicBezTo>
                  <a:cubicBezTo>
                    <a:pt x="313" y="364"/>
                    <a:pt x="341" y="355"/>
                    <a:pt x="371" y="349"/>
                  </a:cubicBezTo>
                  <a:cubicBezTo>
                    <a:pt x="401" y="342"/>
                    <a:pt x="430" y="339"/>
                    <a:pt x="459" y="339"/>
                  </a:cubicBezTo>
                  <a:cubicBezTo>
                    <a:pt x="521" y="339"/>
                    <a:pt x="573" y="348"/>
                    <a:pt x="615" y="365"/>
                  </a:cubicBezTo>
                  <a:cubicBezTo>
                    <a:pt x="656" y="382"/>
                    <a:pt x="690" y="406"/>
                    <a:pt x="715" y="437"/>
                  </a:cubicBezTo>
                  <a:cubicBezTo>
                    <a:pt x="741" y="467"/>
                    <a:pt x="759" y="504"/>
                    <a:pt x="770" y="546"/>
                  </a:cubicBezTo>
                  <a:cubicBezTo>
                    <a:pt x="780" y="588"/>
                    <a:pt x="785" y="635"/>
                    <a:pt x="785" y="686"/>
                  </a:cubicBezTo>
                  <a:cubicBezTo>
                    <a:pt x="785" y="1310"/>
                    <a:pt x="785" y="1310"/>
                    <a:pt x="785" y="1310"/>
                  </a:cubicBezTo>
                  <a:cubicBezTo>
                    <a:pt x="629" y="1310"/>
                    <a:pt x="629" y="1310"/>
                    <a:pt x="629" y="1310"/>
                  </a:cubicBezTo>
                  <a:cubicBezTo>
                    <a:pt x="629" y="668"/>
                    <a:pt x="629" y="668"/>
                    <a:pt x="629" y="668"/>
                  </a:cubicBezTo>
                  <a:cubicBezTo>
                    <a:pt x="629" y="609"/>
                    <a:pt x="612" y="563"/>
                    <a:pt x="578" y="528"/>
                  </a:cubicBezTo>
                  <a:cubicBezTo>
                    <a:pt x="544" y="494"/>
                    <a:pt x="496" y="477"/>
                    <a:pt x="437" y="477"/>
                  </a:cubicBezTo>
                  <a:cubicBezTo>
                    <a:pt x="389" y="477"/>
                    <a:pt x="348" y="484"/>
                    <a:pt x="313" y="499"/>
                  </a:cubicBezTo>
                  <a:cubicBezTo>
                    <a:pt x="278" y="514"/>
                    <a:pt x="249" y="534"/>
                    <a:pt x="226" y="561"/>
                  </a:cubicBezTo>
                  <a:cubicBezTo>
                    <a:pt x="202" y="588"/>
                    <a:pt x="185" y="620"/>
                    <a:pt x="173" y="656"/>
                  </a:cubicBezTo>
                  <a:cubicBezTo>
                    <a:pt x="162" y="692"/>
                    <a:pt x="156" y="731"/>
                    <a:pt x="156" y="774"/>
                  </a:cubicBezTo>
                  <a:cubicBezTo>
                    <a:pt x="156" y="1310"/>
                    <a:pt x="156" y="1310"/>
                    <a:pt x="156" y="1310"/>
                  </a:cubicBezTo>
                  <a:cubicBezTo>
                    <a:pt x="0" y="1310"/>
                    <a:pt x="0" y="1310"/>
                    <a:pt x="0" y="131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56" y="0"/>
                  </a:lnTo>
                  <a:close/>
                </a:path>
              </a:pathLst>
            </a:custGeom>
            <a:solidFill>
              <a:srgbClr val="00B7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4" name="Freeform 33"/>
            <p:cNvSpPr>
              <a:spLocks noEditPoints="1"/>
            </p:cNvSpPr>
            <p:nvPr/>
          </p:nvSpPr>
          <p:spPr bwMode="auto">
            <a:xfrm>
              <a:off x="1746251" y="1698625"/>
              <a:ext cx="15875" cy="131763"/>
            </a:xfrm>
            <a:custGeom>
              <a:avLst/>
              <a:gdLst>
                <a:gd name="T0" fmla="*/ 0 w 10"/>
                <a:gd name="T1" fmla="*/ 12 h 83"/>
                <a:gd name="T2" fmla="*/ 0 w 10"/>
                <a:gd name="T3" fmla="*/ 0 h 83"/>
                <a:gd name="T4" fmla="*/ 10 w 10"/>
                <a:gd name="T5" fmla="*/ 0 h 83"/>
                <a:gd name="T6" fmla="*/ 10 w 10"/>
                <a:gd name="T7" fmla="*/ 12 h 83"/>
                <a:gd name="T8" fmla="*/ 0 w 10"/>
                <a:gd name="T9" fmla="*/ 12 h 83"/>
                <a:gd name="T10" fmla="*/ 10 w 10"/>
                <a:gd name="T11" fmla="*/ 22 h 83"/>
                <a:gd name="T12" fmla="*/ 10 w 10"/>
                <a:gd name="T13" fmla="*/ 83 h 83"/>
                <a:gd name="T14" fmla="*/ 0 w 10"/>
                <a:gd name="T15" fmla="*/ 83 h 83"/>
                <a:gd name="T16" fmla="*/ 0 w 10"/>
                <a:gd name="T17" fmla="*/ 22 h 83"/>
                <a:gd name="T18" fmla="*/ 10 w 10"/>
                <a:gd name="T19" fmla="*/ 22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" h="83">
                  <a:moveTo>
                    <a:pt x="0" y="12"/>
                  </a:moveTo>
                  <a:lnTo>
                    <a:pt x="0" y="0"/>
                  </a:lnTo>
                  <a:lnTo>
                    <a:pt x="10" y="0"/>
                  </a:lnTo>
                  <a:lnTo>
                    <a:pt x="10" y="12"/>
                  </a:lnTo>
                  <a:lnTo>
                    <a:pt x="0" y="12"/>
                  </a:lnTo>
                  <a:close/>
                  <a:moveTo>
                    <a:pt x="10" y="22"/>
                  </a:moveTo>
                  <a:lnTo>
                    <a:pt x="10" y="83"/>
                  </a:lnTo>
                  <a:lnTo>
                    <a:pt x="0" y="83"/>
                  </a:lnTo>
                  <a:lnTo>
                    <a:pt x="0" y="22"/>
                  </a:lnTo>
                  <a:lnTo>
                    <a:pt x="10" y="22"/>
                  </a:lnTo>
                  <a:close/>
                </a:path>
              </a:pathLst>
            </a:custGeom>
            <a:solidFill>
              <a:srgbClr val="00B7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5" name="Freeform 34"/>
            <p:cNvSpPr>
              <a:spLocks noEditPoints="1"/>
            </p:cNvSpPr>
            <p:nvPr/>
          </p:nvSpPr>
          <p:spPr bwMode="auto">
            <a:xfrm>
              <a:off x="1787526" y="1731963"/>
              <a:ext cx="90488" cy="133350"/>
            </a:xfrm>
            <a:custGeom>
              <a:avLst/>
              <a:gdLst>
                <a:gd name="T0" fmla="*/ 156 w 899"/>
                <a:gd name="T1" fmla="*/ 22 h 1332"/>
                <a:gd name="T2" fmla="*/ 156 w 899"/>
                <a:gd name="T3" fmla="*/ 151 h 1332"/>
                <a:gd name="T4" fmla="*/ 160 w 899"/>
                <a:gd name="T5" fmla="*/ 151 h 1332"/>
                <a:gd name="T6" fmla="*/ 281 w 899"/>
                <a:gd name="T7" fmla="*/ 36 h 1332"/>
                <a:gd name="T8" fmla="*/ 463 w 899"/>
                <a:gd name="T9" fmla="*/ 0 h 1332"/>
                <a:gd name="T10" fmla="*/ 654 w 899"/>
                <a:gd name="T11" fmla="*/ 41 h 1332"/>
                <a:gd name="T12" fmla="*/ 790 w 899"/>
                <a:gd name="T13" fmla="*/ 150 h 1332"/>
                <a:gd name="T14" fmla="*/ 872 w 899"/>
                <a:gd name="T15" fmla="*/ 309 h 1332"/>
                <a:gd name="T16" fmla="*/ 899 w 899"/>
                <a:gd name="T17" fmla="*/ 499 h 1332"/>
                <a:gd name="T18" fmla="*/ 873 w 899"/>
                <a:gd name="T19" fmla="*/ 690 h 1332"/>
                <a:gd name="T20" fmla="*/ 792 w 899"/>
                <a:gd name="T21" fmla="*/ 847 h 1332"/>
                <a:gd name="T22" fmla="*/ 656 w 899"/>
                <a:gd name="T23" fmla="*/ 952 h 1332"/>
                <a:gd name="T24" fmla="*/ 466 w 899"/>
                <a:gd name="T25" fmla="*/ 991 h 1332"/>
                <a:gd name="T26" fmla="*/ 388 w 899"/>
                <a:gd name="T27" fmla="*/ 984 h 1332"/>
                <a:gd name="T28" fmla="*/ 303 w 899"/>
                <a:gd name="T29" fmla="*/ 960 h 1332"/>
                <a:gd name="T30" fmla="*/ 223 w 899"/>
                <a:gd name="T31" fmla="*/ 915 h 1332"/>
                <a:gd name="T32" fmla="*/ 160 w 899"/>
                <a:gd name="T33" fmla="*/ 844 h 1332"/>
                <a:gd name="T34" fmla="*/ 156 w 899"/>
                <a:gd name="T35" fmla="*/ 844 h 1332"/>
                <a:gd name="T36" fmla="*/ 156 w 899"/>
                <a:gd name="T37" fmla="*/ 1332 h 1332"/>
                <a:gd name="T38" fmla="*/ 0 w 899"/>
                <a:gd name="T39" fmla="*/ 1332 h 1332"/>
                <a:gd name="T40" fmla="*/ 0 w 899"/>
                <a:gd name="T41" fmla="*/ 22 h 1332"/>
                <a:gd name="T42" fmla="*/ 156 w 899"/>
                <a:gd name="T43" fmla="*/ 22 h 1332"/>
                <a:gd name="T44" fmla="*/ 717 w 899"/>
                <a:gd name="T45" fmla="*/ 359 h 1332"/>
                <a:gd name="T46" fmla="*/ 664 w 899"/>
                <a:gd name="T47" fmla="*/ 246 h 1332"/>
                <a:gd name="T48" fmla="*/ 572 w 899"/>
                <a:gd name="T49" fmla="*/ 167 h 1332"/>
                <a:gd name="T50" fmla="*/ 441 w 899"/>
                <a:gd name="T51" fmla="*/ 138 h 1332"/>
                <a:gd name="T52" fmla="*/ 307 w 899"/>
                <a:gd name="T53" fmla="*/ 169 h 1332"/>
                <a:gd name="T54" fmla="*/ 217 w 899"/>
                <a:gd name="T55" fmla="*/ 251 h 1332"/>
                <a:gd name="T56" fmla="*/ 166 w 899"/>
                <a:gd name="T57" fmla="*/ 365 h 1332"/>
                <a:gd name="T58" fmla="*/ 151 w 899"/>
                <a:gd name="T59" fmla="*/ 496 h 1332"/>
                <a:gd name="T60" fmla="*/ 167 w 899"/>
                <a:gd name="T61" fmla="*/ 631 h 1332"/>
                <a:gd name="T62" fmla="*/ 220 w 899"/>
                <a:gd name="T63" fmla="*/ 745 h 1332"/>
                <a:gd name="T64" fmla="*/ 312 w 899"/>
                <a:gd name="T65" fmla="*/ 825 h 1332"/>
                <a:gd name="T66" fmla="*/ 450 w 899"/>
                <a:gd name="T67" fmla="*/ 855 h 1332"/>
                <a:gd name="T68" fmla="*/ 585 w 899"/>
                <a:gd name="T69" fmla="*/ 824 h 1332"/>
                <a:gd name="T70" fmla="*/ 672 w 899"/>
                <a:gd name="T71" fmla="*/ 741 h 1332"/>
                <a:gd name="T72" fmla="*/ 720 w 899"/>
                <a:gd name="T73" fmla="*/ 624 h 1332"/>
                <a:gd name="T74" fmla="*/ 734 w 899"/>
                <a:gd name="T75" fmla="*/ 488 h 1332"/>
                <a:gd name="T76" fmla="*/ 717 w 899"/>
                <a:gd name="T77" fmla="*/ 359 h 1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99" h="1332">
                  <a:moveTo>
                    <a:pt x="156" y="22"/>
                  </a:moveTo>
                  <a:cubicBezTo>
                    <a:pt x="156" y="151"/>
                    <a:pt x="156" y="151"/>
                    <a:pt x="156" y="151"/>
                  </a:cubicBezTo>
                  <a:cubicBezTo>
                    <a:pt x="160" y="151"/>
                    <a:pt x="160" y="151"/>
                    <a:pt x="160" y="151"/>
                  </a:cubicBezTo>
                  <a:cubicBezTo>
                    <a:pt x="186" y="98"/>
                    <a:pt x="226" y="60"/>
                    <a:pt x="281" y="36"/>
                  </a:cubicBezTo>
                  <a:cubicBezTo>
                    <a:pt x="336" y="12"/>
                    <a:pt x="397" y="0"/>
                    <a:pt x="463" y="0"/>
                  </a:cubicBezTo>
                  <a:cubicBezTo>
                    <a:pt x="536" y="0"/>
                    <a:pt x="600" y="14"/>
                    <a:pt x="654" y="41"/>
                  </a:cubicBezTo>
                  <a:cubicBezTo>
                    <a:pt x="709" y="68"/>
                    <a:pt x="754" y="104"/>
                    <a:pt x="790" y="150"/>
                  </a:cubicBezTo>
                  <a:cubicBezTo>
                    <a:pt x="826" y="196"/>
                    <a:pt x="853" y="249"/>
                    <a:pt x="872" y="309"/>
                  </a:cubicBezTo>
                  <a:cubicBezTo>
                    <a:pt x="890" y="368"/>
                    <a:pt x="899" y="432"/>
                    <a:pt x="899" y="499"/>
                  </a:cubicBezTo>
                  <a:cubicBezTo>
                    <a:pt x="899" y="567"/>
                    <a:pt x="890" y="630"/>
                    <a:pt x="873" y="690"/>
                  </a:cubicBezTo>
                  <a:cubicBezTo>
                    <a:pt x="855" y="750"/>
                    <a:pt x="828" y="802"/>
                    <a:pt x="792" y="847"/>
                  </a:cubicBezTo>
                  <a:cubicBezTo>
                    <a:pt x="756" y="892"/>
                    <a:pt x="711" y="927"/>
                    <a:pt x="656" y="952"/>
                  </a:cubicBezTo>
                  <a:cubicBezTo>
                    <a:pt x="602" y="978"/>
                    <a:pt x="538" y="991"/>
                    <a:pt x="466" y="991"/>
                  </a:cubicBezTo>
                  <a:cubicBezTo>
                    <a:pt x="443" y="991"/>
                    <a:pt x="417" y="989"/>
                    <a:pt x="388" y="984"/>
                  </a:cubicBezTo>
                  <a:cubicBezTo>
                    <a:pt x="360" y="979"/>
                    <a:pt x="331" y="971"/>
                    <a:pt x="303" y="960"/>
                  </a:cubicBezTo>
                  <a:cubicBezTo>
                    <a:pt x="275" y="949"/>
                    <a:pt x="248" y="934"/>
                    <a:pt x="223" y="915"/>
                  </a:cubicBezTo>
                  <a:cubicBezTo>
                    <a:pt x="198" y="896"/>
                    <a:pt x="177" y="872"/>
                    <a:pt x="160" y="844"/>
                  </a:cubicBezTo>
                  <a:cubicBezTo>
                    <a:pt x="156" y="844"/>
                    <a:pt x="156" y="844"/>
                    <a:pt x="156" y="844"/>
                  </a:cubicBezTo>
                  <a:cubicBezTo>
                    <a:pt x="156" y="1332"/>
                    <a:pt x="156" y="1332"/>
                    <a:pt x="156" y="1332"/>
                  </a:cubicBezTo>
                  <a:cubicBezTo>
                    <a:pt x="0" y="1332"/>
                    <a:pt x="0" y="1332"/>
                    <a:pt x="0" y="1332"/>
                  </a:cubicBezTo>
                  <a:cubicBezTo>
                    <a:pt x="0" y="22"/>
                    <a:pt x="0" y="22"/>
                    <a:pt x="0" y="22"/>
                  </a:cubicBezTo>
                  <a:lnTo>
                    <a:pt x="156" y="22"/>
                  </a:lnTo>
                  <a:close/>
                  <a:moveTo>
                    <a:pt x="717" y="359"/>
                  </a:moveTo>
                  <a:cubicBezTo>
                    <a:pt x="705" y="317"/>
                    <a:pt x="687" y="279"/>
                    <a:pt x="664" y="246"/>
                  </a:cubicBezTo>
                  <a:cubicBezTo>
                    <a:pt x="640" y="213"/>
                    <a:pt x="609" y="187"/>
                    <a:pt x="572" y="167"/>
                  </a:cubicBezTo>
                  <a:cubicBezTo>
                    <a:pt x="535" y="148"/>
                    <a:pt x="491" y="138"/>
                    <a:pt x="441" y="138"/>
                  </a:cubicBezTo>
                  <a:cubicBezTo>
                    <a:pt x="388" y="138"/>
                    <a:pt x="343" y="148"/>
                    <a:pt x="307" y="169"/>
                  </a:cubicBezTo>
                  <a:cubicBezTo>
                    <a:pt x="270" y="190"/>
                    <a:pt x="240" y="217"/>
                    <a:pt x="217" y="251"/>
                  </a:cubicBezTo>
                  <a:cubicBezTo>
                    <a:pt x="194" y="284"/>
                    <a:pt x="177" y="323"/>
                    <a:pt x="166" y="365"/>
                  </a:cubicBezTo>
                  <a:cubicBezTo>
                    <a:pt x="156" y="408"/>
                    <a:pt x="151" y="452"/>
                    <a:pt x="151" y="496"/>
                  </a:cubicBezTo>
                  <a:cubicBezTo>
                    <a:pt x="151" y="542"/>
                    <a:pt x="156" y="587"/>
                    <a:pt x="167" y="631"/>
                  </a:cubicBezTo>
                  <a:cubicBezTo>
                    <a:pt x="178" y="674"/>
                    <a:pt x="196" y="712"/>
                    <a:pt x="220" y="745"/>
                  </a:cubicBezTo>
                  <a:cubicBezTo>
                    <a:pt x="243" y="778"/>
                    <a:pt x="274" y="805"/>
                    <a:pt x="312" y="825"/>
                  </a:cubicBezTo>
                  <a:cubicBezTo>
                    <a:pt x="350" y="845"/>
                    <a:pt x="396" y="855"/>
                    <a:pt x="450" y="855"/>
                  </a:cubicBezTo>
                  <a:cubicBezTo>
                    <a:pt x="504" y="855"/>
                    <a:pt x="549" y="845"/>
                    <a:pt x="585" y="824"/>
                  </a:cubicBezTo>
                  <a:cubicBezTo>
                    <a:pt x="621" y="803"/>
                    <a:pt x="650" y="776"/>
                    <a:pt x="672" y="741"/>
                  </a:cubicBezTo>
                  <a:cubicBezTo>
                    <a:pt x="694" y="707"/>
                    <a:pt x="710" y="668"/>
                    <a:pt x="720" y="624"/>
                  </a:cubicBezTo>
                  <a:cubicBezTo>
                    <a:pt x="729" y="580"/>
                    <a:pt x="734" y="535"/>
                    <a:pt x="734" y="488"/>
                  </a:cubicBezTo>
                  <a:cubicBezTo>
                    <a:pt x="734" y="444"/>
                    <a:pt x="728" y="401"/>
                    <a:pt x="717" y="359"/>
                  </a:cubicBezTo>
                  <a:close/>
                </a:path>
              </a:pathLst>
            </a:custGeom>
            <a:solidFill>
              <a:srgbClr val="00B7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6" name="Freeform 35"/>
            <p:cNvSpPr>
              <a:spLocks/>
            </p:cNvSpPr>
            <p:nvPr/>
          </p:nvSpPr>
          <p:spPr bwMode="auto">
            <a:xfrm>
              <a:off x="1938338" y="1697038"/>
              <a:ext cx="52388" cy="133350"/>
            </a:xfrm>
            <a:custGeom>
              <a:avLst/>
              <a:gdLst>
                <a:gd name="T0" fmla="*/ 0 w 523"/>
                <a:gd name="T1" fmla="*/ 514 h 1325"/>
                <a:gd name="T2" fmla="*/ 0 w 523"/>
                <a:gd name="T3" fmla="*/ 376 h 1325"/>
                <a:gd name="T4" fmla="*/ 160 w 523"/>
                <a:gd name="T5" fmla="*/ 376 h 1325"/>
                <a:gd name="T6" fmla="*/ 160 w 523"/>
                <a:gd name="T7" fmla="*/ 235 h 1325"/>
                <a:gd name="T8" fmla="*/ 227 w 523"/>
                <a:gd name="T9" fmla="*/ 60 h 1325"/>
                <a:gd name="T10" fmla="*/ 422 w 523"/>
                <a:gd name="T11" fmla="*/ 0 h 1325"/>
                <a:gd name="T12" fmla="*/ 472 w 523"/>
                <a:gd name="T13" fmla="*/ 4 h 1325"/>
                <a:gd name="T14" fmla="*/ 523 w 523"/>
                <a:gd name="T15" fmla="*/ 15 h 1325"/>
                <a:gd name="T16" fmla="*/ 523 w 523"/>
                <a:gd name="T17" fmla="*/ 151 h 1325"/>
                <a:gd name="T18" fmla="*/ 479 w 523"/>
                <a:gd name="T19" fmla="*/ 141 h 1325"/>
                <a:gd name="T20" fmla="*/ 435 w 523"/>
                <a:gd name="T21" fmla="*/ 138 h 1325"/>
                <a:gd name="T22" fmla="*/ 347 w 523"/>
                <a:gd name="T23" fmla="*/ 160 h 1325"/>
                <a:gd name="T24" fmla="*/ 316 w 523"/>
                <a:gd name="T25" fmla="*/ 244 h 1325"/>
                <a:gd name="T26" fmla="*/ 316 w 523"/>
                <a:gd name="T27" fmla="*/ 376 h 1325"/>
                <a:gd name="T28" fmla="*/ 499 w 523"/>
                <a:gd name="T29" fmla="*/ 376 h 1325"/>
                <a:gd name="T30" fmla="*/ 499 w 523"/>
                <a:gd name="T31" fmla="*/ 514 h 1325"/>
                <a:gd name="T32" fmla="*/ 316 w 523"/>
                <a:gd name="T33" fmla="*/ 514 h 1325"/>
                <a:gd name="T34" fmla="*/ 316 w 523"/>
                <a:gd name="T35" fmla="*/ 1325 h 1325"/>
                <a:gd name="T36" fmla="*/ 160 w 523"/>
                <a:gd name="T37" fmla="*/ 1325 h 1325"/>
                <a:gd name="T38" fmla="*/ 160 w 523"/>
                <a:gd name="T39" fmla="*/ 514 h 1325"/>
                <a:gd name="T40" fmla="*/ 0 w 523"/>
                <a:gd name="T41" fmla="*/ 514 h 13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23" h="1325">
                  <a:moveTo>
                    <a:pt x="0" y="514"/>
                  </a:moveTo>
                  <a:cubicBezTo>
                    <a:pt x="0" y="376"/>
                    <a:pt x="0" y="376"/>
                    <a:pt x="0" y="376"/>
                  </a:cubicBezTo>
                  <a:cubicBezTo>
                    <a:pt x="160" y="376"/>
                    <a:pt x="160" y="376"/>
                    <a:pt x="160" y="376"/>
                  </a:cubicBezTo>
                  <a:cubicBezTo>
                    <a:pt x="160" y="235"/>
                    <a:pt x="160" y="235"/>
                    <a:pt x="160" y="235"/>
                  </a:cubicBezTo>
                  <a:cubicBezTo>
                    <a:pt x="160" y="158"/>
                    <a:pt x="182" y="100"/>
                    <a:pt x="227" y="60"/>
                  </a:cubicBezTo>
                  <a:cubicBezTo>
                    <a:pt x="271" y="20"/>
                    <a:pt x="336" y="0"/>
                    <a:pt x="422" y="0"/>
                  </a:cubicBezTo>
                  <a:cubicBezTo>
                    <a:pt x="437" y="0"/>
                    <a:pt x="453" y="2"/>
                    <a:pt x="472" y="4"/>
                  </a:cubicBezTo>
                  <a:cubicBezTo>
                    <a:pt x="491" y="6"/>
                    <a:pt x="508" y="10"/>
                    <a:pt x="523" y="15"/>
                  </a:cubicBezTo>
                  <a:cubicBezTo>
                    <a:pt x="523" y="151"/>
                    <a:pt x="523" y="151"/>
                    <a:pt x="523" y="151"/>
                  </a:cubicBezTo>
                  <a:cubicBezTo>
                    <a:pt x="509" y="146"/>
                    <a:pt x="495" y="142"/>
                    <a:pt x="479" y="141"/>
                  </a:cubicBezTo>
                  <a:cubicBezTo>
                    <a:pt x="463" y="139"/>
                    <a:pt x="448" y="138"/>
                    <a:pt x="435" y="138"/>
                  </a:cubicBezTo>
                  <a:cubicBezTo>
                    <a:pt x="397" y="138"/>
                    <a:pt x="367" y="145"/>
                    <a:pt x="347" y="160"/>
                  </a:cubicBezTo>
                  <a:cubicBezTo>
                    <a:pt x="326" y="175"/>
                    <a:pt x="316" y="203"/>
                    <a:pt x="316" y="244"/>
                  </a:cubicBezTo>
                  <a:cubicBezTo>
                    <a:pt x="316" y="376"/>
                    <a:pt x="316" y="376"/>
                    <a:pt x="316" y="376"/>
                  </a:cubicBezTo>
                  <a:cubicBezTo>
                    <a:pt x="499" y="376"/>
                    <a:pt x="499" y="376"/>
                    <a:pt x="499" y="376"/>
                  </a:cubicBezTo>
                  <a:cubicBezTo>
                    <a:pt x="499" y="514"/>
                    <a:pt x="499" y="514"/>
                    <a:pt x="499" y="514"/>
                  </a:cubicBezTo>
                  <a:cubicBezTo>
                    <a:pt x="316" y="514"/>
                    <a:pt x="316" y="514"/>
                    <a:pt x="316" y="514"/>
                  </a:cubicBezTo>
                  <a:cubicBezTo>
                    <a:pt x="316" y="1325"/>
                    <a:pt x="316" y="1325"/>
                    <a:pt x="316" y="1325"/>
                  </a:cubicBezTo>
                  <a:cubicBezTo>
                    <a:pt x="160" y="1325"/>
                    <a:pt x="160" y="1325"/>
                    <a:pt x="160" y="1325"/>
                  </a:cubicBezTo>
                  <a:cubicBezTo>
                    <a:pt x="160" y="514"/>
                    <a:pt x="160" y="514"/>
                    <a:pt x="160" y="514"/>
                  </a:cubicBezTo>
                  <a:lnTo>
                    <a:pt x="0" y="514"/>
                  </a:lnTo>
                  <a:close/>
                </a:path>
              </a:pathLst>
            </a:custGeom>
            <a:solidFill>
              <a:srgbClr val="00B7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7" name="Freeform 36"/>
            <p:cNvSpPr>
              <a:spLocks noEditPoints="1"/>
            </p:cNvSpPr>
            <p:nvPr/>
          </p:nvSpPr>
          <p:spPr bwMode="auto">
            <a:xfrm>
              <a:off x="1997076" y="1731963"/>
              <a:ext cx="88900" cy="100013"/>
            </a:xfrm>
            <a:custGeom>
              <a:avLst/>
              <a:gdLst>
                <a:gd name="T0" fmla="*/ 780 w 892"/>
                <a:gd name="T1" fmla="*/ 991 h 991"/>
                <a:gd name="T2" fmla="*/ 684 w 892"/>
                <a:gd name="T3" fmla="*/ 957 h 991"/>
                <a:gd name="T4" fmla="*/ 648 w 892"/>
                <a:gd name="T5" fmla="*/ 846 h 991"/>
                <a:gd name="T6" fmla="*/ 498 w 892"/>
                <a:gd name="T7" fmla="*/ 957 h 991"/>
                <a:gd name="T8" fmla="*/ 314 w 892"/>
                <a:gd name="T9" fmla="*/ 991 h 991"/>
                <a:gd name="T10" fmla="*/ 193 w 892"/>
                <a:gd name="T11" fmla="*/ 977 h 991"/>
                <a:gd name="T12" fmla="*/ 93 w 892"/>
                <a:gd name="T13" fmla="*/ 931 h 991"/>
                <a:gd name="T14" fmla="*/ 25 w 892"/>
                <a:gd name="T15" fmla="*/ 849 h 991"/>
                <a:gd name="T16" fmla="*/ 0 w 892"/>
                <a:gd name="T17" fmla="*/ 727 h 991"/>
                <a:gd name="T18" fmla="*/ 28 w 892"/>
                <a:gd name="T19" fmla="*/ 595 h 991"/>
                <a:gd name="T20" fmla="*/ 100 w 892"/>
                <a:gd name="T21" fmla="*/ 511 h 991"/>
                <a:gd name="T22" fmla="*/ 203 w 892"/>
                <a:gd name="T23" fmla="*/ 463 h 991"/>
                <a:gd name="T24" fmla="*/ 321 w 892"/>
                <a:gd name="T25" fmla="*/ 435 h 991"/>
                <a:gd name="T26" fmla="*/ 443 w 892"/>
                <a:gd name="T27" fmla="*/ 416 h 991"/>
                <a:gd name="T28" fmla="*/ 545 w 892"/>
                <a:gd name="T29" fmla="*/ 398 h 991"/>
                <a:gd name="T30" fmla="*/ 615 w 892"/>
                <a:gd name="T31" fmla="*/ 363 h 991"/>
                <a:gd name="T32" fmla="*/ 641 w 892"/>
                <a:gd name="T33" fmla="*/ 296 h 991"/>
                <a:gd name="T34" fmla="*/ 621 w 892"/>
                <a:gd name="T35" fmla="*/ 213 h 991"/>
                <a:gd name="T36" fmla="*/ 572 w 892"/>
                <a:gd name="T37" fmla="*/ 165 h 991"/>
                <a:gd name="T38" fmla="*/ 504 w 892"/>
                <a:gd name="T39" fmla="*/ 143 h 991"/>
                <a:gd name="T40" fmla="*/ 430 w 892"/>
                <a:gd name="T41" fmla="*/ 138 h 991"/>
                <a:gd name="T42" fmla="*/ 265 w 892"/>
                <a:gd name="T43" fmla="*/ 176 h 991"/>
                <a:gd name="T44" fmla="*/ 193 w 892"/>
                <a:gd name="T45" fmla="*/ 318 h 991"/>
                <a:gd name="T46" fmla="*/ 37 w 892"/>
                <a:gd name="T47" fmla="*/ 318 h 991"/>
                <a:gd name="T48" fmla="*/ 74 w 892"/>
                <a:gd name="T49" fmla="*/ 169 h 991"/>
                <a:gd name="T50" fmla="*/ 162 w 892"/>
                <a:gd name="T51" fmla="*/ 71 h 991"/>
                <a:gd name="T52" fmla="*/ 288 w 892"/>
                <a:gd name="T53" fmla="*/ 17 h 991"/>
                <a:gd name="T54" fmla="*/ 439 w 892"/>
                <a:gd name="T55" fmla="*/ 0 h 991"/>
                <a:gd name="T56" fmla="*/ 566 w 892"/>
                <a:gd name="T57" fmla="*/ 10 h 991"/>
                <a:gd name="T58" fmla="*/ 681 w 892"/>
                <a:gd name="T59" fmla="*/ 47 h 991"/>
                <a:gd name="T60" fmla="*/ 763 w 892"/>
                <a:gd name="T61" fmla="*/ 127 h 991"/>
                <a:gd name="T62" fmla="*/ 795 w 892"/>
                <a:gd name="T63" fmla="*/ 261 h 991"/>
                <a:gd name="T64" fmla="*/ 795 w 892"/>
                <a:gd name="T65" fmla="*/ 749 h 991"/>
                <a:gd name="T66" fmla="*/ 801 w 892"/>
                <a:gd name="T67" fmla="*/ 830 h 991"/>
                <a:gd name="T68" fmla="*/ 844 w 892"/>
                <a:gd name="T69" fmla="*/ 855 h 991"/>
                <a:gd name="T70" fmla="*/ 892 w 892"/>
                <a:gd name="T71" fmla="*/ 846 h 991"/>
                <a:gd name="T72" fmla="*/ 892 w 892"/>
                <a:gd name="T73" fmla="*/ 967 h 991"/>
                <a:gd name="T74" fmla="*/ 780 w 892"/>
                <a:gd name="T75" fmla="*/ 991 h 991"/>
                <a:gd name="T76" fmla="*/ 562 w 892"/>
                <a:gd name="T77" fmla="*/ 513 h 991"/>
                <a:gd name="T78" fmla="*/ 462 w 892"/>
                <a:gd name="T79" fmla="*/ 530 h 991"/>
                <a:gd name="T80" fmla="*/ 356 w 892"/>
                <a:gd name="T81" fmla="*/ 544 h 991"/>
                <a:gd name="T82" fmla="*/ 261 w 892"/>
                <a:gd name="T83" fmla="*/ 571 h 991"/>
                <a:gd name="T84" fmla="*/ 192 w 892"/>
                <a:gd name="T85" fmla="*/ 623 h 991"/>
                <a:gd name="T86" fmla="*/ 165 w 892"/>
                <a:gd name="T87" fmla="*/ 716 h 991"/>
                <a:gd name="T88" fmla="*/ 181 w 892"/>
                <a:gd name="T89" fmla="*/ 781 h 991"/>
                <a:gd name="T90" fmla="*/ 221 w 892"/>
                <a:gd name="T91" fmla="*/ 824 h 991"/>
                <a:gd name="T92" fmla="*/ 280 w 892"/>
                <a:gd name="T93" fmla="*/ 848 h 991"/>
                <a:gd name="T94" fmla="*/ 349 w 892"/>
                <a:gd name="T95" fmla="*/ 855 h 991"/>
                <a:gd name="T96" fmla="*/ 481 w 892"/>
                <a:gd name="T97" fmla="*/ 834 h 991"/>
                <a:gd name="T98" fmla="*/ 571 w 892"/>
                <a:gd name="T99" fmla="*/ 781 h 991"/>
                <a:gd name="T100" fmla="*/ 622 w 892"/>
                <a:gd name="T101" fmla="*/ 711 h 991"/>
                <a:gd name="T102" fmla="*/ 639 w 892"/>
                <a:gd name="T103" fmla="*/ 641 h 991"/>
                <a:gd name="T104" fmla="*/ 639 w 892"/>
                <a:gd name="T105" fmla="*/ 481 h 991"/>
                <a:gd name="T106" fmla="*/ 562 w 892"/>
                <a:gd name="T107" fmla="*/ 513 h 9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892" h="991">
                  <a:moveTo>
                    <a:pt x="780" y="991"/>
                  </a:moveTo>
                  <a:cubicBezTo>
                    <a:pt x="740" y="991"/>
                    <a:pt x="708" y="980"/>
                    <a:pt x="684" y="957"/>
                  </a:cubicBezTo>
                  <a:cubicBezTo>
                    <a:pt x="660" y="934"/>
                    <a:pt x="648" y="897"/>
                    <a:pt x="648" y="846"/>
                  </a:cubicBezTo>
                  <a:cubicBezTo>
                    <a:pt x="605" y="897"/>
                    <a:pt x="555" y="934"/>
                    <a:pt x="498" y="957"/>
                  </a:cubicBezTo>
                  <a:cubicBezTo>
                    <a:pt x="442" y="980"/>
                    <a:pt x="380" y="991"/>
                    <a:pt x="314" y="991"/>
                  </a:cubicBezTo>
                  <a:cubicBezTo>
                    <a:pt x="271" y="991"/>
                    <a:pt x="231" y="986"/>
                    <a:pt x="193" y="977"/>
                  </a:cubicBezTo>
                  <a:cubicBezTo>
                    <a:pt x="155" y="968"/>
                    <a:pt x="122" y="953"/>
                    <a:pt x="93" y="931"/>
                  </a:cubicBezTo>
                  <a:cubicBezTo>
                    <a:pt x="64" y="910"/>
                    <a:pt x="42" y="882"/>
                    <a:pt x="25" y="849"/>
                  </a:cubicBezTo>
                  <a:cubicBezTo>
                    <a:pt x="9" y="815"/>
                    <a:pt x="0" y="775"/>
                    <a:pt x="0" y="727"/>
                  </a:cubicBezTo>
                  <a:cubicBezTo>
                    <a:pt x="0" y="673"/>
                    <a:pt x="10" y="629"/>
                    <a:pt x="28" y="595"/>
                  </a:cubicBezTo>
                  <a:cubicBezTo>
                    <a:pt x="46" y="561"/>
                    <a:pt x="70" y="533"/>
                    <a:pt x="100" y="511"/>
                  </a:cubicBezTo>
                  <a:cubicBezTo>
                    <a:pt x="130" y="490"/>
                    <a:pt x="165" y="474"/>
                    <a:pt x="203" y="463"/>
                  </a:cubicBezTo>
                  <a:cubicBezTo>
                    <a:pt x="242" y="452"/>
                    <a:pt x="281" y="442"/>
                    <a:pt x="321" y="435"/>
                  </a:cubicBezTo>
                  <a:cubicBezTo>
                    <a:pt x="364" y="427"/>
                    <a:pt x="405" y="420"/>
                    <a:pt x="443" y="416"/>
                  </a:cubicBezTo>
                  <a:cubicBezTo>
                    <a:pt x="482" y="412"/>
                    <a:pt x="516" y="405"/>
                    <a:pt x="545" y="398"/>
                  </a:cubicBezTo>
                  <a:cubicBezTo>
                    <a:pt x="575" y="390"/>
                    <a:pt x="598" y="378"/>
                    <a:pt x="615" y="363"/>
                  </a:cubicBezTo>
                  <a:cubicBezTo>
                    <a:pt x="632" y="347"/>
                    <a:pt x="641" y="325"/>
                    <a:pt x="641" y="296"/>
                  </a:cubicBezTo>
                  <a:cubicBezTo>
                    <a:pt x="641" y="261"/>
                    <a:pt x="634" y="234"/>
                    <a:pt x="621" y="213"/>
                  </a:cubicBezTo>
                  <a:cubicBezTo>
                    <a:pt x="608" y="192"/>
                    <a:pt x="592" y="176"/>
                    <a:pt x="572" y="165"/>
                  </a:cubicBezTo>
                  <a:cubicBezTo>
                    <a:pt x="552" y="154"/>
                    <a:pt x="529" y="147"/>
                    <a:pt x="504" y="143"/>
                  </a:cubicBezTo>
                  <a:cubicBezTo>
                    <a:pt x="479" y="140"/>
                    <a:pt x="454" y="138"/>
                    <a:pt x="430" y="138"/>
                  </a:cubicBezTo>
                  <a:cubicBezTo>
                    <a:pt x="364" y="138"/>
                    <a:pt x="309" y="150"/>
                    <a:pt x="265" y="176"/>
                  </a:cubicBezTo>
                  <a:cubicBezTo>
                    <a:pt x="220" y="201"/>
                    <a:pt x="197" y="248"/>
                    <a:pt x="193" y="318"/>
                  </a:cubicBezTo>
                  <a:cubicBezTo>
                    <a:pt x="37" y="318"/>
                    <a:pt x="37" y="318"/>
                    <a:pt x="37" y="318"/>
                  </a:cubicBezTo>
                  <a:cubicBezTo>
                    <a:pt x="39" y="259"/>
                    <a:pt x="52" y="209"/>
                    <a:pt x="74" y="169"/>
                  </a:cubicBezTo>
                  <a:cubicBezTo>
                    <a:pt x="96" y="129"/>
                    <a:pt x="125" y="96"/>
                    <a:pt x="162" y="71"/>
                  </a:cubicBezTo>
                  <a:cubicBezTo>
                    <a:pt x="198" y="46"/>
                    <a:pt x="241" y="28"/>
                    <a:pt x="288" y="17"/>
                  </a:cubicBezTo>
                  <a:cubicBezTo>
                    <a:pt x="336" y="6"/>
                    <a:pt x="386" y="0"/>
                    <a:pt x="439" y="0"/>
                  </a:cubicBezTo>
                  <a:cubicBezTo>
                    <a:pt x="482" y="0"/>
                    <a:pt x="524" y="3"/>
                    <a:pt x="566" y="10"/>
                  </a:cubicBezTo>
                  <a:cubicBezTo>
                    <a:pt x="608" y="16"/>
                    <a:pt x="647" y="28"/>
                    <a:pt x="681" y="47"/>
                  </a:cubicBezTo>
                  <a:cubicBezTo>
                    <a:pt x="715" y="66"/>
                    <a:pt x="743" y="93"/>
                    <a:pt x="763" y="127"/>
                  </a:cubicBezTo>
                  <a:cubicBezTo>
                    <a:pt x="784" y="161"/>
                    <a:pt x="795" y="206"/>
                    <a:pt x="795" y="261"/>
                  </a:cubicBezTo>
                  <a:cubicBezTo>
                    <a:pt x="795" y="749"/>
                    <a:pt x="795" y="749"/>
                    <a:pt x="795" y="749"/>
                  </a:cubicBezTo>
                  <a:cubicBezTo>
                    <a:pt x="795" y="786"/>
                    <a:pt x="797" y="812"/>
                    <a:pt x="801" y="830"/>
                  </a:cubicBezTo>
                  <a:cubicBezTo>
                    <a:pt x="805" y="847"/>
                    <a:pt x="820" y="855"/>
                    <a:pt x="844" y="855"/>
                  </a:cubicBezTo>
                  <a:cubicBezTo>
                    <a:pt x="858" y="855"/>
                    <a:pt x="874" y="852"/>
                    <a:pt x="892" y="846"/>
                  </a:cubicBezTo>
                  <a:cubicBezTo>
                    <a:pt x="892" y="967"/>
                    <a:pt x="892" y="967"/>
                    <a:pt x="892" y="967"/>
                  </a:cubicBezTo>
                  <a:cubicBezTo>
                    <a:pt x="865" y="983"/>
                    <a:pt x="828" y="991"/>
                    <a:pt x="780" y="991"/>
                  </a:cubicBezTo>
                  <a:close/>
                  <a:moveTo>
                    <a:pt x="562" y="513"/>
                  </a:moveTo>
                  <a:cubicBezTo>
                    <a:pt x="530" y="520"/>
                    <a:pt x="497" y="525"/>
                    <a:pt x="462" y="530"/>
                  </a:cubicBezTo>
                  <a:cubicBezTo>
                    <a:pt x="427" y="534"/>
                    <a:pt x="392" y="539"/>
                    <a:pt x="356" y="544"/>
                  </a:cubicBezTo>
                  <a:cubicBezTo>
                    <a:pt x="321" y="550"/>
                    <a:pt x="289" y="559"/>
                    <a:pt x="261" y="571"/>
                  </a:cubicBezTo>
                  <a:cubicBezTo>
                    <a:pt x="233" y="583"/>
                    <a:pt x="210" y="601"/>
                    <a:pt x="192" y="623"/>
                  </a:cubicBezTo>
                  <a:cubicBezTo>
                    <a:pt x="174" y="646"/>
                    <a:pt x="165" y="677"/>
                    <a:pt x="165" y="716"/>
                  </a:cubicBezTo>
                  <a:cubicBezTo>
                    <a:pt x="165" y="741"/>
                    <a:pt x="171" y="763"/>
                    <a:pt x="181" y="781"/>
                  </a:cubicBezTo>
                  <a:cubicBezTo>
                    <a:pt x="191" y="799"/>
                    <a:pt x="205" y="813"/>
                    <a:pt x="221" y="824"/>
                  </a:cubicBezTo>
                  <a:cubicBezTo>
                    <a:pt x="238" y="835"/>
                    <a:pt x="257" y="843"/>
                    <a:pt x="280" y="848"/>
                  </a:cubicBezTo>
                  <a:cubicBezTo>
                    <a:pt x="303" y="853"/>
                    <a:pt x="326" y="855"/>
                    <a:pt x="349" y="855"/>
                  </a:cubicBezTo>
                  <a:cubicBezTo>
                    <a:pt x="400" y="855"/>
                    <a:pt x="444" y="848"/>
                    <a:pt x="481" y="834"/>
                  </a:cubicBezTo>
                  <a:cubicBezTo>
                    <a:pt x="518" y="820"/>
                    <a:pt x="548" y="802"/>
                    <a:pt x="571" y="781"/>
                  </a:cubicBezTo>
                  <a:cubicBezTo>
                    <a:pt x="594" y="760"/>
                    <a:pt x="611" y="736"/>
                    <a:pt x="622" y="711"/>
                  </a:cubicBezTo>
                  <a:cubicBezTo>
                    <a:pt x="633" y="686"/>
                    <a:pt x="639" y="663"/>
                    <a:pt x="639" y="641"/>
                  </a:cubicBezTo>
                  <a:cubicBezTo>
                    <a:pt x="639" y="481"/>
                    <a:pt x="639" y="481"/>
                    <a:pt x="639" y="481"/>
                  </a:cubicBezTo>
                  <a:cubicBezTo>
                    <a:pt x="619" y="496"/>
                    <a:pt x="593" y="506"/>
                    <a:pt x="562" y="513"/>
                  </a:cubicBezTo>
                  <a:close/>
                </a:path>
              </a:pathLst>
            </a:custGeom>
            <a:solidFill>
              <a:srgbClr val="00B7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8" name="Freeform 37"/>
            <p:cNvSpPr>
              <a:spLocks/>
            </p:cNvSpPr>
            <p:nvPr/>
          </p:nvSpPr>
          <p:spPr bwMode="auto">
            <a:xfrm>
              <a:off x="2093913" y="1731963"/>
              <a:ext cx="80963" cy="100013"/>
            </a:xfrm>
            <a:custGeom>
              <a:avLst/>
              <a:gdLst>
                <a:gd name="T0" fmla="*/ 180 w 805"/>
                <a:gd name="T1" fmla="*/ 759 h 991"/>
                <a:gd name="T2" fmla="*/ 237 w 805"/>
                <a:gd name="T3" fmla="*/ 816 h 991"/>
                <a:gd name="T4" fmla="*/ 318 w 805"/>
                <a:gd name="T5" fmla="*/ 846 h 991"/>
                <a:gd name="T6" fmla="*/ 411 w 805"/>
                <a:gd name="T7" fmla="*/ 855 h 991"/>
                <a:gd name="T8" fmla="*/ 488 w 805"/>
                <a:gd name="T9" fmla="*/ 850 h 991"/>
                <a:gd name="T10" fmla="*/ 562 w 805"/>
                <a:gd name="T11" fmla="*/ 830 h 991"/>
                <a:gd name="T12" fmla="*/ 618 w 805"/>
                <a:gd name="T13" fmla="*/ 786 h 991"/>
                <a:gd name="T14" fmla="*/ 640 w 805"/>
                <a:gd name="T15" fmla="*/ 714 h 991"/>
                <a:gd name="T16" fmla="*/ 594 w 805"/>
                <a:gd name="T17" fmla="*/ 622 h 991"/>
                <a:gd name="T18" fmla="*/ 480 w 805"/>
                <a:gd name="T19" fmla="*/ 572 h 991"/>
                <a:gd name="T20" fmla="*/ 330 w 805"/>
                <a:gd name="T21" fmla="*/ 537 h 991"/>
                <a:gd name="T22" fmla="*/ 180 w 805"/>
                <a:gd name="T23" fmla="*/ 493 h 991"/>
                <a:gd name="T24" fmla="*/ 66 w 805"/>
                <a:gd name="T25" fmla="*/ 413 h 991"/>
                <a:gd name="T26" fmla="*/ 20 w 805"/>
                <a:gd name="T27" fmla="*/ 270 h 991"/>
                <a:gd name="T28" fmla="*/ 52 w 805"/>
                <a:gd name="T29" fmla="*/ 147 h 991"/>
                <a:gd name="T30" fmla="*/ 135 w 805"/>
                <a:gd name="T31" fmla="*/ 64 h 991"/>
                <a:gd name="T32" fmla="*/ 248 w 805"/>
                <a:gd name="T33" fmla="*/ 16 h 991"/>
                <a:gd name="T34" fmla="*/ 374 w 805"/>
                <a:gd name="T35" fmla="*/ 0 h 991"/>
                <a:gd name="T36" fmla="*/ 523 w 805"/>
                <a:gd name="T37" fmla="*/ 14 h 991"/>
                <a:gd name="T38" fmla="*/ 643 w 805"/>
                <a:gd name="T39" fmla="*/ 62 h 991"/>
                <a:gd name="T40" fmla="*/ 726 w 805"/>
                <a:gd name="T41" fmla="*/ 154 h 991"/>
                <a:gd name="T42" fmla="*/ 763 w 805"/>
                <a:gd name="T43" fmla="*/ 298 h 991"/>
                <a:gd name="T44" fmla="*/ 607 w 805"/>
                <a:gd name="T45" fmla="*/ 298 h 991"/>
                <a:gd name="T46" fmla="*/ 583 w 805"/>
                <a:gd name="T47" fmla="*/ 221 h 991"/>
                <a:gd name="T48" fmla="*/ 532 w 805"/>
                <a:gd name="T49" fmla="*/ 173 h 991"/>
                <a:gd name="T50" fmla="*/ 463 w 805"/>
                <a:gd name="T51" fmla="*/ 146 h 991"/>
                <a:gd name="T52" fmla="*/ 387 w 805"/>
                <a:gd name="T53" fmla="*/ 138 h 991"/>
                <a:gd name="T54" fmla="*/ 316 w 805"/>
                <a:gd name="T55" fmla="*/ 143 h 991"/>
                <a:gd name="T56" fmla="*/ 251 w 805"/>
                <a:gd name="T57" fmla="*/ 163 h 991"/>
                <a:gd name="T58" fmla="*/ 203 w 805"/>
                <a:gd name="T59" fmla="*/ 199 h 991"/>
                <a:gd name="T60" fmla="*/ 185 w 805"/>
                <a:gd name="T61" fmla="*/ 259 h 991"/>
                <a:gd name="T62" fmla="*/ 213 w 805"/>
                <a:gd name="T63" fmla="*/ 326 h 991"/>
                <a:gd name="T64" fmla="*/ 286 w 805"/>
                <a:gd name="T65" fmla="*/ 370 h 991"/>
                <a:gd name="T66" fmla="*/ 385 w 805"/>
                <a:gd name="T67" fmla="*/ 399 h 991"/>
                <a:gd name="T68" fmla="*/ 495 w 805"/>
                <a:gd name="T69" fmla="*/ 424 h 991"/>
                <a:gd name="T70" fmla="*/ 610 w 805"/>
                <a:gd name="T71" fmla="*/ 455 h 991"/>
                <a:gd name="T72" fmla="*/ 709 w 805"/>
                <a:gd name="T73" fmla="*/ 504 h 991"/>
                <a:gd name="T74" fmla="*/ 779 w 805"/>
                <a:gd name="T75" fmla="*/ 580 h 991"/>
                <a:gd name="T76" fmla="*/ 805 w 805"/>
                <a:gd name="T77" fmla="*/ 694 h 991"/>
                <a:gd name="T78" fmla="*/ 769 w 805"/>
                <a:gd name="T79" fmla="*/ 837 h 991"/>
                <a:gd name="T80" fmla="*/ 676 w 805"/>
                <a:gd name="T81" fmla="*/ 929 h 991"/>
                <a:gd name="T82" fmla="*/ 546 w 805"/>
                <a:gd name="T83" fmla="*/ 977 h 991"/>
                <a:gd name="T84" fmla="*/ 402 w 805"/>
                <a:gd name="T85" fmla="*/ 991 h 991"/>
                <a:gd name="T86" fmla="*/ 251 w 805"/>
                <a:gd name="T87" fmla="*/ 974 h 991"/>
                <a:gd name="T88" fmla="*/ 125 w 805"/>
                <a:gd name="T89" fmla="*/ 920 h 991"/>
                <a:gd name="T90" fmla="*/ 36 w 805"/>
                <a:gd name="T91" fmla="*/ 821 h 991"/>
                <a:gd name="T92" fmla="*/ 0 w 805"/>
                <a:gd name="T93" fmla="*/ 672 h 991"/>
                <a:gd name="T94" fmla="*/ 156 w 805"/>
                <a:gd name="T95" fmla="*/ 672 h 991"/>
                <a:gd name="T96" fmla="*/ 180 w 805"/>
                <a:gd name="T97" fmla="*/ 759 h 9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805" h="991">
                  <a:moveTo>
                    <a:pt x="180" y="759"/>
                  </a:moveTo>
                  <a:cubicBezTo>
                    <a:pt x="194" y="783"/>
                    <a:pt x="213" y="802"/>
                    <a:pt x="237" y="816"/>
                  </a:cubicBezTo>
                  <a:cubicBezTo>
                    <a:pt x="261" y="830"/>
                    <a:pt x="288" y="840"/>
                    <a:pt x="318" y="846"/>
                  </a:cubicBezTo>
                  <a:cubicBezTo>
                    <a:pt x="348" y="852"/>
                    <a:pt x="379" y="855"/>
                    <a:pt x="411" y="855"/>
                  </a:cubicBezTo>
                  <a:cubicBezTo>
                    <a:pt x="435" y="855"/>
                    <a:pt x="461" y="853"/>
                    <a:pt x="488" y="850"/>
                  </a:cubicBezTo>
                  <a:cubicBezTo>
                    <a:pt x="515" y="846"/>
                    <a:pt x="539" y="839"/>
                    <a:pt x="562" y="830"/>
                  </a:cubicBezTo>
                  <a:cubicBezTo>
                    <a:pt x="585" y="820"/>
                    <a:pt x="603" y="805"/>
                    <a:pt x="618" y="786"/>
                  </a:cubicBezTo>
                  <a:cubicBezTo>
                    <a:pt x="633" y="767"/>
                    <a:pt x="640" y="743"/>
                    <a:pt x="640" y="714"/>
                  </a:cubicBezTo>
                  <a:cubicBezTo>
                    <a:pt x="640" y="674"/>
                    <a:pt x="625" y="643"/>
                    <a:pt x="594" y="622"/>
                  </a:cubicBezTo>
                  <a:cubicBezTo>
                    <a:pt x="564" y="601"/>
                    <a:pt x="525" y="585"/>
                    <a:pt x="480" y="572"/>
                  </a:cubicBezTo>
                  <a:cubicBezTo>
                    <a:pt x="434" y="559"/>
                    <a:pt x="384" y="547"/>
                    <a:pt x="330" y="537"/>
                  </a:cubicBezTo>
                  <a:cubicBezTo>
                    <a:pt x="276" y="527"/>
                    <a:pt x="226" y="512"/>
                    <a:pt x="180" y="493"/>
                  </a:cubicBezTo>
                  <a:cubicBezTo>
                    <a:pt x="135" y="474"/>
                    <a:pt x="96" y="447"/>
                    <a:pt x="66" y="413"/>
                  </a:cubicBezTo>
                  <a:cubicBezTo>
                    <a:pt x="35" y="379"/>
                    <a:pt x="20" y="331"/>
                    <a:pt x="20" y="270"/>
                  </a:cubicBezTo>
                  <a:cubicBezTo>
                    <a:pt x="20" y="222"/>
                    <a:pt x="31" y="181"/>
                    <a:pt x="52" y="147"/>
                  </a:cubicBezTo>
                  <a:cubicBezTo>
                    <a:pt x="73" y="113"/>
                    <a:pt x="101" y="85"/>
                    <a:pt x="135" y="64"/>
                  </a:cubicBezTo>
                  <a:cubicBezTo>
                    <a:pt x="168" y="42"/>
                    <a:pt x="206" y="26"/>
                    <a:pt x="248" y="16"/>
                  </a:cubicBezTo>
                  <a:cubicBezTo>
                    <a:pt x="291" y="6"/>
                    <a:pt x="332" y="0"/>
                    <a:pt x="374" y="0"/>
                  </a:cubicBezTo>
                  <a:cubicBezTo>
                    <a:pt x="428" y="0"/>
                    <a:pt x="477" y="5"/>
                    <a:pt x="523" y="14"/>
                  </a:cubicBezTo>
                  <a:cubicBezTo>
                    <a:pt x="568" y="23"/>
                    <a:pt x="608" y="39"/>
                    <a:pt x="643" y="62"/>
                  </a:cubicBezTo>
                  <a:cubicBezTo>
                    <a:pt x="678" y="84"/>
                    <a:pt x="705" y="115"/>
                    <a:pt x="726" y="154"/>
                  </a:cubicBezTo>
                  <a:cubicBezTo>
                    <a:pt x="747" y="192"/>
                    <a:pt x="759" y="240"/>
                    <a:pt x="763" y="298"/>
                  </a:cubicBezTo>
                  <a:cubicBezTo>
                    <a:pt x="607" y="298"/>
                    <a:pt x="607" y="298"/>
                    <a:pt x="607" y="298"/>
                  </a:cubicBezTo>
                  <a:cubicBezTo>
                    <a:pt x="605" y="267"/>
                    <a:pt x="597" y="242"/>
                    <a:pt x="583" y="221"/>
                  </a:cubicBezTo>
                  <a:cubicBezTo>
                    <a:pt x="570" y="201"/>
                    <a:pt x="553" y="185"/>
                    <a:pt x="532" y="173"/>
                  </a:cubicBezTo>
                  <a:cubicBezTo>
                    <a:pt x="511" y="161"/>
                    <a:pt x="488" y="152"/>
                    <a:pt x="463" y="146"/>
                  </a:cubicBezTo>
                  <a:cubicBezTo>
                    <a:pt x="438" y="141"/>
                    <a:pt x="413" y="138"/>
                    <a:pt x="387" y="138"/>
                  </a:cubicBezTo>
                  <a:cubicBezTo>
                    <a:pt x="364" y="138"/>
                    <a:pt x="340" y="140"/>
                    <a:pt x="316" y="143"/>
                  </a:cubicBezTo>
                  <a:cubicBezTo>
                    <a:pt x="292" y="147"/>
                    <a:pt x="271" y="154"/>
                    <a:pt x="251" y="163"/>
                  </a:cubicBezTo>
                  <a:cubicBezTo>
                    <a:pt x="232" y="172"/>
                    <a:pt x="216" y="184"/>
                    <a:pt x="203" y="199"/>
                  </a:cubicBezTo>
                  <a:cubicBezTo>
                    <a:pt x="191" y="215"/>
                    <a:pt x="185" y="235"/>
                    <a:pt x="185" y="259"/>
                  </a:cubicBezTo>
                  <a:cubicBezTo>
                    <a:pt x="185" y="286"/>
                    <a:pt x="195" y="308"/>
                    <a:pt x="213" y="326"/>
                  </a:cubicBezTo>
                  <a:cubicBezTo>
                    <a:pt x="232" y="344"/>
                    <a:pt x="257" y="358"/>
                    <a:pt x="286" y="370"/>
                  </a:cubicBezTo>
                  <a:cubicBezTo>
                    <a:pt x="315" y="382"/>
                    <a:pt x="348" y="391"/>
                    <a:pt x="385" y="399"/>
                  </a:cubicBezTo>
                  <a:cubicBezTo>
                    <a:pt x="422" y="407"/>
                    <a:pt x="458" y="416"/>
                    <a:pt x="495" y="424"/>
                  </a:cubicBezTo>
                  <a:cubicBezTo>
                    <a:pt x="534" y="433"/>
                    <a:pt x="572" y="443"/>
                    <a:pt x="610" y="455"/>
                  </a:cubicBezTo>
                  <a:cubicBezTo>
                    <a:pt x="647" y="468"/>
                    <a:pt x="680" y="484"/>
                    <a:pt x="709" y="504"/>
                  </a:cubicBezTo>
                  <a:cubicBezTo>
                    <a:pt x="738" y="524"/>
                    <a:pt x="761" y="549"/>
                    <a:pt x="779" y="580"/>
                  </a:cubicBezTo>
                  <a:cubicBezTo>
                    <a:pt x="796" y="611"/>
                    <a:pt x="805" y="649"/>
                    <a:pt x="805" y="694"/>
                  </a:cubicBezTo>
                  <a:cubicBezTo>
                    <a:pt x="805" y="751"/>
                    <a:pt x="793" y="799"/>
                    <a:pt x="769" y="837"/>
                  </a:cubicBezTo>
                  <a:cubicBezTo>
                    <a:pt x="746" y="875"/>
                    <a:pt x="714" y="905"/>
                    <a:pt x="676" y="929"/>
                  </a:cubicBezTo>
                  <a:cubicBezTo>
                    <a:pt x="637" y="952"/>
                    <a:pt x="594" y="968"/>
                    <a:pt x="546" y="977"/>
                  </a:cubicBezTo>
                  <a:cubicBezTo>
                    <a:pt x="497" y="986"/>
                    <a:pt x="449" y="991"/>
                    <a:pt x="402" y="991"/>
                  </a:cubicBezTo>
                  <a:cubicBezTo>
                    <a:pt x="349" y="991"/>
                    <a:pt x="299" y="985"/>
                    <a:pt x="251" y="974"/>
                  </a:cubicBezTo>
                  <a:cubicBezTo>
                    <a:pt x="203" y="963"/>
                    <a:pt x="161" y="945"/>
                    <a:pt x="125" y="920"/>
                  </a:cubicBezTo>
                  <a:cubicBezTo>
                    <a:pt x="88" y="895"/>
                    <a:pt x="58" y="862"/>
                    <a:pt x="36" y="821"/>
                  </a:cubicBezTo>
                  <a:cubicBezTo>
                    <a:pt x="14" y="780"/>
                    <a:pt x="2" y="730"/>
                    <a:pt x="0" y="672"/>
                  </a:cubicBezTo>
                  <a:cubicBezTo>
                    <a:pt x="156" y="672"/>
                    <a:pt x="156" y="672"/>
                    <a:pt x="156" y="672"/>
                  </a:cubicBezTo>
                  <a:cubicBezTo>
                    <a:pt x="157" y="706"/>
                    <a:pt x="165" y="735"/>
                    <a:pt x="180" y="759"/>
                  </a:cubicBezTo>
                  <a:close/>
                </a:path>
              </a:pathLst>
            </a:custGeom>
            <a:solidFill>
              <a:srgbClr val="00B7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9" name="Freeform 38"/>
            <p:cNvSpPr>
              <a:spLocks/>
            </p:cNvSpPr>
            <p:nvPr/>
          </p:nvSpPr>
          <p:spPr bwMode="auto">
            <a:xfrm>
              <a:off x="2181226" y="1704975"/>
              <a:ext cx="50800" cy="125413"/>
            </a:xfrm>
            <a:custGeom>
              <a:avLst/>
              <a:gdLst>
                <a:gd name="T0" fmla="*/ 506 w 506"/>
                <a:gd name="T1" fmla="*/ 284 h 1233"/>
                <a:gd name="T2" fmla="*/ 506 w 506"/>
                <a:gd name="T3" fmla="*/ 422 h 1233"/>
                <a:gd name="T4" fmla="*/ 317 w 506"/>
                <a:gd name="T5" fmla="*/ 422 h 1233"/>
                <a:gd name="T6" fmla="*/ 317 w 506"/>
                <a:gd name="T7" fmla="*/ 1011 h 1233"/>
                <a:gd name="T8" fmla="*/ 322 w 506"/>
                <a:gd name="T9" fmla="*/ 1055 h 1233"/>
                <a:gd name="T10" fmla="*/ 339 w 506"/>
                <a:gd name="T11" fmla="*/ 1081 h 1233"/>
                <a:gd name="T12" fmla="*/ 375 w 506"/>
                <a:gd name="T13" fmla="*/ 1092 h 1233"/>
                <a:gd name="T14" fmla="*/ 434 w 506"/>
                <a:gd name="T15" fmla="*/ 1095 h 1233"/>
                <a:gd name="T16" fmla="*/ 506 w 506"/>
                <a:gd name="T17" fmla="*/ 1095 h 1233"/>
                <a:gd name="T18" fmla="*/ 506 w 506"/>
                <a:gd name="T19" fmla="*/ 1233 h 1233"/>
                <a:gd name="T20" fmla="*/ 387 w 506"/>
                <a:gd name="T21" fmla="*/ 1233 h 1233"/>
                <a:gd name="T22" fmla="*/ 283 w 506"/>
                <a:gd name="T23" fmla="*/ 1225 h 1233"/>
                <a:gd name="T24" fmla="*/ 213 w 506"/>
                <a:gd name="T25" fmla="*/ 1194 h 1233"/>
                <a:gd name="T26" fmla="*/ 174 w 506"/>
                <a:gd name="T27" fmla="*/ 1132 h 1233"/>
                <a:gd name="T28" fmla="*/ 161 w 506"/>
                <a:gd name="T29" fmla="*/ 1026 h 1233"/>
                <a:gd name="T30" fmla="*/ 161 w 506"/>
                <a:gd name="T31" fmla="*/ 422 h 1233"/>
                <a:gd name="T32" fmla="*/ 0 w 506"/>
                <a:gd name="T33" fmla="*/ 422 h 1233"/>
                <a:gd name="T34" fmla="*/ 0 w 506"/>
                <a:gd name="T35" fmla="*/ 284 h 1233"/>
                <a:gd name="T36" fmla="*/ 161 w 506"/>
                <a:gd name="T37" fmla="*/ 284 h 1233"/>
                <a:gd name="T38" fmla="*/ 161 w 506"/>
                <a:gd name="T39" fmla="*/ 0 h 1233"/>
                <a:gd name="T40" fmla="*/ 317 w 506"/>
                <a:gd name="T41" fmla="*/ 0 h 1233"/>
                <a:gd name="T42" fmla="*/ 317 w 506"/>
                <a:gd name="T43" fmla="*/ 284 h 1233"/>
                <a:gd name="T44" fmla="*/ 506 w 506"/>
                <a:gd name="T45" fmla="*/ 284 h 1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06" h="1233">
                  <a:moveTo>
                    <a:pt x="506" y="284"/>
                  </a:moveTo>
                  <a:cubicBezTo>
                    <a:pt x="506" y="422"/>
                    <a:pt x="506" y="422"/>
                    <a:pt x="506" y="422"/>
                  </a:cubicBezTo>
                  <a:cubicBezTo>
                    <a:pt x="317" y="422"/>
                    <a:pt x="317" y="422"/>
                    <a:pt x="317" y="422"/>
                  </a:cubicBezTo>
                  <a:cubicBezTo>
                    <a:pt x="317" y="1011"/>
                    <a:pt x="317" y="1011"/>
                    <a:pt x="317" y="1011"/>
                  </a:cubicBezTo>
                  <a:cubicBezTo>
                    <a:pt x="317" y="1029"/>
                    <a:pt x="319" y="1044"/>
                    <a:pt x="322" y="1055"/>
                  </a:cubicBezTo>
                  <a:cubicBezTo>
                    <a:pt x="325" y="1066"/>
                    <a:pt x="330" y="1074"/>
                    <a:pt x="339" y="1081"/>
                  </a:cubicBezTo>
                  <a:cubicBezTo>
                    <a:pt x="348" y="1087"/>
                    <a:pt x="360" y="1091"/>
                    <a:pt x="375" y="1092"/>
                  </a:cubicBezTo>
                  <a:cubicBezTo>
                    <a:pt x="390" y="1094"/>
                    <a:pt x="410" y="1095"/>
                    <a:pt x="434" y="1095"/>
                  </a:cubicBezTo>
                  <a:cubicBezTo>
                    <a:pt x="506" y="1095"/>
                    <a:pt x="506" y="1095"/>
                    <a:pt x="506" y="1095"/>
                  </a:cubicBezTo>
                  <a:cubicBezTo>
                    <a:pt x="506" y="1233"/>
                    <a:pt x="506" y="1233"/>
                    <a:pt x="506" y="1233"/>
                  </a:cubicBezTo>
                  <a:cubicBezTo>
                    <a:pt x="387" y="1233"/>
                    <a:pt x="387" y="1233"/>
                    <a:pt x="387" y="1233"/>
                  </a:cubicBezTo>
                  <a:cubicBezTo>
                    <a:pt x="346" y="1233"/>
                    <a:pt x="312" y="1230"/>
                    <a:pt x="283" y="1225"/>
                  </a:cubicBezTo>
                  <a:cubicBezTo>
                    <a:pt x="254" y="1219"/>
                    <a:pt x="231" y="1209"/>
                    <a:pt x="213" y="1194"/>
                  </a:cubicBezTo>
                  <a:cubicBezTo>
                    <a:pt x="196" y="1180"/>
                    <a:pt x="182" y="1159"/>
                    <a:pt x="174" y="1132"/>
                  </a:cubicBezTo>
                  <a:cubicBezTo>
                    <a:pt x="165" y="1105"/>
                    <a:pt x="161" y="1070"/>
                    <a:pt x="161" y="1026"/>
                  </a:cubicBezTo>
                  <a:cubicBezTo>
                    <a:pt x="161" y="422"/>
                    <a:pt x="161" y="422"/>
                    <a:pt x="161" y="422"/>
                  </a:cubicBezTo>
                  <a:cubicBezTo>
                    <a:pt x="0" y="422"/>
                    <a:pt x="0" y="422"/>
                    <a:pt x="0" y="422"/>
                  </a:cubicBezTo>
                  <a:cubicBezTo>
                    <a:pt x="0" y="284"/>
                    <a:pt x="0" y="284"/>
                    <a:pt x="0" y="284"/>
                  </a:cubicBezTo>
                  <a:cubicBezTo>
                    <a:pt x="161" y="284"/>
                    <a:pt x="161" y="284"/>
                    <a:pt x="161" y="284"/>
                  </a:cubicBezTo>
                  <a:cubicBezTo>
                    <a:pt x="161" y="0"/>
                    <a:pt x="161" y="0"/>
                    <a:pt x="161" y="0"/>
                  </a:cubicBezTo>
                  <a:cubicBezTo>
                    <a:pt x="317" y="0"/>
                    <a:pt x="317" y="0"/>
                    <a:pt x="317" y="0"/>
                  </a:cubicBezTo>
                  <a:cubicBezTo>
                    <a:pt x="317" y="284"/>
                    <a:pt x="317" y="284"/>
                    <a:pt x="317" y="284"/>
                  </a:cubicBezTo>
                  <a:lnTo>
                    <a:pt x="506" y="284"/>
                  </a:lnTo>
                  <a:close/>
                </a:path>
              </a:pathLst>
            </a:custGeom>
            <a:solidFill>
              <a:srgbClr val="00B7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0" name="Freeform 39"/>
            <p:cNvSpPr>
              <a:spLocks noEditPoints="1"/>
            </p:cNvSpPr>
            <p:nvPr/>
          </p:nvSpPr>
          <p:spPr bwMode="auto">
            <a:xfrm>
              <a:off x="2246313" y="1731963"/>
              <a:ext cx="87313" cy="100013"/>
            </a:xfrm>
            <a:custGeom>
              <a:avLst/>
              <a:gdLst>
                <a:gd name="T0" fmla="*/ 723 w 878"/>
                <a:gd name="T1" fmla="*/ 910 h 991"/>
                <a:gd name="T2" fmla="*/ 455 w 878"/>
                <a:gd name="T3" fmla="*/ 991 h 991"/>
                <a:gd name="T4" fmla="*/ 258 w 878"/>
                <a:gd name="T5" fmla="*/ 954 h 991"/>
                <a:gd name="T6" fmla="*/ 118 w 878"/>
                <a:gd name="T7" fmla="*/ 852 h 991"/>
                <a:gd name="T8" fmla="*/ 32 w 878"/>
                <a:gd name="T9" fmla="*/ 694 h 991"/>
                <a:gd name="T10" fmla="*/ 0 w 878"/>
                <a:gd name="T11" fmla="*/ 494 h 991"/>
                <a:gd name="T12" fmla="*/ 33 w 878"/>
                <a:gd name="T13" fmla="*/ 296 h 991"/>
                <a:gd name="T14" fmla="*/ 126 w 878"/>
                <a:gd name="T15" fmla="*/ 140 h 991"/>
                <a:gd name="T16" fmla="*/ 267 w 878"/>
                <a:gd name="T17" fmla="*/ 37 h 991"/>
                <a:gd name="T18" fmla="*/ 446 w 878"/>
                <a:gd name="T19" fmla="*/ 0 h 991"/>
                <a:gd name="T20" fmla="*/ 656 w 878"/>
                <a:gd name="T21" fmla="*/ 53 h 991"/>
                <a:gd name="T22" fmla="*/ 790 w 878"/>
                <a:gd name="T23" fmla="*/ 186 h 991"/>
                <a:gd name="T24" fmla="*/ 860 w 878"/>
                <a:gd name="T25" fmla="*/ 362 h 991"/>
                <a:gd name="T26" fmla="*/ 875 w 878"/>
                <a:gd name="T27" fmla="*/ 543 h 991"/>
                <a:gd name="T28" fmla="*/ 165 w 878"/>
                <a:gd name="T29" fmla="*/ 543 h 991"/>
                <a:gd name="T30" fmla="*/ 180 w 878"/>
                <a:gd name="T31" fmla="*/ 662 h 991"/>
                <a:gd name="T32" fmla="*/ 233 w 878"/>
                <a:gd name="T33" fmla="*/ 761 h 991"/>
                <a:gd name="T34" fmla="*/ 327 w 878"/>
                <a:gd name="T35" fmla="*/ 830 h 991"/>
                <a:gd name="T36" fmla="*/ 461 w 878"/>
                <a:gd name="T37" fmla="*/ 855 h 991"/>
                <a:gd name="T38" fmla="*/ 623 w 878"/>
                <a:gd name="T39" fmla="*/ 809 h 991"/>
                <a:gd name="T40" fmla="*/ 707 w 878"/>
                <a:gd name="T41" fmla="*/ 670 h 991"/>
                <a:gd name="T42" fmla="*/ 861 w 878"/>
                <a:gd name="T43" fmla="*/ 670 h 991"/>
                <a:gd name="T44" fmla="*/ 723 w 878"/>
                <a:gd name="T45" fmla="*/ 910 h 991"/>
                <a:gd name="T46" fmla="*/ 685 w 878"/>
                <a:gd name="T47" fmla="*/ 301 h 991"/>
                <a:gd name="T48" fmla="*/ 629 w 878"/>
                <a:gd name="T49" fmla="*/ 216 h 991"/>
                <a:gd name="T50" fmla="*/ 544 w 878"/>
                <a:gd name="T51" fmla="*/ 159 h 991"/>
                <a:gd name="T52" fmla="*/ 437 w 878"/>
                <a:gd name="T53" fmla="*/ 138 h 991"/>
                <a:gd name="T54" fmla="*/ 328 w 878"/>
                <a:gd name="T55" fmla="*/ 159 h 991"/>
                <a:gd name="T56" fmla="*/ 244 w 878"/>
                <a:gd name="T57" fmla="*/ 217 h 991"/>
                <a:gd name="T58" fmla="*/ 189 w 878"/>
                <a:gd name="T59" fmla="*/ 302 h 991"/>
                <a:gd name="T60" fmla="*/ 165 w 878"/>
                <a:gd name="T61" fmla="*/ 406 h 991"/>
                <a:gd name="T62" fmla="*/ 710 w 878"/>
                <a:gd name="T63" fmla="*/ 406 h 991"/>
                <a:gd name="T64" fmla="*/ 685 w 878"/>
                <a:gd name="T65" fmla="*/ 301 h 9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78" h="991">
                  <a:moveTo>
                    <a:pt x="723" y="910"/>
                  </a:moveTo>
                  <a:cubicBezTo>
                    <a:pt x="652" y="964"/>
                    <a:pt x="563" y="991"/>
                    <a:pt x="455" y="991"/>
                  </a:cubicBezTo>
                  <a:cubicBezTo>
                    <a:pt x="379" y="991"/>
                    <a:pt x="314" y="979"/>
                    <a:pt x="258" y="954"/>
                  </a:cubicBezTo>
                  <a:cubicBezTo>
                    <a:pt x="202" y="930"/>
                    <a:pt x="156" y="896"/>
                    <a:pt x="118" y="852"/>
                  </a:cubicBezTo>
                  <a:cubicBezTo>
                    <a:pt x="80" y="808"/>
                    <a:pt x="51" y="755"/>
                    <a:pt x="32" y="694"/>
                  </a:cubicBezTo>
                  <a:cubicBezTo>
                    <a:pt x="13" y="633"/>
                    <a:pt x="3" y="566"/>
                    <a:pt x="0" y="494"/>
                  </a:cubicBezTo>
                  <a:cubicBezTo>
                    <a:pt x="0" y="422"/>
                    <a:pt x="11" y="356"/>
                    <a:pt x="33" y="296"/>
                  </a:cubicBezTo>
                  <a:cubicBezTo>
                    <a:pt x="55" y="236"/>
                    <a:pt x="86" y="184"/>
                    <a:pt x="126" y="140"/>
                  </a:cubicBezTo>
                  <a:cubicBezTo>
                    <a:pt x="166" y="96"/>
                    <a:pt x="213" y="62"/>
                    <a:pt x="267" y="37"/>
                  </a:cubicBezTo>
                  <a:cubicBezTo>
                    <a:pt x="322" y="13"/>
                    <a:pt x="381" y="0"/>
                    <a:pt x="446" y="0"/>
                  </a:cubicBezTo>
                  <a:cubicBezTo>
                    <a:pt x="530" y="0"/>
                    <a:pt x="600" y="18"/>
                    <a:pt x="656" y="53"/>
                  </a:cubicBezTo>
                  <a:cubicBezTo>
                    <a:pt x="712" y="87"/>
                    <a:pt x="756" y="132"/>
                    <a:pt x="790" y="186"/>
                  </a:cubicBezTo>
                  <a:cubicBezTo>
                    <a:pt x="824" y="239"/>
                    <a:pt x="847" y="298"/>
                    <a:pt x="860" y="362"/>
                  </a:cubicBezTo>
                  <a:cubicBezTo>
                    <a:pt x="873" y="425"/>
                    <a:pt x="878" y="486"/>
                    <a:pt x="875" y="543"/>
                  </a:cubicBezTo>
                  <a:cubicBezTo>
                    <a:pt x="165" y="543"/>
                    <a:pt x="165" y="543"/>
                    <a:pt x="165" y="543"/>
                  </a:cubicBezTo>
                  <a:cubicBezTo>
                    <a:pt x="164" y="585"/>
                    <a:pt x="169" y="624"/>
                    <a:pt x="180" y="662"/>
                  </a:cubicBezTo>
                  <a:cubicBezTo>
                    <a:pt x="191" y="699"/>
                    <a:pt x="209" y="732"/>
                    <a:pt x="233" y="761"/>
                  </a:cubicBezTo>
                  <a:cubicBezTo>
                    <a:pt x="258" y="790"/>
                    <a:pt x="289" y="812"/>
                    <a:pt x="327" y="830"/>
                  </a:cubicBezTo>
                  <a:cubicBezTo>
                    <a:pt x="365" y="847"/>
                    <a:pt x="409" y="855"/>
                    <a:pt x="461" y="855"/>
                  </a:cubicBezTo>
                  <a:cubicBezTo>
                    <a:pt x="527" y="855"/>
                    <a:pt x="581" y="840"/>
                    <a:pt x="623" y="809"/>
                  </a:cubicBezTo>
                  <a:cubicBezTo>
                    <a:pt x="665" y="779"/>
                    <a:pt x="693" y="732"/>
                    <a:pt x="707" y="670"/>
                  </a:cubicBezTo>
                  <a:cubicBezTo>
                    <a:pt x="861" y="670"/>
                    <a:pt x="861" y="670"/>
                    <a:pt x="861" y="670"/>
                  </a:cubicBezTo>
                  <a:cubicBezTo>
                    <a:pt x="840" y="776"/>
                    <a:pt x="794" y="856"/>
                    <a:pt x="723" y="910"/>
                  </a:cubicBezTo>
                  <a:close/>
                  <a:moveTo>
                    <a:pt x="685" y="301"/>
                  </a:moveTo>
                  <a:cubicBezTo>
                    <a:pt x="671" y="268"/>
                    <a:pt x="652" y="240"/>
                    <a:pt x="629" y="216"/>
                  </a:cubicBezTo>
                  <a:cubicBezTo>
                    <a:pt x="605" y="192"/>
                    <a:pt x="577" y="173"/>
                    <a:pt x="544" y="159"/>
                  </a:cubicBezTo>
                  <a:cubicBezTo>
                    <a:pt x="512" y="145"/>
                    <a:pt x="476" y="138"/>
                    <a:pt x="437" y="138"/>
                  </a:cubicBezTo>
                  <a:cubicBezTo>
                    <a:pt x="396" y="138"/>
                    <a:pt x="360" y="145"/>
                    <a:pt x="328" y="159"/>
                  </a:cubicBezTo>
                  <a:cubicBezTo>
                    <a:pt x="295" y="173"/>
                    <a:pt x="267" y="192"/>
                    <a:pt x="244" y="217"/>
                  </a:cubicBezTo>
                  <a:cubicBezTo>
                    <a:pt x="221" y="241"/>
                    <a:pt x="203" y="270"/>
                    <a:pt x="189" y="302"/>
                  </a:cubicBezTo>
                  <a:cubicBezTo>
                    <a:pt x="176" y="335"/>
                    <a:pt x="168" y="369"/>
                    <a:pt x="165" y="406"/>
                  </a:cubicBezTo>
                  <a:cubicBezTo>
                    <a:pt x="710" y="406"/>
                    <a:pt x="710" y="406"/>
                    <a:pt x="710" y="406"/>
                  </a:cubicBezTo>
                  <a:cubicBezTo>
                    <a:pt x="708" y="369"/>
                    <a:pt x="699" y="334"/>
                    <a:pt x="685" y="301"/>
                  </a:cubicBezTo>
                  <a:close/>
                </a:path>
              </a:pathLst>
            </a:custGeom>
            <a:solidFill>
              <a:srgbClr val="00B7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1" name="Freeform 40"/>
            <p:cNvSpPr>
              <a:spLocks/>
            </p:cNvSpPr>
            <p:nvPr/>
          </p:nvSpPr>
          <p:spPr bwMode="auto">
            <a:xfrm>
              <a:off x="2349501" y="1731963"/>
              <a:ext cx="49213" cy="98425"/>
            </a:xfrm>
            <a:custGeom>
              <a:avLst/>
              <a:gdLst>
                <a:gd name="T0" fmla="*/ 146 w 499"/>
                <a:gd name="T1" fmla="*/ 24 h 973"/>
                <a:gd name="T2" fmla="*/ 146 w 499"/>
                <a:gd name="T3" fmla="*/ 224 h 973"/>
                <a:gd name="T4" fmla="*/ 150 w 499"/>
                <a:gd name="T5" fmla="*/ 224 h 973"/>
                <a:gd name="T6" fmla="*/ 290 w 499"/>
                <a:gd name="T7" fmla="*/ 54 h 973"/>
                <a:gd name="T8" fmla="*/ 499 w 499"/>
                <a:gd name="T9" fmla="*/ 2 h 973"/>
                <a:gd name="T10" fmla="*/ 499 w 499"/>
                <a:gd name="T11" fmla="*/ 167 h 973"/>
                <a:gd name="T12" fmla="*/ 339 w 499"/>
                <a:gd name="T13" fmla="*/ 193 h 973"/>
                <a:gd name="T14" fmla="*/ 233 w 499"/>
                <a:gd name="T15" fmla="*/ 268 h 973"/>
                <a:gd name="T16" fmla="*/ 174 w 499"/>
                <a:gd name="T17" fmla="*/ 389 h 973"/>
                <a:gd name="T18" fmla="*/ 156 w 499"/>
                <a:gd name="T19" fmla="*/ 551 h 973"/>
                <a:gd name="T20" fmla="*/ 156 w 499"/>
                <a:gd name="T21" fmla="*/ 973 h 973"/>
                <a:gd name="T22" fmla="*/ 0 w 499"/>
                <a:gd name="T23" fmla="*/ 973 h 973"/>
                <a:gd name="T24" fmla="*/ 0 w 499"/>
                <a:gd name="T25" fmla="*/ 24 h 973"/>
                <a:gd name="T26" fmla="*/ 146 w 499"/>
                <a:gd name="T27" fmla="*/ 24 h 9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99" h="973">
                  <a:moveTo>
                    <a:pt x="146" y="24"/>
                  </a:moveTo>
                  <a:cubicBezTo>
                    <a:pt x="146" y="224"/>
                    <a:pt x="146" y="224"/>
                    <a:pt x="146" y="224"/>
                  </a:cubicBezTo>
                  <a:cubicBezTo>
                    <a:pt x="150" y="224"/>
                    <a:pt x="150" y="224"/>
                    <a:pt x="150" y="224"/>
                  </a:cubicBezTo>
                  <a:cubicBezTo>
                    <a:pt x="188" y="147"/>
                    <a:pt x="235" y="90"/>
                    <a:pt x="290" y="54"/>
                  </a:cubicBezTo>
                  <a:cubicBezTo>
                    <a:pt x="345" y="17"/>
                    <a:pt x="414" y="0"/>
                    <a:pt x="499" y="2"/>
                  </a:cubicBezTo>
                  <a:cubicBezTo>
                    <a:pt x="499" y="167"/>
                    <a:pt x="499" y="167"/>
                    <a:pt x="499" y="167"/>
                  </a:cubicBezTo>
                  <a:cubicBezTo>
                    <a:pt x="436" y="167"/>
                    <a:pt x="383" y="176"/>
                    <a:pt x="339" y="193"/>
                  </a:cubicBezTo>
                  <a:cubicBezTo>
                    <a:pt x="295" y="210"/>
                    <a:pt x="260" y="235"/>
                    <a:pt x="233" y="268"/>
                  </a:cubicBezTo>
                  <a:cubicBezTo>
                    <a:pt x="206" y="301"/>
                    <a:pt x="186" y="341"/>
                    <a:pt x="174" y="389"/>
                  </a:cubicBezTo>
                  <a:cubicBezTo>
                    <a:pt x="162" y="436"/>
                    <a:pt x="156" y="490"/>
                    <a:pt x="156" y="551"/>
                  </a:cubicBezTo>
                  <a:cubicBezTo>
                    <a:pt x="156" y="973"/>
                    <a:pt x="156" y="973"/>
                    <a:pt x="156" y="973"/>
                  </a:cubicBezTo>
                  <a:cubicBezTo>
                    <a:pt x="0" y="973"/>
                    <a:pt x="0" y="973"/>
                    <a:pt x="0" y="973"/>
                  </a:cubicBezTo>
                  <a:cubicBezTo>
                    <a:pt x="0" y="24"/>
                    <a:pt x="0" y="24"/>
                    <a:pt x="0" y="24"/>
                  </a:cubicBezTo>
                  <a:lnTo>
                    <a:pt x="146" y="24"/>
                  </a:lnTo>
                  <a:close/>
                </a:path>
              </a:pathLst>
            </a:custGeom>
            <a:solidFill>
              <a:srgbClr val="00B7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2" name="Rectangle 41"/>
            <p:cNvSpPr>
              <a:spLocks noChangeArrowheads="1"/>
            </p:cNvSpPr>
            <p:nvPr/>
          </p:nvSpPr>
          <p:spPr bwMode="auto">
            <a:xfrm>
              <a:off x="2414588" y="1809750"/>
              <a:ext cx="20638" cy="20638"/>
            </a:xfrm>
            <a:prstGeom prst="rect">
              <a:avLst/>
            </a:prstGeom>
            <a:solidFill>
              <a:srgbClr val="00B7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04681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v="urn:schemas-microsoft-com:mac:vml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1" orient="horz" pos="1368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-De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721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reeform 8"/>
          <p:cNvSpPr/>
          <p:nvPr/>
        </p:nvSpPr>
        <p:spPr bwMode="auto">
          <a:xfrm>
            <a:off x="6915150" y="1407362"/>
            <a:ext cx="2240280" cy="4313922"/>
          </a:xfrm>
          <a:custGeom>
            <a:avLst/>
            <a:gdLst>
              <a:gd name="connsiteX0" fmla="*/ 0 w 8156448"/>
              <a:gd name="connsiteY0" fmla="*/ 13917168 h 13917168"/>
              <a:gd name="connsiteX1" fmla="*/ 8101584 w 8156448"/>
              <a:gd name="connsiteY1" fmla="*/ 0 h 13917168"/>
              <a:gd name="connsiteX2" fmla="*/ 8156448 w 8156448"/>
              <a:gd name="connsiteY2" fmla="*/ 13844016 h 13917168"/>
              <a:gd name="connsiteX3" fmla="*/ 0 w 8156448"/>
              <a:gd name="connsiteY3" fmla="*/ 13917168 h 13917168"/>
              <a:gd name="connsiteX0" fmla="*/ 0 w 8156448"/>
              <a:gd name="connsiteY0" fmla="*/ 13863380 h 13863380"/>
              <a:gd name="connsiteX1" fmla="*/ 8137443 w 8156448"/>
              <a:gd name="connsiteY1" fmla="*/ 0 h 13863380"/>
              <a:gd name="connsiteX2" fmla="*/ 8156448 w 8156448"/>
              <a:gd name="connsiteY2" fmla="*/ 13790228 h 13863380"/>
              <a:gd name="connsiteX3" fmla="*/ 0 w 8156448"/>
              <a:gd name="connsiteY3" fmla="*/ 13863380 h 13863380"/>
              <a:gd name="connsiteX0" fmla="*/ 0 w 8138519"/>
              <a:gd name="connsiteY0" fmla="*/ 13863380 h 13863380"/>
              <a:gd name="connsiteX1" fmla="*/ 8137443 w 8138519"/>
              <a:gd name="connsiteY1" fmla="*/ 0 h 13863380"/>
              <a:gd name="connsiteX2" fmla="*/ 8138519 w 8138519"/>
              <a:gd name="connsiteY2" fmla="*/ 13844595 h 13863380"/>
              <a:gd name="connsiteX3" fmla="*/ 0 w 8138519"/>
              <a:gd name="connsiteY3" fmla="*/ 13863380 h 13863380"/>
              <a:gd name="connsiteX0" fmla="*/ 0 w 8156448"/>
              <a:gd name="connsiteY0" fmla="*/ 13863380 h 13863380"/>
              <a:gd name="connsiteX1" fmla="*/ 8137443 w 8156448"/>
              <a:gd name="connsiteY1" fmla="*/ 0 h 13863380"/>
              <a:gd name="connsiteX2" fmla="*/ 8156448 w 8156448"/>
              <a:gd name="connsiteY2" fmla="*/ 13844595 h 13863380"/>
              <a:gd name="connsiteX3" fmla="*/ 0 w 8156448"/>
              <a:gd name="connsiteY3" fmla="*/ 13863380 h 13863380"/>
              <a:gd name="connsiteX0" fmla="*/ 0 w 8991335"/>
              <a:gd name="connsiteY0" fmla="*/ 12999429 h 13844595"/>
              <a:gd name="connsiteX1" fmla="*/ 8972330 w 8991335"/>
              <a:gd name="connsiteY1" fmla="*/ 0 h 13844595"/>
              <a:gd name="connsiteX2" fmla="*/ 8991335 w 8991335"/>
              <a:gd name="connsiteY2" fmla="*/ 13844595 h 13844595"/>
              <a:gd name="connsiteX3" fmla="*/ 0 w 8991335"/>
              <a:gd name="connsiteY3" fmla="*/ 12999429 h 13844595"/>
              <a:gd name="connsiteX0" fmla="*/ 0 w 8991335"/>
              <a:gd name="connsiteY0" fmla="*/ 12999429 h 13000737"/>
              <a:gd name="connsiteX1" fmla="*/ 8972330 w 8991335"/>
              <a:gd name="connsiteY1" fmla="*/ 0 h 13000737"/>
              <a:gd name="connsiteX2" fmla="*/ 8991335 w 8991335"/>
              <a:gd name="connsiteY2" fmla="*/ 13000737 h 13000737"/>
              <a:gd name="connsiteX3" fmla="*/ 0 w 8991335"/>
              <a:gd name="connsiteY3" fmla="*/ 12999429 h 13000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991335" h="13000737">
                <a:moveTo>
                  <a:pt x="0" y="12999429"/>
                </a:moveTo>
                <a:lnTo>
                  <a:pt x="8972330" y="0"/>
                </a:lnTo>
                <a:cubicBezTo>
                  <a:pt x="8972689" y="4614865"/>
                  <a:pt x="8990976" y="8385872"/>
                  <a:pt x="8991335" y="13000737"/>
                </a:cubicBezTo>
                <a:lnTo>
                  <a:pt x="0" y="12999429"/>
                </a:lnTo>
                <a:close/>
              </a:path>
            </a:pathLst>
          </a:custGeom>
          <a:gradFill flip="none" rotWithShape="1">
            <a:gsLst>
              <a:gs pos="18000">
                <a:srgbClr val="292929"/>
              </a:gs>
              <a:gs pos="85000">
                <a:schemeClr val="tx1">
                  <a:alpha val="19000"/>
                </a:schemeClr>
              </a:gs>
            </a:gsLst>
            <a:lin ang="16860000" scaled="0"/>
            <a:tileRect/>
          </a:gradFill>
          <a:ln w="25400" cap="flat" cmpd="sng" algn="ctr">
            <a:noFill/>
            <a:prstDash val="solid"/>
            <a:miter lim="0"/>
            <a:headEnd type="none" w="med" len="med"/>
            <a:tailEnd type="none" w="med" len="med"/>
          </a:ln>
          <a:effectLst/>
        </p:spPr>
        <p:txBody>
          <a:bodyPr vert="horz" wrap="square" lIns="26789" tIns="26789" rIns="26789" bIns="26789" numCol="1" rtlCol="0" anchor="ctr" anchorCtr="0" compatLnSpc="1">
            <a:prstTxWarp prst="textNoShape">
              <a:avLst/>
            </a:prstTxWarp>
          </a:bodyPr>
          <a:lstStyle/>
          <a:p>
            <a:pPr marL="128588" marR="0" indent="0" algn="ctr" defTabSz="219075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175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ill Sans" pitchFamily="26" charset="0"/>
              <a:ea typeface="Gill Sans" pitchFamily="26" charset="0"/>
              <a:cs typeface="Gill Sans" pitchFamily="26" charset="0"/>
              <a:sym typeface="Gill Sans" pitchFamily="26" charset="0"/>
            </a:endParaRPr>
          </a:p>
        </p:txBody>
      </p:sp>
      <p:sp>
        <p:nvSpPr>
          <p:cNvPr id="4" name="Freeform 5"/>
          <p:cNvSpPr>
            <a:spLocks/>
          </p:cNvSpPr>
          <p:nvPr/>
        </p:nvSpPr>
        <p:spPr bwMode="auto">
          <a:xfrm>
            <a:off x="1891903" y="3081075"/>
            <a:ext cx="7269362" cy="1303073"/>
          </a:xfrm>
          <a:custGeom>
            <a:avLst/>
            <a:gdLst>
              <a:gd name="T0" fmla="*/ 0 w 12211"/>
              <a:gd name="T1" fmla="*/ 1970 h 1970"/>
              <a:gd name="T2" fmla="*/ 971 w 12211"/>
              <a:gd name="T3" fmla="*/ 0 h 1970"/>
              <a:gd name="T4" fmla="*/ 12207 w 12211"/>
              <a:gd name="T5" fmla="*/ 0 h 1970"/>
              <a:gd name="T6" fmla="*/ 12211 w 12211"/>
              <a:gd name="T7" fmla="*/ 1970 h 1970"/>
              <a:gd name="T8" fmla="*/ 0 w 12211"/>
              <a:gd name="T9" fmla="*/ 1970 h 1970"/>
              <a:gd name="T10" fmla="*/ 0 w 12211"/>
              <a:gd name="T11" fmla="*/ 1970 h 19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2211" h="1970">
                <a:moveTo>
                  <a:pt x="0" y="1970"/>
                </a:moveTo>
                <a:lnTo>
                  <a:pt x="971" y="0"/>
                </a:lnTo>
                <a:lnTo>
                  <a:pt x="12207" y="0"/>
                </a:lnTo>
                <a:lnTo>
                  <a:pt x="12211" y="1970"/>
                </a:lnTo>
                <a:lnTo>
                  <a:pt x="0" y="1970"/>
                </a:lnTo>
                <a:lnTo>
                  <a:pt x="0" y="1970"/>
                </a:lnTo>
                <a:close/>
              </a:path>
            </a:pathLst>
          </a:custGeom>
          <a:solidFill>
            <a:srgbClr val="DC2A1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34290" tIns="17145" rIns="34290" bIns="17145" numCol="1" anchor="t" anchorCtr="0" compatLnSpc="1">
            <a:prstTxWarp prst="textNoShape">
              <a:avLst/>
            </a:prstTxWarp>
          </a:bodyPr>
          <a:lstStyle/>
          <a:p>
            <a:endParaRPr lang="en-US" sz="675" dirty="0"/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8073252" y="3067185"/>
            <a:ext cx="1088014" cy="2633928"/>
          </a:xfrm>
          <a:custGeom>
            <a:avLst/>
            <a:gdLst>
              <a:gd name="T0" fmla="*/ 3003 w 3003"/>
              <a:gd name="T1" fmla="*/ 6852 h 6852"/>
              <a:gd name="T2" fmla="*/ 3003 w 3003"/>
              <a:gd name="T3" fmla="*/ 0 h 6852"/>
              <a:gd name="T4" fmla="*/ 0 w 3003"/>
              <a:gd name="T5" fmla="*/ 6852 h 6852"/>
              <a:gd name="T6" fmla="*/ 3003 w 3003"/>
              <a:gd name="T7" fmla="*/ 6852 h 68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003" h="6852">
                <a:moveTo>
                  <a:pt x="3003" y="6852"/>
                </a:moveTo>
                <a:lnTo>
                  <a:pt x="3003" y="0"/>
                </a:lnTo>
                <a:lnTo>
                  <a:pt x="0" y="6852"/>
                </a:lnTo>
                <a:lnTo>
                  <a:pt x="3003" y="6852"/>
                </a:lnTo>
                <a:close/>
              </a:path>
            </a:pathLst>
          </a:custGeom>
          <a:gradFill flip="none" rotWithShape="1">
            <a:gsLst>
              <a:gs pos="31000">
                <a:srgbClr val="292929">
                  <a:alpha val="0"/>
                </a:srgbClr>
              </a:gs>
              <a:gs pos="100000">
                <a:schemeClr val="tx1">
                  <a:alpha val="7000"/>
                </a:schemeClr>
              </a:gs>
            </a:gsLst>
            <a:lin ang="16860000" scaled="0"/>
            <a:tileRect/>
          </a:gradFill>
          <a:ln w="25400" cap="flat" cmpd="sng" algn="ctr">
            <a:noFill/>
            <a:prstDash val="solid"/>
            <a:miter lim="0"/>
            <a:headEnd type="none" w="med" len="med"/>
            <a:tailEnd type="none" w="med" len="med"/>
          </a:ln>
          <a:effectLst/>
          <a:extLst/>
        </p:spPr>
        <p:txBody>
          <a:bodyPr vert="horz" wrap="square" lIns="26789" tIns="26789" rIns="26789" bIns="26789" numCol="1" rtlCol="0" anchor="ctr" anchorCtr="0" compatLnSpc="1">
            <a:prstTxWarp prst="textNoShape">
              <a:avLst/>
            </a:prstTxWarp>
          </a:bodyPr>
          <a:lstStyle/>
          <a:p>
            <a:pPr marL="128588" marR="0" lvl="0" indent="0" eaLnBrk="1" latinLnBrk="0">
              <a:lnSpc>
                <a:spcPct val="100000"/>
              </a:lnSpc>
              <a:buClrTx/>
              <a:buSzTx/>
              <a:buFontTx/>
              <a:buNone/>
              <a:tabLst/>
            </a:pPr>
            <a:endParaRPr kumimoji="0" lang="en-US" sz="675" b="0" i="0" u="none" strike="noStrike" cap="none" normalizeH="0" baseline="0" dirty="0">
              <a:ln>
                <a:noFill/>
              </a:ln>
              <a:effectLst/>
              <a:latin typeface="Gill Sans" pitchFamily="26" charset="0"/>
              <a:ea typeface="Gill Sans" pitchFamily="26" charset="0"/>
              <a:cs typeface="Gill Sans" pitchFamily="26" charset="0"/>
            </a:endParaRPr>
          </a:p>
        </p:txBody>
      </p:sp>
      <p:sp>
        <p:nvSpPr>
          <p:cNvPr id="13" name="Text Placeholder 31"/>
          <p:cNvSpPr>
            <a:spLocks noGrp="1"/>
          </p:cNvSpPr>
          <p:nvPr>
            <p:ph type="body" sz="quarter" idx="10" hasCustomPrompt="1"/>
          </p:nvPr>
        </p:nvSpPr>
        <p:spPr>
          <a:xfrm>
            <a:off x="2600328" y="3454400"/>
            <a:ext cx="6257925" cy="508000"/>
          </a:xfrm>
          <a:prstGeom prst="rect">
            <a:avLst/>
          </a:prstGeom>
        </p:spPr>
        <p:txBody>
          <a:bodyPr vert="horz" wrap="square" lIns="0" tIns="0" rIns="0" bIns="0" anchor="b">
            <a:noAutofit/>
          </a:bodyPr>
          <a:lstStyle>
            <a:lvl1pPr marL="0" indent="0" algn="l">
              <a:lnSpc>
                <a:spcPct val="80000"/>
              </a:lnSpc>
              <a:buFontTx/>
              <a:buNone/>
              <a:defRPr sz="2700" b="1" spc="-113"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14" name="Text Placeholder 33"/>
          <p:cNvSpPr>
            <a:spLocks noGrp="1"/>
          </p:cNvSpPr>
          <p:nvPr>
            <p:ph type="body" sz="quarter" idx="11" hasCustomPrompt="1"/>
          </p:nvPr>
        </p:nvSpPr>
        <p:spPr>
          <a:xfrm>
            <a:off x="2600328" y="3962402"/>
            <a:ext cx="6257925" cy="41275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buFontTx/>
              <a:buNone/>
              <a:defRPr sz="1800" spc="-56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>
                <a:solidFill>
                  <a:schemeClr val="bg1"/>
                </a:solidFill>
              </a:rPr>
              <a:t>Presenter Name, Title and or Date</a:t>
            </a:r>
            <a:endParaRPr lang="en-US" dirty="0"/>
          </a:p>
        </p:txBody>
      </p:sp>
      <p:grpSp>
        <p:nvGrpSpPr>
          <p:cNvPr id="27" name="Group 18"/>
          <p:cNvGrpSpPr>
            <a:grpSpLocks noChangeAspect="1"/>
          </p:cNvGrpSpPr>
          <p:nvPr/>
        </p:nvGrpSpPr>
        <p:grpSpPr bwMode="auto">
          <a:xfrm>
            <a:off x="7614941" y="5200421"/>
            <a:ext cx="1335024" cy="292332"/>
            <a:chOff x="-1082" y="-359"/>
            <a:chExt cx="5810" cy="1145"/>
          </a:xfrm>
        </p:grpSpPr>
        <p:sp>
          <p:nvSpPr>
            <p:cNvPr id="28" name="Freeform 19"/>
            <p:cNvSpPr>
              <a:spLocks/>
            </p:cNvSpPr>
            <p:nvPr/>
          </p:nvSpPr>
          <p:spPr bwMode="auto">
            <a:xfrm>
              <a:off x="628" y="-194"/>
              <a:ext cx="477" cy="704"/>
            </a:xfrm>
            <a:custGeom>
              <a:avLst/>
              <a:gdLst>
                <a:gd name="T0" fmla="*/ 3254 w 4385"/>
                <a:gd name="T1" fmla="*/ 6471 h 6471"/>
                <a:gd name="T2" fmla="*/ 1804 w 4385"/>
                <a:gd name="T3" fmla="*/ 3432 h 6471"/>
                <a:gd name="T4" fmla="*/ 981 w 4385"/>
                <a:gd name="T5" fmla="*/ 1515 h 6471"/>
                <a:gd name="T6" fmla="*/ 953 w 4385"/>
                <a:gd name="T7" fmla="*/ 1543 h 6471"/>
                <a:gd name="T8" fmla="*/ 1019 w 4385"/>
                <a:gd name="T9" fmla="*/ 3338 h 6471"/>
                <a:gd name="T10" fmla="*/ 1056 w 4385"/>
                <a:gd name="T11" fmla="*/ 6471 h 6471"/>
                <a:gd name="T12" fmla="*/ 0 w 4385"/>
                <a:gd name="T13" fmla="*/ 6471 h 6471"/>
                <a:gd name="T14" fmla="*/ 0 w 4385"/>
                <a:gd name="T15" fmla="*/ 0 h 6471"/>
                <a:gd name="T16" fmla="*/ 1215 w 4385"/>
                <a:gd name="T17" fmla="*/ 0 h 6471"/>
                <a:gd name="T18" fmla="*/ 2786 w 4385"/>
                <a:gd name="T19" fmla="*/ 3160 h 6471"/>
                <a:gd name="T20" fmla="*/ 3450 w 4385"/>
                <a:gd name="T21" fmla="*/ 4825 h 6471"/>
                <a:gd name="T22" fmla="*/ 3478 w 4385"/>
                <a:gd name="T23" fmla="*/ 4797 h 6471"/>
                <a:gd name="T24" fmla="*/ 3385 w 4385"/>
                <a:gd name="T25" fmla="*/ 2955 h 6471"/>
                <a:gd name="T26" fmla="*/ 3366 w 4385"/>
                <a:gd name="T27" fmla="*/ 0 h 6471"/>
                <a:gd name="T28" fmla="*/ 4385 w 4385"/>
                <a:gd name="T29" fmla="*/ 0 h 6471"/>
                <a:gd name="T30" fmla="*/ 4385 w 4385"/>
                <a:gd name="T31" fmla="*/ 6471 h 6471"/>
                <a:gd name="T32" fmla="*/ 3254 w 4385"/>
                <a:gd name="T33" fmla="*/ 6471 h 64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385" h="6471">
                  <a:moveTo>
                    <a:pt x="3254" y="6471"/>
                  </a:moveTo>
                  <a:cubicBezTo>
                    <a:pt x="1804" y="3432"/>
                    <a:pt x="1804" y="3432"/>
                    <a:pt x="1804" y="3432"/>
                  </a:cubicBezTo>
                  <a:cubicBezTo>
                    <a:pt x="1458" y="2712"/>
                    <a:pt x="1103" y="1898"/>
                    <a:pt x="981" y="1515"/>
                  </a:cubicBezTo>
                  <a:cubicBezTo>
                    <a:pt x="953" y="1543"/>
                    <a:pt x="953" y="1543"/>
                    <a:pt x="953" y="1543"/>
                  </a:cubicBezTo>
                  <a:cubicBezTo>
                    <a:pt x="1000" y="2085"/>
                    <a:pt x="1009" y="2768"/>
                    <a:pt x="1019" y="3338"/>
                  </a:cubicBezTo>
                  <a:cubicBezTo>
                    <a:pt x="1056" y="6471"/>
                    <a:pt x="1056" y="6471"/>
                    <a:pt x="1056" y="6471"/>
                  </a:cubicBezTo>
                  <a:cubicBezTo>
                    <a:pt x="0" y="6471"/>
                    <a:pt x="0" y="6471"/>
                    <a:pt x="0" y="647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215" y="0"/>
                    <a:pt x="1215" y="0"/>
                    <a:pt x="1215" y="0"/>
                  </a:cubicBezTo>
                  <a:cubicBezTo>
                    <a:pt x="2786" y="3160"/>
                    <a:pt x="2786" y="3160"/>
                    <a:pt x="2786" y="3160"/>
                  </a:cubicBezTo>
                  <a:cubicBezTo>
                    <a:pt x="3085" y="3759"/>
                    <a:pt x="3366" y="4526"/>
                    <a:pt x="3450" y="4825"/>
                  </a:cubicBezTo>
                  <a:cubicBezTo>
                    <a:pt x="3478" y="4797"/>
                    <a:pt x="3478" y="4797"/>
                    <a:pt x="3478" y="4797"/>
                  </a:cubicBezTo>
                  <a:cubicBezTo>
                    <a:pt x="3450" y="4470"/>
                    <a:pt x="3385" y="3544"/>
                    <a:pt x="3385" y="2955"/>
                  </a:cubicBezTo>
                  <a:cubicBezTo>
                    <a:pt x="3366" y="0"/>
                    <a:pt x="3366" y="0"/>
                    <a:pt x="3366" y="0"/>
                  </a:cubicBezTo>
                  <a:cubicBezTo>
                    <a:pt x="4385" y="0"/>
                    <a:pt x="4385" y="0"/>
                    <a:pt x="4385" y="0"/>
                  </a:cubicBezTo>
                  <a:cubicBezTo>
                    <a:pt x="4385" y="6471"/>
                    <a:pt x="4385" y="6471"/>
                    <a:pt x="4385" y="6471"/>
                  </a:cubicBezTo>
                  <a:lnTo>
                    <a:pt x="3254" y="647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9" name="Freeform 20"/>
            <p:cNvSpPr>
              <a:spLocks noEditPoints="1"/>
            </p:cNvSpPr>
            <p:nvPr/>
          </p:nvSpPr>
          <p:spPr bwMode="auto">
            <a:xfrm>
              <a:off x="1191" y="-17"/>
              <a:ext cx="430" cy="540"/>
            </a:xfrm>
            <a:custGeom>
              <a:avLst/>
              <a:gdLst>
                <a:gd name="T0" fmla="*/ 1131 w 3956"/>
                <a:gd name="T1" fmla="*/ 2759 h 4965"/>
                <a:gd name="T2" fmla="*/ 1131 w 3956"/>
                <a:gd name="T3" fmla="*/ 2833 h 4965"/>
                <a:gd name="T4" fmla="*/ 2300 w 3956"/>
                <a:gd name="T5" fmla="*/ 4180 h 4965"/>
                <a:gd name="T6" fmla="*/ 3479 w 3956"/>
                <a:gd name="T7" fmla="*/ 3712 h 4965"/>
                <a:gd name="T8" fmla="*/ 3881 w 3956"/>
                <a:gd name="T9" fmla="*/ 4339 h 4965"/>
                <a:gd name="T10" fmla="*/ 2179 w 3956"/>
                <a:gd name="T11" fmla="*/ 4965 h 4965"/>
                <a:gd name="T12" fmla="*/ 0 w 3956"/>
                <a:gd name="T13" fmla="*/ 2487 h 4965"/>
                <a:gd name="T14" fmla="*/ 589 w 3956"/>
                <a:gd name="T15" fmla="*/ 636 h 4965"/>
                <a:gd name="T16" fmla="*/ 2039 w 3956"/>
                <a:gd name="T17" fmla="*/ 0 h 4965"/>
                <a:gd name="T18" fmla="*/ 3338 w 3956"/>
                <a:gd name="T19" fmla="*/ 486 h 4965"/>
                <a:gd name="T20" fmla="*/ 3956 w 3956"/>
                <a:gd name="T21" fmla="*/ 2543 h 4965"/>
                <a:gd name="T22" fmla="*/ 3956 w 3956"/>
                <a:gd name="T23" fmla="*/ 2759 h 4965"/>
                <a:gd name="T24" fmla="*/ 1131 w 3956"/>
                <a:gd name="T25" fmla="*/ 2759 h 4965"/>
                <a:gd name="T26" fmla="*/ 2039 w 3956"/>
                <a:gd name="T27" fmla="*/ 776 h 4965"/>
                <a:gd name="T28" fmla="*/ 1141 w 3956"/>
                <a:gd name="T29" fmla="*/ 2001 h 4965"/>
                <a:gd name="T30" fmla="*/ 2890 w 3956"/>
                <a:gd name="T31" fmla="*/ 2001 h 4965"/>
                <a:gd name="T32" fmla="*/ 2039 w 3956"/>
                <a:gd name="T33" fmla="*/ 776 h 49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956" h="4965">
                  <a:moveTo>
                    <a:pt x="1131" y="2759"/>
                  </a:moveTo>
                  <a:cubicBezTo>
                    <a:pt x="1131" y="2833"/>
                    <a:pt x="1131" y="2833"/>
                    <a:pt x="1131" y="2833"/>
                  </a:cubicBezTo>
                  <a:cubicBezTo>
                    <a:pt x="1131" y="3488"/>
                    <a:pt x="1375" y="4180"/>
                    <a:pt x="2300" y="4180"/>
                  </a:cubicBezTo>
                  <a:cubicBezTo>
                    <a:pt x="2740" y="4180"/>
                    <a:pt x="3123" y="4021"/>
                    <a:pt x="3479" y="3712"/>
                  </a:cubicBezTo>
                  <a:cubicBezTo>
                    <a:pt x="3881" y="4339"/>
                    <a:pt x="3881" y="4339"/>
                    <a:pt x="3881" y="4339"/>
                  </a:cubicBezTo>
                  <a:cubicBezTo>
                    <a:pt x="3385" y="4760"/>
                    <a:pt x="2815" y="4965"/>
                    <a:pt x="2179" y="4965"/>
                  </a:cubicBezTo>
                  <a:cubicBezTo>
                    <a:pt x="842" y="4965"/>
                    <a:pt x="0" y="4002"/>
                    <a:pt x="0" y="2487"/>
                  </a:cubicBezTo>
                  <a:cubicBezTo>
                    <a:pt x="0" y="1655"/>
                    <a:pt x="178" y="1103"/>
                    <a:pt x="589" y="636"/>
                  </a:cubicBezTo>
                  <a:cubicBezTo>
                    <a:pt x="972" y="196"/>
                    <a:pt x="1440" y="0"/>
                    <a:pt x="2039" y="0"/>
                  </a:cubicBezTo>
                  <a:cubicBezTo>
                    <a:pt x="2506" y="0"/>
                    <a:pt x="2936" y="121"/>
                    <a:pt x="3338" y="486"/>
                  </a:cubicBezTo>
                  <a:cubicBezTo>
                    <a:pt x="3750" y="860"/>
                    <a:pt x="3956" y="1440"/>
                    <a:pt x="3956" y="2543"/>
                  </a:cubicBezTo>
                  <a:cubicBezTo>
                    <a:pt x="3956" y="2759"/>
                    <a:pt x="3956" y="2759"/>
                    <a:pt x="3956" y="2759"/>
                  </a:cubicBezTo>
                  <a:lnTo>
                    <a:pt x="1131" y="2759"/>
                  </a:lnTo>
                  <a:close/>
                  <a:moveTo>
                    <a:pt x="2039" y="776"/>
                  </a:moveTo>
                  <a:cubicBezTo>
                    <a:pt x="1459" y="776"/>
                    <a:pt x="1141" y="1234"/>
                    <a:pt x="1141" y="2001"/>
                  </a:cubicBezTo>
                  <a:cubicBezTo>
                    <a:pt x="2890" y="2001"/>
                    <a:pt x="2890" y="2001"/>
                    <a:pt x="2890" y="2001"/>
                  </a:cubicBezTo>
                  <a:cubicBezTo>
                    <a:pt x="2890" y="1234"/>
                    <a:pt x="2553" y="776"/>
                    <a:pt x="2039" y="77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0" name="Freeform 21"/>
            <p:cNvSpPr>
              <a:spLocks/>
            </p:cNvSpPr>
            <p:nvPr/>
          </p:nvSpPr>
          <p:spPr bwMode="auto">
            <a:xfrm>
              <a:off x="1672" y="-13"/>
              <a:ext cx="689" cy="525"/>
            </a:xfrm>
            <a:custGeom>
              <a:avLst/>
              <a:gdLst>
                <a:gd name="T0" fmla="*/ 5003 w 6340"/>
                <a:gd name="T1" fmla="*/ 4826 h 4826"/>
                <a:gd name="T2" fmla="*/ 4040 w 6340"/>
                <a:gd name="T3" fmla="*/ 4826 h 4826"/>
                <a:gd name="T4" fmla="*/ 3460 w 6340"/>
                <a:gd name="T5" fmla="*/ 2647 h 4826"/>
                <a:gd name="T6" fmla="*/ 3151 w 6340"/>
                <a:gd name="T7" fmla="*/ 1356 h 4826"/>
                <a:gd name="T8" fmla="*/ 3132 w 6340"/>
                <a:gd name="T9" fmla="*/ 1356 h 4826"/>
                <a:gd name="T10" fmla="*/ 2824 w 6340"/>
                <a:gd name="T11" fmla="*/ 2693 h 4826"/>
                <a:gd name="T12" fmla="*/ 2253 w 6340"/>
                <a:gd name="T13" fmla="*/ 4826 h 4826"/>
                <a:gd name="T14" fmla="*/ 1290 w 6340"/>
                <a:gd name="T15" fmla="*/ 4826 h 4826"/>
                <a:gd name="T16" fmla="*/ 0 w 6340"/>
                <a:gd name="T17" fmla="*/ 141 h 4826"/>
                <a:gd name="T18" fmla="*/ 1019 w 6340"/>
                <a:gd name="T19" fmla="*/ 0 h 4826"/>
                <a:gd name="T20" fmla="*/ 1533 w 6340"/>
                <a:gd name="T21" fmla="*/ 2291 h 4826"/>
                <a:gd name="T22" fmla="*/ 1777 w 6340"/>
                <a:gd name="T23" fmla="*/ 3535 h 4826"/>
                <a:gd name="T24" fmla="*/ 1805 w 6340"/>
                <a:gd name="T25" fmla="*/ 3535 h 4826"/>
                <a:gd name="T26" fmla="*/ 2076 w 6340"/>
                <a:gd name="T27" fmla="*/ 2263 h 4826"/>
                <a:gd name="T28" fmla="*/ 2684 w 6340"/>
                <a:gd name="T29" fmla="*/ 75 h 4826"/>
                <a:gd name="T30" fmla="*/ 3694 w 6340"/>
                <a:gd name="T31" fmla="*/ 75 h 4826"/>
                <a:gd name="T32" fmla="*/ 4227 w 6340"/>
                <a:gd name="T33" fmla="*/ 2207 h 4826"/>
                <a:gd name="T34" fmla="*/ 4526 w 6340"/>
                <a:gd name="T35" fmla="*/ 3554 h 4826"/>
                <a:gd name="T36" fmla="*/ 4554 w 6340"/>
                <a:gd name="T37" fmla="*/ 3554 h 4826"/>
                <a:gd name="T38" fmla="*/ 4788 w 6340"/>
                <a:gd name="T39" fmla="*/ 2282 h 4826"/>
                <a:gd name="T40" fmla="*/ 5274 w 6340"/>
                <a:gd name="T41" fmla="*/ 75 h 4826"/>
                <a:gd name="T42" fmla="*/ 6340 w 6340"/>
                <a:gd name="T43" fmla="*/ 75 h 4826"/>
                <a:gd name="T44" fmla="*/ 5003 w 6340"/>
                <a:gd name="T45" fmla="*/ 4826 h 48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340" h="4826">
                  <a:moveTo>
                    <a:pt x="5003" y="4826"/>
                  </a:moveTo>
                  <a:cubicBezTo>
                    <a:pt x="4040" y="4826"/>
                    <a:pt x="4040" y="4826"/>
                    <a:pt x="4040" y="4826"/>
                  </a:cubicBezTo>
                  <a:cubicBezTo>
                    <a:pt x="3460" y="2647"/>
                    <a:pt x="3460" y="2647"/>
                    <a:pt x="3460" y="2647"/>
                  </a:cubicBezTo>
                  <a:cubicBezTo>
                    <a:pt x="3310" y="2086"/>
                    <a:pt x="3151" y="1356"/>
                    <a:pt x="3151" y="1356"/>
                  </a:cubicBezTo>
                  <a:cubicBezTo>
                    <a:pt x="3132" y="1356"/>
                    <a:pt x="3132" y="1356"/>
                    <a:pt x="3132" y="1356"/>
                  </a:cubicBezTo>
                  <a:cubicBezTo>
                    <a:pt x="3132" y="1356"/>
                    <a:pt x="3058" y="1824"/>
                    <a:pt x="2824" y="2693"/>
                  </a:cubicBezTo>
                  <a:cubicBezTo>
                    <a:pt x="2253" y="4826"/>
                    <a:pt x="2253" y="4826"/>
                    <a:pt x="2253" y="4826"/>
                  </a:cubicBezTo>
                  <a:cubicBezTo>
                    <a:pt x="1290" y="4826"/>
                    <a:pt x="1290" y="4826"/>
                    <a:pt x="1290" y="4826"/>
                  </a:cubicBezTo>
                  <a:cubicBezTo>
                    <a:pt x="0" y="141"/>
                    <a:pt x="0" y="141"/>
                    <a:pt x="0" y="141"/>
                  </a:cubicBezTo>
                  <a:cubicBezTo>
                    <a:pt x="1019" y="0"/>
                    <a:pt x="1019" y="0"/>
                    <a:pt x="1019" y="0"/>
                  </a:cubicBezTo>
                  <a:cubicBezTo>
                    <a:pt x="1533" y="2291"/>
                    <a:pt x="1533" y="2291"/>
                    <a:pt x="1533" y="2291"/>
                  </a:cubicBezTo>
                  <a:cubicBezTo>
                    <a:pt x="1664" y="2881"/>
                    <a:pt x="1777" y="3535"/>
                    <a:pt x="1777" y="3535"/>
                  </a:cubicBezTo>
                  <a:cubicBezTo>
                    <a:pt x="1805" y="3535"/>
                    <a:pt x="1805" y="3535"/>
                    <a:pt x="1805" y="3535"/>
                  </a:cubicBezTo>
                  <a:cubicBezTo>
                    <a:pt x="1805" y="3535"/>
                    <a:pt x="1898" y="2918"/>
                    <a:pt x="2076" y="2263"/>
                  </a:cubicBezTo>
                  <a:cubicBezTo>
                    <a:pt x="2684" y="75"/>
                    <a:pt x="2684" y="75"/>
                    <a:pt x="2684" y="75"/>
                  </a:cubicBezTo>
                  <a:cubicBezTo>
                    <a:pt x="3694" y="75"/>
                    <a:pt x="3694" y="75"/>
                    <a:pt x="3694" y="75"/>
                  </a:cubicBezTo>
                  <a:cubicBezTo>
                    <a:pt x="4227" y="2207"/>
                    <a:pt x="4227" y="2207"/>
                    <a:pt x="4227" y="2207"/>
                  </a:cubicBezTo>
                  <a:cubicBezTo>
                    <a:pt x="4423" y="2974"/>
                    <a:pt x="4526" y="3554"/>
                    <a:pt x="4526" y="3554"/>
                  </a:cubicBezTo>
                  <a:cubicBezTo>
                    <a:pt x="4554" y="3554"/>
                    <a:pt x="4554" y="3554"/>
                    <a:pt x="4554" y="3554"/>
                  </a:cubicBezTo>
                  <a:cubicBezTo>
                    <a:pt x="4554" y="3554"/>
                    <a:pt x="4666" y="2834"/>
                    <a:pt x="4788" y="2282"/>
                  </a:cubicBezTo>
                  <a:cubicBezTo>
                    <a:pt x="5274" y="75"/>
                    <a:pt x="5274" y="75"/>
                    <a:pt x="5274" y="75"/>
                  </a:cubicBezTo>
                  <a:cubicBezTo>
                    <a:pt x="6340" y="75"/>
                    <a:pt x="6340" y="75"/>
                    <a:pt x="6340" y="75"/>
                  </a:cubicBezTo>
                  <a:lnTo>
                    <a:pt x="5003" y="48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1" name="Freeform 22"/>
            <p:cNvSpPr>
              <a:spLocks noEditPoints="1"/>
            </p:cNvSpPr>
            <p:nvPr/>
          </p:nvSpPr>
          <p:spPr bwMode="auto">
            <a:xfrm>
              <a:off x="2671" y="-194"/>
              <a:ext cx="481" cy="704"/>
            </a:xfrm>
            <a:custGeom>
              <a:avLst/>
              <a:gdLst>
                <a:gd name="T0" fmla="*/ 3142 w 4423"/>
                <a:gd name="T1" fmla="*/ 6471 h 6471"/>
                <a:gd name="T2" fmla="*/ 2581 w 4423"/>
                <a:gd name="T3" fmla="*/ 5470 h 6471"/>
                <a:gd name="T4" fmla="*/ 1477 w 4423"/>
                <a:gd name="T5" fmla="*/ 3871 h 6471"/>
                <a:gd name="T6" fmla="*/ 1056 w 4423"/>
                <a:gd name="T7" fmla="*/ 3675 h 6471"/>
                <a:gd name="T8" fmla="*/ 1056 w 4423"/>
                <a:gd name="T9" fmla="*/ 6471 h 6471"/>
                <a:gd name="T10" fmla="*/ 0 w 4423"/>
                <a:gd name="T11" fmla="*/ 6471 h 6471"/>
                <a:gd name="T12" fmla="*/ 0 w 4423"/>
                <a:gd name="T13" fmla="*/ 0 h 6471"/>
                <a:gd name="T14" fmla="*/ 1973 w 4423"/>
                <a:gd name="T15" fmla="*/ 0 h 6471"/>
                <a:gd name="T16" fmla="*/ 4077 w 4423"/>
                <a:gd name="T17" fmla="*/ 1851 h 6471"/>
                <a:gd name="T18" fmla="*/ 2469 w 4423"/>
                <a:gd name="T19" fmla="*/ 3628 h 6471"/>
                <a:gd name="T20" fmla="*/ 3469 w 4423"/>
                <a:gd name="T21" fmla="*/ 4919 h 6471"/>
                <a:gd name="T22" fmla="*/ 4423 w 4423"/>
                <a:gd name="T23" fmla="*/ 6471 h 6471"/>
                <a:gd name="T24" fmla="*/ 3142 w 4423"/>
                <a:gd name="T25" fmla="*/ 6471 h 6471"/>
                <a:gd name="T26" fmla="*/ 1646 w 4423"/>
                <a:gd name="T27" fmla="*/ 869 h 6471"/>
                <a:gd name="T28" fmla="*/ 1056 w 4423"/>
                <a:gd name="T29" fmla="*/ 869 h 6471"/>
                <a:gd name="T30" fmla="*/ 1056 w 4423"/>
                <a:gd name="T31" fmla="*/ 2917 h 6471"/>
                <a:gd name="T32" fmla="*/ 1608 w 4423"/>
                <a:gd name="T33" fmla="*/ 2917 h 6471"/>
                <a:gd name="T34" fmla="*/ 2665 w 4423"/>
                <a:gd name="T35" fmla="*/ 2646 h 6471"/>
                <a:gd name="T36" fmla="*/ 2955 w 4423"/>
                <a:gd name="T37" fmla="*/ 1861 h 6471"/>
                <a:gd name="T38" fmla="*/ 1646 w 4423"/>
                <a:gd name="T39" fmla="*/ 869 h 64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423" h="6471">
                  <a:moveTo>
                    <a:pt x="3142" y="6471"/>
                  </a:moveTo>
                  <a:cubicBezTo>
                    <a:pt x="2581" y="5470"/>
                    <a:pt x="2581" y="5470"/>
                    <a:pt x="2581" y="5470"/>
                  </a:cubicBezTo>
                  <a:cubicBezTo>
                    <a:pt x="2132" y="4675"/>
                    <a:pt x="1833" y="4227"/>
                    <a:pt x="1477" y="3871"/>
                  </a:cubicBezTo>
                  <a:cubicBezTo>
                    <a:pt x="1356" y="3750"/>
                    <a:pt x="1262" y="3684"/>
                    <a:pt x="1056" y="3675"/>
                  </a:cubicBezTo>
                  <a:cubicBezTo>
                    <a:pt x="1056" y="6471"/>
                    <a:pt x="1056" y="6471"/>
                    <a:pt x="1056" y="6471"/>
                  </a:cubicBezTo>
                  <a:cubicBezTo>
                    <a:pt x="0" y="6471"/>
                    <a:pt x="0" y="6471"/>
                    <a:pt x="0" y="647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973" y="0"/>
                    <a:pt x="1973" y="0"/>
                    <a:pt x="1973" y="0"/>
                  </a:cubicBezTo>
                  <a:cubicBezTo>
                    <a:pt x="3422" y="0"/>
                    <a:pt x="4077" y="841"/>
                    <a:pt x="4077" y="1851"/>
                  </a:cubicBezTo>
                  <a:cubicBezTo>
                    <a:pt x="4077" y="2777"/>
                    <a:pt x="3478" y="3628"/>
                    <a:pt x="2469" y="3628"/>
                  </a:cubicBezTo>
                  <a:cubicBezTo>
                    <a:pt x="2702" y="3750"/>
                    <a:pt x="3132" y="4376"/>
                    <a:pt x="3469" y="4919"/>
                  </a:cubicBezTo>
                  <a:cubicBezTo>
                    <a:pt x="4423" y="6471"/>
                    <a:pt x="4423" y="6471"/>
                    <a:pt x="4423" y="6471"/>
                  </a:cubicBezTo>
                  <a:lnTo>
                    <a:pt x="3142" y="6471"/>
                  </a:lnTo>
                  <a:close/>
                  <a:moveTo>
                    <a:pt x="1646" y="869"/>
                  </a:moveTo>
                  <a:cubicBezTo>
                    <a:pt x="1056" y="869"/>
                    <a:pt x="1056" y="869"/>
                    <a:pt x="1056" y="869"/>
                  </a:cubicBezTo>
                  <a:cubicBezTo>
                    <a:pt x="1056" y="2917"/>
                    <a:pt x="1056" y="2917"/>
                    <a:pt x="1056" y="2917"/>
                  </a:cubicBezTo>
                  <a:cubicBezTo>
                    <a:pt x="1608" y="2917"/>
                    <a:pt x="1608" y="2917"/>
                    <a:pt x="1608" y="2917"/>
                  </a:cubicBezTo>
                  <a:cubicBezTo>
                    <a:pt x="2169" y="2917"/>
                    <a:pt x="2469" y="2843"/>
                    <a:pt x="2665" y="2646"/>
                  </a:cubicBezTo>
                  <a:cubicBezTo>
                    <a:pt x="2843" y="2469"/>
                    <a:pt x="2955" y="2197"/>
                    <a:pt x="2955" y="1861"/>
                  </a:cubicBezTo>
                  <a:cubicBezTo>
                    <a:pt x="2955" y="1206"/>
                    <a:pt x="2599" y="869"/>
                    <a:pt x="1646" y="86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2" name="Freeform 23"/>
            <p:cNvSpPr>
              <a:spLocks noEditPoints="1"/>
            </p:cNvSpPr>
            <p:nvPr/>
          </p:nvSpPr>
          <p:spPr bwMode="auto">
            <a:xfrm>
              <a:off x="3182" y="-17"/>
              <a:ext cx="430" cy="540"/>
            </a:xfrm>
            <a:custGeom>
              <a:avLst/>
              <a:gdLst>
                <a:gd name="T0" fmla="*/ 1132 w 3956"/>
                <a:gd name="T1" fmla="*/ 2759 h 4965"/>
                <a:gd name="T2" fmla="*/ 1132 w 3956"/>
                <a:gd name="T3" fmla="*/ 2833 h 4965"/>
                <a:gd name="T4" fmla="*/ 2301 w 3956"/>
                <a:gd name="T5" fmla="*/ 4180 h 4965"/>
                <a:gd name="T6" fmla="*/ 3479 w 3956"/>
                <a:gd name="T7" fmla="*/ 3712 h 4965"/>
                <a:gd name="T8" fmla="*/ 3881 w 3956"/>
                <a:gd name="T9" fmla="*/ 4339 h 4965"/>
                <a:gd name="T10" fmla="*/ 2179 w 3956"/>
                <a:gd name="T11" fmla="*/ 4965 h 4965"/>
                <a:gd name="T12" fmla="*/ 0 w 3956"/>
                <a:gd name="T13" fmla="*/ 2487 h 4965"/>
                <a:gd name="T14" fmla="*/ 589 w 3956"/>
                <a:gd name="T15" fmla="*/ 636 h 4965"/>
                <a:gd name="T16" fmla="*/ 2039 w 3956"/>
                <a:gd name="T17" fmla="*/ 0 h 4965"/>
                <a:gd name="T18" fmla="*/ 3339 w 3956"/>
                <a:gd name="T19" fmla="*/ 486 h 4965"/>
                <a:gd name="T20" fmla="*/ 3956 w 3956"/>
                <a:gd name="T21" fmla="*/ 2543 h 4965"/>
                <a:gd name="T22" fmla="*/ 3956 w 3956"/>
                <a:gd name="T23" fmla="*/ 2759 h 4965"/>
                <a:gd name="T24" fmla="*/ 1132 w 3956"/>
                <a:gd name="T25" fmla="*/ 2759 h 4965"/>
                <a:gd name="T26" fmla="*/ 2039 w 3956"/>
                <a:gd name="T27" fmla="*/ 776 h 4965"/>
                <a:gd name="T28" fmla="*/ 1141 w 3956"/>
                <a:gd name="T29" fmla="*/ 2001 h 4965"/>
                <a:gd name="T30" fmla="*/ 2890 w 3956"/>
                <a:gd name="T31" fmla="*/ 2001 h 4965"/>
                <a:gd name="T32" fmla="*/ 2039 w 3956"/>
                <a:gd name="T33" fmla="*/ 776 h 49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956" h="4965">
                  <a:moveTo>
                    <a:pt x="1132" y="2759"/>
                  </a:moveTo>
                  <a:cubicBezTo>
                    <a:pt x="1132" y="2833"/>
                    <a:pt x="1132" y="2833"/>
                    <a:pt x="1132" y="2833"/>
                  </a:cubicBezTo>
                  <a:cubicBezTo>
                    <a:pt x="1132" y="3488"/>
                    <a:pt x="1375" y="4180"/>
                    <a:pt x="2301" y="4180"/>
                  </a:cubicBezTo>
                  <a:cubicBezTo>
                    <a:pt x="2740" y="4180"/>
                    <a:pt x="3124" y="4021"/>
                    <a:pt x="3479" y="3712"/>
                  </a:cubicBezTo>
                  <a:cubicBezTo>
                    <a:pt x="3881" y="4339"/>
                    <a:pt x="3881" y="4339"/>
                    <a:pt x="3881" y="4339"/>
                  </a:cubicBezTo>
                  <a:cubicBezTo>
                    <a:pt x="3385" y="4760"/>
                    <a:pt x="2815" y="4965"/>
                    <a:pt x="2179" y="4965"/>
                  </a:cubicBezTo>
                  <a:cubicBezTo>
                    <a:pt x="842" y="4965"/>
                    <a:pt x="0" y="4002"/>
                    <a:pt x="0" y="2487"/>
                  </a:cubicBezTo>
                  <a:cubicBezTo>
                    <a:pt x="0" y="1655"/>
                    <a:pt x="178" y="1103"/>
                    <a:pt x="589" y="636"/>
                  </a:cubicBezTo>
                  <a:cubicBezTo>
                    <a:pt x="973" y="196"/>
                    <a:pt x="1440" y="0"/>
                    <a:pt x="2039" y="0"/>
                  </a:cubicBezTo>
                  <a:cubicBezTo>
                    <a:pt x="2506" y="0"/>
                    <a:pt x="2937" y="121"/>
                    <a:pt x="3339" y="486"/>
                  </a:cubicBezTo>
                  <a:cubicBezTo>
                    <a:pt x="3750" y="860"/>
                    <a:pt x="3956" y="1440"/>
                    <a:pt x="3956" y="2543"/>
                  </a:cubicBezTo>
                  <a:cubicBezTo>
                    <a:pt x="3956" y="2759"/>
                    <a:pt x="3956" y="2759"/>
                    <a:pt x="3956" y="2759"/>
                  </a:cubicBezTo>
                  <a:lnTo>
                    <a:pt x="1132" y="2759"/>
                  </a:lnTo>
                  <a:close/>
                  <a:moveTo>
                    <a:pt x="2039" y="776"/>
                  </a:moveTo>
                  <a:cubicBezTo>
                    <a:pt x="1459" y="776"/>
                    <a:pt x="1141" y="1234"/>
                    <a:pt x="1141" y="2001"/>
                  </a:cubicBezTo>
                  <a:cubicBezTo>
                    <a:pt x="2890" y="2001"/>
                    <a:pt x="2890" y="2001"/>
                    <a:pt x="2890" y="2001"/>
                  </a:cubicBezTo>
                  <a:cubicBezTo>
                    <a:pt x="2890" y="1234"/>
                    <a:pt x="2553" y="776"/>
                    <a:pt x="2039" y="77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3" name="Freeform 24"/>
            <p:cNvSpPr>
              <a:spLocks/>
            </p:cNvSpPr>
            <p:nvPr/>
          </p:nvSpPr>
          <p:spPr bwMode="auto">
            <a:xfrm>
              <a:off x="3698" y="-238"/>
              <a:ext cx="191" cy="759"/>
            </a:xfrm>
            <a:custGeom>
              <a:avLst/>
              <a:gdLst>
                <a:gd name="T0" fmla="*/ 1132 w 1749"/>
                <a:gd name="T1" fmla="*/ 6986 h 6986"/>
                <a:gd name="T2" fmla="*/ 94 w 1749"/>
                <a:gd name="T3" fmla="*/ 5649 h 6986"/>
                <a:gd name="T4" fmla="*/ 94 w 1749"/>
                <a:gd name="T5" fmla="*/ 1618 h 6986"/>
                <a:gd name="T6" fmla="*/ 0 w 1749"/>
                <a:gd name="T7" fmla="*/ 234 h 6986"/>
                <a:gd name="T8" fmla="*/ 1057 w 1749"/>
                <a:gd name="T9" fmla="*/ 0 h 6986"/>
                <a:gd name="T10" fmla="*/ 1141 w 1749"/>
                <a:gd name="T11" fmla="*/ 1300 h 6986"/>
                <a:gd name="T12" fmla="*/ 1141 w 1749"/>
                <a:gd name="T13" fmla="*/ 5312 h 6986"/>
                <a:gd name="T14" fmla="*/ 1244 w 1749"/>
                <a:gd name="T15" fmla="*/ 6163 h 6986"/>
                <a:gd name="T16" fmla="*/ 1581 w 1749"/>
                <a:gd name="T17" fmla="*/ 6238 h 6986"/>
                <a:gd name="T18" fmla="*/ 1749 w 1749"/>
                <a:gd name="T19" fmla="*/ 6874 h 6986"/>
                <a:gd name="T20" fmla="*/ 1132 w 1749"/>
                <a:gd name="T21" fmla="*/ 6986 h 6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49" h="6986">
                  <a:moveTo>
                    <a:pt x="1132" y="6986"/>
                  </a:moveTo>
                  <a:cubicBezTo>
                    <a:pt x="94" y="6986"/>
                    <a:pt x="94" y="6051"/>
                    <a:pt x="94" y="5649"/>
                  </a:cubicBezTo>
                  <a:cubicBezTo>
                    <a:pt x="94" y="1618"/>
                    <a:pt x="94" y="1618"/>
                    <a:pt x="94" y="1618"/>
                  </a:cubicBezTo>
                  <a:cubicBezTo>
                    <a:pt x="94" y="973"/>
                    <a:pt x="66" y="627"/>
                    <a:pt x="0" y="234"/>
                  </a:cubicBezTo>
                  <a:cubicBezTo>
                    <a:pt x="1057" y="0"/>
                    <a:pt x="1057" y="0"/>
                    <a:pt x="1057" y="0"/>
                  </a:cubicBezTo>
                  <a:cubicBezTo>
                    <a:pt x="1132" y="290"/>
                    <a:pt x="1141" y="683"/>
                    <a:pt x="1141" y="1300"/>
                  </a:cubicBezTo>
                  <a:cubicBezTo>
                    <a:pt x="1141" y="5312"/>
                    <a:pt x="1141" y="5312"/>
                    <a:pt x="1141" y="5312"/>
                  </a:cubicBezTo>
                  <a:cubicBezTo>
                    <a:pt x="1141" y="5948"/>
                    <a:pt x="1169" y="6051"/>
                    <a:pt x="1244" y="6163"/>
                  </a:cubicBezTo>
                  <a:cubicBezTo>
                    <a:pt x="1300" y="6247"/>
                    <a:pt x="1459" y="6294"/>
                    <a:pt x="1581" y="6238"/>
                  </a:cubicBezTo>
                  <a:cubicBezTo>
                    <a:pt x="1749" y="6874"/>
                    <a:pt x="1749" y="6874"/>
                    <a:pt x="1749" y="6874"/>
                  </a:cubicBezTo>
                  <a:cubicBezTo>
                    <a:pt x="1562" y="6948"/>
                    <a:pt x="1366" y="6986"/>
                    <a:pt x="1132" y="698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4" name="Freeform 25"/>
            <p:cNvSpPr>
              <a:spLocks noEditPoints="1"/>
            </p:cNvSpPr>
            <p:nvPr/>
          </p:nvSpPr>
          <p:spPr bwMode="auto">
            <a:xfrm>
              <a:off x="3944" y="-230"/>
              <a:ext cx="147" cy="740"/>
            </a:xfrm>
            <a:custGeom>
              <a:avLst/>
              <a:gdLst>
                <a:gd name="T0" fmla="*/ 664 w 1356"/>
                <a:gd name="T1" fmla="*/ 1375 h 6808"/>
                <a:gd name="T2" fmla="*/ 0 w 1356"/>
                <a:gd name="T3" fmla="*/ 692 h 6808"/>
                <a:gd name="T4" fmla="*/ 683 w 1356"/>
                <a:gd name="T5" fmla="*/ 0 h 6808"/>
                <a:gd name="T6" fmla="*/ 1356 w 1356"/>
                <a:gd name="T7" fmla="*/ 692 h 6808"/>
                <a:gd name="T8" fmla="*/ 664 w 1356"/>
                <a:gd name="T9" fmla="*/ 1375 h 6808"/>
                <a:gd name="T10" fmla="*/ 150 w 1356"/>
                <a:gd name="T11" fmla="*/ 6808 h 6808"/>
                <a:gd name="T12" fmla="*/ 150 w 1356"/>
                <a:gd name="T13" fmla="*/ 2151 h 6808"/>
                <a:gd name="T14" fmla="*/ 1188 w 1356"/>
                <a:gd name="T15" fmla="*/ 1964 h 6808"/>
                <a:gd name="T16" fmla="*/ 1188 w 1356"/>
                <a:gd name="T17" fmla="*/ 6808 h 6808"/>
                <a:gd name="T18" fmla="*/ 150 w 1356"/>
                <a:gd name="T19" fmla="*/ 6808 h 68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56" h="6808">
                  <a:moveTo>
                    <a:pt x="664" y="1375"/>
                  </a:moveTo>
                  <a:cubicBezTo>
                    <a:pt x="290" y="1375"/>
                    <a:pt x="0" y="1066"/>
                    <a:pt x="0" y="692"/>
                  </a:cubicBezTo>
                  <a:cubicBezTo>
                    <a:pt x="0" y="309"/>
                    <a:pt x="299" y="0"/>
                    <a:pt x="683" y="0"/>
                  </a:cubicBezTo>
                  <a:cubicBezTo>
                    <a:pt x="1047" y="0"/>
                    <a:pt x="1356" y="299"/>
                    <a:pt x="1356" y="692"/>
                  </a:cubicBezTo>
                  <a:cubicBezTo>
                    <a:pt x="1356" y="1066"/>
                    <a:pt x="1047" y="1375"/>
                    <a:pt x="664" y="1375"/>
                  </a:cubicBezTo>
                  <a:close/>
                  <a:moveTo>
                    <a:pt x="150" y="6808"/>
                  </a:moveTo>
                  <a:cubicBezTo>
                    <a:pt x="150" y="2151"/>
                    <a:pt x="150" y="2151"/>
                    <a:pt x="150" y="2151"/>
                  </a:cubicBezTo>
                  <a:cubicBezTo>
                    <a:pt x="1188" y="1964"/>
                    <a:pt x="1188" y="1964"/>
                    <a:pt x="1188" y="1964"/>
                  </a:cubicBezTo>
                  <a:cubicBezTo>
                    <a:pt x="1188" y="6808"/>
                    <a:pt x="1188" y="6808"/>
                    <a:pt x="1188" y="6808"/>
                  </a:cubicBezTo>
                  <a:lnTo>
                    <a:pt x="150" y="680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5" name="Freeform 26"/>
            <p:cNvSpPr>
              <a:spLocks/>
            </p:cNvSpPr>
            <p:nvPr/>
          </p:nvSpPr>
          <p:spPr bwMode="auto">
            <a:xfrm>
              <a:off x="4174" y="-18"/>
              <a:ext cx="383" cy="541"/>
            </a:xfrm>
            <a:custGeom>
              <a:avLst/>
              <a:gdLst>
                <a:gd name="T0" fmla="*/ 2010 w 3525"/>
                <a:gd name="T1" fmla="*/ 4974 h 4974"/>
                <a:gd name="T2" fmla="*/ 0 w 3525"/>
                <a:gd name="T3" fmla="*/ 2543 h 4974"/>
                <a:gd name="T4" fmla="*/ 2085 w 3525"/>
                <a:gd name="T5" fmla="*/ 0 h 4974"/>
                <a:gd name="T6" fmla="*/ 3394 w 3525"/>
                <a:gd name="T7" fmla="*/ 514 h 4974"/>
                <a:gd name="T8" fmla="*/ 2880 w 3525"/>
                <a:gd name="T9" fmla="*/ 1197 h 4974"/>
                <a:gd name="T10" fmla="*/ 2085 w 3525"/>
                <a:gd name="T11" fmla="*/ 832 h 4974"/>
                <a:gd name="T12" fmla="*/ 1337 w 3525"/>
                <a:gd name="T13" fmla="*/ 1309 h 4974"/>
                <a:gd name="T14" fmla="*/ 1140 w 3525"/>
                <a:gd name="T15" fmla="*/ 2627 h 4974"/>
                <a:gd name="T16" fmla="*/ 1458 w 3525"/>
                <a:gd name="T17" fmla="*/ 3918 h 4974"/>
                <a:gd name="T18" fmla="*/ 2085 w 3525"/>
                <a:gd name="T19" fmla="*/ 4189 h 4974"/>
                <a:gd name="T20" fmla="*/ 3039 w 3525"/>
                <a:gd name="T21" fmla="*/ 3721 h 4974"/>
                <a:gd name="T22" fmla="*/ 3525 w 3525"/>
                <a:gd name="T23" fmla="*/ 4348 h 4974"/>
                <a:gd name="T24" fmla="*/ 2010 w 3525"/>
                <a:gd name="T25" fmla="*/ 4974 h 49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525" h="4974">
                  <a:moveTo>
                    <a:pt x="2010" y="4974"/>
                  </a:moveTo>
                  <a:cubicBezTo>
                    <a:pt x="720" y="4974"/>
                    <a:pt x="0" y="4067"/>
                    <a:pt x="0" y="2543"/>
                  </a:cubicBezTo>
                  <a:cubicBezTo>
                    <a:pt x="0" y="822"/>
                    <a:pt x="1028" y="0"/>
                    <a:pt x="2085" y="0"/>
                  </a:cubicBezTo>
                  <a:cubicBezTo>
                    <a:pt x="2599" y="0"/>
                    <a:pt x="2973" y="121"/>
                    <a:pt x="3394" y="514"/>
                  </a:cubicBezTo>
                  <a:cubicBezTo>
                    <a:pt x="2880" y="1197"/>
                    <a:pt x="2880" y="1197"/>
                    <a:pt x="2880" y="1197"/>
                  </a:cubicBezTo>
                  <a:cubicBezTo>
                    <a:pt x="2599" y="944"/>
                    <a:pt x="2356" y="832"/>
                    <a:pt x="2085" y="832"/>
                  </a:cubicBezTo>
                  <a:cubicBezTo>
                    <a:pt x="1758" y="832"/>
                    <a:pt x="1486" y="1000"/>
                    <a:pt x="1337" y="1309"/>
                  </a:cubicBezTo>
                  <a:cubicBezTo>
                    <a:pt x="1196" y="1599"/>
                    <a:pt x="1140" y="2038"/>
                    <a:pt x="1140" y="2627"/>
                  </a:cubicBezTo>
                  <a:cubicBezTo>
                    <a:pt x="1140" y="3273"/>
                    <a:pt x="1243" y="3684"/>
                    <a:pt x="1458" y="3918"/>
                  </a:cubicBezTo>
                  <a:cubicBezTo>
                    <a:pt x="1608" y="4086"/>
                    <a:pt x="1832" y="4189"/>
                    <a:pt x="2085" y="4189"/>
                  </a:cubicBezTo>
                  <a:cubicBezTo>
                    <a:pt x="2412" y="4189"/>
                    <a:pt x="2730" y="4030"/>
                    <a:pt x="3039" y="3721"/>
                  </a:cubicBezTo>
                  <a:cubicBezTo>
                    <a:pt x="3525" y="4348"/>
                    <a:pt x="3525" y="4348"/>
                    <a:pt x="3525" y="4348"/>
                  </a:cubicBezTo>
                  <a:cubicBezTo>
                    <a:pt x="3095" y="4778"/>
                    <a:pt x="2646" y="4974"/>
                    <a:pt x="2010" y="497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6" name="Freeform 27"/>
            <p:cNvSpPr>
              <a:spLocks noEditPoints="1"/>
            </p:cNvSpPr>
            <p:nvPr/>
          </p:nvSpPr>
          <p:spPr bwMode="auto">
            <a:xfrm>
              <a:off x="4578" y="370"/>
              <a:ext cx="150" cy="151"/>
            </a:xfrm>
            <a:custGeom>
              <a:avLst/>
              <a:gdLst>
                <a:gd name="T0" fmla="*/ 690 w 1381"/>
                <a:gd name="T1" fmla="*/ 1389 h 1389"/>
                <a:gd name="T2" fmla="*/ 0 w 1381"/>
                <a:gd name="T3" fmla="*/ 695 h 1389"/>
                <a:gd name="T4" fmla="*/ 690 w 1381"/>
                <a:gd name="T5" fmla="*/ 0 h 1389"/>
                <a:gd name="T6" fmla="*/ 1381 w 1381"/>
                <a:gd name="T7" fmla="*/ 695 h 1389"/>
                <a:gd name="T8" fmla="*/ 690 w 1381"/>
                <a:gd name="T9" fmla="*/ 1389 h 1389"/>
                <a:gd name="T10" fmla="*/ 690 w 1381"/>
                <a:gd name="T11" fmla="*/ 139 h 1389"/>
                <a:gd name="T12" fmla="*/ 158 w 1381"/>
                <a:gd name="T13" fmla="*/ 695 h 1389"/>
                <a:gd name="T14" fmla="*/ 690 w 1381"/>
                <a:gd name="T15" fmla="*/ 1255 h 1389"/>
                <a:gd name="T16" fmla="*/ 1224 w 1381"/>
                <a:gd name="T17" fmla="*/ 695 h 1389"/>
                <a:gd name="T18" fmla="*/ 690 w 1381"/>
                <a:gd name="T19" fmla="*/ 139 h 1389"/>
                <a:gd name="T20" fmla="*/ 827 w 1381"/>
                <a:gd name="T21" fmla="*/ 1079 h 1389"/>
                <a:gd name="T22" fmla="*/ 754 w 1381"/>
                <a:gd name="T23" fmla="*/ 951 h 1389"/>
                <a:gd name="T24" fmla="*/ 625 w 1381"/>
                <a:gd name="T25" fmla="*/ 760 h 1389"/>
                <a:gd name="T26" fmla="*/ 601 w 1381"/>
                <a:gd name="T27" fmla="*/ 755 h 1389"/>
                <a:gd name="T28" fmla="*/ 601 w 1381"/>
                <a:gd name="T29" fmla="*/ 1079 h 1389"/>
                <a:gd name="T30" fmla="*/ 448 w 1381"/>
                <a:gd name="T31" fmla="*/ 1079 h 1389"/>
                <a:gd name="T32" fmla="*/ 448 w 1381"/>
                <a:gd name="T33" fmla="*/ 301 h 1389"/>
                <a:gd name="T34" fmla="*/ 737 w 1381"/>
                <a:gd name="T35" fmla="*/ 301 h 1389"/>
                <a:gd name="T36" fmla="*/ 967 w 1381"/>
                <a:gd name="T37" fmla="*/ 529 h 1389"/>
                <a:gd name="T38" fmla="*/ 793 w 1381"/>
                <a:gd name="T39" fmla="*/ 743 h 1389"/>
                <a:gd name="T40" fmla="*/ 825 w 1381"/>
                <a:gd name="T41" fmla="*/ 777 h 1389"/>
                <a:gd name="T42" fmla="*/ 1011 w 1381"/>
                <a:gd name="T43" fmla="*/ 1079 h 1389"/>
                <a:gd name="T44" fmla="*/ 827 w 1381"/>
                <a:gd name="T45" fmla="*/ 1079 h 1389"/>
                <a:gd name="T46" fmla="*/ 745 w 1381"/>
                <a:gd name="T47" fmla="*/ 437 h 1389"/>
                <a:gd name="T48" fmla="*/ 657 w 1381"/>
                <a:gd name="T49" fmla="*/ 426 h 1389"/>
                <a:gd name="T50" fmla="*/ 601 w 1381"/>
                <a:gd name="T51" fmla="*/ 426 h 1389"/>
                <a:gd name="T52" fmla="*/ 601 w 1381"/>
                <a:gd name="T53" fmla="*/ 637 h 1389"/>
                <a:gd name="T54" fmla="*/ 653 w 1381"/>
                <a:gd name="T55" fmla="*/ 637 h 1389"/>
                <a:gd name="T56" fmla="*/ 771 w 1381"/>
                <a:gd name="T57" fmla="*/ 611 h 1389"/>
                <a:gd name="T58" fmla="*/ 800 w 1381"/>
                <a:gd name="T59" fmla="*/ 533 h 1389"/>
                <a:gd name="T60" fmla="*/ 745 w 1381"/>
                <a:gd name="T61" fmla="*/ 437 h 1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381" h="1389">
                  <a:moveTo>
                    <a:pt x="690" y="1389"/>
                  </a:moveTo>
                  <a:cubicBezTo>
                    <a:pt x="311" y="1389"/>
                    <a:pt x="0" y="1083"/>
                    <a:pt x="0" y="695"/>
                  </a:cubicBezTo>
                  <a:cubicBezTo>
                    <a:pt x="0" y="308"/>
                    <a:pt x="311" y="0"/>
                    <a:pt x="690" y="0"/>
                  </a:cubicBezTo>
                  <a:cubicBezTo>
                    <a:pt x="1069" y="0"/>
                    <a:pt x="1381" y="308"/>
                    <a:pt x="1381" y="695"/>
                  </a:cubicBezTo>
                  <a:cubicBezTo>
                    <a:pt x="1381" y="1083"/>
                    <a:pt x="1069" y="1389"/>
                    <a:pt x="690" y="1389"/>
                  </a:cubicBezTo>
                  <a:close/>
                  <a:moveTo>
                    <a:pt x="690" y="139"/>
                  </a:moveTo>
                  <a:cubicBezTo>
                    <a:pt x="395" y="139"/>
                    <a:pt x="158" y="385"/>
                    <a:pt x="158" y="695"/>
                  </a:cubicBezTo>
                  <a:cubicBezTo>
                    <a:pt x="158" y="1005"/>
                    <a:pt x="395" y="1255"/>
                    <a:pt x="690" y="1255"/>
                  </a:cubicBezTo>
                  <a:cubicBezTo>
                    <a:pt x="985" y="1255"/>
                    <a:pt x="1224" y="1005"/>
                    <a:pt x="1224" y="695"/>
                  </a:cubicBezTo>
                  <a:cubicBezTo>
                    <a:pt x="1224" y="385"/>
                    <a:pt x="985" y="139"/>
                    <a:pt x="690" y="139"/>
                  </a:cubicBezTo>
                  <a:close/>
                  <a:moveTo>
                    <a:pt x="827" y="1079"/>
                  </a:moveTo>
                  <a:cubicBezTo>
                    <a:pt x="797" y="1027"/>
                    <a:pt x="784" y="1007"/>
                    <a:pt x="754" y="951"/>
                  </a:cubicBezTo>
                  <a:cubicBezTo>
                    <a:pt x="677" y="811"/>
                    <a:pt x="653" y="772"/>
                    <a:pt x="625" y="760"/>
                  </a:cubicBezTo>
                  <a:cubicBezTo>
                    <a:pt x="618" y="757"/>
                    <a:pt x="610" y="755"/>
                    <a:pt x="601" y="755"/>
                  </a:cubicBezTo>
                  <a:cubicBezTo>
                    <a:pt x="601" y="1079"/>
                    <a:pt x="601" y="1079"/>
                    <a:pt x="601" y="1079"/>
                  </a:cubicBezTo>
                  <a:cubicBezTo>
                    <a:pt x="448" y="1079"/>
                    <a:pt x="448" y="1079"/>
                    <a:pt x="448" y="1079"/>
                  </a:cubicBezTo>
                  <a:cubicBezTo>
                    <a:pt x="448" y="301"/>
                    <a:pt x="448" y="301"/>
                    <a:pt x="448" y="301"/>
                  </a:cubicBezTo>
                  <a:cubicBezTo>
                    <a:pt x="737" y="301"/>
                    <a:pt x="737" y="301"/>
                    <a:pt x="737" y="301"/>
                  </a:cubicBezTo>
                  <a:cubicBezTo>
                    <a:pt x="875" y="301"/>
                    <a:pt x="967" y="392"/>
                    <a:pt x="967" y="529"/>
                  </a:cubicBezTo>
                  <a:cubicBezTo>
                    <a:pt x="967" y="646"/>
                    <a:pt x="888" y="742"/>
                    <a:pt x="793" y="743"/>
                  </a:cubicBezTo>
                  <a:cubicBezTo>
                    <a:pt x="808" y="757"/>
                    <a:pt x="815" y="764"/>
                    <a:pt x="825" y="777"/>
                  </a:cubicBezTo>
                  <a:cubicBezTo>
                    <a:pt x="870" y="833"/>
                    <a:pt x="1011" y="1079"/>
                    <a:pt x="1011" y="1079"/>
                  </a:cubicBezTo>
                  <a:lnTo>
                    <a:pt x="827" y="1079"/>
                  </a:lnTo>
                  <a:close/>
                  <a:moveTo>
                    <a:pt x="745" y="437"/>
                  </a:moveTo>
                  <a:cubicBezTo>
                    <a:pt x="728" y="432"/>
                    <a:pt x="694" y="426"/>
                    <a:pt x="657" y="426"/>
                  </a:cubicBezTo>
                  <a:cubicBezTo>
                    <a:pt x="601" y="426"/>
                    <a:pt x="601" y="426"/>
                    <a:pt x="601" y="426"/>
                  </a:cubicBezTo>
                  <a:cubicBezTo>
                    <a:pt x="601" y="637"/>
                    <a:pt x="601" y="637"/>
                    <a:pt x="601" y="637"/>
                  </a:cubicBezTo>
                  <a:cubicBezTo>
                    <a:pt x="653" y="637"/>
                    <a:pt x="653" y="637"/>
                    <a:pt x="653" y="637"/>
                  </a:cubicBezTo>
                  <a:cubicBezTo>
                    <a:pt x="720" y="637"/>
                    <a:pt x="750" y="630"/>
                    <a:pt x="771" y="611"/>
                  </a:cubicBezTo>
                  <a:cubicBezTo>
                    <a:pt x="789" y="592"/>
                    <a:pt x="800" y="564"/>
                    <a:pt x="800" y="533"/>
                  </a:cubicBezTo>
                  <a:cubicBezTo>
                    <a:pt x="800" y="484"/>
                    <a:pt x="782" y="452"/>
                    <a:pt x="745" y="43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7" name="Freeform 28"/>
            <p:cNvSpPr>
              <a:spLocks noEditPoints="1"/>
            </p:cNvSpPr>
            <p:nvPr/>
          </p:nvSpPr>
          <p:spPr bwMode="auto">
            <a:xfrm>
              <a:off x="-1082" y="-359"/>
              <a:ext cx="1373" cy="1145"/>
            </a:xfrm>
            <a:custGeom>
              <a:avLst/>
              <a:gdLst>
                <a:gd name="T0" fmla="*/ 12082 w 12631"/>
                <a:gd name="T1" fmla="*/ 4008 h 10525"/>
                <a:gd name="T2" fmla="*/ 5322 w 12631"/>
                <a:gd name="T3" fmla="*/ 692 h 10525"/>
                <a:gd name="T4" fmla="*/ 549 w 12631"/>
                <a:gd name="T5" fmla="*/ 6516 h 10525"/>
                <a:gd name="T6" fmla="*/ 7309 w 12631"/>
                <a:gd name="T7" fmla="*/ 9832 h 10525"/>
                <a:gd name="T8" fmla="*/ 12082 w 12631"/>
                <a:gd name="T9" fmla="*/ 4008 h 10525"/>
                <a:gd name="T10" fmla="*/ 6316 w 12631"/>
                <a:gd name="T11" fmla="*/ 7589 h 10525"/>
                <a:gd name="T12" fmla="*/ 3989 w 12631"/>
                <a:gd name="T13" fmla="*/ 5262 h 10525"/>
                <a:gd name="T14" fmla="*/ 6316 w 12631"/>
                <a:gd name="T15" fmla="*/ 2936 h 10525"/>
                <a:gd name="T16" fmla="*/ 8642 w 12631"/>
                <a:gd name="T17" fmla="*/ 5262 h 10525"/>
                <a:gd name="T18" fmla="*/ 6316 w 12631"/>
                <a:gd name="T19" fmla="*/ 7589 h 10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631" h="10525">
                  <a:moveTo>
                    <a:pt x="12082" y="4008"/>
                  </a:moveTo>
                  <a:cubicBezTo>
                    <a:pt x="11534" y="1485"/>
                    <a:pt x="8507" y="0"/>
                    <a:pt x="5322" y="692"/>
                  </a:cubicBezTo>
                  <a:cubicBezTo>
                    <a:pt x="2137" y="1385"/>
                    <a:pt x="0" y="3992"/>
                    <a:pt x="549" y="6516"/>
                  </a:cubicBezTo>
                  <a:cubicBezTo>
                    <a:pt x="1098" y="9040"/>
                    <a:pt x="4125" y="10525"/>
                    <a:pt x="7309" y="9832"/>
                  </a:cubicBezTo>
                  <a:cubicBezTo>
                    <a:pt x="10494" y="9140"/>
                    <a:pt x="12631" y="6532"/>
                    <a:pt x="12082" y="4008"/>
                  </a:cubicBezTo>
                  <a:close/>
                  <a:moveTo>
                    <a:pt x="6316" y="7589"/>
                  </a:moveTo>
                  <a:cubicBezTo>
                    <a:pt x="5031" y="7589"/>
                    <a:pt x="3989" y="6547"/>
                    <a:pt x="3989" y="5262"/>
                  </a:cubicBezTo>
                  <a:cubicBezTo>
                    <a:pt x="3989" y="3977"/>
                    <a:pt x="5031" y="2936"/>
                    <a:pt x="6316" y="2936"/>
                  </a:cubicBezTo>
                  <a:cubicBezTo>
                    <a:pt x="7600" y="2936"/>
                    <a:pt x="8642" y="3977"/>
                    <a:pt x="8642" y="5262"/>
                  </a:cubicBezTo>
                  <a:cubicBezTo>
                    <a:pt x="8642" y="6547"/>
                    <a:pt x="7600" y="7589"/>
                    <a:pt x="6316" y="7589"/>
                  </a:cubicBezTo>
                  <a:close/>
                </a:path>
              </a:pathLst>
            </a:custGeom>
            <a:solidFill>
              <a:srgbClr val="3487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8" name="Freeform 29"/>
            <p:cNvSpPr>
              <a:spLocks noEditPoints="1"/>
            </p:cNvSpPr>
            <p:nvPr/>
          </p:nvSpPr>
          <p:spPr bwMode="auto">
            <a:xfrm>
              <a:off x="-703" y="-141"/>
              <a:ext cx="726" cy="727"/>
            </a:xfrm>
            <a:custGeom>
              <a:avLst/>
              <a:gdLst>
                <a:gd name="T0" fmla="*/ 3340 w 6681"/>
                <a:gd name="T1" fmla="*/ 0 h 6681"/>
                <a:gd name="T2" fmla="*/ 0 w 6681"/>
                <a:gd name="T3" fmla="*/ 3341 h 6681"/>
                <a:gd name="T4" fmla="*/ 3340 w 6681"/>
                <a:gd name="T5" fmla="*/ 6681 h 6681"/>
                <a:gd name="T6" fmla="*/ 6681 w 6681"/>
                <a:gd name="T7" fmla="*/ 3341 h 6681"/>
                <a:gd name="T8" fmla="*/ 3340 w 6681"/>
                <a:gd name="T9" fmla="*/ 0 h 6681"/>
                <a:gd name="T10" fmla="*/ 2826 w 6681"/>
                <a:gd name="T11" fmla="*/ 5290 h 6681"/>
                <a:gd name="T12" fmla="*/ 794 w 6681"/>
                <a:gd name="T13" fmla="*/ 3257 h 6681"/>
                <a:gd name="T14" fmla="*/ 2826 w 6681"/>
                <a:gd name="T15" fmla="*/ 1225 h 6681"/>
                <a:gd name="T16" fmla="*/ 4858 w 6681"/>
                <a:gd name="T17" fmla="*/ 3257 h 6681"/>
                <a:gd name="T18" fmla="*/ 2826 w 6681"/>
                <a:gd name="T19" fmla="*/ 5290 h 66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681" h="6681">
                  <a:moveTo>
                    <a:pt x="3340" y="0"/>
                  </a:moveTo>
                  <a:cubicBezTo>
                    <a:pt x="1496" y="0"/>
                    <a:pt x="0" y="1496"/>
                    <a:pt x="0" y="3341"/>
                  </a:cubicBezTo>
                  <a:cubicBezTo>
                    <a:pt x="0" y="5186"/>
                    <a:pt x="1496" y="6681"/>
                    <a:pt x="3340" y="6681"/>
                  </a:cubicBezTo>
                  <a:cubicBezTo>
                    <a:pt x="5185" y="6681"/>
                    <a:pt x="6681" y="5186"/>
                    <a:pt x="6681" y="3341"/>
                  </a:cubicBezTo>
                  <a:cubicBezTo>
                    <a:pt x="6681" y="1496"/>
                    <a:pt x="5185" y="0"/>
                    <a:pt x="3340" y="0"/>
                  </a:cubicBezTo>
                  <a:close/>
                  <a:moveTo>
                    <a:pt x="2826" y="5290"/>
                  </a:moveTo>
                  <a:cubicBezTo>
                    <a:pt x="1703" y="5290"/>
                    <a:pt x="794" y="4380"/>
                    <a:pt x="794" y="3257"/>
                  </a:cubicBezTo>
                  <a:cubicBezTo>
                    <a:pt x="794" y="2135"/>
                    <a:pt x="1703" y="1225"/>
                    <a:pt x="2826" y="1225"/>
                  </a:cubicBezTo>
                  <a:cubicBezTo>
                    <a:pt x="3948" y="1225"/>
                    <a:pt x="4858" y="2135"/>
                    <a:pt x="4858" y="3257"/>
                  </a:cubicBezTo>
                  <a:cubicBezTo>
                    <a:pt x="4858" y="4380"/>
                    <a:pt x="3948" y="5290"/>
                    <a:pt x="2826" y="5290"/>
                  </a:cubicBezTo>
                  <a:close/>
                </a:path>
              </a:pathLst>
            </a:custGeom>
            <a:solidFill>
              <a:srgbClr val="9BD7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7628468" y="5424955"/>
            <a:ext cx="141262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00" dirty="0" smtClean="0">
                <a:solidFill>
                  <a:schemeClr val="bg2">
                    <a:lumMod val="50000"/>
                  </a:schemeClr>
                </a:solidFill>
              </a:rPr>
              <a:t> New Relic Confidential  |  </a:t>
            </a:r>
            <a:fld id="{1CCA435D-551C-478F-AB5B-3785473F75D5}" type="slidenum">
              <a:rPr lang="en-US" sz="600" smtClean="0">
                <a:solidFill>
                  <a:schemeClr val="bg2">
                    <a:lumMod val="50000"/>
                  </a:schemeClr>
                </a:solidFill>
              </a:rPr>
              <a:pPr algn="r"/>
              <a:t>‹#›</a:t>
            </a:fld>
            <a:endParaRPr lang="en-US" sz="600" dirty="0" smtClean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7239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v="urn:schemas-microsoft-com:mac:vml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rowser He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/>
          <p:cNvCxnSpPr/>
          <p:nvPr/>
        </p:nvCxnSpPr>
        <p:spPr bwMode="auto">
          <a:xfrm>
            <a:off x="264293" y="1428749"/>
            <a:ext cx="8878378" cy="1764"/>
          </a:xfrm>
          <a:prstGeom prst="lin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50800" cap="flat" cmpd="sng" algn="ctr">
            <a:solidFill>
              <a:srgbClr val="F29021"/>
            </a:solidFill>
            <a:prstDash val="solid"/>
            <a:miter lim="0"/>
            <a:headEnd type="none" w="med" len="med"/>
            <a:tailEnd type="none" w="med" len="med"/>
          </a:ln>
          <a:effectLst/>
        </p:spPr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2805" y="1587500"/>
            <a:ext cx="4639866" cy="3697018"/>
          </a:xfrm>
          <a:prstGeom prst="rect">
            <a:avLst/>
          </a:prstGeom>
        </p:spPr>
      </p:pic>
      <p:sp>
        <p:nvSpPr>
          <p:cNvPr id="4" name="AutoShape 3"/>
          <p:cNvSpPr>
            <a:spLocks noChangeAspect="1" noChangeArrowheads="1" noTextEdit="1"/>
          </p:cNvSpPr>
          <p:nvPr/>
        </p:nvSpPr>
        <p:spPr bwMode="auto">
          <a:xfrm>
            <a:off x="461965" y="631693"/>
            <a:ext cx="2453879" cy="6125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4290" tIns="17145" rIns="34290" bIns="17145" numCol="1" anchor="t" anchorCtr="0" compatLnSpc="1">
            <a:prstTxWarp prst="textNoShape">
              <a:avLst/>
            </a:prstTxWarp>
          </a:bodyPr>
          <a:lstStyle/>
          <a:p>
            <a:endParaRPr lang="en-US" sz="675" dirty="0"/>
          </a:p>
        </p:txBody>
      </p:sp>
      <p:grpSp>
        <p:nvGrpSpPr>
          <p:cNvPr id="25" name="Group 24"/>
          <p:cNvGrpSpPr/>
          <p:nvPr/>
        </p:nvGrpSpPr>
        <p:grpSpPr>
          <a:xfrm>
            <a:off x="263528" y="855928"/>
            <a:ext cx="2453283" cy="386953"/>
            <a:chOff x="1231900" y="2054226"/>
            <a:chExt cx="6542088" cy="928688"/>
          </a:xfrm>
        </p:grpSpPr>
        <p:sp>
          <p:nvSpPr>
            <p:cNvPr id="15" name="Freeform 14"/>
            <p:cNvSpPr>
              <a:spLocks noEditPoints="1"/>
            </p:cNvSpPr>
            <p:nvPr userDrawn="1"/>
          </p:nvSpPr>
          <p:spPr bwMode="auto">
            <a:xfrm>
              <a:off x="1231900" y="2070101"/>
              <a:ext cx="763588" cy="900113"/>
            </a:xfrm>
            <a:custGeom>
              <a:avLst/>
              <a:gdLst>
                <a:gd name="T0" fmla="*/ 0 w 336"/>
                <a:gd name="T1" fmla="*/ 0 h 395"/>
                <a:gd name="T2" fmla="*/ 184 w 336"/>
                <a:gd name="T3" fmla="*/ 0 h 395"/>
                <a:gd name="T4" fmla="*/ 287 w 336"/>
                <a:gd name="T5" fmla="*/ 35 h 395"/>
                <a:gd name="T6" fmla="*/ 314 w 336"/>
                <a:gd name="T7" fmla="*/ 102 h 395"/>
                <a:gd name="T8" fmla="*/ 314 w 336"/>
                <a:gd name="T9" fmla="*/ 103 h 395"/>
                <a:gd name="T10" fmla="*/ 262 w 336"/>
                <a:gd name="T11" fmla="*/ 188 h 395"/>
                <a:gd name="T12" fmla="*/ 336 w 336"/>
                <a:gd name="T13" fmla="*/ 285 h 395"/>
                <a:gd name="T14" fmla="*/ 336 w 336"/>
                <a:gd name="T15" fmla="*/ 286 h 395"/>
                <a:gd name="T16" fmla="*/ 188 w 336"/>
                <a:gd name="T17" fmla="*/ 395 h 395"/>
                <a:gd name="T18" fmla="*/ 0 w 336"/>
                <a:gd name="T19" fmla="*/ 395 h 395"/>
                <a:gd name="T20" fmla="*/ 0 w 336"/>
                <a:gd name="T21" fmla="*/ 0 h 395"/>
                <a:gd name="T22" fmla="*/ 228 w 336"/>
                <a:gd name="T23" fmla="*/ 116 h 395"/>
                <a:gd name="T24" fmla="*/ 171 w 336"/>
                <a:gd name="T25" fmla="*/ 76 h 395"/>
                <a:gd name="T26" fmla="*/ 85 w 336"/>
                <a:gd name="T27" fmla="*/ 76 h 395"/>
                <a:gd name="T28" fmla="*/ 85 w 336"/>
                <a:gd name="T29" fmla="*/ 159 h 395"/>
                <a:gd name="T30" fmla="*/ 165 w 336"/>
                <a:gd name="T31" fmla="*/ 159 h 395"/>
                <a:gd name="T32" fmla="*/ 228 w 336"/>
                <a:gd name="T33" fmla="*/ 118 h 395"/>
                <a:gd name="T34" fmla="*/ 228 w 336"/>
                <a:gd name="T35" fmla="*/ 116 h 395"/>
                <a:gd name="T36" fmla="*/ 185 w 336"/>
                <a:gd name="T37" fmla="*/ 232 h 395"/>
                <a:gd name="T38" fmla="*/ 85 w 336"/>
                <a:gd name="T39" fmla="*/ 232 h 395"/>
                <a:gd name="T40" fmla="*/ 85 w 336"/>
                <a:gd name="T41" fmla="*/ 318 h 395"/>
                <a:gd name="T42" fmla="*/ 188 w 336"/>
                <a:gd name="T43" fmla="*/ 318 h 395"/>
                <a:gd name="T44" fmla="*/ 250 w 336"/>
                <a:gd name="T45" fmla="*/ 276 h 395"/>
                <a:gd name="T46" fmla="*/ 250 w 336"/>
                <a:gd name="T47" fmla="*/ 274 h 395"/>
                <a:gd name="T48" fmla="*/ 185 w 336"/>
                <a:gd name="T49" fmla="*/ 232 h 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36" h="395">
                  <a:moveTo>
                    <a:pt x="0" y="0"/>
                  </a:moveTo>
                  <a:cubicBezTo>
                    <a:pt x="184" y="0"/>
                    <a:pt x="184" y="0"/>
                    <a:pt x="184" y="0"/>
                  </a:cubicBezTo>
                  <a:cubicBezTo>
                    <a:pt x="229" y="0"/>
                    <a:pt x="264" y="12"/>
                    <a:pt x="287" y="35"/>
                  </a:cubicBezTo>
                  <a:cubicBezTo>
                    <a:pt x="305" y="53"/>
                    <a:pt x="314" y="75"/>
                    <a:pt x="314" y="102"/>
                  </a:cubicBezTo>
                  <a:cubicBezTo>
                    <a:pt x="314" y="103"/>
                    <a:pt x="314" y="103"/>
                    <a:pt x="314" y="103"/>
                  </a:cubicBezTo>
                  <a:cubicBezTo>
                    <a:pt x="314" y="148"/>
                    <a:pt x="290" y="172"/>
                    <a:pt x="262" y="188"/>
                  </a:cubicBezTo>
                  <a:cubicBezTo>
                    <a:pt x="308" y="206"/>
                    <a:pt x="336" y="232"/>
                    <a:pt x="336" y="285"/>
                  </a:cubicBezTo>
                  <a:cubicBezTo>
                    <a:pt x="336" y="286"/>
                    <a:pt x="336" y="286"/>
                    <a:pt x="336" y="286"/>
                  </a:cubicBezTo>
                  <a:cubicBezTo>
                    <a:pt x="336" y="359"/>
                    <a:pt x="277" y="395"/>
                    <a:pt x="188" y="395"/>
                  </a:cubicBezTo>
                  <a:cubicBezTo>
                    <a:pt x="0" y="395"/>
                    <a:pt x="0" y="395"/>
                    <a:pt x="0" y="395"/>
                  </a:cubicBezTo>
                  <a:lnTo>
                    <a:pt x="0" y="0"/>
                  </a:lnTo>
                  <a:close/>
                  <a:moveTo>
                    <a:pt x="228" y="116"/>
                  </a:moveTo>
                  <a:cubicBezTo>
                    <a:pt x="228" y="91"/>
                    <a:pt x="207" y="76"/>
                    <a:pt x="171" y="76"/>
                  </a:cubicBezTo>
                  <a:cubicBezTo>
                    <a:pt x="85" y="76"/>
                    <a:pt x="85" y="76"/>
                    <a:pt x="85" y="76"/>
                  </a:cubicBezTo>
                  <a:cubicBezTo>
                    <a:pt x="85" y="159"/>
                    <a:pt x="85" y="159"/>
                    <a:pt x="85" y="159"/>
                  </a:cubicBezTo>
                  <a:cubicBezTo>
                    <a:pt x="165" y="159"/>
                    <a:pt x="165" y="159"/>
                    <a:pt x="165" y="159"/>
                  </a:cubicBezTo>
                  <a:cubicBezTo>
                    <a:pt x="203" y="159"/>
                    <a:pt x="228" y="147"/>
                    <a:pt x="228" y="118"/>
                  </a:cubicBezTo>
                  <a:lnTo>
                    <a:pt x="228" y="116"/>
                  </a:lnTo>
                  <a:close/>
                  <a:moveTo>
                    <a:pt x="185" y="232"/>
                  </a:moveTo>
                  <a:cubicBezTo>
                    <a:pt x="85" y="232"/>
                    <a:pt x="85" y="232"/>
                    <a:pt x="85" y="232"/>
                  </a:cubicBezTo>
                  <a:cubicBezTo>
                    <a:pt x="85" y="318"/>
                    <a:pt x="85" y="318"/>
                    <a:pt x="85" y="318"/>
                  </a:cubicBezTo>
                  <a:cubicBezTo>
                    <a:pt x="188" y="318"/>
                    <a:pt x="188" y="318"/>
                    <a:pt x="188" y="318"/>
                  </a:cubicBezTo>
                  <a:cubicBezTo>
                    <a:pt x="227" y="318"/>
                    <a:pt x="250" y="305"/>
                    <a:pt x="250" y="276"/>
                  </a:cubicBezTo>
                  <a:cubicBezTo>
                    <a:pt x="250" y="274"/>
                    <a:pt x="250" y="274"/>
                    <a:pt x="250" y="274"/>
                  </a:cubicBezTo>
                  <a:cubicBezTo>
                    <a:pt x="250" y="248"/>
                    <a:pt x="230" y="232"/>
                    <a:pt x="185" y="232"/>
                  </a:cubicBezTo>
                  <a:close/>
                </a:path>
              </a:pathLst>
            </a:custGeom>
            <a:solidFill>
              <a:srgbClr val="F290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675" dirty="0"/>
            </a:p>
          </p:txBody>
        </p:sp>
        <p:sp>
          <p:nvSpPr>
            <p:cNvPr id="16" name="Freeform 15"/>
            <p:cNvSpPr>
              <a:spLocks noEditPoints="1"/>
            </p:cNvSpPr>
            <p:nvPr userDrawn="1"/>
          </p:nvSpPr>
          <p:spPr bwMode="auto">
            <a:xfrm>
              <a:off x="2054225" y="2070101"/>
              <a:ext cx="777875" cy="900113"/>
            </a:xfrm>
            <a:custGeom>
              <a:avLst/>
              <a:gdLst>
                <a:gd name="T0" fmla="*/ 0 w 342"/>
                <a:gd name="T1" fmla="*/ 0 h 395"/>
                <a:gd name="T2" fmla="*/ 181 w 342"/>
                <a:gd name="T3" fmla="*/ 0 h 395"/>
                <a:gd name="T4" fmla="*/ 296 w 342"/>
                <a:gd name="T5" fmla="*/ 40 h 395"/>
                <a:gd name="T6" fmla="*/ 330 w 342"/>
                <a:gd name="T7" fmla="*/ 130 h 395"/>
                <a:gd name="T8" fmla="*/ 330 w 342"/>
                <a:gd name="T9" fmla="*/ 131 h 395"/>
                <a:gd name="T10" fmla="*/ 245 w 342"/>
                <a:gd name="T11" fmla="*/ 254 h 395"/>
                <a:gd name="T12" fmla="*/ 342 w 342"/>
                <a:gd name="T13" fmla="*/ 395 h 395"/>
                <a:gd name="T14" fmla="*/ 240 w 342"/>
                <a:gd name="T15" fmla="*/ 395 h 395"/>
                <a:gd name="T16" fmla="*/ 156 w 342"/>
                <a:gd name="T17" fmla="*/ 268 h 395"/>
                <a:gd name="T18" fmla="*/ 87 w 342"/>
                <a:gd name="T19" fmla="*/ 268 h 395"/>
                <a:gd name="T20" fmla="*/ 87 w 342"/>
                <a:gd name="T21" fmla="*/ 395 h 395"/>
                <a:gd name="T22" fmla="*/ 0 w 342"/>
                <a:gd name="T23" fmla="*/ 395 h 395"/>
                <a:gd name="T24" fmla="*/ 0 w 342"/>
                <a:gd name="T25" fmla="*/ 0 h 395"/>
                <a:gd name="T26" fmla="*/ 175 w 342"/>
                <a:gd name="T27" fmla="*/ 192 h 395"/>
                <a:gd name="T28" fmla="*/ 242 w 342"/>
                <a:gd name="T29" fmla="*/ 136 h 395"/>
                <a:gd name="T30" fmla="*/ 242 w 342"/>
                <a:gd name="T31" fmla="*/ 135 h 395"/>
                <a:gd name="T32" fmla="*/ 174 w 342"/>
                <a:gd name="T33" fmla="*/ 78 h 395"/>
                <a:gd name="T34" fmla="*/ 87 w 342"/>
                <a:gd name="T35" fmla="*/ 78 h 395"/>
                <a:gd name="T36" fmla="*/ 87 w 342"/>
                <a:gd name="T37" fmla="*/ 192 h 395"/>
                <a:gd name="T38" fmla="*/ 175 w 342"/>
                <a:gd name="T39" fmla="*/ 192 h 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42" h="395">
                  <a:moveTo>
                    <a:pt x="0" y="0"/>
                  </a:moveTo>
                  <a:cubicBezTo>
                    <a:pt x="181" y="0"/>
                    <a:pt x="181" y="0"/>
                    <a:pt x="181" y="0"/>
                  </a:cubicBezTo>
                  <a:cubicBezTo>
                    <a:pt x="231" y="0"/>
                    <a:pt x="270" y="14"/>
                    <a:pt x="296" y="40"/>
                  </a:cubicBezTo>
                  <a:cubicBezTo>
                    <a:pt x="318" y="62"/>
                    <a:pt x="330" y="93"/>
                    <a:pt x="330" y="130"/>
                  </a:cubicBezTo>
                  <a:cubicBezTo>
                    <a:pt x="330" y="131"/>
                    <a:pt x="330" y="131"/>
                    <a:pt x="330" y="131"/>
                  </a:cubicBezTo>
                  <a:cubicBezTo>
                    <a:pt x="330" y="195"/>
                    <a:pt x="296" y="235"/>
                    <a:pt x="245" y="254"/>
                  </a:cubicBezTo>
                  <a:cubicBezTo>
                    <a:pt x="342" y="395"/>
                    <a:pt x="342" y="395"/>
                    <a:pt x="342" y="395"/>
                  </a:cubicBezTo>
                  <a:cubicBezTo>
                    <a:pt x="240" y="395"/>
                    <a:pt x="240" y="395"/>
                    <a:pt x="240" y="395"/>
                  </a:cubicBezTo>
                  <a:cubicBezTo>
                    <a:pt x="156" y="268"/>
                    <a:pt x="156" y="268"/>
                    <a:pt x="156" y="268"/>
                  </a:cubicBezTo>
                  <a:cubicBezTo>
                    <a:pt x="87" y="268"/>
                    <a:pt x="87" y="268"/>
                    <a:pt x="87" y="268"/>
                  </a:cubicBezTo>
                  <a:cubicBezTo>
                    <a:pt x="87" y="395"/>
                    <a:pt x="87" y="395"/>
                    <a:pt x="87" y="395"/>
                  </a:cubicBezTo>
                  <a:cubicBezTo>
                    <a:pt x="0" y="395"/>
                    <a:pt x="0" y="395"/>
                    <a:pt x="0" y="395"/>
                  </a:cubicBezTo>
                  <a:lnTo>
                    <a:pt x="0" y="0"/>
                  </a:lnTo>
                  <a:close/>
                  <a:moveTo>
                    <a:pt x="175" y="192"/>
                  </a:moveTo>
                  <a:cubicBezTo>
                    <a:pt x="218" y="192"/>
                    <a:pt x="242" y="169"/>
                    <a:pt x="242" y="136"/>
                  </a:cubicBezTo>
                  <a:cubicBezTo>
                    <a:pt x="242" y="135"/>
                    <a:pt x="242" y="135"/>
                    <a:pt x="242" y="135"/>
                  </a:cubicBezTo>
                  <a:cubicBezTo>
                    <a:pt x="242" y="97"/>
                    <a:pt x="216" y="78"/>
                    <a:pt x="174" y="78"/>
                  </a:cubicBezTo>
                  <a:cubicBezTo>
                    <a:pt x="87" y="78"/>
                    <a:pt x="87" y="78"/>
                    <a:pt x="87" y="78"/>
                  </a:cubicBezTo>
                  <a:cubicBezTo>
                    <a:pt x="87" y="192"/>
                    <a:pt x="87" y="192"/>
                    <a:pt x="87" y="192"/>
                  </a:cubicBezTo>
                  <a:lnTo>
                    <a:pt x="175" y="192"/>
                  </a:lnTo>
                  <a:close/>
                </a:path>
              </a:pathLst>
            </a:custGeom>
            <a:solidFill>
              <a:srgbClr val="F290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675" dirty="0"/>
            </a:p>
          </p:txBody>
        </p:sp>
        <p:sp>
          <p:nvSpPr>
            <p:cNvPr id="19" name="Freeform 16"/>
            <p:cNvSpPr>
              <a:spLocks noEditPoints="1"/>
            </p:cNvSpPr>
            <p:nvPr userDrawn="1"/>
          </p:nvSpPr>
          <p:spPr bwMode="auto">
            <a:xfrm>
              <a:off x="2865438" y="2054226"/>
              <a:ext cx="954088" cy="928688"/>
            </a:xfrm>
            <a:custGeom>
              <a:avLst/>
              <a:gdLst>
                <a:gd name="T0" fmla="*/ 0 w 420"/>
                <a:gd name="T1" fmla="*/ 205 h 408"/>
                <a:gd name="T2" fmla="*/ 0 w 420"/>
                <a:gd name="T3" fmla="*/ 204 h 408"/>
                <a:gd name="T4" fmla="*/ 211 w 420"/>
                <a:gd name="T5" fmla="*/ 0 h 408"/>
                <a:gd name="T6" fmla="*/ 420 w 420"/>
                <a:gd name="T7" fmla="*/ 203 h 408"/>
                <a:gd name="T8" fmla="*/ 420 w 420"/>
                <a:gd name="T9" fmla="*/ 204 h 408"/>
                <a:gd name="T10" fmla="*/ 209 w 420"/>
                <a:gd name="T11" fmla="*/ 408 h 408"/>
                <a:gd name="T12" fmla="*/ 0 w 420"/>
                <a:gd name="T13" fmla="*/ 205 h 408"/>
                <a:gd name="T14" fmla="*/ 329 w 420"/>
                <a:gd name="T15" fmla="*/ 205 h 408"/>
                <a:gd name="T16" fmla="*/ 329 w 420"/>
                <a:gd name="T17" fmla="*/ 204 h 408"/>
                <a:gd name="T18" fmla="*/ 209 w 420"/>
                <a:gd name="T19" fmla="*/ 80 h 408"/>
                <a:gd name="T20" fmla="*/ 91 w 420"/>
                <a:gd name="T21" fmla="*/ 203 h 408"/>
                <a:gd name="T22" fmla="*/ 91 w 420"/>
                <a:gd name="T23" fmla="*/ 204 h 408"/>
                <a:gd name="T24" fmla="*/ 211 w 420"/>
                <a:gd name="T25" fmla="*/ 328 h 408"/>
                <a:gd name="T26" fmla="*/ 329 w 420"/>
                <a:gd name="T27" fmla="*/ 205 h 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20" h="408">
                  <a:moveTo>
                    <a:pt x="0" y="205"/>
                  </a:moveTo>
                  <a:cubicBezTo>
                    <a:pt x="0" y="204"/>
                    <a:pt x="0" y="204"/>
                    <a:pt x="0" y="204"/>
                  </a:cubicBezTo>
                  <a:cubicBezTo>
                    <a:pt x="0" y="92"/>
                    <a:pt x="89" y="0"/>
                    <a:pt x="211" y="0"/>
                  </a:cubicBezTo>
                  <a:cubicBezTo>
                    <a:pt x="332" y="0"/>
                    <a:pt x="420" y="91"/>
                    <a:pt x="420" y="203"/>
                  </a:cubicBezTo>
                  <a:cubicBezTo>
                    <a:pt x="420" y="204"/>
                    <a:pt x="420" y="204"/>
                    <a:pt x="420" y="204"/>
                  </a:cubicBezTo>
                  <a:cubicBezTo>
                    <a:pt x="420" y="316"/>
                    <a:pt x="331" y="408"/>
                    <a:pt x="209" y="408"/>
                  </a:cubicBezTo>
                  <a:cubicBezTo>
                    <a:pt x="88" y="408"/>
                    <a:pt x="0" y="318"/>
                    <a:pt x="0" y="205"/>
                  </a:cubicBezTo>
                  <a:close/>
                  <a:moveTo>
                    <a:pt x="329" y="205"/>
                  </a:moveTo>
                  <a:cubicBezTo>
                    <a:pt x="329" y="204"/>
                    <a:pt x="329" y="204"/>
                    <a:pt x="329" y="204"/>
                  </a:cubicBezTo>
                  <a:cubicBezTo>
                    <a:pt x="329" y="136"/>
                    <a:pt x="279" y="80"/>
                    <a:pt x="209" y="80"/>
                  </a:cubicBezTo>
                  <a:cubicBezTo>
                    <a:pt x="139" y="80"/>
                    <a:pt x="91" y="135"/>
                    <a:pt x="91" y="203"/>
                  </a:cubicBezTo>
                  <a:cubicBezTo>
                    <a:pt x="91" y="204"/>
                    <a:pt x="91" y="204"/>
                    <a:pt x="91" y="204"/>
                  </a:cubicBezTo>
                  <a:cubicBezTo>
                    <a:pt x="91" y="272"/>
                    <a:pt x="141" y="328"/>
                    <a:pt x="211" y="328"/>
                  </a:cubicBezTo>
                  <a:cubicBezTo>
                    <a:pt x="280" y="328"/>
                    <a:pt x="329" y="273"/>
                    <a:pt x="329" y="205"/>
                  </a:cubicBezTo>
                  <a:close/>
                </a:path>
              </a:pathLst>
            </a:custGeom>
            <a:solidFill>
              <a:srgbClr val="F290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675" dirty="0"/>
            </a:p>
          </p:txBody>
        </p:sp>
        <p:sp>
          <p:nvSpPr>
            <p:cNvPr id="20" name="Freeform 17"/>
            <p:cNvSpPr>
              <a:spLocks/>
            </p:cNvSpPr>
            <p:nvPr userDrawn="1"/>
          </p:nvSpPr>
          <p:spPr bwMode="auto">
            <a:xfrm>
              <a:off x="3797300" y="2066926"/>
              <a:ext cx="1360488" cy="908050"/>
            </a:xfrm>
            <a:custGeom>
              <a:avLst/>
              <a:gdLst>
                <a:gd name="T0" fmla="*/ 0 w 857"/>
                <a:gd name="T1" fmla="*/ 2 h 572"/>
                <a:gd name="T2" fmla="*/ 133 w 857"/>
                <a:gd name="T3" fmla="*/ 2 h 572"/>
                <a:gd name="T4" fmla="*/ 250 w 857"/>
                <a:gd name="T5" fmla="*/ 385 h 572"/>
                <a:gd name="T6" fmla="*/ 378 w 857"/>
                <a:gd name="T7" fmla="*/ 0 h 572"/>
                <a:gd name="T8" fmla="*/ 484 w 857"/>
                <a:gd name="T9" fmla="*/ 0 h 572"/>
                <a:gd name="T10" fmla="*/ 611 w 857"/>
                <a:gd name="T11" fmla="*/ 385 h 572"/>
                <a:gd name="T12" fmla="*/ 728 w 857"/>
                <a:gd name="T13" fmla="*/ 2 h 572"/>
                <a:gd name="T14" fmla="*/ 857 w 857"/>
                <a:gd name="T15" fmla="*/ 2 h 572"/>
                <a:gd name="T16" fmla="*/ 665 w 857"/>
                <a:gd name="T17" fmla="*/ 572 h 572"/>
                <a:gd name="T18" fmla="*/ 557 w 857"/>
                <a:gd name="T19" fmla="*/ 572 h 572"/>
                <a:gd name="T20" fmla="*/ 429 w 857"/>
                <a:gd name="T21" fmla="*/ 201 h 572"/>
                <a:gd name="T22" fmla="*/ 302 w 857"/>
                <a:gd name="T23" fmla="*/ 572 h 572"/>
                <a:gd name="T24" fmla="*/ 193 w 857"/>
                <a:gd name="T25" fmla="*/ 572 h 572"/>
                <a:gd name="T26" fmla="*/ 0 w 857"/>
                <a:gd name="T27" fmla="*/ 2 h 5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57" h="572">
                  <a:moveTo>
                    <a:pt x="0" y="2"/>
                  </a:moveTo>
                  <a:lnTo>
                    <a:pt x="133" y="2"/>
                  </a:lnTo>
                  <a:lnTo>
                    <a:pt x="250" y="385"/>
                  </a:lnTo>
                  <a:lnTo>
                    <a:pt x="378" y="0"/>
                  </a:lnTo>
                  <a:lnTo>
                    <a:pt x="484" y="0"/>
                  </a:lnTo>
                  <a:lnTo>
                    <a:pt x="611" y="385"/>
                  </a:lnTo>
                  <a:lnTo>
                    <a:pt x="728" y="2"/>
                  </a:lnTo>
                  <a:lnTo>
                    <a:pt x="857" y="2"/>
                  </a:lnTo>
                  <a:lnTo>
                    <a:pt x="665" y="572"/>
                  </a:lnTo>
                  <a:lnTo>
                    <a:pt x="557" y="572"/>
                  </a:lnTo>
                  <a:lnTo>
                    <a:pt x="429" y="201"/>
                  </a:lnTo>
                  <a:lnTo>
                    <a:pt x="302" y="572"/>
                  </a:lnTo>
                  <a:lnTo>
                    <a:pt x="193" y="57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F290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675" dirty="0"/>
            </a:p>
          </p:txBody>
        </p:sp>
        <p:sp>
          <p:nvSpPr>
            <p:cNvPr id="21" name="Freeform 18"/>
            <p:cNvSpPr>
              <a:spLocks/>
            </p:cNvSpPr>
            <p:nvPr userDrawn="1"/>
          </p:nvSpPr>
          <p:spPr bwMode="auto">
            <a:xfrm>
              <a:off x="5140325" y="2055813"/>
              <a:ext cx="711200" cy="925513"/>
            </a:xfrm>
            <a:custGeom>
              <a:avLst/>
              <a:gdLst>
                <a:gd name="T0" fmla="*/ 0 w 313"/>
                <a:gd name="T1" fmla="*/ 343 h 406"/>
                <a:gd name="T2" fmla="*/ 52 w 313"/>
                <a:gd name="T3" fmla="*/ 282 h 406"/>
                <a:gd name="T4" fmla="*/ 170 w 313"/>
                <a:gd name="T5" fmla="*/ 330 h 406"/>
                <a:gd name="T6" fmla="*/ 227 w 313"/>
                <a:gd name="T7" fmla="*/ 292 h 406"/>
                <a:gd name="T8" fmla="*/ 227 w 313"/>
                <a:gd name="T9" fmla="*/ 291 h 406"/>
                <a:gd name="T10" fmla="*/ 147 w 313"/>
                <a:gd name="T11" fmla="*/ 241 h 406"/>
                <a:gd name="T12" fmla="*/ 16 w 313"/>
                <a:gd name="T13" fmla="*/ 120 h 406"/>
                <a:gd name="T14" fmla="*/ 16 w 313"/>
                <a:gd name="T15" fmla="*/ 119 h 406"/>
                <a:gd name="T16" fmla="*/ 154 w 313"/>
                <a:gd name="T17" fmla="*/ 0 h 406"/>
                <a:gd name="T18" fmla="*/ 301 w 313"/>
                <a:gd name="T19" fmla="*/ 50 h 406"/>
                <a:gd name="T20" fmla="*/ 256 w 313"/>
                <a:gd name="T21" fmla="*/ 116 h 406"/>
                <a:gd name="T22" fmla="*/ 153 w 313"/>
                <a:gd name="T23" fmla="*/ 77 h 406"/>
                <a:gd name="T24" fmla="*/ 103 w 313"/>
                <a:gd name="T25" fmla="*/ 111 h 406"/>
                <a:gd name="T26" fmla="*/ 103 w 313"/>
                <a:gd name="T27" fmla="*/ 112 h 406"/>
                <a:gd name="T28" fmla="*/ 188 w 313"/>
                <a:gd name="T29" fmla="*/ 164 h 406"/>
                <a:gd name="T30" fmla="*/ 313 w 313"/>
                <a:gd name="T31" fmla="*/ 283 h 406"/>
                <a:gd name="T32" fmla="*/ 313 w 313"/>
                <a:gd name="T33" fmla="*/ 284 h 406"/>
                <a:gd name="T34" fmla="*/ 168 w 313"/>
                <a:gd name="T35" fmla="*/ 406 h 406"/>
                <a:gd name="T36" fmla="*/ 0 w 313"/>
                <a:gd name="T37" fmla="*/ 343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13" h="406">
                  <a:moveTo>
                    <a:pt x="0" y="343"/>
                  </a:moveTo>
                  <a:cubicBezTo>
                    <a:pt x="52" y="282"/>
                    <a:pt x="52" y="282"/>
                    <a:pt x="52" y="282"/>
                  </a:cubicBezTo>
                  <a:cubicBezTo>
                    <a:pt x="87" y="311"/>
                    <a:pt x="125" y="330"/>
                    <a:pt x="170" y="330"/>
                  </a:cubicBezTo>
                  <a:cubicBezTo>
                    <a:pt x="205" y="330"/>
                    <a:pt x="227" y="315"/>
                    <a:pt x="227" y="292"/>
                  </a:cubicBezTo>
                  <a:cubicBezTo>
                    <a:pt x="227" y="291"/>
                    <a:pt x="227" y="291"/>
                    <a:pt x="227" y="291"/>
                  </a:cubicBezTo>
                  <a:cubicBezTo>
                    <a:pt x="227" y="269"/>
                    <a:pt x="213" y="258"/>
                    <a:pt x="147" y="241"/>
                  </a:cubicBezTo>
                  <a:cubicBezTo>
                    <a:pt x="68" y="221"/>
                    <a:pt x="16" y="199"/>
                    <a:pt x="16" y="120"/>
                  </a:cubicBezTo>
                  <a:cubicBezTo>
                    <a:pt x="16" y="119"/>
                    <a:pt x="16" y="119"/>
                    <a:pt x="16" y="119"/>
                  </a:cubicBezTo>
                  <a:cubicBezTo>
                    <a:pt x="16" y="47"/>
                    <a:pt x="74" y="0"/>
                    <a:pt x="154" y="0"/>
                  </a:cubicBezTo>
                  <a:cubicBezTo>
                    <a:pt x="212" y="0"/>
                    <a:pt x="261" y="18"/>
                    <a:pt x="301" y="50"/>
                  </a:cubicBezTo>
                  <a:cubicBezTo>
                    <a:pt x="256" y="116"/>
                    <a:pt x="256" y="116"/>
                    <a:pt x="256" y="116"/>
                  </a:cubicBezTo>
                  <a:cubicBezTo>
                    <a:pt x="221" y="91"/>
                    <a:pt x="187" y="77"/>
                    <a:pt x="153" y="77"/>
                  </a:cubicBezTo>
                  <a:cubicBezTo>
                    <a:pt x="120" y="77"/>
                    <a:pt x="103" y="92"/>
                    <a:pt x="103" y="111"/>
                  </a:cubicBezTo>
                  <a:cubicBezTo>
                    <a:pt x="103" y="112"/>
                    <a:pt x="103" y="112"/>
                    <a:pt x="103" y="112"/>
                  </a:cubicBezTo>
                  <a:cubicBezTo>
                    <a:pt x="103" y="138"/>
                    <a:pt x="120" y="147"/>
                    <a:pt x="188" y="164"/>
                  </a:cubicBezTo>
                  <a:cubicBezTo>
                    <a:pt x="268" y="185"/>
                    <a:pt x="313" y="214"/>
                    <a:pt x="313" y="283"/>
                  </a:cubicBezTo>
                  <a:cubicBezTo>
                    <a:pt x="313" y="284"/>
                    <a:pt x="313" y="284"/>
                    <a:pt x="313" y="284"/>
                  </a:cubicBezTo>
                  <a:cubicBezTo>
                    <a:pt x="313" y="362"/>
                    <a:pt x="253" y="406"/>
                    <a:pt x="168" y="406"/>
                  </a:cubicBezTo>
                  <a:cubicBezTo>
                    <a:pt x="108" y="406"/>
                    <a:pt x="48" y="385"/>
                    <a:pt x="0" y="343"/>
                  </a:cubicBezTo>
                  <a:close/>
                </a:path>
              </a:pathLst>
            </a:custGeom>
            <a:solidFill>
              <a:srgbClr val="F290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675" dirty="0"/>
            </a:p>
          </p:txBody>
        </p:sp>
        <p:sp>
          <p:nvSpPr>
            <p:cNvPr id="22" name="Freeform 19"/>
            <p:cNvSpPr>
              <a:spLocks/>
            </p:cNvSpPr>
            <p:nvPr userDrawn="1"/>
          </p:nvSpPr>
          <p:spPr bwMode="auto">
            <a:xfrm>
              <a:off x="5946775" y="2070101"/>
              <a:ext cx="684213" cy="900113"/>
            </a:xfrm>
            <a:custGeom>
              <a:avLst/>
              <a:gdLst>
                <a:gd name="T0" fmla="*/ 0 w 431"/>
                <a:gd name="T1" fmla="*/ 0 h 567"/>
                <a:gd name="T2" fmla="*/ 426 w 431"/>
                <a:gd name="T3" fmla="*/ 0 h 567"/>
                <a:gd name="T4" fmla="*/ 426 w 431"/>
                <a:gd name="T5" fmla="*/ 110 h 567"/>
                <a:gd name="T6" fmla="*/ 123 w 431"/>
                <a:gd name="T7" fmla="*/ 110 h 567"/>
                <a:gd name="T8" fmla="*/ 123 w 431"/>
                <a:gd name="T9" fmla="*/ 225 h 567"/>
                <a:gd name="T10" fmla="*/ 389 w 431"/>
                <a:gd name="T11" fmla="*/ 225 h 567"/>
                <a:gd name="T12" fmla="*/ 389 w 431"/>
                <a:gd name="T13" fmla="*/ 336 h 567"/>
                <a:gd name="T14" fmla="*/ 123 w 431"/>
                <a:gd name="T15" fmla="*/ 336 h 567"/>
                <a:gd name="T16" fmla="*/ 123 w 431"/>
                <a:gd name="T17" fmla="*/ 455 h 567"/>
                <a:gd name="T18" fmla="*/ 431 w 431"/>
                <a:gd name="T19" fmla="*/ 455 h 567"/>
                <a:gd name="T20" fmla="*/ 431 w 431"/>
                <a:gd name="T21" fmla="*/ 567 h 567"/>
                <a:gd name="T22" fmla="*/ 0 w 431"/>
                <a:gd name="T23" fmla="*/ 567 h 567"/>
                <a:gd name="T24" fmla="*/ 0 w 431"/>
                <a:gd name="T25" fmla="*/ 0 h 5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31" h="567">
                  <a:moveTo>
                    <a:pt x="0" y="0"/>
                  </a:moveTo>
                  <a:lnTo>
                    <a:pt x="426" y="0"/>
                  </a:lnTo>
                  <a:lnTo>
                    <a:pt x="426" y="110"/>
                  </a:lnTo>
                  <a:lnTo>
                    <a:pt x="123" y="110"/>
                  </a:lnTo>
                  <a:lnTo>
                    <a:pt x="123" y="225"/>
                  </a:lnTo>
                  <a:lnTo>
                    <a:pt x="389" y="225"/>
                  </a:lnTo>
                  <a:lnTo>
                    <a:pt x="389" y="336"/>
                  </a:lnTo>
                  <a:lnTo>
                    <a:pt x="123" y="336"/>
                  </a:lnTo>
                  <a:lnTo>
                    <a:pt x="123" y="455"/>
                  </a:lnTo>
                  <a:lnTo>
                    <a:pt x="431" y="455"/>
                  </a:lnTo>
                  <a:lnTo>
                    <a:pt x="431" y="567"/>
                  </a:lnTo>
                  <a:lnTo>
                    <a:pt x="0" y="5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90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675" dirty="0"/>
            </a:p>
          </p:txBody>
        </p:sp>
        <p:sp>
          <p:nvSpPr>
            <p:cNvPr id="23" name="Freeform 20"/>
            <p:cNvSpPr>
              <a:spLocks noEditPoints="1"/>
            </p:cNvSpPr>
            <p:nvPr userDrawn="1"/>
          </p:nvSpPr>
          <p:spPr bwMode="auto">
            <a:xfrm>
              <a:off x="6727825" y="2070101"/>
              <a:ext cx="774700" cy="900113"/>
            </a:xfrm>
            <a:custGeom>
              <a:avLst/>
              <a:gdLst>
                <a:gd name="T0" fmla="*/ 0 w 341"/>
                <a:gd name="T1" fmla="*/ 0 h 395"/>
                <a:gd name="T2" fmla="*/ 180 w 341"/>
                <a:gd name="T3" fmla="*/ 0 h 395"/>
                <a:gd name="T4" fmla="*/ 296 w 341"/>
                <a:gd name="T5" fmla="*/ 40 h 395"/>
                <a:gd name="T6" fmla="*/ 329 w 341"/>
                <a:gd name="T7" fmla="*/ 130 h 395"/>
                <a:gd name="T8" fmla="*/ 329 w 341"/>
                <a:gd name="T9" fmla="*/ 131 h 395"/>
                <a:gd name="T10" fmla="*/ 245 w 341"/>
                <a:gd name="T11" fmla="*/ 254 h 395"/>
                <a:gd name="T12" fmla="*/ 341 w 341"/>
                <a:gd name="T13" fmla="*/ 395 h 395"/>
                <a:gd name="T14" fmla="*/ 240 w 341"/>
                <a:gd name="T15" fmla="*/ 395 h 395"/>
                <a:gd name="T16" fmla="*/ 155 w 341"/>
                <a:gd name="T17" fmla="*/ 268 h 395"/>
                <a:gd name="T18" fmla="*/ 87 w 341"/>
                <a:gd name="T19" fmla="*/ 268 h 395"/>
                <a:gd name="T20" fmla="*/ 87 w 341"/>
                <a:gd name="T21" fmla="*/ 395 h 395"/>
                <a:gd name="T22" fmla="*/ 0 w 341"/>
                <a:gd name="T23" fmla="*/ 395 h 395"/>
                <a:gd name="T24" fmla="*/ 0 w 341"/>
                <a:gd name="T25" fmla="*/ 0 h 395"/>
                <a:gd name="T26" fmla="*/ 175 w 341"/>
                <a:gd name="T27" fmla="*/ 192 h 395"/>
                <a:gd name="T28" fmla="*/ 241 w 341"/>
                <a:gd name="T29" fmla="*/ 136 h 395"/>
                <a:gd name="T30" fmla="*/ 241 w 341"/>
                <a:gd name="T31" fmla="*/ 135 h 395"/>
                <a:gd name="T32" fmla="*/ 173 w 341"/>
                <a:gd name="T33" fmla="*/ 78 h 395"/>
                <a:gd name="T34" fmla="*/ 87 w 341"/>
                <a:gd name="T35" fmla="*/ 78 h 395"/>
                <a:gd name="T36" fmla="*/ 87 w 341"/>
                <a:gd name="T37" fmla="*/ 192 h 395"/>
                <a:gd name="T38" fmla="*/ 175 w 341"/>
                <a:gd name="T39" fmla="*/ 192 h 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41" h="395">
                  <a:moveTo>
                    <a:pt x="0" y="0"/>
                  </a:moveTo>
                  <a:cubicBezTo>
                    <a:pt x="180" y="0"/>
                    <a:pt x="180" y="0"/>
                    <a:pt x="180" y="0"/>
                  </a:cubicBezTo>
                  <a:cubicBezTo>
                    <a:pt x="231" y="0"/>
                    <a:pt x="270" y="14"/>
                    <a:pt x="296" y="40"/>
                  </a:cubicBezTo>
                  <a:cubicBezTo>
                    <a:pt x="318" y="62"/>
                    <a:pt x="329" y="93"/>
                    <a:pt x="329" y="130"/>
                  </a:cubicBezTo>
                  <a:cubicBezTo>
                    <a:pt x="329" y="131"/>
                    <a:pt x="329" y="131"/>
                    <a:pt x="329" y="131"/>
                  </a:cubicBezTo>
                  <a:cubicBezTo>
                    <a:pt x="329" y="195"/>
                    <a:pt x="295" y="235"/>
                    <a:pt x="245" y="254"/>
                  </a:cubicBezTo>
                  <a:cubicBezTo>
                    <a:pt x="341" y="395"/>
                    <a:pt x="341" y="395"/>
                    <a:pt x="341" y="395"/>
                  </a:cubicBezTo>
                  <a:cubicBezTo>
                    <a:pt x="240" y="395"/>
                    <a:pt x="240" y="395"/>
                    <a:pt x="240" y="395"/>
                  </a:cubicBezTo>
                  <a:cubicBezTo>
                    <a:pt x="155" y="268"/>
                    <a:pt x="155" y="268"/>
                    <a:pt x="155" y="268"/>
                  </a:cubicBezTo>
                  <a:cubicBezTo>
                    <a:pt x="87" y="268"/>
                    <a:pt x="87" y="268"/>
                    <a:pt x="87" y="268"/>
                  </a:cubicBezTo>
                  <a:cubicBezTo>
                    <a:pt x="87" y="395"/>
                    <a:pt x="87" y="395"/>
                    <a:pt x="87" y="395"/>
                  </a:cubicBezTo>
                  <a:cubicBezTo>
                    <a:pt x="0" y="395"/>
                    <a:pt x="0" y="395"/>
                    <a:pt x="0" y="395"/>
                  </a:cubicBezTo>
                  <a:lnTo>
                    <a:pt x="0" y="0"/>
                  </a:lnTo>
                  <a:close/>
                  <a:moveTo>
                    <a:pt x="175" y="192"/>
                  </a:moveTo>
                  <a:cubicBezTo>
                    <a:pt x="217" y="192"/>
                    <a:pt x="241" y="169"/>
                    <a:pt x="241" y="136"/>
                  </a:cubicBezTo>
                  <a:cubicBezTo>
                    <a:pt x="241" y="135"/>
                    <a:pt x="241" y="135"/>
                    <a:pt x="241" y="135"/>
                  </a:cubicBezTo>
                  <a:cubicBezTo>
                    <a:pt x="241" y="97"/>
                    <a:pt x="215" y="78"/>
                    <a:pt x="173" y="78"/>
                  </a:cubicBezTo>
                  <a:cubicBezTo>
                    <a:pt x="87" y="78"/>
                    <a:pt x="87" y="78"/>
                    <a:pt x="87" y="78"/>
                  </a:cubicBezTo>
                  <a:cubicBezTo>
                    <a:pt x="87" y="192"/>
                    <a:pt x="87" y="192"/>
                    <a:pt x="87" y="192"/>
                  </a:cubicBezTo>
                  <a:lnTo>
                    <a:pt x="175" y="192"/>
                  </a:lnTo>
                  <a:close/>
                </a:path>
              </a:pathLst>
            </a:custGeom>
            <a:solidFill>
              <a:srgbClr val="F290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675" dirty="0"/>
            </a:p>
          </p:txBody>
        </p:sp>
        <p:sp>
          <p:nvSpPr>
            <p:cNvPr id="24" name="Freeform 21"/>
            <p:cNvSpPr>
              <a:spLocks noEditPoints="1"/>
            </p:cNvSpPr>
            <p:nvPr userDrawn="1"/>
          </p:nvSpPr>
          <p:spPr bwMode="auto">
            <a:xfrm>
              <a:off x="7527925" y="2081213"/>
              <a:ext cx="246063" cy="120650"/>
            </a:xfrm>
            <a:custGeom>
              <a:avLst/>
              <a:gdLst>
                <a:gd name="T0" fmla="*/ 24 w 155"/>
                <a:gd name="T1" fmla="*/ 10 h 76"/>
                <a:gd name="T2" fmla="*/ 0 w 155"/>
                <a:gd name="T3" fmla="*/ 10 h 76"/>
                <a:gd name="T4" fmla="*/ 0 w 155"/>
                <a:gd name="T5" fmla="*/ 0 h 76"/>
                <a:gd name="T6" fmla="*/ 60 w 155"/>
                <a:gd name="T7" fmla="*/ 0 h 76"/>
                <a:gd name="T8" fmla="*/ 60 w 155"/>
                <a:gd name="T9" fmla="*/ 10 h 76"/>
                <a:gd name="T10" fmla="*/ 36 w 155"/>
                <a:gd name="T11" fmla="*/ 10 h 76"/>
                <a:gd name="T12" fmla="*/ 36 w 155"/>
                <a:gd name="T13" fmla="*/ 76 h 76"/>
                <a:gd name="T14" fmla="*/ 24 w 155"/>
                <a:gd name="T15" fmla="*/ 76 h 76"/>
                <a:gd name="T16" fmla="*/ 24 w 155"/>
                <a:gd name="T17" fmla="*/ 10 h 76"/>
                <a:gd name="T18" fmla="*/ 77 w 155"/>
                <a:gd name="T19" fmla="*/ 0 h 76"/>
                <a:gd name="T20" fmla="*/ 89 w 155"/>
                <a:gd name="T21" fmla="*/ 0 h 76"/>
                <a:gd name="T22" fmla="*/ 116 w 155"/>
                <a:gd name="T23" fmla="*/ 42 h 76"/>
                <a:gd name="T24" fmla="*/ 143 w 155"/>
                <a:gd name="T25" fmla="*/ 0 h 76"/>
                <a:gd name="T26" fmla="*/ 155 w 155"/>
                <a:gd name="T27" fmla="*/ 0 h 76"/>
                <a:gd name="T28" fmla="*/ 155 w 155"/>
                <a:gd name="T29" fmla="*/ 76 h 76"/>
                <a:gd name="T30" fmla="*/ 143 w 155"/>
                <a:gd name="T31" fmla="*/ 76 h 76"/>
                <a:gd name="T32" fmla="*/ 143 w 155"/>
                <a:gd name="T33" fmla="*/ 17 h 76"/>
                <a:gd name="T34" fmla="*/ 116 w 155"/>
                <a:gd name="T35" fmla="*/ 59 h 76"/>
                <a:gd name="T36" fmla="*/ 114 w 155"/>
                <a:gd name="T37" fmla="*/ 59 h 76"/>
                <a:gd name="T38" fmla="*/ 87 w 155"/>
                <a:gd name="T39" fmla="*/ 17 h 76"/>
                <a:gd name="T40" fmla="*/ 87 w 155"/>
                <a:gd name="T41" fmla="*/ 76 h 76"/>
                <a:gd name="T42" fmla="*/ 77 w 155"/>
                <a:gd name="T43" fmla="*/ 76 h 76"/>
                <a:gd name="T44" fmla="*/ 77 w 155"/>
                <a:gd name="T4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55" h="76">
                  <a:moveTo>
                    <a:pt x="24" y="10"/>
                  </a:moveTo>
                  <a:lnTo>
                    <a:pt x="0" y="10"/>
                  </a:lnTo>
                  <a:lnTo>
                    <a:pt x="0" y="0"/>
                  </a:lnTo>
                  <a:lnTo>
                    <a:pt x="60" y="0"/>
                  </a:lnTo>
                  <a:lnTo>
                    <a:pt x="60" y="10"/>
                  </a:lnTo>
                  <a:lnTo>
                    <a:pt x="36" y="10"/>
                  </a:lnTo>
                  <a:lnTo>
                    <a:pt x="36" y="76"/>
                  </a:lnTo>
                  <a:lnTo>
                    <a:pt x="24" y="76"/>
                  </a:lnTo>
                  <a:lnTo>
                    <a:pt x="24" y="10"/>
                  </a:lnTo>
                  <a:close/>
                  <a:moveTo>
                    <a:pt x="77" y="0"/>
                  </a:moveTo>
                  <a:lnTo>
                    <a:pt x="89" y="0"/>
                  </a:lnTo>
                  <a:lnTo>
                    <a:pt x="116" y="42"/>
                  </a:lnTo>
                  <a:lnTo>
                    <a:pt x="143" y="0"/>
                  </a:lnTo>
                  <a:lnTo>
                    <a:pt x="155" y="0"/>
                  </a:lnTo>
                  <a:lnTo>
                    <a:pt x="155" y="76"/>
                  </a:lnTo>
                  <a:lnTo>
                    <a:pt x="143" y="76"/>
                  </a:lnTo>
                  <a:lnTo>
                    <a:pt x="143" y="17"/>
                  </a:lnTo>
                  <a:lnTo>
                    <a:pt x="116" y="59"/>
                  </a:lnTo>
                  <a:lnTo>
                    <a:pt x="114" y="59"/>
                  </a:lnTo>
                  <a:lnTo>
                    <a:pt x="87" y="17"/>
                  </a:lnTo>
                  <a:lnTo>
                    <a:pt x="87" y="76"/>
                  </a:lnTo>
                  <a:lnTo>
                    <a:pt x="77" y="76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rgbClr val="F290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675" dirty="0"/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269824" y="660797"/>
            <a:ext cx="878682" cy="171980"/>
            <a:chOff x="1322388" y="1585913"/>
            <a:chExt cx="2343151" cy="412751"/>
          </a:xfrm>
        </p:grpSpPr>
        <p:sp>
          <p:nvSpPr>
            <p:cNvPr id="38" name="Freeform 6"/>
            <p:cNvSpPr>
              <a:spLocks/>
            </p:cNvSpPr>
            <p:nvPr userDrawn="1"/>
          </p:nvSpPr>
          <p:spPr bwMode="auto">
            <a:xfrm>
              <a:off x="1322388" y="1609726"/>
              <a:ext cx="257175" cy="382588"/>
            </a:xfrm>
            <a:custGeom>
              <a:avLst/>
              <a:gdLst>
                <a:gd name="T0" fmla="*/ 140 w 188"/>
                <a:gd name="T1" fmla="*/ 279 h 279"/>
                <a:gd name="T2" fmla="*/ 78 w 188"/>
                <a:gd name="T3" fmla="*/ 148 h 279"/>
                <a:gd name="T4" fmla="*/ 42 w 188"/>
                <a:gd name="T5" fmla="*/ 66 h 279"/>
                <a:gd name="T6" fmla="*/ 41 w 188"/>
                <a:gd name="T7" fmla="*/ 67 h 279"/>
                <a:gd name="T8" fmla="*/ 44 w 188"/>
                <a:gd name="T9" fmla="*/ 144 h 279"/>
                <a:gd name="T10" fmla="*/ 45 w 188"/>
                <a:gd name="T11" fmla="*/ 279 h 279"/>
                <a:gd name="T12" fmla="*/ 0 w 188"/>
                <a:gd name="T13" fmla="*/ 279 h 279"/>
                <a:gd name="T14" fmla="*/ 0 w 188"/>
                <a:gd name="T15" fmla="*/ 0 h 279"/>
                <a:gd name="T16" fmla="*/ 52 w 188"/>
                <a:gd name="T17" fmla="*/ 0 h 279"/>
                <a:gd name="T18" fmla="*/ 120 w 188"/>
                <a:gd name="T19" fmla="*/ 136 h 279"/>
                <a:gd name="T20" fmla="*/ 148 w 188"/>
                <a:gd name="T21" fmla="*/ 208 h 279"/>
                <a:gd name="T22" fmla="*/ 149 w 188"/>
                <a:gd name="T23" fmla="*/ 207 h 279"/>
                <a:gd name="T24" fmla="*/ 145 w 188"/>
                <a:gd name="T25" fmla="*/ 128 h 279"/>
                <a:gd name="T26" fmla="*/ 145 w 188"/>
                <a:gd name="T27" fmla="*/ 0 h 279"/>
                <a:gd name="T28" fmla="*/ 188 w 188"/>
                <a:gd name="T29" fmla="*/ 0 h 279"/>
                <a:gd name="T30" fmla="*/ 188 w 188"/>
                <a:gd name="T31" fmla="*/ 279 h 279"/>
                <a:gd name="T32" fmla="*/ 140 w 188"/>
                <a:gd name="T33" fmla="*/ 279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8" h="279">
                  <a:moveTo>
                    <a:pt x="140" y="279"/>
                  </a:moveTo>
                  <a:cubicBezTo>
                    <a:pt x="78" y="148"/>
                    <a:pt x="78" y="148"/>
                    <a:pt x="78" y="148"/>
                  </a:cubicBezTo>
                  <a:cubicBezTo>
                    <a:pt x="63" y="117"/>
                    <a:pt x="47" y="82"/>
                    <a:pt x="42" y="66"/>
                  </a:cubicBezTo>
                  <a:cubicBezTo>
                    <a:pt x="41" y="67"/>
                    <a:pt x="41" y="67"/>
                    <a:pt x="41" y="67"/>
                  </a:cubicBezTo>
                  <a:cubicBezTo>
                    <a:pt x="43" y="90"/>
                    <a:pt x="43" y="119"/>
                    <a:pt x="44" y="144"/>
                  </a:cubicBezTo>
                  <a:cubicBezTo>
                    <a:pt x="45" y="279"/>
                    <a:pt x="45" y="279"/>
                    <a:pt x="45" y="279"/>
                  </a:cubicBezTo>
                  <a:cubicBezTo>
                    <a:pt x="0" y="279"/>
                    <a:pt x="0" y="279"/>
                    <a:pt x="0" y="27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120" y="136"/>
                    <a:pt x="120" y="136"/>
                    <a:pt x="120" y="136"/>
                  </a:cubicBezTo>
                  <a:cubicBezTo>
                    <a:pt x="133" y="162"/>
                    <a:pt x="145" y="195"/>
                    <a:pt x="148" y="208"/>
                  </a:cubicBezTo>
                  <a:cubicBezTo>
                    <a:pt x="149" y="207"/>
                    <a:pt x="149" y="207"/>
                    <a:pt x="149" y="207"/>
                  </a:cubicBezTo>
                  <a:cubicBezTo>
                    <a:pt x="148" y="193"/>
                    <a:pt x="145" y="153"/>
                    <a:pt x="145" y="128"/>
                  </a:cubicBezTo>
                  <a:cubicBezTo>
                    <a:pt x="145" y="0"/>
                    <a:pt x="145" y="0"/>
                    <a:pt x="145" y="0"/>
                  </a:cubicBezTo>
                  <a:cubicBezTo>
                    <a:pt x="188" y="0"/>
                    <a:pt x="188" y="0"/>
                    <a:pt x="188" y="0"/>
                  </a:cubicBezTo>
                  <a:cubicBezTo>
                    <a:pt x="188" y="279"/>
                    <a:pt x="188" y="279"/>
                    <a:pt x="188" y="279"/>
                  </a:cubicBezTo>
                  <a:lnTo>
                    <a:pt x="140" y="279"/>
                  </a:lnTo>
                  <a:close/>
                </a:path>
              </a:pathLst>
            </a:custGeom>
            <a:solidFill>
              <a:srgbClr val="1B1B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675" dirty="0"/>
            </a:p>
          </p:txBody>
        </p:sp>
        <p:sp>
          <p:nvSpPr>
            <p:cNvPr id="39" name="Freeform 7"/>
            <p:cNvSpPr>
              <a:spLocks noEditPoints="1"/>
            </p:cNvSpPr>
            <p:nvPr userDrawn="1"/>
          </p:nvSpPr>
          <p:spPr bwMode="auto">
            <a:xfrm>
              <a:off x="1630363" y="1704976"/>
              <a:ext cx="233363" cy="293688"/>
            </a:xfrm>
            <a:custGeom>
              <a:avLst/>
              <a:gdLst>
                <a:gd name="T0" fmla="*/ 48 w 170"/>
                <a:gd name="T1" fmla="*/ 119 h 214"/>
                <a:gd name="T2" fmla="*/ 48 w 170"/>
                <a:gd name="T3" fmla="*/ 122 h 214"/>
                <a:gd name="T4" fmla="*/ 99 w 170"/>
                <a:gd name="T5" fmla="*/ 180 h 214"/>
                <a:gd name="T6" fmla="*/ 149 w 170"/>
                <a:gd name="T7" fmla="*/ 160 h 214"/>
                <a:gd name="T8" fmla="*/ 167 w 170"/>
                <a:gd name="T9" fmla="*/ 187 h 214"/>
                <a:gd name="T10" fmla="*/ 93 w 170"/>
                <a:gd name="T11" fmla="*/ 214 h 214"/>
                <a:gd name="T12" fmla="*/ 0 w 170"/>
                <a:gd name="T13" fmla="*/ 107 h 214"/>
                <a:gd name="T14" fmla="*/ 25 w 170"/>
                <a:gd name="T15" fmla="*/ 28 h 214"/>
                <a:gd name="T16" fmla="*/ 87 w 170"/>
                <a:gd name="T17" fmla="*/ 0 h 214"/>
                <a:gd name="T18" fmla="*/ 143 w 170"/>
                <a:gd name="T19" fmla="*/ 21 h 214"/>
                <a:gd name="T20" fmla="*/ 170 w 170"/>
                <a:gd name="T21" fmla="*/ 110 h 214"/>
                <a:gd name="T22" fmla="*/ 170 w 170"/>
                <a:gd name="T23" fmla="*/ 119 h 214"/>
                <a:gd name="T24" fmla="*/ 48 w 170"/>
                <a:gd name="T25" fmla="*/ 119 h 214"/>
                <a:gd name="T26" fmla="*/ 87 w 170"/>
                <a:gd name="T27" fmla="*/ 34 h 214"/>
                <a:gd name="T28" fmla="*/ 49 w 170"/>
                <a:gd name="T29" fmla="*/ 86 h 214"/>
                <a:gd name="T30" fmla="*/ 124 w 170"/>
                <a:gd name="T31" fmla="*/ 86 h 214"/>
                <a:gd name="T32" fmla="*/ 87 w 170"/>
                <a:gd name="T33" fmla="*/ 34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70" h="214">
                  <a:moveTo>
                    <a:pt x="48" y="119"/>
                  </a:moveTo>
                  <a:cubicBezTo>
                    <a:pt x="48" y="122"/>
                    <a:pt x="48" y="122"/>
                    <a:pt x="48" y="122"/>
                  </a:cubicBezTo>
                  <a:cubicBezTo>
                    <a:pt x="48" y="150"/>
                    <a:pt x="59" y="180"/>
                    <a:pt x="99" y="180"/>
                  </a:cubicBezTo>
                  <a:cubicBezTo>
                    <a:pt x="118" y="180"/>
                    <a:pt x="134" y="173"/>
                    <a:pt x="149" y="160"/>
                  </a:cubicBezTo>
                  <a:cubicBezTo>
                    <a:pt x="167" y="187"/>
                    <a:pt x="167" y="187"/>
                    <a:pt x="167" y="187"/>
                  </a:cubicBezTo>
                  <a:cubicBezTo>
                    <a:pt x="145" y="205"/>
                    <a:pt x="121" y="214"/>
                    <a:pt x="93" y="214"/>
                  </a:cubicBezTo>
                  <a:cubicBezTo>
                    <a:pt x="36" y="214"/>
                    <a:pt x="0" y="172"/>
                    <a:pt x="0" y="107"/>
                  </a:cubicBezTo>
                  <a:cubicBezTo>
                    <a:pt x="0" y="72"/>
                    <a:pt x="7" y="48"/>
                    <a:pt x="25" y="28"/>
                  </a:cubicBezTo>
                  <a:cubicBezTo>
                    <a:pt x="42" y="9"/>
                    <a:pt x="62" y="0"/>
                    <a:pt x="87" y="0"/>
                  </a:cubicBezTo>
                  <a:cubicBezTo>
                    <a:pt x="108" y="0"/>
                    <a:pt x="126" y="6"/>
                    <a:pt x="143" y="21"/>
                  </a:cubicBezTo>
                  <a:cubicBezTo>
                    <a:pt x="161" y="37"/>
                    <a:pt x="170" y="62"/>
                    <a:pt x="170" y="110"/>
                  </a:cubicBezTo>
                  <a:cubicBezTo>
                    <a:pt x="170" y="119"/>
                    <a:pt x="170" y="119"/>
                    <a:pt x="170" y="119"/>
                  </a:cubicBezTo>
                  <a:lnTo>
                    <a:pt x="48" y="119"/>
                  </a:lnTo>
                  <a:close/>
                  <a:moveTo>
                    <a:pt x="87" y="34"/>
                  </a:moveTo>
                  <a:cubicBezTo>
                    <a:pt x="63" y="34"/>
                    <a:pt x="49" y="53"/>
                    <a:pt x="49" y="86"/>
                  </a:cubicBezTo>
                  <a:cubicBezTo>
                    <a:pt x="124" y="86"/>
                    <a:pt x="124" y="86"/>
                    <a:pt x="124" y="86"/>
                  </a:cubicBezTo>
                  <a:cubicBezTo>
                    <a:pt x="124" y="53"/>
                    <a:pt x="110" y="34"/>
                    <a:pt x="87" y="34"/>
                  </a:cubicBezTo>
                  <a:close/>
                </a:path>
              </a:pathLst>
            </a:custGeom>
            <a:solidFill>
              <a:srgbClr val="1B1B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675" dirty="0"/>
            </a:p>
          </p:txBody>
        </p:sp>
        <p:sp>
          <p:nvSpPr>
            <p:cNvPr id="40" name="Freeform 8"/>
            <p:cNvSpPr>
              <a:spLocks/>
            </p:cNvSpPr>
            <p:nvPr userDrawn="1"/>
          </p:nvSpPr>
          <p:spPr bwMode="auto">
            <a:xfrm>
              <a:off x="1879601" y="1708151"/>
              <a:ext cx="374650" cy="284163"/>
            </a:xfrm>
            <a:custGeom>
              <a:avLst/>
              <a:gdLst>
                <a:gd name="T0" fmla="*/ 215 w 273"/>
                <a:gd name="T1" fmla="*/ 207 h 207"/>
                <a:gd name="T2" fmla="*/ 174 w 273"/>
                <a:gd name="T3" fmla="*/ 207 h 207"/>
                <a:gd name="T4" fmla="*/ 149 w 273"/>
                <a:gd name="T5" fmla="*/ 114 h 207"/>
                <a:gd name="T6" fmla="*/ 136 w 273"/>
                <a:gd name="T7" fmla="*/ 58 h 207"/>
                <a:gd name="T8" fmla="*/ 135 w 273"/>
                <a:gd name="T9" fmla="*/ 58 h 207"/>
                <a:gd name="T10" fmla="*/ 121 w 273"/>
                <a:gd name="T11" fmla="*/ 116 h 207"/>
                <a:gd name="T12" fmla="*/ 97 w 273"/>
                <a:gd name="T13" fmla="*/ 207 h 207"/>
                <a:gd name="T14" fmla="*/ 55 w 273"/>
                <a:gd name="T15" fmla="*/ 207 h 207"/>
                <a:gd name="T16" fmla="*/ 0 w 273"/>
                <a:gd name="T17" fmla="*/ 6 h 207"/>
                <a:gd name="T18" fmla="*/ 44 w 273"/>
                <a:gd name="T19" fmla="*/ 0 h 207"/>
                <a:gd name="T20" fmla="*/ 66 w 273"/>
                <a:gd name="T21" fmla="*/ 99 h 207"/>
                <a:gd name="T22" fmla="*/ 76 w 273"/>
                <a:gd name="T23" fmla="*/ 152 h 207"/>
                <a:gd name="T24" fmla="*/ 78 w 273"/>
                <a:gd name="T25" fmla="*/ 152 h 207"/>
                <a:gd name="T26" fmla="*/ 89 w 273"/>
                <a:gd name="T27" fmla="*/ 97 h 207"/>
                <a:gd name="T28" fmla="*/ 115 w 273"/>
                <a:gd name="T29" fmla="*/ 3 h 207"/>
                <a:gd name="T30" fmla="*/ 159 w 273"/>
                <a:gd name="T31" fmla="*/ 3 h 207"/>
                <a:gd name="T32" fmla="*/ 182 w 273"/>
                <a:gd name="T33" fmla="*/ 95 h 207"/>
                <a:gd name="T34" fmla="*/ 195 w 273"/>
                <a:gd name="T35" fmla="*/ 153 h 207"/>
                <a:gd name="T36" fmla="*/ 196 w 273"/>
                <a:gd name="T37" fmla="*/ 153 h 207"/>
                <a:gd name="T38" fmla="*/ 206 w 273"/>
                <a:gd name="T39" fmla="*/ 98 h 207"/>
                <a:gd name="T40" fmla="*/ 227 w 273"/>
                <a:gd name="T41" fmla="*/ 3 h 207"/>
                <a:gd name="T42" fmla="*/ 273 w 273"/>
                <a:gd name="T43" fmla="*/ 3 h 207"/>
                <a:gd name="T44" fmla="*/ 215 w 273"/>
                <a:gd name="T45" fmla="*/ 207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73" h="207">
                  <a:moveTo>
                    <a:pt x="215" y="207"/>
                  </a:moveTo>
                  <a:cubicBezTo>
                    <a:pt x="174" y="207"/>
                    <a:pt x="174" y="207"/>
                    <a:pt x="174" y="207"/>
                  </a:cubicBezTo>
                  <a:cubicBezTo>
                    <a:pt x="149" y="114"/>
                    <a:pt x="149" y="114"/>
                    <a:pt x="149" y="114"/>
                  </a:cubicBezTo>
                  <a:cubicBezTo>
                    <a:pt x="142" y="90"/>
                    <a:pt x="136" y="58"/>
                    <a:pt x="136" y="58"/>
                  </a:cubicBezTo>
                  <a:cubicBezTo>
                    <a:pt x="135" y="58"/>
                    <a:pt x="135" y="58"/>
                    <a:pt x="135" y="58"/>
                  </a:cubicBezTo>
                  <a:cubicBezTo>
                    <a:pt x="135" y="58"/>
                    <a:pt x="131" y="78"/>
                    <a:pt x="121" y="116"/>
                  </a:cubicBezTo>
                  <a:cubicBezTo>
                    <a:pt x="97" y="207"/>
                    <a:pt x="97" y="207"/>
                    <a:pt x="97" y="207"/>
                  </a:cubicBezTo>
                  <a:cubicBezTo>
                    <a:pt x="55" y="207"/>
                    <a:pt x="55" y="207"/>
                    <a:pt x="55" y="207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66" y="99"/>
                    <a:pt x="66" y="99"/>
                    <a:pt x="66" y="99"/>
                  </a:cubicBezTo>
                  <a:cubicBezTo>
                    <a:pt x="72" y="124"/>
                    <a:pt x="76" y="152"/>
                    <a:pt x="76" y="152"/>
                  </a:cubicBezTo>
                  <a:cubicBezTo>
                    <a:pt x="78" y="152"/>
                    <a:pt x="78" y="152"/>
                    <a:pt x="78" y="152"/>
                  </a:cubicBezTo>
                  <a:cubicBezTo>
                    <a:pt x="78" y="152"/>
                    <a:pt x="82" y="125"/>
                    <a:pt x="89" y="97"/>
                  </a:cubicBezTo>
                  <a:cubicBezTo>
                    <a:pt x="115" y="3"/>
                    <a:pt x="115" y="3"/>
                    <a:pt x="115" y="3"/>
                  </a:cubicBezTo>
                  <a:cubicBezTo>
                    <a:pt x="159" y="3"/>
                    <a:pt x="159" y="3"/>
                    <a:pt x="159" y="3"/>
                  </a:cubicBezTo>
                  <a:cubicBezTo>
                    <a:pt x="182" y="95"/>
                    <a:pt x="182" y="95"/>
                    <a:pt x="182" y="95"/>
                  </a:cubicBezTo>
                  <a:cubicBezTo>
                    <a:pt x="190" y="128"/>
                    <a:pt x="195" y="153"/>
                    <a:pt x="195" y="153"/>
                  </a:cubicBezTo>
                  <a:cubicBezTo>
                    <a:pt x="196" y="153"/>
                    <a:pt x="196" y="153"/>
                    <a:pt x="196" y="153"/>
                  </a:cubicBezTo>
                  <a:cubicBezTo>
                    <a:pt x="196" y="153"/>
                    <a:pt x="201" y="122"/>
                    <a:pt x="206" y="98"/>
                  </a:cubicBezTo>
                  <a:cubicBezTo>
                    <a:pt x="227" y="3"/>
                    <a:pt x="227" y="3"/>
                    <a:pt x="227" y="3"/>
                  </a:cubicBezTo>
                  <a:cubicBezTo>
                    <a:pt x="273" y="3"/>
                    <a:pt x="273" y="3"/>
                    <a:pt x="273" y="3"/>
                  </a:cubicBezTo>
                  <a:lnTo>
                    <a:pt x="215" y="207"/>
                  </a:lnTo>
                  <a:close/>
                </a:path>
              </a:pathLst>
            </a:custGeom>
            <a:solidFill>
              <a:srgbClr val="1B1B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675" dirty="0"/>
            </a:p>
          </p:txBody>
        </p:sp>
        <p:sp>
          <p:nvSpPr>
            <p:cNvPr id="41" name="Freeform 9"/>
            <p:cNvSpPr>
              <a:spLocks noEditPoints="1"/>
            </p:cNvSpPr>
            <p:nvPr userDrawn="1"/>
          </p:nvSpPr>
          <p:spPr bwMode="auto">
            <a:xfrm>
              <a:off x="2414588" y="1609726"/>
              <a:ext cx="261938" cy="382588"/>
            </a:xfrm>
            <a:custGeom>
              <a:avLst/>
              <a:gdLst>
                <a:gd name="T0" fmla="*/ 135 w 191"/>
                <a:gd name="T1" fmla="*/ 279 h 279"/>
                <a:gd name="T2" fmla="*/ 111 w 191"/>
                <a:gd name="T3" fmla="*/ 236 h 279"/>
                <a:gd name="T4" fmla="*/ 64 w 191"/>
                <a:gd name="T5" fmla="*/ 167 h 279"/>
                <a:gd name="T6" fmla="*/ 46 w 191"/>
                <a:gd name="T7" fmla="*/ 158 h 279"/>
                <a:gd name="T8" fmla="*/ 46 w 191"/>
                <a:gd name="T9" fmla="*/ 279 h 279"/>
                <a:gd name="T10" fmla="*/ 0 w 191"/>
                <a:gd name="T11" fmla="*/ 279 h 279"/>
                <a:gd name="T12" fmla="*/ 0 w 191"/>
                <a:gd name="T13" fmla="*/ 0 h 279"/>
                <a:gd name="T14" fmla="*/ 85 w 191"/>
                <a:gd name="T15" fmla="*/ 0 h 279"/>
                <a:gd name="T16" fmla="*/ 176 w 191"/>
                <a:gd name="T17" fmla="*/ 80 h 279"/>
                <a:gd name="T18" fmla="*/ 107 w 191"/>
                <a:gd name="T19" fmla="*/ 156 h 279"/>
                <a:gd name="T20" fmla="*/ 150 w 191"/>
                <a:gd name="T21" fmla="*/ 212 h 279"/>
                <a:gd name="T22" fmla="*/ 191 w 191"/>
                <a:gd name="T23" fmla="*/ 279 h 279"/>
                <a:gd name="T24" fmla="*/ 135 w 191"/>
                <a:gd name="T25" fmla="*/ 279 h 279"/>
                <a:gd name="T26" fmla="*/ 71 w 191"/>
                <a:gd name="T27" fmla="*/ 38 h 279"/>
                <a:gd name="T28" fmla="*/ 46 w 191"/>
                <a:gd name="T29" fmla="*/ 38 h 279"/>
                <a:gd name="T30" fmla="*/ 46 w 191"/>
                <a:gd name="T31" fmla="*/ 126 h 279"/>
                <a:gd name="T32" fmla="*/ 70 w 191"/>
                <a:gd name="T33" fmla="*/ 126 h 279"/>
                <a:gd name="T34" fmla="*/ 115 w 191"/>
                <a:gd name="T35" fmla="*/ 114 h 279"/>
                <a:gd name="T36" fmla="*/ 127 w 191"/>
                <a:gd name="T37" fmla="*/ 80 h 279"/>
                <a:gd name="T38" fmla="*/ 71 w 191"/>
                <a:gd name="T39" fmla="*/ 38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91" h="279">
                  <a:moveTo>
                    <a:pt x="135" y="279"/>
                  </a:moveTo>
                  <a:cubicBezTo>
                    <a:pt x="111" y="236"/>
                    <a:pt x="111" y="236"/>
                    <a:pt x="111" y="236"/>
                  </a:cubicBezTo>
                  <a:cubicBezTo>
                    <a:pt x="92" y="201"/>
                    <a:pt x="79" y="182"/>
                    <a:pt x="64" y="167"/>
                  </a:cubicBezTo>
                  <a:cubicBezTo>
                    <a:pt x="59" y="162"/>
                    <a:pt x="55" y="159"/>
                    <a:pt x="46" y="158"/>
                  </a:cubicBezTo>
                  <a:cubicBezTo>
                    <a:pt x="46" y="279"/>
                    <a:pt x="46" y="279"/>
                    <a:pt x="46" y="279"/>
                  </a:cubicBezTo>
                  <a:cubicBezTo>
                    <a:pt x="0" y="279"/>
                    <a:pt x="0" y="279"/>
                    <a:pt x="0" y="27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5" y="0"/>
                    <a:pt x="85" y="0"/>
                    <a:pt x="85" y="0"/>
                  </a:cubicBezTo>
                  <a:cubicBezTo>
                    <a:pt x="148" y="0"/>
                    <a:pt x="176" y="37"/>
                    <a:pt x="176" y="80"/>
                  </a:cubicBezTo>
                  <a:cubicBezTo>
                    <a:pt x="176" y="120"/>
                    <a:pt x="150" y="156"/>
                    <a:pt x="107" y="156"/>
                  </a:cubicBezTo>
                  <a:cubicBezTo>
                    <a:pt x="117" y="162"/>
                    <a:pt x="135" y="189"/>
                    <a:pt x="150" y="212"/>
                  </a:cubicBezTo>
                  <a:cubicBezTo>
                    <a:pt x="191" y="279"/>
                    <a:pt x="191" y="279"/>
                    <a:pt x="191" y="279"/>
                  </a:cubicBezTo>
                  <a:lnTo>
                    <a:pt x="135" y="279"/>
                  </a:lnTo>
                  <a:close/>
                  <a:moveTo>
                    <a:pt x="71" y="38"/>
                  </a:moveTo>
                  <a:cubicBezTo>
                    <a:pt x="46" y="38"/>
                    <a:pt x="46" y="38"/>
                    <a:pt x="46" y="38"/>
                  </a:cubicBezTo>
                  <a:cubicBezTo>
                    <a:pt x="46" y="126"/>
                    <a:pt x="46" y="126"/>
                    <a:pt x="46" y="126"/>
                  </a:cubicBezTo>
                  <a:cubicBezTo>
                    <a:pt x="70" y="126"/>
                    <a:pt x="70" y="126"/>
                    <a:pt x="70" y="126"/>
                  </a:cubicBezTo>
                  <a:cubicBezTo>
                    <a:pt x="94" y="126"/>
                    <a:pt x="107" y="123"/>
                    <a:pt x="115" y="114"/>
                  </a:cubicBezTo>
                  <a:cubicBezTo>
                    <a:pt x="123" y="107"/>
                    <a:pt x="127" y="95"/>
                    <a:pt x="127" y="80"/>
                  </a:cubicBezTo>
                  <a:cubicBezTo>
                    <a:pt x="127" y="52"/>
                    <a:pt x="112" y="38"/>
                    <a:pt x="71" y="38"/>
                  </a:cubicBezTo>
                  <a:close/>
                </a:path>
              </a:pathLst>
            </a:custGeom>
            <a:solidFill>
              <a:srgbClr val="1B1B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675" dirty="0"/>
            </a:p>
          </p:txBody>
        </p:sp>
        <p:sp>
          <p:nvSpPr>
            <p:cNvPr id="42" name="Freeform 10"/>
            <p:cNvSpPr>
              <a:spLocks noEditPoints="1"/>
            </p:cNvSpPr>
            <p:nvPr userDrawn="1"/>
          </p:nvSpPr>
          <p:spPr bwMode="auto">
            <a:xfrm>
              <a:off x="2698751" y="1704976"/>
              <a:ext cx="233363" cy="293688"/>
            </a:xfrm>
            <a:custGeom>
              <a:avLst/>
              <a:gdLst>
                <a:gd name="T0" fmla="*/ 48 w 170"/>
                <a:gd name="T1" fmla="*/ 119 h 214"/>
                <a:gd name="T2" fmla="*/ 48 w 170"/>
                <a:gd name="T3" fmla="*/ 122 h 214"/>
                <a:gd name="T4" fmla="*/ 99 w 170"/>
                <a:gd name="T5" fmla="*/ 180 h 214"/>
                <a:gd name="T6" fmla="*/ 149 w 170"/>
                <a:gd name="T7" fmla="*/ 160 h 214"/>
                <a:gd name="T8" fmla="*/ 167 w 170"/>
                <a:gd name="T9" fmla="*/ 187 h 214"/>
                <a:gd name="T10" fmla="*/ 93 w 170"/>
                <a:gd name="T11" fmla="*/ 214 h 214"/>
                <a:gd name="T12" fmla="*/ 0 w 170"/>
                <a:gd name="T13" fmla="*/ 107 h 214"/>
                <a:gd name="T14" fmla="*/ 25 w 170"/>
                <a:gd name="T15" fmla="*/ 28 h 214"/>
                <a:gd name="T16" fmla="*/ 87 w 170"/>
                <a:gd name="T17" fmla="*/ 0 h 214"/>
                <a:gd name="T18" fmla="*/ 143 w 170"/>
                <a:gd name="T19" fmla="*/ 21 h 214"/>
                <a:gd name="T20" fmla="*/ 170 w 170"/>
                <a:gd name="T21" fmla="*/ 110 h 214"/>
                <a:gd name="T22" fmla="*/ 170 w 170"/>
                <a:gd name="T23" fmla="*/ 119 h 214"/>
                <a:gd name="T24" fmla="*/ 48 w 170"/>
                <a:gd name="T25" fmla="*/ 119 h 214"/>
                <a:gd name="T26" fmla="*/ 87 w 170"/>
                <a:gd name="T27" fmla="*/ 34 h 214"/>
                <a:gd name="T28" fmla="*/ 49 w 170"/>
                <a:gd name="T29" fmla="*/ 86 h 214"/>
                <a:gd name="T30" fmla="*/ 124 w 170"/>
                <a:gd name="T31" fmla="*/ 86 h 214"/>
                <a:gd name="T32" fmla="*/ 87 w 170"/>
                <a:gd name="T33" fmla="*/ 34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70" h="214">
                  <a:moveTo>
                    <a:pt x="48" y="119"/>
                  </a:moveTo>
                  <a:cubicBezTo>
                    <a:pt x="48" y="122"/>
                    <a:pt x="48" y="122"/>
                    <a:pt x="48" y="122"/>
                  </a:cubicBezTo>
                  <a:cubicBezTo>
                    <a:pt x="48" y="150"/>
                    <a:pt x="59" y="180"/>
                    <a:pt x="99" y="180"/>
                  </a:cubicBezTo>
                  <a:cubicBezTo>
                    <a:pt x="118" y="180"/>
                    <a:pt x="134" y="173"/>
                    <a:pt x="149" y="160"/>
                  </a:cubicBezTo>
                  <a:cubicBezTo>
                    <a:pt x="167" y="187"/>
                    <a:pt x="167" y="187"/>
                    <a:pt x="167" y="187"/>
                  </a:cubicBezTo>
                  <a:cubicBezTo>
                    <a:pt x="145" y="205"/>
                    <a:pt x="121" y="214"/>
                    <a:pt x="93" y="214"/>
                  </a:cubicBezTo>
                  <a:cubicBezTo>
                    <a:pt x="36" y="214"/>
                    <a:pt x="0" y="172"/>
                    <a:pt x="0" y="107"/>
                  </a:cubicBezTo>
                  <a:cubicBezTo>
                    <a:pt x="0" y="72"/>
                    <a:pt x="7" y="48"/>
                    <a:pt x="25" y="28"/>
                  </a:cubicBezTo>
                  <a:cubicBezTo>
                    <a:pt x="42" y="9"/>
                    <a:pt x="62" y="0"/>
                    <a:pt x="87" y="0"/>
                  </a:cubicBezTo>
                  <a:cubicBezTo>
                    <a:pt x="108" y="0"/>
                    <a:pt x="126" y="6"/>
                    <a:pt x="143" y="21"/>
                  </a:cubicBezTo>
                  <a:cubicBezTo>
                    <a:pt x="161" y="37"/>
                    <a:pt x="170" y="62"/>
                    <a:pt x="170" y="110"/>
                  </a:cubicBezTo>
                  <a:cubicBezTo>
                    <a:pt x="170" y="119"/>
                    <a:pt x="170" y="119"/>
                    <a:pt x="170" y="119"/>
                  </a:cubicBezTo>
                  <a:lnTo>
                    <a:pt x="48" y="119"/>
                  </a:lnTo>
                  <a:close/>
                  <a:moveTo>
                    <a:pt x="87" y="34"/>
                  </a:moveTo>
                  <a:cubicBezTo>
                    <a:pt x="62" y="34"/>
                    <a:pt x="49" y="53"/>
                    <a:pt x="49" y="86"/>
                  </a:cubicBezTo>
                  <a:cubicBezTo>
                    <a:pt x="124" y="86"/>
                    <a:pt x="124" y="86"/>
                    <a:pt x="124" y="86"/>
                  </a:cubicBezTo>
                  <a:cubicBezTo>
                    <a:pt x="124" y="53"/>
                    <a:pt x="110" y="34"/>
                    <a:pt x="87" y="34"/>
                  </a:cubicBezTo>
                  <a:close/>
                </a:path>
              </a:pathLst>
            </a:custGeom>
            <a:solidFill>
              <a:srgbClr val="1B1B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675" dirty="0"/>
            </a:p>
          </p:txBody>
        </p:sp>
        <p:sp>
          <p:nvSpPr>
            <p:cNvPr id="43" name="Freeform 11"/>
            <p:cNvSpPr>
              <a:spLocks/>
            </p:cNvSpPr>
            <p:nvPr userDrawn="1"/>
          </p:nvSpPr>
          <p:spPr bwMode="auto">
            <a:xfrm>
              <a:off x="2970213" y="1585913"/>
              <a:ext cx="101600" cy="411163"/>
            </a:xfrm>
            <a:custGeom>
              <a:avLst/>
              <a:gdLst>
                <a:gd name="T0" fmla="*/ 49 w 75"/>
                <a:gd name="T1" fmla="*/ 300 h 300"/>
                <a:gd name="T2" fmla="*/ 4 w 75"/>
                <a:gd name="T3" fmla="*/ 243 h 300"/>
                <a:gd name="T4" fmla="*/ 4 w 75"/>
                <a:gd name="T5" fmla="*/ 69 h 300"/>
                <a:gd name="T6" fmla="*/ 0 w 75"/>
                <a:gd name="T7" fmla="*/ 10 h 300"/>
                <a:gd name="T8" fmla="*/ 46 w 75"/>
                <a:gd name="T9" fmla="*/ 0 h 300"/>
                <a:gd name="T10" fmla="*/ 49 w 75"/>
                <a:gd name="T11" fmla="*/ 56 h 300"/>
                <a:gd name="T12" fmla="*/ 49 w 75"/>
                <a:gd name="T13" fmla="*/ 228 h 300"/>
                <a:gd name="T14" fmla="*/ 54 w 75"/>
                <a:gd name="T15" fmla="*/ 265 h 300"/>
                <a:gd name="T16" fmla="*/ 68 w 75"/>
                <a:gd name="T17" fmla="*/ 268 h 300"/>
                <a:gd name="T18" fmla="*/ 75 w 75"/>
                <a:gd name="T19" fmla="*/ 295 h 300"/>
                <a:gd name="T20" fmla="*/ 49 w 75"/>
                <a:gd name="T21" fmla="*/ 30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5" h="300">
                  <a:moveTo>
                    <a:pt x="49" y="300"/>
                  </a:moveTo>
                  <a:cubicBezTo>
                    <a:pt x="4" y="300"/>
                    <a:pt x="4" y="260"/>
                    <a:pt x="4" y="243"/>
                  </a:cubicBezTo>
                  <a:cubicBezTo>
                    <a:pt x="4" y="69"/>
                    <a:pt x="4" y="69"/>
                    <a:pt x="4" y="69"/>
                  </a:cubicBezTo>
                  <a:cubicBezTo>
                    <a:pt x="4" y="42"/>
                    <a:pt x="3" y="27"/>
                    <a:pt x="0" y="10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49" y="12"/>
                    <a:pt x="49" y="29"/>
                    <a:pt x="49" y="56"/>
                  </a:cubicBezTo>
                  <a:cubicBezTo>
                    <a:pt x="49" y="228"/>
                    <a:pt x="49" y="228"/>
                    <a:pt x="49" y="228"/>
                  </a:cubicBezTo>
                  <a:cubicBezTo>
                    <a:pt x="49" y="255"/>
                    <a:pt x="50" y="260"/>
                    <a:pt x="54" y="265"/>
                  </a:cubicBezTo>
                  <a:cubicBezTo>
                    <a:pt x="56" y="268"/>
                    <a:pt x="63" y="270"/>
                    <a:pt x="68" y="268"/>
                  </a:cubicBezTo>
                  <a:cubicBezTo>
                    <a:pt x="75" y="295"/>
                    <a:pt x="75" y="295"/>
                    <a:pt x="75" y="295"/>
                  </a:cubicBezTo>
                  <a:cubicBezTo>
                    <a:pt x="67" y="298"/>
                    <a:pt x="59" y="300"/>
                    <a:pt x="49" y="300"/>
                  </a:cubicBezTo>
                  <a:close/>
                </a:path>
              </a:pathLst>
            </a:custGeom>
            <a:solidFill>
              <a:srgbClr val="1B1B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675" dirty="0"/>
            </a:p>
          </p:txBody>
        </p:sp>
        <p:sp>
          <p:nvSpPr>
            <p:cNvPr id="44" name="Freeform 12"/>
            <p:cNvSpPr>
              <a:spLocks noEditPoints="1"/>
            </p:cNvSpPr>
            <p:nvPr userDrawn="1"/>
          </p:nvSpPr>
          <p:spPr bwMode="auto">
            <a:xfrm>
              <a:off x="3116263" y="1589088"/>
              <a:ext cx="79375" cy="403225"/>
            </a:xfrm>
            <a:custGeom>
              <a:avLst/>
              <a:gdLst>
                <a:gd name="T0" fmla="*/ 29 w 58"/>
                <a:gd name="T1" fmla="*/ 59 h 293"/>
                <a:gd name="T2" fmla="*/ 0 w 58"/>
                <a:gd name="T3" fmla="*/ 30 h 293"/>
                <a:gd name="T4" fmla="*/ 29 w 58"/>
                <a:gd name="T5" fmla="*/ 0 h 293"/>
                <a:gd name="T6" fmla="*/ 58 w 58"/>
                <a:gd name="T7" fmla="*/ 30 h 293"/>
                <a:gd name="T8" fmla="*/ 29 w 58"/>
                <a:gd name="T9" fmla="*/ 59 h 293"/>
                <a:gd name="T10" fmla="*/ 6 w 58"/>
                <a:gd name="T11" fmla="*/ 293 h 293"/>
                <a:gd name="T12" fmla="*/ 6 w 58"/>
                <a:gd name="T13" fmla="*/ 92 h 293"/>
                <a:gd name="T14" fmla="*/ 51 w 58"/>
                <a:gd name="T15" fmla="*/ 84 h 293"/>
                <a:gd name="T16" fmla="*/ 51 w 58"/>
                <a:gd name="T17" fmla="*/ 293 h 293"/>
                <a:gd name="T18" fmla="*/ 6 w 58"/>
                <a:gd name="T19" fmla="*/ 293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8" h="293">
                  <a:moveTo>
                    <a:pt x="29" y="59"/>
                  </a:moveTo>
                  <a:cubicBezTo>
                    <a:pt x="13" y="59"/>
                    <a:pt x="0" y="46"/>
                    <a:pt x="0" y="30"/>
                  </a:cubicBezTo>
                  <a:cubicBezTo>
                    <a:pt x="0" y="13"/>
                    <a:pt x="13" y="0"/>
                    <a:pt x="29" y="0"/>
                  </a:cubicBezTo>
                  <a:cubicBezTo>
                    <a:pt x="45" y="0"/>
                    <a:pt x="58" y="13"/>
                    <a:pt x="58" y="30"/>
                  </a:cubicBezTo>
                  <a:cubicBezTo>
                    <a:pt x="58" y="46"/>
                    <a:pt x="45" y="59"/>
                    <a:pt x="29" y="59"/>
                  </a:cubicBezTo>
                  <a:close/>
                  <a:moveTo>
                    <a:pt x="6" y="293"/>
                  </a:moveTo>
                  <a:cubicBezTo>
                    <a:pt x="6" y="92"/>
                    <a:pt x="6" y="92"/>
                    <a:pt x="6" y="92"/>
                  </a:cubicBezTo>
                  <a:cubicBezTo>
                    <a:pt x="51" y="84"/>
                    <a:pt x="51" y="84"/>
                    <a:pt x="51" y="84"/>
                  </a:cubicBezTo>
                  <a:cubicBezTo>
                    <a:pt x="51" y="293"/>
                    <a:pt x="51" y="293"/>
                    <a:pt x="51" y="293"/>
                  </a:cubicBezTo>
                  <a:lnTo>
                    <a:pt x="6" y="293"/>
                  </a:lnTo>
                  <a:close/>
                </a:path>
              </a:pathLst>
            </a:custGeom>
            <a:solidFill>
              <a:srgbClr val="1B1B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675" dirty="0"/>
            </a:p>
          </p:txBody>
        </p:sp>
        <p:sp>
          <p:nvSpPr>
            <p:cNvPr id="45" name="Freeform 13"/>
            <p:cNvSpPr>
              <a:spLocks/>
            </p:cNvSpPr>
            <p:nvPr userDrawn="1"/>
          </p:nvSpPr>
          <p:spPr bwMode="auto">
            <a:xfrm>
              <a:off x="3246438" y="1704976"/>
              <a:ext cx="207963" cy="293688"/>
            </a:xfrm>
            <a:custGeom>
              <a:avLst/>
              <a:gdLst>
                <a:gd name="T0" fmla="*/ 87 w 152"/>
                <a:gd name="T1" fmla="*/ 214 h 214"/>
                <a:gd name="T2" fmla="*/ 0 w 152"/>
                <a:gd name="T3" fmla="*/ 109 h 214"/>
                <a:gd name="T4" fmla="*/ 90 w 152"/>
                <a:gd name="T5" fmla="*/ 0 h 214"/>
                <a:gd name="T6" fmla="*/ 146 w 152"/>
                <a:gd name="T7" fmla="*/ 22 h 214"/>
                <a:gd name="T8" fmla="*/ 124 w 152"/>
                <a:gd name="T9" fmla="*/ 51 h 214"/>
                <a:gd name="T10" fmla="*/ 90 w 152"/>
                <a:gd name="T11" fmla="*/ 36 h 214"/>
                <a:gd name="T12" fmla="*/ 58 w 152"/>
                <a:gd name="T13" fmla="*/ 56 h 214"/>
                <a:gd name="T14" fmla="*/ 49 w 152"/>
                <a:gd name="T15" fmla="*/ 113 h 214"/>
                <a:gd name="T16" fmla="*/ 63 w 152"/>
                <a:gd name="T17" fmla="*/ 168 h 214"/>
                <a:gd name="T18" fmla="*/ 90 w 152"/>
                <a:gd name="T19" fmla="*/ 180 h 214"/>
                <a:gd name="T20" fmla="*/ 131 w 152"/>
                <a:gd name="T21" fmla="*/ 160 h 214"/>
                <a:gd name="T22" fmla="*/ 152 w 152"/>
                <a:gd name="T23" fmla="*/ 187 h 214"/>
                <a:gd name="T24" fmla="*/ 87 w 152"/>
                <a:gd name="T25" fmla="*/ 214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2" h="214">
                  <a:moveTo>
                    <a:pt x="87" y="214"/>
                  </a:moveTo>
                  <a:cubicBezTo>
                    <a:pt x="31" y="214"/>
                    <a:pt x="0" y="175"/>
                    <a:pt x="0" y="109"/>
                  </a:cubicBezTo>
                  <a:cubicBezTo>
                    <a:pt x="0" y="35"/>
                    <a:pt x="45" y="0"/>
                    <a:pt x="90" y="0"/>
                  </a:cubicBezTo>
                  <a:cubicBezTo>
                    <a:pt x="112" y="0"/>
                    <a:pt x="128" y="5"/>
                    <a:pt x="146" y="22"/>
                  </a:cubicBezTo>
                  <a:cubicBezTo>
                    <a:pt x="124" y="51"/>
                    <a:pt x="124" y="51"/>
                    <a:pt x="124" y="51"/>
                  </a:cubicBezTo>
                  <a:cubicBezTo>
                    <a:pt x="112" y="41"/>
                    <a:pt x="102" y="36"/>
                    <a:pt x="90" y="36"/>
                  </a:cubicBezTo>
                  <a:cubicBezTo>
                    <a:pt x="76" y="36"/>
                    <a:pt x="64" y="43"/>
                    <a:pt x="58" y="56"/>
                  </a:cubicBezTo>
                  <a:cubicBezTo>
                    <a:pt x="52" y="69"/>
                    <a:pt x="49" y="88"/>
                    <a:pt x="49" y="113"/>
                  </a:cubicBezTo>
                  <a:cubicBezTo>
                    <a:pt x="49" y="141"/>
                    <a:pt x="54" y="158"/>
                    <a:pt x="63" y="168"/>
                  </a:cubicBezTo>
                  <a:cubicBezTo>
                    <a:pt x="70" y="176"/>
                    <a:pt x="79" y="180"/>
                    <a:pt x="90" y="180"/>
                  </a:cubicBezTo>
                  <a:cubicBezTo>
                    <a:pt x="104" y="180"/>
                    <a:pt x="118" y="173"/>
                    <a:pt x="131" y="160"/>
                  </a:cubicBezTo>
                  <a:cubicBezTo>
                    <a:pt x="152" y="187"/>
                    <a:pt x="152" y="187"/>
                    <a:pt x="152" y="187"/>
                  </a:cubicBezTo>
                  <a:cubicBezTo>
                    <a:pt x="133" y="205"/>
                    <a:pt x="114" y="214"/>
                    <a:pt x="87" y="214"/>
                  </a:cubicBezTo>
                  <a:close/>
                </a:path>
              </a:pathLst>
            </a:custGeom>
            <a:solidFill>
              <a:srgbClr val="1B1B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675" dirty="0"/>
            </a:p>
          </p:txBody>
        </p:sp>
        <p:sp>
          <p:nvSpPr>
            <p:cNvPr id="46" name="Freeform 14"/>
            <p:cNvSpPr>
              <a:spLocks noEditPoints="1"/>
            </p:cNvSpPr>
            <p:nvPr userDrawn="1"/>
          </p:nvSpPr>
          <p:spPr bwMode="auto">
            <a:xfrm>
              <a:off x="3498851" y="1830388"/>
              <a:ext cx="166688" cy="166688"/>
            </a:xfrm>
            <a:custGeom>
              <a:avLst/>
              <a:gdLst>
                <a:gd name="T0" fmla="*/ 60 w 121"/>
                <a:gd name="T1" fmla="*/ 121 h 121"/>
                <a:gd name="T2" fmla="*/ 0 w 121"/>
                <a:gd name="T3" fmla="*/ 60 h 121"/>
                <a:gd name="T4" fmla="*/ 60 w 121"/>
                <a:gd name="T5" fmla="*/ 0 h 121"/>
                <a:gd name="T6" fmla="*/ 121 w 121"/>
                <a:gd name="T7" fmla="*/ 60 h 121"/>
                <a:gd name="T8" fmla="*/ 60 w 121"/>
                <a:gd name="T9" fmla="*/ 121 h 121"/>
                <a:gd name="T10" fmla="*/ 60 w 121"/>
                <a:gd name="T11" fmla="*/ 12 h 121"/>
                <a:gd name="T12" fmla="*/ 14 w 121"/>
                <a:gd name="T13" fmla="*/ 60 h 121"/>
                <a:gd name="T14" fmla="*/ 60 w 121"/>
                <a:gd name="T15" fmla="*/ 109 h 121"/>
                <a:gd name="T16" fmla="*/ 107 w 121"/>
                <a:gd name="T17" fmla="*/ 60 h 121"/>
                <a:gd name="T18" fmla="*/ 60 w 121"/>
                <a:gd name="T19" fmla="*/ 12 h 121"/>
                <a:gd name="T20" fmla="*/ 72 w 121"/>
                <a:gd name="T21" fmla="*/ 94 h 121"/>
                <a:gd name="T22" fmla="*/ 66 w 121"/>
                <a:gd name="T23" fmla="*/ 83 h 121"/>
                <a:gd name="T24" fmla="*/ 55 w 121"/>
                <a:gd name="T25" fmla="*/ 66 h 121"/>
                <a:gd name="T26" fmla="*/ 53 w 121"/>
                <a:gd name="T27" fmla="*/ 66 h 121"/>
                <a:gd name="T28" fmla="*/ 53 w 121"/>
                <a:gd name="T29" fmla="*/ 94 h 121"/>
                <a:gd name="T30" fmla="*/ 39 w 121"/>
                <a:gd name="T31" fmla="*/ 94 h 121"/>
                <a:gd name="T32" fmla="*/ 39 w 121"/>
                <a:gd name="T33" fmla="*/ 26 h 121"/>
                <a:gd name="T34" fmla="*/ 65 w 121"/>
                <a:gd name="T35" fmla="*/ 26 h 121"/>
                <a:gd name="T36" fmla="*/ 85 w 121"/>
                <a:gd name="T37" fmla="*/ 46 h 121"/>
                <a:gd name="T38" fmla="*/ 69 w 121"/>
                <a:gd name="T39" fmla="*/ 65 h 121"/>
                <a:gd name="T40" fmla="*/ 72 w 121"/>
                <a:gd name="T41" fmla="*/ 68 h 121"/>
                <a:gd name="T42" fmla="*/ 89 w 121"/>
                <a:gd name="T43" fmla="*/ 94 h 121"/>
                <a:gd name="T44" fmla="*/ 72 w 121"/>
                <a:gd name="T45" fmla="*/ 94 h 121"/>
                <a:gd name="T46" fmla="*/ 65 w 121"/>
                <a:gd name="T47" fmla="*/ 38 h 121"/>
                <a:gd name="T48" fmla="*/ 58 w 121"/>
                <a:gd name="T49" fmla="*/ 37 h 121"/>
                <a:gd name="T50" fmla="*/ 53 w 121"/>
                <a:gd name="T51" fmla="*/ 37 h 121"/>
                <a:gd name="T52" fmla="*/ 53 w 121"/>
                <a:gd name="T53" fmla="*/ 55 h 121"/>
                <a:gd name="T54" fmla="*/ 57 w 121"/>
                <a:gd name="T55" fmla="*/ 55 h 121"/>
                <a:gd name="T56" fmla="*/ 67 w 121"/>
                <a:gd name="T57" fmla="*/ 53 h 121"/>
                <a:gd name="T58" fmla="*/ 70 w 121"/>
                <a:gd name="T59" fmla="*/ 46 h 121"/>
                <a:gd name="T60" fmla="*/ 65 w 121"/>
                <a:gd name="T61" fmla="*/ 38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21" h="121">
                  <a:moveTo>
                    <a:pt x="60" y="121"/>
                  </a:moveTo>
                  <a:cubicBezTo>
                    <a:pt x="27" y="121"/>
                    <a:pt x="0" y="94"/>
                    <a:pt x="0" y="60"/>
                  </a:cubicBezTo>
                  <a:cubicBezTo>
                    <a:pt x="0" y="27"/>
                    <a:pt x="27" y="0"/>
                    <a:pt x="60" y="0"/>
                  </a:cubicBezTo>
                  <a:cubicBezTo>
                    <a:pt x="94" y="0"/>
                    <a:pt x="121" y="27"/>
                    <a:pt x="121" y="60"/>
                  </a:cubicBezTo>
                  <a:cubicBezTo>
                    <a:pt x="121" y="94"/>
                    <a:pt x="94" y="121"/>
                    <a:pt x="60" y="121"/>
                  </a:cubicBezTo>
                  <a:close/>
                  <a:moveTo>
                    <a:pt x="60" y="12"/>
                  </a:moveTo>
                  <a:cubicBezTo>
                    <a:pt x="35" y="12"/>
                    <a:pt x="14" y="33"/>
                    <a:pt x="14" y="60"/>
                  </a:cubicBezTo>
                  <a:cubicBezTo>
                    <a:pt x="14" y="88"/>
                    <a:pt x="35" y="109"/>
                    <a:pt x="60" y="109"/>
                  </a:cubicBezTo>
                  <a:cubicBezTo>
                    <a:pt x="86" y="109"/>
                    <a:pt x="107" y="88"/>
                    <a:pt x="107" y="60"/>
                  </a:cubicBezTo>
                  <a:cubicBezTo>
                    <a:pt x="107" y="33"/>
                    <a:pt x="86" y="12"/>
                    <a:pt x="60" y="12"/>
                  </a:cubicBezTo>
                  <a:close/>
                  <a:moveTo>
                    <a:pt x="72" y="94"/>
                  </a:moveTo>
                  <a:cubicBezTo>
                    <a:pt x="70" y="89"/>
                    <a:pt x="69" y="88"/>
                    <a:pt x="66" y="83"/>
                  </a:cubicBezTo>
                  <a:cubicBezTo>
                    <a:pt x="59" y="71"/>
                    <a:pt x="57" y="67"/>
                    <a:pt x="55" y="66"/>
                  </a:cubicBezTo>
                  <a:cubicBezTo>
                    <a:pt x="54" y="66"/>
                    <a:pt x="53" y="66"/>
                    <a:pt x="53" y="66"/>
                  </a:cubicBezTo>
                  <a:cubicBezTo>
                    <a:pt x="53" y="94"/>
                    <a:pt x="53" y="94"/>
                    <a:pt x="53" y="94"/>
                  </a:cubicBezTo>
                  <a:cubicBezTo>
                    <a:pt x="39" y="94"/>
                    <a:pt x="39" y="94"/>
                    <a:pt x="39" y="94"/>
                  </a:cubicBezTo>
                  <a:cubicBezTo>
                    <a:pt x="39" y="26"/>
                    <a:pt x="39" y="26"/>
                    <a:pt x="39" y="26"/>
                  </a:cubicBezTo>
                  <a:cubicBezTo>
                    <a:pt x="65" y="26"/>
                    <a:pt x="65" y="26"/>
                    <a:pt x="65" y="26"/>
                  </a:cubicBezTo>
                  <a:cubicBezTo>
                    <a:pt x="77" y="26"/>
                    <a:pt x="85" y="34"/>
                    <a:pt x="85" y="46"/>
                  </a:cubicBezTo>
                  <a:cubicBezTo>
                    <a:pt x="85" y="56"/>
                    <a:pt x="78" y="64"/>
                    <a:pt x="69" y="65"/>
                  </a:cubicBezTo>
                  <a:cubicBezTo>
                    <a:pt x="71" y="66"/>
                    <a:pt x="71" y="66"/>
                    <a:pt x="72" y="68"/>
                  </a:cubicBezTo>
                  <a:cubicBezTo>
                    <a:pt x="76" y="72"/>
                    <a:pt x="89" y="94"/>
                    <a:pt x="89" y="94"/>
                  </a:cubicBezTo>
                  <a:lnTo>
                    <a:pt x="72" y="94"/>
                  </a:lnTo>
                  <a:close/>
                  <a:moveTo>
                    <a:pt x="65" y="38"/>
                  </a:moveTo>
                  <a:cubicBezTo>
                    <a:pt x="64" y="37"/>
                    <a:pt x="61" y="37"/>
                    <a:pt x="58" y="37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53" y="55"/>
                    <a:pt x="53" y="55"/>
                    <a:pt x="53" y="55"/>
                  </a:cubicBezTo>
                  <a:cubicBezTo>
                    <a:pt x="57" y="55"/>
                    <a:pt x="57" y="55"/>
                    <a:pt x="57" y="55"/>
                  </a:cubicBezTo>
                  <a:cubicBezTo>
                    <a:pt x="63" y="55"/>
                    <a:pt x="66" y="55"/>
                    <a:pt x="67" y="53"/>
                  </a:cubicBezTo>
                  <a:cubicBezTo>
                    <a:pt x="69" y="51"/>
                    <a:pt x="70" y="49"/>
                    <a:pt x="70" y="46"/>
                  </a:cubicBezTo>
                  <a:cubicBezTo>
                    <a:pt x="70" y="42"/>
                    <a:pt x="68" y="39"/>
                    <a:pt x="65" y="38"/>
                  </a:cubicBezTo>
                  <a:close/>
                </a:path>
              </a:pathLst>
            </a:custGeom>
            <a:solidFill>
              <a:srgbClr val="1B1B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675" dirty="0"/>
            </a:p>
          </p:txBody>
        </p:sp>
      </p:grpSp>
      <p:sp>
        <p:nvSpPr>
          <p:cNvPr id="26" name="Text Placeholder 2"/>
          <p:cNvSpPr>
            <a:spLocks noGrp="1"/>
          </p:cNvSpPr>
          <p:nvPr>
            <p:ph type="body" sz="quarter" idx="36"/>
          </p:nvPr>
        </p:nvSpPr>
        <p:spPr>
          <a:xfrm>
            <a:off x="264293" y="1587502"/>
            <a:ext cx="3886200" cy="3238499"/>
          </a:xfrm>
          <a:prstGeom prst="rect">
            <a:avLst/>
          </a:prstGeom>
        </p:spPr>
        <p:txBody>
          <a:bodyPr vert="horz"/>
          <a:lstStyle>
            <a:lvl1pPr marL="171450" indent="-171450">
              <a:buClr>
                <a:schemeClr val="accent3"/>
              </a:buClr>
              <a:defRPr sz="1200" spc="0">
                <a:solidFill>
                  <a:srgbClr val="53585F"/>
                </a:solidFill>
              </a:defRPr>
            </a:lvl1pPr>
            <a:lvl2pPr marL="260747" indent="-89297">
              <a:buClr>
                <a:schemeClr val="accent3"/>
              </a:buClr>
              <a:buFont typeface="Arial" panose="020B0604020202020204" pitchFamily="34" charset="0"/>
              <a:buChar char="•"/>
              <a:defRPr sz="1050" spc="0">
                <a:solidFill>
                  <a:srgbClr val="53585F"/>
                </a:solidFill>
              </a:defRPr>
            </a:lvl2pPr>
            <a:lvl3pPr marL="432197" indent="-89297">
              <a:buClr>
                <a:schemeClr val="accent3"/>
              </a:buClr>
              <a:buFont typeface="Arial" panose="020B0604020202020204" pitchFamily="34" charset="0"/>
              <a:buChar char="•"/>
              <a:defRPr sz="900" spc="0">
                <a:solidFill>
                  <a:srgbClr val="53585F"/>
                </a:solidFill>
              </a:defRPr>
            </a:lvl3pPr>
            <a:lvl4pPr marL="603647" indent="-89297">
              <a:buClr>
                <a:schemeClr val="accent3"/>
              </a:buClr>
              <a:buFont typeface="Arial" panose="020B0604020202020204" pitchFamily="34" charset="0"/>
              <a:buChar char="•"/>
              <a:defRPr sz="900" spc="0">
                <a:solidFill>
                  <a:srgbClr val="53585F"/>
                </a:solidFill>
              </a:defRPr>
            </a:lvl4pPr>
            <a:lvl5pPr marL="775097" indent="-89297">
              <a:buClr>
                <a:schemeClr val="accent3"/>
              </a:buClr>
              <a:buFont typeface="Arial" panose="020B0604020202020204" pitchFamily="34" charset="0"/>
              <a:buChar char="•"/>
              <a:defRPr sz="900" spc="0">
                <a:solidFill>
                  <a:srgbClr val="53585F"/>
                </a:solidFill>
              </a:defRPr>
            </a:lvl5pPr>
            <a:lvl6pPr marL="946547" indent="-89297">
              <a:buNone/>
              <a:defRPr sz="1050"/>
            </a:lvl6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grpSp>
        <p:nvGrpSpPr>
          <p:cNvPr id="70" name="Group 69"/>
          <p:cNvGrpSpPr/>
          <p:nvPr/>
        </p:nvGrpSpPr>
        <p:grpSpPr>
          <a:xfrm>
            <a:off x="2842393" y="881282"/>
            <a:ext cx="975002" cy="223227"/>
            <a:chOff x="1644651" y="5967413"/>
            <a:chExt cx="1625600" cy="334963"/>
          </a:xfrm>
        </p:grpSpPr>
        <p:sp>
          <p:nvSpPr>
            <p:cNvPr id="71" name="Freeform 170"/>
            <p:cNvSpPr>
              <a:spLocks noEditPoints="1"/>
            </p:cNvSpPr>
            <p:nvPr/>
          </p:nvSpPr>
          <p:spPr bwMode="auto">
            <a:xfrm>
              <a:off x="1647826" y="5969000"/>
              <a:ext cx="106363" cy="133350"/>
            </a:xfrm>
            <a:custGeom>
              <a:avLst/>
              <a:gdLst>
                <a:gd name="T0" fmla="*/ 616 w 1060"/>
                <a:gd name="T1" fmla="*/ 0 h 1310"/>
                <a:gd name="T2" fmla="*/ 909 w 1060"/>
                <a:gd name="T3" fmla="*/ 92 h 1310"/>
                <a:gd name="T4" fmla="*/ 1014 w 1060"/>
                <a:gd name="T5" fmla="*/ 343 h 1310"/>
                <a:gd name="T6" fmla="*/ 960 w 1060"/>
                <a:gd name="T7" fmla="*/ 552 h 1310"/>
                <a:gd name="T8" fmla="*/ 787 w 1060"/>
                <a:gd name="T9" fmla="*/ 675 h 1310"/>
                <a:gd name="T10" fmla="*/ 787 w 1060"/>
                <a:gd name="T11" fmla="*/ 679 h 1310"/>
                <a:gd name="T12" fmla="*/ 880 w 1060"/>
                <a:gd name="T13" fmla="*/ 715 h 1310"/>
                <a:gd name="T14" fmla="*/ 936 w 1060"/>
                <a:gd name="T15" fmla="*/ 777 h 1310"/>
                <a:gd name="T16" fmla="*/ 968 w 1060"/>
                <a:gd name="T17" fmla="*/ 857 h 1310"/>
                <a:gd name="T18" fmla="*/ 983 w 1060"/>
                <a:gd name="T19" fmla="*/ 948 h 1310"/>
                <a:gd name="T20" fmla="*/ 989 w 1060"/>
                <a:gd name="T21" fmla="*/ 1046 h 1310"/>
                <a:gd name="T22" fmla="*/ 998 w 1060"/>
                <a:gd name="T23" fmla="*/ 1143 h 1310"/>
                <a:gd name="T24" fmla="*/ 1019 w 1060"/>
                <a:gd name="T25" fmla="*/ 1234 h 1310"/>
                <a:gd name="T26" fmla="*/ 1060 w 1060"/>
                <a:gd name="T27" fmla="*/ 1310 h 1310"/>
                <a:gd name="T28" fmla="*/ 866 w 1060"/>
                <a:gd name="T29" fmla="*/ 1310 h 1310"/>
                <a:gd name="T30" fmla="*/ 841 w 1060"/>
                <a:gd name="T31" fmla="*/ 1255 h 1310"/>
                <a:gd name="T32" fmla="*/ 833 w 1060"/>
                <a:gd name="T33" fmla="*/ 1177 h 1310"/>
                <a:gd name="T34" fmla="*/ 829 w 1060"/>
                <a:gd name="T35" fmla="*/ 1084 h 1310"/>
                <a:gd name="T36" fmla="*/ 818 w 1060"/>
                <a:gd name="T37" fmla="*/ 987 h 1310"/>
                <a:gd name="T38" fmla="*/ 800 w 1060"/>
                <a:gd name="T39" fmla="*/ 896 h 1310"/>
                <a:gd name="T40" fmla="*/ 765 w 1060"/>
                <a:gd name="T41" fmla="*/ 821 h 1310"/>
                <a:gd name="T42" fmla="*/ 703 w 1060"/>
                <a:gd name="T43" fmla="*/ 770 h 1310"/>
                <a:gd name="T44" fmla="*/ 600 w 1060"/>
                <a:gd name="T45" fmla="*/ 750 h 1310"/>
                <a:gd name="T46" fmla="*/ 174 w 1060"/>
                <a:gd name="T47" fmla="*/ 750 h 1310"/>
                <a:gd name="T48" fmla="*/ 174 w 1060"/>
                <a:gd name="T49" fmla="*/ 1310 h 1310"/>
                <a:gd name="T50" fmla="*/ 0 w 1060"/>
                <a:gd name="T51" fmla="*/ 1310 h 1310"/>
                <a:gd name="T52" fmla="*/ 0 w 1060"/>
                <a:gd name="T53" fmla="*/ 0 h 1310"/>
                <a:gd name="T54" fmla="*/ 616 w 1060"/>
                <a:gd name="T55" fmla="*/ 0 h 1310"/>
                <a:gd name="T56" fmla="*/ 653 w 1060"/>
                <a:gd name="T57" fmla="*/ 594 h 1310"/>
                <a:gd name="T58" fmla="*/ 749 w 1060"/>
                <a:gd name="T59" fmla="*/ 559 h 1310"/>
                <a:gd name="T60" fmla="*/ 815 w 1060"/>
                <a:gd name="T61" fmla="*/ 487 h 1310"/>
                <a:gd name="T62" fmla="*/ 840 w 1060"/>
                <a:gd name="T63" fmla="*/ 371 h 1310"/>
                <a:gd name="T64" fmla="*/ 785 w 1060"/>
                <a:gd name="T65" fmla="*/ 209 h 1310"/>
                <a:gd name="T66" fmla="*/ 607 w 1060"/>
                <a:gd name="T67" fmla="*/ 147 h 1310"/>
                <a:gd name="T68" fmla="*/ 174 w 1060"/>
                <a:gd name="T69" fmla="*/ 147 h 1310"/>
                <a:gd name="T70" fmla="*/ 174 w 1060"/>
                <a:gd name="T71" fmla="*/ 604 h 1310"/>
                <a:gd name="T72" fmla="*/ 537 w 1060"/>
                <a:gd name="T73" fmla="*/ 604 h 1310"/>
                <a:gd name="T74" fmla="*/ 653 w 1060"/>
                <a:gd name="T75" fmla="*/ 594 h 1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060" h="1310">
                  <a:moveTo>
                    <a:pt x="616" y="0"/>
                  </a:moveTo>
                  <a:cubicBezTo>
                    <a:pt x="741" y="0"/>
                    <a:pt x="839" y="31"/>
                    <a:pt x="909" y="92"/>
                  </a:cubicBezTo>
                  <a:cubicBezTo>
                    <a:pt x="979" y="153"/>
                    <a:pt x="1014" y="237"/>
                    <a:pt x="1014" y="343"/>
                  </a:cubicBezTo>
                  <a:cubicBezTo>
                    <a:pt x="1014" y="423"/>
                    <a:pt x="996" y="492"/>
                    <a:pt x="960" y="552"/>
                  </a:cubicBezTo>
                  <a:cubicBezTo>
                    <a:pt x="924" y="612"/>
                    <a:pt x="866" y="653"/>
                    <a:pt x="787" y="675"/>
                  </a:cubicBezTo>
                  <a:cubicBezTo>
                    <a:pt x="787" y="679"/>
                    <a:pt x="787" y="679"/>
                    <a:pt x="787" y="679"/>
                  </a:cubicBezTo>
                  <a:cubicBezTo>
                    <a:pt x="825" y="686"/>
                    <a:pt x="856" y="698"/>
                    <a:pt x="880" y="715"/>
                  </a:cubicBezTo>
                  <a:cubicBezTo>
                    <a:pt x="903" y="733"/>
                    <a:pt x="922" y="753"/>
                    <a:pt x="936" y="777"/>
                  </a:cubicBezTo>
                  <a:cubicBezTo>
                    <a:pt x="951" y="801"/>
                    <a:pt x="961" y="827"/>
                    <a:pt x="968" y="857"/>
                  </a:cubicBezTo>
                  <a:cubicBezTo>
                    <a:pt x="974" y="886"/>
                    <a:pt x="980" y="917"/>
                    <a:pt x="983" y="948"/>
                  </a:cubicBezTo>
                  <a:cubicBezTo>
                    <a:pt x="986" y="980"/>
                    <a:pt x="988" y="1013"/>
                    <a:pt x="989" y="1046"/>
                  </a:cubicBezTo>
                  <a:cubicBezTo>
                    <a:pt x="990" y="1079"/>
                    <a:pt x="993" y="1111"/>
                    <a:pt x="998" y="1143"/>
                  </a:cubicBezTo>
                  <a:cubicBezTo>
                    <a:pt x="1003" y="1175"/>
                    <a:pt x="1010" y="1205"/>
                    <a:pt x="1019" y="1234"/>
                  </a:cubicBezTo>
                  <a:cubicBezTo>
                    <a:pt x="1028" y="1262"/>
                    <a:pt x="1042" y="1288"/>
                    <a:pt x="1060" y="1310"/>
                  </a:cubicBezTo>
                  <a:cubicBezTo>
                    <a:pt x="866" y="1310"/>
                    <a:pt x="866" y="1310"/>
                    <a:pt x="866" y="1310"/>
                  </a:cubicBezTo>
                  <a:cubicBezTo>
                    <a:pt x="854" y="1296"/>
                    <a:pt x="845" y="1278"/>
                    <a:pt x="841" y="1255"/>
                  </a:cubicBezTo>
                  <a:cubicBezTo>
                    <a:pt x="837" y="1232"/>
                    <a:pt x="834" y="1206"/>
                    <a:pt x="833" y="1177"/>
                  </a:cubicBezTo>
                  <a:cubicBezTo>
                    <a:pt x="832" y="1148"/>
                    <a:pt x="830" y="1117"/>
                    <a:pt x="829" y="1084"/>
                  </a:cubicBezTo>
                  <a:cubicBezTo>
                    <a:pt x="828" y="1051"/>
                    <a:pt x="824" y="1019"/>
                    <a:pt x="818" y="987"/>
                  </a:cubicBezTo>
                  <a:cubicBezTo>
                    <a:pt x="813" y="955"/>
                    <a:pt x="807" y="925"/>
                    <a:pt x="800" y="896"/>
                  </a:cubicBezTo>
                  <a:cubicBezTo>
                    <a:pt x="792" y="867"/>
                    <a:pt x="781" y="842"/>
                    <a:pt x="765" y="821"/>
                  </a:cubicBezTo>
                  <a:cubicBezTo>
                    <a:pt x="749" y="800"/>
                    <a:pt x="728" y="782"/>
                    <a:pt x="703" y="770"/>
                  </a:cubicBezTo>
                  <a:cubicBezTo>
                    <a:pt x="677" y="757"/>
                    <a:pt x="643" y="750"/>
                    <a:pt x="600" y="750"/>
                  </a:cubicBezTo>
                  <a:cubicBezTo>
                    <a:pt x="174" y="750"/>
                    <a:pt x="174" y="750"/>
                    <a:pt x="174" y="750"/>
                  </a:cubicBezTo>
                  <a:cubicBezTo>
                    <a:pt x="174" y="1310"/>
                    <a:pt x="174" y="1310"/>
                    <a:pt x="174" y="1310"/>
                  </a:cubicBezTo>
                  <a:cubicBezTo>
                    <a:pt x="0" y="1310"/>
                    <a:pt x="0" y="1310"/>
                    <a:pt x="0" y="131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616" y="0"/>
                  </a:lnTo>
                  <a:close/>
                  <a:moveTo>
                    <a:pt x="653" y="594"/>
                  </a:moveTo>
                  <a:cubicBezTo>
                    <a:pt x="690" y="588"/>
                    <a:pt x="722" y="576"/>
                    <a:pt x="749" y="559"/>
                  </a:cubicBezTo>
                  <a:cubicBezTo>
                    <a:pt x="777" y="541"/>
                    <a:pt x="799" y="517"/>
                    <a:pt x="815" y="487"/>
                  </a:cubicBezTo>
                  <a:cubicBezTo>
                    <a:pt x="832" y="457"/>
                    <a:pt x="840" y="418"/>
                    <a:pt x="840" y="371"/>
                  </a:cubicBezTo>
                  <a:cubicBezTo>
                    <a:pt x="840" y="305"/>
                    <a:pt x="822" y="251"/>
                    <a:pt x="785" y="209"/>
                  </a:cubicBezTo>
                  <a:cubicBezTo>
                    <a:pt x="748" y="168"/>
                    <a:pt x="689" y="147"/>
                    <a:pt x="607" y="147"/>
                  </a:cubicBezTo>
                  <a:cubicBezTo>
                    <a:pt x="174" y="147"/>
                    <a:pt x="174" y="147"/>
                    <a:pt x="174" y="147"/>
                  </a:cubicBezTo>
                  <a:cubicBezTo>
                    <a:pt x="174" y="604"/>
                    <a:pt x="174" y="604"/>
                    <a:pt x="174" y="604"/>
                  </a:cubicBezTo>
                  <a:cubicBezTo>
                    <a:pt x="537" y="604"/>
                    <a:pt x="537" y="604"/>
                    <a:pt x="537" y="604"/>
                  </a:cubicBezTo>
                  <a:cubicBezTo>
                    <a:pt x="578" y="604"/>
                    <a:pt x="616" y="600"/>
                    <a:pt x="653" y="594"/>
                  </a:cubicBezTo>
                  <a:close/>
                </a:path>
              </a:pathLst>
            </a:custGeom>
            <a:solidFill>
              <a:srgbClr val="F290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2" name="Freeform 171"/>
            <p:cNvSpPr>
              <a:spLocks noEditPoints="1"/>
            </p:cNvSpPr>
            <p:nvPr/>
          </p:nvSpPr>
          <p:spPr bwMode="auto">
            <a:xfrm>
              <a:off x="1765301" y="6003925"/>
              <a:ext cx="88900" cy="100013"/>
            </a:xfrm>
            <a:custGeom>
              <a:avLst/>
              <a:gdLst>
                <a:gd name="T0" fmla="*/ 723 w 878"/>
                <a:gd name="T1" fmla="*/ 910 h 991"/>
                <a:gd name="T2" fmla="*/ 455 w 878"/>
                <a:gd name="T3" fmla="*/ 991 h 991"/>
                <a:gd name="T4" fmla="*/ 258 w 878"/>
                <a:gd name="T5" fmla="*/ 954 h 991"/>
                <a:gd name="T6" fmla="*/ 118 w 878"/>
                <a:gd name="T7" fmla="*/ 852 h 991"/>
                <a:gd name="T8" fmla="*/ 32 w 878"/>
                <a:gd name="T9" fmla="*/ 694 h 991"/>
                <a:gd name="T10" fmla="*/ 0 w 878"/>
                <a:gd name="T11" fmla="*/ 494 h 991"/>
                <a:gd name="T12" fmla="*/ 33 w 878"/>
                <a:gd name="T13" fmla="*/ 296 h 991"/>
                <a:gd name="T14" fmla="*/ 126 w 878"/>
                <a:gd name="T15" fmla="*/ 140 h 991"/>
                <a:gd name="T16" fmla="*/ 267 w 878"/>
                <a:gd name="T17" fmla="*/ 37 h 991"/>
                <a:gd name="T18" fmla="*/ 446 w 878"/>
                <a:gd name="T19" fmla="*/ 0 h 991"/>
                <a:gd name="T20" fmla="*/ 656 w 878"/>
                <a:gd name="T21" fmla="*/ 53 h 991"/>
                <a:gd name="T22" fmla="*/ 790 w 878"/>
                <a:gd name="T23" fmla="*/ 186 h 991"/>
                <a:gd name="T24" fmla="*/ 860 w 878"/>
                <a:gd name="T25" fmla="*/ 362 h 991"/>
                <a:gd name="T26" fmla="*/ 875 w 878"/>
                <a:gd name="T27" fmla="*/ 543 h 991"/>
                <a:gd name="T28" fmla="*/ 165 w 878"/>
                <a:gd name="T29" fmla="*/ 543 h 991"/>
                <a:gd name="T30" fmla="*/ 180 w 878"/>
                <a:gd name="T31" fmla="*/ 662 h 991"/>
                <a:gd name="T32" fmla="*/ 233 w 878"/>
                <a:gd name="T33" fmla="*/ 761 h 991"/>
                <a:gd name="T34" fmla="*/ 327 w 878"/>
                <a:gd name="T35" fmla="*/ 830 h 991"/>
                <a:gd name="T36" fmla="*/ 461 w 878"/>
                <a:gd name="T37" fmla="*/ 855 h 991"/>
                <a:gd name="T38" fmla="*/ 623 w 878"/>
                <a:gd name="T39" fmla="*/ 809 h 991"/>
                <a:gd name="T40" fmla="*/ 707 w 878"/>
                <a:gd name="T41" fmla="*/ 670 h 991"/>
                <a:gd name="T42" fmla="*/ 861 w 878"/>
                <a:gd name="T43" fmla="*/ 670 h 991"/>
                <a:gd name="T44" fmla="*/ 723 w 878"/>
                <a:gd name="T45" fmla="*/ 910 h 991"/>
                <a:gd name="T46" fmla="*/ 685 w 878"/>
                <a:gd name="T47" fmla="*/ 301 h 991"/>
                <a:gd name="T48" fmla="*/ 629 w 878"/>
                <a:gd name="T49" fmla="*/ 216 h 991"/>
                <a:gd name="T50" fmla="*/ 544 w 878"/>
                <a:gd name="T51" fmla="*/ 159 h 991"/>
                <a:gd name="T52" fmla="*/ 437 w 878"/>
                <a:gd name="T53" fmla="*/ 138 h 991"/>
                <a:gd name="T54" fmla="*/ 328 w 878"/>
                <a:gd name="T55" fmla="*/ 159 h 991"/>
                <a:gd name="T56" fmla="*/ 244 w 878"/>
                <a:gd name="T57" fmla="*/ 217 h 991"/>
                <a:gd name="T58" fmla="*/ 189 w 878"/>
                <a:gd name="T59" fmla="*/ 302 h 991"/>
                <a:gd name="T60" fmla="*/ 165 w 878"/>
                <a:gd name="T61" fmla="*/ 406 h 991"/>
                <a:gd name="T62" fmla="*/ 710 w 878"/>
                <a:gd name="T63" fmla="*/ 406 h 991"/>
                <a:gd name="T64" fmla="*/ 685 w 878"/>
                <a:gd name="T65" fmla="*/ 301 h 9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78" h="991">
                  <a:moveTo>
                    <a:pt x="723" y="910"/>
                  </a:moveTo>
                  <a:cubicBezTo>
                    <a:pt x="652" y="964"/>
                    <a:pt x="563" y="991"/>
                    <a:pt x="455" y="991"/>
                  </a:cubicBezTo>
                  <a:cubicBezTo>
                    <a:pt x="379" y="991"/>
                    <a:pt x="314" y="979"/>
                    <a:pt x="258" y="954"/>
                  </a:cubicBezTo>
                  <a:cubicBezTo>
                    <a:pt x="202" y="930"/>
                    <a:pt x="156" y="896"/>
                    <a:pt x="118" y="852"/>
                  </a:cubicBezTo>
                  <a:cubicBezTo>
                    <a:pt x="80" y="808"/>
                    <a:pt x="51" y="755"/>
                    <a:pt x="32" y="694"/>
                  </a:cubicBezTo>
                  <a:cubicBezTo>
                    <a:pt x="13" y="633"/>
                    <a:pt x="3" y="566"/>
                    <a:pt x="0" y="494"/>
                  </a:cubicBezTo>
                  <a:cubicBezTo>
                    <a:pt x="0" y="422"/>
                    <a:pt x="11" y="356"/>
                    <a:pt x="33" y="296"/>
                  </a:cubicBezTo>
                  <a:cubicBezTo>
                    <a:pt x="55" y="236"/>
                    <a:pt x="86" y="184"/>
                    <a:pt x="126" y="140"/>
                  </a:cubicBezTo>
                  <a:cubicBezTo>
                    <a:pt x="166" y="96"/>
                    <a:pt x="213" y="62"/>
                    <a:pt x="267" y="37"/>
                  </a:cubicBezTo>
                  <a:cubicBezTo>
                    <a:pt x="322" y="13"/>
                    <a:pt x="381" y="0"/>
                    <a:pt x="446" y="0"/>
                  </a:cubicBezTo>
                  <a:cubicBezTo>
                    <a:pt x="530" y="0"/>
                    <a:pt x="600" y="18"/>
                    <a:pt x="656" y="53"/>
                  </a:cubicBezTo>
                  <a:cubicBezTo>
                    <a:pt x="712" y="88"/>
                    <a:pt x="756" y="132"/>
                    <a:pt x="790" y="186"/>
                  </a:cubicBezTo>
                  <a:cubicBezTo>
                    <a:pt x="824" y="239"/>
                    <a:pt x="847" y="298"/>
                    <a:pt x="860" y="362"/>
                  </a:cubicBezTo>
                  <a:cubicBezTo>
                    <a:pt x="873" y="425"/>
                    <a:pt x="878" y="486"/>
                    <a:pt x="875" y="543"/>
                  </a:cubicBezTo>
                  <a:cubicBezTo>
                    <a:pt x="165" y="543"/>
                    <a:pt x="165" y="543"/>
                    <a:pt x="165" y="543"/>
                  </a:cubicBezTo>
                  <a:cubicBezTo>
                    <a:pt x="164" y="585"/>
                    <a:pt x="169" y="624"/>
                    <a:pt x="180" y="662"/>
                  </a:cubicBezTo>
                  <a:cubicBezTo>
                    <a:pt x="191" y="699"/>
                    <a:pt x="209" y="732"/>
                    <a:pt x="233" y="761"/>
                  </a:cubicBezTo>
                  <a:cubicBezTo>
                    <a:pt x="258" y="790"/>
                    <a:pt x="289" y="812"/>
                    <a:pt x="327" y="830"/>
                  </a:cubicBezTo>
                  <a:cubicBezTo>
                    <a:pt x="365" y="847"/>
                    <a:pt x="409" y="855"/>
                    <a:pt x="461" y="855"/>
                  </a:cubicBezTo>
                  <a:cubicBezTo>
                    <a:pt x="527" y="855"/>
                    <a:pt x="581" y="840"/>
                    <a:pt x="623" y="809"/>
                  </a:cubicBezTo>
                  <a:cubicBezTo>
                    <a:pt x="665" y="779"/>
                    <a:pt x="693" y="732"/>
                    <a:pt x="707" y="670"/>
                  </a:cubicBezTo>
                  <a:cubicBezTo>
                    <a:pt x="861" y="670"/>
                    <a:pt x="861" y="670"/>
                    <a:pt x="861" y="670"/>
                  </a:cubicBezTo>
                  <a:cubicBezTo>
                    <a:pt x="840" y="776"/>
                    <a:pt x="794" y="856"/>
                    <a:pt x="723" y="910"/>
                  </a:cubicBezTo>
                  <a:close/>
                  <a:moveTo>
                    <a:pt x="685" y="301"/>
                  </a:moveTo>
                  <a:cubicBezTo>
                    <a:pt x="671" y="268"/>
                    <a:pt x="652" y="240"/>
                    <a:pt x="629" y="216"/>
                  </a:cubicBezTo>
                  <a:cubicBezTo>
                    <a:pt x="605" y="192"/>
                    <a:pt x="577" y="173"/>
                    <a:pt x="544" y="159"/>
                  </a:cubicBezTo>
                  <a:cubicBezTo>
                    <a:pt x="512" y="145"/>
                    <a:pt x="476" y="138"/>
                    <a:pt x="437" y="138"/>
                  </a:cubicBezTo>
                  <a:cubicBezTo>
                    <a:pt x="396" y="138"/>
                    <a:pt x="360" y="145"/>
                    <a:pt x="328" y="159"/>
                  </a:cubicBezTo>
                  <a:cubicBezTo>
                    <a:pt x="295" y="173"/>
                    <a:pt x="267" y="192"/>
                    <a:pt x="244" y="217"/>
                  </a:cubicBezTo>
                  <a:cubicBezTo>
                    <a:pt x="221" y="241"/>
                    <a:pt x="203" y="270"/>
                    <a:pt x="189" y="302"/>
                  </a:cubicBezTo>
                  <a:cubicBezTo>
                    <a:pt x="176" y="335"/>
                    <a:pt x="168" y="369"/>
                    <a:pt x="165" y="406"/>
                  </a:cubicBezTo>
                  <a:cubicBezTo>
                    <a:pt x="710" y="406"/>
                    <a:pt x="710" y="406"/>
                    <a:pt x="710" y="406"/>
                  </a:cubicBezTo>
                  <a:cubicBezTo>
                    <a:pt x="708" y="369"/>
                    <a:pt x="699" y="334"/>
                    <a:pt x="685" y="301"/>
                  </a:cubicBezTo>
                  <a:close/>
                </a:path>
              </a:pathLst>
            </a:custGeom>
            <a:solidFill>
              <a:srgbClr val="F290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3" name="Freeform 172"/>
            <p:cNvSpPr>
              <a:spLocks noEditPoints="1"/>
            </p:cNvSpPr>
            <p:nvPr/>
          </p:nvSpPr>
          <p:spPr bwMode="auto">
            <a:xfrm>
              <a:off x="1865313" y="6003925"/>
              <a:ext cx="88900" cy="100013"/>
            </a:xfrm>
            <a:custGeom>
              <a:avLst/>
              <a:gdLst>
                <a:gd name="T0" fmla="*/ 779 w 891"/>
                <a:gd name="T1" fmla="*/ 991 h 991"/>
                <a:gd name="T2" fmla="*/ 683 w 891"/>
                <a:gd name="T3" fmla="*/ 957 h 991"/>
                <a:gd name="T4" fmla="*/ 647 w 891"/>
                <a:gd name="T5" fmla="*/ 846 h 991"/>
                <a:gd name="T6" fmla="*/ 498 w 891"/>
                <a:gd name="T7" fmla="*/ 957 h 991"/>
                <a:gd name="T8" fmla="*/ 314 w 891"/>
                <a:gd name="T9" fmla="*/ 991 h 991"/>
                <a:gd name="T10" fmla="*/ 192 w 891"/>
                <a:gd name="T11" fmla="*/ 977 h 991"/>
                <a:gd name="T12" fmla="*/ 92 w 891"/>
                <a:gd name="T13" fmla="*/ 931 h 991"/>
                <a:gd name="T14" fmla="*/ 25 w 891"/>
                <a:gd name="T15" fmla="*/ 849 h 991"/>
                <a:gd name="T16" fmla="*/ 0 w 891"/>
                <a:gd name="T17" fmla="*/ 727 h 991"/>
                <a:gd name="T18" fmla="*/ 27 w 891"/>
                <a:gd name="T19" fmla="*/ 595 h 991"/>
                <a:gd name="T20" fmla="*/ 100 w 891"/>
                <a:gd name="T21" fmla="*/ 511 h 991"/>
                <a:gd name="T22" fmla="*/ 203 w 891"/>
                <a:gd name="T23" fmla="*/ 463 h 991"/>
                <a:gd name="T24" fmla="*/ 321 w 891"/>
                <a:gd name="T25" fmla="*/ 435 h 991"/>
                <a:gd name="T26" fmla="*/ 443 w 891"/>
                <a:gd name="T27" fmla="*/ 416 h 991"/>
                <a:gd name="T28" fmla="*/ 545 w 891"/>
                <a:gd name="T29" fmla="*/ 398 h 991"/>
                <a:gd name="T30" fmla="*/ 614 w 891"/>
                <a:gd name="T31" fmla="*/ 363 h 991"/>
                <a:gd name="T32" fmla="*/ 640 w 891"/>
                <a:gd name="T33" fmla="*/ 296 h 991"/>
                <a:gd name="T34" fmla="*/ 621 w 891"/>
                <a:gd name="T35" fmla="*/ 213 h 991"/>
                <a:gd name="T36" fmla="*/ 571 w 891"/>
                <a:gd name="T37" fmla="*/ 165 h 991"/>
                <a:gd name="T38" fmla="*/ 503 w 891"/>
                <a:gd name="T39" fmla="*/ 143 h 991"/>
                <a:gd name="T40" fmla="*/ 429 w 891"/>
                <a:gd name="T41" fmla="*/ 138 h 991"/>
                <a:gd name="T42" fmla="*/ 264 w 891"/>
                <a:gd name="T43" fmla="*/ 176 h 991"/>
                <a:gd name="T44" fmla="*/ 192 w 891"/>
                <a:gd name="T45" fmla="*/ 318 h 991"/>
                <a:gd name="T46" fmla="*/ 37 w 891"/>
                <a:gd name="T47" fmla="*/ 318 h 991"/>
                <a:gd name="T48" fmla="*/ 73 w 891"/>
                <a:gd name="T49" fmla="*/ 169 h 991"/>
                <a:gd name="T50" fmla="*/ 161 w 891"/>
                <a:gd name="T51" fmla="*/ 71 h 991"/>
                <a:gd name="T52" fmla="*/ 288 w 891"/>
                <a:gd name="T53" fmla="*/ 17 h 991"/>
                <a:gd name="T54" fmla="*/ 438 w 891"/>
                <a:gd name="T55" fmla="*/ 0 h 991"/>
                <a:gd name="T56" fmla="*/ 566 w 891"/>
                <a:gd name="T57" fmla="*/ 10 h 991"/>
                <a:gd name="T58" fmla="*/ 680 w 891"/>
                <a:gd name="T59" fmla="*/ 47 h 991"/>
                <a:gd name="T60" fmla="*/ 763 w 891"/>
                <a:gd name="T61" fmla="*/ 127 h 991"/>
                <a:gd name="T62" fmla="*/ 794 w 891"/>
                <a:gd name="T63" fmla="*/ 261 h 991"/>
                <a:gd name="T64" fmla="*/ 794 w 891"/>
                <a:gd name="T65" fmla="*/ 749 h 991"/>
                <a:gd name="T66" fmla="*/ 801 w 891"/>
                <a:gd name="T67" fmla="*/ 830 h 991"/>
                <a:gd name="T68" fmla="*/ 844 w 891"/>
                <a:gd name="T69" fmla="*/ 855 h 991"/>
                <a:gd name="T70" fmla="*/ 891 w 891"/>
                <a:gd name="T71" fmla="*/ 846 h 991"/>
                <a:gd name="T72" fmla="*/ 891 w 891"/>
                <a:gd name="T73" fmla="*/ 967 h 991"/>
                <a:gd name="T74" fmla="*/ 779 w 891"/>
                <a:gd name="T75" fmla="*/ 991 h 991"/>
                <a:gd name="T76" fmla="*/ 561 w 891"/>
                <a:gd name="T77" fmla="*/ 513 h 991"/>
                <a:gd name="T78" fmla="*/ 461 w 891"/>
                <a:gd name="T79" fmla="*/ 530 h 991"/>
                <a:gd name="T80" fmla="*/ 356 w 891"/>
                <a:gd name="T81" fmla="*/ 544 h 991"/>
                <a:gd name="T82" fmla="*/ 260 w 891"/>
                <a:gd name="T83" fmla="*/ 571 h 991"/>
                <a:gd name="T84" fmla="*/ 192 w 891"/>
                <a:gd name="T85" fmla="*/ 623 h 991"/>
                <a:gd name="T86" fmla="*/ 165 w 891"/>
                <a:gd name="T87" fmla="*/ 716 h 991"/>
                <a:gd name="T88" fmla="*/ 181 w 891"/>
                <a:gd name="T89" fmla="*/ 781 h 991"/>
                <a:gd name="T90" fmla="*/ 221 w 891"/>
                <a:gd name="T91" fmla="*/ 824 h 991"/>
                <a:gd name="T92" fmla="*/ 280 w 891"/>
                <a:gd name="T93" fmla="*/ 848 h 991"/>
                <a:gd name="T94" fmla="*/ 348 w 891"/>
                <a:gd name="T95" fmla="*/ 855 h 991"/>
                <a:gd name="T96" fmla="*/ 480 w 891"/>
                <a:gd name="T97" fmla="*/ 834 h 991"/>
                <a:gd name="T98" fmla="*/ 570 w 891"/>
                <a:gd name="T99" fmla="*/ 781 h 991"/>
                <a:gd name="T100" fmla="*/ 622 w 891"/>
                <a:gd name="T101" fmla="*/ 711 h 991"/>
                <a:gd name="T102" fmla="*/ 638 w 891"/>
                <a:gd name="T103" fmla="*/ 641 h 991"/>
                <a:gd name="T104" fmla="*/ 638 w 891"/>
                <a:gd name="T105" fmla="*/ 481 h 991"/>
                <a:gd name="T106" fmla="*/ 561 w 891"/>
                <a:gd name="T107" fmla="*/ 513 h 9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891" h="991">
                  <a:moveTo>
                    <a:pt x="779" y="991"/>
                  </a:moveTo>
                  <a:cubicBezTo>
                    <a:pt x="739" y="991"/>
                    <a:pt x="707" y="980"/>
                    <a:pt x="683" y="957"/>
                  </a:cubicBezTo>
                  <a:cubicBezTo>
                    <a:pt x="659" y="934"/>
                    <a:pt x="647" y="897"/>
                    <a:pt x="647" y="846"/>
                  </a:cubicBezTo>
                  <a:cubicBezTo>
                    <a:pt x="605" y="897"/>
                    <a:pt x="555" y="934"/>
                    <a:pt x="498" y="957"/>
                  </a:cubicBezTo>
                  <a:cubicBezTo>
                    <a:pt x="441" y="980"/>
                    <a:pt x="380" y="991"/>
                    <a:pt x="314" y="991"/>
                  </a:cubicBezTo>
                  <a:cubicBezTo>
                    <a:pt x="271" y="991"/>
                    <a:pt x="230" y="986"/>
                    <a:pt x="192" y="977"/>
                  </a:cubicBezTo>
                  <a:cubicBezTo>
                    <a:pt x="155" y="968"/>
                    <a:pt x="121" y="953"/>
                    <a:pt x="92" y="931"/>
                  </a:cubicBezTo>
                  <a:cubicBezTo>
                    <a:pt x="64" y="910"/>
                    <a:pt x="41" y="882"/>
                    <a:pt x="25" y="849"/>
                  </a:cubicBezTo>
                  <a:cubicBezTo>
                    <a:pt x="8" y="815"/>
                    <a:pt x="0" y="775"/>
                    <a:pt x="0" y="727"/>
                  </a:cubicBezTo>
                  <a:cubicBezTo>
                    <a:pt x="0" y="673"/>
                    <a:pt x="9" y="629"/>
                    <a:pt x="27" y="595"/>
                  </a:cubicBezTo>
                  <a:cubicBezTo>
                    <a:pt x="46" y="561"/>
                    <a:pt x="70" y="533"/>
                    <a:pt x="100" y="511"/>
                  </a:cubicBezTo>
                  <a:cubicBezTo>
                    <a:pt x="130" y="490"/>
                    <a:pt x="164" y="474"/>
                    <a:pt x="203" y="463"/>
                  </a:cubicBezTo>
                  <a:cubicBezTo>
                    <a:pt x="241" y="452"/>
                    <a:pt x="281" y="442"/>
                    <a:pt x="321" y="435"/>
                  </a:cubicBezTo>
                  <a:cubicBezTo>
                    <a:pt x="364" y="427"/>
                    <a:pt x="404" y="420"/>
                    <a:pt x="443" y="416"/>
                  </a:cubicBezTo>
                  <a:cubicBezTo>
                    <a:pt x="481" y="412"/>
                    <a:pt x="515" y="406"/>
                    <a:pt x="545" y="398"/>
                  </a:cubicBezTo>
                  <a:cubicBezTo>
                    <a:pt x="574" y="390"/>
                    <a:pt x="597" y="378"/>
                    <a:pt x="614" y="363"/>
                  </a:cubicBezTo>
                  <a:cubicBezTo>
                    <a:pt x="632" y="347"/>
                    <a:pt x="640" y="325"/>
                    <a:pt x="640" y="296"/>
                  </a:cubicBezTo>
                  <a:cubicBezTo>
                    <a:pt x="640" y="261"/>
                    <a:pt x="634" y="234"/>
                    <a:pt x="621" y="213"/>
                  </a:cubicBezTo>
                  <a:cubicBezTo>
                    <a:pt x="608" y="192"/>
                    <a:pt x="591" y="176"/>
                    <a:pt x="571" y="165"/>
                  </a:cubicBezTo>
                  <a:cubicBezTo>
                    <a:pt x="551" y="154"/>
                    <a:pt x="528" y="147"/>
                    <a:pt x="503" y="143"/>
                  </a:cubicBezTo>
                  <a:cubicBezTo>
                    <a:pt x="478" y="140"/>
                    <a:pt x="454" y="138"/>
                    <a:pt x="429" y="138"/>
                  </a:cubicBezTo>
                  <a:cubicBezTo>
                    <a:pt x="363" y="138"/>
                    <a:pt x="308" y="151"/>
                    <a:pt x="264" y="176"/>
                  </a:cubicBezTo>
                  <a:cubicBezTo>
                    <a:pt x="220" y="201"/>
                    <a:pt x="196" y="248"/>
                    <a:pt x="192" y="318"/>
                  </a:cubicBezTo>
                  <a:cubicBezTo>
                    <a:pt x="37" y="318"/>
                    <a:pt x="37" y="318"/>
                    <a:pt x="37" y="318"/>
                  </a:cubicBezTo>
                  <a:cubicBezTo>
                    <a:pt x="39" y="259"/>
                    <a:pt x="51" y="210"/>
                    <a:pt x="73" y="169"/>
                  </a:cubicBezTo>
                  <a:cubicBezTo>
                    <a:pt x="95" y="129"/>
                    <a:pt x="125" y="96"/>
                    <a:pt x="161" y="71"/>
                  </a:cubicBezTo>
                  <a:cubicBezTo>
                    <a:pt x="198" y="46"/>
                    <a:pt x="240" y="28"/>
                    <a:pt x="288" y="17"/>
                  </a:cubicBezTo>
                  <a:cubicBezTo>
                    <a:pt x="336" y="6"/>
                    <a:pt x="386" y="0"/>
                    <a:pt x="438" y="0"/>
                  </a:cubicBezTo>
                  <a:cubicBezTo>
                    <a:pt x="481" y="0"/>
                    <a:pt x="524" y="3"/>
                    <a:pt x="566" y="10"/>
                  </a:cubicBezTo>
                  <a:cubicBezTo>
                    <a:pt x="608" y="16"/>
                    <a:pt x="646" y="28"/>
                    <a:pt x="680" y="47"/>
                  </a:cubicBezTo>
                  <a:cubicBezTo>
                    <a:pt x="715" y="66"/>
                    <a:pt x="742" y="93"/>
                    <a:pt x="763" y="127"/>
                  </a:cubicBezTo>
                  <a:cubicBezTo>
                    <a:pt x="784" y="161"/>
                    <a:pt x="794" y="206"/>
                    <a:pt x="794" y="261"/>
                  </a:cubicBezTo>
                  <a:cubicBezTo>
                    <a:pt x="794" y="749"/>
                    <a:pt x="794" y="749"/>
                    <a:pt x="794" y="749"/>
                  </a:cubicBezTo>
                  <a:cubicBezTo>
                    <a:pt x="794" y="786"/>
                    <a:pt x="796" y="812"/>
                    <a:pt x="801" y="830"/>
                  </a:cubicBezTo>
                  <a:cubicBezTo>
                    <a:pt x="805" y="847"/>
                    <a:pt x="819" y="855"/>
                    <a:pt x="844" y="855"/>
                  </a:cubicBezTo>
                  <a:cubicBezTo>
                    <a:pt x="857" y="855"/>
                    <a:pt x="873" y="852"/>
                    <a:pt x="891" y="846"/>
                  </a:cubicBezTo>
                  <a:cubicBezTo>
                    <a:pt x="891" y="967"/>
                    <a:pt x="891" y="967"/>
                    <a:pt x="891" y="967"/>
                  </a:cubicBezTo>
                  <a:cubicBezTo>
                    <a:pt x="864" y="983"/>
                    <a:pt x="827" y="991"/>
                    <a:pt x="779" y="991"/>
                  </a:cubicBezTo>
                  <a:close/>
                  <a:moveTo>
                    <a:pt x="561" y="513"/>
                  </a:moveTo>
                  <a:cubicBezTo>
                    <a:pt x="529" y="520"/>
                    <a:pt x="496" y="525"/>
                    <a:pt x="461" y="530"/>
                  </a:cubicBezTo>
                  <a:cubicBezTo>
                    <a:pt x="426" y="534"/>
                    <a:pt x="391" y="539"/>
                    <a:pt x="356" y="544"/>
                  </a:cubicBezTo>
                  <a:cubicBezTo>
                    <a:pt x="320" y="550"/>
                    <a:pt x="288" y="559"/>
                    <a:pt x="260" y="571"/>
                  </a:cubicBezTo>
                  <a:cubicBezTo>
                    <a:pt x="232" y="583"/>
                    <a:pt x="209" y="601"/>
                    <a:pt x="192" y="623"/>
                  </a:cubicBezTo>
                  <a:cubicBezTo>
                    <a:pt x="174" y="646"/>
                    <a:pt x="165" y="677"/>
                    <a:pt x="165" y="716"/>
                  </a:cubicBezTo>
                  <a:cubicBezTo>
                    <a:pt x="165" y="742"/>
                    <a:pt x="170" y="763"/>
                    <a:pt x="181" y="781"/>
                  </a:cubicBezTo>
                  <a:cubicBezTo>
                    <a:pt x="191" y="799"/>
                    <a:pt x="204" y="813"/>
                    <a:pt x="221" y="824"/>
                  </a:cubicBezTo>
                  <a:cubicBezTo>
                    <a:pt x="237" y="835"/>
                    <a:pt x="257" y="843"/>
                    <a:pt x="280" y="848"/>
                  </a:cubicBezTo>
                  <a:cubicBezTo>
                    <a:pt x="302" y="853"/>
                    <a:pt x="325" y="855"/>
                    <a:pt x="348" y="855"/>
                  </a:cubicBezTo>
                  <a:cubicBezTo>
                    <a:pt x="400" y="855"/>
                    <a:pt x="444" y="848"/>
                    <a:pt x="480" y="834"/>
                  </a:cubicBezTo>
                  <a:cubicBezTo>
                    <a:pt x="517" y="820"/>
                    <a:pt x="547" y="802"/>
                    <a:pt x="570" y="781"/>
                  </a:cubicBezTo>
                  <a:cubicBezTo>
                    <a:pt x="594" y="760"/>
                    <a:pt x="611" y="736"/>
                    <a:pt x="622" y="711"/>
                  </a:cubicBezTo>
                  <a:cubicBezTo>
                    <a:pt x="633" y="686"/>
                    <a:pt x="638" y="663"/>
                    <a:pt x="638" y="641"/>
                  </a:cubicBezTo>
                  <a:cubicBezTo>
                    <a:pt x="638" y="481"/>
                    <a:pt x="638" y="481"/>
                    <a:pt x="638" y="481"/>
                  </a:cubicBezTo>
                  <a:cubicBezTo>
                    <a:pt x="619" y="496"/>
                    <a:pt x="593" y="506"/>
                    <a:pt x="561" y="513"/>
                  </a:cubicBezTo>
                  <a:close/>
                </a:path>
              </a:pathLst>
            </a:custGeom>
            <a:solidFill>
              <a:srgbClr val="F290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4" name="Rectangle 173"/>
            <p:cNvSpPr>
              <a:spLocks noChangeArrowheads="1"/>
            </p:cNvSpPr>
            <p:nvPr/>
          </p:nvSpPr>
          <p:spPr bwMode="auto">
            <a:xfrm>
              <a:off x="1970088" y="5969000"/>
              <a:ext cx="15875" cy="133350"/>
            </a:xfrm>
            <a:prstGeom prst="rect">
              <a:avLst/>
            </a:prstGeom>
            <a:solidFill>
              <a:srgbClr val="F290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5" name="Rectangle 174"/>
            <p:cNvSpPr>
              <a:spLocks noChangeArrowheads="1"/>
            </p:cNvSpPr>
            <p:nvPr/>
          </p:nvSpPr>
          <p:spPr bwMode="auto">
            <a:xfrm>
              <a:off x="2006601" y="6042025"/>
              <a:ext cx="53975" cy="15875"/>
            </a:xfrm>
            <a:prstGeom prst="rect">
              <a:avLst/>
            </a:prstGeom>
            <a:solidFill>
              <a:srgbClr val="F290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6" name="Freeform 175"/>
            <p:cNvSpPr>
              <a:spLocks/>
            </p:cNvSpPr>
            <p:nvPr/>
          </p:nvSpPr>
          <p:spPr bwMode="auto">
            <a:xfrm>
              <a:off x="2071688" y="5976938"/>
              <a:ext cx="50800" cy="125413"/>
            </a:xfrm>
            <a:custGeom>
              <a:avLst/>
              <a:gdLst>
                <a:gd name="T0" fmla="*/ 506 w 506"/>
                <a:gd name="T1" fmla="*/ 284 h 1233"/>
                <a:gd name="T2" fmla="*/ 506 w 506"/>
                <a:gd name="T3" fmla="*/ 422 h 1233"/>
                <a:gd name="T4" fmla="*/ 317 w 506"/>
                <a:gd name="T5" fmla="*/ 422 h 1233"/>
                <a:gd name="T6" fmla="*/ 317 w 506"/>
                <a:gd name="T7" fmla="*/ 1011 h 1233"/>
                <a:gd name="T8" fmla="*/ 322 w 506"/>
                <a:gd name="T9" fmla="*/ 1055 h 1233"/>
                <a:gd name="T10" fmla="*/ 339 w 506"/>
                <a:gd name="T11" fmla="*/ 1081 h 1233"/>
                <a:gd name="T12" fmla="*/ 375 w 506"/>
                <a:gd name="T13" fmla="*/ 1092 h 1233"/>
                <a:gd name="T14" fmla="*/ 435 w 506"/>
                <a:gd name="T15" fmla="*/ 1095 h 1233"/>
                <a:gd name="T16" fmla="*/ 506 w 506"/>
                <a:gd name="T17" fmla="*/ 1095 h 1233"/>
                <a:gd name="T18" fmla="*/ 506 w 506"/>
                <a:gd name="T19" fmla="*/ 1233 h 1233"/>
                <a:gd name="T20" fmla="*/ 387 w 506"/>
                <a:gd name="T21" fmla="*/ 1233 h 1233"/>
                <a:gd name="T22" fmla="*/ 284 w 506"/>
                <a:gd name="T23" fmla="*/ 1225 h 1233"/>
                <a:gd name="T24" fmla="*/ 214 w 506"/>
                <a:gd name="T25" fmla="*/ 1194 h 1233"/>
                <a:gd name="T26" fmla="*/ 174 w 506"/>
                <a:gd name="T27" fmla="*/ 1132 h 1233"/>
                <a:gd name="T28" fmla="*/ 162 w 506"/>
                <a:gd name="T29" fmla="*/ 1026 h 1233"/>
                <a:gd name="T30" fmla="*/ 162 w 506"/>
                <a:gd name="T31" fmla="*/ 422 h 1233"/>
                <a:gd name="T32" fmla="*/ 0 w 506"/>
                <a:gd name="T33" fmla="*/ 422 h 1233"/>
                <a:gd name="T34" fmla="*/ 0 w 506"/>
                <a:gd name="T35" fmla="*/ 284 h 1233"/>
                <a:gd name="T36" fmla="*/ 162 w 506"/>
                <a:gd name="T37" fmla="*/ 284 h 1233"/>
                <a:gd name="T38" fmla="*/ 162 w 506"/>
                <a:gd name="T39" fmla="*/ 0 h 1233"/>
                <a:gd name="T40" fmla="*/ 317 w 506"/>
                <a:gd name="T41" fmla="*/ 0 h 1233"/>
                <a:gd name="T42" fmla="*/ 317 w 506"/>
                <a:gd name="T43" fmla="*/ 284 h 1233"/>
                <a:gd name="T44" fmla="*/ 506 w 506"/>
                <a:gd name="T45" fmla="*/ 284 h 1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06" h="1233">
                  <a:moveTo>
                    <a:pt x="506" y="284"/>
                  </a:moveTo>
                  <a:cubicBezTo>
                    <a:pt x="506" y="422"/>
                    <a:pt x="506" y="422"/>
                    <a:pt x="506" y="422"/>
                  </a:cubicBezTo>
                  <a:cubicBezTo>
                    <a:pt x="317" y="422"/>
                    <a:pt x="317" y="422"/>
                    <a:pt x="317" y="422"/>
                  </a:cubicBezTo>
                  <a:cubicBezTo>
                    <a:pt x="317" y="1011"/>
                    <a:pt x="317" y="1011"/>
                    <a:pt x="317" y="1011"/>
                  </a:cubicBezTo>
                  <a:cubicBezTo>
                    <a:pt x="317" y="1029"/>
                    <a:pt x="319" y="1044"/>
                    <a:pt x="322" y="1055"/>
                  </a:cubicBezTo>
                  <a:cubicBezTo>
                    <a:pt x="325" y="1066"/>
                    <a:pt x="331" y="1074"/>
                    <a:pt x="339" y="1081"/>
                  </a:cubicBezTo>
                  <a:cubicBezTo>
                    <a:pt x="348" y="1087"/>
                    <a:pt x="360" y="1091"/>
                    <a:pt x="375" y="1092"/>
                  </a:cubicBezTo>
                  <a:cubicBezTo>
                    <a:pt x="391" y="1094"/>
                    <a:pt x="410" y="1095"/>
                    <a:pt x="435" y="1095"/>
                  </a:cubicBezTo>
                  <a:cubicBezTo>
                    <a:pt x="506" y="1095"/>
                    <a:pt x="506" y="1095"/>
                    <a:pt x="506" y="1095"/>
                  </a:cubicBezTo>
                  <a:cubicBezTo>
                    <a:pt x="506" y="1233"/>
                    <a:pt x="506" y="1233"/>
                    <a:pt x="506" y="1233"/>
                  </a:cubicBezTo>
                  <a:cubicBezTo>
                    <a:pt x="387" y="1233"/>
                    <a:pt x="387" y="1233"/>
                    <a:pt x="387" y="1233"/>
                  </a:cubicBezTo>
                  <a:cubicBezTo>
                    <a:pt x="347" y="1233"/>
                    <a:pt x="312" y="1230"/>
                    <a:pt x="284" y="1225"/>
                  </a:cubicBezTo>
                  <a:cubicBezTo>
                    <a:pt x="255" y="1219"/>
                    <a:pt x="232" y="1209"/>
                    <a:pt x="214" y="1194"/>
                  </a:cubicBezTo>
                  <a:cubicBezTo>
                    <a:pt x="196" y="1180"/>
                    <a:pt x="183" y="1159"/>
                    <a:pt x="174" y="1132"/>
                  </a:cubicBezTo>
                  <a:cubicBezTo>
                    <a:pt x="166" y="1105"/>
                    <a:pt x="162" y="1070"/>
                    <a:pt x="162" y="1026"/>
                  </a:cubicBezTo>
                  <a:cubicBezTo>
                    <a:pt x="162" y="422"/>
                    <a:pt x="162" y="422"/>
                    <a:pt x="162" y="422"/>
                  </a:cubicBezTo>
                  <a:cubicBezTo>
                    <a:pt x="0" y="422"/>
                    <a:pt x="0" y="422"/>
                    <a:pt x="0" y="422"/>
                  </a:cubicBezTo>
                  <a:cubicBezTo>
                    <a:pt x="0" y="284"/>
                    <a:pt x="0" y="284"/>
                    <a:pt x="0" y="284"/>
                  </a:cubicBezTo>
                  <a:cubicBezTo>
                    <a:pt x="162" y="284"/>
                    <a:pt x="162" y="284"/>
                    <a:pt x="162" y="284"/>
                  </a:cubicBezTo>
                  <a:cubicBezTo>
                    <a:pt x="162" y="0"/>
                    <a:pt x="162" y="0"/>
                    <a:pt x="162" y="0"/>
                  </a:cubicBezTo>
                  <a:cubicBezTo>
                    <a:pt x="317" y="0"/>
                    <a:pt x="317" y="0"/>
                    <a:pt x="317" y="0"/>
                  </a:cubicBezTo>
                  <a:cubicBezTo>
                    <a:pt x="317" y="284"/>
                    <a:pt x="317" y="284"/>
                    <a:pt x="317" y="284"/>
                  </a:cubicBezTo>
                  <a:lnTo>
                    <a:pt x="506" y="284"/>
                  </a:lnTo>
                  <a:close/>
                </a:path>
              </a:pathLst>
            </a:custGeom>
            <a:solidFill>
              <a:srgbClr val="F290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7" name="Freeform 176"/>
            <p:cNvSpPr>
              <a:spLocks noEditPoints="1"/>
            </p:cNvSpPr>
            <p:nvPr/>
          </p:nvSpPr>
          <p:spPr bwMode="auto">
            <a:xfrm>
              <a:off x="2141538" y="5969000"/>
              <a:ext cx="15875" cy="133350"/>
            </a:xfrm>
            <a:custGeom>
              <a:avLst/>
              <a:gdLst>
                <a:gd name="T0" fmla="*/ 0 w 10"/>
                <a:gd name="T1" fmla="*/ 13 h 84"/>
                <a:gd name="T2" fmla="*/ 0 w 10"/>
                <a:gd name="T3" fmla="*/ 0 h 84"/>
                <a:gd name="T4" fmla="*/ 10 w 10"/>
                <a:gd name="T5" fmla="*/ 0 h 84"/>
                <a:gd name="T6" fmla="*/ 10 w 10"/>
                <a:gd name="T7" fmla="*/ 13 h 84"/>
                <a:gd name="T8" fmla="*/ 0 w 10"/>
                <a:gd name="T9" fmla="*/ 13 h 84"/>
                <a:gd name="T10" fmla="*/ 10 w 10"/>
                <a:gd name="T11" fmla="*/ 23 h 84"/>
                <a:gd name="T12" fmla="*/ 10 w 10"/>
                <a:gd name="T13" fmla="*/ 84 h 84"/>
                <a:gd name="T14" fmla="*/ 0 w 10"/>
                <a:gd name="T15" fmla="*/ 84 h 84"/>
                <a:gd name="T16" fmla="*/ 0 w 10"/>
                <a:gd name="T17" fmla="*/ 23 h 84"/>
                <a:gd name="T18" fmla="*/ 10 w 10"/>
                <a:gd name="T19" fmla="*/ 23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" h="84">
                  <a:moveTo>
                    <a:pt x="0" y="13"/>
                  </a:moveTo>
                  <a:lnTo>
                    <a:pt x="0" y="0"/>
                  </a:lnTo>
                  <a:lnTo>
                    <a:pt x="10" y="0"/>
                  </a:lnTo>
                  <a:lnTo>
                    <a:pt x="10" y="13"/>
                  </a:lnTo>
                  <a:lnTo>
                    <a:pt x="0" y="13"/>
                  </a:lnTo>
                  <a:close/>
                  <a:moveTo>
                    <a:pt x="10" y="23"/>
                  </a:moveTo>
                  <a:lnTo>
                    <a:pt x="10" y="84"/>
                  </a:lnTo>
                  <a:lnTo>
                    <a:pt x="0" y="84"/>
                  </a:lnTo>
                  <a:lnTo>
                    <a:pt x="0" y="23"/>
                  </a:lnTo>
                  <a:lnTo>
                    <a:pt x="10" y="23"/>
                  </a:lnTo>
                  <a:close/>
                </a:path>
              </a:pathLst>
            </a:custGeom>
            <a:solidFill>
              <a:srgbClr val="F290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8" name="Freeform 177"/>
            <p:cNvSpPr>
              <a:spLocks/>
            </p:cNvSpPr>
            <p:nvPr/>
          </p:nvSpPr>
          <p:spPr bwMode="auto">
            <a:xfrm>
              <a:off x="2182813" y="6003925"/>
              <a:ext cx="133350" cy="98425"/>
            </a:xfrm>
            <a:custGeom>
              <a:avLst/>
              <a:gdLst>
                <a:gd name="T0" fmla="*/ 146 w 1330"/>
                <a:gd name="T1" fmla="*/ 22 h 971"/>
                <a:gd name="T2" fmla="*/ 146 w 1330"/>
                <a:gd name="T3" fmla="*/ 162 h 971"/>
                <a:gd name="T4" fmla="*/ 150 w 1330"/>
                <a:gd name="T5" fmla="*/ 162 h 971"/>
                <a:gd name="T6" fmla="*/ 456 w 1330"/>
                <a:gd name="T7" fmla="*/ 0 h 971"/>
                <a:gd name="T8" fmla="*/ 616 w 1330"/>
                <a:gd name="T9" fmla="*/ 37 h 971"/>
                <a:gd name="T10" fmla="*/ 717 w 1330"/>
                <a:gd name="T11" fmla="*/ 162 h 971"/>
                <a:gd name="T12" fmla="*/ 843 w 1330"/>
                <a:gd name="T13" fmla="*/ 43 h 971"/>
                <a:gd name="T14" fmla="*/ 1014 w 1330"/>
                <a:gd name="T15" fmla="*/ 0 h 971"/>
                <a:gd name="T16" fmla="*/ 1143 w 1330"/>
                <a:gd name="T17" fmla="*/ 16 h 971"/>
                <a:gd name="T18" fmla="*/ 1242 w 1330"/>
                <a:gd name="T19" fmla="*/ 65 h 971"/>
                <a:gd name="T20" fmla="*/ 1307 w 1330"/>
                <a:gd name="T21" fmla="*/ 150 h 971"/>
                <a:gd name="T22" fmla="*/ 1330 w 1330"/>
                <a:gd name="T23" fmla="*/ 276 h 971"/>
                <a:gd name="T24" fmla="*/ 1330 w 1330"/>
                <a:gd name="T25" fmla="*/ 971 h 971"/>
                <a:gd name="T26" fmla="*/ 1174 w 1330"/>
                <a:gd name="T27" fmla="*/ 971 h 971"/>
                <a:gd name="T28" fmla="*/ 1174 w 1330"/>
                <a:gd name="T29" fmla="*/ 349 h 971"/>
                <a:gd name="T30" fmla="*/ 1166 w 1330"/>
                <a:gd name="T31" fmla="*/ 266 h 971"/>
                <a:gd name="T32" fmla="*/ 1139 w 1330"/>
                <a:gd name="T33" fmla="*/ 199 h 971"/>
                <a:gd name="T34" fmla="*/ 1083 w 1330"/>
                <a:gd name="T35" fmla="*/ 154 h 971"/>
                <a:gd name="T36" fmla="*/ 990 w 1330"/>
                <a:gd name="T37" fmla="*/ 138 h 971"/>
                <a:gd name="T38" fmla="*/ 809 w 1330"/>
                <a:gd name="T39" fmla="*/ 204 h 971"/>
                <a:gd name="T40" fmla="*/ 743 w 1330"/>
                <a:gd name="T41" fmla="*/ 380 h 971"/>
                <a:gd name="T42" fmla="*/ 743 w 1330"/>
                <a:gd name="T43" fmla="*/ 971 h 971"/>
                <a:gd name="T44" fmla="*/ 587 w 1330"/>
                <a:gd name="T45" fmla="*/ 971 h 971"/>
                <a:gd name="T46" fmla="*/ 587 w 1330"/>
                <a:gd name="T47" fmla="*/ 349 h 971"/>
                <a:gd name="T48" fmla="*/ 578 w 1330"/>
                <a:gd name="T49" fmla="*/ 265 h 971"/>
                <a:gd name="T50" fmla="*/ 550 w 1330"/>
                <a:gd name="T51" fmla="*/ 198 h 971"/>
                <a:gd name="T52" fmla="*/ 496 w 1330"/>
                <a:gd name="T53" fmla="*/ 154 h 971"/>
                <a:gd name="T54" fmla="*/ 409 w 1330"/>
                <a:gd name="T55" fmla="*/ 138 h 971"/>
                <a:gd name="T56" fmla="*/ 292 w 1330"/>
                <a:gd name="T57" fmla="*/ 165 h 971"/>
                <a:gd name="T58" fmla="*/ 213 w 1330"/>
                <a:gd name="T59" fmla="*/ 232 h 971"/>
                <a:gd name="T60" fmla="*/ 169 w 1330"/>
                <a:gd name="T61" fmla="*/ 311 h 971"/>
                <a:gd name="T62" fmla="*/ 156 w 1330"/>
                <a:gd name="T63" fmla="*/ 380 h 971"/>
                <a:gd name="T64" fmla="*/ 156 w 1330"/>
                <a:gd name="T65" fmla="*/ 971 h 971"/>
                <a:gd name="T66" fmla="*/ 0 w 1330"/>
                <a:gd name="T67" fmla="*/ 971 h 971"/>
                <a:gd name="T68" fmla="*/ 0 w 1330"/>
                <a:gd name="T69" fmla="*/ 22 h 971"/>
                <a:gd name="T70" fmla="*/ 146 w 1330"/>
                <a:gd name="T71" fmla="*/ 22 h 9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330" h="971">
                  <a:moveTo>
                    <a:pt x="146" y="22"/>
                  </a:moveTo>
                  <a:cubicBezTo>
                    <a:pt x="146" y="162"/>
                    <a:pt x="146" y="162"/>
                    <a:pt x="146" y="162"/>
                  </a:cubicBezTo>
                  <a:cubicBezTo>
                    <a:pt x="150" y="162"/>
                    <a:pt x="150" y="162"/>
                    <a:pt x="150" y="162"/>
                  </a:cubicBezTo>
                  <a:cubicBezTo>
                    <a:pt x="221" y="54"/>
                    <a:pt x="323" y="0"/>
                    <a:pt x="456" y="0"/>
                  </a:cubicBezTo>
                  <a:cubicBezTo>
                    <a:pt x="515" y="0"/>
                    <a:pt x="568" y="13"/>
                    <a:pt x="616" y="37"/>
                  </a:cubicBezTo>
                  <a:cubicBezTo>
                    <a:pt x="664" y="62"/>
                    <a:pt x="697" y="103"/>
                    <a:pt x="717" y="162"/>
                  </a:cubicBezTo>
                  <a:cubicBezTo>
                    <a:pt x="749" y="110"/>
                    <a:pt x="791" y="71"/>
                    <a:pt x="843" y="43"/>
                  </a:cubicBezTo>
                  <a:cubicBezTo>
                    <a:pt x="895" y="14"/>
                    <a:pt x="952" y="0"/>
                    <a:pt x="1014" y="0"/>
                  </a:cubicBezTo>
                  <a:cubicBezTo>
                    <a:pt x="1062" y="0"/>
                    <a:pt x="1105" y="6"/>
                    <a:pt x="1143" y="16"/>
                  </a:cubicBezTo>
                  <a:cubicBezTo>
                    <a:pt x="1182" y="26"/>
                    <a:pt x="1215" y="43"/>
                    <a:pt x="1242" y="65"/>
                  </a:cubicBezTo>
                  <a:cubicBezTo>
                    <a:pt x="1270" y="87"/>
                    <a:pt x="1291" y="115"/>
                    <a:pt x="1307" y="150"/>
                  </a:cubicBezTo>
                  <a:cubicBezTo>
                    <a:pt x="1322" y="185"/>
                    <a:pt x="1330" y="227"/>
                    <a:pt x="1330" y="276"/>
                  </a:cubicBezTo>
                  <a:cubicBezTo>
                    <a:pt x="1330" y="971"/>
                    <a:pt x="1330" y="971"/>
                    <a:pt x="1330" y="971"/>
                  </a:cubicBezTo>
                  <a:cubicBezTo>
                    <a:pt x="1174" y="971"/>
                    <a:pt x="1174" y="971"/>
                    <a:pt x="1174" y="971"/>
                  </a:cubicBezTo>
                  <a:cubicBezTo>
                    <a:pt x="1174" y="349"/>
                    <a:pt x="1174" y="349"/>
                    <a:pt x="1174" y="349"/>
                  </a:cubicBezTo>
                  <a:cubicBezTo>
                    <a:pt x="1174" y="320"/>
                    <a:pt x="1171" y="292"/>
                    <a:pt x="1166" y="266"/>
                  </a:cubicBezTo>
                  <a:cubicBezTo>
                    <a:pt x="1161" y="241"/>
                    <a:pt x="1152" y="218"/>
                    <a:pt x="1139" y="199"/>
                  </a:cubicBezTo>
                  <a:cubicBezTo>
                    <a:pt x="1125" y="180"/>
                    <a:pt x="1107" y="165"/>
                    <a:pt x="1083" y="154"/>
                  </a:cubicBezTo>
                  <a:cubicBezTo>
                    <a:pt x="1059" y="143"/>
                    <a:pt x="1028" y="138"/>
                    <a:pt x="990" y="138"/>
                  </a:cubicBezTo>
                  <a:cubicBezTo>
                    <a:pt x="913" y="138"/>
                    <a:pt x="853" y="160"/>
                    <a:pt x="809" y="204"/>
                  </a:cubicBezTo>
                  <a:cubicBezTo>
                    <a:pt x="765" y="248"/>
                    <a:pt x="743" y="307"/>
                    <a:pt x="743" y="380"/>
                  </a:cubicBezTo>
                  <a:cubicBezTo>
                    <a:pt x="743" y="971"/>
                    <a:pt x="743" y="971"/>
                    <a:pt x="743" y="971"/>
                  </a:cubicBezTo>
                  <a:cubicBezTo>
                    <a:pt x="587" y="971"/>
                    <a:pt x="587" y="971"/>
                    <a:pt x="587" y="971"/>
                  </a:cubicBezTo>
                  <a:cubicBezTo>
                    <a:pt x="587" y="349"/>
                    <a:pt x="587" y="349"/>
                    <a:pt x="587" y="349"/>
                  </a:cubicBezTo>
                  <a:cubicBezTo>
                    <a:pt x="587" y="318"/>
                    <a:pt x="584" y="290"/>
                    <a:pt x="578" y="265"/>
                  </a:cubicBezTo>
                  <a:cubicBezTo>
                    <a:pt x="573" y="239"/>
                    <a:pt x="563" y="217"/>
                    <a:pt x="550" y="198"/>
                  </a:cubicBezTo>
                  <a:cubicBezTo>
                    <a:pt x="536" y="179"/>
                    <a:pt x="518" y="164"/>
                    <a:pt x="496" y="154"/>
                  </a:cubicBezTo>
                  <a:cubicBezTo>
                    <a:pt x="473" y="143"/>
                    <a:pt x="444" y="138"/>
                    <a:pt x="409" y="138"/>
                  </a:cubicBezTo>
                  <a:cubicBezTo>
                    <a:pt x="363" y="138"/>
                    <a:pt x="325" y="147"/>
                    <a:pt x="292" y="165"/>
                  </a:cubicBezTo>
                  <a:cubicBezTo>
                    <a:pt x="260" y="184"/>
                    <a:pt x="233" y="206"/>
                    <a:pt x="213" y="232"/>
                  </a:cubicBezTo>
                  <a:cubicBezTo>
                    <a:pt x="193" y="257"/>
                    <a:pt x="178" y="284"/>
                    <a:pt x="169" y="311"/>
                  </a:cubicBezTo>
                  <a:cubicBezTo>
                    <a:pt x="160" y="339"/>
                    <a:pt x="156" y="362"/>
                    <a:pt x="156" y="380"/>
                  </a:cubicBezTo>
                  <a:cubicBezTo>
                    <a:pt x="156" y="971"/>
                    <a:pt x="156" y="971"/>
                    <a:pt x="156" y="971"/>
                  </a:cubicBezTo>
                  <a:cubicBezTo>
                    <a:pt x="0" y="971"/>
                    <a:pt x="0" y="971"/>
                    <a:pt x="0" y="971"/>
                  </a:cubicBezTo>
                  <a:cubicBezTo>
                    <a:pt x="0" y="22"/>
                    <a:pt x="0" y="22"/>
                    <a:pt x="0" y="22"/>
                  </a:cubicBezTo>
                  <a:lnTo>
                    <a:pt x="146" y="22"/>
                  </a:lnTo>
                  <a:close/>
                </a:path>
              </a:pathLst>
            </a:custGeom>
            <a:solidFill>
              <a:srgbClr val="F290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9" name="Freeform 178"/>
            <p:cNvSpPr>
              <a:spLocks noEditPoints="1"/>
            </p:cNvSpPr>
            <p:nvPr/>
          </p:nvSpPr>
          <p:spPr bwMode="auto">
            <a:xfrm>
              <a:off x="2335213" y="6003925"/>
              <a:ext cx="87313" cy="100013"/>
            </a:xfrm>
            <a:custGeom>
              <a:avLst/>
              <a:gdLst>
                <a:gd name="T0" fmla="*/ 723 w 878"/>
                <a:gd name="T1" fmla="*/ 910 h 991"/>
                <a:gd name="T2" fmla="*/ 455 w 878"/>
                <a:gd name="T3" fmla="*/ 991 h 991"/>
                <a:gd name="T4" fmla="*/ 258 w 878"/>
                <a:gd name="T5" fmla="*/ 954 h 991"/>
                <a:gd name="T6" fmla="*/ 117 w 878"/>
                <a:gd name="T7" fmla="*/ 852 h 991"/>
                <a:gd name="T8" fmla="*/ 32 w 878"/>
                <a:gd name="T9" fmla="*/ 694 h 991"/>
                <a:gd name="T10" fmla="*/ 0 w 878"/>
                <a:gd name="T11" fmla="*/ 494 h 991"/>
                <a:gd name="T12" fmla="*/ 33 w 878"/>
                <a:gd name="T13" fmla="*/ 296 h 991"/>
                <a:gd name="T14" fmla="*/ 126 w 878"/>
                <a:gd name="T15" fmla="*/ 140 h 991"/>
                <a:gd name="T16" fmla="*/ 267 w 878"/>
                <a:gd name="T17" fmla="*/ 37 h 991"/>
                <a:gd name="T18" fmla="*/ 446 w 878"/>
                <a:gd name="T19" fmla="*/ 0 h 991"/>
                <a:gd name="T20" fmla="*/ 656 w 878"/>
                <a:gd name="T21" fmla="*/ 53 h 991"/>
                <a:gd name="T22" fmla="*/ 790 w 878"/>
                <a:gd name="T23" fmla="*/ 186 h 991"/>
                <a:gd name="T24" fmla="*/ 860 w 878"/>
                <a:gd name="T25" fmla="*/ 362 h 991"/>
                <a:gd name="T26" fmla="*/ 875 w 878"/>
                <a:gd name="T27" fmla="*/ 543 h 991"/>
                <a:gd name="T28" fmla="*/ 165 w 878"/>
                <a:gd name="T29" fmla="*/ 543 h 991"/>
                <a:gd name="T30" fmla="*/ 180 w 878"/>
                <a:gd name="T31" fmla="*/ 662 h 991"/>
                <a:gd name="T32" fmla="*/ 233 w 878"/>
                <a:gd name="T33" fmla="*/ 761 h 991"/>
                <a:gd name="T34" fmla="*/ 327 w 878"/>
                <a:gd name="T35" fmla="*/ 830 h 991"/>
                <a:gd name="T36" fmla="*/ 461 w 878"/>
                <a:gd name="T37" fmla="*/ 855 h 991"/>
                <a:gd name="T38" fmla="*/ 623 w 878"/>
                <a:gd name="T39" fmla="*/ 809 h 991"/>
                <a:gd name="T40" fmla="*/ 706 w 878"/>
                <a:gd name="T41" fmla="*/ 670 h 991"/>
                <a:gd name="T42" fmla="*/ 860 w 878"/>
                <a:gd name="T43" fmla="*/ 670 h 991"/>
                <a:gd name="T44" fmla="*/ 723 w 878"/>
                <a:gd name="T45" fmla="*/ 910 h 991"/>
                <a:gd name="T46" fmla="*/ 685 w 878"/>
                <a:gd name="T47" fmla="*/ 301 h 991"/>
                <a:gd name="T48" fmla="*/ 628 w 878"/>
                <a:gd name="T49" fmla="*/ 216 h 991"/>
                <a:gd name="T50" fmla="*/ 544 w 878"/>
                <a:gd name="T51" fmla="*/ 159 h 991"/>
                <a:gd name="T52" fmla="*/ 437 w 878"/>
                <a:gd name="T53" fmla="*/ 138 h 991"/>
                <a:gd name="T54" fmla="*/ 328 w 878"/>
                <a:gd name="T55" fmla="*/ 159 h 991"/>
                <a:gd name="T56" fmla="*/ 244 w 878"/>
                <a:gd name="T57" fmla="*/ 217 h 991"/>
                <a:gd name="T58" fmla="*/ 189 w 878"/>
                <a:gd name="T59" fmla="*/ 302 h 991"/>
                <a:gd name="T60" fmla="*/ 165 w 878"/>
                <a:gd name="T61" fmla="*/ 406 h 991"/>
                <a:gd name="T62" fmla="*/ 710 w 878"/>
                <a:gd name="T63" fmla="*/ 406 h 991"/>
                <a:gd name="T64" fmla="*/ 685 w 878"/>
                <a:gd name="T65" fmla="*/ 301 h 9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78" h="991">
                  <a:moveTo>
                    <a:pt x="723" y="910"/>
                  </a:moveTo>
                  <a:cubicBezTo>
                    <a:pt x="652" y="964"/>
                    <a:pt x="563" y="991"/>
                    <a:pt x="455" y="991"/>
                  </a:cubicBezTo>
                  <a:cubicBezTo>
                    <a:pt x="379" y="991"/>
                    <a:pt x="313" y="979"/>
                    <a:pt x="258" y="954"/>
                  </a:cubicBezTo>
                  <a:cubicBezTo>
                    <a:pt x="202" y="930"/>
                    <a:pt x="155" y="896"/>
                    <a:pt x="117" y="852"/>
                  </a:cubicBezTo>
                  <a:cubicBezTo>
                    <a:pt x="80" y="808"/>
                    <a:pt x="51" y="755"/>
                    <a:pt x="32" y="694"/>
                  </a:cubicBezTo>
                  <a:cubicBezTo>
                    <a:pt x="13" y="633"/>
                    <a:pt x="2" y="566"/>
                    <a:pt x="0" y="494"/>
                  </a:cubicBezTo>
                  <a:cubicBezTo>
                    <a:pt x="0" y="422"/>
                    <a:pt x="11" y="356"/>
                    <a:pt x="33" y="296"/>
                  </a:cubicBezTo>
                  <a:cubicBezTo>
                    <a:pt x="55" y="236"/>
                    <a:pt x="86" y="184"/>
                    <a:pt x="126" y="140"/>
                  </a:cubicBezTo>
                  <a:cubicBezTo>
                    <a:pt x="165" y="96"/>
                    <a:pt x="213" y="62"/>
                    <a:pt x="267" y="37"/>
                  </a:cubicBezTo>
                  <a:cubicBezTo>
                    <a:pt x="321" y="13"/>
                    <a:pt x="381" y="0"/>
                    <a:pt x="446" y="0"/>
                  </a:cubicBezTo>
                  <a:cubicBezTo>
                    <a:pt x="530" y="0"/>
                    <a:pt x="600" y="18"/>
                    <a:pt x="656" y="53"/>
                  </a:cubicBezTo>
                  <a:cubicBezTo>
                    <a:pt x="712" y="88"/>
                    <a:pt x="756" y="132"/>
                    <a:pt x="790" y="186"/>
                  </a:cubicBezTo>
                  <a:cubicBezTo>
                    <a:pt x="823" y="239"/>
                    <a:pt x="847" y="298"/>
                    <a:pt x="860" y="362"/>
                  </a:cubicBezTo>
                  <a:cubicBezTo>
                    <a:pt x="872" y="425"/>
                    <a:pt x="878" y="486"/>
                    <a:pt x="875" y="543"/>
                  </a:cubicBezTo>
                  <a:cubicBezTo>
                    <a:pt x="165" y="543"/>
                    <a:pt x="165" y="543"/>
                    <a:pt x="165" y="543"/>
                  </a:cubicBezTo>
                  <a:cubicBezTo>
                    <a:pt x="164" y="585"/>
                    <a:pt x="169" y="624"/>
                    <a:pt x="180" y="662"/>
                  </a:cubicBezTo>
                  <a:cubicBezTo>
                    <a:pt x="191" y="699"/>
                    <a:pt x="209" y="732"/>
                    <a:pt x="233" y="761"/>
                  </a:cubicBezTo>
                  <a:cubicBezTo>
                    <a:pt x="257" y="790"/>
                    <a:pt x="289" y="812"/>
                    <a:pt x="327" y="830"/>
                  </a:cubicBezTo>
                  <a:cubicBezTo>
                    <a:pt x="364" y="847"/>
                    <a:pt x="409" y="855"/>
                    <a:pt x="461" y="855"/>
                  </a:cubicBezTo>
                  <a:cubicBezTo>
                    <a:pt x="527" y="855"/>
                    <a:pt x="581" y="840"/>
                    <a:pt x="623" y="809"/>
                  </a:cubicBezTo>
                  <a:cubicBezTo>
                    <a:pt x="665" y="779"/>
                    <a:pt x="693" y="732"/>
                    <a:pt x="706" y="670"/>
                  </a:cubicBezTo>
                  <a:cubicBezTo>
                    <a:pt x="860" y="670"/>
                    <a:pt x="860" y="670"/>
                    <a:pt x="860" y="670"/>
                  </a:cubicBezTo>
                  <a:cubicBezTo>
                    <a:pt x="840" y="776"/>
                    <a:pt x="794" y="856"/>
                    <a:pt x="723" y="910"/>
                  </a:cubicBezTo>
                  <a:close/>
                  <a:moveTo>
                    <a:pt x="685" y="301"/>
                  </a:moveTo>
                  <a:cubicBezTo>
                    <a:pt x="671" y="268"/>
                    <a:pt x="652" y="240"/>
                    <a:pt x="628" y="216"/>
                  </a:cubicBezTo>
                  <a:cubicBezTo>
                    <a:pt x="605" y="192"/>
                    <a:pt x="576" y="173"/>
                    <a:pt x="544" y="159"/>
                  </a:cubicBezTo>
                  <a:cubicBezTo>
                    <a:pt x="512" y="145"/>
                    <a:pt x="476" y="138"/>
                    <a:pt x="437" y="138"/>
                  </a:cubicBezTo>
                  <a:cubicBezTo>
                    <a:pt x="396" y="138"/>
                    <a:pt x="360" y="145"/>
                    <a:pt x="328" y="159"/>
                  </a:cubicBezTo>
                  <a:cubicBezTo>
                    <a:pt x="295" y="173"/>
                    <a:pt x="267" y="192"/>
                    <a:pt x="244" y="217"/>
                  </a:cubicBezTo>
                  <a:cubicBezTo>
                    <a:pt x="221" y="241"/>
                    <a:pt x="202" y="270"/>
                    <a:pt x="189" y="302"/>
                  </a:cubicBezTo>
                  <a:cubicBezTo>
                    <a:pt x="176" y="335"/>
                    <a:pt x="168" y="369"/>
                    <a:pt x="165" y="406"/>
                  </a:cubicBezTo>
                  <a:cubicBezTo>
                    <a:pt x="710" y="406"/>
                    <a:pt x="710" y="406"/>
                    <a:pt x="710" y="406"/>
                  </a:cubicBezTo>
                  <a:cubicBezTo>
                    <a:pt x="708" y="369"/>
                    <a:pt x="699" y="334"/>
                    <a:pt x="685" y="301"/>
                  </a:cubicBezTo>
                  <a:close/>
                </a:path>
              </a:pathLst>
            </a:custGeom>
            <a:solidFill>
              <a:srgbClr val="F290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0" name="Freeform 179"/>
            <p:cNvSpPr>
              <a:spLocks noEditPoints="1"/>
            </p:cNvSpPr>
            <p:nvPr/>
          </p:nvSpPr>
          <p:spPr bwMode="auto">
            <a:xfrm>
              <a:off x="2487613" y="5969000"/>
              <a:ext cx="90488" cy="134938"/>
            </a:xfrm>
            <a:custGeom>
              <a:avLst/>
              <a:gdLst>
                <a:gd name="T0" fmla="*/ 743 w 899"/>
                <a:gd name="T1" fmla="*/ 1310 h 1330"/>
                <a:gd name="T2" fmla="*/ 743 w 899"/>
                <a:gd name="T3" fmla="*/ 1181 h 1330"/>
                <a:gd name="T4" fmla="*/ 739 w 899"/>
                <a:gd name="T5" fmla="*/ 1181 h 1330"/>
                <a:gd name="T6" fmla="*/ 618 w 899"/>
                <a:gd name="T7" fmla="*/ 1295 h 1330"/>
                <a:gd name="T8" fmla="*/ 437 w 899"/>
                <a:gd name="T9" fmla="*/ 1330 h 1330"/>
                <a:gd name="T10" fmla="*/ 245 w 899"/>
                <a:gd name="T11" fmla="*/ 1290 h 1330"/>
                <a:gd name="T12" fmla="*/ 109 w 899"/>
                <a:gd name="T13" fmla="*/ 1181 h 1330"/>
                <a:gd name="T14" fmla="*/ 28 w 899"/>
                <a:gd name="T15" fmla="*/ 1024 h 1330"/>
                <a:gd name="T16" fmla="*/ 0 w 899"/>
                <a:gd name="T17" fmla="*/ 833 h 1330"/>
                <a:gd name="T18" fmla="*/ 27 w 899"/>
                <a:gd name="T19" fmla="*/ 642 h 1330"/>
                <a:gd name="T20" fmla="*/ 108 w 899"/>
                <a:gd name="T21" fmla="*/ 485 h 1330"/>
                <a:gd name="T22" fmla="*/ 243 w 899"/>
                <a:gd name="T23" fmla="*/ 379 h 1330"/>
                <a:gd name="T24" fmla="*/ 433 w 899"/>
                <a:gd name="T25" fmla="*/ 339 h 1330"/>
                <a:gd name="T26" fmla="*/ 512 w 899"/>
                <a:gd name="T27" fmla="*/ 347 h 1330"/>
                <a:gd name="T28" fmla="*/ 596 w 899"/>
                <a:gd name="T29" fmla="*/ 371 h 1330"/>
                <a:gd name="T30" fmla="*/ 676 w 899"/>
                <a:gd name="T31" fmla="*/ 417 h 1330"/>
                <a:gd name="T32" fmla="*/ 739 w 899"/>
                <a:gd name="T33" fmla="*/ 488 h 1330"/>
                <a:gd name="T34" fmla="*/ 743 w 899"/>
                <a:gd name="T35" fmla="*/ 488 h 1330"/>
                <a:gd name="T36" fmla="*/ 743 w 899"/>
                <a:gd name="T37" fmla="*/ 0 h 1330"/>
                <a:gd name="T38" fmla="*/ 899 w 899"/>
                <a:gd name="T39" fmla="*/ 0 h 1330"/>
                <a:gd name="T40" fmla="*/ 899 w 899"/>
                <a:gd name="T41" fmla="*/ 1310 h 1330"/>
                <a:gd name="T42" fmla="*/ 743 w 899"/>
                <a:gd name="T43" fmla="*/ 1310 h 1330"/>
                <a:gd name="T44" fmla="*/ 183 w 899"/>
                <a:gd name="T45" fmla="*/ 973 h 1330"/>
                <a:gd name="T46" fmla="*/ 236 w 899"/>
                <a:gd name="T47" fmla="*/ 1086 h 1330"/>
                <a:gd name="T48" fmla="*/ 328 w 899"/>
                <a:gd name="T49" fmla="*/ 1165 h 1330"/>
                <a:gd name="T50" fmla="*/ 459 w 899"/>
                <a:gd name="T51" fmla="*/ 1194 h 1330"/>
                <a:gd name="T52" fmla="*/ 593 w 899"/>
                <a:gd name="T53" fmla="*/ 1163 h 1330"/>
                <a:gd name="T54" fmla="*/ 683 w 899"/>
                <a:gd name="T55" fmla="*/ 1081 h 1330"/>
                <a:gd name="T56" fmla="*/ 733 w 899"/>
                <a:gd name="T57" fmla="*/ 967 h 1330"/>
                <a:gd name="T58" fmla="*/ 749 w 899"/>
                <a:gd name="T59" fmla="*/ 837 h 1330"/>
                <a:gd name="T60" fmla="*/ 732 w 899"/>
                <a:gd name="T61" fmla="*/ 702 h 1330"/>
                <a:gd name="T62" fmla="*/ 680 w 899"/>
                <a:gd name="T63" fmla="*/ 587 h 1330"/>
                <a:gd name="T64" fmla="*/ 587 w 899"/>
                <a:gd name="T65" fmla="*/ 507 h 1330"/>
                <a:gd name="T66" fmla="*/ 450 w 899"/>
                <a:gd name="T67" fmla="*/ 477 h 1330"/>
                <a:gd name="T68" fmla="*/ 316 w 899"/>
                <a:gd name="T69" fmla="*/ 508 h 1330"/>
                <a:gd name="T70" fmla="*/ 228 w 899"/>
                <a:gd name="T71" fmla="*/ 591 h 1330"/>
                <a:gd name="T72" fmla="*/ 180 w 899"/>
                <a:gd name="T73" fmla="*/ 708 h 1330"/>
                <a:gd name="T74" fmla="*/ 165 w 899"/>
                <a:gd name="T75" fmla="*/ 844 h 1330"/>
                <a:gd name="T76" fmla="*/ 183 w 899"/>
                <a:gd name="T77" fmla="*/ 973 h 1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99" h="1330">
                  <a:moveTo>
                    <a:pt x="743" y="1310"/>
                  </a:moveTo>
                  <a:cubicBezTo>
                    <a:pt x="743" y="1181"/>
                    <a:pt x="743" y="1181"/>
                    <a:pt x="743" y="1181"/>
                  </a:cubicBezTo>
                  <a:cubicBezTo>
                    <a:pt x="739" y="1181"/>
                    <a:pt x="739" y="1181"/>
                    <a:pt x="739" y="1181"/>
                  </a:cubicBezTo>
                  <a:cubicBezTo>
                    <a:pt x="714" y="1234"/>
                    <a:pt x="673" y="1272"/>
                    <a:pt x="618" y="1295"/>
                  </a:cubicBezTo>
                  <a:cubicBezTo>
                    <a:pt x="563" y="1318"/>
                    <a:pt x="503" y="1330"/>
                    <a:pt x="437" y="1330"/>
                  </a:cubicBezTo>
                  <a:cubicBezTo>
                    <a:pt x="363" y="1330"/>
                    <a:pt x="299" y="1317"/>
                    <a:pt x="245" y="1290"/>
                  </a:cubicBezTo>
                  <a:cubicBezTo>
                    <a:pt x="191" y="1263"/>
                    <a:pt x="145" y="1227"/>
                    <a:pt x="109" y="1181"/>
                  </a:cubicBezTo>
                  <a:cubicBezTo>
                    <a:pt x="73" y="1136"/>
                    <a:pt x="46" y="1084"/>
                    <a:pt x="28" y="1024"/>
                  </a:cubicBezTo>
                  <a:cubicBezTo>
                    <a:pt x="9" y="964"/>
                    <a:pt x="0" y="900"/>
                    <a:pt x="0" y="833"/>
                  </a:cubicBezTo>
                  <a:cubicBezTo>
                    <a:pt x="0" y="766"/>
                    <a:pt x="9" y="702"/>
                    <a:pt x="27" y="642"/>
                  </a:cubicBezTo>
                  <a:cubicBezTo>
                    <a:pt x="45" y="582"/>
                    <a:pt x="71" y="530"/>
                    <a:pt x="108" y="485"/>
                  </a:cubicBezTo>
                  <a:cubicBezTo>
                    <a:pt x="144" y="441"/>
                    <a:pt x="189" y="405"/>
                    <a:pt x="243" y="379"/>
                  </a:cubicBezTo>
                  <a:cubicBezTo>
                    <a:pt x="298" y="353"/>
                    <a:pt x="361" y="339"/>
                    <a:pt x="433" y="339"/>
                  </a:cubicBezTo>
                  <a:cubicBezTo>
                    <a:pt x="458" y="339"/>
                    <a:pt x="484" y="342"/>
                    <a:pt x="512" y="347"/>
                  </a:cubicBezTo>
                  <a:cubicBezTo>
                    <a:pt x="540" y="352"/>
                    <a:pt x="568" y="360"/>
                    <a:pt x="596" y="371"/>
                  </a:cubicBezTo>
                  <a:cubicBezTo>
                    <a:pt x="625" y="383"/>
                    <a:pt x="651" y="398"/>
                    <a:pt x="676" y="417"/>
                  </a:cubicBezTo>
                  <a:cubicBezTo>
                    <a:pt x="701" y="436"/>
                    <a:pt x="722" y="460"/>
                    <a:pt x="739" y="488"/>
                  </a:cubicBezTo>
                  <a:cubicBezTo>
                    <a:pt x="743" y="488"/>
                    <a:pt x="743" y="488"/>
                    <a:pt x="743" y="488"/>
                  </a:cubicBezTo>
                  <a:cubicBezTo>
                    <a:pt x="743" y="0"/>
                    <a:pt x="743" y="0"/>
                    <a:pt x="743" y="0"/>
                  </a:cubicBezTo>
                  <a:cubicBezTo>
                    <a:pt x="899" y="0"/>
                    <a:pt x="899" y="0"/>
                    <a:pt x="899" y="0"/>
                  </a:cubicBezTo>
                  <a:cubicBezTo>
                    <a:pt x="899" y="1310"/>
                    <a:pt x="899" y="1310"/>
                    <a:pt x="899" y="1310"/>
                  </a:cubicBezTo>
                  <a:lnTo>
                    <a:pt x="743" y="1310"/>
                  </a:lnTo>
                  <a:close/>
                  <a:moveTo>
                    <a:pt x="183" y="973"/>
                  </a:moveTo>
                  <a:cubicBezTo>
                    <a:pt x="194" y="1015"/>
                    <a:pt x="212" y="1053"/>
                    <a:pt x="236" y="1086"/>
                  </a:cubicBezTo>
                  <a:cubicBezTo>
                    <a:pt x="260" y="1119"/>
                    <a:pt x="290" y="1145"/>
                    <a:pt x="328" y="1165"/>
                  </a:cubicBezTo>
                  <a:cubicBezTo>
                    <a:pt x="365" y="1184"/>
                    <a:pt x="409" y="1194"/>
                    <a:pt x="459" y="1194"/>
                  </a:cubicBezTo>
                  <a:cubicBezTo>
                    <a:pt x="511" y="1194"/>
                    <a:pt x="556" y="1184"/>
                    <a:pt x="593" y="1163"/>
                  </a:cubicBezTo>
                  <a:cubicBezTo>
                    <a:pt x="629" y="1142"/>
                    <a:pt x="659" y="1115"/>
                    <a:pt x="683" y="1081"/>
                  </a:cubicBezTo>
                  <a:cubicBezTo>
                    <a:pt x="706" y="1048"/>
                    <a:pt x="723" y="1010"/>
                    <a:pt x="733" y="967"/>
                  </a:cubicBezTo>
                  <a:cubicBezTo>
                    <a:pt x="743" y="924"/>
                    <a:pt x="749" y="881"/>
                    <a:pt x="749" y="837"/>
                  </a:cubicBezTo>
                  <a:cubicBezTo>
                    <a:pt x="749" y="790"/>
                    <a:pt x="743" y="745"/>
                    <a:pt x="732" y="702"/>
                  </a:cubicBezTo>
                  <a:cubicBezTo>
                    <a:pt x="721" y="658"/>
                    <a:pt x="704" y="620"/>
                    <a:pt x="680" y="587"/>
                  </a:cubicBezTo>
                  <a:cubicBezTo>
                    <a:pt x="656" y="554"/>
                    <a:pt x="625" y="527"/>
                    <a:pt x="587" y="507"/>
                  </a:cubicBezTo>
                  <a:cubicBezTo>
                    <a:pt x="549" y="487"/>
                    <a:pt x="503" y="477"/>
                    <a:pt x="450" y="477"/>
                  </a:cubicBezTo>
                  <a:cubicBezTo>
                    <a:pt x="397" y="477"/>
                    <a:pt x="352" y="487"/>
                    <a:pt x="316" y="508"/>
                  </a:cubicBezTo>
                  <a:cubicBezTo>
                    <a:pt x="279" y="529"/>
                    <a:pt x="250" y="556"/>
                    <a:pt x="228" y="591"/>
                  </a:cubicBezTo>
                  <a:cubicBezTo>
                    <a:pt x="206" y="625"/>
                    <a:pt x="190" y="664"/>
                    <a:pt x="180" y="708"/>
                  </a:cubicBezTo>
                  <a:cubicBezTo>
                    <a:pt x="170" y="752"/>
                    <a:pt x="165" y="797"/>
                    <a:pt x="165" y="844"/>
                  </a:cubicBezTo>
                  <a:cubicBezTo>
                    <a:pt x="165" y="888"/>
                    <a:pt x="171" y="931"/>
                    <a:pt x="183" y="973"/>
                  </a:cubicBezTo>
                  <a:close/>
                </a:path>
              </a:pathLst>
            </a:custGeom>
            <a:solidFill>
              <a:srgbClr val="F290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1" name="Freeform 180"/>
            <p:cNvSpPr>
              <a:spLocks noEditPoints="1"/>
            </p:cNvSpPr>
            <p:nvPr/>
          </p:nvSpPr>
          <p:spPr bwMode="auto">
            <a:xfrm>
              <a:off x="2595563" y="6003925"/>
              <a:ext cx="90488" cy="100013"/>
            </a:xfrm>
            <a:custGeom>
              <a:avLst/>
              <a:gdLst>
                <a:gd name="T0" fmla="*/ 780 w 892"/>
                <a:gd name="T1" fmla="*/ 991 h 991"/>
                <a:gd name="T2" fmla="*/ 683 w 892"/>
                <a:gd name="T3" fmla="*/ 957 h 991"/>
                <a:gd name="T4" fmla="*/ 648 w 892"/>
                <a:gd name="T5" fmla="*/ 846 h 991"/>
                <a:gd name="T6" fmla="*/ 498 w 892"/>
                <a:gd name="T7" fmla="*/ 957 h 991"/>
                <a:gd name="T8" fmla="*/ 314 w 892"/>
                <a:gd name="T9" fmla="*/ 991 h 991"/>
                <a:gd name="T10" fmla="*/ 193 w 892"/>
                <a:gd name="T11" fmla="*/ 977 h 991"/>
                <a:gd name="T12" fmla="*/ 93 w 892"/>
                <a:gd name="T13" fmla="*/ 931 h 991"/>
                <a:gd name="T14" fmla="*/ 25 w 892"/>
                <a:gd name="T15" fmla="*/ 849 h 991"/>
                <a:gd name="T16" fmla="*/ 0 w 892"/>
                <a:gd name="T17" fmla="*/ 727 h 991"/>
                <a:gd name="T18" fmla="*/ 28 w 892"/>
                <a:gd name="T19" fmla="*/ 595 h 991"/>
                <a:gd name="T20" fmla="*/ 100 w 892"/>
                <a:gd name="T21" fmla="*/ 511 h 991"/>
                <a:gd name="T22" fmla="*/ 203 w 892"/>
                <a:gd name="T23" fmla="*/ 463 h 991"/>
                <a:gd name="T24" fmla="*/ 321 w 892"/>
                <a:gd name="T25" fmla="*/ 435 h 991"/>
                <a:gd name="T26" fmla="*/ 443 w 892"/>
                <a:gd name="T27" fmla="*/ 416 h 991"/>
                <a:gd name="T28" fmla="*/ 545 w 892"/>
                <a:gd name="T29" fmla="*/ 398 h 991"/>
                <a:gd name="T30" fmla="*/ 615 w 892"/>
                <a:gd name="T31" fmla="*/ 363 h 991"/>
                <a:gd name="T32" fmla="*/ 640 w 892"/>
                <a:gd name="T33" fmla="*/ 296 h 991"/>
                <a:gd name="T34" fmla="*/ 621 w 892"/>
                <a:gd name="T35" fmla="*/ 213 h 991"/>
                <a:gd name="T36" fmla="*/ 571 w 892"/>
                <a:gd name="T37" fmla="*/ 165 h 991"/>
                <a:gd name="T38" fmla="*/ 504 w 892"/>
                <a:gd name="T39" fmla="*/ 143 h 991"/>
                <a:gd name="T40" fmla="*/ 429 w 892"/>
                <a:gd name="T41" fmla="*/ 138 h 991"/>
                <a:gd name="T42" fmla="*/ 264 w 892"/>
                <a:gd name="T43" fmla="*/ 176 h 991"/>
                <a:gd name="T44" fmla="*/ 193 w 892"/>
                <a:gd name="T45" fmla="*/ 318 h 991"/>
                <a:gd name="T46" fmla="*/ 37 w 892"/>
                <a:gd name="T47" fmla="*/ 318 h 991"/>
                <a:gd name="T48" fmla="*/ 73 w 892"/>
                <a:gd name="T49" fmla="*/ 169 h 991"/>
                <a:gd name="T50" fmla="*/ 161 w 892"/>
                <a:gd name="T51" fmla="*/ 71 h 991"/>
                <a:gd name="T52" fmla="*/ 288 w 892"/>
                <a:gd name="T53" fmla="*/ 17 h 991"/>
                <a:gd name="T54" fmla="*/ 438 w 892"/>
                <a:gd name="T55" fmla="*/ 0 h 991"/>
                <a:gd name="T56" fmla="*/ 566 w 892"/>
                <a:gd name="T57" fmla="*/ 10 h 991"/>
                <a:gd name="T58" fmla="*/ 681 w 892"/>
                <a:gd name="T59" fmla="*/ 47 h 991"/>
                <a:gd name="T60" fmla="*/ 763 w 892"/>
                <a:gd name="T61" fmla="*/ 127 h 991"/>
                <a:gd name="T62" fmla="*/ 794 w 892"/>
                <a:gd name="T63" fmla="*/ 261 h 991"/>
                <a:gd name="T64" fmla="*/ 794 w 892"/>
                <a:gd name="T65" fmla="*/ 749 h 991"/>
                <a:gd name="T66" fmla="*/ 801 w 892"/>
                <a:gd name="T67" fmla="*/ 830 h 991"/>
                <a:gd name="T68" fmla="*/ 844 w 892"/>
                <a:gd name="T69" fmla="*/ 855 h 991"/>
                <a:gd name="T70" fmla="*/ 892 w 892"/>
                <a:gd name="T71" fmla="*/ 846 h 991"/>
                <a:gd name="T72" fmla="*/ 892 w 892"/>
                <a:gd name="T73" fmla="*/ 967 h 991"/>
                <a:gd name="T74" fmla="*/ 780 w 892"/>
                <a:gd name="T75" fmla="*/ 991 h 991"/>
                <a:gd name="T76" fmla="*/ 561 w 892"/>
                <a:gd name="T77" fmla="*/ 513 h 991"/>
                <a:gd name="T78" fmla="*/ 461 w 892"/>
                <a:gd name="T79" fmla="*/ 530 h 991"/>
                <a:gd name="T80" fmla="*/ 356 w 892"/>
                <a:gd name="T81" fmla="*/ 544 h 991"/>
                <a:gd name="T82" fmla="*/ 261 w 892"/>
                <a:gd name="T83" fmla="*/ 571 h 991"/>
                <a:gd name="T84" fmla="*/ 192 w 892"/>
                <a:gd name="T85" fmla="*/ 623 h 991"/>
                <a:gd name="T86" fmla="*/ 165 w 892"/>
                <a:gd name="T87" fmla="*/ 716 h 991"/>
                <a:gd name="T88" fmla="*/ 181 w 892"/>
                <a:gd name="T89" fmla="*/ 781 h 991"/>
                <a:gd name="T90" fmla="*/ 221 w 892"/>
                <a:gd name="T91" fmla="*/ 824 h 991"/>
                <a:gd name="T92" fmla="*/ 280 w 892"/>
                <a:gd name="T93" fmla="*/ 848 h 991"/>
                <a:gd name="T94" fmla="*/ 349 w 892"/>
                <a:gd name="T95" fmla="*/ 855 h 991"/>
                <a:gd name="T96" fmla="*/ 481 w 892"/>
                <a:gd name="T97" fmla="*/ 834 h 991"/>
                <a:gd name="T98" fmla="*/ 571 w 892"/>
                <a:gd name="T99" fmla="*/ 781 h 991"/>
                <a:gd name="T100" fmla="*/ 622 w 892"/>
                <a:gd name="T101" fmla="*/ 711 h 991"/>
                <a:gd name="T102" fmla="*/ 638 w 892"/>
                <a:gd name="T103" fmla="*/ 641 h 991"/>
                <a:gd name="T104" fmla="*/ 638 w 892"/>
                <a:gd name="T105" fmla="*/ 481 h 991"/>
                <a:gd name="T106" fmla="*/ 561 w 892"/>
                <a:gd name="T107" fmla="*/ 513 h 9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892" h="991">
                  <a:moveTo>
                    <a:pt x="780" y="991"/>
                  </a:moveTo>
                  <a:cubicBezTo>
                    <a:pt x="739" y="991"/>
                    <a:pt x="707" y="980"/>
                    <a:pt x="683" y="957"/>
                  </a:cubicBezTo>
                  <a:cubicBezTo>
                    <a:pt x="660" y="934"/>
                    <a:pt x="648" y="897"/>
                    <a:pt x="648" y="846"/>
                  </a:cubicBezTo>
                  <a:cubicBezTo>
                    <a:pt x="605" y="897"/>
                    <a:pt x="555" y="934"/>
                    <a:pt x="498" y="957"/>
                  </a:cubicBezTo>
                  <a:cubicBezTo>
                    <a:pt x="441" y="980"/>
                    <a:pt x="380" y="991"/>
                    <a:pt x="314" y="991"/>
                  </a:cubicBezTo>
                  <a:cubicBezTo>
                    <a:pt x="271" y="991"/>
                    <a:pt x="231" y="986"/>
                    <a:pt x="193" y="977"/>
                  </a:cubicBezTo>
                  <a:cubicBezTo>
                    <a:pt x="155" y="968"/>
                    <a:pt x="121" y="953"/>
                    <a:pt x="93" y="931"/>
                  </a:cubicBezTo>
                  <a:cubicBezTo>
                    <a:pt x="64" y="910"/>
                    <a:pt x="41" y="882"/>
                    <a:pt x="25" y="849"/>
                  </a:cubicBezTo>
                  <a:cubicBezTo>
                    <a:pt x="8" y="815"/>
                    <a:pt x="0" y="775"/>
                    <a:pt x="0" y="727"/>
                  </a:cubicBezTo>
                  <a:cubicBezTo>
                    <a:pt x="0" y="673"/>
                    <a:pt x="9" y="629"/>
                    <a:pt x="28" y="595"/>
                  </a:cubicBezTo>
                  <a:cubicBezTo>
                    <a:pt x="46" y="561"/>
                    <a:pt x="70" y="533"/>
                    <a:pt x="100" y="511"/>
                  </a:cubicBezTo>
                  <a:cubicBezTo>
                    <a:pt x="130" y="490"/>
                    <a:pt x="164" y="474"/>
                    <a:pt x="203" y="463"/>
                  </a:cubicBezTo>
                  <a:cubicBezTo>
                    <a:pt x="241" y="452"/>
                    <a:pt x="281" y="442"/>
                    <a:pt x="321" y="435"/>
                  </a:cubicBezTo>
                  <a:cubicBezTo>
                    <a:pt x="364" y="427"/>
                    <a:pt x="405" y="420"/>
                    <a:pt x="443" y="416"/>
                  </a:cubicBezTo>
                  <a:cubicBezTo>
                    <a:pt x="482" y="412"/>
                    <a:pt x="516" y="406"/>
                    <a:pt x="545" y="398"/>
                  </a:cubicBezTo>
                  <a:cubicBezTo>
                    <a:pt x="574" y="390"/>
                    <a:pt x="597" y="378"/>
                    <a:pt x="615" y="363"/>
                  </a:cubicBezTo>
                  <a:cubicBezTo>
                    <a:pt x="632" y="347"/>
                    <a:pt x="640" y="325"/>
                    <a:pt x="640" y="296"/>
                  </a:cubicBezTo>
                  <a:cubicBezTo>
                    <a:pt x="640" y="261"/>
                    <a:pt x="634" y="234"/>
                    <a:pt x="621" y="213"/>
                  </a:cubicBezTo>
                  <a:cubicBezTo>
                    <a:pt x="608" y="192"/>
                    <a:pt x="592" y="176"/>
                    <a:pt x="571" y="165"/>
                  </a:cubicBezTo>
                  <a:cubicBezTo>
                    <a:pt x="551" y="154"/>
                    <a:pt x="529" y="147"/>
                    <a:pt x="504" y="143"/>
                  </a:cubicBezTo>
                  <a:cubicBezTo>
                    <a:pt x="479" y="140"/>
                    <a:pt x="454" y="138"/>
                    <a:pt x="429" y="138"/>
                  </a:cubicBezTo>
                  <a:cubicBezTo>
                    <a:pt x="363" y="138"/>
                    <a:pt x="308" y="151"/>
                    <a:pt x="264" y="176"/>
                  </a:cubicBezTo>
                  <a:cubicBezTo>
                    <a:pt x="220" y="201"/>
                    <a:pt x="196" y="248"/>
                    <a:pt x="193" y="318"/>
                  </a:cubicBezTo>
                  <a:cubicBezTo>
                    <a:pt x="37" y="318"/>
                    <a:pt x="37" y="318"/>
                    <a:pt x="37" y="318"/>
                  </a:cubicBezTo>
                  <a:cubicBezTo>
                    <a:pt x="39" y="259"/>
                    <a:pt x="51" y="210"/>
                    <a:pt x="73" y="169"/>
                  </a:cubicBezTo>
                  <a:cubicBezTo>
                    <a:pt x="95" y="129"/>
                    <a:pt x="125" y="96"/>
                    <a:pt x="161" y="71"/>
                  </a:cubicBezTo>
                  <a:cubicBezTo>
                    <a:pt x="198" y="46"/>
                    <a:pt x="240" y="28"/>
                    <a:pt x="288" y="17"/>
                  </a:cubicBezTo>
                  <a:cubicBezTo>
                    <a:pt x="336" y="6"/>
                    <a:pt x="386" y="0"/>
                    <a:pt x="438" y="0"/>
                  </a:cubicBezTo>
                  <a:cubicBezTo>
                    <a:pt x="481" y="0"/>
                    <a:pt x="524" y="3"/>
                    <a:pt x="566" y="10"/>
                  </a:cubicBezTo>
                  <a:cubicBezTo>
                    <a:pt x="608" y="16"/>
                    <a:pt x="646" y="28"/>
                    <a:pt x="681" y="47"/>
                  </a:cubicBezTo>
                  <a:cubicBezTo>
                    <a:pt x="715" y="66"/>
                    <a:pt x="742" y="93"/>
                    <a:pt x="763" y="127"/>
                  </a:cubicBezTo>
                  <a:cubicBezTo>
                    <a:pt x="784" y="161"/>
                    <a:pt x="794" y="206"/>
                    <a:pt x="794" y="261"/>
                  </a:cubicBezTo>
                  <a:cubicBezTo>
                    <a:pt x="794" y="749"/>
                    <a:pt x="794" y="749"/>
                    <a:pt x="794" y="749"/>
                  </a:cubicBezTo>
                  <a:cubicBezTo>
                    <a:pt x="794" y="786"/>
                    <a:pt x="796" y="812"/>
                    <a:pt x="801" y="830"/>
                  </a:cubicBezTo>
                  <a:cubicBezTo>
                    <a:pt x="805" y="847"/>
                    <a:pt x="819" y="855"/>
                    <a:pt x="844" y="855"/>
                  </a:cubicBezTo>
                  <a:cubicBezTo>
                    <a:pt x="857" y="855"/>
                    <a:pt x="873" y="852"/>
                    <a:pt x="892" y="846"/>
                  </a:cubicBezTo>
                  <a:cubicBezTo>
                    <a:pt x="892" y="967"/>
                    <a:pt x="892" y="967"/>
                    <a:pt x="892" y="967"/>
                  </a:cubicBezTo>
                  <a:cubicBezTo>
                    <a:pt x="865" y="983"/>
                    <a:pt x="827" y="991"/>
                    <a:pt x="780" y="991"/>
                  </a:cubicBezTo>
                  <a:close/>
                  <a:moveTo>
                    <a:pt x="561" y="513"/>
                  </a:moveTo>
                  <a:cubicBezTo>
                    <a:pt x="530" y="520"/>
                    <a:pt x="496" y="525"/>
                    <a:pt x="461" y="530"/>
                  </a:cubicBezTo>
                  <a:cubicBezTo>
                    <a:pt x="427" y="534"/>
                    <a:pt x="391" y="539"/>
                    <a:pt x="356" y="544"/>
                  </a:cubicBezTo>
                  <a:cubicBezTo>
                    <a:pt x="320" y="550"/>
                    <a:pt x="289" y="559"/>
                    <a:pt x="261" y="571"/>
                  </a:cubicBezTo>
                  <a:cubicBezTo>
                    <a:pt x="232" y="583"/>
                    <a:pt x="209" y="601"/>
                    <a:pt x="192" y="623"/>
                  </a:cubicBezTo>
                  <a:cubicBezTo>
                    <a:pt x="174" y="646"/>
                    <a:pt x="165" y="677"/>
                    <a:pt x="165" y="716"/>
                  </a:cubicBezTo>
                  <a:cubicBezTo>
                    <a:pt x="165" y="742"/>
                    <a:pt x="170" y="763"/>
                    <a:pt x="181" y="781"/>
                  </a:cubicBezTo>
                  <a:cubicBezTo>
                    <a:pt x="191" y="799"/>
                    <a:pt x="205" y="813"/>
                    <a:pt x="221" y="824"/>
                  </a:cubicBezTo>
                  <a:cubicBezTo>
                    <a:pt x="238" y="835"/>
                    <a:pt x="257" y="843"/>
                    <a:pt x="280" y="848"/>
                  </a:cubicBezTo>
                  <a:cubicBezTo>
                    <a:pt x="302" y="853"/>
                    <a:pt x="325" y="855"/>
                    <a:pt x="349" y="855"/>
                  </a:cubicBezTo>
                  <a:cubicBezTo>
                    <a:pt x="400" y="855"/>
                    <a:pt x="444" y="848"/>
                    <a:pt x="481" y="834"/>
                  </a:cubicBezTo>
                  <a:cubicBezTo>
                    <a:pt x="517" y="820"/>
                    <a:pt x="547" y="802"/>
                    <a:pt x="571" y="781"/>
                  </a:cubicBezTo>
                  <a:cubicBezTo>
                    <a:pt x="594" y="760"/>
                    <a:pt x="611" y="736"/>
                    <a:pt x="622" y="711"/>
                  </a:cubicBezTo>
                  <a:cubicBezTo>
                    <a:pt x="633" y="686"/>
                    <a:pt x="638" y="663"/>
                    <a:pt x="638" y="641"/>
                  </a:cubicBezTo>
                  <a:cubicBezTo>
                    <a:pt x="638" y="481"/>
                    <a:pt x="638" y="481"/>
                    <a:pt x="638" y="481"/>
                  </a:cubicBezTo>
                  <a:cubicBezTo>
                    <a:pt x="619" y="496"/>
                    <a:pt x="593" y="506"/>
                    <a:pt x="561" y="513"/>
                  </a:cubicBezTo>
                  <a:close/>
                </a:path>
              </a:pathLst>
            </a:custGeom>
            <a:solidFill>
              <a:srgbClr val="F290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2" name="Freeform 181"/>
            <p:cNvSpPr>
              <a:spLocks/>
            </p:cNvSpPr>
            <p:nvPr/>
          </p:nvSpPr>
          <p:spPr bwMode="auto">
            <a:xfrm>
              <a:off x="2689226" y="5976938"/>
              <a:ext cx="50800" cy="125413"/>
            </a:xfrm>
            <a:custGeom>
              <a:avLst/>
              <a:gdLst>
                <a:gd name="T0" fmla="*/ 506 w 506"/>
                <a:gd name="T1" fmla="*/ 284 h 1233"/>
                <a:gd name="T2" fmla="*/ 506 w 506"/>
                <a:gd name="T3" fmla="*/ 422 h 1233"/>
                <a:gd name="T4" fmla="*/ 317 w 506"/>
                <a:gd name="T5" fmla="*/ 422 h 1233"/>
                <a:gd name="T6" fmla="*/ 317 w 506"/>
                <a:gd name="T7" fmla="*/ 1011 h 1233"/>
                <a:gd name="T8" fmla="*/ 322 w 506"/>
                <a:gd name="T9" fmla="*/ 1055 h 1233"/>
                <a:gd name="T10" fmla="*/ 339 w 506"/>
                <a:gd name="T11" fmla="*/ 1081 h 1233"/>
                <a:gd name="T12" fmla="*/ 375 w 506"/>
                <a:gd name="T13" fmla="*/ 1092 h 1233"/>
                <a:gd name="T14" fmla="*/ 435 w 506"/>
                <a:gd name="T15" fmla="*/ 1095 h 1233"/>
                <a:gd name="T16" fmla="*/ 506 w 506"/>
                <a:gd name="T17" fmla="*/ 1095 h 1233"/>
                <a:gd name="T18" fmla="*/ 506 w 506"/>
                <a:gd name="T19" fmla="*/ 1233 h 1233"/>
                <a:gd name="T20" fmla="*/ 387 w 506"/>
                <a:gd name="T21" fmla="*/ 1233 h 1233"/>
                <a:gd name="T22" fmla="*/ 284 w 506"/>
                <a:gd name="T23" fmla="*/ 1225 h 1233"/>
                <a:gd name="T24" fmla="*/ 214 w 506"/>
                <a:gd name="T25" fmla="*/ 1194 h 1233"/>
                <a:gd name="T26" fmla="*/ 174 w 506"/>
                <a:gd name="T27" fmla="*/ 1132 h 1233"/>
                <a:gd name="T28" fmla="*/ 162 w 506"/>
                <a:gd name="T29" fmla="*/ 1026 h 1233"/>
                <a:gd name="T30" fmla="*/ 162 w 506"/>
                <a:gd name="T31" fmla="*/ 422 h 1233"/>
                <a:gd name="T32" fmla="*/ 0 w 506"/>
                <a:gd name="T33" fmla="*/ 422 h 1233"/>
                <a:gd name="T34" fmla="*/ 0 w 506"/>
                <a:gd name="T35" fmla="*/ 284 h 1233"/>
                <a:gd name="T36" fmla="*/ 162 w 506"/>
                <a:gd name="T37" fmla="*/ 284 h 1233"/>
                <a:gd name="T38" fmla="*/ 162 w 506"/>
                <a:gd name="T39" fmla="*/ 0 h 1233"/>
                <a:gd name="T40" fmla="*/ 317 w 506"/>
                <a:gd name="T41" fmla="*/ 0 h 1233"/>
                <a:gd name="T42" fmla="*/ 317 w 506"/>
                <a:gd name="T43" fmla="*/ 284 h 1233"/>
                <a:gd name="T44" fmla="*/ 506 w 506"/>
                <a:gd name="T45" fmla="*/ 284 h 1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06" h="1233">
                  <a:moveTo>
                    <a:pt x="506" y="284"/>
                  </a:moveTo>
                  <a:cubicBezTo>
                    <a:pt x="506" y="422"/>
                    <a:pt x="506" y="422"/>
                    <a:pt x="506" y="422"/>
                  </a:cubicBezTo>
                  <a:cubicBezTo>
                    <a:pt x="317" y="422"/>
                    <a:pt x="317" y="422"/>
                    <a:pt x="317" y="422"/>
                  </a:cubicBezTo>
                  <a:cubicBezTo>
                    <a:pt x="317" y="1011"/>
                    <a:pt x="317" y="1011"/>
                    <a:pt x="317" y="1011"/>
                  </a:cubicBezTo>
                  <a:cubicBezTo>
                    <a:pt x="317" y="1029"/>
                    <a:pt x="319" y="1044"/>
                    <a:pt x="322" y="1055"/>
                  </a:cubicBezTo>
                  <a:cubicBezTo>
                    <a:pt x="325" y="1066"/>
                    <a:pt x="331" y="1074"/>
                    <a:pt x="339" y="1081"/>
                  </a:cubicBezTo>
                  <a:cubicBezTo>
                    <a:pt x="348" y="1087"/>
                    <a:pt x="360" y="1091"/>
                    <a:pt x="375" y="1092"/>
                  </a:cubicBezTo>
                  <a:cubicBezTo>
                    <a:pt x="391" y="1094"/>
                    <a:pt x="410" y="1095"/>
                    <a:pt x="435" y="1095"/>
                  </a:cubicBezTo>
                  <a:cubicBezTo>
                    <a:pt x="506" y="1095"/>
                    <a:pt x="506" y="1095"/>
                    <a:pt x="506" y="1095"/>
                  </a:cubicBezTo>
                  <a:cubicBezTo>
                    <a:pt x="506" y="1233"/>
                    <a:pt x="506" y="1233"/>
                    <a:pt x="506" y="1233"/>
                  </a:cubicBezTo>
                  <a:cubicBezTo>
                    <a:pt x="387" y="1233"/>
                    <a:pt x="387" y="1233"/>
                    <a:pt x="387" y="1233"/>
                  </a:cubicBezTo>
                  <a:cubicBezTo>
                    <a:pt x="347" y="1233"/>
                    <a:pt x="312" y="1230"/>
                    <a:pt x="284" y="1225"/>
                  </a:cubicBezTo>
                  <a:cubicBezTo>
                    <a:pt x="255" y="1219"/>
                    <a:pt x="232" y="1209"/>
                    <a:pt x="214" y="1194"/>
                  </a:cubicBezTo>
                  <a:cubicBezTo>
                    <a:pt x="196" y="1180"/>
                    <a:pt x="183" y="1159"/>
                    <a:pt x="174" y="1132"/>
                  </a:cubicBezTo>
                  <a:cubicBezTo>
                    <a:pt x="166" y="1105"/>
                    <a:pt x="162" y="1070"/>
                    <a:pt x="162" y="1026"/>
                  </a:cubicBezTo>
                  <a:cubicBezTo>
                    <a:pt x="162" y="422"/>
                    <a:pt x="162" y="422"/>
                    <a:pt x="162" y="422"/>
                  </a:cubicBezTo>
                  <a:cubicBezTo>
                    <a:pt x="0" y="422"/>
                    <a:pt x="0" y="422"/>
                    <a:pt x="0" y="422"/>
                  </a:cubicBezTo>
                  <a:cubicBezTo>
                    <a:pt x="0" y="284"/>
                    <a:pt x="0" y="284"/>
                    <a:pt x="0" y="284"/>
                  </a:cubicBezTo>
                  <a:cubicBezTo>
                    <a:pt x="162" y="284"/>
                    <a:pt x="162" y="284"/>
                    <a:pt x="162" y="284"/>
                  </a:cubicBezTo>
                  <a:cubicBezTo>
                    <a:pt x="162" y="0"/>
                    <a:pt x="162" y="0"/>
                    <a:pt x="162" y="0"/>
                  </a:cubicBezTo>
                  <a:cubicBezTo>
                    <a:pt x="317" y="0"/>
                    <a:pt x="317" y="0"/>
                    <a:pt x="317" y="0"/>
                  </a:cubicBezTo>
                  <a:cubicBezTo>
                    <a:pt x="317" y="284"/>
                    <a:pt x="317" y="284"/>
                    <a:pt x="317" y="284"/>
                  </a:cubicBezTo>
                  <a:lnTo>
                    <a:pt x="506" y="284"/>
                  </a:lnTo>
                  <a:close/>
                </a:path>
              </a:pathLst>
            </a:custGeom>
            <a:solidFill>
              <a:srgbClr val="F290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3" name="Freeform 182"/>
            <p:cNvSpPr>
              <a:spLocks noEditPoints="1"/>
            </p:cNvSpPr>
            <p:nvPr/>
          </p:nvSpPr>
          <p:spPr bwMode="auto">
            <a:xfrm>
              <a:off x="2754313" y="6003925"/>
              <a:ext cx="88900" cy="100013"/>
            </a:xfrm>
            <a:custGeom>
              <a:avLst/>
              <a:gdLst>
                <a:gd name="T0" fmla="*/ 779 w 891"/>
                <a:gd name="T1" fmla="*/ 991 h 991"/>
                <a:gd name="T2" fmla="*/ 683 w 891"/>
                <a:gd name="T3" fmla="*/ 957 h 991"/>
                <a:gd name="T4" fmla="*/ 647 w 891"/>
                <a:gd name="T5" fmla="*/ 846 h 991"/>
                <a:gd name="T6" fmla="*/ 498 w 891"/>
                <a:gd name="T7" fmla="*/ 957 h 991"/>
                <a:gd name="T8" fmla="*/ 313 w 891"/>
                <a:gd name="T9" fmla="*/ 991 h 991"/>
                <a:gd name="T10" fmla="*/ 192 w 891"/>
                <a:gd name="T11" fmla="*/ 977 h 991"/>
                <a:gd name="T12" fmla="*/ 92 w 891"/>
                <a:gd name="T13" fmla="*/ 931 h 991"/>
                <a:gd name="T14" fmla="*/ 24 w 891"/>
                <a:gd name="T15" fmla="*/ 849 h 991"/>
                <a:gd name="T16" fmla="*/ 0 w 891"/>
                <a:gd name="T17" fmla="*/ 727 h 991"/>
                <a:gd name="T18" fmla="*/ 27 w 891"/>
                <a:gd name="T19" fmla="*/ 595 h 991"/>
                <a:gd name="T20" fmla="*/ 100 w 891"/>
                <a:gd name="T21" fmla="*/ 511 h 991"/>
                <a:gd name="T22" fmla="*/ 202 w 891"/>
                <a:gd name="T23" fmla="*/ 463 h 991"/>
                <a:gd name="T24" fmla="*/ 321 w 891"/>
                <a:gd name="T25" fmla="*/ 435 h 991"/>
                <a:gd name="T26" fmla="*/ 443 w 891"/>
                <a:gd name="T27" fmla="*/ 416 h 991"/>
                <a:gd name="T28" fmla="*/ 545 w 891"/>
                <a:gd name="T29" fmla="*/ 398 h 991"/>
                <a:gd name="T30" fmla="*/ 614 w 891"/>
                <a:gd name="T31" fmla="*/ 363 h 991"/>
                <a:gd name="T32" fmla="*/ 640 w 891"/>
                <a:gd name="T33" fmla="*/ 296 h 991"/>
                <a:gd name="T34" fmla="*/ 621 w 891"/>
                <a:gd name="T35" fmla="*/ 213 h 991"/>
                <a:gd name="T36" fmla="*/ 571 w 891"/>
                <a:gd name="T37" fmla="*/ 165 h 991"/>
                <a:gd name="T38" fmla="*/ 503 w 891"/>
                <a:gd name="T39" fmla="*/ 143 h 991"/>
                <a:gd name="T40" fmla="*/ 429 w 891"/>
                <a:gd name="T41" fmla="*/ 138 h 991"/>
                <a:gd name="T42" fmla="*/ 264 w 891"/>
                <a:gd name="T43" fmla="*/ 176 h 991"/>
                <a:gd name="T44" fmla="*/ 192 w 891"/>
                <a:gd name="T45" fmla="*/ 318 h 991"/>
                <a:gd name="T46" fmla="*/ 36 w 891"/>
                <a:gd name="T47" fmla="*/ 318 h 991"/>
                <a:gd name="T48" fmla="*/ 73 w 891"/>
                <a:gd name="T49" fmla="*/ 169 h 991"/>
                <a:gd name="T50" fmla="*/ 161 w 891"/>
                <a:gd name="T51" fmla="*/ 71 h 991"/>
                <a:gd name="T52" fmla="*/ 288 w 891"/>
                <a:gd name="T53" fmla="*/ 17 h 991"/>
                <a:gd name="T54" fmla="*/ 438 w 891"/>
                <a:gd name="T55" fmla="*/ 0 h 991"/>
                <a:gd name="T56" fmla="*/ 566 w 891"/>
                <a:gd name="T57" fmla="*/ 10 h 991"/>
                <a:gd name="T58" fmla="*/ 680 w 891"/>
                <a:gd name="T59" fmla="*/ 47 h 991"/>
                <a:gd name="T60" fmla="*/ 763 w 891"/>
                <a:gd name="T61" fmla="*/ 127 h 991"/>
                <a:gd name="T62" fmla="*/ 794 w 891"/>
                <a:gd name="T63" fmla="*/ 261 h 991"/>
                <a:gd name="T64" fmla="*/ 794 w 891"/>
                <a:gd name="T65" fmla="*/ 749 h 991"/>
                <a:gd name="T66" fmla="*/ 800 w 891"/>
                <a:gd name="T67" fmla="*/ 830 h 991"/>
                <a:gd name="T68" fmla="*/ 844 w 891"/>
                <a:gd name="T69" fmla="*/ 855 h 991"/>
                <a:gd name="T70" fmla="*/ 891 w 891"/>
                <a:gd name="T71" fmla="*/ 846 h 991"/>
                <a:gd name="T72" fmla="*/ 891 w 891"/>
                <a:gd name="T73" fmla="*/ 967 h 991"/>
                <a:gd name="T74" fmla="*/ 779 w 891"/>
                <a:gd name="T75" fmla="*/ 991 h 991"/>
                <a:gd name="T76" fmla="*/ 561 w 891"/>
                <a:gd name="T77" fmla="*/ 513 h 991"/>
                <a:gd name="T78" fmla="*/ 461 w 891"/>
                <a:gd name="T79" fmla="*/ 530 h 991"/>
                <a:gd name="T80" fmla="*/ 356 w 891"/>
                <a:gd name="T81" fmla="*/ 544 h 991"/>
                <a:gd name="T82" fmla="*/ 260 w 891"/>
                <a:gd name="T83" fmla="*/ 571 h 991"/>
                <a:gd name="T84" fmla="*/ 191 w 891"/>
                <a:gd name="T85" fmla="*/ 623 h 991"/>
                <a:gd name="T86" fmla="*/ 165 w 891"/>
                <a:gd name="T87" fmla="*/ 716 h 991"/>
                <a:gd name="T88" fmla="*/ 180 w 891"/>
                <a:gd name="T89" fmla="*/ 781 h 991"/>
                <a:gd name="T90" fmla="*/ 221 w 891"/>
                <a:gd name="T91" fmla="*/ 824 h 991"/>
                <a:gd name="T92" fmla="*/ 279 w 891"/>
                <a:gd name="T93" fmla="*/ 848 h 991"/>
                <a:gd name="T94" fmla="*/ 348 w 891"/>
                <a:gd name="T95" fmla="*/ 855 h 991"/>
                <a:gd name="T96" fmla="*/ 480 w 891"/>
                <a:gd name="T97" fmla="*/ 834 h 991"/>
                <a:gd name="T98" fmla="*/ 570 w 891"/>
                <a:gd name="T99" fmla="*/ 781 h 991"/>
                <a:gd name="T100" fmla="*/ 622 w 891"/>
                <a:gd name="T101" fmla="*/ 711 h 991"/>
                <a:gd name="T102" fmla="*/ 638 w 891"/>
                <a:gd name="T103" fmla="*/ 641 h 991"/>
                <a:gd name="T104" fmla="*/ 638 w 891"/>
                <a:gd name="T105" fmla="*/ 481 h 991"/>
                <a:gd name="T106" fmla="*/ 561 w 891"/>
                <a:gd name="T107" fmla="*/ 513 h 9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891" h="991">
                  <a:moveTo>
                    <a:pt x="779" y="991"/>
                  </a:moveTo>
                  <a:cubicBezTo>
                    <a:pt x="739" y="991"/>
                    <a:pt x="707" y="980"/>
                    <a:pt x="683" y="957"/>
                  </a:cubicBezTo>
                  <a:cubicBezTo>
                    <a:pt x="659" y="934"/>
                    <a:pt x="647" y="897"/>
                    <a:pt x="647" y="846"/>
                  </a:cubicBezTo>
                  <a:cubicBezTo>
                    <a:pt x="604" y="897"/>
                    <a:pt x="555" y="934"/>
                    <a:pt x="498" y="957"/>
                  </a:cubicBezTo>
                  <a:cubicBezTo>
                    <a:pt x="441" y="980"/>
                    <a:pt x="379" y="991"/>
                    <a:pt x="313" y="991"/>
                  </a:cubicBezTo>
                  <a:cubicBezTo>
                    <a:pt x="271" y="991"/>
                    <a:pt x="230" y="986"/>
                    <a:pt x="192" y="977"/>
                  </a:cubicBezTo>
                  <a:cubicBezTo>
                    <a:pt x="154" y="968"/>
                    <a:pt x="121" y="953"/>
                    <a:pt x="92" y="931"/>
                  </a:cubicBezTo>
                  <a:cubicBezTo>
                    <a:pt x="64" y="910"/>
                    <a:pt x="41" y="882"/>
                    <a:pt x="24" y="849"/>
                  </a:cubicBezTo>
                  <a:cubicBezTo>
                    <a:pt x="8" y="815"/>
                    <a:pt x="0" y="775"/>
                    <a:pt x="0" y="727"/>
                  </a:cubicBezTo>
                  <a:cubicBezTo>
                    <a:pt x="0" y="673"/>
                    <a:pt x="9" y="629"/>
                    <a:pt x="27" y="595"/>
                  </a:cubicBezTo>
                  <a:cubicBezTo>
                    <a:pt x="46" y="561"/>
                    <a:pt x="70" y="533"/>
                    <a:pt x="100" y="511"/>
                  </a:cubicBezTo>
                  <a:cubicBezTo>
                    <a:pt x="130" y="490"/>
                    <a:pt x="164" y="474"/>
                    <a:pt x="202" y="463"/>
                  </a:cubicBezTo>
                  <a:cubicBezTo>
                    <a:pt x="241" y="452"/>
                    <a:pt x="280" y="442"/>
                    <a:pt x="321" y="435"/>
                  </a:cubicBezTo>
                  <a:cubicBezTo>
                    <a:pt x="363" y="427"/>
                    <a:pt x="404" y="420"/>
                    <a:pt x="443" y="416"/>
                  </a:cubicBezTo>
                  <a:cubicBezTo>
                    <a:pt x="481" y="412"/>
                    <a:pt x="515" y="406"/>
                    <a:pt x="545" y="398"/>
                  </a:cubicBezTo>
                  <a:cubicBezTo>
                    <a:pt x="574" y="390"/>
                    <a:pt x="597" y="378"/>
                    <a:pt x="614" y="363"/>
                  </a:cubicBezTo>
                  <a:cubicBezTo>
                    <a:pt x="631" y="347"/>
                    <a:pt x="640" y="325"/>
                    <a:pt x="640" y="296"/>
                  </a:cubicBezTo>
                  <a:cubicBezTo>
                    <a:pt x="640" y="261"/>
                    <a:pt x="633" y="234"/>
                    <a:pt x="621" y="213"/>
                  </a:cubicBezTo>
                  <a:cubicBezTo>
                    <a:pt x="608" y="192"/>
                    <a:pt x="591" y="176"/>
                    <a:pt x="571" y="165"/>
                  </a:cubicBezTo>
                  <a:cubicBezTo>
                    <a:pt x="551" y="154"/>
                    <a:pt x="528" y="147"/>
                    <a:pt x="503" y="143"/>
                  </a:cubicBezTo>
                  <a:cubicBezTo>
                    <a:pt x="478" y="140"/>
                    <a:pt x="453" y="138"/>
                    <a:pt x="429" y="138"/>
                  </a:cubicBezTo>
                  <a:cubicBezTo>
                    <a:pt x="363" y="138"/>
                    <a:pt x="308" y="151"/>
                    <a:pt x="264" y="176"/>
                  </a:cubicBezTo>
                  <a:cubicBezTo>
                    <a:pt x="220" y="201"/>
                    <a:pt x="196" y="248"/>
                    <a:pt x="192" y="318"/>
                  </a:cubicBezTo>
                  <a:cubicBezTo>
                    <a:pt x="36" y="318"/>
                    <a:pt x="36" y="318"/>
                    <a:pt x="36" y="318"/>
                  </a:cubicBezTo>
                  <a:cubicBezTo>
                    <a:pt x="39" y="259"/>
                    <a:pt x="51" y="210"/>
                    <a:pt x="73" y="169"/>
                  </a:cubicBezTo>
                  <a:cubicBezTo>
                    <a:pt x="95" y="129"/>
                    <a:pt x="124" y="96"/>
                    <a:pt x="161" y="71"/>
                  </a:cubicBezTo>
                  <a:cubicBezTo>
                    <a:pt x="198" y="46"/>
                    <a:pt x="240" y="28"/>
                    <a:pt x="288" y="17"/>
                  </a:cubicBezTo>
                  <a:cubicBezTo>
                    <a:pt x="335" y="6"/>
                    <a:pt x="386" y="0"/>
                    <a:pt x="438" y="0"/>
                  </a:cubicBezTo>
                  <a:cubicBezTo>
                    <a:pt x="481" y="0"/>
                    <a:pt x="523" y="3"/>
                    <a:pt x="566" y="10"/>
                  </a:cubicBezTo>
                  <a:cubicBezTo>
                    <a:pt x="608" y="16"/>
                    <a:pt x="646" y="28"/>
                    <a:pt x="680" y="47"/>
                  </a:cubicBezTo>
                  <a:cubicBezTo>
                    <a:pt x="714" y="66"/>
                    <a:pt x="742" y="93"/>
                    <a:pt x="763" y="127"/>
                  </a:cubicBezTo>
                  <a:cubicBezTo>
                    <a:pt x="784" y="161"/>
                    <a:pt x="794" y="206"/>
                    <a:pt x="794" y="261"/>
                  </a:cubicBezTo>
                  <a:cubicBezTo>
                    <a:pt x="794" y="749"/>
                    <a:pt x="794" y="749"/>
                    <a:pt x="794" y="749"/>
                  </a:cubicBezTo>
                  <a:cubicBezTo>
                    <a:pt x="794" y="786"/>
                    <a:pt x="796" y="812"/>
                    <a:pt x="800" y="830"/>
                  </a:cubicBezTo>
                  <a:cubicBezTo>
                    <a:pt x="805" y="847"/>
                    <a:pt x="819" y="855"/>
                    <a:pt x="844" y="855"/>
                  </a:cubicBezTo>
                  <a:cubicBezTo>
                    <a:pt x="857" y="855"/>
                    <a:pt x="873" y="852"/>
                    <a:pt x="891" y="846"/>
                  </a:cubicBezTo>
                  <a:cubicBezTo>
                    <a:pt x="891" y="967"/>
                    <a:pt x="891" y="967"/>
                    <a:pt x="891" y="967"/>
                  </a:cubicBezTo>
                  <a:cubicBezTo>
                    <a:pt x="864" y="983"/>
                    <a:pt x="827" y="991"/>
                    <a:pt x="779" y="991"/>
                  </a:cubicBezTo>
                  <a:close/>
                  <a:moveTo>
                    <a:pt x="561" y="513"/>
                  </a:moveTo>
                  <a:cubicBezTo>
                    <a:pt x="529" y="520"/>
                    <a:pt x="496" y="525"/>
                    <a:pt x="461" y="530"/>
                  </a:cubicBezTo>
                  <a:cubicBezTo>
                    <a:pt x="426" y="534"/>
                    <a:pt x="391" y="539"/>
                    <a:pt x="356" y="544"/>
                  </a:cubicBezTo>
                  <a:cubicBezTo>
                    <a:pt x="320" y="550"/>
                    <a:pt x="288" y="559"/>
                    <a:pt x="260" y="571"/>
                  </a:cubicBezTo>
                  <a:cubicBezTo>
                    <a:pt x="232" y="583"/>
                    <a:pt x="209" y="601"/>
                    <a:pt x="191" y="623"/>
                  </a:cubicBezTo>
                  <a:cubicBezTo>
                    <a:pt x="174" y="646"/>
                    <a:pt x="165" y="677"/>
                    <a:pt x="165" y="716"/>
                  </a:cubicBezTo>
                  <a:cubicBezTo>
                    <a:pt x="165" y="742"/>
                    <a:pt x="170" y="763"/>
                    <a:pt x="180" y="781"/>
                  </a:cubicBezTo>
                  <a:cubicBezTo>
                    <a:pt x="191" y="799"/>
                    <a:pt x="204" y="813"/>
                    <a:pt x="221" y="824"/>
                  </a:cubicBezTo>
                  <a:cubicBezTo>
                    <a:pt x="237" y="835"/>
                    <a:pt x="257" y="843"/>
                    <a:pt x="279" y="848"/>
                  </a:cubicBezTo>
                  <a:cubicBezTo>
                    <a:pt x="302" y="853"/>
                    <a:pt x="325" y="855"/>
                    <a:pt x="348" y="855"/>
                  </a:cubicBezTo>
                  <a:cubicBezTo>
                    <a:pt x="400" y="855"/>
                    <a:pt x="444" y="848"/>
                    <a:pt x="480" y="834"/>
                  </a:cubicBezTo>
                  <a:cubicBezTo>
                    <a:pt x="517" y="820"/>
                    <a:pt x="547" y="802"/>
                    <a:pt x="570" y="781"/>
                  </a:cubicBezTo>
                  <a:cubicBezTo>
                    <a:pt x="593" y="760"/>
                    <a:pt x="611" y="736"/>
                    <a:pt x="622" y="711"/>
                  </a:cubicBezTo>
                  <a:cubicBezTo>
                    <a:pt x="633" y="686"/>
                    <a:pt x="638" y="663"/>
                    <a:pt x="638" y="641"/>
                  </a:cubicBezTo>
                  <a:cubicBezTo>
                    <a:pt x="638" y="481"/>
                    <a:pt x="638" y="481"/>
                    <a:pt x="638" y="481"/>
                  </a:cubicBezTo>
                  <a:cubicBezTo>
                    <a:pt x="618" y="496"/>
                    <a:pt x="593" y="506"/>
                    <a:pt x="561" y="513"/>
                  </a:cubicBezTo>
                  <a:close/>
                </a:path>
              </a:pathLst>
            </a:custGeom>
            <a:solidFill>
              <a:srgbClr val="F290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4" name="Freeform 183"/>
            <p:cNvSpPr>
              <a:spLocks/>
            </p:cNvSpPr>
            <p:nvPr/>
          </p:nvSpPr>
          <p:spPr bwMode="auto">
            <a:xfrm>
              <a:off x="2905126" y="5967413"/>
              <a:ext cx="52388" cy="134938"/>
            </a:xfrm>
            <a:custGeom>
              <a:avLst/>
              <a:gdLst>
                <a:gd name="T0" fmla="*/ 0 w 522"/>
                <a:gd name="T1" fmla="*/ 514 h 1325"/>
                <a:gd name="T2" fmla="*/ 0 w 522"/>
                <a:gd name="T3" fmla="*/ 376 h 1325"/>
                <a:gd name="T4" fmla="*/ 159 w 522"/>
                <a:gd name="T5" fmla="*/ 376 h 1325"/>
                <a:gd name="T6" fmla="*/ 159 w 522"/>
                <a:gd name="T7" fmla="*/ 235 h 1325"/>
                <a:gd name="T8" fmla="*/ 226 w 522"/>
                <a:gd name="T9" fmla="*/ 60 h 1325"/>
                <a:gd name="T10" fmla="*/ 422 w 522"/>
                <a:gd name="T11" fmla="*/ 0 h 1325"/>
                <a:gd name="T12" fmla="*/ 472 w 522"/>
                <a:gd name="T13" fmla="*/ 4 h 1325"/>
                <a:gd name="T14" fmla="*/ 522 w 522"/>
                <a:gd name="T15" fmla="*/ 15 h 1325"/>
                <a:gd name="T16" fmla="*/ 522 w 522"/>
                <a:gd name="T17" fmla="*/ 151 h 1325"/>
                <a:gd name="T18" fmla="*/ 478 w 522"/>
                <a:gd name="T19" fmla="*/ 141 h 1325"/>
                <a:gd name="T20" fmla="*/ 434 w 522"/>
                <a:gd name="T21" fmla="*/ 138 h 1325"/>
                <a:gd name="T22" fmla="*/ 346 w 522"/>
                <a:gd name="T23" fmla="*/ 160 h 1325"/>
                <a:gd name="T24" fmla="*/ 315 w 522"/>
                <a:gd name="T25" fmla="*/ 244 h 1325"/>
                <a:gd name="T26" fmla="*/ 315 w 522"/>
                <a:gd name="T27" fmla="*/ 376 h 1325"/>
                <a:gd name="T28" fmla="*/ 499 w 522"/>
                <a:gd name="T29" fmla="*/ 376 h 1325"/>
                <a:gd name="T30" fmla="*/ 499 w 522"/>
                <a:gd name="T31" fmla="*/ 514 h 1325"/>
                <a:gd name="T32" fmla="*/ 315 w 522"/>
                <a:gd name="T33" fmla="*/ 514 h 1325"/>
                <a:gd name="T34" fmla="*/ 315 w 522"/>
                <a:gd name="T35" fmla="*/ 1325 h 1325"/>
                <a:gd name="T36" fmla="*/ 159 w 522"/>
                <a:gd name="T37" fmla="*/ 1325 h 1325"/>
                <a:gd name="T38" fmla="*/ 159 w 522"/>
                <a:gd name="T39" fmla="*/ 514 h 1325"/>
                <a:gd name="T40" fmla="*/ 0 w 522"/>
                <a:gd name="T41" fmla="*/ 514 h 13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22" h="1325">
                  <a:moveTo>
                    <a:pt x="0" y="514"/>
                  </a:moveTo>
                  <a:cubicBezTo>
                    <a:pt x="0" y="376"/>
                    <a:pt x="0" y="376"/>
                    <a:pt x="0" y="376"/>
                  </a:cubicBezTo>
                  <a:cubicBezTo>
                    <a:pt x="159" y="376"/>
                    <a:pt x="159" y="376"/>
                    <a:pt x="159" y="376"/>
                  </a:cubicBezTo>
                  <a:cubicBezTo>
                    <a:pt x="159" y="235"/>
                    <a:pt x="159" y="235"/>
                    <a:pt x="159" y="235"/>
                  </a:cubicBezTo>
                  <a:cubicBezTo>
                    <a:pt x="159" y="158"/>
                    <a:pt x="182" y="100"/>
                    <a:pt x="226" y="60"/>
                  </a:cubicBezTo>
                  <a:cubicBezTo>
                    <a:pt x="271" y="20"/>
                    <a:pt x="336" y="0"/>
                    <a:pt x="422" y="0"/>
                  </a:cubicBezTo>
                  <a:cubicBezTo>
                    <a:pt x="436" y="0"/>
                    <a:pt x="453" y="2"/>
                    <a:pt x="472" y="4"/>
                  </a:cubicBezTo>
                  <a:cubicBezTo>
                    <a:pt x="491" y="6"/>
                    <a:pt x="508" y="10"/>
                    <a:pt x="522" y="15"/>
                  </a:cubicBezTo>
                  <a:cubicBezTo>
                    <a:pt x="522" y="151"/>
                    <a:pt x="522" y="151"/>
                    <a:pt x="522" y="151"/>
                  </a:cubicBezTo>
                  <a:cubicBezTo>
                    <a:pt x="509" y="146"/>
                    <a:pt x="494" y="142"/>
                    <a:pt x="478" y="141"/>
                  </a:cubicBezTo>
                  <a:cubicBezTo>
                    <a:pt x="463" y="139"/>
                    <a:pt x="448" y="138"/>
                    <a:pt x="434" y="138"/>
                  </a:cubicBezTo>
                  <a:cubicBezTo>
                    <a:pt x="396" y="138"/>
                    <a:pt x="367" y="145"/>
                    <a:pt x="346" y="160"/>
                  </a:cubicBezTo>
                  <a:cubicBezTo>
                    <a:pt x="326" y="175"/>
                    <a:pt x="315" y="203"/>
                    <a:pt x="315" y="244"/>
                  </a:cubicBezTo>
                  <a:cubicBezTo>
                    <a:pt x="315" y="376"/>
                    <a:pt x="315" y="376"/>
                    <a:pt x="315" y="376"/>
                  </a:cubicBezTo>
                  <a:cubicBezTo>
                    <a:pt x="499" y="376"/>
                    <a:pt x="499" y="376"/>
                    <a:pt x="499" y="376"/>
                  </a:cubicBezTo>
                  <a:cubicBezTo>
                    <a:pt x="499" y="514"/>
                    <a:pt x="499" y="514"/>
                    <a:pt x="499" y="514"/>
                  </a:cubicBezTo>
                  <a:cubicBezTo>
                    <a:pt x="315" y="514"/>
                    <a:pt x="315" y="514"/>
                    <a:pt x="315" y="514"/>
                  </a:cubicBezTo>
                  <a:cubicBezTo>
                    <a:pt x="315" y="1325"/>
                    <a:pt x="315" y="1325"/>
                    <a:pt x="315" y="1325"/>
                  </a:cubicBezTo>
                  <a:cubicBezTo>
                    <a:pt x="159" y="1325"/>
                    <a:pt x="159" y="1325"/>
                    <a:pt x="159" y="1325"/>
                  </a:cubicBezTo>
                  <a:cubicBezTo>
                    <a:pt x="159" y="514"/>
                    <a:pt x="159" y="514"/>
                    <a:pt x="159" y="514"/>
                  </a:cubicBezTo>
                  <a:lnTo>
                    <a:pt x="0" y="514"/>
                  </a:lnTo>
                  <a:close/>
                </a:path>
              </a:pathLst>
            </a:custGeom>
            <a:solidFill>
              <a:srgbClr val="F290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5" name="Freeform 184"/>
            <p:cNvSpPr>
              <a:spLocks/>
            </p:cNvSpPr>
            <p:nvPr/>
          </p:nvSpPr>
          <p:spPr bwMode="auto">
            <a:xfrm>
              <a:off x="2967038" y="6003925"/>
              <a:ext cx="50800" cy="98425"/>
            </a:xfrm>
            <a:custGeom>
              <a:avLst/>
              <a:gdLst>
                <a:gd name="T0" fmla="*/ 147 w 499"/>
                <a:gd name="T1" fmla="*/ 24 h 973"/>
                <a:gd name="T2" fmla="*/ 147 w 499"/>
                <a:gd name="T3" fmla="*/ 224 h 973"/>
                <a:gd name="T4" fmla="*/ 150 w 499"/>
                <a:gd name="T5" fmla="*/ 224 h 973"/>
                <a:gd name="T6" fmla="*/ 290 w 499"/>
                <a:gd name="T7" fmla="*/ 54 h 973"/>
                <a:gd name="T8" fmla="*/ 499 w 499"/>
                <a:gd name="T9" fmla="*/ 2 h 973"/>
                <a:gd name="T10" fmla="*/ 499 w 499"/>
                <a:gd name="T11" fmla="*/ 167 h 973"/>
                <a:gd name="T12" fmla="*/ 339 w 499"/>
                <a:gd name="T13" fmla="*/ 193 h 973"/>
                <a:gd name="T14" fmla="*/ 233 w 499"/>
                <a:gd name="T15" fmla="*/ 268 h 973"/>
                <a:gd name="T16" fmla="*/ 174 w 499"/>
                <a:gd name="T17" fmla="*/ 389 h 973"/>
                <a:gd name="T18" fmla="*/ 156 w 499"/>
                <a:gd name="T19" fmla="*/ 551 h 973"/>
                <a:gd name="T20" fmla="*/ 156 w 499"/>
                <a:gd name="T21" fmla="*/ 973 h 973"/>
                <a:gd name="T22" fmla="*/ 0 w 499"/>
                <a:gd name="T23" fmla="*/ 973 h 973"/>
                <a:gd name="T24" fmla="*/ 0 w 499"/>
                <a:gd name="T25" fmla="*/ 24 h 973"/>
                <a:gd name="T26" fmla="*/ 147 w 499"/>
                <a:gd name="T27" fmla="*/ 24 h 9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99" h="973">
                  <a:moveTo>
                    <a:pt x="147" y="24"/>
                  </a:moveTo>
                  <a:cubicBezTo>
                    <a:pt x="147" y="224"/>
                    <a:pt x="147" y="224"/>
                    <a:pt x="147" y="224"/>
                  </a:cubicBezTo>
                  <a:cubicBezTo>
                    <a:pt x="150" y="224"/>
                    <a:pt x="150" y="224"/>
                    <a:pt x="150" y="224"/>
                  </a:cubicBezTo>
                  <a:cubicBezTo>
                    <a:pt x="188" y="147"/>
                    <a:pt x="235" y="90"/>
                    <a:pt x="290" y="54"/>
                  </a:cubicBezTo>
                  <a:cubicBezTo>
                    <a:pt x="345" y="17"/>
                    <a:pt x="414" y="0"/>
                    <a:pt x="499" y="2"/>
                  </a:cubicBezTo>
                  <a:cubicBezTo>
                    <a:pt x="499" y="167"/>
                    <a:pt x="499" y="167"/>
                    <a:pt x="499" y="167"/>
                  </a:cubicBezTo>
                  <a:cubicBezTo>
                    <a:pt x="436" y="167"/>
                    <a:pt x="383" y="176"/>
                    <a:pt x="339" y="193"/>
                  </a:cubicBezTo>
                  <a:cubicBezTo>
                    <a:pt x="295" y="210"/>
                    <a:pt x="260" y="235"/>
                    <a:pt x="233" y="268"/>
                  </a:cubicBezTo>
                  <a:cubicBezTo>
                    <a:pt x="206" y="301"/>
                    <a:pt x="186" y="341"/>
                    <a:pt x="174" y="389"/>
                  </a:cubicBezTo>
                  <a:cubicBezTo>
                    <a:pt x="162" y="436"/>
                    <a:pt x="156" y="490"/>
                    <a:pt x="156" y="551"/>
                  </a:cubicBezTo>
                  <a:cubicBezTo>
                    <a:pt x="156" y="973"/>
                    <a:pt x="156" y="973"/>
                    <a:pt x="156" y="973"/>
                  </a:cubicBezTo>
                  <a:cubicBezTo>
                    <a:pt x="0" y="973"/>
                    <a:pt x="0" y="973"/>
                    <a:pt x="0" y="973"/>
                  </a:cubicBezTo>
                  <a:cubicBezTo>
                    <a:pt x="0" y="24"/>
                    <a:pt x="0" y="24"/>
                    <a:pt x="0" y="24"/>
                  </a:cubicBezTo>
                  <a:lnTo>
                    <a:pt x="147" y="24"/>
                  </a:lnTo>
                  <a:close/>
                </a:path>
              </a:pathLst>
            </a:custGeom>
            <a:solidFill>
              <a:srgbClr val="F290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6" name="Freeform 185"/>
            <p:cNvSpPr>
              <a:spLocks noEditPoints="1"/>
            </p:cNvSpPr>
            <p:nvPr/>
          </p:nvSpPr>
          <p:spPr bwMode="auto">
            <a:xfrm>
              <a:off x="3024188" y="6003925"/>
              <a:ext cx="93663" cy="100013"/>
            </a:xfrm>
            <a:custGeom>
              <a:avLst/>
              <a:gdLst>
                <a:gd name="T0" fmla="*/ 29 w 921"/>
                <a:gd name="T1" fmla="*/ 302 h 991"/>
                <a:gd name="T2" fmla="*/ 117 w 921"/>
                <a:gd name="T3" fmla="*/ 144 h 991"/>
                <a:gd name="T4" fmla="*/ 262 w 921"/>
                <a:gd name="T5" fmla="*/ 39 h 991"/>
                <a:gd name="T6" fmla="*/ 460 w 921"/>
                <a:gd name="T7" fmla="*/ 0 h 991"/>
                <a:gd name="T8" fmla="*/ 659 w 921"/>
                <a:gd name="T9" fmla="*/ 39 h 991"/>
                <a:gd name="T10" fmla="*/ 803 w 921"/>
                <a:gd name="T11" fmla="*/ 144 h 991"/>
                <a:gd name="T12" fmla="*/ 891 w 921"/>
                <a:gd name="T13" fmla="*/ 302 h 991"/>
                <a:gd name="T14" fmla="*/ 921 w 921"/>
                <a:gd name="T15" fmla="*/ 498 h 991"/>
                <a:gd name="T16" fmla="*/ 891 w 921"/>
                <a:gd name="T17" fmla="*/ 692 h 991"/>
                <a:gd name="T18" fmla="*/ 803 w 921"/>
                <a:gd name="T19" fmla="*/ 849 h 991"/>
                <a:gd name="T20" fmla="*/ 659 w 921"/>
                <a:gd name="T21" fmla="*/ 953 h 991"/>
                <a:gd name="T22" fmla="*/ 460 w 921"/>
                <a:gd name="T23" fmla="*/ 991 h 991"/>
                <a:gd name="T24" fmla="*/ 262 w 921"/>
                <a:gd name="T25" fmla="*/ 953 h 991"/>
                <a:gd name="T26" fmla="*/ 117 w 921"/>
                <a:gd name="T27" fmla="*/ 849 h 991"/>
                <a:gd name="T28" fmla="*/ 29 w 921"/>
                <a:gd name="T29" fmla="*/ 692 h 991"/>
                <a:gd name="T30" fmla="*/ 0 w 921"/>
                <a:gd name="T31" fmla="*/ 498 h 991"/>
                <a:gd name="T32" fmla="*/ 29 w 921"/>
                <a:gd name="T33" fmla="*/ 302 h 991"/>
                <a:gd name="T34" fmla="*/ 188 w 921"/>
                <a:gd name="T35" fmla="*/ 651 h 991"/>
                <a:gd name="T36" fmla="*/ 251 w 921"/>
                <a:gd name="T37" fmla="*/ 763 h 991"/>
                <a:gd name="T38" fmla="*/ 346 w 921"/>
                <a:gd name="T39" fmla="*/ 831 h 991"/>
                <a:gd name="T40" fmla="*/ 460 w 921"/>
                <a:gd name="T41" fmla="*/ 855 h 991"/>
                <a:gd name="T42" fmla="*/ 575 w 921"/>
                <a:gd name="T43" fmla="*/ 831 h 991"/>
                <a:gd name="T44" fmla="*/ 669 w 921"/>
                <a:gd name="T45" fmla="*/ 763 h 991"/>
                <a:gd name="T46" fmla="*/ 733 w 921"/>
                <a:gd name="T47" fmla="*/ 651 h 991"/>
                <a:gd name="T48" fmla="*/ 756 w 921"/>
                <a:gd name="T49" fmla="*/ 498 h 991"/>
                <a:gd name="T50" fmla="*/ 733 w 921"/>
                <a:gd name="T51" fmla="*/ 344 h 991"/>
                <a:gd name="T52" fmla="*/ 669 w 921"/>
                <a:gd name="T53" fmla="*/ 232 h 991"/>
                <a:gd name="T54" fmla="*/ 575 w 921"/>
                <a:gd name="T55" fmla="*/ 162 h 991"/>
                <a:gd name="T56" fmla="*/ 460 w 921"/>
                <a:gd name="T57" fmla="*/ 138 h 991"/>
                <a:gd name="T58" fmla="*/ 346 w 921"/>
                <a:gd name="T59" fmla="*/ 162 h 991"/>
                <a:gd name="T60" fmla="*/ 251 w 921"/>
                <a:gd name="T61" fmla="*/ 232 h 991"/>
                <a:gd name="T62" fmla="*/ 188 w 921"/>
                <a:gd name="T63" fmla="*/ 344 h 991"/>
                <a:gd name="T64" fmla="*/ 165 w 921"/>
                <a:gd name="T65" fmla="*/ 498 h 991"/>
                <a:gd name="T66" fmla="*/ 188 w 921"/>
                <a:gd name="T67" fmla="*/ 651 h 9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21" h="991">
                  <a:moveTo>
                    <a:pt x="29" y="302"/>
                  </a:moveTo>
                  <a:cubicBezTo>
                    <a:pt x="49" y="242"/>
                    <a:pt x="78" y="189"/>
                    <a:pt x="117" y="144"/>
                  </a:cubicBezTo>
                  <a:cubicBezTo>
                    <a:pt x="156" y="100"/>
                    <a:pt x="205" y="65"/>
                    <a:pt x="262" y="39"/>
                  </a:cubicBezTo>
                  <a:cubicBezTo>
                    <a:pt x="320" y="13"/>
                    <a:pt x="386" y="0"/>
                    <a:pt x="460" y="0"/>
                  </a:cubicBezTo>
                  <a:cubicBezTo>
                    <a:pt x="536" y="0"/>
                    <a:pt x="602" y="13"/>
                    <a:pt x="659" y="39"/>
                  </a:cubicBezTo>
                  <a:cubicBezTo>
                    <a:pt x="716" y="65"/>
                    <a:pt x="764" y="100"/>
                    <a:pt x="803" y="144"/>
                  </a:cubicBezTo>
                  <a:cubicBezTo>
                    <a:pt x="842" y="189"/>
                    <a:pt x="872" y="242"/>
                    <a:pt x="891" y="302"/>
                  </a:cubicBezTo>
                  <a:cubicBezTo>
                    <a:pt x="911" y="363"/>
                    <a:pt x="921" y="428"/>
                    <a:pt x="921" y="498"/>
                  </a:cubicBezTo>
                  <a:cubicBezTo>
                    <a:pt x="921" y="567"/>
                    <a:pt x="911" y="632"/>
                    <a:pt x="891" y="692"/>
                  </a:cubicBezTo>
                  <a:cubicBezTo>
                    <a:pt x="872" y="752"/>
                    <a:pt x="842" y="804"/>
                    <a:pt x="803" y="849"/>
                  </a:cubicBezTo>
                  <a:cubicBezTo>
                    <a:pt x="764" y="893"/>
                    <a:pt x="716" y="928"/>
                    <a:pt x="659" y="953"/>
                  </a:cubicBezTo>
                  <a:cubicBezTo>
                    <a:pt x="602" y="978"/>
                    <a:pt x="536" y="991"/>
                    <a:pt x="460" y="991"/>
                  </a:cubicBezTo>
                  <a:cubicBezTo>
                    <a:pt x="386" y="991"/>
                    <a:pt x="320" y="978"/>
                    <a:pt x="262" y="953"/>
                  </a:cubicBezTo>
                  <a:cubicBezTo>
                    <a:pt x="205" y="928"/>
                    <a:pt x="156" y="893"/>
                    <a:pt x="117" y="849"/>
                  </a:cubicBezTo>
                  <a:cubicBezTo>
                    <a:pt x="78" y="804"/>
                    <a:pt x="49" y="752"/>
                    <a:pt x="29" y="692"/>
                  </a:cubicBezTo>
                  <a:cubicBezTo>
                    <a:pt x="10" y="632"/>
                    <a:pt x="0" y="567"/>
                    <a:pt x="0" y="498"/>
                  </a:cubicBezTo>
                  <a:cubicBezTo>
                    <a:pt x="0" y="428"/>
                    <a:pt x="10" y="363"/>
                    <a:pt x="29" y="302"/>
                  </a:cubicBezTo>
                  <a:close/>
                  <a:moveTo>
                    <a:pt x="188" y="651"/>
                  </a:moveTo>
                  <a:cubicBezTo>
                    <a:pt x="203" y="695"/>
                    <a:pt x="224" y="733"/>
                    <a:pt x="251" y="763"/>
                  </a:cubicBezTo>
                  <a:cubicBezTo>
                    <a:pt x="278" y="793"/>
                    <a:pt x="310" y="816"/>
                    <a:pt x="346" y="831"/>
                  </a:cubicBezTo>
                  <a:cubicBezTo>
                    <a:pt x="382" y="847"/>
                    <a:pt x="420" y="855"/>
                    <a:pt x="460" y="855"/>
                  </a:cubicBezTo>
                  <a:cubicBezTo>
                    <a:pt x="501" y="855"/>
                    <a:pt x="539" y="847"/>
                    <a:pt x="575" y="831"/>
                  </a:cubicBezTo>
                  <a:cubicBezTo>
                    <a:pt x="611" y="816"/>
                    <a:pt x="643" y="793"/>
                    <a:pt x="669" y="763"/>
                  </a:cubicBezTo>
                  <a:cubicBezTo>
                    <a:pt x="696" y="733"/>
                    <a:pt x="717" y="695"/>
                    <a:pt x="733" y="651"/>
                  </a:cubicBezTo>
                  <a:cubicBezTo>
                    <a:pt x="748" y="606"/>
                    <a:pt x="756" y="555"/>
                    <a:pt x="756" y="498"/>
                  </a:cubicBezTo>
                  <a:cubicBezTo>
                    <a:pt x="756" y="440"/>
                    <a:pt x="748" y="389"/>
                    <a:pt x="733" y="344"/>
                  </a:cubicBezTo>
                  <a:cubicBezTo>
                    <a:pt x="717" y="300"/>
                    <a:pt x="696" y="262"/>
                    <a:pt x="669" y="232"/>
                  </a:cubicBezTo>
                  <a:cubicBezTo>
                    <a:pt x="643" y="201"/>
                    <a:pt x="611" y="178"/>
                    <a:pt x="575" y="162"/>
                  </a:cubicBezTo>
                  <a:cubicBezTo>
                    <a:pt x="539" y="146"/>
                    <a:pt x="501" y="138"/>
                    <a:pt x="460" y="138"/>
                  </a:cubicBezTo>
                  <a:cubicBezTo>
                    <a:pt x="420" y="138"/>
                    <a:pt x="382" y="146"/>
                    <a:pt x="346" y="162"/>
                  </a:cubicBezTo>
                  <a:cubicBezTo>
                    <a:pt x="310" y="178"/>
                    <a:pt x="278" y="201"/>
                    <a:pt x="251" y="232"/>
                  </a:cubicBezTo>
                  <a:cubicBezTo>
                    <a:pt x="224" y="262"/>
                    <a:pt x="203" y="300"/>
                    <a:pt x="188" y="344"/>
                  </a:cubicBezTo>
                  <a:cubicBezTo>
                    <a:pt x="173" y="389"/>
                    <a:pt x="165" y="440"/>
                    <a:pt x="165" y="498"/>
                  </a:cubicBezTo>
                  <a:cubicBezTo>
                    <a:pt x="165" y="555"/>
                    <a:pt x="173" y="606"/>
                    <a:pt x="188" y="651"/>
                  </a:cubicBezTo>
                  <a:close/>
                </a:path>
              </a:pathLst>
            </a:custGeom>
            <a:solidFill>
              <a:srgbClr val="F290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7" name="Freeform 186"/>
            <p:cNvSpPr>
              <a:spLocks/>
            </p:cNvSpPr>
            <p:nvPr/>
          </p:nvSpPr>
          <p:spPr bwMode="auto">
            <a:xfrm>
              <a:off x="3135313" y="6003925"/>
              <a:ext cx="134938" cy="98425"/>
            </a:xfrm>
            <a:custGeom>
              <a:avLst/>
              <a:gdLst>
                <a:gd name="T0" fmla="*/ 147 w 1330"/>
                <a:gd name="T1" fmla="*/ 22 h 971"/>
                <a:gd name="T2" fmla="*/ 147 w 1330"/>
                <a:gd name="T3" fmla="*/ 162 h 971"/>
                <a:gd name="T4" fmla="*/ 151 w 1330"/>
                <a:gd name="T5" fmla="*/ 162 h 971"/>
                <a:gd name="T6" fmla="*/ 457 w 1330"/>
                <a:gd name="T7" fmla="*/ 0 h 971"/>
                <a:gd name="T8" fmla="*/ 617 w 1330"/>
                <a:gd name="T9" fmla="*/ 37 h 971"/>
                <a:gd name="T10" fmla="*/ 718 w 1330"/>
                <a:gd name="T11" fmla="*/ 162 h 971"/>
                <a:gd name="T12" fmla="*/ 843 w 1330"/>
                <a:gd name="T13" fmla="*/ 43 h 971"/>
                <a:gd name="T14" fmla="*/ 1015 w 1330"/>
                <a:gd name="T15" fmla="*/ 0 h 971"/>
                <a:gd name="T16" fmla="*/ 1144 w 1330"/>
                <a:gd name="T17" fmla="*/ 16 h 971"/>
                <a:gd name="T18" fmla="*/ 1243 w 1330"/>
                <a:gd name="T19" fmla="*/ 65 h 971"/>
                <a:gd name="T20" fmla="*/ 1307 w 1330"/>
                <a:gd name="T21" fmla="*/ 150 h 971"/>
                <a:gd name="T22" fmla="*/ 1330 w 1330"/>
                <a:gd name="T23" fmla="*/ 276 h 971"/>
                <a:gd name="T24" fmla="*/ 1330 w 1330"/>
                <a:gd name="T25" fmla="*/ 971 h 971"/>
                <a:gd name="T26" fmla="*/ 1174 w 1330"/>
                <a:gd name="T27" fmla="*/ 971 h 971"/>
                <a:gd name="T28" fmla="*/ 1174 w 1330"/>
                <a:gd name="T29" fmla="*/ 349 h 971"/>
                <a:gd name="T30" fmla="*/ 1167 w 1330"/>
                <a:gd name="T31" fmla="*/ 266 h 971"/>
                <a:gd name="T32" fmla="*/ 1139 w 1330"/>
                <a:gd name="T33" fmla="*/ 199 h 971"/>
                <a:gd name="T34" fmla="*/ 1083 w 1330"/>
                <a:gd name="T35" fmla="*/ 154 h 971"/>
                <a:gd name="T36" fmla="*/ 991 w 1330"/>
                <a:gd name="T37" fmla="*/ 138 h 971"/>
                <a:gd name="T38" fmla="*/ 809 w 1330"/>
                <a:gd name="T39" fmla="*/ 204 h 971"/>
                <a:gd name="T40" fmla="*/ 743 w 1330"/>
                <a:gd name="T41" fmla="*/ 380 h 971"/>
                <a:gd name="T42" fmla="*/ 743 w 1330"/>
                <a:gd name="T43" fmla="*/ 971 h 971"/>
                <a:gd name="T44" fmla="*/ 587 w 1330"/>
                <a:gd name="T45" fmla="*/ 971 h 971"/>
                <a:gd name="T46" fmla="*/ 587 w 1330"/>
                <a:gd name="T47" fmla="*/ 349 h 971"/>
                <a:gd name="T48" fmla="*/ 579 w 1330"/>
                <a:gd name="T49" fmla="*/ 265 h 971"/>
                <a:gd name="T50" fmla="*/ 551 w 1330"/>
                <a:gd name="T51" fmla="*/ 198 h 971"/>
                <a:gd name="T52" fmla="*/ 496 w 1330"/>
                <a:gd name="T53" fmla="*/ 154 h 971"/>
                <a:gd name="T54" fmla="*/ 409 w 1330"/>
                <a:gd name="T55" fmla="*/ 138 h 971"/>
                <a:gd name="T56" fmla="*/ 293 w 1330"/>
                <a:gd name="T57" fmla="*/ 165 h 971"/>
                <a:gd name="T58" fmla="*/ 214 w 1330"/>
                <a:gd name="T59" fmla="*/ 232 h 971"/>
                <a:gd name="T60" fmla="*/ 170 w 1330"/>
                <a:gd name="T61" fmla="*/ 311 h 971"/>
                <a:gd name="T62" fmla="*/ 156 w 1330"/>
                <a:gd name="T63" fmla="*/ 380 h 971"/>
                <a:gd name="T64" fmla="*/ 156 w 1330"/>
                <a:gd name="T65" fmla="*/ 971 h 971"/>
                <a:gd name="T66" fmla="*/ 0 w 1330"/>
                <a:gd name="T67" fmla="*/ 971 h 971"/>
                <a:gd name="T68" fmla="*/ 0 w 1330"/>
                <a:gd name="T69" fmla="*/ 22 h 971"/>
                <a:gd name="T70" fmla="*/ 147 w 1330"/>
                <a:gd name="T71" fmla="*/ 22 h 9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330" h="971">
                  <a:moveTo>
                    <a:pt x="147" y="22"/>
                  </a:moveTo>
                  <a:cubicBezTo>
                    <a:pt x="147" y="162"/>
                    <a:pt x="147" y="162"/>
                    <a:pt x="147" y="162"/>
                  </a:cubicBezTo>
                  <a:cubicBezTo>
                    <a:pt x="151" y="162"/>
                    <a:pt x="151" y="162"/>
                    <a:pt x="151" y="162"/>
                  </a:cubicBezTo>
                  <a:cubicBezTo>
                    <a:pt x="222" y="54"/>
                    <a:pt x="324" y="0"/>
                    <a:pt x="457" y="0"/>
                  </a:cubicBezTo>
                  <a:cubicBezTo>
                    <a:pt x="516" y="0"/>
                    <a:pt x="569" y="13"/>
                    <a:pt x="617" y="37"/>
                  </a:cubicBezTo>
                  <a:cubicBezTo>
                    <a:pt x="664" y="62"/>
                    <a:pt x="698" y="103"/>
                    <a:pt x="718" y="162"/>
                  </a:cubicBezTo>
                  <a:cubicBezTo>
                    <a:pt x="749" y="110"/>
                    <a:pt x="791" y="71"/>
                    <a:pt x="843" y="43"/>
                  </a:cubicBezTo>
                  <a:cubicBezTo>
                    <a:pt x="895" y="14"/>
                    <a:pt x="952" y="0"/>
                    <a:pt x="1015" y="0"/>
                  </a:cubicBezTo>
                  <a:cubicBezTo>
                    <a:pt x="1062" y="0"/>
                    <a:pt x="1106" y="6"/>
                    <a:pt x="1144" y="16"/>
                  </a:cubicBezTo>
                  <a:cubicBezTo>
                    <a:pt x="1183" y="26"/>
                    <a:pt x="1216" y="43"/>
                    <a:pt x="1243" y="65"/>
                  </a:cubicBezTo>
                  <a:cubicBezTo>
                    <a:pt x="1271" y="87"/>
                    <a:pt x="1292" y="115"/>
                    <a:pt x="1307" y="150"/>
                  </a:cubicBezTo>
                  <a:cubicBezTo>
                    <a:pt x="1323" y="185"/>
                    <a:pt x="1330" y="227"/>
                    <a:pt x="1330" y="276"/>
                  </a:cubicBezTo>
                  <a:cubicBezTo>
                    <a:pt x="1330" y="971"/>
                    <a:pt x="1330" y="971"/>
                    <a:pt x="1330" y="971"/>
                  </a:cubicBezTo>
                  <a:cubicBezTo>
                    <a:pt x="1174" y="971"/>
                    <a:pt x="1174" y="971"/>
                    <a:pt x="1174" y="971"/>
                  </a:cubicBezTo>
                  <a:cubicBezTo>
                    <a:pt x="1174" y="349"/>
                    <a:pt x="1174" y="349"/>
                    <a:pt x="1174" y="349"/>
                  </a:cubicBezTo>
                  <a:cubicBezTo>
                    <a:pt x="1174" y="320"/>
                    <a:pt x="1172" y="292"/>
                    <a:pt x="1167" y="266"/>
                  </a:cubicBezTo>
                  <a:cubicBezTo>
                    <a:pt x="1162" y="241"/>
                    <a:pt x="1153" y="218"/>
                    <a:pt x="1139" y="199"/>
                  </a:cubicBezTo>
                  <a:cubicBezTo>
                    <a:pt x="1126" y="180"/>
                    <a:pt x="1107" y="165"/>
                    <a:pt x="1083" y="154"/>
                  </a:cubicBezTo>
                  <a:cubicBezTo>
                    <a:pt x="1060" y="143"/>
                    <a:pt x="1029" y="138"/>
                    <a:pt x="991" y="138"/>
                  </a:cubicBezTo>
                  <a:cubicBezTo>
                    <a:pt x="914" y="138"/>
                    <a:pt x="853" y="160"/>
                    <a:pt x="809" y="204"/>
                  </a:cubicBezTo>
                  <a:cubicBezTo>
                    <a:pt x="765" y="248"/>
                    <a:pt x="743" y="307"/>
                    <a:pt x="743" y="380"/>
                  </a:cubicBezTo>
                  <a:cubicBezTo>
                    <a:pt x="743" y="971"/>
                    <a:pt x="743" y="971"/>
                    <a:pt x="743" y="971"/>
                  </a:cubicBezTo>
                  <a:cubicBezTo>
                    <a:pt x="587" y="971"/>
                    <a:pt x="587" y="971"/>
                    <a:pt x="587" y="971"/>
                  </a:cubicBezTo>
                  <a:cubicBezTo>
                    <a:pt x="587" y="349"/>
                    <a:pt x="587" y="349"/>
                    <a:pt x="587" y="349"/>
                  </a:cubicBezTo>
                  <a:cubicBezTo>
                    <a:pt x="587" y="318"/>
                    <a:pt x="585" y="290"/>
                    <a:pt x="579" y="265"/>
                  </a:cubicBezTo>
                  <a:cubicBezTo>
                    <a:pt x="573" y="239"/>
                    <a:pt x="564" y="217"/>
                    <a:pt x="551" y="198"/>
                  </a:cubicBezTo>
                  <a:cubicBezTo>
                    <a:pt x="537" y="179"/>
                    <a:pt x="519" y="164"/>
                    <a:pt x="496" y="154"/>
                  </a:cubicBezTo>
                  <a:cubicBezTo>
                    <a:pt x="474" y="143"/>
                    <a:pt x="445" y="138"/>
                    <a:pt x="409" y="138"/>
                  </a:cubicBezTo>
                  <a:cubicBezTo>
                    <a:pt x="364" y="138"/>
                    <a:pt x="325" y="147"/>
                    <a:pt x="293" y="165"/>
                  </a:cubicBezTo>
                  <a:cubicBezTo>
                    <a:pt x="260" y="184"/>
                    <a:pt x="234" y="206"/>
                    <a:pt x="214" y="232"/>
                  </a:cubicBezTo>
                  <a:cubicBezTo>
                    <a:pt x="194" y="257"/>
                    <a:pt x="179" y="284"/>
                    <a:pt x="170" y="311"/>
                  </a:cubicBezTo>
                  <a:cubicBezTo>
                    <a:pt x="161" y="339"/>
                    <a:pt x="156" y="362"/>
                    <a:pt x="156" y="380"/>
                  </a:cubicBezTo>
                  <a:cubicBezTo>
                    <a:pt x="156" y="971"/>
                    <a:pt x="156" y="971"/>
                    <a:pt x="156" y="971"/>
                  </a:cubicBezTo>
                  <a:cubicBezTo>
                    <a:pt x="0" y="971"/>
                    <a:pt x="0" y="971"/>
                    <a:pt x="0" y="971"/>
                  </a:cubicBezTo>
                  <a:cubicBezTo>
                    <a:pt x="0" y="22"/>
                    <a:pt x="0" y="22"/>
                    <a:pt x="0" y="22"/>
                  </a:cubicBezTo>
                  <a:lnTo>
                    <a:pt x="147" y="22"/>
                  </a:lnTo>
                  <a:close/>
                </a:path>
              </a:pathLst>
            </a:custGeom>
            <a:solidFill>
              <a:srgbClr val="F290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8" name="Freeform 187"/>
            <p:cNvSpPr>
              <a:spLocks/>
            </p:cNvSpPr>
            <p:nvPr/>
          </p:nvSpPr>
          <p:spPr bwMode="auto">
            <a:xfrm>
              <a:off x="1644651" y="6202363"/>
              <a:ext cx="50800" cy="98425"/>
            </a:xfrm>
            <a:custGeom>
              <a:avLst/>
              <a:gdLst>
                <a:gd name="T0" fmla="*/ 147 w 499"/>
                <a:gd name="T1" fmla="*/ 24 h 973"/>
                <a:gd name="T2" fmla="*/ 147 w 499"/>
                <a:gd name="T3" fmla="*/ 224 h 973"/>
                <a:gd name="T4" fmla="*/ 150 w 499"/>
                <a:gd name="T5" fmla="*/ 224 h 973"/>
                <a:gd name="T6" fmla="*/ 290 w 499"/>
                <a:gd name="T7" fmla="*/ 54 h 973"/>
                <a:gd name="T8" fmla="*/ 499 w 499"/>
                <a:gd name="T9" fmla="*/ 2 h 973"/>
                <a:gd name="T10" fmla="*/ 499 w 499"/>
                <a:gd name="T11" fmla="*/ 168 h 973"/>
                <a:gd name="T12" fmla="*/ 339 w 499"/>
                <a:gd name="T13" fmla="*/ 193 h 973"/>
                <a:gd name="T14" fmla="*/ 233 w 499"/>
                <a:gd name="T15" fmla="*/ 268 h 973"/>
                <a:gd name="T16" fmla="*/ 174 w 499"/>
                <a:gd name="T17" fmla="*/ 389 h 973"/>
                <a:gd name="T18" fmla="*/ 156 w 499"/>
                <a:gd name="T19" fmla="*/ 551 h 973"/>
                <a:gd name="T20" fmla="*/ 156 w 499"/>
                <a:gd name="T21" fmla="*/ 973 h 973"/>
                <a:gd name="T22" fmla="*/ 0 w 499"/>
                <a:gd name="T23" fmla="*/ 973 h 973"/>
                <a:gd name="T24" fmla="*/ 0 w 499"/>
                <a:gd name="T25" fmla="*/ 24 h 973"/>
                <a:gd name="T26" fmla="*/ 147 w 499"/>
                <a:gd name="T27" fmla="*/ 24 h 9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99" h="973">
                  <a:moveTo>
                    <a:pt x="147" y="24"/>
                  </a:moveTo>
                  <a:cubicBezTo>
                    <a:pt x="147" y="224"/>
                    <a:pt x="147" y="224"/>
                    <a:pt x="147" y="224"/>
                  </a:cubicBezTo>
                  <a:cubicBezTo>
                    <a:pt x="150" y="224"/>
                    <a:pt x="150" y="224"/>
                    <a:pt x="150" y="224"/>
                  </a:cubicBezTo>
                  <a:cubicBezTo>
                    <a:pt x="188" y="147"/>
                    <a:pt x="235" y="91"/>
                    <a:pt x="290" y="54"/>
                  </a:cubicBezTo>
                  <a:cubicBezTo>
                    <a:pt x="345" y="17"/>
                    <a:pt x="414" y="0"/>
                    <a:pt x="499" y="2"/>
                  </a:cubicBezTo>
                  <a:cubicBezTo>
                    <a:pt x="499" y="168"/>
                    <a:pt x="499" y="168"/>
                    <a:pt x="499" y="168"/>
                  </a:cubicBezTo>
                  <a:cubicBezTo>
                    <a:pt x="436" y="168"/>
                    <a:pt x="383" y="176"/>
                    <a:pt x="339" y="193"/>
                  </a:cubicBezTo>
                  <a:cubicBezTo>
                    <a:pt x="295" y="210"/>
                    <a:pt x="260" y="235"/>
                    <a:pt x="233" y="268"/>
                  </a:cubicBezTo>
                  <a:cubicBezTo>
                    <a:pt x="206" y="301"/>
                    <a:pt x="186" y="342"/>
                    <a:pt x="174" y="389"/>
                  </a:cubicBezTo>
                  <a:cubicBezTo>
                    <a:pt x="162" y="436"/>
                    <a:pt x="156" y="490"/>
                    <a:pt x="156" y="551"/>
                  </a:cubicBezTo>
                  <a:cubicBezTo>
                    <a:pt x="156" y="973"/>
                    <a:pt x="156" y="973"/>
                    <a:pt x="156" y="973"/>
                  </a:cubicBezTo>
                  <a:cubicBezTo>
                    <a:pt x="0" y="973"/>
                    <a:pt x="0" y="973"/>
                    <a:pt x="0" y="973"/>
                  </a:cubicBezTo>
                  <a:cubicBezTo>
                    <a:pt x="0" y="24"/>
                    <a:pt x="0" y="24"/>
                    <a:pt x="0" y="24"/>
                  </a:cubicBezTo>
                  <a:lnTo>
                    <a:pt x="147" y="24"/>
                  </a:lnTo>
                  <a:close/>
                </a:path>
              </a:pathLst>
            </a:custGeom>
            <a:solidFill>
              <a:srgbClr val="F290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9" name="Freeform 188"/>
            <p:cNvSpPr>
              <a:spLocks noEditPoints="1"/>
            </p:cNvSpPr>
            <p:nvPr/>
          </p:nvSpPr>
          <p:spPr bwMode="auto">
            <a:xfrm>
              <a:off x="1701801" y="6203950"/>
              <a:ext cx="88900" cy="98425"/>
            </a:xfrm>
            <a:custGeom>
              <a:avLst/>
              <a:gdLst>
                <a:gd name="T0" fmla="*/ 723 w 877"/>
                <a:gd name="T1" fmla="*/ 910 h 991"/>
                <a:gd name="T2" fmla="*/ 455 w 877"/>
                <a:gd name="T3" fmla="*/ 991 h 991"/>
                <a:gd name="T4" fmla="*/ 258 w 877"/>
                <a:gd name="T5" fmla="*/ 954 h 991"/>
                <a:gd name="T6" fmla="*/ 117 w 877"/>
                <a:gd name="T7" fmla="*/ 852 h 991"/>
                <a:gd name="T8" fmla="*/ 32 w 877"/>
                <a:gd name="T9" fmla="*/ 694 h 991"/>
                <a:gd name="T10" fmla="*/ 0 w 877"/>
                <a:gd name="T11" fmla="*/ 494 h 991"/>
                <a:gd name="T12" fmla="*/ 33 w 877"/>
                <a:gd name="T13" fmla="*/ 296 h 991"/>
                <a:gd name="T14" fmla="*/ 125 w 877"/>
                <a:gd name="T15" fmla="*/ 140 h 991"/>
                <a:gd name="T16" fmla="*/ 267 w 877"/>
                <a:gd name="T17" fmla="*/ 37 h 991"/>
                <a:gd name="T18" fmla="*/ 446 w 877"/>
                <a:gd name="T19" fmla="*/ 0 h 991"/>
                <a:gd name="T20" fmla="*/ 656 w 877"/>
                <a:gd name="T21" fmla="*/ 53 h 991"/>
                <a:gd name="T22" fmla="*/ 790 w 877"/>
                <a:gd name="T23" fmla="*/ 186 h 991"/>
                <a:gd name="T24" fmla="*/ 859 w 877"/>
                <a:gd name="T25" fmla="*/ 362 h 991"/>
                <a:gd name="T26" fmla="*/ 875 w 877"/>
                <a:gd name="T27" fmla="*/ 543 h 991"/>
                <a:gd name="T28" fmla="*/ 165 w 877"/>
                <a:gd name="T29" fmla="*/ 543 h 991"/>
                <a:gd name="T30" fmla="*/ 180 w 877"/>
                <a:gd name="T31" fmla="*/ 662 h 991"/>
                <a:gd name="T32" fmla="*/ 233 w 877"/>
                <a:gd name="T33" fmla="*/ 761 h 991"/>
                <a:gd name="T34" fmla="*/ 326 w 877"/>
                <a:gd name="T35" fmla="*/ 830 h 991"/>
                <a:gd name="T36" fmla="*/ 460 w 877"/>
                <a:gd name="T37" fmla="*/ 855 h 991"/>
                <a:gd name="T38" fmla="*/ 623 w 877"/>
                <a:gd name="T39" fmla="*/ 809 h 991"/>
                <a:gd name="T40" fmla="*/ 706 w 877"/>
                <a:gd name="T41" fmla="*/ 670 h 991"/>
                <a:gd name="T42" fmla="*/ 860 w 877"/>
                <a:gd name="T43" fmla="*/ 670 h 991"/>
                <a:gd name="T44" fmla="*/ 723 w 877"/>
                <a:gd name="T45" fmla="*/ 910 h 991"/>
                <a:gd name="T46" fmla="*/ 685 w 877"/>
                <a:gd name="T47" fmla="*/ 301 h 991"/>
                <a:gd name="T48" fmla="*/ 628 w 877"/>
                <a:gd name="T49" fmla="*/ 216 h 991"/>
                <a:gd name="T50" fmla="*/ 544 w 877"/>
                <a:gd name="T51" fmla="*/ 159 h 991"/>
                <a:gd name="T52" fmla="*/ 436 w 877"/>
                <a:gd name="T53" fmla="*/ 138 h 991"/>
                <a:gd name="T54" fmla="*/ 327 w 877"/>
                <a:gd name="T55" fmla="*/ 159 h 991"/>
                <a:gd name="T56" fmla="*/ 244 w 877"/>
                <a:gd name="T57" fmla="*/ 217 h 991"/>
                <a:gd name="T58" fmla="*/ 189 w 877"/>
                <a:gd name="T59" fmla="*/ 302 h 991"/>
                <a:gd name="T60" fmla="*/ 165 w 877"/>
                <a:gd name="T61" fmla="*/ 406 h 991"/>
                <a:gd name="T62" fmla="*/ 710 w 877"/>
                <a:gd name="T63" fmla="*/ 406 h 991"/>
                <a:gd name="T64" fmla="*/ 685 w 877"/>
                <a:gd name="T65" fmla="*/ 301 h 9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77" h="991">
                  <a:moveTo>
                    <a:pt x="723" y="910"/>
                  </a:moveTo>
                  <a:cubicBezTo>
                    <a:pt x="652" y="964"/>
                    <a:pt x="562" y="991"/>
                    <a:pt x="455" y="991"/>
                  </a:cubicBezTo>
                  <a:cubicBezTo>
                    <a:pt x="379" y="991"/>
                    <a:pt x="313" y="979"/>
                    <a:pt x="258" y="954"/>
                  </a:cubicBezTo>
                  <a:cubicBezTo>
                    <a:pt x="202" y="930"/>
                    <a:pt x="155" y="896"/>
                    <a:pt x="117" y="852"/>
                  </a:cubicBezTo>
                  <a:cubicBezTo>
                    <a:pt x="79" y="808"/>
                    <a:pt x="51" y="755"/>
                    <a:pt x="32" y="694"/>
                  </a:cubicBezTo>
                  <a:cubicBezTo>
                    <a:pt x="13" y="633"/>
                    <a:pt x="2" y="566"/>
                    <a:pt x="0" y="494"/>
                  </a:cubicBezTo>
                  <a:cubicBezTo>
                    <a:pt x="0" y="422"/>
                    <a:pt x="11" y="356"/>
                    <a:pt x="33" y="296"/>
                  </a:cubicBezTo>
                  <a:cubicBezTo>
                    <a:pt x="55" y="236"/>
                    <a:pt x="86" y="184"/>
                    <a:pt x="125" y="140"/>
                  </a:cubicBezTo>
                  <a:cubicBezTo>
                    <a:pt x="165" y="96"/>
                    <a:pt x="212" y="62"/>
                    <a:pt x="267" y="37"/>
                  </a:cubicBezTo>
                  <a:cubicBezTo>
                    <a:pt x="321" y="13"/>
                    <a:pt x="381" y="0"/>
                    <a:pt x="446" y="0"/>
                  </a:cubicBezTo>
                  <a:cubicBezTo>
                    <a:pt x="530" y="0"/>
                    <a:pt x="600" y="18"/>
                    <a:pt x="656" y="53"/>
                  </a:cubicBezTo>
                  <a:cubicBezTo>
                    <a:pt x="711" y="88"/>
                    <a:pt x="756" y="132"/>
                    <a:pt x="790" y="186"/>
                  </a:cubicBezTo>
                  <a:cubicBezTo>
                    <a:pt x="823" y="240"/>
                    <a:pt x="846" y="298"/>
                    <a:pt x="859" y="362"/>
                  </a:cubicBezTo>
                  <a:cubicBezTo>
                    <a:pt x="872" y="425"/>
                    <a:pt x="877" y="486"/>
                    <a:pt x="875" y="543"/>
                  </a:cubicBezTo>
                  <a:cubicBezTo>
                    <a:pt x="165" y="543"/>
                    <a:pt x="165" y="543"/>
                    <a:pt x="165" y="543"/>
                  </a:cubicBezTo>
                  <a:cubicBezTo>
                    <a:pt x="164" y="585"/>
                    <a:pt x="169" y="625"/>
                    <a:pt x="180" y="662"/>
                  </a:cubicBezTo>
                  <a:cubicBezTo>
                    <a:pt x="191" y="699"/>
                    <a:pt x="208" y="732"/>
                    <a:pt x="233" y="761"/>
                  </a:cubicBezTo>
                  <a:cubicBezTo>
                    <a:pt x="257" y="790"/>
                    <a:pt x="288" y="813"/>
                    <a:pt x="326" y="830"/>
                  </a:cubicBezTo>
                  <a:cubicBezTo>
                    <a:pt x="364" y="847"/>
                    <a:pt x="409" y="855"/>
                    <a:pt x="460" y="855"/>
                  </a:cubicBezTo>
                  <a:cubicBezTo>
                    <a:pt x="526" y="855"/>
                    <a:pt x="580" y="840"/>
                    <a:pt x="623" y="809"/>
                  </a:cubicBezTo>
                  <a:cubicBezTo>
                    <a:pt x="665" y="779"/>
                    <a:pt x="693" y="732"/>
                    <a:pt x="706" y="670"/>
                  </a:cubicBezTo>
                  <a:cubicBezTo>
                    <a:pt x="860" y="670"/>
                    <a:pt x="860" y="670"/>
                    <a:pt x="860" y="670"/>
                  </a:cubicBezTo>
                  <a:cubicBezTo>
                    <a:pt x="839" y="776"/>
                    <a:pt x="794" y="857"/>
                    <a:pt x="723" y="910"/>
                  </a:cubicBezTo>
                  <a:close/>
                  <a:moveTo>
                    <a:pt x="685" y="301"/>
                  </a:moveTo>
                  <a:cubicBezTo>
                    <a:pt x="671" y="268"/>
                    <a:pt x="652" y="240"/>
                    <a:pt x="628" y="216"/>
                  </a:cubicBezTo>
                  <a:cubicBezTo>
                    <a:pt x="604" y="192"/>
                    <a:pt x="576" y="173"/>
                    <a:pt x="544" y="159"/>
                  </a:cubicBezTo>
                  <a:cubicBezTo>
                    <a:pt x="511" y="145"/>
                    <a:pt x="476" y="138"/>
                    <a:pt x="436" y="138"/>
                  </a:cubicBezTo>
                  <a:cubicBezTo>
                    <a:pt x="396" y="138"/>
                    <a:pt x="360" y="145"/>
                    <a:pt x="327" y="159"/>
                  </a:cubicBezTo>
                  <a:cubicBezTo>
                    <a:pt x="295" y="173"/>
                    <a:pt x="267" y="192"/>
                    <a:pt x="244" y="217"/>
                  </a:cubicBezTo>
                  <a:cubicBezTo>
                    <a:pt x="221" y="241"/>
                    <a:pt x="202" y="270"/>
                    <a:pt x="189" y="302"/>
                  </a:cubicBezTo>
                  <a:cubicBezTo>
                    <a:pt x="175" y="335"/>
                    <a:pt x="167" y="369"/>
                    <a:pt x="165" y="406"/>
                  </a:cubicBezTo>
                  <a:cubicBezTo>
                    <a:pt x="710" y="406"/>
                    <a:pt x="710" y="406"/>
                    <a:pt x="710" y="406"/>
                  </a:cubicBezTo>
                  <a:cubicBezTo>
                    <a:pt x="707" y="369"/>
                    <a:pt x="699" y="334"/>
                    <a:pt x="685" y="301"/>
                  </a:cubicBezTo>
                  <a:close/>
                </a:path>
              </a:pathLst>
            </a:custGeom>
            <a:solidFill>
              <a:srgbClr val="F290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0" name="Freeform 189"/>
            <p:cNvSpPr>
              <a:spLocks noEditPoints="1"/>
            </p:cNvSpPr>
            <p:nvPr/>
          </p:nvSpPr>
          <p:spPr bwMode="auto">
            <a:xfrm>
              <a:off x="1800226" y="6203950"/>
              <a:ext cx="90488" cy="98425"/>
            </a:xfrm>
            <a:custGeom>
              <a:avLst/>
              <a:gdLst>
                <a:gd name="T0" fmla="*/ 780 w 892"/>
                <a:gd name="T1" fmla="*/ 991 h 991"/>
                <a:gd name="T2" fmla="*/ 684 w 892"/>
                <a:gd name="T3" fmla="*/ 957 h 991"/>
                <a:gd name="T4" fmla="*/ 648 w 892"/>
                <a:gd name="T5" fmla="*/ 846 h 991"/>
                <a:gd name="T6" fmla="*/ 498 w 892"/>
                <a:gd name="T7" fmla="*/ 957 h 991"/>
                <a:gd name="T8" fmla="*/ 314 w 892"/>
                <a:gd name="T9" fmla="*/ 991 h 991"/>
                <a:gd name="T10" fmla="*/ 193 w 892"/>
                <a:gd name="T11" fmla="*/ 977 h 991"/>
                <a:gd name="T12" fmla="*/ 93 w 892"/>
                <a:gd name="T13" fmla="*/ 931 h 991"/>
                <a:gd name="T14" fmla="*/ 25 w 892"/>
                <a:gd name="T15" fmla="*/ 849 h 991"/>
                <a:gd name="T16" fmla="*/ 0 w 892"/>
                <a:gd name="T17" fmla="*/ 727 h 991"/>
                <a:gd name="T18" fmla="*/ 28 w 892"/>
                <a:gd name="T19" fmla="*/ 595 h 991"/>
                <a:gd name="T20" fmla="*/ 100 w 892"/>
                <a:gd name="T21" fmla="*/ 511 h 991"/>
                <a:gd name="T22" fmla="*/ 203 w 892"/>
                <a:gd name="T23" fmla="*/ 463 h 991"/>
                <a:gd name="T24" fmla="*/ 321 w 892"/>
                <a:gd name="T25" fmla="*/ 435 h 991"/>
                <a:gd name="T26" fmla="*/ 443 w 892"/>
                <a:gd name="T27" fmla="*/ 416 h 991"/>
                <a:gd name="T28" fmla="*/ 545 w 892"/>
                <a:gd name="T29" fmla="*/ 398 h 991"/>
                <a:gd name="T30" fmla="*/ 615 w 892"/>
                <a:gd name="T31" fmla="*/ 363 h 991"/>
                <a:gd name="T32" fmla="*/ 641 w 892"/>
                <a:gd name="T33" fmla="*/ 296 h 991"/>
                <a:gd name="T34" fmla="*/ 621 w 892"/>
                <a:gd name="T35" fmla="*/ 213 h 991"/>
                <a:gd name="T36" fmla="*/ 572 w 892"/>
                <a:gd name="T37" fmla="*/ 166 h 991"/>
                <a:gd name="T38" fmla="*/ 504 w 892"/>
                <a:gd name="T39" fmla="*/ 144 h 991"/>
                <a:gd name="T40" fmla="*/ 430 w 892"/>
                <a:gd name="T41" fmla="*/ 138 h 991"/>
                <a:gd name="T42" fmla="*/ 265 w 892"/>
                <a:gd name="T43" fmla="*/ 176 h 991"/>
                <a:gd name="T44" fmla="*/ 193 w 892"/>
                <a:gd name="T45" fmla="*/ 318 h 991"/>
                <a:gd name="T46" fmla="*/ 37 w 892"/>
                <a:gd name="T47" fmla="*/ 318 h 991"/>
                <a:gd name="T48" fmla="*/ 74 w 892"/>
                <a:gd name="T49" fmla="*/ 169 h 991"/>
                <a:gd name="T50" fmla="*/ 162 w 892"/>
                <a:gd name="T51" fmla="*/ 71 h 991"/>
                <a:gd name="T52" fmla="*/ 288 w 892"/>
                <a:gd name="T53" fmla="*/ 17 h 991"/>
                <a:gd name="T54" fmla="*/ 439 w 892"/>
                <a:gd name="T55" fmla="*/ 0 h 991"/>
                <a:gd name="T56" fmla="*/ 566 w 892"/>
                <a:gd name="T57" fmla="*/ 10 h 991"/>
                <a:gd name="T58" fmla="*/ 681 w 892"/>
                <a:gd name="T59" fmla="*/ 47 h 991"/>
                <a:gd name="T60" fmla="*/ 764 w 892"/>
                <a:gd name="T61" fmla="*/ 127 h 991"/>
                <a:gd name="T62" fmla="*/ 795 w 892"/>
                <a:gd name="T63" fmla="*/ 261 h 991"/>
                <a:gd name="T64" fmla="*/ 795 w 892"/>
                <a:gd name="T65" fmla="*/ 749 h 991"/>
                <a:gd name="T66" fmla="*/ 801 w 892"/>
                <a:gd name="T67" fmla="*/ 830 h 991"/>
                <a:gd name="T68" fmla="*/ 844 w 892"/>
                <a:gd name="T69" fmla="*/ 855 h 991"/>
                <a:gd name="T70" fmla="*/ 892 w 892"/>
                <a:gd name="T71" fmla="*/ 846 h 991"/>
                <a:gd name="T72" fmla="*/ 892 w 892"/>
                <a:gd name="T73" fmla="*/ 967 h 991"/>
                <a:gd name="T74" fmla="*/ 780 w 892"/>
                <a:gd name="T75" fmla="*/ 991 h 991"/>
                <a:gd name="T76" fmla="*/ 562 w 892"/>
                <a:gd name="T77" fmla="*/ 513 h 991"/>
                <a:gd name="T78" fmla="*/ 462 w 892"/>
                <a:gd name="T79" fmla="*/ 530 h 991"/>
                <a:gd name="T80" fmla="*/ 356 w 892"/>
                <a:gd name="T81" fmla="*/ 544 h 991"/>
                <a:gd name="T82" fmla="*/ 261 w 892"/>
                <a:gd name="T83" fmla="*/ 571 h 991"/>
                <a:gd name="T84" fmla="*/ 192 w 892"/>
                <a:gd name="T85" fmla="*/ 623 h 991"/>
                <a:gd name="T86" fmla="*/ 166 w 892"/>
                <a:gd name="T87" fmla="*/ 716 h 991"/>
                <a:gd name="T88" fmla="*/ 181 w 892"/>
                <a:gd name="T89" fmla="*/ 781 h 991"/>
                <a:gd name="T90" fmla="*/ 221 w 892"/>
                <a:gd name="T91" fmla="*/ 824 h 991"/>
                <a:gd name="T92" fmla="*/ 280 w 892"/>
                <a:gd name="T93" fmla="*/ 848 h 991"/>
                <a:gd name="T94" fmla="*/ 349 w 892"/>
                <a:gd name="T95" fmla="*/ 855 h 991"/>
                <a:gd name="T96" fmla="*/ 481 w 892"/>
                <a:gd name="T97" fmla="*/ 834 h 991"/>
                <a:gd name="T98" fmla="*/ 571 w 892"/>
                <a:gd name="T99" fmla="*/ 781 h 991"/>
                <a:gd name="T100" fmla="*/ 622 w 892"/>
                <a:gd name="T101" fmla="*/ 711 h 991"/>
                <a:gd name="T102" fmla="*/ 639 w 892"/>
                <a:gd name="T103" fmla="*/ 641 h 991"/>
                <a:gd name="T104" fmla="*/ 639 w 892"/>
                <a:gd name="T105" fmla="*/ 481 h 991"/>
                <a:gd name="T106" fmla="*/ 562 w 892"/>
                <a:gd name="T107" fmla="*/ 513 h 9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892" h="991">
                  <a:moveTo>
                    <a:pt x="780" y="991"/>
                  </a:moveTo>
                  <a:cubicBezTo>
                    <a:pt x="740" y="991"/>
                    <a:pt x="708" y="980"/>
                    <a:pt x="684" y="957"/>
                  </a:cubicBezTo>
                  <a:cubicBezTo>
                    <a:pt x="660" y="935"/>
                    <a:pt x="648" y="898"/>
                    <a:pt x="648" y="846"/>
                  </a:cubicBezTo>
                  <a:cubicBezTo>
                    <a:pt x="605" y="898"/>
                    <a:pt x="555" y="935"/>
                    <a:pt x="498" y="957"/>
                  </a:cubicBezTo>
                  <a:cubicBezTo>
                    <a:pt x="442" y="980"/>
                    <a:pt x="380" y="991"/>
                    <a:pt x="314" y="991"/>
                  </a:cubicBezTo>
                  <a:cubicBezTo>
                    <a:pt x="271" y="991"/>
                    <a:pt x="231" y="987"/>
                    <a:pt x="193" y="977"/>
                  </a:cubicBezTo>
                  <a:cubicBezTo>
                    <a:pt x="155" y="968"/>
                    <a:pt x="122" y="953"/>
                    <a:pt x="93" y="931"/>
                  </a:cubicBezTo>
                  <a:cubicBezTo>
                    <a:pt x="64" y="910"/>
                    <a:pt x="42" y="883"/>
                    <a:pt x="25" y="849"/>
                  </a:cubicBezTo>
                  <a:cubicBezTo>
                    <a:pt x="9" y="815"/>
                    <a:pt x="0" y="775"/>
                    <a:pt x="0" y="727"/>
                  </a:cubicBezTo>
                  <a:cubicBezTo>
                    <a:pt x="0" y="673"/>
                    <a:pt x="10" y="629"/>
                    <a:pt x="28" y="595"/>
                  </a:cubicBezTo>
                  <a:cubicBezTo>
                    <a:pt x="46" y="561"/>
                    <a:pt x="70" y="533"/>
                    <a:pt x="100" y="511"/>
                  </a:cubicBezTo>
                  <a:cubicBezTo>
                    <a:pt x="130" y="490"/>
                    <a:pt x="165" y="474"/>
                    <a:pt x="203" y="463"/>
                  </a:cubicBezTo>
                  <a:cubicBezTo>
                    <a:pt x="242" y="452"/>
                    <a:pt x="281" y="443"/>
                    <a:pt x="321" y="435"/>
                  </a:cubicBezTo>
                  <a:cubicBezTo>
                    <a:pt x="364" y="427"/>
                    <a:pt x="405" y="420"/>
                    <a:pt x="443" y="416"/>
                  </a:cubicBezTo>
                  <a:cubicBezTo>
                    <a:pt x="482" y="412"/>
                    <a:pt x="516" y="406"/>
                    <a:pt x="545" y="398"/>
                  </a:cubicBezTo>
                  <a:cubicBezTo>
                    <a:pt x="575" y="390"/>
                    <a:pt x="598" y="378"/>
                    <a:pt x="615" y="363"/>
                  </a:cubicBezTo>
                  <a:cubicBezTo>
                    <a:pt x="632" y="347"/>
                    <a:pt x="641" y="325"/>
                    <a:pt x="641" y="296"/>
                  </a:cubicBezTo>
                  <a:cubicBezTo>
                    <a:pt x="641" y="262"/>
                    <a:pt x="634" y="234"/>
                    <a:pt x="621" y="213"/>
                  </a:cubicBezTo>
                  <a:cubicBezTo>
                    <a:pt x="609" y="192"/>
                    <a:pt x="592" y="177"/>
                    <a:pt x="572" y="166"/>
                  </a:cubicBezTo>
                  <a:cubicBezTo>
                    <a:pt x="552" y="155"/>
                    <a:pt x="529" y="147"/>
                    <a:pt x="504" y="144"/>
                  </a:cubicBezTo>
                  <a:cubicBezTo>
                    <a:pt x="479" y="140"/>
                    <a:pt x="454" y="138"/>
                    <a:pt x="430" y="138"/>
                  </a:cubicBezTo>
                  <a:cubicBezTo>
                    <a:pt x="364" y="138"/>
                    <a:pt x="309" y="151"/>
                    <a:pt x="265" y="176"/>
                  </a:cubicBezTo>
                  <a:cubicBezTo>
                    <a:pt x="221" y="201"/>
                    <a:pt x="197" y="248"/>
                    <a:pt x="193" y="318"/>
                  </a:cubicBezTo>
                  <a:cubicBezTo>
                    <a:pt x="37" y="318"/>
                    <a:pt x="37" y="318"/>
                    <a:pt x="37" y="318"/>
                  </a:cubicBezTo>
                  <a:cubicBezTo>
                    <a:pt x="40" y="259"/>
                    <a:pt x="52" y="210"/>
                    <a:pt x="74" y="169"/>
                  </a:cubicBezTo>
                  <a:cubicBezTo>
                    <a:pt x="96" y="129"/>
                    <a:pt x="125" y="96"/>
                    <a:pt x="162" y="71"/>
                  </a:cubicBezTo>
                  <a:cubicBezTo>
                    <a:pt x="199" y="46"/>
                    <a:pt x="241" y="28"/>
                    <a:pt x="288" y="17"/>
                  </a:cubicBezTo>
                  <a:cubicBezTo>
                    <a:pt x="336" y="6"/>
                    <a:pt x="386" y="0"/>
                    <a:pt x="439" y="0"/>
                  </a:cubicBezTo>
                  <a:cubicBezTo>
                    <a:pt x="482" y="0"/>
                    <a:pt x="524" y="4"/>
                    <a:pt x="566" y="10"/>
                  </a:cubicBezTo>
                  <a:cubicBezTo>
                    <a:pt x="609" y="16"/>
                    <a:pt x="647" y="28"/>
                    <a:pt x="681" y="47"/>
                  </a:cubicBezTo>
                  <a:cubicBezTo>
                    <a:pt x="715" y="66"/>
                    <a:pt x="743" y="93"/>
                    <a:pt x="764" y="127"/>
                  </a:cubicBezTo>
                  <a:cubicBezTo>
                    <a:pt x="784" y="161"/>
                    <a:pt x="795" y="206"/>
                    <a:pt x="795" y="261"/>
                  </a:cubicBezTo>
                  <a:cubicBezTo>
                    <a:pt x="795" y="749"/>
                    <a:pt x="795" y="749"/>
                    <a:pt x="795" y="749"/>
                  </a:cubicBezTo>
                  <a:cubicBezTo>
                    <a:pt x="795" y="786"/>
                    <a:pt x="797" y="813"/>
                    <a:pt x="801" y="830"/>
                  </a:cubicBezTo>
                  <a:cubicBezTo>
                    <a:pt x="805" y="847"/>
                    <a:pt x="820" y="855"/>
                    <a:pt x="844" y="855"/>
                  </a:cubicBezTo>
                  <a:cubicBezTo>
                    <a:pt x="858" y="855"/>
                    <a:pt x="874" y="852"/>
                    <a:pt x="892" y="846"/>
                  </a:cubicBezTo>
                  <a:cubicBezTo>
                    <a:pt x="892" y="967"/>
                    <a:pt x="892" y="967"/>
                    <a:pt x="892" y="967"/>
                  </a:cubicBezTo>
                  <a:cubicBezTo>
                    <a:pt x="865" y="983"/>
                    <a:pt x="828" y="991"/>
                    <a:pt x="780" y="991"/>
                  </a:cubicBezTo>
                  <a:close/>
                  <a:moveTo>
                    <a:pt x="562" y="513"/>
                  </a:moveTo>
                  <a:cubicBezTo>
                    <a:pt x="530" y="520"/>
                    <a:pt x="497" y="525"/>
                    <a:pt x="462" y="530"/>
                  </a:cubicBezTo>
                  <a:cubicBezTo>
                    <a:pt x="427" y="534"/>
                    <a:pt x="392" y="539"/>
                    <a:pt x="356" y="544"/>
                  </a:cubicBezTo>
                  <a:cubicBezTo>
                    <a:pt x="321" y="550"/>
                    <a:pt x="289" y="559"/>
                    <a:pt x="261" y="571"/>
                  </a:cubicBezTo>
                  <a:cubicBezTo>
                    <a:pt x="233" y="583"/>
                    <a:pt x="210" y="601"/>
                    <a:pt x="192" y="623"/>
                  </a:cubicBezTo>
                  <a:cubicBezTo>
                    <a:pt x="174" y="646"/>
                    <a:pt x="166" y="677"/>
                    <a:pt x="166" y="716"/>
                  </a:cubicBezTo>
                  <a:cubicBezTo>
                    <a:pt x="166" y="742"/>
                    <a:pt x="171" y="763"/>
                    <a:pt x="181" y="781"/>
                  </a:cubicBezTo>
                  <a:cubicBezTo>
                    <a:pt x="191" y="799"/>
                    <a:pt x="205" y="813"/>
                    <a:pt x="221" y="824"/>
                  </a:cubicBezTo>
                  <a:cubicBezTo>
                    <a:pt x="238" y="835"/>
                    <a:pt x="258" y="843"/>
                    <a:pt x="280" y="848"/>
                  </a:cubicBezTo>
                  <a:cubicBezTo>
                    <a:pt x="303" y="853"/>
                    <a:pt x="326" y="855"/>
                    <a:pt x="349" y="855"/>
                  </a:cubicBezTo>
                  <a:cubicBezTo>
                    <a:pt x="400" y="855"/>
                    <a:pt x="444" y="848"/>
                    <a:pt x="481" y="834"/>
                  </a:cubicBezTo>
                  <a:cubicBezTo>
                    <a:pt x="518" y="820"/>
                    <a:pt x="548" y="802"/>
                    <a:pt x="571" y="781"/>
                  </a:cubicBezTo>
                  <a:cubicBezTo>
                    <a:pt x="594" y="760"/>
                    <a:pt x="611" y="736"/>
                    <a:pt x="622" y="711"/>
                  </a:cubicBezTo>
                  <a:cubicBezTo>
                    <a:pt x="633" y="686"/>
                    <a:pt x="639" y="663"/>
                    <a:pt x="639" y="641"/>
                  </a:cubicBezTo>
                  <a:cubicBezTo>
                    <a:pt x="639" y="481"/>
                    <a:pt x="639" y="481"/>
                    <a:pt x="639" y="481"/>
                  </a:cubicBezTo>
                  <a:cubicBezTo>
                    <a:pt x="619" y="496"/>
                    <a:pt x="594" y="506"/>
                    <a:pt x="562" y="513"/>
                  </a:cubicBezTo>
                  <a:close/>
                </a:path>
              </a:pathLst>
            </a:custGeom>
            <a:solidFill>
              <a:srgbClr val="F290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1" name="Rectangle 190"/>
            <p:cNvSpPr>
              <a:spLocks noChangeArrowheads="1"/>
            </p:cNvSpPr>
            <p:nvPr/>
          </p:nvSpPr>
          <p:spPr bwMode="auto">
            <a:xfrm>
              <a:off x="1905001" y="6169025"/>
              <a:ext cx="15875" cy="131763"/>
            </a:xfrm>
            <a:prstGeom prst="rect">
              <a:avLst/>
            </a:prstGeom>
            <a:solidFill>
              <a:srgbClr val="F290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2" name="Freeform 191"/>
            <p:cNvSpPr>
              <a:spLocks noEditPoints="1"/>
            </p:cNvSpPr>
            <p:nvPr/>
          </p:nvSpPr>
          <p:spPr bwMode="auto">
            <a:xfrm>
              <a:off x="1995488" y="6203950"/>
              <a:ext cx="87313" cy="98425"/>
            </a:xfrm>
            <a:custGeom>
              <a:avLst/>
              <a:gdLst>
                <a:gd name="T0" fmla="*/ 723 w 878"/>
                <a:gd name="T1" fmla="*/ 910 h 991"/>
                <a:gd name="T2" fmla="*/ 455 w 878"/>
                <a:gd name="T3" fmla="*/ 991 h 991"/>
                <a:gd name="T4" fmla="*/ 258 w 878"/>
                <a:gd name="T5" fmla="*/ 954 h 991"/>
                <a:gd name="T6" fmla="*/ 118 w 878"/>
                <a:gd name="T7" fmla="*/ 852 h 991"/>
                <a:gd name="T8" fmla="*/ 32 w 878"/>
                <a:gd name="T9" fmla="*/ 694 h 991"/>
                <a:gd name="T10" fmla="*/ 0 w 878"/>
                <a:gd name="T11" fmla="*/ 494 h 991"/>
                <a:gd name="T12" fmla="*/ 33 w 878"/>
                <a:gd name="T13" fmla="*/ 296 h 991"/>
                <a:gd name="T14" fmla="*/ 126 w 878"/>
                <a:gd name="T15" fmla="*/ 140 h 991"/>
                <a:gd name="T16" fmla="*/ 267 w 878"/>
                <a:gd name="T17" fmla="*/ 37 h 991"/>
                <a:gd name="T18" fmla="*/ 446 w 878"/>
                <a:gd name="T19" fmla="*/ 0 h 991"/>
                <a:gd name="T20" fmla="*/ 656 w 878"/>
                <a:gd name="T21" fmla="*/ 53 h 991"/>
                <a:gd name="T22" fmla="*/ 790 w 878"/>
                <a:gd name="T23" fmla="*/ 186 h 991"/>
                <a:gd name="T24" fmla="*/ 860 w 878"/>
                <a:gd name="T25" fmla="*/ 362 h 991"/>
                <a:gd name="T26" fmla="*/ 875 w 878"/>
                <a:gd name="T27" fmla="*/ 543 h 991"/>
                <a:gd name="T28" fmla="*/ 165 w 878"/>
                <a:gd name="T29" fmla="*/ 543 h 991"/>
                <a:gd name="T30" fmla="*/ 180 w 878"/>
                <a:gd name="T31" fmla="*/ 662 h 991"/>
                <a:gd name="T32" fmla="*/ 233 w 878"/>
                <a:gd name="T33" fmla="*/ 761 h 991"/>
                <a:gd name="T34" fmla="*/ 327 w 878"/>
                <a:gd name="T35" fmla="*/ 830 h 991"/>
                <a:gd name="T36" fmla="*/ 461 w 878"/>
                <a:gd name="T37" fmla="*/ 855 h 991"/>
                <a:gd name="T38" fmla="*/ 623 w 878"/>
                <a:gd name="T39" fmla="*/ 809 h 991"/>
                <a:gd name="T40" fmla="*/ 706 w 878"/>
                <a:gd name="T41" fmla="*/ 670 h 991"/>
                <a:gd name="T42" fmla="*/ 860 w 878"/>
                <a:gd name="T43" fmla="*/ 670 h 991"/>
                <a:gd name="T44" fmla="*/ 723 w 878"/>
                <a:gd name="T45" fmla="*/ 910 h 991"/>
                <a:gd name="T46" fmla="*/ 685 w 878"/>
                <a:gd name="T47" fmla="*/ 301 h 991"/>
                <a:gd name="T48" fmla="*/ 628 w 878"/>
                <a:gd name="T49" fmla="*/ 216 h 991"/>
                <a:gd name="T50" fmla="*/ 544 w 878"/>
                <a:gd name="T51" fmla="*/ 159 h 991"/>
                <a:gd name="T52" fmla="*/ 437 w 878"/>
                <a:gd name="T53" fmla="*/ 138 h 991"/>
                <a:gd name="T54" fmla="*/ 328 w 878"/>
                <a:gd name="T55" fmla="*/ 159 h 991"/>
                <a:gd name="T56" fmla="*/ 244 w 878"/>
                <a:gd name="T57" fmla="*/ 217 h 991"/>
                <a:gd name="T58" fmla="*/ 189 w 878"/>
                <a:gd name="T59" fmla="*/ 302 h 991"/>
                <a:gd name="T60" fmla="*/ 165 w 878"/>
                <a:gd name="T61" fmla="*/ 406 h 991"/>
                <a:gd name="T62" fmla="*/ 710 w 878"/>
                <a:gd name="T63" fmla="*/ 406 h 991"/>
                <a:gd name="T64" fmla="*/ 685 w 878"/>
                <a:gd name="T65" fmla="*/ 301 h 9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78" h="991">
                  <a:moveTo>
                    <a:pt x="723" y="910"/>
                  </a:moveTo>
                  <a:cubicBezTo>
                    <a:pt x="652" y="964"/>
                    <a:pt x="563" y="991"/>
                    <a:pt x="455" y="991"/>
                  </a:cubicBezTo>
                  <a:cubicBezTo>
                    <a:pt x="379" y="991"/>
                    <a:pt x="313" y="979"/>
                    <a:pt x="258" y="954"/>
                  </a:cubicBezTo>
                  <a:cubicBezTo>
                    <a:pt x="202" y="930"/>
                    <a:pt x="155" y="896"/>
                    <a:pt x="118" y="852"/>
                  </a:cubicBezTo>
                  <a:cubicBezTo>
                    <a:pt x="80" y="808"/>
                    <a:pt x="51" y="755"/>
                    <a:pt x="32" y="694"/>
                  </a:cubicBezTo>
                  <a:cubicBezTo>
                    <a:pt x="13" y="633"/>
                    <a:pt x="3" y="566"/>
                    <a:pt x="0" y="494"/>
                  </a:cubicBezTo>
                  <a:cubicBezTo>
                    <a:pt x="0" y="422"/>
                    <a:pt x="11" y="356"/>
                    <a:pt x="33" y="296"/>
                  </a:cubicBezTo>
                  <a:cubicBezTo>
                    <a:pt x="55" y="236"/>
                    <a:pt x="86" y="184"/>
                    <a:pt x="126" y="140"/>
                  </a:cubicBezTo>
                  <a:cubicBezTo>
                    <a:pt x="165" y="96"/>
                    <a:pt x="213" y="62"/>
                    <a:pt x="267" y="37"/>
                  </a:cubicBezTo>
                  <a:cubicBezTo>
                    <a:pt x="321" y="13"/>
                    <a:pt x="381" y="0"/>
                    <a:pt x="446" y="0"/>
                  </a:cubicBezTo>
                  <a:cubicBezTo>
                    <a:pt x="530" y="0"/>
                    <a:pt x="600" y="18"/>
                    <a:pt x="656" y="53"/>
                  </a:cubicBezTo>
                  <a:cubicBezTo>
                    <a:pt x="712" y="88"/>
                    <a:pt x="756" y="132"/>
                    <a:pt x="790" y="186"/>
                  </a:cubicBezTo>
                  <a:cubicBezTo>
                    <a:pt x="823" y="240"/>
                    <a:pt x="847" y="298"/>
                    <a:pt x="860" y="362"/>
                  </a:cubicBezTo>
                  <a:cubicBezTo>
                    <a:pt x="872" y="425"/>
                    <a:pt x="878" y="486"/>
                    <a:pt x="875" y="543"/>
                  </a:cubicBezTo>
                  <a:cubicBezTo>
                    <a:pt x="165" y="543"/>
                    <a:pt x="165" y="543"/>
                    <a:pt x="165" y="543"/>
                  </a:cubicBezTo>
                  <a:cubicBezTo>
                    <a:pt x="164" y="585"/>
                    <a:pt x="169" y="625"/>
                    <a:pt x="180" y="662"/>
                  </a:cubicBezTo>
                  <a:cubicBezTo>
                    <a:pt x="191" y="699"/>
                    <a:pt x="209" y="732"/>
                    <a:pt x="233" y="761"/>
                  </a:cubicBezTo>
                  <a:cubicBezTo>
                    <a:pt x="258" y="790"/>
                    <a:pt x="289" y="813"/>
                    <a:pt x="327" y="830"/>
                  </a:cubicBezTo>
                  <a:cubicBezTo>
                    <a:pt x="365" y="847"/>
                    <a:pt x="409" y="855"/>
                    <a:pt x="461" y="855"/>
                  </a:cubicBezTo>
                  <a:cubicBezTo>
                    <a:pt x="527" y="855"/>
                    <a:pt x="581" y="840"/>
                    <a:pt x="623" y="809"/>
                  </a:cubicBezTo>
                  <a:cubicBezTo>
                    <a:pt x="665" y="779"/>
                    <a:pt x="693" y="732"/>
                    <a:pt x="706" y="670"/>
                  </a:cubicBezTo>
                  <a:cubicBezTo>
                    <a:pt x="860" y="670"/>
                    <a:pt x="860" y="670"/>
                    <a:pt x="860" y="670"/>
                  </a:cubicBezTo>
                  <a:cubicBezTo>
                    <a:pt x="840" y="776"/>
                    <a:pt x="794" y="857"/>
                    <a:pt x="723" y="910"/>
                  </a:cubicBezTo>
                  <a:close/>
                  <a:moveTo>
                    <a:pt x="685" y="301"/>
                  </a:moveTo>
                  <a:cubicBezTo>
                    <a:pt x="671" y="268"/>
                    <a:pt x="652" y="240"/>
                    <a:pt x="628" y="216"/>
                  </a:cubicBezTo>
                  <a:cubicBezTo>
                    <a:pt x="605" y="192"/>
                    <a:pt x="576" y="173"/>
                    <a:pt x="544" y="159"/>
                  </a:cubicBezTo>
                  <a:cubicBezTo>
                    <a:pt x="512" y="145"/>
                    <a:pt x="476" y="138"/>
                    <a:pt x="437" y="138"/>
                  </a:cubicBezTo>
                  <a:cubicBezTo>
                    <a:pt x="396" y="138"/>
                    <a:pt x="360" y="145"/>
                    <a:pt x="328" y="159"/>
                  </a:cubicBezTo>
                  <a:cubicBezTo>
                    <a:pt x="295" y="173"/>
                    <a:pt x="267" y="192"/>
                    <a:pt x="244" y="217"/>
                  </a:cubicBezTo>
                  <a:cubicBezTo>
                    <a:pt x="221" y="241"/>
                    <a:pt x="203" y="270"/>
                    <a:pt x="189" y="302"/>
                  </a:cubicBezTo>
                  <a:cubicBezTo>
                    <a:pt x="176" y="335"/>
                    <a:pt x="168" y="369"/>
                    <a:pt x="165" y="406"/>
                  </a:cubicBezTo>
                  <a:cubicBezTo>
                    <a:pt x="710" y="406"/>
                    <a:pt x="710" y="406"/>
                    <a:pt x="710" y="406"/>
                  </a:cubicBezTo>
                  <a:cubicBezTo>
                    <a:pt x="708" y="369"/>
                    <a:pt x="699" y="334"/>
                    <a:pt x="685" y="301"/>
                  </a:cubicBezTo>
                  <a:close/>
                </a:path>
              </a:pathLst>
            </a:custGeom>
            <a:solidFill>
              <a:srgbClr val="F290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3" name="Freeform 192"/>
            <p:cNvSpPr>
              <a:spLocks/>
            </p:cNvSpPr>
            <p:nvPr/>
          </p:nvSpPr>
          <p:spPr bwMode="auto">
            <a:xfrm>
              <a:off x="2098676" y="6203950"/>
              <a:ext cx="79375" cy="96838"/>
            </a:xfrm>
            <a:custGeom>
              <a:avLst/>
              <a:gdLst>
                <a:gd name="T0" fmla="*/ 147 w 785"/>
                <a:gd name="T1" fmla="*/ 22 h 971"/>
                <a:gd name="T2" fmla="*/ 147 w 785"/>
                <a:gd name="T3" fmla="*/ 173 h 971"/>
                <a:gd name="T4" fmla="*/ 151 w 785"/>
                <a:gd name="T5" fmla="*/ 173 h 971"/>
                <a:gd name="T6" fmla="*/ 459 w 785"/>
                <a:gd name="T7" fmla="*/ 0 h 971"/>
                <a:gd name="T8" fmla="*/ 615 w 785"/>
                <a:gd name="T9" fmla="*/ 26 h 971"/>
                <a:gd name="T10" fmla="*/ 716 w 785"/>
                <a:gd name="T11" fmla="*/ 98 h 971"/>
                <a:gd name="T12" fmla="*/ 770 w 785"/>
                <a:gd name="T13" fmla="*/ 207 h 971"/>
                <a:gd name="T14" fmla="*/ 785 w 785"/>
                <a:gd name="T15" fmla="*/ 347 h 971"/>
                <a:gd name="T16" fmla="*/ 785 w 785"/>
                <a:gd name="T17" fmla="*/ 971 h 971"/>
                <a:gd name="T18" fmla="*/ 629 w 785"/>
                <a:gd name="T19" fmla="*/ 971 h 971"/>
                <a:gd name="T20" fmla="*/ 629 w 785"/>
                <a:gd name="T21" fmla="*/ 329 h 971"/>
                <a:gd name="T22" fmla="*/ 578 w 785"/>
                <a:gd name="T23" fmla="*/ 189 h 971"/>
                <a:gd name="T24" fmla="*/ 437 w 785"/>
                <a:gd name="T25" fmla="*/ 138 h 971"/>
                <a:gd name="T26" fmla="*/ 313 w 785"/>
                <a:gd name="T27" fmla="*/ 160 h 971"/>
                <a:gd name="T28" fmla="*/ 226 w 785"/>
                <a:gd name="T29" fmla="*/ 222 h 971"/>
                <a:gd name="T30" fmla="*/ 173 w 785"/>
                <a:gd name="T31" fmla="*/ 317 h 971"/>
                <a:gd name="T32" fmla="*/ 156 w 785"/>
                <a:gd name="T33" fmla="*/ 435 h 971"/>
                <a:gd name="T34" fmla="*/ 156 w 785"/>
                <a:gd name="T35" fmla="*/ 971 h 971"/>
                <a:gd name="T36" fmla="*/ 0 w 785"/>
                <a:gd name="T37" fmla="*/ 971 h 971"/>
                <a:gd name="T38" fmla="*/ 0 w 785"/>
                <a:gd name="T39" fmla="*/ 22 h 971"/>
                <a:gd name="T40" fmla="*/ 147 w 785"/>
                <a:gd name="T41" fmla="*/ 22 h 9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85" h="971">
                  <a:moveTo>
                    <a:pt x="147" y="22"/>
                  </a:moveTo>
                  <a:cubicBezTo>
                    <a:pt x="147" y="173"/>
                    <a:pt x="147" y="173"/>
                    <a:pt x="147" y="173"/>
                  </a:cubicBezTo>
                  <a:cubicBezTo>
                    <a:pt x="151" y="173"/>
                    <a:pt x="151" y="173"/>
                    <a:pt x="151" y="173"/>
                  </a:cubicBezTo>
                  <a:cubicBezTo>
                    <a:pt x="215" y="58"/>
                    <a:pt x="318" y="0"/>
                    <a:pt x="459" y="0"/>
                  </a:cubicBezTo>
                  <a:cubicBezTo>
                    <a:pt x="521" y="0"/>
                    <a:pt x="573" y="9"/>
                    <a:pt x="615" y="26"/>
                  </a:cubicBezTo>
                  <a:cubicBezTo>
                    <a:pt x="656" y="43"/>
                    <a:pt x="690" y="67"/>
                    <a:pt x="716" y="98"/>
                  </a:cubicBezTo>
                  <a:cubicBezTo>
                    <a:pt x="741" y="128"/>
                    <a:pt x="759" y="165"/>
                    <a:pt x="770" y="207"/>
                  </a:cubicBezTo>
                  <a:cubicBezTo>
                    <a:pt x="780" y="249"/>
                    <a:pt x="785" y="296"/>
                    <a:pt x="785" y="347"/>
                  </a:cubicBezTo>
                  <a:cubicBezTo>
                    <a:pt x="785" y="971"/>
                    <a:pt x="785" y="971"/>
                    <a:pt x="785" y="971"/>
                  </a:cubicBezTo>
                  <a:cubicBezTo>
                    <a:pt x="629" y="971"/>
                    <a:pt x="629" y="971"/>
                    <a:pt x="629" y="971"/>
                  </a:cubicBezTo>
                  <a:cubicBezTo>
                    <a:pt x="629" y="329"/>
                    <a:pt x="629" y="329"/>
                    <a:pt x="629" y="329"/>
                  </a:cubicBezTo>
                  <a:cubicBezTo>
                    <a:pt x="629" y="270"/>
                    <a:pt x="612" y="224"/>
                    <a:pt x="578" y="189"/>
                  </a:cubicBezTo>
                  <a:cubicBezTo>
                    <a:pt x="544" y="155"/>
                    <a:pt x="497" y="138"/>
                    <a:pt x="437" y="138"/>
                  </a:cubicBezTo>
                  <a:cubicBezTo>
                    <a:pt x="389" y="138"/>
                    <a:pt x="348" y="145"/>
                    <a:pt x="313" y="160"/>
                  </a:cubicBezTo>
                  <a:cubicBezTo>
                    <a:pt x="278" y="175"/>
                    <a:pt x="249" y="196"/>
                    <a:pt x="226" y="222"/>
                  </a:cubicBezTo>
                  <a:cubicBezTo>
                    <a:pt x="202" y="249"/>
                    <a:pt x="185" y="281"/>
                    <a:pt x="173" y="317"/>
                  </a:cubicBezTo>
                  <a:cubicBezTo>
                    <a:pt x="162" y="353"/>
                    <a:pt x="156" y="392"/>
                    <a:pt x="156" y="435"/>
                  </a:cubicBezTo>
                  <a:cubicBezTo>
                    <a:pt x="156" y="971"/>
                    <a:pt x="156" y="971"/>
                    <a:pt x="156" y="971"/>
                  </a:cubicBezTo>
                  <a:cubicBezTo>
                    <a:pt x="0" y="971"/>
                    <a:pt x="0" y="971"/>
                    <a:pt x="0" y="971"/>
                  </a:cubicBezTo>
                  <a:cubicBezTo>
                    <a:pt x="0" y="22"/>
                    <a:pt x="0" y="22"/>
                    <a:pt x="0" y="22"/>
                  </a:cubicBezTo>
                  <a:lnTo>
                    <a:pt x="147" y="22"/>
                  </a:lnTo>
                  <a:close/>
                </a:path>
              </a:pathLst>
            </a:custGeom>
            <a:solidFill>
              <a:srgbClr val="F290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4" name="Freeform 193"/>
            <p:cNvSpPr>
              <a:spLocks noEditPoints="1"/>
            </p:cNvSpPr>
            <p:nvPr/>
          </p:nvSpPr>
          <p:spPr bwMode="auto">
            <a:xfrm>
              <a:off x="2197101" y="6169025"/>
              <a:ext cx="90488" cy="133350"/>
            </a:xfrm>
            <a:custGeom>
              <a:avLst/>
              <a:gdLst>
                <a:gd name="T0" fmla="*/ 743 w 899"/>
                <a:gd name="T1" fmla="*/ 1310 h 1330"/>
                <a:gd name="T2" fmla="*/ 743 w 899"/>
                <a:gd name="T3" fmla="*/ 1181 h 1330"/>
                <a:gd name="T4" fmla="*/ 739 w 899"/>
                <a:gd name="T5" fmla="*/ 1181 h 1330"/>
                <a:gd name="T6" fmla="*/ 618 w 899"/>
                <a:gd name="T7" fmla="*/ 1295 h 1330"/>
                <a:gd name="T8" fmla="*/ 437 w 899"/>
                <a:gd name="T9" fmla="*/ 1330 h 1330"/>
                <a:gd name="T10" fmla="*/ 245 w 899"/>
                <a:gd name="T11" fmla="*/ 1290 h 1330"/>
                <a:gd name="T12" fmla="*/ 109 w 899"/>
                <a:gd name="T13" fmla="*/ 1181 h 1330"/>
                <a:gd name="T14" fmla="*/ 28 w 899"/>
                <a:gd name="T15" fmla="*/ 1024 h 1330"/>
                <a:gd name="T16" fmla="*/ 0 w 899"/>
                <a:gd name="T17" fmla="*/ 833 h 1330"/>
                <a:gd name="T18" fmla="*/ 27 w 899"/>
                <a:gd name="T19" fmla="*/ 642 h 1330"/>
                <a:gd name="T20" fmla="*/ 107 w 899"/>
                <a:gd name="T21" fmla="*/ 485 h 1330"/>
                <a:gd name="T22" fmla="*/ 243 w 899"/>
                <a:gd name="T23" fmla="*/ 379 h 1330"/>
                <a:gd name="T24" fmla="*/ 433 w 899"/>
                <a:gd name="T25" fmla="*/ 339 h 1330"/>
                <a:gd name="T26" fmla="*/ 512 w 899"/>
                <a:gd name="T27" fmla="*/ 347 h 1330"/>
                <a:gd name="T28" fmla="*/ 596 w 899"/>
                <a:gd name="T29" fmla="*/ 372 h 1330"/>
                <a:gd name="T30" fmla="*/ 676 w 899"/>
                <a:gd name="T31" fmla="*/ 417 h 1330"/>
                <a:gd name="T32" fmla="*/ 739 w 899"/>
                <a:gd name="T33" fmla="*/ 488 h 1330"/>
                <a:gd name="T34" fmla="*/ 743 w 899"/>
                <a:gd name="T35" fmla="*/ 488 h 1330"/>
                <a:gd name="T36" fmla="*/ 743 w 899"/>
                <a:gd name="T37" fmla="*/ 0 h 1330"/>
                <a:gd name="T38" fmla="*/ 899 w 899"/>
                <a:gd name="T39" fmla="*/ 0 h 1330"/>
                <a:gd name="T40" fmla="*/ 899 w 899"/>
                <a:gd name="T41" fmla="*/ 1310 h 1330"/>
                <a:gd name="T42" fmla="*/ 743 w 899"/>
                <a:gd name="T43" fmla="*/ 1310 h 1330"/>
                <a:gd name="T44" fmla="*/ 183 w 899"/>
                <a:gd name="T45" fmla="*/ 973 h 1330"/>
                <a:gd name="T46" fmla="*/ 236 w 899"/>
                <a:gd name="T47" fmla="*/ 1086 h 1330"/>
                <a:gd name="T48" fmla="*/ 328 w 899"/>
                <a:gd name="T49" fmla="*/ 1165 h 1330"/>
                <a:gd name="T50" fmla="*/ 459 w 899"/>
                <a:gd name="T51" fmla="*/ 1194 h 1330"/>
                <a:gd name="T52" fmla="*/ 593 w 899"/>
                <a:gd name="T53" fmla="*/ 1163 h 1330"/>
                <a:gd name="T54" fmla="*/ 682 w 899"/>
                <a:gd name="T55" fmla="*/ 1082 h 1330"/>
                <a:gd name="T56" fmla="*/ 733 w 899"/>
                <a:gd name="T57" fmla="*/ 967 h 1330"/>
                <a:gd name="T58" fmla="*/ 749 w 899"/>
                <a:gd name="T59" fmla="*/ 837 h 1330"/>
                <a:gd name="T60" fmla="*/ 732 w 899"/>
                <a:gd name="T61" fmla="*/ 702 h 1330"/>
                <a:gd name="T62" fmla="*/ 680 w 899"/>
                <a:gd name="T63" fmla="*/ 587 h 1330"/>
                <a:gd name="T64" fmla="*/ 587 w 899"/>
                <a:gd name="T65" fmla="*/ 507 h 1330"/>
                <a:gd name="T66" fmla="*/ 450 w 899"/>
                <a:gd name="T67" fmla="*/ 477 h 1330"/>
                <a:gd name="T68" fmla="*/ 316 w 899"/>
                <a:gd name="T69" fmla="*/ 508 h 1330"/>
                <a:gd name="T70" fmla="*/ 228 w 899"/>
                <a:gd name="T71" fmla="*/ 591 h 1330"/>
                <a:gd name="T72" fmla="*/ 180 w 899"/>
                <a:gd name="T73" fmla="*/ 708 h 1330"/>
                <a:gd name="T74" fmla="*/ 165 w 899"/>
                <a:gd name="T75" fmla="*/ 844 h 1330"/>
                <a:gd name="T76" fmla="*/ 183 w 899"/>
                <a:gd name="T77" fmla="*/ 973 h 1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99" h="1330">
                  <a:moveTo>
                    <a:pt x="743" y="1310"/>
                  </a:moveTo>
                  <a:cubicBezTo>
                    <a:pt x="743" y="1181"/>
                    <a:pt x="743" y="1181"/>
                    <a:pt x="743" y="1181"/>
                  </a:cubicBezTo>
                  <a:cubicBezTo>
                    <a:pt x="739" y="1181"/>
                    <a:pt x="739" y="1181"/>
                    <a:pt x="739" y="1181"/>
                  </a:cubicBezTo>
                  <a:cubicBezTo>
                    <a:pt x="714" y="1234"/>
                    <a:pt x="673" y="1272"/>
                    <a:pt x="618" y="1295"/>
                  </a:cubicBezTo>
                  <a:cubicBezTo>
                    <a:pt x="563" y="1318"/>
                    <a:pt x="503" y="1330"/>
                    <a:pt x="437" y="1330"/>
                  </a:cubicBezTo>
                  <a:cubicBezTo>
                    <a:pt x="363" y="1330"/>
                    <a:pt x="299" y="1317"/>
                    <a:pt x="245" y="1290"/>
                  </a:cubicBezTo>
                  <a:cubicBezTo>
                    <a:pt x="191" y="1263"/>
                    <a:pt x="145" y="1227"/>
                    <a:pt x="109" y="1181"/>
                  </a:cubicBezTo>
                  <a:cubicBezTo>
                    <a:pt x="73" y="1136"/>
                    <a:pt x="46" y="1084"/>
                    <a:pt x="28" y="1024"/>
                  </a:cubicBezTo>
                  <a:cubicBezTo>
                    <a:pt x="9" y="964"/>
                    <a:pt x="0" y="900"/>
                    <a:pt x="0" y="833"/>
                  </a:cubicBezTo>
                  <a:cubicBezTo>
                    <a:pt x="0" y="766"/>
                    <a:pt x="9" y="702"/>
                    <a:pt x="27" y="642"/>
                  </a:cubicBezTo>
                  <a:cubicBezTo>
                    <a:pt x="44" y="582"/>
                    <a:pt x="71" y="530"/>
                    <a:pt x="107" y="485"/>
                  </a:cubicBezTo>
                  <a:cubicBezTo>
                    <a:pt x="143" y="441"/>
                    <a:pt x="189" y="405"/>
                    <a:pt x="243" y="379"/>
                  </a:cubicBezTo>
                  <a:cubicBezTo>
                    <a:pt x="298" y="353"/>
                    <a:pt x="361" y="339"/>
                    <a:pt x="433" y="339"/>
                  </a:cubicBezTo>
                  <a:cubicBezTo>
                    <a:pt x="457" y="339"/>
                    <a:pt x="484" y="342"/>
                    <a:pt x="512" y="347"/>
                  </a:cubicBezTo>
                  <a:cubicBezTo>
                    <a:pt x="540" y="352"/>
                    <a:pt x="568" y="360"/>
                    <a:pt x="596" y="372"/>
                  </a:cubicBezTo>
                  <a:cubicBezTo>
                    <a:pt x="624" y="383"/>
                    <a:pt x="651" y="398"/>
                    <a:pt x="676" y="417"/>
                  </a:cubicBezTo>
                  <a:cubicBezTo>
                    <a:pt x="701" y="436"/>
                    <a:pt x="722" y="460"/>
                    <a:pt x="739" y="488"/>
                  </a:cubicBezTo>
                  <a:cubicBezTo>
                    <a:pt x="743" y="488"/>
                    <a:pt x="743" y="488"/>
                    <a:pt x="743" y="488"/>
                  </a:cubicBezTo>
                  <a:cubicBezTo>
                    <a:pt x="743" y="0"/>
                    <a:pt x="743" y="0"/>
                    <a:pt x="743" y="0"/>
                  </a:cubicBezTo>
                  <a:cubicBezTo>
                    <a:pt x="899" y="0"/>
                    <a:pt x="899" y="0"/>
                    <a:pt x="899" y="0"/>
                  </a:cubicBezTo>
                  <a:cubicBezTo>
                    <a:pt x="899" y="1310"/>
                    <a:pt x="899" y="1310"/>
                    <a:pt x="899" y="1310"/>
                  </a:cubicBezTo>
                  <a:lnTo>
                    <a:pt x="743" y="1310"/>
                  </a:lnTo>
                  <a:close/>
                  <a:moveTo>
                    <a:pt x="183" y="973"/>
                  </a:moveTo>
                  <a:cubicBezTo>
                    <a:pt x="194" y="1015"/>
                    <a:pt x="212" y="1053"/>
                    <a:pt x="236" y="1086"/>
                  </a:cubicBezTo>
                  <a:cubicBezTo>
                    <a:pt x="260" y="1119"/>
                    <a:pt x="290" y="1145"/>
                    <a:pt x="328" y="1165"/>
                  </a:cubicBezTo>
                  <a:cubicBezTo>
                    <a:pt x="365" y="1185"/>
                    <a:pt x="409" y="1194"/>
                    <a:pt x="459" y="1194"/>
                  </a:cubicBezTo>
                  <a:cubicBezTo>
                    <a:pt x="511" y="1194"/>
                    <a:pt x="556" y="1184"/>
                    <a:pt x="593" y="1163"/>
                  </a:cubicBezTo>
                  <a:cubicBezTo>
                    <a:pt x="629" y="1142"/>
                    <a:pt x="659" y="1115"/>
                    <a:pt x="682" y="1082"/>
                  </a:cubicBezTo>
                  <a:cubicBezTo>
                    <a:pt x="706" y="1048"/>
                    <a:pt x="723" y="1010"/>
                    <a:pt x="733" y="967"/>
                  </a:cubicBezTo>
                  <a:cubicBezTo>
                    <a:pt x="743" y="924"/>
                    <a:pt x="749" y="881"/>
                    <a:pt x="749" y="837"/>
                  </a:cubicBezTo>
                  <a:cubicBezTo>
                    <a:pt x="749" y="790"/>
                    <a:pt x="743" y="745"/>
                    <a:pt x="732" y="702"/>
                  </a:cubicBezTo>
                  <a:cubicBezTo>
                    <a:pt x="721" y="658"/>
                    <a:pt x="704" y="620"/>
                    <a:pt x="680" y="587"/>
                  </a:cubicBezTo>
                  <a:cubicBezTo>
                    <a:pt x="656" y="554"/>
                    <a:pt x="625" y="527"/>
                    <a:pt x="587" y="507"/>
                  </a:cubicBezTo>
                  <a:cubicBezTo>
                    <a:pt x="549" y="487"/>
                    <a:pt x="503" y="477"/>
                    <a:pt x="450" y="477"/>
                  </a:cubicBezTo>
                  <a:cubicBezTo>
                    <a:pt x="397" y="477"/>
                    <a:pt x="352" y="487"/>
                    <a:pt x="316" y="508"/>
                  </a:cubicBezTo>
                  <a:cubicBezTo>
                    <a:pt x="279" y="529"/>
                    <a:pt x="250" y="557"/>
                    <a:pt x="228" y="591"/>
                  </a:cubicBezTo>
                  <a:cubicBezTo>
                    <a:pt x="206" y="625"/>
                    <a:pt x="190" y="664"/>
                    <a:pt x="180" y="708"/>
                  </a:cubicBezTo>
                  <a:cubicBezTo>
                    <a:pt x="170" y="752"/>
                    <a:pt x="165" y="797"/>
                    <a:pt x="165" y="844"/>
                  </a:cubicBezTo>
                  <a:cubicBezTo>
                    <a:pt x="165" y="888"/>
                    <a:pt x="171" y="931"/>
                    <a:pt x="183" y="973"/>
                  </a:cubicBezTo>
                  <a:close/>
                </a:path>
              </a:pathLst>
            </a:custGeom>
            <a:solidFill>
              <a:srgbClr val="F290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5" name="Rectangle 194"/>
            <p:cNvSpPr>
              <a:spLocks noChangeArrowheads="1"/>
            </p:cNvSpPr>
            <p:nvPr/>
          </p:nvSpPr>
          <p:spPr bwMode="auto">
            <a:xfrm>
              <a:off x="2308226" y="6242050"/>
              <a:ext cx="52388" cy="14288"/>
            </a:xfrm>
            <a:prstGeom prst="rect">
              <a:avLst/>
            </a:prstGeom>
            <a:solidFill>
              <a:srgbClr val="F290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6" name="Freeform 195"/>
            <p:cNvSpPr>
              <a:spLocks/>
            </p:cNvSpPr>
            <p:nvPr/>
          </p:nvSpPr>
          <p:spPr bwMode="auto">
            <a:xfrm>
              <a:off x="2381251" y="6205538"/>
              <a:ext cx="79375" cy="96838"/>
            </a:xfrm>
            <a:custGeom>
              <a:avLst/>
              <a:gdLst>
                <a:gd name="T0" fmla="*/ 638 w 785"/>
                <a:gd name="T1" fmla="*/ 949 h 969"/>
                <a:gd name="T2" fmla="*/ 638 w 785"/>
                <a:gd name="T3" fmla="*/ 798 h 969"/>
                <a:gd name="T4" fmla="*/ 634 w 785"/>
                <a:gd name="T5" fmla="*/ 798 h 969"/>
                <a:gd name="T6" fmla="*/ 508 w 785"/>
                <a:gd name="T7" fmla="*/ 928 h 969"/>
                <a:gd name="T8" fmla="*/ 326 w 785"/>
                <a:gd name="T9" fmla="*/ 969 h 969"/>
                <a:gd name="T10" fmla="*/ 170 w 785"/>
                <a:gd name="T11" fmla="*/ 944 h 969"/>
                <a:gd name="T12" fmla="*/ 69 w 785"/>
                <a:gd name="T13" fmla="*/ 874 h 969"/>
                <a:gd name="T14" fmla="*/ 15 w 785"/>
                <a:gd name="T15" fmla="*/ 765 h 969"/>
                <a:gd name="T16" fmla="*/ 0 w 785"/>
                <a:gd name="T17" fmla="*/ 624 h 969"/>
                <a:gd name="T18" fmla="*/ 0 w 785"/>
                <a:gd name="T19" fmla="*/ 0 h 969"/>
                <a:gd name="T20" fmla="*/ 155 w 785"/>
                <a:gd name="T21" fmla="*/ 0 h 969"/>
                <a:gd name="T22" fmla="*/ 155 w 785"/>
                <a:gd name="T23" fmla="*/ 643 h 969"/>
                <a:gd name="T24" fmla="*/ 207 w 785"/>
                <a:gd name="T25" fmla="*/ 782 h 969"/>
                <a:gd name="T26" fmla="*/ 348 w 785"/>
                <a:gd name="T27" fmla="*/ 833 h 969"/>
                <a:gd name="T28" fmla="*/ 472 w 785"/>
                <a:gd name="T29" fmla="*/ 811 h 969"/>
                <a:gd name="T30" fmla="*/ 559 w 785"/>
                <a:gd name="T31" fmla="*/ 749 h 969"/>
                <a:gd name="T32" fmla="*/ 611 w 785"/>
                <a:gd name="T33" fmla="*/ 654 h 969"/>
                <a:gd name="T34" fmla="*/ 629 w 785"/>
                <a:gd name="T35" fmla="*/ 536 h 969"/>
                <a:gd name="T36" fmla="*/ 629 w 785"/>
                <a:gd name="T37" fmla="*/ 0 h 969"/>
                <a:gd name="T38" fmla="*/ 785 w 785"/>
                <a:gd name="T39" fmla="*/ 0 h 969"/>
                <a:gd name="T40" fmla="*/ 785 w 785"/>
                <a:gd name="T41" fmla="*/ 949 h 969"/>
                <a:gd name="T42" fmla="*/ 638 w 785"/>
                <a:gd name="T43" fmla="*/ 949 h 9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785" h="969">
                  <a:moveTo>
                    <a:pt x="638" y="949"/>
                  </a:moveTo>
                  <a:cubicBezTo>
                    <a:pt x="638" y="798"/>
                    <a:pt x="638" y="798"/>
                    <a:pt x="638" y="798"/>
                  </a:cubicBezTo>
                  <a:cubicBezTo>
                    <a:pt x="634" y="798"/>
                    <a:pt x="634" y="798"/>
                    <a:pt x="634" y="798"/>
                  </a:cubicBezTo>
                  <a:cubicBezTo>
                    <a:pt x="601" y="857"/>
                    <a:pt x="559" y="900"/>
                    <a:pt x="508" y="928"/>
                  </a:cubicBezTo>
                  <a:cubicBezTo>
                    <a:pt x="456" y="955"/>
                    <a:pt x="396" y="969"/>
                    <a:pt x="326" y="969"/>
                  </a:cubicBezTo>
                  <a:cubicBezTo>
                    <a:pt x="264" y="969"/>
                    <a:pt x="212" y="961"/>
                    <a:pt x="170" y="944"/>
                  </a:cubicBezTo>
                  <a:cubicBezTo>
                    <a:pt x="129" y="928"/>
                    <a:pt x="95" y="904"/>
                    <a:pt x="69" y="874"/>
                  </a:cubicBezTo>
                  <a:cubicBezTo>
                    <a:pt x="44" y="843"/>
                    <a:pt x="26" y="807"/>
                    <a:pt x="15" y="765"/>
                  </a:cubicBezTo>
                  <a:cubicBezTo>
                    <a:pt x="5" y="722"/>
                    <a:pt x="0" y="676"/>
                    <a:pt x="0" y="62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55" y="0"/>
                    <a:pt x="155" y="0"/>
                    <a:pt x="155" y="0"/>
                  </a:cubicBezTo>
                  <a:cubicBezTo>
                    <a:pt x="155" y="643"/>
                    <a:pt x="155" y="643"/>
                    <a:pt x="155" y="643"/>
                  </a:cubicBezTo>
                  <a:cubicBezTo>
                    <a:pt x="155" y="701"/>
                    <a:pt x="173" y="748"/>
                    <a:pt x="207" y="782"/>
                  </a:cubicBezTo>
                  <a:cubicBezTo>
                    <a:pt x="241" y="816"/>
                    <a:pt x="288" y="833"/>
                    <a:pt x="348" y="833"/>
                  </a:cubicBezTo>
                  <a:cubicBezTo>
                    <a:pt x="396" y="833"/>
                    <a:pt x="437" y="826"/>
                    <a:pt x="472" y="811"/>
                  </a:cubicBezTo>
                  <a:cubicBezTo>
                    <a:pt x="507" y="797"/>
                    <a:pt x="536" y="776"/>
                    <a:pt x="559" y="749"/>
                  </a:cubicBezTo>
                  <a:cubicBezTo>
                    <a:pt x="582" y="722"/>
                    <a:pt x="600" y="691"/>
                    <a:pt x="611" y="654"/>
                  </a:cubicBezTo>
                  <a:cubicBezTo>
                    <a:pt x="623" y="618"/>
                    <a:pt x="629" y="579"/>
                    <a:pt x="629" y="536"/>
                  </a:cubicBezTo>
                  <a:cubicBezTo>
                    <a:pt x="629" y="0"/>
                    <a:pt x="629" y="0"/>
                    <a:pt x="629" y="0"/>
                  </a:cubicBezTo>
                  <a:cubicBezTo>
                    <a:pt x="785" y="0"/>
                    <a:pt x="785" y="0"/>
                    <a:pt x="785" y="0"/>
                  </a:cubicBezTo>
                  <a:cubicBezTo>
                    <a:pt x="785" y="949"/>
                    <a:pt x="785" y="949"/>
                    <a:pt x="785" y="949"/>
                  </a:cubicBezTo>
                  <a:lnTo>
                    <a:pt x="638" y="949"/>
                  </a:lnTo>
                  <a:close/>
                </a:path>
              </a:pathLst>
            </a:custGeom>
            <a:solidFill>
              <a:srgbClr val="F290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7" name="Freeform 196"/>
            <p:cNvSpPr>
              <a:spLocks/>
            </p:cNvSpPr>
            <p:nvPr/>
          </p:nvSpPr>
          <p:spPr bwMode="auto">
            <a:xfrm>
              <a:off x="2479676" y="6203950"/>
              <a:ext cx="80963" cy="98425"/>
            </a:xfrm>
            <a:custGeom>
              <a:avLst/>
              <a:gdLst>
                <a:gd name="T0" fmla="*/ 180 w 806"/>
                <a:gd name="T1" fmla="*/ 759 h 991"/>
                <a:gd name="T2" fmla="*/ 238 w 806"/>
                <a:gd name="T3" fmla="*/ 816 h 991"/>
                <a:gd name="T4" fmla="*/ 319 w 806"/>
                <a:gd name="T5" fmla="*/ 846 h 991"/>
                <a:gd name="T6" fmla="*/ 411 w 806"/>
                <a:gd name="T7" fmla="*/ 855 h 991"/>
                <a:gd name="T8" fmla="*/ 488 w 806"/>
                <a:gd name="T9" fmla="*/ 850 h 991"/>
                <a:gd name="T10" fmla="*/ 563 w 806"/>
                <a:gd name="T11" fmla="*/ 830 h 991"/>
                <a:gd name="T12" fmla="*/ 619 w 806"/>
                <a:gd name="T13" fmla="*/ 787 h 991"/>
                <a:gd name="T14" fmla="*/ 641 w 806"/>
                <a:gd name="T15" fmla="*/ 714 h 991"/>
                <a:gd name="T16" fmla="*/ 595 w 806"/>
                <a:gd name="T17" fmla="*/ 622 h 991"/>
                <a:gd name="T18" fmla="*/ 480 w 806"/>
                <a:gd name="T19" fmla="*/ 572 h 991"/>
                <a:gd name="T20" fmla="*/ 331 w 806"/>
                <a:gd name="T21" fmla="*/ 537 h 991"/>
                <a:gd name="T22" fmla="*/ 181 w 806"/>
                <a:gd name="T23" fmla="*/ 493 h 991"/>
                <a:gd name="T24" fmla="*/ 66 w 806"/>
                <a:gd name="T25" fmla="*/ 413 h 991"/>
                <a:gd name="T26" fmla="*/ 21 w 806"/>
                <a:gd name="T27" fmla="*/ 270 h 991"/>
                <a:gd name="T28" fmla="*/ 53 w 806"/>
                <a:gd name="T29" fmla="*/ 147 h 991"/>
                <a:gd name="T30" fmla="*/ 135 w 806"/>
                <a:gd name="T31" fmla="*/ 64 h 991"/>
                <a:gd name="T32" fmla="*/ 249 w 806"/>
                <a:gd name="T33" fmla="*/ 16 h 991"/>
                <a:gd name="T34" fmla="*/ 375 w 806"/>
                <a:gd name="T35" fmla="*/ 0 h 991"/>
                <a:gd name="T36" fmla="*/ 523 w 806"/>
                <a:gd name="T37" fmla="*/ 14 h 991"/>
                <a:gd name="T38" fmla="*/ 643 w 806"/>
                <a:gd name="T39" fmla="*/ 62 h 991"/>
                <a:gd name="T40" fmla="*/ 727 w 806"/>
                <a:gd name="T41" fmla="*/ 154 h 991"/>
                <a:gd name="T42" fmla="*/ 764 w 806"/>
                <a:gd name="T43" fmla="*/ 298 h 991"/>
                <a:gd name="T44" fmla="*/ 608 w 806"/>
                <a:gd name="T45" fmla="*/ 298 h 991"/>
                <a:gd name="T46" fmla="*/ 584 w 806"/>
                <a:gd name="T47" fmla="*/ 222 h 991"/>
                <a:gd name="T48" fmla="*/ 532 w 806"/>
                <a:gd name="T49" fmla="*/ 173 h 991"/>
                <a:gd name="T50" fmla="*/ 464 w 806"/>
                <a:gd name="T51" fmla="*/ 146 h 991"/>
                <a:gd name="T52" fmla="*/ 387 w 806"/>
                <a:gd name="T53" fmla="*/ 138 h 991"/>
                <a:gd name="T54" fmla="*/ 317 w 806"/>
                <a:gd name="T55" fmla="*/ 144 h 991"/>
                <a:gd name="T56" fmla="*/ 252 w 806"/>
                <a:gd name="T57" fmla="*/ 163 h 991"/>
                <a:gd name="T58" fmla="*/ 204 w 806"/>
                <a:gd name="T59" fmla="*/ 200 h 991"/>
                <a:gd name="T60" fmla="*/ 186 w 806"/>
                <a:gd name="T61" fmla="*/ 259 h 991"/>
                <a:gd name="T62" fmla="*/ 214 w 806"/>
                <a:gd name="T63" fmla="*/ 326 h 991"/>
                <a:gd name="T64" fmla="*/ 287 w 806"/>
                <a:gd name="T65" fmla="*/ 370 h 991"/>
                <a:gd name="T66" fmla="*/ 386 w 806"/>
                <a:gd name="T67" fmla="*/ 399 h 991"/>
                <a:gd name="T68" fmla="*/ 496 w 806"/>
                <a:gd name="T69" fmla="*/ 424 h 991"/>
                <a:gd name="T70" fmla="*/ 610 w 806"/>
                <a:gd name="T71" fmla="*/ 455 h 991"/>
                <a:gd name="T72" fmla="*/ 709 w 806"/>
                <a:gd name="T73" fmla="*/ 504 h 991"/>
                <a:gd name="T74" fmla="*/ 779 w 806"/>
                <a:gd name="T75" fmla="*/ 580 h 991"/>
                <a:gd name="T76" fmla="*/ 806 w 806"/>
                <a:gd name="T77" fmla="*/ 694 h 991"/>
                <a:gd name="T78" fmla="*/ 770 w 806"/>
                <a:gd name="T79" fmla="*/ 837 h 991"/>
                <a:gd name="T80" fmla="*/ 676 w 806"/>
                <a:gd name="T81" fmla="*/ 929 h 991"/>
                <a:gd name="T82" fmla="*/ 546 w 806"/>
                <a:gd name="T83" fmla="*/ 977 h 991"/>
                <a:gd name="T84" fmla="*/ 402 w 806"/>
                <a:gd name="T85" fmla="*/ 991 h 991"/>
                <a:gd name="T86" fmla="*/ 252 w 806"/>
                <a:gd name="T87" fmla="*/ 975 h 991"/>
                <a:gd name="T88" fmla="*/ 125 w 806"/>
                <a:gd name="T89" fmla="*/ 920 h 991"/>
                <a:gd name="T90" fmla="*/ 37 w 806"/>
                <a:gd name="T91" fmla="*/ 821 h 991"/>
                <a:gd name="T92" fmla="*/ 0 w 806"/>
                <a:gd name="T93" fmla="*/ 672 h 991"/>
                <a:gd name="T94" fmla="*/ 156 w 806"/>
                <a:gd name="T95" fmla="*/ 672 h 991"/>
                <a:gd name="T96" fmla="*/ 180 w 806"/>
                <a:gd name="T97" fmla="*/ 759 h 9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806" h="991">
                  <a:moveTo>
                    <a:pt x="180" y="759"/>
                  </a:moveTo>
                  <a:cubicBezTo>
                    <a:pt x="195" y="783"/>
                    <a:pt x="214" y="802"/>
                    <a:pt x="238" y="816"/>
                  </a:cubicBezTo>
                  <a:cubicBezTo>
                    <a:pt x="262" y="830"/>
                    <a:pt x="289" y="840"/>
                    <a:pt x="319" y="846"/>
                  </a:cubicBezTo>
                  <a:cubicBezTo>
                    <a:pt x="349" y="852"/>
                    <a:pt x="379" y="855"/>
                    <a:pt x="411" y="855"/>
                  </a:cubicBezTo>
                  <a:cubicBezTo>
                    <a:pt x="436" y="855"/>
                    <a:pt x="461" y="854"/>
                    <a:pt x="488" y="850"/>
                  </a:cubicBezTo>
                  <a:cubicBezTo>
                    <a:pt x="515" y="846"/>
                    <a:pt x="540" y="839"/>
                    <a:pt x="563" y="830"/>
                  </a:cubicBezTo>
                  <a:cubicBezTo>
                    <a:pt x="585" y="820"/>
                    <a:pt x="604" y="806"/>
                    <a:pt x="619" y="787"/>
                  </a:cubicBezTo>
                  <a:cubicBezTo>
                    <a:pt x="633" y="768"/>
                    <a:pt x="641" y="743"/>
                    <a:pt x="641" y="714"/>
                  </a:cubicBezTo>
                  <a:cubicBezTo>
                    <a:pt x="641" y="674"/>
                    <a:pt x="625" y="643"/>
                    <a:pt x="595" y="622"/>
                  </a:cubicBezTo>
                  <a:cubicBezTo>
                    <a:pt x="564" y="602"/>
                    <a:pt x="526" y="585"/>
                    <a:pt x="480" y="572"/>
                  </a:cubicBezTo>
                  <a:cubicBezTo>
                    <a:pt x="434" y="559"/>
                    <a:pt x="384" y="547"/>
                    <a:pt x="331" y="537"/>
                  </a:cubicBezTo>
                  <a:cubicBezTo>
                    <a:pt x="277" y="527"/>
                    <a:pt x="227" y="512"/>
                    <a:pt x="181" y="493"/>
                  </a:cubicBezTo>
                  <a:cubicBezTo>
                    <a:pt x="135" y="474"/>
                    <a:pt x="97" y="447"/>
                    <a:pt x="66" y="413"/>
                  </a:cubicBezTo>
                  <a:cubicBezTo>
                    <a:pt x="36" y="379"/>
                    <a:pt x="21" y="331"/>
                    <a:pt x="21" y="270"/>
                  </a:cubicBezTo>
                  <a:cubicBezTo>
                    <a:pt x="21" y="222"/>
                    <a:pt x="31" y="181"/>
                    <a:pt x="53" y="147"/>
                  </a:cubicBezTo>
                  <a:cubicBezTo>
                    <a:pt x="74" y="113"/>
                    <a:pt x="102" y="85"/>
                    <a:pt x="135" y="64"/>
                  </a:cubicBezTo>
                  <a:cubicBezTo>
                    <a:pt x="169" y="42"/>
                    <a:pt x="207" y="26"/>
                    <a:pt x="249" y="16"/>
                  </a:cubicBezTo>
                  <a:cubicBezTo>
                    <a:pt x="291" y="6"/>
                    <a:pt x="333" y="0"/>
                    <a:pt x="375" y="0"/>
                  </a:cubicBezTo>
                  <a:cubicBezTo>
                    <a:pt x="428" y="0"/>
                    <a:pt x="478" y="5"/>
                    <a:pt x="523" y="14"/>
                  </a:cubicBezTo>
                  <a:cubicBezTo>
                    <a:pt x="568" y="23"/>
                    <a:pt x="608" y="39"/>
                    <a:pt x="643" y="62"/>
                  </a:cubicBezTo>
                  <a:cubicBezTo>
                    <a:pt x="678" y="85"/>
                    <a:pt x="706" y="115"/>
                    <a:pt x="727" y="154"/>
                  </a:cubicBezTo>
                  <a:cubicBezTo>
                    <a:pt x="748" y="192"/>
                    <a:pt x="760" y="240"/>
                    <a:pt x="764" y="298"/>
                  </a:cubicBezTo>
                  <a:cubicBezTo>
                    <a:pt x="608" y="298"/>
                    <a:pt x="608" y="298"/>
                    <a:pt x="608" y="298"/>
                  </a:cubicBezTo>
                  <a:cubicBezTo>
                    <a:pt x="605" y="267"/>
                    <a:pt x="597" y="242"/>
                    <a:pt x="584" y="222"/>
                  </a:cubicBezTo>
                  <a:cubicBezTo>
                    <a:pt x="570" y="201"/>
                    <a:pt x="553" y="185"/>
                    <a:pt x="532" y="173"/>
                  </a:cubicBezTo>
                  <a:cubicBezTo>
                    <a:pt x="512" y="161"/>
                    <a:pt x="489" y="152"/>
                    <a:pt x="464" y="146"/>
                  </a:cubicBezTo>
                  <a:cubicBezTo>
                    <a:pt x="438" y="141"/>
                    <a:pt x="413" y="138"/>
                    <a:pt x="387" y="138"/>
                  </a:cubicBezTo>
                  <a:cubicBezTo>
                    <a:pt x="364" y="138"/>
                    <a:pt x="341" y="140"/>
                    <a:pt x="317" y="144"/>
                  </a:cubicBezTo>
                  <a:cubicBezTo>
                    <a:pt x="293" y="147"/>
                    <a:pt x="271" y="154"/>
                    <a:pt x="252" y="163"/>
                  </a:cubicBezTo>
                  <a:cubicBezTo>
                    <a:pt x="232" y="172"/>
                    <a:pt x="216" y="184"/>
                    <a:pt x="204" y="200"/>
                  </a:cubicBezTo>
                  <a:cubicBezTo>
                    <a:pt x="192" y="215"/>
                    <a:pt x="186" y="235"/>
                    <a:pt x="186" y="259"/>
                  </a:cubicBezTo>
                  <a:cubicBezTo>
                    <a:pt x="186" y="286"/>
                    <a:pt x="195" y="308"/>
                    <a:pt x="214" y="326"/>
                  </a:cubicBezTo>
                  <a:cubicBezTo>
                    <a:pt x="233" y="344"/>
                    <a:pt x="257" y="359"/>
                    <a:pt x="287" y="370"/>
                  </a:cubicBezTo>
                  <a:cubicBezTo>
                    <a:pt x="316" y="382"/>
                    <a:pt x="349" y="392"/>
                    <a:pt x="386" y="399"/>
                  </a:cubicBezTo>
                  <a:cubicBezTo>
                    <a:pt x="422" y="407"/>
                    <a:pt x="459" y="416"/>
                    <a:pt x="496" y="424"/>
                  </a:cubicBezTo>
                  <a:cubicBezTo>
                    <a:pt x="535" y="433"/>
                    <a:pt x="573" y="443"/>
                    <a:pt x="610" y="455"/>
                  </a:cubicBezTo>
                  <a:cubicBezTo>
                    <a:pt x="648" y="468"/>
                    <a:pt x="681" y="484"/>
                    <a:pt x="709" y="504"/>
                  </a:cubicBezTo>
                  <a:cubicBezTo>
                    <a:pt x="738" y="524"/>
                    <a:pt x="761" y="550"/>
                    <a:pt x="779" y="580"/>
                  </a:cubicBezTo>
                  <a:cubicBezTo>
                    <a:pt x="797" y="611"/>
                    <a:pt x="806" y="649"/>
                    <a:pt x="806" y="694"/>
                  </a:cubicBezTo>
                  <a:cubicBezTo>
                    <a:pt x="806" y="751"/>
                    <a:pt x="794" y="799"/>
                    <a:pt x="770" y="837"/>
                  </a:cubicBezTo>
                  <a:cubicBezTo>
                    <a:pt x="746" y="875"/>
                    <a:pt x="715" y="906"/>
                    <a:pt x="676" y="929"/>
                  </a:cubicBezTo>
                  <a:cubicBezTo>
                    <a:pt x="638" y="952"/>
                    <a:pt x="594" y="968"/>
                    <a:pt x="546" y="977"/>
                  </a:cubicBezTo>
                  <a:cubicBezTo>
                    <a:pt x="498" y="987"/>
                    <a:pt x="450" y="991"/>
                    <a:pt x="402" y="991"/>
                  </a:cubicBezTo>
                  <a:cubicBezTo>
                    <a:pt x="350" y="991"/>
                    <a:pt x="299" y="986"/>
                    <a:pt x="252" y="975"/>
                  </a:cubicBezTo>
                  <a:cubicBezTo>
                    <a:pt x="204" y="964"/>
                    <a:pt x="162" y="946"/>
                    <a:pt x="125" y="920"/>
                  </a:cubicBezTo>
                  <a:cubicBezTo>
                    <a:pt x="88" y="895"/>
                    <a:pt x="59" y="862"/>
                    <a:pt x="37" y="821"/>
                  </a:cubicBezTo>
                  <a:cubicBezTo>
                    <a:pt x="15" y="780"/>
                    <a:pt x="3" y="731"/>
                    <a:pt x="0" y="672"/>
                  </a:cubicBezTo>
                  <a:cubicBezTo>
                    <a:pt x="156" y="672"/>
                    <a:pt x="156" y="672"/>
                    <a:pt x="156" y="672"/>
                  </a:cubicBezTo>
                  <a:cubicBezTo>
                    <a:pt x="157" y="706"/>
                    <a:pt x="165" y="735"/>
                    <a:pt x="180" y="759"/>
                  </a:cubicBezTo>
                  <a:close/>
                </a:path>
              </a:pathLst>
            </a:custGeom>
            <a:solidFill>
              <a:srgbClr val="F290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8" name="Freeform 197"/>
            <p:cNvSpPr>
              <a:spLocks noEditPoints="1"/>
            </p:cNvSpPr>
            <p:nvPr/>
          </p:nvSpPr>
          <p:spPr bwMode="auto">
            <a:xfrm>
              <a:off x="2571751" y="6203950"/>
              <a:ext cx="88900" cy="98425"/>
            </a:xfrm>
            <a:custGeom>
              <a:avLst/>
              <a:gdLst>
                <a:gd name="T0" fmla="*/ 723 w 877"/>
                <a:gd name="T1" fmla="*/ 910 h 991"/>
                <a:gd name="T2" fmla="*/ 455 w 877"/>
                <a:gd name="T3" fmla="*/ 991 h 991"/>
                <a:gd name="T4" fmla="*/ 258 w 877"/>
                <a:gd name="T5" fmla="*/ 954 h 991"/>
                <a:gd name="T6" fmla="*/ 117 w 877"/>
                <a:gd name="T7" fmla="*/ 852 h 991"/>
                <a:gd name="T8" fmla="*/ 32 w 877"/>
                <a:gd name="T9" fmla="*/ 694 h 991"/>
                <a:gd name="T10" fmla="*/ 0 w 877"/>
                <a:gd name="T11" fmla="*/ 494 h 991"/>
                <a:gd name="T12" fmla="*/ 33 w 877"/>
                <a:gd name="T13" fmla="*/ 296 h 991"/>
                <a:gd name="T14" fmla="*/ 125 w 877"/>
                <a:gd name="T15" fmla="*/ 140 h 991"/>
                <a:gd name="T16" fmla="*/ 267 w 877"/>
                <a:gd name="T17" fmla="*/ 37 h 991"/>
                <a:gd name="T18" fmla="*/ 446 w 877"/>
                <a:gd name="T19" fmla="*/ 0 h 991"/>
                <a:gd name="T20" fmla="*/ 656 w 877"/>
                <a:gd name="T21" fmla="*/ 53 h 991"/>
                <a:gd name="T22" fmla="*/ 790 w 877"/>
                <a:gd name="T23" fmla="*/ 186 h 991"/>
                <a:gd name="T24" fmla="*/ 859 w 877"/>
                <a:gd name="T25" fmla="*/ 362 h 991"/>
                <a:gd name="T26" fmla="*/ 875 w 877"/>
                <a:gd name="T27" fmla="*/ 543 h 991"/>
                <a:gd name="T28" fmla="*/ 165 w 877"/>
                <a:gd name="T29" fmla="*/ 543 h 991"/>
                <a:gd name="T30" fmla="*/ 180 w 877"/>
                <a:gd name="T31" fmla="*/ 662 h 991"/>
                <a:gd name="T32" fmla="*/ 233 w 877"/>
                <a:gd name="T33" fmla="*/ 761 h 991"/>
                <a:gd name="T34" fmla="*/ 326 w 877"/>
                <a:gd name="T35" fmla="*/ 830 h 991"/>
                <a:gd name="T36" fmla="*/ 460 w 877"/>
                <a:gd name="T37" fmla="*/ 855 h 991"/>
                <a:gd name="T38" fmla="*/ 623 w 877"/>
                <a:gd name="T39" fmla="*/ 809 h 991"/>
                <a:gd name="T40" fmla="*/ 706 w 877"/>
                <a:gd name="T41" fmla="*/ 670 h 991"/>
                <a:gd name="T42" fmla="*/ 860 w 877"/>
                <a:gd name="T43" fmla="*/ 670 h 991"/>
                <a:gd name="T44" fmla="*/ 723 w 877"/>
                <a:gd name="T45" fmla="*/ 910 h 991"/>
                <a:gd name="T46" fmla="*/ 685 w 877"/>
                <a:gd name="T47" fmla="*/ 301 h 991"/>
                <a:gd name="T48" fmla="*/ 628 w 877"/>
                <a:gd name="T49" fmla="*/ 216 h 991"/>
                <a:gd name="T50" fmla="*/ 544 w 877"/>
                <a:gd name="T51" fmla="*/ 159 h 991"/>
                <a:gd name="T52" fmla="*/ 436 w 877"/>
                <a:gd name="T53" fmla="*/ 138 h 991"/>
                <a:gd name="T54" fmla="*/ 327 w 877"/>
                <a:gd name="T55" fmla="*/ 159 h 991"/>
                <a:gd name="T56" fmla="*/ 244 w 877"/>
                <a:gd name="T57" fmla="*/ 217 h 991"/>
                <a:gd name="T58" fmla="*/ 189 w 877"/>
                <a:gd name="T59" fmla="*/ 302 h 991"/>
                <a:gd name="T60" fmla="*/ 165 w 877"/>
                <a:gd name="T61" fmla="*/ 406 h 991"/>
                <a:gd name="T62" fmla="*/ 710 w 877"/>
                <a:gd name="T63" fmla="*/ 406 h 991"/>
                <a:gd name="T64" fmla="*/ 685 w 877"/>
                <a:gd name="T65" fmla="*/ 301 h 9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77" h="991">
                  <a:moveTo>
                    <a:pt x="723" y="910"/>
                  </a:moveTo>
                  <a:cubicBezTo>
                    <a:pt x="652" y="964"/>
                    <a:pt x="562" y="991"/>
                    <a:pt x="455" y="991"/>
                  </a:cubicBezTo>
                  <a:cubicBezTo>
                    <a:pt x="379" y="991"/>
                    <a:pt x="313" y="979"/>
                    <a:pt x="258" y="954"/>
                  </a:cubicBezTo>
                  <a:cubicBezTo>
                    <a:pt x="202" y="930"/>
                    <a:pt x="155" y="896"/>
                    <a:pt x="117" y="852"/>
                  </a:cubicBezTo>
                  <a:cubicBezTo>
                    <a:pt x="79" y="808"/>
                    <a:pt x="51" y="755"/>
                    <a:pt x="32" y="694"/>
                  </a:cubicBezTo>
                  <a:cubicBezTo>
                    <a:pt x="13" y="633"/>
                    <a:pt x="2" y="566"/>
                    <a:pt x="0" y="494"/>
                  </a:cubicBezTo>
                  <a:cubicBezTo>
                    <a:pt x="0" y="422"/>
                    <a:pt x="11" y="356"/>
                    <a:pt x="33" y="296"/>
                  </a:cubicBezTo>
                  <a:cubicBezTo>
                    <a:pt x="55" y="236"/>
                    <a:pt x="86" y="184"/>
                    <a:pt x="125" y="140"/>
                  </a:cubicBezTo>
                  <a:cubicBezTo>
                    <a:pt x="165" y="96"/>
                    <a:pt x="212" y="62"/>
                    <a:pt x="267" y="37"/>
                  </a:cubicBezTo>
                  <a:cubicBezTo>
                    <a:pt x="321" y="13"/>
                    <a:pt x="381" y="0"/>
                    <a:pt x="446" y="0"/>
                  </a:cubicBezTo>
                  <a:cubicBezTo>
                    <a:pt x="530" y="0"/>
                    <a:pt x="600" y="18"/>
                    <a:pt x="656" y="53"/>
                  </a:cubicBezTo>
                  <a:cubicBezTo>
                    <a:pt x="711" y="88"/>
                    <a:pt x="756" y="132"/>
                    <a:pt x="790" y="186"/>
                  </a:cubicBezTo>
                  <a:cubicBezTo>
                    <a:pt x="823" y="240"/>
                    <a:pt x="846" y="298"/>
                    <a:pt x="859" y="362"/>
                  </a:cubicBezTo>
                  <a:cubicBezTo>
                    <a:pt x="872" y="425"/>
                    <a:pt x="877" y="486"/>
                    <a:pt x="875" y="543"/>
                  </a:cubicBezTo>
                  <a:cubicBezTo>
                    <a:pt x="165" y="543"/>
                    <a:pt x="165" y="543"/>
                    <a:pt x="165" y="543"/>
                  </a:cubicBezTo>
                  <a:cubicBezTo>
                    <a:pt x="164" y="585"/>
                    <a:pt x="169" y="625"/>
                    <a:pt x="180" y="662"/>
                  </a:cubicBezTo>
                  <a:cubicBezTo>
                    <a:pt x="191" y="699"/>
                    <a:pt x="208" y="732"/>
                    <a:pt x="233" y="761"/>
                  </a:cubicBezTo>
                  <a:cubicBezTo>
                    <a:pt x="257" y="790"/>
                    <a:pt x="288" y="813"/>
                    <a:pt x="326" y="830"/>
                  </a:cubicBezTo>
                  <a:cubicBezTo>
                    <a:pt x="364" y="847"/>
                    <a:pt x="409" y="855"/>
                    <a:pt x="460" y="855"/>
                  </a:cubicBezTo>
                  <a:cubicBezTo>
                    <a:pt x="526" y="855"/>
                    <a:pt x="580" y="840"/>
                    <a:pt x="623" y="809"/>
                  </a:cubicBezTo>
                  <a:cubicBezTo>
                    <a:pt x="665" y="779"/>
                    <a:pt x="693" y="732"/>
                    <a:pt x="706" y="670"/>
                  </a:cubicBezTo>
                  <a:cubicBezTo>
                    <a:pt x="860" y="670"/>
                    <a:pt x="860" y="670"/>
                    <a:pt x="860" y="670"/>
                  </a:cubicBezTo>
                  <a:cubicBezTo>
                    <a:pt x="839" y="776"/>
                    <a:pt x="793" y="857"/>
                    <a:pt x="723" y="910"/>
                  </a:cubicBezTo>
                  <a:close/>
                  <a:moveTo>
                    <a:pt x="685" y="301"/>
                  </a:moveTo>
                  <a:cubicBezTo>
                    <a:pt x="671" y="268"/>
                    <a:pt x="652" y="240"/>
                    <a:pt x="628" y="216"/>
                  </a:cubicBezTo>
                  <a:cubicBezTo>
                    <a:pt x="604" y="192"/>
                    <a:pt x="576" y="173"/>
                    <a:pt x="544" y="159"/>
                  </a:cubicBezTo>
                  <a:cubicBezTo>
                    <a:pt x="511" y="145"/>
                    <a:pt x="476" y="138"/>
                    <a:pt x="436" y="138"/>
                  </a:cubicBezTo>
                  <a:cubicBezTo>
                    <a:pt x="396" y="138"/>
                    <a:pt x="360" y="145"/>
                    <a:pt x="327" y="159"/>
                  </a:cubicBezTo>
                  <a:cubicBezTo>
                    <a:pt x="295" y="173"/>
                    <a:pt x="267" y="192"/>
                    <a:pt x="244" y="217"/>
                  </a:cubicBezTo>
                  <a:cubicBezTo>
                    <a:pt x="221" y="241"/>
                    <a:pt x="202" y="270"/>
                    <a:pt x="189" y="302"/>
                  </a:cubicBezTo>
                  <a:cubicBezTo>
                    <a:pt x="175" y="335"/>
                    <a:pt x="167" y="369"/>
                    <a:pt x="165" y="406"/>
                  </a:cubicBezTo>
                  <a:cubicBezTo>
                    <a:pt x="710" y="406"/>
                    <a:pt x="710" y="406"/>
                    <a:pt x="710" y="406"/>
                  </a:cubicBezTo>
                  <a:cubicBezTo>
                    <a:pt x="707" y="369"/>
                    <a:pt x="699" y="334"/>
                    <a:pt x="685" y="301"/>
                  </a:cubicBezTo>
                  <a:close/>
                </a:path>
              </a:pathLst>
            </a:custGeom>
            <a:solidFill>
              <a:srgbClr val="F290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9" name="Freeform 198"/>
            <p:cNvSpPr>
              <a:spLocks/>
            </p:cNvSpPr>
            <p:nvPr/>
          </p:nvSpPr>
          <p:spPr bwMode="auto">
            <a:xfrm>
              <a:off x="2674938" y="6202363"/>
              <a:ext cx="50800" cy="98425"/>
            </a:xfrm>
            <a:custGeom>
              <a:avLst/>
              <a:gdLst>
                <a:gd name="T0" fmla="*/ 147 w 499"/>
                <a:gd name="T1" fmla="*/ 24 h 973"/>
                <a:gd name="T2" fmla="*/ 147 w 499"/>
                <a:gd name="T3" fmla="*/ 224 h 973"/>
                <a:gd name="T4" fmla="*/ 151 w 499"/>
                <a:gd name="T5" fmla="*/ 224 h 973"/>
                <a:gd name="T6" fmla="*/ 290 w 499"/>
                <a:gd name="T7" fmla="*/ 54 h 973"/>
                <a:gd name="T8" fmla="*/ 499 w 499"/>
                <a:gd name="T9" fmla="*/ 2 h 973"/>
                <a:gd name="T10" fmla="*/ 499 w 499"/>
                <a:gd name="T11" fmla="*/ 168 h 973"/>
                <a:gd name="T12" fmla="*/ 340 w 499"/>
                <a:gd name="T13" fmla="*/ 193 h 973"/>
                <a:gd name="T14" fmla="*/ 233 w 499"/>
                <a:gd name="T15" fmla="*/ 268 h 973"/>
                <a:gd name="T16" fmla="*/ 175 w 499"/>
                <a:gd name="T17" fmla="*/ 389 h 973"/>
                <a:gd name="T18" fmla="*/ 156 w 499"/>
                <a:gd name="T19" fmla="*/ 551 h 973"/>
                <a:gd name="T20" fmla="*/ 156 w 499"/>
                <a:gd name="T21" fmla="*/ 973 h 973"/>
                <a:gd name="T22" fmla="*/ 0 w 499"/>
                <a:gd name="T23" fmla="*/ 973 h 973"/>
                <a:gd name="T24" fmla="*/ 0 w 499"/>
                <a:gd name="T25" fmla="*/ 24 h 973"/>
                <a:gd name="T26" fmla="*/ 147 w 499"/>
                <a:gd name="T27" fmla="*/ 24 h 9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99" h="973">
                  <a:moveTo>
                    <a:pt x="147" y="24"/>
                  </a:moveTo>
                  <a:cubicBezTo>
                    <a:pt x="147" y="224"/>
                    <a:pt x="147" y="224"/>
                    <a:pt x="147" y="224"/>
                  </a:cubicBezTo>
                  <a:cubicBezTo>
                    <a:pt x="151" y="224"/>
                    <a:pt x="151" y="224"/>
                    <a:pt x="151" y="224"/>
                  </a:cubicBezTo>
                  <a:cubicBezTo>
                    <a:pt x="189" y="147"/>
                    <a:pt x="235" y="91"/>
                    <a:pt x="290" y="54"/>
                  </a:cubicBezTo>
                  <a:cubicBezTo>
                    <a:pt x="345" y="17"/>
                    <a:pt x="415" y="0"/>
                    <a:pt x="499" y="2"/>
                  </a:cubicBezTo>
                  <a:cubicBezTo>
                    <a:pt x="499" y="168"/>
                    <a:pt x="499" y="168"/>
                    <a:pt x="499" y="168"/>
                  </a:cubicBezTo>
                  <a:cubicBezTo>
                    <a:pt x="437" y="168"/>
                    <a:pt x="384" y="176"/>
                    <a:pt x="340" y="193"/>
                  </a:cubicBezTo>
                  <a:cubicBezTo>
                    <a:pt x="296" y="210"/>
                    <a:pt x="260" y="235"/>
                    <a:pt x="233" y="268"/>
                  </a:cubicBezTo>
                  <a:cubicBezTo>
                    <a:pt x="206" y="301"/>
                    <a:pt x="187" y="342"/>
                    <a:pt x="175" y="389"/>
                  </a:cubicBezTo>
                  <a:cubicBezTo>
                    <a:pt x="162" y="436"/>
                    <a:pt x="156" y="490"/>
                    <a:pt x="156" y="551"/>
                  </a:cubicBezTo>
                  <a:cubicBezTo>
                    <a:pt x="156" y="973"/>
                    <a:pt x="156" y="973"/>
                    <a:pt x="156" y="973"/>
                  </a:cubicBezTo>
                  <a:cubicBezTo>
                    <a:pt x="0" y="973"/>
                    <a:pt x="0" y="973"/>
                    <a:pt x="0" y="973"/>
                  </a:cubicBezTo>
                  <a:cubicBezTo>
                    <a:pt x="0" y="24"/>
                    <a:pt x="0" y="24"/>
                    <a:pt x="0" y="24"/>
                  </a:cubicBezTo>
                  <a:lnTo>
                    <a:pt x="147" y="24"/>
                  </a:lnTo>
                  <a:close/>
                </a:path>
              </a:pathLst>
            </a:custGeom>
            <a:solidFill>
              <a:srgbClr val="F290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0" name="Freeform 199"/>
            <p:cNvSpPr>
              <a:spLocks/>
            </p:cNvSpPr>
            <p:nvPr/>
          </p:nvSpPr>
          <p:spPr bwMode="auto">
            <a:xfrm>
              <a:off x="2730501" y="6203950"/>
              <a:ext cx="80963" cy="98425"/>
            </a:xfrm>
            <a:custGeom>
              <a:avLst/>
              <a:gdLst>
                <a:gd name="T0" fmla="*/ 180 w 805"/>
                <a:gd name="T1" fmla="*/ 759 h 991"/>
                <a:gd name="T2" fmla="*/ 238 w 805"/>
                <a:gd name="T3" fmla="*/ 816 h 991"/>
                <a:gd name="T4" fmla="*/ 318 w 805"/>
                <a:gd name="T5" fmla="*/ 846 h 991"/>
                <a:gd name="T6" fmla="*/ 411 w 805"/>
                <a:gd name="T7" fmla="*/ 855 h 991"/>
                <a:gd name="T8" fmla="*/ 488 w 805"/>
                <a:gd name="T9" fmla="*/ 850 h 991"/>
                <a:gd name="T10" fmla="*/ 562 w 805"/>
                <a:gd name="T11" fmla="*/ 830 h 991"/>
                <a:gd name="T12" fmla="*/ 618 w 805"/>
                <a:gd name="T13" fmla="*/ 787 h 991"/>
                <a:gd name="T14" fmla="*/ 640 w 805"/>
                <a:gd name="T15" fmla="*/ 714 h 991"/>
                <a:gd name="T16" fmla="*/ 594 w 805"/>
                <a:gd name="T17" fmla="*/ 622 h 991"/>
                <a:gd name="T18" fmla="*/ 480 w 805"/>
                <a:gd name="T19" fmla="*/ 572 h 991"/>
                <a:gd name="T20" fmla="*/ 330 w 805"/>
                <a:gd name="T21" fmla="*/ 537 h 991"/>
                <a:gd name="T22" fmla="*/ 181 w 805"/>
                <a:gd name="T23" fmla="*/ 493 h 991"/>
                <a:gd name="T24" fmla="*/ 66 w 805"/>
                <a:gd name="T25" fmla="*/ 413 h 991"/>
                <a:gd name="T26" fmla="*/ 20 w 805"/>
                <a:gd name="T27" fmla="*/ 270 h 991"/>
                <a:gd name="T28" fmla="*/ 52 w 805"/>
                <a:gd name="T29" fmla="*/ 147 h 991"/>
                <a:gd name="T30" fmla="*/ 135 w 805"/>
                <a:gd name="T31" fmla="*/ 64 h 991"/>
                <a:gd name="T32" fmla="*/ 249 w 805"/>
                <a:gd name="T33" fmla="*/ 16 h 991"/>
                <a:gd name="T34" fmla="*/ 374 w 805"/>
                <a:gd name="T35" fmla="*/ 0 h 991"/>
                <a:gd name="T36" fmla="*/ 523 w 805"/>
                <a:gd name="T37" fmla="*/ 14 h 991"/>
                <a:gd name="T38" fmla="*/ 643 w 805"/>
                <a:gd name="T39" fmla="*/ 62 h 991"/>
                <a:gd name="T40" fmla="*/ 727 w 805"/>
                <a:gd name="T41" fmla="*/ 154 h 991"/>
                <a:gd name="T42" fmla="*/ 763 w 805"/>
                <a:gd name="T43" fmla="*/ 298 h 991"/>
                <a:gd name="T44" fmla="*/ 607 w 805"/>
                <a:gd name="T45" fmla="*/ 298 h 991"/>
                <a:gd name="T46" fmla="*/ 583 w 805"/>
                <a:gd name="T47" fmla="*/ 222 h 991"/>
                <a:gd name="T48" fmla="*/ 532 w 805"/>
                <a:gd name="T49" fmla="*/ 173 h 991"/>
                <a:gd name="T50" fmla="*/ 463 w 805"/>
                <a:gd name="T51" fmla="*/ 146 h 991"/>
                <a:gd name="T52" fmla="*/ 387 w 805"/>
                <a:gd name="T53" fmla="*/ 138 h 991"/>
                <a:gd name="T54" fmla="*/ 317 w 805"/>
                <a:gd name="T55" fmla="*/ 144 h 991"/>
                <a:gd name="T56" fmla="*/ 251 w 805"/>
                <a:gd name="T57" fmla="*/ 163 h 991"/>
                <a:gd name="T58" fmla="*/ 204 w 805"/>
                <a:gd name="T59" fmla="*/ 200 h 991"/>
                <a:gd name="T60" fmla="*/ 185 w 805"/>
                <a:gd name="T61" fmla="*/ 259 h 991"/>
                <a:gd name="T62" fmla="*/ 214 w 805"/>
                <a:gd name="T63" fmla="*/ 326 h 991"/>
                <a:gd name="T64" fmla="*/ 286 w 805"/>
                <a:gd name="T65" fmla="*/ 370 h 991"/>
                <a:gd name="T66" fmla="*/ 385 w 805"/>
                <a:gd name="T67" fmla="*/ 399 h 991"/>
                <a:gd name="T68" fmla="*/ 495 w 805"/>
                <a:gd name="T69" fmla="*/ 424 h 991"/>
                <a:gd name="T70" fmla="*/ 610 w 805"/>
                <a:gd name="T71" fmla="*/ 455 h 991"/>
                <a:gd name="T72" fmla="*/ 709 w 805"/>
                <a:gd name="T73" fmla="*/ 504 h 991"/>
                <a:gd name="T74" fmla="*/ 779 w 805"/>
                <a:gd name="T75" fmla="*/ 580 h 991"/>
                <a:gd name="T76" fmla="*/ 805 w 805"/>
                <a:gd name="T77" fmla="*/ 694 h 991"/>
                <a:gd name="T78" fmla="*/ 770 w 805"/>
                <a:gd name="T79" fmla="*/ 837 h 991"/>
                <a:gd name="T80" fmla="*/ 676 w 805"/>
                <a:gd name="T81" fmla="*/ 929 h 991"/>
                <a:gd name="T82" fmla="*/ 546 w 805"/>
                <a:gd name="T83" fmla="*/ 977 h 991"/>
                <a:gd name="T84" fmla="*/ 402 w 805"/>
                <a:gd name="T85" fmla="*/ 991 h 991"/>
                <a:gd name="T86" fmla="*/ 251 w 805"/>
                <a:gd name="T87" fmla="*/ 975 h 991"/>
                <a:gd name="T88" fmla="*/ 125 w 805"/>
                <a:gd name="T89" fmla="*/ 920 h 991"/>
                <a:gd name="T90" fmla="*/ 37 w 805"/>
                <a:gd name="T91" fmla="*/ 821 h 991"/>
                <a:gd name="T92" fmla="*/ 0 w 805"/>
                <a:gd name="T93" fmla="*/ 672 h 991"/>
                <a:gd name="T94" fmla="*/ 156 w 805"/>
                <a:gd name="T95" fmla="*/ 672 h 991"/>
                <a:gd name="T96" fmla="*/ 180 w 805"/>
                <a:gd name="T97" fmla="*/ 759 h 9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805" h="991">
                  <a:moveTo>
                    <a:pt x="180" y="759"/>
                  </a:moveTo>
                  <a:cubicBezTo>
                    <a:pt x="195" y="783"/>
                    <a:pt x="214" y="802"/>
                    <a:pt x="238" y="816"/>
                  </a:cubicBezTo>
                  <a:cubicBezTo>
                    <a:pt x="262" y="830"/>
                    <a:pt x="288" y="840"/>
                    <a:pt x="318" y="846"/>
                  </a:cubicBezTo>
                  <a:cubicBezTo>
                    <a:pt x="348" y="852"/>
                    <a:pt x="379" y="855"/>
                    <a:pt x="411" y="855"/>
                  </a:cubicBezTo>
                  <a:cubicBezTo>
                    <a:pt x="435" y="855"/>
                    <a:pt x="461" y="854"/>
                    <a:pt x="488" y="850"/>
                  </a:cubicBezTo>
                  <a:cubicBezTo>
                    <a:pt x="515" y="846"/>
                    <a:pt x="540" y="839"/>
                    <a:pt x="562" y="830"/>
                  </a:cubicBezTo>
                  <a:cubicBezTo>
                    <a:pt x="585" y="820"/>
                    <a:pt x="604" y="806"/>
                    <a:pt x="618" y="787"/>
                  </a:cubicBezTo>
                  <a:cubicBezTo>
                    <a:pt x="633" y="768"/>
                    <a:pt x="640" y="743"/>
                    <a:pt x="640" y="714"/>
                  </a:cubicBezTo>
                  <a:cubicBezTo>
                    <a:pt x="640" y="674"/>
                    <a:pt x="625" y="643"/>
                    <a:pt x="594" y="622"/>
                  </a:cubicBezTo>
                  <a:cubicBezTo>
                    <a:pt x="564" y="602"/>
                    <a:pt x="526" y="585"/>
                    <a:pt x="480" y="572"/>
                  </a:cubicBezTo>
                  <a:cubicBezTo>
                    <a:pt x="434" y="559"/>
                    <a:pt x="384" y="547"/>
                    <a:pt x="330" y="537"/>
                  </a:cubicBezTo>
                  <a:cubicBezTo>
                    <a:pt x="276" y="527"/>
                    <a:pt x="227" y="512"/>
                    <a:pt x="181" y="493"/>
                  </a:cubicBezTo>
                  <a:cubicBezTo>
                    <a:pt x="135" y="474"/>
                    <a:pt x="97" y="447"/>
                    <a:pt x="66" y="413"/>
                  </a:cubicBezTo>
                  <a:cubicBezTo>
                    <a:pt x="36" y="379"/>
                    <a:pt x="20" y="331"/>
                    <a:pt x="20" y="270"/>
                  </a:cubicBezTo>
                  <a:cubicBezTo>
                    <a:pt x="20" y="222"/>
                    <a:pt x="31" y="181"/>
                    <a:pt x="52" y="147"/>
                  </a:cubicBezTo>
                  <a:cubicBezTo>
                    <a:pt x="74" y="113"/>
                    <a:pt x="101" y="85"/>
                    <a:pt x="135" y="64"/>
                  </a:cubicBezTo>
                  <a:cubicBezTo>
                    <a:pt x="169" y="42"/>
                    <a:pt x="206" y="26"/>
                    <a:pt x="249" y="16"/>
                  </a:cubicBezTo>
                  <a:cubicBezTo>
                    <a:pt x="291" y="6"/>
                    <a:pt x="333" y="0"/>
                    <a:pt x="374" y="0"/>
                  </a:cubicBezTo>
                  <a:cubicBezTo>
                    <a:pt x="428" y="0"/>
                    <a:pt x="478" y="5"/>
                    <a:pt x="523" y="14"/>
                  </a:cubicBezTo>
                  <a:cubicBezTo>
                    <a:pt x="568" y="23"/>
                    <a:pt x="608" y="39"/>
                    <a:pt x="643" y="62"/>
                  </a:cubicBezTo>
                  <a:cubicBezTo>
                    <a:pt x="678" y="85"/>
                    <a:pt x="706" y="115"/>
                    <a:pt x="727" y="154"/>
                  </a:cubicBezTo>
                  <a:cubicBezTo>
                    <a:pt x="747" y="192"/>
                    <a:pt x="760" y="240"/>
                    <a:pt x="763" y="298"/>
                  </a:cubicBezTo>
                  <a:cubicBezTo>
                    <a:pt x="607" y="298"/>
                    <a:pt x="607" y="298"/>
                    <a:pt x="607" y="298"/>
                  </a:cubicBezTo>
                  <a:cubicBezTo>
                    <a:pt x="605" y="267"/>
                    <a:pt x="597" y="242"/>
                    <a:pt x="583" y="222"/>
                  </a:cubicBezTo>
                  <a:cubicBezTo>
                    <a:pt x="570" y="201"/>
                    <a:pt x="553" y="185"/>
                    <a:pt x="532" y="173"/>
                  </a:cubicBezTo>
                  <a:cubicBezTo>
                    <a:pt x="511" y="161"/>
                    <a:pt x="488" y="152"/>
                    <a:pt x="463" y="146"/>
                  </a:cubicBezTo>
                  <a:cubicBezTo>
                    <a:pt x="438" y="141"/>
                    <a:pt x="413" y="138"/>
                    <a:pt x="387" y="138"/>
                  </a:cubicBezTo>
                  <a:cubicBezTo>
                    <a:pt x="364" y="138"/>
                    <a:pt x="340" y="140"/>
                    <a:pt x="317" y="144"/>
                  </a:cubicBezTo>
                  <a:cubicBezTo>
                    <a:pt x="293" y="147"/>
                    <a:pt x="271" y="154"/>
                    <a:pt x="251" y="163"/>
                  </a:cubicBezTo>
                  <a:cubicBezTo>
                    <a:pt x="232" y="172"/>
                    <a:pt x="216" y="184"/>
                    <a:pt x="204" y="200"/>
                  </a:cubicBezTo>
                  <a:cubicBezTo>
                    <a:pt x="191" y="215"/>
                    <a:pt x="185" y="235"/>
                    <a:pt x="185" y="259"/>
                  </a:cubicBezTo>
                  <a:cubicBezTo>
                    <a:pt x="185" y="286"/>
                    <a:pt x="195" y="308"/>
                    <a:pt x="214" y="326"/>
                  </a:cubicBezTo>
                  <a:cubicBezTo>
                    <a:pt x="233" y="344"/>
                    <a:pt x="257" y="359"/>
                    <a:pt x="286" y="370"/>
                  </a:cubicBezTo>
                  <a:cubicBezTo>
                    <a:pt x="316" y="382"/>
                    <a:pt x="349" y="392"/>
                    <a:pt x="385" y="399"/>
                  </a:cubicBezTo>
                  <a:cubicBezTo>
                    <a:pt x="422" y="407"/>
                    <a:pt x="459" y="416"/>
                    <a:pt x="495" y="424"/>
                  </a:cubicBezTo>
                  <a:cubicBezTo>
                    <a:pt x="535" y="433"/>
                    <a:pt x="573" y="443"/>
                    <a:pt x="610" y="455"/>
                  </a:cubicBezTo>
                  <a:cubicBezTo>
                    <a:pt x="647" y="468"/>
                    <a:pt x="680" y="484"/>
                    <a:pt x="709" y="504"/>
                  </a:cubicBezTo>
                  <a:cubicBezTo>
                    <a:pt x="738" y="524"/>
                    <a:pt x="761" y="550"/>
                    <a:pt x="779" y="580"/>
                  </a:cubicBezTo>
                  <a:cubicBezTo>
                    <a:pt x="797" y="611"/>
                    <a:pt x="805" y="649"/>
                    <a:pt x="805" y="694"/>
                  </a:cubicBezTo>
                  <a:cubicBezTo>
                    <a:pt x="805" y="751"/>
                    <a:pt x="794" y="799"/>
                    <a:pt x="770" y="837"/>
                  </a:cubicBezTo>
                  <a:cubicBezTo>
                    <a:pt x="746" y="875"/>
                    <a:pt x="715" y="906"/>
                    <a:pt x="676" y="929"/>
                  </a:cubicBezTo>
                  <a:cubicBezTo>
                    <a:pt x="638" y="952"/>
                    <a:pt x="594" y="968"/>
                    <a:pt x="546" y="977"/>
                  </a:cubicBezTo>
                  <a:cubicBezTo>
                    <a:pt x="498" y="987"/>
                    <a:pt x="450" y="991"/>
                    <a:pt x="402" y="991"/>
                  </a:cubicBezTo>
                  <a:cubicBezTo>
                    <a:pt x="349" y="991"/>
                    <a:pt x="299" y="986"/>
                    <a:pt x="251" y="975"/>
                  </a:cubicBezTo>
                  <a:cubicBezTo>
                    <a:pt x="204" y="964"/>
                    <a:pt x="162" y="946"/>
                    <a:pt x="125" y="920"/>
                  </a:cubicBezTo>
                  <a:cubicBezTo>
                    <a:pt x="88" y="895"/>
                    <a:pt x="59" y="862"/>
                    <a:pt x="37" y="821"/>
                  </a:cubicBezTo>
                  <a:cubicBezTo>
                    <a:pt x="15" y="780"/>
                    <a:pt x="3" y="731"/>
                    <a:pt x="0" y="672"/>
                  </a:cubicBezTo>
                  <a:cubicBezTo>
                    <a:pt x="156" y="672"/>
                    <a:pt x="156" y="672"/>
                    <a:pt x="156" y="672"/>
                  </a:cubicBezTo>
                  <a:cubicBezTo>
                    <a:pt x="157" y="706"/>
                    <a:pt x="165" y="735"/>
                    <a:pt x="180" y="759"/>
                  </a:cubicBezTo>
                  <a:close/>
                </a:path>
              </a:pathLst>
            </a:custGeom>
            <a:solidFill>
              <a:srgbClr val="F290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1" name="Rectangle 200"/>
            <p:cNvSpPr>
              <a:spLocks noChangeArrowheads="1"/>
            </p:cNvSpPr>
            <p:nvPr/>
          </p:nvSpPr>
          <p:spPr bwMode="auto">
            <a:xfrm>
              <a:off x="2832101" y="6280150"/>
              <a:ext cx="20638" cy="20638"/>
            </a:xfrm>
            <a:prstGeom prst="rect">
              <a:avLst/>
            </a:prstGeom>
            <a:solidFill>
              <a:srgbClr val="F290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58968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v="urn:schemas-microsoft-com:mac:vml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1" orient="horz" pos="1368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s He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50"/>
          <p:cNvSpPr/>
          <p:nvPr/>
        </p:nvSpPr>
        <p:spPr bwMode="auto">
          <a:xfrm>
            <a:off x="4457700" y="1365250"/>
            <a:ext cx="4686300" cy="3302000"/>
          </a:xfrm>
          <a:prstGeom prst="rect">
            <a:avLst/>
          </a:prstGeom>
          <a:solidFill>
            <a:srgbClr val="CAF7FF"/>
          </a:solidFill>
          <a:ln w="12700" cap="flat">
            <a:noFill/>
            <a:miter lim="800000"/>
            <a:headEnd type="none" w="med" len="med"/>
            <a:tailEnd type="none" w="med" len="med"/>
          </a:ln>
          <a:effectLst>
            <a:innerShdw blurRad="1270000">
              <a:srgbClr val="006F82">
                <a:alpha val="15000"/>
              </a:srgbClr>
            </a:innerShdw>
          </a:effectLst>
        </p:spPr>
        <p:txBody>
          <a:bodyPr lIns="0" tIns="0" rIns="0" bIns="0" rtlCol="0" anchor="ctr">
            <a:prstTxWarp prst="textNoShape">
              <a:avLst/>
            </a:prstTxWarp>
          </a:bodyPr>
          <a:lstStyle/>
          <a:p>
            <a:pPr marL="0" marR="0" indent="0" algn="ctr" eaLnBrk="1" latinLnBrk="0">
              <a:lnSpc>
                <a:spcPct val="100000"/>
              </a:lnSpc>
              <a:buClrTx/>
              <a:buSzTx/>
              <a:buFontTx/>
              <a:buNone/>
              <a:tabLst/>
            </a:pPr>
            <a:endParaRPr lang="en-US" sz="675" dirty="0" smtClean="0">
              <a:latin typeface="+mj-lt"/>
            </a:endParaRPr>
          </a:p>
        </p:txBody>
      </p:sp>
      <p:cxnSp>
        <p:nvCxnSpPr>
          <p:cNvPr id="17" name="Straight Connector 16"/>
          <p:cNvCxnSpPr/>
          <p:nvPr/>
        </p:nvCxnSpPr>
        <p:spPr bwMode="auto">
          <a:xfrm>
            <a:off x="263525" y="1428750"/>
            <a:ext cx="8686800" cy="0"/>
          </a:xfrm>
          <a:prstGeom prst="lin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50800" cap="flat" cmpd="sng" algn="ctr">
            <a:solidFill>
              <a:srgbClr val="F1BC55"/>
            </a:solidFill>
            <a:prstDash val="solid"/>
            <a:miter lim="0"/>
            <a:headEnd type="none" w="med" len="med"/>
            <a:tailEnd type="none" w="med" len="med"/>
          </a:ln>
          <a:effectLst/>
        </p:spPr>
      </p:cxnSp>
      <p:grpSp>
        <p:nvGrpSpPr>
          <p:cNvPr id="53" name="Group 52"/>
          <p:cNvGrpSpPr/>
          <p:nvPr/>
        </p:nvGrpSpPr>
        <p:grpSpPr>
          <a:xfrm>
            <a:off x="264373" y="660799"/>
            <a:ext cx="2159199" cy="583407"/>
            <a:chOff x="1221454" y="1585913"/>
            <a:chExt cx="5757863" cy="1400176"/>
          </a:xfrm>
        </p:grpSpPr>
        <p:grpSp>
          <p:nvGrpSpPr>
            <p:cNvPr id="28" name="Group 27"/>
            <p:cNvGrpSpPr/>
            <p:nvPr userDrawn="1"/>
          </p:nvGrpSpPr>
          <p:grpSpPr>
            <a:xfrm>
              <a:off x="1221454" y="2066926"/>
              <a:ext cx="5757863" cy="919163"/>
              <a:chOff x="1250950" y="2066926"/>
              <a:chExt cx="5757863" cy="919163"/>
            </a:xfrm>
          </p:grpSpPr>
          <p:sp>
            <p:nvSpPr>
              <p:cNvPr id="19" name="Rectangle 14"/>
              <p:cNvSpPr>
                <a:spLocks noChangeArrowheads="1"/>
              </p:cNvSpPr>
              <p:nvPr userDrawn="1"/>
            </p:nvSpPr>
            <p:spPr bwMode="auto">
              <a:xfrm>
                <a:off x="1250950" y="2081213"/>
                <a:ext cx="195262" cy="890588"/>
              </a:xfrm>
              <a:prstGeom prst="rect">
                <a:avLst/>
              </a:prstGeom>
              <a:solidFill>
                <a:srgbClr val="F1BC5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0" name="Freeform 15"/>
              <p:cNvSpPr>
                <a:spLocks/>
              </p:cNvSpPr>
              <p:nvPr userDrawn="1"/>
            </p:nvSpPr>
            <p:spPr bwMode="auto">
              <a:xfrm>
                <a:off x="1566863" y="2081213"/>
                <a:ext cx="788987" cy="890588"/>
              </a:xfrm>
              <a:custGeom>
                <a:avLst/>
                <a:gdLst>
                  <a:gd name="T0" fmla="*/ 0 w 497"/>
                  <a:gd name="T1" fmla="*/ 0 h 561"/>
                  <a:gd name="T2" fmla="*/ 114 w 497"/>
                  <a:gd name="T3" fmla="*/ 0 h 561"/>
                  <a:gd name="T4" fmla="*/ 376 w 497"/>
                  <a:gd name="T5" fmla="*/ 345 h 561"/>
                  <a:gd name="T6" fmla="*/ 376 w 497"/>
                  <a:gd name="T7" fmla="*/ 0 h 561"/>
                  <a:gd name="T8" fmla="*/ 497 w 497"/>
                  <a:gd name="T9" fmla="*/ 0 h 561"/>
                  <a:gd name="T10" fmla="*/ 497 w 497"/>
                  <a:gd name="T11" fmla="*/ 561 h 561"/>
                  <a:gd name="T12" fmla="*/ 393 w 497"/>
                  <a:gd name="T13" fmla="*/ 561 h 561"/>
                  <a:gd name="T14" fmla="*/ 122 w 497"/>
                  <a:gd name="T15" fmla="*/ 204 h 561"/>
                  <a:gd name="T16" fmla="*/ 122 w 497"/>
                  <a:gd name="T17" fmla="*/ 561 h 561"/>
                  <a:gd name="T18" fmla="*/ 0 w 497"/>
                  <a:gd name="T19" fmla="*/ 561 h 561"/>
                  <a:gd name="T20" fmla="*/ 0 w 497"/>
                  <a:gd name="T21" fmla="*/ 0 h 5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97" h="561">
                    <a:moveTo>
                      <a:pt x="0" y="0"/>
                    </a:moveTo>
                    <a:lnTo>
                      <a:pt x="114" y="0"/>
                    </a:lnTo>
                    <a:lnTo>
                      <a:pt x="376" y="345"/>
                    </a:lnTo>
                    <a:lnTo>
                      <a:pt x="376" y="0"/>
                    </a:lnTo>
                    <a:lnTo>
                      <a:pt x="497" y="0"/>
                    </a:lnTo>
                    <a:lnTo>
                      <a:pt x="497" y="561"/>
                    </a:lnTo>
                    <a:lnTo>
                      <a:pt x="393" y="561"/>
                    </a:lnTo>
                    <a:lnTo>
                      <a:pt x="122" y="204"/>
                    </a:lnTo>
                    <a:lnTo>
                      <a:pt x="122" y="561"/>
                    </a:lnTo>
                    <a:lnTo>
                      <a:pt x="0" y="56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1BC5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1" name="Freeform 16"/>
              <p:cNvSpPr>
                <a:spLocks/>
              </p:cNvSpPr>
              <p:nvPr userDrawn="1"/>
            </p:nvSpPr>
            <p:spPr bwMode="auto">
              <a:xfrm>
                <a:off x="2433638" y="2068513"/>
                <a:ext cx="703262" cy="914400"/>
              </a:xfrm>
              <a:custGeom>
                <a:avLst/>
                <a:gdLst>
                  <a:gd name="T0" fmla="*/ 0 w 561"/>
                  <a:gd name="T1" fmla="*/ 615 h 728"/>
                  <a:gd name="T2" fmla="*/ 92 w 561"/>
                  <a:gd name="T3" fmla="*/ 505 h 728"/>
                  <a:gd name="T4" fmla="*/ 304 w 561"/>
                  <a:gd name="T5" fmla="*/ 591 h 728"/>
                  <a:gd name="T6" fmla="*/ 406 w 561"/>
                  <a:gd name="T7" fmla="*/ 524 h 728"/>
                  <a:gd name="T8" fmla="*/ 406 w 561"/>
                  <a:gd name="T9" fmla="*/ 522 h 728"/>
                  <a:gd name="T10" fmla="*/ 263 w 561"/>
                  <a:gd name="T11" fmla="*/ 432 h 728"/>
                  <a:gd name="T12" fmla="*/ 28 w 561"/>
                  <a:gd name="T13" fmla="*/ 215 h 728"/>
                  <a:gd name="T14" fmla="*/ 28 w 561"/>
                  <a:gd name="T15" fmla="*/ 213 h 728"/>
                  <a:gd name="T16" fmla="*/ 276 w 561"/>
                  <a:gd name="T17" fmla="*/ 0 h 728"/>
                  <a:gd name="T18" fmla="*/ 540 w 561"/>
                  <a:gd name="T19" fmla="*/ 90 h 728"/>
                  <a:gd name="T20" fmla="*/ 459 w 561"/>
                  <a:gd name="T21" fmla="*/ 207 h 728"/>
                  <a:gd name="T22" fmla="*/ 274 w 561"/>
                  <a:gd name="T23" fmla="*/ 137 h 728"/>
                  <a:gd name="T24" fmla="*/ 183 w 561"/>
                  <a:gd name="T25" fmla="*/ 199 h 728"/>
                  <a:gd name="T26" fmla="*/ 183 w 561"/>
                  <a:gd name="T27" fmla="*/ 201 h 728"/>
                  <a:gd name="T28" fmla="*/ 336 w 561"/>
                  <a:gd name="T29" fmla="*/ 294 h 728"/>
                  <a:gd name="T30" fmla="*/ 561 w 561"/>
                  <a:gd name="T31" fmla="*/ 507 h 728"/>
                  <a:gd name="T32" fmla="*/ 561 w 561"/>
                  <a:gd name="T33" fmla="*/ 509 h 728"/>
                  <a:gd name="T34" fmla="*/ 301 w 561"/>
                  <a:gd name="T35" fmla="*/ 728 h 728"/>
                  <a:gd name="T36" fmla="*/ 0 w 561"/>
                  <a:gd name="T37" fmla="*/ 615 h 7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61" h="728">
                    <a:moveTo>
                      <a:pt x="0" y="615"/>
                    </a:moveTo>
                    <a:cubicBezTo>
                      <a:pt x="92" y="505"/>
                      <a:pt x="92" y="505"/>
                      <a:pt x="92" y="505"/>
                    </a:cubicBezTo>
                    <a:cubicBezTo>
                      <a:pt x="156" y="557"/>
                      <a:pt x="223" y="591"/>
                      <a:pt x="304" y="591"/>
                    </a:cubicBezTo>
                    <a:cubicBezTo>
                      <a:pt x="368" y="591"/>
                      <a:pt x="406" y="565"/>
                      <a:pt x="406" y="524"/>
                    </a:cubicBezTo>
                    <a:cubicBezTo>
                      <a:pt x="406" y="522"/>
                      <a:pt x="406" y="522"/>
                      <a:pt x="406" y="522"/>
                    </a:cubicBezTo>
                    <a:cubicBezTo>
                      <a:pt x="406" y="482"/>
                      <a:pt x="382" y="462"/>
                      <a:pt x="263" y="432"/>
                    </a:cubicBezTo>
                    <a:cubicBezTo>
                      <a:pt x="121" y="395"/>
                      <a:pt x="28" y="356"/>
                      <a:pt x="28" y="215"/>
                    </a:cubicBezTo>
                    <a:cubicBezTo>
                      <a:pt x="28" y="213"/>
                      <a:pt x="28" y="213"/>
                      <a:pt x="28" y="213"/>
                    </a:cubicBezTo>
                    <a:cubicBezTo>
                      <a:pt x="28" y="85"/>
                      <a:pt x="132" y="0"/>
                      <a:pt x="276" y="0"/>
                    </a:cubicBezTo>
                    <a:cubicBezTo>
                      <a:pt x="380" y="0"/>
                      <a:pt x="468" y="32"/>
                      <a:pt x="540" y="90"/>
                    </a:cubicBezTo>
                    <a:cubicBezTo>
                      <a:pt x="459" y="207"/>
                      <a:pt x="459" y="207"/>
                      <a:pt x="459" y="207"/>
                    </a:cubicBezTo>
                    <a:cubicBezTo>
                      <a:pt x="396" y="164"/>
                      <a:pt x="334" y="137"/>
                      <a:pt x="274" y="137"/>
                    </a:cubicBezTo>
                    <a:cubicBezTo>
                      <a:pt x="215" y="137"/>
                      <a:pt x="183" y="165"/>
                      <a:pt x="183" y="199"/>
                    </a:cubicBezTo>
                    <a:cubicBezTo>
                      <a:pt x="183" y="201"/>
                      <a:pt x="183" y="201"/>
                      <a:pt x="183" y="201"/>
                    </a:cubicBezTo>
                    <a:cubicBezTo>
                      <a:pt x="183" y="248"/>
                      <a:pt x="214" y="263"/>
                      <a:pt x="336" y="294"/>
                    </a:cubicBezTo>
                    <a:cubicBezTo>
                      <a:pt x="480" y="332"/>
                      <a:pt x="561" y="383"/>
                      <a:pt x="561" y="507"/>
                    </a:cubicBezTo>
                    <a:cubicBezTo>
                      <a:pt x="561" y="509"/>
                      <a:pt x="561" y="509"/>
                      <a:pt x="561" y="509"/>
                    </a:cubicBezTo>
                    <a:cubicBezTo>
                      <a:pt x="561" y="649"/>
                      <a:pt x="454" y="728"/>
                      <a:pt x="301" y="728"/>
                    </a:cubicBezTo>
                    <a:cubicBezTo>
                      <a:pt x="193" y="728"/>
                      <a:pt x="85" y="691"/>
                      <a:pt x="0" y="615"/>
                    </a:cubicBezTo>
                    <a:close/>
                  </a:path>
                </a:pathLst>
              </a:custGeom>
              <a:solidFill>
                <a:srgbClr val="F1BC5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2" name="Rectangle 17"/>
              <p:cNvSpPr>
                <a:spLocks noChangeArrowheads="1"/>
              </p:cNvSpPr>
              <p:nvPr userDrawn="1"/>
            </p:nvSpPr>
            <p:spPr bwMode="auto">
              <a:xfrm>
                <a:off x="3240088" y="2081213"/>
                <a:ext cx="195262" cy="890588"/>
              </a:xfrm>
              <a:prstGeom prst="rect">
                <a:avLst/>
              </a:prstGeom>
              <a:solidFill>
                <a:srgbClr val="F1BC5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3" name="Freeform 18"/>
              <p:cNvSpPr>
                <a:spLocks/>
              </p:cNvSpPr>
              <p:nvPr userDrawn="1"/>
            </p:nvSpPr>
            <p:spPr bwMode="auto">
              <a:xfrm>
                <a:off x="3516313" y="2066926"/>
                <a:ext cx="847725" cy="919163"/>
              </a:xfrm>
              <a:custGeom>
                <a:avLst/>
                <a:gdLst>
                  <a:gd name="T0" fmla="*/ 0 w 676"/>
                  <a:gd name="T1" fmla="*/ 368 h 732"/>
                  <a:gd name="T2" fmla="*/ 0 w 676"/>
                  <a:gd name="T3" fmla="*/ 366 h 732"/>
                  <a:gd name="T4" fmla="*/ 372 w 676"/>
                  <a:gd name="T5" fmla="*/ 0 h 732"/>
                  <a:gd name="T6" fmla="*/ 650 w 676"/>
                  <a:gd name="T7" fmla="*/ 97 h 732"/>
                  <a:gd name="T8" fmla="*/ 552 w 676"/>
                  <a:gd name="T9" fmla="*/ 215 h 732"/>
                  <a:gd name="T10" fmla="*/ 367 w 676"/>
                  <a:gd name="T11" fmla="*/ 143 h 732"/>
                  <a:gd name="T12" fmla="*/ 163 w 676"/>
                  <a:gd name="T13" fmla="*/ 364 h 732"/>
                  <a:gd name="T14" fmla="*/ 163 w 676"/>
                  <a:gd name="T15" fmla="*/ 366 h 732"/>
                  <a:gd name="T16" fmla="*/ 378 w 676"/>
                  <a:gd name="T17" fmla="*/ 591 h 732"/>
                  <a:gd name="T18" fmla="*/ 525 w 676"/>
                  <a:gd name="T19" fmla="*/ 548 h 732"/>
                  <a:gd name="T20" fmla="*/ 525 w 676"/>
                  <a:gd name="T21" fmla="*/ 447 h 732"/>
                  <a:gd name="T22" fmla="*/ 368 w 676"/>
                  <a:gd name="T23" fmla="*/ 447 h 732"/>
                  <a:gd name="T24" fmla="*/ 368 w 676"/>
                  <a:gd name="T25" fmla="*/ 312 h 732"/>
                  <a:gd name="T26" fmla="*/ 676 w 676"/>
                  <a:gd name="T27" fmla="*/ 312 h 732"/>
                  <a:gd name="T28" fmla="*/ 676 w 676"/>
                  <a:gd name="T29" fmla="*/ 620 h 732"/>
                  <a:gd name="T30" fmla="*/ 373 w 676"/>
                  <a:gd name="T31" fmla="*/ 732 h 732"/>
                  <a:gd name="T32" fmla="*/ 0 w 676"/>
                  <a:gd name="T33" fmla="*/ 368 h 7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76" h="732">
                    <a:moveTo>
                      <a:pt x="0" y="368"/>
                    </a:moveTo>
                    <a:cubicBezTo>
                      <a:pt x="0" y="366"/>
                      <a:pt x="0" y="366"/>
                      <a:pt x="0" y="366"/>
                    </a:cubicBezTo>
                    <a:cubicBezTo>
                      <a:pt x="0" y="165"/>
                      <a:pt x="157" y="0"/>
                      <a:pt x="372" y="0"/>
                    </a:cubicBezTo>
                    <a:cubicBezTo>
                      <a:pt x="499" y="0"/>
                      <a:pt x="576" y="34"/>
                      <a:pt x="650" y="97"/>
                    </a:cubicBezTo>
                    <a:cubicBezTo>
                      <a:pt x="552" y="215"/>
                      <a:pt x="552" y="215"/>
                      <a:pt x="552" y="215"/>
                    </a:cubicBezTo>
                    <a:cubicBezTo>
                      <a:pt x="497" y="170"/>
                      <a:pt x="449" y="143"/>
                      <a:pt x="367" y="143"/>
                    </a:cubicBezTo>
                    <a:cubicBezTo>
                      <a:pt x="253" y="143"/>
                      <a:pt x="163" y="244"/>
                      <a:pt x="163" y="364"/>
                    </a:cubicBezTo>
                    <a:cubicBezTo>
                      <a:pt x="163" y="366"/>
                      <a:pt x="163" y="366"/>
                      <a:pt x="163" y="366"/>
                    </a:cubicBezTo>
                    <a:cubicBezTo>
                      <a:pt x="163" y="496"/>
                      <a:pt x="252" y="591"/>
                      <a:pt x="378" y="591"/>
                    </a:cubicBezTo>
                    <a:cubicBezTo>
                      <a:pt x="435" y="591"/>
                      <a:pt x="485" y="577"/>
                      <a:pt x="525" y="548"/>
                    </a:cubicBezTo>
                    <a:cubicBezTo>
                      <a:pt x="525" y="447"/>
                      <a:pt x="525" y="447"/>
                      <a:pt x="525" y="447"/>
                    </a:cubicBezTo>
                    <a:cubicBezTo>
                      <a:pt x="368" y="447"/>
                      <a:pt x="368" y="447"/>
                      <a:pt x="368" y="447"/>
                    </a:cubicBezTo>
                    <a:cubicBezTo>
                      <a:pt x="368" y="312"/>
                      <a:pt x="368" y="312"/>
                      <a:pt x="368" y="312"/>
                    </a:cubicBezTo>
                    <a:cubicBezTo>
                      <a:pt x="676" y="312"/>
                      <a:pt x="676" y="312"/>
                      <a:pt x="676" y="312"/>
                    </a:cubicBezTo>
                    <a:cubicBezTo>
                      <a:pt x="676" y="620"/>
                      <a:pt x="676" y="620"/>
                      <a:pt x="676" y="620"/>
                    </a:cubicBezTo>
                    <a:cubicBezTo>
                      <a:pt x="603" y="682"/>
                      <a:pt x="502" y="732"/>
                      <a:pt x="373" y="732"/>
                    </a:cubicBezTo>
                    <a:cubicBezTo>
                      <a:pt x="152" y="732"/>
                      <a:pt x="0" y="578"/>
                      <a:pt x="0" y="368"/>
                    </a:cubicBezTo>
                    <a:close/>
                  </a:path>
                </a:pathLst>
              </a:custGeom>
              <a:solidFill>
                <a:srgbClr val="F1BC5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4" name="Freeform 19"/>
              <p:cNvSpPr>
                <a:spLocks/>
              </p:cNvSpPr>
              <p:nvPr userDrawn="1"/>
            </p:nvSpPr>
            <p:spPr bwMode="auto">
              <a:xfrm>
                <a:off x="4449763" y="2081213"/>
                <a:ext cx="752475" cy="890588"/>
              </a:xfrm>
              <a:custGeom>
                <a:avLst/>
                <a:gdLst>
                  <a:gd name="T0" fmla="*/ 0 w 474"/>
                  <a:gd name="T1" fmla="*/ 0 h 561"/>
                  <a:gd name="T2" fmla="*/ 123 w 474"/>
                  <a:gd name="T3" fmla="*/ 0 h 561"/>
                  <a:gd name="T4" fmla="*/ 123 w 474"/>
                  <a:gd name="T5" fmla="*/ 222 h 561"/>
                  <a:gd name="T6" fmla="*/ 351 w 474"/>
                  <a:gd name="T7" fmla="*/ 222 h 561"/>
                  <a:gd name="T8" fmla="*/ 351 w 474"/>
                  <a:gd name="T9" fmla="*/ 0 h 561"/>
                  <a:gd name="T10" fmla="*/ 474 w 474"/>
                  <a:gd name="T11" fmla="*/ 0 h 561"/>
                  <a:gd name="T12" fmla="*/ 474 w 474"/>
                  <a:gd name="T13" fmla="*/ 561 h 561"/>
                  <a:gd name="T14" fmla="*/ 351 w 474"/>
                  <a:gd name="T15" fmla="*/ 561 h 561"/>
                  <a:gd name="T16" fmla="*/ 351 w 474"/>
                  <a:gd name="T17" fmla="*/ 336 h 561"/>
                  <a:gd name="T18" fmla="*/ 123 w 474"/>
                  <a:gd name="T19" fmla="*/ 336 h 561"/>
                  <a:gd name="T20" fmla="*/ 123 w 474"/>
                  <a:gd name="T21" fmla="*/ 561 h 561"/>
                  <a:gd name="T22" fmla="*/ 0 w 474"/>
                  <a:gd name="T23" fmla="*/ 561 h 561"/>
                  <a:gd name="T24" fmla="*/ 0 w 474"/>
                  <a:gd name="T25" fmla="*/ 0 h 5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74" h="561">
                    <a:moveTo>
                      <a:pt x="0" y="0"/>
                    </a:moveTo>
                    <a:lnTo>
                      <a:pt x="123" y="0"/>
                    </a:lnTo>
                    <a:lnTo>
                      <a:pt x="123" y="222"/>
                    </a:lnTo>
                    <a:lnTo>
                      <a:pt x="351" y="222"/>
                    </a:lnTo>
                    <a:lnTo>
                      <a:pt x="351" y="0"/>
                    </a:lnTo>
                    <a:lnTo>
                      <a:pt x="474" y="0"/>
                    </a:lnTo>
                    <a:lnTo>
                      <a:pt x="474" y="561"/>
                    </a:lnTo>
                    <a:lnTo>
                      <a:pt x="351" y="561"/>
                    </a:lnTo>
                    <a:lnTo>
                      <a:pt x="351" y="336"/>
                    </a:lnTo>
                    <a:lnTo>
                      <a:pt x="123" y="336"/>
                    </a:lnTo>
                    <a:lnTo>
                      <a:pt x="123" y="561"/>
                    </a:lnTo>
                    <a:lnTo>
                      <a:pt x="0" y="56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1BC5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5" name="Freeform 20"/>
              <p:cNvSpPr>
                <a:spLocks/>
              </p:cNvSpPr>
              <p:nvPr userDrawn="1"/>
            </p:nvSpPr>
            <p:spPr bwMode="auto">
              <a:xfrm>
                <a:off x="5275263" y="2081213"/>
                <a:ext cx="736600" cy="890588"/>
              </a:xfrm>
              <a:custGeom>
                <a:avLst/>
                <a:gdLst>
                  <a:gd name="T0" fmla="*/ 171 w 464"/>
                  <a:gd name="T1" fmla="*/ 113 h 561"/>
                  <a:gd name="T2" fmla="*/ 0 w 464"/>
                  <a:gd name="T3" fmla="*/ 113 h 561"/>
                  <a:gd name="T4" fmla="*/ 0 w 464"/>
                  <a:gd name="T5" fmla="*/ 0 h 561"/>
                  <a:gd name="T6" fmla="*/ 464 w 464"/>
                  <a:gd name="T7" fmla="*/ 0 h 561"/>
                  <a:gd name="T8" fmla="*/ 464 w 464"/>
                  <a:gd name="T9" fmla="*/ 113 h 561"/>
                  <a:gd name="T10" fmla="*/ 294 w 464"/>
                  <a:gd name="T11" fmla="*/ 113 h 561"/>
                  <a:gd name="T12" fmla="*/ 294 w 464"/>
                  <a:gd name="T13" fmla="*/ 561 h 561"/>
                  <a:gd name="T14" fmla="*/ 171 w 464"/>
                  <a:gd name="T15" fmla="*/ 561 h 561"/>
                  <a:gd name="T16" fmla="*/ 171 w 464"/>
                  <a:gd name="T17" fmla="*/ 113 h 5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64" h="561">
                    <a:moveTo>
                      <a:pt x="171" y="113"/>
                    </a:moveTo>
                    <a:lnTo>
                      <a:pt x="0" y="113"/>
                    </a:lnTo>
                    <a:lnTo>
                      <a:pt x="0" y="0"/>
                    </a:lnTo>
                    <a:lnTo>
                      <a:pt x="464" y="0"/>
                    </a:lnTo>
                    <a:lnTo>
                      <a:pt x="464" y="113"/>
                    </a:lnTo>
                    <a:lnTo>
                      <a:pt x="294" y="113"/>
                    </a:lnTo>
                    <a:lnTo>
                      <a:pt x="294" y="561"/>
                    </a:lnTo>
                    <a:lnTo>
                      <a:pt x="171" y="561"/>
                    </a:lnTo>
                    <a:lnTo>
                      <a:pt x="171" y="113"/>
                    </a:lnTo>
                    <a:close/>
                  </a:path>
                </a:pathLst>
              </a:custGeom>
              <a:solidFill>
                <a:srgbClr val="F1BC5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6" name="Freeform 21"/>
              <p:cNvSpPr>
                <a:spLocks/>
              </p:cNvSpPr>
              <p:nvPr userDrawn="1"/>
            </p:nvSpPr>
            <p:spPr bwMode="auto">
              <a:xfrm>
                <a:off x="6057900" y="2068513"/>
                <a:ext cx="703262" cy="914400"/>
              </a:xfrm>
              <a:custGeom>
                <a:avLst/>
                <a:gdLst>
                  <a:gd name="T0" fmla="*/ 0 w 560"/>
                  <a:gd name="T1" fmla="*/ 615 h 728"/>
                  <a:gd name="T2" fmla="*/ 92 w 560"/>
                  <a:gd name="T3" fmla="*/ 505 h 728"/>
                  <a:gd name="T4" fmla="*/ 303 w 560"/>
                  <a:gd name="T5" fmla="*/ 591 h 728"/>
                  <a:gd name="T6" fmla="*/ 405 w 560"/>
                  <a:gd name="T7" fmla="*/ 524 h 728"/>
                  <a:gd name="T8" fmla="*/ 405 w 560"/>
                  <a:gd name="T9" fmla="*/ 522 h 728"/>
                  <a:gd name="T10" fmla="*/ 263 w 560"/>
                  <a:gd name="T11" fmla="*/ 432 h 728"/>
                  <a:gd name="T12" fmla="*/ 28 w 560"/>
                  <a:gd name="T13" fmla="*/ 215 h 728"/>
                  <a:gd name="T14" fmla="*/ 28 w 560"/>
                  <a:gd name="T15" fmla="*/ 213 h 728"/>
                  <a:gd name="T16" fmla="*/ 276 w 560"/>
                  <a:gd name="T17" fmla="*/ 0 h 728"/>
                  <a:gd name="T18" fmla="*/ 539 w 560"/>
                  <a:gd name="T19" fmla="*/ 90 h 728"/>
                  <a:gd name="T20" fmla="*/ 458 w 560"/>
                  <a:gd name="T21" fmla="*/ 207 h 728"/>
                  <a:gd name="T22" fmla="*/ 274 w 560"/>
                  <a:gd name="T23" fmla="*/ 137 h 728"/>
                  <a:gd name="T24" fmla="*/ 183 w 560"/>
                  <a:gd name="T25" fmla="*/ 199 h 728"/>
                  <a:gd name="T26" fmla="*/ 183 w 560"/>
                  <a:gd name="T27" fmla="*/ 201 h 728"/>
                  <a:gd name="T28" fmla="*/ 336 w 560"/>
                  <a:gd name="T29" fmla="*/ 294 h 728"/>
                  <a:gd name="T30" fmla="*/ 560 w 560"/>
                  <a:gd name="T31" fmla="*/ 507 h 728"/>
                  <a:gd name="T32" fmla="*/ 560 w 560"/>
                  <a:gd name="T33" fmla="*/ 509 h 728"/>
                  <a:gd name="T34" fmla="*/ 300 w 560"/>
                  <a:gd name="T35" fmla="*/ 728 h 728"/>
                  <a:gd name="T36" fmla="*/ 0 w 560"/>
                  <a:gd name="T37" fmla="*/ 615 h 7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60" h="728">
                    <a:moveTo>
                      <a:pt x="0" y="615"/>
                    </a:moveTo>
                    <a:cubicBezTo>
                      <a:pt x="92" y="505"/>
                      <a:pt x="92" y="505"/>
                      <a:pt x="92" y="505"/>
                    </a:cubicBezTo>
                    <a:cubicBezTo>
                      <a:pt x="155" y="557"/>
                      <a:pt x="222" y="591"/>
                      <a:pt x="303" y="591"/>
                    </a:cubicBezTo>
                    <a:cubicBezTo>
                      <a:pt x="367" y="591"/>
                      <a:pt x="405" y="565"/>
                      <a:pt x="405" y="524"/>
                    </a:cubicBezTo>
                    <a:cubicBezTo>
                      <a:pt x="405" y="522"/>
                      <a:pt x="405" y="522"/>
                      <a:pt x="405" y="522"/>
                    </a:cubicBezTo>
                    <a:cubicBezTo>
                      <a:pt x="405" y="482"/>
                      <a:pt x="381" y="462"/>
                      <a:pt x="263" y="432"/>
                    </a:cubicBezTo>
                    <a:cubicBezTo>
                      <a:pt x="120" y="395"/>
                      <a:pt x="28" y="356"/>
                      <a:pt x="28" y="215"/>
                    </a:cubicBezTo>
                    <a:cubicBezTo>
                      <a:pt x="28" y="213"/>
                      <a:pt x="28" y="213"/>
                      <a:pt x="28" y="213"/>
                    </a:cubicBezTo>
                    <a:cubicBezTo>
                      <a:pt x="28" y="85"/>
                      <a:pt x="131" y="0"/>
                      <a:pt x="276" y="0"/>
                    </a:cubicBezTo>
                    <a:cubicBezTo>
                      <a:pt x="379" y="0"/>
                      <a:pt x="467" y="32"/>
                      <a:pt x="539" y="90"/>
                    </a:cubicBezTo>
                    <a:cubicBezTo>
                      <a:pt x="458" y="207"/>
                      <a:pt x="458" y="207"/>
                      <a:pt x="458" y="207"/>
                    </a:cubicBezTo>
                    <a:cubicBezTo>
                      <a:pt x="395" y="164"/>
                      <a:pt x="334" y="137"/>
                      <a:pt x="274" y="137"/>
                    </a:cubicBezTo>
                    <a:cubicBezTo>
                      <a:pt x="214" y="137"/>
                      <a:pt x="183" y="165"/>
                      <a:pt x="183" y="199"/>
                    </a:cubicBezTo>
                    <a:cubicBezTo>
                      <a:pt x="183" y="201"/>
                      <a:pt x="183" y="201"/>
                      <a:pt x="183" y="201"/>
                    </a:cubicBezTo>
                    <a:cubicBezTo>
                      <a:pt x="183" y="248"/>
                      <a:pt x="213" y="263"/>
                      <a:pt x="336" y="294"/>
                    </a:cubicBezTo>
                    <a:cubicBezTo>
                      <a:pt x="479" y="332"/>
                      <a:pt x="560" y="383"/>
                      <a:pt x="560" y="507"/>
                    </a:cubicBezTo>
                    <a:cubicBezTo>
                      <a:pt x="560" y="509"/>
                      <a:pt x="560" y="509"/>
                      <a:pt x="560" y="509"/>
                    </a:cubicBezTo>
                    <a:cubicBezTo>
                      <a:pt x="560" y="649"/>
                      <a:pt x="453" y="728"/>
                      <a:pt x="300" y="728"/>
                    </a:cubicBezTo>
                    <a:cubicBezTo>
                      <a:pt x="193" y="728"/>
                      <a:pt x="85" y="691"/>
                      <a:pt x="0" y="615"/>
                    </a:cubicBezTo>
                    <a:close/>
                  </a:path>
                </a:pathLst>
              </a:custGeom>
              <a:solidFill>
                <a:srgbClr val="F1BC5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7" name="Freeform 22"/>
              <p:cNvSpPr>
                <a:spLocks noEditPoints="1"/>
              </p:cNvSpPr>
              <p:nvPr userDrawn="1"/>
            </p:nvSpPr>
            <p:spPr bwMode="auto">
              <a:xfrm>
                <a:off x="6764338" y="2081213"/>
                <a:ext cx="244475" cy="120650"/>
              </a:xfrm>
              <a:custGeom>
                <a:avLst/>
                <a:gdLst>
                  <a:gd name="T0" fmla="*/ 25 w 154"/>
                  <a:gd name="T1" fmla="*/ 10 h 76"/>
                  <a:gd name="T2" fmla="*/ 0 w 154"/>
                  <a:gd name="T3" fmla="*/ 10 h 76"/>
                  <a:gd name="T4" fmla="*/ 0 w 154"/>
                  <a:gd name="T5" fmla="*/ 0 h 76"/>
                  <a:gd name="T6" fmla="*/ 60 w 154"/>
                  <a:gd name="T7" fmla="*/ 0 h 76"/>
                  <a:gd name="T8" fmla="*/ 60 w 154"/>
                  <a:gd name="T9" fmla="*/ 10 h 76"/>
                  <a:gd name="T10" fmla="*/ 36 w 154"/>
                  <a:gd name="T11" fmla="*/ 10 h 76"/>
                  <a:gd name="T12" fmla="*/ 36 w 154"/>
                  <a:gd name="T13" fmla="*/ 76 h 76"/>
                  <a:gd name="T14" fmla="*/ 25 w 154"/>
                  <a:gd name="T15" fmla="*/ 76 h 76"/>
                  <a:gd name="T16" fmla="*/ 25 w 154"/>
                  <a:gd name="T17" fmla="*/ 10 h 76"/>
                  <a:gd name="T18" fmla="*/ 77 w 154"/>
                  <a:gd name="T19" fmla="*/ 0 h 76"/>
                  <a:gd name="T20" fmla="*/ 89 w 154"/>
                  <a:gd name="T21" fmla="*/ 0 h 76"/>
                  <a:gd name="T22" fmla="*/ 115 w 154"/>
                  <a:gd name="T23" fmla="*/ 42 h 76"/>
                  <a:gd name="T24" fmla="*/ 142 w 154"/>
                  <a:gd name="T25" fmla="*/ 0 h 76"/>
                  <a:gd name="T26" fmla="*/ 154 w 154"/>
                  <a:gd name="T27" fmla="*/ 0 h 76"/>
                  <a:gd name="T28" fmla="*/ 154 w 154"/>
                  <a:gd name="T29" fmla="*/ 76 h 76"/>
                  <a:gd name="T30" fmla="*/ 143 w 154"/>
                  <a:gd name="T31" fmla="*/ 76 h 76"/>
                  <a:gd name="T32" fmla="*/ 143 w 154"/>
                  <a:gd name="T33" fmla="*/ 17 h 76"/>
                  <a:gd name="T34" fmla="*/ 116 w 154"/>
                  <a:gd name="T35" fmla="*/ 59 h 76"/>
                  <a:gd name="T36" fmla="*/ 115 w 154"/>
                  <a:gd name="T37" fmla="*/ 59 h 76"/>
                  <a:gd name="T38" fmla="*/ 88 w 154"/>
                  <a:gd name="T39" fmla="*/ 17 h 76"/>
                  <a:gd name="T40" fmla="*/ 88 w 154"/>
                  <a:gd name="T41" fmla="*/ 76 h 76"/>
                  <a:gd name="T42" fmla="*/ 77 w 154"/>
                  <a:gd name="T43" fmla="*/ 76 h 76"/>
                  <a:gd name="T44" fmla="*/ 77 w 154"/>
                  <a:gd name="T45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54" h="76">
                    <a:moveTo>
                      <a:pt x="25" y="10"/>
                    </a:moveTo>
                    <a:lnTo>
                      <a:pt x="0" y="10"/>
                    </a:lnTo>
                    <a:lnTo>
                      <a:pt x="0" y="0"/>
                    </a:lnTo>
                    <a:lnTo>
                      <a:pt x="60" y="0"/>
                    </a:lnTo>
                    <a:lnTo>
                      <a:pt x="60" y="10"/>
                    </a:lnTo>
                    <a:lnTo>
                      <a:pt x="36" y="10"/>
                    </a:lnTo>
                    <a:lnTo>
                      <a:pt x="36" y="76"/>
                    </a:lnTo>
                    <a:lnTo>
                      <a:pt x="25" y="76"/>
                    </a:lnTo>
                    <a:lnTo>
                      <a:pt x="25" y="10"/>
                    </a:lnTo>
                    <a:close/>
                    <a:moveTo>
                      <a:pt x="77" y="0"/>
                    </a:moveTo>
                    <a:lnTo>
                      <a:pt x="89" y="0"/>
                    </a:lnTo>
                    <a:lnTo>
                      <a:pt x="115" y="42"/>
                    </a:lnTo>
                    <a:lnTo>
                      <a:pt x="142" y="0"/>
                    </a:lnTo>
                    <a:lnTo>
                      <a:pt x="154" y="0"/>
                    </a:lnTo>
                    <a:lnTo>
                      <a:pt x="154" y="76"/>
                    </a:lnTo>
                    <a:lnTo>
                      <a:pt x="143" y="76"/>
                    </a:lnTo>
                    <a:lnTo>
                      <a:pt x="143" y="17"/>
                    </a:lnTo>
                    <a:lnTo>
                      <a:pt x="116" y="59"/>
                    </a:lnTo>
                    <a:lnTo>
                      <a:pt x="115" y="59"/>
                    </a:lnTo>
                    <a:lnTo>
                      <a:pt x="88" y="17"/>
                    </a:lnTo>
                    <a:lnTo>
                      <a:pt x="88" y="76"/>
                    </a:lnTo>
                    <a:lnTo>
                      <a:pt x="77" y="76"/>
                    </a:lnTo>
                    <a:lnTo>
                      <a:pt x="77" y="0"/>
                    </a:lnTo>
                    <a:close/>
                  </a:path>
                </a:pathLst>
              </a:custGeom>
              <a:solidFill>
                <a:srgbClr val="F1BC5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</p:grpSp>
        <p:grpSp>
          <p:nvGrpSpPr>
            <p:cNvPr id="40" name="Group 39"/>
            <p:cNvGrpSpPr/>
            <p:nvPr userDrawn="1"/>
          </p:nvGrpSpPr>
          <p:grpSpPr>
            <a:xfrm>
              <a:off x="1233948" y="1585913"/>
              <a:ext cx="2343151" cy="412751"/>
              <a:chOff x="1322388" y="1585913"/>
              <a:chExt cx="2343151" cy="412751"/>
            </a:xfrm>
          </p:grpSpPr>
          <p:sp>
            <p:nvSpPr>
              <p:cNvPr id="41" name="Freeform 6"/>
              <p:cNvSpPr>
                <a:spLocks/>
              </p:cNvSpPr>
              <p:nvPr userDrawn="1"/>
            </p:nvSpPr>
            <p:spPr bwMode="auto">
              <a:xfrm>
                <a:off x="1322388" y="1609726"/>
                <a:ext cx="257175" cy="382588"/>
              </a:xfrm>
              <a:custGeom>
                <a:avLst/>
                <a:gdLst>
                  <a:gd name="T0" fmla="*/ 140 w 188"/>
                  <a:gd name="T1" fmla="*/ 279 h 279"/>
                  <a:gd name="T2" fmla="*/ 78 w 188"/>
                  <a:gd name="T3" fmla="*/ 148 h 279"/>
                  <a:gd name="T4" fmla="*/ 42 w 188"/>
                  <a:gd name="T5" fmla="*/ 66 h 279"/>
                  <a:gd name="T6" fmla="*/ 41 w 188"/>
                  <a:gd name="T7" fmla="*/ 67 h 279"/>
                  <a:gd name="T8" fmla="*/ 44 w 188"/>
                  <a:gd name="T9" fmla="*/ 144 h 279"/>
                  <a:gd name="T10" fmla="*/ 45 w 188"/>
                  <a:gd name="T11" fmla="*/ 279 h 279"/>
                  <a:gd name="T12" fmla="*/ 0 w 188"/>
                  <a:gd name="T13" fmla="*/ 279 h 279"/>
                  <a:gd name="T14" fmla="*/ 0 w 188"/>
                  <a:gd name="T15" fmla="*/ 0 h 279"/>
                  <a:gd name="T16" fmla="*/ 52 w 188"/>
                  <a:gd name="T17" fmla="*/ 0 h 279"/>
                  <a:gd name="T18" fmla="*/ 120 w 188"/>
                  <a:gd name="T19" fmla="*/ 136 h 279"/>
                  <a:gd name="T20" fmla="*/ 148 w 188"/>
                  <a:gd name="T21" fmla="*/ 208 h 279"/>
                  <a:gd name="T22" fmla="*/ 149 w 188"/>
                  <a:gd name="T23" fmla="*/ 207 h 279"/>
                  <a:gd name="T24" fmla="*/ 145 w 188"/>
                  <a:gd name="T25" fmla="*/ 128 h 279"/>
                  <a:gd name="T26" fmla="*/ 145 w 188"/>
                  <a:gd name="T27" fmla="*/ 0 h 279"/>
                  <a:gd name="T28" fmla="*/ 188 w 188"/>
                  <a:gd name="T29" fmla="*/ 0 h 279"/>
                  <a:gd name="T30" fmla="*/ 188 w 188"/>
                  <a:gd name="T31" fmla="*/ 279 h 279"/>
                  <a:gd name="T32" fmla="*/ 140 w 188"/>
                  <a:gd name="T33" fmla="*/ 279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88" h="279">
                    <a:moveTo>
                      <a:pt x="140" y="279"/>
                    </a:moveTo>
                    <a:cubicBezTo>
                      <a:pt x="78" y="148"/>
                      <a:pt x="78" y="148"/>
                      <a:pt x="78" y="148"/>
                    </a:cubicBezTo>
                    <a:cubicBezTo>
                      <a:pt x="63" y="117"/>
                      <a:pt x="47" y="82"/>
                      <a:pt x="42" y="66"/>
                    </a:cubicBezTo>
                    <a:cubicBezTo>
                      <a:pt x="41" y="67"/>
                      <a:pt x="41" y="67"/>
                      <a:pt x="41" y="67"/>
                    </a:cubicBezTo>
                    <a:cubicBezTo>
                      <a:pt x="43" y="90"/>
                      <a:pt x="43" y="119"/>
                      <a:pt x="44" y="144"/>
                    </a:cubicBezTo>
                    <a:cubicBezTo>
                      <a:pt x="45" y="279"/>
                      <a:pt x="45" y="279"/>
                      <a:pt x="45" y="279"/>
                    </a:cubicBezTo>
                    <a:cubicBezTo>
                      <a:pt x="0" y="279"/>
                      <a:pt x="0" y="279"/>
                      <a:pt x="0" y="27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120" y="136"/>
                      <a:pt x="120" y="136"/>
                      <a:pt x="120" y="136"/>
                    </a:cubicBezTo>
                    <a:cubicBezTo>
                      <a:pt x="133" y="162"/>
                      <a:pt x="145" y="195"/>
                      <a:pt x="148" y="208"/>
                    </a:cubicBezTo>
                    <a:cubicBezTo>
                      <a:pt x="149" y="207"/>
                      <a:pt x="149" y="207"/>
                      <a:pt x="149" y="207"/>
                    </a:cubicBezTo>
                    <a:cubicBezTo>
                      <a:pt x="148" y="193"/>
                      <a:pt x="145" y="153"/>
                      <a:pt x="145" y="128"/>
                    </a:cubicBezTo>
                    <a:cubicBezTo>
                      <a:pt x="145" y="0"/>
                      <a:pt x="145" y="0"/>
                      <a:pt x="145" y="0"/>
                    </a:cubicBezTo>
                    <a:cubicBezTo>
                      <a:pt x="188" y="0"/>
                      <a:pt x="188" y="0"/>
                      <a:pt x="188" y="0"/>
                    </a:cubicBezTo>
                    <a:cubicBezTo>
                      <a:pt x="188" y="279"/>
                      <a:pt x="188" y="279"/>
                      <a:pt x="188" y="279"/>
                    </a:cubicBezTo>
                    <a:lnTo>
                      <a:pt x="140" y="279"/>
                    </a:lnTo>
                    <a:close/>
                  </a:path>
                </a:pathLst>
              </a:custGeom>
              <a:solidFill>
                <a:srgbClr val="1B1B1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42" name="Freeform 7"/>
              <p:cNvSpPr>
                <a:spLocks noEditPoints="1"/>
              </p:cNvSpPr>
              <p:nvPr userDrawn="1"/>
            </p:nvSpPr>
            <p:spPr bwMode="auto">
              <a:xfrm>
                <a:off x="1630363" y="1704976"/>
                <a:ext cx="233363" cy="293688"/>
              </a:xfrm>
              <a:custGeom>
                <a:avLst/>
                <a:gdLst>
                  <a:gd name="T0" fmla="*/ 48 w 170"/>
                  <a:gd name="T1" fmla="*/ 119 h 214"/>
                  <a:gd name="T2" fmla="*/ 48 w 170"/>
                  <a:gd name="T3" fmla="*/ 122 h 214"/>
                  <a:gd name="T4" fmla="*/ 99 w 170"/>
                  <a:gd name="T5" fmla="*/ 180 h 214"/>
                  <a:gd name="T6" fmla="*/ 149 w 170"/>
                  <a:gd name="T7" fmla="*/ 160 h 214"/>
                  <a:gd name="T8" fmla="*/ 167 w 170"/>
                  <a:gd name="T9" fmla="*/ 187 h 214"/>
                  <a:gd name="T10" fmla="*/ 93 w 170"/>
                  <a:gd name="T11" fmla="*/ 214 h 214"/>
                  <a:gd name="T12" fmla="*/ 0 w 170"/>
                  <a:gd name="T13" fmla="*/ 107 h 214"/>
                  <a:gd name="T14" fmla="*/ 25 w 170"/>
                  <a:gd name="T15" fmla="*/ 28 h 214"/>
                  <a:gd name="T16" fmla="*/ 87 w 170"/>
                  <a:gd name="T17" fmla="*/ 0 h 214"/>
                  <a:gd name="T18" fmla="*/ 143 w 170"/>
                  <a:gd name="T19" fmla="*/ 21 h 214"/>
                  <a:gd name="T20" fmla="*/ 170 w 170"/>
                  <a:gd name="T21" fmla="*/ 110 h 214"/>
                  <a:gd name="T22" fmla="*/ 170 w 170"/>
                  <a:gd name="T23" fmla="*/ 119 h 214"/>
                  <a:gd name="T24" fmla="*/ 48 w 170"/>
                  <a:gd name="T25" fmla="*/ 119 h 214"/>
                  <a:gd name="T26" fmla="*/ 87 w 170"/>
                  <a:gd name="T27" fmla="*/ 34 h 214"/>
                  <a:gd name="T28" fmla="*/ 49 w 170"/>
                  <a:gd name="T29" fmla="*/ 86 h 214"/>
                  <a:gd name="T30" fmla="*/ 124 w 170"/>
                  <a:gd name="T31" fmla="*/ 86 h 214"/>
                  <a:gd name="T32" fmla="*/ 87 w 170"/>
                  <a:gd name="T33" fmla="*/ 34 h 2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70" h="214">
                    <a:moveTo>
                      <a:pt x="48" y="119"/>
                    </a:moveTo>
                    <a:cubicBezTo>
                      <a:pt x="48" y="122"/>
                      <a:pt x="48" y="122"/>
                      <a:pt x="48" y="122"/>
                    </a:cubicBezTo>
                    <a:cubicBezTo>
                      <a:pt x="48" y="150"/>
                      <a:pt x="59" y="180"/>
                      <a:pt x="99" y="180"/>
                    </a:cubicBezTo>
                    <a:cubicBezTo>
                      <a:pt x="118" y="180"/>
                      <a:pt x="134" y="173"/>
                      <a:pt x="149" y="160"/>
                    </a:cubicBezTo>
                    <a:cubicBezTo>
                      <a:pt x="167" y="187"/>
                      <a:pt x="167" y="187"/>
                      <a:pt x="167" y="187"/>
                    </a:cubicBezTo>
                    <a:cubicBezTo>
                      <a:pt x="145" y="205"/>
                      <a:pt x="121" y="214"/>
                      <a:pt x="93" y="214"/>
                    </a:cubicBezTo>
                    <a:cubicBezTo>
                      <a:pt x="36" y="214"/>
                      <a:pt x="0" y="172"/>
                      <a:pt x="0" y="107"/>
                    </a:cubicBezTo>
                    <a:cubicBezTo>
                      <a:pt x="0" y="72"/>
                      <a:pt x="7" y="48"/>
                      <a:pt x="25" y="28"/>
                    </a:cubicBezTo>
                    <a:cubicBezTo>
                      <a:pt x="42" y="9"/>
                      <a:pt x="62" y="0"/>
                      <a:pt x="87" y="0"/>
                    </a:cubicBezTo>
                    <a:cubicBezTo>
                      <a:pt x="108" y="0"/>
                      <a:pt x="126" y="6"/>
                      <a:pt x="143" y="21"/>
                    </a:cubicBezTo>
                    <a:cubicBezTo>
                      <a:pt x="161" y="37"/>
                      <a:pt x="170" y="62"/>
                      <a:pt x="170" y="110"/>
                    </a:cubicBezTo>
                    <a:cubicBezTo>
                      <a:pt x="170" y="119"/>
                      <a:pt x="170" y="119"/>
                      <a:pt x="170" y="119"/>
                    </a:cubicBezTo>
                    <a:lnTo>
                      <a:pt x="48" y="119"/>
                    </a:lnTo>
                    <a:close/>
                    <a:moveTo>
                      <a:pt x="87" y="34"/>
                    </a:moveTo>
                    <a:cubicBezTo>
                      <a:pt x="63" y="34"/>
                      <a:pt x="49" y="53"/>
                      <a:pt x="49" y="86"/>
                    </a:cubicBezTo>
                    <a:cubicBezTo>
                      <a:pt x="124" y="86"/>
                      <a:pt x="124" y="86"/>
                      <a:pt x="124" y="86"/>
                    </a:cubicBezTo>
                    <a:cubicBezTo>
                      <a:pt x="124" y="53"/>
                      <a:pt x="110" y="34"/>
                      <a:pt x="87" y="34"/>
                    </a:cubicBezTo>
                    <a:close/>
                  </a:path>
                </a:pathLst>
              </a:custGeom>
              <a:solidFill>
                <a:srgbClr val="1B1B1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43" name="Freeform 8"/>
              <p:cNvSpPr>
                <a:spLocks/>
              </p:cNvSpPr>
              <p:nvPr userDrawn="1"/>
            </p:nvSpPr>
            <p:spPr bwMode="auto">
              <a:xfrm>
                <a:off x="1879601" y="1708151"/>
                <a:ext cx="374650" cy="284163"/>
              </a:xfrm>
              <a:custGeom>
                <a:avLst/>
                <a:gdLst>
                  <a:gd name="T0" fmla="*/ 215 w 273"/>
                  <a:gd name="T1" fmla="*/ 207 h 207"/>
                  <a:gd name="T2" fmla="*/ 174 w 273"/>
                  <a:gd name="T3" fmla="*/ 207 h 207"/>
                  <a:gd name="T4" fmla="*/ 149 w 273"/>
                  <a:gd name="T5" fmla="*/ 114 h 207"/>
                  <a:gd name="T6" fmla="*/ 136 w 273"/>
                  <a:gd name="T7" fmla="*/ 58 h 207"/>
                  <a:gd name="T8" fmla="*/ 135 w 273"/>
                  <a:gd name="T9" fmla="*/ 58 h 207"/>
                  <a:gd name="T10" fmla="*/ 121 w 273"/>
                  <a:gd name="T11" fmla="*/ 116 h 207"/>
                  <a:gd name="T12" fmla="*/ 97 w 273"/>
                  <a:gd name="T13" fmla="*/ 207 h 207"/>
                  <a:gd name="T14" fmla="*/ 55 w 273"/>
                  <a:gd name="T15" fmla="*/ 207 h 207"/>
                  <a:gd name="T16" fmla="*/ 0 w 273"/>
                  <a:gd name="T17" fmla="*/ 6 h 207"/>
                  <a:gd name="T18" fmla="*/ 44 w 273"/>
                  <a:gd name="T19" fmla="*/ 0 h 207"/>
                  <a:gd name="T20" fmla="*/ 66 w 273"/>
                  <a:gd name="T21" fmla="*/ 99 h 207"/>
                  <a:gd name="T22" fmla="*/ 76 w 273"/>
                  <a:gd name="T23" fmla="*/ 152 h 207"/>
                  <a:gd name="T24" fmla="*/ 78 w 273"/>
                  <a:gd name="T25" fmla="*/ 152 h 207"/>
                  <a:gd name="T26" fmla="*/ 89 w 273"/>
                  <a:gd name="T27" fmla="*/ 97 h 207"/>
                  <a:gd name="T28" fmla="*/ 115 w 273"/>
                  <a:gd name="T29" fmla="*/ 3 h 207"/>
                  <a:gd name="T30" fmla="*/ 159 w 273"/>
                  <a:gd name="T31" fmla="*/ 3 h 207"/>
                  <a:gd name="T32" fmla="*/ 182 w 273"/>
                  <a:gd name="T33" fmla="*/ 95 h 207"/>
                  <a:gd name="T34" fmla="*/ 195 w 273"/>
                  <a:gd name="T35" fmla="*/ 153 h 207"/>
                  <a:gd name="T36" fmla="*/ 196 w 273"/>
                  <a:gd name="T37" fmla="*/ 153 h 207"/>
                  <a:gd name="T38" fmla="*/ 206 w 273"/>
                  <a:gd name="T39" fmla="*/ 98 h 207"/>
                  <a:gd name="T40" fmla="*/ 227 w 273"/>
                  <a:gd name="T41" fmla="*/ 3 h 207"/>
                  <a:gd name="T42" fmla="*/ 273 w 273"/>
                  <a:gd name="T43" fmla="*/ 3 h 207"/>
                  <a:gd name="T44" fmla="*/ 215 w 273"/>
                  <a:gd name="T45" fmla="*/ 207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73" h="207">
                    <a:moveTo>
                      <a:pt x="215" y="207"/>
                    </a:moveTo>
                    <a:cubicBezTo>
                      <a:pt x="174" y="207"/>
                      <a:pt x="174" y="207"/>
                      <a:pt x="174" y="207"/>
                    </a:cubicBezTo>
                    <a:cubicBezTo>
                      <a:pt x="149" y="114"/>
                      <a:pt x="149" y="114"/>
                      <a:pt x="149" y="114"/>
                    </a:cubicBezTo>
                    <a:cubicBezTo>
                      <a:pt x="142" y="90"/>
                      <a:pt x="136" y="58"/>
                      <a:pt x="136" y="58"/>
                    </a:cubicBezTo>
                    <a:cubicBezTo>
                      <a:pt x="135" y="58"/>
                      <a:pt x="135" y="58"/>
                      <a:pt x="135" y="58"/>
                    </a:cubicBezTo>
                    <a:cubicBezTo>
                      <a:pt x="135" y="58"/>
                      <a:pt x="131" y="78"/>
                      <a:pt x="121" y="116"/>
                    </a:cubicBezTo>
                    <a:cubicBezTo>
                      <a:pt x="97" y="207"/>
                      <a:pt x="97" y="207"/>
                      <a:pt x="97" y="207"/>
                    </a:cubicBezTo>
                    <a:cubicBezTo>
                      <a:pt x="55" y="207"/>
                      <a:pt x="55" y="207"/>
                      <a:pt x="55" y="207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66" y="99"/>
                      <a:pt x="66" y="99"/>
                      <a:pt x="66" y="99"/>
                    </a:cubicBezTo>
                    <a:cubicBezTo>
                      <a:pt x="72" y="124"/>
                      <a:pt x="76" y="152"/>
                      <a:pt x="76" y="152"/>
                    </a:cubicBezTo>
                    <a:cubicBezTo>
                      <a:pt x="78" y="152"/>
                      <a:pt x="78" y="152"/>
                      <a:pt x="78" y="152"/>
                    </a:cubicBezTo>
                    <a:cubicBezTo>
                      <a:pt x="78" y="152"/>
                      <a:pt x="82" y="125"/>
                      <a:pt x="89" y="97"/>
                    </a:cubicBezTo>
                    <a:cubicBezTo>
                      <a:pt x="115" y="3"/>
                      <a:pt x="115" y="3"/>
                      <a:pt x="115" y="3"/>
                    </a:cubicBezTo>
                    <a:cubicBezTo>
                      <a:pt x="159" y="3"/>
                      <a:pt x="159" y="3"/>
                      <a:pt x="159" y="3"/>
                    </a:cubicBezTo>
                    <a:cubicBezTo>
                      <a:pt x="182" y="95"/>
                      <a:pt x="182" y="95"/>
                      <a:pt x="182" y="95"/>
                    </a:cubicBezTo>
                    <a:cubicBezTo>
                      <a:pt x="190" y="128"/>
                      <a:pt x="195" y="153"/>
                      <a:pt x="195" y="153"/>
                    </a:cubicBezTo>
                    <a:cubicBezTo>
                      <a:pt x="196" y="153"/>
                      <a:pt x="196" y="153"/>
                      <a:pt x="196" y="153"/>
                    </a:cubicBezTo>
                    <a:cubicBezTo>
                      <a:pt x="196" y="153"/>
                      <a:pt x="201" y="122"/>
                      <a:pt x="206" y="98"/>
                    </a:cubicBezTo>
                    <a:cubicBezTo>
                      <a:pt x="227" y="3"/>
                      <a:pt x="227" y="3"/>
                      <a:pt x="227" y="3"/>
                    </a:cubicBezTo>
                    <a:cubicBezTo>
                      <a:pt x="273" y="3"/>
                      <a:pt x="273" y="3"/>
                      <a:pt x="273" y="3"/>
                    </a:cubicBezTo>
                    <a:lnTo>
                      <a:pt x="215" y="207"/>
                    </a:lnTo>
                    <a:close/>
                  </a:path>
                </a:pathLst>
              </a:custGeom>
              <a:solidFill>
                <a:srgbClr val="1B1B1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44" name="Freeform 9"/>
              <p:cNvSpPr>
                <a:spLocks noEditPoints="1"/>
              </p:cNvSpPr>
              <p:nvPr userDrawn="1"/>
            </p:nvSpPr>
            <p:spPr bwMode="auto">
              <a:xfrm>
                <a:off x="2414588" y="1609726"/>
                <a:ext cx="261938" cy="382588"/>
              </a:xfrm>
              <a:custGeom>
                <a:avLst/>
                <a:gdLst>
                  <a:gd name="T0" fmla="*/ 135 w 191"/>
                  <a:gd name="T1" fmla="*/ 279 h 279"/>
                  <a:gd name="T2" fmla="*/ 111 w 191"/>
                  <a:gd name="T3" fmla="*/ 236 h 279"/>
                  <a:gd name="T4" fmla="*/ 64 w 191"/>
                  <a:gd name="T5" fmla="*/ 167 h 279"/>
                  <a:gd name="T6" fmla="*/ 46 w 191"/>
                  <a:gd name="T7" fmla="*/ 158 h 279"/>
                  <a:gd name="T8" fmla="*/ 46 w 191"/>
                  <a:gd name="T9" fmla="*/ 279 h 279"/>
                  <a:gd name="T10" fmla="*/ 0 w 191"/>
                  <a:gd name="T11" fmla="*/ 279 h 279"/>
                  <a:gd name="T12" fmla="*/ 0 w 191"/>
                  <a:gd name="T13" fmla="*/ 0 h 279"/>
                  <a:gd name="T14" fmla="*/ 85 w 191"/>
                  <a:gd name="T15" fmla="*/ 0 h 279"/>
                  <a:gd name="T16" fmla="*/ 176 w 191"/>
                  <a:gd name="T17" fmla="*/ 80 h 279"/>
                  <a:gd name="T18" fmla="*/ 107 w 191"/>
                  <a:gd name="T19" fmla="*/ 156 h 279"/>
                  <a:gd name="T20" fmla="*/ 150 w 191"/>
                  <a:gd name="T21" fmla="*/ 212 h 279"/>
                  <a:gd name="T22" fmla="*/ 191 w 191"/>
                  <a:gd name="T23" fmla="*/ 279 h 279"/>
                  <a:gd name="T24" fmla="*/ 135 w 191"/>
                  <a:gd name="T25" fmla="*/ 279 h 279"/>
                  <a:gd name="T26" fmla="*/ 71 w 191"/>
                  <a:gd name="T27" fmla="*/ 38 h 279"/>
                  <a:gd name="T28" fmla="*/ 46 w 191"/>
                  <a:gd name="T29" fmla="*/ 38 h 279"/>
                  <a:gd name="T30" fmla="*/ 46 w 191"/>
                  <a:gd name="T31" fmla="*/ 126 h 279"/>
                  <a:gd name="T32" fmla="*/ 70 w 191"/>
                  <a:gd name="T33" fmla="*/ 126 h 279"/>
                  <a:gd name="T34" fmla="*/ 115 w 191"/>
                  <a:gd name="T35" fmla="*/ 114 h 279"/>
                  <a:gd name="T36" fmla="*/ 127 w 191"/>
                  <a:gd name="T37" fmla="*/ 80 h 279"/>
                  <a:gd name="T38" fmla="*/ 71 w 191"/>
                  <a:gd name="T39" fmla="*/ 38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91" h="279">
                    <a:moveTo>
                      <a:pt x="135" y="279"/>
                    </a:moveTo>
                    <a:cubicBezTo>
                      <a:pt x="111" y="236"/>
                      <a:pt x="111" y="236"/>
                      <a:pt x="111" y="236"/>
                    </a:cubicBezTo>
                    <a:cubicBezTo>
                      <a:pt x="92" y="201"/>
                      <a:pt x="79" y="182"/>
                      <a:pt x="64" y="167"/>
                    </a:cubicBezTo>
                    <a:cubicBezTo>
                      <a:pt x="59" y="162"/>
                      <a:pt x="55" y="159"/>
                      <a:pt x="46" y="158"/>
                    </a:cubicBezTo>
                    <a:cubicBezTo>
                      <a:pt x="46" y="279"/>
                      <a:pt x="46" y="279"/>
                      <a:pt x="46" y="279"/>
                    </a:cubicBezTo>
                    <a:cubicBezTo>
                      <a:pt x="0" y="279"/>
                      <a:pt x="0" y="279"/>
                      <a:pt x="0" y="27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85" y="0"/>
                      <a:pt x="85" y="0"/>
                      <a:pt x="85" y="0"/>
                    </a:cubicBezTo>
                    <a:cubicBezTo>
                      <a:pt x="148" y="0"/>
                      <a:pt x="176" y="37"/>
                      <a:pt x="176" y="80"/>
                    </a:cubicBezTo>
                    <a:cubicBezTo>
                      <a:pt x="176" y="120"/>
                      <a:pt x="150" y="156"/>
                      <a:pt x="107" y="156"/>
                    </a:cubicBezTo>
                    <a:cubicBezTo>
                      <a:pt x="117" y="162"/>
                      <a:pt x="135" y="189"/>
                      <a:pt x="150" y="212"/>
                    </a:cubicBezTo>
                    <a:cubicBezTo>
                      <a:pt x="191" y="279"/>
                      <a:pt x="191" y="279"/>
                      <a:pt x="191" y="279"/>
                    </a:cubicBezTo>
                    <a:lnTo>
                      <a:pt x="135" y="279"/>
                    </a:lnTo>
                    <a:close/>
                    <a:moveTo>
                      <a:pt x="71" y="38"/>
                    </a:moveTo>
                    <a:cubicBezTo>
                      <a:pt x="46" y="38"/>
                      <a:pt x="46" y="38"/>
                      <a:pt x="46" y="38"/>
                    </a:cubicBezTo>
                    <a:cubicBezTo>
                      <a:pt x="46" y="126"/>
                      <a:pt x="46" y="126"/>
                      <a:pt x="46" y="126"/>
                    </a:cubicBezTo>
                    <a:cubicBezTo>
                      <a:pt x="70" y="126"/>
                      <a:pt x="70" y="126"/>
                      <a:pt x="70" y="126"/>
                    </a:cubicBezTo>
                    <a:cubicBezTo>
                      <a:pt x="94" y="126"/>
                      <a:pt x="107" y="123"/>
                      <a:pt x="115" y="114"/>
                    </a:cubicBezTo>
                    <a:cubicBezTo>
                      <a:pt x="123" y="107"/>
                      <a:pt x="127" y="95"/>
                      <a:pt x="127" y="80"/>
                    </a:cubicBezTo>
                    <a:cubicBezTo>
                      <a:pt x="127" y="52"/>
                      <a:pt x="112" y="38"/>
                      <a:pt x="71" y="38"/>
                    </a:cubicBezTo>
                    <a:close/>
                  </a:path>
                </a:pathLst>
              </a:custGeom>
              <a:solidFill>
                <a:srgbClr val="1B1B1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45" name="Freeform 10"/>
              <p:cNvSpPr>
                <a:spLocks noEditPoints="1"/>
              </p:cNvSpPr>
              <p:nvPr userDrawn="1"/>
            </p:nvSpPr>
            <p:spPr bwMode="auto">
              <a:xfrm>
                <a:off x="2698751" y="1704976"/>
                <a:ext cx="233363" cy="293688"/>
              </a:xfrm>
              <a:custGeom>
                <a:avLst/>
                <a:gdLst>
                  <a:gd name="T0" fmla="*/ 48 w 170"/>
                  <a:gd name="T1" fmla="*/ 119 h 214"/>
                  <a:gd name="T2" fmla="*/ 48 w 170"/>
                  <a:gd name="T3" fmla="*/ 122 h 214"/>
                  <a:gd name="T4" fmla="*/ 99 w 170"/>
                  <a:gd name="T5" fmla="*/ 180 h 214"/>
                  <a:gd name="T6" fmla="*/ 149 w 170"/>
                  <a:gd name="T7" fmla="*/ 160 h 214"/>
                  <a:gd name="T8" fmla="*/ 167 w 170"/>
                  <a:gd name="T9" fmla="*/ 187 h 214"/>
                  <a:gd name="T10" fmla="*/ 93 w 170"/>
                  <a:gd name="T11" fmla="*/ 214 h 214"/>
                  <a:gd name="T12" fmla="*/ 0 w 170"/>
                  <a:gd name="T13" fmla="*/ 107 h 214"/>
                  <a:gd name="T14" fmla="*/ 25 w 170"/>
                  <a:gd name="T15" fmla="*/ 28 h 214"/>
                  <a:gd name="T16" fmla="*/ 87 w 170"/>
                  <a:gd name="T17" fmla="*/ 0 h 214"/>
                  <a:gd name="T18" fmla="*/ 143 w 170"/>
                  <a:gd name="T19" fmla="*/ 21 h 214"/>
                  <a:gd name="T20" fmla="*/ 170 w 170"/>
                  <a:gd name="T21" fmla="*/ 110 h 214"/>
                  <a:gd name="T22" fmla="*/ 170 w 170"/>
                  <a:gd name="T23" fmla="*/ 119 h 214"/>
                  <a:gd name="T24" fmla="*/ 48 w 170"/>
                  <a:gd name="T25" fmla="*/ 119 h 214"/>
                  <a:gd name="T26" fmla="*/ 87 w 170"/>
                  <a:gd name="T27" fmla="*/ 34 h 214"/>
                  <a:gd name="T28" fmla="*/ 49 w 170"/>
                  <a:gd name="T29" fmla="*/ 86 h 214"/>
                  <a:gd name="T30" fmla="*/ 124 w 170"/>
                  <a:gd name="T31" fmla="*/ 86 h 214"/>
                  <a:gd name="T32" fmla="*/ 87 w 170"/>
                  <a:gd name="T33" fmla="*/ 34 h 2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70" h="214">
                    <a:moveTo>
                      <a:pt x="48" y="119"/>
                    </a:moveTo>
                    <a:cubicBezTo>
                      <a:pt x="48" y="122"/>
                      <a:pt x="48" y="122"/>
                      <a:pt x="48" y="122"/>
                    </a:cubicBezTo>
                    <a:cubicBezTo>
                      <a:pt x="48" y="150"/>
                      <a:pt x="59" y="180"/>
                      <a:pt x="99" y="180"/>
                    </a:cubicBezTo>
                    <a:cubicBezTo>
                      <a:pt x="118" y="180"/>
                      <a:pt x="134" y="173"/>
                      <a:pt x="149" y="160"/>
                    </a:cubicBezTo>
                    <a:cubicBezTo>
                      <a:pt x="167" y="187"/>
                      <a:pt x="167" y="187"/>
                      <a:pt x="167" y="187"/>
                    </a:cubicBezTo>
                    <a:cubicBezTo>
                      <a:pt x="145" y="205"/>
                      <a:pt x="121" y="214"/>
                      <a:pt x="93" y="214"/>
                    </a:cubicBezTo>
                    <a:cubicBezTo>
                      <a:pt x="36" y="214"/>
                      <a:pt x="0" y="172"/>
                      <a:pt x="0" y="107"/>
                    </a:cubicBezTo>
                    <a:cubicBezTo>
                      <a:pt x="0" y="72"/>
                      <a:pt x="7" y="48"/>
                      <a:pt x="25" y="28"/>
                    </a:cubicBezTo>
                    <a:cubicBezTo>
                      <a:pt x="42" y="9"/>
                      <a:pt x="62" y="0"/>
                      <a:pt x="87" y="0"/>
                    </a:cubicBezTo>
                    <a:cubicBezTo>
                      <a:pt x="108" y="0"/>
                      <a:pt x="126" y="6"/>
                      <a:pt x="143" y="21"/>
                    </a:cubicBezTo>
                    <a:cubicBezTo>
                      <a:pt x="161" y="37"/>
                      <a:pt x="170" y="62"/>
                      <a:pt x="170" y="110"/>
                    </a:cubicBezTo>
                    <a:cubicBezTo>
                      <a:pt x="170" y="119"/>
                      <a:pt x="170" y="119"/>
                      <a:pt x="170" y="119"/>
                    </a:cubicBezTo>
                    <a:lnTo>
                      <a:pt x="48" y="119"/>
                    </a:lnTo>
                    <a:close/>
                    <a:moveTo>
                      <a:pt x="87" y="34"/>
                    </a:moveTo>
                    <a:cubicBezTo>
                      <a:pt x="62" y="34"/>
                      <a:pt x="49" y="53"/>
                      <a:pt x="49" y="86"/>
                    </a:cubicBezTo>
                    <a:cubicBezTo>
                      <a:pt x="124" y="86"/>
                      <a:pt x="124" y="86"/>
                      <a:pt x="124" y="86"/>
                    </a:cubicBezTo>
                    <a:cubicBezTo>
                      <a:pt x="124" y="53"/>
                      <a:pt x="110" y="34"/>
                      <a:pt x="87" y="34"/>
                    </a:cubicBezTo>
                    <a:close/>
                  </a:path>
                </a:pathLst>
              </a:custGeom>
              <a:solidFill>
                <a:srgbClr val="1B1B1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46" name="Freeform 11"/>
              <p:cNvSpPr>
                <a:spLocks/>
              </p:cNvSpPr>
              <p:nvPr userDrawn="1"/>
            </p:nvSpPr>
            <p:spPr bwMode="auto">
              <a:xfrm>
                <a:off x="2970213" y="1585913"/>
                <a:ext cx="101600" cy="411163"/>
              </a:xfrm>
              <a:custGeom>
                <a:avLst/>
                <a:gdLst>
                  <a:gd name="T0" fmla="*/ 49 w 75"/>
                  <a:gd name="T1" fmla="*/ 300 h 300"/>
                  <a:gd name="T2" fmla="*/ 4 w 75"/>
                  <a:gd name="T3" fmla="*/ 243 h 300"/>
                  <a:gd name="T4" fmla="*/ 4 w 75"/>
                  <a:gd name="T5" fmla="*/ 69 h 300"/>
                  <a:gd name="T6" fmla="*/ 0 w 75"/>
                  <a:gd name="T7" fmla="*/ 10 h 300"/>
                  <a:gd name="T8" fmla="*/ 46 w 75"/>
                  <a:gd name="T9" fmla="*/ 0 h 300"/>
                  <a:gd name="T10" fmla="*/ 49 w 75"/>
                  <a:gd name="T11" fmla="*/ 56 h 300"/>
                  <a:gd name="T12" fmla="*/ 49 w 75"/>
                  <a:gd name="T13" fmla="*/ 228 h 300"/>
                  <a:gd name="T14" fmla="*/ 54 w 75"/>
                  <a:gd name="T15" fmla="*/ 265 h 300"/>
                  <a:gd name="T16" fmla="*/ 68 w 75"/>
                  <a:gd name="T17" fmla="*/ 268 h 300"/>
                  <a:gd name="T18" fmla="*/ 75 w 75"/>
                  <a:gd name="T19" fmla="*/ 295 h 300"/>
                  <a:gd name="T20" fmla="*/ 49 w 75"/>
                  <a:gd name="T21" fmla="*/ 30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5" h="300">
                    <a:moveTo>
                      <a:pt x="49" y="300"/>
                    </a:moveTo>
                    <a:cubicBezTo>
                      <a:pt x="4" y="300"/>
                      <a:pt x="4" y="260"/>
                      <a:pt x="4" y="243"/>
                    </a:cubicBezTo>
                    <a:cubicBezTo>
                      <a:pt x="4" y="69"/>
                      <a:pt x="4" y="69"/>
                      <a:pt x="4" y="69"/>
                    </a:cubicBezTo>
                    <a:cubicBezTo>
                      <a:pt x="4" y="42"/>
                      <a:pt x="3" y="27"/>
                      <a:pt x="0" y="10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49" y="12"/>
                      <a:pt x="49" y="29"/>
                      <a:pt x="49" y="56"/>
                    </a:cubicBezTo>
                    <a:cubicBezTo>
                      <a:pt x="49" y="228"/>
                      <a:pt x="49" y="228"/>
                      <a:pt x="49" y="228"/>
                    </a:cubicBezTo>
                    <a:cubicBezTo>
                      <a:pt x="49" y="255"/>
                      <a:pt x="50" y="260"/>
                      <a:pt x="54" y="265"/>
                    </a:cubicBezTo>
                    <a:cubicBezTo>
                      <a:pt x="56" y="268"/>
                      <a:pt x="63" y="270"/>
                      <a:pt x="68" y="268"/>
                    </a:cubicBezTo>
                    <a:cubicBezTo>
                      <a:pt x="75" y="295"/>
                      <a:pt x="75" y="295"/>
                      <a:pt x="75" y="295"/>
                    </a:cubicBezTo>
                    <a:cubicBezTo>
                      <a:pt x="67" y="298"/>
                      <a:pt x="59" y="300"/>
                      <a:pt x="49" y="300"/>
                    </a:cubicBezTo>
                    <a:close/>
                  </a:path>
                </a:pathLst>
              </a:custGeom>
              <a:solidFill>
                <a:srgbClr val="1B1B1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47" name="Freeform 12"/>
              <p:cNvSpPr>
                <a:spLocks noEditPoints="1"/>
              </p:cNvSpPr>
              <p:nvPr userDrawn="1"/>
            </p:nvSpPr>
            <p:spPr bwMode="auto">
              <a:xfrm>
                <a:off x="3116263" y="1589088"/>
                <a:ext cx="79375" cy="403225"/>
              </a:xfrm>
              <a:custGeom>
                <a:avLst/>
                <a:gdLst>
                  <a:gd name="T0" fmla="*/ 29 w 58"/>
                  <a:gd name="T1" fmla="*/ 59 h 293"/>
                  <a:gd name="T2" fmla="*/ 0 w 58"/>
                  <a:gd name="T3" fmla="*/ 30 h 293"/>
                  <a:gd name="T4" fmla="*/ 29 w 58"/>
                  <a:gd name="T5" fmla="*/ 0 h 293"/>
                  <a:gd name="T6" fmla="*/ 58 w 58"/>
                  <a:gd name="T7" fmla="*/ 30 h 293"/>
                  <a:gd name="T8" fmla="*/ 29 w 58"/>
                  <a:gd name="T9" fmla="*/ 59 h 293"/>
                  <a:gd name="T10" fmla="*/ 6 w 58"/>
                  <a:gd name="T11" fmla="*/ 293 h 293"/>
                  <a:gd name="T12" fmla="*/ 6 w 58"/>
                  <a:gd name="T13" fmla="*/ 92 h 293"/>
                  <a:gd name="T14" fmla="*/ 51 w 58"/>
                  <a:gd name="T15" fmla="*/ 84 h 293"/>
                  <a:gd name="T16" fmla="*/ 51 w 58"/>
                  <a:gd name="T17" fmla="*/ 293 h 293"/>
                  <a:gd name="T18" fmla="*/ 6 w 58"/>
                  <a:gd name="T19" fmla="*/ 293 h 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8" h="293">
                    <a:moveTo>
                      <a:pt x="29" y="59"/>
                    </a:moveTo>
                    <a:cubicBezTo>
                      <a:pt x="13" y="59"/>
                      <a:pt x="0" y="46"/>
                      <a:pt x="0" y="30"/>
                    </a:cubicBezTo>
                    <a:cubicBezTo>
                      <a:pt x="0" y="13"/>
                      <a:pt x="13" y="0"/>
                      <a:pt x="29" y="0"/>
                    </a:cubicBezTo>
                    <a:cubicBezTo>
                      <a:pt x="45" y="0"/>
                      <a:pt x="58" y="13"/>
                      <a:pt x="58" y="30"/>
                    </a:cubicBezTo>
                    <a:cubicBezTo>
                      <a:pt x="58" y="46"/>
                      <a:pt x="45" y="59"/>
                      <a:pt x="29" y="59"/>
                    </a:cubicBezTo>
                    <a:close/>
                    <a:moveTo>
                      <a:pt x="6" y="293"/>
                    </a:moveTo>
                    <a:cubicBezTo>
                      <a:pt x="6" y="92"/>
                      <a:pt x="6" y="92"/>
                      <a:pt x="6" y="92"/>
                    </a:cubicBezTo>
                    <a:cubicBezTo>
                      <a:pt x="51" y="84"/>
                      <a:pt x="51" y="84"/>
                      <a:pt x="51" y="84"/>
                    </a:cubicBezTo>
                    <a:cubicBezTo>
                      <a:pt x="51" y="293"/>
                      <a:pt x="51" y="293"/>
                      <a:pt x="51" y="293"/>
                    </a:cubicBezTo>
                    <a:lnTo>
                      <a:pt x="6" y="293"/>
                    </a:lnTo>
                    <a:close/>
                  </a:path>
                </a:pathLst>
              </a:custGeom>
              <a:solidFill>
                <a:srgbClr val="1B1B1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48" name="Freeform 13"/>
              <p:cNvSpPr>
                <a:spLocks/>
              </p:cNvSpPr>
              <p:nvPr userDrawn="1"/>
            </p:nvSpPr>
            <p:spPr bwMode="auto">
              <a:xfrm>
                <a:off x="3246438" y="1704976"/>
                <a:ext cx="207963" cy="293688"/>
              </a:xfrm>
              <a:custGeom>
                <a:avLst/>
                <a:gdLst>
                  <a:gd name="T0" fmla="*/ 87 w 152"/>
                  <a:gd name="T1" fmla="*/ 214 h 214"/>
                  <a:gd name="T2" fmla="*/ 0 w 152"/>
                  <a:gd name="T3" fmla="*/ 109 h 214"/>
                  <a:gd name="T4" fmla="*/ 90 w 152"/>
                  <a:gd name="T5" fmla="*/ 0 h 214"/>
                  <a:gd name="T6" fmla="*/ 146 w 152"/>
                  <a:gd name="T7" fmla="*/ 22 h 214"/>
                  <a:gd name="T8" fmla="*/ 124 w 152"/>
                  <a:gd name="T9" fmla="*/ 51 h 214"/>
                  <a:gd name="T10" fmla="*/ 90 w 152"/>
                  <a:gd name="T11" fmla="*/ 36 h 214"/>
                  <a:gd name="T12" fmla="*/ 58 w 152"/>
                  <a:gd name="T13" fmla="*/ 56 h 214"/>
                  <a:gd name="T14" fmla="*/ 49 w 152"/>
                  <a:gd name="T15" fmla="*/ 113 h 214"/>
                  <a:gd name="T16" fmla="*/ 63 w 152"/>
                  <a:gd name="T17" fmla="*/ 168 h 214"/>
                  <a:gd name="T18" fmla="*/ 90 w 152"/>
                  <a:gd name="T19" fmla="*/ 180 h 214"/>
                  <a:gd name="T20" fmla="*/ 131 w 152"/>
                  <a:gd name="T21" fmla="*/ 160 h 214"/>
                  <a:gd name="T22" fmla="*/ 152 w 152"/>
                  <a:gd name="T23" fmla="*/ 187 h 214"/>
                  <a:gd name="T24" fmla="*/ 87 w 152"/>
                  <a:gd name="T25" fmla="*/ 214 h 2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52" h="214">
                    <a:moveTo>
                      <a:pt x="87" y="214"/>
                    </a:moveTo>
                    <a:cubicBezTo>
                      <a:pt x="31" y="214"/>
                      <a:pt x="0" y="175"/>
                      <a:pt x="0" y="109"/>
                    </a:cubicBezTo>
                    <a:cubicBezTo>
                      <a:pt x="0" y="35"/>
                      <a:pt x="45" y="0"/>
                      <a:pt x="90" y="0"/>
                    </a:cubicBezTo>
                    <a:cubicBezTo>
                      <a:pt x="112" y="0"/>
                      <a:pt x="128" y="5"/>
                      <a:pt x="146" y="22"/>
                    </a:cubicBezTo>
                    <a:cubicBezTo>
                      <a:pt x="124" y="51"/>
                      <a:pt x="124" y="51"/>
                      <a:pt x="124" y="51"/>
                    </a:cubicBezTo>
                    <a:cubicBezTo>
                      <a:pt x="112" y="41"/>
                      <a:pt x="102" y="36"/>
                      <a:pt x="90" y="36"/>
                    </a:cubicBezTo>
                    <a:cubicBezTo>
                      <a:pt x="76" y="36"/>
                      <a:pt x="64" y="43"/>
                      <a:pt x="58" y="56"/>
                    </a:cubicBezTo>
                    <a:cubicBezTo>
                      <a:pt x="52" y="69"/>
                      <a:pt x="49" y="88"/>
                      <a:pt x="49" y="113"/>
                    </a:cubicBezTo>
                    <a:cubicBezTo>
                      <a:pt x="49" y="141"/>
                      <a:pt x="54" y="158"/>
                      <a:pt x="63" y="168"/>
                    </a:cubicBezTo>
                    <a:cubicBezTo>
                      <a:pt x="70" y="176"/>
                      <a:pt x="79" y="180"/>
                      <a:pt x="90" y="180"/>
                    </a:cubicBezTo>
                    <a:cubicBezTo>
                      <a:pt x="104" y="180"/>
                      <a:pt x="118" y="173"/>
                      <a:pt x="131" y="160"/>
                    </a:cubicBezTo>
                    <a:cubicBezTo>
                      <a:pt x="152" y="187"/>
                      <a:pt x="152" y="187"/>
                      <a:pt x="152" y="187"/>
                    </a:cubicBezTo>
                    <a:cubicBezTo>
                      <a:pt x="133" y="205"/>
                      <a:pt x="114" y="214"/>
                      <a:pt x="87" y="214"/>
                    </a:cubicBezTo>
                    <a:close/>
                  </a:path>
                </a:pathLst>
              </a:custGeom>
              <a:solidFill>
                <a:srgbClr val="1B1B1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49" name="Freeform 14"/>
              <p:cNvSpPr>
                <a:spLocks noEditPoints="1"/>
              </p:cNvSpPr>
              <p:nvPr userDrawn="1"/>
            </p:nvSpPr>
            <p:spPr bwMode="auto">
              <a:xfrm>
                <a:off x="3498851" y="1830388"/>
                <a:ext cx="166688" cy="166688"/>
              </a:xfrm>
              <a:custGeom>
                <a:avLst/>
                <a:gdLst>
                  <a:gd name="T0" fmla="*/ 60 w 121"/>
                  <a:gd name="T1" fmla="*/ 121 h 121"/>
                  <a:gd name="T2" fmla="*/ 0 w 121"/>
                  <a:gd name="T3" fmla="*/ 60 h 121"/>
                  <a:gd name="T4" fmla="*/ 60 w 121"/>
                  <a:gd name="T5" fmla="*/ 0 h 121"/>
                  <a:gd name="T6" fmla="*/ 121 w 121"/>
                  <a:gd name="T7" fmla="*/ 60 h 121"/>
                  <a:gd name="T8" fmla="*/ 60 w 121"/>
                  <a:gd name="T9" fmla="*/ 121 h 121"/>
                  <a:gd name="T10" fmla="*/ 60 w 121"/>
                  <a:gd name="T11" fmla="*/ 12 h 121"/>
                  <a:gd name="T12" fmla="*/ 14 w 121"/>
                  <a:gd name="T13" fmla="*/ 60 h 121"/>
                  <a:gd name="T14" fmla="*/ 60 w 121"/>
                  <a:gd name="T15" fmla="*/ 109 h 121"/>
                  <a:gd name="T16" fmla="*/ 107 w 121"/>
                  <a:gd name="T17" fmla="*/ 60 h 121"/>
                  <a:gd name="T18" fmla="*/ 60 w 121"/>
                  <a:gd name="T19" fmla="*/ 12 h 121"/>
                  <a:gd name="T20" fmla="*/ 72 w 121"/>
                  <a:gd name="T21" fmla="*/ 94 h 121"/>
                  <a:gd name="T22" fmla="*/ 66 w 121"/>
                  <a:gd name="T23" fmla="*/ 83 h 121"/>
                  <a:gd name="T24" fmla="*/ 55 w 121"/>
                  <a:gd name="T25" fmla="*/ 66 h 121"/>
                  <a:gd name="T26" fmla="*/ 53 w 121"/>
                  <a:gd name="T27" fmla="*/ 66 h 121"/>
                  <a:gd name="T28" fmla="*/ 53 w 121"/>
                  <a:gd name="T29" fmla="*/ 94 h 121"/>
                  <a:gd name="T30" fmla="*/ 39 w 121"/>
                  <a:gd name="T31" fmla="*/ 94 h 121"/>
                  <a:gd name="T32" fmla="*/ 39 w 121"/>
                  <a:gd name="T33" fmla="*/ 26 h 121"/>
                  <a:gd name="T34" fmla="*/ 65 w 121"/>
                  <a:gd name="T35" fmla="*/ 26 h 121"/>
                  <a:gd name="T36" fmla="*/ 85 w 121"/>
                  <a:gd name="T37" fmla="*/ 46 h 121"/>
                  <a:gd name="T38" fmla="*/ 69 w 121"/>
                  <a:gd name="T39" fmla="*/ 65 h 121"/>
                  <a:gd name="T40" fmla="*/ 72 w 121"/>
                  <a:gd name="T41" fmla="*/ 68 h 121"/>
                  <a:gd name="T42" fmla="*/ 89 w 121"/>
                  <a:gd name="T43" fmla="*/ 94 h 121"/>
                  <a:gd name="T44" fmla="*/ 72 w 121"/>
                  <a:gd name="T45" fmla="*/ 94 h 121"/>
                  <a:gd name="T46" fmla="*/ 65 w 121"/>
                  <a:gd name="T47" fmla="*/ 38 h 121"/>
                  <a:gd name="T48" fmla="*/ 58 w 121"/>
                  <a:gd name="T49" fmla="*/ 37 h 121"/>
                  <a:gd name="T50" fmla="*/ 53 w 121"/>
                  <a:gd name="T51" fmla="*/ 37 h 121"/>
                  <a:gd name="T52" fmla="*/ 53 w 121"/>
                  <a:gd name="T53" fmla="*/ 55 h 121"/>
                  <a:gd name="T54" fmla="*/ 57 w 121"/>
                  <a:gd name="T55" fmla="*/ 55 h 121"/>
                  <a:gd name="T56" fmla="*/ 67 w 121"/>
                  <a:gd name="T57" fmla="*/ 53 h 121"/>
                  <a:gd name="T58" fmla="*/ 70 w 121"/>
                  <a:gd name="T59" fmla="*/ 46 h 121"/>
                  <a:gd name="T60" fmla="*/ 65 w 121"/>
                  <a:gd name="T61" fmla="*/ 38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21" h="121">
                    <a:moveTo>
                      <a:pt x="60" y="121"/>
                    </a:moveTo>
                    <a:cubicBezTo>
                      <a:pt x="27" y="121"/>
                      <a:pt x="0" y="94"/>
                      <a:pt x="0" y="60"/>
                    </a:cubicBezTo>
                    <a:cubicBezTo>
                      <a:pt x="0" y="27"/>
                      <a:pt x="27" y="0"/>
                      <a:pt x="60" y="0"/>
                    </a:cubicBezTo>
                    <a:cubicBezTo>
                      <a:pt x="94" y="0"/>
                      <a:pt x="121" y="27"/>
                      <a:pt x="121" y="60"/>
                    </a:cubicBezTo>
                    <a:cubicBezTo>
                      <a:pt x="121" y="94"/>
                      <a:pt x="94" y="121"/>
                      <a:pt x="60" y="121"/>
                    </a:cubicBezTo>
                    <a:close/>
                    <a:moveTo>
                      <a:pt x="60" y="12"/>
                    </a:moveTo>
                    <a:cubicBezTo>
                      <a:pt x="35" y="12"/>
                      <a:pt x="14" y="33"/>
                      <a:pt x="14" y="60"/>
                    </a:cubicBezTo>
                    <a:cubicBezTo>
                      <a:pt x="14" y="88"/>
                      <a:pt x="35" y="109"/>
                      <a:pt x="60" y="109"/>
                    </a:cubicBezTo>
                    <a:cubicBezTo>
                      <a:pt x="86" y="109"/>
                      <a:pt x="107" y="88"/>
                      <a:pt x="107" y="60"/>
                    </a:cubicBezTo>
                    <a:cubicBezTo>
                      <a:pt x="107" y="33"/>
                      <a:pt x="86" y="12"/>
                      <a:pt x="60" y="12"/>
                    </a:cubicBezTo>
                    <a:close/>
                    <a:moveTo>
                      <a:pt x="72" y="94"/>
                    </a:moveTo>
                    <a:cubicBezTo>
                      <a:pt x="70" y="89"/>
                      <a:pt x="69" y="88"/>
                      <a:pt x="66" y="83"/>
                    </a:cubicBezTo>
                    <a:cubicBezTo>
                      <a:pt x="59" y="71"/>
                      <a:pt x="57" y="67"/>
                      <a:pt x="55" y="66"/>
                    </a:cubicBezTo>
                    <a:cubicBezTo>
                      <a:pt x="54" y="66"/>
                      <a:pt x="53" y="66"/>
                      <a:pt x="53" y="66"/>
                    </a:cubicBezTo>
                    <a:cubicBezTo>
                      <a:pt x="53" y="94"/>
                      <a:pt x="53" y="94"/>
                      <a:pt x="53" y="94"/>
                    </a:cubicBezTo>
                    <a:cubicBezTo>
                      <a:pt x="39" y="94"/>
                      <a:pt x="39" y="94"/>
                      <a:pt x="39" y="94"/>
                    </a:cubicBezTo>
                    <a:cubicBezTo>
                      <a:pt x="39" y="26"/>
                      <a:pt x="39" y="26"/>
                      <a:pt x="39" y="26"/>
                    </a:cubicBezTo>
                    <a:cubicBezTo>
                      <a:pt x="65" y="26"/>
                      <a:pt x="65" y="26"/>
                      <a:pt x="65" y="26"/>
                    </a:cubicBezTo>
                    <a:cubicBezTo>
                      <a:pt x="77" y="26"/>
                      <a:pt x="85" y="34"/>
                      <a:pt x="85" y="46"/>
                    </a:cubicBezTo>
                    <a:cubicBezTo>
                      <a:pt x="85" y="56"/>
                      <a:pt x="78" y="64"/>
                      <a:pt x="69" y="65"/>
                    </a:cubicBezTo>
                    <a:cubicBezTo>
                      <a:pt x="71" y="66"/>
                      <a:pt x="71" y="66"/>
                      <a:pt x="72" y="68"/>
                    </a:cubicBezTo>
                    <a:cubicBezTo>
                      <a:pt x="76" y="72"/>
                      <a:pt x="89" y="94"/>
                      <a:pt x="89" y="94"/>
                    </a:cubicBezTo>
                    <a:lnTo>
                      <a:pt x="72" y="94"/>
                    </a:lnTo>
                    <a:close/>
                    <a:moveTo>
                      <a:pt x="65" y="38"/>
                    </a:moveTo>
                    <a:cubicBezTo>
                      <a:pt x="64" y="37"/>
                      <a:pt x="61" y="37"/>
                      <a:pt x="58" y="37"/>
                    </a:cubicBezTo>
                    <a:cubicBezTo>
                      <a:pt x="53" y="37"/>
                      <a:pt x="53" y="37"/>
                      <a:pt x="53" y="37"/>
                    </a:cubicBezTo>
                    <a:cubicBezTo>
                      <a:pt x="53" y="55"/>
                      <a:pt x="53" y="55"/>
                      <a:pt x="53" y="55"/>
                    </a:cubicBezTo>
                    <a:cubicBezTo>
                      <a:pt x="57" y="55"/>
                      <a:pt x="57" y="55"/>
                      <a:pt x="57" y="55"/>
                    </a:cubicBezTo>
                    <a:cubicBezTo>
                      <a:pt x="63" y="55"/>
                      <a:pt x="66" y="55"/>
                      <a:pt x="67" y="53"/>
                    </a:cubicBezTo>
                    <a:cubicBezTo>
                      <a:pt x="69" y="51"/>
                      <a:pt x="70" y="49"/>
                      <a:pt x="70" y="46"/>
                    </a:cubicBezTo>
                    <a:cubicBezTo>
                      <a:pt x="70" y="42"/>
                      <a:pt x="68" y="39"/>
                      <a:pt x="65" y="38"/>
                    </a:cubicBezTo>
                    <a:close/>
                  </a:path>
                </a:pathLst>
              </a:custGeom>
              <a:solidFill>
                <a:srgbClr val="1B1B1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</p:grpSp>
      </p:grpSp>
      <p:sp>
        <p:nvSpPr>
          <p:cNvPr id="55" name="Text Placeholder 2"/>
          <p:cNvSpPr>
            <a:spLocks noGrp="1"/>
          </p:cNvSpPr>
          <p:nvPr>
            <p:ph type="body" sz="quarter" idx="36"/>
          </p:nvPr>
        </p:nvSpPr>
        <p:spPr>
          <a:xfrm>
            <a:off x="263525" y="1587503"/>
            <a:ext cx="3886200" cy="3238499"/>
          </a:xfrm>
          <a:prstGeom prst="rect">
            <a:avLst/>
          </a:prstGeom>
        </p:spPr>
        <p:txBody>
          <a:bodyPr vert="horz"/>
          <a:lstStyle>
            <a:lvl1pPr marL="171450" indent="-171450">
              <a:buClr>
                <a:srgbClr val="F2BC56"/>
              </a:buClr>
              <a:defRPr sz="1200" spc="0">
                <a:solidFill>
                  <a:srgbClr val="53585F"/>
                </a:solidFill>
              </a:defRPr>
            </a:lvl1pPr>
            <a:lvl2pPr marL="260747" indent="-89297">
              <a:buClr>
                <a:srgbClr val="F2BC56"/>
              </a:buClr>
              <a:buFont typeface="Arial" panose="020B0604020202020204" pitchFamily="34" charset="0"/>
              <a:buChar char="•"/>
              <a:defRPr sz="1050" spc="0">
                <a:solidFill>
                  <a:srgbClr val="53585F"/>
                </a:solidFill>
              </a:defRPr>
            </a:lvl2pPr>
            <a:lvl3pPr marL="432197" indent="-89297">
              <a:buClr>
                <a:srgbClr val="F2BC56"/>
              </a:buClr>
              <a:buFont typeface="Arial" panose="020B0604020202020204" pitchFamily="34" charset="0"/>
              <a:buChar char="•"/>
              <a:defRPr sz="900" spc="0">
                <a:solidFill>
                  <a:srgbClr val="53585F"/>
                </a:solidFill>
              </a:defRPr>
            </a:lvl3pPr>
            <a:lvl4pPr marL="603647" indent="-89297">
              <a:buClr>
                <a:srgbClr val="F2BC56"/>
              </a:buClr>
              <a:buFont typeface="Arial" panose="020B0604020202020204" pitchFamily="34" charset="0"/>
              <a:buChar char="•"/>
              <a:defRPr sz="900" spc="0">
                <a:solidFill>
                  <a:srgbClr val="53585F"/>
                </a:solidFill>
              </a:defRPr>
            </a:lvl4pPr>
            <a:lvl5pPr marL="775097" indent="-89297">
              <a:buClr>
                <a:srgbClr val="F2BC56"/>
              </a:buClr>
              <a:buFont typeface="Arial" panose="020B0604020202020204" pitchFamily="34" charset="0"/>
              <a:buChar char="•"/>
              <a:defRPr sz="900" spc="0">
                <a:solidFill>
                  <a:srgbClr val="53585F"/>
                </a:solidFill>
              </a:defRPr>
            </a:lvl5pPr>
            <a:lvl6pPr marL="946547" indent="-89297">
              <a:buNone/>
              <a:defRPr sz="1050"/>
            </a:lvl6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23330" y="1171788"/>
            <a:ext cx="4626766" cy="3425613"/>
          </a:xfrm>
          <a:prstGeom prst="rect">
            <a:avLst/>
          </a:prstGeom>
        </p:spPr>
      </p:pic>
      <p:grpSp>
        <p:nvGrpSpPr>
          <p:cNvPr id="92" name="Group 91"/>
          <p:cNvGrpSpPr/>
          <p:nvPr/>
        </p:nvGrpSpPr>
        <p:grpSpPr>
          <a:xfrm>
            <a:off x="2565403" y="874230"/>
            <a:ext cx="1218757" cy="387831"/>
            <a:chOff x="5110163" y="5867400"/>
            <a:chExt cx="1995488" cy="571500"/>
          </a:xfrm>
        </p:grpSpPr>
        <p:sp>
          <p:nvSpPr>
            <p:cNvPr id="93" name="Freeform 201"/>
            <p:cNvSpPr>
              <a:spLocks noEditPoints="1"/>
            </p:cNvSpPr>
            <p:nvPr/>
          </p:nvSpPr>
          <p:spPr bwMode="auto">
            <a:xfrm>
              <a:off x="5110163" y="5870575"/>
              <a:ext cx="122238" cy="131763"/>
            </a:xfrm>
            <a:custGeom>
              <a:avLst/>
              <a:gdLst>
                <a:gd name="T0" fmla="*/ 45 w 77"/>
                <a:gd name="T1" fmla="*/ 0 h 83"/>
                <a:gd name="T2" fmla="*/ 77 w 77"/>
                <a:gd name="T3" fmla="*/ 83 h 83"/>
                <a:gd name="T4" fmla="*/ 65 w 77"/>
                <a:gd name="T5" fmla="*/ 83 h 83"/>
                <a:gd name="T6" fmla="*/ 56 w 77"/>
                <a:gd name="T7" fmla="*/ 58 h 83"/>
                <a:gd name="T8" fmla="*/ 21 w 77"/>
                <a:gd name="T9" fmla="*/ 58 h 83"/>
                <a:gd name="T10" fmla="*/ 11 w 77"/>
                <a:gd name="T11" fmla="*/ 83 h 83"/>
                <a:gd name="T12" fmla="*/ 0 w 77"/>
                <a:gd name="T13" fmla="*/ 83 h 83"/>
                <a:gd name="T14" fmla="*/ 32 w 77"/>
                <a:gd name="T15" fmla="*/ 0 h 83"/>
                <a:gd name="T16" fmla="*/ 45 w 77"/>
                <a:gd name="T17" fmla="*/ 0 h 83"/>
                <a:gd name="T18" fmla="*/ 52 w 77"/>
                <a:gd name="T19" fmla="*/ 48 h 83"/>
                <a:gd name="T20" fmla="*/ 39 w 77"/>
                <a:gd name="T21" fmla="*/ 10 h 83"/>
                <a:gd name="T22" fmla="*/ 38 w 77"/>
                <a:gd name="T23" fmla="*/ 10 h 83"/>
                <a:gd name="T24" fmla="*/ 24 w 77"/>
                <a:gd name="T25" fmla="*/ 48 h 83"/>
                <a:gd name="T26" fmla="*/ 52 w 77"/>
                <a:gd name="T27" fmla="*/ 48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7" h="83">
                  <a:moveTo>
                    <a:pt x="45" y="0"/>
                  </a:moveTo>
                  <a:lnTo>
                    <a:pt x="77" y="83"/>
                  </a:lnTo>
                  <a:lnTo>
                    <a:pt x="65" y="83"/>
                  </a:lnTo>
                  <a:lnTo>
                    <a:pt x="56" y="58"/>
                  </a:lnTo>
                  <a:lnTo>
                    <a:pt x="21" y="58"/>
                  </a:lnTo>
                  <a:lnTo>
                    <a:pt x="11" y="83"/>
                  </a:lnTo>
                  <a:lnTo>
                    <a:pt x="0" y="83"/>
                  </a:lnTo>
                  <a:lnTo>
                    <a:pt x="32" y="0"/>
                  </a:lnTo>
                  <a:lnTo>
                    <a:pt x="45" y="0"/>
                  </a:lnTo>
                  <a:close/>
                  <a:moveTo>
                    <a:pt x="52" y="48"/>
                  </a:moveTo>
                  <a:lnTo>
                    <a:pt x="39" y="10"/>
                  </a:lnTo>
                  <a:lnTo>
                    <a:pt x="38" y="10"/>
                  </a:lnTo>
                  <a:lnTo>
                    <a:pt x="24" y="48"/>
                  </a:lnTo>
                  <a:lnTo>
                    <a:pt x="52" y="48"/>
                  </a:lnTo>
                  <a:close/>
                </a:path>
              </a:pathLst>
            </a:custGeom>
            <a:solidFill>
              <a:srgbClr val="F0BB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4" name="Freeform 202"/>
            <p:cNvSpPr>
              <a:spLocks/>
            </p:cNvSpPr>
            <p:nvPr/>
          </p:nvSpPr>
          <p:spPr bwMode="auto">
            <a:xfrm>
              <a:off x="5237163" y="5903913"/>
              <a:ext cx="82550" cy="100013"/>
            </a:xfrm>
            <a:custGeom>
              <a:avLst/>
              <a:gdLst>
                <a:gd name="T0" fmla="*/ 180 w 805"/>
                <a:gd name="T1" fmla="*/ 759 h 991"/>
                <a:gd name="T2" fmla="*/ 238 w 805"/>
                <a:gd name="T3" fmla="*/ 815 h 991"/>
                <a:gd name="T4" fmla="*/ 318 w 805"/>
                <a:gd name="T5" fmla="*/ 846 h 991"/>
                <a:gd name="T6" fmla="*/ 411 w 805"/>
                <a:gd name="T7" fmla="*/ 855 h 991"/>
                <a:gd name="T8" fmla="*/ 488 w 805"/>
                <a:gd name="T9" fmla="*/ 849 h 991"/>
                <a:gd name="T10" fmla="*/ 562 w 805"/>
                <a:gd name="T11" fmla="*/ 829 h 991"/>
                <a:gd name="T12" fmla="*/ 618 w 805"/>
                <a:gd name="T13" fmla="*/ 786 h 991"/>
                <a:gd name="T14" fmla="*/ 640 w 805"/>
                <a:gd name="T15" fmla="*/ 714 h 991"/>
                <a:gd name="T16" fmla="*/ 595 w 805"/>
                <a:gd name="T17" fmla="*/ 622 h 991"/>
                <a:gd name="T18" fmla="*/ 480 w 805"/>
                <a:gd name="T19" fmla="*/ 571 h 991"/>
                <a:gd name="T20" fmla="*/ 330 w 805"/>
                <a:gd name="T21" fmla="*/ 537 h 991"/>
                <a:gd name="T22" fmla="*/ 181 w 805"/>
                <a:gd name="T23" fmla="*/ 493 h 991"/>
                <a:gd name="T24" fmla="*/ 66 w 805"/>
                <a:gd name="T25" fmla="*/ 413 h 991"/>
                <a:gd name="T26" fmla="*/ 20 w 805"/>
                <a:gd name="T27" fmla="*/ 270 h 991"/>
                <a:gd name="T28" fmla="*/ 52 w 805"/>
                <a:gd name="T29" fmla="*/ 147 h 991"/>
                <a:gd name="T30" fmla="*/ 135 w 805"/>
                <a:gd name="T31" fmla="*/ 63 h 991"/>
                <a:gd name="T32" fmla="*/ 249 w 805"/>
                <a:gd name="T33" fmla="*/ 16 h 991"/>
                <a:gd name="T34" fmla="*/ 374 w 805"/>
                <a:gd name="T35" fmla="*/ 0 h 991"/>
                <a:gd name="T36" fmla="*/ 523 w 805"/>
                <a:gd name="T37" fmla="*/ 14 h 991"/>
                <a:gd name="T38" fmla="*/ 643 w 805"/>
                <a:gd name="T39" fmla="*/ 61 h 991"/>
                <a:gd name="T40" fmla="*/ 727 w 805"/>
                <a:gd name="T41" fmla="*/ 153 h 991"/>
                <a:gd name="T42" fmla="*/ 763 w 805"/>
                <a:gd name="T43" fmla="*/ 297 h 991"/>
                <a:gd name="T44" fmla="*/ 607 w 805"/>
                <a:gd name="T45" fmla="*/ 297 h 991"/>
                <a:gd name="T46" fmla="*/ 583 w 805"/>
                <a:gd name="T47" fmla="*/ 221 h 991"/>
                <a:gd name="T48" fmla="*/ 532 w 805"/>
                <a:gd name="T49" fmla="*/ 172 h 991"/>
                <a:gd name="T50" fmla="*/ 463 w 805"/>
                <a:gd name="T51" fmla="*/ 146 h 991"/>
                <a:gd name="T52" fmla="*/ 387 w 805"/>
                <a:gd name="T53" fmla="*/ 138 h 991"/>
                <a:gd name="T54" fmla="*/ 317 w 805"/>
                <a:gd name="T55" fmla="*/ 143 h 991"/>
                <a:gd name="T56" fmla="*/ 251 w 805"/>
                <a:gd name="T57" fmla="*/ 162 h 991"/>
                <a:gd name="T58" fmla="*/ 204 w 805"/>
                <a:gd name="T59" fmla="*/ 199 h 991"/>
                <a:gd name="T60" fmla="*/ 185 w 805"/>
                <a:gd name="T61" fmla="*/ 259 h 991"/>
                <a:gd name="T62" fmla="*/ 214 w 805"/>
                <a:gd name="T63" fmla="*/ 326 h 991"/>
                <a:gd name="T64" fmla="*/ 286 w 805"/>
                <a:gd name="T65" fmla="*/ 370 h 991"/>
                <a:gd name="T66" fmla="*/ 385 w 805"/>
                <a:gd name="T67" fmla="*/ 399 h 991"/>
                <a:gd name="T68" fmla="*/ 495 w 805"/>
                <a:gd name="T69" fmla="*/ 424 h 991"/>
                <a:gd name="T70" fmla="*/ 610 w 805"/>
                <a:gd name="T71" fmla="*/ 455 h 991"/>
                <a:gd name="T72" fmla="*/ 709 w 805"/>
                <a:gd name="T73" fmla="*/ 504 h 991"/>
                <a:gd name="T74" fmla="*/ 779 w 805"/>
                <a:gd name="T75" fmla="*/ 580 h 991"/>
                <a:gd name="T76" fmla="*/ 805 w 805"/>
                <a:gd name="T77" fmla="*/ 693 h 991"/>
                <a:gd name="T78" fmla="*/ 770 w 805"/>
                <a:gd name="T79" fmla="*/ 837 h 991"/>
                <a:gd name="T80" fmla="*/ 676 w 805"/>
                <a:gd name="T81" fmla="*/ 928 h 991"/>
                <a:gd name="T82" fmla="*/ 546 w 805"/>
                <a:gd name="T83" fmla="*/ 977 h 991"/>
                <a:gd name="T84" fmla="*/ 402 w 805"/>
                <a:gd name="T85" fmla="*/ 991 h 991"/>
                <a:gd name="T86" fmla="*/ 251 w 805"/>
                <a:gd name="T87" fmla="*/ 974 h 991"/>
                <a:gd name="T88" fmla="*/ 125 w 805"/>
                <a:gd name="T89" fmla="*/ 920 h 991"/>
                <a:gd name="T90" fmla="*/ 37 w 805"/>
                <a:gd name="T91" fmla="*/ 821 h 991"/>
                <a:gd name="T92" fmla="*/ 0 w 805"/>
                <a:gd name="T93" fmla="*/ 671 h 991"/>
                <a:gd name="T94" fmla="*/ 156 w 805"/>
                <a:gd name="T95" fmla="*/ 671 h 991"/>
                <a:gd name="T96" fmla="*/ 180 w 805"/>
                <a:gd name="T97" fmla="*/ 759 h 9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805" h="991">
                  <a:moveTo>
                    <a:pt x="180" y="759"/>
                  </a:moveTo>
                  <a:cubicBezTo>
                    <a:pt x="195" y="782"/>
                    <a:pt x="214" y="801"/>
                    <a:pt x="238" y="815"/>
                  </a:cubicBezTo>
                  <a:cubicBezTo>
                    <a:pt x="262" y="830"/>
                    <a:pt x="288" y="840"/>
                    <a:pt x="318" y="846"/>
                  </a:cubicBezTo>
                  <a:cubicBezTo>
                    <a:pt x="348" y="852"/>
                    <a:pt x="379" y="855"/>
                    <a:pt x="411" y="855"/>
                  </a:cubicBezTo>
                  <a:cubicBezTo>
                    <a:pt x="436" y="855"/>
                    <a:pt x="461" y="853"/>
                    <a:pt x="488" y="849"/>
                  </a:cubicBezTo>
                  <a:cubicBezTo>
                    <a:pt x="515" y="846"/>
                    <a:pt x="540" y="839"/>
                    <a:pt x="562" y="829"/>
                  </a:cubicBezTo>
                  <a:cubicBezTo>
                    <a:pt x="585" y="819"/>
                    <a:pt x="604" y="805"/>
                    <a:pt x="618" y="786"/>
                  </a:cubicBezTo>
                  <a:cubicBezTo>
                    <a:pt x="633" y="767"/>
                    <a:pt x="640" y="743"/>
                    <a:pt x="640" y="714"/>
                  </a:cubicBezTo>
                  <a:cubicBezTo>
                    <a:pt x="640" y="673"/>
                    <a:pt x="625" y="643"/>
                    <a:pt x="595" y="622"/>
                  </a:cubicBezTo>
                  <a:cubicBezTo>
                    <a:pt x="564" y="601"/>
                    <a:pt x="526" y="584"/>
                    <a:pt x="480" y="571"/>
                  </a:cubicBezTo>
                  <a:cubicBezTo>
                    <a:pt x="434" y="559"/>
                    <a:pt x="384" y="547"/>
                    <a:pt x="330" y="537"/>
                  </a:cubicBezTo>
                  <a:cubicBezTo>
                    <a:pt x="277" y="526"/>
                    <a:pt x="227" y="512"/>
                    <a:pt x="181" y="493"/>
                  </a:cubicBezTo>
                  <a:cubicBezTo>
                    <a:pt x="135" y="474"/>
                    <a:pt x="97" y="447"/>
                    <a:pt x="66" y="413"/>
                  </a:cubicBezTo>
                  <a:cubicBezTo>
                    <a:pt x="36" y="379"/>
                    <a:pt x="20" y="331"/>
                    <a:pt x="20" y="270"/>
                  </a:cubicBezTo>
                  <a:cubicBezTo>
                    <a:pt x="20" y="222"/>
                    <a:pt x="31" y="181"/>
                    <a:pt x="52" y="147"/>
                  </a:cubicBezTo>
                  <a:cubicBezTo>
                    <a:pt x="74" y="113"/>
                    <a:pt x="101" y="85"/>
                    <a:pt x="135" y="63"/>
                  </a:cubicBezTo>
                  <a:cubicBezTo>
                    <a:pt x="169" y="42"/>
                    <a:pt x="207" y="26"/>
                    <a:pt x="249" y="16"/>
                  </a:cubicBezTo>
                  <a:cubicBezTo>
                    <a:pt x="291" y="5"/>
                    <a:pt x="333" y="0"/>
                    <a:pt x="374" y="0"/>
                  </a:cubicBezTo>
                  <a:cubicBezTo>
                    <a:pt x="428" y="0"/>
                    <a:pt x="478" y="5"/>
                    <a:pt x="523" y="14"/>
                  </a:cubicBezTo>
                  <a:cubicBezTo>
                    <a:pt x="568" y="23"/>
                    <a:pt x="608" y="39"/>
                    <a:pt x="643" y="61"/>
                  </a:cubicBezTo>
                  <a:cubicBezTo>
                    <a:pt x="678" y="84"/>
                    <a:pt x="706" y="115"/>
                    <a:pt x="727" y="153"/>
                  </a:cubicBezTo>
                  <a:cubicBezTo>
                    <a:pt x="747" y="192"/>
                    <a:pt x="760" y="240"/>
                    <a:pt x="763" y="297"/>
                  </a:cubicBezTo>
                  <a:cubicBezTo>
                    <a:pt x="607" y="297"/>
                    <a:pt x="607" y="297"/>
                    <a:pt x="607" y="297"/>
                  </a:cubicBezTo>
                  <a:cubicBezTo>
                    <a:pt x="605" y="267"/>
                    <a:pt x="597" y="241"/>
                    <a:pt x="583" y="221"/>
                  </a:cubicBezTo>
                  <a:cubicBezTo>
                    <a:pt x="570" y="201"/>
                    <a:pt x="553" y="185"/>
                    <a:pt x="532" y="172"/>
                  </a:cubicBezTo>
                  <a:cubicBezTo>
                    <a:pt x="511" y="160"/>
                    <a:pt x="488" y="151"/>
                    <a:pt x="463" y="146"/>
                  </a:cubicBezTo>
                  <a:cubicBezTo>
                    <a:pt x="438" y="140"/>
                    <a:pt x="413" y="138"/>
                    <a:pt x="387" y="138"/>
                  </a:cubicBezTo>
                  <a:cubicBezTo>
                    <a:pt x="364" y="138"/>
                    <a:pt x="340" y="139"/>
                    <a:pt x="317" y="143"/>
                  </a:cubicBezTo>
                  <a:cubicBezTo>
                    <a:pt x="293" y="147"/>
                    <a:pt x="271" y="153"/>
                    <a:pt x="251" y="162"/>
                  </a:cubicBezTo>
                  <a:cubicBezTo>
                    <a:pt x="232" y="172"/>
                    <a:pt x="216" y="184"/>
                    <a:pt x="204" y="199"/>
                  </a:cubicBezTo>
                  <a:cubicBezTo>
                    <a:pt x="192" y="214"/>
                    <a:pt x="185" y="234"/>
                    <a:pt x="185" y="259"/>
                  </a:cubicBezTo>
                  <a:cubicBezTo>
                    <a:pt x="185" y="286"/>
                    <a:pt x="195" y="308"/>
                    <a:pt x="214" y="326"/>
                  </a:cubicBezTo>
                  <a:cubicBezTo>
                    <a:pt x="233" y="343"/>
                    <a:pt x="257" y="358"/>
                    <a:pt x="286" y="370"/>
                  </a:cubicBezTo>
                  <a:cubicBezTo>
                    <a:pt x="316" y="381"/>
                    <a:pt x="349" y="391"/>
                    <a:pt x="385" y="399"/>
                  </a:cubicBezTo>
                  <a:cubicBezTo>
                    <a:pt x="422" y="407"/>
                    <a:pt x="459" y="415"/>
                    <a:pt x="495" y="424"/>
                  </a:cubicBezTo>
                  <a:cubicBezTo>
                    <a:pt x="535" y="432"/>
                    <a:pt x="573" y="443"/>
                    <a:pt x="610" y="455"/>
                  </a:cubicBezTo>
                  <a:cubicBezTo>
                    <a:pt x="647" y="467"/>
                    <a:pt x="680" y="483"/>
                    <a:pt x="709" y="504"/>
                  </a:cubicBezTo>
                  <a:cubicBezTo>
                    <a:pt x="738" y="524"/>
                    <a:pt x="761" y="549"/>
                    <a:pt x="779" y="580"/>
                  </a:cubicBezTo>
                  <a:cubicBezTo>
                    <a:pt x="797" y="610"/>
                    <a:pt x="805" y="648"/>
                    <a:pt x="805" y="693"/>
                  </a:cubicBezTo>
                  <a:cubicBezTo>
                    <a:pt x="805" y="751"/>
                    <a:pt x="794" y="799"/>
                    <a:pt x="770" y="837"/>
                  </a:cubicBezTo>
                  <a:cubicBezTo>
                    <a:pt x="746" y="874"/>
                    <a:pt x="715" y="905"/>
                    <a:pt x="676" y="928"/>
                  </a:cubicBezTo>
                  <a:cubicBezTo>
                    <a:pt x="638" y="952"/>
                    <a:pt x="594" y="968"/>
                    <a:pt x="546" y="977"/>
                  </a:cubicBezTo>
                  <a:cubicBezTo>
                    <a:pt x="498" y="986"/>
                    <a:pt x="450" y="991"/>
                    <a:pt x="402" y="991"/>
                  </a:cubicBezTo>
                  <a:cubicBezTo>
                    <a:pt x="349" y="991"/>
                    <a:pt x="299" y="985"/>
                    <a:pt x="251" y="974"/>
                  </a:cubicBezTo>
                  <a:cubicBezTo>
                    <a:pt x="204" y="963"/>
                    <a:pt x="162" y="945"/>
                    <a:pt x="125" y="920"/>
                  </a:cubicBezTo>
                  <a:cubicBezTo>
                    <a:pt x="88" y="895"/>
                    <a:pt x="59" y="862"/>
                    <a:pt x="37" y="821"/>
                  </a:cubicBezTo>
                  <a:cubicBezTo>
                    <a:pt x="15" y="780"/>
                    <a:pt x="3" y="730"/>
                    <a:pt x="0" y="671"/>
                  </a:cubicBezTo>
                  <a:cubicBezTo>
                    <a:pt x="156" y="671"/>
                    <a:pt x="156" y="671"/>
                    <a:pt x="156" y="671"/>
                  </a:cubicBezTo>
                  <a:cubicBezTo>
                    <a:pt x="157" y="706"/>
                    <a:pt x="165" y="735"/>
                    <a:pt x="180" y="759"/>
                  </a:cubicBezTo>
                  <a:close/>
                </a:path>
              </a:pathLst>
            </a:custGeom>
            <a:solidFill>
              <a:srgbClr val="F0BB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5" name="Freeform 203"/>
            <p:cNvSpPr>
              <a:spLocks/>
            </p:cNvSpPr>
            <p:nvPr/>
          </p:nvSpPr>
          <p:spPr bwMode="auto">
            <a:xfrm>
              <a:off x="5335588" y="5870575"/>
              <a:ext cx="84138" cy="131763"/>
            </a:xfrm>
            <a:custGeom>
              <a:avLst/>
              <a:gdLst>
                <a:gd name="T0" fmla="*/ 10 w 53"/>
                <a:gd name="T1" fmla="*/ 0 h 83"/>
                <a:gd name="T2" fmla="*/ 10 w 53"/>
                <a:gd name="T3" fmla="*/ 49 h 83"/>
                <a:gd name="T4" fmla="*/ 38 w 53"/>
                <a:gd name="T5" fmla="*/ 22 h 83"/>
                <a:gd name="T6" fmla="*/ 51 w 53"/>
                <a:gd name="T7" fmla="*/ 22 h 83"/>
                <a:gd name="T8" fmla="*/ 27 w 53"/>
                <a:gd name="T9" fmla="*/ 44 h 83"/>
                <a:gd name="T10" fmla="*/ 53 w 53"/>
                <a:gd name="T11" fmla="*/ 83 h 83"/>
                <a:gd name="T12" fmla="*/ 40 w 53"/>
                <a:gd name="T13" fmla="*/ 83 h 83"/>
                <a:gd name="T14" fmla="*/ 20 w 53"/>
                <a:gd name="T15" fmla="*/ 51 h 83"/>
                <a:gd name="T16" fmla="*/ 10 w 53"/>
                <a:gd name="T17" fmla="*/ 60 h 83"/>
                <a:gd name="T18" fmla="*/ 10 w 53"/>
                <a:gd name="T19" fmla="*/ 83 h 83"/>
                <a:gd name="T20" fmla="*/ 0 w 53"/>
                <a:gd name="T21" fmla="*/ 83 h 83"/>
                <a:gd name="T22" fmla="*/ 0 w 53"/>
                <a:gd name="T23" fmla="*/ 0 h 83"/>
                <a:gd name="T24" fmla="*/ 10 w 53"/>
                <a:gd name="T25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3" h="83">
                  <a:moveTo>
                    <a:pt x="10" y="0"/>
                  </a:moveTo>
                  <a:lnTo>
                    <a:pt x="10" y="49"/>
                  </a:lnTo>
                  <a:lnTo>
                    <a:pt x="38" y="22"/>
                  </a:lnTo>
                  <a:lnTo>
                    <a:pt x="51" y="22"/>
                  </a:lnTo>
                  <a:lnTo>
                    <a:pt x="27" y="44"/>
                  </a:lnTo>
                  <a:lnTo>
                    <a:pt x="53" y="83"/>
                  </a:lnTo>
                  <a:lnTo>
                    <a:pt x="40" y="83"/>
                  </a:lnTo>
                  <a:lnTo>
                    <a:pt x="20" y="51"/>
                  </a:lnTo>
                  <a:lnTo>
                    <a:pt x="10" y="60"/>
                  </a:lnTo>
                  <a:lnTo>
                    <a:pt x="10" y="83"/>
                  </a:lnTo>
                  <a:lnTo>
                    <a:pt x="0" y="83"/>
                  </a:lnTo>
                  <a:lnTo>
                    <a:pt x="0" y="0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F0BB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6" name="Freeform 204"/>
            <p:cNvSpPr>
              <a:spLocks/>
            </p:cNvSpPr>
            <p:nvPr/>
          </p:nvSpPr>
          <p:spPr bwMode="auto">
            <a:xfrm>
              <a:off x="5472113" y="5870575"/>
              <a:ext cx="119063" cy="131763"/>
            </a:xfrm>
            <a:custGeom>
              <a:avLst/>
              <a:gdLst>
                <a:gd name="T0" fmla="*/ 43 w 75"/>
                <a:gd name="T1" fmla="*/ 83 h 83"/>
                <a:gd name="T2" fmla="*/ 32 w 75"/>
                <a:gd name="T3" fmla="*/ 83 h 83"/>
                <a:gd name="T4" fmla="*/ 32 w 75"/>
                <a:gd name="T5" fmla="*/ 49 h 83"/>
                <a:gd name="T6" fmla="*/ 0 w 75"/>
                <a:gd name="T7" fmla="*/ 0 h 83"/>
                <a:gd name="T8" fmla="*/ 13 w 75"/>
                <a:gd name="T9" fmla="*/ 0 h 83"/>
                <a:gd name="T10" fmla="*/ 38 w 75"/>
                <a:gd name="T11" fmla="*/ 39 h 83"/>
                <a:gd name="T12" fmla="*/ 62 w 75"/>
                <a:gd name="T13" fmla="*/ 0 h 83"/>
                <a:gd name="T14" fmla="*/ 75 w 75"/>
                <a:gd name="T15" fmla="*/ 0 h 83"/>
                <a:gd name="T16" fmla="*/ 43 w 75"/>
                <a:gd name="T17" fmla="*/ 49 h 83"/>
                <a:gd name="T18" fmla="*/ 43 w 75"/>
                <a:gd name="T19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5" h="83">
                  <a:moveTo>
                    <a:pt x="43" y="83"/>
                  </a:moveTo>
                  <a:lnTo>
                    <a:pt x="32" y="83"/>
                  </a:lnTo>
                  <a:lnTo>
                    <a:pt x="32" y="49"/>
                  </a:lnTo>
                  <a:lnTo>
                    <a:pt x="0" y="0"/>
                  </a:lnTo>
                  <a:lnTo>
                    <a:pt x="13" y="0"/>
                  </a:lnTo>
                  <a:lnTo>
                    <a:pt x="38" y="39"/>
                  </a:lnTo>
                  <a:lnTo>
                    <a:pt x="62" y="0"/>
                  </a:lnTo>
                  <a:lnTo>
                    <a:pt x="75" y="0"/>
                  </a:lnTo>
                  <a:lnTo>
                    <a:pt x="43" y="49"/>
                  </a:lnTo>
                  <a:lnTo>
                    <a:pt x="43" y="83"/>
                  </a:lnTo>
                  <a:close/>
                </a:path>
              </a:pathLst>
            </a:custGeom>
            <a:solidFill>
              <a:srgbClr val="F0BB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7" name="Freeform 206"/>
            <p:cNvSpPr>
              <a:spLocks noEditPoints="1"/>
            </p:cNvSpPr>
            <p:nvPr/>
          </p:nvSpPr>
          <p:spPr bwMode="auto">
            <a:xfrm>
              <a:off x="5599113" y="5903913"/>
              <a:ext cx="92075" cy="100013"/>
            </a:xfrm>
            <a:custGeom>
              <a:avLst/>
              <a:gdLst>
                <a:gd name="T0" fmla="*/ 29 w 921"/>
                <a:gd name="T1" fmla="*/ 302 h 991"/>
                <a:gd name="T2" fmla="*/ 117 w 921"/>
                <a:gd name="T3" fmla="*/ 144 h 991"/>
                <a:gd name="T4" fmla="*/ 262 w 921"/>
                <a:gd name="T5" fmla="*/ 39 h 991"/>
                <a:gd name="T6" fmla="*/ 461 w 921"/>
                <a:gd name="T7" fmla="*/ 0 h 991"/>
                <a:gd name="T8" fmla="*/ 660 w 921"/>
                <a:gd name="T9" fmla="*/ 39 h 991"/>
                <a:gd name="T10" fmla="*/ 804 w 921"/>
                <a:gd name="T11" fmla="*/ 144 h 991"/>
                <a:gd name="T12" fmla="*/ 892 w 921"/>
                <a:gd name="T13" fmla="*/ 302 h 991"/>
                <a:gd name="T14" fmla="*/ 921 w 921"/>
                <a:gd name="T15" fmla="*/ 497 h 991"/>
                <a:gd name="T16" fmla="*/ 892 w 921"/>
                <a:gd name="T17" fmla="*/ 692 h 991"/>
                <a:gd name="T18" fmla="*/ 804 w 921"/>
                <a:gd name="T19" fmla="*/ 848 h 991"/>
                <a:gd name="T20" fmla="*/ 660 w 921"/>
                <a:gd name="T21" fmla="*/ 953 h 991"/>
                <a:gd name="T22" fmla="*/ 461 w 921"/>
                <a:gd name="T23" fmla="*/ 991 h 991"/>
                <a:gd name="T24" fmla="*/ 262 w 921"/>
                <a:gd name="T25" fmla="*/ 953 h 991"/>
                <a:gd name="T26" fmla="*/ 117 w 921"/>
                <a:gd name="T27" fmla="*/ 848 h 991"/>
                <a:gd name="T28" fmla="*/ 29 w 921"/>
                <a:gd name="T29" fmla="*/ 692 h 991"/>
                <a:gd name="T30" fmla="*/ 0 w 921"/>
                <a:gd name="T31" fmla="*/ 497 h 991"/>
                <a:gd name="T32" fmla="*/ 29 w 921"/>
                <a:gd name="T33" fmla="*/ 302 h 991"/>
                <a:gd name="T34" fmla="*/ 188 w 921"/>
                <a:gd name="T35" fmla="*/ 650 h 991"/>
                <a:gd name="T36" fmla="*/ 251 w 921"/>
                <a:gd name="T37" fmla="*/ 762 h 991"/>
                <a:gd name="T38" fmla="*/ 346 w 921"/>
                <a:gd name="T39" fmla="*/ 831 h 991"/>
                <a:gd name="T40" fmla="*/ 461 w 921"/>
                <a:gd name="T41" fmla="*/ 855 h 991"/>
                <a:gd name="T42" fmla="*/ 575 w 921"/>
                <a:gd name="T43" fmla="*/ 831 h 991"/>
                <a:gd name="T44" fmla="*/ 670 w 921"/>
                <a:gd name="T45" fmla="*/ 762 h 991"/>
                <a:gd name="T46" fmla="*/ 733 w 921"/>
                <a:gd name="T47" fmla="*/ 650 h 991"/>
                <a:gd name="T48" fmla="*/ 756 w 921"/>
                <a:gd name="T49" fmla="*/ 497 h 991"/>
                <a:gd name="T50" fmla="*/ 733 w 921"/>
                <a:gd name="T51" fmla="*/ 344 h 991"/>
                <a:gd name="T52" fmla="*/ 670 w 921"/>
                <a:gd name="T53" fmla="*/ 231 h 991"/>
                <a:gd name="T54" fmla="*/ 575 w 921"/>
                <a:gd name="T55" fmla="*/ 161 h 991"/>
                <a:gd name="T56" fmla="*/ 461 w 921"/>
                <a:gd name="T57" fmla="*/ 138 h 991"/>
                <a:gd name="T58" fmla="*/ 346 w 921"/>
                <a:gd name="T59" fmla="*/ 161 h 991"/>
                <a:gd name="T60" fmla="*/ 251 w 921"/>
                <a:gd name="T61" fmla="*/ 231 h 991"/>
                <a:gd name="T62" fmla="*/ 188 w 921"/>
                <a:gd name="T63" fmla="*/ 344 h 991"/>
                <a:gd name="T64" fmla="*/ 165 w 921"/>
                <a:gd name="T65" fmla="*/ 497 h 991"/>
                <a:gd name="T66" fmla="*/ 188 w 921"/>
                <a:gd name="T67" fmla="*/ 650 h 9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21" h="991">
                  <a:moveTo>
                    <a:pt x="29" y="302"/>
                  </a:moveTo>
                  <a:cubicBezTo>
                    <a:pt x="49" y="241"/>
                    <a:pt x="78" y="189"/>
                    <a:pt x="117" y="144"/>
                  </a:cubicBezTo>
                  <a:cubicBezTo>
                    <a:pt x="157" y="99"/>
                    <a:pt x="205" y="64"/>
                    <a:pt x="262" y="39"/>
                  </a:cubicBezTo>
                  <a:cubicBezTo>
                    <a:pt x="320" y="13"/>
                    <a:pt x="386" y="0"/>
                    <a:pt x="461" y="0"/>
                  </a:cubicBezTo>
                  <a:cubicBezTo>
                    <a:pt x="536" y="0"/>
                    <a:pt x="603" y="13"/>
                    <a:pt x="660" y="39"/>
                  </a:cubicBezTo>
                  <a:cubicBezTo>
                    <a:pt x="716" y="64"/>
                    <a:pt x="764" y="99"/>
                    <a:pt x="804" y="144"/>
                  </a:cubicBezTo>
                  <a:cubicBezTo>
                    <a:pt x="843" y="189"/>
                    <a:pt x="872" y="241"/>
                    <a:pt x="892" y="302"/>
                  </a:cubicBezTo>
                  <a:cubicBezTo>
                    <a:pt x="911" y="362"/>
                    <a:pt x="921" y="427"/>
                    <a:pt x="921" y="497"/>
                  </a:cubicBezTo>
                  <a:cubicBezTo>
                    <a:pt x="921" y="567"/>
                    <a:pt x="911" y="632"/>
                    <a:pt x="892" y="692"/>
                  </a:cubicBezTo>
                  <a:cubicBezTo>
                    <a:pt x="872" y="752"/>
                    <a:pt x="843" y="804"/>
                    <a:pt x="804" y="848"/>
                  </a:cubicBezTo>
                  <a:cubicBezTo>
                    <a:pt x="764" y="893"/>
                    <a:pt x="716" y="928"/>
                    <a:pt x="660" y="953"/>
                  </a:cubicBezTo>
                  <a:cubicBezTo>
                    <a:pt x="603" y="978"/>
                    <a:pt x="536" y="991"/>
                    <a:pt x="461" y="991"/>
                  </a:cubicBezTo>
                  <a:cubicBezTo>
                    <a:pt x="386" y="991"/>
                    <a:pt x="320" y="978"/>
                    <a:pt x="262" y="953"/>
                  </a:cubicBezTo>
                  <a:cubicBezTo>
                    <a:pt x="205" y="928"/>
                    <a:pt x="157" y="893"/>
                    <a:pt x="117" y="848"/>
                  </a:cubicBezTo>
                  <a:cubicBezTo>
                    <a:pt x="78" y="804"/>
                    <a:pt x="49" y="752"/>
                    <a:pt x="29" y="692"/>
                  </a:cubicBezTo>
                  <a:cubicBezTo>
                    <a:pt x="10" y="632"/>
                    <a:pt x="0" y="567"/>
                    <a:pt x="0" y="497"/>
                  </a:cubicBezTo>
                  <a:cubicBezTo>
                    <a:pt x="0" y="427"/>
                    <a:pt x="10" y="362"/>
                    <a:pt x="29" y="302"/>
                  </a:cubicBezTo>
                  <a:close/>
                  <a:moveTo>
                    <a:pt x="188" y="650"/>
                  </a:moveTo>
                  <a:cubicBezTo>
                    <a:pt x="203" y="695"/>
                    <a:pt x="225" y="732"/>
                    <a:pt x="251" y="762"/>
                  </a:cubicBezTo>
                  <a:cubicBezTo>
                    <a:pt x="278" y="792"/>
                    <a:pt x="310" y="815"/>
                    <a:pt x="346" y="831"/>
                  </a:cubicBezTo>
                  <a:cubicBezTo>
                    <a:pt x="382" y="847"/>
                    <a:pt x="420" y="855"/>
                    <a:pt x="461" y="855"/>
                  </a:cubicBezTo>
                  <a:cubicBezTo>
                    <a:pt x="501" y="855"/>
                    <a:pt x="539" y="847"/>
                    <a:pt x="575" y="831"/>
                  </a:cubicBezTo>
                  <a:cubicBezTo>
                    <a:pt x="611" y="815"/>
                    <a:pt x="643" y="792"/>
                    <a:pt x="670" y="762"/>
                  </a:cubicBezTo>
                  <a:cubicBezTo>
                    <a:pt x="697" y="732"/>
                    <a:pt x="718" y="695"/>
                    <a:pt x="733" y="650"/>
                  </a:cubicBezTo>
                  <a:cubicBezTo>
                    <a:pt x="748" y="606"/>
                    <a:pt x="756" y="555"/>
                    <a:pt x="756" y="497"/>
                  </a:cubicBezTo>
                  <a:cubicBezTo>
                    <a:pt x="756" y="440"/>
                    <a:pt x="748" y="389"/>
                    <a:pt x="733" y="344"/>
                  </a:cubicBezTo>
                  <a:cubicBezTo>
                    <a:pt x="718" y="299"/>
                    <a:pt x="697" y="262"/>
                    <a:pt x="670" y="231"/>
                  </a:cubicBezTo>
                  <a:cubicBezTo>
                    <a:pt x="643" y="201"/>
                    <a:pt x="611" y="177"/>
                    <a:pt x="575" y="161"/>
                  </a:cubicBezTo>
                  <a:cubicBezTo>
                    <a:pt x="539" y="146"/>
                    <a:pt x="501" y="138"/>
                    <a:pt x="461" y="138"/>
                  </a:cubicBezTo>
                  <a:cubicBezTo>
                    <a:pt x="420" y="138"/>
                    <a:pt x="382" y="146"/>
                    <a:pt x="346" y="161"/>
                  </a:cubicBezTo>
                  <a:cubicBezTo>
                    <a:pt x="310" y="177"/>
                    <a:pt x="278" y="201"/>
                    <a:pt x="251" y="231"/>
                  </a:cubicBezTo>
                  <a:cubicBezTo>
                    <a:pt x="225" y="262"/>
                    <a:pt x="203" y="299"/>
                    <a:pt x="188" y="344"/>
                  </a:cubicBezTo>
                  <a:cubicBezTo>
                    <a:pt x="173" y="389"/>
                    <a:pt x="165" y="440"/>
                    <a:pt x="165" y="497"/>
                  </a:cubicBezTo>
                  <a:cubicBezTo>
                    <a:pt x="165" y="555"/>
                    <a:pt x="173" y="606"/>
                    <a:pt x="188" y="650"/>
                  </a:cubicBezTo>
                  <a:close/>
                </a:path>
              </a:pathLst>
            </a:custGeom>
            <a:solidFill>
              <a:srgbClr val="F0BB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8" name="Freeform 207"/>
            <p:cNvSpPr>
              <a:spLocks/>
            </p:cNvSpPr>
            <p:nvPr/>
          </p:nvSpPr>
          <p:spPr bwMode="auto">
            <a:xfrm>
              <a:off x="5710238" y="5905500"/>
              <a:ext cx="77788" cy="98425"/>
            </a:xfrm>
            <a:custGeom>
              <a:avLst/>
              <a:gdLst>
                <a:gd name="T0" fmla="*/ 639 w 786"/>
                <a:gd name="T1" fmla="*/ 948 h 969"/>
                <a:gd name="T2" fmla="*/ 639 w 786"/>
                <a:gd name="T3" fmla="*/ 798 h 969"/>
                <a:gd name="T4" fmla="*/ 635 w 786"/>
                <a:gd name="T5" fmla="*/ 798 h 969"/>
                <a:gd name="T6" fmla="*/ 509 w 786"/>
                <a:gd name="T7" fmla="*/ 927 h 969"/>
                <a:gd name="T8" fmla="*/ 327 w 786"/>
                <a:gd name="T9" fmla="*/ 969 h 969"/>
                <a:gd name="T10" fmla="*/ 171 w 786"/>
                <a:gd name="T11" fmla="*/ 944 h 969"/>
                <a:gd name="T12" fmla="*/ 70 w 786"/>
                <a:gd name="T13" fmla="*/ 873 h 969"/>
                <a:gd name="T14" fmla="*/ 16 w 786"/>
                <a:gd name="T15" fmla="*/ 764 h 969"/>
                <a:gd name="T16" fmla="*/ 0 w 786"/>
                <a:gd name="T17" fmla="*/ 624 h 969"/>
                <a:gd name="T18" fmla="*/ 0 w 786"/>
                <a:gd name="T19" fmla="*/ 0 h 969"/>
                <a:gd name="T20" fmla="*/ 156 w 786"/>
                <a:gd name="T21" fmla="*/ 0 h 969"/>
                <a:gd name="T22" fmla="*/ 156 w 786"/>
                <a:gd name="T23" fmla="*/ 642 h 969"/>
                <a:gd name="T24" fmla="*/ 208 w 786"/>
                <a:gd name="T25" fmla="*/ 782 h 969"/>
                <a:gd name="T26" fmla="*/ 349 w 786"/>
                <a:gd name="T27" fmla="*/ 833 h 969"/>
                <a:gd name="T28" fmla="*/ 473 w 786"/>
                <a:gd name="T29" fmla="*/ 811 h 969"/>
                <a:gd name="T30" fmla="*/ 560 w 786"/>
                <a:gd name="T31" fmla="*/ 748 h 969"/>
                <a:gd name="T32" fmla="*/ 612 w 786"/>
                <a:gd name="T33" fmla="*/ 654 h 969"/>
                <a:gd name="T34" fmla="*/ 630 w 786"/>
                <a:gd name="T35" fmla="*/ 536 h 969"/>
                <a:gd name="T36" fmla="*/ 630 w 786"/>
                <a:gd name="T37" fmla="*/ 0 h 969"/>
                <a:gd name="T38" fmla="*/ 786 w 786"/>
                <a:gd name="T39" fmla="*/ 0 h 969"/>
                <a:gd name="T40" fmla="*/ 786 w 786"/>
                <a:gd name="T41" fmla="*/ 948 h 969"/>
                <a:gd name="T42" fmla="*/ 639 w 786"/>
                <a:gd name="T43" fmla="*/ 948 h 9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786" h="969">
                  <a:moveTo>
                    <a:pt x="639" y="948"/>
                  </a:moveTo>
                  <a:cubicBezTo>
                    <a:pt x="639" y="798"/>
                    <a:pt x="639" y="798"/>
                    <a:pt x="639" y="798"/>
                  </a:cubicBezTo>
                  <a:cubicBezTo>
                    <a:pt x="635" y="798"/>
                    <a:pt x="635" y="798"/>
                    <a:pt x="635" y="798"/>
                  </a:cubicBezTo>
                  <a:cubicBezTo>
                    <a:pt x="602" y="857"/>
                    <a:pt x="560" y="900"/>
                    <a:pt x="509" y="927"/>
                  </a:cubicBezTo>
                  <a:cubicBezTo>
                    <a:pt x="457" y="955"/>
                    <a:pt x="397" y="969"/>
                    <a:pt x="327" y="969"/>
                  </a:cubicBezTo>
                  <a:cubicBezTo>
                    <a:pt x="265" y="969"/>
                    <a:pt x="213" y="960"/>
                    <a:pt x="171" y="944"/>
                  </a:cubicBezTo>
                  <a:cubicBezTo>
                    <a:pt x="129" y="927"/>
                    <a:pt x="96" y="904"/>
                    <a:pt x="70" y="873"/>
                  </a:cubicBezTo>
                  <a:cubicBezTo>
                    <a:pt x="44" y="843"/>
                    <a:pt x="26" y="806"/>
                    <a:pt x="16" y="764"/>
                  </a:cubicBezTo>
                  <a:cubicBezTo>
                    <a:pt x="6" y="722"/>
                    <a:pt x="0" y="675"/>
                    <a:pt x="0" y="62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56" y="0"/>
                    <a:pt x="156" y="0"/>
                    <a:pt x="156" y="0"/>
                  </a:cubicBezTo>
                  <a:cubicBezTo>
                    <a:pt x="156" y="642"/>
                    <a:pt x="156" y="642"/>
                    <a:pt x="156" y="642"/>
                  </a:cubicBezTo>
                  <a:cubicBezTo>
                    <a:pt x="156" y="701"/>
                    <a:pt x="173" y="747"/>
                    <a:pt x="208" y="782"/>
                  </a:cubicBezTo>
                  <a:cubicBezTo>
                    <a:pt x="242" y="816"/>
                    <a:pt x="289" y="833"/>
                    <a:pt x="349" y="833"/>
                  </a:cubicBezTo>
                  <a:cubicBezTo>
                    <a:pt x="397" y="833"/>
                    <a:pt x="438" y="826"/>
                    <a:pt x="473" y="811"/>
                  </a:cubicBezTo>
                  <a:cubicBezTo>
                    <a:pt x="508" y="796"/>
                    <a:pt x="537" y="775"/>
                    <a:pt x="560" y="748"/>
                  </a:cubicBezTo>
                  <a:cubicBezTo>
                    <a:pt x="583" y="722"/>
                    <a:pt x="601" y="690"/>
                    <a:pt x="612" y="654"/>
                  </a:cubicBezTo>
                  <a:cubicBezTo>
                    <a:pt x="624" y="618"/>
                    <a:pt x="630" y="579"/>
                    <a:pt x="630" y="536"/>
                  </a:cubicBezTo>
                  <a:cubicBezTo>
                    <a:pt x="630" y="0"/>
                    <a:pt x="630" y="0"/>
                    <a:pt x="630" y="0"/>
                  </a:cubicBezTo>
                  <a:cubicBezTo>
                    <a:pt x="786" y="0"/>
                    <a:pt x="786" y="0"/>
                    <a:pt x="786" y="0"/>
                  </a:cubicBezTo>
                  <a:cubicBezTo>
                    <a:pt x="786" y="948"/>
                    <a:pt x="786" y="948"/>
                    <a:pt x="786" y="948"/>
                  </a:cubicBezTo>
                  <a:lnTo>
                    <a:pt x="639" y="948"/>
                  </a:lnTo>
                  <a:close/>
                </a:path>
              </a:pathLst>
            </a:custGeom>
            <a:solidFill>
              <a:srgbClr val="F0BB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9" name="Freeform 208"/>
            <p:cNvSpPr>
              <a:spLocks/>
            </p:cNvSpPr>
            <p:nvPr/>
          </p:nvSpPr>
          <p:spPr bwMode="auto">
            <a:xfrm>
              <a:off x="5811838" y="5903913"/>
              <a:ext cx="50800" cy="98425"/>
            </a:xfrm>
            <a:custGeom>
              <a:avLst/>
              <a:gdLst>
                <a:gd name="T0" fmla="*/ 147 w 499"/>
                <a:gd name="T1" fmla="*/ 24 h 972"/>
                <a:gd name="T2" fmla="*/ 147 w 499"/>
                <a:gd name="T3" fmla="*/ 224 h 972"/>
                <a:gd name="T4" fmla="*/ 151 w 499"/>
                <a:gd name="T5" fmla="*/ 224 h 972"/>
                <a:gd name="T6" fmla="*/ 290 w 499"/>
                <a:gd name="T7" fmla="*/ 53 h 972"/>
                <a:gd name="T8" fmla="*/ 499 w 499"/>
                <a:gd name="T9" fmla="*/ 2 h 972"/>
                <a:gd name="T10" fmla="*/ 499 w 499"/>
                <a:gd name="T11" fmla="*/ 167 h 972"/>
                <a:gd name="T12" fmla="*/ 340 w 499"/>
                <a:gd name="T13" fmla="*/ 193 h 972"/>
                <a:gd name="T14" fmla="*/ 233 w 499"/>
                <a:gd name="T15" fmla="*/ 268 h 972"/>
                <a:gd name="T16" fmla="*/ 175 w 499"/>
                <a:gd name="T17" fmla="*/ 388 h 972"/>
                <a:gd name="T18" fmla="*/ 156 w 499"/>
                <a:gd name="T19" fmla="*/ 551 h 972"/>
                <a:gd name="T20" fmla="*/ 156 w 499"/>
                <a:gd name="T21" fmla="*/ 972 h 972"/>
                <a:gd name="T22" fmla="*/ 0 w 499"/>
                <a:gd name="T23" fmla="*/ 972 h 972"/>
                <a:gd name="T24" fmla="*/ 0 w 499"/>
                <a:gd name="T25" fmla="*/ 24 h 972"/>
                <a:gd name="T26" fmla="*/ 147 w 499"/>
                <a:gd name="T27" fmla="*/ 24 h 9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99" h="972">
                  <a:moveTo>
                    <a:pt x="147" y="24"/>
                  </a:moveTo>
                  <a:cubicBezTo>
                    <a:pt x="147" y="224"/>
                    <a:pt x="147" y="224"/>
                    <a:pt x="147" y="224"/>
                  </a:cubicBezTo>
                  <a:cubicBezTo>
                    <a:pt x="151" y="224"/>
                    <a:pt x="151" y="224"/>
                    <a:pt x="151" y="224"/>
                  </a:cubicBezTo>
                  <a:cubicBezTo>
                    <a:pt x="189" y="147"/>
                    <a:pt x="235" y="90"/>
                    <a:pt x="290" y="53"/>
                  </a:cubicBezTo>
                  <a:cubicBezTo>
                    <a:pt x="345" y="17"/>
                    <a:pt x="415" y="0"/>
                    <a:pt x="499" y="2"/>
                  </a:cubicBezTo>
                  <a:cubicBezTo>
                    <a:pt x="499" y="167"/>
                    <a:pt x="499" y="167"/>
                    <a:pt x="499" y="167"/>
                  </a:cubicBezTo>
                  <a:cubicBezTo>
                    <a:pt x="437" y="167"/>
                    <a:pt x="384" y="176"/>
                    <a:pt x="340" y="193"/>
                  </a:cubicBezTo>
                  <a:cubicBezTo>
                    <a:pt x="296" y="210"/>
                    <a:pt x="260" y="235"/>
                    <a:pt x="233" y="268"/>
                  </a:cubicBezTo>
                  <a:cubicBezTo>
                    <a:pt x="206" y="301"/>
                    <a:pt x="187" y="341"/>
                    <a:pt x="175" y="388"/>
                  </a:cubicBezTo>
                  <a:cubicBezTo>
                    <a:pt x="162" y="435"/>
                    <a:pt x="156" y="489"/>
                    <a:pt x="156" y="551"/>
                  </a:cubicBezTo>
                  <a:cubicBezTo>
                    <a:pt x="156" y="972"/>
                    <a:pt x="156" y="972"/>
                    <a:pt x="156" y="972"/>
                  </a:cubicBezTo>
                  <a:cubicBezTo>
                    <a:pt x="0" y="972"/>
                    <a:pt x="0" y="972"/>
                    <a:pt x="0" y="972"/>
                  </a:cubicBezTo>
                  <a:cubicBezTo>
                    <a:pt x="0" y="24"/>
                    <a:pt x="0" y="24"/>
                    <a:pt x="0" y="24"/>
                  </a:cubicBezTo>
                  <a:lnTo>
                    <a:pt x="147" y="24"/>
                  </a:lnTo>
                  <a:close/>
                </a:path>
              </a:pathLst>
            </a:custGeom>
            <a:solidFill>
              <a:srgbClr val="F0BB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0" name="Freeform 209"/>
            <p:cNvSpPr>
              <a:spLocks/>
            </p:cNvSpPr>
            <p:nvPr/>
          </p:nvSpPr>
          <p:spPr bwMode="auto">
            <a:xfrm>
              <a:off x="5918201" y="5867400"/>
              <a:ext cx="106363" cy="138113"/>
            </a:xfrm>
            <a:custGeom>
              <a:avLst/>
              <a:gdLst>
                <a:gd name="T0" fmla="*/ 731 w 1053"/>
                <a:gd name="T1" fmla="*/ 210 h 1371"/>
                <a:gd name="T2" fmla="*/ 508 w 1053"/>
                <a:gd name="T3" fmla="*/ 147 h 1371"/>
                <a:gd name="T4" fmla="*/ 400 w 1053"/>
                <a:gd name="T5" fmla="*/ 158 h 1371"/>
                <a:gd name="T6" fmla="*/ 305 w 1053"/>
                <a:gd name="T7" fmla="*/ 195 h 1371"/>
                <a:gd name="T8" fmla="*/ 239 w 1053"/>
                <a:gd name="T9" fmla="*/ 264 h 1371"/>
                <a:gd name="T10" fmla="*/ 215 w 1053"/>
                <a:gd name="T11" fmla="*/ 371 h 1371"/>
                <a:gd name="T12" fmla="*/ 250 w 1053"/>
                <a:gd name="T13" fmla="*/ 469 h 1371"/>
                <a:gd name="T14" fmla="*/ 346 w 1053"/>
                <a:gd name="T15" fmla="*/ 531 h 1371"/>
                <a:gd name="T16" fmla="*/ 481 w 1053"/>
                <a:gd name="T17" fmla="*/ 570 h 1371"/>
                <a:gd name="T18" fmla="*/ 634 w 1053"/>
                <a:gd name="T19" fmla="*/ 604 h 1371"/>
                <a:gd name="T20" fmla="*/ 787 w 1053"/>
                <a:gd name="T21" fmla="*/ 647 h 1371"/>
                <a:gd name="T22" fmla="*/ 922 w 1053"/>
                <a:gd name="T23" fmla="*/ 714 h 1371"/>
                <a:gd name="T24" fmla="*/ 1017 w 1053"/>
                <a:gd name="T25" fmla="*/ 820 h 1371"/>
                <a:gd name="T26" fmla="*/ 1053 w 1053"/>
                <a:gd name="T27" fmla="*/ 982 h 1371"/>
                <a:gd name="T28" fmla="*/ 1006 w 1053"/>
                <a:gd name="T29" fmla="*/ 1161 h 1371"/>
                <a:gd name="T30" fmla="*/ 886 w 1053"/>
                <a:gd name="T31" fmla="*/ 1282 h 1371"/>
                <a:gd name="T32" fmla="*/ 722 w 1053"/>
                <a:gd name="T33" fmla="*/ 1350 h 1371"/>
                <a:gd name="T34" fmla="*/ 541 w 1053"/>
                <a:gd name="T35" fmla="*/ 1371 h 1371"/>
                <a:gd name="T36" fmla="*/ 333 w 1053"/>
                <a:gd name="T37" fmla="*/ 1343 h 1371"/>
                <a:gd name="T38" fmla="*/ 160 w 1053"/>
                <a:gd name="T39" fmla="*/ 1260 h 1371"/>
                <a:gd name="T40" fmla="*/ 43 w 1053"/>
                <a:gd name="T41" fmla="*/ 1117 h 1371"/>
                <a:gd name="T42" fmla="*/ 0 w 1053"/>
                <a:gd name="T43" fmla="*/ 910 h 1371"/>
                <a:gd name="T44" fmla="*/ 165 w 1053"/>
                <a:gd name="T45" fmla="*/ 910 h 1371"/>
                <a:gd name="T46" fmla="*/ 197 w 1053"/>
                <a:gd name="T47" fmla="*/ 1053 h 1371"/>
                <a:gd name="T48" fmla="*/ 282 w 1053"/>
                <a:gd name="T49" fmla="*/ 1151 h 1371"/>
                <a:gd name="T50" fmla="*/ 404 w 1053"/>
                <a:gd name="T51" fmla="*/ 1208 h 1371"/>
                <a:gd name="T52" fmla="*/ 547 w 1053"/>
                <a:gd name="T53" fmla="*/ 1226 h 1371"/>
                <a:gd name="T54" fmla="*/ 665 w 1053"/>
                <a:gd name="T55" fmla="*/ 1215 h 1371"/>
                <a:gd name="T56" fmla="*/ 772 w 1053"/>
                <a:gd name="T57" fmla="*/ 1177 h 1371"/>
                <a:gd name="T58" fmla="*/ 849 w 1053"/>
                <a:gd name="T59" fmla="*/ 1105 h 1371"/>
                <a:gd name="T60" fmla="*/ 879 w 1053"/>
                <a:gd name="T61" fmla="*/ 987 h 1371"/>
                <a:gd name="T62" fmla="*/ 843 w 1053"/>
                <a:gd name="T63" fmla="*/ 877 h 1371"/>
                <a:gd name="T64" fmla="*/ 748 w 1053"/>
                <a:gd name="T65" fmla="*/ 809 h 1371"/>
                <a:gd name="T66" fmla="*/ 613 w 1053"/>
                <a:gd name="T67" fmla="*/ 765 h 1371"/>
                <a:gd name="T68" fmla="*/ 459 w 1053"/>
                <a:gd name="T69" fmla="*/ 731 h 1371"/>
                <a:gd name="T70" fmla="*/ 306 w 1053"/>
                <a:gd name="T71" fmla="*/ 691 h 1371"/>
                <a:gd name="T72" fmla="*/ 171 w 1053"/>
                <a:gd name="T73" fmla="*/ 631 h 1371"/>
                <a:gd name="T74" fmla="*/ 76 w 1053"/>
                <a:gd name="T75" fmla="*/ 533 h 1371"/>
                <a:gd name="T76" fmla="*/ 40 w 1053"/>
                <a:gd name="T77" fmla="*/ 384 h 1371"/>
                <a:gd name="T78" fmla="*/ 81 w 1053"/>
                <a:gd name="T79" fmla="*/ 212 h 1371"/>
                <a:gd name="T80" fmla="*/ 188 w 1053"/>
                <a:gd name="T81" fmla="*/ 93 h 1371"/>
                <a:gd name="T82" fmla="*/ 340 w 1053"/>
                <a:gd name="T83" fmla="*/ 23 h 1371"/>
                <a:gd name="T84" fmla="*/ 515 w 1053"/>
                <a:gd name="T85" fmla="*/ 0 h 1371"/>
                <a:gd name="T86" fmla="*/ 703 w 1053"/>
                <a:gd name="T87" fmla="*/ 24 h 1371"/>
                <a:gd name="T88" fmla="*/ 854 w 1053"/>
                <a:gd name="T89" fmla="*/ 99 h 1371"/>
                <a:gd name="T90" fmla="*/ 957 w 1053"/>
                <a:gd name="T91" fmla="*/ 229 h 1371"/>
                <a:gd name="T92" fmla="*/ 998 w 1053"/>
                <a:gd name="T93" fmla="*/ 415 h 1371"/>
                <a:gd name="T94" fmla="*/ 833 w 1053"/>
                <a:gd name="T95" fmla="*/ 415 h 1371"/>
                <a:gd name="T96" fmla="*/ 731 w 1053"/>
                <a:gd name="T97" fmla="*/ 210 h 1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053" h="1371">
                  <a:moveTo>
                    <a:pt x="731" y="210"/>
                  </a:moveTo>
                  <a:cubicBezTo>
                    <a:pt x="673" y="168"/>
                    <a:pt x="599" y="147"/>
                    <a:pt x="508" y="147"/>
                  </a:cubicBezTo>
                  <a:cubicBezTo>
                    <a:pt x="471" y="147"/>
                    <a:pt x="435" y="151"/>
                    <a:pt x="400" y="158"/>
                  </a:cubicBezTo>
                  <a:cubicBezTo>
                    <a:pt x="364" y="166"/>
                    <a:pt x="333" y="178"/>
                    <a:pt x="305" y="195"/>
                  </a:cubicBezTo>
                  <a:cubicBezTo>
                    <a:pt x="278" y="212"/>
                    <a:pt x="256" y="235"/>
                    <a:pt x="239" y="264"/>
                  </a:cubicBezTo>
                  <a:cubicBezTo>
                    <a:pt x="223" y="292"/>
                    <a:pt x="215" y="328"/>
                    <a:pt x="215" y="371"/>
                  </a:cubicBezTo>
                  <a:cubicBezTo>
                    <a:pt x="215" y="411"/>
                    <a:pt x="227" y="444"/>
                    <a:pt x="250" y="469"/>
                  </a:cubicBezTo>
                  <a:cubicBezTo>
                    <a:pt x="274" y="494"/>
                    <a:pt x="306" y="515"/>
                    <a:pt x="346" y="531"/>
                  </a:cubicBezTo>
                  <a:cubicBezTo>
                    <a:pt x="385" y="547"/>
                    <a:pt x="430" y="560"/>
                    <a:pt x="481" y="570"/>
                  </a:cubicBezTo>
                  <a:cubicBezTo>
                    <a:pt x="531" y="580"/>
                    <a:pt x="582" y="592"/>
                    <a:pt x="634" y="604"/>
                  </a:cubicBezTo>
                  <a:cubicBezTo>
                    <a:pt x="686" y="616"/>
                    <a:pt x="737" y="631"/>
                    <a:pt x="787" y="647"/>
                  </a:cubicBezTo>
                  <a:cubicBezTo>
                    <a:pt x="837" y="664"/>
                    <a:pt x="882" y="686"/>
                    <a:pt x="922" y="714"/>
                  </a:cubicBezTo>
                  <a:cubicBezTo>
                    <a:pt x="962" y="742"/>
                    <a:pt x="993" y="778"/>
                    <a:pt x="1017" y="820"/>
                  </a:cubicBezTo>
                  <a:cubicBezTo>
                    <a:pt x="1041" y="863"/>
                    <a:pt x="1053" y="917"/>
                    <a:pt x="1053" y="982"/>
                  </a:cubicBezTo>
                  <a:cubicBezTo>
                    <a:pt x="1053" y="1052"/>
                    <a:pt x="1037" y="1111"/>
                    <a:pt x="1006" y="1161"/>
                  </a:cubicBezTo>
                  <a:cubicBezTo>
                    <a:pt x="975" y="1210"/>
                    <a:pt x="935" y="1251"/>
                    <a:pt x="886" y="1282"/>
                  </a:cubicBezTo>
                  <a:cubicBezTo>
                    <a:pt x="837" y="1313"/>
                    <a:pt x="782" y="1336"/>
                    <a:pt x="722" y="1350"/>
                  </a:cubicBezTo>
                  <a:cubicBezTo>
                    <a:pt x="661" y="1364"/>
                    <a:pt x="601" y="1371"/>
                    <a:pt x="541" y="1371"/>
                  </a:cubicBezTo>
                  <a:cubicBezTo>
                    <a:pt x="468" y="1371"/>
                    <a:pt x="398" y="1362"/>
                    <a:pt x="333" y="1343"/>
                  </a:cubicBezTo>
                  <a:cubicBezTo>
                    <a:pt x="267" y="1325"/>
                    <a:pt x="210" y="1297"/>
                    <a:pt x="160" y="1260"/>
                  </a:cubicBezTo>
                  <a:cubicBezTo>
                    <a:pt x="111" y="1223"/>
                    <a:pt x="72" y="1175"/>
                    <a:pt x="43" y="1117"/>
                  </a:cubicBezTo>
                  <a:cubicBezTo>
                    <a:pt x="14" y="1059"/>
                    <a:pt x="0" y="990"/>
                    <a:pt x="0" y="910"/>
                  </a:cubicBezTo>
                  <a:cubicBezTo>
                    <a:pt x="165" y="910"/>
                    <a:pt x="165" y="910"/>
                    <a:pt x="165" y="910"/>
                  </a:cubicBezTo>
                  <a:cubicBezTo>
                    <a:pt x="165" y="965"/>
                    <a:pt x="176" y="1013"/>
                    <a:pt x="197" y="1053"/>
                  </a:cubicBezTo>
                  <a:cubicBezTo>
                    <a:pt x="219" y="1092"/>
                    <a:pt x="247" y="1125"/>
                    <a:pt x="282" y="1151"/>
                  </a:cubicBezTo>
                  <a:cubicBezTo>
                    <a:pt x="316" y="1176"/>
                    <a:pt x="357" y="1195"/>
                    <a:pt x="404" y="1208"/>
                  </a:cubicBezTo>
                  <a:cubicBezTo>
                    <a:pt x="450" y="1220"/>
                    <a:pt x="498" y="1226"/>
                    <a:pt x="547" y="1226"/>
                  </a:cubicBezTo>
                  <a:cubicBezTo>
                    <a:pt x="586" y="1226"/>
                    <a:pt x="625" y="1222"/>
                    <a:pt x="665" y="1215"/>
                  </a:cubicBezTo>
                  <a:cubicBezTo>
                    <a:pt x="705" y="1208"/>
                    <a:pt x="740" y="1195"/>
                    <a:pt x="772" y="1177"/>
                  </a:cubicBezTo>
                  <a:cubicBezTo>
                    <a:pt x="804" y="1160"/>
                    <a:pt x="830" y="1135"/>
                    <a:pt x="849" y="1105"/>
                  </a:cubicBezTo>
                  <a:cubicBezTo>
                    <a:pt x="869" y="1074"/>
                    <a:pt x="879" y="1035"/>
                    <a:pt x="879" y="987"/>
                  </a:cubicBezTo>
                  <a:cubicBezTo>
                    <a:pt x="879" y="942"/>
                    <a:pt x="867" y="905"/>
                    <a:pt x="843" y="877"/>
                  </a:cubicBezTo>
                  <a:cubicBezTo>
                    <a:pt x="819" y="849"/>
                    <a:pt x="787" y="826"/>
                    <a:pt x="748" y="809"/>
                  </a:cubicBezTo>
                  <a:cubicBezTo>
                    <a:pt x="708" y="791"/>
                    <a:pt x="663" y="776"/>
                    <a:pt x="613" y="765"/>
                  </a:cubicBezTo>
                  <a:cubicBezTo>
                    <a:pt x="563" y="754"/>
                    <a:pt x="511" y="743"/>
                    <a:pt x="459" y="731"/>
                  </a:cubicBezTo>
                  <a:cubicBezTo>
                    <a:pt x="407" y="720"/>
                    <a:pt x="356" y="706"/>
                    <a:pt x="306" y="691"/>
                  </a:cubicBezTo>
                  <a:cubicBezTo>
                    <a:pt x="256" y="676"/>
                    <a:pt x="211" y="656"/>
                    <a:pt x="171" y="631"/>
                  </a:cubicBezTo>
                  <a:cubicBezTo>
                    <a:pt x="132" y="606"/>
                    <a:pt x="100" y="573"/>
                    <a:pt x="76" y="533"/>
                  </a:cubicBezTo>
                  <a:cubicBezTo>
                    <a:pt x="52" y="494"/>
                    <a:pt x="40" y="444"/>
                    <a:pt x="40" y="384"/>
                  </a:cubicBezTo>
                  <a:cubicBezTo>
                    <a:pt x="40" y="318"/>
                    <a:pt x="54" y="261"/>
                    <a:pt x="81" y="212"/>
                  </a:cubicBezTo>
                  <a:cubicBezTo>
                    <a:pt x="108" y="164"/>
                    <a:pt x="143" y="124"/>
                    <a:pt x="188" y="93"/>
                  </a:cubicBezTo>
                  <a:cubicBezTo>
                    <a:pt x="233" y="62"/>
                    <a:pt x="283" y="39"/>
                    <a:pt x="340" y="23"/>
                  </a:cubicBezTo>
                  <a:cubicBezTo>
                    <a:pt x="397" y="8"/>
                    <a:pt x="456" y="0"/>
                    <a:pt x="515" y="0"/>
                  </a:cubicBezTo>
                  <a:cubicBezTo>
                    <a:pt x="583" y="0"/>
                    <a:pt x="645" y="8"/>
                    <a:pt x="703" y="24"/>
                  </a:cubicBezTo>
                  <a:cubicBezTo>
                    <a:pt x="760" y="40"/>
                    <a:pt x="810" y="65"/>
                    <a:pt x="854" y="99"/>
                  </a:cubicBezTo>
                  <a:cubicBezTo>
                    <a:pt x="897" y="134"/>
                    <a:pt x="932" y="177"/>
                    <a:pt x="957" y="229"/>
                  </a:cubicBezTo>
                  <a:cubicBezTo>
                    <a:pt x="982" y="281"/>
                    <a:pt x="995" y="343"/>
                    <a:pt x="998" y="415"/>
                  </a:cubicBezTo>
                  <a:cubicBezTo>
                    <a:pt x="833" y="415"/>
                    <a:pt x="833" y="415"/>
                    <a:pt x="833" y="415"/>
                  </a:cubicBezTo>
                  <a:cubicBezTo>
                    <a:pt x="823" y="321"/>
                    <a:pt x="789" y="253"/>
                    <a:pt x="731" y="210"/>
                  </a:cubicBezTo>
                  <a:close/>
                </a:path>
              </a:pathLst>
            </a:custGeom>
            <a:solidFill>
              <a:srgbClr val="F0BB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1" name="Freeform 210"/>
            <p:cNvSpPr>
              <a:spLocks noEditPoints="1"/>
            </p:cNvSpPr>
            <p:nvPr/>
          </p:nvSpPr>
          <p:spPr bwMode="auto">
            <a:xfrm>
              <a:off x="6038851" y="5903913"/>
              <a:ext cx="93663" cy="100013"/>
            </a:xfrm>
            <a:custGeom>
              <a:avLst/>
              <a:gdLst>
                <a:gd name="T0" fmla="*/ 29 w 921"/>
                <a:gd name="T1" fmla="*/ 302 h 991"/>
                <a:gd name="T2" fmla="*/ 117 w 921"/>
                <a:gd name="T3" fmla="*/ 144 h 991"/>
                <a:gd name="T4" fmla="*/ 262 w 921"/>
                <a:gd name="T5" fmla="*/ 39 h 991"/>
                <a:gd name="T6" fmla="*/ 461 w 921"/>
                <a:gd name="T7" fmla="*/ 0 h 991"/>
                <a:gd name="T8" fmla="*/ 660 w 921"/>
                <a:gd name="T9" fmla="*/ 39 h 991"/>
                <a:gd name="T10" fmla="*/ 804 w 921"/>
                <a:gd name="T11" fmla="*/ 144 h 991"/>
                <a:gd name="T12" fmla="*/ 892 w 921"/>
                <a:gd name="T13" fmla="*/ 302 h 991"/>
                <a:gd name="T14" fmla="*/ 921 w 921"/>
                <a:gd name="T15" fmla="*/ 497 h 991"/>
                <a:gd name="T16" fmla="*/ 892 w 921"/>
                <a:gd name="T17" fmla="*/ 692 h 991"/>
                <a:gd name="T18" fmla="*/ 804 w 921"/>
                <a:gd name="T19" fmla="*/ 848 h 991"/>
                <a:gd name="T20" fmla="*/ 660 w 921"/>
                <a:gd name="T21" fmla="*/ 953 h 991"/>
                <a:gd name="T22" fmla="*/ 461 w 921"/>
                <a:gd name="T23" fmla="*/ 991 h 991"/>
                <a:gd name="T24" fmla="*/ 262 w 921"/>
                <a:gd name="T25" fmla="*/ 953 h 991"/>
                <a:gd name="T26" fmla="*/ 117 w 921"/>
                <a:gd name="T27" fmla="*/ 848 h 991"/>
                <a:gd name="T28" fmla="*/ 29 w 921"/>
                <a:gd name="T29" fmla="*/ 692 h 991"/>
                <a:gd name="T30" fmla="*/ 0 w 921"/>
                <a:gd name="T31" fmla="*/ 497 h 991"/>
                <a:gd name="T32" fmla="*/ 29 w 921"/>
                <a:gd name="T33" fmla="*/ 302 h 991"/>
                <a:gd name="T34" fmla="*/ 188 w 921"/>
                <a:gd name="T35" fmla="*/ 650 h 991"/>
                <a:gd name="T36" fmla="*/ 251 w 921"/>
                <a:gd name="T37" fmla="*/ 762 h 991"/>
                <a:gd name="T38" fmla="*/ 346 w 921"/>
                <a:gd name="T39" fmla="*/ 831 h 991"/>
                <a:gd name="T40" fmla="*/ 461 w 921"/>
                <a:gd name="T41" fmla="*/ 855 h 991"/>
                <a:gd name="T42" fmla="*/ 575 w 921"/>
                <a:gd name="T43" fmla="*/ 831 h 991"/>
                <a:gd name="T44" fmla="*/ 670 w 921"/>
                <a:gd name="T45" fmla="*/ 762 h 991"/>
                <a:gd name="T46" fmla="*/ 733 w 921"/>
                <a:gd name="T47" fmla="*/ 650 h 991"/>
                <a:gd name="T48" fmla="*/ 756 w 921"/>
                <a:gd name="T49" fmla="*/ 497 h 991"/>
                <a:gd name="T50" fmla="*/ 733 w 921"/>
                <a:gd name="T51" fmla="*/ 344 h 991"/>
                <a:gd name="T52" fmla="*/ 670 w 921"/>
                <a:gd name="T53" fmla="*/ 231 h 991"/>
                <a:gd name="T54" fmla="*/ 575 w 921"/>
                <a:gd name="T55" fmla="*/ 161 h 991"/>
                <a:gd name="T56" fmla="*/ 461 w 921"/>
                <a:gd name="T57" fmla="*/ 138 h 991"/>
                <a:gd name="T58" fmla="*/ 346 w 921"/>
                <a:gd name="T59" fmla="*/ 161 h 991"/>
                <a:gd name="T60" fmla="*/ 251 w 921"/>
                <a:gd name="T61" fmla="*/ 231 h 991"/>
                <a:gd name="T62" fmla="*/ 188 w 921"/>
                <a:gd name="T63" fmla="*/ 344 h 991"/>
                <a:gd name="T64" fmla="*/ 165 w 921"/>
                <a:gd name="T65" fmla="*/ 497 h 991"/>
                <a:gd name="T66" fmla="*/ 188 w 921"/>
                <a:gd name="T67" fmla="*/ 650 h 9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21" h="991">
                  <a:moveTo>
                    <a:pt x="29" y="302"/>
                  </a:moveTo>
                  <a:cubicBezTo>
                    <a:pt x="49" y="241"/>
                    <a:pt x="78" y="189"/>
                    <a:pt x="117" y="144"/>
                  </a:cubicBezTo>
                  <a:cubicBezTo>
                    <a:pt x="157" y="99"/>
                    <a:pt x="205" y="64"/>
                    <a:pt x="262" y="39"/>
                  </a:cubicBezTo>
                  <a:cubicBezTo>
                    <a:pt x="320" y="13"/>
                    <a:pt x="386" y="0"/>
                    <a:pt x="461" y="0"/>
                  </a:cubicBezTo>
                  <a:cubicBezTo>
                    <a:pt x="536" y="0"/>
                    <a:pt x="603" y="13"/>
                    <a:pt x="660" y="39"/>
                  </a:cubicBezTo>
                  <a:cubicBezTo>
                    <a:pt x="716" y="64"/>
                    <a:pt x="764" y="99"/>
                    <a:pt x="804" y="144"/>
                  </a:cubicBezTo>
                  <a:cubicBezTo>
                    <a:pt x="843" y="189"/>
                    <a:pt x="872" y="241"/>
                    <a:pt x="892" y="302"/>
                  </a:cubicBezTo>
                  <a:cubicBezTo>
                    <a:pt x="911" y="362"/>
                    <a:pt x="921" y="427"/>
                    <a:pt x="921" y="497"/>
                  </a:cubicBezTo>
                  <a:cubicBezTo>
                    <a:pt x="921" y="567"/>
                    <a:pt x="911" y="632"/>
                    <a:pt x="892" y="692"/>
                  </a:cubicBezTo>
                  <a:cubicBezTo>
                    <a:pt x="872" y="752"/>
                    <a:pt x="843" y="804"/>
                    <a:pt x="804" y="848"/>
                  </a:cubicBezTo>
                  <a:cubicBezTo>
                    <a:pt x="764" y="893"/>
                    <a:pt x="716" y="928"/>
                    <a:pt x="660" y="953"/>
                  </a:cubicBezTo>
                  <a:cubicBezTo>
                    <a:pt x="603" y="978"/>
                    <a:pt x="536" y="991"/>
                    <a:pt x="461" y="991"/>
                  </a:cubicBezTo>
                  <a:cubicBezTo>
                    <a:pt x="386" y="991"/>
                    <a:pt x="320" y="978"/>
                    <a:pt x="262" y="953"/>
                  </a:cubicBezTo>
                  <a:cubicBezTo>
                    <a:pt x="205" y="928"/>
                    <a:pt x="157" y="893"/>
                    <a:pt x="117" y="848"/>
                  </a:cubicBezTo>
                  <a:cubicBezTo>
                    <a:pt x="78" y="804"/>
                    <a:pt x="49" y="752"/>
                    <a:pt x="29" y="692"/>
                  </a:cubicBezTo>
                  <a:cubicBezTo>
                    <a:pt x="10" y="632"/>
                    <a:pt x="0" y="567"/>
                    <a:pt x="0" y="497"/>
                  </a:cubicBezTo>
                  <a:cubicBezTo>
                    <a:pt x="0" y="427"/>
                    <a:pt x="10" y="362"/>
                    <a:pt x="29" y="302"/>
                  </a:cubicBezTo>
                  <a:close/>
                  <a:moveTo>
                    <a:pt x="188" y="650"/>
                  </a:moveTo>
                  <a:cubicBezTo>
                    <a:pt x="203" y="695"/>
                    <a:pt x="224" y="732"/>
                    <a:pt x="251" y="762"/>
                  </a:cubicBezTo>
                  <a:cubicBezTo>
                    <a:pt x="278" y="792"/>
                    <a:pt x="310" y="815"/>
                    <a:pt x="346" y="831"/>
                  </a:cubicBezTo>
                  <a:cubicBezTo>
                    <a:pt x="382" y="847"/>
                    <a:pt x="420" y="855"/>
                    <a:pt x="461" y="855"/>
                  </a:cubicBezTo>
                  <a:cubicBezTo>
                    <a:pt x="501" y="855"/>
                    <a:pt x="539" y="847"/>
                    <a:pt x="575" y="831"/>
                  </a:cubicBezTo>
                  <a:cubicBezTo>
                    <a:pt x="611" y="815"/>
                    <a:pt x="643" y="792"/>
                    <a:pt x="670" y="762"/>
                  </a:cubicBezTo>
                  <a:cubicBezTo>
                    <a:pt x="697" y="732"/>
                    <a:pt x="718" y="695"/>
                    <a:pt x="733" y="650"/>
                  </a:cubicBezTo>
                  <a:cubicBezTo>
                    <a:pt x="748" y="606"/>
                    <a:pt x="756" y="555"/>
                    <a:pt x="756" y="497"/>
                  </a:cubicBezTo>
                  <a:cubicBezTo>
                    <a:pt x="756" y="440"/>
                    <a:pt x="748" y="389"/>
                    <a:pt x="733" y="344"/>
                  </a:cubicBezTo>
                  <a:cubicBezTo>
                    <a:pt x="718" y="299"/>
                    <a:pt x="697" y="262"/>
                    <a:pt x="670" y="231"/>
                  </a:cubicBezTo>
                  <a:cubicBezTo>
                    <a:pt x="643" y="201"/>
                    <a:pt x="611" y="177"/>
                    <a:pt x="575" y="161"/>
                  </a:cubicBezTo>
                  <a:cubicBezTo>
                    <a:pt x="539" y="146"/>
                    <a:pt x="501" y="138"/>
                    <a:pt x="461" y="138"/>
                  </a:cubicBezTo>
                  <a:cubicBezTo>
                    <a:pt x="420" y="138"/>
                    <a:pt x="382" y="146"/>
                    <a:pt x="346" y="161"/>
                  </a:cubicBezTo>
                  <a:cubicBezTo>
                    <a:pt x="310" y="177"/>
                    <a:pt x="278" y="201"/>
                    <a:pt x="251" y="231"/>
                  </a:cubicBezTo>
                  <a:cubicBezTo>
                    <a:pt x="224" y="262"/>
                    <a:pt x="203" y="299"/>
                    <a:pt x="188" y="344"/>
                  </a:cubicBezTo>
                  <a:cubicBezTo>
                    <a:pt x="173" y="389"/>
                    <a:pt x="165" y="440"/>
                    <a:pt x="165" y="497"/>
                  </a:cubicBezTo>
                  <a:cubicBezTo>
                    <a:pt x="165" y="555"/>
                    <a:pt x="173" y="606"/>
                    <a:pt x="188" y="650"/>
                  </a:cubicBezTo>
                  <a:close/>
                </a:path>
              </a:pathLst>
            </a:custGeom>
            <a:solidFill>
              <a:srgbClr val="F0BB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2" name="Freeform 211"/>
            <p:cNvSpPr>
              <a:spLocks/>
            </p:cNvSpPr>
            <p:nvPr/>
          </p:nvSpPr>
          <p:spPr bwMode="auto">
            <a:xfrm>
              <a:off x="6140451" y="5868988"/>
              <a:ext cx="53975" cy="133350"/>
            </a:xfrm>
            <a:custGeom>
              <a:avLst/>
              <a:gdLst>
                <a:gd name="T0" fmla="*/ 0 w 523"/>
                <a:gd name="T1" fmla="*/ 514 h 1324"/>
                <a:gd name="T2" fmla="*/ 0 w 523"/>
                <a:gd name="T3" fmla="*/ 376 h 1324"/>
                <a:gd name="T4" fmla="*/ 160 w 523"/>
                <a:gd name="T5" fmla="*/ 376 h 1324"/>
                <a:gd name="T6" fmla="*/ 160 w 523"/>
                <a:gd name="T7" fmla="*/ 235 h 1324"/>
                <a:gd name="T8" fmla="*/ 227 w 523"/>
                <a:gd name="T9" fmla="*/ 60 h 1324"/>
                <a:gd name="T10" fmla="*/ 422 w 523"/>
                <a:gd name="T11" fmla="*/ 0 h 1324"/>
                <a:gd name="T12" fmla="*/ 472 w 523"/>
                <a:gd name="T13" fmla="*/ 4 h 1324"/>
                <a:gd name="T14" fmla="*/ 523 w 523"/>
                <a:gd name="T15" fmla="*/ 15 h 1324"/>
                <a:gd name="T16" fmla="*/ 523 w 523"/>
                <a:gd name="T17" fmla="*/ 150 h 1324"/>
                <a:gd name="T18" fmla="*/ 479 w 523"/>
                <a:gd name="T19" fmla="*/ 140 h 1324"/>
                <a:gd name="T20" fmla="*/ 435 w 523"/>
                <a:gd name="T21" fmla="*/ 138 h 1324"/>
                <a:gd name="T22" fmla="*/ 347 w 523"/>
                <a:gd name="T23" fmla="*/ 160 h 1324"/>
                <a:gd name="T24" fmla="*/ 316 w 523"/>
                <a:gd name="T25" fmla="*/ 244 h 1324"/>
                <a:gd name="T26" fmla="*/ 316 w 523"/>
                <a:gd name="T27" fmla="*/ 376 h 1324"/>
                <a:gd name="T28" fmla="*/ 499 w 523"/>
                <a:gd name="T29" fmla="*/ 376 h 1324"/>
                <a:gd name="T30" fmla="*/ 499 w 523"/>
                <a:gd name="T31" fmla="*/ 514 h 1324"/>
                <a:gd name="T32" fmla="*/ 316 w 523"/>
                <a:gd name="T33" fmla="*/ 514 h 1324"/>
                <a:gd name="T34" fmla="*/ 316 w 523"/>
                <a:gd name="T35" fmla="*/ 1324 h 1324"/>
                <a:gd name="T36" fmla="*/ 160 w 523"/>
                <a:gd name="T37" fmla="*/ 1324 h 1324"/>
                <a:gd name="T38" fmla="*/ 160 w 523"/>
                <a:gd name="T39" fmla="*/ 514 h 1324"/>
                <a:gd name="T40" fmla="*/ 0 w 523"/>
                <a:gd name="T41" fmla="*/ 514 h 1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23" h="1324">
                  <a:moveTo>
                    <a:pt x="0" y="514"/>
                  </a:moveTo>
                  <a:cubicBezTo>
                    <a:pt x="0" y="376"/>
                    <a:pt x="0" y="376"/>
                    <a:pt x="0" y="376"/>
                  </a:cubicBezTo>
                  <a:cubicBezTo>
                    <a:pt x="160" y="376"/>
                    <a:pt x="160" y="376"/>
                    <a:pt x="160" y="376"/>
                  </a:cubicBezTo>
                  <a:cubicBezTo>
                    <a:pt x="160" y="235"/>
                    <a:pt x="160" y="235"/>
                    <a:pt x="160" y="235"/>
                  </a:cubicBezTo>
                  <a:cubicBezTo>
                    <a:pt x="160" y="158"/>
                    <a:pt x="182" y="99"/>
                    <a:pt x="227" y="60"/>
                  </a:cubicBezTo>
                  <a:cubicBezTo>
                    <a:pt x="271" y="20"/>
                    <a:pt x="336" y="0"/>
                    <a:pt x="422" y="0"/>
                  </a:cubicBezTo>
                  <a:cubicBezTo>
                    <a:pt x="437" y="0"/>
                    <a:pt x="453" y="1"/>
                    <a:pt x="472" y="4"/>
                  </a:cubicBezTo>
                  <a:cubicBezTo>
                    <a:pt x="491" y="6"/>
                    <a:pt x="508" y="10"/>
                    <a:pt x="523" y="15"/>
                  </a:cubicBezTo>
                  <a:cubicBezTo>
                    <a:pt x="523" y="150"/>
                    <a:pt x="523" y="150"/>
                    <a:pt x="523" y="150"/>
                  </a:cubicBezTo>
                  <a:cubicBezTo>
                    <a:pt x="509" y="145"/>
                    <a:pt x="495" y="142"/>
                    <a:pt x="479" y="140"/>
                  </a:cubicBezTo>
                  <a:cubicBezTo>
                    <a:pt x="463" y="138"/>
                    <a:pt x="448" y="138"/>
                    <a:pt x="435" y="138"/>
                  </a:cubicBezTo>
                  <a:cubicBezTo>
                    <a:pt x="397" y="138"/>
                    <a:pt x="368" y="145"/>
                    <a:pt x="347" y="160"/>
                  </a:cubicBezTo>
                  <a:cubicBezTo>
                    <a:pt x="326" y="174"/>
                    <a:pt x="316" y="202"/>
                    <a:pt x="316" y="244"/>
                  </a:cubicBezTo>
                  <a:cubicBezTo>
                    <a:pt x="316" y="376"/>
                    <a:pt x="316" y="376"/>
                    <a:pt x="316" y="376"/>
                  </a:cubicBezTo>
                  <a:cubicBezTo>
                    <a:pt x="499" y="376"/>
                    <a:pt x="499" y="376"/>
                    <a:pt x="499" y="376"/>
                  </a:cubicBezTo>
                  <a:cubicBezTo>
                    <a:pt x="499" y="514"/>
                    <a:pt x="499" y="514"/>
                    <a:pt x="499" y="514"/>
                  </a:cubicBezTo>
                  <a:cubicBezTo>
                    <a:pt x="316" y="514"/>
                    <a:pt x="316" y="514"/>
                    <a:pt x="316" y="514"/>
                  </a:cubicBezTo>
                  <a:cubicBezTo>
                    <a:pt x="316" y="1324"/>
                    <a:pt x="316" y="1324"/>
                    <a:pt x="316" y="1324"/>
                  </a:cubicBezTo>
                  <a:cubicBezTo>
                    <a:pt x="160" y="1324"/>
                    <a:pt x="160" y="1324"/>
                    <a:pt x="160" y="1324"/>
                  </a:cubicBezTo>
                  <a:cubicBezTo>
                    <a:pt x="160" y="514"/>
                    <a:pt x="160" y="514"/>
                    <a:pt x="160" y="514"/>
                  </a:cubicBezTo>
                  <a:lnTo>
                    <a:pt x="0" y="514"/>
                  </a:lnTo>
                  <a:close/>
                </a:path>
              </a:pathLst>
            </a:custGeom>
            <a:solidFill>
              <a:srgbClr val="F0BB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3" name="Freeform 212"/>
            <p:cNvSpPr>
              <a:spLocks/>
            </p:cNvSpPr>
            <p:nvPr/>
          </p:nvSpPr>
          <p:spPr bwMode="auto">
            <a:xfrm>
              <a:off x="6194426" y="5876925"/>
              <a:ext cx="50800" cy="125413"/>
            </a:xfrm>
            <a:custGeom>
              <a:avLst/>
              <a:gdLst>
                <a:gd name="T0" fmla="*/ 506 w 506"/>
                <a:gd name="T1" fmla="*/ 284 h 1232"/>
                <a:gd name="T2" fmla="*/ 506 w 506"/>
                <a:gd name="T3" fmla="*/ 422 h 1232"/>
                <a:gd name="T4" fmla="*/ 317 w 506"/>
                <a:gd name="T5" fmla="*/ 422 h 1232"/>
                <a:gd name="T6" fmla="*/ 317 w 506"/>
                <a:gd name="T7" fmla="*/ 1010 h 1232"/>
                <a:gd name="T8" fmla="*/ 322 w 506"/>
                <a:gd name="T9" fmla="*/ 1055 h 1232"/>
                <a:gd name="T10" fmla="*/ 339 w 506"/>
                <a:gd name="T11" fmla="*/ 1080 h 1232"/>
                <a:gd name="T12" fmla="*/ 375 w 506"/>
                <a:gd name="T13" fmla="*/ 1092 h 1232"/>
                <a:gd name="T14" fmla="*/ 435 w 506"/>
                <a:gd name="T15" fmla="*/ 1095 h 1232"/>
                <a:gd name="T16" fmla="*/ 506 w 506"/>
                <a:gd name="T17" fmla="*/ 1095 h 1232"/>
                <a:gd name="T18" fmla="*/ 506 w 506"/>
                <a:gd name="T19" fmla="*/ 1232 h 1232"/>
                <a:gd name="T20" fmla="*/ 387 w 506"/>
                <a:gd name="T21" fmla="*/ 1232 h 1232"/>
                <a:gd name="T22" fmla="*/ 283 w 506"/>
                <a:gd name="T23" fmla="*/ 1224 h 1232"/>
                <a:gd name="T24" fmla="*/ 214 w 506"/>
                <a:gd name="T25" fmla="*/ 1194 h 1232"/>
                <a:gd name="T26" fmla="*/ 174 w 506"/>
                <a:gd name="T27" fmla="*/ 1132 h 1232"/>
                <a:gd name="T28" fmla="*/ 161 w 506"/>
                <a:gd name="T29" fmla="*/ 1025 h 1232"/>
                <a:gd name="T30" fmla="*/ 161 w 506"/>
                <a:gd name="T31" fmla="*/ 422 h 1232"/>
                <a:gd name="T32" fmla="*/ 0 w 506"/>
                <a:gd name="T33" fmla="*/ 422 h 1232"/>
                <a:gd name="T34" fmla="*/ 0 w 506"/>
                <a:gd name="T35" fmla="*/ 284 h 1232"/>
                <a:gd name="T36" fmla="*/ 161 w 506"/>
                <a:gd name="T37" fmla="*/ 284 h 1232"/>
                <a:gd name="T38" fmla="*/ 161 w 506"/>
                <a:gd name="T39" fmla="*/ 0 h 1232"/>
                <a:gd name="T40" fmla="*/ 317 w 506"/>
                <a:gd name="T41" fmla="*/ 0 h 1232"/>
                <a:gd name="T42" fmla="*/ 317 w 506"/>
                <a:gd name="T43" fmla="*/ 284 h 1232"/>
                <a:gd name="T44" fmla="*/ 506 w 506"/>
                <a:gd name="T45" fmla="*/ 284 h 1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06" h="1232">
                  <a:moveTo>
                    <a:pt x="506" y="284"/>
                  </a:moveTo>
                  <a:cubicBezTo>
                    <a:pt x="506" y="422"/>
                    <a:pt x="506" y="422"/>
                    <a:pt x="506" y="422"/>
                  </a:cubicBezTo>
                  <a:cubicBezTo>
                    <a:pt x="317" y="422"/>
                    <a:pt x="317" y="422"/>
                    <a:pt x="317" y="422"/>
                  </a:cubicBezTo>
                  <a:cubicBezTo>
                    <a:pt x="317" y="1010"/>
                    <a:pt x="317" y="1010"/>
                    <a:pt x="317" y="1010"/>
                  </a:cubicBezTo>
                  <a:cubicBezTo>
                    <a:pt x="317" y="1029"/>
                    <a:pt x="319" y="1043"/>
                    <a:pt x="322" y="1055"/>
                  </a:cubicBezTo>
                  <a:cubicBezTo>
                    <a:pt x="325" y="1066"/>
                    <a:pt x="331" y="1074"/>
                    <a:pt x="339" y="1080"/>
                  </a:cubicBezTo>
                  <a:cubicBezTo>
                    <a:pt x="348" y="1086"/>
                    <a:pt x="360" y="1090"/>
                    <a:pt x="375" y="1092"/>
                  </a:cubicBezTo>
                  <a:cubicBezTo>
                    <a:pt x="390" y="1094"/>
                    <a:pt x="410" y="1095"/>
                    <a:pt x="435" y="1095"/>
                  </a:cubicBezTo>
                  <a:cubicBezTo>
                    <a:pt x="506" y="1095"/>
                    <a:pt x="506" y="1095"/>
                    <a:pt x="506" y="1095"/>
                  </a:cubicBezTo>
                  <a:cubicBezTo>
                    <a:pt x="506" y="1232"/>
                    <a:pt x="506" y="1232"/>
                    <a:pt x="506" y="1232"/>
                  </a:cubicBezTo>
                  <a:cubicBezTo>
                    <a:pt x="387" y="1232"/>
                    <a:pt x="387" y="1232"/>
                    <a:pt x="387" y="1232"/>
                  </a:cubicBezTo>
                  <a:cubicBezTo>
                    <a:pt x="347" y="1232"/>
                    <a:pt x="312" y="1230"/>
                    <a:pt x="283" y="1224"/>
                  </a:cubicBezTo>
                  <a:cubicBezTo>
                    <a:pt x="255" y="1219"/>
                    <a:pt x="231" y="1209"/>
                    <a:pt x="214" y="1194"/>
                  </a:cubicBezTo>
                  <a:cubicBezTo>
                    <a:pt x="196" y="1179"/>
                    <a:pt x="183" y="1158"/>
                    <a:pt x="174" y="1132"/>
                  </a:cubicBezTo>
                  <a:cubicBezTo>
                    <a:pt x="166" y="1105"/>
                    <a:pt x="161" y="1069"/>
                    <a:pt x="161" y="1025"/>
                  </a:cubicBezTo>
                  <a:cubicBezTo>
                    <a:pt x="161" y="422"/>
                    <a:pt x="161" y="422"/>
                    <a:pt x="161" y="422"/>
                  </a:cubicBezTo>
                  <a:cubicBezTo>
                    <a:pt x="0" y="422"/>
                    <a:pt x="0" y="422"/>
                    <a:pt x="0" y="422"/>
                  </a:cubicBezTo>
                  <a:cubicBezTo>
                    <a:pt x="0" y="284"/>
                    <a:pt x="0" y="284"/>
                    <a:pt x="0" y="284"/>
                  </a:cubicBezTo>
                  <a:cubicBezTo>
                    <a:pt x="161" y="284"/>
                    <a:pt x="161" y="284"/>
                    <a:pt x="161" y="284"/>
                  </a:cubicBezTo>
                  <a:cubicBezTo>
                    <a:pt x="161" y="0"/>
                    <a:pt x="161" y="0"/>
                    <a:pt x="161" y="0"/>
                  </a:cubicBezTo>
                  <a:cubicBezTo>
                    <a:pt x="317" y="0"/>
                    <a:pt x="317" y="0"/>
                    <a:pt x="317" y="0"/>
                  </a:cubicBezTo>
                  <a:cubicBezTo>
                    <a:pt x="317" y="284"/>
                    <a:pt x="317" y="284"/>
                    <a:pt x="317" y="284"/>
                  </a:cubicBezTo>
                  <a:lnTo>
                    <a:pt x="506" y="284"/>
                  </a:lnTo>
                  <a:close/>
                </a:path>
              </a:pathLst>
            </a:custGeom>
            <a:solidFill>
              <a:srgbClr val="F0BB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4" name="Freeform 213"/>
            <p:cNvSpPr>
              <a:spLocks/>
            </p:cNvSpPr>
            <p:nvPr/>
          </p:nvSpPr>
          <p:spPr bwMode="auto">
            <a:xfrm>
              <a:off x="6254751" y="5905500"/>
              <a:ext cx="134938" cy="96838"/>
            </a:xfrm>
            <a:custGeom>
              <a:avLst/>
              <a:gdLst>
                <a:gd name="T0" fmla="*/ 55 w 85"/>
                <a:gd name="T1" fmla="*/ 61 h 61"/>
                <a:gd name="T2" fmla="*/ 43 w 85"/>
                <a:gd name="T3" fmla="*/ 13 h 61"/>
                <a:gd name="T4" fmla="*/ 43 w 85"/>
                <a:gd name="T5" fmla="*/ 13 h 61"/>
                <a:gd name="T6" fmla="*/ 30 w 85"/>
                <a:gd name="T7" fmla="*/ 61 h 61"/>
                <a:gd name="T8" fmla="*/ 20 w 85"/>
                <a:gd name="T9" fmla="*/ 61 h 61"/>
                <a:gd name="T10" fmla="*/ 0 w 85"/>
                <a:gd name="T11" fmla="*/ 0 h 61"/>
                <a:gd name="T12" fmla="*/ 11 w 85"/>
                <a:gd name="T13" fmla="*/ 0 h 61"/>
                <a:gd name="T14" fmla="*/ 25 w 85"/>
                <a:gd name="T15" fmla="*/ 50 h 61"/>
                <a:gd name="T16" fmla="*/ 25 w 85"/>
                <a:gd name="T17" fmla="*/ 50 h 61"/>
                <a:gd name="T18" fmla="*/ 37 w 85"/>
                <a:gd name="T19" fmla="*/ 0 h 61"/>
                <a:gd name="T20" fmla="*/ 48 w 85"/>
                <a:gd name="T21" fmla="*/ 0 h 61"/>
                <a:gd name="T22" fmla="*/ 61 w 85"/>
                <a:gd name="T23" fmla="*/ 50 h 61"/>
                <a:gd name="T24" fmla="*/ 61 w 85"/>
                <a:gd name="T25" fmla="*/ 50 h 61"/>
                <a:gd name="T26" fmla="*/ 74 w 85"/>
                <a:gd name="T27" fmla="*/ 0 h 61"/>
                <a:gd name="T28" fmla="*/ 85 w 85"/>
                <a:gd name="T29" fmla="*/ 0 h 61"/>
                <a:gd name="T30" fmla="*/ 65 w 85"/>
                <a:gd name="T31" fmla="*/ 61 h 61"/>
                <a:gd name="T32" fmla="*/ 55 w 85"/>
                <a:gd name="T33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5" h="61">
                  <a:moveTo>
                    <a:pt x="55" y="61"/>
                  </a:moveTo>
                  <a:lnTo>
                    <a:pt x="43" y="13"/>
                  </a:lnTo>
                  <a:lnTo>
                    <a:pt x="43" y="13"/>
                  </a:lnTo>
                  <a:lnTo>
                    <a:pt x="30" y="61"/>
                  </a:lnTo>
                  <a:lnTo>
                    <a:pt x="20" y="61"/>
                  </a:lnTo>
                  <a:lnTo>
                    <a:pt x="0" y="0"/>
                  </a:lnTo>
                  <a:lnTo>
                    <a:pt x="11" y="0"/>
                  </a:lnTo>
                  <a:lnTo>
                    <a:pt x="25" y="50"/>
                  </a:lnTo>
                  <a:lnTo>
                    <a:pt x="25" y="50"/>
                  </a:lnTo>
                  <a:lnTo>
                    <a:pt x="37" y="0"/>
                  </a:lnTo>
                  <a:lnTo>
                    <a:pt x="48" y="0"/>
                  </a:lnTo>
                  <a:lnTo>
                    <a:pt x="61" y="50"/>
                  </a:lnTo>
                  <a:lnTo>
                    <a:pt x="61" y="50"/>
                  </a:lnTo>
                  <a:lnTo>
                    <a:pt x="74" y="0"/>
                  </a:lnTo>
                  <a:lnTo>
                    <a:pt x="85" y="0"/>
                  </a:lnTo>
                  <a:lnTo>
                    <a:pt x="65" y="61"/>
                  </a:lnTo>
                  <a:lnTo>
                    <a:pt x="55" y="61"/>
                  </a:lnTo>
                  <a:close/>
                </a:path>
              </a:pathLst>
            </a:custGeom>
            <a:solidFill>
              <a:srgbClr val="F0BB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5" name="Freeform 214"/>
            <p:cNvSpPr>
              <a:spLocks noEditPoints="1"/>
            </p:cNvSpPr>
            <p:nvPr/>
          </p:nvSpPr>
          <p:spPr bwMode="auto">
            <a:xfrm>
              <a:off x="6399213" y="5903913"/>
              <a:ext cx="90488" cy="100013"/>
            </a:xfrm>
            <a:custGeom>
              <a:avLst/>
              <a:gdLst>
                <a:gd name="T0" fmla="*/ 779 w 891"/>
                <a:gd name="T1" fmla="*/ 991 h 991"/>
                <a:gd name="T2" fmla="*/ 683 w 891"/>
                <a:gd name="T3" fmla="*/ 957 h 991"/>
                <a:gd name="T4" fmla="*/ 647 w 891"/>
                <a:gd name="T5" fmla="*/ 846 h 991"/>
                <a:gd name="T6" fmla="*/ 498 w 891"/>
                <a:gd name="T7" fmla="*/ 957 h 991"/>
                <a:gd name="T8" fmla="*/ 313 w 891"/>
                <a:gd name="T9" fmla="*/ 991 h 991"/>
                <a:gd name="T10" fmla="*/ 192 w 891"/>
                <a:gd name="T11" fmla="*/ 977 h 991"/>
                <a:gd name="T12" fmla="*/ 92 w 891"/>
                <a:gd name="T13" fmla="*/ 931 h 991"/>
                <a:gd name="T14" fmla="*/ 24 w 891"/>
                <a:gd name="T15" fmla="*/ 848 h 991"/>
                <a:gd name="T16" fmla="*/ 0 w 891"/>
                <a:gd name="T17" fmla="*/ 726 h 991"/>
                <a:gd name="T18" fmla="*/ 27 w 891"/>
                <a:gd name="T19" fmla="*/ 594 h 991"/>
                <a:gd name="T20" fmla="*/ 100 w 891"/>
                <a:gd name="T21" fmla="*/ 511 h 991"/>
                <a:gd name="T22" fmla="*/ 202 w 891"/>
                <a:gd name="T23" fmla="*/ 462 h 991"/>
                <a:gd name="T24" fmla="*/ 321 w 891"/>
                <a:gd name="T25" fmla="*/ 435 h 991"/>
                <a:gd name="T26" fmla="*/ 443 w 891"/>
                <a:gd name="T27" fmla="*/ 416 h 991"/>
                <a:gd name="T28" fmla="*/ 544 w 891"/>
                <a:gd name="T29" fmla="*/ 397 h 991"/>
                <a:gd name="T30" fmla="*/ 614 w 891"/>
                <a:gd name="T31" fmla="*/ 362 h 991"/>
                <a:gd name="T32" fmla="*/ 640 w 891"/>
                <a:gd name="T33" fmla="*/ 295 h 991"/>
                <a:gd name="T34" fmla="*/ 621 w 891"/>
                <a:gd name="T35" fmla="*/ 213 h 991"/>
                <a:gd name="T36" fmla="*/ 571 w 891"/>
                <a:gd name="T37" fmla="*/ 165 h 991"/>
                <a:gd name="T38" fmla="*/ 503 w 891"/>
                <a:gd name="T39" fmla="*/ 143 h 991"/>
                <a:gd name="T40" fmla="*/ 429 w 891"/>
                <a:gd name="T41" fmla="*/ 138 h 991"/>
                <a:gd name="T42" fmla="*/ 264 w 891"/>
                <a:gd name="T43" fmla="*/ 175 h 991"/>
                <a:gd name="T44" fmla="*/ 192 w 891"/>
                <a:gd name="T45" fmla="*/ 317 h 991"/>
                <a:gd name="T46" fmla="*/ 36 w 891"/>
                <a:gd name="T47" fmla="*/ 317 h 991"/>
                <a:gd name="T48" fmla="*/ 73 w 891"/>
                <a:gd name="T49" fmla="*/ 169 h 991"/>
                <a:gd name="T50" fmla="*/ 161 w 891"/>
                <a:gd name="T51" fmla="*/ 71 h 991"/>
                <a:gd name="T52" fmla="*/ 288 w 891"/>
                <a:gd name="T53" fmla="*/ 17 h 991"/>
                <a:gd name="T54" fmla="*/ 438 w 891"/>
                <a:gd name="T55" fmla="*/ 0 h 991"/>
                <a:gd name="T56" fmla="*/ 566 w 891"/>
                <a:gd name="T57" fmla="*/ 9 h 991"/>
                <a:gd name="T58" fmla="*/ 680 w 891"/>
                <a:gd name="T59" fmla="*/ 47 h 991"/>
                <a:gd name="T60" fmla="*/ 763 w 891"/>
                <a:gd name="T61" fmla="*/ 127 h 991"/>
                <a:gd name="T62" fmla="*/ 794 w 891"/>
                <a:gd name="T63" fmla="*/ 260 h 991"/>
                <a:gd name="T64" fmla="*/ 794 w 891"/>
                <a:gd name="T65" fmla="*/ 748 h 991"/>
                <a:gd name="T66" fmla="*/ 800 w 891"/>
                <a:gd name="T67" fmla="*/ 829 h 991"/>
                <a:gd name="T68" fmla="*/ 844 w 891"/>
                <a:gd name="T69" fmla="*/ 855 h 991"/>
                <a:gd name="T70" fmla="*/ 891 w 891"/>
                <a:gd name="T71" fmla="*/ 846 h 991"/>
                <a:gd name="T72" fmla="*/ 891 w 891"/>
                <a:gd name="T73" fmla="*/ 967 h 991"/>
                <a:gd name="T74" fmla="*/ 779 w 891"/>
                <a:gd name="T75" fmla="*/ 991 h 991"/>
                <a:gd name="T76" fmla="*/ 561 w 891"/>
                <a:gd name="T77" fmla="*/ 513 h 991"/>
                <a:gd name="T78" fmla="*/ 461 w 891"/>
                <a:gd name="T79" fmla="*/ 529 h 991"/>
                <a:gd name="T80" fmla="*/ 356 w 891"/>
                <a:gd name="T81" fmla="*/ 544 h 991"/>
                <a:gd name="T82" fmla="*/ 260 w 891"/>
                <a:gd name="T83" fmla="*/ 571 h 991"/>
                <a:gd name="T84" fmla="*/ 191 w 891"/>
                <a:gd name="T85" fmla="*/ 623 h 991"/>
                <a:gd name="T86" fmla="*/ 165 w 891"/>
                <a:gd name="T87" fmla="*/ 715 h 991"/>
                <a:gd name="T88" fmla="*/ 180 w 891"/>
                <a:gd name="T89" fmla="*/ 781 h 991"/>
                <a:gd name="T90" fmla="*/ 221 w 891"/>
                <a:gd name="T91" fmla="*/ 824 h 991"/>
                <a:gd name="T92" fmla="*/ 279 w 891"/>
                <a:gd name="T93" fmla="*/ 848 h 991"/>
                <a:gd name="T94" fmla="*/ 348 w 891"/>
                <a:gd name="T95" fmla="*/ 855 h 991"/>
                <a:gd name="T96" fmla="*/ 480 w 891"/>
                <a:gd name="T97" fmla="*/ 834 h 991"/>
                <a:gd name="T98" fmla="*/ 570 w 891"/>
                <a:gd name="T99" fmla="*/ 781 h 991"/>
                <a:gd name="T100" fmla="*/ 622 w 891"/>
                <a:gd name="T101" fmla="*/ 711 h 991"/>
                <a:gd name="T102" fmla="*/ 638 w 891"/>
                <a:gd name="T103" fmla="*/ 640 h 991"/>
                <a:gd name="T104" fmla="*/ 638 w 891"/>
                <a:gd name="T105" fmla="*/ 481 h 991"/>
                <a:gd name="T106" fmla="*/ 561 w 891"/>
                <a:gd name="T107" fmla="*/ 513 h 9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891" h="991">
                  <a:moveTo>
                    <a:pt x="779" y="991"/>
                  </a:moveTo>
                  <a:cubicBezTo>
                    <a:pt x="739" y="991"/>
                    <a:pt x="707" y="979"/>
                    <a:pt x="683" y="957"/>
                  </a:cubicBezTo>
                  <a:cubicBezTo>
                    <a:pt x="659" y="934"/>
                    <a:pt x="647" y="897"/>
                    <a:pt x="647" y="846"/>
                  </a:cubicBezTo>
                  <a:cubicBezTo>
                    <a:pt x="604" y="897"/>
                    <a:pt x="555" y="934"/>
                    <a:pt x="498" y="957"/>
                  </a:cubicBezTo>
                  <a:cubicBezTo>
                    <a:pt x="441" y="979"/>
                    <a:pt x="379" y="991"/>
                    <a:pt x="313" y="991"/>
                  </a:cubicBezTo>
                  <a:cubicBezTo>
                    <a:pt x="271" y="991"/>
                    <a:pt x="230" y="986"/>
                    <a:pt x="192" y="977"/>
                  </a:cubicBezTo>
                  <a:cubicBezTo>
                    <a:pt x="154" y="968"/>
                    <a:pt x="121" y="952"/>
                    <a:pt x="92" y="931"/>
                  </a:cubicBezTo>
                  <a:cubicBezTo>
                    <a:pt x="64" y="910"/>
                    <a:pt x="41" y="882"/>
                    <a:pt x="24" y="848"/>
                  </a:cubicBezTo>
                  <a:cubicBezTo>
                    <a:pt x="8" y="815"/>
                    <a:pt x="0" y="774"/>
                    <a:pt x="0" y="726"/>
                  </a:cubicBezTo>
                  <a:cubicBezTo>
                    <a:pt x="0" y="673"/>
                    <a:pt x="9" y="629"/>
                    <a:pt x="27" y="594"/>
                  </a:cubicBezTo>
                  <a:cubicBezTo>
                    <a:pt x="45" y="560"/>
                    <a:pt x="70" y="532"/>
                    <a:pt x="100" y="511"/>
                  </a:cubicBezTo>
                  <a:cubicBezTo>
                    <a:pt x="130" y="490"/>
                    <a:pt x="164" y="473"/>
                    <a:pt x="202" y="462"/>
                  </a:cubicBezTo>
                  <a:cubicBezTo>
                    <a:pt x="241" y="451"/>
                    <a:pt x="280" y="442"/>
                    <a:pt x="321" y="435"/>
                  </a:cubicBezTo>
                  <a:cubicBezTo>
                    <a:pt x="363" y="426"/>
                    <a:pt x="404" y="420"/>
                    <a:pt x="443" y="416"/>
                  </a:cubicBezTo>
                  <a:cubicBezTo>
                    <a:pt x="481" y="411"/>
                    <a:pt x="515" y="405"/>
                    <a:pt x="544" y="397"/>
                  </a:cubicBezTo>
                  <a:cubicBezTo>
                    <a:pt x="574" y="389"/>
                    <a:pt x="597" y="378"/>
                    <a:pt x="614" y="362"/>
                  </a:cubicBezTo>
                  <a:cubicBezTo>
                    <a:pt x="631" y="347"/>
                    <a:pt x="640" y="325"/>
                    <a:pt x="640" y="295"/>
                  </a:cubicBezTo>
                  <a:cubicBezTo>
                    <a:pt x="640" y="261"/>
                    <a:pt x="633" y="234"/>
                    <a:pt x="621" y="213"/>
                  </a:cubicBezTo>
                  <a:cubicBezTo>
                    <a:pt x="608" y="192"/>
                    <a:pt x="591" y="176"/>
                    <a:pt x="571" y="165"/>
                  </a:cubicBezTo>
                  <a:cubicBezTo>
                    <a:pt x="551" y="154"/>
                    <a:pt x="528" y="147"/>
                    <a:pt x="503" y="143"/>
                  </a:cubicBezTo>
                  <a:cubicBezTo>
                    <a:pt x="478" y="139"/>
                    <a:pt x="453" y="138"/>
                    <a:pt x="429" y="138"/>
                  </a:cubicBezTo>
                  <a:cubicBezTo>
                    <a:pt x="363" y="138"/>
                    <a:pt x="308" y="150"/>
                    <a:pt x="264" y="175"/>
                  </a:cubicBezTo>
                  <a:cubicBezTo>
                    <a:pt x="220" y="200"/>
                    <a:pt x="196" y="248"/>
                    <a:pt x="192" y="317"/>
                  </a:cubicBezTo>
                  <a:cubicBezTo>
                    <a:pt x="36" y="317"/>
                    <a:pt x="36" y="317"/>
                    <a:pt x="36" y="317"/>
                  </a:cubicBezTo>
                  <a:cubicBezTo>
                    <a:pt x="39" y="259"/>
                    <a:pt x="51" y="209"/>
                    <a:pt x="73" y="169"/>
                  </a:cubicBezTo>
                  <a:cubicBezTo>
                    <a:pt x="95" y="128"/>
                    <a:pt x="124" y="96"/>
                    <a:pt x="161" y="71"/>
                  </a:cubicBezTo>
                  <a:cubicBezTo>
                    <a:pt x="198" y="46"/>
                    <a:pt x="240" y="28"/>
                    <a:pt x="288" y="17"/>
                  </a:cubicBezTo>
                  <a:cubicBezTo>
                    <a:pt x="335" y="5"/>
                    <a:pt x="385" y="0"/>
                    <a:pt x="438" y="0"/>
                  </a:cubicBezTo>
                  <a:cubicBezTo>
                    <a:pt x="481" y="0"/>
                    <a:pt x="523" y="3"/>
                    <a:pt x="566" y="9"/>
                  </a:cubicBezTo>
                  <a:cubicBezTo>
                    <a:pt x="608" y="15"/>
                    <a:pt x="646" y="28"/>
                    <a:pt x="680" y="47"/>
                  </a:cubicBezTo>
                  <a:cubicBezTo>
                    <a:pt x="714" y="66"/>
                    <a:pt x="742" y="92"/>
                    <a:pt x="763" y="127"/>
                  </a:cubicBezTo>
                  <a:cubicBezTo>
                    <a:pt x="784" y="161"/>
                    <a:pt x="794" y="205"/>
                    <a:pt x="794" y="260"/>
                  </a:cubicBezTo>
                  <a:cubicBezTo>
                    <a:pt x="794" y="748"/>
                    <a:pt x="794" y="748"/>
                    <a:pt x="794" y="748"/>
                  </a:cubicBezTo>
                  <a:cubicBezTo>
                    <a:pt x="794" y="785"/>
                    <a:pt x="796" y="812"/>
                    <a:pt x="800" y="829"/>
                  </a:cubicBezTo>
                  <a:cubicBezTo>
                    <a:pt x="805" y="846"/>
                    <a:pt x="819" y="855"/>
                    <a:pt x="844" y="855"/>
                  </a:cubicBezTo>
                  <a:cubicBezTo>
                    <a:pt x="857" y="855"/>
                    <a:pt x="873" y="852"/>
                    <a:pt x="891" y="846"/>
                  </a:cubicBezTo>
                  <a:cubicBezTo>
                    <a:pt x="891" y="967"/>
                    <a:pt x="891" y="967"/>
                    <a:pt x="891" y="967"/>
                  </a:cubicBezTo>
                  <a:cubicBezTo>
                    <a:pt x="864" y="983"/>
                    <a:pt x="827" y="991"/>
                    <a:pt x="779" y="991"/>
                  </a:cubicBezTo>
                  <a:close/>
                  <a:moveTo>
                    <a:pt x="561" y="513"/>
                  </a:moveTo>
                  <a:cubicBezTo>
                    <a:pt x="529" y="519"/>
                    <a:pt x="496" y="525"/>
                    <a:pt x="461" y="529"/>
                  </a:cubicBezTo>
                  <a:cubicBezTo>
                    <a:pt x="426" y="534"/>
                    <a:pt x="391" y="538"/>
                    <a:pt x="356" y="544"/>
                  </a:cubicBezTo>
                  <a:cubicBezTo>
                    <a:pt x="320" y="549"/>
                    <a:pt x="288" y="558"/>
                    <a:pt x="260" y="571"/>
                  </a:cubicBezTo>
                  <a:cubicBezTo>
                    <a:pt x="232" y="583"/>
                    <a:pt x="209" y="600"/>
                    <a:pt x="191" y="623"/>
                  </a:cubicBezTo>
                  <a:cubicBezTo>
                    <a:pt x="174" y="645"/>
                    <a:pt x="165" y="676"/>
                    <a:pt x="165" y="715"/>
                  </a:cubicBezTo>
                  <a:cubicBezTo>
                    <a:pt x="165" y="741"/>
                    <a:pt x="170" y="763"/>
                    <a:pt x="180" y="781"/>
                  </a:cubicBezTo>
                  <a:cubicBezTo>
                    <a:pt x="191" y="798"/>
                    <a:pt x="204" y="813"/>
                    <a:pt x="221" y="824"/>
                  </a:cubicBezTo>
                  <a:cubicBezTo>
                    <a:pt x="237" y="835"/>
                    <a:pt x="257" y="843"/>
                    <a:pt x="279" y="848"/>
                  </a:cubicBezTo>
                  <a:cubicBezTo>
                    <a:pt x="302" y="852"/>
                    <a:pt x="325" y="855"/>
                    <a:pt x="348" y="855"/>
                  </a:cubicBezTo>
                  <a:cubicBezTo>
                    <a:pt x="400" y="855"/>
                    <a:pt x="444" y="848"/>
                    <a:pt x="480" y="834"/>
                  </a:cubicBezTo>
                  <a:cubicBezTo>
                    <a:pt x="517" y="820"/>
                    <a:pt x="547" y="802"/>
                    <a:pt x="570" y="781"/>
                  </a:cubicBezTo>
                  <a:cubicBezTo>
                    <a:pt x="593" y="759"/>
                    <a:pt x="611" y="736"/>
                    <a:pt x="622" y="711"/>
                  </a:cubicBezTo>
                  <a:cubicBezTo>
                    <a:pt x="633" y="686"/>
                    <a:pt x="638" y="662"/>
                    <a:pt x="638" y="640"/>
                  </a:cubicBezTo>
                  <a:cubicBezTo>
                    <a:pt x="638" y="481"/>
                    <a:pt x="638" y="481"/>
                    <a:pt x="638" y="481"/>
                  </a:cubicBezTo>
                  <a:cubicBezTo>
                    <a:pt x="618" y="495"/>
                    <a:pt x="593" y="506"/>
                    <a:pt x="561" y="513"/>
                  </a:cubicBezTo>
                  <a:close/>
                </a:path>
              </a:pathLst>
            </a:custGeom>
            <a:solidFill>
              <a:srgbClr val="F0BB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6" name="Freeform 215"/>
            <p:cNvSpPr>
              <a:spLocks/>
            </p:cNvSpPr>
            <p:nvPr/>
          </p:nvSpPr>
          <p:spPr bwMode="auto">
            <a:xfrm>
              <a:off x="6502401" y="5903913"/>
              <a:ext cx="50800" cy="98425"/>
            </a:xfrm>
            <a:custGeom>
              <a:avLst/>
              <a:gdLst>
                <a:gd name="T0" fmla="*/ 147 w 499"/>
                <a:gd name="T1" fmla="*/ 24 h 972"/>
                <a:gd name="T2" fmla="*/ 147 w 499"/>
                <a:gd name="T3" fmla="*/ 224 h 972"/>
                <a:gd name="T4" fmla="*/ 151 w 499"/>
                <a:gd name="T5" fmla="*/ 224 h 972"/>
                <a:gd name="T6" fmla="*/ 290 w 499"/>
                <a:gd name="T7" fmla="*/ 53 h 972"/>
                <a:gd name="T8" fmla="*/ 499 w 499"/>
                <a:gd name="T9" fmla="*/ 2 h 972"/>
                <a:gd name="T10" fmla="*/ 499 w 499"/>
                <a:gd name="T11" fmla="*/ 167 h 972"/>
                <a:gd name="T12" fmla="*/ 339 w 499"/>
                <a:gd name="T13" fmla="*/ 193 h 972"/>
                <a:gd name="T14" fmla="*/ 233 w 499"/>
                <a:gd name="T15" fmla="*/ 268 h 972"/>
                <a:gd name="T16" fmla="*/ 174 w 499"/>
                <a:gd name="T17" fmla="*/ 388 h 972"/>
                <a:gd name="T18" fmla="*/ 156 w 499"/>
                <a:gd name="T19" fmla="*/ 551 h 972"/>
                <a:gd name="T20" fmla="*/ 156 w 499"/>
                <a:gd name="T21" fmla="*/ 972 h 972"/>
                <a:gd name="T22" fmla="*/ 0 w 499"/>
                <a:gd name="T23" fmla="*/ 972 h 972"/>
                <a:gd name="T24" fmla="*/ 0 w 499"/>
                <a:gd name="T25" fmla="*/ 24 h 972"/>
                <a:gd name="T26" fmla="*/ 147 w 499"/>
                <a:gd name="T27" fmla="*/ 24 h 9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99" h="972">
                  <a:moveTo>
                    <a:pt x="147" y="24"/>
                  </a:moveTo>
                  <a:cubicBezTo>
                    <a:pt x="147" y="224"/>
                    <a:pt x="147" y="224"/>
                    <a:pt x="147" y="224"/>
                  </a:cubicBezTo>
                  <a:cubicBezTo>
                    <a:pt x="151" y="224"/>
                    <a:pt x="151" y="224"/>
                    <a:pt x="151" y="224"/>
                  </a:cubicBezTo>
                  <a:cubicBezTo>
                    <a:pt x="188" y="147"/>
                    <a:pt x="235" y="90"/>
                    <a:pt x="290" y="53"/>
                  </a:cubicBezTo>
                  <a:cubicBezTo>
                    <a:pt x="345" y="17"/>
                    <a:pt x="415" y="0"/>
                    <a:pt x="499" y="2"/>
                  </a:cubicBezTo>
                  <a:cubicBezTo>
                    <a:pt x="499" y="167"/>
                    <a:pt x="499" y="167"/>
                    <a:pt x="499" y="167"/>
                  </a:cubicBezTo>
                  <a:cubicBezTo>
                    <a:pt x="437" y="167"/>
                    <a:pt x="384" y="176"/>
                    <a:pt x="339" y="193"/>
                  </a:cubicBezTo>
                  <a:cubicBezTo>
                    <a:pt x="295" y="210"/>
                    <a:pt x="260" y="235"/>
                    <a:pt x="233" y="268"/>
                  </a:cubicBezTo>
                  <a:cubicBezTo>
                    <a:pt x="206" y="301"/>
                    <a:pt x="187" y="341"/>
                    <a:pt x="174" y="388"/>
                  </a:cubicBezTo>
                  <a:cubicBezTo>
                    <a:pt x="162" y="435"/>
                    <a:pt x="156" y="489"/>
                    <a:pt x="156" y="551"/>
                  </a:cubicBezTo>
                  <a:cubicBezTo>
                    <a:pt x="156" y="972"/>
                    <a:pt x="156" y="972"/>
                    <a:pt x="156" y="972"/>
                  </a:cubicBezTo>
                  <a:cubicBezTo>
                    <a:pt x="0" y="972"/>
                    <a:pt x="0" y="972"/>
                    <a:pt x="0" y="972"/>
                  </a:cubicBezTo>
                  <a:cubicBezTo>
                    <a:pt x="0" y="24"/>
                    <a:pt x="0" y="24"/>
                    <a:pt x="0" y="24"/>
                  </a:cubicBezTo>
                  <a:lnTo>
                    <a:pt x="147" y="24"/>
                  </a:lnTo>
                  <a:close/>
                </a:path>
              </a:pathLst>
            </a:custGeom>
            <a:solidFill>
              <a:srgbClr val="F0BB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7" name="Freeform 216"/>
            <p:cNvSpPr>
              <a:spLocks noEditPoints="1"/>
            </p:cNvSpPr>
            <p:nvPr/>
          </p:nvSpPr>
          <p:spPr bwMode="auto">
            <a:xfrm>
              <a:off x="6559551" y="5903913"/>
              <a:ext cx="88900" cy="100013"/>
            </a:xfrm>
            <a:custGeom>
              <a:avLst/>
              <a:gdLst>
                <a:gd name="T0" fmla="*/ 723 w 878"/>
                <a:gd name="T1" fmla="*/ 910 h 991"/>
                <a:gd name="T2" fmla="*/ 455 w 878"/>
                <a:gd name="T3" fmla="*/ 991 h 991"/>
                <a:gd name="T4" fmla="*/ 258 w 878"/>
                <a:gd name="T5" fmla="*/ 954 h 991"/>
                <a:gd name="T6" fmla="*/ 118 w 878"/>
                <a:gd name="T7" fmla="*/ 851 h 991"/>
                <a:gd name="T8" fmla="*/ 32 w 878"/>
                <a:gd name="T9" fmla="*/ 693 h 991"/>
                <a:gd name="T10" fmla="*/ 0 w 878"/>
                <a:gd name="T11" fmla="*/ 493 h 991"/>
                <a:gd name="T12" fmla="*/ 33 w 878"/>
                <a:gd name="T13" fmla="*/ 295 h 991"/>
                <a:gd name="T14" fmla="*/ 126 w 878"/>
                <a:gd name="T15" fmla="*/ 139 h 991"/>
                <a:gd name="T16" fmla="*/ 267 w 878"/>
                <a:gd name="T17" fmla="*/ 37 h 991"/>
                <a:gd name="T18" fmla="*/ 446 w 878"/>
                <a:gd name="T19" fmla="*/ 0 h 991"/>
                <a:gd name="T20" fmla="*/ 656 w 878"/>
                <a:gd name="T21" fmla="*/ 52 h 991"/>
                <a:gd name="T22" fmla="*/ 790 w 878"/>
                <a:gd name="T23" fmla="*/ 185 h 991"/>
                <a:gd name="T24" fmla="*/ 860 w 878"/>
                <a:gd name="T25" fmla="*/ 361 h 991"/>
                <a:gd name="T26" fmla="*/ 875 w 878"/>
                <a:gd name="T27" fmla="*/ 543 h 991"/>
                <a:gd name="T28" fmla="*/ 165 w 878"/>
                <a:gd name="T29" fmla="*/ 543 h 991"/>
                <a:gd name="T30" fmla="*/ 180 w 878"/>
                <a:gd name="T31" fmla="*/ 661 h 991"/>
                <a:gd name="T32" fmla="*/ 233 w 878"/>
                <a:gd name="T33" fmla="*/ 760 h 991"/>
                <a:gd name="T34" fmla="*/ 327 w 878"/>
                <a:gd name="T35" fmla="*/ 829 h 991"/>
                <a:gd name="T36" fmla="*/ 461 w 878"/>
                <a:gd name="T37" fmla="*/ 855 h 991"/>
                <a:gd name="T38" fmla="*/ 623 w 878"/>
                <a:gd name="T39" fmla="*/ 809 h 991"/>
                <a:gd name="T40" fmla="*/ 706 w 878"/>
                <a:gd name="T41" fmla="*/ 670 h 991"/>
                <a:gd name="T42" fmla="*/ 861 w 878"/>
                <a:gd name="T43" fmla="*/ 670 h 991"/>
                <a:gd name="T44" fmla="*/ 723 w 878"/>
                <a:gd name="T45" fmla="*/ 910 h 991"/>
                <a:gd name="T46" fmla="*/ 685 w 878"/>
                <a:gd name="T47" fmla="*/ 301 h 991"/>
                <a:gd name="T48" fmla="*/ 628 w 878"/>
                <a:gd name="T49" fmla="*/ 216 h 991"/>
                <a:gd name="T50" fmla="*/ 544 w 878"/>
                <a:gd name="T51" fmla="*/ 159 h 991"/>
                <a:gd name="T52" fmla="*/ 437 w 878"/>
                <a:gd name="T53" fmla="*/ 138 h 991"/>
                <a:gd name="T54" fmla="*/ 328 w 878"/>
                <a:gd name="T55" fmla="*/ 159 h 991"/>
                <a:gd name="T56" fmla="*/ 244 w 878"/>
                <a:gd name="T57" fmla="*/ 216 h 991"/>
                <a:gd name="T58" fmla="*/ 189 w 878"/>
                <a:gd name="T59" fmla="*/ 302 h 991"/>
                <a:gd name="T60" fmla="*/ 165 w 878"/>
                <a:gd name="T61" fmla="*/ 405 h 991"/>
                <a:gd name="T62" fmla="*/ 710 w 878"/>
                <a:gd name="T63" fmla="*/ 405 h 991"/>
                <a:gd name="T64" fmla="*/ 685 w 878"/>
                <a:gd name="T65" fmla="*/ 301 h 9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78" h="991">
                  <a:moveTo>
                    <a:pt x="723" y="910"/>
                  </a:moveTo>
                  <a:cubicBezTo>
                    <a:pt x="652" y="964"/>
                    <a:pt x="563" y="991"/>
                    <a:pt x="455" y="991"/>
                  </a:cubicBezTo>
                  <a:cubicBezTo>
                    <a:pt x="379" y="991"/>
                    <a:pt x="314" y="978"/>
                    <a:pt x="258" y="954"/>
                  </a:cubicBezTo>
                  <a:cubicBezTo>
                    <a:pt x="202" y="929"/>
                    <a:pt x="155" y="895"/>
                    <a:pt x="118" y="851"/>
                  </a:cubicBezTo>
                  <a:cubicBezTo>
                    <a:pt x="80" y="807"/>
                    <a:pt x="51" y="755"/>
                    <a:pt x="32" y="693"/>
                  </a:cubicBezTo>
                  <a:cubicBezTo>
                    <a:pt x="13" y="632"/>
                    <a:pt x="3" y="566"/>
                    <a:pt x="0" y="493"/>
                  </a:cubicBezTo>
                  <a:cubicBezTo>
                    <a:pt x="0" y="421"/>
                    <a:pt x="11" y="355"/>
                    <a:pt x="33" y="295"/>
                  </a:cubicBezTo>
                  <a:cubicBezTo>
                    <a:pt x="55" y="235"/>
                    <a:pt x="86" y="183"/>
                    <a:pt x="126" y="139"/>
                  </a:cubicBezTo>
                  <a:cubicBezTo>
                    <a:pt x="166" y="95"/>
                    <a:pt x="213" y="61"/>
                    <a:pt x="267" y="37"/>
                  </a:cubicBezTo>
                  <a:cubicBezTo>
                    <a:pt x="321" y="12"/>
                    <a:pt x="381" y="0"/>
                    <a:pt x="446" y="0"/>
                  </a:cubicBezTo>
                  <a:cubicBezTo>
                    <a:pt x="530" y="0"/>
                    <a:pt x="600" y="17"/>
                    <a:pt x="656" y="52"/>
                  </a:cubicBezTo>
                  <a:cubicBezTo>
                    <a:pt x="712" y="87"/>
                    <a:pt x="756" y="131"/>
                    <a:pt x="790" y="185"/>
                  </a:cubicBezTo>
                  <a:cubicBezTo>
                    <a:pt x="823" y="239"/>
                    <a:pt x="847" y="298"/>
                    <a:pt x="860" y="361"/>
                  </a:cubicBezTo>
                  <a:cubicBezTo>
                    <a:pt x="872" y="425"/>
                    <a:pt x="878" y="486"/>
                    <a:pt x="875" y="543"/>
                  </a:cubicBezTo>
                  <a:cubicBezTo>
                    <a:pt x="165" y="543"/>
                    <a:pt x="165" y="543"/>
                    <a:pt x="165" y="543"/>
                  </a:cubicBezTo>
                  <a:cubicBezTo>
                    <a:pt x="164" y="585"/>
                    <a:pt x="169" y="624"/>
                    <a:pt x="180" y="661"/>
                  </a:cubicBezTo>
                  <a:cubicBezTo>
                    <a:pt x="191" y="699"/>
                    <a:pt x="209" y="732"/>
                    <a:pt x="233" y="760"/>
                  </a:cubicBezTo>
                  <a:cubicBezTo>
                    <a:pt x="258" y="789"/>
                    <a:pt x="289" y="812"/>
                    <a:pt x="327" y="829"/>
                  </a:cubicBezTo>
                  <a:cubicBezTo>
                    <a:pt x="365" y="846"/>
                    <a:pt x="409" y="855"/>
                    <a:pt x="461" y="855"/>
                  </a:cubicBezTo>
                  <a:cubicBezTo>
                    <a:pt x="527" y="855"/>
                    <a:pt x="581" y="840"/>
                    <a:pt x="623" y="809"/>
                  </a:cubicBezTo>
                  <a:cubicBezTo>
                    <a:pt x="665" y="778"/>
                    <a:pt x="693" y="732"/>
                    <a:pt x="706" y="670"/>
                  </a:cubicBezTo>
                  <a:cubicBezTo>
                    <a:pt x="861" y="670"/>
                    <a:pt x="861" y="670"/>
                    <a:pt x="861" y="670"/>
                  </a:cubicBezTo>
                  <a:cubicBezTo>
                    <a:pt x="840" y="776"/>
                    <a:pt x="794" y="856"/>
                    <a:pt x="723" y="910"/>
                  </a:cubicBezTo>
                  <a:close/>
                  <a:moveTo>
                    <a:pt x="685" y="301"/>
                  </a:moveTo>
                  <a:cubicBezTo>
                    <a:pt x="671" y="268"/>
                    <a:pt x="652" y="239"/>
                    <a:pt x="628" y="216"/>
                  </a:cubicBezTo>
                  <a:cubicBezTo>
                    <a:pt x="605" y="192"/>
                    <a:pt x="576" y="173"/>
                    <a:pt x="544" y="159"/>
                  </a:cubicBezTo>
                  <a:cubicBezTo>
                    <a:pt x="512" y="145"/>
                    <a:pt x="476" y="138"/>
                    <a:pt x="437" y="138"/>
                  </a:cubicBezTo>
                  <a:cubicBezTo>
                    <a:pt x="396" y="138"/>
                    <a:pt x="360" y="145"/>
                    <a:pt x="328" y="159"/>
                  </a:cubicBezTo>
                  <a:cubicBezTo>
                    <a:pt x="295" y="173"/>
                    <a:pt x="267" y="192"/>
                    <a:pt x="244" y="216"/>
                  </a:cubicBezTo>
                  <a:cubicBezTo>
                    <a:pt x="221" y="241"/>
                    <a:pt x="203" y="269"/>
                    <a:pt x="189" y="302"/>
                  </a:cubicBezTo>
                  <a:cubicBezTo>
                    <a:pt x="176" y="334"/>
                    <a:pt x="168" y="369"/>
                    <a:pt x="165" y="405"/>
                  </a:cubicBezTo>
                  <a:cubicBezTo>
                    <a:pt x="710" y="405"/>
                    <a:pt x="710" y="405"/>
                    <a:pt x="710" y="405"/>
                  </a:cubicBezTo>
                  <a:cubicBezTo>
                    <a:pt x="708" y="369"/>
                    <a:pt x="699" y="334"/>
                    <a:pt x="685" y="301"/>
                  </a:cubicBezTo>
                  <a:close/>
                </a:path>
              </a:pathLst>
            </a:custGeom>
            <a:solidFill>
              <a:srgbClr val="F0BB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8" name="Freeform 217"/>
            <p:cNvSpPr>
              <a:spLocks noEditPoints="1"/>
            </p:cNvSpPr>
            <p:nvPr/>
          </p:nvSpPr>
          <p:spPr bwMode="auto">
            <a:xfrm>
              <a:off x="5118101" y="6065838"/>
              <a:ext cx="127000" cy="146050"/>
            </a:xfrm>
            <a:custGeom>
              <a:avLst/>
              <a:gdLst>
                <a:gd name="T0" fmla="*/ 941 w 1255"/>
                <a:gd name="T1" fmla="*/ 1294 h 1453"/>
                <a:gd name="T2" fmla="*/ 627 w 1255"/>
                <a:gd name="T3" fmla="*/ 1371 h 1453"/>
                <a:gd name="T4" fmla="*/ 354 w 1255"/>
                <a:gd name="T5" fmla="*/ 1315 h 1453"/>
                <a:gd name="T6" fmla="*/ 158 w 1255"/>
                <a:gd name="T7" fmla="*/ 1164 h 1453"/>
                <a:gd name="T8" fmla="*/ 39 w 1255"/>
                <a:gd name="T9" fmla="*/ 944 h 1453"/>
                <a:gd name="T10" fmla="*/ 0 w 1255"/>
                <a:gd name="T11" fmla="*/ 687 h 1453"/>
                <a:gd name="T12" fmla="*/ 39 w 1255"/>
                <a:gd name="T13" fmla="*/ 429 h 1453"/>
                <a:gd name="T14" fmla="*/ 158 w 1255"/>
                <a:gd name="T15" fmla="*/ 210 h 1453"/>
                <a:gd name="T16" fmla="*/ 354 w 1255"/>
                <a:gd name="T17" fmla="*/ 57 h 1453"/>
                <a:gd name="T18" fmla="*/ 627 w 1255"/>
                <a:gd name="T19" fmla="*/ 0 h 1453"/>
                <a:gd name="T20" fmla="*/ 901 w 1255"/>
                <a:gd name="T21" fmla="*/ 57 h 1453"/>
                <a:gd name="T22" fmla="*/ 1097 w 1255"/>
                <a:gd name="T23" fmla="*/ 210 h 1453"/>
                <a:gd name="T24" fmla="*/ 1215 w 1255"/>
                <a:gd name="T25" fmla="*/ 429 h 1453"/>
                <a:gd name="T26" fmla="*/ 1255 w 1255"/>
                <a:gd name="T27" fmla="*/ 687 h 1453"/>
                <a:gd name="T28" fmla="*/ 1205 w 1255"/>
                <a:gd name="T29" fmla="*/ 973 h 1453"/>
                <a:gd name="T30" fmla="*/ 1057 w 1255"/>
                <a:gd name="T31" fmla="*/ 1208 h 1453"/>
                <a:gd name="T32" fmla="*/ 1229 w 1255"/>
                <a:gd name="T33" fmla="*/ 1343 h 1453"/>
                <a:gd name="T34" fmla="*/ 1141 w 1255"/>
                <a:gd name="T35" fmla="*/ 1453 h 1453"/>
                <a:gd name="T36" fmla="*/ 941 w 1255"/>
                <a:gd name="T37" fmla="*/ 1294 h 1453"/>
                <a:gd name="T38" fmla="*/ 930 w 1255"/>
                <a:gd name="T39" fmla="*/ 1107 h 1453"/>
                <a:gd name="T40" fmla="*/ 1044 w 1255"/>
                <a:gd name="T41" fmla="*/ 919 h 1453"/>
                <a:gd name="T42" fmla="*/ 1081 w 1255"/>
                <a:gd name="T43" fmla="*/ 687 h 1453"/>
                <a:gd name="T44" fmla="*/ 1055 w 1255"/>
                <a:gd name="T45" fmla="*/ 491 h 1453"/>
                <a:gd name="T46" fmla="*/ 974 w 1255"/>
                <a:gd name="T47" fmla="*/ 318 h 1453"/>
                <a:gd name="T48" fmla="*/ 833 w 1255"/>
                <a:gd name="T49" fmla="*/ 194 h 1453"/>
                <a:gd name="T50" fmla="*/ 627 w 1255"/>
                <a:gd name="T51" fmla="*/ 147 h 1453"/>
                <a:gd name="T52" fmla="*/ 422 w 1255"/>
                <a:gd name="T53" fmla="*/ 194 h 1453"/>
                <a:gd name="T54" fmla="*/ 281 w 1255"/>
                <a:gd name="T55" fmla="*/ 318 h 1453"/>
                <a:gd name="T56" fmla="*/ 200 w 1255"/>
                <a:gd name="T57" fmla="*/ 491 h 1453"/>
                <a:gd name="T58" fmla="*/ 174 w 1255"/>
                <a:gd name="T59" fmla="*/ 687 h 1453"/>
                <a:gd name="T60" fmla="*/ 200 w 1255"/>
                <a:gd name="T61" fmla="*/ 882 h 1453"/>
                <a:gd name="T62" fmla="*/ 281 w 1255"/>
                <a:gd name="T63" fmla="*/ 1055 h 1453"/>
                <a:gd name="T64" fmla="*/ 422 w 1255"/>
                <a:gd name="T65" fmla="*/ 1179 h 1453"/>
                <a:gd name="T66" fmla="*/ 627 w 1255"/>
                <a:gd name="T67" fmla="*/ 1226 h 1453"/>
                <a:gd name="T68" fmla="*/ 809 w 1255"/>
                <a:gd name="T69" fmla="*/ 1189 h 1453"/>
                <a:gd name="T70" fmla="*/ 664 w 1255"/>
                <a:gd name="T71" fmla="*/ 1074 h 1453"/>
                <a:gd name="T72" fmla="*/ 756 w 1255"/>
                <a:gd name="T73" fmla="*/ 967 h 1453"/>
                <a:gd name="T74" fmla="*/ 930 w 1255"/>
                <a:gd name="T75" fmla="*/ 1107 h 1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255" h="1453">
                  <a:moveTo>
                    <a:pt x="941" y="1294"/>
                  </a:moveTo>
                  <a:cubicBezTo>
                    <a:pt x="853" y="1345"/>
                    <a:pt x="749" y="1371"/>
                    <a:pt x="627" y="1371"/>
                  </a:cubicBezTo>
                  <a:cubicBezTo>
                    <a:pt x="523" y="1371"/>
                    <a:pt x="432" y="1352"/>
                    <a:pt x="354" y="1315"/>
                  </a:cubicBezTo>
                  <a:cubicBezTo>
                    <a:pt x="276" y="1278"/>
                    <a:pt x="210" y="1227"/>
                    <a:pt x="158" y="1164"/>
                  </a:cubicBezTo>
                  <a:cubicBezTo>
                    <a:pt x="105" y="1100"/>
                    <a:pt x="66" y="1027"/>
                    <a:pt x="39" y="944"/>
                  </a:cubicBezTo>
                  <a:cubicBezTo>
                    <a:pt x="13" y="862"/>
                    <a:pt x="0" y="776"/>
                    <a:pt x="0" y="687"/>
                  </a:cubicBezTo>
                  <a:cubicBezTo>
                    <a:pt x="0" y="597"/>
                    <a:pt x="13" y="511"/>
                    <a:pt x="39" y="429"/>
                  </a:cubicBezTo>
                  <a:cubicBezTo>
                    <a:pt x="66" y="346"/>
                    <a:pt x="105" y="273"/>
                    <a:pt x="158" y="210"/>
                  </a:cubicBezTo>
                  <a:cubicBezTo>
                    <a:pt x="210" y="146"/>
                    <a:pt x="276" y="95"/>
                    <a:pt x="354" y="57"/>
                  </a:cubicBezTo>
                  <a:cubicBezTo>
                    <a:pt x="432" y="19"/>
                    <a:pt x="523" y="0"/>
                    <a:pt x="627" y="0"/>
                  </a:cubicBezTo>
                  <a:cubicBezTo>
                    <a:pt x="731" y="0"/>
                    <a:pt x="822" y="19"/>
                    <a:pt x="901" y="57"/>
                  </a:cubicBezTo>
                  <a:cubicBezTo>
                    <a:pt x="979" y="95"/>
                    <a:pt x="1044" y="146"/>
                    <a:pt x="1097" y="210"/>
                  </a:cubicBezTo>
                  <a:cubicBezTo>
                    <a:pt x="1150" y="273"/>
                    <a:pt x="1189" y="346"/>
                    <a:pt x="1215" y="429"/>
                  </a:cubicBezTo>
                  <a:cubicBezTo>
                    <a:pt x="1242" y="511"/>
                    <a:pt x="1255" y="597"/>
                    <a:pt x="1255" y="687"/>
                  </a:cubicBezTo>
                  <a:cubicBezTo>
                    <a:pt x="1255" y="787"/>
                    <a:pt x="1238" y="882"/>
                    <a:pt x="1205" y="973"/>
                  </a:cubicBezTo>
                  <a:cubicBezTo>
                    <a:pt x="1172" y="1063"/>
                    <a:pt x="1123" y="1142"/>
                    <a:pt x="1057" y="1208"/>
                  </a:cubicBezTo>
                  <a:cubicBezTo>
                    <a:pt x="1229" y="1343"/>
                    <a:pt x="1229" y="1343"/>
                    <a:pt x="1229" y="1343"/>
                  </a:cubicBezTo>
                  <a:cubicBezTo>
                    <a:pt x="1141" y="1453"/>
                    <a:pt x="1141" y="1453"/>
                    <a:pt x="1141" y="1453"/>
                  </a:cubicBezTo>
                  <a:lnTo>
                    <a:pt x="941" y="1294"/>
                  </a:lnTo>
                  <a:close/>
                  <a:moveTo>
                    <a:pt x="930" y="1107"/>
                  </a:moveTo>
                  <a:cubicBezTo>
                    <a:pt x="981" y="1055"/>
                    <a:pt x="1019" y="993"/>
                    <a:pt x="1044" y="919"/>
                  </a:cubicBezTo>
                  <a:cubicBezTo>
                    <a:pt x="1068" y="845"/>
                    <a:pt x="1081" y="767"/>
                    <a:pt x="1081" y="687"/>
                  </a:cubicBezTo>
                  <a:cubicBezTo>
                    <a:pt x="1081" y="621"/>
                    <a:pt x="1072" y="555"/>
                    <a:pt x="1055" y="491"/>
                  </a:cubicBezTo>
                  <a:cubicBezTo>
                    <a:pt x="1038" y="427"/>
                    <a:pt x="1011" y="369"/>
                    <a:pt x="974" y="318"/>
                  </a:cubicBezTo>
                  <a:cubicBezTo>
                    <a:pt x="937" y="266"/>
                    <a:pt x="890" y="225"/>
                    <a:pt x="833" y="194"/>
                  </a:cubicBezTo>
                  <a:cubicBezTo>
                    <a:pt x="775" y="163"/>
                    <a:pt x="707" y="147"/>
                    <a:pt x="627" y="147"/>
                  </a:cubicBezTo>
                  <a:cubicBezTo>
                    <a:pt x="548" y="147"/>
                    <a:pt x="479" y="163"/>
                    <a:pt x="422" y="194"/>
                  </a:cubicBezTo>
                  <a:cubicBezTo>
                    <a:pt x="364" y="225"/>
                    <a:pt x="317" y="266"/>
                    <a:pt x="281" y="318"/>
                  </a:cubicBezTo>
                  <a:cubicBezTo>
                    <a:pt x="244" y="369"/>
                    <a:pt x="217" y="427"/>
                    <a:pt x="200" y="491"/>
                  </a:cubicBezTo>
                  <a:cubicBezTo>
                    <a:pt x="183" y="555"/>
                    <a:pt x="174" y="621"/>
                    <a:pt x="174" y="687"/>
                  </a:cubicBezTo>
                  <a:cubicBezTo>
                    <a:pt x="174" y="753"/>
                    <a:pt x="183" y="818"/>
                    <a:pt x="200" y="882"/>
                  </a:cubicBezTo>
                  <a:cubicBezTo>
                    <a:pt x="217" y="946"/>
                    <a:pt x="244" y="1004"/>
                    <a:pt x="281" y="1055"/>
                  </a:cubicBezTo>
                  <a:cubicBezTo>
                    <a:pt x="317" y="1107"/>
                    <a:pt x="364" y="1148"/>
                    <a:pt x="422" y="1179"/>
                  </a:cubicBezTo>
                  <a:cubicBezTo>
                    <a:pt x="479" y="1210"/>
                    <a:pt x="548" y="1226"/>
                    <a:pt x="627" y="1226"/>
                  </a:cubicBezTo>
                  <a:cubicBezTo>
                    <a:pt x="690" y="1226"/>
                    <a:pt x="750" y="1214"/>
                    <a:pt x="809" y="1189"/>
                  </a:cubicBezTo>
                  <a:cubicBezTo>
                    <a:pt x="664" y="1074"/>
                    <a:pt x="664" y="1074"/>
                    <a:pt x="664" y="1074"/>
                  </a:cubicBezTo>
                  <a:cubicBezTo>
                    <a:pt x="756" y="967"/>
                    <a:pt x="756" y="967"/>
                    <a:pt x="756" y="967"/>
                  </a:cubicBezTo>
                  <a:lnTo>
                    <a:pt x="930" y="1107"/>
                  </a:lnTo>
                  <a:close/>
                </a:path>
              </a:pathLst>
            </a:custGeom>
            <a:solidFill>
              <a:srgbClr val="F0BB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9" name="Freeform 218"/>
            <p:cNvSpPr>
              <a:spLocks/>
            </p:cNvSpPr>
            <p:nvPr/>
          </p:nvSpPr>
          <p:spPr bwMode="auto">
            <a:xfrm>
              <a:off x="5264151" y="6105525"/>
              <a:ext cx="79375" cy="98425"/>
            </a:xfrm>
            <a:custGeom>
              <a:avLst/>
              <a:gdLst>
                <a:gd name="T0" fmla="*/ 638 w 785"/>
                <a:gd name="T1" fmla="*/ 948 h 969"/>
                <a:gd name="T2" fmla="*/ 638 w 785"/>
                <a:gd name="T3" fmla="*/ 798 h 969"/>
                <a:gd name="T4" fmla="*/ 635 w 785"/>
                <a:gd name="T5" fmla="*/ 798 h 969"/>
                <a:gd name="T6" fmla="*/ 508 w 785"/>
                <a:gd name="T7" fmla="*/ 927 h 969"/>
                <a:gd name="T8" fmla="*/ 326 w 785"/>
                <a:gd name="T9" fmla="*/ 969 h 969"/>
                <a:gd name="T10" fmla="*/ 171 w 785"/>
                <a:gd name="T11" fmla="*/ 944 h 969"/>
                <a:gd name="T12" fmla="*/ 70 w 785"/>
                <a:gd name="T13" fmla="*/ 873 h 969"/>
                <a:gd name="T14" fmla="*/ 16 w 785"/>
                <a:gd name="T15" fmla="*/ 764 h 969"/>
                <a:gd name="T16" fmla="*/ 0 w 785"/>
                <a:gd name="T17" fmla="*/ 624 h 969"/>
                <a:gd name="T18" fmla="*/ 0 w 785"/>
                <a:gd name="T19" fmla="*/ 0 h 969"/>
                <a:gd name="T20" fmla="*/ 156 w 785"/>
                <a:gd name="T21" fmla="*/ 0 h 969"/>
                <a:gd name="T22" fmla="*/ 156 w 785"/>
                <a:gd name="T23" fmla="*/ 642 h 969"/>
                <a:gd name="T24" fmla="*/ 207 w 785"/>
                <a:gd name="T25" fmla="*/ 782 h 969"/>
                <a:gd name="T26" fmla="*/ 349 w 785"/>
                <a:gd name="T27" fmla="*/ 833 h 969"/>
                <a:gd name="T28" fmla="*/ 472 w 785"/>
                <a:gd name="T29" fmla="*/ 811 h 969"/>
                <a:gd name="T30" fmla="*/ 559 w 785"/>
                <a:gd name="T31" fmla="*/ 749 h 969"/>
                <a:gd name="T32" fmla="*/ 612 w 785"/>
                <a:gd name="T33" fmla="*/ 654 h 969"/>
                <a:gd name="T34" fmla="*/ 629 w 785"/>
                <a:gd name="T35" fmla="*/ 536 h 969"/>
                <a:gd name="T36" fmla="*/ 629 w 785"/>
                <a:gd name="T37" fmla="*/ 0 h 969"/>
                <a:gd name="T38" fmla="*/ 785 w 785"/>
                <a:gd name="T39" fmla="*/ 0 h 969"/>
                <a:gd name="T40" fmla="*/ 785 w 785"/>
                <a:gd name="T41" fmla="*/ 948 h 969"/>
                <a:gd name="T42" fmla="*/ 638 w 785"/>
                <a:gd name="T43" fmla="*/ 948 h 9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785" h="969">
                  <a:moveTo>
                    <a:pt x="638" y="948"/>
                  </a:moveTo>
                  <a:cubicBezTo>
                    <a:pt x="638" y="798"/>
                    <a:pt x="638" y="798"/>
                    <a:pt x="638" y="798"/>
                  </a:cubicBezTo>
                  <a:cubicBezTo>
                    <a:pt x="635" y="798"/>
                    <a:pt x="635" y="798"/>
                    <a:pt x="635" y="798"/>
                  </a:cubicBezTo>
                  <a:cubicBezTo>
                    <a:pt x="602" y="857"/>
                    <a:pt x="559" y="900"/>
                    <a:pt x="508" y="927"/>
                  </a:cubicBezTo>
                  <a:cubicBezTo>
                    <a:pt x="457" y="955"/>
                    <a:pt x="396" y="969"/>
                    <a:pt x="326" y="969"/>
                  </a:cubicBezTo>
                  <a:cubicBezTo>
                    <a:pt x="264" y="969"/>
                    <a:pt x="212" y="960"/>
                    <a:pt x="171" y="944"/>
                  </a:cubicBezTo>
                  <a:cubicBezTo>
                    <a:pt x="129" y="927"/>
                    <a:pt x="95" y="904"/>
                    <a:pt x="70" y="873"/>
                  </a:cubicBezTo>
                  <a:cubicBezTo>
                    <a:pt x="44" y="843"/>
                    <a:pt x="26" y="806"/>
                    <a:pt x="16" y="764"/>
                  </a:cubicBezTo>
                  <a:cubicBezTo>
                    <a:pt x="5" y="722"/>
                    <a:pt x="0" y="675"/>
                    <a:pt x="0" y="62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56" y="0"/>
                    <a:pt x="156" y="0"/>
                    <a:pt x="156" y="0"/>
                  </a:cubicBezTo>
                  <a:cubicBezTo>
                    <a:pt x="156" y="642"/>
                    <a:pt x="156" y="642"/>
                    <a:pt x="156" y="642"/>
                  </a:cubicBezTo>
                  <a:cubicBezTo>
                    <a:pt x="156" y="701"/>
                    <a:pt x="173" y="747"/>
                    <a:pt x="207" y="782"/>
                  </a:cubicBezTo>
                  <a:cubicBezTo>
                    <a:pt x="241" y="816"/>
                    <a:pt x="289" y="833"/>
                    <a:pt x="349" y="833"/>
                  </a:cubicBezTo>
                  <a:cubicBezTo>
                    <a:pt x="396" y="833"/>
                    <a:pt x="437" y="826"/>
                    <a:pt x="472" y="811"/>
                  </a:cubicBezTo>
                  <a:cubicBezTo>
                    <a:pt x="507" y="796"/>
                    <a:pt x="536" y="775"/>
                    <a:pt x="559" y="749"/>
                  </a:cubicBezTo>
                  <a:cubicBezTo>
                    <a:pt x="583" y="722"/>
                    <a:pt x="600" y="690"/>
                    <a:pt x="612" y="654"/>
                  </a:cubicBezTo>
                  <a:cubicBezTo>
                    <a:pt x="623" y="618"/>
                    <a:pt x="629" y="579"/>
                    <a:pt x="629" y="536"/>
                  </a:cubicBezTo>
                  <a:cubicBezTo>
                    <a:pt x="629" y="0"/>
                    <a:pt x="629" y="0"/>
                    <a:pt x="629" y="0"/>
                  </a:cubicBezTo>
                  <a:cubicBezTo>
                    <a:pt x="785" y="0"/>
                    <a:pt x="785" y="0"/>
                    <a:pt x="785" y="0"/>
                  </a:cubicBezTo>
                  <a:cubicBezTo>
                    <a:pt x="785" y="948"/>
                    <a:pt x="785" y="948"/>
                    <a:pt x="785" y="948"/>
                  </a:cubicBezTo>
                  <a:lnTo>
                    <a:pt x="638" y="948"/>
                  </a:lnTo>
                  <a:close/>
                </a:path>
              </a:pathLst>
            </a:custGeom>
            <a:solidFill>
              <a:srgbClr val="F0BB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0" name="Freeform 219"/>
            <p:cNvSpPr>
              <a:spLocks noEditPoints="1"/>
            </p:cNvSpPr>
            <p:nvPr/>
          </p:nvSpPr>
          <p:spPr bwMode="auto">
            <a:xfrm>
              <a:off x="5362576" y="6103938"/>
              <a:ext cx="87313" cy="100013"/>
            </a:xfrm>
            <a:custGeom>
              <a:avLst/>
              <a:gdLst>
                <a:gd name="T0" fmla="*/ 723 w 877"/>
                <a:gd name="T1" fmla="*/ 910 h 991"/>
                <a:gd name="T2" fmla="*/ 455 w 877"/>
                <a:gd name="T3" fmla="*/ 991 h 991"/>
                <a:gd name="T4" fmla="*/ 258 w 877"/>
                <a:gd name="T5" fmla="*/ 954 h 991"/>
                <a:gd name="T6" fmla="*/ 117 w 877"/>
                <a:gd name="T7" fmla="*/ 851 h 991"/>
                <a:gd name="T8" fmla="*/ 32 w 877"/>
                <a:gd name="T9" fmla="*/ 693 h 991"/>
                <a:gd name="T10" fmla="*/ 0 w 877"/>
                <a:gd name="T11" fmla="*/ 493 h 991"/>
                <a:gd name="T12" fmla="*/ 33 w 877"/>
                <a:gd name="T13" fmla="*/ 295 h 991"/>
                <a:gd name="T14" fmla="*/ 126 w 877"/>
                <a:gd name="T15" fmla="*/ 139 h 991"/>
                <a:gd name="T16" fmla="*/ 267 w 877"/>
                <a:gd name="T17" fmla="*/ 37 h 991"/>
                <a:gd name="T18" fmla="*/ 446 w 877"/>
                <a:gd name="T19" fmla="*/ 0 h 991"/>
                <a:gd name="T20" fmla="*/ 656 w 877"/>
                <a:gd name="T21" fmla="*/ 52 h 991"/>
                <a:gd name="T22" fmla="*/ 790 w 877"/>
                <a:gd name="T23" fmla="*/ 185 h 991"/>
                <a:gd name="T24" fmla="*/ 859 w 877"/>
                <a:gd name="T25" fmla="*/ 361 h 991"/>
                <a:gd name="T26" fmla="*/ 875 w 877"/>
                <a:gd name="T27" fmla="*/ 543 h 991"/>
                <a:gd name="T28" fmla="*/ 165 w 877"/>
                <a:gd name="T29" fmla="*/ 543 h 991"/>
                <a:gd name="T30" fmla="*/ 180 w 877"/>
                <a:gd name="T31" fmla="*/ 661 h 991"/>
                <a:gd name="T32" fmla="*/ 233 w 877"/>
                <a:gd name="T33" fmla="*/ 760 h 991"/>
                <a:gd name="T34" fmla="*/ 326 w 877"/>
                <a:gd name="T35" fmla="*/ 829 h 991"/>
                <a:gd name="T36" fmla="*/ 460 w 877"/>
                <a:gd name="T37" fmla="*/ 855 h 991"/>
                <a:gd name="T38" fmla="*/ 623 w 877"/>
                <a:gd name="T39" fmla="*/ 809 h 991"/>
                <a:gd name="T40" fmla="*/ 706 w 877"/>
                <a:gd name="T41" fmla="*/ 670 h 991"/>
                <a:gd name="T42" fmla="*/ 860 w 877"/>
                <a:gd name="T43" fmla="*/ 670 h 991"/>
                <a:gd name="T44" fmla="*/ 723 w 877"/>
                <a:gd name="T45" fmla="*/ 910 h 991"/>
                <a:gd name="T46" fmla="*/ 685 w 877"/>
                <a:gd name="T47" fmla="*/ 301 h 991"/>
                <a:gd name="T48" fmla="*/ 628 w 877"/>
                <a:gd name="T49" fmla="*/ 216 h 991"/>
                <a:gd name="T50" fmla="*/ 544 w 877"/>
                <a:gd name="T51" fmla="*/ 159 h 991"/>
                <a:gd name="T52" fmla="*/ 437 w 877"/>
                <a:gd name="T53" fmla="*/ 138 h 991"/>
                <a:gd name="T54" fmla="*/ 327 w 877"/>
                <a:gd name="T55" fmla="*/ 159 h 991"/>
                <a:gd name="T56" fmla="*/ 244 w 877"/>
                <a:gd name="T57" fmla="*/ 216 h 991"/>
                <a:gd name="T58" fmla="*/ 189 w 877"/>
                <a:gd name="T59" fmla="*/ 302 h 991"/>
                <a:gd name="T60" fmla="*/ 165 w 877"/>
                <a:gd name="T61" fmla="*/ 405 h 991"/>
                <a:gd name="T62" fmla="*/ 710 w 877"/>
                <a:gd name="T63" fmla="*/ 405 h 991"/>
                <a:gd name="T64" fmla="*/ 685 w 877"/>
                <a:gd name="T65" fmla="*/ 301 h 9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77" h="991">
                  <a:moveTo>
                    <a:pt x="723" y="910"/>
                  </a:moveTo>
                  <a:cubicBezTo>
                    <a:pt x="652" y="964"/>
                    <a:pt x="562" y="991"/>
                    <a:pt x="455" y="991"/>
                  </a:cubicBezTo>
                  <a:cubicBezTo>
                    <a:pt x="379" y="991"/>
                    <a:pt x="313" y="978"/>
                    <a:pt x="258" y="954"/>
                  </a:cubicBezTo>
                  <a:cubicBezTo>
                    <a:pt x="202" y="930"/>
                    <a:pt x="155" y="895"/>
                    <a:pt x="117" y="851"/>
                  </a:cubicBezTo>
                  <a:cubicBezTo>
                    <a:pt x="79" y="807"/>
                    <a:pt x="51" y="755"/>
                    <a:pt x="32" y="693"/>
                  </a:cubicBezTo>
                  <a:cubicBezTo>
                    <a:pt x="13" y="632"/>
                    <a:pt x="2" y="566"/>
                    <a:pt x="0" y="493"/>
                  </a:cubicBezTo>
                  <a:cubicBezTo>
                    <a:pt x="0" y="421"/>
                    <a:pt x="11" y="355"/>
                    <a:pt x="33" y="295"/>
                  </a:cubicBezTo>
                  <a:cubicBezTo>
                    <a:pt x="55" y="235"/>
                    <a:pt x="86" y="183"/>
                    <a:pt x="126" y="139"/>
                  </a:cubicBezTo>
                  <a:cubicBezTo>
                    <a:pt x="165" y="95"/>
                    <a:pt x="212" y="61"/>
                    <a:pt x="267" y="37"/>
                  </a:cubicBezTo>
                  <a:cubicBezTo>
                    <a:pt x="321" y="12"/>
                    <a:pt x="381" y="0"/>
                    <a:pt x="446" y="0"/>
                  </a:cubicBezTo>
                  <a:cubicBezTo>
                    <a:pt x="530" y="0"/>
                    <a:pt x="600" y="17"/>
                    <a:pt x="656" y="52"/>
                  </a:cubicBezTo>
                  <a:cubicBezTo>
                    <a:pt x="711" y="87"/>
                    <a:pt x="756" y="131"/>
                    <a:pt x="790" y="185"/>
                  </a:cubicBezTo>
                  <a:cubicBezTo>
                    <a:pt x="823" y="239"/>
                    <a:pt x="847" y="298"/>
                    <a:pt x="859" y="361"/>
                  </a:cubicBezTo>
                  <a:cubicBezTo>
                    <a:pt x="872" y="425"/>
                    <a:pt x="877" y="486"/>
                    <a:pt x="875" y="543"/>
                  </a:cubicBezTo>
                  <a:cubicBezTo>
                    <a:pt x="165" y="543"/>
                    <a:pt x="165" y="543"/>
                    <a:pt x="165" y="543"/>
                  </a:cubicBezTo>
                  <a:cubicBezTo>
                    <a:pt x="164" y="585"/>
                    <a:pt x="169" y="624"/>
                    <a:pt x="180" y="661"/>
                  </a:cubicBezTo>
                  <a:cubicBezTo>
                    <a:pt x="191" y="699"/>
                    <a:pt x="208" y="732"/>
                    <a:pt x="233" y="760"/>
                  </a:cubicBezTo>
                  <a:cubicBezTo>
                    <a:pt x="257" y="789"/>
                    <a:pt x="289" y="812"/>
                    <a:pt x="326" y="829"/>
                  </a:cubicBezTo>
                  <a:cubicBezTo>
                    <a:pt x="364" y="846"/>
                    <a:pt x="409" y="855"/>
                    <a:pt x="460" y="855"/>
                  </a:cubicBezTo>
                  <a:cubicBezTo>
                    <a:pt x="526" y="855"/>
                    <a:pt x="581" y="840"/>
                    <a:pt x="623" y="809"/>
                  </a:cubicBezTo>
                  <a:cubicBezTo>
                    <a:pt x="665" y="778"/>
                    <a:pt x="693" y="732"/>
                    <a:pt x="706" y="670"/>
                  </a:cubicBezTo>
                  <a:cubicBezTo>
                    <a:pt x="860" y="670"/>
                    <a:pt x="860" y="670"/>
                    <a:pt x="860" y="670"/>
                  </a:cubicBezTo>
                  <a:cubicBezTo>
                    <a:pt x="839" y="776"/>
                    <a:pt x="794" y="856"/>
                    <a:pt x="723" y="910"/>
                  </a:cubicBezTo>
                  <a:close/>
                  <a:moveTo>
                    <a:pt x="685" y="301"/>
                  </a:moveTo>
                  <a:cubicBezTo>
                    <a:pt x="671" y="268"/>
                    <a:pt x="652" y="239"/>
                    <a:pt x="628" y="216"/>
                  </a:cubicBezTo>
                  <a:cubicBezTo>
                    <a:pt x="604" y="192"/>
                    <a:pt x="576" y="173"/>
                    <a:pt x="544" y="159"/>
                  </a:cubicBezTo>
                  <a:cubicBezTo>
                    <a:pt x="511" y="145"/>
                    <a:pt x="476" y="138"/>
                    <a:pt x="437" y="138"/>
                  </a:cubicBezTo>
                  <a:cubicBezTo>
                    <a:pt x="396" y="138"/>
                    <a:pt x="360" y="145"/>
                    <a:pt x="327" y="159"/>
                  </a:cubicBezTo>
                  <a:cubicBezTo>
                    <a:pt x="295" y="173"/>
                    <a:pt x="267" y="192"/>
                    <a:pt x="244" y="216"/>
                  </a:cubicBezTo>
                  <a:cubicBezTo>
                    <a:pt x="221" y="241"/>
                    <a:pt x="202" y="269"/>
                    <a:pt x="189" y="302"/>
                  </a:cubicBezTo>
                  <a:cubicBezTo>
                    <a:pt x="175" y="334"/>
                    <a:pt x="167" y="369"/>
                    <a:pt x="165" y="405"/>
                  </a:cubicBezTo>
                  <a:cubicBezTo>
                    <a:pt x="710" y="405"/>
                    <a:pt x="710" y="405"/>
                    <a:pt x="710" y="405"/>
                  </a:cubicBezTo>
                  <a:cubicBezTo>
                    <a:pt x="707" y="369"/>
                    <a:pt x="699" y="334"/>
                    <a:pt x="685" y="301"/>
                  </a:cubicBezTo>
                  <a:close/>
                </a:path>
              </a:pathLst>
            </a:custGeom>
            <a:solidFill>
              <a:srgbClr val="F0BB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1" name="Freeform 220"/>
            <p:cNvSpPr>
              <a:spLocks/>
            </p:cNvSpPr>
            <p:nvPr/>
          </p:nvSpPr>
          <p:spPr bwMode="auto">
            <a:xfrm>
              <a:off x="5459413" y="6103938"/>
              <a:ext cx="80963" cy="100013"/>
            </a:xfrm>
            <a:custGeom>
              <a:avLst/>
              <a:gdLst>
                <a:gd name="T0" fmla="*/ 180 w 806"/>
                <a:gd name="T1" fmla="*/ 759 h 991"/>
                <a:gd name="T2" fmla="*/ 238 w 806"/>
                <a:gd name="T3" fmla="*/ 815 h 991"/>
                <a:gd name="T4" fmla="*/ 319 w 806"/>
                <a:gd name="T5" fmla="*/ 846 h 991"/>
                <a:gd name="T6" fmla="*/ 411 w 806"/>
                <a:gd name="T7" fmla="*/ 855 h 991"/>
                <a:gd name="T8" fmla="*/ 488 w 806"/>
                <a:gd name="T9" fmla="*/ 849 h 991"/>
                <a:gd name="T10" fmla="*/ 563 w 806"/>
                <a:gd name="T11" fmla="*/ 829 h 991"/>
                <a:gd name="T12" fmla="*/ 619 w 806"/>
                <a:gd name="T13" fmla="*/ 786 h 991"/>
                <a:gd name="T14" fmla="*/ 641 w 806"/>
                <a:gd name="T15" fmla="*/ 714 h 991"/>
                <a:gd name="T16" fmla="*/ 595 w 806"/>
                <a:gd name="T17" fmla="*/ 622 h 991"/>
                <a:gd name="T18" fmla="*/ 480 w 806"/>
                <a:gd name="T19" fmla="*/ 571 h 991"/>
                <a:gd name="T20" fmla="*/ 331 w 806"/>
                <a:gd name="T21" fmla="*/ 537 h 991"/>
                <a:gd name="T22" fmla="*/ 181 w 806"/>
                <a:gd name="T23" fmla="*/ 493 h 991"/>
                <a:gd name="T24" fmla="*/ 66 w 806"/>
                <a:gd name="T25" fmla="*/ 413 h 991"/>
                <a:gd name="T26" fmla="*/ 21 w 806"/>
                <a:gd name="T27" fmla="*/ 270 h 991"/>
                <a:gd name="T28" fmla="*/ 53 w 806"/>
                <a:gd name="T29" fmla="*/ 147 h 991"/>
                <a:gd name="T30" fmla="*/ 135 w 806"/>
                <a:gd name="T31" fmla="*/ 63 h 991"/>
                <a:gd name="T32" fmla="*/ 249 w 806"/>
                <a:gd name="T33" fmla="*/ 16 h 991"/>
                <a:gd name="T34" fmla="*/ 375 w 806"/>
                <a:gd name="T35" fmla="*/ 0 h 991"/>
                <a:gd name="T36" fmla="*/ 523 w 806"/>
                <a:gd name="T37" fmla="*/ 14 h 991"/>
                <a:gd name="T38" fmla="*/ 643 w 806"/>
                <a:gd name="T39" fmla="*/ 61 h 991"/>
                <a:gd name="T40" fmla="*/ 727 w 806"/>
                <a:gd name="T41" fmla="*/ 153 h 991"/>
                <a:gd name="T42" fmla="*/ 764 w 806"/>
                <a:gd name="T43" fmla="*/ 297 h 991"/>
                <a:gd name="T44" fmla="*/ 608 w 806"/>
                <a:gd name="T45" fmla="*/ 297 h 991"/>
                <a:gd name="T46" fmla="*/ 584 w 806"/>
                <a:gd name="T47" fmla="*/ 221 h 991"/>
                <a:gd name="T48" fmla="*/ 532 w 806"/>
                <a:gd name="T49" fmla="*/ 172 h 991"/>
                <a:gd name="T50" fmla="*/ 464 w 806"/>
                <a:gd name="T51" fmla="*/ 146 h 991"/>
                <a:gd name="T52" fmla="*/ 387 w 806"/>
                <a:gd name="T53" fmla="*/ 138 h 991"/>
                <a:gd name="T54" fmla="*/ 317 w 806"/>
                <a:gd name="T55" fmla="*/ 143 h 991"/>
                <a:gd name="T56" fmla="*/ 252 w 806"/>
                <a:gd name="T57" fmla="*/ 162 h 991"/>
                <a:gd name="T58" fmla="*/ 204 w 806"/>
                <a:gd name="T59" fmla="*/ 199 h 991"/>
                <a:gd name="T60" fmla="*/ 186 w 806"/>
                <a:gd name="T61" fmla="*/ 259 h 991"/>
                <a:gd name="T62" fmla="*/ 214 w 806"/>
                <a:gd name="T63" fmla="*/ 326 h 991"/>
                <a:gd name="T64" fmla="*/ 287 w 806"/>
                <a:gd name="T65" fmla="*/ 370 h 991"/>
                <a:gd name="T66" fmla="*/ 386 w 806"/>
                <a:gd name="T67" fmla="*/ 399 h 991"/>
                <a:gd name="T68" fmla="*/ 496 w 806"/>
                <a:gd name="T69" fmla="*/ 424 h 991"/>
                <a:gd name="T70" fmla="*/ 610 w 806"/>
                <a:gd name="T71" fmla="*/ 455 h 991"/>
                <a:gd name="T72" fmla="*/ 709 w 806"/>
                <a:gd name="T73" fmla="*/ 504 h 991"/>
                <a:gd name="T74" fmla="*/ 779 w 806"/>
                <a:gd name="T75" fmla="*/ 580 h 991"/>
                <a:gd name="T76" fmla="*/ 806 w 806"/>
                <a:gd name="T77" fmla="*/ 693 h 991"/>
                <a:gd name="T78" fmla="*/ 770 w 806"/>
                <a:gd name="T79" fmla="*/ 837 h 991"/>
                <a:gd name="T80" fmla="*/ 676 w 806"/>
                <a:gd name="T81" fmla="*/ 928 h 991"/>
                <a:gd name="T82" fmla="*/ 546 w 806"/>
                <a:gd name="T83" fmla="*/ 977 h 991"/>
                <a:gd name="T84" fmla="*/ 402 w 806"/>
                <a:gd name="T85" fmla="*/ 991 h 991"/>
                <a:gd name="T86" fmla="*/ 252 w 806"/>
                <a:gd name="T87" fmla="*/ 974 h 991"/>
                <a:gd name="T88" fmla="*/ 125 w 806"/>
                <a:gd name="T89" fmla="*/ 920 h 991"/>
                <a:gd name="T90" fmla="*/ 37 w 806"/>
                <a:gd name="T91" fmla="*/ 821 h 991"/>
                <a:gd name="T92" fmla="*/ 0 w 806"/>
                <a:gd name="T93" fmla="*/ 671 h 991"/>
                <a:gd name="T94" fmla="*/ 156 w 806"/>
                <a:gd name="T95" fmla="*/ 671 h 991"/>
                <a:gd name="T96" fmla="*/ 180 w 806"/>
                <a:gd name="T97" fmla="*/ 759 h 9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806" h="991">
                  <a:moveTo>
                    <a:pt x="180" y="759"/>
                  </a:moveTo>
                  <a:cubicBezTo>
                    <a:pt x="195" y="782"/>
                    <a:pt x="214" y="801"/>
                    <a:pt x="238" y="815"/>
                  </a:cubicBezTo>
                  <a:cubicBezTo>
                    <a:pt x="262" y="830"/>
                    <a:pt x="289" y="840"/>
                    <a:pt x="319" y="846"/>
                  </a:cubicBezTo>
                  <a:cubicBezTo>
                    <a:pt x="349" y="852"/>
                    <a:pt x="379" y="855"/>
                    <a:pt x="411" y="855"/>
                  </a:cubicBezTo>
                  <a:cubicBezTo>
                    <a:pt x="436" y="855"/>
                    <a:pt x="461" y="853"/>
                    <a:pt x="488" y="849"/>
                  </a:cubicBezTo>
                  <a:cubicBezTo>
                    <a:pt x="515" y="846"/>
                    <a:pt x="540" y="839"/>
                    <a:pt x="563" y="829"/>
                  </a:cubicBezTo>
                  <a:cubicBezTo>
                    <a:pt x="585" y="819"/>
                    <a:pt x="604" y="805"/>
                    <a:pt x="619" y="786"/>
                  </a:cubicBezTo>
                  <a:cubicBezTo>
                    <a:pt x="633" y="767"/>
                    <a:pt x="641" y="743"/>
                    <a:pt x="641" y="714"/>
                  </a:cubicBezTo>
                  <a:cubicBezTo>
                    <a:pt x="641" y="673"/>
                    <a:pt x="625" y="643"/>
                    <a:pt x="595" y="622"/>
                  </a:cubicBezTo>
                  <a:cubicBezTo>
                    <a:pt x="564" y="601"/>
                    <a:pt x="526" y="584"/>
                    <a:pt x="480" y="571"/>
                  </a:cubicBezTo>
                  <a:cubicBezTo>
                    <a:pt x="434" y="559"/>
                    <a:pt x="384" y="547"/>
                    <a:pt x="331" y="537"/>
                  </a:cubicBezTo>
                  <a:cubicBezTo>
                    <a:pt x="277" y="526"/>
                    <a:pt x="227" y="512"/>
                    <a:pt x="181" y="493"/>
                  </a:cubicBezTo>
                  <a:cubicBezTo>
                    <a:pt x="135" y="474"/>
                    <a:pt x="97" y="447"/>
                    <a:pt x="66" y="413"/>
                  </a:cubicBezTo>
                  <a:cubicBezTo>
                    <a:pt x="36" y="379"/>
                    <a:pt x="21" y="331"/>
                    <a:pt x="21" y="270"/>
                  </a:cubicBezTo>
                  <a:cubicBezTo>
                    <a:pt x="21" y="222"/>
                    <a:pt x="31" y="181"/>
                    <a:pt x="53" y="147"/>
                  </a:cubicBezTo>
                  <a:cubicBezTo>
                    <a:pt x="74" y="113"/>
                    <a:pt x="102" y="85"/>
                    <a:pt x="135" y="63"/>
                  </a:cubicBezTo>
                  <a:cubicBezTo>
                    <a:pt x="169" y="42"/>
                    <a:pt x="207" y="26"/>
                    <a:pt x="249" y="16"/>
                  </a:cubicBezTo>
                  <a:cubicBezTo>
                    <a:pt x="291" y="5"/>
                    <a:pt x="333" y="0"/>
                    <a:pt x="375" y="0"/>
                  </a:cubicBezTo>
                  <a:cubicBezTo>
                    <a:pt x="428" y="0"/>
                    <a:pt x="478" y="5"/>
                    <a:pt x="523" y="14"/>
                  </a:cubicBezTo>
                  <a:cubicBezTo>
                    <a:pt x="568" y="23"/>
                    <a:pt x="608" y="39"/>
                    <a:pt x="643" y="61"/>
                  </a:cubicBezTo>
                  <a:cubicBezTo>
                    <a:pt x="678" y="84"/>
                    <a:pt x="706" y="115"/>
                    <a:pt x="727" y="153"/>
                  </a:cubicBezTo>
                  <a:cubicBezTo>
                    <a:pt x="748" y="192"/>
                    <a:pt x="760" y="240"/>
                    <a:pt x="764" y="297"/>
                  </a:cubicBezTo>
                  <a:cubicBezTo>
                    <a:pt x="608" y="297"/>
                    <a:pt x="608" y="297"/>
                    <a:pt x="608" y="297"/>
                  </a:cubicBezTo>
                  <a:cubicBezTo>
                    <a:pt x="605" y="267"/>
                    <a:pt x="597" y="241"/>
                    <a:pt x="584" y="221"/>
                  </a:cubicBezTo>
                  <a:cubicBezTo>
                    <a:pt x="570" y="201"/>
                    <a:pt x="553" y="185"/>
                    <a:pt x="532" y="172"/>
                  </a:cubicBezTo>
                  <a:cubicBezTo>
                    <a:pt x="512" y="160"/>
                    <a:pt x="489" y="151"/>
                    <a:pt x="464" y="146"/>
                  </a:cubicBezTo>
                  <a:cubicBezTo>
                    <a:pt x="438" y="140"/>
                    <a:pt x="413" y="138"/>
                    <a:pt x="387" y="138"/>
                  </a:cubicBezTo>
                  <a:cubicBezTo>
                    <a:pt x="364" y="138"/>
                    <a:pt x="341" y="139"/>
                    <a:pt x="317" y="143"/>
                  </a:cubicBezTo>
                  <a:cubicBezTo>
                    <a:pt x="293" y="147"/>
                    <a:pt x="271" y="153"/>
                    <a:pt x="252" y="162"/>
                  </a:cubicBezTo>
                  <a:cubicBezTo>
                    <a:pt x="232" y="172"/>
                    <a:pt x="216" y="184"/>
                    <a:pt x="204" y="199"/>
                  </a:cubicBezTo>
                  <a:cubicBezTo>
                    <a:pt x="192" y="214"/>
                    <a:pt x="186" y="234"/>
                    <a:pt x="186" y="259"/>
                  </a:cubicBezTo>
                  <a:cubicBezTo>
                    <a:pt x="186" y="286"/>
                    <a:pt x="195" y="308"/>
                    <a:pt x="214" y="326"/>
                  </a:cubicBezTo>
                  <a:cubicBezTo>
                    <a:pt x="233" y="343"/>
                    <a:pt x="257" y="358"/>
                    <a:pt x="287" y="370"/>
                  </a:cubicBezTo>
                  <a:cubicBezTo>
                    <a:pt x="316" y="381"/>
                    <a:pt x="349" y="391"/>
                    <a:pt x="386" y="399"/>
                  </a:cubicBezTo>
                  <a:cubicBezTo>
                    <a:pt x="422" y="407"/>
                    <a:pt x="459" y="415"/>
                    <a:pt x="496" y="424"/>
                  </a:cubicBezTo>
                  <a:cubicBezTo>
                    <a:pt x="535" y="432"/>
                    <a:pt x="573" y="443"/>
                    <a:pt x="610" y="455"/>
                  </a:cubicBezTo>
                  <a:cubicBezTo>
                    <a:pt x="648" y="467"/>
                    <a:pt x="681" y="483"/>
                    <a:pt x="709" y="504"/>
                  </a:cubicBezTo>
                  <a:cubicBezTo>
                    <a:pt x="738" y="524"/>
                    <a:pt x="761" y="549"/>
                    <a:pt x="779" y="580"/>
                  </a:cubicBezTo>
                  <a:cubicBezTo>
                    <a:pt x="797" y="610"/>
                    <a:pt x="806" y="648"/>
                    <a:pt x="806" y="693"/>
                  </a:cubicBezTo>
                  <a:cubicBezTo>
                    <a:pt x="806" y="751"/>
                    <a:pt x="794" y="799"/>
                    <a:pt x="770" y="837"/>
                  </a:cubicBezTo>
                  <a:cubicBezTo>
                    <a:pt x="746" y="874"/>
                    <a:pt x="715" y="905"/>
                    <a:pt x="676" y="928"/>
                  </a:cubicBezTo>
                  <a:cubicBezTo>
                    <a:pt x="638" y="952"/>
                    <a:pt x="594" y="968"/>
                    <a:pt x="546" y="977"/>
                  </a:cubicBezTo>
                  <a:cubicBezTo>
                    <a:pt x="498" y="986"/>
                    <a:pt x="450" y="991"/>
                    <a:pt x="402" y="991"/>
                  </a:cubicBezTo>
                  <a:cubicBezTo>
                    <a:pt x="350" y="991"/>
                    <a:pt x="299" y="985"/>
                    <a:pt x="252" y="974"/>
                  </a:cubicBezTo>
                  <a:cubicBezTo>
                    <a:pt x="204" y="963"/>
                    <a:pt x="162" y="945"/>
                    <a:pt x="125" y="920"/>
                  </a:cubicBezTo>
                  <a:cubicBezTo>
                    <a:pt x="88" y="895"/>
                    <a:pt x="59" y="862"/>
                    <a:pt x="37" y="821"/>
                  </a:cubicBezTo>
                  <a:cubicBezTo>
                    <a:pt x="15" y="780"/>
                    <a:pt x="3" y="730"/>
                    <a:pt x="0" y="671"/>
                  </a:cubicBezTo>
                  <a:cubicBezTo>
                    <a:pt x="156" y="671"/>
                    <a:pt x="156" y="671"/>
                    <a:pt x="156" y="671"/>
                  </a:cubicBezTo>
                  <a:cubicBezTo>
                    <a:pt x="157" y="706"/>
                    <a:pt x="165" y="735"/>
                    <a:pt x="180" y="759"/>
                  </a:cubicBezTo>
                  <a:close/>
                </a:path>
              </a:pathLst>
            </a:custGeom>
            <a:solidFill>
              <a:srgbClr val="F0BB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2" name="Freeform 221"/>
            <p:cNvSpPr>
              <a:spLocks/>
            </p:cNvSpPr>
            <p:nvPr/>
          </p:nvSpPr>
          <p:spPr bwMode="auto">
            <a:xfrm>
              <a:off x="5546726" y="6076950"/>
              <a:ext cx="50800" cy="123825"/>
            </a:xfrm>
            <a:custGeom>
              <a:avLst/>
              <a:gdLst>
                <a:gd name="T0" fmla="*/ 507 w 507"/>
                <a:gd name="T1" fmla="*/ 284 h 1232"/>
                <a:gd name="T2" fmla="*/ 507 w 507"/>
                <a:gd name="T3" fmla="*/ 422 h 1232"/>
                <a:gd name="T4" fmla="*/ 318 w 507"/>
                <a:gd name="T5" fmla="*/ 422 h 1232"/>
                <a:gd name="T6" fmla="*/ 318 w 507"/>
                <a:gd name="T7" fmla="*/ 1010 h 1232"/>
                <a:gd name="T8" fmla="*/ 322 w 507"/>
                <a:gd name="T9" fmla="*/ 1055 h 1232"/>
                <a:gd name="T10" fmla="*/ 340 w 507"/>
                <a:gd name="T11" fmla="*/ 1080 h 1232"/>
                <a:gd name="T12" fmla="*/ 375 w 507"/>
                <a:gd name="T13" fmla="*/ 1092 h 1232"/>
                <a:gd name="T14" fmla="*/ 435 w 507"/>
                <a:gd name="T15" fmla="*/ 1095 h 1232"/>
                <a:gd name="T16" fmla="*/ 507 w 507"/>
                <a:gd name="T17" fmla="*/ 1095 h 1232"/>
                <a:gd name="T18" fmla="*/ 507 w 507"/>
                <a:gd name="T19" fmla="*/ 1232 h 1232"/>
                <a:gd name="T20" fmla="*/ 387 w 507"/>
                <a:gd name="T21" fmla="*/ 1232 h 1232"/>
                <a:gd name="T22" fmla="*/ 284 w 507"/>
                <a:gd name="T23" fmla="*/ 1224 h 1232"/>
                <a:gd name="T24" fmla="*/ 214 w 507"/>
                <a:gd name="T25" fmla="*/ 1194 h 1232"/>
                <a:gd name="T26" fmla="*/ 175 w 507"/>
                <a:gd name="T27" fmla="*/ 1132 h 1232"/>
                <a:gd name="T28" fmla="*/ 162 w 507"/>
                <a:gd name="T29" fmla="*/ 1025 h 1232"/>
                <a:gd name="T30" fmla="*/ 162 w 507"/>
                <a:gd name="T31" fmla="*/ 422 h 1232"/>
                <a:gd name="T32" fmla="*/ 0 w 507"/>
                <a:gd name="T33" fmla="*/ 422 h 1232"/>
                <a:gd name="T34" fmla="*/ 0 w 507"/>
                <a:gd name="T35" fmla="*/ 284 h 1232"/>
                <a:gd name="T36" fmla="*/ 162 w 507"/>
                <a:gd name="T37" fmla="*/ 284 h 1232"/>
                <a:gd name="T38" fmla="*/ 162 w 507"/>
                <a:gd name="T39" fmla="*/ 0 h 1232"/>
                <a:gd name="T40" fmla="*/ 318 w 507"/>
                <a:gd name="T41" fmla="*/ 0 h 1232"/>
                <a:gd name="T42" fmla="*/ 318 w 507"/>
                <a:gd name="T43" fmla="*/ 284 h 1232"/>
                <a:gd name="T44" fmla="*/ 507 w 507"/>
                <a:gd name="T45" fmla="*/ 284 h 1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07" h="1232">
                  <a:moveTo>
                    <a:pt x="507" y="284"/>
                  </a:moveTo>
                  <a:cubicBezTo>
                    <a:pt x="507" y="422"/>
                    <a:pt x="507" y="422"/>
                    <a:pt x="507" y="422"/>
                  </a:cubicBezTo>
                  <a:cubicBezTo>
                    <a:pt x="318" y="422"/>
                    <a:pt x="318" y="422"/>
                    <a:pt x="318" y="422"/>
                  </a:cubicBezTo>
                  <a:cubicBezTo>
                    <a:pt x="318" y="1010"/>
                    <a:pt x="318" y="1010"/>
                    <a:pt x="318" y="1010"/>
                  </a:cubicBezTo>
                  <a:cubicBezTo>
                    <a:pt x="318" y="1029"/>
                    <a:pt x="319" y="1044"/>
                    <a:pt x="322" y="1055"/>
                  </a:cubicBezTo>
                  <a:cubicBezTo>
                    <a:pt x="325" y="1066"/>
                    <a:pt x="331" y="1074"/>
                    <a:pt x="340" y="1080"/>
                  </a:cubicBezTo>
                  <a:cubicBezTo>
                    <a:pt x="348" y="1086"/>
                    <a:pt x="360" y="1090"/>
                    <a:pt x="375" y="1092"/>
                  </a:cubicBezTo>
                  <a:cubicBezTo>
                    <a:pt x="391" y="1094"/>
                    <a:pt x="411" y="1095"/>
                    <a:pt x="435" y="1095"/>
                  </a:cubicBezTo>
                  <a:cubicBezTo>
                    <a:pt x="507" y="1095"/>
                    <a:pt x="507" y="1095"/>
                    <a:pt x="507" y="1095"/>
                  </a:cubicBezTo>
                  <a:cubicBezTo>
                    <a:pt x="507" y="1232"/>
                    <a:pt x="507" y="1232"/>
                    <a:pt x="507" y="1232"/>
                  </a:cubicBezTo>
                  <a:cubicBezTo>
                    <a:pt x="387" y="1232"/>
                    <a:pt x="387" y="1232"/>
                    <a:pt x="387" y="1232"/>
                  </a:cubicBezTo>
                  <a:cubicBezTo>
                    <a:pt x="347" y="1232"/>
                    <a:pt x="312" y="1230"/>
                    <a:pt x="284" y="1224"/>
                  </a:cubicBezTo>
                  <a:cubicBezTo>
                    <a:pt x="255" y="1219"/>
                    <a:pt x="232" y="1209"/>
                    <a:pt x="214" y="1194"/>
                  </a:cubicBezTo>
                  <a:cubicBezTo>
                    <a:pt x="196" y="1179"/>
                    <a:pt x="183" y="1158"/>
                    <a:pt x="175" y="1132"/>
                  </a:cubicBezTo>
                  <a:cubicBezTo>
                    <a:pt x="166" y="1105"/>
                    <a:pt x="162" y="1069"/>
                    <a:pt x="162" y="1025"/>
                  </a:cubicBezTo>
                  <a:cubicBezTo>
                    <a:pt x="162" y="422"/>
                    <a:pt x="162" y="422"/>
                    <a:pt x="162" y="422"/>
                  </a:cubicBezTo>
                  <a:cubicBezTo>
                    <a:pt x="0" y="422"/>
                    <a:pt x="0" y="422"/>
                    <a:pt x="0" y="422"/>
                  </a:cubicBezTo>
                  <a:cubicBezTo>
                    <a:pt x="0" y="284"/>
                    <a:pt x="0" y="284"/>
                    <a:pt x="0" y="284"/>
                  </a:cubicBezTo>
                  <a:cubicBezTo>
                    <a:pt x="162" y="284"/>
                    <a:pt x="162" y="284"/>
                    <a:pt x="162" y="284"/>
                  </a:cubicBezTo>
                  <a:cubicBezTo>
                    <a:pt x="162" y="0"/>
                    <a:pt x="162" y="0"/>
                    <a:pt x="162" y="0"/>
                  </a:cubicBezTo>
                  <a:cubicBezTo>
                    <a:pt x="318" y="0"/>
                    <a:pt x="318" y="0"/>
                    <a:pt x="318" y="0"/>
                  </a:cubicBezTo>
                  <a:cubicBezTo>
                    <a:pt x="318" y="284"/>
                    <a:pt x="318" y="284"/>
                    <a:pt x="318" y="284"/>
                  </a:cubicBezTo>
                  <a:lnTo>
                    <a:pt x="507" y="284"/>
                  </a:lnTo>
                  <a:close/>
                </a:path>
              </a:pathLst>
            </a:custGeom>
            <a:solidFill>
              <a:srgbClr val="F0BB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3" name="Freeform 222"/>
            <p:cNvSpPr>
              <a:spLocks noEditPoints="1"/>
            </p:cNvSpPr>
            <p:nvPr/>
          </p:nvSpPr>
          <p:spPr bwMode="auto">
            <a:xfrm>
              <a:off x="5616576" y="6069013"/>
              <a:ext cx="15875" cy="131763"/>
            </a:xfrm>
            <a:custGeom>
              <a:avLst/>
              <a:gdLst>
                <a:gd name="T0" fmla="*/ 0 w 10"/>
                <a:gd name="T1" fmla="*/ 12 h 83"/>
                <a:gd name="T2" fmla="*/ 0 w 10"/>
                <a:gd name="T3" fmla="*/ 0 h 83"/>
                <a:gd name="T4" fmla="*/ 10 w 10"/>
                <a:gd name="T5" fmla="*/ 0 h 83"/>
                <a:gd name="T6" fmla="*/ 10 w 10"/>
                <a:gd name="T7" fmla="*/ 12 h 83"/>
                <a:gd name="T8" fmla="*/ 0 w 10"/>
                <a:gd name="T9" fmla="*/ 12 h 83"/>
                <a:gd name="T10" fmla="*/ 10 w 10"/>
                <a:gd name="T11" fmla="*/ 23 h 83"/>
                <a:gd name="T12" fmla="*/ 10 w 10"/>
                <a:gd name="T13" fmla="*/ 83 h 83"/>
                <a:gd name="T14" fmla="*/ 0 w 10"/>
                <a:gd name="T15" fmla="*/ 83 h 83"/>
                <a:gd name="T16" fmla="*/ 0 w 10"/>
                <a:gd name="T17" fmla="*/ 23 h 83"/>
                <a:gd name="T18" fmla="*/ 10 w 10"/>
                <a:gd name="T19" fmla="*/ 2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" h="83">
                  <a:moveTo>
                    <a:pt x="0" y="12"/>
                  </a:moveTo>
                  <a:lnTo>
                    <a:pt x="0" y="0"/>
                  </a:lnTo>
                  <a:lnTo>
                    <a:pt x="10" y="0"/>
                  </a:lnTo>
                  <a:lnTo>
                    <a:pt x="10" y="12"/>
                  </a:lnTo>
                  <a:lnTo>
                    <a:pt x="0" y="12"/>
                  </a:lnTo>
                  <a:close/>
                  <a:moveTo>
                    <a:pt x="10" y="23"/>
                  </a:moveTo>
                  <a:lnTo>
                    <a:pt x="10" y="83"/>
                  </a:lnTo>
                  <a:lnTo>
                    <a:pt x="0" y="83"/>
                  </a:lnTo>
                  <a:lnTo>
                    <a:pt x="0" y="23"/>
                  </a:lnTo>
                  <a:lnTo>
                    <a:pt x="10" y="23"/>
                  </a:lnTo>
                  <a:close/>
                </a:path>
              </a:pathLst>
            </a:custGeom>
            <a:solidFill>
              <a:srgbClr val="F0BB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4" name="Freeform 223"/>
            <p:cNvSpPr>
              <a:spLocks noEditPoints="1"/>
            </p:cNvSpPr>
            <p:nvPr/>
          </p:nvSpPr>
          <p:spPr bwMode="auto">
            <a:xfrm>
              <a:off x="5653088" y="6103938"/>
              <a:ext cx="92075" cy="100013"/>
            </a:xfrm>
            <a:custGeom>
              <a:avLst/>
              <a:gdLst>
                <a:gd name="T0" fmla="*/ 30 w 921"/>
                <a:gd name="T1" fmla="*/ 302 h 991"/>
                <a:gd name="T2" fmla="*/ 118 w 921"/>
                <a:gd name="T3" fmla="*/ 144 h 991"/>
                <a:gd name="T4" fmla="*/ 263 w 921"/>
                <a:gd name="T5" fmla="*/ 39 h 991"/>
                <a:gd name="T6" fmla="*/ 461 w 921"/>
                <a:gd name="T7" fmla="*/ 0 h 991"/>
                <a:gd name="T8" fmla="*/ 660 w 921"/>
                <a:gd name="T9" fmla="*/ 39 h 991"/>
                <a:gd name="T10" fmla="*/ 804 w 921"/>
                <a:gd name="T11" fmla="*/ 144 h 991"/>
                <a:gd name="T12" fmla="*/ 892 w 921"/>
                <a:gd name="T13" fmla="*/ 302 h 991"/>
                <a:gd name="T14" fmla="*/ 921 w 921"/>
                <a:gd name="T15" fmla="*/ 497 h 991"/>
                <a:gd name="T16" fmla="*/ 892 w 921"/>
                <a:gd name="T17" fmla="*/ 692 h 991"/>
                <a:gd name="T18" fmla="*/ 804 w 921"/>
                <a:gd name="T19" fmla="*/ 848 h 991"/>
                <a:gd name="T20" fmla="*/ 660 w 921"/>
                <a:gd name="T21" fmla="*/ 953 h 991"/>
                <a:gd name="T22" fmla="*/ 461 w 921"/>
                <a:gd name="T23" fmla="*/ 991 h 991"/>
                <a:gd name="T24" fmla="*/ 263 w 921"/>
                <a:gd name="T25" fmla="*/ 953 h 991"/>
                <a:gd name="T26" fmla="*/ 118 w 921"/>
                <a:gd name="T27" fmla="*/ 848 h 991"/>
                <a:gd name="T28" fmla="*/ 30 w 921"/>
                <a:gd name="T29" fmla="*/ 692 h 991"/>
                <a:gd name="T30" fmla="*/ 0 w 921"/>
                <a:gd name="T31" fmla="*/ 497 h 991"/>
                <a:gd name="T32" fmla="*/ 30 w 921"/>
                <a:gd name="T33" fmla="*/ 302 h 991"/>
                <a:gd name="T34" fmla="*/ 188 w 921"/>
                <a:gd name="T35" fmla="*/ 650 h 991"/>
                <a:gd name="T36" fmla="*/ 252 w 921"/>
                <a:gd name="T37" fmla="*/ 762 h 991"/>
                <a:gd name="T38" fmla="*/ 346 w 921"/>
                <a:gd name="T39" fmla="*/ 831 h 991"/>
                <a:gd name="T40" fmla="*/ 461 w 921"/>
                <a:gd name="T41" fmla="*/ 855 h 991"/>
                <a:gd name="T42" fmla="*/ 575 w 921"/>
                <a:gd name="T43" fmla="*/ 831 h 991"/>
                <a:gd name="T44" fmla="*/ 670 w 921"/>
                <a:gd name="T45" fmla="*/ 762 h 991"/>
                <a:gd name="T46" fmla="*/ 733 w 921"/>
                <a:gd name="T47" fmla="*/ 650 h 991"/>
                <a:gd name="T48" fmla="*/ 756 w 921"/>
                <a:gd name="T49" fmla="*/ 497 h 991"/>
                <a:gd name="T50" fmla="*/ 733 w 921"/>
                <a:gd name="T51" fmla="*/ 344 h 991"/>
                <a:gd name="T52" fmla="*/ 670 w 921"/>
                <a:gd name="T53" fmla="*/ 231 h 991"/>
                <a:gd name="T54" fmla="*/ 575 w 921"/>
                <a:gd name="T55" fmla="*/ 161 h 991"/>
                <a:gd name="T56" fmla="*/ 461 w 921"/>
                <a:gd name="T57" fmla="*/ 138 h 991"/>
                <a:gd name="T58" fmla="*/ 346 w 921"/>
                <a:gd name="T59" fmla="*/ 161 h 991"/>
                <a:gd name="T60" fmla="*/ 252 w 921"/>
                <a:gd name="T61" fmla="*/ 231 h 991"/>
                <a:gd name="T62" fmla="*/ 188 w 921"/>
                <a:gd name="T63" fmla="*/ 344 h 991"/>
                <a:gd name="T64" fmla="*/ 165 w 921"/>
                <a:gd name="T65" fmla="*/ 497 h 991"/>
                <a:gd name="T66" fmla="*/ 188 w 921"/>
                <a:gd name="T67" fmla="*/ 650 h 9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21" h="991">
                  <a:moveTo>
                    <a:pt x="30" y="302"/>
                  </a:moveTo>
                  <a:cubicBezTo>
                    <a:pt x="49" y="241"/>
                    <a:pt x="79" y="189"/>
                    <a:pt x="118" y="144"/>
                  </a:cubicBezTo>
                  <a:cubicBezTo>
                    <a:pt x="157" y="99"/>
                    <a:pt x="205" y="64"/>
                    <a:pt x="263" y="39"/>
                  </a:cubicBezTo>
                  <a:cubicBezTo>
                    <a:pt x="320" y="13"/>
                    <a:pt x="386" y="0"/>
                    <a:pt x="461" y="0"/>
                  </a:cubicBezTo>
                  <a:cubicBezTo>
                    <a:pt x="537" y="0"/>
                    <a:pt x="603" y="13"/>
                    <a:pt x="660" y="39"/>
                  </a:cubicBezTo>
                  <a:cubicBezTo>
                    <a:pt x="717" y="64"/>
                    <a:pt x="765" y="99"/>
                    <a:pt x="804" y="144"/>
                  </a:cubicBezTo>
                  <a:cubicBezTo>
                    <a:pt x="843" y="189"/>
                    <a:pt x="872" y="241"/>
                    <a:pt x="892" y="302"/>
                  </a:cubicBezTo>
                  <a:cubicBezTo>
                    <a:pt x="912" y="362"/>
                    <a:pt x="921" y="427"/>
                    <a:pt x="921" y="497"/>
                  </a:cubicBezTo>
                  <a:cubicBezTo>
                    <a:pt x="921" y="567"/>
                    <a:pt x="912" y="632"/>
                    <a:pt x="892" y="692"/>
                  </a:cubicBezTo>
                  <a:cubicBezTo>
                    <a:pt x="872" y="752"/>
                    <a:pt x="843" y="804"/>
                    <a:pt x="804" y="848"/>
                  </a:cubicBezTo>
                  <a:cubicBezTo>
                    <a:pt x="765" y="893"/>
                    <a:pt x="717" y="928"/>
                    <a:pt x="660" y="953"/>
                  </a:cubicBezTo>
                  <a:cubicBezTo>
                    <a:pt x="603" y="978"/>
                    <a:pt x="537" y="991"/>
                    <a:pt x="461" y="991"/>
                  </a:cubicBezTo>
                  <a:cubicBezTo>
                    <a:pt x="386" y="991"/>
                    <a:pt x="320" y="978"/>
                    <a:pt x="263" y="953"/>
                  </a:cubicBezTo>
                  <a:cubicBezTo>
                    <a:pt x="205" y="928"/>
                    <a:pt x="157" y="893"/>
                    <a:pt x="118" y="848"/>
                  </a:cubicBezTo>
                  <a:cubicBezTo>
                    <a:pt x="79" y="804"/>
                    <a:pt x="49" y="752"/>
                    <a:pt x="30" y="692"/>
                  </a:cubicBezTo>
                  <a:cubicBezTo>
                    <a:pt x="10" y="632"/>
                    <a:pt x="0" y="567"/>
                    <a:pt x="0" y="497"/>
                  </a:cubicBezTo>
                  <a:cubicBezTo>
                    <a:pt x="0" y="427"/>
                    <a:pt x="10" y="362"/>
                    <a:pt x="30" y="302"/>
                  </a:cubicBezTo>
                  <a:close/>
                  <a:moveTo>
                    <a:pt x="188" y="650"/>
                  </a:moveTo>
                  <a:cubicBezTo>
                    <a:pt x="204" y="695"/>
                    <a:pt x="225" y="732"/>
                    <a:pt x="252" y="762"/>
                  </a:cubicBezTo>
                  <a:cubicBezTo>
                    <a:pt x="279" y="792"/>
                    <a:pt x="310" y="815"/>
                    <a:pt x="346" y="831"/>
                  </a:cubicBezTo>
                  <a:cubicBezTo>
                    <a:pt x="382" y="847"/>
                    <a:pt x="420" y="855"/>
                    <a:pt x="461" y="855"/>
                  </a:cubicBezTo>
                  <a:cubicBezTo>
                    <a:pt x="501" y="855"/>
                    <a:pt x="539" y="847"/>
                    <a:pt x="575" y="831"/>
                  </a:cubicBezTo>
                  <a:cubicBezTo>
                    <a:pt x="612" y="815"/>
                    <a:pt x="643" y="792"/>
                    <a:pt x="670" y="762"/>
                  </a:cubicBezTo>
                  <a:cubicBezTo>
                    <a:pt x="697" y="732"/>
                    <a:pt x="718" y="695"/>
                    <a:pt x="733" y="650"/>
                  </a:cubicBezTo>
                  <a:cubicBezTo>
                    <a:pt x="749" y="606"/>
                    <a:pt x="756" y="555"/>
                    <a:pt x="756" y="497"/>
                  </a:cubicBezTo>
                  <a:cubicBezTo>
                    <a:pt x="756" y="440"/>
                    <a:pt x="749" y="389"/>
                    <a:pt x="733" y="344"/>
                  </a:cubicBezTo>
                  <a:cubicBezTo>
                    <a:pt x="718" y="299"/>
                    <a:pt x="697" y="262"/>
                    <a:pt x="670" y="231"/>
                  </a:cubicBezTo>
                  <a:cubicBezTo>
                    <a:pt x="643" y="201"/>
                    <a:pt x="612" y="177"/>
                    <a:pt x="575" y="161"/>
                  </a:cubicBezTo>
                  <a:cubicBezTo>
                    <a:pt x="539" y="146"/>
                    <a:pt x="501" y="138"/>
                    <a:pt x="461" y="138"/>
                  </a:cubicBezTo>
                  <a:cubicBezTo>
                    <a:pt x="420" y="138"/>
                    <a:pt x="382" y="146"/>
                    <a:pt x="346" y="161"/>
                  </a:cubicBezTo>
                  <a:cubicBezTo>
                    <a:pt x="310" y="177"/>
                    <a:pt x="279" y="201"/>
                    <a:pt x="252" y="231"/>
                  </a:cubicBezTo>
                  <a:cubicBezTo>
                    <a:pt x="225" y="262"/>
                    <a:pt x="204" y="299"/>
                    <a:pt x="188" y="344"/>
                  </a:cubicBezTo>
                  <a:cubicBezTo>
                    <a:pt x="173" y="389"/>
                    <a:pt x="165" y="440"/>
                    <a:pt x="165" y="497"/>
                  </a:cubicBezTo>
                  <a:cubicBezTo>
                    <a:pt x="165" y="555"/>
                    <a:pt x="173" y="606"/>
                    <a:pt x="188" y="650"/>
                  </a:cubicBezTo>
                  <a:close/>
                </a:path>
              </a:pathLst>
            </a:custGeom>
            <a:solidFill>
              <a:srgbClr val="F0BB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5" name="Freeform 224"/>
            <p:cNvSpPr>
              <a:spLocks/>
            </p:cNvSpPr>
            <p:nvPr/>
          </p:nvSpPr>
          <p:spPr bwMode="auto">
            <a:xfrm>
              <a:off x="5764213" y="6103938"/>
              <a:ext cx="79375" cy="96838"/>
            </a:xfrm>
            <a:custGeom>
              <a:avLst/>
              <a:gdLst>
                <a:gd name="T0" fmla="*/ 147 w 785"/>
                <a:gd name="T1" fmla="*/ 22 h 970"/>
                <a:gd name="T2" fmla="*/ 147 w 785"/>
                <a:gd name="T3" fmla="*/ 172 h 970"/>
                <a:gd name="T4" fmla="*/ 150 w 785"/>
                <a:gd name="T5" fmla="*/ 172 h 970"/>
                <a:gd name="T6" fmla="*/ 458 w 785"/>
                <a:gd name="T7" fmla="*/ 0 h 970"/>
                <a:gd name="T8" fmla="*/ 614 w 785"/>
                <a:gd name="T9" fmla="*/ 26 h 970"/>
                <a:gd name="T10" fmla="*/ 715 w 785"/>
                <a:gd name="T11" fmla="*/ 97 h 970"/>
                <a:gd name="T12" fmla="*/ 769 w 785"/>
                <a:gd name="T13" fmla="*/ 206 h 970"/>
                <a:gd name="T14" fmla="*/ 785 w 785"/>
                <a:gd name="T15" fmla="*/ 347 h 970"/>
                <a:gd name="T16" fmla="*/ 785 w 785"/>
                <a:gd name="T17" fmla="*/ 970 h 970"/>
                <a:gd name="T18" fmla="*/ 629 w 785"/>
                <a:gd name="T19" fmla="*/ 970 h 970"/>
                <a:gd name="T20" fmla="*/ 629 w 785"/>
                <a:gd name="T21" fmla="*/ 328 h 970"/>
                <a:gd name="T22" fmla="*/ 578 w 785"/>
                <a:gd name="T23" fmla="*/ 189 h 970"/>
                <a:gd name="T24" fmla="*/ 436 w 785"/>
                <a:gd name="T25" fmla="*/ 138 h 970"/>
                <a:gd name="T26" fmla="*/ 313 w 785"/>
                <a:gd name="T27" fmla="*/ 160 h 970"/>
                <a:gd name="T28" fmla="*/ 225 w 785"/>
                <a:gd name="T29" fmla="*/ 222 h 970"/>
                <a:gd name="T30" fmla="*/ 173 w 785"/>
                <a:gd name="T31" fmla="*/ 316 h 970"/>
                <a:gd name="T32" fmla="*/ 156 w 785"/>
                <a:gd name="T33" fmla="*/ 435 h 970"/>
                <a:gd name="T34" fmla="*/ 156 w 785"/>
                <a:gd name="T35" fmla="*/ 970 h 970"/>
                <a:gd name="T36" fmla="*/ 0 w 785"/>
                <a:gd name="T37" fmla="*/ 970 h 970"/>
                <a:gd name="T38" fmla="*/ 0 w 785"/>
                <a:gd name="T39" fmla="*/ 22 h 970"/>
                <a:gd name="T40" fmla="*/ 147 w 785"/>
                <a:gd name="T41" fmla="*/ 22 h 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85" h="970">
                  <a:moveTo>
                    <a:pt x="147" y="22"/>
                  </a:moveTo>
                  <a:cubicBezTo>
                    <a:pt x="147" y="172"/>
                    <a:pt x="147" y="172"/>
                    <a:pt x="147" y="172"/>
                  </a:cubicBezTo>
                  <a:cubicBezTo>
                    <a:pt x="150" y="172"/>
                    <a:pt x="150" y="172"/>
                    <a:pt x="150" y="172"/>
                  </a:cubicBezTo>
                  <a:cubicBezTo>
                    <a:pt x="215" y="58"/>
                    <a:pt x="318" y="0"/>
                    <a:pt x="458" y="0"/>
                  </a:cubicBezTo>
                  <a:cubicBezTo>
                    <a:pt x="521" y="0"/>
                    <a:pt x="573" y="9"/>
                    <a:pt x="614" y="26"/>
                  </a:cubicBezTo>
                  <a:cubicBezTo>
                    <a:pt x="656" y="43"/>
                    <a:pt x="690" y="67"/>
                    <a:pt x="715" y="97"/>
                  </a:cubicBezTo>
                  <a:cubicBezTo>
                    <a:pt x="741" y="128"/>
                    <a:pt x="759" y="164"/>
                    <a:pt x="769" y="206"/>
                  </a:cubicBezTo>
                  <a:cubicBezTo>
                    <a:pt x="780" y="249"/>
                    <a:pt x="785" y="295"/>
                    <a:pt x="785" y="347"/>
                  </a:cubicBezTo>
                  <a:cubicBezTo>
                    <a:pt x="785" y="970"/>
                    <a:pt x="785" y="970"/>
                    <a:pt x="785" y="970"/>
                  </a:cubicBezTo>
                  <a:cubicBezTo>
                    <a:pt x="629" y="970"/>
                    <a:pt x="629" y="970"/>
                    <a:pt x="629" y="970"/>
                  </a:cubicBezTo>
                  <a:cubicBezTo>
                    <a:pt x="629" y="328"/>
                    <a:pt x="629" y="328"/>
                    <a:pt x="629" y="328"/>
                  </a:cubicBezTo>
                  <a:cubicBezTo>
                    <a:pt x="629" y="270"/>
                    <a:pt x="612" y="223"/>
                    <a:pt x="578" y="189"/>
                  </a:cubicBezTo>
                  <a:cubicBezTo>
                    <a:pt x="543" y="155"/>
                    <a:pt x="496" y="138"/>
                    <a:pt x="436" y="138"/>
                  </a:cubicBezTo>
                  <a:cubicBezTo>
                    <a:pt x="389" y="138"/>
                    <a:pt x="347" y="145"/>
                    <a:pt x="313" y="160"/>
                  </a:cubicBezTo>
                  <a:cubicBezTo>
                    <a:pt x="278" y="174"/>
                    <a:pt x="249" y="195"/>
                    <a:pt x="225" y="222"/>
                  </a:cubicBezTo>
                  <a:cubicBezTo>
                    <a:pt x="202" y="249"/>
                    <a:pt x="185" y="280"/>
                    <a:pt x="173" y="316"/>
                  </a:cubicBezTo>
                  <a:cubicBezTo>
                    <a:pt x="161" y="353"/>
                    <a:pt x="156" y="392"/>
                    <a:pt x="156" y="435"/>
                  </a:cubicBezTo>
                  <a:cubicBezTo>
                    <a:pt x="156" y="970"/>
                    <a:pt x="156" y="970"/>
                    <a:pt x="156" y="970"/>
                  </a:cubicBezTo>
                  <a:cubicBezTo>
                    <a:pt x="0" y="970"/>
                    <a:pt x="0" y="970"/>
                    <a:pt x="0" y="970"/>
                  </a:cubicBezTo>
                  <a:cubicBezTo>
                    <a:pt x="0" y="22"/>
                    <a:pt x="0" y="22"/>
                    <a:pt x="0" y="22"/>
                  </a:cubicBezTo>
                  <a:lnTo>
                    <a:pt x="147" y="22"/>
                  </a:lnTo>
                  <a:close/>
                </a:path>
              </a:pathLst>
            </a:custGeom>
            <a:solidFill>
              <a:srgbClr val="F0BB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6" name="Freeform 225"/>
            <p:cNvSpPr>
              <a:spLocks/>
            </p:cNvSpPr>
            <p:nvPr/>
          </p:nvSpPr>
          <p:spPr bwMode="auto">
            <a:xfrm>
              <a:off x="5861051" y="6103938"/>
              <a:ext cx="80963" cy="100013"/>
            </a:xfrm>
            <a:custGeom>
              <a:avLst/>
              <a:gdLst>
                <a:gd name="T0" fmla="*/ 179 w 805"/>
                <a:gd name="T1" fmla="*/ 759 h 991"/>
                <a:gd name="T2" fmla="*/ 237 w 805"/>
                <a:gd name="T3" fmla="*/ 815 h 991"/>
                <a:gd name="T4" fmla="*/ 318 w 805"/>
                <a:gd name="T5" fmla="*/ 846 h 991"/>
                <a:gd name="T6" fmla="*/ 410 w 805"/>
                <a:gd name="T7" fmla="*/ 855 h 991"/>
                <a:gd name="T8" fmla="*/ 488 w 805"/>
                <a:gd name="T9" fmla="*/ 849 h 991"/>
                <a:gd name="T10" fmla="*/ 562 w 805"/>
                <a:gd name="T11" fmla="*/ 829 h 991"/>
                <a:gd name="T12" fmla="*/ 618 w 805"/>
                <a:gd name="T13" fmla="*/ 786 h 991"/>
                <a:gd name="T14" fmla="*/ 640 w 805"/>
                <a:gd name="T15" fmla="*/ 714 h 991"/>
                <a:gd name="T16" fmla="*/ 594 w 805"/>
                <a:gd name="T17" fmla="*/ 622 h 991"/>
                <a:gd name="T18" fmla="*/ 479 w 805"/>
                <a:gd name="T19" fmla="*/ 571 h 991"/>
                <a:gd name="T20" fmla="*/ 330 w 805"/>
                <a:gd name="T21" fmla="*/ 537 h 991"/>
                <a:gd name="T22" fmla="*/ 180 w 805"/>
                <a:gd name="T23" fmla="*/ 493 h 991"/>
                <a:gd name="T24" fmla="*/ 66 w 805"/>
                <a:gd name="T25" fmla="*/ 413 h 991"/>
                <a:gd name="T26" fmla="*/ 20 w 805"/>
                <a:gd name="T27" fmla="*/ 270 h 991"/>
                <a:gd name="T28" fmla="*/ 52 w 805"/>
                <a:gd name="T29" fmla="*/ 147 h 991"/>
                <a:gd name="T30" fmla="*/ 134 w 805"/>
                <a:gd name="T31" fmla="*/ 63 h 991"/>
                <a:gd name="T32" fmla="*/ 248 w 805"/>
                <a:gd name="T33" fmla="*/ 16 h 991"/>
                <a:gd name="T34" fmla="*/ 374 w 805"/>
                <a:gd name="T35" fmla="*/ 0 h 991"/>
                <a:gd name="T36" fmla="*/ 522 w 805"/>
                <a:gd name="T37" fmla="*/ 14 h 991"/>
                <a:gd name="T38" fmla="*/ 643 w 805"/>
                <a:gd name="T39" fmla="*/ 61 h 991"/>
                <a:gd name="T40" fmla="*/ 726 w 805"/>
                <a:gd name="T41" fmla="*/ 153 h 991"/>
                <a:gd name="T42" fmla="*/ 763 w 805"/>
                <a:gd name="T43" fmla="*/ 297 h 991"/>
                <a:gd name="T44" fmla="*/ 607 w 805"/>
                <a:gd name="T45" fmla="*/ 297 h 991"/>
                <a:gd name="T46" fmla="*/ 583 w 805"/>
                <a:gd name="T47" fmla="*/ 221 h 991"/>
                <a:gd name="T48" fmla="*/ 532 w 805"/>
                <a:gd name="T49" fmla="*/ 172 h 991"/>
                <a:gd name="T50" fmla="*/ 463 w 805"/>
                <a:gd name="T51" fmla="*/ 146 h 991"/>
                <a:gd name="T52" fmla="*/ 387 w 805"/>
                <a:gd name="T53" fmla="*/ 138 h 991"/>
                <a:gd name="T54" fmla="*/ 316 w 805"/>
                <a:gd name="T55" fmla="*/ 143 h 991"/>
                <a:gd name="T56" fmla="*/ 251 w 805"/>
                <a:gd name="T57" fmla="*/ 162 h 991"/>
                <a:gd name="T58" fmla="*/ 203 w 805"/>
                <a:gd name="T59" fmla="*/ 199 h 991"/>
                <a:gd name="T60" fmla="*/ 185 w 805"/>
                <a:gd name="T61" fmla="*/ 259 h 991"/>
                <a:gd name="T62" fmla="*/ 213 w 805"/>
                <a:gd name="T63" fmla="*/ 326 h 991"/>
                <a:gd name="T64" fmla="*/ 286 w 805"/>
                <a:gd name="T65" fmla="*/ 370 h 991"/>
                <a:gd name="T66" fmla="*/ 385 w 805"/>
                <a:gd name="T67" fmla="*/ 399 h 991"/>
                <a:gd name="T68" fmla="*/ 495 w 805"/>
                <a:gd name="T69" fmla="*/ 424 h 991"/>
                <a:gd name="T70" fmla="*/ 610 w 805"/>
                <a:gd name="T71" fmla="*/ 455 h 991"/>
                <a:gd name="T72" fmla="*/ 709 w 805"/>
                <a:gd name="T73" fmla="*/ 504 h 991"/>
                <a:gd name="T74" fmla="*/ 778 w 805"/>
                <a:gd name="T75" fmla="*/ 580 h 991"/>
                <a:gd name="T76" fmla="*/ 805 w 805"/>
                <a:gd name="T77" fmla="*/ 693 h 991"/>
                <a:gd name="T78" fmla="*/ 769 w 805"/>
                <a:gd name="T79" fmla="*/ 837 h 991"/>
                <a:gd name="T80" fmla="*/ 676 w 805"/>
                <a:gd name="T81" fmla="*/ 928 h 991"/>
                <a:gd name="T82" fmla="*/ 545 w 805"/>
                <a:gd name="T83" fmla="*/ 977 h 991"/>
                <a:gd name="T84" fmla="*/ 401 w 805"/>
                <a:gd name="T85" fmla="*/ 991 h 991"/>
                <a:gd name="T86" fmla="*/ 251 w 805"/>
                <a:gd name="T87" fmla="*/ 974 h 991"/>
                <a:gd name="T88" fmla="*/ 124 w 805"/>
                <a:gd name="T89" fmla="*/ 920 h 991"/>
                <a:gd name="T90" fmla="*/ 36 w 805"/>
                <a:gd name="T91" fmla="*/ 821 h 991"/>
                <a:gd name="T92" fmla="*/ 0 w 805"/>
                <a:gd name="T93" fmla="*/ 671 h 991"/>
                <a:gd name="T94" fmla="*/ 155 w 805"/>
                <a:gd name="T95" fmla="*/ 671 h 991"/>
                <a:gd name="T96" fmla="*/ 179 w 805"/>
                <a:gd name="T97" fmla="*/ 759 h 9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805" h="991">
                  <a:moveTo>
                    <a:pt x="179" y="759"/>
                  </a:moveTo>
                  <a:cubicBezTo>
                    <a:pt x="194" y="782"/>
                    <a:pt x="213" y="801"/>
                    <a:pt x="237" y="815"/>
                  </a:cubicBezTo>
                  <a:cubicBezTo>
                    <a:pt x="261" y="830"/>
                    <a:pt x="288" y="840"/>
                    <a:pt x="318" y="846"/>
                  </a:cubicBezTo>
                  <a:cubicBezTo>
                    <a:pt x="348" y="852"/>
                    <a:pt x="379" y="855"/>
                    <a:pt x="410" y="855"/>
                  </a:cubicBezTo>
                  <a:cubicBezTo>
                    <a:pt x="435" y="855"/>
                    <a:pt x="461" y="853"/>
                    <a:pt x="488" y="849"/>
                  </a:cubicBezTo>
                  <a:cubicBezTo>
                    <a:pt x="514" y="846"/>
                    <a:pt x="539" y="839"/>
                    <a:pt x="562" y="829"/>
                  </a:cubicBezTo>
                  <a:cubicBezTo>
                    <a:pt x="584" y="819"/>
                    <a:pt x="603" y="805"/>
                    <a:pt x="618" y="786"/>
                  </a:cubicBezTo>
                  <a:cubicBezTo>
                    <a:pt x="632" y="767"/>
                    <a:pt x="640" y="743"/>
                    <a:pt x="640" y="714"/>
                  </a:cubicBezTo>
                  <a:cubicBezTo>
                    <a:pt x="640" y="673"/>
                    <a:pt x="624" y="643"/>
                    <a:pt x="594" y="622"/>
                  </a:cubicBezTo>
                  <a:cubicBezTo>
                    <a:pt x="563" y="601"/>
                    <a:pt x="525" y="584"/>
                    <a:pt x="479" y="571"/>
                  </a:cubicBezTo>
                  <a:cubicBezTo>
                    <a:pt x="433" y="559"/>
                    <a:pt x="384" y="547"/>
                    <a:pt x="330" y="537"/>
                  </a:cubicBezTo>
                  <a:cubicBezTo>
                    <a:pt x="276" y="526"/>
                    <a:pt x="226" y="512"/>
                    <a:pt x="180" y="493"/>
                  </a:cubicBezTo>
                  <a:cubicBezTo>
                    <a:pt x="134" y="474"/>
                    <a:pt x="96" y="447"/>
                    <a:pt x="66" y="413"/>
                  </a:cubicBezTo>
                  <a:cubicBezTo>
                    <a:pt x="35" y="379"/>
                    <a:pt x="20" y="331"/>
                    <a:pt x="20" y="270"/>
                  </a:cubicBezTo>
                  <a:cubicBezTo>
                    <a:pt x="20" y="222"/>
                    <a:pt x="30" y="181"/>
                    <a:pt x="52" y="147"/>
                  </a:cubicBezTo>
                  <a:cubicBezTo>
                    <a:pt x="73" y="113"/>
                    <a:pt x="101" y="85"/>
                    <a:pt x="134" y="63"/>
                  </a:cubicBezTo>
                  <a:cubicBezTo>
                    <a:pt x="168" y="42"/>
                    <a:pt x="206" y="26"/>
                    <a:pt x="248" y="16"/>
                  </a:cubicBezTo>
                  <a:cubicBezTo>
                    <a:pt x="290" y="5"/>
                    <a:pt x="332" y="0"/>
                    <a:pt x="374" y="0"/>
                  </a:cubicBezTo>
                  <a:cubicBezTo>
                    <a:pt x="428" y="0"/>
                    <a:pt x="477" y="5"/>
                    <a:pt x="522" y="14"/>
                  </a:cubicBezTo>
                  <a:cubicBezTo>
                    <a:pt x="568" y="23"/>
                    <a:pt x="608" y="39"/>
                    <a:pt x="643" y="61"/>
                  </a:cubicBezTo>
                  <a:cubicBezTo>
                    <a:pt x="677" y="84"/>
                    <a:pt x="705" y="115"/>
                    <a:pt x="726" y="153"/>
                  </a:cubicBezTo>
                  <a:cubicBezTo>
                    <a:pt x="747" y="192"/>
                    <a:pt x="759" y="240"/>
                    <a:pt x="763" y="297"/>
                  </a:cubicBezTo>
                  <a:cubicBezTo>
                    <a:pt x="607" y="297"/>
                    <a:pt x="607" y="297"/>
                    <a:pt x="607" y="297"/>
                  </a:cubicBezTo>
                  <a:cubicBezTo>
                    <a:pt x="604" y="267"/>
                    <a:pt x="596" y="241"/>
                    <a:pt x="583" y="221"/>
                  </a:cubicBezTo>
                  <a:cubicBezTo>
                    <a:pt x="569" y="201"/>
                    <a:pt x="552" y="185"/>
                    <a:pt x="532" y="172"/>
                  </a:cubicBezTo>
                  <a:cubicBezTo>
                    <a:pt x="511" y="160"/>
                    <a:pt x="488" y="151"/>
                    <a:pt x="463" y="146"/>
                  </a:cubicBezTo>
                  <a:cubicBezTo>
                    <a:pt x="438" y="140"/>
                    <a:pt x="412" y="138"/>
                    <a:pt x="387" y="138"/>
                  </a:cubicBezTo>
                  <a:cubicBezTo>
                    <a:pt x="363" y="138"/>
                    <a:pt x="340" y="139"/>
                    <a:pt x="316" y="143"/>
                  </a:cubicBezTo>
                  <a:cubicBezTo>
                    <a:pt x="292" y="147"/>
                    <a:pt x="270" y="153"/>
                    <a:pt x="251" y="162"/>
                  </a:cubicBezTo>
                  <a:cubicBezTo>
                    <a:pt x="231" y="172"/>
                    <a:pt x="215" y="184"/>
                    <a:pt x="203" y="199"/>
                  </a:cubicBezTo>
                  <a:cubicBezTo>
                    <a:pt x="191" y="214"/>
                    <a:pt x="185" y="234"/>
                    <a:pt x="185" y="259"/>
                  </a:cubicBezTo>
                  <a:cubicBezTo>
                    <a:pt x="185" y="286"/>
                    <a:pt x="194" y="308"/>
                    <a:pt x="213" y="326"/>
                  </a:cubicBezTo>
                  <a:cubicBezTo>
                    <a:pt x="232" y="343"/>
                    <a:pt x="256" y="358"/>
                    <a:pt x="286" y="370"/>
                  </a:cubicBezTo>
                  <a:cubicBezTo>
                    <a:pt x="315" y="381"/>
                    <a:pt x="348" y="391"/>
                    <a:pt x="385" y="399"/>
                  </a:cubicBezTo>
                  <a:cubicBezTo>
                    <a:pt x="421" y="407"/>
                    <a:pt x="458" y="415"/>
                    <a:pt x="495" y="424"/>
                  </a:cubicBezTo>
                  <a:cubicBezTo>
                    <a:pt x="534" y="432"/>
                    <a:pt x="572" y="443"/>
                    <a:pt x="610" y="455"/>
                  </a:cubicBezTo>
                  <a:cubicBezTo>
                    <a:pt x="647" y="467"/>
                    <a:pt x="680" y="483"/>
                    <a:pt x="709" y="504"/>
                  </a:cubicBezTo>
                  <a:cubicBezTo>
                    <a:pt x="737" y="524"/>
                    <a:pt x="761" y="549"/>
                    <a:pt x="778" y="580"/>
                  </a:cubicBezTo>
                  <a:cubicBezTo>
                    <a:pt x="796" y="610"/>
                    <a:pt x="805" y="648"/>
                    <a:pt x="805" y="693"/>
                  </a:cubicBezTo>
                  <a:cubicBezTo>
                    <a:pt x="805" y="751"/>
                    <a:pt x="793" y="799"/>
                    <a:pt x="769" y="837"/>
                  </a:cubicBezTo>
                  <a:cubicBezTo>
                    <a:pt x="745" y="874"/>
                    <a:pt x="714" y="905"/>
                    <a:pt x="676" y="928"/>
                  </a:cubicBezTo>
                  <a:cubicBezTo>
                    <a:pt x="637" y="952"/>
                    <a:pt x="594" y="968"/>
                    <a:pt x="545" y="977"/>
                  </a:cubicBezTo>
                  <a:cubicBezTo>
                    <a:pt x="497" y="986"/>
                    <a:pt x="449" y="991"/>
                    <a:pt x="401" y="991"/>
                  </a:cubicBezTo>
                  <a:cubicBezTo>
                    <a:pt x="349" y="991"/>
                    <a:pt x="299" y="985"/>
                    <a:pt x="251" y="974"/>
                  </a:cubicBezTo>
                  <a:cubicBezTo>
                    <a:pt x="203" y="963"/>
                    <a:pt x="161" y="945"/>
                    <a:pt x="124" y="920"/>
                  </a:cubicBezTo>
                  <a:cubicBezTo>
                    <a:pt x="88" y="895"/>
                    <a:pt x="58" y="862"/>
                    <a:pt x="36" y="821"/>
                  </a:cubicBezTo>
                  <a:cubicBezTo>
                    <a:pt x="14" y="780"/>
                    <a:pt x="2" y="730"/>
                    <a:pt x="0" y="671"/>
                  </a:cubicBezTo>
                  <a:cubicBezTo>
                    <a:pt x="155" y="671"/>
                    <a:pt x="155" y="671"/>
                    <a:pt x="155" y="671"/>
                  </a:cubicBezTo>
                  <a:cubicBezTo>
                    <a:pt x="157" y="706"/>
                    <a:pt x="165" y="735"/>
                    <a:pt x="179" y="759"/>
                  </a:cubicBezTo>
                  <a:close/>
                </a:path>
              </a:pathLst>
            </a:custGeom>
            <a:solidFill>
              <a:srgbClr val="F0BB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7" name="Rectangle 226"/>
            <p:cNvSpPr>
              <a:spLocks noChangeArrowheads="1"/>
            </p:cNvSpPr>
            <p:nvPr/>
          </p:nvSpPr>
          <p:spPr bwMode="auto">
            <a:xfrm>
              <a:off x="5962651" y="6180138"/>
              <a:ext cx="20638" cy="20638"/>
            </a:xfrm>
            <a:prstGeom prst="rect">
              <a:avLst/>
            </a:prstGeom>
            <a:solidFill>
              <a:srgbClr val="F0BB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8" name="Freeform 227"/>
            <p:cNvSpPr>
              <a:spLocks/>
            </p:cNvSpPr>
            <p:nvPr/>
          </p:nvSpPr>
          <p:spPr bwMode="auto">
            <a:xfrm>
              <a:off x="6057901" y="6065838"/>
              <a:ext cx="120650" cy="138113"/>
            </a:xfrm>
            <a:custGeom>
              <a:avLst/>
              <a:gdLst>
                <a:gd name="T0" fmla="*/ 853 w 1200"/>
                <a:gd name="T1" fmla="*/ 1326 h 1371"/>
                <a:gd name="T2" fmla="*/ 624 w 1200"/>
                <a:gd name="T3" fmla="*/ 1371 h 1371"/>
                <a:gd name="T4" fmla="*/ 362 w 1200"/>
                <a:gd name="T5" fmla="*/ 1317 h 1371"/>
                <a:gd name="T6" fmla="*/ 165 w 1200"/>
                <a:gd name="T7" fmla="*/ 1171 h 1371"/>
                <a:gd name="T8" fmla="*/ 42 w 1200"/>
                <a:gd name="T9" fmla="*/ 960 h 1371"/>
                <a:gd name="T10" fmla="*/ 0 w 1200"/>
                <a:gd name="T11" fmla="*/ 712 h 1371"/>
                <a:gd name="T12" fmla="*/ 40 w 1200"/>
                <a:gd name="T13" fmla="*/ 440 h 1371"/>
                <a:gd name="T14" fmla="*/ 157 w 1200"/>
                <a:gd name="T15" fmla="*/ 213 h 1371"/>
                <a:gd name="T16" fmla="*/ 351 w 1200"/>
                <a:gd name="T17" fmla="*/ 58 h 1371"/>
                <a:gd name="T18" fmla="*/ 624 w 1200"/>
                <a:gd name="T19" fmla="*/ 0 h 1371"/>
                <a:gd name="T20" fmla="*/ 825 w 1200"/>
                <a:gd name="T21" fmla="*/ 25 h 1371"/>
                <a:gd name="T22" fmla="*/ 994 w 1200"/>
                <a:gd name="T23" fmla="*/ 103 h 1371"/>
                <a:gd name="T24" fmla="*/ 1118 w 1200"/>
                <a:gd name="T25" fmla="*/ 238 h 1371"/>
                <a:gd name="T26" fmla="*/ 1187 w 1200"/>
                <a:gd name="T27" fmla="*/ 435 h 1371"/>
                <a:gd name="T28" fmla="*/ 1013 w 1200"/>
                <a:gd name="T29" fmla="*/ 435 h 1371"/>
                <a:gd name="T30" fmla="*/ 965 w 1200"/>
                <a:gd name="T31" fmla="*/ 306 h 1371"/>
                <a:gd name="T32" fmla="*/ 879 w 1200"/>
                <a:gd name="T33" fmla="*/ 217 h 1371"/>
                <a:gd name="T34" fmla="*/ 762 w 1200"/>
                <a:gd name="T35" fmla="*/ 165 h 1371"/>
                <a:gd name="T36" fmla="*/ 624 w 1200"/>
                <a:gd name="T37" fmla="*/ 147 h 1371"/>
                <a:gd name="T38" fmla="*/ 419 w 1200"/>
                <a:gd name="T39" fmla="*/ 195 h 1371"/>
                <a:gd name="T40" fmla="*/ 280 w 1200"/>
                <a:gd name="T41" fmla="*/ 321 h 1371"/>
                <a:gd name="T42" fmla="*/ 200 w 1200"/>
                <a:gd name="T43" fmla="*/ 499 h 1371"/>
                <a:gd name="T44" fmla="*/ 174 w 1200"/>
                <a:gd name="T45" fmla="*/ 703 h 1371"/>
                <a:gd name="T46" fmla="*/ 204 w 1200"/>
                <a:gd name="T47" fmla="*/ 900 h 1371"/>
                <a:gd name="T48" fmla="*/ 290 w 1200"/>
                <a:gd name="T49" fmla="*/ 1067 h 1371"/>
                <a:gd name="T50" fmla="*/ 430 w 1200"/>
                <a:gd name="T51" fmla="*/ 1183 h 1371"/>
                <a:gd name="T52" fmla="*/ 624 w 1200"/>
                <a:gd name="T53" fmla="*/ 1226 h 1371"/>
                <a:gd name="T54" fmla="*/ 805 w 1200"/>
                <a:gd name="T55" fmla="*/ 1193 h 1371"/>
                <a:gd name="T56" fmla="*/ 938 w 1200"/>
                <a:gd name="T57" fmla="*/ 1102 h 1371"/>
                <a:gd name="T58" fmla="*/ 1020 w 1200"/>
                <a:gd name="T59" fmla="*/ 966 h 1371"/>
                <a:gd name="T60" fmla="*/ 1044 w 1200"/>
                <a:gd name="T61" fmla="*/ 798 h 1371"/>
                <a:gd name="T62" fmla="*/ 626 w 1200"/>
                <a:gd name="T63" fmla="*/ 798 h 1371"/>
                <a:gd name="T64" fmla="*/ 626 w 1200"/>
                <a:gd name="T65" fmla="*/ 652 h 1371"/>
                <a:gd name="T66" fmla="*/ 1200 w 1200"/>
                <a:gd name="T67" fmla="*/ 652 h 1371"/>
                <a:gd name="T68" fmla="*/ 1200 w 1200"/>
                <a:gd name="T69" fmla="*/ 1341 h 1371"/>
                <a:gd name="T70" fmla="*/ 1090 w 1200"/>
                <a:gd name="T71" fmla="*/ 1341 h 1371"/>
                <a:gd name="T72" fmla="*/ 1044 w 1200"/>
                <a:gd name="T73" fmla="*/ 1178 h 1371"/>
                <a:gd name="T74" fmla="*/ 853 w 1200"/>
                <a:gd name="T75" fmla="*/ 1326 h 1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200" h="1371">
                  <a:moveTo>
                    <a:pt x="853" y="1326"/>
                  </a:moveTo>
                  <a:cubicBezTo>
                    <a:pt x="777" y="1356"/>
                    <a:pt x="701" y="1371"/>
                    <a:pt x="624" y="1371"/>
                  </a:cubicBezTo>
                  <a:cubicBezTo>
                    <a:pt x="526" y="1371"/>
                    <a:pt x="439" y="1353"/>
                    <a:pt x="362" y="1317"/>
                  </a:cubicBezTo>
                  <a:cubicBezTo>
                    <a:pt x="284" y="1281"/>
                    <a:pt x="219" y="1232"/>
                    <a:pt x="165" y="1171"/>
                  </a:cubicBezTo>
                  <a:cubicBezTo>
                    <a:pt x="111" y="1110"/>
                    <a:pt x="70" y="1039"/>
                    <a:pt x="42" y="960"/>
                  </a:cubicBezTo>
                  <a:cubicBezTo>
                    <a:pt x="14" y="880"/>
                    <a:pt x="0" y="798"/>
                    <a:pt x="0" y="712"/>
                  </a:cubicBezTo>
                  <a:cubicBezTo>
                    <a:pt x="0" y="617"/>
                    <a:pt x="13" y="526"/>
                    <a:pt x="40" y="440"/>
                  </a:cubicBezTo>
                  <a:cubicBezTo>
                    <a:pt x="66" y="354"/>
                    <a:pt x="105" y="278"/>
                    <a:pt x="157" y="213"/>
                  </a:cubicBezTo>
                  <a:cubicBezTo>
                    <a:pt x="209" y="148"/>
                    <a:pt x="274" y="97"/>
                    <a:pt x="351" y="58"/>
                  </a:cubicBezTo>
                  <a:cubicBezTo>
                    <a:pt x="429" y="20"/>
                    <a:pt x="520" y="0"/>
                    <a:pt x="624" y="0"/>
                  </a:cubicBezTo>
                  <a:cubicBezTo>
                    <a:pt x="695" y="0"/>
                    <a:pt x="762" y="9"/>
                    <a:pt x="825" y="25"/>
                  </a:cubicBezTo>
                  <a:cubicBezTo>
                    <a:pt x="888" y="42"/>
                    <a:pt x="944" y="68"/>
                    <a:pt x="994" y="103"/>
                  </a:cubicBezTo>
                  <a:cubicBezTo>
                    <a:pt x="1043" y="139"/>
                    <a:pt x="1085" y="184"/>
                    <a:pt x="1118" y="238"/>
                  </a:cubicBezTo>
                  <a:cubicBezTo>
                    <a:pt x="1152" y="292"/>
                    <a:pt x="1175" y="358"/>
                    <a:pt x="1187" y="435"/>
                  </a:cubicBezTo>
                  <a:cubicBezTo>
                    <a:pt x="1013" y="435"/>
                    <a:pt x="1013" y="435"/>
                    <a:pt x="1013" y="435"/>
                  </a:cubicBezTo>
                  <a:cubicBezTo>
                    <a:pt x="1004" y="385"/>
                    <a:pt x="988" y="342"/>
                    <a:pt x="965" y="306"/>
                  </a:cubicBezTo>
                  <a:cubicBezTo>
                    <a:pt x="942" y="270"/>
                    <a:pt x="913" y="240"/>
                    <a:pt x="879" y="217"/>
                  </a:cubicBezTo>
                  <a:cubicBezTo>
                    <a:pt x="845" y="194"/>
                    <a:pt x="806" y="176"/>
                    <a:pt x="762" y="165"/>
                  </a:cubicBezTo>
                  <a:cubicBezTo>
                    <a:pt x="719" y="153"/>
                    <a:pt x="673" y="147"/>
                    <a:pt x="624" y="147"/>
                  </a:cubicBezTo>
                  <a:cubicBezTo>
                    <a:pt x="544" y="147"/>
                    <a:pt x="476" y="163"/>
                    <a:pt x="419" y="195"/>
                  </a:cubicBezTo>
                  <a:cubicBezTo>
                    <a:pt x="362" y="227"/>
                    <a:pt x="316" y="269"/>
                    <a:pt x="280" y="321"/>
                  </a:cubicBezTo>
                  <a:cubicBezTo>
                    <a:pt x="244" y="373"/>
                    <a:pt x="217" y="432"/>
                    <a:pt x="200" y="499"/>
                  </a:cubicBezTo>
                  <a:cubicBezTo>
                    <a:pt x="183" y="565"/>
                    <a:pt x="174" y="633"/>
                    <a:pt x="174" y="703"/>
                  </a:cubicBezTo>
                  <a:cubicBezTo>
                    <a:pt x="174" y="772"/>
                    <a:pt x="184" y="837"/>
                    <a:pt x="204" y="900"/>
                  </a:cubicBezTo>
                  <a:cubicBezTo>
                    <a:pt x="223" y="963"/>
                    <a:pt x="252" y="1019"/>
                    <a:pt x="290" y="1067"/>
                  </a:cubicBezTo>
                  <a:cubicBezTo>
                    <a:pt x="328" y="1116"/>
                    <a:pt x="375" y="1154"/>
                    <a:pt x="430" y="1183"/>
                  </a:cubicBezTo>
                  <a:cubicBezTo>
                    <a:pt x="486" y="1212"/>
                    <a:pt x="550" y="1226"/>
                    <a:pt x="624" y="1226"/>
                  </a:cubicBezTo>
                  <a:cubicBezTo>
                    <a:pt x="692" y="1226"/>
                    <a:pt x="753" y="1215"/>
                    <a:pt x="805" y="1193"/>
                  </a:cubicBezTo>
                  <a:cubicBezTo>
                    <a:pt x="858" y="1171"/>
                    <a:pt x="902" y="1141"/>
                    <a:pt x="938" y="1102"/>
                  </a:cubicBezTo>
                  <a:cubicBezTo>
                    <a:pt x="975" y="1064"/>
                    <a:pt x="1002" y="1018"/>
                    <a:pt x="1020" y="966"/>
                  </a:cubicBezTo>
                  <a:cubicBezTo>
                    <a:pt x="1038" y="914"/>
                    <a:pt x="1046" y="858"/>
                    <a:pt x="1044" y="798"/>
                  </a:cubicBezTo>
                  <a:cubicBezTo>
                    <a:pt x="626" y="798"/>
                    <a:pt x="626" y="798"/>
                    <a:pt x="626" y="798"/>
                  </a:cubicBezTo>
                  <a:cubicBezTo>
                    <a:pt x="626" y="652"/>
                    <a:pt x="626" y="652"/>
                    <a:pt x="626" y="652"/>
                  </a:cubicBezTo>
                  <a:cubicBezTo>
                    <a:pt x="1200" y="652"/>
                    <a:pt x="1200" y="652"/>
                    <a:pt x="1200" y="652"/>
                  </a:cubicBezTo>
                  <a:cubicBezTo>
                    <a:pt x="1200" y="1341"/>
                    <a:pt x="1200" y="1341"/>
                    <a:pt x="1200" y="1341"/>
                  </a:cubicBezTo>
                  <a:cubicBezTo>
                    <a:pt x="1090" y="1341"/>
                    <a:pt x="1090" y="1341"/>
                    <a:pt x="1090" y="1341"/>
                  </a:cubicBezTo>
                  <a:cubicBezTo>
                    <a:pt x="1044" y="1178"/>
                    <a:pt x="1044" y="1178"/>
                    <a:pt x="1044" y="1178"/>
                  </a:cubicBezTo>
                  <a:cubicBezTo>
                    <a:pt x="993" y="1247"/>
                    <a:pt x="929" y="1296"/>
                    <a:pt x="853" y="1326"/>
                  </a:cubicBezTo>
                  <a:close/>
                </a:path>
              </a:pathLst>
            </a:custGeom>
            <a:solidFill>
              <a:srgbClr val="F0BB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9" name="Freeform 228"/>
            <p:cNvSpPr>
              <a:spLocks noEditPoints="1"/>
            </p:cNvSpPr>
            <p:nvPr/>
          </p:nvSpPr>
          <p:spPr bwMode="auto">
            <a:xfrm>
              <a:off x="6197601" y="6103938"/>
              <a:ext cx="88900" cy="100013"/>
            </a:xfrm>
            <a:custGeom>
              <a:avLst/>
              <a:gdLst>
                <a:gd name="T0" fmla="*/ 723 w 878"/>
                <a:gd name="T1" fmla="*/ 910 h 991"/>
                <a:gd name="T2" fmla="*/ 455 w 878"/>
                <a:gd name="T3" fmla="*/ 991 h 991"/>
                <a:gd name="T4" fmla="*/ 258 w 878"/>
                <a:gd name="T5" fmla="*/ 954 h 991"/>
                <a:gd name="T6" fmla="*/ 118 w 878"/>
                <a:gd name="T7" fmla="*/ 851 h 991"/>
                <a:gd name="T8" fmla="*/ 33 w 878"/>
                <a:gd name="T9" fmla="*/ 693 h 991"/>
                <a:gd name="T10" fmla="*/ 0 w 878"/>
                <a:gd name="T11" fmla="*/ 493 h 991"/>
                <a:gd name="T12" fmla="*/ 34 w 878"/>
                <a:gd name="T13" fmla="*/ 295 h 991"/>
                <a:gd name="T14" fmla="*/ 126 w 878"/>
                <a:gd name="T15" fmla="*/ 139 h 991"/>
                <a:gd name="T16" fmla="*/ 267 w 878"/>
                <a:gd name="T17" fmla="*/ 37 h 991"/>
                <a:gd name="T18" fmla="*/ 446 w 878"/>
                <a:gd name="T19" fmla="*/ 0 h 991"/>
                <a:gd name="T20" fmla="*/ 656 w 878"/>
                <a:gd name="T21" fmla="*/ 52 h 991"/>
                <a:gd name="T22" fmla="*/ 790 w 878"/>
                <a:gd name="T23" fmla="*/ 185 h 991"/>
                <a:gd name="T24" fmla="*/ 860 w 878"/>
                <a:gd name="T25" fmla="*/ 361 h 991"/>
                <a:gd name="T26" fmla="*/ 876 w 878"/>
                <a:gd name="T27" fmla="*/ 543 h 991"/>
                <a:gd name="T28" fmla="*/ 166 w 878"/>
                <a:gd name="T29" fmla="*/ 543 h 991"/>
                <a:gd name="T30" fmla="*/ 180 w 878"/>
                <a:gd name="T31" fmla="*/ 661 h 991"/>
                <a:gd name="T32" fmla="*/ 233 w 878"/>
                <a:gd name="T33" fmla="*/ 760 h 991"/>
                <a:gd name="T34" fmla="*/ 327 w 878"/>
                <a:gd name="T35" fmla="*/ 829 h 991"/>
                <a:gd name="T36" fmla="*/ 461 w 878"/>
                <a:gd name="T37" fmla="*/ 855 h 991"/>
                <a:gd name="T38" fmla="*/ 623 w 878"/>
                <a:gd name="T39" fmla="*/ 809 h 991"/>
                <a:gd name="T40" fmla="*/ 707 w 878"/>
                <a:gd name="T41" fmla="*/ 670 h 991"/>
                <a:gd name="T42" fmla="*/ 861 w 878"/>
                <a:gd name="T43" fmla="*/ 670 h 991"/>
                <a:gd name="T44" fmla="*/ 723 w 878"/>
                <a:gd name="T45" fmla="*/ 910 h 991"/>
                <a:gd name="T46" fmla="*/ 686 w 878"/>
                <a:gd name="T47" fmla="*/ 301 h 991"/>
                <a:gd name="T48" fmla="*/ 629 w 878"/>
                <a:gd name="T49" fmla="*/ 216 h 991"/>
                <a:gd name="T50" fmla="*/ 544 w 878"/>
                <a:gd name="T51" fmla="*/ 159 h 991"/>
                <a:gd name="T52" fmla="*/ 437 w 878"/>
                <a:gd name="T53" fmla="*/ 138 h 991"/>
                <a:gd name="T54" fmla="*/ 328 w 878"/>
                <a:gd name="T55" fmla="*/ 159 h 991"/>
                <a:gd name="T56" fmla="*/ 244 w 878"/>
                <a:gd name="T57" fmla="*/ 216 h 991"/>
                <a:gd name="T58" fmla="*/ 189 w 878"/>
                <a:gd name="T59" fmla="*/ 302 h 991"/>
                <a:gd name="T60" fmla="*/ 166 w 878"/>
                <a:gd name="T61" fmla="*/ 405 h 991"/>
                <a:gd name="T62" fmla="*/ 710 w 878"/>
                <a:gd name="T63" fmla="*/ 405 h 991"/>
                <a:gd name="T64" fmla="*/ 686 w 878"/>
                <a:gd name="T65" fmla="*/ 301 h 9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78" h="991">
                  <a:moveTo>
                    <a:pt x="723" y="910"/>
                  </a:moveTo>
                  <a:cubicBezTo>
                    <a:pt x="652" y="964"/>
                    <a:pt x="563" y="991"/>
                    <a:pt x="455" y="991"/>
                  </a:cubicBezTo>
                  <a:cubicBezTo>
                    <a:pt x="380" y="991"/>
                    <a:pt x="314" y="978"/>
                    <a:pt x="258" y="954"/>
                  </a:cubicBezTo>
                  <a:cubicBezTo>
                    <a:pt x="203" y="930"/>
                    <a:pt x="156" y="895"/>
                    <a:pt x="118" y="851"/>
                  </a:cubicBezTo>
                  <a:cubicBezTo>
                    <a:pt x="80" y="807"/>
                    <a:pt x="52" y="755"/>
                    <a:pt x="33" y="693"/>
                  </a:cubicBezTo>
                  <a:cubicBezTo>
                    <a:pt x="14" y="632"/>
                    <a:pt x="3" y="566"/>
                    <a:pt x="0" y="493"/>
                  </a:cubicBezTo>
                  <a:cubicBezTo>
                    <a:pt x="0" y="421"/>
                    <a:pt x="12" y="355"/>
                    <a:pt x="34" y="295"/>
                  </a:cubicBezTo>
                  <a:cubicBezTo>
                    <a:pt x="56" y="235"/>
                    <a:pt x="86" y="183"/>
                    <a:pt x="126" y="139"/>
                  </a:cubicBezTo>
                  <a:cubicBezTo>
                    <a:pt x="166" y="95"/>
                    <a:pt x="213" y="61"/>
                    <a:pt x="267" y="37"/>
                  </a:cubicBezTo>
                  <a:cubicBezTo>
                    <a:pt x="322" y="12"/>
                    <a:pt x="381" y="0"/>
                    <a:pt x="446" y="0"/>
                  </a:cubicBezTo>
                  <a:cubicBezTo>
                    <a:pt x="531" y="0"/>
                    <a:pt x="601" y="17"/>
                    <a:pt x="656" y="52"/>
                  </a:cubicBezTo>
                  <a:cubicBezTo>
                    <a:pt x="712" y="87"/>
                    <a:pt x="757" y="131"/>
                    <a:pt x="790" y="185"/>
                  </a:cubicBezTo>
                  <a:cubicBezTo>
                    <a:pt x="824" y="239"/>
                    <a:pt x="847" y="298"/>
                    <a:pt x="860" y="361"/>
                  </a:cubicBezTo>
                  <a:cubicBezTo>
                    <a:pt x="873" y="425"/>
                    <a:pt x="878" y="486"/>
                    <a:pt x="876" y="543"/>
                  </a:cubicBezTo>
                  <a:cubicBezTo>
                    <a:pt x="166" y="543"/>
                    <a:pt x="166" y="543"/>
                    <a:pt x="166" y="543"/>
                  </a:cubicBezTo>
                  <a:cubicBezTo>
                    <a:pt x="164" y="585"/>
                    <a:pt x="169" y="624"/>
                    <a:pt x="180" y="661"/>
                  </a:cubicBezTo>
                  <a:cubicBezTo>
                    <a:pt x="191" y="699"/>
                    <a:pt x="209" y="732"/>
                    <a:pt x="233" y="760"/>
                  </a:cubicBezTo>
                  <a:cubicBezTo>
                    <a:pt x="258" y="789"/>
                    <a:pt x="289" y="812"/>
                    <a:pt x="327" y="829"/>
                  </a:cubicBezTo>
                  <a:cubicBezTo>
                    <a:pt x="365" y="846"/>
                    <a:pt x="410" y="855"/>
                    <a:pt x="461" y="855"/>
                  </a:cubicBezTo>
                  <a:cubicBezTo>
                    <a:pt x="527" y="855"/>
                    <a:pt x="581" y="840"/>
                    <a:pt x="623" y="809"/>
                  </a:cubicBezTo>
                  <a:cubicBezTo>
                    <a:pt x="666" y="778"/>
                    <a:pt x="693" y="732"/>
                    <a:pt x="707" y="670"/>
                  </a:cubicBezTo>
                  <a:cubicBezTo>
                    <a:pt x="861" y="670"/>
                    <a:pt x="861" y="670"/>
                    <a:pt x="861" y="670"/>
                  </a:cubicBezTo>
                  <a:cubicBezTo>
                    <a:pt x="840" y="776"/>
                    <a:pt x="794" y="856"/>
                    <a:pt x="723" y="910"/>
                  </a:cubicBezTo>
                  <a:close/>
                  <a:moveTo>
                    <a:pt x="686" y="301"/>
                  </a:moveTo>
                  <a:cubicBezTo>
                    <a:pt x="672" y="268"/>
                    <a:pt x="653" y="239"/>
                    <a:pt x="629" y="216"/>
                  </a:cubicBezTo>
                  <a:cubicBezTo>
                    <a:pt x="605" y="192"/>
                    <a:pt x="577" y="173"/>
                    <a:pt x="544" y="159"/>
                  </a:cubicBezTo>
                  <a:cubicBezTo>
                    <a:pt x="512" y="145"/>
                    <a:pt x="476" y="138"/>
                    <a:pt x="437" y="138"/>
                  </a:cubicBezTo>
                  <a:cubicBezTo>
                    <a:pt x="397" y="138"/>
                    <a:pt x="360" y="145"/>
                    <a:pt x="328" y="159"/>
                  </a:cubicBezTo>
                  <a:cubicBezTo>
                    <a:pt x="296" y="173"/>
                    <a:pt x="268" y="192"/>
                    <a:pt x="244" y="216"/>
                  </a:cubicBezTo>
                  <a:cubicBezTo>
                    <a:pt x="221" y="241"/>
                    <a:pt x="203" y="269"/>
                    <a:pt x="189" y="302"/>
                  </a:cubicBezTo>
                  <a:cubicBezTo>
                    <a:pt x="176" y="334"/>
                    <a:pt x="168" y="369"/>
                    <a:pt x="166" y="405"/>
                  </a:cubicBezTo>
                  <a:cubicBezTo>
                    <a:pt x="710" y="405"/>
                    <a:pt x="710" y="405"/>
                    <a:pt x="710" y="405"/>
                  </a:cubicBezTo>
                  <a:cubicBezTo>
                    <a:pt x="708" y="369"/>
                    <a:pt x="700" y="334"/>
                    <a:pt x="686" y="301"/>
                  </a:cubicBezTo>
                  <a:close/>
                </a:path>
              </a:pathLst>
            </a:custGeom>
            <a:solidFill>
              <a:srgbClr val="F0BB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0" name="Freeform 229"/>
            <p:cNvSpPr>
              <a:spLocks/>
            </p:cNvSpPr>
            <p:nvPr/>
          </p:nvSpPr>
          <p:spPr bwMode="auto">
            <a:xfrm>
              <a:off x="6291263" y="6076950"/>
              <a:ext cx="50800" cy="123825"/>
            </a:xfrm>
            <a:custGeom>
              <a:avLst/>
              <a:gdLst>
                <a:gd name="T0" fmla="*/ 506 w 506"/>
                <a:gd name="T1" fmla="*/ 284 h 1232"/>
                <a:gd name="T2" fmla="*/ 506 w 506"/>
                <a:gd name="T3" fmla="*/ 422 h 1232"/>
                <a:gd name="T4" fmla="*/ 317 w 506"/>
                <a:gd name="T5" fmla="*/ 422 h 1232"/>
                <a:gd name="T6" fmla="*/ 317 w 506"/>
                <a:gd name="T7" fmla="*/ 1010 h 1232"/>
                <a:gd name="T8" fmla="*/ 322 w 506"/>
                <a:gd name="T9" fmla="*/ 1055 h 1232"/>
                <a:gd name="T10" fmla="*/ 339 w 506"/>
                <a:gd name="T11" fmla="*/ 1080 h 1232"/>
                <a:gd name="T12" fmla="*/ 375 w 506"/>
                <a:gd name="T13" fmla="*/ 1092 h 1232"/>
                <a:gd name="T14" fmla="*/ 434 w 506"/>
                <a:gd name="T15" fmla="*/ 1095 h 1232"/>
                <a:gd name="T16" fmla="*/ 506 w 506"/>
                <a:gd name="T17" fmla="*/ 1095 h 1232"/>
                <a:gd name="T18" fmla="*/ 506 w 506"/>
                <a:gd name="T19" fmla="*/ 1232 h 1232"/>
                <a:gd name="T20" fmla="*/ 387 w 506"/>
                <a:gd name="T21" fmla="*/ 1232 h 1232"/>
                <a:gd name="T22" fmla="*/ 283 w 506"/>
                <a:gd name="T23" fmla="*/ 1224 h 1232"/>
                <a:gd name="T24" fmla="*/ 213 w 506"/>
                <a:gd name="T25" fmla="*/ 1194 h 1232"/>
                <a:gd name="T26" fmla="*/ 174 w 506"/>
                <a:gd name="T27" fmla="*/ 1132 h 1232"/>
                <a:gd name="T28" fmla="*/ 161 w 506"/>
                <a:gd name="T29" fmla="*/ 1025 h 1232"/>
                <a:gd name="T30" fmla="*/ 161 w 506"/>
                <a:gd name="T31" fmla="*/ 422 h 1232"/>
                <a:gd name="T32" fmla="*/ 0 w 506"/>
                <a:gd name="T33" fmla="*/ 422 h 1232"/>
                <a:gd name="T34" fmla="*/ 0 w 506"/>
                <a:gd name="T35" fmla="*/ 284 h 1232"/>
                <a:gd name="T36" fmla="*/ 161 w 506"/>
                <a:gd name="T37" fmla="*/ 284 h 1232"/>
                <a:gd name="T38" fmla="*/ 161 w 506"/>
                <a:gd name="T39" fmla="*/ 0 h 1232"/>
                <a:gd name="T40" fmla="*/ 317 w 506"/>
                <a:gd name="T41" fmla="*/ 0 h 1232"/>
                <a:gd name="T42" fmla="*/ 317 w 506"/>
                <a:gd name="T43" fmla="*/ 284 h 1232"/>
                <a:gd name="T44" fmla="*/ 506 w 506"/>
                <a:gd name="T45" fmla="*/ 284 h 1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06" h="1232">
                  <a:moveTo>
                    <a:pt x="506" y="284"/>
                  </a:moveTo>
                  <a:cubicBezTo>
                    <a:pt x="506" y="422"/>
                    <a:pt x="506" y="422"/>
                    <a:pt x="506" y="422"/>
                  </a:cubicBezTo>
                  <a:cubicBezTo>
                    <a:pt x="317" y="422"/>
                    <a:pt x="317" y="422"/>
                    <a:pt x="317" y="422"/>
                  </a:cubicBezTo>
                  <a:cubicBezTo>
                    <a:pt x="317" y="1010"/>
                    <a:pt x="317" y="1010"/>
                    <a:pt x="317" y="1010"/>
                  </a:cubicBezTo>
                  <a:cubicBezTo>
                    <a:pt x="317" y="1029"/>
                    <a:pt x="318" y="1044"/>
                    <a:pt x="322" y="1055"/>
                  </a:cubicBezTo>
                  <a:cubicBezTo>
                    <a:pt x="325" y="1066"/>
                    <a:pt x="330" y="1074"/>
                    <a:pt x="339" y="1080"/>
                  </a:cubicBezTo>
                  <a:cubicBezTo>
                    <a:pt x="348" y="1086"/>
                    <a:pt x="359" y="1090"/>
                    <a:pt x="375" y="1092"/>
                  </a:cubicBezTo>
                  <a:cubicBezTo>
                    <a:pt x="390" y="1094"/>
                    <a:pt x="410" y="1095"/>
                    <a:pt x="434" y="1095"/>
                  </a:cubicBezTo>
                  <a:cubicBezTo>
                    <a:pt x="506" y="1095"/>
                    <a:pt x="506" y="1095"/>
                    <a:pt x="506" y="1095"/>
                  </a:cubicBezTo>
                  <a:cubicBezTo>
                    <a:pt x="506" y="1232"/>
                    <a:pt x="506" y="1232"/>
                    <a:pt x="506" y="1232"/>
                  </a:cubicBezTo>
                  <a:cubicBezTo>
                    <a:pt x="387" y="1232"/>
                    <a:pt x="387" y="1232"/>
                    <a:pt x="387" y="1232"/>
                  </a:cubicBezTo>
                  <a:cubicBezTo>
                    <a:pt x="346" y="1232"/>
                    <a:pt x="312" y="1230"/>
                    <a:pt x="283" y="1224"/>
                  </a:cubicBezTo>
                  <a:cubicBezTo>
                    <a:pt x="254" y="1219"/>
                    <a:pt x="231" y="1209"/>
                    <a:pt x="213" y="1194"/>
                  </a:cubicBezTo>
                  <a:cubicBezTo>
                    <a:pt x="196" y="1179"/>
                    <a:pt x="182" y="1158"/>
                    <a:pt x="174" y="1132"/>
                  </a:cubicBezTo>
                  <a:cubicBezTo>
                    <a:pt x="165" y="1105"/>
                    <a:pt x="161" y="1069"/>
                    <a:pt x="161" y="1025"/>
                  </a:cubicBezTo>
                  <a:cubicBezTo>
                    <a:pt x="161" y="422"/>
                    <a:pt x="161" y="422"/>
                    <a:pt x="161" y="422"/>
                  </a:cubicBezTo>
                  <a:cubicBezTo>
                    <a:pt x="0" y="422"/>
                    <a:pt x="0" y="422"/>
                    <a:pt x="0" y="422"/>
                  </a:cubicBezTo>
                  <a:cubicBezTo>
                    <a:pt x="0" y="284"/>
                    <a:pt x="0" y="284"/>
                    <a:pt x="0" y="284"/>
                  </a:cubicBezTo>
                  <a:cubicBezTo>
                    <a:pt x="161" y="284"/>
                    <a:pt x="161" y="284"/>
                    <a:pt x="161" y="284"/>
                  </a:cubicBezTo>
                  <a:cubicBezTo>
                    <a:pt x="161" y="0"/>
                    <a:pt x="161" y="0"/>
                    <a:pt x="161" y="0"/>
                  </a:cubicBezTo>
                  <a:cubicBezTo>
                    <a:pt x="317" y="0"/>
                    <a:pt x="317" y="0"/>
                    <a:pt x="317" y="0"/>
                  </a:cubicBezTo>
                  <a:cubicBezTo>
                    <a:pt x="317" y="284"/>
                    <a:pt x="317" y="284"/>
                    <a:pt x="317" y="284"/>
                  </a:cubicBezTo>
                  <a:lnTo>
                    <a:pt x="506" y="284"/>
                  </a:lnTo>
                  <a:close/>
                </a:path>
              </a:pathLst>
            </a:custGeom>
            <a:solidFill>
              <a:srgbClr val="F0BB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1" name="Freeform 230"/>
            <p:cNvSpPr>
              <a:spLocks noEditPoints="1"/>
            </p:cNvSpPr>
            <p:nvPr/>
          </p:nvSpPr>
          <p:spPr bwMode="auto">
            <a:xfrm>
              <a:off x="6400801" y="6069013"/>
              <a:ext cx="122238" cy="131763"/>
            </a:xfrm>
            <a:custGeom>
              <a:avLst/>
              <a:gdLst>
                <a:gd name="T0" fmla="*/ 45 w 77"/>
                <a:gd name="T1" fmla="*/ 0 h 83"/>
                <a:gd name="T2" fmla="*/ 77 w 77"/>
                <a:gd name="T3" fmla="*/ 83 h 83"/>
                <a:gd name="T4" fmla="*/ 65 w 77"/>
                <a:gd name="T5" fmla="*/ 83 h 83"/>
                <a:gd name="T6" fmla="*/ 56 w 77"/>
                <a:gd name="T7" fmla="*/ 58 h 83"/>
                <a:gd name="T8" fmla="*/ 21 w 77"/>
                <a:gd name="T9" fmla="*/ 58 h 83"/>
                <a:gd name="T10" fmla="*/ 12 w 77"/>
                <a:gd name="T11" fmla="*/ 83 h 83"/>
                <a:gd name="T12" fmla="*/ 0 w 77"/>
                <a:gd name="T13" fmla="*/ 83 h 83"/>
                <a:gd name="T14" fmla="*/ 33 w 77"/>
                <a:gd name="T15" fmla="*/ 0 h 83"/>
                <a:gd name="T16" fmla="*/ 45 w 77"/>
                <a:gd name="T17" fmla="*/ 0 h 83"/>
                <a:gd name="T18" fmla="*/ 53 w 77"/>
                <a:gd name="T19" fmla="*/ 49 h 83"/>
                <a:gd name="T20" fmla="*/ 39 w 77"/>
                <a:gd name="T21" fmla="*/ 10 h 83"/>
                <a:gd name="T22" fmla="*/ 39 w 77"/>
                <a:gd name="T23" fmla="*/ 10 h 83"/>
                <a:gd name="T24" fmla="*/ 25 w 77"/>
                <a:gd name="T25" fmla="*/ 49 h 83"/>
                <a:gd name="T26" fmla="*/ 53 w 77"/>
                <a:gd name="T27" fmla="*/ 49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7" h="83">
                  <a:moveTo>
                    <a:pt x="45" y="0"/>
                  </a:moveTo>
                  <a:lnTo>
                    <a:pt x="77" y="83"/>
                  </a:lnTo>
                  <a:lnTo>
                    <a:pt x="65" y="83"/>
                  </a:lnTo>
                  <a:lnTo>
                    <a:pt x="56" y="58"/>
                  </a:lnTo>
                  <a:lnTo>
                    <a:pt x="21" y="58"/>
                  </a:lnTo>
                  <a:lnTo>
                    <a:pt x="12" y="83"/>
                  </a:lnTo>
                  <a:lnTo>
                    <a:pt x="0" y="83"/>
                  </a:lnTo>
                  <a:lnTo>
                    <a:pt x="33" y="0"/>
                  </a:lnTo>
                  <a:lnTo>
                    <a:pt x="45" y="0"/>
                  </a:lnTo>
                  <a:close/>
                  <a:moveTo>
                    <a:pt x="53" y="49"/>
                  </a:moveTo>
                  <a:lnTo>
                    <a:pt x="39" y="10"/>
                  </a:lnTo>
                  <a:lnTo>
                    <a:pt x="39" y="10"/>
                  </a:lnTo>
                  <a:lnTo>
                    <a:pt x="25" y="49"/>
                  </a:lnTo>
                  <a:lnTo>
                    <a:pt x="53" y="49"/>
                  </a:lnTo>
                  <a:close/>
                </a:path>
              </a:pathLst>
            </a:custGeom>
            <a:solidFill>
              <a:srgbClr val="F0BB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2" name="Freeform 231"/>
            <p:cNvSpPr>
              <a:spLocks/>
            </p:cNvSpPr>
            <p:nvPr/>
          </p:nvSpPr>
          <p:spPr bwMode="auto">
            <a:xfrm>
              <a:off x="6535738" y="6103938"/>
              <a:ext cx="77788" cy="96838"/>
            </a:xfrm>
            <a:custGeom>
              <a:avLst/>
              <a:gdLst>
                <a:gd name="T0" fmla="*/ 147 w 785"/>
                <a:gd name="T1" fmla="*/ 22 h 970"/>
                <a:gd name="T2" fmla="*/ 147 w 785"/>
                <a:gd name="T3" fmla="*/ 172 h 970"/>
                <a:gd name="T4" fmla="*/ 150 w 785"/>
                <a:gd name="T5" fmla="*/ 172 h 970"/>
                <a:gd name="T6" fmla="*/ 459 w 785"/>
                <a:gd name="T7" fmla="*/ 0 h 970"/>
                <a:gd name="T8" fmla="*/ 615 w 785"/>
                <a:gd name="T9" fmla="*/ 26 h 970"/>
                <a:gd name="T10" fmla="*/ 715 w 785"/>
                <a:gd name="T11" fmla="*/ 97 h 970"/>
                <a:gd name="T12" fmla="*/ 770 w 785"/>
                <a:gd name="T13" fmla="*/ 206 h 970"/>
                <a:gd name="T14" fmla="*/ 785 w 785"/>
                <a:gd name="T15" fmla="*/ 347 h 970"/>
                <a:gd name="T16" fmla="*/ 785 w 785"/>
                <a:gd name="T17" fmla="*/ 970 h 970"/>
                <a:gd name="T18" fmla="*/ 629 w 785"/>
                <a:gd name="T19" fmla="*/ 970 h 970"/>
                <a:gd name="T20" fmla="*/ 629 w 785"/>
                <a:gd name="T21" fmla="*/ 328 h 970"/>
                <a:gd name="T22" fmla="*/ 578 w 785"/>
                <a:gd name="T23" fmla="*/ 189 h 970"/>
                <a:gd name="T24" fmla="*/ 437 w 785"/>
                <a:gd name="T25" fmla="*/ 138 h 970"/>
                <a:gd name="T26" fmla="*/ 313 w 785"/>
                <a:gd name="T27" fmla="*/ 160 h 970"/>
                <a:gd name="T28" fmla="*/ 226 w 785"/>
                <a:gd name="T29" fmla="*/ 222 h 970"/>
                <a:gd name="T30" fmla="*/ 173 w 785"/>
                <a:gd name="T31" fmla="*/ 316 h 970"/>
                <a:gd name="T32" fmla="*/ 156 w 785"/>
                <a:gd name="T33" fmla="*/ 435 h 970"/>
                <a:gd name="T34" fmla="*/ 156 w 785"/>
                <a:gd name="T35" fmla="*/ 970 h 970"/>
                <a:gd name="T36" fmla="*/ 0 w 785"/>
                <a:gd name="T37" fmla="*/ 970 h 970"/>
                <a:gd name="T38" fmla="*/ 0 w 785"/>
                <a:gd name="T39" fmla="*/ 22 h 970"/>
                <a:gd name="T40" fmla="*/ 147 w 785"/>
                <a:gd name="T41" fmla="*/ 22 h 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85" h="970">
                  <a:moveTo>
                    <a:pt x="147" y="22"/>
                  </a:moveTo>
                  <a:cubicBezTo>
                    <a:pt x="147" y="172"/>
                    <a:pt x="147" y="172"/>
                    <a:pt x="147" y="172"/>
                  </a:cubicBezTo>
                  <a:cubicBezTo>
                    <a:pt x="150" y="172"/>
                    <a:pt x="150" y="172"/>
                    <a:pt x="150" y="172"/>
                  </a:cubicBezTo>
                  <a:cubicBezTo>
                    <a:pt x="215" y="58"/>
                    <a:pt x="318" y="0"/>
                    <a:pt x="459" y="0"/>
                  </a:cubicBezTo>
                  <a:cubicBezTo>
                    <a:pt x="521" y="0"/>
                    <a:pt x="573" y="9"/>
                    <a:pt x="615" y="26"/>
                  </a:cubicBezTo>
                  <a:cubicBezTo>
                    <a:pt x="656" y="43"/>
                    <a:pt x="690" y="67"/>
                    <a:pt x="715" y="97"/>
                  </a:cubicBezTo>
                  <a:cubicBezTo>
                    <a:pt x="741" y="128"/>
                    <a:pt x="759" y="164"/>
                    <a:pt x="770" y="206"/>
                  </a:cubicBezTo>
                  <a:cubicBezTo>
                    <a:pt x="780" y="249"/>
                    <a:pt x="785" y="295"/>
                    <a:pt x="785" y="347"/>
                  </a:cubicBezTo>
                  <a:cubicBezTo>
                    <a:pt x="785" y="970"/>
                    <a:pt x="785" y="970"/>
                    <a:pt x="785" y="970"/>
                  </a:cubicBezTo>
                  <a:cubicBezTo>
                    <a:pt x="629" y="970"/>
                    <a:pt x="629" y="970"/>
                    <a:pt x="629" y="970"/>
                  </a:cubicBezTo>
                  <a:cubicBezTo>
                    <a:pt x="629" y="328"/>
                    <a:pt x="629" y="328"/>
                    <a:pt x="629" y="328"/>
                  </a:cubicBezTo>
                  <a:cubicBezTo>
                    <a:pt x="629" y="270"/>
                    <a:pt x="612" y="223"/>
                    <a:pt x="578" y="189"/>
                  </a:cubicBezTo>
                  <a:cubicBezTo>
                    <a:pt x="544" y="155"/>
                    <a:pt x="496" y="138"/>
                    <a:pt x="437" y="138"/>
                  </a:cubicBezTo>
                  <a:cubicBezTo>
                    <a:pt x="389" y="138"/>
                    <a:pt x="348" y="145"/>
                    <a:pt x="313" y="160"/>
                  </a:cubicBezTo>
                  <a:cubicBezTo>
                    <a:pt x="278" y="174"/>
                    <a:pt x="249" y="195"/>
                    <a:pt x="226" y="222"/>
                  </a:cubicBezTo>
                  <a:cubicBezTo>
                    <a:pt x="202" y="249"/>
                    <a:pt x="185" y="280"/>
                    <a:pt x="173" y="316"/>
                  </a:cubicBezTo>
                  <a:cubicBezTo>
                    <a:pt x="162" y="353"/>
                    <a:pt x="156" y="392"/>
                    <a:pt x="156" y="435"/>
                  </a:cubicBezTo>
                  <a:cubicBezTo>
                    <a:pt x="156" y="970"/>
                    <a:pt x="156" y="970"/>
                    <a:pt x="156" y="970"/>
                  </a:cubicBezTo>
                  <a:cubicBezTo>
                    <a:pt x="0" y="970"/>
                    <a:pt x="0" y="970"/>
                    <a:pt x="0" y="970"/>
                  </a:cubicBezTo>
                  <a:cubicBezTo>
                    <a:pt x="0" y="22"/>
                    <a:pt x="0" y="22"/>
                    <a:pt x="0" y="22"/>
                  </a:cubicBezTo>
                  <a:lnTo>
                    <a:pt x="147" y="22"/>
                  </a:lnTo>
                  <a:close/>
                </a:path>
              </a:pathLst>
            </a:custGeom>
            <a:solidFill>
              <a:srgbClr val="F0BB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3" name="Freeform 232"/>
            <p:cNvSpPr>
              <a:spLocks/>
            </p:cNvSpPr>
            <p:nvPr/>
          </p:nvSpPr>
          <p:spPr bwMode="auto">
            <a:xfrm>
              <a:off x="6632576" y="6103938"/>
              <a:ext cx="80963" cy="100013"/>
            </a:xfrm>
            <a:custGeom>
              <a:avLst/>
              <a:gdLst>
                <a:gd name="T0" fmla="*/ 180 w 805"/>
                <a:gd name="T1" fmla="*/ 759 h 991"/>
                <a:gd name="T2" fmla="*/ 237 w 805"/>
                <a:gd name="T3" fmla="*/ 815 h 991"/>
                <a:gd name="T4" fmla="*/ 318 w 805"/>
                <a:gd name="T5" fmla="*/ 846 h 991"/>
                <a:gd name="T6" fmla="*/ 411 w 805"/>
                <a:gd name="T7" fmla="*/ 855 h 991"/>
                <a:gd name="T8" fmla="*/ 488 w 805"/>
                <a:gd name="T9" fmla="*/ 849 h 991"/>
                <a:gd name="T10" fmla="*/ 562 w 805"/>
                <a:gd name="T11" fmla="*/ 829 h 991"/>
                <a:gd name="T12" fmla="*/ 618 w 805"/>
                <a:gd name="T13" fmla="*/ 786 h 991"/>
                <a:gd name="T14" fmla="*/ 640 w 805"/>
                <a:gd name="T15" fmla="*/ 714 h 991"/>
                <a:gd name="T16" fmla="*/ 594 w 805"/>
                <a:gd name="T17" fmla="*/ 622 h 991"/>
                <a:gd name="T18" fmla="*/ 479 w 805"/>
                <a:gd name="T19" fmla="*/ 571 h 991"/>
                <a:gd name="T20" fmla="*/ 330 w 805"/>
                <a:gd name="T21" fmla="*/ 537 h 991"/>
                <a:gd name="T22" fmla="*/ 180 w 805"/>
                <a:gd name="T23" fmla="*/ 493 h 991"/>
                <a:gd name="T24" fmla="*/ 66 w 805"/>
                <a:gd name="T25" fmla="*/ 413 h 991"/>
                <a:gd name="T26" fmla="*/ 20 w 805"/>
                <a:gd name="T27" fmla="*/ 270 h 991"/>
                <a:gd name="T28" fmla="*/ 52 w 805"/>
                <a:gd name="T29" fmla="*/ 147 h 991"/>
                <a:gd name="T30" fmla="*/ 135 w 805"/>
                <a:gd name="T31" fmla="*/ 63 h 991"/>
                <a:gd name="T32" fmla="*/ 248 w 805"/>
                <a:gd name="T33" fmla="*/ 16 h 991"/>
                <a:gd name="T34" fmla="*/ 374 w 805"/>
                <a:gd name="T35" fmla="*/ 0 h 991"/>
                <a:gd name="T36" fmla="*/ 523 w 805"/>
                <a:gd name="T37" fmla="*/ 14 h 991"/>
                <a:gd name="T38" fmla="*/ 643 w 805"/>
                <a:gd name="T39" fmla="*/ 61 h 991"/>
                <a:gd name="T40" fmla="*/ 726 w 805"/>
                <a:gd name="T41" fmla="*/ 153 h 991"/>
                <a:gd name="T42" fmla="*/ 763 w 805"/>
                <a:gd name="T43" fmla="*/ 297 h 991"/>
                <a:gd name="T44" fmla="*/ 607 w 805"/>
                <a:gd name="T45" fmla="*/ 297 h 991"/>
                <a:gd name="T46" fmla="*/ 583 w 805"/>
                <a:gd name="T47" fmla="*/ 221 h 991"/>
                <a:gd name="T48" fmla="*/ 532 w 805"/>
                <a:gd name="T49" fmla="*/ 172 h 991"/>
                <a:gd name="T50" fmla="*/ 463 w 805"/>
                <a:gd name="T51" fmla="*/ 146 h 991"/>
                <a:gd name="T52" fmla="*/ 387 w 805"/>
                <a:gd name="T53" fmla="*/ 138 h 991"/>
                <a:gd name="T54" fmla="*/ 316 w 805"/>
                <a:gd name="T55" fmla="*/ 143 h 991"/>
                <a:gd name="T56" fmla="*/ 251 w 805"/>
                <a:gd name="T57" fmla="*/ 162 h 991"/>
                <a:gd name="T58" fmla="*/ 203 w 805"/>
                <a:gd name="T59" fmla="*/ 199 h 991"/>
                <a:gd name="T60" fmla="*/ 185 w 805"/>
                <a:gd name="T61" fmla="*/ 259 h 991"/>
                <a:gd name="T62" fmla="*/ 213 w 805"/>
                <a:gd name="T63" fmla="*/ 326 h 991"/>
                <a:gd name="T64" fmla="*/ 286 w 805"/>
                <a:gd name="T65" fmla="*/ 370 h 991"/>
                <a:gd name="T66" fmla="*/ 385 w 805"/>
                <a:gd name="T67" fmla="*/ 399 h 991"/>
                <a:gd name="T68" fmla="*/ 495 w 805"/>
                <a:gd name="T69" fmla="*/ 424 h 991"/>
                <a:gd name="T70" fmla="*/ 610 w 805"/>
                <a:gd name="T71" fmla="*/ 455 h 991"/>
                <a:gd name="T72" fmla="*/ 709 w 805"/>
                <a:gd name="T73" fmla="*/ 504 h 991"/>
                <a:gd name="T74" fmla="*/ 778 w 805"/>
                <a:gd name="T75" fmla="*/ 580 h 991"/>
                <a:gd name="T76" fmla="*/ 805 w 805"/>
                <a:gd name="T77" fmla="*/ 693 h 991"/>
                <a:gd name="T78" fmla="*/ 769 w 805"/>
                <a:gd name="T79" fmla="*/ 837 h 991"/>
                <a:gd name="T80" fmla="*/ 676 w 805"/>
                <a:gd name="T81" fmla="*/ 928 h 991"/>
                <a:gd name="T82" fmla="*/ 546 w 805"/>
                <a:gd name="T83" fmla="*/ 977 h 991"/>
                <a:gd name="T84" fmla="*/ 401 w 805"/>
                <a:gd name="T85" fmla="*/ 991 h 991"/>
                <a:gd name="T86" fmla="*/ 251 w 805"/>
                <a:gd name="T87" fmla="*/ 974 h 991"/>
                <a:gd name="T88" fmla="*/ 124 w 805"/>
                <a:gd name="T89" fmla="*/ 920 h 991"/>
                <a:gd name="T90" fmla="*/ 36 w 805"/>
                <a:gd name="T91" fmla="*/ 821 h 991"/>
                <a:gd name="T92" fmla="*/ 0 w 805"/>
                <a:gd name="T93" fmla="*/ 671 h 991"/>
                <a:gd name="T94" fmla="*/ 156 w 805"/>
                <a:gd name="T95" fmla="*/ 671 h 991"/>
                <a:gd name="T96" fmla="*/ 180 w 805"/>
                <a:gd name="T97" fmla="*/ 759 h 9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805" h="991">
                  <a:moveTo>
                    <a:pt x="180" y="759"/>
                  </a:moveTo>
                  <a:cubicBezTo>
                    <a:pt x="194" y="782"/>
                    <a:pt x="213" y="801"/>
                    <a:pt x="237" y="815"/>
                  </a:cubicBezTo>
                  <a:cubicBezTo>
                    <a:pt x="261" y="830"/>
                    <a:pt x="288" y="840"/>
                    <a:pt x="318" y="846"/>
                  </a:cubicBezTo>
                  <a:cubicBezTo>
                    <a:pt x="348" y="852"/>
                    <a:pt x="379" y="855"/>
                    <a:pt x="411" y="855"/>
                  </a:cubicBezTo>
                  <a:cubicBezTo>
                    <a:pt x="435" y="855"/>
                    <a:pt x="461" y="853"/>
                    <a:pt x="488" y="849"/>
                  </a:cubicBezTo>
                  <a:cubicBezTo>
                    <a:pt x="515" y="846"/>
                    <a:pt x="539" y="839"/>
                    <a:pt x="562" y="829"/>
                  </a:cubicBezTo>
                  <a:cubicBezTo>
                    <a:pt x="585" y="819"/>
                    <a:pt x="603" y="805"/>
                    <a:pt x="618" y="786"/>
                  </a:cubicBezTo>
                  <a:cubicBezTo>
                    <a:pt x="633" y="767"/>
                    <a:pt x="640" y="743"/>
                    <a:pt x="640" y="714"/>
                  </a:cubicBezTo>
                  <a:cubicBezTo>
                    <a:pt x="640" y="673"/>
                    <a:pt x="625" y="643"/>
                    <a:pt x="594" y="622"/>
                  </a:cubicBezTo>
                  <a:cubicBezTo>
                    <a:pt x="564" y="601"/>
                    <a:pt x="525" y="584"/>
                    <a:pt x="479" y="571"/>
                  </a:cubicBezTo>
                  <a:cubicBezTo>
                    <a:pt x="434" y="559"/>
                    <a:pt x="384" y="547"/>
                    <a:pt x="330" y="537"/>
                  </a:cubicBezTo>
                  <a:cubicBezTo>
                    <a:pt x="276" y="526"/>
                    <a:pt x="226" y="512"/>
                    <a:pt x="180" y="493"/>
                  </a:cubicBezTo>
                  <a:cubicBezTo>
                    <a:pt x="135" y="474"/>
                    <a:pt x="96" y="447"/>
                    <a:pt x="66" y="413"/>
                  </a:cubicBezTo>
                  <a:cubicBezTo>
                    <a:pt x="35" y="379"/>
                    <a:pt x="20" y="331"/>
                    <a:pt x="20" y="270"/>
                  </a:cubicBezTo>
                  <a:cubicBezTo>
                    <a:pt x="20" y="222"/>
                    <a:pt x="31" y="181"/>
                    <a:pt x="52" y="147"/>
                  </a:cubicBezTo>
                  <a:cubicBezTo>
                    <a:pt x="73" y="113"/>
                    <a:pt x="101" y="85"/>
                    <a:pt x="135" y="63"/>
                  </a:cubicBezTo>
                  <a:cubicBezTo>
                    <a:pt x="168" y="42"/>
                    <a:pt x="206" y="26"/>
                    <a:pt x="248" y="16"/>
                  </a:cubicBezTo>
                  <a:cubicBezTo>
                    <a:pt x="291" y="5"/>
                    <a:pt x="332" y="0"/>
                    <a:pt x="374" y="0"/>
                  </a:cubicBezTo>
                  <a:cubicBezTo>
                    <a:pt x="428" y="0"/>
                    <a:pt x="477" y="5"/>
                    <a:pt x="523" y="14"/>
                  </a:cubicBezTo>
                  <a:cubicBezTo>
                    <a:pt x="568" y="23"/>
                    <a:pt x="608" y="39"/>
                    <a:pt x="643" y="61"/>
                  </a:cubicBezTo>
                  <a:cubicBezTo>
                    <a:pt x="678" y="84"/>
                    <a:pt x="705" y="115"/>
                    <a:pt x="726" y="153"/>
                  </a:cubicBezTo>
                  <a:cubicBezTo>
                    <a:pt x="747" y="192"/>
                    <a:pt x="759" y="240"/>
                    <a:pt x="763" y="297"/>
                  </a:cubicBezTo>
                  <a:cubicBezTo>
                    <a:pt x="607" y="297"/>
                    <a:pt x="607" y="297"/>
                    <a:pt x="607" y="297"/>
                  </a:cubicBezTo>
                  <a:cubicBezTo>
                    <a:pt x="605" y="267"/>
                    <a:pt x="597" y="241"/>
                    <a:pt x="583" y="221"/>
                  </a:cubicBezTo>
                  <a:cubicBezTo>
                    <a:pt x="570" y="201"/>
                    <a:pt x="553" y="185"/>
                    <a:pt x="532" y="172"/>
                  </a:cubicBezTo>
                  <a:cubicBezTo>
                    <a:pt x="511" y="160"/>
                    <a:pt x="488" y="151"/>
                    <a:pt x="463" y="146"/>
                  </a:cubicBezTo>
                  <a:cubicBezTo>
                    <a:pt x="438" y="140"/>
                    <a:pt x="413" y="138"/>
                    <a:pt x="387" y="138"/>
                  </a:cubicBezTo>
                  <a:cubicBezTo>
                    <a:pt x="364" y="138"/>
                    <a:pt x="340" y="139"/>
                    <a:pt x="316" y="143"/>
                  </a:cubicBezTo>
                  <a:cubicBezTo>
                    <a:pt x="292" y="147"/>
                    <a:pt x="271" y="153"/>
                    <a:pt x="251" y="162"/>
                  </a:cubicBezTo>
                  <a:cubicBezTo>
                    <a:pt x="231" y="172"/>
                    <a:pt x="216" y="184"/>
                    <a:pt x="203" y="199"/>
                  </a:cubicBezTo>
                  <a:cubicBezTo>
                    <a:pt x="191" y="214"/>
                    <a:pt x="185" y="234"/>
                    <a:pt x="185" y="259"/>
                  </a:cubicBezTo>
                  <a:cubicBezTo>
                    <a:pt x="185" y="286"/>
                    <a:pt x="194" y="308"/>
                    <a:pt x="213" y="326"/>
                  </a:cubicBezTo>
                  <a:cubicBezTo>
                    <a:pt x="232" y="343"/>
                    <a:pt x="257" y="358"/>
                    <a:pt x="286" y="370"/>
                  </a:cubicBezTo>
                  <a:cubicBezTo>
                    <a:pt x="315" y="381"/>
                    <a:pt x="348" y="391"/>
                    <a:pt x="385" y="399"/>
                  </a:cubicBezTo>
                  <a:cubicBezTo>
                    <a:pt x="422" y="407"/>
                    <a:pt x="458" y="415"/>
                    <a:pt x="495" y="424"/>
                  </a:cubicBezTo>
                  <a:cubicBezTo>
                    <a:pt x="534" y="432"/>
                    <a:pt x="572" y="443"/>
                    <a:pt x="610" y="455"/>
                  </a:cubicBezTo>
                  <a:cubicBezTo>
                    <a:pt x="647" y="467"/>
                    <a:pt x="680" y="483"/>
                    <a:pt x="709" y="504"/>
                  </a:cubicBezTo>
                  <a:cubicBezTo>
                    <a:pt x="738" y="524"/>
                    <a:pt x="761" y="549"/>
                    <a:pt x="778" y="580"/>
                  </a:cubicBezTo>
                  <a:cubicBezTo>
                    <a:pt x="796" y="610"/>
                    <a:pt x="805" y="648"/>
                    <a:pt x="805" y="693"/>
                  </a:cubicBezTo>
                  <a:cubicBezTo>
                    <a:pt x="805" y="751"/>
                    <a:pt x="793" y="799"/>
                    <a:pt x="769" y="837"/>
                  </a:cubicBezTo>
                  <a:cubicBezTo>
                    <a:pt x="745" y="874"/>
                    <a:pt x="714" y="905"/>
                    <a:pt x="676" y="928"/>
                  </a:cubicBezTo>
                  <a:cubicBezTo>
                    <a:pt x="637" y="952"/>
                    <a:pt x="594" y="968"/>
                    <a:pt x="546" y="977"/>
                  </a:cubicBezTo>
                  <a:cubicBezTo>
                    <a:pt x="497" y="986"/>
                    <a:pt x="449" y="991"/>
                    <a:pt x="401" y="991"/>
                  </a:cubicBezTo>
                  <a:cubicBezTo>
                    <a:pt x="349" y="991"/>
                    <a:pt x="299" y="985"/>
                    <a:pt x="251" y="974"/>
                  </a:cubicBezTo>
                  <a:cubicBezTo>
                    <a:pt x="203" y="963"/>
                    <a:pt x="161" y="945"/>
                    <a:pt x="124" y="920"/>
                  </a:cubicBezTo>
                  <a:cubicBezTo>
                    <a:pt x="88" y="895"/>
                    <a:pt x="58" y="862"/>
                    <a:pt x="36" y="821"/>
                  </a:cubicBezTo>
                  <a:cubicBezTo>
                    <a:pt x="14" y="780"/>
                    <a:pt x="2" y="730"/>
                    <a:pt x="0" y="671"/>
                  </a:cubicBezTo>
                  <a:cubicBezTo>
                    <a:pt x="156" y="671"/>
                    <a:pt x="156" y="671"/>
                    <a:pt x="156" y="671"/>
                  </a:cubicBezTo>
                  <a:cubicBezTo>
                    <a:pt x="157" y="706"/>
                    <a:pt x="165" y="735"/>
                    <a:pt x="180" y="759"/>
                  </a:cubicBezTo>
                  <a:close/>
                </a:path>
              </a:pathLst>
            </a:custGeom>
            <a:solidFill>
              <a:srgbClr val="F0BB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4" name="Freeform 233"/>
            <p:cNvSpPr>
              <a:spLocks/>
            </p:cNvSpPr>
            <p:nvPr/>
          </p:nvSpPr>
          <p:spPr bwMode="auto">
            <a:xfrm>
              <a:off x="6721476" y="6105525"/>
              <a:ext cx="133350" cy="95250"/>
            </a:xfrm>
            <a:custGeom>
              <a:avLst/>
              <a:gdLst>
                <a:gd name="T0" fmla="*/ 54 w 84"/>
                <a:gd name="T1" fmla="*/ 60 h 60"/>
                <a:gd name="T2" fmla="*/ 42 w 84"/>
                <a:gd name="T3" fmla="*/ 12 h 60"/>
                <a:gd name="T4" fmla="*/ 42 w 84"/>
                <a:gd name="T5" fmla="*/ 12 h 60"/>
                <a:gd name="T6" fmla="*/ 30 w 84"/>
                <a:gd name="T7" fmla="*/ 60 h 60"/>
                <a:gd name="T8" fmla="*/ 19 w 84"/>
                <a:gd name="T9" fmla="*/ 60 h 60"/>
                <a:gd name="T10" fmla="*/ 0 w 84"/>
                <a:gd name="T11" fmla="*/ 0 h 60"/>
                <a:gd name="T12" fmla="*/ 11 w 84"/>
                <a:gd name="T13" fmla="*/ 0 h 60"/>
                <a:gd name="T14" fmla="*/ 24 w 84"/>
                <a:gd name="T15" fmla="*/ 49 h 60"/>
                <a:gd name="T16" fmla="*/ 25 w 84"/>
                <a:gd name="T17" fmla="*/ 49 h 60"/>
                <a:gd name="T18" fmla="*/ 37 w 84"/>
                <a:gd name="T19" fmla="*/ 0 h 60"/>
                <a:gd name="T20" fmla="*/ 47 w 84"/>
                <a:gd name="T21" fmla="*/ 0 h 60"/>
                <a:gd name="T22" fmla="*/ 60 w 84"/>
                <a:gd name="T23" fmla="*/ 49 h 60"/>
                <a:gd name="T24" fmla="*/ 60 w 84"/>
                <a:gd name="T25" fmla="*/ 49 h 60"/>
                <a:gd name="T26" fmla="*/ 74 w 84"/>
                <a:gd name="T27" fmla="*/ 0 h 60"/>
                <a:gd name="T28" fmla="*/ 84 w 84"/>
                <a:gd name="T29" fmla="*/ 0 h 60"/>
                <a:gd name="T30" fmla="*/ 65 w 84"/>
                <a:gd name="T31" fmla="*/ 60 h 60"/>
                <a:gd name="T32" fmla="*/ 54 w 84"/>
                <a:gd name="T3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4" h="60">
                  <a:moveTo>
                    <a:pt x="54" y="60"/>
                  </a:moveTo>
                  <a:lnTo>
                    <a:pt x="42" y="12"/>
                  </a:lnTo>
                  <a:lnTo>
                    <a:pt x="42" y="12"/>
                  </a:lnTo>
                  <a:lnTo>
                    <a:pt x="30" y="60"/>
                  </a:lnTo>
                  <a:lnTo>
                    <a:pt x="19" y="60"/>
                  </a:lnTo>
                  <a:lnTo>
                    <a:pt x="0" y="0"/>
                  </a:lnTo>
                  <a:lnTo>
                    <a:pt x="11" y="0"/>
                  </a:lnTo>
                  <a:lnTo>
                    <a:pt x="24" y="49"/>
                  </a:lnTo>
                  <a:lnTo>
                    <a:pt x="25" y="49"/>
                  </a:lnTo>
                  <a:lnTo>
                    <a:pt x="37" y="0"/>
                  </a:lnTo>
                  <a:lnTo>
                    <a:pt x="47" y="0"/>
                  </a:lnTo>
                  <a:lnTo>
                    <a:pt x="60" y="49"/>
                  </a:lnTo>
                  <a:lnTo>
                    <a:pt x="60" y="49"/>
                  </a:lnTo>
                  <a:lnTo>
                    <a:pt x="74" y="0"/>
                  </a:lnTo>
                  <a:lnTo>
                    <a:pt x="84" y="0"/>
                  </a:lnTo>
                  <a:lnTo>
                    <a:pt x="65" y="60"/>
                  </a:lnTo>
                  <a:lnTo>
                    <a:pt x="54" y="60"/>
                  </a:lnTo>
                  <a:close/>
                </a:path>
              </a:pathLst>
            </a:custGeom>
            <a:solidFill>
              <a:srgbClr val="F0BB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5" name="Freeform 234"/>
            <p:cNvSpPr>
              <a:spLocks noEditPoints="1"/>
            </p:cNvSpPr>
            <p:nvPr/>
          </p:nvSpPr>
          <p:spPr bwMode="auto">
            <a:xfrm>
              <a:off x="6864351" y="6103938"/>
              <a:ext cx="88900" cy="100013"/>
            </a:xfrm>
            <a:custGeom>
              <a:avLst/>
              <a:gdLst>
                <a:gd name="T0" fmla="*/ 723 w 878"/>
                <a:gd name="T1" fmla="*/ 910 h 991"/>
                <a:gd name="T2" fmla="*/ 455 w 878"/>
                <a:gd name="T3" fmla="*/ 991 h 991"/>
                <a:gd name="T4" fmla="*/ 258 w 878"/>
                <a:gd name="T5" fmla="*/ 954 h 991"/>
                <a:gd name="T6" fmla="*/ 118 w 878"/>
                <a:gd name="T7" fmla="*/ 851 h 991"/>
                <a:gd name="T8" fmla="*/ 32 w 878"/>
                <a:gd name="T9" fmla="*/ 693 h 991"/>
                <a:gd name="T10" fmla="*/ 0 w 878"/>
                <a:gd name="T11" fmla="*/ 493 h 991"/>
                <a:gd name="T12" fmla="*/ 33 w 878"/>
                <a:gd name="T13" fmla="*/ 295 h 991"/>
                <a:gd name="T14" fmla="*/ 126 w 878"/>
                <a:gd name="T15" fmla="*/ 139 h 991"/>
                <a:gd name="T16" fmla="*/ 267 w 878"/>
                <a:gd name="T17" fmla="*/ 37 h 991"/>
                <a:gd name="T18" fmla="*/ 446 w 878"/>
                <a:gd name="T19" fmla="*/ 0 h 991"/>
                <a:gd name="T20" fmla="*/ 656 w 878"/>
                <a:gd name="T21" fmla="*/ 52 h 991"/>
                <a:gd name="T22" fmla="*/ 790 w 878"/>
                <a:gd name="T23" fmla="*/ 185 h 991"/>
                <a:gd name="T24" fmla="*/ 860 w 878"/>
                <a:gd name="T25" fmla="*/ 361 h 991"/>
                <a:gd name="T26" fmla="*/ 875 w 878"/>
                <a:gd name="T27" fmla="*/ 543 h 991"/>
                <a:gd name="T28" fmla="*/ 165 w 878"/>
                <a:gd name="T29" fmla="*/ 543 h 991"/>
                <a:gd name="T30" fmla="*/ 180 w 878"/>
                <a:gd name="T31" fmla="*/ 661 h 991"/>
                <a:gd name="T32" fmla="*/ 233 w 878"/>
                <a:gd name="T33" fmla="*/ 760 h 991"/>
                <a:gd name="T34" fmla="*/ 327 w 878"/>
                <a:gd name="T35" fmla="*/ 829 h 991"/>
                <a:gd name="T36" fmla="*/ 461 w 878"/>
                <a:gd name="T37" fmla="*/ 855 h 991"/>
                <a:gd name="T38" fmla="*/ 623 w 878"/>
                <a:gd name="T39" fmla="*/ 809 h 991"/>
                <a:gd name="T40" fmla="*/ 707 w 878"/>
                <a:gd name="T41" fmla="*/ 670 h 991"/>
                <a:gd name="T42" fmla="*/ 861 w 878"/>
                <a:gd name="T43" fmla="*/ 670 h 991"/>
                <a:gd name="T44" fmla="*/ 723 w 878"/>
                <a:gd name="T45" fmla="*/ 910 h 991"/>
                <a:gd name="T46" fmla="*/ 686 w 878"/>
                <a:gd name="T47" fmla="*/ 301 h 991"/>
                <a:gd name="T48" fmla="*/ 629 w 878"/>
                <a:gd name="T49" fmla="*/ 216 h 991"/>
                <a:gd name="T50" fmla="*/ 544 w 878"/>
                <a:gd name="T51" fmla="*/ 159 h 991"/>
                <a:gd name="T52" fmla="*/ 437 w 878"/>
                <a:gd name="T53" fmla="*/ 138 h 991"/>
                <a:gd name="T54" fmla="*/ 328 w 878"/>
                <a:gd name="T55" fmla="*/ 159 h 991"/>
                <a:gd name="T56" fmla="*/ 244 w 878"/>
                <a:gd name="T57" fmla="*/ 216 h 991"/>
                <a:gd name="T58" fmla="*/ 189 w 878"/>
                <a:gd name="T59" fmla="*/ 302 h 991"/>
                <a:gd name="T60" fmla="*/ 165 w 878"/>
                <a:gd name="T61" fmla="*/ 405 h 991"/>
                <a:gd name="T62" fmla="*/ 710 w 878"/>
                <a:gd name="T63" fmla="*/ 405 h 991"/>
                <a:gd name="T64" fmla="*/ 686 w 878"/>
                <a:gd name="T65" fmla="*/ 301 h 9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78" h="991">
                  <a:moveTo>
                    <a:pt x="723" y="910"/>
                  </a:moveTo>
                  <a:cubicBezTo>
                    <a:pt x="652" y="964"/>
                    <a:pt x="563" y="991"/>
                    <a:pt x="455" y="991"/>
                  </a:cubicBezTo>
                  <a:cubicBezTo>
                    <a:pt x="380" y="991"/>
                    <a:pt x="314" y="978"/>
                    <a:pt x="258" y="954"/>
                  </a:cubicBezTo>
                  <a:cubicBezTo>
                    <a:pt x="202" y="930"/>
                    <a:pt x="156" y="895"/>
                    <a:pt x="118" y="851"/>
                  </a:cubicBezTo>
                  <a:cubicBezTo>
                    <a:pt x="80" y="807"/>
                    <a:pt x="51" y="755"/>
                    <a:pt x="32" y="693"/>
                  </a:cubicBezTo>
                  <a:cubicBezTo>
                    <a:pt x="14" y="632"/>
                    <a:pt x="3" y="566"/>
                    <a:pt x="0" y="493"/>
                  </a:cubicBezTo>
                  <a:cubicBezTo>
                    <a:pt x="0" y="421"/>
                    <a:pt x="11" y="355"/>
                    <a:pt x="33" y="295"/>
                  </a:cubicBezTo>
                  <a:cubicBezTo>
                    <a:pt x="55" y="235"/>
                    <a:pt x="86" y="183"/>
                    <a:pt x="126" y="139"/>
                  </a:cubicBezTo>
                  <a:cubicBezTo>
                    <a:pt x="166" y="95"/>
                    <a:pt x="213" y="61"/>
                    <a:pt x="267" y="37"/>
                  </a:cubicBezTo>
                  <a:cubicBezTo>
                    <a:pt x="322" y="12"/>
                    <a:pt x="381" y="0"/>
                    <a:pt x="446" y="0"/>
                  </a:cubicBezTo>
                  <a:cubicBezTo>
                    <a:pt x="531" y="0"/>
                    <a:pt x="601" y="17"/>
                    <a:pt x="656" y="52"/>
                  </a:cubicBezTo>
                  <a:cubicBezTo>
                    <a:pt x="712" y="87"/>
                    <a:pt x="757" y="131"/>
                    <a:pt x="790" y="185"/>
                  </a:cubicBezTo>
                  <a:cubicBezTo>
                    <a:pt x="824" y="239"/>
                    <a:pt x="847" y="298"/>
                    <a:pt x="860" y="361"/>
                  </a:cubicBezTo>
                  <a:cubicBezTo>
                    <a:pt x="873" y="425"/>
                    <a:pt x="878" y="486"/>
                    <a:pt x="875" y="543"/>
                  </a:cubicBezTo>
                  <a:cubicBezTo>
                    <a:pt x="165" y="543"/>
                    <a:pt x="165" y="543"/>
                    <a:pt x="165" y="543"/>
                  </a:cubicBezTo>
                  <a:cubicBezTo>
                    <a:pt x="164" y="585"/>
                    <a:pt x="169" y="624"/>
                    <a:pt x="180" y="661"/>
                  </a:cubicBezTo>
                  <a:cubicBezTo>
                    <a:pt x="191" y="699"/>
                    <a:pt x="209" y="732"/>
                    <a:pt x="233" y="760"/>
                  </a:cubicBezTo>
                  <a:cubicBezTo>
                    <a:pt x="258" y="789"/>
                    <a:pt x="289" y="812"/>
                    <a:pt x="327" y="829"/>
                  </a:cubicBezTo>
                  <a:cubicBezTo>
                    <a:pt x="365" y="846"/>
                    <a:pt x="409" y="855"/>
                    <a:pt x="461" y="855"/>
                  </a:cubicBezTo>
                  <a:cubicBezTo>
                    <a:pt x="527" y="855"/>
                    <a:pt x="581" y="840"/>
                    <a:pt x="623" y="809"/>
                  </a:cubicBezTo>
                  <a:cubicBezTo>
                    <a:pt x="665" y="778"/>
                    <a:pt x="693" y="732"/>
                    <a:pt x="707" y="670"/>
                  </a:cubicBezTo>
                  <a:cubicBezTo>
                    <a:pt x="861" y="670"/>
                    <a:pt x="861" y="670"/>
                    <a:pt x="861" y="670"/>
                  </a:cubicBezTo>
                  <a:cubicBezTo>
                    <a:pt x="840" y="776"/>
                    <a:pt x="794" y="856"/>
                    <a:pt x="723" y="910"/>
                  </a:cubicBezTo>
                  <a:close/>
                  <a:moveTo>
                    <a:pt x="686" y="301"/>
                  </a:moveTo>
                  <a:cubicBezTo>
                    <a:pt x="672" y="268"/>
                    <a:pt x="653" y="239"/>
                    <a:pt x="629" y="216"/>
                  </a:cubicBezTo>
                  <a:cubicBezTo>
                    <a:pt x="605" y="192"/>
                    <a:pt x="577" y="173"/>
                    <a:pt x="544" y="159"/>
                  </a:cubicBezTo>
                  <a:cubicBezTo>
                    <a:pt x="512" y="145"/>
                    <a:pt x="476" y="138"/>
                    <a:pt x="437" y="138"/>
                  </a:cubicBezTo>
                  <a:cubicBezTo>
                    <a:pt x="397" y="138"/>
                    <a:pt x="360" y="145"/>
                    <a:pt x="328" y="159"/>
                  </a:cubicBezTo>
                  <a:cubicBezTo>
                    <a:pt x="295" y="173"/>
                    <a:pt x="268" y="192"/>
                    <a:pt x="244" y="216"/>
                  </a:cubicBezTo>
                  <a:cubicBezTo>
                    <a:pt x="221" y="241"/>
                    <a:pt x="203" y="269"/>
                    <a:pt x="189" y="302"/>
                  </a:cubicBezTo>
                  <a:cubicBezTo>
                    <a:pt x="176" y="334"/>
                    <a:pt x="168" y="369"/>
                    <a:pt x="165" y="405"/>
                  </a:cubicBezTo>
                  <a:cubicBezTo>
                    <a:pt x="710" y="405"/>
                    <a:pt x="710" y="405"/>
                    <a:pt x="710" y="405"/>
                  </a:cubicBezTo>
                  <a:cubicBezTo>
                    <a:pt x="708" y="369"/>
                    <a:pt x="700" y="334"/>
                    <a:pt x="686" y="301"/>
                  </a:cubicBezTo>
                  <a:close/>
                </a:path>
              </a:pathLst>
            </a:custGeom>
            <a:solidFill>
              <a:srgbClr val="F0BB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6" name="Freeform 235"/>
            <p:cNvSpPr>
              <a:spLocks/>
            </p:cNvSpPr>
            <p:nvPr/>
          </p:nvSpPr>
          <p:spPr bwMode="auto">
            <a:xfrm>
              <a:off x="6967538" y="6103938"/>
              <a:ext cx="50800" cy="96838"/>
            </a:xfrm>
            <a:custGeom>
              <a:avLst/>
              <a:gdLst>
                <a:gd name="T0" fmla="*/ 147 w 499"/>
                <a:gd name="T1" fmla="*/ 24 h 972"/>
                <a:gd name="T2" fmla="*/ 147 w 499"/>
                <a:gd name="T3" fmla="*/ 224 h 972"/>
                <a:gd name="T4" fmla="*/ 150 w 499"/>
                <a:gd name="T5" fmla="*/ 224 h 972"/>
                <a:gd name="T6" fmla="*/ 290 w 499"/>
                <a:gd name="T7" fmla="*/ 53 h 972"/>
                <a:gd name="T8" fmla="*/ 499 w 499"/>
                <a:gd name="T9" fmla="*/ 2 h 972"/>
                <a:gd name="T10" fmla="*/ 499 w 499"/>
                <a:gd name="T11" fmla="*/ 167 h 972"/>
                <a:gd name="T12" fmla="*/ 339 w 499"/>
                <a:gd name="T13" fmla="*/ 193 h 972"/>
                <a:gd name="T14" fmla="*/ 233 w 499"/>
                <a:gd name="T15" fmla="*/ 268 h 972"/>
                <a:gd name="T16" fmla="*/ 174 w 499"/>
                <a:gd name="T17" fmla="*/ 388 h 972"/>
                <a:gd name="T18" fmla="*/ 156 w 499"/>
                <a:gd name="T19" fmla="*/ 551 h 972"/>
                <a:gd name="T20" fmla="*/ 156 w 499"/>
                <a:gd name="T21" fmla="*/ 972 h 972"/>
                <a:gd name="T22" fmla="*/ 0 w 499"/>
                <a:gd name="T23" fmla="*/ 972 h 972"/>
                <a:gd name="T24" fmla="*/ 0 w 499"/>
                <a:gd name="T25" fmla="*/ 24 h 972"/>
                <a:gd name="T26" fmla="*/ 147 w 499"/>
                <a:gd name="T27" fmla="*/ 24 h 9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99" h="972">
                  <a:moveTo>
                    <a:pt x="147" y="24"/>
                  </a:moveTo>
                  <a:cubicBezTo>
                    <a:pt x="147" y="224"/>
                    <a:pt x="147" y="224"/>
                    <a:pt x="147" y="224"/>
                  </a:cubicBezTo>
                  <a:cubicBezTo>
                    <a:pt x="150" y="224"/>
                    <a:pt x="150" y="224"/>
                    <a:pt x="150" y="224"/>
                  </a:cubicBezTo>
                  <a:cubicBezTo>
                    <a:pt x="188" y="147"/>
                    <a:pt x="235" y="90"/>
                    <a:pt x="290" y="53"/>
                  </a:cubicBezTo>
                  <a:cubicBezTo>
                    <a:pt x="345" y="17"/>
                    <a:pt x="414" y="0"/>
                    <a:pt x="499" y="2"/>
                  </a:cubicBezTo>
                  <a:cubicBezTo>
                    <a:pt x="499" y="167"/>
                    <a:pt x="499" y="167"/>
                    <a:pt x="499" y="167"/>
                  </a:cubicBezTo>
                  <a:cubicBezTo>
                    <a:pt x="436" y="167"/>
                    <a:pt x="383" y="176"/>
                    <a:pt x="339" y="193"/>
                  </a:cubicBezTo>
                  <a:cubicBezTo>
                    <a:pt x="295" y="210"/>
                    <a:pt x="260" y="235"/>
                    <a:pt x="233" y="268"/>
                  </a:cubicBezTo>
                  <a:cubicBezTo>
                    <a:pt x="206" y="301"/>
                    <a:pt x="186" y="341"/>
                    <a:pt x="174" y="388"/>
                  </a:cubicBezTo>
                  <a:cubicBezTo>
                    <a:pt x="162" y="435"/>
                    <a:pt x="156" y="489"/>
                    <a:pt x="156" y="551"/>
                  </a:cubicBezTo>
                  <a:cubicBezTo>
                    <a:pt x="156" y="972"/>
                    <a:pt x="156" y="972"/>
                    <a:pt x="156" y="972"/>
                  </a:cubicBezTo>
                  <a:cubicBezTo>
                    <a:pt x="0" y="972"/>
                    <a:pt x="0" y="972"/>
                    <a:pt x="0" y="972"/>
                  </a:cubicBezTo>
                  <a:cubicBezTo>
                    <a:pt x="0" y="24"/>
                    <a:pt x="0" y="24"/>
                    <a:pt x="0" y="24"/>
                  </a:cubicBezTo>
                  <a:lnTo>
                    <a:pt x="147" y="24"/>
                  </a:lnTo>
                  <a:close/>
                </a:path>
              </a:pathLst>
            </a:custGeom>
            <a:solidFill>
              <a:srgbClr val="F0BB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7" name="Freeform 236"/>
            <p:cNvSpPr>
              <a:spLocks/>
            </p:cNvSpPr>
            <p:nvPr/>
          </p:nvSpPr>
          <p:spPr bwMode="auto">
            <a:xfrm>
              <a:off x="7024688" y="6103938"/>
              <a:ext cx="80963" cy="100013"/>
            </a:xfrm>
            <a:custGeom>
              <a:avLst/>
              <a:gdLst>
                <a:gd name="T0" fmla="*/ 179 w 805"/>
                <a:gd name="T1" fmla="*/ 759 h 991"/>
                <a:gd name="T2" fmla="*/ 237 w 805"/>
                <a:gd name="T3" fmla="*/ 815 h 991"/>
                <a:gd name="T4" fmla="*/ 318 w 805"/>
                <a:gd name="T5" fmla="*/ 846 h 991"/>
                <a:gd name="T6" fmla="*/ 411 w 805"/>
                <a:gd name="T7" fmla="*/ 855 h 991"/>
                <a:gd name="T8" fmla="*/ 488 w 805"/>
                <a:gd name="T9" fmla="*/ 849 h 991"/>
                <a:gd name="T10" fmla="*/ 562 w 805"/>
                <a:gd name="T11" fmla="*/ 829 h 991"/>
                <a:gd name="T12" fmla="*/ 618 w 805"/>
                <a:gd name="T13" fmla="*/ 786 h 991"/>
                <a:gd name="T14" fmla="*/ 640 w 805"/>
                <a:gd name="T15" fmla="*/ 714 h 991"/>
                <a:gd name="T16" fmla="*/ 594 w 805"/>
                <a:gd name="T17" fmla="*/ 622 h 991"/>
                <a:gd name="T18" fmla="*/ 479 w 805"/>
                <a:gd name="T19" fmla="*/ 571 h 991"/>
                <a:gd name="T20" fmla="*/ 330 w 805"/>
                <a:gd name="T21" fmla="*/ 537 h 991"/>
                <a:gd name="T22" fmla="*/ 180 w 805"/>
                <a:gd name="T23" fmla="*/ 493 h 991"/>
                <a:gd name="T24" fmla="*/ 66 w 805"/>
                <a:gd name="T25" fmla="*/ 413 h 991"/>
                <a:gd name="T26" fmla="*/ 20 w 805"/>
                <a:gd name="T27" fmla="*/ 270 h 991"/>
                <a:gd name="T28" fmla="*/ 52 w 805"/>
                <a:gd name="T29" fmla="*/ 147 h 991"/>
                <a:gd name="T30" fmla="*/ 135 w 805"/>
                <a:gd name="T31" fmla="*/ 63 h 991"/>
                <a:gd name="T32" fmla="*/ 248 w 805"/>
                <a:gd name="T33" fmla="*/ 16 h 991"/>
                <a:gd name="T34" fmla="*/ 374 w 805"/>
                <a:gd name="T35" fmla="*/ 0 h 991"/>
                <a:gd name="T36" fmla="*/ 523 w 805"/>
                <a:gd name="T37" fmla="*/ 14 h 991"/>
                <a:gd name="T38" fmla="*/ 643 w 805"/>
                <a:gd name="T39" fmla="*/ 61 h 991"/>
                <a:gd name="T40" fmla="*/ 726 w 805"/>
                <a:gd name="T41" fmla="*/ 153 h 991"/>
                <a:gd name="T42" fmla="*/ 763 w 805"/>
                <a:gd name="T43" fmla="*/ 297 h 991"/>
                <a:gd name="T44" fmla="*/ 607 w 805"/>
                <a:gd name="T45" fmla="*/ 297 h 991"/>
                <a:gd name="T46" fmla="*/ 583 w 805"/>
                <a:gd name="T47" fmla="*/ 221 h 991"/>
                <a:gd name="T48" fmla="*/ 532 w 805"/>
                <a:gd name="T49" fmla="*/ 172 h 991"/>
                <a:gd name="T50" fmla="*/ 463 w 805"/>
                <a:gd name="T51" fmla="*/ 146 h 991"/>
                <a:gd name="T52" fmla="*/ 387 w 805"/>
                <a:gd name="T53" fmla="*/ 138 h 991"/>
                <a:gd name="T54" fmla="*/ 316 w 805"/>
                <a:gd name="T55" fmla="*/ 143 h 991"/>
                <a:gd name="T56" fmla="*/ 251 w 805"/>
                <a:gd name="T57" fmla="*/ 162 h 991"/>
                <a:gd name="T58" fmla="*/ 203 w 805"/>
                <a:gd name="T59" fmla="*/ 199 h 991"/>
                <a:gd name="T60" fmla="*/ 185 w 805"/>
                <a:gd name="T61" fmla="*/ 259 h 991"/>
                <a:gd name="T62" fmla="*/ 213 w 805"/>
                <a:gd name="T63" fmla="*/ 326 h 991"/>
                <a:gd name="T64" fmla="*/ 286 w 805"/>
                <a:gd name="T65" fmla="*/ 370 h 991"/>
                <a:gd name="T66" fmla="*/ 385 w 805"/>
                <a:gd name="T67" fmla="*/ 399 h 991"/>
                <a:gd name="T68" fmla="*/ 495 w 805"/>
                <a:gd name="T69" fmla="*/ 424 h 991"/>
                <a:gd name="T70" fmla="*/ 610 w 805"/>
                <a:gd name="T71" fmla="*/ 455 h 991"/>
                <a:gd name="T72" fmla="*/ 709 w 805"/>
                <a:gd name="T73" fmla="*/ 504 h 991"/>
                <a:gd name="T74" fmla="*/ 778 w 805"/>
                <a:gd name="T75" fmla="*/ 580 h 991"/>
                <a:gd name="T76" fmla="*/ 805 w 805"/>
                <a:gd name="T77" fmla="*/ 693 h 991"/>
                <a:gd name="T78" fmla="*/ 769 w 805"/>
                <a:gd name="T79" fmla="*/ 837 h 991"/>
                <a:gd name="T80" fmla="*/ 676 w 805"/>
                <a:gd name="T81" fmla="*/ 928 h 991"/>
                <a:gd name="T82" fmla="*/ 545 w 805"/>
                <a:gd name="T83" fmla="*/ 977 h 991"/>
                <a:gd name="T84" fmla="*/ 401 w 805"/>
                <a:gd name="T85" fmla="*/ 991 h 991"/>
                <a:gd name="T86" fmla="*/ 251 w 805"/>
                <a:gd name="T87" fmla="*/ 974 h 991"/>
                <a:gd name="T88" fmla="*/ 124 w 805"/>
                <a:gd name="T89" fmla="*/ 920 h 991"/>
                <a:gd name="T90" fmla="*/ 36 w 805"/>
                <a:gd name="T91" fmla="*/ 821 h 991"/>
                <a:gd name="T92" fmla="*/ 0 w 805"/>
                <a:gd name="T93" fmla="*/ 671 h 991"/>
                <a:gd name="T94" fmla="*/ 156 w 805"/>
                <a:gd name="T95" fmla="*/ 671 h 991"/>
                <a:gd name="T96" fmla="*/ 179 w 805"/>
                <a:gd name="T97" fmla="*/ 759 h 9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805" h="991">
                  <a:moveTo>
                    <a:pt x="179" y="759"/>
                  </a:moveTo>
                  <a:cubicBezTo>
                    <a:pt x="194" y="782"/>
                    <a:pt x="213" y="801"/>
                    <a:pt x="237" y="815"/>
                  </a:cubicBezTo>
                  <a:cubicBezTo>
                    <a:pt x="261" y="830"/>
                    <a:pt x="288" y="840"/>
                    <a:pt x="318" y="846"/>
                  </a:cubicBezTo>
                  <a:cubicBezTo>
                    <a:pt x="348" y="852"/>
                    <a:pt x="379" y="855"/>
                    <a:pt x="411" y="855"/>
                  </a:cubicBezTo>
                  <a:cubicBezTo>
                    <a:pt x="435" y="855"/>
                    <a:pt x="461" y="853"/>
                    <a:pt x="488" y="849"/>
                  </a:cubicBezTo>
                  <a:cubicBezTo>
                    <a:pt x="515" y="846"/>
                    <a:pt x="539" y="839"/>
                    <a:pt x="562" y="829"/>
                  </a:cubicBezTo>
                  <a:cubicBezTo>
                    <a:pt x="585" y="819"/>
                    <a:pt x="603" y="805"/>
                    <a:pt x="618" y="786"/>
                  </a:cubicBezTo>
                  <a:cubicBezTo>
                    <a:pt x="633" y="767"/>
                    <a:pt x="640" y="743"/>
                    <a:pt x="640" y="714"/>
                  </a:cubicBezTo>
                  <a:cubicBezTo>
                    <a:pt x="640" y="673"/>
                    <a:pt x="625" y="643"/>
                    <a:pt x="594" y="622"/>
                  </a:cubicBezTo>
                  <a:cubicBezTo>
                    <a:pt x="564" y="601"/>
                    <a:pt x="525" y="584"/>
                    <a:pt x="479" y="571"/>
                  </a:cubicBezTo>
                  <a:cubicBezTo>
                    <a:pt x="434" y="559"/>
                    <a:pt x="384" y="547"/>
                    <a:pt x="330" y="537"/>
                  </a:cubicBezTo>
                  <a:cubicBezTo>
                    <a:pt x="276" y="526"/>
                    <a:pt x="226" y="512"/>
                    <a:pt x="180" y="493"/>
                  </a:cubicBezTo>
                  <a:cubicBezTo>
                    <a:pt x="135" y="474"/>
                    <a:pt x="96" y="447"/>
                    <a:pt x="66" y="413"/>
                  </a:cubicBezTo>
                  <a:cubicBezTo>
                    <a:pt x="35" y="379"/>
                    <a:pt x="20" y="331"/>
                    <a:pt x="20" y="270"/>
                  </a:cubicBezTo>
                  <a:cubicBezTo>
                    <a:pt x="20" y="222"/>
                    <a:pt x="31" y="181"/>
                    <a:pt x="52" y="147"/>
                  </a:cubicBezTo>
                  <a:cubicBezTo>
                    <a:pt x="73" y="113"/>
                    <a:pt x="101" y="85"/>
                    <a:pt x="135" y="63"/>
                  </a:cubicBezTo>
                  <a:cubicBezTo>
                    <a:pt x="168" y="42"/>
                    <a:pt x="206" y="26"/>
                    <a:pt x="248" y="16"/>
                  </a:cubicBezTo>
                  <a:cubicBezTo>
                    <a:pt x="290" y="5"/>
                    <a:pt x="332" y="0"/>
                    <a:pt x="374" y="0"/>
                  </a:cubicBezTo>
                  <a:cubicBezTo>
                    <a:pt x="428" y="0"/>
                    <a:pt x="477" y="5"/>
                    <a:pt x="523" y="14"/>
                  </a:cubicBezTo>
                  <a:cubicBezTo>
                    <a:pt x="568" y="23"/>
                    <a:pt x="608" y="39"/>
                    <a:pt x="643" y="61"/>
                  </a:cubicBezTo>
                  <a:cubicBezTo>
                    <a:pt x="678" y="84"/>
                    <a:pt x="705" y="115"/>
                    <a:pt x="726" y="153"/>
                  </a:cubicBezTo>
                  <a:cubicBezTo>
                    <a:pt x="747" y="192"/>
                    <a:pt x="759" y="240"/>
                    <a:pt x="763" y="297"/>
                  </a:cubicBezTo>
                  <a:cubicBezTo>
                    <a:pt x="607" y="297"/>
                    <a:pt x="607" y="297"/>
                    <a:pt x="607" y="297"/>
                  </a:cubicBezTo>
                  <a:cubicBezTo>
                    <a:pt x="604" y="267"/>
                    <a:pt x="597" y="241"/>
                    <a:pt x="583" y="221"/>
                  </a:cubicBezTo>
                  <a:cubicBezTo>
                    <a:pt x="570" y="201"/>
                    <a:pt x="553" y="185"/>
                    <a:pt x="532" y="172"/>
                  </a:cubicBezTo>
                  <a:cubicBezTo>
                    <a:pt x="511" y="160"/>
                    <a:pt x="488" y="151"/>
                    <a:pt x="463" y="146"/>
                  </a:cubicBezTo>
                  <a:cubicBezTo>
                    <a:pt x="438" y="140"/>
                    <a:pt x="412" y="138"/>
                    <a:pt x="387" y="138"/>
                  </a:cubicBezTo>
                  <a:cubicBezTo>
                    <a:pt x="364" y="138"/>
                    <a:pt x="340" y="139"/>
                    <a:pt x="316" y="143"/>
                  </a:cubicBezTo>
                  <a:cubicBezTo>
                    <a:pt x="292" y="147"/>
                    <a:pt x="271" y="153"/>
                    <a:pt x="251" y="162"/>
                  </a:cubicBezTo>
                  <a:cubicBezTo>
                    <a:pt x="231" y="172"/>
                    <a:pt x="216" y="184"/>
                    <a:pt x="203" y="199"/>
                  </a:cubicBezTo>
                  <a:cubicBezTo>
                    <a:pt x="191" y="214"/>
                    <a:pt x="185" y="234"/>
                    <a:pt x="185" y="259"/>
                  </a:cubicBezTo>
                  <a:cubicBezTo>
                    <a:pt x="185" y="286"/>
                    <a:pt x="194" y="308"/>
                    <a:pt x="213" y="326"/>
                  </a:cubicBezTo>
                  <a:cubicBezTo>
                    <a:pt x="232" y="343"/>
                    <a:pt x="257" y="358"/>
                    <a:pt x="286" y="370"/>
                  </a:cubicBezTo>
                  <a:cubicBezTo>
                    <a:pt x="315" y="381"/>
                    <a:pt x="348" y="391"/>
                    <a:pt x="385" y="399"/>
                  </a:cubicBezTo>
                  <a:cubicBezTo>
                    <a:pt x="422" y="407"/>
                    <a:pt x="458" y="415"/>
                    <a:pt x="495" y="424"/>
                  </a:cubicBezTo>
                  <a:cubicBezTo>
                    <a:pt x="534" y="432"/>
                    <a:pt x="572" y="443"/>
                    <a:pt x="610" y="455"/>
                  </a:cubicBezTo>
                  <a:cubicBezTo>
                    <a:pt x="647" y="467"/>
                    <a:pt x="680" y="483"/>
                    <a:pt x="709" y="504"/>
                  </a:cubicBezTo>
                  <a:cubicBezTo>
                    <a:pt x="737" y="524"/>
                    <a:pt x="761" y="549"/>
                    <a:pt x="778" y="580"/>
                  </a:cubicBezTo>
                  <a:cubicBezTo>
                    <a:pt x="796" y="610"/>
                    <a:pt x="805" y="648"/>
                    <a:pt x="805" y="693"/>
                  </a:cubicBezTo>
                  <a:cubicBezTo>
                    <a:pt x="805" y="751"/>
                    <a:pt x="793" y="799"/>
                    <a:pt x="769" y="837"/>
                  </a:cubicBezTo>
                  <a:cubicBezTo>
                    <a:pt x="745" y="874"/>
                    <a:pt x="714" y="905"/>
                    <a:pt x="676" y="928"/>
                  </a:cubicBezTo>
                  <a:cubicBezTo>
                    <a:pt x="637" y="952"/>
                    <a:pt x="594" y="968"/>
                    <a:pt x="545" y="977"/>
                  </a:cubicBezTo>
                  <a:cubicBezTo>
                    <a:pt x="497" y="986"/>
                    <a:pt x="449" y="991"/>
                    <a:pt x="401" y="991"/>
                  </a:cubicBezTo>
                  <a:cubicBezTo>
                    <a:pt x="349" y="991"/>
                    <a:pt x="299" y="985"/>
                    <a:pt x="251" y="974"/>
                  </a:cubicBezTo>
                  <a:cubicBezTo>
                    <a:pt x="203" y="963"/>
                    <a:pt x="161" y="945"/>
                    <a:pt x="124" y="920"/>
                  </a:cubicBezTo>
                  <a:cubicBezTo>
                    <a:pt x="88" y="895"/>
                    <a:pt x="58" y="862"/>
                    <a:pt x="36" y="821"/>
                  </a:cubicBezTo>
                  <a:cubicBezTo>
                    <a:pt x="14" y="780"/>
                    <a:pt x="2" y="730"/>
                    <a:pt x="0" y="671"/>
                  </a:cubicBezTo>
                  <a:cubicBezTo>
                    <a:pt x="156" y="671"/>
                    <a:pt x="156" y="671"/>
                    <a:pt x="156" y="671"/>
                  </a:cubicBezTo>
                  <a:cubicBezTo>
                    <a:pt x="157" y="706"/>
                    <a:pt x="165" y="735"/>
                    <a:pt x="179" y="759"/>
                  </a:cubicBezTo>
                  <a:close/>
                </a:path>
              </a:pathLst>
            </a:custGeom>
            <a:solidFill>
              <a:srgbClr val="F0BB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8" name="Rectangle 237"/>
            <p:cNvSpPr>
              <a:spLocks noChangeArrowheads="1"/>
            </p:cNvSpPr>
            <p:nvPr/>
          </p:nvSpPr>
          <p:spPr bwMode="auto">
            <a:xfrm>
              <a:off x="5126038" y="6269038"/>
              <a:ext cx="17463" cy="131763"/>
            </a:xfrm>
            <a:prstGeom prst="rect">
              <a:avLst/>
            </a:prstGeom>
            <a:solidFill>
              <a:srgbClr val="F0BB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9" name="Freeform 238"/>
            <p:cNvSpPr>
              <a:spLocks/>
            </p:cNvSpPr>
            <p:nvPr/>
          </p:nvSpPr>
          <p:spPr bwMode="auto">
            <a:xfrm>
              <a:off x="5170488" y="6302375"/>
              <a:ext cx="133350" cy="98425"/>
            </a:xfrm>
            <a:custGeom>
              <a:avLst/>
              <a:gdLst>
                <a:gd name="T0" fmla="*/ 146 w 1330"/>
                <a:gd name="T1" fmla="*/ 22 h 970"/>
                <a:gd name="T2" fmla="*/ 146 w 1330"/>
                <a:gd name="T3" fmla="*/ 161 h 970"/>
                <a:gd name="T4" fmla="*/ 150 w 1330"/>
                <a:gd name="T5" fmla="*/ 161 h 970"/>
                <a:gd name="T6" fmla="*/ 456 w 1330"/>
                <a:gd name="T7" fmla="*/ 0 h 970"/>
                <a:gd name="T8" fmla="*/ 616 w 1330"/>
                <a:gd name="T9" fmla="*/ 37 h 970"/>
                <a:gd name="T10" fmla="*/ 717 w 1330"/>
                <a:gd name="T11" fmla="*/ 161 h 970"/>
                <a:gd name="T12" fmla="*/ 843 w 1330"/>
                <a:gd name="T13" fmla="*/ 42 h 970"/>
                <a:gd name="T14" fmla="*/ 1014 w 1330"/>
                <a:gd name="T15" fmla="*/ 0 h 970"/>
                <a:gd name="T16" fmla="*/ 1143 w 1330"/>
                <a:gd name="T17" fmla="*/ 15 h 970"/>
                <a:gd name="T18" fmla="*/ 1243 w 1330"/>
                <a:gd name="T19" fmla="*/ 64 h 970"/>
                <a:gd name="T20" fmla="*/ 1307 w 1330"/>
                <a:gd name="T21" fmla="*/ 149 h 970"/>
                <a:gd name="T22" fmla="*/ 1330 w 1330"/>
                <a:gd name="T23" fmla="*/ 275 h 970"/>
                <a:gd name="T24" fmla="*/ 1330 w 1330"/>
                <a:gd name="T25" fmla="*/ 970 h 970"/>
                <a:gd name="T26" fmla="*/ 1174 w 1330"/>
                <a:gd name="T27" fmla="*/ 970 h 970"/>
                <a:gd name="T28" fmla="*/ 1174 w 1330"/>
                <a:gd name="T29" fmla="*/ 348 h 970"/>
                <a:gd name="T30" fmla="*/ 1166 w 1330"/>
                <a:gd name="T31" fmla="*/ 266 h 970"/>
                <a:gd name="T32" fmla="*/ 1139 w 1330"/>
                <a:gd name="T33" fmla="*/ 199 h 970"/>
                <a:gd name="T34" fmla="*/ 1083 w 1330"/>
                <a:gd name="T35" fmla="*/ 154 h 970"/>
                <a:gd name="T36" fmla="*/ 990 w 1330"/>
                <a:gd name="T37" fmla="*/ 137 h 970"/>
                <a:gd name="T38" fmla="*/ 809 w 1330"/>
                <a:gd name="T39" fmla="*/ 203 h 970"/>
                <a:gd name="T40" fmla="*/ 743 w 1330"/>
                <a:gd name="T41" fmla="*/ 380 h 970"/>
                <a:gd name="T42" fmla="*/ 743 w 1330"/>
                <a:gd name="T43" fmla="*/ 970 h 970"/>
                <a:gd name="T44" fmla="*/ 587 w 1330"/>
                <a:gd name="T45" fmla="*/ 970 h 970"/>
                <a:gd name="T46" fmla="*/ 587 w 1330"/>
                <a:gd name="T47" fmla="*/ 348 h 970"/>
                <a:gd name="T48" fmla="*/ 578 w 1330"/>
                <a:gd name="T49" fmla="*/ 264 h 970"/>
                <a:gd name="T50" fmla="*/ 550 w 1330"/>
                <a:gd name="T51" fmla="*/ 197 h 970"/>
                <a:gd name="T52" fmla="*/ 496 w 1330"/>
                <a:gd name="T53" fmla="*/ 153 h 970"/>
                <a:gd name="T54" fmla="*/ 409 w 1330"/>
                <a:gd name="T55" fmla="*/ 137 h 970"/>
                <a:gd name="T56" fmla="*/ 292 w 1330"/>
                <a:gd name="T57" fmla="*/ 165 h 970"/>
                <a:gd name="T58" fmla="*/ 213 w 1330"/>
                <a:gd name="T59" fmla="*/ 231 h 970"/>
                <a:gd name="T60" fmla="*/ 169 w 1330"/>
                <a:gd name="T61" fmla="*/ 311 h 970"/>
                <a:gd name="T62" fmla="*/ 156 w 1330"/>
                <a:gd name="T63" fmla="*/ 380 h 970"/>
                <a:gd name="T64" fmla="*/ 156 w 1330"/>
                <a:gd name="T65" fmla="*/ 970 h 970"/>
                <a:gd name="T66" fmla="*/ 0 w 1330"/>
                <a:gd name="T67" fmla="*/ 970 h 970"/>
                <a:gd name="T68" fmla="*/ 0 w 1330"/>
                <a:gd name="T69" fmla="*/ 22 h 970"/>
                <a:gd name="T70" fmla="*/ 146 w 1330"/>
                <a:gd name="T71" fmla="*/ 22 h 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330" h="970">
                  <a:moveTo>
                    <a:pt x="146" y="22"/>
                  </a:moveTo>
                  <a:cubicBezTo>
                    <a:pt x="146" y="161"/>
                    <a:pt x="146" y="161"/>
                    <a:pt x="146" y="161"/>
                  </a:cubicBezTo>
                  <a:cubicBezTo>
                    <a:pt x="150" y="161"/>
                    <a:pt x="150" y="161"/>
                    <a:pt x="150" y="161"/>
                  </a:cubicBezTo>
                  <a:cubicBezTo>
                    <a:pt x="221" y="54"/>
                    <a:pt x="323" y="0"/>
                    <a:pt x="456" y="0"/>
                  </a:cubicBezTo>
                  <a:cubicBezTo>
                    <a:pt x="515" y="0"/>
                    <a:pt x="568" y="12"/>
                    <a:pt x="616" y="37"/>
                  </a:cubicBezTo>
                  <a:cubicBezTo>
                    <a:pt x="664" y="61"/>
                    <a:pt x="697" y="103"/>
                    <a:pt x="717" y="161"/>
                  </a:cubicBezTo>
                  <a:cubicBezTo>
                    <a:pt x="749" y="110"/>
                    <a:pt x="791" y="70"/>
                    <a:pt x="843" y="42"/>
                  </a:cubicBezTo>
                  <a:cubicBezTo>
                    <a:pt x="895" y="14"/>
                    <a:pt x="952" y="0"/>
                    <a:pt x="1014" y="0"/>
                  </a:cubicBezTo>
                  <a:cubicBezTo>
                    <a:pt x="1062" y="0"/>
                    <a:pt x="1105" y="5"/>
                    <a:pt x="1143" y="15"/>
                  </a:cubicBezTo>
                  <a:cubicBezTo>
                    <a:pt x="1182" y="26"/>
                    <a:pt x="1215" y="42"/>
                    <a:pt x="1243" y="64"/>
                  </a:cubicBezTo>
                  <a:cubicBezTo>
                    <a:pt x="1270" y="86"/>
                    <a:pt x="1291" y="114"/>
                    <a:pt x="1307" y="149"/>
                  </a:cubicBezTo>
                  <a:cubicBezTo>
                    <a:pt x="1322" y="184"/>
                    <a:pt x="1330" y="226"/>
                    <a:pt x="1330" y="275"/>
                  </a:cubicBezTo>
                  <a:cubicBezTo>
                    <a:pt x="1330" y="970"/>
                    <a:pt x="1330" y="970"/>
                    <a:pt x="1330" y="970"/>
                  </a:cubicBezTo>
                  <a:cubicBezTo>
                    <a:pt x="1174" y="970"/>
                    <a:pt x="1174" y="970"/>
                    <a:pt x="1174" y="970"/>
                  </a:cubicBezTo>
                  <a:cubicBezTo>
                    <a:pt x="1174" y="348"/>
                    <a:pt x="1174" y="348"/>
                    <a:pt x="1174" y="348"/>
                  </a:cubicBezTo>
                  <a:cubicBezTo>
                    <a:pt x="1174" y="319"/>
                    <a:pt x="1171" y="292"/>
                    <a:pt x="1166" y="266"/>
                  </a:cubicBezTo>
                  <a:cubicBezTo>
                    <a:pt x="1162" y="240"/>
                    <a:pt x="1152" y="218"/>
                    <a:pt x="1139" y="199"/>
                  </a:cubicBezTo>
                  <a:cubicBezTo>
                    <a:pt x="1125" y="180"/>
                    <a:pt x="1107" y="165"/>
                    <a:pt x="1083" y="154"/>
                  </a:cubicBezTo>
                  <a:cubicBezTo>
                    <a:pt x="1059" y="143"/>
                    <a:pt x="1028" y="137"/>
                    <a:pt x="990" y="137"/>
                  </a:cubicBezTo>
                  <a:cubicBezTo>
                    <a:pt x="913" y="137"/>
                    <a:pt x="853" y="159"/>
                    <a:pt x="809" y="203"/>
                  </a:cubicBezTo>
                  <a:cubicBezTo>
                    <a:pt x="765" y="247"/>
                    <a:pt x="743" y="306"/>
                    <a:pt x="743" y="380"/>
                  </a:cubicBezTo>
                  <a:cubicBezTo>
                    <a:pt x="743" y="970"/>
                    <a:pt x="743" y="970"/>
                    <a:pt x="743" y="970"/>
                  </a:cubicBezTo>
                  <a:cubicBezTo>
                    <a:pt x="587" y="970"/>
                    <a:pt x="587" y="970"/>
                    <a:pt x="587" y="970"/>
                  </a:cubicBezTo>
                  <a:cubicBezTo>
                    <a:pt x="587" y="348"/>
                    <a:pt x="587" y="348"/>
                    <a:pt x="587" y="348"/>
                  </a:cubicBezTo>
                  <a:cubicBezTo>
                    <a:pt x="587" y="318"/>
                    <a:pt x="584" y="290"/>
                    <a:pt x="578" y="264"/>
                  </a:cubicBezTo>
                  <a:cubicBezTo>
                    <a:pt x="573" y="238"/>
                    <a:pt x="563" y="216"/>
                    <a:pt x="550" y="197"/>
                  </a:cubicBezTo>
                  <a:cubicBezTo>
                    <a:pt x="537" y="178"/>
                    <a:pt x="519" y="163"/>
                    <a:pt x="496" y="153"/>
                  </a:cubicBezTo>
                  <a:cubicBezTo>
                    <a:pt x="473" y="143"/>
                    <a:pt x="444" y="137"/>
                    <a:pt x="409" y="137"/>
                  </a:cubicBezTo>
                  <a:cubicBezTo>
                    <a:pt x="364" y="137"/>
                    <a:pt x="325" y="147"/>
                    <a:pt x="292" y="165"/>
                  </a:cubicBezTo>
                  <a:cubicBezTo>
                    <a:pt x="260" y="183"/>
                    <a:pt x="234" y="205"/>
                    <a:pt x="213" y="231"/>
                  </a:cubicBezTo>
                  <a:cubicBezTo>
                    <a:pt x="193" y="257"/>
                    <a:pt x="179" y="283"/>
                    <a:pt x="169" y="311"/>
                  </a:cubicBezTo>
                  <a:cubicBezTo>
                    <a:pt x="160" y="338"/>
                    <a:pt x="156" y="361"/>
                    <a:pt x="156" y="380"/>
                  </a:cubicBezTo>
                  <a:cubicBezTo>
                    <a:pt x="156" y="970"/>
                    <a:pt x="156" y="970"/>
                    <a:pt x="156" y="970"/>
                  </a:cubicBezTo>
                  <a:cubicBezTo>
                    <a:pt x="0" y="970"/>
                    <a:pt x="0" y="970"/>
                    <a:pt x="0" y="970"/>
                  </a:cubicBezTo>
                  <a:cubicBezTo>
                    <a:pt x="0" y="22"/>
                    <a:pt x="0" y="22"/>
                    <a:pt x="0" y="22"/>
                  </a:cubicBezTo>
                  <a:lnTo>
                    <a:pt x="146" y="22"/>
                  </a:lnTo>
                  <a:close/>
                </a:path>
              </a:pathLst>
            </a:custGeom>
            <a:solidFill>
              <a:srgbClr val="F0BB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0" name="Freeform 239"/>
            <p:cNvSpPr>
              <a:spLocks/>
            </p:cNvSpPr>
            <p:nvPr/>
          </p:nvSpPr>
          <p:spPr bwMode="auto">
            <a:xfrm>
              <a:off x="5327651" y="6302375"/>
              <a:ext cx="134938" cy="98425"/>
            </a:xfrm>
            <a:custGeom>
              <a:avLst/>
              <a:gdLst>
                <a:gd name="T0" fmla="*/ 146 w 1330"/>
                <a:gd name="T1" fmla="*/ 22 h 970"/>
                <a:gd name="T2" fmla="*/ 146 w 1330"/>
                <a:gd name="T3" fmla="*/ 161 h 970"/>
                <a:gd name="T4" fmla="*/ 150 w 1330"/>
                <a:gd name="T5" fmla="*/ 161 h 970"/>
                <a:gd name="T6" fmla="*/ 456 w 1330"/>
                <a:gd name="T7" fmla="*/ 0 h 970"/>
                <a:gd name="T8" fmla="*/ 616 w 1330"/>
                <a:gd name="T9" fmla="*/ 37 h 970"/>
                <a:gd name="T10" fmla="*/ 717 w 1330"/>
                <a:gd name="T11" fmla="*/ 161 h 970"/>
                <a:gd name="T12" fmla="*/ 842 w 1330"/>
                <a:gd name="T13" fmla="*/ 42 h 970"/>
                <a:gd name="T14" fmla="*/ 1014 w 1330"/>
                <a:gd name="T15" fmla="*/ 0 h 970"/>
                <a:gd name="T16" fmla="*/ 1143 w 1330"/>
                <a:gd name="T17" fmla="*/ 15 h 970"/>
                <a:gd name="T18" fmla="*/ 1242 w 1330"/>
                <a:gd name="T19" fmla="*/ 64 h 970"/>
                <a:gd name="T20" fmla="*/ 1307 w 1330"/>
                <a:gd name="T21" fmla="*/ 149 h 970"/>
                <a:gd name="T22" fmla="*/ 1330 w 1330"/>
                <a:gd name="T23" fmla="*/ 275 h 970"/>
                <a:gd name="T24" fmla="*/ 1330 w 1330"/>
                <a:gd name="T25" fmla="*/ 970 h 970"/>
                <a:gd name="T26" fmla="*/ 1174 w 1330"/>
                <a:gd name="T27" fmla="*/ 970 h 970"/>
                <a:gd name="T28" fmla="*/ 1174 w 1330"/>
                <a:gd name="T29" fmla="*/ 348 h 970"/>
                <a:gd name="T30" fmla="*/ 1166 w 1330"/>
                <a:gd name="T31" fmla="*/ 266 h 970"/>
                <a:gd name="T32" fmla="*/ 1139 w 1330"/>
                <a:gd name="T33" fmla="*/ 199 h 970"/>
                <a:gd name="T34" fmla="*/ 1083 w 1330"/>
                <a:gd name="T35" fmla="*/ 154 h 970"/>
                <a:gd name="T36" fmla="*/ 990 w 1330"/>
                <a:gd name="T37" fmla="*/ 137 h 970"/>
                <a:gd name="T38" fmla="*/ 809 w 1330"/>
                <a:gd name="T39" fmla="*/ 203 h 970"/>
                <a:gd name="T40" fmla="*/ 742 w 1330"/>
                <a:gd name="T41" fmla="*/ 380 h 970"/>
                <a:gd name="T42" fmla="*/ 742 w 1330"/>
                <a:gd name="T43" fmla="*/ 970 h 970"/>
                <a:gd name="T44" fmla="*/ 587 w 1330"/>
                <a:gd name="T45" fmla="*/ 970 h 970"/>
                <a:gd name="T46" fmla="*/ 587 w 1330"/>
                <a:gd name="T47" fmla="*/ 348 h 970"/>
                <a:gd name="T48" fmla="*/ 578 w 1330"/>
                <a:gd name="T49" fmla="*/ 264 h 970"/>
                <a:gd name="T50" fmla="*/ 550 w 1330"/>
                <a:gd name="T51" fmla="*/ 197 h 970"/>
                <a:gd name="T52" fmla="*/ 496 w 1330"/>
                <a:gd name="T53" fmla="*/ 153 h 970"/>
                <a:gd name="T54" fmla="*/ 409 w 1330"/>
                <a:gd name="T55" fmla="*/ 137 h 970"/>
                <a:gd name="T56" fmla="*/ 292 w 1330"/>
                <a:gd name="T57" fmla="*/ 165 h 970"/>
                <a:gd name="T58" fmla="*/ 213 w 1330"/>
                <a:gd name="T59" fmla="*/ 231 h 970"/>
                <a:gd name="T60" fmla="*/ 169 w 1330"/>
                <a:gd name="T61" fmla="*/ 311 h 970"/>
                <a:gd name="T62" fmla="*/ 155 w 1330"/>
                <a:gd name="T63" fmla="*/ 380 h 970"/>
                <a:gd name="T64" fmla="*/ 155 w 1330"/>
                <a:gd name="T65" fmla="*/ 970 h 970"/>
                <a:gd name="T66" fmla="*/ 0 w 1330"/>
                <a:gd name="T67" fmla="*/ 970 h 970"/>
                <a:gd name="T68" fmla="*/ 0 w 1330"/>
                <a:gd name="T69" fmla="*/ 22 h 970"/>
                <a:gd name="T70" fmla="*/ 146 w 1330"/>
                <a:gd name="T71" fmla="*/ 22 h 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330" h="970">
                  <a:moveTo>
                    <a:pt x="146" y="22"/>
                  </a:moveTo>
                  <a:cubicBezTo>
                    <a:pt x="146" y="161"/>
                    <a:pt x="146" y="161"/>
                    <a:pt x="146" y="161"/>
                  </a:cubicBezTo>
                  <a:cubicBezTo>
                    <a:pt x="150" y="161"/>
                    <a:pt x="150" y="161"/>
                    <a:pt x="150" y="161"/>
                  </a:cubicBezTo>
                  <a:cubicBezTo>
                    <a:pt x="221" y="54"/>
                    <a:pt x="323" y="0"/>
                    <a:pt x="456" y="0"/>
                  </a:cubicBezTo>
                  <a:cubicBezTo>
                    <a:pt x="515" y="0"/>
                    <a:pt x="568" y="12"/>
                    <a:pt x="616" y="37"/>
                  </a:cubicBezTo>
                  <a:cubicBezTo>
                    <a:pt x="664" y="61"/>
                    <a:pt x="697" y="103"/>
                    <a:pt x="717" y="161"/>
                  </a:cubicBezTo>
                  <a:cubicBezTo>
                    <a:pt x="749" y="110"/>
                    <a:pt x="790" y="70"/>
                    <a:pt x="842" y="42"/>
                  </a:cubicBezTo>
                  <a:cubicBezTo>
                    <a:pt x="894" y="14"/>
                    <a:pt x="952" y="0"/>
                    <a:pt x="1014" y="0"/>
                  </a:cubicBezTo>
                  <a:cubicBezTo>
                    <a:pt x="1062" y="0"/>
                    <a:pt x="1105" y="5"/>
                    <a:pt x="1143" y="15"/>
                  </a:cubicBezTo>
                  <a:cubicBezTo>
                    <a:pt x="1182" y="26"/>
                    <a:pt x="1215" y="42"/>
                    <a:pt x="1242" y="64"/>
                  </a:cubicBezTo>
                  <a:cubicBezTo>
                    <a:pt x="1270" y="86"/>
                    <a:pt x="1291" y="114"/>
                    <a:pt x="1307" y="149"/>
                  </a:cubicBezTo>
                  <a:cubicBezTo>
                    <a:pt x="1322" y="184"/>
                    <a:pt x="1330" y="226"/>
                    <a:pt x="1330" y="275"/>
                  </a:cubicBezTo>
                  <a:cubicBezTo>
                    <a:pt x="1330" y="970"/>
                    <a:pt x="1330" y="970"/>
                    <a:pt x="1330" y="970"/>
                  </a:cubicBezTo>
                  <a:cubicBezTo>
                    <a:pt x="1174" y="970"/>
                    <a:pt x="1174" y="970"/>
                    <a:pt x="1174" y="970"/>
                  </a:cubicBezTo>
                  <a:cubicBezTo>
                    <a:pt x="1174" y="348"/>
                    <a:pt x="1174" y="348"/>
                    <a:pt x="1174" y="348"/>
                  </a:cubicBezTo>
                  <a:cubicBezTo>
                    <a:pt x="1174" y="319"/>
                    <a:pt x="1171" y="292"/>
                    <a:pt x="1166" y="266"/>
                  </a:cubicBezTo>
                  <a:cubicBezTo>
                    <a:pt x="1161" y="240"/>
                    <a:pt x="1152" y="218"/>
                    <a:pt x="1139" y="199"/>
                  </a:cubicBezTo>
                  <a:cubicBezTo>
                    <a:pt x="1125" y="180"/>
                    <a:pt x="1107" y="165"/>
                    <a:pt x="1083" y="154"/>
                  </a:cubicBezTo>
                  <a:cubicBezTo>
                    <a:pt x="1059" y="143"/>
                    <a:pt x="1028" y="137"/>
                    <a:pt x="990" y="137"/>
                  </a:cubicBezTo>
                  <a:cubicBezTo>
                    <a:pt x="913" y="137"/>
                    <a:pt x="853" y="159"/>
                    <a:pt x="809" y="203"/>
                  </a:cubicBezTo>
                  <a:cubicBezTo>
                    <a:pt x="765" y="247"/>
                    <a:pt x="742" y="306"/>
                    <a:pt x="742" y="380"/>
                  </a:cubicBezTo>
                  <a:cubicBezTo>
                    <a:pt x="742" y="970"/>
                    <a:pt x="742" y="970"/>
                    <a:pt x="742" y="970"/>
                  </a:cubicBezTo>
                  <a:cubicBezTo>
                    <a:pt x="587" y="970"/>
                    <a:pt x="587" y="970"/>
                    <a:pt x="587" y="970"/>
                  </a:cubicBezTo>
                  <a:cubicBezTo>
                    <a:pt x="587" y="348"/>
                    <a:pt x="587" y="348"/>
                    <a:pt x="587" y="348"/>
                  </a:cubicBezTo>
                  <a:cubicBezTo>
                    <a:pt x="587" y="318"/>
                    <a:pt x="584" y="290"/>
                    <a:pt x="578" y="264"/>
                  </a:cubicBezTo>
                  <a:cubicBezTo>
                    <a:pt x="573" y="238"/>
                    <a:pt x="563" y="216"/>
                    <a:pt x="550" y="197"/>
                  </a:cubicBezTo>
                  <a:cubicBezTo>
                    <a:pt x="536" y="178"/>
                    <a:pt x="518" y="163"/>
                    <a:pt x="496" y="153"/>
                  </a:cubicBezTo>
                  <a:cubicBezTo>
                    <a:pt x="473" y="143"/>
                    <a:pt x="444" y="137"/>
                    <a:pt x="409" y="137"/>
                  </a:cubicBezTo>
                  <a:cubicBezTo>
                    <a:pt x="363" y="137"/>
                    <a:pt x="325" y="147"/>
                    <a:pt x="292" y="165"/>
                  </a:cubicBezTo>
                  <a:cubicBezTo>
                    <a:pt x="260" y="183"/>
                    <a:pt x="233" y="205"/>
                    <a:pt x="213" y="231"/>
                  </a:cubicBezTo>
                  <a:cubicBezTo>
                    <a:pt x="193" y="257"/>
                    <a:pt x="178" y="283"/>
                    <a:pt x="169" y="311"/>
                  </a:cubicBezTo>
                  <a:cubicBezTo>
                    <a:pt x="160" y="338"/>
                    <a:pt x="155" y="361"/>
                    <a:pt x="155" y="380"/>
                  </a:cubicBezTo>
                  <a:cubicBezTo>
                    <a:pt x="155" y="970"/>
                    <a:pt x="155" y="970"/>
                    <a:pt x="155" y="970"/>
                  </a:cubicBezTo>
                  <a:cubicBezTo>
                    <a:pt x="0" y="970"/>
                    <a:pt x="0" y="970"/>
                    <a:pt x="0" y="970"/>
                  </a:cubicBezTo>
                  <a:cubicBezTo>
                    <a:pt x="0" y="22"/>
                    <a:pt x="0" y="22"/>
                    <a:pt x="0" y="22"/>
                  </a:cubicBezTo>
                  <a:lnTo>
                    <a:pt x="146" y="22"/>
                  </a:lnTo>
                  <a:close/>
                </a:path>
              </a:pathLst>
            </a:custGeom>
            <a:solidFill>
              <a:srgbClr val="F0BB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1" name="Freeform 240"/>
            <p:cNvSpPr>
              <a:spLocks noEditPoints="1"/>
            </p:cNvSpPr>
            <p:nvPr/>
          </p:nvSpPr>
          <p:spPr bwMode="auto">
            <a:xfrm>
              <a:off x="5480051" y="6302375"/>
              <a:ext cx="88900" cy="100013"/>
            </a:xfrm>
            <a:custGeom>
              <a:avLst/>
              <a:gdLst>
                <a:gd name="T0" fmla="*/ 723 w 877"/>
                <a:gd name="T1" fmla="*/ 910 h 990"/>
                <a:gd name="T2" fmla="*/ 455 w 877"/>
                <a:gd name="T3" fmla="*/ 990 h 990"/>
                <a:gd name="T4" fmla="*/ 258 w 877"/>
                <a:gd name="T5" fmla="*/ 954 h 990"/>
                <a:gd name="T6" fmla="*/ 117 w 877"/>
                <a:gd name="T7" fmla="*/ 851 h 990"/>
                <a:gd name="T8" fmla="*/ 32 w 877"/>
                <a:gd name="T9" fmla="*/ 693 h 990"/>
                <a:gd name="T10" fmla="*/ 0 w 877"/>
                <a:gd name="T11" fmla="*/ 493 h 990"/>
                <a:gd name="T12" fmla="*/ 33 w 877"/>
                <a:gd name="T13" fmla="*/ 295 h 990"/>
                <a:gd name="T14" fmla="*/ 126 w 877"/>
                <a:gd name="T15" fmla="*/ 139 h 990"/>
                <a:gd name="T16" fmla="*/ 267 w 877"/>
                <a:gd name="T17" fmla="*/ 37 h 990"/>
                <a:gd name="T18" fmla="*/ 446 w 877"/>
                <a:gd name="T19" fmla="*/ 0 h 990"/>
                <a:gd name="T20" fmla="*/ 656 w 877"/>
                <a:gd name="T21" fmla="*/ 52 h 990"/>
                <a:gd name="T22" fmla="*/ 790 w 877"/>
                <a:gd name="T23" fmla="*/ 185 h 990"/>
                <a:gd name="T24" fmla="*/ 859 w 877"/>
                <a:gd name="T25" fmla="*/ 361 h 990"/>
                <a:gd name="T26" fmla="*/ 875 w 877"/>
                <a:gd name="T27" fmla="*/ 543 h 990"/>
                <a:gd name="T28" fmla="*/ 165 w 877"/>
                <a:gd name="T29" fmla="*/ 543 h 990"/>
                <a:gd name="T30" fmla="*/ 180 w 877"/>
                <a:gd name="T31" fmla="*/ 661 h 990"/>
                <a:gd name="T32" fmla="*/ 233 w 877"/>
                <a:gd name="T33" fmla="*/ 760 h 990"/>
                <a:gd name="T34" fmla="*/ 327 w 877"/>
                <a:gd name="T35" fmla="*/ 829 h 990"/>
                <a:gd name="T36" fmla="*/ 460 w 877"/>
                <a:gd name="T37" fmla="*/ 855 h 990"/>
                <a:gd name="T38" fmla="*/ 623 w 877"/>
                <a:gd name="T39" fmla="*/ 809 h 990"/>
                <a:gd name="T40" fmla="*/ 706 w 877"/>
                <a:gd name="T41" fmla="*/ 669 h 990"/>
                <a:gd name="T42" fmla="*/ 860 w 877"/>
                <a:gd name="T43" fmla="*/ 669 h 990"/>
                <a:gd name="T44" fmla="*/ 723 w 877"/>
                <a:gd name="T45" fmla="*/ 910 h 990"/>
                <a:gd name="T46" fmla="*/ 685 w 877"/>
                <a:gd name="T47" fmla="*/ 301 h 990"/>
                <a:gd name="T48" fmla="*/ 628 w 877"/>
                <a:gd name="T49" fmla="*/ 215 h 990"/>
                <a:gd name="T50" fmla="*/ 544 w 877"/>
                <a:gd name="T51" fmla="*/ 159 h 990"/>
                <a:gd name="T52" fmla="*/ 437 w 877"/>
                <a:gd name="T53" fmla="*/ 137 h 990"/>
                <a:gd name="T54" fmla="*/ 327 w 877"/>
                <a:gd name="T55" fmla="*/ 159 h 990"/>
                <a:gd name="T56" fmla="*/ 244 w 877"/>
                <a:gd name="T57" fmla="*/ 216 h 990"/>
                <a:gd name="T58" fmla="*/ 189 w 877"/>
                <a:gd name="T59" fmla="*/ 302 h 990"/>
                <a:gd name="T60" fmla="*/ 165 w 877"/>
                <a:gd name="T61" fmla="*/ 405 h 990"/>
                <a:gd name="T62" fmla="*/ 710 w 877"/>
                <a:gd name="T63" fmla="*/ 405 h 990"/>
                <a:gd name="T64" fmla="*/ 685 w 877"/>
                <a:gd name="T65" fmla="*/ 301 h 9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77" h="990">
                  <a:moveTo>
                    <a:pt x="723" y="910"/>
                  </a:moveTo>
                  <a:cubicBezTo>
                    <a:pt x="652" y="964"/>
                    <a:pt x="563" y="990"/>
                    <a:pt x="455" y="990"/>
                  </a:cubicBezTo>
                  <a:cubicBezTo>
                    <a:pt x="379" y="990"/>
                    <a:pt x="313" y="978"/>
                    <a:pt x="258" y="954"/>
                  </a:cubicBezTo>
                  <a:cubicBezTo>
                    <a:pt x="202" y="929"/>
                    <a:pt x="155" y="895"/>
                    <a:pt x="117" y="851"/>
                  </a:cubicBezTo>
                  <a:cubicBezTo>
                    <a:pt x="79" y="807"/>
                    <a:pt x="51" y="754"/>
                    <a:pt x="32" y="693"/>
                  </a:cubicBezTo>
                  <a:cubicBezTo>
                    <a:pt x="13" y="632"/>
                    <a:pt x="2" y="565"/>
                    <a:pt x="0" y="493"/>
                  </a:cubicBezTo>
                  <a:cubicBezTo>
                    <a:pt x="0" y="421"/>
                    <a:pt x="11" y="355"/>
                    <a:pt x="33" y="295"/>
                  </a:cubicBezTo>
                  <a:cubicBezTo>
                    <a:pt x="55" y="235"/>
                    <a:pt x="86" y="183"/>
                    <a:pt x="126" y="139"/>
                  </a:cubicBezTo>
                  <a:cubicBezTo>
                    <a:pt x="165" y="95"/>
                    <a:pt x="212" y="61"/>
                    <a:pt x="267" y="37"/>
                  </a:cubicBezTo>
                  <a:cubicBezTo>
                    <a:pt x="321" y="12"/>
                    <a:pt x="381" y="0"/>
                    <a:pt x="446" y="0"/>
                  </a:cubicBezTo>
                  <a:cubicBezTo>
                    <a:pt x="530" y="0"/>
                    <a:pt x="600" y="17"/>
                    <a:pt x="656" y="52"/>
                  </a:cubicBezTo>
                  <a:cubicBezTo>
                    <a:pt x="711" y="87"/>
                    <a:pt x="756" y="131"/>
                    <a:pt x="790" y="185"/>
                  </a:cubicBezTo>
                  <a:cubicBezTo>
                    <a:pt x="823" y="239"/>
                    <a:pt x="847" y="298"/>
                    <a:pt x="859" y="361"/>
                  </a:cubicBezTo>
                  <a:cubicBezTo>
                    <a:pt x="872" y="425"/>
                    <a:pt x="877" y="485"/>
                    <a:pt x="875" y="543"/>
                  </a:cubicBezTo>
                  <a:cubicBezTo>
                    <a:pt x="165" y="543"/>
                    <a:pt x="165" y="543"/>
                    <a:pt x="165" y="543"/>
                  </a:cubicBezTo>
                  <a:cubicBezTo>
                    <a:pt x="164" y="584"/>
                    <a:pt x="169" y="624"/>
                    <a:pt x="180" y="661"/>
                  </a:cubicBezTo>
                  <a:cubicBezTo>
                    <a:pt x="191" y="698"/>
                    <a:pt x="208" y="732"/>
                    <a:pt x="233" y="760"/>
                  </a:cubicBezTo>
                  <a:cubicBezTo>
                    <a:pt x="257" y="789"/>
                    <a:pt x="289" y="812"/>
                    <a:pt x="327" y="829"/>
                  </a:cubicBezTo>
                  <a:cubicBezTo>
                    <a:pt x="364" y="846"/>
                    <a:pt x="409" y="855"/>
                    <a:pt x="460" y="855"/>
                  </a:cubicBezTo>
                  <a:cubicBezTo>
                    <a:pt x="526" y="855"/>
                    <a:pt x="581" y="839"/>
                    <a:pt x="623" y="809"/>
                  </a:cubicBezTo>
                  <a:cubicBezTo>
                    <a:pt x="665" y="778"/>
                    <a:pt x="693" y="732"/>
                    <a:pt x="706" y="669"/>
                  </a:cubicBezTo>
                  <a:cubicBezTo>
                    <a:pt x="860" y="669"/>
                    <a:pt x="860" y="669"/>
                    <a:pt x="860" y="669"/>
                  </a:cubicBezTo>
                  <a:cubicBezTo>
                    <a:pt x="840" y="776"/>
                    <a:pt x="794" y="856"/>
                    <a:pt x="723" y="910"/>
                  </a:cubicBezTo>
                  <a:close/>
                  <a:moveTo>
                    <a:pt x="685" y="301"/>
                  </a:moveTo>
                  <a:cubicBezTo>
                    <a:pt x="671" y="268"/>
                    <a:pt x="652" y="239"/>
                    <a:pt x="628" y="215"/>
                  </a:cubicBezTo>
                  <a:cubicBezTo>
                    <a:pt x="604" y="192"/>
                    <a:pt x="576" y="173"/>
                    <a:pt x="544" y="159"/>
                  </a:cubicBezTo>
                  <a:cubicBezTo>
                    <a:pt x="511" y="144"/>
                    <a:pt x="476" y="137"/>
                    <a:pt x="437" y="137"/>
                  </a:cubicBezTo>
                  <a:cubicBezTo>
                    <a:pt x="396" y="137"/>
                    <a:pt x="360" y="144"/>
                    <a:pt x="327" y="159"/>
                  </a:cubicBezTo>
                  <a:cubicBezTo>
                    <a:pt x="295" y="173"/>
                    <a:pt x="267" y="192"/>
                    <a:pt x="244" y="216"/>
                  </a:cubicBezTo>
                  <a:cubicBezTo>
                    <a:pt x="221" y="241"/>
                    <a:pt x="202" y="269"/>
                    <a:pt x="189" y="302"/>
                  </a:cubicBezTo>
                  <a:cubicBezTo>
                    <a:pt x="175" y="334"/>
                    <a:pt x="168" y="369"/>
                    <a:pt x="165" y="405"/>
                  </a:cubicBezTo>
                  <a:cubicBezTo>
                    <a:pt x="710" y="405"/>
                    <a:pt x="710" y="405"/>
                    <a:pt x="710" y="405"/>
                  </a:cubicBezTo>
                  <a:cubicBezTo>
                    <a:pt x="707" y="369"/>
                    <a:pt x="699" y="334"/>
                    <a:pt x="685" y="301"/>
                  </a:cubicBezTo>
                  <a:close/>
                </a:path>
              </a:pathLst>
            </a:custGeom>
            <a:solidFill>
              <a:srgbClr val="F0BB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2" name="Freeform 241"/>
            <p:cNvSpPr>
              <a:spLocks noEditPoints="1"/>
            </p:cNvSpPr>
            <p:nvPr/>
          </p:nvSpPr>
          <p:spPr bwMode="auto">
            <a:xfrm>
              <a:off x="5578476" y="6269038"/>
              <a:ext cx="90488" cy="133350"/>
            </a:xfrm>
            <a:custGeom>
              <a:avLst/>
              <a:gdLst>
                <a:gd name="T0" fmla="*/ 743 w 899"/>
                <a:gd name="T1" fmla="*/ 1310 h 1330"/>
                <a:gd name="T2" fmla="*/ 743 w 899"/>
                <a:gd name="T3" fmla="*/ 1182 h 1330"/>
                <a:gd name="T4" fmla="*/ 739 w 899"/>
                <a:gd name="T5" fmla="*/ 1182 h 1330"/>
                <a:gd name="T6" fmla="*/ 618 w 899"/>
                <a:gd name="T7" fmla="*/ 1296 h 1330"/>
                <a:gd name="T8" fmla="*/ 436 w 899"/>
                <a:gd name="T9" fmla="*/ 1330 h 1330"/>
                <a:gd name="T10" fmla="*/ 245 w 899"/>
                <a:gd name="T11" fmla="*/ 1290 h 1330"/>
                <a:gd name="T12" fmla="*/ 109 w 899"/>
                <a:gd name="T13" fmla="*/ 1182 h 1330"/>
                <a:gd name="T14" fmla="*/ 27 w 899"/>
                <a:gd name="T15" fmla="*/ 1024 h 1330"/>
                <a:gd name="T16" fmla="*/ 0 w 899"/>
                <a:gd name="T17" fmla="*/ 833 h 1330"/>
                <a:gd name="T18" fmla="*/ 26 w 899"/>
                <a:gd name="T19" fmla="*/ 643 h 1330"/>
                <a:gd name="T20" fmla="*/ 107 w 899"/>
                <a:gd name="T21" fmla="*/ 486 h 1330"/>
                <a:gd name="T22" fmla="*/ 243 w 899"/>
                <a:gd name="T23" fmla="*/ 379 h 1330"/>
                <a:gd name="T24" fmla="*/ 433 w 899"/>
                <a:gd name="T25" fmla="*/ 340 h 1330"/>
                <a:gd name="T26" fmla="*/ 511 w 899"/>
                <a:gd name="T27" fmla="*/ 347 h 1330"/>
                <a:gd name="T28" fmla="*/ 596 w 899"/>
                <a:gd name="T29" fmla="*/ 372 h 1330"/>
                <a:gd name="T30" fmla="*/ 676 w 899"/>
                <a:gd name="T31" fmla="*/ 418 h 1330"/>
                <a:gd name="T32" fmla="*/ 739 w 899"/>
                <a:gd name="T33" fmla="*/ 488 h 1330"/>
                <a:gd name="T34" fmla="*/ 743 w 899"/>
                <a:gd name="T35" fmla="*/ 488 h 1330"/>
                <a:gd name="T36" fmla="*/ 743 w 899"/>
                <a:gd name="T37" fmla="*/ 0 h 1330"/>
                <a:gd name="T38" fmla="*/ 899 w 899"/>
                <a:gd name="T39" fmla="*/ 0 h 1330"/>
                <a:gd name="T40" fmla="*/ 899 w 899"/>
                <a:gd name="T41" fmla="*/ 1310 h 1330"/>
                <a:gd name="T42" fmla="*/ 743 w 899"/>
                <a:gd name="T43" fmla="*/ 1310 h 1330"/>
                <a:gd name="T44" fmla="*/ 182 w 899"/>
                <a:gd name="T45" fmla="*/ 974 h 1330"/>
                <a:gd name="T46" fmla="*/ 235 w 899"/>
                <a:gd name="T47" fmla="*/ 1086 h 1330"/>
                <a:gd name="T48" fmla="*/ 327 w 899"/>
                <a:gd name="T49" fmla="*/ 1165 h 1330"/>
                <a:gd name="T50" fmla="*/ 458 w 899"/>
                <a:gd name="T51" fmla="*/ 1195 h 1330"/>
                <a:gd name="T52" fmla="*/ 592 w 899"/>
                <a:gd name="T53" fmla="*/ 1164 h 1330"/>
                <a:gd name="T54" fmla="*/ 682 w 899"/>
                <a:gd name="T55" fmla="*/ 1082 h 1330"/>
                <a:gd name="T56" fmla="*/ 732 w 899"/>
                <a:gd name="T57" fmla="*/ 967 h 1330"/>
                <a:gd name="T58" fmla="*/ 748 w 899"/>
                <a:gd name="T59" fmla="*/ 837 h 1330"/>
                <a:gd name="T60" fmla="*/ 732 w 899"/>
                <a:gd name="T61" fmla="*/ 702 h 1330"/>
                <a:gd name="T62" fmla="*/ 679 w 899"/>
                <a:gd name="T63" fmla="*/ 587 h 1330"/>
                <a:gd name="T64" fmla="*/ 587 w 899"/>
                <a:gd name="T65" fmla="*/ 508 h 1330"/>
                <a:gd name="T66" fmla="*/ 449 w 899"/>
                <a:gd name="T67" fmla="*/ 477 h 1330"/>
                <a:gd name="T68" fmla="*/ 315 w 899"/>
                <a:gd name="T69" fmla="*/ 509 h 1330"/>
                <a:gd name="T70" fmla="*/ 227 w 899"/>
                <a:gd name="T71" fmla="*/ 591 h 1330"/>
                <a:gd name="T72" fmla="*/ 179 w 899"/>
                <a:gd name="T73" fmla="*/ 709 h 1330"/>
                <a:gd name="T74" fmla="*/ 165 w 899"/>
                <a:gd name="T75" fmla="*/ 844 h 1330"/>
                <a:gd name="T76" fmla="*/ 182 w 899"/>
                <a:gd name="T77" fmla="*/ 974 h 1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99" h="1330">
                  <a:moveTo>
                    <a:pt x="743" y="1310"/>
                  </a:moveTo>
                  <a:cubicBezTo>
                    <a:pt x="743" y="1182"/>
                    <a:pt x="743" y="1182"/>
                    <a:pt x="743" y="1182"/>
                  </a:cubicBezTo>
                  <a:cubicBezTo>
                    <a:pt x="739" y="1182"/>
                    <a:pt x="739" y="1182"/>
                    <a:pt x="739" y="1182"/>
                  </a:cubicBezTo>
                  <a:cubicBezTo>
                    <a:pt x="713" y="1234"/>
                    <a:pt x="673" y="1272"/>
                    <a:pt x="618" y="1296"/>
                  </a:cubicBezTo>
                  <a:cubicBezTo>
                    <a:pt x="563" y="1319"/>
                    <a:pt x="502" y="1330"/>
                    <a:pt x="436" y="1330"/>
                  </a:cubicBezTo>
                  <a:cubicBezTo>
                    <a:pt x="363" y="1330"/>
                    <a:pt x="299" y="1317"/>
                    <a:pt x="245" y="1290"/>
                  </a:cubicBezTo>
                  <a:cubicBezTo>
                    <a:pt x="190" y="1263"/>
                    <a:pt x="145" y="1227"/>
                    <a:pt x="109" y="1182"/>
                  </a:cubicBezTo>
                  <a:cubicBezTo>
                    <a:pt x="73" y="1137"/>
                    <a:pt x="45" y="1084"/>
                    <a:pt x="27" y="1024"/>
                  </a:cubicBezTo>
                  <a:cubicBezTo>
                    <a:pt x="9" y="964"/>
                    <a:pt x="0" y="901"/>
                    <a:pt x="0" y="833"/>
                  </a:cubicBezTo>
                  <a:cubicBezTo>
                    <a:pt x="0" y="766"/>
                    <a:pt x="8" y="702"/>
                    <a:pt x="26" y="643"/>
                  </a:cubicBezTo>
                  <a:cubicBezTo>
                    <a:pt x="44" y="583"/>
                    <a:pt x="71" y="530"/>
                    <a:pt x="107" y="486"/>
                  </a:cubicBezTo>
                  <a:cubicBezTo>
                    <a:pt x="143" y="441"/>
                    <a:pt x="188" y="406"/>
                    <a:pt x="243" y="379"/>
                  </a:cubicBezTo>
                  <a:cubicBezTo>
                    <a:pt x="297" y="353"/>
                    <a:pt x="360" y="340"/>
                    <a:pt x="433" y="340"/>
                  </a:cubicBezTo>
                  <a:cubicBezTo>
                    <a:pt x="457" y="340"/>
                    <a:pt x="483" y="342"/>
                    <a:pt x="511" y="347"/>
                  </a:cubicBezTo>
                  <a:cubicBezTo>
                    <a:pt x="540" y="352"/>
                    <a:pt x="568" y="360"/>
                    <a:pt x="596" y="372"/>
                  </a:cubicBezTo>
                  <a:cubicBezTo>
                    <a:pt x="624" y="384"/>
                    <a:pt x="651" y="399"/>
                    <a:pt x="676" y="418"/>
                  </a:cubicBezTo>
                  <a:cubicBezTo>
                    <a:pt x="701" y="437"/>
                    <a:pt x="722" y="460"/>
                    <a:pt x="739" y="488"/>
                  </a:cubicBezTo>
                  <a:cubicBezTo>
                    <a:pt x="743" y="488"/>
                    <a:pt x="743" y="488"/>
                    <a:pt x="743" y="488"/>
                  </a:cubicBezTo>
                  <a:cubicBezTo>
                    <a:pt x="743" y="0"/>
                    <a:pt x="743" y="0"/>
                    <a:pt x="743" y="0"/>
                  </a:cubicBezTo>
                  <a:cubicBezTo>
                    <a:pt x="899" y="0"/>
                    <a:pt x="899" y="0"/>
                    <a:pt x="899" y="0"/>
                  </a:cubicBezTo>
                  <a:cubicBezTo>
                    <a:pt x="899" y="1310"/>
                    <a:pt x="899" y="1310"/>
                    <a:pt x="899" y="1310"/>
                  </a:cubicBezTo>
                  <a:lnTo>
                    <a:pt x="743" y="1310"/>
                  </a:lnTo>
                  <a:close/>
                  <a:moveTo>
                    <a:pt x="182" y="974"/>
                  </a:moveTo>
                  <a:cubicBezTo>
                    <a:pt x="194" y="1016"/>
                    <a:pt x="211" y="1053"/>
                    <a:pt x="235" y="1086"/>
                  </a:cubicBezTo>
                  <a:cubicBezTo>
                    <a:pt x="259" y="1119"/>
                    <a:pt x="290" y="1146"/>
                    <a:pt x="327" y="1165"/>
                  </a:cubicBezTo>
                  <a:cubicBezTo>
                    <a:pt x="364" y="1185"/>
                    <a:pt x="408" y="1195"/>
                    <a:pt x="458" y="1195"/>
                  </a:cubicBezTo>
                  <a:cubicBezTo>
                    <a:pt x="511" y="1195"/>
                    <a:pt x="555" y="1184"/>
                    <a:pt x="592" y="1164"/>
                  </a:cubicBezTo>
                  <a:cubicBezTo>
                    <a:pt x="629" y="1143"/>
                    <a:pt x="659" y="1116"/>
                    <a:pt x="682" y="1082"/>
                  </a:cubicBezTo>
                  <a:cubicBezTo>
                    <a:pt x="705" y="1048"/>
                    <a:pt x="722" y="1010"/>
                    <a:pt x="732" y="967"/>
                  </a:cubicBezTo>
                  <a:cubicBezTo>
                    <a:pt x="743" y="924"/>
                    <a:pt x="748" y="881"/>
                    <a:pt x="748" y="837"/>
                  </a:cubicBezTo>
                  <a:cubicBezTo>
                    <a:pt x="748" y="791"/>
                    <a:pt x="743" y="746"/>
                    <a:pt x="732" y="702"/>
                  </a:cubicBezTo>
                  <a:cubicBezTo>
                    <a:pt x="721" y="659"/>
                    <a:pt x="703" y="620"/>
                    <a:pt x="679" y="587"/>
                  </a:cubicBezTo>
                  <a:cubicBezTo>
                    <a:pt x="655" y="554"/>
                    <a:pt x="625" y="528"/>
                    <a:pt x="587" y="508"/>
                  </a:cubicBezTo>
                  <a:cubicBezTo>
                    <a:pt x="549" y="487"/>
                    <a:pt x="503" y="477"/>
                    <a:pt x="449" y="477"/>
                  </a:cubicBezTo>
                  <a:cubicBezTo>
                    <a:pt x="396" y="477"/>
                    <a:pt x="352" y="488"/>
                    <a:pt x="315" y="509"/>
                  </a:cubicBezTo>
                  <a:cubicBezTo>
                    <a:pt x="278" y="529"/>
                    <a:pt x="249" y="557"/>
                    <a:pt x="227" y="591"/>
                  </a:cubicBezTo>
                  <a:cubicBezTo>
                    <a:pt x="205" y="625"/>
                    <a:pt x="189" y="665"/>
                    <a:pt x="179" y="709"/>
                  </a:cubicBezTo>
                  <a:cubicBezTo>
                    <a:pt x="170" y="753"/>
                    <a:pt x="165" y="798"/>
                    <a:pt x="165" y="844"/>
                  </a:cubicBezTo>
                  <a:cubicBezTo>
                    <a:pt x="165" y="888"/>
                    <a:pt x="170" y="931"/>
                    <a:pt x="182" y="974"/>
                  </a:cubicBezTo>
                  <a:close/>
                </a:path>
              </a:pathLst>
            </a:custGeom>
            <a:solidFill>
              <a:srgbClr val="F0BB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3" name="Freeform 242"/>
            <p:cNvSpPr>
              <a:spLocks noEditPoints="1"/>
            </p:cNvSpPr>
            <p:nvPr/>
          </p:nvSpPr>
          <p:spPr bwMode="auto">
            <a:xfrm>
              <a:off x="5692776" y="6269038"/>
              <a:ext cx="15875" cy="131763"/>
            </a:xfrm>
            <a:custGeom>
              <a:avLst/>
              <a:gdLst>
                <a:gd name="T0" fmla="*/ 0 w 10"/>
                <a:gd name="T1" fmla="*/ 12 h 83"/>
                <a:gd name="T2" fmla="*/ 0 w 10"/>
                <a:gd name="T3" fmla="*/ 0 h 83"/>
                <a:gd name="T4" fmla="*/ 10 w 10"/>
                <a:gd name="T5" fmla="*/ 0 h 83"/>
                <a:gd name="T6" fmla="*/ 10 w 10"/>
                <a:gd name="T7" fmla="*/ 12 h 83"/>
                <a:gd name="T8" fmla="*/ 0 w 10"/>
                <a:gd name="T9" fmla="*/ 12 h 83"/>
                <a:gd name="T10" fmla="*/ 10 w 10"/>
                <a:gd name="T11" fmla="*/ 23 h 83"/>
                <a:gd name="T12" fmla="*/ 10 w 10"/>
                <a:gd name="T13" fmla="*/ 83 h 83"/>
                <a:gd name="T14" fmla="*/ 0 w 10"/>
                <a:gd name="T15" fmla="*/ 83 h 83"/>
                <a:gd name="T16" fmla="*/ 0 w 10"/>
                <a:gd name="T17" fmla="*/ 23 h 83"/>
                <a:gd name="T18" fmla="*/ 10 w 10"/>
                <a:gd name="T19" fmla="*/ 2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" h="83">
                  <a:moveTo>
                    <a:pt x="0" y="12"/>
                  </a:moveTo>
                  <a:lnTo>
                    <a:pt x="0" y="0"/>
                  </a:lnTo>
                  <a:lnTo>
                    <a:pt x="10" y="0"/>
                  </a:lnTo>
                  <a:lnTo>
                    <a:pt x="10" y="12"/>
                  </a:lnTo>
                  <a:lnTo>
                    <a:pt x="0" y="12"/>
                  </a:lnTo>
                  <a:close/>
                  <a:moveTo>
                    <a:pt x="10" y="23"/>
                  </a:moveTo>
                  <a:lnTo>
                    <a:pt x="10" y="83"/>
                  </a:lnTo>
                  <a:lnTo>
                    <a:pt x="0" y="83"/>
                  </a:lnTo>
                  <a:lnTo>
                    <a:pt x="0" y="23"/>
                  </a:lnTo>
                  <a:lnTo>
                    <a:pt x="10" y="23"/>
                  </a:lnTo>
                  <a:close/>
                </a:path>
              </a:pathLst>
            </a:custGeom>
            <a:solidFill>
              <a:srgbClr val="F0BB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4" name="Freeform 243"/>
            <p:cNvSpPr>
              <a:spLocks noEditPoints="1"/>
            </p:cNvSpPr>
            <p:nvPr/>
          </p:nvSpPr>
          <p:spPr bwMode="auto">
            <a:xfrm>
              <a:off x="5729288" y="6302375"/>
              <a:ext cx="88900" cy="100013"/>
            </a:xfrm>
            <a:custGeom>
              <a:avLst/>
              <a:gdLst>
                <a:gd name="T0" fmla="*/ 780 w 892"/>
                <a:gd name="T1" fmla="*/ 990 h 990"/>
                <a:gd name="T2" fmla="*/ 683 w 892"/>
                <a:gd name="T3" fmla="*/ 957 h 990"/>
                <a:gd name="T4" fmla="*/ 648 w 892"/>
                <a:gd name="T5" fmla="*/ 846 h 990"/>
                <a:gd name="T6" fmla="*/ 498 w 892"/>
                <a:gd name="T7" fmla="*/ 957 h 990"/>
                <a:gd name="T8" fmla="*/ 314 w 892"/>
                <a:gd name="T9" fmla="*/ 990 h 990"/>
                <a:gd name="T10" fmla="*/ 193 w 892"/>
                <a:gd name="T11" fmla="*/ 977 h 990"/>
                <a:gd name="T12" fmla="*/ 93 w 892"/>
                <a:gd name="T13" fmla="*/ 931 h 990"/>
                <a:gd name="T14" fmla="*/ 25 w 892"/>
                <a:gd name="T15" fmla="*/ 848 h 990"/>
                <a:gd name="T16" fmla="*/ 0 w 892"/>
                <a:gd name="T17" fmla="*/ 726 h 990"/>
                <a:gd name="T18" fmla="*/ 28 w 892"/>
                <a:gd name="T19" fmla="*/ 594 h 990"/>
                <a:gd name="T20" fmla="*/ 100 w 892"/>
                <a:gd name="T21" fmla="*/ 511 h 990"/>
                <a:gd name="T22" fmla="*/ 203 w 892"/>
                <a:gd name="T23" fmla="*/ 462 h 990"/>
                <a:gd name="T24" fmla="*/ 321 w 892"/>
                <a:gd name="T25" fmla="*/ 435 h 990"/>
                <a:gd name="T26" fmla="*/ 443 w 892"/>
                <a:gd name="T27" fmla="*/ 415 h 990"/>
                <a:gd name="T28" fmla="*/ 545 w 892"/>
                <a:gd name="T29" fmla="*/ 397 h 990"/>
                <a:gd name="T30" fmla="*/ 615 w 892"/>
                <a:gd name="T31" fmla="*/ 362 h 990"/>
                <a:gd name="T32" fmla="*/ 640 w 892"/>
                <a:gd name="T33" fmla="*/ 295 h 990"/>
                <a:gd name="T34" fmla="*/ 621 w 892"/>
                <a:gd name="T35" fmla="*/ 213 h 990"/>
                <a:gd name="T36" fmla="*/ 571 w 892"/>
                <a:gd name="T37" fmla="*/ 165 h 990"/>
                <a:gd name="T38" fmla="*/ 504 w 892"/>
                <a:gd name="T39" fmla="*/ 143 h 990"/>
                <a:gd name="T40" fmla="*/ 429 w 892"/>
                <a:gd name="T41" fmla="*/ 137 h 990"/>
                <a:gd name="T42" fmla="*/ 264 w 892"/>
                <a:gd name="T43" fmla="*/ 175 h 990"/>
                <a:gd name="T44" fmla="*/ 193 w 892"/>
                <a:gd name="T45" fmla="*/ 317 h 990"/>
                <a:gd name="T46" fmla="*/ 37 w 892"/>
                <a:gd name="T47" fmla="*/ 317 h 990"/>
                <a:gd name="T48" fmla="*/ 73 w 892"/>
                <a:gd name="T49" fmla="*/ 169 h 990"/>
                <a:gd name="T50" fmla="*/ 161 w 892"/>
                <a:gd name="T51" fmla="*/ 70 h 990"/>
                <a:gd name="T52" fmla="*/ 288 w 892"/>
                <a:gd name="T53" fmla="*/ 16 h 990"/>
                <a:gd name="T54" fmla="*/ 438 w 892"/>
                <a:gd name="T55" fmla="*/ 0 h 990"/>
                <a:gd name="T56" fmla="*/ 566 w 892"/>
                <a:gd name="T57" fmla="*/ 9 h 990"/>
                <a:gd name="T58" fmla="*/ 681 w 892"/>
                <a:gd name="T59" fmla="*/ 47 h 990"/>
                <a:gd name="T60" fmla="*/ 763 w 892"/>
                <a:gd name="T61" fmla="*/ 126 h 990"/>
                <a:gd name="T62" fmla="*/ 794 w 892"/>
                <a:gd name="T63" fmla="*/ 260 h 990"/>
                <a:gd name="T64" fmla="*/ 794 w 892"/>
                <a:gd name="T65" fmla="*/ 748 h 990"/>
                <a:gd name="T66" fmla="*/ 801 w 892"/>
                <a:gd name="T67" fmla="*/ 829 h 990"/>
                <a:gd name="T68" fmla="*/ 844 w 892"/>
                <a:gd name="T69" fmla="*/ 855 h 990"/>
                <a:gd name="T70" fmla="*/ 892 w 892"/>
                <a:gd name="T71" fmla="*/ 846 h 990"/>
                <a:gd name="T72" fmla="*/ 892 w 892"/>
                <a:gd name="T73" fmla="*/ 967 h 990"/>
                <a:gd name="T74" fmla="*/ 780 w 892"/>
                <a:gd name="T75" fmla="*/ 990 h 990"/>
                <a:gd name="T76" fmla="*/ 561 w 892"/>
                <a:gd name="T77" fmla="*/ 513 h 990"/>
                <a:gd name="T78" fmla="*/ 461 w 892"/>
                <a:gd name="T79" fmla="*/ 529 h 990"/>
                <a:gd name="T80" fmla="*/ 356 w 892"/>
                <a:gd name="T81" fmla="*/ 544 h 990"/>
                <a:gd name="T82" fmla="*/ 261 w 892"/>
                <a:gd name="T83" fmla="*/ 570 h 990"/>
                <a:gd name="T84" fmla="*/ 192 w 892"/>
                <a:gd name="T85" fmla="*/ 623 h 990"/>
                <a:gd name="T86" fmla="*/ 165 w 892"/>
                <a:gd name="T87" fmla="*/ 715 h 990"/>
                <a:gd name="T88" fmla="*/ 181 w 892"/>
                <a:gd name="T89" fmla="*/ 780 h 990"/>
                <a:gd name="T90" fmla="*/ 221 w 892"/>
                <a:gd name="T91" fmla="*/ 824 h 990"/>
                <a:gd name="T92" fmla="*/ 280 w 892"/>
                <a:gd name="T93" fmla="*/ 847 h 990"/>
                <a:gd name="T94" fmla="*/ 349 w 892"/>
                <a:gd name="T95" fmla="*/ 855 h 990"/>
                <a:gd name="T96" fmla="*/ 481 w 892"/>
                <a:gd name="T97" fmla="*/ 834 h 990"/>
                <a:gd name="T98" fmla="*/ 571 w 892"/>
                <a:gd name="T99" fmla="*/ 780 h 990"/>
                <a:gd name="T100" fmla="*/ 622 w 892"/>
                <a:gd name="T101" fmla="*/ 711 h 990"/>
                <a:gd name="T102" fmla="*/ 638 w 892"/>
                <a:gd name="T103" fmla="*/ 640 h 990"/>
                <a:gd name="T104" fmla="*/ 638 w 892"/>
                <a:gd name="T105" fmla="*/ 480 h 990"/>
                <a:gd name="T106" fmla="*/ 561 w 892"/>
                <a:gd name="T107" fmla="*/ 513 h 9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892" h="990">
                  <a:moveTo>
                    <a:pt x="780" y="990"/>
                  </a:moveTo>
                  <a:cubicBezTo>
                    <a:pt x="739" y="990"/>
                    <a:pt x="707" y="979"/>
                    <a:pt x="683" y="957"/>
                  </a:cubicBezTo>
                  <a:cubicBezTo>
                    <a:pt x="660" y="934"/>
                    <a:pt x="648" y="897"/>
                    <a:pt x="648" y="846"/>
                  </a:cubicBezTo>
                  <a:cubicBezTo>
                    <a:pt x="605" y="897"/>
                    <a:pt x="555" y="934"/>
                    <a:pt x="498" y="957"/>
                  </a:cubicBezTo>
                  <a:cubicBezTo>
                    <a:pt x="441" y="979"/>
                    <a:pt x="380" y="990"/>
                    <a:pt x="314" y="990"/>
                  </a:cubicBezTo>
                  <a:cubicBezTo>
                    <a:pt x="271" y="990"/>
                    <a:pt x="231" y="986"/>
                    <a:pt x="193" y="977"/>
                  </a:cubicBezTo>
                  <a:cubicBezTo>
                    <a:pt x="155" y="968"/>
                    <a:pt x="121" y="952"/>
                    <a:pt x="93" y="931"/>
                  </a:cubicBezTo>
                  <a:cubicBezTo>
                    <a:pt x="64" y="909"/>
                    <a:pt x="41" y="882"/>
                    <a:pt x="25" y="848"/>
                  </a:cubicBezTo>
                  <a:cubicBezTo>
                    <a:pt x="8" y="815"/>
                    <a:pt x="0" y="774"/>
                    <a:pt x="0" y="726"/>
                  </a:cubicBezTo>
                  <a:cubicBezTo>
                    <a:pt x="0" y="672"/>
                    <a:pt x="9" y="628"/>
                    <a:pt x="28" y="594"/>
                  </a:cubicBezTo>
                  <a:cubicBezTo>
                    <a:pt x="46" y="560"/>
                    <a:pt x="70" y="532"/>
                    <a:pt x="100" y="511"/>
                  </a:cubicBezTo>
                  <a:cubicBezTo>
                    <a:pt x="130" y="489"/>
                    <a:pt x="164" y="473"/>
                    <a:pt x="203" y="462"/>
                  </a:cubicBezTo>
                  <a:cubicBezTo>
                    <a:pt x="241" y="451"/>
                    <a:pt x="281" y="442"/>
                    <a:pt x="321" y="435"/>
                  </a:cubicBezTo>
                  <a:cubicBezTo>
                    <a:pt x="364" y="426"/>
                    <a:pt x="405" y="420"/>
                    <a:pt x="443" y="415"/>
                  </a:cubicBezTo>
                  <a:cubicBezTo>
                    <a:pt x="482" y="411"/>
                    <a:pt x="516" y="405"/>
                    <a:pt x="545" y="397"/>
                  </a:cubicBezTo>
                  <a:cubicBezTo>
                    <a:pt x="574" y="389"/>
                    <a:pt x="597" y="377"/>
                    <a:pt x="615" y="362"/>
                  </a:cubicBezTo>
                  <a:cubicBezTo>
                    <a:pt x="632" y="347"/>
                    <a:pt x="640" y="325"/>
                    <a:pt x="640" y="295"/>
                  </a:cubicBezTo>
                  <a:cubicBezTo>
                    <a:pt x="640" y="261"/>
                    <a:pt x="634" y="233"/>
                    <a:pt x="621" y="213"/>
                  </a:cubicBezTo>
                  <a:cubicBezTo>
                    <a:pt x="608" y="192"/>
                    <a:pt x="592" y="176"/>
                    <a:pt x="571" y="165"/>
                  </a:cubicBezTo>
                  <a:cubicBezTo>
                    <a:pt x="551" y="154"/>
                    <a:pt x="529" y="147"/>
                    <a:pt x="504" y="143"/>
                  </a:cubicBezTo>
                  <a:cubicBezTo>
                    <a:pt x="479" y="139"/>
                    <a:pt x="454" y="137"/>
                    <a:pt x="429" y="137"/>
                  </a:cubicBezTo>
                  <a:cubicBezTo>
                    <a:pt x="363" y="137"/>
                    <a:pt x="308" y="150"/>
                    <a:pt x="264" y="175"/>
                  </a:cubicBezTo>
                  <a:cubicBezTo>
                    <a:pt x="220" y="200"/>
                    <a:pt x="196" y="247"/>
                    <a:pt x="193" y="317"/>
                  </a:cubicBezTo>
                  <a:cubicBezTo>
                    <a:pt x="37" y="317"/>
                    <a:pt x="37" y="317"/>
                    <a:pt x="37" y="317"/>
                  </a:cubicBezTo>
                  <a:cubicBezTo>
                    <a:pt x="39" y="258"/>
                    <a:pt x="51" y="209"/>
                    <a:pt x="73" y="169"/>
                  </a:cubicBezTo>
                  <a:cubicBezTo>
                    <a:pt x="95" y="128"/>
                    <a:pt x="125" y="96"/>
                    <a:pt x="161" y="70"/>
                  </a:cubicBezTo>
                  <a:cubicBezTo>
                    <a:pt x="198" y="45"/>
                    <a:pt x="240" y="27"/>
                    <a:pt x="288" y="16"/>
                  </a:cubicBezTo>
                  <a:cubicBezTo>
                    <a:pt x="336" y="5"/>
                    <a:pt x="386" y="0"/>
                    <a:pt x="438" y="0"/>
                  </a:cubicBezTo>
                  <a:cubicBezTo>
                    <a:pt x="481" y="0"/>
                    <a:pt x="524" y="3"/>
                    <a:pt x="566" y="9"/>
                  </a:cubicBezTo>
                  <a:cubicBezTo>
                    <a:pt x="608" y="15"/>
                    <a:pt x="646" y="28"/>
                    <a:pt x="681" y="47"/>
                  </a:cubicBezTo>
                  <a:cubicBezTo>
                    <a:pt x="715" y="66"/>
                    <a:pt x="742" y="92"/>
                    <a:pt x="763" y="126"/>
                  </a:cubicBezTo>
                  <a:cubicBezTo>
                    <a:pt x="784" y="161"/>
                    <a:pt x="794" y="205"/>
                    <a:pt x="794" y="260"/>
                  </a:cubicBezTo>
                  <a:cubicBezTo>
                    <a:pt x="794" y="748"/>
                    <a:pt x="794" y="748"/>
                    <a:pt x="794" y="748"/>
                  </a:cubicBezTo>
                  <a:cubicBezTo>
                    <a:pt x="794" y="785"/>
                    <a:pt x="796" y="812"/>
                    <a:pt x="801" y="829"/>
                  </a:cubicBezTo>
                  <a:cubicBezTo>
                    <a:pt x="805" y="846"/>
                    <a:pt x="819" y="855"/>
                    <a:pt x="844" y="855"/>
                  </a:cubicBezTo>
                  <a:cubicBezTo>
                    <a:pt x="857" y="855"/>
                    <a:pt x="873" y="852"/>
                    <a:pt x="892" y="846"/>
                  </a:cubicBezTo>
                  <a:cubicBezTo>
                    <a:pt x="892" y="967"/>
                    <a:pt x="892" y="967"/>
                    <a:pt x="892" y="967"/>
                  </a:cubicBezTo>
                  <a:cubicBezTo>
                    <a:pt x="865" y="982"/>
                    <a:pt x="827" y="990"/>
                    <a:pt x="780" y="990"/>
                  </a:cubicBezTo>
                  <a:close/>
                  <a:moveTo>
                    <a:pt x="561" y="513"/>
                  </a:moveTo>
                  <a:cubicBezTo>
                    <a:pt x="530" y="519"/>
                    <a:pt x="496" y="525"/>
                    <a:pt x="461" y="529"/>
                  </a:cubicBezTo>
                  <a:cubicBezTo>
                    <a:pt x="427" y="533"/>
                    <a:pt x="391" y="538"/>
                    <a:pt x="356" y="544"/>
                  </a:cubicBezTo>
                  <a:cubicBezTo>
                    <a:pt x="320" y="549"/>
                    <a:pt x="289" y="558"/>
                    <a:pt x="261" y="570"/>
                  </a:cubicBezTo>
                  <a:cubicBezTo>
                    <a:pt x="232" y="583"/>
                    <a:pt x="209" y="600"/>
                    <a:pt x="192" y="623"/>
                  </a:cubicBezTo>
                  <a:cubicBezTo>
                    <a:pt x="174" y="645"/>
                    <a:pt x="165" y="676"/>
                    <a:pt x="165" y="715"/>
                  </a:cubicBezTo>
                  <a:cubicBezTo>
                    <a:pt x="165" y="741"/>
                    <a:pt x="170" y="763"/>
                    <a:pt x="181" y="780"/>
                  </a:cubicBezTo>
                  <a:cubicBezTo>
                    <a:pt x="191" y="798"/>
                    <a:pt x="205" y="813"/>
                    <a:pt x="221" y="824"/>
                  </a:cubicBezTo>
                  <a:cubicBezTo>
                    <a:pt x="238" y="835"/>
                    <a:pt x="257" y="842"/>
                    <a:pt x="280" y="847"/>
                  </a:cubicBezTo>
                  <a:cubicBezTo>
                    <a:pt x="302" y="852"/>
                    <a:pt x="325" y="855"/>
                    <a:pt x="349" y="855"/>
                  </a:cubicBezTo>
                  <a:cubicBezTo>
                    <a:pt x="400" y="855"/>
                    <a:pt x="444" y="848"/>
                    <a:pt x="481" y="834"/>
                  </a:cubicBezTo>
                  <a:cubicBezTo>
                    <a:pt x="517" y="820"/>
                    <a:pt x="547" y="802"/>
                    <a:pt x="571" y="780"/>
                  </a:cubicBezTo>
                  <a:cubicBezTo>
                    <a:pt x="594" y="759"/>
                    <a:pt x="611" y="736"/>
                    <a:pt x="622" y="711"/>
                  </a:cubicBezTo>
                  <a:cubicBezTo>
                    <a:pt x="633" y="686"/>
                    <a:pt x="638" y="662"/>
                    <a:pt x="638" y="640"/>
                  </a:cubicBezTo>
                  <a:cubicBezTo>
                    <a:pt x="638" y="480"/>
                    <a:pt x="638" y="480"/>
                    <a:pt x="638" y="480"/>
                  </a:cubicBezTo>
                  <a:cubicBezTo>
                    <a:pt x="619" y="495"/>
                    <a:pt x="593" y="506"/>
                    <a:pt x="561" y="513"/>
                  </a:cubicBezTo>
                  <a:close/>
                </a:path>
              </a:pathLst>
            </a:custGeom>
            <a:solidFill>
              <a:srgbClr val="F0BB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5" name="Freeform 244"/>
            <p:cNvSpPr>
              <a:spLocks/>
            </p:cNvSpPr>
            <p:nvPr/>
          </p:nvSpPr>
          <p:spPr bwMode="auto">
            <a:xfrm>
              <a:off x="5822951" y="6276975"/>
              <a:ext cx="50800" cy="123825"/>
            </a:xfrm>
            <a:custGeom>
              <a:avLst/>
              <a:gdLst>
                <a:gd name="T0" fmla="*/ 506 w 506"/>
                <a:gd name="T1" fmla="*/ 285 h 1233"/>
                <a:gd name="T2" fmla="*/ 506 w 506"/>
                <a:gd name="T3" fmla="*/ 422 h 1233"/>
                <a:gd name="T4" fmla="*/ 317 w 506"/>
                <a:gd name="T5" fmla="*/ 422 h 1233"/>
                <a:gd name="T6" fmla="*/ 317 w 506"/>
                <a:gd name="T7" fmla="*/ 1011 h 1233"/>
                <a:gd name="T8" fmla="*/ 322 w 506"/>
                <a:gd name="T9" fmla="*/ 1055 h 1233"/>
                <a:gd name="T10" fmla="*/ 339 w 506"/>
                <a:gd name="T11" fmla="*/ 1081 h 1233"/>
                <a:gd name="T12" fmla="*/ 375 w 506"/>
                <a:gd name="T13" fmla="*/ 1093 h 1233"/>
                <a:gd name="T14" fmla="*/ 435 w 506"/>
                <a:gd name="T15" fmla="*/ 1096 h 1233"/>
                <a:gd name="T16" fmla="*/ 506 w 506"/>
                <a:gd name="T17" fmla="*/ 1096 h 1233"/>
                <a:gd name="T18" fmla="*/ 506 w 506"/>
                <a:gd name="T19" fmla="*/ 1233 h 1233"/>
                <a:gd name="T20" fmla="*/ 387 w 506"/>
                <a:gd name="T21" fmla="*/ 1233 h 1233"/>
                <a:gd name="T22" fmla="*/ 284 w 506"/>
                <a:gd name="T23" fmla="*/ 1225 h 1233"/>
                <a:gd name="T24" fmla="*/ 214 w 506"/>
                <a:gd name="T25" fmla="*/ 1195 h 1233"/>
                <a:gd name="T26" fmla="*/ 174 w 506"/>
                <a:gd name="T27" fmla="*/ 1132 h 1233"/>
                <a:gd name="T28" fmla="*/ 162 w 506"/>
                <a:gd name="T29" fmla="*/ 1026 h 1233"/>
                <a:gd name="T30" fmla="*/ 162 w 506"/>
                <a:gd name="T31" fmla="*/ 422 h 1233"/>
                <a:gd name="T32" fmla="*/ 0 w 506"/>
                <a:gd name="T33" fmla="*/ 422 h 1233"/>
                <a:gd name="T34" fmla="*/ 0 w 506"/>
                <a:gd name="T35" fmla="*/ 285 h 1233"/>
                <a:gd name="T36" fmla="*/ 162 w 506"/>
                <a:gd name="T37" fmla="*/ 285 h 1233"/>
                <a:gd name="T38" fmla="*/ 162 w 506"/>
                <a:gd name="T39" fmla="*/ 0 h 1233"/>
                <a:gd name="T40" fmla="*/ 317 w 506"/>
                <a:gd name="T41" fmla="*/ 0 h 1233"/>
                <a:gd name="T42" fmla="*/ 317 w 506"/>
                <a:gd name="T43" fmla="*/ 285 h 1233"/>
                <a:gd name="T44" fmla="*/ 506 w 506"/>
                <a:gd name="T45" fmla="*/ 285 h 1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06" h="1233">
                  <a:moveTo>
                    <a:pt x="506" y="285"/>
                  </a:moveTo>
                  <a:cubicBezTo>
                    <a:pt x="506" y="422"/>
                    <a:pt x="506" y="422"/>
                    <a:pt x="506" y="422"/>
                  </a:cubicBezTo>
                  <a:cubicBezTo>
                    <a:pt x="317" y="422"/>
                    <a:pt x="317" y="422"/>
                    <a:pt x="317" y="422"/>
                  </a:cubicBezTo>
                  <a:cubicBezTo>
                    <a:pt x="317" y="1011"/>
                    <a:pt x="317" y="1011"/>
                    <a:pt x="317" y="1011"/>
                  </a:cubicBezTo>
                  <a:cubicBezTo>
                    <a:pt x="317" y="1030"/>
                    <a:pt x="319" y="1044"/>
                    <a:pt x="322" y="1055"/>
                  </a:cubicBezTo>
                  <a:cubicBezTo>
                    <a:pt x="325" y="1066"/>
                    <a:pt x="331" y="1075"/>
                    <a:pt x="339" y="1081"/>
                  </a:cubicBezTo>
                  <a:cubicBezTo>
                    <a:pt x="348" y="1087"/>
                    <a:pt x="360" y="1091"/>
                    <a:pt x="375" y="1093"/>
                  </a:cubicBezTo>
                  <a:cubicBezTo>
                    <a:pt x="391" y="1095"/>
                    <a:pt x="410" y="1096"/>
                    <a:pt x="435" y="1096"/>
                  </a:cubicBezTo>
                  <a:cubicBezTo>
                    <a:pt x="506" y="1096"/>
                    <a:pt x="506" y="1096"/>
                    <a:pt x="506" y="1096"/>
                  </a:cubicBezTo>
                  <a:cubicBezTo>
                    <a:pt x="506" y="1233"/>
                    <a:pt x="506" y="1233"/>
                    <a:pt x="506" y="1233"/>
                  </a:cubicBezTo>
                  <a:cubicBezTo>
                    <a:pt x="387" y="1233"/>
                    <a:pt x="387" y="1233"/>
                    <a:pt x="387" y="1233"/>
                  </a:cubicBezTo>
                  <a:cubicBezTo>
                    <a:pt x="347" y="1233"/>
                    <a:pt x="312" y="1231"/>
                    <a:pt x="284" y="1225"/>
                  </a:cubicBezTo>
                  <a:cubicBezTo>
                    <a:pt x="255" y="1220"/>
                    <a:pt x="232" y="1209"/>
                    <a:pt x="214" y="1195"/>
                  </a:cubicBezTo>
                  <a:cubicBezTo>
                    <a:pt x="196" y="1180"/>
                    <a:pt x="183" y="1159"/>
                    <a:pt x="174" y="1132"/>
                  </a:cubicBezTo>
                  <a:cubicBezTo>
                    <a:pt x="166" y="1105"/>
                    <a:pt x="162" y="1070"/>
                    <a:pt x="162" y="1026"/>
                  </a:cubicBezTo>
                  <a:cubicBezTo>
                    <a:pt x="162" y="422"/>
                    <a:pt x="162" y="422"/>
                    <a:pt x="162" y="422"/>
                  </a:cubicBezTo>
                  <a:cubicBezTo>
                    <a:pt x="0" y="422"/>
                    <a:pt x="0" y="422"/>
                    <a:pt x="0" y="422"/>
                  </a:cubicBezTo>
                  <a:cubicBezTo>
                    <a:pt x="0" y="285"/>
                    <a:pt x="0" y="285"/>
                    <a:pt x="0" y="285"/>
                  </a:cubicBezTo>
                  <a:cubicBezTo>
                    <a:pt x="162" y="285"/>
                    <a:pt x="162" y="285"/>
                    <a:pt x="162" y="285"/>
                  </a:cubicBezTo>
                  <a:cubicBezTo>
                    <a:pt x="162" y="0"/>
                    <a:pt x="162" y="0"/>
                    <a:pt x="162" y="0"/>
                  </a:cubicBezTo>
                  <a:cubicBezTo>
                    <a:pt x="317" y="0"/>
                    <a:pt x="317" y="0"/>
                    <a:pt x="317" y="0"/>
                  </a:cubicBezTo>
                  <a:cubicBezTo>
                    <a:pt x="317" y="285"/>
                    <a:pt x="317" y="285"/>
                    <a:pt x="317" y="285"/>
                  </a:cubicBezTo>
                  <a:lnTo>
                    <a:pt x="506" y="285"/>
                  </a:lnTo>
                  <a:close/>
                </a:path>
              </a:pathLst>
            </a:custGeom>
            <a:solidFill>
              <a:srgbClr val="F0BB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6" name="Freeform 245"/>
            <p:cNvSpPr>
              <a:spLocks noEditPoints="1"/>
            </p:cNvSpPr>
            <p:nvPr/>
          </p:nvSpPr>
          <p:spPr bwMode="auto">
            <a:xfrm>
              <a:off x="5886451" y="6302375"/>
              <a:ext cx="88900" cy="100013"/>
            </a:xfrm>
            <a:custGeom>
              <a:avLst/>
              <a:gdLst>
                <a:gd name="T0" fmla="*/ 722 w 877"/>
                <a:gd name="T1" fmla="*/ 910 h 990"/>
                <a:gd name="T2" fmla="*/ 455 w 877"/>
                <a:gd name="T3" fmla="*/ 990 h 990"/>
                <a:gd name="T4" fmla="*/ 257 w 877"/>
                <a:gd name="T5" fmla="*/ 954 h 990"/>
                <a:gd name="T6" fmla="*/ 117 w 877"/>
                <a:gd name="T7" fmla="*/ 851 h 990"/>
                <a:gd name="T8" fmla="*/ 32 w 877"/>
                <a:gd name="T9" fmla="*/ 693 h 990"/>
                <a:gd name="T10" fmla="*/ 0 w 877"/>
                <a:gd name="T11" fmla="*/ 493 h 990"/>
                <a:gd name="T12" fmla="*/ 33 w 877"/>
                <a:gd name="T13" fmla="*/ 295 h 990"/>
                <a:gd name="T14" fmla="*/ 125 w 877"/>
                <a:gd name="T15" fmla="*/ 139 h 990"/>
                <a:gd name="T16" fmla="*/ 267 w 877"/>
                <a:gd name="T17" fmla="*/ 37 h 990"/>
                <a:gd name="T18" fmla="*/ 445 w 877"/>
                <a:gd name="T19" fmla="*/ 0 h 990"/>
                <a:gd name="T20" fmla="*/ 655 w 877"/>
                <a:gd name="T21" fmla="*/ 52 h 990"/>
                <a:gd name="T22" fmla="*/ 789 w 877"/>
                <a:gd name="T23" fmla="*/ 185 h 990"/>
                <a:gd name="T24" fmla="*/ 859 w 877"/>
                <a:gd name="T25" fmla="*/ 361 h 990"/>
                <a:gd name="T26" fmla="*/ 875 w 877"/>
                <a:gd name="T27" fmla="*/ 543 h 990"/>
                <a:gd name="T28" fmla="*/ 165 w 877"/>
                <a:gd name="T29" fmla="*/ 543 h 990"/>
                <a:gd name="T30" fmla="*/ 179 w 877"/>
                <a:gd name="T31" fmla="*/ 661 h 990"/>
                <a:gd name="T32" fmla="*/ 233 w 877"/>
                <a:gd name="T33" fmla="*/ 760 h 990"/>
                <a:gd name="T34" fmla="*/ 326 w 877"/>
                <a:gd name="T35" fmla="*/ 829 h 990"/>
                <a:gd name="T36" fmla="*/ 460 w 877"/>
                <a:gd name="T37" fmla="*/ 855 h 990"/>
                <a:gd name="T38" fmla="*/ 622 w 877"/>
                <a:gd name="T39" fmla="*/ 809 h 990"/>
                <a:gd name="T40" fmla="*/ 706 w 877"/>
                <a:gd name="T41" fmla="*/ 669 h 990"/>
                <a:gd name="T42" fmla="*/ 860 w 877"/>
                <a:gd name="T43" fmla="*/ 669 h 990"/>
                <a:gd name="T44" fmla="*/ 722 w 877"/>
                <a:gd name="T45" fmla="*/ 910 h 990"/>
                <a:gd name="T46" fmla="*/ 685 w 877"/>
                <a:gd name="T47" fmla="*/ 301 h 990"/>
                <a:gd name="T48" fmla="*/ 628 w 877"/>
                <a:gd name="T49" fmla="*/ 215 h 990"/>
                <a:gd name="T50" fmla="*/ 544 w 877"/>
                <a:gd name="T51" fmla="*/ 159 h 990"/>
                <a:gd name="T52" fmla="*/ 436 w 877"/>
                <a:gd name="T53" fmla="*/ 137 h 990"/>
                <a:gd name="T54" fmla="*/ 327 w 877"/>
                <a:gd name="T55" fmla="*/ 159 h 990"/>
                <a:gd name="T56" fmla="*/ 244 w 877"/>
                <a:gd name="T57" fmla="*/ 216 h 990"/>
                <a:gd name="T58" fmla="*/ 189 w 877"/>
                <a:gd name="T59" fmla="*/ 302 h 990"/>
                <a:gd name="T60" fmla="*/ 165 w 877"/>
                <a:gd name="T61" fmla="*/ 405 h 990"/>
                <a:gd name="T62" fmla="*/ 710 w 877"/>
                <a:gd name="T63" fmla="*/ 405 h 990"/>
                <a:gd name="T64" fmla="*/ 685 w 877"/>
                <a:gd name="T65" fmla="*/ 301 h 9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77" h="990">
                  <a:moveTo>
                    <a:pt x="722" y="910"/>
                  </a:moveTo>
                  <a:cubicBezTo>
                    <a:pt x="651" y="964"/>
                    <a:pt x="562" y="990"/>
                    <a:pt x="455" y="990"/>
                  </a:cubicBezTo>
                  <a:cubicBezTo>
                    <a:pt x="379" y="990"/>
                    <a:pt x="313" y="978"/>
                    <a:pt x="257" y="954"/>
                  </a:cubicBezTo>
                  <a:cubicBezTo>
                    <a:pt x="202" y="929"/>
                    <a:pt x="155" y="895"/>
                    <a:pt x="117" y="851"/>
                  </a:cubicBezTo>
                  <a:cubicBezTo>
                    <a:pt x="79" y="807"/>
                    <a:pt x="51" y="754"/>
                    <a:pt x="32" y="693"/>
                  </a:cubicBezTo>
                  <a:cubicBezTo>
                    <a:pt x="13" y="632"/>
                    <a:pt x="2" y="565"/>
                    <a:pt x="0" y="493"/>
                  </a:cubicBezTo>
                  <a:cubicBezTo>
                    <a:pt x="0" y="421"/>
                    <a:pt x="11" y="355"/>
                    <a:pt x="33" y="295"/>
                  </a:cubicBezTo>
                  <a:cubicBezTo>
                    <a:pt x="55" y="235"/>
                    <a:pt x="86" y="183"/>
                    <a:pt x="125" y="139"/>
                  </a:cubicBezTo>
                  <a:cubicBezTo>
                    <a:pt x="165" y="95"/>
                    <a:pt x="212" y="61"/>
                    <a:pt x="267" y="37"/>
                  </a:cubicBezTo>
                  <a:cubicBezTo>
                    <a:pt x="321" y="12"/>
                    <a:pt x="381" y="0"/>
                    <a:pt x="445" y="0"/>
                  </a:cubicBezTo>
                  <a:cubicBezTo>
                    <a:pt x="530" y="0"/>
                    <a:pt x="600" y="17"/>
                    <a:pt x="655" y="52"/>
                  </a:cubicBezTo>
                  <a:cubicBezTo>
                    <a:pt x="711" y="87"/>
                    <a:pt x="756" y="131"/>
                    <a:pt x="789" y="185"/>
                  </a:cubicBezTo>
                  <a:cubicBezTo>
                    <a:pt x="823" y="239"/>
                    <a:pt x="846" y="298"/>
                    <a:pt x="859" y="361"/>
                  </a:cubicBezTo>
                  <a:cubicBezTo>
                    <a:pt x="872" y="425"/>
                    <a:pt x="877" y="485"/>
                    <a:pt x="875" y="543"/>
                  </a:cubicBezTo>
                  <a:cubicBezTo>
                    <a:pt x="165" y="543"/>
                    <a:pt x="165" y="543"/>
                    <a:pt x="165" y="543"/>
                  </a:cubicBezTo>
                  <a:cubicBezTo>
                    <a:pt x="164" y="584"/>
                    <a:pt x="168" y="624"/>
                    <a:pt x="179" y="661"/>
                  </a:cubicBezTo>
                  <a:cubicBezTo>
                    <a:pt x="190" y="698"/>
                    <a:pt x="208" y="732"/>
                    <a:pt x="233" y="760"/>
                  </a:cubicBezTo>
                  <a:cubicBezTo>
                    <a:pt x="257" y="789"/>
                    <a:pt x="288" y="812"/>
                    <a:pt x="326" y="829"/>
                  </a:cubicBezTo>
                  <a:cubicBezTo>
                    <a:pt x="364" y="846"/>
                    <a:pt x="409" y="855"/>
                    <a:pt x="460" y="855"/>
                  </a:cubicBezTo>
                  <a:cubicBezTo>
                    <a:pt x="526" y="855"/>
                    <a:pt x="580" y="839"/>
                    <a:pt x="622" y="809"/>
                  </a:cubicBezTo>
                  <a:cubicBezTo>
                    <a:pt x="665" y="778"/>
                    <a:pt x="692" y="732"/>
                    <a:pt x="706" y="669"/>
                  </a:cubicBezTo>
                  <a:cubicBezTo>
                    <a:pt x="860" y="669"/>
                    <a:pt x="860" y="669"/>
                    <a:pt x="860" y="669"/>
                  </a:cubicBezTo>
                  <a:cubicBezTo>
                    <a:pt x="839" y="776"/>
                    <a:pt x="793" y="856"/>
                    <a:pt x="722" y="910"/>
                  </a:cubicBezTo>
                  <a:close/>
                  <a:moveTo>
                    <a:pt x="685" y="301"/>
                  </a:moveTo>
                  <a:cubicBezTo>
                    <a:pt x="671" y="268"/>
                    <a:pt x="652" y="239"/>
                    <a:pt x="628" y="215"/>
                  </a:cubicBezTo>
                  <a:cubicBezTo>
                    <a:pt x="604" y="192"/>
                    <a:pt x="576" y="173"/>
                    <a:pt x="544" y="159"/>
                  </a:cubicBezTo>
                  <a:cubicBezTo>
                    <a:pt x="511" y="144"/>
                    <a:pt x="475" y="137"/>
                    <a:pt x="436" y="137"/>
                  </a:cubicBezTo>
                  <a:cubicBezTo>
                    <a:pt x="396" y="137"/>
                    <a:pt x="359" y="144"/>
                    <a:pt x="327" y="159"/>
                  </a:cubicBezTo>
                  <a:cubicBezTo>
                    <a:pt x="295" y="173"/>
                    <a:pt x="267" y="192"/>
                    <a:pt x="244" y="216"/>
                  </a:cubicBezTo>
                  <a:cubicBezTo>
                    <a:pt x="220" y="241"/>
                    <a:pt x="202" y="269"/>
                    <a:pt x="189" y="302"/>
                  </a:cubicBezTo>
                  <a:cubicBezTo>
                    <a:pt x="175" y="334"/>
                    <a:pt x="167" y="369"/>
                    <a:pt x="165" y="405"/>
                  </a:cubicBezTo>
                  <a:cubicBezTo>
                    <a:pt x="710" y="405"/>
                    <a:pt x="710" y="405"/>
                    <a:pt x="710" y="405"/>
                  </a:cubicBezTo>
                  <a:cubicBezTo>
                    <a:pt x="707" y="369"/>
                    <a:pt x="699" y="334"/>
                    <a:pt x="685" y="301"/>
                  </a:cubicBezTo>
                  <a:close/>
                </a:path>
              </a:pathLst>
            </a:custGeom>
            <a:solidFill>
              <a:srgbClr val="F0BB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7" name="Rectangle 246"/>
            <p:cNvSpPr>
              <a:spLocks noChangeArrowheads="1"/>
            </p:cNvSpPr>
            <p:nvPr/>
          </p:nvSpPr>
          <p:spPr bwMode="auto">
            <a:xfrm>
              <a:off x="5991226" y="6269038"/>
              <a:ext cx="15875" cy="131763"/>
            </a:xfrm>
            <a:prstGeom prst="rect">
              <a:avLst/>
            </a:prstGeom>
            <a:solidFill>
              <a:srgbClr val="F0BB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8" name="Freeform 247"/>
            <p:cNvSpPr>
              <a:spLocks/>
            </p:cNvSpPr>
            <p:nvPr/>
          </p:nvSpPr>
          <p:spPr bwMode="auto">
            <a:xfrm>
              <a:off x="6021388" y="6305550"/>
              <a:ext cx="90488" cy="133350"/>
            </a:xfrm>
            <a:custGeom>
              <a:avLst/>
              <a:gdLst>
                <a:gd name="T0" fmla="*/ 421 w 888"/>
                <a:gd name="T1" fmla="*/ 1190 h 1326"/>
                <a:gd name="T2" fmla="*/ 363 w 888"/>
                <a:gd name="T3" fmla="*/ 1268 h 1326"/>
                <a:gd name="T4" fmla="*/ 292 w 888"/>
                <a:gd name="T5" fmla="*/ 1312 h 1326"/>
                <a:gd name="T6" fmla="*/ 200 w 888"/>
                <a:gd name="T7" fmla="*/ 1326 h 1326"/>
                <a:gd name="T8" fmla="*/ 145 w 888"/>
                <a:gd name="T9" fmla="*/ 1323 h 1326"/>
                <a:gd name="T10" fmla="*/ 92 w 888"/>
                <a:gd name="T11" fmla="*/ 1310 h 1326"/>
                <a:gd name="T12" fmla="*/ 92 w 888"/>
                <a:gd name="T13" fmla="*/ 1167 h 1326"/>
                <a:gd name="T14" fmla="*/ 137 w 888"/>
                <a:gd name="T15" fmla="*/ 1181 h 1326"/>
                <a:gd name="T16" fmla="*/ 184 w 888"/>
                <a:gd name="T17" fmla="*/ 1189 h 1326"/>
                <a:gd name="T18" fmla="*/ 261 w 888"/>
                <a:gd name="T19" fmla="*/ 1167 h 1326"/>
                <a:gd name="T20" fmla="*/ 312 w 888"/>
                <a:gd name="T21" fmla="*/ 1102 h 1326"/>
                <a:gd name="T22" fmla="*/ 377 w 888"/>
                <a:gd name="T23" fmla="*/ 943 h 1326"/>
                <a:gd name="T24" fmla="*/ 0 w 888"/>
                <a:gd name="T25" fmla="*/ 0 h 1326"/>
                <a:gd name="T26" fmla="*/ 177 w 888"/>
                <a:gd name="T27" fmla="*/ 0 h 1326"/>
                <a:gd name="T28" fmla="*/ 454 w 888"/>
                <a:gd name="T29" fmla="*/ 776 h 1326"/>
                <a:gd name="T30" fmla="*/ 457 w 888"/>
                <a:gd name="T31" fmla="*/ 776 h 1326"/>
                <a:gd name="T32" fmla="*/ 723 w 888"/>
                <a:gd name="T33" fmla="*/ 0 h 1326"/>
                <a:gd name="T34" fmla="*/ 888 w 888"/>
                <a:gd name="T35" fmla="*/ 0 h 1326"/>
                <a:gd name="T36" fmla="*/ 476 w 888"/>
                <a:gd name="T37" fmla="*/ 1073 h 1326"/>
                <a:gd name="T38" fmla="*/ 421 w 888"/>
                <a:gd name="T39" fmla="*/ 1190 h 1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88" h="1326">
                  <a:moveTo>
                    <a:pt x="421" y="1190"/>
                  </a:moveTo>
                  <a:cubicBezTo>
                    <a:pt x="404" y="1222"/>
                    <a:pt x="384" y="1248"/>
                    <a:pt x="363" y="1268"/>
                  </a:cubicBezTo>
                  <a:cubicBezTo>
                    <a:pt x="341" y="1289"/>
                    <a:pt x="318" y="1303"/>
                    <a:pt x="292" y="1312"/>
                  </a:cubicBezTo>
                  <a:cubicBezTo>
                    <a:pt x="266" y="1322"/>
                    <a:pt x="236" y="1326"/>
                    <a:pt x="200" y="1326"/>
                  </a:cubicBezTo>
                  <a:cubicBezTo>
                    <a:pt x="182" y="1326"/>
                    <a:pt x="164" y="1325"/>
                    <a:pt x="145" y="1323"/>
                  </a:cubicBezTo>
                  <a:cubicBezTo>
                    <a:pt x="127" y="1320"/>
                    <a:pt x="109" y="1316"/>
                    <a:pt x="92" y="1310"/>
                  </a:cubicBezTo>
                  <a:cubicBezTo>
                    <a:pt x="92" y="1167"/>
                    <a:pt x="92" y="1167"/>
                    <a:pt x="92" y="1167"/>
                  </a:cubicBezTo>
                  <a:cubicBezTo>
                    <a:pt x="107" y="1171"/>
                    <a:pt x="122" y="1176"/>
                    <a:pt x="137" y="1181"/>
                  </a:cubicBezTo>
                  <a:cubicBezTo>
                    <a:pt x="152" y="1186"/>
                    <a:pt x="168" y="1189"/>
                    <a:pt x="184" y="1189"/>
                  </a:cubicBezTo>
                  <a:cubicBezTo>
                    <a:pt x="216" y="1189"/>
                    <a:pt x="241" y="1181"/>
                    <a:pt x="261" y="1167"/>
                  </a:cubicBezTo>
                  <a:cubicBezTo>
                    <a:pt x="281" y="1152"/>
                    <a:pt x="298" y="1130"/>
                    <a:pt x="312" y="1102"/>
                  </a:cubicBezTo>
                  <a:cubicBezTo>
                    <a:pt x="377" y="943"/>
                    <a:pt x="377" y="943"/>
                    <a:pt x="377" y="94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77" y="0"/>
                    <a:pt x="177" y="0"/>
                    <a:pt x="177" y="0"/>
                  </a:cubicBezTo>
                  <a:cubicBezTo>
                    <a:pt x="454" y="776"/>
                    <a:pt x="454" y="776"/>
                    <a:pt x="454" y="776"/>
                  </a:cubicBezTo>
                  <a:cubicBezTo>
                    <a:pt x="457" y="776"/>
                    <a:pt x="457" y="776"/>
                    <a:pt x="457" y="776"/>
                  </a:cubicBezTo>
                  <a:cubicBezTo>
                    <a:pt x="723" y="0"/>
                    <a:pt x="723" y="0"/>
                    <a:pt x="723" y="0"/>
                  </a:cubicBezTo>
                  <a:cubicBezTo>
                    <a:pt x="888" y="0"/>
                    <a:pt x="888" y="0"/>
                    <a:pt x="888" y="0"/>
                  </a:cubicBezTo>
                  <a:cubicBezTo>
                    <a:pt x="476" y="1073"/>
                    <a:pt x="476" y="1073"/>
                    <a:pt x="476" y="1073"/>
                  </a:cubicBezTo>
                  <a:cubicBezTo>
                    <a:pt x="457" y="1119"/>
                    <a:pt x="439" y="1159"/>
                    <a:pt x="421" y="1190"/>
                  </a:cubicBezTo>
                  <a:close/>
                </a:path>
              </a:pathLst>
            </a:custGeom>
            <a:solidFill>
              <a:srgbClr val="F0BB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9" name="Rectangle 248"/>
            <p:cNvSpPr>
              <a:spLocks noChangeArrowheads="1"/>
            </p:cNvSpPr>
            <p:nvPr/>
          </p:nvSpPr>
          <p:spPr bwMode="auto">
            <a:xfrm>
              <a:off x="6129338" y="6380163"/>
              <a:ext cx="20638" cy="20638"/>
            </a:xfrm>
            <a:prstGeom prst="rect">
              <a:avLst/>
            </a:prstGeom>
            <a:solidFill>
              <a:srgbClr val="F290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867239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v="urn:schemas-microsoft-com:mac:vml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1" orient="horz" pos="1368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ynthetics He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/>
          <p:cNvSpPr/>
          <p:nvPr/>
        </p:nvSpPr>
        <p:spPr bwMode="auto">
          <a:xfrm>
            <a:off x="4358640" y="1365956"/>
            <a:ext cx="4785360" cy="3601154"/>
          </a:xfrm>
          <a:prstGeom prst="rect">
            <a:avLst/>
          </a:prstGeom>
          <a:solidFill>
            <a:srgbClr val="CAF7FF"/>
          </a:solidFill>
          <a:ln w="12700" cap="flat">
            <a:noFill/>
            <a:miter lim="800000"/>
            <a:headEnd type="none" w="med" len="med"/>
            <a:tailEnd type="none" w="med" len="med"/>
          </a:ln>
          <a:effectLst>
            <a:innerShdw blurRad="1270000">
              <a:srgbClr val="006F82">
                <a:alpha val="15000"/>
              </a:srgbClr>
            </a:innerShdw>
          </a:effectLst>
        </p:spPr>
        <p:txBody>
          <a:bodyPr lIns="0" tIns="0" rIns="0" bIns="0" rtlCol="0" anchor="ctr">
            <a:prstTxWarp prst="textNoShape">
              <a:avLst/>
            </a:prstTxWarp>
          </a:bodyPr>
          <a:lstStyle/>
          <a:p>
            <a:pPr marL="0" marR="0" indent="0" algn="ctr" eaLnBrk="1" latinLnBrk="0">
              <a:lnSpc>
                <a:spcPct val="100000"/>
              </a:lnSpc>
              <a:buClrTx/>
              <a:buSzTx/>
              <a:buFontTx/>
              <a:buNone/>
              <a:tabLst/>
            </a:pPr>
            <a:endParaRPr lang="en-US" sz="675" dirty="0" smtClean="0">
              <a:latin typeface="+mj-lt"/>
            </a:endParaRPr>
          </a:p>
        </p:txBody>
      </p:sp>
      <p:cxnSp>
        <p:nvCxnSpPr>
          <p:cNvPr id="17" name="Straight Connector 16"/>
          <p:cNvCxnSpPr/>
          <p:nvPr/>
        </p:nvCxnSpPr>
        <p:spPr bwMode="auto">
          <a:xfrm>
            <a:off x="263525" y="1428750"/>
            <a:ext cx="8686800" cy="0"/>
          </a:xfrm>
          <a:prstGeom prst="lin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50800" cap="flat" cmpd="sng" algn="ctr">
            <a:solidFill>
              <a:srgbClr val="7A5AA6"/>
            </a:solidFill>
            <a:prstDash val="solid"/>
            <a:miter lim="0"/>
            <a:headEnd type="none" w="med" len="med"/>
            <a:tailEnd type="none" w="med" len="med"/>
          </a:ln>
          <a:effectLst/>
        </p:spPr>
      </p:cxnSp>
      <p:sp>
        <p:nvSpPr>
          <p:cNvPr id="29" name="TextBox 28"/>
          <p:cNvSpPr txBox="1"/>
          <p:nvPr/>
        </p:nvSpPr>
        <p:spPr>
          <a:xfrm>
            <a:off x="3113959" y="857253"/>
            <a:ext cx="1102443" cy="25160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square" lIns="0" tIns="0" rIns="0" bIns="0" rtlCol="0">
            <a:prstTxWarp prst="textNoShape">
              <a:avLst/>
            </a:prstTxWarp>
            <a:spAutoFit/>
          </a:bodyPr>
          <a:lstStyle/>
          <a:p>
            <a:pPr marL="0" lvl="0" indent="0" algn="l" defTabSz="21907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00" b="0" spc="0" dirty="0" smtClean="0">
                <a:solidFill>
                  <a:schemeClr val="accent4"/>
                </a:solidFill>
                <a:latin typeface="+mn-lt"/>
                <a:ea typeface="+mn-ea"/>
                <a:cs typeface="Gotham Light" pitchFamily="50" charset="0"/>
                <a:sym typeface="Gill Sans" charset="0"/>
              </a:rPr>
              <a:t>A crash test dummy</a:t>
            </a:r>
          </a:p>
          <a:p>
            <a:pPr marL="0" lvl="0" indent="0" algn="l" defTabSz="21907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00" b="0" spc="0" dirty="0" smtClean="0">
                <a:solidFill>
                  <a:schemeClr val="accent4"/>
                </a:solidFill>
                <a:latin typeface="+mn-lt"/>
                <a:ea typeface="+mn-ea"/>
                <a:cs typeface="Gotham Light" pitchFamily="50" charset="0"/>
                <a:sym typeface="Gill Sans" charset="0"/>
              </a:rPr>
              <a:t>for your software.</a:t>
            </a:r>
          </a:p>
        </p:txBody>
      </p:sp>
      <p:sp>
        <p:nvSpPr>
          <p:cNvPr id="55" name="Text Placeholder 2"/>
          <p:cNvSpPr>
            <a:spLocks noGrp="1"/>
          </p:cNvSpPr>
          <p:nvPr>
            <p:ph type="body" sz="quarter" idx="36"/>
          </p:nvPr>
        </p:nvSpPr>
        <p:spPr>
          <a:xfrm>
            <a:off x="263525" y="1587503"/>
            <a:ext cx="3886200" cy="3238499"/>
          </a:xfrm>
          <a:prstGeom prst="rect">
            <a:avLst/>
          </a:prstGeom>
        </p:spPr>
        <p:txBody>
          <a:bodyPr vert="horz"/>
          <a:lstStyle>
            <a:lvl1pPr marL="171450" indent="-171450">
              <a:buClr>
                <a:schemeClr val="accent4"/>
              </a:buClr>
              <a:defRPr sz="1200" spc="0">
                <a:solidFill>
                  <a:schemeClr val="tx1"/>
                </a:solidFill>
              </a:defRPr>
            </a:lvl1pPr>
            <a:lvl2pPr marL="260747" indent="-89297">
              <a:buClr>
                <a:schemeClr val="accent4"/>
              </a:buClr>
              <a:buFont typeface="Arial" panose="020B0604020202020204" pitchFamily="34" charset="0"/>
              <a:buChar char="•"/>
              <a:defRPr sz="1050" spc="0">
                <a:solidFill>
                  <a:schemeClr val="tx1"/>
                </a:solidFill>
              </a:defRPr>
            </a:lvl2pPr>
            <a:lvl3pPr marL="432197" indent="-89297">
              <a:buClr>
                <a:schemeClr val="accent4"/>
              </a:buClr>
              <a:buFont typeface="Arial" panose="020B0604020202020204" pitchFamily="34" charset="0"/>
              <a:buChar char="•"/>
              <a:defRPr sz="900" spc="0">
                <a:solidFill>
                  <a:schemeClr val="tx1"/>
                </a:solidFill>
              </a:defRPr>
            </a:lvl3pPr>
            <a:lvl4pPr marL="603647" indent="-89297">
              <a:buClr>
                <a:schemeClr val="accent4"/>
              </a:buClr>
              <a:buFont typeface="Arial" panose="020B0604020202020204" pitchFamily="34" charset="0"/>
              <a:buChar char="•"/>
              <a:defRPr sz="900" spc="0">
                <a:solidFill>
                  <a:schemeClr val="tx1"/>
                </a:solidFill>
              </a:defRPr>
            </a:lvl4pPr>
            <a:lvl5pPr marL="775097" indent="-89297">
              <a:buClr>
                <a:schemeClr val="accent4"/>
              </a:buClr>
              <a:buFont typeface="Arial" panose="020B0604020202020204" pitchFamily="34" charset="0"/>
              <a:buChar char="•"/>
              <a:defRPr sz="900" spc="0">
                <a:solidFill>
                  <a:schemeClr val="tx1"/>
                </a:solidFill>
              </a:defRPr>
            </a:lvl5pPr>
            <a:lvl6pPr marL="946547" indent="-89297">
              <a:buNone/>
              <a:defRPr sz="1050"/>
            </a:lvl6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grpSp>
        <p:nvGrpSpPr>
          <p:cNvPr id="30" name="Group 29"/>
          <p:cNvGrpSpPr>
            <a:grpSpLocks noChangeAspect="1"/>
          </p:cNvGrpSpPr>
          <p:nvPr/>
        </p:nvGrpSpPr>
        <p:grpSpPr>
          <a:xfrm>
            <a:off x="253366" y="667925"/>
            <a:ext cx="2767732" cy="570596"/>
            <a:chOff x="2445545" y="1601788"/>
            <a:chExt cx="4260850" cy="790575"/>
          </a:xfrm>
        </p:grpSpPr>
        <p:sp>
          <p:nvSpPr>
            <p:cNvPr id="32" name="Freeform 137"/>
            <p:cNvSpPr>
              <a:spLocks/>
            </p:cNvSpPr>
            <p:nvPr/>
          </p:nvSpPr>
          <p:spPr bwMode="auto">
            <a:xfrm>
              <a:off x="2445545" y="1898651"/>
              <a:ext cx="379413" cy="492125"/>
            </a:xfrm>
            <a:custGeom>
              <a:avLst/>
              <a:gdLst>
                <a:gd name="T0" fmla="*/ 0 w 340"/>
                <a:gd name="T1" fmla="*/ 373 h 442"/>
                <a:gd name="T2" fmla="*/ 56 w 340"/>
                <a:gd name="T3" fmla="*/ 306 h 442"/>
                <a:gd name="T4" fmla="*/ 185 w 340"/>
                <a:gd name="T5" fmla="*/ 358 h 442"/>
                <a:gd name="T6" fmla="*/ 247 w 340"/>
                <a:gd name="T7" fmla="*/ 318 h 442"/>
                <a:gd name="T8" fmla="*/ 247 w 340"/>
                <a:gd name="T9" fmla="*/ 316 h 442"/>
                <a:gd name="T10" fmla="*/ 160 w 340"/>
                <a:gd name="T11" fmla="*/ 262 h 442"/>
                <a:gd name="T12" fmla="*/ 18 w 340"/>
                <a:gd name="T13" fmla="*/ 130 h 442"/>
                <a:gd name="T14" fmla="*/ 18 w 340"/>
                <a:gd name="T15" fmla="*/ 129 h 442"/>
                <a:gd name="T16" fmla="*/ 168 w 340"/>
                <a:gd name="T17" fmla="*/ 0 h 442"/>
                <a:gd name="T18" fmla="*/ 328 w 340"/>
                <a:gd name="T19" fmla="*/ 54 h 442"/>
                <a:gd name="T20" fmla="*/ 278 w 340"/>
                <a:gd name="T21" fmla="*/ 125 h 442"/>
                <a:gd name="T22" fmla="*/ 167 w 340"/>
                <a:gd name="T23" fmla="*/ 83 h 442"/>
                <a:gd name="T24" fmla="*/ 111 w 340"/>
                <a:gd name="T25" fmla="*/ 121 h 442"/>
                <a:gd name="T26" fmla="*/ 111 w 340"/>
                <a:gd name="T27" fmla="*/ 122 h 442"/>
                <a:gd name="T28" fmla="*/ 204 w 340"/>
                <a:gd name="T29" fmla="*/ 178 h 442"/>
                <a:gd name="T30" fmla="*/ 340 w 340"/>
                <a:gd name="T31" fmla="*/ 307 h 442"/>
                <a:gd name="T32" fmla="*/ 340 w 340"/>
                <a:gd name="T33" fmla="*/ 308 h 442"/>
                <a:gd name="T34" fmla="*/ 183 w 340"/>
                <a:gd name="T35" fmla="*/ 442 h 442"/>
                <a:gd name="T36" fmla="*/ 0 w 340"/>
                <a:gd name="T37" fmla="*/ 37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40" h="442">
                  <a:moveTo>
                    <a:pt x="0" y="373"/>
                  </a:moveTo>
                  <a:cubicBezTo>
                    <a:pt x="56" y="306"/>
                    <a:pt x="56" y="306"/>
                    <a:pt x="56" y="306"/>
                  </a:cubicBezTo>
                  <a:cubicBezTo>
                    <a:pt x="95" y="338"/>
                    <a:pt x="135" y="358"/>
                    <a:pt x="185" y="358"/>
                  </a:cubicBezTo>
                  <a:cubicBezTo>
                    <a:pt x="223" y="358"/>
                    <a:pt x="247" y="343"/>
                    <a:pt x="247" y="318"/>
                  </a:cubicBezTo>
                  <a:cubicBezTo>
                    <a:pt x="247" y="316"/>
                    <a:pt x="247" y="316"/>
                    <a:pt x="247" y="316"/>
                  </a:cubicBezTo>
                  <a:cubicBezTo>
                    <a:pt x="247" y="292"/>
                    <a:pt x="232" y="280"/>
                    <a:pt x="160" y="262"/>
                  </a:cubicBezTo>
                  <a:cubicBezTo>
                    <a:pt x="73" y="240"/>
                    <a:pt x="18" y="216"/>
                    <a:pt x="18" y="130"/>
                  </a:cubicBezTo>
                  <a:cubicBezTo>
                    <a:pt x="18" y="129"/>
                    <a:pt x="18" y="129"/>
                    <a:pt x="18" y="129"/>
                  </a:cubicBezTo>
                  <a:cubicBezTo>
                    <a:pt x="18" y="51"/>
                    <a:pt x="80" y="0"/>
                    <a:pt x="168" y="0"/>
                  </a:cubicBezTo>
                  <a:cubicBezTo>
                    <a:pt x="231" y="0"/>
                    <a:pt x="284" y="19"/>
                    <a:pt x="328" y="54"/>
                  </a:cubicBezTo>
                  <a:cubicBezTo>
                    <a:pt x="278" y="125"/>
                    <a:pt x="278" y="125"/>
                    <a:pt x="278" y="125"/>
                  </a:cubicBezTo>
                  <a:cubicBezTo>
                    <a:pt x="240" y="99"/>
                    <a:pt x="203" y="83"/>
                    <a:pt x="167" y="83"/>
                  </a:cubicBezTo>
                  <a:cubicBezTo>
                    <a:pt x="131" y="83"/>
                    <a:pt x="111" y="100"/>
                    <a:pt x="111" y="121"/>
                  </a:cubicBezTo>
                  <a:cubicBezTo>
                    <a:pt x="111" y="122"/>
                    <a:pt x="111" y="122"/>
                    <a:pt x="111" y="122"/>
                  </a:cubicBezTo>
                  <a:cubicBezTo>
                    <a:pt x="111" y="150"/>
                    <a:pt x="130" y="159"/>
                    <a:pt x="204" y="178"/>
                  </a:cubicBezTo>
                  <a:cubicBezTo>
                    <a:pt x="291" y="201"/>
                    <a:pt x="340" y="232"/>
                    <a:pt x="340" y="307"/>
                  </a:cubicBezTo>
                  <a:cubicBezTo>
                    <a:pt x="340" y="308"/>
                    <a:pt x="340" y="308"/>
                    <a:pt x="340" y="308"/>
                  </a:cubicBezTo>
                  <a:cubicBezTo>
                    <a:pt x="340" y="394"/>
                    <a:pt x="275" y="442"/>
                    <a:pt x="183" y="442"/>
                  </a:cubicBezTo>
                  <a:cubicBezTo>
                    <a:pt x="118" y="442"/>
                    <a:pt x="52" y="419"/>
                    <a:pt x="0" y="373"/>
                  </a:cubicBezTo>
                  <a:close/>
                </a:path>
              </a:pathLst>
            </a:custGeom>
            <a:solidFill>
              <a:srgbClr val="7A5A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3" name="Freeform 138"/>
            <p:cNvSpPr>
              <a:spLocks/>
            </p:cNvSpPr>
            <p:nvPr/>
          </p:nvSpPr>
          <p:spPr bwMode="auto">
            <a:xfrm>
              <a:off x="2812258" y="1905001"/>
              <a:ext cx="473075" cy="477838"/>
            </a:xfrm>
            <a:custGeom>
              <a:avLst/>
              <a:gdLst>
                <a:gd name="T0" fmla="*/ 116 w 298"/>
                <a:gd name="T1" fmla="*/ 183 h 301"/>
                <a:gd name="T2" fmla="*/ 0 w 298"/>
                <a:gd name="T3" fmla="*/ 0 h 301"/>
                <a:gd name="T4" fmla="*/ 78 w 298"/>
                <a:gd name="T5" fmla="*/ 0 h 301"/>
                <a:gd name="T6" fmla="*/ 150 w 298"/>
                <a:gd name="T7" fmla="*/ 121 h 301"/>
                <a:gd name="T8" fmla="*/ 223 w 298"/>
                <a:gd name="T9" fmla="*/ 0 h 301"/>
                <a:gd name="T10" fmla="*/ 298 w 298"/>
                <a:gd name="T11" fmla="*/ 0 h 301"/>
                <a:gd name="T12" fmla="*/ 182 w 298"/>
                <a:gd name="T13" fmla="*/ 181 h 301"/>
                <a:gd name="T14" fmla="*/ 182 w 298"/>
                <a:gd name="T15" fmla="*/ 301 h 301"/>
                <a:gd name="T16" fmla="*/ 116 w 298"/>
                <a:gd name="T17" fmla="*/ 301 h 301"/>
                <a:gd name="T18" fmla="*/ 116 w 298"/>
                <a:gd name="T19" fmla="*/ 183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8" h="301">
                  <a:moveTo>
                    <a:pt x="116" y="183"/>
                  </a:moveTo>
                  <a:lnTo>
                    <a:pt x="0" y="0"/>
                  </a:lnTo>
                  <a:lnTo>
                    <a:pt x="78" y="0"/>
                  </a:lnTo>
                  <a:lnTo>
                    <a:pt x="150" y="121"/>
                  </a:lnTo>
                  <a:lnTo>
                    <a:pt x="223" y="0"/>
                  </a:lnTo>
                  <a:lnTo>
                    <a:pt x="298" y="0"/>
                  </a:lnTo>
                  <a:lnTo>
                    <a:pt x="182" y="181"/>
                  </a:lnTo>
                  <a:lnTo>
                    <a:pt x="182" y="301"/>
                  </a:lnTo>
                  <a:lnTo>
                    <a:pt x="116" y="301"/>
                  </a:lnTo>
                  <a:lnTo>
                    <a:pt x="116" y="183"/>
                  </a:lnTo>
                  <a:close/>
                </a:path>
              </a:pathLst>
            </a:custGeom>
            <a:solidFill>
              <a:srgbClr val="7A5A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4" name="Freeform 139"/>
            <p:cNvSpPr>
              <a:spLocks/>
            </p:cNvSpPr>
            <p:nvPr/>
          </p:nvSpPr>
          <p:spPr bwMode="auto">
            <a:xfrm>
              <a:off x="3317083" y="1905001"/>
              <a:ext cx="425450" cy="477838"/>
            </a:xfrm>
            <a:custGeom>
              <a:avLst/>
              <a:gdLst>
                <a:gd name="T0" fmla="*/ 0 w 268"/>
                <a:gd name="T1" fmla="*/ 0 h 301"/>
                <a:gd name="T2" fmla="*/ 61 w 268"/>
                <a:gd name="T3" fmla="*/ 0 h 301"/>
                <a:gd name="T4" fmla="*/ 202 w 268"/>
                <a:gd name="T5" fmla="*/ 186 h 301"/>
                <a:gd name="T6" fmla="*/ 202 w 268"/>
                <a:gd name="T7" fmla="*/ 0 h 301"/>
                <a:gd name="T8" fmla="*/ 268 w 268"/>
                <a:gd name="T9" fmla="*/ 0 h 301"/>
                <a:gd name="T10" fmla="*/ 268 w 268"/>
                <a:gd name="T11" fmla="*/ 301 h 301"/>
                <a:gd name="T12" fmla="*/ 212 w 268"/>
                <a:gd name="T13" fmla="*/ 301 h 301"/>
                <a:gd name="T14" fmla="*/ 66 w 268"/>
                <a:gd name="T15" fmla="*/ 110 h 301"/>
                <a:gd name="T16" fmla="*/ 66 w 268"/>
                <a:gd name="T17" fmla="*/ 301 h 301"/>
                <a:gd name="T18" fmla="*/ 0 w 268"/>
                <a:gd name="T19" fmla="*/ 301 h 301"/>
                <a:gd name="T20" fmla="*/ 0 w 268"/>
                <a:gd name="T21" fmla="*/ 0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68" h="301">
                  <a:moveTo>
                    <a:pt x="0" y="0"/>
                  </a:moveTo>
                  <a:lnTo>
                    <a:pt x="61" y="0"/>
                  </a:lnTo>
                  <a:lnTo>
                    <a:pt x="202" y="186"/>
                  </a:lnTo>
                  <a:lnTo>
                    <a:pt x="202" y="0"/>
                  </a:lnTo>
                  <a:lnTo>
                    <a:pt x="268" y="0"/>
                  </a:lnTo>
                  <a:lnTo>
                    <a:pt x="268" y="301"/>
                  </a:lnTo>
                  <a:lnTo>
                    <a:pt x="212" y="301"/>
                  </a:lnTo>
                  <a:lnTo>
                    <a:pt x="66" y="110"/>
                  </a:lnTo>
                  <a:lnTo>
                    <a:pt x="66" y="301"/>
                  </a:lnTo>
                  <a:lnTo>
                    <a:pt x="0" y="3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A5A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5" name="Freeform 140"/>
            <p:cNvSpPr>
              <a:spLocks/>
            </p:cNvSpPr>
            <p:nvPr/>
          </p:nvSpPr>
          <p:spPr bwMode="auto">
            <a:xfrm>
              <a:off x="3788570" y="1905001"/>
              <a:ext cx="396875" cy="477838"/>
            </a:xfrm>
            <a:custGeom>
              <a:avLst/>
              <a:gdLst>
                <a:gd name="T0" fmla="*/ 91 w 250"/>
                <a:gd name="T1" fmla="*/ 62 h 301"/>
                <a:gd name="T2" fmla="*/ 0 w 250"/>
                <a:gd name="T3" fmla="*/ 62 h 301"/>
                <a:gd name="T4" fmla="*/ 0 w 250"/>
                <a:gd name="T5" fmla="*/ 0 h 301"/>
                <a:gd name="T6" fmla="*/ 250 w 250"/>
                <a:gd name="T7" fmla="*/ 0 h 301"/>
                <a:gd name="T8" fmla="*/ 250 w 250"/>
                <a:gd name="T9" fmla="*/ 62 h 301"/>
                <a:gd name="T10" fmla="*/ 158 w 250"/>
                <a:gd name="T11" fmla="*/ 62 h 301"/>
                <a:gd name="T12" fmla="*/ 158 w 250"/>
                <a:gd name="T13" fmla="*/ 301 h 301"/>
                <a:gd name="T14" fmla="*/ 91 w 250"/>
                <a:gd name="T15" fmla="*/ 301 h 301"/>
                <a:gd name="T16" fmla="*/ 91 w 250"/>
                <a:gd name="T17" fmla="*/ 62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0" h="301">
                  <a:moveTo>
                    <a:pt x="91" y="62"/>
                  </a:moveTo>
                  <a:lnTo>
                    <a:pt x="0" y="62"/>
                  </a:lnTo>
                  <a:lnTo>
                    <a:pt x="0" y="0"/>
                  </a:lnTo>
                  <a:lnTo>
                    <a:pt x="250" y="0"/>
                  </a:lnTo>
                  <a:lnTo>
                    <a:pt x="250" y="62"/>
                  </a:lnTo>
                  <a:lnTo>
                    <a:pt x="158" y="62"/>
                  </a:lnTo>
                  <a:lnTo>
                    <a:pt x="158" y="301"/>
                  </a:lnTo>
                  <a:lnTo>
                    <a:pt x="91" y="301"/>
                  </a:lnTo>
                  <a:lnTo>
                    <a:pt x="91" y="62"/>
                  </a:lnTo>
                  <a:close/>
                </a:path>
              </a:pathLst>
            </a:custGeom>
            <a:solidFill>
              <a:srgbClr val="7A5A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6" name="Freeform 141"/>
            <p:cNvSpPr>
              <a:spLocks/>
            </p:cNvSpPr>
            <p:nvPr/>
          </p:nvSpPr>
          <p:spPr bwMode="auto">
            <a:xfrm>
              <a:off x="4231483" y="1905001"/>
              <a:ext cx="404813" cy="477838"/>
            </a:xfrm>
            <a:custGeom>
              <a:avLst/>
              <a:gdLst>
                <a:gd name="T0" fmla="*/ 0 w 255"/>
                <a:gd name="T1" fmla="*/ 0 h 301"/>
                <a:gd name="T2" fmla="*/ 66 w 255"/>
                <a:gd name="T3" fmla="*/ 0 h 301"/>
                <a:gd name="T4" fmla="*/ 66 w 255"/>
                <a:gd name="T5" fmla="*/ 120 h 301"/>
                <a:gd name="T6" fmla="*/ 188 w 255"/>
                <a:gd name="T7" fmla="*/ 120 h 301"/>
                <a:gd name="T8" fmla="*/ 188 w 255"/>
                <a:gd name="T9" fmla="*/ 0 h 301"/>
                <a:gd name="T10" fmla="*/ 255 w 255"/>
                <a:gd name="T11" fmla="*/ 0 h 301"/>
                <a:gd name="T12" fmla="*/ 255 w 255"/>
                <a:gd name="T13" fmla="*/ 301 h 301"/>
                <a:gd name="T14" fmla="*/ 188 w 255"/>
                <a:gd name="T15" fmla="*/ 301 h 301"/>
                <a:gd name="T16" fmla="*/ 188 w 255"/>
                <a:gd name="T17" fmla="*/ 181 h 301"/>
                <a:gd name="T18" fmla="*/ 66 w 255"/>
                <a:gd name="T19" fmla="*/ 181 h 301"/>
                <a:gd name="T20" fmla="*/ 66 w 255"/>
                <a:gd name="T21" fmla="*/ 301 h 301"/>
                <a:gd name="T22" fmla="*/ 0 w 255"/>
                <a:gd name="T23" fmla="*/ 301 h 301"/>
                <a:gd name="T24" fmla="*/ 0 w 255"/>
                <a:gd name="T25" fmla="*/ 0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5" h="301">
                  <a:moveTo>
                    <a:pt x="0" y="0"/>
                  </a:moveTo>
                  <a:lnTo>
                    <a:pt x="66" y="0"/>
                  </a:lnTo>
                  <a:lnTo>
                    <a:pt x="66" y="120"/>
                  </a:lnTo>
                  <a:lnTo>
                    <a:pt x="188" y="120"/>
                  </a:lnTo>
                  <a:lnTo>
                    <a:pt x="188" y="0"/>
                  </a:lnTo>
                  <a:lnTo>
                    <a:pt x="255" y="0"/>
                  </a:lnTo>
                  <a:lnTo>
                    <a:pt x="255" y="301"/>
                  </a:lnTo>
                  <a:lnTo>
                    <a:pt x="188" y="301"/>
                  </a:lnTo>
                  <a:lnTo>
                    <a:pt x="188" y="181"/>
                  </a:lnTo>
                  <a:lnTo>
                    <a:pt x="66" y="181"/>
                  </a:lnTo>
                  <a:lnTo>
                    <a:pt x="66" y="301"/>
                  </a:lnTo>
                  <a:lnTo>
                    <a:pt x="0" y="3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A5A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7" name="Freeform 142"/>
            <p:cNvSpPr>
              <a:spLocks/>
            </p:cNvSpPr>
            <p:nvPr/>
          </p:nvSpPr>
          <p:spPr bwMode="auto">
            <a:xfrm>
              <a:off x="4715670" y="1905001"/>
              <a:ext cx="365125" cy="477838"/>
            </a:xfrm>
            <a:custGeom>
              <a:avLst/>
              <a:gdLst>
                <a:gd name="T0" fmla="*/ 0 w 230"/>
                <a:gd name="T1" fmla="*/ 0 h 301"/>
                <a:gd name="T2" fmla="*/ 227 w 230"/>
                <a:gd name="T3" fmla="*/ 0 h 301"/>
                <a:gd name="T4" fmla="*/ 227 w 230"/>
                <a:gd name="T5" fmla="*/ 59 h 301"/>
                <a:gd name="T6" fmla="*/ 66 w 230"/>
                <a:gd name="T7" fmla="*/ 59 h 301"/>
                <a:gd name="T8" fmla="*/ 66 w 230"/>
                <a:gd name="T9" fmla="*/ 120 h 301"/>
                <a:gd name="T10" fmla="*/ 209 w 230"/>
                <a:gd name="T11" fmla="*/ 120 h 301"/>
                <a:gd name="T12" fmla="*/ 209 w 230"/>
                <a:gd name="T13" fmla="*/ 179 h 301"/>
                <a:gd name="T14" fmla="*/ 66 w 230"/>
                <a:gd name="T15" fmla="*/ 179 h 301"/>
                <a:gd name="T16" fmla="*/ 66 w 230"/>
                <a:gd name="T17" fmla="*/ 243 h 301"/>
                <a:gd name="T18" fmla="*/ 230 w 230"/>
                <a:gd name="T19" fmla="*/ 243 h 301"/>
                <a:gd name="T20" fmla="*/ 230 w 230"/>
                <a:gd name="T21" fmla="*/ 301 h 301"/>
                <a:gd name="T22" fmla="*/ 0 w 230"/>
                <a:gd name="T23" fmla="*/ 301 h 301"/>
                <a:gd name="T24" fmla="*/ 0 w 230"/>
                <a:gd name="T25" fmla="*/ 0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0" h="301">
                  <a:moveTo>
                    <a:pt x="0" y="0"/>
                  </a:moveTo>
                  <a:lnTo>
                    <a:pt x="227" y="0"/>
                  </a:lnTo>
                  <a:lnTo>
                    <a:pt x="227" y="59"/>
                  </a:lnTo>
                  <a:lnTo>
                    <a:pt x="66" y="59"/>
                  </a:lnTo>
                  <a:lnTo>
                    <a:pt x="66" y="120"/>
                  </a:lnTo>
                  <a:lnTo>
                    <a:pt x="209" y="120"/>
                  </a:lnTo>
                  <a:lnTo>
                    <a:pt x="209" y="179"/>
                  </a:lnTo>
                  <a:lnTo>
                    <a:pt x="66" y="179"/>
                  </a:lnTo>
                  <a:lnTo>
                    <a:pt x="66" y="243"/>
                  </a:lnTo>
                  <a:lnTo>
                    <a:pt x="230" y="243"/>
                  </a:lnTo>
                  <a:lnTo>
                    <a:pt x="230" y="301"/>
                  </a:lnTo>
                  <a:lnTo>
                    <a:pt x="0" y="3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A5A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8" name="Freeform 143"/>
            <p:cNvSpPr>
              <a:spLocks/>
            </p:cNvSpPr>
            <p:nvPr/>
          </p:nvSpPr>
          <p:spPr bwMode="auto">
            <a:xfrm>
              <a:off x="5106195" y="1905001"/>
              <a:ext cx="395288" cy="477838"/>
            </a:xfrm>
            <a:custGeom>
              <a:avLst/>
              <a:gdLst>
                <a:gd name="T0" fmla="*/ 92 w 249"/>
                <a:gd name="T1" fmla="*/ 62 h 301"/>
                <a:gd name="T2" fmla="*/ 0 w 249"/>
                <a:gd name="T3" fmla="*/ 62 h 301"/>
                <a:gd name="T4" fmla="*/ 0 w 249"/>
                <a:gd name="T5" fmla="*/ 0 h 301"/>
                <a:gd name="T6" fmla="*/ 249 w 249"/>
                <a:gd name="T7" fmla="*/ 0 h 301"/>
                <a:gd name="T8" fmla="*/ 249 w 249"/>
                <a:gd name="T9" fmla="*/ 62 h 301"/>
                <a:gd name="T10" fmla="*/ 157 w 249"/>
                <a:gd name="T11" fmla="*/ 62 h 301"/>
                <a:gd name="T12" fmla="*/ 157 w 249"/>
                <a:gd name="T13" fmla="*/ 301 h 301"/>
                <a:gd name="T14" fmla="*/ 92 w 249"/>
                <a:gd name="T15" fmla="*/ 301 h 301"/>
                <a:gd name="T16" fmla="*/ 92 w 249"/>
                <a:gd name="T17" fmla="*/ 62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9" h="301">
                  <a:moveTo>
                    <a:pt x="92" y="62"/>
                  </a:moveTo>
                  <a:lnTo>
                    <a:pt x="0" y="62"/>
                  </a:lnTo>
                  <a:lnTo>
                    <a:pt x="0" y="0"/>
                  </a:lnTo>
                  <a:lnTo>
                    <a:pt x="249" y="0"/>
                  </a:lnTo>
                  <a:lnTo>
                    <a:pt x="249" y="62"/>
                  </a:lnTo>
                  <a:lnTo>
                    <a:pt x="157" y="62"/>
                  </a:lnTo>
                  <a:lnTo>
                    <a:pt x="157" y="301"/>
                  </a:lnTo>
                  <a:lnTo>
                    <a:pt x="92" y="301"/>
                  </a:lnTo>
                  <a:lnTo>
                    <a:pt x="92" y="62"/>
                  </a:lnTo>
                  <a:close/>
                </a:path>
              </a:pathLst>
            </a:custGeom>
            <a:solidFill>
              <a:srgbClr val="7A5A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9" name="Rectangle 144"/>
            <p:cNvSpPr>
              <a:spLocks noChangeArrowheads="1"/>
            </p:cNvSpPr>
            <p:nvPr/>
          </p:nvSpPr>
          <p:spPr bwMode="auto">
            <a:xfrm>
              <a:off x="5553870" y="1905001"/>
              <a:ext cx="103188" cy="477838"/>
            </a:xfrm>
            <a:prstGeom prst="rect">
              <a:avLst/>
            </a:prstGeom>
            <a:solidFill>
              <a:srgbClr val="7A5A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0" name="Freeform 145"/>
            <p:cNvSpPr>
              <a:spLocks/>
            </p:cNvSpPr>
            <p:nvPr/>
          </p:nvSpPr>
          <p:spPr bwMode="auto">
            <a:xfrm>
              <a:off x="5722145" y="1897063"/>
              <a:ext cx="442913" cy="495300"/>
            </a:xfrm>
            <a:custGeom>
              <a:avLst/>
              <a:gdLst>
                <a:gd name="T0" fmla="*/ 0 w 397"/>
                <a:gd name="T1" fmla="*/ 224 h 445"/>
                <a:gd name="T2" fmla="*/ 0 w 397"/>
                <a:gd name="T3" fmla="*/ 223 h 445"/>
                <a:gd name="T4" fmla="*/ 224 w 397"/>
                <a:gd name="T5" fmla="*/ 0 h 445"/>
                <a:gd name="T6" fmla="*/ 393 w 397"/>
                <a:gd name="T7" fmla="*/ 67 h 445"/>
                <a:gd name="T8" fmla="*/ 333 w 397"/>
                <a:gd name="T9" fmla="*/ 136 h 445"/>
                <a:gd name="T10" fmla="*/ 223 w 397"/>
                <a:gd name="T11" fmla="*/ 88 h 445"/>
                <a:gd name="T12" fmla="*/ 99 w 397"/>
                <a:gd name="T13" fmla="*/ 221 h 445"/>
                <a:gd name="T14" fmla="*/ 99 w 397"/>
                <a:gd name="T15" fmla="*/ 223 h 445"/>
                <a:gd name="T16" fmla="*/ 223 w 397"/>
                <a:gd name="T17" fmla="*/ 358 h 445"/>
                <a:gd name="T18" fmla="*/ 336 w 397"/>
                <a:gd name="T19" fmla="*/ 307 h 445"/>
                <a:gd name="T20" fmla="*/ 397 w 397"/>
                <a:gd name="T21" fmla="*/ 368 h 445"/>
                <a:gd name="T22" fmla="*/ 220 w 397"/>
                <a:gd name="T23" fmla="*/ 445 h 445"/>
                <a:gd name="T24" fmla="*/ 0 w 397"/>
                <a:gd name="T25" fmla="*/ 224 h 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97" h="445">
                  <a:moveTo>
                    <a:pt x="0" y="224"/>
                  </a:moveTo>
                  <a:cubicBezTo>
                    <a:pt x="0" y="223"/>
                    <a:pt x="0" y="223"/>
                    <a:pt x="0" y="223"/>
                  </a:cubicBezTo>
                  <a:cubicBezTo>
                    <a:pt x="0" y="100"/>
                    <a:pt x="92" y="0"/>
                    <a:pt x="224" y="0"/>
                  </a:cubicBezTo>
                  <a:cubicBezTo>
                    <a:pt x="305" y="0"/>
                    <a:pt x="354" y="27"/>
                    <a:pt x="393" y="67"/>
                  </a:cubicBezTo>
                  <a:cubicBezTo>
                    <a:pt x="333" y="136"/>
                    <a:pt x="333" y="136"/>
                    <a:pt x="333" y="136"/>
                  </a:cubicBezTo>
                  <a:cubicBezTo>
                    <a:pt x="300" y="106"/>
                    <a:pt x="266" y="88"/>
                    <a:pt x="223" y="88"/>
                  </a:cubicBezTo>
                  <a:cubicBezTo>
                    <a:pt x="151" y="88"/>
                    <a:pt x="99" y="148"/>
                    <a:pt x="99" y="221"/>
                  </a:cubicBezTo>
                  <a:cubicBezTo>
                    <a:pt x="99" y="223"/>
                    <a:pt x="99" y="223"/>
                    <a:pt x="99" y="223"/>
                  </a:cubicBezTo>
                  <a:cubicBezTo>
                    <a:pt x="99" y="296"/>
                    <a:pt x="150" y="358"/>
                    <a:pt x="223" y="358"/>
                  </a:cubicBezTo>
                  <a:cubicBezTo>
                    <a:pt x="273" y="358"/>
                    <a:pt x="303" y="338"/>
                    <a:pt x="336" y="307"/>
                  </a:cubicBezTo>
                  <a:cubicBezTo>
                    <a:pt x="397" y="368"/>
                    <a:pt x="397" y="368"/>
                    <a:pt x="397" y="368"/>
                  </a:cubicBezTo>
                  <a:cubicBezTo>
                    <a:pt x="352" y="415"/>
                    <a:pt x="303" y="445"/>
                    <a:pt x="220" y="445"/>
                  </a:cubicBezTo>
                  <a:cubicBezTo>
                    <a:pt x="94" y="445"/>
                    <a:pt x="0" y="347"/>
                    <a:pt x="0" y="224"/>
                  </a:cubicBezTo>
                  <a:close/>
                </a:path>
              </a:pathLst>
            </a:custGeom>
            <a:solidFill>
              <a:srgbClr val="7A5A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2" name="Freeform 146"/>
            <p:cNvSpPr>
              <a:spLocks/>
            </p:cNvSpPr>
            <p:nvPr/>
          </p:nvSpPr>
          <p:spPr bwMode="auto">
            <a:xfrm>
              <a:off x="6180933" y="1898651"/>
              <a:ext cx="377825" cy="492125"/>
            </a:xfrm>
            <a:custGeom>
              <a:avLst/>
              <a:gdLst>
                <a:gd name="T0" fmla="*/ 0 w 340"/>
                <a:gd name="T1" fmla="*/ 373 h 442"/>
                <a:gd name="T2" fmla="*/ 56 w 340"/>
                <a:gd name="T3" fmla="*/ 306 h 442"/>
                <a:gd name="T4" fmla="*/ 184 w 340"/>
                <a:gd name="T5" fmla="*/ 358 h 442"/>
                <a:gd name="T6" fmla="*/ 246 w 340"/>
                <a:gd name="T7" fmla="*/ 318 h 442"/>
                <a:gd name="T8" fmla="*/ 246 w 340"/>
                <a:gd name="T9" fmla="*/ 316 h 442"/>
                <a:gd name="T10" fmla="*/ 159 w 340"/>
                <a:gd name="T11" fmla="*/ 262 h 442"/>
                <a:gd name="T12" fmla="*/ 17 w 340"/>
                <a:gd name="T13" fmla="*/ 130 h 442"/>
                <a:gd name="T14" fmla="*/ 17 w 340"/>
                <a:gd name="T15" fmla="*/ 129 h 442"/>
                <a:gd name="T16" fmla="*/ 167 w 340"/>
                <a:gd name="T17" fmla="*/ 0 h 442"/>
                <a:gd name="T18" fmla="*/ 327 w 340"/>
                <a:gd name="T19" fmla="*/ 54 h 442"/>
                <a:gd name="T20" fmla="*/ 278 w 340"/>
                <a:gd name="T21" fmla="*/ 125 h 442"/>
                <a:gd name="T22" fmla="*/ 166 w 340"/>
                <a:gd name="T23" fmla="*/ 83 h 442"/>
                <a:gd name="T24" fmla="*/ 111 w 340"/>
                <a:gd name="T25" fmla="*/ 121 h 442"/>
                <a:gd name="T26" fmla="*/ 111 w 340"/>
                <a:gd name="T27" fmla="*/ 122 h 442"/>
                <a:gd name="T28" fmla="*/ 204 w 340"/>
                <a:gd name="T29" fmla="*/ 178 h 442"/>
                <a:gd name="T30" fmla="*/ 340 w 340"/>
                <a:gd name="T31" fmla="*/ 307 h 442"/>
                <a:gd name="T32" fmla="*/ 340 w 340"/>
                <a:gd name="T33" fmla="*/ 308 h 442"/>
                <a:gd name="T34" fmla="*/ 182 w 340"/>
                <a:gd name="T35" fmla="*/ 442 h 442"/>
                <a:gd name="T36" fmla="*/ 0 w 340"/>
                <a:gd name="T37" fmla="*/ 37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40" h="442">
                  <a:moveTo>
                    <a:pt x="0" y="373"/>
                  </a:moveTo>
                  <a:cubicBezTo>
                    <a:pt x="56" y="306"/>
                    <a:pt x="56" y="306"/>
                    <a:pt x="56" y="306"/>
                  </a:cubicBezTo>
                  <a:cubicBezTo>
                    <a:pt x="94" y="338"/>
                    <a:pt x="135" y="358"/>
                    <a:pt x="184" y="358"/>
                  </a:cubicBezTo>
                  <a:cubicBezTo>
                    <a:pt x="223" y="358"/>
                    <a:pt x="246" y="343"/>
                    <a:pt x="246" y="318"/>
                  </a:cubicBezTo>
                  <a:cubicBezTo>
                    <a:pt x="246" y="316"/>
                    <a:pt x="246" y="316"/>
                    <a:pt x="246" y="316"/>
                  </a:cubicBezTo>
                  <a:cubicBezTo>
                    <a:pt x="246" y="292"/>
                    <a:pt x="231" y="280"/>
                    <a:pt x="159" y="262"/>
                  </a:cubicBezTo>
                  <a:cubicBezTo>
                    <a:pt x="73" y="240"/>
                    <a:pt x="17" y="216"/>
                    <a:pt x="17" y="130"/>
                  </a:cubicBezTo>
                  <a:cubicBezTo>
                    <a:pt x="17" y="129"/>
                    <a:pt x="17" y="129"/>
                    <a:pt x="17" y="129"/>
                  </a:cubicBezTo>
                  <a:cubicBezTo>
                    <a:pt x="17" y="51"/>
                    <a:pt x="80" y="0"/>
                    <a:pt x="167" y="0"/>
                  </a:cubicBezTo>
                  <a:cubicBezTo>
                    <a:pt x="230" y="0"/>
                    <a:pt x="283" y="19"/>
                    <a:pt x="327" y="54"/>
                  </a:cubicBezTo>
                  <a:cubicBezTo>
                    <a:pt x="278" y="125"/>
                    <a:pt x="278" y="125"/>
                    <a:pt x="278" y="125"/>
                  </a:cubicBezTo>
                  <a:cubicBezTo>
                    <a:pt x="240" y="99"/>
                    <a:pt x="202" y="83"/>
                    <a:pt x="166" y="83"/>
                  </a:cubicBezTo>
                  <a:cubicBezTo>
                    <a:pt x="130" y="83"/>
                    <a:pt x="111" y="100"/>
                    <a:pt x="111" y="121"/>
                  </a:cubicBezTo>
                  <a:cubicBezTo>
                    <a:pt x="111" y="122"/>
                    <a:pt x="111" y="122"/>
                    <a:pt x="111" y="122"/>
                  </a:cubicBezTo>
                  <a:cubicBezTo>
                    <a:pt x="111" y="150"/>
                    <a:pt x="129" y="159"/>
                    <a:pt x="204" y="178"/>
                  </a:cubicBezTo>
                  <a:cubicBezTo>
                    <a:pt x="291" y="201"/>
                    <a:pt x="340" y="232"/>
                    <a:pt x="340" y="307"/>
                  </a:cubicBezTo>
                  <a:cubicBezTo>
                    <a:pt x="340" y="308"/>
                    <a:pt x="340" y="308"/>
                    <a:pt x="340" y="308"/>
                  </a:cubicBezTo>
                  <a:cubicBezTo>
                    <a:pt x="340" y="394"/>
                    <a:pt x="275" y="442"/>
                    <a:pt x="182" y="442"/>
                  </a:cubicBezTo>
                  <a:cubicBezTo>
                    <a:pt x="117" y="442"/>
                    <a:pt x="51" y="419"/>
                    <a:pt x="0" y="373"/>
                  </a:cubicBezTo>
                  <a:close/>
                </a:path>
              </a:pathLst>
            </a:custGeom>
            <a:solidFill>
              <a:srgbClr val="7A5A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4" name="Freeform 147"/>
            <p:cNvSpPr>
              <a:spLocks/>
            </p:cNvSpPr>
            <p:nvPr/>
          </p:nvSpPr>
          <p:spPr bwMode="auto">
            <a:xfrm>
              <a:off x="2475708" y="1616076"/>
              <a:ext cx="157163" cy="230188"/>
            </a:xfrm>
            <a:custGeom>
              <a:avLst/>
              <a:gdLst>
                <a:gd name="T0" fmla="*/ 104 w 140"/>
                <a:gd name="T1" fmla="*/ 206 h 206"/>
                <a:gd name="T2" fmla="*/ 58 w 140"/>
                <a:gd name="T3" fmla="*/ 110 h 206"/>
                <a:gd name="T4" fmla="*/ 31 w 140"/>
                <a:gd name="T5" fmla="*/ 49 h 206"/>
                <a:gd name="T6" fmla="*/ 31 w 140"/>
                <a:gd name="T7" fmla="*/ 50 h 206"/>
                <a:gd name="T8" fmla="*/ 33 w 140"/>
                <a:gd name="T9" fmla="*/ 107 h 206"/>
                <a:gd name="T10" fmla="*/ 34 w 140"/>
                <a:gd name="T11" fmla="*/ 206 h 206"/>
                <a:gd name="T12" fmla="*/ 0 w 140"/>
                <a:gd name="T13" fmla="*/ 206 h 206"/>
                <a:gd name="T14" fmla="*/ 0 w 140"/>
                <a:gd name="T15" fmla="*/ 0 h 206"/>
                <a:gd name="T16" fmla="*/ 39 w 140"/>
                <a:gd name="T17" fmla="*/ 0 h 206"/>
                <a:gd name="T18" fmla="*/ 89 w 140"/>
                <a:gd name="T19" fmla="*/ 101 h 206"/>
                <a:gd name="T20" fmla="*/ 110 w 140"/>
                <a:gd name="T21" fmla="*/ 154 h 206"/>
                <a:gd name="T22" fmla="*/ 111 w 140"/>
                <a:gd name="T23" fmla="*/ 153 h 206"/>
                <a:gd name="T24" fmla="*/ 108 w 140"/>
                <a:gd name="T25" fmla="*/ 94 h 206"/>
                <a:gd name="T26" fmla="*/ 107 w 140"/>
                <a:gd name="T27" fmla="*/ 0 h 206"/>
                <a:gd name="T28" fmla="*/ 140 w 140"/>
                <a:gd name="T29" fmla="*/ 0 h 206"/>
                <a:gd name="T30" fmla="*/ 140 w 140"/>
                <a:gd name="T31" fmla="*/ 206 h 206"/>
                <a:gd name="T32" fmla="*/ 104 w 140"/>
                <a:gd name="T33" fmla="*/ 206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40" h="206">
                  <a:moveTo>
                    <a:pt x="104" y="206"/>
                  </a:moveTo>
                  <a:cubicBezTo>
                    <a:pt x="58" y="110"/>
                    <a:pt x="58" y="110"/>
                    <a:pt x="58" y="110"/>
                  </a:cubicBezTo>
                  <a:cubicBezTo>
                    <a:pt x="47" y="87"/>
                    <a:pt x="35" y="61"/>
                    <a:pt x="31" y="49"/>
                  </a:cubicBezTo>
                  <a:cubicBezTo>
                    <a:pt x="31" y="50"/>
                    <a:pt x="31" y="50"/>
                    <a:pt x="31" y="50"/>
                  </a:cubicBezTo>
                  <a:cubicBezTo>
                    <a:pt x="32" y="67"/>
                    <a:pt x="32" y="89"/>
                    <a:pt x="33" y="107"/>
                  </a:cubicBezTo>
                  <a:cubicBezTo>
                    <a:pt x="34" y="206"/>
                    <a:pt x="34" y="206"/>
                    <a:pt x="34" y="206"/>
                  </a:cubicBezTo>
                  <a:cubicBezTo>
                    <a:pt x="0" y="206"/>
                    <a:pt x="0" y="206"/>
                    <a:pt x="0" y="20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89" y="101"/>
                    <a:pt x="89" y="101"/>
                    <a:pt x="89" y="101"/>
                  </a:cubicBezTo>
                  <a:cubicBezTo>
                    <a:pt x="98" y="120"/>
                    <a:pt x="107" y="144"/>
                    <a:pt x="110" y="154"/>
                  </a:cubicBezTo>
                  <a:cubicBezTo>
                    <a:pt x="111" y="153"/>
                    <a:pt x="111" y="153"/>
                    <a:pt x="111" y="153"/>
                  </a:cubicBezTo>
                  <a:cubicBezTo>
                    <a:pt x="110" y="143"/>
                    <a:pt x="108" y="113"/>
                    <a:pt x="108" y="94"/>
                  </a:cubicBezTo>
                  <a:cubicBezTo>
                    <a:pt x="107" y="0"/>
                    <a:pt x="107" y="0"/>
                    <a:pt x="107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40" y="206"/>
                    <a:pt x="140" y="206"/>
                    <a:pt x="140" y="206"/>
                  </a:cubicBezTo>
                  <a:lnTo>
                    <a:pt x="104" y="20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6" name="Freeform 148"/>
            <p:cNvSpPr>
              <a:spLocks noEditPoints="1"/>
            </p:cNvSpPr>
            <p:nvPr/>
          </p:nvSpPr>
          <p:spPr bwMode="auto">
            <a:xfrm>
              <a:off x="2659858" y="1674813"/>
              <a:ext cx="139700" cy="174625"/>
            </a:xfrm>
            <a:custGeom>
              <a:avLst/>
              <a:gdLst>
                <a:gd name="T0" fmla="*/ 36 w 126"/>
                <a:gd name="T1" fmla="*/ 88 h 158"/>
                <a:gd name="T2" fmla="*/ 36 w 126"/>
                <a:gd name="T3" fmla="*/ 90 h 158"/>
                <a:gd name="T4" fmla="*/ 73 w 126"/>
                <a:gd name="T5" fmla="*/ 133 h 158"/>
                <a:gd name="T6" fmla="*/ 111 w 126"/>
                <a:gd name="T7" fmla="*/ 118 h 158"/>
                <a:gd name="T8" fmla="*/ 123 w 126"/>
                <a:gd name="T9" fmla="*/ 138 h 158"/>
                <a:gd name="T10" fmla="*/ 69 w 126"/>
                <a:gd name="T11" fmla="*/ 158 h 158"/>
                <a:gd name="T12" fmla="*/ 0 w 126"/>
                <a:gd name="T13" fmla="*/ 79 h 158"/>
                <a:gd name="T14" fmla="*/ 19 w 126"/>
                <a:gd name="T15" fmla="*/ 20 h 158"/>
                <a:gd name="T16" fmla="*/ 65 w 126"/>
                <a:gd name="T17" fmla="*/ 0 h 158"/>
                <a:gd name="T18" fmla="*/ 106 w 126"/>
                <a:gd name="T19" fmla="*/ 16 h 158"/>
                <a:gd name="T20" fmla="*/ 126 w 126"/>
                <a:gd name="T21" fmla="*/ 81 h 158"/>
                <a:gd name="T22" fmla="*/ 126 w 126"/>
                <a:gd name="T23" fmla="*/ 88 h 158"/>
                <a:gd name="T24" fmla="*/ 36 w 126"/>
                <a:gd name="T25" fmla="*/ 88 h 158"/>
                <a:gd name="T26" fmla="*/ 65 w 126"/>
                <a:gd name="T27" fmla="*/ 25 h 158"/>
                <a:gd name="T28" fmla="*/ 36 w 126"/>
                <a:gd name="T29" fmla="*/ 64 h 158"/>
                <a:gd name="T30" fmla="*/ 92 w 126"/>
                <a:gd name="T31" fmla="*/ 64 h 158"/>
                <a:gd name="T32" fmla="*/ 65 w 126"/>
                <a:gd name="T33" fmla="*/ 25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6" h="158">
                  <a:moveTo>
                    <a:pt x="36" y="88"/>
                  </a:moveTo>
                  <a:cubicBezTo>
                    <a:pt x="36" y="90"/>
                    <a:pt x="36" y="90"/>
                    <a:pt x="36" y="90"/>
                  </a:cubicBezTo>
                  <a:cubicBezTo>
                    <a:pt x="36" y="111"/>
                    <a:pt x="44" y="133"/>
                    <a:pt x="73" y="133"/>
                  </a:cubicBezTo>
                  <a:cubicBezTo>
                    <a:pt x="87" y="133"/>
                    <a:pt x="99" y="128"/>
                    <a:pt x="111" y="118"/>
                  </a:cubicBezTo>
                  <a:cubicBezTo>
                    <a:pt x="123" y="138"/>
                    <a:pt x="123" y="138"/>
                    <a:pt x="123" y="138"/>
                  </a:cubicBezTo>
                  <a:cubicBezTo>
                    <a:pt x="108" y="152"/>
                    <a:pt x="90" y="158"/>
                    <a:pt x="69" y="158"/>
                  </a:cubicBezTo>
                  <a:cubicBezTo>
                    <a:pt x="27" y="158"/>
                    <a:pt x="0" y="128"/>
                    <a:pt x="0" y="79"/>
                  </a:cubicBezTo>
                  <a:cubicBezTo>
                    <a:pt x="0" y="53"/>
                    <a:pt x="6" y="35"/>
                    <a:pt x="19" y="20"/>
                  </a:cubicBezTo>
                  <a:cubicBezTo>
                    <a:pt x="31" y="6"/>
                    <a:pt x="46" y="0"/>
                    <a:pt x="65" y="0"/>
                  </a:cubicBezTo>
                  <a:cubicBezTo>
                    <a:pt x="80" y="0"/>
                    <a:pt x="93" y="4"/>
                    <a:pt x="106" y="16"/>
                  </a:cubicBezTo>
                  <a:cubicBezTo>
                    <a:pt x="119" y="28"/>
                    <a:pt x="126" y="46"/>
                    <a:pt x="126" y="81"/>
                  </a:cubicBezTo>
                  <a:cubicBezTo>
                    <a:pt x="126" y="88"/>
                    <a:pt x="126" y="88"/>
                    <a:pt x="126" y="88"/>
                  </a:cubicBezTo>
                  <a:lnTo>
                    <a:pt x="36" y="88"/>
                  </a:lnTo>
                  <a:close/>
                  <a:moveTo>
                    <a:pt x="65" y="25"/>
                  </a:moveTo>
                  <a:cubicBezTo>
                    <a:pt x="46" y="25"/>
                    <a:pt x="36" y="39"/>
                    <a:pt x="36" y="64"/>
                  </a:cubicBezTo>
                  <a:cubicBezTo>
                    <a:pt x="92" y="64"/>
                    <a:pt x="92" y="64"/>
                    <a:pt x="92" y="64"/>
                  </a:cubicBezTo>
                  <a:cubicBezTo>
                    <a:pt x="92" y="39"/>
                    <a:pt x="81" y="25"/>
                    <a:pt x="65" y="2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7" name="Freeform 149"/>
            <p:cNvSpPr>
              <a:spLocks/>
            </p:cNvSpPr>
            <p:nvPr/>
          </p:nvSpPr>
          <p:spPr bwMode="auto">
            <a:xfrm>
              <a:off x="2817020" y="1674813"/>
              <a:ext cx="223838" cy="171450"/>
            </a:xfrm>
            <a:custGeom>
              <a:avLst/>
              <a:gdLst>
                <a:gd name="T0" fmla="*/ 159 w 201"/>
                <a:gd name="T1" fmla="*/ 154 h 154"/>
                <a:gd name="T2" fmla="*/ 128 w 201"/>
                <a:gd name="T3" fmla="*/ 154 h 154"/>
                <a:gd name="T4" fmla="*/ 110 w 201"/>
                <a:gd name="T5" fmla="*/ 85 h 154"/>
                <a:gd name="T6" fmla="*/ 100 w 201"/>
                <a:gd name="T7" fmla="*/ 44 h 154"/>
                <a:gd name="T8" fmla="*/ 99 w 201"/>
                <a:gd name="T9" fmla="*/ 44 h 154"/>
                <a:gd name="T10" fmla="*/ 90 w 201"/>
                <a:gd name="T11" fmla="*/ 86 h 154"/>
                <a:gd name="T12" fmla="*/ 71 w 201"/>
                <a:gd name="T13" fmla="*/ 154 h 154"/>
                <a:gd name="T14" fmla="*/ 41 w 201"/>
                <a:gd name="T15" fmla="*/ 154 h 154"/>
                <a:gd name="T16" fmla="*/ 0 w 201"/>
                <a:gd name="T17" fmla="*/ 5 h 154"/>
                <a:gd name="T18" fmla="*/ 32 w 201"/>
                <a:gd name="T19" fmla="*/ 0 h 154"/>
                <a:gd name="T20" fmla="*/ 49 w 201"/>
                <a:gd name="T21" fmla="*/ 73 h 154"/>
                <a:gd name="T22" fmla="*/ 56 w 201"/>
                <a:gd name="T23" fmla="*/ 113 h 154"/>
                <a:gd name="T24" fmla="*/ 57 w 201"/>
                <a:gd name="T25" fmla="*/ 113 h 154"/>
                <a:gd name="T26" fmla="*/ 66 w 201"/>
                <a:gd name="T27" fmla="*/ 72 h 154"/>
                <a:gd name="T28" fmla="*/ 85 w 201"/>
                <a:gd name="T29" fmla="*/ 3 h 154"/>
                <a:gd name="T30" fmla="*/ 117 w 201"/>
                <a:gd name="T31" fmla="*/ 3 h 154"/>
                <a:gd name="T32" fmla="*/ 134 w 201"/>
                <a:gd name="T33" fmla="*/ 71 h 154"/>
                <a:gd name="T34" fmla="*/ 144 w 201"/>
                <a:gd name="T35" fmla="*/ 113 h 154"/>
                <a:gd name="T36" fmla="*/ 145 w 201"/>
                <a:gd name="T37" fmla="*/ 113 h 154"/>
                <a:gd name="T38" fmla="*/ 152 w 201"/>
                <a:gd name="T39" fmla="*/ 73 h 154"/>
                <a:gd name="T40" fmla="*/ 168 w 201"/>
                <a:gd name="T41" fmla="*/ 3 h 154"/>
                <a:gd name="T42" fmla="*/ 201 w 201"/>
                <a:gd name="T43" fmla="*/ 3 h 154"/>
                <a:gd name="T44" fmla="*/ 159 w 201"/>
                <a:gd name="T45" fmla="*/ 15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01" h="154">
                  <a:moveTo>
                    <a:pt x="159" y="154"/>
                  </a:moveTo>
                  <a:cubicBezTo>
                    <a:pt x="128" y="154"/>
                    <a:pt x="128" y="154"/>
                    <a:pt x="128" y="154"/>
                  </a:cubicBezTo>
                  <a:cubicBezTo>
                    <a:pt x="110" y="85"/>
                    <a:pt x="110" y="85"/>
                    <a:pt x="110" y="85"/>
                  </a:cubicBezTo>
                  <a:cubicBezTo>
                    <a:pt x="105" y="67"/>
                    <a:pt x="100" y="44"/>
                    <a:pt x="100" y="44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4"/>
                    <a:pt x="97" y="58"/>
                    <a:pt x="90" y="86"/>
                  </a:cubicBezTo>
                  <a:cubicBezTo>
                    <a:pt x="71" y="154"/>
                    <a:pt x="71" y="154"/>
                    <a:pt x="71" y="154"/>
                  </a:cubicBezTo>
                  <a:cubicBezTo>
                    <a:pt x="41" y="154"/>
                    <a:pt x="41" y="154"/>
                    <a:pt x="41" y="154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49" y="73"/>
                    <a:pt x="49" y="73"/>
                    <a:pt x="49" y="73"/>
                  </a:cubicBezTo>
                  <a:cubicBezTo>
                    <a:pt x="53" y="92"/>
                    <a:pt x="56" y="113"/>
                    <a:pt x="56" y="113"/>
                  </a:cubicBezTo>
                  <a:cubicBezTo>
                    <a:pt x="57" y="113"/>
                    <a:pt x="57" y="113"/>
                    <a:pt x="57" y="113"/>
                  </a:cubicBezTo>
                  <a:cubicBezTo>
                    <a:pt x="57" y="113"/>
                    <a:pt x="60" y="93"/>
                    <a:pt x="66" y="72"/>
                  </a:cubicBezTo>
                  <a:cubicBezTo>
                    <a:pt x="85" y="3"/>
                    <a:pt x="85" y="3"/>
                    <a:pt x="85" y="3"/>
                  </a:cubicBezTo>
                  <a:cubicBezTo>
                    <a:pt x="117" y="3"/>
                    <a:pt x="117" y="3"/>
                    <a:pt x="117" y="3"/>
                  </a:cubicBezTo>
                  <a:cubicBezTo>
                    <a:pt x="134" y="71"/>
                    <a:pt x="134" y="71"/>
                    <a:pt x="134" y="71"/>
                  </a:cubicBezTo>
                  <a:cubicBezTo>
                    <a:pt x="140" y="95"/>
                    <a:pt x="144" y="113"/>
                    <a:pt x="144" y="113"/>
                  </a:cubicBezTo>
                  <a:cubicBezTo>
                    <a:pt x="145" y="113"/>
                    <a:pt x="145" y="113"/>
                    <a:pt x="145" y="113"/>
                  </a:cubicBezTo>
                  <a:cubicBezTo>
                    <a:pt x="145" y="113"/>
                    <a:pt x="148" y="91"/>
                    <a:pt x="152" y="73"/>
                  </a:cubicBezTo>
                  <a:cubicBezTo>
                    <a:pt x="168" y="3"/>
                    <a:pt x="168" y="3"/>
                    <a:pt x="168" y="3"/>
                  </a:cubicBezTo>
                  <a:cubicBezTo>
                    <a:pt x="201" y="3"/>
                    <a:pt x="201" y="3"/>
                    <a:pt x="201" y="3"/>
                  </a:cubicBezTo>
                  <a:lnTo>
                    <a:pt x="159" y="15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8" name="Freeform 150"/>
            <p:cNvSpPr>
              <a:spLocks noEditPoints="1"/>
            </p:cNvSpPr>
            <p:nvPr/>
          </p:nvSpPr>
          <p:spPr bwMode="auto">
            <a:xfrm>
              <a:off x="3142458" y="1616076"/>
              <a:ext cx="157163" cy="230188"/>
            </a:xfrm>
            <a:custGeom>
              <a:avLst/>
              <a:gdLst>
                <a:gd name="T0" fmla="*/ 100 w 141"/>
                <a:gd name="T1" fmla="*/ 206 h 206"/>
                <a:gd name="T2" fmla="*/ 82 w 141"/>
                <a:gd name="T3" fmla="*/ 174 h 206"/>
                <a:gd name="T4" fmla="*/ 47 w 141"/>
                <a:gd name="T5" fmla="*/ 124 h 206"/>
                <a:gd name="T6" fmla="*/ 34 w 141"/>
                <a:gd name="T7" fmla="*/ 117 h 206"/>
                <a:gd name="T8" fmla="*/ 34 w 141"/>
                <a:gd name="T9" fmla="*/ 206 h 206"/>
                <a:gd name="T10" fmla="*/ 0 w 141"/>
                <a:gd name="T11" fmla="*/ 206 h 206"/>
                <a:gd name="T12" fmla="*/ 0 w 141"/>
                <a:gd name="T13" fmla="*/ 0 h 206"/>
                <a:gd name="T14" fmla="*/ 63 w 141"/>
                <a:gd name="T15" fmla="*/ 0 h 206"/>
                <a:gd name="T16" fmla="*/ 130 w 141"/>
                <a:gd name="T17" fmla="*/ 59 h 206"/>
                <a:gd name="T18" fmla="*/ 79 w 141"/>
                <a:gd name="T19" fmla="*/ 116 h 206"/>
                <a:gd name="T20" fmla="*/ 111 w 141"/>
                <a:gd name="T21" fmla="*/ 157 h 206"/>
                <a:gd name="T22" fmla="*/ 141 w 141"/>
                <a:gd name="T23" fmla="*/ 206 h 206"/>
                <a:gd name="T24" fmla="*/ 100 w 141"/>
                <a:gd name="T25" fmla="*/ 206 h 206"/>
                <a:gd name="T26" fmla="*/ 53 w 141"/>
                <a:gd name="T27" fmla="*/ 28 h 206"/>
                <a:gd name="T28" fmla="*/ 34 w 141"/>
                <a:gd name="T29" fmla="*/ 28 h 206"/>
                <a:gd name="T30" fmla="*/ 34 w 141"/>
                <a:gd name="T31" fmla="*/ 93 h 206"/>
                <a:gd name="T32" fmla="*/ 51 w 141"/>
                <a:gd name="T33" fmla="*/ 93 h 206"/>
                <a:gd name="T34" fmla="*/ 85 w 141"/>
                <a:gd name="T35" fmla="*/ 85 h 206"/>
                <a:gd name="T36" fmla="*/ 94 w 141"/>
                <a:gd name="T37" fmla="*/ 60 h 206"/>
                <a:gd name="T38" fmla="*/ 53 w 141"/>
                <a:gd name="T39" fmla="*/ 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41" h="206">
                  <a:moveTo>
                    <a:pt x="100" y="206"/>
                  </a:moveTo>
                  <a:cubicBezTo>
                    <a:pt x="82" y="174"/>
                    <a:pt x="82" y="174"/>
                    <a:pt x="82" y="174"/>
                  </a:cubicBezTo>
                  <a:cubicBezTo>
                    <a:pt x="68" y="149"/>
                    <a:pt x="58" y="135"/>
                    <a:pt x="47" y="124"/>
                  </a:cubicBezTo>
                  <a:cubicBezTo>
                    <a:pt x="43" y="120"/>
                    <a:pt x="40" y="118"/>
                    <a:pt x="34" y="117"/>
                  </a:cubicBezTo>
                  <a:cubicBezTo>
                    <a:pt x="34" y="206"/>
                    <a:pt x="34" y="206"/>
                    <a:pt x="34" y="206"/>
                  </a:cubicBezTo>
                  <a:cubicBezTo>
                    <a:pt x="0" y="206"/>
                    <a:pt x="0" y="206"/>
                    <a:pt x="0" y="20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109" y="0"/>
                    <a:pt x="130" y="27"/>
                    <a:pt x="130" y="59"/>
                  </a:cubicBezTo>
                  <a:cubicBezTo>
                    <a:pt x="130" y="89"/>
                    <a:pt x="111" y="116"/>
                    <a:pt x="79" y="116"/>
                  </a:cubicBezTo>
                  <a:cubicBezTo>
                    <a:pt x="86" y="120"/>
                    <a:pt x="100" y="140"/>
                    <a:pt x="111" y="157"/>
                  </a:cubicBezTo>
                  <a:cubicBezTo>
                    <a:pt x="141" y="206"/>
                    <a:pt x="141" y="206"/>
                    <a:pt x="141" y="206"/>
                  </a:cubicBezTo>
                  <a:lnTo>
                    <a:pt x="100" y="206"/>
                  </a:lnTo>
                  <a:close/>
                  <a:moveTo>
                    <a:pt x="53" y="28"/>
                  </a:moveTo>
                  <a:cubicBezTo>
                    <a:pt x="34" y="28"/>
                    <a:pt x="34" y="28"/>
                    <a:pt x="34" y="28"/>
                  </a:cubicBezTo>
                  <a:cubicBezTo>
                    <a:pt x="34" y="93"/>
                    <a:pt x="34" y="93"/>
                    <a:pt x="34" y="93"/>
                  </a:cubicBezTo>
                  <a:cubicBezTo>
                    <a:pt x="51" y="93"/>
                    <a:pt x="51" y="93"/>
                    <a:pt x="51" y="93"/>
                  </a:cubicBezTo>
                  <a:cubicBezTo>
                    <a:pt x="69" y="93"/>
                    <a:pt x="79" y="91"/>
                    <a:pt x="85" y="85"/>
                  </a:cubicBezTo>
                  <a:cubicBezTo>
                    <a:pt x="91" y="79"/>
                    <a:pt x="94" y="70"/>
                    <a:pt x="94" y="60"/>
                  </a:cubicBezTo>
                  <a:cubicBezTo>
                    <a:pt x="94" y="39"/>
                    <a:pt x="83" y="28"/>
                    <a:pt x="53" y="2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9" name="Freeform 151"/>
            <p:cNvSpPr>
              <a:spLocks noEditPoints="1"/>
            </p:cNvSpPr>
            <p:nvPr/>
          </p:nvSpPr>
          <p:spPr bwMode="auto">
            <a:xfrm>
              <a:off x="3309145" y="1674813"/>
              <a:ext cx="139700" cy="174625"/>
            </a:xfrm>
            <a:custGeom>
              <a:avLst/>
              <a:gdLst>
                <a:gd name="T0" fmla="*/ 36 w 126"/>
                <a:gd name="T1" fmla="*/ 88 h 158"/>
                <a:gd name="T2" fmla="*/ 36 w 126"/>
                <a:gd name="T3" fmla="*/ 90 h 158"/>
                <a:gd name="T4" fmla="*/ 73 w 126"/>
                <a:gd name="T5" fmla="*/ 133 h 158"/>
                <a:gd name="T6" fmla="*/ 110 w 126"/>
                <a:gd name="T7" fmla="*/ 118 h 158"/>
                <a:gd name="T8" fmla="*/ 123 w 126"/>
                <a:gd name="T9" fmla="*/ 138 h 158"/>
                <a:gd name="T10" fmla="*/ 69 w 126"/>
                <a:gd name="T11" fmla="*/ 158 h 158"/>
                <a:gd name="T12" fmla="*/ 0 w 126"/>
                <a:gd name="T13" fmla="*/ 79 h 158"/>
                <a:gd name="T14" fmla="*/ 19 w 126"/>
                <a:gd name="T15" fmla="*/ 20 h 158"/>
                <a:gd name="T16" fmla="*/ 65 w 126"/>
                <a:gd name="T17" fmla="*/ 0 h 158"/>
                <a:gd name="T18" fmla="*/ 106 w 126"/>
                <a:gd name="T19" fmla="*/ 16 h 158"/>
                <a:gd name="T20" fmla="*/ 126 w 126"/>
                <a:gd name="T21" fmla="*/ 81 h 158"/>
                <a:gd name="T22" fmla="*/ 126 w 126"/>
                <a:gd name="T23" fmla="*/ 88 h 158"/>
                <a:gd name="T24" fmla="*/ 36 w 126"/>
                <a:gd name="T25" fmla="*/ 88 h 158"/>
                <a:gd name="T26" fmla="*/ 65 w 126"/>
                <a:gd name="T27" fmla="*/ 25 h 158"/>
                <a:gd name="T28" fmla="*/ 36 w 126"/>
                <a:gd name="T29" fmla="*/ 64 h 158"/>
                <a:gd name="T30" fmla="*/ 92 w 126"/>
                <a:gd name="T31" fmla="*/ 64 h 158"/>
                <a:gd name="T32" fmla="*/ 65 w 126"/>
                <a:gd name="T33" fmla="*/ 25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6" h="158">
                  <a:moveTo>
                    <a:pt x="36" y="88"/>
                  </a:moveTo>
                  <a:cubicBezTo>
                    <a:pt x="36" y="90"/>
                    <a:pt x="36" y="90"/>
                    <a:pt x="36" y="90"/>
                  </a:cubicBezTo>
                  <a:cubicBezTo>
                    <a:pt x="36" y="111"/>
                    <a:pt x="44" y="133"/>
                    <a:pt x="73" y="133"/>
                  </a:cubicBezTo>
                  <a:cubicBezTo>
                    <a:pt x="87" y="133"/>
                    <a:pt x="99" y="128"/>
                    <a:pt x="110" y="118"/>
                  </a:cubicBezTo>
                  <a:cubicBezTo>
                    <a:pt x="123" y="138"/>
                    <a:pt x="123" y="138"/>
                    <a:pt x="123" y="138"/>
                  </a:cubicBezTo>
                  <a:cubicBezTo>
                    <a:pt x="107" y="152"/>
                    <a:pt x="89" y="158"/>
                    <a:pt x="69" y="158"/>
                  </a:cubicBezTo>
                  <a:cubicBezTo>
                    <a:pt x="27" y="158"/>
                    <a:pt x="0" y="128"/>
                    <a:pt x="0" y="79"/>
                  </a:cubicBezTo>
                  <a:cubicBezTo>
                    <a:pt x="0" y="53"/>
                    <a:pt x="5" y="35"/>
                    <a:pt x="19" y="20"/>
                  </a:cubicBezTo>
                  <a:cubicBezTo>
                    <a:pt x="31" y="6"/>
                    <a:pt x="46" y="0"/>
                    <a:pt x="65" y="0"/>
                  </a:cubicBezTo>
                  <a:cubicBezTo>
                    <a:pt x="80" y="0"/>
                    <a:pt x="93" y="4"/>
                    <a:pt x="106" y="16"/>
                  </a:cubicBezTo>
                  <a:cubicBezTo>
                    <a:pt x="119" y="28"/>
                    <a:pt x="126" y="46"/>
                    <a:pt x="126" y="81"/>
                  </a:cubicBezTo>
                  <a:cubicBezTo>
                    <a:pt x="126" y="88"/>
                    <a:pt x="126" y="88"/>
                    <a:pt x="126" y="88"/>
                  </a:cubicBezTo>
                  <a:lnTo>
                    <a:pt x="36" y="88"/>
                  </a:lnTo>
                  <a:close/>
                  <a:moveTo>
                    <a:pt x="65" y="25"/>
                  </a:moveTo>
                  <a:cubicBezTo>
                    <a:pt x="46" y="25"/>
                    <a:pt x="36" y="39"/>
                    <a:pt x="36" y="64"/>
                  </a:cubicBezTo>
                  <a:cubicBezTo>
                    <a:pt x="92" y="64"/>
                    <a:pt x="92" y="64"/>
                    <a:pt x="92" y="64"/>
                  </a:cubicBezTo>
                  <a:cubicBezTo>
                    <a:pt x="92" y="39"/>
                    <a:pt x="81" y="25"/>
                    <a:pt x="65" y="2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" name="Freeform 152"/>
            <p:cNvSpPr>
              <a:spLocks/>
            </p:cNvSpPr>
            <p:nvPr/>
          </p:nvSpPr>
          <p:spPr bwMode="auto">
            <a:xfrm>
              <a:off x="3477420" y="1601788"/>
              <a:ext cx="61913" cy="247650"/>
            </a:xfrm>
            <a:custGeom>
              <a:avLst/>
              <a:gdLst>
                <a:gd name="T0" fmla="*/ 36 w 56"/>
                <a:gd name="T1" fmla="*/ 223 h 223"/>
                <a:gd name="T2" fmla="*/ 3 w 56"/>
                <a:gd name="T3" fmla="*/ 180 h 223"/>
                <a:gd name="T4" fmla="*/ 3 w 56"/>
                <a:gd name="T5" fmla="*/ 52 h 223"/>
                <a:gd name="T6" fmla="*/ 0 w 56"/>
                <a:gd name="T7" fmla="*/ 8 h 223"/>
                <a:gd name="T8" fmla="*/ 34 w 56"/>
                <a:gd name="T9" fmla="*/ 0 h 223"/>
                <a:gd name="T10" fmla="*/ 36 w 56"/>
                <a:gd name="T11" fmla="*/ 42 h 223"/>
                <a:gd name="T12" fmla="*/ 36 w 56"/>
                <a:gd name="T13" fmla="*/ 169 h 223"/>
                <a:gd name="T14" fmla="*/ 39 w 56"/>
                <a:gd name="T15" fmla="*/ 196 h 223"/>
                <a:gd name="T16" fmla="*/ 50 w 56"/>
                <a:gd name="T17" fmla="*/ 199 h 223"/>
                <a:gd name="T18" fmla="*/ 56 w 56"/>
                <a:gd name="T19" fmla="*/ 219 h 223"/>
                <a:gd name="T20" fmla="*/ 36 w 56"/>
                <a:gd name="T21" fmla="*/ 223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6" h="223">
                  <a:moveTo>
                    <a:pt x="36" y="223"/>
                  </a:moveTo>
                  <a:cubicBezTo>
                    <a:pt x="3" y="223"/>
                    <a:pt x="3" y="193"/>
                    <a:pt x="3" y="180"/>
                  </a:cubicBezTo>
                  <a:cubicBezTo>
                    <a:pt x="3" y="52"/>
                    <a:pt x="3" y="52"/>
                    <a:pt x="3" y="52"/>
                  </a:cubicBezTo>
                  <a:cubicBezTo>
                    <a:pt x="3" y="31"/>
                    <a:pt x="2" y="20"/>
                    <a:pt x="0" y="8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6" y="10"/>
                    <a:pt x="36" y="22"/>
                    <a:pt x="36" y="42"/>
                  </a:cubicBezTo>
                  <a:cubicBezTo>
                    <a:pt x="36" y="169"/>
                    <a:pt x="36" y="169"/>
                    <a:pt x="36" y="169"/>
                  </a:cubicBezTo>
                  <a:cubicBezTo>
                    <a:pt x="36" y="190"/>
                    <a:pt x="37" y="193"/>
                    <a:pt x="39" y="196"/>
                  </a:cubicBezTo>
                  <a:cubicBezTo>
                    <a:pt x="41" y="199"/>
                    <a:pt x="46" y="201"/>
                    <a:pt x="50" y="199"/>
                  </a:cubicBezTo>
                  <a:cubicBezTo>
                    <a:pt x="56" y="219"/>
                    <a:pt x="56" y="219"/>
                    <a:pt x="56" y="219"/>
                  </a:cubicBezTo>
                  <a:cubicBezTo>
                    <a:pt x="50" y="221"/>
                    <a:pt x="43" y="223"/>
                    <a:pt x="36" y="22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" name="Freeform 153"/>
            <p:cNvSpPr>
              <a:spLocks noEditPoints="1"/>
            </p:cNvSpPr>
            <p:nvPr/>
          </p:nvSpPr>
          <p:spPr bwMode="auto">
            <a:xfrm>
              <a:off x="3556795" y="1604963"/>
              <a:ext cx="47625" cy="241300"/>
            </a:xfrm>
            <a:custGeom>
              <a:avLst/>
              <a:gdLst>
                <a:gd name="T0" fmla="*/ 21 w 43"/>
                <a:gd name="T1" fmla="*/ 43 h 216"/>
                <a:gd name="T2" fmla="*/ 0 w 43"/>
                <a:gd name="T3" fmla="*/ 22 h 216"/>
                <a:gd name="T4" fmla="*/ 21 w 43"/>
                <a:gd name="T5" fmla="*/ 0 h 216"/>
                <a:gd name="T6" fmla="*/ 43 w 43"/>
                <a:gd name="T7" fmla="*/ 22 h 216"/>
                <a:gd name="T8" fmla="*/ 21 w 43"/>
                <a:gd name="T9" fmla="*/ 43 h 216"/>
                <a:gd name="T10" fmla="*/ 4 w 43"/>
                <a:gd name="T11" fmla="*/ 216 h 216"/>
                <a:gd name="T12" fmla="*/ 4 w 43"/>
                <a:gd name="T13" fmla="*/ 68 h 216"/>
                <a:gd name="T14" fmla="*/ 37 w 43"/>
                <a:gd name="T15" fmla="*/ 62 h 216"/>
                <a:gd name="T16" fmla="*/ 37 w 43"/>
                <a:gd name="T17" fmla="*/ 216 h 216"/>
                <a:gd name="T18" fmla="*/ 4 w 43"/>
                <a:gd name="T19" fmla="*/ 216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" h="216">
                  <a:moveTo>
                    <a:pt x="21" y="43"/>
                  </a:moveTo>
                  <a:cubicBezTo>
                    <a:pt x="9" y="43"/>
                    <a:pt x="0" y="34"/>
                    <a:pt x="0" y="22"/>
                  </a:cubicBezTo>
                  <a:cubicBezTo>
                    <a:pt x="0" y="10"/>
                    <a:pt x="9" y="0"/>
                    <a:pt x="21" y="0"/>
                  </a:cubicBezTo>
                  <a:cubicBezTo>
                    <a:pt x="33" y="0"/>
                    <a:pt x="43" y="9"/>
                    <a:pt x="43" y="22"/>
                  </a:cubicBezTo>
                  <a:cubicBezTo>
                    <a:pt x="43" y="34"/>
                    <a:pt x="33" y="43"/>
                    <a:pt x="21" y="43"/>
                  </a:cubicBezTo>
                  <a:close/>
                  <a:moveTo>
                    <a:pt x="4" y="216"/>
                  </a:moveTo>
                  <a:cubicBezTo>
                    <a:pt x="4" y="68"/>
                    <a:pt x="4" y="68"/>
                    <a:pt x="4" y="68"/>
                  </a:cubicBezTo>
                  <a:cubicBezTo>
                    <a:pt x="37" y="62"/>
                    <a:pt x="37" y="62"/>
                    <a:pt x="37" y="62"/>
                  </a:cubicBezTo>
                  <a:cubicBezTo>
                    <a:pt x="37" y="216"/>
                    <a:pt x="37" y="216"/>
                    <a:pt x="37" y="216"/>
                  </a:cubicBezTo>
                  <a:lnTo>
                    <a:pt x="4" y="21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2" name="Freeform 154"/>
            <p:cNvSpPr>
              <a:spLocks/>
            </p:cNvSpPr>
            <p:nvPr/>
          </p:nvSpPr>
          <p:spPr bwMode="auto">
            <a:xfrm>
              <a:off x="3631408" y="1674813"/>
              <a:ext cx="125413" cy="174625"/>
            </a:xfrm>
            <a:custGeom>
              <a:avLst/>
              <a:gdLst>
                <a:gd name="T0" fmla="*/ 64 w 112"/>
                <a:gd name="T1" fmla="*/ 158 h 158"/>
                <a:gd name="T2" fmla="*/ 0 w 112"/>
                <a:gd name="T3" fmla="*/ 81 h 158"/>
                <a:gd name="T4" fmla="*/ 66 w 112"/>
                <a:gd name="T5" fmla="*/ 0 h 158"/>
                <a:gd name="T6" fmla="*/ 108 w 112"/>
                <a:gd name="T7" fmla="*/ 16 h 158"/>
                <a:gd name="T8" fmla="*/ 92 w 112"/>
                <a:gd name="T9" fmla="*/ 38 h 158"/>
                <a:gd name="T10" fmla="*/ 66 w 112"/>
                <a:gd name="T11" fmla="*/ 26 h 158"/>
                <a:gd name="T12" fmla="*/ 43 w 112"/>
                <a:gd name="T13" fmla="*/ 42 h 158"/>
                <a:gd name="T14" fmla="*/ 36 w 112"/>
                <a:gd name="T15" fmla="*/ 84 h 158"/>
                <a:gd name="T16" fmla="*/ 47 w 112"/>
                <a:gd name="T17" fmla="*/ 125 h 158"/>
                <a:gd name="T18" fmla="*/ 66 w 112"/>
                <a:gd name="T19" fmla="*/ 133 h 158"/>
                <a:gd name="T20" fmla="*/ 97 w 112"/>
                <a:gd name="T21" fmla="*/ 118 h 158"/>
                <a:gd name="T22" fmla="*/ 112 w 112"/>
                <a:gd name="T23" fmla="*/ 138 h 158"/>
                <a:gd name="T24" fmla="*/ 64 w 112"/>
                <a:gd name="T25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2" h="158">
                  <a:moveTo>
                    <a:pt x="64" y="158"/>
                  </a:moveTo>
                  <a:cubicBezTo>
                    <a:pt x="23" y="158"/>
                    <a:pt x="0" y="129"/>
                    <a:pt x="0" y="81"/>
                  </a:cubicBezTo>
                  <a:cubicBezTo>
                    <a:pt x="0" y="26"/>
                    <a:pt x="33" y="0"/>
                    <a:pt x="66" y="0"/>
                  </a:cubicBezTo>
                  <a:cubicBezTo>
                    <a:pt x="83" y="0"/>
                    <a:pt x="95" y="4"/>
                    <a:pt x="108" y="16"/>
                  </a:cubicBezTo>
                  <a:cubicBezTo>
                    <a:pt x="92" y="38"/>
                    <a:pt x="92" y="38"/>
                    <a:pt x="92" y="38"/>
                  </a:cubicBezTo>
                  <a:cubicBezTo>
                    <a:pt x="83" y="30"/>
                    <a:pt x="75" y="26"/>
                    <a:pt x="66" y="26"/>
                  </a:cubicBezTo>
                  <a:cubicBezTo>
                    <a:pt x="56" y="26"/>
                    <a:pt x="47" y="32"/>
                    <a:pt x="43" y="42"/>
                  </a:cubicBezTo>
                  <a:cubicBezTo>
                    <a:pt x="38" y="51"/>
                    <a:pt x="36" y="65"/>
                    <a:pt x="36" y="84"/>
                  </a:cubicBezTo>
                  <a:cubicBezTo>
                    <a:pt x="36" y="104"/>
                    <a:pt x="40" y="117"/>
                    <a:pt x="47" y="125"/>
                  </a:cubicBezTo>
                  <a:cubicBezTo>
                    <a:pt x="51" y="130"/>
                    <a:pt x="58" y="133"/>
                    <a:pt x="66" y="133"/>
                  </a:cubicBezTo>
                  <a:cubicBezTo>
                    <a:pt x="77" y="133"/>
                    <a:pt x="87" y="128"/>
                    <a:pt x="97" y="118"/>
                  </a:cubicBezTo>
                  <a:cubicBezTo>
                    <a:pt x="112" y="138"/>
                    <a:pt x="112" y="138"/>
                    <a:pt x="112" y="138"/>
                  </a:cubicBezTo>
                  <a:cubicBezTo>
                    <a:pt x="99" y="152"/>
                    <a:pt x="84" y="158"/>
                    <a:pt x="64" y="15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3" name="Freeform 155"/>
            <p:cNvSpPr>
              <a:spLocks noEditPoints="1"/>
            </p:cNvSpPr>
            <p:nvPr/>
          </p:nvSpPr>
          <p:spPr bwMode="auto">
            <a:xfrm>
              <a:off x="3763170" y="1800226"/>
              <a:ext cx="49213" cy="49213"/>
            </a:xfrm>
            <a:custGeom>
              <a:avLst/>
              <a:gdLst>
                <a:gd name="T0" fmla="*/ 22 w 44"/>
                <a:gd name="T1" fmla="*/ 45 h 45"/>
                <a:gd name="T2" fmla="*/ 0 w 44"/>
                <a:gd name="T3" fmla="*/ 23 h 45"/>
                <a:gd name="T4" fmla="*/ 22 w 44"/>
                <a:gd name="T5" fmla="*/ 0 h 45"/>
                <a:gd name="T6" fmla="*/ 44 w 44"/>
                <a:gd name="T7" fmla="*/ 23 h 45"/>
                <a:gd name="T8" fmla="*/ 22 w 44"/>
                <a:gd name="T9" fmla="*/ 45 h 45"/>
                <a:gd name="T10" fmla="*/ 22 w 44"/>
                <a:gd name="T11" fmla="*/ 5 h 45"/>
                <a:gd name="T12" fmla="*/ 5 w 44"/>
                <a:gd name="T13" fmla="*/ 23 h 45"/>
                <a:gd name="T14" fmla="*/ 22 w 44"/>
                <a:gd name="T15" fmla="*/ 40 h 45"/>
                <a:gd name="T16" fmla="*/ 39 w 44"/>
                <a:gd name="T17" fmla="*/ 23 h 45"/>
                <a:gd name="T18" fmla="*/ 22 w 44"/>
                <a:gd name="T19" fmla="*/ 5 h 45"/>
                <a:gd name="T20" fmla="*/ 27 w 44"/>
                <a:gd name="T21" fmla="*/ 35 h 45"/>
                <a:gd name="T22" fmla="*/ 24 w 44"/>
                <a:gd name="T23" fmla="*/ 31 h 45"/>
                <a:gd name="T24" fmla="*/ 20 w 44"/>
                <a:gd name="T25" fmla="*/ 25 h 45"/>
                <a:gd name="T26" fmla="*/ 19 w 44"/>
                <a:gd name="T27" fmla="*/ 24 h 45"/>
                <a:gd name="T28" fmla="*/ 19 w 44"/>
                <a:gd name="T29" fmla="*/ 35 h 45"/>
                <a:gd name="T30" fmla="*/ 14 w 44"/>
                <a:gd name="T31" fmla="*/ 35 h 45"/>
                <a:gd name="T32" fmla="*/ 14 w 44"/>
                <a:gd name="T33" fmla="*/ 10 h 45"/>
                <a:gd name="T34" fmla="*/ 24 w 44"/>
                <a:gd name="T35" fmla="*/ 10 h 45"/>
                <a:gd name="T36" fmla="*/ 31 w 44"/>
                <a:gd name="T37" fmla="*/ 17 h 45"/>
                <a:gd name="T38" fmla="*/ 25 w 44"/>
                <a:gd name="T39" fmla="*/ 24 h 45"/>
                <a:gd name="T40" fmla="*/ 26 w 44"/>
                <a:gd name="T41" fmla="*/ 25 h 45"/>
                <a:gd name="T42" fmla="*/ 32 w 44"/>
                <a:gd name="T43" fmla="*/ 35 h 45"/>
                <a:gd name="T44" fmla="*/ 27 w 44"/>
                <a:gd name="T45" fmla="*/ 35 h 45"/>
                <a:gd name="T46" fmla="*/ 24 w 44"/>
                <a:gd name="T47" fmla="*/ 14 h 45"/>
                <a:gd name="T48" fmla="*/ 21 w 44"/>
                <a:gd name="T49" fmla="*/ 14 h 45"/>
                <a:gd name="T50" fmla="*/ 19 w 44"/>
                <a:gd name="T51" fmla="*/ 14 h 45"/>
                <a:gd name="T52" fmla="*/ 19 w 44"/>
                <a:gd name="T53" fmla="*/ 21 h 45"/>
                <a:gd name="T54" fmla="*/ 21 w 44"/>
                <a:gd name="T55" fmla="*/ 21 h 45"/>
                <a:gd name="T56" fmla="*/ 25 w 44"/>
                <a:gd name="T57" fmla="*/ 20 h 45"/>
                <a:gd name="T58" fmla="*/ 26 w 44"/>
                <a:gd name="T59" fmla="*/ 17 h 45"/>
                <a:gd name="T60" fmla="*/ 24 w 44"/>
                <a:gd name="T61" fmla="*/ 14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4" h="45">
                  <a:moveTo>
                    <a:pt x="22" y="45"/>
                  </a:moveTo>
                  <a:cubicBezTo>
                    <a:pt x="10" y="45"/>
                    <a:pt x="0" y="35"/>
                    <a:pt x="0" y="23"/>
                  </a:cubicBezTo>
                  <a:cubicBezTo>
                    <a:pt x="0" y="10"/>
                    <a:pt x="10" y="0"/>
                    <a:pt x="22" y="0"/>
                  </a:cubicBezTo>
                  <a:cubicBezTo>
                    <a:pt x="34" y="0"/>
                    <a:pt x="44" y="10"/>
                    <a:pt x="44" y="23"/>
                  </a:cubicBezTo>
                  <a:cubicBezTo>
                    <a:pt x="44" y="35"/>
                    <a:pt x="34" y="45"/>
                    <a:pt x="22" y="45"/>
                  </a:cubicBezTo>
                  <a:close/>
                  <a:moveTo>
                    <a:pt x="22" y="5"/>
                  </a:moveTo>
                  <a:cubicBezTo>
                    <a:pt x="13" y="5"/>
                    <a:pt x="5" y="13"/>
                    <a:pt x="5" y="23"/>
                  </a:cubicBezTo>
                  <a:cubicBezTo>
                    <a:pt x="5" y="32"/>
                    <a:pt x="13" y="40"/>
                    <a:pt x="22" y="40"/>
                  </a:cubicBezTo>
                  <a:cubicBezTo>
                    <a:pt x="32" y="40"/>
                    <a:pt x="39" y="32"/>
                    <a:pt x="39" y="23"/>
                  </a:cubicBezTo>
                  <a:cubicBezTo>
                    <a:pt x="39" y="13"/>
                    <a:pt x="32" y="5"/>
                    <a:pt x="22" y="5"/>
                  </a:cubicBezTo>
                  <a:close/>
                  <a:moveTo>
                    <a:pt x="27" y="35"/>
                  </a:moveTo>
                  <a:cubicBezTo>
                    <a:pt x="26" y="33"/>
                    <a:pt x="25" y="32"/>
                    <a:pt x="24" y="31"/>
                  </a:cubicBezTo>
                  <a:cubicBezTo>
                    <a:pt x="22" y="26"/>
                    <a:pt x="21" y="25"/>
                    <a:pt x="20" y="25"/>
                  </a:cubicBezTo>
                  <a:cubicBezTo>
                    <a:pt x="20" y="24"/>
                    <a:pt x="20" y="24"/>
                    <a:pt x="19" y="24"/>
                  </a:cubicBezTo>
                  <a:cubicBezTo>
                    <a:pt x="19" y="35"/>
                    <a:pt x="19" y="35"/>
                    <a:pt x="19" y="35"/>
                  </a:cubicBezTo>
                  <a:cubicBezTo>
                    <a:pt x="14" y="35"/>
                    <a:pt x="14" y="35"/>
                    <a:pt x="14" y="35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8" y="10"/>
                    <a:pt x="31" y="13"/>
                    <a:pt x="31" y="17"/>
                  </a:cubicBezTo>
                  <a:cubicBezTo>
                    <a:pt x="31" y="21"/>
                    <a:pt x="28" y="24"/>
                    <a:pt x="25" y="24"/>
                  </a:cubicBezTo>
                  <a:cubicBezTo>
                    <a:pt x="26" y="24"/>
                    <a:pt x="26" y="25"/>
                    <a:pt x="26" y="25"/>
                  </a:cubicBezTo>
                  <a:cubicBezTo>
                    <a:pt x="28" y="27"/>
                    <a:pt x="32" y="35"/>
                    <a:pt x="32" y="35"/>
                  </a:cubicBezTo>
                  <a:lnTo>
                    <a:pt x="27" y="35"/>
                  </a:lnTo>
                  <a:close/>
                  <a:moveTo>
                    <a:pt x="24" y="14"/>
                  </a:moveTo>
                  <a:cubicBezTo>
                    <a:pt x="23" y="14"/>
                    <a:pt x="22" y="14"/>
                    <a:pt x="21" y="14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19" y="21"/>
                    <a:pt x="19" y="21"/>
                    <a:pt x="19" y="21"/>
                  </a:cubicBezTo>
                  <a:cubicBezTo>
                    <a:pt x="21" y="21"/>
                    <a:pt x="21" y="21"/>
                    <a:pt x="21" y="21"/>
                  </a:cubicBezTo>
                  <a:cubicBezTo>
                    <a:pt x="23" y="21"/>
                    <a:pt x="24" y="20"/>
                    <a:pt x="25" y="20"/>
                  </a:cubicBezTo>
                  <a:cubicBezTo>
                    <a:pt x="25" y="19"/>
                    <a:pt x="26" y="18"/>
                    <a:pt x="26" y="17"/>
                  </a:cubicBezTo>
                  <a:cubicBezTo>
                    <a:pt x="26" y="16"/>
                    <a:pt x="25" y="15"/>
                    <a:pt x="24" y="1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4" name="Freeform 156"/>
            <p:cNvSpPr>
              <a:spLocks/>
            </p:cNvSpPr>
            <p:nvPr/>
          </p:nvSpPr>
          <p:spPr bwMode="auto">
            <a:xfrm>
              <a:off x="6584158" y="1898651"/>
              <a:ext cx="49213" cy="63500"/>
            </a:xfrm>
            <a:custGeom>
              <a:avLst/>
              <a:gdLst>
                <a:gd name="T0" fmla="*/ 13 w 31"/>
                <a:gd name="T1" fmla="*/ 4 h 40"/>
                <a:gd name="T2" fmla="*/ 0 w 31"/>
                <a:gd name="T3" fmla="*/ 4 h 40"/>
                <a:gd name="T4" fmla="*/ 0 w 31"/>
                <a:gd name="T5" fmla="*/ 0 h 40"/>
                <a:gd name="T6" fmla="*/ 31 w 31"/>
                <a:gd name="T7" fmla="*/ 0 h 40"/>
                <a:gd name="T8" fmla="*/ 31 w 31"/>
                <a:gd name="T9" fmla="*/ 4 h 40"/>
                <a:gd name="T10" fmla="*/ 17 w 31"/>
                <a:gd name="T11" fmla="*/ 4 h 40"/>
                <a:gd name="T12" fmla="*/ 17 w 31"/>
                <a:gd name="T13" fmla="*/ 40 h 40"/>
                <a:gd name="T14" fmla="*/ 13 w 31"/>
                <a:gd name="T15" fmla="*/ 40 h 40"/>
                <a:gd name="T16" fmla="*/ 13 w 31"/>
                <a:gd name="T1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40">
                  <a:moveTo>
                    <a:pt x="13" y="4"/>
                  </a:moveTo>
                  <a:lnTo>
                    <a:pt x="0" y="4"/>
                  </a:lnTo>
                  <a:lnTo>
                    <a:pt x="0" y="0"/>
                  </a:lnTo>
                  <a:lnTo>
                    <a:pt x="31" y="0"/>
                  </a:lnTo>
                  <a:lnTo>
                    <a:pt x="31" y="4"/>
                  </a:lnTo>
                  <a:lnTo>
                    <a:pt x="17" y="4"/>
                  </a:lnTo>
                  <a:lnTo>
                    <a:pt x="17" y="40"/>
                  </a:lnTo>
                  <a:lnTo>
                    <a:pt x="13" y="40"/>
                  </a:lnTo>
                  <a:lnTo>
                    <a:pt x="13" y="4"/>
                  </a:lnTo>
                  <a:close/>
                </a:path>
              </a:pathLst>
            </a:custGeom>
            <a:solidFill>
              <a:srgbClr val="7A5A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5" name="Freeform 157"/>
            <p:cNvSpPr>
              <a:spLocks/>
            </p:cNvSpPr>
            <p:nvPr/>
          </p:nvSpPr>
          <p:spPr bwMode="auto">
            <a:xfrm>
              <a:off x="6646070" y="1898651"/>
              <a:ext cx="60325" cy="63500"/>
            </a:xfrm>
            <a:custGeom>
              <a:avLst/>
              <a:gdLst>
                <a:gd name="T0" fmla="*/ 0 w 38"/>
                <a:gd name="T1" fmla="*/ 0 h 40"/>
                <a:gd name="T2" fmla="*/ 5 w 38"/>
                <a:gd name="T3" fmla="*/ 0 h 40"/>
                <a:gd name="T4" fmla="*/ 19 w 38"/>
                <a:gd name="T5" fmla="*/ 22 h 40"/>
                <a:gd name="T6" fmla="*/ 34 w 38"/>
                <a:gd name="T7" fmla="*/ 0 h 40"/>
                <a:gd name="T8" fmla="*/ 38 w 38"/>
                <a:gd name="T9" fmla="*/ 0 h 40"/>
                <a:gd name="T10" fmla="*/ 38 w 38"/>
                <a:gd name="T11" fmla="*/ 40 h 40"/>
                <a:gd name="T12" fmla="*/ 34 w 38"/>
                <a:gd name="T13" fmla="*/ 40 h 40"/>
                <a:gd name="T14" fmla="*/ 34 w 38"/>
                <a:gd name="T15" fmla="*/ 8 h 40"/>
                <a:gd name="T16" fmla="*/ 19 w 38"/>
                <a:gd name="T17" fmla="*/ 29 h 40"/>
                <a:gd name="T18" fmla="*/ 19 w 38"/>
                <a:gd name="T19" fmla="*/ 29 h 40"/>
                <a:gd name="T20" fmla="*/ 4 w 38"/>
                <a:gd name="T21" fmla="*/ 8 h 40"/>
                <a:gd name="T22" fmla="*/ 4 w 38"/>
                <a:gd name="T23" fmla="*/ 40 h 40"/>
                <a:gd name="T24" fmla="*/ 0 w 38"/>
                <a:gd name="T25" fmla="*/ 40 h 40"/>
                <a:gd name="T26" fmla="*/ 0 w 38"/>
                <a:gd name="T27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8" h="40">
                  <a:moveTo>
                    <a:pt x="0" y="0"/>
                  </a:moveTo>
                  <a:lnTo>
                    <a:pt x="5" y="0"/>
                  </a:lnTo>
                  <a:lnTo>
                    <a:pt x="19" y="22"/>
                  </a:lnTo>
                  <a:lnTo>
                    <a:pt x="34" y="0"/>
                  </a:lnTo>
                  <a:lnTo>
                    <a:pt x="38" y="0"/>
                  </a:lnTo>
                  <a:lnTo>
                    <a:pt x="38" y="40"/>
                  </a:lnTo>
                  <a:lnTo>
                    <a:pt x="34" y="40"/>
                  </a:lnTo>
                  <a:lnTo>
                    <a:pt x="34" y="8"/>
                  </a:lnTo>
                  <a:lnTo>
                    <a:pt x="19" y="29"/>
                  </a:lnTo>
                  <a:lnTo>
                    <a:pt x="19" y="29"/>
                  </a:lnTo>
                  <a:lnTo>
                    <a:pt x="4" y="8"/>
                  </a:lnTo>
                  <a:lnTo>
                    <a:pt x="4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A5A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pic>
        <p:nvPicPr>
          <p:cNvPr id="40" name="Picture 39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8630" y="1298223"/>
            <a:ext cx="4735370" cy="3628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078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v="urn:schemas-microsoft-com:mac:vml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1" orient="horz" pos="1356" userDrawn="1">
          <p15:clr>
            <a:srgbClr val="FBAE4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oducts Nu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/>
          <p:cNvGrpSpPr>
            <a:grpSpLocks noChangeAspect="1"/>
          </p:cNvGrpSpPr>
          <p:nvPr/>
        </p:nvGrpSpPr>
        <p:grpSpPr bwMode="auto">
          <a:xfrm>
            <a:off x="4743450" y="159412"/>
            <a:ext cx="771525" cy="192484"/>
            <a:chOff x="8400" y="241"/>
            <a:chExt cx="1296" cy="291"/>
          </a:xfrm>
          <a:solidFill>
            <a:schemeClr val="bg2"/>
          </a:solidFill>
        </p:grpSpPr>
        <p:sp>
          <p:nvSpPr>
            <p:cNvPr id="4" name="Freeform 5"/>
            <p:cNvSpPr>
              <a:spLocks/>
            </p:cNvSpPr>
            <p:nvPr userDrawn="1"/>
          </p:nvSpPr>
          <p:spPr bwMode="auto">
            <a:xfrm>
              <a:off x="8402" y="247"/>
              <a:ext cx="54" cy="80"/>
            </a:xfrm>
            <a:custGeom>
              <a:avLst/>
              <a:gdLst>
                <a:gd name="T0" fmla="*/ 89 w 120"/>
                <a:gd name="T1" fmla="*/ 177 h 177"/>
                <a:gd name="T2" fmla="*/ 50 w 120"/>
                <a:gd name="T3" fmla="*/ 94 h 177"/>
                <a:gd name="T4" fmla="*/ 27 w 120"/>
                <a:gd name="T5" fmla="*/ 41 h 177"/>
                <a:gd name="T6" fmla="*/ 26 w 120"/>
                <a:gd name="T7" fmla="*/ 42 h 177"/>
                <a:gd name="T8" fmla="*/ 28 w 120"/>
                <a:gd name="T9" fmla="*/ 91 h 177"/>
                <a:gd name="T10" fmla="*/ 29 w 120"/>
                <a:gd name="T11" fmla="*/ 177 h 177"/>
                <a:gd name="T12" fmla="*/ 0 w 120"/>
                <a:gd name="T13" fmla="*/ 177 h 177"/>
                <a:gd name="T14" fmla="*/ 0 w 120"/>
                <a:gd name="T15" fmla="*/ 0 h 177"/>
                <a:gd name="T16" fmla="*/ 34 w 120"/>
                <a:gd name="T17" fmla="*/ 0 h 177"/>
                <a:gd name="T18" fmla="*/ 77 w 120"/>
                <a:gd name="T19" fmla="*/ 86 h 177"/>
                <a:gd name="T20" fmla="*/ 95 w 120"/>
                <a:gd name="T21" fmla="*/ 132 h 177"/>
                <a:gd name="T22" fmla="*/ 96 w 120"/>
                <a:gd name="T23" fmla="*/ 131 h 177"/>
                <a:gd name="T24" fmla="*/ 93 w 120"/>
                <a:gd name="T25" fmla="*/ 81 h 177"/>
                <a:gd name="T26" fmla="*/ 93 w 120"/>
                <a:gd name="T27" fmla="*/ 0 h 177"/>
                <a:gd name="T28" fmla="*/ 120 w 120"/>
                <a:gd name="T29" fmla="*/ 0 h 177"/>
                <a:gd name="T30" fmla="*/ 120 w 120"/>
                <a:gd name="T31" fmla="*/ 177 h 177"/>
                <a:gd name="T32" fmla="*/ 89 w 120"/>
                <a:gd name="T33" fmla="*/ 177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0" h="177">
                  <a:moveTo>
                    <a:pt x="89" y="177"/>
                  </a:moveTo>
                  <a:cubicBezTo>
                    <a:pt x="50" y="94"/>
                    <a:pt x="50" y="94"/>
                    <a:pt x="50" y="94"/>
                  </a:cubicBezTo>
                  <a:cubicBezTo>
                    <a:pt x="40" y="74"/>
                    <a:pt x="31" y="52"/>
                    <a:pt x="27" y="41"/>
                  </a:cubicBezTo>
                  <a:cubicBezTo>
                    <a:pt x="26" y="42"/>
                    <a:pt x="26" y="42"/>
                    <a:pt x="26" y="42"/>
                  </a:cubicBezTo>
                  <a:cubicBezTo>
                    <a:pt x="28" y="57"/>
                    <a:pt x="28" y="75"/>
                    <a:pt x="28" y="91"/>
                  </a:cubicBezTo>
                  <a:cubicBezTo>
                    <a:pt x="29" y="177"/>
                    <a:pt x="29" y="177"/>
                    <a:pt x="29" y="177"/>
                  </a:cubicBezTo>
                  <a:cubicBezTo>
                    <a:pt x="0" y="177"/>
                    <a:pt x="0" y="177"/>
                    <a:pt x="0" y="17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77" y="86"/>
                    <a:pt x="77" y="86"/>
                    <a:pt x="77" y="86"/>
                  </a:cubicBezTo>
                  <a:cubicBezTo>
                    <a:pt x="85" y="103"/>
                    <a:pt x="93" y="124"/>
                    <a:pt x="95" y="132"/>
                  </a:cubicBezTo>
                  <a:cubicBezTo>
                    <a:pt x="96" y="131"/>
                    <a:pt x="96" y="131"/>
                    <a:pt x="96" y="131"/>
                  </a:cubicBezTo>
                  <a:cubicBezTo>
                    <a:pt x="95" y="122"/>
                    <a:pt x="93" y="97"/>
                    <a:pt x="93" y="81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120" y="0"/>
                    <a:pt x="120" y="0"/>
                    <a:pt x="120" y="0"/>
                  </a:cubicBezTo>
                  <a:cubicBezTo>
                    <a:pt x="120" y="177"/>
                    <a:pt x="120" y="177"/>
                    <a:pt x="120" y="177"/>
                  </a:cubicBezTo>
                  <a:lnTo>
                    <a:pt x="89" y="1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675" dirty="0"/>
            </a:p>
          </p:txBody>
        </p:sp>
        <p:sp>
          <p:nvSpPr>
            <p:cNvPr id="6" name="Freeform 6"/>
            <p:cNvSpPr>
              <a:spLocks noEditPoints="1"/>
            </p:cNvSpPr>
            <p:nvPr userDrawn="1"/>
          </p:nvSpPr>
          <p:spPr bwMode="auto">
            <a:xfrm>
              <a:off x="8467" y="267"/>
              <a:ext cx="49" cy="61"/>
            </a:xfrm>
            <a:custGeom>
              <a:avLst/>
              <a:gdLst>
                <a:gd name="T0" fmla="*/ 31 w 108"/>
                <a:gd name="T1" fmla="*/ 76 h 136"/>
                <a:gd name="T2" fmla="*/ 31 w 108"/>
                <a:gd name="T3" fmla="*/ 78 h 136"/>
                <a:gd name="T4" fmla="*/ 63 w 108"/>
                <a:gd name="T5" fmla="*/ 115 h 136"/>
                <a:gd name="T6" fmla="*/ 95 w 108"/>
                <a:gd name="T7" fmla="*/ 102 h 136"/>
                <a:gd name="T8" fmla="*/ 106 w 108"/>
                <a:gd name="T9" fmla="*/ 119 h 136"/>
                <a:gd name="T10" fmla="*/ 59 w 108"/>
                <a:gd name="T11" fmla="*/ 136 h 136"/>
                <a:gd name="T12" fmla="*/ 0 w 108"/>
                <a:gd name="T13" fmla="*/ 68 h 136"/>
                <a:gd name="T14" fmla="*/ 16 w 108"/>
                <a:gd name="T15" fmla="*/ 18 h 136"/>
                <a:gd name="T16" fmla="*/ 56 w 108"/>
                <a:gd name="T17" fmla="*/ 0 h 136"/>
                <a:gd name="T18" fmla="*/ 91 w 108"/>
                <a:gd name="T19" fmla="*/ 13 h 136"/>
                <a:gd name="T20" fmla="*/ 108 w 108"/>
                <a:gd name="T21" fmla="*/ 70 h 136"/>
                <a:gd name="T22" fmla="*/ 108 w 108"/>
                <a:gd name="T23" fmla="*/ 76 h 136"/>
                <a:gd name="T24" fmla="*/ 31 w 108"/>
                <a:gd name="T25" fmla="*/ 76 h 136"/>
                <a:gd name="T26" fmla="*/ 56 w 108"/>
                <a:gd name="T27" fmla="*/ 21 h 136"/>
                <a:gd name="T28" fmla="*/ 31 w 108"/>
                <a:gd name="T29" fmla="*/ 55 h 136"/>
                <a:gd name="T30" fmla="*/ 79 w 108"/>
                <a:gd name="T31" fmla="*/ 55 h 136"/>
                <a:gd name="T32" fmla="*/ 56 w 108"/>
                <a:gd name="T33" fmla="*/ 21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8" h="136">
                  <a:moveTo>
                    <a:pt x="31" y="76"/>
                  </a:moveTo>
                  <a:cubicBezTo>
                    <a:pt x="31" y="78"/>
                    <a:pt x="31" y="78"/>
                    <a:pt x="31" y="78"/>
                  </a:cubicBezTo>
                  <a:cubicBezTo>
                    <a:pt x="31" y="96"/>
                    <a:pt x="37" y="115"/>
                    <a:pt x="63" y="115"/>
                  </a:cubicBezTo>
                  <a:cubicBezTo>
                    <a:pt x="75" y="115"/>
                    <a:pt x="85" y="110"/>
                    <a:pt x="95" y="102"/>
                  </a:cubicBezTo>
                  <a:cubicBezTo>
                    <a:pt x="106" y="119"/>
                    <a:pt x="106" y="119"/>
                    <a:pt x="106" y="119"/>
                  </a:cubicBezTo>
                  <a:cubicBezTo>
                    <a:pt x="92" y="131"/>
                    <a:pt x="77" y="136"/>
                    <a:pt x="59" y="136"/>
                  </a:cubicBezTo>
                  <a:cubicBezTo>
                    <a:pt x="23" y="136"/>
                    <a:pt x="0" y="110"/>
                    <a:pt x="0" y="68"/>
                  </a:cubicBezTo>
                  <a:cubicBezTo>
                    <a:pt x="0" y="46"/>
                    <a:pt x="5" y="30"/>
                    <a:pt x="16" y="18"/>
                  </a:cubicBezTo>
                  <a:cubicBezTo>
                    <a:pt x="26" y="6"/>
                    <a:pt x="39" y="0"/>
                    <a:pt x="56" y="0"/>
                  </a:cubicBezTo>
                  <a:cubicBezTo>
                    <a:pt x="68" y="0"/>
                    <a:pt x="80" y="3"/>
                    <a:pt x="91" y="13"/>
                  </a:cubicBezTo>
                  <a:cubicBezTo>
                    <a:pt x="102" y="24"/>
                    <a:pt x="108" y="40"/>
                    <a:pt x="108" y="70"/>
                  </a:cubicBezTo>
                  <a:cubicBezTo>
                    <a:pt x="108" y="76"/>
                    <a:pt x="108" y="76"/>
                    <a:pt x="108" y="76"/>
                  </a:cubicBezTo>
                  <a:lnTo>
                    <a:pt x="31" y="76"/>
                  </a:lnTo>
                  <a:close/>
                  <a:moveTo>
                    <a:pt x="56" y="21"/>
                  </a:moveTo>
                  <a:cubicBezTo>
                    <a:pt x="40" y="21"/>
                    <a:pt x="31" y="34"/>
                    <a:pt x="31" y="55"/>
                  </a:cubicBezTo>
                  <a:cubicBezTo>
                    <a:pt x="79" y="55"/>
                    <a:pt x="79" y="55"/>
                    <a:pt x="79" y="55"/>
                  </a:cubicBezTo>
                  <a:cubicBezTo>
                    <a:pt x="79" y="34"/>
                    <a:pt x="70" y="21"/>
                    <a:pt x="56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675" dirty="0"/>
            </a:p>
          </p:txBody>
        </p:sp>
        <p:sp>
          <p:nvSpPr>
            <p:cNvPr id="8" name="Freeform 7"/>
            <p:cNvSpPr>
              <a:spLocks/>
            </p:cNvSpPr>
            <p:nvPr userDrawn="1"/>
          </p:nvSpPr>
          <p:spPr bwMode="auto">
            <a:xfrm>
              <a:off x="8519" y="267"/>
              <a:ext cx="79" cy="60"/>
            </a:xfrm>
            <a:custGeom>
              <a:avLst/>
              <a:gdLst>
                <a:gd name="T0" fmla="*/ 137 w 174"/>
                <a:gd name="T1" fmla="*/ 132 h 132"/>
                <a:gd name="T2" fmla="*/ 111 w 174"/>
                <a:gd name="T3" fmla="*/ 132 h 132"/>
                <a:gd name="T4" fmla="*/ 95 w 174"/>
                <a:gd name="T5" fmla="*/ 73 h 132"/>
                <a:gd name="T6" fmla="*/ 86 w 174"/>
                <a:gd name="T7" fmla="*/ 37 h 132"/>
                <a:gd name="T8" fmla="*/ 86 w 174"/>
                <a:gd name="T9" fmla="*/ 37 h 132"/>
                <a:gd name="T10" fmla="*/ 77 w 174"/>
                <a:gd name="T11" fmla="*/ 74 h 132"/>
                <a:gd name="T12" fmla="*/ 62 w 174"/>
                <a:gd name="T13" fmla="*/ 132 h 132"/>
                <a:gd name="T14" fmla="*/ 35 w 174"/>
                <a:gd name="T15" fmla="*/ 132 h 132"/>
                <a:gd name="T16" fmla="*/ 0 w 174"/>
                <a:gd name="T17" fmla="*/ 4 h 132"/>
                <a:gd name="T18" fmla="*/ 28 w 174"/>
                <a:gd name="T19" fmla="*/ 0 h 132"/>
                <a:gd name="T20" fmla="*/ 42 w 174"/>
                <a:gd name="T21" fmla="*/ 63 h 132"/>
                <a:gd name="T22" fmla="*/ 49 w 174"/>
                <a:gd name="T23" fmla="*/ 97 h 132"/>
                <a:gd name="T24" fmla="*/ 49 w 174"/>
                <a:gd name="T25" fmla="*/ 97 h 132"/>
                <a:gd name="T26" fmla="*/ 57 w 174"/>
                <a:gd name="T27" fmla="*/ 62 h 132"/>
                <a:gd name="T28" fmla="*/ 73 w 174"/>
                <a:gd name="T29" fmla="*/ 2 h 132"/>
                <a:gd name="T30" fmla="*/ 101 w 174"/>
                <a:gd name="T31" fmla="*/ 2 h 132"/>
                <a:gd name="T32" fmla="*/ 116 w 174"/>
                <a:gd name="T33" fmla="*/ 61 h 132"/>
                <a:gd name="T34" fmla="*/ 124 w 174"/>
                <a:gd name="T35" fmla="*/ 98 h 132"/>
                <a:gd name="T36" fmla="*/ 125 w 174"/>
                <a:gd name="T37" fmla="*/ 98 h 132"/>
                <a:gd name="T38" fmla="*/ 131 w 174"/>
                <a:gd name="T39" fmla="*/ 63 h 132"/>
                <a:gd name="T40" fmla="*/ 144 w 174"/>
                <a:gd name="T41" fmla="*/ 2 h 132"/>
                <a:gd name="T42" fmla="*/ 174 w 174"/>
                <a:gd name="T43" fmla="*/ 2 h 132"/>
                <a:gd name="T44" fmla="*/ 137 w 174"/>
                <a:gd name="T45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74" h="132">
                  <a:moveTo>
                    <a:pt x="137" y="132"/>
                  </a:moveTo>
                  <a:cubicBezTo>
                    <a:pt x="111" y="132"/>
                    <a:pt x="111" y="132"/>
                    <a:pt x="111" y="132"/>
                  </a:cubicBezTo>
                  <a:cubicBezTo>
                    <a:pt x="95" y="73"/>
                    <a:pt x="95" y="73"/>
                    <a:pt x="95" y="73"/>
                  </a:cubicBezTo>
                  <a:cubicBezTo>
                    <a:pt x="91" y="57"/>
                    <a:pt x="86" y="37"/>
                    <a:pt x="86" y="37"/>
                  </a:cubicBezTo>
                  <a:cubicBezTo>
                    <a:pt x="86" y="37"/>
                    <a:pt x="86" y="37"/>
                    <a:pt x="86" y="37"/>
                  </a:cubicBezTo>
                  <a:cubicBezTo>
                    <a:pt x="86" y="37"/>
                    <a:pt x="84" y="50"/>
                    <a:pt x="77" y="74"/>
                  </a:cubicBezTo>
                  <a:cubicBezTo>
                    <a:pt x="62" y="132"/>
                    <a:pt x="62" y="132"/>
                    <a:pt x="62" y="132"/>
                  </a:cubicBezTo>
                  <a:cubicBezTo>
                    <a:pt x="35" y="132"/>
                    <a:pt x="35" y="132"/>
                    <a:pt x="35" y="13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42" y="63"/>
                    <a:pt x="42" y="63"/>
                    <a:pt x="42" y="63"/>
                  </a:cubicBezTo>
                  <a:cubicBezTo>
                    <a:pt x="45" y="79"/>
                    <a:pt x="49" y="97"/>
                    <a:pt x="49" y="97"/>
                  </a:cubicBezTo>
                  <a:cubicBezTo>
                    <a:pt x="49" y="97"/>
                    <a:pt x="49" y="97"/>
                    <a:pt x="49" y="97"/>
                  </a:cubicBezTo>
                  <a:cubicBezTo>
                    <a:pt x="49" y="97"/>
                    <a:pt x="52" y="80"/>
                    <a:pt x="57" y="62"/>
                  </a:cubicBezTo>
                  <a:cubicBezTo>
                    <a:pt x="73" y="2"/>
                    <a:pt x="73" y="2"/>
                    <a:pt x="73" y="2"/>
                  </a:cubicBezTo>
                  <a:cubicBezTo>
                    <a:pt x="101" y="2"/>
                    <a:pt x="101" y="2"/>
                    <a:pt x="101" y="2"/>
                  </a:cubicBezTo>
                  <a:cubicBezTo>
                    <a:pt x="116" y="61"/>
                    <a:pt x="116" y="61"/>
                    <a:pt x="116" y="61"/>
                  </a:cubicBezTo>
                  <a:cubicBezTo>
                    <a:pt x="121" y="82"/>
                    <a:pt x="124" y="98"/>
                    <a:pt x="124" y="98"/>
                  </a:cubicBezTo>
                  <a:cubicBezTo>
                    <a:pt x="125" y="98"/>
                    <a:pt x="125" y="98"/>
                    <a:pt x="125" y="98"/>
                  </a:cubicBezTo>
                  <a:cubicBezTo>
                    <a:pt x="125" y="98"/>
                    <a:pt x="128" y="78"/>
                    <a:pt x="131" y="63"/>
                  </a:cubicBezTo>
                  <a:cubicBezTo>
                    <a:pt x="144" y="2"/>
                    <a:pt x="144" y="2"/>
                    <a:pt x="144" y="2"/>
                  </a:cubicBezTo>
                  <a:cubicBezTo>
                    <a:pt x="174" y="2"/>
                    <a:pt x="174" y="2"/>
                    <a:pt x="174" y="2"/>
                  </a:cubicBezTo>
                  <a:lnTo>
                    <a:pt x="137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675" dirty="0"/>
            </a:p>
          </p:txBody>
        </p:sp>
        <p:sp>
          <p:nvSpPr>
            <p:cNvPr id="9" name="Freeform 8"/>
            <p:cNvSpPr>
              <a:spLocks noEditPoints="1"/>
            </p:cNvSpPr>
            <p:nvPr userDrawn="1"/>
          </p:nvSpPr>
          <p:spPr bwMode="auto">
            <a:xfrm>
              <a:off x="8631" y="247"/>
              <a:ext cx="55" cy="80"/>
            </a:xfrm>
            <a:custGeom>
              <a:avLst/>
              <a:gdLst>
                <a:gd name="T0" fmla="*/ 86 w 122"/>
                <a:gd name="T1" fmla="*/ 177 h 177"/>
                <a:gd name="T2" fmla="*/ 71 w 122"/>
                <a:gd name="T3" fmla="*/ 149 h 177"/>
                <a:gd name="T4" fmla="*/ 41 w 122"/>
                <a:gd name="T5" fmla="*/ 106 h 177"/>
                <a:gd name="T6" fmla="*/ 29 w 122"/>
                <a:gd name="T7" fmla="*/ 100 h 177"/>
                <a:gd name="T8" fmla="*/ 29 w 122"/>
                <a:gd name="T9" fmla="*/ 177 h 177"/>
                <a:gd name="T10" fmla="*/ 0 w 122"/>
                <a:gd name="T11" fmla="*/ 177 h 177"/>
                <a:gd name="T12" fmla="*/ 0 w 122"/>
                <a:gd name="T13" fmla="*/ 0 h 177"/>
                <a:gd name="T14" fmla="*/ 54 w 122"/>
                <a:gd name="T15" fmla="*/ 0 h 177"/>
                <a:gd name="T16" fmla="*/ 112 w 122"/>
                <a:gd name="T17" fmla="*/ 50 h 177"/>
                <a:gd name="T18" fmla="*/ 68 w 122"/>
                <a:gd name="T19" fmla="*/ 99 h 177"/>
                <a:gd name="T20" fmla="*/ 95 w 122"/>
                <a:gd name="T21" fmla="*/ 134 h 177"/>
                <a:gd name="T22" fmla="*/ 122 w 122"/>
                <a:gd name="T23" fmla="*/ 177 h 177"/>
                <a:gd name="T24" fmla="*/ 86 w 122"/>
                <a:gd name="T25" fmla="*/ 177 h 177"/>
                <a:gd name="T26" fmla="*/ 45 w 122"/>
                <a:gd name="T27" fmla="*/ 23 h 177"/>
                <a:gd name="T28" fmla="*/ 29 w 122"/>
                <a:gd name="T29" fmla="*/ 23 h 177"/>
                <a:gd name="T30" fmla="*/ 29 w 122"/>
                <a:gd name="T31" fmla="*/ 80 h 177"/>
                <a:gd name="T32" fmla="*/ 44 w 122"/>
                <a:gd name="T33" fmla="*/ 80 h 177"/>
                <a:gd name="T34" fmla="*/ 73 w 122"/>
                <a:gd name="T35" fmla="*/ 72 h 177"/>
                <a:gd name="T36" fmla="*/ 81 w 122"/>
                <a:gd name="T37" fmla="*/ 51 h 177"/>
                <a:gd name="T38" fmla="*/ 45 w 122"/>
                <a:gd name="T39" fmla="*/ 23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22" h="177">
                  <a:moveTo>
                    <a:pt x="86" y="177"/>
                  </a:moveTo>
                  <a:cubicBezTo>
                    <a:pt x="71" y="149"/>
                    <a:pt x="71" y="149"/>
                    <a:pt x="71" y="149"/>
                  </a:cubicBezTo>
                  <a:cubicBezTo>
                    <a:pt x="59" y="128"/>
                    <a:pt x="51" y="115"/>
                    <a:pt x="41" y="106"/>
                  </a:cubicBezTo>
                  <a:cubicBezTo>
                    <a:pt x="37" y="102"/>
                    <a:pt x="35" y="101"/>
                    <a:pt x="29" y="100"/>
                  </a:cubicBezTo>
                  <a:cubicBezTo>
                    <a:pt x="29" y="177"/>
                    <a:pt x="29" y="177"/>
                    <a:pt x="29" y="177"/>
                  </a:cubicBezTo>
                  <a:cubicBezTo>
                    <a:pt x="0" y="177"/>
                    <a:pt x="0" y="177"/>
                    <a:pt x="0" y="17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94" y="0"/>
                    <a:pt x="112" y="23"/>
                    <a:pt x="112" y="50"/>
                  </a:cubicBezTo>
                  <a:cubicBezTo>
                    <a:pt x="112" y="76"/>
                    <a:pt x="96" y="99"/>
                    <a:pt x="68" y="99"/>
                  </a:cubicBezTo>
                  <a:cubicBezTo>
                    <a:pt x="74" y="102"/>
                    <a:pt x="86" y="120"/>
                    <a:pt x="95" y="134"/>
                  </a:cubicBezTo>
                  <a:cubicBezTo>
                    <a:pt x="122" y="177"/>
                    <a:pt x="122" y="177"/>
                    <a:pt x="122" y="177"/>
                  </a:cubicBezTo>
                  <a:lnTo>
                    <a:pt x="86" y="177"/>
                  </a:lnTo>
                  <a:close/>
                  <a:moveTo>
                    <a:pt x="45" y="23"/>
                  </a:moveTo>
                  <a:cubicBezTo>
                    <a:pt x="29" y="23"/>
                    <a:pt x="29" y="23"/>
                    <a:pt x="29" y="23"/>
                  </a:cubicBezTo>
                  <a:cubicBezTo>
                    <a:pt x="29" y="80"/>
                    <a:pt x="29" y="80"/>
                    <a:pt x="29" y="80"/>
                  </a:cubicBezTo>
                  <a:cubicBezTo>
                    <a:pt x="44" y="80"/>
                    <a:pt x="44" y="80"/>
                    <a:pt x="44" y="80"/>
                  </a:cubicBezTo>
                  <a:cubicBezTo>
                    <a:pt x="60" y="80"/>
                    <a:pt x="68" y="77"/>
                    <a:pt x="73" y="72"/>
                  </a:cubicBezTo>
                  <a:cubicBezTo>
                    <a:pt x="78" y="67"/>
                    <a:pt x="81" y="60"/>
                    <a:pt x="81" y="51"/>
                  </a:cubicBezTo>
                  <a:cubicBezTo>
                    <a:pt x="81" y="33"/>
                    <a:pt x="72" y="23"/>
                    <a:pt x="45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675" dirty="0"/>
            </a:p>
          </p:txBody>
        </p:sp>
        <p:sp>
          <p:nvSpPr>
            <p:cNvPr id="11" name="Freeform 9"/>
            <p:cNvSpPr>
              <a:spLocks noEditPoints="1"/>
            </p:cNvSpPr>
            <p:nvPr userDrawn="1"/>
          </p:nvSpPr>
          <p:spPr bwMode="auto">
            <a:xfrm>
              <a:off x="8691" y="267"/>
              <a:ext cx="48" cy="61"/>
            </a:xfrm>
            <a:custGeom>
              <a:avLst/>
              <a:gdLst>
                <a:gd name="T0" fmla="*/ 31 w 108"/>
                <a:gd name="T1" fmla="*/ 76 h 136"/>
                <a:gd name="T2" fmla="*/ 31 w 108"/>
                <a:gd name="T3" fmla="*/ 78 h 136"/>
                <a:gd name="T4" fmla="*/ 63 w 108"/>
                <a:gd name="T5" fmla="*/ 115 h 136"/>
                <a:gd name="T6" fmla="*/ 95 w 108"/>
                <a:gd name="T7" fmla="*/ 102 h 136"/>
                <a:gd name="T8" fmla="*/ 106 w 108"/>
                <a:gd name="T9" fmla="*/ 119 h 136"/>
                <a:gd name="T10" fmla="*/ 60 w 108"/>
                <a:gd name="T11" fmla="*/ 136 h 136"/>
                <a:gd name="T12" fmla="*/ 0 w 108"/>
                <a:gd name="T13" fmla="*/ 68 h 136"/>
                <a:gd name="T14" fmla="*/ 16 w 108"/>
                <a:gd name="T15" fmla="*/ 18 h 136"/>
                <a:gd name="T16" fmla="*/ 56 w 108"/>
                <a:gd name="T17" fmla="*/ 0 h 136"/>
                <a:gd name="T18" fmla="*/ 91 w 108"/>
                <a:gd name="T19" fmla="*/ 13 h 136"/>
                <a:gd name="T20" fmla="*/ 108 w 108"/>
                <a:gd name="T21" fmla="*/ 70 h 136"/>
                <a:gd name="T22" fmla="*/ 108 w 108"/>
                <a:gd name="T23" fmla="*/ 76 h 136"/>
                <a:gd name="T24" fmla="*/ 31 w 108"/>
                <a:gd name="T25" fmla="*/ 76 h 136"/>
                <a:gd name="T26" fmla="*/ 56 w 108"/>
                <a:gd name="T27" fmla="*/ 21 h 136"/>
                <a:gd name="T28" fmla="*/ 31 w 108"/>
                <a:gd name="T29" fmla="*/ 55 h 136"/>
                <a:gd name="T30" fmla="*/ 79 w 108"/>
                <a:gd name="T31" fmla="*/ 55 h 136"/>
                <a:gd name="T32" fmla="*/ 56 w 108"/>
                <a:gd name="T33" fmla="*/ 21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8" h="136">
                  <a:moveTo>
                    <a:pt x="31" y="76"/>
                  </a:moveTo>
                  <a:cubicBezTo>
                    <a:pt x="31" y="78"/>
                    <a:pt x="31" y="78"/>
                    <a:pt x="31" y="78"/>
                  </a:cubicBezTo>
                  <a:cubicBezTo>
                    <a:pt x="31" y="96"/>
                    <a:pt x="38" y="115"/>
                    <a:pt x="63" y="115"/>
                  </a:cubicBezTo>
                  <a:cubicBezTo>
                    <a:pt x="75" y="115"/>
                    <a:pt x="85" y="110"/>
                    <a:pt x="95" y="102"/>
                  </a:cubicBezTo>
                  <a:cubicBezTo>
                    <a:pt x="106" y="119"/>
                    <a:pt x="106" y="119"/>
                    <a:pt x="106" y="119"/>
                  </a:cubicBezTo>
                  <a:cubicBezTo>
                    <a:pt x="93" y="131"/>
                    <a:pt x="77" y="136"/>
                    <a:pt x="60" y="136"/>
                  </a:cubicBezTo>
                  <a:cubicBezTo>
                    <a:pt x="23" y="136"/>
                    <a:pt x="0" y="110"/>
                    <a:pt x="0" y="68"/>
                  </a:cubicBezTo>
                  <a:cubicBezTo>
                    <a:pt x="0" y="46"/>
                    <a:pt x="5" y="30"/>
                    <a:pt x="16" y="18"/>
                  </a:cubicBezTo>
                  <a:cubicBezTo>
                    <a:pt x="27" y="6"/>
                    <a:pt x="39" y="0"/>
                    <a:pt x="56" y="0"/>
                  </a:cubicBezTo>
                  <a:cubicBezTo>
                    <a:pt x="69" y="0"/>
                    <a:pt x="80" y="3"/>
                    <a:pt x="91" y="13"/>
                  </a:cubicBezTo>
                  <a:cubicBezTo>
                    <a:pt x="103" y="24"/>
                    <a:pt x="108" y="40"/>
                    <a:pt x="108" y="70"/>
                  </a:cubicBezTo>
                  <a:cubicBezTo>
                    <a:pt x="108" y="76"/>
                    <a:pt x="108" y="76"/>
                    <a:pt x="108" y="76"/>
                  </a:cubicBezTo>
                  <a:lnTo>
                    <a:pt x="31" y="76"/>
                  </a:lnTo>
                  <a:close/>
                  <a:moveTo>
                    <a:pt x="56" y="21"/>
                  </a:moveTo>
                  <a:cubicBezTo>
                    <a:pt x="40" y="21"/>
                    <a:pt x="31" y="34"/>
                    <a:pt x="31" y="55"/>
                  </a:cubicBezTo>
                  <a:cubicBezTo>
                    <a:pt x="79" y="55"/>
                    <a:pt x="79" y="55"/>
                    <a:pt x="79" y="55"/>
                  </a:cubicBezTo>
                  <a:cubicBezTo>
                    <a:pt x="79" y="34"/>
                    <a:pt x="70" y="21"/>
                    <a:pt x="56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675" dirty="0"/>
            </a:p>
          </p:txBody>
        </p:sp>
        <p:sp>
          <p:nvSpPr>
            <p:cNvPr id="12" name="Freeform 10"/>
            <p:cNvSpPr>
              <a:spLocks/>
            </p:cNvSpPr>
            <p:nvPr userDrawn="1"/>
          </p:nvSpPr>
          <p:spPr bwMode="auto">
            <a:xfrm>
              <a:off x="8747" y="241"/>
              <a:ext cx="22" cy="87"/>
            </a:xfrm>
            <a:custGeom>
              <a:avLst/>
              <a:gdLst>
                <a:gd name="T0" fmla="*/ 31 w 48"/>
                <a:gd name="T1" fmla="*/ 192 h 192"/>
                <a:gd name="T2" fmla="*/ 3 w 48"/>
                <a:gd name="T3" fmla="*/ 155 h 192"/>
                <a:gd name="T4" fmla="*/ 3 w 48"/>
                <a:gd name="T5" fmla="*/ 45 h 192"/>
                <a:gd name="T6" fmla="*/ 0 w 48"/>
                <a:gd name="T7" fmla="*/ 7 h 192"/>
                <a:gd name="T8" fmla="*/ 29 w 48"/>
                <a:gd name="T9" fmla="*/ 0 h 192"/>
                <a:gd name="T10" fmla="*/ 32 w 48"/>
                <a:gd name="T11" fmla="*/ 36 h 192"/>
                <a:gd name="T12" fmla="*/ 32 w 48"/>
                <a:gd name="T13" fmla="*/ 146 h 192"/>
                <a:gd name="T14" fmla="*/ 34 w 48"/>
                <a:gd name="T15" fmla="*/ 169 h 192"/>
                <a:gd name="T16" fmla="*/ 44 w 48"/>
                <a:gd name="T17" fmla="*/ 171 h 192"/>
                <a:gd name="T18" fmla="*/ 48 w 48"/>
                <a:gd name="T19" fmla="*/ 189 h 192"/>
                <a:gd name="T20" fmla="*/ 31 w 48"/>
                <a:gd name="T21" fmla="*/ 19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8" h="192">
                  <a:moveTo>
                    <a:pt x="31" y="192"/>
                  </a:moveTo>
                  <a:cubicBezTo>
                    <a:pt x="3" y="192"/>
                    <a:pt x="3" y="166"/>
                    <a:pt x="3" y="155"/>
                  </a:cubicBezTo>
                  <a:cubicBezTo>
                    <a:pt x="3" y="45"/>
                    <a:pt x="3" y="45"/>
                    <a:pt x="3" y="45"/>
                  </a:cubicBezTo>
                  <a:cubicBezTo>
                    <a:pt x="3" y="27"/>
                    <a:pt x="2" y="17"/>
                    <a:pt x="0" y="7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31" y="8"/>
                    <a:pt x="32" y="19"/>
                    <a:pt x="32" y="36"/>
                  </a:cubicBezTo>
                  <a:cubicBezTo>
                    <a:pt x="32" y="146"/>
                    <a:pt x="32" y="146"/>
                    <a:pt x="32" y="146"/>
                  </a:cubicBezTo>
                  <a:cubicBezTo>
                    <a:pt x="32" y="163"/>
                    <a:pt x="32" y="166"/>
                    <a:pt x="34" y="169"/>
                  </a:cubicBezTo>
                  <a:cubicBezTo>
                    <a:pt x="36" y="171"/>
                    <a:pt x="40" y="173"/>
                    <a:pt x="44" y="171"/>
                  </a:cubicBezTo>
                  <a:cubicBezTo>
                    <a:pt x="48" y="189"/>
                    <a:pt x="48" y="189"/>
                    <a:pt x="48" y="189"/>
                  </a:cubicBezTo>
                  <a:cubicBezTo>
                    <a:pt x="43" y="191"/>
                    <a:pt x="38" y="192"/>
                    <a:pt x="31" y="19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675" dirty="0"/>
            </a:p>
          </p:txBody>
        </p:sp>
        <p:sp>
          <p:nvSpPr>
            <p:cNvPr id="13" name="Freeform 11"/>
            <p:cNvSpPr>
              <a:spLocks noEditPoints="1"/>
            </p:cNvSpPr>
            <p:nvPr userDrawn="1"/>
          </p:nvSpPr>
          <p:spPr bwMode="auto">
            <a:xfrm>
              <a:off x="8778" y="242"/>
              <a:ext cx="17" cy="85"/>
            </a:xfrm>
            <a:custGeom>
              <a:avLst/>
              <a:gdLst>
                <a:gd name="T0" fmla="*/ 18 w 37"/>
                <a:gd name="T1" fmla="*/ 38 h 187"/>
                <a:gd name="T2" fmla="*/ 0 w 37"/>
                <a:gd name="T3" fmla="*/ 19 h 187"/>
                <a:gd name="T4" fmla="*/ 18 w 37"/>
                <a:gd name="T5" fmla="*/ 0 h 187"/>
                <a:gd name="T6" fmla="*/ 37 w 37"/>
                <a:gd name="T7" fmla="*/ 19 h 187"/>
                <a:gd name="T8" fmla="*/ 18 w 37"/>
                <a:gd name="T9" fmla="*/ 38 h 187"/>
                <a:gd name="T10" fmla="*/ 4 w 37"/>
                <a:gd name="T11" fmla="*/ 187 h 187"/>
                <a:gd name="T12" fmla="*/ 4 w 37"/>
                <a:gd name="T13" fmla="*/ 59 h 187"/>
                <a:gd name="T14" fmla="*/ 32 w 37"/>
                <a:gd name="T15" fmla="*/ 54 h 187"/>
                <a:gd name="T16" fmla="*/ 32 w 37"/>
                <a:gd name="T17" fmla="*/ 187 h 187"/>
                <a:gd name="T18" fmla="*/ 4 w 37"/>
                <a:gd name="T19" fmla="*/ 187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7" h="187">
                  <a:moveTo>
                    <a:pt x="18" y="38"/>
                  </a:moveTo>
                  <a:cubicBezTo>
                    <a:pt x="7" y="38"/>
                    <a:pt x="0" y="30"/>
                    <a:pt x="0" y="19"/>
                  </a:cubicBezTo>
                  <a:cubicBezTo>
                    <a:pt x="0" y="9"/>
                    <a:pt x="8" y="0"/>
                    <a:pt x="18" y="0"/>
                  </a:cubicBezTo>
                  <a:cubicBezTo>
                    <a:pt x="28" y="0"/>
                    <a:pt x="37" y="9"/>
                    <a:pt x="37" y="19"/>
                  </a:cubicBezTo>
                  <a:cubicBezTo>
                    <a:pt x="37" y="30"/>
                    <a:pt x="28" y="38"/>
                    <a:pt x="18" y="38"/>
                  </a:cubicBezTo>
                  <a:close/>
                  <a:moveTo>
                    <a:pt x="4" y="187"/>
                  </a:moveTo>
                  <a:cubicBezTo>
                    <a:pt x="4" y="59"/>
                    <a:pt x="4" y="59"/>
                    <a:pt x="4" y="59"/>
                  </a:cubicBezTo>
                  <a:cubicBezTo>
                    <a:pt x="32" y="54"/>
                    <a:pt x="32" y="54"/>
                    <a:pt x="32" y="54"/>
                  </a:cubicBezTo>
                  <a:cubicBezTo>
                    <a:pt x="32" y="187"/>
                    <a:pt x="32" y="187"/>
                    <a:pt x="32" y="187"/>
                  </a:cubicBezTo>
                  <a:lnTo>
                    <a:pt x="4" y="18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675" dirty="0"/>
            </a:p>
          </p:txBody>
        </p:sp>
        <p:sp>
          <p:nvSpPr>
            <p:cNvPr id="14" name="Freeform 12"/>
            <p:cNvSpPr>
              <a:spLocks/>
            </p:cNvSpPr>
            <p:nvPr userDrawn="1"/>
          </p:nvSpPr>
          <p:spPr bwMode="auto">
            <a:xfrm>
              <a:off x="8805" y="267"/>
              <a:ext cx="44" cy="61"/>
            </a:xfrm>
            <a:custGeom>
              <a:avLst/>
              <a:gdLst>
                <a:gd name="T0" fmla="*/ 55 w 97"/>
                <a:gd name="T1" fmla="*/ 136 h 136"/>
                <a:gd name="T2" fmla="*/ 0 w 97"/>
                <a:gd name="T3" fmla="*/ 70 h 136"/>
                <a:gd name="T4" fmla="*/ 57 w 97"/>
                <a:gd name="T5" fmla="*/ 0 h 136"/>
                <a:gd name="T6" fmla="*/ 93 w 97"/>
                <a:gd name="T7" fmla="*/ 14 h 136"/>
                <a:gd name="T8" fmla="*/ 79 w 97"/>
                <a:gd name="T9" fmla="*/ 33 h 136"/>
                <a:gd name="T10" fmla="*/ 57 w 97"/>
                <a:gd name="T11" fmla="*/ 23 h 136"/>
                <a:gd name="T12" fmla="*/ 37 w 97"/>
                <a:gd name="T13" fmla="*/ 36 h 136"/>
                <a:gd name="T14" fmla="*/ 32 w 97"/>
                <a:gd name="T15" fmla="*/ 72 h 136"/>
                <a:gd name="T16" fmla="*/ 40 w 97"/>
                <a:gd name="T17" fmla="*/ 107 h 136"/>
                <a:gd name="T18" fmla="*/ 57 w 97"/>
                <a:gd name="T19" fmla="*/ 115 h 136"/>
                <a:gd name="T20" fmla="*/ 84 w 97"/>
                <a:gd name="T21" fmla="*/ 102 h 136"/>
                <a:gd name="T22" fmla="*/ 97 w 97"/>
                <a:gd name="T23" fmla="*/ 119 h 136"/>
                <a:gd name="T24" fmla="*/ 55 w 97"/>
                <a:gd name="T25" fmla="*/ 136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7" h="136">
                  <a:moveTo>
                    <a:pt x="55" y="136"/>
                  </a:moveTo>
                  <a:cubicBezTo>
                    <a:pt x="20" y="136"/>
                    <a:pt x="0" y="111"/>
                    <a:pt x="0" y="70"/>
                  </a:cubicBezTo>
                  <a:cubicBezTo>
                    <a:pt x="0" y="22"/>
                    <a:pt x="28" y="0"/>
                    <a:pt x="57" y="0"/>
                  </a:cubicBezTo>
                  <a:cubicBezTo>
                    <a:pt x="72" y="0"/>
                    <a:pt x="82" y="3"/>
                    <a:pt x="93" y="14"/>
                  </a:cubicBezTo>
                  <a:cubicBezTo>
                    <a:pt x="79" y="33"/>
                    <a:pt x="79" y="33"/>
                    <a:pt x="79" y="33"/>
                  </a:cubicBezTo>
                  <a:cubicBezTo>
                    <a:pt x="72" y="26"/>
                    <a:pt x="65" y="23"/>
                    <a:pt x="57" y="23"/>
                  </a:cubicBezTo>
                  <a:cubicBezTo>
                    <a:pt x="48" y="23"/>
                    <a:pt x="41" y="27"/>
                    <a:pt x="37" y="36"/>
                  </a:cubicBezTo>
                  <a:cubicBezTo>
                    <a:pt x="33" y="44"/>
                    <a:pt x="32" y="56"/>
                    <a:pt x="32" y="72"/>
                  </a:cubicBezTo>
                  <a:cubicBezTo>
                    <a:pt x="32" y="90"/>
                    <a:pt x="34" y="101"/>
                    <a:pt x="40" y="107"/>
                  </a:cubicBezTo>
                  <a:cubicBezTo>
                    <a:pt x="44" y="112"/>
                    <a:pt x="51" y="115"/>
                    <a:pt x="57" y="115"/>
                  </a:cubicBezTo>
                  <a:cubicBezTo>
                    <a:pt x="66" y="115"/>
                    <a:pt x="75" y="110"/>
                    <a:pt x="84" y="102"/>
                  </a:cubicBezTo>
                  <a:cubicBezTo>
                    <a:pt x="97" y="119"/>
                    <a:pt x="97" y="119"/>
                    <a:pt x="97" y="119"/>
                  </a:cubicBezTo>
                  <a:cubicBezTo>
                    <a:pt x="85" y="131"/>
                    <a:pt x="73" y="136"/>
                    <a:pt x="55" y="1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675" dirty="0"/>
            </a:p>
          </p:txBody>
        </p:sp>
        <p:sp>
          <p:nvSpPr>
            <p:cNvPr id="15" name="Freeform 13"/>
            <p:cNvSpPr>
              <a:spLocks noEditPoints="1"/>
            </p:cNvSpPr>
            <p:nvPr userDrawn="1"/>
          </p:nvSpPr>
          <p:spPr bwMode="auto">
            <a:xfrm>
              <a:off x="8859" y="293"/>
              <a:ext cx="34" cy="35"/>
            </a:xfrm>
            <a:custGeom>
              <a:avLst/>
              <a:gdLst>
                <a:gd name="T0" fmla="*/ 39 w 77"/>
                <a:gd name="T1" fmla="*/ 78 h 78"/>
                <a:gd name="T2" fmla="*/ 0 w 77"/>
                <a:gd name="T3" fmla="*/ 39 h 78"/>
                <a:gd name="T4" fmla="*/ 39 w 77"/>
                <a:gd name="T5" fmla="*/ 0 h 78"/>
                <a:gd name="T6" fmla="*/ 77 w 77"/>
                <a:gd name="T7" fmla="*/ 39 h 78"/>
                <a:gd name="T8" fmla="*/ 39 w 77"/>
                <a:gd name="T9" fmla="*/ 78 h 78"/>
                <a:gd name="T10" fmla="*/ 39 w 77"/>
                <a:gd name="T11" fmla="*/ 8 h 78"/>
                <a:gd name="T12" fmla="*/ 9 w 77"/>
                <a:gd name="T13" fmla="*/ 39 h 78"/>
                <a:gd name="T14" fmla="*/ 39 w 77"/>
                <a:gd name="T15" fmla="*/ 70 h 78"/>
                <a:gd name="T16" fmla="*/ 68 w 77"/>
                <a:gd name="T17" fmla="*/ 39 h 78"/>
                <a:gd name="T18" fmla="*/ 39 w 77"/>
                <a:gd name="T19" fmla="*/ 8 h 78"/>
                <a:gd name="T20" fmla="*/ 46 w 77"/>
                <a:gd name="T21" fmla="*/ 61 h 78"/>
                <a:gd name="T22" fmla="*/ 42 w 77"/>
                <a:gd name="T23" fmla="*/ 53 h 78"/>
                <a:gd name="T24" fmla="*/ 35 w 77"/>
                <a:gd name="T25" fmla="*/ 43 h 78"/>
                <a:gd name="T26" fmla="*/ 34 w 77"/>
                <a:gd name="T27" fmla="*/ 42 h 78"/>
                <a:gd name="T28" fmla="*/ 34 w 77"/>
                <a:gd name="T29" fmla="*/ 61 h 78"/>
                <a:gd name="T30" fmla="*/ 25 w 77"/>
                <a:gd name="T31" fmla="*/ 61 h 78"/>
                <a:gd name="T32" fmla="*/ 25 w 77"/>
                <a:gd name="T33" fmla="*/ 17 h 78"/>
                <a:gd name="T34" fmla="*/ 41 w 77"/>
                <a:gd name="T35" fmla="*/ 17 h 78"/>
                <a:gd name="T36" fmla="*/ 54 w 77"/>
                <a:gd name="T37" fmla="*/ 30 h 78"/>
                <a:gd name="T38" fmla="*/ 44 w 77"/>
                <a:gd name="T39" fmla="*/ 42 h 78"/>
                <a:gd name="T40" fmla="*/ 46 w 77"/>
                <a:gd name="T41" fmla="*/ 44 h 78"/>
                <a:gd name="T42" fmla="*/ 56 w 77"/>
                <a:gd name="T43" fmla="*/ 61 h 78"/>
                <a:gd name="T44" fmla="*/ 46 w 77"/>
                <a:gd name="T45" fmla="*/ 61 h 78"/>
                <a:gd name="T46" fmla="*/ 42 w 77"/>
                <a:gd name="T47" fmla="*/ 25 h 78"/>
                <a:gd name="T48" fmla="*/ 37 w 77"/>
                <a:gd name="T49" fmla="*/ 24 h 78"/>
                <a:gd name="T50" fmla="*/ 34 w 77"/>
                <a:gd name="T51" fmla="*/ 24 h 78"/>
                <a:gd name="T52" fmla="*/ 34 w 77"/>
                <a:gd name="T53" fmla="*/ 36 h 78"/>
                <a:gd name="T54" fmla="*/ 36 w 77"/>
                <a:gd name="T55" fmla="*/ 36 h 78"/>
                <a:gd name="T56" fmla="*/ 43 w 77"/>
                <a:gd name="T57" fmla="*/ 34 h 78"/>
                <a:gd name="T58" fmla="*/ 45 w 77"/>
                <a:gd name="T59" fmla="*/ 30 h 78"/>
                <a:gd name="T60" fmla="*/ 42 w 77"/>
                <a:gd name="T61" fmla="*/ 25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7" h="78">
                  <a:moveTo>
                    <a:pt x="39" y="78"/>
                  </a:moveTo>
                  <a:cubicBezTo>
                    <a:pt x="17" y="78"/>
                    <a:pt x="0" y="61"/>
                    <a:pt x="0" y="39"/>
                  </a:cubicBezTo>
                  <a:cubicBezTo>
                    <a:pt x="0" y="17"/>
                    <a:pt x="17" y="0"/>
                    <a:pt x="39" y="0"/>
                  </a:cubicBezTo>
                  <a:cubicBezTo>
                    <a:pt x="60" y="0"/>
                    <a:pt x="77" y="17"/>
                    <a:pt x="77" y="39"/>
                  </a:cubicBezTo>
                  <a:cubicBezTo>
                    <a:pt x="77" y="61"/>
                    <a:pt x="60" y="78"/>
                    <a:pt x="39" y="78"/>
                  </a:cubicBezTo>
                  <a:close/>
                  <a:moveTo>
                    <a:pt x="39" y="8"/>
                  </a:moveTo>
                  <a:cubicBezTo>
                    <a:pt x="22" y="8"/>
                    <a:pt x="9" y="22"/>
                    <a:pt x="9" y="39"/>
                  </a:cubicBezTo>
                  <a:cubicBezTo>
                    <a:pt x="9" y="56"/>
                    <a:pt x="22" y="70"/>
                    <a:pt x="39" y="70"/>
                  </a:cubicBezTo>
                  <a:cubicBezTo>
                    <a:pt x="55" y="70"/>
                    <a:pt x="68" y="56"/>
                    <a:pt x="68" y="39"/>
                  </a:cubicBezTo>
                  <a:cubicBezTo>
                    <a:pt x="68" y="22"/>
                    <a:pt x="55" y="8"/>
                    <a:pt x="39" y="8"/>
                  </a:cubicBezTo>
                  <a:close/>
                  <a:moveTo>
                    <a:pt x="46" y="61"/>
                  </a:moveTo>
                  <a:cubicBezTo>
                    <a:pt x="44" y="58"/>
                    <a:pt x="44" y="56"/>
                    <a:pt x="42" y="53"/>
                  </a:cubicBezTo>
                  <a:cubicBezTo>
                    <a:pt x="38" y="46"/>
                    <a:pt x="36" y="43"/>
                    <a:pt x="35" y="43"/>
                  </a:cubicBezTo>
                  <a:cubicBezTo>
                    <a:pt x="34" y="42"/>
                    <a:pt x="34" y="42"/>
                    <a:pt x="34" y="4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25" y="61"/>
                    <a:pt x="25" y="61"/>
                    <a:pt x="25" y="61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41" y="17"/>
                    <a:pt x="41" y="17"/>
                    <a:pt x="41" y="17"/>
                  </a:cubicBezTo>
                  <a:cubicBezTo>
                    <a:pt x="49" y="17"/>
                    <a:pt x="54" y="22"/>
                    <a:pt x="54" y="30"/>
                  </a:cubicBezTo>
                  <a:cubicBezTo>
                    <a:pt x="54" y="36"/>
                    <a:pt x="50" y="42"/>
                    <a:pt x="44" y="42"/>
                  </a:cubicBezTo>
                  <a:cubicBezTo>
                    <a:pt x="45" y="42"/>
                    <a:pt x="46" y="43"/>
                    <a:pt x="46" y="44"/>
                  </a:cubicBezTo>
                  <a:cubicBezTo>
                    <a:pt x="49" y="47"/>
                    <a:pt x="56" y="61"/>
                    <a:pt x="56" y="61"/>
                  </a:cubicBezTo>
                  <a:lnTo>
                    <a:pt x="46" y="61"/>
                  </a:lnTo>
                  <a:close/>
                  <a:moveTo>
                    <a:pt x="42" y="25"/>
                  </a:moveTo>
                  <a:cubicBezTo>
                    <a:pt x="41" y="24"/>
                    <a:pt x="39" y="24"/>
                    <a:pt x="37" y="24"/>
                  </a:cubicBezTo>
                  <a:cubicBezTo>
                    <a:pt x="34" y="24"/>
                    <a:pt x="34" y="24"/>
                    <a:pt x="34" y="24"/>
                  </a:cubicBezTo>
                  <a:cubicBezTo>
                    <a:pt x="34" y="36"/>
                    <a:pt x="34" y="36"/>
                    <a:pt x="34" y="36"/>
                  </a:cubicBezTo>
                  <a:cubicBezTo>
                    <a:pt x="36" y="36"/>
                    <a:pt x="36" y="36"/>
                    <a:pt x="36" y="36"/>
                  </a:cubicBezTo>
                  <a:cubicBezTo>
                    <a:pt x="40" y="36"/>
                    <a:pt x="42" y="35"/>
                    <a:pt x="43" y="34"/>
                  </a:cubicBezTo>
                  <a:cubicBezTo>
                    <a:pt x="44" y="33"/>
                    <a:pt x="45" y="32"/>
                    <a:pt x="45" y="30"/>
                  </a:cubicBezTo>
                  <a:cubicBezTo>
                    <a:pt x="45" y="27"/>
                    <a:pt x="44" y="26"/>
                    <a:pt x="42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675" dirty="0"/>
            </a:p>
          </p:txBody>
        </p:sp>
        <p:sp>
          <p:nvSpPr>
            <p:cNvPr id="16" name="Freeform 14"/>
            <p:cNvSpPr>
              <a:spLocks noEditPoints="1"/>
            </p:cNvSpPr>
            <p:nvPr userDrawn="1"/>
          </p:nvSpPr>
          <p:spPr bwMode="auto">
            <a:xfrm>
              <a:off x="8400" y="351"/>
              <a:ext cx="151" cy="178"/>
            </a:xfrm>
            <a:custGeom>
              <a:avLst/>
              <a:gdLst>
                <a:gd name="T0" fmla="*/ 0 w 336"/>
                <a:gd name="T1" fmla="*/ 0 h 395"/>
                <a:gd name="T2" fmla="*/ 184 w 336"/>
                <a:gd name="T3" fmla="*/ 0 h 395"/>
                <a:gd name="T4" fmla="*/ 287 w 336"/>
                <a:gd name="T5" fmla="*/ 35 h 395"/>
                <a:gd name="T6" fmla="*/ 314 w 336"/>
                <a:gd name="T7" fmla="*/ 102 h 395"/>
                <a:gd name="T8" fmla="*/ 314 w 336"/>
                <a:gd name="T9" fmla="*/ 103 h 395"/>
                <a:gd name="T10" fmla="*/ 262 w 336"/>
                <a:gd name="T11" fmla="*/ 188 h 395"/>
                <a:gd name="T12" fmla="*/ 336 w 336"/>
                <a:gd name="T13" fmla="*/ 285 h 395"/>
                <a:gd name="T14" fmla="*/ 336 w 336"/>
                <a:gd name="T15" fmla="*/ 286 h 395"/>
                <a:gd name="T16" fmla="*/ 188 w 336"/>
                <a:gd name="T17" fmla="*/ 395 h 395"/>
                <a:gd name="T18" fmla="*/ 0 w 336"/>
                <a:gd name="T19" fmla="*/ 395 h 395"/>
                <a:gd name="T20" fmla="*/ 0 w 336"/>
                <a:gd name="T21" fmla="*/ 0 h 395"/>
                <a:gd name="T22" fmla="*/ 228 w 336"/>
                <a:gd name="T23" fmla="*/ 116 h 395"/>
                <a:gd name="T24" fmla="*/ 171 w 336"/>
                <a:gd name="T25" fmla="*/ 76 h 395"/>
                <a:gd name="T26" fmla="*/ 85 w 336"/>
                <a:gd name="T27" fmla="*/ 76 h 395"/>
                <a:gd name="T28" fmla="*/ 85 w 336"/>
                <a:gd name="T29" fmla="*/ 159 h 395"/>
                <a:gd name="T30" fmla="*/ 165 w 336"/>
                <a:gd name="T31" fmla="*/ 159 h 395"/>
                <a:gd name="T32" fmla="*/ 228 w 336"/>
                <a:gd name="T33" fmla="*/ 118 h 395"/>
                <a:gd name="T34" fmla="*/ 228 w 336"/>
                <a:gd name="T35" fmla="*/ 116 h 395"/>
                <a:gd name="T36" fmla="*/ 185 w 336"/>
                <a:gd name="T37" fmla="*/ 232 h 395"/>
                <a:gd name="T38" fmla="*/ 85 w 336"/>
                <a:gd name="T39" fmla="*/ 232 h 395"/>
                <a:gd name="T40" fmla="*/ 85 w 336"/>
                <a:gd name="T41" fmla="*/ 318 h 395"/>
                <a:gd name="T42" fmla="*/ 188 w 336"/>
                <a:gd name="T43" fmla="*/ 318 h 395"/>
                <a:gd name="T44" fmla="*/ 250 w 336"/>
                <a:gd name="T45" fmla="*/ 276 h 395"/>
                <a:gd name="T46" fmla="*/ 250 w 336"/>
                <a:gd name="T47" fmla="*/ 274 h 395"/>
                <a:gd name="T48" fmla="*/ 185 w 336"/>
                <a:gd name="T49" fmla="*/ 232 h 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36" h="395">
                  <a:moveTo>
                    <a:pt x="0" y="0"/>
                  </a:moveTo>
                  <a:cubicBezTo>
                    <a:pt x="184" y="0"/>
                    <a:pt x="184" y="0"/>
                    <a:pt x="184" y="0"/>
                  </a:cubicBezTo>
                  <a:cubicBezTo>
                    <a:pt x="229" y="0"/>
                    <a:pt x="264" y="12"/>
                    <a:pt x="287" y="35"/>
                  </a:cubicBezTo>
                  <a:cubicBezTo>
                    <a:pt x="305" y="53"/>
                    <a:pt x="314" y="75"/>
                    <a:pt x="314" y="102"/>
                  </a:cubicBezTo>
                  <a:cubicBezTo>
                    <a:pt x="314" y="103"/>
                    <a:pt x="314" y="103"/>
                    <a:pt x="314" y="103"/>
                  </a:cubicBezTo>
                  <a:cubicBezTo>
                    <a:pt x="314" y="148"/>
                    <a:pt x="290" y="172"/>
                    <a:pt x="262" y="188"/>
                  </a:cubicBezTo>
                  <a:cubicBezTo>
                    <a:pt x="308" y="206"/>
                    <a:pt x="336" y="232"/>
                    <a:pt x="336" y="285"/>
                  </a:cubicBezTo>
                  <a:cubicBezTo>
                    <a:pt x="336" y="286"/>
                    <a:pt x="336" y="286"/>
                    <a:pt x="336" y="286"/>
                  </a:cubicBezTo>
                  <a:cubicBezTo>
                    <a:pt x="336" y="359"/>
                    <a:pt x="277" y="395"/>
                    <a:pt x="188" y="395"/>
                  </a:cubicBezTo>
                  <a:cubicBezTo>
                    <a:pt x="0" y="395"/>
                    <a:pt x="0" y="395"/>
                    <a:pt x="0" y="395"/>
                  </a:cubicBezTo>
                  <a:lnTo>
                    <a:pt x="0" y="0"/>
                  </a:lnTo>
                  <a:close/>
                  <a:moveTo>
                    <a:pt x="228" y="116"/>
                  </a:moveTo>
                  <a:cubicBezTo>
                    <a:pt x="228" y="91"/>
                    <a:pt x="207" y="76"/>
                    <a:pt x="171" y="76"/>
                  </a:cubicBezTo>
                  <a:cubicBezTo>
                    <a:pt x="85" y="76"/>
                    <a:pt x="85" y="76"/>
                    <a:pt x="85" y="76"/>
                  </a:cubicBezTo>
                  <a:cubicBezTo>
                    <a:pt x="85" y="159"/>
                    <a:pt x="85" y="159"/>
                    <a:pt x="85" y="159"/>
                  </a:cubicBezTo>
                  <a:cubicBezTo>
                    <a:pt x="165" y="159"/>
                    <a:pt x="165" y="159"/>
                    <a:pt x="165" y="159"/>
                  </a:cubicBezTo>
                  <a:cubicBezTo>
                    <a:pt x="203" y="159"/>
                    <a:pt x="228" y="147"/>
                    <a:pt x="228" y="118"/>
                  </a:cubicBezTo>
                  <a:lnTo>
                    <a:pt x="228" y="116"/>
                  </a:lnTo>
                  <a:close/>
                  <a:moveTo>
                    <a:pt x="185" y="232"/>
                  </a:moveTo>
                  <a:cubicBezTo>
                    <a:pt x="85" y="232"/>
                    <a:pt x="85" y="232"/>
                    <a:pt x="85" y="232"/>
                  </a:cubicBezTo>
                  <a:cubicBezTo>
                    <a:pt x="85" y="318"/>
                    <a:pt x="85" y="318"/>
                    <a:pt x="85" y="318"/>
                  </a:cubicBezTo>
                  <a:cubicBezTo>
                    <a:pt x="188" y="318"/>
                    <a:pt x="188" y="318"/>
                    <a:pt x="188" y="318"/>
                  </a:cubicBezTo>
                  <a:cubicBezTo>
                    <a:pt x="227" y="318"/>
                    <a:pt x="250" y="305"/>
                    <a:pt x="250" y="276"/>
                  </a:cubicBezTo>
                  <a:cubicBezTo>
                    <a:pt x="250" y="274"/>
                    <a:pt x="250" y="274"/>
                    <a:pt x="250" y="274"/>
                  </a:cubicBezTo>
                  <a:cubicBezTo>
                    <a:pt x="250" y="248"/>
                    <a:pt x="230" y="232"/>
                    <a:pt x="185" y="2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675" dirty="0"/>
            </a:p>
          </p:txBody>
        </p:sp>
        <p:sp>
          <p:nvSpPr>
            <p:cNvPr id="19" name="Freeform 15"/>
            <p:cNvSpPr>
              <a:spLocks noEditPoints="1"/>
            </p:cNvSpPr>
            <p:nvPr userDrawn="1"/>
          </p:nvSpPr>
          <p:spPr bwMode="auto">
            <a:xfrm>
              <a:off x="8563" y="351"/>
              <a:ext cx="154" cy="178"/>
            </a:xfrm>
            <a:custGeom>
              <a:avLst/>
              <a:gdLst>
                <a:gd name="T0" fmla="*/ 0 w 342"/>
                <a:gd name="T1" fmla="*/ 0 h 395"/>
                <a:gd name="T2" fmla="*/ 181 w 342"/>
                <a:gd name="T3" fmla="*/ 0 h 395"/>
                <a:gd name="T4" fmla="*/ 296 w 342"/>
                <a:gd name="T5" fmla="*/ 40 h 395"/>
                <a:gd name="T6" fmla="*/ 330 w 342"/>
                <a:gd name="T7" fmla="*/ 130 h 395"/>
                <a:gd name="T8" fmla="*/ 330 w 342"/>
                <a:gd name="T9" fmla="*/ 131 h 395"/>
                <a:gd name="T10" fmla="*/ 245 w 342"/>
                <a:gd name="T11" fmla="*/ 254 h 395"/>
                <a:gd name="T12" fmla="*/ 342 w 342"/>
                <a:gd name="T13" fmla="*/ 395 h 395"/>
                <a:gd name="T14" fmla="*/ 240 w 342"/>
                <a:gd name="T15" fmla="*/ 395 h 395"/>
                <a:gd name="T16" fmla="*/ 156 w 342"/>
                <a:gd name="T17" fmla="*/ 268 h 395"/>
                <a:gd name="T18" fmla="*/ 87 w 342"/>
                <a:gd name="T19" fmla="*/ 268 h 395"/>
                <a:gd name="T20" fmla="*/ 87 w 342"/>
                <a:gd name="T21" fmla="*/ 395 h 395"/>
                <a:gd name="T22" fmla="*/ 0 w 342"/>
                <a:gd name="T23" fmla="*/ 395 h 395"/>
                <a:gd name="T24" fmla="*/ 0 w 342"/>
                <a:gd name="T25" fmla="*/ 0 h 395"/>
                <a:gd name="T26" fmla="*/ 175 w 342"/>
                <a:gd name="T27" fmla="*/ 192 h 395"/>
                <a:gd name="T28" fmla="*/ 242 w 342"/>
                <a:gd name="T29" fmla="*/ 136 h 395"/>
                <a:gd name="T30" fmla="*/ 242 w 342"/>
                <a:gd name="T31" fmla="*/ 135 h 395"/>
                <a:gd name="T32" fmla="*/ 174 w 342"/>
                <a:gd name="T33" fmla="*/ 78 h 395"/>
                <a:gd name="T34" fmla="*/ 87 w 342"/>
                <a:gd name="T35" fmla="*/ 78 h 395"/>
                <a:gd name="T36" fmla="*/ 87 w 342"/>
                <a:gd name="T37" fmla="*/ 192 h 395"/>
                <a:gd name="T38" fmla="*/ 175 w 342"/>
                <a:gd name="T39" fmla="*/ 192 h 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42" h="395">
                  <a:moveTo>
                    <a:pt x="0" y="0"/>
                  </a:moveTo>
                  <a:cubicBezTo>
                    <a:pt x="181" y="0"/>
                    <a:pt x="181" y="0"/>
                    <a:pt x="181" y="0"/>
                  </a:cubicBezTo>
                  <a:cubicBezTo>
                    <a:pt x="231" y="0"/>
                    <a:pt x="270" y="14"/>
                    <a:pt x="296" y="40"/>
                  </a:cubicBezTo>
                  <a:cubicBezTo>
                    <a:pt x="318" y="62"/>
                    <a:pt x="330" y="93"/>
                    <a:pt x="330" y="130"/>
                  </a:cubicBezTo>
                  <a:cubicBezTo>
                    <a:pt x="330" y="131"/>
                    <a:pt x="330" y="131"/>
                    <a:pt x="330" y="131"/>
                  </a:cubicBezTo>
                  <a:cubicBezTo>
                    <a:pt x="330" y="195"/>
                    <a:pt x="296" y="235"/>
                    <a:pt x="245" y="254"/>
                  </a:cubicBezTo>
                  <a:cubicBezTo>
                    <a:pt x="342" y="395"/>
                    <a:pt x="342" y="395"/>
                    <a:pt x="342" y="395"/>
                  </a:cubicBezTo>
                  <a:cubicBezTo>
                    <a:pt x="240" y="395"/>
                    <a:pt x="240" y="395"/>
                    <a:pt x="240" y="395"/>
                  </a:cubicBezTo>
                  <a:cubicBezTo>
                    <a:pt x="156" y="268"/>
                    <a:pt x="156" y="268"/>
                    <a:pt x="156" y="268"/>
                  </a:cubicBezTo>
                  <a:cubicBezTo>
                    <a:pt x="87" y="268"/>
                    <a:pt x="87" y="268"/>
                    <a:pt x="87" y="268"/>
                  </a:cubicBezTo>
                  <a:cubicBezTo>
                    <a:pt x="87" y="395"/>
                    <a:pt x="87" y="395"/>
                    <a:pt x="87" y="395"/>
                  </a:cubicBezTo>
                  <a:cubicBezTo>
                    <a:pt x="0" y="395"/>
                    <a:pt x="0" y="395"/>
                    <a:pt x="0" y="395"/>
                  </a:cubicBezTo>
                  <a:lnTo>
                    <a:pt x="0" y="0"/>
                  </a:lnTo>
                  <a:close/>
                  <a:moveTo>
                    <a:pt x="175" y="192"/>
                  </a:moveTo>
                  <a:cubicBezTo>
                    <a:pt x="218" y="192"/>
                    <a:pt x="242" y="169"/>
                    <a:pt x="242" y="136"/>
                  </a:cubicBezTo>
                  <a:cubicBezTo>
                    <a:pt x="242" y="135"/>
                    <a:pt x="242" y="135"/>
                    <a:pt x="242" y="135"/>
                  </a:cubicBezTo>
                  <a:cubicBezTo>
                    <a:pt x="242" y="97"/>
                    <a:pt x="216" y="78"/>
                    <a:pt x="174" y="78"/>
                  </a:cubicBezTo>
                  <a:cubicBezTo>
                    <a:pt x="87" y="78"/>
                    <a:pt x="87" y="78"/>
                    <a:pt x="87" y="78"/>
                  </a:cubicBezTo>
                  <a:cubicBezTo>
                    <a:pt x="87" y="192"/>
                    <a:pt x="87" y="192"/>
                    <a:pt x="87" y="192"/>
                  </a:cubicBezTo>
                  <a:lnTo>
                    <a:pt x="175" y="1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675" dirty="0"/>
            </a:p>
          </p:txBody>
        </p:sp>
        <p:sp>
          <p:nvSpPr>
            <p:cNvPr id="20" name="Freeform 16"/>
            <p:cNvSpPr>
              <a:spLocks noEditPoints="1"/>
            </p:cNvSpPr>
            <p:nvPr userDrawn="1"/>
          </p:nvSpPr>
          <p:spPr bwMode="auto">
            <a:xfrm>
              <a:off x="8724" y="347"/>
              <a:ext cx="189" cy="185"/>
            </a:xfrm>
            <a:custGeom>
              <a:avLst/>
              <a:gdLst>
                <a:gd name="T0" fmla="*/ 0 w 420"/>
                <a:gd name="T1" fmla="*/ 205 h 408"/>
                <a:gd name="T2" fmla="*/ 0 w 420"/>
                <a:gd name="T3" fmla="*/ 204 h 408"/>
                <a:gd name="T4" fmla="*/ 211 w 420"/>
                <a:gd name="T5" fmla="*/ 0 h 408"/>
                <a:gd name="T6" fmla="*/ 420 w 420"/>
                <a:gd name="T7" fmla="*/ 203 h 408"/>
                <a:gd name="T8" fmla="*/ 420 w 420"/>
                <a:gd name="T9" fmla="*/ 204 h 408"/>
                <a:gd name="T10" fmla="*/ 209 w 420"/>
                <a:gd name="T11" fmla="*/ 408 h 408"/>
                <a:gd name="T12" fmla="*/ 0 w 420"/>
                <a:gd name="T13" fmla="*/ 205 h 408"/>
                <a:gd name="T14" fmla="*/ 329 w 420"/>
                <a:gd name="T15" fmla="*/ 205 h 408"/>
                <a:gd name="T16" fmla="*/ 329 w 420"/>
                <a:gd name="T17" fmla="*/ 204 h 408"/>
                <a:gd name="T18" fmla="*/ 209 w 420"/>
                <a:gd name="T19" fmla="*/ 80 h 408"/>
                <a:gd name="T20" fmla="*/ 91 w 420"/>
                <a:gd name="T21" fmla="*/ 203 h 408"/>
                <a:gd name="T22" fmla="*/ 91 w 420"/>
                <a:gd name="T23" fmla="*/ 204 h 408"/>
                <a:gd name="T24" fmla="*/ 211 w 420"/>
                <a:gd name="T25" fmla="*/ 328 h 408"/>
                <a:gd name="T26" fmla="*/ 329 w 420"/>
                <a:gd name="T27" fmla="*/ 205 h 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20" h="408">
                  <a:moveTo>
                    <a:pt x="0" y="205"/>
                  </a:moveTo>
                  <a:cubicBezTo>
                    <a:pt x="0" y="204"/>
                    <a:pt x="0" y="204"/>
                    <a:pt x="0" y="204"/>
                  </a:cubicBezTo>
                  <a:cubicBezTo>
                    <a:pt x="0" y="92"/>
                    <a:pt x="89" y="0"/>
                    <a:pt x="211" y="0"/>
                  </a:cubicBezTo>
                  <a:cubicBezTo>
                    <a:pt x="332" y="0"/>
                    <a:pt x="420" y="91"/>
                    <a:pt x="420" y="203"/>
                  </a:cubicBezTo>
                  <a:cubicBezTo>
                    <a:pt x="420" y="204"/>
                    <a:pt x="420" y="204"/>
                    <a:pt x="420" y="204"/>
                  </a:cubicBezTo>
                  <a:cubicBezTo>
                    <a:pt x="420" y="316"/>
                    <a:pt x="331" y="408"/>
                    <a:pt x="209" y="408"/>
                  </a:cubicBezTo>
                  <a:cubicBezTo>
                    <a:pt x="88" y="408"/>
                    <a:pt x="0" y="318"/>
                    <a:pt x="0" y="205"/>
                  </a:cubicBezTo>
                  <a:close/>
                  <a:moveTo>
                    <a:pt x="329" y="205"/>
                  </a:moveTo>
                  <a:cubicBezTo>
                    <a:pt x="329" y="204"/>
                    <a:pt x="329" y="204"/>
                    <a:pt x="329" y="204"/>
                  </a:cubicBezTo>
                  <a:cubicBezTo>
                    <a:pt x="329" y="136"/>
                    <a:pt x="279" y="80"/>
                    <a:pt x="209" y="80"/>
                  </a:cubicBezTo>
                  <a:cubicBezTo>
                    <a:pt x="139" y="80"/>
                    <a:pt x="91" y="135"/>
                    <a:pt x="91" y="203"/>
                  </a:cubicBezTo>
                  <a:cubicBezTo>
                    <a:pt x="91" y="204"/>
                    <a:pt x="91" y="204"/>
                    <a:pt x="91" y="204"/>
                  </a:cubicBezTo>
                  <a:cubicBezTo>
                    <a:pt x="91" y="272"/>
                    <a:pt x="141" y="328"/>
                    <a:pt x="211" y="328"/>
                  </a:cubicBezTo>
                  <a:cubicBezTo>
                    <a:pt x="280" y="328"/>
                    <a:pt x="329" y="273"/>
                    <a:pt x="329" y="20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675" dirty="0"/>
            </a:p>
          </p:txBody>
        </p:sp>
        <p:sp>
          <p:nvSpPr>
            <p:cNvPr id="21" name="Freeform 17"/>
            <p:cNvSpPr>
              <a:spLocks/>
            </p:cNvSpPr>
            <p:nvPr userDrawn="1"/>
          </p:nvSpPr>
          <p:spPr bwMode="auto">
            <a:xfrm>
              <a:off x="8908" y="350"/>
              <a:ext cx="270" cy="180"/>
            </a:xfrm>
            <a:custGeom>
              <a:avLst/>
              <a:gdLst>
                <a:gd name="T0" fmla="*/ 0 w 270"/>
                <a:gd name="T1" fmla="*/ 1 h 180"/>
                <a:gd name="T2" fmla="*/ 42 w 270"/>
                <a:gd name="T3" fmla="*/ 1 h 180"/>
                <a:gd name="T4" fmla="*/ 79 w 270"/>
                <a:gd name="T5" fmla="*/ 121 h 180"/>
                <a:gd name="T6" fmla="*/ 119 w 270"/>
                <a:gd name="T7" fmla="*/ 0 h 180"/>
                <a:gd name="T8" fmla="*/ 152 w 270"/>
                <a:gd name="T9" fmla="*/ 0 h 180"/>
                <a:gd name="T10" fmla="*/ 192 w 270"/>
                <a:gd name="T11" fmla="*/ 121 h 180"/>
                <a:gd name="T12" fmla="*/ 229 w 270"/>
                <a:gd name="T13" fmla="*/ 1 h 180"/>
                <a:gd name="T14" fmla="*/ 270 w 270"/>
                <a:gd name="T15" fmla="*/ 1 h 180"/>
                <a:gd name="T16" fmla="*/ 209 w 270"/>
                <a:gd name="T17" fmla="*/ 180 h 180"/>
                <a:gd name="T18" fmla="*/ 175 w 270"/>
                <a:gd name="T19" fmla="*/ 180 h 180"/>
                <a:gd name="T20" fmla="*/ 135 w 270"/>
                <a:gd name="T21" fmla="*/ 63 h 180"/>
                <a:gd name="T22" fmla="*/ 95 w 270"/>
                <a:gd name="T23" fmla="*/ 180 h 180"/>
                <a:gd name="T24" fmla="*/ 61 w 270"/>
                <a:gd name="T25" fmla="*/ 180 h 180"/>
                <a:gd name="T26" fmla="*/ 0 w 270"/>
                <a:gd name="T27" fmla="*/ 1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70" h="180">
                  <a:moveTo>
                    <a:pt x="0" y="1"/>
                  </a:moveTo>
                  <a:lnTo>
                    <a:pt x="42" y="1"/>
                  </a:lnTo>
                  <a:lnTo>
                    <a:pt x="79" y="121"/>
                  </a:lnTo>
                  <a:lnTo>
                    <a:pt x="119" y="0"/>
                  </a:lnTo>
                  <a:lnTo>
                    <a:pt x="152" y="0"/>
                  </a:lnTo>
                  <a:lnTo>
                    <a:pt x="192" y="121"/>
                  </a:lnTo>
                  <a:lnTo>
                    <a:pt x="229" y="1"/>
                  </a:lnTo>
                  <a:lnTo>
                    <a:pt x="270" y="1"/>
                  </a:lnTo>
                  <a:lnTo>
                    <a:pt x="209" y="180"/>
                  </a:lnTo>
                  <a:lnTo>
                    <a:pt x="175" y="180"/>
                  </a:lnTo>
                  <a:lnTo>
                    <a:pt x="135" y="63"/>
                  </a:lnTo>
                  <a:lnTo>
                    <a:pt x="95" y="180"/>
                  </a:lnTo>
                  <a:lnTo>
                    <a:pt x="61" y="180"/>
                  </a:ln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675" dirty="0"/>
            </a:p>
          </p:txBody>
        </p:sp>
        <p:sp>
          <p:nvSpPr>
            <p:cNvPr id="22" name="Freeform 18"/>
            <p:cNvSpPr>
              <a:spLocks/>
            </p:cNvSpPr>
            <p:nvPr userDrawn="1"/>
          </p:nvSpPr>
          <p:spPr bwMode="auto">
            <a:xfrm>
              <a:off x="9174" y="348"/>
              <a:ext cx="141" cy="183"/>
            </a:xfrm>
            <a:custGeom>
              <a:avLst/>
              <a:gdLst>
                <a:gd name="T0" fmla="*/ 0 w 313"/>
                <a:gd name="T1" fmla="*/ 343 h 406"/>
                <a:gd name="T2" fmla="*/ 52 w 313"/>
                <a:gd name="T3" fmla="*/ 282 h 406"/>
                <a:gd name="T4" fmla="*/ 170 w 313"/>
                <a:gd name="T5" fmla="*/ 330 h 406"/>
                <a:gd name="T6" fmla="*/ 227 w 313"/>
                <a:gd name="T7" fmla="*/ 292 h 406"/>
                <a:gd name="T8" fmla="*/ 227 w 313"/>
                <a:gd name="T9" fmla="*/ 291 h 406"/>
                <a:gd name="T10" fmla="*/ 147 w 313"/>
                <a:gd name="T11" fmla="*/ 241 h 406"/>
                <a:gd name="T12" fmla="*/ 16 w 313"/>
                <a:gd name="T13" fmla="*/ 120 h 406"/>
                <a:gd name="T14" fmla="*/ 16 w 313"/>
                <a:gd name="T15" fmla="*/ 119 h 406"/>
                <a:gd name="T16" fmla="*/ 154 w 313"/>
                <a:gd name="T17" fmla="*/ 0 h 406"/>
                <a:gd name="T18" fmla="*/ 301 w 313"/>
                <a:gd name="T19" fmla="*/ 50 h 406"/>
                <a:gd name="T20" fmla="*/ 256 w 313"/>
                <a:gd name="T21" fmla="*/ 116 h 406"/>
                <a:gd name="T22" fmla="*/ 153 w 313"/>
                <a:gd name="T23" fmla="*/ 77 h 406"/>
                <a:gd name="T24" fmla="*/ 103 w 313"/>
                <a:gd name="T25" fmla="*/ 111 h 406"/>
                <a:gd name="T26" fmla="*/ 103 w 313"/>
                <a:gd name="T27" fmla="*/ 112 h 406"/>
                <a:gd name="T28" fmla="*/ 188 w 313"/>
                <a:gd name="T29" fmla="*/ 164 h 406"/>
                <a:gd name="T30" fmla="*/ 313 w 313"/>
                <a:gd name="T31" fmla="*/ 283 h 406"/>
                <a:gd name="T32" fmla="*/ 313 w 313"/>
                <a:gd name="T33" fmla="*/ 284 h 406"/>
                <a:gd name="T34" fmla="*/ 168 w 313"/>
                <a:gd name="T35" fmla="*/ 406 h 406"/>
                <a:gd name="T36" fmla="*/ 0 w 313"/>
                <a:gd name="T37" fmla="*/ 343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13" h="406">
                  <a:moveTo>
                    <a:pt x="0" y="343"/>
                  </a:moveTo>
                  <a:cubicBezTo>
                    <a:pt x="52" y="282"/>
                    <a:pt x="52" y="282"/>
                    <a:pt x="52" y="282"/>
                  </a:cubicBezTo>
                  <a:cubicBezTo>
                    <a:pt x="87" y="311"/>
                    <a:pt x="125" y="330"/>
                    <a:pt x="170" y="330"/>
                  </a:cubicBezTo>
                  <a:cubicBezTo>
                    <a:pt x="205" y="330"/>
                    <a:pt x="227" y="315"/>
                    <a:pt x="227" y="292"/>
                  </a:cubicBezTo>
                  <a:cubicBezTo>
                    <a:pt x="227" y="291"/>
                    <a:pt x="227" y="291"/>
                    <a:pt x="227" y="291"/>
                  </a:cubicBezTo>
                  <a:cubicBezTo>
                    <a:pt x="227" y="269"/>
                    <a:pt x="213" y="258"/>
                    <a:pt x="147" y="241"/>
                  </a:cubicBezTo>
                  <a:cubicBezTo>
                    <a:pt x="68" y="221"/>
                    <a:pt x="16" y="199"/>
                    <a:pt x="16" y="120"/>
                  </a:cubicBezTo>
                  <a:cubicBezTo>
                    <a:pt x="16" y="119"/>
                    <a:pt x="16" y="119"/>
                    <a:pt x="16" y="119"/>
                  </a:cubicBezTo>
                  <a:cubicBezTo>
                    <a:pt x="16" y="47"/>
                    <a:pt x="74" y="0"/>
                    <a:pt x="154" y="0"/>
                  </a:cubicBezTo>
                  <a:cubicBezTo>
                    <a:pt x="212" y="0"/>
                    <a:pt x="261" y="18"/>
                    <a:pt x="301" y="50"/>
                  </a:cubicBezTo>
                  <a:cubicBezTo>
                    <a:pt x="256" y="116"/>
                    <a:pt x="256" y="116"/>
                    <a:pt x="256" y="116"/>
                  </a:cubicBezTo>
                  <a:cubicBezTo>
                    <a:pt x="221" y="91"/>
                    <a:pt x="187" y="77"/>
                    <a:pt x="153" y="77"/>
                  </a:cubicBezTo>
                  <a:cubicBezTo>
                    <a:pt x="120" y="77"/>
                    <a:pt x="103" y="92"/>
                    <a:pt x="103" y="111"/>
                  </a:cubicBezTo>
                  <a:cubicBezTo>
                    <a:pt x="103" y="112"/>
                    <a:pt x="103" y="112"/>
                    <a:pt x="103" y="112"/>
                  </a:cubicBezTo>
                  <a:cubicBezTo>
                    <a:pt x="103" y="138"/>
                    <a:pt x="120" y="147"/>
                    <a:pt x="188" y="164"/>
                  </a:cubicBezTo>
                  <a:cubicBezTo>
                    <a:pt x="268" y="185"/>
                    <a:pt x="313" y="214"/>
                    <a:pt x="313" y="283"/>
                  </a:cubicBezTo>
                  <a:cubicBezTo>
                    <a:pt x="313" y="284"/>
                    <a:pt x="313" y="284"/>
                    <a:pt x="313" y="284"/>
                  </a:cubicBezTo>
                  <a:cubicBezTo>
                    <a:pt x="313" y="362"/>
                    <a:pt x="253" y="406"/>
                    <a:pt x="168" y="406"/>
                  </a:cubicBezTo>
                  <a:cubicBezTo>
                    <a:pt x="108" y="406"/>
                    <a:pt x="48" y="385"/>
                    <a:pt x="0" y="3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675" dirty="0"/>
            </a:p>
          </p:txBody>
        </p:sp>
        <p:sp>
          <p:nvSpPr>
            <p:cNvPr id="23" name="Freeform 19"/>
            <p:cNvSpPr>
              <a:spLocks/>
            </p:cNvSpPr>
            <p:nvPr userDrawn="1"/>
          </p:nvSpPr>
          <p:spPr bwMode="auto">
            <a:xfrm>
              <a:off x="9334" y="351"/>
              <a:ext cx="135" cy="178"/>
            </a:xfrm>
            <a:custGeom>
              <a:avLst/>
              <a:gdLst>
                <a:gd name="T0" fmla="*/ 0 w 135"/>
                <a:gd name="T1" fmla="*/ 0 h 178"/>
                <a:gd name="T2" fmla="*/ 134 w 135"/>
                <a:gd name="T3" fmla="*/ 0 h 178"/>
                <a:gd name="T4" fmla="*/ 134 w 135"/>
                <a:gd name="T5" fmla="*/ 34 h 178"/>
                <a:gd name="T6" fmla="*/ 38 w 135"/>
                <a:gd name="T7" fmla="*/ 34 h 178"/>
                <a:gd name="T8" fmla="*/ 38 w 135"/>
                <a:gd name="T9" fmla="*/ 70 h 178"/>
                <a:gd name="T10" fmla="*/ 122 w 135"/>
                <a:gd name="T11" fmla="*/ 70 h 178"/>
                <a:gd name="T12" fmla="*/ 122 w 135"/>
                <a:gd name="T13" fmla="*/ 105 h 178"/>
                <a:gd name="T14" fmla="*/ 38 w 135"/>
                <a:gd name="T15" fmla="*/ 105 h 178"/>
                <a:gd name="T16" fmla="*/ 38 w 135"/>
                <a:gd name="T17" fmla="*/ 143 h 178"/>
                <a:gd name="T18" fmla="*/ 135 w 135"/>
                <a:gd name="T19" fmla="*/ 143 h 178"/>
                <a:gd name="T20" fmla="*/ 135 w 135"/>
                <a:gd name="T21" fmla="*/ 178 h 178"/>
                <a:gd name="T22" fmla="*/ 0 w 135"/>
                <a:gd name="T23" fmla="*/ 178 h 178"/>
                <a:gd name="T24" fmla="*/ 0 w 135"/>
                <a:gd name="T25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5" h="178">
                  <a:moveTo>
                    <a:pt x="0" y="0"/>
                  </a:moveTo>
                  <a:lnTo>
                    <a:pt x="134" y="0"/>
                  </a:lnTo>
                  <a:lnTo>
                    <a:pt x="134" y="34"/>
                  </a:lnTo>
                  <a:lnTo>
                    <a:pt x="38" y="34"/>
                  </a:lnTo>
                  <a:lnTo>
                    <a:pt x="38" y="70"/>
                  </a:lnTo>
                  <a:lnTo>
                    <a:pt x="122" y="70"/>
                  </a:lnTo>
                  <a:lnTo>
                    <a:pt x="122" y="105"/>
                  </a:lnTo>
                  <a:lnTo>
                    <a:pt x="38" y="105"/>
                  </a:lnTo>
                  <a:lnTo>
                    <a:pt x="38" y="143"/>
                  </a:lnTo>
                  <a:lnTo>
                    <a:pt x="135" y="143"/>
                  </a:lnTo>
                  <a:lnTo>
                    <a:pt x="135" y="178"/>
                  </a:lnTo>
                  <a:lnTo>
                    <a:pt x="0" y="17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675" dirty="0"/>
            </a:p>
          </p:txBody>
        </p:sp>
        <p:sp>
          <p:nvSpPr>
            <p:cNvPr id="24" name="Freeform 20"/>
            <p:cNvSpPr>
              <a:spLocks noEditPoints="1"/>
            </p:cNvSpPr>
            <p:nvPr userDrawn="1"/>
          </p:nvSpPr>
          <p:spPr bwMode="auto">
            <a:xfrm>
              <a:off x="9489" y="351"/>
              <a:ext cx="153" cy="178"/>
            </a:xfrm>
            <a:custGeom>
              <a:avLst/>
              <a:gdLst>
                <a:gd name="T0" fmla="*/ 0 w 341"/>
                <a:gd name="T1" fmla="*/ 0 h 395"/>
                <a:gd name="T2" fmla="*/ 180 w 341"/>
                <a:gd name="T3" fmla="*/ 0 h 395"/>
                <a:gd name="T4" fmla="*/ 296 w 341"/>
                <a:gd name="T5" fmla="*/ 40 h 395"/>
                <a:gd name="T6" fmla="*/ 329 w 341"/>
                <a:gd name="T7" fmla="*/ 130 h 395"/>
                <a:gd name="T8" fmla="*/ 329 w 341"/>
                <a:gd name="T9" fmla="*/ 131 h 395"/>
                <a:gd name="T10" fmla="*/ 245 w 341"/>
                <a:gd name="T11" fmla="*/ 254 h 395"/>
                <a:gd name="T12" fmla="*/ 341 w 341"/>
                <a:gd name="T13" fmla="*/ 395 h 395"/>
                <a:gd name="T14" fmla="*/ 240 w 341"/>
                <a:gd name="T15" fmla="*/ 395 h 395"/>
                <a:gd name="T16" fmla="*/ 155 w 341"/>
                <a:gd name="T17" fmla="*/ 268 h 395"/>
                <a:gd name="T18" fmla="*/ 87 w 341"/>
                <a:gd name="T19" fmla="*/ 268 h 395"/>
                <a:gd name="T20" fmla="*/ 87 w 341"/>
                <a:gd name="T21" fmla="*/ 395 h 395"/>
                <a:gd name="T22" fmla="*/ 0 w 341"/>
                <a:gd name="T23" fmla="*/ 395 h 395"/>
                <a:gd name="T24" fmla="*/ 0 w 341"/>
                <a:gd name="T25" fmla="*/ 0 h 395"/>
                <a:gd name="T26" fmla="*/ 175 w 341"/>
                <a:gd name="T27" fmla="*/ 192 h 395"/>
                <a:gd name="T28" fmla="*/ 241 w 341"/>
                <a:gd name="T29" fmla="*/ 136 h 395"/>
                <a:gd name="T30" fmla="*/ 241 w 341"/>
                <a:gd name="T31" fmla="*/ 135 h 395"/>
                <a:gd name="T32" fmla="*/ 173 w 341"/>
                <a:gd name="T33" fmla="*/ 78 h 395"/>
                <a:gd name="T34" fmla="*/ 87 w 341"/>
                <a:gd name="T35" fmla="*/ 78 h 395"/>
                <a:gd name="T36" fmla="*/ 87 w 341"/>
                <a:gd name="T37" fmla="*/ 192 h 395"/>
                <a:gd name="T38" fmla="*/ 175 w 341"/>
                <a:gd name="T39" fmla="*/ 192 h 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41" h="395">
                  <a:moveTo>
                    <a:pt x="0" y="0"/>
                  </a:moveTo>
                  <a:cubicBezTo>
                    <a:pt x="180" y="0"/>
                    <a:pt x="180" y="0"/>
                    <a:pt x="180" y="0"/>
                  </a:cubicBezTo>
                  <a:cubicBezTo>
                    <a:pt x="231" y="0"/>
                    <a:pt x="270" y="14"/>
                    <a:pt x="296" y="40"/>
                  </a:cubicBezTo>
                  <a:cubicBezTo>
                    <a:pt x="318" y="62"/>
                    <a:pt x="329" y="93"/>
                    <a:pt x="329" y="130"/>
                  </a:cubicBezTo>
                  <a:cubicBezTo>
                    <a:pt x="329" y="131"/>
                    <a:pt x="329" y="131"/>
                    <a:pt x="329" y="131"/>
                  </a:cubicBezTo>
                  <a:cubicBezTo>
                    <a:pt x="329" y="195"/>
                    <a:pt x="295" y="235"/>
                    <a:pt x="245" y="254"/>
                  </a:cubicBezTo>
                  <a:cubicBezTo>
                    <a:pt x="341" y="395"/>
                    <a:pt x="341" y="395"/>
                    <a:pt x="341" y="395"/>
                  </a:cubicBezTo>
                  <a:cubicBezTo>
                    <a:pt x="240" y="395"/>
                    <a:pt x="240" y="395"/>
                    <a:pt x="240" y="395"/>
                  </a:cubicBezTo>
                  <a:cubicBezTo>
                    <a:pt x="155" y="268"/>
                    <a:pt x="155" y="268"/>
                    <a:pt x="155" y="268"/>
                  </a:cubicBezTo>
                  <a:cubicBezTo>
                    <a:pt x="87" y="268"/>
                    <a:pt x="87" y="268"/>
                    <a:pt x="87" y="268"/>
                  </a:cubicBezTo>
                  <a:cubicBezTo>
                    <a:pt x="87" y="395"/>
                    <a:pt x="87" y="395"/>
                    <a:pt x="87" y="395"/>
                  </a:cubicBezTo>
                  <a:cubicBezTo>
                    <a:pt x="0" y="395"/>
                    <a:pt x="0" y="395"/>
                    <a:pt x="0" y="395"/>
                  </a:cubicBezTo>
                  <a:lnTo>
                    <a:pt x="0" y="0"/>
                  </a:lnTo>
                  <a:close/>
                  <a:moveTo>
                    <a:pt x="175" y="192"/>
                  </a:moveTo>
                  <a:cubicBezTo>
                    <a:pt x="217" y="192"/>
                    <a:pt x="241" y="169"/>
                    <a:pt x="241" y="136"/>
                  </a:cubicBezTo>
                  <a:cubicBezTo>
                    <a:pt x="241" y="135"/>
                    <a:pt x="241" y="135"/>
                    <a:pt x="241" y="135"/>
                  </a:cubicBezTo>
                  <a:cubicBezTo>
                    <a:pt x="241" y="97"/>
                    <a:pt x="215" y="78"/>
                    <a:pt x="173" y="78"/>
                  </a:cubicBezTo>
                  <a:cubicBezTo>
                    <a:pt x="87" y="78"/>
                    <a:pt x="87" y="78"/>
                    <a:pt x="87" y="78"/>
                  </a:cubicBezTo>
                  <a:cubicBezTo>
                    <a:pt x="87" y="192"/>
                    <a:pt x="87" y="192"/>
                    <a:pt x="87" y="192"/>
                  </a:cubicBezTo>
                  <a:lnTo>
                    <a:pt x="175" y="1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675" dirty="0"/>
            </a:p>
          </p:txBody>
        </p:sp>
        <p:sp>
          <p:nvSpPr>
            <p:cNvPr id="25" name="Freeform 21"/>
            <p:cNvSpPr>
              <a:spLocks noEditPoints="1"/>
            </p:cNvSpPr>
            <p:nvPr userDrawn="1"/>
          </p:nvSpPr>
          <p:spPr bwMode="auto">
            <a:xfrm>
              <a:off x="9647" y="353"/>
              <a:ext cx="49" cy="24"/>
            </a:xfrm>
            <a:custGeom>
              <a:avLst/>
              <a:gdLst>
                <a:gd name="T0" fmla="*/ 8 w 49"/>
                <a:gd name="T1" fmla="*/ 3 h 24"/>
                <a:gd name="T2" fmla="*/ 0 w 49"/>
                <a:gd name="T3" fmla="*/ 3 h 24"/>
                <a:gd name="T4" fmla="*/ 0 w 49"/>
                <a:gd name="T5" fmla="*/ 0 h 24"/>
                <a:gd name="T6" fmla="*/ 19 w 49"/>
                <a:gd name="T7" fmla="*/ 0 h 24"/>
                <a:gd name="T8" fmla="*/ 19 w 49"/>
                <a:gd name="T9" fmla="*/ 3 h 24"/>
                <a:gd name="T10" fmla="*/ 11 w 49"/>
                <a:gd name="T11" fmla="*/ 3 h 24"/>
                <a:gd name="T12" fmla="*/ 11 w 49"/>
                <a:gd name="T13" fmla="*/ 24 h 24"/>
                <a:gd name="T14" fmla="*/ 8 w 49"/>
                <a:gd name="T15" fmla="*/ 24 h 24"/>
                <a:gd name="T16" fmla="*/ 8 w 49"/>
                <a:gd name="T17" fmla="*/ 3 h 24"/>
                <a:gd name="T18" fmla="*/ 24 w 49"/>
                <a:gd name="T19" fmla="*/ 0 h 24"/>
                <a:gd name="T20" fmla="*/ 28 w 49"/>
                <a:gd name="T21" fmla="*/ 0 h 24"/>
                <a:gd name="T22" fmla="*/ 36 w 49"/>
                <a:gd name="T23" fmla="*/ 13 h 24"/>
                <a:gd name="T24" fmla="*/ 45 w 49"/>
                <a:gd name="T25" fmla="*/ 0 h 24"/>
                <a:gd name="T26" fmla="*/ 49 w 49"/>
                <a:gd name="T27" fmla="*/ 0 h 24"/>
                <a:gd name="T28" fmla="*/ 49 w 49"/>
                <a:gd name="T29" fmla="*/ 24 h 24"/>
                <a:gd name="T30" fmla="*/ 45 w 49"/>
                <a:gd name="T31" fmla="*/ 24 h 24"/>
                <a:gd name="T32" fmla="*/ 45 w 49"/>
                <a:gd name="T33" fmla="*/ 5 h 24"/>
                <a:gd name="T34" fmla="*/ 36 w 49"/>
                <a:gd name="T35" fmla="*/ 18 h 24"/>
                <a:gd name="T36" fmla="*/ 36 w 49"/>
                <a:gd name="T37" fmla="*/ 18 h 24"/>
                <a:gd name="T38" fmla="*/ 27 w 49"/>
                <a:gd name="T39" fmla="*/ 5 h 24"/>
                <a:gd name="T40" fmla="*/ 27 w 49"/>
                <a:gd name="T41" fmla="*/ 24 h 24"/>
                <a:gd name="T42" fmla="*/ 24 w 49"/>
                <a:gd name="T43" fmla="*/ 24 h 24"/>
                <a:gd name="T44" fmla="*/ 24 w 49"/>
                <a:gd name="T4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9" h="24">
                  <a:moveTo>
                    <a:pt x="8" y="3"/>
                  </a:moveTo>
                  <a:lnTo>
                    <a:pt x="0" y="3"/>
                  </a:lnTo>
                  <a:lnTo>
                    <a:pt x="0" y="0"/>
                  </a:lnTo>
                  <a:lnTo>
                    <a:pt x="19" y="0"/>
                  </a:lnTo>
                  <a:lnTo>
                    <a:pt x="19" y="3"/>
                  </a:lnTo>
                  <a:lnTo>
                    <a:pt x="11" y="3"/>
                  </a:lnTo>
                  <a:lnTo>
                    <a:pt x="11" y="24"/>
                  </a:lnTo>
                  <a:lnTo>
                    <a:pt x="8" y="24"/>
                  </a:lnTo>
                  <a:lnTo>
                    <a:pt x="8" y="3"/>
                  </a:lnTo>
                  <a:close/>
                  <a:moveTo>
                    <a:pt x="24" y="0"/>
                  </a:moveTo>
                  <a:lnTo>
                    <a:pt x="28" y="0"/>
                  </a:lnTo>
                  <a:lnTo>
                    <a:pt x="36" y="13"/>
                  </a:lnTo>
                  <a:lnTo>
                    <a:pt x="45" y="0"/>
                  </a:lnTo>
                  <a:lnTo>
                    <a:pt x="49" y="0"/>
                  </a:lnTo>
                  <a:lnTo>
                    <a:pt x="49" y="24"/>
                  </a:lnTo>
                  <a:lnTo>
                    <a:pt x="45" y="24"/>
                  </a:lnTo>
                  <a:lnTo>
                    <a:pt x="45" y="5"/>
                  </a:lnTo>
                  <a:lnTo>
                    <a:pt x="36" y="18"/>
                  </a:lnTo>
                  <a:lnTo>
                    <a:pt x="36" y="18"/>
                  </a:lnTo>
                  <a:lnTo>
                    <a:pt x="27" y="5"/>
                  </a:lnTo>
                  <a:lnTo>
                    <a:pt x="27" y="24"/>
                  </a:lnTo>
                  <a:lnTo>
                    <a:pt x="24" y="24"/>
                  </a:lnTo>
                  <a:lnTo>
                    <a:pt x="2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675" dirty="0"/>
            </a:p>
          </p:txBody>
        </p:sp>
      </p:grpSp>
      <p:grpSp>
        <p:nvGrpSpPr>
          <p:cNvPr id="29" name="Group 24"/>
          <p:cNvGrpSpPr>
            <a:grpSpLocks noChangeAspect="1"/>
          </p:cNvGrpSpPr>
          <p:nvPr/>
        </p:nvGrpSpPr>
        <p:grpSpPr bwMode="auto">
          <a:xfrm>
            <a:off x="5588591" y="159414"/>
            <a:ext cx="600288" cy="194643"/>
            <a:chOff x="3552" y="-1153"/>
            <a:chExt cx="3156" cy="921"/>
          </a:xfrm>
          <a:solidFill>
            <a:schemeClr val="bg2"/>
          </a:solidFill>
        </p:grpSpPr>
        <p:sp>
          <p:nvSpPr>
            <p:cNvPr id="33" name="Freeform 25"/>
            <p:cNvSpPr>
              <a:spLocks/>
            </p:cNvSpPr>
            <p:nvPr userDrawn="1"/>
          </p:nvSpPr>
          <p:spPr bwMode="auto">
            <a:xfrm>
              <a:off x="3559" y="-1137"/>
              <a:ext cx="172" cy="253"/>
            </a:xfrm>
            <a:custGeom>
              <a:avLst/>
              <a:gdLst>
                <a:gd name="T0" fmla="*/ 112 w 150"/>
                <a:gd name="T1" fmla="*/ 221 h 221"/>
                <a:gd name="T2" fmla="*/ 62 w 150"/>
                <a:gd name="T3" fmla="*/ 117 h 221"/>
                <a:gd name="T4" fmla="*/ 34 w 150"/>
                <a:gd name="T5" fmla="*/ 52 h 221"/>
                <a:gd name="T6" fmla="*/ 33 w 150"/>
                <a:gd name="T7" fmla="*/ 52 h 221"/>
                <a:gd name="T8" fmla="*/ 35 w 150"/>
                <a:gd name="T9" fmla="*/ 114 h 221"/>
                <a:gd name="T10" fmla="*/ 36 w 150"/>
                <a:gd name="T11" fmla="*/ 221 h 221"/>
                <a:gd name="T12" fmla="*/ 0 w 150"/>
                <a:gd name="T13" fmla="*/ 221 h 221"/>
                <a:gd name="T14" fmla="*/ 0 w 150"/>
                <a:gd name="T15" fmla="*/ 0 h 221"/>
                <a:gd name="T16" fmla="*/ 42 w 150"/>
                <a:gd name="T17" fmla="*/ 0 h 221"/>
                <a:gd name="T18" fmla="*/ 96 w 150"/>
                <a:gd name="T19" fmla="*/ 108 h 221"/>
                <a:gd name="T20" fmla="*/ 118 w 150"/>
                <a:gd name="T21" fmla="*/ 165 h 221"/>
                <a:gd name="T22" fmla="*/ 119 w 150"/>
                <a:gd name="T23" fmla="*/ 164 h 221"/>
                <a:gd name="T24" fmla="*/ 116 w 150"/>
                <a:gd name="T25" fmla="*/ 101 h 221"/>
                <a:gd name="T26" fmla="*/ 115 w 150"/>
                <a:gd name="T27" fmla="*/ 0 h 221"/>
                <a:gd name="T28" fmla="*/ 150 w 150"/>
                <a:gd name="T29" fmla="*/ 0 h 221"/>
                <a:gd name="T30" fmla="*/ 150 w 150"/>
                <a:gd name="T31" fmla="*/ 221 h 221"/>
                <a:gd name="T32" fmla="*/ 112 w 150"/>
                <a:gd name="T33" fmla="*/ 221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0" h="221">
                  <a:moveTo>
                    <a:pt x="112" y="221"/>
                  </a:moveTo>
                  <a:cubicBezTo>
                    <a:pt x="62" y="117"/>
                    <a:pt x="62" y="117"/>
                    <a:pt x="62" y="117"/>
                  </a:cubicBezTo>
                  <a:cubicBezTo>
                    <a:pt x="50" y="93"/>
                    <a:pt x="38" y="65"/>
                    <a:pt x="34" y="52"/>
                  </a:cubicBezTo>
                  <a:cubicBezTo>
                    <a:pt x="33" y="52"/>
                    <a:pt x="33" y="52"/>
                    <a:pt x="33" y="52"/>
                  </a:cubicBezTo>
                  <a:cubicBezTo>
                    <a:pt x="34" y="71"/>
                    <a:pt x="35" y="94"/>
                    <a:pt x="35" y="114"/>
                  </a:cubicBezTo>
                  <a:cubicBezTo>
                    <a:pt x="36" y="221"/>
                    <a:pt x="36" y="221"/>
                    <a:pt x="36" y="221"/>
                  </a:cubicBezTo>
                  <a:cubicBezTo>
                    <a:pt x="0" y="221"/>
                    <a:pt x="0" y="221"/>
                    <a:pt x="0" y="22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106" y="128"/>
                    <a:pt x="115" y="155"/>
                    <a:pt x="118" y="165"/>
                  </a:cubicBezTo>
                  <a:cubicBezTo>
                    <a:pt x="119" y="164"/>
                    <a:pt x="119" y="164"/>
                    <a:pt x="119" y="164"/>
                  </a:cubicBezTo>
                  <a:cubicBezTo>
                    <a:pt x="118" y="153"/>
                    <a:pt x="116" y="121"/>
                    <a:pt x="116" y="101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150" y="0"/>
                    <a:pt x="150" y="0"/>
                    <a:pt x="150" y="0"/>
                  </a:cubicBezTo>
                  <a:cubicBezTo>
                    <a:pt x="150" y="221"/>
                    <a:pt x="150" y="221"/>
                    <a:pt x="150" y="221"/>
                  </a:cubicBezTo>
                  <a:lnTo>
                    <a:pt x="112" y="22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675" dirty="0"/>
            </a:p>
          </p:txBody>
        </p:sp>
        <p:sp>
          <p:nvSpPr>
            <p:cNvPr id="34" name="Freeform 26"/>
            <p:cNvSpPr>
              <a:spLocks noEditPoints="1"/>
            </p:cNvSpPr>
            <p:nvPr userDrawn="1"/>
          </p:nvSpPr>
          <p:spPr bwMode="auto">
            <a:xfrm>
              <a:off x="3764" y="-1074"/>
              <a:ext cx="155" cy="195"/>
            </a:xfrm>
            <a:custGeom>
              <a:avLst/>
              <a:gdLst>
                <a:gd name="T0" fmla="*/ 39 w 136"/>
                <a:gd name="T1" fmla="*/ 95 h 170"/>
                <a:gd name="T2" fmla="*/ 39 w 136"/>
                <a:gd name="T3" fmla="*/ 97 h 170"/>
                <a:gd name="T4" fmla="*/ 79 w 136"/>
                <a:gd name="T5" fmla="*/ 143 h 170"/>
                <a:gd name="T6" fmla="*/ 119 w 136"/>
                <a:gd name="T7" fmla="*/ 127 h 170"/>
                <a:gd name="T8" fmla="*/ 133 w 136"/>
                <a:gd name="T9" fmla="*/ 149 h 170"/>
                <a:gd name="T10" fmla="*/ 75 w 136"/>
                <a:gd name="T11" fmla="*/ 170 h 170"/>
                <a:gd name="T12" fmla="*/ 0 w 136"/>
                <a:gd name="T13" fmla="*/ 86 h 170"/>
                <a:gd name="T14" fmla="*/ 20 w 136"/>
                <a:gd name="T15" fmla="*/ 22 h 170"/>
                <a:gd name="T16" fmla="*/ 70 w 136"/>
                <a:gd name="T17" fmla="*/ 0 h 170"/>
                <a:gd name="T18" fmla="*/ 115 w 136"/>
                <a:gd name="T19" fmla="*/ 17 h 170"/>
                <a:gd name="T20" fmla="*/ 136 w 136"/>
                <a:gd name="T21" fmla="*/ 87 h 170"/>
                <a:gd name="T22" fmla="*/ 136 w 136"/>
                <a:gd name="T23" fmla="*/ 95 h 170"/>
                <a:gd name="T24" fmla="*/ 39 w 136"/>
                <a:gd name="T25" fmla="*/ 95 h 170"/>
                <a:gd name="T26" fmla="*/ 70 w 136"/>
                <a:gd name="T27" fmla="*/ 27 h 170"/>
                <a:gd name="T28" fmla="*/ 39 w 136"/>
                <a:gd name="T29" fmla="*/ 69 h 170"/>
                <a:gd name="T30" fmla="*/ 99 w 136"/>
                <a:gd name="T31" fmla="*/ 69 h 170"/>
                <a:gd name="T32" fmla="*/ 70 w 136"/>
                <a:gd name="T33" fmla="*/ 27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6" h="170">
                  <a:moveTo>
                    <a:pt x="39" y="95"/>
                  </a:moveTo>
                  <a:cubicBezTo>
                    <a:pt x="39" y="97"/>
                    <a:pt x="39" y="97"/>
                    <a:pt x="39" y="97"/>
                  </a:cubicBezTo>
                  <a:cubicBezTo>
                    <a:pt x="39" y="120"/>
                    <a:pt x="47" y="143"/>
                    <a:pt x="79" y="143"/>
                  </a:cubicBezTo>
                  <a:cubicBezTo>
                    <a:pt x="94" y="143"/>
                    <a:pt x="107" y="138"/>
                    <a:pt x="119" y="127"/>
                  </a:cubicBezTo>
                  <a:cubicBezTo>
                    <a:pt x="133" y="149"/>
                    <a:pt x="133" y="149"/>
                    <a:pt x="133" y="149"/>
                  </a:cubicBezTo>
                  <a:cubicBezTo>
                    <a:pt x="116" y="163"/>
                    <a:pt x="97" y="170"/>
                    <a:pt x="75" y="170"/>
                  </a:cubicBezTo>
                  <a:cubicBezTo>
                    <a:pt x="29" y="170"/>
                    <a:pt x="0" y="137"/>
                    <a:pt x="0" y="86"/>
                  </a:cubicBezTo>
                  <a:cubicBezTo>
                    <a:pt x="0" y="57"/>
                    <a:pt x="6" y="38"/>
                    <a:pt x="20" y="22"/>
                  </a:cubicBezTo>
                  <a:cubicBezTo>
                    <a:pt x="34" y="7"/>
                    <a:pt x="50" y="0"/>
                    <a:pt x="70" y="0"/>
                  </a:cubicBezTo>
                  <a:cubicBezTo>
                    <a:pt x="86" y="0"/>
                    <a:pt x="101" y="5"/>
                    <a:pt x="115" y="17"/>
                  </a:cubicBezTo>
                  <a:cubicBezTo>
                    <a:pt x="129" y="30"/>
                    <a:pt x="136" y="50"/>
                    <a:pt x="136" y="87"/>
                  </a:cubicBezTo>
                  <a:cubicBezTo>
                    <a:pt x="136" y="95"/>
                    <a:pt x="136" y="95"/>
                    <a:pt x="136" y="95"/>
                  </a:cubicBezTo>
                  <a:lnTo>
                    <a:pt x="39" y="95"/>
                  </a:lnTo>
                  <a:close/>
                  <a:moveTo>
                    <a:pt x="70" y="27"/>
                  </a:moveTo>
                  <a:cubicBezTo>
                    <a:pt x="50" y="27"/>
                    <a:pt x="39" y="43"/>
                    <a:pt x="39" y="69"/>
                  </a:cubicBezTo>
                  <a:cubicBezTo>
                    <a:pt x="99" y="69"/>
                    <a:pt x="99" y="69"/>
                    <a:pt x="99" y="69"/>
                  </a:cubicBezTo>
                  <a:cubicBezTo>
                    <a:pt x="99" y="43"/>
                    <a:pt x="88" y="27"/>
                    <a:pt x="70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675" dirty="0"/>
            </a:p>
          </p:txBody>
        </p:sp>
        <p:sp>
          <p:nvSpPr>
            <p:cNvPr id="35" name="Freeform 27"/>
            <p:cNvSpPr>
              <a:spLocks/>
            </p:cNvSpPr>
            <p:nvPr userDrawn="1"/>
          </p:nvSpPr>
          <p:spPr bwMode="auto">
            <a:xfrm>
              <a:off x="3930" y="-1072"/>
              <a:ext cx="249" cy="190"/>
            </a:xfrm>
            <a:custGeom>
              <a:avLst/>
              <a:gdLst>
                <a:gd name="T0" fmla="*/ 172 w 218"/>
                <a:gd name="T1" fmla="*/ 165 h 165"/>
                <a:gd name="T2" fmla="*/ 139 w 218"/>
                <a:gd name="T3" fmla="*/ 165 h 165"/>
                <a:gd name="T4" fmla="*/ 119 w 218"/>
                <a:gd name="T5" fmla="*/ 90 h 165"/>
                <a:gd name="T6" fmla="*/ 108 w 218"/>
                <a:gd name="T7" fmla="*/ 46 h 165"/>
                <a:gd name="T8" fmla="*/ 108 w 218"/>
                <a:gd name="T9" fmla="*/ 46 h 165"/>
                <a:gd name="T10" fmla="*/ 97 w 218"/>
                <a:gd name="T11" fmla="*/ 92 h 165"/>
                <a:gd name="T12" fmla="*/ 78 w 218"/>
                <a:gd name="T13" fmla="*/ 165 h 165"/>
                <a:gd name="T14" fmla="*/ 45 w 218"/>
                <a:gd name="T15" fmla="*/ 165 h 165"/>
                <a:gd name="T16" fmla="*/ 0 w 218"/>
                <a:gd name="T17" fmla="*/ 4 h 165"/>
                <a:gd name="T18" fmla="*/ 35 w 218"/>
                <a:gd name="T19" fmla="*/ 0 h 165"/>
                <a:gd name="T20" fmla="*/ 53 w 218"/>
                <a:gd name="T21" fmla="*/ 78 h 165"/>
                <a:gd name="T22" fmla="*/ 61 w 218"/>
                <a:gd name="T23" fmla="*/ 121 h 165"/>
                <a:gd name="T24" fmla="*/ 62 w 218"/>
                <a:gd name="T25" fmla="*/ 121 h 165"/>
                <a:gd name="T26" fmla="*/ 72 w 218"/>
                <a:gd name="T27" fmla="*/ 77 h 165"/>
                <a:gd name="T28" fmla="*/ 92 w 218"/>
                <a:gd name="T29" fmla="*/ 2 h 165"/>
                <a:gd name="T30" fmla="*/ 127 w 218"/>
                <a:gd name="T31" fmla="*/ 2 h 165"/>
                <a:gd name="T32" fmla="*/ 145 w 218"/>
                <a:gd name="T33" fmla="*/ 75 h 165"/>
                <a:gd name="T34" fmla="*/ 155 w 218"/>
                <a:gd name="T35" fmla="*/ 121 h 165"/>
                <a:gd name="T36" fmla="*/ 156 w 218"/>
                <a:gd name="T37" fmla="*/ 121 h 165"/>
                <a:gd name="T38" fmla="*/ 164 w 218"/>
                <a:gd name="T39" fmla="*/ 78 h 165"/>
                <a:gd name="T40" fmla="*/ 181 w 218"/>
                <a:gd name="T41" fmla="*/ 2 h 165"/>
                <a:gd name="T42" fmla="*/ 218 w 218"/>
                <a:gd name="T43" fmla="*/ 2 h 165"/>
                <a:gd name="T44" fmla="*/ 172 w 218"/>
                <a:gd name="T45" fmla="*/ 165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8" h="165">
                  <a:moveTo>
                    <a:pt x="172" y="165"/>
                  </a:moveTo>
                  <a:cubicBezTo>
                    <a:pt x="139" y="165"/>
                    <a:pt x="139" y="165"/>
                    <a:pt x="139" y="165"/>
                  </a:cubicBezTo>
                  <a:cubicBezTo>
                    <a:pt x="119" y="90"/>
                    <a:pt x="119" y="90"/>
                    <a:pt x="119" y="90"/>
                  </a:cubicBezTo>
                  <a:cubicBezTo>
                    <a:pt x="114" y="71"/>
                    <a:pt x="108" y="46"/>
                    <a:pt x="108" y="46"/>
                  </a:cubicBezTo>
                  <a:cubicBezTo>
                    <a:pt x="108" y="46"/>
                    <a:pt x="108" y="46"/>
                    <a:pt x="108" y="46"/>
                  </a:cubicBezTo>
                  <a:cubicBezTo>
                    <a:pt x="108" y="46"/>
                    <a:pt x="105" y="62"/>
                    <a:pt x="97" y="92"/>
                  </a:cubicBezTo>
                  <a:cubicBezTo>
                    <a:pt x="78" y="165"/>
                    <a:pt x="78" y="165"/>
                    <a:pt x="78" y="165"/>
                  </a:cubicBezTo>
                  <a:cubicBezTo>
                    <a:pt x="45" y="165"/>
                    <a:pt x="45" y="165"/>
                    <a:pt x="45" y="165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53" y="78"/>
                    <a:pt x="53" y="78"/>
                    <a:pt x="53" y="78"/>
                  </a:cubicBezTo>
                  <a:cubicBezTo>
                    <a:pt x="57" y="98"/>
                    <a:pt x="61" y="121"/>
                    <a:pt x="61" y="121"/>
                  </a:cubicBezTo>
                  <a:cubicBezTo>
                    <a:pt x="62" y="121"/>
                    <a:pt x="62" y="121"/>
                    <a:pt x="62" y="121"/>
                  </a:cubicBezTo>
                  <a:cubicBezTo>
                    <a:pt x="62" y="121"/>
                    <a:pt x="65" y="100"/>
                    <a:pt x="72" y="77"/>
                  </a:cubicBezTo>
                  <a:cubicBezTo>
                    <a:pt x="92" y="2"/>
                    <a:pt x="92" y="2"/>
                    <a:pt x="92" y="2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45" y="75"/>
                    <a:pt x="145" y="75"/>
                    <a:pt x="145" y="75"/>
                  </a:cubicBezTo>
                  <a:cubicBezTo>
                    <a:pt x="152" y="101"/>
                    <a:pt x="155" y="121"/>
                    <a:pt x="155" y="121"/>
                  </a:cubicBezTo>
                  <a:cubicBezTo>
                    <a:pt x="156" y="121"/>
                    <a:pt x="156" y="121"/>
                    <a:pt x="156" y="121"/>
                  </a:cubicBezTo>
                  <a:cubicBezTo>
                    <a:pt x="156" y="121"/>
                    <a:pt x="160" y="97"/>
                    <a:pt x="164" y="78"/>
                  </a:cubicBezTo>
                  <a:cubicBezTo>
                    <a:pt x="181" y="2"/>
                    <a:pt x="181" y="2"/>
                    <a:pt x="181" y="2"/>
                  </a:cubicBezTo>
                  <a:cubicBezTo>
                    <a:pt x="218" y="2"/>
                    <a:pt x="218" y="2"/>
                    <a:pt x="218" y="2"/>
                  </a:cubicBezTo>
                  <a:lnTo>
                    <a:pt x="172" y="1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675" dirty="0"/>
            </a:p>
          </p:txBody>
        </p:sp>
        <p:sp>
          <p:nvSpPr>
            <p:cNvPr id="36" name="Freeform 28"/>
            <p:cNvSpPr>
              <a:spLocks noEditPoints="1"/>
            </p:cNvSpPr>
            <p:nvPr userDrawn="1"/>
          </p:nvSpPr>
          <p:spPr bwMode="auto">
            <a:xfrm>
              <a:off x="4287" y="-1137"/>
              <a:ext cx="174" cy="253"/>
            </a:xfrm>
            <a:custGeom>
              <a:avLst/>
              <a:gdLst>
                <a:gd name="T0" fmla="*/ 108 w 152"/>
                <a:gd name="T1" fmla="*/ 221 h 221"/>
                <a:gd name="T2" fmla="*/ 89 w 152"/>
                <a:gd name="T3" fmla="*/ 187 h 221"/>
                <a:gd name="T4" fmla="*/ 51 w 152"/>
                <a:gd name="T5" fmla="*/ 132 h 221"/>
                <a:gd name="T6" fmla="*/ 36 w 152"/>
                <a:gd name="T7" fmla="*/ 125 h 221"/>
                <a:gd name="T8" fmla="*/ 36 w 152"/>
                <a:gd name="T9" fmla="*/ 221 h 221"/>
                <a:gd name="T10" fmla="*/ 0 w 152"/>
                <a:gd name="T11" fmla="*/ 221 h 221"/>
                <a:gd name="T12" fmla="*/ 0 w 152"/>
                <a:gd name="T13" fmla="*/ 0 h 221"/>
                <a:gd name="T14" fmla="*/ 68 w 152"/>
                <a:gd name="T15" fmla="*/ 0 h 221"/>
                <a:gd name="T16" fmla="*/ 140 w 152"/>
                <a:gd name="T17" fmla="*/ 63 h 221"/>
                <a:gd name="T18" fmla="*/ 85 w 152"/>
                <a:gd name="T19" fmla="*/ 124 h 221"/>
                <a:gd name="T20" fmla="*/ 119 w 152"/>
                <a:gd name="T21" fmla="*/ 168 h 221"/>
                <a:gd name="T22" fmla="*/ 152 w 152"/>
                <a:gd name="T23" fmla="*/ 221 h 221"/>
                <a:gd name="T24" fmla="*/ 108 w 152"/>
                <a:gd name="T25" fmla="*/ 221 h 221"/>
                <a:gd name="T26" fmla="*/ 56 w 152"/>
                <a:gd name="T27" fmla="*/ 29 h 221"/>
                <a:gd name="T28" fmla="*/ 36 w 152"/>
                <a:gd name="T29" fmla="*/ 29 h 221"/>
                <a:gd name="T30" fmla="*/ 36 w 152"/>
                <a:gd name="T31" fmla="*/ 100 h 221"/>
                <a:gd name="T32" fmla="*/ 55 w 152"/>
                <a:gd name="T33" fmla="*/ 100 h 221"/>
                <a:gd name="T34" fmla="*/ 91 w 152"/>
                <a:gd name="T35" fmla="*/ 90 h 221"/>
                <a:gd name="T36" fmla="*/ 101 w 152"/>
                <a:gd name="T37" fmla="*/ 63 h 221"/>
                <a:gd name="T38" fmla="*/ 56 w 152"/>
                <a:gd name="T39" fmla="*/ 29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2" h="221">
                  <a:moveTo>
                    <a:pt x="108" y="221"/>
                  </a:moveTo>
                  <a:cubicBezTo>
                    <a:pt x="89" y="187"/>
                    <a:pt x="89" y="187"/>
                    <a:pt x="89" y="187"/>
                  </a:cubicBezTo>
                  <a:cubicBezTo>
                    <a:pt x="73" y="160"/>
                    <a:pt x="63" y="144"/>
                    <a:pt x="51" y="132"/>
                  </a:cubicBezTo>
                  <a:cubicBezTo>
                    <a:pt x="47" y="128"/>
                    <a:pt x="43" y="126"/>
                    <a:pt x="36" y="125"/>
                  </a:cubicBezTo>
                  <a:cubicBezTo>
                    <a:pt x="36" y="221"/>
                    <a:pt x="36" y="221"/>
                    <a:pt x="36" y="221"/>
                  </a:cubicBezTo>
                  <a:cubicBezTo>
                    <a:pt x="0" y="221"/>
                    <a:pt x="0" y="221"/>
                    <a:pt x="0" y="22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117" y="0"/>
                    <a:pt x="140" y="28"/>
                    <a:pt x="140" y="63"/>
                  </a:cubicBezTo>
                  <a:cubicBezTo>
                    <a:pt x="140" y="95"/>
                    <a:pt x="119" y="124"/>
                    <a:pt x="85" y="124"/>
                  </a:cubicBezTo>
                  <a:cubicBezTo>
                    <a:pt x="93" y="128"/>
                    <a:pt x="107" y="149"/>
                    <a:pt x="119" y="168"/>
                  </a:cubicBezTo>
                  <a:cubicBezTo>
                    <a:pt x="152" y="221"/>
                    <a:pt x="152" y="221"/>
                    <a:pt x="152" y="221"/>
                  </a:cubicBezTo>
                  <a:lnTo>
                    <a:pt x="108" y="221"/>
                  </a:lnTo>
                  <a:close/>
                  <a:moveTo>
                    <a:pt x="56" y="29"/>
                  </a:moveTo>
                  <a:cubicBezTo>
                    <a:pt x="36" y="29"/>
                    <a:pt x="36" y="29"/>
                    <a:pt x="36" y="29"/>
                  </a:cubicBezTo>
                  <a:cubicBezTo>
                    <a:pt x="36" y="100"/>
                    <a:pt x="36" y="100"/>
                    <a:pt x="36" y="100"/>
                  </a:cubicBezTo>
                  <a:cubicBezTo>
                    <a:pt x="55" y="100"/>
                    <a:pt x="55" y="100"/>
                    <a:pt x="55" y="100"/>
                  </a:cubicBezTo>
                  <a:cubicBezTo>
                    <a:pt x="74" y="100"/>
                    <a:pt x="85" y="97"/>
                    <a:pt x="91" y="90"/>
                  </a:cubicBezTo>
                  <a:cubicBezTo>
                    <a:pt x="97" y="84"/>
                    <a:pt x="101" y="75"/>
                    <a:pt x="101" y="63"/>
                  </a:cubicBezTo>
                  <a:cubicBezTo>
                    <a:pt x="101" y="41"/>
                    <a:pt x="89" y="29"/>
                    <a:pt x="56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675" dirty="0"/>
            </a:p>
          </p:txBody>
        </p:sp>
        <p:sp>
          <p:nvSpPr>
            <p:cNvPr id="37" name="Freeform 29"/>
            <p:cNvSpPr>
              <a:spLocks noEditPoints="1"/>
            </p:cNvSpPr>
            <p:nvPr userDrawn="1"/>
          </p:nvSpPr>
          <p:spPr bwMode="auto">
            <a:xfrm>
              <a:off x="4475" y="-1074"/>
              <a:ext cx="155" cy="195"/>
            </a:xfrm>
            <a:custGeom>
              <a:avLst/>
              <a:gdLst>
                <a:gd name="T0" fmla="*/ 39 w 136"/>
                <a:gd name="T1" fmla="*/ 95 h 170"/>
                <a:gd name="T2" fmla="*/ 39 w 136"/>
                <a:gd name="T3" fmla="*/ 97 h 170"/>
                <a:gd name="T4" fmla="*/ 79 w 136"/>
                <a:gd name="T5" fmla="*/ 143 h 170"/>
                <a:gd name="T6" fmla="*/ 120 w 136"/>
                <a:gd name="T7" fmla="*/ 127 h 170"/>
                <a:gd name="T8" fmla="*/ 133 w 136"/>
                <a:gd name="T9" fmla="*/ 149 h 170"/>
                <a:gd name="T10" fmla="*/ 75 w 136"/>
                <a:gd name="T11" fmla="*/ 170 h 170"/>
                <a:gd name="T12" fmla="*/ 0 w 136"/>
                <a:gd name="T13" fmla="*/ 86 h 170"/>
                <a:gd name="T14" fmla="*/ 21 w 136"/>
                <a:gd name="T15" fmla="*/ 22 h 170"/>
                <a:gd name="T16" fmla="*/ 70 w 136"/>
                <a:gd name="T17" fmla="*/ 0 h 170"/>
                <a:gd name="T18" fmla="*/ 115 w 136"/>
                <a:gd name="T19" fmla="*/ 17 h 170"/>
                <a:gd name="T20" fmla="*/ 136 w 136"/>
                <a:gd name="T21" fmla="*/ 87 h 170"/>
                <a:gd name="T22" fmla="*/ 136 w 136"/>
                <a:gd name="T23" fmla="*/ 95 h 170"/>
                <a:gd name="T24" fmla="*/ 39 w 136"/>
                <a:gd name="T25" fmla="*/ 95 h 170"/>
                <a:gd name="T26" fmla="*/ 70 w 136"/>
                <a:gd name="T27" fmla="*/ 27 h 170"/>
                <a:gd name="T28" fmla="*/ 40 w 136"/>
                <a:gd name="T29" fmla="*/ 69 h 170"/>
                <a:gd name="T30" fmla="*/ 99 w 136"/>
                <a:gd name="T31" fmla="*/ 69 h 170"/>
                <a:gd name="T32" fmla="*/ 70 w 136"/>
                <a:gd name="T33" fmla="*/ 27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6" h="170">
                  <a:moveTo>
                    <a:pt x="39" y="95"/>
                  </a:moveTo>
                  <a:cubicBezTo>
                    <a:pt x="39" y="97"/>
                    <a:pt x="39" y="97"/>
                    <a:pt x="39" y="97"/>
                  </a:cubicBezTo>
                  <a:cubicBezTo>
                    <a:pt x="39" y="120"/>
                    <a:pt x="48" y="143"/>
                    <a:pt x="79" y="143"/>
                  </a:cubicBezTo>
                  <a:cubicBezTo>
                    <a:pt x="94" y="143"/>
                    <a:pt x="107" y="138"/>
                    <a:pt x="120" y="127"/>
                  </a:cubicBezTo>
                  <a:cubicBezTo>
                    <a:pt x="133" y="149"/>
                    <a:pt x="133" y="149"/>
                    <a:pt x="133" y="149"/>
                  </a:cubicBezTo>
                  <a:cubicBezTo>
                    <a:pt x="116" y="163"/>
                    <a:pt x="97" y="170"/>
                    <a:pt x="75" y="170"/>
                  </a:cubicBezTo>
                  <a:cubicBezTo>
                    <a:pt x="29" y="170"/>
                    <a:pt x="0" y="137"/>
                    <a:pt x="0" y="86"/>
                  </a:cubicBezTo>
                  <a:cubicBezTo>
                    <a:pt x="0" y="57"/>
                    <a:pt x="7" y="38"/>
                    <a:pt x="21" y="22"/>
                  </a:cubicBezTo>
                  <a:cubicBezTo>
                    <a:pt x="34" y="7"/>
                    <a:pt x="50" y="0"/>
                    <a:pt x="70" y="0"/>
                  </a:cubicBezTo>
                  <a:cubicBezTo>
                    <a:pt x="86" y="0"/>
                    <a:pt x="101" y="5"/>
                    <a:pt x="115" y="17"/>
                  </a:cubicBezTo>
                  <a:cubicBezTo>
                    <a:pt x="129" y="30"/>
                    <a:pt x="136" y="50"/>
                    <a:pt x="136" y="87"/>
                  </a:cubicBezTo>
                  <a:cubicBezTo>
                    <a:pt x="136" y="95"/>
                    <a:pt x="136" y="95"/>
                    <a:pt x="136" y="95"/>
                  </a:cubicBezTo>
                  <a:lnTo>
                    <a:pt x="39" y="95"/>
                  </a:lnTo>
                  <a:close/>
                  <a:moveTo>
                    <a:pt x="70" y="27"/>
                  </a:moveTo>
                  <a:cubicBezTo>
                    <a:pt x="50" y="27"/>
                    <a:pt x="40" y="43"/>
                    <a:pt x="40" y="69"/>
                  </a:cubicBezTo>
                  <a:cubicBezTo>
                    <a:pt x="99" y="69"/>
                    <a:pt x="99" y="69"/>
                    <a:pt x="99" y="69"/>
                  </a:cubicBezTo>
                  <a:cubicBezTo>
                    <a:pt x="99" y="43"/>
                    <a:pt x="88" y="27"/>
                    <a:pt x="70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675" dirty="0"/>
            </a:p>
          </p:txBody>
        </p:sp>
        <p:sp>
          <p:nvSpPr>
            <p:cNvPr id="38" name="Freeform 30"/>
            <p:cNvSpPr>
              <a:spLocks/>
            </p:cNvSpPr>
            <p:nvPr userDrawn="1"/>
          </p:nvSpPr>
          <p:spPr bwMode="auto">
            <a:xfrm>
              <a:off x="4656" y="-1153"/>
              <a:ext cx="68" cy="274"/>
            </a:xfrm>
            <a:custGeom>
              <a:avLst/>
              <a:gdLst>
                <a:gd name="T0" fmla="*/ 39 w 60"/>
                <a:gd name="T1" fmla="*/ 239 h 239"/>
                <a:gd name="T2" fmla="*/ 4 w 60"/>
                <a:gd name="T3" fmla="*/ 193 h 239"/>
                <a:gd name="T4" fmla="*/ 4 w 60"/>
                <a:gd name="T5" fmla="*/ 55 h 239"/>
                <a:gd name="T6" fmla="*/ 0 w 60"/>
                <a:gd name="T7" fmla="*/ 8 h 239"/>
                <a:gd name="T8" fmla="*/ 37 w 60"/>
                <a:gd name="T9" fmla="*/ 0 h 239"/>
                <a:gd name="T10" fmla="*/ 40 w 60"/>
                <a:gd name="T11" fmla="*/ 44 h 239"/>
                <a:gd name="T12" fmla="*/ 40 w 60"/>
                <a:gd name="T13" fmla="*/ 181 h 239"/>
                <a:gd name="T14" fmla="*/ 43 w 60"/>
                <a:gd name="T15" fmla="*/ 211 h 239"/>
                <a:gd name="T16" fmla="*/ 55 w 60"/>
                <a:gd name="T17" fmla="*/ 213 h 239"/>
                <a:gd name="T18" fmla="*/ 60 w 60"/>
                <a:gd name="T19" fmla="*/ 235 h 239"/>
                <a:gd name="T20" fmla="*/ 39 w 60"/>
                <a:gd name="T21" fmla="*/ 239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0" h="239">
                  <a:moveTo>
                    <a:pt x="39" y="239"/>
                  </a:moveTo>
                  <a:cubicBezTo>
                    <a:pt x="4" y="239"/>
                    <a:pt x="4" y="207"/>
                    <a:pt x="4" y="193"/>
                  </a:cubicBezTo>
                  <a:cubicBezTo>
                    <a:pt x="4" y="55"/>
                    <a:pt x="4" y="55"/>
                    <a:pt x="4" y="55"/>
                  </a:cubicBezTo>
                  <a:cubicBezTo>
                    <a:pt x="4" y="33"/>
                    <a:pt x="3" y="21"/>
                    <a:pt x="0" y="8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9" y="9"/>
                    <a:pt x="40" y="23"/>
                    <a:pt x="40" y="44"/>
                  </a:cubicBezTo>
                  <a:cubicBezTo>
                    <a:pt x="40" y="181"/>
                    <a:pt x="40" y="181"/>
                    <a:pt x="40" y="181"/>
                  </a:cubicBezTo>
                  <a:cubicBezTo>
                    <a:pt x="40" y="203"/>
                    <a:pt x="40" y="207"/>
                    <a:pt x="43" y="211"/>
                  </a:cubicBezTo>
                  <a:cubicBezTo>
                    <a:pt x="45" y="213"/>
                    <a:pt x="50" y="215"/>
                    <a:pt x="55" y="213"/>
                  </a:cubicBezTo>
                  <a:cubicBezTo>
                    <a:pt x="60" y="235"/>
                    <a:pt x="60" y="235"/>
                    <a:pt x="60" y="235"/>
                  </a:cubicBezTo>
                  <a:cubicBezTo>
                    <a:pt x="54" y="237"/>
                    <a:pt x="47" y="239"/>
                    <a:pt x="39" y="2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675" dirty="0"/>
            </a:p>
          </p:txBody>
        </p:sp>
        <p:sp>
          <p:nvSpPr>
            <p:cNvPr id="39" name="Freeform 31"/>
            <p:cNvSpPr>
              <a:spLocks noEditPoints="1"/>
            </p:cNvSpPr>
            <p:nvPr userDrawn="1"/>
          </p:nvSpPr>
          <p:spPr bwMode="auto">
            <a:xfrm>
              <a:off x="4754" y="-1151"/>
              <a:ext cx="53" cy="267"/>
            </a:xfrm>
            <a:custGeom>
              <a:avLst/>
              <a:gdLst>
                <a:gd name="T0" fmla="*/ 22 w 46"/>
                <a:gd name="T1" fmla="*/ 47 h 233"/>
                <a:gd name="T2" fmla="*/ 0 w 46"/>
                <a:gd name="T3" fmla="*/ 24 h 233"/>
                <a:gd name="T4" fmla="*/ 23 w 46"/>
                <a:gd name="T5" fmla="*/ 0 h 233"/>
                <a:gd name="T6" fmla="*/ 46 w 46"/>
                <a:gd name="T7" fmla="*/ 24 h 233"/>
                <a:gd name="T8" fmla="*/ 22 w 46"/>
                <a:gd name="T9" fmla="*/ 47 h 233"/>
                <a:gd name="T10" fmla="*/ 5 w 46"/>
                <a:gd name="T11" fmla="*/ 233 h 233"/>
                <a:gd name="T12" fmla="*/ 5 w 46"/>
                <a:gd name="T13" fmla="*/ 74 h 233"/>
                <a:gd name="T14" fmla="*/ 40 w 46"/>
                <a:gd name="T15" fmla="*/ 67 h 233"/>
                <a:gd name="T16" fmla="*/ 40 w 46"/>
                <a:gd name="T17" fmla="*/ 233 h 233"/>
                <a:gd name="T18" fmla="*/ 5 w 46"/>
                <a:gd name="T19" fmla="*/ 233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6" h="233">
                  <a:moveTo>
                    <a:pt x="22" y="47"/>
                  </a:moveTo>
                  <a:cubicBezTo>
                    <a:pt x="10" y="47"/>
                    <a:pt x="0" y="37"/>
                    <a:pt x="0" y="24"/>
                  </a:cubicBezTo>
                  <a:cubicBezTo>
                    <a:pt x="0" y="11"/>
                    <a:pt x="10" y="0"/>
                    <a:pt x="23" y="0"/>
                  </a:cubicBezTo>
                  <a:cubicBezTo>
                    <a:pt x="36" y="0"/>
                    <a:pt x="46" y="10"/>
                    <a:pt x="46" y="24"/>
                  </a:cubicBezTo>
                  <a:cubicBezTo>
                    <a:pt x="46" y="37"/>
                    <a:pt x="36" y="47"/>
                    <a:pt x="22" y="47"/>
                  </a:cubicBezTo>
                  <a:close/>
                  <a:moveTo>
                    <a:pt x="5" y="233"/>
                  </a:moveTo>
                  <a:cubicBezTo>
                    <a:pt x="5" y="74"/>
                    <a:pt x="5" y="74"/>
                    <a:pt x="5" y="74"/>
                  </a:cubicBezTo>
                  <a:cubicBezTo>
                    <a:pt x="40" y="67"/>
                    <a:pt x="40" y="67"/>
                    <a:pt x="40" y="67"/>
                  </a:cubicBezTo>
                  <a:cubicBezTo>
                    <a:pt x="40" y="233"/>
                    <a:pt x="40" y="233"/>
                    <a:pt x="40" y="233"/>
                  </a:cubicBezTo>
                  <a:lnTo>
                    <a:pt x="5" y="2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675" dirty="0"/>
            </a:p>
          </p:txBody>
        </p:sp>
        <p:sp>
          <p:nvSpPr>
            <p:cNvPr id="40" name="Freeform 32"/>
            <p:cNvSpPr>
              <a:spLocks/>
            </p:cNvSpPr>
            <p:nvPr userDrawn="1"/>
          </p:nvSpPr>
          <p:spPr bwMode="auto">
            <a:xfrm>
              <a:off x="4841" y="-1074"/>
              <a:ext cx="137" cy="195"/>
            </a:xfrm>
            <a:custGeom>
              <a:avLst/>
              <a:gdLst>
                <a:gd name="T0" fmla="*/ 68 w 120"/>
                <a:gd name="T1" fmla="*/ 170 h 170"/>
                <a:gd name="T2" fmla="*/ 0 w 120"/>
                <a:gd name="T3" fmla="*/ 87 h 170"/>
                <a:gd name="T4" fmla="*/ 71 w 120"/>
                <a:gd name="T5" fmla="*/ 0 h 170"/>
                <a:gd name="T6" fmla="*/ 116 w 120"/>
                <a:gd name="T7" fmla="*/ 18 h 170"/>
                <a:gd name="T8" fmla="*/ 98 w 120"/>
                <a:gd name="T9" fmla="*/ 41 h 170"/>
                <a:gd name="T10" fmla="*/ 71 w 120"/>
                <a:gd name="T11" fmla="*/ 29 h 170"/>
                <a:gd name="T12" fmla="*/ 45 w 120"/>
                <a:gd name="T13" fmla="*/ 45 h 170"/>
                <a:gd name="T14" fmla="*/ 39 w 120"/>
                <a:gd name="T15" fmla="*/ 90 h 170"/>
                <a:gd name="T16" fmla="*/ 50 w 120"/>
                <a:gd name="T17" fmla="*/ 134 h 170"/>
                <a:gd name="T18" fmla="*/ 71 w 120"/>
                <a:gd name="T19" fmla="*/ 143 h 170"/>
                <a:gd name="T20" fmla="*/ 104 w 120"/>
                <a:gd name="T21" fmla="*/ 127 h 170"/>
                <a:gd name="T22" fmla="*/ 120 w 120"/>
                <a:gd name="T23" fmla="*/ 149 h 170"/>
                <a:gd name="T24" fmla="*/ 68 w 120"/>
                <a:gd name="T25" fmla="*/ 17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0" h="170">
                  <a:moveTo>
                    <a:pt x="68" y="170"/>
                  </a:moveTo>
                  <a:cubicBezTo>
                    <a:pt x="24" y="170"/>
                    <a:pt x="0" y="139"/>
                    <a:pt x="0" y="87"/>
                  </a:cubicBezTo>
                  <a:cubicBezTo>
                    <a:pt x="0" y="28"/>
                    <a:pt x="35" y="0"/>
                    <a:pt x="71" y="0"/>
                  </a:cubicBezTo>
                  <a:cubicBezTo>
                    <a:pt x="89" y="0"/>
                    <a:pt x="101" y="4"/>
                    <a:pt x="116" y="18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89" y="32"/>
                    <a:pt x="80" y="29"/>
                    <a:pt x="71" y="29"/>
                  </a:cubicBezTo>
                  <a:cubicBezTo>
                    <a:pt x="60" y="29"/>
                    <a:pt x="50" y="34"/>
                    <a:pt x="45" y="45"/>
                  </a:cubicBezTo>
                  <a:cubicBezTo>
                    <a:pt x="41" y="55"/>
                    <a:pt x="39" y="70"/>
                    <a:pt x="39" y="90"/>
                  </a:cubicBezTo>
                  <a:cubicBezTo>
                    <a:pt x="39" y="112"/>
                    <a:pt x="42" y="126"/>
                    <a:pt x="50" y="134"/>
                  </a:cubicBezTo>
                  <a:cubicBezTo>
                    <a:pt x="55" y="140"/>
                    <a:pt x="62" y="143"/>
                    <a:pt x="71" y="143"/>
                  </a:cubicBezTo>
                  <a:cubicBezTo>
                    <a:pt x="82" y="143"/>
                    <a:pt x="93" y="138"/>
                    <a:pt x="104" y="127"/>
                  </a:cubicBezTo>
                  <a:cubicBezTo>
                    <a:pt x="120" y="149"/>
                    <a:pt x="120" y="149"/>
                    <a:pt x="120" y="149"/>
                  </a:cubicBezTo>
                  <a:cubicBezTo>
                    <a:pt x="106" y="164"/>
                    <a:pt x="90" y="170"/>
                    <a:pt x="68" y="17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675" dirty="0"/>
            </a:p>
          </p:txBody>
        </p:sp>
        <p:sp>
          <p:nvSpPr>
            <p:cNvPr id="41" name="Freeform 33"/>
            <p:cNvSpPr>
              <a:spLocks noEditPoints="1"/>
            </p:cNvSpPr>
            <p:nvPr userDrawn="1"/>
          </p:nvSpPr>
          <p:spPr bwMode="auto">
            <a:xfrm>
              <a:off x="5009" y="-990"/>
              <a:ext cx="110" cy="111"/>
            </a:xfrm>
            <a:custGeom>
              <a:avLst/>
              <a:gdLst>
                <a:gd name="T0" fmla="*/ 48 w 96"/>
                <a:gd name="T1" fmla="*/ 97 h 97"/>
                <a:gd name="T2" fmla="*/ 0 w 96"/>
                <a:gd name="T3" fmla="*/ 48 h 97"/>
                <a:gd name="T4" fmla="*/ 48 w 96"/>
                <a:gd name="T5" fmla="*/ 0 h 97"/>
                <a:gd name="T6" fmla="*/ 96 w 96"/>
                <a:gd name="T7" fmla="*/ 48 h 97"/>
                <a:gd name="T8" fmla="*/ 48 w 96"/>
                <a:gd name="T9" fmla="*/ 97 h 97"/>
                <a:gd name="T10" fmla="*/ 48 w 96"/>
                <a:gd name="T11" fmla="*/ 10 h 97"/>
                <a:gd name="T12" fmla="*/ 11 w 96"/>
                <a:gd name="T13" fmla="*/ 48 h 97"/>
                <a:gd name="T14" fmla="*/ 48 w 96"/>
                <a:gd name="T15" fmla="*/ 87 h 97"/>
                <a:gd name="T16" fmla="*/ 85 w 96"/>
                <a:gd name="T17" fmla="*/ 48 h 97"/>
                <a:gd name="T18" fmla="*/ 48 w 96"/>
                <a:gd name="T19" fmla="*/ 10 h 97"/>
                <a:gd name="T20" fmla="*/ 57 w 96"/>
                <a:gd name="T21" fmla="*/ 75 h 97"/>
                <a:gd name="T22" fmla="*/ 52 w 96"/>
                <a:gd name="T23" fmla="*/ 66 h 97"/>
                <a:gd name="T24" fmla="*/ 43 w 96"/>
                <a:gd name="T25" fmla="*/ 53 h 97"/>
                <a:gd name="T26" fmla="*/ 42 w 96"/>
                <a:gd name="T27" fmla="*/ 53 h 97"/>
                <a:gd name="T28" fmla="*/ 42 w 96"/>
                <a:gd name="T29" fmla="*/ 75 h 97"/>
                <a:gd name="T30" fmla="*/ 31 w 96"/>
                <a:gd name="T31" fmla="*/ 75 h 97"/>
                <a:gd name="T32" fmla="*/ 31 w 96"/>
                <a:gd name="T33" fmla="*/ 21 h 97"/>
                <a:gd name="T34" fmla="*/ 51 w 96"/>
                <a:gd name="T35" fmla="*/ 21 h 97"/>
                <a:gd name="T36" fmla="*/ 67 w 96"/>
                <a:gd name="T37" fmla="*/ 37 h 97"/>
                <a:gd name="T38" fmla="*/ 55 w 96"/>
                <a:gd name="T39" fmla="*/ 52 h 97"/>
                <a:gd name="T40" fmla="*/ 57 w 96"/>
                <a:gd name="T41" fmla="*/ 54 h 97"/>
                <a:gd name="T42" fmla="*/ 70 w 96"/>
                <a:gd name="T43" fmla="*/ 75 h 97"/>
                <a:gd name="T44" fmla="*/ 57 w 96"/>
                <a:gd name="T45" fmla="*/ 75 h 97"/>
                <a:gd name="T46" fmla="*/ 52 w 96"/>
                <a:gd name="T47" fmla="*/ 30 h 97"/>
                <a:gd name="T48" fmla="*/ 45 w 96"/>
                <a:gd name="T49" fmla="*/ 30 h 97"/>
                <a:gd name="T50" fmla="*/ 42 w 96"/>
                <a:gd name="T51" fmla="*/ 30 h 97"/>
                <a:gd name="T52" fmla="*/ 42 w 96"/>
                <a:gd name="T53" fmla="*/ 44 h 97"/>
                <a:gd name="T54" fmla="*/ 45 w 96"/>
                <a:gd name="T55" fmla="*/ 44 h 97"/>
                <a:gd name="T56" fmla="*/ 53 w 96"/>
                <a:gd name="T57" fmla="*/ 43 h 97"/>
                <a:gd name="T58" fmla="*/ 55 w 96"/>
                <a:gd name="T59" fmla="*/ 37 h 97"/>
                <a:gd name="T60" fmla="*/ 52 w 96"/>
                <a:gd name="T61" fmla="*/ 3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96" h="97">
                  <a:moveTo>
                    <a:pt x="48" y="97"/>
                  </a:moveTo>
                  <a:cubicBezTo>
                    <a:pt x="21" y="97"/>
                    <a:pt x="0" y="75"/>
                    <a:pt x="0" y="48"/>
                  </a:cubicBezTo>
                  <a:cubicBezTo>
                    <a:pt x="0" y="21"/>
                    <a:pt x="21" y="0"/>
                    <a:pt x="48" y="0"/>
                  </a:cubicBezTo>
                  <a:cubicBezTo>
                    <a:pt x="74" y="0"/>
                    <a:pt x="96" y="21"/>
                    <a:pt x="96" y="48"/>
                  </a:cubicBezTo>
                  <a:cubicBezTo>
                    <a:pt x="96" y="75"/>
                    <a:pt x="74" y="97"/>
                    <a:pt x="48" y="97"/>
                  </a:cubicBezTo>
                  <a:close/>
                  <a:moveTo>
                    <a:pt x="48" y="10"/>
                  </a:moveTo>
                  <a:cubicBezTo>
                    <a:pt x="27" y="10"/>
                    <a:pt x="11" y="27"/>
                    <a:pt x="11" y="48"/>
                  </a:cubicBezTo>
                  <a:cubicBezTo>
                    <a:pt x="11" y="70"/>
                    <a:pt x="27" y="87"/>
                    <a:pt x="48" y="87"/>
                  </a:cubicBezTo>
                  <a:cubicBezTo>
                    <a:pt x="68" y="87"/>
                    <a:pt x="85" y="70"/>
                    <a:pt x="85" y="48"/>
                  </a:cubicBezTo>
                  <a:cubicBezTo>
                    <a:pt x="85" y="27"/>
                    <a:pt x="68" y="10"/>
                    <a:pt x="48" y="10"/>
                  </a:cubicBezTo>
                  <a:close/>
                  <a:moveTo>
                    <a:pt x="57" y="75"/>
                  </a:moveTo>
                  <a:cubicBezTo>
                    <a:pt x="55" y="72"/>
                    <a:pt x="54" y="70"/>
                    <a:pt x="52" y="66"/>
                  </a:cubicBezTo>
                  <a:cubicBezTo>
                    <a:pt x="47" y="56"/>
                    <a:pt x="45" y="54"/>
                    <a:pt x="43" y="53"/>
                  </a:cubicBezTo>
                  <a:cubicBezTo>
                    <a:pt x="43" y="53"/>
                    <a:pt x="42" y="53"/>
                    <a:pt x="42" y="53"/>
                  </a:cubicBezTo>
                  <a:cubicBezTo>
                    <a:pt x="42" y="75"/>
                    <a:pt x="42" y="75"/>
                    <a:pt x="42" y="75"/>
                  </a:cubicBezTo>
                  <a:cubicBezTo>
                    <a:pt x="31" y="75"/>
                    <a:pt x="31" y="75"/>
                    <a:pt x="31" y="75"/>
                  </a:cubicBezTo>
                  <a:cubicBezTo>
                    <a:pt x="31" y="21"/>
                    <a:pt x="31" y="21"/>
                    <a:pt x="31" y="21"/>
                  </a:cubicBezTo>
                  <a:cubicBezTo>
                    <a:pt x="51" y="21"/>
                    <a:pt x="51" y="21"/>
                    <a:pt x="51" y="21"/>
                  </a:cubicBezTo>
                  <a:cubicBezTo>
                    <a:pt x="61" y="21"/>
                    <a:pt x="67" y="27"/>
                    <a:pt x="67" y="37"/>
                  </a:cubicBezTo>
                  <a:cubicBezTo>
                    <a:pt x="67" y="45"/>
                    <a:pt x="62" y="52"/>
                    <a:pt x="55" y="52"/>
                  </a:cubicBezTo>
                  <a:cubicBezTo>
                    <a:pt x="56" y="53"/>
                    <a:pt x="56" y="53"/>
                    <a:pt x="57" y="54"/>
                  </a:cubicBezTo>
                  <a:cubicBezTo>
                    <a:pt x="60" y="58"/>
                    <a:pt x="70" y="75"/>
                    <a:pt x="70" y="75"/>
                  </a:cubicBezTo>
                  <a:lnTo>
                    <a:pt x="57" y="75"/>
                  </a:lnTo>
                  <a:close/>
                  <a:moveTo>
                    <a:pt x="52" y="30"/>
                  </a:moveTo>
                  <a:cubicBezTo>
                    <a:pt x="50" y="30"/>
                    <a:pt x="48" y="30"/>
                    <a:pt x="45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2" y="44"/>
                    <a:pt x="42" y="44"/>
                    <a:pt x="42" y="44"/>
                  </a:cubicBezTo>
                  <a:cubicBezTo>
                    <a:pt x="45" y="44"/>
                    <a:pt x="45" y="44"/>
                    <a:pt x="45" y="44"/>
                  </a:cubicBezTo>
                  <a:cubicBezTo>
                    <a:pt x="50" y="44"/>
                    <a:pt x="52" y="44"/>
                    <a:pt x="53" y="43"/>
                  </a:cubicBezTo>
                  <a:cubicBezTo>
                    <a:pt x="55" y="41"/>
                    <a:pt x="55" y="39"/>
                    <a:pt x="55" y="37"/>
                  </a:cubicBezTo>
                  <a:cubicBezTo>
                    <a:pt x="55" y="34"/>
                    <a:pt x="54" y="31"/>
                    <a:pt x="52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675" dirty="0"/>
            </a:p>
          </p:txBody>
        </p:sp>
        <p:sp>
          <p:nvSpPr>
            <p:cNvPr id="42" name="Freeform 34"/>
            <p:cNvSpPr>
              <a:spLocks/>
            </p:cNvSpPr>
            <p:nvPr userDrawn="1"/>
          </p:nvSpPr>
          <p:spPr bwMode="auto">
            <a:xfrm>
              <a:off x="3552" y="-808"/>
              <a:ext cx="564" cy="567"/>
            </a:xfrm>
            <a:custGeom>
              <a:avLst/>
              <a:gdLst>
                <a:gd name="T0" fmla="*/ 0 w 564"/>
                <a:gd name="T1" fmla="*/ 0 h 567"/>
                <a:gd name="T2" fmla="*/ 134 w 564"/>
                <a:gd name="T3" fmla="*/ 0 h 567"/>
                <a:gd name="T4" fmla="*/ 283 w 564"/>
                <a:gd name="T5" fmla="*/ 240 h 567"/>
                <a:gd name="T6" fmla="*/ 430 w 564"/>
                <a:gd name="T7" fmla="*/ 0 h 567"/>
                <a:gd name="T8" fmla="*/ 564 w 564"/>
                <a:gd name="T9" fmla="*/ 0 h 567"/>
                <a:gd name="T10" fmla="*/ 564 w 564"/>
                <a:gd name="T11" fmla="*/ 567 h 567"/>
                <a:gd name="T12" fmla="*/ 442 w 564"/>
                <a:gd name="T13" fmla="*/ 567 h 567"/>
                <a:gd name="T14" fmla="*/ 442 w 564"/>
                <a:gd name="T15" fmla="*/ 196 h 567"/>
                <a:gd name="T16" fmla="*/ 283 w 564"/>
                <a:gd name="T17" fmla="*/ 438 h 567"/>
                <a:gd name="T18" fmla="*/ 279 w 564"/>
                <a:gd name="T19" fmla="*/ 438 h 567"/>
                <a:gd name="T20" fmla="*/ 121 w 564"/>
                <a:gd name="T21" fmla="*/ 200 h 567"/>
                <a:gd name="T22" fmla="*/ 121 w 564"/>
                <a:gd name="T23" fmla="*/ 567 h 567"/>
                <a:gd name="T24" fmla="*/ 0 w 564"/>
                <a:gd name="T25" fmla="*/ 567 h 567"/>
                <a:gd name="T26" fmla="*/ 0 w 564"/>
                <a:gd name="T27" fmla="*/ 0 h 5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64" h="567">
                  <a:moveTo>
                    <a:pt x="0" y="0"/>
                  </a:moveTo>
                  <a:lnTo>
                    <a:pt x="134" y="0"/>
                  </a:lnTo>
                  <a:lnTo>
                    <a:pt x="283" y="240"/>
                  </a:lnTo>
                  <a:lnTo>
                    <a:pt x="430" y="0"/>
                  </a:lnTo>
                  <a:lnTo>
                    <a:pt x="564" y="0"/>
                  </a:lnTo>
                  <a:lnTo>
                    <a:pt x="564" y="567"/>
                  </a:lnTo>
                  <a:lnTo>
                    <a:pt x="442" y="567"/>
                  </a:lnTo>
                  <a:lnTo>
                    <a:pt x="442" y="196"/>
                  </a:lnTo>
                  <a:lnTo>
                    <a:pt x="283" y="438"/>
                  </a:lnTo>
                  <a:lnTo>
                    <a:pt x="279" y="438"/>
                  </a:lnTo>
                  <a:lnTo>
                    <a:pt x="121" y="200"/>
                  </a:lnTo>
                  <a:lnTo>
                    <a:pt x="121" y="567"/>
                  </a:lnTo>
                  <a:lnTo>
                    <a:pt x="0" y="56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675" dirty="0"/>
            </a:p>
          </p:txBody>
        </p:sp>
        <p:sp>
          <p:nvSpPr>
            <p:cNvPr id="43" name="Freeform 35"/>
            <p:cNvSpPr>
              <a:spLocks noEditPoints="1"/>
            </p:cNvSpPr>
            <p:nvPr userDrawn="1"/>
          </p:nvSpPr>
          <p:spPr bwMode="auto">
            <a:xfrm>
              <a:off x="4179" y="-817"/>
              <a:ext cx="600" cy="585"/>
            </a:xfrm>
            <a:custGeom>
              <a:avLst/>
              <a:gdLst>
                <a:gd name="T0" fmla="*/ 0 w 524"/>
                <a:gd name="T1" fmla="*/ 256 h 510"/>
                <a:gd name="T2" fmla="*/ 0 w 524"/>
                <a:gd name="T3" fmla="*/ 255 h 510"/>
                <a:gd name="T4" fmla="*/ 263 w 524"/>
                <a:gd name="T5" fmla="*/ 0 h 510"/>
                <a:gd name="T6" fmla="*/ 524 w 524"/>
                <a:gd name="T7" fmla="*/ 253 h 510"/>
                <a:gd name="T8" fmla="*/ 524 w 524"/>
                <a:gd name="T9" fmla="*/ 255 h 510"/>
                <a:gd name="T10" fmla="*/ 261 w 524"/>
                <a:gd name="T11" fmla="*/ 510 h 510"/>
                <a:gd name="T12" fmla="*/ 0 w 524"/>
                <a:gd name="T13" fmla="*/ 256 h 510"/>
                <a:gd name="T14" fmla="*/ 411 w 524"/>
                <a:gd name="T15" fmla="*/ 256 h 510"/>
                <a:gd name="T16" fmla="*/ 411 w 524"/>
                <a:gd name="T17" fmla="*/ 255 h 510"/>
                <a:gd name="T18" fmla="*/ 261 w 524"/>
                <a:gd name="T19" fmla="*/ 100 h 510"/>
                <a:gd name="T20" fmla="*/ 113 w 524"/>
                <a:gd name="T21" fmla="*/ 253 h 510"/>
                <a:gd name="T22" fmla="*/ 113 w 524"/>
                <a:gd name="T23" fmla="*/ 255 h 510"/>
                <a:gd name="T24" fmla="*/ 263 w 524"/>
                <a:gd name="T25" fmla="*/ 410 h 510"/>
                <a:gd name="T26" fmla="*/ 411 w 524"/>
                <a:gd name="T27" fmla="*/ 256 h 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24" h="510">
                  <a:moveTo>
                    <a:pt x="0" y="256"/>
                  </a:moveTo>
                  <a:cubicBezTo>
                    <a:pt x="0" y="255"/>
                    <a:pt x="0" y="255"/>
                    <a:pt x="0" y="255"/>
                  </a:cubicBezTo>
                  <a:cubicBezTo>
                    <a:pt x="0" y="115"/>
                    <a:pt x="110" y="0"/>
                    <a:pt x="263" y="0"/>
                  </a:cubicBezTo>
                  <a:cubicBezTo>
                    <a:pt x="415" y="0"/>
                    <a:pt x="524" y="113"/>
                    <a:pt x="524" y="253"/>
                  </a:cubicBezTo>
                  <a:cubicBezTo>
                    <a:pt x="524" y="255"/>
                    <a:pt x="524" y="255"/>
                    <a:pt x="524" y="255"/>
                  </a:cubicBezTo>
                  <a:cubicBezTo>
                    <a:pt x="524" y="395"/>
                    <a:pt x="413" y="510"/>
                    <a:pt x="261" y="510"/>
                  </a:cubicBezTo>
                  <a:cubicBezTo>
                    <a:pt x="109" y="510"/>
                    <a:pt x="0" y="397"/>
                    <a:pt x="0" y="256"/>
                  </a:cubicBezTo>
                  <a:close/>
                  <a:moveTo>
                    <a:pt x="411" y="256"/>
                  </a:moveTo>
                  <a:cubicBezTo>
                    <a:pt x="411" y="255"/>
                    <a:pt x="411" y="255"/>
                    <a:pt x="411" y="255"/>
                  </a:cubicBezTo>
                  <a:cubicBezTo>
                    <a:pt x="411" y="170"/>
                    <a:pt x="349" y="100"/>
                    <a:pt x="261" y="100"/>
                  </a:cubicBezTo>
                  <a:cubicBezTo>
                    <a:pt x="174" y="100"/>
                    <a:pt x="113" y="169"/>
                    <a:pt x="113" y="253"/>
                  </a:cubicBezTo>
                  <a:cubicBezTo>
                    <a:pt x="113" y="255"/>
                    <a:pt x="113" y="255"/>
                    <a:pt x="113" y="255"/>
                  </a:cubicBezTo>
                  <a:cubicBezTo>
                    <a:pt x="113" y="339"/>
                    <a:pt x="175" y="410"/>
                    <a:pt x="263" y="410"/>
                  </a:cubicBezTo>
                  <a:cubicBezTo>
                    <a:pt x="350" y="410"/>
                    <a:pt x="411" y="341"/>
                    <a:pt x="411" y="2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675" dirty="0"/>
            </a:p>
          </p:txBody>
        </p:sp>
        <p:sp>
          <p:nvSpPr>
            <p:cNvPr id="44" name="Freeform 36"/>
            <p:cNvSpPr>
              <a:spLocks noEditPoints="1"/>
            </p:cNvSpPr>
            <p:nvPr userDrawn="1"/>
          </p:nvSpPr>
          <p:spPr bwMode="auto">
            <a:xfrm>
              <a:off x="4841" y="-808"/>
              <a:ext cx="481" cy="567"/>
            </a:xfrm>
            <a:custGeom>
              <a:avLst/>
              <a:gdLst>
                <a:gd name="T0" fmla="*/ 0 w 420"/>
                <a:gd name="T1" fmla="*/ 0 h 494"/>
                <a:gd name="T2" fmla="*/ 229 w 420"/>
                <a:gd name="T3" fmla="*/ 0 h 494"/>
                <a:gd name="T4" fmla="*/ 358 w 420"/>
                <a:gd name="T5" fmla="*/ 44 h 494"/>
                <a:gd name="T6" fmla="*/ 392 w 420"/>
                <a:gd name="T7" fmla="*/ 128 h 494"/>
                <a:gd name="T8" fmla="*/ 392 w 420"/>
                <a:gd name="T9" fmla="*/ 129 h 494"/>
                <a:gd name="T10" fmla="*/ 327 w 420"/>
                <a:gd name="T11" fmla="*/ 236 h 494"/>
                <a:gd name="T12" fmla="*/ 420 w 420"/>
                <a:gd name="T13" fmla="*/ 357 h 494"/>
                <a:gd name="T14" fmla="*/ 420 w 420"/>
                <a:gd name="T15" fmla="*/ 358 h 494"/>
                <a:gd name="T16" fmla="*/ 235 w 420"/>
                <a:gd name="T17" fmla="*/ 494 h 494"/>
                <a:gd name="T18" fmla="*/ 0 w 420"/>
                <a:gd name="T19" fmla="*/ 494 h 494"/>
                <a:gd name="T20" fmla="*/ 0 w 420"/>
                <a:gd name="T21" fmla="*/ 0 h 494"/>
                <a:gd name="T22" fmla="*/ 284 w 420"/>
                <a:gd name="T23" fmla="*/ 146 h 494"/>
                <a:gd name="T24" fmla="*/ 213 w 420"/>
                <a:gd name="T25" fmla="*/ 95 h 494"/>
                <a:gd name="T26" fmla="*/ 106 w 420"/>
                <a:gd name="T27" fmla="*/ 95 h 494"/>
                <a:gd name="T28" fmla="*/ 106 w 420"/>
                <a:gd name="T29" fmla="*/ 200 h 494"/>
                <a:gd name="T30" fmla="*/ 206 w 420"/>
                <a:gd name="T31" fmla="*/ 200 h 494"/>
                <a:gd name="T32" fmla="*/ 284 w 420"/>
                <a:gd name="T33" fmla="*/ 147 h 494"/>
                <a:gd name="T34" fmla="*/ 284 w 420"/>
                <a:gd name="T35" fmla="*/ 146 h 494"/>
                <a:gd name="T36" fmla="*/ 231 w 420"/>
                <a:gd name="T37" fmla="*/ 290 h 494"/>
                <a:gd name="T38" fmla="*/ 106 w 420"/>
                <a:gd name="T39" fmla="*/ 290 h 494"/>
                <a:gd name="T40" fmla="*/ 106 w 420"/>
                <a:gd name="T41" fmla="*/ 398 h 494"/>
                <a:gd name="T42" fmla="*/ 235 w 420"/>
                <a:gd name="T43" fmla="*/ 398 h 494"/>
                <a:gd name="T44" fmla="*/ 312 w 420"/>
                <a:gd name="T45" fmla="*/ 345 h 494"/>
                <a:gd name="T46" fmla="*/ 312 w 420"/>
                <a:gd name="T47" fmla="*/ 343 h 494"/>
                <a:gd name="T48" fmla="*/ 231 w 420"/>
                <a:gd name="T49" fmla="*/ 290 h 4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20" h="494">
                  <a:moveTo>
                    <a:pt x="0" y="0"/>
                  </a:moveTo>
                  <a:cubicBezTo>
                    <a:pt x="229" y="0"/>
                    <a:pt x="229" y="0"/>
                    <a:pt x="229" y="0"/>
                  </a:cubicBezTo>
                  <a:cubicBezTo>
                    <a:pt x="286" y="0"/>
                    <a:pt x="330" y="16"/>
                    <a:pt x="358" y="44"/>
                  </a:cubicBezTo>
                  <a:cubicBezTo>
                    <a:pt x="381" y="66"/>
                    <a:pt x="392" y="94"/>
                    <a:pt x="392" y="128"/>
                  </a:cubicBezTo>
                  <a:cubicBezTo>
                    <a:pt x="392" y="129"/>
                    <a:pt x="392" y="129"/>
                    <a:pt x="392" y="129"/>
                  </a:cubicBezTo>
                  <a:cubicBezTo>
                    <a:pt x="392" y="185"/>
                    <a:pt x="363" y="216"/>
                    <a:pt x="327" y="236"/>
                  </a:cubicBezTo>
                  <a:cubicBezTo>
                    <a:pt x="384" y="257"/>
                    <a:pt x="420" y="291"/>
                    <a:pt x="420" y="357"/>
                  </a:cubicBezTo>
                  <a:cubicBezTo>
                    <a:pt x="420" y="358"/>
                    <a:pt x="420" y="358"/>
                    <a:pt x="420" y="358"/>
                  </a:cubicBezTo>
                  <a:cubicBezTo>
                    <a:pt x="420" y="448"/>
                    <a:pt x="346" y="494"/>
                    <a:pt x="235" y="494"/>
                  </a:cubicBezTo>
                  <a:cubicBezTo>
                    <a:pt x="0" y="494"/>
                    <a:pt x="0" y="494"/>
                    <a:pt x="0" y="494"/>
                  </a:cubicBezTo>
                  <a:lnTo>
                    <a:pt x="0" y="0"/>
                  </a:lnTo>
                  <a:close/>
                  <a:moveTo>
                    <a:pt x="284" y="146"/>
                  </a:moveTo>
                  <a:cubicBezTo>
                    <a:pt x="284" y="114"/>
                    <a:pt x="259" y="95"/>
                    <a:pt x="213" y="95"/>
                  </a:cubicBezTo>
                  <a:cubicBezTo>
                    <a:pt x="106" y="95"/>
                    <a:pt x="106" y="95"/>
                    <a:pt x="106" y="95"/>
                  </a:cubicBezTo>
                  <a:cubicBezTo>
                    <a:pt x="106" y="200"/>
                    <a:pt x="106" y="200"/>
                    <a:pt x="106" y="200"/>
                  </a:cubicBezTo>
                  <a:cubicBezTo>
                    <a:pt x="206" y="200"/>
                    <a:pt x="206" y="200"/>
                    <a:pt x="206" y="200"/>
                  </a:cubicBezTo>
                  <a:cubicBezTo>
                    <a:pt x="254" y="200"/>
                    <a:pt x="284" y="184"/>
                    <a:pt x="284" y="147"/>
                  </a:cubicBezTo>
                  <a:lnTo>
                    <a:pt x="284" y="146"/>
                  </a:lnTo>
                  <a:close/>
                  <a:moveTo>
                    <a:pt x="231" y="290"/>
                  </a:moveTo>
                  <a:cubicBezTo>
                    <a:pt x="106" y="290"/>
                    <a:pt x="106" y="290"/>
                    <a:pt x="106" y="290"/>
                  </a:cubicBezTo>
                  <a:cubicBezTo>
                    <a:pt x="106" y="398"/>
                    <a:pt x="106" y="398"/>
                    <a:pt x="106" y="398"/>
                  </a:cubicBezTo>
                  <a:cubicBezTo>
                    <a:pt x="235" y="398"/>
                    <a:pt x="235" y="398"/>
                    <a:pt x="235" y="398"/>
                  </a:cubicBezTo>
                  <a:cubicBezTo>
                    <a:pt x="283" y="398"/>
                    <a:pt x="312" y="381"/>
                    <a:pt x="312" y="345"/>
                  </a:cubicBezTo>
                  <a:cubicBezTo>
                    <a:pt x="312" y="343"/>
                    <a:pt x="312" y="343"/>
                    <a:pt x="312" y="343"/>
                  </a:cubicBezTo>
                  <a:cubicBezTo>
                    <a:pt x="312" y="310"/>
                    <a:pt x="287" y="290"/>
                    <a:pt x="231" y="29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675" dirty="0"/>
            </a:p>
          </p:txBody>
        </p:sp>
        <p:sp>
          <p:nvSpPr>
            <p:cNvPr id="45" name="Rectangle 37"/>
            <p:cNvSpPr>
              <a:spLocks noChangeArrowheads="1"/>
            </p:cNvSpPr>
            <p:nvPr userDrawn="1"/>
          </p:nvSpPr>
          <p:spPr bwMode="auto">
            <a:xfrm>
              <a:off x="5381" y="-808"/>
              <a:ext cx="124" cy="56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675" dirty="0"/>
            </a:p>
          </p:txBody>
        </p:sp>
        <p:sp>
          <p:nvSpPr>
            <p:cNvPr id="46" name="Freeform 38"/>
            <p:cNvSpPr>
              <a:spLocks/>
            </p:cNvSpPr>
            <p:nvPr userDrawn="1"/>
          </p:nvSpPr>
          <p:spPr bwMode="auto">
            <a:xfrm>
              <a:off x="5598" y="-808"/>
              <a:ext cx="406" cy="567"/>
            </a:xfrm>
            <a:custGeom>
              <a:avLst/>
              <a:gdLst>
                <a:gd name="T0" fmla="*/ 0 w 406"/>
                <a:gd name="T1" fmla="*/ 0 h 567"/>
                <a:gd name="T2" fmla="*/ 124 w 406"/>
                <a:gd name="T3" fmla="*/ 0 h 567"/>
                <a:gd name="T4" fmla="*/ 124 w 406"/>
                <a:gd name="T5" fmla="*/ 453 h 567"/>
                <a:gd name="T6" fmla="*/ 406 w 406"/>
                <a:gd name="T7" fmla="*/ 453 h 567"/>
                <a:gd name="T8" fmla="*/ 406 w 406"/>
                <a:gd name="T9" fmla="*/ 567 h 567"/>
                <a:gd name="T10" fmla="*/ 0 w 406"/>
                <a:gd name="T11" fmla="*/ 567 h 567"/>
                <a:gd name="T12" fmla="*/ 0 w 406"/>
                <a:gd name="T13" fmla="*/ 0 h 5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6" h="567">
                  <a:moveTo>
                    <a:pt x="0" y="0"/>
                  </a:moveTo>
                  <a:lnTo>
                    <a:pt x="124" y="0"/>
                  </a:lnTo>
                  <a:lnTo>
                    <a:pt x="124" y="453"/>
                  </a:lnTo>
                  <a:lnTo>
                    <a:pt x="406" y="453"/>
                  </a:lnTo>
                  <a:lnTo>
                    <a:pt x="406" y="567"/>
                  </a:lnTo>
                  <a:lnTo>
                    <a:pt x="0" y="56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675" dirty="0"/>
            </a:p>
          </p:txBody>
        </p:sp>
        <p:sp>
          <p:nvSpPr>
            <p:cNvPr id="47" name="Freeform 39"/>
            <p:cNvSpPr>
              <a:spLocks/>
            </p:cNvSpPr>
            <p:nvPr userDrawn="1"/>
          </p:nvSpPr>
          <p:spPr bwMode="auto">
            <a:xfrm>
              <a:off x="6082" y="-808"/>
              <a:ext cx="429" cy="567"/>
            </a:xfrm>
            <a:custGeom>
              <a:avLst/>
              <a:gdLst>
                <a:gd name="T0" fmla="*/ 0 w 429"/>
                <a:gd name="T1" fmla="*/ 0 h 567"/>
                <a:gd name="T2" fmla="*/ 426 w 429"/>
                <a:gd name="T3" fmla="*/ 0 h 567"/>
                <a:gd name="T4" fmla="*/ 426 w 429"/>
                <a:gd name="T5" fmla="*/ 111 h 567"/>
                <a:gd name="T6" fmla="*/ 122 w 429"/>
                <a:gd name="T7" fmla="*/ 111 h 567"/>
                <a:gd name="T8" fmla="*/ 122 w 429"/>
                <a:gd name="T9" fmla="*/ 226 h 567"/>
                <a:gd name="T10" fmla="*/ 389 w 429"/>
                <a:gd name="T11" fmla="*/ 226 h 567"/>
                <a:gd name="T12" fmla="*/ 389 w 429"/>
                <a:gd name="T13" fmla="*/ 336 h 567"/>
                <a:gd name="T14" fmla="*/ 122 w 429"/>
                <a:gd name="T15" fmla="*/ 336 h 567"/>
                <a:gd name="T16" fmla="*/ 122 w 429"/>
                <a:gd name="T17" fmla="*/ 456 h 567"/>
                <a:gd name="T18" fmla="*/ 429 w 429"/>
                <a:gd name="T19" fmla="*/ 456 h 567"/>
                <a:gd name="T20" fmla="*/ 429 w 429"/>
                <a:gd name="T21" fmla="*/ 567 h 567"/>
                <a:gd name="T22" fmla="*/ 0 w 429"/>
                <a:gd name="T23" fmla="*/ 567 h 567"/>
                <a:gd name="T24" fmla="*/ 0 w 429"/>
                <a:gd name="T25" fmla="*/ 0 h 5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29" h="567">
                  <a:moveTo>
                    <a:pt x="0" y="0"/>
                  </a:moveTo>
                  <a:lnTo>
                    <a:pt x="426" y="0"/>
                  </a:lnTo>
                  <a:lnTo>
                    <a:pt x="426" y="111"/>
                  </a:lnTo>
                  <a:lnTo>
                    <a:pt x="122" y="111"/>
                  </a:lnTo>
                  <a:lnTo>
                    <a:pt x="122" y="226"/>
                  </a:lnTo>
                  <a:lnTo>
                    <a:pt x="389" y="226"/>
                  </a:lnTo>
                  <a:lnTo>
                    <a:pt x="389" y="336"/>
                  </a:lnTo>
                  <a:lnTo>
                    <a:pt x="122" y="336"/>
                  </a:lnTo>
                  <a:lnTo>
                    <a:pt x="122" y="456"/>
                  </a:lnTo>
                  <a:lnTo>
                    <a:pt x="429" y="456"/>
                  </a:lnTo>
                  <a:lnTo>
                    <a:pt x="429" y="567"/>
                  </a:lnTo>
                  <a:lnTo>
                    <a:pt x="0" y="56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675" dirty="0"/>
            </a:p>
          </p:txBody>
        </p:sp>
        <p:sp>
          <p:nvSpPr>
            <p:cNvPr id="48" name="Freeform 40"/>
            <p:cNvSpPr>
              <a:spLocks noEditPoints="1"/>
            </p:cNvSpPr>
            <p:nvPr userDrawn="1"/>
          </p:nvSpPr>
          <p:spPr bwMode="auto">
            <a:xfrm>
              <a:off x="6552" y="-808"/>
              <a:ext cx="156" cy="77"/>
            </a:xfrm>
            <a:custGeom>
              <a:avLst/>
              <a:gdLst>
                <a:gd name="T0" fmla="*/ 26 w 156"/>
                <a:gd name="T1" fmla="*/ 10 h 77"/>
                <a:gd name="T2" fmla="*/ 0 w 156"/>
                <a:gd name="T3" fmla="*/ 10 h 77"/>
                <a:gd name="T4" fmla="*/ 0 w 156"/>
                <a:gd name="T5" fmla="*/ 0 h 77"/>
                <a:gd name="T6" fmla="*/ 61 w 156"/>
                <a:gd name="T7" fmla="*/ 0 h 77"/>
                <a:gd name="T8" fmla="*/ 61 w 156"/>
                <a:gd name="T9" fmla="*/ 10 h 77"/>
                <a:gd name="T10" fmla="*/ 36 w 156"/>
                <a:gd name="T11" fmla="*/ 10 h 77"/>
                <a:gd name="T12" fmla="*/ 36 w 156"/>
                <a:gd name="T13" fmla="*/ 77 h 77"/>
                <a:gd name="T14" fmla="*/ 26 w 156"/>
                <a:gd name="T15" fmla="*/ 77 h 77"/>
                <a:gd name="T16" fmla="*/ 26 w 156"/>
                <a:gd name="T17" fmla="*/ 10 h 77"/>
                <a:gd name="T18" fmla="*/ 78 w 156"/>
                <a:gd name="T19" fmla="*/ 0 h 77"/>
                <a:gd name="T20" fmla="*/ 90 w 156"/>
                <a:gd name="T21" fmla="*/ 0 h 77"/>
                <a:gd name="T22" fmla="*/ 117 w 156"/>
                <a:gd name="T23" fmla="*/ 41 h 77"/>
                <a:gd name="T24" fmla="*/ 145 w 156"/>
                <a:gd name="T25" fmla="*/ 0 h 77"/>
                <a:gd name="T26" fmla="*/ 156 w 156"/>
                <a:gd name="T27" fmla="*/ 0 h 77"/>
                <a:gd name="T28" fmla="*/ 156 w 156"/>
                <a:gd name="T29" fmla="*/ 77 h 77"/>
                <a:gd name="T30" fmla="*/ 145 w 156"/>
                <a:gd name="T31" fmla="*/ 77 h 77"/>
                <a:gd name="T32" fmla="*/ 145 w 156"/>
                <a:gd name="T33" fmla="*/ 17 h 77"/>
                <a:gd name="T34" fmla="*/ 117 w 156"/>
                <a:gd name="T35" fmla="*/ 60 h 77"/>
                <a:gd name="T36" fmla="*/ 116 w 156"/>
                <a:gd name="T37" fmla="*/ 60 h 77"/>
                <a:gd name="T38" fmla="*/ 89 w 156"/>
                <a:gd name="T39" fmla="*/ 17 h 77"/>
                <a:gd name="T40" fmla="*/ 89 w 156"/>
                <a:gd name="T41" fmla="*/ 77 h 77"/>
                <a:gd name="T42" fmla="*/ 78 w 156"/>
                <a:gd name="T43" fmla="*/ 77 h 77"/>
                <a:gd name="T44" fmla="*/ 78 w 156"/>
                <a:gd name="T45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56" h="77">
                  <a:moveTo>
                    <a:pt x="26" y="10"/>
                  </a:moveTo>
                  <a:lnTo>
                    <a:pt x="0" y="10"/>
                  </a:lnTo>
                  <a:lnTo>
                    <a:pt x="0" y="0"/>
                  </a:lnTo>
                  <a:lnTo>
                    <a:pt x="61" y="0"/>
                  </a:lnTo>
                  <a:lnTo>
                    <a:pt x="61" y="10"/>
                  </a:lnTo>
                  <a:lnTo>
                    <a:pt x="36" y="10"/>
                  </a:lnTo>
                  <a:lnTo>
                    <a:pt x="36" y="77"/>
                  </a:lnTo>
                  <a:lnTo>
                    <a:pt x="26" y="77"/>
                  </a:lnTo>
                  <a:lnTo>
                    <a:pt x="26" y="10"/>
                  </a:lnTo>
                  <a:close/>
                  <a:moveTo>
                    <a:pt x="78" y="0"/>
                  </a:moveTo>
                  <a:lnTo>
                    <a:pt x="90" y="0"/>
                  </a:lnTo>
                  <a:lnTo>
                    <a:pt x="117" y="41"/>
                  </a:lnTo>
                  <a:lnTo>
                    <a:pt x="145" y="0"/>
                  </a:lnTo>
                  <a:lnTo>
                    <a:pt x="156" y="0"/>
                  </a:lnTo>
                  <a:lnTo>
                    <a:pt x="156" y="77"/>
                  </a:lnTo>
                  <a:lnTo>
                    <a:pt x="145" y="77"/>
                  </a:lnTo>
                  <a:lnTo>
                    <a:pt x="145" y="17"/>
                  </a:lnTo>
                  <a:lnTo>
                    <a:pt x="117" y="60"/>
                  </a:lnTo>
                  <a:lnTo>
                    <a:pt x="116" y="60"/>
                  </a:lnTo>
                  <a:lnTo>
                    <a:pt x="89" y="17"/>
                  </a:lnTo>
                  <a:lnTo>
                    <a:pt x="89" y="77"/>
                  </a:lnTo>
                  <a:lnTo>
                    <a:pt x="78" y="77"/>
                  </a:lnTo>
                  <a:lnTo>
                    <a:pt x="7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675" dirty="0"/>
            </a:p>
          </p:txBody>
        </p:sp>
      </p:grpSp>
      <p:grpSp>
        <p:nvGrpSpPr>
          <p:cNvPr id="50" name="Group 43"/>
          <p:cNvGrpSpPr>
            <a:grpSpLocks noChangeAspect="1"/>
          </p:cNvGrpSpPr>
          <p:nvPr/>
        </p:nvGrpSpPr>
        <p:grpSpPr bwMode="auto">
          <a:xfrm>
            <a:off x="6271259" y="159412"/>
            <a:ext cx="817379" cy="191956"/>
            <a:chOff x="10896" y="-1009"/>
            <a:chExt cx="4367" cy="923"/>
          </a:xfrm>
          <a:solidFill>
            <a:schemeClr val="bg2"/>
          </a:solidFill>
        </p:grpSpPr>
        <p:sp>
          <p:nvSpPr>
            <p:cNvPr id="52" name="Freeform 44"/>
            <p:cNvSpPr>
              <a:spLocks/>
            </p:cNvSpPr>
            <p:nvPr userDrawn="1"/>
          </p:nvSpPr>
          <p:spPr bwMode="auto">
            <a:xfrm>
              <a:off x="10898" y="-993"/>
              <a:ext cx="173" cy="255"/>
            </a:xfrm>
            <a:custGeom>
              <a:avLst/>
              <a:gdLst>
                <a:gd name="T0" fmla="*/ 104 w 140"/>
                <a:gd name="T1" fmla="*/ 206 h 206"/>
                <a:gd name="T2" fmla="*/ 58 w 140"/>
                <a:gd name="T3" fmla="*/ 109 h 206"/>
                <a:gd name="T4" fmla="*/ 32 w 140"/>
                <a:gd name="T5" fmla="*/ 48 h 206"/>
                <a:gd name="T6" fmla="*/ 31 w 140"/>
                <a:gd name="T7" fmla="*/ 49 h 206"/>
                <a:gd name="T8" fmla="*/ 33 w 140"/>
                <a:gd name="T9" fmla="*/ 106 h 206"/>
                <a:gd name="T10" fmla="*/ 34 w 140"/>
                <a:gd name="T11" fmla="*/ 206 h 206"/>
                <a:gd name="T12" fmla="*/ 0 w 140"/>
                <a:gd name="T13" fmla="*/ 206 h 206"/>
                <a:gd name="T14" fmla="*/ 0 w 140"/>
                <a:gd name="T15" fmla="*/ 0 h 206"/>
                <a:gd name="T16" fmla="*/ 39 w 140"/>
                <a:gd name="T17" fmla="*/ 0 h 206"/>
                <a:gd name="T18" fmla="*/ 89 w 140"/>
                <a:gd name="T19" fmla="*/ 101 h 206"/>
                <a:gd name="T20" fmla="*/ 110 w 140"/>
                <a:gd name="T21" fmla="*/ 153 h 206"/>
                <a:gd name="T22" fmla="*/ 111 w 140"/>
                <a:gd name="T23" fmla="*/ 153 h 206"/>
                <a:gd name="T24" fmla="*/ 108 w 140"/>
                <a:gd name="T25" fmla="*/ 94 h 206"/>
                <a:gd name="T26" fmla="*/ 107 w 140"/>
                <a:gd name="T27" fmla="*/ 0 h 206"/>
                <a:gd name="T28" fmla="*/ 140 w 140"/>
                <a:gd name="T29" fmla="*/ 0 h 206"/>
                <a:gd name="T30" fmla="*/ 140 w 140"/>
                <a:gd name="T31" fmla="*/ 206 h 206"/>
                <a:gd name="T32" fmla="*/ 104 w 140"/>
                <a:gd name="T33" fmla="*/ 206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40" h="206">
                  <a:moveTo>
                    <a:pt x="104" y="206"/>
                  </a:moveTo>
                  <a:cubicBezTo>
                    <a:pt x="58" y="109"/>
                    <a:pt x="58" y="109"/>
                    <a:pt x="58" y="109"/>
                  </a:cubicBezTo>
                  <a:cubicBezTo>
                    <a:pt x="47" y="86"/>
                    <a:pt x="36" y="60"/>
                    <a:pt x="32" y="48"/>
                  </a:cubicBezTo>
                  <a:cubicBezTo>
                    <a:pt x="31" y="49"/>
                    <a:pt x="31" y="49"/>
                    <a:pt x="31" y="49"/>
                  </a:cubicBezTo>
                  <a:cubicBezTo>
                    <a:pt x="32" y="66"/>
                    <a:pt x="33" y="88"/>
                    <a:pt x="33" y="106"/>
                  </a:cubicBezTo>
                  <a:cubicBezTo>
                    <a:pt x="34" y="206"/>
                    <a:pt x="34" y="206"/>
                    <a:pt x="34" y="206"/>
                  </a:cubicBezTo>
                  <a:cubicBezTo>
                    <a:pt x="0" y="206"/>
                    <a:pt x="0" y="206"/>
                    <a:pt x="0" y="20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89" y="101"/>
                    <a:pt x="89" y="101"/>
                    <a:pt x="89" y="101"/>
                  </a:cubicBezTo>
                  <a:cubicBezTo>
                    <a:pt x="98" y="120"/>
                    <a:pt x="107" y="144"/>
                    <a:pt x="110" y="153"/>
                  </a:cubicBezTo>
                  <a:cubicBezTo>
                    <a:pt x="111" y="153"/>
                    <a:pt x="111" y="153"/>
                    <a:pt x="111" y="153"/>
                  </a:cubicBezTo>
                  <a:cubicBezTo>
                    <a:pt x="110" y="142"/>
                    <a:pt x="108" y="113"/>
                    <a:pt x="108" y="94"/>
                  </a:cubicBezTo>
                  <a:cubicBezTo>
                    <a:pt x="107" y="0"/>
                    <a:pt x="107" y="0"/>
                    <a:pt x="107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40" y="206"/>
                    <a:pt x="140" y="206"/>
                    <a:pt x="140" y="206"/>
                  </a:cubicBezTo>
                  <a:lnTo>
                    <a:pt x="104" y="2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675" dirty="0"/>
            </a:p>
          </p:txBody>
        </p:sp>
        <p:sp>
          <p:nvSpPr>
            <p:cNvPr id="53" name="Freeform 45"/>
            <p:cNvSpPr>
              <a:spLocks noEditPoints="1"/>
            </p:cNvSpPr>
            <p:nvPr userDrawn="1"/>
          </p:nvSpPr>
          <p:spPr bwMode="auto">
            <a:xfrm>
              <a:off x="11105" y="-929"/>
              <a:ext cx="154" cy="196"/>
            </a:xfrm>
            <a:custGeom>
              <a:avLst/>
              <a:gdLst>
                <a:gd name="T0" fmla="*/ 36 w 125"/>
                <a:gd name="T1" fmla="*/ 87 h 158"/>
                <a:gd name="T2" fmla="*/ 36 w 125"/>
                <a:gd name="T3" fmla="*/ 90 h 158"/>
                <a:gd name="T4" fmla="*/ 73 w 125"/>
                <a:gd name="T5" fmla="*/ 133 h 158"/>
                <a:gd name="T6" fmla="*/ 110 w 125"/>
                <a:gd name="T7" fmla="*/ 118 h 158"/>
                <a:gd name="T8" fmla="*/ 123 w 125"/>
                <a:gd name="T9" fmla="*/ 138 h 158"/>
                <a:gd name="T10" fmla="*/ 69 w 125"/>
                <a:gd name="T11" fmla="*/ 158 h 158"/>
                <a:gd name="T12" fmla="*/ 0 w 125"/>
                <a:gd name="T13" fmla="*/ 79 h 158"/>
                <a:gd name="T14" fmla="*/ 18 w 125"/>
                <a:gd name="T15" fmla="*/ 20 h 158"/>
                <a:gd name="T16" fmla="*/ 64 w 125"/>
                <a:gd name="T17" fmla="*/ 0 h 158"/>
                <a:gd name="T18" fmla="*/ 106 w 125"/>
                <a:gd name="T19" fmla="*/ 15 h 158"/>
                <a:gd name="T20" fmla="*/ 125 w 125"/>
                <a:gd name="T21" fmla="*/ 81 h 158"/>
                <a:gd name="T22" fmla="*/ 125 w 125"/>
                <a:gd name="T23" fmla="*/ 87 h 158"/>
                <a:gd name="T24" fmla="*/ 36 w 125"/>
                <a:gd name="T25" fmla="*/ 87 h 158"/>
                <a:gd name="T26" fmla="*/ 64 w 125"/>
                <a:gd name="T27" fmla="*/ 24 h 158"/>
                <a:gd name="T28" fmla="*/ 36 w 125"/>
                <a:gd name="T29" fmla="*/ 63 h 158"/>
                <a:gd name="T30" fmla="*/ 91 w 125"/>
                <a:gd name="T31" fmla="*/ 63 h 158"/>
                <a:gd name="T32" fmla="*/ 64 w 125"/>
                <a:gd name="T33" fmla="*/ 24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5" h="158">
                  <a:moveTo>
                    <a:pt x="36" y="87"/>
                  </a:moveTo>
                  <a:cubicBezTo>
                    <a:pt x="36" y="90"/>
                    <a:pt x="36" y="90"/>
                    <a:pt x="36" y="90"/>
                  </a:cubicBezTo>
                  <a:cubicBezTo>
                    <a:pt x="36" y="111"/>
                    <a:pt x="43" y="133"/>
                    <a:pt x="73" y="133"/>
                  </a:cubicBezTo>
                  <a:cubicBezTo>
                    <a:pt x="87" y="133"/>
                    <a:pt x="99" y="128"/>
                    <a:pt x="110" y="118"/>
                  </a:cubicBezTo>
                  <a:cubicBezTo>
                    <a:pt x="123" y="138"/>
                    <a:pt x="123" y="138"/>
                    <a:pt x="123" y="138"/>
                  </a:cubicBezTo>
                  <a:cubicBezTo>
                    <a:pt x="107" y="151"/>
                    <a:pt x="89" y="158"/>
                    <a:pt x="69" y="158"/>
                  </a:cubicBezTo>
                  <a:cubicBezTo>
                    <a:pt x="26" y="158"/>
                    <a:pt x="0" y="127"/>
                    <a:pt x="0" y="79"/>
                  </a:cubicBezTo>
                  <a:cubicBezTo>
                    <a:pt x="0" y="52"/>
                    <a:pt x="5" y="35"/>
                    <a:pt x="18" y="20"/>
                  </a:cubicBezTo>
                  <a:cubicBezTo>
                    <a:pt x="31" y="6"/>
                    <a:pt x="45" y="0"/>
                    <a:pt x="64" y="0"/>
                  </a:cubicBezTo>
                  <a:cubicBezTo>
                    <a:pt x="79" y="0"/>
                    <a:pt x="93" y="4"/>
                    <a:pt x="106" y="15"/>
                  </a:cubicBezTo>
                  <a:cubicBezTo>
                    <a:pt x="119" y="27"/>
                    <a:pt x="125" y="46"/>
                    <a:pt x="125" y="81"/>
                  </a:cubicBezTo>
                  <a:cubicBezTo>
                    <a:pt x="125" y="87"/>
                    <a:pt x="125" y="87"/>
                    <a:pt x="125" y="87"/>
                  </a:cubicBezTo>
                  <a:lnTo>
                    <a:pt x="36" y="87"/>
                  </a:lnTo>
                  <a:close/>
                  <a:moveTo>
                    <a:pt x="64" y="24"/>
                  </a:moveTo>
                  <a:cubicBezTo>
                    <a:pt x="46" y="24"/>
                    <a:pt x="36" y="39"/>
                    <a:pt x="36" y="63"/>
                  </a:cubicBezTo>
                  <a:cubicBezTo>
                    <a:pt x="91" y="63"/>
                    <a:pt x="91" y="63"/>
                    <a:pt x="91" y="63"/>
                  </a:cubicBezTo>
                  <a:cubicBezTo>
                    <a:pt x="91" y="39"/>
                    <a:pt x="81" y="24"/>
                    <a:pt x="64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675" dirty="0"/>
            </a:p>
          </p:txBody>
        </p:sp>
        <p:sp>
          <p:nvSpPr>
            <p:cNvPr id="54" name="Freeform 46"/>
            <p:cNvSpPr>
              <a:spLocks/>
            </p:cNvSpPr>
            <p:nvPr userDrawn="1"/>
          </p:nvSpPr>
          <p:spPr bwMode="auto">
            <a:xfrm>
              <a:off x="11270" y="-928"/>
              <a:ext cx="250" cy="190"/>
            </a:xfrm>
            <a:custGeom>
              <a:avLst/>
              <a:gdLst>
                <a:gd name="T0" fmla="*/ 159 w 202"/>
                <a:gd name="T1" fmla="*/ 153 h 153"/>
                <a:gd name="T2" fmla="*/ 129 w 202"/>
                <a:gd name="T3" fmla="*/ 153 h 153"/>
                <a:gd name="T4" fmla="*/ 110 w 202"/>
                <a:gd name="T5" fmla="*/ 84 h 153"/>
                <a:gd name="T6" fmla="*/ 100 w 202"/>
                <a:gd name="T7" fmla="*/ 43 h 153"/>
                <a:gd name="T8" fmla="*/ 100 w 202"/>
                <a:gd name="T9" fmla="*/ 43 h 153"/>
                <a:gd name="T10" fmla="*/ 90 w 202"/>
                <a:gd name="T11" fmla="*/ 86 h 153"/>
                <a:gd name="T12" fmla="*/ 72 w 202"/>
                <a:gd name="T13" fmla="*/ 153 h 153"/>
                <a:gd name="T14" fmla="*/ 41 w 202"/>
                <a:gd name="T15" fmla="*/ 153 h 153"/>
                <a:gd name="T16" fmla="*/ 0 w 202"/>
                <a:gd name="T17" fmla="*/ 4 h 153"/>
                <a:gd name="T18" fmla="*/ 33 w 202"/>
                <a:gd name="T19" fmla="*/ 0 h 153"/>
                <a:gd name="T20" fmla="*/ 49 w 202"/>
                <a:gd name="T21" fmla="*/ 73 h 153"/>
                <a:gd name="T22" fmla="*/ 57 w 202"/>
                <a:gd name="T23" fmla="*/ 112 h 153"/>
                <a:gd name="T24" fmla="*/ 58 w 202"/>
                <a:gd name="T25" fmla="*/ 112 h 153"/>
                <a:gd name="T26" fmla="*/ 66 w 202"/>
                <a:gd name="T27" fmla="*/ 72 h 153"/>
                <a:gd name="T28" fmla="*/ 85 w 202"/>
                <a:gd name="T29" fmla="*/ 2 h 153"/>
                <a:gd name="T30" fmla="*/ 118 w 202"/>
                <a:gd name="T31" fmla="*/ 2 h 153"/>
                <a:gd name="T32" fmla="*/ 135 w 202"/>
                <a:gd name="T33" fmla="*/ 70 h 153"/>
                <a:gd name="T34" fmla="*/ 144 w 202"/>
                <a:gd name="T35" fmla="*/ 113 h 153"/>
                <a:gd name="T36" fmla="*/ 145 w 202"/>
                <a:gd name="T37" fmla="*/ 113 h 153"/>
                <a:gd name="T38" fmla="*/ 152 w 202"/>
                <a:gd name="T39" fmla="*/ 72 h 153"/>
                <a:gd name="T40" fmla="*/ 168 w 202"/>
                <a:gd name="T41" fmla="*/ 2 h 153"/>
                <a:gd name="T42" fmla="*/ 202 w 202"/>
                <a:gd name="T43" fmla="*/ 2 h 153"/>
                <a:gd name="T44" fmla="*/ 159 w 202"/>
                <a:gd name="T45" fmla="*/ 153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02" h="153">
                  <a:moveTo>
                    <a:pt x="159" y="153"/>
                  </a:moveTo>
                  <a:cubicBezTo>
                    <a:pt x="129" y="153"/>
                    <a:pt x="129" y="153"/>
                    <a:pt x="129" y="153"/>
                  </a:cubicBezTo>
                  <a:cubicBezTo>
                    <a:pt x="110" y="84"/>
                    <a:pt x="110" y="84"/>
                    <a:pt x="110" y="84"/>
                  </a:cubicBezTo>
                  <a:cubicBezTo>
                    <a:pt x="105" y="66"/>
                    <a:pt x="100" y="43"/>
                    <a:pt x="100" y="43"/>
                  </a:cubicBezTo>
                  <a:cubicBezTo>
                    <a:pt x="100" y="43"/>
                    <a:pt x="100" y="43"/>
                    <a:pt x="100" y="43"/>
                  </a:cubicBezTo>
                  <a:cubicBezTo>
                    <a:pt x="100" y="43"/>
                    <a:pt x="97" y="58"/>
                    <a:pt x="90" y="86"/>
                  </a:cubicBezTo>
                  <a:cubicBezTo>
                    <a:pt x="72" y="153"/>
                    <a:pt x="72" y="153"/>
                    <a:pt x="72" y="153"/>
                  </a:cubicBezTo>
                  <a:cubicBezTo>
                    <a:pt x="41" y="153"/>
                    <a:pt x="41" y="153"/>
                    <a:pt x="41" y="1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49" y="73"/>
                    <a:pt x="49" y="73"/>
                    <a:pt x="49" y="73"/>
                  </a:cubicBezTo>
                  <a:cubicBezTo>
                    <a:pt x="53" y="92"/>
                    <a:pt x="57" y="112"/>
                    <a:pt x="57" y="112"/>
                  </a:cubicBezTo>
                  <a:cubicBezTo>
                    <a:pt x="58" y="112"/>
                    <a:pt x="58" y="112"/>
                    <a:pt x="58" y="112"/>
                  </a:cubicBezTo>
                  <a:cubicBezTo>
                    <a:pt x="58" y="112"/>
                    <a:pt x="61" y="93"/>
                    <a:pt x="66" y="72"/>
                  </a:cubicBezTo>
                  <a:cubicBezTo>
                    <a:pt x="85" y="2"/>
                    <a:pt x="85" y="2"/>
                    <a:pt x="85" y="2"/>
                  </a:cubicBezTo>
                  <a:cubicBezTo>
                    <a:pt x="118" y="2"/>
                    <a:pt x="118" y="2"/>
                    <a:pt x="118" y="2"/>
                  </a:cubicBezTo>
                  <a:cubicBezTo>
                    <a:pt x="135" y="70"/>
                    <a:pt x="135" y="70"/>
                    <a:pt x="135" y="70"/>
                  </a:cubicBezTo>
                  <a:cubicBezTo>
                    <a:pt x="141" y="94"/>
                    <a:pt x="144" y="113"/>
                    <a:pt x="144" y="113"/>
                  </a:cubicBezTo>
                  <a:cubicBezTo>
                    <a:pt x="145" y="113"/>
                    <a:pt x="145" y="113"/>
                    <a:pt x="145" y="113"/>
                  </a:cubicBezTo>
                  <a:cubicBezTo>
                    <a:pt x="145" y="113"/>
                    <a:pt x="148" y="90"/>
                    <a:pt x="152" y="72"/>
                  </a:cubicBezTo>
                  <a:cubicBezTo>
                    <a:pt x="168" y="2"/>
                    <a:pt x="168" y="2"/>
                    <a:pt x="168" y="2"/>
                  </a:cubicBezTo>
                  <a:cubicBezTo>
                    <a:pt x="202" y="2"/>
                    <a:pt x="202" y="2"/>
                    <a:pt x="202" y="2"/>
                  </a:cubicBezTo>
                  <a:lnTo>
                    <a:pt x="159" y="15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675" dirty="0"/>
            </a:p>
          </p:txBody>
        </p:sp>
        <p:sp>
          <p:nvSpPr>
            <p:cNvPr id="55" name="Freeform 47"/>
            <p:cNvSpPr>
              <a:spLocks noEditPoints="1"/>
            </p:cNvSpPr>
            <p:nvPr userDrawn="1"/>
          </p:nvSpPr>
          <p:spPr bwMode="auto">
            <a:xfrm>
              <a:off x="11628" y="-993"/>
              <a:ext cx="174" cy="255"/>
            </a:xfrm>
            <a:custGeom>
              <a:avLst/>
              <a:gdLst>
                <a:gd name="T0" fmla="*/ 100 w 141"/>
                <a:gd name="T1" fmla="*/ 206 h 206"/>
                <a:gd name="T2" fmla="*/ 82 w 141"/>
                <a:gd name="T3" fmla="*/ 174 h 206"/>
                <a:gd name="T4" fmla="*/ 47 w 141"/>
                <a:gd name="T5" fmla="*/ 123 h 206"/>
                <a:gd name="T6" fmla="*/ 34 w 141"/>
                <a:gd name="T7" fmla="*/ 117 h 206"/>
                <a:gd name="T8" fmla="*/ 34 w 141"/>
                <a:gd name="T9" fmla="*/ 206 h 206"/>
                <a:gd name="T10" fmla="*/ 0 w 141"/>
                <a:gd name="T11" fmla="*/ 206 h 206"/>
                <a:gd name="T12" fmla="*/ 0 w 141"/>
                <a:gd name="T13" fmla="*/ 0 h 206"/>
                <a:gd name="T14" fmla="*/ 63 w 141"/>
                <a:gd name="T15" fmla="*/ 0 h 206"/>
                <a:gd name="T16" fmla="*/ 130 w 141"/>
                <a:gd name="T17" fmla="*/ 59 h 206"/>
                <a:gd name="T18" fmla="*/ 79 w 141"/>
                <a:gd name="T19" fmla="*/ 115 h 206"/>
                <a:gd name="T20" fmla="*/ 111 w 141"/>
                <a:gd name="T21" fmla="*/ 156 h 206"/>
                <a:gd name="T22" fmla="*/ 141 w 141"/>
                <a:gd name="T23" fmla="*/ 206 h 206"/>
                <a:gd name="T24" fmla="*/ 100 w 141"/>
                <a:gd name="T25" fmla="*/ 206 h 206"/>
                <a:gd name="T26" fmla="*/ 53 w 141"/>
                <a:gd name="T27" fmla="*/ 28 h 206"/>
                <a:gd name="T28" fmla="*/ 34 w 141"/>
                <a:gd name="T29" fmla="*/ 28 h 206"/>
                <a:gd name="T30" fmla="*/ 34 w 141"/>
                <a:gd name="T31" fmla="*/ 93 h 206"/>
                <a:gd name="T32" fmla="*/ 51 w 141"/>
                <a:gd name="T33" fmla="*/ 93 h 206"/>
                <a:gd name="T34" fmla="*/ 85 w 141"/>
                <a:gd name="T35" fmla="*/ 84 h 206"/>
                <a:gd name="T36" fmla="*/ 94 w 141"/>
                <a:gd name="T37" fmla="*/ 59 h 206"/>
                <a:gd name="T38" fmla="*/ 53 w 141"/>
                <a:gd name="T39" fmla="*/ 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41" h="206">
                  <a:moveTo>
                    <a:pt x="100" y="206"/>
                  </a:moveTo>
                  <a:cubicBezTo>
                    <a:pt x="82" y="174"/>
                    <a:pt x="82" y="174"/>
                    <a:pt x="82" y="174"/>
                  </a:cubicBezTo>
                  <a:cubicBezTo>
                    <a:pt x="68" y="149"/>
                    <a:pt x="59" y="134"/>
                    <a:pt x="47" y="123"/>
                  </a:cubicBezTo>
                  <a:cubicBezTo>
                    <a:pt x="43" y="119"/>
                    <a:pt x="41" y="117"/>
                    <a:pt x="34" y="117"/>
                  </a:cubicBezTo>
                  <a:cubicBezTo>
                    <a:pt x="34" y="206"/>
                    <a:pt x="34" y="206"/>
                    <a:pt x="34" y="206"/>
                  </a:cubicBezTo>
                  <a:cubicBezTo>
                    <a:pt x="0" y="206"/>
                    <a:pt x="0" y="206"/>
                    <a:pt x="0" y="20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109" y="0"/>
                    <a:pt x="130" y="27"/>
                    <a:pt x="130" y="59"/>
                  </a:cubicBezTo>
                  <a:cubicBezTo>
                    <a:pt x="130" y="88"/>
                    <a:pt x="111" y="115"/>
                    <a:pt x="79" y="115"/>
                  </a:cubicBezTo>
                  <a:cubicBezTo>
                    <a:pt x="86" y="119"/>
                    <a:pt x="100" y="139"/>
                    <a:pt x="111" y="156"/>
                  </a:cubicBezTo>
                  <a:cubicBezTo>
                    <a:pt x="141" y="206"/>
                    <a:pt x="141" y="206"/>
                    <a:pt x="141" y="206"/>
                  </a:cubicBezTo>
                  <a:lnTo>
                    <a:pt x="100" y="206"/>
                  </a:lnTo>
                  <a:close/>
                  <a:moveTo>
                    <a:pt x="53" y="28"/>
                  </a:moveTo>
                  <a:cubicBezTo>
                    <a:pt x="34" y="28"/>
                    <a:pt x="34" y="28"/>
                    <a:pt x="34" y="28"/>
                  </a:cubicBezTo>
                  <a:cubicBezTo>
                    <a:pt x="34" y="93"/>
                    <a:pt x="34" y="93"/>
                    <a:pt x="34" y="93"/>
                  </a:cubicBezTo>
                  <a:cubicBezTo>
                    <a:pt x="51" y="93"/>
                    <a:pt x="51" y="93"/>
                    <a:pt x="51" y="93"/>
                  </a:cubicBezTo>
                  <a:cubicBezTo>
                    <a:pt x="69" y="93"/>
                    <a:pt x="79" y="90"/>
                    <a:pt x="85" y="84"/>
                  </a:cubicBezTo>
                  <a:cubicBezTo>
                    <a:pt x="91" y="79"/>
                    <a:pt x="94" y="70"/>
                    <a:pt x="94" y="59"/>
                  </a:cubicBezTo>
                  <a:cubicBezTo>
                    <a:pt x="94" y="38"/>
                    <a:pt x="83" y="28"/>
                    <a:pt x="53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675" dirty="0"/>
            </a:p>
          </p:txBody>
        </p:sp>
        <p:sp>
          <p:nvSpPr>
            <p:cNvPr id="56" name="Freeform 48"/>
            <p:cNvSpPr>
              <a:spLocks noEditPoints="1"/>
            </p:cNvSpPr>
            <p:nvPr userDrawn="1"/>
          </p:nvSpPr>
          <p:spPr bwMode="auto">
            <a:xfrm>
              <a:off x="11817" y="-929"/>
              <a:ext cx="155" cy="196"/>
            </a:xfrm>
            <a:custGeom>
              <a:avLst/>
              <a:gdLst>
                <a:gd name="T0" fmla="*/ 36 w 126"/>
                <a:gd name="T1" fmla="*/ 87 h 158"/>
                <a:gd name="T2" fmla="*/ 36 w 126"/>
                <a:gd name="T3" fmla="*/ 90 h 158"/>
                <a:gd name="T4" fmla="*/ 73 w 126"/>
                <a:gd name="T5" fmla="*/ 133 h 158"/>
                <a:gd name="T6" fmla="*/ 110 w 126"/>
                <a:gd name="T7" fmla="*/ 118 h 158"/>
                <a:gd name="T8" fmla="*/ 123 w 126"/>
                <a:gd name="T9" fmla="*/ 138 h 158"/>
                <a:gd name="T10" fmla="*/ 69 w 126"/>
                <a:gd name="T11" fmla="*/ 158 h 158"/>
                <a:gd name="T12" fmla="*/ 0 w 126"/>
                <a:gd name="T13" fmla="*/ 79 h 158"/>
                <a:gd name="T14" fmla="*/ 19 w 126"/>
                <a:gd name="T15" fmla="*/ 20 h 158"/>
                <a:gd name="T16" fmla="*/ 65 w 126"/>
                <a:gd name="T17" fmla="*/ 0 h 158"/>
                <a:gd name="T18" fmla="*/ 106 w 126"/>
                <a:gd name="T19" fmla="*/ 15 h 158"/>
                <a:gd name="T20" fmla="*/ 126 w 126"/>
                <a:gd name="T21" fmla="*/ 81 h 158"/>
                <a:gd name="T22" fmla="*/ 126 w 126"/>
                <a:gd name="T23" fmla="*/ 87 h 158"/>
                <a:gd name="T24" fmla="*/ 36 w 126"/>
                <a:gd name="T25" fmla="*/ 87 h 158"/>
                <a:gd name="T26" fmla="*/ 65 w 126"/>
                <a:gd name="T27" fmla="*/ 24 h 158"/>
                <a:gd name="T28" fmla="*/ 36 w 126"/>
                <a:gd name="T29" fmla="*/ 63 h 158"/>
                <a:gd name="T30" fmla="*/ 92 w 126"/>
                <a:gd name="T31" fmla="*/ 63 h 158"/>
                <a:gd name="T32" fmla="*/ 65 w 126"/>
                <a:gd name="T33" fmla="*/ 24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6" h="158">
                  <a:moveTo>
                    <a:pt x="36" y="87"/>
                  </a:moveTo>
                  <a:cubicBezTo>
                    <a:pt x="36" y="90"/>
                    <a:pt x="36" y="90"/>
                    <a:pt x="36" y="90"/>
                  </a:cubicBezTo>
                  <a:cubicBezTo>
                    <a:pt x="36" y="111"/>
                    <a:pt x="44" y="133"/>
                    <a:pt x="73" y="133"/>
                  </a:cubicBezTo>
                  <a:cubicBezTo>
                    <a:pt x="87" y="133"/>
                    <a:pt x="99" y="128"/>
                    <a:pt x="110" y="118"/>
                  </a:cubicBezTo>
                  <a:cubicBezTo>
                    <a:pt x="123" y="138"/>
                    <a:pt x="123" y="138"/>
                    <a:pt x="123" y="138"/>
                  </a:cubicBezTo>
                  <a:cubicBezTo>
                    <a:pt x="107" y="151"/>
                    <a:pt x="89" y="158"/>
                    <a:pt x="69" y="158"/>
                  </a:cubicBezTo>
                  <a:cubicBezTo>
                    <a:pt x="27" y="158"/>
                    <a:pt x="0" y="127"/>
                    <a:pt x="0" y="79"/>
                  </a:cubicBezTo>
                  <a:cubicBezTo>
                    <a:pt x="0" y="52"/>
                    <a:pt x="6" y="35"/>
                    <a:pt x="19" y="20"/>
                  </a:cubicBezTo>
                  <a:cubicBezTo>
                    <a:pt x="31" y="6"/>
                    <a:pt x="46" y="0"/>
                    <a:pt x="65" y="0"/>
                  </a:cubicBezTo>
                  <a:cubicBezTo>
                    <a:pt x="79" y="0"/>
                    <a:pt x="93" y="4"/>
                    <a:pt x="106" y="15"/>
                  </a:cubicBezTo>
                  <a:cubicBezTo>
                    <a:pt x="119" y="27"/>
                    <a:pt x="126" y="46"/>
                    <a:pt x="126" y="81"/>
                  </a:cubicBezTo>
                  <a:cubicBezTo>
                    <a:pt x="126" y="87"/>
                    <a:pt x="126" y="87"/>
                    <a:pt x="126" y="87"/>
                  </a:cubicBezTo>
                  <a:lnTo>
                    <a:pt x="36" y="87"/>
                  </a:lnTo>
                  <a:close/>
                  <a:moveTo>
                    <a:pt x="65" y="24"/>
                  </a:moveTo>
                  <a:cubicBezTo>
                    <a:pt x="46" y="24"/>
                    <a:pt x="36" y="39"/>
                    <a:pt x="36" y="63"/>
                  </a:cubicBezTo>
                  <a:cubicBezTo>
                    <a:pt x="92" y="63"/>
                    <a:pt x="92" y="63"/>
                    <a:pt x="92" y="63"/>
                  </a:cubicBezTo>
                  <a:cubicBezTo>
                    <a:pt x="92" y="39"/>
                    <a:pt x="81" y="24"/>
                    <a:pt x="65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675" dirty="0"/>
            </a:p>
          </p:txBody>
        </p:sp>
        <p:sp>
          <p:nvSpPr>
            <p:cNvPr id="57" name="Freeform 49"/>
            <p:cNvSpPr>
              <a:spLocks/>
            </p:cNvSpPr>
            <p:nvPr userDrawn="1"/>
          </p:nvSpPr>
          <p:spPr bwMode="auto">
            <a:xfrm>
              <a:off x="11997" y="-1009"/>
              <a:ext cx="69" cy="275"/>
            </a:xfrm>
            <a:custGeom>
              <a:avLst/>
              <a:gdLst>
                <a:gd name="T0" fmla="*/ 36 w 56"/>
                <a:gd name="T1" fmla="*/ 222 h 222"/>
                <a:gd name="T2" fmla="*/ 3 w 56"/>
                <a:gd name="T3" fmla="*/ 179 h 222"/>
                <a:gd name="T4" fmla="*/ 3 w 56"/>
                <a:gd name="T5" fmla="*/ 51 h 222"/>
                <a:gd name="T6" fmla="*/ 0 w 56"/>
                <a:gd name="T7" fmla="*/ 8 h 222"/>
                <a:gd name="T8" fmla="*/ 34 w 56"/>
                <a:gd name="T9" fmla="*/ 0 h 222"/>
                <a:gd name="T10" fmla="*/ 37 w 56"/>
                <a:gd name="T11" fmla="*/ 41 h 222"/>
                <a:gd name="T12" fmla="*/ 37 w 56"/>
                <a:gd name="T13" fmla="*/ 169 h 222"/>
                <a:gd name="T14" fmla="*/ 40 w 56"/>
                <a:gd name="T15" fmla="*/ 196 h 222"/>
                <a:gd name="T16" fmla="*/ 51 w 56"/>
                <a:gd name="T17" fmla="*/ 198 h 222"/>
                <a:gd name="T18" fmla="*/ 56 w 56"/>
                <a:gd name="T19" fmla="*/ 218 h 222"/>
                <a:gd name="T20" fmla="*/ 36 w 56"/>
                <a:gd name="T21" fmla="*/ 222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6" h="222">
                  <a:moveTo>
                    <a:pt x="36" y="222"/>
                  </a:moveTo>
                  <a:cubicBezTo>
                    <a:pt x="3" y="222"/>
                    <a:pt x="3" y="192"/>
                    <a:pt x="3" y="179"/>
                  </a:cubicBezTo>
                  <a:cubicBezTo>
                    <a:pt x="3" y="51"/>
                    <a:pt x="3" y="51"/>
                    <a:pt x="3" y="51"/>
                  </a:cubicBezTo>
                  <a:cubicBezTo>
                    <a:pt x="3" y="31"/>
                    <a:pt x="2" y="20"/>
                    <a:pt x="0" y="8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6" y="9"/>
                    <a:pt x="37" y="22"/>
                    <a:pt x="37" y="41"/>
                  </a:cubicBezTo>
                  <a:cubicBezTo>
                    <a:pt x="37" y="169"/>
                    <a:pt x="37" y="169"/>
                    <a:pt x="37" y="169"/>
                  </a:cubicBezTo>
                  <a:cubicBezTo>
                    <a:pt x="37" y="189"/>
                    <a:pt x="38" y="192"/>
                    <a:pt x="40" y="196"/>
                  </a:cubicBezTo>
                  <a:cubicBezTo>
                    <a:pt x="42" y="199"/>
                    <a:pt x="47" y="200"/>
                    <a:pt x="51" y="198"/>
                  </a:cubicBezTo>
                  <a:cubicBezTo>
                    <a:pt x="56" y="218"/>
                    <a:pt x="56" y="218"/>
                    <a:pt x="56" y="218"/>
                  </a:cubicBezTo>
                  <a:cubicBezTo>
                    <a:pt x="50" y="221"/>
                    <a:pt x="44" y="222"/>
                    <a:pt x="36" y="2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675" dirty="0"/>
            </a:p>
          </p:txBody>
        </p:sp>
        <p:sp>
          <p:nvSpPr>
            <p:cNvPr id="58" name="Freeform 50"/>
            <p:cNvSpPr>
              <a:spLocks noEditPoints="1"/>
            </p:cNvSpPr>
            <p:nvPr userDrawn="1"/>
          </p:nvSpPr>
          <p:spPr bwMode="auto">
            <a:xfrm>
              <a:off x="12095" y="-1007"/>
              <a:ext cx="54" cy="269"/>
            </a:xfrm>
            <a:custGeom>
              <a:avLst/>
              <a:gdLst>
                <a:gd name="T0" fmla="*/ 22 w 44"/>
                <a:gd name="T1" fmla="*/ 44 h 217"/>
                <a:gd name="T2" fmla="*/ 0 w 44"/>
                <a:gd name="T3" fmla="*/ 22 h 217"/>
                <a:gd name="T4" fmla="*/ 22 w 44"/>
                <a:gd name="T5" fmla="*/ 0 h 217"/>
                <a:gd name="T6" fmla="*/ 44 w 44"/>
                <a:gd name="T7" fmla="*/ 22 h 217"/>
                <a:gd name="T8" fmla="*/ 22 w 44"/>
                <a:gd name="T9" fmla="*/ 44 h 217"/>
                <a:gd name="T10" fmla="*/ 5 w 44"/>
                <a:gd name="T11" fmla="*/ 217 h 217"/>
                <a:gd name="T12" fmla="*/ 5 w 44"/>
                <a:gd name="T13" fmla="*/ 69 h 217"/>
                <a:gd name="T14" fmla="*/ 38 w 44"/>
                <a:gd name="T15" fmla="*/ 63 h 217"/>
                <a:gd name="T16" fmla="*/ 38 w 44"/>
                <a:gd name="T17" fmla="*/ 217 h 217"/>
                <a:gd name="T18" fmla="*/ 5 w 44"/>
                <a:gd name="T19" fmla="*/ 217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" h="217">
                  <a:moveTo>
                    <a:pt x="22" y="44"/>
                  </a:moveTo>
                  <a:cubicBezTo>
                    <a:pt x="10" y="44"/>
                    <a:pt x="0" y="34"/>
                    <a:pt x="0" y="22"/>
                  </a:cubicBezTo>
                  <a:cubicBezTo>
                    <a:pt x="0" y="10"/>
                    <a:pt x="10" y="0"/>
                    <a:pt x="22" y="0"/>
                  </a:cubicBezTo>
                  <a:cubicBezTo>
                    <a:pt x="34" y="0"/>
                    <a:pt x="44" y="10"/>
                    <a:pt x="44" y="22"/>
                  </a:cubicBezTo>
                  <a:cubicBezTo>
                    <a:pt x="44" y="34"/>
                    <a:pt x="34" y="44"/>
                    <a:pt x="22" y="44"/>
                  </a:cubicBezTo>
                  <a:close/>
                  <a:moveTo>
                    <a:pt x="5" y="217"/>
                  </a:moveTo>
                  <a:cubicBezTo>
                    <a:pt x="5" y="69"/>
                    <a:pt x="5" y="69"/>
                    <a:pt x="5" y="69"/>
                  </a:cubicBezTo>
                  <a:cubicBezTo>
                    <a:pt x="38" y="63"/>
                    <a:pt x="38" y="63"/>
                    <a:pt x="38" y="63"/>
                  </a:cubicBezTo>
                  <a:cubicBezTo>
                    <a:pt x="38" y="217"/>
                    <a:pt x="38" y="217"/>
                    <a:pt x="38" y="217"/>
                  </a:cubicBezTo>
                  <a:lnTo>
                    <a:pt x="5" y="2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675" dirty="0"/>
            </a:p>
          </p:txBody>
        </p:sp>
        <p:sp>
          <p:nvSpPr>
            <p:cNvPr id="59" name="Freeform 51"/>
            <p:cNvSpPr>
              <a:spLocks/>
            </p:cNvSpPr>
            <p:nvPr userDrawn="1"/>
          </p:nvSpPr>
          <p:spPr bwMode="auto">
            <a:xfrm>
              <a:off x="12182" y="-929"/>
              <a:ext cx="139" cy="196"/>
            </a:xfrm>
            <a:custGeom>
              <a:avLst/>
              <a:gdLst>
                <a:gd name="T0" fmla="*/ 64 w 112"/>
                <a:gd name="T1" fmla="*/ 158 h 158"/>
                <a:gd name="T2" fmla="*/ 0 w 112"/>
                <a:gd name="T3" fmla="*/ 80 h 158"/>
                <a:gd name="T4" fmla="*/ 66 w 112"/>
                <a:gd name="T5" fmla="*/ 0 h 158"/>
                <a:gd name="T6" fmla="*/ 108 w 112"/>
                <a:gd name="T7" fmla="*/ 16 h 158"/>
                <a:gd name="T8" fmla="*/ 91 w 112"/>
                <a:gd name="T9" fmla="*/ 38 h 158"/>
                <a:gd name="T10" fmla="*/ 66 w 112"/>
                <a:gd name="T11" fmla="*/ 26 h 158"/>
                <a:gd name="T12" fmla="*/ 42 w 112"/>
                <a:gd name="T13" fmla="*/ 41 h 158"/>
                <a:gd name="T14" fmla="*/ 36 w 112"/>
                <a:gd name="T15" fmla="*/ 83 h 158"/>
                <a:gd name="T16" fmla="*/ 46 w 112"/>
                <a:gd name="T17" fmla="*/ 124 h 158"/>
                <a:gd name="T18" fmla="*/ 66 w 112"/>
                <a:gd name="T19" fmla="*/ 133 h 158"/>
                <a:gd name="T20" fmla="*/ 96 w 112"/>
                <a:gd name="T21" fmla="*/ 118 h 158"/>
                <a:gd name="T22" fmla="*/ 112 w 112"/>
                <a:gd name="T23" fmla="*/ 138 h 158"/>
                <a:gd name="T24" fmla="*/ 64 w 112"/>
                <a:gd name="T25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2" h="158">
                  <a:moveTo>
                    <a:pt x="64" y="158"/>
                  </a:moveTo>
                  <a:cubicBezTo>
                    <a:pt x="23" y="158"/>
                    <a:pt x="0" y="129"/>
                    <a:pt x="0" y="80"/>
                  </a:cubicBezTo>
                  <a:cubicBezTo>
                    <a:pt x="0" y="26"/>
                    <a:pt x="33" y="0"/>
                    <a:pt x="66" y="0"/>
                  </a:cubicBezTo>
                  <a:cubicBezTo>
                    <a:pt x="82" y="0"/>
                    <a:pt x="94" y="3"/>
                    <a:pt x="108" y="16"/>
                  </a:cubicBezTo>
                  <a:cubicBezTo>
                    <a:pt x="91" y="38"/>
                    <a:pt x="91" y="38"/>
                    <a:pt x="91" y="38"/>
                  </a:cubicBezTo>
                  <a:cubicBezTo>
                    <a:pt x="82" y="30"/>
                    <a:pt x="75" y="26"/>
                    <a:pt x="66" y="26"/>
                  </a:cubicBezTo>
                  <a:cubicBezTo>
                    <a:pt x="56" y="26"/>
                    <a:pt x="47" y="31"/>
                    <a:pt x="42" y="41"/>
                  </a:cubicBezTo>
                  <a:cubicBezTo>
                    <a:pt x="38" y="50"/>
                    <a:pt x="36" y="64"/>
                    <a:pt x="36" y="83"/>
                  </a:cubicBezTo>
                  <a:cubicBezTo>
                    <a:pt x="36" y="104"/>
                    <a:pt x="39" y="117"/>
                    <a:pt x="46" y="124"/>
                  </a:cubicBezTo>
                  <a:cubicBezTo>
                    <a:pt x="51" y="129"/>
                    <a:pt x="58" y="133"/>
                    <a:pt x="66" y="133"/>
                  </a:cubicBezTo>
                  <a:cubicBezTo>
                    <a:pt x="77" y="133"/>
                    <a:pt x="87" y="128"/>
                    <a:pt x="96" y="118"/>
                  </a:cubicBezTo>
                  <a:cubicBezTo>
                    <a:pt x="112" y="138"/>
                    <a:pt x="112" y="138"/>
                    <a:pt x="112" y="138"/>
                  </a:cubicBezTo>
                  <a:cubicBezTo>
                    <a:pt x="98" y="151"/>
                    <a:pt x="84" y="158"/>
                    <a:pt x="64" y="15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675" dirty="0"/>
            </a:p>
          </p:txBody>
        </p:sp>
        <p:sp>
          <p:nvSpPr>
            <p:cNvPr id="60" name="Freeform 52"/>
            <p:cNvSpPr>
              <a:spLocks noEditPoints="1"/>
            </p:cNvSpPr>
            <p:nvPr userDrawn="1"/>
          </p:nvSpPr>
          <p:spPr bwMode="auto">
            <a:xfrm>
              <a:off x="12350" y="-846"/>
              <a:ext cx="112" cy="112"/>
            </a:xfrm>
            <a:custGeom>
              <a:avLst/>
              <a:gdLst>
                <a:gd name="T0" fmla="*/ 45 w 90"/>
                <a:gd name="T1" fmla="*/ 90 h 90"/>
                <a:gd name="T2" fmla="*/ 0 w 90"/>
                <a:gd name="T3" fmla="*/ 45 h 90"/>
                <a:gd name="T4" fmla="*/ 45 w 90"/>
                <a:gd name="T5" fmla="*/ 0 h 90"/>
                <a:gd name="T6" fmla="*/ 90 w 90"/>
                <a:gd name="T7" fmla="*/ 45 h 90"/>
                <a:gd name="T8" fmla="*/ 45 w 90"/>
                <a:gd name="T9" fmla="*/ 90 h 90"/>
                <a:gd name="T10" fmla="*/ 45 w 90"/>
                <a:gd name="T11" fmla="*/ 9 h 90"/>
                <a:gd name="T12" fmla="*/ 11 w 90"/>
                <a:gd name="T13" fmla="*/ 45 h 90"/>
                <a:gd name="T14" fmla="*/ 45 w 90"/>
                <a:gd name="T15" fmla="*/ 81 h 90"/>
                <a:gd name="T16" fmla="*/ 79 w 90"/>
                <a:gd name="T17" fmla="*/ 45 h 90"/>
                <a:gd name="T18" fmla="*/ 45 w 90"/>
                <a:gd name="T19" fmla="*/ 9 h 90"/>
                <a:gd name="T20" fmla="*/ 54 w 90"/>
                <a:gd name="T21" fmla="*/ 70 h 90"/>
                <a:gd name="T22" fmla="*/ 49 w 90"/>
                <a:gd name="T23" fmla="*/ 62 h 90"/>
                <a:gd name="T24" fmla="*/ 41 w 90"/>
                <a:gd name="T25" fmla="*/ 49 h 90"/>
                <a:gd name="T26" fmla="*/ 39 w 90"/>
                <a:gd name="T27" fmla="*/ 49 h 90"/>
                <a:gd name="T28" fmla="*/ 39 w 90"/>
                <a:gd name="T29" fmla="*/ 70 h 90"/>
                <a:gd name="T30" fmla="*/ 29 w 90"/>
                <a:gd name="T31" fmla="*/ 70 h 90"/>
                <a:gd name="T32" fmla="*/ 29 w 90"/>
                <a:gd name="T33" fmla="*/ 20 h 90"/>
                <a:gd name="T34" fmla="*/ 48 w 90"/>
                <a:gd name="T35" fmla="*/ 20 h 90"/>
                <a:gd name="T36" fmla="*/ 63 w 90"/>
                <a:gd name="T37" fmla="*/ 34 h 90"/>
                <a:gd name="T38" fmla="*/ 52 w 90"/>
                <a:gd name="T39" fmla="*/ 48 h 90"/>
                <a:gd name="T40" fmla="*/ 54 w 90"/>
                <a:gd name="T41" fmla="*/ 50 h 90"/>
                <a:gd name="T42" fmla="*/ 66 w 90"/>
                <a:gd name="T43" fmla="*/ 70 h 90"/>
                <a:gd name="T44" fmla="*/ 54 w 90"/>
                <a:gd name="T45" fmla="*/ 70 h 90"/>
                <a:gd name="T46" fmla="*/ 48 w 90"/>
                <a:gd name="T47" fmla="*/ 28 h 90"/>
                <a:gd name="T48" fmla="*/ 43 w 90"/>
                <a:gd name="T49" fmla="*/ 28 h 90"/>
                <a:gd name="T50" fmla="*/ 39 w 90"/>
                <a:gd name="T51" fmla="*/ 28 h 90"/>
                <a:gd name="T52" fmla="*/ 39 w 90"/>
                <a:gd name="T53" fmla="*/ 41 h 90"/>
                <a:gd name="T54" fmla="*/ 43 w 90"/>
                <a:gd name="T55" fmla="*/ 41 h 90"/>
                <a:gd name="T56" fmla="*/ 50 w 90"/>
                <a:gd name="T57" fmla="*/ 40 h 90"/>
                <a:gd name="T58" fmla="*/ 52 w 90"/>
                <a:gd name="T59" fmla="*/ 35 h 90"/>
                <a:gd name="T60" fmla="*/ 48 w 90"/>
                <a:gd name="T61" fmla="*/ 28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90" h="90">
                  <a:moveTo>
                    <a:pt x="45" y="90"/>
                  </a:moveTo>
                  <a:cubicBezTo>
                    <a:pt x="20" y="90"/>
                    <a:pt x="0" y="70"/>
                    <a:pt x="0" y="45"/>
                  </a:cubicBezTo>
                  <a:cubicBezTo>
                    <a:pt x="0" y="20"/>
                    <a:pt x="20" y="0"/>
                    <a:pt x="45" y="0"/>
                  </a:cubicBezTo>
                  <a:cubicBezTo>
                    <a:pt x="69" y="0"/>
                    <a:pt x="90" y="20"/>
                    <a:pt x="90" y="45"/>
                  </a:cubicBezTo>
                  <a:cubicBezTo>
                    <a:pt x="90" y="70"/>
                    <a:pt x="69" y="90"/>
                    <a:pt x="45" y="90"/>
                  </a:cubicBezTo>
                  <a:close/>
                  <a:moveTo>
                    <a:pt x="45" y="9"/>
                  </a:moveTo>
                  <a:cubicBezTo>
                    <a:pt x="26" y="9"/>
                    <a:pt x="11" y="25"/>
                    <a:pt x="11" y="45"/>
                  </a:cubicBezTo>
                  <a:cubicBezTo>
                    <a:pt x="11" y="65"/>
                    <a:pt x="26" y="81"/>
                    <a:pt x="45" y="81"/>
                  </a:cubicBezTo>
                  <a:cubicBezTo>
                    <a:pt x="64" y="81"/>
                    <a:pt x="79" y="65"/>
                    <a:pt x="79" y="45"/>
                  </a:cubicBezTo>
                  <a:cubicBezTo>
                    <a:pt x="79" y="25"/>
                    <a:pt x="64" y="9"/>
                    <a:pt x="45" y="9"/>
                  </a:cubicBezTo>
                  <a:close/>
                  <a:moveTo>
                    <a:pt x="54" y="70"/>
                  </a:moveTo>
                  <a:cubicBezTo>
                    <a:pt x="52" y="67"/>
                    <a:pt x="51" y="65"/>
                    <a:pt x="49" y="62"/>
                  </a:cubicBezTo>
                  <a:cubicBezTo>
                    <a:pt x="44" y="53"/>
                    <a:pt x="43" y="50"/>
                    <a:pt x="41" y="49"/>
                  </a:cubicBezTo>
                  <a:cubicBezTo>
                    <a:pt x="40" y="49"/>
                    <a:pt x="40" y="49"/>
                    <a:pt x="39" y="49"/>
                  </a:cubicBezTo>
                  <a:cubicBezTo>
                    <a:pt x="39" y="70"/>
                    <a:pt x="39" y="70"/>
                    <a:pt x="39" y="70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29" y="20"/>
                    <a:pt x="29" y="20"/>
                    <a:pt x="29" y="20"/>
                  </a:cubicBezTo>
                  <a:cubicBezTo>
                    <a:pt x="48" y="20"/>
                    <a:pt x="48" y="20"/>
                    <a:pt x="48" y="20"/>
                  </a:cubicBezTo>
                  <a:cubicBezTo>
                    <a:pt x="57" y="20"/>
                    <a:pt x="63" y="26"/>
                    <a:pt x="63" y="34"/>
                  </a:cubicBezTo>
                  <a:cubicBezTo>
                    <a:pt x="63" y="42"/>
                    <a:pt x="58" y="48"/>
                    <a:pt x="52" y="48"/>
                  </a:cubicBezTo>
                  <a:cubicBezTo>
                    <a:pt x="53" y="49"/>
                    <a:pt x="53" y="50"/>
                    <a:pt x="54" y="50"/>
                  </a:cubicBezTo>
                  <a:cubicBezTo>
                    <a:pt x="57" y="54"/>
                    <a:pt x="66" y="70"/>
                    <a:pt x="66" y="70"/>
                  </a:cubicBezTo>
                  <a:lnTo>
                    <a:pt x="54" y="70"/>
                  </a:lnTo>
                  <a:close/>
                  <a:moveTo>
                    <a:pt x="48" y="28"/>
                  </a:moveTo>
                  <a:cubicBezTo>
                    <a:pt x="47" y="28"/>
                    <a:pt x="45" y="28"/>
                    <a:pt x="43" y="28"/>
                  </a:cubicBezTo>
                  <a:cubicBezTo>
                    <a:pt x="39" y="28"/>
                    <a:pt x="39" y="28"/>
                    <a:pt x="39" y="28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7" y="41"/>
                    <a:pt x="49" y="41"/>
                    <a:pt x="50" y="40"/>
                  </a:cubicBezTo>
                  <a:cubicBezTo>
                    <a:pt x="51" y="38"/>
                    <a:pt x="52" y="37"/>
                    <a:pt x="52" y="35"/>
                  </a:cubicBezTo>
                  <a:cubicBezTo>
                    <a:pt x="52" y="31"/>
                    <a:pt x="51" y="29"/>
                    <a:pt x="48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675" dirty="0"/>
            </a:p>
          </p:txBody>
        </p:sp>
        <p:sp>
          <p:nvSpPr>
            <p:cNvPr id="61" name="Freeform 53"/>
            <p:cNvSpPr>
              <a:spLocks noEditPoints="1"/>
            </p:cNvSpPr>
            <p:nvPr userDrawn="1"/>
          </p:nvSpPr>
          <p:spPr bwMode="auto">
            <a:xfrm>
              <a:off x="10896" y="-662"/>
              <a:ext cx="449" cy="567"/>
            </a:xfrm>
            <a:custGeom>
              <a:avLst/>
              <a:gdLst>
                <a:gd name="T0" fmla="*/ 0 w 363"/>
                <a:gd name="T1" fmla="*/ 0 h 458"/>
                <a:gd name="T2" fmla="*/ 187 w 363"/>
                <a:gd name="T3" fmla="*/ 0 h 458"/>
                <a:gd name="T4" fmla="*/ 363 w 363"/>
                <a:gd name="T5" fmla="*/ 158 h 458"/>
                <a:gd name="T6" fmla="*/ 363 w 363"/>
                <a:gd name="T7" fmla="*/ 159 h 458"/>
                <a:gd name="T8" fmla="*/ 178 w 363"/>
                <a:gd name="T9" fmla="*/ 320 h 458"/>
                <a:gd name="T10" fmla="*/ 101 w 363"/>
                <a:gd name="T11" fmla="*/ 320 h 458"/>
                <a:gd name="T12" fmla="*/ 101 w 363"/>
                <a:gd name="T13" fmla="*/ 458 h 458"/>
                <a:gd name="T14" fmla="*/ 0 w 363"/>
                <a:gd name="T15" fmla="*/ 458 h 458"/>
                <a:gd name="T16" fmla="*/ 0 w 363"/>
                <a:gd name="T17" fmla="*/ 0 h 458"/>
                <a:gd name="T18" fmla="*/ 181 w 363"/>
                <a:gd name="T19" fmla="*/ 231 h 458"/>
                <a:gd name="T20" fmla="*/ 261 w 363"/>
                <a:gd name="T21" fmla="*/ 161 h 458"/>
                <a:gd name="T22" fmla="*/ 261 w 363"/>
                <a:gd name="T23" fmla="*/ 160 h 458"/>
                <a:gd name="T24" fmla="*/ 179 w 363"/>
                <a:gd name="T25" fmla="*/ 91 h 458"/>
                <a:gd name="T26" fmla="*/ 101 w 363"/>
                <a:gd name="T27" fmla="*/ 91 h 458"/>
                <a:gd name="T28" fmla="*/ 101 w 363"/>
                <a:gd name="T29" fmla="*/ 231 h 458"/>
                <a:gd name="T30" fmla="*/ 181 w 363"/>
                <a:gd name="T31" fmla="*/ 231 h 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63" h="458">
                  <a:moveTo>
                    <a:pt x="0" y="0"/>
                  </a:moveTo>
                  <a:cubicBezTo>
                    <a:pt x="187" y="0"/>
                    <a:pt x="187" y="0"/>
                    <a:pt x="187" y="0"/>
                  </a:cubicBezTo>
                  <a:cubicBezTo>
                    <a:pt x="297" y="0"/>
                    <a:pt x="363" y="65"/>
                    <a:pt x="363" y="158"/>
                  </a:cubicBezTo>
                  <a:cubicBezTo>
                    <a:pt x="363" y="159"/>
                    <a:pt x="363" y="159"/>
                    <a:pt x="363" y="159"/>
                  </a:cubicBezTo>
                  <a:cubicBezTo>
                    <a:pt x="363" y="265"/>
                    <a:pt x="280" y="320"/>
                    <a:pt x="178" y="320"/>
                  </a:cubicBezTo>
                  <a:cubicBezTo>
                    <a:pt x="101" y="320"/>
                    <a:pt x="101" y="320"/>
                    <a:pt x="101" y="320"/>
                  </a:cubicBezTo>
                  <a:cubicBezTo>
                    <a:pt x="101" y="458"/>
                    <a:pt x="101" y="458"/>
                    <a:pt x="101" y="458"/>
                  </a:cubicBezTo>
                  <a:cubicBezTo>
                    <a:pt x="0" y="458"/>
                    <a:pt x="0" y="458"/>
                    <a:pt x="0" y="458"/>
                  </a:cubicBezTo>
                  <a:lnTo>
                    <a:pt x="0" y="0"/>
                  </a:lnTo>
                  <a:close/>
                  <a:moveTo>
                    <a:pt x="181" y="231"/>
                  </a:moveTo>
                  <a:cubicBezTo>
                    <a:pt x="231" y="231"/>
                    <a:pt x="261" y="201"/>
                    <a:pt x="261" y="161"/>
                  </a:cubicBezTo>
                  <a:cubicBezTo>
                    <a:pt x="261" y="160"/>
                    <a:pt x="261" y="160"/>
                    <a:pt x="261" y="160"/>
                  </a:cubicBezTo>
                  <a:cubicBezTo>
                    <a:pt x="261" y="115"/>
                    <a:pt x="229" y="91"/>
                    <a:pt x="179" y="91"/>
                  </a:cubicBezTo>
                  <a:cubicBezTo>
                    <a:pt x="101" y="91"/>
                    <a:pt x="101" y="91"/>
                    <a:pt x="101" y="91"/>
                  </a:cubicBezTo>
                  <a:cubicBezTo>
                    <a:pt x="101" y="231"/>
                    <a:pt x="101" y="231"/>
                    <a:pt x="101" y="231"/>
                  </a:cubicBezTo>
                  <a:lnTo>
                    <a:pt x="181" y="2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675" dirty="0"/>
            </a:p>
          </p:txBody>
        </p:sp>
        <p:sp>
          <p:nvSpPr>
            <p:cNvPr id="62" name="Freeform 54"/>
            <p:cNvSpPr>
              <a:spLocks/>
            </p:cNvSpPr>
            <p:nvPr userDrawn="1"/>
          </p:nvSpPr>
          <p:spPr bwMode="auto">
            <a:xfrm>
              <a:off x="11388" y="-662"/>
              <a:ext cx="406" cy="567"/>
            </a:xfrm>
            <a:custGeom>
              <a:avLst/>
              <a:gdLst>
                <a:gd name="T0" fmla="*/ 0 w 406"/>
                <a:gd name="T1" fmla="*/ 0 h 567"/>
                <a:gd name="T2" fmla="*/ 125 w 406"/>
                <a:gd name="T3" fmla="*/ 0 h 567"/>
                <a:gd name="T4" fmla="*/ 125 w 406"/>
                <a:gd name="T5" fmla="*/ 453 h 567"/>
                <a:gd name="T6" fmla="*/ 406 w 406"/>
                <a:gd name="T7" fmla="*/ 453 h 567"/>
                <a:gd name="T8" fmla="*/ 406 w 406"/>
                <a:gd name="T9" fmla="*/ 567 h 567"/>
                <a:gd name="T10" fmla="*/ 0 w 406"/>
                <a:gd name="T11" fmla="*/ 567 h 567"/>
                <a:gd name="T12" fmla="*/ 0 w 406"/>
                <a:gd name="T13" fmla="*/ 0 h 5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6" h="567">
                  <a:moveTo>
                    <a:pt x="0" y="0"/>
                  </a:moveTo>
                  <a:lnTo>
                    <a:pt x="125" y="0"/>
                  </a:lnTo>
                  <a:lnTo>
                    <a:pt x="125" y="453"/>
                  </a:lnTo>
                  <a:lnTo>
                    <a:pt x="406" y="453"/>
                  </a:lnTo>
                  <a:lnTo>
                    <a:pt x="406" y="567"/>
                  </a:lnTo>
                  <a:lnTo>
                    <a:pt x="0" y="56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675" dirty="0"/>
            </a:p>
          </p:txBody>
        </p:sp>
        <p:sp>
          <p:nvSpPr>
            <p:cNvPr id="63" name="Freeform 55"/>
            <p:cNvSpPr>
              <a:spLocks noEditPoints="1"/>
            </p:cNvSpPr>
            <p:nvPr userDrawn="1"/>
          </p:nvSpPr>
          <p:spPr bwMode="auto">
            <a:xfrm>
              <a:off x="11839" y="-666"/>
              <a:ext cx="600" cy="571"/>
            </a:xfrm>
            <a:custGeom>
              <a:avLst/>
              <a:gdLst>
                <a:gd name="T0" fmla="*/ 243 w 600"/>
                <a:gd name="T1" fmla="*/ 0 h 571"/>
                <a:gd name="T2" fmla="*/ 357 w 600"/>
                <a:gd name="T3" fmla="*/ 0 h 571"/>
                <a:gd name="T4" fmla="*/ 600 w 600"/>
                <a:gd name="T5" fmla="*/ 571 h 571"/>
                <a:gd name="T6" fmla="*/ 469 w 600"/>
                <a:gd name="T7" fmla="*/ 571 h 571"/>
                <a:gd name="T8" fmla="*/ 418 w 600"/>
                <a:gd name="T9" fmla="*/ 444 h 571"/>
                <a:gd name="T10" fmla="*/ 179 w 600"/>
                <a:gd name="T11" fmla="*/ 444 h 571"/>
                <a:gd name="T12" fmla="*/ 127 w 600"/>
                <a:gd name="T13" fmla="*/ 571 h 571"/>
                <a:gd name="T14" fmla="*/ 0 w 600"/>
                <a:gd name="T15" fmla="*/ 571 h 571"/>
                <a:gd name="T16" fmla="*/ 243 w 600"/>
                <a:gd name="T17" fmla="*/ 0 h 571"/>
                <a:gd name="T18" fmla="*/ 373 w 600"/>
                <a:gd name="T19" fmla="*/ 333 h 571"/>
                <a:gd name="T20" fmla="*/ 299 w 600"/>
                <a:gd name="T21" fmla="*/ 150 h 571"/>
                <a:gd name="T22" fmla="*/ 224 w 600"/>
                <a:gd name="T23" fmla="*/ 333 h 571"/>
                <a:gd name="T24" fmla="*/ 373 w 600"/>
                <a:gd name="T25" fmla="*/ 333 h 5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00" h="571">
                  <a:moveTo>
                    <a:pt x="243" y="0"/>
                  </a:moveTo>
                  <a:lnTo>
                    <a:pt x="357" y="0"/>
                  </a:lnTo>
                  <a:lnTo>
                    <a:pt x="600" y="571"/>
                  </a:lnTo>
                  <a:lnTo>
                    <a:pt x="469" y="571"/>
                  </a:lnTo>
                  <a:lnTo>
                    <a:pt x="418" y="444"/>
                  </a:lnTo>
                  <a:lnTo>
                    <a:pt x="179" y="444"/>
                  </a:lnTo>
                  <a:lnTo>
                    <a:pt x="127" y="571"/>
                  </a:lnTo>
                  <a:lnTo>
                    <a:pt x="0" y="571"/>
                  </a:lnTo>
                  <a:lnTo>
                    <a:pt x="243" y="0"/>
                  </a:lnTo>
                  <a:close/>
                  <a:moveTo>
                    <a:pt x="373" y="333"/>
                  </a:moveTo>
                  <a:lnTo>
                    <a:pt x="299" y="150"/>
                  </a:lnTo>
                  <a:lnTo>
                    <a:pt x="224" y="333"/>
                  </a:lnTo>
                  <a:lnTo>
                    <a:pt x="373" y="3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675" dirty="0"/>
            </a:p>
          </p:txBody>
        </p:sp>
        <p:sp>
          <p:nvSpPr>
            <p:cNvPr id="64" name="Freeform 56"/>
            <p:cNvSpPr>
              <a:spLocks/>
            </p:cNvSpPr>
            <p:nvPr userDrawn="1"/>
          </p:nvSpPr>
          <p:spPr bwMode="auto">
            <a:xfrm>
              <a:off x="12348" y="-662"/>
              <a:ext cx="470" cy="567"/>
            </a:xfrm>
            <a:custGeom>
              <a:avLst/>
              <a:gdLst>
                <a:gd name="T0" fmla="*/ 173 w 470"/>
                <a:gd name="T1" fmla="*/ 115 h 567"/>
                <a:gd name="T2" fmla="*/ 0 w 470"/>
                <a:gd name="T3" fmla="*/ 115 h 567"/>
                <a:gd name="T4" fmla="*/ 0 w 470"/>
                <a:gd name="T5" fmla="*/ 0 h 567"/>
                <a:gd name="T6" fmla="*/ 470 w 470"/>
                <a:gd name="T7" fmla="*/ 0 h 567"/>
                <a:gd name="T8" fmla="*/ 470 w 470"/>
                <a:gd name="T9" fmla="*/ 115 h 567"/>
                <a:gd name="T10" fmla="*/ 297 w 470"/>
                <a:gd name="T11" fmla="*/ 115 h 567"/>
                <a:gd name="T12" fmla="*/ 297 w 470"/>
                <a:gd name="T13" fmla="*/ 567 h 567"/>
                <a:gd name="T14" fmla="*/ 173 w 470"/>
                <a:gd name="T15" fmla="*/ 567 h 567"/>
                <a:gd name="T16" fmla="*/ 173 w 470"/>
                <a:gd name="T17" fmla="*/ 115 h 5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0" h="567">
                  <a:moveTo>
                    <a:pt x="173" y="115"/>
                  </a:moveTo>
                  <a:lnTo>
                    <a:pt x="0" y="115"/>
                  </a:lnTo>
                  <a:lnTo>
                    <a:pt x="0" y="0"/>
                  </a:lnTo>
                  <a:lnTo>
                    <a:pt x="470" y="0"/>
                  </a:lnTo>
                  <a:lnTo>
                    <a:pt x="470" y="115"/>
                  </a:lnTo>
                  <a:lnTo>
                    <a:pt x="297" y="115"/>
                  </a:lnTo>
                  <a:lnTo>
                    <a:pt x="297" y="567"/>
                  </a:lnTo>
                  <a:lnTo>
                    <a:pt x="173" y="567"/>
                  </a:lnTo>
                  <a:lnTo>
                    <a:pt x="173" y="1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675" dirty="0"/>
            </a:p>
          </p:txBody>
        </p:sp>
        <p:sp>
          <p:nvSpPr>
            <p:cNvPr id="65" name="Freeform 57"/>
            <p:cNvSpPr>
              <a:spLocks/>
            </p:cNvSpPr>
            <p:nvPr userDrawn="1"/>
          </p:nvSpPr>
          <p:spPr bwMode="auto">
            <a:xfrm>
              <a:off x="12863" y="-662"/>
              <a:ext cx="432" cy="567"/>
            </a:xfrm>
            <a:custGeom>
              <a:avLst/>
              <a:gdLst>
                <a:gd name="T0" fmla="*/ 0 w 432"/>
                <a:gd name="T1" fmla="*/ 0 h 567"/>
                <a:gd name="T2" fmla="*/ 432 w 432"/>
                <a:gd name="T3" fmla="*/ 0 h 567"/>
                <a:gd name="T4" fmla="*/ 432 w 432"/>
                <a:gd name="T5" fmla="*/ 112 h 567"/>
                <a:gd name="T6" fmla="*/ 125 w 432"/>
                <a:gd name="T7" fmla="*/ 112 h 567"/>
                <a:gd name="T8" fmla="*/ 125 w 432"/>
                <a:gd name="T9" fmla="*/ 234 h 567"/>
                <a:gd name="T10" fmla="*/ 396 w 432"/>
                <a:gd name="T11" fmla="*/ 234 h 567"/>
                <a:gd name="T12" fmla="*/ 396 w 432"/>
                <a:gd name="T13" fmla="*/ 347 h 567"/>
                <a:gd name="T14" fmla="*/ 125 w 432"/>
                <a:gd name="T15" fmla="*/ 347 h 567"/>
                <a:gd name="T16" fmla="*/ 125 w 432"/>
                <a:gd name="T17" fmla="*/ 567 h 567"/>
                <a:gd name="T18" fmla="*/ 0 w 432"/>
                <a:gd name="T19" fmla="*/ 567 h 567"/>
                <a:gd name="T20" fmla="*/ 0 w 432"/>
                <a:gd name="T21" fmla="*/ 0 h 5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32" h="567">
                  <a:moveTo>
                    <a:pt x="0" y="0"/>
                  </a:moveTo>
                  <a:lnTo>
                    <a:pt x="432" y="0"/>
                  </a:lnTo>
                  <a:lnTo>
                    <a:pt x="432" y="112"/>
                  </a:lnTo>
                  <a:lnTo>
                    <a:pt x="125" y="112"/>
                  </a:lnTo>
                  <a:lnTo>
                    <a:pt x="125" y="234"/>
                  </a:lnTo>
                  <a:lnTo>
                    <a:pt x="396" y="234"/>
                  </a:lnTo>
                  <a:lnTo>
                    <a:pt x="396" y="347"/>
                  </a:lnTo>
                  <a:lnTo>
                    <a:pt x="125" y="347"/>
                  </a:lnTo>
                  <a:lnTo>
                    <a:pt x="125" y="567"/>
                  </a:lnTo>
                  <a:lnTo>
                    <a:pt x="0" y="56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675" dirty="0"/>
            </a:p>
          </p:txBody>
        </p:sp>
        <p:sp>
          <p:nvSpPr>
            <p:cNvPr id="66" name="Freeform 58"/>
            <p:cNvSpPr>
              <a:spLocks noEditPoints="1"/>
            </p:cNvSpPr>
            <p:nvPr userDrawn="1"/>
          </p:nvSpPr>
          <p:spPr bwMode="auto">
            <a:xfrm>
              <a:off x="13304" y="-672"/>
              <a:ext cx="601" cy="586"/>
            </a:xfrm>
            <a:custGeom>
              <a:avLst/>
              <a:gdLst>
                <a:gd name="T0" fmla="*/ 0 w 486"/>
                <a:gd name="T1" fmla="*/ 238 h 473"/>
                <a:gd name="T2" fmla="*/ 0 w 486"/>
                <a:gd name="T3" fmla="*/ 237 h 473"/>
                <a:gd name="T4" fmla="*/ 244 w 486"/>
                <a:gd name="T5" fmla="*/ 0 h 473"/>
                <a:gd name="T6" fmla="*/ 486 w 486"/>
                <a:gd name="T7" fmla="*/ 235 h 473"/>
                <a:gd name="T8" fmla="*/ 486 w 486"/>
                <a:gd name="T9" fmla="*/ 237 h 473"/>
                <a:gd name="T10" fmla="*/ 242 w 486"/>
                <a:gd name="T11" fmla="*/ 473 h 473"/>
                <a:gd name="T12" fmla="*/ 0 w 486"/>
                <a:gd name="T13" fmla="*/ 238 h 473"/>
                <a:gd name="T14" fmla="*/ 381 w 486"/>
                <a:gd name="T15" fmla="*/ 238 h 473"/>
                <a:gd name="T16" fmla="*/ 381 w 486"/>
                <a:gd name="T17" fmla="*/ 237 h 473"/>
                <a:gd name="T18" fmla="*/ 242 w 486"/>
                <a:gd name="T19" fmla="*/ 93 h 473"/>
                <a:gd name="T20" fmla="*/ 105 w 486"/>
                <a:gd name="T21" fmla="*/ 235 h 473"/>
                <a:gd name="T22" fmla="*/ 105 w 486"/>
                <a:gd name="T23" fmla="*/ 237 h 473"/>
                <a:gd name="T24" fmla="*/ 244 w 486"/>
                <a:gd name="T25" fmla="*/ 381 h 473"/>
                <a:gd name="T26" fmla="*/ 381 w 486"/>
                <a:gd name="T27" fmla="*/ 238 h 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6" h="473">
                  <a:moveTo>
                    <a:pt x="0" y="238"/>
                  </a:moveTo>
                  <a:cubicBezTo>
                    <a:pt x="0" y="237"/>
                    <a:pt x="0" y="237"/>
                    <a:pt x="0" y="237"/>
                  </a:cubicBezTo>
                  <a:cubicBezTo>
                    <a:pt x="0" y="107"/>
                    <a:pt x="102" y="0"/>
                    <a:pt x="244" y="0"/>
                  </a:cubicBezTo>
                  <a:cubicBezTo>
                    <a:pt x="385" y="0"/>
                    <a:pt x="486" y="105"/>
                    <a:pt x="486" y="235"/>
                  </a:cubicBezTo>
                  <a:cubicBezTo>
                    <a:pt x="486" y="237"/>
                    <a:pt x="486" y="237"/>
                    <a:pt x="486" y="237"/>
                  </a:cubicBezTo>
                  <a:cubicBezTo>
                    <a:pt x="486" y="367"/>
                    <a:pt x="384" y="473"/>
                    <a:pt x="242" y="473"/>
                  </a:cubicBezTo>
                  <a:cubicBezTo>
                    <a:pt x="101" y="473"/>
                    <a:pt x="0" y="368"/>
                    <a:pt x="0" y="238"/>
                  </a:cubicBezTo>
                  <a:close/>
                  <a:moveTo>
                    <a:pt x="381" y="238"/>
                  </a:moveTo>
                  <a:cubicBezTo>
                    <a:pt x="381" y="237"/>
                    <a:pt x="381" y="237"/>
                    <a:pt x="381" y="237"/>
                  </a:cubicBezTo>
                  <a:cubicBezTo>
                    <a:pt x="381" y="158"/>
                    <a:pt x="323" y="93"/>
                    <a:pt x="242" y="93"/>
                  </a:cubicBezTo>
                  <a:cubicBezTo>
                    <a:pt x="161" y="93"/>
                    <a:pt x="105" y="157"/>
                    <a:pt x="105" y="235"/>
                  </a:cubicBezTo>
                  <a:cubicBezTo>
                    <a:pt x="105" y="237"/>
                    <a:pt x="105" y="237"/>
                    <a:pt x="105" y="237"/>
                  </a:cubicBezTo>
                  <a:cubicBezTo>
                    <a:pt x="105" y="315"/>
                    <a:pt x="163" y="381"/>
                    <a:pt x="244" y="381"/>
                  </a:cubicBezTo>
                  <a:cubicBezTo>
                    <a:pt x="325" y="381"/>
                    <a:pt x="381" y="316"/>
                    <a:pt x="381" y="2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675" dirty="0"/>
            </a:p>
          </p:txBody>
        </p:sp>
        <p:sp>
          <p:nvSpPr>
            <p:cNvPr id="67" name="Freeform 59"/>
            <p:cNvSpPr>
              <a:spLocks noEditPoints="1"/>
            </p:cNvSpPr>
            <p:nvPr userDrawn="1"/>
          </p:nvSpPr>
          <p:spPr bwMode="auto">
            <a:xfrm>
              <a:off x="13968" y="-662"/>
              <a:ext cx="488" cy="567"/>
            </a:xfrm>
            <a:custGeom>
              <a:avLst/>
              <a:gdLst>
                <a:gd name="T0" fmla="*/ 0 w 395"/>
                <a:gd name="T1" fmla="*/ 0 h 458"/>
                <a:gd name="T2" fmla="*/ 209 w 395"/>
                <a:gd name="T3" fmla="*/ 0 h 458"/>
                <a:gd name="T4" fmla="*/ 342 w 395"/>
                <a:gd name="T5" fmla="*/ 46 h 458"/>
                <a:gd name="T6" fmla="*/ 381 w 395"/>
                <a:gd name="T7" fmla="*/ 151 h 458"/>
                <a:gd name="T8" fmla="*/ 381 w 395"/>
                <a:gd name="T9" fmla="*/ 152 h 458"/>
                <a:gd name="T10" fmla="*/ 283 w 395"/>
                <a:gd name="T11" fmla="*/ 294 h 458"/>
                <a:gd name="T12" fmla="*/ 395 w 395"/>
                <a:gd name="T13" fmla="*/ 458 h 458"/>
                <a:gd name="T14" fmla="*/ 277 w 395"/>
                <a:gd name="T15" fmla="*/ 458 h 458"/>
                <a:gd name="T16" fmla="*/ 179 w 395"/>
                <a:gd name="T17" fmla="*/ 311 h 458"/>
                <a:gd name="T18" fmla="*/ 100 w 395"/>
                <a:gd name="T19" fmla="*/ 311 h 458"/>
                <a:gd name="T20" fmla="*/ 100 w 395"/>
                <a:gd name="T21" fmla="*/ 458 h 458"/>
                <a:gd name="T22" fmla="*/ 0 w 395"/>
                <a:gd name="T23" fmla="*/ 458 h 458"/>
                <a:gd name="T24" fmla="*/ 0 w 395"/>
                <a:gd name="T25" fmla="*/ 0 h 458"/>
                <a:gd name="T26" fmla="*/ 202 w 395"/>
                <a:gd name="T27" fmla="*/ 222 h 458"/>
                <a:gd name="T28" fmla="*/ 279 w 395"/>
                <a:gd name="T29" fmla="*/ 157 h 458"/>
                <a:gd name="T30" fmla="*/ 279 w 395"/>
                <a:gd name="T31" fmla="*/ 156 h 458"/>
                <a:gd name="T32" fmla="*/ 200 w 395"/>
                <a:gd name="T33" fmla="*/ 91 h 458"/>
                <a:gd name="T34" fmla="*/ 100 w 395"/>
                <a:gd name="T35" fmla="*/ 91 h 458"/>
                <a:gd name="T36" fmla="*/ 100 w 395"/>
                <a:gd name="T37" fmla="*/ 222 h 458"/>
                <a:gd name="T38" fmla="*/ 202 w 395"/>
                <a:gd name="T39" fmla="*/ 222 h 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95" h="458">
                  <a:moveTo>
                    <a:pt x="0" y="0"/>
                  </a:moveTo>
                  <a:cubicBezTo>
                    <a:pt x="209" y="0"/>
                    <a:pt x="209" y="0"/>
                    <a:pt x="209" y="0"/>
                  </a:cubicBezTo>
                  <a:cubicBezTo>
                    <a:pt x="267" y="0"/>
                    <a:pt x="312" y="16"/>
                    <a:pt x="342" y="46"/>
                  </a:cubicBezTo>
                  <a:cubicBezTo>
                    <a:pt x="368" y="72"/>
                    <a:pt x="381" y="108"/>
                    <a:pt x="381" y="151"/>
                  </a:cubicBezTo>
                  <a:cubicBezTo>
                    <a:pt x="381" y="152"/>
                    <a:pt x="381" y="152"/>
                    <a:pt x="381" y="152"/>
                  </a:cubicBezTo>
                  <a:cubicBezTo>
                    <a:pt x="381" y="226"/>
                    <a:pt x="342" y="273"/>
                    <a:pt x="283" y="294"/>
                  </a:cubicBezTo>
                  <a:cubicBezTo>
                    <a:pt x="395" y="458"/>
                    <a:pt x="395" y="458"/>
                    <a:pt x="395" y="458"/>
                  </a:cubicBezTo>
                  <a:cubicBezTo>
                    <a:pt x="277" y="458"/>
                    <a:pt x="277" y="458"/>
                    <a:pt x="277" y="458"/>
                  </a:cubicBezTo>
                  <a:cubicBezTo>
                    <a:pt x="179" y="311"/>
                    <a:pt x="179" y="311"/>
                    <a:pt x="179" y="311"/>
                  </a:cubicBezTo>
                  <a:cubicBezTo>
                    <a:pt x="100" y="311"/>
                    <a:pt x="100" y="311"/>
                    <a:pt x="100" y="311"/>
                  </a:cubicBezTo>
                  <a:cubicBezTo>
                    <a:pt x="100" y="458"/>
                    <a:pt x="100" y="458"/>
                    <a:pt x="100" y="458"/>
                  </a:cubicBezTo>
                  <a:cubicBezTo>
                    <a:pt x="0" y="458"/>
                    <a:pt x="0" y="458"/>
                    <a:pt x="0" y="458"/>
                  </a:cubicBezTo>
                  <a:lnTo>
                    <a:pt x="0" y="0"/>
                  </a:lnTo>
                  <a:close/>
                  <a:moveTo>
                    <a:pt x="202" y="222"/>
                  </a:moveTo>
                  <a:cubicBezTo>
                    <a:pt x="251" y="222"/>
                    <a:pt x="279" y="196"/>
                    <a:pt x="279" y="157"/>
                  </a:cubicBezTo>
                  <a:cubicBezTo>
                    <a:pt x="279" y="156"/>
                    <a:pt x="279" y="156"/>
                    <a:pt x="279" y="156"/>
                  </a:cubicBezTo>
                  <a:cubicBezTo>
                    <a:pt x="279" y="113"/>
                    <a:pt x="249" y="91"/>
                    <a:pt x="200" y="91"/>
                  </a:cubicBezTo>
                  <a:cubicBezTo>
                    <a:pt x="100" y="91"/>
                    <a:pt x="100" y="91"/>
                    <a:pt x="100" y="91"/>
                  </a:cubicBezTo>
                  <a:cubicBezTo>
                    <a:pt x="100" y="222"/>
                    <a:pt x="100" y="222"/>
                    <a:pt x="100" y="222"/>
                  </a:cubicBezTo>
                  <a:lnTo>
                    <a:pt x="202" y="2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675" dirty="0"/>
            </a:p>
          </p:txBody>
        </p:sp>
        <p:sp>
          <p:nvSpPr>
            <p:cNvPr id="68" name="Freeform 60"/>
            <p:cNvSpPr>
              <a:spLocks/>
            </p:cNvSpPr>
            <p:nvPr userDrawn="1"/>
          </p:nvSpPr>
          <p:spPr bwMode="auto">
            <a:xfrm>
              <a:off x="14503" y="-662"/>
              <a:ext cx="566" cy="567"/>
            </a:xfrm>
            <a:custGeom>
              <a:avLst/>
              <a:gdLst>
                <a:gd name="T0" fmla="*/ 0 w 566"/>
                <a:gd name="T1" fmla="*/ 0 h 567"/>
                <a:gd name="T2" fmla="*/ 135 w 566"/>
                <a:gd name="T3" fmla="*/ 0 h 567"/>
                <a:gd name="T4" fmla="*/ 283 w 566"/>
                <a:gd name="T5" fmla="*/ 239 h 567"/>
                <a:gd name="T6" fmla="*/ 431 w 566"/>
                <a:gd name="T7" fmla="*/ 0 h 567"/>
                <a:gd name="T8" fmla="*/ 566 w 566"/>
                <a:gd name="T9" fmla="*/ 0 h 567"/>
                <a:gd name="T10" fmla="*/ 566 w 566"/>
                <a:gd name="T11" fmla="*/ 567 h 567"/>
                <a:gd name="T12" fmla="*/ 442 w 566"/>
                <a:gd name="T13" fmla="*/ 567 h 567"/>
                <a:gd name="T14" fmla="*/ 442 w 566"/>
                <a:gd name="T15" fmla="*/ 197 h 567"/>
                <a:gd name="T16" fmla="*/ 283 w 566"/>
                <a:gd name="T17" fmla="*/ 438 h 567"/>
                <a:gd name="T18" fmla="*/ 279 w 566"/>
                <a:gd name="T19" fmla="*/ 438 h 567"/>
                <a:gd name="T20" fmla="*/ 122 w 566"/>
                <a:gd name="T21" fmla="*/ 199 h 567"/>
                <a:gd name="T22" fmla="*/ 122 w 566"/>
                <a:gd name="T23" fmla="*/ 567 h 567"/>
                <a:gd name="T24" fmla="*/ 0 w 566"/>
                <a:gd name="T25" fmla="*/ 567 h 567"/>
                <a:gd name="T26" fmla="*/ 0 w 566"/>
                <a:gd name="T27" fmla="*/ 0 h 5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66" h="567">
                  <a:moveTo>
                    <a:pt x="0" y="0"/>
                  </a:moveTo>
                  <a:lnTo>
                    <a:pt x="135" y="0"/>
                  </a:lnTo>
                  <a:lnTo>
                    <a:pt x="283" y="239"/>
                  </a:lnTo>
                  <a:lnTo>
                    <a:pt x="431" y="0"/>
                  </a:lnTo>
                  <a:lnTo>
                    <a:pt x="566" y="0"/>
                  </a:lnTo>
                  <a:lnTo>
                    <a:pt x="566" y="567"/>
                  </a:lnTo>
                  <a:lnTo>
                    <a:pt x="442" y="567"/>
                  </a:lnTo>
                  <a:lnTo>
                    <a:pt x="442" y="197"/>
                  </a:lnTo>
                  <a:lnTo>
                    <a:pt x="283" y="438"/>
                  </a:lnTo>
                  <a:lnTo>
                    <a:pt x="279" y="438"/>
                  </a:lnTo>
                  <a:lnTo>
                    <a:pt x="122" y="199"/>
                  </a:lnTo>
                  <a:lnTo>
                    <a:pt x="122" y="567"/>
                  </a:lnTo>
                  <a:lnTo>
                    <a:pt x="0" y="56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675" dirty="0"/>
            </a:p>
          </p:txBody>
        </p:sp>
        <p:sp>
          <p:nvSpPr>
            <p:cNvPr id="69" name="Freeform 61"/>
            <p:cNvSpPr>
              <a:spLocks noEditPoints="1"/>
            </p:cNvSpPr>
            <p:nvPr userDrawn="1"/>
          </p:nvSpPr>
          <p:spPr bwMode="auto">
            <a:xfrm>
              <a:off x="15109" y="-664"/>
              <a:ext cx="154" cy="77"/>
            </a:xfrm>
            <a:custGeom>
              <a:avLst/>
              <a:gdLst>
                <a:gd name="T0" fmla="*/ 24 w 154"/>
                <a:gd name="T1" fmla="*/ 12 h 77"/>
                <a:gd name="T2" fmla="*/ 0 w 154"/>
                <a:gd name="T3" fmla="*/ 12 h 77"/>
                <a:gd name="T4" fmla="*/ 0 w 154"/>
                <a:gd name="T5" fmla="*/ 0 h 77"/>
                <a:gd name="T6" fmla="*/ 60 w 154"/>
                <a:gd name="T7" fmla="*/ 0 h 77"/>
                <a:gd name="T8" fmla="*/ 60 w 154"/>
                <a:gd name="T9" fmla="*/ 12 h 77"/>
                <a:gd name="T10" fmla="*/ 35 w 154"/>
                <a:gd name="T11" fmla="*/ 12 h 77"/>
                <a:gd name="T12" fmla="*/ 35 w 154"/>
                <a:gd name="T13" fmla="*/ 77 h 77"/>
                <a:gd name="T14" fmla="*/ 24 w 154"/>
                <a:gd name="T15" fmla="*/ 77 h 77"/>
                <a:gd name="T16" fmla="*/ 24 w 154"/>
                <a:gd name="T17" fmla="*/ 12 h 77"/>
                <a:gd name="T18" fmla="*/ 76 w 154"/>
                <a:gd name="T19" fmla="*/ 0 h 77"/>
                <a:gd name="T20" fmla="*/ 89 w 154"/>
                <a:gd name="T21" fmla="*/ 0 h 77"/>
                <a:gd name="T22" fmla="*/ 116 w 154"/>
                <a:gd name="T23" fmla="*/ 43 h 77"/>
                <a:gd name="T24" fmla="*/ 143 w 154"/>
                <a:gd name="T25" fmla="*/ 0 h 77"/>
                <a:gd name="T26" fmla="*/ 154 w 154"/>
                <a:gd name="T27" fmla="*/ 0 h 77"/>
                <a:gd name="T28" fmla="*/ 154 w 154"/>
                <a:gd name="T29" fmla="*/ 77 h 77"/>
                <a:gd name="T30" fmla="*/ 144 w 154"/>
                <a:gd name="T31" fmla="*/ 77 h 77"/>
                <a:gd name="T32" fmla="*/ 144 w 154"/>
                <a:gd name="T33" fmla="*/ 19 h 77"/>
                <a:gd name="T34" fmla="*/ 116 w 154"/>
                <a:gd name="T35" fmla="*/ 61 h 77"/>
                <a:gd name="T36" fmla="*/ 115 w 154"/>
                <a:gd name="T37" fmla="*/ 61 h 77"/>
                <a:gd name="T38" fmla="*/ 87 w 154"/>
                <a:gd name="T39" fmla="*/ 19 h 77"/>
                <a:gd name="T40" fmla="*/ 87 w 154"/>
                <a:gd name="T41" fmla="*/ 77 h 77"/>
                <a:gd name="T42" fmla="*/ 76 w 154"/>
                <a:gd name="T43" fmla="*/ 77 h 77"/>
                <a:gd name="T44" fmla="*/ 76 w 154"/>
                <a:gd name="T45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54" h="77">
                  <a:moveTo>
                    <a:pt x="24" y="12"/>
                  </a:moveTo>
                  <a:lnTo>
                    <a:pt x="0" y="12"/>
                  </a:lnTo>
                  <a:lnTo>
                    <a:pt x="0" y="0"/>
                  </a:lnTo>
                  <a:lnTo>
                    <a:pt x="60" y="0"/>
                  </a:lnTo>
                  <a:lnTo>
                    <a:pt x="60" y="12"/>
                  </a:lnTo>
                  <a:lnTo>
                    <a:pt x="35" y="12"/>
                  </a:lnTo>
                  <a:lnTo>
                    <a:pt x="35" y="77"/>
                  </a:lnTo>
                  <a:lnTo>
                    <a:pt x="24" y="77"/>
                  </a:lnTo>
                  <a:lnTo>
                    <a:pt x="24" y="12"/>
                  </a:lnTo>
                  <a:close/>
                  <a:moveTo>
                    <a:pt x="76" y="0"/>
                  </a:moveTo>
                  <a:lnTo>
                    <a:pt x="89" y="0"/>
                  </a:lnTo>
                  <a:lnTo>
                    <a:pt x="116" y="43"/>
                  </a:lnTo>
                  <a:lnTo>
                    <a:pt x="143" y="0"/>
                  </a:lnTo>
                  <a:lnTo>
                    <a:pt x="154" y="0"/>
                  </a:lnTo>
                  <a:lnTo>
                    <a:pt x="154" y="77"/>
                  </a:lnTo>
                  <a:lnTo>
                    <a:pt x="144" y="77"/>
                  </a:lnTo>
                  <a:lnTo>
                    <a:pt x="144" y="19"/>
                  </a:lnTo>
                  <a:lnTo>
                    <a:pt x="116" y="61"/>
                  </a:lnTo>
                  <a:lnTo>
                    <a:pt x="115" y="61"/>
                  </a:lnTo>
                  <a:lnTo>
                    <a:pt x="87" y="19"/>
                  </a:lnTo>
                  <a:lnTo>
                    <a:pt x="87" y="77"/>
                  </a:lnTo>
                  <a:lnTo>
                    <a:pt x="76" y="77"/>
                  </a:lnTo>
                  <a:lnTo>
                    <a:pt x="7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675" dirty="0"/>
            </a:p>
          </p:txBody>
        </p:sp>
      </p:grpSp>
      <p:grpSp>
        <p:nvGrpSpPr>
          <p:cNvPr id="71" name="Group 64"/>
          <p:cNvGrpSpPr>
            <a:grpSpLocks noChangeAspect="1"/>
          </p:cNvGrpSpPr>
          <p:nvPr/>
        </p:nvGrpSpPr>
        <p:grpSpPr bwMode="auto">
          <a:xfrm>
            <a:off x="7167808" y="159411"/>
            <a:ext cx="690318" cy="191162"/>
            <a:chOff x="10739" y="-1009"/>
            <a:chExt cx="3555" cy="886"/>
          </a:xfrm>
          <a:solidFill>
            <a:schemeClr val="bg2"/>
          </a:solidFill>
        </p:grpSpPr>
        <p:sp>
          <p:nvSpPr>
            <p:cNvPr id="73" name="Freeform 65"/>
            <p:cNvSpPr>
              <a:spLocks/>
            </p:cNvSpPr>
            <p:nvPr userDrawn="1"/>
          </p:nvSpPr>
          <p:spPr bwMode="auto">
            <a:xfrm>
              <a:off x="10783" y="-993"/>
              <a:ext cx="165" cy="245"/>
            </a:xfrm>
            <a:custGeom>
              <a:avLst/>
              <a:gdLst>
                <a:gd name="T0" fmla="*/ 88 w 119"/>
                <a:gd name="T1" fmla="*/ 176 h 176"/>
                <a:gd name="T2" fmla="*/ 49 w 119"/>
                <a:gd name="T3" fmla="*/ 93 h 176"/>
                <a:gd name="T4" fmla="*/ 26 w 119"/>
                <a:gd name="T5" fmla="*/ 41 h 176"/>
                <a:gd name="T6" fmla="*/ 26 w 119"/>
                <a:gd name="T7" fmla="*/ 42 h 176"/>
                <a:gd name="T8" fmla="*/ 27 w 119"/>
                <a:gd name="T9" fmla="*/ 90 h 176"/>
                <a:gd name="T10" fmla="*/ 28 w 119"/>
                <a:gd name="T11" fmla="*/ 176 h 176"/>
                <a:gd name="T12" fmla="*/ 0 w 119"/>
                <a:gd name="T13" fmla="*/ 176 h 176"/>
                <a:gd name="T14" fmla="*/ 0 w 119"/>
                <a:gd name="T15" fmla="*/ 0 h 176"/>
                <a:gd name="T16" fmla="*/ 33 w 119"/>
                <a:gd name="T17" fmla="*/ 0 h 176"/>
                <a:gd name="T18" fmla="*/ 75 w 119"/>
                <a:gd name="T19" fmla="*/ 86 h 176"/>
                <a:gd name="T20" fmla="*/ 93 w 119"/>
                <a:gd name="T21" fmla="*/ 131 h 176"/>
                <a:gd name="T22" fmla="*/ 94 w 119"/>
                <a:gd name="T23" fmla="*/ 130 h 176"/>
                <a:gd name="T24" fmla="*/ 92 w 119"/>
                <a:gd name="T25" fmla="*/ 80 h 176"/>
                <a:gd name="T26" fmla="*/ 91 w 119"/>
                <a:gd name="T27" fmla="*/ 0 h 176"/>
                <a:gd name="T28" fmla="*/ 119 w 119"/>
                <a:gd name="T29" fmla="*/ 0 h 176"/>
                <a:gd name="T30" fmla="*/ 119 w 119"/>
                <a:gd name="T31" fmla="*/ 176 h 176"/>
                <a:gd name="T32" fmla="*/ 88 w 119"/>
                <a:gd name="T33" fmla="*/ 176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9" h="176">
                  <a:moveTo>
                    <a:pt x="88" y="176"/>
                  </a:moveTo>
                  <a:cubicBezTo>
                    <a:pt x="49" y="93"/>
                    <a:pt x="49" y="93"/>
                    <a:pt x="49" y="93"/>
                  </a:cubicBezTo>
                  <a:cubicBezTo>
                    <a:pt x="39" y="73"/>
                    <a:pt x="30" y="51"/>
                    <a:pt x="26" y="41"/>
                  </a:cubicBezTo>
                  <a:cubicBezTo>
                    <a:pt x="26" y="42"/>
                    <a:pt x="26" y="42"/>
                    <a:pt x="26" y="42"/>
                  </a:cubicBezTo>
                  <a:cubicBezTo>
                    <a:pt x="27" y="56"/>
                    <a:pt x="27" y="75"/>
                    <a:pt x="27" y="90"/>
                  </a:cubicBezTo>
                  <a:cubicBezTo>
                    <a:pt x="28" y="176"/>
                    <a:pt x="28" y="176"/>
                    <a:pt x="28" y="176"/>
                  </a:cubicBezTo>
                  <a:cubicBezTo>
                    <a:pt x="0" y="176"/>
                    <a:pt x="0" y="176"/>
                    <a:pt x="0" y="17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75" y="86"/>
                    <a:pt x="75" y="86"/>
                    <a:pt x="75" y="86"/>
                  </a:cubicBezTo>
                  <a:cubicBezTo>
                    <a:pt x="84" y="102"/>
                    <a:pt x="91" y="123"/>
                    <a:pt x="93" y="131"/>
                  </a:cubicBezTo>
                  <a:cubicBezTo>
                    <a:pt x="94" y="130"/>
                    <a:pt x="94" y="130"/>
                    <a:pt x="94" y="130"/>
                  </a:cubicBezTo>
                  <a:cubicBezTo>
                    <a:pt x="93" y="121"/>
                    <a:pt x="92" y="96"/>
                    <a:pt x="92" y="80"/>
                  </a:cubicBezTo>
                  <a:cubicBezTo>
                    <a:pt x="91" y="0"/>
                    <a:pt x="91" y="0"/>
                    <a:pt x="91" y="0"/>
                  </a:cubicBezTo>
                  <a:cubicBezTo>
                    <a:pt x="119" y="0"/>
                    <a:pt x="119" y="0"/>
                    <a:pt x="119" y="0"/>
                  </a:cubicBezTo>
                  <a:cubicBezTo>
                    <a:pt x="119" y="176"/>
                    <a:pt x="119" y="176"/>
                    <a:pt x="119" y="176"/>
                  </a:cubicBezTo>
                  <a:lnTo>
                    <a:pt x="88" y="1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675" dirty="0"/>
            </a:p>
          </p:txBody>
        </p:sp>
        <p:sp>
          <p:nvSpPr>
            <p:cNvPr id="74" name="Freeform 66"/>
            <p:cNvSpPr>
              <a:spLocks noEditPoints="1"/>
            </p:cNvSpPr>
            <p:nvPr userDrawn="1"/>
          </p:nvSpPr>
          <p:spPr bwMode="auto">
            <a:xfrm>
              <a:off x="10980" y="-931"/>
              <a:ext cx="149" cy="187"/>
            </a:xfrm>
            <a:custGeom>
              <a:avLst/>
              <a:gdLst>
                <a:gd name="T0" fmla="*/ 31 w 107"/>
                <a:gd name="T1" fmla="*/ 75 h 135"/>
                <a:gd name="T2" fmla="*/ 31 w 107"/>
                <a:gd name="T3" fmla="*/ 77 h 135"/>
                <a:gd name="T4" fmla="*/ 62 w 107"/>
                <a:gd name="T5" fmla="*/ 114 h 135"/>
                <a:gd name="T6" fmla="*/ 94 w 107"/>
                <a:gd name="T7" fmla="*/ 101 h 135"/>
                <a:gd name="T8" fmla="*/ 105 w 107"/>
                <a:gd name="T9" fmla="*/ 118 h 135"/>
                <a:gd name="T10" fmla="*/ 59 w 107"/>
                <a:gd name="T11" fmla="*/ 135 h 135"/>
                <a:gd name="T12" fmla="*/ 0 w 107"/>
                <a:gd name="T13" fmla="*/ 68 h 135"/>
                <a:gd name="T14" fmla="*/ 16 w 107"/>
                <a:gd name="T15" fmla="*/ 17 h 135"/>
                <a:gd name="T16" fmla="*/ 55 w 107"/>
                <a:gd name="T17" fmla="*/ 0 h 135"/>
                <a:gd name="T18" fmla="*/ 91 w 107"/>
                <a:gd name="T19" fmla="*/ 13 h 135"/>
                <a:gd name="T20" fmla="*/ 107 w 107"/>
                <a:gd name="T21" fmla="*/ 69 h 135"/>
                <a:gd name="T22" fmla="*/ 107 w 107"/>
                <a:gd name="T23" fmla="*/ 75 h 135"/>
                <a:gd name="T24" fmla="*/ 31 w 107"/>
                <a:gd name="T25" fmla="*/ 75 h 135"/>
                <a:gd name="T26" fmla="*/ 55 w 107"/>
                <a:gd name="T27" fmla="*/ 21 h 135"/>
                <a:gd name="T28" fmla="*/ 31 w 107"/>
                <a:gd name="T29" fmla="*/ 54 h 135"/>
                <a:gd name="T30" fmla="*/ 78 w 107"/>
                <a:gd name="T31" fmla="*/ 54 h 135"/>
                <a:gd name="T32" fmla="*/ 55 w 107"/>
                <a:gd name="T33" fmla="*/ 21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7" h="135">
                  <a:moveTo>
                    <a:pt x="31" y="75"/>
                  </a:moveTo>
                  <a:cubicBezTo>
                    <a:pt x="31" y="77"/>
                    <a:pt x="31" y="77"/>
                    <a:pt x="31" y="77"/>
                  </a:cubicBezTo>
                  <a:cubicBezTo>
                    <a:pt x="31" y="95"/>
                    <a:pt x="37" y="114"/>
                    <a:pt x="62" y="114"/>
                  </a:cubicBezTo>
                  <a:cubicBezTo>
                    <a:pt x="74" y="114"/>
                    <a:pt x="85" y="109"/>
                    <a:pt x="94" y="101"/>
                  </a:cubicBezTo>
                  <a:cubicBezTo>
                    <a:pt x="105" y="118"/>
                    <a:pt x="105" y="118"/>
                    <a:pt x="105" y="118"/>
                  </a:cubicBezTo>
                  <a:cubicBezTo>
                    <a:pt x="92" y="129"/>
                    <a:pt x="76" y="135"/>
                    <a:pt x="59" y="135"/>
                  </a:cubicBezTo>
                  <a:cubicBezTo>
                    <a:pt x="23" y="135"/>
                    <a:pt x="0" y="109"/>
                    <a:pt x="0" y="68"/>
                  </a:cubicBezTo>
                  <a:cubicBezTo>
                    <a:pt x="0" y="45"/>
                    <a:pt x="5" y="30"/>
                    <a:pt x="16" y="17"/>
                  </a:cubicBezTo>
                  <a:cubicBezTo>
                    <a:pt x="26" y="5"/>
                    <a:pt x="39" y="0"/>
                    <a:pt x="55" y="0"/>
                  </a:cubicBezTo>
                  <a:cubicBezTo>
                    <a:pt x="68" y="0"/>
                    <a:pt x="80" y="3"/>
                    <a:pt x="91" y="13"/>
                  </a:cubicBezTo>
                  <a:cubicBezTo>
                    <a:pt x="102" y="23"/>
                    <a:pt x="107" y="39"/>
                    <a:pt x="107" y="69"/>
                  </a:cubicBezTo>
                  <a:cubicBezTo>
                    <a:pt x="107" y="75"/>
                    <a:pt x="107" y="75"/>
                    <a:pt x="107" y="75"/>
                  </a:cubicBezTo>
                  <a:lnTo>
                    <a:pt x="31" y="75"/>
                  </a:lnTo>
                  <a:close/>
                  <a:moveTo>
                    <a:pt x="55" y="21"/>
                  </a:moveTo>
                  <a:cubicBezTo>
                    <a:pt x="40" y="21"/>
                    <a:pt x="31" y="33"/>
                    <a:pt x="31" y="54"/>
                  </a:cubicBezTo>
                  <a:cubicBezTo>
                    <a:pt x="78" y="54"/>
                    <a:pt x="78" y="54"/>
                    <a:pt x="78" y="54"/>
                  </a:cubicBezTo>
                  <a:cubicBezTo>
                    <a:pt x="78" y="33"/>
                    <a:pt x="69" y="21"/>
                    <a:pt x="55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675" dirty="0"/>
            </a:p>
          </p:txBody>
        </p:sp>
        <p:sp>
          <p:nvSpPr>
            <p:cNvPr id="75" name="Freeform 67"/>
            <p:cNvSpPr>
              <a:spLocks/>
            </p:cNvSpPr>
            <p:nvPr userDrawn="1"/>
          </p:nvSpPr>
          <p:spPr bwMode="auto">
            <a:xfrm>
              <a:off x="11140" y="-930"/>
              <a:ext cx="240" cy="182"/>
            </a:xfrm>
            <a:custGeom>
              <a:avLst/>
              <a:gdLst>
                <a:gd name="T0" fmla="*/ 136 w 173"/>
                <a:gd name="T1" fmla="*/ 131 h 131"/>
                <a:gd name="T2" fmla="*/ 110 w 173"/>
                <a:gd name="T3" fmla="*/ 131 h 131"/>
                <a:gd name="T4" fmla="*/ 94 w 173"/>
                <a:gd name="T5" fmla="*/ 72 h 131"/>
                <a:gd name="T6" fmla="*/ 86 w 173"/>
                <a:gd name="T7" fmla="*/ 37 h 131"/>
                <a:gd name="T8" fmla="*/ 85 w 173"/>
                <a:gd name="T9" fmla="*/ 37 h 131"/>
                <a:gd name="T10" fmla="*/ 77 w 173"/>
                <a:gd name="T11" fmla="*/ 73 h 131"/>
                <a:gd name="T12" fmla="*/ 61 w 173"/>
                <a:gd name="T13" fmla="*/ 131 h 131"/>
                <a:gd name="T14" fmla="*/ 35 w 173"/>
                <a:gd name="T15" fmla="*/ 131 h 131"/>
                <a:gd name="T16" fmla="*/ 0 w 173"/>
                <a:gd name="T17" fmla="*/ 4 h 131"/>
                <a:gd name="T18" fmla="*/ 28 w 173"/>
                <a:gd name="T19" fmla="*/ 0 h 131"/>
                <a:gd name="T20" fmla="*/ 42 w 173"/>
                <a:gd name="T21" fmla="*/ 62 h 131"/>
                <a:gd name="T22" fmla="*/ 48 w 173"/>
                <a:gd name="T23" fmla="*/ 96 h 131"/>
                <a:gd name="T24" fmla="*/ 49 w 173"/>
                <a:gd name="T25" fmla="*/ 96 h 131"/>
                <a:gd name="T26" fmla="*/ 57 w 173"/>
                <a:gd name="T27" fmla="*/ 61 h 131"/>
                <a:gd name="T28" fmla="*/ 73 w 173"/>
                <a:gd name="T29" fmla="*/ 2 h 131"/>
                <a:gd name="T30" fmla="*/ 101 w 173"/>
                <a:gd name="T31" fmla="*/ 2 h 131"/>
                <a:gd name="T32" fmla="*/ 115 w 173"/>
                <a:gd name="T33" fmla="*/ 60 h 131"/>
                <a:gd name="T34" fmla="*/ 123 w 173"/>
                <a:gd name="T35" fmla="*/ 97 h 131"/>
                <a:gd name="T36" fmla="*/ 124 w 173"/>
                <a:gd name="T37" fmla="*/ 97 h 131"/>
                <a:gd name="T38" fmla="*/ 130 w 173"/>
                <a:gd name="T39" fmla="*/ 62 h 131"/>
                <a:gd name="T40" fmla="*/ 144 w 173"/>
                <a:gd name="T41" fmla="*/ 2 h 131"/>
                <a:gd name="T42" fmla="*/ 173 w 173"/>
                <a:gd name="T43" fmla="*/ 2 h 131"/>
                <a:gd name="T44" fmla="*/ 136 w 173"/>
                <a:gd name="T45" fmla="*/ 131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73" h="131">
                  <a:moveTo>
                    <a:pt x="136" y="131"/>
                  </a:moveTo>
                  <a:cubicBezTo>
                    <a:pt x="110" y="131"/>
                    <a:pt x="110" y="131"/>
                    <a:pt x="110" y="131"/>
                  </a:cubicBezTo>
                  <a:cubicBezTo>
                    <a:pt x="94" y="72"/>
                    <a:pt x="94" y="72"/>
                    <a:pt x="94" y="72"/>
                  </a:cubicBezTo>
                  <a:cubicBezTo>
                    <a:pt x="90" y="57"/>
                    <a:pt x="86" y="37"/>
                    <a:pt x="86" y="37"/>
                  </a:cubicBezTo>
                  <a:cubicBezTo>
                    <a:pt x="85" y="37"/>
                    <a:pt x="85" y="37"/>
                    <a:pt x="85" y="37"/>
                  </a:cubicBezTo>
                  <a:cubicBezTo>
                    <a:pt x="85" y="37"/>
                    <a:pt x="83" y="49"/>
                    <a:pt x="77" y="73"/>
                  </a:cubicBezTo>
                  <a:cubicBezTo>
                    <a:pt x="61" y="131"/>
                    <a:pt x="61" y="131"/>
                    <a:pt x="61" y="131"/>
                  </a:cubicBezTo>
                  <a:cubicBezTo>
                    <a:pt x="35" y="131"/>
                    <a:pt x="35" y="131"/>
                    <a:pt x="35" y="131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42" y="62"/>
                    <a:pt x="42" y="62"/>
                    <a:pt x="42" y="62"/>
                  </a:cubicBezTo>
                  <a:cubicBezTo>
                    <a:pt x="45" y="78"/>
                    <a:pt x="48" y="96"/>
                    <a:pt x="48" y="96"/>
                  </a:cubicBezTo>
                  <a:cubicBezTo>
                    <a:pt x="49" y="96"/>
                    <a:pt x="49" y="96"/>
                    <a:pt x="49" y="96"/>
                  </a:cubicBezTo>
                  <a:cubicBezTo>
                    <a:pt x="49" y="96"/>
                    <a:pt x="52" y="79"/>
                    <a:pt x="57" y="61"/>
                  </a:cubicBezTo>
                  <a:cubicBezTo>
                    <a:pt x="73" y="2"/>
                    <a:pt x="73" y="2"/>
                    <a:pt x="73" y="2"/>
                  </a:cubicBezTo>
                  <a:cubicBezTo>
                    <a:pt x="101" y="2"/>
                    <a:pt x="101" y="2"/>
                    <a:pt x="101" y="2"/>
                  </a:cubicBezTo>
                  <a:cubicBezTo>
                    <a:pt x="115" y="60"/>
                    <a:pt x="115" y="60"/>
                    <a:pt x="115" y="60"/>
                  </a:cubicBezTo>
                  <a:cubicBezTo>
                    <a:pt x="120" y="81"/>
                    <a:pt x="123" y="97"/>
                    <a:pt x="123" y="97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4" y="97"/>
                    <a:pt x="127" y="77"/>
                    <a:pt x="130" y="62"/>
                  </a:cubicBezTo>
                  <a:cubicBezTo>
                    <a:pt x="144" y="2"/>
                    <a:pt x="144" y="2"/>
                    <a:pt x="144" y="2"/>
                  </a:cubicBezTo>
                  <a:cubicBezTo>
                    <a:pt x="173" y="2"/>
                    <a:pt x="173" y="2"/>
                    <a:pt x="173" y="2"/>
                  </a:cubicBezTo>
                  <a:lnTo>
                    <a:pt x="136" y="1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675" dirty="0"/>
            </a:p>
          </p:txBody>
        </p:sp>
        <p:sp>
          <p:nvSpPr>
            <p:cNvPr id="76" name="Freeform 68"/>
            <p:cNvSpPr>
              <a:spLocks noEditPoints="1"/>
            </p:cNvSpPr>
            <p:nvPr userDrawn="1"/>
          </p:nvSpPr>
          <p:spPr bwMode="auto">
            <a:xfrm>
              <a:off x="11484" y="-993"/>
              <a:ext cx="166" cy="245"/>
            </a:xfrm>
            <a:custGeom>
              <a:avLst/>
              <a:gdLst>
                <a:gd name="T0" fmla="*/ 85 w 120"/>
                <a:gd name="T1" fmla="*/ 176 h 176"/>
                <a:gd name="T2" fmla="*/ 70 w 120"/>
                <a:gd name="T3" fmla="*/ 148 h 176"/>
                <a:gd name="T4" fmla="*/ 40 w 120"/>
                <a:gd name="T5" fmla="*/ 105 h 176"/>
                <a:gd name="T6" fmla="*/ 28 w 120"/>
                <a:gd name="T7" fmla="*/ 100 h 176"/>
                <a:gd name="T8" fmla="*/ 28 w 120"/>
                <a:gd name="T9" fmla="*/ 176 h 176"/>
                <a:gd name="T10" fmla="*/ 0 w 120"/>
                <a:gd name="T11" fmla="*/ 176 h 176"/>
                <a:gd name="T12" fmla="*/ 0 w 120"/>
                <a:gd name="T13" fmla="*/ 0 h 176"/>
                <a:gd name="T14" fmla="*/ 53 w 120"/>
                <a:gd name="T15" fmla="*/ 0 h 176"/>
                <a:gd name="T16" fmla="*/ 111 w 120"/>
                <a:gd name="T17" fmla="*/ 50 h 176"/>
                <a:gd name="T18" fmla="*/ 67 w 120"/>
                <a:gd name="T19" fmla="*/ 98 h 176"/>
                <a:gd name="T20" fmla="*/ 94 w 120"/>
                <a:gd name="T21" fmla="*/ 133 h 176"/>
                <a:gd name="T22" fmla="*/ 120 w 120"/>
                <a:gd name="T23" fmla="*/ 176 h 176"/>
                <a:gd name="T24" fmla="*/ 85 w 120"/>
                <a:gd name="T25" fmla="*/ 176 h 176"/>
                <a:gd name="T26" fmla="*/ 44 w 120"/>
                <a:gd name="T27" fmla="*/ 23 h 176"/>
                <a:gd name="T28" fmla="*/ 28 w 120"/>
                <a:gd name="T29" fmla="*/ 23 h 176"/>
                <a:gd name="T30" fmla="*/ 28 w 120"/>
                <a:gd name="T31" fmla="*/ 79 h 176"/>
                <a:gd name="T32" fmla="*/ 43 w 120"/>
                <a:gd name="T33" fmla="*/ 79 h 176"/>
                <a:gd name="T34" fmla="*/ 72 w 120"/>
                <a:gd name="T35" fmla="*/ 72 h 176"/>
                <a:gd name="T36" fmla="*/ 80 w 120"/>
                <a:gd name="T37" fmla="*/ 50 h 176"/>
                <a:gd name="T38" fmla="*/ 44 w 120"/>
                <a:gd name="T39" fmla="*/ 23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20" h="176">
                  <a:moveTo>
                    <a:pt x="85" y="176"/>
                  </a:moveTo>
                  <a:cubicBezTo>
                    <a:pt x="70" y="148"/>
                    <a:pt x="70" y="148"/>
                    <a:pt x="70" y="148"/>
                  </a:cubicBezTo>
                  <a:cubicBezTo>
                    <a:pt x="58" y="127"/>
                    <a:pt x="50" y="115"/>
                    <a:pt x="40" y="105"/>
                  </a:cubicBezTo>
                  <a:cubicBezTo>
                    <a:pt x="37" y="102"/>
                    <a:pt x="34" y="100"/>
                    <a:pt x="28" y="100"/>
                  </a:cubicBezTo>
                  <a:cubicBezTo>
                    <a:pt x="28" y="176"/>
                    <a:pt x="28" y="176"/>
                    <a:pt x="28" y="176"/>
                  </a:cubicBezTo>
                  <a:cubicBezTo>
                    <a:pt x="0" y="176"/>
                    <a:pt x="0" y="176"/>
                    <a:pt x="0" y="17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93" y="0"/>
                    <a:pt x="111" y="23"/>
                    <a:pt x="111" y="50"/>
                  </a:cubicBezTo>
                  <a:cubicBezTo>
                    <a:pt x="111" y="75"/>
                    <a:pt x="94" y="98"/>
                    <a:pt x="67" y="98"/>
                  </a:cubicBezTo>
                  <a:cubicBezTo>
                    <a:pt x="73" y="102"/>
                    <a:pt x="85" y="119"/>
                    <a:pt x="94" y="133"/>
                  </a:cubicBezTo>
                  <a:cubicBezTo>
                    <a:pt x="120" y="176"/>
                    <a:pt x="120" y="176"/>
                    <a:pt x="120" y="176"/>
                  </a:cubicBezTo>
                  <a:lnTo>
                    <a:pt x="85" y="176"/>
                  </a:lnTo>
                  <a:close/>
                  <a:moveTo>
                    <a:pt x="44" y="23"/>
                  </a:moveTo>
                  <a:cubicBezTo>
                    <a:pt x="28" y="23"/>
                    <a:pt x="28" y="23"/>
                    <a:pt x="28" y="23"/>
                  </a:cubicBezTo>
                  <a:cubicBezTo>
                    <a:pt x="28" y="79"/>
                    <a:pt x="28" y="79"/>
                    <a:pt x="28" y="79"/>
                  </a:cubicBezTo>
                  <a:cubicBezTo>
                    <a:pt x="43" y="79"/>
                    <a:pt x="43" y="79"/>
                    <a:pt x="43" y="79"/>
                  </a:cubicBezTo>
                  <a:cubicBezTo>
                    <a:pt x="59" y="79"/>
                    <a:pt x="67" y="77"/>
                    <a:pt x="72" y="72"/>
                  </a:cubicBezTo>
                  <a:cubicBezTo>
                    <a:pt x="77" y="67"/>
                    <a:pt x="80" y="59"/>
                    <a:pt x="80" y="50"/>
                  </a:cubicBezTo>
                  <a:cubicBezTo>
                    <a:pt x="80" y="32"/>
                    <a:pt x="70" y="23"/>
                    <a:pt x="44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675" dirty="0"/>
            </a:p>
          </p:txBody>
        </p:sp>
        <p:sp>
          <p:nvSpPr>
            <p:cNvPr id="77" name="Freeform 69"/>
            <p:cNvSpPr>
              <a:spLocks noEditPoints="1"/>
            </p:cNvSpPr>
            <p:nvPr userDrawn="1"/>
          </p:nvSpPr>
          <p:spPr bwMode="auto">
            <a:xfrm>
              <a:off x="11664" y="-931"/>
              <a:ext cx="150" cy="187"/>
            </a:xfrm>
            <a:custGeom>
              <a:avLst/>
              <a:gdLst>
                <a:gd name="T0" fmla="*/ 31 w 108"/>
                <a:gd name="T1" fmla="*/ 75 h 135"/>
                <a:gd name="T2" fmla="*/ 31 w 108"/>
                <a:gd name="T3" fmla="*/ 77 h 135"/>
                <a:gd name="T4" fmla="*/ 63 w 108"/>
                <a:gd name="T5" fmla="*/ 114 h 135"/>
                <a:gd name="T6" fmla="*/ 95 w 108"/>
                <a:gd name="T7" fmla="*/ 101 h 135"/>
                <a:gd name="T8" fmla="*/ 106 w 108"/>
                <a:gd name="T9" fmla="*/ 118 h 135"/>
                <a:gd name="T10" fmla="*/ 60 w 108"/>
                <a:gd name="T11" fmla="*/ 135 h 135"/>
                <a:gd name="T12" fmla="*/ 0 w 108"/>
                <a:gd name="T13" fmla="*/ 68 h 135"/>
                <a:gd name="T14" fmla="*/ 16 w 108"/>
                <a:gd name="T15" fmla="*/ 17 h 135"/>
                <a:gd name="T16" fmla="*/ 56 w 108"/>
                <a:gd name="T17" fmla="*/ 0 h 135"/>
                <a:gd name="T18" fmla="*/ 91 w 108"/>
                <a:gd name="T19" fmla="*/ 13 h 135"/>
                <a:gd name="T20" fmla="*/ 108 w 108"/>
                <a:gd name="T21" fmla="*/ 69 h 135"/>
                <a:gd name="T22" fmla="*/ 108 w 108"/>
                <a:gd name="T23" fmla="*/ 75 h 135"/>
                <a:gd name="T24" fmla="*/ 31 w 108"/>
                <a:gd name="T25" fmla="*/ 75 h 135"/>
                <a:gd name="T26" fmla="*/ 56 w 108"/>
                <a:gd name="T27" fmla="*/ 21 h 135"/>
                <a:gd name="T28" fmla="*/ 31 w 108"/>
                <a:gd name="T29" fmla="*/ 54 h 135"/>
                <a:gd name="T30" fmla="*/ 79 w 108"/>
                <a:gd name="T31" fmla="*/ 54 h 135"/>
                <a:gd name="T32" fmla="*/ 56 w 108"/>
                <a:gd name="T33" fmla="*/ 21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8" h="135">
                  <a:moveTo>
                    <a:pt x="31" y="75"/>
                  </a:moveTo>
                  <a:cubicBezTo>
                    <a:pt x="31" y="77"/>
                    <a:pt x="31" y="77"/>
                    <a:pt x="31" y="77"/>
                  </a:cubicBezTo>
                  <a:cubicBezTo>
                    <a:pt x="31" y="95"/>
                    <a:pt x="38" y="114"/>
                    <a:pt x="63" y="114"/>
                  </a:cubicBezTo>
                  <a:cubicBezTo>
                    <a:pt x="75" y="114"/>
                    <a:pt x="85" y="109"/>
                    <a:pt x="95" y="101"/>
                  </a:cubicBezTo>
                  <a:cubicBezTo>
                    <a:pt x="106" y="118"/>
                    <a:pt x="106" y="118"/>
                    <a:pt x="106" y="118"/>
                  </a:cubicBezTo>
                  <a:cubicBezTo>
                    <a:pt x="92" y="129"/>
                    <a:pt x="77" y="135"/>
                    <a:pt x="60" y="135"/>
                  </a:cubicBezTo>
                  <a:cubicBezTo>
                    <a:pt x="23" y="135"/>
                    <a:pt x="0" y="109"/>
                    <a:pt x="0" y="68"/>
                  </a:cubicBezTo>
                  <a:cubicBezTo>
                    <a:pt x="0" y="45"/>
                    <a:pt x="5" y="30"/>
                    <a:pt x="16" y="17"/>
                  </a:cubicBezTo>
                  <a:cubicBezTo>
                    <a:pt x="27" y="5"/>
                    <a:pt x="39" y="0"/>
                    <a:pt x="56" y="0"/>
                  </a:cubicBezTo>
                  <a:cubicBezTo>
                    <a:pt x="68" y="0"/>
                    <a:pt x="80" y="3"/>
                    <a:pt x="91" y="13"/>
                  </a:cubicBezTo>
                  <a:cubicBezTo>
                    <a:pt x="102" y="23"/>
                    <a:pt x="108" y="39"/>
                    <a:pt x="108" y="69"/>
                  </a:cubicBezTo>
                  <a:cubicBezTo>
                    <a:pt x="108" y="75"/>
                    <a:pt x="108" y="75"/>
                    <a:pt x="108" y="75"/>
                  </a:cubicBezTo>
                  <a:lnTo>
                    <a:pt x="31" y="75"/>
                  </a:lnTo>
                  <a:close/>
                  <a:moveTo>
                    <a:pt x="56" y="21"/>
                  </a:moveTo>
                  <a:cubicBezTo>
                    <a:pt x="40" y="21"/>
                    <a:pt x="31" y="33"/>
                    <a:pt x="31" y="54"/>
                  </a:cubicBezTo>
                  <a:cubicBezTo>
                    <a:pt x="79" y="54"/>
                    <a:pt x="79" y="54"/>
                    <a:pt x="79" y="54"/>
                  </a:cubicBezTo>
                  <a:cubicBezTo>
                    <a:pt x="79" y="33"/>
                    <a:pt x="70" y="21"/>
                    <a:pt x="56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675" dirty="0"/>
            </a:p>
          </p:txBody>
        </p:sp>
        <p:sp>
          <p:nvSpPr>
            <p:cNvPr id="78" name="Freeform 70"/>
            <p:cNvSpPr>
              <a:spLocks/>
            </p:cNvSpPr>
            <p:nvPr userDrawn="1"/>
          </p:nvSpPr>
          <p:spPr bwMode="auto">
            <a:xfrm>
              <a:off x="11839" y="-1009"/>
              <a:ext cx="65" cy="264"/>
            </a:xfrm>
            <a:custGeom>
              <a:avLst/>
              <a:gdLst>
                <a:gd name="T0" fmla="*/ 30 w 47"/>
                <a:gd name="T1" fmla="*/ 190 h 190"/>
                <a:gd name="T2" fmla="*/ 2 w 47"/>
                <a:gd name="T3" fmla="*/ 154 h 190"/>
                <a:gd name="T4" fmla="*/ 2 w 47"/>
                <a:gd name="T5" fmla="*/ 44 h 190"/>
                <a:gd name="T6" fmla="*/ 0 w 47"/>
                <a:gd name="T7" fmla="*/ 7 h 190"/>
                <a:gd name="T8" fmla="*/ 28 w 47"/>
                <a:gd name="T9" fmla="*/ 0 h 190"/>
                <a:gd name="T10" fmla="*/ 31 w 47"/>
                <a:gd name="T11" fmla="*/ 36 h 190"/>
                <a:gd name="T12" fmla="*/ 31 w 47"/>
                <a:gd name="T13" fmla="*/ 145 h 190"/>
                <a:gd name="T14" fmla="*/ 34 w 47"/>
                <a:gd name="T15" fmla="*/ 168 h 190"/>
                <a:gd name="T16" fmla="*/ 43 w 47"/>
                <a:gd name="T17" fmla="*/ 170 h 190"/>
                <a:gd name="T18" fmla="*/ 47 w 47"/>
                <a:gd name="T19" fmla="*/ 187 h 190"/>
                <a:gd name="T20" fmla="*/ 30 w 47"/>
                <a:gd name="T21" fmla="*/ 19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7" h="190">
                  <a:moveTo>
                    <a:pt x="30" y="190"/>
                  </a:moveTo>
                  <a:cubicBezTo>
                    <a:pt x="2" y="190"/>
                    <a:pt x="2" y="165"/>
                    <a:pt x="2" y="15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27"/>
                    <a:pt x="1" y="17"/>
                    <a:pt x="0" y="7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30" y="8"/>
                    <a:pt x="31" y="19"/>
                    <a:pt x="31" y="36"/>
                  </a:cubicBezTo>
                  <a:cubicBezTo>
                    <a:pt x="31" y="145"/>
                    <a:pt x="31" y="145"/>
                    <a:pt x="31" y="145"/>
                  </a:cubicBezTo>
                  <a:cubicBezTo>
                    <a:pt x="31" y="162"/>
                    <a:pt x="31" y="165"/>
                    <a:pt x="34" y="168"/>
                  </a:cubicBezTo>
                  <a:cubicBezTo>
                    <a:pt x="35" y="170"/>
                    <a:pt x="39" y="172"/>
                    <a:pt x="43" y="170"/>
                  </a:cubicBezTo>
                  <a:cubicBezTo>
                    <a:pt x="47" y="187"/>
                    <a:pt x="47" y="187"/>
                    <a:pt x="47" y="187"/>
                  </a:cubicBezTo>
                  <a:cubicBezTo>
                    <a:pt x="42" y="189"/>
                    <a:pt x="37" y="190"/>
                    <a:pt x="30" y="19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675" dirty="0"/>
            </a:p>
          </p:txBody>
        </p:sp>
        <p:sp>
          <p:nvSpPr>
            <p:cNvPr id="79" name="Freeform 71"/>
            <p:cNvSpPr>
              <a:spLocks noEditPoints="1"/>
            </p:cNvSpPr>
            <p:nvPr userDrawn="1"/>
          </p:nvSpPr>
          <p:spPr bwMode="auto">
            <a:xfrm>
              <a:off x="11932" y="-1007"/>
              <a:ext cx="51" cy="259"/>
            </a:xfrm>
            <a:custGeom>
              <a:avLst/>
              <a:gdLst>
                <a:gd name="T0" fmla="*/ 18 w 37"/>
                <a:gd name="T1" fmla="*/ 38 h 186"/>
                <a:gd name="T2" fmla="*/ 0 w 37"/>
                <a:gd name="T3" fmla="*/ 19 h 186"/>
                <a:gd name="T4" fmla="*/ 19 w 37"/>
                <a:gd name="T5" fmla="*/ 0 h 186"/>
                <a:gd name="T6" fmla="*/ 37 w 37"/>
                <a:gd name="T7" fmla="*/ 19 h 186"/>
                <a:gd name="T8" fmla="*/ 18 w 37"/>
                <a:gd name="T9" fmla="*/ 38 h 186"/>
                <a:gd name="T10" fmla="*/ 4 w 37"/>
                <a:gd name="T11" fmla="*/ 186 h 186"/>
                <a:gd name="T12" fmla="*/ 4 w 37"/>
                <a:gd name="T13" fmla="*/ 59 h 186"/>
                <a:gd name="T14" fmla="*/ 33 w 37"/>
                <a:gd name="T15" fmla="*/ 54 h 186"/>
                <a:gd name="T16" fmla="*/ 33 w 37"/>
                <a:gd name="T17" fmla="*/ 186 h 186"/>
                <a:gd name="T18" fmla="*/ 4 w 37"/>
                <a:gd name="T19" fmla="*/ 186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7" h="186">
                  <a:moveTo>
                    <a:pt x="18" y="38"/>
                  </a:moveTo>
                  <a:cubicBezTo>
                    <a:pt x="8" y="38"/>
                    <a:pt x="0" y="29"/>
                    <a:pt x="0" y="19"/>
                  </a:cubicBezTo>
                  <a:cubicBezTo>
                    <a:pt x="0" y="9"/>
                    <a:pt x="9" y="0"/>
                    <a:pt x="19" y="0"/>
                  </a:cubicBezTo>
                  <a:cubicBezTo>
                    <a:pt x="29" y="0"/>
                    <a:pt x="37" y="9"/>
                    <a:pt x="37" y="19"/>
                  </a:cubicBezTo>
                  <a:cubicBezTo>
                    <a:pt x="37" y="29"/>
                    <a:pt x="29" y="38"/>
                    <a:pt x="18" y="38"/>
                  </a:cubicBezTo>
                  <a:close/>
                  <a:moveTo>
                    <a:pt x="4" y="186"/>
                  </a:moveTo>
                  <a:cubicBezTo>
                    <a:pt x="4" y="59"/>
                    <a:pt x="4" y="59"/>
                    <a:pt x="4" y="59"/>
                  </a:cubicBezTo>
                  <a:cubicBezTo>
                    <a:pt x="33" y="54"/>
                    <a:pt x="33" y="54"/>
                    <a:pt x="33" y="54"/>
                  </a:cubicBezTo>
                  <a:cubicBezTo>
                    <a:pt x="33" y="186"/>
                    <a:pt x="33" y="186"/>
                    <a:pt x="33" y="186"/>
                  </a:cubicBezTo>
                  <a:lnTo>
                    <a:pt x="4" y="1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675" dirty="0"/>
            </a:p>
          </p:txBody>
        </p:sp>
        <p:sp>
          <p:nvSpPr>
            <p:cNvPr id="80" name="Freeform 72"/>
            <p:cNvSpPr>
              <a:spLocks/>
            </p:cNvSpPr>
            <p:nvPr userDrawn="1"/>
          </p:nvSpPr>
          <p:spPr bwMode="auto">
            <a:xfrm>
              <a:off x="12017" y="-931"/>
              <a:ext cx="133" cy="187"/>
            </a:xfrm>
            <a:custGeom>
              <a:avLst/>
              <a:gdLst>
                <a:gd name="T0" fmla="*/ 54 w 96"/>
                <a:gd name="T1" fmla="*/ 135 h 135"/>
                <a:gd name="T2" fmla="*/ 0 w 96"/>
                <a:gd name="T3" fmla="*/ 69 h 135"/>
                <a:gd name="T4" fmla="*/ 56 w 96"/>
                <a:gd name="T5" fmla="*/ 0 h 135"/>
                <a:gd name="T6" fmla="*/ 92 w 96"/>
                <a:gd name="T7" fmla="*/ 14 h 135"/>
                <a:gd name="T8" fmla="*/ 78 w 96"/>
                <a:gd name="T9" fmla="*/ 32 h 135"/>
                <a:gd name="T10" fmla="*/ 56 w 96"/>
                <a:gd name="T11" fmla="*/ 22 h 135"/>
                <a:gd name="T12" fmla="*/ 36 w 96"/>
                <a:gd name="T13" fmla="*/ 35 h 135"/>
                <a:gd name="T14" fmla="*/ 31 w 96"/>
                <a:gd name="T15" fmla="*/ 71 h 135"/>
                <a:gd name="T16" fmla="*/ 39 w 96"/>
                <a:gd name="T17" fmla="*/ 106 h 135"/>
                <a:gd name="T18" fmla="*/ 56 w 96"/>
                <a:gd name="T19" fmla="*/ 114 h 135"/>
                <a:gd name="T20" fmla="*/ 82 w 96"/>
                <a:gd name="T21" fmla="*/ 101 h 135"/>
                <a:gd name="T22" fmla="*/ 96 w 96"/>
                <a:gd name="T23" fmla="*/ 118 h 135"/>
                <a:gd name="T24" fmla="*/ 54 w 96"/>
                <a:gd name="T25" fmla="*/ 135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6" h="135">
                  <a:moveTo>
                    <a:pt x="54" y="135"/>
                  </a:moveTo>
                  <a:cubicBezTo>
                    <a:pt x="19" y="135"/>
                    <a:pt x="0" y="110"/>
                    <a:pt x="0" y="69"/>
                  </a:cubicBezTo>
                  <a:cubicBezTo>
                    <a:pt x="0" y="22"/>
                    <a:pt x="28" y="0"/>
                    <a:pt x="56" y="0"/>
                  </a:cubicBezTo>
                  <a:cubicBezTo>
                    <a:pt x="70" y="0"/>
                    <a:pt x="81" y="3"/>
                    <a:pt x="92" y="14"/>
                  </a:cubicBezTo>
                  <a:cubicBezTo>
                    <a:pt x="78" y="32"/>
                    <a:pt x="78" y="32"/>
                    <a:pt x="78" y="32"/>
                  </a:cubicBezTo>
                  <a:cubicBezTo>
                    <a:pt x="70" y="25"/>
                    <a:pt x="64" y="22"/>
                    <a:pt x="56" y="22"/>
                  </a:cubicBezTo>
                  <a:cubicBezTo>
                    <a:pt x="47" y="22"/>
                    <a:pt x="40" y="27"/>
                    <a:pt x="36" y="35"/>
                  </a:cubicBezTo>
                  <a:cubicBezTo>
                    <a:pt x="32" y="43"/>
                    <a:pt x="31" y="55"/>
                    <a:pt x="31" y="71"/>
                  </a:cubicBezTo>
                  <a:cubicBezTo>
                    <a:pt x="31" y="89"/>
                    <a:pt x="33" y="100"/>
                    <a:pt x="39" y="106"/>
                  </a:cubicBezTo>
                  <a:cubicBezTo>
                    <a:pt x="43" y="111"/>
                    <a:pt x="50" y="114"/>
                    <a:pt x="56" y="114"/>
                  </a:cubicBezTo>
                  <a:cubicBezTo>
                    <a:pt x="65" y="114"/>
                    <a:pt x="74" y="109"/>
                    <a:pt x="82" y="101"/>
                  </a:cubicBezTo>
                  <a:cubicBezTo>
                    <a:pt x="96" y="118"/>
                    <a:pt x="96" y="118"/>
                    <a:pt x="96" y="118"/>
                  </a:cubicBezTo>
                  <a:cubicBezTo>
                    <a:pt x="84" y="130"/>
                    <a:pt x="72" y="135"/>
                    <a:pt x="54" y="1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675" dirty="0"/>
            </a:p>
          </p:txBody>
        </p:sp>
        <p:sp>
          <p:nvSpPr>
            <p:cNvPr id="81" name="Freeform 73"/>
            <p:cNvSpPr>
              <a:spLocks noEditPoints="1"/>
            </p:cNvSpPr>
            <p:nvPr userDrawn="1"/>
          </p:nvSpPr>
          <p:spPr bwMode="auto">
            <a:xfrm>
              <a:off x="12178" y="-851"/>
              <a:ext cx="106" cy="106"/>
            </a:xfrm>
            <a:custGeom>
              <a:avLst/>
              <a:gdLst>
                <a:gd name="T0" fmla="*/ 39 w 77"/>
                <a:gd name="T1" fmla="*/ 76 h 76"/>
                <a:gd name="T2" fmla="*/ 0 w 77"/>
                <a:gd name="T3" fmla="*/ 38 h 76"/>
                <a:gd name="T4" fmla="*/ 39 w 77"/>
                <a:gd name="T5" fmla="*/ 0 h 76"/>
                <a:gd name="T6" fmla="*/ 77 w 77"/>
                <a:gd name="T7" fmla="*/ 38 h 76"/>
                <a:gd name="T8" fmla="*/ 39 w 77"/>
                <a:gd name="T9" fmla="*/ 76 h 76"/>
                <a:gd name="T10" fmla="*/ 39 w 77"/>
                <a:gd name="T11" fmla="*/ 7 h 76"/>
                <a:gd name="T12" fmla="*/ 9 w 77"/>
                <a:gd name="T13" fmla="*/ 38 h 76"/>
                <a:gd name="T14" fmla="*/ 39 w 77"/>
                <a:gd name="T15" fmla="*/ 69 h 76"/>
                <a:gd name="T16" fmla="*/ 68 w 77"/>
                <a:gd name="T17" fmla="*/ 38 h 76"/>
                <a:gd name="T18" fmla="*/ 39 w 77"/>
                <a:gd name="T19" fmla="*/ 7 h 76"/>
                <a:gd name="T20" fmla="*/ 46 w 77"/>
                <a:gd name="T21" fmla="*/ 59 h 76"/>
                <a:gd name="T22" fmla="*/ 42 w 77"/>
                <a:gd name="T23" fmla="*/ 52 h 76"/>
                <a:gd name="T24" fmla="*/ 35 w 77"/>
                <a:gd name="T25" fmla="*/ 42 h 76"/>
                <a:gd name="T26" fmla="*/ 34 w 77"/>
                <a:gd name="T27" fmla="*/ 41 h 76"/>
                <a:gd name="T28" fmla="*/ 34 w 77"/>
                <a:gd name="T29" fmla="*/ 59 h 76"/>
                <a:gd name="T30" fmla="*/ 25 w 77"/>
                <a:gd name="T31" fmla="*/ 59 h 76"/>
                <a:gd name="T32" fmla="*/ 25 w 77"/>
                <a:gd name="T33" fmla="*/ 16 h 76"/>
                <a:gd name="T34" fmla="*/ 41 w 77"/>
                <a:gd name="T35" fmla="*/ 16 h 76"/>
                <a:gd name="T36" fmla="*/ 54 w 77"/>
                <a:gd name="T37" fmla="*/ 29 h 76"/>
                <a:gd name="T38" fmla="*/ 44 w 77"/>
                <a:gd name="T39" fmla="*/ 41 h 76"/>
                <a:gd name="T40" fmla="*/ 46 w 77"/>
                <a:gd name="T41" fmla="*/ 43 h 76"/>
                <a:gd name="T42" fmla="*/ 56 w 77"/>
                <a:gd name="T43" fmla="*/ 59 h 76"/>
                <a:gd name="T44" fmla="*/ 46 w 77"/>
                <a:gd name="T45" fmla="*/ 59 h 76"/>
                <a:gd name="T46" fmla="*/ 42 w 77"/>
                <a:gd name="T47" fmla="*/ 24 h 76"/>
                <a:gd name="T48" fmla="*/ 37 w 77"/>
                <a:gd name="T49" fmla="*/ 23 h 76"/>
                <a:gd name="T50" fmla="*/ 34 w 77"/>
                <a:gd name="T51" fmla="*/ 23 h 76"/>
                <a:gd name="T52" fmla="*/ 34 w 77"/>
                <a:gd name="T53" fmla="*/ 35 h 76"/>
                <a:gd name="T54" fmla="*/ 37 w 77"/>
                <a:gd name="T55" fmla="*/ 35 h 76"/>
                <a:gd name="T56" fmla="*/ 43 w 77"/>
                <a:gd name="T57" fmla="*/ 33 h 76"/>
                <a:gd name="T58" fmla="*/ 45 w 77"/>
                <a:gd name="T59" fmla="*/ 29 h 76"/>
                <a:gd name="T60" fmla="*/ 42 w 77"/>
                <a:gd name="T61" fmla="*/ 24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7" h="76">
                  <a:moveTo>
                    <a:pt x="39" y="76"/>
                  </a:moveTo>
                  <a:cubicBezTo>
                    <a:pt x="18" y="76"/>
                    <a:pt x="0" y="60"/>
                    <a:pt x="0" y="38"/>
                  </a:cubicBezTo>
                  <a:cubicBezTo>
                    <a:pt x="0" y="17"/>
                    <a:pt x="18" y="0"/>
                    <a:pt x="39" y="0"/>
                  </a:cubicBezTo>
                  <a:cubicBezTo>
                    <a:pt x="60" y="0"/>
                    <a:pt x="77" y="17"/>
                    <a:pt x="77" y="38"/>
                  </a:cubicBezTo>
                  <a:cubicBezTo>
                    <a:pt x="77" y="60"/>
                    <a:pt x="60" y="76"/>
                    <a:pt x="39" y="76"/>
                  </a:cubicBezTo>
                  <a:close/>
                  <a:moveTo>
                    <a:pt x="39" y="7"/>
                  </a:moveTo>
                  <a:cubicBezTo>
                    <a:pt x="22" y="7"/>
                    <a:pt x="9" y="21"/>
                    <a:pt x="9" y="38"/>
                  </a:cubicBezTo>
                  <a:cubicBezTo>
                    <a:pt x="9" y="55"/>
                    <a:pt x="22" y="69"/>
                    <a:pt x="39" y="69"/>
                  </a:cubicBezTo>
                  <a:cubicBezTo>
                    <a:pt x="55" y="69"/>
                    <a:pt x="68" y="55"/>
                    <a:pt x="68" y="38"/>
                  </a:cubicBezTo>
                  <a:cubicBezTo>
                    <a:pt x="68" y="21"/>
                    <a:pt x="55" y="7"/>
                    <a:pt x="39" y="7"/>
                  </a:cubicBezTo>
                  <a:close/>
                  <a:moveTo>
                    <a:pt x="46" y="59"/>
                  </a:moveTo>
                  <a:cubicBezTo>
                    <a:pt x="45" y="56"/>
                    <a:pt x="44" y="55"/>
                    <a:pt x="42" y="52"/>
                  </a:cubicBezTo>
                  <a:cubicBezTo>
                    <a:pt x="38" y="44"/>
                    <a:pt x="37" y="42"/>
                    <a:pt x="35" y="42"/>
                  </a:cubicBezTo>
                  <a:cubicBezTo>
                    <a:pt x="35" y="41"/>
                    <a:pt x="34" y="41"/>
                    <a:pt x="34" y="41"/>
                  </a:cubicBezTo>
                  <a:cubicBezTo>
                    <a:pt x="34" y="59"/>
                    <a:pt x="34" y="59"/>
                    <a:pt x="34" y="59"/>
                  </a:cubicBezTo>
                  <a:cubicBezTo>
                    <a:pt x="25" y="59"/>
                    <a:pt x="25" y="59"/>
                    <a:pt x="25" y="59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41" y="16"/>
                    <a:pt x="41" y="16"/>
                    <a:pt x="41" y="16"/>
                  </a:cubicBezTo>
                  <a:cubicBezTo>
                    <a:pt x="49" y="16"/>
                    <a:pt x="54" y="21"/>
                    <a:pt x="54" y="29"/>
                  </a:cubicBezTo>
                  <a:cubicBezTo>
                    <a:pt x="54" y="35"/>
                    <a:pt x="50" y="41"/>
                    <a:pt x="44" y="41"/>
                  </a:cubicBezTo>
                  <a:cubicBezTo>
                    <a:pt x="45" y="41"/>
                    <a:pt x="46" y="42"/>
                    <a:pt x="46" y="43"/>
                  </a:cubicBezTo>
                  <a:cubicBezTo>
                    <a:pt x="49" y="46"/>
                    <a:pt x="56" y="59"/>
                    <a:pt x="56" y="59"/>
                  </a:cubicBezTo>
                  <a:lnTo>
                    <a:pt x="46" y="59"/>
                  </a:lnTo>
                  <a:close/>
                  <a:moveTo>
                    <a:pt x="42" y="24"/>
                  </a:moveTo>
                  <a:cubicBezTo>
                    <a:pt x="41" y="23"/>
                    <a:pt x="39" y="23"/>
                    <a:pt x="37" y="23"/>
                  </a:cubicBezTo>
                  <a:cubicBezTo>
                    <a:pt x="34" y="23"/>
                    <a:pt x="34" y="23"/>
                    <a:pt x="34" y="23"/>
                  </a:cubicBezTo>
                  <a:cubicBezTo>
                    <a:pt x="34" y="35"/>
                    <a:pt x="34" y="35"/>
                    <a:pt x="34" y="35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40" y="35"/>
                    <a:pt x="42" y="34"/>
                    <a:pt x="43" y="33"/>
                  </a:cubicBezTo>
                  <a:cubicBezTo>
                    <a:pt x="44" y="32"/>
                    <a:pt x="45" y="31"/>
                    <a:pt x="45" y="29"/>
                  </a:cubicBezTo>
                  <a:cubicBezTo>
                    <a:pt x="45" y="26"/>
                    <a:pt x="44" y="25"/>
                    <a:pt x="42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675" dirty="0"/>
            </a:p>
          </p:txBody>
        </p:sp>
        <p:sp>
          <p:nvSpPr>
            <p:cNvPr id="82" name="Freeform 74"/>
            <p:cNvSpPr>
              <a:spLocks/>
            </p:cNvSpPr>
            <p:nvPr userDrawn="1"/>
          </p:nvSpPr>
          <p:spPr bwMode="auto">
            <a:xfrm>
              <a:off x="10739" y="-684"/>
              <a:ext cx="430" cy="561"/>
            </a:xfrm>
            <a:custGeom>
              <a:avLst/>
              <a:gdLst>
                <a:gd name="T0" fmla="*/ 0 w 310"/>
                <a:gd name="T1" fmla="*/ 341 h 403"/>
                <a:gd name="T2" fmla="*/ 51 w 310"/>
                <a:gd name="T3" fmla="*/ 280 h 403"/>
                <a:gd name="T4" fmla="*/ 168 w 310"/>
                <a:gd name="T5" fmla="*/ 327 h 403"/>
                <a:gd name="T6" fmla="*/ 224 w 310"/>
                <a:gd name="T7" fmla="*/ 290 h 403"/>
                <a:gd name="T8" fmla="*/ 224 w 310"/>
                <a:gd name="T9" fmla="*/ 289 h 403"/>
                <a:gd name="T10" fmla="*/ 145 w 310"/>
                <a:gd name="T11" fmla="*/ 239 h 403"/>
                <a:gd name="T12" fmla="*/ 16 w 310"/>
                <a:gd name="T13" fmla="*/ 120 h 403"/>
                <a:gd name="T14" fmla="*/ 16 w 310"/>
                <a:gd name="T15" fmla="*/ 118 h 403"/>
                <a:gd name="T16" fmla="*/ 153 w 310"/>
                <a:gd name="T17" fmla="*/ 0 h 403"/>
                <a:gd name="T18" fmla="*/ 298 w 310"/>
                <a:gd name="T19" fmla="*/ 50 h 403"/>
                <a:gd name="T20" fmla="*/ 253 w 310"/>
                <a:gd name="T21" fmla="*/ 115 h 403"/>
                <a:gd name="T22" fmla="*/ 152 w 310"/>
                <a:gd name="T23" fmla="*/ 76 h 403"/>
                <a:gd name="T24" fmla="*/ 101 w 310"/>
                <a:gd name="T25" fmla="*/ 111 h 403"/>
                <a:gd name="T26" fmla="*/ 101 w 310"/>
                <a:gd name="T27" fmla="*/ 112 h 403"/>
                <a:gd name="T28" fmla="*/ 186 w 310"/>
                <a:gd name="T29" fmla="*/ 163 h 403"/>
                <a:gd name="T30" fmla="*/ 310 w 310"/>
                <a:gd name="T31" fmla="*/ 281 h 403"/>
                <a:gd name="T32" fmla="*/ 310 w 310"/>
                <a:gd name="T33" fmla="*/ 282 h 403"/>
                <a:gd name="T34" fmla="*/ 166 w 310"/>
                <a:gd name="T35" fmla="*/ 403 h 403"/>
                <a:gd name="T36" fmla="*/ 0 w 310"/>
                <a:gd name="T37" fmla="*/ 341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10" h="403">
                  <a:moveTo>
                    <a:pt x="0" y="341"/>
                  </a:moveTo>
                  <a:cubicBezTo>
                    <a:pt x="51" y="280"/>
                    <a:pt x="51" y="280"/>
                    <a:pt x="51" y="280"/>
                  </a:cubicBezTo>
                  <a:cubicBezTo>
                    <a:pt x="86" y="309"/>
                    <a:pt x="123" y="327"/>
                    <a:pt x="168" y="327"/>
                  </a:cubicBezTo>
                  <a:cubicBezTo>
                    <a:pt x="203" y="327"/>
                    <a:pt x="224" y="313"/>
                    <a:pt x="224" y="290"/>
                  </a:cubicBezTo>
                  <a:cubicBezTo>
                    <a:pt x="224" y="289"/>
                    <a:pt x="224" y="289"/>
                    <a:pt x="224" y="289"/>
                  </a:cubicBezTo>
                  <a:cubicBezTo>
                    <a:pt x="224" y="267"/>
                    <a:pt x="211" y="256"/>
                    <a:pt x="145" y="239"/>
                  </a:cubicBezTo>
                  <a:cubicBezTo>
                    <a:pt x="66" y="219"/>
                    <a:pt x="16" y="197"/>
                    <a:pt x="16" y="120"/>
                  </a:cubicBezTo>
                  <a:cubicBezTo>
                    <a:pt x="16" y="118"/>
                    <a:pt x="16" y="118"/>
                    <a:pt x="16" y="118"/>
                  </a:cubicBezTo>
                  <a:cubicBezTo>
                    <a:pt x="16" y="47"/>
                    <a:pt x="73" y="0"/>
                    <a:pt x="153" y="0"/>
                  </a:cubicBezTo>
                  <a:cubicBezTo>
                    <a:pt x="210" y="0"/>
                    <a:pt x="258" y="18"/>
                    <a:pt x="298" y="50"/>
                  </a:cubicBezTo>
                  <a:cubicBezTo>
                    <a:pt x="253" y="115"/>
                    <a:pt x="253" y="115"/>
                    <a:pt x="253" y="115"/>
                  </a:cubicBezTo>
                  <a:cubicBezTo>
                    <a:pt x="219" y="91"/>
                    <a:pt x="185" y="76"/>
                    <a:pt x="152" y="76"/>
                  </a:cubicBezTo>
                  <a:cubicBezTo>
                    <a:pt x="119" y="76"/>
                    <a:pt x="101" y="92"/>
                    <a:pt x="101" y="111"/>
                  </a:cubicBezTo>
                  <a:cubicBezTo>
                    <a:pt x="101" y="112"/>
                    <a:pt x="101" y="112"/>
                    <a:pt x="101" y="112"/>
                  </a:cubicBezTo>
                  <a:cubicBezTo>
                    <a:pt x="101" y="138"/>
                    <a:pt x="118" y="146"/>
                    <a:pt x="186" y="163"/>
                  </a:cubicBezTo>
                  <a:cubicBezTo>
                    <a:pt x="265" y="184"/>
                    <a:pt x="310" y="213"/>
                    <a:pt x="310" y="281"/>
                  </a:cubicBezTo>
                  <a:cubicBezTo>
                    <a:pt x="310" y="282"/>
                    <a:pt x="310" y="282"/>
                    <a:pt x="310" y="282"/>
                  </a:cubicBezTo>
                  <a:cubicBezTo>
                    <a:pt x="310" y="360"/>
                    <a:pt x="251" y="403"/>
                    <a:pt x="166" y="403"/>
                  </a:cubicBezTo>
                  <a:cubicBezTo>
                    <a:pt x="107" y="403"/>
                    <a:pt x="47" y="383"/>
                    <a:pt x="0" y="3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675" dirty="0"/>
            </a:p>
          </p:txBody>
        </p:sp>
        <p:sp>
          <p:nvSpPr>
            <p:cNvPr id="83" name="Freeform 75"/>
            <p:cNvSpPr>
              <a:spLocks/>
            </p:cNvSpPr>
            <p:nvPr userDrawn="1"/>
          </p:nvSpPr>
          <p:spPr bwMode="auto">
            <a:xfrm>
              <a:off x="11226" y="-675"/>
              <a:ext cx="415" cy="545"/>
            </a:xfrm>
            <a:custGeom>
              <a:avLst/>
              <a:gdLst>
                <a:gd name="T0" fmla="*/ 0 w 415"/>
                <a:gd name="T1" fmla="*/ 0 h 545"/>
                <a:gd name="T2" fmla="*/ 411 w 415"/>
                <a:gd name="T3" fmla="*/ 0 h 545"/>
                <a:gd name="T4" fmla="*/ 411 w 415"/>
                <a:gd name="T5" fmla="*/ 107 h 545"/>
                <a:gd name="T6" fmla="*/ 119 w 415"/>
                <a:gd name="T7" fmla="*/ 107 h 545"/>
                <a:gd name="T8" fmla="*/ 119 w 415"/>
                <a:gd name="T9" fmla="*/ 217 h 545"/>
                <a:gd name="T10" fmla="*/ 376 w 415"/>
                <a:gd name="T11" fmla="*/ 217 h 545"/>
                <a:gd name="T12" fmla="*/ 376 w 415"/>
                <a:gd name="T13" fmla="*/ 324 h 545"/>
                <a:gd name="T14" fmla="*/ 119 w 415"/>
                <a:gd name="T15" fmla="*/ 324 h 545"/>
                <a:gd name="T16" fmla="*/ 119 w 415"/>
                <a:gd name="T17" fmla="*/ 438 h 545"/>
                <a:gd name="T18" fmla="*/ 415 w 415"/>
                <a:gd name="T19" fmla="*/ 438 h 545"/>
                <a:gd name="T20" fmla="*/ 415 w 415"/>
                <a:gd name="T21" fmla="*/ 545 h 545"/>
                <a:gd name="T22" fmla="*/ 0 w 415"/>
                <a:gd name="T23" fmla="*/ 545 h 545"/>
                <a:gd name="T24" fmla="*/ 0 w 415"/>
                <a:gd name="T25" fmla="*/ 0 h 5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5" h="545">
                  <a:moveTo>
                    <a:pt x="0" y="0"/>
                  </a:moveTo>
                  <a:lnTo>
                    <a:pt x="411" y="0"/>
                  </a:lnTo>
                  <a:lnTo>
                    <a:pt x="411" y="107"/>
                  </a:lnTo>
                  <a:lnTo>
                    <a:pt x="119" y="107"/>
                  </a:lnTo>
                  <a:lnTo>
                    <a:pt x="119" y="217"/>
                  </a:lnTo>
                  <a:lnTo>
                    <a:pt x="376" y="217"/>
                  </a:lnTo>
                  <a:lnTo>
                    <a:pt x="376" y="324"/>
                  </a:lnTo>
                  <a:lnTo>
                    <a:pt x="119" y="324"/>
                  </a:lnTo>
                  <a:lnTo>
                    <a:pt x="119" y="438"/>
                  </a:lnTo>
                  <a:lnTo>
                    <a:pt x="415" y="438"/>
                  </a:lnTo>
                  <a:lnTo>
                    <a:pt x="415" y="545"/>
                  </a:lnTo>
                  <a:lnTo>
                    <a:pt x="0" y="54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675" dirty="0"/>
            </a:p>
          </p:txBody>
        </p:sp>
        <p:sp>
          <p:nvSpPr>
            <p:cNvPr id="84" name="Freeform 76"/>
            <p:cNvSpPr>
              <a:spLocks noEditPoints="1"/>
            </p:cNvSpPr>
            <p:nvPr userDrawn="1"/>
          </p:nvSpPr>
          <p:spPr bwMode="auto">
            <a:xfrm>
              <a:off x="11700" y="-675"/>
              <a:ext cx="471" cy="545"/>
            </a:xfrm>
            <a:custGeom>
              <a:avLst/>
              <a:gdLst>
                <a:gd name="T0" fmla="*/ 0 w 339"/>
                <a:gd name="T1" fmla="*/ 0 h 392"/>
                <a:gd name="T2" fmla="*/ 179 w 339"/>
                <a:gd name="T3" fmla="*/ 0 h 392"/>
                <a:gd name="T4" fmla="*/ 293 w 339"/>
                <a:gd name="T5" fmla="*/ 40 h 392"/>
                <a:gd name="T6" fmla="*/ 327 w 339"/>
                <a:gd name="T7" fmla="*/ 129 h 392"/>
                <a:gd name="T8" fmla="*/ 327 w 339"/>
                <a:gd name="T9" fmla="*/ 130 h 392"/>
                <a:gd name="T10" fmla="*/ 243 w 339"/>
                <a:gd name="T11" fmla="*/ 252 h 392"/>
                <a:gd name="T12" fmla="*/ 339 w 339"/>
                <a:gd name="T13" fmla="*/ 392 h 392"/>
                <a:gd name="T14" fmla="*/ 238 w 339"/>
                <a:gd name="T15" fmla="*/ 392 h 392"/>
                <a:gd name="T16" fmla="*/ 154 w 339"/>
                <a:gd name="T17" fmla="*/ 266 h 392"/>
                <a:gd name="T18" fmla="*/ 86 w 339"/>
                <a:gd name="T19" fmla="*/ 266 h 392"/>
                <a:gd name="T20" fmla="*/ 86 w 339"/>
                <a:gd name="T21" fmla="*/ 392 h 392"/>
                <a:gd name="T22" fmla="*/ 0 w 339"/>
                <a:gd name="T23" fmla="*/ 392 h 392"/>
                <a:gd name="T24" fmla="*/ 0 w 339"/>
                <a:gd name="T25" fmla="*/ 0 h 392"/>
                <a:gd name="T26" fmla="*/ 173 w 339"/>
                <a:gd name="T27" fmla="*/ 190 h 392"/>
                <a:gd name="T28" fmla="*/ 239 w 339"/>
                <a:gd name="T29" fmla="*/ 135 h 392"/>
                <a:gd name="T30" fmla="*/ 239 w 339"/>
                <a:gd name="T31" fmla="*/ 134 h 392"/>
                <a:gd name="T32" fmla="*/ 172 w 339"/>
                <a:gd name="T33" fmla="*/ 78 h 392"/>
                <a:gd name="T34" fmla="*/ 86 w 339"/>
                <a:gd name="T35" fmla="*/ 78 h 392"/>
                <a:gd name="T36" fmla="*/ 86 w 339"/>
                <a:gd name="T37" fmla="*/ 190 h 392"/>
                <a:gd name="T38" fmla="*/ 173 w 339"/>
                <a:gd name="T39" fmla="*/ 190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39" h="392">
                  <a:moveTo>
                    <a:pt x="0" y="0"/>
                  </a:moveTo>
                  <a:cubicBezTo>
                    <a:pt x="179" y="0"/>
                    <a:pt x="179" y="0"/>
                    <a:pt x="179" y="0"/>
                  </a:cubicBezTo>
                  <a:cubicBezTo>
                    <a:pt x="229" y="0"/>
                    <a:pt x="267" y="14"/>
                    <a:pt x="293" y="40"/>
                  </a:cubicBezTo>
                  <a:cubicBezTo>
                    <a:pt x="315" y="62"/>
                    <a:pt x="327" y="92"/>
                    <a:pt x="327" y="129"/>
                  </a:cubicBezTo>
                  <a:cubicBezTo>
                    <a:pt x="327" y="130"/>
                    <a:pt x="327" y="130"/>
                    <a:pt x="327" y="130"/>
                  </a:cubicBezTo>
                  <a:cubicBezTo>
                    <a:pt x="327" y="194"/>
                    <a:pt x="293" y="233"/>
                    <a:pt x="243" y="252"/>
                  </a:cubicBezTo>
                  <a:cubicBezTo>
                    <a:pt x="339" y="392"/>
                    <a:pt x="339" y="392"/>
                    <a:pt x="339" y="392"/>
                  </a:cubicBezTo>
                  <a:cubicBezTo>
                    <a:pt x="238" y="392"/>
                    <a:pt x="238" y="392"/>
                    <a:pt x="238" y="392"/>
                  </a:cubicBezTo>
                  <a:cubicBezTo>
                    <a:pt x="154" y="266"/>
                    <a:pt x="154" y="266"/>
                    <a:pt x="154" y="266"/>
                  </a:cubicBezTo>
                  <a:cubicBezTo>
                    <a:pt x="86" y="266"/>
                    <a:pt x="86" y="266"/>
                    <a:pt x="86" y="266"/>
                  </a:cubicBezTo>
                  <a:cubicBezTo>
                    <a:pt x="86" y="392"/>
                    <a:pt x="86" y="392"/>
                    <a:pt x="86" y="392"/>
                  </a:cubicBezTo>
                  <a:cubicBezTo>
                    <a:pt x="0" y="392"/>
                    <a:pt x="0" y="392"/>
                    <a:pt x="0" y="392"/>
                  </a:cubicBezTo>
                  <a:lnTo>
                    <a:pt x="0" y="0"/>
                  </a:lnTo>
                  <a:close/>
                  <a:moveTo>
                    <a:pt x="173" y="190"/>
                  </a:moveTo>
                  <a:cubicBezTo>
                    <a:pt x="215" y="190"/>
                    <a:pt x="239" y="168"/>
                    <a:pt x="239" y="135"/>
                  </a:cubicBezTo>
                  <a:cubicBezTo>
                    <a:pt x="239" y="134"/>
                    <a:pt x="239" y="134"/>
                    <a:pt x="239" y="134"/>
                  </a:cubicBezTo>
                  <a:cubicBezTo>
                    <a:pt x="239" y="97"/>
                    <a:pt x="214" y="78"/>
                    <a:pt x="172" y="78"/>
                  </a:cubicBezTo>
                  <a:cubicBezTo>
                    <a:pt x="86" y="78"/>
                    <a:pt x="86" y="78"/>
                    <a:pt x="86" y="78"/>
                  </a:cubicBezTo>
                  <a:cubicBezTo>
                    <a:pt x="86" y="190"/>
                    <a:pt x="86" y="190"/>
                    <a:pt x="86" y="190"/>
                  </a:cubicBezTo>
                  <a:lnTo>
                    <a:pt x="173" y="1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675" dirty="0"/>
            </a:p>
          </p:txBody>
        </p:sp>
        <p:sp>
          <p:nvSpPr>
            <p:cNvPr id="85" name="Freeform 77"/>
            <p:cNvSpPr>
              <a:spLocks/>
            </p:cNvSpPr>
            <p:nvPr userDrawn="1"/>
          </p:nvSpPr>
          <p:spPr bwMode="auto">
            <a:xfrm>
              <a:off x="12153" y="-675"/>
              <a:ext cx="545" cy="549"/>
            </a:xfrm>
            <a:custGeom>
              <a:avLst/>
              <a:gdLst>
                <a:gd name="T0" fmla="*/ 0 w 545"/>
                <a:gd name="T1" fmla="*/ 0 h 549"/>
                <a:gd name="T2" fmla="*/ 131 w 545"/>
                <a:gd name="T3" fmla="*/ 0 h 549"/>
                <a:gd name="T4" fmla="*/ 274 w 545"/>
                <a:gd name="T5" fmla="*/ 384 h 549"/>
                <a:gd name="T6" fmla="*/ 416 w 545"/>
                <a:gd name="T7" fmla="*/ 0 h 549"/>
                <a:gd name="T8" fmla="*/ 545 w 545"/>
                <a:gd name="T9" fmla="*/ 0 h 549"/>
                <a:gd name="T10" fmla="*/ 326 w 545"/>
                <a:gd name="T11" fmla="*/ 549 h 549"/>
                <a:gd name="T12" fmla="*/ 220 w 545"/>
                <a:gd name="T13" fmla="*/ 549 h 549"/>
                <a:gd name="T14" fmla="*/ 0 w 545"/>
                <a:gd name="T15" fmla="*/ 0 h 5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45" h="549">
                  <a:moveTo>
                    <a:pt x="0" y="0"/>
                  </a:moveTo>
                  <a:lnTo>
                    <a:pt x="131" y="0"/>
                  </a:lnTo>
                  <a:lnTo>
                    <a:pt x="274" y="384"/>
                  </a:lnTo>
                  <a:lnTo>
                    <a:pt x="416" y="0"/>
                  </a:lnTo>
                  <a:lnTo>
                    <a:pt x="545" y="0"/>
                  </a:lnTo>
                  <a:lnTo>
                    <a:pt x="326" y="549"/>
                  </a:lnTo>
                  <a:lnTo>
                    <a:pt x="220" y="549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675" dirty="0"/>
            </a:p>
          </p:txBody>
        </p:sp>
        <p:sp>
          <p:nvSpPr>
            <p:cNvPr id="86" name="Freeform 78"/>
            <p:cNvSpPr>
              <a:spLocks/>
            </p:cNvSpPr>
            <p:nvPr userDrawn="1"/>
          </p:nvSpPr>
          <p:spPr bwMode="auto">
            <a:xfrm>
              <a:off x="12750" y="-675"/>
              <a:ext cx="415" cy="545"/>
            </a:xfrm>
            <a:custGeom>
              <a:avLst/>
              <a:gdLst>
                <a:gd name="T0" fmla="*/ 0 w 415"/>
                <a:gd name="T1" fmla="*/ 0 h 545"/>
                <a:gd name="T2" fmla="*/ 411 w 415"/>
                <a:gd name="T3" fmla="*/ 0 h 545"/>
                <a:gd name="T4" fmla="*/ 411 w 415"/>
                <a:gd name="T5" fmla="*/ 107 h 545"/>
                <a:gd name="T6" fmla="*/ 120 w 415"/>
                <a:gd name="T7" fmla="*/ 107 h 545"/>
                <a:gd name="T8" fmla="*/ 120 w 415"/>
                <a:gd name="T9" fmla="*/ 217 h 545"/>
                <a:gd name="T10" fmla="*/ 376 w 415"/>
                <a:gd name="T11" fmla="*/ 217 h 545"/>
                <a:gd name="T12" fmla="*/ 376 w 415"/>
                <a:gd name="T13" fmla="*/ 324 h 545"/>
                <a:gd name="T14" fmla="*/ 120 w 415"/>
                <a:gd name="T15" fmla="*/ 324 h 545"/>
                <a:gd name="T16" fmla="*/ 120 w 415"/>
                <a:gd name="T17" fmla="*/ 438 h 545"/>
                <a:gd name="T18" fmla="*/ 415 w 415"/>
                <a:gd name="T19" fmla="*/ 438 h 545"/>
                <a:gd name="T20" fmla="*/ 415 w 415"/>
                <a:gd name="T21" fmla="*/ 545 h 545"/>
                <a:gd name="T22" fmla="*/ 0 w 415"/>
                <a:gd name="T23" fmla="*/ 545 h 545"/>
                <a:gd name="T24" fmla="*/ 0 w 415"/>
                <a:gd name="T25" fmla="*/ 0 h 5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5" h="545">
                  <a:moveTo>
                    <a:pt x="0" y="0"/>
                  </a:moveTo>
                  <a:lnTo>
                    <a:pt x="411" y="0"/>
                  </a:lnTo>
                  <a:lnTo>
                    <a:pt x="411" y="107"/>
                  </a:lnTo>
                  <a:lnTo>
                    <a:pt x="120" y="107"/>
                  </a:lnTo>
                  <a:lnTo>
                    <a:pt x="120" y="217"/>
                  </a:lnTo>
                  <a:lnTo>
                    <a:pt x="376" y="217"/>
                  </a:lnTo>
                  <a:lnTo>
                    <a:pt x="376" y="324"/>
                  </a:lnTo>
                  <a:lnTo>
                    <a:pt x="120" y="324"/>
                  </a:lnTo>
                  <a:lnTo>
                    <a:pt x="120" y="438"/>
                  </a:lnTo>
                  <a:lnTo>
                    <a:pt x="415" y="438"/>
                  </a:lnTo>
                  <a:lnTo>
                    <a:pt x="415" y="545"/>
                  </a:lnTo>
                  <a:lnTo>
                    <a:pt x="0" y="54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675" dirty="0"/>
            </a:p>
          </p:txBody>
        </p:sp>
        <p:sp>
          <p:nvSpPr>
            <p:cNvPr id="87" name="Freeform 79"/>
            <p:cNvSpPr>
              <a:spLocks noEditPoints="1"/>
            </p:cNvSpPr>
            <p:nvPr userDrawn="1"/>
          </p:nvSpPr>
          <p:spPr bwMode="auto">
            <a:xfrm>
              <a:off x="13225" y="-675"/>
              <a:ext cx="469" cy="545"/>
            </a:xfrm>
            <a:custGeom>
              <a:avLst/>
              <a:gdLst>
                <a:gd name="T0" fmla="*/ 0 w 338"/>
                <a:gd name="T1" fmla="*/ 0 h 392"/>
                <a:gd name="T2" fmla="*/ 179 w 338"/>
                <a:gd name="T3" fmla="*/ 0 h 392"/>
                <a:gd name="T4" fmla="*/ 293 w 338"/>
                <a:gd name="T5" fmla="*/ 40 h 392"/>
                <a:gd name="T6" fmla="*/ 327 w 338"/>
                <a:gd name="T7" fmla="*/ 129 h 392"/>
                <a:gd name="T8" fmla="*/ 327 w 338"/>
                <a:gd name="T9" fmla="*/ 130 h 392"/>
                <a:gd name="T10" fmla="*/ 243 w 338"/>
                <a:gd name="T11" fmla="*/ 252 h 392"/>
                <a:gd name="T12" fmla="*/ 338 w 338"/>
                <a:gd name="T13" fmla="*/ 392 h 392"/>
                <a:gd name="T14" fmla="*/ 238 w 338"/>
                <a:gd name="T15" fmla="*/ 392 h 392"/>
                <a:gd name="T16" fmla="*/ 154 w 338"/>
                <a:gd name="T17" fmla="*/ 266 h 392"/>
                <a:gd name="T18" fmla="*/ 86 w 338"/>
                <a:gd name="T19" fmla="*/ 266 h 392"/>
                <a:gd name="T20" fmla="*/ 86 w 338"/>
                <a:gd name="T21" fmla="*/ 392 h 392"/>
                <a:gd name="T22" fmla="*/ 0 w 338"/>
                <a:gd name="T23" fmla="*/ 392 h 392"/>
                <a:gd name="T24" fmla="*/ 0 w 338"/>
                <a:gd name="T25" fmla="*/ 0 h 392"/>
                <a:gd name="T26" fmla="*/ 173 w 338"/>
                <a:gd name="T27" fmla="*/ 190 h 392"/>
                <a:gd name="T28" fmla="*/ 239 w 338"/>
                <a:gd name="T29" fmla="*/ 135 h 392"/>
                <a:gd name="T30" fmla="*/ 239 w 338"/>
                <a:gd name="T31" fmla="*/ 134 h 392"/>
                <a:gd name="T32" fmla="*/ 172 w 338"/>
                <a:gd name="T33" fmla="*/ 78 h 392"/>
                <a:gd name="T34" fmla="*/ 86 w 338"/>
                <a:gd name="T35" fmla="*/ 78 h 392"/>
                <a:gd name="T36" fmla="*/ 86 w 338"/>
                <a:gd name="T37" fmla="*/ 190 h 392"/>
                <a:gd name="T38" fmla="*/ 173 w 338"/>
                <a:gd name="T39" fmla="*/ 190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38" h="392">
                  <a:moveTo>
                    <a:pt x="0" y="0"/>
                  </a:moveTo>
                  <a:cubicBezTo>
                    <a:pt x="179" y="0"/>
                    <a:pt x="179" y="0"/>
                    <a:pt x="179" y="0"/>
                  </a:cubicBezTo>
                  <a:cubicBezTo>
                    <a:pt x="229" y="0"/>
                    <a:pt x="267" y="14"/>
                    <a:pt x="293" y="40"/>
                  </a:cubicBezTo>
                  <a:cubicBezTo>
                    <a:pt x="315" y="62"/>
                    <a:pt x="327" y="92"/>
                    <a:pt x="327" y="129"/>
                  </a:cubicBezTo>
                  <a:cubicBezTo>
                    <a:pt x="327" y="130"/>
                    <a:pt x="327" y="130"/>
                    <a:pt x="327" y="130"/>
                  </a:cubicBezTo>
                  <a:cubicBezTo>
                    <a:pt x="327" y="194"/>
                    <a:pt x="292" y="233"/>
                    <a:pt x="243" y="252"/>
                  </a:cubicBezTo>
                  <a:cubicBezTo>
                    <a:pt x="338" y="392"/>
                    <a:pt x="338" y="392"/>
                    <a:pt x="338" y="392"/>
                  </a:cubicBezTo>
                  <a:cubicBezTo>
                    <a:pt x="238" y="392"/>
                    <a:pt x="238" y="392"/>
                    <a:pt x="238" y="392"/>
                  </a:cubicBezTo>
                  <a:cubicBezTo>
                    <a:pt x="154" y="266"/>
                    <a:pt x="154" y="266"/>
                    <a:pt x="154" y="266"/>
                  </a:cubicBezTo>
                  <a:cubicBezTo>
                    <a:pt x="86" y="266"/>
                    <a:pt x="86" y="266"/>
                    <a:pt x="86" y="266"/>
                  </a:cubicBezTo>
                  <a:cubicBezTo>
                    <a:pt x="86" y="392"/>
                    <a:pt x="86" y="392"/>
                    <a:pt x="86" y="392"/>
                  </a:cubicBezTo>
                  <a:cubicBezTo>
                    <a:pt x="0" y="392"/>
                    <a:pt x="0" y="392"/>
                    <a:pt x="0" y="392"/>
                  </a:cubicBezTo>
                  <a:lnTo>
                    <a:pt x="0" y="0"/>
                  </a:lnTo>
                  <a:close/>
                  <a:moveTo>
                    <a:pt x="173" y="190"/>
                  </a:moveTo>
                  <a:cubicBezTo>
                    <a:pt x="215" y="190"/>
                    <a:pt x="239" y="168"/>
                    <a:pt x="239" y="135"/>
                  </a:cubicBezTo>
                  <a:cubicBezTo>
                    <a:pt x="239" y="134"/>
                    <a:pt x="239" y="134"/>
                    <a:pt x="239" y="134"/>
                  </a:cubicBezTo>
                  <a:cubicBezTo>
                    <a:pt x="239" y="97"/>
                    <a:pt x="214" y="78"/>
                    <a:pt x="172" y="78"/>
                  </a:cubicBezTo>
                  <a:cubicBezTo>
                    <a:pt x="86" y="78"/>
                    <a:pt x="86" y="78"/>
                    <a:pt x="86" y="78"/>
                  </a:cubicBezTo>
                  <a:cubicBezTo>
                    <a:pt x="86" y="190"/>
                    <a:pt x="86" y="190"/>
                    <a:pt x="86" y="190"/>
                  </a:cubicBezTo>
                  <a:lnTo>
                    <a:pt x="173" y="1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675" dirty="0"/>
            </a:p>
          </p:txBody>
        </p:sp>
        <p:sp>
          <p:nvSpPr>
            <p:cNvPr id="88" name="Freeform 80"/>
            <p:cNvSpPr>
              <a:spLocks/>
            </p:cNvSpPr>
            <p:nvPr userDrawn="1"/>
          </p:nvSpPr>
          <p:spPr bwMode="auto">
            <a:xfrm>
              <a:off x="13702" y="-684"/>
              <a:ext cx="430" cy="561"/>
            </a:xfrm>
            <a:custGeom>
              <a:avLst/>
              <a:gdLst>
                <a:gd name="T0" fmla="*/ 0 w 310"/>
                <a:gd name="T1" fmla="*/ 341 h 403"/>
                <a:gd name="T2" fmla="*/ 51 w 310"/>
                <a:gd name="T3" fmla="*/ 280 h 403"/>
                <a:gd name="T4" fmla="*/ 168 w 310"/>
                <a:gd name="T5" fmla="*/ 327 h 403"/>
                <a:gd name="T6" fmla="*/ 224 w 310"/>
                <a:gd name="T7" fmla="*/ 290 h 403"/>
                <a:gd name="T8" fmla="*/ 224 w 310"/>
                <a:gd name="T9" fmla="*/ 289 h 403"/>
                <a:gd name="T10" fmla="*/ 145 w 310"/>
                <a:gd name="T11" fmla="*/ 239 h 403"/>
                <a:gd name="T12" fmla="*/ 16 w 310"/>
                <a:gd name="T13" fmla="*/ 120 h 403"/>
                <a:gd name="T14" fmla="*/ 16 w 310"/>
                <a:gd name="T15" fmla="*/ 118 h 403"/>
                <a:gd name="T16" fmla="*/ 153 w 310"/>
                <a:gd name="T17" fmla="*/ 0 h 403"/>
                <a:gd name="T18" fmla="*/ 298 w 310"/>
                <a:gd name="T19" fmla="*/ 50 h 403"/>
                <a:gd name="T20" fmla="*/ 254 w 310"/>
                <a:gd name="T21" fmla="*/ 115 h 403"/>
                <a:gd name="T22" fmla="*/ 152 w 310"/>
                <a:gd name="T23" fmla="*/ 76 h 403"/>
                <a:gd name="T24" fmla="*/ 101 w 310"/>
                <a:gd name="T25" fmla="*/ 111 h 403"/>
                <a:gd name="T26" fmla="*/ 101 w 310"/>
                <a:gd name="T27" fmla="*/ 112 h 403"/>
                <a:gd name="T28" fmla="*/ 186 w 310"/>
                <a:gd name="T29" fmla="*/ 163 h 403"/>
                <a:gd name="T30" fmla="*/ 310 w 310"/>
                <a:gd name="T31" fmla="*/ 281 h 403"/>
                <a:gd name="T32" fmla="*/ 310 w 310"/>
                <a:gd name="T33" fmla="*/ 282 h 403"/>
                <a:gd name="T34" fmla="*/ 166 w 310"/>
                <a:gd name="T35" fmla="*/ 403 h 403"/>
                <a:gd name="T36" fmla="*/ 0 w 310"/>
                <a:gd name="T37" fmla="*/ 341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10" h="403">
                  <a:moveTo>
                    <a:pt x="0" y="341"/>
                  </a:moveTo>
                  <a:cubicBezTo>
                    <a:pt x="51" y="280"/>
                    <a:pt x="51" y="280"/>
                    <a:pt x="51" y="280"/>
                  </a:cubicBezTo>
                  <a:cubicBezTo>
                    <a:pt x="86" y="309"/>
                    <a:pt x="123" y="327"/>
                    <a:pt x="168" y="327"/>
                  </a:cubicBezTo>
                  <a:cubicBezTo>
                    <a:pt x="203" y="327"/>
                    <a:pt x="224" y="313"/>
                    <a:pt x="224" y="290"/>
                  </a:cubicBezTo>
                  <a:cubicBezTo>
                    <a:pt x="224" y="289"/>
                    <a:pt x="224" y="289"/>
                    <a:pt x="224" y="289"/>
                  </a:cubicBezTo>
                  <a:cubicBezTo>
                    <a:pt x="224" y="267"/>
                    <a:pt x="211" y="256"/>
                    <a:pt x="145" y="239"/>
                  </a:cubicBezTo>
                  <a:cubicBezTo>
                    <a:pt x="67" y="219"/>
                    <a:pt x="16" y="197"/>
                    <a:pt x="16" y="120"/>
                  </a:cubicBezTo>
                  <a:cubicBezTo>
                    <a:pt x="16" y="118"/>
                    <a:pt x="16" y="118"/>
                    <a:pt x="16" y="118"/>
                  </a:cubicBezTo>
                  <a:cubicBezTo>
                    <a:pt x="16" y="47"/>
                    <a:pt x="73" y="0"/>
                    <a:pt x="153" y="0"/>
                  </a:cubicBezTo>
                  <a:cubicBezTo>
                    <a:pt x="210" y="0"/>
                    <a:pt x="259" y="18"/>
                    <a:pt x="298" y="50"/>
                  </a:cubicBezTo>
                  <a:cubicBezTo>
                    <a:pt x="254" y="115"/>
                    <a:pt x="254" y="115"/>
                    <a:pt x="254" y="115"/>
                  </a:cubicBezTo>
                  <a:cubicBezTo>
                    <a:pt x="219" y="91"/>
                    <a:pt x="185" y="76"/>
                    <a:pt x="152" y="76"/>
                  </a:cubicBezTo>
                  <a:cubicBezTo>
                    <a:pt x="119" y="76"/>
                    <a:pt x="101" y="92"/>
                    <a:pt x="101" y="111"/>
                  </a:cubicBezTo>
                  <a:cubicBezTo>
                    <a:pt x="101" y="112"/>
                    <a:pt x="101" y="112"/>
                    <a:pt x="101" y="112"/>
                  </a:cubicBezTo>
                  <a:cubicBezTo>
                    <a:pt x="101" y="138"/>
                    <a:pt x="118" y="146"/>
                    <a:pt x="186" y="163"/>
                  </a:cubicBezTo>
                  <a:cubicBezTo>
                    <a:pt x="265" y="184"/>
                    <a:pt x="310" y="213"/>
                    <a:pt x="310" y="281"/>
                  </a:cubicBezTo>
                  <a:cubicBezTo>
                    <a:pt x="310" y="282"/>
                    <a:pt x="310" y="282"/>
                    <a:pt x="310" y="282"/>
                  </a:cubicBezTo>
                  <a:cubicBezTo>
                    <a:pt x="310" y="360"/>
                    <a:pt x="251" y="403"/>
                    <a:pt x="166" y="403"/>
                  </a:cubicBezTo>
                  <a:cubicBezTo>
                    <a:pt x="107" y="403"/>
                    <a:pt x="47" y="383"/>
                    <a:pt x="0" y="3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675" dirty="0"/>
            </a:p>
          </p:txBody>
        </p:sp>
        <p:sp>
          <p:nvSpPr>
            <p:cNvPr id="89" name="Freeform 81"/>
            <p:cNvSpPr>
              <a:spLocks noEditPoints="1"/>
            </p:cNvSpPr>
            <p:nvPr userDrawn="1"/>
          </p:nvSpPr>
          <p:spPr bwMode="auto">
            <a:xfrm>
              <a:off x="14145" y="-684"/>
              <a:ext cx="149" cy="74"/>
            </a:xfrm>
            <a:custGeom>
              <a:avLst/>
              <a:gdLst>
                <a:gd name="T0" fmla="*/ 23 w 149"/>
                <a:gd name="T1" fmla="*/ 10 h 74"/>
                <a:gd name="T2" fmla="*/ 0 w 149"/>
                <a:gd name="T3" fmla="*/ 10 h 74"/>
                <a:gd name="T4" fmla="*/ 0 w 149"/>
                <a:gd name="T5" fmla="*/ 0 h 74"/>
                <a:gd name="T6" fmla="*/ 58 w 149"/>
                <a:gd name="T7" fmla="*/ 0 h 74"/>
                <a:gd name="T8" fmla="*/ 58 w 149"/>
                <a:gd name="T9" fmla="*/ 10 h 74"/>
                <a:gd name="T10" fmla="*/ 34 w 149"/>
                <a:gd name="T11" fmla="*/ 10 h 74"/>
                <a:gd name="T12" fmla="*/ 34 w 149"/>
                <a:gd name="T13" fmla="*/ 74 h 74"/>
                <a:gd name="T14" fmla="*/ 23 w 149"/>
                <a:gd name="T15" fmla="*/ 74 h 74"/>
                <a:gd name="T16" fmla="*/ 23 w 149"/>
                <a:gd name="T17" fmla="*/ 10 h 74"/>
                <a:gd name="T18" fmla="*/ 74 w 149"/>
                <a:gd name="T19" fmla="*/ 0 h 74"/>
                <a:gd name="T20" fmla="*/ 86 w 149"/>
                <a:gd name="T21" fmla="*/ 0 h 74"/>
                <a:gd name="T22" fmla="*/ 112 w 149"/>
                <a:gd name="T23" fmla="*/ 41 h 74"/>
                <a:gd name="T24" fmla="*/ 138 w 149"/>
                <a:gd name="T25" fmla="*/ 0 h 74"/>
                <a:gd name="T26" fmla="*/ 149 w 149"/>
                <a:gd name="T27" fmla="*/ 0 h 74"/>
                <a:gd name="T28" fmla="*/ 149 w 149"/>
                <a:gd name="T29" fmla="*/ 74 h 74"/>
                <a:gd name="T30" fmla="*/ 138 w 149"/>
                <a:gd name="T31" fmla="*/ 74 h 74"/>
                <a:gd name="T32" fmla="*/ 138 w 149"/>
                <a:gd name="T33" fmla="*/ 17 h 74"/>
                <a:gd name="T34" fmla="*/ 112 w 149"/>
                <a:gd name="T35" fmla="*/ 57 h 74"/>
                <a:gd name="T36" fmla="*/ 111 w 149"/>
                <a:gd name="T37" fmla="*/ 57 h 74"/>
                <a:gd name="T38" fmla="*/ 84 w 149"/>
                <a:gd name="T39" fmla="*/ 17 h 74"/>
                <a:gd name="T40" fmla="*/ 84 w 149"/>
                <a:gd name="T41" fmla="*/ 74 h 74"/>
                <a:gd name="T42" fmla="*/ 74 w 149"/>
                <a:gd name="T43" fmla="*/ 74 h 74"/>
                <a:gd name="T44" fmla="*/ 74 w 149"/>
                <a:gd name="T4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49" h="74">
                  <a:moveTo>
                    <a:pt x="23" y="10"/>
                  </a:moveTo>
                  <a:lnTo>
                    <a:pt x="0" y="10"/>
                  </a:lnTo>
                  <a:lnTo>
                    <a:pt x="0" y="0"/>
                  </a:lnTo>
                  <a:lnTo>
                    <a:pt x="58" y="0"/>
                  </a:lnTo>
                  <a:lnTo>
                    <a:pt x="58" y="10"/>
                  </a:lnTo>
                  <a:lnTo>
                    <a:pt x="34" y="10"/>
                  </a:lnTo>
                  <a:lnTo>
                    <a:pt x="34" y="74"/>
                  </a:lnTo>
                  <a:lnTo>
                    <a:pt x="23" y="74"/>
                  </a:lnTo>
                  <a:lnTo>
                    <a:pt x="23" y="10"/>
                  </a:lnTo>
                  <a:close/>
                  <a:moveTo>
                    <a:pt x="74" y="0"/>
                  </a:moveTo>
                  <a:lnTo>
                    <a:pt x="86" y="0"/>
                  </a:lnTo>
                  <a:lnTo>
                    <a:pt x="112" y="41"/>
                  </a:lnTo>
                  <a:lnTo>
                    <a:pt x="138" y="0"/>
                  </a:lnTo>
                  <a:lnTo>
                    <a:pt x="149" y="0"/>
                  </a:lnTo>
                  <a:lnTo>
                    <a:pt x="149" y="74"/>
                  </a:lnTo>
                  <a:lnTo>
                    <a:pt x="138" y="74"/>
                  </a:lnTo>
                  <a:lnTo>
                    <a:pt x="138" y="17"/>
                  </a:lnTo>
                  <a:lnTo>
                    <a:pt x="112" y="57"/>
                  </a:lnTo>
                  <a:lnTo>
                    <a:pt x="111" y="57"/>
                  </a:lnTo>
                  <a:lnTo>
                    <a:pt x="84" y="17"/>
                  </a:lnTo>
                  <a:lnTo>
                    <a:pt x="84" y="74"/>
                  </a:lnTo>
                  <a:lnTo>
                    <a:pt x="74" y="74"/>
                  </a:lnTo>
                  <a:lnTo>
                    <a:pt x="7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675" dirty="0"/>
            </a:p>
          </p:txBody>
        </p:sp>
      </p:grpSp>
      <p:grpSp>
        <p:nvGrpSpPr>
          <p:cNvPr id="90" name="Group 89"/>
          <p:cNvGrpSpPr/>
          <p:nvPr/>
        </p:nvGrpSpPr>
        <p:grpSpPr>
          <a:xfrm>
            <a:off x="7943851" y="164721"/>
            <a:ext cx="698540" cy="188742"/>
            <a:chOff x="1221454" y="1585913"/>
            <a:chExt cx="5757864" cy="1400176"/>
          </a:xfrm>
          <a:solidFill>
            <a:srgbClr val="DCDEE0"/>
          </a:solidFill>
        </p:grpSpPr>
        <p:grpSp>
          <p:nvGrpSpPr>
            <p:cNvPr id="91" name="Group 90"/>
            <p:cNvGrpSpPr/>
            <p:nvPr userDrawn="1"/>
          </p:nvGrpSpPr>
          <p:grpSpPr>
            <a:xfrm>
              <a:off x="1221454" y="2066925"/>
              <a:ext cx="5757864" cy="919164"/>
              <a:chOff x="1250950" y="2066926"/>
              <a:chExt cx="5757863" cy="919163"/>
            </a:xfrm>
            <a:grpFill/>
          </p:grpSpPr>
          <p:sp>
            <p:nvSpPr>
              <p:cNvPr id="102" name="Rectangle 14"/>
              <p:cNvSpPr>
                <a:spLocks noChangeArrowheads="1"/>
              </p:cNvSpPr>
              <p:nvPr userDrawn="1"/>
            </p:nvSpPr>
            <p:spPr bwMode="auto">
              <a:xfrm>
                <a:off x="1250950" y="2081213"/>
                <a:ext cx="195262" cy="8905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103" name="Freeform 15"/>
              <p:cNvSpPr>
                <a:spLocks/>
              </p:cNvSpPr>
              <p:nvPr userDrawn="1"/>
            </p:nvSpPr>
            <p:spPr bwMode="auto">
              <a:xfrm>
                <a:off x="1566863" y="2081213"/>
                <a:ext cx="788987" cy="890588"/>
              </a:xfrm>
              <a:custGeom>
                <a:avLst/>
                <a:gdLst>
                  <a:gd name="T0" fmla="*/ 0 w 497"/>
                  <a:gd name="T1" fmla="*/ 0 h 561"/>
                  <a:gd name="T2" fmla="*/ 114 w 497"/>
                  <a:gd name="T3" fmla="*/ 0 h 561"/>
                  <a:gd name="T4" fmla="*/ 376 w 497"/>
                  <a:gd name="T5" fmla="*/ 345 h 561"/>
                  <a:gd name="T6" fmla="*/ 376 w 497"/>
                  <a:gd name="T7" fmla="*/ 0 h 561"/>
                  <a:gd name="T8" fmla="*/ 497 w 497"/>
                  <a:gd name="T9" fmla="*/ 0 h 561"/>
                  <a:gd name="T10" fmla="*/ 497 w 497"/>
                  <a:gd name="T11" fmla="*/ 561 h 561"/>
                  <a:gd name="T12" fmla="*/ 393 w 497"/>
                  <a:gd name="T13" fmla="*/ 561 h 561"/>
                  <a:gd name="T14" fmla="*/ 122 w 497"/>
                  <a:gd name="T15" fmla="*/ 204 h 561"/>
                  <a:gd name="T16" fmla="*/ 122 w 497"/>
                  <a:gd name="T17" fmla="*/ 561 h 561"/>
                  <a:gd name="T18" fmla="*/ 0 w 497"/>
                  <a:gd name="T19" fmla="*/ 561 h 561"/>
                  <a:gd name="T20" fmla="*/ 0 w 497"/>
                  <a:gd name="T21" fmla="*/ 0 h 5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97" h="561">
                    <a:moveTo>
                      <a:pt x="0" y="0"/>
                    </a:moveTo>
                    <a:lnTo>
                      <a:pt x="114" y="0"/>
                    </a:lnTo>
                    <a:lnTo>
                      <a:pt x="376" y="345"/>
                    </a:lnTo>
                    <a:lnTo>
                      <a:pt x="376" y="0"/>
                    </a:lnTo>
                    <a:lnTo>
                      <a:pt x="497" y="0"/>
                    </a:lnTo>
                    <a:lnTo>
                      <a:pt x="497" y="561"/>
                    </a:lnTo>
                    <a:lnTo>
                      <a:pt x="393" y="561"/>
                    </a:lnTo>
                    <a:lnTo>
                      <a:pt x="122" y="204"/>
                    </a:lnTo>
                    <a:lnTo>
                      <a:pt x="122" y="561"/>
                    </a:lnTo>
                    <a:lnTo>
                      <a:pt x="0" y="561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104" name="Freeform 16"/>
              <p:cNvSpPr>
                <a:spLocks/>
              </p:cNvSpPr>
              <p:nvPr userDrawn="1"/>
            </p:nvSpPr>
            <p:spPr bwMode="auto">
              <a:xfrm>
                <a:off x="2433638" y="2068513"/>
                <a:ext cx="703262" cy="914400"/>
              </a:xfrm>
              <a:custGeom>
                <a:avLst/>
                <a:gdLst>
                  <a:gd name="T0" fmla="*/ 0 w 561"/>
                  <a:gd name="T1" fmla="*/ 615 h 728"/>
                  <a:gd name="T2" fmla="*/ 92 w 561"/>
                  <a:gd name="T3" fmla="*/ 505 h 728"/>
                  <a:gd name="T4" fmla="*/ 304 w 561"/>
                  <a:gd name="T5" fmla="*/ 591 h 728"/>
                  <a:gd name="T6" fmla="*/ 406 w 561"/>
                  <a:gd name="T7" fmla="*/ 524 h 728"/>
                  <a:gd name="T8" fmla="*/ 406 w 561"/>
                  <a:gd name="T9" fmla="*/ 522 h 728"/>
                  <a:gd name="T10" fmla="*/ 263 w 561"/>
                  <a:gd name="T11" fmla="*/ 432 h 728"/>
                  <a:gd name="T12" fmla="*/ 28 w 561"/>
                  <a:gd name="T13" fmla="*/ 215 h 728"/>
                  <a:gd name="T14" fmla="*/ 28 w 561"/>
                  <a:gd name="T15" fmla="*/ 213 h 728"/>
                  <a:gd name="T16" fmla="*/ 276 w 561"/>
                  <a:gd name="T17" fmla="*/ 0 h 728"/>
                  <a:gd name="T18" fmla="*/ 540 w 561"/>
                  <a:gd name="T19" fmla="*/ 90 h 728"/>
                  <a:gd name="T20" fmla="*/ 459 w 561"/>
                  <a:gd name="T21" fmla="*/ 207 h 728"/>
                  <a:gd name="T22" fmla="*/ 274 w 561"/>
                  <a:gd name="T23" fmla="*/ 137 h 728"/>
                  <a:gd name="T24" fmla="*/ 183 w 561"/>
                  <a:gd name="T25" fmla="*/ 199 h 728"/>
                  <a:gd name="T26" fmla="*/ 183 w 561"/>
                  <a:gd name="T27" fmla="*/ 201 h 728"/>
                  <a:gd name="T28" fmla="*/ 336 w 561"/>
                  <a:gd name="T29" fmla="*/ 294 h 728"/>
                  <a:gd name="T30" fmla="*/ 561 w 561"/>
                  <a:gd name="T31" fmla="*/ 507 h 728"/>
                  <a:gd name="T32" fmla="*/ 561 w 561"/>
                  <a:gd name="T33" fmla="*/ 509 h 728"/>
                  <a:gd name="T34" fmla="*/ 301 w 561"/>
                  <a:gd name="T35" fmla="*/ 728 h 728"/>
                  <a:gd name="T36" fmla="*/ 0 w 561"/>
                  <a:gd name="T37" fmla="*/ 615 h 7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61" h="728">
                    <a:moveTo>
                      <a:pt x="0" y="615"/>
                    </a:moveTo>
                    <a:cubicBezTo>
                      <a:pt x="92" y="505"/>
                      <a:pt x="92" y="505"/>
                      <a:pt x="92" y="505"/>
                    </a:cubicBezTo>
                    <a:cubicBezTo>
                      <a:pt x="156" y="557"/>
                      <a:pt x="223" y="591"/>
                      <a:pt x="304" y="591"/>
                    </a:cubicBezTo>
                    <a:cubicBezTo>
                      <a:pt x="368" y="591"/>
                      <a:pt x="406" y="565"/>
                      <a:pt x="406" y="524"/>
                    </a:cubicBezTo>
                    <a:cubicBezTo>
                      <a:pt x="406" y="522"/>
                      <a:pt x="406" y="522"/>
                      <a:pt x="406" y="522"/>
                    </a:cubicBezTo>
                    <a:cubicBezTo>
                      <a:pt x="406" y="482"/>
                      <a:pt x="382" y="462"/>
                      <a:pt x="263" y="432"/>
                    </a:cubicBezTo>
                    <a:cubicBezTo>
                      <a:pt x="121" y="395"/>
                      <a:pt x="28" y="356"/>
                      <a:pt x="28" y="215"/>
                    </a:cubicBezTo>
                    <a:cubicBezTo>
                      <a:pt x="28" y="213"/>
                      <a:pt x="28" y="213"/>
                      <a:pt x="28" y="213"/>
                    </a:cubicBezTo>
                    <a:cubicBezTo>
                      <a:pt x="28" y="85"/>
                      <a:pt x="132" y="0"/>
                      <a:pt x="276" y="0"/>
                    </a:cubicBezTo>
                    <a:cubicBezTo>
                      <a:pt x="380" y="0"/>
                      <a:pt x="468" y="32"/>
                      <a:pt x="540" y="90"/>
                    </a:cubicBezTo>
                    <a:cubicBezTo>
                      <a:pt x="459" y="207"/>
                      <a:pt x="459" y="207"/>
                      <a:pt x="459" y="207"/>
                    </a:cubicBezTo>
                    <a:cubicBezTo>
                      <a:pt x="396" y="164"/>
                      <a:pt x="334" y="137"/>
                      <a:pt x="274" y="137"/>
                    </a:cubicBezTo>
                    <a:cubicBezTo>
                      <a:pt x="215" y="137"/>
                      <a:pt x="183" y="165"/>
                      <a:pt x="183" y="199"/>
                    </a:cubicBezTo>
                    <a:cubicBezTo>
                      <a:pt x="183" y="201"/>
                      <a:pt x="183" y="201"/>
                      <a:pt x="183" y="201"/>
                    </a:cubicBezTo>
                    <a:cubicBezTo>
                      <a:pt x="183" y="248"/>
                      <a:pt x="214" y="263"/>
                      <a:pt x="336" y="294"/>
                    </a:cubicBezTo>
                    <a:cubicBezTo>
                      <a:pt x="480" y="332"/>
                      <a:pt x="561" y="383"/>
                      <a:pt x="561" y="507"/>
                    </a:cubicBezTo>
                    <a:cubicBezTo>
                      <a:pt x="561" y="509"/>
                      <a:pt x="561" y="509"/>
                      <a:pt x="561" y="509"/>
                    </a:cubicBezTo>
                    <a:cubicBezTo>
                      <a:pt x="561" y="649"/>
                      <a:pt x="454" y="728"/>
                      <a:pt x="301" y="728"/>
                    </a:cubicBezTo>
                    <a:cubicBezTo>
                      <a:pt x="193" y="728"/>
                      <a:pt x="85" y="691"/>
                      <a:pt x="0" y="6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105" name="Rectangle 17"/>
              <p:cNvSpPr>
                <a:spLocks noChangeArrowheads="1"/>
              </p:cNvSpPr>
              <p:nvPr userDrawn="1"/>
            </p:nvSpPr>
            <p:spPr bwMode="auto">
              <a:xfrm>
                <a:off x="3240088" y="2081213"/>
                <a:ext cx="195262" cy="8905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106" name="Freeform 18"/>
              <p:cNvSpPr>
                <a:spLocks/>
              </p:cNvSpPr>
              <p:nvPr userDrawn="1"/>
            </p:nvSpPr>
            <p:spPr bwMode="auto">
              <a:xfrm>
                <a:off x="3516313" y="2066926"/>
                <a:ext cx="847725" cy="919163"/>
              </a:xfrm>
              <a:custGeom>
                <a:avLst/>
                <a:gdLst>
                  <a:gd name="T0" fmla="*/ 0 w 676"/>
                  <a:gd name="T1" fmla="*/ 368 h 732"/>
                  <a:gd name="T2" fmla="*/ 0 w 676"/>
                  <a:gd name="T3" fmla="*/ 366 h 732"/>
                  <a:gd name="T4" fmla="*/ 372 w 676"/>
                  <a:gd name="T5" fmla="*/ 0 h 732"/>
                  <a:gd name="T6" fmla="*/ 650 w 676"/>
                  <a:gd name="T7" fmla="*/ 97 h 732"/>
                  <a:gd name="T8" fmla="*/ 552 w 676"/>
                  <a:gd name="T9" fmla="*/ 215 h 732"/>
                  <a:gd name="T10" fmla="*/ 367 w 676"/>
                  <a:gd name="T11" fmla="*/ 143 h 732"/>
                  <a:gd name="T12" fmla="*/ 163 w 676"/>
                  <a:gd name="T13" fmla="*/ 364 h 732"/>
                  <a:gd name="T14" fmla="*/ 163 w 676"/>
                  <a:gd name="T15" fmla="*/ 366 h 732"/>
                  <a:gd name="T16" fmla="*/ 378 w 676"/>
                  <a:gd name="T17" fmla="*/ 591 h 732"/>
                  <a:gd name="T18" fmla="*/ 525 w 676"/>
                  <a:gd name="T19" fmla="*/ 548 h 732"/>
                  <a:gd name="T20" fmla="*/ 525 w 676"/>
                  <a:gd name="T21" fmla="*/ 447 h 732"/>
                  <a:gd name="T22" fmla="*/ 368 w 676"/>
                  <a:gd name="T23" fmla="*/ 447 h 732"/>
                  <a:gd name="T24" fmla="*/ 368 w 676"/>
                  <a:gd name="T25" fmla="*/ 312 h 732"/>
                  <a:gd name="T26" fmla="*/ 676 w 676"/>
                  <a:gd name="T27" fmla="*/ 312 h 732"/>
                  <a:gd name="T28" fmla="*/ 676 w 676"/>
                  <a:gd name="T29" fmla="*/ 620 h 732"/>
                  <a:gd name="T30" fmla="*/ 373 w 676"/>
                  <a:gd name="T31" fmla="*/ 732 h 732"/>
                  <a:gd name="T32" fmla="*/ 0 w 676"/>
                  <a:gd name="T33" fmla="*/ 368 h 7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76" h="732">
                    <a:moveTo>
                      <a:pt x="0" y="368"/>
                    </a:moveTo>
                    <a:cubicBezTo>
                      <a:pt x="0" y="366"/>
                      <a:pt x="0" y="366"/>
                      <a:pt x="0" y="366"/>
                    </a:cubicBezTo>
                    <a:cubicBezTo>
                      <a:pt x="0" y="165"/>
                      <a:pt x="157" y="0"/>
                      <a:pt x="372" y="0"/>
                    </a:cubicBezTo>
                    <a:cubicBezTo>
                      <a:pt x="499" y="0"/>
                      <a:pt x="576" y="34"/>
                      <a:pt x="650" y="97"/>
                    </a:cubicBezTo>
                    <a:cubicBezTo>
                      <a:pt x="552" y="215"/>
                      <a:pt x="552" y="215"/>
                      <a:pt x="552" y="215"/>
                    </a:cubicBezTo>
                    <a:cubicBezTo>
                      <a:pt x="497" y="170"/>
                      <a:pt x="449" y="143"/>
                      <a:pt x="367" y="143"/>
                    </a:cubicBezTo>
                    <a:cubicBezTo>
                      <a:pt x="253" y="143"/>
                      <a:pt x="163" y="244"/>
                      <a:pt x="163" y="364"/>
                    </a:cubicBezTo>
                    <a:cubicBezTo>
                      <a:pt x="163" y="366"/>
                      <a:pt x="163" y="366"/>
                      <a:pt x="163" y="366"/>
                    </a:cubicBezTo>
                    <a:cubicBezTo>
                      <a:pt x="163" y="496"/>
                      <a:pt x="252" y="591"/>
                      <a:pt x="378" y="591"/>
                    </a:cubicBezTo>
                    <a:cubicBezTo>
                      <a:pt x="435" y="591"/>
                      <a:pt x="485" y="577"/>
                      <a:pt x="525" y="548"/>
                    </a:cubicBezTo>
                    <a:cubicBezTo>
                      <a:pt x="525" y="447"/>
                      <a:pt x="525" y="447"/>
                      <a:pt x="525" y="447"/>
                    </a:cubicBezTo>
                    <a:cubicBezTo>
                      <a:pt x="368" y="447"/>
                      <a:pt x="368" y="447"/>
                      <a:pt x="368" y="447"/>
                    </a:cubicBezTo>
                    <a:cubicBezTo>
                      <a:pt x="368" y="312"/>
                      <a:pt x="368" y="312"/>
                      <a:pt x="368" y="312"/>
                    </a:cubicBezTo>
                    <a:cubicBezTo>
                      <a:pt x="676" y="312"/>
                      <a:pt x="676" y="312"/>
                      <a:pt x="676" y="312"/>
                    </a:cubicBezTo>
                    <a:cubicBezTo>
                      <a:pt x="676" y="620"/>
                      <a:pt x="676" y="620"/>
                      <a:pt x="676" y="620"/>
                    </a:cubicBezTo>
                    <a:cubicBezTo>
                      <a:pt x="603" y="682"/>
                      <a:pt x="502" y="732"/>
                      <a:pt x="373" y="732"/>
                    </a:cubicBezTo>
                    <a:cubicBezTo>
                      <a:pt x="152" y="732"/>
                      <a:pt x="0" y="578"/>
                      <a:pt x="0" y="3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107" name="Freeform 19"/>
              <p:cNvSpPr>
                <a:spLocks/>
              </p:cNvSpPr>
              <p:nvPr userDrawn="1"/>
            </p:nvSpPr>
            <p:spPr bwMode="auto">
              <a:xfrm>
                <a:off x="4449763" y="2081213"/>
                <a:ext cx="752475" cy="890588"/>
              </a:xfrm>
              <a:custGeom>
                <a:avLst/>
                <a:gdLst>
                  <a:gd name="T0" fmla="*/ 0 w 474"/>
                  <a:gd name="T1" fmla="*/ 0 h 561"/>
                  <a:gd name="T2" fmla="*/ 123 w 474"/>
                  <a:gd name="T3" fmla="*/ 0 h 561"/>
                  <a:gd name="T4" fmla="*/ 123 w 474"/>
                  <a:gd name="T5" fmla="*/ 222 h 561"/>
                  <a:gd name="T6" fmla="*/ 351 w 474"/>
                  <a:gd name="T7" fmla="*/ 222 h 561"/>
                  <a:gd name="T8" fmla="*/ 351 w 474"/>
                  <a:gd name="T9" fmla="*/ 0 h 561"/>
                  <a:gd name="T10" fmla="*/ 474 w 474"/>
                  <a:gd name="T11" fmla="*/ 0 h 561"/>
                  <a:gd name="T12" fmla="*/ 474 w 474"/>
                  <a:gd name="T13" fmla="*/ 561 h 561"/>
                  <a:gd name="T14" fmla="*/ 351 w 474"/>
                  <a:gd name="T15" fmla="*/ 561 h 561"/>
                  <a:gd name="T16" fmla="*/ 351 w 474"/>
                  <a:gd name="T17" fmla="*/ 336 h 561"/>
                  <a:gd name="T18" fmla="*/ 123 w 474"/>
                  <a:gd name="T19" fmla="*/ 336 h 561"/>
                  <a:gd name="T20" fmla="*/ 123 w 474"/>
                  <a:gd name="T21" fmla="*/ 561 h 561"/>
                  <a:gd name="T22" fmla="*/ 0 w 474"/>
                  <a:gd name="T23" fmla="*/ 561 h 561"/>
                  <a:gd name="T24" fmla="*/ 0 w 474"/>
                  <a:gd name="T25" fmla="*/ 0 h 5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74" h="561">
                    <a:moveTo>
                      <a:pt x="0" y="0"/>
                    </a:moveTo>
                    <a:lnTo>
                      <a:pt x="123" y="0"/>
                    </a:lnTo>
                    <a:lnTo>
                      <a:pt x="123" y="222"/>
                    </a:lnTo>
                    <a:lnTo>
                      <a:pt x="351" y="222"/>
                    </a:lnTo>
                    <a:lnTo>
                      <a:pt x="351" y="0"/>
                    </a:lnTo>
                    <a:lnTo>
                      <a:pt x="474" y="0"/>
                    </a:lnTo>
                    <a:lnTo>
                      <a:pt x="474" y="561"/>
                    </a:lnTo>
                    <a:lnTo>
                      <a:pt x="351" y="561"/>
                    </a:lnTo>
                    <a:lnTo>
                      <a:pt x="351" y="336"/>
                    </a:lnTo>
                    <a:lnTo>
                      <a:pt x="123" y="336"/>
                    </a:lnTo>
                    <a:lnTo>
                      <a:pt x="123" y="561"/>
                    </a:lnTo>
                    <a:lnTo>
                      <a:pt x="0" y="561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108" name="Freeform 20"/>
              <p:cNvSpPr>
                <a:spLocks/>
              </p:cNvSpPr>
              <p:nvPr userDrawn="1"/>
            </p:nvSpPr>
            <p:spPr bwMode="auto">
              <a:xfrm>
                <a:off x="5275263" y="2081213"/>
                <a:ext cx="736600" cy="890588"/>
              </a:xfrm>
              <a:custGeom>
                <a:avLst/>
                <a:gdLst>
                  <a:gd name="T0" fmla="*/ 171 w 464"/>
                  <a:gd name="T1" fmla="*/ 113 h 561"/>
                  <a:gd name="T2" fmla="*/ 0 w 464"/>
                  <a:gd name="T3" fmla="*/ 113 h 561"/>
                  <a:gd name="T4" fmla="*/ 0 w 464"/>
                  <a:gd name="T5" fmla="*/ 0 h 561"/>
                  <a:gd name="T6" fmla="*/ 464 w 464"/>
                  <a:gd name="T7" fmla="*/ 0 h 561"/>
                  <a:gd name="T8" fmla="*/ 464 w 464"/>
                  <a:gd name="T9" fmla="*/ 113 h 561"/>
                  <a:gd name="T10" fmla="*/ 294 w 464"/>
                  <a:gd name="T11" fmla="*/ 113 h 561"/>
                  <a:gd name="T12" fmla="*/ 294 w 464"/>
                  <a:gd name="T13" fmla="*/ 561 h 561"/>
                  <a:gd name="T14" fmla="*/ 171 w 464"/>
                  <a:gd name="T15" fmla="*/ 561 h 561"/>
                  <a:gd name="T16" fmla="*/ 171 w 464"/>
                  <a:gd name="T17" fmla="*/ 113 h 5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64" h="561">
                    <a:moveTo>
                      <a:pt x="171" y="113"/>
                    </a:moveTo>
                    <a:lnTo>
                      <a:pt x="0" y="113"/>
                    </a:lnTo>
                    <a:lnTo>
                      <a:pt x="0" y="0"/>
                    </a:lnTo>
                    <a:lnTo>
                      <a:pt x="464" y="0"/>
                    </a:lnTo>
                    <a:lnTo>
                      <a:pt x="464" y="113"/>
                    </a:lnTo>
                    <a:lnTo>
                      <a:pt x="294" y="113"/>
                    </a:lnTo>
                    <a:lnTo>
                      <a:pt x="294" y="561"/>
                    </a:lnTo>
                    <a:lnTo>
                      <a:pt x="171" y="561"/>
                    </a:lnTo>
                    <a:lnTo>
                      <a:pt x="171" y="1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109" name="Freeform 21"/>
              <p:cNvSpPr>
                <a:spLocks/>
              </p:cNvSpPr>
              <p:nvPr userDrawn="1"/>
            </p:nvSpPr>
            <p:spPr bwMode="auto">
              <a:xfrm>
                <a:off x="6057900" y="2068513"/>
                <a:ext cx="703262" cy="914400"/>
              </a:xfrm>
              <a:custGeom>
                <a:avLst/>
                <a:gdLst>
                  <a:gd name="T0" fmla="*/ 0 w 560"/>
                  <a:gd name="T1" fmla="*/ 615 h 728"/>
                  <a:gd name="T2" fmla="*/ 92 w 560"/>
                  <a:gd name="T3" fmla="*/ 505 h 728"/>
                  <a:gd name="T4" fmla="*/ 303 w 560"/>
                  <a:gd name="T5" fmla="*/ 591 h 728"/>
                  <a:gd name="T6" fmla="*/ 405 w 560"/>
                  <a:gd name="T7" fmla="*/ 524 h 728"/>
                  <a:gd name="T8" fmla="*/ 405 w 560"/>
                  <a:gd name="T9" fmla="*/ 522 h 728"/>
                  <a:gd name="T10" fmla="*/ 263 w 560"/>
                  <a:gd name="T11" fmla="*/ 432 h 728"/>
                  <a:gd name="T12" fmla="*/ 28 w 560"/>
                  <a:gd name="T13" fmla="*/ 215 h 728"/>
                  <a:gd name="T14" fmla="*/ 28 w 560"/>
                  <a:gd name="T15" fmla="*/ 213 h 728"/>
                  <a:gd name="T16" fmla="*/ 276 w 560"/>
                  <a:gd name="T17" fmla="*/ 0 h 728"/>
                  <a:gd name="T18" fmla="*/ 539 w 560"/>
                  <a:gd name="T19" fmla="*/ 90 h 728"/>
                  <a:gd name="T20" fmla="*/ 458 w 560"/>
                  <a:gd name="T21" fmla="*/ 207 h 728"/>
                  <a:gd name="T22" fmla="*/ 274 w 560"/>
                  <a:gd name="T23" fmla="*/ 137 h 728"/>
                  <a:gd name="T24" fmla="*/ 183 w 560"/>
                  <a:gd name="T25" fmla="*/ 199 h 728"/>
                  <a:gd name="T26" fmla="*/ 183 w 560"/>
                  <a:gd name="T27" fmla="*/ 201 h 728"/>
                  <a:gd name="T28" fmla="*/ 336 w 560"/>
                  <a:gd name="T29" fmla="*/ 294 h 728"/>
                  <a:gd name="T30" fmla="*/ 560 w 560"/>
                  <a:gd name="T31" fmla="*/ 507 h 728"/>
                  <a:gd name="T32" fmla="*/ 560 w 560"/>
                  <a:gd name="T33" fmla="*/ 509 h 728"/>
                  <a:gd name="T34" fmla="*/ 300 w 560"/>
                  <a:gd name="T35" fmla="*/ 728 h 728"/>
                  <a:gd name="T36" fmla="*/ 0 w 560"/>
                  <a:gd name="T37" fmla="*/ 615 h 7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60" h="728">
                    <a:moveTo>
                      <a:pt x="0" y="615"/>
                    </a:moveTo>
                    <a:cubicBezTo>
                      <a:pt x="92" y="505"/>
                      <a:pt x="92" y="505"/>
                      <a:pt x="92" y="505"/>
                    </a:cubicBezTo>
                    <a:cubicBezTo>
                      <a:pt x="155" y="557"/>
                      <a:pt x="222" y="591"/>
                      <a:pt x="303" y="591"/>
                    </a:cubicBezTo>
                    <a:cubicBezTo>
                      <a:pt x="367" y="591"/>
                      <a:pt x="405" y="565"/>
                      <a:pt x="405" y="524"/>
                    </a:cubicBezTo>
                    <a:cubicBezTo>
                      <a:pt x="405" y="522"/>
                      <a:pt x="405" y="522"/>
                      <a:pt x="405" y="522"/>
                    </a:cubicBezTo>
                    <a:cubicBezTo>
                      <a:pt x="405" y="482"/>
                      <a:pt x="381" y="462"/>
                      <a:pt x="263" y="432"/>
                    </a:cubicBezTo>
                    <a:cubicBezTo>
                      <a:pt x="120" y="395"/>
                      <a:pt x="28" y="356"/>
                      <a:pt x="28" y="215"/>
                    </a:cubicBezTo>
                    <a:cubicBezTo>
                      <a:pt x="28" y="213"/>
                      <a:pt x="28" y="213"/>
                      <a:pt x="28" y="213"/>
                    </a:cubicBezTo>
                    <a:cubicBezTo>
                      <a:pt x="28" y="85"/>
                      <a:pt x="131" y="0"/>
                      <a:pt x="276" y="0"/>
                    </a:cubicBezTo>
                    <a:cubicBezTo>
                      <a:pt x="379" y="0"/>
                      <a:pt x="467" y="32"/>
                      <a:pt x="539" y="90"/>
                    </a:cubicBezTo>
                    <a:cubicBezTo>
                      <a:pt x="458" y="207"/>
                      <a:pt x="458" y="207"/>
                      <a:pt x="458" y="207"/>
                    </a:cubicBezTo>
                    <a:cubicBezTo>
                      <a:pt x="395" y="164"/>
                      <a:pt x="334" y="137"/>
                      <a:pt x="274" y="137"/>
                    </a:cubicBezTo>
                    <a:cubicBezTo>
                      <a:pt x="214" y="137"/>
                      <a:pt x="183" y="165"/>
                      <a:pt x="183" y="199"/>
                    </a:cubicBezTo>
                    <a:cubicBezTo>
                      <a:pt x="183" y="201"/>
                      <a:pt x="183" y="201"/>
                      <a:pt x="183" y="201"/>
                    </a:cubicBezTo>
                    <a:cubicBezTo>
                      <a:pt x="183" y="248"/>
                      <a:pt x="213" y="263"/>
                      <a:pt x="336" y="294"/>
                    </a:cubicBezTo>
                    <a:cubicBezTo>
                      <a:pt x="479" y="332"/>
                      <a:pt x="560" y="383"/>
                      <a:pt x="560" y="507"/>
                    </a:cubicBezTo>
                    <a:cubicBezTo>
                      <a:pt x="560" y="509"/>
                      <a:pt x="560" y="509"/>
                      <a:pt x="560" y="509"/>
                    </a:cubicBezTo>
                    <a:cubicBezTo>
                      <a:pt x="560" y="649"/>
                      <a:pt x="453" y="728"/>
                      <a:pt x="300" y="728"/>
                    </a:cubicBezTo>
                    <a:cubicBezTo>
                      <a:pt x="193" y="728"/>
                      <a:pt x="85" y="691"/>
                      <a:pt x="0" y="6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110" name="Freeform 22"/>
              <p:cNvSpPr>
                <a:spLocks noEditPoints="1"/>
              </p:cNvSpPr>
              <p:nvPr userDrawn="1"/>
            </p:nvSpPr>
            <p:spPr bwMode="auto">
              <a:xfrm>
                <a:off x="6764338" y="2081213"/>
                <a:ext cx="244475" cy="120650"/>
              </a:xfrm>
              <a:custGeom>
                <a:avLst/>
                <a:gdLst>
                  <a:gd name="T0" fmla="*/ 25 w 154"/>
                  <a:gd name="T1" fmla="*/ 10 h 76"/>
                  <a:gd name="T2" fmla="*/ 0 w 154"/>
                  <a:gd name="T3" fmla="*/ 10 h 76"/>
                  <a:gd name="T4" fmla="*/ 0 w 154"/>
                  <a:gd name="T5" fmla="*/ 0 h 76"/>
                  <a:gd name="T6" fmla="*/ 60 w 154"/>
                  <a:gd name="T7" fmla="*/ 0 h 76"/>
                  <a:gd name="T8" fmla="*/ 60 w 154"/>
                  <a:gd name="T9" fmla="*/ 10 h 76"/>
                  <a:gd name="T10" fmla="*/ 36 w 154"/>
                  <a:gd name="T11" fmla="*/ 10 h 76"/>
                  <a:gd name="T12" fmla="*/ 36 w 154"/>
                  <a:gd name="T13" fmla="*/ 76 h 76"/>
                  <a:gd name="T14" fmla="*/ 25 w 154"/>
                  <a:gd name="T15" fmla="*/ 76 h 76"/>
                  <a:gd name="T16" fmla="*/ 25 w 154"/>
                  <a:gd name="T17" fmla="*/ 10 h 76"/>
                  <a:gd name="T18" fmla="*/ 77 w 154"/>
                  <a:gd name="T19" fmla="*/ 0 h 76"/>
                  <a:gd name="T20" fmla="*/ 89 w 154"/>
                  <a:gd name="T21" fmla="*/ 0 h 76"/>
                  <a:gd name="T22" fmla="*/ 115 w 154"/>
                  <a:gd name="T23" fmla="*/ 42 h 76"/>
                  <a:gd name="T24" fmla="*/ 142 w 154"/>
                  <a:gd name="T25" fmla="*/ 0 h 76"/>
                  <a:gd name="T26" fmla="*/ 154 w 154"/>
                  <a:gd name="T27" fmla="*/ 0 h 76"/>
                  <a:gd name="T28" fmla="*/ 154 w 154"/>
                  <a:gd name="T29" fmla="*/ 76 h 76"/>
                  <a:gd name="T30" fmla="*/ 143 w 154"/>
                  <a:gd name="T31" fmla="*/ 76 h 76"/>
                  <a:gd name="T32" fmla="*/ 143 w 154"/>
                  <a:gd name="T33" fmla="*/ 17 h 76"/>
                  <a:gd name="T34" fmla="*/ 116 w 154"/>
                  <a:gd name="T35" fmla="*/ 59 h 76"/>
                  <a:gd name="T36" fmla="*/ 115 w 154"/>
                  <a:gd name="T37" fmla="*/ 59 h 76"/>
                  <a:gd name="T38" fmla="*/ 88 w 154"/>
                  <a:gd name="T39" fmla="*/ 17 h 76"/>
                  <a:gd name="T40" fmla="*/ 88 w 154"/>
                  <a:gd name="T41" fmla="*/ 76 h 76"/>
                  <a:gd name="T42" fmla="*/ 77 w 154"/>
                  <a:gd name="T43" fmla="*/ 76 h 76"/>
                  <a:gd name="T44" fmla="*/ 77 w 154"/>
                  <a:gd name="T45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54" h="76">
                    <a:moveTo>
                      <a:pt x="25" y="10"/>
                    </a:moveTo>
                    <a:lnTo>
                      <a:pt x="0" y="10"/>
                    </a:lnTo>
                    <a:lnTo>
                      <a:pt x="0" y="0"/>
                    </a:lnTo>
                    <a:lnTo>
                      <a:pt x="60" y="0"/>
                    </a:lnTo>
                    <a:lnTo>
                      <a:pt x="60" y="10"/>
                    </a:lnTo>
                    <a:lnTo>
                      <a:pt x="36" y="10"/>
                    </a:lnTo>
                    <a:lnTo>
                      <a:pt x="36" y="76"/>
                    </a:lnTo>
                    <a:lnTo>
                      <a:pt x="25" y="76"/>
                    </a:lnTo>
                    <a:lnTo>
                      <a:pt x="25" y="10"/>
                    </a:lnTo>
                    <a:close/>
                    <a:moveTo>
                      <a:pt x="77" y="0"/>
                    </a:moveTo>
                    <a:lnTo>
                      <a:pt x="89" y="0"/>
                    </a:lnTo>
                    <a:lnTo>
                      <a:pt x="115" y="42"/>
                    </a:lnTo>
                    <a:lnTo>
                      <a:pt x="142" y="0"/>
                    </a:lnTo>
                    <a:lnTo>
                      <a:pt x="154" y="0"/>
                    </a:lnTo>
                    <a:lnTo>
                      <a:pt x="154" y="76"/>
                    </a:lnTo>
                    <a:lnTo>
                      <a:pt x="143" y="76"/>
                    </a:lnTo>
                    <a:lnTo>
                      <a:pt x="143" y="17"/>
                    </a:lnTo>
                    <a:lnTo>
                      <a:pt x="116" y="59"/>
                    </a:lnTo>
                    <a:lnTo>
                      <a:pt x="115" y="59"/>
                    </a:lnTo>
                    <a:lnTo>
                      <a:pt x="88" y="17"/>
                    </a:lnTo>
                    <a:lnTo>
                      <a:pt x="88" y="76"/>
                    </a:lnTo>
                    <a:lnTo>
                      <a:pt x="77" y="76"/>
                    </a:lnTo>
                    <a:lnTo>
                      <a:pt x="77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</p:grpSp>
        <p:grpSp>
          <p:nvGrpSpPr>
            <p:cNvPr id="92" name="Group 91"/>
            <p:cNvGrpSpPr/>
            <p:nvPr userDrawn="1"/>
          </p:nvGrpSpPr>
          <p:grpSpPr>
            <a:xfrm>
              <a:off x="1233948" y="1585913"/>
              <a:ext cx="2343152" cy="412750"/>
              <a:chOff x="1322388" y="1585913"/>
              <a:chExt cx="2343151" cy="412751"/>
            </a:xfrm>
            <a:grpFill/>
          </p:grpSpPr>
          <p:sp>
            <p:nvSpPr>
              <p:cNvPr id="93" name="Freeform 6"/>
              <p:cNvSpPr>
                <a:spLocks/>
              </p:cNvSpPr>
              <p:nvPr userDrawn="1"/>
            </p:nvSpPr>
            <p:spPr bwMode="auto">
              <a:xfrm>
                <a:off x="1322388" y="1609726"/>
                <a:ext cx="257175" cy="382588"/>
              </a:xfrm>
              <a:custGeom>
                <a:avLst/>
                <a:gdLst>
                  <a:gd name="T0" fmla="*/ 140 w 188"/>
                  <a:gd name="T1" fmla="*/ 279 h 279"/>
                  <a:gd name="T2" fmla="*/ 78 w 188"/>
                  <a:gd name="T3" fmla="*/ 148 h 279"/>
                  <a:gd name="T4" fmla="*/ 42 w 188"/>
                  <a:gd name="T5" fmla="*/ 66 h 279"/>
                  <a:gd name="T6" fmla="*/ 41 w 188"/>
                  <a:gd name="T7" fmla="*/ 67 h 279"/>
                  <a:gd name="T8" fmla="*/ 44 w 188"/>
                  <a:gd name="T9" fmla="*/ 144 h 279"/>
                  <a:gd name="T10" fmla="*/ 45 w 188"/>
                  <a:gd name="T11" fmla="*/ 279 h 279"/>
                  <a:gd name="T12" fmla="*/ 0 w 188"/>
                  <a:gd name="T13" fmla="*/ 279 h 279"/>
                  <a:gd name="T14" fmla="*/ 0 w 188"/>
                  <a:gd name="T15" fmla="*/ 0 h 279"/>
                  <a:gd name="T16" fmla="*/ 52 w 188"/>
                  <a:gd name="T17" fmla="*/ 0 h 279"/>
                  <a:gd name="T18" fmla="*/ 120 w 188"/>
                  <a:gd name="T19" fmla="*/ 136 h 279"/>
                  <a:gd name="T20" fmla="*/ 148 w 188"/>
                  <a:gd name="T21" fmla="*/ 208 h 279"/>
                  <a:gd name="T22" fmla="*/ 149 w 188"/>
                  <a:gd name="T23" fmla="*/ 207 h 279"/>
                  <a:gd name="T24" fmla="*/ 145 w 188"/>
                  <a:gd name="T25" fmla="*/ 128 h 279"/>
                  <a:gd name="T26" fmla="*/ 145 w 188"/>
                  <a:gd name="T27" fmla="*/ 0 h 279"/>
                  <a:gd name="T28" fmla="*/ 188 w 188"/>
                  <a:gd name="T29" fmla="*/ 0 h 279"/>
                  <a:gd name="T30" fmla="*/ 188 w 188"/>
                  <a:gd name="T31" fmla="*/ 279 h 279"/>
                  <a:gd name="T32" fmla="*/ 140 w 188"/>
                  <a:gd name="T33" fmla="*/ 279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88" h="279">
                    <a:moveTo>
                      <a:pt x="140" y="279"/>
                    </a:moveTo>
                    <a:cubicBezTo>
                      <a:pt x="78" y="148"/>
                      <a:pt x="78" y="148"/>
                      <a:pt x="78" y="148"/>
                    </a:cubicBezTo>
                    <a:cubicBezTo>
                      <a:pt x="63" y="117"/>
                      <a:pt x="47" y="82"/>
                      <a:pt x="42" y="66"/>
                    </a:cubicBezTo>
                    <a:cubicBezTo>
                      <a:pt x="41" y="67"/>
                      <a:pt x="41" y="67"/>
                      <a:pt x="41" y="67"/>
                    </a:cubicBezTo>
                    <a:cubicBezTo>
                      <a:pt x="43" y="90"/>
                      <a:pt x="43" y="119"/>
                      <a:pt x="44" y="144"/>
                    </a:cubicBezTo>
                    <a:cubicBezTo>
                      <a:pt x="45" y="279"/>
                      <a:pt x="45" y="279"/>
                      <a:pt x="45" y="279"/>
                    </a:cubicBezTo>
                    <a:cubicBezTo>
                      <a:pt x="0" y="279"/>
                      <a:pt x="0" y="279"/>
                      <a:pt x="0" y="27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120" y="136"/>
                      <a:pt x="120" y="136"/>
                      <a:pt x="120" y="136"/>
                    </a:cubicBezTo>
                    <a:cubicBezTo>
                      <a:pt x="133" y="162"/>
                      <a:pt x="145" y="195"/>
                      <a:pt x="148" y="208"/>
                    </a:cubicBezTo>
                    <a:cubicBezTo>
                      <a:pt x="149" y="207"/>
                      <a:pt x="149" y="207"/>
                      <a:pt x="149" y="207"/>
                    </a:cubicBezTo>
                    <a:cubicBezTo>
                      <a:pt x="148" y="193"/>
                      <a:pt x="145" y="153"/>
                      <a:pt x="145" y="128"/>
                    </a:cubicBezTo>
                    <a:cubicBezTo>
                      <a:pt x="145" y="0"/>
                      <a:pt x="145" y="0"/>
                      <a:pt x="145" y="0"/>
                    </a:cubicBezTo>
                    <a:cubicBezTo>
                      <a:pt x="188" y="0"/>
                      <a:pt x="188" y="0"/>
                      <a:pt x="188" y="0"/>
                    </a:cubicBezTo>
                    <a:cubicBezTo>
                      <a:pt x="188" y="279"/>
                      <a:pt x="188" y="279"/>
                      <a:pt x="188" y="279"/>
                    </a:cubicBezTo>
                    <a:lnTo>
                      <a:pt x="140" y="27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94" name="Freeform 7"/>
              <p:cNvSpPr>
                <a:spLocks noEditPoints="1"/>
              </p:cNvSpPr>
              <p:nvPr userDrawn="1"/>
            </p:nvSpPr>
            <p:spPr bwMode="auto">
              <a:xfrm>
                <a:off x="1630363" y="1704976"/>
                <a:ext cx="233363" cy="293688"/>
              </a:xfrm>
              <a:custGeom>
                <a:avLst/>
                <a:gdLst>
                  <a:gd name="T0" fmla="*/ 48 w 170"/>
                  <a:gd name="T1" fmla="*/ 119 h 214"/>
                  <a:gd name="T2" fmla="*/ 48 w 170"/>
                  <a:gd name="T3" fmla="*/ 122 h 214"/>
                  <a:gd name="T4" fmla="*/ 99 w 170"/>
                  <a:gd name="T5" fmla="*/ 180 h 214"/>
                  <a:gd name="T6" fmla="*/ 149 w 170"/>
                  <a:gd name="T7" fmla="*/ 160 h 214"/>
                  <a:gd name="T8" fmla="*/ 167 w 170"/>
                  <a:gd name="T9" fmla="*/ 187 h 214"/>
                  <a:gd name="T10" fmla="*/ 93 w 170"/>
                  <a:gd name="T11" fmla="*/ 214 h 214"/>
                  <a:gd name="T12" fmla="*/ 0 w 170"/>
                  <a:gd name="T13" fmla="*/ 107 h 214"/>
                  <a:gd name="T14" fmla="*/ 25 w 170"/>
                  <a:gd name="T15" fmla="*/ 28 h 214"/>
                  <a:gd name="T16" fmla="*/ 87 w 170"/>
                  <a:gd name="T17" fmla="*/ 0 h 214"/>
                  <a:gd name="T18" fmla="*/ 143 w 170"/>
                  <a:gd name="T19" fmla="*/ 21 h 214"/>
                  <a:gd name="T20" fmla="*/ 170 w 170"/>
                  <a:gd name="T21" fmla="*/ 110 h 214"/>
                  <a:gd name="T22" fmla="*/ 170 w 170"/>
                  <a:gd name="T23" fmla="*/ 119 h 214"/>
                  <a:gd name="T24" fmla="*/ 48 w 170"/>
                  <a:gd name="T25" fmla="*/ 119 h 214"/>
                  <a:gd name="T26" fmla="*/ 87 w 170"/>
                  <a:gd name="T27" fmla="*/ 34 h 214"/>
                  <a:gd name="T28" fmla="*/ 49 w 170"/>
                  <a:gd name="T29" fmla="*/ 86 h 214"/>
                  <a:gd name="T30" fmla="*/ 124 w 170"/>
                  <a:gd name="T31" fmla="*/ 86 h 214"/>
                  <a:gd name="T32" fmla="*/ 87 w 170"/>
                  <a:gd name="T33" fmla="*/ 34 h 2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70" h="214">
                    <a:moveTo>
                      <a:pt x="48" y="119"/>
                    </a:moveTo>
                    <a:cubicBezTo>
                      <a:pt x="48" y="122"/>
                      <a:pt x="48" y="122"/>
                      <a:pt x="48" y="122"/>
                    </a:cubicBezTo>
                    <a:cubicBezTo>
                      <a:pt x="48" y="150"/>
                      <a:pt x="59" y="180"/>
                      <a:pt x="99" y="180"/>
                    </a:cubicBezTo>
                    <a:cubicBezTo>
                      <a:pt x="118" y="180"/>
                      <a:pt x="134" y="173"/>
                      <a:pt x="149" y="160"/>
                    </a:cubicBezTo>
                    <a:cubicBezTo>
                      <a:pt x="167" y="187"/>
                      <a:pt x="167" y="187"/>
                      <a:pt x="167" y="187"/>
                    </a:cubicBezTo>
                    <a:cubicBezTo>
                      <a:pt x="145" y="205"/>
                      <a:pt x="121" y="214"/>
                      <a:pt x="93" y="214"/>
                    </a:cubicBezTo>
                    <a:cubicBezTo>
                      <a:pt x="36" y="214"/>
                      <a:pt x="0" y="172"/>
                      <a:pt x="0" y="107"/>
                    </a:cubicBezTo>
                    <a:cubicBezTo>
                      <a:pt x="0" y="72"/>
                      <a:pt x="7" y="48"/>
                      <a:pt x="25" y="28"/>
                    </a:cubicBezTo>
                    <a:cubicBezTo>
                      <a:pt x="42" y="9"/>
                      <a:pt x="62" y="0"/>
                      <a:pt x="87" y="0"/>
                    </a:cubicBezTo>
                    <a:cubicBezTo>
                      <a:pt x="108" y="0"/>
                      <a:pt x="126" y="6"/>
                      <a:pt x="143" y="21"/>
                    </a:cubicBezTo>
                    <a:cubicBezTo>
                      <a:pt x="161" y="37"/>
                      <a:pt x="170" y="62"/>
                      <a:pt x="170" y="110"/>
                    </a:cubicBezTo>
                    <a:cubicBezTo>
                      <a:pt x="170" y="119"/>
                      <a:pt x="170" y="119"/>
                      <a:pt x="170" y="119"/>
                    </a:cubicBezTo>
                    <a:lnTo>
                      <a:pt x="48" y="119"/>
                    </a:lnTo>
                    <a:close/>
                    <a:moveTo>
                      <a:pt x="87" y="34"/>
                    </a:moveTo>
                    <a:cubicBezTo>
                      <a:pt x="63" y="34"/>
                      <a:pt x="49" y="53"/>
                      <a:pt x="49" y="86"/>
                    </a:cubicBezTo>
                    <a:cubicBezTo>
                      <a:pt x="124" y="86"/>
                      <a:pt x="124" y="86"/>
                      <a:pt x="124" y="86"/>
                    </a:cubicBezTo>
                    <a:cubicBezTo>
                      <a:pt x="124" y="53"/>
                      <a:pt x="110" y="34"/>
                      <a:pt x="87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95" name="Freeform 8"/>
              <p:cNvSpPr>
                <a:spLocks/>
              </p:cNvSpPr>
              <p:nvPr userDrawn="1"/>
            </p:nvSpPr>
            <p:spPr bwMode="auto">
              <a:xfrm>
                <a:off x="1879601" y="1708151"/>
                <a:ext cx="374650" cy="284163"/>
              </a:xfrm>
              <a:custGeom>
                <a:avLst/>
                <a:gdLst>
                  <a:gd name="T0" fmla="*/ 215 w 273"/>
                  <a:gd name="T1" fmla="*/ 207 h 207"/>
                  <a:gd name="T2" fmla="*/ 174 w 273"/>
                  <a:gd name="T3" fmla="*/ 207 h 207"/>
                  <a:gd name="T4" fmla="*/ 149 w 273"/>
                  <a:gd name="T5" fmla="*/ 114 h 207"/>
                  <a:gd name="T6" fmla="*/ 136 w 273"/>
                  <a:gd name="T7" fmla="*/ 58 h 207"/>
                  <a:gd name="T8" fmla="*/ 135 w 273"/>
                  <a:gd name="T9" fmla="*/ 58 h 207"/>
                  <a:gd name="T10" fmla="*/ 121 w 273"/>
                  <a:gd name="T11" fmla="*/ 116 h 207"/>
                  <a:gd name="T12" fmla="*/ 97 w 273"/>
                  <a:gd name="T13" fmla="*/ 207 h 207"/>
                  <a:gd name="T14" fmla="*/ 55 w 273"/>
                  <a:gd name="T15" fmla="*/ 207 h 207"/>
                  <a:gd name="T16" fmla="*/ 0 w 273"/>
                  <a:gd name="T17" fmla="*/ 6 h 207"/>
                  <a:gd name="T18" fmla="*/ 44 w 273"/>
                  <a:gd name="T19" fmla="*/ 0 h 207"/>
                  <a:gd name="T20" fmla="*/ 66 w 273"/>
                  <a:gd name="T21" fmla="*/ 99 h 207"/>
                  <a:gd name="T22" fmla="*/ 76 w 273"/>
                  <a:gd name="T23" fmla="*/ 152 h 207"/>
                  <a:gd name="T24" fmla="*/ 78 w 273"/>
                  <a:gd name="T25" fmla="*/ 152 h 207"/>
                  <a:gd name="T26" fmla="*/ 89 w 273"/>
                  <a:gd name="T27" fmla="*/ 97 h 207"/>
                  <a:gd name="T28" fmla="*/ 115 w 273"/>
                  <a:gd name="T29" fmla="*/ 3 h 207"/>
                  <a:gd name="T30" fmla="*/ 159 w 273"/>
                  <a:gd name="T31" fmla="*/ 3 h 207"/>
                  <a:gd name="T32" fmla="*/ 182 w 273"/>
                  <a:gd name="T33" fmla="*/ 95 h 207"/>
                  <a:gd name="T34" fmla="*/ 195 w 273"/>
                  <a:gd name="T35" fmla="*/ 153 h 207"/>
                  <a:gd name="T36" fmla="*/ 196 w 273"/>
                  <a:gd name="T37" fmla="*/ 153 h 207"/>
                  <a:gd name="T38" fmla="*/ 206 w 273"/>
                  <a:gd name="T39" fmla="*/ 98 h 207"/>
                  <a:gd name="T40" fmla="*/ 227 w 273"/>
                  <a:gd name="T41" fmla="*/ 3 h 207"/>
                  <a:gd name="T42" fmla="*/ 273 w 273"/>
                  <a:gd name="T43" fmla="*/ 3 h 207"/>
                  <a:gd name="T44" fmla="*/ 215 w 273"/>
                  <a:gd name="T45" fmla="*/ 207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73" h="207">
                    <a:moveTo>
                      <a:pt x="215" y="207"/>
                    </a:moveTo>
                    <a:cubicBezTo>
                      <a:pt x="174" y="207"/>
                      <a:pt x="174" y="207"/>
                      <a:pt x="174" y="207"/>
                    </a:cubicBezTo>
                    <a:cubicBezTo>
                      <a:pt x="149" y="114"/>
                      <a:pt x="149" y="114"/>
                      <a:pt x="149" y="114"/>
                    </a:cubicBezTo>
                    <a:cubicBezTo>
                      <a:pt x="142" y="90"/>
                      <a:pt x="136" y="58"/>
                      <a:pt x="136" y="58"/>
                    </a:cubicBezTo>
                    <a:cubicBezTo>
                      <a:pt x="135" y="58"/>
                      <a:pt x="135" y="58"/>
                      <a:pt x="135" y="58"/>
                    </a:cubicBezTo>
                    <a:cubicBezTo>
                      <a:pt x="135" y="58"/>
                      <a:pt x="131" y="78"/>
                      <a:pt x="121" y="116"/>
                    </a:cubicBezTo>
                    <a:cubicBezTo>
                      <a:pt x="97" y="207"/>
                      <a:pt x="97" y="207"/>
                      <a:pt x="97" y="207"/>
                    </a:cubicBezTo>
                    <a:cubicBezTo>
                      <a:pt x="55" y="207"/>
                      <a:pt x="55" y="207"/>
                      <a:pt x="55" y="207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66" y="99"/>
                      <a:pt x="66" y="99"/>
                      <a:pt x="66" y="99"/>
                    </a:cubicBezTo>
                    <a:cubicBezTo>
                      <a:pt x="72" y="124"/>
                      <a:pt x="76" y="152"/>
                      <a:pt x="76" y="152"/>
                    </a:cubicBezTo>
                    <a:cubicBezTo>
                      <a:pt x="78" y="152"/>
                      <a:pt x="78" y="152"/>
                      <a:pt x="78" y="152"/>
                    </a:cubicBezTo>
                    <a:cubicBezTo>
                      <a:pt x="78" y="152"/>
                      <a:pt x="82" y="125"/>
                      <a:pt x="89" y="97"/>
                    </a:cubicBezTo>
                    <a:cubicBezTo>
                      <a:pt x="115" y="3"/>
                      <a:pt x="115" y="3"/>
                      <a:pt x="115" y="3"/>
                    </a:cubicBezTo>
                    <a:cubicBezTo>
                      <a:pt x="159" y="3"/>
                      <a:pt x="159" y="3"/>
                      <a:pt x="159" y="3"/>
                    </a:cubicBezTo>
                    <a:cubicBezTo>
                      <a:pt x="182" y="95"/>
                      <a:pt x="182" y="95"/>
                      <a:pt x="182" y="95"/>
                    </a:cubicBezTo>
                    <a:cubicBezTo>
                      <a:pt x="190" y="128"/>
                      <a:pt x="195" y="153"/>
                      <a:pt x="195" y="153"/>
                    </a:cubicBezTo>
                    <a:cubicBezTo>
                      <a:pt x="196" y="153"/>
                      <a:pt x="196" y="153"/>
                      <a:pt x="196" y="153"/>
                    </a:cubicBezTo>
                    <a:cubicBezTo>
                      <a:pt x="196" y="153"/>
                      <a:pt x="201" y="122"/>
                      <a:pt x="206" y="98"/>
                    </a:cubicBezTo>
                    <a:cubicBezTo>
                      <a:pt x="227" y="3"/>
                      <a:pt x="227" y="3"/>
                      <a:pt x="227" y="3"/>
                    </a:cubicBezTo>
                    <a:cubicBezTo>
                      <a:pt x="273" y="3"/>
                      <a:pt x="273" y="3"/>
                      <a:pt x="273" y="3"/>
                    </a:cubicBezTo>
                    <a:lnTo>
                      <a:pt x="215" y="20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96" name="Freeform 9"/>
              <p:cNvSpPr>
                <a:spLocks noEditPoints="1"/>
              </p:cNvSpPr>
              <p:nvPr userDrawn="1"/>
            </p:nvSpPr>
            <p:spPr bwMode="auto">
              <a:xfrm>
                <a:off x="2414588" y="1609726"/>
                <a:ext cx="261938" cy="382588"/>
              </a:xfrm>
              <a:custGeom>
                <a:avLst/>
                <a:gdLst>
                  <a:gd name="T0" fmla="*/ 135 w 191"/>
                  <a:gd name="T1" fmla="*/ 279 h 279"/>
                  <a:gd name="T2" fmla="*/ 111 w 191"/>
                  <a:gd name="T3" fmla="*/ 236 h 279"/>
                  <a:gd name="T4" fmla="*/ 64 w 191"/>
                  <a:gd name="T5" fmla="*/ 167 h 279"/>
                  <a:gd name="T6" fmla="*/ 46 w 191"/>
                  <a:gd name="T7" fmla="*/ 158 h 279"/>
                  <a:gd name="T8" fmla="*/ 46 w 191"/>
                  <a:gd name="T9" fmla="*/ 279 h 279"/>
                  <a:gd name="T10" fmla="*/ 0 w 191"/>
                  <a:gd name="T11" fmla="*/ 279 h 279"/>
                  <a:gd name="T12" fmla="*/ 0 w 191"/>
                  <a:gd name="T13" fmla="*/ 0 h 279"/>
                  <a:gd name="T14" fmla="*/ 85 w 191"/>
                  <a:gd name="T15" fmla="*/ 0 h 279"/>
                  <a:gd name="T16" fmla="*/ 176 w 191"/>
                  <a:gd name="T17" fmla="*/ 80 h 279"/>
                  <a:gd name="T18" fmla="*/ 107 w 191"/>
                  <a:gd name="T19" fmla="*/ 156 h 279"/>
                  <a:gd name="T20" fmla="*/ 150 w 191"/>
                  <a:gd name="T21" fmla="*/ 212 h 279"/>
                  <a:gd name="T22" fmla="*/ 191 w 191"/>
                  <a:gd name="T23" fmla="*/ 279 h 279"/>
                  <a:gd name="T24" fmla="*/ 135 w 191"/>
                  <a:gd name="T25" fmla="*/ 279 h 279"/>
                  <a:gd name="T26" fmla="*/ 71 w 191"/>
                  <a:gd name="T27" fmla="*/ 38 h 279"/>
                  <a:gd name="T28" fmla="*/ 46 w 191"/>
                  <a:gd name="T29" fmla="*/ 38 h 279"/>
                  <a:gd name="T30" fmla="*/ 46 w 191"/>
                  <a:gd name="T31" fmla="*/ 126 h 279"/>
                  <a:gd name="T32" fmla="*/ 70 w 191"/>
                  <a:gd name="T33" fmla="*/ 126 h 279"/>
                  <a:gd name="T34" fmla="*/ 115 w 191"/>
                  <a:gd name="T35" fmla="*/ 114 h 279"/>
                  <a:gd name="T36" fmla="*/ 127 w 191"/>
                  <a:gd name="T37" fmla="*/ 80 h 279"/>
                  <a:gd name="T38" fmla="*/ 71 w 191"/>
                  <a:gd name="T39" fmla="*/ 38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91" h="279">
                    <a:moveTo>
                      <a:pt x="135" y="279"/>
                    </a:moveTo>
                    <a:cubicBezTo>
                      <a:pt x="111" y="236"/>
                      <a:pt x="111" y="236"/>
                      <a:pt x="111" y="236"/>
                    </a:cubicBezTo>
                    <a:cubicBezTo>
                      <a:pt x="92" y="201"/>
                      <a:pt x="79" y="182"/>
                      <a:pt x="64" y="167"/>
                    </a:cubicBezTo>
                    <a:cubicBezTo>
                      <a:pt x="59" y="162"/>
                      <a:pt x="55" y="159"/>
                      <a:pt x="46" y="158"/>
                    </a:cubicBezTo>
                    <a:cubicBezTo>
                      <a:pt x="46" y="279"/>
                      <a:pt x="46" y="279"/>
                      <a:pt x="46" y="279"/>
                    </a:cubicBezTo>
                    <a:cubicBezTo>
                      <a:pt x="0" y="279"/>
                      <a:pt x="0" y="279"/>
                      <a:pt x="0" y="27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85" y="0"/>
                      <a:pt x="85" y="0"/>
                      <a:pt x="85" y="0"/>
                    </a:cubicBezTo>
                    <a:cubicBezTo>
                      <a:pt x="148" y="0"/>
                      <a:pt x="176" y="37"/>
                      <a:pt x="176" y="80"/>
                    </a:cubicBezTo>
                    <a:cubicBezTo>
                      <a:pt x="176" y="120"/>
                      <a:pt x="150" y="156"/>
                      <a:pt x="107" y="156"/>
                    </a:cubicBezTo>
                    <a:cubicBezTo>
                      <a:pt x="117" y="162"/>
                      <a:pt x="135" y="189"/>
                      <a:pt x="150" y="212"/>
                    </a:cubicBezTo>
                    <a:cubicBezTo>
                      <a:pt x="191" y="279"/>
                      <a:pt x="191" y="279"/>
                      <a:pt x="191" y="279"/>
                    </a:cubicBezTo>
                    <a:lnTo>
                      <a:pt x="135" y="279"/>
                    </a:lnTo>
                    <a:close/>
                    <a:moveTo>
                      <a:pt x="71" y="38"/>
                    </a:moveTo>
                    <a:cubicBezTo>
                      <a:pt x="46" y="38"/>
                      <a:pt x="46" y="38"/>
                      <a:pt x="46" y="38"/>
                    </a:cubicBezTo>
                    <a:cubicBezTo>
                      <a:pt x="46" y="126"/>
                      <a:pt x="46" y="126"/>
                      <a:pt x="46" y="126"/>
                    </a:cubicBezTo>
                    <a:cubicBezTo>
                      <a:pt x="70" y="126"/>
                      <a:pt x="70" y="126"/>
                      <a:pt x="70" y="126"/>
                    </a:cubicBezTo>
                    <a:cubicBezTo>
                      <a:pt x="94" y="126"/>
                      <a:pt x="107" y="123"/>
                      <a:pt x="115" y="114"/>
                    </a:cubicBezTo>
                    <a:cubicBezTo>
                      <a:pt x="123" y="107"/>
                      <a:pt x="127" y="95"/>
                      <a:pt x="127" y="80"/>
                    </a:cubicBezTo>
                    <a:cubicBezTo>
                      <a:pt x="127" y="52"/>
                      <a:pt x="112" y="38"/>
                      <a:pt x="71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97" name="Freeform 10"/>
              <p:cNvSpPr>
                <a:spLocks noEditPoints="1"/>
              </p:cNvSpPr>
              <p:nvPr userDrawn="1"/>
            </p:nvSpPr>
            <p:spPr bwMode="auto">
              <a:xfrm>
                <a:off x="2698751" y="1704976"/>
                <a:ext cx="233363" cy="293688"/>
              </a:xfrm>
              <a:custGeom>
                <a:avLst/>
                <a:gdLst>
                  <a:gd name="T0" fmla="*/ 48 w 170"/>
                  <a:gd name="T1" fmla="*/ 119 h 214"/>
                  <a:gd name="T2" fmla="*/ 48 w 170"/>
                  <a:gd name="T3" fmla="*/ 122 h 214"/>
                  <a:gd name="T4" fmla="*/ 99 w 170"/>
                  <a:gd name="T5" fmla="*/ 180 h 214"/>
                  <a:gd name="T6" fmla="*/ 149 w 170"/>
                  <a:gd name="T7" fmla="*/ 160 h 214"/>
                  <a:gd name="T8" fmla="*/ 167 w 170"/>
                  <a:gd name="T9" fmla="*/ 187 h 214"/>
                  <a:gd name="T10" fmla="*/ 93 w 170"/>
                  <a:gd name="T11" fmla="*/ 214 h 214"/>
                  <a:gd name="T12" fmla="*/ 0 w 170"/>
                  <a:gd name="T13" fmla="*/ 107 h 214"/>
                  <a:gd name="T14" fmla="*/ 25 w 170"/>
                  <a:gd name="T15" fmla="*/ 28 h 214"/>
                  <a:gd name="T16" fmla="*/ 87 w 170"/>
                  <a:gd name="T17" fmla="*/ 0 h 214"/>
                  <a:gd name="T18" fmla="*/ 143 w 170"/>
                  <a:gd name="T19" fmla="*/ 21 h 214"/>
                  <a:gd name="T20" fmla="*/ 170 w 170"/>
                  <a:gd name="T21" fmla="*/ 110 h 214"/>
                  <a:gd name="T22" fmla="*/ 170 w 170"/>
                  <a:gd name="T23" fmla="*/ 119 h 214"/>
                  <a:gd name="T24" fmla="*/ 48 w 170"/>
                  <a:gd name="T25" fmla="*/ 119 h 214"/>
                  <a:gd name="T26" fmla="*/ 87 w 170"/>
                  <a:gd name="T27" fmla="*/ 34 h 214"/>
                  <a:gd name="T28" fmla="*/ 49 w 170"/>
                  <a:gd name="T29" fmla="*/ 86 h 214"/>
                  <a:gd name="T30" fmla="*/ 124 w 170"/>
                  <a:gd name="T31" fmla="*/ 86 h 214"/>
                  <a:gd name="T32" fmla="*/ 87 w 170"/>
                  <a:gd name="T33" fmla="*/ 34 h 2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70" h="214">
                    <a:moveTo>
                      <a:pt x="48" y="119"/>
                    </a:moveTo>
                    <a:cubicBezTo>
                      <a:pt x="48" y="122"/>
                      <a:pt x="48" y="122"/>
                      <a:pt x="48" y="122"/>
                    </a:cubicBezTo>
                    <a:cubicBezTo>
                      <a:pt x="48" y="150"/>
                      <a:pt x="59" y="180"/>
                      <a:pt x="99" y="180"/>
                    </a:cubicBezTo>
                    <a:cubicBezTo>
                      <a:pt x="118" y="180"/>
                      <a:pt x="134" y="173"/>
                      <a:pt x="149" y="160"/>
                    </a:cubicBezTo>
                    <a:cubicBezTo>
                      <a:pt x="167" y="187"/>
                      <a:pt x="167" y="187"/>
                      <a:pt x="167" y="187"/>
                    </a:cubicBezTo>
                    <a:cubicBezTo>
                      <a:pt x="145" y="205"/>
                      <a:pt x="121" y="214"/>
                      <a:pt x="93" y="214"/>
                    </a:cubicBezTo>
                    <a:cubicBezTo>
                      <a:pt x="36" y="214"/>
                      <a:pt x="0" y="172"/>
                      <a:pt x="0" y="107"/>
                    </a:cubicBezTo>
                    <a:cubicBezTo>
                      <a:pt x="0" y="72"/>
                      <a:pt x="7" y="48"/>
                      <a:pt x="25" y="28"/>
                    </a:cubicBezTo>
                    <a:cubicBezTo>
                      <a:pt x="42" y="9"/>
                      <a:pt x="62" y="0"/>
                      <a:pt x="87" y="0"/>
                    </a:cubicBezTo>
                    <a:cubicBezTo>
                      <a:pt x="108" y="0"/>
                      <a:pt x="126" y="6"/>
                      <a:pt x="143" y="21"/>
                    </a:cubicBezTo>
                    <a:cubicBezTo>
                      <a:pt x="161" y="37"/>
                      <a:pt x="170" y="62"/>
                      <a:pt x="170" y="110"/>
                    </a:cubicBezTo>
                    <a:cubicBezTo>
                      <a:pt x="170" y="119"/>
                      <a:pt x="170" y="119"/>
                      <a:pt x="170" y="119"/>
                    </a:cubicBezTo>
                    <a:lnTo>
                      <a:pt x="48" y="119"/>
                    </a:lnTo>
                    <a:close/>
                    <a:moveTo>
                      <a:pt x="87" y="34"/>
                    </a:moveTo>
                    <a:cubicBezTo>
                      <a:pt x="62" y="34"/>
                      <a:pt x="49" y="53"/>
                      <a:pt x="49" y="86"/>
                    </a:cubicBezTo>
                    <a:cubicBezTo>
                      <a:pt x="124" y="86"/>
                      <a:pt x="124" y="86"/>
                      <a:pt x="124" y="86"/>
                    </a:cubicBezTo>
                    <a:cubicBezTo>
                      <a:pt x="124" y="53"/>
                      <a:pt x="110" y="34"/>
                      <a:pt x="87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98" name="Freeform 11"/>
              <p:cNvSpPr>
                <a:spLocks/>
              </p:cNvSpPr>
              <p:nvPr userDrawn="1"/>
            </p:nvSpPr>
            <p:spPr bwMode="auto">
              <a:xfrm>
                <a:off x="2970213" y="1585913"/>
                <a:ext cx="101600" cy="411163"/>
              </a:xfrm>
              <a:custGeom>
                <a:avLst/>
                <a:gdLst>
                  <a:gd name="T0" fmla="*/ 49 w 75"/>
                  <a:gd name="T1" fmla="*/ 300 h 300"/>
                  <a:gd name="T2" fmla="*/ 4 w 75"/>
                  <a:gd name="T3" fmla="*/ 243 h 300"/>
                  <a:gd name="T4" fmla="*/ 4 w 75"/>
                  <a:gd name="T5" fmla="*/ 69 h 300"/>
                  <a:gd name="T6" fmla="*/ 0 w 75"/>
                  <a:gd name="T7" fmla="*/ 10 h 300"/>
                  <a:gd name="T8" fmla="*/ 46 w 75"/>
                  <a:gd name="T9" fmla="*/ 0 h 300"/>
                  <a:gd name="T10" fmla="*/ 49 w 75"/>
                  <a:gd name="T11" fmla="*/ 56 h 300"/>
                  <a:gd name="T12" fmla="*/ 49 w 75"/>
                  <a:gd name="T13" fmla="*/ 228 h 300"/>
                  <a:gd name="T14" fmla="*/ 54 w 75"/>
                  <a:gd name="T15" fmla="*/ 265 h 300"/>
                  <a:gd name="T16" fmla="*/ 68 w 75"/>
                  <a:gd name="T17" fmla="*/ 268 h 300"/>
                  <a:gd name="T18" fmla="*/ 75 w 75"/>
                  <a:gd name="T19" fmla="*/ 295 h 300"/>
                  <a:gd name="T20" fmla="*/ 49 w 75"/>
                  <a:gd name="T21" fmla="*/ 30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5" h="300">
                    <a:moveTo>
                      <a:pt x="49" y="300"/>
                    </a:moveTo>
                    <a:cubicBezTo>
                      <a:pt x="4" y="300"/>
                      <a:pt x="4" y="260"/>
                      <a:pt x="4" y="243"/>
                    </a:cubicBezTo>
                    <a:cubicBezTo>
                      <a:pt x="4" y="69"/>
                      <a:pt x="4" y="69"/>
                      <a:pt x="4" y="69"/>
                    </a:cubicBezTo>
                    <a:cubicBezTo>
                      <a:pt x="4" y="42"/>
                      <a:pt x="3" y="27"/>
                      <a:pt x="0" y="10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49" y="12"/>
                      <a:pt x="49" y="29"/>
                      <a:pt x="49" y="56"/>
                    </a:cubicBezTo>
                    <a:cubicBezTo>
                      <a:pt x="49" y="228"/>
                      <a:pt x="49" y="228"/>
                      <a:pt x="49" y="228"/>
                    </a:cubicBezTo>
                    <a:cubicBezTo>
                      <a:pt x="49" y="255"/>
                      <a:pt x="50" y="260"/>
                      <a:pt x="54" y="265"/>
                    </a:cubicBezTo>
                    <a:cubicBezTo>
                      <a:pt x="56" y="268"/>
                      <a:pt x="63" y="270"/>
                      <a:pt x="68" y="268"/>
                    </a:cubicBezTo>
                    <a:cubicBezTo>
                      <a:pt x="75" y="295"/>
                      <a:pt x="75" y="295"/>
                      <a:pt x="75" y="295"/>
                    </a:cubicBezTo>
                    <a:cubicBezTo>
                      <a:pt x="67" y="298"/>
                      <a:pt x="59" y="300"/>
                      <a:pt x="49" y="30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99" name="Freeform 12"/>
              <p:cNvSpPr>
                <a:spLocks noEditPoints="1"/>
              </p:cNvSpPr>
              <p:nvPr userDrawn="1"/>
            </p:nvSpPr>
            <p:spPr bwMode="auto">
              <a:xfrm>
                <a:off x="3116263" y="1589088"/>
                <a:ext cx="79375" cy="403225"/>
              </a:xfrm>
              <a:custGeom>
                <a:avLst/>
                <a:gdLst>
                  <a:gd name="T0" fmla="*/ 29 w 58"/>
                  <a:gd name="T1" fmla="*/ 59 h 293"/>
                  <a:gd name="T2" fmla="*/ 0 w 58"/>
                  <a:gd name="T3" fmla="*/ 30 h 293"/>
                  <a:gd name="T4" fmla="*/ 29 w 58"/>
                  <a:gd name="T5" fmla="*/ 0 h 293"/>
                  <a:gd name="T6" fmla="*/ 58 w 58"/>
                  <a:gd name="T7" fmla="*/ 30 h 293"/>
                  <a:gd name="T8" fmla="*/ 29 w 58"/>
                  <a:gd name="T9" fmla="*/ 59 h 293"/>
                  <a:gd name="T10" fmla="*/ 6 w 58"/>
                  <a:gd name="T11" fmla="*/ 293 h 293"/>
                  <a:gd name="T12" fmla="*/ 6 w 58"/>
                  <a:gd name="T13" fmla="*/ 92 h 293"/>
                  <a:gd name="T14" fmla="*/ 51 w 58"/>
                  <a:gd name="T15" fmla="*/ 84 h 293"/>
                  <a:gd name="T16" fmla="*/ 51 w 58"/>
                  <a:gd name="T17" fmla="*/ 293 h 293"/>
                  <a:gd name="T18" fmla="*/ 6 w 58"/>
                  <a:gd name="T19" fmla="*/ 293 h 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8" h="293">
                    <a:moveTo>
                      <a:pt x="29" y="59"/>
                    </a:moveTo>
                    <a:cubicBezTo>
                      <a:pt x="13" y="59"/>
                      <a:pt x="0" y="46"/>
                      <a:pt x="0" y="30"/>
                    </a:cubicBezTo>
                    <a:cubicBezTo>
                      <a:pt x="0" y="13"/>
                      <a:pt x="13" y="0"/>
                      <a:pt x="29" y="0"/>
                    </a:cubicBezTo>
                    <a:cubicBezTo>
                      <a:pt x="45" y="0"/>
                      <a:pt x="58" y="13"/>
                      <a:pt x="58" y="30"/>
                    </a:cubicBezTo>
                    <a:cubicBezTo>
                      <a:pt x="58" y="46"/>
                      <a:pt x="45" y="59"/>
                      <a:pt x="29" y="59"/>
                    </a:cubicBezTo>
                    <a:close/>
                    <a:moveTo>
                      <a:pt x="6" y="293"/>
                    </a:moveTo>
                    <a:cubicBezTo>
                      <a:pt x="6" y="92"/>
                      <a:pt x="6" y="92"/>
                      <a:pt x="6" y="92"/>
                    </a:cubicBezTo>
                    <a:cubicBezTo>
                      <a:pt x="51" y="84"/>
                      <a:pt x="51" y="84"/>
                      <a:pt x="51" y="84"/>
                    </a:cubicBezTo>
                    <a:cubicBezTo>
                      <a:pt x="51" y="293"/>
                      <a:pt x="51" y="293"/>
                      <a:pt x="51" y="293"/>
                    </a:cubicBezTo>
                    <a:lnTo>
                      <a:pt x="6" y="29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100" name="Freeform 13"/>
              <p:cNvSpPr>
                <a:spLocks/>
              </p:cNvSpPr>
              <p:nvPr userDrawn="1"/>
            </p:nvSpPr>
            <p:spPr bwMode="auto">
              <a:xfrm>
                <a:off x="3246438" y="1704976"/>
                <a:ext cx="207963" cy="293688"/>
              </a:xfrm>
              <a:custGeom>
                <a:avLst/>
                <a:gdLst>
                  <a:gd name="T0" fmla="*/ 87 w 152"/>
                  <a:gd name="T1" fmla="*/ 214 h 214"/>
                  <a:gd name="T2" fmla="*/ 0 w 152"/>
                  <a:gd name="T3" fmla="*/ 109 h 214"/>
                  <a:gd name="T4" fmla="*/ 90 w 152"/>
                  <a:gd name="T5" fmla="*/ 0 h 214"/>
                  <a:gd name="T6" fmla="*/ 146 w 152"/>
                  <a:gd name="T7" fmla="*/ 22 h 214"/>
                  <a:gd name="T8" fmla="*/ 124 w 152"/>
                  <a:gd name="T9" fmla="*/ 51 h 214"/>
                  <a:gd name="T10" fmla="*/ 90 w 152"/>
                  <a:gd name="T11" fmla="*/ 36 h 214"/>
                  <a:gd name="T12" fmla="*/ 58 w 152"/>
                  <a:gd name="T13" fmla="*/ 56 h 214"/>
                  <a:gd name="T14" fmla="*/ 49 w 152"/>
                  <a:gd name="T15" fmla="*/ 113 h 214"/>
                  <a:gd name="T16" fmla="*/ 63 w 152"/>
                  <a:gd name="T17" fmla="*/ 168 h 214"/>
                  <a:gd name="T18" fmla="*/ 90 w 152"/>
                  <a:gd name="T19" fmla="*/ 180 h 214"/>
                  <a:gd name="T20" fmla="*/ 131 w 152"/>
                  <a:gd name="T21" fmla="*/ 160 h 214"/>
                  <a:gd name="T22" fmla="*/ 152 w 152"/>
                  <a:gd name="T23" fmla="*/ 187 h 214"/>
                  <a:gd name="T24" fmla="*/ 87 w 152"/>
                  <a:gd name="T25" fmla="*/ 214 h 2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52" h="214">
                    <a:moveTo>
                      <a:pt x="87" y="214"/>
                    </a:moveTo>
                    <a:cubicBezTo>
                      <a:pt x="31" y="214"/>
                      <a:pt x="0" y="175"/>
                      <a:pt x="0" y="109"/>
                    </a:cubicBezTo>
                    <a:cubicBezTo>
                      <a:pt x="0" y="35"/>
                      <a:pt x="45" y="0"/>
                      <a:pt x="90" y="0"/>
                    </a:cubicBezTo>
                    <a:cubicBezTo>
                      <a:pt x="112" y="0"/>
                      <a:pt x="128" y="5"/>
                      <a:pt x="146" y="22"/>
                    </a:cubicBezTo>
                    <a:cubicBezTo>
                      <a:pt x="124" y="51"/>
                      <a:pt x="124" y="51"/>
                      <a:pt x="124" y="51"/>
                    </a:cubicBezTo>
                    <a:cubicBezTo>
                      <a:pt x="112" y="41"/>
                      <a:pt x="102" y="36"/>
                      <a:pt x="90" y="36"/>
                    </a:cubicBezTo>
                    <a:cubicBezTo>
                      <a:pt x="76" y="36"/>
                      <a:pt x="64" y="43"/>
                      <a:pt x="58" y="56"/>
                    </a:cubicBezTo>
                    <a:cubicBezTo>
                      <a:pt x="52" y="69"/>
                      <a:pt x="49" y="88"/>
                      <a:pt x="49" y="113"/>
                    </a:cubicBezTo>
                    <a:cubicBezTo>
                      <a:pt x="49" y="141"/>
                      <a:pt x="54" y="158"/>
                      <a:pt x="63" y="168"/>
                    </a:cubicBezTo>
                    <a:cubicBezTo>
                      <a:pt x="70" y="176"/>
                      <a:pt x="79" y="180"/>
                      <a:pt x="90" y="180"/>
                    </a:cubicBezTo>
                    <a:cubicBezTo>
                      <a:pt x="104" y="180"/>
                      <a:pt x="118" y="173"/>
                      <a:pt x="131" y="160"/>
                    </a:cubicBezTo>
                    <a:cubicBezTo>
                      <a:pt x="152" y="187"/>
                      <a:pt x="152" y="187"/>
                      <a:pt x="152" y="187"/>
                    </a:cubicBezTo>
                    <a:cubicBezTo>
                      <a:pt x="133" y="205"/>
                      <a:pt x="114" y="214"/>
                      <a:pt x="87" y="2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101" name="Freeform 14"/>
              <p:cNvSpPr>
                <a:spLocks noEditPoints="1"/>
              </p:cNvSpPr>
              <p:nvPr userDrawn="1"/>
            </p:nvSpPr>
            <p:spPr bwMode="auto">
              <a:xfrm>
                <a:off x="3498851" y="1830388"/>
                <a:ext cx="166688" cy="166688"/>
              </a:xfrm>
              <a:custGeom>
                <a:avLst/>
                <a:gdLst>
                  <a:gd name="T0" fmla="*/ 60 w 121"/>
                  <a:gd name="T1" fmla="*/ 121 h 121"/>
                  <a:gd name="T2" fmla="*/ 0 w 121"/>
                  <a:gd name="T3" fmla="*/ 60 h 121"/>
                  <a:gd name="T4" fmla="*/ 60 w 121"/>
                  <a:gd name="T5" fmla="*/ 0 h 121"/>
                  <a:gd name="T6" fmla="*/ 121 w 121"/>
                  <a:gd name="T7" fmla="*/ 60 h 121"/>
                  <a:gd name="T8" fmla="*/ 60 w 121"/>
                  <a:gd name="T9" fmla="*/ 121 h 121"/>
                  <a:gd name="T10" fmla="*/ 60 w 121"/>
                  <a:gd name="T11" fmla="*/ 12 h 121"/>
                  <a:gd name="T12" fmla="*/ 14 w 121"/>
                  <a:gd name="T13" fmla="*/ 60 h 121"/>
                  <a:gd name="T14" fmla="*/ 60 w 121"/>
                  <a:gd name="T15" fmla="*/ 109 h 121"/>
                  <a:gd name="T16" fmla="*/ 107 w 121"/>
                  <a:gd name="T17" fmla="*/ 60 h 121"/>
                  <a:gd name="T18" fmla="*/ 60 w 121"/>
                  <a:gd name="T19" fmla="*/ 12 h 121"/>
                  <a:gd name="T20" fmla="*/ 72 w 121"/>
                  <a:gd name="T21" fmla="*/ 94 h 121"/>
                  <a:gd name="T22" fmla="*/ 66 w 121"/>
                  <a:gd name="T23" fmla="*/ 83 h 121"/>
                  <a:gd name="T24" fmla="*/ 55 w 121"/>
                  <a:gd name="T25" fmla="*/ 66 h 121"/>
                  <a:gd name="T26" fmla="*/ 53 w 121"/>
                  <a:gd name="T27" fmla="*/ 66 h 121"/>
                  <a:gd name="T28" fmla="*/ 53 w 121"/>
                  <a:gd name="T29" fmla="*/ 94 h 121"/>
                  <a:gd name="T30" fmla="*/ 39 w 121"/>
                  <a:gd name="T31" fmla="*/ 94 h 121"/>
                  <a:gd name="T32" fmla="*/ 39 w 121"/>
                  <a:gd name="T33" fmla="*/ 26 h 121"/>
                  <a:gd name="T34" fmla="*/ 65 w 121"/>
                  <a:gd name="T35" fmla="*/ 26 h 121"/>
                  <a:gd name="T36" fmla="*/ 85 w 121"/>
                  <a:gd name="T37" fmla="*/ 46 h 121"/>
                  <a:gd name="T38" fmla="*/ 69 w 121"/>
                  <a:gd name="T39" fmla="*/ 65 h 121"/>
                  <a:gd name="T40" fmla="*/ 72 w 121"/>
                  <a:gd name="T41" fmla="*/ 68 h 121"/>
                  <a:gd name="T42" fmla="*/ 89 w 121"/>
                  <a:gd name="T43" fmla="*/ 94 h 121"/>
                  <a:gd name="T44" fmla="*/ 72 w 121"/>
                  <a:gd name="T45" fmla="*/ 94 h 121"/>
                  <a:gd name="T46" fmla="*/ 65 w 121"/>
                  <a:gd name="T47" fmla="*/ 38 h 121"/>
                  <a:gd name="T48" fmla="*/ 58 w 121"/>
                  <a:gd name="T49" fmla="*/ 37 h 121"/>
                  <a:gd name="T50" fmla="*/ 53 w 121"/>
                  <a:gd name="T51" fmla="*/ 37 h 121"/>
                  <a:gd name="T52" fmla="*/ 53 w 121"/>
                  <a:gd name="T53" fmla="*/ 55 h 121"/>
                  <a:gd name="T54" fmla="*/ 57 w 121"/>
                  <a:gd name="T55" fmla="*/ 55 h 121"/>
                  <a:gd name="T56" fmla="*/ 67 w 121"/>
                  <a:gd name="T57" fmla="*/ 53 h 121"/>
                  <a:gd name="T58" fmla="*/ 70 w 121"/>
                  <a:gd name="T59" fmla="*/ 46 h 121"/>
                  <a:gd name="T60" fmla="*/ 65 w 121"/>
                  <a:gd name="T61" fmla="*/ 38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21" h="121">
                    <a:moveTo>
                      <a:pt x="60" y="121"/>
                    </a:moveTo>
                    <a:cubicBezTo>
                      <a:pt x="27" y="121"/>
                      <a:pt x="0" y="94"/>
                      <a:pt x="0" y="60"/>
                    </a:cubicBezTo>
                    <a:cubicBezTo>
                      <a:pt x="0" y="27"/>
                      <a:pt x="27" y="0"/>
                      <a:pt x="60" y="0"/>
                    </a:cubicBezTo>
                    <a:cubicBezTo>
                      <a:pt x="94" y="0"/>
                      <a:pt x="121" y="27"/>
                      <a:pt x="121" y="60"/>
                    </a:cubicBezTo>
                    <a:cubicBezTo>
                      <a:pt x="121" y="94"/>
                      <a:pt x="94" y="121"/>
                      <a:pt x="60" y="121"/>
                    </a:cubicBezTo>
                    <a:close/>
                    <a:moveTo>
                      <a:pt x="60" y="12"/>
                    </a:moveTo>
                    <a:cubicBezTo>
                      <a:pt x="35" y="12"/>
                      <a:pt x="14" y="33"/>
                      <a:pt x="14" y="60"/>
                    </a:cubicBezTo>
                    <a:cubicBezTo>
                      <a:pt x="14" y="88"/>
                      <a:pt x="35" y="109"/>
                      <a:pt x="60" y="109"/>
                    </a:cubicBezTo>
                    <a:cubicBezTo>
                      <a:pt x="86" y="109"/>
                      <a:pt x="107" y="88"/>
                      <a:pt x="107" y="60"/>
                    </a:cubicBezTo>
                    <a:cubicBezTo>
                      <a:pt x="107" y="33"/>
                      <a:pt x="86" y="12"/>
                      <a:pt x="60" y="12"/>
                    </a:cubicBezTo>
                    <a:close/>
                    <a:moveTo>
                      <a:pt x="72" y="94"/>
                    </a:moveTo>
                    <a:cubicBezTo>
                      <a:pt x="70" y="89"/>
                      <a:pt x="69" y="88"/>
                      <a:pt x="66" y="83"/>
                    </a:cubicBezTo>
                    <a:cubicBezTo>
                      <a:pt x="59" y="71"/>
                      <a:pt x="57" y="67"/>
                      <a:pt x="55" y="66"/>
                    </a:cubicBezTo>
                    <a:cubicBezTo>
                      <a:pt x="54" y="66"/>
                      <a:pt x="53" y="66"/>
                      <a:pt x="53" y="66"/>
                    </a:cubicBezTo>
                    <a:cubicBezTo>
                      <a:pt x="53" y="94"/>
                      <a:pt x="53" y="94"/>
                      <a:pt x="53" y="94"/>
                    </a:cubicBezTo>
                    <a:cubicBezTo>
                      <a:pt x="39" y="94"/>
                      <a:pt x="39" y="94"/>
                      <a:pt x="39" y="94"/>
                    </a:cubicBezTo>
                    <a:cubicBezTo>
                      <a:pt x="39" y="26"/>
                      <a:pt x="39" y="26"/>
                      <a:pt x="39" y="26"/>
                    </a:cubicBezTo>
                    <a:cubicBezTo>
                      <a:pt x="65" y="26"/>
                      <a:pt x="65" y="26"/>
                      <a:pt x="65" y="26"/>
                    </a:cubicBezTo>
                    <a:cubicBezTo>
                      <a:pt x="77" y="26"/>
                      <a:pt x="85" y="34"/>
                      <a:pt x="85" y="46"/>
                    </a:cubicBezTo>
                    <a:cubicBezTo>
                      <a:pt x="85" y="56"/>
                      <a:pt x="78" y="64"/>
                      <a:pt x="69" y="65"/>
                    </a:cubicBezTo>
                    <a:cubicBezTo>
                      <a:pt x="71" y="66"/>
                      <a:pt x="71" y="66"/>
                      <a:pt x="72" y="68"/>
                    </a:cubicBezTo>
                    <a:cubicBezTo>
                      <a:pt x="76" y="72"/>
                      <a:pt x="89" y="94"/>
                      <a:pt x="89" y="94"/>
                    </a:cubicBezTo>
                    <a:lnTo>
                      <a:pt x="72" y="94"/>
                    </a:lnTo>
                    <a:close/>
                    <a:moveTo>
                      <a:pt x="65" y="38"/>
                    </a:moveTo>
                    <a:cubicBezTo>
                      <a:pt x="64" y="37"/>
                      <a:pt x="61" y="37"/>
                      <a:pt x="58" y="37"/>
                    </a:cubicBezTo>
                    <a:cubicBezTo>
                      <a:pt x="53" y="37"/>
                      <a:pt x="53" y="37"/>
                      <a:pt x="53" y="37"/>
                    </a:cubicBezTo>
                    <a:cubicBezTo>
                      <a:pt x="53" y="55"/>
                      <a:pt x="53" y="55"/>
                      <a:pt x="53" y="55"/>
                    </a:cubicBezTo>
                    <a:cubicBezTo>
                      <a:pt x="57" y="55"/>
                      <a:pt x="57" y="55"/>
                      <a:pt x="57" y="55"/>
                    </a:cubicBezTo>
                    <a:cubicBezTo>
                      <a:pt x="63" y="55"/>
                      <a:pt x="66" y="55"/>
                      <a:pt x="67" y="53"/>
                    </a:cubicBezTo>
                    <a:cubicBezTo>
                      <a:pt x="69" y="51"/>
                      <a:pt x="70" y="49"/>
                      <a:pt x="70" y="46"/>
                    </a:cubicBezTo>
                    <a:cubicBezTo>
                      <a:pt x="70" y="42"/>
                      <a:pt x="68" y="39"/>
                      <a:pt x="65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</p:grpSp>
      </p:grpSp>
      <p:grpSp>
        <p:nvGrpSpPr>
          <p:cNvPr id="129" name="Group 4"/>
          <p:cNvGrpSpPr>
            <a:grpSpLocks noChangeAspect="1"/>
          </p:cNvGrpSpPr>
          <p:nvPr/>
        </p:nvGrpSpPr>
        <p:grpSpPr bwMode="auto">
          <a:xfrm>
            <a:off x="4314825" y="159413"/>
            <a:ext cx="360760" cy="189839"/>
            <a:chOff x="8669" y="241"/>
            <a:chExt cx="606" cy="287"/>
          </a:xfrm>
          <a:solidFill>
            <a:schemeClr val="bg2"/>
          </a:solidFill>
        </p:grpSpPr>
        <p:sp>
          <p:nvSpPr>
            <p:cNvPr id="130" name="Freeform 5"/>
            <p:cNvSpPr>
              <a:spLocks noEditPoints="1"/>
            </p:cNvSpPr>
            <p:nvPr userDrawn="1"/>
          </p:nvSpPr>
          <p:spPr bwMode="auto">
            <a:xfrm>
              <a:off x="9227" y="350"/>
              <a:ext cx="48" cy="25"/>
            </a:xfrm>
            <a:custGeom>
              <a:avLst/>
              <a:gdLst>
                <a:gd name="T0" fmla="*/ 8 w 48"/>
                <a:gd name="T1" fmla="*/ 4 h 25"/>
                <a:gd name="T2" fmla="*/ 0 w 48"/>
                <a:gd name="T3" fmla="*/ 4 h 25"/>
                <a:gd name="T4" fmla="*/ 0 w 48"/>
                <a:gd name="T5" fmla="*/ 0 h 25"/>
                <a:gd name="T6" fmla="*/ 19 w 48"/>
                <a:gd name="T7" fmla="*/ 0 h 25"/>
                <a:gd name="T8" fmla="*/ 19 w 48"/>
                <a:gd name="T9" fmla="*/ 4 h 25"/>
                <a:gd name="T10" fmla="*/ 11 w 48"/>
                <a:gd name="T11" fmla="*/ 4 h 25"/>
                <a:gd name="T12" fmla="*/ 11 w 48"/>
                <a:gd name="T13" fmla="*/ 25 h 25"/>
                <a:gd name="T14" fmla="*/ 8 w 48"/>
                <a:gd name="T15" fmla="*/ 25 h 25"/>
                <a:gd name="T16" fmla="*/ 8 w 48"/>
                <a:gd name="T17" fmla="*/ 4 h 25"/>
                <a:gd name="T18" fmla="*/ 24 w 48"/>
                <a:gd name="T19" fmla="*/ 0 h 25"/>
                <a:gd name="T20" fmla="*/ 28 w 48"/>
                <a:gd name="T21" fmla="*/ 0 h 25"/>
                <a:gd name="T22" fmla="*/ 36 w 48"/>
                <a:gd name="T23" fmla="*/ 14 h 25"/>
                <a:gd name="T24" fmla="*/ 45 w 48"/>
                <a:gd name="T25" fmla="*/ 0 h 25"/>
                <a:gd name="T26" fmla="*/ 48 w 48"/>
                <a:gd name="T27" fmla="*/ 0 h 25"/>
                <a:gd name="T28" fmla="*/ 48 w 48"/>
                <a:gd name="T29" fmla="*/ 25 h 25"/>
                <a:gd name="T30" fmla="*/ 45 w 48"/>
                <a:gd name="T31" fmla="*/ 25 h 25"/>
                <a:gd name="T32" fmla="*/ 45 w 48"/>
                <a:gd name="T33" fmla="*/ 6 h 25"/>
                <a:gd name="T34" fmla="*/ 37 w 48"/>
                <a:gd name="T35" fmla="*/ 19 h 25"/>
                <a:gd name="T36" fmla="*/ 36 w 48"/>
                <a:gd name="T37" fmla="*/ 19 h 25"/>
                <a:gd name="T38" fmla="*/ 27 w 48"/>
                <a:gd name="T39" fmla="*/ 6 h 25"/>
                <a:gd name="T40" fmla="*/ 27 w 48"/>
                <a:gd name="T41" fmla="*/ 25 h 25"/>
                <a:gd name="T42" fmla="*/ 24 w 48"/>
                <a:gd name="T43" fmla="*/ 25 h 25"/>
                <a:gd name="T44" fmla="*/ 24 w 48"/>
                <a:gd name="T4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8" h="25">
                  <a:moveTo>
                    <a:pt x="8" y="4"/>
                  </a:moveTo>
                  <a:lnTo>
                    <a:pt x="0" y="4"/>
                  </a:lnTo>
                  <a:lnTo>
                    <a:pt x="0" y="0"/>
                  </a:lnTo>
                  <a:lnTo>
                    <a:pt x="19" y="0"/>
                  </a:lnTo>
                  <a:lnTo>
                    <a:pt x="19" y="4"/>
                  </a:lnTo>
                  <a:lnTo>
                    <a:pt x="11" y="4"/>
                  </a:lnTo>
                  <a:lnTo>
                    <a:pt x="11" y="25"/>
                  </a:lnTo>
                  <a:lnTo>
                    <a:pt x="8" y="25"/>
                  </a:lnTo>
                  <a:lnTo>
                    <a:pt x="8" y="4"/>
                  </a:lnTo>
                  <a:close/>
                  <a:moveTo>
                    <a:pt x="24" y="0"/>
                  </a:moveTo>
                  <a:lnTo>
                    <a:pt x="28" y="0"/>
                  </a:lnTo>
                  <a:lnTo>
                    <a:pt x="36" y="14"/>
                  </a:lnTo>
                  <a:lnTo>
                    <a:pt x="45" y="0"/>
                  </a:lnTo>
                  <a:lnTo>
                    <a:pt x="48" y="0"/>
                  </a:lnTo>
                  <a:lnTo>
                    <a:pt x="48" y="25"/>
                  </a:lnTo>
                  <a:lnTo>
                    <a:pt x="45" y="25"/>
                  </a:lnTo>
                  <a:lnTo>
                    <a:pt x="45" y="6"/>
                  </a:lnTo>
                  <a:lnTo>
                    <a:pt x="37" y="19"/>
                  </a:lnTo>
                  <a:lnTo>
                    <a:pt x="36" y="19"/>
                  </a:lnTo>
                  <a:lnTo>
                    <a:pt x="27" y="6"/>
                  </a:lnTo>
                  <a:lnTo>
                    <a:pt x="27" y="25"/>
                  </a:lnTo>
                  <a:lnTo>
                    <a:pt x="24" y="25"/>
                  </a:lnTo>
                  <a:lnTo>
                    <a:pt x="2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675" dirty="0"/>
            </a:p>
          </p:txBody>
        </p:sp>
        <p:sp>
          <p:nvSpPr>
            <p:cNvPr id="131" name="Freeform 6"/>
            <p:cNvSpPr>
              <a:spLocks/>
            </p:cNvSpPr>
            <p:nvPr userDrawn="1"/>
          </p:nvSpPr>
          <p:spPr bwMode="auto">
            <a:xfrm>
              <a:off x="8675" y="246"/>
              <a:ext cx="54" cy="80"/>
            </a:xfrm>
            <a:custGeom>
              <a:avLst/>
              <a:gdLst>
                <a:gd name="T0" fmla="*/ 140 w 188"/>
                <a:gd name="T1" fmla="*/ 279 h 279"/>
                <a:gd name="T2" fmla="*/ 78 w 188"/>
                <a:gd name="T3" fmla="*/ 148 h 279"/>
                <a:gd name="T4" fmla="*/ 42 w 188"/>
                <a:gd name="T5" fmla="*/ 66 h 279"/>
                <a:gd name="T6" fmla="*/ 41 w 188"/>
                <a:gd name="T7" fmla="*/ 67 h 279"/>
                <a:gd name="T8" fmla="*/ 44 w 188"/>
                <a:gd name="T9" fmla="*/ 144 h 279"/>
                <a:gd name="T10" fmla="*/ 45 w 188"/>
                <a:gd name="T11" fmla="*/ 279 h 279"/>
                <a:gd name="T12" fmla="*/ 0 w 188"/>
                <a:gd name="T13" fmla="*/ 279 h 279"/>
                <a:gd name="T14" fmla="*/ 0 w 188"/>
                <a:gd name="T15" fmla="*/ 0 h 279"/>
                <a:gd name="T16" fmla="*/ 52 w 188"/>
                <a:gd name="T17" fmla="*/ 0 h 279"/>
                <a:gd name="T18" fmla="*/ 120 w 188"/>
                <a:gd name="T19" fmla="*/ 136 h 279"/>
                <a:gd name="T20" fmla="*/ 148 w 188"/>
                <a:gd name="T21" fmla="*/ 208 h 279"/>
                <a:gd name="T22" fmla="*/ 149 w 188"/>
                <a:gd name="T23" fmla="*/ 207 h 279"/>
                <a:gd name="T24" fmla="*/ 145 w 188"/>
                <a:gd name="T25" fmla="*/ 128 h 279"/>
                <a:gd name="T26" fmla="*/ 145 w 188"/>
                <a:gd name="T27" fmla="*/ 0 h 279"/>
                <a:gd name="T28" fmla="*/ 188 w 188"/>
                <a:gd name="T29" fmla="*/ 0 h 279"/>
                <a:gd name="T30" fmla="*/ 188 w 188"/>
                <a:gd name="T31" fmla="*/ 279 h 279"/>
                <a:gd name="T32" fmla="*/ 140 w 188"/>
                <a:gd name="T33" fmla="*/ 279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8" h="279">
                  <a:moveTo>
                    <a:pt x="140" y="279"/>
                  </a:moveTo>
                  <a:cubicBezTo>
                    <a:pt x="78" y="148"/>
                    <a:pt x="78" y="148"/>
                    <a:pt x="78" y="148"/>
                  </a:cubicBezTo>
                  <a:cubicBezTo>
                    <a:pt x="63" y="117"/>
                    <a:pt x="47" y="82"/>
                    <a:pt x="42" y="66"/>
                  </a:cubicBezTo>
                  <a:cubicBezTo>
                    <a:pt x="41" y="67"/>
                    <a:pt x="41" y="67"/>
                    <a:pt x="41" y="67"/>
                  </a:cubicBezTo>
                  <a:cubicBezTo>
                    <a:pt x="43" y="90"/>
                    <a:pt x="43" y="119"/>
                    <a:pt x="44" y="144"/>
                  </a:cubicBezTo>
                  <a:cubicBezTo>
                    <a:pt x="45" y="279"/>
                    <a:pt x="45" y="279"/>
                    <a:pt x="45" y="279"/>
                  </a:cubicBezTo>
                  <a:cubicBezTo>
                    <a:pt x="0" y="279"/>
                    <a:pt x="0" y="279"/>
                    <a:pt x="0" y="27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120" y="136"/>
                    <a:pt x="120" y="136"/>
                    <a:pt x="120" y="136"/>
                  </a:cubicBezTo>
                  <a:cubicBezTo>
                    <a:pt x="133" y="162"/>
                    <a:pt x="145" y="195"/>
                    <a:pt x="148" y="208"/>
                  </a:cubicBezTo>
                  <a:cubicBezTo>
                    <a:pt x="149" y="207"/>
                    <a:pt x="149" y="207"/>
                    <a:pt x="149" y="207"/>
                  </a:cubicBezTo>
                  <a:cubicBezTo>
                    <a:pt x="148" y="193"/>
                    <a:pt x="145" y="153"/>
                    <a:pt x="145" y="128"/>
                  </a:cubicBezTo>
                  <a:cubicBezTo>
                    <a:pt x="145" y="0"/>
                    <a:pt x="145" y="0"/>
                    <a:pt x="145" y="0"/>
                  </a:cubicBezTo>
                  <a:cubicBezTo>
                    <a:pt x="188" y="0"/>
                    <a:pt x="188" y="0"/>
                    <a:pt x="188" y="0"/>
                  </a:cubicBezTo>
                  <a:cubicBezTo>
                    <a:pt x="188" y="279"/>
                    <a:pt x="188" y="279"/>
                    <a:pt x="188" y="279"/>
                  </a:cubicBezTo>
                  <a:lnTo>
                    <a:pt x="140" y="2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675" dirty="0"/>
            </a:p>
          </p:txBody>
        </p:sp>
        <p:sp>
          <p:nvSpPr>
            <p:cNvPr id="132" name="Freeform 7"/>
            <p:cNvSpPr>
              <a:spLocks noEditPoints="1"/>
            </p:cNvSpPr>
            <p:nvPr userDrawn="1"/>
          </p:nvSpPr>
          <p:spPr bwMode="auto">
            <a:xfrm>
              <a:off x="8739" y="266"/>
              <a:ext cx="49" cy="62"/>
            </a:xfrm>
            <a:custGeom>
              <a:avLst/>
              <a:gdLst>
                <a:gd name="T0" fmla="*/ 48 w 170"/>
                <a:gd name="T1" fmla="*/ 119 h 214"/>
                <a:gd name="T2" fmla="*/ 48 w 170"/>
                <a:gd name="T3" fmla="*/ 122 h 214"/>
                <a:gd name="T4" fmla="*/ 99 w 170"/>
                <a:gd name="T5" fmla="*/ 180 h 214"/>
                <a:gd name="T6" fmla="*/ 149 w 170"/>
                <a:gd name="T7" fmla="*/ 160 h 214"/>
                <a:gd name="T8" fmla="*/ 167 w 170"/>
                <a:gd name="T9" fmla="*/ 187 h 214"/>
                <a:gd name="T10" fmla="*/ 93 w 170"/>
                <a:gd name="T11" fmla="*/ 214 h 214"/>
                <a:gd name="T12" fmla="*/ 0 w 170"/>
                <a:gd name="T13" fmla="*/ 107 h 214"/>
                <a:gd name="T14" fmla="*/ 25 w 170"/>
                <a:gd name="T15" fmla="*/ 28 h 214"/>
                <a:gd name="T16" fmla="*/ 87 w 170"/>
                <a:gd name="T17" fmla="*/ 0 h 214"/>
                <a:gd name="T18" fmla="*/ 143 w 170"/>
                <a:gd name="T19" fmla="*/ 21 h 214"/>
                <a:gd name="T20" fmla="*/ 170 w 170"/>
                <a:gd name="T21" fmla="*/ 110 h 214"/>
                <a:gd name="T22" fmla="*/ 170 w 170"/>
                <a:gd name="T23" fmla="*/ 119 h 214"/>
                <a:gd name="T24" fmla="*/ 48 w 170"/>
                <a:gd name="T25" fmla="*/ 119 h 214"/>
                <a:gd name="T26" fmla="*/ 87 w 170"/>
                <a:gd name="T27" fmla="*/ 34 h 214"/>
                <a:gd name="T28" fmla="*/ 49 w 170"/>
                <a:gd name="T29" fmla="*/ 86 h 214"/>
                <a:gd name="T30" fmla="*/ 124 w 170"/>
                <a:gd name="T31" fmla="*/ 86 h 214"/>
                <a:gd name="T32" fmla="*/ 87 w 170"/>
                <a:gd name="T33" fmla="*/ 34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70" h="214">
                  <a:moveTo>
                    <a:pt x="48" y="119"/>
                  </a:moveTo>
                  <a:cubicBezTo>
                    <a:pt x="48" y="122"/>
                    <a:pt x="48" y="122"/>
                    <a:pt x="48" y="122"/>
                  </a:cubicBezTo>
                  <a:cubicBezTo>
                    <a:pt x="48" y="150"/>
                    <a:pt x="59" y="180"/>
                    <a:pt x="99" y="180"/>
                  </a:cubicBezTo>
                  <a:cubicBezTo>
                    <a:pt x="118" y="180"/>
                    <a:pt x="134" y="173"/>
                    <a:pt x="149" y="160"/>
                  </a:cubicBezTo>
                  <a:cubicBezTo>
                    <a:pt x="167" y="187"/>
                    <a:pt x="167" y="187"/>
                    <a:pt x="167" y="187"/>
                  </a:cubicBezTo>
                  <a:cubicBezTo>
                    <a:pt x="145" y="205"/>
                    <a:pt x="121" y="214"/>
                    <a:pt x="93" y="214"/>
                  </a:cubicBezTo>
                  <a:cubicBezTo>
                    <a:pt x="36" y="214"/>
                    <a:pt x="0" y="172"/>
                    <a:pt x="0" y="107"/>
                  </a:cubicBezTo>
                  <a:cubicBezTo>
                    <a:pt x="0" y="72"/>
                    <a:pt x="7" y="48"/>
                    <a:pt x="25" y="28"/>
                  </a:cubicBezTo>
                  <a:cubicBezTo>
                    <a:pt x="42" y="9"/>
                    <a:pt x="62" y="0"/>
                    <a:pt x="87" y="0"/>
                  </a:cubicBezTo>
                  <a:cubicBezTo>
                    <a:pt x="108" y="0"/>
                    <a:pt x="126" y="6"/>
                    <a:pt x="143" y="21"/>
                  </a:cubicBezTo>
                  <a:cubicBezTo>
                    <a:pt x="161" y="37"/>
                    <a:pt x="170" y="62"/>
                    <a:pt x="170" y="110"/>
                  </a:cubicBezTo>
                  <a:cubicBezTo>
                    <a:pt x="170" y="119"/>
                    <a:pt x="170" y="119"/>
                    <a:pt x="170" y="119"/>
                  </a:cubicBezTo>
                  <a:lnTo>
                    <a:pt x="48" y="119"/>
                  </a:lnTo>
                  <a:close/>
                  <a:moveTo>
                    <a:pt x="87" y="34"/>
                  </a:moveTo>
                  <a:cubicBezTo>
                    <a:pt x="63" y="34"/>
                    <a:pt x="49" y="53"/>
                    <a:pt x="49" y="86"/>
                  </a:cubicBezTo>
                  <a:cubicBezTo>
                    <a:pt x="124" y="86"/>
                    <a:pt x="124" y="86"/>
                    <a:pt x="124" y="86"/>
                  </a:cubicBezTo>
                  <a:cubicBezTo>
                    <a:pt x="124" y="53"/>
                    <a:pt x="110" y="34"/>
                    <a:pt x="87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675" dirty="0"/>
            </a:p>
          </p:txBody>
        </p:sp>
        <p:sp>
          <p:nvSpPr>
            <p:cNvPr id="133" name="Freeform 8"/>
            <p:cNvSpPr>
              <a:spLocks/>
            </p:cNvSpPr>
            <p:nvPr userDrawn="1"/>
          </p:nvSpPr>
          <p:spPr bwMode="auto">
            <a:xfrm>
              <a:off x="8791" y="267"/>
              <a:ext cx="79" cy="59"/>
            </a:xfrm>
            <a:custGeom>
              <a:avLst/>
              <a:gdLst>
                <a:gd name="T0" fmla="*/ 215 w 273"/>
                <a:gd name="T1" fmla="*/ 207 h 207"/>
                <a:gd name="T2" fmla="*/ 174 w 273"/>
                <a:gd name="T3" fmla="*/ 207 h 207"/>
                <a:gd name="T4" fmla="*/ 149 w 273"/>
                <a:gd name="T5" fmla="*/ 114 h 207"/>
                <a:gd name="T6" fmla="*/ 136 w 273"/>
                <a:gd name="T7" fmla="*/ 58 h 207"/>
                <a:gd name="T8" fmla="*/ 135 w 273"/>
                <a:gd name="T9" fmla="*/ 58 h 207"/>
                <a:gd name="T10" fmla="*/ 121 w 273"/>
                <a:gd name="T11" fmla="*/ 116 h 207"/>
                <a:gd name="T12" fmla="*/ 97 w 273"/>
                <a:gd name="T13" fmla="*/ 207 h 207"/>
                <a:gd name="T14" fmla="*/ 55 w 273"/>
                <a:gd name="T15" fmla="*/ 207 h 207"/>
                <a:gd name="T16" fmla="*/ 0 w 273"/>
                <a:gd name="T17" fmla="*/ 6 h 207"/>
                <a:gd name="T18" fmla="*/ 44 w 273"/>
                <a:gd name="T19" fmla="*/ 0 h 207"/>
                <a:gd name="T20" fmla="*/ 66 w 273"/>
                <a:gd name="T21" fmla="*/ 99 h 207"/>
                <a:gd name="T22" fmla="*/ 76 w 273"/>
                <a:gd name="T23" fmla="*/ 152 h 207"/>
                <a:gd name="T24" fmla="*/ 78 w 273"/>
                <a:gd name="T25" fmla="*/ 152 h 207"/>
                <a:gd name="T26" fmla="*/ 89 w 273"/>
                <a:gd name="T27" fmla="*/ 97 h 207"/>
                <a:gd name="T28" fmla="*/ 115 w 273"/>
                <a:gd name="T29" fmla="*/ 3 h 207"/>
                <a:gd name="T30" fmla="*/ 159 w 273"/>
                <a:gd name="T31" fmla="*/ 3 h 207"/>
                <a:gd name="T32" fmla="*/ 182 w 273"/>
                <a:gd name="T33" fmla="*/ 95 h 207"/>
                <a:gd name="T34" fmla="*/ 195 w 273"/>
                <a:gd name="T35" fmla="*/ 153 h 207"/>
                <a:gd name="T36" fmla="*/ 196 w 273"/>
                <a:gd name="T37" fmla="*/ 153 h 207"/>
                <a:gd name="T38" fmla="*/ 206 w 273"/>
                <a:gd name="T39" fmla="*/ 98 h 207"/>
                <a:gd name="T40" fmla="*/ 227 w 273"/>
                <a:gd name="T41" fmla="*/ 3 h 207"/>
                <a:gd name="T42" fmla="*/ 273 w 273"/>
                <a:gd name="T43" fmla="*/ 3 h 207"/>
                <a:gd name="T44" fmla="*/ 215 w 273"/>
                <a:gd name="T45" fmla="*/ 207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73" h="207">
                  <a:moveTo>
                    <a:pt x="215" y="207"/>
                  </a:moveTo>
                  <a:cubicBezTo>
                    <a:pt x="174" y="207"/>
                    <a:pt x="174" y="207"/>
                    <a:pt x="174" y="207"/>
                  </a:cubicBezTo>
                  <a:cubicBezTo>
                    <a:pt x="149" y="114"/>
                    <a:pt x="149" y="114"/>
                    <a:pt x="149" y="114"/>
                  </a:cubicBezTo>
                  <a:cubicBezTo>
                    <a:pt x="142" y="90"/>
                    <a:pt x="136" y="58"/>
                    <a:pt x="136" y="58"/>
                  </a:cubicBezTo>
                  <a:cubicBezTo>
                    <a:pt x="135" y="58"/>
                    <a:pt x="135" y="58"/>
                    <a:pt x="135" y="58"/>
                  </a:cubicBezTo>
                  <a:cubicBezTo>
                    <a:pt x="135" y="58"/>
                    <a:pt x="131" y="78"/>
                    <a:pt x="121" y="116"/>
                  </a:cubicBezTo>
                  <a:cubicBezTo>
                    <a:pt x="97" y="207"/>
                    <a:pt x="97" y="207"/>
                    <a:pt x="97" y="207"/>
                  </a:cubicBezTo>
                  <a:cubicBezTo>
                    <a:pt x="55" y="207"/>
                    <a:pt x="55" y="207"/>
                    <a:pt x="55" y="207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66" y="99"/>
                    <a:pt x="66" y="99"/>
                    <a:pt x="66" y="99"/>
                  </a:cubicBezTo>
                  <a:cubicBezTo>
                    <a:pt x="72" y="124"/>
                    <a:pt x="76" y="152"/>
                    <a:pt x="76" y="152"/>
                  </a:cubicBezTo>
                  <a:cubicBezTo>
                    <a:pt x="78" y="152"/>
                    <a:pt x="78" y="152"/>
                    <a:pt x="78" y="152"/>
                  </a:cubicBezTo>
                  <a:cubicBezTo>
                    <a:pt x="78" y="152"/>
                    <a:pt x="82" y="125"/>
                    <a:pt x="89" y="97"/>
                  </a:cubicBezTo>
                  <a:cubicBezTo>
                    <a:pt x="115" y="3"/>
                    <a:pt x="115" y="3"/>
                    <a:pt x="115" y="3"/>
                  </a:cubicBezTo>
                  <a:cubicBezTo>
                    <a:pt x="159" y="3"/>
                    <a:pt x="159" y="3"/>
                    <a:pt x="159" y="3"/>
                  </a:cubicBezTo>
                  <a:cubicBezTo>
                    <a:pt x="182" y="95"/>
                    <a:pt x="182" y="95"/>
                    <a:pt x="182" y="95"/>
                  </a:cubicBezTo>
                  <a:cubicBezTo>
                    <a:pt x="190" y="128"/>
                    <a:pt x="195" y="153"/>
                    <a:pt x="195" y="153"/>
                  </a:cubicBezTo>
                  <a:cubicBezTo>
                    <a:pt x="196" y="153"/>
                    <a:pt x="196" y="153"/>
                    <a:pt x="196" y="153"/>
                  </a:cubicBezTo>
                  <a:cubicBezTo>
                    <a:pt x="196" y="153"/>
                    <a:pt x="201" y="122"/>
                    <a:pt x="206" y="98"/>
                  </a:cubicBezTo>
                  <a:cubicBezTo>
                    <a:pt x="227" y="3"/>
                    <a:pt x="227" y="3"/>
                    <a:pt x="227" y="3"/>
                  </a:cubicBezTo>
                  <a:cubicBezTo>
                    <a:pt x="273" y="3"/>
                    <a:pt x="273" y="3"/>
                    <a:pt x="273" y="3"/>
                  </a:cubicBezTo>
                  <a:lnTo>
                    <a:pt x="215" y="2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675" dirty="0"/>
            </a:p>
          </p:txBody>
        </p:sp>
        <p:sp>
          <p:nvSpPr>
            <p:cNvPr id="134" name="Freeform 9"/>
            <p:cNvSpPr>
              <a:spLocks noEditPoints="1"/>
            </p:cNvSpPr>
            <p:nvPr userDrawn="1"/>
          </p:nvSpPr>
          <p:spPr bwMode="auto">
            <a:xfrm>
              <a:off x="8903" y="246"/>
              <a:ext cx="55" cy="80"/>
            </a:xfrm>
            <a:custGeom>
              <a:avLst/>
              <a:gdLst>
                <a:gd name="T0" fmla="*/ 135 w 191"/>
                <a:gd name="T1" fmla="*/ 279 h 279"/>
                <a:gd name="T2" fmla="*/ 111 w 191"/>
                <a:gd name="T3" fmla="*/ 236 h 279"/>
                <a:gd name="T4" fmla="*/ 64 w 191"/>
                <a:gd name="T5" fmla="*/ 167 h 279"/>
                <a:gd name="T6" fmla="*/ 46 w 191"/>
                <a:gd name="T7" fmla="*/ 158 h 279"/>
                <a:gd name="T8" fmla="*/ 46 w 191"/>
                <a:gd name="T9" fmla="*/ 279 h 279"/>
                <a:gd name="T10" fmla="*/ 0 w 191"/>
                <a:gd name="T11" fmla="*/ 279 h 279"/>
                <a:gd name="T12" fmla="*/ 0 w 191"/>
                <a:gd name="T13" fmla="*/ 0 h 279"/>
                <a:gd name="T14" fmla="*/ 85 w 191"/>
                <a:gd name="T15" fmla="*/ 0 h 279"/>
                <a:gd name="T16" fmla="*/ 176 w 191"/>
                <a:gd name="T17" fmla="*/ 80 h 279"/>
                <a:gd name="T18" fmla="*/ 107 w 191"/>
                <a:gd name="T19" fmla="*/ 156 h 279"/>
                <a:gd name="T20" fmla="*/ 150 w 191"/>
                <a:gd name="T21" fmla="*/ 212 h 279"/>
                <a:gd name="T22" fmla="*/ 191 w 191"/>
                <a:gd name="T23" fmla="*/ 279 h 279"/>
                <a:gd name="T24" fmla="*/ 135 w 191"/>
                <a:gd name="T25" fmla="*/ 279 h 279"/>
                <a:gd name="T26" fmla="*/ 71 w 191"/>
                <a:gd name="T27" fmla="*/ 38 h 279"/>
                <a:gd name="T28" fmla="*/ 46 w 191"/>
                <a:gd name="T29" fmla="*/ 38 h 279"/>
                <a:gd name="T30" fmla="*/ 46 w 191"/>
                <a:gd name="T31" fmla="*/ 126 h 279"/>
                <a:gd name="T32" fmla="*/ 70 w 191"/>
                <a:gd name="T33" fmla="*/ 126 h 279"/>
                <a:gd name="T34" fmla="*/ 115 w 191"/>
                <a:gd name="T35" fmla="*/ 114 h 279"/>
                <a:gd name="T36" fmla="*/ 127 w 191"/>
                <a:gd name="T37" fmla="*/ 80 h 279"/>
                <a:gd name="T38" fmla="*/ 71 w 191"/>
                <a:gd name="T39" fmla="*/ 38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91" h="279">
                  <a:moveTo>
                    <a:pt x="135" y="279"/>
                  </a:moveTo>
                  <a:cubicBezTo>
                    <a:pt x="111" y="236"/>
                    <a:pt x="111" y="236"/>
                    <a:pt x="111" y="236"/>
                  </a:cubicBezTo>
                  <a:cubicBezTo>
                    <a:pt x="92" y="201"/>
                    <a:pt x="79" y="182"/>
                    <a:pt x="64" y="167"/>
                  </a:cubicBezTo>
                  <a:cubicBezTo>
                    <a:pt x="59" y="162"/>
                    <a:pt x="55" y="159"/>
                    <a:pt x="46" y="158"/>
                  </a:cubicBezTo>
                  <a:cubicBezTo>
                    <a:pt x="46" y="279"/>
                    <a:pt x="46" y="279"/>
                    <a:pt x="46" y="279"/>
                  </a:cubicBezTo>
                  <a:cubicBezTo>
                    <a:pt x="0" y="279"/>
                    <a:pt x="0" y="279"/>
                    <a:pt x="0" y="27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5" y="0"/>
                    <a:pt x="85" y="0"/>
                    <a:pt x="85" y="0"/>
                  </a:cubicBezTo>
                  <a:cubicBezTo>
                    <a:pt x="148" y="0"/>
                    <a:pt x="176" y="37"/>
                    <a:pt x="176" y="80"/>
                  </a:cubicBezTo>
                  <a:cubicBezTo>
                    <a:pt x="176" y="120"/>
                    <a:pt x="150" y="156"/>
                    <a:pt x="107" y="156"/>
                  </a:cubicBezTo>
                  <a:cubicBezTo>
                    <a:pt x="117" y="162"/>
                    <a:pt x="135" y="189"/>
                    <a:pt x="150" y="212"/>
                  </a:cubicBezTo>
                  <a:cubicBezTo>
                    <a:pt x="191" y="279"/>
                    <a:pt x="191" y="279"/>
                    <a:pt x="191" y="279"/>
                  </a:cubicBezTo>
                  <a:lnTo>
                    <a:pt x="135" y="279"/>
                  </a:lnTo>
                  <a:close/>
                  <a:moveTo>
                    <a:pt x="71" y="38"/>
                  </a:moveTo>
                  <a:cubicBezTo>
                    <a:pt x="46" y="38"/>
                    <a:pt x="46" y="38"/>
                    <a:pt x="46" y="38"/>
                  </a:cubicBezTo>
                  <a:cubicBezTo>
                    <a:pt x="46" y="126"/>
                    <a:pt x="46" y="126"/>
                    <a:pt x="46" y="126"/>
                  </a:cubicBezTo>
                  <a:cubicBezTo>
                    <a:pt x="70" y="126"/>
                    <a:pt x="70" y="126"/>
                    <a:pt x="70" y="126"/>
                  </a:cubicBezTo>
                  <a:cubicBezTo>
                    <a:pt x="94" y="126"/>
                    <a:pt x="107" y="123"/>
                    <a:pt x="115" y="114"/>
                  </a:cubicBezTo>
                  <a:cubicBezTo>
                    <a:pt x="123" y="107"/>
                    <a:pt x="127" y="95"/>
                    <a:pt x="127" y="80"/>
                  </a:cubicBezTo>
                  <a:cubicBezTo>
                    <a:pt x="127" y="52"/>
                    <a:pt x="112" y="38"/>
                    <a:pt x="71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675" dirty="0"/>
            </a:p>
          </p:txBody>
        </p:sp>
        <p:sp>
          <p:nvSpPr>
            <p:cNvPr id="135" name="Freeform 10"/>
            <p:cNvSpPr>
              <a:spLocks noEditPoints="1"/>
            </p:cNvSpPr>
            <p:nvPr userDrawn="1"/>
          </p:nvSpPr>
          <p:spPr bwMode="auto">
            <a:xfrm>
              <a:off x="8963" y="266"/>
              <a:ext cx="48" cy="62"/>
            </a:xfrm>
            <a:custGeom>
              <a:avLst/>
              <a:gdLst>
                <a:gd name="T0" fmla="*/ 48 w 170"/>
                <a:gd name="T1" fmla="*/ 119 h 214"/>
                <a:gd name="T2" fmla="*/ 48 w 170"/>
                <a:gd name="T3" fmla="*/ 122 h 214"/>
                <a:gd name="T4" fmla="*/ 99 w 170"/>
                <a:gd name="T5" fmla="*/ 180 h 214"/>
                <a:gd name="T6" fmla="*/ 149 w 170"/>
                <a:gd name="T7" fmla="*/ 160 h 214"/>
                <a:gd name="T8" fmla="*/ 167 w 170"/>
                <a:gd name="T9" fmla="*/ 187 h 214"/>
                <a:gd name="T10" fmla="*/ 93 w 170"/>
                <a:gd name="T11" fmla="*/ 214 h 214"/>
                <a:gd name="T12" fmla="*/ 0 w 170"/>
                <a:gd name="T13" fmla="*/ 107 h 214"/>
                <a:gd name="T14" fmla="*/ 25 w 170"/>
                <a:gd name="T15" fmla="*/ 28 h 214"/>
                <a:gd name="T16" fmla="*/ 87 w 170"/>
                <a:gd name="T17" fmla="*/ 0 h 214"/>
                <a:gd name="T18" fmla="*/ 143 w 170"/>
                <a:gd name="T19" fmla="*/ 21 h 214"/>
                <a:gd name="T20" fmla="*/ 170 w 170"/>
                <a:gd name="T21" fmla="*/ 110 h 214"/>
                <a:gd name="T22" fmla="*/ 170 w 170"/>
                <a:gd name="T23" fmla="*/ 119 h 214"/>
                <a:gd name="T24" fmla="*/ 48 w 170"/>
                <a:gd name="T25" fmla="*/ 119 h 214"/>
                <a:gd name="T26" fmla="*/ 87 w 170"/>
                <a:gd name="T27" fmla="*/ 34 h 214"/>
                <a:gd name="T28" fmla="*/ 49 w 170"/>
                <a:gd name="T29" fmla="*/ 86 h 214"/>
                <a:gd name="T30" fmla="*/ 124 w 170"/>
                <a:gd name="T31" fmla="*/ 86 h 214"/>
                <a:gd name="T32" fmla="*/ 87 w 170"/>
                <a:gd name="T33" fmla="*/ 34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70" h="214">
                  <a:moveTo>
                    <a:pt x="48" y="119"/>
                  </a:moveTo>
                  <a:cubicBezTo>
                    <a:pt x="48" y="122"/>
                    <a:pt x="48" y="122"/>
                    <a:pt x="48" y="122"/>
                  </a:cubicBezTo>
                  <a:cubicBezTo>
                    <a:pt x="48" y="150"/>
                    <a:pt x="59" y="180"/>
                    <a:pt x="99" y="180"/>
                  </a:cubicBezTo>
                  <a:cubicBezTo>
                    <a:pt x="118" y="180"/>
                    <a:pt x="134" y="173"/>
                    <a:pt x="149" y="160"/>
                  </a:cubicBezTo>
                  <a:cubicBezTo>
                    <a:pt x="167" y="187"/>
                    <a:pt x="167" y="187"/>
                    <a:pt x="167" y="187"/>
                  </a:cubicBezTo>
                  <a:cubicBezTo>
                    <a:pt x="145" y="205"/>
                    <a:pt x="121" y="214"/>
                    <a:pt x="93" y="214"/>
                  </a:cubicBezTo>
                  <a:cubicBezTo>
                    <a:pt x="36" y="214"/>
                    <a:pt x="0" y="172"/>
                    <a:pt x="0" y="107"/>
                  </a:cubicBezTo>
                  <a:cubicBezTo>
                    <a:pt x="0" y="72"/>
                    <a:pt x="7" y="48"/>
                    <a:pt x="25" y="28"/>
                  </a:cubicBezTo>
                  <a:cubicBezTo>
                    <a:pt x="42" y="9"/>
                    <a:pt x="62" y="0"/>
                    <a:pt x="87" y="0"/>
                  </a:cubicBezTo>
                  <a:cubicBezTo>
                    <a:pt x="108" y="0"/>
                    <a:pt x="126" y="6"/>
                    <a:pt x="143" y="21"/>
                  </a:cubicBezTo>
                  <a:cubicBezTo>
                    <a:pt x="161" y="37"/>
                    <a:pt x="170" y="62"/>
                    <a:pt x="170" y="110"/>
                  </a:cubicBezTo>
                  <a:cubicBezTo>
                    <a:pt x="170" y="119"/>
                    <a:pt x="170" y="119"/>
                    <a:pt x="170" y="119"/>
                  </a:cubicBezTo>
                  <a:lnTo>
                    <a:pt x="48" y="119"/>
                  </a:lnTo>
                  <a:close/>
                  <a:moveTo>
                    <a:pt x="87" y="34"/>
                  </a:moveTo>
                  <a:cubicBezTo>
                    <a:pt x="62" y="34"/>
                    <a:pt x="49" y="53"/>
                    <a:pt x="49" y="86"/>
                  </a:cubicBezTo>
                  <a:cubicBezTo>
                    <a:pt x="124" y="86"/>
                    <a:pt x="124" y="86"/>
                    <a:pt x="124" y="86"/>
                  </a:cubicBezTo>
                  <a:cubicBezTo>
                    <a:pt x="124" y="53"/>
                    <a:pt x="110" y="34"/>
                    <a:pt x="87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675" dirty="0"/>
            </a:p>
          </p:txBody>
        </p:sp>
        <p:sp>
          <p:nvSpPr>
            <p:cNvPr id="136" name="Freeform 11"/>
            <p:cNvSpPr>
              <a:spLocks/>
            </p:cNvSpPr>
            <p:nvPr userDrawn="1"/>
          </p:nvSpPr>
          <p:spPr bwMode="auto">
            <a:xfrm>
              <a:off x="9019" y="241"/>
              <a:ext cx="22" cy="86"/>
            </a:xfrm>
            <a:custGeom>
              <a:avLst/>
              <a:gdLst>
                <a:gd name="T0" fmla="*/ 49 w 75"/>
                <a:gd name="T1" fmla="*/ 300 h 300"/>
                <a:gd name="T2" fmla="*/ 4 w 75"/>
                <a:gd name="T3" fmla="*/ 243 h 300"/>
                <a:gd name="T4" fmla="*/ 4 w 75"/>
                <a:gd name="T5" fmla="*/ 69 h 300"/>
                <a:gd name="T6" fmla="*/ 0 w 75"/>
                <a:gd name="T7" fmla="*/ 10 h 300"/>
                <a:gd name="T8" fmla="*/ 46 w 75"/>
                <a:gd name="T9" fmla="*/ 0 h 300"/>
                <a:gd name="T10" fmla="*/ 49 w 75"/>
                <a:gd name="T11" fmla="*/ 56 h 300"/>
                <a:gd name="T12" fmla="*/ 49 w 75"/>
                <a:gd name="T13" fmla="*/ 228 h 300"/>
                <a:gd name="T14" fmla="*/ 54 w 75"/>
                <a:gd name="T15" fmla="*/ 265 h 300"/>
                <a:gd name="T16" fmla="*/ 68 w 75"/>
                <a:gd name="T17" fmla="*/ 268 h 300"/>
                <a:gd name="T18" fmla="*/ 75 w 75"/>
                <a:gd name="T19" fmla="*/ 295 h 300"/>
                <a:gd name="T20" fmla="*/ 49 w 75"/>
                <a:gd name="T21" fmla="*/ 30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5" h="300">
                  <a:moveTo>
                    <a:pt x="49" y="300"/>
                  </a:moveTo>
                  <a:cubicBezTo>
                    <a:pt x="4" y="300"/>
                    <a:pt x="4" y="260"/>
                    <a:pt x="4" y="243"/>
                  </a:cubicBezTo>
                  <a:cubicBezTo>
                    <a:pt x="4" y="69"/>
                    <a:pt x="4" y="69"/>
                    <a:pt x="4" y="69"/>
                  </a:cubicBezTo>
                  <a:cubicBezTo>
                    <a:pt x="4" y="42"/>
                    <a:pt x="3" y="27"/>
                    <a:pt x="0" y="10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49" y="12"/>
                    <a:pt x="49" y="29"/>
                    <a:pt x="49" y="56"/>
                  </a:cubicBezTo>
                  <a:cubicBezTo>
                    <a:pt x="49" y="228"/>
                    <a:pt x="49" y="228"/>
                    <a:pt x="49" y="228"/>
                  </a:cubicBezTo>
                  <a:cubicBezTo>
                    <a:pt x="49" y="255"/>
                    <a:pt x="50" y="260"/>
                    <a:pt x="54" y="265"/>
                  </a:cubicBezTo>
                  <a:cubicBezTo>
                    <a:pt x="56" y="268"/>
                    <a:pt x="63" y="270"/>
                    <a:pt x="68" y="268"/>
                  </a:cubicBezTo>
                  <a:cubicBezTo>
                    <a:pt x="75" y="295"/>
                    <a:pt x="75" y="295"/>
                    <a:pt x="75" y="295"/>
                  </a:cubicBezTo>
                  <a:cubicBezTo>
                    <a:pt x="67" y="298"/>
                    <a:pt x="59" y="300"/>
                    <a:pt x="49" y="3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675" dirty="0"/>
            </a:p>
          </p:txBody>
        </p:sp>
        <p:sp>
          <p:nvSpPr>
            <p:cNvPr id="137" name="Freeform 12"/>
            <p:cNvSpPr>
              <a:spLocks noEditPoints="1"/>
            </p:cNvSpPr>
            <p:nvPr userDrawn="1"/>
          </p:nvSpPr>
          <p:spPr bwMode="auto">
            <a:xfrm>
              <a:off x="9050" y="242"/>
              <a:ext cx="17" cy="84"/>
            </a:xfrm>
            <a:custGeom>
              <a:avLst/>
              <a:gdLst>
                <a:gd name="T0" fmla="*/ 29 w 58"/>
                <a:gd name="T1" fmla="*/ 59 h 293"/>
                <a:gd name="T2" fmla="*/ 0 w 58"/>
                <a:gd name="T3" fmla="*/ 30 h 293"/>
                <a:gd name="T4" fmla="*/ 29 w 58"/>
                <a:gd name="T5" fmla="*/ 0 h 293"/>
                <a:gd name="T6" fmla="*/ 58 w 58"/>
                <a:gd name="T7" fmla="*/ 30 h 293"/>
                <a:gd name="T8" fmla="*/ 29 w 58"/>
                <a:gd name="T9" fmla="*/ 59 h 293"/>
                <a:gd name="T10" fmla="*/ 6 w 58"/>
                <a:gd name="T11" fmla="*/ 293 h 293"/>
                <a:gd name="T12" fmla="*/ 6 w 58"/>
                <a:gd name="T13" fmla="*/ 92 h 293"/>
                <a:gd name="T14" fmla="*/ 51 w 58"/>
                <a:gd name="T15" fmla="*/ 84 h 293"/>
                <a:gd name="T16" fmla="*/ 51 w 58"/>
                <a:gd name="T17" fmla="*/ 293 h 293"/>
                <a:gd name="T18" fmla="*/ 6 w 58"/>
                <a:gd name="T19" fmla="*/ 293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8" h="293">
                  <a:moveTo>
                    <a:pt x="29" y="59"/>
                  </a:moveTo>
                  <a:cubicBezTo>
                    <a:pt x="13" y="59"/>
                    <a:pt x="0" y="46"/>
                    <a:pt x="0" y="30"/>
                  </a:cubicBezTo>
                  <a:cubicBezTo>
                    <a:pt x="0" y="13"/>
                    <a:pt x="13" y="0"/>
                    <a:pt x="29" y="0"/>
                  </a:cubicBezTo>
                  <a:cubicBezTo>
                    <a:pt x="45" y="0"/>
                    <a:pt x="58" y="13"/>
                    <a:pt x="58" y="30"/>
                  </a:cubicBezTo>
                  <a:cubicBezTo>
                    <a:pt x="58" y="46"/>
                    <a:pt x="45" y="59"/>
                    <a:pt x="29" y="59"/>
                  </a:cubicBezTo>
                  <a:close/>
                  <a:moveTo>
                    <a:pt x="6" y="293"/>
                  </a:moveTo>
                  <a:cubicBezTo>
                    <a:pt x="6" y="92"/>
                    <a:pt x="6" y="92"/>
                    <a:pt x="6" y="92"/>
                  </a:cubicBezTo>
                  <a:cubicBezTo>
                    <a:pt x="51" y="84"/>
                    <a:pt x="51" y="84"/>
                    <a:pt x="51" y="84"/>
                  </a:cubicBezTo>
                  <a:cubicBezTo>
                    <a:pt x="51" y="293"/>
                    <a:pt x="51" y="293"/>
                    <a:pt x="51" y="293"/>
                  </a:cubicBezTo>
                  <a:lnTo>
                    <a:pt x="6" y="2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675" dirty="0"/>
            </a:p>
          </p:txBody>
        </p:sp>
        <p:sp>
          <p:nvSpPr>
            <p:cNvPr id="138" name="Freeform 13"/>
            <p:cNvSpPr>
              <a:spLocks/>
            </p:cNvSpPr>
            <p:nvPr userDrawn="1"/>
          </p:nvSpPr>
          <p:spPr bwMode="auto">
            <a:xfrm>
              <a:off x="9077" y="266"/>
              <a:ext cx="44" cy="62"/>
            </a:xfrm>
            <a:custGeom>
              <a:avLst/>
              <a:gdLst>
                <a:gd name="T0" fmla="*/ 87 w 152"/>
                <a:gd name="T1" fmla="*/ 214 h 214"/>
                <a:gd name="T2" fmla="*/ 0 w 152"/>
                <a:gd name="T3" fmla="*/ 109 h 214"/>
                <a:gd name="T4" fmla="*/ 90 w 152"/>
                <a:gd name="T5" fmla="*/ 0 h 214"/>
                <a:gd name="T6" fmla="*/ 146 w 152"/>
                <a:gd name="T7" fmla="*/ 22 h 214"/>
                <a:gd name="T8" fmla="*/ 124 w 152"/>
                <a:gd name="T9" fmla="*/ 51 h 214"/>
                <a:gd name="T10" fmla="*/ 90 w 152"/>
                <a:gd name="T11" fmla="*/ 36 h 214"/>
                <a:gd name="T12" fmla="*/ 58 w 152"/>
                <a:gd name="T13" fmla="*/ 56 h 214"/>
                <a:gd name="T14" fmla="*/ 49 w 152"/>
                <a:gd name="T15" fmla="*/ 113 h 214"/>
                <a:gd name="T16" fmla="*/ 63 w 152"/>
                <a:gd name="T17" fmla="*/ 168 h 214"/>
                <a:gd name="T18" fmla="*/ 90 w 152"/>
                <a:gd name="T19" fmla="*/ 180 h 214"/>
                <a:gd name="T20" fmla="*/ 131 w 152"/>
                <a:gd name="T21" fmla="*/ 160 h 214"/>
                <a:gd name="T22" fmla="*/ 152 w 152"/>
                <a:gd name="T23" fmla="*/ 187 h 214"/>
                <a:gd name="T24" fmla="*/ 87 w 152"/>
                <a:gd name="T25" fmla="*/ 214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2" h="214">
                  <a:moveTo>
                    <a:pt x="87" y="214"/>
                  </a:moveTo>
                  <a:cubicBezTo>
                    <a:pt x="31" y="214"/>
                    <a:pt x="0" y="175"/>
                    <a:pt x="0" y="109"/>
                  </a:cubicBezTo>
                  <a:cubicBezTo>
                    <a:pt x="0" y="35"/>
                    <a:pt x="45" y="0"/>
                    <a:pt x="90" y="0"/>
                  </a:cubicBezTo>
                  <a:cubicBezTo>
                    <a:pt x="112" y="0"/>
                    <a:pt x="128" y="5"/>
                    <a:pt x="146" y="22"/>
                  </a:cubicBezTo>
                  <a:cubicBezTo>
                    <a:pt x="124" y="51"/>
                    <a:pt x="124" y="51"/>
                    <a:pt x="124" y="51"/>
                  </a:cubicBezTo>
                  <a:cubicBezTo>
                    <a:pt x="112" y="41"/>
                    <a:pt x="102" y="36"/>
                    <a:pt x="90" y="36"/>
                  </a:cubicBezTo>
                  <a:cubicBezTo>
                    <a:pt x="76" y="36"/>
                    <a:pt x="64" y="43"/>
                    <a:pt x="58" y="56"/>
                  </a:cubicBezTo>
                  <a:cubicBezTo>
                    <a:pt x="52" y="69"/>
                    <a:pt x="49" y="88"/>
                    <a:pt x="49" y="113"/>
                  </a:cubicBezTo>
                  <a:cubicBezTo>
                    <a:pt x="49" y="141"/>
                    <a:pt x="54" y="158"/>
                    <a:pt x="63" y="168"/>
                  </a:cubicBezTo>
                  <a:cubicBezTo>
                    <a:pt x="70" y="176"/>
                    <a:pt x="79" y="180"/>
                    <a:pt x="90" y="180"/>
                  </a:cubicBezTo>
                  <a:cubicBezTo>
                    <a:pt x="104" y="180"/>
                    <a:pt x="118" y="173"/>
                    <a:pt x="131" y="160"/>
                  </a:cubicBezTo>
                  <a:cubicBezTo>
                    <a:pt x="152" y="187"/>
                    <a:pt x="152" y="187"/>
                    <a:pt x="152" y="187"/>
                  </a:cubicBezTo>
                  <a:cubicBezTo>
                    <a:pt x="133" y="205"/>
                    <a:pt x="114" y="214"/>
                    <a:pt x="87" y="2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675" dirty="0"/>
            </a:p>
          </p:txBody>
        </p:sp>
        <p:sp>
          <p:nvSpPr>
            <p:cNvPr id="139" name="Freeform 14"/>
            <p:cNvSpPr>
              <a:spLocks noEditPoints="1"/>
            </p:cNvSpPr>
            <p:nvPr userDrawn="1"/>
          </p:nvSpPr>
          <p:spPr bwMode="auto">
            <a:xfrm>
              <a:off x="9130" y="293"/>
              <a:ext cx="35" cy="34"/>
            </a:xfrm>
            <a:custGeom>
              <a:avLst/>
              <a:gdLst>
                <a:gd name="T0" fmla="*/ 60 w 121"/>
                <a:gd name="T1" fmla="*/ 121 h 121"/>
                <a:gd name="T2" fmla="*/ 0 w 121"/>
                <a:gd name="T3" fmla="*/ 60 h 121"/>
                <a:gd name="T4" fmla="*/ 60 w 121"/>
                <a:gd name="T5" fmla="*/ 0 h 121"/>
                <a:gd name="T6" fmla="*/ 121 w 121"/>
                <a:gd name="T7" fmla="*/ 60 h 121"/>
                <a:gd name="T8" fmla="*/ 60 w 121"/>
                <a:gd name="T9" fmla="*/ 121 h 121"/>
                <a:gd name="T10" fmla="*/ 60 w 121"/>
                <a:gd name="T11" fmla="*/ 12 h 121"/>
                <a:gd name="T12" fmla="*/ 14 w 121"/>
                <a:gd name="T13" fmla="*/ 60 h 121"/>
                <a:gd name="T14" fmla="*/ 60 w 121"/>
                <a:gd name="T15" fmla="*/ 109 h 121"/>
                <a:gd name="T16" fmla="*/ 107 w 121"/>
                <a:gd name="T17" fmla="*/ 60 h 121"/>
                <a:gd name="T18" fmla="*/ 60 w 121"/>
                <a:gd name="T19" fmla="*/ 12 h 121"/>
                <a:gd name="T20" fmla="*/ 72 w 121"/>
                <a:gd name="T21" fmla="*/ 94 h 121"/>
                <a:gd name="T22" fmla="*/ 66 w 121"/>
                <a:gd name="T23" fmla="*/ 83 h 121"/>
                <a:gd name="T24" fmla="*/ 55 w 121"/>
                <a:gd name="T25" fmla="*/ 66 h 121"/>
                <a:gd name="T26" fmla="*/ 53 w 121"/>
                <a:gd name="T27" fmla="*/ 66 h 121"/>
                <a:gd name="T28" fmla="*/ 53 w 121"/>
                <a:gd name="T29" fmla="*/ 94 h 121"/>
                <a:gd name="T30" fmla="*/ 39 w 121"/>
                <a:gd name="T31" fmla="*/ 94 h 121"/>
                <a:gd name="T32" fmla="*/ 39 w 121"/>
                <a:gd name="T33" fmla="*/ 26 h 121"/>
                <a:gd name="T34" fmla="*/ 65 w 121"/>
                <a:gd name="T35" fmla="*/ 26 h 121"/>
                <a:gd name="T36" fmla="*/ 85 w 121"/>
                <a:gd name="T37" fmla="*/ 46 h 121"/>
                <a:gd name="T38" fmla="*/ 69 w 121"/>
                <a:gd name="T39" fmla="*/ 65 h 121"/>
                <a:gd name="T40" fmla="*/ 72 w 121"/>
                <a:gd name="T41" fmla="*/ 68 h 121"/>
                <a:gd name="T42" fmla="*/ 89 w 121"/>
                <a:gd name="T43" fmla="*/ 94 h 121"/>
                <a:gd name="T44" fmla="*/ 72 w 121"/>
                <a:gd name="T45" fmla="*/ 94 h 121"/>
                <a:gd name="T46" fmla="*/ 65 w 121"/>
                <a:gd name="T47" fmla="*/ 38 h 121"/>
                <a:gd name="T48" fmla="*/ 58 w 121"/>
                <a:gd name="T49" fmla="*/ 37 h 121"/>
                <a:gd name="T50" fmla="*/ 53 w 121"/>
                <a:gd name="T51" fmla="*/ 37 h 121"/>
                <a:gd name="T52" fmla="*/ 53 w 121"/>
                <a:gd name="T53" fmla="*/ 55 h 121"/>
                <a:gd name="T54" fmla="*/ 57 w 121"/>
                <a:gd name="T55" fmla="*/ 55 h 121"/>
                <a:gd name="T56" fmla="*/ 67 w 121"/>
                <a:gd name="T57" fmla="*/ 53 h 121"/>
                <a:gd name="T58" fmla="*/ 70 w 121"/>
                <a:gd name="T59" fmla="*/ 46 h 121"/>
                <a:gd name="T60" fmla="*/ 65 w 121"/>
                <a:gd name="T61" fmla="*/ 38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21" h="121">
                  <a:moveTo>
                    <a:pt x="60" y="121"/>
                  </a:moveTo>
                  <a:cubicBezTo>
                    <a:pt x="27" y="121"/>
                    <a:pt x="0" y="94"/>
                    <a:pt x="0" y="60"/>
                  </a:cubicBezTo>
                  <a:cubicBezTo>
                    <a:pt x="0" y="27"/>
                    <a:pt x="27" y="0"/>
                    <a:pt x="60" y="0"/>
                  </a:cubicBezTo>
                  <a:cubicBezTo>
                    <a:pt x="94" y="0"/>
                    <a:pt x="121" y="27"/>
                    <a:pt x="121" y="60"/>
                  </a:cubicBezTo>
                  <a:cubicBezTo>
                    <a:pt x="121" y="94"/>
                    <a:pt x="94" y="121"/>
                    <a:pt x="60" y="121"/>
                  </a:cubicBezTo>
                  <a:close/>
                  <a:moveTo>
                    <a:pt x="60" y="12"/>
                  </a:moveTo>
                  <a:cubicBezTo>
                    <a:pt x="35" y="12"/>
                    <a:pt x="14" y="33"/>
                    <a:pt x="14" y="60"/>
                  </a:cubicBezTo>
                  <a:cubicBezTo>
                    <a:pt x="14" y="88"/>
                    <a:pt x="35" y="109"/>
                    <a:pt x="60" y="109"/>
                  </a:cubicBezTo>
                  <a:cubicBezTo>
                    <a:pt x="86" y="109"/>
                    <a:pt x="107" y="88"/>
                    <a:pt x="107" y="60"/>
                  </a:cubicBezTo>
                  <a:cubicBezTo>
                    <a:pt x="107" y="33"/>
                    <a:pt x="86" y="12"/>
                    <a:pt x="60" y="12"/>
                  </a:cubicBezTo>
                  <a:close/>
                  <a:moveTo>
                    <a:pt x="72" y="94"/>
                  </a:moveTo>
                  <a:cubicBezTo>
                    <a:pt x="70" y="89"/>
                    <a:pt x="69" y="88"/>
                    <a:pt x="66" y="83"/>
                  </a:cubicBezTo>
                  <a:cubicBezTo>
                    <a:pt x="59" y="71"/>
                    <a:pt x="57" y="67"/>
                    <a:pt x="55" y="66"/>
                  </a:cubicBezTo>
                  <a:cubicBezTo>
                    <a:pt x="54" y="66"/>
                    <a:pt x="53" y="66"/>
                    <a:pt x="53" y="66"/>
                  </a:cubicBezTo>
                  <a:cubicBezTo>
                    <a:pt x="53" y="94"/>
                    <a:pt x="53" y="94"/>
                    <a:pt x="53" y="94"/>
                  </a:cubicBezTo>
                  <a:cubicBezTo>
                    <a:pt x="39" y="94"/>
                    <a:pt x="39" y="94"/>
                    <a:pt x="39" y="94"/>
                  </a:cubicBezTo>
                  <a:cubicBezTo>
                    <a:pt x="39" y="26"/>
                    <a:pt x="39" y="26"/>
                    <a:pt x="39" y="26"/>
                  </a:cubicBezTo>
                  <a:cubicBezTo>
                    <a:pt x="65" y="26"/>
                    <a:pt x="65" y="26"/>
                    <a:pt x="65" y="26"/>
                  </a:cubicBezTo>
                  <a:cubicBezTo>
                    <a:pt x="77" y="26"/>
                    <a:pt x="85" y="34"/>
                    <a:pt x="85" y="46"/>
                  </a:cubicBezTo>
                  <a:cubicBezTo>
                    <a:pt x="85" y="56"/>
                    <a:pt x="78" y="64"/>
                    <a:pt x="69" y="65"/>
                  </a:cubicBezTo>
                  <a:cubicBezTo>
                    <a:pt x="71" y="66"/>
                    <a:pt x="71" y="66"/>
                    <a:pt x="72" y="68"/>
                  </a:cubicBezTo>
                  <a:cubicBezTo>
                    <a:pt x="76" y="72"/>
                    <a:pt x="89" y="94"/>
                    <a:pt x="89" y="94"/>
                  </a:cubicBezTo>
                  <a:lnTo>
                    <a:pt x="72" y="94"/>
                  </a:lnTo>
                  <a:close/>
                  <a:moveTo>
                    <a:pt x="65" y="38"/>
                  </a:moveTo>
                  <a:cubicBezTo>
                    <a:pt x="64" y="37"/>
                    <a:pt x="61" y="37"/>
                    <a:pt x="58" y="37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53" y="55"/>
                    <a:pt x="53" y="55"/>
                    <a:pt x="53" y="55"/>
                  </a:cubicBezTo>
                  <a:cubicBezTo>
                    <a:pt x="57" y="55"/>
                    <a:pt x="57" y="55"/>
                    <a:pt x="57" y="55"/>
                  </a:cubicBezTo>
                  <a:cubicBezTo>
                    <a:pt x="63" y="55"/>
                    <a:pt x="66" y="55"/>
                    <a:pt x="67" y="53"/>
                  </a:cubicBezTo>
                  <a:cubicBezTo>
                    <a:pt x="69" y="51"/>
                    <a:pt x="70" y="49"/>
                    <a:pt x="70" y="46"/>
                  </a:cubicBezTo>
                  <a:cubicBezTo>
                    <a:pt x="70" y="42"/>
                    <a:pt x="68" y="39"/>
                    <a:pt x="65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675" dirty="0"/>
            </a:p>
          </p:txBody>
        </p:sp>
        <p:sp>
          <p:nvSpPr>
            <p:cNvPr id="140" name="Freeform 15"/>
            <p:cNvSpPr>
              <a:spLocks noEditPoints="1"/>
            </p:cNvSpPr>
            <p:nvPr userDrawn="1"/>
          </p:nvSpPr>
          <p:spPr bwMode="auto">
            <a:xfrm>
              <a:off x="8669" y="349"/>
              <a:ext cx="188" cy="179"/>
            </a:xfrm>
            <a:custGeom>
              <a:avLst/>
              <a:gdLst>
                <a:gd name="T0" fmla="*/ 76 w 188"/>
                <a:gd name="T1" fmla="*/ 0 h 179"/>
                <a:gd name="T2" fmla="*/ 112 w 188"/>
                <a:gd name="T3" fmla="*/ 0 h 179"/>
                <a:gd name="T4" fmla="*/ 188 w 188"/>
                <a:gd name="T5" fmla="*/ 179 h 179"/>
                <a:gd name="T6" fmla="*/ 147 w 188"/>
                <a:gd name="T7" fmla="*/ 179 h 179"/>
                <a:gd name="T8" fmla="*/ 131 w 188"/>
                <a:gd name="T9" fmla="*/ 139 h 179"/>
                <a:gd name="T10" fmla="*/ 56 w 188"/>
                <a:gd name="T11" fmla="*/ 139 h 179"/>
                <a:gd name="T12" fmla="*/ 40 w 188"/>
                <a:gd name="T13" fmla="*/ 179 h 179"/>
                <a:gd name="T14" fmla="*/ 0 w 188"/>
                <a:gd name="T15" fmla="*/ 179 h 179"/>
                <a:gd name="T16" fmla="*/ 76 w 188"/>
                <a:gd name="T17" fmla="*/ 0 h 179"/>
                <a:gd name="T18" fmla="*/ 117 w 188"/>
                <a:gd name="T19" fmla="*/ 105 h 179"/>
                <a:gd name="T20" fmla="*/ 93 w 188"/>
                <a:gd name="T21" fmla="*/ 47 h 179"/>
                <a:gd name="T22" fmla="*/ 70 w 188"/>
                <a:gd name="T23" fmla="*/ 105 h 179"/>
                <a:gd name="T24" fmla="*/ 117 w 188"/>
                <a:gd name="T25" fmla="*/ 105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8" h="179">
                  <a:moveTo>
                    <a:pt x="76" y="0"/>
                  </a:moveTo>
                  <a:lnTo>
                    <a:pt x="112" y="0"/>
                  </a:lnTo>
                  <a:lnTo>
                    <a:pt x="188" y="179"/>
                  </a:lnTo>
                  <a:lnTo>
                    <a:pt x="147" y="179"/>
                  </a:lnTo>
                  <a:lnTo>
                    <a:pt x="131" y="139"/>
                  </a:lnTo>
                  <a:lnTo>
                    <a:pt x="56" y="139"/>
                  </a:lnTo>
                  <a:lnTo>
                    <a:pt x="40" y="179"/>
                  </a:lnTo>
                  <a:lnTo>
                    <a:pt x="0" y="179"/>
                  </a:lnTo>
                  <a:lnTo>
                    <a:pt x="76" y="0"/>
                  </a:lnTo>
                  <a:close/>
                  <a:moveTo>
                    <a:pt x="117" y="105"/>
                  </a:moveTo>
                  <a:lnTo>
                    <a:pt x="93" y="47"/>
                  </a:lnTo>
                  <a:lnTo>
                    <a:pt x="70" y="105"/>
                  </a:lnTo>
                  <a:lnTo>
                    <a:pt x="117" y="1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675" dirty="0"/>
            </a:p>
          </p:txBody>
        </p:sp>
        <p:sp>
          <p:nvSpPr>
            <p:cNvPr id="141" name="Freeform 16"/>
            <p:cNvSpPr>
              <a:spLocks noEditPoints="1"/>
            </p:cNvSpPr>
            <p:nvPr userDrawn="1"/>
          </p:nvSpPr>
          <p:spPr bwMode="auto">
            <a:xfrm>
              <a:off x="8874" y="350"/>
              <a:ext cx="141" cy="178"/>
            </a:xfrm>
            <a:custGeom>
              <a:avLst/>
              <a:gdLst>
                <a:gd name="T0" fmla="*/ 0 w 490"/>
                <a:gd name="T1" fmla="*/ 0 h 620"/>
                <a:gd name="T2" fmla="*/ 253 w 490"/>
                <a:gd name="T3" fmla="*/ 0 h 620"/>
                <a:gd name="T4" fmla="*/ 490 w 490"/>
                <a:gd name="T5" fmla="*/ 215 h 620"/>
                <a:gd name="T6" fmla="*/ 490 w 490"/>
                <a:gd name="T7" fmla="*/ 216 h 620"/>
                <a:gd name="T8" fmla="*/ 240 w 490"/>
                <a:gd name="T9" fmla="*/ 434 h 620"/>
                <a:gd name="T10" fmla="*/ 136 w 490"/>
                <a:gd name="T11" fmla="*/ 434 h 620"/>
                <a:gd name="T12" fmla="*/ 136 w 490"/>
                <a:gd name="T13" fmla="*/ 620 h 620"/>
                <a:gd name="T14" fmla="*/ 0 w 490"/>
                <a:gd name="T15" fmla="*/ 620 h 620"/>
                <a:gd name="T16" fmla="*/ 0 w 490"/>
                <a:gd name="T17" fmla="*/ 0 h 620"/>
                <a:gd name="T18" fmla="*/ 244 w 490"/>
                <a:gd name="T19" fmla="*/ 313 h 620"/>
                <a:gd name="T20" fmla="*/ 352 w 490"/>
                <a:gd name="T21" fmla="*/ 219 h 620"/>
                <a:gd name="T22" fmla="*/ 352 w 490"/>
                <a:gd name="T23" fmla="*/ 217 h 620"/>
                <a:gd name="T24" fmla="*/ 242 w 490"/>
                <a:gd name="T25" fmla="*/ 123 h 620"/>
                <a:gd name="T26" fmla="*/ 136 w 490"/>
                <a:gd name="T27" fmla="*/ 123 h 620"/>
                <a:gd name="T28" fmla="*/ 136 w 490"/>
                <a:gd name="T29" fmla="*/ 313 h 620"/>
                <a:gd name="T30" fmla="*/ 244 w 490"/>
                <a:gd name="T31" fmla="*/ 313 h 6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90" h="620">
                  <a:moveTo>
                    <a:pt x="0" y="0"/>
                  </a:moveTo>
                  <a:cubicBezTo>
                    <a:pt x="253" y="0"/>
                    <a:pt x="253" y="0"/>
                    <a:pt x="253" y="0"/>
                  </a:cubicBezTo>
                  <a:cubicBezTo>
                    <a:pt x="401" y="0"/>
                    <a:pt x="490" y="88"/>
                    <a:pt x="490" y="215"/>
                  </a:cubicBezTo>
                  <a:cubicBezTo>
                    <a:pt x="490" y="216"/>
                    <a:pt x="490" y="216"/>
                    <a:pt x="490" y="216"/>
                  </a:cubicBezTo>
                  <a:cubicBezTo>
                    <a:pt x="490" y="360"/>
                    <a:pt x="379" y="434"/>
                    <a:pt x="240" y="434"/>
                  </a:cubicBezTo>
                  <a:cubicBezTo>
                    <a:pt x="136" y="434"/>
                    <a:pt x="136" y="434"/>
                    <a:pt x="136" y="434"/>
                  </a:cubicBezTo>
                  <a:cubicBezTo>
                    <a:pt x="136" y="620"/>
                    <a:pt x="136" y="620"/>
                    <a:pt x="136" y="620"/>
                  </a:cubicBezTo>
                  <a:cubicBezTo>
                    <a:pt x="0" y="620"/>
                    <a:pt x="0" y="620"/>
                    <a:pt x="0" y="620"/>
                  </a:cubicBezTo>
                  <a:lnTo>
                    <a:pt x="0" y="0"/>
                  </a:lnTo>
                  <a:close/>
                  <a:moveTo>
                    <a:pt x="244" y="313"/>
                  </a:moveTo>
                  <a:cubicBezTo>
                    <a:pt x="312" y="313"/>
                    <a:pt x="352" y="272"/>
                    <a:pt x="352" y="219"/>
                  </a:cubicBezTo>
                  <a:cubicBezTo>
                    <a:pt x="352" y="217"/>
                    <a:pt x="352" y="217"/>
                    <a:pt x="352" y="217"/>
                  </a:cubicBezTo>
                  <a:cubicBezTo>
                    <a:pt x="352" y="156"/>
                    <a:pt x="310" y="123"/>
                    <a:pt x="242" y="123"/>
                  </a:cubicBezTo>
                  <a:cubicBezTo>
                    <a:pt x="136" y="123"/>
                    <a:pt x="136" y="123"/>
                    <a:pt x="136" y="123"/>
                  </a:cubicBezTo>
                  <a:cubicBezTo>
                    <a:pt x="136" y="313"/>
                    <a:pt x="136" y="313"/>
                    <a:pt x="136" y="313"/>
                  </a:cubicBezTo>
                  <a:lnTo>
                    <a:pt x="244" y="3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675" dirty="0"/>
            </a:p>
          </p:txBody>
        </p:sp>
        <p:sp>
          <p:nvSpPr>
            <p:cNvPr id="142" name="Freeform 17"/>
            <p:cNvSpPr>
              <a:spLocks/>
            </p:cNvSpPr>
            <p:nvPr userDrawn="1"/>
          </p:nvSpPr>
          <p:spPr bwMode="auto">
            <a:xfrm>
              <a:off x="9033" y="350"/>
              <a:ext cx="178" cy="178"/>
            </a:xfrm>
            <a:custGeom>
              <a:avLst/>
              <a:gdLst>
                <a:gd name="T0" fmla="*/ 0 w 178"/>
                <a:gd name="T1" fmla="*/ 0 h 178"/>
                <a:gd name="T2" fmla="*/ 43 w 178"/>
                <a:gd name="T3" fmla="*/ 0 h 178"/>
                <a:gd name="T4" fmla="*/ 89 w 178"/>
                <a:gd name="T5" fmla="*/ 75 h 178"/>
                <a:gd name="T6" fmla="*/ 136 w 178"/>
                <a:gd name="T7" fmla="*/ 0 h 178"/>
                <a:gd name="T8" fmla="*/ 178 w 178"/>
                <a:gd name="T9" fmla="*/ 0 h 178"/>
                <a:gd name="T10" fmla="*/ 178 w 178"/>
                <a:gd name="T11" fmla="*/ 178 h 178"/>
                <a:gd name="T12" fmla="*/ 139 w 178"/>
                <a:gd name="T13" fmla="*/ 178 h 178"/>
                <a:gd name="T14" fmla="*/ 139 w 178"/>
                <a:gd name="T15" fmla="*/ 62 h 178"/>
                <a:gd name="T16" fmla="*/ 89 w 178"/>
                <a:gd name="T17" fmla="*/ 138 h 178"/>
                <a:gd name="T18" fmla="*/ 88 w 178"/>
                <a:gd name="T19" fmla="*/ 138 h 178"/>
                <a:gd name="T20" fmla="*/ 39 w 178"/>
                <a:gd name="T21" fmla="*/ 62 h 178"/>
                <a:gd name="T22" fmla="*/ 39 w 178"/>
                <a:gd name="T23" fmla="*/ 178 h 178"/>
                <a:gd name="T24" fmla="*/ 0 w 178"/>
                <a:gd name="T25" fmla="*/ 178 h 178"/>
                <a:gd name="T26" fmla="*/ 0 w 178"/>
                <a:gd name="T27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78" h="178">
                  <a:moveTo>
                    <a:pt x="0" y="0"/>
                  </a:moveTo>
                  <a:lnTo>
                    <a:pt x="43" y="0"/>
                  </a:lnTo>
                  <a:lnTo>
                    <a:pt x="89" y="75"/>
                  </a:lnTo>
                  <a:lnTo>
                    <a:pt x="136" y="0"/>
                  </a:lnTo>
                  <a:lnTo>
                    <a:pt x="178" y="0"/>
                  </a:lnTo>
                  <a:lnTo>
                    <a:pt x="178" y="178"/>
                  </a:lnTo>
                  <a:lnTo>
                    <a:pt x="139" y="178"/>
                  </a:lnTo>
                  <a:lnTo>
                    <a:pt x="139" y="62"/>
                  </a:lnTo>
                  <a:lnTo>
                    <a:pt x="89" y="138"/>
                  </a:lnTo>
                  <a:lnTo>
                    <a:pt x="88" y="138"/>
                  </a:lnTo>
                  <a:lnTo>
                    <a:pt x="39" y="62"/>
                  </a:lnTo>
                  <a:lnTo>
                    <a:pt x="39" y="178"/>
                  </a:lnTo>
                  <a:lnTo>
                    <a:pt x="0" y="17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675" dirty="0"/>
            </a:p>
          </p:txBody>
        </p:sp>
      </p:grpSp>
      <p:sp>
        <p:nvSpPr>
          <p:cNvPr id="126" name="Rectangle 6"/>
          <p:cNvSpPr>
            <a:spLocks noChangeArrowheads="1"/>
          </p:cNvSpPr>
          <p:nvPr/>
        </p:nvSpPr>
        <p:spPr bwMode="auto">
          <a:xfrm>
            <a:off x="0" y="-4233"/>
            <a:ext cx="9144000" cy="63500"/>
          </a:xfrm>
          <a:prstGeom prst="rect">
            <a:avLst/>
          </a:prstGeom>
          <a:solidFill>
            <a:srgbClr val="DCDEE0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13" dirty="0"/>
          </a:p>
        </p:txBody>
      </p:sp>
      <p:sp>
        <p:nvSpPr>
          <p:cNvPr id="112" name="Text Placeholder 4" descr="Woah there, don't overwhelm your audience with too much text. Be brief, be clear."/>
          <p:cNvSpPr>
            <a:spLocks noGrp="1"/>
          </p:cNvSpPr>
          <p:nvPr>
            <p:ph type="body" sz="quarter" idx="13" hasCustomPrompt="1"/>
          </p:nvPr>
        </p:nvSpPr>
        <p:spPr>
          <a:xfrm>
            <a:off x="263532" y="101601"/>
            <a:ext cx="8572499" cy="730956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90000"/>
              </a:lnSpc>
              <a:buFontTx/>
              <a:buNone/>
              <a:defRPr lang="en-US" sz="2000" b="1" kern="1200" spc="-80" dirty="0" smtClean="0">
                <a:solidFill>
                  <a:schemeClr val="tx2"/>
                </a:solidFill>
                <a:latin typeface="Helvetica Neue"/>
                <a:ea typeface="Helvetica Neue Medium" charset="0"/>
                <a:cs typeface="Helvetica Neue"/>
              </a:defRPr>
            </a:lvl1pPr>
          </a:lstStyle>
          <a:p>
            <a:pPr lvl="0" algn="l" defTabSz="482192">
              <a:lnSpc>
                <a:spcPct val="80000"/>
              </a:lnSpc>
              <a:buClr>
                <a:srgbClr val="555555"/>
              </a:buClr>
            </a:pPr>
            <a:r>
              <a:rPr lang="en-US" dirty="0" smtClean="0"/>
              <a:t>Title</a:t>
            </a:r>
          </a:p>
        </p:txBody>
      </p:sp>
      <p:sp>
        <p:nvSpPr>
          <p:cNvPr id="113" name="Text Placeholder 2"/>
          <p:cNvSpPr>
            <a:spLocks noGrp="1"/>
          </p:cNvSpPr>
          <p:nvPr>
            <p:ph type="body" sz="quarter" idx="39" hasCustomPrompt="1"/>
          </p:nvPr>
        </p:nvSpPr>
        <p:spPr>
          <a:xfrm>
            <a:off x="263525" y="877956"/>
            <a:ext cx="8572500" cy="257528"/>
          </a:xfrm>
          <a:prstGeom prst="rect">
            <a:avLst/>
          </a:prstGeom>
        </p:spPr>
        <p:txBody>
          <a:bodyPr wrap="square" lIns="0" rIns="0" anchor="t" anchorCtr="0"/>
          <a:lstStyle>
            <a:lvl1pPr marL="0" inden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500" b="1" spc="-60" baseline="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 smtClean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1122401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v="urn:schemas-microsoft-com:mac:vml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/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APM - Portrait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27" hasCustomPrompt="1"/>
          </p:nvPr>
        </p:nvSpPr>
        <p:spPr>
          <a:xfrm>
            <a:off x="3889720" y="1270000"/>
            <a:ext cx="4178981" cy="3933693"/>
          </a:xfrm>
          <a:prstGeom prst="rect">
            <a:avLst/>
          </a:prstGeom>
          <a:solidFill>
            <a:schemeClr val="bg1">
              <a:lumMod val="85000"/>
            </a:schemeClr>
          </a:solidFill>
          <a:ln w="730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lvl1pPr>
              <a:defRPr lang="en-US" sz="1050" dirty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marL="0" lvl="0" indent="0">
              <a:buFontTx/>
              <a:buNone/>
            </a:pPr>
            <a:r>
              <a:rPr lang="en-US" dirty="0" smtClean="0"/>
              <a:t>APM screenshot here</a:t>
            </a:r>
            <a:endParaRPr lang="en-US" dirty="0"/>
          </a:p>
        </p:txBody>
      </p:sp>
      <p:sp>
        <p:nvSpPr>
          <p:cNvPr id="115" name="Text Placeholder 2"/>
          <p:cNvSpPr>
            <a:spLocks noGrp="1"/>
          </p:cNvSpPr>
          <p:nvPr>
            <p:ph type="body" sz="quarter" idx="36"/>
          </p:nvPr>
        </p:nvSpPr>
        <p:spPr>
          <a:xfrm>
            <a:off x="257108" y="1629834"/>
            <a:ext cx="2981395" cy="3639719"/>
          </a:xfrm>
          <a:prstGeom prst="rect">
            <a:avLst/>
          </a:prstGeom>
        </p:spPr>
        <p:txBody>
          <a:bodyPr vert="horz"/>
          <a:lstStyle>
            <a:lvl1pPr marL="171450" indent="-171450">
              <a:buClr>
                <a:srgbClr val="206682"/>
              </a:buClr>
              <a:defRPr sz="1200" spc="0">
                <a:solidFill>
                  <a:srgbClr val="53585F"/>
                </a:solidFill>
              </a:defRPr>
            </a:lvl1pPr>
            <a:lvl2pPr marL="260747" indent="-89297">
              <a:buClr>
                <a:srgbClr val="206682"/>
              </a:buClr>
              <a:buFont typeface="Arial" panose="020B0604020202020204" pitchFamily="34" charset="0"/>
              <a:buChar char="•"/>
              <a:defRPr sz="1050" spc="0">
                <a:solidFill>
                  <a:srgbClr val="53585F"/>
                </a:solidFill>
              </a:defRPr>
            </a:lvl2pPr>
            <a:lvl3pPr marL="432197" indent="-89297">
              <a:buClr>
                <a:srgbClr val="206682"/>
              </a:buClr>
              <a:buFont typeface="Arial" panose="020B0604020202020204" pitchFamily="34" charset="0"/>
              <a:buChar char="•"/>
              <a:defRPr sz="900" spc="0">
                <a:solidFill>
                  <a:srgbClr val="53585F"/>
                </a:solidFill>
              </a:defRPr>
            </a:lvl3pPr>
            <a:lvl4pPr marL="603647" indent="-89297">
              <a:buClr>
                <a:srgbClr val="206682"/>
              </a:buClr>
              <a:buFont typeface="Arial" panose="020B0604020202020204" pitchFamily="34" charset="0"/>
              <a:buChar char="•"/>
              <a:defRPr sz="900" spc="0">
                <a:solidFill>
                  <a:srgbClr val="53585F"/>
                </a:solidFill>
              </a:defRPr>
            </a:lvl4pPr>
            <a:lvl5pPr marL="775097" indent="-89297">
              <a:buClr>
                <a:srgbClr val="206682"/>
              </a:buClr>
              <a:buFont typeface="Arial" panose="020B0604020202020204" pitchFamily="34" charset="0"/>
              <a:buChar char="•"/>
              <a:defRPr sz="900" spc="0">
                <a:solidFill>
                  <a:srgbClr val="53585F"/>
                </a:solidFill>
              </a:defRPr>
            </a:lvl5pPr>
            <a:lvl6pPr marL="946547" indent="-89297">
              <a:buNone/>
              <a:defRPr sz="1050"/>
            </a:lvl6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116" name="Text Placeholder 4" descr="Woah there, don't overwhelm your audience with too much text. Be brief, be clear."/>
          <p:cNvSpPr>
            <a:spLocks noGrp="1"/>
          </p:cNvSpPr>
          <p:nvPr>
            <p:ph type="body" sz="quarter" idx="13" hasCustomPrompt="1"/>
          </p:nvPr>
        </p:nvSpPr>
        <p:spPr>
          <a:xfrm>
            <a:off x="257182" y="123666"/>
            <a:ext cx="8572499" cy="708648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90000"/>
              </a:lnSpc>
              <a:buFontTx/>
              <a:buNone/>
              <a:defRPr lang="en-US" sz="2000" b="1" kern="1200" spc="-80" dirty="0" smtClean="0">
                <a:solidFill>
                  <a:schemeClr val="tx2"/>
                </a:solidFill>
                <a:latin typeface="Helvetica Neue"/>
                <a:ea typeface="Helvetica Neue Medium" charset="0"/>
                <a:cs typeface="Helvetica Neue"/>
              </a:defRPr>
            </a:lvl1pPr>
          </a:lstStyle>
          <a:p>
            <a:pPr lvl="0" algn="l" defTabSz="482192">
              <a:lnSpc>
                <a:spcPct val="80000"/>
              </a:lnSpc>
              <a:buClr>
                <a:srgbClr val="555555"/>
              </a:buClr>
            </a:pPr>
            <a:r>
              <a:rPr lang="en-US" dirty="0" smtClean="0"/>
              <a:t>Title</a:t>
            </a:r>
          </a:p>
        </p:txBody>
      </p:sp>
      <p:sp>
        <p:nvSpPr>
          <p:cNvPr id="117" name="Text Placeholder 2"/>
          <p:cNvSpPr>
            <a:spLocks noGrp="1"/>
          </p:cNvSpPr>
          <p:nvPr>
            <p:ph type="body" sz="quarter" idx="39" hasCustomPrompt="1"/>
          </p:nvPr>
        </p:nvSpPr>
        <p:spPr>
          <a:xfrm>
            <a:off x="257175" y="877713"/>
            <a:ext cx="8572500" cy="257528"/>
          </a:xfrm>
          <a:prstGeom prst="rect">
            <a:avLst/>
          </a:prstGeom>
        </p:spPr>
        <p:txBody>
          <a:bodyPr wrap="square" lIns="0" rIns="0" anchor="t" anchorCtr="0"/>
          <a:lstStyle>
            <a:lvl1pPr marL="0" inden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500" b="1" spc="-60" baseline="0">
                <a:solidFill>
                  <a:srgbClr val="358899"/>
                </a:solidFill>
              </a:defRPr>
            </a:lvl1pPr>
          </a:lstStyle>
          <a:p>
            <a:pPr lvl="0"/>
            <a:r>
              <a:rPr lang="en-US" dirty="0" smtClean="0"/>
              <a:t>Subtitle</a:t>
            </a:r>
          </a:p>
        </p:txBody>
      </p:sp>
      <p:grpSp>
        <p:nvGrpSpPr>
          <p:cNvPr id="118" name="Group 117"/>
          <p:cNvGrpSpPr/>
          <p:nvPr/>
        </p:nvGrpSpPr>
        <p:grpSpPr>
          <a:xfrm>
            <a:off x="3417481" y="35282"/>
            <a:ext cx="4327566" cy="318773"/>
            <a:chOff x="4314825" y="31754"/>
            <a:chExt cx="4327566" cy="286896"/>
          </a:xfrm>
        </p:grpSpPr>
        <p:sp>
          <p:nvSpPr>
            <p:cNvPr id="119" name="Isosceles Triangle 118"/>
            <p:cNvSpPr/>
            <p:nvPr userDrawn="1"/>
          </p:nvSpPr>
          <p:spPr bwMode="auto">
            <a:xfrm rot="10800000">
              <a:off x="4331970" y="31754"/>
              <a:ext cx="285750" cy="85725"/>
            </a:xfrm>
            <a:prstGeom prst="triangle">
              <a:avLst/>
            </a:prstGeom>
            <a:solidFill>
              <a:schemeClr val="accent6"/>
            </a:solidFill>
            <a:ln w="12700" cap="flat">
              <a:noFill/>
              <a:miter lim="800000"/>
              <a:headEnd type="none" w="med" len="med"/>
              <a:tailEnd type="none" w="med" len="med"/>
            </a:ln>
          </p:spPr>
          <p:txBody>
            <a:bodyPr lIns="0" tIns="0" rIns="0" bIns="0" rtlCol="0" anchor="ctr">
              <a:prstTxWarp prst="textNoShape">
                <a:avLst/>
              </a:prstTxWarp>
            </a:bodyPr>
            <a:lstStyle/>
            <a:p>
              <a:pPr marL="0" marR="0" indent="0" algn="ctr" eaLnBrk="1" latinLnBrk="0">
                <a:lnSpc>
                  <a:spcPct val="100000"/>
                </a:lnSpc>
                <a:buClrTx/>
                <a:buSzTx/>
                <a:buFontTx/>
                <a:buNone/>
                <a:tabLst/>
              </a:pPr>
              <a:endParaRPr lang="en-US" sz="675" dirty="0" smtClean="0">
                <a:latin typeface="+mj-lt"/>
              </a:endParaRPr>
            </a:p>
          </p:txBody>
        </p:sp>
        <p:grpSp>
          <p:nvGrpSpPr>
            <p:cNvPr id="120" name="Group 119"/>
            <p:cNvGrpSpPr/>
            <p:nvPr userDrawn="1"/>
          </p:nvGrpSpPr>
          <p:grpSpPr>
            <a:xfrm>
              <a:off x="4314825" y="143470"/>
              <a:ext cx="4327566" cy="175180"/>
              <a:chOff x="4314825" y="143470"/>
              <a:chExt cx="4327566" cy="175180"/>
            </a:xfrm>
          </p:grpSpPr>
          <p:grpSp>
            <p:nvGrpSpPr>
              <p:cNvPr id="121" name="Group 4"/>
              <p:cNvGrpSpPr>
                <a:grpSpLocks noChangeAspect="1"/>
              </p:cNvGrpSpPr>
              <p:nvPr userDrawn="1"/>
            </p:nvGrpSpPr>
            <p:grpSpPr bwMode="auto">
              <a:xfrm>
                <a:off x="4743450" y="143471"/>
                <a:ext cx="771525" cy="173236"/>
                <a:chOff x="8400" y="241"/>
                <a:chExt cx="1296" cy="291"/>
              </a:xfrm>
              <a:solidFill>
                <a:schemeClr val="bg2"/>
              </a:solidFill>
            </p:grpSpPr>
            <p:sp>
              <p:nvSpPr>
                <p:cNvPr id="226" name="Freeform 5"/>
                <p:cNvSpPr>
                  <a:spLocks/>
                </p:cNvSpPr>
                <p:nvPr userDrawn="1"/>
              </p:nvSpPr>
              <p:spPr bwMode="auto">
                <a:xfrm>
                  <a:off x="8402" y="247"/>
                  <a:ext cx="54" cy="80"/>
                </a:xfrm>
                <a:custGeom>
                  <a:avLst/>
                  <a:gdLst>
                    <a:gd name="T0" fmla="*/ 89 w 120"/>
                    <a:gd name="T1" fmla="*/ 177 h 177"/>
                    <a:gd name="T2" fmla="*/ 50 w 120"/>
                    <a:gd name="T3" fmla="*/ 94 h 177"/>
                    <a:gd name="T4" fmla="*/ 27 w 120"/>
                    <a:gd name="T5" fmla="*/ 41 h 177"/>
                    <a:gd name="T6" fmla="*/ 26 w 120"/>
                    <a:gd name="T7" fmla="*/ 42 h 177"/>
                    <a:gd name="T8" fmla="*/ 28 w 120"/>
                    <a:gd name="T9" fmla="*/ 91 h 177"/>
                    <a:gd name="T10" fmla="*/ 29 w 120"/>
                    <a:gd name="T11" fmla="*/ 177 h 177"/>
                    <a:gd name="T12" fmla="*/ 0 w 120"/>
                    <a:gd name="T13" fmla="*/ 177 h 177"/>
                    <a:gd name="T14" fmla="*/ 0 w 120"/>
                    <a:gd name="T15" fmla="*/ 0 h 177"/>
                    <a:gd name="T16" fmla="*/ 34 w 120"/>
                    <a:gd name="T17" fmla="*/ 0 h 177"/>
                    <a:gd name="T18" fmla="*/ 77 w 120"/>
                    <a:gd name="T19" fmla="*/ 86 h 177"/>
                    <a:gd name="T20" fmla="*/ 95 w 120"/>
                    <a:gd name="T21" fmla="*/ 132 h 177"/>
                    <a:gd name="T22" fmla="*/ 96 w 120"/>
                    <a:gd name="T23" fmla="*/ 131 h 177"/>
                    <a:gd name="T24" fmla="*/ 93 w 120"/>
                    <a:gd name="T25" fmla="*/ 81 h 177"/>
                    <a:gd name="T26" fmla="*/ 93 w 120"/>
                    <a:gd name="T27" fmla="*/ 0 h 177"/>
                    <a:gd name="T28" fmla="*/ 120 w 120"/>
                    <a:gd name="T29" fmla="*/ 0 h 177"/>
                    <a:gd name="T30" fmla="*/ 120 w 120"/>
                    <a:gd name="T31" fmla="*/ 177 h 177"/>
                    <a:gd name="T32" fmla="*/ 89 w 120"/>
                    <a:gd name="T33" fmla="*/ 177 h 1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20" h="177">
                      <a:moveTo>
                        <a:pt x="89" y="177"/>
                      </a:moveTo>
                      <a:cubicBezTo>
                        <a:pt x="50" y="94"/>
                        <a:pt x="50" y="94"/>
                        <a:pt x="50" y="94"/>
                      </a:cubicBezTo>
                      <a:cubicBezTo>
                        <a:pt x="40" y="74"/>
                        <a:pt x="31" y="52"/>
                        <a:pt x="27" y="41"/>
                      </a:cubicBezTo>
                      <a:cubicBezTo>
                        <a:pt x="26" y="42"/>
                        <a:pt x="26" y="42"/>
                        <a:pt x="26" y="42"/>
                      </a:cubicBezTo>
                      <a:cubicBezTo>
                        <a:pt x="28" y="57"/>
                        <a:pt x="28" y="75"/>
                        <a:pt x="28" y="91"/>
                      </a:cubicBezTo>
                      <a:cubicBezTo>
                        <a:pt x="29" y="177"/>
                        <a:pt x="29" y="177"/>
                        <a:pt x="29" y="177"/>
                      </a:cubicBezTo>
                      <a:cubicBezTo>
                        <a:pt x="0" y="177"/>
                        <a:pt x="0" y="177"/>
                        <a:pt x="0" y="177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34" y="0"/>
                        <a:pt x="34" y="0"/>
                        <a:pt x="34" y="0"/>
                      </a:cubicBezTo>
                      <a:cubicBezTo>
                        <a:pt x="77" y="86"/>
                        <a:pt x="77" y="86"/>
                        <a:pt x="77" y="86"/>
                      </a:cubicBezTo>
                      <a:cubicBezTo>
                        <a:pt x="85" y="103"/>
                        <a:pt x="93" y="124"/>
                        <a:pt x="95" y="132"/>
                      </a:cubicBezTo>
                      <a:cubicBezTo>
                        <a:pt x="96" y="131"/>
                        <a:pt x="96" y="131"/>
                        <a:pt x="96" y="131"/>
                      </a:cubicBezTo>
                      <a:cubicBezTo>
                        <a:pt x="95" y="122"/>
                        <a:pt x="93" y="97"/>
                        <a:pt x="93" y="81"/>
                      </a:cubicBezTo>
                      <a:cubicBezTo>
                        <a:pt x="93" y="0"/>
                        <a:pt x="93" y="0"/>
                        <a:pt x="93" y="0"/>
                      </a:cubicBezTo>
                      <a:cubicBezTo>
                        <a:pt x="120" y="0"/>
                        <a:pt x="120" y="0"/>
                        <a:pt x="120" y="0"/>
                      </a:cubicBezTo>
                      <a:cubicBezTo>
                        <a:pt x="120" y="177"/>
                        <a:pt x="120" y="177"/>
                        <a:pt x="120" y="177"/>
                      </a:cubicBezTo>
                      <a:lnTo>
                        <a:pt x="89" y="17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227" name="Freeform 6"/>
                <p:cNvSpPr>
                  <a:spLocks noEditPoints="1"/>
                </p:cNvSpPr>
                <p:nvPr userDrawn="1"/>
              </p:nvSpPr>
              <p:spPr bwMode="auto">
                <a:xfrm>
                  <a:off x="8467" y="267"/>
                  <a:ext cx="49" cy="61"/>
                </a:xfrm>
                <a:custGeom>
                  <a:avLst/>
                  <a:gdLst>
                    <a:gd name="T0" fmla="*/ 31 w 108"/>
                    <a:gd name="T1" fmla="*/ 76 h 136"/>
                    <a:gd name="T2" fmla="*/ 31 w 108"/>
                    <a:gd name="T3" fmla="*/ 78 h 136"/>
                    <a:gd name="T4" fmla="*/ 63 w 108"/>
                    <a:gd name="T5" fmla="*/ 115 h 136"/>
                    <a:gd name="T6" fmla="*/ 95 w 108"/>
                    <a:gd name="T7" fmla="*/ 102 h 136"/>
                    <a:gd name="T8" fmla="*/ 106 w 108"/>
                    <a:gd name="T9" fmla="*/ 119 h 136"/>
                    <a:gd name="T10" fmla="*/ 59 w 108"/>
                    <a:gd name="T11" fmla="*/ 136 h 136"/>
                    <a:gd name="T12" fmla="*/ 0 w 108"/>
                    <a:gd name="T13" fmla="*/ 68 h 136"/>
                    <a:gd name="T14" fmla="*/ 16 w 108"/>
                    <a:gd name="T15" fmla="*/ 18 h 136"/>
                    <a:gd name="T16" fmla="*/ 56 w 108"/>
                    <a:gd name="T17" fmla="*/ 0 h 136"/>
                    <a:gd name="T18" fmla="*/ 91 w 108"/>
                    <a:gd name="T19" fmla="*/ 13 h 136"/>
                    <a:gd name="T20" fmla="*/ 108 w 108"/>
                    <a:gd name="T21" fmla="*/ 70 h 136"/>
                    <a:gd name="T22" fmla="*/ 108 w 108"/>
                    <a:gd name="T23" fmla="*/ 76 h 136"/>
                    <a:gd name="T24" fmla="*/ 31 w 108"/>
                    <a:gd name="T25" fmla="*/ 76 h 136"/>
                    <a:gd name="T26" fmla="*/ 56 w 108"/>
                    <a:gd name="T27" fmla="*/ 21 h 136"/>
                    <a:gd name="T28" fmla="*/ 31 w 108"/>
                    <a:gd name="T29" fmla="*/ 55 h 136"/>
                    <a:gd name="T30" fmla="*/ 79 w 108"/>
                    <a:gd name="T31" fmla="*/ 55 h 136"/>
                    <a:gd name="T32" fmla="*/ 56 w 108"/>
                    <a:gd name="T33" fmla="*/ 21 h 1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08" h="136">
                      <a:moveTo>
                        <a:pt x="31" y="76"/>
                      </a:moveTo>
                      <a:cubicBezTo>
                        <a:pt x="31" y="78"/>
                        <a:pt x="31" y="78"/>
                        <a:pt x="31" y="78"/>
                      </a:cubicBezTo>
                      <a:cubicBezTo>
                        <a:pt x="31" y="96"/>
                        <a:pt x="37" y="115"/>
                        <a:pt x="63" y="115"/>
                      </a:cubicBezTo>
                      <a:cubicBezTo>
                        <a:pt x="75" y="115"/>
                        <a:pt x="85" y="110"/>
                        <a:pt x="95" y="102"/>
                      </a:cubicBezTo>
                      <a:cubicBezTo>
                        <a:pt x="106" y="119"/>
                        <a:pt x="106" y="119"/>
                        <a:pt x="106" y="119"/>
                      </a:cubicBezTo>
                      <a:cubicBezTo>
                        <a:pt x="92" y="131"/>
                        <a:pt x="77" y="136"/>
                        <a:pt x="59" y="136"/>
                      </a:cubicBezTo>
                      <a:cubicBezTo>
                        <a:pt x="23" y="136"/>
                        <a:pt x="0" y="110"/>
                        <a:pt x="0" y="68"/>
                      </a:cubicBezTo>
                      <a:cubicBezTo>
                        <a:pt x="0" y="46"/>
                        <a:pt x="5" y="30"/>
                        <a:pt x="16" y="18"/>
                      </a:cubicBezTo>
                      <a:cubicBezTo>
                        <a:pt x="26" y="6"/>
                        <a:pt x="39" y="0"/>
                        <a:pt x="56" y="0"/>
                      </a:cubicBezTo>
                      <a:cubicBezTo>
                        <a:pt x="68" y="0"/>
                        <a:pt x="80" y="3"/>
                        <a:pt x="91" y="13"/>
                      </a:cubicBezTo>
                      <a:cubicBezTo>
                        <a:pt x="102" y="24"/>
                        <a:pt x="108" y="40"/>
                        <a:pt x="108" y="70"/>
                      </a:cubicBezTo>
                      <a:cubicBezTo>
                        <a:pt x="108" y="76"/>
                        <a:pt x="108" y="76"/>
                        <a:pt x="108" y="76"/>
                      </a:cubicBezTo>
                      <a:lnTo>
                        <a:pt x="31" y="76"/>
                      </a:lnTo>
                      <a:close/>
                      <a:moveTo>
                        <a:pt x="56" y="21"/>
                      </a:moveTo>
                      <a:cubicBezTo>
                        <a:pt x="40" y="21"/>
                        <a:pt x="31" y="34"/>
                        <a:pt x="31" y="55"/>
                      </a:cubicBezTo>
                      <a:cubicBezTo>
                        <a:pt x="79" y="55"/>
                        <a:pt x="79" y="55"/>
                        <a:pt x="79" y="55"/>
                      </a:cubicBezTo>
                      <a:cubicBezTo>
                        <a:pt x="79" y="34"/>
                        <a:pt x="70" y="21"/>
                        <a:pt x="56" y="2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228" name="Freeform 227"/>
                <p:cNvSpPr>
                  <a:spLocks/>
                </p:cNvSpPr>
                <p:nvPr userDrawn="1"/>
              </p:nvSpPr>
              <p:spPr bwMode="auto">
                <a:xfrm>
                  <a:off x="8519" y="267"/>
                  <a:ext cx="79" cy="60"/>
                </a:xfrm>
                <a:custGeom>
                  <a:avLst/>
                  <a:gdLst>
                    <a:gd name="T0" fmla="*/ 137 w 174"/>
                    <a:gd name="T1" fmla="*/ 132 h 132"/>
                    <a:gd name="T2" fmla="*/ 111 w 174"/>
                    <a:gd name="T3" fmla="*/ 132 h 132"/>
                    <a:gd name="T4" fmla="*/ 95 w 174"/>
                    <a:gd name="T5" fmla="*/ 73 h 132"/>
                    <a:gd name="T6" fmla="*/ 86 w 174"/>
                    <a:gd name="T7" fmla="*/ 37 h 132"/>
                    <a:gd name="T8" fmla="*/ 86 w 174"/>
                    <a:gd name="T9" fmla="*/ 37 h 132"/>
                    <a:gd name="T10" fmla="*/ 77 w 174"/>
                    <a:gd name="T11" fmla="*/ 74 h 132"/>
                    <a:gd name="T12" fmla="*/ 62 w 174"/>
                    <a:gd name="T13" fmla="*/ 132 h 132"/>
                    <a:gd name="T14" fmla="*/ 35 w 174"/>
                    <a:gd name="T15" fmla="*/ 132 h 132"/>
                    <a:gd name="T16" fmla="*/ 0 w 174"/>
                    <a:gd name="T17" fmla="*/ 4 h 132"/>
                    <a:gd name="T18" fmla="*/ 28 w 174"/>
                    <a:gd name="T19" fmla="*/ 0 h 132"/>
                    <a:gd name="T20" fmla="*/ 42 w 174"/>
                    <a:gd name="T21" fmla="*/ 63 h 132"/>
                    <a:gd name="T22" fmla="*/ 49 w 174"/>
                    <a:gd name="T23" fmla="*/ 97 h 132"/>
                    <a:gd name="T24" fmla="*/ 49 w 174"/>
                    <a:gd name="T25" fmla="*/ 97 h 132"/>
                    <a:gd name="T26" fmla="*/ 57 w 174"/>
                    <a:gd name="T27" fmla="*/ 62 h 132"/>
                    <a:gd name="T28" fmla="*/ 73 w 174"/>
                    <a:gd name="T29" fmla="*/ 2 h 132"/>
                    <a:gd name="T30" fmla="*/ 101 w 174"/>
                    <a:gd name="T31" fmla="*/ 2 h 132"/>
                    <a:gd name="T32" fmla="*/ 116 w 174"/>
                    <a:gd name="T33" fmla="*/ 61 h 132"/>
                    <a:gd name="T34" fmla="*/ 124 w 174"/>
                    <a:gd name="T35" fmla="*/ 98 h 132"/>
                    <a:gd name="T36" fmla="*/ 125 w 174"/>
                    <a:gd name="T37" fmla="*/ 98 h 132"/>
                    <a:gd name="T38" fmla="*/ 131 w 174"/>
                    <a:gd name="T39" fmla="*/ 63 h 132"/>
                    <a:gd name="T40" fmla="*/ 144 w 174"/>
                    <a:gd name="T41" fmla="*/ 2 h 132"/>
                    <a:gd name="T42" fmla="*/ 174 w 174"/>
                    <a:gd name="T43" fmla="*/ 2 h 132"/>
                    <a:gd name="T44" fmla="*/ 137 w 174"/>
                    <a:gd name="T45" fmla="*/ 132 h 1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174" h="132">
                      <a:moveTo>
                        <a:pt x="137" y="132"/>
                      </a:moveTo>
                      <a:cubicBezTo>
                        <a:pt x="111" y="132"/>
                        <a:pt x="111" y="132"/>
                        <a:pt x="111" y="132"/>
                      </a:cubicBezTo>
                      <a:cubicBezTo>
                        <a:pt x="95" y="73"/>
                        <a:pt x="95" y="73"/>
                        <a:pt x="95" y="73"/>
                      </a:cubicBezTo>
                      <a:cubicBezTo>
                        <a:pt x="91" y="57"/>
                        <a:pt x="86" y="37"/>
                        <a:pt x="86" y="37"/>
                      </a:cubicBezTo>
                      <a:cubicBezTo>
                        <a:pt x="86" y="37"/>
                        <a:pt x="86" y="37"/>
                        <a:pt x="86" y="37"/>
                      </a:cubicBezTo>
                      <a:cubicBezTo>
                        <a:pt x="86" y="37"/>
                        <a:pt x="84" y="50"/>
                        <a:pt x="77" y="74"/>
                      </a:cubicBezTo>
                      <a:cubicBezTo>
                        <a:pt x="62" y="132"/>
                        <a:pt x="62" y="132"/>
                        <a:pt x="62" y="132"/>
                      </a:cubicBezTo>
                      <a:cubicBezTo>
                        <a:pt x="35" y="132"/>
                        <a:pt x="35" y="132"/>
                        <a:pt x="35" y="132"/>
                      </a:cubicBezTo>
                      <a:cubicBezTo>
                        <a:pt x="0" y="4"/>
                        <a:pt x="0" y="4"/>
                        <a:pt x="0" y="4"/>
                      </a:cubicBezTo>
                      <a:cubicBezTo>
                        <a:pt x="28" y="0"/>
                        <a:pt x="28" y="0"/>
                        <a:pt x="28" y="0"/>
                      </a:cubicBezTo>
                      <a:cubicBezTo>
                        <a:pt x="42" y="63"/>
                        <a:pt x="42" y="63"/>
                        <a:pt x="42" y="63"/>
                      </a:cubicBezTo>
                      <a:cubicBezTo>
                        <a:pt x="45" y="79"/>
                        <a:pt x="49" y="97"/>
                        <a:pt x="49" y="97"/>
                      </a:cubicBezTo>
                      <a:cubicBezTo>
                        <a:pt x="49" y="97"/>
                        <a:pt x="49" y="97"/>
                        <a:pt x="49" y="97"/>
                      </a:cubicBezTo>
                      <a:cubicBezTo>
                        <a:pt x="49" y="97"/>
                        <a:pt x="52" y="80"/>
                        <a:pt x="57" y="62"/>
                      </a:cubicBezTo>
                      <a:cubicBezTo>
                        <a:pt x="73" y="2"/>
                        <a:pt x="73" y="2"/>
                        <a:pt x="73" y="2"/>
                      </a:cubicBezTo>
                      <a:cubicBezTo>
                        <a:pt x="101" y="2"/>
                        <a:pt x="101" y="2"/>
                        <a:pt x="101" y="2"/>
                      </a:cubicBezTo>
                      <a:cubicBezTo>
                        <a:pt x="116" y="61"/>
                        <a:pt x="116" y="61"/>
                        <a:pt x="116" y="61"/>
                      </a:cubicBezTo>
                      <a:cubicBezTo>
                        <a:pt x="121" y="82"/>
                        <a:pt x="124" y="98"/>
                        <a:pt x="124" y="98"/>
                      </a:cubicBezTo>
                      <a:cubicBezTo>
                        <a:pt x="125" y="98"/>
                        <a:pt x="125" y="98"/>
                        <a:pt x="125" y="98"/>
                      </a:cubicBezTo>
                      <a:cubicBezTo>
                        <a:pt x="125" y="98"/>
                        <a:pt x="128" y="78"/>
                        <a:pt x="131" y="63"/>
                      </a:cubicBezTo>
                      <a:cubicBezTo>
                        <a:pt x="144" y="2"/>
                        <a:pt x="144" y="2"/>
                        <a:pt x="144" y="2"/>
                      </a:cubicBezTo>
                      <a:cubicBezTo>
                        <a:pt x="174" y="2"/>
                        <a:pt x="174" y="2"/>
                        <a:pt x="174" y="2"/>
                      </a:cubicBezTo>
                      <a:lnTo>
                        <a:pt x="137" y="13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229" name="Freeform 228"/>
                <p:cNvSpPr>
                  <a:spLocks noEditPoints="1"/>
                </p:cNvSpPr>
                <p:nvPr userDrawn="1"/>
              </p:nvSpPr>
              <p:spPr bwMode="auto">
                <a:xfrm>
                  <a:off x="8631" y="247"/>
                  <a:ext cx="55" cy="80"/>
                </a:xfrm>
                <a:custGeom>
                  <a:avLst/>
                  <a:gdLst>
                    <a:gd name="T0" fmla="*/ 86 w 122"/>
                    <a:gd name="T1" fmla="*/ 177 h 177"/>
                    <a:gd name="T2" fmla="*/ 71 w 122"/>
                    <a:gd name="T3" fmla="*/ 149 h 177"/>
                    <a:gd name="T4" fmla="*/ 41 w 122"/>
                    <a:gd name="T5" fmla="*/ 106 h 177"/>
                    <a:gd name="T6" fmla="*/ 29 w 122"/>
                    <a:gd name="T7" fmla="*/ 100 h 177"/>
                    <a:gd name="T8" fmla="*/ 29 w 122"/>
                    <a:gd name="T9" fmla="*/ 177 h 177"/>
                    <a:gd name="T10" fmla="*/ 0 w 122"/>
                    <a:gd name="T11" fmla="*/ 177 h 177"/>
                    <a:gd name="T12" fmla="*/ 0 w 122"/>
                    <a:gd name="T13" fmla="*/ 0 h 177"/>
                    <a:gd name="T14" fmla="*/ 54 w 122"/>
                    <a:gd name="T15" fmla="*/ 0 h 177"/>
                    <a:gd name="T16" fmla="*/ 112 w 122"/>
                    <a:gd name="T17" fmla="*/ 50 h 177"/>
                    <a:gd name="T18" fmla="*/ 68 w 122"/>
                    <a:gd name="T19" fmla="*/ 99 h 177"/>
                    <a:gd name="T20" fmla="*/ 95 w 122"/>
                    <a:gd name="T21" fmla="*/ 134 h 177"/>
                    <a:gd name="T22" fmla="*/ 122 w 122"/>
                    <a:gd name="T23" fmla="*/ 177 h 177"/>
                    <a:gd name="T24" fmla="*/ 86 w 122"/>
                    <a:gd name="T25" fmla="*/ 177 h 177"/>
                    <a:gd name="T26" fmla="*/ 45 w 122"/>
                    <a:gd name="T27" fmla="*/ 23 h 177"/>
                    <a:gd name="T28" fmla="*/ 29 w 122"/>
                    <a:gd name="T29" fmla="*/ 23 h 177"/>
                    <a:gd name="T30" fmla="*/ 29 w 122"/>
                    <a:gd name="T31" fmla="*/ 80 h 177"/>
                    <a:gd name="T32" fmla="*/ 44 w 122"/>
                    <a:gd name="T33" fmla="*/ 80 h 177"/>
                    <a:gd name="T34" fmla="*/ 73 w 122"/>
                    <a:gd name="T35" fmla="*/ 72 h 177"/>
                    <a:gd name="T36" fmla="*/ 81 w 122"/>
                    <a:gd name="T37" fmla="*/ 51 h 177"/>
                    <a:gd name="T38" fmla="*/ 45 w 122"/>
                    <a:gd name="T39" fmla="*/ 23 h 1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122" h="177">
                      <a:moveTo>
                        <a:pt x="86" y="177"/>
                      </a:moveTo>
                      <a:cubicBezTo>
                        <a:pt x="71" y="149"/>
                        <a:pt x="71" y="149"/>
                        <a:pt x="71" y="149"/>
                      </a:cubicBezTo>
                      <a:cubicBezTo>
                        <a:pt x="59" y="128"/>
                        <a:pt x="51" y="115"/>
                        <a:pt x="41" y="106"/>
                      </a:cubicBezTo>
                      <a:cubicBezTo>
                        <a:pt x="37" y="102"/>
                        <a:pt x="35" y="101"/>
                        <a:pt x="29" y="100"/>
                      </a:cubicBezTo>
                      <a:cubicBezTo>
                        <a:pt x="29" y="177"/>
                        <a:pt x="29" y="177"/>
                        <a:pt x="29" y="177"/>
                      </a:cubicBezTo>
                      <a:cubicBezTo>
                        <a:pt x="0" y="177"/>
                        <a:pt x="0" y="177"/>
                        <a:pt x="0" y="177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54" y="0"/>
                        <a:pt x="54" y="0"/>
                        <a:pt x="54" y="0"/>
                      </a:cubicBezTo>
                      <a:cubicBezTo>
                        <a:pt x="94" y="0"/>
                        <a:pt x="112" y="23"/>
                        <a:pt x="112" y="50"/>
                      </a:cubicBezTo>
                      <a:cubicBezTo>
                        <a:pt x="112" y="76"/>
                        <a:pt x="96" y="99"/>
                        <a:pt x="68" y="99"/>
                      </a:cubicBezTo>
                      <a:cubicBezTo>
                        <a:pt x="74" y="102"/>
                        <a:pt x="86" y="120"/>
                        <a:pt x="95" y="134"/>
                      </a:cubicBezTo>
                      <a:cubicBezTo>
                        <a:pt x="122" y="177"/>
                        <a:pt x="122" y="177"/>
                        <a:pt x="122" y="177"/>
                      </a:cubicBezTo>
                      <a:lnTo>
                        <a:pt x="86" y="177"/>
                      </a:lnTo>
                      <a:close/>
                      <a:moveTo>
                        <a:pt x="45" y="23"/>
                      </a:moveTo>
                      <a:cubicBezTo>
                        <a:pt x="29" y="23"/>
                        <a:pt x="29" y="23"/>
                        <a:pt x="29" y="23"/>
                      </a:cubicBezTo>
                      <a:cubicBezTo>
                        <a:pt x="29" y="80"/>
                        <a:pt x="29" y="80"/>
                        <a:pt x="29" y="80"/>
                      </a:cubicBezTo>
                      <a:cubicBezTo>
                        <a:pt x="44" y="80"/>
                        <a:pt x="44" y="80"/>
                        <a:pt x="44" y="80"/>
                      </a:cubicBezTo>
                      <a:cubicBezTo>
                        <a:pt x="60" y="80"/>
                        <a:pt x="68" y="77"/>
                        <a:pt x="73" y="72"/>
                      </a:cubicBezTo>
                      <a:cubicBezTo>
                        <a:pt x="78" y="67"/>
                        <a:pt x="81" y="60"/>
                        <a:pt x="81" y="51"/>
                      </a:cubicBezTo>
                      <a:cubicBezTo>
                        <a:pt x="81" y="33"/>
                        <a:pt x="72" y="23"/>
                        <a:pt x="45" y="2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230" name="Freeform 9"/>
                <p:cNvSpPr>
                  <a:spLocks noEditPoints="1"/>
                </p:cNvSpPr>
                <p:nvPr userDrawn="1"/>
              </p:nvSpPr>
              <p:spPr bwMode="auto">
                <a:xfrm>
                  <a:off x="8691" y="267"/>
                  <a:ext cx="48" cy="61"/>
                </a:xfrm>
                <a:custGeom>
                  <a:avLst/>
                  <a:gdLst>
                    <a:gd name="T0" fmla="*/ 31 w 108"/>
                    <a:gd name="T1" fmla="*/ 76 h 136"/>
                    <a:gd name="T2" fmla="*/ 31 w 108"/>
                    <a:gd name="T3" fmla="*/ 78 h 136"/>
                    <a:gd name="T4" fmla="*/ 63 w 108"/>
                    <a:gd name="T5" fmla="*/ 115 h 136"/>
                    <a:gd name="T6" fmla="*/ 95 w 108"/>
                    <a:gd name="T7" fmla="*/ 102 h 136"/>
                    <a:gd name="T8" fmla="*/ 106 w 108"/>
                    <a:gd name="T9" fmla="*/ 119 h 136"/>
                    <a:gd name="T10" fmla="*/ 60 w 108"/>
                    <a:gd name="T11" fmla="*/ 136 h 136"/>
                    <a:gd name="T12" fmla="*/ 0 w 108"/>
                    <a:gd name="T13" fmla="*/ 68 h 136"/>
                    <a:gd name="T14" fmla="*/ 16 w 108"/>
                    <a:gd name="T15" fmla="*/ 18 h 136"/>
                    <a:gd name="T16" fmla="*/ 56 w 108"/>
                    <a:gd name="T17" fmla="*/ 0 h 136"/>
                    <a:gd name="T18" fmla="*/ 91 w 108"/>
                    <a:gd name="T19" fmla="*/ 13 h 136"/>
                    <a:gd name="T20" fmla="*/ 108 w 108"/>
                    <a:gd name="T21" fmla="*/ 70 h 136"/>
                    <a:gd name="T22" fmla="*/ 108 w 108"/>
                    <a:gd name="T23" fmla="*/ 76 h 136"/>
                    <a:gd name="T24" fmla="*/ 31 w 108"/>
                    <a:gd name="T25" fmla="*/ 76 h 136"/>
                    <a:gd name="T26" fmla="*/ 56 w 108"/>
                    <a:gd name="T27" fmla="*/ 21 h 136"/>
                    <a:gd name="T28" fmla="*/ 31 w 108"/>
                    <a:gd name="T29" fmla="*/ 55 h 136"/>
                    <a:gd name="T30" fmla="*/ 79 w 108"/>
                    <a:gd name="T31" fmla="*/ 55 h 136"/>
                    <a:gd name="T32" fmla="*/ 56 w 108"/>
                    <a:gd name="T33" fmla="*/ 21 h 1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08" h="136">
                      <a:moveTo>
                        <a:pt x="31" y="76"/>
                      </a:moveTo>
                      <a:cubicBezTo>
                        <a:pt x="31" y="78"/>
                        <a:pt x="31" y="78"/>
                        <a:pt x="31" y="78"/>
                      </a:cubicBezTo>
                      <a:cubicBezTo>
                        <a:pt x="31" y="96"/>
                        <a:pt x="38" y="115"/>
                        <a:pt x="63" y="115"/>
                      </a:cubicBezTo>
                      <a:cubicBezTo>
                        <a:pt x="75" y="115"/>
                        <a:pt x="85" y="110"/>
                        <a:pt x="95" y="102"/>
                      </a:cubicBezTo>
                      <a:cubicBezTo>
                        <a:pt x="106" y="119"/>
                        <a:pt x="106" y="119"/>
                        <a:pt x="106" y="119"/>
                      </a:cubicBezTo>
                      <a:cubicBezTo>
                        <a:pt x="93" y="131"/>
                        <a:pt x="77" y="136"/>
                        <a:pt x="60" y="136"/>
                      </a:cubicBezTo>
                      <a:cubicBezTo>
                        <a:pt x="23" y="136"/>
                        <a:pt x="0" y="110"/>
                        <a:pt x="0" y="68"/>
                      </a:cubicBezTo>
                      <a:cubicBezTo>
                        <a:pt x="0" y="46"/>
                        <a:pt x="5" y="30"/>
                        <a:pt x="16" y="18"/>
                      </a:cubicBezTo>
                      <a:cubicBezTo>
                        <a:pt x="27" y="6"/>
                        <a:pt x="39" y="0"/>
                        <a:pt x="56" y="0"/>
                      </a:cubicBezTo>
                      <a:cubicBezTo>
                        <a:pt x="69" y="0"/>
                        <a:pt x="80" y="3"/>
                        <a:pt x="91" y="13"/>
                      </a:cubicBezTo>
                      <a:cubicBezTo>
                        <a:pt x="103" y="24"/>
                        <a:pt x="108" y="40"/>
                        <a:pt x="108" y="70"/>
                      </a:cubicBezTo>
                      <a:cubicBezTo>
                        <a:pt x="108" y="76"/>
                        <a:pt x="108" y="76"/>
                        <a:pt x="108" y="76"/>
                      </a:cubicBezTo>
                      <a:lnTo>
                        <a:pt x="31" y="76"/>
                      </a:lnTo>
                      <a:close/>
                      <a:moveTo>
                        <a:pt x="56" y="21"/>
                      </a:moveTo>
                      <a:cubicBezTo>
                        <a:pt x="40" y="21"/>
                        <a:pt x="31" y="34"/>
                        <a:pt x="31" y="55"/>
                      </a:cubicBezTo>
                      <a:cubicBezTo>
                        <a:pt x="79" y="55"/>
                        <a:pt x="79" y="55"/>
                        <a:pt x="79" y="55"/>
                      </a:cubicBezTo>
                      <a:cubicBezTo>
                        <a:pt x="79" y="34"/>
                        <a:pt x="70" y="21"/>
                        <a:pt x="56" y="2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231" name="Freeform 10"/>
                <p:cNvSpPr>
                  <a:spLocks/>
                </p:cNvSpPr>
                <p:nvPr userDrawn="1"/>
              </p:nvSpPr>
              <p:spPr bwMode="auto">
                <a:xfrm>
                  <a:off x="8747" y="241"/>
                  <a:ext cx="22" cy="87"/>
                </a:xfrm>
                <a:custGeom>
                  <a:avLst/>
                  <a:gdLst>
                    <a:gd name="T0" fmla="*/ 31 w 48"/>
                    <a:gd name="T1" fmla="*/ 192 h 192"/>
                    <a:gd name="T2" fmla="*/ 3 w 48"/>
                    <a:gd name="T3" fmla="*/ 155 h 192"/>
                    <a:gd name="T4" fmla="*/ 3 w 48"/>
                    <a:gd name="T5" fmla="*/ 45 h 192"/>
                    <a:gd name="T6" fmla="*/ 0 w 48"/>
                    <a:gd name="T7" fmla="*/ 7 h 192"/>
                    <a:gd name="T8" fmla="*/ 29 w 48"/>
                    <a:gd name="T9" fmla="*/ 0 h 192"/>
                    <a:gd name="T10" fmla="*/ 32 w 48"/>
                    <a:gd name="T11" fmla="*/ 36 h 192"/>
                    <a:gd name="T12" fmla="*/ 32 w 48"/>
                    <a:gd name="T13" fmla="*/ 146 h 192"/>
                    <a:gd name="T14" fmla="*/ 34 w 48"/>
                    <a:gd name="T15" fmla="*/ 169 h 192"/>
                    <a:gd name="T16" fmla="*/ 44 w 48"/>
                    <a:gd name="T17" fmla="*/ 171 h 192"/>
                    <a:gd name="T18" fmla="*/ 48 w 48"/>
                    <a:gd name="T19" fmla="*/ 189 h 192"/>
                    <a:gd name="T20" fmla="*/ 31 w 48"/>
                    <a:gd name="T21" fmla="*/ 192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48" h="192">
                      <a:moveTo>
                        <a:pt x="31" y="192"/>
                      </a:moveTo>
                      <a:cubicBezTo>
                        <a:pt x="3" y="192"/>
                        <a:pt x="3" y="166"/>
                        <a:pt x="3" y="155"/>
                      </a:cubicBezTo>
                      <a:cubicBezTo>
                        <a:pt x="3" y="45"/>
                        <a:pt x="3" y="45"/>
                        <a:pt x="3" y="45"/>
                      </a:cubicBezTo>
                      <a:cubicBezTo>
                        <a:pt x="3" y="27"/>
                        <a:pt x="2" y="17"/>
                        <a:pt x="0" y="7"/>
                      </a:cubicBezTo>
                      <a:cubicBezTo>
                        <a:pt x="29" y="0"/>
                        <a:pt x="29" y="0"/>
                        <a:pt x="29" y="0"/>
                      </a:cubicBezTo>
                      <a:cubicBezTo>
                        <a:pt x="31" y="8"/>
                        <a:pt x="32" y="19"/>
                        <a:pt x="32" y="36"/>
                      </a:cubicBezTo>
                      <a:cubicBezTo>
                        <a:pt x="32" y="146"/>
                        <a:pt x="32" y="146"/>
                        <a:pt x="32" y="146"/>
                      </a:cubicBezTo>
                      <a:cubicBezTo>
                        <a:pt x="32" y="163"/>
                        <a:pt x="32" y="166"/>
                        <a:pt x="34" y="169"/>
                      </a:cubicBezTo>
                      <a:cubicBezTo>
                        <a:pt x="36" y="171"/>
                        <a:pt x="40" y="173"/>
                        <a:pt x="44" y="171"/>
                      </a:cubicBezTo>
                      <a:cubicBezTo>
                        <a:pt x="48" y="189"/>
                        <a:pt x="48" y="189"/>
                        <a:pt x="48" y="189"/>
                      </a:cubicBezTo>
                      <a:cubicBezTo>
                        <a:pt x="43" y="191"/>
                        <a:pt x="38" y="192"/>
                        <a:pt x="31" y="19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232" name="Freeform 11"/>
                <p:cNvSpPr>
                  <a:spLocks noEditPoints="1"/>
                </p:cNvSpPr>
                <p:nvPr userDrawn="1"/>
              </p:nvSpPr>
              <p:spPr bwMode="auto">
                <a:xfrm>
                  <a:off x="8778" y="242"/>
                  <a:ext cx="17" cy="85"/>
                </a:xfrm>
                <a:custGeom>
                  <a:avLst/>
                  <a:gdLst>
                    <a:gd name="T0" fmla="*/ 18 w 37"/>
                    <a:gd name="T1" fmla="*/ 38 h 187"/>
                    <a:gd name="T2" fmla="*/ 0 w 37"/>
                    <a:gd name="T3" fmla="*/ 19 h 187"/>
                    <a:gd name="T4" fmla="*/ 18 w 37"/>
                    <a:gd name="T5" fmla="*/ 0 h 187"/>
                    <a:gd name="T6" fmla="*/ 37 w 37"/>
                    <a:gd name="T7" fmla="*/ 19 h 187"/>
                    <a:gd name="T8" fmla="*/ 18 w 37"/>
                    <a:gd name="T9" fmla="*/ 38 h 187"/>
                    <a:gd name="T10" fmla="*/ 4 w 37"/>
                    <a:gd name="T11" fmla="*/ 187 h 187"/>
                    <a:gd name="T12" fmla="*/ 4 w 37"/>
                    <a:gd name="T13" fmla="*/ 59 h 187"/>
                    <a:gd name="T14" fmla="*/ 32 w 37"/>
                    <a:gd name="T15" fmla="*/ 54 h 187"/>
                    <a:gd name="T16" fmla="*/ 32 w 37"/>
                    <a:gd name="T17" fmla="*/ 187 h 187"/>
                    <a:gd name="T18" fmla="*/ 4 w 37"/>
                    <a:gd name="T19" fmla="*/ 187 h 1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7" h="187">
                      <a:moveTo>
                        <a:pt x="18" y="38"/>
                      </a:moveTo>
                      <a:cubicBezTo>
                        <a:pt x="7" y="38"/>
                        <a:pt x="0" y="30"/>
                        <a:pt x="0" y="19"/>
                      </a:cubicBezTo>
                      <a:cubicBezTo>
                        <a:pt x="0" y="9"/>
                        <a:pt x="8" y="0"/>
                        <a:pt x="18" y="0"/>
                      </a:cubicBezTo>
                      <a:cubicBezTo>
                        <a:pt x="28" y="0"/>
                        <a:pt x="37" y="9"/>
                        <a:pt x="37" y="19"/>
                      </a:cubicBezTo>
                      <a:cubicBezTo>
                        <a:pt x="37" y="30"/>
                        <a:pt x="28" y="38"/>
                        <a:pt x="18" y="38"/>
                      </a:cubicBezTo>
                      <a:close/>
                      <a:moveTo>
                        <a:pt x="4" y="187"/>
                      </a:moveTo>
                      <a:cubicBezTo>
                        <a:pt x="4" y="59"/>
                        <a:pt x="4" y="59"/>
                        <a:pt x="4" y="59"/>
                      </a:cubicBezTo>
                      <a:cubicBezTo>
                        <a:pt x="32" y="54"/>
                        <a:pt x="32" y="54"/>
                        <a:pt x="32" y="54"/>
                      </a:cubicBezTo>
                      <a:cubicBezTo>
                        <a:pt x="32" y="187"/>
                        <a:pt x="32" y="187"/>
                        <a:pt x="32" y="187"/>
                      </a:cubicBezTo>
                      <a:lnTo>
                        <a:pt x="4" y="18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233" name="Freeform 12"/>
                <p:cNvSpPr>
                  <a:spLocks/>
                </p:cNvSpPr>
                <p:nvPr userDrawn="1"/>
              </p:nvSpPr>
              <p:spPr bwMode="auto">
                <a:xfrm>
                  <a:off x="8805" y="267"/>
                  <a:ext cx="44" cy="61"/>
                </a:xfrm>
                <a:custGeom>
                  <a:avLst/>
                  <a:gdLst>
                    <a:gd name="T0" fmla="*/ 55 w 97"/>
                    <a:gd name="T1" fmla="*/ 136 h 136"/>
                    <a:gd name="T2" fmla="*/ 0 w 97"/>
                    <a:gd name="T3" fmla="*/ 70 h 136"/>
                    <a:gd name="T4" fmla="*/ 57 w 97"/>
                    <a:gd name="T5" fmla="*/ 0 h 136"/>
                    <a:gd name="T6" fmla="*/ 93 w 97"/>
                    <a:gd name="T7" fmla="*/ 14 h 136"/>
                    <a:gd name="T8" fmla="*/ 79 w 97"/>
                    <a:gd name="T9" fmla="*/ 33 h 136"/>
                    <a:gd name="T10" fmla="*/ 57 w 97"/>
                    <a:gd name="T11" fmla="*/ 23 h 136"/>
                    <a:gd name="T12" fmla="*/ 37 w 97"/>
                    <a:gd name="T13" fmla="*/ 36 h 136"/>
                    <a:gd name="T14" fmla="*/ 32 w 97"/>
                    <a:gd name="T15" fmla="*/ 72 h 136"/>
                    <a:gd name="T16" fmla="*/ 40 w 97"/>
                    <a:gd name="T17" fmla="*/ 107 h 136"/>
                    <a:gd name="T18" fmla="*/ 57 w 97"/>
                    <a:gd name="T19" fmla="*/ 115 h 136"/>
                    <a:gd name="T20" fmla="*/ 84 w 97"/>
                    <a:gd name="T21" fmla="*/ 102 h 136"/>
                    <a:gd name="T22" fmla="*/ 97 w 97"/>
                    <a:gd name="T23" fmla="*/ 119 h 136"/>
                    <a:gd name="T24" fmla="*/ 55 w 97"/>
                    <a:gd name="T25" fmla="*/ 136 h 1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97" h="136">
                      <a:moveTo>
                        <a:pt x="55" y="136"/>
                      </a:moveTo>
                      <a:cubicBezTo>
                        <a:pt x="20" y="136"/>
                        <a:pt x="0" y="111"/>
                        <a:pt x="0" y="70"/>
                      </a:cubicBezTo>
                      <a:cubicBezTo>
                        <a:pt x="0" y="22"/>
                        <a:pt x="28" y="0"/>
                        <a:pt x="57" y="0"/>
                      </a:cubicBezTo>
                      <a:cubicBezTo>
                        <a:pt x="72" y="0"/>
                        <a:pt x="82" y="3"/>
                        <a:pt x="93" y="14"/>
                      </a:cubicBezTo>
                      <a:cubicBezTo>
                        <a:pt x="79" y="33"/>
                        <a:pt x="79" y="33"/>
                        <a:pt x="79" y="33"/>
                      </a:cubicBezTo>
                      <a:cubicBezTo>
                        <a:pt x="72" y="26"/>
                        <a:pt x="65" y="23"/>
                        <a:pt x="57" y="23"/>
                      </a:cubicBezTo>
                      <a:cubicBezTo>
                        <a:pt x="48" y="23"/>
                        <a:pt x="41" y="27"/>
                        <a:pt x="37" y="36"/>
                      </a:cubicBezTo>
                      <a:cubicBezTo>
                        <a:pt x="33" y="44"/>
                        <a:pt x="32" y="56"/>
                        <a:pt x="32" y="72"/>
                      </a:cubicBezTo>
                      <a:cubicBezTo>
                        <a:pt x="32" y="90"/>
                        <a:pt x="34" y="101"/>
                        <a:pt x="40" y="107"/>
                      </a:cubicBezTo>
                      <a:cubicBezTo>
                        <a:pt x="44" y="112"/>
                        <a:pt x="51" y="115"/>
                        <a:pt x="57" y="115"/>
                      </a:cubicBezTo>
                      <a:cubicBezTo>
                        <a:pt x="66" y="115"/>
                        <a:pt x="75" y="110"/>
                        <a:pt x="84" y="102"/>
                      </a:cubicBezTo>
                      <a:cubicBezTo>
                        <a:pt x="97" y="119"/>
                        <a:pt x="97" y="119"/>
                        <a:pt x="97" y="119"/>
                      </a:cubicBezTo>
                      <a:cubicBezTo>
                        <a:pt x="85" y="131"/>
                        <a:pt x="73" y="136"/>
                        <a:pt x="55" y="13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234" name="Freeform 13"/>
                <p:cNvSpPr>
                  <a:spLocks noEditPoints="1"/>
                </p:cNvSpPr>
                <p:nvPr userDrawn="1"/>
              </p:nvSpPr>
              <p:spPr bwMode="auto">
                <a:xfrm>
                  <a:off x="8859" y="293"/>
                  <a:ext cx="34" cy="35"/>
                </a:xfrm>
                <a:custGeom>
                  <a:avLst/>
                  <a:gdLst>
                    <a:gd name="T0" fmla="*/ 39 w 77"/>
                    <a:gd name="T1" fmla="*/ 78 h 78"/>
                    <a:gd name="T2" fmla="*/ 0 w 77"/>
                    <a:gd name="T3" fmla="*/ 39 h 78"/>
                    <a:gd name="T4" fmla="*/ 39 w 77"/>
                    <a:gd name="T5" fmla="*/ 0 h 78"/>
                    <a:gd name="T6" fmla="*/ 77 w 77"/>
                    <a:gd name="T7" fmla="*/ 39 h 78"/>
                    <a:gd name="T8" fmla="*/ 39 w 77"/>
                    <a:gd name="T9" fmla="*/ 78 h 78"/>
                    <a:gd name="T10" fmla="*/ 39 w 77"/>
                    <a:gd name="T11" fmla="*/ 8 h 78"/>
                    <a:gd name="T12" fmla="*/ 9 w 77"/>
                    <a:gd name="T13" fmla="*/ 39 h 78"/>
                    <a:gd name="T14" fmla="*/ 39 w 77"/>
                    <a:gd name="T15" fmla="*/ 70 h 78"/>
                    <a:gd name="T16" fmla="*/ 68 w 77"/>
                    <a:gd name="T17" fmla="*/ 39 h 78"/>
                    <a:gd name="T18" fmla="*/ 39 w 77"/>
                    <a:gd name="T19" fmla="*/ 8 h 78"/>
                    <a:gd name="T20" fmla="*/ 46 w 77"/>
                    <a:gd name="T21" fmla="*/ 61 h 78"/>
                    <a:gd name="T22" fmla="*/ 42 w 77"/>
                    <a:gd name="T23" fmla="*/ 53 h 78"/>
                    <a:gd name="T24" fmla="*/ 35 w 77"/>
                    <a:gd name="T25" fmla="*/ 43 h 78"/>
                    <a:gd name="T26" fmla="*/ 34 w 77"/>
                    <a:gd name="T27" fmla="*/ 42 h 78"/>
                    <a:gd name="T28" fmla="*/ 34 w 77"/>
                    <a:gd name="T29" fmla="*/ 61 h 78"/>
                    <a:gd name="T30" fmla="*/ 25 w 77"/>
                    <a:gd name="T31" fmla="*/ 61 h 78"/>
                    <a:gd name="T32" fmla="*/ 25 w 77"/>
                    <a:gd name="T33" fmla="*/ 17 h 78"/>
                    <a:gd name="T34" fmla="*/ 41 w 77"/>
                    <a:gd name="T35" fmla="*/ 17 h 78"/>
                    <a:gd name="T36" fmla="*/ 54 w 77"/>
                    <a:gd name="T37" fmla="*/ 30 h 78"/>
                    <a:gd name="T38" fmla="*/ 44 w 77"/>
                    <a:gd name="T39" fmla="*/ 42 h 78"/>
                    <a:gd name="T40" fmla="*/ 46 w 77"/>
                    <a:gd name="T41" fmla="*/ 44 h 78"/>
                    <a:gd name="T42" fmla="*/ 56 w 77"/>
                    <a:gd name="T43" fmla="*/ 61 h 78"/>
                    <a:gd name="T44" fmla="*/ 46 w 77"/>
                    <a:gd name="T45" fmla="*/ 61 h 78"/>
                    <a:gd name="T46" fmla="*/ 42 w 77"/>
                    <a:gd name="T47" fmla="*/ 25 h 78"/>
                    <a:gd name="T48" fmla="*/ 37 w 77"/>
                    <a:gd name="T49" fmla="*/ 24 h 78"/>
                    <a:gd name="T50" fmla="*/ 34 w 77"/>
                    <a:gd name="T51" fmla="*/ 24 h 78"/>
                    <a:gd name="T52" fmla="*/ 34 w 77"/>
                    <a:gd name="T53" fmla="*/ 36 h 78"/>
                    <a:gd name="T54" fmla="*/ 36 w 77"/>
                    <a:gd name="T55" fmla="*/ 36 h 78"/>
                    <a:gd name="T56" fmla="*/ 43 w 77"/>
                    <a:gd name="T57" fmla="*/ 34 h 78"/>
                    <a:gd name="T58" fmla="*/ 45 w 77"/>
                    <a:gd name="T59" fmla="*/ 30 h 78"/>
                    <a:gd name="T60" fmla="*/ 42 w 77"/>
                    <a:gd name="T61" fmla="*/ 25 h 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77" h="78">
                      <a:moveTo>
                        <a:pt x="39" y="78"/>
                      </a:moveTo>
                      <a:cubicBezTo>
                        <a:pt x="17" y="78"/>
                        <a:pt x="0" y="61"/>
                        <a:pt x="0" y="39"/>
                      </a:cubicBezTo>
                      <a:cubicBezTo>
                        <a:pt x="0" y="17"/>
                        <a:pt x="17" y="0"/>
                        <a:pt x="39" y="0"/>
                      </a:cubicBezTo>
                      <a:cubicBezTo>
                        <a:pt x="60" y="0"/>
                        <a:pt x="77" y="17"/>
                        <a:pt x="77" y="39"/>
                      </a:cubicBezTo>
                      <a:cubicBezTo>
                        <a:pt x="77" y="61"/>
                        <a:pt x="60" y="78"/>
                        <a:pt x="39" y="78"/>
                      </a:cubicBezTo>
                      <a:close/>
                      <a:moveTo>
                        <a:pt x="39" y="8"/>
                      </a:moveTo>
                      <a:cubicBezTo>
                        <a:pt x="22" y="8"/>
                        <a:pt x="9" y="22"/>
                        <a:pt x="9" y="39"/>
                      </a:cubicBezTo>
                      <a:cubicBezTo>
                        <a:pt x="9" y="56"/>
                        <a:pt x="22" y="70"/>
                        <a:pt x="39" y="70"/>
                      </a:cubicBezTo>
                      <a:cubicBezTo>
                        <a:pt x="55" y="70"/>
                        <a:pt x="68" y="56"/>
                        <a:pt x="68" y="39"/>
                      </a:cubicBezTo>
                      <a:cubicBezTo>
                        <a:pt x="68" y="22"/>
                        <a:pt x="55" y="8"/>
                        <a:pt x="39" y="8"/>
                      </a:cubicBezTo>
                      <a:close/>
                      <a:moveTo>
                        <a:pt x="46" y="61"/>
                      </a:moveTo>
                      <a:cubicBezTo>
                        <a:pt x="44" y="58"/>
                        <a:pt x="44" y="56"/>
                        <a:pt x="42" y="53"/>
                      </a:cubicBezTo>
                      <a:cubicBezTo>
                        <a:pt x="38" y="46"/>
                        <a:pt x="36" y="43"/>
                        <a:pt x="35" y="43"/>
                      </a:cubicBezTo>
                      <a:cubicBezTo>
                        <a:pt x="34" y="42"/>
                        <a:pt x="34" y="42"/>
                        <a:pt x="34" y="42"/>
                      </a:cubicBezTo>
                      <a:cubicBezTo>
                        <a:pt x="34" y="61"/>
                        <a:pt x="34" y="61"/>
                        <a:pt x="34" y="61"/>
                      </a:cubicBezTo>
                      <a:cubicBezTo>
                        <a:pt x="25" y="61"/>
                        <a:pt x="25" y="61"/>
                        <a:pt x="25" y="61"/>
                      </a:cubicBezTo>
                      <a:cubicBezTo>
                        <a:pt x="25" y="17"/>
                        <a:pt x="25" y="17"/>
                        <a:pt x="25" y="17"/>
                      </a:cubicBezTo>
                      <a:cubicBezTo>
                        <a:pt x="41" y="17"/>
                        <a:pt x="41" y="17"/>
                        <a:pt x="41" y="17"/>
                      </a:cubicBezTo>
                      <a:cubicBezTo>
                        <a:pt x="49" y="17"/>
                        <a:pt x="54" y="22"/>
                        <a:pt x="54" y="30"/>
                      </a:cubicBezTo>
                      <a:cubicBezTo>
                        <a:pt x="54" y="36"/>
                        <a:pt x="50" y="42"/>
                        <a:pt x="44" y="42"/>
                      </a:cubicBezTo>
                      <a:cubicBezTo>
                        <a:pt x="45" y="42"/>
                        <a:pt x="46" y="43"/>
                        <a:pt x="46" y="44"/>
                      </a:cubicBezTo>
                      <a:cubicBezTo>
                        <a:pt x="49" y="47"/>
                        <a:pt x="56" y="61"/>
                        <a:pt x="56" y="61"/>
                      </a:cubicBezTo>
                      <a:lnTo>
                        <a:pt x="46" y="61"/>
                      </a:lnTo>
                      <a:close/>
                      <a:moveTo>
                        <a:pt x="42" y="25"/>
                      </a:moveTo>
                      <a:cubicBezTo>
                        <a:pt x="41" y="24"/>
                        <a:pt x="39" y="24"/>
                        <a:pt x="37" y="24"/>
                      </a:cubicBezTo>
                      <a:cubicBezTo>
                        <a:pt x="34" y="24"/>
                        <a:pt x="34" y="24"/>
                        <a:pt x="34" y="24"/>
                      </a:cubicBezTo>
                      <a:cubicBezTo>
                        <a:pt x="34" y="36"/>
                        <a:pt x="34" y="36"/>
                        <a:pt x="34" y="36"/>
                      </a:cubicBezTo>
                      <a:cubicBezTo>
                        <a:pt x="36" y="36"/>
                        <a:pt x="36" y="36"/>
                        <a:pt x="36" y="36"/>
                      </a:cubicBezTo>
                      <a:cubicBezTo>
                        <a:pt x="40" y="36"/>
                        <a:pt x="42" y="35"/>
                        <a:pt x="43" y="34"/>
                      </a:cubicBezTo>
                      <a:cubicBezTo>
                        <a:pt x="44" y="33"/>
                        <a:pt x="45" y="32"/>
                        <a:pt x="45" y="30"/>
                      </a:cubicBezTo>
                      <a:cubicBezTo>
                        <a:pt x="45" y="27"/>
                        <a:pt x="44" y="26"/>
                        <a:pt x="42" y="2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235" name="Freeform 14"/>
                <p:cNvSpPr>
                  <a:spLocks noEditPoints="1"/>
                </p:cNvSpPr>
                <p:nvPr userDrawn="1"/>
              </p:nvSpPr>
              <p:spPr bwMode="auto">
                <a:xfrm>
                  <a:off x="8400" y="351"/>
                  <a:ext cx="151" cy="178"/>
                </a:xfrm>
                <a:custGeom>
                  <a:avLst/>
                  <a:gdLst>
                    <a:gd name="T0" fmla="*/ 0 w 336"/>
                    <a:gd name="T1" fmla="*/ 0 h 395"/>
                    <a:gd name="T2" fmla="*/ 184 w 336"/>
                    <a:gd name="T3" fmla="*/ 0 h 395"/>
                    <a:gd name="T4" fmla="*/ 287 w 336"/>
                    <a:gd name="T5" fmla="*/ 35 h 395"/>
                    <a:gd name="T6" fmla="*/ 314 w 336"/>
                    <a:gd name="T7" fmla="*/ 102 h 395"/>
                    <a:gd name="T8" fmla="*/ 314 w 336"/>
                    <a:gd name="T9" fmla="*/ 103 h 395"/>
                    <a:gd name="T10" fmla="*/ 262 w 336"/>
                    <a:gd name="T11" fmla="*/ 188 h 395"/>
                    <a:gd name="T12" fmla="*/ 336 w 336"/>
                    <a:gd name="T13" fmla="*/ 285 h 395"/>
                    <a:gd name="T14" fmla="*/ 336 w 336"/>
                    <a:gd name="T15" fmla="*/ 286 h 395"/>
                    <a:gd name="T16" fmla="*/ 188 w 336"/>
                    <a:gd name="T17" fmla="*/ 395 h 395"/>
                    <a:gd name="T18" fmla="*/ 0 w 336"/>
                    <a:gd name="T19" fmla="*/ 395 h 395"/>
                    <a:gd name="T20" fmla="*/ 0 w 336"/>
                    <a:gd name="T21" fmla="*/ 0 h 395"/>
                    <a:gd name="T22" fmla="*/ 228 w 336"/>
                    <a:gd name="T23" fmla="*/ 116 h 395"/>
                    <a:gd name="T24" fmla="*/ 171 w 336"/>
                    <a:gd name="T25" fmla="*/ 76 h 395"/>
                    <a:gd name="T26" fmla="*/ 85 w 336"/>
                    <a:gd name="T27" fmla="*/ 76 h 395"/>
                    <a:gd name="T28" fmla="*/ 85 w 336"/>
                    <a:gd name="T29" fmla="*/ 159 h 395"/>
                    <a:gd name="T30" fmla="*/ 165 w 336"/>
                    <a:gd name="T31" fmla="*/ 159 h 395"/>
                    <a:gd name="T32" fmla="*/ 228 w 336"/>
                    <a:gd name="T33" fmla="*/ 118 h 395"/>
                    <a:gd name="T34" fmla="*/ 228 w 336"/>
                    <a:gd name="T35" fmla="*/ 116 h 395"/>
                    <a:gd name="T36" fmla="*/ 185 w 336"/>
                    <a:gd name="T37" fmla="*/ 232 h 395"/>
                    <a:gd name="T38" fmla="*/ 85 w 336"/>
                    <a:gd name="T39" fmla="*/ 232 h 395"/>
                    <a:gd name="T40" fmla="*/ 85 w 336"/>
                    <a:gd name="T41" fmla="*/ 318 h 395"/>
                    <a:gd name="T42" fmla="*/ 188 w 336"/>
                    <a:gd name="T43" fmla="*/ 318 h 395"/>
                    <a:gd name="T44" fmla="*/ 250 w 336"/>
                    <a:gd name="T45" fmla="*/ 276 h 395"/>
                    <a:gd name="T46" fmla="*/ 250 w 336"/>
                    <a:gd name="T47" fmla="*/ 274 h 395"/>
                    <a:gd name="T48" fmla="*/ 185 w 336"/>
                    <a:gd name="T49" fmla="*/ 232 h 39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336" h="395">
                      <a:moveTo>
                        <a:pt x="0" y="0"/>
                      </a:moveTo>
                      <a:cubicBezTo>
                        <a:pt x="184" y="0"/>
                        <a:pt x="184" y="0"/>
                        <a:pt x="184" y="0"/>
                      </a:cubicBezTo>
                      <a:cubicBezTo>
                        <a:pt x="229" y="0"/>
                        <a:pt x="264" y="12"/>
                        <a:pt x="287" y="35"/>
                      </a:cubicBezTo>
                      <a:cubicBezTo>
                        <a:pt x="305" y="53"/>
                        <a:pt x="314" y="75"/>
                        <a:pt x="314" y="102"/>
                      </a:cubicBezTo>
                      <a:cubicBezTo>
                        <a:pt x="314" y="103"/>
                        <a:pt x="314" y="103"/>
                        <a:pt x="314" y="103"/>
                      </a:cubicBezTo>
                      <a:cubicBezTo>
                        <a:pt x="314" y="148"/>
                        <a:pt x="290" y="172"/>
                        <a:pt x="262" y="188"/>
                      </a:cubicBezTo>
                      <a:cubicBezTo>
                        <a:pt x="308" y="206"/>
                        <a:pt x="336" y="232"/>
                        <a:pt x="336" y="285"/>
                      </a:cubicBezTo>
                      <a:cubicBezTo>
                        <a:pt x="336" y="286"/>
                        <a:pt x="336" y="286"/>
                        <a:pt x="336" y="286"/>
                      </a:cubicBezTo>
                      <a:cubicBezTo>
                        <a:pt x="336" y="359"/>
                        <a:pt x="277" y="395"/>
                        <a:pt x="188" y="395"/>
                      </a:cubicBezTo>
                      <a:cubicBezTo>
                        <a:pt x="0" y="395"/>
                        <a:pt x="0" y="395"/>
                        <a:pt x="0" y="395"/>
                      </a:cubicBezTo>
                      <a:lnTo>
                        <a:pt x="0" y="0"/>
                      </a:lnTo>
                      <a:close/>
                      <a:moveTo>
                        <a:pt x="228" y="116"/>
                      </a:moveTo>
                      <a:cubicBezTo>
                        <a:pt x="228" y="91"/>
                        <a:pt x="207" y="76"/>
                        <a:pt x="171" y="76"/>
                      </a:cubicBezTo>
                      <a:cubicBezTo>
                        <a:pt x="85" y="76"/>
                        <a:pt x="85" y="76"/>
                        <a:pt x="85" y="76"/>
                      </a:cubicBezTo>
                      <a:cubicBezTo>
                        <a:pt x="85" y="159"/>
                        <a:pt x="85" y="159"/>
                        <a:pt x="85" y="159"/>
                      </a:cubicBezTo>
                      <a:cubicBezTo>
                        <a:pt x="165" y="159"/>
                        <a:pt x="165" y="159"/>
                        <a:pt x="165" y="159"/>
                      </a:cubicBezTo>
                      <a:cubicBezTo>
                        <a:pt x="203" y="159"/>
                        <a:pt x="228" y="147"/>
                        <a:pt x="228" y="118"/>
                      </a:cubicBezTo>
                      <a:lnTo>
                        <a:pt x="228" y="116"/>
                      </a:lnTo>
                      <a:close/>
                      <a:moveTo>
                        <a:pt x="185" y="232"/>
                      </a:moveTo>
                      <a:cubicBezTo>
                        <a:pt x="85" y="232"/>
                        <a:pt x="85" y="232"/>
                        <a:pt x="85" y="232"/>
                      </a:cubicBezTo>
                      <a:cubicBezTo>
                        <a:pt x="85" y="318"/>
                        <a:pt x="85" y="318"/>
                        <a:pt x="85" y="318"/>
                      </a:cubicBezTo>
                      <a:cubicBezTo>
                        <a:pt x="188" y="318"/>
                        <a:pt x="188" y="318"/>
                        <a:pt x="188" y="318"/>
                      </a:cubicBezTo>
                      <a:cubicBezTo>
                        <a:pt x="227" y="318"/>
                        <a:pt x="250" y="305"/>
                        <a:pt x="250" y="276"/>
                      </a:cubicBezTo>
                      <a:cubicBezTo>
                        <a:pt x="250" y="274"/>
                        <a:pt x="250" y="274"/>
                        <a:pt x="250" y="274"/>
                      </a:cubicBezTo>
                      <a:cubicBezTo>
                        <a:pt x="250" y="248"/>
                        <a:pt x="230" y="232"/>
                        <a:pt x="185" y="23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236" name="Freeform 15"/>
                <p:cNvSpPr>
                  <a:spLocks noEditPoints="1"/>
                </p:cNvSpPr>
                <p:nvPr userDrawn="1"/>
              </p:nvSpPr>
              <p:spPr bwMode="auto">
                <a:xfrm>
                  <a:off x="8563" y="351"/>
                  <a:ext cx="154" cy="178"/>
                </a:xfrm>
                <a:custGeom>
                  <a:avLst/>
                  <a:gdLst>
                    <a:gd name="T0" fmla="*/ 0 w 342"/>
                    <a:gd name="T1" fmla="*/ 0 h 395"/>
                    <a:gd name="T2" fmla="*/ 181 w 342"/>
                    <a:gd name="T3" fmla="*/ 0 h 395"/>
                    <a:gd name="T4" fmla="*/ 296 w 342"/>
                    <a:gd name="T5" fmla="*/ 40 h 395"/>
                    <a:gd name="T6" fmla="*/ 330 w 342"/>
                    <a:gd name="T7" fmla="*/ 130 h 395"/>
                    <a:gd name="T8" fmla="*/ 330 w 342"/>
                    <a:gd name="T9" fmla="*/ 131 h 395"/>
                    <a:gd name="T10" fmla="*/ 245 w 342"/>
                    <a:gd name="T11" fmla="*/ 254 h 395"/>
                    <a:gd name="T12" fmla="*/ 342 w 342"/>
                    <a:gd name="T13" fmla="*/ 395 h 395"/>
                    <a:gd name="T14" fmla="*/ 240 w 342"/>
                    <a:gd name="T15" fmla="*/ 395 h 395"/>
                    <a:gd name="T16" fmla="*/ 156 w 342"/>
                    <a:gd name="T17" fmla="*/ 268 h 395"/>
                    <a:gd name="T18" fmla="*/ 87 w 342"/>
                    <a:gd name="T19" fmla="*/ 268 h 395"/>
                    <a:gd name="T20" fmla="*/ 87 w 342"/>
                    <a:gd name="T21" fmla="*/ 395 h 395"/>
                    <a:gd name="T22" fmla="*/ 0 w 342"/>
                    <a:gd name="T23" fmla="*/ 395 h 395"/>
                    <a:gd name="T24" fmla="*/ 0 w 342"/>
                    <a:gd name="T25" fmla="*/ 0 h 395"/>
                    <a:gd name="T26" fmla="*/ 175 w 342"/>
                    <a:gd name="T27" fmla="*/ 192 h 395"/>
                    <a:gd name="T28" fmla="*/ 242 w 342"/>
                    <a:gd name="T29" fmla="*/ 136 h 395"/>
                    <a:gd name="T30" fmla="*/ 242 w 342"/>
                    <a:gd name="T31" fmla="*/ 135 h 395"/>
                    <a:gd name="T32" fmla="*/ 174 w 342"/>
                    <a:gd name="T33" fmla="*/ 78 h 395"/>
                    <a:gd name="T34" fmla="*/ 87 w 342"/>
                    <a:gd name="T35" fmla="*/ 78 h 395"/>
                    <a:gd name="T36" fmla="*/ 87 w 342"/>
                    <a:gd name="T37" fmla="*/ 192 h 395"/>
                    <a:gd name="T38" fmla="*/ 175 w 342"/>
                    <a:gd name="T39" fmla="*/ 192 h 39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342" h="395">
                      <a:moveTo>
                        <a:pt x="0" y="0"/>
                      </a:moveTo>
                      <a:cubicBezTo>
                        <a:pt x="181" y="0"/>
                        <a:pt x="181" y="0"/>
                        <a:pt x="181" y="0"/>
                      </a:cubicBezTo>
                      <a:cubicBezTo>
                        <a:pt x="231" y="0"/>
                        <a:pt x="270" y="14"/>
                        <a:pt x="296" y="40"/>
                      </a:cubicBezTo>
                      <a:cubicBezTo>
                        <a:pt x="318" y="62"/>
                        <a:pt x="330" y="93"/>
                        <a:pt x="330" y="130"/>
                      </a:cubicBezTo>
                      <a:cubicBezTo>
                        <a:pt x="330" y="131"/>
                        <a:pt x="330" y="131"/>
                        <a:pt x="330" y="131"/>
                      </a:cubicBezTo>
                      <a:cubicBezTo>
                        <a:pt x="330" y="195"/>
                        <a:pt x="296" y="235"/>
                        <a:pt x="245" y="254"/>
                      </a:cubicBezTo>
                      <a:cubicBezTo>
                        <a:pt x="342" y="395"/>
                        <a:pt x="342" y="395"/>
                        <a:pt x="342" y="395"/>
                      </a:cubicBezTo>
                      <a:cubicBezTo>
                        <a:pt x="240" y="395"/>
                        <a:pt x="240" y="395"/>
                        <a:pt x="240" y="395"/>
                      </a:cubicBezTo>
                      <a:cubicBezTo>
                        <a:pt x="156" y="268"/>
                        <a:pt x="156" y="268"/>
                        <a:pt x="156" y="268"/>
                      </a:cubicBezTo>
                      <a:cubicBezTo>
                        <a:pt x="87" y="268"/>
                        <a:pt x="87" y="268"/>
                        <a:pt x="87" y="268"/>
                      </a:cubicBezTo>
                      <a:cubicBezTo>
                        <a:pt x="87" y="395"/>
                        <a:pt x="87" y="395"/>
                        <a:pt x="87" y="395"/>
                      </a:cubicBezTo>
                      <a:cubicBezTo>
                        <a:pt x="0" y="395"/>
                        <a:pt x="0" y="395"/>
                        <a:pt x="0" y="395"/>
                      </a:cubicBezTo>
                      <a:lnTo>
                        <a:pt x="0" y="0"/>
                      </a:lnTo>
                      <a:close/>
                      <a:moveTo>
                        <a:pt x="175" y="192"/>
                      </a:moveTo>
                      <a:cubicBezTo>
                        <a:pt x="218" y="192"/>
                        <a:pt x="242" y="169"/>
                        <a:pt x="242" y="136"/>
                      </a:cubicBezTo>
                      <a:cubicBezTo>
                        <a:pt x="242" y="135"/>
                        <a:pt x="242" y="135"/>
                        <a:pt x="242" y="135"/>
                      </a:cubicBezTo>
                      <a:cubicBezTo>
                        <a:pt x="242" y="97"/>
                        <a:pt x="216" y="78"/>
                        <a:pt x="174" y="78"/>
                      </a:cubicBezTo>
                      <a:cubicBezTo>
                        <a:pt x="87" y="78"/>
                        <a:pt x="87" y="78"/>
                        <a:pt x="87" y="78"/>
                      </a:cubicBezTo>
                      <a:cubicBezTo>
                        <a:pt x="87" y="192"/>
                        <a:pt x="87" y="192"/>
                        <a:pt x="87" y="192"/>
                      </a:cubicBezTo>
                      <a:lnTo>
                        <a:pt x="175" y="19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237" name="Freeform 16"/>
                <p:cNvSpPr>
                  <a:spLocks noEditPoints="1"/>
                </p:cNvSpPr>
                <p:nvPr userDrawn="1"/>
              </p:nvSpPr>
              <p:spPr bwMode="auto">
                <a:xfrm>
                  <a:off x="8724" y="347"/>
                  <a:ext cx="189" cy="185"/>
                </a:xfrm>
                <a:custGeom>
                  <a:avLst/>
                  <a:gdLst>
                    <a:gd name="T0" fmla="*/ 0 w 420"/>
                    <a:gd name="T1" fmla="*/ 205 h 408"/>
                    <a:gd name="T2" fmla="*/ 0 w 420"/>
                    <a:gd name="T3" fmla="*/ 204 h 408"/>
                    <a:gd name="T4" fmla="*/ 211 w 420"/>
                    <a:gd name="T5" fmla="*/ 0 h 408"/>
                    <a:gd name="T6" fmla="*/ 420 w 420"/>
                    <a:gd name="T7" fmla="*/ 203 h 408"/>
                    <a:gd name="T8" fmla="*/ 420 w 420"/>
                    <a:gd name="T9" fmla="*/ 204 h 408"/>
                    <a:gd name="T10" fmla="*/ 209 w 420"/>
                    <a:gd name="T11" fmla="*/ 408 h 408"/>
                    <a:gd name="T12" fmla="*/ 0 w 420"/>
                    <a:gd name="T13" fmla="*/ 205 h 408"/>
                    <a:gd name="T14" fmla="*/ 329 w 420"/>
                    <a:gd name="T15" fmla="*/ 205 h 408"/>
                    <a:gd name="T16" fmla="*/ 329 w 420"/>
                    <a:gd name="T17" fmla="*/ 204 h 408"/>
                    <a:gd name="T18" fmla="*/ 209 w 420"/>
                    <a:gd name="T19" fmla="*/ 80 h 408"/>
                    <a:gd name="T20" fmla="*/ 91 w 420"/>
                    <a:gd name="T21" fmla="*/ 203 h 408"/>
                    <a:gd name="T22" fmla="*/ 91 w 420"/>
                    <a:gd name="T23" fmla="*/ 204 h 408"/>
                    <a:gd name="T24" fmla="*/ 211 w 420"/>
                    <a:gd name="T25" fmla="*/ 328 h 408"/>
                    <a:gd name="T26" fmla="*/ 329 w 420"/>
                    <a:gd name="T27" fmla="*/ 205 h 4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420" h="408">
                      <a:moveTo>
                        <a:pt x="0" y="205"/>
                      </a:moveTo>
                      <a:cubicBezTo>
                        <a:pt x="0" y="204"/>
                        <a:pt x="0" y="204"/>
                        <a:pt x="0" y="204"/>
                      </a:cubicBezTo>
                      <a:cubicBezTo>
                        <a:pt x="0" y="92"/>
                        <a:pt x="89" y="0"/>
                        <a:pt x="211" y="0"/>
                      </a:cubicBezTo>
                      <a:cubicBezTo>
                        <a:pt x="332" y="0"/>
                        <a:pt x="420" y="91"/>
                        <a:pt x="420" y="203"/>
                      </a:cubicBezTo>
                      <a:cubicBezTo>
                        <a:pt x="420" y="204"/>
                        <a:pt x="420" y="204"/>
                        <a:pt x="420" y="204"/>
                      </a:cubicBezTo>
                      <a:cubicBezTo>
                        <a:pt x="420" y="316"/>
                        <a:pt x="331" y="408"/>
                        <a:pt x="209" y="408"/>
                      </a:cubicBezTo>
                      <a:cubicBezTo>
                        <a:pt x="88" y="408"/>
                        <a:pt x="0" y="318"/>
                        <a:pt x="0" y="205"/>
                      </a:cubicBezTo>
                      <a:close/>
                      <a:moveTo>
                        <a:pt x="329" y="205"/>
                      </a:moveTo>
                      <a:cubicBezTo>
                        <a:pt x="329" y="204"/>
                        <a:pt x="329" y="204"/>
                        <a:pt x="329" y="204"/>
                      </a:cubicBezTo>
                      <a:cubicBezTo>
                        <a:pt x="329" y="136"/>
                        <a:pt x="279" y="80"/>
                        <a:pt x="209" y="80"/>
                      </a:cubicBezTo>
                      <a:cubicBezTo>
                        <a:pt x="139" y="80"/>
                        <a:pt x="91" y="135"/>
                        <a:pt x="91" y="203"/>
                      </a:cubicBezTo>
                      <a:cubicBezTo>
                        <a:pt x="91" y="204"/>
                        <a:pt x="91" y="204"/>
                        <a:pt x="91" y="204"/>
                      </a:cubicBezTo>
                      <a:cubicBezTo>
                        <a:pt x="91" y="272"/>
                        <a:pt x="141" y="328"/>
                        <a:pt x="211" y="328"/>
                      </a:cubicBezTo>
                      <a:cubicBezTo>
                        <a:pt x="280" y="328"/>
                        <a:pt x="329" y="273"/>
                        <a:pt x="329" y="20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238" name="Freeform 17"/>
                <p:cNvSpPr>
                  <a:spLocks/>
                </p:cNvSpPr>
                <p:nvPr userDrawn="1"/>
              </p:nvSpPr>
              <p:spPr bwMode="auto">
                <a:xfrm>
                  <a:off x="8908" y="350"/>
                  <a:ext cx="270" cy="180"/>
                </a:xfrm>
                <a:custGeom>
                  <a:avLst/>
                  <a:gdLst>
                    <a:gd name="T0" fmla="*/ 0 w 270"/>
                    <a:gd name="T1" fmla="*/ 1 h 180"/>
                    <a:gd name="T2" fmla="*/ 42 w 270"/>
                    <a:gd name="T3" fmla="*/ 1 h 180"/>
                    <a:gd name="T4" fmla="*/ 79 w 270"/>
                    <a:gd name="T5" fmla="*/ 121 h 180"/>
                    <a:gd name="T6" fmla="*/ 119 w 270"/>
                    <a:gd name="T7" fmla="*/ 0 h 180"/>
                    <a:gd name="T8" fmla="*/ 152 w 270"/>
                    <a:gd name="T9" fmla="*/ 0 h 180"/>
                    <a:gd name="T10" fmla="*/ 192 w 270"/>
                    <a:gd name="T11" fmla="*/ 121 h 180"/>
                    <a:gd name="T12" fmla="*/ 229 w 270"/>
                    <a:gd name="T13" fmla="*/ 1 h 180"/>
                    <a:gd name="T14" fmla="*/ 270 w 270"/>
                    <a:gd name="T15" fmla="*/ 1 h 180"/>
                    <a:gd name="T16" fmla="*/ 209 w 270"/>
                    <a:gd name="T17" fmla="*/ 180 h 180"/>
                    <a:gd name="T18" fmla="*/ 175 w 270"/>
                    <a:gd name="T19" fmla="*/ 180 h 180"/>
                    <a:gd name="T20" fmla="*/ 135 w 270"/>
                    <a:gd name="T21" fmla="*/ 63 h 180"/>
                    <a:gd name="T22" fmla="*/ 95 w 270"/>
                    <a:gd name="T23" fmla="*/ 180 h 180"/>
                    <a:gd name="T24" fmla="*/ 61 w 270"/>
                    <a:gd name="T25" fmla="*/ 180 h 180"/>
                    <a:gd name="T26" fmla="*/ 0 w 270"/>
                    <a:gd name="T27" fmla="*/ 1 h 1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70" h="180">
                      <a:moveTo>
                        <a:pt x="0" y="1"/>
                      </a:moveTo>
                      <a:lnTo>
                        <a:pt x="42" y="1"/>
                      </a:lnTo>
                      <a:lnTo>
                        <a:pt x="79" y="121"/>
                      </a:lnTo>
                      <a:lnTo>
                        <a:pt x="119" y="0"/>
                      </a:lnTo>
                      <a:lnTo>
                        <a:pt x="152" y="0"/>
                      </a:lnTo>
                      <a:lnTo>
                        <a:pt x="192" y="121"/>
                      </a:lnTo>
                      <a:lnTo>
                        <a:pt x="229" y="1"/>
                      </a:lnTo>
                      <a:lnTo>
                        <a:pt x="270" y="1"/>
                      </a:lnTo>
                      <a:lnTo>
                        <a:pt x="209" y="180"/>
                      </a:lnTo>
                      <a:lnTo>
                        <a:pt x="175" y="180"/>
                      </a:lnTo>
                      <a:lnTo>
                        <a:pt x="135" y="63"/>
                      </a:lnTo>
                      <a:lnTo>
                        <a:pt x="95" y="180"/>
                      </a:lnTo>
                      <a:lnTo>
                        <a:pt x="61" y="180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239" name="Freeform 18"/>
                <p:cNvSpPr>
                  <a:spLocks/>
                </p:cNvSpPr>
                <p:nvPr userDrawn="1"/>
              </p:nvSpPr>
              <p:spPr bwMode="auto">
                <a:xfrm>
                  <a:off x="9174" y="348"/>
                  <a:ext cx="141" cy="183"/>
                </a:xfrm>
                <a:custGeom>
                  <a:avLst/>
                  <a:gdLst>
                    <a:gd name="T0" fmla="*/ 0 w 313"/>
                    <a:gd name="T1" fmla="*/ 343 h 406"/>
                    <a:gd name="T2" fmla="*/ 52 w 313"/>
                    <a:gd name="T3" fmla="*/ 282 h 406"/>
                    <a:gd name="T4" fmla="*/ 170 w 313"/>
                    <a:gd name="T5" fmla="*/ 330 h 406"/>
                    <a:gd name="T6" fmla="*/ 227 w 313"/>
                    <a:gd name="T7" fmla="*/ 292 h 406"/>
                    <a:gd name="T8" fmla="*/ 227 w 313"/>
                    <a:gd name="T9" fmla="*/ 291 h 406"/>
                    <a:gd name="T10" fmla="*/ 147 w 313"/>
                    <a:gd name="T11" fmla="*/ 241 h 406"/>
                    <a:gd name="T12" fmla="*/ 16 w 313"/>
                    <a:gd name="T13" fmla="*/ 120 h 406"/>
                    <a:gd name="T14" fmla="*/ 16 w 313"/>
                    <a:gd name="T15" fmla="*/ 119 h 406"/>
                    <a:gd name="T16" fmla="*/ 154 w 313"/>
                    <a:gd name="T17" fmla="*/ 0 h 406"/>
                    <a:gd name="T18" fmla="*/ 301 w 313"/>
                    <a:gd name="T19" fmla="*/ 50 h 406"/>
                    <a:gd name="T20" fmla="*/ 256 w 313"/>
                    <a:gd name="T21" fmla="*/ 116 h 406"/>
                    <a:gd name="T22" fmla="*/ 153 w 313"/>
                    <a:gd name="T23" fmla="*/ 77 h 406"/>
                    <a:gd name="T24" fmla="*/ 103 w 313"/>
                    <a:gd name="T25" fmla="*/ 111 h 406"/>
                    <a:gd name="T26" fmla="*/ 103 w 313"/>
                    <a:gd name="T27" fmla="*/ 112 h 406"/>
                    <a:gd name="T28" fmla="*/ 188 w 313"/>
                    <a:gd name="T29" fmla="*/ 164 h 406"/>
                    <a:gd name="T30" fmla="*/ 313 w 313"/>
                    <a:gd name="T31" fmla="*/ 283 h 406"/>
                    <a:gd name="T32" fmla="*/ 313 w 313"/>
                    <a:gd name="T33" fmla="*/ 284 h 406"/>
                    <a:gd name="T34" fmla="*/ 168 w 313"/>
                    <a:gd name="T35" fmla="*/ 406 h 406"/>
                    <a:gd name="T36" fmla="*/ 0 w 313"/>
                    <a:gd name="T37" fmla="*/ 343 h 4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313" h="406">
                      <a:moveTo>
                        <a:pt x="0" y="343"/>
                      </a:moveTo>
                      <a:cubicBezTo>
                        <a:pt x="52" y="282"/>
                        <a:pt x="52" y="282"/>
                        <a:pt x="52" y="282"/>
                      </a:cubicBezTo>
                      <a:cubicBezTo>
                        <a:pt x="87" y="311"/>
                        <a:pt x="125" y="330"/>
                        <a:pt x="170" y="330"/>
                      </a:cubicBezTo>
                      <a:cubicBezTo>
                        <a:pt x="205" y="330"/>
                        <a:pt x="227" y="315"/>
                        <a:pt x="227" y="292"/>
                      </a:cubicBezTo>
                      <a:cubicBezTo>
                        <a:pt x="227" y="291"/>
                        <a:pt x="227" y="291"/>
                        <a:pt x="227" y="291"/>
                      </a:cubicBezTo>
                      <a:cubicBezTo>
                        <a:pt x="227" y="269"/>
                        <a:pt x="213" y="258"/>
                        <a:pt x="147" y="241"/>
                      </a:cubicBezTo>
                      <a:cubicBezTo>
                        <a:pt x="68" y="221"/>
                        <a:pt x="16" y="199"/>
                        <a:pt x="16" y="120"/>
                      </a:cubicBezTo>
                      <a:cubicBezTo>
                        <a:pt x="16" y="119"/>
                        <a:pt x="16" y="119"/>
                        <a:pt x="16" y="119"/>
                      </a:cubicBezTo>
                      <a:cubicBezTo>
                        <a:pt x="16" y="47"/>
                        <a:pt x="74" y="0"/>
                        <a:pt x="154" y="0"/>
                      </a:cubicBezTo>
                      <a:cubicBezTo>
                        <a:pt x="212" y="0"/>
                        <a:pt x="261" y="18"/>
                        <a:pt x="301" y="50"/>
                      </a:cubicBezTo>
                      <a:cubicBezTo>
                        <a:pt x="256" y="116"/>
                        <a:pt x="256" y="116"/>
                        <a:pt x="256" y="116"/>
                      </a:cubicBezTo>
                      <a:cubicBezTo>
                        <a:pt x="221" y="91"/>
                        <a:pt x="187" y="77"/>
                        <a:pt x="153" y="77"/>
                      </a:cubicBezTo>
                      <a:cubicBezTo>
                        <a:pt x="120" y="77"/>
                        <a:pt x="103" y="92"/>
                        <a:pt x="103" y="111"/>
                      </a:cubicBezTo>
                      <a:cubicBezTo>
                        <a:pt x="103" y="112"/>
                        <a:pt x="103" y="112"/>
                        <a:pt x="103" y="112"/>
                      </a:cubicBezTo>
                      <a:cubicBezTo>
                        <a:pt x="103" y="138"/>
                        <a:pt x="120" y="147"/>
                        <a:pt x="188" y="164"/>
                      </a:cubicBezTo>
                      <a:cubicBezTo>
                        <a:pt x="268" y="185"/>
                        <a:pt x="313" y="214"/>
                        <a:pt x="313" y="283"/>
                      </a:cubicBezTo>
                      <a:cubicBezTo>
                        <a:pt x="313" y="284"/>
                        <a:pt x="313" y="284"/>
                        <a:pt x="313" y="284"/>
                      </a:cubicBezTo>
                      <a:cubicBezTo>
                        <a:pt x="313" y="362"/>
                        <a:pt x="253" y="406"/>
                        <a:pt x="168" y="406"/>
                      </a:cubicBezTo>
                      <a:cubicBezTo>
                        <a:pt x="108" y="406"/>
                        <a:pt x="48" y="385"/>
                        <a:pt x="0" y="34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240" name="Freeform 19"/>
                <p:cNvSpPr>
                  <a:spLocks/>
                </p:cNvSpPr>
                <p:nvPr userDrawn="1"/>
              </p:nvSpPr>
              <p:spPr bwMode="auto">
                <a:xfrm>
                  <a:off x="9334" y="351"/>
                  <a:ext cx="135" cy="178"/>
                </a:xfrm>
                <a:custGeom>
                  <a:avLst/>
                  <a:gdLst>
                    <a:gd name="T0" fmla="*/ 0 w 135"/>
                    <a:gd name="T1" fmla="*/ 0 h 178"/>
                    <a:gd name="T2" fmla="*/ 134 w 135"/>
                    <a:gd name="T3" fmla="*/ 0 h 178"/>
                    <a:gd name="T4" fmla="*/ 134 w 135"/>
                    <a:gd name="T5" fmla="*/ 34 h 178"/>
                    <a:gd name="T6" fmla="*/ 38 w 135"/>
                    <a:gd name="T7" fmla="*/ 34 h 178"/>
                    <a:gd name="T8" fmla="*/ 38 w 135"/>
                    <a:gd name="T9" fmla="*/ 70 h 178"/>
                    <a:gd name="T10" fmla="*/ 122 w 135"/>
                    <a:gd name="T11" fmla="*/ 70 h 178"/>
                    <a:gd name="T12" fmla="*/ 122 w 135"/>
                    <a:gd name="T13" fmla="*/ 105 h 178"/>
                    <a:gd name="T14" fmla="*/ 38 w 135"/>
                    <a:gd name="T15" fmla="*/ 105 h 178"/>
                    <a:gd name="T16" fmla="*/ 38 w 135"/>
                    <a:gd name="T17" fmla="*/ 143 h 178"/>
                    <a:gd name="T18" fmla="*/ 135 w 135"/>
                    <a:gd name="T19" fmla="*/ 143 h 178"/>
                    <a:gd name="T20" fmla="*/ 135 w 135"/>
                    <a:gd name="T21" fmla="*/ 178 h 178"/>
                    <a:gd name="T22" fmla="*/ 0 w 135"/>
                    <a:gd name="T23" fmla="*/ 178 h 178"/>
                    <a:gd name="T24" fmla="*/ 0 w 135"/>
                    <a:gd name="T25" fmla="*/ 0 h 1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35" h="178">
                      <a:moveTo>
                        <a:pt x="0" y="0"/>
                      </a:moveTo>
                      <a:lnTo>
                        <a:pt x="134" y="0"/>
                      </a:lnTo>
                      <a:lnTo>
                        <a:pt x="134" y="34"/>
                      </a:lnTo>
                      <a:lnTo>
                        <a:pt x="38" y="34"/>
                      </a:lnTo>
                      <a:lnTo>
                        <a:pt x="38" y="70"/>
                      </a:lnTo>
                      <a:lnTo>
                        <a:pt x="122" y="70"/>
                      </a:lnTo>
                      <a:lnTo>
                        <a:pt x="122" y="105"/>
                      </a:lnTo>
                      <a:lnTo>
                        <a:pt x="38" y="105"/>
                      </a:lnTo>
                      <a:lnTo>
                        <a:pt x="38" y="143"/>
                      </a:lnTo>
                      <a:lnTo>
                        <a:pt x="135" y="143"/>
                      </a:lnTo>
                      <a:lnTo>
                        <a:pt x="135" y="178"/>
                      </a:lnTo>
                      <a:lnTo>
                        <a:pt x="0" y="17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241" name="Freeform 20"/>
                <p:cNvSpPr>
                  <a:spLocks noEditPoints="1"/>
                </p:cNvSpPr>
                <p:nvPr userDrawn="1"/>
              </p:nvSpPr>
              <p:spPr bwMode="auto">
                <a:xfrm>
                  <a:off x="9489" y="351"/>
                  <a:ext cx="153" cy="178"/>
                </a:xfrm>
                <a:custGeom>
                  <a:avLst/>
                  <a:gdLst>
                    <a:gd name="T0" fmla="*/ 0 w 341"/>
                    <a:gd name="T1" fmla="*/ 0 h 395"/>
                    <a:gd name="T2" fmla="*/ 180 w 341"/>
                    <a:gd name="T3" fmla="*/ 0 h 395"/>
                    <a:gd name="T4" fmla="*/ 296 w 341"/>
                    <a:gd name="T5" fmla="*/ 40 h 395"/>
                    <a:gd name="T6" fmla="*/ 329 w 341"/>
                    <a:gd name="T7" fmla="*/ 130 h 395"/>
                    <a:gd name="T8" fmla="*/ 329 w 341"/>
                    <a:gd name="T9" fmla="*/ 131 h 395"/>
                    <a:gd name="T10" fmla="*/ 245 w 341"/>
                    <a:gd name="T11" fmla="*/ 254 h 395"/>
                    <a:gd name="T12" fmla="*/ 341 w 341"/>
                    <a:gd name="T13" fmla="*/ 395 h 395"/>
                    <a:gd name="T14" fmla="*/ 240 w 341"/>
                    <a:gd name="T15" fmla="*/ 395 h 395"/>
                    <a:gd name="T16" fmla="*/ 155 w 341"/>
                    <a:gd name="T17" fmla="*/ 268 h 395"/>
                    <a:gd name="T18" fmla="*/ 87 w 341"/>
                    <a:gd name="T19" fmla="*/ 268 h 395"/>
                    <a:gd name="T20" fmla="*/ 87 w 341"/>
                    <a:gd name="T21" fmla="*/ 395 h 395"/>
                    <a:gd name="T22" fmla="*/ 0 w 341"/>
                    <a:gd name="T23" fmla="*/ 395 h 395"/>
                    <a:gd name="T24" fmla="*/ 0 w 341"/>
                    <a:gd name="T25" fmla="*/ 0 h 395"/>
                    <a:gd name="T26" fmla="*/ 175 w 341"/>
                    <a:gd name="T27" fmla="*/ 192 h 395"/>
                    <a:gd name="T28" fmla="*/ 241 w 341"/>
                    <a:gd name="T29" fmla="*/ 136 h 395"/>
                    <a:gd name="T30" fmla="*/ 241 w 341"/>
                    <a:gd name="T31" fmla="*/ 135 h 395"/>
                    <a:gd name="T32" fmla="*/ 173 w 341"/>
                    <a:gd name="T33" fmla="*/ 78 h 395"/>
                    <a:gd name="T34" fmla="*/ 87 w 341"/>
                    <a:gd name="T35" fmla="*/ 78 h 395"/>
                    <a:gd name="T36" fmla="*/ 87 w 341"/>
                    <a:gd name="T37" fmla="*/ 192 h 395"/>
                    <a:gd name="T38" fmla="*/ 175 w 341"/>
                    <a:gd name="T39" fmla="*/ 192 h 39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341" h="395">
                      <a:moveTo>
                        <a:pt x="0" y="0"/>
                      </a:moveTo>
                      <a:cubicBezTo>
                        <a:pt x="180" y="0"/>
                        <a:pt x="180" y="0"/>
                        <a:pt x="180" y="0"/>
                      </a:cubicBezTo>
                      <a:cubicBezTo>
                        <a:pt x="231" y="0"/>
                        <a:pt x="270" y="14"/>
                        <a:pt x="296" y="40"/>
                      </a:cubicBezTo>
                      <a:cubicBezTo>
                        <a:pt x="318" y="62"/>
                        <a:pt x="329" y="93"/>
                        <a:pt x="329" y="130"/>
                      </a:cubicBezTo>
                      <a:cubicBezTo>
                        <a:pt x="329" y="131"/>
                        <a:pt x="329" y="131"/>
                        <a:pt x="329" y="131"/>
                      </a:cubicBezTo>
                      <a:cubicBezTo>
                        <a:pt x="329" y="195"/>
                        <a:pt x="295" y="235"/>
                        <a:pt x="245" y="254"/>
                      </a:cubicBezTo>
                      <a:cubicBezTo>
                        <a:pt x="341" y="395"/>
                        <a:pt x="341" y="395"/>
                        <a:pt x="341" y="395"/>
                      </a:cubicBezTo>
                      <a:cubicBezTo>
                        <a:pt x="240" y="395"/>
                        <a:pt x="240" y="395"/>
                        <a:pt x="240" y="395"/>
                      </a:cubicBezTo>
                      <a:cubicBezTo>
                        <a:pt x="155" y="268"/>
                        <a:pt x="155" y="268"/>
                        <a:pt x="155" y="268"/>
                      </a:cubicBezTo>
                      <a:cubicBezTo>
                        <a:pt x="87" y="268"/>
                        <a:pt x="87" y="268"/>
                        <a:pt x="87" y="268"/>
                      </a:cubicBezTo>
                      <a:cubicBezTo>
                        <a:pt x="87" y="395"/>
                        <a:pt x="87" y="395"/>
                        <a:pt x="87" y="395"/>
                      </a:cubicBezTo>
                      <a:cubicBezTo>
                        <a:pt x="0" y="395"/>
                        <a:pt x="0" y="395"/>
                        <a:pt x="0" y="395"/>
                      </a:cubicBezTo>
                      <a:lnTo>
                        <a:pt x="0" y="0"/>
                      </a:lnTo>
                      <a:close/>
                      <a:moveTo>
                        <a:pt x="175" y="192"/>
                      </a:moveTo>
                      <a:cubicBezTo>
                        <a:pt x="217" y="192"/>
                        <a:pt x="241" y="169"/>
                        <a:pt x="241" y="136"/>
                      </a:cubicBezTo>
                      <a:cubicBezTo>
                        <a:pt x="241" y="135"/>
                        <a:pt x="241" y="135"/>
                        <a:pt x="241" y="135"/>
                      </a:cubicBezTo>
                      <a:cubicBezTo>
                        <a:pt x="241" y="97"/>
                        <a:pt x="215" y="78"/>
                        <a:pt x="173" y="78"/>
                      </a:cubicBezTo>
                      <a:cubicBezTo>
                        <a:pt x="87" y="78"/>
                        <a:pt x="87" y="78"/>
                        <a:pt x="87" y="78"/>
                      </a:cubicBezTo>
                      <a:cubicBezTo>
                        <a:pt x="87" y="192"/>
                        <a:pt x="87" y="192"/>
                        <a:pt x="87" y="192"/>
                      </a:cubicBezTo>
                      <a:lnTo>
                        <a:pt x="175" y="19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242" name="Freeform 21"/>
                <p:cNvSpPr>
                  <a:spLocks noEditPoints="1"/>
                </p:cNvSpPr>
                <p:nvPr userDrawn="1"/>
              </p:nvSpPr>
              <p:spPr bwMode="auto">
                <a:xfrm>
                  <a:off x="9647" y="353"/>
                  <a:ext cx="49" cy="24"/>
                </a:xfrm>
                <a:custGeom>
                  <a:avLst/>
                  <a:gdLst>
                    <a:gd name="T0" fmla="*/ 8 w 49"/>
                    <a:gd name="T1" fmla="*/ 3 h 24"/>
                    <a:gd name="T2" fmla="*/ 0 w 49"/>
                    <a:gd name="T3" fmla="*/ 3 h 24"/>
                    <a:gd name="T4" fmla="*/ 0 w 49"/>
                    <a:gd name="T5" fmla="*/ 0 h 24"/>
                    <a:gd name="T6" fmla="*/ 19 w 49"/>
                    <a:gd name="T7" fmla="*/ 0 h 24"/>
                    <a:gd name="T8" fmla="*/ 19 w 49"/>
                    <a:gd name="T9" fmla="*/ 3 h 24"/>
                    <a:gd name="T10" fmla="*/ 11 w 49"/>
                    <a:gd name="T11" fmla="*/ 3 h 24"/>
                    <a:gd name="T12" fmla="*/ 11 w 49"/>
                    <a:gd name="T13" fmla="*/ 24 h 24"/>
                    <a:gd name="T14" fmla="*/ 8 w 49"/>
                    <a:gd name="T15" fmla="*/ 24 h 24"/>
                    <a:gd name="T16" fmla="*/ 8 w 49"/>
                    <a:gd name="T17" fmla="*/ 3 h 24"/>
                    <a:gd name="T18" fmla="*/ 24 w 49"/>
                    <a:gd name="T19" fmla="*/ 0 h 24"/>
                    <a:gd name="T20" fmla="*/ 28 w 49"/>
                    <a:gd name="T21" fmla="*/ 0 h 24"/>
                    <a:gd name="T22" fmla="*/ 36 w 49"/>
                    <a:gd name="T23" fmla="*/ 13 h 24"/>
                    <a:gd name="T24" fmla="*/ 45 w 49"/>
                    <a:gd name="T25" fmla="*/ 0 h 24"/>
                    <a:gd name="T26" fmla="*/ 49 w 49"/>
                    <a:gd name="T27" fmla="*/ 0 h 24"/>
                    <a:gd name="T28" fmla="*/ 49 w 49"/>
                    <a:gd name="T29" fmla="*/ 24 h 24"/>
                    <a:gd name="T30" fmla="*/ 45 w 49"/>
                    <a:gd name="T31" fmla="*/ 24 h 24"/>
                    <a:gd name="T32" fmla="*/ 45 w 49"/>
                    <a:gd name="T33" fmla="*/ 5 h 24"/>
                    <a:gd name="T34" fmla="*/ 36 w 49"/>
                    <a:gd name="T35" fmla="*/ 18 h 24"/>
                    <a:gd name="T36" fmla="*/ 36 w 49"/>
                    <a:gd name="T37" fmla="*/ 18 h 24"/>
                    <a:gd name="T38" fmla="*/ 27 w 49"/>
                    <a:gd name="T39" fmla="*/ 5 h 24"/>
                    <a:gd name="T40" fmla="*/ 27 w 49"/>
                    <a:gd name="T41" fmla="*/ 24 h 24"/>
                    <a:gd name="T42" fmla="*/ 24 w 49"/>
                    <a:gd name="T43" fmla="*/ 24 h 24"/>
                    <a:gd name="T44" fmla="*/ 24 w 49"/>
                    <a:gd name="T45" fmla="*/ 0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49" h="24">
                      <a:moveTo>
                        <a:pt x="8" y="3"/>
                      </a:moveTo>
                      <a:lnTo>
                        <a:pt x="0" y="3"/>
                      </a:lnTo>
                      <a:lnTo>
                        <a:pt x="0" y="0"/>
                      </a:lnTo>
                      <a:lnTo>
                        <a:pt x="19" y="0"/>
                      </a:lnTo>
                      <a:lnTo>
                        <a:pt x="19" y="3"/>
                      </a:lnTo>
                      <a:lnTo>
                        <a:pt x="11" y="3"/>
                      </a:lnTo>
                      <a:lnTo>
                        <a:pt x="11" y="24"/>
                      </a:lnTo>
                      <a:lnTo>
                        <a:pt x="8" y="24"/>
                      </a:lnTo>
                      <a:lnTo>
                        <a:pt x="8" y="3"/>
                      </a:lnTo>
                      <a:close/>
                      <a:moveTo>
                        <a:pt x="24" y="0"/>
                      </a:moveTo>
                      <a:lnTo>
                        <a:pt x="28" y="0"/>
                      </a:lnTo>
                      <a:lnTo>
                        <a:pt x="36" y="13"/>
                      </a:lnTo>
                      <a:lnTo>
                        <a:pt x="45" y="0"/>
                      </a:lnTo>
                      <a:lnTo>
                        <a:pt x="49" y="0"/>
                      </a:lnTo>
                      <a:lnTo>
                        <a:pt x="49" y="24"/>
                      </a:lnTo>
                      <a:lnTo>
                        <a:pt x="45" y="24"/>
                      </a:lnTo>
                      <a:lnTo>
                        <a:pt x="45" y="5"/>
                      </a:lnTo>
                      <a:lnTo>
                        <a:pt x="36" y="18"/>
                      </a:lnTo>
                      <a:lnTo>
                        <a:pt x="36" y="18"/>
                      </a:lnTo>
                      <a:lnTo>
                        <a:pt x="27" y="5"/>
                      </a:lnTo>
                      <a:lnTo>
                        <a:pt x="27" y="24"/>
                      </a:lnTo>
                      <a:lnTo>
                        <a:pt x="24" y="24"/>
                      </a:lnTo>
                      <a:lnTo>
                        <a:pt x="2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</p:grpSp>
          <p:grpSp>
            <p:nvGrpSpPr>
              <p:cNvPr id="122" name="Group 24"/>
              <p:cNvGrpSpPr>
                <a:grpSpLocks noChangeAspect="1"/>
              </p:cNvGrpSpPr>
              <p:nvPr userDrawn="1"/>
            </p:nvGrpSpPr>
            <p:grpSpPr bwMode="auto">
              <a:xfrm>
                <a:off x="5588591" y="143471"/>
                <a:ext cx="600288" cy="175179"/>
                <a:chOff x="3552" y="-1153"/>
                <a:chExt cx="3156" cy="921"/>
              </a:xfrm>
              <a:solidFill>
                <a:schemeClr val="bg2"/>
              </a:solidFill>
            </p:grpSpPr>
            <p:sp>
              <p:nvSpPr>
                <p:cNvPr id="210" name="Freeform 25"/>
                <p:cNvSpPr>
                  <a:spLocks/>
                </p:cNvSpPr>
                <p:nvPr userDrawn="1"/>
              </p:nvSpPr>
              <p:spPr bwMode="auto">
                <a:xfrm>
                  <a:off x="3559" y="-1137"/>
                  <a:ext cx="172" cy="253"/>
                </a:xfrm>
                <a:custGeom>
                  <a:avLst/>
                  <a:gdLst>
                    <a:gd name="T0" fmla="*/ 112 w 150"/>
                    <a:gd name="T1" fmla="*/ 221 h 221"/>
                    <a:gd name="T2" fmla="*/ 62 w 150"/>
                    <a:gd name="T3" fmla="*/ 117 h 221"/>
                    <a:gd name="T4" fmla="*/ 34 w 150"/>
                    <a:gd name="T5" fmla="*/ 52 h 221"/>
                    <a:gd name="T6" fmla="*/ 33 w 150"/>
                    <a:gd name="T7" fmla="*/ 52 h 221"/>
                    <a:gd name="T8" fmla="*/ 35 w 150"/>
                    <a:gd name="T9" fmla="*/ 114 h 221"/>
                    <a:gd name="T10" fmla="*/ 36 w 150"/>
                    <a:gd name="T11" fmla="*/ 221 h 221"/>
                    <a:gd name="T12" fmla="*/ 0 w 150"/>
                    <a:gd name="T13" fmla="*/ 221 h 221"/>
                    <a:gd name="T14" fmla="*/ 0 w 150"/>
                    <a:gd name="T15" fmla="*/ 0 h 221"/>
                    <a:gd name="T16" fmla="*/ 42 w 150"/>
                    <a:gd name="T17" fmla="*/ 0 h 221"/>
                    <a:gd name="T18" fmla="*/ 96 w 150"/>
                    <a:gd name="T19" fmla="*/ 108 h 221"/>
                    <a:gd name="T20" fmla="*/ 118 w 150"/>
                    <a:gd name="T21" fmla="*/ 165 h 221"/>
                    <a:gd name="T22" fmla="*/ 119 w 150"/>
                    <a:gd name="T23" fmla="*/ 164 h 221"/>
                    <a:gd name="T24" fmla="*/ 116 w 150"/>
                    <a:gd name="T25" fmla="*/ 101 h 221"/>
                    <a:gd name="T26" fmla="*/ 115 w 150"/>
                    <a:gd name="T27" fmla="*/ 0 h 221"/>
                    <a:gd name="T28" fmla="*/ 150 w 150"/>
                    <a:gd name="T29" fmla="*/ 0 h 221"/>
                    <a:gd name="T30" fmla="*/ 150 w 150"/>
                    <a:gd name="T31" fmla="*/ 221 h 221"/>
                    <a:gd name="T32" fmla="*/ 112 w 150"/>
                    <a:gd name="T33" fmla="*/ 221 h 2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50" h="221">
                      <a:moveTo>
                        <a:pt x="112" y="221"/>
                      </a:moveTo>
                      <a:cubicBezTo>
                        <a:pt x="62" y="117"/>
                        <a:pt x="62" y="117"/>
                        <a:pt x="62" y="117"/>
                      </a:cubicBezTo>
                      <a:cubicBezTo>
                        <a:pt x="50" y="93"/>
                        <a:pt x="38" y="65"/>
                        <a:pt x="34" y="52"/>
                      </a:cubicBezTo>
                      <a:cubicBezTo>
                        <a:pt x="33" y="52"/>
                        <a:pt x="33" y="52"/>
                        <a:pt x="33" y="52"/>
                      </a:cubicBezTo>
                      <a:cubicBezTo>
                        <a:pt x="34" y="71"/>
                        <a:pt x="35" y="94"/>
                        <a:pt x="35" y="114"/>
                      </a:cubicBezTo>
                      <a:cubicBezTo>
                        <a:pt x="36" y="221"/>
                        <a:pt x="36" y="221"/>
                        <a:pt x="36" y="221"/>
                      </a:cubicBezTo>
                      <a:cubicBezTo>
                        <a:pt x="0" y="221"/>
                        <a:pt x="0" y="221"/>
                        <a:pt x="0" y="221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42" y="0"/>
                        <a:pt x="42" y="0"/>
                        <a:pt x="42" y="0"/>
                      </a:cubicBezTo>
                      <a:cubicBezTo>
                        <a:pt x="96" y="108"/>
                        <a:pt x="96" y="108"/>
                        <a:pt x="96" y="108"/>
                      </a:cubicBezTo>
                      <a:cubicBezTo>
                        <a:pt x="106" y="128"/>
                        <a:pt x="115" y="155"/>
                        <a:pt x="118" y="165"/>
                      </a:cubicBezTo>
                      <a:cubicBezTo>
                        <a:pt x="119" y="164"/>
                        <a:pt x="119" y="164"/>
                        <a:pt x="119" y="164"/>
                      </a:cubicBezTo>
                      <a:cubicBezTo>
                        <a:pt x="118" y="153"/>
                        <a:pt x="116" y="121"/>
                        <a:pt x="116" y="101"/>
                      </a:cubicBezTo>
                      <a:cubicBezTo>
                        <a:pt x="115" y="0"/>
                        <a:pt x="115" y="0"/>
                        <a:pt x="115" y="0"/>
                      </a:cubicBezTo>
                      <a:cubicBezTo>
                        <a:pt x="150" y="0"/>
                        <a:pt x="150" y="0"/>
                        <a:pt x="150" y="0"/>
                      </a:cubicBezTo>
                      <a:cubicBezTo>
                        <a:pt x="150" y="221"/>
                        <a:pt x="150" y="221"/>
                        <a:pt x="150" y="221"/>
                      </a:cubicBezTo>
                      <a:lnTo>
                        <a:pt x="112" y="22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211" name="Freeform 26"/>
                <p:cNvSpPr>
                  <a:spLocks noEditPoints="1"/>
                </p:cNvSpPr>
                <p:nvPr userDrawn="1"/>
              </p:nvSpPr>
              <p:spPr bwMode="auto">
                <a:xfrm>
                  <a:off x="3764" y="-1074"/>
                  <a:ext cx="155" cy="195"/>
                </a:xfrm>
                <a:custGeom>
                  <a:avLst/>
                  <a:gdLst>
                    <a:gd name="T0" fmla="*/ 39 w 136"/>
                    <a:gd name="T1" fmla="*/ 95 h 170"/>
                    <a:gd name="T2" fmla="*/ 39 w 136"/>
                    <a:gd name="T3" fmla="*/ 97 h 170"/>
                    <a:gd name="T4" fmla="*/ 79 w 136"/>
                    <a:gd name="T5" fmla="*/ 143 h 170"/>
                    <a:gd name="T6" fmla="*/ 119 w 136"/>
                    <a:gd name="T7" fmla="*/ 127 h 170"/>
                    <a:gd name="T8" fmla="*/ 133 w 136"/>
                    <a:gd name="T9" fmla="*/ 149 h 170"/>
                    <a:gd name="T10" fmla="*/ 75 w 136"/>
                    <a:gd name="T11" fmla="*/ 170 h 170"/>
                    <a:gd name="T12" fmla="*/ 0 w 136"/>
                    <a:gd name="T13" fmla="*/ 86 h 170"/>
                    <a:gd name="T14" fmla="*/ 20 w 136"/>
                    <a:gd name="T15" fmla="*/ 22 h 170"/>
                    <a:gd name="T16" fmla="*/ 70 w 136"/>
                    <a:gd name="T17" fmla="*/ 0 h 170"/>
                    <a:gd name="T18" fmla="*/ 115 w 136"/>
                    <a:gd name="T19" fmla="*/ 17 h 170"/>
                    <a:gd name="T20" fmla="*/ 136 w 136"/>
                    <a:gd name="T21" fmla="*/ 87 h 170"/>
                    <a:gd name="T22" fmla="*/ 136 w 136"/>
                    <a:gd name="T23" fmla="*/ 95 h 170"/>
                    <a:gd name="T24" fmla="*/ 39 w 136"/>
                    <a:gd name="T25" fmla="*/ 95 h 170"/>
                    <a:gd name="T26" fmla="*/ 70 w 136"/>
                    <a:gd name="T27" fmla="*/ 27 h 170"/>
                    <a:gd name="T28" fmla="*/ 39 w 136"/>
                    <a:gd name="T29" fmla="*/ 69 h 170"/>
                    <a:gd name="T30" fmla="*/ 99 w 136"/>
                    <a:gd name="T31" fmla="*/ 69 h 170"/>
                    <a:gd name="T32" fmla="*/ 70 w 136"/>
                    <a:gd name="T33" fmla="*/ 27 h 1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36" h="170">
                      <a:moveTo>
                        <a:pt x="39" y="95"/>
                      </a:moveTo>
                      <a:cubicBezTo>
                        <a:pt x="39" y="97"/>
                        <a:pt x="39" y="97"/>
                        <a:pt x="39" y="97"/>
                      </a:cubicBezTo>
                      <a:cubicBezTo>
                        <a:pt x="39" y="120"/>
                        <a:pt x="47" y="143"/>
                        <a:pt x="79" y="143"/>
                      </a:cubicBezTo>
                      <a:cubicBezTo>
                        <a:pt x="94" y="143"/>
                        <a:pt x="107" y="138"/>
                        <a:pt x="119" y="127"/>
                      </a:cubicBezTo>
                      <a:cubicBezTo>
                        <a:pt x="133" y="149"/>
                        <a:pt x="133" y="149"/>
                        <a:pt x="133" y="149"/>
                      </a:cubicBezTo>
                      <a:cubicBezTo>
                        <a:pt x="116" y="163"/>
                        <a:pt x="97" y="170"/>
                        <a:pt x="75" y="170"/>
                      </a:cubicBezTo>
                      <a:cubicBezTo>
                        <a:pt x="29" y="170"/>
                        <a:pt x="0" y="137"/>
                        <a:pt x="0" y="86"/>
                      </a:cubicBezTo>
                      <a:cubicBezTo>
                        <a:pt x="0" y="57"/>
                        <a:pt x="6" y="38"/>
                        <a:pt x="20" y="22"/>
                      </a:cubicBezTo>
                      <a:cubicBezTo>
                        <a:pt x="34" y="7"/>
                        <a:pt x="50" y="0"/>
                        <a:pt x="70" y="0"/>
                      </a:cubicBezTo>
                      <a:cubicBezTo>
                        <a:pt x="86" y="0"/>
                        <a:pt x="101" y="5"/>
                        <a:pt x="115" y="17"/>
                      </a:cubicBezTo>
                      <a:cubicBezTo>
                        <a:pt x="129" y="30"/>
                        <a:pt x="136" y="50"/>
                        <a:pt x="136" y="87"/>
                      </a:cubicBezTo>
                      <a:cubicBezTo>
                        <a:pt x="136" y="95"/>
                        <a:pt x="136" y="95"/>
                        <a:pt x="136" y="95"/>
                      </a:cubicBezTo>
                      <a:lnTo>
                        <a:pt x="39" y="95"/>
                      </a:lnTo>
                      <a:close/>
                      <a:moveTo>
                        <a:pt x="70" y="27"/>
                      </a:moveTo>
                      <a:cubicBezTo>
                        <a:pt x="50" y="27"/>
                        <a:pt x="39" y="43"/>
                        <a:pt x="39" y="69"/>
                      </a:cubicBezTo>
                      <a:cubicBezTo>
                        <a:pt x="99" y="69"/>
                        <a:pt x="99" y="69"/>
                        <a:pt x="99" y="69"/>
                      </a:cubicBezTo>
                      <a:cubicBezTo>
                        <a:pt x="99" y="43"/>
                        <a:pt x="88" y="27"/>
                        <a:pt x="70" y="2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212" name="Freeform 27"/>
                <p:cNvSpPr>
                  <a:spLocks/>
                </p:cNvSpPr>
                <p:nvPr userDrawn="1"/>
              </p:nvSpPr>
              <p:spPr bwMode="auto">
                <a:xfrm>
                  <a:off x="3930" y="-1072"/>
                  <a:ext cx="249" cy="190"/>
                </a:xfrm>
                <a:custGeom>
                  <a:avLst/>
                  <a:gdLst>
                    <a:gd name="T0" fmla="*/ 172 w 218"/>
                    <a:gd name="T1" fmla="*/ 165 h 165"/>
                    <a:gd name="T2" fmla="*/ 139 w 218"/>
                    <a:gd name="T3" fmla="*/ 165 h 165"/>
                    <a:gd name="T4" fmla="*/ 119 w 218"/>
                    <a:gd name="T5" fmla="*/ 90 h 165"/>
                    <a:gd name="T6" fmla="*/ 108 w 218"/>
                    <a:gd name="T7" fmla="*/ 46 h 165"/>
                    <a:gd name="T8" fmla="*/ 108 w 218"/>
                    <a:gd name="T9" fmla="*/ 46 h 165"/>
                    <a:gd name="T10" fmla="*/ 97 w 218"/>
                    <a:gd name="T11" fmla="*/ 92 h 165"/>
                    <a:gd name="T12" fmla="*/ 78 w 218"/>
                    <a:gd name="T13" fmla="*/ 165 h 165"/>
                    <a:gd name="T14" fmla="*/ 45 w 218"/>
                    <a:gd name="T15" fmla="*/ 165 h 165"/>
                    <a:gd name="T16" fmla="*/ 0 w 218"/>
                    <a:gd name="T17" fmla="*/ 4 h 165"/>
                    <a:gd name="T18" fmla="*/ 35 w 218"/>
                    <a:gd name="T19" fmla="*/ 0 h 165"/>
                    <a:gd name="T20" fmla="*/ 53 w 218"/>
                    <a:gd name="T21" fmla="*/ 78 h 165"/>
                    <a:gd name="T22" fmla="*/ 61 w 218"/>
                    <a:gd name="T23" fmla="*/ 121 h 165"/>
                    <a:gd name="T24" fmla="*/ 62 w 218"/>
                    <a:gd name="T25" fmla="*/ 121 h 165"/>
                    <a:gd name="T26" fmla="*/ 72 w 218"/>
                    <a:gd name="T27" fmla="*/ 77 h 165"/>
                    <a:gd name="T28" fmla="*/ 92 w 218"/>
                    <a:gd name="T29" fmla="*/ 2 h 165"/>
                    <a:gd name="T30" fmla="*/ 127 w 218"/>
                    <a:gd name="T31" fmla="*/ 2 h 165"/>
                    <a:gd name="T32" fmla="*/ 145 w 218"/>
                    <a:gd name="T33" fmla="*/ 75 h 165"/>
                    <a:gd name="T34" fmla="*/ 155 w 218"/>
                    <a:gd name="T35" fmla="*/ 121 h 165"/>
                    <a:gd name="T36" fmla="*/ 156 w 218"/>
                    <a:gd name="T37" fmla="*/ 121 h 165"/>
                    <a:gd name="T38" fmla="*/ 164 w 218"/>
                    <a:gd name="T39" fmla="*/ 78 h 165"/>
                    <a:gd name="T40" fmla="*/ 181 w 218"/>
                    <a:gd name="T41" fmla="*/ 2 h 165"/>
                    <a:gd name="T42" fmla="*/ 218 w 218"/>
                    <a:gd name="T43" fmla="*/ 2 h 165"/>
                    <a:gd name="T44" fmla="*/ 172 w 218"/>
                    <a:gd name="T45" fmla="*/ 165 h 1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218" h="165">
                      <a:moveTo>
                        <a:pt x="172" y="165"/>
                      </a:moveTo>
                      <a:cubicBezTo>
                        <a:pt x="139" y="165"/>
                        <a:pt x="139" y="165"/>
                        <a:pt x="139" y="165"/>
                      </a:cubicBezTo>
                      <a:cubicBezTo>
                        <a:pt x="119" y="90"/>
                        <a:pt x="119" y="90"/>
                        <a:pt x="119" y="90"/>
                      </a:cubicBezTo>
                      <a:cubicBezTo>
                        <a:pt x="114" y="71"/>
                        <a:pt x="108" y="46"/>
                        <a:pt x="108" y="46"/>
                      </a:cubicBezTo>
                      <a:cubicBezTo>
                        <a:pt x="108" y="46"/>
                        <a:pt x="108" y="46"/>
                        <a:pt x="108" y="46"/>
                      </a:cubicBezTo>
                      <a:cubicBezTo>
                        <a:pt x="108" y="46"/>
                        <a:pt x="105" y="62"/>
                        <a:pt x="97" y="92"/>
                      </a:cubicBezTo>
                      <a:cubicBezTo>
                        <a:pt x="78" y="165"/>
                        <a:pt x="78" y="165"/>
                        <a:pt x="78" y="165"/>
                      </a:cubicBezTo>
                      <a:cubicBezTo>
                        <a:pt x="45" y="165"/>
                        <a:pt x="45" y="165"/>
                        <a:pt x="45" y="165"/>
                      </a:cubicBezTo>
                      <a:cubicBezTo>
                        <a:pt x="0" y="4"/>
                        <a:pt x="0" y="4"/>
                        <a:pt x="0" y="4"/>
                      </a:cubicBezTo>
                      <a:cubicBezTo>
                        <a:pt x="35" y="0"/>
                        <a:pt x="35" y="0"/>
                        <a:pt x="35" y="0"/>
                      </a:cubicBezTo>
                      <a:cubicBezTo>
                        <a:pt x="53" y="78"/>
                        <a:pt x="53" y="78"/>
                        <a:pt x="53" y="78"/>
                      </a:cubicBezTo>
                      <a:cubicBezTo>
                        <a:pt x="57" y="98"/>
                        <a:pt x="61" y="121"/>
                        <a:pt x="61" y="121"/>
                      </a:cubicBezTo>
                      <a:cubicBezTo>
                        <a:pt x="62" y="121"/>
                        <a:pt x="62" y="121"/>
                        <a:pt x="62" y="121"/>
                      </a:cubicBezTo>
                      <a:cubicBezTo>
                        <a:pt x="62" y="121"/>
                        <a:pt x="65" y="100"/>
                        <a:pt x="72" y="77"/>
                      </a:cubicBezTo>
                      <a:cubicBezTo>
                        <a:pt x="92" y="2"/>
                        <a:pt x="92" y="2"/>
                        <a:pt x="92" y="2"/>
                      </a:cubicBezTo>
                      <a:cubicBezTo>
                        <a:pt x="127" y="2"/>
                        <a:pt x="127" y="2"/>
                        <a:pt x="127" y="2"/>
                      </a:cubicBezTo>
                      <a:cubicBezTo>
                        <a:pt x="145" y="75"/>
                        <a:pt x="145" y="75"/>
                        <a:pt x="145" y="75"/>
                      </a:cubicBezTo>
                      <a:cubicBezTo>
                        <a:pt x="152" y="101"/>
                        <a:pt x="155" y="121"/>
                        <a:pt x="155" y="121"/>
                      </a:cubicBezTo>
                      <a:cubicBezTo>
                        <a:pt x="156" y="121"/>
                        <a:pt x="156" y="121"/>
                        <a:pt x="156" y="121"/>
                      </a:cubicBezTo>
                      <a:cubicBezTo>
                        <a:pt x="156" y="121"/>
                        <a:pt x="160" y="97"/>
                        <a:pt x="164" y="78"/>
                      </a:cubicBezTo>
                      <a:cubicBezTo>
                        <a:pt x="181" y="2"/>
                        <a:pt x="181" y="2"/>
                        <a:pt x="181" y="2"/>
                      </a:cubicBezTo>
                      <a:cubicBezTo>
                        <a:pt x="218" y="2"/>
                        <a:pt x="218" y="2"/>
                        <a:pt x="218" y="2"/>
                      </a:cubicBezTo>
                      <a:lnTo>
                        <a:pt x="172" y="16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213" name="Freeform 28"/>
                <p:cNvSpPr>
                  <a:spLocks noEditPoints="1"/>
                </p:cNvSpPr>
                <p:nvPr userDrawn="1"/>
              </p:nvSpPr>
              <p:spPr bwMode="auto">
                <a:xfrm>
                  <a:off x="4287" y="-1137"/>
                  <a:ext cx="174" cy="253"/>
                </a:xfrm>
                <a:custGeom>
                  <a:avLst/>
                  <a:gdLst>
                    <a:gd name="T0" fmla="*/ 108 w 152"/>
                    <a:gd name="T1" fmla="*/ 221 h 221"/>
                    <a:gd name="T2" fmla="*/ 89 w 152"/>
                    <a:gd name="T3" fmla="*/ 187 h 221"/>
                    <a:gd name="T4" fmla="*/ 51 w 152"/>
                    <a:gd name="T5" fmla="*/ 132 h 221"/>
                    <a:gd name="T6" fmla="*/ 36 w 152"/>
                    <a:gd name="T7" fmla="*/ 125 h 221"/>
                    <a:gd name="T8" fmla="*/ 36 w 152"/>
                    <a:gd name="T9" fmla="*/ 221 h 221"/>
                    <a:gd name="T10" fmla="*/ 0 w 152"/>
                    <a:gd name="T11" fmla="*/ 221 h 221"/>
                    <a:gd name="T12" fmla="*/ 0 w 152"/>
                    <a:gd name="T13" fmla="*/ 0 h 221"/>
                    <a:gd name="T14" fmla="*/ 68 w 152"/>
                    <a:gd name="T15" fmla="*/ 0 h 221"/>
                    <a:gd name="T16" fmla="*/ 140 w 152"/>
                    <a:gd name="T17" fmla="*/ 63 h 221"/>
                    <a:gd name="T18" fmla="*/ 85 w 152"/>
                    <a:gd name="T19" fmla="*/ 124 h 221"/>
                    <a:gd name="T20" fmla="*/ 119 w 152"/>
                    <a:gd name="T21" fmla="*/ 168 h 221"/>
                    <a:gd name="T22" fmla="*/ 152 w 152"/>
                    <a:gd name="T23" fmla="*/ 221 h 221"/>
                    <a:gd name="T24" fmla="*/ 108 w 152"/>
                    <a:gd name="T25" fmla="*/ 221 h 221"/>
                    <a:gd name="T26" fmla="*/ 56 w 152"/>
                    <a:gd name="T27" fmla="*/ 29 h 221"/>
                    <a:gd name="T28" fmla="*/ 36 w 152"/>
                    <a:gd name="T29" fmla="*/ 29 h 221"/>
                    <a:gd name="T30" fmla="*/ 36 w 152"/>
                    <a:gd name="T31" fmla="*/ 100 h 221"/>
                    <a:gd name="T32" fmla="*/ 55 w 152"/>
                    <a:gd name="T33" fmla="*/ 100 h 221"/>
                    <a:gd name="T34" fmla="*/ 91 w 152"/>
                    <a:gd name="T35" fmla="*/ 90 h 221"/>
                    <a:gd name="T36" fmla="*/ 101 w 152"/>
                    <a:gd name="T37" fmla="*/ 63 h 221"/>
                    <a:gd name="T38" fmla="*/ 56 w 152"/>
                    <a:gd name="T39" fmla="*/ 29 h 2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152" h="221">
                      <a:moveTo>
                        <a:pt x="108" y="221"/>
                      </a:moveTo>
                      <a:cubicBezTo>
                        <a:pt x="89" y="187"/>
                        <a:pt x="89" y="187"/>
                        <a:pt x="89" y="187"/>
                      </a:cubicBezTo>
                      <a:cubicBezTo>
                        <a:pt x="73" y="160"/>
                        <a:pt x="63" y="144"/>
                        <a:pt x="51" y="132"/>
                      </a:cubicBezTo>
                      <a:cubicBezTo>
                        <a:pt x="47" y="128"/>
                        <a:pt x="43" y="126"/>
                        <a:pt x="36" y="125"/>
                      </a:cubicBezTo>
                      <a:cubicBezTo>
                        <a:pt x="36" y="221"/>
                        <a:pt x="36" y="221"/>
                        <a:pt x="36" y="221"/>
                      </a:cubicBezTo>
                      <a:cubicBezTo>
                        <a:pt x="0" y="221"/>
                        <a:pt x="0" y="221"/>
                        <a:pt x="0" y="221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68" y="0"/>
                        <a:pt x="68" y="0"/>
                        <a:pt x="68" y="0"/>
                      </a:cubicBezTo>
                      <a:cubicBezTo>
                        <a:pt x="117" y="0"/>
                        <a:pt x="140" y="28"/>
                        <a:pt x="140" y="63"/>
                      </a:cubicBezTo>
                      <a:cubicBezTo>
                        <a:pt x="140" y="95"/>
                        <a:pt x="119" y="124"/>
                        <a:pt x="85" y="124"/>
                      </a:cubicBezTo>
                      <a:cubicBezTo>
                        <a:pt x="93" y="128"/>
                        <a:pt x="107" y="149"/>
                        <a:pt x="119" y="168"/>
                      </a:cubicBezTo>
                      <a:cubicBezTo>
                        <a:pt x="152" y="221"/>
                        <a:pt x="152" y="221"/>
                        <a:pt x="152" y="221"/>
                      </a:cubicBezTo>
                      <a:lnTo>
                        <a:pt x="108" y="221"/>
                      </a:lnTo>
                      <a:close/>
                      <a:moveTo>
                        <a:pt x="56" y="29"/>
                      </a:moveTo>
                      <a:cubicBezTo>
                        <a:pt x="36" y="29"/>
                        <a:pt x="36" y="29"/>
                        <a:pt x="36" y="29"/>
                      </a:cubicBezTo>
                      <a:cubicBezTo>
                        <a:pt x="36" y="100"/>
                        <a:pt x="36" y="100"/>
                        <a:pt x="36" y="100"/>
                      </a:cubicBezTo>
                      <a:cubicBezTo>
                        <a:pt x="55" y="100"/>
                        <a:pt x="55" y="100"/>
                        <a:pt x="55" y="100"/>
                      </a:cubicBezTo>
                      <a:cubicBezTo>
                        <a:pt x="74" y="100"/>
                        <a:pt x="85" y="97"/>
                        <a:pt x="91" y="90"/>
                      </a:cubicBezTo>
                      <a:cubicBezTo>
                        <a:pt x="97" y="84"/>
                        <a:pt x="101" y="75"/>
                        <a:pt x="101" y="63"/>
                      </a:cubicBezTo>
                      <a:cubicBezTo>
                        <a:pt x="101" y="41"/>
                        <a:pt x="89" y="29"/>
                        <a:pt x="5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214" name="Freeform 29"/>
                <p:cNvSpPr>
                  <a:spLocks noEditPoints="1"/>
                </p:cNvSpPr>
                <p:nvPr userDrawn="1"/>
              </p:nvSpPr>
              <p:spPr bwMode="auto">
                <a:xfrm>
                  <a:off x="4475" y="-1074"/>
                  <a:ext cx="155" cy="195"/>
                </a:xfrm>
                <a:custGeom>
                  <a:avLst/>
                  <a:gdLst>
                    <a:gd name="T0" fmla="*/ 39 w 136"/>
                    <a:gd name="T1" fmla="*/ 95 h 170"/>
                    <a:gd name="T2" fmla="*/ 39 w 136"/>
                    <a:gd name="T3" fmla="*/ 97 h 170"/>
                    <a:gd name="T4" fmla="*/ 79 w 136"/>
                    <a:gd name="T5" fmla="*/ 143 h 170"/>
                    <a:gd name="T6" fmla="*/ 120 w 136"/>
                    <a:gd name="T7" fmla="*/ 127 h 170"/>
                    <a:gd name="T8" fmla="*/ 133 w 136"/>
                    <a:gd name="T9" fmla="*/ 149 h 170"/>
                    <a:gd name="T10" fmla="*/ 75 w 136"/>
                    <a:gd name="T11" fmla="*/ 170 h 170"/>
                    <a:gd name="T12" fmla="*/ 0 w 136"/>
                    <a:gd name="T13" fmla="*/ 86 h 170"/>
                    <a:gd name="T14" fmla="*/ 21 w 136"/>
                    <a:gd name="T15" fmla="*/ 22 h 170"/>
                    <a:gd name="T16" fmla="*/ 70 w 136"/>
                    <a:gd name="T17" fmla="*/ 0 h 170"/>
                    <a:gd name="T18" fmla="*/ 115 w 136"/>
                    <a:gd name="T19" fmla="*/ 17 h 170"/>
                    <a:gd name="T20" fmla="*/ 136 w 136"/>
                    <a:gd name="T21" fmla="*/ 87 h 170"/>
                    <a:gd name="T22" fmla="*/ 136 w 136"/>
                    <a:gd name="T23" fmla="*/ 95 h 170"/>
                    <a:gd name="T24" fmla="*/ 39 w 136"/>
                    <a:gd name="T25" fmla="*/ 95 h 170"/>
                    <a:gd name="T26" fmla="*/ 70 w 136"/>
                    <a:gd name="T27" fmla="*/ 27 h 170"/>
                    <a:gd name="T28" fmla="*/ 40 w 136"/>
                    <a:gd name="T29" fmla="*/ 69 h 170"/>
                    <a:gd name="T30" fmla="*/ 99 w 136"/>
                    <a:gd name="T31" fmla="*/ 69 h 170"/>
                    <a:gd name="T32" fmla="*/ 70 w 136"/>
                    <a:gd name="T33" fmla="*/ 27 h 1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36" h="170">
                      <a:moveTo>
                        <a:pt x="39" y="95"/>
                      </a:moveTo>
                      <a:cubicBezTo>
                        <a:pt x="39" y="97"/>
                        <a:pt x="39" y="97"/>
                        <a:pt x="39" y="97"/>
                      </a:cubicBezTo>
                      <a:cubicBezTo>
                        <a:pt x="39" y="120"/>
                        <a:pt x="48" y="143"/>
                        <a:pt x="79" y="143"/>
                      </a:cubicBezTo>
                      <a:cubicBezTo>
                        <a:pt x="94" y="143"/>
                        <a:pt x="107" y="138"/>
                        <a:pt x="120" y="127"/>
                      </a:cubicBezTo>
                      <a:cubicBezTo>
                        <a:pt x="133" y="149"/>
                        <a:pt x="133" y="149"/>
                        <a:pt x="133" y="149"/>
                      </a:cubicBezTo>
                      <a:cubicBezTo>
                        <a:pt x="116" y="163"/>
                        <a:pt x="97" y="170"/>
                        <a:pt x="75" y="170"/>
                      </a:cubicBezTo>
                      <a:cubicBezTo>
                        <a:pt x="29" y="170"/>
                        <a:pt x="0" y="137"/>
                        <a:pt x="0" y="86"/>
                      </a:cubicBezTo>
                      <a:cubicBezTo>
                        <a:pt x="0" y="57"/>
                        <a:pt x="7" y="38"/>
                        <a:pt x="21" y="22"/>
                      </a:cubicBezTo>
                      <a:cubicBezTo>
                        <a:pt x="34" y="7"/>
                        <a:pt x="50" y="0"/>
                        <a:pt x="70" y="0"/>
                      </a:cubicBezTo>
                      <a:cubicBezTo>
                        <a:pt x="86" y="0"/>
                        <a:pt x="101" y="5"/>
                        <a:pt x="115" y="17"/>
                      </a:cubicBezTo>
                      <a:cubicBezTo>
                        <a:pt x="129" y="30"/>
                        <a:pt x="136" y="50"/>
                        <a:pt x="136" y="87"/>
                      </a:cubicBezTo>
                      <a:cubicBezTo>
                        <a:pt x="136" y="95"/>
                        <a:pt x="136" y="95"/>
                        <a:pt x="136" y="95"/>
                      </a:cubicBezTo>
                      <a:lnTo>
                        <a:pt x="39" y="95"/>
                      </a:lnTo>
                      <a:close/>
                      <a:moveTo>
                        <a:pt x="70" y="27"/>
                      </a:moveTo>
                      <a:cubicBezTo>
                        <a:pt x="50" y="27"/>
                        <a:pt x="40" y="43"/>
                        <a:pt x="40" y="69"/>
                      </a:cubicBezTo>
                      <a:cubicBezTo>
                        <a:pt x="99" y="69"/>
                        <a:pt x="99" y="69"/>
                        <a:pt x="99" y="69"/>
                      </a:cubicBezTo>
                      <a:cubicBezTo>
                        <a:pt x="99" y="43"/>
                        <a:pt x="88" y="27"/>
                        <a:pt x="70" y="2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215" name="Freeform 30"/>
                <p:cNvSpPr>
                  <a:spLocks/>
                </p:cNvSpPr>
                <p:nvPr userDrawn="1"/>
              </p:nvSpPr>
              <p:spPr bwMode="auto">
                <a:xfrm>
                  <a:off x="4656" y="-1153"/>
                  <a:ext cx="68" cy="274"/>
                </a:xfrm>
                <a:custGeom>
                  <a:avLst/>
                  <a:gdLst>
                    <a:gd name="T0" fmla="*/ 39 w 60"/>
                    <a:gd name="T1" fmla="*/ 239 h 239"/>
                    <a:gd name="T2" fmla="*/ 4 w 60"/>
                    <a:gd name="T3" fmla="*/ 193 h 239"/>
                    <a:gd name="T4" fmla="*/ 4 w 60"/>
                    <a:gd name="T5" fmla="*/ 55 h 239"/>
                    <a:gd name="T6" fmla="*/ 0 w 60"/>
                    <a:gd name="T7" fmla="*/ 8 h 239"/>
                    <a:gd name="T8" fmla="*/ 37 w 60"/>
                    <a:gd name="T9" fmla="*/ 0 h 239"/>
                    <a:gd name="T10" fmla="*/ 40 w 60"/>
                    <a:gd name="T11" fmla="*/ 44 h 239"/>
                    <a:gd name="T12" fmla="*/ 40 w 60"/>
                    <a:gd name="T13" fmla="*/ 181 h 239"/>
                    <a:gd name="T14" fmla="*/ 43 w 60"/>
                    <a:gd name="T15" fmla="*/ 211 h 239"/>
                    <a:gd name="T16" fmla="*/ 55 w 60"/>
                    <a:gd name="T17" fmla="*/ 213 h 239"/>
                    <a:gd name="T18" fmla="*/ 60 w 60"/>
                    <a:gd name="T19" fmla="*/ 235 h 239"/>
                    <a:gd name="T20" fmla="*/ 39 w 60"/>
                    <a:gd name="T21" fmla="*/ 239 h 2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60" h="239">
                      <a:moveTo>
                        <a:pt x="39" y="239"/>
                      </a:moveTo>
                      <a:cubicBezTo>
                        <a:pt x="4" y="239"/>
                        <a:pt x="4" y="207"/>
                        <a:pt x="4" y="193"/>
                      </a:cubicBezTo>
                      <a:cubicBezTo>
                        <a:pt x="4" y="55"/>
                        <a:pt x="4" y="55"/>
                        <a:pt x="4" y="55"/>
                      </a:cubicBezTo>
                      <a:cubicBezTo>
                        <a:pt x="4" y="33"/>
                        <a:pt x="3" y="21"/>
                        <a:pt x="0" y="8"/>
                      </a:cubicBezTo>
                      <a:cubicBezTo>
                        <a:pt x="37" y="0"/>
                        <a:pt x="37" y="0"/>
                        <a:pt x="37" y="0"/>
                      </a:cubicBezTo>
                      <a:cubicBezTo>
                        <a:pt x="39" y="9"/>
                        <a:pt x="40" y="23"/>
                        <a:pt x="40" y="44"/>
                      </a:cubicBezTo>
                      <a:cubicBezTo>
                        <a:pt x="40" y="181"/>
                        <a:pt x="40" y="181"/>
                        <a:pt x="40" y="181"/>
                      </a:cubicBezTo>
                      <a:cubicBezTo>
                        <a:pt x="40" y="203"/>
                        <a:pt x="40" y="207"/>
                        <a:pt x="43" y="211"/>
                      </a:cubicBezTo>
                      <a:cubicBezTo>
                        <a:pt x="45" y="213"/>
                        <a:pt x="50" y="215"/>
                        <a:pt x="55" y="213"/>
                      </a:cubicBezTo>
                      <a:cubicBezTo>
                        <a:pt x="60" y="235"/>
                        <a:pt x="60" y="235"/>
                        <a:pt x="60" y="235"/>
                      </a:cubicBezTo>
                      <a:cubicBezTo>
                        <a:pt x="54" y="237"/>
                        <a:pt x="47" y="239"/>
                        <a:pt x="39" y="23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216" name="Freeform 31"/>
                <p:cNvSpPr>
                  <a:spLocks noEditPoints="1"/>
                </p:cNvSpPr>
                <p:nvPr userDrawn="1"/>
              </p:nvSpPr>
              <p:spPr bwMode="auto">
                <a:xfrm>
                  <a:off x="4754" y="-1151"/>
                  <a:ext cx="53" cy="267"/>
                </a:xfrm>
                <a:custGeom>
                  <a:avLst/>
                  <a:gdLst>
                    <a:gd name="T0" fmla="*/ 22 w 46"/>
                    <a:gd name="T1" fmla="*/ 47 h 233"/>
                    <a:gd name="T2" fmla="*/ 0 w 46"/>
                    <a:gd name="T3" fmla="*/ 24 h 233"/>
                    <a:gd name="T4" fmla="*/ 23 w 46"/>
                    <a:gd name="T5" fmla="*/ 0 h 233"/>
                    <a:gd name="T6" fmla="*/ 46 w 46"/>
                    <a:gd name="T7" fmla="*/ 24 h 233"/>
                    <a:gd name="T8" fmla="*/ 22 w 46"/>
                    <a:gd name="T9" fmla="*/ 47 h 233"/>
                    <a:gd name="T10" fmla="*/ 5 w 46"/>
                    <a:gd name="T11" fmla="*/ 233 h 233"/>
                    <a:gd name="T12" fmla="*/ 5 w 46"/>
                    <a:gd name="T13" fmla="*/ 74 h 233"/>
                    <a:gd name="T14" fmla="*/ 40 w 46"/>
                    <a:gd name="T15" fmla="*/ 67 h 233"/>
                    <a:gd name="T16" fmla="*/ 40 w 46"/>
                    <a:gd name="T17" fmla="*/ 233 h 233"/>
                    <a:gd name="T18" fmla="*/ 5 w 46"/>
                    <a:gd name="T19" fmla="*/ 233 h 2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46" h="233">
                      <a:moveTo>
                        <a:pt x="22" y="47"/>
                      </a:moveTo>
                      <a:cubicBezTo>
                        <a:pt x="10" y="47"/>
                        <a:pt x="0" y="37"/>
                        <a:pt x="0" y="24"/>
                      </a:cubicBezTo>
                      <a:cubicBezTo>
                        <a:pt x="0" y="11"/>
                        <a:pt x="10" y="0"/>
                        <a:pt x="23" y="0"/>
                      </a:cubicBezTo>
                      <a:cubicBezTo>
                        <a:pt x="36" y="0"/>
                        <a:pt x="46" y="10"/>
                        <a:pt x="46" y="24"/>
                      </a:cubicBezTo>
                      <a:cubicBezTo>
                        <a:pt x="46" y="37"/>
                        <a:pt x="36" y="47"/>
                        <a:pt x="22" y="47"/>
                      </a:cubicBezTo>
                      <a:close/>
                      <a:moveTo>
                        <a:pt x="5" y="233"/>
                      </a:moveTo>
                      <a:cubicBezTo>
                        <a:pt x="5" y="74"/>
                        <a:pt x="5" y="74"/>
                        <a:pt x="5" y="74"/>
                      </a:cubicBezTo>
                      <a:cubicBezTo>
                        <a:pt x="40" y="67"/>
                        <a:pt x="40" y="67"/>
                        <a:pt x="40" y="67"/>
                      </a:cubicBezTo>
                      <a:cubicBezTo>
                        <a:pt x="40" y="233"/>
                        <a:pt x="40" y="233"/>
                        <a:pt x="40" y="233"/>
                      </a:cubicBezTo>
                      <a:lnTo>
                        <a:pt x="5" y="23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217" name="Freeform 32"/>
                <p:cNvSpPr>
                  <a:spLocks/>
                </p:cNvSpPr>
                <p:nvPr userDrawn="1"/>
              </p:nvSpPr>
              <p:spPr bwMode="auto">
                <a:xfrm>
                  <a:off x="4841" y="-1074"/>
                  <a:ext cx="137" cy="195"/>
                </a:xfrm>
                <a:custGeom>
                  <a:avLst/>
                  <a:gdLst>
                    <a:gd name="T0" fmla="*/ 68 w 120"/>
                    <a:gd name="T1" fmla="*/ 170 h 170"/>
                    <a:gd name="T2" fmla="*/ 0 w 120"/>
                    <a:gd name="T3" fmla="*/ 87 h 170"/>
                    <a:gd name="T4" fmla="*/ 71 w 120"/>
                    <a:gd name="T5" fmla="*/ 0 h 170"/>
                    <a:gd name="T6" fmla="*/ 116 w 120"/>
                    <a:gd name="T7" fmla="*/ 18 h 170"/>
                    <a:gd name="T8" fmla="*/ 98 w 120"/>
                    <a:gd name="T9" fmla="*/ 41 h 170"/>
                    <a:gd name="T10" fmla="*/ 71 w 120"/>
                    <a:gd name="T11" fmla="*/ 29 h 170"/>
                    <a:gd name="T12" fmla="*/ 45 w 120"/>
                    <a:gd name="T13" fmla="*/ 45 h 170"/>
                    <a:gd name="T14" fmla="*/ 39 w 120"/>
                    <a:gd name="T15" fmla="*/ 90 h 170"/>
                    <a:gd name="T16" fmla="*/ 50 w 120"/>
                    <a:gd name="T17" fmla="*/ 134 h 170"/>
                    <a:gd name="T18" fmla="*/ 71 w 120"/>
                    <a:gd name="T19" fmla="*/ 143 h 170"/>
                    <a:gd name="T20" fmla="*/ 104 w 120"/>
                    <a:gd name="T21" fmla="*/ 127 h 170"/>
                    <a:gd name="T22" fmla="*/ 120 w 120"/>
                    <a:gd name="T23" fmla="*/ 149 h 170"/>
                    <a:gd name="T24" fmla="*/ 68 w 120"/>
                    <a:gd name="T25" fmla="*/ 170 h 1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20" h="170">
                      <a:moveTo>
                        <a:pt x="68" y="170"/>
                      </a:moveTo>
                      <a:cubicBezTo>
                        <a:pt x="24" y="170"/>
                        <a:pt x="0" y="139"/>
                        <a:pt x="0" y="87"/>
                      </a:cubicBezTo>
                      <a:cubicBezTo>
                        <a:pt x="0" y="28"/>
                        <a:pt x="35" y="0"/>
                        <a:pt x="71" y="0"/>
                      </a:cubicBezTo>
                      <a:cubicBezTo>
                        <a:pt x="89" y="0"/>
                        <a:pt x="101" y="4"/>
                        <a:pt x="116" y="18"/>
                      </a:cubicBezTo>
                      <a:cubicBezTo>
                        <a:pt x="98" y="41"/>
                        <a:pt x="98" y="41"/>
                        <a:pt x="98" y="41"/>
                      </a:cubicBezTo>
                      <a:cubicBezTo>
                        <a:pt x="89" y="32"/>
                        <a:pt x="80" y="29"/>
                        <a:pt x="71" y="29"/>
                      </a:cubicBezTo>
                      <a:cubicBezTo>
                        <a:pt x="60" y="29"/>
                        <a:pt x="50" y="34"/>
                        <a:pt x="45" y="45"/>
                      </a:cubicBezTo>
                      <a:cubicBezTo>
                        <a:pt x="41" y="55"/>
                        <a:pt x="39" y="70"/>
                        <a:pt x="39" y="90"/>
                      </a:cubicBezTo>
                      <a:cubicBezTo>
                        <a:pt x="39" y="112"/>
                        <a:pt x="42" y="126"/>
                        <a:pt x="50" y="134"/>
                      </a:cubicBezTo>
                      <a:cubicBezTo>
                        <a:pt x="55" y="140"/>
                        <a:pt x="62" y="143"/>
                        <a:pt x="71" y="143"/>
                      </a:cubicBezTo>
                      <a:cubicBezTo>
                        <a:pt x="82" y="143"/>
                        <a:pt x="93" y="138"/>
                        <a:pt x="104" y="127"/>
                      </a:cubicBezTo>
                      <a:cubicBezTo>
                        <a:pt x="120" y="149"/>
                        <a:pt x="120" y="149"/>
                        <a:pt x="120" y="149"/>
                      </a:cubicBezTo>
                      <a:cubicBezTo>
                        <a:pt x="106" y="164"/>
                        <a:pt x="90" y="170"/>
                        <a:pt x="68" y="17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218" name="Freeform 33"/>
                <p:cNvSpPr>
                  <a:spLocks noEditPoints="1"/>
                </p:cNvSpPr>
                <p:nvPr userDrawn="1"/>
              </p:nvSpPr>
              <p:spPr bwMode="auto">
                <a:xfrm>
                  <a:off x="5009" y="-990"/>
                  <a:ext cx="110" cy="111"/>
                </a:xfrm>
                <a:custGeom>
                  <a:avLst/>
                  <a:gdLst>
                    <a:gd name="T0" fmla="*/ 48 w 96"/>
                    <a:gd name="T1" fmla="*/ 97 h 97"/>
                    <a:gd name="T2" fmla="*/ 0 w 96"/>
                    <a:gd name="T3" fmla="*/ 48 h 97"/>
                    <a:gd name="T4" fmla="*/ 48 w 96"/>
                    <a:gd name="T5" fmla="*/ 0 h 97"/>
                    <a:gd name="T6" fmla="*/ 96 w 96"/>
                    <a:gd name="T7" fmla="*/ 48 h 97"/>
                    <a:gd name="T8" fmla="*/ 48 w 96"/>
                    <a:gd name="T9" fmla="*/ 97 h 97"/>
                    <a:gd name="T10" fmla="*/ 48 w 96"/>
                    <a:gd name="T11" fmla="*/ 10 h 97"/>
                    <a:gd name="T12" fmla="*/ 11 w 96"/>
                    <a:gd name="T13" fmla="*/ 48 h 97"/>
                    <a:gd name="T14" fmla="*/ 48 w 96"/>
                    <a:gd name="T15" fmla="*/ 87 h 97"/>
                    <a:gd name="T16" fmla="*/ 85 w 96"/>
                    <a:gd name="T17" fmla="*/ 48 h 97"/>
                    <a:gd name="T18" fmla="*/ 48 w 96"/>
                    <a:gd name="T19" fmla="*/ 10 h 97"/>
                    <a:gd name="T20" fmla="*/ 57 w 96"/>
                    <a:gd name="T21" fmla="*/ 75 h 97"/>
                    <a:gd name="T22" fmla="*/ 52 w 96"/>
                    <a:gd name="T23" fmla="*/ 66 h 97"/>
                    <a:gd name="T24" fmla="*/ 43 w 96"/>
                    <a:gd name="T25" fmla="*/ 53 h 97"/>
                    <a:gd name="T26" fmla="*/ 42 w 96"/>
                    <a:gd name="T27" fmla="*/ 53 h 97"/>
                    <a:gd name="T28" fmla="*/ 42 w 96"/>
                    <a:gd name="T29" fmla="*/ 75 h 97"/>
                    <a:gd name="T30" fmla="*/ 31 w 96"/>
                    <a:gd name="T31" fmla="*/ 75 h 97"/>
                    <a:gd name="T32" fmla="*/ 31 w 96"/>
                    <a:gd name="T33" fmla="*/ 21 h 97"/>
                    <a:gd name="T34" fmla="*/ 51 w 96"/>
                    <a:gd name="T35" fmla="*/ 21 h 97"/>
                    <a:gd name="T36" fmla="*/ 67 w 96"/>
                    <a:gd name="T37" fmla="*/ 37 h 97"/>
                    <a:gd name="T38" fmla="*/ 55 w 96"/>
                    <a:gd name="T39" fmla="*/ 52 h 97"/>
                    <a:gd name="T40" fmla="*/ 57 w 96"/>
                    <a:gd name="T41" fmla="*/ 54 h 97"/>
                    <a:gd name="T42" fmla="*/ 70 w 96"/>
                    <a:gd name="T43" fmla="*/ 75 h 97"/>
                    <a:gd name="T44" fmla="*/ 57 w 96"/>
                    <a:gd name="T45" fmla="*/ 75 h 97"/>
                    <a:gd name="T46" fmla="*/ 52 w 96"/>
                    <a:gd name="T47" fmla="*/ 30 h 97"/>
                    <a:gd name="T48" fmla="*/ 45 w 96"/>
                    <a:gd name="T49" fmla="*/ 30 h 97"/>
                    <a:gd name="T50" fmla="*/ 42 w 96"/>
                    <a:gd name="T51" fmla="*/ 30 h 97"/>
                    <a:gd name="T52" fmla="*/ 42 w 96"/>
                    <a:gd name="T53" fmla="*/ 44 h 97"/>
                    <a:gd name="T54" fmla="*/ 45 w 96"/>
                    <a:gd name="T55" fmla="*/ 44 h 97"/>
                    <a:gd name="T56" fmla="*/ 53 w 96"/>
                    <a:gd name="T57" fmla="*/ 43 h 97"/>
                    <a:gd name="T58" fmla="*/ 55 w 96"/>
                    <a:gd name="T59" fmla="*/ 37 h 97"/>
                    <a:gd name="T60" fmla="*/ 52 w 96"/>
                    <a:gd name="T61" fmla="*/ 30 h 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96" h="97">
                      <a:moveTo>
                        <a:pt x="48" y="97"/>
                      </a:moveTo>
                      <a:cubicBezTo>
                        <a:pt x="21" y="97"/>
                        <a:pt x="0" y="75"/>
                        <a:pt x="0" y="48"/>
                      </a:cubicBezTo>
                      <a:cubicBezTo>
                        <a:pt x="0" y="21"/>
                        <a:pt x="21" y="0"/>
                        <a:pt x="48" y="0"/>
                      </a:cubicBezTo>
                      <a:cubicBezTo>
                        <a:pt x="74" y="0"/>
                        <a:pt x="96" y="21"/>
                        <a:pt x="96" y="48"/>
                      </a:cubicBezTo>
                      <a:cubicBezTo>
                        <a:pt x="96" y="75"/>
                        <a:pt x="74" y="97"/>
                        <a:pt x="48" y="97"/>
                      </a:cubicBezTo>
                      <a:close/>
                      <a:moveTo>
                        <a:pt x="48" y="10"/>
                      </a:moveTo>
                      <a:cubicBezTo>
                        <a:pt x="27" y="10"/>
                        <a:pt x="11" y="27"/>
                        <a:pt x="11" y="48"/>
                      </a:cubicBezTo>
                      <a:cubicBezTo>
                        <a:pt x="11" y="70"/>
                        <a:pt x="27" y="87"/>
                        <a:pt x="48" y="87"/>
                      </a:cubicBezTo>
                      <a:cubicBezTo>
                        <a:pt x="68" y="87"/>
                        <a:pt x="85" y="70"/>
                        <a:pt x="85" y="48"/>
                      </a:cubicBezTo>
                      <a:cubicBezTo>
                        <a:pt x="85" y="27"/>
                        <a:pt x="68" y="10"/>
                        <a:pt x="48" y="10"/>
                      </a:cubicBezTo>
                      <a:close/>
                      <a:moveTo>
                        <a:pt x="57" y="75"/>
                      </a:moveTo>
                      <a:cubicBezTo>
                        <a:pt x="55" y="72"/>
                        <a:pt x="54" y="70"/>
                        <a:pt x="52" y="66"/>
                      </a:cubicBezTo>
                      <a:cubicBezTo>
                        <a:pt x="47" y="56"/>
                        <a:pt x="45" y="54"/>
                        <a:pt x="43" y="53"/>
                      </a:cubicBezTo>
                      <a:cubicBezTo>
                        <a:pt x="43" y="53"/>
                        <a:pt x="42" y="53"/>
                        <a:pt x="42" y="53"/>
                      </a:cubicBezTo>
                      <a:cubicBezTo>
                        <a:pt x="42" y="75"/>
                        <a:pt x="42" y="75"/>
                        <a:pt x="42" y="75"/>
                      </a:cubicBezTo>
                      <a:cubicBezTo>
                        <a:pt x="31" y="75"/>
                        <a:pt x="31" y="75"/>
                        <a:pt x="31" y="75"/>
                      </a:cubicBezTo>
                      <a:cubicBezTo>
                        <a:pt x="31" y="21"/>
                        <a:pt x="31" y="21"/>
                        <a:pt x="31" y="21"/>
                      </a:cubicBezTo>
                      <a:cubicBezTo>
                        <a:pt x="51" y="21"/>
                        <a:pt x="51" y="21"/>
                        <a:pt x="51" y="21"/>
                      </a:cubicBezTo>
                      <a:cubicBezTo>
                        <a:pt x="61" y="21"/>
                        <a:pt x="67" y="27"/>
                        <a:pt x="67" y="37"/>
                      </a:cubicBezTo>
                      <a:cubicBezTo>
                        <a:pt x="67" y="45"/>
                        <a:pt x="62" y="52"/>
                        <a:pt x="55" y="52"/>
                      </a:cubicBezTo>
                      <a:cubicBezTo>
                        <a:pt x="56" y="53"/>
                        <a:pt x="56" y="53"/>
                        <a:pt x="57" y="54"/>
                      </a:cubicBezTo>
                      <a:cubicBezTo>
                        <a:pt x="60" y="58"/>
                        <a:pt x="70" y="75"/>
                        <a:pt x="70" y="75"/>
                      </a:cubicBezTo>
                      <a:lnTo>
                        <a:pt x="57" y="75"/>
                      </a:lnTo>
                      <a:close/>
                      <a:moveTo>
                        <a:pt x="52" y="30"/>
                      </a:moveTo>
                      <a:cubicBezTo>
                        <a:pt x="50" y="30"/>
                        <a:pt x="48" y="30"/>
                        <a:pt x="45" y="30"/>
                      </a:cubicBezTo>
                      <a:cubicBezTo>
                        <a:pt x="42" y="30"/>
                        <a:pt x="42" y="30"/>
                        <a:pt x="42" y="30"/>
                      </a:cubicBezTo>
                      <a:cubicBezTo>
                        <a:pt x="42" y="44"/>
                        <a:pt x="42" y="44"/>
                        <a:pt x="42" y="44"/>
                      </a:cubicBezTo>
                      <a:cubicBezTo>
                        <a:pt x="45" y="44"/>
                        <a:pt x="45" y="44"/>
                        <a:pt x="45" y="44"/>
                      </a:cubicBezTo>
                      <a:cubicBezTo>
                        <a:pt x="50" y="44"/>
                        <a:pt x="52" y="44"/>
                        <a:pt x="53" y="43"/>
                      </a:cubicBezTo>
                      <a:cubicBezTo>
                        <a:pt x="55" y="41"/>
                        <a:pt x="55" y="39"/>
                        <a:pt x="55" y="37"/>
                      </a:cubicBezTo>
                      <a:cubicBezTo>
                        <a:pt x="55" y="34"/>
                        <a:pt x="54" y="31"/>
                        <a:pt x="5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219" name="Freeform 34"/>
                <p:cNvSpPr>
                  <a:spLocks/>
                </p:cNvSpPr>
                <p:nvPr userDrawn="1"/>
              </p:nvSpPr>
              <p:spPr bwMode="auto">
                <a:xfrm>
                  <a:off x="3552" y="-808"/>
                  <a:ext cx="564" cy="567"/>
                </a:xfrm>
                <a:custGeom>
                  <a:avLst/>
                  <a:gdLst>
                    <a:gd name="T0" fmla="*/ 0 w 564"/>
                    <a:gd name="T1" fmla="*/ 0 h 567"/>
                    <a:gd name="T2" fmla="*/ 134 w 564"/>
                    <a:gd name="T3" fmla="*/ 0 h 567"/>
                    <a:gd name="T4" fmla="*/ 283 w 564"/>
                    <a:gd name="T5" fmla="*/ 240 h 567"/>
                    <a:gd name="T6" fmla="*/ 430 w 564"/>
                    <a:gd name="T7" fmla="*/ 0 h 567"/>
                    <a:gd name="T8" fmla="*/ 564 w 564"/>
                    <a:gd name="T9" fmla="*/ 0 h 567"/>
                    <a:gd name="T10" fmla="*/ 564 w 564"/>
                    <a:gd name="T11" fmla="*/ 567 h 567"/>
                    <a:gd name="T12" fmla="*/ 442 w 564"/>
                    <a:gd name="T13" fmla="*/ 567 h 567"/>
                    <a:gd name="T14" fmla="*/ 442 w 564"/>
                    <a:gd name="T15" fmla="*/ 196 h 567"/>
                    <a:gd name="T16" fmla="*/ 283 w 564"/>
                    <a:gd name="T17" fmla="*/ 438 h 567"/>
                    <a:gd name="T18" fmla="*/ 279 w 564"/>
                    <a:gd name="T19" fmla="*/ 438 h 567"/>
                    <a:gd name="T20" fmla="*/ 121 w 564"/>
                    <a:gd name="T21" fmla="*/ 200 h 567"/>
                    <a:gd name="T22" fmla="*/ 121 w 564"/>
                    <a:gd name="T23" fmla="*/ 567 h 567"/>
                    <a:gd name="T24" fmla="*/ 0 w 564"/>
                    <a:gd name="T25" fmla="*/ 567 h 567"/>
                    <a:gd name="T26" fmla="*/ 0 w 564"/>
                    <a:gd name="T27" fmla="*/ 0 h 5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564" h="567">
                      <a:moveTo>
                        <a:pt x="0" y="0"/>
                      </a:moveTo>
                      <a:lnTo>
                        <a:pt x="134" y="0"/>
                      </a:lnTo>
                      <a:lnTo>
                        <a:pt x="283" y="240"/>
                      </a:lnTo>
                      <a:lnTo>
                        <a:pt x="430" y="0"/>
                      </a:lnTo>
                      <a:lnTo>
                        <a:pt x="564" y="0"/>
                      </a:lnTo>
                      <a:lnTo>
                        <a:pt x="564" y="567"/>
                      </a:lnTo>
                      <a:lnTo>
                        <a:pt x="442" y="567"/>
                      </a:lnTo>
                      <a:lnTo>
                        <a:pt x="442" y="196"/>
                      </a:lnTo>
                      <a:lnTo>
                        <a:pt x="283" y="438"/>
                      </a:lnTo>
                      <a:lnTo>
                        <a:pt x="279" y="438"/>
                      </a:lnTo>
                      <a:lnTo>
                        <a:pt x="121" y="200"/>
                      </a:lnTo>
                      <a:lnTo>
                        <a:pt x="121" y="567"/>
                      </a:lnTo>
                      <a:lnTo>
                        <a:pt x="0" y="56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220" name="Freeform 35"/>
                <p:cNvSpPr>
                  <a:spLocks noEditPoints="1"/>
                </p:cNvSpPr>
                <p:nvPr userDrawn="1"/>
              </p:nvSpPr>
              <p:spPr bwMode="auto">
                <a:xfrm>
                  <a:off x="4179" y="-817"/>
                  <a:ext cx="600" cy="585"/>
                </a:xfrm>
                <a:custGeom>
                  <a:avLst/>
                  <a:gdLst>
                    <a:gd name="T0" fmla="*/ 0 w 524"/>
                    <a:gd name="T1" fmla="*/ 256 h 510"/>
                    <a:gd name="T2" fmla="*/ 0 w 524"/>
                    <a:gd name="T3" fmla="*/ 255 h 510"/>
                    <a:gd name="T4" fmla="*/ 263 w 524"/>
                    <a:gd name="T5" fmla="*/ 0 h 510"/>
                    <a:gd name="T6" fmla="*/ 524 w 524"/>
                    <a:gd name="T7" fmla="*/ 253 h 510"/>
                    <a:gd name="T8" fmla="*/ 524 w 524"/>
                    <a:gd name="T9" fmla="*/ 255 h 510"/>
                    <a:gd name="T10" fmla="*/ 261 w 524"/>
                    <a:gd name="T11" fmla="*/ 510 h 510"/>
                    <a:gd name="T12" fmla="*/ 0 w 524"/>
                    <a:gd name="T13" fmla="*/ 256 h 510"/>
                    <a:gd name="T14" fmla="*/ 411 w 524"/>
                    <a:gd name="T15" fmla="*/ 256 h 510"/>
                    <a:gd name="T16" fmla="*/ 411 w 524"/>
                    <a:gd name="T17" fmla="*/ 255 h 510"/>
                    <a:gd name="T18" fmla="*/ 261 w 524"/>
                    <a:gd name="T19" fmla="*/ 100 h 510"/>
                    <a:gd name="T20" fmla="*/ 113 w 524"/>
                    <a:gd name="T21" fmla="*/ 253 h 510"/>
                    <a:gd name="T22" fmla="*/ 113 w 524"/>
                    <a:gd name="T23" fmla="*/ 255 h 510"/>
                    <a:gd name="T24" fmla="*/ 263 w 524"/>
                    <a:gd name="T25" fmla="*/ 410 h 510"/>
                    <a:gd name="T26" fmla="*/ 411 w 524"/>
                    <a:gd name="T27" fmla="*/ 256 h 5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524" h="510">
                      <a:moveTo>
                        <a:pt x="0" y="256"/>
                      </a:moveTo>
                      <a:cubicBezTo>
                        <a:pt x="0" y="255"/>
                        <a:pt x="0" y="255"/>
                        <a:pt x="0" y="255"/>
                      </a:cubicBezTo>
                      <a:cubicBezTo>
                        <a:pt x="0" y="115"/>
                        <a:pt x="110" y="0"/>
                        <a:pt x="263" y="0"/>
                      </a:cubicBezTo>
                      <a:cubicBezTo>
                        <a:pt x="415" y="0"/>
                        <a:pt x="524" y="113"/>
                        <a:pt x="524" y="253"/>
                      </a:cubicBezTo>
                      <a:cubicBezTo>
                        <a:pt x="524" y="255"/>
                        <a:pt x="524" y="255"/>
                        <a:pt x="524" y="255"/>
                      </a:cubicBezTo>
                      <a:cubicBezTo>
                        <a:pt x="524" y="395"/>
                        <a:pt x="413" y="510"/>
                        <a:pt x="261" y="510"/>
                      </a:cubicBezTo>
                      <a:cubicBezTo>
                        <a:pt x="109" y="510"/>
                        <a:pt x="0" y="397"/>
                        <a:pt x="0" y="256"/>
                      </a:cubicBezTo>
                      <a:close/>
                      <a:moveTo>
                        <a:pt x="411" y="256"/>
                      </a:moveTo>
                      <a:cubicBezTo>
                        <a:pt x="411" y="255"/>
                        <a:pt x="411" y="255"/>
                        <a:pt x="411" y="255"/>
                      </a:cubicBezTo>
                      <a:cubicBezTo>
                        <a:pt x="411" y="170"/>
                        <a:pt x="349" y="100"/>
                        <a:pt x="261" y="100"/>
                      </a:cubicBezTo>
                      <a:cubicBezTo>
                        <a:pt x="174" y="100"/>
                        <a:pt x="113" y="169"/>
                        <a:pt x="113" y="253"/>
                      </a:cubicBezTo>
                      <a:cubicBezTo>
                        <a:pt x="113" y="255"/>
                        <a:pt x="113" y="255"/>
                        <a:pt x="113" y="255"/>
                      </a:cubicBezTo>
                      <a:cubicBezTo>
                        <a:pt x="113" y="339"/>
                        <a:pt x="175" y="410"/>
                        <a:pt x="263" y="410"/>
                      </a:cubicBezTo>
                      <a:cubicBezTo>
                        <a:pt x="350" y="410"/>
                        <a:pt x="411" y="341"/>
                        <a:pt x="411" y="25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221" name="Freeform 36"/>
                <p:cNvSpPr>
                  <a:spLocks noEditPoints="1"/>
                </p:cNvSpPr>
                <p:nvPr userDrawn="1"/>
              </p:nvSpPr>
              <p:spPr bwMode="auto">
                <a:xfrm>
                  <a:off x="4841" y="-808"/>
                  <a:ext cx="481" cy="567"/>
                </a:xfrm>
                <a:custGeom>
                  <a:avLst/>
                  <a:gdLst>
                    <a:gd name="T0" fmla="*/ 0 w 420"/>
                    <a:gd name="T1" fmla="*/ 0 h 494"/>
                    <a:gd name="T2" fmla="*/ 229 w 420"/>
                    <a:gd name="T3" fmla="*/ 0 h 494"/>
                    <a:gd name="T4" fmla="*/ 358 w 420"/>
                    <a:gd name="T5" fmla="*/ 44 h 494"/>
                    <a:gd name="T6" fmla="*/ 392 w 420"/>
                    <a:gd name="T7" fmla="*/ 128 h 494"/>
                    <a:gd name="T8" fmla="*/ 392 w 420"/>
                    <a:gd name="T9" fmla="*/ 129 h 494"/>
                    <a:gd name="T10" fmla="*/ 327 w 420"/>
                    <a:gd name="T11" fmla="*/ 236 h 494"/>
                    <a:gd name="T12" fmla="*/ 420 w 420"/>
                    <a:gd name="T13" fmla="*/ 357 h 494"/>
                    <a:gd name="T14" fmla="*/ 420 w 420"/>
                    <a:gd name="T15" fmla="*/ 358 h 494"/>
                    <a:gd name="T16" fmla="*/ 235 w 420"/>
                    <a:gd name="T17" fmla="*/ 494 h 494"/>
                    <a:gd name="T18" fmla="*/ 0 w 420"/>
                    <a:gd name="T19" fmla="*/ 494 h 494"/>
                    <a:gd name="T20" fmla="*/ 0 w 420"/>
                    <a:gd name="T21" fmla="*/ 0 h 494"/>
                    <a:gd name="T22" fmla="*/ 284 w 420"/>
                    <a:gd name="T23" fmla="*/ 146 h 494"/>
                    <a:gd name="T24" fmla="*/ 213 w 420"/>
                    <a:gd name="T25" fmla="*/ 95 h 494"/>
                    <a:gd name="T26" fmla="*/ 106 w 420"/>
                    <a:gd name="T27" fmla="*/ 95 h 494"/>
                    <a:gd name="T28" fmla="*/ 106 w 420"/>
                    <a:gd name="T29" fmla="*/ 200 h 494"/>
                    <a:gd name="T30" fmla="*/ 206 w 420"/>
                    <a:gd name="T31" fmla="*/ 200 h 494"/>
                    <a:gd name="T32" fmla="*/ 284 w 420"/>
                    <a:gd name="T33" fmla="*/ 147 h 494"/>
                    <a:gd name="T34" fmla="*/ 284 w 420"/>
                    <a:gd name="T35" fmla="*/ 146 h 494"/>
                    <a:gd name="T36" fmla="*/ 231 w 420"/>
                    <a:gd name="T37" fmla="*/ 290 h 494"/>
                    <a:gd name="T38" fmla="*/ 106 w 420"/>
                    <a:gd name="T39" fmla="*/ 290 h 494"/>
                    <a:gd name="T40" fmla="*/ 106 w 420"/>
                    <a:gd name="T41" fmla="*/ 398 h 494"/>
                    <a:gd name="T42" fmla="*/ 235 w 420"/>
                    <a:gd name="T43" fmla="*/ 398 h 494"/>
                    <a:gd name="T44" fmla="*/ 312 w 420"/>
                    <a:gd name="T45" fmla="*/ 345 h 494"/>
                    <a:gd name="T46" fmla="*/ 312 w 420"/>
                    <a:gd name="T47" fmla="*/ 343 h 494"/>
                    <a:gd name="T48" fmla="*/ 231 w 420"/>
                    <a:gd name="T49" fmla="*/ 290 h 4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420" h="494">
                      <a:moveTo>
                        <a:pt x="0" y="0"/>
                      </a:moveTo>
                      <a:cubicBezTo>
                        <a:pt x="229" y="0"/>
                        <a:pt x="229" y="0"/>
                        <a:pt x="229" y="0"/>
                      </a:cubicBezTo>
                      <a:cubicBezTo>
                        <a:pt x="286" y="0"/>
                        <a:pt x="330" y="16"/>
                        <a:pt x="358" y="44"/>
                      </a:cubicBezTo>
                      <a:cubicBezTo>
                        <a:pt x="381" y="66"/>
                        <a:pt x="392" y="94"/>
                        <a:pt x="392" y="128"/>
                      </a:cubicBezTo>
                      <a:cubicBezTo>
                        <a:pt x="392" y="129"/>
                        <a:pt x="392" y="129"/>
                        <a:pt x="392" y="129"/>
                      </a:cubicBezTo>
                      <a:cubicBezTo>
                        <a:pt x="392" y="185"/>
                        <a:pt x="363" y="216"/>
                        <a:pt x="327" y="236"/>
                      </a:cubicBezTo>
                      <a:cubicBezTo>
                        <a:pt x="384" y="257"/>
                        <a:pt x="420" y="291"/>
                        <a:pt x="420" y="357"/>
                      </a:cubicBezTo>
                      <a:cubicBezTo>
                        <a:pt x="420" y="358"/>
                        <a:pt x="420" y="358"/>
                        <a:pt x="420" y="358"/>
                      </a:cubicBezTo>
                      <a:cubicBezTo>
                        <a:pt x="420" y="448"/>
                        <a:pt x="346" y="494"/>
                        <a:pt x="235" y="494"/>
                      </a:cubicBezTo>
                      <a:cubicBezTo>
                        <a:pt x="0" y="494"/>
                        <a:pt x="0" y="494"/>
                        <a:pt x="0" y="494"/>
                      </a:cubicBezTo>
                      <a:lnTo>
                        <a:pt x="0" y="0"/>
                      </a:lnTo>
                      <a:close/>
                      <a:moveTo>
                        <a:pt x="284" y="146"/>
                      </a:moveTo>
                      <a:cubicBezTo>
                        <a:pt x="284" y="114"/>
                        <a:pt x="259" y="95"/>
                        <a:pt x="213" y="95"/>
                      </a:cubicBezTo>
                      <a:cubicBezTo>
                        <a:pt x="106" y="95"/>
                        <a:pt x="106" y="95"/>
                        <a:pt x="106" y="95"/>
                      </a:cubicBezTo>
                      <a:cubicBezTo>
                        <a:pt x="106" y="200"/>
                        <a:pt x="106" y="200"/>
                        <a:pt x="106" y="200"/>
                      </a:cubicBezTo>
                      <a:cubicBezTo>
                        <a:pt x="206" y="200"/>
                        <a:pt x="206" y="200"/>
                        <a:pt x="206" y="200"/>
                      </a:cubicBezTo>
                      <a:cubicBezTo>
                        <a:pt x="254" y="200"/>
                        <a:pt x="284" y="184"/>
                        <a:pt x="284" y="147"/>
                      </a:cubicBezTo>
                      <a:lnTo>
                        <a:pt x="284" y="146"/>
                      </a:lnTo>
                      <a:close/>
                      <a:moveTo>
                        <a:pt x="231" y="290"/>
                      </a:moveTo>
                      <a:cubicBezTo>
                        <a:pt x="106" y="290"/>
                        <a:pt x="106" y="290"/>
                        <a:pt x="106" y="290"/>
                      </a:cubicBezTo>
                      <a:cubicBezTo>
                        <a:pt x="106" y="398"/>
                        <a:pt x="106" y="398"/>
                        <a:pt x="106" y="398"/>
                      </a:cubicBezTo>
                      <a:cubicBezTo>
                        <a:pt x="235" y="398"/>
                        <a:pt x="235" y="398"/>
                        <a:pt x="235" y="398"/>
                      </a:cubicBezTo>
                      <a:cubicBezTo>
                        <a:pt x="283" y="398"/>
                        <a:pt x="312" y="381"/>
                        <a:pt x="312" y="345"/>
                      </a:cubicBezTo>
                      <a:cubicBezTo>
                        <a:pt x="312" y="343"/>
                        <a:pt x="312" y="343"/>
                        <a:pt x="312" y="343"/>
                      </a:cubicBezTo>
                      <a:cubicBezTo>
                        <a:pt x="312" y="310"/>
                        <a:pt x="287" y="290"/>
                        <a:pt x="231" y="29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222" name="Rectangle 37"/>
                <p:cNvSpPr>
                  <a:spLocks noChangeArrowheads="1"/>
                </p:cNvSpPr>
                <p:nvPr userDrawn="1"/>
              </p:nvSpPr>
              <p:spPr bwMode="auto">
                <a:xfrm>
                  <a:off x="5381" y="-808"/>
                  <a:ext cx="124" cy="567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223" name="Freeform 38"/>
                <p:cNvSpPr>
                  <a:spLocks/>
                </p:cNvSpPr>
                <p:nvPr userDrawn="1"/>
              </p:nvSpPr>
              <p:spPr bwMode="auto">
                <a:xfrm>
                  <a:off x="5598" y="-808"/>
                  <a:ext cx="406" cy="567"/>
                </a:xfrm>
                <a:custGeom>
                  <a:avLst/>
                  <a:gdLst>
                    <a:gd name="T0" fmla="*/ 0 w 406"/>
                    <a:gd name="T1" fmla="*/ 0 h 567"/>
                    <a:gd name="T2" fmla="*/ 124 w 406"/>
                    <a:gd name="T3" fmla="*/ 0 h 567"/>
                    <a:gd name="T4" fmla="*/ 124 w 406"/>
                    <a:gd name="T5" fmla="*/ 453 h 567"/>
                    <a:gd name="T6" fmla="*/ 406 w 406"/>
                    <a:gd name="T7" fmla="*/ 453 h 567"/>
                    <a:gd name="T8" fmla="*/ 406 w 406"/>
                    <a:gd name="T9" fmla="*/ 567 h 567"/>
                    <a:gd name="T10" fmla="*/ 0 w 406"/>
                    <a:gd name="T11" fmla="*/ 567 h 567"/>
                    <a:gd name="T12" fmla="*/ 0 w 406"/>
                    <a:gd name="T13" fmla="*/ 0 h 5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06" h="567">
                      <a:moveTo>
                        <a:pt x="0" y="0"/>
                      </a:moveTo>
                      <a:lnTo>
                        <a:pt x="124" y="0"/>
                      </a:lnTo>
                      <a:lnTo>
                        <a:pt x="124" y="453"/>
                      </a:lnTo>
                      <a:lnTo>
                        <a:pt x="406" y="453"/>
                      </a:lnTo>
                      <a:lnTo>
                        <a:pt x="406" y="567"/>
                      </a:lnTo>
                      <a:lnTo>
                        <a:pt x="0" y="56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224" name="Freeform 39"/>
                <p:cNvSpPr>
                  <a:spLocks/>
                </p:cNvSpPr>
                <p:nvPr userDrawn="1"/>
              </p:nvSpPr>
              <p:spPr bwMode="auto">
                <a:xfrm>
                  <a:off x="6082" y="-808"/>
                  <a:ext cx="429" cy="567"/>
                </a:xfrm>
                <a:custGeom>
                  <a:avLst/>
                  <a:gdLst>
                    <a:gd name="T0" fmla="*/ 0 w 429"/>
                    <a:gd name="T1" fmla="*/ 0 h 567"/>
                    <a:gd name="T2" fmla="*/ 426 w 429"/>
                    <a:gd name="T3" fmla="*/ 0 h 567"/>
                    <a:gd name="T4" fmla="*/ 426 w 429"/>
                    <a:gd name="T5" fmla="*/ 111 h 567"/>
                    <a:gd name="T6" fmla="*/ 122 w 429"/>
                    <a:gd name="T7" fmla="*/ 111 h 567"/>
                    <a:gd name="T8" fmla="*/ 122 w 429"/>
                    <a:gd name="T9" fmla="*/ 226 h 567"/>
                    <a:gd name="T10" fmla="*/ 389 w 429"/>
                    <a:gd name="T11" fmla="*/ 226 h 567"/>
                    <a:gd name="T12" fmla="*/ 389 w 429"/>
                    <a:gd name="T13" fmla="*/ 336 h 567"/>
                    <a:gd name="T14" fmla="*/ 122 w 429"/>
                    <a:gd name="T15" fmla="*/ 336 h 567"/>
                    <a:gd name="T16" fmla="*/ 122 w 429"/>
                    <a:gd name="T17" fmla="*/ 456 h 567"/>
                    <a:gd name="T18" fmla="*/ 429 w 429"/>
                    <a:gd name="T19" fmla="*/ 456 h 567"/>
                    <a:gd name="T20" fmla="*/ 429 w 429"/>
                    <a:gd name="T21" fmla="*/ 567 h 567"/>
                    <a:gd name="T22" fmla="*/ 0 w 429"/>
                    <a:gd name="T23" fmla="*/ 567 h 567"/>
                    <a:gd name="T24" fmla="*/ 0 w 429"/>
                    <a:gd name="T25" fmla="*/ 0 h 5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29" h="567">
                      <a:moveTo>
                        <a:pt x="0" y="0"/>
                      </a:moveTo>
                      <a:lnTo>
                        <a:pt x="426" y="0"/>
                      </a:lnTo>
                      <a:lnTo>
                        <a:pt x="426" y="111"/>
                      </a:lnTo>
                      <a:lnTo>
                        <a:pt x="122" y="111"/>
                      </a:lnTo>
                      <a:lnTo>
                        <a:pt x="122" y="226"/>
                      </a:lnTo>
                      <a:lnTo>
                        <a:pt x="389" y="226"/>
                      </a:lnTo>
                      <a:lnTo>
                        <a:pt x="389" y="336"/>
                      </a:lnTo>
                      <a:lnTo>
                        <a:pt x="122" y="336"/>
                      </a:lnTo>
                      <a:lnTo>
                        <a:pt x="122" y="456"/>
                      </a:lnTo>
                      <a:lnTo>
                        <a:pt x="429" y="456"/>
                      </a:lnTo>
                      <a:lnTo>
                        <a:pt x="429" y="567"/>
                      </a:lnTo>
                      <a:lnTo>
                        <a:pt x="0" y="56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225" name="Freeform 40"/>
                <p:cNvSpPr>
                  <a:spLocks noEditPoints="1"/>
                </p:cNvSpPr>
                <p:nvPr userDrawn="1"/>
              </p:nvSpPr>
              <p:spPr bwMode="auto">
                <a:xfrm>
                  <a:off x="6552" y="-808"/>
                  <a:ext cx="156" cy="77"/>
                </a:xfrm>
                <a:custGeom>
                  <a:avLst/>
                  <a:gdLst>
                    <a:gd name="T0" fmla="*/ 26 w 156"/>
                    <a:gd name="T1" fmla="*/ 10 h 77"/>
                    <a:gd name="T2" fmla="*/ 0 w 156"/>
                    <a:gd name="T3" fmla="*/ 10 h 77"/>
                    <a:gd name="T4" fmla="*/ 0 w 156"/>
                    <a:gd name="T5" fmla="*/ 0 h 77"/>
                    <a:gd name="T6" fmla="*/ 61 w 156"/>
                    <a:gd name="T7" fmla="*/ 0 h 77"/>
                    <a:gd name="T8" fmla="*/ 61 w 156"/>
                    <a:gd name="T9" fmla="*/ 10 h 77"/>
                    <a:gd name="T10" fmla="*/ 36 w 156"/>
                    <a:gd name="T11" fmla="*/ 10 h 77"/>
                    <a:gd name="T12" fmla="*/ 36 w 156"/>
                    <a:gd name="T13" fmla="*/ 77 h 77"/>
                    <a:gd name="T14" fmla="*/ 26 w 156"/>
                    <a:gd name="T15" fmla="*/ 77 h 77"/>
                    <a:gd name="T16" fmla="*/ 26 w 156"/>
                    <a:gd name="T17" fmla="*/ 10 h 77"/>
                    <a:gd name="T18" fmla="*/ 78 w 156"/>
                    <a:gd name="T19" fmla="*/ 0 h 77"/>
                    <a:gd name="T20" fmla="*/ 90 w 156"/>
                    <a:gd name="T21" fmla="*/ 0 h 77"/>
                    <a:gd name="T22" fmla="*/ 117 w 156"/>
                    <a:gd name="T23" fmla="*/ 41 h 77"/>
                    <a:gd name="T24" fmla="*/ 145 w 156"/>
                    <a:gd name="T25" fmla="*/ 0 h 77"/>
                    <a:gd name="T26" fmla="*/ 156 w 156"/>
                    <a:gd name="T27" fmla="*/ 0 h 77"/>
                    <a:gd name="T28" fmla="*/ 156 w 156"/>
                    <a:gd name="T29" fmla="*/ 77 h 77"/>
                    <a:gd name="T30" fmla="*/ 145 w 156"/>
                    <a:gd name="T31" fmla="*/ 77 h 77"/>
                    <a:gd name="T32" fmla="*/ 145 w 156"/>
                    <a:gd name="T33" fmla="*/ 17 h 77"/>
                    <a:gd name="T34" fmla="*/ 117 w 156"/>
                    <a:gd name="T35" fmla="*/ 60 h 77"/>
                    <a:gd name="T36" fmla="*/ 116 w 156"/>
                    <a:gd name="T37" fmla="*/ 60 h 77"/>
                    <a:gd name="T38" fmla="*/ 89 w 156"/>
                    <a:gd name="T39" fmla="*/ 17 h 77"/>
                    <a:gd name="T40" fmla="*/ 89 w 156"/>
                    <a:gd name="T41" fmla="*/ 77 h 77"/>
                    <a:gd name="T42" fmla="*/ 78 w 156"/>
                    <a:gd name="T43" fmla="*/ 77 h 77"/>
                    <a:gd name="T44" fmla="*/ 78 w 156"/>
                    <a:gd name="T45" fmla="*/ 0 h 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156" h="77">
                      <a:moveTo>
                        <a:pt x="26" y="10"/>
                      </a:moveTo>
                      <a:lnTo>
                        <a:pt x="0" y="10"/>
                      </a:lnTo>
                      <a:lnTo>
                        <a:pt x="0" y="0"/>
                      </a:lnTo>
                      <a:lnTo>
                        <a:pt x="61" y="0"/>
                      </a:lnTo>
                      <a:lnTo>
                        <a:pt x="61" y="10"/>
                      </a:lnTo>
                      <a:lnTo>
                        <a:pt x="36" y="10"/>
                      </a:lnTo>
                      <a:lnTo>
                        <a:pt x="36" y="77"/>
                      </a:lnTo>
                      <a:lnTo>
                        <a:pt x="26" y="77"/>
                      </a:lnTo>
                      <a:lnTo>
                        <a:pt x="26" y="10"/>
                      </a:lnTo>
                      <a:close/>
                      <a:moveTo>
                        <a:pt x="78" y="0"/>
                      </a:moveTo>
                      <a:lnTo>
                        <a:pt x="90" y="0"/>
                      </a:lnTo>
                      <a:lnTo>
                        <a:pt x="117" y="41"/>
                      </a:lnTo>
                      <a:lnTo>
                        <a:pt x="145" y="0"/>
                      </a:lnTo>
                      <a:lnTo>
                        <a:pt x="156" y="0"/>
                      </a:lnTo>
                      <a:lnTo>
                        <a:pt x="156" y="77"/>
                      </a:lnTo>
                      <a:lnTo>
                        <a:pt x="145" y="77"/>
                      </a:lnTo>
                      <a:lnTo>
                        <a:pt x="145" y="17"/>
                      </a:lnTo>
                      <a:lnTo>
                        <a:pt x="117" y="60"/>
                      </a:lnTo>
                      <a:lnTo>
                        <a:pt x="116" y="60"/>
                      </a:lnTo>
                      <a:lnTo>
                        <a:pt x="89" y="17"/>
                      </a:lnTo>
                      <a:lnTo>
                        <a:pt x="89" y="77"/>
                      </a:lnTo>
                      <a:lnTo>
                        <a:pt x="78" y="77"/>
                      </a:lnTo>
                      <a:lnTo>
                        <a:pt x="78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</p:grpSp>
          <p:grpSp>
            <p:nvGrpSpPr>
              <p:cNvPr id="123" name="Group 43"/>
              <p:cNvGrpSpPr>
                <a:grpSpLocks noChangeAspect="1"/>
              </p:cNvGrpSpPr>
              <p:nvPr userDrawn="1"/>
            </p:nvGrpSpPr>
            <p:grpSpPr bwMode="auto">
              <a:xfrm>
                <a:off x="6271256" y="143471"/>
                <a:ext cx="817379" cy="172760"/>
                <a:chOff x="10896" y="-1009"/>
                <a:chExt cx="4367" cy="923"/>
              </a:xfrm>
              <a:solidFill>
                <a:schemeClr val="bg2"/>
              </a:solidFill>
            </p:grpSpPr>
            <p:sp>
              <p:nvSpPr>
                <p:cNvPr id="192" name="Freeform 44"/>
                <p:cNvSpPr>
                  <a:spLocks/>
                </p:cNvSpPr>
                <p:nvPr userDrawn="1"/>
              </p:nvSpPr>
              <p:spPr bwMode="auto">
                <a:xfrm>
                  <a:off x="10898" y="-993"/>
                  <a:ext cx="173" cy="255"/>
                </a:xfrm>
                <a:custGeom>
                  <a:avLst/>
                  <a:gdLst>
                    <a:gd name="T0" fmla="*/ 104 w 140"/>
                    <a:gd name="T1" fmla="*/ 206 h 206"/>
                    <a:gd name="T2" fmla="*/ 58 w 140"/>
                    <a:gd name="T3" fmla="*/ 109 h 206"/>
                    <a:gd name="T4" fmla="*/ 32 w 140"/>
                    <a:gd name="T5" fmla="*/ 48 h 206"/>
                    <a:gd name="T6" fmla="*/ 31 w 140"/>
                    <a:gd name="T7" fmla="*/ 49 h 206"/>
                    <a:gd name="T8" fmla="*/ 33 w 140"/>
                    <a:gd name="T9" fmla="*/ 106 h 206"/>
                    <a:gd name="T10" fmla="*/ 34 w 140"/>
                    <a:gd name="T11" fmla="*/ 206 h 206"/>
                    <a:gd name="T12" fmla="*/ 0 w 140"/>
                    <a:gd name="T13" fmla="*/ 206 h 206"/>
                    <a:gd name="T14" fmla="*/ 0 w 140"/>
                    <a:gd name="T15" fmla="*/ 0 h 206"/>
                    <a:gd name="T16" fmla="*/ 39 w 140"/>
                    <a:gd name="T17" fmla="*/ 0 h 206"/>
                    <a:gd name="T18" fmla="*/ 89 w 140"/>
                    <a:gd name="T19" fmla="*/ 101 h 206"/>
                    <a:gd name="T20" fmla="*/ 110 w 140"/>
                    <a:gd name="T21" fmla="*/ 153 h 206"/>
                    <a:gd name="T22" fmla="*/ 111 w 140"/>
                    <a:gd name="T23" fmla="*/ 153 h 206"/>
                    <a:gd name="T24" fmla="*/ 108 w 140"/>
                    <a:gd name="T25" fmla="*/ 94 h 206"/>
                    <a:gd name="T26" fmla="*/ 107 w 140"/>
                    <a:gd name="T27" fmla="*/ 0 h 206"/>
                    <a:gd name="T28" fmla="*/ 140 w 140"/>
                    <a:gd name="T29" fmla="*/ 0 h 206"/>
                    <a:gd name="T30" fmla="*/ 140 w 140"/>
                    <a:gd name="T31" fmla="*/ 206 h 206"/>
                    <a:gd name="T32" fmla="*/ 104 w 140"/>
                    <a:gd name="T33" fmla="*/ 206 h 2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40" h="206">
                      <a:moveTo>
                        <a:pt x="104" y="206"/>
                      </a:moveTo>
                      <a:cubicBezTo>
                        <a:pt x="58" y="109"/>
                        <a:pt x="58" y="109"/>
                        <a:pt x="58" y="109"/>
                      </a:cubicBezTo>
                      <a:cubicBezTo>
                        <a:pt x="47" y="86"/>
                        <a:pt x="36" y="60"/>
                        <a:pt x="32" y="48"/>
                      </a:cubicBezTo>
                      <a:cubicBezTo>
                        <a:pt x="31" y="49"/>
                        <a:pt x="31" y="49"/>
                        <a:pt x="31" y="49"/>
                      </a:cubicBezTo>
                      <a:cubicBezTo>
                        <a:pt x="32" y="66"/>
                        <a:pt x="33" y="88"/>
                        <a:pt x="33" y="106"/>
                      </a:cubicBezTo>
                      <a:cubicBezTo>
                        <a:pt x="34" y="206"/>
                        <a:pt x="34" y="206"/>
                        <a:pt x="34" y="206"/>
                      </a:cubicBezTo>
                      <a:cubicBezTo>
                        <a:pt x="0" y="206"/>
                        <a:pt x="0" y="206"/>
                        <a:pt x="0" y="206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39" y="0"/>
                        <a:pt x="39" y="0"/>
                        <a:pt x="39" y="0"/>
                      </a:cubicBezTo>
                      <a:cubicBezTo>
                        <a:pt x="89" y="101"/>
                        <a:pt x="89" y="101"/>
                        <a:pt x="89" y="101"/>
                      </a:cubicBezTo>
                      <a:cubicBezTo>
                        <a:pt x="98" y="120"/>
                        <a:pt x="107" y="144"/>
                        <a:pt x="110" y="153"/>
                      </a:cubicBezTo>
                      <a:cubicBezTo>
                        <a:pt x="111" y="153"/>
                        <a:pt x="111" y="153"/>
                        <a:pt x="111" y="153"/>
                      </a:cubicBezTo>
                      <a:cubicBezTo>
                        <a:pt x="110" y="142"/>
                        <a:pt x="108" y="113"/>
                        <a:pt x="108" y="94"/>
                      </a:cubicBezTo>
                      <a:cubicBezTo>
                        <a:pt x="107" y="0"/>
                        <a:pt x="107" y="0"/>
                        <a:pt x="107" y="0"/>
                      </a:cubicBezTo>
                      <a:cubicBezTo>
                        <a:pt x="140" y="0"/>
                        <a:pt x="140" y="0"/>
                        <a:pt x="140" y="0"/>
                      </a:cubicBezTo>
                      <a:cubicBezTo>
                        <a:pt x="140" y="206"/>
                        <a:pt x="140" y="206"/>
                        <a:pt x="140" y="206"/>
                      </a:cubicBezTo>
                      <a:lnTo>
                        <a:pt x="104" y="20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193" name="Freeform 45"/>
                <p:cNvSpPr>
                  <a:spLocks noEditPoints="1"/>
                </p:cNvSpPr>
                <p:nvPr userDrawn="1"/>
              </p:nvSpPr>
              <p:spPr bwMode="auto">
                <a:xfrm>
                  <a:off x="11105" y="-929"/>
                  <a:ext cx="154" cy="196"/>
                </a:xfrm>
                <a:custGeom>
                  <a:avLst/>
                  <a:gdLst>
                    <a:gd name="T0" fmla="*/ 36 w 125"/>
                    <a:gd name="T1" fmla="*/ 87 h 158"/>
                    <a:gd name="T2" fmla="*/ 36 w 125"/>
                    <a:gd name="T3" fmla="*/ 90 h 158"/>
                    <a:gd name="T4" fmla="*/ 73 w 125"/>
                    <a:gd name="T5" fmla="*/ 133 h 158"/>
                    <a:gd name="T6" fmla="*/ 110 w 125"/>
                    <a:gd name="T7" fmla="*/ 118 h 158"/>
                    <a:gd name="T8" fmla="*/ 123 w 125"/>
                    <a:gd name="T9" fmla="*/ 138 h 158"/>
                    <a:gd name="T10" fmla="*/ 69 w 125"/>
                    <a:gd name="T11" fmla="*/ 158 h 158"/>
                    <a:gd name="T12" fmla="*/ 0 w 125"/>
                    <a:gd name="T13" fmla="*/ 79 h 158"/>
                    <a:gd name="T14" fmla="*/ 18 w 125"/>
                    <a:gd name="T15" fmla="*/ 20 h 158"/>
                    <a:gd name="T16" fmla="*/ 64 w 125"/>
                    <a:gd name="T17" fmla="*/ 0 h 158"/>
                    <a:gd name="T18" fmla="*/ 106 w 125"/>
                    <a:gd name="T19" fmla="*/ 15 h 158"/>
                    <a:gd name="T20" fmla="*/ 125 w 125"/>
                    <a:gd name="T21" fmla="*/ 81 h 158"/>
                    <a:gd name="T22" fmla="*/ 125 w 125"/>
                    <a:gd name="T23" fmla="*/ 87 h 158"/>
                    <a:gd name="T24" fmla="*/ 36 w 125"/>
                    <a:gd name="T25" fmla="*/ 87 h 158"/>
                    <a:gd name="T26" fmla="*/ 64 w 125"/>
                    <a:gd name="T27" fmla="*/ 24 h 158"/>
                    <a:gd name="T28" fmla="*/ 36 w 125"/>
                    <a:gd name="T29" fmla="*/ 63 h 158"/>
                    <a:gd name="T30" fmla="*/ 91 w 125"/>
                    <a:gd name="T31" fmla="*/ 63 h 158"/>
                    <a:gd name="T32" fmla="*/ 64 w 125"/>
                    <a:gd name="T33" fmla="*/ 24 h 1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25" h="158">
                      <a:moveTo>
                        <a:pt x="36" y="87"/>
                      </a:moveTo>
                      <a:cubicBezTo>
                        <a:pt x="36" y="90"/>
                        <a:pt x="36" y="90"/>
                        <a:pt x="36" y="90"/>
                      </a:cubicBezTo>
                      <a:cubicBezTo>
                        <a:pt x="36" y="111"/>
                        <a:pt x="43" y="133"/>
                        <a:pt x="73" y="133"/>
                      </a:cubicBezTo>
                      <a:cubicBezTo>
                        <a:pt x="87" y="133"/>
                        <a:pt x="99" y="128"/>
                        <a:pt x="110" y="118"/>
                      </a:cubicBezTo>
                      <a:cubicBezTo>
                        <a:pt x="123" y="138"/>
                        <a:pt x="123" y="138"/>
                        <a:pt x="123" y="138"/>
                      </a:cubicBezTo>
                      <a:cubicBezTo>
                        <a:pt x="107" y="151"/>
                        <a:pt x="89" y="158"/>
                        <a:pt x="69" y="158"/>
                      </a:cubicBezTo>
                      <a:cubicBezTo>
                        <a:pt x="26" y="158"/>
                        <a:pt x="0" y="127"/>
                        <a:pt x="0" y="79"/>
                      </a:cubicBezTo>
                      <a:cubicBezTo>
                        <a:pt x="0" y="52"/>
                        <a:pt x="5" y="35"/>
                        <a:pt x="18" y="20"/>
                      </a:cubicBezTo>
                      <a:cubicBezTo>
                        <a:pt x="31" y="6"/>
                        <a:pt x="45" y="0"/>
                        <a:pt x="64" y="0"/>
                      </a:cubicBezTo>
                      <a:cubicBezTo>
                        <a:pt x="79" y="0"/>
                        <a:pt x="93" y="4"/>
                        <a:pt x="106" y="15"/>
                      </a:cubicBezTo>
                      <a:cubicBezTo>
                        <a:pt x="119" y="27"/>
                        <a:pt x="125" y="46"/>
                        <a:pt x="125" y="81"/>
                      </a:cubicBezTo>
                      <a:cubicBezTo>
                        <a:pt x="125" y="87"/>
                        <a:pt x="125" y="87"/>
                        <a:pt x="125" y="87"/>
                      </a:cubicBezTo>
                      <a:lnTo>
                        <a:pt x="36" y="87"/>
                      </a:lnTo>
                      <a:close/>
                      <a:moveTo>
                        <a:pt x="64" y="24"/>
                      </a:moveTo>
                      <a:cubicBezTo>
                        <a:pt x="46" y="24"/>
                        <a:pt x="36" y="39"/>
                        <a:pt x="36" y="63"/>
                      </a:cubicBezTo>
                      <a:cubicBezTo>
                        <a:pt x="91" y="63"/>
                        <a:pt x="91" y="63"/>
                        <a:pt x="91" y="63"/>
                      </a:cubicBezTo>
                      <a:cubicBezTo>
                        <a:pt x="91" y="39"/>
                        <a:pt x="81" y="24"/>
                        <a:pt x="64" y="2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194" name="Freeform 46"/>
                <p:cNvSpPr>
                  <a:spLocks/>
                </p:cNvSpPr>
                <p:nvPr userDrawn="1"/>
              </p:nvSpPr>
              <p:spPr bwMode="auto">
                <a:xfrm>
                  <a:off x="11270" y="-928"/>
                  <a:ext cx="250" cy="190"/>
                </a:xfrm>
                <a:custGeom>
                  <a:avLst/>
                  <a:gdLst>
                    <a:gd name="T0" fmla="*/ 159 w 202"/>
                    <a:gd name="T1" fmla="*/ 153 h 153"/>
                    <a:gd name="T2" fmla="*/ 129 w 202"/>
                    <a:gd name="T3" fmla="*/ 153 h 153"/>
                    <a:gd name="T4" fmla="*/ 110 w 202"/>
                    <a:gd name="T5" fmla="*/ 84 h 153"/>
                    <a:gd name="T6" fmla="*/ 100 w 202"/>
                    <a:gd name="T7" fmla="*/ 43 h 153"/>
                    <a:gd name="T8" fmla="*/ 100 w 202"/>
                    <a:gd name="T9" fmla="*/ 43 h 153"/>
                    <a:gd name="T10" fmla="*/ 90 w 202"/>
                    <a:gd name="T11" fmla="*/ 86 h 153"/>
                    <a:gd name="T12" fmla="*/ 72 w 202"/>
                    <a:gd name="T13" fmla="*/ 153 h 153"/>
                    <a:gd name="T14" fmla="*/ 41 w 202"/>
                    <a:gd name="T15" fmla="*/ 153 h 153"/>
                    <a:gd name="T16" fmla="*/ 0 w 202"/>
                    <a:gd name="T17" fmla="*/ 4 h 153"/>
                    <a:gd name="T18" fmla="*/ 33 w 202"/>
                    <a:gd name="T19" fmla="*/ 0 h 153"/>
                    <a:gd name="T20" fmla="*/ 49 w 202"/>
                    <a:gd name="T21" fmla="*/ 73 h 153"/>
                    <a:gd name="T22" fmla="*/ 57 w 202"/>
                    <a:gd name="T23" fmla="*/ 112 h 153"/>
                    <a:gd name="T24" fmla="*/ 58 w 202"/>
                    <a:gd name="T25" fmla="*/ 112 h 153"/>
                    <a:gd name="T26" fmla="*/ 66 w 202"/>
                    <a:gd name="T27" fmla="*/ 72 h 153"/>
                    <a:gd name="T28" fmla="*/ 85 w 202"/>
                    <a:gd name="T29" fmla="*/ 2 h 153"/>
                    <a:gd name="T30" fmla="*/ 118 w 202"/>
                    <a:gd name="T31" fmla="*/ 2 h 153"/>
                    <a:gd name="T32" fmla="*/ 135 w 202"/>
                    <a:gd name="T33" fmla="*/ 70 h 153"/>
                    <a:gd name="T34" fmla="*/ 144 w 202"/>
                    <a:gd name="T35" fmla="*/ 113 h 153"/>
                    <a:gd name="T36" fmla="*/ 145 w 202"/>
                    <a:gd name="T37" fmla="*/ 113 h 153"/>
                    <a:gd name="T38" fmla="*/ 152 w 202"/>
                    <a:gd name="T39" fmla="*/ 72 h 153"/>
                    <a:gd name="T40" fmla="*/ 168 w 202"/>
                    <a:gd name="T41" fmla="*/ 2 h 153"/>
                    <a:gd name="T42" fmla="*/ 202 w 202"/>
                    <a:gd name="T43" fmla="*/ 2 h 153"/>
                    <a:gd name="T44" fmla="*/ 159 w 202"/>
                    <a:gd name="T45" fmla="*/ 153 h 1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202" h="153">
                      <a:moveTo>
                        <a:pt x="159" y="153"/>
                      </a:moveTo>
                      <a:cubicBezTo>
                        <a:pt x="129" y="153"/>
                        <a:pt x="129" y="153"/>
                        <a:pt x="129" y="153"/>
                      </a:cubicBezTo>
                      <a:cubicBezTo>
                        <a:pt x="110" y="84"/>
                        <a:pt x="110" y="84"/>
                        <a:pt x="110" y="84"/>
                      </a:cubicBezTo>
                      <a:cubicBezTo>
                        <a:pt x="105" y="66"/>
                        <a:pt x="100" y="43"/>
                        <a:pt x="100" y="43"/>
                      </a:cubicBezTo>
                      <a:cubicBezTo>
                        <a:pt x="100" y="43"/>
                        <a:pt x="100" y="43"/>
                        <a:pt x="100" y="43"/>
                      </a:cubicBezTo>
                      <a:cubicBezTo>
                        <a:pt x="100" y="43"/>
                        <a:pt x="97" y="58"/>
                        <a:pt x="90" y="86"/>
                      </a:cubicBezTo>
                      <a:cubicBezTo>
                        <a:pt x="72" y="153"/>
                        <a:pt x="72" y="153"/>
                        <a:pt x="72" y="153"/>
                      </a:cubicBezTo>
                      <a:cubicBezTo>
                        <a:pt x="41" y="153"/>
                        <a:pt x="41" y="153"/>
                        <a:pt x="41" y="153"/>
                      </a:cubicBezTo>
                      <a:cubicBezTo>
                        <a:pt x="0" y="4"/>
                        <a:pt x="0" y="4"/>
                        <a:pt x="0" y="4"/>
                      </a:cubicBezTo>
                      <a:cubicBezTo>
                        <a:pt x="33" y="0"/>
                        <a:pt x="33" y="0"/>
                        <a:pt x="33" y="0"/>
                      </a:cubicBezTo>
                      <a:cubicBezTo>
                        <a:pt x="49" y="73"/>
                        <a:pt x="49" y="73"/>
                        <a:pt x="49" y="73"/>
                      </a:cubicBezTo>
                      <a:cubicBezTo>
                        <a:pt x="53" y="92"/>
                        <a:pt x="57" y="112"/>
                        <a:pt x="57" y="112"/>
                      </a:cubicBezTo>
                      <a:cubicBezTo>
                        <a:pt x="58" y="112"/>
                        <a:pt x="58" y="112"/>
                        <a:pt x="58" y="112"/>
                      </a:cubicBezTo>
                      <a:cubicBezTo>
                        <a:pt x="58" y="112"/>
                        <a:pt x="61" y="93"/>
                        <a:pt x="66" y="72"/>
                      </a:cubicBezTo>
                      <a:cubicBezTo>
                        <a:pt x="85" y="2"/>
                        <a:pt x="85" y="2"/>
                        <a:pt x="85" y="2"/>
                      </a:cubicBezTo>
                      <a:cubicBezTo>
                        <a:pt x="118" y="2"/>
                        <a:pt x="118" y="2"/>
                        <a:pt x="118" y="2"/>
                      </a:cubicBezTo>
                      <a:cubicBezTo>
                        <a:pt x="135" y="70"/>
                        <a:pt x="135" y="70"/>
                        <a:pt x="135" y="70"/>
                      </a:cubicBezTo>
                      <a:cubicBezTo>
                        <a:pt x="141" y="94"/>
                        <a:pt x="144" y="113"/>
                        <a:pt x="144" y="113"/>
                      </a:cubicBezTo>
                      <a:cubicBezTo>
                        <a:pt x="145" y="113"/>
                        <a:pt x="145" y="113"/>
                        <a:pt x="145" y="113"/>
                      </a:cubicBezTo>
                      <a:cubicBezTo>
                        <a:pt x="145" y="113"/>
                        <a:pt x="148" y="90"/>
                        <a:pt x="152" y="72"/>
                      </a:cubicBezTo>
                      <a:cubicBezTo>
                        <a:pt x="168" y="2"/>
                        <a:pt x="168" y="2"/>
                        <a:pt x="168" y="2"/>
                      </a:cubicBezTo>
                      <a:cubicBezTo>
                        <a:pt x="202" y="2"/>
                        <a:pt x="202" y="2"/>
                        <a:pt x="202" y="2"/>
                      </a:cubicBezTo>
                      <a:lnTo>
                        <a:pt x="159" y="15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195" name="Freeform 47"/>
                <p:cNvSpPr>
                  <a:spLocks noEditPoints="1"/>
                </p:cNvSpPr>
                <p:nvPr userDrawn="1"/>
              </p:nvSpPr>
              <p:spPr bwMode="auto">
                <a:xfrm>
                  <a:off x="11628" y="-993"/>
                  <a:ext cx="174" cy="255"/>
                </a:xfrm>
                <a:custGeom>
                  <a:avLst/>
                  <a:gdLst>
                    <a:gd name="T0" fmla="*/ 100 w 141"/>
                    <a:gd name="T1" fmla="*/ 206 h 206"/>
                    <a:gd name="T2" fmla="*/ 82 w 141"/>
                    <a:gd name="T3" fmla="*/ 174 h 206"/>
                    <a:gd name="T4" fmla="*/ 47 w 141"/>
                    <a:gd name="T5" fmla="*/ 123 h 206"/>
                    <a:gd name="T6" fmla="*/ 34 w 141"/>
                    <a:gd name="T7" fmla="*/ 117 h 206"/>
                    <a:gd name="T8" fmla="*/ 34 w 141"/>
                    <a:gd name="T9" fmla="*/ 206 h 206"/>
                    <a:gd name="T10" fmla="*/ 0 w 141"/>
                    <a:gd name="T11" fmla="*/ 206 h 206"/>
                    <a:gd name="T12" fmla="*/ 0 w 141"/>
                    <a:gd name="T13" fmla="*/ 0 h 206"/>
                    <a:gd name="T14" fmla="*/ 63 w 141"/>
                    <a:gd name="T15" fmla="*/ 0 h 206"/>
                    <a:gd name="T16" fmla="*/ 130 w 141"/>
                    <a:gd name="T17" fmla="*/ 59 h 206"/>
                    <a:gd name="T18" fmla="*/ 79 w 141"/>
                    <a:gd name="T19" fmla="*/ 115 h 206"/>
                    <a:gd name="T20" fmla="*/ 111 w 141"/>
                    <a:gd name="T21" fmla="*/ 156 h 206"/>
                    <a:gd name="T22" fmla="*/ 141 w 141"/>
                    <a:gd name="T23" fmla="*/ 206 h 206"/>
                    <a:gd name="T24" fmla="*/ 100 w 141"/>
                    <a:gd name="T25" fmla="*/ 206 h 206"/>
                    <a:gd name="T26" fmla="*/ 53 w 141"/>
                    <a:gd name="T27" fmla="*/ 28 h 206"/>
                    <a:gd name="T28" fmla="*/ 34 w 141"/>
                    <a:gd name="T29" fmla="*/ 28 h 206"/>
                    <a:gd name="T30" fmla="*/ 34 w 141"/>
                    <a:gd name="T31" fmla="*/ 93 h 206"/>
                    <a:gd name="T32" fmla="*/ 51 w 141"/>
                    <a:gd name="T33" fmla="*/ 93 h 206"/>
                    <a:gd name="T34" fmla="*/ 85 w 141"/>
                    <a:gd name="T35" fmla="*/ 84 h 206"/>
                    <a:gd name="T36" fmla="*/ 94 w 141"/>
                    <a:gd name="T37" fmla="*/ 59 h 206"/>
                    <a:gd name="T38" fmla="*/ 53 w 141"/>
                    <a:gd name="T39" fmla="*/ 28 h 2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141" h="206">
                      <a:moveTo>
                        <a:pt x="100" y="206"/>
                      </a:moveTo>
                      <a:cubicBezTo>
                        <a:pt x="82" y="174"/>
                        <a:pt x="82" y="174"/>
                        <a:pt x="82" y="174"/>
                      </a:cubicBezTo>
                      <a:cubicBezTo>
                        <a:pt x="68" y="149"/>
                        <a:pt x="59" y="134"/>
                        <a:pt x="47" y="123"/>
                      </a:cubicBezTo>
                      <a:cubicBezTo>
                        <a:pt x="43" y="119"/>
                        <a:pt x="41" y="117"/>
                        <a:pt x="34" y="117"/>
                      </a:cubicBezTo>
                      <a:cubicBezTo>
                        <a:pt x="34" y="206"/>
                        <a:pt x="34" y="206"/>
                        <a:pt x="34" y="206"/>
                      </a:cubicBezTo>
                      <a:cubicBezTo>
                        <a:pt x="0" y="206"/>
                        <a:pt x="0" y="206"/>
                        <a:pt x="0" y="206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63" y="0"/>
                        <a:pt x="63" y="0"/>
                        <a:pt x="63" y="0"/>
                      </a:cubicBezTo>
                      <a:cubicBezTo>
                        <a:pt x="109" y="0"/>
                        <a:pt x="130" y="27"/>
                        <a:pt x="130" y="59"/>
                      </a:cubicBezTo>
                      <a:cubicBezTo>
                        <a:pt x="130" y="88"/>
                        <a:pt x="111" y="115"/>
                        <a:pt x="79" y="115"/>
                      </a:cubicBezTo>
                      <a:cubicBezTo>
                        <a:pt x="86" y="119"/>
                        <a:pt x="100" y="139"/>
                        <a:pt x="111" y="156"/>
                      </a:cubicBezTo>
                      <a:cubicBezTo>
                        <a:pt x="141" y="206"/>
                        <a:pt x="141" y="206"/>
                        <a:pt x="141" y="206"/>
                      </a:cubicBezTo>
                      <a:lnTo>
                        <a:pt x="100" y="206"/>
                      </a:lnTo>
                      <a:close/>
                      <a:moveTo>
                        <a:pt x="53" y="28"/>
                      </a:moveTo>
                      <a:cubicBezTo>
                        <a:pt x="34" y="28"/>
                        <a:pt x="34" y="28"/>
                        <a:pt x="34" y="28"/>
                      </a:cubicBezTo>
                      <a:cubicBezTo>
                        <a:pt x="34" y="93"/>
                        <a:pt x="34" y="93"/>
                        <a:pt x="34" y="93"/>
                      </a:cubicBezTo>
                      <a:cubicBezTo>
                        <a:pt x="51" y="93"/>
                        <a:pt x="51" y="93"/>
                        <a:pt x="51" y="93"/>
                      </a:cubicBezTo>
                      <a:cubicBezTo>
                        <a:pt x="69" y="93"/>
                        <a:pt x="79" y="90"/>
                        <a:pt x="85" y="84"/>
                      </a:cubicBezTo>
                      <a:cubicBezTo>
                        <a:pt x="91" y="79"/>
                        <a:pt x="94" y="70"/>
                        <a:pt x="94" y="59"/>
                      </a:cubicBezTo>
                      <a:cubicBezTo>
                        <a:pt x="94" y="38"/>
                        <a:pt x="83" y="28"/>
                        <a:pt x="53" y="2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196" name="Freeform 48"/>
                <p:cNvSpPr>
                  <a:spLocks noEditPoints="1"/>
                </p:cNvSpPr>
                <p:nvPr userDrawn="1"/>
              </p:nvSpPr>
              <p:spPr bwMode="auto">
                <a:xfrm>
                  <a:off x="11817" y="-929"/>
                  <a:ext cx="155" cy="196"/>
                </a:xfrm>
                <a:custGeom>
                  <a:avLst/>
                  <a:gdLst>
                    <a:gd name="T0" fmla="*/ 36 w 126"/>
                    <a:gd name="T1" fmla="*/ 87 h 158"/>
                    <a:gd name="T2" fmla="*/ 36 w 126"/>
                    <a:gd name="T3" fmla="*/ 90 h 158"/>
                    <a:gd name="T4" fmla="*/ 73 w 126"/>
                    <a:gd name="T5" fmla="*/ 133 h 158"/>
                    <a:gd name="T6" fmla="*/ 110 w 126"/>
                    <a:gd name="T7" fmla="*/ 118 h 158"/>
                    <a:gd name="T8" fmla="*/ 123 w 126"/>
                    <a:gd name="T9" fmla="*/ 138 h 158"/>
                    <a:gd name="T10" fmla="*/ 69 w 126"/>
                    <a:gd name="T11" fmla="*/ 158 h 158"/>
                    <a:gd name="T12" fmla="*/ 0 w 126"/>
                    <a:gd name="T13" fmla="*/ 79 h 158"/>
                    <a:gd name="T14" fmla="*/ 19 w 126"/>
                    <a:gd name="T15" fmla="*/ 20 h 158"/>
                    <a:gd name="T16" fmla="*/ 65 w 126"/>
                    <a:gd name="T17" fmla="*/ 0 h 158"/>
                    <a:gd name="T18" fmla="*/ 106 w 126"/>
                    <a:gd name="T19" fmla="*/ 15 h 158"/>
                    <a:gd name="T20" fmla="*/ 126 w 126"/>
                    <a:gd name="T21" fmla="*/ 81 h 158"/>
                    <a:gd name="T22" fmla="*/ 126 w 126"/>
                    <a:gd name="T23" fmla="*/ 87 h 158"/>
                    <a:gd name="T24" fmla="*/ 36 w 126"/>
                    <a:gd name="T25" fmla="*/ 87 h 158"/>
                    <a:gd name="T26" fmla="*/ 65 w 126"/>
                    <a:gd name="T27" fmla="*/ 24 h 158"/>
                    <a:gd name="T28" fmla="*/ 36 w 126"/>
                    <a:gd name="T29" fmla="*/ 63 h 158"/>
                    <a:gd name="T30" fmla="*/ 92 w 126"/>
                    <a:gd name="T31" fmla="*/ 63 h 158"/>
                    <a:gd name="T32" fmla="*/ 65 w 126"/>
                    <a:gd name="T33" fmla="*/ 24 h 1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26" h="158">
                      <a:moveTo>
                        <a:pt x="36" y="87"/>
                      </a:moveTo>
                      <a:cubicBezTo>
                        <a:pt x="36" y="90"/>
                        <a:pt x="36" y="90"/>
                        <a:pt x="36" y="90"/>
                      </a:cubicBezTo>
                      <a:cubicBezTo>
                        <a:pt x="36" y="111"/>
                        <a:pt x="44" y="133"/>
                        <a:pt x="73" y="133"/>
                      </a:cubicBezTo>
                      <a:cubicBezTo>
                        <a:pt x="87" y="133"/>
                        <a:pt x="99" y="128"/>
                        <a:pt x="110" y="118"/>
                      </a:cubicBezTo>
                      <a:cubicBezTo>
                        <a:pt x="123" y="138"/>
                        <a:pt x="123" y="138"/>
                        <a:pt x="123" y="138"/>
                      </a:cubicBezTo>
                      <a:cubicBezTo>
                        <a:pt x="107" y="151"/>
                        <a:pt x="89" y="158"/>
                        <a:pt x="69" y="158"/>
                      </a:cubicBezTo>
                      <a:cubicBezTo>
                        <a:pt x="27" y="158"/>
                        <a:pt x="0" y="127"/>
                        <a:pt x="0" y="79"/>
                      </a:cubicBezTo>
                      <a:cubicBezTo>
                        <a:pt x="0" y="52"/>
                        <a:pt x="6" y="35"/>
                        <a:pt x="19" y="20"/>
                      </a:cubicBezTo>
                      <a:cubicBezTo>
                        <a:pt x="31" y="6"/>
                        <a:pt x="46" y="0"/>
                        <a:pt x="65" y="0"/>
                      </a:cubicBezTo>
                      <a:cubicBezTo>
                        <a:pt x="79" y="0"/>
                        <a:pt x="93" y="4"/>
                        <a:pt x="106" y="15"/>
                      </a:cubicBezTo>
                      <a:cubicBezTo>
                        <a:pt x="119" y="27"/>
                        <a:pt x="126" y="46"/>
                        <a:pt x="126" y="81"/>
                      </a:cubicBezTo>
                      <a:cubicBezTo>
                        <a:pt x="126" y="87"/>
                        <a:pt x="126" y="87"/>
                        <a:pt x="126" y="87"/>
                      </a:cubicBezTo>
                      <a:lnTo>
                        <a:pt x="36" y="87"/>
                      </a:lnTo>
                      <a:close/>
                      <a:moveTo>
                        <a:pt x="65" y="24"/>
                      </a:moveTo>
                      <a:cubicBezTo>
                        <a:pt x="46" y="24"/>
                        <a:pt x="36" y="39"/>
                        <a:pt x="36" y="63"/>
                      </a:cubicBezTo>
                      <a:cubicBezTo>
                        <a:pt x="92" y="63"/>
                        <a:pt x="92" y="63"/>
                        <a:pt x="92" y="63"/>
                      </a:cubicBezTo>
                      <a:cubicBezTo>
                        <a:pt x="92" y="39"/>
                        <a:pt x="81" y="24"/>
                        <a:pt x="65" y="2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197" name="Freeform 49"/>
                <p:cNvSpPr>
                  <a:spLocks/>
                </p:cNvSpPr>
                <p:nvPr userDrawn="1"/>
              </p:nvSpPr>
              <p:spPr bwMode="auto">
                <a:xfrm>
                  <a:off x="11997" y="-1009"/>
                  <a:ext cx="69" cy="275"/>
                </a:xfrm>
                <a:custGeom>
                  <a:avLst/>
                  <a:gdLst>
                    <a:gd name="T0" fmla="*/ 36 w 56"/>
                    <a:gd name="T1" fmla="*/ 222 h 222"/>
                    <a:gd name="T2" fmla="*/ 3 w 56"/>
                    <a:gd name="T3" fmla="*/ 179 h 222"/>
                    <a:gd name="T4" fmla="*/ 3 w 56"/>
                    <a:gd name="T5" fmla="*/ 51 h 222"/>
                    <a:gd name="T6" fmla="*/ 0 w 56"/>
                    <a:gd name="T7" fmla="*/ 8 h 222"/>
                    <a:gd name="T8" fmla="*/ 34 w 56"/>
                    <a:gd name="T9" fmla="*/ 0 h 222"/>
                    <a:gd name="T10" fmla="*/ 37 w 56"/>
                    <a:gd name="T11" fmla="*/ 41 h 222"/>
                    <a:gd name="T12" fmla="*/ 37 w 56"/>
                    <a:gd name="T13" fmla="*/ 169 h 222"/>
                    <a:gd name="T14" fmla="*/ 40 w 56"/>
                    <a:gd name="T15" fmla="*/ 196 h 222"/>
                    <a:gd name="T16" fmla="*/ 51 w 56"/>
                    <a:gd name="T17" fmla="*/ 198 h 222"/>
                    <a:gd name="T18" fmla="*/ 56 w 56"/>
                    <a:gd name="T19" fmla="*/ 218 h 222"/>
                    <a:gd name="T20" fmla="*/ 36 w 56"/>
                    <a:gd name="T21" fmla="*/ 222 h 2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56" h="222">
                      <a:moveTo>
                        <a:pt x="36" y="222"/>
                      </a:moveTo>
                      <a:cubicBezTo>
                        <a:pt x="3" y="222"/>
                        <a:pt x="3" y="192"/>
                        <a:pt x="3" y="179"/>
                      </a:cubicBezTo>
                      <a:cubicBezTo>
                        <a:pt x="3" y="51"/>
                        <a:pt x="3" y="51"/>
                        <a:pt x="3" y="51"/>
                      </a:cubicBezTo>
                      <a:cubicBezTo>
                        <a:pt x="3" y="31"/>
                        <a:pt x="2" y="20"/>
                        <a:pt x="0" y="8"/>
                      </a:cubicBezTo>
                      <a:cubicBezTo>
                        <a:pt x="34" y="0"/>
                        <a:pt x="34" y="0"/>
                        <a:pt x="34" y="0"/>
                      </a:cubicBezTo>
                      <a:cubicBezTo>
                        <a:pt x="36" y="9"/>
                        <a:pt x="37" y="22"/>
                        <a:pt x="37" y="41"/>
                      </a:cubicBezTo>
                      <a:cubicBezTo>
                        <a:pt x="37" y="169"/>
                        <a:pt x="37" y="169"/>
                        <a:pt x="37" y="169"/>
                      </a:cubicBezTo>
                      <a:cubicBezTo>
                        <a:pt x="37" y="189"/>
                        <a:pt x="38" y="192"/>
                        <a:pt x="40" y="196"/>
                      </a:cubicBezTo>
                      <a:cubicBezTo>
                        <a:pt x="42" y="199"/>
                        <a:pt x="47" y="200"/>
                        <a:pt x="51" y="198"/>
                      </a:cubicBezTo>
                      <a:cubicBezTo>
                        <a:pt x="56" y="218"/>
                        <a:pt x="56" y="218"/>
                        <a:pt x="56" y="218"/>
                      </a:cubicBezTo>
                      <a:cubicBezTo>
                        <a:pt x="50" y="221"/>
                        <a:pt x="44" y="222"/>
                        <a:pt x="36" y="22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198" name="Freeform 50"/>
                <p:cNvSpPr>
                  <a:spLocks noEditPoints="1"/>
                </p:cNvSpPr>
                <p:nvPr userDrawn="1"/>
              </p:nvSpPr>
              <p:spPr bwMode="auto">
                <a:xfrm>
                  <a:off x="12095" y="-1007"/>
                  <a:ext cx="54" cy="269"/>
                </a:xfrm>
                <a:custGeom>
                  <a:avLst/>
                  <a:gdLst>
                    <a:gd name="T0" fmla="*/ 22 w 44"/>
                    <a:gd name="T1" fmla="*/ 44 h 217"/>
                    <a:gd name="T2" fmla="*/ 0 w 44"/>
                    <a:gd name="T3" fmla="*/ 22 h 217"/>
                    <a:gd name="T4" fmla="*/ 22 w 44"/>
                    <a:gd name="T5" fmla="*/ 0 h 217"/>
                    <a:gd name="T6" fmla="*/ 44 w 44"/>
                    <a:gd name="T7" fmla="*/ 22 h 217"/>
                    <a:gd name="T8" fmla="*/ 22 w 44"/>
                    <a:gd name="T9" fmla="*/ 44 h 217"/>
                    <a:gd name="T10" fmla="*/ 5 w 44"/>
                    <a:gd name="T11" fmla="*/ 217 h 217"/>
                    <a:gd name="T12" fmla="*/ 5 w 44"/>
                    <a:gd name="T13" fmla="*/ 69 h 217"/>
                    <a:gd name="T14" fmla="*/ 38 w 44"/>
                    <a:gd name="T15" fmla="*/ 63 h 217"/>
                    <a:gd name="T16" fmla="*/ 38 w 44"/>
                    <a:gd name="T17" fmla="*/ 217 h 217"/>
                    <a:gd name="T18" fmla="*/ 5 w 44"/>
                    <a:gd name="T19" fmla="*/ 217 h 2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44" h="217">
                      <a:moveTo>
                        <a:pt x="22" y="44"/>
                      </a:moveTo>
                      <a:cubicBezTo>
                        <a:pt x="10" y="44"/>
                        <a:pt x="0" y="34"/>
                        <a:pt x="0" y="22"/>
                      </a:cubicBezTo>
                      <a:cubicBezTo>
                        <a:pt x="0" y="10"/>
                        <a:pt x="10" y="0"/>
                        <a:pt x="22" y="0"/>
                      </a:cubicBezTo>
                      <a:cubicBezTo>
                        <a:pt x="34" y="0"/>
                        <a:pt x="44" y="10"/>
                        <a:pt x="44" y="22"/>
                      </a:cubicBezTo>
                      <a:cubicBezTo>
                        <a:pt x="44" y="34"/>
                        <a:pt x="34" y="44"/>
                        <a:pt x="22" y="44"/>
                      </a:cubicBezTo>
                      <a:close/>
                      <a:moveTo>
                        <a:pt x="5" y="217"/>
                      </a:moveTo>
                      <a:cubicBezTo>
                        <a:pt x="5" y="69"/>
                        <a:pt x="5" y="69"/>
                        <a:pt x="5" y="69"/>
                      </a:cubicBezTo>
                      <a:cubicBezTo>
                        <a:pt x="38" y="63"/>
                        <a:pt x="38" y="63"/>
                        <a:pt x="38" y="63"/>
                      </a:cubicBezTo>
                      <a:cubicBezTo>
                        <a:pt x="38" y="217"/>
                        <a:pt x="38" y="217"/>
                        <a:pt x="38" y="217"/>
                      </a:cubicBezTo>
                      <a:lnTo>
                        <a:pt x="5" y="21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199" name="Freeform 51"/>
                <p:cNvSpPr>
                  <a:spLocks/>
                </p:cNvSpPr>
                <p:nvPr userDrawn="1"/>
              </p:nvSpPr>
              <p:spPr bwMode="auto">
                <a:xfrm>
                  <a:off x="12182" y="-929"/>
                  <a:ext cx="139" cy="196"/>
                </a:xfrm>
                <a:custGeom>
                  <a:avLst/>
                  <a:gdLst>
                    <a:gd name="T0" fmla="*/ 64 w 112"/>
                    <a:gd name="T1" fmla="*/ 158 h 158"/>
                    <a:gd name="T2" fmla="*/ 0 w 112"/>
                    <a:gd name="T3" fmla="*/ 80 h 158"/>
                    <a:gd name="T4" fmla="*/ 66 w 112"/>
                    <a:gd name="T5" fmla="*/ 0 h 158"/>
                    <a:gd name="T6" fmla="*/ 108 w 112"/>
                    <a:gd name="T7" fmla="*/ 16 h 158"/>
                    <a:gd name="T8" fmla="*/ 91 w 112"/>
                    <a:gd name="T9" fmla="*/ 38 h 158"/>
                    <a:gd name="T10" fmla="*/ 66 w 112"/>
                    <a:gd name="T11" fmla="*/ 26 h 158"/>
                    <a:gd name="T12" fmla="*/ 42 w 112"/>
                    <a:gd name="T13" fmla="*/ 41 h 158"/>
                    <a:gd name="T14" fmla="*/ 36 w 112"/>
                    <a:gd name="T15" fmla="*/ 83 h 158"/>
                    <a:gd name="T16" fmla="*/ 46 w 112"/>
                    <a:gd name="T17" fmla="*/ 124 h 158"/>
                    <a:gd name="T18" fmla="*/ 66 w 112"/>
                    <a:gd name="T19" fmla="*/ 133 h 158"/>
                    <a:gd name="T20" fmla="*/ 96 w 112"/>
                    <a:gd name="T21" fmla="*/ 118 h 158"/>
                    <a:gd name="T22" fmla="*/ 112 w 112"/>
                    <a:gd name="T23" fmla="*/ 138 h 158"/>
                    <a:gd name="T24" fmla="*/ 64 w 112"/>
                    <a:gd name="T25" fmla="*/ 158 h 1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12" h="158">
                      <a:moveTo>
                        <a:pt x="64" y="158"/>
                      </a:moveTo>
                      <a:cubicBezTo>
                        <a:pt x="23" y="158"/>
                        <a:pt x="0" y="129"/>
                        <a:pt x="0" y="80"/>
                      </a:cubicBezTo>
                      <a:cubicBezTo>
                        <a:pt x="0" y="26"/>
                        <a:pt x="33" y="0"/>
                        <a:pt x="66" y="0"/>
                      </a:cubicBezTo>
                      <a:cubicBezTo>
                        <a:pt x="82" y="0"/>
                        <a:pt x="94" y="3"/>
                        <a:pt x="108" y="16"/>
                      </a:cubicBezTo>
                      <a:cubicBezTo>
                        <a:pt x="91" y="38"/>
                        <a:pt x="91" y="38"/>
                        <a:pt x="91" y="38"/>
                      </a:cubicBezTo>
                      <a:cubicBezTo>
                        <a:pt x="82" y="30"/>
                        <a:pt x="75" y="26"/>
                        <a:pt x="66" y="26"/>
                      </a:cubicBezTo>
                      <a:cubicBezTo>
                        <a:pt x="56" y="26"/>
                        <a:pt x="47" y="31"/>
                        <a:pt x="42" y="41"/>
                      </a:cubicBezTo>
                      <a:cubicBezTo>
                        <a:pt x="38" y="50"/>
                        <a:pt x="36" y="64"/>
                        <a:pt x="36" y="83"/>
                      </a:cubicBezTo>
                      <a:cubicBezTo>
                        <a:pt x="36" y="104"/>
                        <a:pt x="39" y="117"/>
                        <a:pt x="46" y="124"/>
                      </a:cubicBezTo>
                      <a:cubicBezTo>
                        <a:pt x="51" y="129"/>
                        <a:pt x="58" y="133"/>
                        <a:pt x="66" y="133"/>
                      </a:cubicBezTo>
                      <a:cubicBezTo>
                        <a:pt x="77" y="133"/>
                        <a:pt x="87" y="128"/>
                        <a:pt x="96" y="118"/>
                      </a:cubicBezTo>
                      <a:cubicBezTo>
                        <a:pt x="112" y="138"/>
                        <a:pt x="112" y="138"/>
                        <a:pt x="112" y="138"/>
                      </a:cubicBezTo>
                      <a:cubicBezTo>
                        <a:pt x="98" y="151"/>
                        <a:pt x="84" y="158"/>
                        <a:pt x="64" y="1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200" name="Freeform 52"/>
                <p:cNvSpPr>
                  <a:spLocks noEditPoints="1"/>
                </p:cNvSpPr>
                <p:nvPr userDrawn="1"/>
              </p:nvSpPr>
              <p:spPr bwMode="auto">
                <a:xfrm>
                  <a:off x="12350" y="-846"/>
                  <a:ext cx="112" cy="112"/>
                </a:xfrm>
                <a:custGeom>
                  <a:avLst/>
                  <a:gdLst>
                    <a:gd name="T0" fmla="*/ 45 w 90"/>
                    <a:gd name="T1" fmla="*/ 90 h 90"/>
                    <a:gd name="T2" fmla="*/ 0 w 90"/>
                    <a:gd name="T3" fmla="*/ 45 h 90"/>
                    <a:gd name="T4" fmla="*/ 45 w 90"/>
                    <a:gd name="T5" fmla="*/ 0 h 90"/>
                    <a:gd name="T6" fmla="*/ 90 w 90"/>
                    <a:gd name="T7" fmla="*/ 45 h 90"/>
                    <a:gd name="T8" fmla="*/ 45 w 90"/>
                    <a:gd name="T9" fmla="*/ 90 h 90"/>
                    <a:gd name="T10" fmla="*/ 45 w 90"/>
                    <a:gd name="T11" fmla="*/ 9 h 90"/>
                    <a:gd name="T12" fmla="*/ 11 w 90"/>
                    <a:gd name="T13" fmla="*/ 45 h 90"/>
                    <a:gd name="T14" fmla="*/ 45 w 90"/>
                    <a:gd name="T15" fmla="*/ 81 h 90"/>
                    <a:gd name="T16" fmla="*/ 79 w 90"/>
                    <a:gd name="T17" fmla="*/ 45 h 90"/>
                    <a:gd name="T18" fmla="*/ 45 w 90"/>
                    <a:gd name="T19" fmla="*/ 9 h 90"/>
                    <a:gd name="T20" fmla="*/ 54 w 90"/>
                    <a:gd name="T21" fmla="*/ 70 h 90"/>
                    <a:gd name="T22" fmla="*/ 49 w 90"/>
                    <a:gd name="T23" fmla="*/ 62 h 90"/>
                    <a:gd name="T24" fmla="*/ 41 w 90"/>
                    <a:gd name="T25" fmla="*/ 49 h 90"/>
                    <a:gd name="T26" fmla="*/ 39 w 90"/>
                    <a:gd name="T27" fmla="*/ 49 h 90"/>
                    <a:gd name="T28" fmla="*/ 39 w 90"/>
                    <a:gd name="T29" fmla="*/ 70 h 90"/>
                    <a:gd name="T30" fmla="*/ 29 w 90"/>
                    <a:gd name="T31" fmla="*/ 70 h 90"/>
                    <a:gd name="T32" fmla="*/ 29 w 90"/>
                    <a:gd name="T33" fmla="*/ 20 h 90"/>
                    <a:gd name="T34" fmla="*/ 48 w 90"/>
                    <a:gd name="T35" fmla="*/ 20 h 90"/>
                    <a:gd name="T36" fmla="*/ 63 w 90"/>
                    <a:gd name="T37" fmla="*/ 34 h 90"/>
                    <a:gd name="T38" fmla="*/ 52 w 90"/>
                    <a:gd name="T39" fmla="*/ 48 h 90"/>
                    <a:gd name="T40" fmla="*/ 54 w 90"/>
                    <a:gd name="T41" fmla="*/ 50 h 90"/>
                    <a:gd name="T42" fmla="*/ 66 w 90"/>
                    <a:gd name="T43" fmla="*/ 70 h 90"/>
                    <a:gd name="T44" fmla="*/ 54 w 90"/>
                    <a:gd name="T45" fmla="*/ 70 h 90"/>
                    <a:gd name="T46" fmla="*/ 48 w 90"/>
                    <a:gd name="T47" fmla="*/ 28 h 90"/>
                    <a:gd name="T48" fmla="*/ 43 w 90"/>
                    <a:gd name="T49" fmla="*/ 28 h 90"/>
                    <a:gd name="T50" fmla="*/ 39 w 90"/>
                    <a:gd name="T51" fmla="*/ 28 h 90"/>
                    <a:gd name="T52" fmla="*/ 39 w 90"/>
                    <a:gd name="T53" fmla="*/ 41 h 90"/>
                    <a:gd name="T54" fmla="*/ 43 w 90"/>
                    <a:gd name="T55" fmla="*/ 41 h 90"/>
                    <a:gd name="T56" fmla="*/ 50 w 90"/>
                    <a:gd name="T57" fmla="*/ 40 h 90"/>
                    <a:gd name="T58" fmla="*/ 52 w 90"/>
                    <a:gd name="T59" fmla="*/ 35 h 90"/>
                    <a:gd name="T60" fmla="*/ 48 w 90"/>
                    <a:gd name="T61" fmla="*/ 28 h 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90" h="90">
                      <a:moveTo>
                        <a:pt x="45" y="90"/>
                      </a:moveTo>
                      <a:cubicBezTo>
                        <a:pt x="20" y="90"/>
                        <a:pt x="0" y="70"/>
                        <a:pt x="0" y="45"/>
                      </a:cubicBezTo>
                      <a:cubicBezTo>
                        <a:pt x="0" y="20"/>
                        <a:pt x="20" y="0"/>
                        <a:pt x="45" y="0"/>
                      </a:cubicBezTo>
                      <a:cubicBezTo>
                        <a:pt x="69" y="0"/>
                        <a:pt x="90" y="20"/>
                        <a:pt x="90" y="45"/>
                      </a:cubicBezTo>
                      <a:cubicBezTo>
                        <a:pt x="90" y="70"/>
                        <a:pt x="69" y="90"/>
                        <a:pt x="45" y="90"/>
                      </a:cubicBezTo>
                      <a:close/>
                      <a:moveTo>
                        <a:pt x="45" y="9"/>
                      </a:moveTo>
                      <a:cubicBezTo>
                        <a:pt x="26" y="9"/>
                        <a:pt x="11" y="25"/>
                        <a:pt x="11" y="45"/>
                      </a:cubicBezTo>
                      <a:cubicBezTo>
                        <a:pt x="11" y="65"/>
                        <a:pt x="26" y="81"/>
                        <a:pt x="45" y="81"/>
                      </a:cubicBezTo>
                      <a:cubicBezTo>
                        <a:pt x="64" y="81"/>
                        <a:pt x="79" y="65"/>
                        <a:pt x="79" y="45"/>
                      </a:cubicBezTo>
                      <a:cubicBezTo>
                        <a:pt x="79" y="25"/>
                        <a:pt x="64" y="9"/>
                        <a:pt x="45" y="9"/>
                      </a:cubicBezTo>
                      <a:close/>
                      <a:moveTo>
                        <a:pt x="54" y="70"/>
                      </a:moveTo>
                      <a:cubicBezTo>
                        <a:pt x="52" y="67"/>
                        <a:pt x="51" y="65"/>
                        <a:pt x="49" y="62"/>
                      </a:cubicBezTo>
                      <a:cubicBezTo>
                        <a:pt x="44" y="53"/>
                        <a:pt x="43" y="50"/>
                        <a:pt x="41" y="49"/>
                      </a:cubicBezTo>
                      <a:cubicBezTo>
                        <a:pt x="40" y="49"/>
                        <a:pt x="40" y="49"/>
                        <a:pt x="39" y="49"/>
                      </a:cubicBezTo>
                      <a:cubicBezTo>
                        <a:pt x="39" y="70"/>
                        <a:pt x="39" y="70"/>
                        <a:pt x="39" y="70"/>
                      </a:cubicBezTo>
                      <a:cubicBezTo>
                        <a:pt x="29" y="70"/>
                        <a:pt x="29" y="70"/>
                        <a:pt x="29" y="70"/>
                      </a:cubicBezTo>
                      <a:cubicBezTo>
                        <a:pt x="29" y="20"/>
                        <a:pt x="29" y="20"/>
                        <a:pt x="29" y="20"/>
                      </a:cubicBezTo>
                      <a:cubicBezTo>
                        <a:pt x="48" y="20"/>
                        <a:pt x="48" y="20"/>
                        <a:pt x="48" y="20"/>
                      </a:cubicBezTo>
                      <a:cubicBezTo>
                        <a:pt x="57" y="20"/>
                        <a:pt x="63" y="26"/>
                        <a:pt x="63" y="34"/>
                      </a:cubicBezTo>
                      <a:cubicBezTo>
                        <a:pt x="63" y="42"/>
                        <a:pt x="58" y="48"/>
                        <a:pt x="52" y="48"/>
                      </a:cubicBezTo>
                      <a:cubicBezTo>
                        <a:pt x="53" y="49"/>
                        <a:pt x="53" y="50"/>
                        <a:pt x="54" y="50"/>
                      </a:cubicBezTo>
                      <a:cubicBezTo>
                        <a:pt x="57" y="54"/>
                        <a:pt x="66" y="70"/>
                        <a:pt x="66" y="70"/>
                      </a:cubicBezTo>
                      <a:lnTo>
                        <a:pt x="54" y="70"/>
                      </a:lnTo>
                      <a:close/>
                      <a:moveTo>
                        <a:pt x="48" y="28"/>
                      </a:moveTo>
                      <a:cubicBezTo>
                        <a:pt x="47" y="28"/>
                        <a:pt x="45" y="28"/>
                        <a:pt x="43" y="28"/>
                      </a:cubicBezTo>
                      <a:cubicBezTo>
                        <a:pt x="39" y="28"/>
                        <a:pt x="39" y="28"/>
                        <a:pt x="39" y="28"/>
                      </a:cubicBezTo>
                      <a:cubicBezTo>
                        <a:pt x="39" y="41"/>
                        <a:pt x="39" y="41"/>
                        <a:pt x="39" y="41"/>
                      </a:cubicBezTo>
                      <a:cubicBezTo>
                        <a:pt x="43" y="41"/>
                        <a:pt x="43" y="41"/>
                        <a:pt x="43" y="41"/>
                      </a:cubicBezTo>
                      <a:cubicBezTo>
                        <a:pt x="47" y="41"/>
                        <a:pt x="49" y="41"/>
                        <a:pt x="50" y="40"/>
                      </a:cubicBezTo>
                      <a:cubicBezTo>
                        <a:pt x="51" y="38"/>
                        <a:pt x="52" y="37"/>
                        <a:pt x="52" y="35"/>
                      </a:cubicBezTo>
                      <a:cubicBezTo>
                        <a:pt x="52" y="31"/>
                        <a:pt x="51" y="29"/>
                        <a:pt x="48" y="2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201" name="Freeform 53"/>
                <p:cNvSpPr>
                  <a:spLocks noEditPoints="1"/>
                </p:cNvSpPr>
                <p:nvPr userDrawn="1"/>
              </p:nvSpPr>
              <p:spPr bwMode="auto">
                <a:xfrm>
                  <a:off x="10896" y="-662"/>
                  <a:ext cx="449" cy="567"/>
                </a:xfrm>
                <a:custGeom>
                  <a:avLst/>
                  <a:gdLst>
                    <a:gd name="T0" fmla="*/ 0 w 363"/>
                    <a:gd name="T1" fmla="*/ 0 h 458"/>
                    <a:gd name="T2" fmla="*/ 187 w 363"/>
                    <a:gd name="T3" fmla="*/ 0 h 458"/>
                    <a:gd name="T4" fmla="*/ 363 w 363"/>
                    <a:gd name="T5" fmla="*/ 158 h 458"/>
                    <a:gd name="T6" fmla="*/ 363 w 363"/>
                    <a:gd name="T7" fmla="*/ 159 h 458"/>
                    <a:gd name="T8" fmla="*/ 178 w 363"/>
                    <a:gd name="T9" fmla="*/ 320 h 458"/>
                    <a:gd name="T10" fmla="*/ 101 w 363"/>
                    <a:gd name="T11" fmla="*/ 320 h 458"/>
                    <a:gd name="T12" fmla="*/ 101 w 363"/>
                    <a:gd name="T13" fmla="*/ 458 h 458"/>
                    <a:gd name="T14" fmla="*/ 0 w 363"/>
                    <a:gd name="T15" fmla="*/ 458 h 458"/>
                    <a:gd name="T16" fmla="*/ 0 w 363"/>
                    <a:gd name="T17" fmla="*/ 0 h 458"/>
                    <a:gd name="T18" fmla="*/ 181 w 363"/>
                    <a:gd name="T19" fmla="*/ 231 h 458"/>
                    <a:gd name="T20" fmla="*/ 261 w 363"/>
                    <a:gd name="T21" fmla="*/ 161 h 458"/>
                    <a:gd name="T22" fmla="*/ 261 w 363"/>
                    <a:gd name="T23" fmla="*/ 160 h 458"/>
                    <a:gd name="T24" fmla="*/ 179 w 363"/>
                    <a:gd name="T25" fmla="*/ 91 h 458"/>
                    <a:gd name="T26" fmla="*/ 101 w 363"/>
                    <a:gd name="T27" fmla="*/ 91 h 458"/>
                    <a:gd name="T28" fmla="*/ 101 w 363"/>
                    <a:gd name="T29" fmla="*/ 231 h 458"/>
                    <a:gd name="T30" fmla="*/ 181 w 363"/>
                    <a:gd name="T31" fmla="*/ 231 h 4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363" h="458">
                      <a:moveTo>
                        <a:pt x="0" y="0"/>
                      </a:moveTo>
                      <a:cubicBezTo>
                        <a:pt x="187" y="0"/>
                        <a:pt x="187" y="0"/>
                        <a:pt x="187" y="0"/>
                      </a:cubicBezTo>
                      <a:cubicBezTo>
                        <a:pt x="297" y="0"/>
                        <a:pt x="363" y="65"/>
                        <a:pt x="363" y="158"/>
                      </a:cubicBezTo>
                      <a:cubicBezTo>
                        <a:pt x="363" y="159"/>
                        <a:pt x="363" y="159"/>
                        <a:pt x="363" y="159"/>
                      </a:cubicBezTo>
                      <a:cubicBezTo>
                        <a:pt x="363" y="265"/>
                        <a:pt x="280" y="320"/>
                        <a:pt x="178" y="320"/>
                      </a:cubicBezTo>
                      <a:cubicBezTo>
                        <a:pt x="101" y="320"/>
                        <a:pt x="101" y="320"/>
                        <a:pt x="101" y="320"/>
                      </a:cubicBezTo>
                      <a:cubicBezTo>
                        <a:pt x="101" y="458"/>
                        <a:pt x="101" y="458"/>
                        <a:pt x="101" y="458"/>
                      </a:cubicBezTo>
                      <a:cubicBezTo>
                        <a:pt x="0" y="458"/>
                        <a:pt x="0" y="458"/>
                        <a:pt x="0" y="458"/>
                      </a:cubicBezTo>
                      <a:lnTo>
                        <a:pt x="0" y="0"/>
                      </a:lnTo>
                      <a:close/>
                      <a:moveTo>
                        <a:pt x="181" y="231"/>
                      </a:moveTo>
                      <a:cubicBezTo>
                        <a:pt x="231" y="231"/>
                        <a:pt x="261" y="201"/>
                        <a:pt x="261" y="161"/>
                      </a:cubicBezTo>
                      <a:cubicBezTo>
                        <a:pt x="261" y="160"/>
                        <a:pt x="261" y="160"/>
                        <a:pt x="261" y="160"/>
                      </a:cubicBezTo>
                      <a:cubicBezTo>
                        <a:pt x="261" y="115"/>
                        <a:pt x="229" y="91"/>
                        <a:pt x="179" y="91"/>
                      </a:cubicBezTo>
                      <a:cubicBezTo>
                        <a:pt x="101" y="91"/>
                        <a:pt x="101" y="91"/>
                        <a:pt x="101" y="91"/>
                      </a:cubicBezTo>
                      <a:cubicBezTo>
                        <a:pt x="101" y="231"/>
                        <a:pt x="101" y="231"/>
                        <a:pt x="101" y="231"/>
                      </a:cubicBezTo>
                      <a:lnTo>
                        <a:pt x="181" y="23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202" name="Freeform 54"/>
                <p:cNvSpPr>
                  <a:spLocks/>
                </p:cNvSpPr>
                <p:nvPr userDrawn="1"/>
              </p:nvSpPr>
              <p:spPr bwMode="auto">
                <a:xfrm>
                  <a:off x="11388" y="-662"/>
                  <a:ext cx="406" cy="567"/>
                </a:xfrm>
                <a:custGeom>
                  <a:avLst/>
                  <a:gdLst>
                    <a:gd name="T0" fmla="*/ 0 w 406"/>
                    <a:gd name="T1" fmla="*/ 0 h 567"/>
                    <a:gd name="T2" fmla="*/ 125 w 406"/>
                    <a:gd name="T3" fmla="*/ 0 h 567"/>
                    <a:gd name="T4" fmla="*/ 125 w 406"/>
                    <a:gd name="T5" fmla="*/ 453 h 567"/>
                    <a:gd name="T6" fmla="*/ 406 w 406"/>
                    <a:gd name="T7" fmla="*/ 453 h 567"/>
                    <a:gd name="T8" fmla="*/ 406 w 406"/>
                    <a:gd name="T9" fmla="*/ 567 h 567"/>
                    <a:gd name="T10" fmla="*/ 0 w 406"/>
                    <a:gd name="T11" fmla="*/ 567 h 567"/>
                    <a:gd name="T12" fmla="*/ 0 w 406"/>
                    <a:gd name="T13" fmla="*/ 0 h 5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06" h="567">
                      <a:moveTo>
                        <a:pt x="0" y="0"/>
                      </a:moveTo>
                      <a:lnTo>
                        <a:pt x="125" y="0"/>
                      </a:lnTo>
                      <a:lnTo>
                        <a:pt x="125" y="453"/>
                      </a:lnTo>
                      <a:lnTo>
                        <a:pt x="406" y="453"/>
                      </a:lnTo>
                      <a:lnTo>
                        <a:pt x="406" y="567"/>
                      </a:lnTo>
                      <a:lnTo>
                        <a:pt x="0" y="56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203" name="Freeform 55"/>
                <p:cNvSpPr>
                  <a:spLocks noEditPoints="1"/>
                </p:cNvSpPr>
                <p:nvPr userDrawn="1"/>
              </p:nvSpPr>
              <p:spPr bwMode="auto">
                <a:xfrm>
                  <a:off x="11839" y="-666"/>
                  <a:ext cx="600" cy="571"/>
                </a:xfrm>
                <a:custGeom>
                  <a:avLst/>
                  <a:gdLst>
                    <a:gd name="T0" fmla="*/ 243 w 600"/>
                    <a:gd name="T1" fmla="*/ 0 h 571"/>
                    <a:gd name="T2" fmla="*/ 357 w 600"/>
                    <a:gd name="T3" fmla="*/ 0 h 571"/>
                    <a:gd name="T4" fmla="*/ 600 w 600"/>
                    <a:gd name="T5" fmla="*/ 571 h 571"/>
                    <a:gd name="T6" fmla="*/ 469 w 600"/>
                    <a:gd name="T7" fmla="*/ 571 h 571"/>
                    <a:gd name="T8" fmla="*/ 418 w 600"/>
                    <a:gd name="T9" fmla="*/ 444 h 571"/>
                    <a:gd name="T10" fmla="*/ 179 w 600"/>
                    <a:gd name="T11" fmla="*/ 444 h 571"/>
                    <a:gd name="T12" fmla="*/ 127 w 600"/>
                    <a:gd name="T13" fmla="*/ 571 h 571"/>
                    <a:gd name="T14" fmla="*/ 0 w 600"/>
                    <a:gd name="T15" fmla="*/ 571 h 571"/>
                    <a:gd name="T16" fmla="*/ 243 w 600"/>
                    <a:gd name="T17" fmla="*/ 0 h 571"/>
                    <a:gd name="T18" fmla="*/ 373 w 600"/>
                    <a:gd name="T19" fmla="*/ 333 h 571"/>
                    <a:gd name="T20" fmla="*/ 299 w 600"/>
                    <a:gd name="T21" fmla="*/ 150 h 571"/>
                    <a:gd name="T22" fmla="*/ 224 w 600"/>
                    <a:gd name="T23" fmla="*/ 333 h 571"/>
                    <a:gd name="T24" fmla="*/ 373 w 600"/>
                    <a:gd name="T25" fmla="*/ 333 h 5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600" h="571">
                      <a:moveTo>
                        <a:pt x="243" y="0"/>
                      </a:moveTo>
                      <a:lnTo>
                        <a:pt x="357" y="0"/>
                      </a:lnTo>
                      <a:lnTo>
                        <a:pt x="600" y="571"/>
                      </a:lnTo>
                      <a:lnTo>
                        <a:pt x="469" y="571"/>
                      </a:lnTo>
                      <a:lnTo>
                        <a:pt x="418" y="444"/>
                      </a:lnTo>
                      <a:lnTo>
                        <a:pt x="179" y="444"/>
                      </a:lnTo>
                      <a:lnTo>
                        <a:pt x="127" y="571"/>
                      </a:lnTo>
                      <a:lnTo>
                        <a:pt x="0" y="571"/>
                      </a:lnTo>
                      <a:lnTo>
                        <a:pt x="243" y="0"/>
                      </a:lnTo>
                      <a:close/>
                      <a:moveTo>
                        <a:pt x="373" y="333"/>
                      </a:moveTo>
                      <a:lnTo>
                        <a:pt x="299" y="150"/>
                      </a:lnTo>
                      <a:lnTo>
                        <a:pt x="224" y="333"/>
                      </a:lnTo>
                      <a:lnTo>
                        <a:pt x="373" y="33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204" name="Freeform 56"/>
                <p:cNvSpPr>
                  <a:spLocks/>
                </p:cNvSpPr>
                <p:nvPr userDrawn="1"/>
              </p:nvSpPr>
              <p:spPr bwMode="auto">
                <a:xfrm>
                  <a:off x="12348" y="-662"/>
                  <a:ext cx="470" cy="567"/>
                </a:xfrm>
                <a:custGeom>
                  <a:avLst/>
                  <a:gdLst>
                    <a:gd name="T0" fmla="*/ 173 w 470"/>
                    <a:gd name="T1" fmla="*/ 115 h 567"/>
                    <a:gd name="T2" fmla="*/ 0 w 470"/>
                    <a:gd name="T3" fmla="*/ 115 h 567"/>
                    <a:gd name="T4" fmla="*/ 0 w 470"/>
                    <a:gd name="T5" fmla="*/ 0 h 567"/>
                    <a:gd name="T6" fmla="*/ 470 w 470"/>
                    <a:gd name="T7" fmla="*/ 0 h 567"/>
                    <a:gd name="T8" fmla="*/ 470 w 470"/>
                    <a:gd name="T9" fmla="*/ 115 h 567"/>
                    <a:gd name="T10" fmla="*/ 297 w 470"/>
                    <a:gd name="T11" fmla="*/ 115 h 567"/>
                    <a:gd name="T12" fmla="*/ 297 w 470"/>
                    <a:gd name="T13" fmla="*/ 567 h 567"/>
                    <a:gd name="T14" fmla="*/ 173 w 470"/>
                    <a:gd name="T15" fmla="*/ 567 h 567"/>
                    <a:gd name="T16" fmla="*/ 173 w 470"/>
                    <a:gd name="T17" fmla="*/ 115 h 5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70" h="567">
                      <a:moveTo>
                        <a:pt x="173" y="115"/>
                      </a:moveTo>
                      <a:lnTo>
                        <a:pt x="0" y="115"/>
                      </a:lnTo>
                      <a:lnTo>
                        <a:pt x="0" y="0"/>
                      </a:lnTo>
                      <a:lnTo>
                        <a:pt x="470" y="0"/>
                      </a:lnTo>
                      <a:lnTo>
                        <a:pt x="470" y="115"/>
                      </a:lnTo>
                      <a:lnTo>
                        <a:pt x="297" y="115"/>
                      </a:lnTo>
                      <a:lnTo>
                        <a:pt x="297" y="567"/>
                      </a:lnTo>
                      <a:lnTo>
                        <a:pt x="173" y="567"/>
                      </a:lnTo>
                      <a:lnTo>
                        <a:pt x="173" y="11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205" name="Freeform 57"/>
                <p:cNvSpPr>
                  <a:spLocks/>
                </p:cNvSpPr>
                <p:nvPr userDrawn="1"/>
              </p:nvSpPr>
              <p:spPr bwMode="auto">
                <a:xfrm>
                  <a:off x="12863" y="-662"/>
                  <a:ext cx="432" cy="567"/>
                </a:xfrm>
                <a:custGeom>
                  <a:avLst/>
                  <a:gdLst>
                    <a:gd name="T0" fmla="*/ 0 w 432"/>
                    <a:gd name="T1" fmla="*/ 0 h 567"/>
                    <a:gd name="T2" fmla="*/ 432 w 432"/>
                    <a:gd name="T3" fmla="*/ 0 h 567"/>
                    <a:gd name="T4" fmla="*/ 432 w 432"/>
                    <a:gd name="T5" fmla="*/ 112 h 567"/>
                    <a:gd name="T6" fmla="*/ 125 w 432"/>
                    <a:gd name="T7" fmla="*/ 112 h 567"/>
                    <a:gd name="T8" fmla="*/ 125 w 432"/>
                    <a:gd name="T9" fmla="*/ 234 h 567"/>
                    <a:gd name="T10" fmla="*/ 396 w 432"/>
                    <a:gd name="T11" fmla="*/ 234 h 567"/>
                    <a:gd name="T12" fmla="*/ 396 w 432"/>
                    <a:gd name="T13" fmla="*/ 347 h 567"/>
                    <a:gd name="T14" fmla="*/ 125 w 432"/>
                    <a:gd name="T15" fmla="*/ 347 h 567"/>
                    <a:gd name="T16" fmla="*/ 125 w 432"/>
                    <a:gd name="T17" fmla="*/ 567 h 567"/>
                    <a:gd name="T18" fmla="*/ 0 w 432"/>
                    <a:gd name="T19" fmla="*/ 567 h 567"/>
                    <a:gd name="T20" fmla="*/ 0 w 432"/>
                    <a:gd name="T21" fmla="*/ 0 h 5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432" h="567">
                      <a:moveTo>
                        <a:pt x="0" y="0"/>
                      </a:moveTo>
                      <a:lnTo>
                        <a:pt x="432" y="0"/>
                      </a:lnTo>
                      <a:lnTo>
                        <a:pt x="432" y="112"/>
                      </a:lnTo>
                      <a:lnTo>
                        <a:pt x="125" y="112"/>
                      </a:lnTo>
                      <a:lnTo>
                        <a:pt x="125" y="234"/>
                      </a:lnTo>
                      <a:lnTo>
                        <a:pt x="396" y="234"/>
                      </a:lnTo>
                      <a:lnTo>
                        <a:pt x="396" y="347"/>
                      </a:lnTo>
                      <a:lnTo>
                        <a:pt x="125" y="347"/>
                      </a:lnTo>
                      <a:lnTo>
                        <a:pt x="125" y="567"/>
                      </a:lnTo>
                      <a:lnTo>
                        <a:pt x="0" y="56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206" name="Freeform 58"/>
                <p:cNvSpPr>
                  <a:spLocks noEditPoints="1"/>
                </p:cNvSpPr>
                <p:nvPr userDrawn="1"/>
              </p:nvSpPr>
              <p:spPr bwMode="auto">
                <a:xfrm>
                  <a:off x="13304" y="-672"/>
                  <a:ext cx="601" cy="586"/>
                </a:xfrm>
                <a:custGeom>
                  <a:avLst/>
                  <a:gdLst>
                    <a:gd name="T0" fmla="*/ 0 w 486"/>
                    <a:gd name="T1" fmla="*/ 238 h 473"/>
                    <a:gd name="T2" fmla="*/ 0 w 486"/>
                    <a:gd name="T3" fmla="*/ 237 h 473"/>
                    <a:gd name="T4" fmla="*/ 244 w 486"/>
                    <a:gd name="T5" fmla="*/ 0 h 473"/>
                    <a:gd name="T6" fmla="*/ 486 w 486"/>
                    <a:gd name="T7" fmla="*/ 235 h 473"/>
                    <a:gd name="T8" fmla="*/ 486 w 486"/>
                    <a:gd name="T9" fmla="*/ 237 h 473"/>
                    <a:gd name="T10" fmla="*/ 242 w 486"/>
                    <a:gd name="T11" fmla="*/ 473 h 473"/>
                    <a:gd name="T12" fmla="*/ 0 w 486"/>
                    <a:gd name="T13" fmla="*/ 238 h 473"/>
                    <a:gd name="T14" fmla="*/ 381 w 486"/>
                    <a:gd name="T15" fmla="*/ 238 h 473"/>
                    <a:gd name="T16" fmla="*/ 381 w 486"/>
                    <a:gd name="T17" fmla="*/ 237 h 473"/>
                    <a:gd name="T18" fmla="*/ 242 w 486"/>
                    <a:gd name="T19" fmla="*/ 93 h 473"/>
                    <a:gd name="T20" fmla="*/ 105 w 486"/>
                    <a:gd name="T21" fmla="*/ 235 h 473"/>
                    <a:gd name="T22" fmla="*/ 105 w 486"/>
                    <a:gd name="T23" fmla="*/ 237 h 473"/>
                    <a:gd name="T24" fmla="*/ 244 w 486"/>
                    <a:gd name="T25" fmla="*/ 381 h 473"/>
                    <a:gd name="T26" fmla="*/ 381 w 486"/>
                    <a:gd name="T27" fmla="*/ 238 h 4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486" h="473">
                      <a:moveTo>
                        <a:pt x="0" y="238"/>
                      </a:moveTo>
                      <a:cubicBezTo>
                        <a:pt x="0" y="237"/>
                        <a:pt x="0" y="237"/>
                        <a:pt x="0" y="237"/>
                      </a:cubicBezTo>
                      <a:cubicBezTo>
                        <a:pt x="0" y="107"/>
                        <a:pt x="102" y="0"/>
                        <a:pt x="244" y="0"/>
                      </a:cubicBezTo>
                      <a:cubicBezTo>
                        <a:pt x="385" y="0"/>
                        <a:pt x="486" y="105"/>
                        <a:pt x="486" y="235"/>
                      </a:cubicBezTo>
                      <a:cubicBezTo>
                        <a:pt x="486" y="237"/>
                        <a:pt x="486" y="237"/>
                        <a:pt x="486" y="237"/>
                      </a:cubicBezTo>
                      <a:cubicBezTo>
                        <a:pt x="486" y="367"/>
                        <a:pt x="384" y="473"/>
                        <a:pt x="242" y="473"/>
                      </a:cubicBezTo>
                      <a:cubicBezTo>
                        <a:pt x="101" y="473"/>
                        <a:pt x="0" y="368"/>
                        <a:pt x="0" y="238"/>
                      </a:cubicBezTo>
                      <a:close/>
                      <a:moveTo>
                        <a:pt x="381" y="238"/>
                      </a:moveTo>
                      <a:cubicBezTo>
                        <a:pt x="381" y="237"/>
                        <a:pt x="381" y="237"/>
                        <a:pt x="381" y="237"/>
                      </a:cubicBezTo>
                      <a:cubicBezTo>
                        <a:pt x="381" y="158"/>
                        <a:pt x="323" y="93"/>
                        <a:pt x="242" y="93"/>
                      </a:cubicBezTo>
                      <a:cubicBezTo>
                        <a:pt x="161" y="93"/>
                        <a:pt x="105" y="157"/>
                        <a:pt x="105" y="235"/>
                      </a:cubicBezTo>
                      <a:cubicBezTo>
                        <a:pt x="105" y="237"/>
                        <a:pt x="105" y="237"/>
                        <a:pt x="105" y="237"/>
                      </a:cubicBezTo>
                      <a:cubicBezTo>
                        <a:pt x="105" y="315"/>
                        <a:pt x="163" y="381"/>
                        <a:pt x="244" y="381"/>
                      </a:cubicBezTo>
                      <a:cubicBezTo>
                        <a:pt x="325" y="381"/>
                        <a:pt x="381" y="316"/>
                        <a:pt x="381" y="2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207" name="Freeform 59"/>
                <p:cNvSpPr>
                  <a:spLocks noEditPoints="1"/>
                </p:cNvSpPr>
                <p:nvPr userDrawn="1"/>
              </p:nvSpPr>
              <p:spPr bwMode="auto">
                <a:xfrm>
                  <a:off x="13968" y="-662"/>
                  <a:ext cx="488" cy="567"/>
                </a:xfrm>
                <a:custGeom>
                  <a:avLst/>
                  <a:gdLst>
                    <a:gd name="T0" fmla="*/ 0 w 395"/>
                    <a:gd name="T1" fmla="*/ 0 h 458"/>
                    <a:gd name="T2" fmla="*/ 209 w 395"/>
                    <a:gd name="T3" fmla="*/ 0 h 458"/>
                    <a:gd name="T4" fmla="*/ 342 w 395"/>
                    <a:gd name="T5" fmla="*/ 46 h 458"/>
                    <a:gd name="T6" fmla="*/ 381 w 395"/>
                    <a:gd name="T7" fmla="*/ 151 h 458"/>
                    <a:gd name="T8" fmla="*/ 381 w 395"/>
                    <a:gd name="T9" fmla="*/ 152 h 458"/>
                    <a:gd name="T10" fmla="*/ 283 w 395"/>
                    <a:gd name="T11" fmla="*/ 294 h 458"/>
                    <a:gd name="T12" fmla="*/ 395 w 395"/>
                    <a:gd name="T13" fmla="*/ 458 h 458"/>
                    <a:gd name="T14" fmla="*/ 277 w 395"/>
                    <a:gd name="T15" fmla="*/ 458 h 458"/>
                    <a:gd name="T16" fmla="*/ 179 w 395"/>
                    <a:gd name="T17" fmla="*/ 311 h 458"/>
                    <a:gd name="T18" fmla="*/ 100 w 395"/>
                    <a:gd name="T19" fmla="*/ 311 h 458"/>
                    <a:gd name="T20" fmla="*/ 100 w 395"/>
                    <a:gd name="T21" fmla="*/ 458 h 458"/>
                    <a:gd name="T22" fmla="*/ 0 w 395"/>
                    <a:gd name="T23" fmla="*/ 458 h 458"/>
                    <a:gd name="T24" fmla="*/ 0 w 395"/>
                    <a:gd name="T25" fmla="*/ 0 h 458"/>
                    <a:gd name="T26" fmla="*/ 202 w 395"/>
                    <a:gd name="T27" fmla="*/ 222 h 458"/>
                    <a:gd name="T28" fmla="*/ 279 w 395"/>
                    <a:gd name="T29" fmla="*/ 157 h 458"/>
                    <a:gd name="T30" fmla="*/ 279 w 395"/>
                    <a:gd name="T31" fmla="*/ 156 h 458"/>
                    <a:gd name="T32" fmla="*/ 200 w 395"/>
                    <a:gd name="T33" fmla="*/ 91 h 458"/>
                    <a:gd name="T34" fmla="*/ 100 w 395"/>
                    <a:gd name="T35" fmla="*/ 91 h 458"/>
                    <a:gd name="T36" fmla="*/ 100 w 395"/>
                    <a:gd name="T37" fmla="*/ 222 h 458"/>
                    <a:gd name="T38" fmla="*/ 202 w 395"/>
                    <a:gd name="T39" fmla="*/ 222 h 4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395" h="458">
                      <a:moveTo>
                        <a:pt x="0" y="0"/>
                      </a:moveTo>
                      <a:cubicBezTo>
                        <a:pt x="209" y="0"/>
                        <a:pt x="209" y="0"/>
                        <a:pt x="209" y="0"/>
                      </a:cubicBezTo>
                      <a:cubicBezTo>
                        <a:pt x="267" y="0"/>
                        <a:pt x="312" y="16"/>
                        <a:pt x="342" y="46"/>
                      </a:cubicBezTo>
                      <a:cubicBezTo>
                        <a:pt x="368" y="72"/>
                        <a:pt x="381" y="108"/>
                        <a:pt x="381" y="151"/>
                      </a:cubicBezTo>
                      <a:cubicBezTo>
                        <a:pt x="381" y="152"/>
                        <a:pt x="381" y="152"/>
                        <a:pt x="381" y="152"/>
                      </a:cubicBezTo>
                      <a:cubicBezTo>
                        <a:pt x="381" y="226"/>
                        <a:pt x="342" y="273"/>
                        <a:pt x="283" y="294"/>
                      </a:cubicBezTo>
                      <a:cubicBezTo>
                        <a:pt x="395" y="458"/>
                        <a:pt x="395" y="458"/>
                        <a:pt x="395" y="458"/>
                      </a:cubicBezTo>
                      <a:cubicBezTo>
                        <a:pt x="277" y="458"/>
                        <a:pt x="277" y="458"/>
                        <a:pt x="277" y="458"/>
                      </a:cubicBezTo>
                      <a:cubicBezTo>
                        <a:pt x="179" y="311"/>
                        <a:pt x="179" y="311"/>
                        <a:pt x="179" y="311"/>
                      </a:cubicBezTo>
                      <a:cubicBezTo>
                        <a:pt x="100" y="311"/>
                        <a:pt x="100" y="311"/>
                        <a:pt x="100" y="311"/>
                      </a:cubicBezTo>
                      <a:cubicBezTo>
                        <a:pt x="100" y="458"/>
                        <a:pt x="100" y="458"/>
                        <a:pt x="100" y="458"/>
                      </a:cubicBezTo>
                      <a:cubicBezTo>
                        <a:pt x="0" y="458"/>
                        <a:pt x="0" y="458"/>
                        <a:pt x="0" y="458"/>
                      </a:cubicBezTo>
                      <a:lnTo>
                        <a:pt x="0" y="0"/>
                      </a:lnTo>
                      <a:close/>
                      <a:moveTo>
                        <a:pt x="202" y="222"/>
                      </a:moveTo>
                      <a:cubicBezTo>
                        <a:pt x="251" y="222"/>
                        <a:pt x="279" y="196"/>
                        <a:pt x="279" y="157"/>
                      </a:cubicBezTo>
                      <a:cubicBezTo>
                        <a:pt x="279" y="156"/>
                        <a:pt x="279" y="156"/>
                        <a:pt x="279" y="156"/>
                      </a:cubicBezTo>
                      <a:cubicBezTo>
                        <a:pt x="279" y="113"/>
                        <a:pt x="249" y="91"/>
                        <a:pt x="200" y="91"/>
                      </a:cubicBezTo>
                      <a:cubicBezTo>
                        <a:pt x="100" y="91"/>
                        <a:pt x="100" y="91"/>
                        <a:pt x="100" y="91"/>
                      </a:cubicBezTo>
                      <a:cubicBezTo>
                        <a:pt x="100" y="222"/>
                        <a:pt x="100" y="222"/>
                        <a:pt x="100" y="222"/>
                      </a:cubicBezTo>
                      <a:lnTo>
                        <a:pt x="202" y="22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208" name="Freeform 60"/>
                <p:cNvSpPr>
                  <a:spLocks/>
                </p:cNvSpPr>
                <p:nvPr userDrawn="1"/>
              </p:nvSpPr>
              <p:spPr bwMode="auto">
                <a:xfrm>
                  <a:off x="14503" y="-662"/>
                  <a:ext cx="566" cy="567"/>
                </a:xfrm>
                <a:custGeom>
                  <a:avLst/>
                  <a:gdLst>
                    <a:gd name="T0" fmla="*/ 0 w 566"/>
                    <a:gd name="T1" fmla="*/ 0 h 567"/>
                    <a:gd name="T2" fmla="*/ 135 w 566"/>
                    <a:gd name="T3" fmla="*/ 0 h 567"/>
                    <a:gd name="T4" fmla="*/ 283 w 566"/>
                    <a:gd name="T5" fmla="*/ 239 h 567"/>
                    <a:gd name="T6" fmla="*/ 431 w 566"/>
                    <a:gd name="T7" fmla="*/ 0 h 567"/>
                    <a:gd name="T8" fmla="*/ 566 w 566"/>
                    <a:gd name="T9" fmla="*/ 0 h 567"/>
                    <a:gd name="T10" fmla="*/ 566 w 566"/>
                    <a:gd name="T11" fmla="*/ 567 h 567"/>
                    <a:gd name="T12" fmla="*/ 442 w 566"/>
                    <a:gd name="T13" fmla="*/ 567 h 567"/>
                    <a:gd name="T14" fmla="*/ 442 w 566"/>
                    <a:gd name="T15" fmla="*/ 197 h 567"/>
                    <a:gd name="T16" fmla="*/ 283 w 566"/>
                    <a:gd name="T17" fmla="*/ 438 h 567"/>
                    <a:gd name="T18" fmla="*/ 279 w 566"/>
                    <a:gd name="T19" fmla="*/ 438 h 567"/>
                    <a:gd name="T20" fmla="*/ 122 w 566"/>
                    <a:gd name="T21" fmla="*/ 199 h 567"/>
                    <a:gd name="T22" fmla="*/ 122 w 566"/>
                    <a:gd name="T23" fmla="*/ 567 h 567"/>
                    <a:gd name="T24" fmla="*/ 0 w 566"/>
                    <a:gd name="T25" fmla="*/ 567 h 567"/>
                    <a:gd name="T26" fmla="*/ 0 w 566"/>
                    <a:gd name="T27" fmla="*/ 0 h 5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566" h="567">
                      <a:moveTo>
                        <a:pt x="0" y="0"/>
                      </a:moveTo>
                      <a:lnTo>
                        <a:pt x="135" y="0"/>
                      </a:lnTo>
                      <a:lnTo>
                        <a:pt x="283" y="239"/>
                      </a:lnTo>
                      <a:lnTo>
                        <a:pt x="431" y="0"/>
                      </a:lnTo>
                      <a:lnTo>
                        <a:pt x="566" y="0"/>
                      </a:lnTo>
                      <a:lnTo>
                        <a:pt x="566" y="567"/>
                      </a:lnTo>
                      <a:lnTo>
                        <a:pt x="442" y="567"/>
                      </a:lnTo>
                      <a:lnTo>
                        <a:pt x="442" y="197"/>
                      </a:lnTo>
                      <a:lnTo>
                        <a:pt x="283" y="438"/>
                      </a:lnTo>
                      <a:lnTo>
                        <a:pt x="279" y="438"/>
                      </a:lnTo>
                      <a:lnTo>
                        <a:pt x="122" y="199"/>
                      </a:lnTo>
                      <a:lnTo>
                        <a:pt x="122" y="567"/>
                      </a:lnTo>
                      <a:lnTo>
                        <a:pt x="0" y="56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209" name="Freeform 61"/>
                <p:cNvSpPr>
                  <a:spLocks noEditPoints="1"/>
                </p:cNvSpPr>
                <p:nvPr userDrawn="1"/>
              </p:nvSpPr>
              <p:spPr bwMode="auto">
                <a:xfrm>
                  <a:off x="15109" y="-664"/>
                  <a:ext cx="154" cy="77"/>
                </a:xfrm>
                <a:custGeom>
                  <a:avLst/>
                  <a:gdLst>
                    <a:gd name="T0" fmla="*/ 24 w 154"/>
                    <a:gd name="T1" fmla="*/ 12 h 77"/>
                    <a:gd name="T2" fmla="*/ 0 w 154"/>
                    <a:gd name="T3" fmla="*/ 12 h 77"/>
                    <a:gd name="T4" fmla="*/ 0 w 154"/>
                    <a:gd name="T5" fmla="*/ 0 h 77"/>
                    <a:gd name="T6" fmla="*/ 60 w 154"/>
                    <a:gd name="T7" fmla="*/ 0 h 77"/>
                    <a:gd name="T8" fmla="*/ 60 w 154"/>
                    <a:gd name="T9" fmla="*/ 12 h 77"/>
                    <a:gd name="T10" fmla="*/ 35 w 154"/>
                    <a:gd name="T11" fmla="*/ 12 h 77"/>
                    <a:gd name="T12" fmla="*/ 35 w 154"/>
                    <a:gd name="T13" fmla="*/ 77 h 77"/>
                    <a:gd name="T14" fmla="*/ 24 w 154"/>
                    <a:gd name="T15" fmla="*/ 77 h 77"/>
                    <a:gd name="T16" fmla="*/ 24 w 154"/>
                    <a:gd name="T17" fmla="*/ 12 h 77"/>
                    <a:gd name="T18" fmla="*/ 76 w 154"/>
                    <a:gd name="T19" fmla="*/ 0 h 77"/>
                    <a:gd name="T20" fmla="*/ 89 w 154"/>
                    <a:gd name="T21" fmla="*/ 0 h 77"/>
                    <a:gd name="T22" fmla="*/ 116 w 154"/>
                    <a:gd name="T23" fmla="*/ 43 h 77"/>
                    <a:gd name="T24" fmla="*/ 143 w 154"/>
                    <a:gd name="T25" fmla="*/ 0 h 77"/>
                    <a:gd name="T26" fmla="*/ 154 w 154"/>
                    <a:gd name="T27" fmla="*/ 0 h 77"/>
                    <a:gd name="T28" fmla="*/ 154 w 154"/>
                    <a:gd name="T29" fmla="*/ 77 h 77"/>
                    <a:gd name="T30" fmla="*/ 144 w 154"/>
                    <a:gd name="T31" fmla="*/ 77 h 77"/>
                    <a:gd name="T32" fmla="*/ 144 w 154"/>
                    <a:gd name="T33" fmla="*/ 19 h 77"/>
                    <a:gd name="T34" fmla="*/ 116 w 154"/>
                    <a:gd name="T35" fmla="*/ 61 h 77"/>
                    <a:gd name="T36" fmla="*/ 115 w 154"/>
                    <a:gd name="T37" fmla="*/ 61 h 77"/>
                    <a:gd name="T38" fmla="*/ 87 w 154"/>
                    <a:gd name="T39" fmla="*/ 19 h 77"/>
                    <a:gd name="T40" fmla="*/ 87 w 154"/>
                    <a:gd name="T41" fmla="*/ 77 h 77"/>
                    <a:gd name="T42" fmla="*/ 76 w 154"/>
                    <a:gd name="T43" fmla="*/ 77 h 77"/>
                    <a:gd name="T44" fmla="*/ 76 w 154"/>
                    <a:gd name="T45" fmla="*/ 0 h 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154" h="77">
                      <a:moveTo>
                        <a:pt x="24" y="12"/>
                      </a:moveTo>
                      <a:lnTo>
                        <a:pt x="0" y="12"/>
                      </a:lnTo>
                      <a:lnTo>
                        <a:pt x="0" y="0"/>
                      </a:lnTo>
                      <a:lnTo>
                        <a:pt x="60" y="0"/>
                      </a:lnTo>
                      <a:lnTo>
                        <a:pt x="60" y="12"/>
                      </a:lnTo>
                      <a:lnTo>
                        <a:pt x="35" y="12"/>
                      </a:lnTo>
                      <a:lnTo>
                        <a:pt x="35" y="77"/>
                      </a:lnTo>
                      <a:lnTo>
                        <a:pt x="24" y="77"/>
                      </a:lnTo>
                      <a:lnTo>
                        <a:pt x="24" y="12"/>
                      </a:lnTo>
                      <a:close/>
                      <a:moveTo>
                        <a:pt x="76" y="0"/>
                      </a:moveTo>
                      <a:lnTo>
                        <a:pt x="89" y="0"/>
                      </a:lnTo>
                      <a:lnTo>
                        <a:pt x="116" y="43"/>
                      </a:lnTo>
                      <a:lnTo>
                        <a:pt x="143" y="0"/>
                      </a:lnTo>
                      <a:lnTo>
                        <a:pt x="154" y="0"/>
                      </a:lnTo>
                      <a:lnTo>
                        <a:pt x="154" y="77"/>
                      </a:lnTo>
                      <a:lnTo>
                        <a:pt x="144" y="77"/>
                      </a:lnTo>
                      <a:lnTo>
                        <a:pt x="144" y="19"/>
                      </a:lnTo>
                      <a:lnTo>
                        <a:pt x="116" y="61"/>
                      </a:lnTo>
                      <a:lnTo>
                        <a:pt x="115" y="61"/>
                      </a:lnTo>
                      <a:lnTo>
                        <a:pt x="87" y="19"/>
                      </a:lnTo>
                      <a:lnTo>
                        <a:pt x="87" y="77"/>
                      </a:lnTo>
                      <a:lnTo>
                        <a:pt x="76" y="77"/>
                      </a:lnTo>
                      <a:lnTo>
                        <a:pt x="7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</p:grpSp>
          <p:grpSp>
            <p:nvGrpSpPr>
              <p:cNvPr id="124" name="Group 64"/>
              <p:cNvGrpSpPr>
                <a:grpSpLocks noChangeAspect="1"/>
              </p:cNvGrpSpPr>
              <p:nvPr userDrawn="1"/>
            </p:nvGrpSpPr>
            <p:grpSpPr bwMode="auto">
              <a:xfrm>
                <a:off x="7167808" y="143470"/>
                <a:ext cx="690318" cy="172046"/>
                <a:chOff x="10739" y="-1009"/>
                <a:chExt cx="3555" cy="886"/>
              </a:xfrm>
              <a:solidFill>
                <a:schemeClr val="bg2"/>
              </a:solidFill>
            </p:grpSpPr>
            <p:sp>
              <p:nvSpPr>
                <p:cNvPr id="175" name="Freeform 65"/>
                <p:cNvSpPr>
                  <a:spLocks/>
                </p:cNvSpPr>
                <p:nvPr userDrawn="1"/>
              </p:nvSpPr>
              <p:spPr bwMode="auto">
                <a:xfrm>
                  <a:off x="10783" y="-993"/>
                  <a:ext cx="165" cy="245"/>
                </a:xfrm>
                <a:custGeom>
                  <a:avLst/>
                  <a:gdLst>
                    <a:gd name="T0" fmla="*/ 88 w 119"/>
                    <a:gd name="T1" fmla="*/ 176 h 176"/>
                    <a:gd name="T2" fmla="*/ 49 w 119"/>
                    <a:gd name="T3" fmla="*/ 93 h 176"/>
                    <a:gd name="T4" fmla="*/ 26 w 119"/>
                    <a:gd name="T5" fmla="*/ 41 h 176"/>
                    <a:gd name="T6" fmla="*/ 26 w 119"/>
                    <a:gd name="T7" fmla="*/ 42 h 176"/>
                    <a:gd name="T8" fmla="*/ 27 w 119"/>
                    <a:gd name="T9" fmla="*/ 90 h 176"/>
                    <a:gd name="T10" fmla="*/ 28 w 119"/>
                    <a:gd name="T11" fmla="*/ 176 h 176"/>
                    <a:gd name="T12" fmla="*/ 0 w 119"/>
                    <a:gd name="T13" fmla="*/ 176 h 176"/>
                    <a:gd name="T14" fmla="*/ 0 w 119"/>
                    <a:gd name="T15" fmla="*/ 0 h 176"/>
                    <a:gd name="T16" fmla="*/ 33 w 119"/>
                    <a:gd name="T17" fmla="*/ 0 h 176"/>
                    <a:gd name="T18" fmla="*/ 75 w 119"/>
                    <a:gd name="T19" fmla="*/ 86 h 176"/>
                    <a:gd name="T20" fmla="*/ 93 w 119"/>
                    <a:gd name="T21" fmla="*/ 131 h 176"/>
                    <a:gd name="T22" fmla="*/ 94 w 119"/>
                    <a:gd name="T23" fmla="*/ 130 h 176"/>
                    <a:gd name="T24" fmla="*/ 92 w 119"/>
                    <a:gd name="T25" fmla="*/ 80 h 176"/>
                    <a:gd name="T26" fmla="*/ 91 w 119"/>
                    <a:gd name="T27" fmla="*/ 0 h 176"/>
                    <a:gd name="T28" fmla="*/ 119 w 119"/>
                    <a:gd name="T29" fmla="*/ 0 h 176"/>
                    <a:gd name="T30" fmla="*/ 119 w 119"/>
                    <a:gd name="T31" fmla="*/ 176 h 176"/>
                    <a:gd name="T32" fmla="*/ 88 w 119"/>
                    <a:gd name="T33" fmla="*/ 176 h 1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19" h="176">
                      <a:moveTo>
                        <a:pt x="88" y="176"/>
                      </a:moveTo>
                      <a:cubicBezTo>
                        <a:pt x="49" y="93"/>
                        <a:pt x="49" y="93"/>
                        <a:pt x="49" y="93"/>
                      </a:cubicBezTo>
                      <a:cubicBezTo>
                        <a:pt x="39" y="73"/>
                        <a:pt x="30" y="51"/>
                        <a:pt x="26" y="41"/>
                      </a:cubicBezTo>
                      <a:cubicBezTo>
                        <a:pt x="26" y="42"/>
                        <a:pt x="26" y="42"/>
                        <a:pt x="26" y="42"/>
                      </a:cubicBezTo>
                      <a:cubicBezTo>
                        <a:pt x="27" y="56"/>
                        <a:pt x="27" y="75"/>
                        <a:pt x="27" y="90"/>
                      </a:cubicBezTo>
                      <a:cubicBezTo>
                        <a:pt x="28" y="176"/>
                        <a:pt x="28" y="176"/>
                        <a:pt x="28" y="176"/>
                      </a:cubicBezTo>
                      <a:cubicBezTo>
                        <a:pt x="0" y="176"/>
                        <a:pt x="0" y="176"/>
                        <a:pt x="0" y="176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33" y="0"/>
                        <a:pt x="33" y="0"/>
                        <a:pt x="33" y="0"/>
                      </a:cubicBezTo>
                      <a:cubicBezTo>
                        <a:pt x="75" y="86"/>
                        <a:pt x="75" y="86"/>
                        <a:pt x="75" y="86"/>
                      </a:cubicBezTo>
                      <a:cubicBezTo>
                        <a:pt x="84" y="102"/>
                        <a:pt x="91" y="123"/>
                        <a:pt x="93" y="131"/>
                      </a:cubicBezTo>
                      <a:cubicBezTo>
                        <a:pt x="94" y="130"/>
                        <a:pt x="94" y="130"/>
                        <a:pt x="94" y="130"/>
                      </a:cubicBezTo>
                      <a:cubicBezTo>
                        <a:pt x="93" y="121"/>
                        <a:pt x="92" y="96"/>
                        <a:pt x="92" y="80"/>
                      </a:cubicBezTo>
                      <a:cubicBezTo>
                        <a:pt x="91" y="0"/>
                        <a:pt x="91" y="0"/>
                        <a:pt x="91" y="0"/>
                      </a:cubicBezTo>
                      <a:cubicBezTo>
                        <a:pt x="119" y="0"/>
                        <a:pt x="119" y="0"/>
                        <a:pt x="119" y="0"/>
                      </a:cubicBezTo>
                      <a:cubicBezTo>
                        <a:pt x="119" y="176"/>
                        <a:pt x="119" y="176"/>
                        <a:pt x="119" y="176"/>
                      </a:cubicBezTo>
                      <a:lnTo>
                        <a:pt x="88" y="17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176" name="Freeform 66"/>
                <p:cNvSpPr>
                  <a:spLocks noEditPoints="1"/>
                </p:cNvSpPr>
                <p:nvPr userDrawn="1"/>
              </p:nvSpPr>
              <p:spPr bwMode="auto">
                <a:xfrm>
                  <a:off x="10980" y="-931"/>
                  <a:ext cx="149" cy="187"/>
                </a:xfrm>
                <a:custGeom>
                  <a:avLst/>
                  <a:gdLst>
                    <a:gd name="T0" fmla="*/ 31 w 107"/>
                    <a:gd name="T1" fmla="*/ 75 h 135"/>
                    <a:gd name="T2" fmla="*/ 31 w 107"/>
                    <a:gd name="T3" fmla="*/ 77 h 135"/>
                    <a:gd name="T4" fmla="*/ 62 w 107"/>
                    <a:gd name="T5" fmla="*/ 114 h 135"/>
                    <a:gd name="T6" fmla="*/ 94 w 107"/>
                    <a:gd name="T7" fmla="*/ 101 h 135"/>
                    <a:gd name="T8" fmla="*/ 105 w 107"/>
                    <a:gd name="T9" fmla="*/ 118 h 135"/>
                    <a:gd name="T10" fmla="*/ 59 w 107"/>
                    <a:gd name="T11" fmla="*/ 135 h 135"/>
                    <a:gd name="T12" fmla="*/ 0 w 107"/>
                    <a:gd name="T13" fmla="*/ 68 h 135"/>
                    <a:gd name="T14" fmla="*/ 16 w 107"/>
                    <a:gd name="T15" fmla="*/ 17 h 135"/>
                    <a:gd name="T16" fmla="*/ 55 w 107"/>
                    <a:gd name="T17" fmla="*/ 0 h 135"/>
                    <a:gd name="T18" fmla="*/ 91 w 107"/>
                    <a:gd name="T19" fmla="*/ 13 h 135"/>
                    <a:gd name="T20" fmla="*/ 107 w 107"/>
                    <a:gd name="T21" fmla="*/ 69 h 135"/>
                    <a:gd name="T22" fmla="*/ 107 w 107"/>
                    <a:gd name="T23" fmla="*/ 75 h 135"/>
                    <a:gd name="T24" fmla="*/ 31 w 107"/>
                    <a:gd name="T25" fmla="*/ 75 h 135"/>
                    <a:gd name="T26" fmla="*/ 55 w 107"/>
                    <a:gd name="T27" fmla="*/ 21 h 135"/>
                    <a:gd name="T28" fmla="*/ 31 w 107"/>
                    <a:gd name="T29" fmla="*/ 54 h 135"/>
                    <a:gd name="T30" fmla="*/ 78 w 107"/>
                    <a:gd name="T31" fmla="*/ 54 h 135"/>
                    <a:gd name="T32" fmla="*/ 55 w 107"/>
                    <a:gd name="T33" fmla="*/ 21 h 1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07" h="135">
                      <a:moveTo>
                        <a:pt x="31" y="75"/>
                      </a:moveTo>
                      <a:cubicBezTo>
                        <a:pt x="31" y="77"/>
                        <a:pt x="31" y="77"/>
                        <a:pt x="31" y="77"/>
                      </a:cubicBezTo>
                      <a:cubicBezTo>
                        <a:pt x="31" y="95"/>
                        <a:pt x="37" y="114"/>
                        <a:pt x="62" y="114"/>
                      </a:cubicBezTo>
                      <a:cubicBezTo>
                        <a:pt x="74" y="114"/>
                        <a:pt x="85" y="109"/>
                        <a:pt x="94" y="101"/>
                      </a:cubicBezTo>
                      <a:cubicBezTo>
                        <a:pt x="105" y="118"/>
                        <a:pt x="105" y="118"/>
                        <a:pt x="105" y="118"/>
                      </a:cubicBezTo>
                      <a:cubicBezTo>
                        <a:pt x="92" y="129"/>
                        <a:pt x="76" y="135"/>
                        <a:pt x="59" y="135"/>
                      </a:cubicBezTo>
                      <a:cubicBezTo>
                        <a:pt x="23" y="135"/>
                        <a:pt x="0" y="109"/>
                        <a:pt x="0" y="68"/>
                      </a:cubicBezTo>
                      <a:cubicBezTo>
                        <a:pt x="0" y="45"/>
                        <a:pt x="5" y="30"/>
                        <a:pt x="16" y="17"/>
                      </a:cubicBezTo>
                      <a:cubicBezTo>
                        <a:pt x="26" y="5"/>
                        <a:pt x="39" y="0"/>
                        <a:pt x="55" y="0"/>
                      </a:cubicBezTo>
                      <a:cubicBezTo>
                        <a:pt x="68" y="0"/>
                        <a:pt x="80" y="3"/>
                        <a:pt x="91" y="13"/>
                      </a:cubicBezTo>
                      <a:cubicBezTo>
                        <a:pt x="102" y="23"/>
                        <a:pt x="107" y="39"/>
                        <a:pt x="107" y="69"/>
                      </a:cubicBezTo>
                      <a:cubicBezTo>
                        <a:pt x="107" y="75"/>
                        <a:pt x="107" y="75"/>
                        <a:pt x="107" y="75"/>
                      </a:cubicBezTo>
                      <a:lnTo>
                        <a:pt x="31" y="75"/>
                      </a:lnTo>
                      <a:close/>
                      <a:moveTo>
                        <a:pt x="55" y="21"/>
                      </a:moveTo>
                      <a:cubicBezTo>
                        <a:pt x="40" y="21"/>
                        <a:pt x="31" y="33"/>
                        <a:pt x="31" y="54"/>
                      </a:cubicBezTo>
                      <a:cubicBezTo>
                        <a:pt x="78" y="54"/>
                        <a:pt x="78" y="54"/>
                        <a:pt x="78" y="54"/>
                      </a:cubicBezTo>
                      <a:cubicBezTo>
                        <a:pt x="78" y="33"/>
                        <a:pt x="69" y="21"/>
                        <a:pt x="55" y="2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177" name="Freeform 67"/>
                <p:cNvSpPr>
                  <a:spLocks/>
                </p:cNvSpPr>
                <p:nvPr userDrawn="1"/>
              </p:nvSpPr>
              <p:spPr bwMode="auto">
                <a:xfrm>
                  <a:off x="11140" y="-930"/>
                  <a:ext cx="240" cy="182"/>
                </a:xfrm>
                <a:custGeom>
                  <a:avLst/>
                  <a:gdLst>
                    <a:gd name="T0" fmla="*/ 136 w 173"/>
                    <a:gd name="T1" fmla="*/ 131 h 131"/>
                    <a:gd name="T2" fmla="*/ 110 w 173"/>
                    <a:gd name="T3" fmla="*/ 131 h 131"/>
                    <a:gd name="T4" fmla="*/ 94 w 173"/>
                    <a:gd name="T5" fmla="*/ 72 h 131"/>
                    <a:gd name="T6" fmla="*/ 86 w 173"/>
                    <a:gd name="T7" fmla="*/ 37 h 131"/>
                    <a:gd name="T8" fmla="*/ 85 w 173"/>
                    <a:gd name="T9" fmla="*/ 37 h 131"/>
                    <a:gd name="T10" fmla="*/ 77 w 173"/>
                    <a:gd name="T11" fmla="*/ 73 h 131"/>
                    <a:gd name="T12" fmla="*/ 61 w 173"/>
                    <a:gd name="T13" fmla="*/ 131 h 131"/>
                    <a:gd name="T14" fmla="*/ 35 w 173"/>
                    <a:gd name="T15" fmla="*/ 131 h 131"/>
                    <a:gd name="T16" fmla="*/ 0 w 173"/>
                    <a:gd name="T17" fmla="*/ 4 h 131"/>
                    <a:gd name="T18" fmla="*/ 28 w 173"/>
                    <a:gd name="T19" fmla="*/ 0 h 131"/>
                    <a:gd name="T20" fmla="*/ 42 w 173"/>
                    <a:gd name="T21" fmla="*/ 62 h 131"/>
                    <a:gd name="T22" fmla="*/ 48 w 173"/>
                    <a:gd name="T23" fmla="*/ 96 h 131"/>
                    <a:gd name="T24" fmla="*/ 49 w 173"/>
                    <a:gd name="T25" fmla="*/ 96 h 131"/>
                    <a:gd name="T26" fmla="*/ 57 w 173"/>
                    <a:gd name="T27" fmla="*/ 61 h 131"/>
                    <a:gd name="T28" fmla="*/ 73 w 173"/>
                    <a:gd name="T29" fmla="*/ 2 h 131"/>
                    <a:gd name="T30" fmla="*/ 101 w 173"/>
                    <a:gd name="T31" fmla="*/ 2 h 131"/>
                    <a:gd name="T32" fmla="*/ 115 w 173"/>
                    <a:gd name="T33" fmla="*/ 60 h 131"/>
                    <a:gd name="T34" fmla="*/ 123 w 173"/>
                    <a:gd name="T35" fmla="*/ 97 h 131"/>
                    <a:gd name="T36" fmla="*/ 124 w 173"/>
                    <a:gd name="T37" fmla="*/ 97 h 131"/>
                    <a:gd name="T38" fmla="*/ 130 w 173"/>
                    <a:gd name="T39" fmla="*/ 62 h 131"/>
                    <a:gd name="T40" fmla="*/ 144 w 173"/>
                    <a:gd name="T41" fmla="*/ 2 h 131"/>
                    <a:gd name="T42" fmla="*/ 173 w 173"/>
                    <a:gd name="T43" fmla="*/ 2 h 131"/>
                    <a:gd name="T44" fmla="*/ 136 w 173"/>
                    <a:gd name="T45" fmla="*/ 131 h 1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173" h="131">
                      <a:moveTo>
                        <a:pt x="136" y="131"/>
                      </a:moveTo>
                      <a:cubicBezTo>
                        <a:pt x="110" y="131"/>
                        <a:pt x="110" y="131"/>
                        <a:pt x="110" y="131"/>
                      </a:cubicBezTo>
                      <a:cubicBezTo>
                        <a:pt x="94" y="72"/>
                        <a:pt x="94" y="72"/>
                        <a:pt x="94" y="72"/>
                      </a:cubicBezTo>
                      <a:cubicBezTo>
                        <a:pt x="90" y="57"/>
                        <a:pt x="86" y="37"/>
                        <a:pt x="86" y="37"/>
                      </a:cubicBezTo>
                      <a:cubicBezTo>
                        <a:pt x="85" y="37"/>
                        <a:pt x="85" y="37"/>
                        <a:pt x="85" y="37"/>
                      </a:cubicBezTo>
                      <a:cubicBezTo>
                        <a:pt x="85" y="37"/>
                        <a:pt x="83" y="49"/>
                        <a:pt x="77" y="73"/>
                      </a:cubicBezTo>
                      <a:cubicBezTo>
                        <a:pt x="61" y="131"/>
                        <a:pt x="61" y="131"/>
                        <a:pt x="61" y="131"/>
                      </a:cubicBezTo>
                      <a:cubicBezTo>
                        <a:pt x="35" y="131"/>
                        <a:pt x="35" y="131"/>
                        <a:pt x="35" y="131"/>
                      </a:cubicBezTo>
                      <a:cubicBezTo>
                        <a:pt x="0" y="4"/>
                        <a:pt x="0" y="4"/>
                        <a:pt x="0" y="4"/>
                      </a:cubicBezTo>
                      <a:cubicBezTo>
                        <a:pt x="28" y="0"/>
                        <a:pt x="28" y="0"/>
                        <a:pt x="28" y="0"/>
                      </a:cubicBezTo>
                      <a:cubicBezTo>
                        <a:pt x="42" y="62"/>
                        <a:pt x="42" y="62"/>
                        <a:pt x="42" y="62"/>
                      </a:cubicBezTo>
                      <a:cubicBezTo>
                        <a:pt x="45" y="78"/>
                        <a:pt x="48" y="96"/>
                        <a:pt x="48" y="96"/>
                      </a:cubicBezTo>
                      <a:cubicBezTo>
                        <a:pt x="49" y="96"/>
                        <a:pt x="49" y="96"/>
                        <a:pt x="49" y="96"/>
                      </a:cubicBezTo>
                      <a:cubicBezTo>
                        <a:pt x="49" y="96"/>
                        <a:pt x="52" y="79"/>
                        <a:pt x="57" y="61"/>
                      </a:cubicBezTo>
                      <a:cubicBezTo>
                        <a:pt x="73" y="2"/>
                        <a:pt x="73" y="2"/>
                        <a:pt x="73" y="2"/>
                      </a:cubicBezTo>
                      <a:cubicBezTo>
                        <a:pt x="101" y="2"/>
                        <a:pt x="101" y="2"/>
                        <a:pt x="101" y="2"/>
                      </a:cubicBezTo>
                      <a:cubicBezTo>
                        <a:pt x="115" y="60"/>
                        <a:pt x="115" y="60"/>
                        <a:pt x="115" y="60"/>
                      </a:cubicBezTo>
                      <a:cubicBezTo>
                        <a:pt x="120" y="81"/>
                        <a:pt x="123" y="97"/>
                        <a:pt x="123" y="97"/>
                      </a:cubicBezTo>
                      <a:cubicBezTo>
                        <a:pt x="124" y="97"/>
                        <a:pt x="124" y="97"/>
                        <a:pt x="124" y="97"/>
                      </a:cubicBezTo>
                      <a:cubicBezTo>
                        <a:pt x="124" y="97"/>
                        <a:pt x="127" y="77"/>
                        <a:pt x="130" y="62"/>
                      </a:cubicBezTo>
                      <a:cubicBezTo>
                        <a:pt x="144" y="2"/>
                        <a:pt x="144" y="2"/>
                        <a:pt x="144" y="2"/>
                      </a:cubicBezTo>
                      <a:cubicBezTo>
                        <a:pt x="173" y="2"/>
                        <a:pt x="173" y="2"/>
                        <a:pt x="173" y="2"/>
                      </a:cubicBezTo>
                      <a:lnTo>
                        <a:pt x="136" y="13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178" name="Freeform 68"/>
                <p:cNvSpPr>
                  <a:spLocks noEditPoints="1"/>
                </p:cNvSpPr>
                <p:nvPr userDrawn="1"/>
              </p:nvSpPr>
              <p:spPr bwMode="auto">
                <a:xfrm>
                  <a:off x="11484" y="-993"/>
                  <a:ext cx="166" cy="245"/>
                </a:xfrm>
                <a:custGeom>
                  <a:avLst/>
                  <a:gdLst>
                    <a:gd name="T0" fmla="*/ 85 w 120"/>
                    <a:gd name="T1" fmla="*/ 176 h 176"/>
                    <a:gd name="T2" fmla="*/ 70 w 120"/>
                    <a:gd name="T3" fmla="*/ 148 h 176"/>
                    <a:gd name="T4" fmla="*/ 40 w 120"/>
                    <a:gd name="T5" fmla="*/ 105 h 176"/>
                    <a:gd name="T6" fmla="*/ 28 w 120"/>
                    <a:gd name="T7" fmla="*/ 100 h 176"/>
                    <a:gd name="T8" fmla="*/ 28 w 120"/>
                    <a:gd name="T9" fmla="*/ 176 h 176"/>
                    <a:gd name="T10" fmla="*/ 0 w 120"/>
                    <a:gd name="T11" fmla="*/ 176 h 176"/>
                    <a:gd name="T12" fmla="*/ 0 w 120"/>
                    <a:gd name="T13" fmla="*/ 0 h 176"/>
                    <a:gd name="T14" fmla="*/ 53 w 120"/>
                    <a:gd name="T15" fmla="*/ 0 h 176"/>
                    <a:gd name="T16" fmla="*/ 111 w 120"/>
                    <a:gd name="T17" fmla="*/ 50 h 176"/>
                    <a:gd name="T18" fmla="*/ 67 w 120"/>
                    <a:gd name="T19" fmla="*/ 98 h 176"/>
                    <a:gd name="T20" fmla="*/ 94 w 120"/>
                    <a:gd name="T21" fmla="*/ 133 h 176"/>
                    <a:gd name="T22" fmla="*/ 120 w 120"/>
                    <a:gd name="T23" fmla="*/ 176 h 176"/>
                    <a:gd name="T24" fmla="*/ 85 w 120"/>
                    <a:gd name="T25" fmla="*/ 176 h 176"/>
                    <a:gd name="T26" fmla="*/ 44 w 120"/>
                    <a:gd name="T27" fmla="*/ 23 h 176"/>
                    <a:gd name="T28" fmla="*/ 28 w 120"/>
                    <a:gd name="T29" fmla="*/ 23 h 176"/>
                    <a:gd name="T30" fmla="*/ 28 w 120"/>
                    <a:gd name="T31" fmla="*/ 79 h 176"/>
                    <a:gd name="T32" fmla="*/ 43 w 120"/>
                    <a:gd name="T33" fmla="*/ 79 h 176"/>
                    <a:gd name="T34" fmla="*/ 72 w 120"/>
                    <a:gd name="T35" fmla="*/ 72 h 176"/>
                    <a:gd name="T36" fmla="*/ 80 w 120"/>
                    <a:gd name="T37" fmla="*/ 50 h 176"/>
                    <a:gd name="T38" fmla="*/ 44 w 120"/>
                    <a:gd name="T39" fmla="*/ 23 h 1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120" h="176">
                      <a:moveTo>
                        <a:pt x="85" y="176"/>
                      </a:moveTo>
                      <a:cubicBezTo>
                        <a:pt x="70" y="148"/>
                        <a:pt x="70" y="148"/>
                        <a:pt x="70" y="148"/>
                      </a:cubicBezTo>
                      <a:cubicBezTo>
                        <a:pt x="58" y="127"/>
                        <a:pt x="50" y="115"/>
                        <a:pt x="40" y="105"/>
                      </a:cubicBezTo>
                      <a:cubicBezTo>
                        <a:pt x="37" y="102"/>
                        <a:pt x="34" y="100"/>
                        <a:pt x="28" y="100"/>
                      </a:cubicBezTo>
                      <a:cubicBezTo>
                        <a:pt x="28" y="176"/>
                        <a:pt x="28" y="176"/>
                        <a:pt x="28" y="176"/>
                      </a:cubicBezTo>
                      <a:cubicBezTo>
                        <a:pt x="0" y="176"/>
                        <a:pt x="0" y="176"/>
                        <a:pt x="0" y="176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53" y="0"/>
                        <a:pt x="53" y="0"/>
                        <a:pt x="53" y="0"/>
                      </a:cubicBezTo>
                      <a:cubicBezTo>
                        <a:pt x="93" y="0"/>
                        <a:pt x="111" y="23"/>
                        <a:pt x="111" y="50"/>
                      </a:cubicBezTo>
                      <a:cubicBezTo>
                        <a:pt x="111" y="75"/>
                        <a:pt x="94" y="98"/>
                        <a:pt x="67" y="98"/>
                      </a:cubicBezTo>
                      <a:cubicBezTo>
                        <a:pt x="73" y="102"/>
                        <a:pt x="85" y="119"/>
                        <a:pt x="94" y="133"/>
                      </a:cubicBezTo>
                      <a:cubicBezTo>
                        <a:pt x="120" y="176"/>
                        <a:pt x="120" y="176"/>
                        <a:pt x="120" y="176"/>
                      </a:cubicBezTo>
                      <a:lnTo>
                        <a:pt x="85" y="176"/>
                      </a:lnTo>
                      <a:close/>
                      <a:moveTo>
                        <a:pt x="44" y="23"/>
                      </a:moveTo>
                      <a:cubicBezTo>
                        <a:pt x="28" y="23"/>
                        <a:pt x="28" y="23"/>
                        <a:pt x="28" y="23"/>
                      </a:cubicBezTo>
                      <a:cubicBezTo>
                        <a:pt x="28" y="79"/>
                        <a:pt x="28" y="79"/>
                        <a:pt x="28" y="79"/>
                      </a:cubicBezTo>
                      <a:cubicBezTo>
                        <a:pt x="43" y="79"/>
                        <a:pt x="43" y="79"/>
                        <a:pt x="43" y="79"/>
                      </a:cubicBezTo>
                      <a:cubicBezTo>
                        <a:pt x="59" y="79"/>
                        <a:pt x="67" y="77"/>
                        <a:pt x="72" y="72"/>
                      </a:cubicBezTo>
                      <a:cubicBezTo>
                        <a:pt x="77" y="67"/>
                        <a:pt x="80" y="59"/>
                        <a:pt x="80" y="50"/>
                      </a:cubicBezTo>
                      <a:cubicBezTo>
                        <a:pt x="80" y="32"/>
                        <a:pt x="70" y="23"/>
                        <a:pt x="44" y="2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179" name="Freeform 69"/>
                <p:cNvSpPr>
                  <a:spLocks noEditPoints="1"/>
                </p:cNvSpPr>
                <p:nvPr userDrawn="1"/>
              </p:nvSpPr>
              <p:spPr bwMode="auto">
                <a:xfrm>
                  <a:off x="11664" y="-931"/>
                  <a:ext cx="150" cy="187"/>
                </a:xfrm>
                <a:custGeom>
                  <a:avLst/>
                  <a:gdLst>
                    <a:gd name="T0" fmla="*/ 31 w 108"/>
                    <a:gd name="T1" fmla="*/ 75 h 135"/>
                    <a:gd name="T2" fmla="*/ 31 w 108"/>
                    <a:gd name="T3" fmla="*/ 77 h 135"/>
                    <a:gd name="T4" fmla="*/ 63 w 108"/>
                    <a:gd name="T5" fmla="*/ 114 h 135"/>
                    <a:gd name="T6" fmla="*/ 95 w 108"/>
                    <a:gd name="T7" fmla="*/ 101 h 135"/>
                    <a:gd name="T8" fmla="*/ 106 w 108"/>
                    <a:gd name="T9" fmla="*/ 118 h 135"/>
                    <a:gd name="T10" fmla="*/ 60 w 108"/>
                    <a:gd name="T11" fmla="*/ 135 h 135"/>
                    <a:gd name="T12" fmla="*/ 0 w 108"/>
                    <a:gd name="T13" fmla="*/ 68 h 135"/>
                    <a:gd name="T14" fmla="*/ 16 w 108"/>
                    <a:gd name="T15" fmla="*/ 17 h 135"/>
                    <a:gd name="T16" fmla="*/ 56 w 108"/>
                    <a:gd name="T17" fmla="*/ 0 h 135"/>
                    <a:gd name="T18" fmla="*/ 91 w 108"/>
                    <a:gd name="T19" fmla="*/ 13 h 135"/>
                    <a:gd name="T20" fmla="*/ 108 w 108"/>
                    <a:gd name="T21" fmla="*/ 69 h 135"/>
                    <a:gd name="T22" fmla="*/ 108 w 108"/>
                    <a:gd name="T23" fmla="*/ 75 h 135"/>
                    <a:gd name="T24" fmla="*/ 31 w 108"/>
                    <a:gd name="T25" fmla="*/ 75 h 135"/>
                    <a:gd name="T26" fmla="*/ 56 w 108"/>
                    <a:gd name="T27" fmla="*/ 21 h 135"/>
                    <a:gd name="T28" fmla="*/ 31 w 108"/>
                    <a:gd name="T29" fmla="*/ 54 h 135"/>
                    <a:gd name="T30" fmla="*/ 79 w 108"/>
                    <a:gd name="T31" fmla="*/ 54 h 135"/>
                    <a:gd name="T32" fmla="*/ 56 w 108"/>
                    <a:gd name="T33" fmla="*/ 21 h 1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08" h="135">
                      <a:moveTo>
                        <a:pt x="31" y="75"/>
                      </a:moveTo>
                      <a:cubicBezTo>
                        <a:pt x="31" y="77"/>
                        <a:pt x="31" y="77"/>
                        <a:pt x="31" y="77"/>
                      </a:cubicBezTo>
                      <a:cubicBezTo>
                        <a:pt x="31" y="95"/>
                        <a:pt x="38" y="114"/>
                        <a:pt x="63" y="114"/>
                      </a:cubicBezTo>
                      <a:cubicBezTo>
                        <a:pt x="75" y="114"/>
                        <a:pt x="85" y="109"/>
                        <a:pt x="95" y="101"/>
                      </a:cubicBezTo>
                      <a:cubicBezTo>
                        <a:pt x="106" y="118"/>
                        <a:pt x="106" y="118"/>
                        <a:pt x="106" y="118"/>
                      </a:cubicBezTo>
                      <a:cubicBezTo>
                        <a:pt x="92" y="129"/>
                        <a:pt x="77" y="135"/>
                        <a:pt x="60" y="135"/>
                      </a:cubicBezTo>
                      <a:cubicBezTo>
                        <a:pt x="23" y="135"/>
                        <a:pt x="0" y="109"/>
                        <a:pt x="0" y="68"/>
                      </a:cubicBezTo>
                      <a:cubicBezTo>
                        <a:pt x="0" y="45"/>
                        <a:pt x="5" y="30"/>
                        <a:pt x="16" y="17"/>
                      </a:cubicBezTo>
                      <a:cubicBezTo>
                        <a:pt x="27" y="5"/>
                        <a:pt x="39" y="0"/>
                        <a:pt x="56" y="0"/>
                      </a:cubicBezTo>
                      <a:cubicBezTo>
                        <a:pt x="68" y="0"/>
                        <a:pt x="80" y="3"/>
                        <a:pt x="91" y="13"/>
                      </a:cubicBezTo>
                      <a:cubicBezTo>
                        <a:pt x="102" y="23"/>
                        <a:pt x="108" y="39"/>
                        <a:pt x="108" y="69"/>
                      </a:cubicBezTo>
                      <a:cubicBezTo>
                        <a:pt x="108" y="75"/>
                        <a:pt x="108" y="75"/>
                        <a:pt x="108" y="75"/>
                      </a:cubicBezTo>
                      <a:lnTo>
                        <a:pt x="31" y="75"/>
                      </a:lnTo>
                      <a:close/>
                      <a:moveTo>
                        <a:pt x="56" y="21"/>
                      </a:moveTo>
                      <a:cubicBezTo>
                        <a:pt x="40" y="21"/>
                        <a:pt x="31" y="33"/>
                        <a:pt x="31" y="54"/>
                      </a:cubicBezTo>
                      <a:cubicBezTo>
                        <a:pt x="79" y="54"/>
                        <a:pt x="79" y="54"/>
                        <a:pt x="79" y="54"/>
                      </a:cubicBezTo>
                      <a:cubicBezTo>
                        <a:pt x="79" y="33"/>
                        <a:pt x="70" y="21"/>
                        <a:pt x="56" y="2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180" name="Freeform 70"/>
                <p:cNvSpPr>
                  <a:spLocks/>
                </p:cNvSpPr>
                <p:nvPr userDrawn="1"/>
              </p:nvSpPr>
              <p:spPr bwMode="auto">
                <a:xfrm>
                  <a:off x="11839" y="-1009"/>
                  <a:ext cx="65" cy="264"/>
                </a:xfrm>
                <a:custGeom>
                  <a:avLst/>
                  <a:gdLst>
                    <a:gd name="T0" fmla="*/ 30 w 47"/>
                    <a:gd name="T1" fmla="*/ 190 h 190"/>
                    <a:gd name="T2" fmla="*/ 2 w 47"/>
                    <a:gd name="T3" fmla="*/ 154 h 190"/>
                    <a:gd name="T4" fmla="*/ 2 w 47"/>
                    <a:gd name="T5" fmla="*/ 44 h 190"/>
                    <a:gd name="T6" fmla="*/ 0 w 47"/>
                    <a:gd name="T7" fmla="*/ 7 h 190"/>
                    <a:gd name="T8" fmla="*/ 28 w 47"/>
                    <a:gd name="T9" fmla="*/ 0 h 190"/>
                    <a:gd name="T10" fmla="*/ 31 w 47"/>
                    <a:gd name="T11" fmla="*/ 36 h 190"/>
                    <a:gd name="T12" fmla="*/ 31 w 47"/>
                    <a:gd name="T13" fmla="*/ 145 h 190"/>
                    <a:gd name="T14" fmla="*/ 34 w 47"/>
                    <a:gd name="T15" fmla="*/ 168 h 190"/>
                    <a:gd name="T16" fmla="*/ 43 w 47"/>
                    <a:gd name="T17" fmla="*/ 170 h 190"/>
                    <a:gd name="T18" fmla="*/ 47 w 47"/>
                    <a:gd name="T19" fmla="*/ 187 h 190"/>
                    <a:gd name="T20" fmla="*/ 30 w 47"/>
                    <a:gd name="T21" fmla="*/ 190 h 1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47" h="190">
                      <a:moveTo>
                        <a:pt x="30" y="190"/>
                      </a:moveTo>
                      <a:cubicBezTo>
                        <a:pt x="2" y="190"/>
                        <a:pt x="2" y="165"/>
                        <a:pt x="2" y="154"/>
                      </a:cubicBezTo>
                      <a:cubicBezTo>
                        <a:pt x="2" y="44"/>
                        <a:pt x="2" y="44"/>
                        <a:pt x="2" y="44"/>
                      </a:cubicBezTo>
                      <a:cubicBezTo>
                        <a:pt x="2" y="27"/>
                        <a:pt x="1" y="17"/>
                        <a:pt x="0" y="7"/>
                      </a:cubicBezTo>
                      <a:cubicBezTo>
                        <a:pt x="28" y="0"/>
                        <a:pt x="28" y="0"/>
                        <a:pt x="28" y="0"/>
                      </a:cubicBezTo>
                      <a:cubicBezTo>
                        <a:pt x="30" y="8"/>
                        <a:pt x="31" y="19"/>
                        <a:pt x="31" y="36"/>
                      </a:cubicBezTo>
                      <a:cubicBezTo>
                        <a:pt x="31" y="145"/>
                        <a:pt x="31" y="145"/>
                        <a:pt x="31" y="145"/>
                      </a:cubicBezTo>
                      <a:cubicBezTo>
                        <a:pt x="31" y="162"/>
                        <a:pt x="31" y="165"/>
                        <a:pt x="34" y="168"/>
                      </a:cubicBezTo>
                      <a:cubicBezTo>
                        <a:pt x="35" y="170"/>
                        <a:pt x="39" y="172"/>
                        <a:pt x="43" y="170"/>
                      </a:cubicBezTo>
                      <a:cubicBezTo>
                        <a:pt x="47" y="187"/>
                        <a:pt x="47" y="187"/>
                        <a:pt x="47" y="187"/>
                      </a:cubicBezTo>
                      <a:cubicBezTo>
                        <a:pt x="42" y="189"/>
                        <a:pt x="37" y="190"/>
                        <a:pt x="30" y="19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181" name="Freeform 71"/>
                <p:cNvSpPr>
                  <a:spLocks noEditPoints="1"/>
                </p:cNvSpPr>
                <p:nvPr userDrawn="1"/>
              </p:nvSpPr>
              <p:spPr bwMode="auto">
                <a:xfrm>
                  <a:off x="11932" y="-1007"/>
                  <a:ext cx="51" cy="259"/>
                </a:xfrm>
                <a:custGeom>
                  <a:avLst/>
                  <a:gdLst>
                    <a:gd name="T0" fmla="*/ 18 w 37"/>
                    <a:gd name="T1" fmla="*/ 38 h 186"/>
                    <a:gd name="T2" fmla="*/ 0 w 37"/>
                    <a:gd name="T3" fmla="*/ 19 h 186"/>
                    <a:gd name="T4" fmla="*/ 19 w 37"/>
                    <a:gd name="T5" fmla="*/ 0 h 186"/>
                    <a:gd name="T6" fmla="*/ 37 w 37"/>
                    <a:gd name="T7" fmla="*/ 19 h 186"/>
                    <a:gd name="T8" fmla="*/ 18 w 37"/>
                    <a:gd name="T9" fmla="*/ 38 h 186"/>
                    <a:gd name="T10" fmla="*/ 4 w 37"/>
                    <a:gd name="T11" fmla="*/ 186 h 186"/>
                    <a:gd name="T12" fmla="*/ 4 w 37"/>
                    <a:gd name="T13" fmla="*/ 59 h 186"/>
                    <a:gd name="T14" fmla="*/ 33 w 37"/>
                    <a:gd name="T15" fmla="*/ 54 h 186"/>
                    <a:gd name="T16" fmla="*/ 33 w 37"/>
                    <a:gd name="T17" fmla="*/ 186 h 186"/>
                    <a:gd name="T18" fmla="*/ 4 w 37"/>
                    <a:gd name="T19" fmla="*/ 186 h 1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7" h="186">
                      <a:moveTo>
                        <a:pt x="18" y="38"/>
                      </a:moveTo>
                      <a:cubicBezTo>
                        <a:pt x="8" y="38"/>
                        <a:pt x="0" y="29"/>
                        <a:pt x="0" y="19"/>
                      </a:cubicBezTo>
                      <a:cubicBezTo>
                        <a:pt x="0" y="9"/>
                        <a:pt x="9" y="0"/>
                        <a:pt x="19" y="0"/>
                      </a:cubicBezTo>
                      <a:cubicBezTo>
                        <a:pt x="29" y="0"/>
                        <a:pt x="37" y="9"/>
                        <a:pt x="37" y="19"/>
                      </a:cubicBezTo>
                      <a:cubicBezTo>
                        <a:pt x="37" y="29"/>
                        <a:pt x="29" y="38"/>
                        <a:pt x="18" y="38"/>
                      </a:cubicBezTo>
                      <a:close/>
                      <a:moveTo>
                        <a:pt x="4" y="186"/>
                      </a:moveTo>
                      <a:cubicBezTo>
                        <a:pt x="4" y="59"/>
                        <a:pt x="4" y="59"/>
                        <a:pt x="4" y="59"/>
                      </a:cubicBezTo>
                      <a:cubicBezTo>
                        <a:pt x="33" y="54"/>
                        <a:pt x="33" y="54"/>
                        <a:pt x="33" y="54"/>
                      </a:cubicBezTo>
                      <a:cubicBezTo>
                        <a:pt x="33" y="186"/>
                        <a:pt x="33" y="186"/>
                        <a:pt x="33" y="186"/>
                      </a:cubicBezTo>
                      <a:lnTo>
                        <a:pt x="4" y="18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182" name="Freeform 72"/>
                <p:cNvSpPr>
                  <a:spLocks/>
                </p:cNvSpPr>
                <p:nvPr userDrawn="1"/>
              </p:nvSpPr>
              <p:spPr bwMode="auto">
                <a:xfrm>
                  <a:off x="12017" y="-931"/>
                  <a:ext cx="133" cy="187"/>
                </a:xfrm>
                <a:custGeom>
                  <a:avLst/>
                  <a:gdLst>
                    <a:gd name="T0" fmla="*/ 54 w 96"/>
                    <a:gd name="T1" fmla="*/ 135 h 135"/>
                    <a:gd name="T2" fmla="*/ 0 w 96"/>
                    <a:gd name="T3" fmla="*/ 69 h 135"/>
                    <a:gd name="T4" fmla="*/ 56 w 96"/>
                    <a:gd name="T5" fmla="*/ 0 h 135"/>
                    <a:gd name="T6" fmla="*/ 92 w 96"/>
                    <a:gd name="T7" fmla="*/ 14 h 135"/>
                    <a:gd name="T8" fmla="*/ 78 w 96"/>
                    <a:gd name="T9" fmla="*/ 32 h 135"/>
                    <a:gd name="T10" fmla="*/ 56 w 96"/>
                    <a:gd name="T11" fmla="*/ 22 h 135"/>
                    <a:gd name="T12" fmla="*/ 36 w 96"/>
                    <a:gd name="T13" fmla="*/ 35 h 135"/>
                    <a:gd name="T14" fmla="*/ 31 w 96"/>
                    <a:gd name="T15" fmla="*/ 71 h 135"/>
                    <a:gd name="T16" fmla="*/ 39 w 96"/>
                    <a:gd name="T17" fmla="*/ 106 h 135"/>
                    <a:gd name="T18" fmla="*/ 56 w 96"/>
                    <a:gd name="T19" fmla="*/ 114 h 135"/>
                    <a:gd name="T20" fmla="*/ 82 w 96"/>
                    <a:gd name="T21" fmla="*/ 101 h 135"/>
                    <a:gd name="T22" fmla="*/ 96 w 96"/>
                    <a:gd name="T23" fmla="*/ 118 h 135"/>
                    <a:gd name="T24" fmla="*/ 54 w 96"/>
                    <a:gd name="T25" fmla="*/ 135 h 1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96" h="135">
                      <a:moveTo>
                        <a:pt x="54" y="135"/>
                      </a:moveTo>
                      <a:cubicBezTo>
                        <a:pt x="19" y="135"/>
                        <a:pt x="0" y="110"/>
                        <a:pt x="0" y="69"/>
                      </a:cubicBezTo>
                      <a:cubicBezTo>
                        <a:pt x="0" y="22"/>
                        <a:pt x="28" y="0"/>
                        <a:pt x="56" y="0"/>
                      </a:cubicBezTo>
                      <a:cubicBezTo>
                        <a:pt x="70" y="0"/>
                        <a:pt x="81" y="3"/>
                        <a:pt x="92" y="14"/>
                      </a:cubicBezTo>
                      <a:cubicBezTo>
                        <a:pt x="78" y="32"/>
                        <a:pt x="78" y="32"/>
                        <a:pt x="78" y="32"/>
                      </a:cubicBezTo>
                      <a:cubicBezTo>
                        <a:pt x="70" y="25"/>
                        <a:pt x="64" y="22"/>
                        <a:pt x="56" y="22"/>
                      </a:cubicBezTo>
                      <a:cubicBezTo>
                        <a:pt x="47" y="22"/>
                        <a:pt x="40" y="27"/>
                        <a:pt x="36" y="35"/>
                      </a:cubicBezTo>
                      <a:cubicBezTo>
                        <a:pt x="32" y="43"/>
                        <a:pt x="31" y="55"/>
                        <a:pt x="31" y="71"/>
                      </a:cubicBezTo>
                      <a:cubicBezTo>
                        <a:pt x="31" y="89"/>
                        <a:pt x="33" y="100"/>
                        <a:pt x="39" y="106"/>
                      </a:cubicBezTo>
                      <a:cubicBezTo>
                        <a:pt x="43" y="111"/>
                        <a:pt x="50" y="114"/>
                        <a:pt x="56" y="114"/>
                      </a:cubicBezTo>
                      <a:cubicBezTo>
                        <a:pt x="65" y="114"/>
                        <a:pt x="74" y="109"/>
                        <a:pt x="82" y="101"/>
                      </a:cubicBezTo>
                      <a:cubicBezTo>
                        <a:pt x="96" y="118"/>
                        <a:pt x="96" y="118"/>
                        <a:pt x="96" y="118"/>
                      </a:cubicBezTo>
                      <a:cubicBezTo>
                        <a:pt x="84" y="130"/>
                        <a:pt x="72" y="135"/>
                        <a:pt x="54" y="13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183" name="Freeform 73"/>
                <p:cNvSpPr>
                  <a:spLocks noEditPoints="1"/>
                </p:cNvSpPr>
                <p:nvPr userDrawn="1"/>
              </p:nvSpPr>
              <p:spPr bwMode="auto">
                <a:xfrm>
                  <a:off x="12178" y="-851"/>
                  <a:ext cx="106" cy="106"/>
                </a:xfrm>
                <a:custGeom>
                  <a:avLst/>
                  <a:gdLst>
                    <a:gd name="T0" fmla="*/ 39 w 77"/>
                    <a:gd name="T1" fmla="*/ 76 h 76"/>
                    <a:gd name="T2" fmla="*/ 0 w 77"/>
                    <a:gd name="T3" fmla="*/ 38 h 76"/>
                    <a:gd name="T4" fmla="*/ 39 w 77"/>
                    <a:gd name="T5" fmla="*/ 0 h 76"/>
                    <a:gd name="T6" fmla="*/ 77 w 77"/>
                    <a:gd name="T7" fmla="*/ 38 h 76"/>
                    <a:gd name="T8" fmla="*/ 39 w 77"/>
                    <a:gd name="T9" fmla="*/ 76 h 76"/>
                    <a:gd name="T10" fmla="*/ 39 w 77"/>
                    <a:gd name="T11" fmla="*/ 7 h 76"/>
                    <a:gd name="T12" fmla="*/ 9 w 77"/>
                    <a:gd name="T13" fmla="*/ 38 h 76"/>
                    <a:gd name="T14" fmla="*/ 39 w 77"/>
                    <a:gd name="T15" fmla="*/ 69 h 76"/>
                    <a:gd name="T16" fmla="*/ 68 w 77"/>
                    <a:gd name="T17" fmla="*/ 38 h 76"/>
                    <a:gd name="T18" fmla="*/ 39 w 77"/>
                    <a:gd name="T19" fmla="*/ 7 h 76"/>
                    <a:gd name="T20" fmla="*/ 46 w 77"/>
                    <a:gd name="T21" fmla="*/ 59 h 76"/>
                    <a:gd name="T22" fmla="*/ 42 w 77"/>
                    <a:gd name="T23" fmla="*/ 52 h 76"/>
                    <a:gd name="T24" fmla="*/ 35 w 77"/>
                    <a:gd name="T25" fmla="*/ 42 h 76"/>
                    <a:gd name="T26" fmla="*/ 34 w 77"/>
                    <a:gd name="T27" fmla="*/ 41 h 76"/>
                    <a:gd name="T28" fmla="*/ 34 w 77"/>
                    <a:gd name="T29" fmla="*/ 59 h 76"/>
                    <a:gd name="T30" fmla="*/ 25 w 77"/>
                    <a:gd name="T31" fmla="*/ 59 h 76"/>
                    <a:gd name="T32" fmla="*/ 25 w 77"/>
                    <a:gd name="T33" fmla="*/ 16 h 76"/>
                    <a:gd name="T34" fmla="*/ 41 w 77"/>
                    <a:gd name="T35" fmla="*/ 16 h 76"/>
                    <a:gd name="T36" fmla="*/ 54 w 77"/>
                    <a:gd name="T37" fmla="*/ 29 h 76"/>
                    <a:gd name="T38" fmla="*/ 44 w 77"/>
                    <a:gd name="T39" fmla="*/ 41 h 76"/>
                    <a:gd name="T40" fmla="*/ 46 w 77"/>
                    <a:gd name="T41" fmla="*/ 43 h 76"/>
                    <a:gd name="T42" fmla="*/ 56 w 77"/>
                    <a:gd name="T43" fmla="*/ 59 h 76"/>
                    <a:gd name="T44" fmla="*/ 46 w 77"/>
                    <a:gd name="T45" fmla="*/ 59 h 76"/>
                    <a:gd name="T46" fmla="*/ 42 w 77"/>
                    <a:gd name="T47" fmla="*/ 24 h 76"/>
                    <a:gd name="T48" fmla="*/ 37 w 77"/>
                    <a:gd name="T49" fmla="*/ 23 h 76"/>
                    <a:gd name="T50" fmla="*/ 34 w 77"/>
                    <a:gd name="T51" fmla="*/ 23 h 76"/>
                    <a:gd name="T52" fmla="*/ 34 w 77"/>
                    <a:gd name="T53" fmla="*/ 35 h 76"/>
                    <a:gd name="T54" fmla="*/ 37 w 77"/>
                    <a:gd name="T55" fmla="*/ 35 h 76"/>
                    <a:gd name="T56" fmla="*/ 43 w 77"/>
                    <a:gd name="T57" fmla="*/ 33 h 76"/>
                    <a:gd name="T58" fmla="*/ 45 w 77"/>
                    <a:gd name="T59" fmla="*/ 29 h 76"/>
                    <a:gd name="T60" fmla="*/ 42 w 77"/>
                    <a:gd name="T61" fmla="*/ 24 h 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77" h="76">
                      <a:moveTo>
                        <a:pt x="39" y="76"/>
                      </a:moveTo>
                      <a:cubicBezTo>
                        <a:pt x="18" y="76"/>
                        <a:pt x="0" y="60"/>
                        <a:pt x="0" y="38"/>
                      </a:cubicBezTo>
                      <a:cubicBezTo>
                        <a:pt x="0" y="17"/>
                        <a:pt x="18" y="0"/>
                        <a:pt x="39" y="0"/>
                      </a:cubicBezTo>
                      <a:cubicBezTo>
                        <a:pt x="60" y="0"/>
                        <a:pt x="77" y="17"/>
                        <a:pt x="77" y="38"/>
                      </a:cubicBezTo>
                      <a:cubicBezTo>
                        <a:pt x="77" y="60"/>
                        <a:pt x="60" y="76"/>
                        <a:pt x="39" y="76"/>
                      </a:cubicBezTo>
                      <a:close/>
                      <a:moveTo>
                        <a:pt x="39" y="7"/>
                      </a:moveTo>
                      <a:cubicBezTo>
                        <a:pt x="22" y="7"/>
                        <a:pt x="9" y="21"/>
                        <a:pt x="9" y="38"/>
                      </a:cubicBezTo>
                      <a:cubicBezTo>
                        <a:pt x="9" y="55"/>
                        <a:pt x="22" y="69"/>
                        <a:pt x="39" y="69"/>
                      </a:cubicBezTo>
                      <a:cubicBezTo>
                        <a:pt x="55" y="69"/>
                        <a:pt x="68" y="55"/>
                        <a:pt x="68" y="38"/>
                      </a:cubicBezTo>
                      <a:cubicBezTo>
                        <a:pt x="68" y="21"/>
                        <a:pt x="55" y="7"/>
                        <a:pt x="39" y="7"/>
                      </a:cubicBezTo>
                      <a:close/>
                      <a:moveTo>
                        <a:pt x="46" y="59"/>
                      </a:moveTo>
                      <a:cubicBezTo>
                        <a:pt x="45" y="56"/>
                        <a:pt x="44" y="55"/>
                        <a:pt x="42" y="52"/>
                      </a:cubicBezTo>
                      <a:cubicBezTo>
                        <a:pt x="38" y="44"/>
                        <a:pt x="37" y="42"/>
                        <a:pt x="35" y="42"/>
                      </a:cubicBezTo>
                      <a:cubicBezTo>
                        <a:pt x="35" y="41"/>
                        <a:pt x="34" y="41"/>
                        <a:pt x="34" y="41"/>
                      </a:cubicBezTo>
                      <a:cubicBezTo>
                        <a:pt x="34" y="59"/>
                        <a:pt x="34" y="59"/>
                        <a:pt x="34" y="59"/>
                      </a:cubicBezTo>
                      <a:cubicBezTo>
                        <a:pt x="25" y="59"/>
                        <a:pt x="25" y="59"/>
                        <a:pt x="25" y="59"/>
                      </a:cubicBezTo>
                      <a:cubicBezTo>
                        <a:pt x="25" y="16"/>
                        <a:pt x="25" y="16"/>
                        <a:pt x="25" y="16"/>
                      </a:cubicBezTo>
                      <a:cubicBezTo>
                        <a:pt x="41" y="16"/>
                        <a:pt x="41" y="16"/>
                        <a:pt x="41" y="16"/>
                      </a:cubicBezTo>
                      <a:cubicBezTo>
                        <a:pt x="49" y="16"/>
                        <a:pt x="54" y="21"/>
                        <a:pt x="54" y="29"/>
                      </a:cubicBezTo>
                      <a:cubicBezTo>
                        <a:pt x="54" y="35"/>
                        <a:pt x="50" y="41"/>
                        <a:pt x="44" y="41"/>
                      </a:cubicBezTo>
                      <a:cubicBezTo>
                        <a:pt x="45" y="41"/>
                        <a:pt x="46" y="42"/>
                        <a:pt x="46" y="43"/>
                      </a:cubicBezTo>
                      <a:cubicBezTo>
                        <a:pt x="49" y="46"/>
                        <a:pt x="56" y="59"/>
                        <a:pt x="56" y="59"/>
                      </a:cubicBezTo>
                      <a:lnTo>
                        <a:pt x="46" y="59"/>
                      </a:lnTo>
                      <a:close/>
                      <a:moveTo>
                        <a:pt x="42" y="24"/>
                      </a:moveTo>
                      <a:cubicBezTo>
                        <a:pt x="41" y="23"/>
                        <a:pt x="39" y="23"/>
                        <a:pt x="37" y="23"/>
                      </a:cubicBezTo>
                      <a:cubicBezTo>
                        <a:pt x="34" y="23"/>
                        <a:pt x="34" y="23"/>
                        <a:pt x="34" y="23"/>
                      </a:cubicBezTo>
                      <a:cubicBezTo>
                        <a:pt x="34" y="35"/>
                        <a:pt x="34" y="35"/>
                        <a:pt x="34" y="35"/>
                      </a:cubicBezTo>
                      <a:cubicBezTo>
                        <a:pt x="37" y="35"/>
                        <a:pt x="37" y="35"/>
                        <a:pt x="37" y="35"/>
                      </a:cubicBezTo>
                      <a:cubicBezTo>
                        <a:pt x="40" y="35"/>
                        <a:pt x="42" y="34"/>
                        <a:pt x="43" y="33"/>
                      </a:cubicBezTo>
                      <a:cubicBezTo>
                        <a:pt x="44" y="32"/>
                        <a:pt x="45" y="31"/>
                        <a:pt x="45" y="29"/>
                      </a:cubicBezTo>
                      <a:cubicBezTo>
                        <a:pt x="45" y="26"/>
                        <a:pt x="44" y="25"/>
                        <a:pt x="42" y="2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184" name="Freeform 74"/>
                <p:cNvSpPr>
                  <a:spLocks/>
                </p:cNvSpPr>
                <p:nvPr userDrawn="1"/>
              </p:nvSpPr>
              <p:spPr bwMode="auto">
                <a:xfrm>
                  <a:off x="10739" y="-684"/>
                  <a:ext cx="430" cy="561"/>
                </a:xfrm>
                <a:custGeom>
                  <a:avLst/>
                  <a:gdLst>
                    <a:gd name="T0" fmla="*/ 0 w 310"/>
                    <a:gd name="T1" fmla="*/ 341 h 403"/>
                    <a:gd name="T2" fmla="*/ 51 w 310"/>
                    <a:gd name="T3" fmla="*/ 280 h 403"/>
                    <a:gd name="T4" fmla="*/ 168 w 310"/>
                    <a:gd name="T5" fmla="*/ 327 h 403"/>
                    <a:gd name="T6" fmla="*/ 224 w 310"/>
                    <a:gd name="T7" fmla="*/ 290 h 403"/>
                    <a:gd name="T8" fmla="*/ 224 w 310"/>
                    <a:gd name="T9" fmla="*/ 289 h 403"/>
                    <a:gd name="T10" fmla="*/ 145 w 310"/>
                    <a:gd name="T11" fmla="*/ 239 h 403"/>
                    <a:gd name="T12" fmla="*/ 16 w 310"/>
                    <a:gd name="T13" fmla="*/ 120 h 403"/>
                    <a:gd name="T14" fmla="*/ 16 w 310"/>
                    <a:gd name="T15" fmla="*/ 118 h 403"/>
                    <a:gd name="T16" fmla="*/ 153 w 310"/>
                    <a:gd name="T17" fmla="*/ 0 h 403"/>
                    <a:gd name="T18" fmla="*/ 298 w 310"/>
                    <a:gd name="T19" fmla="*/ 50 h 403"/>
                    <a:gd name="T20" fmla="*/ 253 w 310"/>
                    <a:gd name="T21" fmla="*/ 115 h 403"/>
                    <a:gd name="T22" fmla="*/ 152 w 310"/>
                    <a:gd name="T23" fmla="*/ 76 h 403"/>
                    <a:gd name="T24" fmla="*/ 101 w 310"/>
                    <a:gd name="T25" fmla="*/ 111 h 403"/>
                    <a:gd name="T26" fmla="*/ 101 w 310"/>
                    <a:gd name="T27" fmla="*/ 112 h 403"/>
                    <a:gd name="T28" fmla="*/ 186 w 310"/>
                    <a:gd name="T29" fmla="*/ 163 h 403"/>
                    <a:gd name="T30" fmla="*/ 310 w 310"/>
                    <a:gd name="T31" fmla="*/ 281 h 403"/>
                    <a:gd name="T32" fmla="*/ 310 w 310"/>
                    <a:gd name="T33" fmla="*/ 282 h 403"/>
                    <a:gd name="T34" fmla="*/ 166 w 310"/>
                    <a:gd name="T35" fmla="*/ 403 h 403"/>
                    <a:gd name="T36" fmla="*/ 0 w 310"/>
                    <a:gd name="T37" fmla="*/ 341 h 4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310" h="403">
                      <a:moveTo>
                        <a:pt x="0" y="341"/>
                      </a:moveTo>
                      <a:cubicBezTo>
                        <a:pt x="51" y="280"/>
                        <a:pt x="51" y="280"/>
                        <a:pt x="51" y="280"/>
                      </a:cubicBezTo>
                      <a:cubicBezTo>
                        <a:pt x="86" y="309"/>
                        <a:pt x="123" y="327"/>
                        <a:pt x="168" y="327"/>
                      </a:cubicBezTo>
                      <a:cubicBezTo>
                        <a:pt x="203" y="327"/>
                        <a:pt x="224" y="313"/>
                        <a:pt x="224" y="290"/>
                      </a:cubicBezTo>
                      <a:cubicBezTo>
                        <a:pt x="224" y="289"/>
                        <a:pt x="224" y="289"/>
                        <a:pt x="224" y="289"/>
                      </a:cubicBezTo>
                      <a:cubicBezTo>
                        <a:pt x="224" y="267"/>
                        <a:pt x="211" y="256"/>
                        <a:pt x="145" y="239"/>
                      </a:cubicBezTo>
                      <a:cubicBezTo>
                        <a:pt x="66" y="219"/>
                        <a:pt x="16" y="197"/>
                        <a:pt x="16" y="120"/>
                      </a:cubicBezTo>
                      <a:cubicBezTo>
                        <a:pt x="16" y="118"/>
                        <a:pt x="16" y="118"/>
                        <a:pt x="16" y="118"/>
                      </a:cubicBezTo>
                      <a:cubicBezTo>
                        <a:pt x="16" y="47"/>
                        <a:pt x="73" y="0"/>
                        <a:pt x="153" y="0"/>
                      </a:cubicBezTo>
                      <a:cubicBezTo>
                        <a:pt x="210" y="0"/>
                        <a:pt x="258" y="18"/>
                        <a:pt x="298" y="50"/>
                      </a:cubicBezTo>
                      <a:cubicBezTo>
                        <a:pt x="253" y="115"/>
                        <a:pt x="253" y="115"/>
                        <a:pt x="253" y="115"/>
                      </a:cubicBezTo>
                      <a:cubicBezTo>
                        <a:pt x="219" y="91"/>
                        <a:pt x="185" y="76"/>
                        <a:pt x="152" y="76"/>
                      </a:cubicBezTo>
                      <a:cubicBezTo>
                        <a:pt x="119" y="76"/>
                        <a:pt x="101" y="92"/>
                        <a:pt x="101" y="111"/>
                      </a:cubicBezTo>
                      <a:cubicBezTo>
                        <a:pt x="101" y="112"/>
                        <a:pt x="101" y="112"/>
                        <a:pt x="101" y="112"/>
                      </a:cubicBezTo>
                      <a:cubicBezTo>
                        <a:pt x="101" y="138"/>
                        <a:pt x="118" y="146"/>
                        <a:pt x="186" y="163"/>
                      </a:cubicBezTo>
                      <a:cubicBezTo>
                        <a:pt x="265" y="184"/>
                        <a:pt x="310" y="213"/>
                        <a:pt x="310" y="281"/>
                      </a:cubicBezTo>
                      <a:cubicBezTo>
                        <a:pt x="310" y="282"/>
                        <a:pt x="310" y="282"/>
                        <a:pt x="310" y="282"/>
                      </a:cubicBezTo>
                      <a:cubicBezTo>
                        <a:pt x="310" y="360"/>
                        <a:pt x="251" y="403"/>
                        <a:pt x="166" y="403"/>
                      </a:cubicBezTo>
                      <a:cubicBezTo>
                        <a:pt x="107" y="403"/>
                        <a:pt x="47" y="383"/>
                        <a:pt x="0" y="34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185" name="Freeform 75"/>
                <p:cNvSpPr>
                  <a:spLocks/>
                </p:cNvSpPr>
                <p:nvPr userDrawn="1"/>
              </p:nvSpPr>
              <p:spPr bwMode="auto">
                <a:xfrm>
                  <a:off x="11226" y="-675"/>
                  <a:ext cx="415" cy="545"/>
                </a:xfrm>
                <a:custGeom>
                  <a:avLst/>
                  <a:gdLst>
                    <a:gd name="T0" fmla="*/ 0 w 415"/>
                    <a:gd name="T1" fmla="*/ 0 h 545"/>
                    <a:gd name="T2" fmla="*/ 411 w 415"/>
                    <a:gd name="T3" fmla="*/ 0 h 545"/>
                    <a:gd name="T4" fmla="*/ 411 w 415"/>
                    <a:gd name="T5" fmla="*/ 107 h 545"/>
                    <a:gd name="T6" fmla="*/ 119 w 415"/>
                    <a:gd name="T7" fmla="*/ 107 h 545"/>
                    <a:gd name="T8" fmla="*/ 119 w 415"/>
                    <a:gd name="T9" fmla="*/ 217 h 545"/>
                    <a:gd name="T10" fmla="*/ 376 w 415"/>
                    <a:gd name="T11" fmla="*/ 217 h 545"/>
                    <a:gd name="T12" fmla="*/ 376 w 415"/>
                    <a:gd name="T13" fmla="*/ 324 h 545"/>
                    <a:gd name="T14" fmla="*/ 119 w 415"/>
                    <a:gd name="T15" fmla="*/ 324 h 545"/>
                    <a:gd name="T16" fmla="*/ 119 w 415"/>
                    <a:gd name="T17" fmla="*/ 438 h 545"/>
                    <a:gd name="T18" fmla="*/ 415 w 415"/>
                    <a:gd name="T19" fmla="*/ 438 h 545"/>
                    <a:gd name="T20" fmla="*/ 415 w 415"/>
                    <a:gd name="T21" fmla="*/ 545 h 545"/>
                    <a:gd name="T22" fmla="*/ 0 w 415"/>
                    <a:gd name="T23" fmla="*/ 545 h 545"/>
                    <a:gd name="T24" fmla="*/ 0 w 415"/>
                    <a:gd name="T25" fmla="*/ 0 h 5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15" h="545">
                      <a:moveTo>
                        <a:pt x="0" y="0"/>
                      </a:moveTo>
                      <a:lnTo>
                        <a:pt x="411" y="0"/>
                      </a:lnTo>
                      <a:lnTo>
                        <a:pt x="411" y="107"/>
                      </a:lnTo>
                      <a:lnTo>
                        <a:pt x="119" y="107"/>
                      </a:lnTo>
                      <a:lnTo>
                        <a:pt x="119" y="217"/>
                      </a:lnTo>
                      <a:lnTo>
                        <a:pt x="376" y="217"/>
                      </a:lnTo>
                      <a:lnTo>
                        <a:pt x="376" y="324"/>
                      </a:lnTo>
                      <a:lnTo>
                        <a:pt x="119" y="324"/>
                      </a:lnTo>
                      <a:lnTo>
                        <a:pt x="119" y="438"/>
                      </a:lnTo>
                      <a:lnTo>
                        <a:pt x="415" y="438"/>
                      </a:lnTo>
                      <a:lnTo>
                        <a:pt x="415" y="545"/>
                      </a:lnTo>
                      <a:lnTo>
                        <a:pt x="0" y="54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186" name="Freeform 76"/>
                <p:cNvSpPr>
                  <a:spLocks noEditPoints="1"/>
                </p:cNvSpPr>
                <p:nvPr userDrawn="1"/>
              </p:nvSpPr>
              <p:spPr bwMode="auto">
                <a:xfrm>
                  <a:off x="11700" y="-675"/>
                  <a:ext cx="471" cy="545"/>
                </a:xfrm>
                <a:custGeom>
                  <a:avLst/>
                  <a:gdLst>
                    <a:gd name="T0" fmla="*/ 0 w 339"/>
                    <a:gd name="T1" fmla="*/ 0 h 392"/>
                    <a:gd name="T2" fmla="*/ 179 w 339"/>
                    <a:gd name="T3" fmla="*/ 0 h 392"/>
                    <a:gd name="T4" fmla="*/ 293 w 339"/>
                    <a:gd name="T5" fmla="*/ 40 h 392"/>
                    <a:gd name="T6" fmla="*/ 327 w 339"/>
                    <a:gd name="T7" fmla="*/ 129 h 392"/>
                    <a:gd name="T8" fmla="*/ 327 w 339"/>
                    <a:gd name="T9" fmla="*/ 130 h 392"/>
                    <a:gd name="T10" fmla="*/ 243 w 339"/>
                    <a:gd name="T11" fmla="*/ 252 h 392"/>
                    <a:gd name="T12" fmla="*/ 339 w 339"/>
                    <a:gd name="T13" fmla="*/ 392 h 392"/>
                    <a:gd name="T14" fmla="*/ 238 w 339"/>
                    <a:gd name="T15" fmla="*/ 392 h 392"/>
                    <a:gd name="T16" fmla="*/ 154 w 339"/>
                    <a:gd name="T17" fmla="*/ 266 h 392"/>
                    <a:gd name="T18" fmla="*/ 86 w 339"/>
                    <a:gd name="T19" fmla="*/ 266 h 392"/>
                    <a:gd name="T20" fmla="*/ 86 w 339"/>
                    <a:gd name="T21" fmla="*/ 392 h 392"/>
                    <a:gd name="T22" fmla="*/ 0 w 339"/>
                    <a:gd name="T23" fmla="*/ 392 h 392"/>
                    <a:gd name="T24" fmla="*/ 0 w 339"/>
                    <a:gd name="T25" fmla="*/ 0 h 392"/>
                    <a:gd name="T26" fmla="*/ 173 w 339"/>
                    <a:gd name="T27" fmla="*/ 190 h 392"/>
                    <a:gd name="T28" fmla="*/ 239 w 339"/>
                    <a:gd name="T29" fmla="*/ 135 h 392"/>
                    <a:gd name="T30" fmla="*/ 239 w 339"/>
                    <a:gd name="T31" fmla="*/ 134 h 392"/>
                    <a:gd name="T32" fmla="*/ 172 w 339"/>
                    <a:gd name="T33" fmla="*/ 78 h 392"/>
                    <a:gd name="T34" fmla="*/ 86 w 339"/>
                    <a:gd name="T35" fmla="*/ 78 h 392"/>
                    <a:gd name="T36" fmla="*/ 86 w 339"/>
                    <a:gd name="T37" fmla="*/ 190 h 392"/>
                    <a:gd name="T38" fmla="*/ 173 w 339"/>
                    <a:gd name="T39" fmla="*/ 190 h 3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339" h="392">
                      <a:moveTo>
                        <a:pt x="0" y="0"/>
                      </a:moveTo>
                      <a:cubicBezTo>
                        <a:pt x="179" y="0"/>
                        <a:pt x="179" y="0"/>
                        <a:pt x="179" y="0"/>
                      </a:cubicBezTo>
                      <a:cubicBezTo>
                        <a:pt x="229" y="0"/>
                        <a:pt x="267" y="14"/>
                        <a:pt x="293" y="40"/>
                      </a:cubicBezTo>
                      <a:cubicBezTo>
                        <a:pt x="315" y="62"/>
                        <a:pt x="327" y="92"/>
                        <a:pt x="327" y="129"/>
                      </a:cubicBezTo>
                      <a:cubicBezTo>
                        <a:pt x="327" y="130"/>
                        <a:pt x="327" y="130"/>
                        <a:pt x="327" y="130"/>
                      </a:cubicBezTo>
                      <a:cubicBezTo>
                        <a:pt x="327" y="194"/>
                        <a:pt x="293" y="233"/>
                        <a:pt x="243" y="252"/>
                      </a:cubicBezTo>
                      <a:cubicBezTo>
                        <a:pt x="339" y="392"/>
                        <a:pt x="339" y="392"/>
                        <a:pt x="339" y="392"/>
                      </a:cubicBezTo>
                      <a:cubicBezTo>
                        <a:pt x="238" y="392"/>
                        <a:pt x="238" y="392"/>
                        <a:pt x="238" y="392"/>
                      </a:cubicBezTo>
                      <a:cubicBezTo>
                        <a:pt x="154" y="266"/>
                        <a:pt x="154" y="266"/>
                        <a:pt x="154" y="266"/>
                      </a:cubicBezTo>
                      <a:cubicBezTo>
                        <a:pt x="86" y="266"/>
                        <a:pt x="86" y="266"/>
                        <a:pt x="86" y="266"/>
                      </a:cubicBezTo>
                      <a:cubicBezTo>
                        <a:pt x="86" y="392"/>
                        <a:pt x="86" y="392"/>
                        <a:pt x="86" y="392"/>
                      </a:cubicBezTo>
                      <a:cubicBezTo>
                        <a:pt x="0" y="392"/>
                        <a:pt x="0" y="392"/>
                        <a:pt x="0" y="392"/>
                      </a:cubicBezTo>
                      <a:lnTo>
                        <a:pt x="0" y="0"/>
                      </a:lnTo>
                      <a:close/>
                      <a:moveTo>
                        <a:pt x="173" y="190"/>
                      </a:moveTo>
                      <a:cubicBezTo>
                        <a:pt x="215" y="190"/>
                        <a:pt x="239" y="168"/>
                        <a:pt x="239" y="135"/>
                      </a:cubicBezTo>
                      <a:cubicBezTo>
                        <a:pt x="239" y="134"/>
                        <a:pt x="239" y="134"/>
                        <a:pt x="239" y="134"/>
                      </a:cubicBezTo>
                      <a:cubicBezTo>
                        <a:pt x="239" y="97"/>
                        <a:pt x="214" y="78"/>
                        <a:pt x="172" y="78"/>
                      </a:cubicBezTo>
                      <a:cubicBezTo>
                        <a:pt x="86" y="78"/>
                        <a:pt x="86" y="78"/>
                        <a:pt x="86" y="78"/>
                      </a:cubicBezTo>
                      <a:cubicBezTo>
                        <a:pt x="86" y="190"/>
                        <a:pt x="86" y="190"/>
                        <a:pt x="86" y="190"/>
                      </a:cubicBezTo>
                      <a:lnTo>
                        <a:pt x="173" y="19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187" name="Freeform 77"/>
                <p:cNvSpPr>
                  <a:spLocks/>
                </p:cNvSpPr>
                <p:nvPr userDrawn="1"/>
              </p:nvSpPr>
              <p:spPr bwMode="auto">
                <a:xfrm>
                  <a:off x="12153" y="-675"/>
                  <a:ext cx="545" cy="549"/>
                </a:xfrm>
                <a:custGeom>
                  <a:avLst/>
                  <a:gdLst>
                    <a:gd name="T0" fmla="*/ 0 w 545"/>
                    <a:gd name="T1" fmla="*/ 0 h 549"/>
                    <a:gd name="T2" fmla="*/ 131 w 545"/>
                    <a:gd name="T3" fmla="*/ 0 h 549"/>
                    <a:gd name="T4" fmla="*/ 274 w 545"/>
                    <a:gd name="T5" fmla="*/ 384 h 549"/>
                    <a:gd name="T6" fmla="*/ 416 w 545"/>
                    <a:gd name="T7" fmla="*/ 0 h 549"/>
                    <a:gd name="T8" fmla="*/ 545 w 545"/>
                    <a:gd name="T9" fmla="*/ 0 h 549"/>
                    <a:gd name="T10" fmla="*/ 326 w 545"/>
                    <a:gd name="T11" fmla="*/ 549 h 549"/>
                    <a:gd name="T12" fmla="*/ 220 w 545"/>
                    <a:gd name="T13" fmla="*/ 549 h 549"/>
                    <a:gd name="T14" fmla="*/ 0 w 545"/>
                    <a:gd name="T15" fmla="*/ 0 h 5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545" h="549">
                      <a:moveTo>
                        <a:pt x="0" y="0"/>
                      </a:moveTo>
                      <a:lnTo>
                        <a:pt x="131" y="0"/>
                      </a:lnTo>
                      <a:lnTo>
                        <a:pt x="274" y="384"/>
                      </a:lnTo>
                      <a:lnTo>
                        <a:pt x="416" y="0"/>
                      </a:lnTo>
                      <a:lnTo>
                        <a:pt x="545" y="0"/>
                      </a:lnTo>
                      <a:lnTo>
                        <a:pt x="326" y="549"/>
                      </a:lnTo>
                      <a:lnTo>
                        <a:pt x="220" y="54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188" name="Freeform 78"/>
                <p:cNvSpPr>
                  <a:spLocks/>
                </p:cNvSpPr>
                <p:nvPr userDrawn="1"/>
              </p:nvSpPr>
              <p:spPr bwMode="auto">
                <a:xfrm>
                  <a:off x="12750" y="-675"/>
                  <a:ext cx="415" cy="545"/>
                </a:xfrm>
                <a:custGeom>
                  <a:avLst/>
                  <a:gdLst>
                    <a:gd name="T0" fmla="*/ 0 w 415"/>
                    <a:gd name="T1" fmla="*/ 0 h 545"/>
                    <a:gd name="T2" fmla="*/ 411 w 415"/>
                    <a:gd name="T3" fmla="*/ 0 h 545"/>
                    <a:gd name="T4" fmla="*/ 411 w 415"/>
                    <a:gd name="T5" fmla="*/ 107 h 545"/>
                    <a:gd name="T6" fmla="*/ 120 w 415"/>
                    <a:gd name="T7" fmla="*/ 107 h 545"/>
                    <a:gd name="T8" fmla="*/ 120 w 415"/>
                    <a:gd name="T9" fmla="*/ 217 h 545"/>
                    <a:gd name="T10" fmla="*/ 376 w 415"/>
                    <a:gd name="T11" fmla="*/ 217 h 545"/>
                    <a:gd name="T12" fmla="*/ 376 w 415"/>
                    <a:gd name="T13" fmla="*/ 324 h 545"/>
                    <a:gd name="T14" fmla="*/ 120 w 415"/>
                    <a:gd name="T15" fmla="*/ 324 h 545"/>
                    <a:gd name="T16" fmla="*/ 120 w 415"/>
                    <a:gd name="T17" fmla="*/ 438 h 545"/>
                    <a:gd name="T18" fmla="*/ 415 w 415"/>
                    <a:gd name="T19" fmla="*/ 438 h 545"/>
                    <a:gd name="T20" fmla="*/ 415 w 415"/>
                    <a:gd name="T21" fmla="*/ 545 h 545"/>
                    <a:gd name="T22" fmla="*/ 0 w 415"/>
                    <a:gd name="T23" fmla="*/ 545 h 545"/>
                    <a:gd name="T24" fmla="*/ 0 w 415"/>
                    <a:gd name="T25" fmla="*/ 0 h 5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15" h="545">
                      <a:moveTo>
                        <a:pt x="0" y="0"/>
                      </a:moveTo>
                      <a:lnTo>
                        <a:pt x="411" y="0"/>
                      </a:lnTo>
                      <a:lnTo>
                        <a:pt x="411" y="107"/>
                      </a:lnTo>
                      <a:lnTo>
                        <a:pt x="120" y="107"/>
                      </a:lnTo>
                      <a:lnTo>
                        <a:pt x="120" y="217"/>
                      </a:lnTo>
                      <a:lnTo>
                        <a:pt x="376" y="217"/>
                      </a:lnTo>
                      <a:lnTo>
                        <a:pt x="376" y="324"/>
                      </a:lnTo>
                      <a:lnTo>
                        <a:pt x="120" y="324"/>
                      </a:lnTo>
                      <a:lnTo>
                        <a:pt x="120" y="438"/>
                      </a:lnTo>
                      <a:lnTo>
                        <a:pt x="415" y="438"/>
                      </a:lnTo>
                      <a:lnTo>
                        <a:pt x="415" y="545"/>
                      </a:lnTo>
                      <a:lnTo>
                        <a:pt x="0" y="54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189" name="Freeform 79"/>
                <p:cNvSpPr>
                  <a:spLocks noEditPoints="1"/>
                </p:cNvSpPr>
                <p:nvPr userDrawn="1"/>
              </p:nvSpPr>
              <p:spPr bwMode="auto">
                <a:xfrm>
                  <a:off x="13225" y="-675"/>
                  <a:ext cx="469" cy="545"/>
                </a:xfrm>
                <a:custGeom>
                  <a:avLst/>
                  <a:gdLst>
                    <a:gd name="T0" fmla="*/ 0 w 338"/>
                    <a:gd name="T1" fmla="*/ 0 h 392"/>
                    <a:gd name="T2" fmla="*/ 179 w 338"/>
                    <a:gd name="T3" fmla="*/ 0 h 392"/>
                    <a:gd name="T4" fmla="*/ 293 w 338"/>
                    <a:gd name="T5" fmla="*/ 40 h 392"/>
                    <a:gd name="T6" fmla="*/ 327 w 338"/>
                    <a:gd name="T7" fmla="*/ 129 h 392"/>
                    <a:gd name="T8" fmla="*/ 327 w 338"/>
                    <a:gd name="T9" fmla="*/ 130 h 392"/>
                    <a:gd name="T10" fmla="*/ 243 w 338"/>
                    <a:gd name="T11" fmla="*/ 252 h 392"/>
                    <a:gd name="T12" fmla="*/ 338 w 338"/>
                    <a:gd name="T13" fmla="*/ 392 h 392"/>
                    <a:gd name="T14" fmla="*/ 238 w 338"/>
                    <a:gd name="T15" fmla="*/ 392 h 392"/>
                    <a:gd name="T16" fmla="*/ 154 w 338"/>
                    <a:gd name="T17" fmla="*/ 266 h 392"/>
                    <a:gd name="T18" fmla="*/ 86 w 338"/>
                    <a:gd name="T19" fmla="*/ 266 h 392"/>
                    <a:gd name="T20" fmla="*/ 86 w 338"/>
                    <a:gd name="T21" fmla="*/ 392 h 392"/>
                    <a:gd name="T22" fmla="*/ 0 w 338"/>
                    <a:gd name="T23" fmla="*/ 392 h 392"/>
                    <a:gd name="T24" fmla="*/ 0 w 338"/>
                    <a:gd name="T25" fmla="*/ 0 h 392"/>
                    <a:gd name="T26" fmla="*/ 173 w 338"/>
                    <a:gd name="T27" fmla="*/ 190 h 392"/>
                    <a:gd name="T28" fmla="*/ 239 w 338"/>
                    <a:gd name="T29" fmla="*/ 135 h 392"/>
                    <a:gd name="T30" fmla="*/ 239 w 338"/>
                    <a:gd name="T31" fmla="*/ 134 h 392"/>
                    <a:gd name="T32" fmla="*/ 172 w 338"/>
                    <a:gd name="T33" fmla="*/ 78 h 392"/>
                    <a:gd name="T34" fmla="*/ 86 w 338"/>
                    <a:gd name="T35" fmla="*/ 78 h 392"/>
                    <a:gd name="T36" fmla="*/ 86 w 338"/>
                    <a:gd name="T37" fmla="*/ 190 h 392"/>
                    <a:gd name="T38" fmla="*/ 173 w 338"/>
                    <a:gd name="T39" fmla="*/ 190 h 3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338" h="392">
                      <a:moveTo>
                        <a:pt x="0" y="0"/>
                      </a:moveTo>
                      <a:cubicBezTo>
                        <a:pt x="179" y="0"/>
                        <a:pt x="179" y="0"/>
                        <a:pt x="179" y="0"/>
                      </a:cubicBezTo>
                      <a:cubicBezTo>
                        <a:pt x="229" y="0"/>
                        <a:pt x="267" y="14"/>
                        <a:pt x="293" y="40"/>
                      </a:cubicBezTo>
                      <a:cubicBezTo>
                        <a:pt x="315" y="62"/>
                        <a:pt x="327" y="92"/>
                        <a:pt x="327" y="129"/>
                      </a:cubicBezTo>
                      <a:cubicBezTo>
                        <a:pt x="327" y="130"/>
                        <a:pt x="327" y="130"/>
                        <a:pt x="327" y="130"/>
                      </a:cubicBezTo>
                      <a:cubicBezTo>
                        <a:pt x="327" y="194"/>
                        <a:pt x="292" y="233"/>
                        <a:pt x="243" y="252"/>
                      </a:cubicBezTo>
                      <a:cubicBezTo>
                        <a:pt x="338" y="392"/>
                        <a:pt x="338" y="392"/>
                        <a:pt x="338" y="392"/>
                      </a:cubicBezTo>
                      <a:cubicBezTo>
                        <a:pt x="238" y="392"/>
                        <a:pt x="238" y="392"/>
                        <a:pt x="238" y="392"/>
                      </a:cubicBezTo>
                      <a:cubicBezTo>
                        <a:pt x="154" y="266"/>
                        <a:pt x="154" y="266"/>
                        <a:pt x="154" y="266"/>
                      </a:cubicBezTo>
                      <a:cubicBezTo>
                        <a:pt x="86" y="266"/>
                        <a:pt x="86" y="266"/>
                        <a:pt x="86" y="266"/>
                      </a:cubicBezTo>
                      <a:cubicBezTo>
                        <a:pt x="86" y="392"/>
                        <a:pt x="86" y="392"/>
                        <a:pt x="86" y="392"/>
                      </a:cubicBezTo>
                      <a:cubicBezTo>
                        <a:pt x="0" y="392"/>
                        <a:pt x="0" y="392"/>
                        <a:pt x="0" y="392"/>
                      </a:cubicBezTo>
                      <a:lnTo>
                        <a:pt x="0" y="0"/>
                      </a:lnTo>
                      <a:close/>
                      <a:moveTo>
                        <a:pt x="173" y="190"/>
                      </a:moveTo>
                      <a:cubicBezTo>
                        <a:pt x="215" y="190"/>
                        <a:pt x="239" y="168"/>
                        <a:pt x="239" y="135"/>
                      </a:cubicBezTo>
                      <a:cubicBezTo>
                        <a:pt x="239" y="134"/>
                        <a:pt x="239" y="134"/>
                        <a:pt x="239" y="134"/>
                      </a:cubicBezTo>
                      <a:cubicBezTo>
                        <a:pt x="239" y="97"/>
                        <a:pt x="214" y="78"/>
                        <a:pt x="172" y="78"/>
                      </a:cubicBezTo>
                      <a:cubicBezTo>
                        <a:pt x="86" y="78"/>
                        <a:pt x="86" y="78"/>
                        <a:pt x="86" y="78"/>
                      </a:cubicBezTo>
                      <a:cubicBezTo>
                        <a:pt x="86" y="190"/>
                        <a:pt x="86" y="190"/>
                        <a:pt x="86" y="190"/>
                      </a:cubicBezTo>
                      <a:lnTo>
                        <a:pt x="173" y="19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190" name="Freeform 80"/>
                <p:cNvSpPr>
                  <a:spLocks/>
                </p:cNvSpPr>
                <p:nvPr userDrawn="1"/>
              </p:nvSpPr>
              <p:spPr bwMode="auto">
                <a:xfrm>
                  <a:off x="13702" y="-684"/>
                  <a:ext cx="430" cy="561"/>
                </a:xfrm>
                <a:custGeom>
                  <a:avLst/>
                  <a:gdLst>
                    <a:gd name="T0" fmla="*/ 0 w 310"/>
                    <a:gd name="T1" fmla="*/ 341 h 403"/>
                    <a:gd name="T2" fmla="*/ 51 w 310"/>
                    <a:gd name="T3" fmla="*/ 280 h 403"/>
                    <a:gd name="T4" fmla="*/ 168 w 310"/>
                    <a:gd name="T5" fmla="*/ 327 h 403"/>
                    <a:gd name="T6" fmla="*/ 224 w 310"/>
                    <a:gd name="T7" fmla="*/ 290 h 403"/>
                    <a:gd name="T8" fmla="*/ 224 w 310"/>
                    <a:gd name="T9" fmla="*/ 289 h 403"/>
                    <a:gd name="T10" fmla="*/ 145 w 310"/>
                    <a:gd name="T11" fmla="*/ 239 h 403"/>
                    <a:gd name="T12" fmla="*/ 16 w 310"/>
                    <a:gd name="T13" fmla="*/ 120 h 403"/>
                    <a:gd name="T14" fmla="*/ 16 w 310"/>
                    <a:gd name="T15" fmla="*/ 118 h 403"/>
                    <a:gd name="T16" fmla="*/ 153 w 310"/>
                    <a:gd name="T17" fmla="*/ 0 h 403"/>
                    <a:gd name="T18" fmla="*/ 298 w 310"/>
                    <a:gd name="T19" fmla="*/ 50 h 403"/>
                    <a:gd name="T20" fmla="*/ 254 w 310"/>
                    <a:gd name="T21" fmla="*/ 115 h 403"/>
                    <a:gd name="T22" fmla="*/ 152 w 310"/>
                    <a:gd name="T23" fmla="*/ 76 h 403"/>
                    <a:gd name="T24" fmla="*/ 101 w 310"/>
                    <a:gd name="T25" fmla="*/ 111 h 403"/>
                    <a:gd name="T26" fmla="*/ 101 w 310"/>
                    <a:gd name="T27" fmla="*/ 112 h 403"/>
                    <a:gd name="T28" fmla="*/ 186 w 310"/>
                    <a:gd name="T29" fmla="*/ 163 h 403"/>
                    <a:gd name="T30" fmla="*/ 310 w 310"/>
                    <a:gd name="T31" fmla="*/ 281 h 403"/>
                    <a:gd name="T32" fmla="*/ 310 w 310"/>
                    <a:gd name="T33" fmla="*/ 282 h 403"/>
                    <a:gd name="T34" fmla="*/ 166 w 310"/>
                    <a:gd name="T35" fmla="*/ 403 h 403"/>
                    <a:gd name="T36" fmla="*/ 0 w 310"/>
                    <a:gd name="T37" fmla="*/ 341 h 4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310" h="403">
                      <a:moveTo>
                        <a:pt x="0" y="341"/>
                      </a:moveTo>
                      <a:cubicBezTo>
                        <a:pt x="51" y="280"/>
                        <a:pt x="51" y="280"/>
                        <a:pt x="51" y="280"/>
                      </a:cubicBezTo>
                      <a:cubicBezTo>
                        <a:pt x="86" y="309"/>
                        <a:pt x="123" y="327"/>
                        <a:pt x="168" y="327"/>
                      </a:cubicBezTo>
                      <a:cubicBezTo>
                        <a:pt x="203" y="327"/>
                        <a:pt x="224" y="313"/>
                        <a:pt x="224" y="290"/>
                      </a:cubicBezTo>
                      <a:cubicBezTo>
                        <a:pt x="224" y="289"/>
                        <a:pt x="224" y="289"/>
                        <a:pt x="224" y="289"/>
                      </a:cubicBezTo>
                      <a:cubicBezTo>
                        <a:pt x="224" y="267"/>
                        <a:pt x="211" y="256"/>
                        <a:pt x="145" y="239"/>
                      </a:cubicBezTo>
                      <a:cubicBezTo>
                        <a:pt x="67" y="219"/>
                        <a:pt x="16" y="197"/>
                        <a:pt x="16" y="120"/>
                      </a:cubicBezTo>
                      <a:cubicBezTo>
                        <a:pt x="16" y="118"/>
                        <a:pt x="16" y="118"/>
                        <a:pt x="16" y="118"/>
                      </a:cubicBezTo>
                      <a:cubicBezTo>
                        <a:pt x="16" y="47"/>
                        <a:pt x="73" y="0"/>
                        <a:pt x="153" y="0"/>
                      </a:cubicBezTo>
                      <a:cubicBezTo>
                        <a:pt x="210" y="0"/>
                        <a:pt x="259" y="18"/>
                        <a:pt x="298" y="50"/>
                      </a:cubicBezTo>
                      <a:cubicBezTo>
                        <a:pt x="254" y="115"/>
                        <a:pt x="254" y="115"/>
                        <a:pt x="254" y="115"/>
                      </a:cubicBezTo>
                      <a:cubicBezTo>
                        <a:pt x="219" y="91"/>
                        <a:pt x="185" y="76"/>
                        <a:pt x="152" y="76"/>
                      </a:cubicBezTo>
                      <a:cubicBezTo>
                        <a:pt x="119" y="76"/>
                        <a:pt x="101" y="92"/>
                        <a:pt x="101" y="111"/>
                      </a:cubicBezTo>
                      <a:cubicBezTo>
                        <a:pt x="101" y="112"/>
                        <a:pt x="101" y="112"/>
                        <a:pt x="101" y="112"/>
                      </a:cubicBezTo>
                      <a:cubicBezTo>
                        <a:pt x="101" y="138"/>
                        <a:pt x="118" y="146"/>
                        <a:pt x="186" y="163"/>
                      </a:cubicBezTo>
                      <a:cubicBezTo>
                        <a:pt x="265" y="184"/>
                        <a:pt x="310" y="213"/>
                        <a:pt x="310" y="281"/>
                      </a:cubicBezTo>
                      <a:cubicBezTo>
                        <a:pt x="310" y="282"/>
                        <a:pt x="310" y="282"/>
                        <a:pt x="310" y="282"/>
                      </a:cubicBezTo>
                      <a:cubicBezTo>
                        <a:pt x="310" y="360"/>
                        <a:pt x="251" y="403"/>
                        <a:pt x="166" y="403"/>
                      </a:cubicBezTo>
                      <a:cubicBezTo>
                        <a:pt x="107" y="403"/>
                        <a:pt x="47" y="383"/>
                        <a:pt x="0" y="34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191" name="Freeform 81"/>
                <p:cNvSpPr>
                  <a:spLocks noEditPoints="1"/>
                </p:cNvSpPr>
                <p:nvPr userDrawn="1"/>
              </p:nvSpPr>
              <p:spPr bwMode="auto">
                <a:xfrm>
                  <a:off x="14145" y="-684"/>
                  <a:ext cx="149" cy="74"/>
                </a:xfrm>
                <a:custGeom>
                  <a:avLst/>
                  <a:gdLst>
                    <a:gd name="T0" fmla="*/ 23 w 149"/>
                    <a:gd name="T1" fmla="*/ 10 h 74"/>
                    <a:gd name="T2" fmla="*/ 0 w 149"/>
                    <a:gd name="T3" fmla="*/ 10 h 74"/>
                    <a:gd name="T4" fmla="*/ 0 w 149"/>
                    <a:gd name="T5" fmla="*/ 0 h 74"/>
                    <a:gd name="T6" fmla="*/ 58 w 149"/>
                    <a:gd name="T7" fmla="*/ 0 h 74"/>
                    <a:gd name="T8" fmla="*/ 58 w 149"/>
                    <a:gd name="T9" fmla="*/ 10 h 74"/>
                    <a:gd name="T10" fmla="*/ 34 w 149"/>
                    <a:gd name="T11" fmla="*/ 10 h 74"/>
                    <a:gd name="T12" fmla="*/ 34 w 149"/>
                    <a:gd name="T13" fmla="*/ 74 h 74"/>
                    <a:gd name="T14" fmla="*/ 23 w 149"/>
                    <a:gd name="T15" fmla="*/ 74 h 74"/>
                    <a:gd name="T16" fmla="*/ 23 w 149"/>
                    <a:gd name="T17" fmla="*/ 10 h 74"/>
                    <a:gd name="T18" fmla="*/ 74 w 149"/>
                    <a:gd name="T19" fmla="*/ 0 h 74"/>
                    <a:gd name="T20" fmla="*/ 86 w 149"/>
                    <a:gd name="T21" fmla="*/ 0 h 74"/>
                    <a:gd name="T22" fmla="*/ 112 w 149"/>
                    <a:gd name="T23" fmla="*/ 41 h 74"/>
                    <a:gd name="T24" fmla="*/ 138 w 149"/>
                    <a:gd name="T25" fmla="*/ 0 h 74"/>
                    <a:gd name="T26" fmla="*/ 149 w 149"/>
                    <a:gd name="T27" fmla="*/ 0 h 74"/>
                    <a:gd name="T28" fmla="*/ 149 w 149"/>
                    <a:gd name="T29" fmla="*/ 74 h 74"/>
                    <a:gd name="T30" fmla="*/ 138 w 149"/>
                    <a:gd name="T31" fmla="*/ 74 h 74"/>
                    <a:gd name="T32" fmla="*/ 138 w 149"/>
                    <a:gd name="T33" fmla="*/ 17 h 74"/>
                    <a:gd name="T34" fmla="*/ 112 w 149"/>
                    <a:gd name="T35" fmla="*/ 57 h 74"/>
                    <a:gd name="T36" fmla="*/ 111 w 149"/>
                    <a:gd name="T37" fmla="*/ 57 h 74"/>
                    <a:gd name="T38" fmla="*/ 84 w 149"/>
                    <a:gd name="T39" fmla="*/ 17 h 74"/>
                    <a:gd name="T40" fmla="*/ 84 w 149"/>
                    <a:gd name="T41" fmla="*/ 74 h 74"/>
                    <a:gd name="T42" fmla="*/ 74 w 149"/>
                    <a:gd name="T43" fmla="*/ 74 h 74"/>
                    <a:gd name="T44" fmla="*/ 74 w 149"/>
                    <a:gd name="T45" fmla="*/ 0 h 7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149" h="74">
                      <a:moveTo>
                        <a:pt x="23" y="10"/>
                      </a:moveTo>
                      <a:lnTo>
                        <a:pt x="0" y="10"/>
                      </a:lnTo>
                      <a:lnTo>
                        <a:pt x="0" y="0"/>
                      </a:lnTo>
                      <a:lnTo>
                        <a:pt x="58" y="0"/>
                      </a:lnTo>
                      <a:lnTo>
                        <a:pt x="58" y="10"/>
                      </a:lnTo>
                      <a:lnTo>
                        <a:pt x="34" y="10"/>
                      </a:lnTo>
                      <a:lnTo>
                        <a:pt x="34" y="74"/>
                      </a:lnTo>
                      <a:lnTo>
                        <a:pt x="23" y="74"/>
                      </a:lnTo>
                      <a:lnTo>
                        <a:pt x="23" y="10"/>
                      </a:lnTo>
                      <a:close/>
                      <a:moveTo>
                        <a:pt x="74" y="0"/>
                      </a:moveTo>
                      <a:lnTo>
                        <a:pt x="86" y="0"/>
                      </a:lnTo>
                      <a:lnTo>
                        <a:pt x="112" y="41"/>
                      </a:lnTo>
                      <a:lnTo>
                        <a:pt x="138" y="0"/>
                      </a:lnTo>
                      <a:lnTo>
                        <a:pt x="149" y="0"/>
                      </a:lnTo>
                      <a:lnTo>
                        <a:pt x="149" y="74"/>
                      </a:lnTo>
                      <a:lnTo>
                        <a:pt x="138" y="74"/>
                      </a:lnTo>
                      <a:lnTo>
                        <a:pt x="138" y="17"/>
                      </a:lnTo>
                      <a:lnTo>
                        <a:pt x="112" y="57"/>
                      </a:lnTo>
                      <a:lnTo>
                        <a:pt x="111" y="57"/>
                      </a:lnTo>
                      <a:lnTo>
                        <a:pt x="84" y="17"/>
                      </a:lnTo>
                      <a:lnTo>
                        <a:pt x="84" y="74"/>
                      </a:lnTo>
                      <a:lnTo>
                        <a:pt x="74" y="74"/>
                      </a:lnTo>
                      <a:lnTo>
                        <a:pt x="7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</p:grpSp>
          <p:grpSp>
            <p:nvGrpSpPr>
              <p:cNvPr id="125" name="Group 124"/>
              <p:cNvGrpSpPr/>
              <p:nvPr userDrawn="1"/>
            </p:nvGrpSpPr>
            <p:grpSpPr>
              <a:xfrm>
                <a:off x="7943851" y="148249"/>
                <a:ext cx="698540" cy="169868"/>
                <a:chOff x="1221454" y="1585913"/>
                <a:chExt cx="5757864" cy="1400176"/>
              </a:xfrm>
              <a:solidFill>
                <a:srgbClr val="DCDEE0"/>
              </a:solidFill>
            </p:grpSpPr>
            <p:grpSp>
              <p:nvGrpSpPr>
                <p:cNvPr id="155" name="Group 154"/>
                <p:cNvGrpSpPr/>
                <p:nvPr userDrawn="1"/>
              </p:nvGrpSpPr>
              <p:grpSpPr>
                <a:xfrm>
                  <a:off x="1221454" y="2066925"/>
                  <a:ext cx="5757864" cy="919164"/>
                  <a:chOff x="1250950" y="2066926"/>
                  <a:chExt cx="5757863" cy="919163"/>
                </a:xfrm>
                <a:grpFill/>
              </p:grpSpPr>
              <p:sp>
                <p:nvSpPr>
                  <p:cNvPr id="166" name="Rectangle 14"/>
                  <p:cNvSpPr>
                    <a:spLocks noChangeArrowheads="1"/>
                  </p:cNvSpPr>
                  <p:nvPr userDrawn="1"/>
                </p:nvSpPr>
                <p:spPr bwMode="auto">
                  <a:xfrm>
                    <a:off x="1250950" y="2081213"/>
                    <a:ext cx="195262" cy="890588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675" dirty="0"/>
                  </a:p>
                </p:txBody>
              </p:sp>
              <p:sp>
                <p:nvSpPr>
                  <p:cNvPr id="167" name="Freeform 15"/>
                  <p:cNvSpPr>
                    <a:spLocks/>
                  </p:cNvSpPr>
                  <p:nvPr userDrawn="1"/>
                </p:nvSpPr>
                <p:spPr bwMode="auto">
                  <a:xfrm>
                    <a:off x="1566863" y="2081213"/>
                    <a:ext cx="788987" cy="890588"/>
                  </a:xfrm>
                  <a:custGeom>
                    <a:avLst/>
                    <a:gdLst>
                      <a:gd name="T0" fmla="*/ 0 w 497"/>
                      <a:gd name="T1" fmla="*/ 0 h 561"/>
                      <a:gd name="T2" fmla="*/ 114 w 497"/>
                      <a:gd name="T3" fmla="*/ 0 h 561"/>
                      <a:gd name="T4" fmla="*/ 376 w 497"/>
                      <a:gd name="T5" fmla="*/ 345 h 561"/>
                      <a:gd name="T6" fmla="*/ 376 w 497"/>
                      <a:gd name="T7" fmla="*/ 0 h 561"/>
                      <a:gd name="T8" fmla="*/ 497 w 497"/>
                      <a:gd name="T9" fmla="*/ 0 h 561"/>
                      <a:gd name="T10" fmla="*/ 497 w 497"/>
                      <a:gd name="T11" fmla="*/ 561 h 561"/>
                      <a:gd name="T12" fmla="*/ 393 w 497"/>
                      <a:gd name="T13" fmla="*/ 561 h 561"/>
                      <a:gd name="T14" fmla="*/ 122 w 497"/>
                      <a:gd name="T15" fmla="*/ 204 h 561"/>
                      <a:gd name="T16" fmla="*/ 122 w 497"/>
                      <a:gd name="T17" fmla="*/ 561 h 561"/>
                      <a:gd name="T18" fmla="*/ 0 w 497"/>
                      <a:gd name="T19" fmla="*/ 561 h 561"/>
                      <a:gd name="T20" fmla="*/ 0 w 497"/>
                      <a:gd name="T21" fmla="*/ 0 h 56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497" h="561">
                        <a:moveTo>
                          <a:pt x="0" y="0"/>
                        </a:moveTo>
                        <a:lnTo>
                          <a:pt x="114" y="0"/>
                        </a:lnTo>
                        <a:lnTo>
                          <a:pt x="376" y="345"/>
                        </a:lnTo>
                        <a:lnTo>
                          <a:pt x="376" y="0"/>
                        </a:lnTo>
                        <a:lnTo>
                          <a:pt x="497" y="0"/>
                        </a:lnTo>
                        <a:lnTo>
                          <a:pt x="497" y="561"/>
                        </a:lnTo>
                        <a:lnTo>
                          <a:pt x="393" y="561"/>
                        </a:lnTo>
                        <a:lnTo>
                          <a:pt x="122" y="204"/>
                        </a:lnTo>
                        <a:lnTo>
                          <a:pt x="122" y="561"/>
                        </a:lnTo>
                        <a:lnTo>
                          <a:pt x="0" y="561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675" dirty="0"/>
                  </a:p>
                </p:txBody>
              </p:sp>
              <p:sp>
                <p:nvSpPr>
                  <p:cNvPr id="168" name="Freeform 16"/>
                  <p:cNvSpPr>
                    <a:spLocks/>
                  </p:cNvSpPr>
                  <p:nvPr userDrawn="1"/>
                </p:nvSpPr>
                <p:spPr bwMode="auto">
                  <a:xfrm>
                    <a:off x="2433638" y="2068513"/>
                    <a:ext cx="703262" cy="914400"/>
                  </a:xfrm>
                  <a:custGeom>
                    <a:avLst/>
                    <a:gdLst>
                      <a:gd name="T0" fmla="*/ 0 w 561"/>
                      <a:gd name="T1" fmla="*/ 615 h 728"/>
                      <a:gd name="T2" fmla="*/ 92 w 561"/>
                      <a:gd name="T3" fmla="*/ 505 h 728"/>
                      <a:gd name="T4" fmla="*/ 304 w 561"/>
                      <a:gd name="T5" fmla="*/ 591 h 728"/>
                      <a:gd name="T6" fmla="*/ 406 w 561"/>
                      <a:gd name="T7" fmla="*/ 524 h 728"/>
                      <a:gd name="T8" fmla="*/ 406 w 561"/>
                      <a:gd name="T9" fmla="*/ 522 h 728"/>
                      <a:gd name="T10" fmla="*/ 263 w 561"/>
                      <a:gd name="T11" fmla="*/ 432 h 728"/>
                      <a:gd name="T12" fmla="*/ 28 w 561"/>
                      <a:gd name="T13" fmla="*/ 215 h 728"/>
                      <a:gd name="T14" fmla="*/ 28 w 561"/>
                      <a:gd name="T15" fmla="*/ 213 h 728"/>
                      <a:gd name="T16" fmla="*/ 276 w 561"/>
                      <a:gd name="T17" fmla="*/ 0 h 728"/>
                      <a:gd name="T18" fmla="*/ 540 w 561"/>
                      <a:gd name="T19" fmla="*/ 90 h 728"/>
                      <a:gd name="T20" fmla="*/ 459 w 561"/>
                      <a:gd name="T21" fmla="*/ 207 h 728"/>
                      <a:gd name="T22" fmla="*/ 274 w 561"/>
                      <a:gd name="T23" fmla="*/ 137 h 728"/>
                      <a:gd name="T24" fmla="*/ 183 w 561"/>
                      <a:gd name="T25" fmla="*/ 199 h 728"/>
                      <a:gd name="T26" fmla="*/ 183 w 561"/>
                      <a:gd name="T27" fmla="*/ 201 h 728"/>
                      <a:gd name="T28" fmla="*/ 336 w 561"/>
                      <a:gd name="T29" fmla="*/ 294 h 728"/>
                      <a:gd name="T30" fmla="*/ 561 w 561"/>
                      <a:gd name="T31" fmla="*/ 507 h 728"/>
                      <a:gd name="T32" fmla="*/ 561 w 561"/>
                      <a:gd name="T33" fmla="*/ 509 h 728"/>
                      <a:gd name="T34" fmla="*/ 301 w 561"/>
                      <a:gd name="T35" fmla="*/ 728 h 728"/>
                      <a:gd name="T36" fmla="*/ 0 w 561"/>
                      <a:gd name="T37" fmla="*/ 615 h 72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</a:cxnLst>
                    <a:rect l="0" t="0" r="r" b="b"/>
                    <a:pathLst>
                      <a:path w="561" h="728">
                        <a:moveTo>
                          <a:pt x="0" y="615"/>
                        </a:moveTo>
                        <a:cubicBezTo>
                          <a:pt x="92" y="505"/>
                          <a:pt x="92" y="505"/>
                          <a:pt x="92" y="505"/>
                        </a:cubicBezTo>
                        <a:cubicBezTo>
                          <a:pt x="156" y="557"/>
                          <a:pt x="223" y="591"/>
                          <a:pt x="304" y="591"/>
                        </a:cubicBezTo>
                        <a:cubicBezTo>
                          <a:pt x="368" y="591"/>
                          <a:pt x="406" y="565"/>
                          <a:pt x="406" y="524"/>
                        </a:cubicBezTo>
                        <a:cubicBezTo>
                          <a:pt x="406" y="522"/>
                          <a:pt x="406" y="522"/>
                          <a:pt x="406" y="522"/>
                        </a:cubicBezTo>
                        <a:cubicBezTo>
                          <a:pt x="406" y="482"/>
                          <a:pt x="382" y="462"/>
                          <a:pt x="263" y="432"/>
                        </a:cubicBezTo>
                        <a:cubicBezTo>
                          <a:pt x="121" y="395"/>
                          <a:pt x="28" y="356"/>
                          <a:pt x="28" y="215"/>
                        </a:cubicBezTo>
                        <a:cubicBezTo>
                          <a:pt x="28" y="213"/>
                          <a:pt x="28" y="213"/>
                          <a:pt x="28" y="213"/>
                        </a:cubicBezTo>
                        <a:cubicBezTo>
                          <a:pt x="28" y="85"/>
                          <a:pt x="132" y="0"/>
                          <a:pt x="276" y="0"/>
                        </a:cubicBezTo>
                        <a:cubicBezTo>
                          <a:pt x="380" y="0"/>
                          <a:pt x="468" y="32"/>
                          <a:pt x="540" y="90"/>
                        </a:cubicBezTo>
                        <a:cubicBezTo>
                          <a:pt x="459" y="207"/>
                          <a:pt x="459" y="207"/>
                          <a:pt x="459" y="207"/>
                        </a:cubicBezTo>
                        <a:cubicBezTo>
                          <a:pt x="396" y="164"/>
                          <a:pt x="334" y="137"/>
                          <a:pt x="274" y="137"/>
                        </a:cubicBezTo>
                        <a:cubicBezTo>
                          <a:pt x="215" y="137"/>
                          <a:pt x="183" y="165"/>
                          <a:pt x="183" y="199"/>
                        </a:cubicBezTo>
                        <a:cubicBezTo>
                          <a:pt x="183" y="201"/>
                          <a:pt x="183" y="201"/>
                          <a:pt x="183" y="201"/>
                        </a:cubicBezTo>
                        <a:cubicBezTo>
                          <a:pt x="183" y="248"/>
                          <a:pt x="214" y="263"/>
                          <a:pt x="336" y="294"/>
                        </a:cubicBezTo>
                        <a:cubicBezTo>
                          <a:pt x="480" y="332"/>
                          <a:pt x="561" y="383"/>
                          <a:pt x="561" y="507"/>
                        </a:cubicBezTo>
                        <a:cubicBezTo>
                          <a:pt x="561" y="509"/>
                          <a:pt x="561" y="509"/>
                          <a:pt x="561" y="509"/>
                        </a:cubicBezTo>
                        <a:cubicBezTo>
                          <a:pt x="561" y="649"/>
                          <a:pt x="454" y="728"/>
                          <a:pt x="301" y="728"/>
                        </a:cubicBezTo>
                        <a:cubicBezTo>
                          <a:pt x="193" y="728"/>
                          <a:pt x="85" y="691"/>
                          <a:pt x="0" y="61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675" dirty="0"/>
                  </a:p>
                </p:txBody>
              </p:sp>
              <p:sp>
                <p:nvSpPr>
                  <p:cNvPr id="169" name="Rectangle 17"/>
                  <p:cNvSpPr>
                    <a:spLocks noChangeArrowheads="1"/>
                  </p:cNvSpPr>
                  <p:nvPr userDrawn="1"/>
                </p:nvSpPr>
                <p:spPr bwMode="auto">
                  <a:xfrm>
                    <a:off x="3240088" y="2081213"/>
                    <a:ext cx="195262" cy="890588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675" dirty="0"/>
                  </a:p>
                </p:txBody>
              </p:sp>
              <p:sp>
                <p:nvSpPr>
                  <p:cNvPr id="170" name="Freeform 18"/>
                  <p:cNvSpPr>
                    <a:spLocks/>
                  </p:cNvSpPr>
                  <p:nvPr userDrawn="1"/>
                </p:nvSpPr>
                <p:spPr bwMode="auto">
                  <a:xfrm>
                    <a:off x="3516313" y="2066926"/>
                    <a:ext cx="847725" cy="919163"/>
                  </a:xfrm>
                  <a:custGeom>
                    <a:avLst/>
                    <a:gdLst>
                      <a:gd name="T0" fmla="*/ 0 w 676"/>
                      <a:gd name="T1" fmla="*/ 368 h 732"/>
                      <a:gd name="T2" fmla="*/ 0 w 676"/>
                      <a:gd name="T3" fmla="*/ 366 h 732"/>
                      <a:gd name="T4" fmla="*/ 372 w 676"/>
                      <a:gd name="T5" fmla="*/ 0 h 732"/>
                      <a:gd name="T6" fmla="*/ 650 w 676"/>
                      <a:gd name="T7" fmla="*/ 97 h 732"/>
                      <a:gd name="T8" fmla="*/ 552 w 676"/>
                      <a:gd name="T9" fmla="*/ 215 h 732"/>
                      <a:gd name="T10" fmla="*/ 367 w 676"/>
                      <a:gd name="T11" fmla="*/ 143 h 732"/>
                      <a:gd name="T12" fmla="*/ 163 w 676"/>
                      <a:gd name="T13" fmla="*/ 364 h 732"/>
                      <a:gd name="T14" fmla="*/ 163 w 676"/>
                      <a:gd name="T15" fmla="*/ 366 h 732"/>
                      <a:gd name="T16" fmla="*/ 378 w 676"/>
                      <a:gd name="T17" fmla="*/ 591 h 732"/>
                      <a:gd name="T18" fmla="*/ 525 w 676"/>
                      <a:gd name="T19" fmla="*/ 548 h 732"/>
                      <a:gd name="T20" fmla="*/ 525 w 676"/>
                      <a:gd name="T21" fmla="*/ 447 h 732"/>
                      <a:gd name="T22" fmla="*/ 368 w 676"/>
                      <a:gd name="T23" fmla="*/ 447 h 732"/>
                      <a:gd name="T24" fmla="*/ 368 w 676"/>
                      <a:gd name="T25" fmla="*/ 312 h 732"/>
                      <a:gd name="T26" fmla="*/ 676 w 676"/>
                      <a:gd name="T27" fmla="*/ 312 h 732"/>
                      <a:gd name="T28" fmla="*/ 676 w 676"/>
                      <a:gd name="T29" fmla="*/ 620 h 732"/>
                      <a:gd name="T30" fmla="*/ 373 w 676"/>
                      <a:gd name="T31" fmla="*/ 732 h 732"/>
                      <a:gd name="T32" fmla="*/ 0 w 676"/>
                      <a:gd name="T33" fmla="*/ 368 h 73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676" h="732">
                        <a:moveTo>
                          <a:pt x="0" y="368"/>
                        </a:moveTo>
                        <a:cubicBezTo>
                          <a:pt x="0" y="366"/>
                          <a:pt x="0" y="366"/>
                          <a:pt x="0" y="366"/>
                        </a:cubicBezTo>
                        <a:cubicBezTo>
                          <a:pt x="0" y="165"/>
                          <a:pt x="157" y="0"/>
                          <a:pt x="372" y="0"/>
                        </a:cubicBezTo>
                        <a:cubicBezTo>
                          <a:pt x="499" y="0"/>
                          <a:pt x="576" y="34"/>
                          <a:pt x="650" y="97"/>
                        </a:cubicBezTo>
                        <a:cubicBezTo>
                          <a:pt x="552" y="215"/>
                          <a:pt x="552" y="215"/>
                          <a:pt x="552" y="215"/>
                        </a:cubicBezTo>
                        <a:cubicBezTo>
                          <a:pt x="497" y="170"/>
                          <a:pt x="449" y="143"/>
                          <a:pt x="367" y="143"/>
                        </a:cubicBezTo>
                        <a:cubicBezTo>
                          <a:pt x="253" y="143"/>
                          <a:pt x="163" y="244"/>
                          <a:pt x="163" y="364"/>
                        </a:cubicBezTo>
                        <a:cubicBezTo>
                          <a:pt x="163" y="366"/>
                          <a:pt x="163" y="366"/>
                          <a:pt x="163" y="366"/>
                        </a:cubicBezTo>
                        <a:cubicBezTo>
                          <a:pt x="163" y="496"/>
                          <a:pt x="252" y="591"/>
                          <a:pt x="378" y="591"/>
                        </a:cubicBezTo>
                        <a:cubicBezTo>
                          <a:pt x="435" y="591"/>
                          <a:pt x="485" y="577"/>
                          <a:pt x="525" y="548"/>
                        </a:cubicBezTo>
                        <a:cubicBezTo>
                          <a:pt x="525" y="447"/>
                          <a:pt x="525" y="447"/>
                          <a:pt x="525" y="447"/>
                        </a:cubicBezTo>
                        <a:cubicBezTo>
                          <a:pt x="368" y="447"/>
                          <a:pt x="368" y="447"/>
                          <a:pt x="368" y="447"/>
                        </a:cubicBezTo>
                        <a:cubicBezTo>
                          <a:pt x="368" y="312"/>
                          <a:pt x="368" y="312"/>
                          <a:pt x="368" y="312"/>
                        </a:cubicBezTo>
                        <a:cubicBezTo>
                          <a:pt x="676" y="312"/>
                          <a:pt x="676" y="312"/>
                          <a:pt x="676" y="312"/>
                        </a:cubicBezTo>
                        <a:cubicBezTo>
                          <a:pt x="676" y="620"/>
                          <a:pt x="676" y="620"/>
                          <a:pt x="676" y="620"/>
                        </a:cubicBezTo>
                        <a:cubicBezTo>
                          <a:pt x="603" y="682"/>
                          <a:pt x="502" y="732"/>
                          <a:pt x="373" y="732"/>
                        </a:cubicBezTo>
                        <a:cubicBezTo>
                          <a:pt x="152" y="732"/>
                          <a:pt x="0" y="578"/>
                          <a:pt x="0" y="36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675" dirty="0"/>
                  </a:p>
                </p:txBody>
              </p:sp>
              <p:sp>
                <p:nvSpPr>
                  <p:cNvPr id="171" name="Freeform 19"/>
                  <p:cNvSpPr>
                    <a:spLocks/>
                  </p:cNvSpPr>
                  <p:nvPr userDrawn="1"/>
                </p:nvSpPr>
                <p:spPr bwMode="auto">
                  <a:xfrm>
                    <a:off x="4449763" y="2081213"/>
                    <a:ext cx="752475" cy="890588"/>
                  </a:xfrm>
                  <a:custGeom>
                    <a:avLst/>
                    <a:gdLst>
                      <a:gd name="T0" fmla="*/ 0 w 474"/>
                      <a:gd name="T1" fmla="*/ 0 h 561"/>
                      <a:gd name="T2" fmla="*/ 123 w 474"/>
                      <a:gd name="T3" fmla="*/ 0 h 561"/>
                      <a:gd name="T4" fmla="*/ 123 w 474"/>
                      <a:gd name="T5" fmla="*/ 222 h 561"/>
                      <a:gd name="T6" fmla="*/ 351 w 474"/>
                      <a:gd name="T7" fmla="*/ 222 h 561"/>
                      <a:gd name="T8" fmla="*/ 351 w 474"/>
                      <a:gd name="T9" fmla="*/ 0 h 561"/>
                      <a:gd name="T10" fmla="*/ 474 w 474"/>
                      <a:gd name="T11" fmla="*/ 0 h 561"/>
                      <a:gd name="T12" fmla="*/ 474 w 474"/>
                      <a:gd name="T13" fmla="*/ 561 h 561"/>
                      <a:gd name="T14" fmla="*/ 351 w 474"/>
                      <a:gd name="T15" fmla="*/ 561 h 561"/>
                      <a:gd name="T16" fmla="*/ 351 w 474"/>
                      <a:gd name="T17" fmla="*/ 336 h 561"/>
                      <a:gd name="T18" fmla="*/ 123 w 474"/>
                      <a:gd name="T19" fmla="*/ 336 h 561"/>
                      <a:gd name="T20" fmla="*/ 123 w 474"/>
                      <a:gd name="T21" fmla="*/ 561 h 561"/>
                      <a:gd name="T22" fmla="*/ 0 w 474"/>
                      <a:gd name="T23" fmla="*/ 561 h 561"/>
                      <a:gd name="T24" fmla="*/ 0 w 474"/>
                      <a:gd name="T25" fmla="*/ 0 h 56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474" h="561">
                        <a:moveTo>
                          <a:pt x="0" y="0"/>
                        </a:moveTo>
                        <a:lnTo>
                          <a:pt x="123" y="0"/>
                        </a:lnTo>
                        <a:lnTo>
                          <a:pt x="123" y="222"/>
                        </a:lnTo>
                        <a:lnTo>
                          <a:pt x="351" y="222"/>
                        </a:lnTo>
                        <a:lnTo>
                          <a:pt x="351" y="0"/>
                        </a:lnTo>
                        <a:lnTo>
                          <a:pt x="474" y="0"/>
                        </a:lnTo>
                        <a:lnTo>
                          <a:pt x="474" y="561"/>
                        </a:lnTo>
                        <a:lnTo>
                          <a:pt x="351" y="561"/>
                        </a:lnTo>
                        <a:lnTo>
                          <a:pt x="351" y="336"/>
                        </a:lnTo>
                        <a:lnTo>
                          <a:pt x="123" y="336"/>
                        </a:lnTo>
                        <a:lnTo>
                          <a:pt x="123" y="561"/>
                        </a:lnTo>
                        <a:lnTo>
                          <a:pt x="0" y="561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675" dirty="0"/>
                  </a:p>
                </p:txBody>
              </p:sp>
              <p:sp>
                <p:nvSpPr>
                  <p:cNvPr id="172" name="Freeform 20"/>
                  <p:cNvSpPr>
                    <a:spLocks/>
                  </p:cNvSpPr>
                  <p:nvPr userDrawn="1"/>
                </p:nvSpPr>
                <p:spPr bwMode="auto">
                  <a:xfrm>
                    <a:off x="5275263" y="2081213"/>
                    <a:ext cx="736600" cy="890588"/>
                  </a:xfrm>
                  <a:custGeom>
                    <a:avLst/>
                    <a:gdLst>
                      <a:gd name="T0" fmla="*/ 171 w 464"/>
                      <a:gd name="T1" fmla="*/ 113 h 561"/>
                      <a:gd name="T2" fmla="*/ 0 w 464"/>
                      <a:gd name="T3" fmla="*/ 113 h 561"/>
                      <a:gd name="T4" fmla="*/ 0 w 464"/>
                      <a:gd name="T5" fmla="*/ 0 h 561"/>
                      <a:gd name="T6" fmla="*/ 464 w 464"/>
                      <a:gd name="T7" fmla="*/ 0 h 561"/>
                      <a:gd name="T8" fmla="*/ 464 w 464"/>
                      <a:gd name="T9" fmla="*/ 113 h 561"/>
                      <a:gd name="T10" fmla="*/ 294 w 464"/>
                      <a:gd name="T11" fmla="*/ 113 h 561"/>
                      <a:gd name="T12" fmla="*/ 294 w 464"/>
                      <a:gd name="T13" fmla="*/ 561 h 561"/>
                      <a:gd name="T14" fmla="*/ 171 w 464"/>
                      <a:gd name="T15" fmla="*/ 561 h 561"/>
                      <a:gd name="T16" fmla="*/ 171 w 464"/>
                      <a:gd name="T17" fmla="*/ 113 h 56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464" h="561">
                        <a:moveTo>
                          <a:pt x="171" y="113"/>
                        </a:moveTo>
                        <a:lnTo>
                          <a:pt x="0" y="113"/>
                        </a:lnTo>
                        <a:lnTo>
                          <a:pt x="0" y="0"/>
                        </a:lnTo>
                        <a:lnTo>
                          <a:pt x="464" y="0"/>
                        </a:lnTo>
                        <a:lnTo>
                          <a:pt x="464" y="113"/>
                        </a:lnTo>
                        <a:lnTo>
                          <a:pt x="294" y="113"/>
                        </a:lnTo>
                        <a:lnTo>
                          <a:pt x="294" y="561"/>
                        </a:lnTo>
                        <a:lnTo>
                          <a:pt x="171" y="561"/>
                        </a:lnTo>
                        <a:lnTo>
                          <a:pt x="171" y="113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675" dirty="0"/>
                  </a:p>
                </p:txBody>
              </p:sp>
              <p:sp>
                <p:nvSpPr>
                  <p:cNvPr id="173" name="Freeform 21"/>
                  <p:cNvSpPr>
                    <a:spLocks/>
                  </p:cNvSpPr>
                  <p:nvPr userDrawn="1"/>
                </p:nvSpPr>
                <p:spPr bwMode="auto">
                  <a:xfrm>
                    <a:off x="6057900" y="2068513"/>
                    <a:ext cx="703262" cy="914400"/>
                  </a:xfrm>
                  <a:custGeom>
                    <a:avLst/>
                    <a:gdLst>
                      <a:gd name="T0" fmla="*/ 0 w 560"/>
                      <a:gd name="T1" fmla="*/ 615 h 728"/>
                      <a:gd name="T2" fmla="*/ 92 w 560"/>
                      <a:gd name="T3" fmla="*/ 505 h 728"/>
                      <a:gd name="T4" fmla="*/ 303 w 560"/>
                      <a:gd name="T5" fmla="*/ 591 h 728"/>
                      <a:gd name="T6" fmla="*/ 405 w 560"/>
                      <a:gd name="T7" fmla="*/ 524 h 728"/>
                      <a:gd name="T8" fmla="*/ 405 w 560"/>
                      <a:gd name="T9" fmla="*/ 522 h 728"/>
                      <a:gd name="T10" fmla="*/ 263 w 560"/>
                      <a:gd name="T11" fmla="*/ 432 h 728"/>
                      <a:gd name="T12" fmla="*/ 28 w 560"/>
                      <a:gd name="T13" fmla="*/ 215 h 728"/>
                      <a:gd name="T14" fmla="*/ 28 w 560"/>
                      <a:gd name="T15" fmla="*/ 213 h 728"/>
                      <a:gd name="T16" fmla="*/ 276 w 560"/>
                      <a:gd name="T17" fmla="*/ 0 h 728"/>
                      <a:gd name="T18" fmla="*/ 539 w 560"/>
                      <a:gd name="T19" fmla="*/ 90 h 728"/>
                      <a:gd name="T20" fmla="*/ 458 w 560"/>
                      <a:gd name="T21" fmla="*/ 207 h 728"/>
                      <a:gd name="T22" fmla="*/ 274 w 560"/>
                      <a:gd name="T23" fmla="*/ 137 h 728"/>
                      <a:gd name="T24" fmla="*/ 183 w 560"/>
                      <a:gd name="T25" fmla="*/ 199 h 728"/>
                      <a:gd name="T26" fmla="*/ 183 w 560"/>
                      <a:gd name="T27" fmla="*/ 201 h 728"/>
                      <a:gd name="T28" fmla="*/ 336 w 560"/>
                      <a:gd name="T29" fmla="*/ 294 h 728"/>
                      <a:gd name="T30" fmla="*/ 560 w 560"/>
                      <a:gd name="T31" fmla="*/ 507 h 728"/>
                      <a:gd name="T32" fmla="*/ 560 w 560"/>
                      <a:gd name="T33" fmla="*/ 509 h 728"/>
                      <a:gd name="T34" fmla="*/ 300 w 560"/>
                      <a:gd name="T35" fmla="*/ 728 h 728"/>
                      <a:gd name="T36" fmla="*/ 0 w 560"/>
                      <a:gd name="T37" fmla="*/ 615 h 72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</a:cxnLst>
                    <a:rect l="0" t="0" r="r" b="b"/>
                    <a:pathLst>
                      <a:path w="560" h="728">
                        <a:moveTo>
                          <a:pt x="0" y="615"/>
                        </a:moveTo>
                        <a:cubicBezTo>
                          <a:pt x="92" y="505"/>
                          <a:pt x="92" y="505"/>
                          <a:pt x="92" y="505"/>
                        </a:cubicBezTo>
                        <a:cubicBezTo>
                          <a:pt x="155" y="557"/>
                          <a:pt x="222" y="591"/>
                          <a:pt x="303" y="591"/>
                        </a:cubicBezTo>
                        <a:cubicBezTo>
                          <a:pt x="367" y="591"/>
                          <a:pt x="405" y="565"/>
                          <a:pt x="405" y="524"/>
                        </a:cubicBezTo>
                        <a:cubicBezTo>
                          <a:pt x="405" y="522"/>
                          <a:pt x="405" y="522"/>
                          <a:pt x="405" y="522"/>
                        </a:cubicBezTo>
                        <a:cubicBezTo>
                          <a:pt x="405" y="482"/>
                          <a:pt x="381" y="462"/>
                          <a:pt x="263" y="432"/>
                        </a:cubicBezTo>
                        <a:cubicBezTo>
                          <a:pt x="120" y="395"/>
                          <a:pt x="28" y="356"/>
                          <a:pt x="28" y="215"/>
                        </a:cubicBezTo>
                        <a:cubicBezTo>
                          <a:pt x="28" y="213"/>
                          <a:pt x="28" y="213"/>
                          <a:pt x="28" y="213"/>
                        </a:cubicBezTo>
                        <a:cubicBezTo>
                          <a:pt x="28" y="85"/>
                          <a:pt x="131" y="0"/>
                          <a:pt x="276" y="0"/>
                        </a:cubicBezTo>
                        <a:cubicBezTo>
                          <a:pt x="379" y="0"/>
                          <a:pt x="467" y="32"/>
                          <a:pt x="539" y="90"/>
                        </a:cubicBezTo>
                        <a:cubicBezTo>
                          <a:pt x="458" y="207"/>
                          <a:pt x="458" y="207"/>
                          <a:pt x="458" y="207"/>
                        </a:cubicBezTo>
                        <a:cubicBezTo>
                          <a:pt x="395" y="164"/>
                          <a:pt x="334" y="137"/>
                          <a:pt x="274" y="137"/>
                        </a:cubicBezTo>
                        <a:cubicBezTo>
                          <a:pt x="214" y="137"/>
                          <a:pt x="183" y="165"/>
                          <a:pt x="183" y="199"/>
                        </a:cubicBezTo>
                        <a:cubicBezTo>
                          <a:pt x="183" y="201"/>
                          <a:pt x="183" y="201"/>
                          <a:pt x="183" y="201"/>
                        </a:cubicBezTo>
                        <a:cubicBezTo>
                          <a:pt x="183" y="248"/>
                          <a:pt x="213" y="263"/>
                          <a:pt x="336" y="294"/>
                        </a:cubicBezTo>
                        <a:cubicBezTo>
                          <a:pt x="479" y="332"/>
                          <a:pt x="560" y="383"/>
                          <a:pt x="560" y="507"/>
                        </a:cubicBezTo>
                        <a:cubicBezTo>
                          <a:pt x="560" y="509"/>
                          <a:pt x="560" y="509"/>
                          <a:pt x="560" y="509"/>
                        </a:cubicBezTo>
                        <a:cubicBezTo>
                          <a:pt x="560" y="649"/>
                          <a:pt x="453" y="728"/>
                          <a:pt x="300" y="728"/>
                        </a:cubicBezTo>
                        <a:cubicBezTo>
                          <a:pt x="193" y="728"/>
                          <a:pt x="85" y="691"/>
                          <a:pt x="0" y="61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675" dirty="0"/>
                  </a:p>
                </p:txBody>
              </p:sp>
              <p:sp>
                <p:nvSpPr>
                  <p:cNvPr id="174" name="Freeform 22"/>
                  <p:cNvSpPr>
                    <a:spLocks noEditPoints="1"/>
                  </p:cNvSpPr>
                  <p:nvPr userDrawn="1"/>
                </p:nvSpPr>
                <p:spPr bwMode="auto">
                  <a:xfrm>
                    <a:off x="6764338" y="2081213"/>
                    <a:ext cx="244475" cy="120650"/>
                  </a:xfrm>
                  <a:custGeom>
                    <a:avLst/>
                    <a:gdLst>
                      <a:gd name="T0" fmla="*/ 25 w 154"/>
                      <a:gd name="T1" fmla="*/ 10 h 76"/>
                      <a:gd name="T2" fmla="*/ 0 w 154"/>
                      <a:gd name="T3" fmla="*/ 10 h 76"/>
                      <a:gd name="T4" fmla="*/ 0 w 154"/>
                      <a:gd name="T5" fmla="*/ 0 h 76"/>
                      <a:gd name="T6" fmla="*/ 60 w 154"/>
                      <a:gd name="T7" fmla="*/ 0 h 76"/>
                      <a:gd name="T8" fmla="*/ 60 w 154"/>
                      <a:gd name="T9" fmla="*/ 10 h 76"/>
                      <a:gd name="T10" fmla="*/ 36 w 154"/>
                      <a:gd name="T11" fmla="*/ 10 h 76"/>
                      <a:gd name="T12" fmla="*/ 36 w 154"/>
                      <a:gd name="T13" fmla="*/ 76 h 76"/>
                      <a:gd name="T14" fmla="*/ 25 w 154"/>
                      <a:gd name="T15" fmla="*/ 76 h 76"/>
                      <a:gd name="T16" fmla="*/ 25 w 154"/>
                      <a:gd name="T17" fmla="*/ 10 h 76"/>
                      <a:gd name="T18" fmla="*/ 77 w 154"/>
                      <a:gd name="T19" fmla="*/ 0 h 76"/>
                      <a:gd name="T20" fmla="*/ 89 w 154"/>
                      <a:gd name="T21" fmla="*/ 0 h 76"/>
                      <a:gd name="T22" fmla="*/ 115 w 154"/>
                      <a:gd name="T23" fmla="*/ 42 h 76"/>
                      <a:gd name="T24" fmla="*/ 142 w 154"/>
                      <a:gd name="T25" fmla="*/ 0 h 76"/>
                      <a:gd name="T26" fmla="*/ 154 w 154"/>
                      <a:gd name="T27" fmla="*/ 0 h 76"/>
                      <a:gd name="T28" fmla="*/ 154 w 154"/>
                      <a:gd name="T29" fmla="*/ 76 h 76"/>
                      <a:gd name="T30" fmla="*/ 143 w 154"/>
                      <a:gd name="T31" fmla="*/ 76 h 76"/>
                      <a:gd name="T32" fmla="*/ 143 w 154"/>
                      <a:gd name="T33" fmla="*/ 17 h 76"/>
                      <a:gd name="T34" fmla="*/ 116 w 154"/>
                      <a:gd name="T35" fmla="*/ 59 h 76"/>
                      <a:gd name="T36" fmla="*/ 115 w 154"/>
                      <a:gd name="T37" fmla="*/ 59 h 76"/>
                      <a:gd name="T38" fmla="*/ 88 w 154"/>
                      <a:gd name="T39" fmla="*/ 17 h 76"/>
                      <a:gd name="T40" fmla="*/ 88 w 154"/>
                      <a:gd name="T41" fmla="*/ 76 h 76"/>
                      <a:gd name="T42" fmla="*/ 77 w 154"/>
                      <a:gd name="T43" fmla="*/ 76 h 76"/>
                      <a:gd name="T44" fmla="*/ 77 w 154"/>
                      <a:gd name="T45" fmla="*/ 0 h 7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</a:cxnLst>
                    <a:rect l="0" t="0" r="r" b="b"/>
                    <a:pathLst>
                      <a:path w="154" h="76">
                        <a:moveTo>
                          <a:pt x="25" y="10"/>
                        </a:moveTo>
                        <a:lnTo>
                          <a:pt x="0" y="10"/>
                        </a:lnTo>
                        <a:lnTo>
                          <a:pt x="0" y="0"/>
                        </a:lnTo>
                        <a:lnTo>
                          <a:pt x="60" y="0"/>
                        </a:lnTo>
                        <a:lnTo>
                          <a:pt x="60" y="10"/>
                        </a:lnTo>
                        <a:lnTo>
                          <a:pt x="36" y="10"/>
                        </a:lnTo>
                        <a:lnTo>
                          <a:pt x="36" y="76"/>
                        </a:lnTo>
                        <a:lnTo>
                          <a:pt x="25" y="76"/>
                        </a:lnTo>
                        <a:lnTo>
                          <a:pt x="25" y="10"/>
                        </a:lnTo>
                        <a:close/>
                        <a:moveTo>
                          <a:pt x="77" y="0"/>
                        </a:moveTo>
                        <a:lnTo>
                          <a:pt x="89" y="0"/>
                        </a:lnTo>
                        <a:lnTo>
                          <a:pt x="115" y="42"/>
                        </a:lnTo>
                        <a:lnTo>
                          <a:pt x="142" y="0"/>
                        </a:lnTo>
                        <a:lnTo>
                          <a:pt x="154" y="0"/>
                        </a:lnTo>
                        <a:lnTo>
                          <a:pt x="154" y="76"/>
                        </a:lnTo>
                        <a:lnTo>
                          <a:pt x="143" y="76"/>
                        </a:lnTo>
                        <a:lnTo>
                          <a:pt x="143" y="17"/>
                        </a:lnTo>
                        <a:lnTo>
                          <a:pt x="116" y="59"/>
                        </a:lnTo>
                        <a:lnTo>
                          <a:pt x="115" y="59"/>
                        </a:lnTo>
                        <a:lnTo>
                          <a:pt x="88" y="17"/>
                        </a:lnTo>
                        <a:lnTo>
                          <a:pt x="88" y="76"/>
                        </a:lnTo>
                        <a:lnTo>
                          <a:pt x="77" y="76"/>
                        </a:lnTo>
                        <a:lnTo>
                          <a:pt x="77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675" dirty="0"/>
                  </a:p>
                </p:txBody>
              </p:sp>
            </p:grpSp>
            <p:grpSp>
              <p:nvGrpSpPr>
                <p:cNvPr id="156" name="Group 155"/>
                <p:cNvGrpSpPr/>
                <p:nvPr userDrawn="1"/>
              </p:nvGrpSpPr>
              <p:grpSpPr>
                <a:xfrm>
                  <a:off x="1233948" y="1585913"/>
                  <a:ext cx="2343152" cy="412750"/>
                  <a:chOff x="1322388" y="1585913"/>
                  <a:chExt cx="2343151" cy="412751"/>
                </a:xfrm>
                <a:grpFill/>
              </p:grpSpPr>
              <p:sp>
                <p:nvSpPr>
                  <p:cNvPr id="157" name="Freeform 6"/>
                  <p:cNvSpPr>
                    <a:spLocks/>
                  </p:cNvSpPr>
                  <p:nvPr userDrawn="1"/>
                </p:nvSpPr>
                <p:spPr bwMode="auto">
                  <a:xfrm>
                    <a:off x="1322388" y="1609726"/>
                    <a:ext cx="257175" cy="382588"/>
                  </a:xfrm>
                  <a:custGeom>
                    <a:avLst/>
                    <a:gdLst>
                      <a:gd name="T0" fmla="*/ 140 w 188"/>
                      <a:gd name="T1" fmla="*/ 279 h 279"/>
                      <a:gd name="T2" fmla="*/ 78 w 188"/>
                      <a:gd name="T3" fmla="*/ 148 h 279"/>
                      <a:gd name="T4" fmla="*/ 42 w 188"/>
                      <a:gd name="T5" fmla="*/ 66 h 279"/>
                      <a:gd name="T6" fmla="*/ 41 w 188"/>
                      <a:gd name="T7" fmla="*/ 67 h 279"/>
                      <a:gd name="T8" fmla="*/ 44 w 188"/>
                      <a:gd name="T9" fmla="*/ 144 h 279"/>
                      <a:gd name="T10" fmla="*/ 45 w 188"/>
                      <a:gd name="T11" fmla="*/ 279 h 279"/>
                      <a:gd name="T12" fmla="*/ 0 w 188"/>
                      <a:gd name="T13" fmla="*/ 279 h 279"/>
                      <a:gd name="T14" fmla="*/ 0 w 188"/>
                      <a:gd name="T15" fmla="*/ 0 h 279"/>
                      <a:gd name="T16" fmla="*/ 52 w 188"/>
                      <a:gd name="T17" fmla="*/ 0 h 279"/>
                      <a:gd name="T18" fmla="*/ 120 w 188"/>
                      <a:gd name="T19" fmla="*/ 136 h 279"/>
                      <a:gd name="T20" fmla="*/ 148 w 188"/>
                      <a:gd name="T21" fmla="*/ 208 h 279"/>
                      <a:gd name="T22" fmla="*/ 149 w 188"/>
                      <a:gd name="T23" fmla="*/ 207 h 279"/>
                      <a:gd name="T24" fmla="*/ 145 w 188"/>
                      <a:gd name="T25" fmla="*/ 128 h 279"/>
                      <a:gd name="T26" fmla="*/ 145 w 188"/>
                      <a:gd name="T27" fmla="*/ 0 h 279"/>
                      <a:gd name="T28" fmla="*/ 188 w 188"/>
                      <a:gd name="T29" fmla="*/ 0 h 279"/>
                      <a:gd name="T30" fmla="*/ 188 w 188"/>
                      <a:gd name="T31" fmla="*/ 279 h 279"/>
                      <a:gd name="T32" fmla="*/ 140 w 188"/>
                      <a:gd name="T33" fmla="*/ 279 h 27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188" h="279">
                        <a:moveTo>
                          <a:pt x="140" y="279"/>
                        </a:moveTo>
                        <a:cubicBezTo>
                          <a:pt x="78" y="148"/>
                          <a:pt x="78" y="148"/>
                          <a:pt x="78" y="148"/>
                        </a:cubicBezTo>
                        <a:cubicBezTo>
                          <a:pt x="63" y="117"/>
                          <a:pt x="47" y="82"/>
                          <a:pt x="42" y="66"/>
                        </a:cubicBezTo>
                        <a:cubicBezTo>
                          <a:pt x="41" y="67"/>
                          <a:pt x="41" y="67"/>
                          <a:pt x="41" y="67"/>
                        </a:cubicBezTo>
                        <a:cubicBezTo>
                          <a:pt x="43" y="90"/>
                          <a:pt x="43" y="119"/>
                          <a:pt x="44" y="144"/>
                        </a:cubicBezTo>
                        <a:cubicBezTo>
                          <a:pt x="45" y="279"/>
                          <a:pt x="45" y="279"/>
                          <a:pt x="45" y="279"/>
                        </a:cubicBezTo>
                        <a:cubicBezTo>
                          <a:pt x="0" y="279"/>
                          <a:pt x="0" y="279"/>
                          <a:pt x="0" y="279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52" y="0"/>
                          <a:pt x="52" y="0"/>
                          <a:pt x="52" y="0"/>
                        </a:cubicBezTo>
                        <a:cubicBezTo>
                          <a:pt x="120" y="136"/>
                          <a:pt x="120" y="136"/>
                          <a:pt x="120" y="136"/>
                        </a:cubicBezTo>
                        <a:cubicBezTo>
                          <a:pt x="133" y="162"/>
                          <a:pt x="145" y="195"/>
                          <a:pt x="148" y="208"/>
                        </a:cubicBezTo>
                        <a:cubicBezTo>
                          <a:pt x="149" y="207"/>
                          <a:pt x="149" y="207"/>
                          <a:pt x="149" y="207"/>
                        </a:cubicBezTo>
                        <a:cubicBezTo>
                          <a:pt x="148" y="193"/>
                          <a:pt x="145" y="153"/>
                          <a:pt x="145" y="128"/>
                        </a:cubicBezTo>
                        <a:cubicBezTo>
                          <a:pt x="145" y="0"/>
                          <a:pt x="145" y="0"/>
                          <a:pt x="145" y="0"/>
                        </a:cubicBezTo>
                        <a:cubicBezTo>
                          <a:pt x="188" y="0"/>
                          <a:pt x="188" y="0"/>
                          <a:pt x="188" y="0"/>
                        </a:cubicBezTo>
                        <a:cubicBezTo>
                          <a:pt x="188" y="279"/>
                          <a:pt x="188" y="279"/>
                          <a:pt x="188" y="279"/>
                        </a:cubicBezTo>
                        <a:lnTo>
                          <a:pt x="140" y="27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675" dirty="0"/>
                  </a:p>
                </p:txBody>
              </p:sp>
              <p:sp>
                <p:nvSpPr>
                  <p:cNvPr id="158" name="Freeform 7"/>
                  <p:cNvSpPr>
                    <a:spLocks noEditPoints="1"/>
                  </p:cNvSpPr>
                  <p:nvPr userDrawn="1"/>
                </p:nvSpPr>
                <p:spPr bwMode="auto">
                  <a:xfrm>
                    <a:off x="1630363" y="1704976"/>
                    <a:ext cx="233363" cy="293688"/>
                  </a:xfrm>
                  <a:custGeom>
                    <a:avLst/>
                    <a:gdLst>
                      <a:gd name="T0" fmla="*/ 48 w 170"/>
                      <a:gd name="T1" fmla="*/ 119 h 214"/>
                      <a:gd name="T2" fmla="*/ 48 w 170"/>
                      <a:gd name="T3" fmla="*/ 122 h 214"/>
                      <a:gd name="T4" fmla="*/ 99 w 170"/>
                      <a:gd name="T5" fmla="*/ 180 h 214"/>
                      <a:gd name="T6" fmla="*/ 149 w 170"/>
                      <a:gd name="T7" fmla="*/ 160 h 214"/>
                      <a:gd name="T8" fmla="*/ 167 w 170"/>
                      <a:gd name="T9" fmla="*/ 187 h 214"/>
                      <a:gd name="T10" fmla="*/ 93 w 170"/>
                      <a:gd name="T11" fmla="*/ 214 h 214"/>
                      <a:gd name="T12" fmla="*/ 0 w 170"/>
                      <a:gd name="T13" fmla="*/ 107 h 214"/>
                      <a:gd name="T14" fmla="*/ 25 w 170"/>
                      <a:gd name="T15" fmla="*/ 28 h 214"/>
                      <a:gd name="T16" fmla="*/ 87 w 170"/>
                      <a:gd name="T17" fmla="*/ 0 h 214"/>
                      <a:gd name="T18" fmla="*/ 143 w 170"/>
                      <a:gd name="T19" fmla="*/ 21 h 214"/>
                      <a:gd name="T20" fmla="*/ 170 w 170"/>
                      <a:gd name="T21" fmla="*/ 110 h 214"/>
                      <a:gd name="T22" fmla="*/ 170 w 170"/>
                      <a:gd name="T23" fmla="*/ 119 h 214"/>
                      <a:gd name="T24" fmla="*/ 48 w 170"/>
                      <a:gd name="T25" fmla="*/ 119 h 214"/>
                      <a:gd name="T26" fmla="*/ 87 w 170"/>
                      <a:gd name="T27" fmla="*/ 34 h 214"/>
                      <a:gd name="T28" fmla="*/ 49 w 170"/>
                      <a:gd name="T29" fmla="*/ 86 h 214"/>
                      <a:gd name="T30" fmla="*/ 124 w 170"/>
                      <a:gd name="T31" fmla="*/ 86 h 214"/>
                      <a:gd name="T32" fmla="*/ 87 w 170"/>
                      <a:gd name="T33" fmla="*/ 34 h 21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170" h="214">
                        <a:moveTo>
                          <a:pt x="48" y="119"/>
                        </a:moveTo>
                        <a:cubicBezTo>
                          <a:pt x="48" y="122"/>
                          <a:pt x="48" y="122"/>
                          <a:pt x="48" y="122"/>
                        </a:cubicBezTo>
                        <a:cubicBezTo>
                          <a:pt x="48" y="150"/>
                          <a:pt x="59" y="180"/>
                          <a:pt x="99" y="180"/>
                        </a:cubicBezTo>
                        <a:cubicBezTo>
                          <a:pt x="118" y="180"/>
                          <a:pt x="134" y="173"/>
                          <a:pt x="149" y="160"/>
                        </a:cubicBezTo>
                        <a:cubicBezTo>
                          <a:pt x="167" y="187"/>
                          <a:pt x="167" y="187"/>
                          <a:pt x="167" y="187"/>
                        </a:cubicBezTo>
                        <a:cubicBezTo>
                          <a:pt x="145" y="205"/>
                          <a:pt x="121" y="214"/>
                          <a:pt x="93" y="214"/>
                        </a:cubicBezTo>
                        <a:cubicBezTo>
                          <a:pt x="36" y="214"/>
                          <a:pt x="0" y="172"/>
                          <a:pt x="0" y="107"/>
                        </a:cubicBezTo>
                        <a:cubicBezTo>
                          <a:pt x="0" y="72"/>
                          <a:pt x="7" y="48"/>
                          <a:pt x="25" y="28"/>
                        </a:cubicBezTo>
                        <a:cubicBezTo>
                          <a:pt x="42" y="9"/>
                          <a:pt x="62" y="0"/>
                          <a:pt x="87" y="0"/>
                        </a:cubicBezTo>
                        <a:cubicBezTo>
                          <a:pt x="108" y="0"/>
                          <a:pt x="126" y="6"/>
                          <a:pt x="143" y="21"/>
                        </a:cubicBezTo>
                        <a:cubicBezTo>
                          <a:pt x="161" y="37"/>
                          <a:pt x="170" y="62"/>
                          <a:pt x="170" y="110"/>
                        </a:cubicBezTo>
                        <a:cubicBezTo>
                          <a:pt x="170" y="119"/>
                          <a:pt x="170" y="119"/>
                          <a:pt x="170" y="119"/>
                        </a:cubicBezTo>
                        <a:lnTo>
                          <a:pt x="48" y="119"/>
                        </a:lnTo>
                        <a:close/>
                        <a:moveTo>
                          <a:pt x="87" y="34"/>
                        </a:moveTo>
                        <a:cubicBezTo>
                          <a:pt x="63" y="34"/>
                          <a:pt x="49" y="53"/>
                          <a:pt x="49" y="86"/>
                        </a:cubicBezTo>
                        <a:cubicBezTo>
                          <a:pt x="124" y="86"/>
                          <a:pt x="124" y="86"/>
                          <a:pt x="124" y="86"/>
                        </a:cubicBezTo>
                        <a:cubicBezTo>
                          <a:pt x="124" y="53"/>
                          <a:pt x="110" y="34"/>
                          <a:pt x="87" y="3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675" dirty="0"/>
                  </a:p>
                </p:txBody>
              </p:sp>
              <p:sp>
                <p:nvSpPr>
                  <p:cNvPr id="159" name="Freeform 8"/>
                  <p:cNvSpPr>
                    <a:spLocks/>
                  </p:cNvSpPr>
                  <p:nvPr userDrawn="1"/>
                </p:nvSpPr>
                <p:spPr bwMode="auto">
                  <a:xfrm>
                    <a:off x="1879601" y="1708151"/>
                    <a:ext cx="374650" cy="284163"/>
                  </a:xfrm>
                  <a:custGeom>
                    <a:avLst/>
                    <a:gdLst>
                      <a:gd name="T0" fmla="*/ 215 w 273"/>
                      <a:gd name="T1" fmla="*/ 207 h 207"/>
                      <a:gd name="T2" fmla="*/ 174 w 273"/>
                      <a:gd name="T3" fmla="*/ 207 h 207"/>
                      <a:gd name="T4" fmla="*/ 149 w 273"/>
                      <a:gd name="T5" fmla="*/ 114 h 207"/>
                      <a:gd name="T6" fmla="*/ 136 w 273"/>
                      <a:gd name="T7" fmla="*/ 58 h 207"/>
                      <a:gd name="T8" fmla="*/ 135 w 273"/>
                      <a:gd name="T9" fmla="*/ 58 h 207"/>
                      <a:gd name="T10" fmla="*/ 121 w 273"/>
                      <a:gd name="T11" fmla="*/ 116 h 207"/>
                      <a:gd name="T12" fmla="*/ 97 w 273"/>
                      <a:gd name="T13" fmla="*/ 207 h 207"/>
                      <a:gd name="T14" fmla="*/ 55 w 273"/>
                      <a:gd name="T15" fmla="*/ 207 h 207"/>
                      <a:gd name="T16" fmla="*/ 0 w 273"/>
                      <a:gd name="T17" fmla="*/ 6 h 207"/>
                      <a:gd name="T18" fmla="*/ 44 w 273"/>
                      <a:gd name="T19" fmla="*/ 0 h 207"/>
                      <a:gd name="T20" fmla="*/ 66 w 273"/>
                      <a:gd name="T21" fmla="*/ 99 h 207"/>
                      <a:gd name="T22" fmla="*/ 76 w 273"/>
                      <a:gd name="T23" fmla="*/ 152 h 207"/>
                      <a:gd name="T24" fmla="*/ 78 w 273"/>
                      <a:gd name="T25" fmla="*/ 152 h 207"/>
                      <a:gd name="T26" fmla="*/ 89 w 273"/>
                      <a:gd name="T27" fmla="*/ 97 h 207"/>
                      <a:gd name="T28" fmla="*/ 115 w 273"/>
                      <a:gd name="T29" fmla="*/ 3 h 207"/>
                      <a:gd name="T30" fmla="*/ 159 w 273"/>
                      <a:gd name="T31" fmla="*/ 3 h 207"/>
                      <a:gd name="T32" fmla="*/ 182 w 273"/>
                      <a:gd name="T33" fmla="*/ 95 h 207"/>
                      <a:gd name="T34" fmla="*/ 195 w 273"/>
                      <a:gd name="T35" fmla="*/ 153 h 207"/>
                      <a:gd name="T36" fmla="*/ 196 w 273"/>
                      <a:gd name="T37" fmla="*/ 153 h 207"/>
                      <a:gd name="T38" fmla="*/ 206 w 273"/>
                      <a:gd name="T39" fmla="*/ 98 h 207"/>
                      <a:gd name="T40" fmla="*/ 227 w 273"/>
                      <a:gd name="T41" fmla="*/ 3 h 207"/>
                      <a:gd name="T42" fmla="*/ 273 w 273"/>
                      <a:gd name="T43" fmla="*/ 3 h 207"/>
                      <a:gd name="T44" fmla="*/ 215 w 273"/>
                      <a:gd name="T45" fmla="*/ 207 h 2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</a:cxnLst>
                    <a:rect l="0" t="0" r="r" b="b"/>
                    <a:pathLst>
                      <a:path w="273" h="207">
                        <a:moveTo>
                          <a:pt x="215" y="207"/>
                        </a:moveTo>
                        <a:cubicBezTo>
                          <a:pt x="174" y="207"/>
                          <a:pt x="174" y="207"/>
                          <a:pt x="174" y="207"/>
                        </a:cubicBezTo>
                        <a:cubicBezTo>
                          <a:pt x="149" y="114"/>
                          <a:pt x="149" y="114"/>
                          <a:pt x="149" y="114"/>
                        </a:cubicBezTo>
                        <a:cubicBezTo>
                          <a:pt x="142" y="90"/>
                          <a:pt x="136" y="58"/>
                          <a:pt x="136" y="58"/>
                        </a:cubicBezTo>
                        <a:cubicBezTo>
                          <a:pt x="135" y="58"/>
                          <a:pt x="135" y="58"/>
                          <a:pt x="135" y="58"/>
                        </a:cubicBezTo>
                        <a:cubicBezTo>
                          <a:pt x="135" y="58"/>
                          <a:pt x="131" y="78"/>
                          <a:pt x="121" y="116"/>
                        </a:cubicBezTo>
                        <a:cubicBezTo>
                          <a:pt x="97" y="207"/>
                          <a:pt x="97" y="207"/>
                          <a:pt x="97" y="207"/>
                        </a:cubicBezTo>
                        <a:cubicBezTo>
                          <a:pt x="55" y="207"/>
                          <a:pt x="55" y="207"/>
                          <a:pt x="55" y="207"/>
                        </a:cubicBezTo>
                        <a:cubicBezTo>
                          <a:pt x="0" y="6"/>
                          <a:pt x="0" y="6"/>
                          <a:pt x="0" y="6"/>
                        </a:cubicBezTo>
                        <a:cubicBezTo>
                          <a:pt x="44" y="0"/>
                          <a:pt x="44" y="0"/>
                          <a:pt x="44" y="0"/>
                        </a:cubicBezTo>
                        <a:cubicBezTo>
                          <a:pt x="66" y="99"/>
                          <a:pt x="66" y="99"/>
                          <a:pt x="66" y="99"/>
                        </a:cubicBezTo>
                        <a:cubicBezTo>
                          <a:pt x="72" y="124"/>
                          <a:pt x="76" y="152"/>
                          <a:pt x="76" y="152"/>
                        </a:cubicBezTo>
                        <a:cubicBezTo>
                          <a:pt x="78" y="152"/>
                          <a:pt x="78" y="152"/>
                          <a:pt x="78" y="152"/>
                        </a:cubicBezTo>
                        <a:cubicBezTo>
                          <a:pt x="78" y="152"/>
                          <a:pt x="82" y="125"/>
                          <a:pt x="89" y="97"/>
                        </a:cubicBezTo>
                        <a:cubicBezTo>
                          <a:pt x="115" y="3"/>
                          <a:pt x="115" y="3"/>
                          <a:pt x="115" y="3"/>
                        </a:cubicBezTo>
                        <a:cubicBezTo>
                          <a:pt x="159" y="3"/>
                          <a:pt x="159" y="3"/>
                          <a:pt x="159" y="3"/>
                        </a:cubicBezTo>
                        <a:cubicBezTo>
                          <a:pt x="182" y="95"/>
                          <a:pt x="182" y="95"/>
                          <a:pt x="182" y="95"/>
                        </a:cubicBezTo>
                        <a:cubicBezTo>
                          <a:pt x="190" y="128"/>
                          <a:pt x="195" y="153"/>
                          <a:pt x="195" y="153"/>
                        </a:cubicBezTo>
                        <a:cubicBezTo>
                          <a:pt x="196" y="153"/>
                          <a:pt x="196" y="153"/>
                          <a:pt x="196" y="153"/>
                        </a:cubicBezTo>
                        <a:cubicBezTo>
                          <a:pt x="196" y="153"/>
                          <a:pt x="201" y="122"/>
                          <a:pt x="206" y="98"/>
                        </a:cubicBezTo>
                        <a:cubicBezTo>
                          <a:pt x="227" y="3"/>
                          <a:pt x="227" y="3"/>
                          <a:pt x="227" y="3"/>
                        </a:cubicBezTo>
                        <a:cubicBezTo>
                          <a:pt x="273" y="3"/>
                          <a:pt x="273" y="3"/>
                          <a:pt x="273" y="3"/>
                        </a:cubicBezTo>
                        <a:lnTo>
                          <a:pt x="215" y="207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675" dirty="0"/>
                  </a:p>
                </p:txBody>
              </p:sp>
              <p:sp>
                <p:nvSpPr>
                  <p:cNvPr id="160" name="Freeform 9"/>
                  <p:cNvSpPr>
                    <a:spLocks noEditPoints="1"/>
                  </p:cNvSpPr>
                  <p:nvPr userDrawn="1"/>
                </p:nvSpPr>
                <p:spPr bwMode="auto">
                  <a:xfrm>
                    <a:off x="2414588" y="1609726"/>
                    <a:ext cx="261938" cy="382588"/>
                  </a:xfrm>
                  <a:custGeom>
                    <a:avLst/>
                    <a:gdLst>
                      <a:gd name="T0" fmla="*/ 135 w 191"/>
                      <a:gd name="T1" fmla="*/ 279 h 279"/>
                      <a:gd name="T2" fmla="*/ 111 w 191"/>
                      <a:gd name="T3" fmla="*/ 236 h 279"/>
                      <a:gd name="T4" fmla="*/ 64 w 191"/>
                      <a:gd name="T5" fmla="*/ 167 h 279"/>
                      <a:gd name="T6" fmla="*/ 46 w 191"/>
                      <a:gd name="T7" fmla="*/ 158 h 279"/>
                      <a:gd name="T8" fmla="*/ 46 w 191"/>
                      <a:gd name="T9" fmla="*/ 279 h 279"/>
                      <a:gd name="T10" fmla="*/ 0 w 191"/>
                      <a:gd name="T11" fmla="*/ 279 h 279"/>
                      <a:gd name="T12" fmla="*/ 0 w 191"/>
                      <a:gd name="T13" fmla="*/ 0 h 279"/>
                      <a:gd name="T14" fmla="*/ 85 w 191"/>
                      <a:gd name="T15" fmla="*/ 0 h 279"/>
                      <a:gd name="T16" fmla="*/ 176 w 191"/>
                      <a:gd name="T17" fmla="*/ 80 h 279"/>
                      <a:gd name="T18" fmla="*/ 107 w 191"/>
                      <a:gd name="T19" fmla="*/ 156 h 279"/>
                      <a:gd name="T20" fmla="*/ 150 w 191"/>
                      <a:gd name="T21" fmla="*/ 212 h 279"/>
                      <a:gd name="T22" fmla="*/ 191 w 191"/>
                      <a:gd name="T23" fmla="*/ 279 h 279"/>
                      <a:gd name="T24" fmla="*/ 135 w 191"/>
                      <a:gd name="T25" fmla="*/ 279 h 279"/>
                      <a:gd name="T26" fmla="*/ 71 w 191"/>
                      <a:gd name="T27" fmla="*/ 38 h 279"/>
                      <a:gd name="T28" fmla="*/ 46 w 191"/>
                      <a:gd name="T29" fmla="*/ 38 h 279"/>
                      <a:gd name="T30" fmla="*/ 46 w 191"/>
                      <a:gd name="T31" fmla="*/ 126 h 279"/>
                      <a:gd name="T32" fmla="*/ 70 w 191"/>
                      <a:gd name="T33" fmla="*/ 126 h 279"/>
                      <a:gd name="T34" fmla="*/ 115 w 191"/>
                      <a:gd name="T35" fmla="*/ 114 h 279"/>
                      <a:gd name="T36" fmla="*/ 127 w 191"/>
                      <a:gd name="T37" fmla="*/ 80 h 279"/>
                      <a:gd name="T38" fmla="*/ 71 w 191"/>
                      <a:gd name="T39" fmla="*/ 38 h 27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</a:cxnLst>
                    <a:rect l="0" t="0" r="r" b="b"/>
                    <a:pathLst>
                      <a:path w="191" h="279">
                        <a:moveTo>
                          <a:pt x="135" y="279"/>
                        </a:moveTo>
                        <a:cubicBezTo>
                          <a:pt x="111" y="236"/>
                          <a:pt x="111" y="236"/>
                          <a:pt x="111" y="236"/>
                        </a:cubicBezTo>
                        <a:cubicBezTo>
                          <a:pt x="92" y="201"/>
                          <a:pt x="79" y="182"/>
                          <a:pt x="64" y="167"/>
                        </a:cubicBezTo>
                        <a:cubicBezTo>
                          <a:pt x="59" y="162"/>
                          <a:pt x="55" y="159"/>
                          <a:pt x="46" y="158"/>
                        </a:cubicBezTo>
                        <a:cubicBezTo>
                          <a:pt x="46" y="279"/>
                          <a:pt x="46" y="279"/>
                          <a:pt x="46" y="279"/>
                        </a:cubicBezTo>
                        <a:cubicBezTo>
                          <a:pt x="0" y="279"/>
                          <a:pt x="0" y="279"/>
                          <a:pt x="0" y="279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85" y="0"/>
                          <a:pt x="85" y="0"/>
                          <a:pt x="85" y="0"/>
                        </a:cubicBezTo>
                        <a:cubicBezTo>
                          <a:pt x="148" y="0"/>
                          <a:pt x="176" y="37"/>
                          <a:pt x="176" y="80"/>
                        </a:cubicBezTo>
                        <a:cubicBezTo>
                          <a:pt x="176" y="120"/>
                          <a:pt x="150" y="156"/>
                          <a:pt x="107" y="156"/>
                        </a:cubicBezTo>
                        <a:cubicBezTo>
                          <a:pt x="117" y="162"/>
                          <a:pt x="135" y="189"/>
                          <a:pt x="150" y="212"/>
                        </a:cubicBezTo>
                        <a:cubicBezTo>
                          <a:pt x="191" y="279"/>
                          <a:pt x="191" y="279"/>
                          <a:pt x="191" y="279"/>
                        </a:cubicBezTo>
                        <a:lnTo>
                          <a:pt x="135" y="279"/>
                        </a:lnTo>
                        <a:close/>
                        <a:moveTo>
                          <a:pt x="71" y="38"/>
                        </a:moveTo>
                        <a:cubicBezTo>
                          <a:pt x="46" y="38"/>
                          <a:pt x="46" y="38"/>
                          <a:pt x="46" y="38"/>
                        </a:cubicBezTo>
                        <a:cubicBezTo>
                          <a:pt x="46" y="126"/>
                          <a:pt x="46" y="126"/>
                          <a:pt x="46" y="126"/>
                        </a:cubicBezTo>
                        <a:cubicBezTo>
                          <a:pt x="70" y="126"/>
                          <a:pt x="70" y="126"/>
                          <a:pt x="70" y="126"/>
                        </a:cubicBezTo>
                        <a:cubicBezTo>
                          <a:pt x="94" y="126"/>
                          <a:pt x="107" y="123"/>
                          <a:pt x="115" y="114"/>
                        </a:cubicBezTo>
                        <a:cubicBezTo>
                          <a:pt x="123" y="107"/>
                          <a:pt x="127" y="95"/>
                          <a:pt x="127" y="80"/>
                        </a:cubicBezTo>
                        <a:cubicBezTo>
                          <a:pt x="127" y="52"/>
                          <a:pt x="112" y="38"/>
                          <a:pt x="71" y="3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675" dirty="0"/>
                  </a:p>
                </p:txBody>
              </p:sp>
              <p:sp>
                <p:nvSpPr>
                  <p:cNvPr id="161" name="Freeform 10"/>
                  <p:cNvSpPr>
                    <a:spLocks noEditPoints="1"/>
                  </p:cNvSpPr>
                  <p:nvPr userDrawn="1"/>
                </p:nvSpPr>
                <p:spPr bwMode="auto">
                  <a:xfrm>
                    <a:off x="2698751" y="1704976"/>
                    <a:ext cx="233363" cy="293688"/>
                  </a:xfrm>
                  <a:custGeom>
                    <a:avLst/>
                    <a:gdLst>
                      <a:gd name="T0" fmla="*/ 48 w 170"/>
                      <a:gd name="T1" fmla="*/ 119 h 214"/>
                      <a:gd name="T2" fmla="*/ 48 w 170"/>
                      <a:gd name="T3" fmla="*/ 122 h 214"/>
                      <a:gd name="T4" fmla="*/ 99 w 170"/>
                      <a:gd name="T5" fmla="*/ 180 h 214"/>
                      <a:gd name="T6" fmla="*/ 149 w 170"/>
                      <a:gd name="T7" fmla="*/ 160 h 214"/>
                      <a:gd name="T8" fmla="*/ 167 w 170"/>
                      <a:gd name="T9" fmla="*/ 187 h 214"/>
                      <a:gd name="T10" fmla="*/ 93 w 170"/>
                      <a:gd name="T11" fmla="*/ 214 h 214"/>
                      <a:gd name="T12" fmla="*/ 0 w 170"/>
                      <a:gd name="T13" fmla="*/ 107 h 214"/>
                      <a:gd name="T14" fmla="*/ 25 w 170"/>
                      <a:gd name="T15" fmla="*/ 28 h 214"/>
                      <a:gd name="T16" fmla="*/ 87 w 170"/>
                      <a:gd name="T17" fmla="*/ 0 h 214"/>
                      <a:gd name="T18" fmla="*/ 143 w 170"/>
                      <a:gd name="T19" fmla="*/ 21 h 214"/>
                      <a:gd name="T20" fmla="*/ 170 w 170"/>
                      <a:gd name="T21" fmla="*/ 110 h 214"/>
                      <a:gd name="T22" fmla="*/ 170 w 170"/>
                      <a:gd name="T23" fmla="*/ 119 h 214"/>
                      <a:gd name="T24" fmla="*/ 48 w 170"/>
                      <a:gd name="T25" fmla="*/ 119 h 214"/>
                      <a:gd name="T26" fmla="*/ 87 w 170"/>
                      <a:gd name="T27" fmla="*/ 34 h 214"/>
                      <a:gd name="T28" fmla="*/ 49 w 170"/>
                      <a:gd name="T29" fmla="*/ 86 h 214"/>
                      <a:gd name="T30" fmla="*/ 124 w 170"/>
                      <a:gd name="T31" fmla="*/ 86 h 214"/>
                      <a:gd name="T32" fmla="*/ 87 w 170"/>
                      <a:gd name="T33" fmla="*/ 34 h 21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170" h="214">
                        <a:moveTo>
                          <a:pt x="48" y="119"/>
                        </a:moveTo>
                        <a:cubicBezTo>
                          <a:pt x="48" y="122"/>
                          <a:pt x="48" y="122"/>
                          <a:pt x="48" y="122"/>
                        </a:cubicBezTo>
                        <a:cubicBezTo>
                          <a:pt x="48" y="150"/>
                          <a:pt x="59" y="180"/>
                          <a:pt x="99" y="180"/>
                        </a:cubicBezTo>
                        <a:cubicBezTo>
                          <a:pt x="118" y="180"/>
                          <a:pt x="134" y="173"/>
                          <a:pt x="149" y="160"/>
                        </a:cubicBezTo>
                        <a:cubicBezTo>
                          <a:pt x="167" y="187"/>
                          <a:pt x="167" y="187"/>
                          <a:pt x="167" y="187"/>
                        </a:cubicBezTo>
                        <a:cubicBezTo>
                          <a:pt x="145" y="205"/>
                          <a:pt x="121" y="214"/>
                          <a:pt x="93" y="214"/>
                        </a:cubicBezTo>
                        <a:cubicBezTo>
                          <a:pt x="36" y="214"/>
                          <a:pt x="0" y="172"/>
                          <a:pt x="0" y="107"/>
                        </a:cubicBezTo>
                        <a:cubicBezTo>
                          <a:pt x="0" y="72"/>
                          <a:pt x="7" y="48"/>
                          <a:pt x="25" y="28"/>
                        </a:cubicBezTo>
                        <a:cubicBezTo>
                          <a:pt x="42" y="9"/>
                          <a:pt x="62" y="0"/>
                          <a:pt x="87" y="0"/>
                        </a:cubicBezTo>
                        <a:cubicBezTo>
                          <a:pt x="108" y="0"/>
                          <a:pt x="126" y="6"/>
                          <a:pt x="143" y="21"/>
                        </a:cubicBezTo>
                        <a:cubicBezTo>
                          <a:pt x="161" y="37"/>
                          <a:pt x="170" y="62"/>
                          <a:pt x="170" y="110"/>
                        </a:cubicBezTo>
                        <a:cubicBezTo>
                          <a:pt x="170" y="119"/>
                          <a:pt x="170" y="119"/>
                          <a:pt x="170" y="119"/>
                        </a:cubicBezTo>
                        <a:lnTo>
                          <a:pt x="48" y="119"/>
                        </a:lnTo>
                        <a:close/>
                        <a:moveTo>
                          <a:pt x="87" y="34"/>
                        </a:moveTo>
                        <a:cubicBezTo>
                          <a:pt x="62" y="34"/>
                          <a:pt x="49" y="53"/>
                          <a:pt x="49" y="86"/>
                        </a:cubicBezTo>
                        <a:cubicBezTo>
                          <a:pt x="124" y="86"/>
                          <a:pt x="124" y="86"/>
                          <a:pt x="124" y="86"/>
                        </a:cubicBezTo>
                        <a:cubicBezTo>
                          <a:pt x="124" y="53"/>
                          <a:pt x="110" y="34"/>
                          <a:pt x="87" y="3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675" dirty="0"/>
                  </a:p>
                </p:txBody>
              </p:sp>
              <p:sp>
                <p:nvSpPr>
                  <p:cNvPr id="162" name="Freeform 11"/>
                  <p:cNvSpPr>
                    <a:spLocks/>
                  </p:cNvSpPr>
                  <p:nvPr userDrawn="1"/>
                </p:nvSpPr>
                <p:spPr bwMode="auto">
                  <a:xfrm>
                    <a:off x="2970213" y="1585913"/>
                    <a:ext cx="101600" cy="411163"/>
                  </a:xfrm>
                  <a:custGeom>
                    <a:avLst/>
                    <a:gdLst>
                      <a:gd name="T0" fmla="*/ 49 w 75"/>
                      <a:gd name="T1" fmla="*/ 300 h 300"/>
                      <a:gd name="T2" fmla="*/ 4 w 75"/>
                      <a:gd name="T3" fmla="*/ 243 h 300"/>
                      <a:gd name="T4" fmla="*/ 4 w 75"/>
                      <a:gd name="T5" fmla="*/ 69 h 300"/>
                      <a:gd name="T6" fmla="*/ 0 w 75"/>
                      <a:gd name="T7" fmla="*/ 10 h 300"/>
                      <a:gd name="T8" fmla="*/ 46 w 75"/>
                      <a:gd name="T9" fmla="*/ 0 h 300"/>
                      <a:gd name="T10" fmla="*/ 49 w 75"/>
                      <a:gd name="T11" fmla="*/ 56 h 300"/>
                      <a:gd name="T12" fmla="*/ 49 w 75"/>
                      <a:gd name="T13" fmla="*/ 228 h 300"/>
                      <a:gd name="T14" fmla="*/ 54 w 75"/>
                      <a:gd name="T15" fmla="*/ 265 h 300"/>
                      <a:gd name="T16" fmla="*/ 68 w 75"/>
                      <a:gd name="T17" fmla="*/ 268 h 300"/>
                      <a:gd name="T18" fmla="*/ 75 w 75"/>
                      <a:gd name="T19" fmla="*/ 295 h 300"/>
                      <a:gd name="T20" fmla="*/ 49 w 75"/>
                      <a:gd name="T21" fmla="*/ 300 h 3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75" h="300">
                        <a:moveTo>
                          <a:pt x="49" y="300"/>
                        </a:moveTo>
                        <a:cubicBezTo>
                          <a:pt x="4" y="300"/>
                          <a:pt x="4" y="260"/>
                          <a:pt x="4" y="243"/>
                        </a:cubicBezTo>
                        <a:cubicBezTo>
                          <a:pt x="4" y="69"/>
                          <a:pt x="4" y="69"/>
                          <a:pt x="4" y="69"/>
                        </a:cubicBezTo>
                        <a:cubicBezTo>
                          <a:pt x="4" y="42"/>
                          <a:pt x="3" y="27"/>
                          <a:pt x="0" y="10"/>
                        </a:cubicBezTo>
                        <a:cubicBezTo>
                          <a:pt x="46" y="0"/>
                          <a:pt x="46" y="0"/>
                          <a:pt x="46" y="0"/>
                        </a:cubicBezTo>
                        <a:cubicBezTo>
                          <a:pt x="49" y="12"/>
                          <a:pt x="49" y="29"/>
                          <a:pt x="49" y="56"/>
                        </a:cubicBezTo>
                        <a:cubicBezTo>
                          <a:pt x="49" y="228"/>
                          <a:pt x="49" y="228"/>
                          <a:pt x="49" y="228"/>
                        </a:cubicBezTo>
                        <a:cubicBezTo>
                          <a:pt x="49" y="255"/>
                          <a:pt x="50" y="260"/>
                          <a:pt x="54" y="265"/>
                        </a:cubicBezTo>
                        <a:cubicBezTo>
                          <a:pt x="56" y="268"/>
                          <a:pt x="63" y="270"/>
                          <a:pt x="68" y="268"/>
                        </a:cubicBezTo>
                        <a:cubicBezTo>
                          <a:pt x="75" y="295"/>
                          <a:pt x="75" y="295"/>
                          <a:pt x="75" y="295"/>
                        </a:cubicBezTo>
                        <a:cubicBezTo>
                          <a:pt x="67" y="298"/>
                          <a:pt x="59" y="300"/>
                          <a:pt x="49" y="30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675" dirty="0"/>
                  </a:p>
                </p:txBody>
              </p:sp>
              <p:sp>
                <p:nvSpPr>
                  <p:cNvPr id="163" name="Freeform 12"/>
                  <p:cNvSpPr>
                    <a:spLocks noEditPoints="1"/>
                  </p:cNvSpPr>
                  <p:nvPr userDrawn="1"/>
                </p:nvSpPr>
                <p:spPr bwMode="auto">
                  <a:xfrm>
                    <a:off x="3116263" y="1589088"/>
                    <a:ext cx="79375" cy="403225"/>
                  </a:xfrm>
                  <a:custGeom>
                    <a:avLst/>
                    <a:gdLst>
                      <a:gd name="T0" fmla="*/ 29 w 58"/>
                      <a:gd name="T1" fmla="*/ 59 h 293"/>
                      <a:gd name="T2" fmla="*/ 0 w 58"/>
                      <a:gd name="T3" fmla="*/ 30 h 293"/>
                      <a:gd name="T4" fmla="*/ 29 w 58"/>
                      <a:gd name="T5" fmla="*/ 0 h 293"/>
                      <a:gd name="T6" fmla="*/ 58 w 58"/>
                      <a:gd name="T7" fmla="*/ 30 h 293"/>
                      <a:gd name="T8" fmla="*/ 29 w 58"/>
                      <a:gd name="T9" fmla="*/ 59 h 293"/>
                      <a:gd name="T10" fmla="*/ 6 w 58"/>
                      <a:gd name="T11" fmla="*/ 293 h 293"/>
                      <a:gd name="T12" fmla="*/ 6 w 58"/>
                      <a:gd name="T13" fmla="*/ 92 h 293"/>
                      <a:gd name="T14" fmla="*/ 51 w 58"/>
                      <a:gd name="T15" fmla="*/ 84 h 293"/>
                      <a:gd name="T16" fmla="*/ 51 w 58"/>
                      <a:gd name="T17" fmla="*/ 293 h 293"/>
                      <a:gd name="T18" fmla="*/ 6 w 58"/>
                      <a:gd name="T19" fmla="*/ 293 h 2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58" h="293">
                        <a:moveTo>
                          <a:pt x="29" y="59"/>
                        </a:moveTo>
                        <a:cubicBezTo>
                          <a:pt x="13" y="59"/>
                          <a:pt x="0" y="46"/>
                          <a:pt x="0" y="30"/>
                        </a:cubicBezTo>
                        <a:cubicBezTo>
                          <a:pt x="0" y="13"/>
                          <a:pt x="13" y="0"/>
                          <a:pt x="29" y="0"/>
                        </a:cubicBezTo>
                        <a:cubicBezTo>
                          <a:pt x="45" y="0"/>
                          <a:pt x="58" y="13"/>
                          <a:pt x="58" y="30"/>
                        </a:cubicBezTo>
                        <a:cubicBezTo>
                          <a:pt x="58" y="46"/>
                          <a:pt x="45" y="59"/>
                          <a:pt x="29" y="59"/>
                        </a:cubicBezTo>
                        <a:close/>
                        <a:moveTo>
                          <a:pt x="6" y="293"/>
                        </a:moveTo>
                        <a:cubicBezTo>
                          <a:pt x="6" y="92"/>
                          <a:pt x="6" y="92"/>
                          <a:pt x="6" y="92"/>
                        </a:cubicBezTo>
                        <a:cubicBezTo>
                          <a:pt x="51" y="84"/>
                          <a:pt x="51" y="84"/>
                          <a:pt x="51" y="84"/>
                        </a:cubicBezTo>
                        <a:cubicBezTo>
                          <a:pt x="51" y="293"/>
                          <a:pt x="51" y="293"/>
                          <a:pt x="51" y="293"/>
                        </a:cubicBezTo>
                        <a:lnTo>
                          <a:pt x="6" y="293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675" dirty="0"/>
                  </a:p>
                </p:txBody>
              </p:sp>
              <p:sp>
                <p:nvSpPr>
                  <p:cNvPr id="164" name="Freeform 13"/>
                  <p:cNvSpPr>
                    <a:spLocks/>
                  </p:cNvSpPr>
                  <p:nvPr userDrawn="1"/>
                </p:nvSpPr>
                <p:spPr bwMode="auto">
                  <a:xfrm>
                    <a:off x="3246438" y="1704976"/>
                    <a:ext cx="207963" cy="293688"/>
                  </a:xfrm>
                  <a:custGeom>
                    <a:avLst/>
                    <a:gdLst>
                      <a:gd name="T0" fmla="*/ 87 w 152"/>
                      <a:gd name="T1" fmla="*/ 214 h 214"/>
                      <a:gd name="T2" fmla="*/ 0 w 152"/>
                      <a:gd name="T3" fmla="*/ 109 h 214"/>
                      <a:gd name="T4" fmla="*/ 90 w 152"/>
                      <a:gd name="T5" fmla="*/ 0 h 214"/>
                      <a:gd name="T6" fmla="*/ 146 w 152"/>
                      <a:gd name="T7" fmla="*/ 22 h 214"/>
                      <a:gd name="T8" fmla="*/ 124 w 152"/>
                      <a:gd name="T9" fmla="*/ 51 h 214"/>
                      <a:gd name="T10" fmla="*/ 90 w 152"/>
                      <a:gd name="T11" fmla="*/ 36 h 214"/>
                      <a:gd name="T12" fmla="*/ 58 w 152"/>
                      <a:gd name="T13" fmla="*/ 56 h 214"/>
                      <a:gd name="T14" fmla="*/ 49 w 152"/>
                      <a:gd name="T15" fmla="*/ 113 h 214"/>
                      <a:gd name="T16" fmla="*/ 63 w 152"/>
                      <a:gd name="T17" fmla="*/ 168 h 214"/>
                      <a:gd name="T18" fmla="*/ 90 w 152"/>
                      <a:gd name="T19" fmla="*/ 180 h 214"/>
                      <a:gd name="T20" fmla="*/ 131 w 152"/>
                      <a:gd name="T21" fmla="*/ 160 h 214"/>
                      <a:gd name="T22" fmla="*/ 152 w 152"/>
                      <a:gd name="T23" fmla="*/ 187 h 214"/>
                      <a:gd name="T24" fmla="*/ 87 w 152"/>
                      <a:gd name="T25" fmla="*/ 214 h 21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152" h="214">
                        <a:moveTo>
                          <a:pt x="87" y="214"/>
                        </a:moveTo>
                        <a:cubicBezTo>
                          <a:pt x="31" y="214"/>
                          <a:pt x="0" y="175"/>
                          <a:pt x="0" y="109"/>
                        </a:cubicBezTo>
                        <a:cubicBezTo>
                          <a:pt x="0" y="35"/>
                          <a:pt x="45" y="0"/>
                          <a:pt x="90" y="0"/>
                        </a:cubicBezTo>
                        <a:cubicBezTo>
                          <a:pt x="112" y="0"/>
                          <a:pt x="128" y="5"/>
                          <a:pt x="146" y="22"/>
                        </a:cubicBezTo>
                        <a:cubicBezTo>
                          <a:pt x="124" y="51"/>
                          <a:pt x="124" y="51"/>
                          <a:pt x="124" y="51"/>
                        </a:cubicBezTo>
                        <a:cubicBezTo>
                          <a:pt x="112" y="41"/>
                          <a:pt x="102" y="36"/>
                          <a:pt x="90" y="36"/>
                        </a:cubicBezTo>
                        <a:cubicBezTo>
                          <a:pt x="76" y="36"/>
                          <a:pt x="64" y="43"/>
                          <a:pt x="58" y="56"/>
                        </a:cubicBezTo>
                        <a:cubicBezTo>
                          <a:pt x="52" y="69"/>
                          <a:pt x="49" y="88"/>
                          <a:pt x="49" y="113"/>
                        </a:cubicBezTo>
                        <a:cubicBezTo>
                          <a:pt x="49" y="141"/>
                          <a:pt x="54" y="158"/>
                          <a:pt x="63" y="168"/>
                        </a:cubicBezTo>
                        <a:cubicBezTo>
                          <a:pt x="70" y="176"/>
                          <a:pt x="79" y="180"/>
                          <a:pt x="90" y="180"/>
                        </a:cubicBezTo>
                        <a:cubicBezTo>
                          <a:pt x="104" y="180"/>
                          <a:pt x="118" y="173"/>
                          <a:pt x="131" y="160"/>
                        </a:cubicBezTo>
                        <a:cubicBezTo>
                          <a:pt x="152" y="187"/>
                          <a:pt x="152" y="187"/>
                          <a:pt x="152" y="187"/>
                        </a:cubicBezTo>
                        <a:cubicBezTo>
                          <a:pt x="133" y="205"/>
                          <a:pt x="114" y="214"/>
                          <a:pt x="87" y="21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675" dirty="0"/>
                  </a:p>
                </p:txBody>
              </p:sp>
              <p:sp>
                <p:nvSpPr>
                  <p:cNvPr id="165" name="Freeform 14"/>
                  <p:cNvSpPr>
                    <a:spLocks noEditPoints="1"/>
                  </p:cNvSpPr>
                  <p:nvPr userDrawn="1"/>
                </p:nvSpPr>
                <p:spPr bwMode="auto">
                  <a:xfrm>
                    <a:off x="3498851" y="1830388"/>
                    <a:ext cx="166688" cy="166688"/>
                  </a:xfrm>
                  <a:custGeom>
                    <a:avLst/>
                    <a:gdLst>
                      <a:gd name="T0" fmla="*/ 60 w 121"/>
                      <a:gd name="T1" fmla="*/ 121 h 121"/>
                      <a:gd name="T2" fmla="*/ 0 w 121"/>
                      <a:gd name="T3" fmla="*/ 60 h 121"/>
                      <a:gd name="T4" fmla="*/ 60 w 121"/>
                      <a:gd name="T5" fmla="*/ 0 h 121"/>
                      <a:gd name="T6" fmla="*/ 121 w 121"/>
                      <a:gd name="T7" fmla="*/ 60 h 121"/>
                      <a:gd name="T8" fmla="*/ 60 w 121"/>
                      <a:gd name="T9" fmla="*/ 121 h 121"/>
                      <a:gd name="T10" fmla="*/ 60 w 121"/>
                      <a:gd name="T11" fmla="*/ 12 h 121"/>
                      <a:gd name="T12" fmla="*/ 14 w 121"/>
                      <a:gd name="T13" fmla="*/ 60 h 121"/>
                      <a:gd name="T14" fmla="*/ 60 w 121"/>
                      <a:gd name="T15" fmla="*/ 109 h 121"/>
                      <a:gd name="T16" fmla="*/ 107 w 121"/>
                      <a:gd name="T17" fmla="*/ 60 h 121"/>
                      <a:gd name="T18" fmla="*/ 60 w 121"/>
                      <a:gd name="T19" fmla="*/ 12 h 121"/>
                      <a:gd name="T20" fmla="*/ 72 w 121"/>
                      <a:gd name="T21" fmla="*/ 94 h 121"/>
                      <a:gd name="T22" fmla="*/ 66 w 121"/>
                      <a:gd name="T23" fmla="*/ 83 h 121"/>
                      <a:gd name="T24" fmla="*/ 55 w 121"/>
                      <a:gd name="T25" fmla="*/ 66 h 121"/>
                      <a:gd name="T26" fmla="*/ 53 w 121"/>
                      <a:gd name="T27" fmla="*/ 66 h 121"/>
                      <a:gd name="T28" fmla="*/ 53 w 121"/>
                      <a:gd name="T29" fmla="*/ 94 h 121"/>
                      <a:gd name="T30" fmla="*/ 39 w 121"/>
                      <a:gd name="T31" fmla="*/ 94 h 121"/>
                      <a:gd name="T32" fmla="*/ 39 w 121"/>
                      <a:gd name="T33" fmla="*/ 26 h 121"/>
                      <a:gd name="T34" fmla="*/ 65 w 121"/>
                      <a:gd name="T35" fmla="*/ 26 h 121"/>
                      <a:gd name="T36" fmla="*/ 85 w 121"/>
                      <a:gd name="T37" fmla="*/ 46 h 121"/>
                      <a:gd name="T38" fmla="*/ 69 w 121"/>
                      <a:gd name="T39" fmla="*/ 65 h 121"/>
                      <a:gd name="T40" fmla="*/ 72 w 121"/>
                      <a:gd name="T41" fmla="*/ 68 h 121"/>
                      <a:gd name="T42" fmla="*/ 89 w 121"/>
                      <a:gd name="T43" fmla="*/ 94 h 121"/>
                      <a:gd name="T44" fmla="*/ 72 w 121"/>
                      <a:gd name="T45" fmla="*/ 94 h 121"/>
                      <a:gd name="T46" fmla="*/ 65 w 121"/>
                      <a:gd name="T47" fmla="*/ 38 h 121"/>
                      <a:gd name="T48" fmla="*/ 58 w 121"/>
                      <a:gd name="T49" fmla="*/ 37 h 121"/>
                      <a:gd name="T50" fmla="*/ 53 w 121"/>
                      <a:gd name="T51" fmla="*/ 37 h 121"/>
                      <a:gd name="T52" fmla="*/ 53 w 121"/>
                      <a:gd name="T53" fmla="*/ 55 h 121"/>
                      <a:gd name="T54" fmla="*/ 57 w 121"/>
                      <a:gd name="T55" fmla="*/ 55 h 121"/>
                      <a:gd name="T56" fmla="*/ 67 w 121"/>
                      <a:gd name="T57" fmla="*/ 53 h 121"/>
                      <a:gd name="T58" fmla="*/ 70 w 121"/>
                      <a:gd name="T59" fmla="*/ 46 h 121"/>
                      <a:gd name="T60" fmla="*/ 65 w 121"/>
                      <a:gd name="T61" fmla="*/ 38 h 12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</a:cxnLst>
                    <a:rect l="0" t="0" r="r" b="b"/>
                    <a:pathLst>
                      <a:path w="121" h="121">
                        <a:moveTo>
                          <a:pt x="60" y="121"/>
                        </a:moveTo>
                        <a:cubicBezTo>
                          <a:pt x="27" y="121"/>
                          <a:pt x="0" y="94"/>
                          <a:pt x="0" y="60"/>
                        </a:cubicBezTo>
                        <a:cubicBezTo>
                          <a:pt x="0" y="27"/>
                          <a:pt x="27" y="0"/>
                          <a:pt x="60" y="0"/>
                        </a:cubicBezTo>
                        <a:cubicBezTo>
                          <a:pt x="94" y="0"/>
                          <a:pt x="121" y="27"/>
                          <a:pt x="121" y="60"/>
                        </a:cubicBezTo>
                        <a:cubicBezTo>
                          <a:pt x="121" y="94"/>
                          <a:pt x="94" y="121"/>
                          <a:pt x="60" y="121"/>
                        </a:cubicBezTo>
                        <a:close/>
                        <a:moveTo>
                          <a:pt x="60" y="12"/>
                        </a:moveTo>
                        <a:cubicBezTo>
                          <a:pt x="35" y="12"/>
                          <a:pt x="14" y="33"/>
                          <a:pt x="14" y="60"/>
                        </a:cubicBezTo>
                        <a:cubicBezTo>
                          <a:pt x="14" y="88"/>
                          <a:pt x="35" y="109"/>
                          <a:pt x="60" y="109"/>
                        </a:cubicBezTo>
                        <a:cubicBezTo>
                          <a:pt x="86" y="109"/>
                          <a:pt x="107" y="88"/>
                          <a:pt x="107" y="60"/>
                        </a:cubicBezTo>
                        <a:cubicBezTo>
                          <a:pt x="107" y="33"/>
                          <a:pt x="86" y="12"/>
                          <a:pt x="60" y="12"/>
                        </a:cubicBezTo>
                        <a:close/>
                        <a:moveTo>
                          <a:pt x="72" y="94"/>
                        </a:moveTo>
                        <a:cubicBezTo>
                          <a:pt x="70" y="89"/>
                          <a:pt x="69" y="88"/>
                          <a:pt x="66" y="83"/>
                        </a:cubicBezTo>
                        <a:cubicBezTo>
                          <a:pt x="59" y="71"/>
                          <a:pt x="57" y="67"/>
                          <a:pt x="55" y="66"/>
                        </a:cubicBezTo>
                        <a:cubicBezTo>
                          <a:pt x="54" y="66"/>
                          <a:pt x="53" y="66"/>
                          <a:pt x="53" y="66"/>
                        </a:cubicBezTo>
                        <a:cubicBezTo>
                          <a:pt x="53" y="94"/>
                          <a:pt x="53" y="94"/>
                          <a:pt x="53" y="94"/>
                        </a:cubicBezTo>
                        <a:cubicBezTo>
                          <a:pt x="39" y="94"/>
                          <a:pt x="39" y="94"/>
                          <a:pt x="39" y="94"/>
                        </a:cubicBezTo>
                        <a:cubicBezTo>
                          <a:pt x="39" y="26"/>
                          <a:pt x="39" y="26"/>
                          <a:pt x="39" y="26"/>
                        </a:cubicBezTo>
                        <a:cubicBezTo>
                          <a:pt x="65" y="26"/>
                          <a:pt x="65" y="26"/>
                          <a:pt x="65" y="26"/>
                        </a:cubicBezTo>
                        <a:cubicBezTo>
                          <a:pt x="77" y="26"/>
                          <a:pt x="85" y="34"/>
                          <a:pt x="85" y="46"/>
                        </a:cubicBezTo>
                        <a:cubicBezTo>
                          <a:pt x="85" y="56"/>
                          <a:pt x="78" y="64"/>
                          <a:pt x="69" y="65"/>
                        </a:cubicBezTo>
                        <a:cubicBezTo>
                          <a:pt x="71" y="66"/>
                          <a:pt x="71" y="66"/>
                          <a:pt x="72" y="68"/>
                        </a:cubicBezTo>
                        <a:cubicBezTo>
                          <a:pt x="76" y="72"/>
                          <a:pt x="89" y="94"/>
                          <a:pt x="89" y="94"/>
                        </a:cubicBezTo>
                        <a:lnTo>
                          <a:pt x="72" y="94"/>
                        </a:lnTo>
                        <a:close/>
                        <a:moveTo>
                          <a:pt x="65" y="38"/>
                        </a:moveTo>
                        <a:cubicBezTo>
                          <a:pt x="64" y="37"/>
                          <a:pt x="61" y="37"/>
                          <a:pt x="58" y="37"/>
                        </a:cubicBezTo>
                        <a:cubicBezTo>
                          <a:pt x="53" y="37"/>
                          <a:pt x="53" y="37"/>
                          <a:pt x="53" y="37"/>
                        </a:cubicBezTo>
                        <a:cubicBezTo>
                          <a:pt x="53" y="55"/>
                          <a:pt x="53" y="55"/>
                          <a:pt x="53" y="55"/>
                        </a:cubicBezTo>
                        <a:cubicBezTo>
                          <a:pt x="57" y="55"/>
                          <a:pt x="57" y="55"/>
                          <a:pt x="57" y="55"/>
                        </a:cubicBezTo>
                        <a:cubicBezTo>
                          <a:pt x="63" y="55"/>
                          <a:pt x="66" y="55"/>
                          <a:pt x="67" y="53"/>
                        </a:cubicBezTo>
                        <a:cubicBezTo>
                          <a:pt x="69" y="51"/>
                          <a:pt x="70" y="49"/>
                          <a:pt x="70" y="46"/>
                        </a:cubicBezTo>
                        <a:cubicBezTo>
                          <a:pt x="70" y="42"/>
                          <a:pt x="68" y="39"/>
                          <a:pt x="65" y="3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675" dirty="0"/>
                  </a:p>
                </p:txBody>
              </p:sp>
            </p:grpSp>
          </p:grpSp>
          <p:grpSp>
            <p:nvGrpSpPr>
              <p:cNvPr id="126" name="Group 4"/>
              <p:cNvGrpSpPr>
                <a:grpSpLocks noChangeAspect="1"/>
              </p:cNvGrpSpPr>
              <p:nvPr userDrawn="1"/>
            </p:nvGrpSpPr>
            <p:grpSpPr bwMode="auto">
              <a:xfrm>
                <a:off x="4314825" y="143470"/>
                <a:ext cx="360760" cy="170855"/>
                <a:chOff x="7248" y="241"/>
                <a:chExt cx="606" cy="287"/>
              </a:xfrm>
            </p:grpSpPr>
            <p:sp>
              <p:nvSpPr>
                <p:cNvPr id="127" name="Freeform 5"/>
                <p:cNvSpPr>
                  <a:spLocks noEditPoints="1"/>
                </p:cNvSpPr>
                <p:nvPr userDrawn="1"/>
              </p:nvSpPr>
              <p:spPr bwMode="auto">
                <a:xfrm>
                  <a:off x="7806" y="350"/>
                  <a:ext cx="48" cy="25"/>
                </a:xfrm>
                <a:custGeom>
                  <a:avLst/>
                  <a:gdLst>
                    <a:gd name="T0" fmla="*/ 8 w 48"/>
                    <a:gd name="T1" fmla="*/ 4 h 25"/>
                    <a:gd name="T2" fmla="*/ 0 w 48"/>
                    <a:gd name="T3" fmla="*/ 4 h 25"/>
                    <a:gd name="T4" fmla="*/ 0 w 48"/>
                    <a:gd name="T5" fmla="*/ 0 h 25"/>
                    <a:gd name="T6" fmla="*/ 19 w 48"/>
                    <a:gd name="T7" fmla="*/ 0 h 25"/>
                    <a:gd name="T8" fmla="*/ 19 w 48"/>
                    <a:gd name="T9" fmla="*/ 4 h 25"/>
                    <a:gd name="T10" fmla="*/ 11 w 48"/>
                    <a:gd name="T11" fmla="*/ 4 h 25"/>
                    <a:gd name="T12" fmla="*/ 11 w 48"/>
                    <a:gd name="T13" fmla="*/ 25 h 25"/>
                    <a:gd name="T14" fmla="*/ 8 w 48"/>
                    <a:gd name="T15" fmla="*/ 25 h 25"/>
                    <a:gd name="T16" fmla="*/ 8 w 48"/>
                    <a:gd name="T17" fmla="*/ 4 h 25"/>
                    <a:gd name="T18" fmla="*/ 24 w 48"/>
                    <a:gd name="T19" fmla="*/ 0 h 25"/>
                    <a:gd name="T20" fmla="*/ 28 w 48"/>
                    <a:gd name="T21" fmla="*/ 0 h 25"/>
                    <a:gd name="T22" fmla="*/ 36 w 48"/>
                    <a:gd name="T23" fmla="*/ 14 h 25"/>
                    <a:gd name="T24" fmla="*/ 45 w 48"/>
                    <a:gd name="T25" fmla="*/ 0 h 25"/>
                    <a:gd name="T26" fmla="*/ 48 w 48"/>
                    <a:gd name="T27" fmla="*/ 0 h 25"/>
                    <a:gd name="T28" fmla="*/ 48 w 48"/>
                    <a:gd name="T29" fmla="*/ 25 h 25"/>
                    <a:gd name="T30" fmla="*/ 45 w 48"/>
                    <a:gd name="T31" fmla="*/ 25 h 25"/>
                    <a:gd name="T32" fmla="*/ 45 w 48"/>
                    <a:gd name="T33" fmla="*/ 6 h 25"/>
                    <a:gd name="T34" fmla="*/ 37 w 48"/>
                    <a:gd name="T35" fmla="*/ 19 h 25"/>
                    <a:gd name="T36" fmla="*/ 36 w 48"/>
                    <a:gd name="T37" fmla="*/ 19 h 25"/>
                    <a:gd name="T38" fmla="*/ 27 w 48"/>
                    <a:gd name="T39" fmla="*/ 6 h 25"/>
                    <a:gd name="T40" fmla="*/ 27 w 48"/>
                    <a:gd name="T41" fmla="*/ 25 h 25"/>
                    <a:gd name="T42" fmla="*/ 24 w 48"/>
                    <a:gd name="T43" fmla="*/ 25 h 25"/>
                    <a:gd name="T44" fmla="*/ 24 w 48"/>
                    <a:gd name="T45" fmla="*/ 0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48" h="25">
                      <a:moveTo>
                        <a:pt x="8" y="4"/>
                      </a:moveTo>
                      <a:lnTo>
                        <a:pt x="0" y="4"/>
                      </a:lnTo>
                      <a:lnTo>
                        <a:pt x="0" y="0"/>
                      </a:lnTo>
                      <a:lnTo>
                        <a:pt x="19" y="0"/>
                      </a:lnTo>
                      <a:lnTo>
                        <a:pt x="19" y="4"/>
                      </a:lnTo>
                      <a:lnTo>
                        <a:pt x="11" y="4"/>
                      </a:lnTo>
                      <a:lnTo>
                        <a:pt x="11" y="25"/>
                      </a:lnTo>
                      <a:lnTo>
                        <a:pt x="8" y="25"/>
                      </a:lnTo>
                      <a:lnTo>
                        <a:pt x="8" y="4"/>
                      </a:lnTo>
                      <a:close/>
                      <a:moveTo>
                        <a:pt x="24" y="0"/>
                      </a:moveTo>
                      <a:lnTo>
                        <a:pt x="28" y="0"/>
                      </a:lnTo>
                      <a:lnTo>
                        <a:pt x="36" y="14"/>
                      </a:lnTo>
                      <a:lnTo>
                        <a:pt x="45" y="0"/>
                      </a:lnTo>
                      <a:lnTo>
                        <a:pt x="48" y="0"/>
                      </a:lnTo>
                      <a:lnTo>
                        <a:pt x="48" y="25"/>
                      </a:lnTo>
                      <a:lnTo>
                        <a:pt x="45" y="25"/>
                      </a:lnTo>
                      <a:lnTo>
                        <a:pt x="45" y="6"/>
                      </a:lnTo>
                      <a:lnTo>
                        <a:pt x="37" y="19"/>
                      </a:lnTo>
                      <a:lnTo>
                        <a:pt x="36" y="19"/>
                      </a:lnTo>
                      <a:lnTo>
                        <a:pt x="27" y="6"/>
                      </a:lnTo>
                      <a:lnTo>
                        <a:pt x="27" y="25"/>
                      </a:lnTo>
                      <a:lnTo>
                        <a:pt x="24" y="25"/>
                      </a:lnTo>
                      <a:lnTo>
                        <a:pt x="24" y="0"/>
                      </a:lnTo>
                      <a:close/>
                    </a:path>
                  </a:pathLst>
                </a:custGeom>
                <a:solidFill>
                  <a:srgbClr val="3588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128" name="Freeform 6"/>
                <p:cNvSpPr>
                  <a:spLocks/>
                </p:cNvSpPr>
                <p:nvPr userDrawn="1"/>
              </p:nvSpPr>
              <p:spPr bwMode="auto">
                <a:xfrm>
                  <a:off x="7254" y="246"/>
                  <a:ext cx="54" cy="80"/>
                </a:xfrm>
                <a:custGeom>
                  <a:avLst/>
                  <a:gdLst>
                    <a:gd name="T0" fmla="*/ 140 w 188"/>
                    <a:gd name="T1" fmla="*/ 279 h 279"/>
                    <a:gd name="T2" fmla="*/ 78 w 188"/>
                    <a:gd name="T3" fmla="*/ 148 h 279"/>
                    <a:gd name="T4" fmla="*/ 42 w 188"/>
                    <a:gd name="T5" fmla="*/ 66 h 279"/>
                    <a:gd name="T6" fmla="*/ 41 w 188"/>
                    <a:gd name="T7" fmla="*/ 67 h 279"/>
                    <a:gd name="T8" fmla="*/ 44 w 188"/>
                    <a:gd name="T9" fmla="*/ 144 h 279"/>
                    <a:gd name="T10" fmla="*/ 45 w 188"/>
                    <a:gd name="T11" fmla="*/ 279 h 279"/>
                    <a:gd name="T12" fmla="*/ 0 w 188"/>
                    <a:gd name="T13" fmla="*/ 279 h 279"/>
                    <a:gd name="T14" fmla="*/ 0 w 188"/>
                    <a:gd name="T15" fmla="*/ 0 h 279"/>
                    <a:gd name="T16" fmla="*/ 52 w 188"/>
                    <a:gd name="T17" fmla="*/ 0 h 279"/>
                    <a:gd name="T18" fmla="*/ 120 w 188"/>
                    <a:gd name="T19" fmla="*/ 136 h 279"/>
                    <a:gd name="T20" fmla="*/ 148 w 188"/>
                    <a:gd name="T21" fmla="*/ 208 h 279"/>
                    <a:gd name="T22" fmla="*/ 149 w 188"/>
                    <a:gd name="T23" fmla="*/ 207 h 279"/>
                    <a:gd name="T24" fmla="*/ 145 w 188"/>
                    <a:gd name="T25" fmla="*/ 128 h 279"/>
                    <a:gd name="T26" fmla="*/ 145 w 188"/>
                    <a:gd name="T27" fmla="*/ 0 h 279"/>
                    <a:gd name="T28" fmla="*/ 188 w 188"/>
                    <a:gd name="T29" fmla="*/ 0 h 279"/>
                    <a:gd name="T30" fmla="*/ 188 w 188"/>
                    <a:gd name="T31" fmla="*/ 279 h 279"/>
                    <a:gd name="T32" fmla="*/ 140 w 188"/>
                    <a:gd name="T33" fmla="*/ 279 h 2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88" h="279">
                      <a:moveTo>
                        <a:pt x="140" y="279"/>
                      </a:moveTo>
                      <a:cubicBezTo>
                        <a:pt x="78" y="148"/>
                        <a:pt x="78" y="148"/>
                        <a:pt x="78" y="148"/>
                      </a:cubicBezTo>
                      <a:cubicBezTo>
                        <a:pt x="63" y="117"/>
                        <a:pt x="47" y="82"/>
                        <a:pt x="42" y="66"/>
                      </a:cubicBezTo>
                      <a:cubicBezTo>
                        <a:pt x="41" y="67"/>
                        <a:pt x="41" y="67"/>
                        <a:pt x="41" y="67"/>
                      </a:cubicBezTo>
                      <a:cubicBezTo>
                        <a:pt x="43" y="90"/>
                        <a:pt x="43" y="119"/>
                        <a:pt x="44" y="144"/>
                      </a:cubicBezTo>
                      <a:cubicBezTo>
                        <a:pt x="45" y="279"/>
                        <a:pt x="45" y="279"/>
                        <a:pt x="45" y="279"/>
                      </a:cubicBezTo>
                      <a:cubicBezTo>
                        <a:pt x="0" y="279"/>
                        <a:pt x="0" y="279"/>
                        <a:pt x="0" y="27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52" y="0"/>
                        <a:pt x="52" y="0"/>
                        <a:pt x="52" y="0"/>
                      </a:cubicBezTo>
                      <a:cubicBezTo>
                        <a:pt x="120" y="136"/>
                        <a:pt x="120" y="136"/>
                        <a:pt x="120" y="136"/>
                      </a:cubicBezTo>
                      <a:cubicBezTo>
                        <a:pt x="133" y="162"/>
                        <a:pt x="145" y="195"/>
                        <a:pt x="148" y="208"/>
                      </a:cubicBezTo>
                      <a:cubicBezTo>
                        <a:pt x="149" y="207"/>
                        <a:pt x="149" y="207"/>
                        <a:pt x="149" y="207"/>
                      </a:cubicBezTo>
                      <a:cubicBezTo>
                        <a:pt x="148" y="193"/>
                        <a:pt x="145" y="153"/>
                        <a:pt x="145" y="128"/>
                      </a:cubicBezTo>
                      <a:cubicBezTo>
                        <a:pt x="145" y="0"/>
                        <a:pt x="145" y="0"/>
                        <a:pt x="145" y="0"/>
                      </a:cubicBezTo>
                      <a:cubicBezTo>
                        <a:pt x="188" y="0"/>
                        <a:pt x="188" y="0"/>
                        <a:pt x="188" y="0"/>
                      </a:cubicBezTo>
                      <a:cubicBezTo>
                        <a:pt x="188" y="279"/>
                        <a:pt x="188" y="279"/>
                        <a:pt x="188" y="279"/>
                      </a:cubicBezTo>
                      <a:lnTo>
                        <a:pt x="140" y="279"/>
                      </a:lnTo>
                      <a:close/>
                    </a:path>
                  </a:pathLst>
                </a:custGeom>
                <a:solidFill>
                  <a:srgbClr val="1B1B1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143" name="Freeform 7"/>
                <p:cNvSpPr>
                  <a:spLocks noEditPoints="1"/>
                </p:cNvSpPr>
                <p:nvPr userDrawn="1"/>
              </p:nvSpPr>
              <p:spPr bwMode="auto">
                <a:xfrm>
                  <a:off x="7318" y="266"/>
                  <a:ext cx="49" cy="62"/>
                </a:xfrm>
                <a:custGeom>
                  <a:avLst/>
                  <a:gdLst>
                    <a:gd name="T0" fmla="*/ 48 w 170"/>
                    <a:gd name="T1" fmla="*/ 119 h 214"/>
                    <a:gd name="T2" fmla="*/ 48 w 170"/>
                    <a:gd name="T3" fmla="*/ 122 h 214"/>
                    <a:gd name="T4" fmla="*/ 99 w 170"/>
                    <a:gd name="T5" fmla="*/ 180 h 214"/>
                    <a:gd name="T6" fmla="*/ 149 w 170"/>
                    <a:gd name="T7" fmla="*/ 160 h 214"/>
                    <a:gd name="T8" fmla="*/ 167 w 170"/>
                    <a:gd name="T9" fmla="*/ 187 h 214"/>
                    <a:gd name="T10" fmla="*/ 93 w 170"/>
                    <a:gd name="T11" fmla="*/ 214 h 214"/>
                    <a:gd name="T12" fmla="*/ 0 w 170"/>
                    <a:gd name="T13" fmla="*/ 107 h 214"/>
                    <a:gd name="T14" fmla="*/ 25 w 170"/>
                    <a:gd name="T15" fmla="*/ 28 h 214"/>
                    <a:gd name="T16" fmla="*/ 87 w 170"/>
                    <a:gd name="T17" fmla="*/ 0 h 214"/>
                    <a:gd name="T18" fmla="*/ 143 w 170"/>
                    <a:gd name="T19" fmla="*/ 21 h 214"/>
                    <a:gd name="T20" fmla="*/ 170 w 170"/>
                    <a:gd name="T21" fmla="*/ 110 h 214"/>
                    <a:gd name="T22" fmla="*/ 170 w 170"/>
                    <a:gd name="T23" fmla="*/ 119 h 214"/>
                    <a:gd name="T24" fmla="*/ 48 w 170"/>
                    <a:gd name="T25" fmla="*/ 119 h 214"/>
                    <a:gd name="T26" fmla="*/ 87 w 170"/>
                    <a:gd name="T27" fmla="*/ 34 h 214"/>
                    <a:gd name="T28" fmla="*/ 49 w 170"/>
                    <a:gd name="T29" fmla="*/ 86 h 214"/>
                    <a:gd name="T30" fmla="*/ 124 w 170"/>
                    <a:gd name="T31" fmla="*/ 86 h 214"/>
                    <a:gd name="T32" fmla="*/ 87 w 170"/>
                    <a:gd name="T33" fmla="*/ 34 h 2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70" h="214">
                      <a:moveTo>
                        <a:pt x="48" y="119"/>
                      </a:moveTo>
                      <a:cubicBezTo>
                        <a:pt x="48" y="122"/>
                        <a:pt x="48" y="122"/>
                        <a:pt x="48" y="122"/>
                      </a:cubicBezTo>
                      <a:cubicBezTo>
                        <a:pt x="48" y="150"/>
                        <a:pt x="59" y="180"/>
                        <a:pt x="99" y="180"/>
                      </a:cubicBezTo>
                      <a:cubicBezTo>
                        <a:pt x="118" y="180"/>
                        <a:pt x="134" y="173"/>
                        <a:pt x="149" y="160"/>
                      </a:cubicBezTo>
                      <a:cubicBezTo>
                        <a:pt x="167" y="187"/>
                        <a:pt x="167" y="187"/>
                        <a:pt x="167" y="187"/>
                      </a:cubicBezTo>
                      <a:cubicBezTo>
                        <a:pt x="145" y="205"/>
                        <a:pt x="121" y="214"/>
                        <a:pt x="93" y="214"/>
                      </a:cubicBezTo>
                      <a:cubicBezTo>
                        <a:pt x="36" y="214"/>
                        <a:pt x="0" y="172"/>
                        <a:pt x="0" y="107"/>
                      </a:cubicBezTo>
                      <a:cubicBezTo>
                        <a:pt x="0" y="72"/>
                        <a:pt x="7" y="48"/>
                        <a:pt x="25" y="28"/>
                      </a:cubicBezTo>
                      <a:cubicBezTo>
                        <a:pt x="42" y="9"/>
                        <a:pt x="62" y="0"/>
                        <a:pt x="87" y="0"/>
                      </a:cubicBezTo>
                      <a:cubicBezTo>
                        <a:pt x="108" y="0"/>
                        <a:pt x="126" y="6"/>
                        <a:pt x="143" y="21"/>
                      </a:cubicBezTo>
                      <a:cubicBezTo>
                        <a:pt x="161" y="37"/>
                        <a:pt x="170" y="62"/>
                        <a:pt x="170" y="110"/>
                      </a:cubicBezTo>
                      <a:cubicBezTo>
                        <a:pt x="170" y="119"/>
                        <a:pt x="170" y="119"/>
                        <a:pt x="170" y="119"/>
                      </a:cubicBezTo>
                      <a:lnTo>
                        <a:pt x="48" y="119"/>
                      </a:lnTo>
                      <a:close/>
                      <a:moveTo>
                        <a:pt x="87" y="34"/>
                      </a:moveTo>
                      <a:cubicBezTo>
                        <a:pt x="63" y="34"/>
                        <a:pt x="49" y="53"/>
                        <a:pt x="49" y="86"/>
                      </a:cubicBezTo>
                      <a:cubicBezTo>
                        <a:pt x="124" y="86"/>
                        <a:pt x="124" y="86"/>
                        <a:pt x="124" y="86"/>
                      </a:cubicBezTo>
                      <a:cubicBezTo>
                        <a:pt x="124" y="53"/>
                        <a:pt x="110" y="34"/>
                        <a:pt x="87" y="34"/>
                      </a:cubicBezTo>
                      <a:close/>
                    </a:path>
                  </a:pathLst>
                </a:custGeom>
                <a:solidFill>
                  <a:srgbClr val="1B1B1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145" name="Freeform 8"/>
                <p:cNvSpPr>
                  <a:spLocks/>
                </p:cNvSpPr>
                <p:nvPr userDrawn="1"/>
              </p:nvSpPr>
              <p:spPr bwMode="auto">
                <a:xfrm>
                  <a:off x="7370" y="267"/>
                  <a:ext cx="79" cy="59"/>
                </a:xfrm>
                <a:custGeom>
                  <a:avLst/>
                  <a:gdLst>
                    <a:gd name="T0" fmla="*/ 215 w 273"/>
                    <a:gd name="T1" fmla="*/ 207 h 207"/>
                    <a:gd name="T2" fmla="*/ 174 w 273"/>
                    <a:gd name="T3" fmla="*/ 207 h 207"/>
                    <a:gd name="T4" fmla="*/ 149 w 273"/>
                    <a:gd name="T5" fmla="*/ 114 h 207"/>
                    <a:gd name="T6" fmla="*/ 136 w 273"/>
                    <a:gd name="T7" fmla="*/ 58 h 207"/>
                    <a:gd name="T8" fmla="*/ 135 w 273"/>
                    <a:gd name="T9" fmla="*/ 58 h 207"/>
                    <a:gd name="T10" fmla="*/ 121 w 273"/>
                    <a:gd name="T11" fmla="*/ 116 h 207"/>
                    <a:gd name="T12" fmla="*/ 97 w 273"/>
                    <a:gd name="T13" fmla="*/ 207 h 207"/>
                    <a:gd name="T14" fmla="*/ 55 w 273"/>
                    <a:gd name="T15" fmla="*/ 207 h 207"/>
                    <a:gd name="T16" fmla="*/ 0 w 273"/>
                    <a:gd name="T17" fmla="*/ 6 h 207"/>
                    <a:gd name="T18" fmla="*/ 44 w 273"/>
                    <a:gd name="T19" fmla="*/ 0 h 207"/>
                    <a:gd name="T20" fmla="*/ 66 w 273"/>
                    <a:gd name="T21" fmla="*/ 99 h 207"/>
                    <a:gd name="T22" fmla="*/ 76 w 273"/>
                    <a:gd name="T23" fmla="*/ 152 h 207"/>
                    <a:gd name="T24" fmla="*/ 78 w 273"/>
                    <a:gd name="T25" fmla="*/ 152 h 207"/>
                    <a:gd name="T26" fmla="*/ 89 w 273"/>
                    <a:gd name="T27" fmla="*/ 97 h 207"/>
                    <a:gd name="T28" fmla="*/ 115 w 273"/>
                    <a:gd name="T29" fmla="*/ 3 h 207"/>
                    <a:gd name="T30" fmla="*/ 159 w 273"/>
                    <a:gd name="T31" fmla="*/ 3 h 207"/>
                    <a:gd name="T32" fmla="*/ 182 w 273"/>
                    <a:gd name="T33" fmla="*/ 95 h 207"/>
                    <a:gd name="T34" fmla="*/ 195 w 273"/>
                    <a:gd name="T35" fmla="*/ 153 h 207"/>
                    <a:gd name="T36" fmla="*/ 196 w 273"/>
                    <a:gd name="T37" fmla="*/ 153 h 207"/>
                    <a:gd name="T38" fmla="*/ 206 w 273"/>
                    <a:gd name="T39" fmla="*/ 98 h 207"/>
                    <a:gd name="T40" fmla="*/ 227 w 273"/>
                    <a:gd name="T41" fmla="*/ 3 h 207"/>
                    <a:gd name="T42" fmla="*/ 273 w 273"/>
                    <a:gd name="T43" fmla="*/ 3 h 207"/>
                    <a:gd name="T44" fmla="*/ 215 w 273"/>
                    <a:gd name="T45" fmla="*/ 207 h 2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273" h="207">
                      <a:moveTo>
                        <a:pt x="215" y="207"/>
                      </a:moveTo>
                      <a:cubicBezTo>
                        <a:pt x="174" y="207"/>
                        <a:pt x="174" y="207"/>
                        <a:pt x="174" y="207"/>
                      </a:cubicBezTo>
                      <a:cubicBezTo>
                        <a:pt x="149" y="114"/>
                        <a:pt x="149" y="114"/>
                        <a:pt x="149" y="114"/>
                      </a:cubicBezTo>
                      <a:cubicBezTo>
                        <a:pt x="142" y="90"/>
                        <a:pt x="136" y="58"/>
                        <a:pt x="136" y="58"/>
                      </a:cubicBezTo>
                      <a:cubicBezTo>
                        <a:pt x="135" y="58"/>
                        <a:pt x="135" y="58"/>
                        <a:pt x="135" y="58"/>
                      </a:cubicBezTo>
                      <a:cubicBezTo>
                        <a:pt x="135" y="58"/>
                        <a:pt x="131" y="78"/>
                        <a:pt x="121" y="116"/>
                      </a:cubicBezTo>
                      <a:cubicBezTo>
                        <a:pt x="97" y="207"/>
                        <a:pt x="97" y="207"/>
                        <a:pt x="97" y="207"/>
                      </a:cubicBezTo>
                      <a:cubicBezTo>
                        <a:pt x="55" y="207"/>
                        <a:pt x="55" y="207"/>
                        <a:pt x="55" y="207"/>
                      </a:cubicBezTo>
                      <a:cubicBezTo>
                        <a:pt x="0" y="6"/>
                        <a:pt x="0" y="6"/>
                        <a:pt x="0" y="6"/>
                      </a:cubicBezTo>
                      <a:cubicBezTo>
                        <a:pt x="44" y="0"/>
                        <a:pt x="44" y="0"/>
                        <a:pt x="44" y="0"/>
                      </a:cubicBezTo>
                      <a:cubicBezTo>
                        <a:pt x="66" y="99"/>
                        <a:pt x="66" y="99"/>
                        <a:pt x="66" y="99"/>
                      </a:cubicBezTo>
                      <a:cubicBezTo>
                        <a:pt x="72" y="124"/>
                        <a:pt x="76" y="152"/>
                        <a:pt x="76" y="152"/>
                      </a:cubicBezTo>
                      <a:cubicBezTo>
                        <a:pt x="78" y="152"/>
                        <a:pt x="78" y="152"/>
                        <a:pt x="78" y="152"/>
                      </a:cubicBezTo>
                      <a:cubicBezTo>
                        <a:pt x="78" y="152"/>
                        <a:pt x="82" y="125"/>
                        <a:pt x="89" y="97"/>
                      </a:cubicBezTo>
                      <a:cubicBezTo>
                        <a:pt x="115" y="3"/>
                        <a:pt x="115" y="3"/>
                        <a:pt x="115" y="3"/>
                      </a:cubicBezTo>
                      <a:cubicBezTo>
                        <a:pt x="159" y="3"/>
                        <a:pt x="159" y="3"/>
                        <a:pt x="159" y="3"/>
                      </a:cubicBezTo>
                      <a:cubicBezTo>
                        <a:pt x="182" y="95"/>
                        <a:pt x="182" y="95"/>
                        <a:pt x="182" y="95"/>
                      </a:cubicBezTo>
                      <a:cubicBezTo>
                        <a:pt x="190" y="128"/>
                        <a:pt x="195" y="153"/>
                        <a:pt x="195" y="153"/>
                      </a:cubicBezTo>
                      <a:cubicBezTo>
                        <a:pt x="196" y="153"/>
                        <a:pt x="196" y="153"/>
                        <a:pt x="196" y="153"/>
                      </a:cubicBezTo>
                      <a:cubicBezTo>
                        <a:pt x="196" y="153"/>
                        <a:pt x="201" y="122"/>
                        <a:pt x="206" y="98"/>
                      </a:cubicBezTo>
                      <a:cubicBezTo>
                        <a:pt x="227" y="3"/>
                        <a:pt x="227" y="3"/>
                        <a:pt x="227" y="3"/>
                      </a:cubicBezTo>
                      <a:cubicBezTo>
                        <a:pt x="273" y="3"/>
                        <a:pt x="273" y="3"/>
                        <a:pt x="273" y="3"/>
                      </a:cubicBezTo>
                      <a:lnTo>
                        <a:pt x="215" y="207"/>
                      </a:lnTo>
                      <a:close/>
                    </a:path>
                  </a:pathLst>
                </a:custGeom>
                <a:solidFill>
                  <a:srgbClr val="1B1B1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146" name="Freeform 9"/>
                <p:cNvSpPr>
                  <a:spLocks noEditPoints="1"/>
                </p:cNvSpPr>
                <p:nvPr userDrawn="1"/>
              </p:nvSpPr>
              <p:spPr bwMode="auto">
                <a:xfrm>
                  <a:off x="7482" y="246"/>
                  <a:ext cx="55" cy="80"/>
                </a:xfrm>
                <a:custGeom>
                  <a:avLst/>
                  <a:gdLst>
                    <a:gd name="T0" fmla="*/ 135 w 191"/>
                    <a:gd name="T1" fmla="*/ 279 h 279"/>
                    <a:gd name="T2" fmla="*/ 111 w 191"/>
                    <a:gd name="T3" fmla="*/ 236 h 279"/>
                    <a:gd name="T4" fmla="*/ 64 w 191"/>
                    <a:gd name="T5" fmla="*/ 167 h 279"/>
                    <a:gd name="T6" fmla="*/ 46 w 191"/>
                    <a:gd name="T7" fmla="*/ 158 h 279"/>
                    <a:gd name="T8" fmla="*/ 46 w 191"/>
                    <a:gd name="T9" fmla="*/ 279 h 279"/>
                    <a:gd name="T10" fmla="*/ 0 w 191"/>
                    <a:gd name="T11" fmla="*/ 279 h 279"/>
                    <a:gd name="T12" fmla="*/ 0 w 191"/>
                    <a:gd name="T13" fmla="*/ 0 h 279"/>
                    <a:gd name="T14" fmla="*/ 85 w 191"/>
                    <a:gd name="T15" fmla="*/ 0 h 279"/>
                    <a:gd name="T16" fmla="*/ 176 w 191"/>
                    <a:gd name="T17" fmla="*/ 80 h 279"/>
                    <a:gd name="T18" fmla="*/ 107 w 191"/>
                    <a:gd name="T19" fmla="*/ 156 h 279"/>
                    <a:gd name="T20" fmla="*/ 150 w 191"/>
                    <a:gd name="T21" fmla="*/ 212 h 279"/>
                    <a:gd name="T22" fmla="*/ 191 w 191"/>
                    <a:gd name="T23" fmla="*/ 279 h 279"/>
                    <a:gd name="T24" fmla="*/ 135 w 191"/>
                    <a:gd name="T25" fmla="*/ 279 h 279"/>
                    <a:gd name="T26" fmla="*/ 71 w 191"/>
                    <a:gd name="T27" fmla="*/ 38 h 279"/>
                    <a:gd name="T28" fmla="*/ 46 w 191"/>
                    <a:gd name="T29" fmla="*/ 38 h 279"/>
                    <a:gd name="T30" fmla="*/ 46 w 191"/>
                    <a:gd name="T31" fmla="*/ 126 h 279"/>
                    <a:gd name="T32" fmla="*/ 70 w 191"/>
                    <a:gd name="T33" fmla="*/ 126 h 279"/>
                    <a:gd name="T34" fmla="*/ 115 w 191"/>
                    <a:gd name="T35" fmla="*/ 114 h 279"/>
                    <a:gd name="T36" fmla="*/ 127 w 191"/>
                    <a:gd name="T37" fmla="*/ 80 h 279"/>
                    <a:gd name="T38" fmla="*/ 71 w 191"/>
                    <a:gd name="T39" fmla="*/ 38 h 2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191" h="279">
                      <a:moveTo>
                        <a:pt x="135" y="279"/>
                      </a:moveTo>
                      <a:cubicBezTo>
                        <a:pt x="111" y="236"/>
                        <a:pt x="111" y="236"/>
                        <a:pt x="111" y="236"/>
                      </a:cubicBezTo>
                      <a:cubicBezTo>
                        <a:pt x="92" y="201"/>
                        <a:pt x="79" y="182"/>
                        <a:pt x="64" y="167"/>
                      </a:cubicBezTo>
                      <a:cubicBezTo>
                        <a:pt x="59" y="162"/>
                        <a:pt x="55" y="159"/>
                        <a:pt x="46" y="158"/>
                      </a:cubicBezTo>
                      <a:cubicBezTo>
                        <a:pt x="46" y="279"/>
                        <a:pt x="46" y="279"/>
                        <a:pt x="46" y="279"/>
                      </a:cubicBezTo>
                      <a:cubicBezTo>
                        <a:pt x="0" y="279"/>
                        <a:pt x="0" y="279"/>
                        <a:pt x="0" y="27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85" y="0"/>
                        <a:pt x="85" y="0"/>
                        <a:pt x="85" y="0"/>
                      </a:cubicBezTo>
                      <a:cubicBezTo>
                        <a:pt x="148" y="0"/>
                        <a:pt x="176" y="37"/>
                        <a:pt x="176" y="80"/>
                      </a:cubicBezTo>
                      <a:cubicBezTo>
                        <a:pt x="176" y="120"/>
                        <a:pt x="150" y="156"/>
                        <a:pt x="107" y="156"/>
                      </a:cubicBezTo>
                      <a:cubicBezTo>
                        <a:pt x="117" y="162"/>
                        <a:pt x="135" y="189"/>
                        <a:pt x="150" y="212"/>
                      </a:cubicBezTo>
                      <a:cubicBezTo>
                        <a:pt x="191" y="279"/>
                        <a:pt x="191" y="279"/>
                        <a:pt x="191" y="279"/>
                      </a:cubicBezTo>
                      <a:lnTo>
                        <a:pt x="135" y="279"/>
                      </a:lnTo>
                      <a:close/>
                      <a:moveTo>
                        <a:pt x="71" y="38"/>
                      </a:moveTo>
                      <a:cubicBezTo>
                        <a:pt x="46" y="38"/>
                        <a:pt x="46" y="38"/>
                        <a:pt x="46" y="38"/>
                      </a:cubicBezTo>
                      <a:cubicBezTo>
                        <a:pt x="46" y="126"/>
                        <a:pt x="46" y="126"/>
                        <a:pt x="46" y="126"/>
                      </a:cubicBezTo>
                      <a:cubicBezTo>
                        <a:pt x="70" y="126"/>
                        <a:pt x="70" y="126"/>
                        <a:pt x="70" y="126"/>
                      </a:cubicBezTo>
                      <a:cubicBezTo>
                        <a:pt x="94" y="126"/>
                        <a:pt x="107" y="123"/>
                        <a:pt x="115" y="114"/>
                      </a:cubicBezTo>
                      <a:cubicBezTo>
                        <a:pt x="123" y="107"/>
                        <a:pt x="127" y="95"/>
                        <a:pt x="127" y="80"/>
                      </a:cubicBezTo>
                      <a:cubicBezTo>
                        <a:pt x="127" y="52"/>
                        <a:pt x="112" y="38"/>
                        <a:pt x="71" y="38"/>
                      </a:cubicBezTo>
                      <a:close/>
                    </a:path>
                  </a:pathLst>
                </a:custGeom>
                <a:solidFill>
                  <a:srgbClr val="1B1B1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147" name="Freeform 10"/>
                <p:cNvSpPr>
                  <a:spLocks noEditPoints="1"/>
                </p:cNvSpPr>
                <p:nvPr userDrawn="1"/>
              </p:nvSpPr>
              <p:spPr bwMode="auto">
                <a:xfrm>
                  <a:off x="7542" y="266"/>
                  <a:ext cx="48" cy="62"/>
                </a:xfrm>
                <a:custGeom>
                  <a:avLst/>
                  <a:gdLst>
                    <a:gd name="T0" fmla="*/ 48 w 170"/>
                    <a:gd name="T1" fmla="*/ 119 h 214"/>
                    <a:gd name="T2" fmla="*/ 48 w 170"/>
                    <a:gd name="T3" fmla="*/ 122 h 214"/>
                    <a:gd name="T4" fmla="*/ 99 w 170"/>
                    <a:gd name="T5" fmla="*/ 180 h 214"/>
                    <a:gd name="T6" fmla="*/ 149 w 170"/>
                    <a:gd name="T7" fmla="*/ 160 h 214"/>
                    <a:gd name="T8" fmla="*/ 167 w 170"/>
                    <a:gd name="T9" fmla="*/ 187 h 214"/>
                    <a:gd name="T10" fmla="*/ 93 w 170"/>
                    <a:gd name="T11" fmla="*/ 214 h 214"/>
                    <a:gd name="T12" fmla="*/ 0 w 170"/>
                    <a:gd name="T13" fmla="*/ 107 h 214"/>
                    <a:gd name="T14" fmla="*/ 25 w 170"/>
                    <a:gd name="T15" fmla="*/ 28 h 214"/>
                    <a:gd name="T16" fmla="*/ 87 w 170"/>
                    <a:gd name="T17" fmla="*/ 0 h 214"/>
                    <a:gd name="T18" fmla="*/ 143 w 170"/>
                    <a:gd name="T19" fmla="*/ 21 h 214"/>
                    <a:gd name="T20" fmla="*/ 170 w 170"/>
                    <a:gd name="T21" fmla="*/ 110 h 214"/>
                    <a:gd name="T22" fmla="*/ 170 w 170"/>
                    <a:gd name="T23" fmla="*/ 119 h 214"/>
                    <a:gd name="T24" fmla="*/ 48 w 170"/>
                    <a:gd name="T25" fmla="*/ 119 h 214"/>
                    <a:gd name="T26" fmla="*/ 87 w 170"/>
                    <a:gd name="T27" fmla="*/ 34 h 214"/>
                    <a:gd name="T28" fmla="*/ 49 w 170"/>
                    <a:gd name="T29" fmla="*/ 86 h 214"/>
                    <a:gd name="T30" fmla="*/ 124 w 170"/>
                    <a:gd name="T31" fmla="*/ 86 h 214"/>
                    <a:gd name="T32" fmla="*/ 87 w 170"/>
                    <a:gd name="T33" fmla="*/ 34 h 2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70" h="214">
                      <a:moveTo>
                        <a:pt x="48" y="119"/>
                      </a:moveTo>
                      <a:cubicBezTo>
                        <a:pt x="48" y="122"/>
                        <a:pt x="48" y="122"/>
                        <a:pt x="48" y="122"/>
                      </a:cubicBezTo>
                      <a:cubicBezTo>
                        <a:pt x="48" y="150"/>
                        <a:pt x="59" y="180"/>
                        <a:pt x="99" y="180"/>
                      </a:cubicBezTo>
                      <a:cubicBezTo>
                        <a:pt x="118" y="180"/>
                        <a:pt x="134" y="173"/>
                        <a:pt x="149" y="160"/>
                      </a:cubicBezTo>
                      <a:cubicBezTo>
                        <a:pt x="167" y="187"/>
                        <a:pt x="167" y="187"/>
                        <a:pt x="167" y="187"/>
                      </a:cubicBezTo>
                      <a:cubicBezTo>
                        <a:pt x="145" y="205"/>
                        <a:pt x="121" y="214"/>
                        <a:pt x="93" y="214"/>
                      </a:cubicBezTo>
                      <a:cubicBezTo>
                        <a:pt x="36" y="214"/>
                        <a:pt x="0" y="172"/>
                        <a:pt x="0" y="107"/>
                      </a:cubicBezTo>
                      <a:cubicBezTo>
                        <a:pt x="0" y="72"/>
                        <a:pt x="7" y="48"/>
                        <a:pt x="25" y="28"/>
                      </a:cubicBezTo>
                      <a:cubicBezTo>
                        <a:pt x="42" y="9"/>
                        <a:pt x="62" y="0"/>
                        <a:pt x="87" y="0"/>
                      </a:cubicBezTo>
                      <a:cubicBezTo>
                        <a:pt x="108" y="0"/>
                        <a:pt x="126" y="6"/>
                        <a:pt x="143" y="21"/>
                      </a:cubicBezTo>
                      <a:cubicBezTo>
                        <a:pt x="161" y="37"/>
                        <a:pt x="170" y="62"/>
                        <a:pt x="170" y="110"/>
                      </a:cubicBezTo>
                      <a:cubicBezTo>
                        <a:pt x="170" y="119"/>
                        <a:pt x="170" y="119"/>
                        <a:pt x="170" y="119"/>
                      </a:cubicBezTo>
                      <a:lnTo>
                        <a:pt x="48" y="119"/>
                      </a:lnTo>
                      <a:close/>
                      <a:moveTo>
                        <a:pt x="87" y="34"/>
                      </a:moveTo>
                      <a:cubicBezTo>
                        <a:pt x="62" y="34"/>
                        <a:pt x="49" y="53"/>
                        <a:pt x="49" y="86"/>
                      </a:cubicBezTo>
                      <a:cubicBezTo>
                        <a:pt x="124" y="86"/>
                        <a:pt x="124" y="86"/>
                        <a:pt x="124" y="86"/>
                      </a:cubicBezTo>
                      <a:cubicBezTo>
                        <a:pt x="124" y="53"/>
                        <a:pt x="110" y="34"/>
                        <a:pt x="87" y="34"/>
                      </a:cubicBezTo>
                      <a:close/>
                    </a:path>
                  </a:pathLst>
                </a:custGeom>
                <a:solidFill>
                  <a:srgbClr val="1B1B1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148" name="Freeform 11"/>
                <p:cNvSpPr>
                  <a:spLocks/>
                </p:cNvSpPr>
                <p:nvPr userDrawn="1"/>
              </p:nvSpPr>
              <p:spPr bwMode="auto">
                <a:xfrm>
                  <a:off x="7598" y="241"/>
                  <a:ext cx="22" cy="86"/>
                </a:xfrm>
                <a:custGeom>
                  <a:avLst/>
                  <a:gdLst>
                    <a:gd name="T0" fmla="*/ 49 w 75"/>
                    <a:gd name="T1" fmla="*/ 300 h 300"/>
                    <a:gd name="T2" fmla="*/ 4 w 75"/>
                    <a:gd name="T3" fmla="*/ 243 h 300"/>
                    <a:gd name="T4" fmla="*/ 4 w 75"/>
                    <a:gd name="T5" fmla="*/ 69 h 300"/>
                    <a:gd name="T6" fmla="*/ 0 w 75"/>
                    <a:gd name="T7" fmla="*/ 10 h 300"/>
                    <a:gd name="T8" fmla="*/ 46 w 75"/>
                    <a:gd name="T9" fmla="*/ 0 h 300"/>
                    <a:gd name="T10" fmla="*/ 49 w 75"/>
                    <a:gd name="T11" fmla="*/ 56 h 300"/>
                    <a:gd name="T12" fmla="*/ 49 w 75"/>
                    <a:gd name="T13" fmla="*/ 228 h 300"/>
                    <a:gd name="T14" fmla="*/ 54 w 75"/>
                    <a:gd name="T15" fmla="*/ 265 h 300"/>
                    <a:gd name="T16" fmla="*/ 68 w 75"/>
                    <a:gd name="T17" fmla="*/ 268 h 300"/>
                    <a:gd name="T18" fmla="*/ 75 w 75"/>
                    <a:gd name="T19" fmla="*/ 295 h 300"/>
                    <a:gd name="T20" fmla="*/ 49 w 75"/>
                    <a:gd name="T21" fmla="*/ 300 h 3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75" h="300">
                      <a:moveTo>
                        <a:pt x="49" y="300"/>
                      </a:moveTo>
                      <a:cubicBezTo>
                        <a:pt x="4" y="300"/>
                        <a:pt x="4" y="260"/>
                        <a:pt x="4" y="243"/>
                      </a:cubicBezTo>
                      <a:cubicBezTo>
                        <a:pt x="4" y="69"/>
                        <a:pt x="4" y="69"/>
                        <a:pt x="4" y="69"/>
                      </a:cubicBezTo>
                      <a:cubicBezTo>
                        <a:pt x="4" y="42"/>
                        <a:pt x="3" y="27"/>
                        <a:pt x="0" y="10"/>
                      </a:cubicBezTo>
                      <a:cubicBezTo>
                        <a:pt x="46" y="0"/>
                        <a:pt x="46" y="0"/>
                        <a:pt x="46" y="0"/>
                      </a:cubicBezTo>
                      <a:cubicBezTo>
                        <a:pt x="49" y="12"/>
                        <a:pt x="49" y="29"/>
                        <a:pt x="49" y="56"/>
                      </a:cubicBezTo>
                      <a:cubicBezTo>
                        <a:pt x="49" y="228"/>
                        <a:pt x="49" y="228"/>
                        <a:pt x="49" y="228"/>
                      </a:cubicBezTo>
                      <a:cubicBezTo>
                        <a:pt x="49" y="255"/>
                        <a:pt x="50" y="260"/>
                        <a:pt x="54" y="265"/>
                      </a:cubicBezTo>
                      <a:cubicBezTo>
                        <a:pt x="56" y="268"/>
                        <a:pt x="63" y="270"/>
                        <a:pt x="68" y="268"/>
                      </a:cubicBezTo>
                      <a:cubicBezTo>
                        <a:pt x="75" y="295"/>
                        <a:pt x="75" y="295"/>
                        <a:pt x="75" y="295"/>
                      </a:cubicBezTo>
                      <a:cubicBezTo>
                        <a:pt x="67" y="298"/>
                        <a:pt x="59" y="300"/>
                        <a:pt x="49" y="300"/>
                      </a:cubicBezTo>
                      <a:close/>
                    </a:path>
                  </a:pathLst>
                </a:custGeom>
                <a:solidFill>
                  <a:srgbClr val="1B1B1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149" name="Freeform 12"/>
                <p:cNvSpPr>
                  <a:spLocks noEditPoints="1"/>
                </p:cNvSpPr>
                <p:nvPr userDrawn="1"/>
              </p:nvSpPr>
              <p:spPr bwMode="auto">
                <a:xfrm>
                  <a:off x="7629" y="242"/>
                  <a:ext cx="17" cy="84"/>
                </a:xfrm>
                <a:custGeom>
                  <a:avLst/>
                  <a:gdLst>
                    <a:gd name="T0" fmla="*/ 29 w 58"/>
                    <a:gd name="T1" fmla="*/ 59 h 293"/>
                    <a:gd name="T2" fmla="*/ 0 w 58"/>
                    <a:gd name="T3" fmla="*/ 30 h 293"/>
                    <a:gd name="T4" fmla="*/ 29 w 58"/>
                    <a:gd name="T5" fmla="*/ 0 h 293"/>
                    <a:gd name="T6" fmla="*/ 58 w 58"/>
                    <a:gd name="T7" fmla="*/ 30 h 293"/>
                    <a:gd name="T8" fmla="*/ 29 w 58"/>
                    <a:gd name="T9" fmla="*/ 59 h 293"/>
                    <a:gd name="T10" fmla="*/ 6 w 58"/>
                    <a:gd name="T11" fmla="*/ 293 h 293"/>
                    <a:gd name="T12" fmla="*/ 6 w 58"/>
                    <a:gd name="T13" fmla="*/ 92 h 293"/>
                    <a:gd name="T14" fmla="*/ 51 w 58"/>
                    <a:gd name="T15" fmla="*/ 84 h 293"/>
                    <a:gd name="T16" fmla="*/ 51 w 58"/>
                    <a:gd name="T17" fmla="*/ 293 h 293"/>
                    <a:gd name="T18" fmla="*/ 6 w 58"/>
                    <a:gd name="T19" fmla="*/ 293 h 2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58" h="293">
                      <a:moveTo>
                        <a:pt x="29" y="59"/>
                      </a:moveTo>
                      <a:cubicBezTo>
                        <a:pt x="13" y="59"/>
                        <a:pt x="0" y="46"/>
                        <a:pt x="0" y="30"/>
                      </a:cubicBezTo>
                      <a:cubicBezTo>
                        <a:pt x="0" y="13"/>
                        <a:pt x="13" y="0"/>
                        <a:pt x="29" y="0"/>
                      </a:cubicBezTo>
                      <a:cubicBezTo>
                        <a:pt x="45" y="0"/>
                        <a:pt x="58" y="13"/>
                        <a:pt x="58" y="30"/>
                      </a:cubicBezTo>
                      <a:cubicBezTo>
                        <a:pt x="58" y="46"/>
                        <a:pt x="45" y="59"/>
                        <a:pt x="29" y="59"/>
                      </a:cubicBezTo>
                      <a:close/>
                      <a:moveTo>
                        <a:pt x="6" y="293"/>
                      </a:moveTo>
                      <a:cubicBezTo>
                        <a:pt x="6" y="92"/>
                        <a:pt x="6" y="92"/>
                        <a:pt x="6" y="92"/>
                      </a:cubicBezTo>
                      <a:cubicBezTo>
                        <a:pt x="51" y="84"/>
                        <a:pt x="51" y="84"/>
                        <a:pt x="51" y="84"/>
                      </a:cubicBezTo>
                      <a:cubicBezTo>
                        <a:pt x="51" y="293"/>
                        <a:pt x="51" y="293"/>
                        <a:pt x="51" y="293"/>
                      </a:cubicBezTo>
                      <a:lnTo>
                        <a:pt x="6" y="293"/>
                      </a:lnTo>
                      <a:close/>
                    </a:path>
                  </a:pathLst>
                </a:custGeom>
                <a:solidFill>
                  <a:srgbClr val="1B1B1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150" name="Freeform 13"/>
                <p:cNvSpPr>
                  <a:spLocks/>
                </p:cNvSpPr>
                <p:nvPr userDrawn="1"/>
              </p:nvSpPr>
              <p:spPr bwMode="auto">
                <a:xfrm>
                  <a:off x="7656" y="266"/>
                  <a:ext cx="44" cy="62"/>
                </a:xfrm>
                <a:custGeom>
                  <a:avLst/>
                  <a:gdLst>
                    <a:gd name="T0" fmla="*/ 87 w 152"/>
                    <a:gd name="T1" fmla="*/ 214 h 214"/>
                    <a:gd name="T2" fmla="*/ 0 w 152"/>
                    <a:gd name="T3" fmla="*/ 109 h 214"/>
                    <a:gd name="T4" fmla="*/ 90 w 152"/>
                    <a:gd name="T5" fmla="*/ 0 h 214"/>
                    <a:gd name="T6" fmla="*/ 146 w 152"/>
                    <a:gd name="T7" fmla="*/ 22 h 214"/>
                    <a:gd name="T8" fmla="*/ 124 w 152"/>
                    <a:gd name="T9" fmla="*/ 51 h 214"/>
                    <a:gd name="T10" fmla="*/ 90 w 152"/>
                    <a:gd name="T11" fmla="*/ 36 h 214"/>
                    <a:gd name="T12" fmla="*/ 58 w 152"/>
                    <a:gd name="T13" fmla="*/ 56 h 214"/>
                    <a:gd name="T14" fmla="*/ 49 w 152"/>
                    <a:gd name="T15" fmla="*/ 113 h 214"/>
                    <a:gd name="T16" fmla="*/ 63 w 152"/>
                    <a:gd name="T17" fmla="*/ 168 h 214"/>
                    <a:gd name="T18" fmla="*/ 90 w 152"/>
                    <a:gd name="T19" fmla="*/ 180 h 214"/>
                    <a:gd name="T20" fmla="*/ 131 w 152"/>
                    <a:gd name="T21" fmla="*/ 160 h 214"/>
                    <a:gd name="T22" fmla="*/ 152 w 152"/>
                    <a:gd name="T23" fmla="*/ 187 h 214"/>
                    <a:gd name="T24" fmla="*/ 87 w 152"/>
                    <a:gd name="T25" fmla="*/ 214 h 2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52" h="214">
                      <a:moveTo>
                        <a:pt x="87" y="214"/>
                      </a:moveTo>
                      <a:cubicBezTo>
                        <a:pt x="31" y="214"/>
                        <a:pt x="0" y="175"/>
                        <a:pt x="0" y="109"/>
                      </a:cubicBezTo>
                      <a:cubicBezTo>
                        <a:pt x="0" y="35"/>
                        <a:pt x="45" y="0"/>
                        <a:pt x="90" y="0"/>
                      </a:cubicBezTo>
                      <a:cubicBezTo>
                        <a:pt x="112" y="0"/>
                        <a:pt x="128" y="5"/>
                        <a:pt x="146" y="22"/>
                      </a:cubicBezTo>
                      <a:cubicBezTo>
                        <a:pt x="124" y="51"/>
                        <a:pt x="124" y="51"/>
                        <a:pt x="124" y="51"/>
                      </a:cubicBezTo>
                      <a:cubicBezTo>
                        <a:pt x="112" y="41"/>
                        <a:pt x="102" y="36"/>
                        <a:pt x="90" y="36"/>
                      </a:cubicBezTo>
                      <a:cubicBezTo>
                        <a:pt x="76" y="36"/>
                        <a:pt x="64" y="43"/>
                        <a:pt x="58" y="56"/>
                      </a:cubicBezTo>
                      <a:cubicBezTo>
                        <a:pt x="52" y="69"/>
                        <a:pt x="49" y="88"/>
                        <a:pt x="49" y="113"/>
                      </a:cubicBezTo>
                      <a:cubicBezTo>
                        <a:pt x="49" y="141"/>
                        <a:pt x="54" y="158"/>
                        <a:pt x="63" y="168"/>
                      </a:cubicBezTo>
                      <a:cubicBezTo>
                        <a:pt x="70" y="176"/>
                        <a:pt x="79" y="180"/>
                        <a:pt x="90" y="180"/>
                      </a:cubicBezTo>
                      <a:cubicBezTo>
                        <a:pt x="104" y="180"/>
                        <a:pt x="118" y="173"/>
                        <a:pt x="131" y="160"/>
                      </a:cubicBezTo>
                      <a:cubicBezTo>
                        <a:pt x="152" y="187"/>
                        <a:pt x="152" y="187"/>
                        <a:pt x="152" y="187"/>
                      </a:cubicBezTo>
                      <a:cubicBezTo>
                        <a:pt x="133" y="205"/>
                        <a:pt x="114" y="214"/>
                        <a:pt x="87" y="214"/>
                      </a:cubicBezTo>
                      <a:close/>
                    </a:path>
                  </a:pathLst>
                </a:custGeom>
                <a:solidFill>
                  <a:srgbClr val="1B1B1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151" name="Freeform 14"/>
                <p:cNvSpPr>
                  <a:spLocks noEditPoints="1"/>
                </p:cNvSpPr>
                <p:nvPr userDrawn="1"/>
              </p:nvSpPr>
              <p:spPr bwMode="auto">
                <a:xfrm>
                  <a:off x="7709" y="293"/>
                  <a:ext cx="35" cy="34"/>
                </a:xfrm>
                <a:custGeom>
                  <a:avLst/>
                  <a:gdLst>
                    <a:gd name="T0" fmla="*/ 60 w 121"/>
                    <a:gd name="T1" fmla="*/ 121 h 121"/>
                    <a:gd name="T2" fmla="*/ 0 w 121"/>
                    <a:gd name="T3" fmla="*/ 60 h 121"/>
                    <a:gd name="T4" fmla="*/ 60 w 121"/>
                    <a:gd name="T5" fmla="*/ 0 h 121"/>
                    <a:gd name="T6" fmla="*/ 121 w 121"/>
                    <a:gd name="T7" fmla="*/ 60 h 121"/>
                    <a:gd name="T8" fmla="*/ 60 w 121"/>
                    <a:gd name="T9" fmla="*/ 121 h 121"/>
                    <a:gd name="T10" fmla="*/ 60 w 121"/>
                    <a:gd name="T11" fmla="*/ 12 h 121"/>
                    <a:gd name="T12" fmla="*/ 14 w 121"/>
                    <a:gd name="T13" fmla="*/ 60 h 121"/>
                    <a:gd name="T14" fmla="*/ 60 w 121"/>
                    <a:gd name="T15" fmla="*/ 109 h 121"/>
                    <a:gd name="T16" fmla="*/ 107 w 121"/>
                    <a:gd name="T17" fmla="*/ 60 h 121"/>
                    <a:gd name="T18" fmla="*/ 60 w 121"/>
                    <a:gd name="T19" fmla="*/ 12 h 121"/>
                    <a:gd name="T20" fmla="*/ 72 w 121"/>
                    <a:gd name="T21" fmla="*/ 94 h 121"/>
                    <a:gd name="T22" fmla="*/ 66 w 121"/>
                    <a:gd name="T23" fmla="*/ 83 h 121"/>
                    <a:gd name="T24" fmla="*/ 55 w 121"/>
                    <a:gd name="T25" fmla="*/ 66 h 121"/>
                    <a:gd name="T26" fmla="*/ 53 w 121"/>
                    <a:gd name="T27" fmla="*/ 66 h 121"/>
                    <a:gd name="T28" fmla="*/ 53 w 121"/>
                    <a:gd name="T29" fmla="*/ 94 h 121"/>
                    <a:gd name="T30" fmla="*/ 39 w 121"/>
                    <a:gd name="T31" fmla="*/ 94 h 121"/>
                    <a:gd name="T32" fmla="*/ 39 w 121"/>
                    <a:gd name="T33" fmla="*/ 26 h 121"/>
                    <a:gd name="T34" fmla="*/ 65 w 121"/>
                    <a:gd name="T35" fmla="*/ 26 h 121"/>
                    <a:gd name="T36" fmla="*/ 85 w 121"/>
                    <a:gd name="T37" fmla="*/ 46 h 121"/>
                    <a:gd name="T38" fmla="*/ 69 w 121"/>
                    <a:gd name="T39" fmla="*/ 65 h 121"/>
                    <a:gd name="T40" fmla="*/ 72 w 121"/>
                    <a:gd name="T41" fmla="*/ 68 h 121"/>
                    <a:gd name="T42" fmla="*/ 89 w 121"/>
                    <a:gd name="T43" fmla="*/ 94 h 121"/>
                    <a:gd name="T44" fmla="*/ 72 w 121"/>
                    <a:gd name="T45" fmla="*/ 94 h 121"/>
                    <a:gd name="T46" fmla="*/ 65 w 121"/>
                    <a:gd name="T47" fmla="*/ 38 h 121"/>
                    <a:gd name="T48" fmla="*/ 58 w 121"/>
                    <a:gd name="T49" fmla="*/ 37 h 121"/>
                    <a:gd name="T50" fmla="*/ 53 w 121"/>
                    <a:gd name="T51" fmla="*/ 37 h 121"/>
                    <a:gd name="T52" fmla="*/ 53 w 121"/>
                    <a:gd name="T53" fmla="*/ 55 h 121"/>
                    <a:gd name="T54" fmla="*/ 57 w 121"/>
                    <a:gd name="T55" fmla="*/ 55 h 121"/>
                    <a:gd name="T56" fmla="*/ 67 w 121"/>
                    <a:gd name="T57" fmla="*/ 53 h 121"/>
                    <a:gd name="T58" fmla="*/ 70 w 121"/>
                    <a:gd name="T59" fmla="*/ 46 h 121"/>
                    <a:gd name="T60" fmla="*/ 65 w 121"/>
                    <a:gd name="T61" fmla="*/ 38 h 1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121" h="121">
                      <a:moveTo>
                        <a:pt x="60" y="121"/>
                      </a:moveTo>
                      <a:cubicBezTo>
                        <a:pt x="27" y="121"/>
                        <a:pt x="0" y="94"/>
                        <a:pt x="0" y="60"/>
                      </a:cubicBezTo>
                      <a:cubicBezTo>
                        <a:pt x="0" y="27"/>
                        <a:pt x="27" y="0"/>
                        <a:pt x="60" y="0"/>
                      </a:cubicBezTo>
                      <a:cubicBezTo>
                        <a:pt x="94" y="0"/>
                        <a:pt x="121" y="27"/>
                        <a:pt x="121" y="60"/>
                      </a:cubicBezTo>
                      <a:cubicBezTo>
                        <a:pt x="121" y="94"/>
                        <a:pt x="94" y="121"/>
                        <a:pt x="60" y="121"/>
                      </a:cubicBezTo>
                      <a:close/>
                      <a:moveTo>
                        <a:pt x="60" y="12"/>
                      </a:moveTo>
                      <a:cubicBezTo>
                        <a:pt x="35" y="12"/>
                        <a:pt x="14" y="33"/>
                        <a:pt x="14" y="60"/>
                      </a:cubicBezTo>
                      <a:cubicBezTo>
                        <a:pt x="14" y="88"/>
                        <a:pt x="35" y="109"/>
                        <a:pt x="60" y="109"/>
                      </a:cubicBezTo>
                      <a:cubicBezTo>
                        <a:pt x="86" y="109"/>
                        <a:pt x="107" y="88"/>
                        <a:pt x="107" y="60"/>
                      </a:cubicBezTo>
                      <a:cubicBezTo>
                        <a:pt x="107" y="33"/>
                        <a:pt x="86" y="12"/>
                        <a:pt x="60" y="12"/>
                      </a:cubicBezTo>
                      <a:close/>
                      <a:moveTo>
                        <a:pt x="72" y="94"/>
                      </a:moveTo>
                      <a:cubicBezTo>
                        <a:pt x="70" y="89"/>
                        <a:pt x="69" y="88"/>
                        <a:pt x="66" y="83"/>
                      </a:cubicBezTo>
                      <a:cubicBezTo>
                        <a:pt x="59" y="71"/>
                        <a:pt x="57" y="67"/>
                        <a:pt x="55" y="66"/>
                      </a:cubicBezTo>
                      <a:cubicBezTo>
                        <a:pt x="54" y="66"/>
                        <a:pt x="53" y="66"/>
                        <a:pt x="53" y="66"/>
                      </a:cubicBezTo>
                      <a:cubicBezTo>
                        <a:pt x="53" y="94"/>
                        <a:pt x="53" y="94"/>
                        <a:pt x="53" y="94"/>
                      </a:cubicBezTo>
                      <a:cubicBezTo>
                        <a:pt x="39" y="94"/>
                        <a:pt x="39" y="94"/>
                        <a:pt x="39" y="94"/>
                      </a:cubicBezTo>
                      <a:cubicBezTo>
                        <a:pt x="39" y="26"/>
                        <a:pt x="39" y="26"/>
                        <a:pt x="39" y="26"/>
                      </a:cubicBezTo>
                      <a:cubicBezTo>
                        <a:pt x="65" y="26"/>
                        <a:pt x="65" y="26"/>
                        <a:pt x="65" y="26"/>
                      </a:cubicBezTo>
                      <a:cubicBezTo>
                        <a:pt x="77" y="26"/>
                        <a:pt x="85" y="34"/>
                        <a:pt x="85" y="46"/>
                      </a:cubicBezTo>
                      <a:cubicBezTo>
                        <a:pt x="85" y="56"/>
                        <a:pt x="78" y="64"/>
                        <a:pt x="69" y="65"/>
                      </a:cubicBezTo>
                      <a:cubicBezTo>
                        <a:pt x="71" y="66"/>
                        <a:pt x="71" y="66"/>
                        <a:pt x="72" y="68"/>
                      </a:cubicBezTo>
                      <a:cubicBezTo>
                        <a:pt x="76" y="72"/>
                        <a:pt x="89" y="94"/>
                        <a:pt x="89" y="94"/>
                      </a:cubicBezTo>
                      <a:lnTo>
                        <a:pt x="72" y="94"/>
                      </a:lnTo>
                      <a:close/>
                      <a:moveTo>
                        <a:pt x="65" y="38"/>
                      </a:moveTo>
                      <a:cubicBezTo>
                        <a:pt x="64" y="37"/>
                        <a:pt x="61" y="37"/>
                        <a:pt x="58" y="37"/>
                      </a:cubicBezTo>
                      <a:cubicBezTo>
                        <a:pt x="53" y="37"/>
                        <a:pt x="53" y="37"/>
                        <a:pt x="53" y="37"/>
                      </a:cubicBezTo>
                      <a:cubicBezTo>
                        <a:pt x="53" y="55"/>
                        <a:pt x="53" y="55"/>
                        <a:pt x="53" y="55"/>
                      </a:cubicBezTo>
                      <a:cubicBezTo>
                        <a:pt x="57" y="55"/>
                        <a:pt x="57" y="55"/>
                        <a:pt x="57" y="55"/>
                      </a:cubicBezTo>
                      <a:cubicBezTo>
                        <a:pt x="63" y="55"/>
                        <a:pt x="66" y="55"/>
                        <a:pt x="67" y="53"/>
                      </a:cubicBezTo>
                      <a:cubicBezTo>
                        <a:pt x="69" y="51"/>
                        <a:pt x="70" y="49"/>
                        <a:pt x="70" y="46"/>
                      </a:cubicBezTo>
                      <a:cubicBezTo>
                        <a:pt x="70" y="42"/>
                        <a:pt x="68" y="39"/>
                        <a:pt x="65" y="38"/>
                      </a:cubicBezTo>
                      <a:close/>
                    </a:path>
                  </a:pathLst>
                </a:custGeom>
                <a:solidFill>
                  <a:srgbClr val="1B1B1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152" name="Freeform 15"/>
                <p:cNvSpPr>
                  <a:spLocks noEditPoints="1"/>
                </p:cNvSpPr>
                <p:nvPr userDrawn="1"/>
              </p:nvSpPr>
              <p:spPr bwMode="auto">
                <a:xfrm>
                  <a:off x="7248" y="349"/>
                  <a:ext cx="188" cy="179"/>
                </a:xfrm>
                <a:custGeom>
                  <a:avLst/>
                  <a:gdLst>
                    <a:gd name="T0" fmla="*/ 76 w 188"/>
                    <a:gd name="T1" fmla="*/ 0 h 179"/>
                    <a:gd name="T2" fmla="*/ 112 w 188"/>
                    <a:gd name="T3" fmla="*/ 0 h 179"/>
                    <a:gd name="T4" fmla="*/ 188 w 188"/>
                    <a:gd name="T5" fmla="*/ 179 h 179"/>
                    <a:gd name="T6" fmla="*/ 147 w 188"/>
                    <a:gd name="T7" fmla="*/ 179 h 179"/>
                    <a:gd name="T8" fmla="*/ 131 w 188"/>
                    <a:gd name="T9" fmla="*/ 139 h 179"/>
                    <a:gd name="T10" fmla="*/ 56 w 188"/>
                    <a:gd name="T11" fmla="*/ 139 h 179"/>
                    <a:gd name="T12" fmla="*/ 40 w 188"/>
                    <a:gd name="T13" fmla="*/ 179 h 179"/>
                    <a:gd name="T14" fmla="*/ 0 w 188"/>
                    <a:gd name="T15" fmla="*/ 179 h 179"/>
                    <a:gd name="T16" fmla="*/ 76 w 188"/>
                    <a:gd name="T17" fmla="*/ 0 h 179"/>
                    <a:gd name="T18" fmla="*/ 117 w 188"/>
                    <a:gd name="T19" fmla="*/ 105 h 179"/>
                    <a:gd name="T20" fmla="*/ 93 w 188"/>
                    <a:gd name="T21" fmla="*/ 47 h 179"/>
                    <a:gd name="T22" fmla="*/ 70 w 188"/>
                    <a:gd name="T23" fmla="*/ 105 h 179"/>
                    <a:gd name="T24" fmla="*/ 117 w 188"/>
                    <a:gd name="T25" fmla="*/ 105 h 1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88" h="179">
                      <a:moveTo>
                        <a:pt x="76" y="0"/>
                      </a:moveTo>
                      <a:lnTo>
                        <a:pt x="112" y="0"/>
                      </a:lnTo>
                      <a:lnTo>
                        <a:pt x="188" y="179"/>
                      </a:lnTo>
                      <a:lnTo>
                        <a:pt x="147" y="179"/>
                      </a:lnTo>
                      <a:lnTo>
                        <a:pt x="131" y="139"/>
                      </a:lnTo>
                      <a:lnTo>
                        <a:pt x="56" y="139"/>
                      </a:lnTo>
                      <a:lnTo>
                        <a:pt x="40" y="179"/>
                      </a:lnTo>
                      <a:lnTo>
                        <a:pt x="0" y="179"/>
                      </a:lnTo>
                      <a:lnTo>
                        <a:pt x="76" y="0"/>
                      </a:lnTo>
                      <a:close/>
                      <a:moveTo>
                        <a:pt x="117" y="105"/>
                      </a:moveTo>
                      <a:lnTo>
                        <a:pt x="93" y="47"/>
                      </a:lnTo>
                      <a:lnTo>
                        <a:pt x="70" y="105"/>
                      </a:lnTo>
                      <a:lnTo>
                        <a:pt x="117" y="105"/>
                      </a:lnTo>
                      <a:close/>
                    </a:path>
                  </a:pathLst>
                </a:custGeom>
                <a:solidFill>
                  <a:srgbClr val="3588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153" name="Freeform 16"/>
                <p:cNvSpPr>
                  <a:spLocks noEditPoints="1"/>
                </p:cNvSpPr>
                <p:nvPr userDrawn="1"/>
              </p:nvSpPr>
              <p:spPr bwMode="auto">
                <a:xfrm>
                  <a:off x="7453" y="350"/>
                  <a:ext cx="141" cy="178"/>
                </a:xfrm>
                <a:custGeom>
                  <a:avLst/>
                  <a:gdLst>
                    <a:gd name="T0" fmla="*/ 0 w 490"/>
                    <a:gd name="T1" fmla="*/ 0 h 620"/>
                    <a:gd name="T2" fmla="*/ 253 w 490"/>
                    <a:gd name="T3" fmla="*/ 0 h 620"/>
                    <a:gd name="T4" fmla="*/ 490 w 490"/>
                    <a:gd name="T5" fmla="*/ 215 h 620"/>
                    <a:gd name="T6" fmla="*/ 490 w 490"/>
                    <a:gd name="T7" fmla="*/ 216 h 620"/>
                    <a:gd name="T8" fmla="*/ 240 w 490"/>
                    <a:gd name="T9" fmla="*/ 434 h 620"/>
                    <a:gd name="T10" fmla="*/ 136 w 490"/>
                    <a:gd name="T11" fmla="*/ 434 h 620"/>
                    <a:gd name="T12" fmla="*/ 136 w 490"/>
                    <a:gd name="T13" fmla="*/ 620 h 620"/>
                    <a:gd name="T14" fmla="*/ 0 w 490"/>
                    <a:gd name="T15" fmla="*/ 620 h 620"/>
                    <a:gd name="T16" fmla="*/ 0 w 490"/>
                    <a:gd name="T17" fmla="*/ 0 h 620"/>
                    <a:gd name="T18" fmla="*/ 244 w 490"/>
                    <a:gd name="T19" fmla="*/ 313 h 620"/>
                    <a:gd name="T20" fmla="*/ 352 w 490"/>
                    <a:gd name="T21" fmla="*/ 219 h 620"/>
                    <a:gd name="T22" fmla="*/ 352 w 490"/>
                    <a:gd name="T23" fmla="*/ 217 h 620"/>
                    <a:gd name="T24" fmla="*/ 242 w 490"/>
                    <a:gd name="T25" fmla="*/ 123 h 620"/>
                    <a:gd name="T26" fmla="*/ 136 w 490"/>
                    <a:gd name="T27" fmla="*/ 123 h 620"/>
                    <a:gd name="T28" fmla="*/ 136 w 490"/>
                    <a:gd name="T29" fmla="*/ 313 h 620"/>
                    <a:gd name="T30" fmla="*/ 244 w 490"/>
                    <a:gd name="T31" fmla="*/ 313 h 6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490" h="620">
                      <a:moveTo>
                        <a:pt x="0" y="0"/>
                      </a:moveTo>
                      <a:cubicBezTo>
                        <a:pt x="253" y="0"/>
                        <a:pt x="253" y="0"/>
                        <a:pt x="253" y="0"/>
                      </a:cubicBezTo>
                      <a:cubicBezTo>
                        <a:pt x="401" y="0"/>
                        <a:pt x="490" y="88"/>
                        <a:pt x="490" y="215"/>
                      </a:cubicBezTo>
                      <a:cubicBezTo>
                        <a:pt x="490" y="216"/>
                        <a:pt x="490" y="216"/>
                        <a:pt x="490" y="216"/>
                      </a:cubicBezTo>
                      <a:cubicBezTo>
                        <a:pt x="490" y="360"/>
                        <a:pt x="379" y="434"/>
                        <a:pt x="240" y="434"/>
                      </a:cubicBezTo>
                      <a:cubicBezTo>
                        <a:pt x="136" y="434"/>
                        <a:pt x="136" y="434"/>
                        <a:pt x="136" y="434"/>
                      </a:cubicBezTo>
                      <a:cubicBezTo>
                        <a:pt x="136" y="620"/>
                        <a:pt x="136" y="620"/>
                        <a:pt x="136" y="620"/>
                      </a:cubicBezTo>
                      <a:cubicBezTo>
                        <a:pt x="0" y="620"/>
                        <a:pt x="0" y="620"/>
                        <a:pt x="0" y="620"/>
                      </a:cubicBezTo>
                      <a:lnTo>
                        <a:pt x="0" y="0"/>
                      </a:lnTo>
                      <a:close/>
                      <a:moveTo>
                        <a:pt x="244" y="313"/>
                      </a:moveTo>
                      <a:cubicBezTo>
                        <a:pt x="312" y="313"/>
                        <a:pt x="352" y="272"/>
                        <a:pt x="352" y="219"/>
                      </a:cubicBezTo>
                      <a:cubicBezTo>
                        <a:pt x="352" y="217"/>
                        <a:pt x="352" y="217"/>
                        <a:pt x="352" y="217"/>
                      </a:cubicBezTo>
                      <a:cubicBezTo>
                        <a:pt x="352" y="156"/>
                        <a:pt x="310" y="123"/>
                        <a:pt x="242" y="123"/>
                      </a:cubicBezTo>
                      <a:cubicBezTo>
                        <a:pt x="136" y="123"/>
                        <a:pt x="136" y="123"/>
                        <a:pt x="136" y="123"/>
                      </a:cubicBezTo>
                      <a:cubicBezTo>
                        <a:pt x="136" y="313"/>
                        <a:pt x="136" y="313"/>
                        <a:pt x="136" y="313"/>
                      </a:cubicBezTo>
                      <a:lnTo>
                        <a:pt x="244" y="313"/>
                      </a:lnTo>
                      <a:close/>
                    </a:path>
                  </a:pathLst>
                </a:custGeom>
                <a:solidFill>
                  <a:srgbClr val="3588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154" name="Freeform 17"/>
                <p:cNvSpPr>
                  <a:spLocks/>
                </p:cNvSpPr>
                <p:nvPr userDrawn="1"/>
              </p:nvSpPr>
              <p:spPr bwMode="auto">
                <a:xfrm>
                  <a:off x="7612" y="350"/>
                  <a:ext cx="178" cy="178"/>
                </a:xfrm>
                <a:custGeom>
                  <a:avLst/>
                  <a:gdLst>
                    <a:gd name="T0" fmla="*/ 0 w 178"/>
                    <a:gd name="T1" fmla="*/ 0 h 178"/>
                    <a:gd name="T2" fmla="*/ 43 w 178"/>
                    <a:gd name="T3" fmla="*/ 0 h 178"/>
                    <a:gd name="T4" fmla="*/ 89 w 178"/>
                    <a:gd name="T5" fmla="*/ 75 h 178"/>
                    <a:gd name="T6" fmla="*/ 136 w 178"/>
                    <a:gd name="T7" fmla="*/ 0 h 178"/>
                    <a:gd name="T8" fmla="*/ 178 w 178"/>
                    <a:gd name="T9" fmla="*/ 0 h 178"/>
                    <a:gd name="T10" fmla="*/ 178 w 178"/>
                    <a:gd name="T11" fmla="*/ 178 h 178"/>
                    <a:gd name="T12" fmla="*/ 139 w 178"/>
                    <a:gd name="T13" fmla="*/ 178 h 178"/>
                    <a:gd name="T14" fmla="*/ 139 w 178"/>
                    <a:gd name="T15" fmla="*/ 62 h 178"/>
                    <a:gd name="T16" fmla="*/ 89 w 178"/>
                    <a:gd name="T17" fmla="*/ 138 h 178"/>
                    <a:gd name="T18" fmla="*/ 88 w 178"/>
                    <a:gd name="T19" fmla="*/ 138 h 178"/>
                    <a:gd name="T20" fmla="*/ 39 w 178"/>
                    <a:gd name="T21" fmla="*/ 62 h 178"/>
                    <a:gd name="T22" fmla="*/ 39 w 178"/>
                    <a:gd name="T23" fmla="*/ 178 h 178"/>
                    <a:gd name="T24" fmla="*/ 0 w 178"/>
                    <a:gd name="T25" fmla="*/ 178 h 178"/>
                    <a:gd name="T26" fmla="*/ 0 w 178"/>
                    <a:gd name="T27" fmla="*/ 0 h 1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78" h="178">
                      <a:moveTo>
                        <a:pt x="0" y="0"/>
                      </a:moveTo>
                      <a:lnTo>
                        <a:pt x="43" y="0"/>
                      </a:lnTo>
                      <a:lnTo>
                        <a:pt x="89" y="75"/>
                      </a:lnTo>
                      <a:lnTo>
                        <a:pt x="136" y="0"/>
                      </a:lnTo>
                      <a:lnTo>
                        <a:pt x="178" y="0"/>
                      </a:lnTo>
                      <a:lnTo>
                        <a:pt x="178" y="178"/>
                      </a:lnTo>
                      <a:lnTo>
                        <a:pt x="139" y="178"/>
                      </a:lnTo>
                      <a:lnTo>
                        <a:pt x="139" y="62"/>
                      </a:lnTo>
                      <a:lnTo>
                        <a:pt x="89" y="138"/>
                      </a:lnTo>
                      <a:lnTo>
                        <a:pt x="88" y="138"/>
                      </a:lnTo>
                      <a:lnTo>
                        <a:pt x="39" y="62"/>
                      </a:lnTo>
                      <a:lnTo>
                        <a:pt x="39" y="178"/>
                      </a:lnTo>
                      <a:lnTo>
                        <a:pt x="0" y="17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3588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</p:grpSp>
        </p:grpSp>
      </p:grpSp>
      <p:sp>
        <p:nvSpPr>
          <p:cNvPr id="243" name="Rectangle 6"/>
          <p:cNvSpPr>
            <a:spLocks noChangeArrowheads="1"/>
          </p:cNvSpPr>
          <p:nvPr/>
        </p:nvSpPr>
        <p:spPr bwMode="auto">
          <a:xfrm>
            <a:off x="0" y="-4233"/>
            <a:ext cx="9144000" cy="63500"/>
          </a:xfrm>
          <a:prstGeom prst="rect">
            <a:avLst/>
          </a:prstGeom>
          <a:solidFill>
            <a:srgbClr val="358899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13" dirty="0"/>
          </a:p>
        </p:txBody>
      </p:sp>
      <p:grpSp>
        <p:nvGrpSpPr>
          <p:cNvPr id="266" name="Group 265"/>
          <p:cNvGrpSpPr>
            <a:grpSpLocks noChangeAspect="1"/>
          </p:cNvGrpSpPr>
          <p:nvPr/>
        </p:nvGrpSpPr>
        <p:grpSpPr>
          <a:xfrm>
            <a:off x="7844354" y="160997"/>
            <a:ext cx="936360" cy="193040"/>
            <a:chOff x="2445545" y="1601788"/>
            <a:chExt cx="4260850" cy="790575"/>
          </a:xfrm>
          <a:solidFill>
            <a:srgbClr val="DCDEE0"/>
          </a:solidFill>
        </p:grpSpPr>
        <p:sp>
          <p:nvSpPr>
            <p:cNvPr id="267" name="Freeform 137"/>
            <p:cNvSpPr>
              <a:spLocks/>
            </p:cNvSpPr>
            <p:nvPr/>
          </p:nvSpPr>
          <p:spPr bwMode="auto">
            <a:xfrm>
              <a:off x="2445545" y="1898651"/>
              <a:ext cx="379413" cy="492125"/>
            </a:xfrm>
            <a:custGeom>
              <a:avLst/>
              <a:gdLst>
                <a:gd name="T0" fmla="*/ 0 w 340"/>
                <a:gd name="T1" fmla="*/ 373 h 442"/>
                <a:gd name="T2" fmla="*/ 56 w 340"/>
                <a:gd name="T3" fmla="*/ 306 h 442"/>
                <a:gd name="T4" fmla="*/ 185 w 340"/>
                <a:gd name="T5" fmla="*/ 358 h 442"/>
                <a:gd name="T6" fmla="*/ 247 w 340"/>
                <a:gd name="T7" fmla="*/ 318 h 442"/>
                <a:gd name="T8" fmla="*/ 247 w 340"/>
                <a:gd name="T9" fmla="*/ 316 h 442"/>
                <a:gd name="T10" fmla="*/ 160 w 340"/>
                <a:gd name="T11" fmla="*/ 262 h 442"/>
                <a:gd name="T12" fmla="*/ 18 w 340"/>
                <a:gd name="T13" fmla="*/ 130 h 442"/>
                <a:gd name="T14" fmla="*/ 18 w 340"/>
                <a:gd name="T15" fmla="*/ 129 h 442"/>
                <a:gd name="T16" fmla="*/ 168 w 340"/>
                <a:gd name="T17" fmla="*/ 0 h 442"/>
                <a:gd name="T18" fmla="*/ 328 w 340"/>
                <a:gd name="T19" fmla="*/ 54 h 442"/>
                <a:gd name="T20" fmla="*/ 278 w 340"/>
                <a:gd name="T21" fmla="*/ 125 h 442"/>
                <a:gd name="T22" fmla="*/ 167 w 340"/>
                <a:gd name="T23" fmla="*/ 83 h 442"/>
                <a:gd name="T24" fmla="*/ 111 w 340"/>
                <a:gd name="T25" fmla="*/ 121 h 442"/>
                <a:gd name="T26" fmla="*/ 111 w 340"/>
                <a:gd name="T27" fmla="*/ 122 h 442"/>
                <a:gd name="T28" fmla="*/ 204 w 340"/>
                <a:gd name="T29" fmla="*/ 178 h 442"/>
                <a:gd name="T30" fmla="*/ 340 w 340"/>
                <a:gd name="T31" fmla="*/ 307 h 442"/>
                <a:gd name="T32" fmla="*/ 340 w 340"/>
                <a:gd name="T33" fmla="*/ 308 h 442"/>
                <a:gd name="T34" fmla="*/ 183 w 340"/>
                <a:gd name="T35" fmla="*/ 442 h 442"/>
                <a:gd name="T36" fmla="*/ 0 w 340"/>
                <a:gd name="T37" fmla="*/ 37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40" h="442">
                  <a:moveTo>
                    <a:pt x="0" y="373"/>
                  </a:moveTo>
                  <a:cubicBezTo>
                    <a:pt x="56" y="306"/>
                    <a:pt x="56" y="306"/>
                    <a:pt x="56" y="306"/>
                  </a:cubicBezTo>
                  <a:cubicBezTo>
                    <a:pt x="95" y="338"/>
                    <a:pt x="135" y="358"/>
                    <a:pt x="185" y="358"/>
                  </a:cubicBezTo>
                  <a:cubicBezTo>
                    <a:pt x="223" y="358"/>
                    <a:pt x="247" y="343"/>
                    <a:pt x="247" y="318"/>
                  </a:cubicBezTo>
                  <a:cubicBezTo>
                    <a:pt x="247" y="316"/>
                    <a:pt x="247" y="316"/>
                    <a:pt x="247" y="316"/>
                  </a:cubicBezTo>
                  <a:cubicBezTo>
                    <a:pt x="247" y="292"/>
                    <a:pt x="232" y="280"/>
                    <a:pt x="160" y="262"/>
                  </a:cubicBezTo>
                  <a:cubicBezTo>
                    <a:pt x="73" y="240"/>
                    <a:pt x="18" y="216"/>
                    <a:pt x="18" y="130"/>
                  </a:cubicBezTo>
                  <a:cubicBezTo>
                    <a:pt x="18" y="129"/>
                    <a:pt x="18" y="129"/>
                    <a:pt x="18" y="129"/>
                  </a:cubicBezTo>
                  <a:cubicBezTo>
                    <a:pt x="18" y="51"/>
                    <a:pt x="80" y="0"/>
                    <a:pt x="168" y="0"/>
                  </a:cubicBezTo>
                  <a:cubicBezTo>
                    <a:pt x="231" y="0"/>
                    <a:pt x="284" y="19"/>
                    <a:pt x="328" y="54"/>
                  </a:cubicBezTo>
                  <a:cubicBezTo>
                    <a:pt x="278" y="125"/>
                    <a:pt x="278" y="125"/>
                    <a:pt x="278" y="125"/>
                  </a:cubicBezTo>
                  <a:cubicBezTo>
                    <a:pt x="240" y="99"/>
                    <a:pt x="203" y="83"/>
                    <a:pt x="167" y="83"/>
                  </a:cubicBezTo>
                  <a:cubicBezTo>
                    <a:pt x="131" y="83"/>
                    <a:pt x="111" y="100"/>
                    <a:pt x="111" y="121"/>
                  </a:cubicBezTo>
                  <a:cubicBezTo>
                    <a:pt x="111" y="122"/>
                    <a:pt x="111" y="122"/>
                    <a:pt x="111" y="122"/>
                  </a:cubicBezTo>
                  <a:cubicBezTo>
                    <a:pt x="111" y="150"/>
                    <a:pt x="130" y="159"/>
                    <a:pt x="204" y="178"/>
                  </a:cubicBezTo>
                  <a:cubicBezTo>
                    <a:pt x="291" y="201"/>
                    <a:pt x="340" y="232"/>
                    <a:pt x="340" y="307"/>
                  </a:cubicBezTo>
                  <a:cubicBezTo>
                    <a:pt x="340" y="308"/>
                    <a:pt x="340" y="308"/>
                    <a:pt x="340" y="308"/>
                  </a:cubicBezTo>
                  <a:cubicBezTo>
                    <a:pt x="340" y="394"/>
                    <a:pt x="275" y="442"/>
                    <a:pt x="183" y="442"/>
                  </a:cubicBezTo>
                  <a:cubicBezTo>
                    <a:pt x="118" y="442"/>
                    <a:pt x="52" y="419"/>
                    <a:pt x="0" y="37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8" name="Freeform 138"/>
            <p:cNvSpPr>
              <a:spLocks/>
            </p:cNvSpPr>
            <p:nvPr/>
          </p:nvSpPr>
          <p:spPr bwMode="auto">
            <a:xfrm>
              <a:off x="2812258" y="1905001"/>
              <a:ext cx="473075" cy="477838"/>
            </a:xfrm>
            <a:custGeom>
              <a:avLst/>
              <a:gdLst>
                <a:gd name="T0" fmla="*/ 116 w 298"/>
                <a:gd name="T1" fmla="*/ 183 h 301"/>
                <a:gd name="T2" fmla="*/ 0 w 298"/>
                <a:gd name="T3" fmla="*/ 0 h 301"/>
                <a:gd name="T4" fmla="*/ 78 w 298"/>
                <a:gd name="T5" fmla="*/ 0 h 301"/>
                <a:gd name="T6" fmla="*/ 150 w 298"/>
                <a:gd name="T7" fmla="*/ 121 h 301"/>
                <a:gd name="T8" fmla="*/ 223 w 298"/>
                <a:gd name="T9" fmla="*/ 0 h 301"/>
                <a:gd name="T10" fmla="*/ 298 w 298"/>
                <a:gd name="T11" fmla="*/ 0 h 301"/>
                <a:gd name="T12" fmla="*/ 182 w 298"/>
                <a:gd name="T13" fmla="*/ 181 h 301"/>
                <a:gd name="T14" fmla="*/ 182 w 298"/>
                <a:gd name="T15" fmla="*/ 301 h 301"/>
                <a:gd name="T16" fmla="*/ 116 w 298"/>
                <a:gd name="T17" fmla="*/ 301 h 301"/>
                <a:gd name="T18" fmla="*/ 116 w 298"/>
                <a:gd name="T19" fmla="*/ 183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8" h="301">
                  <a:moveTo>
                    <a:pt x="116" y="183"/>
                  </a:moveTo>
                  <a:lnTo>
                    <a:pt x="0" y="0"/>
                  </a:lnTo>
                  <a:lnTo>
                    <a:pt x="78" y="0"/>
                  </a:lnTo>
                  <a:lnTo>
                    <a:pt x="150" y="121"/>
                  </a:lnTo>
                  <a:lnTo>
                    <a:pt x="223" y="0"/>
                  </a:lnTo>
                  <a:lnTo>
                    <a:pt x="298" y="0"/>
                  </a:lnTo>
                  <a:lnTo>
                    <a:pt x="182" y="181"/>
                  </a:lnTo>
                  <a:lnTo>
                    <a:pt x="182" y="301"/>
                  </a:lnTo>
                  <a:lnTo>
                    <a:pt x="116" y="301"/>
                  </a:lnTo>
                  <a:lnTo>
                    <a:pt x="116" y="18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9" name="Freeform 139"/>
            <p:cNvSpPr>
              <a:spLocks/>
            </p:cNvSpPr>
            <p:nvPr/>
          </p:nvSpPr>
          <p:spPr bwMode="auto">
            <a:xfrm>
              <a:off x="3317083" y="1905001"/>
              <a:ext cx="425450" cy="477838"/>
            </a:xfrm>
            <a:custGeom>
              <a:avLst/>
              <a:gdLst>
                <a:gd name="T0" fmla="*/ 0 w 268"/>
                <a:gd name="T1" fmla="*/ 0 h 301"/>
                <a:gd name="T2" fmla="*/ 61 w 268"/>
                <a:gd name="T3" fmla="*/ 0 h 301"/>
                <a:gd name="T4" fmla="*/ 202 w 268"/>
                <a:gd name="T5" fmla="*/ 186 h 301"/>
                <a:gd name="T6" fmla="*/ 202 w 268"/>
                <a:gd name="T7" fmla="*/ 0 h 301"/>
                <a:gd name="T8" fmla="*/ 268 w 268"/>
                <a:gd name="T9" fmla="*/ 0 h 301"/>
                <a:gd name="T10" fmla="*/ 268 w 268"/>
                <a:gd name="T11" fmla="*/ 301 h 301"/>
                <a:gd name="T12" fmla="*/ 212 w 268"/>
                <a:gd name="T13" fmla="*/ 301 h 301"/>
                <a:gd name="T14" fmla="*/ 66 w 268"/>
                <a:gd name="T15" fmla="*/ 110 h 301"/>
                <a:gd name="T16" fmla="*/ 66 w 268"/>
                <a:gd name="T17" fmla="*/ 301 h 301"/>
                <a:gd name="T18" fmla="*/ 0 w 268"/>
                <a:gd name="T19" fmla="*/ 301 h 301"/>
                <a:gd name="T20" fmla="*/ 0 w 268"/>
                <a:gd name="T21" fmla="*/ 0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68" h="301">
                  <a:moveTo>
                    <a:pt x="0" y="0"/>
                  </a:moveTo>
                  <a:lnTo>
                    <a:pt x="61" y="0"/>
                  </a:lnTo>
                  <a:lnTo>
                    <a:pt x="202" y="186"/>
                  </a:lnTo>
                  <a:lnTo>
                    <a:pt x="202" y="0"/>
                  </a:lnTo>
                  <a:lnTo>
                    <a:pt x="268" y="0"/>
                  </a:lnTo>
                  <a:lnTo>
                    <a:pt x="268" y="301"/>
                  </a:lnTo>
                  <a:lnTo>
                    <a:pt x="212" y="301"/>
                  </a:lnTo>
                  <a:lnTo>
                    <a:pt x="66" y="110"/>
                  </a:lnTo>
                  <a:lnTo>
                    <a:pt x="66" y="301"/>
                  </a:lnTo>
                  <a:lnTo>
                    <a:pt x="0" y="30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0" name="Freeform 140"/>
            <p:cNvSpPr>
              <a:spLocks/>
            </p:cNvSpPr>
            <p:nvPr/>
          </p:nvSpPr>
          <p:spPr bwMode="auto">
            <a:xfrm>
              <a:off x="3788570" y="1905001"/>
              <a:ext cx="396875" cy="477838"/>
            </a:xfrm>
            <a:custGeom>
              <a:avLst/>
              <a:gdLst>
                <a:gd name="T0" fmla="*/ 91 w 250"/>
                <a:gd name="T1" fmla="*/ 62 h 301"/>
                <a:gd name="T2" fmla="*/ 0 w 250"/>
                <a:gd name="T3" fmla="*/ 62 h 301"/>
                <a:gd name="T4" fmla="*/ 0 w 250"/>
                <a:gd name="T5" fmla="*/ 0 h 301"/>
                <a:gd name="T6" fmla="*/ 250 w 250"/>
                <a:gd name="T7" fmla="*/ 0 h 301"/>
                <a:gd name="T8" fmla="*/ 250 w 250"/>
                <a:gd name="T9" fmla="*/ 62 h 301"/>
                <a:gd name="T10" fmla="*/ 158 w 250"/>
                <a:gd name="T11" fmla="*/ 62 h 301"/>
                <a:gd name="T12" fmla="*/ 158 w 250"/>
                <a:gd name="T13" fmla="*/ 301 h 301"/>
                <a:gd name="T14" fmla="*/ 91 w 250"/>
                <a:gd name="T15" fmla="*/ 301 h 301"/>
                <a:gd name="T16" fmla="*/ 91 w 250"/>
                <a:gd name="T17" fmla="*/ 62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0" h="301">
                  <a:moveTo>
                    <a:pt x="91" y="62"/>
                  </a:moveTo>
                  <a:lnTo>
                    <a:pt x="0" y="62"/>
                  </a:lnTo>
                  <a:lnTo>
                    <a:pt x="0" y="0"/>
                  </a:lnTo>
                  <a:lnTo>
                    <a:pt x="250" y="0"/>
                  </a:lnTo>
                  <a:lnTo>
                    <a:pt x="250" y="62"/>
                  </a:lnTo>
                  <a:lnTo>
                    <a:pt x="158" y="62"/>
                  </a:lnTo>
                  <a:lnTo>
                    <a:pt x="158" y="301"/>
                  </a:lnTo>
                  <a:lnTo>
                    <a:pt x="91" y="301"/>
                  </a:lnTo>
                  <a:lnTo>
                    <a:pt x="91" y="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1" name="Freeform 141"/>
            <p:cNvSpPr>
              <a:spLocks/>
            </p:cNvSpPr>
            <p:nvPr/>
          </p:nvSpPr>
          <p:spPr bwMode="auto">
            <a:xfrm>
              <a:off x="4231483" y="1905001"/>
              <a:ext cx="404813" cy="477838"/>
            </a:xfrm>
            <a:custGeom>
              <a:avLst/>
              <a:gdLst>
                <a:gd name="T0" fmla="*/ 0 w 255"/>
                <a:gd name="T1" fmla="*/ 0 h 301"/>
                <a:gd name="T2" fmla="*/ 66 w 255"/>
                <a:gd name="T3" fmla="*/ 0 h 301"/>
                <a:gd name="T4" fmla="*/ 66 w 255"/>
                <a:gd name="T5" fmla="*/ 120 h 301"/>
                <a:gd name="T6" fmla="*/ 188 w 255"/>
                <a:gd name="T7" fmla="*/ 120 h 301"/>
                <a:gd name="T8" fmla="*/ 188 w 255"/>
                <a:gd name="T9" fmla="*/ 0 h 301"/>
                <a:gd name="T10" fmla="*/ 255 w 255"/>
                <a:gd name="T11" fmla="*/ 0 h 301"/>
                <a:gd name="T12" fmla="*/ 255 w 255"/>
                <a:gd name="T13" fmla="*/ 301 h 301"/>
                <a:gd name="T14" fmla="*/ 188 w 255"/>
                <a:gd name="T15" fmla="*/ 301 h 301"/>
                <a:gd name="T16" fmla="*/ 188 w 255"/>
                <a:gd name="T17" fmla="*/ 181 h 301"/>
                <a:gd name="T18" fmla="*/ 66 w 255"/>
                <a:gd name="T19" fmla="*/ 181 h 301"/>
                <a:gd name="T20" fmla="*/ 66 w 255"/>
                <a:gd name="T21" fmla="*/ 301 h 301"/>
                <a:gd name="T22" fmla="*/ 0 w 255"/>
                <a:gd name="T23" fmla="*/ 301 h 301"/>
                <a:gd name="T24" fmla="*/ 0 w 255"/>
                <a:gd name="T25" fmla="*/ 0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5" h="301">
                  <a:moveTo>
                    <a:pt x="0" y="0"/>
                  </a:moveTo>
                  <a:lnTo>
                    <a:pt x="66" y="0"/>
                  </a:lnTo>
                  <a:lnTo>
                    <a:pt x="66" y="120"/>
                  </a:lnTo>
                  <a:lnTo>
                    <a:pt x="188" y="120"/>
                  </a:lnTo>
                  <a:lnTo>
                    <a:pt x="188" y="0"/>
                  </a:lnTo>
                  <a:lnTo>
                    <a:pt x="255" y="0"/>
                  </a:lnTo>
                  <a:lnTo>
                    <a:pt x="255" y="301"/>
                  </a:lnTo>
                  <a:lnTo>
                    <a:pt x="188" y="301"/>
                  </a:lnTo>
                  <a:lnTo>
                    <a:pt x="188" y="181"/>
                  </a:lnTo>
                  <a:lnTo>
                    <a:pt x="66" y="181"/>
                  </a:lnTo>
                  <a:lnTo>
                    <a:pt x="66" y="301"/>
                  </a:lnTo>
                  <a:lnTo>
                    <a:pt x="0" y="30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2" name="Freeform 142"/>
            <p:cNvSpPr>
              <a:spLocks/>
            </p:cNvSpPr>
            <p:nvPr/>
          </p:nvSpPr>
          <p:spPr bwMode="auto">
            <a:xfrm>
              <a:off x="4715670" y="1905001"/>
              <a:ext cx="365125" cy="477838"/>
            </a:xfrm>
            <a:custGeom>
              <a:avLst/>
              <a:gdLst>
                <a:gd name="T0" fmla="*/ 0 w 230"/>
                <a:gd name="T1" fmla="*/ 0 h 301"/>
                <a:gd name="T2" fmla="*/ 227 w 230"/>
                <a:gd name="T3" fmla="*/ 0 h 301"/>
                <a:gd name="T4" fmla="*/ 227 w 230"/>
                <a:gd name="T5" fmla="*/ 59 h 301"/>
                <a:gd name="T6" fmla="*/ 66 w 230"/>
                <a:gd name="T7" fmla="*/ 59 h 301"/>
                <a:gd name="T8" fmla="*/ 66 w 230"/>
                <a:gd name="T9" fmla="*/ 120 h 301"/>
                <a:gd name="T10" fmla="*/ 209 w 230"/>
                <a:gd name="T11" fmla="*/ 120 h 301"/>
                <a:gd name="T12" fmla="*/ 209 w 230"/>
                <a:gd name="T13" fmla="*/ 179 h 301"/>
                <a:gd name="T14" fmla="*/ 66 w 230"/>
                <a:gd name="T15" fmla="*/ 179 h 301"/>
                <a:gd name="T16" fmla="*/ 66 w 230"/>
                <a:gd name="T17" fmla="*/ 243 h 301"/>
                <a:gd name="T18" fmla="*/ 230 w 230"/>
                <a:gd name="T19" fmla="*/ 243 h 301"/>
                <a:gd name="T20" fmla="*/ 230 w 230"/>
                <a:gd name="T21" fmla="*/ 301 h 301"/>
                <a:gd name="T22" fmla="*/ 0 w 230"/>
                <a:gd name="T23" fmla="*/ 301 h 301"/>
                <a:gd name="T24" fmla="*/ 0 w 230"/>
                <a:gd name="T25" fmla="*/ 0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0" h="301">
                  <a:moveTo>
                    <a:pt x="0" y="0"/>
                  </a:moveTo>
                  <a:lnTo>
                    <a:pt x="227" y="0"/>
                  </a:lnTo>
                  <a:lnTo>
                    <a:pt x="227" y="59"/>
                  </a:lnTo>
                  <a:lnTo>
                    <a:pt x="66" y="59"/>
                  </a:lnTo>
                  <a:lnTo>
                    <a:pt x="66" y="120"/>
                  </a:lnTo>
                  <a:lnTo>
                    <a:pt x="209" y="120"/>
                  </a:lnTo>
                  <a:lnTo>
                    <a:pt x="209" y="179"/>
                  </a:lnTo>
                  <a:lnTo>
                    <a:pt x="66" y="179"/>
                  </a:lnTo>
                  <a:lnTo>
                    <a:pt x="66" y="243"/>
                  </a:lnTo>
                  <a:lnTo>
                    <a:pt x="230" y="243"/>
                  </a:lnTo>
                  <a:lnTo>
                    <a:pt x="230" y="301"/>
                  </a:lnTo>
                  <a:lnTo>
                    <a:pt x="0" y="30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3" name="Freeform 143"/>
            <p:cNvSpPr>
              <a:spLocks/>
            </p:cNvSpPr>
            <p:nvPr/>
          </p:nvSpPr>
          <p:spPr bwMode="auto">
            <a:xfrm>
              <a:off x="5106195" y="1905001"/>
              <a:ext cx="395288" cy="477838"/>
            </a:xfrm>
            <a:custGeom>
              <a:avLst/>
              <a:gdLst>
                <a:gd name="T0" fmla="*/ 92 w 249"/>
                <a:gd name="T1" fmla="*/ 62 h 301"/>
                <a:gd name="T2" fmla="*/ 0 w 249"/>
                <a:gd name="T3" fmla="*/ 62 h 301"/>
                <a:gd name="T4" fmla="*/ 0 w 249"/>
                <a:gd name="T5" fmla="*/ 0 h 301"/>
                <a:gd name="T6" fmla="*/ 249 w 249"/>
                <a:gd name="T7" fmla="*/ 0 h 301"/>
                <a:gd name="T8" fmla="*/ 249 w 249"/>
                <a:gd name="T9" fmla="*/ 62 h 301"/>
                <a:gd name="T10" fmla="*/ 157 w 249"/>
                <a:gd name="T11" fmla="*/ 62 h 301"/>
                <a:gd name="T12" fmla="*/ 157 w 249"/>
                <a:gd name="T13" fmla="*/ 301 h 301"/>
                <a:gd name="T14" fmla="*/ 92 w 249"/>
                <a:gd name="T15" fmla="*/ 301 h 301"/>
                <a:gd name="T16" fmla="*/ 92 w 249"/>
                <a:gd name="T17" fmla="*/ 62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9" h="301">
                  <a:moveTo>
                    <a:pt x="92" y="62"/>
                  </a:moveTo>
                  <a:lnTo>
                    <a:pt x="0" y="62"/>
                  </a:lnTo>
                  <a:lnTo>
                    <a:pt x="0" y="0"/>
                  </a:lnTo>
                  <a:lnTo>
                    <a:pt x="249" y="0"/>
                  </a:lnTo>
                  <a:lnTo>
                    <a:pt x="249" y="62"/>
                  </a:lnTo>
                  <a:lnTo>
                    <a:pt x="157" y="62"/>
                  </a:lnTo>
                  <a:lnTo>
                    <a:pt x="157" y="301"/>
                  </a:lnTo>
                  <a:lnTo>
                    <a:pt x="92" y="301"/>
                  </a:lnTo>
                  <a:lnTo>
                    <a:pt x="92" y="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4" name="Rectangle 144"/>
            <p:cNvSpPr>
              <a:spLocks noChangeArrowheads="1"/>
            </p:cNvSpPr>
            <p:nvPr/>
          </p:nvSpPr>
          <p:spPr bwMode="auto">
            <a:xfrm>
              <a:off x="5553870" y="1905001"/>
              <a:ext cx="103188" cy="477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5" name="Freeform 145"/>
            <p:cNvSpPr>
              <a:spLocks/>
            </p:cNvSpPr>
            <p:nvPr/>
          </p:nvSpPr>
          <p:spPr bwMode="auto">
            <a:xfrm>
              <a:off x="5722145" y="1897063"/>
              <a:ext cx="442913" cy="495300"/>
            </a:xfrm>
            <a:custGeom>
              <a:avLst/>
              <a:gdLst>
                <a:gd name="T0" fmla="*/ 0 w 397"/>
                <a:gd name="T1" fmla="*/ 224 h 445"/>
                <a:gd name="T2" fmla="*/ 0 w 397"/>
                <a:gd name="T3" fmla="*/ 223 h 445"/>
                <a:gd name="T4" fmla="*/ 224 w 397"/>
                <a:gd name="T5" fmla="*/ 0 h 445"/>
                <a:gd name="T6" fmla="*/ 393 w 397"/>
                <a:gd name="T7" fmla="*/ 67 h 445"/>
                <a:gd name="T8" fmla="*/ 333 w 397"/>
                <a:gd name="T9" fmla="*/ 136 h 445"/>
                <a:gd name="T10" fmla="*/ 223 w 397"/>
                <a:gd name="T11" fmla="*/ 88 h 445"/>
                <a:gd name="T12" fmla="*/ 99 w 397"/>
                <a:gd name="T13" fmla="*/ 221 h 445"/>
                <a:gd name="T14" fmla="*/ 99 w 397"/>
                <a:gd name="T15" fmla="*/ 223 h 445"/>
                <a:gd name="T16" fmla="*/ 223 w 397"/>
                <a:gd name="T17" fmla="*/ 358 h 445"/>
                <a:gd name="T18" fmla="*/ 336 w 397"/>
                <a:gd name="T19" fmla="*/ 307 h 445"/>
                <a:gd name="T20" fmla="*/ 397 w 397"/>
                <a:gd name="T21" fmla="*/ 368 h 445"/>
                <a:gd name="T22" fmla="*/ 220 w 397"/>
                <a:gd name="T23" fmla="*/ 445 h 445"/>
                <a:gd name="T24" fmla="*/ 0 w 397"/>
                <a:gd name="T25" fmla="*/ 224 h 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97" h="445">
                  <a:moveTo>
                    <a:pt x="0" y="224"/>
                  </a:moveTo>
                  <a:cubicBezTo>
                    <a:pt x="0" y="223"/>
                    <a:pt x="0" y="223"/>
                    <a:pt x="0" y="223"/>
                  </a:cubicBezTo>
                  <a:cubicBezTo>
                    <a:pt x="0" y="100"/>
                    <a:pt x="92" y="0"/>
                    <a:pt x="224" y="0"/>
                  </a:cubicBezTo>
                  <a:cubicBezTo>
                    <a:pt x="305" y="0"/>
                    <a:pt x="354" y="27"/>
                    <a:pt x="393" y="67"/>
                  </a:cubicBezTo>
                  <a:cubicBezTo>
                    <a:pt x="333" y="136"/>
                    <a:pt x="333" y="136"/>
                    <a:pt x="333" y="136"/>
                  </a:cubicBezTo>
                  <a:cubicBezTo>
                    <a:pt x="300" y="106"/>
                    <a:pt x="266" y="88"/>
                    <a:pt x="223" y="88"/>
                  </a:cubicBezTo>
                  <a:cubicBezTo>
                    <a:pt x="151" y="88"/>
                    <a:pt x="99" y="148"/>
                    <a:pt x="99" y="221"/>
                  </a:cubicBezTo>
                  <a:cubicBezTo>
                    <a:pt x="99" y="223"/>
                    <a:pt x="99" y="223"/>
                    <a:pt x="99" y="223"/>
                  </a:cubicBezTo>
                  <a:cubicBezTo>
                    <a:pt x="99" y="296"/>
                    <a:pt x="150" y="358"/>
                    <a:pt x="223" y="358"/>
                  </a:cubicBezTo>
                  <a:cubicBezTo>
                    <a:pt x="273" y="358"/>
                    <a:pt x="303" y="338"/>
                    <a:pt x="336" y="307"/>
                  </a:cubicBezTo>
                  <a:cubicBezTo>
                    <a:pt x="397" y="368"/>
                    <a:pt x="397" y="368"/>
                    <a:pt x="397" y="368"/>
                  </a:cubicBezTo>
                  <a:cubicBezTo>
                    <a:pt x="352" y="415"/>
                    <a:pt x="303" y="445"/>
                    <a:pt x="220" y="445"/>
                  </a:cubicBezTo>
                  <a:cubicBezTo>
                    <a:pt x="94" y="445"/>
                    <a:pt x="0" y="347"/>
                    <a:pt x="0" y="2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6" name="Freeform 146"/>
            <p:cNvSpPr>
              <a:spLocks/>
            </p:cNvSpPr>
            <p:nvPr/>
          </p:nvSpPr>
          <p:spPr bwMode="auto">
            <a:xfrm>
              <a:off x="6180933" y="1898651"/>
              <a:ext cx="377825" cy="492125"/>
            </a:xfrm>
            <a:custGeom>
              <a:avLst/>
              <a:gdLst>
                <a:gd name="T0" fmla="*/ 0 w 340"/>
                <a:gd name="T1" fmla="*/ 373 h 442"/>
                <a:gd name="T2" fmla="*/ 56 w 340"/>
                <a:gd name="T3" fmla="*/ 306 h 442"/>
                <a:gd name="T4" fmla="*/ 184 w 340"/>
                <a:gd name="T5" fmla="*/ 358 h 442"/>
                <a:gd name="T6" fmla="*/ 246 w 340"/>
                <a:gd name="T7" fmla="*/ 318 h 442"/>
                <a:gd name="T8" fmla="*/ 246 w 340"/>
                <a:gd name="T9" fmla="*/ 316 h 442"/>
                <a:gd name="T10" fmla="*/ 159 w 340"/>
                <a:gd name="T11" fmla="*/ 262 h 442"/>
                <a:gd name="T12" fmla="*/ 17 w 340"/>
                <a:gd name="T13" fmla="*/ 130 h 442"/>
                <a:gd name="T14" fmla="*/ 17 w 340"/>
                <a:gd name="T15" fmla="*/ 129 h 442"/>
                <a:gd name="T16" fmla="*/ 167 w 340"/>
                <a:gd name="T17" fmla="*/ 0 h 442"/>
                <a:gd name="T18" fmla="*/ 327 w 340"/>
                <a:gd name="T19" fmla="*/ 54 h 442"/>
                <a:gd name="T20" fmla="*/ 278 w 340"/>
                <a:gd name="T21" fmla="*/ 125 h 442"/>
                <a:gd name="T22" fmla="*/ 166 w 340"/>
                <a:gd name="T23" fmla="*/ 83 h 442"/>
                <a:gd name="T24" fmla="*/ 111 w 340"/>
                <a:gd name="T25" fmla="*/ 121 h 442"/>
                <a:gd name="T26" fmla="*/ 111 w 340"/>
                <a:gd name="T27" fmla="*/ 122 h 442"/>
                <a:gd name="T28" fmla="*/ 204 w 340"/>
                <a:gd name="T29" fmla="*/ 178 h 442"/>
                <a:gd name="T30" fmla="*/ 340 w 340"/>
                <a:gd name="T31" fmla="*/ 307 h 442"/>
                <a:gd name="T32" fmla="*/ 340 w 340"/>
                <a:gd name="T33" fmla="*/ 308 h 442"/>
                <a:gd name="T34" fmla="*/ 182 w 340"/>
                <a:gd name="T35" fmla="*/ 442 h 442"/>
                <a:gd name="T36" fmla="*/ 0 w 340"/>
                <a:gd name="T37" fmla="*/ 37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40" h="442">
                  <a:moveTo>
                    <a:pt x="0" y="373"/>
                  </a:moveTo>
                  <a:cubicBezTo>
                    <a:pt x="56" y="306"/>
                    <a:pt x="56" y="306"/>
                    <a:pt x="56" y="306"/>
                  </a:cubicBezTo>
                  <a:cubicBezTo>
                    <a:pt x="94" y="338"/>
                    <a:pt x="135" y="358"/>
                    <a:pt x="184" y="358"/>
                  </a:cubicBezTo>
                  <a:cubicBezTo>
                    <a:pt x="223" y="358"/>
                    <a:pt x="246" y="343"/>
                    <a:pt x="246" y="318"/>
                  </a:cubicBezTo>
                  <a:cubicBezTo>
                    <a:pt x="246" y="316"/>
                    <a:pt x="246" y="316"/>
                    <a:pt x="246" y="316"/>
                  </a:cubicBezTo>
                  <a:cubicBezTo>
                    <a:pt x="246" y="292"/>
                    <a:pt x="231" y="280"/>
                    <a:pt x="159" y="262"/>
                  </a:cubicBezTo>
                  <a:cubicBezTo>
                    <a:pt x="73" y="240"/>
                    <a:pt x="17" y="216"/>
                    <a:pt x="17" y="130"/>
                  </a:cubicBezTo>
                  <a:cubicBezTo>
                    <a:pt x="17" y="129"/>
                    <a:pt x="17" y="129"/>
                    <a:pt x="17" y="129"/>
                  </a:cubicBezTo>
                  <a:cubicBezTo>
                    <a:pt x="17" y="51"/>
                    <a:pt x="80" y="0"/>
                    <a:pt x="167" y="0"/>
                  </a:cubicBezTo>
                  <a:cubicBezTo>
                    <a:pt x="230" y="0"/>
                    <a:pt x="283" y="19"/>
                    <a:pt x="327" y="54"/>
                  </a:cubicBezTo>
                  <a:cubicBezTo>
                    <a:pt x="278" y="125"/>
                    <a:pt x="278" y="125"/>
                    <a:pt x="278" y="125"/>
                  </a:cubicBezTo>
                  <a:cubicBezTo>
                    <a:pt x="240" y="99"/>
                    <a:pt x="202" y="83"/>
                    <a:pt x="166" y="83"/>
                  </a:cubicBezTo>
                  <a:cubicBezTo>
                    <a:pt x="130" y="83"/>
                    <a:pt x="111" y="100"/>
                    <a:pt x="111" y="121"/>
                  </a:cubicBezTo>
                  <a:cubicBezTo>
                    <a:pt x="111" y="122"/>
                    <a:pt x="111" y="122"/>
                    <a:pt x="111" y="122"/>
                  </a:cubicBezTo>
                  <a:cubicBezTo>
                    <a:pt x="111" y="150"/>
                    <a:pt x="129" y="159"/>
                    <a:pt x="204" y="178"/>
                  </a:cubicBezTo>
                  <a:cubicBezTo>
                    <a:pt x="291" y="201"/>
                    <a:pt x="340" y="232"/>
                    <a:pt x="340" y="307"/>
                  </a:cubicBezTo>
                  <a:cubicBezTo>
                    <a:pt x="340" y="308"/>
                    <a:pt x="340" y="308"/>
                    <a:pt x="340" y="308"/>
                  </a:cubicBezTo>
                  <a:cubicBezTo>
                    <a:pt x="340" y="394"/>
                    <a:pt x="275" y="442"/>
                    <a:pt x="182" y="442"/>
                  </a:cubicBezTo>
                  <a:cubicBezTo>
                    <a:pt x="117" y="442"/>
                    <a:pt x="51" y="419"/>
                    <a:pt x="0" y="37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7" name="Freeform 147"/>
            <p:cNvSpPr>
              <a:spLocks/>
            </p:cNvSpPr>
            <p:nvPr/>
          </p:nvSpPr>
          <p:spPr bwMode="auto">
            <a:xfrm>
              <a:off x="2475708" y="1616076"/>
              <a:ext cx="157163" cy="230188"/>
            </a:xfrm>
            <a:custGeom>
              <a:avLst/>
              <a:gdLst>
                <a:gd name="T0" fmla="*/ 104 w 140"/>
                <a:gd name="T1" fmla="*/ 206 h 206"/>
                <a:gd name="T2" fmla="*/ 58 w 140"/>
                <a:gd name="T3" fmla="*/ 110 h 206"/>
                <a:gd name="T4" fmla="*/ 31 w 140"/>
                <a:gd name="T5" fmla="*/ 49 h 206"/>
                <a:gd name="T6" fmla="*/ 31 w 140"/>
                <a:gd name="T7" fmla="*/ 50 h 206"/>
                <a:gd name="T8" fmla="*/ 33 w 140"/>
                <a:gd name="T9" fmla="*/ 107 h 206"/>
                <a:gd name="T10" fmla="*/ 34 w 140"/>
                <a:gd name="T11" fmla="*/ 206 h 206"/>
                <a:gd name="T12" fmla="*/ 0 w 140"/>
                <a:gd name="T13" fmla="*/ 206 h 206"/>
                <a:gd name="T14" fmla="*/ 0 w 140"/>
                <a:gd name="T15" fmla="*/ 0 h 206"/>
                <a:gd name="T16" fmla="*/ 39 w 140"/>
                <a:gd name="T17" fmla="*/ 0 h 206"/>
                <a:gd name="T18" fmla="*/ 89 w 140"/>
                <a:gd name="T19" fmla="*/ 101 h 206"/>
                <a:gd name="T20" fmla="*/ 110 w 140"/>
                <a:gd name="T21" fmla="*/ 154 h 206"/>
                <a:gd name="T22" fmla="*/ 111 w 140"/>
                <a:gd name="T23" fmla="*/ 153 h 206"/>
                <a:gd name="T24" fmla="*/ 108 w 140"/>
                <a:gd name="T25" fmla="*/ 94 h 206"/>
                <a:gd name="T26" fmla="*/ 107 w 140"/>
                <a:gd name="T27" fmla="*/ 0 h 206"/>
                <a:gd name="T28" fmla="*/ 140 w 140"/>
                <a:gd name="T29" fmla="*/ 0 h 206"/>
                <a:gd name="T30" fmla="*/ 140 w 140"/>
                <a:gd name="T31" fmla="*/ 206 h 206"/>
                <a:gd name="T32" fmla="*/ 104 w 140"/>
                <a:gd name="T33" fmla="*/ 206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40" h="206">
                  <a:moveTo>
                    <a:pt x="104" y="206"/>
                  </a:moveTo>
                  <a:cubicBezTo>
                    <a:pt x="58" y="110"/>
                    <a:pt x="58" y="110"/>
                    <a:pt x="58" y="110"/>
                  </a:cubicBezTo>
                  <a:cubicBezTo>
                    <a:pt x="47" y="87"/>
                    <a:pt x="35" y="61"/>
                    <a:pt x="31" y="49"/>
                  </a:cubicBezTo>
                  <a:cubicBezTo>
                    <a:pt x="31" y="50"/>
                    <a:pt x="31" y="50"/>
                    <a:pt x="31" y="50"/>
                  </a:cubicBezTo>
                  <a:cubicBezTo>
                    <a:pt x="32" y="67"/>
                    <a:pt x="32" y="89"/>
                    <a:pt x="33" y="107"/>
                  </a:cubicBezTo>
                  <a:cubicBezTo>
                    <a:pt x="34" y="206"/>
                    <a:pt x="34" y="206"/>
                    <a:pt x="34" y="206"/>
                  </a:cubicBezTo>
                  <a:cubicBezTo>
                    <a:pt x="0" y="206"/>
                    <a:pt x="0" y="206"/>
                    <a:pt x="0" y="20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89" y="101"/>
                    <a:pt x="89" y="101"/>
                    <a:pt x="89" y="101"/>
                  </a:cubicBezTo>
                  <a:cubicBezTo>
                    <a:pt x="98" y="120"/>
                    <a:pt x="107" y="144"/>
                    <a:pt x="110" y="154"/>
                  </a:cubicBezTo>
                  <a:cubicBezTo>
                    <a:pt x="111" y="153"/>
                    <a:pt x="111" y="153"/>
                    <a:pt x="111" y="153"/>
                  </a:cubicBezTo>
                  <a:cubicBezTo>
                    <a:pt x="110" y="143"/>
                    <a:pt x="108" y="113"/>
                    <a:pt x="108" y="94"/>
                  </a:cubicBezTo>
                  <a:cubicBezTo>
                    <a:pt x="107" y="0"/>
                    <a:pt x="107" y="0"/>
                    <a:pt x="107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40" y="206"/>
                    <a:pt x="140" y="206"/>
                    <a:pt x="140" y="206"/>
                  </a:cubicBezTo>
                  <a:lnTo>
                    <a:pt x="104" y="2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8" name="Freeform 148"/>
            <p:cNvSpPr>
              <a:spLocks noEditPoints="1"/>
            </p:cNvSpPr>
            <p:nvPr/>
          </p:nvSpPr>
          <p:spPr bwMode="auto">
            <a:xfrm>
              <a:off x="2659858" y="1674813"/>
              <a:ext cx="139700" cy="174625"/>
            </a:xfrm>
            <a:custGeom>
              <a:avLst/>
              <a:gdLst>
                <a:gd name="T0" fmla="*/ 36 w 126"/>
                <a:gd name="T1" fmla="*/ 88 h 158"/>
                <a:gd name="T2" fmla="*/ 36 w 126"/>
                <a:gd name="T3" fmla="*/ 90 h 158"/>
                <a:gd name="T4" fmla="*/ 73 w 126"/>
                <a:gd name="T5" fmla="*/ 133 h 158"/>
                <a:gd name="T6" fmla="*/ 111 w 126"/>
                <a:gd name="T7" fmla="*/ 118 h 158"/>
                <a:gd name="T8" fmla="*/ 123 w 126"/>
                <a:gd name="T9" fmla="*/ 138 h 158"/>
                <a:gd name="T10" fmla="*/ 69 w 126"/>
                <a:gd name="T11" fmla="*/ 158 h 158"/>
                <a:gd name="T12" fmla="*/ 0 w 126"/>
                <a:gd name="T13" fmla="*/ 79 h 158"/>
                <a:gd name="T14" fmla="*/ 19 w 126"/>
                <a:gd name="T15" fmla="*/ 20 h 158"/>
                <a:gd name="T16" fmla="*/ 65 w 126"/>
                <a:gd name="T17" fmla="*/ 0 h 158"/>
                <a:gd name="T18" fmla="*/ 106 w 126"/>
                <a:gd name="T19" fmla="*/ 16 h 158"/>
                <a:gd name="T20" fmla="*/ 126 w 126"/>
                <a:gd name="T21" fmla="*/ 81 h 158"/>
                <a:gd name="T22" fmla="*/ 126 w 126"/>
                <a:gd name="T23" fmla="*/ 88 h 158"/>
                <a:gd name="T24" fmla="*/ 36 w 126"/>
                <a:gd name="T25" fmla="*/ 88 h 158"/>
                <a:gd name="T26" fmla="*/ 65 w 126"/>
                <a:gd name="T27" fmla="*/ 25 h 158"/>
                <a:gd name="T28" fmla="*/ 36 w 126"/>
                <a:gd name="T29" fmla="*/ 64 h 158"/>
                <a:gd name="T30" fmla="*/ 92 w 126"/>
                <a:gd name="T31" fmla="*/ 64 h 158"/>
                <a:gd name="T32" fmla="*/ 65 w 126"/>
                <a:gd name="T33" fmla="*/ 25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6" h="158">
                  <a:moveTo>
                    <a:pt x="36" y="88"/>
                  </a:moveTo>
                  <a:cubicBezTo>
                    <a:pt x="36" y="90"/>
                    <a:pt x="36" y="90"/>
                    <a:pt x="36" y="90"/>
                  </a:cubicBezTo>
                  <a:cubicBezTo>
                    <a:pt x="36" y="111"/>
                    <a:pt x="44" y="133"/>
                    <a:pt x="73" y="133"/>
                  </a:cubicBezTo>
                  <a:cubicBezTo>
                    <a:pt x="87" y="133"/>
                    <a:pt x="99" y="128"/>
                    <a:pt x="111" y="118"/>
                  </a:cubicBezTo>
                  <a:cubicBezTo>
                    <a:pt x="123" y="138"/>
                    <a:pt x="123" y="138"/>
                    <a:pt x="123" y="138"/>
                  </a:cubicBezTo>
                  <a:cubicBezTo>
                    <a:pt x="108" y="152"/>
                    <a:pt x="90" y="158"/>
                    <a:pt x="69" y="158"/>
                  </a:cubicBezTo>
                  <a:cubicBezTo>
                    <a:pt x="27" y="158"/>
                    <a:pt x="0" y="128"/>
                    <a:pt x="0" y="79"/>
                  </a:cubicBezTo>
                  <a:cubicBezTo>
                    <a:pt x="0" y="53"/>
                    <a:pt x="6" y="35"/>
                    <a:pt x="19" y="20"/>
                  </a:cubicBezTo>
                  <a:cubicBezTo>
                    <a:pt x="31" y="6"/>
                    <a:pt x="46" y="0"/>
                    <a:pt x="65" y="0"/>
                  </a:cubicBezTo>
                  <a:cubicBezTo>
                    <a:pt x="80" y="0"/>
                    <a:pt x="93" y="4"/>
                    <a:pt x="106" y="16"/>
                  </a:cubicBezTo>
                  <a:cubicBezTo>
                    <a:pt x="119" y="28"/>
                    <a:pt x="126" y="46"/>
                    <a:pt x="126" y="81"/>
                  </a:cubicBezTo>
                  <a:cubicBezTo>
                    <a:pt x="126" y="88"/>
                    <a:pt x="126" y="88"/>
                    <a:pt x="126" y="88"/>
                  </a:cubicBezTo>
                  <a:lnTo>
                    <a:pt x="36" y="88"/>
                  </a:lnTo>
                  <a:close/>
                  <a:moveTo>
                    <a:pt x="65" y="25"/>
                  </a:moveTo>
                  <a:cubicBezTo>
                    <a:pt x="46" y="25"/>
                    <a:pt x="36" y="39"/>
                    <a:pt x="36" y="64"/>
                  </a:cubicBezTo>
                  <a:cubicBezTo>
                    <a:pt x="92" y="64"/>
                    <a:pt x="92" y="64"/>
                    <a:pt x="92" y="64"/>
                  </a:cubicBezTo>
                  <a:cubicBezTo>
                    <a:pt x="92" y="39"/>
                    <a:pt x="81" y="25"/>
                    <a:pt x="65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9" name="Freeform 149"/>
            <p:cNvSpPr>
              <a:spLocks/>
            </p:cNvSpPr>
            <p:nvPr/>
          </p:nvSpPr>
          <p:spPr bwMode="auto">
            <a:xfrm>
              <a:off x="2817020" y="1674813"/>
              <a:ext cx="223838" cy="171450"/>
            </a:xfrm>
            <a:custGeom>
              <a:avLst/>
              <a:gdLst>
                <a:gd name="T0" fmla="*/ 159 w 201"/>
                <a:gd name="T1" fmla="*/ 154 h 154"/>
                <a:gd name="T2" fmla="*/ 128 w 201"/>
                <a:gd name="T3" fmla="*/ 154 h 154"/>
                <a:gd name="T4" fmla="*/ 110 w 201"/>
                <a:gd name="T5" fmla="*/ 85 h 154"/>
                <a:gd name="T6" fmla="*/ 100 w 201"/>
                <a:gd name="T7" fmla="*/ 44 h 154"/>
                <a:gd name="T8" fmla="*/ 99 w 201"/>
                <a:gd name="T9" fmla="*/ 44 h 154"/>
                <a:gd name="T10" fmla="*/ 90 w 201"/>
                <a:gd name="T11" fmla="*/ 86 h 154"/>
                <a:gd name="T12" fmla="*/ 71 w 201"/>
                <a:gd name="T13" fmla="*/ 154 h 154"/>
                <a:gd name="T14" fmla="*/ 41 w 201"/>
                <a:gd name="T15" fmla="*/ 154 h 154"/>
                <a:gd name="T16" fmla="*/ 0 w 201"/>
                <a:gd name="T17" fmla="*/ 5 h 154"/>
                <a:gd name="T18" fmla="*/ 32 w 201"/>
                <a:gd name="T19" fmla="*/ 0 h 154"/>
                <a:gd name="T20" fmla="*/ 49 w 201"/>
                <a:gd name="T21" fmla="*/ 73 h 154"/>
                <a:gd name="T22" fmla="*/ 56 w 201"/>
                <a:gd name="T23" fmla="*/ 113 h 154"/>
                <a:gd name="T24" fmla="*/ 57 w 201"/>
                <a:gd name="T25" fmla="*/ 113 h 154"/>
                <a:gd name="T26" fmla="*/ 66 w 201"/>
                <a:gd name="T27" fmla="*/ 72 h 154"/>
                <a:gd name="T28" fmla="*/ 85 w 201"/>
                <a:gd name="T29" fmla="*/ 3 h 154"/>
                <a:gd name="T30" fmla="*/ 117 w 201"/>
                <a:gd name="T31" fmla="*/ 3 h 154"/>
                <a:gd name="T32" fmla="*/ 134 w 201"/>
                <a:gd name="T33" fmla="*/ 71 h 154"/>
                <a:gd name="T34" fmla="*/ 144 w 201"/>
                <a:gd name="T35" fmla="*/ 113 h 154"/>
                <a:gd name="T36" fmla="*/ 145 w 201"/>
                <a:gd name="T37" fmla="*/ 113 h 154"/>
                <a:gd name="T38" fmla="*/ 152 w 201"/>
                <a:gd name="T39" fmla="*/ 73 h 154"/>
                <a:gd name="T40" fmla="*/ 168 w 201"/>
                <a:gd name="T41" fmla="*/ 3 h 154"/>
                <a:gd name="T42" fmla="*/ 201 w 201"/>
                <a:gd name="T43" fmla="*/ 3 h 154"/>
                <a:gd name="T44" fmla="*/ 159 w 201"/>
                <a:gd name="T45" fmla="*/ 15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01" h="154">
                  <a:moveTo>
                    <a:pt x="159" y="154"/>
                  </a:moveTo>
                  <a:cubicBezTo>
                    <a:pt x="128" y="154"/>
                    <a:pt x="128" y="154"/>
                    <a:pt x="128" y="154"/>
                  </a:cubicBezTo>
                  <a:cubicBezTo>
                    <a:pt x="110" y="85"/>
                    <a:pt x="110" y="85"/>
                    <a:pt x="110" y="85"/>
                  </a:cubicBezTo>
                  <a:cubicBezTo>
                    <a:pt x="105" y="67"/>
                    <a:pt x="100" y="44"/>
                    <a:pt x="100" y="44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4"/>
                    <a:pt x="97" y="58"/>
                    <a:pt x="90" y="86"/>
                  </a:cubicBezTo>
                  <a:cubicBezTo>
                    <a:pt x="71" y="154"/>
                    <a:pt x="71" y="154"/>
                    <a:pt x="71" y="154"/>
                  </a:cubicBezTo>
                  <a:cubicBezTo>
                    <a:pt x="41" y="154"/>
                    <a:pt x="41" y="154"/>
                    <a:pt x="41" y="154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49" y="73"/>
                    <a:pt x="49" y="73"/>
                    <a:pt x="49" y="73"/>
                  </a:cubicBezTo>
                  <a:cubicBezTo>
                    <a:pt x="53" y="92"/>
                    <a:pt x="56" y="113"/>
                    <a:pt x="56" y="113"/>
                  </a:cubicBezTo>
                  <a:cubicBezTo>
                    <a:pt x="57" y="113"/>
                    <a:pt x="57" y="113"/>
                    <a:pt x="57" y="113"/>
                  </a:cubicBezTo>
                  <a:cubicBezTo>
                    <a:pt x="57" y="113"/>
                    <a:pt x="60" y="93"/>
                    <a:pt x="66" y="72"/>
                  </a:cubicBezTo>
                  <a:cubicBezTo>
                    <a:pt x="85" y="3"/>
                    <a:pt x="85" y="3"/>
                    <a:pt x="85" y="3"/>
                  </a:cubicBezTo>
                  <a:cubicBezTo>
                    <a:pt x="117" y="3"/>
                    <a:pt x="117" y="3"/>
                    <a:pt x="117" y="3"/>
                  </a:cubicBezTo>
                  <a:cubicBezTo>
                    <a:pt x="134" y="71"/>
                    <a:pt x="134" y="71"/>
                    <a:pt x="134" y="71"/>
                  </a:cubicBezTo>
                  <a:cubicBezTo>
                    <a:pt x="140" y="95"/>
                    <a:pt x="144" y="113"/>
                    <a:pt x="144" y="113"/>
                  </a:cubicBezTo>
                  <a:cubicBezTo>
                    <a:pt x="145" y="113"/>
                    <a:pt x="145" y="113"/>
                    <a:pt x="145" y="113"/>
                  </a:cubicBezTo>
                  <a:cubicBezTo>
                    <a:pt x="145" y="113"/>
                    <a:pt x="148" y="91"/>
                    <a:pt x="152" y="73"/>
                  </a:cubicBezTo>
                  <a:cubicBezTo>
                    <a:pt x="168" y="3"/>
                    <a:pt x="168" y="3"/>
                    <a:pt x="168" y="3"/>
                  </a:cubicBezTo>
                  <a:cubicBezTo>
                    <a:pt x="201" y="3"/>
                    <a:pt x="201" y="3"/>
                    <a:pt x="201" y="3"/>
                  </a:cubicBezTo>
                  <a:lnTo>
                    <a:pt x="159" y="1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0" name="Freeform 150"/>
            <p:cNvSpPr>
              <a:spLocks noEditPoints="1"/>
            </p:cNvSpPr>
            <p:nvPr/>
          </p:nvSpPr>
          <p:spPr bwMode="auto">
            <a:xfrm>
              <a:off x="3142458" y="1616076"/>
              <a:ext cx="157163" cy="230188"/>
            </a:xfrm>
            <a:custGeom>
              <a:avLst/>
              <a:gdLst>
                <a:gd name="T0" fmla="*/ 100 w 141"/>
                <a:gd name="T1" fmla="*/ 206 h 206"/>
                <a:gd name="T2" fmla="*/ 82 w 141"/>
                <a:gd name="T3" fmla="*/ 174 h 206"/>
                <a:gd name="T4" fmla="*/ 47 w 141"/>
                <a:gd name="T5" fmla="*/ 124 h 206"/>
                <a:gd name="T6" fmla="*/ 34 w 141"/>
                <a:gd name="T7" fmla="*/ 117 h 206"/>
                <a:gd name="T8" fmla="*/ 34 w 141"/>
                <a:gd name="T9" fmla="*/ 206 h 206"/>
                <a:gd name="T10" fmla="*/ 0 w 141"/>
                <a:gd name="T11" fmla="*/ 206 h 206"/>
                <a:gd name="T12" fmla="*/ 0 w 141"/>
                <a:gd name="T13" fmla="*/ 0 h 206"/>
                <a:gd name="T14" fmla="*/ 63 w 141"/>
                <a:gd name="T15" fmla="*/ 0 h 206"/>
                <a:gd name="T16" fmla="*/ 130 w 141"/>
                <a:gd name="T17" fmla="*/ 59 h 206"/>
                <a:gd name="T18" fmla="*/ 79 w 141"/>
                <a:gd name="T19" fmla="*/ 116 h 206"/>
                <a:gd name="T20" fmla="*/ 111 w 141"/>
                <a:gd name="T21" fmla="*/ 157 h 206"/>
                <a:gd name="T22" fmla="*/ 141 w 141"/>
                <a:gd name="T23" fmla="*/ 206 h 206"/>
                <a:gd name="T24" fmla="*/ 100 w 141"/>
                <a:gd name="T25" fmla="*/ 206 h 206"/>
                <a:gd name="T26" fmla="*/ 53 w 141"/>
                <a:gd name="T27" fmla="*/ 28 h 206"/>
                <a:gd name="T28" fmla="*/ 34 w 141"/>
                <a:gd name="T29" fmla="*/ 28 h 206"/>
                <a:gd name="T30" fmla="*/ 34 w 141"/>
                <a:gd name="T31" fmla="*/ 93 h 206"/>
                <a:gd name="T32" fmla="*/ 51 w 141"/>
                <a:gd name="T33" fmla="*/ 93 h 206"/>
                <a:gd name="T34" fmla="*/ 85 w 141"/>
                <a:gd name="T35" fmla="*/ 85 h 206"/>
                <a:gd name="T36" fmla="*/ 94 w 141"/>
                <a:gd name="T37" fmla="*/ 60 h 206"/>
                <a:gd name="T38" fmla="*/ 53 w 141"/>
                <a:gd name="T39" fmla="*/ 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41" h="206">
                  <a:moveTo>
                    <a:pt x="100" y="206"/>
                  </a:moveTo>
                  <a:cubicBezTo>
                    <a:pt x="82" y="174"/>
                    <a:pt x="82" y="174"/>
                    <a:pt x="82" y="174"/>
                  </a:cubicBezTo>
                  <a:cubicBezTo>
                    <a:pt x="68" y="149"/>
                    <a:pt x="58" y="135"/>
                    <a:pt x="47" y="124"/>
                  </a:cubicBezTo>
                  <a:cubicBezTo>
                    <a:pt x="43" y="120"/>
                    <a:pt x="40" y="118"/>
                    <a:pt x="34" y="117"/>
                  </a:cubicBezTo>
                  <a:cubicBezTo>
                    <a:pt x="34" y="206"/>
                    <a:pt x="34" y="206"/>
                    <a:pt x="34" y="206"/>
                  </a:cubicBezTo>
                  <a:cubicBezTo>
                    <a:pt x="0" y="206"/>
                    <a:pt x="0" y="206"/>
                    <a:pt x="0" y="20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109" y="0"/>
                    <a:pt x="130" y="27"/>
                    <a:pt x="130" y="59"/>
                  </a:cubicBezTo>
                  <a:cubicBezTo>
                    <a:pt x="130" y="89"/>
                    <a:pt x="111" y="116"/>
                    <a:pt x="79" y="116"/>
                  </a:cubicBezTo>
                  <a:cubicBezTo>
                    <a:pt x="86" y="120"/>
                    <a:pt x="100" y="140"/>
                    <a:pt x="111" y="157"/>
                  </a:cubicBezTo>
                  <a:cubicBezTo>
                    <a:pt x="141" y="206"/>
                    <a:pt x="141" y="206"/>
                    <a:pt x="141" y="206"/>
                  </a:cubicBezTo>
                  <a:lnTo>
                    <a:pt x="100" y="206"/>
                  </a:lnTo>
                  <a:close/>
                  <a:moveTo>
                    <a:pt x="53" y="28"/>
                  </a:moveTo>
                  <a:cubicBezTo>
                    <a:pt x="34" y="28"/>
                    <a:pt x="34" y="28"/>
                    <a:pt x="34" y="28"/>
                  </a:cubicBezTo>
                  <a:cubicBezTo>
                    <a:pt x="34" y="93"/>
                    <a:pt x="34" y="93"/>
                    <a:pt x="34" y="93"/>
                  </a:cubicBezTo>
                  <a:cubicBezTo>
                    <a:pt x="51" y="93"/>
                    <a:pt x="51" y="93"/>
                    <a:pt x="51" y="93"/>
                  </a:cubicBezTo>
                  <a:cubicBezTo>
                    <a:pt x="69" y="93"/>
                    <a:pt x="79" y="91"/>
                    <a:pt x="85" y="85"/>
                  </a:cubicBezTo>
                  <a:cubicBezTo>
                    <a:pt x="91" y="79"/>
                    <a:pt x="94" y="70"/>
                    <a:pt x="94" y="60"/>
                  </a:cubicBezTo>
                  <a:cubicBezTo>
                    <a:pt x="94" y="39"/>
                    <a:pt x="83" y="28"/>
                    <a:pt x="53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1" name="Freeform 151"/>
            <p:cNvSpPr>
              <a:spLocks noEditPoints="1"/>
            </p:cNvSpPr>
            <p:nvPr/>
          </p:nvSpPr>
          <p:spPr bwMode="auto">
            <a:xfrm>
              <a:off x="3309145" y="1674813"/>
              <a:ext cx="139700" cy="174625"/>
            </a:xfrm>
            <a:custGeom>
              <a:avLst/>
              <a:gdLst>
                <a:gd name="T0" fmla="*/ 36 w 126"/>
                <a:gd name="T1" fmla="*/ 88 h 158"/>
                <a:gd name="T2" fmla="*/ 36 w 126"/>
                <a:gd name="T3" fmla="*/ 90 h 158"/>
                <a:gd name="T4" fmla="*/ 73 w 126"/>
                <a:gd name="T5" fmla="*/ 133 h 158"/>
                <a:gd name="T6" fmla="*/ 110 w 126"/>
                <a:gd name="T7" fmla="*/ 118 h 158"/>
                <a:gd name="T8" fmla="*/ 123 w 126"/>
                <a:gd name="T9" fmla="*/ 138 h 158"/>
                <a:gd name="T10" fmla="*/ 69 w 126"/>
                <a:gd name="T11" fmla="*/ 158 h 158"/>
                <a:gd name="T12" fmla="*/ 0 w 126"/>
                <a:gd name="T13" fmla="*/ 79 h 158"/>
                <a:gd name="T14" fmla="*/ 19 w 126"/>
                <a:gd name="T15" fmla="*/ 20 h 158"/>
                <a:gd name="T16" fmla="*/ 65 w 126"/>
                <a:gd name="T17" fmla="*/ 0 h 158"/>
                <a:gd name="T18" fmla="*/ 106 w 126"/>
                <a:gd name="T19" fmla="*/ 16 h 158"/>
                <a:gd name="T20" fmla="*/ 126 w 126"/>
                <a:gd name="T21" fmla="*/ 81 h 158"/>
                <a:gd name="T22" fmla="*/ 126 w 126"/>
                <a:gd name="T23" fmla="*/ 88 h 158"/>
                <a:gd name="T24" fmla="*/ 36 w 126"/>
                <a:gd name="T25" fmla="*/ 88 h 158"/>
                <a:gd name="T26" fmla="*/ 65 w 126"/>
                <a:gd name="T27" fmla="*/ 25 h 158"/>
                <a:gd name="T28" fmla="*/ 36 w 126"/>
                <a:gd name="T29" fmla="*/ 64 h 158"/>
                <a:gd name="T30" fmla="*/ 92 w 126"/>
                <a:gd name="T31" fmla="*/ 64 h 158"/>
                <a:gd name="T32" fmla="*/ 65 w 126"/>
                <a:gd name="T33" fmla="*/ 25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6" h="158">
                  <a:moveTo>
                    <a:pt x="36" y="88"/>
                  </a:moveTo>
                  <a:cubicBezTo>
                    <a:pt x="36" y="90"/>
                    <a:pt x="36" y="90"/>
                    <a:pt x="36" y="90"/>
                  </a:cubicBezTo>
                  <a:cubicBezTo>
                    <a:pt x="36" y="111"/>
                    <a:pt x="44" y="133"/>
                    <a:pt x="73" y="133"/>
                  </a:cubicBezTo>
                  <a:cubicBezTo>
                    <a:pt x="87" y="133"/>
                    <a:pt x="99" y="128"/>
                    <a:pt x="110" y="118"/>
                  </a:cubicBezTo>
                  <a:cubicBezTo>
                    <a:pt x="123" y="138"/>
                    <a:pt x="123" y="138"/>
                    <a:pt x="123" y="138"/>
                  </a:cubicBezTo>
                  <a:cubicBezTo>
                    <a:pt x="107" y="152"/>
                    <a:pt x="89" y="158"/>
                    <a:pt x="69" y="158"/>
                  </a:cubicBezTo>
                  <a:cubicBezTo>
                    <a:pt x="27" y="158"/>
                    <a:pt x="0" y="128"/>
                    <a:pt x="0" y="79"/>
                  </a:cubicBezTo>
                  <a:cubicBezTo>
                    <a:pt x="0" y="53"/>
                    <a:pt x="5" y="35"/>
                    <a:pt x="19" y="20"/>
                  </a:cubicBezTo>
                  <a:cubicBezTo>
                    <a:pt x="31" y="6"/>
                    <a:pt x="46" y="0"/>
                    <a:pt x="65" y="0"/>
                  </a:cubicBezTo>
                  <a:cubicBezTo>
                    <a:pt x="80" y="0"/>
                    <a:pt x="93" y="4"/>
                    <a:pt x="106" y="16"/>
                  </a:cubicBezTo>
                  <a:cubicBezTo>
                    <a:pt x="119" y="28"/>
                    <a:pt x="126" y="46"/>
                    <a:pt x="126" y="81"/>
                  </a:cubicBezTo>
                  <a:cubicBezTo>
                    <a:pt x="126" y="88"/>
                    <a:pt x="126" y="88"/>
                    <a:pt x="126" y="88"/>
                  </a:cubicBezTo>
                  <a:lnTo>
                    <a:pt x="36" y="88"/>
                  </a:lnTo>
                  <a:close/>
                  <a:moveTo>
                    <a:pt x="65" y="25"/>
                  </a:moveTo>
                  <a:cubicBezTo>
                    <a:pt x="46" y="25"/>
                    <a:pt x="36" y="39"/>
                    <a:pt x="36" y="64"/>
                  </a:cubicBezTo>
                  <a:cubicBezTo>
                    <a:pt x="92" y="64"/>
                    <a:pt x="92" y="64"/>
                    <a:pt x="92" y="64"/>
                  </a:cubicBezTo>
                  <a:cubicBezTo>
                    <a:pt x="92" y="39"/>
                    <a:pt x="81" y="25"/>
                    <a:pt x="65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2" name="Freeform 152"/>
            <p:cNvSpPr>
              <a:spLocks/>
            </p:cNvSpPr>
            <p:nvPr/>
          </p:nvSpPr>
          <p:spPr bwMode="auto">
            <a:xfrm>
              <a:off x="3477420" y="1601788"/>
              <a:ext cx="61913" cy="247650"/>
            </a:xfrm>
            <a:custGeom>
              <a:avLst/>
              <a:gdLst>
                <a:gd name="T0" fmla="*/ 36 w 56"/>
                <a:gd name="T1" fmla="*/ 223 h 223"/>
                <a:gd name="T2" fmla="*/ 3 w 56"/>
                <a:gd name="T3" fmla="*/ 180 h 223"/>
                <a:gd name="T4" fmla="*/ 3 w 56"/>
                <a:gd name="T5" fmla="*/ 52 h 223"/>
                <a:gd name="T6" fmla="*/ 0 w 56"/>
                <a:gd name="T7" fmla="*/ 8 h 223"/>
                <a:gd name="T8" fmla="*/ 34 w 56"/>
                <a:gd name="T9" fmla="*/ 0 h 223"/>
                <a:gd name="T10" fmla="*/ 36 w 56"/>
                <a:gd name="T11" fmla="*/ 42 h 223"/>
                <a:gd name="T12" fmla="*/ 36 w 56"/>
                <a:gd name="T13" fmla="*/ 169 h 223"/>
                <a:gd name="T14" fmla="*/ 39 w 56"/>
                <a:gd name="T15" fmla="*/ 196 h 223"/>
                <a:gd name="T16" fmla="*/ 50 w 56"/>
                <a:gd name="T17" fmla="*/ 199 h 223"/>
                <a:gd name="T18" fmla="*/ 56 w 56"/>
                <a:gd name="T19" fmla="*/ 219 h 223"/>
                <a:gd name="T20" fmla="*/ 36 w 56"/>
                <a:gd name="T21" fmla="*/ 223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6" h="223">
                  <a:moveTo>
                    <a:pt x="36" y="223"/>
                  </a:moveTo>
                  <a:cubicBezTo>
                    <a:pt x="3" y="223"/>
                    <a:pt x="3" y="193"/>
                    <a:pt x="3" y="180"/>
                  </a:cubicBezTo>
                  <a:cubicBezTo>
                    <a:pt x="3" y="52"/>
                    <a:pt x="3" y="52"/>
                    <a:pt x="3" y="52"/>
                  </a:cubicBezTo>
                  <a:cubicBezTo>
                    <a:pt x="3" y="31"/>
                    <a:pt x="2" y="20"/>
                    <a:pt x="0" y="8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6" y="10"/>
                    <a:pt x="36" y="22"/>
                    <a:pt x="36" y="42"/>
                  </a:cubicBezTo>
                  <a:cubicBezTo>
                    <a:pt x="36" y="169"/>
                    <a:pt x="36" y="169"/>
                    <a:pt x="36" y="169"/>
                  </a:cubicBezTo>
                  <a:cubicBezTo>
                    <a:pt x="36" y="190"/>
                    <a:pt x="37" y="193"/>
                    <a:pt x="39" y="196"/>
                  </a:cubicBezTo>
                  <a:cubicBezTo>
                    <a:pt x="41" y="199"/>
                    <a:pt x="46" y="201"/>
                    <a:pt x="50" y="199"/>
                  </a:cubicBezTo>
                  <a:cubicBezTo>
                    <a:pt x="56" y="219"/>
                    <a:pt x="56" y="219"/>
                    <a:pt x="56" y="219"/>
                  </a:cubicBezTo>
                  <a:cubicBezTo>
                    <a:pt x="50" y="221"/>
                    <a:pt x="43" y="223"/>
                    <a:pt x="36" y="2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3" name="Freeform 153"/>
            <p:cNvSpPr>
              <a:spLocks noEditPoints="1"/>
            </p:cNvSpPr>
            <p:nvPr/>
          </p:nvSpPr>
          <p:spPr bwMode="auto">
            <a:xfrm>
              <a:off x="3556795" y="1604963"/>
              <a:ext cx="47625" cy="241300"/>
            </a:xfrm>
            <a:custGeom>
              <a:avLst/>
              <a:gdLst>
                <a:gd name="T0" fmla="*/ 21 w 43"/>
                <a:gd name="T1" fmla="*/ 43 h 216"/>
                <a:gd name="T2" fmla="*/ 0 w 43"/>
                <a:gd name="T3" fmla="*/ 22 h 216"/>
                <a:gd name="T4" fmla="*/ 21 w 43"/>
                <a:gd name="T5" fmla="*/ 0 h 216"/>
                <a:gd name="T6" fmla="*/ 43 w 43"/>
                <a:gd name="T7" fmla="*/ 22 h 216"/>
                <a:gd name="T8" fmla="*/ 21 w 43"/>
                <a:gd name="T9" fmla="*/ 43 h 216"/>
                <a:gd name="T10" fmla="*/ 4 w 43"/>
                <a:gd name="T11" fmla="*/ 216 h 216"/>
                <a:gd name="T12" fmla="*/ 4 w 43"/>
                <a:gd name="T13" fmla="*/ 68 h 216"/>
                <a:gd name="T14" fmla="*/ 37 w 43"/>
                <a:gd name="T15" fmla="*/ 62 h 216"/>
                <a:gd name="T16" fmla="*/ 37 w 43"/>
                <a:gd name="T17" fmla="*/ 216 h 216"/>
                <a:gd name="T18" fmla="*/ 4 w 43"/>
                <a:gd name="T19" fmla="*/ 216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" h="216">
                  <a:moveTo>
                    <a:pt x="21" y="43"/>
                  </a:moveTo>
                  <a:cubicBezTo>
                    <a:pt x="9" y="43"/>
                    <a:pt x="0" y="34"/>
                    <a:pt x="0" y="22"/>
                  </a:cubicBezTo>
                  <a:cubicBezTo>
                    <a:pt x="0" y="10"/>
                    <a:pt x="9" y="0"/>
                    <a:pt x="21" y="0"/>
                  </a:cubicBezTo>
                  <a:cubicBezTo>
                    <a:pt x="33" y="0"/>
                    <a:pt x="43" y="9"/>
                    <a:pt x="43" y="22"/>
                  </a:cubicBezTo>
                  <a:cubicBezTo>
                    <a:pt x="43" y="34"/>
                    <a:pt x="33" y="43"/>
                    <a:pt x="21" y="43"/>
                  </a:cubicBezTo>
                  <a:close/>
                  <a:moveTo>
                    <a:pt x="4" y="216"/>
                  </a:moveTo>
                  <a:cubicBezTo>
                    <a:pt x="4" y="68"/>
                    <a:pt x="4" y="68"/>
                    <a:pt x="4" y="68"/>
                  </a:cubicBezTo>
                  <a:cubicBezTo>
                    <a:pt x="37" y="62"/>
                    <a:pt x="37" y="62"/>
                    <a:pt x="37" y="62"/>
                  </a:cubicBezTo>
                  <a:cubicBezTo>
                    <a:pt x="37" y="216"/>
                    <a:pt x="37" y="216"/>
                    <a:pt x="37" y="216"/>
                  </a:cubicBezTo>
                  <a:lnTo>
                    <a:pt x="4" y="2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4" name="Freeform 154"/>
            <p:cNvSpPr>
              <a:spLocks/>
            </p:cNvSpPr>
            <p:nvPr/>
          </p:nvSpPr>
          <p:spPr bwMode="auto">
            <a:xfrm>
              <a:off x="3631408" y="1674813"/>
              <a:ext cx="125413" cy="174625"/>
            </a:xfrm>
            <a:custGeom>
              <a:avLst/>
              <a:gdLst>
                <a:gd name="T0" fmla="*/ 64 w 112"/>
                <a:gd name="T1" fmla="*/ 158 h 158"/>
                <a:gd name="T2" fmla="*/ 0 w 112"/>
                <a:gd name="T3" fmla="*/ 81 h 158"/>
                <a:gd name="T4" fmla="*/ 66 w 112"/>
                <a:gd name="T5" fmla="*/ 0 h 158"/>
                <a:gd name="T6" fmla="*/ 108 w 112"/>
                <a:gd name="T7" fmla="*/ 16 h 158"/>
                <a:gd name="T8" fmla="*/ 92 w 112"/>
                <a:gd name="T9" fmla="*/ 38 h 158"/>
                <a:gd name="T10" fmla="*/ 66 w 112"/>
                <a:gd name="T11" fmla="*/ 26 h 158"/>
                <a:gd name="T12" fmla="*/ 43 w 112"/>
                <a:gd name="T13" fmla="*/ 42 h 158"/>
                <a:gd name="T14" fmla="*/ 36 w 112"/>
                <a:gd name="T15" fmla="*/ 84 h 158"/>
                <a:gd name="T16" fmla="*/ 47 w 112"/>
                <a:gd name="T17" fmla="*/ 125 h 158"/>
                <a:gd name="T18" fmla="*/ 66 w 112"/>
                <a:gd name="T19" fmla="*/ 133 h 158"/>
                <a:gd name="T20" fmla="*/ 97 w 112"/>
                <a:gd name="T21" fmla="*/ 118 h 158"/>
                <a:gd name="T22" fmla="*/ 112 w 112"/>
                <a:gd name="T23" fmla="*/ 138 h 158"/>
                <a:gd name="T24" fmla="*/ 64 w 112"/>
                <a:gd name="T25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2" h="158">
                  <a:moveTo>
                    <a:pt x="64" y="158"/>
                  </a:moveTo>
                  <a:cubicBezTo>
                    <a:pt x="23" y="158"/>
                    <a:pt x="0" y="129"/>
                    <a:pt x="0" y="81"/>
                  </a:cubicBezTo>
                  <a:cubicBezTo>
                    <a:pt x="0" y="26"/>
                    <a:pt x="33" y="0"/>
                    <a:pt x="66" y="0"/>
                  </a:cubicBezTo>
                  <a:cubicBezTo>
                    <a:pt x="83" y="0"/>
                    <a:pt x="95" y="4"/>
                    <a:pt x="108" y="16"/>
                  </a:cubicBezTo>
                  <a:cubicBezTo>
                    <a:pt x="92" y="38"/>
                    <a:pt x="92" y="38"/>
                    <a:pt x="92" y="38"/>
                  </a:cubicBezTo>
                  <a:cubicBezTo>
                    <a:pt x="83" y="30"/>
                    <a:pt x="75" y="26"/>
                    <a:pt x="66" y="26"/>
                  </a:cubicBezTo>
                  <a:cubicBezTo>
                    <a:pt x="56" y="26"/>
                    <a:pt x="47" y="32"/>
                    <a:pt x="43" y="42"/>
                  </a:cubicBezTo>
                  <a:cubicBezTo>
                    <a:pt x="38" y="51"/>
                    <a:pt x="36" y="65"/>
                    <a:pt x="36" y="84"/>
                  </a:cubicBezTo>
                  <a:cubicBezTo>
                    <a:pt x="36" y="104"/>
                    <a:pt x="40" y="117"/>
                    <a:pt x="47" y="125"/>
                  </a:cubicBezTo>
                  <a:cubicBezTo>
                    <a:pt x="51" y="130"/>
                    <a:pt x="58" y="133"/>
                    <a:pt x="66" y="133"/>
                  </a:cubicBezTo>
                  <a:cubicBezTo>
                    <a:pt x="77" y="133"/>
                    <a:pt x="87" y="128"/>
                    <a:pt x="97" y="118"/>
                  </a:cubicBezTo>
                  <a:cubicBezTo>
                    <a:pt x="112" y="138"/>
                    <a:pt x="112" y="138"/>
                    <a:pt x="112" y="138"/>
                  </a:cubicBezTo>
                  <a:cubicBezTo>
                    <a:pt x="99" y="152"/>
                    <a:pt x="84" y="158"/>
                    <a:pt x="64" y="15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5" name="Freeform 155"/>
            <p:cNvSpPr>
              <a:spLocks noEditPoints="1"/>
            </p:cNvSpPr>
            <p:nvPr/>
          </p:nvSpPr>
          <p:spPr bwMode="auto">
            <a:xfrm>
              <a:off x="3763170" y="1800226"/>
              <a:ext cx="49213" cy="49213"/>
            </a:xfrm>
            <a:custGeom>
              <a:avLst/>
              <a:gdLst>
                <a:gd name="T0" fmla="*/ 22 w 44"/>
                <a:gd name="T1" fmla="*/ 45 h 45"/>
                <a:gd name="T2" fmla="*/ 0 w 44"/>
                <a:gd name="T3" fmla="*/ 23 h 45"/>
                <a:gd name="T4" fmla="*/ 22 w 44"/>
                <a:gd name="T5" fmla="*/ 0 h 45"/>
                <a:gd name="T6" fmla="*/ 44 w 44"/>
                <a:gd name="T7" fmla="*/ 23 h 45"/>
                <a:gd name="T8" fmla="*/ 22 w 44"/>
                <a:gd name="T9" fmla="*/ 45 h 45"/>
                <a:gd name="T10" fmla="*/ 22 w 44"/>
                <a:gd name="T11" fmla="*/ 5 h 45"/>
                <a:gd name="T12" fmla="*/ 5 w 44"/>
                <a:gd name="T13" fmla="*/ 23 h 45"/>
                <a:gd name="T14" fmla="*/ 22 w 44"/>
                <a:gd name="T15" fmla="*/ 40 h 45"/>
                <a:gd name="T16" fmla="*/ 39 w 44"/>
                <a:gd name="T17" fmla="*/ 23 h 45"/>
                <a:gd name="T18" fmla="*/ 22 w 44"/>
                <a:gd name="T19" fmla="*/ 5 h 45"/>
                <a:gd name="T20" fmla="*/ 27 w 44"/>
                <a:gd name="T21" fmla="*/ 35 h 45"/>
                <a:gd name="T22" fmla="*/ 24 w 44"/>
                <a:gd name="T23" fmla="*/ 31 h 45"/>
                <a:gd name="T24" fmla="*/ 20 w 44"/>
                <a:gd name="T25" fmla="*/ 25 h 45"/>
                <a:gd name="T26" fmla="*/ 19 w 44"/>
                <a:gd name="T27" fmla="*/ 24 h 45"/>
                <a:gd name="T28" fmla="*/ 19 w 44"/>
                <a:gd name="T29" fmla="*/ 35 h 45"/>
                <a:gd name="T30" fmla="*/ 14 w 44"/>
                <a:gd name="T31" fmla="*/ 35 h 45"/>
                <a:gd name="T32" fmla="*/ 14 w 44"/>
                <a:gd name="T33" fmla="*/ 10 h 45"/>
                <a:gd name="T34" fmla="*/ 24 w 44"/>
                <a:gd name="T35" fmla="*/ 10 h 45"/>
                <a:gd name="T36" fmla="*/ 31 w 44"/>
                <a:gd name="T37" fmla="*/ 17 h 45"/>
                <a:gd name="T38" fmla="*/ 25 w 44"/>
                <a:gd name="T39" fmla="*/ 24 h 45"/>
                <a:gd name="T40" fmla="*/ 26 w 44"/>
                <a:gd name="T41" fmla="*/ 25 h 45"/>
                <a:gd name="T42" fmla="*/ 32 w 44"/>
                <a:gd name="T43" fmla="*/ 35 h 45"/>
                <a:gd name="T44" fmla="*/ 27 w 44"/>
                <a:gd name="T45" fmla="*/ 35 h 45"/>
                <a:gd name="T46" fmla="*/ 24 w 44"/>
                <a:gd name="T47" fmla="*/ 14 h 45"/>
                <a:gd name="T48" fmla="*/ 21 w 44"/>
                <a:gd name="T49" fmla="*/ 14 h 45"/>
                <a:gd name="T50" fmla="*/ 19 w 44"/>
                <a:gd name="T51" fmla="*/ 14 h 45"/>
                <a:gd name="T52" fmla="*/ 19 w 44"/>
                <a:gd name="T53" fmla="*/ 21 h 45"/>
                <a:gd name="T54" fmla="*/ 21 w 44"/>
                <a:gd name="T55" fmla="*/ 21 h 45"/>
                <a:gd name="T56" fmla="*/ 25 w 44"/>
                <a:gd name="T57" fmla="*/ 20 h 45"/>
                <a:gd name="T58" fmla="*/ 26 w 44"/>
                <a:gd name="T59" fmla="*/ 17 h 45"/>
                <a:gd name="T60" fmla="*/ 24 w 44"/>
                <a:gd name="T61" fmla="*/ 14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4" h="45">
                  <a:moveTo>
                    <a:pt x="22" y="45"/>
                  </a:moveTo>
                  <a:cubicBezTo>
                    <a:pt x="10" y="45"/>
                    <a:pt x="0" y="35"/>
                    <a:pt x="0" y="23"/>
                  </a:cubicBezTo>
                  <a:cubicBezTo>
                    <a:pt x="0" y="10"/>
                    <a:pt x="10" y="0"/>
                    <a:pt x="22" y="0"/>
                  </a:cubicBezTo>
                  <a:cubicBezTo>
                    <a:pt x="34" y="0"/>
                    <a:pt x="44" y="10"/>
                    <a:pt x="44" y="23"/>
                  </a:cubicBezTo>
                  <a:cubicBezTo>
                    <a:pt x="44" y="35"/>
                    <a:pt x="34" y="45"/>
                    <a:pt x="22" y="45"/>
                  </a:cubicBezTo>
                  <a:close/>
                  <a:moveTo>
                    <a:pt x="22" y="5"/>
                  </a:moveTo>
                  <a:cubicBezTo>
                    <a:pt x="13" y="5"/>
                    <a:pt x="5" y="13"/>
                    <a:pt x="5" y="23"/>
                  </a:cubicBezTo>
                  <a:cubicBezTo>
                    <a:pt x="5" y="32"/>
                    <a:pt x="13" y="40"/>
                    <a:pt x="22" y="40"/>
                  </a:cubicBezTo>
                  <a:cubicBezTo>
                    <a:pt x="32" y="40"/>
                    <a:pt x="39" y="32"/>
                    <a:pt x="39" y="23"/>
                  </a:cubicBezTo>
                  <a:cubicBezTo>
                    <a:pt x="39" y="13"/>
                    <a:pt x="32" y="5"/>
                    <a:pt x="22" y="5"/>
                  </a:cubicBezTo>
                  <a:close/>
                  <a:moveTo>
                    <a:pt x="27" y="35"/>
                  </a:moveTo>
                  <a:cubicBezTo>
                    <a:pt x="26" y="33"/>
                    <a:pt x="25" y="32"/>
                    <a:pt x="24" y="31"/>
                  </a:cubicBezTo>
                  <a:cubicBezTo>
                    <a:pt x="22" y="26"/>
                    <a:pt x="21" y="25"/>
                    <a:pt x="20" y="25"/>
                  </a:cubicBezTo>
                  <a:cubicBezTo>
                    <a:pt x="20" y="24"/>
                    <a:pt x="20" y="24"/>
                    <a:pt x="19" y="24"/>
                  </a:cubicBezTo>
                  <a:cubicBezTo>
                    <a:pt x="19" y="35"/>
                    <a:pt x="19" y="35"/>
                    <a:pt x="19" y="35"/>
                  </a:cubicBezTo>
                  <a:cubicBezTo>
                    <a:pt x="14" y="35"/>
                    <a:pt x="14" y="35"/>
                    <a:pt x="14" y="35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8" y="10"/>
                    <a:pt x="31" y="13"/>
                    <a:pt x="31" y="17"/>
                  </a:cubicBezTo>
                  <a:cubicBezTo>
                    <a:pt x="31" y="21"/>
                    <a:pt x="28" y="24"/>
                    <a:pt x="25" y="24"/>
                  </a:cubicBezTo>
                  <a:cubicBezTo>
                    <a:pt x="26" y="24"/>
                    <a:pt x="26" y="25"/>
                    <a:pt x="26" y="25"/>
                  </a:cubicBezTo>
                  <a:cubicBezTo>
                    <a:pt x="28" y="27"/>
                    <a:pt x="32" y="35"/>
                    <a:pt x="32" y="35"/>
                  </a:cubicBezTo>
                  <a:lnTo>
                    <a:pt x="27" y="35"/>
                  </a:lnTo>
                  <a:close/>
                  <a:moveTo>
                    <a:pt x="24" y="14"/>
                  </a:moveTo>
                  <a:cubicBezTo>
                    <a:pt x="23" y="14"/>
                    <a:pt x="22" y="14"/>
                    <a:pt x="21" y="14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19" y="21"/>
                    <a:pt x="19" y="21"/>
                    <a:pt x="19" y="21"/>
                  </a:cubicBezTo>
                  <a:cubicBezTo>
                    <a:pt x="21" y="21"/>
                    <a:pt x="21" y="21"/>
                    <a:pt x="21" y="21"/>
                  </a:cubicBezTo>
                  <a:cubicBezTo>
                    <a:pt x="23" y="21"/>
                    <a:pt x="24" y="20"/>
                    <a:pt x="25" y="20"/>
                  </a:cubicBezTo>
                  <a:cubicBezTo>
                    <a:pt x="25" y="19"/>
                    <a:pt x="26" y="18"/>
                    <a:pt x="26" y="17"/>
                  </a:cubicBezTo>
                  <a:cubicBezTo>
                    <a:pt x="26" y="16"/>
                    <a:pt x="25" y="15"/>
                    <a:pt x="24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6" name="Freeform 156"/>
            <p:cNvSpPr>
              <a:spLocks/>
            </p:cNvSpPr>
            <p:nvPr/>
          </p:nvSpPr>
          <p:spPr bwMode="auto">
            <a:xfrm>
              <a:off x="6584158" y="1898651"/>
              <a:ext cx="49213" cy="63500"/>
            </a:xfrm>
            <a:custGeom>
              <a:avLst/>
              <a:gdLst>
                <a:gd name="T0" fmla="*/ 13 w 31"/>
                <a:gd name="T1" fmla="*/ 4 h 40"/>
                <a:gd name="T2" fmla="*/ 0 w 31"/>
                <a:gd name="T3" fmla="*/ 4 h 40"/>
                <a:gd name="T4" fmla="*/ 0 w 31"/>
                <a:gd name="T5" fmla="*/ 0 h 40"/>
                <a:gd name="T6" fmla="*/ 31 w 31"/>
                <a:gd name="T7" fmla="*/ 0 h 40"/>
                <a:gd name="T8" fmla="*/ 31 w 31"/>
                <a:gd name="T9" fmla="*/ 4 h 40"/>
                <a:gd name="T10" fmla="*/ 17 w 31"/>
                <a:gd name="T11" fmla="*/ 4 h 40"/>
                <a:gd name="T12" fmla="*/ 17 w 31"/>
                <a:gd name="T13" fmla="*/ 40 h 40"/>
                <a:gd name="T14" fmla="*/ 13 w 31"/>
                <a:gd name="T15" fmla="*/ 40 h 40"/>
                <a:gd name="T16" fmla="*/ 13 w 31"/>
                <a:gd name="T1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40">
                  <a:moveTo>
                    <a:pt x="13" y="4"/>
                  </a:moveTo>
                  <a:lnTo>
                    <a:pt x="0" y="4"/>
                  </a:lnTo>
                  <a:lnTo>
                    <a:pt x="0" y="0"/>
                  </a:lnTo>
                  <a:lnTo>
                    <a:pt x="31" y="0"/>
                  </a:lnTo>
                  <a:lnTo>
                    <a:pt x="31" y="4"/>
                  </a:lnTo>
                  <a:lnTo>
                    <a:pt x="17" y="4"/>
                  </a:lnTo>
                  <a:lnTo>
                    <a:pt x="17" y="40"/>
                  </a:lnTo>
                  <a:lnTo>
                    <a:pt x="13" y="40"/>
                  </a:lnTo>
                  <a:lnTo>
                    <a:pt x="13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7" name="Freeform 157"/>
            <p:cNvSpPr>
              <a:spLocks/>
            </p:cNvSpPr>
            <p:nvPr/>
          </p:nvSpPr>
          <p:spPr bwMode="auto">
            <a:xfrm>
              <a:off x="6646070" y="1898651"/>
              <a:ext cx="60325" cy="63500"/>
            </a:xfrm>
            <a:custGeom>
              <a:avLst/>
              <a:gdLst>
                <a:gd name="T0" fmla="*/ 0 w 38"/>
                <a:gd name="T1" fmla="*/ 0 h 40"/>
                <a:gd name="T2" fmla="*/ 5 w 38"/>
                <a:gd name="T3" fmla="*/ 0 h 40"/>
                <a:gd name="T4" fmla="*/ 19 w 38"/>
                <a:gd name="T5" fmla="*/ 22 h 40"/>
                <a:gd name="T6" fmla="*/ 34 w 38"/>
                <a:gd name="T7" fmla="*/ 0 h 40"/>
                <a:gd name="T8" fmla="*/ 38 w 38"/>
                <a:gd name="T9" fmla="*/ 0 h 40"/>
                <a:gd name="T10" fmla="*/ 38 w 38"/>
                <a:gd name="T11" fmla="*/ 40 h 40"/>
                <a:gd name="T12" fmla="*/ 34 w 38"/>
                <a:gd name="T13" fmla="*/ 40 h 40"/>
                <a:gd name="T14" fmla="*/ 34 w 38"/>
                <a:gd name="T15" fmla="*/ 8 h 40"/>
                <a:gd name="T16" fmla="*/ 19 w 38"/>
                <a:gd name="T17" fmla="*/ 29 h 40"/>
                <a:gd name="T18" fmla="*/ 19 w 38"/>
                <a:gd name="T19" fmla="*/ 29 h 40"/>
                <a:gd name="T20" fmla="*/ 4 w 38"/>
                <a:gd name="T21" fmla="*/ 8 h 40"/>
                <a:gd name="T22" fmla="*/ 4 w 38"/>
                <a:gd name="T23" fmla="*/ 40 h 40"/>
                <a:gd name="T24" fmla="*/ 0 w 38"/>
                <a:gd name="T25" fmla="*/ 40 h 40"/>
                <a:gd name="T26" fmla="*/ 0 w 38"/>
                <a:gd name="T27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8" h="40">
                  <a:moveTo>
                    <a:pt x="0" y="0"/>
                  </a:moveTo>
                  <a:lnTo>
                    <a:pt x="5" y="0"/>
                  </a:lnTo>
                  <a:lnTo>
                    <a:pt x="19" y="22"/>
                  </a:lnTo>
                  <a:lnTo>
                    <a:pt x="34" y="0"/>
                  </a:lnTo>
                  <a:lnTo>
                    <a:pt x="38" y="0"/>
                  </a:lnTo>
                  <a:lnTo>
                    <a:pt x="38" y="40"/>
                  </a:lnTo>
                  <a:lnTo>
                    <a:pt x="34" y="40"/>
                  </a:lnTo>
                  <a:lnTo>
                    <a:pt x="34" y="8"/>
                  </a:lnTo>
                  <a:lnTo>
                    <a:pt x="19" y="29"/>
                  </a:lnTo>
                  <a:lnTo>
                    <a:pt x="19" y="29"/>
                  </a:lnTo>
                  <a:lnTo>
                    <a:pt x="4" y="8"/>
                  </a:lnTo>
                  <a:lnTo>
                    <a:pt x="4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396496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v="urn:schemas-microsoft-com:mac:vml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1" pos="2040" userDrawn="1">
          <p15:clr>
            <a:srgbClr val="FBAE40"/>
          </p15:clr>
        </p15:guide>
        <p15:guide id="2" orient="horz" pos="924" userDrawn="1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APM - Landscap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27" hasCustomPrompt="1"/>
          </p:nvPr>
        </p:nvSpPr>
        <p:spPr>
          <a:xfrm>
            <a:off x="3371853" y="1651000"/>
            <a:ext cx="5286375" cy="3552693"/>
          </a:xfrm>
          <a:prstGeom prst="rect">
            <a:avLst/>
          </a:prstGeom>
          <a:solidFill>
            <a:schemeClr val="bg1">
              <a:lumMod val="85000"/>
            </a:schemeClr>
          </a:solidFill>
          <a:ln w="730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lvl1pPr>
              <a:defRPr lang="en-US" sz="1050" dirty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marL="0" lvl="0" indent="0">
              <a:buFontTx/>
              <a:buNone/>
            </a:pPr>
            <a:r>
              <a:rPr lang="en-US" dirty="0" smtClean="0"/>
              <a:t>APM screenshot here</a:t>
            </a:r>
            <a:endParaRPr lang="en-US" dirty="0"/>
          </a:p>
        </p:txBody>
      </p:sp>
      <p:sp>
        <p:nvSpPr>
          <p:cNvPr id="115" name="Text Placeholder 2"/>
          <p:cNvSpPr>
            <a:spLocks noGrp="1"/>
          </p:cNvSpPr>
          <p:nvPr>
            <p:ph type="body" sz="quarter" idx="36"/>
          </p:nvPr>
        </p:nvSpPr>
        <p:spPr>
          <a:xfrm>
            <a:off x="257108" y="1629834"/>
            <a:ext cx="2981395" cy="3639719"/>
          </a:xfrm>
          <a:prstGeom prst="rect">
            <a:avLst/>
          </a:prstGeom>
        </p:spPr>
        <p:txBody>
          <a:bodyPr vert="horz"/>
          <a:lstStyle>
            <a:lvl1pPr marL="171450" indent="-171450">
              <a:buClr>
                <a:srgbClr val="206682"/>
              </a:buClr>
              <a:defRPr sz="1200" spc="0">
                <a:solidFill>
                  <a:srgbClr val="53585F"/>
                </a:solidFill>
              </a:defRPr>
            </a:lvl1pPr>
            <a:lvl2pPr marL="260747" indent="-89297">
              <a:buClr>
                <a:srgbClr val="206682"/>
              </a:buClr>
              <a:buFont typeface="Arial" panose="020B0604020202020204" pitchFamily="34" charset="0"/>
              <a:buChar char="•"/>
              <a:defRPr sz="1050" spc="0">
                <a:solidFill>
                  <a:srgbClr val="53585F"/>
                </a:solidFill>
              </a:defRPr>
            </a:lvl2pPr>
            <a:lvl3pPr marL="432197" indent="-89297">
              <a:buClr>
                <a:srgbClr val="206682"/>
              </a:buClr>
              <a:buFont typeface="Arial" panose="020B0604020202020204" pitchFamily="34" charset="0"/>
              <a:buChar char="•"/>
              <a:defRPr sz="900" spc="0">
                <a:solidFill>
                  <a:srgbClr val="53585F"/>
                </a:solidFill>
              </a:defRPr>
            </a:lvl3pPr>
            <a:lvl4pPr marL="603647" indent="-89297">
              <a:buClr>
                <a:srgbClr val="206682"/>
              </a:buClr>
              <a:buFont typeface="Arial" panose="020B0604020202020204" pitchFamily="34" charset="0"/>
              <a:buChar char="•"/>
              <a:defRPr sz="900" spc="0">
                <a:solidFill>
                  <a:srgbClr val="53585F"/>
                </a:solidFill>
              </a:defRPr>
            </a:lvl4pPr>
            <a:lvl5pPr marL="775097" indent="-89297">
              <a:buClr>
                <a:srgbClr val="206682"/>
              </a:buClr>
              <a:buFont typeface="Arial" panose="020B0604020202020204" pitchFamily="34" charset="0"/>
              <a:buChar char="•"/>
              <a:defRPr sz="900" spc="0">
                <a:solidFill>
                  <a:srgbClr val="53585F"/>
                </a:solidFill>
              </a:defRPr>
            </a:lvl5pPr>
            <a:lvl6pPr marL="946547" indent="-89297">
              <a:buNone/>
              <a:defRPr sz="1050"/>
            </a:lvl6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116" name="Text Placeholder 4" descr="Woah there, don't overwhelm your audience with too much text. Be brief, be clear."/>
          <p:cNvSpPr>
            <a:spLocks noGrp="1"/>
          </p:cNvSpPr>
          <p:nvPr>
            <p:ph type="body" sz="quarter" idx="13" hasCustomPrompt="1"/>
          </p:nvPr>
        </p:nvSpPr>
        <p:spPr>
          <a:xfrm>
            <a:off x="257182" y="243231"/>
            <a:ext cx="8572499" cy="589082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90000"/>
              </a:lnSpc>
              <a:buFontTx/>
              <a:buNone/>
              <a:defRPr lang="en-US" sz="2000" b="1" kern="1200" spc="-80" dirty="0" smtClean="0">
                <a:solidFill>
                  <a:schemeClr val="tx2"/>
                </a:solidFill>
                <a:latin typeface="Helvetica Neue"/>
                <a:ea typeface="Helvetica Neue Medium" charset="0"/>
                <a:cs typeface="Helvetica Neue"/>
              </a:defRPr>
            </a:lvl1pPr>
          </a:lstStyle>
          <a:p>
            <a:pPr marL="0" lvl="0" indent="0" algn="l" defTabSz="482192" rtl="0" eaLnBrk="1" latinLnBrk="0" hangingPunct="1">
              <a:lnSpc>
                <a:spcPct val="80000"/>
              </a:lnSpc>
              <a:spcBef>
                <a:spcPct val="20000"/>
              </a:spcBef>
              <a:buClr>
                <a:srgbClr val="555555"/>
              </a:buClr>
              <a:buFontTx/>
              <a:buNone/>
            </a:pPr>
            <a:r>
              <a:rPr lang="en-US" dirty="0" smtClean="0"/>
              <a:t>Title</a:t>
            </a:r>
          </a:p>
        </p:txBody>
      </p:sp>
      <p:sp>
        <p:nvSpPr>
          <p:cNvPr id="117" name="Text Placeholder 2"/>
          <p:cNvSpPr>
            <a:spLocks noGrp="1"/>
          </p:cNvSpPr>
          <p:nvPr>
            <p:ph type="body" sz="quarter" idx="39" hasCustomPrompt="1"/>
          </p:nvPr>
        </p:nvSpPr>
        <p:spPr>
          <a:xfrm>
            <a:off x="257175" y="877713"/>
            <a:ext cx="8572500" cy="257528"/>
          </a:xfrm>
          <a:prstGeom prst="rect">
            <a:avLst/>
          </a:prstGeom>
        </p:spPr>
        <p:txBody>
          <a:bodyPr wrap="square" lIns="0" rIns="0" anchor="t" anchorCtr="0"/>
          <a:lstStyle>
            <a:lvl1pPr marL="0" inden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US" sz="1500" b="1" kern="1200" spc="-60" baseline="0" dirty="0" smtClean="0">
                <a:solidFill>
                  <a:srgbClr val="358899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4572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dirty="0" smtClean="0"/>
              <a:t>Subtitle</a:t>
            </a:r>
          </a:p>
        </p:txBody>
      </p:sp>
      <p:grpSp>
        <p:nvGrpSpPr>
          <p:cNvPr id="118" name="Group 117"/>
          <p:cNvGrpSpPr/>
          <p:nvPr/>
        </p:nvGrpSpPr>
        <p:grpSpPr>
          <a:xfrm>
            <a:off x="3417481" y="35282"/>
            <a:ext cx="4327566" cy="318773"/>
            <a:chOff x="4314825" y="31754"/>
            <a:chExt cx="4327566" cy="286896"/>
          </a:xfrm>
        </p:grpSpPr>
        <p:sp>
          <p:nvSpPr>
            <p:cNvPr id="119" name="Isosceles Triangle 118"/>
            <p:cNvSpPr/>
            <p:nvPr userDrawn="1"/>
          </p:nvSpPr>
          <p:spPr bwMode="auto">
            <a:xfrm rot="10800000">
              <a:off x="4331970" y="31754"/>
              <a:ext cx="285750" cy="85725"/>
            </a:xfrm>
            <a:prstGeom prst="triangle">
              <a:avLst/>
            </a:prstGeom>
            <a:solidFill>
              <a:schemeClr val="accent6"/>
            </a:solidFill>
            <a:ln w="12700" cap="flat">
              <a:noFill/>
              <a:miter lim="800000"/>
              <a:headEnd type="none" w="med" len="med"/>
              <a:tailEnd type="none" w="med" len="med"/>
            </a:ln>
          </p:spPr>
          <p:txBody>
            <a:bodyPr lIns="0" tIns="0" rIns="0" bIns="0" rtlCol="0" anchor="ctr">
              <a:prstTxWarp prst="textNoShape">
                <a:avLst/>
              </a:prstTxWarp>
            </a:bodyPr>
            <a:lstStyle/>
            <a:p>
              <a:pPr marL="0" marR="0" indent="0" algn="ctr" eaLnBrk="1" latinLnBrk="0">
                <a:lnSpc>
                  <a:spcPct val="100000"/>
                </a:lnSpc>
                <a:buClrTx/>
                <a:buSzTx/>
                <a:buFontTx/>
                <a:buNone/>
                <a:tabLst/>
              </a:pPr>
              <a:endParaRPr lang="en-US" sz="675" dirty="0" smtClean="0">
                <a:latin typeface="+mj-lt"/>
              </a:endParaRPr>
            </a:p>
          </p:txBody>
        </p:sp>
        <p:grpSp>
          <p:nvGrpSpPr>
            <p:cNvPr id="120" name="Group 119"/>
            <p:cNvGrpSpPr/>
            <p:nvPr userDrawn="1"/>
          </p:nvGrpSpPr>
          <p:grpSpPr>
            <a:xfrm>
              <a:off x="4314825" y="143470"/>
              <a:ext cx="4327566" cy="175180"/>
              <a:chOff x="4314825" y="143470"/>
              <a:chExt cx="4327566" cy="175180"/>
            </a:xfrm>
          </p:grpSpPr>
          <p:grpSp>
            <p:nvGrpSpPr>
              <p:cNvPr id="121" name="Group 4"/>
              <p:cNvGrpSpPr>
                <a:grpSpLocks noChangeAspect="1"/>
              </p:cNvGrpSpPr>
              <p:nvPr userDrawn="1"/>
            </p:nvGrpSpPr>
            <p:grpSpPr bwMode="auto">
              <a:xfrm>
                <a:off x="4743450" y="143471"/>
                <a:ext cx="771525" cy="173236"/>
                <a:chOff x="8400" y="241"/>
                <a:chExt cx="1296" cy="291"/>
              </a:xfrm>
              <a:solidFill>
                <a:schemeClr val="bg2"/>
              </a:solidFill>
            </p:grpSpPr>
            <p:sp>
              <p:nvSpPr>
                <p:cNvPr id="225" name="Freeform 5"/>
                <p:cNvSpPr>
                  <a:spLocks/>
                </p:cNvSpPr>
                <p:nvPr userDrawn="1"/>
              </p:nvSpPr>
              <p:spPr bwMode="auto">
                <a:xfrm>
                  <a:off x="8402" y="247"/>
                  <a:ext cx="54" cy="80"/>
                </a:xfrm>
                <a:custGeom>
                  <a:avLst/>
                  <a:gdLst>
                    <a:gd name="T0" fmla="*/ 89 w 120"/>
                    <a:gd name="T1" fmla="*/ 177 h 177"/>
                    <a:gd name="T2" fmla="*/ 50 w 120"/>
                    <a:gd name="T3" fmla="*/ 94 h 177"/>
                    <a:gd name="T4" fmla="*/ 27 w 120"/>
                    <a:gd name="T5" fmla="*/ 41 h 177"/>
                    <a:gd name="T6" fmla="*/ 26 w 120"/>
                    <a:gd name="T7" fmla="*/ 42 h 177"/>
                    <a:gd name="T8" fmla="*/ 28 w 120"/>
                    <a:gd name="T9" fmla="*/ 91 h 177"/>
                    <a:gd name="T10" fmla="*/ 29 w 120"/>
                    <a:gd name="T11" fmla="*/ 177 h 177"/>
                    <a:gd name="T12" fmla="*/ 0 w 120"/>
                    <a:gd name="T13" fmla="*/ 177 h 177"/>
                    <a:gd name="T14" fmla="*/ 0 w 120"/>
                    <a:gd name="T15" fmla="*/ 0 h 177"/>
                    <a:gd name="T16" fmla="*/ 34 w 120"/>
                    <a:gd name="T17" fmla="*/ 0 h 177"/>
                    <a:gd name="T18" fmla="*/ 77 w 120"/>
                    <a:gd name="T19" fmla="*/ 86 h 177"/>
                    <a:gd name="T20" fmla="*/ 95 w 120"/>
                    <a:gd name="T21" fmla="*/ 132 h 177"/>
                    <a:gd name="T22" fmla="*/ 96 w 120"/>
                    <a:gd name="T23" fmla="*/ 131 h 177"/>
                    <a:gd name="T24" fmla="*/ 93 w 120"/>
                    <a:gd name="T25" fmla="*/ 81 h 177"/>
                    <a:gd name="T26" fmla="*/ 93 w 120"/>
                    <a:gd name="T27" fmla="*/ 0 h 177"/>
                    <a:gd name="T28" fmla="*/ 120 w 120"/>
                    <a:gd name="T29" fmla="*/ 0 h 177"/>
                    <a:gd name="T30" fmla="*/ 120 w 120"/>
                    <a:gd name="T31" fmla="*/ 177 h 177"/>
                    <a:gd name="T32" fmla="*/ 89 w 120"/>
                    <a:gd name="T33" fmla="*/ 177 h 1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20" h="177">
                      <a:moveTo>
                        <a:pt x="89" y="177"/>
                      </a:moveTo>
                      <a:cubicBezTo>
                        <a:pt x="50" y="94"/>
                        <a:pt x="50" y="94"/>
                        <a:pt x="50" y="94"/>
                      </a:cubicBezTo>
                      <a:cubicBezTo>
                        <a:pt x="40" y="74"/>
                        <a:pt x="31" y="52"/>
                        <a:pt x="27" y="41"/>
                      </a:cubicBezTo>
                      <a:cubicBezTo>
                        <a:pt x="26" y="42"/>
                        <a:pt x="26" y="42"/>
                        <a:pt x="26" y="42"/>
                      </a:cubicBezTo>
                      <a:cubicBezTo>
                        <a:pt x="28" y="57"/>
                        <a:pt x="28" y="75"/>
                        <a:pt x="28" y="91"/>
                      </a:cubicBezTo>
                      <a:cubicBezTo>
                        <a:pt x="29" y="177"/>
                        <a:pt x="29" y="177"/>
                        <a:pt x="29" y="177"/>
                      </a:cubicBezTo>
                      <a:cubicBezTo>
                        <a:pt x="0" y="177"/>
                        <a:pt x="0" y="177"/>
                        <a:pt x="0" y="177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34" y="0"/>
                        <a:pt x="34" y="0"/>
                        <a:pt x="34" y="0"/>
                      </a:cubicBezTo>
                      <a:cubicBezTo>
                        <a:pt x="77" y="86"/>
                        <a:pt x="77" y="86"/>
                        <a:pt x="77" y="86"/>
                      </a:cubicBezTo>
                      <a:cubicBezTo>
                        <a:pt x="85" y="103"/>
                        <a:pt x="93" y="124"/>
                        <a:pt x="95" y="132"/>
                      </a:cubicBezTo>
                      <a:cubicBezTo>
                        <a:pt x="96" y="131"/>
                        <a:pt x="96" y="131"/>
                        <a:pt x="96" y="131"/>
                      </a:cubicBezTo>
                      <a:cubicBezTo>
                        <a:pt x="95" y="122"/>
                        <a:pt x="93" y="97"/>
                        <a:pt x="93" y="81"/>
                      </a:cubicBezTo>
                      <a:cubicBezTo>
                        <a:pt x="93" y="0"/>
                        <a:pt x="93" y="0"/>
                        <a:pt x="93" y="0"/>
                      </a:cubicBezTo>
                      <a:cubicBezTo>
                        <a:pt x="120" y="0"/>
                        <a:pt x="120" y="0"/>
                        <a:pt x="120" y="0"/>
                      </a:cubicBezTo>
                      <a:cubicBezTo>
                        <a:pt x="120" y="177"/>
                        <a:pt x="120" y="177"/>
                        <a:pt x="120" y="177"/>
                      </a:cubicBezTo>
                      <a:lnTo>
                        <a:pt x="89" y="17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226" name="Freeform 6"/>
                <p:cNvSpPr>
                  <a:spLocks noEditPoints="1"/>
                </p:cNvSpPr>
                <p:nvPr userDrawn="1"/>
              </p:nvSpPr>
              <p:spPr bwMode="auto">
                <a:xfrm>
                  <a:off x="8467" y="267"/>
                  <a:ext cx="49" cy="61"/>
                </a:xfrm>
                <a:custGeom>
                  <a:avLst/>
                  <a:gdLst>
                    <a:gd name="T0" fmla="*/ 31 w 108"/>
                    <a:gd name="T1" fmla="*/ 76 h 136"/>
                    <a:gd name="T2" fmla="*/ 31 w 108"/>
                    <a:gd name="T3" fmla="*/ 78 h 136"/>
                    <a:gd name="T4" fmla="*/ 63 w 108"/>
                    <a:gd name="T5" fmla="*/ 115 h 136"/>
                    <a:gd name="T6" fmla="*/ 95 w 108"/>
                    <a:gd name="T7" fmla="*/ 102 h 136"/>
                    <a:gd name="T8" fmla="*/ 106 w 108"/>
                    <a:gd name="T9" fmla="*/ 119 h 136"/>
                    <a:gd name="T10" fmla="*/ 59 w 108"/>
                    <a:gd name="T11" fmla="*/ 136 h 136"/>
                    <a:gd name="T12" fmla="*/ 0 w 108"/>
                    <a:gd name="T13" fmla="*/ 68 h 136"/>
                    <a:gd name="T14" fmla="*/ 16 w 108"/>
                    <a:gd name="T15" fmla="*/ 18 h 136"/>
                    <a:gd name="T16" fmla="*/ 56 w 108"/>
                    <a:gd name="T17" fmla="*/ 0 h 136"/>
                    <a:gd name="T18" fmla="*/ 91 w 108"/>
                    <a:gd name="T19" fmla="*/ 13 h 136"/>
                    <a:gd name="T20" fmla="*/ 108 w 108"/>
                    <a:gd name="T21" fmla="*/ 70 h 136"/>
                    <a:gd name="T22" fmla="*/ 108 w 108"/>
                    <a:gd name="T23" fmla="*/ 76 h 136"/>
                    <a:gd name="T24" fmla="*/ 31 w 108"/>
                    <a:gd name="T25" fmla="*/ 76 h 136"/>
                    <a:gd name="T26" fmla="*/ 56 w 108"/>
                    <a:gd name="T27" fmla="*/ 21 h 136"/>
                    <a:gd name="T28" fmla="*/ 31 w 108"/>
                    <a:gd name="T29" fmla="*/ 55 h 136"/>
                    <a:gd name="T30" fmla="*/ 79 w 108"/>
                    <a:gd name="T31" fmla="*/ 55 h 136"/>
                    <a:gd name="T32" fmla="*/ 56 w 108"/>
                    <a:gd name="T33" fmla="*/ 21 h 1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08" h="136">
                      <a:moveTo>
                        <a:pt x="31" y="76"/>
                      </a:moveTo>
                      <a:cubicBezTo>
                        <a:pt x="31" y="78"/>
                        <a:pt x="31" y="78"/>
                        <a:pt x="31" y="78"/>
                      </a:cubicBezTo>
                      <a:cubicBezTo>
                        <a:pt x="31" y="96"/>
                        <a:pt x="37" y="115"/>
                        <a:pt x="63" y="115"/>
                      </a:cubicBezTo>
                      <a:cubicBezTo>
                        <a:pt x="75" y="115"/>
                        <a:pt x="85" y="110"/>
                        <a:pt x="95" y="102"/>
                      </a:cubicBezTo>
                      <a:cubicBezTo>
                        <a:pt x="106" y="119"/>
                        <a:pt x="106" y="119"/>
                        <a:pt x="106" y="119"/>
                      </a:cubicBezTo>
                      <a:cubicBezTo>
                        <a:pt x="92" y="131"/>
                        <a:pt x="77" y="136"/>
                        <a:pt x="59" y="136"/>
                      </a:cubicBezTo>
                      <a:cubicBezTo>
                        <a:pt x="23" y="136"/>
                        <a:pt x="0" y="110"/>
                        <a:pt x="0" y="68"/>
                      </a:cubicBezTo>
                      <a:cubicBezTo>
                        <a:pt x="0" y="46"/>
                        <a:pt x="5" y="30"/>
                        <a:pt x="16" y="18"/>
                      </a:cubicBezTo>
                      <a:cubicBezTo>
                        <a:pt x="26" y="6"/>
                        <a:pt x="39" y="0"/>
                        <a:pt x="56" y="0"/>
                      </a:cubicBezTo>
                      <a:cubicBezTo>
                        <a:pt x="68" y="0"/>
                        <a:pt x="80" y="3"/>
                        <a:pt x="91" y="13"/>
                      </a:cubicBezTo>
                      <a:cubicBezTo>
                        <a:pt x="102" y="24"/>
                        <a:pt x="108" y="40"/>
                        <a:pt x="108" y="70"/>
                      </a:cubicBezTo>
                      <a:cubicBezTo>
                        <a:pt x="108" y="76"/>
                        <a:pt x="108" y="76"/>
                        <a:pt x="108" y="76"/>
                      </a:cubicBezTo>
                      <a:lnTo>
                        <a:pt x="31" y="76"/>
                      </a:lnTo>
                      <a:close/>
                      <a:moveTo>
                        <a:pt x="56" y="21"/>
                      </a:moveTo>
                      <a:cubicBezTo>
                        <a:pt x="40" y="21"/>
                        <a:pt x="31" y="34"/>
                        <a:pt x="31" y="55"/>
                      </a:cubicBezTo>
                      <a:cubicBezTo>
                        <a:pt x="79" y="55"/>
                        <a:pt x="79" y="55"/>
                        <a:pt x="79" y="55"/>
                      </a:cubicBezTo>
                      <a:cubicBezTo>
                        <a:pt x="79" y="34"/>
                        <a:pt x="70" y="21"/>
                        <a:pt x="56" y="2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227" name="Freeform 226"/>
                <p:cNvSpPr>
                  <a:spLocks/>
                </p:cNvSpPr>
                <p:nvPr userDrawn="1"/>
              </p:nvSpPr>
              <p:spPr bwMode="auto">
                <a:xfrm>
                  <a:off x="8519" y="267"/>
                  <a:ext cx="79" cy="60"/>
                </a:xfrm>
                <a:custGeom>
                  <a:avLst/>
                  <a:gdLst>
                    <a:gd name="T0" fmla="*/ 137 w 174"/>
                    <a:gd name="T1" fmla="*/ 132 h 132"/>
                    <a:gd name="T2" fmla="*/ 111 w 174"/>
                    <a:gd name="T3" fmla="*/ 132 h 132"/>
                    <a:gd name="T4" fmla="*/ 95 w 174"/>
                    <a:gd name="T5" fmla="*/ 73 h 132"/>
                    <a:gd name="T6" fmla="*/ 86 w 174"/>
                    <a:gd name="T7" fmla="*/ 37 h 132"/>
                    <a:gd name="T8" fmla="*/ 86 w 174"/>
                    <a:gd name="T9" fmla="*/ 37 h 132"/>
                    <a:gd name="T10" fmla="*/ 77 w 174"/>
                    <a:gd name="T11" fmla="*/ 74 h 132"/>
                    <a:gd name="T12" fmla="*/ 62 w 174"/>
                    <a:gd name="T13" fmla="*/ 132 h 132"/>
                    <a:gd name="T14" fmla="*/ 35 w 174"/>
                    <a:gd name="T15" fmla="*/ 132 h 132"/>
                    <a:gd name="T16" fmla="*/ 0 w 174"/>
                    <a:gd name="T17" fmla="*/ 4 h 132"/>
                    <a:gd name="T18" fmla="*/ 28 w 174"/>
                    <a:gd name="T19" fmla="*/ 0 h 132"/>
                    <a:gd name="T20" fmla="*/ 42 w 174"/>
                    <a:gd name="T21" fmla="*/ 63 h 132"/>
                    <a:gd name="T22" fmla="*/ 49 w 174"/>
                    <a:gd name="T23" fmla="*/ 97 h 132"/>
                    <a:gd name="T24" fmla="*/ 49 w 174"/>
                    <a:gd name="T25" fmla="*/ 97 h 132"/>
                    <a:gd name="T26" fmla="*/ 57 w 174"/>
                    <a:gd name="T27" fmla="*/ 62 h 132"/>
                    <a:gd name="T28" fmla="*/ 73 w 174"/>
                    <a:gd name="T29" fmla="*/ 2 h 132"/>
                    <a:gd name="T30" fmla="*/ 101 w 174"/>
                    <a:gd name="T31" fmla="*/ 2 h 132"/>
                    <a:gd name="T32" fmla="*/ 116 w 174"/>
                    <a:gd name="T33" fmla="*/ 61 h 132"/>
                    <a:gd name="T34" fmla="*/ 124 w 174"/>
                    <a:gd name="T35" fmla="*/ 98 h 132"/>
                    <a:gd name="T36" fmla="*/ 125 w 174"/>
                    <a:gd name="T37" fmla="*/ 98 h 132"/>
                    <a:gd name="T38" fmla="*/ 131 w 174"/>
                    <a:gd name="T39" fmla="*/ 63 h 132"/>
                    <a:gd name="T40" fmla="*/ 144 w 174"/>
                    <a:gd name="T41" fmla="*/ 2 h 132"/>
                    <a:gd name="T42" fmla="*/ 174 w 174"/>
                    <a:gd name="T43" fmla="*/ 2 h 132"/>
                    <a:gd name="T44" fmla="*/ 137 w 174"/>
                    <a:gd name="T45" fmla="*/ 132 h 1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174" h="132">
                      <a:moveTo>
                        <a:pt x="137" y="132"/>
                      </a:moveTo>
                      <a:cubicBezTo>
                        <a:pt x="111" y="132"/>
                        <a:pt x="111" y="132"/>
                        <a:pt x="111" y="132"/>
                      </a:cubicBezTo>
                      <a:cubicBezTo>
                        <a:pt x="95" y="73"/>
                        <a:pt x="95" y="73"/>
                        <a:pt x="95" y="73"/>
                      </a:cubicBezTo>
                      <a:cubicBezTo>
                        <a:pt x="91" y="57"/>
                        <a:pt x="86" y="37"/>
                        <a:pt x="86" y="37"/>
                      </a:cubicBezTo>
                      <a:cubicBezTo>
                        <a:pt x="86" y="37"/>
                        <a:pt x="86" y="37"/>
                        <a:pt x="86" y="37"/>
                      </a:cubicBezTo>
                      <a:cubicBezTo>
                        <a:pt x="86" y="37"/>
                        <a:pt x="84" y="50"/>
                        <a:pt x="77" y="74"/>
                      </a:cubicBezTo>
                      <a:cubicBezTo>
                        <a:pt x="62" y="132"/>
                        <a:pt x="62" y="132"/>
                        <a:pt x="62" y="132"/>
                      </a:cubicBezTo>
                      <a:cubicBezTo>
                        <a:pt x="35" y="132"/>
                        <a:pt x="35" y="132"/>
                        <a:pt x="35" y="132"/>
                      </a:cubicBezTo>
                      <a:cubicBezTo>
                        <a:pt x="0" y="4"/>
                        <a:pt x="0" y="4"/>
                        <a:pt x="0" y="4"/>
                      </a:cubicBezTo>
                      <a:cubicBezTo>
                        <a:pt x="28" y="0"/>
                        <a:pt x="28" y="0"/>
                        <a:pt x="28" y="0"/>
                      </a:cubicBezTo>
                      <a:cubicBezTo>
                        <a:pt x="42" y="63"/>
                        <a:pt x="42" y="63"/>
                        <a:pt x="42" y="63"/>
                      </a:cubicBezTo>
                      <a:cubicBezTo>
                        <a:pt x="45" y="79"/>
                        <a:pt x="49" y="97"/>
                        <a:pt x="49" y="97"/>
                      </a:cubicBezTo>
                      <a:cubicBezTo>
                        <a:pt x="49" y="97"/>
                        <a:pt x="49" y="97"/>
                        <a:pt x="49" y="97"/>
                      </a:cubicBezTo>
                      <a:cubicBezTo>
                        <a:pt x="49" y="97"/>
                        <a:pt x="52" y="80"/>
                        <a:pt x="57" y="62"/>
                      </a:cubicBezTo>
                      <a:cubicBezTo>
                        <a:pt x="73" y="2"/>
                        <a:pt x="73" y="2"/>
                        <a:pt x="73" y="2"/>
                      </a:cubicBezTo>
                      <a:cubicBezTo>
                        <a:pt x="101" y="2"/>
                        <a:pt x="101" y="2"/>
                        <a:pt x="101" y="2"/>
                      </a:cubicBezTo>
                      <a:cubicBezTo>
                        <a:pt x="116" y="61"/>
                        <a:pt x="116" y="61"/>
                        <a:pt x="116" y="61"/>
                      </a:cubicBezTo>
                      <a:cubicBezTo>
                        <a:pt x="121" y="82"/>
                        <a:pt x="124" y="98"/>
                        <a:pt x="124" y="98"/>
                      </a:cubicBezTo>
                      <a:cubicBezTo>
                        <a:pt x="125" y="98"/>
                        <a:pt x="125" y="98"/>
                        <a:pt x="125" y="98"/>
                      </a:cubicBezTo>
                      <a:cubicBezTo>
                        <a:pt x="125" y="98"/>
                        <a:pt x="128" y="78"/>
                        <a:pt x="131" y="63"/>
                      </a:cubicBezTo>
                      <a:cubicBezTo>
                        <a:pt x="144" y="2"/>
                        <a:pt x="144" y="2"/>
                        <a:pt x="144" y="2"/>
                      </a:cubicBezTo>
                      <a:cubicBezTo>
                        <a:pt x="174" y="2"/>
                        <a:pt x="174" y="2"/>
                        <a:pt x="174" y="2"/>
                      </a:cubicBezTo>
                      <a:lnTo>
                        <a:pt x="137" y="13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228" name="Freeform 227"/>
                <p:cNvSpPr>
                  <a:spLocks noEditPoints="1"/>
                </p:cNvSpPr>
                <p:nvPr userDrawn="1"/>
              </p:nvSpPr>
              <p:spPr bwMode="auto">
                <a:xfrm>
                  <a:off x="8631" y="247"/>
                  <a:ext cx="55" cy="80"/>
                </a:xfrm>
                <a:custGeom>
                  <a:avLst/>
                  <a:gdLst>
                    <a:gd name="T0" fmla="*/ 86 w 122"/>
                    <a:gd name="T1" fmla="*/ 177 h 177"/>
                    <a:gd name="T2" fmla="*/ 71 w 122"/>
                    <a:gd name="T3" fmla="*/ 149 h 177"/>
                    <a:gd name="T4" fmla="*/ 41 w 122"/>
                    <a:gd name="T5" fmla="*/ 106 h 177"/>
                    <a:gd name="T6" fmla="*/ 29 w 122"/>
                    <a:gd name="T7" fmla="*/ 100 h 177"/>
                    <a:gd name="T8" fmla="*/ 29 w 122"/>
                    <a:gd name="T9" fmla="*/ 177 h 177"/>
                    <a:gd name="T10" fmla="*/ 0 w 122"/>
                    <a:gd name="T11" fmla="*/ 177 h 177"/>
                    <a:gd name="T12" fmla="*/ 0 w 122"/>
                    <a:gd name="T13" fmla="*/ 0 h 177"/>
                    <a:gd name="T14" fmla="*/ 54 w 122"/>
                    <a:gd name="T15" fmla="*/ 0 h 177"/>
                    <a:gd name="T16" fmla="*/ 112 w 122"/>
                    <a:gd name="T17" fmla="*/ 50 h 177"/>
                    <a:gd name="T18" fmla="*/ 68 w 122"/>
                    <a:gd name="T19" fmla="*/ 99 h 177"/>
                    <a:gd name="T20" fmla="*/ 95 w 122"/>
                    <a:gd name="T21" fmla="*/ 134 h 177"/>
                    <a:gd name="T22" fmla="*/ 122 w 122"/>
                    <a:gd name="T23" fmla="*/ 177 h 177"/>
                    <a:gd name="T24" fmla="*/ 86 w 122"/>
                    <a:gd name="T25" fmla="*/ 177 h 177"/>
                    <a:gd name="T26" fmla="*/ 45 w 122"/>
                    <a:gd name="T27" fmla="*/ 23 h 177"/>
                    <a:gd name="T28" fmla="*/ 29 w 122"/>
                    <a:gd name="T29" fmla="*/ 23 h 177"/>
                    <a:gd name="T30" fmla="*/ 29 w 122"/>
                    <a:gd name="T31" fmla="*/ 80 h 177"/>
                    <a:gd name="T32" fmla="*/ 44 w 122"/>
                    <a:gd name="T33" fmla="*/ 80 h 177"/>
                    <a:gd name="T34" fmla="*/ 73 w 122"/>
                    <a:gd name="T35" fmla="*/ 72 h 177"/>
                    <a:gd name="T36" fmla="*/ 81 w 122"/>
                    <a:gd name="T37" fmla="*/ 51 h 177"/>
                    <a:gd name="T38" fmla="*/ 45 w 122"/>
                    <a:gd name="T39" fmla="*/ 23 h 1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122" h="177">
                      <a:moveTo>
                        <a:pt x="86" y="177"/>
                      </a:moveTo>
                      <a:cubicBezTo>
                        <a:pt x="71" y="149"/>
                        <a:pt x="71" y="149"/>
                        <a:pt x="71" y="149"/>
                      </a:cubicBezTo>
                      <a:cubicBezTo>
                        <a:pt x="59" y="128"/>
                        <a:pt x="51" y="115"/>
                        <a:pt x="41" y="106"/>
                      </a:cubicBezTo>
                      <a:cubicBezTo>
                        <a:pt x="37" y="102"/>
                        <a:pt x="35" y="101"/>
                        <a:pt x="29" y="100"/>
                      </a:cubicBezTo>
                      <a:cubicBezTo>
                        <a:pt x="29" y="177"/>
                        <a:pt x="29" y="177"/>
                        <a:pt x="29" y="177"/>
                      </a:cubicBezTo>
                      <a:cubicBezTo>
                        <a:pt x="0" y="177"/>
                        <a:pt x="0" y="177"/>
                        <a:pt x="0" y="177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54" y="0"/>
                        <a:pt x="54" y="0"/>
                        <a:pt x="54" y="0"/>
                      </a:cubicBezTo>
                      <a:cubicBezTo>
                        <a:pt x="94" y="0"/>
                        <a:pt x="112" y="23"/>
                        <a:pt x="112" y="50"/>
                      </a:cubicBezTo>
                      <a:cubicBezTo>
                        <a:pt x="112" y="76"/>
                        <a:pt x="96" y="99"/>
                        <a:pt x="68" y="99"/>
                      </a:cubicBezTo>
                      <a:cubicBezTo>
                        <a:pt x="74" y="102"/>
                        <a:pt x="86" y="120"/>
                        <a:pt x="95" y="134"/>
                      </a:cubicBezTo>
                      <a:cubicBezTo>
                        <a:pt x="122" y="177"/>
                        <a:pt x="122" y="177"/>
                        <a:pt x="122" y="177"/>
                      </a:cubicBezTo>
                      <a:lnTo>
                        <a:pt x="86" y="177"/>
                      </a:lnTo>
                      <a:close/>
                      <a:moveTo>
                        <a:pt x="45" y="23"/>
                      </a:moveTo>
                      <a:cubicBezTo>
                        <a:pt x="29" y="23"/>
                        <a:pt x="29" y="23"/>
                        <a:pt x="29" y="23"/>
                      </a:cubicBezTo>
                      <a:cubicBezTo>
                        <a:pt x="29" y="80"/>
                        <a:pt x="29" y="80"/>
                        <a:pt x="29" y="80"/>
                      </a:cubicBezTo>
                      <a:cubicBezTo>
                        <a:pt x="44" y="80"/>
                        <a:pt x="44" y="80"/>
                        <a:pt x="44" y="80"/>
                      </a:cubicBezTo>
                      <a:cubicBezTo>
                        <a:pt x="60" y="80"/>
                        <a:pt x="68" y="77"/>
                        <a:pt x="73" y="72"/>
                      </a:cubicBezTo>
                      <a:cubicBezTo>
                        <a:pt x="78" y="67"/>
                        <a:pt x="81" y="60"/>
                        <a:pt x="81" y="51"/>
                      </a:cubicBezTo>
                      <a:cubicBezTo>
                        <a:pt x="81" y="33"/>
                        <a:pt x="72" y="23"/>
                        <a:pt x="45" y="2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229" name="Freeform 9"/>
                <p:cNvSpPr>
                  <a:spLocks noEditPoints="1"/>
                </p:cNvSpPr>
                <p:nvPr userDrawn="1"/>
              </p:nvSpPr>
              <p:spPr bwMode="auto">
                <a:xfrm>
                  <a:off x="8691" y="267"/>
                  <a:ext cx="48" cy="61"/>
                </a:xfrm>
                <a:custGeom>
                  <a:avLst/>
                  <a:gdLst>
                    <a:gd name="T0" fmla="*/ 31 w 108"/>
                    <a:gd name="T1" fmla="*/ 76 h 136"/>
                    <a:gd name="T2" fmla="*/ 31 w 108"/>
                    <a:gd name="T3" fmla="*/ 78 h 136"/>
                    <a:gd name="T4" fmla="*/ 63 w 108"/>
                    <a:gd name="T5" fmla="*/ 115 h 136"/>
                    <a:gd name="T6" fmla="*/ 95 w 108"/>
                    <a:gd name="T7" fmla="*/ 102 h 136"/>
                    <a:gd name="T8" fmla="*/ 106 w 108"/>
                    <a:gd name="T9" fmla="*/ 119 h 136"/>
                    <a:gd name="T10" fmla="*/ 60 w 108"/>
                    <a:gd name="T11" fmla="*/ 136 h 136"/>
                    <a:gd name="T12" fmla="*/ 0 w 108"/>
                    <a:gd name="T13" fmla="*/ 68 h 136"/>
                    <a:gd name="T14" fmla="*/ 16 w 108"/>
                    <a:gd name="T15" fmla="*/ 18 h 136"/>
                    <a:gd name="T16" fmla="*/ 56 w 108"/>
                    <a:gd name="T17" fmla="*/ 0 h 136"/>
                    <a:gd name="T18" fmla="*/ 91 w 108"/>
                    <a:gd name="T19" fmla="*/ 13 h 136"/>
                    <a:gd name="T20" fmla="*/ 108 w 108"/>
                    <a:gd name="T21" fmla="*/ 70 h 136"/>
                    <a:gd name="T22" fmla="*/ 108 w 108"/>
                    <a:gd name="T23" fmla="*/ 76 h 136"/>
                    <a:gd name="T24" fmla="*/ 31 w 108"/>
                    <a:gd name="T25" fmla="*/ 76 h 136"/>
                    <a:gd name="T26" fmla="*/ 56 w 108"/>
                    <a:gd name="T27" fmla="*/ 21 h 136"/>
                    <a:gd name="T28" fmla="*/ 31 w 108"/>
                    <a:gd name="T29" fmla="*/ 55 h 136"/>
                    <a:gd name="T30" fmla="*/ 79 w 108"/>
                    <a:gd name="T31" fmla="*/ 55 h 136"/>
                    <a:gd name="T32" fmla="*/ 56 w 108"/>
                    <a:gd name="T33" fmla="*/ 21 h 1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08" h="136">
                      <a:moveTo>
                        <a:pt x="31" y="76"/>
                      </a:moveTo>
                      <a:cubicBezTo>
                        <a:pt x="31" y="78"/>
                        <a:pt x="31" y="78"/>
                        <a:pt x="31" y="78"/>
                      </a:cubicBezTo>
                      <a:cubicBezTo>
                        <a:pt x="31" y="96"/>
                        <a:pt x="38" y="115"/>
                        <a:pt x="63" y="115"/>
                      </a:cubicBezTo>
                      <a:cubicBezTo>
                        <a:pt x="75" y="115"/>
                        <a:pt x="85" y="110"/>
                        <a:pt x="95" y="102"/>
                      </a:cubicBezTo>
                      <a:cubicBezTo>
                        <a:pt x="106" y="119"/>
                        <a:pt x="106" y="119"/>
                        <a:pt x="106" y="119"/>
                      </a:cubicBezTo>
                      <a:cubicBezTo>
                        <a:pt x="93" y="131"/>
                        <a:pt x="77" y="136"/>
                        <a:pt x="60" y="136"/>
                      </a:cubicBezTo>
                      <a:cubicBezTo>
                        <a:pt x="23" y="136"/>
                        <a:pt x="0" y="110"/>
                        <a:pt x="0" y="68"/>
                      </a:cubicBezTo>
                      <a:cubicBezTo>
                        <a:pt x="0" y="46"/>
                        <a:pt x="5" y="30"/>
                        <a:pt x="16" y="18"/>
                      </a:cubicBezTo>
                      <a:cubicBezTo>
                        <a:pt x="27" y="6"/>
                        <a:pt x="39" y="0"/>
                        <a:pt x="56" y="0"/>
                      </a:cubicBezTo>
                      <a:cubicBezTo>
                        <a:pt x="69" y="0"/>
                        <a:pt x="80" y="3"/>
                        <a:pt x="91" y="13"/>
                      </a:cubicBezTo>
                      <a:cubicBezTo>
                        <a:pt x="103" y="24"/>
                        <a:pt x="108" y="40"/>
                        <a:pt x="108" y="70"/>
                      </a:cubicBezTo>
                      <a:cubicBezTo>
                        <a:pt x="108" y="76"/>
                        <a:pt x="108" y="76"/>
                        <a:pt x="108" y="76"/>
                      </a:cubicBezTo>
                      <a:lnTo>
                        <a:pt x="31" y="76"/>
                      </a:lnTo>
                      <a:close/>
                      <a:moveTo>
                        <a:pt x="56" y="21"/>
                      </a:moveTo>
                      <a:cubicBezTo>
                        <a:pt x="40" y="21"/>
                        <a:pt x="31" y="34"/>
                        <a:pt x="31" y="55"/>
                      </a:cubicBezTo>
                      <a:cubicBezTo>
                        <a:pt x="79" y="55"/>
                        <a:pt x="79" y="55"/>
                        <a:pt x="79" y="55"/>
                      </a:cubicBezTo>
                      <a:cubicBezTo>
                        <a:pt x="79" y="34"/>
                        <a:pt x="70" y="21"/>
                        <a:pt x="56" y="2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230" name="Freeform 10"/>
                <p:cNvSpPr>
                  <a:spLocks/>
                </p:cNvSpPr>
                <p:nvPr userDrawn="1"/>
              </p:nvSpPr>
              <p:spPr bwMode="auto">
                <a:xfrm>
                  <a:off x="8747" y="241"/>
                  <a:ext cx="22" cy="87"/>
                </a:xfrm>
                <a:custGeom>
                  <a:avLst/>
                  <a:gdLst>
                    <a:gd name="T0" fmla="*/ 31 w 48"/>
                    <a:gd name="T1" fmla="*/ 192 h 192"/>
                    <a:gd name="T2" fmla="*/ 3 w 48"/>
                    <a:gd name="T3" fmla="*/ 155 h 192"/>
                    <a:gd name="T4" fmla="*/ 3 w 48"/>
                    <a:gd name="T5" fmla="*/ 45 h 192"/>
                    <a:gd name="T6" fmla="*/ 0 w 48"/>
                    <a:gd name="T7" fmla="*/ 7 h 192"/>
                    <a:gd name="T8" fmla="*/ 29 w 48"/>
                    <a:gd name="T9" fmla="*/ 0 h 192"/>
                    <a:gd name="T10" fmla="*/ 32 w 48"/>
                    <a:gd name="T11" fmla="*/ 36 h 192"/>
                    <a:gd name="T12" fmla="*/ 32 w 48"/>
                    <a:gd name="T13" fmla="*/ 146 h 192"/>
                    <a:gd name="T14" fmla="*/ 34 w 48"/>
                    <a:gd name="T15" fmla="*/ 169 h 192"/>
                    <a:gd name="T16" fmla="*/ 44 w 48"/>
                    <a:gd name="T17" fmla="*/ 171 h 192"/>
                    <a:gd name="T18" fmla="*/ 48 w 48"/>
                    <a:gd name="T19" fmla="*/ 189 h 192"/>
                    <a:gd name="T20" fmla="*/ 31 w 48"/>
                    <a:gd name="T21" fmla="*/ 192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48" h="192">
                      <a:moveTo>
                        <a:pt x="31" y="192"/>
                      </a:moveTo>
                      <a:cubicBezTo>
                        <a:pt x="3" y="192"/>
                        <a:pt x="3" y="166"/>
                        <a:pt x="3" y="155"/>
                      </a:cubicBezTo>
                      <a:cubicBezTo>
                        <a:pt x="3" y="45"/>
                        <a:pt x="3" y="45"/>
                        <a:pt x="3" y="45"/>
                      </a:cubicBezTo>
                      <a:cubicBezTo>
                        <a:pt x="3" y="27"/>
                        <a:pt x="2" y="17"/>
                        <a:pt x="0" y="7"/>
                      </a:cubicBezTo>
                      <a:cubicBezTo>
                        <a:pt x="29" y="0"/>
                        <a:pt x="29" y="0"/>
                        <a:pt x="29" y="0"/>
                      </a:cubicBezTo>
                      <a:cubicBezTo>
                        <a:pt x="31" y="8"/>
                        <a:pt x="32" y="19"/>
                        <a:pt x="32" y="36"/>
                      </a:cubicBezTo>
                      <a:cubicBezTo>
                        <a:pt x="32" y="146"/>
                        <a:pt x="32" y="146"/>
                        <a:pt x="32" y="146"/>
                      </a:cubicBezTo>
                      <a:cubicBezTo>
                        <a:pt x="32" y="163"/>
                        <a:pt x="32" y="166"/>
                        <a:pt x="34" y="169"/>
                      </a:cubicBezTo>
                      <a:cubicBezTo>
                        <a:pt x="36" y="171"/>
                        <a:pt x="40" y="173"/>
                        <a:pt x="44" y="171"/>
                      </a:cubicBezTo>
                      <a:cubicBezTo>
                        <a:pt x="48" y="189"/>
                        <a:pt x="48" y="189"/>
                        <a:pt x="48" y="189"/>
                      </a:cubicBezTo>
                      <a:cubicBezTo>
                        <a:pt x="43" y="191"/>
                        <a:pt x="38" y="192"/>
                        <a:pt x="31" y="19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231" name="Freeform 11"/>
                <p:cNvSpPr>
                  <a:spLocks noEditPoints="1"/>
                </p:cNvSpPr>
                <p:nvPr userDrawn="1"/>
              </p:nvSpPr>
              <p:spPr bwMode="auto">
                <a:xfrm>
                  <a:off x="8778" y="242"/>
                  <a:ext cx="17" cy="85"/>
                </a:xfrm>
                <a:custGeom>
                  <a:avLst/>
                  <a:gdLst>
                    <a:gd name="T0" fmla="*/ 18 w 37"/>
                    <a:gd name="T1" fmla="*/ 38 h 187"/>
                    <a:gd name="T2" fmla="*/ 0 w 37"/>
                    <a:gd name="T3" fmla="*/ 19 h 187"/>
                    <a:gd name="T4" fmla="*/ 18 w 37"/>
                    <a:gd name="T5" fmla="*/ 0 h 187"/>
                    <a:gd name="T6" fmla="*/ 37 w 37"/>
                    <a:gd name="T7" fmla="*/ 19 h 187"/>
                    <a:gd name="T8" fmla="*/ 18 w 37"/>
                    <a:gd name="T9" fmla="*/ 38 h 187"/>
                    <a:gd name="T10" fmla="*/ 4 w 37"/>
                    <a:gd name="T11" fmla="*/ 187 h 187"/>
                    <a:gd name="T12" fmla="*/ 4 w 37"/>
                    <a:gd name="T13" fmla="*/ 59 h 187"/>
                    <a:gd name="T14" fmla="*/ 32 w 37"/>
                    <a:gd name="T15" fmla="*/ 54 h 187"/>
                    <a:gd name="T16" fmla="*/ 32 w 37"/>
                    <a:gd name="T17" fmla="*/ 187 h 187"/>
                    <a:gd name="T18" fmla="*/ 4 w 37"/>
                    <a:gd name="T19" fmla="*/ 187 h 1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7" h="187">
                      <a:moveTo>
                        <a:pt x="18" y="38"/>
                      </a:moveTo>
                      <a:cubicBezTo>
                        <a:pt x="7" y="38"/>
                        <a:pt x="0" y="30"/>
                        <a:pt x="0" y="19"/>
                      </a:cubicBezTo>
                      <a:cubicBezTo>
                        <a:pt x="0" y="9"/>
                        <a:pt x="8" y="0"/>
                        <a:pt x="18" y="0"/>
                      </a:cubicBezTo>
                      <a:cubicBezTo>
                        <a:pt x="28" y="0"/>
                        <a:pt x="37" y="9"/>
                        <a:pt x="37" y="19"/>
                      </a:cubicBezTo>
                      <a:cubicBezTo>
                        <a:pt x="37" y="30"/>
                        <a:pt x="28" y="38"/>
                        <a:pt x="18" y="38"/>
                      </a:cubicBezTo>
                      <a:close/>
                      <a:moveTo>
                        <a:pt x="4" y="187"/>
                      </a:moveTo>
                      <a:cubicBezTo>
                        <a:pt x="4" y="59"/>
                        <a:pt x="4" y="59"/>
                        <a:pt x="4" y="59"/>
                      </a:cubicBezTo>
                      <a:cubicBezTo>
                        <a:pt x="32" y="54"/>
                        <a:pt x="32" y="54"/>
                        <a:pt x="32" y="54"/>
                      </a:cubicBezTo>
                      <a:cubicBezTo>
                        <a:pt x="32" y="187"/>
                        <a:pt x="32" y="187"/>
                        <a:pt x="32" y="187"/>
                      </a:cubicBezTo>
                      <a:lnTo>
                        <a:pt x="4" y="18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232" name="Freeform 12"/>
                <p:cNvSpPr>
                  <a:spLocks/>
                </p:cNvSpPr>
                <p:nvPr userDrawn="1"/>
              </p:nvSpPr>
              <p:spPr bwMode="auto">
                <a:xfrm>
                  <a:off x="8805" y="267"/>
                  <a:ext cx="44" cy="61"/>
                </a:xfrm>
                <a:custGeom>
                  <a:avLst/>
                  <a:gdLst>
                    <a:gd name="T0" fmla="*/ 55 w 97"/>
                    <a:gd name="T1" fmla="*/ 136 h 136"/>
                    <a:gd name="T2" fmla="*/ 0 w 97"/>
                    <a:gd name="T3" fmla="*/ 70 h 136"/>
                    <a:gd name="T4" fmla="*/ 57 w 97"/>
                    <a:gd name="T5" fmla="*/ 0 h 136"/>
                    <a:gd name="T6" fmla="*/ 93 w 97"/>
                    <a:gd name="T7" fmla="*/ 14 h 136"/>
                    <a:gd name="T8" fmla="*/ 79 w 97"/>
                    <a:gd name="T9" fmla="*/ 33 h 136"/>
                    <a:gd name="T10" fmla="*/ 57 w 97"/>
                    <a:gd name="T11" fmla="*/ 23 h 136"/>
                    <a:gd name="T12" fmla="*/ 37 w 97"/>
                    <a:gd name="T13" fmla="*/ 36 h 136"/>
                    <a:gd name="T14" fmla="*/ 32 w 97"/>
                    <a:gd name="T15" fmla="*/ 72 h 136"/>
                    <a:gd name="T16" fmla="*/ 40 w 97"/>
                    <a:gd name="T17" fmla="*/ 107 h 136"/>
                    <a:gd name="T18" fmla="*/ 57 w 97"/>
                    <a:gd name="T19" fmla="*/ 115 h 136"/>
                    <a:gd name="T20" fmla="*/ 84 w 97"/>
                    <a:gd name="T21" fmla="*/ 102 h 136"/>
                    <a:gd name="T22" fmla="*/ 97 w 97"/>
                    <a:gd name="T23" fmla="*/ 119 h 136"/>
                    <a:gd name="T24" fmla="*/ 55 w 97"/>
                    <a:gd name="T25" fmla="*/ 136 h 1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97" h="136">
                      <a:moveTo>
                        <a:pt x="55" y="136"/>
                      </a:moveTo>
                      <a:cubicBezTo>
                        <a:pt x="20" y="136"/>
                        <a:pt x="0" y="111"/>
                        <a:pt x="0" y="70"/>
                      </a:cubicBezTo>
                      <a:cubicBezTo>
                        <a:pt x="0" y="22"/>
                        <a:pt x="28" y="0"/>
                        <a:pt x="57" y="0"/>
                      </a:cubicBezTo>
                      <a:cubicBezTo>
                        <a:pt x="72" y="0"/>
                        <a:pt x="82" y="3"/>
                        <a:pt x="93" y="14"/>
                      </a:cubicBezTo>
                      <a:cubicBezTo>
                        <a:pt x="79" y="33"/>
                        <a:pt x="79" y="33"/>
                        <a:pt x="79" y="33"/>
                      </a:cubicBezTo>
                      <a:cubicBezTo>
                        <a:pt x="72" y="26"/>
                        <a:pt x="65" y="23"/>
                        <a:pt x="57" y="23"/>
                      </a:cubicBezTo>
                      <a:cubicBezTo>
                        <a:pt x="48" y="23"/>
                        <a:pt x="41" y="27"/>
                        <a:pt x="37" y="36"/>
                      </a:cubicBezTo>
                      <a:cubicBezTo>
                        <a:pt x="33" y="44"/>
                        <a:pt x="32" y="56"/>
                        <a:pt x="32" y="72"/>
                      </a:cubicBezTo>
                      <a:cubicBezTo>
                        <a:pt x="32" y="90"/>
                        <a:pt x="34" y="101"/>
                        <a:pt x="40" y="107"/>
                      </a:cubicBezTo>
                      <a:cubicBezTo>
                        <a:pt x="44" y="112"/>
                        <a:pt x="51" y="115"/>
                        <a:pt x="57" y="115"/>
                      </a:cubicBezTo>
                      <a:cubicBezTo>
                        <a:pt x="66" y="115"/>
                        <a:pt x="75" y="110"/>
                        <a:pt x="84" y="102"/>
                      </a:cubicBezTo>
                      <a:cubicBezTo>
                        <a:pt x="97" y="119"/>
                        <a:pt x="97" y="119"/>
                        <a:pt x="97" y="119"/>
                      </a:cubicBezTo>
                      <a:cubicBezTo>
                        <a:pt x="85" y="131"/>
                        <a:pt x="73" y="136"/>
                        <a:pt x="55" y="13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233" name="Freeform 13"/>
                <p:cNvSpPr>
                  <a:spLocks noEditPoints="1"/>
                </p:cNvSpPr>
                <p:nvPr userDrawn="1"/>
              </p:nvSpPr>
              <p:spPr bwMode="auto">
                <a:xfrm>
                  <a:off x="8859" y="293"/>
                  <a:ext cx="34" cy="35"/>
                </a:xfrm>
                <a:custGeom>
                  <a:avLst/>
                  <a:gdLst>
                    <a:gd name="T0" fmla="*/ 39 w 77"/>
                    <a:gd name="T1" fmla="*/ 78 h 78"/>
                    <a:gd name="T2" fmla="*/ 0 w 77"/>
                    <a:gd name="T3" fmla="*/ 39 h 78"/>
                    <a:gd name="T4" fmla="*/ 39 w 77"/>
                    <a:gd name="T5" fmla="*/ 0 h 78"/>
                    <a:gd name="T6" fmla="*/ 77 w 77"/>
                    <a:gd name="T7" fmla="*/ 39 h 78"/>
                    <a:gd name="T8" fmla="*/ 39 w 77"/>
                    <a:gd name="T9" fmla="*/ 78 h 78"/>
                    <a:gd name="T10" fmla="*/ 39 w 77"/>
                    <a:gd name="T11" fmla="*/ 8 h 78"/>
                    <a:gd name="T12" fmla="*/ 9 w 77"/>
                    <a:gd name="T13" fmla="*/ 39 h 78"/>
                    <a:gd name="T14" fmla="*/ 39 w 77"/>
                    <a:gd name="T15" fmla="*/ 70 h 78"/>
                    <a:gd name="T16" fmla="*/ 68 w 77"/>
                    <a:gd name="T17" fmla="*/ 39 h 78"/>
                    <a:gd name="T18" fmla="*/ 39 w 77"/>
                    <a:gd name="T19" fmla="*/ 8 h 78"/>
                    <a:gd name="T20" fmla="*/ 46 w 77"/>
                    <a:gd name="T21" fmla="*/ 61 h 78"/>
                    <a:gd name="T22" fmla="*/ 42 w 77"/>
                    <a:gd name="T23" fmla="*/ 53 h 78"/>
                    <a:gd name="T24" fmla="*/ 35 w 77"/>
                    <a:gd name="T25" fmla="*/ 43 h 78"/>
                    <a:gd name="T26" fmla="*/ 34 w 77"/>
                    <a:gd name="T27" fmla="*/ 42 h 78"/>
                    <a:gd name="T28" fmla="*/ 34 w 77"/>
                    <a:gd name="T29" fmla="*/ 61 h 78"/>
                    <a:gd name="T30" fmla="*/ 25 w 77"/>
                    <a:gd name="T31" fmla="*/ 61 h 78"/>
                    <a:gd name="T32" fmla="*/ 25 w 77"/>
                    <a:gd name="T33" fmla="*/ 17 h 78"/>
                    <a:gd name="T34" fmla="*/ 41 w 77"/>
                    <a:gd name="T35" fmla="*/ 17 h 78"/>
                    <a:gd name="T36" fmla="*/ 54 w 77"/>
                    <a:gd name="T37" fmla="*/ 30 h 78"/>
                    <a:gd name="T38" fmla="*/ 44 w 77"/>
                    <a:gd name="T39" fmla="*/ 42 h 78"/>
                    <a:gd name="T40" fmla="*/ 46 w 77"/>
                    <a:gd name="T41" fmla="*/ 44 h 78"/>
                    <a:gd name="T42" fmla="*/ 56 w 77"/>
                    <a:gd name="T43" fmla="*/ 61 h 78"/>
                    <a:gd name="T44" fmla="*/ 46 w 77"/>
                    <a:gd name="T45" fmla="*/ 61 h 78"/>
                    <a:gd name="T46" fmla="*/ 42 w 77"/>
                    <a:gd name="T47" fmla="*/ 25 h 78"/>
                    <a:gd name="T48" fmla="*/ 37 w 77"/>
                    <a:gd name="T49" fmla="*/ 24 h 78"/>
                    <a:gd name="T50" fmla="*/ 34 w 77"/>
                    <a:gd name="T51" fmla="*/ 24 h 78"/>
                    <a:gd name="T52" fmla="*/ 34 w 77"/>
                    <a:gd name="T53" fmla="*/ 36 h 78"/>
                    <a:gd name="T54" fmla="*/ 36 w 77"/>
                    <a:gd name="T55" fmla="*/ 36 h 78"/>
                    <a:gd name="T56" fmla="*/ 43 w 77"/>
                    <a:gd name="T57" fmla="*/ 34 h 78"/>
                    <a:gd name="T58" fmla="*/ 45 w 77"/>
                    <a:gd name="T59" fmla="*/ 30 h 78"/>
                    <a:gd name="T60" fmla="*/ 42 w 77"/>
                    <a:gd name="T61" fmla="*/ 25 h 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77" h="78">
                      <a:moveTo>
                        <a:pt x="39" y="78"/>
                      </a:moveTo>
                      <a:cubicBezTo>
                        <a:pt x="17" y="78"/>
                        <a:pt x="0" y="61"/>
                        <a:pt x="0" y="39"/>
                      </a:cubicBezTo>
                      <a:cubicBezTo>
                        <a:pt x="0" y="17"/>
                        <a:pt x="17" y="0"/>
                        <a:pt x="39" y="0"/>
                      </a:cubicBezTo>
                      <a:cubicBezTo>
                        <a:pt x="60" y="0"/>
                        <a:pt x="77" y="17"/>
                        <a:pt x="77" y="39"/>
                      </a:cubicBezTo>
                      <a:cubicBezTo>
                        <a:pt x="77" y="61"/>
                        <a:pt x="60" y="78"/>
                        <a:pt x="39" y="78"/>
                      </a:cubicBezTo>
                      <a:close/>
                      <a:moveTo>
                        <a:pt x="39" y="8"/>
                      </a:moveTo>
                      <a:cubicBezTo>
                        <a:pt x="22" y="8"/>
                        <a:pt x="9" y="22"/>
                        <a:pt x="9" y="39"/>
                      </a:cubicBezTo>
                      <a:cubicBezTo>
                        <a:pt x="9" y="56"/>
                        <a:pt x="22" y="70"/>
                        <a:pt x="39" y="70"/>
                      </a:cubicBezTo>
                      <a:cubicBezTo>
                        <a:pt x="55" y="70"/>
                        <a:pt x="68" y="56"/>
                        <a:pt x="68" y="39"/>
                      </a:cubicBezTo>
                      <a:cubicBezTo>
                        <a:pt x="68" y="22"/>
                        <a:pt x="55" y="8"/>
                        <a:pt x="39" y="8"/>
                      </a:cubicBezTo>
                      <a:close/>
                      <a:moveTo>
                        <a:pt x="46" y="61"/>
                      </a:moveTo>
                      <a:cubicBezTo>
                        <a:pt x="44" y="58"/>
                        <a:pt x="44" y="56"/>
                        <a:pt x="42" y="53"/>
                      </a:cubicBezTo>
                      <a:cubicBezTo>
                        <a:pt x="38" y="46"/>
                        <a:pt x="36" y="43"/>
                        <a:pt x="35" y="43"/>
                      </a:cubicBezTo>
                      <a:cubicBezTo>
                        <a:pt x="34" y="42"/>
                        <a:pt x="34" y="42"/>
                        <a:pt x="34" y="42"/>
                      </a:cubicBezTo>
                      <a:cubicBezTo>
                        <a:pt x="34" y="61"/>
                        <a:pt x="34" y="61"/>
                        <a:pt x="34" y="61"/>
                      </a:cubicBezTo>
                      <a:cubicBezTo>
                        <a:pt x="25" y="61"/>
                        <a:pt x="25" y="61"/>
                        <a:pt x="25" y="61"/>
                      </a:cubicBezTo>
                      <a:cubicBezTo>
                        <a:pt x="25" y="17"/>
                        <a:pt x="25" y="17"/>
                        <a:pt x="25" y="17"/>
                      </a:cubicBezTo>
                      <a:cubicBezTo>
                        <a:pt x="41" y="17"/>
                        <a:pt x="41" y="17"/>
                        <a:pt x="41" y="17"/>
                      </a:cubicBezTo>
                      <a:cubicBezTo>
                        <a:pt x="49" y="17"/>
                        <a:pt x="54" y="22"/>
                        <a:pt x="54" y="30"/>
                      </a:cubicBezTo>
                      <a:cubicBezTo>
                        <a:pt x="54" y="36"/>
                        <a:pt x="50" y="42"/>
                        <a:pt x="44" y="42"/>
                      </a:cubicBezTo>
                      <a:cubicBezTo>
                        <a:pt x="45" y="42"/>
                        <a:pt x="46" y="43"/>
                        <a:pt x="46" y="44"/>
                      </a:cubicBezTo>
                      <a:cubicBezTo>
                        <a:pt x="49" y="47"/>
                        <a:pt x="56" y="61"/>
                        <a:pt x="56" y="61"/>
                      </a:cubicBezTo>
                      <a:lnTo>
                        <a:pt x="46" y="61"/>
                      </a:lnTo>
                      <a:close/>
                      <a:moveTo>
                        <a:pt x="42" y="25"/>
                      </a:moveTo>
                      <a:cubicBezTo>
                        <a:pt x="41" y="24"/>
                        <a:pt x="39" y="24"/>
                        <a:pt x="37" y="24"/>
                      </a:cubicBezTo>
                      <a:cubicBezTo>
                        <a:pt x="34" y="24"/>
                        <a:pt x="34" y="24"/>
                        <a:pt x="34" y="24"/>
                      </a:cubicBezTo>
                      <a:cubicBezTo>
                        <a:pt x="34" y="36"/>
                        <a:pt x="34" y="36"/>
                        <a:pt x="34" y="36"/>
                      </a:cubicBezTo>
                      <a:cubicBezTo>
                        <a:pt x="36" y="36"/>
                        <a:pt x="36" y="36"/>
                        <a:pt x="36" y="36"/>
                      </a:cubicBezTo>
                      <a:cubicBezTo>
                        <a:pt x="40" y="36"/>
                        <a:pt x="42" y="35"/>
                        <a:pt x="43" y="34"/>
                      </a:cubicBezTo>
                      <a:cubicBezTo>
                        <a:pt x="44" y="33"/>
                        <a:pt x="45" y="32"/>
                        <a:pt x="45" y="30"/>
                      </a:cubicBezTo>
                      <a:cubicBezTo>
                        <a:pt x="45" y="27"/>
                        <a:pt x="44" y="26"/>
                        <a:pt x="42" y="2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234" name="Freeform 14"/>
                <p:cNvSpPr>
                  <a:spLocks noEditPoints="1"/>
                </p:cNvSpPr>
                <p:nvPr userDrawn="1"/>
              </p:nvSpPr>
              <p:spPr bwMode="auto">
                <a:xfrm>
                  <a:off x="8400" y="351"/>
                  <a:ext cx="151" cy="178"/>
                </a:xfrm>
                <a:custGeom>
                  <a:avLst/>
                  <a:gdLst>
                    <a:gd name="T0" fmla="*/ 0 w 336"/>
                    <a:gd name="T1" fmla="*/ 0 h 395"/>
                    <a:gd name="T2" fmla="*/ 184 w 336"/>
                    <a:gd name="T3" fmla="*/ 0 h 395"/>
                    <a:gd name="T4" fmla="*/ 287 w 336"/>
                    <a:gd name="T5" fmla="*/ 35 h 395"/>
                    <a:gd name="T6" fmla="*/ 314 w 336"/>
                    <a:gd name="T7" fmla="*/ 102 h 395"/>
                    <a:gd name="T8" fmla="*/ 314 w 336"/>
                    <a:gd name="T9" fmla="*/ 103 h 395"/>
                    <a:gd name="T10" fmla="*/ 262 w 336"/>
                    <a:gd name="T11" fmla="*/ 188 h 395"/>
                    <a:gd name="T12" fmla="*/ 336 w 336"/>
                    <a:gd name="T13" fmla="*/ 285 h 395"/>
                    <a:gd name="T14" fmla="*/ 336 w 336"/>
                    <a:gd name="T15" fmla="*/ 286 h 395"/>
                    <a:gd name="T16" fmla="*/ 188 w 336"/>
                    <a:gd name="T17" fmla="*/ 395 h 395"/>
                    <a:gd name="T18" fmla="*/ 0 w 336"/>
                    <a:gd name="T19" fmla="*/ 395 h 395"/>
                    <a:gd name="T20" fmla="*/ 0 w 336"/>
                    <a:gd name="T21" fmla="*/ 0 h 395"/>
                    <a:gd name="T22" fmla="*/ 228 w 336"/>
                    <a:gd name="T23" fmla="*/ 116 h 395"/>
                    <a:gd name="T24" fmla="*/ 171 w 336"/>
                    <a:gd name="T25" fmla="*/ 76 h 395"/>
                    <a:gd name="T26" fmla="*/ 85 w 336"/>
                    <a:gd name="T27" fmla="*/ 76 h 395"/>
                    <a:gd name="T28" fmla="*/ 85 w 336"/>
                    <a:gd name="T29" fmla="*/ 159 h 395"/>
                    <a:gd name="T30" fmla="*/ 165 w 336"/>
                    <a:gd name="T31" fmla="*/ 159 h 395"/>
                    <a:gd name="T32" fmla="*/ 228 w 336"/>
                    <a:gd name="T33" fmla="*/ 118 h 395"/>
                    <a:gd name="T34" fmla="*/ 228 w 336"/>
                    <a:gd name="T35" fmla="*/ 116 h 395"/>
                    <a:gd name="T36" fmla="*/ 185 w 336"/>
                    <a:gd name="T37" fmla="*/ 232 h 395"/>
                    <a:gd name="T38" fmla="*/ 85 w 336"/>
                    <a:gd name="T39" fmla="*/ 232 h 395"/>
                    <a:gd name="T40" fmla="*/ 85 w 336"/>
                    <a:gd name="T41" fmla="*/ 318 h 395"/>
                    <a:gd name="T42" fmla="*/ 188 w 336"/>
                    <a:gd name="T43" fmla="*/ 318 h 395"/>
                    <a:gd name="T44" fmla="*/ 250 w 336"/>
                    <a:gd name="T45" fmla="*/ 276 h 395"/>
                    <a:gd name="T46" fmla="*/ 250 w 336"/>
                    <a:gd name="T47" fmla="*/ 274 h 395"/>
                    <a:gd name="T48" fmla="*/ 185 w 336"/>
                    <a:gd name="T49" fmla="*/ 232 h 39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336" h="395">
                      <a:moveTo>
                        <a:pt x="0" y="0"/>
                      </a:moveTo>
                      <a:cubicBezTo>
                        <a:pt x="184" y="0"/>
                        <a:pt x="184" y="0"/>
                        <a:pt x="184" y="0"/>
                      </a:cubicBezTo>
                      <a:cubicBezTo>
                        <a:pt x="229" y="0"/>
                        <a:pt x="264" y="12"/>
                        <a:pt x="287" y="35"/>
                      </a:cubicBezTo>
                      <a:cubicBezTo>
                        <a:pt x="305" y="53"/>
                        <a:pt x="314" y="75"/>
                        <a:pt x="314" y="102"/>
                      </a:cubicBezTo>
                      <a:cubicBezTo>
                        <a:pt x="314" y="103"/>
                        <a:pt x="314" y="103"/>
                        <a:pt x="314" y="103"/>
                      </a:cubicBezTo>
                      <a:cubicBezTo>
                        <a:pt x="314" y="148"/>
                        <a:pt x="290" y="172"/>
                        <a:pt x="262" y="188"/>
                      </a:cubicBezTo>
                      <a:cubicBezTo>
                        <a:pt x="308" y="206"/>
                        <a:pt x="336" y="232"/>
                        <a:pt x="336" y="285"/>
                      </a:cubicBezTo>
                      <a:cubicBezTo>
                        <a:pt x="336" y="286"/>
                        <a:pt x="336" y="286"/>
                        <a:pt x="336" y="286"/>
                      </a:cubicBezTo>
                      <a:cubicBezTo>
                        <a:pt x="336" y="359"/>
                        <a:pt x="277" y="395"/>
                        <a:pt x="188" y="395"/>
                      </a:cubicBezTo>
                      <a:cubicBezTo>
                        <a:pt x="0" y="395"/>
                        <a:pt x="0" y="395"/>
                        <a:pt x="0" y="395"/>
                      </a:cubicBezTo>
                      <a:lnTo>
                        <a:pt x="0" y="0"/>
                      </a:lnTo>
                      <a:close/>
                      <a:moveTo>
                        <a:pt x="228" y="116"/>
                      </a:moveTo>
                      <a:cubicBezTo>
                        <a:pt x="228" y="91"/>
                        <a:pt x="207" y="76"/>
                        <a:pt x="171" y="76"/>
                      </a:cubicBezTo>
                      <a:cubicBezTo>
                        <a:pt x="85" y="76"/>
                        <a:pt x="85" y="76"/>
                        <a:pt x="85" y="76"/>
                      </a:cubicBezTo>
                      <a:cubicBezTo>
                        <a:pt x="85" y="159"/>
                        <a:pt x="85" y="159"/>
                        <a:pt x="85" y="159"/>
                      </a:cubicBezTo>
                      <a:cubicBezTo>
                        <a:pt x="165" y="159"/>
                        <a:pt x="165" y="159"/>
                        <a:pt x="165" y="159"/>
                      </a:cubicBezTo>
                      <a:cubicBezTo>
                        <a:pt x="203" y="159"/>
                        <a:pt x="228" y="147"/>
                        <a:pt x="228" y="118"/>
                      </a:cubicBezTo>
                      <a:lnTo>
                        <a:pt x="228" y="116"/>
                      </a:lnTo>
                      <a:close/>
                      <a:moveTo>
                        <a:pt x="185" y="232"/>
                      </a:moveTo>
                      <a:cubicBezTo>
                        <a:pt x="85" y="232"/>
                        <a:pt x="85" y="232"/>
                        <a:pt x="85" y="232"/>
                      </a:cubicBezTo>
                      <a:cubicBezTo>
                        <a:pt x="85" y="318"/>
                        <a:pt x="85" y="318"/>
                        <a:pt x="85" y="318"/>
                      </a:cubicBezTo>
                      <a:cubicBezTo>
                        <a:pt x="188" y="318"/>
                        <a:pt x="188" y="318"/>
                        <a:pt x="188" y="318"/>
                      </a:cubicBezTo>
                      <a:cubicBezTo>
                        <a:pt x="227" y="318"/>
                        <a:pt x="250" y="305"/>
                        <a:pt x="250" y="276"/>
                      </a:cubicBezTo>
                      <a:cubicBezTo>
                        <a:pt x="250" y="274"/>
                        <a:pt x="250" y="274"/>
                        <a:pt x="250" y="274"/>
                      </a:cubicBezTo>
                      <a:cubicBezTo>
                        <a:pt x="250" y="248"/>
                        <a:pt x="230" y="232"/>
                        <a:pt x="185" y="23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235" name="Freeform 15"/>
                <p:cNvSpPr>
                  <a:spLocks noEditPoints="1"/>
                </p:cNvSpPr>
                <p:nvPr userDrawn="1"/>
              </p:nvSpPr>
              <p:spPr bwMode="auto">
                <a:xfrm>
                  <a:off x="8563" y="351"/>
                  <a:ext cx="154" cy="178"/>
                </a:xfrm>
                <a:custGeom>
                  <a:avLst/>
                  <a:gdLst>
                    <a:gd name="T0" fmla="*/ 0 w 342"/>
                    <a:gd name="T1" fmla="*/ 0 h 395"/>
                    <a:gd name="T2" fmla="*/ 181 w 342"/>
                    <a:gd name="T3" fmla="*/ 0 h 395"/>
                    <a:gd name="T4" fmla="*/ 296 w 342"/>
                    <a:gd name="T5" fmla="*/ 40 h 395"/>
                    <a:gd name="T6" fmla="*/ 330 w 342"/>
                    <a:gd name="T7" fmla="*/ 130 h 395"/>
                    <a:gd name="T8" fmla="*/ 330 w 342"/>
                    <a:gd name="T9" fmla="*/ 131 h 395"/>
                    <a:gd name="T10" fmla="*/ 245 w 342"/>
                    <a:gd name="T11" fmla="*/ 254 h 395"/>
                    <a:gd name="T12" fmla="*/ 342 w 342"/>
                    <a:gd name="T13" fmla="*/ 395 h 395"/>
                    <a:gd name="T14" fmla="*/ 240 w 342"/>
                    <a:gd name="T15" fmla="*/ 395 h 395"/>
                    <a:gd name="T16" fmla="*/ 156 w 342"/>
                    <a:gd name="T17" fmla="*/ 268 h 395"/>
                    <a:gd name="T18" fmla="*/ 87 w 342"/>
                    <a:gd name="T19" fmla="*/ 268 h 395"/>
                    <a:gd name="T20" fmla="*/ 87 w 342"/>
                    <a:gd name="T21" fmla="*/ 395 h 395"/>
                    <a:gd name="T22" fmla="*/ 0 w 342"/>
                    <a:gd name="T23" fmla="*/ 395 h 395"/>
                    <a:gd name="T24" fmla="*/ 0 w 342"/>
                    <a:gd name="T25" fmla="*/ 0 h 395"/>
                    <a:gd name="T26" fmla="*/ 175 w 342"/>
                    <a:gd name="T27" fmla="*/ 192 h 395"/>
                    <a:gd name="T28" fmla="*/ 242 w 342"/>
                    <a:gd name="T29" fmla="*/ 136 h 395"/>
                    <a:gd name="T30" fmla="*/ 242 w 342"/>
                    <a:gd name="T31" fmla="*/ 135 h 395"/>
                    <a:gd name="T32" fmla="*/ 174 w 342"/>
                    <a:gd name="T33" fmla="*/ 78 h 395"/>
                    <a:gd name="T34" fmla="*/ 87 w 342"/>
                    <a:gd name="T35" fmla="*/ 78 h 395"/>
                    <a:gd name="T36" fmla="*/ 87 w 342"/>
                    <a:gd name="T37" fmla="*/ 192 h 395"/>
                    <a:gd name="T38" fmla="*/ 175 w 342"/>
                    <a:gd name="T39" fmla="*/ 192 h 39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342" h="395">
                      <a:moveTo>
                        <a:pt x="0" y="0"/>
                      </a:moveTo>
                      <a:cubicBezTo>
                        <a:pt x="181" y="0"/>
                        <a:pt x="181" y="0"/>
                        <a:pt x="181" y="0"/>
                      </a:cubicBezTo>
                      <a:cubicBezTo>
                        <a:pt x="231" y="0"/>
                        <a:pt x="270" y="14"/>
                        <a:pt x="296" y="40"/>
                      </a:cubicBezTo>
                      <a:cubicBezTo>
                        <a:pt x="318" y="62"/>
                        <a:pt x="330" y="93"/>
                        <a:pt x="330" y="130"/>
                      </a:cubicBezTo>
                      <a:cubicBezTo>
                        <a:pt x="330" y="131"/>
                        <a:pt x="330" y="131"/>
                        <a:pt x="330" y="131"/>
                      </a:cubicBezTo>
                      <a:cubicBezTo>
                        <a:pt x="330" y="195"/>
                        <a:pt x="296" y="235"/>
                        <a:pt x="245" y="254"/>
                      </a:cubicBezTo>
                      <a:cubicBezTo>
                        <a:pt x="342" y="395"/>
                        <a:pt x="342" y="395"/>
                        <a:pt x="342" y="395"/>
                      </a:cubicBezTo>
                      <a:cubicBezTo>
                        <a:pt x="240" y="395"/>
                        <a:pt x="240" y="395"/>
                        <a:pt x="240" y="395"/>
                      </a:cubicBezTo>
                      <a:cubicBezTo>
                        <a:pt x="156" y="268"/>
                        <a:pt x="156" y="268"/>
                        <a:pt x="156" y="268"/>
                      </a:cubicBezTo>
                      <a:cubicBezTo>
                        <a:pt x="87" y="268"/>
                        <a:pt x="87" y="268"/>
                        <a:pt x="87" y="268"/>
                      </a:cubicBezTo>
                      <a:cubicBezTo>
                        <a:pt x="87" y="395"/>
                        <a:pt x="87" y="395"/>
                        <a:pt x="87" y="395"/>
                      </a:cubicBezTo>
                      <a:cubicBezTo>
                        <a:pt x="0" y="395"/>
                        <a:pt x="0" y="395"/>
                        <a:pt x="0" y="395"/>
                      </a:cubicBezTo>
                      <a:lnTo>
                        <a:pt x="0" y="0"/>
                      </a:lnTo>
                      <a:close/>
                      <a:moveTo>
                        <a:pt x="175" y="192"/>
                      </a:moveTo>
                      <a:cubicBezTo>
                        <a:pt x="218" y="192"/>
                        <a:pt x="242" y="169"/>
                        <a:pt x="242" y="136"/>
                      </a:cubicBezTo>
                      <a:cubicBezTo>
                        <a:pt x="242" y="135"/>
                        <a:pt x="242" y="135"/>
                        <a:pt x="242" y="135"/>
                      </a:cubicBezTo>
                      <a:cubicBezTo>
                        <a:pt x="242" y="97"/>
                        <a:pt x="216" y="78"/>
                        <a:pt x="174" y="78"/>
                      </a:cubicBezTo>
                      <a:cubicBezTo>
                        <a:pt x="87" y="78"/>
                        <a:pt x="87" y="78"/>
                        <a:pt x="87" y="78"/>
                      </a:cubicBezTo>
                      <a:cubicBezTo>
                        <a:pt x="87" y="192"/>
                        <a:pt x="87" y="192"/>
                        <a:pt x="87" y="192"/>
                      </a:cubicBezTo>
                      <a:lnTo>
                        <a:pt x="175" y="19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236" name="Freeform 16"/>
                <p:cNvSpPr>
                  <a:spLocks noEditPoints="1"/>
                </p:cNvSpPr>
                <p:nvPr userDrawn="1"/>
              </p:nvSpPr>
              <p:spPr bwMode="auto">
                <a:xfrm>
                  <a:off x="8724" y="347"/>
                  <a:ext cx="189" cy="185"/>
                </a:xfrm>
                <a:custGeom>
                  <a:avLst/>
                  <a:gdLst>
                    <a:gd name="T0" fmla="*/ 0 w 420"/>
                    <a:gd name="T1" fmla="*/ 205 h 408"/>
                    <a:gd name="T2" fmla="*/ 0 w 420"/>
                    <a:gd name="T3" fmla="*/ 204 h 408"/>
                    <a:gd name="T4" fmla="*/ 211 w 420"/>
                    <a:gd name="T5" fmla="*/ 0 h 408"/>
                    <a:gd name="T6" fmla="*/ 420 w 420"/>
                    <a:gd name="T7" fmla="*/ 203 h 408"/>
                    <a:gd name="T8" fmla="*/ 420 w 420"/>
                    <a:gd name="T9" fmla="*/ 204 h 408"/>
                    <a:gd name="T10" fmla="*/ 209 w 420"/>
                    <a:gd name="T11" fmla="*/ 408 h 408"/>
                    <a:gd name="T12" fmla="*/ 0 w 420"/>
                    <a:gd name="T13" fmla="*/ 205 h 408"/>
                    <a:gd name="T14" fmla="*/ 329 w 420"/>
                    <a:gd name="T15" fmla="*/ 205 h 408"/>
                    <a:gd name="T16" fmla="*/ 329 w 420"/>
                    <a:gd name="T17" fmla="*/ 204 h 408"/>
                    <a:gd name="T18" fmla="*/ 209 w 420"/>
                    <a:gd name="T19" fmla="*/ 80 h 408"/>
                    <a:gd name="T20" fmla="*/ 91 w 420"/>
                    <a:gd name="T21" fmla="*/ 203 h 408"/>
                    <a:gd name="T22" fmla="*/ 91 w 420"/>
                    <a:gd name="T23" fmla="*/ 204 h 408"/>
                    <a:gd name="T24" fmla="*/ 211 w 420"/>
                    <a:gd name="T25" fmla="*/ 328 h 408"/>
                    <a:gd name="T26" fmla="*/ 329 w 420"/>
                    <a:gd name="T27" fmla="*/ 205 h 4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420" h="408">
                      <a:moveTo>
                        <a:pt x="0" y="205"/>
                      </a:moveTo>
                      <a:cubicBezTo>
                        <a:pt x="0" y="204"/>
                        <a:pt x="0" y="204"/>
                        <a:pt x="0" y="204"/>
                      </a:cubicBezTo>
                      <a:cubicBezTo>
                        <a:pt x="0" y="92"/>
                        <a:pt x="89" y="0"/>
                        <a:pt x="211" y="0"/>
                      </a:cubicBezTo>
                      <a:cubicBezTo>
                        <a:pt x="332" y="0"/>
                        <a:pt x="420" y="91"/>
                        <a:pt x="420" y="203"/>
                      </a:cubicBezTo>
                      <a:cubicBezTo>
                        <a:pt x="420" y="204"/>
                        <a:pt x="420" y="204"/>
                        <a:pt x="420" y="204"/>
                      </a:cubicBezTo>
                      <a:cubicBezTo>
                        <a:pt x="420" y="316"/>
                        <a:pt x="331" y="408"/>
                        <a:pt x="209" y="408"/>
                      </a:cubicBezTo>
                      <a:cubicBezTo>
                        <a:pt x="88" y="408"/>
                        <a:pt x="0" y="318"/>
                        <a:pt x="0" y="205"/>
                      </a:cubicBezTo>
                      <a:close/>
                      <a:moveTo>
                        <a:pt x="329" y="205"/>
                      </a:moveTo>
                      <a:cubicBezTo>
                        <a:pt x="329" y="204"/>
                        <a:pt x="329" y="204"/>
                        <a:pt x="329" y="204"/>
                      </a:cubicBezTo>
                      <a:cubicBezTo>
                        <a:pt x="329" y="136"/>
                        <a:pt x="279" y="80"/>
                        <a:pt x="209" y="80"/>
                      </a:cubicBezTo>
                      <a:cubicBezTo>
                        <a:pt x="139" y="80"/>
                        <a:pt x="91" y="135"/>
                        <a:pt x="91" y="203"/>
                      </a:cubicBezTo>
                      <a:cubicBezTo>
                        <a:pt x="91" y="204"/>
                        <a:pt x="91" y="204"/>
                        <a:pt x="91" y="204"/>
                      </a:cubicBezTo>
                      <a:cubicBezTo>
                        <a:pt x="91" y="272"/>
                        <a:pt x="141" y="328"/>
                        <a:pt x="211" y="328"/>
                      </a:cubicBezTo>
                      <a:cubicBezTo>
                        <a:pt x="280" y="328"/>
                        <a:pt x="329" y="273"/>
                        <a:pt x="329" y="20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237" name="Freeform 17"/>
                <p:cNvSpPr>
                  <a:spLocks/>
                </p:cNvSpPr>
                <p:nvPr userDrawn="1"/>
              </p:nvSpPr>
              <p:spPr bwMode="auto">
                <a:xfrm>
                  <a:off x="8908" y="350"/>
                  <a:ext cx="270" cy="180"/>
                </a:xfrm>
                <a:custGeom>
                  <a:avLst/>
                  <a:gdLst>
                    <a:gd name="T0" fmla="*/ 0 w 270"/>
                    <a:gd name="T1" fmla="*/ 1 h 180"/>
                    <a:gd name="T2" fmla="*/ 42 w 270"/>
                    <a:gd name="T3" fmla="*/ 1 h 180"/>
                    <a:gd name="T4" fmla="*/ 79 w 270"/>
                    <a:gd name="T5" fmla="*/ 121 h 180"/>
                    <a:gd name="T6" fmla="*/ 119 w 270"/>
                    <a:gd name="T7" fmla="*/ 0 h 180"/>
                    <a:gd name="T8" fmla="*/ 152 w 270"/>
                    <a:gd name="T9" fmla="*/ 0 h 180"/>
                    <a:gd name="T10" fmla="*/ 192 w 270"/>
                    <a:gd name="T11" fmla="*/ 121 h 180"/>
                    <a:gd name="T12" fmla="*/ 229 w 270"/>
                    <a:gd name="T13" fmla="*/ 1 h 180"/>
                    <a:gd name="T14" fmla="*/ 270 w 270"/>
                    <a:gd name="T15" fmla="*/ 1 h 180"/>
                    <a:gd name="T16" fmla="*/ 209 w 270"/>
                    <a:gd name="T17" fmla="*/ 180 h 180"/>
                    <a:gd name="T18" fmla="*/ 175 w 270"/>
                    <a:gd name="T19" fmla="*/ 180 h 180"/>
                    <a:gd name="T20" fmla="*/ 135 w 270"/>
                    <a:gd name="T21" fmla="*/ 63 h 180"/>
                    <a:gd name="T22" fmla="*/ 95 w 270"/>
                    <a:gd name="T23" fmla="*/ 180 h 180"/>
                    <a:gd name="T24" fmla="*/ 61 w 270"/>
                    <a:gd name="T25" fmla="*/ 180 h 180"/>
                    <a:gd name="T26" fmla="*/ 0 w 270"/>
                    <a:gd name="T27" fmla="*/ 1 h 1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70" h="180">
                      <a:moveTo>
                        <a:pt x="0" y="1"/>
                      </a:moveTo>
                      <a:lnTo>
                        <a:pt x="42" y="1"/>
                      </a:lnTo>
                      <a:lnTo>
                        <a:pt x="79" y="121"/>
                      </a:lnTo>
                      <a:lnTo>
                        <a:pt x="119" y="0"/>
                      </a:lnTo>
                      <a:lnTo>
                        <a:pt x="152" y="0"/>
                      </a:lnTo>
                      <a:lnTo>
                        <a:pt x="192" y="121"/>
                      </a:lnTo>
                      <a:lnTo>
                        <a:pt x="229" y="1"/>
                      </a:lnTo>
                      <a:lnTo>
                        <a:pt x="270" y="1"/>
                      </a:lnTo>
                      <a:lnTo>
                        <a:pt x="209" y="180"/>
                      </a:lnTo>
                      <a:lnTo>
                        <a:pt x="175" y="180"/>
                      </a:lnTo>
                      <a:lnTo>
                        <a:pt x="135" y="63"/>
                      </a:lnTo>
                      <a:lnTo>
                        <a:pt x="95" y="180"/>
                      </a:lnTo>
                      <a:lnTo>
                        <a:pt x="61" y="180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238" name="Freeform 18"/>
                <p:cNvSpPr>
                  <a:spLocks/>
                </p:cNvSpPr>
                <p:nvPr userDrawn="1"/>
              </p:nvSpPr>
              <p:spPr bwMode="auto">
                <a:xfrm>
                  <a:off x="9174" y="348"/>
                  <a:ext cx="141" cy="183"/>
                </a:xfrm>
                <a:custGeom>
                  <a:avLst/>
                  <a:gdLst>
                    <a:gd name="T0" fmla="*/ 0 w 313"/>
                    <a:gd name="T1" fmla="*/ 343 h 406"/>
                    <a:gd name="T2" fmla="*/ 52 w 313"/>
                    <a:gd name="T3" fmla="*/ 282 h 406"/>
                    <a:gd name="T4" fmla="*/ 170 w 313"/>
                    <a:gd name="T5" fmla="*/ 330 h 406"/>
                    <a:gd name="T6" fmla="*/ 227 w 313"/>
                    <a:gd name="T7" fmla="*/ 292 h 406"/>
                    <a:gd name="T8" fmla="*/ 227 w 313"/>
                    <a:gd name="T9" fmla="*/ 291 h 406"/>
                    <a:gd name="T10" fmla="*/ 147 w 313"/>
                    <a:gd name="T11" fmla="*/ 241 h 406"/>
                    <a:gd name="T12" fmla="*/ 16 w 313"/>
                    <a:gd name="T13" fmla="*/ 120 h 406"/>
                    <a:gd name="T14" fmla="*/ 16 w 313"/>
                    <a:gd name="T15" fmla="*/ 119 h 406"/>
                    <a:gd name="T16" fmla="*/ 154 w 313"/>
                    <a:gd name="T17" fmla="*/ 0 h 406"/>
                    <a:gd name="T18" fmla="*/ 301 w 313"/>
                    <a:gd name="T19" fmla="*/ 50 h 406"/>
                    <a:gd name="T20" fmla="*/ 256 w 313"/>
                    <a:gd name="T21" fmla="*/ 116 h 406"/>
                    <a:gd name="T22" fmla="*/ 153 w 313"/>
                    <a:gd name="T23" fmla="*/ 77 h 406"/>
                    <a:gd name="T24" fmla="*/ 103 w 313"/>
                    <a:gd name="T25" fmla="*/ 111 h 406"/>
                    <a:gd name="T26" fmla="*/ 103 w 313"/>
                    <a:gd name="T27" fmla="*/ 112 h 406"/>
                    <a:gd name="T28" fmla="*/ 188 w 313"/>
                    <a:gd name="T29" fmla="*/ 164 h 406"/>
                    <a:gd name="T30" fmla="*/ 313 w 313"/>
                    <a:gd name="T31" fmla="*/ 283 h 406"/>
                    <a:gd name="T32" fmla="*/ 313 w 313"/>
                    <a:gd name="T33" fmla="*/ 284 h 406"/>
                    <a:gd name="T34" fmla="*/ 168 w 313"/>
                    <a:gd name="T35" fmla="*/ 406 h 406"/>
                    <a:gd name="T36" fmla="*/ 0 w 313"/>
                    <a:gd name="T37" fmla="*/ 343 h 4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313" h="406">
                      <a:moveTo>
                        <a:pt x="0" y="343"/>
                      </a:moveTo>
                      <a:cubicBezTo>
                        <a:pt x="52" y="282"/>
                        <a:pt x="52" y="282"/>
                        <a:pt x="52" y="282"/>
                      </a:cubicBezTo>
                      <a:cubicBezTo>
                        <a:pt x="87" y="311"/>
                        <a:pt x="125" y="330"/>
                        <a:pt x="170" y="330"/>
                      </a:cubicBezTo>
                      <a:cubicBezTo>
                        <a:pt x="205" y="330"/>
                        <a:pt x="227" y="315"/>
                        <a:pt x="227" y="292"/>
                      </a:cubicBezTo>
                      <a:cubicBezTo>
                        <a:pt x="227" y="291"/>
                        <a:pt x="227" y="291"/>
                        <a:pt x="227" y="291"/>
                      </a:cubicBezTo>
                      <a:cubicBezTo>
                        <a:pt x="227" y="269"/>
                        <a:pt x="213" y="258"/>
                        <a:pt x="147" y="241"/>
                      </a:cubicBezTo>
                      <a:cubicBezTo>
                        <a:pt x="68" y="221"/>
                        <a:pt x="16" y="199"/>
                        <a:pt x="16" y="120"/>
                      </a:cubicBezTo>
                      <a:cubicBezTo>
                        <a:pt x="16" y="119"/>
                        <a:pt x="16" y="119"/>
                        <a:pt x="16" y="119"/>
                      </a:cubicBezTo>
                      <a:cubicBezTo>
                        <a:pt x="16" y="47"/>
                        <a:pt x="74" y="0"/>
                        <a:pt x="154" y="0"/>
                      </a:cubicBezTo>
                      <a:cubicBezTo>
                        <a:pt x="212" y="0"/>
                        <a:pt x="261" y="18"/>
                        <a:pt x="301" y="50"/>
                      </a:cubicBezTo>
                      <a:cubicBezTo>
                        <a:pt x="256" y="116"/>
                        <a:pt x="256" y="116"/>
                        <a:pt x="256" y="116"/>
                      </a:cubicBezTo>
                      <a:cubicBezTo>
                        <a:pt x="221" y="91"/>
                        <a:pt x="187" y="77"/>
                        <a:pt x="153" y="77"/>
                      </a:cubicBezTo>
                      <a:cubicBezTo>
                        <a:pt x="120" y="77"/>
                        <a:pt x="103" y="92"/>
                        <a:pt x="103" y="111"/>
                      </a:cubicBezTo>
                      <a:cubicBezTo>
                        <a:pt x="103" y="112"/>
                        <a:pt x="103" y="112"/>
                        <a:pt x="103" y="112"/>
                      </a:cubicBezTo>
                      <a:cubicBezTo>
                        <a:pt x="103" y="138"/>
                        <a:pt x="120" y="147"/>
                        <a:pt x="188" y="164"/>
                      </a:cubicBezTo>
                      <a:cubicBezTo>
                        <a:pt x="268" y="185"/>
                        <a:pt x="313" y="214"/>
                        <a:pt x="313" y="283"/>
                      </a:cubicBezTo>
                      <a:cubicBezTo>
                        <a:pt x="313" y="284"/>
                        <a:pt x="313" y="284"/>
                        <a:pt x="313" y="284"/>
                      </a:cubicBezTo>
                      <a:cubicBezTo>
                        <a:pt x="313" y="362"/>
                        <a:pt x="253" y="406"/>
                        <a:pt x="168" y="406"/>
                      </a:cubicBezTo>
                      <a:cubicBezTo>
                        <a:pt x="108" y="406"/>
                        <a:pt x="48" y="385"/>
                        <a:pt x="0" y="34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239" name="Freeform 19"/>
                <p:cNvSpPr>
                  <a:spLocks/>
                </p:cNvSpPr>
                <p:nvPr userDrawn="1"/>
              </p:nvSpPr>
              <p:spPr bwMode="auto">
                <a:xfrm>
                  <a:off x="9334" y="351"/>
                  <a:ext cx="135" cy="178"/>
                </a:xfrm>
                <a:custGeom>
                  <a:avLst/>
                  <a:gdLst>
                    <a:gd name="T0" fmla="*/ 0 w 135"/>
                    <a:gd name="T1" fmla="*/ 0 h 178"/>
                    <a:gd name="T2" fmla="*/ 134 w 135"/>
                    <a:gd name="T3" fmla="*/ 0 h 178"/>
                    <a:gd name="T4" fmla="*/ 134 w 135"/>
                    <a:gd name="T5" fmla="*/ 34 h 178"/>
                    <a:gd name="T6" fmla="*/ 38 w 135"/>
                    <a:gd name="T7" fmla="*/ 34 h 178"/>
                    <a:gd name="T8" fmla="*/ 38 w 135"/>
                    <a:gd name="T9" fmla="*/ 70 h 178"/>
                    <a:gd name="T10" fmla="*/ 122 w 135"/>
                    <a:gd name="T11" fmla="*/ 70 h 178"/>
                    <a:gd name="T12" fmla="*/ 122 w 135"/>
                    <a:gd name="T13" fmla="*/ 105 h 178"/>
                    <a:gd name="T14" fmla="*/ 38 w 135"/>
                    <a:gd name="T15" fmla="*/ 105 h 178"/>
                    <a:gd name="T16" fmla="*/ 38 w 135"/>
                    <a:gd name="T17" fmla="*/ 143 h 178"/>
                    <a:gd name="T18" fmla="*/ 135 w 135"/>
                    <a:gd name="T19" fmla="*/ 143 h 178"/>
                    <a:gd name="T20" fmla="*/ 135 w 135"/>
                    <a:gd name="T21" fmla="*/ 178 h 178"/>
                    <a:gd name="T22" fmla="*/ 0 w 135"/>
                    <a:gd name="T23" fmla="*/ 178 h 178"/>
                    <a:gd name="T24" fmla="*/ 0 w 135"/>
                    <a:gd name="T25" fmla="*/ 0 h 1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35" h="178">
                      <a:moveTo>
                        <a:pt x="0" y="0"/>
                      </a:moveTo>
                      <a:lnTo>
                        <a:pt x="134" y="0"/>
                      </a:lnTo>
                      <a:lnTo>
                        <a:pt x="134" y="34"/>
                      </a:lnTo>
                      <a:lnTo>
                        <a:pt x="38" y="34"/>
                      </a:lnTo>
                      <a:lnTo>
                        <a:pt x="38" y="70"/>
                      </a:lnTo>
                      <a:lnTo>
                        <a:pt x="122" y="70"/>
                      </a:lnTo>
                      <a:lnTo>
                        <a:pt x="122" y="105"/>
                      </a:lnTo>
                      <a:lnTo>
                        <a:pt x="38" y="105"/>
                      </a:lnTo>
                      <a:lnTo>
                        <a:pt x="38" y="143"/>
                      </a:lnTo>
                      <a:lnTo>
                        <a:pt x="135" y="143"/>
                      </a:lnTo>
                      <a:lnTo>
                        <a:pt x="135" y="178"/>
                      </a:lnTo>
                      <a:lnTo>
                        <a:pt x="0" y="17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240" name="Freeform 20"/>
                <p:cNvSpPr>
                  <a:spLocks noEditPoints="1"/>
                </p:cNvSpPr>
                <p:nvPr userDrawn="1"/>
              </p:nvSpPr>
              <p:spPr bwMode="auto">
                <a:xfrm>
                  <a:off x="9489" y="351"/>
                  <a:ext cx="153" cy="178"/>
                </a:xfrm>
                <a:custGeom>
                  <a:avLst/>
                  <a:gdLst>
                    <a:gd name="T0" fmla="*/ 0 w 341"/>
                    <a:gd name="T1" fmla="*/ 0 h 395"/>
                    <a:gd name="T2" fmla="*/ 180 w 341"/>
                    <a:gd name="T3" fmla="*/ 0 h 395"/>
                    <a:gd name="T4" fmla="*/ 296 w 341"/>
                    <a:gd name="T5" fmla="*/ 40 h 395"/>
                    <a:gd name="T6" fmla="*/ 329 w 341"/>
                    <a:gd name="T7" fmla="*/ 130 h 395"/>
                    <a:gd name="T8" fmla="*/ 329 w 341"/>
                    <a:gd name="T9" fmla="*/ 131 h 395"/>
                    <a:gd name="T10" fmla="*/ 245 w 341"/>
                    <a:gd name="T11" fmla="*/ 254 h 395"/>
                    <a:gd name="T12" fmla="*/ 341 w 341"/>
                    <a:gd name="T13" fmla="*/ 395 h 395"/>
                    <a:gd name="T14" fmla="*/ 240 w 341"/>
                    <a:gd name="T15" fmla="*/ 395 h 395"/>
                    <a:gd name="T16" fmla="*/ 155 w 341"/>
                    <a:gd name="T17" fmla="*/ 268 h 395"/>
                    <a:gd name="T18" fmla="*/ 87 w 341"/>
                    <a:gd name="T19" fmla="*/ 268 h 395"/>
                    <a:gd name="T20" fmla="*/ 87 w 341"/>
                    <a:gd name="T21" fmla="*/ 395 h 395"/>
                    <a:gd name="T22" fmla="*/ 0 w 341"/>
                    <a:gd name="T23" fmla="*/ 395 h 395"/>
                    <a:gd name="T24" fmla="*/ 0 w 341"/>
                    <a:gd name="T25" fmla="*/ 0 h 395"/>
                    <a:gd name="T26" fmla="*/ 175 w 341"/>
                    <a:gd name="T27" fmla="*/ 192 h 395"/>
                    <a:gd name="T28" fmla="*/ 241 w 341"/>
                    <a:gd name="T29" fmla="*/ 136 h 395"/>
                    <a:gd name="T30" fmla="*/ 241 w 341"/>
                    <a:gd name="T31" fmla="*/ 135 h 395"/>
                    <a:gd name="T32" fmla="*/ 173 w 341"/>
                    <a:gd name="T33" fmla="*/ 78 h 395"/>
                    <a:gd name="T34" fmla="*/ 87 w 341"/>
                    <a:gd name="T35" fmla="*/ 78 h 395"/>
                    <a:gd name="T36" fmla="*/ 87 w 341"/>
                    <a:gd name="T37" fmla="*/ 192 h 395"/>
                    <a:gd name="T38" fmla="*/ 175 w 341"/>
                    <a:gd name="T39" fmla="*/ 192 h 39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341" h="395">
                      <a:moveTo>
                        <a:pt x="0" y="0"/>
                      </a:moveTo>
                      <a:cubicBezTo>
                        <a:pt x="180" y="0"/>
                        <a:pt x="180" y="0"/>
                        <a:pt x="180" y="0"/>
                      </a:cubicBezTo>
                      <a:cubicBezTo>
                        <a:pt x="231" y="0"/>
                        <a:pt x="270" y="14"/>
                        <a:pt x="296" y="40"/>
                      </a:cubicBezTo>
                      <a:cubicBezTo>
                        <a:pt x="318" y="62"/>
                        <a:pt x="329" y="93"/>
                        <a:pt x="329" y="130"/>
                      </a:cubicBezTo>
                      <a:cubicBezTo>
                        <a:pt x="329" y="131"/>
                        <a:pt x="329" y="131"/>
                        <a:pt x="329" y="131"/>
                      </a:cubicBezTo>
                      <a:cubicBezTo>
                        <a:pt x="329" y="195"/>
                        <a:pt x="295" y="235"/>
                        <a:pt x="245" y="254"/>
                      </a:cubicBezTo>
                      <a:cubicBezTo>
                        <a:pt x="341" y="395"/>
                        <a:pt x="341" y="395"/>
                        <a:pt x="341" y="395"/>
                      </a:cubicBezTo>
                      <a:cubicBezTo>
                        <a:pt x="240" y="395"/>
                        <a:pt x="240" y="395"/>
                        <a:pt x="240" y="395"/>
                      </a:cubicBezTo>
                      <a:cubicBezTo>
                        <a:pt x="155" y="268"/>
                        <a:pt x="155" y="268"/>
                        <a:pt x="155" y="268"/>
                      </a:cubicBezTo>
                      <a:cubicBezTo>
                        <a:pt x="87" y="268"/>
                        <a:pt x="87" y="268"/>
                        <a:pt x="87" y="268"/>
                      </a:cubicBezTo>
                      <a:cubicBezTo>
                        <a:pt x="87" y="395"/>
                        <a:pt x="87" y="395"/>
                        <a:pt x="87" y="395"/>
                      </a:cubicBezTo>
                      <a:cubicBezTo>
                        <a:pt x="0" y="395"/>
                        <a:pt x="0" y="395"/>
                        <a:pt x="0" y="395"/>
                      </a:cubicBezTo>
                      <a:lnTo>
                        <a:pt x="0" y="0"/>
                      </a:lnTo>
                      <a:close/>
                      <a:moveTo>
                        <a:pt x="175" y="192"/>
                      </a:moveTo>
                      <a:cubicBezTo>
                        <a:pt x="217" y="192"/>
                        <a:pt x="241" y="169"/>
                        <a:pt x="241" y="136"/>
                      </a:cubicBezTo>
                      <a:cubicBezTo>
                        <a:pt x="241" y="135"/>
                        <a:pt x="241" y="135"/>
                        <a:pt x="241" y="135"/>
                      </a:cubicBezTo>
                      <a:cubicBezTo>
                        <a:pt x="241" y="97"/>
                        <a:pt x="215" y="78"/>
                        <a:pt x="173" y="78"/>
                      </a:cubicBezTo>
                      <a:cubicBezTo>
                        <a:pt x="87" y="78"/>
                        <a:pt x="87" y="78"/>
                        <a:pt x="87" y="78"/>
                      </a:cubicBezTo>
                      <a:cubicBezTo>
                        <a:pt x="87" y="192"/>
                        <a:pt x="87" y="192"/>
                        <a:pt x="87" y="192"/>
                      </a:cubicBezTo>
                      <a:lnTo>
                        <a:pt x="175" y="19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241" name="Freeform 21"/>
                <p:cNvSpPr>
                  <a:spLocks noEditPoints="1"/>
                </p:cNvSpPr>
                <p:nvPr userDrawn="1"/>
              </p:nvSpPr>
              <p:spPr bwMode="auto">
                <a:xfrm>
                  <a:off x="9647" y="353"/>
                  <a:ext cx="49" cy="24"/>
                </a:xfrm>
                <a:custGeom>
                  <a:avLst/>
                  <a:gdLst>
                    <a:gd name="T0" fmla="*/ 8 w 49"/>
                    <a:gd name="T1" fmla="*/ 3 h 24"/>
                    <a:gd name="T2" fmla="*/ 0 w 49"/>
                    <a:gd name="T3" fmla="*/ 3 h 24"/>
                    <a:gd name="T4" fmla="*/ 0 w 49"/>
                    <a:gd name="T5" fmla="*/ 0 h 24"/>
                    <a:gd name="T6" fmla="*/ 19 w 49"/>
                    <a:gd name="T7" fmla="*/ 0 h 24"/>
                    <a:gd name="T8" fmla="*/ 19 w 49"/>
                    <a:gd name="T9" fmla="*/ 3 h 24"/>
                    <a:gd name="T10" fmla="*/ 11 w 49"/>
                    <a:gd name="T11" fmla="*/ 3 h 24"/>
                    <a:gd name="T12" fmla="*/ 11 w 49"/>
                    <a:gd name="T13" fmla="*/ 24 h 24"/>
                    <a:gd name="T14" fmla="*/ 8 w 49"/>
                    <a:gd name="T15" fmla="*/ 24 h 24"/>
                    <a:gd name="T16" fmla="*/ 8 w 49"/>
                    <a:gd name="T17" fmla="*/ 3 h 24"/>
                    <a:gd name="T18" fmla="*/ 24 w 49"/>
                    <a:gd name="T19" fmla="*/ 0 h 24"/>
                    <a:gd name="T20" fmla="*/ 28 w 49"/>
                    <a:gd name="T21" fmla="*/ 0 h 24"/>
                    <a:gd name="T22" fmla="*/ 36 w 49"/>
                    <a:gd name="T23" fmla="*/ 13 h 24"/>
                    <a:gd name="T24" fmla="*/ 45 w 49"/>
                    <a:gd name="T25" fmla="*/ 0 h 24"/>
                    <a:gd name="T26" fmla="*/ 49 w 49"/>
                    <a:gd name="T27" fmla="*/ 0 h 24"/>
                    <a:gd name="T28" fmla="*/ 49 w 49"/>
                    <a:gd name="T29" fmla="*/ 24 h 24"/>
                    <a:gd name="T30" fmla="*/ 45 w 49"/>
                    <a:gd name="T31" fmla="*/ 24 h 24"/>
                    <a:gd name="T32" fmla="*/ 45 w 49"/>
                    <a:gd name="T33" fmla="*/ 5 h 24"/>
                    <a:gd name="T34" fmla="*/ 36 w 49"/>
                    <a:gd name="T35" fmla="*/ 18 h 24"/>
                    <a:gd name="T36" fmla="*/ 36 w 49"/>
                    <a:gd name="T37" fmla="*/ 18 h 24"/>
                    <a:gd name="T38" fmla="*/ 27 w 49"/>
                    <a:gd name="T39" fmla="*/ 5 h 24"/>
                    <a:gd name="T40" fmla="*/ 27 w 49"/>
                    <a:gd name="T41" fmla="*/ 24 h 24"/>
                    <a:gd name="T42" fmla="*/ 24 w 49"/>
                    <a:gd name="T43" fmla="*/ 24 h 24"/>
                    <a:gd name="T44" fmla="*/ 24 w 49"/>
                    <a:gd name="T45" fmla="*/ 0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49" h="24">
                      <a:moveTo>
                        <a:pt x="8" y="3"/>
                      </a:moveTo>
                      <a:lnTo>
                        <a:pt x="0" y="3"/>
                      </a:lnTo>
                      <a:lnTo>
                        <a:pt x="0" y="0"/>
                      </a:lnTo>
                      <a:lnTo>
                        <a:pt x="19" y="0"/>
                      </a:lnTo>
                      <a:lnTo>
                        <a:pt x="19" y="3"/>
                      </a:lnTo>
                      <a:lnTo>
                        <a:pt x="11" y="3"/>
                      </a:lnTo>
                      <a:lnTo>
                        <a:pt x="11" y="24"/>
                      </a:lnTo>
                      <a:lnTo>
                        <a:pt x="8" y="24"/>
                      </a:lnTo>
                      <a:lnTo>
                        <a:pt x="8" y="3"/>
                      </a:lnTo>
                      <a:close/>
                      <a:moveTo>
                        <a:pt x="24" y="0"/>
                      </a:moveTo>
                      <a:lnTo>
                        <a:pt x="28" y="0"/>
                      </a:lnTo>
                      <a:lnTo>
                        <a:pt x="36" y="13"/>
                      </a:lnTo>
                      <a:lnTo>
                        <a:pt x="45" y="0"/>
                      </a:lnTo>
                      <a:lnTo>
                        <a:pt x="49" y="0"/>
                      </a:lnTo>
                      <a:lnTo>
                        <a:pt x="49" y="24"/>
                      </a:lnTo>
                      <a:lnTo>
                        <a:pt x="45" y="24"/>
                      </a:lnTo>
                      <a:lnTo>
                        <a:pt x="45" y="5"/>
                      </a:lnTo>
                      <a:lnTo>
                        <a:pt x="36" y="18"/>
                      </a:lnTo>
                      <a:lnTo>
                        <a:pt x="36" y="18"/>
                      </a:lnTo>
                      <a:lnTo>
                        <a:pt x="27" y="5"/>
                      </a:lnTo>
                      <a:lnTo>
                        <a:pt x="27" y="24"/>
                      </a:lnTo>
                      <a:lnTo>
                        <a:pt x="24" y="24"/>
                      </a:lnTo>
                      <a:lnTo>
                        <a:pt x="2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</p:grpSp>
          <p:grpSp>
            <p:nvGrpSpPr>
              <p:cNvPr id="122" name="Group 24"/>
              <p:cNvGrpSpPr>
                <a:grpSpLocks noChangeAspect="1"/>
              </p:cNvGrpSpPr>
              <p:nvPr userDrawn="1"/>
            </p:nvGrpSpPr>
            <p:grpSpPr bwMode="auto">
              <a:xfrm>
                <a:off x="5588591" y="143471"/>
                <a:ext cx="600288" cy="175179"/>
                <a:chOff x="3552" y="-1153"/>
                <a:chExt cx="3156" cy="921"/>
              </a:xfrm>
              <a:solidFill>
                <a:schemeClr val="bg2"/>
              </a:solidFill>
            </p:grpSpPr>
            <p:sp>
              <p:nvSpPr>
                <p:cNvPr id="209" name="Freeform 25"/>
                <p:cNvSpPr>
                  <a:spLocks/>
                </p:cNvSpPr>
                <p:nvPr userDrawn="1"/>
              </p:nvSpPr>
              <p:spPr bwMode="auto">
                <a:xfrm>
                  <a:off x="3559" y="-1137"/>
                  <a:ext cx="172" cy="253"/>
                </a:xfrm>
                <a:custGeom>
                  <a:avLst/>
                  <a:gdLst>
                    <a:gd name="T0" fmla="*/ 112 w 150"/>
                    <a:gd name="T1" fmla="*/ 221 h 221"/>
                    <a:gd name="T2" fmla="*/ 62 w 150"/>
                    <a:gd name="T3" fmla="*/ 117 h 221"/>
                    <a:gd name="T4" fmla="*/ 34 w 150"/>
                    <a:gd name="T5" fmla="*/ 52 h 221"/>
                    <a:gd name="T6" fmla="*/ 33 w 150"/>
                    <a:gd name="T7" fmla="*/ 52 h 221"/>
                    <a:gd name="T8" fmla="*/ 35 w 150"/>
                    <a:gd name="T9" fmla="*/ 114 h 221"/>
                    <a:gd name="T10" fmla="*/ 36 w 150"/>
                    <a:gd name="T11" fmla="*/ 221 h 221"/>
                    <a:gd name="T12" fmla="*/ 0 w 150"/>
                    <a:gd name="T13" fmla="*/ 221 h 221"/>
                    <a:gd name="T14" fmla="*/ 0 w 150"/>
                    <a:gd name="T15" fmla="*/ 0 h 221"/>
                    <a:gd name="T16" fmla="*/ 42 w 150"/>
                    <a:gd name="T17" fmla="*/ 0 h 221"/>
                    <a:gd name="T18" fmla="*/ 96 w 150"/>
                    <a:gd name="T19" fmla="*/ 108 h 221"/>
                    <a:gd name="T20" fmla="*/ 118 w 150"/>
                    <a:gd name="T21" fmla="*/ 165 h 221"/>
                    <a:gd name="T22" fmla="*/ 119 w 150"/>
                    <a:gd name="T23" fmla="*/ 164 h 221"/>
                    <a:gd name="T24" fmla="*/ 116 w 150"/>
                    <a:gd name="T25" fmla="*/ 101 h 221"/>
                    <a:gd name="T26" fmla="*/ 115 w 150"/>
                    <a:gd name="T27" fmla="*/ 0 h 221"/>
                    <a:gd name="T28" fmla="*/ 150 w 150"/>
                    <a:gd name="T29" fmla="*/ 0 h 221"/>
                    <a:gd name="T30" fmla="*/ 150 w 150"/>
                    <a:gd name="T31" fmla="*/ 221 h 221"/>
                    <a:gd name="T32" fmla="*/ 112 w 150"/>
                    <a:gd name="T33" fmla="*/ 221 h 2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50" h="221">
                      <a:moveTo>
                        <a:pt x="112" y="221"/>
                      </a:moveTo>
                      <a:cubicBezTo>
                        <a:pt x="62" y="117"/>
                        <a:pt x="62" y="117"/>
                        <a:pt x="62" y="117"/>
                      </a:cubicBezTo>
                      <a:cubicBezTo>
                        <a:pt x="50" y="93"/>
                        <a:pt x="38" y="65"/>
                        <a:pt x="34" y="52"/>
                      </a:cubicBezTo>
                      <a:cubicBezTo>
                        <a:pt x="33" y="52"/>
                        <a:pt x="33" y="52"/>
                        <a:pt x="33" y="52"/>
                      </a:cubicBezTo>
                      <a:cubicBezTo>
                        <a:pt x="34" y="71"/>
                        <a:pt x="35" y="94"/>
                        <a:pt x="35" y="114"/>
                      </a:cubicBezTo>
                      <a:cubicBezTo>
                        <a:pt x="36" y="221"/>
                        <a:pt x="36" y="221"/>
                        <a:pt x="36" y="221"/>
                      </a:cubicBezTo>
                      <a:cubicBezTo>
                        <a:pt x="0" y="221"/>
                        <a:pt x="0" y="221"/>
                        <a:pt x="0" y="221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42" y="0"/>
                        <a:pt x="42" y="0"/>
                        <a:pt x="42" y="0"/>
                      </a:cubicBezTo>
                      <a:cubicBezTo>
                        <a:pt x="96" y="108"/>
                        <a:pt x="96" y="108"/>
                        <a:pt x="96" y="108"/>
                      </a:cubicBezTo>
                      <a:cubicBezTo>
                        <a:pt x="106" y="128"/>
                        <a:pt x="115" y="155"/>
                        <a:pt x="118" y="165"/>
                      </a:cubicBezTo>
                      <a:cubicBezTo>
                        <a:pt x="119" y="164"/>
                        <a:pt x="119" y="164"/>
                        <a:pt x="119" y="164"/>
                      </a:cubicBezTo>
                      <a:cubicBezTo>
                        <a:pt x="118" y="153"/>
                        <a:pt x="116" y="121"/>
                        <a:pt x="116" y="101"/>
                      </a:cubicBezTo>
                      <a:cubicBezTo>
                        <a:pt x="115" y="0"/>
                        <a:pt x="115" y="0"/>
                        <a:pt x="115" y="0"/>
                      </a:cubicBezTo>
                      <a:cubicBezTo>
                        <a:pt x="150" y="0"/>
                        <a:pt x="150" y="0"/>
                        <a:pt x="150" y="0"/>
                      </a:cubicBezTo>
                      <a:cubicBezTo>
                        <a:pt x="150" y="221"/>
                        <a:pt x="150" y="221"/>
                        <a:pt x="150" y="221"/>
                      </a:cubicBezTo>
                      <a:lnTo>
                        <a:pt x="112" y="22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210" name="Freeform 26"/>
                <p:cNvSpPr>
                  <a:spLocks noEditPoints="1"/>
                </p:cNvSpPr>
                <p:nvPr userDrawn="1"/>
              </p:nvSpPr>
              <p:spPr bwMode="auto">
                <a:xfrm>
                  <a:off x="3764" y="-1074"/>
                  <a:ext cx="155" cy="195"/>
                </a:xfrm>
                <a:custGeom>
                  <a:avLst/>
                  <a:gdLst>
                    <a:gd name="T0" fmla="*/ 39 w 136"/>
                    <a:gd name="T1" fmla="*/ 95 h 170"/>
                    <a:gd name="T2" fmla="*/ 39 w 136"/>
                    <a:gd name="T3" fmla="*/ 97 h 170"/>
                    <a:gd name="T4" fmla="*/ 79 w 136"/>
                    <a:gd name="T5" fmla="*/ 143 h 170"/>
                    <a:gd name="T6" fmla="*/ 119 w 136"/>
                    <a:gd name="T7" fmla="*/ 127 h 170"/>
                    <a:gd name="T8" fmla="*/ 133 w 136"/>
                    <a:gd name="T9" fmla="*/ 149 h 170"/>
                    <a:gd name="T10" fmla="*/ 75 w 136"/>
                    <a:gd name="T11" fmla="*/ 170 h 170"/>
                    <a:gd name="T12" fmla="*/ 0 w 136"/>
                    <a:gd name="T13" fmla="*/ 86 h 170"/>
                    <a:gd name="T14" fmla="*/ 20 w 136"/>
                    <a:gd name="T15" fmla="*/ 22 h 170"/>
                    <a:gd name="T16" fmla="*/ 70 w 136"/>
                    <a:gd name="T17" fmla="*/ 0 h 170"/>
                    <a:gd name="T18" fmla="*/ 115 w 136"/>
                    <a:gd name="T19" fmla="*/ 17 h 170"/>
                    <a:gd name="T20" fmla="*/ 136 w 136"/>
                    <a:gd name="T21" fmla="*/ 87 h 170"/>
                    <a:gd name="T22" fmla="*/ 136 w 136"/>
                    <a:gd name="T23" fmla="*/ 95 h 170"/>
                    <a:gd name="T24" fmla="*/ 39 w 136"/>
                    <a:gd name="T25" fmla="*/ 95 h 170"/>
                    <a:gd name="T26" fmla="*/ 70 w 136"/>
                    <a:gd name="T27" fmla="*/ 27 h 170"/>
                    <a:gd name="T28" fmla="*/ 39 w 136"/>
                    <a:gd name="T29" fmla="*/ 69 h 170"/>
                    <a:gd name="T30" fmla="*/ 99 w 136"/>
                    <a:gd name="T31" fmla="*/ 69 h 170"/>
                    <a:gd name="T32" fmla="*/ 70 w 136"/>
                    <a:gd name="T33" fmla="*/ 27 h 1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36" h="170">
                      <a:moveTo>
                        <a:pt x="39" y="95"/>
                      </a:moveTo>
                      <a:cubicBezTo>
                        <a:pt x="39" y="97"/>
                        <a:pt x="39" y="97"/>
                        <a:pt x="39" y="97"/>
                      </a:cubicBezTo>
                      <a:cubicBezTo>
                        <a:pt x="39" y="120"/>
                        <a:pt x="47" y="143"/>
                        <a:pt x="79" y="143"/>
                      </a:cubicBezTo>
                      <a:cubicBezTo>
                        <a:pt x="94" y="143"/>
                        <a:pt x="107" y="138"/>
                        <a:pt x="119" y="127"/>
                      </a:cubicBezTo>
                      <a:cubicBezTo>
                        <a:pt x="133" y="149"/>
                        <a:pt x="133" y="149"/>
                        <a:pt x="133" y="149"/>
                      </a:cubicBezTo>
                      <a:cubicBezTo>
                        <a:pt x="116" y="163"/>
                        <a:pt x="97" y="170"/>
                        <a:pt x="75" y="170"/>
                      </a:cubicBezTo>
                      <a:cubicBezTo>
                        <a:pt x="29" y="170"/>
                        <a:pt x="0" y="137"/>
                        <a:pt x="0" y="86"/>
                      </a:cubicBezTo>
                      <a:cubicBezTo>
                        <a:pt x="0" y="57"/>
                        <a:pt x="6" y="38"/>
                        <a:pt x="20" y="22"/>
                      </a:cubicBezTo>
                      <a:cubicBezTo>
                        <a:pt x="34" y="7"/>
                        <a:pt x="50" y="0"/>
                        <a:pt x="70" y="0"/>
                      </a:cubicBezTo>
                      <a:cubicBezTo>
                        <a:pt x="86" y="0"/>
                        <a:pt x="101" y="5"/>
                        <a:pt x="115" y="17"/>
                      </a:cubicBezTo>
                      <a:cubicBezTo>
                        <a:pt x="129" y="30"/>
                        <a:pt x="136" y="50"/>
                        <a:pt x="136" y="87"/>
                      </a:cubicBezTo>
                      <a:cubicBezTo>
                        <a:pt x="136" y="95"/>
                        <a:pt x="136" y="95"/>
                        <a:pt x="136" y="95"/>
                      </a:cubicBezTo>
                      <a:lnTo>
                        <a:pt x="39" y="95"/>
                      </a:lnTo>
                      <a:close/>
                      <a:moveTo>
                        <a:pt x="70" y="27"/>
                      </a:moveTo>
                      <a:cubicBezTo>
                        <a:pt x="50" y="27"/>
                        <a:pt x="39" y="43"/>
                        <a:pt x="39" y="69"/>
                      </a:cubicBezTo>
                      <a:cubicBezTo>
                        <a:pt x="99" y="69"/>
                        <a:pt x="99" y="69"/>
                        <a:pt x="99" y="69"/>
                      </a:cubicBezTo>
                      <a:cubicBezTo>
                        <a:pt x="99" y="43"/>
                        <a:pt x="88" y="27"/>
                        <a:pt x="70" y="2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211" name="Freeform 27"/>
                <p:cNvSpPr>
                  <a:spLocks/>
                </p:cNvSpPr>
                <p:nvPr userDrawn="1"/>
              </p:nvSpPr>
              <p:spPr bwMode="auto">
                <a:xfrm>
                  <a:off x="3930" y="-1072"/>
                  <a:ext cx="249" cy="190"/>
                </a:xfrm>
                <a:custGeom>
                  <a:avLst/>
                  <a:gdLst>
                    <a:gd name="T0" fmla="*/ 172 w 218"/>
                    <a:gd name="T1" fmla="*/ 165 h 165"/>
                    <a:gd name="T2" fmla="*/ 139 w 218"/>
                    <a:gd name="T3" fmla="*/ 165 h 165"/>
                    <a:gd name="T4" fmla="*/ 119 w 218"/>
                    <a:gd name="T5" fmla="*/ 90 h 165"/>
                    <a:gd name="T6" fmla="*/ 108 w 218"/>
                    <a:gd name="T7" fmla="*/ 46 h 165"/>
                    <a:gd name="T8" fmla="*/ 108 w 218"/>
                    <a:gd name="T9" fmla="*/ 46 h 165"/>
                    <a:gd name="T10" fmla="*/ 97 w 218"/>
                    <a:gd name="T11" fmla="*/ 92 h 165"/>
                    <a:gd name="T12" fmla="*/ 78 w 218"/>
                    <a:gd name="T13" fmla="*/ 165 h 165"/>
                    <a:gd name="T14" fmla="*/ 45 w 218"/>
                    <a:gd name="T15" fmla="*/ 165 h 165"/>
                    <a:gd name="T16" fmla="*/ 0 w 218"/>
                    <a:gd name="T17" fmla="*/ 4 h 165"/>
                    <a:gd name="T18" fmla="*/ 35 w 218"/>
                    <a:gd name="T19" fmla="*/ 0 h 165"/>
                    <a:gd name="T20" fmla="*/ 53 w 218"/>
                    <a:gd name="T21" fmla="*/ 78 h 165"/>
                    <a:gd name="T22" fmla="*/ 61 w 218"/>
                    <a:gd name="T23" fmla="*/ 121 h 165"/>
                    <a:gd name="T24" fmla="*/ 62 w 218"/>
                    <a:gd name="T25" fmla="*/ 121 h 165"/>
                    <a:gd name="T26" fmla="*/ 72 w 218"/>
                    <a:gd name="T27" fmla="*/ 77 h 165"/>
                    <a:gd name="T28" fmla="*/ 92 w 218"/>
                    <a:gd name="T29" fmla="*/ 2 h 165"/>
                    <a:gd name="T30" fmla="*/ 127 w 218"/>
                    <a:gd name="T31" fmla="*/ 2 h 165"/>
                    <a:gd name="T32" fmla="*/ 145 w 218"/>
                    <a:gd name="T33" fmla="*/ 75 h 165"/>
                    <a:gd name="T34" fmla="*/ 155 w 218"/>
                    <a:gd name="T35" fmla="*/ 121 h 165"/>
                    <a:gd name="T36" fmla="*/ 156 w 218"/>
                    <a:gd name="T37" fmla="*/ 121 h 165"/>
                    <a:gd name="T38" fmla="*/ 164 w 218"/>
                    <a:gd name="T39" fmla="*/ 78 h 165"/>
                    <a:gd name="T40" fmla="*/ 181 w 218"/>
                    <a:gd name="T41" fmla="*/ 2 h 165"/>
                    <a:gd name="T42" fmla="*/ 218 w 218"/>
                    <a:gd name="T43" fmla="*/ 2 h 165"/>
                    <a:gd name="T44" fmla="*/ 172 w 218"/>
                    <a:gd name="T45" fmla="*/ 165 h 1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218" h="165">
                      <a:moveTo>
                        <a:pt x="172" y="165"/>
                      </a:moveTo>
                      <a:cubicBezTo>
                        <a:pt x="139" y="165"/>
                        <a:pt x="139" y="165"/>
                        <a:pt x="139" y="165"/>
                      </a:cubicBezTo>
                      <a:cubicBezTo>
                        <a:pt x="119" y="90"/>
                        <a:pt x="119" y="90"/>
                        <a:pt x="119" y="90"/>
                      </a:cubicBezTo>
                      <a:cubicBezTo>
                        <a:pt x="114" y="71"/>
                        <a:pt x="108" y="46"/>
                        <a:pt x="108" y="46"/>
                      </a:cubicBezTo>
                      <a:cubicBezTo>
                        <a:pt x="108" y="46"/>
                        <a:pt x="108" y="46"/>
                        <a:pt x="108" y="46"/>
                      </a:cubicBezTo>
                      <a:cubicBezTo>
                        <a:pt x="108" y="46"/>
                        <a:pt x="105" y="62"/>
                        <a:pt x="97" y="92"/>
                      </a:cubicBezTo>
                      <a:cubicBezTo>
                        <a:pt x="78" y="165"/>
                        <a:pt x="78" y="165"/>
                        <a:pt x="78" y="165"/>
                      </a:cubicBezTo>
                      <a:cubicBezTo>
                        <a:pt x="45" y="165"/>
                        <a:pt x="45" y="165"/>
                        <a:pt x="45" y="165"/>
                      </a:cubicBezTo>
                      <a:cubicBezTo>
                        <a:pt x="0" y="4"/>
                        <a:pt x="0" y="4"/>
                        <a:pt x="0" y="4"/>
                      </a:cubicBezTo>
                      <a:cubicBezTo>
                        <a:pt x="35" y="0"/>
                        <a:pt x="35" y="0"/>
                        <a:pt x="35" y="0"/>
                      </a:cubicBezTo>
                      <a:cubicBezTo>
                        <a:pt x="53" y="78"/>
                        <a:pt x="53" y="78"/>
                        <a:pt x="53" y="78"/>
                      </a:cubicBezTo>
                      <a:cubicBezTo>
                        <a:pt x="57" y="98"/>
                        <a:pt x="61" y="121"/>
                        <a:pt x="61" y="121"/>
                      </a:cubicBezTo>
                      <a:cubicBezTo>
                        <a:pt x="62" y="121"/>
                        <a:pt x="62" y="121"/>
                        <a:pt x="62" y="121"/>
                      </a:cubicBezTo>
                      <a:cubicBezTo>
                        <a:pt x="62" y="121"/>
                        <a:pt x="65" y="100"/>
                        <a:pt x="72" y="77"/>
                      </a:cubicBezTo>
                      <a:cubicBezTo>
                        <a:pt x="92" y="2"/>
                        <a:pt x="92" y="2"/>
                        <a:pt x="92" y="2"/>
                      </a:cubicBezTo>
                      <a:cubicBezTo>
                        <a:pt x="127" y="2"/>
                        <a:pt x="127" y="2"/>
                        <a:pt x="127" y="2"/>
                      </a:cubicBezTo>
                      <a:cubicBezTo>
                        <a:pt x="145" y="75"/>
                        <a:pt x="145" y="75"/>
                        <a:pt x="145" y="75"/>
                      </a:cubicBezTo>
                      <a:cubicBezTo>
                        <a:pt x="152" y="101"/>
                        <a:pt x="155" y="121"/>
                        <a:pt x="155" y="121"/>
                      </a:cubicBezTo>
                      <a:cubicBezTo>
                        <a:pt x="156" y="121"/>
                        <a:pt x="156" y="121"/>
                        <a:pt x="156" y="121"/>
                      </a:cubicBezTo>
                      <a:cubicBezTo>
                        <a:pt x="156" y="121"/>
                        <a:pt x="160" y="97"/>
                        <a:pt x="164" y="78"/>
                      </a:cubicBezTo>
                      <a:cubicBezTo>
                        <a:pt x="181" y="2"/>
                        <a:pt x="181" y="2"/>
                        <a:pt x="181" y="2"/>
                      </a:cubicBezTo>
                      <a:cubicBezTo>
                        <a:pt x="218" y="2"/>
                        <a:pt x="218" y="2"/>
                        <a:pt x="218" y="2"/>
                      </a:cubicBezTo>
                      <a:lnTo>
                        <a:pt x="172" y="16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212" name="Freeform 28"/>
                <p:cNvSpPr>
                  <a:spLocks noEditPoints="1"/>
                </p:cNvSpPr>
                <p:nvPr userDrawn="1"/>
              </p:nvSpPr>
              <p:spPr bwMode="auto">
                <a:xfrm>
                  <a:off x="4287" y="-1137"/>
                  <a:ext cx="174" cy="253"/>
                </a:xfrm>
                <a:custGeom>
                  <a:avLst/>
                  <a:gdLst>
                    <a:gd name="T0" fmla="*/ 108 w 152"/>
                    <a:gd name="T1" fmla="*/ 221 h 221"/>
                    <a:gd name="T2" fmla="*/ 89 w 152"/>
                    <a:gd name="T3" fmla="*/ 187 h 221"/>
                    <a:gd name="T4" fmla="*/ 51 w 152"/>
                    <a:gd name="T5" fmla="*/ 132 h 221"/>
                    <a:gd name="T6" fmla="*/ 36 w 152"/>
                    <a:gd name="T7" fmla="*/ 125 h 221"/>
                    <a:gd name="T8" fmla="*/ 36 w 152"/>
                    <a:gd name="T9" fmla="*/ 221 h 221"/>
                    <a:gd name="T10" fmla="*/ 0 w 152"/>
                    <a:gd name="T11" fmla="*/ 221 h 221"/>
                    <a:gd name="T12" fmla="*/ 0 w 152"/>
                    <a:gd name="T13" fmla="*/ 0 h 221"/>
                    <a:gd name="T14" fmla="*/ 68 w 152"/>
                    <a:gd name="T15" fmla="*/ 0 h 221"/>
                    <a:gd name="T16" fmla="*/ 140 w 152"/>
                    <a:gd name="T17" fmla="*/ 63 h 221"/>
                    <a:gd name="T18" fmla="*/ 85 w 152"/>
                    <a:gd name="T19" fmla="*/ 124 h 221"/>
                    <a:gd name="T20" fmla="*/ 119 w 152"/>
                    <a:gd name="T21" fmla="*/ 168 h 221"/>
                    <a:gd name="T22" fmla="*/ 152 w 152"/>
                    <a:gd name="T23" fmla="*/ 221 h 221"/>
                    <a:gd name="T24" fmla="*/ 108 w 152"/>
                    <a:gd name="T25" fmla="*/ 221 h 221"/>
                    <a:gd name="T26" fmla="*/ 56 w 152"/>
                    <a:gd name="T27" fmla="*/ 29 h 221"/>
                    <a:gd name="T28" fmla="*/ 36 w 152"/>
                    <a:gd name="T29" fmla="*/ 29 h 221"/>
                    <a:gd name="T30" fmla="*/ 36 w 152"/>
                    <a:gd name="T31" fmla="*/ 100 h 221"/>
                    <a:gd name="T32" fmla="*/ 55 w 152"/>
                    <a:gd name="T33" fmla="*/ 100 h 221"/>
                    <a:gd name="T34" fmla="*/ 91 w 152"/>
                    <a:gd name="T35" fmla="*/ 90 h 221"/>
                    <a:gd name="T36" fmla="*/ 101 w 152"/>
                    <a:gd name="T37" fmla="*/ 63 h 221"/>
                    <a:gd name="T38" fmla="*/ 56 w 152"/>
                    <a:gd name="T39" fmla="*/ 29 h 2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152" h="221">
                      <a:moveTo>
                        <a:pt x="108" y="221"/>
                      </a:moveTo>
                      <a:cubicBezTo>
                        <a:pt x="89" y="187"/>
                        <a:pt x="89" y="187"/>
                        <a:pt x="89" y="187"/>
                      </a:cubicBezTo>
                      <a:cubicBezTo>
                        <a:pt x="73" y="160"/>
                        <a:pt x="63" y="144"/>
                        <a:pt x="51" y="132"/>
                      </a:cubicBezTo>
                      <a:cubicBezTo>
                        <a:pt x="47" y="128"/>
                        <a:pt x="43" y="126"/>
                        <a:pt x="36" y="125"/>
                      </a:cubicBezTo>
                      <a:cubicBezTo>
                        <a:pt x="36" y="221"/>
                        <a:pt x="36" y="221"/>
                        <a:pt x="36" y="221"/>
                      </a:cubicBezTo>
                      <a:cubicBezTo>
                        <a:pt x="0" y="221"/>
                        <a:pt x="0" y="221"/>
                        <a:pt x="0" y="221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68" y="0"/>
                        <a:pt x="68" y="0"/>
                        <a:pt x="68" y="0"/>
                      </a:cubicBezTo>
                      <a:cubicBezTo>
                        <a:pt x="117" y="0"/>
                        <a:pt x="140" y="28"/>
                        <a:pt x="140" y="63"/>
                      </a:cubicBezTo>
                      <a:cubicBezTo>
                        <a:pt x="140" y="95"/>
                        <a:pt x="119" y="124"/>
                        <a:pt x="85" y="124"/>
                      </a:cubicBezTo>
                      <a:cubicBezTo>
                        <a:pt x="93" y="128"/>
                        <a:pt x="107" y="149"/>
                        <a:pt x="119" y="168"/>
                      </a:cubicBezTo>
                      <a:cubicBezTo>
                        <a:pt x="152" y="221"/>
                        <a:pt x="152" y="221"/>
                        <a:pt x="152" y="221"/>
                      </a:cubicBezTo>
                      <a:lnTo>
                        <a:pt x="108" y="221"/>
                      </a:lnTo>
                      <a:close/>
                      <a:moveTo>
                        <a:pt x="56" y="29"/>
                      </a:moveTo>
                      <a:cubicBezTo>
                        <a:pt x="36" y="29"/>
                        <a:pt x="36" y="29"/>
                        <a:pt x="36" y="29"/>
                      </a:cubicBezTo>
                      <a:cubicBezTo>
                        <a:pt x="36" y="100"/>
                        <a:pt x="36" y="100"/>
                        <a:pt x="36" y="100"/>
                      </a:cubicBezTo>
                      <a:cubicBezTo>
                        <a:pt x="55" y="100"/>
                        <a:pt x="55" y="100"/>
                        <a:pt x="55" y="100"/>
                      </a:cubicBezTo>
                      <a:cubicBezTo>
                        <a:pt x="74" y="100"/>
                        <a:pt x="85" y="97"/>
                        <a:pt x="91" y="90"/>
                      </a:cubicBezTo>
                      <a:cubicBezTo>
                        <a:pt x="97" y="84"/>
                        <a:pt x="101" y="75"/>
                        <a:pt x="101" y="63"/>
                      </a:cubicBezTo>
                      <a:cubicBezTo>
                        <a:pt x="101" y="41"/>
                        <a:pt x="89" y="29"/>
                        <a:pt x="5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213" name="Freeform 29"/>
                <p:cNvSpPr>
                  <a:spLocks noEditPoints="1"/>
                </p:cNvSpPr>
                <p:nvPr userDrawn="1"/>
              </p:nvSpPr>
              <p:spPr bwMode="auto">
                <a:xfrm>
                  <a:off x="4475" y="-1074"/>
                  <a:ext cx="155" cy="195"/>
                </a:xfrm>
                <a:custGeom>
                  <a:avLst/>
                  <a:gdLst>
                    <a:gd name="T0" fmla="*/ 39 w 136"/>
                    <a:gd name="T1" fmla="*/ 95 h 170"/>
                    <a:gd name="T2" fmla="*/ 39 w 136"/>
                    <a:gd name="T3" fmla="*/ 97 h 170"/>
                    <a:gd name="T4" fmla="*/ 79 w 136"/>
                    <a:gd name="T5" fmla="*/ 143 h 170"/>
                    <a:gd name="T6" fmla="*/ 120 w 136"/>
                    <a:gd name="T7" fmla="*/ 127 h 170"/>
                    <a:gd name="T8" fmla="*/ 133 w 136"/>
                    <a:gd name="T9" fmla="*/ 149 h 170"/>
                    <a:gd name="T10" fmla="*/ 75 w 136"/>
                    <a:gd name="T11" fmla="*/ 170 h 170"/>
                    <a:gd name="T12" fmla="*/ 0 w 136"/>
                    <a:gd name="T13" fmla="*/ 86 h 170"/>
                    <a:gd name="T14" fmla="*/ 21 w 136"/>
                    <a:gd name="T15" fmla="*/ 22 h 170"/>
                    <a:gd name="T16" fmla="*/ 70 w 136"/>
                    <a:gd name="T17" fmla="*/ 0 h 170"/>
                    <a:gd name="T18" fmla="*/ 115 w 136"/>
                    <a:gd name="T19" fmla="*/ 17 h 170"/>
                    <a:gd name="T20" fmla="*/ 136 w 136"/>
                    <a:gd name="T21" fmla="*/ 87 h 170"/>
                    <a:gd name="T22" fmla="*/ 136 w 136"/>
                    <a:gd name="T23" fmla="*/ 95 h 170"/>
                    <a:gd name="T24" fmla="*/ 39 w 136"/>
                    <a:gd name="T25" fmla="*/ 95 h 170"/>
                    <a:gd name="T26" fmla="*/ 70 w 136"/>
                    <a:gd name="T27" fmla="*/ 27 h 170"/>
                    <a:gd name="T28" fmla="*/ 40 w 136"/>
                    <a:gd name="T29" fmla="*/ 69 h 170"/>
                    <a:gd name="T30" fmla="*/ 99 w 136"/>
                    <a:gd name="T31" fmla="*/ 69 h 170"/>
                    <a:gd name="T32" fmla="*/ 70 w 136"/>
                    <a:gd name="T33" fmla="*/ 27 h 1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36" h="170">
                      <a:moveTo>
                        <a:pt x="39" y="95"/>
                      </a:moveTo>
                      <a:cubicBezTo>
                        <a:pt x="39" y="97"/>
                        <a:pt x="39" y="97"/>
                        <a:pt x="39" y="97"/>
                      </a:cubicBezTo>
                      <a:cubicBezTo>
                        <a:pt x="39" y="120"/>
                        <a:pt x="48" y="143"/>
                        <a:pt x="79" y="143"/>
                      </a:cubicBezTo>
                      <a:cubicBezTo>
                        <a:pt x="94" y="143"/>
                        <a:pt x="107" y="138"/>
                        <a:pt x="120" y="127"/>
                      </a:cubicBezTo>
                      <a:cubicBezTo>
                        <a:pt x="133" y="149"/>
                        <a:pt x="133" y="149"/>
                        <a:pt x="133" y="149"/>
                      </a:cubicBezTo>
                      <a:cubicBezTo>
                        <a:pt x="116" y="163"/>
                        <a:pt x="97" y="170"/>
                        <a:pt x="75" y="170"/>
                      </a:cubicBezTo>
                      <a:cubicBezTo>
                        <a:pt x="29" y="170"/>
                        <a:pt x="0" y="137"/>
                        <a:pt x="0" y="86"/>
                      </a:cubicBezTo>
                      <a:cubicBezTo>
                        <a:pt x="0" y="57"/>
                        <a:pt x="7" y="38"/>
                        <a:pt x="21" y="22"/>
                      </a:cubicBezTo>
                      <a:cubicBezTo>
                        <a:pt x="34" y="7"/>
                        <a:pt x="50" y="0"/>
                        <a:pt x="70" y="0"/>
                      </a:cubicBezTo>
                      <a:cubicBezTo>
                        <a:pt x="86" y="0"/>
                        <a:pt x="101" y="5"/>
                        <a:pt x="115" y="17"/>
                      </a:cubicBezTo>
                      <a:cubicBezTo>
                        <a:pt x="129" y="30"/>
                        <a:pt x="136" y="50"/>
                        <a:pt x="136" y="87"/>
                      </a:cubicBezTo>
                      <a:cubicBezTo>
                        <a:pt x="136" y="95"/>
                        <a:pt x="136" y="95"/>
                        <a:pt x="136" y="95"/>
                      </a:cubicBezTo>
                      <a:lnTo>
                        <a:pt x="39" y="95"/>
                      </a:lnTo>
                      <a:close/>
                      <a:moveTo>
                        <a:pt x="70" y="27"/>
                      </a:moveTo>
                      <a:cubicBezTo>
                        <a:pt x="50" y="27"/>
                        <a:pt x="40" y="43"/>
                        <a:pt x="40" y="69"/>
                      </a:cubicBezTo>
                      <a:cubicBezTo>
                        <a:pt x="99" y="69"/>
                        <a:pt x="99" y="69"/>
                        <a:pt x="99" y="69"/>
                      </a:cubicBezTo>
                      <a:cubicBezTo>
                        <a:pt x="99" y="43"/>
                        <a:pt x="88" y="27"/>
                        <a:pt x="70" y="2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214" name="Freeform 30"/>
                <p:cNvSpPr>
                  <a:spLocks/>
                </p:cNvSpPr>
                <p:nvPr userDrawn="1"/>
              </p:nvSpPr>
              <p:spPr bwMode="auto">
                <a:xfrm>
                  <a:off x="4656" y="-1153"/>
                  <a:ext cx="68" cy="274"/>
                </a:xfrm>
                <a:custGeom>
                  <a:avLst/>
                  <a:gdLst>
                    <a:gd name="T0" fmla="*/ 39 w 60"/>
                    <a:gd name="T1" fmla="*/ 239 h 239"/>
                    <a:gd name="T2" fmla="*/ 4 w 60"/>
                    <a:gd name="T3" fmla="*/ 193 h 239"/>
                    <a:gd name="T4" fmla="*/ 4 w 60"/>
                    <a:gd name="T5" fmla="*/ 55 h 239"/>
                    <a:gd name="T6" fmla="*/ 0 w 60"/>
                    <a:gd name="T7" fmla="*/ 8 h 239"/>
                    <a:gd name="T8" fmla="*/ 37 w 60"/>
                    <a:gd name="T9" fmla="*/ 0 h 239"/>
                    <a:gd name="T10" fmla="*/ 40 w 60"/>
                    <a:gd name="T11" fmla="*/ 44 h 239"/>
                    <a:gd name="T12" fmla="*/ 40 w 60"/>
                    <a:gd name="T13" fmla="*/ 181 h 239"/>
                    <a:gd name="T14" fmla="*/ 43 w 60"/>
                    <a:gd name="T15" fmla="*/ 211 h 239"/>
                    <a:gd name="T16" fmla="*/ 55 w 60"/>
                    <a:gd name="T17" fmla="*/ 213 h 239"/>
                    <a:gd name="T18" fmla="*/ 60 w 60"/>
                    <a:gd name="T19" fmla="*/ 235 h 239"/>
                    <a:gd name="T20" fmla="*/ 39 w 60"/>
                    <a:gd name="T21" fmla="*/ 239 h 2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60" h="239">
                      <a:moveTo>
                        <a:pt x="39" y="239"/>
                      </a:moveTo>
                      <a:cubicBezTo>
                        <a:pt x="4" y="239"/>
                        <a:pt x="4" y="207"/>
                        <a:pt x="4" y="193"/>
                      </a:cubicBezTo>
                      <a:cubicBezTo>
                        <a:pt x="4" y="55"/>
                        <a:pt x="4" y="55"/>
                        <a:pt x="4" y="55"/>
                      </a:cubicBezTo>
                      <a:cubicBezTo>
                        <a:pt x="4" y="33"/>
                        <a:pt x="3" y="21"/>
                        <a:pt x="0" y="8"/>
                      </a:cubicBezTo>
                      <a:cubicBezTo>
                        <a:pt x="37" y="0"/>
                        <a:pt x="37" y="0"/>
                        <a:pt x="37" y="0"/>
                      </a:cubicBezTo>
                      <a:cubicBezTo>
                        <a:pt x="39" y="9"/>
                        <a:pt x="40" y="23"/>
                        <a:pt x="40" y="44"/>
                      </a:cubicBezTo>
                      <a:cubicBezTo>
                        <a:pt x="40" y="181"/>
                        <a:pt x="40" y="181"/>
                        <a:pt x="40" y="181"/>
                      </a:cubicBezTo>
                      <a:cubicBezTo>
                        <a:pt x="40" y="203"/>
                        <a:pt x="40" y="207"/>
                        <a:pt x="43" y="211"/>
                      </a:cubicBezTo>
                      <a:cubicBezTo>
                        <a:pt x="45" y="213"/>
                        <a:pt x="50" y="215"/>
                        <a:pt x="55" y="213"/>
                      </a:cubicBezTo>
                      <a:cubicBezTo>
                        <a:pt x="60" y="235"/>
                        <a:pt x="60" y="235"/>
                        <a:pt x="60" y="235"/>
                      </a:cubicBezTo>
                      <a:cubicBezTo>
                        <a:pt x="54" y="237"/>
                        <a:pt x="47" y="239"/>
                        <a:pt x="39" y="23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215" name="Freeform 31"/>
                <p:cNvSpPr>
                  <a:spLocks noEditPoints="1"/>
                </p:cNvSpPr>
                <p:nvPr userDrawn="1"/>
              </p:nvSpPr>
              <p:spPr bwMode="auto">
                <a:xfrm>
                  <a:off x="4754" y="-1151"/>
                  <a:ext cx="53" cy="267"/>
                </a:xfrm>
                <a:custGeom>
                  <a:avLst/>
                  <a:gdLst>
                    <a:gd name="T0" fmla="*/ 22 w 46"/>
                    <a:gd name="T1" fmla="*/ 47 h 233"/>
                    <a:gd name="T2" fmla="*/ 0 w 46"/>
                    <a:gd name="T3" fmla="*/ 24 h 233"/>
                    <a:gd name="T4" fmla="*/ 23 w 46"/>
                    <a:gd name="T5" fmla="*/ 0 h 233"/>
                    <a:gd name="T6" fmla="*/ 46 w 46"/>
                    <a:gd name="T7" fmla="*/ 24 h 233"/>
                    <a:gd name="T8" fmla="*/ 22 w 46"/>
                    <a:gd name="T9" fmla="*/ 47 h 233"/>
                    <a:gd name="T10" fmla="*/ 5 w 46"/>
                    <a:gd name="T11" fmla="*/ 233 h 233"/>
                    <a:gd name="T12" fmla="*/ 5 w 46"/>
                    <a:gd name="T13" fmla="*/ 74 h 233"/>
                    <a:gd name="T14" fmla="*/ 40 w 46"/>
                    <a:gd name="T15" fmla="*/ 67 h 233"/>
                    <a:gd name="T16" fmla="*/ 40 w 46"/>
                    <a:gd name="T17" fmla="*/ 233 h 233"/>
                    <a:gd name="T18" fmla="*/ 5 w 46"/>
                    <a:gd name="T19" fmla="*/ 233 h 2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46" h="233">
                      <a:moveTo>
                        <a:pt x="22" y="47"/>
                      </a:moveTo>
                      <a:cubicBezTo>
                        <a:pt x="10" y="47"/>
                        <a:pt x="0" y="37"/>
                        <a:pt x="0" y="24"/>
                      </a:cubicBezTo>
                      <a:cubicBezTo>
                        <a:pt x="0" y="11"/>
                        <a:pt x="10" y="0"/>
                        <a:pt x="23" y="0"/>
                      </a:cubicBezTo>
                      <a:cubicBezTo>
                        <a:pt x="36" y="0"/>
                        <a:pt x="46" y="10"/>
                        <a:pt x="46" y="24"/>
                      </a:cubicBezTo>
                      <a:cubicBezTo>
                        <a:pt x="46" y="37"/>
                        <a:pt x="36" y="47"/>
                        <a:pt x="22" y="47"/>
                      </a:cubicBezTo>
                      <a:close/>
                      <a:moveTo>
                        <a:pt x="5" y="233"/>
                      </a:moveTo>
                      <a:cubicBezTo>
                        <a:pt x="5" y="74"/>
                        <a:pt x="5" y="74"/>
                        <a:pt x="5" y="74"/>
                      </a:cubicBezTo>
                      <a:cubicBezTo>
                        <a:pt x="40" y="67"/>
                        <a:pt x="40" y="67"/>
                        <a:pt x="40" y="67"/>
                      </a:cubicBezTo>
                      <a:cubicBezTo>
                        <a:pt x="40" y="233"/>
                        <a:pt x="40" y="233"/>
                        <a:pt x="40" y="233"/>
                      </a:cubicBezTo>
                      <a:lnTo>
                        <a:pt x="5" y="23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216" name="Freeform 32"/>
                <p:cNvSpPr>
                  <a:spLocks/>
                </p:cNvSpPr>
                <p:nvPr userDrawn="1"/>
              </p:nvSpPr>
              <p:spPr bwMode="auto">
                <a:xfrm>
                  <a:off x="4841" y="-1074"/>
                  <a:ext cx="137" cy="195"/>
                </a:xfrm>
                <a:custGeom>
                  <a:avLst/>
                  <a:gdLst>
                    <a:gd name="T0" fmla="*/ 68 w 120"/>
                    <a:gd name="T1" fmla="*/ 170 h 170"/>
                    <a:gd name="T2" fmla="*/ 0 w 120"/>
                    <a:gd name="T3" fmla="*/ 87 h 170"/>
                    <a:gd name="T4" fmla="*/ 71 w 120"/>
                    <a:gd name="T5" fmla="*/ 0 h 170"/>
                    <a:gd name="T6" fmla="*/ 116 w 120"/>
                    <a:gd name="T7" fmla="*/ 18 h 170"/>
                    <a:gd name="T8" fmla="*/ 98 w 120"/>
                    <a:gd name="T9" fmla="*/ 41 h 170"/>
                    <a:gd name="T10" fmla="*/ 71 w 120"/>
                    <a:gd name="T11" fmla="*/ 29 h 170"/>
                    <a:gd name="T12" fmla="*/ 45 w 120"/>
                    <a:gd name="T13" fmla="*/ 45 h 170"/>
                    <a:gd name="T14" fmla="*/ 39 w 120"/>
                    <a:gd name="T15" fmla="*/ 90 h 170"/>
                    <a:gd name="T16" fmla="*/ 50 w 120"/>
                    <a:gd name="T17" fmla="*/ 134 h 170"/>
                    <a:gd name="T18" fmla="*/ 71 w 120"/>
                    <a:gd name="T19" fmla="*/ 143 h 170"/>
                    <a:gd name="T20" fmla="*/ 104 w 120"/>
                    <a:gd name="T21" fmla="*/ 127 h 170"/>
                    <a:gd name="T22" fmla="*/ 120 w 120"/>
                    <a:gd name="T23" fmla="*/ 149 h 170"/>
                    <a:gd name="T24" fmla="*/ 68 w 120"/>
                    <a:gd name="T25" fmla="*/ 170 h 1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20" h="170">
                      <a:moveTo>
                        <a:pt x="68" y="170"/>
                      </a:moveTo>
                      <a:cubicBezTo>
                        <a:pt x="24" y="170"/>
                        <a:pt x="0" y="139"/>
                        <a:pt x="0" y="87"/>
                      </a:cubicBezTo>
                      <a:cubicBezTo>
                        <a:pt x="0" y="28"/>
                        <a:pt x="35" y="0"/>
                        <a:pt x="71" y="0"/>
                      </a:cubicBezTo>
                      <a:cubicBezTo>
                        <a:pt x="89" y="0"/>
                        <a:pt x="101" y="4"/>
                        <a:pt x="116" y="18"/>
                      </a:cubicBezTo>
                      <a:cubicBezTo>
                        <a:pt x="98" y="41"/>
                        <a:pt x="98" y="41"/>
                        <a:pt x="98" y="41"/>
                      </a:cubicBezTo>
                      <a:cubicBezTo>
                        <a:pt x="89" y="32"/>
                        <a:pt x="80" y="29"/>
                        <a:pt x="71" y="29"/>
                      </a:cubicBezTo>
                      <a:cubicBezTo>
                        <a:pt x="60" y="29"/>
                        <a:pt x="50" y="34"/>
                        <a:pt x="45" y="45"/>
                      </a:cubicBezTo>
                      <a:cubicBezTo>
                        <a:pt x="41" y="55"/>
                        <a:pt x="39" y="70"/>
                        <a:pt x="39" y="90"/>
                      </a:cubicBezTo>
                      <a:cubicBezTo>
                        <a:pt x="39" y="112"/>
                        <a:pt x="42" y="126"/>
                        <a:pt x="50" y="134"/>
                      </a:cubicBezTo>
                      <a:cubicBezTo>
                        <a:pt x="55" y="140"/>
                        <a:pt x="62" y="143"/>
                        <a:pt x="71" y="143"/>
                      </a:cubicBezTo>
                      <a:cubicBezTo>
                        <a:pt x="82" y="143"/>
                        <a:pt x="93" y="138"/>
                        <a:pt x="104" y="127"/>
                      </a:cubicBezTo>
                      <a:cubicBezTo>
                        <a:pt x="120" y="149"/>
                        <a:pt x="120" y="149"/>
                        <a:pt x="120" y="149"/>
                      </a:cubicBezTo>
                      <a:cubicBezTo>
                        <a:pt x="106" y="164"/>
                        <a:pt x="90" y="170"/>
                        <a:pt x="68" y="17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217" name="Freeform 33"/>
                <p:cNvSpPr>
                  <a:spLocks noEditPoints="1"/>
                </p:cNvSpPr>
                <p:nvPr userDrawn="1"/>
              </p:nvSpPr>
              <p:spPr bwMode="auto">
                <a:xfrm>
                  <a:off x="5009" y="-990"/>
                  <a:ext cx="110" cy="111"/>
                </a:xfrm>
                <a:custGeom>
                  <a:avLst/>
                  <a:gdLst>
                    <a:gd name="T0" fmla="*/ 48 w 96"/>
                    <a:gd name="T1" fmla="*/ 97 h 97"/>
                    <a:gd name="T2" fmla="*/ 0 w 96"/>
                    <a:gd name="T3" fmla="*/ 48 h 97"/>
                    <a:gd name="T4" fmla="*/ 48 w 96"/>
                    <a:gd name="T5" fmla="*/ 0 h 97"/>
                    <a:gd name="T6" fmla="*/ 96 w 96"/>
                    <a:gd name="T7" fmla="*/ 48 h 97"/>
                    <a:gd name="T8" fmla="*/ 48 w 96"/>
                    <a:gd name="T9" fmla="*/ 97 h 97"/>
                    <a:gd name="T10" fmla="*/ 48 w 96"/>
                    <a:gd name="T11" fmla="*/ 10 h 97"/>
                    <a:gd name="T12" fmla="*/ 11 w 96"/>
                    <a:gd name="T13" fmla="*/ 48 h 97"/>
                    <a:gd name="T14" fmla="*/ 48 w 96"/>
                    <a:gd name="T15" fmla="*/ 87 h 97"/>
                    <a:gd name="T16" fmla="*/ 85 w 96"/>
                    <a:gd name="T17" fmla="*/ 48 h 97"/>
                    <a:gd name="T18" fmla="*/ 48 w 96"/>
                    <a:gd name="T19" fmla="*/ 10 h 97"/>
                    <a:gd name="T20" fmla="*/ 57 w 96"/>
                    <a:gd name="T21" fmla="*/ 75 h 97"/>
                    <a:gd name="T22" fmla="*/ 52 w 96"/>
                    <a:gd name="T23" fmla="*/ 66 h 97"/>
                    <a:gd name="T24" fmla="*/ 43 w 96"/>
                    <a:gd name="T25" fmla="*/ 53 h 97"/>
                    <a:gd name="T26" fmla="*/ 42 w 96"/>
                    <a:gd name="T27" fmla="*/ 53 h 97"/>
                    <a:gd name="T28" fmla="*/ 42 w 96"/>
                    <a:gd name="T29" fmla="*/ 75 h 97"/>
                    <a:gd name="T30" fmla="*/ 31 w 96"/>
                    <a:gd name="T31" fmla="*/ 75 h 97"/>
                    <a:gd name="T32" fmla="*/ 31 w 96"/>
                    <a:gd name="T33" fmla="*/ 21 h 97"/>
                    <a:gd name="T34" fmla="*/ 51 w 96"/>
                    <a:gd name="T35" fmla="*/ 21 h 97"/>
                    <a:gd name="T36" fmla="*/ 67 w 96"/>
                    <a:gd name="T37" fmla="*/ 37 h 97"/>
                    <a:gd name="T38" fmla="*/ 55 w 96"/>
                    <a:gd name="T39" fmla="*/ 52 h 97"/>
                    <a:gd name="T40" fmla="*/ 57 w 96"/>
                    <a:gd name="T41" fmla="*/ 54 h 97"/>
                    <a:gd name="T42" fmla="*/ 70 w 96"/>
                    <a:gd name="T43" fmla="*/ 75 h 97"/>
                    <a:gd name="T44" fmla="*/ 57 w 96"/>
                    <a:gd name="T45" fmla="*/ 75 h 97"/>
                    <a:gd name="T46" fmla="*/ 52 w 96"/>
                    <a:gd name="T47" fmla="*/ 30 h 97"/>
                    <a:gd name="T48" fmla="*/ 45 w 96"/>
                    <a:gd name="T49" fmla="*/ 30 h 97"/>
                    <a:gd name="T50" fmla="*/ 42 w 96"/>
                    <a:gd name="T51" fmla="*/ 30 h 97"/>
                    <a:gd name="T52" fmla="*/ 42 w 96"/>
                    <a:gd name="T53" fmla="*/ 44 h 97"/>
                    <a:gd name="T54" fmla="*/ 45 w 96"/>
                    <a:gd name="T55" fmla="*/ 44 h 97"/>
                    <a:gd name="T56" fmla="*/ 53 w 96"/>
                    <a:gd name="T57" fmla="*/ 43 h 97"/>
                    <a:gd name="T58" fmla="*/ 55 w 96"/>
                    <a:gd name="T59" fmla="*/ 37 h 97"/>
                    <a:gd name="T60" fmla="*/ 52 w 96"/>
                    <a:gd name="T61" fmla="*/ 30 h 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96" h="97">
                      <a:moveTo>
                        <a:pt x="48" y="97"/>
                      </a:moveTo>
                      <a:cubicBezTo>
                        <a:pt x="21" y="97"/>
                        <a:pt x="0" y="75"/>
                        <a:pt x="0" y="48"/>
                      </a:cubicBezTo>
                      <a:cubicBezTo>
                        <a:pt x="0" y="21"/>
                        <a:pt x="21" y="0"/>
                        <a:pt x="48" y="0"/>
                      </a:cubicBezTo>
                      <a:cubicBezTo>
                        <a:pt x="74" y="0"/>
                        <a:pt x="96" y="21"/>
                        <a:pt x="96" y="48"/>
                      </a:cubicBezTo>
                      <a:cubicBezTo>
                        <a:pt x="96" y="75"/>
                        <a:pt x="74" y="97"/>
                        <a:pt x="48" y="97"/>
                      </a:cubicBezTo>
                      <a:close/>
                      <a:moveTo>
                        <a:pt x="48" y="10"/>
                      </a:moveTo>
                      <a:cubicBezTo>
                        <a:pt x="27" y="10"/>
                        <a:pt x="11" y="27"/>
                        <a:pt x="11" y="48"/>
                      </a:cubicBezTo>
                      <a:cubicBezTo>
                        <a:pt x="11" y="70"/>
                        <a:pt x="27" y="87"/>
                        <a:pt x="48" y="87"/>
                      </a:cubicBezTo>
                      <a:cubicBezTo>
                        <a:pt x="68" y="87"/>
                        <a:pt x="85" y="70"/>
                        <a:pt x="85" y="48"/>
                      </a:cubicBezTo>
                      <a:cubicBezTo>
                        <a:pt x="85" y="27"/>
                        <a:pt x="68" y="10"/>
                        <a:pt x="48" y="10"/>
                      </a:cubicBezTo>
                      <a:close/>
                      <a:moveTo>
                        <a:pt x="57" y="75"/>
                      </a:moveTo>
                      <a:cubicBezTo>
                        <a:pt x="55" y="72"/>
                        <a:pt x="54" y="70"/>
                        <a:pt x="52" y="66"/>
                      </a:cubicBezTo>
                      <a:cubicBezTo>
                        <a:pt x="47" y="56"/>
                        <a:pt x="45" y="54"/>
                        <a:pt x="43" y="53"/>
                      </a:cubicBezTo>
                      <a:cubicBezTo>
                        <a:pt x="43" y="53"/>
                        <a:pt x="42" y="53"/>
                        <a:pt x="42" y="53"/>
                      </a:cubicBezTo>
                      <a:cubicBezTo>
                        <a:pt x="42" y="75"/>
                        <a:pt x="42" y="75"/>
                        <a:pt x="42" y="75"/>
                      </a:cubicBezTo>
                      <a:cubicBezTo>
                        <a:pt x="31" y="75"/>
                        <a:pt x="31" y="75"/>
                        <a:pt x="31" y="75"/>
                      </a:cubicBezTo>
                      <a:cubicBezTo>
                        <a:pt x="31" y="21"/>
                        <a:pt x="31" y="21"/>
                        <a:pt x="31" y="21"/>
                      </a:cubicBezTo>
                      <a:cubicBezTo>
                        <a:pt x="51" y="21"/>
                        <a:pt x="51" y="21"/>
                        <a:pt x="51" y="21"/>
                      </a:cubicBezTo>
                      <a:cubicBezTo>
                        <a:pt x="61" y="21"/>
                        <a:pt x="67" y="27"/>
                        <a:pt x="67" y="37"/>
                      </a:cubicBezTo>
                      <a:cubicBezTo>
                        <a:pt x="67" y="45"/>
                        <a:pt x="62" y="52"/>
                        <a:pt x="55" y="52"/>
                      </a:cubicBezTo>
                      <a:cubicBezTo>
                        <a:pt x="56" y="53"/>
                        <a:pt x="56" y="53"/>
                        <a:pt x="57" y="54"/>
                      </a:cubicBezTo>
                      <a:cubicBezTo>
                        <a:pt x="60" y="58"/>
                        <a:pt x="70" y="75"/>
                        <a:pt x="70" y="75"/>
                      </a:cubicBezTo>
                      <a:lnTo>
                        <a:pt x="57" y="75"/>
                      </a:lnTo>
                      <a:close/>
                      <a:moveTo>
                        <a:pt x="52" y="30"/>
                      </a:moveTo>
                      <a:cubicBezTo>
                        <a:pt x="50" y="30"/>
                        <a:pt x="48" y="30"/>
                        <a:pt x="45" y="30"/>
                      </a:cubicBezTo>
                      <a:cubicBezTo>
                        <a:pt x="42" y="30"/>
                        <a:pt x="42" y="30"/>
                        <a:pt x="42" y="30"/>
                      </a:cubicBezTo>
                      <a:cubicBezTo>
                        <a:pt x="42" y="44"/>
                        <a:pt x="42" y="44"/>
                        <a:pt x="42" y="44"/>
                      </a:cubicBezTo>
                      <a:cubicBezTo>
                        <a:pt x="45" y="44"/>
                        <a:pt x="45" y="44"/>
                        <a:pt x="45" y="44"/>
                      </a:cubicBezTo>
                      <a:cubicBezTo>
                        <a:pt x="50" y="44"/>
                        <a:pt x="52" y="44"/>
                        <a:pt x="53" y="43"/>
                      </a:cubicBezTo>
                      <a:cubicBezTo>
                        <a:pt x="55" y="41"/>
                        <a:pt x="55" y="39"/>
                        <a:pt x="55" y="37"/>
                      </a:cubicBezTo>
                      <a:cubicBezTo>
                        <a:pt x="55" y="34"/>
                        <a:pt x="54" y="31"/>
                        <a:pt x="5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218" name="Freeform 34"/>
                <p:cNvSpPr>
                  <a:spLocks/>
                </p:cNvSpPr>
                <p:nvPr userDrawn="1"/>
              </p:nvSpPr>
              <p:spPr bwMode="auto">
                <a:xfrm>
                  <a:off x="3552" y="-808"/>
                  <a:ext cx="564" cy="567"/>
                </a:xfrm>
                <a:custGeom>
                  <a:avLst/>
                  <a:gdLst>
                    <a:gd name="T0" fmla="*/ 0 w 564"/>
                    <a:gd name="T1" fmla="*/ 0 h 567"/>
                    <a:gd name="T2" fmla="*/ 134 w 564"/>
                    <a:gd name="T3" fmla="*/ 0 h 567"/>
                    <a:gd name="T4" fmla="*/ 283 w 564"/>
                    <a:gd name="T5" fmla="*/ 240 h 567"/>
                    <a:gd name="T6" fmla="*/ 430 w 564"/>
                    <a:gd name="T7" fmla="*/ 0 h 567"/>
                    <a:gd name="T8" fmla="*/ 564 w 564"/>
                    <a:gd name="T9" fmla="*/ 0 h 567"/>
                    <a:gd name="T10" fmla="*/ 564 w 564"/>
                    <a:gd name="T11" fmla="*/ 567 h 567"/>
                    <a:gd name="T12" fmla="*/ 442 w 564"/>
                    <a:gd name="T13" fmla="*/ 567 h 567"/>
                    <a:gd name="T14" fmla="*/ 442 w 564"/>
                    <a:gd name="T15" fmla="*/ 196 h 567"/>
                    <a:gd name="T16" fmla="*/ 283 w 564"/>
                    <a:gd name="T17" fmla="*/ 438 h 567"/>
                    <a:gd name="T18" fmla="*/ 279 w 564"/>
                    <a:gd name="T19" fmla="*/ 438 h 567"/>
                    <a:gd name="T20" fmla="*/ 121 w 564"/>
                    <a:gd name="T21" fmla="*/ 200 h 567"/>
                    <a:gd name="T22" fmla="*/ 121 w 564"/>
                    <a:gd name="T23" fmla="*/ 567 h 567"/>
                    <a:gd name="T24" fmla="*/ 0 w 564"/>
                    <a:gd name="T25" fmla="*/ 567 h 567"/>
                    <a:gd name="T26" fmla="*/ 0 w 564"/>
                    <a:gd name="T27" fmla="*/ 0 h 5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564" h="567">
                      <a:moveTo>
                        <a:pt x="0" y="0"/>
                      </a:moveTo>
                      <a:lnTo>
                        <a:pt x="134" y="0"/>
                      </a:lnTo>
                      <a:lnTo>
                        <a:pt x="283" y="240"/>
                      </a:lnTo>
                      <a:lnTo>
                        <a:pt x="430" y="0"/>
                      </a:lnTo>
                      <a:lnTo>
                        <a:pt x="564" y="0"/>
                      </a:lnTo>
                      <a:lnTo>
                        <a:pt x="564" y="567"/>
                      </a:lnTo>
                      <a:lnTo>
                        <a:pt x="442" y="567"/>
                      </a:lnTo>
                      <a:lnTo>
                        <a:pt x="442" y="196"/>
                      </a:lnTo>
                      <a:lnTo>
                        <a:pt x="283" y="438"/>
                      </a:lnTo>
                      <a:lnTo>
                        <a:pt x="279" y="438"/>
                      </a:lnTo>
                      <a:lnTo>
                        <a:pt x="121" y="200"/>
                      </a:lnTo>
                      <a:lnTo>
                        <a:pt x="121" y="567"/>
                      </a:lnTo>
                      <a:lnTo>
                        <a:pt x="0" y="56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219" name="Freeform 35"/>
                <p:cNvSpPr>
                  <a:spLocks noEditPoints="1"/>
                </p:cNvSpPr>
                <p:nvPr userDrawn="1"/>
              </p:nvSpPr>
              <p:spPr bwMode="auto">
                <a:xfrm>
                  <a:off x="4179" y="-817"/>
                  <a:ext cx="600" cy="585"/>
                </a:xfrm>
                <a:custGeom>
                  <a:avLst/>
                  <a:gdLst>
                    <a:gd name="T0" fmla="*/ 0 w 524"/>
                    <a:gd name="T1" fmla="*/ 256 h 510"/>
                    <a:gd name="T2" fmla="*/ 0 w 524"/>
                    <a:gd name="T3" fmla="*/ 255 h 510"/>
                    <a:gd name="T4" fmla="*/ 263 w 524"/>
                    <a:gd name="T5" fmla="*/ 0 h 510"/>
                    <a:gd name="T6" fmla="*/ 524 w 524"/>
                    <a:gd name="T7" fmla="*/ 253 h 510"/>
                    <a:gd name="T8" fmla="*/ 524 w 524"/>
                    <a:gd name="T9" fmla="*/ 255 h 510"/>
                    <a:gd name="T10" fmla="*/ 261 w 524"/>
                    <a:gd name="T11" fmla="*/ 510 h 510"/>
                    <a:gd name="T12" fmla="*/ 0 w 524"/>
                    <a:gd name="T13" fmla="*/ 256 h 510"/>
                    <a:gd name="T14" fmla="*/ 411 w 524"/>
                    <a:gd name="T15" fmla="*/ 256 h 510"/>
                    <a:gd name="T16" fmla="*/ 411 w 524"/>
                    <a:gd name="T17" fmla="*/ 255 h 510"/>
                    <a:gd name="T18" fmla="*/ 261 w 524"/>
                    <a:gd name="T19" fmla="*/ 100 h 510"/>
                    <a:gd name="T20" fmla="*/ 113 w 524"/>
                    <a:gd name="T21" fmla="*/ 253 h 510"/>
                    <a:gd name="T22" fmla="*/ 113 w 524"/>
                    <a:gd name="T23" fmla="*/ 255 h 510"/>
                    <a:gd name="T24" fmla="*/ 263 w 524"/>
                    <a:gd name="T25" fmla="*/ 410 h 510"/>
                    <a:gd name="T26" fmla="*/ 411 w 524"/>
                    <a:gd name="T27" fmla="*/ 256 h 5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524" h="510">
                      <a:moveTo>
                        <a:pt x="0" y="256"/>
                      </a:moveTo>
                      <a:cubicBezTo>
                        <a:pt x="0" y="255"/>
                        <a:pt x="0" y="255"/>
                        <a:pt x="0" y="255"/>
                      </a:cubicBezTo>
                      <a:cubicBezTo>
                        <a:pt x="0" y="115"/>
                        <a:pt x="110" y="0"/>
                        <a:pt x="263" y="0"/>
                      </a:cubicBezTo>
                      <a:cubicBezTo>
                        <a:pt x="415" y="0"/>
                        <a:pt x="524" y="113"/>
                        <a:pt x="524" y="253"/>
                      </a:cubicBezTo>
                      <a:cubicBezTo>
                        <a:pt x="524" y="255"/>
                        <a:pt x="524" y="255"/>
                        <a:pt x="524" y="255"/>
                      </a:cubicBezTo>
                      <a:cubicBezTo>
                        <a:pt x="524" y="395"/>
                        <a:pt x="413" y="510"/>
                        <a:pt x="261" y="510"/>
                      </a:cubicBezTo>
                      <a:cubicBezTo>
                        <a:pt x="109" y="510"/>
                        <a:pt x="0" y="397"/>
                        <a:pt x="0" y="256"/>
                      </a:cubicBezTo>
                      <a:close/>
                      <a:moveTo>
                        <a:pt x="411" y="256"/>
                      </a:moveTo>
                      <a:cubicBezTo>
                        <a:pt x="411" y="255"/>
                        <a:pt x="411" y="255"/>
                        <a:pt x="411" y="255"/>
                      </a:cubicBezTo>
                      <a:cubicBezTo>
                        <a:pt x="411" y="170"/>
                        <a:pt x="349" y="100"/>
                        <a:pt x="261" y="100"/>
                      </a:cubicBezTo>
                      <a:cubicBezTo>
                        <a:pt x="174" y="100"/>
                        <a:pt x="113" y="169"/>
                        <a:pt x="113" y="253"/>
                      </a:cubicBezTo>
                      <a:cubicBezTo>
                        <a:pt x="113" y="255"/>
                        <a:pt x="113" y="255"/>
                        <a:pt x="113" y="255"/>
                      </a:cubicBezTo>
                      <a:cubicBezTo>
                        <a:pt x="113" y="339"/>
                        <a:pt x="175" y="410"/>
                        <a:pt x="263" y="410"/>
                      </a:cubicBezTo>
                      <a:cubicBezTo>
                        <a:pt x="350" y="410"/>
                        <a:pt x="411" y="341"/>
                        <a:pt x="411" y="25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220" name="Freeform 36"/>
                <p:cNvSpPr>
                  <a:spLocks noEditPoints="1"/>
                </p:cNvSpPr>
                <p:nvPr userDrawn="1"/>
              </p:nvSpPr>
              <p:spPr bwMode="auto">
                <a:xfrm>
                  <a:off x="4841" y="-808"/>
                  <a:ext cx="481" cy="567"/>
                </a:xfrm>
                <a:custGeom>
                  <a:avLst/>
                  <a:gdLst>
                    <a:gd name="T0" fmla="*/ 0 w 420"/>
                    <a:gd name="T1" fmla="*/ 0 h 494"/>
                    <a:gd name="T2" fmla="*/ 229 w 420"/>
                    <a:gd name="T3" fmla="*/ 0 h 494"/>
                    <a:gd name="T4" fmla="*/ 358 w 420"/>
                    <a:gd name="T5" fmla="*/ 44 h 494"/>
                    <a:gd name="T6" fmla="*/ 392 w 420"/>
                    <a:gd name="T7" fmla="*/ 128 h 494"/>
                    <a:gd name="T8" fmla="*/ 392 w 420"/>
                    <a:gd name="T9" fmla="*/ 129 h 494"/>
                    <a:gd name="T10" fmla="*/ 327 w 420"/>
                    <a:gd name="T11" fmla="*/ 236 h 494"/>
                    <a:gd name="T12" fmla="*/ 420 w 420"/>
                    <a:gd name="T13" fmla="*/ 357 h 494"/>
                    <a:gd name="T14" fmla="*/ 420 w 420"/>
                    <a:gd name="T15" fmla="*/ 358 h 494"/>
                    <a:gd name="T16" fmla="*/ 235 w 420"/>
                    <a:gd name="T17" fmla="*/ 494 h 494"/>
                    <a:gd name="T18" fmla="*/ 0 w 420"/>
                    <a:gd name="T19" fmla="*/ 494 h 494"/>
                    <a:gd name="T20" fmla="*/ 0 w 420"/>
                    <a:gd name="T21" fmla="*/ 0 h 494"/>
                    <a:gd name="T22" fmla="*/ 284 w 420"/>
                    <a:gd name="T23" fmla="*/ 146 h 494"/>
                    <a:gd name="T24" fmla="*/ 213 w 420"/>
                    <a:gd name="T25" fmla="*/ 95 h 494"/>
                    <a:gd name="T26" fmla="*/ 106 w 420"/>
                    <a:gd name="T27" fmla="*/ 95 h 494"/>
                    <a:gd name="T28" fmla="*/ 106 w 420"/>
                    <a:gd name="T29" fmla="*/ 200 h 494"/>
                    <a:gd name="T30" fmla="*/ 206 w 420"/>
                    <a:gd name="T31" fmla="*/ 200 h 494"/>
                    <a:gd name="T32" fmla="*/ 284 w 420"/>
                    <a:gd name="T33" fmla="*/ 147 h 494"/>
                    <a:gd name="T34" fmla="*/ 284 w 420"/>
                    <a:gd name="T35" fmla="*/ 146 h 494"/>
                    <a:gd name="T36" fmla="*/ 231 w 420"/>
                    <a:gd name="T37" fmla="*/ 290 h 494"/>
                    <a:gd name="T38" fmla="*/ 106 w 420"/>
                    <a:gd name="T39" fmla="*/ 290 h 494"/>
                    <a:gd name="T40" fmla="*/ 106 w 420"/>
                    <a:gd name="T41" fmla="*/ 398 h 494"/>
                    <a:gd name="T42" fmla="*/ 235 w 420"/>
                    <a:gd name="T43" fmla="*/ 398 h 494"/>
                    <a:gd name="T44" fmla="*/ 312 w 420"/>
                    <a:gd name="T45" fmla="*/ 345 h 494"/>
                    <a:gd name="T46" fmla="*/ 312 w 420"/>
                    <a:gd name="T47" fmla="*/ 343 h 494"/>
                    <a:gd name="T48" fmla="*/ 231 w 420"/>
                    <a:gd name="T49" fmla="*/ 290 h 4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420" h="494">
                      <a:moveTo>
                        <a:pt x="0" y="0"/>
                      </a:moveTo>
                      <a:cubicBezTo>
                        <a:pt x="229" y="0"/>
                        <a:pt x="229" y="0"/>
                        <a:pt x="229" y="0"/>
                      </a:cubicBezTo>
                      <a:cubicBezTo>
                        <a:pt x="286" y="0"/>
                        <a:pt x="330" y="16"/>
                        <a:pt x="358" y="44"/>
                      </a:cubicBezTo>
                      <a:cubicBezTo>
                        <a:pt x="381" y="66"/>
                        <a:pt x="392" y="94"/>
                        <a:pt x="392" y="128"/>
                      </a:cubicBezTo>
                      <a:cubicBezTo>
                        <a:pt x="392" y="129"/>
                        <a:pt x="392" y="129"/>
                        <a:pt x="392" y="129"/>
                      </a:cubicBezTo>
                      <a:cubicBezTo>
                        <a:pt x="392" y="185"/>
                        <a:pt x="363" y="216"/>
                        <a:pt x="327" y="236"/>
                      </a:cubicBezTo>
                      <a:cubicBezTo>
                        <a:pt x="384" y="257"/>
                        <a:pt x="420" y="291"/>
                        <a:pt x="420" y="357"/>
                      </a:cubicBezTo>
                      <a:cubicBezTo>
                        <a:pt x="420" y="358"/>
                        <a:pt x="420" y="358"/>
                        <a:pt x="420" y="358"/>
                      </a:cubicBezTo>
                      <a:cubicBezTo>
                        <a:pt x="420" y="448"/>
                        <a:pt x="346" y="494"/>
                        <a:pt x="235" y="494"/>
                      </a:cubicBezTo>
                      <a:cubicBezTo>
                        <a:pt x="0" y="494"/>
                        <a:pt x="0" y="494"/>
                        <a:pt x="0" y="494"/>
                      </a:cubicBezTo>
                      <a:lnTo>
                        <a:pt x="0" y="0"/>
                      </a:lnTo>
                      <a:close/>
                      <a:moveTo>
                        <a:pt x="284" y="146"/>
                      </a:moveTo>
                      <a:cubicBezTo>
                        <a:pt x="284" y="114"/>
                        <a:pt x="259" y="95"/>
                        <a:pt x="213" y="95"/>
                      </a:cubicBezTo>
                      <a:cubicBezTo>
                        <a:pt x="106" y="95"/>
                        <a:pt x="106" y="95"/>
                        <a:pt x="106" y="95"/>
                      </a:cubicBezTo>
                      <a:cubicBezTo>
                        <a:pt x="106" y="200"/>
                        <a:pt x="106" y="200"/>
                        <a:pt x="106" y="200"/>
                      </a:cubicBezTo>
                      <a:cubicBezTo>
                        <a:pt x="206" y="200"/>
                        <a:pt x="206" y="200"/>
                        <a:pt x="206" y="200"/>
                      </a:cubicBezTo>
                      <a:cubicBezTo>
                        <a:pt x="254" y="200"/>
                        <a:pt x="284" y="184"/>
                        <a:pt x="284" y="147"/>
                      </a:cubicBezTo>
                      <a:lnTo>
                        <a:pt x="284" y="146"/>
                      </a:lnTo>
                      <a:close/>
                      <a:moveTo>
                        <a:pt x="231" y="290"/>
                      </a:moveTo>
                      <a:cubicBezTo>
                        <a:pt x="106" y="290"/>
                        <a:pt x="106" y="290"/>
                        <a:pt x="106" y="290"/>
                      </a:cubicBezTo>
                      <a:cubicBezTo>
                        <a:pt x="106" y="398"/>
                        <a:pt x="106" y="398"/>
                        <a:pt x="106" y="398"/>
                      </a:cubicBezTo>
                      <a:cubicBezTo>
                        <a:pt x="235" y="398"/>
                        <a:pt x="235" y="398"/>
                        <a:pt x="235" y="398"/>
                      </a:cubicBezTo>
                      <a:cubicBezTo>
                        <a:pt x="283" y="398"/>
                        <a:pt x="312" y="381"/>
                        <a:pt x="312" y="345"/>
                      </a:cubicBezTo>
                      <a:cubicBezTo>
                        <a:pt x="312" y="343"/>
                        <a:pt x="312" y="343"/>
                        <a:pt x="312" y="343"/>
                      </a:cubicBezTo>
                      <a:cubicBezTo>
                        <a:pt x="312" y="310"/>
                        <a:pt x="287" y="290"/>
                        <a:pt x="231" y="29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221" name="Rectangle 37"/>
                <p:cNvSpPr>
                  <a:spLocks noChangeArrowheads="1"/>
                </p:cNvSpPr>
                <p:nvPr userDrawn="1"/>
              </p:nvSpPr>
              <p:spPr bwMode="auto">
                <a:xfrm>
                  <a:off x="5381" y="-808"/>
                  <a:ext cx="124" cy="567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222" name="Freeform 38"/>
                <p:cNvSpPr>
                  <a:spLocks/>
                </p:cNvSpPr>
                <p:nvPr userDrawn="1"/>
              </p:nvSpPr>
              <p:spPr bwMode="auto">
                <a:xfrm>
                  <a:off x="5598" y="-808"/>
                  <a:ext cx="406" cy="567"/>
                </a:xfrm>
                <a:custGeom>
                  <a:avLst/>
                  <a:gdLst>
                    <a:gd name="T0" fmla="*/ 0 w 406"/>
                    <a:gd name="T1" fmla="*/ 0 h 567"/>
                    <a:gd name="T2" fmla="*/ 124 w 406"/>
                    <a:gd name="T3" fmla="*/ 0 h 567"/>
                    <a:gd name="T4" fmla="*/ 124 w 406"/>
                    <a:gd name="T5" fmla="*/ 453 h 567"/>
                    <a:gd name="T6" fmla="*/ 406 w 406"/>
                    <a:gd name="T7" fmla="*/ 453 h 567"/>
                    <a:gd name="T8" fmla="*/ 406 w 406"/>
                    <a:gd name="T9" fmla="*/ 567 h 567"/>
                    <a:gd name="T10" fmla="*/ 0 w 406"/>
                    <a:gd name="T11" fmla="*/ 567 h 567"/>
                    <a:gd name="T12" fmla="*/ 0 w 406"/>
                    <a:gd name="T13" fmla="*/ 0 h 5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06" h="567">
                      <a:moveTo>
                        <a:pt x="0" y="0"/>
                      </a:moveTo>
                      <a:lnTo>
                        <a:pt x="124" y="0"/>
                      </a:lnTo>
                      <a:lnTo>
                        <a:pt x="124" y="453"/>
                      </a:lnTo>
                      <a:lnTo>
                        <a:pt x="406" y="453"/>
                      </a:lnTo>
                      <a:lnTo>
                        <a:pt x="406" y="567"/>
                      </a:lnTo>
                      <a:lnTo>
                        <a:pt x="0" y="56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223" name="Freeform 39"/>
                <p:cNvSpPr>
                  <a:spLocks/>
                </p:cNvSpPr>
                <p:nvPr userDrawn="1"/>
              </p:nvSpPr>
              <p:spPr bwMode="auto">
                <a:xfrm>
                  <a:off x="6082" y="-808"/>
                  <a:ext cx="429" cy="567"/>
                </a:xfrm>
                <a:custGeom>
                  <a:avLst/>
                  <a:gdLst>
                    <a:gd name="T0" fmla="*/ 0 w 429"/>
                    <a:gd name="T1" fmla="*/ 0 h 567"/>
                    <a:gd name="T2" fmla="*/ 426 w 429"/>
                    <a:gd name="T3" fmla="*/ 0 h 567"/>
                    <a:gd name="T4" fmla="*/ 426 w 429"/>
                    <a:gd name="T5" fmla="*/ 111 h 567"/>
                    <a:gd name="T6" fmla="*/ 122 w 429"/>
                    <a:gd name="T7" fmla="*/ 111 h 567"/>
                    <a:gd name="T8" fmla="*/ 122 w 429"/>
                    <a:gd name="T9" fmla="*/ 226 h 567"/>
                    <a:gd name="T10" fmla="*/ 389 w 429"/>
                    <a:gd name="T11" fmla="*/ 226 h 567"/>
                    <a:gd name="T12" fmla="*/ 389 w 429"/>
                    <a:gd name="T13" fmla="*/ 336 h 567"/>
                    <a:gd name="T14" fmla="*/ 122 w 429"/>
                    <a:gd name="T15" fmla="*/ 336 h 567"/>
                    <a:gd name="T16" fmla="*/ 122 w 429"/>
                    <a:gd name="T17" fmla="*/ 456 h 567"/>
                    <a:gd name="T18" fmla="*/ 429 w 429"/>
                    <a:gd name="T19" fmla="*/ 456 h 567"/>
                    <a:gd name="T20" fmla="*/ 429 w 429"/>
                    <a:gd name="T21" fmla="*/ 567 h 567"/>
                    <a:gd name="T22" fmla="*/ 0 w 429"/>
                    <a:gd name="T23" fmla="*/ 567 h 567"/>
                    <a:gd name="T24" fmla="*/ 0 w 429"/>
                    <a:gd name="T25" fmla="*/ 0 h 5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29" h="567">
                      <a:moveTo>
                        <a:pt x="0" y="0"/>
                      </a:moveTo>
                      <a:lnTo>
                        <a:pt x="426" y="0"/>
                      </a:lnTo>
                      <a:lnTo>
                        <a:pt x="426" y="111"/>
                      </a:lnTo>
                      <a:lnTo>
                        <a:pt x="122" y="111"/>
                      </a:lnTo>
                      <a:lnTo>
                        <a:pt x="122" y="226"/>
                      </a:lnTo>
                      <a:lnTo>
                        <a:pt x="389" y="226"/>
                      </a:lnTo>
                      <a:lnTo>
                        <a:pt x="389" y="336"/>
                      </a:lnTo>
                      <a:lnTo>
                        <a:pt x="122" y="336"/>
                      </a:lnTo>
                      <a:lnTo>
                        <a:pt x="122" y="456"/>
                      </a:lnTo>
                      <a:lnTo>
                        <a:pt x="429" y="456"/>
                      </a:lnTo>
                      <a:lnTo>
                        <a:pt x="429" y="567"/>
                      </a:lnTo>
                      <a:lnTo>
                        <a:pt x="0" y="56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224" name="Freeform 40"/>
                <p:cNvSpPr>
                  <a:spLocks noEditPoints="1"/>
                </p:cNvSpPr>
                <p:nvPr userDrawn="1"/>
              </p:nvSpPr>
              <p:spPr bwMode="auto">
                <a:xfrm>
                  <a:off x="6552" y="-808"/>
                  <a:ext cx="156" cy="77"/>
                </a:xfrm>
                <a:custGeom>
                  <a:avLst/>
                  <a:gdLst>
                    <a:gd name="T0" fmla="*/ 26 w 156"/>
                    <a:gd name="T1" fmla="*/ 10 h 77"/>
                    <a:gd name="T2" fmla="*/ 0 w 156"/>
                    <a:gd name="T3" fmla="*/ 10 h 77"/>
                    <a:gd name="T4" fmla="*/ 0 w 156"/>
                    <a:gd name="T5" fmla="*/ 0 h 77"/>
                    <a:gd name="T6" fmla="*/ 61 w 156"/>
                    <a:gd name="T7" fmla="*/ 0 h 77"/>
                    <a:gd name="T8" fmla="*/ 61 w 156"/>
                    <a:gd name="T9" fmla="*/ 10 h 77"/>
                    <a:gd name="T10" fmla="*/ 36 w 156"/>
                    <a:gd name="T11" fmla="*/ 10 h 77"/>
                    <a:gd name="T12" fmla="*/ 36 w 156"/>
                    <a:gd name="T13" fmla="*/ 77 h 77"/>
                    <a:gd name="T14" fmla="*/ 26 w 156"/>
                    <a:gd name="T15" fmla="*/ 77 h 77"/>
                    <a:gd name="T16" fmla="*/ 26 w 156"/>
                    <a:gd name="T17" fmla="*/ 10 h 77"/>
                    <a:gd name="T18" fmla="*/ 78 w 156"/>
                    <a:gd name="T19" fmla="*/ 0 h 77"/>
                    <a:gd name="T20" fmla="*/ 90 w 156"/>
                    <a:gd name="T21" fmla="*/ 0 h 77"/>
                    <a:gd name="T22" fmla="*/ 117 w 156"/>
                    <a:gd name="T23" fmla="*/ 41 h 77"/>
                    <a:gd name="T24" fmla="*/ 145 w 156"/>
                    <a:gd name="T25" fmla="*/ 0 h 77"/>
                    <a:gd name="T26" fmla="*/ 156 w 156"/>
                    <a:gd name="T27" fmla="*/ 0 h 77"/>
                    <a:gd name="T28" fmla="*/ 156 w 156"/>
                    <a:gd name="T29" fmla="*/ 77 h 77"/>
                    <a:gd name="T30" fmla="*/ 145 w 156"/>
                    <a:gd name="T31" fmla="*/ 77 h 77"/>
                    <a:gd name="T32" fmla="*/ 145 w 156"/>
                    <a:gd name="T33" fmla="*/ 17 h 77"/>
                    <a:gd name="T34" fmla="*/ 117 w 156"/>
                    <a:gd name="T35" fmla="*/ 60 h 77"/>
                    <a:gd name="T36" fmla="*/ 116 w 156"/>
                    <a:gd name="T37" fmla="*/ 60 h 77"/>
                    <a:gd name="T38" fmla="*/ 89 w 156"/>
                    <a:gd name="T39" fmla="*/ 17 h 77"/>
                    <a:gd name="T40" fmla="*/ 89 w 156"/>
                    <a:gd name="T41" fmla="*/ 77 h 77"/>
                    <a:gd name="T42" fmla="*/ 78 w 156"/>
                    <a:gd name="T43" fmla="*/ 77 h 77"/>
                    <a:gd name="T44" fmla="*/ 78 w 156"/>
                    <a:gd name="T45" fmla="*/ 0 h 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156" h="77">
                      <a:moveTo>
                        <a:pt x="26" y="10"/>
                      </a:moveTo>
                      <a:lnTo>
                        <a:pt x="0" y="10"/>
                      </a:lnTo>
                      <a:lnTo>
                        <a:pt x="0" y="0"/>
                      </a:lnTo>
                      <a:lnTo>
                        <a:pt x="61" y="0"/>
                      </a:lnTo>
                      <a:lnTo>
                        <a:pt x="61" y="10"/>
                      </a:lnTo>
                      <a:lnTo>
                        <a:pt x="36" y="10"/>
                      </a:lnTo>
                      <a:lnTo>
                        <a:pt x="36" y="77"/>
                      </a:lnTo>
                      <a:lnTo>
                        <a:pt x="26" y="77"/>
                      </a:lnTo>
                      <a:lnTo>
                        <a:pt x="26" y="10"/>
                      </a:lnTo>
                      <a:close/>
                      <a:moveTo>
                        <a:pt x="78" y="0"/>
                      </a:moveTo>
                      <a:lnTo>
                        <a:pt x="90" y="0"/>
                      </a:lnTo>
                      <a:lnTo>
                        <a:pt x="117" y="41"/>
                      </a:lnTo>
                      <a:lnTo>
                        <a:pt x="145" y="0"/>
                      </a:lnTo>
                      <a:lnTo>
                        <a:pt x="156" y="0"/>
                      </a:lnTo>
                      <a:lnTo>
                        <a:pt x="156" y="77"/>
                      </a:lnTo>
                      <a:lnTo>
                        <a:pt x="145" y="77"/>
                      </a:lnTo>
                      <a:lnTo>
                        <a:pt x="145" y="17"/>
                      </a:lnTo>
                      <a:lnTo>
                        <a:pt x="117" y="60"/>
                      </a:lnTo>
                      <a:lnTo>
                        <a:pt x="116" y="60"/>
                      </a:lnTo>
                      <a:lnTo>
                        <a:pt x="89" y="17"/>
                      </a:lnTo>
                      <a:lnTo>
                        <a:pt x="89" y="77"/>
                      </a:lnTo>
                      <a:lnTo>
                        <a:pt x="78" y="77"/>
                      </a:lnTo>
                      <a:lnTo>
                        <a:pt x="78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</p:grpSp>
          <p:grpSp>
            <p:nvGrpSpPr>
              <p:cNvPr id="123" name="Group 43"/>
              <p:cNvGrpSpPr>
                <a:grpSpLocks noChangeAspect="1"/>
              </p:cNvGrpSpPr>
              <p:nvPr userDrawn="1"/>
            </p:nvGrpSpPr>
            <p:grpSpPr bwMode="auto">
              <a:xfrm>
                <a:off x="6271256" y="143471"/>
                <a:ext cx="817379" cy="172760"/>
                <a:chOff x="10896" y="-1009"/>
                <a:chExt cx="4367" cy="923"/>
              </a:xfrm>
              <a:solidFill>
                <a:schemeClr val="bg2"/>
              </a:solidFill>
            </p:grpSpPr>
            <p:sp>
              <p:nvSpPr>
                <p:cNvPr id="191" name="Freeform 44"/>
                <p:cNvSpPr>
                  <a:spLocks/>
                </p:cNvSpPr>
                <p:nvPr userDrawn="1"/>
              </p:nvSpPr>
              <p:spPr bwMode="auto">
                <a:xfrm>
                  <a:off x="10898" y="-993"/>
                  <a:ext cx="173" cy="255"/>
                </a:xfrm>
                <a:custGeom>
                  <a:avLst/>
                  <a:gdLst>
                    <a:gd name="T0" fmla="*/ 104 w 140"/>
                    <a:gd name="T1" fmla="*/ 206 h 206"/>
                    <a:gd name="T2" fmla="*/ 58 w 140"/>
                    <a:gd name="T3" fmla="*/ 109 h 206"/>
                    <a:gd name="T4" fmla="*/ 32 w 140"/>
                    <a:gd name="T5" fmla="*/ 48 h 206"/>
                    <a:gd name="T6" fmla="*/ 31 w 140"/>
                    <a:gd name="T7" fmla="*/ 49 h 206"/>
                    <a:gd name="T8" fmla="*/ 33 w 140"/>
                    <a:gd name="T9" fmla="*/ 106 h 206"/>
                    <a:gd name="T10" fmla="*/ 34 w 140"/>
                    <a:gd name="T11" fmla="*/ 206 h 206"/>
                    <a:gd name="T12" fmla="*/ 0 w 140"/>
                    <a:gd name="T13" fmla="*/ 206 h 206"/>
                    <a:gd name="T14" fmla="*/ 0 w 140"/>
                    <a:gd name="T15" fmla="*/ 0 h 206"/>
                    <a:gd name="T16" fmla="*/ 39 w 140"/>
                    <a:gd name="T17" fmla="*/ 0 h 206"/>
                    <a:gd name="T18" fmla="*/ 89 w 140"/>
                    <a:gd name="T19" fmla="*/ 101 h 206"/>
                    <a:gd name="T20" fmla="*/ 110 w 140"/>
                    <a:gd name="T21" fmla="*/ 153 h 206"/>
                    <a:gd name="T22" fmla="*/ 111 w 140"/>
                    <a:gd name="T23" fmla="*/ 153 h 206"/>
                    <a:gd name="T24" fmla="*/ 108 w 140"/>
                    <a:gd name="T25" fmla="*/ 94 h 206"/>
                    <a:gd name="T26" fmla="*/ 107 w 140"/>
                    <a:gd name="T27" fmla="*/ 0 h 206"/>
                    <a:gd name="T28" fmla="*/ 140 w 140"/>
                    <a:gd name="T29" fmla="*/ 0 h 206"/>
                    <a:gd name="T30" fmla="*/ 140 w 140"/>
                    <a:gd name="T31" fmla="*/ 206 h 206"/>
                    <a:gd name="T32" fmla="*/ 104 w 140"/>
                    <a:gd name="T33" fmla="*/ 206 h 2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40" h="206">
                      <a:moveTo>
                        <a:pt x="104" y="206"/>
                      </a:moveTo>
                      <a:cubicBezTo>
                        <a:pt x="58" y="109"/>
                        <a:pt x="58" y="109"/>
                        <a:pt x="58" y="109"/>
                      </a:cubicBezTo>
                      <a:cubicBezTo>
                        <a:pt x="47" y="86"/>
                        <a:pt x="36" y="60"/>
                        <a:pt x="32" y="48"/>
                      </a:cubicBezTo>
                      <a:cubicBezTo>
                        <a:pt x="31" y="49"/>
                        <a:pt x="31" y="49"/>
                        <a:pt x="31" y="49"/>
                      </a:cubicBezTo>
                      <a:cubicBezTo>
                        <a:pt x="32" y="66"/>
                        <a:pt x="33" y="88"/>
                        <a:pt x="33" y="106"/>
                      </a:cubicBezTo>
                      <a:cubicBezTo>
                        <a:pt x="34" y="206"/>
                        <a:pt x="34" y="206"/>
                        <a:pt x="34" y="206"/>
                      </a:cubicBezTo>
                      <a:cubicBezTo>
                        <a:pt x="0" y="206"/>
                        <a:pt x="0" y="206"/>
                        <a:pt x="0" y="206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39" y="0"/>
                        <a:pt x="39" y="0"/>
                        <a:pt x="39" y="0"/>
                      </a:cubicBezTo>
                      <a:cubicBezTo>
                        <a:pt x="89" y="101"/>
                        <a:pt x="89" y="101"/>
                        <a:pt x="89" y="101"/>
                      </a:cubicBezTo>
                      <a:cubicBezTo>
                        <a:pt x="98" y="120"/>
                        <a:pt x="107" y="144"/>
                        <a:pt x="110" y="153"/>
                      </a:cubicBezTo>
                      <a:cubicBezTo>
                        <a:pt x="111" y="153"/>
                        <a:pt x="111" y="153"/>
                        <a:pt x="111" y="153"/>
                      </a:cubicBezTo>
                      <a:cubicBezTo>
                        <a:pt x="110" y="142"/>
                        <a:pt x="108" y="113"/>
                        <a:pt x="108" y="94"/>
                      </a:cubicBezTo>
                      <a:cubicBezTo>
                        <a:pt x="107" y="0"/>
                        <a:pt x="107" y="0"/>
                        <a:pt x="107" y="0"/>
                      </a:cubicBezTo>
                      <a:cubicBezTo>
                        <a:pt x="140" y="0"/>
                        <a:pt x="140" y="0"/>
                        <a:pt x="140" y="0"/>
                      </a:cubicBezTo>
                      <a:cubicBezTo>
                        <a:pt x="140" y="206"/>
                        <a:pt x="140" y="206"/>
                        <a:pt x="140" y="206"/>
                      </a:cubicBezTo>
                      <a:lnTo>
                        <a:pt x="104" y="20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192" name="Freeform 45"/>
                <p:cNvSpPr>
                  <a:spLocks noEditPoints="1"/>
                </p:cNvSpPr>
                <p:nvPr userDrawn="1"/>
              </p:nvSpPr>
              <p:spPr bwMode="auto">
                <a:xfrm>
                  <a:off x="11105" y="-929"/>
                  <a:ext cx="154" cy="196"/>
                </a:xfrm>
                <a:custGeom>
                  <a:avLst/>
                  <a:gdLst>
                    <a:gd name="T0" fmla="*/ 36 w 125"/>
                    <a:gd name="T1" fmla="*/ 87 h 158"/>
                    <a:gd name="T2" fmla="*/ 36 w 125"/>
                    <a:gd name="T3" fmla="*/ 90 h 158"/>
                    <a:gd name="T4" fmla="*/ 73 w 125"/>
                    <a:gd name="T5" fmla="*/ 133 h 158"/>
                    <a:gd name="T6" fmla="*/ 110 w 125"/>
                    <a:gd name="T7" fmla="*/ 118 h 158"/>
                    <a:gd name="T8" fmla="*/ 123 w 125"/>
                    <a:gd name="T9" fmla="*/ 138 h 158"/>
                    <a:gd name="T10" fmla="*/ 69 w 125"/>
                    <a:gd name="T11" fmla="*/ 158 h 158"/>
                    <a:gd name="T12" fmla="*/ 0 w 125"/>
                    <a:gd name="T13" fmla="*/ 79 h 158"/>
                    <a:gd name="T14" fmla="*/ 18 w 125"/>
                    <a:gd name="T15" fmla="*/ 20 h 158"/>
                    <a:gd name="T16" fmla="*/ 64 w 125"/>
                    <a:gd name="T17" fmla="*/ 0 h 158"/>
                    <a:gd name="T18" fmla="*/ 106 w 125"/>
                    <a:gd name="T19" fmla="*/ 15 h 158"/>
                    <a:gd name="T20" fmla="*/ 125 w 125"/>
                    <a:gd name="T21" fmla="*/ 81 h 158"/>
                    <a:gd name="T22" fmla="*/ 125 w 125"/>
                    <a:gd name="T23" fmla="*/ 87 h 158"/>
                    <a:gd name="T24" fmla="*/ 36 w 125"/>
                    <a:gd name="T25" fmla="*/ 87 h 158"/>
                    <a:gd name="T26" fmla="*/ 64 w 125"/>
                    <a:gd name="T27" fmla="*/ 24 h 158"/>
                    <a:gd name="T28" fmla="*/ 36 w 125"/>
                    <a:gd name="T29" fmla="*/ 63 h 158"/>
                    <a:gd name="T30" fmla="*/ 91 w 125"/>
                    <a:gd name="T31" fmla="*/ 63 h 158"/>
                    <a:gd name="T32" fmla="*/ 64 w 125"/>
                    <a:gd name="T33" fmla="*/ 24 h 1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25" h="158">
                      <a:moveTo>
                        <a:pt x="36" y="87"/>
                      </a:moveTo>
                      <a:cubicBezTo>
                        <a:pt x="36" y="90"/>
                        <a:pt x="36" y="90"/>
                        <a:pt x="36" y="90"/>
                      </a:cubicBezTo>
                      <a:cubicBezTo>
                        <a:pt x="36" y="111"/>
                        <a:pt x="43" y="133"/>
                        <a:pt x="73" y="133"/>
                      </a:cubicBezTo>
                      <a:cubicBezTo>
                        <a:pt x="87" y="133"/>
                        <a:pt x="99" y="128"/>
                        <a:pt x="110" y="118"/>
                      </a:cubicBezTo>
                      <a:cubicBezTo>
                        <a:pt x="123" y="138"/>
                        <a:pt x="123" y="138"/>
                        <a:pt x="123" y="138"/>
                      </a:cubicBezTo>
                      <a:cubicBezTo>
                        <a:pt x="107" y="151"/>
                        <a:pt x="89" y="158"/>
                        <a:pt x="69" y="158"/>
                      </a:cubicBezTo>
                      <a:cubicBezTo>
                        <a:pt x="26" y="158"/>
                        <a:pt x="0" y="127"/>
                        <a:pt x="0" y="79"/>
                      </a:cubicBezTo>
                      <a:cubicBezTo>
                        <a:pt x="0" y="52"/>
                        <a:pt x="5" y="35"/>
                        <a:pt x="18" y="20"/>
                      </a:cubicBezTo>
                      <a:cubicBezTo>
                        <a:pt x="31" y="6"/>
                        <a:pt x="45" y="0"/>
                        <a:pt x="64" y="0"/>
                      </a:cubicBezTo>
                      <a:cubicBezTo>
                        <a:pt x="79" y="0"/>
                        <a:pt x="93" y="4"/>
                        <a:pt x="106" y="15"/>
                      </a:cubicBezTo>
                      <a:cubicBezTo>
                        <a:pt x="119" y="27"/>
                        <a:pt x="125" y="46"/>
                        <a:pt x="125" y="81"/>
                      </a:cubicBezTo>
                      <a:cubicBezTo>
                        <a:pt x="125" y="87"/>
                        <a:pt x="125" y="87"/>
                        <a:pt x="125" y="87"/>
                      </a:cubicBezTo>
                      <a:lnTo>
                        <a:pt x="36" y="87"/>
                      </a:lnTo>
                      <a:close/>
                      <a:moveTo>
                        <a:pt x="64" y="24"/>
                      </a:moveTo>
                      <a:cubicBezTo>
                        <a:pt x="46" y="24"/>
                        <a:pt x="36" y="39"/>
                        <a:pt x="36" y="63"/>
                      </a:cubicBezTo>
                      <a:cubicBezTo>
                        <a:pt x="91" y="63"/>
                        <a:pt x="91" y="63"/>
                        <a:pt x="91" y="63"/>
                      </a:cubicBezTo>
                      <a:cubicBezTo>
                        <a:pt x="91" y="39"/>
                        <a:pt x="81" y="24"/>
                        <a:pt x="64" y="2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193" name="Freeform 46"/>
                <p:cNvSpPr>
                  <a:spLocks/>
                </p:cNvSpPr>
                <p:nvPr userDrawn="1"/>
              </p:nvSpPr>
              <p:spPr bwMode="auto">
                <a:xfrm>
                  <a:off x="11270" y="-928"/>
                  <a:ext cx="250" cy="190"/>
                </a:xfrm>
                <a:custGeom>
                  <a:avLst/>
                  <a:gdLst>
                    <a:gd name="T0" fmla="*/ 159 w 202"/>
                    <a:gd name="T1" fmla="*/ 153 h 153"/>
                    <a:gd name="T2" fmla="*/ 129 w 202"/>
                    <a:gd name="T3" fmla="*/ 153 h 153"/>
                    <a:gd name="T4" fmla="*/ 110 w 202"/>
                    <a:gd name="T5" fmla="*/ 84 h 153"/>
                    <a:gd name="T6" fmla="*/ 100 w 202"/>
                    <a:gd name="T7" fmla="*/ 43 h 153"/>
                    <a:gd name="T8" fmla="*/ 100 w 202"/>
                    <a:gd name="T9" fmla="*/ 43 h 153"/>
                    <a:gd name="T10" fmla="*/ 90 w 202"/>
                    <a:gd name="T11" fmla="*/ 86 h 153"/>
                    <a:gd name="T12" fmla="*/ 72 w 202"/>
                    <a:gd name="T13" fmla="*/ 153 h 153"/>
                    <a:gd name="T14" fmla="*/ 41 w 202"/>
                    <a:gd name="T15" fmla="*/ 153 h 153"/>
                    <a:gd name="T16" fmla="*/ 0 w 202"/>
                    <a:gd name="T17" fmla="*/ 4 h 153"/>
                    <a:gd name="T18" fmla="*/ 33 w 202"/>
                    <a:gd name="T19" fmla="*/ 0 h 153"/>
                    <a:gd name="T20" fmla="*/ 49 w 202"/>
                    <a:gd name="T21" fmla="*/ 73 h 153"/>
                    <a:gd name="T22" fmla="*/ 57 w 202"/>
                    <a:gd name="T23" fmla="*/ 112 h 153"/>
                    <a:gd name="T24" fmla="*/ 58 w 202"/>
                    <a:gd name="T25" fmla="*/ 112 h 153"/>
                    <a:gd name="T26" fmla="*/ 66 w 202"/>
                    <a:gd name="T27" fmla="*/ 72 h 153"/>
                    <a:gd name="T28" fmla="*/ 85 w 202"/>
                    <a:gd name="T29" fmla="*/ 2 h 153"/>
                    <a:gd name="T30" fmla="*/ 118 w 202"/>
                    <a:gd name="T31" fmla="*/ 2 h 153"/>
                    <a:gd name="T32" fmla="*/ 135 w 202"/>
                    <a:gd name="T33" fmla="*/ 70 h 153"/>
                    <a:gd name="T34" fmla="*/ 144 w 202"/>
                    <a:gd name="T35" fmla="*/ 113 h 153"/>
                    <a:gd name="T36" fmla="*/ 145 w 202"/>
                    <a:gd name="T37" fmla="*/ 113 h 153"/>
                    <a:gd name="T38" fmla="*/ 152 w 202"/>
                    <a:gd name="T39" fmla="*/ 72 h 153"/>
                    <a:gd name="T40" fmla="*/ 168 w 202"/>
                    <a:gd name="T41" fmla="*/ 2 h 153"/>
                    <a:gd name="T42" fmla="*/ 202 w 202"/>
                    <a:gd name="T43" fmla="*/ 2 h 153"/>
                    <a:gd name="T44" fmla="*/ 159 w 202"/>
                    <a:gd name="T45" fmla="*/ 153 h 1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202" h="153">
                      <a:moveTo>
                        <a:pt x="159" y="153"/>
                      </a:moveTo>
                      <a:cubicBezTo>
                        <a:pt x="129" y="153"/>
                        <a:pt x="129" y="153"/>
                        <a:pt x="129" y="153"/>
                      </a:cubicBezTo>
                      <a:cubicBezTo>
                        <a:pt x="110" y="84"/>
                        <a:pt x="110" y="84"/>
                        <a:pt x="110" y="84"/>
                      </a:cubicBezTo>
                      <a:cubicBezTo>
                        <a:pt x="105" y="66"/>
                        <a:pt x="100" y="43"/>
                        <a:pt x="100" y="43"/>
                      </a:cubicBezTo>
                      <a:cubicBezTo>
                        <a:pt x="100" y="43"/>
                        <a:pt x="100" y="43"/>
                        <a:pt x="100" y="43"/>
                      </a:cubicBezTo>
                      <a:cubicBezTo>
                        <a:pt x="100" y="43"/>
                        <a:pt x="97" y="58"/>
                        <a:pt x="90" y="86"/>
                      </a:cubicBezTo>
                      <a:cubicBezTo>
                        <a:pt x="72" y="153"/>
                        <a:pt x="72" y="153"/>
                        <a:pt x="72" y="153"/>
                      </a:cubicBezTo>
                      <a:cubicBezTo>
                        <a:pt x="41" y="153"/>
                        <a:pt x="41" y="153"/>
                        <a:pt x="41" y="153"/>
                      </a:cubicBezTo>
                      <a:cubicBezTo>
                        <a:pt x="0" y="4"/>
                        <a:pt x="0" y="4"/>
                        <a:pt x="0" y="4"/>
                      </a:cubicBezTo>
                      <a:cubicBezTo>
                        <a:pt x="33" y="0"/>
                        <a:pt x="33" y="0"/>
                        <a:pt x="33" y="0"/>
                      </a:cubicBezTo>
                      <a:cubicBezTo>
                        <a:pt x="49" y="73"/>
                        <a:pt x="49" y="73"/>
                        <a:pt x="49" y="73"/>
                      </a:cubicBezTo>
                      <a:cubicBezTo>
                        <a:pt x="53" y="92"/>
                        <a:pt x="57" y="112"/>
                        <a:pt x="57" y="112"/>
                      </a:cubicBezTo>
                      <a:cubicBezTo>
                        <a:pt x="58" y="112"/>
                        <a:pt x="58" y="112"/>
                        <a:pt x="58" y="112"/>
                      </a:cubicBezTo>
                      <a:cubicBezTo>
                        <a:pt x="58" y="112"/>
                        <a:pt x="61" y="93"/>
                        <a:pt x="66" y="72"/>
                      </a:cubicBezTo>
                      <a:cubicBezTo>
                        <a:pt x="85" y="2"/>
                        <a:pt x="85" y="2"/>
                        <a:pt x="85" y="2"/>
                      </a:cubicBezTo>
                      <a:cubicBezTo>
                        <a:pt x="118" y="2"/>
                        <a:pt x="118" y="2"/>
                        <a:pt x="118" y="2"/>
                      </a:cubicBezTo>
                      <a:cubicBezTo>
                        <a:pt x="135" y="70"/>
                        <a:pt x="135" y="70"/>
                        <a:pt x="135" y="70"/>
                      </a:cubicBezTo>
                      <a:cubicBezTo>
                        <a:pt x="141" y="94"/>
                        <a:pt x="144" y="113"/>
                        <a:pt x="144" y="113"/>
                      </a:cubicBezTo>
                      <a:cubicBezTo>
                        <a:pt x="145" y="113"/>
                        <a:pt x="145" y="113"/>
                        <a:pt x="145" y="113"/>
                      </a:cubicBezTo>
                      <a:cubicBezTo>
                        <a:pt x="145" y="113"/>
                        <a:pt x="148" y="90"/>
                        <a:pt x="152" y="72"/>
                      </a:cubicBezTo>
                      <a:cubicBezTo>
                        <a:pt x="168" y="2"/>
                        <a:pt x="168" y="2"/>
                        <a:pt x="168" y="2"/>
                      </a:cubicBezTo>
                      <a:cubicBezTo>
                        <a:pt x="202" y="2"/>
                        <a:pt x="202" y="2"/>
                        <a:pt x="202" y="2"/>
                      </a:cubicBezTo>
                      <a:lnTo>
                        <a:pt x="159" y="15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194" name="Freeform 47"/>
                <p:cNvSpPr>
                  <a:spLocks noEditPoints="1"/>
                </p:cNvSpPr>
                <p:nvPr userDrawn="1"/>
              </p:nvSpPr>
              <p:spPr bwMode="auto">
                <a:xfrm>
                  <a:off x="11628" y="-993"/>
                  <a:ext cx="174" cy="255"/>
                </a:xfrm>
                <a:custGeom>
                  <a:avLst/>
                  <a:gdLst>
                    <a:gd name="T0" fmla="*/ 100 w 141"/>
                    <a:gd name="T1" fmla="*/ 206 h 206"/>
                    <a:gd name="T2" fmla="*/ 82 w 141"/>
                    <a:gd name="T3" fmla="*/ 174 h 206"/>
                    <a:gd name="T4" fmla="*/ 47 w 141"/>
                    <a:gd name="T5" fmla="*/ 123 h 206"/>
                    <a:gd name="T6" fmla="*/ 34 w 141"/>
                    <a:gd name="T7" fmla="*/ 117 h 206"/>
                    <a:gd name="T8" fmla="*/ 34 w 141"/>
                    <a:gd name="T9" fmla="*/ 206 h 206"/>
                    <a:gd name="T10" fmla="*/ 0 w 141"/>
                    <a:gd name="T11" fmla="*/ 206 h 206"/>
                    <a:gd name="T12" fmla="*/ 0 w 141"/>
                    <a:gd name="T13" fmla="*/ 0 h 206"/>
                    <a:gd name="T14" fmla="*/ 63 w 141"/>
                    <a:gd name="T15" fmla="*/ 0 h 206"/>
                    <a:gd name="T16" fmla="*/ 130 w 141"/>
                    <a:gd name="T17" fmla="*/ 59 h 206"/>
                    <a:gd name="T18" fmla="*/ 79 w 141"/>
                    <a:gd name="T19" fmla="*/ 115 h 206"/>
                    <a:gd name="T20" fmla="*/ 111 w 141"/>
                    <a:gd name="T21" fmla="*/ 156 h 206"/>
                    <a:gd name="T22" fmla="*/ 141 w 141"/>
                    <a:gd name="T23" fmla="*/ 206 h 206"/>
                    <a:gd name="T24" fmla="*/ 100 w 141"/>
                    <a:gd name="T25" fmla="*/ 206 h 206"/>
                    <a:gd name="T26" fmla="*/ 53 w 141"/>
                    <a:gd name="T27" fmla="*/ 28 h 206"/>
                    <a:gd name="T28" fmla="*/ 34 w 141"/>
                    <a:gd name="T29" fmla="*/ 28 h 206"/>
                    <a:gd name="T30" fmla="*/ 34 w 141"/>
                    <a:gd name="T31" fmla="*/ 93 h 206"/>
                    <a:gd name="T32" fmla="*/ 51 w 141"/>
                    <a:gd name="T33" fmla="*/ 93 h 206"/>
                    <a:gd name="T34" fmla="*/ 85 w 141"/>
                    <a:gd name="T35" fmla="*/ 84 h 206"/>
                    <a:gd name="T36" fmla="*/ 94 w 141"/>
                    <a:gd name="T37" fmla="*/ 59 h 206"/>
                    <a:gd name="T38" fmla="*/ 53 w 141"/>
                    <a:gd name="T39" fmla="*/ 28 h 2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141" h="206">
                      <a:moveTo>
                        <a:pt x="100" y="206"/>
                      </a:moveTo>
                      <a:cubicBezTo>
                        <a:pt x="82" y="174"/>
                        <a:pt x="82" y="174"/>
                        <a:pt x="82" y="174"/>
                      </a:cubicBezTo>
                      <a:cubicBezTo>
                        <a:pt x="68" y="149"/>
                        <a:pt x="59" y="134"/>
                        <a:pt x="47" y="123"/>
                      </a:cubicBezTo>
                      <a:cubicBezTo>
                        <a:pt x="43" y="119"/>
                        <a:pt x="41" y="117"/>
                        <a:pt x="34" y="117"/>
                      </a:cubicBezTo>
                      <a:cubicBezTo>
                        <a:pt x="34" y="206"/>
                        <a:pt x="34" y="206"/>
                        <a:pt x="34" y="206"/>
                      </a:cubicBezTo>
                      <a:cubicBezTo>
                        <a:pt x="0" y="206"/>
                        <a:pt x="0" y="206"/>
                        <a:pt x="0" y="206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63" y="0"/>
                        <a:pt x="63" y="0"/>
                        <a:pt x="63" y="0"/>
                      </a:cubicBezTo>
                      <a:cubicBezTo>
                        <a:pt x="109" y="0"/>
                        <a:pt x="130" y="27"/>
                        <a:pt x="130" y="59"/>
                      </a:cubicBezTo>
                      <a:cubicBezTo>
                        <a:pt x="130" y="88"/>
                        <a:pt x="111" y="115"/>
                        <a:pt x="79" y="115"/>
                      </a:cubicBezTo>
                      <a:cubicBezTo>
                        <a:pt x="86" y="119"/>
                        <a:pt x="100" y="139"/>
                        <a:pt x="111" y="156"/>
                      </a:cubicBezTo>
                      <a:cubicBezTo>
                        <a:pt x="141" y="206"/>
                        <a:pt x="141" y="206"/>
                        <a:pt x="141" y="206"/>
                      </a:cubicBezTo>
                      <a:lnTo>
                        <a:pt x="100" y="206"/>
                      </a:lnTo>
                      <a:close/>
                      <a:moveTo>
                        <a:pt x="53" y="28"/>
                      </a:moveTo>
                      <a:cubicBezTo>
                        <a:pt x="34" y="28"/>
                        <a:pt x="34" y="28"/>
                        <a:pt x="34" y="28"/>
                      </a:cubicBezTo>
                      <a:cubicBezTo>
                        <a:pt x="34" y="93"/>
                        <a:pt x="34" y="93"/>
                        <a:pt x="34" y="93"/>
                      </a:cubicBezTo>
                      <a:cubicBezTo>
                        <a:pt x="51" y="93"/>
                        <a:pt x="51" y="93"/>
                        <a:pt x="51" y="93"/>
                      </a:cubicBezTo>
                      <a:cubicBezTo>
                        <a:pt x="69" y="93"/>
                        <a:pt x="79" y="90"/>
                        <a:pt x="85" y="84"/>
                      </a:cubicBezTo>
                      <a:cubicBezTo>
                        <a:pt x="91" y="79"/>
                        <a:pt x="94" y="70"/>
                        <a:pt x="94" y="59"/>
                      </a:cubicBezTo>
                      <a:cubicBezTo>
                        <a:pt x="94" y="38"/>
                        <a:pt x="83" y="28"/>
                        <a:pt x="53" y="2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195" name="Freeform 48"/>
                <p:cNvSpPr>
                  <a:spLocks noEditPoints="1"/>
                </p:cNvSpPr>
                <p:nvPr userDrawn="1"/>
              </p:nvSpPr>
              <p:spPr bwMode="auto">
                <a:xfrm>
                  <a:off x="11817" y="-929"/>
                  <a:ext cx="155" cy="196"/>
                </a:xfrm>
                <a:custGeom>
                  <a:avLst/>
                  <a:gdLst>
                    <a:gd name="T0" fmla="*/ 36 w 126"/>
                    <a:gd name="T1" fmla="*/ 87 h 158"/>
                    <a:gd name="T2" fmla="*/ 36 w 126"/>
                    <a:gd name="T3" fmla="*/ 90 h 158"/>
                    <a:gd name="T4" fmla="*/ 73 w 126"/>
                    <a:gd name="T5" fmla="*/ 133 h 158"/>
                    <a:gd name="T6" fmla="*/ 110 w 126"/>
                    <a:gd name="T7" fmla="*/ 118 h 158"/>
                    <a:gd name="T8" fmla="*/ 123 w 126"/>
                    <a:gd name="T9" fmla="*/ 138 h 158"/>
                    <a:gd name="T10" fmla="*/ 69 w 126"/>
                    <a:gd name="T11" fmla="*/ 158 h 158"/>
                    <a:gd name="T12" fmla="*/ 0 w 126"/>
                    <a:gd name="T13" fmla="*/ 79 h 158"/>
                    <a:gd name="T14" fmla="*/ 19 w 126"/>
                    <a:gd name="T15" fmla="*/ 20 h 158"/>
                    <a:gd name="T16" fmla="*/ 65 w 126"/>
                    <a:gd name="T17" fmla="*/ 0 h 158"/>
                    <a:gd name="T18" fmla="*/ 106 w 126"/>
                    <a:gd name="T19" fmla="*/ 15 h 158"/>
                    <a:gd name="T20" fmla="*/ 126 w 126"/>
                    <a:gd name="T21" fmla="*/ 81 h 158"/>
                    <a:gd name="T22" fmla="*/ 126 w 126"/>
                    <a:gd name="T23" fmla="*/ 87 h 158"/>
                    <a:gd name="T24" fmla="*/ 36 w 126"/>
                    <a:gd name="T25" fmla="*/ 87 h 158"/>
                    <a:gd name="T26" fmla="*/ 65 w 126"/>
                    <a:gd name="T27" fmla="*/ 24 h 158"/>
                    <a:gd name="T28" fmla="*/ 36 w 126"/>
                    <a:gd name="T29" fmla="*/ 63 h 158"/>
                    <a:gd name="T30" fmla="*/ 92 w 126"/>
                    <a:gd name="T31" fmla="*/ 63 h 158"/>
                    <a:gd name="T32" fmla="*/ 65 w 126"/>
                    <a:gd name="T33" fmla="*/ 24 h 1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26" h="158">
                      <a:moveTo>
                        <a:pt x="36" y="87"/>
                      </a:moveTo>
                      <a:cubicBezTo>
                        <a:pt x="36" y="90"/>
                        <a:pt x="36" y="90"/>
                        <a:pt x="36" y="90"/>
                      </a:cubicBezTo>
                      <a:cubicBezTo>
                        <a:pt x="36" y="111"/>
                        <a:pt x="44" y="133"/>
                        <a:pt x="73" y="133"/>
                      </a:cubicBezTo>
                      <a:cubicBezTo>
                        <a:pt x="87" y="133"/>
                        <a:pt x="99" y="128"/>
                        <a:pt x="110" y="118"/>
                      </a:cubicBezTo>
                      <a:cubicBezTo>
                        <a:pt x="123" y="138"/>
                        <a:pt x="123" y="138"/>
                        <a:pt x="123" y="138"/>
                      </a:cubicBezTo>
                      <a:cubicBezTo>
                        <a:pt x="107" y="151"/>
                        <a:pt x="89" y="158"/>
                        <a:pt x="69" y="158"/>
                      </a:cubicBezTo>
                      <a:cubicBezTo>
                        <a:pt x="27" y="158"/>
                        <a:pt x="0" y="127"/>
                        <a:pt x="0" y="79"/>
                      </a:cubicBezTo>
                      <a:cubicBezTo>
                        <a:pt x="0" y="52"/>
                        <a:pt x="6" y="35"/>
                        <a:pt x="19" y="20"/>
                      </a:cubicBezTo>
                      <a:cubicBezTo>
                        <a:pt x="31" y="6"/>
                        <a:pt x="46" y="0"/>
                        <a:pt x="65" y="0"/>
                      </a:cubicBezTo>
                      <a:cubicBezTo>
                        <a:pt x="79" y="0"/>
                        <a:pt x="93" y="4"/>
                        <a:pt x="106" y="15"/>
                      </a:cubicBezTo>
                      <a:cubicBezTo>
                        <a:pt x="119" y="27"/>
                        <a:pt x="126" y="46"/>
                        <a:pt x="126" y="81"/>
                      </a:cubicBezTo>
                      <a:cubicBezTo>
                        <a:pt x="126" y="87"/>
                        <a:pt x="126" y="87"/>
                        <a:pt x="126" y="87"/>
                      </a:cubicBezTo>
                      <a:lnTo>
                        <a:pt x="36" y="87"/>
                      </a:lnTo>
                      <a:close/>
                      <a:moveTo>
                        <a:pt x="65" y="24"/>
                      </a:moveTo>
                      <a:cubicBezTo>
                        <a:pt x="46" y="24"/>
                        <a:pt x="36" y="39"/>
                        <a:pt x="36" y="63"/>
                      </a:cubicBezTo>
                      <a:cubicBezTo>
                        <a:pt x="92" y="63"/>
                        <a:pt x="92" y="63"/>
                        <a:pt x="92" y="63"/>
                      </a:cubicBezTo>
                      <a:cubicBezTo>
                        <a:pt x="92" y="39"/>
                        <a:pt x="81" y="24"/>
                        <a:pt x="65" y="2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196" name="Freeform 49"/>
                <p:cNvSpPr>
                  <a:spLocks/>
                </p:cNvSpPr>
                <p:nvPr userDrawn="1"/>
              </p:nvSpPr>
              <p:spPr bwMode="auto">
                <a:xfrm>
                  <a:off x="11997" y="-1009"/>
                  <a:ext cx="69" cy="275"/>
                </a:xfrm>
                <a:custGeom>
                  <a:avLst/>
                  <a:gdLst>
                    <a:gd name="T0" fmla="*/ 36 w 56"/>
                    <a:gd name="T1" fmla="*/ 222 h 222"/>
                    <a:gd name="T2" fmla="*/ 3 w 56"/>
                    <a:gd name="T3" fmla="*/ 179 h 222"/>
                    <a:gd name="T4" fmla="*/ 3 w 56"/>
                    <a:gd name="T5" fmla="*/ 51 h 222"/>
                    <a:gd name="T6" fmla="*/ 0 w 56"/>
                    <a:gd name="T7" fmla="*/ 8 h 222"/>
                    <a:gd name="T8" fmla="*/ 34 w 56"/>
                    <a:gd name="T9" fmla="*/ 0 h 222"/>
                    <a:gd name="T10" fmla="*/ 37 w 56"/>
                    <a:gd name="T11" fmla="*/ 41 h 222"/>
                    <a:gd name="T12" fmla="*/ 37 w 56"/>
                    <a:gd name="T13" fmla="*/ 169 h 222"/>
                    <a:gd name="T14" fmla="*/ 40 w 56"/>
                    <a:gd name="T15" fmla="*/ 196 h 222"/>
                    <a:gd name="T16" fmla="*/ 51 w 56"/>
                    <a:gd name="T17" fmla="*/ 198 h 222"/>
                    <a:gd name="T18" fmla="*/ 56 w 56"/>
                    <a:gd name="T19" fmla="*/ 218 h 222"/>
                    <a:gd name="T20" fmla="*/ 36 w 56"/>
                    <a:gd name="T21" fmla="*/ 222 h 2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56" h="222">
                      <a:moveTo>
                        <a:pt x="36" y="222"/>
                      </a:moveTo>
                      <a:cubicBezTo>
                        <a:pt x="3" y="222"/>
                        <a:pt x="3" y="192"/>
                        <a:pt x="3" y="179"/>
                      </a:cubicBezTo>
                      <a:cubicBezTo>
                        <a:pt x="3" y="51"/>
                        <a:pt x="3" y="51"/>
                        <a:pt x="3" y="51"/>
                      </a:cubicBezTo>
                      <a:cubicBezTo>
                        <a:pt x="3" y="31"/>
                        <a:pt x="2" y="20"/>
                        <a:pt x="0" y="8"/>
                      </a:cubicBezTo>
                      <a:cubicBezTo>
                        <a:pt x="34" y="0"/>
                        <a:pt x="34" y="0"/>
                        <a:pt x="34" y="0"/>
                      </a:cubicBezTo>
                      <a:cubicBezTo>
                        <a:pt x="36" y="9"/>
                        <a:pt x="37" y="22"/>
                        <a:pt x="37" y="41"/>
                      </a:cubicBezTo>
                      <a:cubicBezTo>
                        <a:pt x="37" y="169"/>
                        <a:pt x="37" y="169"/>
                        <a:pt x="37" y="169"/>
                      </a:cubicBezTo>
                      <a:cubicBezTo>
                        <a:pt x="37" y="189"/>
                        <a:pt x="38" y="192"/>
                        <a:pt x="40" y="196"/>
                      </a:cubicBezTo>
                      <a:cubicBezTo>
                        <a:pt x="42" y="199"/>
                        <a:pt x="47" y="200"/>
                        <a:pt x="51" y="198"/>
                      </a:cubicBezTo>
                      <a:cubicBezTo>
                        <a:pt x="56" y="218"/>
                        <a:pt x="56" y="218"/>
                        <a:pt x="56" y="218"/>
                      </a:cubicBezTo>
                      <a:cubicBezTo>
                        <a:pt x="50" y="221"/>
                        <a:pt x="44" y="222"/>
                        <a:pt x="36" y="22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197" name="Freeform 50"/>
                <p:cNvSpPr>
                  <a:spLocks noEditPoints="1"/>
                </p:cNvSpPr>
                <p:nvPr userDrawn="1"/>
              </p:nvSpPr>
              <p:spPr bwMode="auto">
                <a:xfrm>
                  <a:off x="12095" y="-1007"/>
                  <a:ext cx="54" cy="269"/>
                </a:xfrm>
                <a:custGeom>
                  <a:avLst/>
                  <a:gdLst>
                    <a:gd name="T0" fmla="*/ 22 w 44"/>
                    <a:gd name="T1" fmla="*/ 44 h 217"/>
                    <a:gd name="T2" fmla="*/ 0 w 44"/>
                    <a:gd name="T3" fmla="*/ 22 h 217"/>
                    <a:gd name="T4" fmla="*/ 22 w 44"/>
                    <a:gd name="T5" fmla="*/ 0 h 217"/>
                    <a:gd name="T6" fmla="*/ 44 w 44"/>
                    <a:gd name="T7" fmla="*/ 22 h 217"/>
                    <a:gd name="T8" fmla="*/ 22 w 44"/>
                    <a:gd name="T9" fmla="*/ 44 h 217"/>
                    <a:gd name="T10" fmla="*/ 5 w 44"/>
                    <a:gd name="T11" fmla="*/ 217 h 217"/>
                    <a:gd name="T12" fmla="*/ 5 w 44"/>
                    <a:gd name="T13" fmla="*/ 69 h 217"/>
                    <a:gd name="T14" fmla="*/ 38 w 44"/>
                    <a:gd name="T15" fmla="*/ 63 h 217"/>
                    <a:gd name="T16" fmla="*/ 38 w 44"/>
                    <a:gd name="T17" fmla="*/ 217 h 217"/>
                    <a:gd name="T18" fmla="*/ 5 w 44"/>
                    <a:gd name="T19" fmla="*/ 217 h 2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44" h="217">
                      <a:moveTo>
                        <a:pt x="22" y="44"/>
                      </a:moveTo>
                      <a:cubicBezTo>
                        <a:pt x="10" y="44"/>
                        <a:pt x="0" y="34"/>
                        <a:pt x="0" y="22"/>
                      </a:cubicBezTo>
                      <a:cubicBezTo>
                        <a:pt x="0" y="10"/>
                        <a:pt x="10" y="0"/>
                        <a:pt x="22" y="0"/>
                      </a:cubicBezTo>
                      <a:cubicBezTo>
                        <a:pt x="34" y="0"/>
                        <a:pt x="44" y="10"/>
                        <a:pt x="44" y="22"/>
                      </a:cubicBezTo>
                      <a:cubicBezTo>
                        <a:pt x="44" y="34"/>
                        <a:pt x="34" y="44"/>
                        <a:pt x="22" y="44"/>
                      </a:cubicBezTo>
                      <a:close/>
                      <a:moveTo>
                        <a:pt x="5" y="217"/>
                      </a:moveTo>
                      <a:cubicBezTo>
                        <a:pt x="5" y="69"/>
                        <a:pt x="5" y="69"/>
                        <a:pt x="5" y="69"/>
                      </a:cubicBezTo>
                      <a:cubicBezTo>
                        <a:pt x="38" y="63"/>
                        <a:pt x="38" y="63"/>
                        <a:pt x="38" y="63"/>
                      </a:cubicBezTo>
                      <a:cubicBezTo>
                        <a:pt x="38" y="217"/>
                        <a:pt x="38" y="217"/>
                        <a:pt x="38" y="217"/>
                      </a:cubicBezTo>
                      <a:lnTo>
                        <a:pt x="5" y="21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198" name="Freeform 51"/>
                <p:cNvSpPr>
                  <a:spLocks/>
                </p:cNvSpPr>
                <p:nvPr userDrawn="1"/>
              </p:nvSpPr>
              <p:spPr bwMode="auto">
                <a:xfrm>
                  <a:off x="12182" y="-929"/>
                  <a:ext cx="139" cy="196"/>
                </a:xfrm>
                <a:custGeom>
                  <a:avLst/>
                  <a:gdLst>
                    <a:gd name="T0" fmla="*/ 64 w 112"/>
                    <a:gd name="T1" fmla="*/ 158 h 158"/>
                    <a:gd name="T2" fmla="*/ 0 w 112"/>
                    <a:gd name="T3" fmla="*/ 80 h 158"/>
                    <a:gd name="T4" fmla="*/ 66 w 112"/>
                    <a:gd name="T5" fmla="*/ 0 h 158"/>
                    <a:gd name="T6" fmla="*/ 108 w 112"/>
                    <a:gd name="T7" fmla="*/ 16 h 158"/>
                    <a:gd name="T8" fmla="*/ 91 w 112"/>
                    <a:gd name="T9" fmla="*/ 38 h 158"/>
                    <a:gd name="T10" fmla="*/ 66 w 112"/>
                    <a:gd name="T11" fmla="*/ 26 h 158"/>
                    <a:gd name="T12" fmla="*/ 42 w 112"/>
                    <a:gd name="T13" fmla="*/ 41 h 158"/>
                    <a:gd name="T14" fmla="*/ 36 w 112"/>
                    <a:gd name="T15" fmla="*/ 83 h 158"/>
                    <a:gd name="T16" fmla="*/ 46 w 112"/>
                    <a:gd name="T17" fmla="*/ 124 h 158"/>
                    <a:gd name="T18" fmla="*/ 66 w 112"/>
                    <a:gd name="T19" fmla="*/ 133 h 158"/>
                    <a:gd name="T20" fmla="*/ 96 w 112"/>
                    <a:gd name="T21" fmla="*/ 118 h 158"/>
                    <a:gd name="T22" fmla="*/ 112 w 112"/>
                    <a:gd name="T23" fmla="*/ 138 h 158"/>
                    <a:gd name="T24" fmla="*/ 64 w 112"/>
                    <a:gd name="T25" fmla="*/ 158 h 1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12" h="158">
                      <a:moveTo>
                        <a:pt x="64" y="158"/>
                      </a:moveTo>
                      <a:cubicBezTo>
                        <a:pt x="23" y="158"/>
                        <a:pt x="0" y="129"/>
                        <a:pt x="0" y="80"/>
                      </a:cubicBezTo>
                      <a:cubicBezTo>
                        <a:pt x="0" y="26"/>
                        <a:pt x="33" y="0"/>
                        <a:pt x="66" y="0"/>
                      </a:cubicBezTo>
                      <a:cubicBezTo>
                        <a:pt x="82" y="0"/>
                        <a:pt x="94" y="3"/>
                        <a:pt x="108" y="16"/>
                      </a:cubicBezTo>
                      <a:cubicBezTo>
                        <a:pt x="91" y="38"/>
                        <a:pt x="91" y="38"/>
                        <a:pt x="91" y="38"/>
                      </a:cubicBezTo>
                      <a:cubicBezTo>
                        <a:pt x="82" y="30"/>
                        <a:pt x="75" y="26"/>
                        <a:pt x="66" y="26"/>
                      </a:cubicBezTo>
                      <a:cubicBezTo>
                        <a:pt x="56" y="26"/>
                        <a:pt x="47" y="31"/>
                        <a:pt x="42" y="41"/>
                      </a:cubicBezTo>
                      <a:cubicBezTo>
                        <a:pt x="38" y="50"/>
                        <a:pt x="36" y="64"/>
                        <a:pt x="36" y="83"/>
                      </a:cubicBezTo>
                      <a:cubicBezTo>
                        <a:pt x="36" y="104"/>
                        <a:pt x="39" y="117"/>
                        <a:pt x="46" y="124"/>
                      </a:cubicBezTo>
                      <a:cubicBezTo>
                        <a:pt x="51" y="129"/>
                        <a:pt x="58" y="133"/>
                        <a:pt x="66" y="133"/>
                      </a:cubicBezTo>
                      <a:cubicBezTo>
                        <a:pt x="77" y="133"/>
                        <a:pt x="87" y="128"/>
                        <a:pt x="96" y="118"/>
                      </a:cubicBezTo>
                      <a:cubicBezTo>
                        <a:pt x="112" y="138"/>
                        <a:pt x="112" y="138"/>
                        <a:pt x="112" y="138"/>
                      </a:cubicBezTo>
                      <a:cubicBezTo>
                        <a:pt x="98" y="151"/>
                        <a:pt x="84" y="158"/>
                        <a:pt x="64" y="1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199" name="Freeform 52"/>
                <p:cNvSpPr>
                  <a:spLocks noEditPoints="1"/>
                </p:cNvSpPr>
                <p:nvPr userDrawn="1"/>
              </p:nvSpPr>
              <p:spPr bwMode="auto">
                <a:xfrm>
                  <a:off x="12350" y="-846"/>
                  <a:ext cx="112" cy="112"/>
                </a:xfrm>
                <a:custGeom>
                  <a:avLst/>
                  <a:gdLst>
                    <a:gd name="T0" fmla="*/ 45 w 90"/>
                    <a:gd name="T1" fmla="*/ 90 h 90"/>
                    <a:gd name="T2" fmla="*/ 0 w 90"/>
                    <a:gd name="T3" fmla="*/ 45 h 90"/>
                    <a:gd name="T4" fmla="*/ 45 w 90"/>
                    <a:gd name="T5" fmla="*/ 0 h 90"/>
                    <a:gd name="T6" fmla="*/ 90 w 90"/>
                    <a:gd name="T7" fmla="*/ 45 h 90"/>
                    <a:gd name="T8" fmla="*/ 45 w 90"/>
                    <a:gd name="T9" fmla="*/ 90 h 90"/>
                    <a:gd name="T10" fmla="*/ 45 w 90"/>
                    <a:gd name="T11" fmla="*/ 9 h 90"/>
                    <a:gd name="T12" fmla="*/ 11 w 90"/>
                    <a:gd name="T13" fmla="*/ 45 h 90"/>
                    <a:gd name="T14" fmla="*/ 45 w 90"/>
                    <a:gd name="T15" fmla="*/ 81 h 90"/>
                    <a:gd name="T16" fmla="*/ 79 w 90"/>
                    <a:gd name="T17" fmla="*/ 45 h 90"/>
                    <a:gd name="T18" fmla="*/ 45 w 90"/>
                    <a:gd name="T19" fmla="*/ 9 h 90"/>
                    <a:gd name="T20" fmla="*/ 54 w 90"/>
                    <a:gd name="T21" fmla="*/ 70 h 90"/>
                    <a:gd name="T22" fmla="*/ 49 w 90"/>
                    <a:gd name="T23" fmla="*/ 62 h 90"/>
                    <a:gd name="T24" fmla="*/ 41 w 90"/>
                    <a:gd name="T25" fmla="*/ 49 h 90"/>
                    <a:gd name="T26" fmla="*/ 39 w 90"/>
                    <a:gd name="T27" fmla="*/ 49 h 90"/>
                    <a:gd name="T28" fmla="*/ 39 w 90"/>
                    <a:gd name="T29" fmla="*/ 70 h 90"/>
                    <a:gd name="T30" fmla="*/ 29 w 90"/>
                    <a:gd name="T31" fmla="*/ 70 h 90"/>
                    <a:gd name="T32" fmla="*/ 29 w 90"/>
                    <a:gd name="T33" fmla="*/ 20 h 90"/>
                    <a:gd name="T34" fmla="*/ 48 w 90"/>
                    <a:gd name="T35" fmla="*/ 20 h 90"/>
                    <a:gd name="T36" fmla="*/ 63 w 90"/>
                    <a:gd name="T37" fmla="*/ 34 h 90"/>
                    <a:gd name="T38" fmla="*/ 52 w 90"/>
                    <a:gd name="T39" fmla="*/ 48 h 90"/>
                    <a:gd name="T40" fmla="*/ 54 w 90"/>
                    <a:gd name="T41" fmla="*/ 50 h 90"/>
                    <a:gd name="T42" fmla="*/ 66 w 90"/>
                    <a:gd name="T43" fmla="*/ 70 h 90"/>
                    <a:gd name="T44" fmla="*/ 54 w 90"/>
                    <a:gd name="T45" fmla="*/ 70 h 90"/>
                    <a:gd name="T46" fmla="*/ 48 w 90"/>
                    <a:gd name="T47" fmla="*/ 28 h 90"/>
                    <a:gd name="T48" fmla="*/ 43 w 90"/>
                    <a:gd name="T49" fmla="*/ 28 h 90"/>
                    <a:gd name="T50" fmla="*/ 39 w 90"/>
                    <a:gd name="T51" fmla="*/ 28 h 90"/>
                    <a:gd name="T52" fmla="*/ 39 w 90"/>
                    <a:gd name="T53" fmla="*/ 41 h 90"/>
                    <a:gd name="T54" fmla="*/ 43 w 90"/>
                    <a:gd name="T55" fmla="*/ 41 h 90"/>
                    <a:gd name="T56" fmla="*/ 50 w 90"/>
                    <a:gd name="T57" fmla="*/ 40 h 90"/>
                    <a:gd name="T58" fmla="*/ 52 w 90"/>
                    <a:gd name="T59" fmla="*/ 35 h 90"/>
                    <a:gd name="T60" fmla="*/ 48 w 90"/>
                    <a:gd name="T61" fmla="*/ 28 h 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90" h="90">
                      <a:moveTo>
                        <a:pt x="45" y="90"/>
                      </a:moveTo>
                      <a:cubicBezTo>
                        <a:pt x="20" y="90"/>
                        <a:pt x="0" y="70"/>
                        <a:pt x="0" y="45"/>
                      </a:cubicBezTo>
                      <a:cubicBezTo>
                        <a:pt x="0" y="20"/>
                        <a:pt x="20" y="0"/>
                        <a:pt x="45" y="0"/>
                      </a:cubicBezTo>
                      <a:cubicBezTo>
                        <a:pt x="69" y="0"/>
                        <a:pt x="90" y="20"/>
                        <a:pt x="90" y="45"/>
                      </a:cubicBezTo>
                      <a:cubicBezTo>
                        <a:pt x="90" y="70"/>
                        <a:pt x="69" y="90"/>
                        <a:pt x="45" y="90"/>
                      </a:cubicBezTo>
                      <a:close/>
                      <a:moveTo>
                        <a:pt x="45" y="9"/>
                      </a:moveTo>
                      <a:cubicBezTo>
                        <a:pt x="26" y="9"/>
                        <a:pt x="11" y="25"/>
                        <a:pt x="11" y="45"/>
                      </a:cubicBezTo>
                      <a:cubicBezTo>
                        <a:pt x="11" y="65"/>
                        <a:pt x="26" y="81"/>
                        <a:pt x="45" y="81"/>
                      </a:cubicBezTo>
                      <a:cubicBezTo>
                        <a:pt x="64" y="81"/>
                        <a:pt x="79" y="65"/>
                        <a:pt x="79" y="45"/>
                      </a:cubicBezTo>
                      <a:cubicBezTo>
                        <a:pt x="79" y="25"/>
                        <a:pt x="64" y="9"/>
                        <a:pt x="45" y="9"/>
                      </a:cubicBezTo>
                      <a:close/>
                      <a:moveTo>
                        <a:pt x="54" y="70"/>
                      </a:moveTo>
                      <a:cubicBezTo>
                        <a:pt x="52" y="67"/>
                        <a:pt x="51" y="65"/>
                        <a:pt x="49" y="62"/>
                      </a:cubicBezTo>
                      <a:cubicBezTo>
                        <a:pt x="44" y="53"/>
                        <a:pt x="43" y="50"/>
                        <a:pt x="41" y="49"/>
                      </a:cubicBezTo>
                      <a:cubicBezTo>
                        <a:pt x="40" y="49"/>
                        <a:pt x="40" y="49"/>
                        <a:pt x="39" y="49"/>
                      </a:cubicBezTo>
                      <a:cubicBezTo>
                        <a:pt x="39" y="70"/>
                        <a:pt x="39" y="70"/>
                        <a:pt x="39" y="70"/>
                      </a:cubicBezTo>
                      <a:cubicBezTo>
                        <a:pt x="29" y="70"/>
                        <a:pt x="29" y="70"/>
                        <a:pt x="29" y="70"/>
                      </a:cubicBezTo>
                      <a:cubicBezTo>
                        <a:pt x="29" y="20"/>
                        <a:pt x="29" y="20"/>
                        <a:pt x="29" y="20"/>
                      </a:cubicBezTo>
                      <a:cubicBezTo>
                        <a:pt x="48" y="20"/>
                        <a:pt x="48" y="20"/>
                        <a:pt x="48" y="20"/>
                      </a:cubicBezTo>
                      <a:cubicBezTo>
                        <a:pt x="57" y="20"/>
                        <a:pt x="63" y="26"/>
                        <a:pt x="63" y="34"/>
                      </a:cubicBezTo>
                      <a:cubicBezTo>
                        <a:pt x="63" y="42"/>
                        <a:pt x="58" y="48"/>
                        <a:pt x="52" y="48"/>
                      </a:cubicBezTo>
                      <a:cubicBezTo>
                        <a:pt x="53" y="49"/>
                        <a:pt x="53" y="50"/>
                        <a:pt x="54" y="50"/>
                      </a:cubicBezTo>
                      <a:cubicBezTo>
                        <a:pt x="57" y="54"/>
                        <a:pt x="66" y="70"/>
                        <a:pt x="66" y="70"/>
                      </a:cubicBezTo>
                      <a:lnTo>
                        <a:pt x="54" y="70"/>
                      </a:lnTo>
                      <a:close/>
                      <a:moveTo>
                        <a:pt x="48" y="28"/>
                      </a:moveTo>
                      <a:cubicBezTo>
                        <a:pt x="47" y="28"/>
                        <a:pt x="45" y="28"/>
                        <a:pt x="43" y="28"/>
                      </a:cubicBezTo>
                      <a:cubicBezTo>
                        <a:pt x="39" y="28"/>
                        <a:pt x="39" y="28"/>
                        <a:pt x="39" y="28"/>
                      </a:cubicBezTo>
                      <a:cubicBezTo>
                        <a:pt x="39" y="41"/>
                        <a:pt x="39" y="41"/>
                        <a:pt x="39" y="41"/>
                      </a:cubicBezTo>
                      <a:cubicBezTo>
                        <a:pt x="43" y="41"/>
                        <a:pt x="43" y="41"/>
                        <a:pt x="43" y="41"/>
                      </a:cubicBezTo>
                      <a:cubicBezTo>
                        <a:pt x="47" y="41"/>
                        <a:pt x="49" y="41"/>
                        <a:pt x="50" y="40"/>
                      </a:cubicBezTo>
                      <a:cubicBezTo>
                        <a:pt x="51" y="38"/>
                        <a:pt x="52" y="37"/>
                        <a:pt x="52" y="35"/>
                      </a:cubicBezTo>
                      <a:cubicBezTo>
                        <a:pt x="52" y="31"/>
                        <a:pt x="51" y="29"/>
                        <a:pt x="48" y="2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200" name="Freeform 53"/>
                <p:cNvSpPr>
                  <a:spLocks noEditPoints="1"/>
                </p:cNvSpPr>
                <p:nvPr userDrawn="1"/>
              </p:nvSpPr>
              <p:spPr bwMode="auto">
                <a:xfrm>
                  <a:off x="10896" y="-662"/>
                  <a:ext cx="449" cy="567"/>
                </a:xfrm>
                <a:custGeom>
                  <a:avLst/>
                  <a:gdLst>
                    <a:gd name="T0" fmla="*/ 0 w 363"/>
                    <a:gd name="T1" fmla="*/ 0 h 458"/>
                    <a:gd name="T2" fmla="*/ 187 w 363"/>
                    <a:gd name="T3" fmla="*/ 0 h 458"/>
                    <a:gd name="T4" fmla="*/ 363 w 363"/>
                    <a:gd name="T5" fmla="*/ 158 h 458"/>
                    <a:gd name="T6" fmla="*/ 363 w 363"/>
                    <a:gd name="T7" fmla="*/ 159 h 458"/>
                    <a:gd name="T8" fmla="*/ 178 w 363"/>
                    <a:gd name="T9" fmla="*/ 320 h 458"/>
                    <a:gd name="T10" fmla="*/ 101 w 363"/>
                    <a:gd name="T11" fmla="*/ 320 h 458"/>
                    <a:gd name="T12" fmla="*/ 101 w 363"/>
                    <a:gd name="T13" fmla="*/ 458 h 458"/>
                    <a:gd name="T14" fmla="*/ 0 w 363"/>
                    <a:gd name="T15" fmla="*/ 458 h 458"/>
                    <a:gd name="T16" fmla="*/ 0 w 363"/>
                    <a:gd name="T17" fmla="*/ 0 h 458"/>
                    <a:gd name="T18" fmla="*/ 181 w 363"/>
                    <a:gd name="T19" fmla="*/ 231 h 458"/>
                    <a:gd name="T20" fmla="*/ 261 w 363"/>
                    <a:gd name="T21" fmla="*/ 161 h 458"/>
                    <a:gd name="T22" fmla="*/ 261 w 363"/>
                    <a:gd name="T23" fmla="*/ 160 h 458"/>
                    <a:gd name="T24" fmla="*/ 179 w 363"/>
                    <a:gd name="T25" fmla="*/ 91 h 458"/>
                    <a:gd name="T26" fmla="*/ 101 w 363"/>
                    <a:gd name="T27" fmla="*/ 91 h 458"/>
                    <a:gd name="T28" fmla="*/ 101 w 363"/>
                    <a:gd name="T29" fmla="*/ 231 h 458"/>
                    <a:gd name="T30" fmla="*/ 181 w 363"/>
                    <a:gd name="T31" fmla="*/ 231 h 4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363" h="458">
                      <a:moveTo>
                        <a:pt x="0" y="0"/>
                      </a:moveTo>
                      <a:cubicBezTo>
                        <a:pt x="187" y="0"/>
                        <a:pt x="187" y="0"/>
                        <a:pt x="187" y="0"/>
                      </a:cubicBezTo>
                      <a:cubicBezTo>
                        <a:pt x="297" y="0"/>
                        <a:pt x="363" y="65"/>
                        <a:pt x="363" y="158"/>
                      </a:cubicBezTo>
                      <a:cubicBezTo>
                        <a:pt x="363" y="159"/>
                        <a:pt x="363" y="159"/>
                        <a:pt x="363" y="159"/>
                      </a:cubicBezTo>
                      <a:cubicBezTo>
                        <a:pt x="363" y="265"/>
                        <a:pt x="280" y="320"/>
                        <a:pt x="178" y="320"/>
                      </a:cubicBezTo>
                      <a:cubicBezTo>
                        <a:pt x="101" y="320"/>
                        <a:pt x="101" y="320"/>
                        <a:pt x="101" y="320"/>
                      </a:cubicBezTo>
                      <a:cubicBezTo>
                        <a:pt x="101" y="458"/>
                        <a:pt x="101" y="458"/>
                        <a:pt x="101" y="458"/>
                      </a:cubicBezTo>
                      <a:cubicBezTo>
                        <a:pt x="0" y="458"/>
                        <a:pt x="0" y="458"/>
                        <a:pt x="0" y="458"/>
                      </a:cubicBezTo>
                      <a:lnTo>
                        <a:pt x="0" y="0"/>
                      </a:lnTo>
                      <a:close/>
                      <a:moveTo>
                        <a:pt x="181" y="231"/>
                      </a:moveTo>
                      <a:cubicBezTo>
                        <a:pt x="231" y="231"/>
                        <a:pt x="261" y="201"/>
                        <a:pt x="261" y="161"/>
                      </a:cubicBezTo>
                      <a:cubicBezTo>
                        <a:pt x="261" y="160"/>
                        <a:pt x="261" y="160"/>
                        <a:pt x="261" y="160"/>
                      </a:cubicBezTo>
                      <a:cubicBezTo>
                        <a:pt x="261" y="115"/>
                        <a:pt x="229" y="91"/>
                        <a:pt x="179" y="91"/>
                      </a:cubicBezTo>
                      <a:cubicBezTo>
                        <a:pt x="101" y="91"/>
                        <a:pt x="101" y="91"/>
                        <a:pt x="101" y="91"/>
                      </a:cubicBezTo>
                      <a:cubicBezTo>
                        <a:pt x="101" y="231"/>
                        <a:pt x="101" y="231"/>
                        <a:pt x="101" y="231"/>
                      </a:cubicBezTo>
                      <a:lnTo>
                        <a:pt x="181" y="23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201" name="Freeform 54"/>
                <p:cNvSpPr>
                  <a:spLocks/>
                </p:cNvSpPr>
                <p:nvPr userDrawn="1"/>
              </p:nvSpPr>
              <p:spPr bwMode="auto">
                <a:xfrm>
                  <a:off x="11388" y="-662"/>
                  <a:ext cx="406" cy="567"/>
                </a:xfrm>
                <a:custGeom>
                  <a:avLst/>
                  <a:gdLst>
                    <a:gd name="T0" fmla="*/ 0 w 406"/>
                    <a:gd name="T1" fmla="*/ 0 h 567"/>
                    <a:gd name="T2" fmla="*/ 125 w 406"/>
                    <a:gd name="T3" fmla="*/ 0 h 567"/>
                    <a:gd name="T4" fmla="*/ 125 w 406"/>
                    <a:gd name="T5" fmla="*/ 453 h 567"/>
                    <a:gd name="T6" fmla="*/ 406 w 406"/>
                    <a:gd name="T7" fmla="*/ 453 h 567"/>
                    <a:gd name="T8" fmla="*/ 406 w 406"/>
                    <a:gd name="T9" fmla="*/ 567 h 567"/>
                    <a:gd name="T10" fmla="*/ 0 w 406"/>
                    <a:gd name="T11" fmla="*/ 567 h 567"/>
                    <a:gd name="T12" fmla="*/ 0 w 406"/>
                    <a:gd name="T13" fmla="*/ 0 h 5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06" h="567">
                      <a:moveTo>
                        <a:pt x="0" y="0"/>
                      </a:moveTo>
                      <a:lnTo>
                        <a:pt x="125" y="0"/>
                      </a:lnTo>
                      <a:lnTo>
                        <a:pt x="125" y="453"/>
                      </a:lnTo>
                      <a:lnTo>
                        <a:pt x="406" y="453"/>
                      </a:lnTo>
                      <a:lnTo>
                        <a:pt x="406" y="567"/>
                      </a:lnTo>
                      <a:lnTo>
                        <a:pt x="0" y="56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202" name="Freeform 55"/>
                <p:cNvSpPr>
                  <a:spLocks noEditPoints="1"/>
                </p:cNvSpPr>
                <p:nvPr userDrawn="1"/>
              </p:nvSpPr>
              <p:spPr bwMode="auto">
                <a:xfrm>
                  <a:off x="11839" y="-666"/>
                  <a:ext cx="600" cy="571"/>
                </a:xfrm>
                <a:custGeom>
                  <a:avLst/>
                  <a:gdLst>
                    <a:gd name="T0" fmla="*/ 243 w 600"/>
                    <a:gd name="T1" fmla="*/ 0 h 571"/>
                    <a:gd name="T2" fmla="*/ 357 w 600"/>
                    <a:gd name="T3" fmla="*/ 0 h 571"/>
                    <a:gd name="T4" fmla="*/ 600 w 600"/>
                    <a:gd name="T5" fmla="*/ 571 h 571"/>
                    <a:gd name="T6" fmla="*/ 469 w 600"/>
                    <a:gd name="T7" fmla="*/ 571 h 571"/>
                    <a:gd name="T8" fmla="*/ 418 w 600"/>
                    <a:gd name="T9" fmla="*/ 444 h 571"/>
                    <a:gd name="T10" fmla="*/ 179 w 600"/>
                    <a:gd name="T11" fmla="*/ 444 h 571"/>
                    <a:gd name="T12" fmla="*/ 127 w 600"/>
                    <a:gd name="T13" fmla="*/ 571 h 571"/>
                    <a:gd name="T14" fmla="*/ 0 w 600"/>
                    <a:gd name="T15" fmla="*/ 571 h 571"/>
                    <a:gd name="T16" fmla="*/ 243 w 600"/>
                    <a:gd name="T17" fmla="*/ 0 h 571"/>
                    <a:gd name="T18" fmla="*/ 373 w 600"/>
                    <a:gd name="T19" fmla="*/ 333 h 571"/>
                    <a:gd name="T20" fmla="*/ 299 w 600"/>
                    <a:gd name="T21" fmla="*/ 150 h 571"/>
                    <a:gd name="T22" fmla="*/ 224 w 600"/>
                    <a:gd name="T23" fmla="*/ 333 h 571"/>
                    <a:gd name="T24" fmla="*/ 373 w 600"/>
                    <a:gd name="T25" fmla="*/ 333 h 5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600" h="571">
                      <a:moveTo>
                        <a:pt x="243" y="0"/>
                      </a:moveTo>
                      <a:lnTo>
                        <a:pt x="357" y="0"/>
                      </a:lnTo>
                      <a:lnTo>
                        <a:pt x="600" y="571"/>
                      </a:lnTo>
                      <a:lnTo>
                        <a:pt x="469" y="571"/>
                      </a:lnTo>
                      <a:lnTo>
                        <a:pt x="418" y="444"/>
                      </a:lnTo>
                      <a:lnTo>
                        <a:pt x="179" y="444"/>
                      </a:lnTo>
                      <a:lnTo>
                        <a:pt x="127" y="571"/>
                      </a:lnTo>
                      <a:lnTo>
                        <a:pt x="0" y="571"/>
                      </a:lnTo>
                      <a:lnTo>
                        <a:pt x="243" y="0"/>
                      </a:lnTo>
                      <a:close/>
                      <a:moveTo>
                        <a:pt x="373" y="333"/>
                      </a:moveTo>
                      <a:lnTo>
                        <a:pt x="299" y="150"/>
                      </a:lnTo>
                      <a:lnTo>
                        <a:pt x="224" y="333"/>
                      </a:lnTo>
                      <a:lnTo>
                        <a:pt x="373" y="33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203" name="Freeform 56"/>
                <p:cNvSpPr>
                  <a:spLocks/>
                </p:cNvSpPr>
                <p:nvPr userDrawn="1"/>
              </p:nvSpPr>
              <p:spPr bwMode="auto">
                <a:xfrm>
                  <a:off x="12348" y="-662"/>
                  <a:ext cx="470" cy="567"/>
                </a:xfrm>
                <a:custGeom>
                  <a:avLst/>
                  <a:gdLst>
                    <a:gd name="T0" fmla="*/ 173 w 470"/>
                    <a:gd name="T1" fmla="*/ 115 h 567"/>
                    <a:gd name="T2" fmla="*/ 0 w 470"/>
                    <a:gd name="T3" fmla="*/ 115 h 567"/>
                    <a:gd name="T4" fmla="*/ 0 w 470"/>
                    <a:gd name="T5" fmla="*/ 0 h 567"/>
                    <a:gd name="T6" fmla="*/ 470 w 470"/>
                    <a:gd name="T7" fmla="*/ 0 h 567"/>
                    <a:gd name="T8" fmla="*/ 470 w 470"/>
                    <a:gd name="T9" fmla="*/ 115 h 567"/>
                    <a:gd name="T10" fmla="*/ 297 w 470"/>
                    <a:gd name="T11" fmla="*/ 115 h 567"/>
                    <a:gd name="T12" fmla="*/ 297 w 470"/>
                    <a:gd name="T13" fmla="*/ 567 h 567"/>
                    <a:gd name="T14" fmla="*/ 173 w 470"/>
                    <a:gd name="T15" fmla="*/ 567 h 567"/>
                    <a:gd name="T16" fmla="*/ 173 w 470"/>
                    <a:gd name="T17" fmla="*/ 115 h 5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70" h="567">
                      <a:moveTo>
                        <a:pt x="173" y="115"/>
                      </a:moveTo>
                      <a:lnTo>
                        <a:pt x="0" y="115"/>
                      </a:lnTo>
                      <a:lnTo>
                        <a:pt x="0" y="0"/>
                      </a:lnTo>
                      <a:lnTo>
                        <a:pt x="470" y="0"/>
                      </a:lnTo>
                      <a:lnTo>
                        <a:pt x="470" y="115"/>
                      </a:lnTo>
                      <a:lnTo>
                        <a:pt x="297" y="115"/>
                      </a:lnTo>
                      <a:lnTo>
                        <a:pt x="297" y="567"/>
                      </a:lnTo>
                      <a:lnTo>
                        <a:pt x="173" y="567"/>
                      </a:lnTo>
                      <a:lnTo>
                        <a:pt x="173" y="11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204" name="Freeform 57"/>
                <p:cNvSpPr>
                  <a:spLocks/>
                </p:cNvSpPr>
                <p:nvPr userDrawn="1"/>
              </p:nvSpPr>
              <p:spPr bwMode="auto">
                <a:xfrm>
                  <a:off x="12863" y="-662"/>
                  <a:ext cx="432" cy="567"/>
                </a:xfrm>
                <a:custGeom>
                  <a:avLst/>
                  <a:gdLst>
                    <a:gd name="T0" fmla="*/ 0 w 432"/>
                    <a:gd name="T1" fmla="*/ 0 h 567"/>
                    <a:gd name="T2" fmla="*/ 432 w 432"/>
                    <a:gd name="T3" fmla="*/ 0 h 567"/>
                    <a:gd name="T4" fmla="*/ 432 w 432"/>
                    <a:gd name="T5" fmla="*/ 112 h 567"/>
                    <a:gd name="T6" fmla="*/ 125 w 432"/>
                    <a:gd name="T7" fmla="*/ 112 h 567"/>
                    <a:gd name="T8" fmla="*/ 125 w 432"/>
                    <a:gd name="T9" fmla="*/ 234 h 567"/>
                    <a:gd name="T10" fmla="*/ 396 w 432"/>
                    <a:gd name="T11" fmla="*/ 234 h 567"/>
                    <a:gd name="T12" fmla="*/ 396 w 432"/>
                    <a:gd name="T13" fmla="*/ 347 h 567"/>
                    <a:gd name="T14" fmla="*/ 125 w 432"/>
                    <a:gd name="T15" fmla="*/ 347 h 567"/>
                    <a:gd name="T16" fmla="*/ 125 w 432"/>
                    <a:gd name="T17" fmla="*/ 567 h 567"/>
                    <a:gd name="T18" fmla="*/ 0 w 432"/>
                    <a:gd name="T19" fmla="*/ 567 h 567"/>
                    <a:gd name="T20" fmla="*/ 0 w 432"/>
                    <a:gd name="T21" fmla="*/ 0 h 5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432" h="567">
                      <a:moveTo>
                        <a:pt x="0" y="0"/>
                      </a:moveTo>
                      <a:lnTo>
                        <a:pt x="432" y="0"/>
                      </a:lnTo>
                      <a:lnTo>
                        <a:pt x="432" y="112"/>
                      </a:lnTo>
                      <a:lnTo>
                        <a:pt x="125" y="112"/>
                      </a:lnTo>
                      <a:lnTo>
                        <a:pt x="125" y="234"/>
                      </a:lnTo>
                      <a:lnTo>
                        <a:pt x="396" y="234"/>
                      </a:lnTo>
                      <a:lnTo>
                        <a:pt x="396" y="347"/>
                      </a:lnTo>
                      <a:lnTo>
                        <a:pt x="125" y="347"/>
                      </a:lnTo>
                      <a:lnTo>
                        <a:pt x="125" y="567"/>
                      </a:lnTo>
                      <a:lnTo>
                        <a:pt x="0" y="56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205" name="Freeform 58"/>
                <p:cNvSpPr>
                  <a:spLocks noEditPoints="1"/>
                </p:cNvSpPr>
                <p:nvPr userDrawn="1"/>
              </p:nvSpPr>
              <p:spPr bwMode="auto">
                <a:xfrm>
                  <a:off x="13304" y="-672"/>
                  <a:ext cx="601" cy="586"/>
                </a:xfrm>
                <a:custGeom>
                  <a:avLst/>
                  <a:gdLst>
                    <a:gd name="T0" fmla="*/ 0 w 486"/>
                    <a:gd name="T1" fmla="*/ 238 h 473"/>
                    <a:gd name="T2" fmla="*/ 0 w 486"/>
                    <a:gd name="T3" fmla="*/ 237 h 473"/>
                    <a:gd name="T4" fmla="*/ 244 w 486"/>
                    <a:gd name="T5" fmla="*/ 0 h 473"/>
                    <a:gd name="T6" fmla="*/ 486 w 486"/>
                    <a:gd name="T7" fmla="*/ 235 h 473"/>
                    <a:gd name="T8" fmla="*/ 486 w 486"/>
                    <a:gd name="T9" fmla="*/ 237 h 473"/>
                    <a:gd name="T10" fmla="*/ 242 w 486"/>
                    <a:gd name="T11" fmla="*/ 473 h 473"/>
                    <a:gd name="T12" fmla="*/ 0 w 486"/>
                    <a:gd name="T13" fmla="*/ 238 h 473"/>
                    <a:gd name="T14" fmla="*/ 381 w 486"/>
                    <a:gd name="T15" fmla="*/ 238 h 473"/>
                    <a:gd name="T16" fmla="*/ 381 w 486"/>
                    <a:gd name="T17" fmla="*/ 237 h 473"/>
                    <a:gd name="T18" fmla="*/ 242 w 486"/>
                    <a:gd name="T19" fmla="*/ 93 h 473"/>
                    <a:gd name="T20" fmla="*/ 105 w 486"/>
                    <a:gd name="T21" fmla="*/ 235 h 473"/>
                    <a:gd name="T22" fmla="*/ 105 w 486"/>
                    <a:gd name="T23" fmla="*/ 237 h 473"/>
                    <a:gd name="T24" fmla="*/ 244 w 486"/>
                    <a:gd name="T25" fmla="*/ 381 h 473"/>
                    <a:gd name="T26" fmla="*/ 381 w 486"/>
                    <a:gd name="T27" fmla="*/ 238 h 4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486" h="473">
                      <a:moveTo>
                        <a:pt x="0" y="238"/>
                      </a:moveTo>
                      <a:cubicBezTo>
                        <a:pt x="0" y="237"/>
                        <a:pt x="0" y="237"/>
                        <a:pt x="0" y="237"/>
                      </a:cubicBezTo>
                      <a:cubicBezTo>
                        <a:pt x="0" y="107"/>
                        <a:pt x="102" y="0"/>
                        <a:pt x="244" y="0"/>
                      </a:cubicBezTo>
                      <a:cubicBezTo>
                        <a:pt x="385" y="0"/>
                        <a:pt x="486" y="105"/>
                        <a:pt x="486" y="235"/>
                      </a:cubicBezTo>
                      <a:cubicBezTo>
                        <a:pt x="486" y="237"/>
                        <a:pt x="486" y="237"/>
                        <a:pt x="486" y="237"/>
                      </a:cubicBezTo>
                      <a:cubicBezTo>
                        <a:pt x="486" y="367"/>
                        <a:pt x="384" y="473"/>
                        <a:pt x="242" y="473"/>
                      </a:cubicBezTo>
                      <a:cubicBezTo>
                        <a:pt x="101" y="473"/>
                        <a:pt x="0" y="368"/>
                        <a:pt x="0" y="238"/>
                      </a:cubicBezTo>
                      <a:close/>
                      <a:moveTo>
                        <a:pt x="381" y="238"/>
                      </a:moveTo>
                      <a:cubicBezTo>
                        <a:pt x="381" y="237"/>
                        <a:pt x="381" y="237"/>
                        <a:pt x="381" y="237"/>
                      </a:cubicBezTo>
                      <a:cubicBezTo>
                        <a:pt x="381" y="158"/>
                        <a:pt x="323" y="93"/>
                        <a:pt x="242" y="93"/>
                      </a:cubicBezTo>
                      <a:cubicBezTo>
                        <a:pt x="161" y="93"/>
                        <a:pt x="105" y="157"/>
                        <a:pt x="105" y="235"/>
                      </a:cubicBezTo>
                      <a:cubicBezTo>
                        <a:pt x="105" y="237"/>
                        <a:pt x="105" y="237"/>
                        <a:pt x="105" y="237"/>
                      </a:cubicBezTo>
                      <a:cubicBezTo>
                        <a:pt x="105" y="315"/>
                        <a:pt x="163" y="381"/>
                        <a:pt x="244" y="381"/>
                      </a:cubicBezTo>
                      <a:cubicBezTo>
                        <a:pt x="325" y="381"/>
                        <a:pt x="381" y="316"/>
                        <a:pt x="381" y="2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206" name="Freeform 59"/>
                <p:cNvSpPr>
                  <a:spLocks noEditPoints="1"/>
                </p:cNvSpPr>
                <p:nvPr userDrawn="1"/>
              </p:nvSpPr>
              <p:spPr bwMode="auto">
                <a:xfrm>
                  <a:off x="13968" y="-662"/>
                  <a:ext cx="488" cy="567"/>
                </a:xfrm>
                <a:custGeom>
                  <a:avLst/>
                  <a:gdLst>
                    <a:gd name="T0" fmla="*/ 0 w 395"/>
                    <a:gd name="T1" fmla="*/ 0 h 458"/>
                    <a:gd name="T2" fmla="*/ 209 w 395"/>
                    <a:gd name="T3" fmla="*/ 0 h 458"/>
                    <a:gd name="T4" fmla="*/ 342 w 395"/>
                    <a:gd name="T5" fmla="*/ 46 h 458"/>
                    <a:gd name="T6" fmla="*/ 381 w 395"/>
                    <a:gd name="T7" fmla="*/ 151 h 458"/>
                    <a:gd name="T8" fmla="*/ 381 w 395"/>
                    <a:gd name="T9" fmla="*/ 152 h 458"/>
                    <a:gd name="T10" fmla="*/ 283 w 395"/>
                    <a:gd name="T11" fmla="*/ 294 h 458"/>
                    <a:gd name="T12" fmla="*/ 395 w 395"/>
                    <a:gd name="T13" fmla="*/ 458 h 458"/>
                    <a:gd name="T14" fmla="*/ 277 w 395"/>
                    <a:gd name="T15" fmla="*/ 458 h 458"/>
                    <a:gd name="T16" fmla="*/ 179 w 395"/>
                    <a:gd name="T17" fmla="*/ 311 h 458"/>
                    <a:gd name="T18" fmla="*/ 100 w 395"/>
                    <a:gd name="T19" fmla="*/ 311 h 458"/>
                    <a:gd name="T20" fmla="*/ 100 w 395"/>
                    <a:gd name="T21" fmla="*/ 458 h 458"/>
                    <a:gd name="T22" fmla="*/ 0 w 395"/>
                    <a:gd name="T23" fmla="*/ 458 h 458"/>
                    <a:gd name="T24" fmla="*/ 0 w 395"/>
                    <a:gd name="T25" fmla="*/ 0 h 458"/>
                    <a:gd name="T26" fmla="*/ 202 w 395"/>
                    <a:gd name="T27" fmla="*/ 222 h 458"/>
                    <a:gd name="T28" fmla="*/ 279 w 395"/>
                    <a:gd name="T29" fmla="*/ 157 h 458"/>
                    <a:gd name="T30" fmla="*/ 279 w 395"/>
                    <a:gd name="T31" fmla="*/ 156 h 458"/>
                    <a:gd name="T32" fmla="*/ 200 w 395"/>
                    <a:gd name="T33" fmla="*/ 91 h 458"/>
                    <a:gd name="T34" fmla="*/ 100 w 395"/>
                    <a:gd name="T35" fmla="*/ 91 h 458"/>
                    <a:gd name="T36" fmla="*/ 100 w 395"/>
                    <a:gd name="T37" fmla="*/ 222 h 458"/>
                    <a:gd name="T38" fmla="*/ 202 w 395"/>
                    <a:gd name="T39" fmla="*/ 222 h 4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395" h="458">
                      <a:moveTo>
                        <a:pt x="0" y="0"/>
                      </a:moveTo>
                      <a:cubicBezTo>
                        <a:pt x="209" y="0"/>
                        <a:pt x="209" y="0"/>
                        <a:pt x="209" y="0"/>
                      </a:cubicBezTo>
                      <a:cubicBezTo>
                        <a:pt x="267" y="0"/>
                        <a:pt x="312" y="16"/>
                        <a:pt x="342" y="46"/>
                      </a:cubicBezTo>
                      <a:cubicBezTo>
                        <a:pt x="368" y="72"/>
                        <a:pt x="381" y="108"/>
                        <a:pt x="381" y="151"/>
                      </a:cubicBezTo>
                      <a:cubicBezTo>
                        <a:pt x="381" y="152"/>
                        <a:pt x="381" y="152"/>
                        <a:pt x="381" y="152"/>
                      </a:cubicBezTo>
                      <a:cubicBezTo>
                        <a:pt x="381" y="226"/>
                        <a:pt x="342" y="273"/>
                        <a:pt x="283" y="294"/>
                      </a:cubicBezTo>
                      <a:cubicBezTo>
                        <a:pt x="395" y="458"/>
                        <a:pt x="395" y="458"/>
                        <a:pt x="395" y="458"/>
                      </a:cubicBezTo>
                      <a:cubicBezTo>
                        <a:pt x="277" y="458"/>
                        <a:pt x="277" y="458"/>
                        <a:pt x="277" y="458"/>
                      </a:cubicBezTo>
                      <a:cubicBezTo>
                        <a:pt x="179" y="311"/>
                        <a:pt x="179" y="311"/>
                        <a:pt x="179" y="311"/>
                      </a:cubicBezTo>
                      <a:cubicBezTo>
                        <a:pt x="100" y="311"/>
                        <a:pt x="100" y="311"/>
                        <a:pt x="100" y="311"/>
                      </a:cubicBezTo>
                      <a:cubicBezTo>
                        <a:pt x="100" y="458"/>
                        <a:pt x="100" y="458"/>
                        <a:pt x="100" y="458"/>
                      </a:cubicBezTo>
                      <a:cubicBezTo>
                        <a:pt x="0" y="458"/>
                        <a:pt x="0" y="458"/>
                        <a:pt x="0" y="458"/>
                      </a:cubicBezTo>
                      <a:lnTo>
                        <a:pt x="0" y="0"/>
                      </a:lnTo>
                      <a:close/>
                      <a:moveTo>
                        <a:pt x="202" y="222"/>
                      </a:moveTo>
                      <a:cubicBezTo>
                        <a:pt x="251" y="222"/>
                        <a:pt x="279" y="196"/>
                        <a:pt x="279" y="157"/>
                      </a:cubicBezTo>
                      <a:cubicBezTo>
                        <a:pt x="279" y="156"/>
                        <a:pt x="279" y="156"/>
                        <a:pt x="279" y="156"/>
                      </a:cubicBezTo>
                      <a:cubicBezTo>
                        <a:pt x="279" y="113"/>
                        <a:pt x="249" y="91"/>
                        <a:pt x="200" y="91"/>
                      </a:cubicBezTo>
                      <a:cubicBezTo>
                        <a:pt x="100" y="91"/>
                        <a:pt x="100" y="91"/>
                        <a:pt x="100" y="91"/>
                      </a:cubicBezTo>
                      <a:cubicBezTo>
                        <a:pt x="100" y="222"/>
                        <a:pt x="100" y="222"/>
                        <a:pt x="100" y="222"/>
                      </a:cubicBezTo>
                      <a:lnTo>
                        <a:pt x="202" y="22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207" name="Freeform 60"/>
                <p:cNvSpPr>
                  <a:spLocks/>
                </p:cNvSpPr>
                <p:nvPr userDrawn="1"/>
              </p:nvSpPr>
              <p:spPr bwMode="auto">
                <a:xfrm>
                  <a:off x="14503" y="-662"/>
                  <a:ext cx="566" cy="567"/>
                </a:xfrm>
                <a:custGeom>
                  <a:avLst/>
                  <a:gdLst>
                    <a:gd name="T0" fmla="*/ 0 w 566"/>
                    <a:gd name="T1" fmla="*/ 0 h 567"/>
                    <a:gd name="T2" fmla="*/ 135 w 566"/>
                    <a:gd name="T3" fmla="*/ 0 h 567"/>
                    <a:gd name="T4" fmla="*/ 283 w 566"/>
                    <a:gd name="T5" fmla="*/ 239 h 567"/>
                    <a:gd name="T6" fmla="*/ 431 w 566"/>
                    <a:gd name="T7" fmla="*/ 0 h 567"/>
                    <a:gd name="T8" fmla="*/ 566 w 566"/>
                    <a:gd name="T9" fmla="*/ 0 h 567"/>
                    <a:gd name="T10" fmla="*/ 566 w 566"/>
                    <a:gd name="T11" fmla="*/ 567 h 567"/>
                    <a:gd name="T12" fmla="*/ 442 w 566"/>
                    <a:gd name="T13" fmla="*/ 567 h 567"/>
                    <a:gd name="T14" fmla="*/ 442 w 566"/>
                    <a:gd name="T15" fmla="*/ 197 h 567"/>
                    <a:gd name="T16" fmla="*/ 283 w 566"/>
                    <a:gd name="T17" fmla="*/ 438 h 567"/>
                    <a:gd name="T18" fmla="*/ 279 w 566"/>
                    <a:gd name="T19" fmla="*/ 438 h 567"/>
                    <a:gd name="T20" fmla="*/ 122 w 566"/>
                    <a:gd name="T21" fmla="*/ 199 h 567"/>
                    <a:gd name="T22" fmla="*/ 122 w 566"/>
                    <a:gd name="T23" fmla="*/ 567 h 567"/>
                    <a:gd name="T24" fmla="*/ 0 w 566"/>
                    <a:gd name="T25" fmla="*/ 567 h 567"/>
                    <a:gd name="T26" fmla="*/ 0 w 566"/>
                    <a:gd name="T27" fmla="*/ 0 h 5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566" h="567">
                      <a:moveTo>
                        <a:pt x="0" y="0"/>
                      </a:moveTo>
                      <a:lnTo>
                        <a:pt x="135" y="0"/>
                      </a:lnTo>
                      <a:lnTo>
                        <a:pt x="283" y="239"/>
                      </a:lnTo>
                      <a:lnTo>
                        <a:pt x="431" y="0"/>
                      </a:lnTo>
                      <a:lnTo>
                        <a:pt x="566" y="0"/>
                      </a:lnTo>
                      <a:lnTo>
                        <a:pt x="566" y="567"/>
                      </a:lnTo>
                      <a:lnTo>
                        <a:pt x="442" y="567"/>
                      </a:lnTo>
                      <a:lnTo>
                        <a:pt x="442" y="197"/>
                      </a:lnTo>
                      <a:lnTo>
                        <a:pt x="283" y="438"/>
                      </a:lnTo>
                      <a:lnTo>
                        <a:pt x="279" y="438"/>
                      </a:lnTo>
                      <a:lnTo>
                        <a:pt x="122" y="199"/>
                      </a:lnTo>
                      <a:lnTo>
                        <a:pt x="122" y="567"/>
                      </a:lnTo>
                      <a:lnTo>
                        <a:pt x="0" y="56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208" name="Freeform 61"/>
                <p:cNvSpPr>
                  <a:spLocks noEditPoints="1"/>
                </p:cNvSpPr>
                <p:nvPr userDrawn="1"/>
              </p:nvSpPr>
              <p:spPr bwMode="auto">
                <a:xfrm>
                  <a:off x="15109" y="-664"/>
                  <a:ext cx="154" cy="77"/>
                </a:xfrm>
                <a:custGeom>
                  <a:avLst/>
                  <a:gdLst>
                    <a:gd name="T0" fmla="*/ 24 w 154"/>
                    <a:gd name="T1" fmla="*/ 12 h 77"/>
                    <a:gd name="T2" fmla="*/ 0 w 154"/>
                    <a:gd name="T3" fmla="*/ 12 h 77"/>
                    <a:gd name="T4" fmla="*/ 0 w 154"/>
                    <a:gd name="T5" fmla="*/ 0 h 77"/>
                    <a:gd name="T6" fmla="*/ 60 w 154"/>
                    <a:gd name="T7" fmla="*/ 0 h 77"/>
                    <a:gd name="T8" fmla="*/ 60 w 154"/>
                    <a:gd name="T9" fmla="*/ 12 h 77"/>
                    <a:gd name="T10" fmla="*/ 35 w 154"/>
                    <a:gd name="T11" fmla="*/ 12 h 77"/>
                    <a:gd name="T12" fmla="*/ 35 w 154"/>
                    <a:gd name="T13" fmla="*/ 77 h 77"/>
                    <a:gd name="T14" fmla="*/ 24 w 154"/>
                    <a:gd name="T15" fmla="*/ 77 h 77"/>
                    <a:gd name="T16" fmla="*/ 24 w 154"/>
                    <a:gd name="T17" fmla="*/ 12 h 77"/>
                    <a:gd name="T18" fmla="*/ 76 w 154"/>
                    <a:gd name="T19" fmla="*/ 0 h 77"/>
                    <a:gd name="T20" fmla="*/ 89 w 154"/>
                    <a:gd name="T21" fmla="*/ 0 h 77"/>
                    <a:gd name="T22" fmla="*/ 116 w 154"/>
                    <a:gd name="T23" fmla="*/ 43 h 77"/>
                    <a:gd name="T24" fmla="*/ 143 w 154"/>
                    <a:gd name="T25" fmla="*/ 0 h 77"/>
                    <a:gd name="T26" fmla="*/ 154 w 154"/>
                    <a:gd name="T27" fmla="*/ 0 h 77"/>
                    <a:gd name="T28" fmla="*/ 154 w 154"/>
                    <a:gd name="T29" fmla="*/ 77 h 77"/>
                    <a:gd name="T30" fmla="*/ 144 w 154"/>
                    <a:gd name="T31" fmla="*/ 77 h 77"/>
                    <a:gd name="T32" fmla="*/ 144 w 154"/>
                    <a:gd name="T33" fmla="*/ 19 h 77"/>
                    <a:gd name="T34" fmla="*/ 116 w 154"/>
                    <a:gd name="T35" fmla="*/ 61 h 77"/>
                    <a:gd name="T36" fmla="*/ 115 w 154"/>
                    <a:gd name="T37" fmla="*/ 61 h 77"/>
                    <a:gd name="T38" fmla="*/ 87 w 154"/>
                    <a:gd name="T39" fmla="*/ 19 h 77"/>
                    <a:gd name="T40" fmla="*/ 87 w 154"/>
                    <a:gd name="T41" fmla="*/ 77 h 77"/>
                    <a:gd name="T42" fmla="*/ 76 w 154"/>
                    <a:gd name="T43" fmla="*/ 77 h 77"/>
                    <a:gd name="T44" fmla="*/ 76 w 154"/>
                    <a:gd name="T45" fmla="*/ 0 h 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154" h="77">
                      <a:moveTo>
                        <a:pt x="24" y="12"/>
                      </a:moveTo>
                      <a:lnTo>
                        <a:pt x="0" y="12"/>
                      </a:lnTo>
                      <a:lnTo>
                        <a:pt x="0" y="0"/>
                      </a:lnTo>
                      <a:lnTo>
                        <a:pt x="60" y="0"/>
                      </a:lnTo>
                      <a:lnTo>
                        <a:pt x="60" y="12"/>
                      </a:lnTo>
                      <a:lnTo>
                        <a:pt x="35" y="12"/>
                      </a:lnTo>
                      <a:lnTo>
                        <a:pt x="35" y="77"/>
                      </a:lnTo>
                      <a:lnTo>
                        <a:pt x="24" y="77"/>
                      </a:lnTo>
                      <a:lnTo>
                        <a:pt x="24" y="12"/>
                      </a:lnTo>
                      <a:close/>
                      <a:moveTo>
                        <a:pt x="76" y="0"/>
                      </a:moveTo>
                      <a:lnTo>
                        <a:pt x="89" y="0"/>
                      </a:lnTo>
                      <a:lnTo>
                        <a:pt x="116" y="43"/>
                      </a:lnTo>
                      <a:lnTo>
                        <a:pt x="143" y="0"/>
                      </a:lnTo>
                      <a:lnTo>
                        <a:pt x="154" y="0"/>
                      </a:lnTo>
                      <a:lnTo>
                        <a:pt x="154" y="77"/>
                      </a:lnTo>
                      <a:lnTo>
                        <a:pt x="144" y="77"/>
                      </a:lnTo>
                      <a:lnTo>
                        <a:pt x="144" y="19"/>
                      </a:lnTo>
                      <a:lnTo>
                        <a:pt x="116" y="61"/>
                      </a:lnTo>
                      <a:lnTo>
                        <a:pt x="115" y="61"/>
                      </a:lnTo>
                      <a:lnTo>
                        <a:pt x="87" y="19"/>
                      </a:lnTo>
                      <a:lnTo>
                        <a:pt x="87" y="77"/>
                      </a:lnTo>
                      <a:lnTo>
                        <a:pt x="76" y="77"/>
                      </a:lnTo>
                      <a:lnTo>
                        <a:pt x="7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</p:grpSp>
          <p:grpSp>
            <p:nvGrpSpPr>
              <p:cNvPr id="124" name="Group 64"/>
              <p:cNvGrpSpPr>
                <a:grpSpLocks noChangeAspect="1"/>
              </p:cNvGrpSpPr>
              <p:nvPr userDrawn="1"/>
            </p:nvGrpSpPr>
            <p:grpSpPr bwMode="auto">
              <a:xfrm>
                <a:off x="7167808" y="143470"/>
                <a:ext cx="690318" cy="172046"/>
                <a:chOff x="10739" y="-1009"/>
                <a:chExt cx="3555" cy="886"/>
              </a:xfrm>
              <a:solidFill>
                <a:schemeClr val="bg2"/>
              </a:solidFill>
            </p:grpSpPr>
            <p:sp>
              <p:nvSpPr>
                <p:cNvPr id="174" name="Freeform 65"/>
                <p:cNvSpPr>
                  <a:spLocks/>
                </p:cNvSpPr>
                <p:nvPr userDrawn="1"/>
              </p:nvSpPr>
              <p:spPr bwMode="auto">
                <a:xfrm>
                  <a:off x="10783" y="-993"/>
                  <a:ext cx="165" cy="245"/>
                </a:xfrm>
                <a:custGeom>
                  <a:avLst/>
                  <a:gdLst>
                    <a:gd name="T0" fmla="*/ 88 w 119"/>
                    <a:gd name="T1" fmla="*/ 176 h 176"/>
                    <a:gd name="T2" fmla="*/ 49 w 119"/>
                    <a:gd name="T3" fmla="*/ 93 h 176"/>
                    <a:gd name="T4" fmla="*/ 26 w 119"/>
                    <a:gd name="T5" fmla="*/ 41 h 176"/>
                    <a:gd name="T6" fmla="*/ 26 w 119"/>
                    <a:gd name="T7" fmla="*/ 42 h 176"/>
                    <a:gd name="T8" fmla="*/ 27 w 119"/>
                    <a:gd name="T9" fmla="*/ 90 h 176"/>
                    <a:gd name="T10" fmla="*/ 28 w 119"/>
                    <a:gd name="T11" fmla="*/ 176 h 176"/>
                    <a:gd name="T12" fmla="*/ 0 w 119"/>
                    <a:gd name="T13" fmla="*/ 176 h 176"/>
                    <a:gd name="T14" fmla="*/ 0 w 119"/>
                    <a:gd name="T15" fmla="*/ 0 h 176"/>
                    <a:gd name="T16" fmla="*/ 33 w 119"/>
                    <a:gd name="T17" fmla="*/ 0 h 176"/>
                    <a:gd name="T18" fmla="*/ 75 w 119"/>
                    <a:gd name="T19" fmla="*/ 86 h 176"/>
                    <a:gd name="T20" fmla="*/ 93 w 119"/>
                    <a:gd name="T21" fmla="*/ 131 h 176"/>
                    <a:gd name="T22" fmla="*/ 94 w 119"/>
                    <a:gd name="T23" fmla="*/ 130 h 176"/>
                    <a:gd name="T24" fmla="*/ 92 w 119"/>
                    <a:gd name="T25" fmla="*/ 80 h 176"/>
                    <a:gd name="T26" fmla="*/ 91 w 119"/>
                    <a:gd name="T27" fmla="*/ 0 h 176"/>
                    <a:gd name="T28" fmla="*/ 119 w 119"/>
                    <a:gd name="T29" fmla="*/ 0 h 176"/>
                    <a:gd name="T30" fmla="*/ 119 w 119"/>
                    <a:gd name="T31" fmla="*/ 176 h 176"/>
                    <a:gd name="T32" fmla="*/ 88 w 119"/>
                    <a:gd name="T33" fmla="*/ 176 h 1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19" h="176">
                      <a:moveTo>
                        <a:pt x="88" y="176"/>
                      </a:moveTo>
                      <a:cubicBezTo>
                        <a:pt x="49" y="93"/>
                        <a:pt x="49" y="93"/>
                        <a:pt x="49" y="93"/>
                      </a:cubicBezTo>
                      <a:cubicBezTo>
                        <a:pt x="39" y="73"/>
                        <a:pt x="30" y="51"/>
                        <a:pt x="26" y="41"/>
                      </a:cubicBezTo>
                      <a:cubicBezTo>
                        <a:pt x="26" y="42"/>
                        <a:pt x="26" y="42"/>
                        <a:pt x="26" y="42"/>
                      </a:cubicBezTo>
                      <a:cubicBezTo>
                        <a:pt x="27" y="56"/>
                        <a:pt x="27" y="75"/>
                        <a:pt x="27" y="90"/>
                      </a:cubicBezTo>
                      <a:cubicBezTo>
                        <a:pt x="28" y="176"/>
                        <a:pt x="28" y="176"/>
                        <a:pt x="28" y="176"/>
                      </a:cubicBezTo>
                      <a:cubicBezTo>
                        <a:pt x="0" y="176"/>
                        <a:pt x="0" y="176"/>
                        <a:pt x="0" y="176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33" y="0"/>
                        <a:pt x="33" y="0"/>
                        <a:pt x="33" y="0"/>
                      </a:cubicBezTo>
                      <a:cubicBezTo>
                        <a:pt x="75" y="86"/>
                        <a:pt x="75" y="86"/>
                        <a:pt x="75" y="86"/>
                      </a:cubicBezTo>
                      <a:cubicBezTo>
                        <a:pt x="84" y="102"/>
                        <a:pt x="91" y="123"/>
                        <a:pt x="93" y="131"/>
                      </a:cubicBezTo>
                      <a:cubicBezTo>
                        <a:pt x="94" y="130"/>
                        <a:pt x="94" y="130"/>
                        <a:pt x="94" y="130"/>
                      </a:cubicBezTo>
                      <a:cubicBezTo>
                        <a:pt x="93" y="121"/>
                        <a:pt x="92" y="96"/>
                        <a:pt x="92" y="80"/>
                      </a:cubicBezTo>
                      <a:cubicBezTo>
                        <a:pt x="91" y="0"/>
                        <a:pt x="91" y="0"/>
                        <a:pt x="91" y="0"/>
                      </a:cubicBezTo>
                      <a:cubicBezTo>
                        <a:pt x="119" y="0"/>
                        <a:pt x="119" y="0"/>
                        <a:pt x="119" y="0"/>
                      </a:cubicBezTo>
                      <a:cubicBezTo>
                        <a:pt x="119" y="176"/>
                        <a:pt x="119" y="176"/>
                        <a:pt x="119" y="176"/>
                      </a:cubicBezTo>
                      <a:lnTo>
                        <a:pt x="88" y="17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175" name="Freeform 66"/>
                <p:cNvSpPr>
                  <a:spLocks noEditPoints="1"/>
                </p:cNvSpPr>
                <p:nvPr userDrawn="1"/>
              </p:nvSpPr>
              <p:spPr bwMode="auto">
                <a:xfrm>
                  <a:off x="10980" y="-931"/>
                  <a:ext cx="149" cy="187"/>
                </a:xfrm>
                <a:custGeom>
                  <a:avLst/>
                  <a:gdLst>
                    <a:gd name="T0" fmla="*/ 31 w 107"/>
                    <a:gd name="T1" fmla="*/ 75 h 135"/>
                    <a:gd name="T2" fmla="*/ 31 w 107"/>
                    <a:gd name="T3" fmla="*/ 77 h 135"/>
                    <a:gd name="T4" fmla="*/ 62 w 107"/>
                    <a:gd name="T5" fmla="*/ 114 h 135"/>
                    <a:gd name="T6" fmla="*/ 94 w 107"/>
                    <a:gd name="T7" fmla="*/ 101 h 135"/>
                    <a:gd name="T8" fmla="*/ 105 w 107"/>
                    <a:gd name="T9" fmla="*/ 118 h 135"/>
                    <a:gd name="T10" fmla="*/ 59 w 107"/>
                    <a:gd name="T11" fmla="*/ 135 h 135"/>
                    <a:gd name="T12" fmla="*/ 0 w 107"/>
                    <a:gd name="T13" fmla="*/ 68 h 135"/>
                    <a:gd name="T14" fmla="*/ 16 w 107"/>
                    <a:gd name="T15" fmla="*/ 17 h 135"/>
                    <a:gd name="T16" fmla="*/ 55 w 107"/>
                    <a:gd name="T17" fmla="*/ 0 h 135"/>
                    <a:gd name="T18" fmla="*/ 91 w 107"/>
                    <a:gd name="T19" fmla="*/ 13 h 135"/>
                    <a:gd name="T20" fmla="*/ 107 w 107"/>
                    <a:gd name="T21" fmla="*/ 69 h 135"/>
                    <a:gd name="T22" fmla="*/ 107 w 107"/>
                    <a:gd name="T23" fmla="*/ 75 h 135"/>
                    <a:gd name="T24" fmla="*/ 31 w 107"/>
                    <a:gd name="T25" fmla="*/ 75 h 135"/>
                    <a:gd name="T26" fmla="*/ 55 w 107"/>
                    <a:gd name="T27" fmla="*/ 21 h 135"/>
                    <a:gd name="T28" fmla="*/ 31 w 107"/>
                    <a:gd name="T29" fmla="*/ 54 h 135"/>
                    <a:gd name="T30" fmla="*/ 78 w 107"/>
                    <a:gd name="T31" fmla="*/ 54 h 135"/>
                    <a:gd name="T32" fmla="*/ 55 w 107"/>
                    <a:gd name="T33" fmla="*/ 21 h 1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07" h="135">
                      <a:moveTo>
                        <a:pt x="31" y="75"/>
                      </a:moveTo>
                      <a:cubicBezTo>
                        <a:pt x="31" y="77"/>
                        <a:pt x="31" y="77"/>
                        <a:pt x="31" y="77"/>
                      </a:cubicBezTo>
                      <a:cubicBezTo>
                        <a:pt x="31" y="95"/>
                        <a:pt x="37" y="114"/>
                        <a:pt x="62" y="114"/>
                      </a:cubicBezTo>
                      <a:cubicBezTo>
                        <a:pt x="74" y="114"/>
                        <a:pt x="85" y="109"/>
                        <a:pt x="94" y="101"/>
                      </a:cubicBezTo>
                      <a:cubicBezTo>
                        <a:pt x="105" y="118"/>
                        <a:pt x="105" y="118"/>
                        <a:pt x="105" y="118"/>
                      </a:cubicBezTo>
                      <a:cubicBezTo>
                        <a:pt x="92" y="129"/>
                        <a:pt x="76" y="135"/>
                        <a:pt x="59" y="135"/>
                      </a:cubicBezTo>
                      <a:cubicBezTo>
                        <a:pt x="23" y="135"/>
                        <a:pt x="0" y="109"/>
                        <a:pt x="0" y="68"/>
                      </a:cubicBezTo>
                      <a:cubicBezTo>
                        <a:pt x="0" y="45"/>
                        <a:pt x="5" y="30"/>
                        <a:pt x="16" y="17"/>
                      </a:cubicBezTo>
                      <a:cubicBezTo>
                        <a:pt x="26" y="5"/>
                        <a:pt x="39" y="0"/>
                        <a:pt x="55" y="0"/>
                      </a:cubicBezTo>
                      <a:cubicBezTo>
                        <a:pt x="68" y="0"/>
                        <a:pt x="80" y="3"/>
                        <a:pt x="91" y="13"/>
                      </a:cubicBezTo>
                      <a:cubicBezTo>
                        <a:pt x="102" y="23"/>
                        <a:pt x="107" y="39"/>
                        <a:pt x="107" y="69"/>
                      </a:cubicBezTo>
                      <a:cubicBezTo>
                        <a:pt x="107" y="75"/>
                        <a:pt x="107" y="75"/>
                        <a:pt x="107" y="75"/>
                      </a:cubicBezTo>
                      <a:lnTo>
                        <a:pt x="31" y="75"/>
                      </a:lnTo>
                      <a:close/>
                      <a:moveTo>
                        <a:pt x="55" y="21"/>
                      </a:moveTo>
                      <a:cubicBezTo>
                        <a:pt x="40" y="21"/>
                        <a:pt x="31" y="33"/>
                        <a:pt x="31" y="54"/>
                      </a:cubicBezTo>
                      <a:cubicBezTo>
                        <a:pt x="78" y="54"/>
                        <a:pt x="78" y="54"/>
                        <a:pt x="78" y="54"/>
                      </a:cubicBezTo>
                      <a:cubicBezTo>
                        <a:pt x="78" y="33"/>
                        <a:pt x="69" y="21"/>
                        <a:pt x="55" y="2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176" name="Freeform 67"/>
                <p:cNvSpPr>
                  <a:spLocks/>
                </p:cNvSpPr>
                <p:nvPr userDrawn="1"/>
              </p:nvSpPr>
              <p:spPr bwMode="auto">
                <a:xfrm>
                  <a:off x="11140" y="-930"/>
                  <a:ext cx="240" cy="182"/>
                </a:xfrm>
                <a:custGeom>
                  <a:avLst/>
                  <a:gdLst>
                    <a:gd name="T0" fmla="*/ 136 w 173"/>
                    <a:gd name="T1" fmla="*/ 131 h 131"/>
                    <a:gd name="T2" fmla="*/ 110 w 173"/>
                    <a:gd name="T3" fmla="*/ 131 h 131"/>
                    <a:gd name="T4" fmla="*/ 94 w 173"/>
                    <a:gd name="T5" fmla="*/ 72 h 131"/>
                    <a:gd name="T6" fmla="*/ 86 w 173"/>
                    <a:gd name="T7" fmla="*/ 37 h 131"/>
                    <a:gd name="T8" fmla="*/ 85 w 173"/>
                    <a:gd name="T9" fmla="*/ 37 h 131"/>
                    <a:gd name="T10" fmla="*/ 77 w 173"/>
                    <a:gd name="T11" fmla="*/ 73 h 131"/>
                    <a:gd name="T12" fmla="*/ 61 w 173"/>
                    <a:gd name="T13" fmla="*/ 131 h 131"/>
                    <a:gd name="T14" fmla="*/ 35 w 173"/>
                    <a:gd name="T15" fmla="*/ 131 h 131"/>
                    <a:gd name="T16" fmla="*/ 0 w 173"/>
                    <a:gd name="T17" fmla="*/ 4 h 131"/>
                    <a:gd name="T18" fmla="*/ 28 w 173"/>
                    <a:gd name="T19" fmla="*/ 0 h 131"/>
                    <a:gd name="T20" fmla="*/ 42 w 173"/>
                    <a:gd name="T21" fmla="*/ 62 h 131"/>
                    <a:gd name="T22" fmla="*/ 48 w 173"/>
                    <a:gd name="T23" fmla="*/ 96 h 131"/>
                    <a:gd name="T24" fmla="*/ 49 w 173"/>
                    <a:gd name="T25" fmla="*/ 96 h 131"/>
                    <a:gd name="T26" fmla="*/ 57 w 173"/>
                    <a:gd name="T27" fmla="*/ 61 h 131"/>
                    <a:gd name="T28" fmla="*/ 73 w 173"/>
                    <a:gd name="T29" fmla="*/ 2 h 131"/>
                    <a:gd name="T30" fmla="*/ 101 w 173"/>
                    <a:gd name="T31" fmla="*/ 2 h 131"/>
                    <a:gd name="T32" fmla="*/ 115 w 173"/>
                    <a:gd name="T33" fmla="*/ 60 h 131"/>
                    <a:gd name="T34" fmla="*/ 123 w 173"/>
                    <a:gd name="T35" fmla="*/ 97 h 131"/>
                    <a:gd name="T36" fmla="*/ 124 w 173"/>
                    <a:gd name="T37" fmla="*/ 97 h 131"/>
                    <a:gd name="T38" fmla="*/ 130 w 173"/>
                    <a:gd name="T39" fmla="*/ 62 h 131"/>
                    <a:gd name="T40" fmla="*/ 144 w 173"/>
                    <a:gd name="T41" fmla="*/ 2 h 131"/>
                    <a:gd name="T42" fmla="*/ 173 w 173"/>
                    <a:gd name="T43" fmla="*/ 2 h 131"/>
                    <a:gd name="T44" fmla="*/ 136 w 173"/>
                    <a:gd name="T45" fmla="*/ 131 h 1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173" h="131">
                      <a:moveTo>
                        <a:pt x="136" y="131"/>
                      </a:moveTo>
                      <a:cubicBezTo>
                        <a:pt x="110" y="131"/>
                        <a:pt x="110" y="131"/>
                        <a:pt x="110" y="131"/>
                      </a:cubicBezTo>
                      <a:cubicBezTo>
                        <a:pt x="94" y="72"/>
                        <a:pt x="94" y="72"/>
                        <a:pt x="94" y="72"/>
                      </a:cubicBezTo>
                      <a:cubicBezTo>
                        <a:pt x="90" y="57"/>
                        <a:pt x="86" y="37"/>
                        <a:pt x="86" y="37"/>
                      </a:cubicBezTo>
                      <a:cubicBezTo>
                        <a:pt x="85" y="37"/>
                        <a:pt x="85" y="37"/>
                        <a:pt x="85" y="37"/>
                      </a:cubicBezTo>
                      <a:cubicBezTo>
                        <a:pt x="85" y="37"/>
                        <a:pt x="83" y="49"/>
                        <a:pt x="77" y="73"/>
                      </a:cubicBezTo>
                      <a:cubicBezTo>
                        <a:pt x="61" y="131"/>
                        <a:pt x="61" y="131"/>
                        <a:pt x="61" y="131"/>
                      </a:cubicBezTo>
                      <a:cubicBezTo>
                        <a:pt x="35" y="131"/>
                        <a:pt x="35" y="131"/>
                        <a:pt x="35" y="131"/>
                      </a:cubicBezTo>
                      <a:cubicBezTo>
                        <a:pt x="0" y="4"/>
                        <a:pt x="0" y="4"/>
                        <a:pt x="0" y="4"/>
                      </a:cubicBezTo>
                      <a:cubicBezTo>
                        <a:pt x="28" y="0"/>
                        <a:pt x="28" y="0"/>
                        <a:pt x="28" y="0"/>
                      </a:cubicBezTo>
                      <a:cubicBezTo>
                        <a:pt x="42" y="62"/>
                        <a:pt x="42" y="62"/>
                        <a:pt x="42" y="62"/>
                      </a:cubicBezTo>
                      <a:cubicBezTo>
                        <a:pt x="45" y="78"/>
                        <a:pt x="48" y="96"/>
                        <a:pt x="48" y="96"/>
                      </a:cubicBezTo>
                      <a:cubicBezTo>
                        <a:pt x="49" y="96"/>
                        <a:pt x="49" y="96"/>
                        <a:pt x="49" y="96"/>
                      </a:cubicBezTo>
                      <a:cubicBezTo>
                        <a:pt x="49" y="96"/>
                        <a:pt x="52" y="79"/>
                        <a:pt x="57" y="61"/>
                      </a:cubicBezTo>
                      <a:cubicBezTo>
                        <a:pt x="73" y="2"/>
                        <a:pt x="73" y="2"/>
                        <a:pt x="73" y="2"/>
                      </a:cubicBezTo>
                      <a:cubicBezTo>
                        <a:pt x="101" y="2"/>
                        <a:pt x="101" y="2"/>
                        <a:pt x="101" y="2"/>
                      </a:cubicBezTo>
                      <a:cubicBezTo>
                        <a:pt x="115" y="60"/>
                        <a:pt x="115" y="60"/>
                        <a:pt x="115" y="60"/>
                      </a:cubicBezTo>
                      <a:cubicBezTo>
                        <a:pt x="120" y="81"/>
                        <a:pt x="123" y="97"/>
                        <a:pt x="123" y="97"/>
                      </a:cubicBezTo>
                      <a:cubicBezTo>
                        <a:pt x="124" y="97"/>
                        <a:pt x="124" y="97"/>
                        <a:pt x="124" y="97"/>
                      </a:cubicBezTo>
                      <a:cubicBezTo>
                        <a:pt x="124" y="97"/>
                        <a:pt x="127" y="77"/>
                        <a:pt x="130" y="62"/>
                      </a:cubicBezTo>
                      <a:cubicBezTo>
                        <a:pt x="144" y="2"/>
                        <a:pt x="144" y="2"/>
                        <a:pt x="144" y="2"/>
                      </a:cubicBezTo>
                      <a:cubicBezTo>
                        <a:pt x="173" y="2"/>
                        <a:pt x="173" y="2"/>
                        <a:pt x="173" y="2"/>
                      </a:cubicBezTo>
                      <a:lnTo>
                        <a:pt x="136" y="13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177" name="Freeform 68"/>
                <p:cNvSpPr>
                  <a:spLocks noEditPoints="1"/>
                </p:cNvSpPr>
                <p:nvPr userDrawn="1"/>
              </p:nvSpPr>
              <p:spPr bwMode="auto">
                <a:xfrm>
                  <a:off x="11484" y="-993"/>
                  <a:ext cx="166" cy="245"/>
                </a:xfrm>
                <a:custGeom>
                  <a:avLst/>
                  <a:gdLst>
                    <a:gd name="T0" fmla="*/ 85 w 120"/>
                    <a:gd name="T1" fmla="*/ 176 h 176"/>
                    <a:gd name="T2" fmla="*/ 70 w 120"/>
                    <a:gd name="T3" fmla="*/ 148 h 176"/>
                    <a:gd name="T4" fmla="*/ 40 w 120"/>
                    <a:gd name="T5" fmla="*/ 105 h 176"/>
                    <a:gd name="T6" fmla="*/ 28 w 120"/>
                    <a:gd name="T7" fmla="*/ 100 h 176"/>
                    <a:gd name="T8" fmla="*/ 28 w 120"/>
                    <a:gd name="T9" fmla="*/ 176 h 176"/>
                    <a:gd name="T10" fmla="*/ 0 w 120"/>
                    <a:gd name="T11" fmla="*/ 176 h 176"/>
                    <a:gd name="T12" fmla="*/ 0 w 120"/>
                    <a:gd name="T13" fmla="*/ 0 h 176"/>
                    <a:gd name="T14" fmla="*/ 53 w 120"/>
                    <a:gd name="T15" fmla="*/ 0 h 176"/>
                    <a:gd name="T16" fmla="*/ 111 w 120"/>
                    <a:gd name="T17" fmla="*/ 50 h 176"/>
                    <a:gd name="T18" fmla="*/ 67 w 120"/>
                    <a:gd name="T19" fmla="*/ 98 h 176"/>
                    <a:gd name="T20" fmla="*/ 94 w 120"/>
                    <a:gd name="T21" fmla="*/ 133 h 176"/>
                    <a:gd name="T22" fmla="*/ 120 w 120"/>
                    <a:gd name="T23" fmla="*/ 176 h 176"/>
                    <a:gd name="T24" fmla="*/ 85 w 120"/>
                    <a:gd name="T25" fmla="*/ 176 h 176"/>
                    <a:gd name="T26" fmla="*/ 44 w 120"/>
                    <a:gd name="T27" fmla="*/ 23 h 176"/>
                    <a:gd name="T28" fmla="*/ 28 w 120"/>
                    <a:gd name="T29" fmla="*/ 23 h 176"/>
                    <a:gd name="T30" fmla="*/ 28 w 120"/>
                    <a:gd name="T31" fmla="*/ 79 h 176"/>
                    <a:gd name="T32" fmla="*/ 43 w 120"/>
                    <a:gd name="T33" fmla="*/ 79 h 176"/>
                    <a:gd name="T34" fmla="*/ 72 w 120"/>
                    <a:gd name="T35" fmla="*/ 72 h 176"/>
                    <a:gd name="T36" fmla="*/ 80 w 120"/>
                    <a:gd name="T37" fmla="*/ 50 h 176"/>
                    <a:gd name="T38" fmla="*/ 44 w 120"/>
                    <a:gd name="T39" fmla="*/ 23 h 1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120" h="176">
                      <a:moveTo>
                        <a:pt x="85" y="176"/>
                      </a:moveTo>
                      <a:cubicBezTo>
                        <a:pt x="70" y="148"/>
                        <a:pt x="70" y="148"/>
                        <a:pt x="70" y="148"/>
                      </a:cubicBezTo>
                      <a:cubicBezTo>
                        <a:pt x="58" y="127"/>
                        <a:pt x="50" y="115"/>
                        <a:pt x="40" y="105"/>
                      </a:cubicBezTo>
                      <a:cubicBezTo>
                        <a:pt x="37" y="102"/>
                        <a:pt x="34" y="100"/>
                        <a:pt x="28" y="100"/>
                      </a:cubicBezTo>
                      <a:cubicBezTo>
                        <a:pt x="28" y="176"/>
                        <a:pt x="28" y="176"/>
                        <a:pt x="28" y="176"/>
                      </a:cubicBezTo>
                      <a:cubicBezTo>
                        <a:pt x="0" y="176"/>
                        <a:pt x="0" y="176"/>
                        <a:pt x="0" y="176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53" y="0"/>
                        <a:pt x="53" y="0"/>
                        <a:pt x="53" y="0"/>
                      </a:cubicBezTo>
                      <a:cubicBezTo>
                        <a:pt x="93" y="0"/>
                        <a:pt x="111" y="23"/>
                        <a:pt x="111" y="50"/>
                      </a:cubicBezTo>
                      <a:cubicBezTo>
                        <a:pt x="111" y="75"/>
                        <a:pt x="94" y="98"/>
                        <a:pt x="67" y="98"/>
                      </a:cubicBezTo>
                      <a:cubicBezTo>
                        <a:pt x="73" y="102"/>
                        <a:pt x="85" y="119"/>
                        <a:pt x="94" y="133"/>
                      </a:cubicBezTo>
                      <a:cubicBezTo>
                        <a:pt x="120" y="176"/>
                        <a:pt x="120" y="176"/>
                        <a:pt x="120" y="176"/>
                      </a:cubicBezTo>
                      <a:lnTo>
                        <a:pt x="85" y="176"/>
                      </a:lnTo>
                      <a:close/>
                      <a:moveTo>
                        <a:pt x="44" y="23"/>
                      </a:moveTo>
                      <a:cubicBezTo>
                        <a:pt x="28" y="23"/>
                        <a:pt x="28" y="23"/>
                        <a:pt x="28" y="23"/>
                      </a:cubicBezTo>
                      <a:cubicBezTo>
                        <a:pt x="28" y="79"/>
                        <a:pt x="28" y="79"/>
                        <a:pt x="28" y="79"/>
                      </a:cubicBezTo>
                      <a:cubicBezTo>
                        <a:pt x="43" y="79"/>
                        <a:pt x="43" y="79"/>
                        <a:pt x="43" y="79"/>
                      </a:cubicBezTo>
                      <a:cubicBezTo>
                        <a:pt x="59" y="79"/>
                        <a:pt x="67" y="77"/>
                        <a:pt x="72" y="72"/>
                      </a:cubicBezTo>
                      <a:cubicBezTo>
                        <a:pt x="77" y="67"/>
                        <a:pt x="80" y="59"/>
                        <a:pt x="80" y="50"/>
                      </a:cubicBezTo>
                      <a:cubicBezTo>
                        <a:pt x="80" y="32"/>
                        <a:pt x="70" y="23"/>
                        <a:pt x="44" y="2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178" name="Freeform 69"/>
                <p:cNvSpPr>
                  <a:spLocks noEditPoints="1"/>
                </p:cNvSpPr>
                <p:nvPr userDrawn="1"/>
              </p:nvSpPr>
              <p:spPr bwMode="auto">
                <a:xfrm>
                  <a:off x="11664" y="-931"/>
                  <a:ext cx="150" cy="187"/>
                </a:xfrm>
                <a:custGeom>
                  <a:avLst/>
                  <a:gdLst>
                    <a:gd name="T0" fmla="*/ 31 w 108"/>
                    <a:gd name="T1" fmla="*/ 75 h 135"/>
                    <a:gd name="T2" fmla="*/ 31 w 108"/>
                    <a:gd name="T3" fmla="*/ 77 h 135"/>
                    <a:gd name="T4" fmla="*/ 63 w 108"/>
                    <a:gd name="T5" fmla="*/ 114 h 135"/>
                    <a:gd name="T6" fmla="*/ 95 w 108"/>
                    <a:gd name="T7" fmla="*/ 101 h 135"/>
                    <a:gd name="T8" fmla="*/ 106 w 108"/>
                    <a:gd name="T9" fmla="*/ 118 h 135"/>
                    <a:gd name="T10" fmla="*/ 60 w 108"/>
                    <a:gd name="T11" fmla="*/ 135 h 135"/>
                    <a:gd name="T12" fmla="*/ 0 w 108"/>
                    <a:gd name="T13" fmla="*/ 68 h 135"/>
                    <a:gd name="T14" fmla="*/ 16 w 108"/>
                    <a:gd name="T15" fmla="*/ 17 h 135"/>
                    <a:gd name="T16" fmla="*/ 56 w 108"/>
                    <a:gd name="T17" fmla="*/ 0 h 135"/>
                    <a:gd name="T18" fmla="*/ 91 w 108"/>
                    <a:gd name="T19" fmla="*/ 13 h 135"/>
                    <a:gd name="T20" fmla="*/ 108 w 108"/>
                    <a:gd name="T21" fmla="*/ 69 h 135"/>
                    <a:gd name="T22" fmla="*/ 108 w 108"/>
                    <a:gd name="T23" fmla="*/ 75 h 135"/>
                    <a:gd name="T24" fmla="*/ 31 w 108"/>
                    <a:gd name="T25" fmla="*/ 75 h 135"/>
                    <a:gd name="T26" fmla="*/ 56 w 108"/>
                    <a:gd name="T27" fmla="*/ 21 h 135"/>
                    <a:gd name="T28" fmla="*/ 31 w 108"/>
                    <a:gd name="T29" fmla="*/ 54 h 135"/>
                    <a:gd name="T30" fmla="*/ 79 w 108"/>
                    <a:gd name="T31" fmla="*/ 54 h 135"/>
                    <a:gd name="T32" fmla="*/ 56 w 108"/>
                    <a:gd name="T33" fmla="*/ 21 h 1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08" h="135">
                      <a:moveTo>
                        <a:pt x="31" y="75"/>
                      </a:moveTo>
                      <a:cubicBezTo>
                        <a:pt x="31" y="77"/>
                        <a:pt x="31" y="77"/>
                        <a:pt x="31" y="77"/>
                      </a:cubicBezTo>
                      <a:cubicBezTo>
                        <a:pt x="31" y="95"/>
                        <a:pt x="38" y="114"/>
                        <a:pt x="63" y="114"/>
                      </a:cubicBezTo>
                      <a:cubicBezTo>
                        <a:pt x="75" y="114"/>
                        <a:pt x="85" y="109"/>
                        <a:pt x="95" y="101"/>
                      </a:cubicBezTo>
                      <a:cubicBezTo>
                        <a:pt x="106" y="118"/>
                        <a:pt x="106" y="118"/>
                        <a:pt x="106" y="118"/>
                      </a:cubicBezTo>
                      <a:cubicBezTo>
                        <a:pt x="92" y="129"/>
                        <a:pt x="77" y="135"/>
                        <a:pt x="60" y="135"/>
                      </a:cubicBezTo>
                      <a:cubicBezTo>
                        <a:pt x="23" y="135"/>
                        <a:pt x="0" y="109"/>
                        <a:pt x="0" y="68"/>
                      </a:cubicBezTo>
                      <a:cubicBezTo>
                        <a:pt x="0" y="45"/>
                        <a:pt x="5" y="30"/>
                        <a:pt x="16" y="17"/>
                      </a:cubicBezTo>
                      <a:cubicBezTo>
                        <a:pt x="27" y="5"/>
                        <a:pt x="39" y="0"/>
                        <a:pt x="56" y="0"/>
                      </a:cubicBezTo>
                      <a:cubicBezTo>
                        <a:pt x="68" y="0"/>
                        <a:pt x="80" y="3"/>
                        <a:pt x="91" y="13"/>
                      </a:cubicBezTo>
                      <a:cubicBezTo>
                        <a:pt x="102" y="23"/>
                        <a:pt x="108" y="39"/>
                        <a:pt x="108" y="69"/>
                      </a:cubicBezTo>
                      <a:cubicBezTo>
                        <a:pt x="108" y="75"/>
                        <a:pt x="108" y="75"/>
                        <a:pt x="108" y="75"/>
                      </a:cubicBezTo>
                      <a:lnTo>
                        <a:pt x="31" y="75"/>
                      </a:lnTo>
                      <a:close/>
                      <a:moveTo>
                        <a:pt x="56" y="21"/>
                      </a:moveTo>
                      <a:cubicBezTo>
                        <a:pt x="40" y="21"/>
                        <a:pt x="31" y="33"/>
                        <a:pt x="31" y="54"/>
                      </a:cubicBezTo>
                      <a:cubicBezTo>
                        <a:pt x="79" y="54"/>
                        <a:pt x="79" y="54"/>
                        <a:pt x="79" y="54"/>
                      </a:cubicBezTo>
                      <a:cubicBezTo>
                        <a:pt x="79" y="33"/>
                        <a:pt x="70" y="21"/>
                        <a:pt x="56" y="2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179" name="Freeform 70"/>
                <p:cNvSpPr>
                  <a:spLocks/>
                </p:cNvSpPr>
                <p:nvPr userDrawn="1"/>
              </p:nvSpPr>
              <p:spPr bwMode="auto">
                <a:xfrm>
                  <a:off x="11839" y="-1009"/>
                  <a:ext cx="65" cy="264"/>
                </a:xfrm>
                <a:custGeom>
                  <a:avLst/>
                  <a:gdLst>
                    <a:gd name="T0" fmla="*/ 30 w 47"/>
                    <a:gd name="T1" fmla="*/ 190 h 190"/>
                    <a:gd name="T2" fmla="*/ 2 w 47"/>
                    <a:gd name="T3" fmla="*/ 154 h 190"/>
                    <a:gd name="T4" fmla="*/ 2 w 47"/>
                    <a:gd name="T5" fmla="*/ 44 h 190"/>
                    <a:gd name="T6" fmla="*/ 0 w 47"/>
                    <a:gd name="T7" fmla="*/ 7 h 190"/>
                    <a:gd name="T8" fmla="*/ 28 w 47"/>
                    <a:gd name="T9" fmla="*/ 0 h 190"/>
                    <a:gd name="T10" fmla="*/ 31 w 47"/>
                    <a:gd name="T11" fmla="*/ 36 h 190"/>
                    <a:gd name="T12" fmla="*/ 31 w 47"/>
                    <a:gd name="T13" fmla="*/ 145 h 190"/>
                    <a:gd name="T14" fmla="*/ 34 w 47"/>
                    <a:gd name="T15" fmla="*/ 168 h 190"/>
                    <a:gd name="T16" fmla="*/ 43 w 47"/>
                    <a:gd name="T17" fmla="*/ 170 h 190"/>
                    <a:gd name="T18" fmla="*/ 47 w 47"/>
                    <a:gd name="T19" fmla="*/ 187 h 190"/>
                    <a:gd name="T20" fmla="*/ 30 w 47"/>
                    <a:gd name="T21" fmla="*/ 190 h 1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47" h="190">
                      <a:moveTo>
                        <a:pt x="30" y="190"/>
                      </a:moveTo>
                      <a:cubicBezTo>
                        <a:pt x="2" y="190"/>
                        <a:pt x="2" y="165"/>
                        <a:pt x="2" y="154"/>
                      </a:cubicBezTo>
                      <a:cubicBezTo>
                        <a:pt x="2" y="44"/>
                        <a:pt x="2" y="44"/>
                        <a:pt x="2" y="44"/>
                      </a:cubicBezTo>
                      <a:cubicBezTo>
                        <a:pt x="2" y="27"/>
                        <a:pt x="1" y="17"/>
                        <a:pt x="0" y="7"/>
                      </a:cubicBezTo>
                      <a:cubicBezTo>
                        <a:pt x="28" y="0"/>
                        <a:pt x="28" y="0"/>
                        <a:pt x="28" y="0"/>
                      </a:cubicBezTo>
                      <a:cubicBezTo>
                        <a:pt x="30" y="8"/>
                        <a:pt x="31" y="19"/>
                        <a:pt x="31" y="36"/>
                      </a:cubicBezTo>
                      <a:cubicBezTo>
                        <a:pt x="31" y="145"/>
                        <a:pt x="31" y="145"/>
                        <a:pt x="31" y="145"/>
                      </a:cubicBezTo>
                      <a:cubicBezTo>
                        <a:pt x="31" y="162"/>
                        <a:pt x="31" y="165"/>
                        <a:pt x="34" y="168"/>
                      </a:cubicBezTo>
                      <a:cubicBezTo>
                        <a:pt x="35" y="170"/>
                        <a:pt x="39" y="172"/>
                        <a:pt x="43" y="170"/>
                      </a:cubicBezTo>
                      <a:cubicBezTo>
                        <a:pt x="47" y="187"/>
                        <a:pt x="47" y="187"/>
                        <a:pt x="47" y="187"/>
                      </a:cubicBezTo>
                      <a:cubicBezTo>
                        <a:pt x="42" y="189"/>
                        <a:pt x="37" y="190"/>
                        <a:pt x="30" y="19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180" name="Freeform 71"/>
                <p:cNvSpPr>
                  <a:spLocks noEditPoints="1"/>
                </p:cNvSpPr>
                <p:nvPr userDrawn="1"/>
              </p:nvSpPr>
              <p:spPr bwMode="auto">
                <a:xfrm>
                  <a:off x="11932" y="-1007"/>
                  <a:ext cx="51" cy="259"/>
                </a:xfrm>
                <a:custGeom>
                  <a:avLst/>
                  <a:gdLst>
                    <a:gd name="T0" fmla="*/ 18 w 37"/>
                    <a:gd name="T1" fmla="*/ 38 h 186"/>
                    <a:gd name="T2" fmla="*/ 0 w 37"/>
                    <a:gd name="T3" fmla="*/ 19 h 186"/>
                    <a:gd name="T4" fmla="*/ 19 w 37"/>
                    <a:gd name="T5" fmla="*/ 0 h 186"/>
                    <a:gd name="T6" fmla="*/ 37 w 37"/>
                    <a:gd name="T7" fmla="*/ 19 h 186"/>
                    <a:gd name="T8" fmla="*/ 18 w 37"/>
                    <a:gd name="T9" fmla="*/ 38 h 186"/>
                    <a:gd name="T10" fmla="*/ 4 w 37"/>
                    <a:gd name="T11" fmla="*/ 186 h 186"/>
                    <a:gd name="T12" fmla="*/ 4 w 37"/>
                    <a:gd name="T13" fmla="*/ 59 h 186"/>
                    <a:gd name="T14" fmla="*/ 33 w 37"/>
                    <a:gd name="T15" fmla="*/ 54 h 186"/>
                    <a:gd name="T16" fmla="*/ 33 w 37"/>
                    <a:gd name="T17" fmla="*/ 186 h 186"/>
                    <a:gd name="T18" fmla="*/ 4 w 37"/>
                    <a:gd name="T19" fmla="*/ 186 h 1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7" h="186">
                      <a:moveTo>
                        <a:pt x="18" y="38"/>
                      </a:moveTo>
                      <a:cubicBezTo>
                        <a:pt x="8" y="38"/>
                        <a:pt x="0" y="29"/>
                        <a:pt x="0" y="19"/>
                      </a:cubicBezTo>
                      <a:cubicBezTo>
                        <a:pt x="0" y="9"/>
                        <a:pt x="9" y="0"/>
                        <a:pt x="19" y="0"/>
                      </a:cubicBezTo>
                      <a:cubicBezTo>
                        <a:pt x="29" y="0"/>
                        <a:pt x="37" y="9"/>
                        <a:pt x="37" y="19"/>
                      </a:cubicBezTo>
                      <a:cubicBezTo>
                        <a:pt x="37" y="29"/>
                        <a:pt x="29" y="38"/>
                        <a:pt x="18" y="38"/>
                      </a:cubicBezTo>
                      <a:close/>
                      <a:moveTo>
                        <a:pt x="4" y="186"/>
                      </a:moveTo>
                      <a:cubicBezTo>
                        <a:pt x="4" y="59"/>
                        <a:pt x="4" y="59"/>
                        <a:pt x="4" y="59"/>
                      </a:cubicBezTo>
                      <a:cubicBezTo>
                        <a:pt x="33" y="54"/>
                        <a:pt x="33" y="54"/>
                        <a:pt x="33" y="54"/>
                      </a:cubicBezTo>
                      <a:cubicBezTo>
                        <a:pt x="33" y="186"/>
                        <a:pt x="33" y="186"/>
                        <a:pt x="33" y="186"/>
                      </a:cubicBezTo>
                      <a:lnTo>
                        <a:pt x="4" y="18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181" name="Freeform 72"/>
                <p:cNvSpPr>
                  <a:spLocks/>
                </p:cNvSpPr>
                <p:nvPr userDrawn="1"/>
              </p:nvSpPr>
              <p:spPr bwMode="auto">
                <a:xfrm>
                  <a:off x="12017" y="-931"/>
                  <a:ext cx="133" cy="187"/>
                </a:xfrm>
                <a:custGeom>
                  <a:avLst/>
                  <a:gdLst>
                    <a:gd name="T0" fmla="*/ 54 w 96"/>
                    <a:gd name="T1" fmla="*/ 135 h 135"/>
                    <a:gd name="T2" fmla="*/ 0 w 96"/>
                    <a:gd name="T3" fmla="*/ 69 h 135"/>
                    <a:gd name="T4" fmla="*/ 56 w 96"/>
                    <a:gd name="T5" fmla="*/ 0 h 135"/>
                    <a:gd name="T6" fmla="*/ 92 w 96"/>
                    <a:gd name="T7" fmla="*/ 14 h 135"/>
                    <a:gd name="T8" fmla="*/ 78 w 96"/>
                    <a:gd name="T9" fmla="*/ 32 h 135"/>
                    <a:gd name="T10" fmla="*/ 56 w 96"/>
                    <a:gd name="T11" fmla="*/ 22 h 135"/>
                    <a:gd name="T12" fmla="*/ 36 w 96"/>
                    <a:gd name="T13" fmla="*/ 35 h 135"/>
                    <a:gd name="T14" fmla="*/ 31 w 96"/>
                    <a:gd name="T15" fmla="*/ 71 h 135"/>
                    <a:gd name="T16" fmla="*/ 39 w 96"/>
                    <a:gd name="T17" fmla="*/ 106 h 135"/>
                    <a:gd name="T18" fmla="*/ 56 w 96"/>
                    <a:gd name="T19" fmla="*/ 114 h 135"/>
                    <a:gd name="T20" fmla="*/ 82 w 96"/>
                    <a:gd name="T21" fmla="*/ 101 h 135"/>
                    <a:gd name="T22" fmla="*/ 96 w 96"/>
                    <a:gd name="T23" fmla="*/ 118 h 135"/>
                    <a:gd name="T24" fmla="*/ 54 w 96"/>
                    <a:gd name="T25" fmla="*/ 135 h 1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96" h="135">
                      <a:moveTo>
                        <a:pt x="54" y="135"/>
                      </a:moveTo>
                      <a:cubicBezTo>
                        <a:pt x="19" y="135"/>
                        <a:pt x="0" y="110"/>
                        <a:pt x="0" y="69"/>
                      </a:cubicBezTo>
                      <a:cubicBezTo>
                        <a:pt x="0" y="22"/>
                        <a:pt x="28" y="0"/>
                        <a:pt x="56" y="0"/>
                      </a:cubicBezTo>
                      <a:cubicBezTo>
                        <a:pt x="70" y="0"/>
                        <a:pt x="81" y="3"/>
                        <a:pt x="92" y="14"/>
                      </a:cubicBezTo>
                      <a:cubicBezTo>
                        <a:pt x="78" y="32"/>
                        <a:pt x="78" y="32"/>
                        <a:pt x="78" y="32"/>
                      </a:cubicBezTo>
                      <a:cubicBezTo>
                        <a:pt x="70" y="25"/>
                        <a:pt x="64" y="22"/>
                        <a:pt x="56" y="22"/>
                      </a:cubicBezTo>
                      <a:cubicBezTo>
                        <a:pt x="47" y="22"/>
                        <a:pt x="40" y="27"/>
                        <a:pt x="36" y="35"/>
                      </a:cubicBezTo>
                      <a:cubicBezTo>
                        <a:pt x="32" y="43"/>
                        <a:pt x="31" y="55"/>
                        <a:pt x="31" y="71"/>
                      </a:cubicBezTo>
                      <a:cubicBezTo>
                        <a:pt x="31" y="89"/>
                        <a:pt x="33" y="100"/>
                        <a:pt x="39" y="106"/>
                      </a:cubicBezTo>
                      <a:cubicBezTo>
                        <a:pt x="43" y="111"/>
                        <a:pt x="50" y="114"/>
                        <a:pt x="56" y="114"/>
                      </a:cubicBezTo>
                      <a:cubicBezTo>
                        <a:pt x="65" y="114"/>
                        <a:pt x="74" y="109"/>
                        <a:pt x="82" y="101"/>
                      </a:cubicBezTo>
                      <a:cubicBezTo>
                        <a:pt x="96" y="118"/>
                        <a:pt x="96" y="118"/>
                        <a:pt x="96" y="118"/>
                      </a:cubicBezTo>
                      <a:cubicBezTo>
                        <a:pt x="84" y="130"/>
                        <a:pt x="72" y="135"/>
                        <a:pt x="54" y="13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182" name="Freeform 73"/>
                <p:cNvSpPr>
                  <a:spLocks noEditPoints="1"/>
                </p:cNvSpPr>
                <p:nvPr userDrawn="1"/>
              </p:nvSpPr>
              <p:spPr bwMode="auto">
                <a:xfrm>
                  <a:off x="12178" y="-851"/>
                  <a:ext cx="106" cy="106"/>
                </a:xfrm>
                <a:custGeom>
                  <a:avLst/>
                  <a:gdLst>
                    <a:gd name="T0" fmla="*/ 39 w 77"/>
                    <a:gd name="T1" fmla="*/ 76 h 76"/>
                    <a:gd name="T2" fmla="*/ 0 w 77"/>
                    <a:gd name="T3" fmla="*/ 38 h 76"/>
                    <a:gd name="T4" fmla="*/ 39 w 77"/>
                    <a:gd name="T5" fmla="*/ 0 h 76"/>
                    <a:gd name="T6" fmla="*/ 77 w 77"/>
                    <a:gd name="T7" fmla="*/ 38 h 76"/>
                    <a:gd name="T8" fmla="*/ 39 w 77"/>
                    <a:gd name="T9" fmla="*/ 76 h 76"/>
                    <a:gd name="T10" fmla="*/ 39 w 77"/>
                    <a:gd name="T11" fmla="*/ 7 h 76"/>
                    <a:gd name="T12" fmla="*/ 9 w 77"/>
                    <a:gd name="T13" fmla="*/ 38 h 76"/>
                    <a:gd name="T14" fmla="*/ 39 w 77"/>
                    <a:gd name="T15" fmla="*/ 69 h 76"/>
                    <a:gd name="T16" fmla="*/ 68 w 77"/>
                    <a:gd name="T17" fmla="*/ 38 h 76"/>
                    <a:gd name="T18" fmla="*/ 39 w 77"/>
                    <a:gd name="T19" fmla="*/ 7 h 76"/>
                    <a:gd name="T20" fmla="*/ 46 w 77"/>
                    <a:gd name="T21" fmla="*/ 59 h 76"/>
                    <a:gd name="T22" fmla="*/ 42 w 77"/>
                    <a:gd name="T23" fmla="*/ 52 h 76"/>
                    <a:gd name="T24" fmla="*/ 35 w 77"/>
                    <a:gd name="T25" fmla="*/ 42 h 76"/>
                    <a:gd name="T26" fmla="*/ 34 w 77"/>
                    <a:gd name="T27" fmla="*/ 41 h 76"/>
                    <a:gd name="T28" fmla="*/ 34 w 77"/>
                    <a:gd name="T29" fmla="*/ 59 h 76"/>
                    <a:gd name="T30" fmla="*/ 25 w 77"/>
                    <a:gd name="T31" fmla="*/ 59 h 76"/>
                    <a:gd name="T32" fmla="*/ 25 w 77"/>
                    <a:gd name="T33" fmla="*/ 16 h 76"/>
                    <a:gd name="T34" fmla="*/ 41 w 77"/>
                    <a:gd name="T35" fmla="*/ 16 h 76"/>
                    <a:gd name="T36" fmla="*/ 54 w 77"/>
                    <a:gd name="T37" fmla="*/ 29 h 76"/>
                    <a:gd name="T38" fmla="*/ 44 w 77"/>
                    <a:gd name="T39" fmla="*/ 41 h 76"/>
                    <a:gd name="T40" fmla="*/ 46 w 77"/>
                    <a:gd name="T41" fmla="*/ 43 h 76"/>
                    <a:gd name="T42" fmla="*/ 56 w 77"/>
                    <a:gd name="T43" fmla="*/ 59 h 76"/>
                    <a:gd name="T44" fmla="*/ 46 w 77"/>
                    <a:gd name="T45" fmla="*/ 59 h 76"/>
                    <a:gd name="T46" fmla="*/ 42 w 77"/>
                    <a:gd name="T47" fmla="*/ 24 h 76"/>
                    <a:gd name="T48" fmla="*/ 37 w 77"/>
                    <a:gd name="T49" fmla="*/ 23 h 76"/>
                    <a:gd name="T50" fmla="*/ 34 w 77"/>
                    <a:gd name="T51" fmla="*/ 23 h 76"/>
                    <a:gd name="T52" fmla="*/ 34 w 77"/>
                    <a:gd name="T53" fmla="*/ 35 h 76"/>
                    <a:gd name="T54" fmla="*/ 37 w 77"/>
                    <a:gd name="T55" fmla="*/ 35 h 76"/>
                    <a:gd name="T56" fmla="*/ 43 w 77"/>
                    <a:gd name="T57" fmla="*/ 33 h 76"/>
                    <a:gd name="T58" fmla="*/ 45 w 77"/>
                    <a:gd name="T59" fmla="*/ 29 h 76"/>
                    <a:gd name="T60" fmla="*/ 42 w 77"/>
                    <a:gd name="T61" fmla="*/ 24 h 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77" h="76">
                      <a:moveTo>
                        <a:pt x="39" y="76"/>
                      </a:moveTo>
                      <a:cubicBezTo>
                        <a:pt x="18" y="76"/>
                        <a:pt x="0" y="60"/>
                        <a:pt x="0" y="38"/>
                      </a:cubicBezTo>
                      <a:cubicBezTo>
                        <a:pt x="0" y="17"/>
                        <a:pt x="18" y="0"/>
                        <a:pt x="39" y="0"/>
                      </a:cubicBezTo>
                      <a:cubicBezTo>
                        <a:pt x="60" y="0"/>
                        <a:pt x="77" y="17"/>
                        <a:pt x="77" y="38"/>
                      </a:cubicBezTo>
                      <a:cubicBezTo>
                        <a:pt x="77" y="60"/>
                        <a:pt x="60" y="76"/>
                        <a:pt x="39" y="76"/>
                      </a:cubicBezTo>
                      <a:close/>
                      <a:moveTo>
                        <a:pt x="39" y="7"/>
                      </a:moveTo>
                      <a:cubicBezTo>
                        <a:pt x="22" y="7"/>
                        <a:pt x="9" y="21"/>
                        <a:pt x="9" y="38"/>
                      </a:cubicBezTo>
                      <a:cubicBezTo>
                        <a:pt x="9" y="55"/>
                        <a:pt x="22" y="69"/>
                        <a:pt x="39" y="69"/>
                      </a:cubicBezTo>
                      <a:cubicBezTo>
                        <a:pt x="55" y="69"/>
                        <a:pt x="68" y="55"/>
                        <a:pt x="68" y="38"/>
                      </a:cubicBezTo>
                      <a:cubicBezTo>
                        <a:pt x="68" y="21"/>
                        <a:pt x="55" y="7"/>
                        <a:pt x="39" y="7"/>
                      </a:cubicBezTo>
                      <a:close/>
                      <a:moveTo>
                        <a:pt x="46" y="59"/>
                      </a:moveTo>
                      <a:cubicBezTo>
                        <a:pt x="45" y="56"/>
                        <a:pt x="44" y="55"/>
                        <a:pt x="42" y="52"/>
                      </a:cubicBezTo>
                      <a:cubicBezTo>
                        <a:pt x="38" y="44"/>
                        <a:pt x="37" y="42"/>
                        <a:pt x="35" y="42"/>
                      </a:cubicBezTo>
                      <a:cubicBezTo>
                        <a:pt x="35" y="41"/>
                        <a:pt x="34" y="41"/>
                        <a:pt x="34" y="41"/>
                      </a:cubicBezTo>
                      <a:cubicBezTo>
                        <a:pt x="34" y="59"/>
                        <a:pt x="34" y="59"/>
                        <a:pt x="34" y="59"/>
                      </a:cubicBezTo>
                      <a:cubicBezTo>
                        <a:pt x="25" y="59"/>
                        <a:pt x="25" y="59"/>
                        <a:pt x="25" y="59"/>
                      </a:cubicBezTo>
                      <a:cubicBezTo>
                        <a:pt x="25" y="16"/>
                        <a:pt x="25" y="16"/>
                        <a:pt x="25" y="16"/>
                      </a:cubicBezTo>
                      <a:cubicBezTo>
                        <a:pt x="41" y="16"/>
                        <a:pt x="41" y="16"/>
                        <a:pt x="41" y="16"/>
                      </a:cubicBezTo>
                      <a:cubicBezTo>
                        <a:pt x="49" y="16"/>
                        <a:pt x="54" y="21"/>
                        <a:pt x="54" y="29"/>
                      </a:cubicBezTo>
                      <a:cubicBezTo>
                        <a:pt x="54" y="35"/>
                        <a:pt x="50" y="41"/>
                        <a:pt x="44" y="41"/>
                      </a:cubicBezTo>
                      <a:cubicBezTo>
                        <a:pt x="45" y="41"/>
                        <a:pt x="46" y="42"/>
                        <a:pt x="46" y="43"/>
                      </a:cubicBezTo>
                      <a:cubicBezTo>
                        <a:pt x="49" y="46"/>
                        <a:pt x="56" y="59"/>
                        <a:pt x="56" y="59"/>
                      </a:cubicBezTo>
                      <a:lnTo>
                        <a:pt x="46" y="59"/>
                      </a:lnTo>
                      <a:close/>
                      <a:moveTo>
                        <a:pt x="42" y="24"/>
                      </a:moveTo>
                      <a:cubicBezTo>
                        <a:pt x="41" y="23"/>
                        <a:pt x="39" y="23"/>
                        <a:pt x="37" y="23"/>
                      </a:cubicBezTo>
                      <a:cubicBezTo>
                        <a:pt x="34" y="23"/>
                        <a:pt x="34" y="23"/>
                        <a:pt x="34" y="23"/>
                      </a:cubicBezTo>
                      <a:cubicBezTo>
                        <a:pt x="34" y="35"/>
                        <a:pt x="34" y="35"/>
                        <a:pt x="34" y="35"/>
                      </a:cubicBezTo>
                      <a:cubicBezTo>
                        <a:pt x="37" y="35"/>
                        <a:pt x="37" y="35"/>
                        <a:pt x="37" y="35"/>
                      </a:cubicBezTo>
                      <a:cubicBezTo>
                        <a:pt x="40" y="35"/>
                        <a:pt x="42" y="34"/>
                        <a:pt x="43" y="33"/>
                      </a:cubicBezTo>
                      <a:cubicBezTo>
                        <a:pt x="44" y="32"/>
                        <a:pt x="45" y="31"/>
                        <a:pt x="45" y="29"/>
                      </a:cubicBezTo>
                      <a:cubicBezTo>
                        <a:pt x="45" y="26"/>
                        <a:pt x="44" y="25"/>
                        <a:pt x="42" y="2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183" name="Freeform 74"/>
                <p:cNvSpPr>
                  <a:spLocks/>
                </p:cNvSpPr>
                <p:nvPr userDrawn="1"/>
              </p:nvSpPr>
              <p:spPr bwMode="auto">
                <a:xfrm>
                  <a:off x="10739" y="-684"/>
                  <a:ext cx="430" cy="561"/>
                </a:xfrm>
                <a:custGeom>
                  <a:avLst/>
                  <a:gdLst>
                    <a:gd name="T0" fmla="*/ 0 w 310"/>
                    <a:gd name="T1" fmla="*/ 341 h 403"/>
                    <a:gd name="T2" fmla="*/ 51 w 310"/>
                    <a:gd name="T3" fmla="*/ 280 h 403"/>
                    <a:gd name="T4" fmla="*/ 168 w 310"/>
                    <a:gd name="T5" fmla="*/ 327 h 403"/>
                    <a:gd name="T6" fmla="*/ 224 w 310"/>
                    <a:gd name="T7" fmla="*/ 290 h 403"/>
                    <a:gd name="T8" fmla="*/ 224 w 310"/>
                    <a:gd name="T9" fmla="*/ 289 h 403"/>
                    <a:gd name="T10" fmla="*/ 145 w 310"/>
                    <a:gd name="T11" fmla="*/ 239 h 403"/>
                    <a:gd name="T12" fmla="*/ 16 w 310"/>
                    <a:gd name="T13" fmla="*/ 120 h 403"/>
                    <a:gd name="T14" fmla="*/ 16 w 310"/>
                    <a:gd name="T15" fmla="*/ 118 h 403"/>
                    <a:gd name="T16" fmla="*/ 153 w 310"/>
                    <a:gd name="T17" fmla="*/ 0 h 403"/>
                    <a:gd name="T18" fmla="*/ 298 w 310"/>
                    <a:gd name="T19" fmla="*/ 50 h 403"/>
                    <a:gd name="T20" fmla="*/ 253 w 310"/>
                    <a:gd name="T21" fmla="*/ 115 h 403"/>
                    <a:gd name="T22" fmla="*/ 152 w 310"/>
                    <a:gd name="T23" fmla="*/ 76 h 403"/>
                    <a:gd name="T24" fmla="*/ 101 w 310"/>
                    <a:gd name="T25" fmla="*/ 111 h 403"/>
                    <a:gd name="T26" fmla="*/ 101 w 310"/>
                    <a:gd name="T27" fmla="*/ 112 h 403"/>
                    <a:gd name="T28" fmla="*/ 186 w 310"/>
                    <a:gd name="T29" fmla="*/ 163 h 403"/>
                    <a:gd name="T30" fmla="*/ 310 w 310"/>
                    <a:gd name="T31" fmla="*/ 281 h 403"/>
                    <a:gd name="T32" fmla="*/ 310 w 310"/>
                    <a:gd name="T33" fmla="*/ 282 h 403"/>
                    <a:gd name="T34" fmla="*/ 166 w 310"/>
                    <a:gd name="T35" fmla="*/ 403 h 403"/>
                    <a:gd name="T36" fmla="*/ 0 w 310"/>
                    <a:gd name="T37" fmla="*/ 341 h 4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310" h="403">
                      <a:moveTo>
                        <a:pt x="0" y="341"/>
                      </a:moveTo>
                      <a:cubicBezTo>
                        <a:pt x="51" y="280"/>
                        <a:pt x="51" y="280"/>
                        <a:pt x="51" y="280"/>
                      </a:cubicBezTo>
                      <a:cubicBezTo>
                        <a:pt x="86" y="309"/>
                        <a:pt x="123" y="327"/>
                        <a:pt x="168" y="327"/>
                      </a:cubicBezTo>
                      <a:cubicBezTo>
                        <a:pt x="203" y="327"/>
                        <a:pt x="224" y="313"/>
                        <a:pt x="224" y="290"/>
                      </a:cubicBezTo>
                      <a:cubicBezTo>
                        <a:pt x="224" y="289"/>
                        <a:pt x="224" y="289"/>
                        <a:pt x="224" y="289"/>
                      </a:cubicBezTo>
                      <a:cubicBezTo>
                        <a:pt x="224" y="267"/>
                        <a:pt x="211" y="256"/>
                        <a:pt x="145" y="239"/>
                      </a:cubicBezTo>
                      <a:cubicBezTo>
                        <a:pt x="66" y="219"/>
                        <a:pt x="16" y="197"/>
                        <a:pt x="16" y="120"/>
                      </a:cubicBezTo>
                      <a:cubicBezTo>
                        <a:pt x="16" y="118"/>
                        <a:pt x="16" y="118"/>
                        <a:pt x="16" y="118"/>
                      </a:cubicBezTo>
                      <a:cubicBezTo>
                        <a:pt x="16" y="47"/>
                        <a:pt x="73" y="0"/>
                        <a:pt x="153" y="0"/>
                      </a:cubicBezTo>
                      <a:cubicBezTo>
                        <a:pt x="210" y="0"/>
                        <a:pt x="258" y="18"/>
                        <a:pt x="298" y="50"/>
                      </a:cubicBezTo>
                      <a:cubicBezTo>
                        <a:pt x="253" y="115"/>
                        <a:pt x="253" y="115"/>
                        <a:pt x="253" y="115"/>
                      </a:cubicBezTo>
                      <a:cubicBezTo>
                        <a:pt x="219" y="91"/>
                        <a:pt x="185" y="76"/>
                        <a:pt x="152" y="76"/>
                      </a:cubicBezTo>
                      <a:cubicBezTo>
                        <a:pt x="119" y="76"/>
                        <a:pt x="101" y="92"/>
                        <a:pt x="101" y="111"/>
                      </a:cubicBezTo>
                      <a:cubicBezTo>
                        <a:pt x="101" y="112"/>
                        <a:pt x="101" y="112"/>
                        <a:pt x="101" y="112"/>
                      </a:cubicBezTo>
                      <a:cubicBezTo>
                        <a:pt x="101" y="138"/>
                        <a:pt x="118" y="146"/>
                        <a:pt x="186" y="163"/>
                      </a:cubicBezTo>
                      <a:cubicBezTo>
                        <a:pt x="265" y="184"/>
                        <a:pt x="310" y="213"/>
                        <a:pt x="310" y="281"/>
                      </a:cubicBezTo>
                      <a:cubicBezTo>
                        <a:pt x="310" y="282"/>
                        <a:pt x="310" y="282"/>
                        <a:pt x="310" y="282"/>
                      </a:cubicBezTo>
                      <a:cubicBezTo>
                        <a:pt x="310" y="360"/>
                        <a:pt x="251" y="403"/>
                        <a:pt x="166" y="403"/>
                      </a:cubicBezTo>
                      <a:cubicBezTo>
                        <a:pt x="107" y="403"/>
                        <a:pt x="47" y="383"/>
                        <a:pt x="0" y="34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184" name="Freeform 75"/>
                <p:cNvSpPr>
                  <a:spLocks/>
                </p:cNvSpPr>
                <p:nvPr userDrawn="1"/>
              </p:nvSpPr>
              <p:spPr bwMode="auto">
                <a:xfrm>
                  <a:off x="11226" y="-675"/>
                  <a:ext cx="415" cy="545"/>
                </a:xfrm>
                <a:custGeom>
                  <a:avLst/>
                  <a:gdLst>
                    <a:gd name="T0" fmla="*/ 0 w 415"/>
                    <a:gd name="T1" fmla="*/ 0 h 545"/>
                    <a:gd name="T2" fmla="*/ 411 w 415"/>
                    <a:gd name="T3" fmla="*/ 0 h 545"/>
                    <a:gd name="T4" fmla="*/ 411 w 415"/>
                    <a:gd name="T5" fmla="*/ 107 h 545"/>
                    <a:gd name="T6" fmla="*/ 119 w 415"/>
                    <a:gd name="T7" fmla="*/ 107 h 545"/>
                    <a:gd name="T8" fmla="*/ 119 w 415"/>
                    <a:gd name="T9" fmla="*/ 217 h 545"/>
                    <a:gd name="T10" fmla="*/ 376 w 415"/>
                    <a:gd name="T11" fmla="*/ 217 h 545"/>
                    <a:gd name="T12" fmla="*/ 376 w 415"/>
                    <a:gd name="T13" fmla="*/ 324 h 545"/>
                    <a:gd name="T14" fmla="*/ 119 w 415"/>
                    <a:gd name="T15" fmla="*/ 324 h 545"/>
                    <a:gd name="T16" fmla="*/ 119 w 415"/>
                    <a:gd name="T17" fmla="*/ 438 h 545"/>
                    <a:gd name="T18" fmla="*/ 415 w 415"/>
                    <a:gd name="T19" fmla="*/ 438 h 545"/>
                    <a:gd name="T20" fmla="*/ 415 w 415"/>
                    <a:gd name="T21" fmla="*/ 545 h 545"/>
                    <a:gd name="T22" fmla="*/ 0 w 415"/>
                    <a:gd name="T23" fmla="*/ 545 h 545"/>
                    <a:gd name="T24" fmla="*/ 0 w 415"/>
                    <a:gd name="T25" fmla="*/ 0 h 5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15" h="545">
                      <a:moveTo>
                        <a:pt x="0" y="0"/>
                      </a:moveTo>
                      <a:lnTo>
                        <a:pt x="411" y="0"/>
                      </a:lnTo>
                      <a:lnTo>
                        <a:pt x="411" y="107"/>
                      </a:lnTo>
                      <a:lnTo>
                        <a:pt x="119" y="107"/>
                      </a:lnTo>
                      <a:lnTo>
                        <a:pt x="119" y="217"/>
                      </a:lnTo>
                      <a:lnTo>
                        <a:pt x="376" y="217"/>
                      </a:lnTo>
                      <a:lnTo>
                        <a:pt x="376" y="324"/>
                      </a:lnTo>
                      <a:lnTo>
                        <a:pt x="119" y="324"/>
                      </a:lnTo>
                      <a:lnTo>
                        <a:pt x="119" y="438"/>
                      </a:lnTo>
                      <a:lnTo>
                        <a:pt x="415" y="438"/>
                      </a:lnTo>
                      <a:lnTo>
                        <a:pt x="415" y="545"/>
                      </a:lnTo>
                      <a:lnTo>
                        <a:pt x="0" y="54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185" name="Freeform 76"/>
                <p:cNvSpPr>
                  <a:spLocks noEditPoints="1"/>
                </p:cNvSpPr>
                <p:nvPr userDrawn="1"/>
              </p:nvSpPr>
              <p:spPr bwMode="auto">
                <a:xfrm>
                  <a:off x="11700" y="-675"/>
                  <a:ext cx="471" cy="545"/>
                </a:xfrm>
                <a:custGeom>
                  <a:avLst/>
                  <a:gdLst>
                    <a:gd name="T0" fmla="*/ 0 w 339"/>
                    <a:gd name="T1" fmla="*/ 0 h 392"/>
                    <a:gd name="T2" fmla="*/ 179 w 339"/>
                    <a:gd name="T3" fmla="*/ 0 h 392"/>
                    <a:gd name="T4" fmla="*/ 293 w 339"/>
                    <a:gd name="T5" fmla="*/ 40 h 392"/>
                    <a:gd name="T6" fmla="*/ 327 w 339"/>
                    <a:gd name="T7" fmla="*/ 129 h 392"/>
                    <a:gd name="T8" fmla="*/ 327 w 339"/>
                    <a:gd name="T9" fmla="*/ 130 h 392"/>
                    <a:gd name="T10" fmla="*/ 243 w 339"/>
                    <a:gd name="T11" fmla="*/ 252 h 392"/>
                    <a:gd name="T12" fmla="*/ 339 w 339"/>
                    <a:gd name="T13" fmla="*/ 392 h 392"/>
                    <a:gd name="T14" fmla="*/ 238 w 339"/>
                    <a:gd name="T15" fmla="*/ 392 h 392"/>
                    <a:gd name="T16" fmla="*/ 154 w 339"/>
                    <a:gd name="T17" fmla="*/ 266 h 392"/>
                    <a:gd name="T18" fmla="*/ 86 w 339"/>
                    <a:gd name="T19" fmla="*/ 266 h 392"/>
                    <a:gd name="T20" fmla="*/ 86 w 339"/>
                    <a:gd name="T21" fmla="*/ 392 h 392"/>
                    <a:gd name="T22" fmla="*/ 0 w 339"/>
                    <a:gd name="T23" fmla="*/ 392 h 392"/>
                    <a:gd name="T24" fmla="*/ 0 w 339"/>
                    <a:gd name="T25" fmla="*/ 0 h 392"/>
                    <a:gd name="T26" fmla="*/ 173 w 339"/>
                    <a:gd name="T27" fmla="*/ 190 h 392"/>
                    <a:gd name="T28" fmla="*/ 239 w 339"/>
                    <a:gd name="T29" fmla="*/ 135 h 392"/>
                    <a:gd name="T30" fmla="*/ 239 w 339"/>
                    <a:gd name="T31" fmla="*/ 134 h 392"/>
                    <a:gd name="T32" fmla="*/ 172 w 339"/>
                    <a:gd name="T33" fmla="*/ 78 h 392"/>
                    <a:gd name="T34" fmla="*/ 86 w 339"/>
                    <a:gd name="T35" fmla="*/ 78 h 392"/>
                    <a:gd name="T36" fmla="*/ 86 w 339"/>
                    <a:gd name="T37" fmla="*/ 190 h 392"/>
                    <a:gd name="T38" fmla="*/ 173 w 339"/>
                    <a:gd name="T39" fmla="*/ 190 h 3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339" h="392">
                      <a:moveTo>
                        <a:pt x="0" y="0"/>
                      </a:moveTo>
                      <a:cubicBezTo>
                        <a:pt x="179" y="0"/>
                        <a:pt x="179" y="0"/>
                        <a:pt x="179" y="0"/>
                      </a:cubicBezTo>
                      <a:cubicBezTo>
                        <a:pt x="229" y="0"/>
                        <a:pt x="267" y="14"/>
                        <a:pt x="293" y="40"/>
                      </a:cubicBezTo>
                      <a:cubicBezTo>
                        <a:pt x="315" y="62"/>
                        <a:pt x="327" y="92"/>
                        <a:pt x="327" y="129"/>
                      </a:cubicBezTo>
                      <a:cubicBezTo>
                        <a:pt x="327" y="130"/>
                        <a:pt x="327" y="130"/>
                        <a:pt x="327" y="130"/>
                      </a:cubicBezTo>
                      <a:cubicBezTo>
                        <a:pt x="327" y="194"/>
                        <a:pt x="293" y="233"/>
                        <a:pt x="243" y="252"/>
                      </a:cubicBezTo>
                      <a:cubicBezTo>
                        <a:pt x="339" y="392"/>
                        <a:pt x="339" y="392"/>
                        <a:pt x="339" y="392"/>
                      </a:cubicBezTo>
                      <a:cubicBezTo>
                        <a:pt x="238" y="392"/>
                        <a:pt x="238" y="392"/>
                        <a:pt x="238" y="392"/>
                      </a:cubicBezTo>
                      <a:cubicBezTo>
                        <a:pt x="154" y="266"/>
                        <a:pt x="154" y="266"/>
                        <a:pt x="154" y="266"/>
                      </a:cubicBezTo>
                      <a:cubicBezTo>
                        <a:pt x="86" y="266"/>
                        <a:pt x="86" y="266"/>
                        <a:pt x="86" y="266"/>
                      </a:cubicBezTo>
                      <a:cubicBezTo>
                        <a:pt x="86" y="392"/>
                        <a:pt x="86" y="392"/>
                        <a:pt x="86" y="392"/>
                      </a:cubicBezTo>
                      <a:cubicBezTo>
                        <a:pt x="0" y="392"/>
                        <a:pt x="0" y="392"/>
                        <a:pt x="0" y="392"/>
                      </a:cubicBezTo>
                      <a:lnTo>
                        <a:pt x="0" y="0"/>
                      </a:lnTo>
                      <a:close/>
                      <a:moveTo>
                        <a:pt x="173" y="190"/>
                      </a:moveTo>
                      <a:cubicBezTo>
                        <a:pt x="215" y="190"/>
                        <a:pt x="239" y="168"/>
                        <a:pt x="239" y="135"/>
                      </a:cubicBezTo>
                      <a:cubicBezTo>
                        <a:pt x="239" y="134"/>
                        <a:pt x="239" y="134"/>
                        <a:pt x="239" y="134"/>
                      </a:cubicBezTo>
                      <a:cubicBezTo>
                        <a:pt x="239" y="97"/>
                        <a:pt x="214" y="78"/>
                        <a:pt x="172" y="78"/>
                      </a:cubicBezTo>
                      <a:cubicBezTo>
                        <a:pt x="86" y="78"/>
                        <a:pt x="86" y="78"/>
                        <a:pt x="86" y="78"/>
                      </a:cubicBezTo>
                      <a:cubicBezTo>
                        <a:pt x="86" y="190"/>
                        <a:pt x="86" y="190"/>
                        <a:pt x="86" y="190"/>
                      </a:cubicBezTo>
                      <a:lnTo>
                        <a:pt x="173" y="19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186" name="Freeform 77"/>
                <p:cNvSpPr>
                  <a:spLocks/>
                </p:cNvSpPr>
                <p:nvPr userDrawn="1"/>
              </p:nvSpPr>
              <p:spPr bwMode="auto">
                <a:xfrm>
                  <a:off x="12153" y="-675"/>
                  <a:ext cx="545" cy="549"/>
                </a:xfrm>
                <a:custGeom>
                  <a:avLst/>
                  <a:gdLst>
                    <a:gd name="T0" fmla="*/ 0 w 545"/>
                    <a:gd name="T1" fmla="*/ 0 h 549"/>
                    <a:gd name="T2" fmla="*/ 131 w 545"/>
                    <a:gd name="T3" fmla="*/ 0 h 549"/>
                    <a:gd name="T4" fmla="*/ 274 w 545"/>
                    <a:gd name="T5" fmla="*/ 384 h 549"/>
                    <a:gd name="T6" fmla="*/ 416 w 545"/>
                    <a:gd name="T7" fmla="*/ 0 h 549"/>
                    <a:gd name="T8" fmla="*/ 545 w 545"/>
                    <a:gd name="T9" fmla="*/ 0 h 549"/>
                    <a:gd name="T10" fmla="*/ 326 w 545"/>
                    <a:gd name="T11" fmla="*/ 549 h 549"/>
                    <a:gd name="T12" fmla="*/ 220 w 545"/>
                    <a:gd name="T13" fmla="*/ 549 h 549"/>
                    <a:gd name="T14" fmla="*/ 0 w 545"/>
                    <a:gd name="T15" fmla="*/ 0 h 5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545" h="549">
                      <a:moveTo>
                        <a:pt x="0" y="0"/>
                      </a:moveTo>
                      <a:lnTo>
                        <a:pt x="131" y="0"/>
                      </a:lnTo>
                      <a:lnTo>
                        <a:pt x="274" y="384"/>
                      </a:lnTo>
                      <a:lnTo>
                        <a:pt x="416" y="0"/>
                      </a:lnTo>
                      <a:lnTo>
                        <a:pt x="545" y="0"/>
                      </a:lnTo>
                      <a:lnTo>
                        <a:pt x="326" y="549"/>
                      </a:lnTo>
                      <a:lnTo>
                        <a:pt x="220" y="54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187" name="Freeform 78"/>
                <p:cNvSpPr>
                  <a:spLocks/>
                </p:cNvSpPr>
                <p:nvPr userDrawn="1"/>
              </p:nvSpPr>
              <p:spPr bwMode="auto">
                <a:xfrm>
                  <a:off x="12750" y="-675"/>
                  <a:ext cx="415" cy="545"/>
                </a:xfrm>
                <a:custGeom>
                  <a:avLst/>
                  <a:gdLst>
                    <a:gd name="T0" fmla="*/ 0 w 415"/>
                    <a:gd name="T1" fmla="*/ 0 h 545"/>
                    <a:gd name="T2" fmla="*/ 411 w 415"/>
                    <a:gd name="T3" fmla="*/ 0 h 545"/>
                    <a:gd name="T4" fmla="*/ 411 w 415"/>
                    <a:gd name="T5" fmla="*/ 107 h 545"/>
                    <a:gd name="T6" fmla="*/ 120 w 415"/>
                    <a:gd name="T7" fmla="*/ 107 h 545"/>
                    <a:gd name="T8" fmla="*/ 120 w 415"/>
                    <a:gd name="T9" fmla="*/ 217 h 545"/>
                    <a:gd name="T10" fmla="*/ 376 w 415"/>
                    <a:gd name="T11" fmla="*/ 217 h 545"/>
                    <a:gd name="T12" fmla="*/ 376 w 415"/>
                    <a:gd name="T13" fmla="*/ 324 h 545"/>
                    <a:gd name="T14" fmla="*/ 120 w 415"/>
                    <a:gd name="T15" fmla="*/ 324 h 545"/>
                    <a:gd name="T16" fmla="*/ 120 w 415"/>
                    <a:gd name="T17" fmla="*/ 438 h 545"/>
                    <a:gd name="T18" fmla="*/ 415 w 415"/>
                    <a:gd name="T19" fmla="*/ 438 h 545"/>
                    <a:gd name="T20" fmla="*/ 415 w 415"/>
                    <a:gd name="T21" fmla="*/ 545 h 545"/>
                    <a:gd name="T22" fmla="*/ 0 w 415"/>
                    <a:gd name="T23" fmla="*/ 545 h 545"/>
                    <a:gd name="T24" fmla="*/ 0 w 415"/>
                    <a:gd name="T25" fmla="*/ 0 h 5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15" h="545">
                      <a:moveTo>
                        <a:pt x="0" y="0"/>
                      </a:moveTo>
                      <a:lnTo>
                        <a:pt x="411" y="0"/>
                      </a:lnTo>
                      <a:lnTo>
                        <a:pt x="411" y="107"/>
                      </a:lnTo>
                      <a:lnTo>
                        <a:pt x="120" y="107"/>
                      </a:lnTo>
                      <a:lnTo>
                        <a:pt x="120" y="217"/>
                      </a:lnTo>
                      <a:lnTo>
                        <a:pt x="376" y="217"/>
                      </a:lnTo>
                      <a:lnTo>
                        <a:pt x="376" y="324"/>
                      </a:lnTo>
                      <a:lnTo>
                        <a:pt x="120" y="324"/>
                      </a:lnTo>
                      <a:lnTo>
                        <a:pt x="120" y="438"/>
                      </a:lnTo>
                      <a:lnTo>
                        <a:pt x="415" y="438"/>
                      </a:lnTo>
                      <a:lnTo>
                        <a:pt x="415" y="545"/>
                      </a:lnTo>
                      <a:lnTo>
                        <a:pt x="0" y="54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188" name="Freeform 79"/>
                <p:cNvSpPr>
                  <a:spLocks noEditPoints="1"/>
                </p:cNvSpPr>
                <p:nvPr userDrawn="1"/>
              </p:nvSpPr>
              <p:spPr bwMode="auto">
                <a:xfrm>
                  <a:off x="13225" y="-675"/>
                  <a:ext cx="469" cy="545"/>
                </a:xfrm>
                <a:custGeom>
                  <a:avLst/>
                  <a:gdLst>
                    <a:gd name="T0" fmla="*/ 0 w 338"/>
                    <a:gd name="T1" fmla="*/ 0 h 392"/>
                    <a:gd name="T2" fmla="*/ 179 w 338"/>
                    <a:gd name="T3" fmla="*/ 0 h 392"/>
                    <a:gd name="T4" fmla="*/ 293 w 338"/>
                    <a:gd name="T5" fmla="*/ 40 h 392"/>
                    <a:gd name="T6" fmla="*/ 327 w 338"/>
                    <a:gd name="T7" fmla="*/ 129 h 392"/>
                    <a:gd name="T8" fmla="*/ 327 w 338"/>
                    <a:gd name="T9" fmla="*/ 130 h 392"/>
                    <a:gd name="T10" fmla="*/ 243 w 338"/>
                    <a:gd name="T11" fmla="*/ 252 h 392"/>
                    <a:gd name="T12" fmla="*/ 338 w 338"/>
                    <a:gd name="T13" fmla="*/ 392 h 392"/>
                    <a:gd name="T14" fmla="*/ 238 w 338"/>
                    <a:gd name="T15" fmla="*/ 392 h 392"/>
                    <a:gd name="T16" fmla="*/ 154 w 338"/>
                    <a:gd name="T17" fmla="*/ 266 h 392"/>
                    <a:gd name="T18" fmla="*/ 86 w 338"/>
                    <a:gd name="T19" fmla="*/ 266 h 392"/>
                    <a:gd name="T20" fmla="*/ 86 w 338"/>
                    <a:gd name="T21" fmla="*/ 392 h 392"/>
                    <a:gd name="T22" fmla="*/ 0 w 338"/>
                    <a:gd name="T23" fmla="*/ 392 h 392"/>
                    <a:gd name="T24" fmla="*/ 0 w 338"/>
                    <a:gd name="T25" fmla="*/ 0 h 392"/>
                    <a:gd name="T26" fmla="*/ 173 w 338"/>
                    <a:gd name="T27" fmla="*/ 190 h 392"/>
                    <a:gd name="T28" fmla="*/ 239 w 338"/>
                    <a:gd name="T29" fmla="*/ 135 h 392"/>
                    <a:gd name="T30" fmla="*/ 239 w 338"/>
                    <a:gd name="T31" fmla="*/ 134 h 392"/>
                    <a:gd name="T32" fmla="*/ 172 w 338"/>
                    <a:gd name="T33" fmla="*/ 78 h 392"/>
                    <a:gd name="T34" fmla="*/ 86 w 338"/>
                    <a:gd name="T35" fmla="*/ 78 h 392"/>
                    <a:gd name="T36" fmla="*/ 86 w 338"/>
                    <a:gd name="T37" fmla="*/ 190 h 392"/>
                    <a:gd name="T38" fmla="*/ 173 w 338"/>
                    <a:gd name="T39" fmla="*/ 190 h 3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338" h="392">
                      <a:moveTo>
                        <a:pt x="0" y="0"/>
                      </a:moveTo>
                      <a:cubicBezTo>
                        <a:pt x="179" y="0"/>
                        <a:pt x="179" y="0"/>
                        <a:pt x="179" y="0"/>
                      </a:cubicBezTo>
                      <a:cubicBezTo>
                        <a:pt x="229" y="0"/>
                        <a:pt x="267" y="14"/>
                        <a:pt x="293" y="40"/>
                      </a:cubicBezTo>
                      <a:cubicBezTo>
                        <a:pt x="315" y="62"/>
                        <a:pt x="327" y="92"/>
                        <a:pt x="327" y="129"/>
                      </a:cubicBezTo>
                      <a:cubicBezTo>
                        <a:pt x="327" y="130"/>
                        <a:pt x="327" y="130"/>
                        <a:pt x="327" y="130"/>
                      </a:cubicBezTo>
                      <a:cubicBezTo>
                        <a:pt x="327" y="194"/>
                        <a:pt x="292" y="233"/>
                        <a:pt x="243" y="252"/>
                      </a:cubicBezTo>
                      <a:cubicBezTo>
                        <a:pt x="338" y="392"/>
                        <a:pt x="338" y="392"/>
                        <a:pt x="338" y="392"/>
                      </a:cubicBezTo>
                      <a:cubicBezTo>
                        <a:pt x="238" y="392"/>
                        <a:pt x="238" y="392"/>
                        <a:pt x="238" y="392"/>
                      </a:cubicBezTo>
                      <a:cubicBezTo>
                        <a:pt x="154" y="266"/>
                        <a:pt x="154" y="266"/>
                        <a:pt x="154" y="266"/>
                      </a:cubicBezTo>
                      <a:cubicBezTo>
                        <a:pt x="86" y="266"/>
                        <a:pt x="86" y="266"/>
                        <a:pt x="86" y="266"/>
                      </a:cubicBezTo>
                      <a:cubicBezTo>
                        <a:pt x="86" y="392"/>
                        <a:pt x="86" y="392"/>
                        <a:pt x="86" y="392"/>
                      </a:cubicBezTo>
                      <a:cubicBezTo>
                        <a:pt x="0" y="392"/>
                        <a:pt x="0" y="392"/>
                        <a:pt x="0" y="392"/>
                      </a:cubicBezTo>
                      <a:lnTo>
                        <a:pt x="0" y="0"/>
                      </a:lnTo>
                      <a:close/>
                      <a:moveTo>
                        <a:pt x="173" y="190"/>
                      </a:moveTo>
                      <a:cubicBezTo>
                        <a:pt x="215" y="190"/>
                        <a:pt x="239" y="168"/>
                        <a:pt x="239" y="135"/>
                      </a:cubicBezTo>
                      <a:cubicBezTo>
                        <a:pt x="239" y="134"/>
                        <a:pt x="239" y="134"/>
                        <a:pt x="239" y="134"/>
                      </a:cubicBezTo>
                      <a:cubicBezTo>
                        <a:pt x="239" y="97"/>
                        <a:pt x="214" y="78"/>
                        <a:pt x="172" y="78"/>
                      </a:cubicBezTo>
                      <a:cubicBezTo>
                        <a:pt x="86" y="78"/>
                        <a:pt x="86" y="78"/>
                        <a:pt x="86" y="78"/>
                      </a:cubicBezTo>
                      <a:cubicBezTo>
                        <a:pt x="86" y="190"/>
                        <a:pt x="86" y="190"/>
                        <a:pt x="86" y="190"/>
                      </a:cubicBezTo>
                      <a:lnTo>
                        <a:pt x="173" y="19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189" name="Freeform 80"/>
                <p:cNvSpPr>
                  <a:spLocks/>
                </p:cNvSpPr>
                <p:nvPr userDrawn="1"/>
              </p:nvSpPr>
              <p:spPr bwMode="auto">
                <a:xfrm>
                  <a:off x="13702" y="-684"/>
                  <a:ext cx="430" cy="561"/>
                </a:xfrm>
                <a:custGeom>
                  <a:avLst/>
                  <a:gdLst>
                    <a:gd name="T0" fmla="*/ 0 w 310"/>
                    <a:gd name="T1" fmla="*/ 341 h 403"/>
                    <a:gd name="T2" fmla="*/ 51 w 310"/>
                    <a:gd name="T3" fmla="*/ 280 h 403"/>
                    <a:gd name="T4" fmla="*/ 168 w 310"/>
                    <a:gd name="T5" fmla="*/ 327 h 403"/>
                    <a:gd name="T6" fmla="*/ 224 w 310"/>
                    <a:gd name="T7" fmla="*/ 290 h 403"/>
                    <a:gd name="T8" fmla="*/ 224 w 310"/>
                    <a:gd name="T9" fmla="*/ 289 h 403"/>
                    <a:gd name="T10" fmla="*/ 145 w 310"/>
                    <a:gd name="T11" fmla="*/ 239 h 403"/>
                    <a:gd name="T12" fmla="*/ 16 w 310"/>
                    <a:gd name="T13" fmla="*/ 120 h 403"/>
                    <a:gd name="T14" fmla="*/ 16 w 310"/>
                    <a:gd name="T15" fmla="*/ 118 h 403"/>
                    <a:gd name="T16" fmla="*/ 153 w 310"/>
                    <a:gd name="T17" fmla="*/ 0 h 403"/>
                    <a:gd name="T18" fmla="*/ 298 w 310"/>
                    <a:gd name="T19" fmla="*/ 50 h 403"/>
                    <a:gd name="T20" fmla="*/ 254 w 310"/>
                    <a:gd name="T21" fmla="*/ 115 h 403"/>
                    <a:gd name="T22" fmla="*/ 152 w 310"/>
                    <a:gd name="T23" fmla="*/ 76 h 403"/>
                    <a:gd name="T24" fmla="*/ 101 w 310"/>
                    <a:gd name="T25" fmla="*/ 111 h 403"/>
                    <a:gd name="T26" fmla="*/ 101 w 310"/>
                    <a:gd name="T27" fmla="*/ 112 h 403"/>
                    <a:gd name="T28" fmla="*/ 186 w 310"/>
                    <a:gd name="T29" fmla="*/ 163 h 403"/>
                    <a:gd name="T30" fmla="*/ 310 w 310"/>
                    <a:gd name="T31" fmla="*/ 281 h 403"/>
                    <a:gd name="T32" fmla="*/ 310 w 310"/>
                    <a:gd name="T33" fmla="*/ 282 h 403"/>
                    <a:gd name="T34" fmla="*/ 166 w 310"/>
                    <a:gd name="T35" fmla="*/ 403 h 403"/>
                    <a:gd name="T36" fmla="*/ 0 w 310"/>
                    <a:gd name="T37" fmla="*/ 341 h 4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310" h="403">
                      <a:moveTo>
                        <a:pt x="0" y="341"/>
                      </a:moveTo>
                      <a:cubicBezTo>
                        <a:pt x="51" y="280"/>
                        <a:pt x="51" y="280"/>
                        <a:pt x="51" y="280"/>
                      </a:cubicBezTo>
                      <a:cubicBezTo>
                        <a:pt x="86" y="309"/>
                        <a:pt x="123" y="327"/>
                        <a:pt x="168" y="327"/>
                      </a:cubicBezTo>
                      <a:cubicBezTo>
                        <a:pt x="203" y="327"/>
                        <a:pt x="224" y="313"/>
                        <a:pt x="224" y="290"/>
                      </a:cubicBezTo>
                      <a:cubicBezTo>
                        <a:pt x="224" y="289"/>
                        <a:pt x="224" y="289"/>
                        <a:pt x="224" y="289"/>
                      </a:cubicBezTo>
                      <a:cubicBezTo>
                        <a:pt x="224" y="267"/>
                        <a:pt x="211" y="256"/>
                        <a:pt x="145" y="239"/>
                      </a:cubicBezTo>
                      <a:cubicBezTo>
                        <a:pt x="67" y="219"/>
                        <a:pt x="16" y="197"/>
                        <a:pt x="16" y="120"/>
                      </a:cubicBezTo>
                      <a:cubicBezTo>
                        <a:pt x="16" y="118"/>
                        <a:pt x="16" y="118"/>
                        <a:pt x="16" y="118"/>
                      </a:cubicBezTo>
                      <a:cubicBezTo>
                        <a:pt x="16" y="47"/>
                        <a:pt x="73" y="0"/>
                        <a:pt x="153" y="0"/>
                      </a:cubicBezTo>
                      <a:cubicBezTo>
                        <a:pt x="210" y="0"/>
                        <a:pt x="259" y="18"/>
                        <a:pt x="298" y="50"/>
                      </a:cubicBezTo>
                      <a:cubicBezTo>
                        <a:pt x="254" y="115"/>
                        <a:pt x="254" y="115"/>
                        <a:pt x="254" y="115"/>
                      </a:cubicBezTo>
                      <a:cubicBezTo>
                        <a:pt x="219" y="91"/>
                        <a:pt x="185" y="76"/>
                        <a:pt x="152" y="76"/>
                      </a:cubicBezTo>
                      <a:cubicBezTo>
                        <a:pt x="119" y="76"/>
                        <a:pt x="101" y="92"/>
                        <a:pt x="101" y="111"/>
                      </a:cubicBezTo>
                      <a:cubicBezTo>
                        <a:pt x="101" y="112"/>
                        <a:pt x="101" y="112"/>
                        <a:pt x="101" y="112"/>
                      </a:cubicBezTo>
                      <a:cubicBezTo>
                        <a:pt x="101" y="138"/>
                        <a:pt x="118" y="146"/>
                        <a:pt x="186" y="163"/>
                      </a:cubicBezTo>
                      <a:cubicBezTo>
                        <a:pt x="265" y="184"/>
                        <a:pt x="310" y="213"/>
                        <a:pt x="310" y="281"/>
                      </a:cubicBezTo>
                      <a:cubicBezTo>
                        <a:pt x="310" y="282"/>
                        <a:pt x="310" y="282"/>
                        <a:pt x="310" y="282"/>
                      </a:cubicBezTo>
                      <a:cubicBezTo>
                        <a:pt x="310" y="360"/>
                        <a:pt x="251" y="403"/>
                        <a:pt x="166" y="403"/>
                      </a:cubicBezTo>
                      <a:cubicBezTo>
                        <a:pt x="107" y="403"/>
                        <a:pt x="47" y="383"/>
                        <a:pt x="0" y="34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190" name="Freeform 81"/>
                <p:cNvSpPr>
                  <a:spLocks noEditPoints="1"/>
                </p:cNvSpPr>
                <p:nvPr userDrawn="1"/>
              </p:nvSpPr>
              <p:spPr bwMode="auto">
                <a:xfrm>
                  <a:off x="14145" y="-684"/>
                  <a:ext cx="149" cy="74"/>
                </a:xfrm>
                <a:custGeom>
                  <a:avLst/>
                  <a:gdLst>
                    <a:gd name="T0" fmla="*/ 23 w 149"/>
                    <a:gd name="T1" fmla="*/ 10 h 74"/>
                    <a:gd name="T2" fmla="*/ 0 w 149"/>
                    <a:gd name="T3" fmla="*/ 10 h 74"/>
                    <a:gd name="T4" fmla="*/ 0 w 149"/>
                    <a:gd name="T5" fmla="*/ 0 h 74"/>
                    <a:gd name="T6" fmla="*/ 58 w 149"/>
                    <a:gd name="T7" fmla="*/ 0 h 74"/>
                    <a:gd name="T8" fmla="*/ 58 w 149"/>
                    <a:gd name="T9" fmla="*/ 10 h 74"/>
                    <a:gd name="T10" fmla="*/ 34 w 149"/>
                    <a:gd name="T11" fmla="*/ 10 h 74"/>
                    <a:gd name="T12" fmla="*/ 34 w 149"/>
                    <a:gd name="T13" fmla="*/ 74 h 74"/>
                    <a:gd name="T14" fmla="*/ 23 w 149"/>
                    <a:gd name="T15" fmla="*/ 74 h 74"/>
                    <a:gd name="T16" fmla="*/ 23 w 149"/>
                    <a:gd name="T17" fmla="*/ 10 h 74"/>
                    <a:gd name="T18" fmla="*/ 74 w 149"/>
                    <a:gd name="T19" fmla="*/ 0 h 74"/>
                    <a:gd name="T20" fmla="*/ 86 w 149"/>
                    <a:gd name="T21" fmla="*/ 0 h 74"/>
                    <a:gd name="T22" fmla="*/ 112 w 149"/>
                    <a:gd name="T23" fmla="*/ 41 h 74"/>
                    <a:gd name="T24" fmla="*/ 138 w 149"/>
                    <a:gd name="T25" fmla="*/ 0 h 74"/>
                    <a:gd name="T26" fmla="*/ 149 w 149"/>
                    <a:gd name="T27" fmla="*/ 0 h 74"/>
                    <a:gd name="T28" fmla="*/ 149 w 149"/>
                    <a:gd name="T29" fmla="*/ 74 h 74"/>
                    <a:gd name="T30" fmla="*/ 138 w 149"/>
                    <a:gd name="T31" fmla="*/ 74 h 74"/>
                    <a:gd name="T32" fmla="*/ 138 w 149"/>
                    <a:gd name="T33" fmla="*/ 17 h 74"/>
                    <a:gd name="T34" fmla="*/ 112 w 149"/>
                    <a:gd name="T35" fmla="*/ 57 h 74"/>
                    <a:gd name="T36" fmla="*/ 111 w 149"/>
                    <a:gd name="T37" fmla="*/ 57 h 74"/>
                    <a:gd name="T38" fmla="*/ 84 w 149"/>
                    <a:gd name="T39" fmla="*/ 17 h 74"/>
                    <a:gd name="T40" fmla="*/ 84 w 149"/>
                    <a:gd name="T41" fmla="*/ 74 h 74"/>
                    <a:gd name="T42" fmla="*/ 74 w 149"/>
                    <a:gd name="T43" fmla="*/ 74 h 74"/>
                    <a:gd name="T44" fmla="*/ 74 w 149"/>
                    <a:gd name="T45" fmla="*/ 0 h 7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149" h="74">
                      <a:moveTo>
                        <a:pt x="23" y="10"/>
                      </a:moveTo>
                      <a:lnTo>
                        <a:pt x="0" y="10"/>
                      </a:lnTo>
                      <a:lnTo>
                        <a:pt x="0" y="0"/>
                      </a:lnTo>
                      <a:lnTo>
                        <a:pt x="58" y="0"/>
                      </a:lnTo>
                      <a:lnTo>
                        <a:pt x="58" y="10"/>
                      </a:lnTo>
                      <a:lnTo>
                        <a:pt x="34" y="10"/>
                      </a:lnTo>
                      <a:lnTo>
                        <a:pt x="34" y="74"/>
                      </a:lnTo>
                      <a:lnTo>
                        <a:pt x="23" y="74"/>
                      </a:lnTo>
                      <a:lnTo>
                        <a:pt x="23" y="10"/>
                      </a:lnTo>
                      <a:close/>
                      <a:moveTo>
                        <a:pt x="74" y="0"/>
                      </a:moveTo>
                      <a:lnTo>
                        <a:pt x="86" y="0"/>
                      </a:lnTo>
                      <a:lnTo>
                        <a:pt x="112" y="41"/>
                      </a:lnTo>
                      <a:lnTo>
                        <a:pt x="138" y="0"/>
                      </a:lnTo>
                      <a:lnTo>
                        <a:pt x="149" y="0"/>
                      </a:lnTo>
                      <a:lnTo>
                        <a:pt x="149" y="74"/>
                      </a:lnTo>
                      <a:lnTo>
                        <a:pt x="138" y="74"/>
                      </a:lnTo>
                      <a:lnTo>
                        <a:pt x="138" y="17"/>
                      </a:lnTo>
                      <a:lnTo>
                        <a:pt x="112" y="57"/>
                      </a:lnTo>
                      <a:lnTo>
                        <a:pt x="111" y="57"/>
                      </a:lnTo>
                      <a:lnTo>
                        <a:pt x="84" y="17"/>
                      </a:lnTo>
                      <a:lnTo>
                        <a:pt x="84" y="74"/>
                      </a:lnTo>
                      <a:lnTo>
                        <a:pt x="74" y="74"/>
                      </a:lnTo>
                      <a:lnTo>
                        <a:pt x="7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</p:grpSp>
          <p:grpSp>
            <p:nvGrpSpPr>
              <p:cNvPr id="139" name="Group 138"/>
              <p:cNvGrpSpPr/>
              <p:nvPr userDrawn="1"/>
            </p:nvGrpSpPr>
            <p:grpSpPr>
              <a:xfrm>
                <a:off x="7943851" y="148249"/>
                <a:ext cx="698540" cy="169868"/>
                <a:chOff x="1221454" y="1585913"/>
                <a:chExt cx="5757864" cy="1400176"/>
              </a:xfrm>
              <a:solidFill>
                <a:srgbClr val="DCDEE0"/>
              </a:solidFill>
            </p:grpSpPr>
            <p:grpSp>
              <p:nvGrpSpPr>
                <p:cNvPr id="154" name="Group 153"/>
                <p:cNvGrpSpPr/>
                <p:nvPr userDrawn="1"/>
              </p:nvGrpSpPr>
              <p:grpSpPr>
                <a:xfrm>
                  <a:off x="1221454" y="2066925"/>
                  <a:ext cx="5757864" cy="919164"/>
                  <a:chOff x="1250950" y="2066926"/>
                  <a:chExt cx="5757863" cy="919163"/>
                </a:xfrm>
                <a:grpFill/>
              </p:grpSpPr>
              <p:sp>
                <p:nvSpPr>
                  <p:cNvPr id="165" name="Rectangle 14"/>
                  <p:cNvSpPr>
                    <a:spLocks noChangeArrowheads="1"/>
                  </p:cNvSpPr>
                  <p:nvPr userDrawn="1"/>
                </p:nvSpPr>
                <p:spPr bwMode="auto">
                  <a:xfrm>
                    <a:off x="1250950" y="2081213"/>
                    <a:ext cx="195262" cy="890588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675" dirty="0"/>
                  </a:p>
                </p:txBody>
              </p:sp>
              <p:sp>
                <p:nvSpPr>
                  <p:cNvPr id="166" name="Freeform 15"/>
                  <p:cNvSpPr>
                    <a:spLocks/>
                  </p:cNvSpPr>
                  <p:nvPr userDrawn="1"/>
                </p:nvSpPr>
                <p:spPr bwMode="auto">
                  <a:xfrm>
                    <a:off x="1566863" y="2081213"/>
                    <a:ext cx="788987" cy="890588"/>
                  </a:xfrm>
                  <a:custGeom>
                    <a:avLst/>
                    <a:gdLst>
                      <a:gd name="T0" fmla="*/ 0 w 497"/>
                      <a:gd name="T1" fmla="*/ 0 h 561"/>
                      <a:gd name="T2" fmla="*/ 114 w 497"/>
                      <a:gd name="T3" fmla="*/ 0 h 561"/>
                      <a:gd name="T4" fmla="*/ 376 w 497"/>
                      <a:gd name="T5" fmla="*/ 345 h 561"/>
                      <a:gd name="T6" fmla="*/ 376 w 497"/>
                      <a:gd name="T7" fmla="*/ 0 h 561"/>
                      <a:gd name="T8" fmla="*/ 497 w 497"/>
                      <a:gd name="T9" fmla="*/ 0 h 561"/>
                      <a:gd name="T10" fmla="*/ 497 w 497"/>
                      <a:gd name="T11" fmla="*/ 561 h 561"/>
                      <a:gd name="T12" fmla="*/ 393 w 497"/>
                      <a:gd name="T13" fmla="*/ 561 h 561"/>
                      <a:gd name="T14" fmla="*/ 122 w 497"/>
                      <a:gd name="T15" fmla="*/ 204 h 561"/>
                      <a:gd name="T16" fmla="*/ 122 w 497"/>
                      <a:gd name="T17" fmla="*/ 561 h 561"/>
                      <a:gd name="T18" fmla="*/ 0 w 497"/>
                      <a:gd name="T19" fmla="*/ 561 h 561"/>
                      <a:gd name="T20" fmla="*/ 0 w 497"/>
                      <a:gd name="T21" fmla="*/ 0 h 56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497" h="561">
                        <a:moveTo>
                          <a:pt x="0" y="0"/>
                        </a:moveTo>
                        <a:lnTo>
                          <a:pt x="114" y="0"/>
                        </a:lnTo>
                        <a:lnTo>
                          <a:pt x="376" y="345"/>
                        </a:lnTo>
                        <a:lnTo>
                          <a:pt x="376" y="0"/>
                        </a:lnTo>
                        <a:lnTo>
                          <a:pt x="497" y="0"/>
                        </a:lnTo>
                        <a:lnTo>
                          <a:pt x="497" y="561"/>
                        </a:lnTo>
                        <a:lnTo>
                          <a:pt x="393" y="561"/>
                        </a:lnTo>
                        <a:lnTo>
                          <a:pt x="122" y="204"/>
                        </a:lnTo>
                        <a:lnTo>
                          <a:pt x="122" y="561"/>
                        </a:lnTo>
                        <a:lnTo>
                          <a:pt x="0" y="561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675" dirty="0"/>
                  </a:p>
                </p:txBody>
              </p:sp>
              <p:sp>
                <p:nvSpPr>
                  <p:cNvPr id="167" name="Freeform 16"/>
                  <p:cNvSpPr>
                    <a:spLocks/>
                  </p:cNvSpPr>
                  <p:nvPr userDrawn="1"/>
                </p:nvSpPr>
                <p:spPr bwMode="auto">
                  <a:xfrm>
                    <a:off x="2433638" y="2068513"/>
                    <a:ext cx="703262" cy="914400"/>
                  </a:xfrm>
                  <a:custGeom>
                    <a:avLst/>
                    <a:gdLst>
                      <a:gd name="T0" fmla="*/ 0 w 561"/>
                      <a:gd name="T1" fmla="*/ 615 h 728"/>
                      <a:gd name="T2" fmla="*/ 92 w 561"/>
                      <a:gd name="T3" fmla="*/ 505 h 728"/>
                      <a:gd name="T4" fmla="*/ 304 w 561"/>
                      <a:gd name="T5" fmla="*/ 591 h 728"/>
                      <a:gd name="T6" fmla="*/ 406 w 561"/>
                      <a:gd name="T7" fmla="*/ 524 h 728"/>
                      <a:gd name="T8" fmla="*/ 406 w 561"/>
                      <a:gd name="T9" fmla="*/ 522 h 728"/>
                      <a:gd name="T10" fmla="*/ 263 w 561"/>
                      <a:gd name="T11" fmla="*/ 432 h 728"/>
                      <a:gd name="T12" fmla="*/ 28 w 561"/>
                      <a:gd name="T13" fmla="*/ 215 h 728"/>
                      <a:gd name="T14" fmla="*/ 28 w 561"/>
                      <a:gd name="T15" fmla="*/ 213 h 728"/>
                      <a:gd name="T16" fmla="*/ 276 w 561"/>
                      <a:gd name="T17" fmla="*/ 0 h 728"/>
                      <a:gd name="T18" fmla="*/ 540 w 561"/>
                      <a:gd name="T19" fmla="*/ 90 h 728"/>
                      <a:gd name="T20" fmla="*/ 459 w 561"/>
                      <a:gd name="T21" fmla="*/ 207 h 728"/>
                      <a:gd name="T22" fmla="*/ 274 w 561"/>
                      <a:gd name="T23" fmla="*/ 137 h 728"/>
                      <a:gd name="T24" fmla="*/ 183 w 561"/>
                      <a:gd name="T25" fmla="*/ 199 h 728"/>
                      <a:gd name="T26" fmla="*/ 183 w 561"/>
                      <a:gd name="T27" fmla="*/ 201 h 728"/>
                      <a:gd name="T28" fmla="*/ 336 w 561"/>
                      <a:gd name="T29" fmla="*/ 294 h 728"/>
                      <a:gd name="T30" fmla="*/ 561 w 561"/>
                      <a:gd name="T31" fmla="*/ 507 h 728"/>
                      <a:gd name="T32" fmla="*/ 561 w 561"/>
                      <a:gd name="T33" fmla="*/ 509 h 728"/>
                      <a:gd name="T34" fmla="*/ 301 w 561"/>
                      <a:gd name="T35" fmla="*/ 728 h 728"/>
                      <a:gd name="T36" fmla="*/ 0 w 561"/>
                      <a:gd name="T37" fmla="*/ 615 h 72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</a:cxnLst>
                    <a:rect l="0" t="0" r="r" b="b"/>
                    <a:pathLst>
                      <a:path w="561" h="728">
                        <a:moveTo>
                          <a:pt x="0" y="615"/>
                        </a:moveTo>
                        <a:cubicBezTo>
                          <a:pt x="92" y="505"/>
                          <a:pt x="92" y="505"/>
                          <a:pt x="92" y="505"/>
                        </a:cubicBezTo>
                        <a:cubicBezTo>
                          <a:pt x="156" y="557"/>
                          <a:pt x="223" y="591"/>
                          <a:pt x="304" y="591"/>
                        </a:cubicBezTo>
                        <a:cubicBezTo>
                          <a:pt x="368" y="591"/>
                          <a:pt x="406" y="565"/>
                          <a:pt x="406" y="524"/>
                        </a:cubicBezTo>
                        <a:cubicBezTo>
                          <a:pt x="406" y="522"/>
                          <a:pt x="406" y="522"/>
                          <a:pt x="406" y="522"/>
                        </a:cubicBezTo>
                        <a:cubicBezTo>
                          <a:pt x="406" y="482"/>
                          <a:pt x="382" y="462"/>
                          <a:pt x="263" y="432"/>
                        </a:cubicBezTo>
                        <a:cubicBezTo>
                          <a:pt x="121" y="395"/>
                          <a:pt x="28" y="356"/>
                          <a:pt x="28" y="215"/>
                        </a:cubicBezTo>
                        <a:cubicBezTo>
                          <a:pt x="28" y="213"/>
                          <a:pt x="28" y="213"/>
                          <a:pt x="28" y="213"/>
                        </a:cubicBezTo>
                        <a:cubicBezTo>
                          <a:pt x="28" y="85"/>
                          <a:pt x="132" y="0"/>
                          <a:pt x="276" y="0"/>
                        </a:cubicBezTo>
                        <a:cubicBezTo>
                          <a:pt x="380" y="0"/>
                          <a:pt x="468" y="32"/>
                          <a:pt x="540" y="90"/>
                        </a:cubicBezTo>
                        <a:cubicBezTo>
                          <a:pt x="459" y="207"/>
                          <a:pt x="459" y="207"/>
                          <a:pt x="459" y="207"/>
                        </a:cubicBezTo>
                        <a:cubicBezTo>
                          <a:pt x="396" y="164"/>
                          <a:pt x="334" y="137"/>
                          <a:pt x="274" y="137"/>
                        </a:cubicBezTo>
                        <a:cubicBezTo>
                          <a:pt x="215" y="137"/>
                          <a:pt x="183" y="165"/>
                          <a:pt x="183" y="199"/>
                        </a:cubicBezTo>
                        <a:cubicBezTo>
                          <a:pt x="183" y="201"/>
                          <a:pt x="183" y="201"/>
                          <a:pt x="183" y="201"/>
                        </a:cubicBezTo>
                        <a:cubicBezTo>
                          <a:pt x="183" y="248"/>
                          <a:pt x="214" y="263"/>
                          <a:pt x="336" y="294"/>
                        </a:cubicBezTo>
                        <a:cubicBezTo>
                          <a:pt x="480" y="332"/>
                          <a:pt x="561" y="383"/>
                          <a:pt x="561" y="507"/>
                        </a:cubicBezTo>
                        <a:cubicBezTo>
                          <a:pt x="561" y="509"/>
                          <a:pt x="561" y="509"/>
                          <a:pt x="561" y="509"/>
                        </a:cubicBezTo>
                        <a:cubicBezTo>
                          <a:pt x="561" y="649"/>
                          <a:pt x="454" y="728"/>
                          <a:pt x="301" y="728"/>
                        </a:cubicBezTo>
                        <a:cubicBezTo>
                          <a:pt x="193" y="728"/>
                          <a:pt x="85" y="691"/>
                          <a:pt x="0" y="61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675" dirty="0"/>
                  </a:p>
                </p:txBody>
              </p:sp>
              <p:sp>
                <p:nvSpPr>
                  <p:cNvPr id="168" name="Rectangle 17"/>
                  <p:cNvSpPr>
                    <a:spLocks noChangeArrowheads="1"/>
                  </p:cNvSpPr>
                  <p:nvPr userDrawn="1"/>
                </p:nvSpPr>
                <p:spPr bwMode="auto">
                  <a:xfrm>
                    <a:off x="3240088" y="2081213"/>
                    <a:ext cx="195262" cy="890588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675" dirty="0"/>
                  </a:p>
                </p:txBody>
              </p:sp>
              <p:sp>
                <p:nvSpPr>
                  <p:cNvPr id="169" name="Freeform 18"/>
                  <p:cNvSpPr>
                    <a:spLocks/>
                  </p:cNvSpPr>
                  <p:nvPr userDrawn="1"/>
                </p:nvSpPr>
                <p:spPr bwMode="auto">
                  <a:xfrm>
                    <a:off x="3516313" y="2066926"/>
                    <a:ext cx="847725" cy="919163"/>
                  </a:xfrm>
                  <a:custGeom>
                    <a:avLst/>
                    <a:gdLst>
                      <a:gd name="T0" fmla="*/ 0 w 676"/>
                      <a:gd name="T1" fmla="*/ 368 h 732"/>
                      <a:gd name="T2" fmla="*/ 0 w 676"/>
                      <a:gd name="T3" fmla="*/ 366 h 732"/>
                      <a:gd name="T4" fmla="*/ 372 w 676"/>
                      <a:gd name="T5" fmla="*/ 0 h 732"/>
                      <a:gd name="T6" fmla="*/ 650 w 676"/>
                      <a:gd name="T7" fmla="*/ 97 h 732"/>
                      <a:gd name="T8" fmla="*/ 552 w 676"/>
                      <a:gd name="T9" fmla="*/ 215 h 732"/>
                      <a:gd name="T10" fmla="*/ 367 w 676"/>
                      <a:gd name="T11" fmla="*/ 143 h 732"/>
                      <a:gd name="T12" fmla="*/ 163 w 676"/>
                      <a:gd name="T13" fmla="*/ 364 h 732"/>
                      <a:gd name="T14" fmla="*/ 163 w 676"/>
                      <a:gd name="T15" fmla="*/ 366 h 732"/>
                      <a:gd name="T16" fmla="*/ 378 w 676"/>
                      <a:gd name="T17" fmla="*/ 591 h 732"/>
                      <a:gd name="T18" fmla="*/ 525 w 676"/>
                      <a:gd name="T19" fmla="*/ 548 h 732"/>
                      <a:gd name="T20" fmla="*/ 525 w 676"/>
                      <a:gd name="T21" fmla="*/ 447 h 732"/>
                      <a:gd name="T22" fmla="*/ 368 w 676"/>
                      <a:gd name="T23" fmla="*/ 447 h 732"/>
                      <a:gd name="T24" fmla="*/ 368 w 676"/>
                      <a:gd name="T25" fmla="*/ 312 h 732"/>
                      <a:gd name="T26" fmla="*/ 676 w 676"/>
                      <a:gd name="T27" fmla="*/ 312 h 732"/>
                      <a:gd name="T28" fmla="*/ 676 w 676"/>
                      <a:gd name="T29" fmla="*/ 620 h 732"/>
                      <a:gd name="T30" fmla="*/ 373 w 676"/>
                      <a:gd name="T31" fmla="*/ 732 h 732"/>
                      <a:gd name="T32" fmla="*/ 0 w 676"/>
                      <a:gd name="T33" fmla="*/ 368 h 73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676" h="732">
                        <a:moveTo>
                          <a:pt x="0" y="368"/>
                        </a:moveTo>
                        <a:cubicBezTo>
                          <a:pt x="0" y="366"/>
                          <a:pt x="0" y="366"/>
                          <a:pt x="0" y="366"/>
                        </a:cubicBezTo>
                        <a:cubicBezTo>
                          <a:pt x="0" y="165"/>
                          <a:pt x="157" y="0"/>
                          <a:pt x="372" y="0"/>
                        </a:cubicBezTo>
                        <a:cubicBezTo>
                          <a:pt x="499" y="0"/>
                          <a:pt x="576" y="34"/>
                          <a:pt x="650" y="97"/>
                        </a:cubicBezTo>
                        <a:cubicBezTo>
                          <a:pt x="552" y="215"/>
                          <a:pt x="552" y="215"/>
                          <a:pt x="552" y="215"/>
                        </a:cubicBezTo>
                        <a:cubicBezTo>
                          <a:pt x="497" y="170"/>
                          <a:pt x="449" y="143"/>
                          <a:pt x="367" y="143"/>
                        </a:cubicBezTo>
                        <a:cubicBezTo>
                          <a:pt x="253" y="143"/>
                          <a:pt x="163" y="244"/>
                          <a:pt x="163" y="364"/>
                        </a:cubicBezTo>
                        <a:cubicBezTo>
                          <a:pt x="163" y="366"/>
                          <a:pt x="163" y="366"/>
                          <a:pt x="163" y="366"/>
                        </a:cubicBezTo>
                        <a:cubicBezTo>
                          <a:pt x="163" y="496"/>
                          <a:pt x="252" y="591"/>
                          <a:pt x="378" y="591"/>
                        </a:cubicBezTo>
                        <a:cubicBezTo>
                          <a:pt x="435" y="591"/>
                          <a:pt x="485" y="577"/>
                          <a:pt x="525" y="548"/>
                        </a:cubicBezTo>
                        <a:cubicBezTo>
                          <a:pt x="525" y="447"/>
                          <a:pt x="525" y="447"/>
                          <a:pt x="525" y="447"/>
                        </a:cubicBezTo>
                        <a:cubicBezTo>
                          <a:pt x="368" y="447"/>
                          <a:pt x="368" y="447"/>
                          <a:pt x="368" y="447"/>
                        </a:cubicBezTo>
                        <a:cubicBezTo>
                          <a:pt x="368" y="312"/>
                          <a:pt x="368" y="312"/>
                          <a:pt x="368" y="312"/>
                        </a:cubicBezTo>
                        <a:cubicBezTo>
                          <a:pt x="676" y="312"/>
                          <a:pt x="676" y="312"/>
                          <a:pt x="676" y="312"/>
                        </a:cubicBezTo>
                        <a:cubicBezTo>
                          <a:pt x="676" y="620"/>
                          <a:pt x="676" y="620"/>
                          <a:pt x="676" y="620"/>
                        </a:cubicBezTo>
                        <a:cubicBezTo>
                          <a:pt x="603" y="682"/>
                          <a:pt x="502" y="732"/>
                          <a:pt x="373" y="732"/>
                        </a:cubicBezTo>
                        <a:cubicBezTo>
                          <a:pt x="152" y="732"/>
                          <a:pt x="0" y="578"/>
                          <a:pt x="0" y="36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675" dirty="0"/>
                  </a:p>
                </p:txBody>
              </p:sp>
              <p:sp>
                <p:nvSpPr>
                  <p:cNvPr id="170" name="Freeform 19"/>
                  <p:cNvSpPr>
                    <a:spLocks/>
                  </p:cNvSpPr>
                  <p:nvPr userDrawn="1"/>
                </p:nvSpPr>
                <p:spPr bwMode="auto">
                  <a:xfrm>
                    <a:off x="4449763" y="2081213"/>
                    <a:ext cx="752475" cy="890588"/>
                  </a:xfrm>
                  <a:custGeom>
                    <a:avLst/>
                    <a:gdLst>
                      <a:gd name="T0" fmla="*/ 0 w 474"/>
                      <a:gd name="T1" fmla="*/ 0 h 561"/>
                      <a:gd name="T2" fmla="*/ 123 w 474"/>
                      <a:gd name="T3" fmla="*/ 0 h 561"/>
                      <a:gd name="T4" fmla="*/ 123 w 474"/>
                      <a:gd name="T5" fmla="*/ 222 h 561"/>
                      <a:gd name="T6" fmla="*/ 351 w 474"/>
                      <a:gd name="T7" fmla="*/ 222 h 561"/>
                      <a:gd name="T8" fmla="*/ 351 w 474"/>
                      <a:gd name="T9" fmla="*/ 0 h 561"/>
                      <a:gd name="T10" fmla="*/ 474 w 474"/>
                      <a:gd name="T11" fmla="*/ 0 h 561"/>
                      <a:gd name="T12" fmla="*/ 474 w 474"/>
                      <a:gd name="T13" fmla="*/ 561 h 561"/>
                      <a:gd name="T14" fmla="*/ 351 w 474"/>
                      <a:gd name="T15" fmla="*/ 561 h 561"/>
                      <a:gd name="T16" fmla="*/ 351 w 474"/>
                      <a:gd name="T17" fmla="*/ 336 h 561"/>
                      <a:gd name="T18" fmla="*/ 123 w 474"/>
                      <a:gd name="T19" fmla="*/ 336 h 561"/>
                      <a:gd name="T20" fmla="*/ 123 w 474"/>
                      <a:gd name="T21" fmla="*/ 561 h 561"/>
                      <a:gd name="T22" fmla="*/ 0 w 474"/>
                      <a:gd name="T23" fmla="*/ 561 h 561"/>
                      <a:gd name="T24" fmla="*/ 0 w 474"/>
                      <a:gd name="T25" fmla="*/ 0 h 56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474" h="561">
                        <a:moveTo>
                          <a:pt x="0" y="0"/>
                        </a:moveTo>
                        <a:lnTo>
                          <a:pt x="123" y="0"/>
                        </a:lnTo>
                        <a:lnTo>
                          <a:pt x="123" y="222"/>
                        </a:lnTo>
                        <a:lnTo>
                          <a:pt x="351" y="222"/>
                        </a:lnTo>
                        <a:lnTo>
                          <a:pt x="351" y="0"/>
                        </a:lnTo>
                        <a:lnTo>
                          <a:pt x="474" y="0"/>
                        </a:lnTo>
                        <a:lnTo>
                          <a:pt x="474" y="561"/>
                        </a:lnTo>
                        <a:lnTo>
                          <a:pt x="351" y="561"/>
                        </a:lnTo>
                        <a:lnTo>
                          <a:pt x="351" y="336"/>
                        </a:lnTo>
                        <a:lnTo>
                          <a:pt x="123" y="336"/>
                        </a:lnTo>
                        <a:lnTo>
                          <a:pt x="123" y="561"/>
                        </a:lnTo>
                        <a:lnTo>
                          <a:pt x="0" y="561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675" dirty="0"/>
                  </a:p>
                </p:txBody>
              </p:sp>
              <p:sp>
                <p:nvSpPr>
                  <p:cNvPr id="171" name="Freeform 20"/>
                  <p:cNvSpPr>
                    <a:spLocks/>
                  </p:cNvSpPr>
                  <p:nvPr userDrawn="1"/>
                </p:nvSpPr>
                <p:spPr bwMode="auto">
                  <a:xfrm>
                    <a:off x="5275263" y="2081213"/>
                    <a:ext cx="736600" cy="890588"/>
                  </a:xfrm>
                  <a:custGeom>
                    <a:avLst/>
                    <a:gdLst>
                      <a:gd name="T0" fmla="*/ 171 w 464"/>
                      <a:gd name="T1" fmla="*/ 113 h 561"/>
                      <a:gd name="T2" fmla="*/ 0 w 464"/>
                      <a:gd name="T3" fmla="*/ 113 h 561"/>
                      <a:gd name="T4" fmla="*/ 0 w 464"/>
                      <a:gd name="T5" fmla="*/ 0 h 561"/>
                      <a:gd name="T6" fmla="*/ 464 w 464"/>
                      <a:gd name="T7" fmla="*/ 0 h 561"/>
                      <a:gd name="T8" fmla="*/ 464 w 464"/>
                      <a:gd name="T9" fmla="*/ 113 h 561"/>
                      <a:gd name="T10" fmla="*/ 294 w 464"/>
                      <a:gd name="T11" fmla="*/ 113 h 561"/>
                      <a:gd name="T12" fmla="*/ 294 w 464"/>
                      <a:gd name="T13" fmla="*/ 561 h 561"/>
                      <a:gd name="T14" fmla="*/ 171 w 464"/>
                      <a:gd name="T15" fmla="*/ 561 h 561"/>
                      <a:gd name="T16" fmla="*/ 171 w 464"/>
                      <a:gd name="T17" fmla="*/ 113 h 56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464" h="561">
                        <a:moveTo>
                          <a:pt x="171" y="113"/>
                        </a:moveTo>
                        <a:lnTo>
                          <a:pt x="0" y="113"/>
                        </a:lnTo>
                        <a:lnTo>
                          <a:pt x="0" y="0"/>
                        </a:lnTo>
                        <a:lnTo>
                          <a:pt x="464" y="0"/>
                        </a:lnTo>
                        <a:lnTo>
                          <a:pt x="464" y="113"/>
                        </a:lnTo>
                        <a:lnTo>
                          <a:pt x="294" y="113"/>
                        </a:lnTo>
                        <a:lnTo>
                          <a:pt x="294" y="561"/>
                        </a:lnTo>
                        <a:lnTo>
                          <a:pt x="171" y="561"/>
                        </a:lnTo>
                        <a:lnTo>
                          <a:pt x="171" y="113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675" dirty="0"/>
                  </a:p>
                </p:txBody>
              </p:sp>
              <p:sp>
                <p:nvSpPr>
                  <p:cNvPr id="172" name="Freeform 21"/>
                  <p:cNvSpPr>
                    <a:spLocks/>
                  </p:cNvSpPr>
                  <p:nvPr userDrawn="1"/>
                </p:nvSpPr>
                <p:spPr bwMode="auto">
                  <a:xfrm>
                    <a:off x="6057900" y="2068513"/>
                    <a:ext cx="703262" cy="914400"/>
                  </a:xfrm>
                  <a:custGeom>
                    <a:avLst/>
                    <a:gdLst>
                      <a:gd name="T0" fmla="*/ 0 w 560"/>
                      <a:gd name="T1" fmla="*/ 615 h 728"/>
                      <a:gd name="T2" fmla="*/ 92 w 560"/>
                      <a:gd name="T3" fmla="*/ 505 h 728"/>
                      <a:gd name="T4" fmla="*/ 303 w 560"/>
                      <a:gd name="T5" fmla="*/ 591 h 728"/>
                      <a:gd name="T6" fmla="*/ 405 w 560"/>
                      <a:gd name="T7" fmla="*/ 524 h 728"/>
                      <a:gd name="T8" fmla="*/ 405 w 560"/>
                      <a:gd name="T9" fmla="*/ 522 h 728"/>
                      <a:gd name="T10" fmla="*/ 263 w 560"/>
                      <a:gd name="T11" fmla="*/ 432 h 728"/>
                      <a:gd name="T12" fmla="*/ 28 w 560"/>
                      <a:gd name="T13" fmla="*/ 215 h 728"/>
                      <a:gd name="T14" fmla="*/ 28 w 560"/>
                      <a:gd name="T15" fmla="*/ 213 h 728"/>
                      <a:gd name="T16" fmla="*/ 276 w 560"/>
                      <a:gd name="T17" fmla="*/ 0 h 728"/>
                      <a:gd name="T18" fmla="*/ 539 w 560"/>
                      <a:gd name="T19" fmla="*/ 90 h 728"/>
                      <a:gd name="T20" fmla="*/ 458 w 560"/>
                      <a:gd name="T21" fmla="*/ 207 h 728"/>
                      <a:gd name="T22" fmla="*/ 274 w 560"/>
                      <a:gd name="T23" fmla="*/ 137 h 728"/>
                      <a:gd name="T24" fmla="*/ 183 w 560"/>
                      <a:gd name="T25" fmla="*/ 199 h 728"/>
                      <a:gd name="T26" fmla="*/ 183 w 560"/>
                      <a:gd name="T27" fmla="*/ 201 h 728"/>
                      <a:gd name="T28" fmla="*/ 336 w 560"/>
                      <a:gd name="T29" fmla="*/ 294 h 728"/>
                      <a:gd name="T30" fmla="*/ 560 w 560"/>
                      <a:gd name="T31" fmla="*/ 507 h 728"/>
                      <a:gd name="T32" fmla="*/ 560 w 560"/>
                      <a:gd name="T33" fmla="*/ 509 h 728"/>
                      <a:gd name="T34" fmla="*/ 300 w 560"/>
                      <a:gd name="T35" fmla="*/ 728 h 728"/>
                      <a:gd name="T36" fmla="*/ 0 w 560"/>
                      <a:gd name="T37" fmla="*/ 615 h 72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</a:cxnLst>
                    <a:rect l="0" t="0" r="r" b="b"/>
                    <a:pathLst>
                      <a:path w="560" h="728">
                        <a:moveTo>
                          <a:pt x="0" y="615"/>
                        </a:moveTo>
                        <a:cubicBezTo>
                          <a:pt x="92" y="505"/>
                          <a:pt x="92" y="505"/>
                          <a:pt x="92" y="505"/>
                        </a:cubicBezTo>
                        <a:cubicBezTo>
                          <a:pt x="155" y="557"/>
                          <a:pt x="222" y="591"/>
                          <a:pt x="303" y="591"/>
                        </a:cubicBezTo>
                        <a:cubicBezTo>
                          <a:pt x="367" y="591"/>
                          <a:pt x="405" y="565"/>
                          <a:pt x="405" y="524"/>
                        </a:cubicBezTo>
                        <a:cubicBezTo>
                          <a:pt x="405" y="522"/>
                          <a:pt x="405" y="522"/>
                          <a:pt x="405" y="522"/>
                        </a:cubicBezTo>
                        <a:cubicBezTo>
                          <a:pt x="405" y="482"/>
                          <a:pt x="381" y="462"/>
                          <a:pt x="263" y="432"/>
                        </a:cubicBezTo>
                        <a:cubicBezTo>
                          <a:pt x="120" y="395"/>
                          <a:pt x="28" y="356"/>
                          <a:pt x="28" y="215"/>
                        </a:cubicBezTo>
                        <a:cubicBezTo>
                          <a:pt x="28" y="213"/>
                          <a:pt x="28" y="213"/>
                          <a:pt x="28" y="213"/>
                        </a:cubicBezTo>
                        <a:cubicBezTo>
                          <a:pt x="28" y="85"/>
                          <a:pt x="131" y="0"/>
                          <a:pt x="276" y="0"/>
                        </a:cubicBezTo>
                        <a:cubicBezTo>
                          <a:pt x="379" y="0"/>
                          <a:pt x="467" y="32"/>
                          <a:pt x="539" y="90"/>
                        </a:cubicBezTo>
                        <a:cubicBezTo>
                          <a:pt x="458" y="207"/>
                          <a:pt x="458" y="207"/>
                          <a:pt x="458" y="207"/>
                        </a:cubicBezTo>
                        <a:cubicBezTo>
                          <a:pt x="395" y="164"/>
                          <a:pt x="334" y="137"/>
                          <a:pt x="274" y="137"/>
                        </a:cubicBezTo>
                        <a:cubicBezTo>
                          <a:pt x="214" y="137"/>
                          <a:pt x="183" y="165"/>
                          <a:pt x="183" y="199"/>
                        </a:cubicBezTo>
                        <a:cubicBezTo>
                          <a:pt x="183" y="201"/>
                          <a:pt x="183" y="201"/>
                          <a:pt x="183" y="201"/>
                        </a:cubicBezTo>
                        <a:cubicBezTo>
                          <a:pt x="183" y="248"/>
                          <a:pt x="213" y="263"/>
                          <a:pt x="336" y="294"/>
                        </a:cubicBezTo>
                        <a:cubicBezTo>
                          <a:pt x="479" y="332"/>
                          <a:pt x="560" y="383"/>
                          <a:pt x="560" y="507"/>
                        </a:cubicBezTo>
                        <a:cubicBezTo>
                          <a:pt x="560" y="509"/>
                          <a:pt x="560" y="509"/>
                          <a:pt x="560" y="509"/>
                        </a:cubicBezTo>
                        <a:cubicBezTo>
                          <a:pt x="560" y="649"/>
                          <a:pt x="453" y="728"/>
                          <a:pt x="300" y="728"/>
                        </a:cubicBezTo>
                        <a:cubicBezTo>
                          <a:pt x="193" y="728"/>
                          <a:pt x="85" y="691"/>
                          <a:pt x="0" y="61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675" dirty="0"/>
                  </a:p>
                </p:txBody>
              </p:sp>
              <p:sp>
                <p:nvSpPr>
                  <p:cNvPr id="173" name="Freeform 22"/>
                  <p:cNvSpPr>
                    <a:spLocks noEditPoints="1"/>
                  </p:cNvSpPr>
                  <p:nvPr userDrawn="1"/>
                </p:nvSpPr>
                <p:spPr bwMode="auto">
                  <a:xfrm>
                    <a:off x="6764338" y="2081213"/>
                    <a:ext cx="244475" cy="120650"/>
                  </a:xfrm>
                  <a:custGeom>
                    <a:avLst/>
                    <a:gdLst>
                      <a:gd name="T0" fmla="*/ 25 w 154"/>
                      <a:gd name="T1" fmla="*/ 10 h 76"/>
                      <a:gd name="T2" fmla="*/ 0 w 154"/>
                      <a:gd name="T3" fmla="*/ 10 h 76"/>
                      <a:gd name="T4" fmla="*/ 0 w 154"/>
                      <a:gd name="T5" fmla="*/ 0 h 76"/>
                      <a:gd name="T6" fmla="*/ 60 w 154"/>
                      <a:gd name="T7" fmla="*/ 0 h 76"/>
                      <a:gd name="T8" fmla="*/ 60 w 154"/>
                      <a:gd name="T9" fmla="*/ 10 h 76"/>
                      <a:gd name="T10" fmla="*/ 36 w 154"/>
                      <a:gd name="T11" fmla="*/ 10 h 76"/>
                      <a:gd name="T12" fmla="*/ 36 w 154"/>
                      <a:gd name="T13" fmla="*/ 76 h 76"/>
                      <a:gd name="T14" fmla="*/ 25 w 154"/>
                      <a:gd name="T15" fmla="*/ 76 h 76"/>
                      <a:gd name="T16" fmla="*/ 25 w 154"/>
                      <a:gd name="T17" fmla="*/ 10 h 76"/>
                      <a:gd name="T18" fmla="*/ 77 w 154"/>
                      <a:gd name="T19" fmla="*/ 0 h 76"/>
                      <a:gd name="T20" fmla="*/ 89 w 154"/>
                      <a:gd name="T21" fmla="*/ 0 h 76"/>
                      <a:gd name="T22" fmla="*/ 115 w 154"/>
                      <a:gd name="T23" fmla="*/ 42 h 76"/>
                      <a:gd name="T24" fmla="*/ 142 w 154"/>
                      <a:gd name="T25" fmla="*/ 0 h 76"/>
                      <a:gd name="T26" fmla="*/ 154 w 154"/>
                      <a:gd name="T27" fmla="*/ 0 h 76"/>
                      <a:gd name="T28" fmla="*/ 154 w 154"/>
                      <a:gd name="T29" fmla="*/ 76 h 76"/>
                      <a:gd name="T30" fmla="*/ 143 w 154"/>
                      <a:gd name="T31" fmla="*/ 76 h 76"/>
                      <a:gd name="T32" fmla="*/ 143 w 154"/>
                      <a:gd name="T33" fmla="*/ 17 h 76"/>
                      <a:gd name="T34" fmla="*/ 116 w 154"/>
                      <a:gd name="T35" fmla="*/ 59 h 76"/>
                      <a:gd name="T36" fmla="*/ 115 w 154"/>
                      <a:gd name="T37" fmla="*/ 59 h 76"/>
                      <a:gd name="T38" fmla="*/ 88 w 154"/>
                      <a:gd name="T39" fmla="*/ 17 h 76"/>
                      <a:gd name="T40" fmla="*/ 88 w 154"/>
                      <a:gd name="T41" fmla="*/ 76 h 76"/>
                      <a:gd name="T42" fmla="*/ 77 w 154"/>
                      <a:gd name="T43" fmla="*/ 76 h 76"/>
                      <a:gd name="T44" fmla="*/ 77 w 154"/>
                      <a:gd name="T45" fmla="*/ 0 h 7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</a:cxnLst>
                    <a:rect l="0" t="0" r="r" b="b"/>
                    <a:pathLst>
                      <a:path w="154" h="76">
                        <a:moveTo>
                          <a:pt x="25" y="10"/>
                        </a:moveTo>
                        <a:lnTo>
                          <a:pt x="0" y="10"/>
                        </a:lnTo>
                        <a:lnTo>
                          <a:pt x="0" y="0"/>
                        </a:lnTo>
                        <a:lnTo>
                          <a:pt x="60" y="0"/>
                        </a:lnTo>
                        <a:lnTo>
                          <a:pt x="60" y="10"/>
                        </a:lnTo>
                        <a:lnTo>
                          <a:pt x="36" y="10"/>
                        </a:lnTo>
                        <a:lnTo>
                          <a:pt x="36" y="76"/>
                        </a:lnTo>
                        <a:lnTo>
                          <a:pt x="25" y="76"/>
                        </a:lnTo>
                        <a:lnTo>
                          <a:pt x="25" y="10"/>
                        </a:lnTo>
                        <a:close/>
                        <a:moveTo>
                          <a:pt x="77" y="0"/>
                        </a:moveTo>
                        <a:lnTo>
                          <a:pt x="89" y="0"/>
                        </a:lnTo>
                        <a:lnTo>
                          <a:pt x="115" y="42"/>
                        </a:lnTo>
                        <a:lnTo>
                          <a:pt x="142" y="0"/>
                        </a:lnTo>
                        <a:lnTo>
                          <a:pt x="154" y="0"/>
                        </a:lnTo>
                        <a:lnTo>
                          <a:pt x="154" y="76"/>
                        </a:lnTo>
                        <a:lnTo>
                          <a:pt x="143" y="76"/>
                        </a:lnTo>
                        <a:lnTo>
                          <a:pt x="143" y="17"/>
                        </a:lnTo>
                        <a:lnTo>
                          <a:pt x="116" y="59"/>
                        </a:lnTo>
                        <a:lnTo>
                          <a:pt x="115" y="59"/>
                        </a:lnTo>
                        <a:lnTo>
                          <a:pt x="88" y="17"/>
                        </a:lnTo>
                        <a:lnTo>
                          <a:pt x="88" y="76"/>
                        </a:lnTo>
                        <a:lnTo>
                          <a:pt x="77" y="76"/>
                        </a:lnTo>
                        <a:lnTo>
                          <a:pt x="77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675" dirty="0"/>
                  </a:p>
                </p:txBody>
              </p:sp>
            </p:grpSp>
            <p:grpSp>
              <p:nvGrpSpPr>
                <p:cNvPr id="155" name="Group 154"/>
                <p:cNvGrpSpPr/>
                <p:nvPr userDrawn="1"/>
              </p:nvGrpSpPr>
              <p:grpSpPr>
                <a:xfrm>
                  <a:off x="1233948" y="1585913"/>
                  <a:ext cx="2343152" cy="412750"/>
                  <a:chOff x="1322388" y="1585913"/>
                  <a:chExt cx="2343151" cy="412751"/>
                </a:xfrm>
                <a:grpFill/>
              </p:grpSpPr>
              <p:sp>
                <p:nvSpPr>
                  <p:cNvPr id="156" name="Freeform 6"/>
                  <p:cNvSpPr>
                    <a:spLocks/>
                  </p:cNvSpPr>
                  <p:nvPr userDrawn="1"/>
                </p:nvSpPr>
                <p:spPr bwMode="auto">
                  <a:xfrm>
                    <a:off x="1322388" y="1609726"/>
                    <a:ext cx="257175" cy="382588"/>
                  </a:xfrm>
                  <a:custGeom>
                    <a:avLst/>
                    <a:gdLst>
                      <a:gd name="T0" fmla="*/ 140 w 188"/>
                      <a:gd name="T1" fmla="*/ 279 h 279"/>
                      <a:gd name="T2" fmla="*/ 78 w 188"/>
                      <a:gd name="T3" fmla="*/ 148 h 279"/>
                      <a:gd name="T4" fmla="*/ 42 w 188"/>
                      <a:gd name="T5" fmla="*/ 66 h 279"/>
                      <a:gd name="T6" fmla="*/ 41 w 188"/>
                      <a:gd name="T7" fmla="*/ 67 h 279"/>
                      <a:gd name="T8" fmla="*/ 44 w 188"/>
                      <a:gd name="T9" fmla="*/ 144 h 279"/>
                      <a:gd name="T10" fmla="*/ 45 w 188"/>
                      <a:gd name="T11" fmla="*/ 279 h 279"/>
                      <a:gd name="T12" fmla="*/ 0 w 188"/>
                      <a:gd name="T13" fmla="*/ 279 h 279"/>
                      <a:gd name="T14" fmla="*/ 0 w 188"/>
                      <a:gd name="T15" fmla="*/ 0 h 279"/>
                      <a:gd name="T16" fmla="*/ 52 w 188"/>
                      <a:gd name="T17" fmla="*/ 0 h 279"/>
                      <a:gd name="T18" fmla="*/ 120 w 188"/>
                      <a:gd name="T19" fmla="*/ 136 h 279"/>
                      <a:gd name="T20" fmla="*/ 148 w 188"/>
                      <a:gd name="T21" fmla="*/ 208 h 279"/>
                      <a:gd name="T22" fmla="*/ 149 w 188"/>
                      <a:gd name="T23" fmla="*/ 207 h 279"/>
                      <a:gd name="T24" fmla="*/ 145 w 188"/>
                      <a:gd name="T25" fmla="*/ 128 h 279"/>
                      <a:gd name="T26" fmla="*/ 145 w 188"/>
                      <a:gd name="T27" fmla="*/ 0 h 279"/>
                      <a:gd name="T28" fmla="*/ 188 w 188"/>
                      <a:gd name="T29" fmla="*/ 0 h 279"/>
                      <a:gd name="T30" fmla="*/ 188 w 188"/>
                      <a:gd name="T31" fmla="*/ 279 h 279"/>
                      <a:gd name="T32" fmla="*/ 140 w 188"/>
                      <a:gd name="T33" fmla="*/ 279 h 27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188" h="279">
                        <a:moveTo>
                          <a:pt x="140" y="279"/>
                        </a:moveTo>
                        <a:cubicBezTo>
                          <a:pt x="78" y="148"/>
                          <a:pt x="78" y="148"/>
                          <a:pt x="78" y="148"/>
                        </a:cubicBezTo>
                        <a:cubicBezTo>
                          <a:pt x="63" y="117"/>
                          <a:pt x="47" y="82"/>
                          <a:pt x="42" y="66"/>
                        </a:cubicBezTo>
                        <a:cubicBezTo>
                          <a:pt x="41" y="67"/>
                          <a:pt x="41" y="67"/>
                          <a:pt x="41" y="67"/>
                        </a:cubicBezTo>
                        <a:cubicBezTo>
                          <a:pt x="43" y="90"/>
                          <a:pt x="43" y="119"/>
                          <a:pt x="44" y="144"/>
                        </a:cubicBezTo>
                        <a:cubicBezTo>
                          <a:pt x="45" y="279"/>
                          <a:pt x="45" y="279"/>
                          <a:pt x="45" y="279"/>
                        </a:cubicBezTo>
                        <a:cubicBezTo>
                          <a:pt x="0" y="279"/>
                          <a:pt x="0" y="279"/>
                          <a:pt x="0" y="279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52" y="0"/>
                          <a:pt x="52" y="0"/>
                          <a:pt x="52" y="0"/>
                        </a:cubicBezTo>
                        <a:cubicBezTo>
                          <a:pt x="120" y="136"/>
                          <a:pt x="120" y="136"/>
                          <a:pt x="120" y="136"/>
                        </a:cubicBezTo>
                        <a:cubicBezTo>
                          <a:pt x="133" y="162"/>
                          <a:pt x="145" y="195"/>
                          <a:pt x="148" y="208"/>
                        </a:cubicBezTo>
                        <a:cubicBezTo>
                          <a:pt x="149" y="207"/>
                          <a:pt x="149" y="207"/>
                          <a:pt x="149" y="207"/>
                        </a:cubicBezTo>
                        <a:cubicBezTo>
                          <a:pt x="148" y="193"/>
                          <a:pt x="145" y="153"/>
                          <a:pt x="145" y="128"/>
                        </a:cubicBezTo>
                        <a:cubicBezTo>
                          <a:pt x="145" y="0"/>
                          <a:pt x="145" y="0"/>
                          <a:pt x="145" y="0"/>
                        </a:cubicBezTo>
                        <a:cubicBezTo>
                          <a:pt x="188" y="0"/>
                          <a:pt x="188" y="0"/>
                          <a:pt x="188" y="0"/>
                        </a:cubicBezTo>
                        <a:cubicBezTo>
                          <a:pt x="188" y="279"/>
                          <a:pt x="188" y="279"/>
                          <a:pt x="188" y="279"/>
                        </a:cubicBezTo>
                        <a:lnTo>
                          <a:pt x="140" y="27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675" dirty="0"/>
                  </a:p>
                </p:txBody>
              </p:sp>
              <p:sp>
                <p:nvSpPr>
                  <p:cNvPr id="157" name="Freeform 7"/>
                  <p:cNvSpPr>
                    <a:spLocks noEditPoints="1"/>
                  </p:cNvSpPr>
                  <p:nvPr userDrawn="1"/>
                </p:nvSpPr>
                <p:spPr bwMode="auto">
                  <a:xfrm>
                    <a:off x="1630363" y="1704976"/>
                    <a:ext cx="233363" cy="293688"/>
                  </a:xfrm>
                  <a:custGeom>
                    <a:avLst/>
                    <a:gdLst>
                      <a:gd name="T0" fmla="*/ 48 w 170"/>
                      <a:gd name="T1" fmla="*/ 119 h 214"/>
                      <a:gd name="T2" fmla="*/ 48 w 170"/>
                      <a:gd name="T3" fmla="*/ 122 h 214"/>
                      <a:gd name="T4" fmla="*/ 99 w 170"/>
                      <a:gd name="T5" fmla="*/ 180 h 214"/>
                      <a:gd name="T6" fmla="*/ 149 w 170"/>
                      <a:gd name="T7" fmla="*/ 160 h 214"/>
                      <a:gd name="T8" fmla="*/ 167 w 170"/>
                      <a:gd name="T9" fmla="*/ 187 h 214"/>
                      <a:gd name="T10" fmla="*/ 93 w 170"/>
                      <a:gd name="T11" fmla="*/ 214 h 214"/>
                      <a:gd name="T12" fmla="*/ 0 w 170"/>
                      <a:gd name="T13" fmla="*/ 107 h 214"/>
                      <a:gd name="T14" fmla="*/ 25 w 170"/>
                      <a:gd name="T15" fmla="*/ 28 h 214"/>
                      <a:gd name="T16" fmla="*/ 87 w 170"/>
                      <a:gd name="T17" fmla="*/ 0 h 214"/>
                      <a:gd name="T18" fmla="*/ 143 w 170"/>
                      <a:gd name="T19" fmla="*/ 21 h 214"/>
                      <a:gd name="T20" fmla="*/ 170 w 170"/>
                      <a:gd name="T21" fmla="*/ 110 h 214"/>
                      <a:gd name="T22" fmla="*/ 170 w 170"/>
                      <a:gd name="T23" fmla="*/ 119 h 214"/>
                      <a:gd name="T24" fmla="*/ 48 w 170"/>
                      <a:gd name="T25" fmla="*/ 119 h 214"/>
                      <a:gd name="T26" fmla="*/ 87 w 170"/>
                      <a:gd name="T27" fmla="*/ 34 h 214"/>
                      <a:gd name="T28" fmla="*/ 49 w 170"/>
                      <a:gd name="T29" fmla="*/ 86 h 214"/>
                      <a:gd name="T30" fmla="*/ 124 w 170"/>
                      <a:gd name="T31" fmla="*/ 86 h 214"/>
                      <a:gd name="T32" fmla="*/ 87 w 170"/>
                      <a:gd name="T33" fmla="*/ 34 h 21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170" h="214">
                        <a:moveTo>
                          <a:pt x="48" y="119"/>
                        </a:moveTo>
                        <a:cubicBezTo>
                          <a:pt x="48" y="122"/>
                          <a:pt x="48" y="122"/>
                          <a:pt x="48" y="122"/>
                        </a:cubicBezTo>
                        <a:cubicBezTo>
                          <a:pt x="48" y="150"/>
                          <a:pt x="59" y="180"/>
                          <a:pt x="99" y="180"/>
                        </a:cubicBezTo>
                        <a:cubicBezTo>
                          <a:pt x="118" y="180"/>
                          <a:pt x="134" y="173"/>
                          <a:pt x="149" y="160"/>
                        </a:cubicBezTo>
                        <a:cubicBezTo>
                          <a:pt x="167" y="187"/>
                          <a:pt x="167" y="187"/>
                          <a:pt x="167" y="187"/>
                        </a:cubicBezTo>
                        <a:cubicBezTo>
                          <a:pt x="145" y="205"/>
                          <a:pt x="121" y="214"/>
                          <a:pt x="93" y="214"/>
                        </a:cubicBezTo>
                        <a:cubicBezTo>
                          <a:pt x="36" y="214"/>
                          <a:pt x="0" y="172"/>
                          <a:pt x="0" y="107"/>
                        </a:cubicBezTo>
                        <a:cubicBezTo>
                          <a:pt x="0" y="72"/>
                          <a:pt x="7" y="48"/>
                          <a:pt x="25" y="28"/>
                        </a:cubicBezTo>
                        <a:cubicBezTo>
                          <a:pt x="42" y="9"/>
                          <a:pt x="62" y="0"/>
                          <a:pt x="87" y="0"/>
                        </a:cubicBezTo>
                        <a:cubicBezTo>
                          <a:pt x="108" y="0"/>
                          <a:pt x="126" y="6"/>
                          <a:pt x="143" y="21"/>
                        </a:cubicBezTo>
                        <a:cubicBezTo>
                          <a:pt x="161" y="37"/>
                          <a:pt x="170" y="62"/>
                          <a:pt x="170" y="110"/>
                        </a:cubicBezTo>
                        <a:cubicBezTo>
                          <a:pt x="170" y="119"/>
                          <a:pt x="170" y="119"/>
                          <a:pt x="170" y="119"/>
                        </a:cubicBezTo>
                        <a:lnTo>
                          <a:pt x="48" y="119"/>
                        </a:lnTo>
                        <a:close/>
                        <a:moveTo>
                          <a:pt x="87" y="34"/>
                        </a:moveTo>
                        <a:cubicBezTo>
                          <a:pt x="63" y="34"/>
                          <a:pt x="49" y="53"/>
                          <a:pt x="49" y="86"/>
                        </a:cubicBezTo>
                        <a:cubicBezTo>
                          <a:pt x="124" y="86"/>
                          <a:pt x="124" y="86"/>
                          <a:pt x="124" y="86"/>
                        </a:cubicBezTo>
                        <a:cubicBezTo>
                          <a:pt x="124" y="53"/>
                          <a:pt x="110" y="34"/>
                          <a:pt x="87" y="3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675" dirty="0"/>
                  </a:p>
                </p:txBody>
              </p:sp>
              <p:sp>
                <p:nvSpPr>
                  <p:cNvPr id="158" name="Freeform 8"/>
                  <p:cNvSpPr>
                    <a:spLocks/>
                  </p:cNvSpPr>
                  <p:nvPr userDrawn="1"/>
                </p:nvSpPr>
                <p:spPr bwMode="auto">
                  <a:xfrm>
                    <a:off x="1879601" y="1708151"/>
                    <a:ext cx="374650" cy="284163"/>
                  </a:xfrm>
                  <a:custGeom>
                    <a:avLst/>
                    <a:gdLst>
                      <a:gd name="T0" fmla="*/ 215 w 273"/>
                      <a:gd name="T1" fmla="*/ 207 h 207"/>
                      <a:gd name="T2" fmla="*/ 174 w 273"/>
                      <a:gd name="T3" fmla="*/ 207 h 207"/>
                      <a:gd name="T4" fmla="*/ 149 w 273"/>
                      <a:gd name="T5" fmla="*/ 114 h 207"/>
                      <a:gd name="T6" fmla="*/ 136 w 273"/>
                      <a:gd name="T7" fmla="*/ 58 h 207"/>
                      <a:gd name="T8" fmla="*/ 135 w 273"/>
                      <a:gd name="T9" fmla="*/ 58 h 207"/>
                      <a:gd name="T10" fmla="*/ 121 w 273"/>
                      <a:gd name="T11" fmla="*/ 116 h 207"/>
                      <a:gd name="T12" fmla="*/ 97 w 273"/>
                      <a:gd name="T13" fmla="*/ 207 h 207"/>
                      <a:gd name="T14" fmla="*/ 55 w 273"/>
                      <a:gd name="T15" fmla="*/ 207 h 207"/>
                      <a:gd name="T16" fmla="*/ 0 w 273"/>
                      <a:gd name="T17" fmla="*/ 6 h 207"/>
                      <a:gd name="T18" fmla="*/ 44 w 273"/>
                      <a:gd name="T19" fmla="*/ 0 h 207"/>
                      <a:gd name="T20" fmla="*/ 66 w 273"/>
                      <a:gd name="T21" fmla="*/ 99 h 207"/>
                      <a:gd name="T22" fmla="*/ 76 w 273"/>
                      <a:gd name="T23" fmla="*/ 152 h 207"/>
                      <a:gd name="T24" fmla="*/ 78 w 273"/>
                      <a:gd name="T25" fmla="*/ 152 h 207"/>
                      <a:gd name="T26" fmla="*/ 89 w 273"/>
                      <a:gd name="T27" fmla="*/ 97 h 207"/>
                      <a:gd name="T28" fmla="*/ 115 w 273"/>
                      <a:gd name="T29" fmla="*/ 3 h 207"/>
                      <a:gd name="T30" fmla="*/ 159 w 273"/>
                      <a:gd name="T31" fmla="*/ 3 h 207"/>
                      <a:gd name="T32" fmla="*/ 182 w 273"/>
                      <a:gd name="T33" fmla="*/ 95 h 207"/>
                      <a:gd name="T34" fmla="*/ 195 w 273"/>
                      <a:gd name="T35" fmla="*/ 153 h 207"/>
                      <a:gd name="T36" fmla="*/ 196 w 273"/>
                      <a:gd name="T37" fmla="*/ 153 h 207"/>
                      <a:gd name="T38" fmla="*/ 206 w 273"/>
                      <a:gd name="T39" fmla="*/ 98 h 207"/>
                      <a:gd name="T40" fmla="*/ 227 w 273"/>
                      <a:gd name="T41" fmla="*/ 3 h 207"/>
                      <a:gd name="T42" fmla="*/ 273 w 273"/>
                      <a:gd name="T43" fmla="*/ 3 h 207"/>
                      <a:gd name="T44" fmla="*/ 215 w 273"/>
                      <a:gd name="T45" fmla="*/ 207 h 2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</a:cxnLst>
                    <a:rect l="0" t="0" r="r" b="b"/>
                    <a:pathLst>
                      <a:path w="273" h="207">
                        <a:moveTo>
                          <a:pt x="215" y="207"/>
                        </a:moveTo>
                        <a:cubicBezTo>
                          <a:pt x="174" y="207"/>
                          <a:pt x="174" y="207"/>
                          <a:pt x="174" y="207"/>
                        </a:cubicBezTo>
                        <a:cubicBezTo>
                          <a:pt x="149" y="114"/>
                          <a:pt x="149" y="114"/>
                          <a:pt x="149" y="114"/>
                        </a:cubicBezTo>
                        <a:cubicBezTo>
                          <a:pt x="142" y="90"/>
                          <a:pt x="136" y="58"/>
                          <a:pt x="136" y="58"/>
                        </a:cubicBezTo>
                        <a:cubicBezTo>
                          <a:pt x="135" y="58"/>
                          <a:pt x="135" y="58"/>
                          <a:pt x="135" y="58"/>
                        </a:cubicBezTo>
                        <a:cubicBezTo>
                          <a:pt x="135" y="58"/>
                          <a:pt x="131" y="78"/>
                          <a:pt x="121" y="116"/>
                        </a:cubicBezTo>
                        <a:cubicBezTo>
                          <a:pt x="97" y="207"/>
                          <a:pt x="97" y="207"/>
                          <a:pt x="97" y="207"/>
                        </a:cubicBezTo>
                        <a:cubicBezTo>
                          <a:pt x="55" y="207"/>
                          <a:pt x="55" y="207"/>
                          <a:pt x="55" y="207"/>
                        </a:cubicBezTo>
                        <a:cubicBezTo>
                          <a:pt x="0" y="6"/>
                          <a:pt x="0" y="6"/>
                          <a:pt x="0" y="6"/>
                        </a:cubicBezTo>
                        <a:cubicBezTo>
                          <a:pt x="44" y="0"/>
                          <a:pt x="44" y="0"/>
                          <a:pt x="44" y="0"/>
                        </a:cubicBezTo>
                        <a:cubicBezTo>
                          <a:pt x="66" y="99"/>
                          <a:pt x="66" y="99"/>
                          <a:pt x="66" y="99"/>
                        </a:cubicBezTo>
                        <a:cubicBezTo>
                          <a:pt x="72" y="124"/>
                          <a:pt x="76" y="152"/>
                          <a:pt x="76" y="152"/>
                        </a:cubicBezTo>
                        <a:cubicBezTo>
                          <a:pt x="78" y="152"/>
                          <a:pt x="78" y="152"/>
                          <a:pt x="78" y="152"/>
                        </a:cubicBezTo>
                        <a:cubicBezTo>
                          <a:pt x="78" y="152"/>
                          <a:pt x="82" y="125"/>
                          <a:pt x="89" y="97"/>
                        </a:cubicBezTo>
                        <a:cubicBezTo>
                          <a:pt x="115" y="3"/>
                          <a:pt x="115" y="3"/>
                          <a:pt x="115" y="3"/>
                        </a:cubicBezTo>
                        <a:cubicBezTo>
                          <a:pt x="159" y="3"/>
                          <a:pt x="159" y="3"/>
                          <a:pt x="159" y="3"/>
                        </a:cubicBezTo>
                        <a:cubicBezTo>
                          <a:pt x="182" y="95"/>
                          <a:pt x="182" y="95"/>
                          <a:pt x="182" y="95"/>
                        </a:cubicBezTo>
                        <a:cubicBezTo>
                          <a:pt x="190" y="128"/>
                          <a:pt x="195" y="153"/>
                          <a:pt x="195" y="153"/>
                        </a:cubicBezTo>
                        <a:cubicBezTo>
                          <a:pt x="196" y="153"/>
                          <a:pt x="196" y="153"/>
                          <a:pt x="196" y="153"/>
                        </a:cubicBezTo>
                        <a:cubicBezTo>
                          <a:pt x="196" y="153"/>
                          <a:pt x="201" y="122"/>
                          <a:pt x="206" y="98"/>
                        </a:cubicBezTo>
                        <a:cubicBezTo>
                          <a:pt x="227" y="3"/>
                          <a:pt x="227" y="3"/>
                          <a:pt x="227" y="3"/>
                        </a:cubicBezTo>
                        <a:cubicBezTo>
                          <a:pt x="273" y="3"/>
                          <a:pt x="273" y="3"/>
                          <a:pt x="273" y="3"/>
                        </a:cubicBezTo>
                        <a:lnTo>
                          <a:pt x="215" y="207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675" dirty="0"/>
                  </a:p>
                </p:txBody>
              </p:sp>
              <p:sp>
                <p:nvSpPr>
                  <p:cNvPr id="159" name="Freeform 9"/>
                  <p:cNvSpPr>
                    <a:spLocks noEditPoints="1"/>
                  </p:cNvSpPr>
                  <p:nvPr userDrawn="1"/>
                </p:nvSpPr>
                <p:spPr bwMode="auto">
                  <a:xfrm>
                    <a:off x="2414588" y="1609726"/>
                    <a:ext cx="261938" cy="382588"/>
                  </a:xfrm>
                  <a:custGeom>
                    <a:avLst/>
                    <a:gdLst>
                      <a:gd name="T0" fmla="*/ 135 w 191"/>
                      <a:gd name="T1" fmla="*/ 279 h 279"/>
                      <a:gd name="T2" fmla="*/ 111 w 191"/>
                      <a:gd name="T3" fmla="*/ 236 h 279"/>
                      <a:gd name="T4" fmla="*/ 64 w 191"/>
                      <a:gd name="T5" fmla="*/ 167 h 279"/>
                      <a:gd name="T6" fmla="*/ 46 w 191"/>
                      <a:gd name="T7" fmla="*/ 158 h 279"/>
                      <a:gd name="T8" fmla="*/ 46 w 191"/>
                      <a:gd name="T9" fmla="*/ 279 h 279"/>
                      <a:gd name="T10" fmla="*/ 0 w 191"/>
                      <a:gd name="T11" fmla="*/ 279 h 279"/>
                      <a:gd name="T12" fmla="*/ 0 w 191"/>
                      <a:gd name="T13" fmla="*/ 0 h 279"/>
                      <a:gd name="T14" fmla="*/ 85 w 191"/>
                      <a:gd name="T15" fmla="*/ 0 h 279"/>
                      <a:gd name="T16" fmla="*/ 176 w 191"/>
                      <a:gd name="T17" fmla="*/ 80 h 279"/>
                      <a:gd name="T18" fmla="*/ 107 w 191"/>
                      <a:gd name="T19" fmla="*/ 156 h 279"/>
                      <a:gd name="T20" fmla="*/ 150 w 191"/>
                      <a:gd name="T21" fmla="*/ 212 h 279"/>
                      <a:gd name="T22" fmla="*/ 191 w 191"/>
                      <a:gd name="T23" fmla="*/ 279 h 279"/>
                      <a:gd name="T24" fmla="*/ 135 w 191"/>
                      <a:gd name="T25" fmla="*/ 279 h 279"/>
                      <a:gd name="T26" fmla="*/ 71 w 191"/>
                      <a:gd name="T27" fmla="*/ 38 h 279"/>
                      <a:gd name="T28" fmla="*/ 46 w 191"/>
                      <a:gd name="T29" fmla="*/ 38 h 279"/>
                      <a:gd name="T30" fmla="*/ 46 w 191"/>
                      <a:gd name="T31" fmla="*/ 126 h 279"/>
                      <a:gd name="T32" fmla="*/ 70 w 191"/>
                      <a:gd name="T33" fmla="*/ 126 h 279"/>
                      <a:gd name="T34" fmla="*/ 115 w 191"/>
                      <a:gd name="T35" fmla="*/ 114 h 279"/>
                      <a:gd name="T36" fmla="*/ 127 w 191"/>
                      <a:gd name="T37" fmla="*/ 80 h 279"/>
                      <a:gd name="T38" fmla="*/ 71 w 191"/>
                      <a:gd name="T39" fmla="*/ 38 h 27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</a:cxnLst>
                    <a:rect l="0" t="0" r="r" b="b"/>
                    <a:pathLst>
                      <a:path w="191" h="279">
                        <a:moveTo>
                          <a:pt x="135" y="279"/>
                        </a:moveTo>
                        <a:cubicBezTo>
                          <a:pt x="111" y="236"/>
                          <a:pt x="111" y="236"/>
                          <a:pt x="111" y="236"/>
                        </a:cubicBezTo>
                        <a:cubicBezTo>
                          <a:pt x="92" y="201"/>
                          <a:pt x="79" y="182"/>
                          <a:pt x="64" y="167"/>
                        </a:cubicBezTo>
                        <a:cubicBezTo>
                          <a:pt x="59" y="162"/>
                          <a:pt x="55" y="159"/>
                          <a:pt x="46" y="158"/>
                        </a:cubicBezTo>
                        <a:cubicBezTo>
                          <a:pt x="46" y="279"/>
                          <a:pt x="46" y="279"/>
                          <a:pt x="46" y="279"/>
                        </a:cubicBezTo>
                        <a:cubicBezTo>
                          <a:pt x="0" y="279"/>
                          <a:pt x="0" y="279"/>
                          <a:pt x="0" y="279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85" y="0"/>
                          <a:pt x="85" y="0"/>
                          <a:pt x="85" y="0"/>
                        </a:cubicBezTo>
                        <a:cubicBezTo>
                          <a:pt x="148" y="0"/>
                          <a:pt x="176" y="37"/>
                          <a:pt x="176" y="80"/>
                        </a:cubicBezTo>
                        <a:cubicBezTo>
                          <a:pt x="176" y="120"/>
                          <a:pt x="150" y="156"/>
                          <a:pt x="107" y="156"/>
                        </a:cubicBezTo>
                        <a:cubicBezTo>
                          <a:pt x="117" y="162"/>
                          <a:pt x="135" y="189"/>
                          <a:pt x="150" y="212"/>
                        </a:cubicBezTo>
                        <a:cubicBezTo>
                          <a:pt x="191" y="279"/>
                          <a:pt x="191" y="279"/>
                          <a:pt x="191" y="279"/>
                        </a:cubicBezTo>
                        <a:lnTo>
                          <a:pt x="135" y="279"/>
                        </a:lnTo>
                        <a:close/>
                        <a:moveTo>
                          <a:pt x="71" y="38"/>
                        </a:moveTo>
                        <a:cubicBezTo>
                          <a:pt x="46" y="38"/>
                          <a:pt x="46" y="38"/>
                          <a:pt x="46" y="38"/>
                        </a:cubicBezTo>
                        <a:cubicBezTo>
                          <a:pt x="46" y="126"/>
                          <a:pt x="46" y="126"/>
                          <a:pt x="46" y="126"/>
                        </a:cubicBezTo>
                        <a:cubicBezTo>
                          <a:pt x="70" y="126"/>
                          <a:pt x="70" y="126"/>
                          <a:pt x="70" y="126"/>
                        </a:cubicBezTo>
                        <a:cubicBezTo>
                          <a:pt x="94" y="126"/>
                          <a:pt x="107" y="123"/>
                          <a:pt x="115" y="114"/>
                        </a:cubicBezTo>
                        <a:cubicBezTo>
                          <a:pt x="123" y="107"/>
                          <a:pt x="127" y="95"/>
                          <a:pt x="127" y="80"/>
                        </a:cubicBezTo>
                        <a:cubicBezTo>
                          <a:pt x="127" y="52"/>
                          <a:pt x="112" y="38"/>
                          <a:pt x="71" y="3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675" dirty="0"/>
                  </a:p>
                </p:txBody>
              </p:sp>
              <p:sp>
                <p:nvSpPr>
                  <p:cNvPr id="160" name="Freeform 10"/>
                  <p:cNvSpPr>
                    <a:spLocks noEditPoints="1"/>
                  </p:cNvSpPr>
                  <p:nvPr userDrawn="1"/>
                </p:nvSpPr>
                <p:spPr bwMode="auto">
                  <a:xfrm>
                    <a:off x="2698751" y="1704976"/>
                    <a:ext cx="233363" cy="293688"/>
                  </a:xfrm>
                  <a:custGeom>
                    <a:avLst/>
                    <a:gdLst>
                      <a:gd name="T0" fmla="*/ 48 w 170"/>
                      <a:gd name="T1" fmla="*/ 119 h 214"/>
                      <a:gd name="T2" fmla="*/ 48 w 170"/>
                      <a:gd name="T3" fmla="*/ 122 h 214"/>
                      <a:gd name="T4" fmla="*/ 99 w 170"/>
                      <a:gd name="T5" fmla="*/ 180 h 214"/>
                      <a:gd name="T6" fmla="*/ 149 w 170"/>
                      <a:gd name="T7" fmla="*/ 160 h 214"/>
                      <a:gd name="T8" fmla="*/ 167 w 170"/>
                      <a:gd name="T9" fmla="*/ 187 h 214"/>
                      <a:gd name="T10" fmla="*/ 93 w 170"/>
                      <a:gd name="T11" fmla="*/ 214 h 214"/>
                      <a:gd name="T12" fmla="*/ 0 w 170"/>
                      <a:gd name="T13" fmla="*/ 107 h 214"/>
                      <a:gd name="T14" fmla="*/ 25 w 170"/>
                      <a:gd name="T15" fmla="*/ 28 h 214"/>
                      <a:gd name="T16" fmla="*/ 87 w 170"/>
                      <a:gd name="T17" fmla="*/ 0 h 214"/>
                      <a:gd name="T18" fmla="*/ 143 w 170"/>
                      <a:gd name="T19" fmla="*/ 21 h 214"/>
                      <a:gd name="T20" fmla="*/ 170 w 170"/>
                      <a:gd name="T21" fmla="*/ 110 h 214"/>
                      <a:gd name="T22" fmla="*/ 170 w 170"/>
                      <a:gd name="T23" fmla="*/ 119 h 214"/>
                      <a:gd name="T24" fmla="*/ 48 w 170"/>
                      <a:gd name="T25" fmla="*/ 119 h 214"/>
                      <a:gd name="T26" fmla="*/ 87 w 170"/>
                      <a:gd name="T27" fmla="*/ 34 h 214"/>
                      <a:gd name="T28" fmla="*/ 49 w 170"/>
                      <a:gd name="T29" fmla="*/ 86 h 214"/>
                      <a:gd name="T30" fmla="*/ 124 w 170"/>
                      <a:gd name="T31" fmla="*/ 86 h 214"/>
                      <a:gd name="T32" fmla="*/ 87 w 170"/>
                      <a:gd name="T33" fmla="*/ 34 h 21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170" h="214">
                        <a:moveTo>
                          <a:pt x="48" y="119"/>
                        </a:moveTo>
                        <a:cubicBezTo>
                          <a:pt x="48" y="122"/>
                          <a:pt x="48" y="122"/>
                          <a:pt x="48" y="122"/>
                        </a:cubicBezTo>
                        <a:cubicBezTo>
                          <a:pt x="48" y="150"/>
                          <a:pt x="59" y="180"/>
                          <a:pt x="99" y="180"/>
                        </a:cubicBezTo>
                        <a:cubicBezTo>
                          <a:pt x="118" y="180"/>
                          <a:pt x="134" y="173"/>
                          <a:pt x="149" y="160"/>
                        </a:cubicBezTo>
                        <a:cubicBezTo>
                          <a:pt x="167" y="187"/>
                          <a:pt x="167" y="187"/>
                          <a:pt x="167" y="187"/>
                        </a:cubicBezTo>
                        <a:cubicBezTo>
                          <a:pt x="145" y="205"/>
                          <a:pt x="121" y="214"/>
                          <a:pt x="93" y="214"/>
                        </a:cubicBezTo>
                        <a:cubicBezTo>
                          <a:pt x="36" y="214"/>
                          <a:pt x="0" y="172"/>
                          <a:pt x="0" y="107"/>
                        </a:cubicBezTo>
                        <a:cubicBezTo>
                          <a:pt x="0" y="72"/>
                          <a:pt x="7" y="48"/>
                          <a:pt x="25" y="28"/>
                        </a:cubicBezTo>
                        <a:cubicBezTo>
                          <a:pt x="42" y="9"/>
                          <a:pt x="62" y="0"/>
                          <a:pt x="87" y="0"/>
                        </a:cubicBezTo>
                        <a:cubicBezTo>
                          <a:pt x="108" y="0"/>
                          <a:pt x="126" y="6"/>
                          <a:pt x="143" y="21"/>
                        </a:cubicBezTo>
                        <a:cubicBezTo>
                          <a:pt x="161" y="37"/>
                          <a:pt x="170" y="62"/>
                          <a:pt x="170" y="110"/>
                        </a:cubicBezTo>
                        <a:cubicBezTo>
                          <a:pt x="170" y="119"/>
                          <a:pt x="170" y="119"/>
                          <a:pt x="170" y="119"/>
                        </a:cubicBezTo>
                        <a:lnTo>
                          <a:pt x="48" y="119"/>
                        </a:lnTo>
                        <a:close/>
                        <a:moveTo>
                          <a:pt x="87" y="34"/>
                        </a:moveTo>
                        <a:cubicBezTo>
                          <a:pt x="62" y="34"/>
                          <a:pt x="49" y="53"/>
                          <a:pt x="49" y="86"/>
                        </a:cubicBezTo>
                        <a:cubicBezTo>
                          <a:pt x="124" y="86"/>
                          <a:pt x="124" y="86"/>
                          <a:pt x="124" y="86"/>
                        </a:cubicBezTo>
                        <a:cubicBezTo>
                          <a:pt x="124" y="53"/>
                          <a:pt x="110" y="34"/>
                          <a:pt x="87" y="3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675" dirty="0"/>
                  </a:p>
                </p:txBody>
              </p:sp>
              <p:sp>
                <p:nvSpPr>
                  <p:cNvPr id="161" name="Freeform 11"/>
                  <p:cNvSpPr>
                    <a:spLocks/>
                  </p:cNvSpPr>
                  <p:nvPr userDrawn="1"/>
                </p:nvSpPr>
                <p:spPr bwMode="auto">
                  <a:xfrm>
                    <a:off x="2970213" y="1585913"/>
                    <a:ext cx="101600" cy="411163"/>
                  </a:xfrm>
                  <a:custGeom>
                    <a:avLst/>
                    <a:gdLst>
                      <a:gd name="T0" fmla="*/ 49 w 75"/>
                      <a:gd name="T1" fmla="*/ 300 h 300"/>
                      <a:gd name="T2" fmla="*/ 4 w 75"/>
                      <a:gd name="T3" fmla="*/ 243 h 300"/>
                      <a:gd name="T4" fmla="*/ 4 w 75"/>
                      <a:gd name="T5" fmla="*/ 69 h 300"/>
                      <a:gd name="T6" fmla="*/ 0 w 75"/>
                      <a:gd name="T7" fmla="*/ 10 h 300"/>
                      <a:gd name="T8" fmla="*/ 46 w 75"/>
                      <a:gd name="T9" fmla="*/ 0 h 300"/>
                      <a:gd name="T10" fmla="*/ 49 w 75"/>
                      <a:gd name="T11" fmla="*/ 56 h 300"/>
                      <a:gd name="T12" fmla="*/ 49 w 75"/>
                      <a:gd name="T13" fmla="*/ 228 h 300"/>
                      <a:gd name="T14" fmla="*/ 54 w 75"/>
                      <a:gd name="T15" fmla="*/ 265 h 300"/>
                      <a:gd name="T16" fmla="*/ 68 w 75"/>
                      <a:gd name="T17" fmla="*/ 268 h 300"/>
                      <a:gd name="T18" fmla="*/ 75 w 75"/>
                      <a:gd name="T19" fmla="*/ 295 h 300"/>
                      <a:gd name="T20" fmla="*/ 49 w 75"/>
                      <a:gd name="T21" fmla="*/ 300 h 3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75" h="300">
                        <a:moveTo>
                          <a:pt x="49" y="300"/>
                        </a:moveTo>
                        <a:cubicBezTo>
                          <a:pt x="4" y="300"/>
                          <a:pt x="4" y="260"/>
                          <a:pt x="4" y="243"/>
                        </a:cubicBezTo>
                        <a:cubicBezTo>
                          <a:pt x="4" y="69"/>
                          <a:pt x="4" y="69"/>
                          <a:pt x="4" y="69"/>
                        </a:cubicBezTo>
                        <a:cubicBezTo>
                          <a:pt x="4" y="42"/>
                          <a:pt x="3" y="27"/>
                          <a:pt x="0" y="10"/>
                        </a:cubicBezTo>
                        <a:cubicBezTo>
                          <a:pt x="46" y="0"/>
                          <a:pt x="46" y="0"/>
                          <a:pt x="46" y="0"/>
                        </a:cubicBezTo>
                        <a:cubicBezTo>
                          <a:pt x="49" y="12"/>
                          <a:pt x="49" y="29"/>
                          <a:pt x="49" y="56"/>
                        </a:cubicBezTo>
                        <a:cubicBezTo>
                          <a:pt x="49" y="228"/>
                          <a:pt x="49" y="228"/>
                          <a:pt x="49" y="228"/>
                        </a:cubicBezTo>
                        <a:cubicBezTo>
                          <a:pt x="49" y="255"/>
                          <a:pt x="50" y="260"/>
                          <a:pt x="54" y="265"/>
                        </a:cubicBezTo>
                        <a:cubicBezTo>
                          <a:pt x="56" y="268"/>
                          <a:pt x="63" y="270"/>
                          <a:pt x="68" y="268"/>
                        </a:cubicBezTo>
                        <a:cubicBezTo>
                          <a:pt x="75" y="295"/>
                          <a:pt x="75" y="295"/>
                          <a:pt x="75" y="295"/>
                        </a:cubicBezTo>
                        <a:cubicBezTo>
                          <a:pt x="67" y="298"/>
                          <a:pt x="59" y="300"/>
                          <a:pt x="49" y="30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675" dirty="0"/>
                  </a:p>
                </p:txBody>
              </p:sp>
              <p:sp>
                <p:nvSpPr>
                  <p:cNvPr id="162" name="Freeform 12"/>
                  <p:cNvSpPr>
                    <a:spLocks noEditPoints="1"/>
                  </p:cNvSpPr>
                  <p:nvPr userDrawn="1"/>
                </p:nvSpPr>
                <p:spPr bwMode="auto">
                  <a:xfrm>
                    <a:off x="3116263" y="1589088"/>
                    <a:ext cx="79375" cy="403225"/>
                  </a:xfrm>
                  <a:custGeom>
                    <a:avLst/>
                    <a:gdLst>
                      <a:gd name="T0" fmla="*/ 29 w 58"/>
                      <a:gd name="T1" fmla="*/ 59 h 293"/>
                      <a:gd name="T2" fmla="*/ 0 w 58"/>
                      <a:gd name="T3" fmla="*/ 30 h 293"/>
                      <a:gd name="T4" fmla="*/ 29 w 58"/>
                      <a:gd name="T5" fmla="*/ 0 h 293"/>
                      <a:gd name="T6" fmla="*/ 58 w 58"/>
                      <a:gd name="T7" fmla="*/ 30 h 293"/>
                      <a:gd name="T8" fmla="*/ 29 w 58"/>
                      <a:gd name="T9" fmla="*/ 59 h 293"/>
                      <a:gd name="T10" fmla="*/ 6 w 58"/>
                      <a:gd name="T11" fmla="*/ 293 h 293"/>
                      <a:gd name="T12" fmla="*/ 6 w 58"/>
                      <a:gd name="T13" fmla="*/ 92 h 293"/>
                      <a:gd name="T14" fmla="*/ 51 w 58"/>
                      <a:gd name="T15" fmla="*/ 84 h 293"/>
                      <a:gd name="T16" fmla="*/ 51 w 58"/>
                      <a:gd name="T17" fmla="*/ 293 h 293"/>
                      <a:gd name="T18" fmla="*/ 6 w 58"/>
                      <a:gd name="T19" fmla="*/ 293 h 2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58" h="293">
                        <a:moveTo>
                          <a:pt x="29" y="59"/>
                        </a:moveTo>
                        <a:cubicBezTo>
                          <a:pt x="13" y="59"/>
                          <a:pt x="0" y="46"/>
                          <a:pt x="0" y="30"/>
                        </a:cubicBezTo>
                        <a:cubicBezTo>
                          <a:pt x="0" y="13"/>
                          <a:pt x="13" y="0"/>
                          <a:pt x="29" y="0"/>
                        </a:cubicBezTo>
                        <a:cubicBezTo>
                          <a:pt x="45" y="0"/>
                          <a:pt x="58" y="13"/>
                          <a:pt x="58" y="30"/>
                        </a:cubicBezTo>
                        <a:cubicBezTo>
                          <a:pt x="58" y="46"/>
                          <a:pt x="45" y="59"/>
                          <a:pt x="29" y="59"/>
                        </a:cubicBezTo>
                        <a:close/>
                        <a:moveTo>
                          <a:pt x="6" y="293"/>
                        </a:moveTo>
                        <a:cubicBezTo>
                          <a:pt x="6" y="92"/>
                          <a:pt x="6" y="92"/>
                          <a:pt x="6" y="92"/>
                        </a:cubicBezTo>
                        <a:cubicBezTo>
                          <a:pt x="51" y="84"/>
                          <a:pt x="51" y="84"/>
                          <a:pt x="51" y="84"/>
                        </a:cubicBezTo>
                        <a:cubicBezTo>
                          <a:pt x="51" y="293"/>
                          <a:pt x="51" y="293"/>
                          <a:pt x="51" y="293"/>
                        </a:cubicBezTo>
                        <a:lnTo>
                          <a:pt x="6" y="293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675" dirty="0"/>
                  </a:p>
                </p:txBody>
              </p:sp>
              <p:sp>
                <p:nvSpPr>
                  <p:cNvPr id="163" name="Freeform 13"/>
                  <p:cNvSpPr>
                    <a:spLocks/>
                  </p:cNvSpPr>
                  <p:nvPr userDrawn="1"/>
                </p:nvSpPr>
                <p:spPr bwMode="auto">
                  <a:xfrm>
                    <a:off x="3246438" y="1704976"/>
                    <a:ext cx="207963" cy="293688"/>
                  </a:xfrm>
                  <a:custGeom>
                    <a:avLst/>
                    <a:gdLst>
                      <a:gd name="T0" fmla="*/ 87 w 152"/>
                      <a:gd name="T1" fmla="*/ 214 h 214"/>
                      <a:gd name="T2" fmla="*/ 0 w 152"/>
                      <a:gd name="T3" fmla="*/ 109 h 214"/>
                      <a:gd name="T4" fmla="*/ 90 w 152"/>
                      <a:gd name="T5" fmla="*/ 0 h 214"/>
                      <a:gd name="T6" fmla="*/ 146 w 152"/>
                      <a:gd name="T7" fmla="*/ 22 h 214"/>
                      <a:gd name="T8" fmla="*/ 124 w 152"/>
                      <a:gd name="T9" fmla="*/ 51 h 214"/>
                      <a:gd name="T10" fmla="*/ 90 w 152"/>
                      <a:gd name="T11" fmla="*/ 36 h 214"/>
                      <a:gd name="T12" fmla="*/ 58 w 152"/>
                      <a:gd name="T13" fmla="*/ 56 h 214"/>
                      <a:gd name="T14" fmla="*/ 49 w 152"/>
                      <a:gd name="T15" fmla="*/ 113 h 214"/>
                      <a:gd name="T16" fmla="*/ 63 w 152"/>
                      <a:gd name="T17" fmla="*/ 168 h 214"/>
                      <a:gd name="T18" fmla="*/ 90 w 152"/>
                      <a:gd name="T19" fmla="*/ 180 h 214"/>
                      <a:gd name="T20" fmla="*/ 131 w 152"/>
                      <a:gd name="T21" fmla="*/ 160 h 214"/>
                      <a:gd name="T22" fmla="*/ 152 w 152"/>
                      <a:gd name="T23" fmla="*/ 187 h 214"/>
                      <a:gd name="T24" fmla="*/ 87 w 152"/>
                      <a:gd name="T25" fmla="*/ 214 h 21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152" h="214">
                        <a:moveTo>
                          <a:pt x="87" y="214"/>
                        </a:moveTo>
                        <a:cubicBezTo>
                          <a:pt x="31" y="214"/>
                          <a:pt x="0" y="175"/>
                          <a:pt x="0" y="109"/>
                        </a:cubicBezTo>
                        <a:cubicBezTo>
                          <a:pt x="0" y="35"/>
                          <a:pt x="45" y="0"/>
                          <a:pt x="90" y="0"/>
                        </a:cubicBezTo>
                        <a:cubicBezTo>
                          <a:pt x="112" y="0"/>
                          <a:pt x="128" y="5"/>
                          <a:pt x="146" y="22"/>
                        </a:cubicBezTo>
                        <a:cubicBezTo>
                          <a:pt x="124" y="51"/>
                          <a:pt x="124" y="51"/>
                          <a:pt x="124" y="51"/>
                        </a:cubicBezTo>
                        <a:cubicBezTo>
                          <a:pt x="112" y="41"/>
                          <a:pt x="102" y="36"/>
                          <a:pt x="90" y="36"/>
                        </a:cubicBezTo>
                        <a:cubicBezTo>
                          <a:pt x="76" y="36"/>
                          <a:pt x="64" y="43"/>
                          <a:pt x="58" y="56"/>
                        </a:cubicBezTo>
                        <a:cubicBezTo>
                          <a:pt x="52" y="69"/>
                          <a:pt x="49" y="88"/>
                          <a:pt x="49" y="113"/>
                        </a:cubicBezTo>
                        <a:cubicBezTo>
                          <a:pt x="49" y="141"/>
                          <a:pt x="54" y="158"/>
                          <a:pt x="63" y="168"/>
                        </a:cubicBezTo>
                        <a:cubicBezTo>
                          <a:pt x="70" y="176"/>
                          <a:pt x="79" y="180"/>
                          <a:pt x="90" y="180"/>
                        </a:cubicBezTo>
                        <a:cubicBezTo>
                          <a:pt x="104" y="180"/>
                          <a:pt x="118" y="173"/>
                          <a:pt x="131" y="160"/>
                        </a:cubicBezTo>
                        <a:cubicBezTo>
                          <a:pt x="152" y="187"/>
                          <a:pt x="152" y="187"/>
                          <a:pt x="152" y="187"/>
                        </a:cubicBezTo>
                        <a:cubicBezTo>
                          <a:pt x="133" y="205"/>
                          <a:pt x="114" y="214"/>
                          <a:pt x="87" y="21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675" dirty="0"/>
                  </a:p>
                </p:txBody>
              </p:sp>
              <p:sp>
                <p:nvSpPr>
                  <p:cNvPr id="164" name="Freeform 14"/>
                  <p:cNvSpPr>
                    <a:spLocks noEditPoints="1"/>
                  </p:cNvSpPr>
                  <p:nvPr userDrawn="1"/>
                </p:nvSpPr>
                <p:spPr bwMode="auto">
                  <a:xfrm>
                    <a:off x="3498851" y="1830388"/>
                    <a:ext cx="166688" cy="166688"/>
                  </a:xfrm>
                  <a:custGeom>
                    <a:avLst/>
                    <a:gdLst>
                      <a:gd name="T0" fmla="*/ 60 w 121"/>
                      <a:gd name="T1" fmla="*/ 121 h 121"/>
                      <a:gd name="T2" fmla="*/ 0 w 121"/>
                      <a:gd name="T3" fmla="*/ 60 h 121"/>
                      <a:gd name="T4" fmla="*/ 60 w 121"/>
                      <a:gd name="T5" fmla="*/ 0 h 121"/>
                      <a:gd name="T6" fmla="*/ 121 w 121"/>
                      <a:gd name="T7" fmla="*/ 60 h 121"/>
                      <a:gd name="T8" fmla="*/ 60 w 121"/>
                      <a:gd name="T9" fmla="*/ 121 h 121"/>
                      <a:gd name="T10" fmla="*/ 60 w 121"/>
                      <a:gd name="T11" fmla="*/ 12 h 121"/>
                      <a:gd name="T12" fmla="*/ 14 w 121"/>
                      <a:gd name="T13" fmla="*/ 60 h 121"/>
                      <a:gd name="T14" fmla="*/ 60 w 121"/>
                      <a:gd name="T15" fmla="*/ 109 h 121"/>
                      <a:gd name="T16" fmla="*/ 107 w 121"/>
                      <a:gd name="T17" fmla="*/ 60 h 121"/>
                      <a:gd name="T18" fmla="*/ 60 w 121"/>
                      <a:gd name="T19" fmla="*/ 12 h 121"/>
                      <a:gd name="T20" fmla="*/ 72 w 121"/>
                      <a:gd name="T21" fmla="*/ 94 h 121"/>
                      <a:gd name="T22" fmla="*/ 66 w 121"/>
                      <a:gd name="T23" fmla="*/ 83 h 121"/>
                      <a:gd name="T24" fmla="*/ 55 w 121"/>
                      <a:gd name="T25" fmla="*/ 66 h 121"/>
                      <a:gd name="T26" fmla="*/ 53 w 121"/>
                      <a:gd name="T27" fmla="*/ 66 h 121"/>
                      <a:gd name="T28" fmla="*/ 53 w 121"/>
                      <a:gd name="T29" fmla="*/ 94 h 121"/>
                      <a:gd name="T30" fmla="*/ 39 w 121"/>
                      <a:gd name="T31" fmla="*/ 94 h 121"/>
                      <a:gd name="T32" fmla="*/ 39 w 121"/>
                      <a:gd name="T33" fmla="*/ 26 h 121"/>
                      <a:gd name="T34" fmla="*/ 65 w 121"/>
                      <a:gd name="T35" fmla="*/ 26 h 121"/>
                      <a:gd name="T36" fmla="*/ 85 w 121"/>
                      <a:gd name="T37" fmla="*/ 46 h 121"/>
                      <a:gd name="T38" fmla="*/ 69 w 121"/>
                      <a:gd name="T39" fmla="*/ 65 h 121"/>
                      <a:gd name="T40" fmla="*/ 72 w 121"/>
                      <a:gd name="T41" fmla="*/ 68 h 121"/>
                      <a:gd name="T42" fmla="*/ 89 w 121"/>
                      <a:gd name="T43" fmla="*/ 94 h 121"/>
                      <a:gd name="T44" fmla="*/ 72 w 121"/>
                      <a:gd name="T45" fmla="*/ 94 h 121"/>
                      <a:gd name="T46" fmla="*/ 65 w 121"/>
                      <a:gd name="T47" fmla="*/ 38 h 121"/>
                      <a:gd name="T48" fmla="*/ 58 w 121"/>
                      <a:gd name="T49" fmla="*/ 37 h 121"/>
                      <a:gd name="T50" fmla="*/ 53 w 121"/>
                      <a:gd name="T51" fmla="*/ 37 h 121"/>
                      <a:gd name="T52" fmla="*/ 53 w 121"/>
                      <a:gd name="T53" fmla="*/ 55 h 121"/>
                      <a:gd name="T54" fmla="*/ 57 w 121"/>
                      <a:gd name="T55" fmla="*/ 55 h 121"/>
                      <a:gd name="T56" fmla="*/ 67 w 121"/>
                      <a:gd name="T57" fmla="*/ 53 h 121"/>
                      <a:gd name="T58" fmla="*/ 70 w 121"/>
                      <a:gd name="T59" fmla="*/ 46 h 121"/>
                      <a:gd name="T60" fmla="*/ 65 w 121"/>
                      <a:gd name="T61" fmla="*/ 38 h 12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</a:cxnLst>
                    <a:rect l="0" t="0" r="r" b="b"/>
                    <a:pathLst>
                      <a:path w="121" h="121">
                        <a:moveTo>
                          <a:pt x="60" y="121"/>
                        </a:moveTo>
                        <a:cubicBezTo>
                          <a:pt x="27" y="121"/>
                          <a:pt x="0" y="94"/>
                          <a:pt x="0" y="60"/>
                        </a:cubicBezTo>
                        <a:cubicBezTo>
                          <a:pt x="0" y="27"/>
                          <a:pt x="27" y="0"/>
                          <a:pt x="60" y="0"/>
                        </a:cubicBezTo>
                        <a:cubicBezTo>
                          <a:pt x="94" y="0"/>
                          <a:pt x="121" y="27"/>
                          <a:pt x="121" y="60"/>
                        </a:cubicBezTo>
                        <a:cubicBezTo>
                          <a:pt x="121" y="94"/>
                          <a:pt x="94" y="121"/>
                          <a:pt x="60" y="121"/>
                        </a:cubicBezTo>
                        <a:close/>
                        <a:moveTo>
                          <a:pt x="60" y="12"/>
                        </a:moveTo>
                        <a:cubicBezTo>
                          <a:pt x="35" y="12"/>
                          <a:pt x="14" y="33"/>
                          <a:pt x="14" y="60"/>
                        </a:cubicBezTo>
                        <a:cubicBezTo>
                          <a:pt x="14" y="88"/>
                          <a:pt x="35" y="109"/>
                          <a:pt x="60" y="109"/>
                        </a:cubicBezTo>
                        <a:cubicBezTo>
                          <a:pt x="86" y="109"/>
                          <a:pt x="107" y="88"/>
                          <a:pt x="107" y="60"/>
                        </a:cubicBezTo>
                        <a:cubicBezTo>
                          <a:pt x="107" y="33"/>
                          <a:pt x="86" y="12"/>
                          <a:pt x="60" y="12"/>
                        </a:cubicBezTo>
                        <a:close/>
                        <a:moveTo>
                          <a:pt x="72" y="94"/>
                        </a:moveTo>
                        <a:cubicBezTo>
                          <a:pt x="70" y="89"/>
                          <a:pt x="69" y="88"/>
                          <a:pt x="66" y="83"/>
                        </a:cubicBezTo>
                        <a:cubicBezTo>
                          <a:pt x="59" y="71"/>
                          <a:pt x="57" y="67"/>
                          <a:pt x="55" y="66"/>
                        </a:cubicBezTo>
                        <a:cubicBezTo>
                          <a:pt x="54" y="66"/>
                          <a:pt x="53" y="66"/>
                          <a:pt x="53" y="66"/>
                        </a:cubicBezTo>
                        <a:cubicBezTo>
                          <a:pt x="53" y="94"/>
                          <a:pt x="53" y="94"/>
                          <a:pt x="53" y="94"/>
                        </a:cubicBezTo>
                        <a:cubicBezTo>
                          <a:pt x="39" y="94"/>
                          <a:pt x="39" y="94"/>
                          <a:pt x="39" y="94"/>
                        </a:cubicBezTo>
                        <a:cubicBezTo>
                          <a:pt x="39" y="26"/>
                          <a:pt x="39" y="26"/>
                          <a:pt x="39" y="26"/>
                        </a:cubicBezTo>
                        <a:cubicBezTo>
                          <a:pt x="65" y="26"/>
                          <a:pt x="65" y="26"/>
                          <a:pt x="65" y="26"/>
                        </a:cubicBezTo>
                        <a:cubicBezTo>
                          <a:pt x="77" y="26"/>
                          <a:pt x="85" y="34"/>
                          <a:pt x="85" y="46"/>
                        </a:cubicBezTo>
                        <a:cubicBezTo>
                          <a:pt x="85" y="56"/>
                          <a:pt x="78" y="64"/>
                          <a:pt x="69" y="65"/>
                        </a:cubicBezTo>
                        <a:cubicBezTo>
                          <a:pt x="71" y="66"/>
                          <a:pt x="71" y="66"/>
                          <a:pt x="72" y="68"/>
                        </a:cubicBezTo>
                        <a:cubicBezTo>
                          <a:pt x="76" y="72"/>
                          <a:pt x="89" y="94"/>
                          <a:pt x="89" y="94"/>
                        </a:cubicBezTo>
                        <a:lnTo>
                          <a:pt x="72" y="94"/>
                        </a:lnTo>
                        <a:close/>
                        <a:moveTo>
                          <a:pt x="65" y="38"/>
                        </a:moveTo>
                        <a:cubicBezTo>
                          <a:pt x="64" y="37"/>
                          <a:pt x="61" y="37"/>
                          <a:pt x="58" y="37"/>
                        </a:cubicBezTo>
                        <a:cubicBezTo>
                          <a:pt x="53" y="37"/>
                          <a:pt x="53" y="37"/>
                          <a:pt x="53" y="37"/>
                        </a:cubicBezTo>
                        <a:cubicBezTo>
                          <a:pt x="53" y="55"/>
                          <a:pt x="53" y="55"/>
                          <a:pt x="53" y="55"/>
                        </a:cubicBezTo>
                        <a:cubicBezTo>
                          <a:pt x="57" y="55"/>
                          <a:pt x="57" y="55"/>
                          <a:pt x="57" y="55"/>
                        </a:cubicBezTo>
                        <a:cubicBezTo>
                          <a:pt x="63" y="55"/>
                          <a:pt x="66" y="55"/>
                          <a:pt x="67" y="53"/>
                        </a:cubicBezTo>
                        <a:cubicBezTo>
                          <a:pt x="69" y="51"/>
                          <a:pt x="70" y="49"/>
                          <a:pt x="70" y="46"/>
                        </a:cubicBezTo>
                        <a:cubicBezTo>
                          <a:pt x="70" y="42"/>
                          <a:pt x="68" y="39"/>
                          <a:pt x="65" y="3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675" dirty="0"/>
                  </a:p>
                </p:txBody>
              </p:sp>
            </p:grpSp>
          </p:grpSp>
          <p:grpSp>
            <p:nvGrpSpPr>
              <p:cNvPr id="140" name="Group 4"/>
              <p:cNvGrpSpPr>
                <a:grpSpLocks noChangeAspect="1"/>
              </p:cNvGrpSpPr>
              <p:nvPr userDrawn="1"/>
            </p:nvGrpSpPr>
            <p:grpSpPr bwMode="auto">
              <a:xfrm>
                <a:off x="4314825" y="143470"/>
                <a:ext cx="360760" cy="170855"/>
                <a:chOff x="7248" y="241"/>
                <a:chExt cx="606" cy="287"/>
              </a:xfrm>
            </p:grpSpPr>
            <p:sp>
              <p:nvSpPr>
                <p:cNvPr id="141" name="Freeform 5"/>
                <p:cNvSpPr>
                  <a:spLocks noEditPoints="1"/>
                </p:cNvSpPr>
                <p:nvPr userDrawn="1"/>
              </p:nvSpPr>
              <p:spPr bwMode="auto">
                <a:xfrm>
                  <a:off x="7806" y="350"/>
                  <a:ext cx="48" cy="25"/>
                </a:xfrm>
                <a:custGeom>
                  <a:avLst/>
                  <a:gdLst>
                    <a:gd name="T0" fmla="*/ 8 w 48"/>
                    <a:gd name="T1" fmla="*/ 4 h 25"/>
                    <a:gd name="T2" fmla="*/ 0 w 48"/>
                    <a:gd name="T3" fmla="*/ 4 h 25"/>
                    <a:gd name="T4" fmla="*/ 0 w 48"/>
                    <a:gd name="T5" fmla="*/ 0 h 25"/>
                    <a:gd name="T6" fmla="*/ 19 w 48"/>
                    <a:gd name="T7" fmla="*/ 0 h 25"/>
                    <a:gd name="T8" fmla="*/ 19 w 48"/>
                    <a:gd name="T9" fmla="*/ 4 h 25"/>
                    <a:gd name="T10" fmla="*/ 11 w 48"/>
                    <a:gd name="T11" fmla="*/ 4 h 25"/>
                    <a:gd name="T12" fmla="*/ 11 w 48"/>
                    <a:gd name="T13" fmla="*/ 25 h 25"/>
                    <a:gd name="T14" fmla="*/ 8 w 48"/>
                    <a:gd name="T15" fmla="*/ 25 h 25"/>
                    <a:gd name="T16" fmla="*/ 8 w 48"/>
                    <a:gd name="T17" fmla="*/ 4 h 25"/>
                    <a:gd name="T18" fmla="*/ 24 w 48"/>
                    <a:gd name="T19" fmla="*/ 0 h 25"/>
                    <a:gd name="T20" fmla="*/ 28 w 48"/>
                    <a:gd name="T21" fmla="*/ 0 h 25"/>
                    <a:gd name="T22" fmla="*/ 36 w 48"/>
                    <a:gd name="T23" fmla="*/ 14 h 25"/>
                    <a:gd name="T24" fmla="*/ 45 w 48"/>
                    <a:gd name="T25" fmla="*/ 0 h 25"/>
                    <a:gd name="T26" fmla="*/ 48 w 48"/>
                    <a:gd name="T27" fmla="*/ 0 h 25"/>
                    <a:gd name="T28" fmla="*/ 48 w 48"/>
                    <a:gd name="T29" fmla="*/ 25 h 25"/>
                    <a:gd name="T30" fmla="*/ 45 w 48"/>
                    <a:gd name="T31" fmla="*/ 25 h 25"/>
                    <a:gd name="T32" fmla="*/ 45 w 48"/>
                    <a:gd name="T33" fmla="*/ 6 h 25"/>
                    <a:gd name="T34" fmla="*/ 37 w 48"/>
                    <a:gd name="T35" fmla="*/ 19 h 25"/>
                    <a:gd name="T36" fmla="*/ 36 w 48"/>
                    <a:gd name="T37" fmla="*/ 19 h 25"/>
                    <a:gd name="T38" fmla="*/ 27 w 48"/>
                    <a:gd name="T39" fmla="*/ 6 h 25"/>
                    <a:gd name="T40" fmla="*/ 27 w 48"/>
                    <a:gd name="T41" fmla="*/ 25 h 25"/>
                    <a:gd name="T42" fmla="*/ 24 w 48"/>
                    <a:gd name="T43" fmla="*/ 25 h 25"/>
                    <a:gd name="T44" fmla="*/ 24 w 48"/>
                    <a:gd name="T45" fmla="*/ 0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48" h="25">
                      <a:moveTo>
                        <a:pt x="8" y="4"/>
                      </a:moveTo>
                      <a:lnTo>
                        <a:pt x="0" y="4"/>
                      </a:lnTo>
                      <a:lnTo>
                        <a:pt x="0" y="0"/>
                      </a:lnTo>
                      <a:lnTo>
                        <a:pt x="19" y="0"/>
                      </a:lnTo>
                      <a:lnTo>
                        <a:pt x="19" y="4"/>
                      </a:lnTo>
                      <a:lnTo>
                        <a:pt x="11" y="4"/>
                      </a:lnTo>
                      <a:lnTo>
                        <a:pt x="11" y="25"/>
                      </a:lnTo>
                      <a:lnTo>
                        <a:pt x="8" y="25"/>
                      </a:lnTo>
                      <a:lnTo>
                        <a:pt x="8" y="4"/>
                      </a:lnTo>
                      <a:close/>
                      <a:moveTo>
                        <a:pt x="24" y="0"/>
                      </a:moveTo>
                      <a:lnTo>
                        <a:pt x="28" y="0"/>
                      </a:lnTo>
                      <a:lnTo>
                        <a:pt x="36" y="14"/>
                      </a:lnTo>
                      <a:lnTo>
                        <a:pt x="45" y="0"/>
                      </a:lnTo>
                      <a:lnTo>
                        <a:pt x="48" y="0"/>
                      </a:lnTo>
                      <a:lnTo>
                        <a:pt x="48" y="25"/>
                      </a:lnTo>
                      <a:lnTo>
                        <a:pt x="45" y="25"/>
                      </a:lnTo>
                      <a:lnTo>
                        <a:pt x="45" y="6"/>
                      </a:lnTo>
                      <a:lnTo>
                        <a:pt x="37" y="19"/>
                      </a:lnTo>
                      <a:lnTo>
                        <a:pt x="36" y="19"/>
                      </a:lnTo>
                      <a:lnTo>
                        <a:pt x="27" y="6"/>
                      </a:lnTo>
                      <a:lnTo>
                        <a:pt x="27" y="25"/>
                      </a:lnTo>
                      <a:lnTo>
                        <a:pt x="24" y="25"/>
                      </a:lnTo>
                      <a:lnTo>
                        <a:pt x="24" y="0"/>
                      </a:lnTo>
                      <a:close/>
                    </a:path>
                  </a:pathLst>
                </a:custGeom>
                <a:solidFill>
                  <a:srgbClr val="3588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142" name="Freeform 6"/>
                <p:cNvSpPr>
                  <a:spLocks/>
                </p:cNvSpPr>
                <p:nvPr userDrawn="1"/>
              </p:nvSpPr>
              <p:spPr bwMode="auto">
                <a:xfrm>
                  <a:off x="7254" y="246"/>
                  <a:ext cx="54" cy="80"/>
                </a:xfrm>
                <a:custGeom>
                  <a:avLst/>
                  <a:gdLst>
                    <a:gd name="T0" fmla="*/ 140 w 188"/>
                    <a:gd name="T1" fmla="*/ 279 h 279"/>
                    <a:gd name="T2" fmla="*/ 78 w 188"/>
                    <a:gd name="T3" fmla="*/ 148 h 279"/>
                    <a:gd name="T4" fmla="*/ 42 w 188"/>
                    <a:gd name="T5" fmla="*/ 66 h 279"/>
                    <a:gd name="T6" fmla="*/ 41 w 188"/>
                    <a:gd name="T7" fmla="*/ 67 h 279"/>
                    <a:gd name="T8" fmla="*/ 44 w 188"/>
                    <a:gd name="T9" fmla="*/ 144 h 279"/>
                    <a:gd name="T10" fmla="*/ 45 w 188"/>
                    <a:gd name="T11" fmla="*/ 279 h 279"/>
                    <a:gd name="T12" fmla="*/ 0 w 188"/>
                    <a:gd name="T13" fmla="*/ 279 h 279"/>
                    <a:gd name="T14" fmla="*/ 0 w 188"/>
                    <a:gd name="T15" fmla="*/ 0 h 279"/>
                    <a:gd name="T16" fmla="*/ 52 w 188"/>
                    <a:gd name="T17" fmla="*/ 0 h 279"/>
                    <a:gd name="T18" fmla="*/ 120 w 188"/>
                    <a:gd name="T19" fmla="*/ 136 h 279"/>
                    <a:gd name="T20" fmla="*/ 148 w 188"/>
                    <a:gd name="T21" fmla="*/ 208 h 279"/>
                    <a:gd name="T22" fmla="*/ 149 w 188"/>
                    <a:gd name="T23" fmla="*/ 207 h 279"/>
                    <a:gd name="T24" fmla="*/ 145 w 188"/>
                    <a:gd name="T25" fmla="*/ 128 h 279"/>
                    <a:gd name="T26" fmla="*/ 145 w 188"/>
                    <a:gd name="T27" fmla="*/ 0 h 279"/>
                    <a:gd name="T28" fmla="*/ 188 w 188"/>
                    <a:gd name="T29" fmla="*/ 0 h 279"/>
                    <a:gd name="T30" fmla="*/ 188 w 188"/>
                    <a:gd name="T31" fmla="*/ 279 h 279"/>
                    <a:gd name="T32" fmla="*/ 140 w 188"/>
                    <a:gd name="T33" fmla="*/ 279 h 2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88" h="279">
                      <a:moveTo>
                        <a:pt x="140" y="279"/>
                      </a:moveTo>
                      <a:cubicBezTo>
                        <a:pt x="78" y="148"/>
                        <a:pt x="78" y="148"/>
                        <a:pt x="78" y="148"/>
                      </a:cubicBezTo>
                      <a:cubicBezTo>
                        <a:pt x="63" y="117"/>
                        <a:pt x="47" y="82"/>
                        <a:pt x="42" y="66"/>
                      </a:cubicBezTo>
                      <a:cubicBezTo>
                        <a:pt x="41" y="67"/>
                        <a:pt x="41" y="67"/>
                        <a:pt x="41" y="67"/>
                      </a:cubicBezTo>
                      <a:cubicBezTo>
                        <a:pt x="43" y="90"/>
                        <a:pt x="43" y="119"/>
                        <a:pt x="44" y="144"/>
                      </a:cubicBezTo>
                      <a:cubicBezTo>
                        <a:pt x="45" y="279"/>
                        <a:pt x="45" y="279"/>
                        <a:pt x="45" y="279"/>
                      </a:cubicBezTo>
                      <a:cubicBezTo>
                        <a:pt x="0" y="279"/>
                        <a:pt x="0" y="279"/>
                        <a:pt x="0" y="27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52" y="0"/>
                        <a:pt x="52" y="0"/>
                        <a:pt x="52" y="0"/>
                      </a:cubicBezTo>
                      <a:cubicBezTo>
                        <a:pt x="120" y="136"/>
                        <a:pt x="120" y="136"/>
                        <a:pt x="120" y="136"/>
                      </a:cubicBezTo>
                      <a:cubicBezTo>
                        <a:pt x="133" y="162"/>
                        <a:pt x="145" y="195"/>
                        <a:pt x="148" y="208"/>
                      </a:cubicBezTo>
                      <a:cubicBezTo>
                        <a:pt x="149" y="207"/>
                        <a:pt x="149" y="207"/>
                        <a:pt x="149" y="207"/>
                      </a:cubicBezTo>
                      <a:cubicBezTo>
                        <a:pt x="148" y="193"/>
                        <a:pt x="145" y="153"/>
                        <a:pt x="145" y="128"/>
                      </a:cubicBezTo>
                      <a:cubicBezTo>
                        <a:pt x="145" y="0"/>
                        <a:pt x="145" y="0"/>
                        <a:pt x="145" y="0"/>
                      </a:cubicBezTo>
                      <a:cubicBezTo>
                        <a:pt x="188" y="0"/>
                        <a:pt x="188" y="0"/>
                        <a:pt x="188" y="0"/>
                      </a:cubicBezTo>
                      <a:cubicBezTo>
                        <a:pt x="188" y="279"/>
                        <a:pt x="188" y="279"/>
                        <a:pt x="188" y="279"/>
                      </a:cubicBezTo>
                      <a:lnTo>
                        <a:pt x="140" y="279"/>
                      </a:lnTo>
                      <a:close/>
                    </a:path>
                  </a:pathLst>
                </a:custGeom>
                <a:solidFill>
                  <a:srgbClr val="1B1B1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143" name="Freeform 7"/>
                <p:cNvSpPr>
                  <a:spLocks noEditPoints="1"/>
                </p:cNvSpPr>
                <p:nvPr userDrawn="1"/>
              </p:nvSpPr>
              <p:spPr bwMode="auto">
                <a:xfrm>
                  <a:off x="7318" y="266"/>
                  <a:ext cx="49" cy="62"/>
                </a:xfrm>
                <a:custGeom>
                  <a:avLst/>
                  <a:gdLst>
                    <a:gd name="T0" fmla="*/ 48 w 170"/>
                    <a:gd name="T1" fmla="*/ 119 h 214"/>
                    <a:gd name="T2" fmla="*/ 48 w 170"/>
                    <a:gd name="T3" fmla="*/ 122 h 214"/>
                    <a:gd name="T4" fmla="*/ 99 w 170"/>
                    <a:gd name="T5" fmla="*/ 180 h 214"/>
                    <a:gd name="T6" fmla="*/ 149 w 170"/>
                    <a:gd name="T7" fmla="*/ 160 h 214"/>
                    <a:gd name="T8" fmla="*/ 167 w 170"/>
                    <a:gd name="T9" fmla="*/ 187 h 214"/>
                    <a:gd name="T10" fmla="*/ 93 w 170"/>
                    <a:gd name="T11" fmla="*/ 214 h 214"/>
                    <a:gd name="T12" fmla="*/ 0 w 170"/>
                    <a:gd name="T13" fmla="*/ 107 h 214"/>
                    <a:gd name="T14" fmla="*/ 25 w 170"/>
                    <a:gd name="T15" fmla="*/ 28 h 214"/>
                    <a:gd name="T16" fmla="*/ 87 w 170"/>
                    <a:gd name="T17" fmla="*/ 0 h 214"/>
                    <a:gd name="T18" fmla="*/ 143 w 170"/>
                    <a:gd name="T19" fmla="*/ 21 h 214"/>
                    <a:gd name="T20" fmla="*/ 170 w 170"/>
                    <a:gd name="T21" fmla="*/ 110 h 214"/>
                    <a:gd name="T22" fmla="*/ 170 w 170"/>
                    <a:gd name="T23" fmla="*/ 119 h 214"/>
                    <a:gd name="T24" fmla="*/ 48 w 170"/>
                    <a:gd name="T25" fmla="*/ 119 h 214"/>
                    <a:gd name="T26" fmla="*/ 87 w 170"/>
                    <a:gd name="T27" fmla="*/ 34 h 214"/>
                    <a:gd name="T28" fmla="*/ 49 w 170"/>
                    <a:gd name="T29" fmla="*/ 86 h 214"/>
                    <a:gd name="T30" fmla="*/ 124 w 170"/>
                    <a:gd name="T31" fmla="*/ 86 h 214"/>
                    <a:gd name="T32" fmla="*/ 87 w 170"/>
                    <a:gd name="T33" fmla="*/ 34 h 2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70" h="214">
                      <a:moveTo>
                        <a:pt x="48" y="119"/>
                      </a:moveTo>
                      <a:cubicBezTo>
                        <a:pt x="48" y="122"/>
                        <a:pt x="48" y="122"/>
                        <a:pt x="48" y="122"/>
                      </a:cubicBezTo>
                      <a:cubicBezTo>
                        <a:pt x="48" y="150"/>
                        <a:pt x="59" y="180"/>
                        <a:pt x="99" y="180"/>
                      </a:cubicBezTo>
                      <a:cubicBezTo>
                        <a:pt x="118" y="180"/>
                        <a:pt x="134" y="173"/>
                        <a:pt x="149" y="160"/>
                      </a:cubicBezTo>
                      <a:cubicBezTo>
                        <a:pt x="167" y="187"/>
                        <a:pt x="167" y="187"/>
                        <a:pt x="167" y="187"/>
                      </a:cubicBezTo>
                      <a:cubicBezTo>
                        <a:pt x="145" y="205"/>
                        <a:pt x="121" y="214"/>
                        <a:pt x="93" y="214"/>
                      </a:cubicBezTo>
                      <a:cubicBezTo>
                        <a:pt x="36" y="214"/>
                        <a:pt x="0" y="172"/>
                        <a:pt x="0" y="107"/>
                      </a:cubicBezTo>
                      <a:cubicBezTo>
                        <a:pt x="0" y="72"/>
                        <a:pt x="7" y="48"/>
                        <a:pt x="25" y="28"/>
                      </a:cubicBezTo>
                      <a:cubicBezTo>
                        <a:pt x="42" y="9"/>
                        <a:pt x="62" y="0"/>
                        <a:pt x="87" y="0"/>
                      </a:cubicBezTo>
                      <a:cubicBezTo>
                        <a:pt x="108" y="0"/>
                        <a:pt x="126" y="6"/>
                        <a:pt x="143" y="21"/>
                      </a:cubicBezTo>
                      <a:cubicBezTo>
                        <a:pt x="161" y="37"/>
                        <a:pt x="170" y="62"/>
                        <a:pt x="170" y="110"/>
                      </a:cubicBezTo>
                      <a:cubicBezTo>
                        <a:pt x="170" y="119"/>
                        <a:pt x="170" y="119"/>
                        <a:pt x="170" y="119"/>
                      </a:cubicBezTo>
                      <a:lnTo>
                        <a:pt x="48" y="119"/>
                      </a:lnTo>
                      <a:close/>
                      <a:moveTo>
                        <a:pt x="87" y="34"/>
                      </a:moveTo>
                      <a:cubicBezTo>
                        <a:pt x="63" y="34"/>
                        <a:pt x="49" y="53"/>
                        <a:pt x="49" y="86"/>
                      </a:cubicBezTo>
                      <a:cubicBezTo>
                        <a:pt x="124" y="86"/>
                        <a:pt x="124" y="86"/>
                        <a:pt x="124" y="86"/>
                      </a:cubicBezTo>
                      <a:cubicBezTo>
                        <a:pt x="124" y="53"/>
                        <a:pt x="110" y="34"/>
                        <a:pt x="87" y="34"/>
                      </a:cubicBezTo>
                      <a:close/>
                    </a:path>
                  </a:pathLst>
                </a:custGeom>
                <a:solidFill>
                  <a:srgbClr val="1B1B1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144" name="Freeform 8"/>
                <p:cNvSpPr>
                  <a:spLocks/>
                </p:cNvSpPr>
                <p:nvPr userDrawn="1"/>
              </p:nvSpPr>
              <p:spPr bwMode="auto">
                <a:xfrm>
                  <a:off x="7370" y="267"/>
                  <a:ext cx="79" cy="59"/>
                </a:xfrm>
                <a:custGeom>
                  <a:avLst/>
                  <a:gdLst>
                    <a:gd name="T0" fmla="*/ 215 w 273"/>
                    <a:gd name="T1" fmla="*/ 207 h 207"/>
                    <a:gd name="T2" fmla="*/ 174 w 273"/>
                    <a:gd name="T3" fmla="*/ 207 h 207"/>
                    <a:gd name="T4" fmla="*/ 149 w 273"/>
                    <a:gd name="T5" fmla="*/ 114 h 207"/>
                    <a:gd name="T6" fmla="*/ 136 w 273"/>
                    <a:gd name="T7" fmla="*/ 58 h 207"/>
                    <a:gd name="T8" fmla="*/ 135 w 273"/>
                    <a:gd name="T9" fmla="*/ 58 h 207"/>
                    <a:gd name="T10" fmla="*/ 121 w 273"/>
                    <a:gd name="T11" fmla="*/ 116 h 207"/>
                    <a:gd name="T12" fmla="*/ 97 w 273"/>
                    <a:gd name="T13" fmla="*/ 207 h 207"/>
                    <a:gd name="T14" fmla="*/ 55 w 273"/>
                    <a:gd name="T15" fmla="*/ 207 h 207"/>
                    <a:gd name="T16" fmla="*/ 0 w 273"/>
                    <a:gd name="T17" fmla="*/ 6 h 207"/>
                    <a:gd name="T18" fmla="*/ 44 w 273"/>
                    <a:gd name="T19" fmla="*/ 0 h 207"/>
                    <a:gd name="T20" fmla="*/ 66 w 273"/>
                    <a:gd name="T21" fmla="*/ 99 h 207"/>
                    <a:gd name="T22" fmla="*/ 76 w 273"/>
                    <a:gd name="T23" fmla="*/ 152 h 207"/>
                    <a:gd name="T24" fmla="*/ 78 w 273"/>
                    <a:gd name="T25" fmla="*/ 152 h 207"/>
                    <a:gd name="T26" fmla="*/ 89 w 273"/>
                    <a:gd name="T27" fmla="*/ 97 h 207"/>
                    <a:gd name="T28" fmla="*/ 115 w 273"/>
                    <a:gd name="T29" fmla="*/ 3 h 207"/>
                    <a:gd name="T30" fmla="*/ 159 w 273"/>
                    <a:gd name="T31" fmla="*/ 3 h 207"/>
                    <a:gd name="T32" fmla="*/ 182 w 273"/>
                    <a:gd name="T33" fmla="*/ 95 h 207"/>
                    <a:gd name="T34" fmla="*/ 195 w 273"/>
                    <a:gd name="T35" fmla="*/ 153 h 207"/>
                    <a:gd name="T36" fmla="*/ 196 w 273"/>
                    <a:gd name="T37" fmla="*/ 153 h 207"/>
                    <a:gd name="T38" fmla="*/ 206 w 273"/>
                    <a:gd name="T39" fmla="*/ 98 h 207"/>
                    <a:gd name="T40" fmla="*/ 227 w 273"/>
                    <a:gd name="T41" fmla="*/ 3 h 207"/>
                    <a:gd name="T42" fmla="*/ 273 w 273"/>
                    <a:gd name="T43" fmla="*/ 3 h 207"/>
                    <a:gd name="T44" fmla="*/ 215 w 273"/>
                    <a:gd name="T45" fmla="*/ 207 h 2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273" h="207">
                      <a:moveTo>
                        <a:pt x="215" y="207"/>
                      </a:moveTo>
                      <a:cubicBezTo>
                        <a:pt x="174" y="207"/>
                        <a:pt x="174" y="207"/>
                        <a:pt x="174" y="207"/>
                      </a:cubicBezTo>
                      <a:cubicBezTo>
                        <a:pt x="149" y="114"/>
                        <a:pt x="149" y="114"/>
                        <a:pt x="149" y="114"/>
                      </a:cubicBezTo>
                      <a:cubicBezTo>
                        <a:pt x="142" y="90"/>
                        <a:pt x="136" y="58"/>
                        <a:pt x="136" y="58"/>
                      </a:cubicBezTo>
                      <a:cubicBezTo>
                        <a:pt x="135" y="58"/>
                        <a:pt x="135" y="58"/>
                        <a:pt x="135" y="58"/>
                      </a:cubicBezTo>
                      <a:cubicBezTo>
                        <a:pt x="135" y="58"/>
                        <a:pt x="131" y="78"/>
                        <a:pt x="121" y="116"/>
                      </a:cubicBezTo>
                      <a:cubicBezTo>
                        <a:pt x="97" y="207"/>
                        <a:pt x="97" y="207"/>
                        <a:pt x="97" y="207"/>
                      </a:cubicBezTo>
                      <a:cubicBezTo>
                        <a:pt x="55" y="207"/>
                        <a:pt x="55" y="207"/>
                        <a:pt x="55" y="207"/>
                      </a:cubicBezTo>
                      <a:cubicBezTo>
                        <a:pt x="0" y="6"/>
                        <a:pt x="0" y="6"/>
                        <a:pt x="0" y="6"/>
                      </a:cubicBezTo>
                      <a:cubicBezTo>
                        <a:pt x="44" y="0"/>
                        <a:pt x="44" y="0"/>
                        <a:pt x="44" y="0"/>
                      </a:cubicBezTo>
                      <a:cubicBezTo>
                        <a:pt x="66" y="99"/>
                        <a:pt x="66" y="99"/>
                        <a:pt x="66" y="99"/>
                      </a:cubicBezTo>
                      <a:cubicBezTo>
                        <a:pt x="72" y="124"/>
                        <a:pt x="76" y="152"/>
                        <a:pt x="76" y="152"/>
                      </a:cubicBezTo>
                      <a:cubicBezTo>
                        <a:pt x="78" y="152"/>
                        <a:pt x="78" y="152"/>
                        <a:pt x="78" y="152"/>
                      </a:cubicBezTo>
                      <a:cubicBezTo>
                        <a:pt x="78" y="152"/>
                        <a:pt x="82" y="125"/>
                        <a:pt x="89" y="97"/>
                      </a:cubicBezTo>
                      <a:cubicBezTo>
                        <a:pt x="115" y="3"/>
                        <a:pt x="115" y="3"/>
                        <a:pt x="115" y="3"/>
                      </a:cubicBezTo>
                      <a:cubicBezTo>
                        <a:pt x="159" y="3"/>
                        <a:pt x="159" y="3"/>
                        <a:pt x="159" y="3"/>
                      </a:cubicBezTo>
                      <a:cubicBezTo>
                        <a:pt x="182" y="95"/>
                        <a:pt x="182" y="95"/>
                        <a:pt x="182" y="95"/>
                      </a:cubicBezTo>
                      <a:cubicBezTo>
                        <a:pt x="190" y="128"/>
                        <a:pt x="195" y="153"/>
                        <a:pt x="195" y="153"/>
                      </a:cubicBezTo>
                      <a:cubicBezTo>
                        <a:pt x="196" y="153"/>
                        <a:pt x="196" y="153"/>
                        <a:pt x="196" y="153"/>
                      </a:cubicBezTo>
                      <a:cubicBezTo>
                        <a:pt x="196" y="153"/>
                        <a:pt x="201" y="122"/>
                        <a:pt x="206" y="98"/>
                      </a:cubicBezTo>
                      <a:cubicBezTo>
                        <a:pt x="227" y="3"/>
                        <a:pt x="227" y="3"/>
                        <a:pt x="227" y="3"/>
                      </a:cubicBezTo>
                      <a:cubicBezTo>
                        <a:pt x="273" y="3"/>
                        <a:pt x="273" y="3"/>
                        <a:pt x="273" y="3"/>
                      </a:cubicBezTo>
                      <a:lnTo>
                        <a:pt x="215" y="207"/>
                      </a:lnTo>
                      <a:close/>
                    </a:path>
                  </a:pathLst>
                </a:custGeom>
                <a:solidFill>
                  <a:srgbClr val="1B1B1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145" name="Freeform 9"/>
                <p:cNvSpPr>
                  <a:spLocks noEditPoints="1"/>
                </p:cNvSpPr>
                <p:nvPr userDrawn="1"/>
              </p:nvSpPr>
              <p:spPr bwMode="auto">
                <a:xfrm>
                  <a:off x="7482" y="246"/>
                  <a:ext cx="55" cy="80"/>
                </a:xfrm>
                <a:custGeom>
                  <a:avLst/>
                  <a:gdLst>
                    <a:gd name="T0" fmla="*/ 135 w 191"/>
                    <a:gd name="T1" fmla="*/ 279 h 279"/>
                    <a:gd name="T2" fmla="*/ 111 w 191"/>
                    <a:gd name="T3" fmla="*/ 236 h 279"/>
                    <a:gd name="T4" fmla="*/ 64 w 191"/>
                    <a:gd name="T5" fmla="*/ 167 h 279"/>
                    <a:gd name="T6" fmla="*/ 46 w 191"/>
                    <a:gd name="T7" fmla="*/ 158 h 279"/>
                    <a:gd name="T8" fmla="*/ 46 w 191"/>
                    <a:gd name="T9" fmla="*/ 279 h 279"/>
                    <a:gd name="T10" fmla="*/ 0 w 191"/>
                    <a:gd name="T11" fmla="*/ 279 h 279"/>
                    <a:gd name="T12" fmla="*/ 0 w 191"/>
                    <a:gd name="T13" fmla="*/ 0 h 279"/>
                    <a:gd name="T14" fmla="*/ 85 w 191"/>
                    <a:gd name="T15" fmla="*/ 0 h 279"/>
                    <a:gd name="T16" fmla="*/ 176 w 191"/>
                    <a:gd name="T17" fmla="*/ 80 h 279"/>
                    <a:gd name="T18" fmla="*/ 107 w 191"/>
                    <a:gd name="T19" fmla="*/ 156 h 279"/>
                    <a:gd name="T20" fmla="*/ 150 w 191"/>
                    <a:gd name="T21" fmla="*/ 212 h 279"/>
                    <a:gd name="T22" fmla="*/ 191 w 191"/>
                    <a:gd name="T23" fmla="*/ 279 h 279"/>
                    <a:gd name="T24" fmla="*/ 135 w 191"/>
                    <a:gd name="T25" fmla="*/ 279 h 279"/>
                    <a:gd name="T26" fmla="*/ 71 w 191"/>
                    <a:gd name="T27" fmla="*/ 38 h 279"/>
                    <a:gd name="T28" fmla="*/ 46 w 191"/>
                    <a:gd name="T29" fmla="*/ 38 h 279"/>
                    <a:gd name="T30" fmla="*/ 46 w 191"/>
                    <a:gd name="T31" fmla="*/ 126 h 279"/>
                    <a:gd name="T32" fmla="*/ 70 w 191"/>
                    <a:gd name="T33" fmla="*/ 126 h 279"/>
                    <a:gd name="T34" fmla="*/ 115 w 191"/>
                    <a:gd name="T35" fmla="*/ 114 h 279"/>
                    <a:gd name="T36" fmla="*/ 127 w 191"/>
                    <a:gd name="T37" fmla="*/ 80 h 279"/>
                    <a:gd name="T38" fmla="*/ 71 w 191"/>
                    <a:gd name="T39" fmla="*/ 38 h 2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191" h="279">
                      <a:moveTo>
                        <a:pt x="135" y="279"/>
                      </a:moveTo>
                      <a:cubicBezTo>
                        <a:pt x="111" y="236"/>
                        <a:pt x="111" y="236"/>
                        <a:pt x="111" y="236"/>
                      </a:cubicBezTo>
                      <a:cubicBezTo>
                        <a:pt x="92" y="201"/>
                        <a:pt x="79" y="182"/>
                        <a:pt x="64" y="167"/>
                      </a:cubicBezTo>
                      <a:cubicBezTo>
                        <a:pt x="59" y="162"/>
                        <a:pt x="55" y="159"/>
                        <a:pt x="46" y="158"/>
                      </a:cubicBezTo>
                      <a:cubicBezTo>
                        <a:pt x="46" y="279"/>
                        <a:pt x="46" y="279"/>
                        <a:pt x="46" y="279"/>
                      </a:cubicBezTo>
                      <a:cubicBezTo>
                        <a:pt x="0" y="279"/>
                        <a:pt x="0" y="279"/>
                        <a:pt x="0" y="27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85" y="0"/>
                        <a:pt x="85" y="0"/>
                        <a:pt x="85" y="0"/>
                      </a:cubicBezTo>
                      <a:cubicBezTo>
                        <a:pt x="148" y="0"/>
                        <a:pt x="176" y="37"/>
                        <a:pt x="176" y="80"/>
                      </a:cubicBezTo>
                      <a:cubicBezTo>
                        <a:pt x="176" y="120"/>
                        <a:pt x="150" y="156"/>
                        <a:pt x="107" y="156"/>
                      </a:cubicBezTo>
                      <a:cubicBezTo>
                        <a:pt x="117" y="162"/>
                        <a:pt x="135" y="189"/>
                        <a:pt x="150" y="212"/>
                      </a:cubicBezTo>
                      <a:cubicBezTo>
                        <a:pt x="191" y="279"/>
                        <a:pt x="191" y="279"/>
                        <a:pt x="191" y="279"/>
                      </a:cubicBezTo>
                      <a:lnTo>
                        <a:pt x="135" y="279"/>
                      </a:lnTo>
                      <a:close/>
                      <a:moveTo>
                        <a:pt x="71" y="38"/>
                      </a:moveTo>
                      <a:cubicBezTo>
                        <a:pt x="46" y="38"/>
                        <a:pt x="46" y="38"/>
                        <a:pt x="46" y="38"/>
                      </a:cubicBezTo>
                      <a:cubicBezTo>
                        <a:pt x="46" y="126"/>
                        <a:pt x="46" y="126"/>
                        <a:pt x="46" y="126"/>
                      </a:cubicBezTo>
                      <a:cubicBezTo>
                        <a:pt x="70" y="126"/>
                        <a:pt x="70" y="126"/>
                        <a:pt x="70" y="126"/>
                      </a:cubicBezTo>
                      <a:cubicBezTo>
                        <a:pt x="94" y="126"/>
                        <a:pt x="107" y="123"/>
                        <a:pt x="115" y="114"/>
                      </a:cubicBezTo>
                      <a:cubicBezTo>
                        <a:pt x="123" y="107"/>
                        <a:pt x="127" y="95"/>
                        <a:pt x="127" y="80"/>
                      </a:cubicBezTo>
                      <a:cubicBezTo>
                        <a:pt x="127" y="52"/>
                        <a:pt x="112" y="38"/>
                        <a:pt x="71" y="38"/>
                      </a:cubicBezTo>
                      <a:close/>
                    </a:path>
                  </a:pathLst>
                </a:custGeom>
                <a:solidFill>
                  <a:srgbClr val="1B1B1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146" name="Freeform 10"/>
                <p:cNvSpPr>
                  <a:spLocks noEditPoints="1"/>
                </p:cNvSpPr>
                <p:nvPr userDrawn="1"/>
              </p:nvSpPr>
              <p:spPr bwMode="auto">
                <a:xfrm>
                  <a:off x="7542" y="266"/>
                  <a:ext cx="48" cy="62"/>
                </a:xfrm>
                <a:custGeom>
                  <a:avLst/>
                  <a:gdLst>
                    <a:gd name="T0" fmla="*/ 48 w 170"/>
                    <a:gd name="T1" fmla="*/ 119 h 214"/>
                    <a:gd name="T2" fmla="*/ 48 w 170"/>
                    <a:gd name="T3" fmla="*/ 122 h 214"/>
                    <a:gd name="T4" fmla="*/ 99 w 170"/>
                    <a:gd name="T5" fmla="*/ 180 h 214"/>
                    <a:gd name="T6" fmla="*/ 149 w 170"/>
                    <a:gd name="T7" fmla="*/ 160 h 214"/>
                    <a:gd name="T8" fmla="*/ 167 w 170"/>
                    <a:gd name="T9" fmla="*/ 187 h 214"/>
                    <a:gd name="T10" fmla="*/ 93 w 170"/>
                    <a:gd name="T11" fmla="*/ 214 h 214"/>
                    <a:gd name="T12" fmla="*/ 0 w 170"/>
                    <a:gd name="T13" fmla="*/ 107 h 214"/>
                    <a:gd name="T14" fmla="*/ 25 w 170"/>
                    <a:gd name="T15" fmla="*/ 28 h 214"/>
                    <a:gd name="T16" fmla="*/ 87 w 170"/>
                    <a:gd name="T17" fmla="*/ 0 h 214"/>
                    <a:gd name="T18" fmla="*/ 143 w 170"/>
                    <a:gd name="T19" fmla="*/ 21 h 214"/>
                    <a:gd name="T20" fmla="*/ 170 w 170"/>
                    <a:gd name="T21" fmla="*/ 110 h 214"/>
                    <a:gd name="T22" fmla="*/ 170 w 170"/>
                    <a:gd name="T23" fmla="*/ 119 h 214"/>
                    <a:gd name="T24" fmla="*/ 48 w 170"/>
                    <a:gd name="T25" fmla="*/ 119 h 214"/>
                    <a:gd name="T26" fmla="*/ 87 w 170"/>
                    <a:gd name="T27" fmla="*/ 34 h 214"/>
                    <a:gd name="T28" fmla="*/ 49 w 170"/>
                    <a:gd name="T29" fmla="*/ 86 h 214"/>
                    <a:gd name="T30" fmla="*/ 124 w 170"/>
                    <a:gd name="T31" fmla="*/ 86 h 214"/>
                    <a:gd name="T32" fmla="*/ 87 w 170"/>
                    <a:gd name="T33" fmla="*/ 34 h 2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70" h="214">
                      <a:moveTo>
                        <a:pt x="48" y="119"/>
                      </a:moveTo>
                      <a:cubicBezTo>
                        <a:pt x="48" y="122"/>
                        <a:pt x="48" y="122"/>
                        <a:pt x="48" y="122"/>
                      </a:cubicBezTo>
                      <a:cubicBezTo>
                        <a:pt x="48" y="150"/>
                        <a:pt x="59" y="180"/>
                        <a:pt x="99" y="180"/>
                      </a:cubicBezTo>
                      <a:cubicBezTo>
                        <a:pt x="118" y="180"/>
                        <a:pt x="134" y="173"/>
                        <a:pt x="149" y="160"/>
                      </a:cubicBezTo>
                      <a:cubicBezTo>
                        <a:pt x="167" y="187"/>
                        <a:pt x="167" y="187"/>
                        <a:pt x="167" y="187"/>
                      </a:cubicBezTo>
                      <a:cubicBezTo>
                        <a:pt x="145" y="205"/>
                        <a:pt x="121" y="214"/>
                        <a:pt x="93" y="214"/>
                      </a:cubicBezTo>
                      <a:cubicBezTo>
                        <a:pt x="36" y="214"/>
                        <a:pt x="0" y="172"/>
                        <a:pt x="0" y="107"/>
                      </a:cubicBezTo>
                      <a:cubicBezTo>
                        <a:pt x="0" y="72"/>
                        <a:pt x="7" y="48"/>
                        <a:pt x="25" y="28"/>
                      </a:cubicBezTo>
                      <a:cubicBezTo>
                        <a:pt x="42" y="9"/>
                        <a:pt x="62" y="0"/>
                        <a:pt x="87" y="0"/>
                      </a:cubicBezTo>
                      <a:cubicBezTo>
                        <a:pt x="108" y="0"/>
                        <a:pt x="126" y="6"/>
                        <a:pt x="143" y="21"/>
                      </a:cubicBezTo>
                      <a:cubicBezTo>
                        <a:pt x="161" y="37"/>
                        <a:pt x="170" y="62"/>
                        <a:pt x="170" y="110"/>
                      </a:cubicBezTo>
                      <a:cubicBezTo>
                        <a:pt x="170" y="119"/>
                        <a:pt x="170" y="119"/>
                        <a:pt x="170" y="119"/>
                      </a:cubicBezTo>
                      <a:lnTo>
                        <a:pt x="48" y="119"/>
                      </a:lnTo>
                      <a:close/>
                      <a:moveTo>
                        <a:pt x="87" y="34"/>
                      </a:moveTo>
                      <a:cubicBezTo>
                        <a:pt x="62" y="34"/>
                        <a:pt x="49" y="53"/>
                        <a:pt x="49" y="86"/>
                      </a:cubicBezTo>
                      <a:cubicBezTo>
                        <a:pt x="124" y="86"/>
                        <a:pt x="124" y="86"/>
                        <a:pt x="124" y="86"/>
                      </a:cubicBezTo>
                      <a:cubicBezTo>
                        <a:pt x="124" y="53"/>
                        <a:pt x="110" y="34"/>
                        <a:pt x="87" y="34"/>
                      </a:cubicBezTo>
                      <a:close/>
                    </a:path>
                  </a:pathLst>
                </a:custGeom>
                <a:solidFill>
                  <a:srgbClr val="1B1B1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147" name="Freeform 11"/>
                <p:cNvSpPr>
                  <a:spLocks/>
                </p:cNvSpPr>
                <p:nvPr userDrawn="1"/>
              </p:nvSpPr>
              <p:spPr bwMode="auto">
                <a:xfrm>
                  <a:off x="7598" y="241"/>
                  <a:ext cx="22" cy="86"/>
                </a:xfrm>
                <a:custGeom>
                  <a:avLst/>
                  <a:gdLst>
                    <a:gd name="T0" fmla="*/ 49 w 75"/>
                    <a:gd name="T1" fmla="*/ 300 h 300"/>
                    <a:gd name="T2" fmla="*/ 4 w 75"/>
                    <a:gd name="T3" fmla="*/ 243 h 300"/>
                    <a:gd name="T4" fmla="*/ 4 w 75"/>
                    <a:gd name="T5" fmla="*/ 69 h 300"/>
                    <a:gd name="T6" fmla="*/ 0 w 75"/>
                    <a:gd name="T7" fmla="*/ 10 h 300"/>
                    <a:gd name="T8" fmla="*/ 46 w 75"/>
                    <a:gd name="T9" fmla="*/ 0 h 300"/>
                    <a:gd name="T10" fmla="*/ 49 w 75"/>
                    <a:gd name="T11" fmla="*/ 56 h 300"/>
                    <a:gd name="T12" fmla="*/ 49 w 75"/>
                    <a:gd name="T13" fmla="*/ 228 h 300"/>
                    <a:gd name="T14" fmla="*/ 54 w 75"/>
                    <a:gd name="T15" fmla="*/ 265 h 300"/>
                    <a:gd name="T16" fmla="*/ 68 w 75"/>
                    <a:gd name="T17" fmla="*/ 268 h 300"/>
                    <a:gd name="T18" fmla="*/ 75 w 75"/>
                    <a:gd name="T19" fmla="*/ 295 h 300"/>
                    <a:gd name="T20" fmla="*/ 49 w 75"/>
                    <a:gd name="T21" fmla="*/ 300 h 3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75" h="300">
                      <a:moveTo>
                        <a:pt x="49" y="300"/>
                      </a:moveTo>
                      <a:cubicBezTo>
                        <a:pt x="4" y="300"/>
                        <a:pt x="4" y="260"/>
                        <a:pt x="4" y="243"/>
                      </a:cubicBezTo>
                      <a:cubicBezTo>
                        <a:pt x="4" y="69"/>
                        <a:pt x="4" y="69"/>
                        <a:pt x="4" y="69"/>
                      </a:cubicBezTo>
                      <a:cubicBezTo>
                        <a:pt x="4" y="42"/>
                        <a:pt x="3" y="27"/>
                        <a:pt x="0" y="10"/>
                      </a:cubicBezTo>
                      <a:cubicBezTo>
                        <a:pt x="46" y="0"/>
                        <a:pt x="46" y="0"/>
                        <a:pt x="46" y="0"/>
                      </a:cubicBezTo>
                      <a:cubicBezTo>
                        <a:pt x="49" y="12"/>
                        <a:pt x="49" y="29"/>
                        <a:pt x="49" y="56"/>
                      </a:cubicBezTo>
                      <a:cubicBezTo>
                        <a:pt x="49" y="228"/>
                        <a:pt x="49" y="228"/>
                        <a:pt x="49" y="228"/>
                      </a:cubicBezTo>
                      <a:cubicBezTo>
                        <a:pt x="49" y="255"/>
                        <a:pt x="50" y="260"/>
                        <a:pt x="54" y="265"/>
                      </a:cubicBezTo>
                      <a:cubicBezTo>
                        <a:pt x="56" y="268"/>
                        <a:pt x="63" y="270"/>
                        <a:pt x="68" y="268"/>
                      </a:cubicBezTo>
                      <a:cubicBezTo>
                        <a:pt x="75" y="295"/>
                        <a:pt x="75" y="295"/>
                        <a:pt x="75" y="295"/>
                      </a:cubicBezTo>
                      <a:cubicBezTo>
                        <a:pt x="67" y="298"/>
                        <a:pt x="59" y="300"/>
                        <a:pt x="49" y="300"/>
                      </a:cubicBezTo>
                      <a:close/>
                    </a:path>
                  </a:pathLst>
                </a:custGeom>
                <a:solidFill>
                  <a:srgbClr val="1B1B1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148" name="Freeform 12"/>
                <p:cNvSpPr>
                  <a:spLocks noEditPoints="1"/>
                </p:cNvSpPr>
                <p:nvPr userDrawn="1"/>
              </p:nvSpPr>
              <p:spPr bwMode="auto">
                <a:xfrm>
                  <a:off x="7629" y="242"/>
                  <a:ext cx="17" cy="84"/>
                </a:xfrm>
                <a:custGeom>
                  <a:avLst/>
                  <a:gdLst>
                    <a:gd name="T0" fmla="*/ 29 w 58"/>
                    <a:gd name="T1" fmla="*/ 59 h 293"/>
                    <a:gd name="T2" fmla="*/ 0 w 58"/>
                    <a:gd name="T3" fmla="*/ 30 h 293"/>
                    <a:gd name="T4" fmla="*/ 29 w 58"/>
                    <a:gd name="T5" fmla="*/ 0 h 293"/>
                    <a:gd name="T6" fmla="*/ 58 w 58"/>
                    <a:gd name="T7" fmla="*/ 30 h 293"/>
                    <a:gd name="T8" fmla="*/ 29 w 58"/>
                    <a:gd name="T9" fmla="*/ 59 h 293"/>
                    <a:gd name="T10" fmla="*/ 6 w 58"/>
                    <a:gd name="T11" fmla="*/ 293 h 293"/>
                    <a:gd name="T12" fmla="*/ 6 w 58"/>
                    <a:gd name="T13" fmla="*/ 92 h 293"/>
                    <a:gd name="T14" fmla="*/ 51 w 58"/>
                    <a:gd name="T15" fmla="*/ 84 h 293"/>
                    <a:gd name="T16" fmla="*/ 51 w 58"/>
                    <a:gd name="T17" fmla="*/ 293 h 293"/>
                    <a:gd name="T18" fmla="*/ 6 w 58"/>
                    <a:gd name="T19" fmla="*/ 293 h 2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58" h="293">
                      <a:moveTo>
                        <a:pt x="29" y="59"/>
                      </a:moveTo>
                      <a:cubicBezTo>
                        <a:pt x="13" y="59"/>
                        <a:pt x="0" y="46"/>
                        <a:pt x="0" y="30"/>
                      </a:cubicBezTo>
                      <a:cubicBezTo>
                        <a:pt x="0" y="13"/>
                        <a:pt x="13" y="0"/>
                        <a:pt x="29" y="0"/>
                      </a:cubicBezTo>
                      <a:cubicBezTo>
                        <a:pt x="45" y="0"/>
                        <a:pt x="58" y="13"/>
                        <a:pt x="58" y="30"/>
                      </a:cubicBezTo>
                      <a:cubicBezTo>
                        <a:pt x="58" y="46"/>
                        <a:pt x="45" y="59"/>
                        <a:pt x="29" y="59"/>
                      </a:cubicBezTo>
                      <a:close/>
                      <a:moveTo>
                        <a:pt x="6" y="293"/>
                      </a:moveTo>
                      <a:cubicBezTo>
                        <a:pt x="6" y="92"/>
                        <a:pt x="6" y="92"/>
                        <a:pt x="6" y="92"/>
                      </a:cubicBezTo>
                      <a:cubicBezTo>
                        <a:pt x="51" y="84"/>
                        <a:pt x="51" y="84"/>
                        <a:pt x="51" y="84"/>
                      </a:cubicBezTo>
                      <a:cubicBezTo>
                        <a:pt x="51" y="293"/>
                        <a:pt x="51" y="293"/>
                        <a:pt x="51" y="293"/>
                      </a:cubicBezTo>
                      <a:lnTo>
                        <a:pt x="6" y="293"/>
                      </a:lnTo>
                      <a:close/>
                    </a:path>
                  </a:pathLst>
                </a:custGeom>
                <a:solidFill>
                  <a:srgbClr val="1B1B1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149" name="Freeform 13"/>
                <p:cNvSpPr>
                  <a:spLocks/>
                </p:cNvSpPr>
                <p:nvPr userDrawn="1"/>
              </p:nvSpPr>
              <p:spPr bwMode="auto">
                <a:xfrm>
                  <a:off x="7656" y="266"/>
                  <a:ext cx="44" cy="62"/>
                </a:xfrm>
                <a:custGeom>
                  <a:avLst/>
                  <a:gdLst>
                    <a:gd name="T0" fmla="*/ 87 w 152"/>
                    <a:gd name="T1" fmla="*/ 214 h 214"/>
                    <a:gd name="T2" fmla="*/ 0 w 152"/>
                    <a:gd name="T3" fmla="*/ 109 h 214"/>
                    <a:gd name="T4" fmla="*/ 90 w 152"/>
                    <a:gd name="T5" fmla="*/ 0 h 214"/>
                    <a:gd name="T6" fmla="*/ 146 w 152"/>
                    <a:gd name="T7" fmla="*/ 22 h 214"/>
                    <a:gd name="T8" fmla="*/ 124 w 152"/>
                    <a:gd name="T9" fmla="*/ 51 h 214"/>
                    <a:gd name="T10" fmla="*/ 90 w 152"/>
                    <a:gd name="T11" fmla="*/ 36 h 214"/>
                    <a:gd name="T12" fmla="*/ 58 w 152"/>
                    <a:gd name="T13" fmla="*/ 56 h 214"/>
                    <a:gd name="T14" fmla="*/ 49 w 152"/>
                    <a:gd name="T15" fmla="*/ 113 h 214"/>
                    <a:gd name="T16" fmla="*/ 63 w 152"/>
                    <a:gd name="T17" fmla="*/ 168 h 214"/>
                    <a:gd name="T18" fmla="*/ 90 w 152"/>
                    <a:gd name="T19" fmla="*/ 180 h 214"/>
                    <a:gd name="T20" fmla="*/ 131 w 152"/>
                    <a:gd name="T21" fmla="*/ 160 h 214"/>
                    <a:gd name="T22" fmla="*/ 152 w 152"/>
                    <a:gd name="T23" fmla="*/ 187 h 214"/>
                    <a:gd name="T24" fmla="*/ 87 w 152"/>
                    <a:gd name="T25" fmla="*/ 214 h 2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52" h="214">
                      <a:moveTo>
                        <a:pt x="87" y="214"/>
                      </a:moveTo>
                      <a:cubicBezTo>
                        <a:pt x="31" y="214"/>
                        <a:pt x="0" y="175"/>
                        <a:pt x="0" y="109"/>
                      </a:cubicBezTo>
                      <a:cubicBezTo>
                        <a:pt x="0" y="35"/>
                        <a:pt x="45" y="0"/>
                        <a:pt x="90" y="0"/>
                      </a:cubicBezTo>
                      <a:cubicBezTo>
                        <a:pt x="112" y="0"/>
                        <a:pt x="128" y="5"/>
                        <a:pt x="146" y="22"/>
                      </a:cubicBezTo>
                      <a:cubicBezTo>
                        <a:pt x="124" y="51"/>
                        <a:pt x="124" y="51"/>
                        <a:pt x="124" y="51"/>
                      </a:cubicBezTo>
                      <a:cubicBezTo>
                        <a:pt x="112" y="41"/>
                        <a:pt x="102" y="36"/>
                        <a:pt x="90" y="36"/>
                      </a:cubicBezTo>
                      <a:cubicBezTo>
                        <a:pt x="76" y="36"/>
                        <a:pt x="64" y="43"/>
                        <a:pt x="58" y="56"/>
                      </a:cubicBezTo>
                      <a:cubicBezTo>
                        <a:pt x="52" y="69"/>
                        <a:pt x="49" y="88"/>
                        <a:pt x="49" y="113"/>
                      </a:cubicBezTo>
                      <a:cubicBezTo>
                        <a:pt x="49" y="141"/>
                        <a:pt x="54" y="158"/>
                        <a:pt x="63" y="168"/>
                      </a:cubicBezTo>
                      <a:cubicBezTo>
                        <a:pt x="70" y="176"/>
                        <a:pt x="79" y="180"/>
                        <a:pt x="90" y="180"/>
                      </a:cubicBezTo>
                      <a:cubicBezTo>
                        <a:pt x="104" y="180"/>
                        <a:pt x="118" y="173"/>
                        <a:pt x="131" y="160"/>
                      </a:cubicBezTo>
                      <a:cubicBezTo>
                        <a:pt x="152" y="187"/>
                        <a:pt x="152" y="187"/>
                        <a:pt x="152" y="187"/>
                      </a:cubicBezTo>
                      <a:cubicBezTo>
                        <a:pt x="133" y="205"/>
                        <a:pt x="114" y="214"/>
                        <a:pt x="87" y="214"/>
                      </a:cubicBezTo>
                      <a:close/>
                    </a:path>
                  </a:pathLst>
                </a:custGeom>
                <a:solidFill>
                  <a:srgbClr val="1B1B1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150" name="Freeform 14"/>
                <p:cNvSpPr>
                  <a:spLocks noEditPoints="1"/>
                </p:cNvSpPr>
                <p:nvPr userDrawn="1"/>
              </p:nvSpPr>
              <p:spPr bwMode="auto">
                <a:xfrm>
                  <a:off x="7709" y="293"/>
                  <a:ext cx="35" cy="34"/>
                </a:xfrm>
                <a:custGeom>
                  <a:avLst/>
                  <a:gdLst>
                    <a:gd name="T0" fmla="*/ 60 w 121"/>
                    <a:gd name="T1" fmla="*/ 121 h 121"/>
                    <a:gd name="T2" fmla="*/ 0 w 121"/>
                    <a:gd name="T3" fmla="*/ 60 h 121"/>
                    <a:gd name="T4" fmla="*/ 60 w 121"/>
                    <a:gd name="T5" fmla="*/ 0 h 121"/>
                    <a:gd name="T6" fmla="*/ 121 w 121"/>
                    <a:gd name="T7" fmla="*/ 60 h 121"/>
                    <a:gd name="T8" fmla="*/ 60 w 121"/>
                    <a:gd name="T9" fmla="*/ 121 h 121"/>
                    <a:gd name="T10" fmla="*/ 60 w 121"/>
                    <a:gd name="T11" fmla="*/ 12 h 121"/>
                    <a:gd name="T12" fmla="*/ 14 w 121"/>
                    <a:gd name="T13" fmla="*/ 60 h 121"/>
                    <a:gd name="T14" fmla="*/ 60 w 121"/>
                    <a:gd name="T15" fmla="*/ 109 h 121"/>
                    <a:gd name="T16" fmla="*/ 107 w 121"/>
                    <a:gd name="T17" fmla="*/ 60 h 121"/>
                    <a:gd name="T18" fmla="*/ 60 w 121"/>
                    <a:gd name="T19" fmla="*/ 12 h 121"/>
                    <a:gd name="T20" fmla="*/ 72 w 121"/>
                    <a:gd name="T21" fmla="*/ 94 h 121"/>
                    <a:gd name="T22" fmla="*/ 66 w 121"/>
                    <a:gd name="T23" fmla="*/ 83 h 121"/>
                    <a:gd name="T24" fmla="*/ 55 w 121"/>
                    <a:gd name="T25" fmla="*/ 66 h 121"/>
                    <a:gd name="T26" fmla="*/ 53 w 121"/>
                    <a:gd name="T27" fmla="*/ 66 h 121"/>
                    <a:gd name="T28" fmla="*/ 53 w 121"/>
                    <a:gd name="T29" fmla="*/ 94 h 121"/>
                    <a:gd name="T30" fmla="*/ 39 w 121"/>
                    <a:gd name="T31" fmla="*/ 94 h 121"/>
                    <a:gd name="T32" fmla="*/ 39 w 121"/>
                    <a:gd name="T33" fmla="*/ 26 h 121"/>
                    <a:gd name="T34" fmla="*/ 65 w 121"/>
                    <a:gd name="T35" fmla="*/ 26 h 121"/>
                    <a:gd name="T36" fmla="*/ 85 w 121"/>
                    <a:gd name="T37" fmla="*/ 46 h 121"/>
                    <a:gd name="T38" fmla="*/ 69 w 121"/>
                    <a:gd name="T39" fmla="*/ 65 h 121"/>
                    <a:gd name="T40" fmla="*/ 72 w 121"/>
                    <a:gd name="T41" fmla="*/ 68 h 121"/>
                    <a:gd name="T42" fmla="*/ 89 w 121"/>
                    <a:gd name="T43" fmla="*/ 94 h 121"/>
                    <a:gd name="T44" fmla="*/ 72 w 121"/>
                    <a:gd name="T45" fmla="*/ 94 h 121"/>
                    <a:gd name="T46" fmla="*/ 65 w 121"/>
                    <a:gd name="T47" fmla="*/ 38 h 121"/>
                    <a:gd name="T48" fmla="*/ 58 w 121"/>
                    <a:gd name="T49" fmla="*/ 37 h 121"/>
                    <a:gd name="T50" fmla="*/ 53 w 121"/>
                    <a:gd name="T51" fmla="*/ 37 h 121"/>
                    <a:gd name="T52" fmla="*/ 53 w 121"/>
                    <a:gd name="T53" fmla="*/ 55 h 121"/>
                    <a:gd name="T54" fmla="*/ 57 w 121"/>
                    <a:gd name="T55" fmla="*/ 55 h 121"/>
                    <a:gd name="T56" fmla="*/ 67 w 121"/>
                    <a:gd name="T57" fmla="*/ 53 h 121"/>
                    <a:gd name="T58" fmla="*/ 70 w 121"/>
                    <a:gd name="T59" fmla="*/ 46 h 121"/>
                    <a:gd name="T60" fmla="*/ 65 w 121"/>
                    <a:gd name="T61" fmla="*/ 38 h 1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121" h="121">
                      <a:moveTo>
                        <a:pt x="60" y="121"/>
                      </a:moveTo>
                      <a:cubicBezTo>
                        <a:pt x="27" y="121"/>
                        <a:pt x="0" y="94"/>
                        <a:pt x="0" y="60"/>
                      </a:cubicBezTo>
                      <a:cubicBezTo>
                        <a:pt x="0" y="27"/>
                        <a:pt x="27" y="0"/>
                        <a:pt x="60" y="0"/>
                      </a:cubicBezTo>
                      <a:cubicBezTo>
                        <a:pt x="94" y="0"/>
                        <a:pt x="121" y="27"/>
                        <a:pt x="121" y="60"/>
                      </a:cubicBezTo>
                      <a:cubicBezTo>
                        <a:pt x="121" y="94"/>
                        <a:pt x="94" y="121"/>
                        <a:pt x="60" y="121"/>
                      </a:cubicBezTo>
                      <a:close/>
                      <a:moveTo>
                        <a:pt x="60" y="12"/>
                      </a:moveTo>
                      <a:cubicBezTo>
                        <a:pt x="35" y="12"/>
                        <a:pt x="14" y="33"/>
                        <a:pt x="14" y="60"/>
                      </a:cubicBezTo>
                      <a:cubicBezTo>
                        <a:pt x="14" y="88"/>
                        <a:pt x="35" y="109"/>
                        <a:pt x="60" y="109"/>
                      </a:cubicBezTo>
                      <a:cubicBezTo>
                        <a:pt x="86" y="109"/>
                        <a:pt x="107" y="88"/>
                        <a:pt x="107" y="60"/>
                      </a:cubicBezTo>
                      <a:cubicBezTo>
                        <a:pt x="107" y="33"/>
                        <a:pt x="86" y="12"/>
                        <a:pt x="60" y="12"/>
                      </a:cubicBezTo>
                      <a:close/>
                      <a:moveTo>
                        <a:pt x="72" y="94"/>
                      </a:moveTo>
                      <a:cubicBezTo>
                        <a:pt x="70" y="89"/>
                        <a:pt x="69" y="88"/>
                        <a:pt x="66" y="83"/>
                      </a:cubicBezTo>
                      <a:cubicBezTo>
                        <a:pt x="59" y="71"/>
                        <a:pt x="57" y="67"/>
                        <a:pt x="55" y="66"/>
                      </a:cubicBezTo>
                      <a:cubicBezTo>
                        <a:pt x="54" y="66"/>
                        <a:pt x="53" y="66"/>
                        <a:pt x="53" y="66"/>
                      </a:cubicBezTo>
                      <a:cubicBezTo>
                        <a:pt x="53" y="94"/>
                        <a:pt x="53" y="94"/>
                        <a:pt x="53" y="94"/>
                      </a:cubicBezTo>
                      <a:cubicBezTo>
                        <a:pt x="39" y="94"/>
                        <a:pt x="39" y="94"/>
                        <a:pt x="39" y="94"/>
                      </a:cubicBezTo>
                      <a:cubicBezTo>
                        <a:pt x="39" y="26"/>
                        <a:pt x="39" y="26"/>
                        <a:pt x="39" y="26"/>
                      </a:cubicBezTo>
                      <a:cubicBezTo>
                        <a:pt x="65" y="26"/>
                        <a:pt x="65" y="26"/>
                        <a:pt x="65" y="26"/>
                      </a:cubicBezTo>
                      <a:cubicBezTo>
                        <a:pt x="77" y="26"/>
                        <a:pt x="85" y="34"/>
                        <a:pt x="85" y="46"/>
                      </a:cubicBezTo>
                      <a:cubicBezTo>
                        <a:pt x="85" y="56"/>
                        <a:pt x="78" y="64"/>
                        <a:pt x="69" y="65"/>
                      </a:cubicBezTo>
                      <a:cubicBezTo>
                        <a:pt x="71" y="66"/>
                        <a:pt x="71" y="66"/>
                        <a:pt x="72" y="68"/>
                      </a:cubicBezTo>
                      <a:cubicBezTo>
                        <a:pt x="76" y="72"/>
                        <a:pt x="89" y="94"/>
                        <a:pt x="89" y="94"/>
                      </a:cubicBezTo>
                      <a:lnTo>
                        <a:pt x="72" y="94"/>
                      </a:lnTo>
                      <a:close/>
                      <a:moveTo>
                        <a:pt x="65" y="38"/>
                      </a:moveTo>
                      <a:cubicBezTo>
                        <a:pt x="64" y="37"/>
                        <a:pt x="61" y="37"/>
                        <a:pt x="58" y="37"/>
                      </a:cubicBezTo>
                      <a:cubicBezTo>
                        <a:pt x="53" y="37"/>
                        <a:pt x="53" y="37"/>
                        <a:pt x="53" y="37"/>
                      </a:cubicBezTo>
                      <a:cubicBezTo>
                        <a:pt x="53" y="55"/>
                        <a:pt x="53" y="55"/>
                        <a:pt x="53" y="55"/>
                      </a:cubicBezTo>
                      <a:cubicBezTo>
                        <a:pt x="57" y="55"/>
                        <a:pt x="57" y="55"/>
                        <a:pt x="57" y="55"/>
                      </a:cubicBezTo>
                      <a:cubicBezTo>
                        <a:pt x="63" y="55"/>
                        <a:pt x="66" y="55"/>
                        <a:pt x="67" y="53"/>
                      </a:cubicBezTo>
                      <a:cubicBezTo>
                        <a:pt x="69" y="51"/>
                        <a:pt x="70" y="49"/>
                        <a:pt x="70" y="46"/>
                      </a:cubicBezTo>
                      <a:cubicBezTo>
                        <a:pt x="70" y="42"/>
                        <a:pt x="68" y="39"/>
                        <a:pt x="65" y="38"/>
                      </a:cubicBezTo>
                      <a:close/>
                    </a:path>
                  </a:pathLst>
                </a:custGeom>
                <a:solidFill>
                  <a:srgbClr val="1B1B1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151" name="Freeform 15"/>
                <p:cNvSpPr>
                  <a:spLocks noEditPoints="1"/>
                </p:cNvSpPr>
                <p:nvPr userDrawn="1"/>
              </p:nvSpPr>
              <p:spPr bwMode="auto">
                <a:xfrm>
                  <a:off x="7248" y="349"/>
                  <a:ext cx="188" cy="179"/>
                </a:xfrm>
                <a:custGeom>
                  <a:avLst/>
                  <a:gdLst>
                    <a:gd name="T0" fmla="*/ 76 w 188"/>
                    <a:gd name="T1" fmla="*/ 0 h 179"/>
                    <a:gd name="T2" fmla="*/ 112 w 188"/>
                    <a:gd name="T3" fmla="*/ 0 h 179"/>
                    <a:gd name="T4" fmla="*/ 188 w 188"/>
                    <a:gd name="T5" fmla="*/ 179 h 179"/>
                    <a:gd name="T6" fmla="*/ 147 w 188"/>
                    <a:gd name="T7" fmla="*/ 179 h 179"/>
                    <a:gd name="T8" fmla="*/ 131 w 188"/>
                    <a:gd name="T9" fmla="*/ 139 h 179"/>
                    <a:gd name="T10" fmla="*/ 56 w 188"/>
                    <a:gd name="T11" fmla="*/ 139 h 179"/>
                    <a:gd name="T12" fmla="*/ 40 w 188"/>
                    <a:gd name="T13" fmla="*/ 179 h 179"/>
                    <a:gd name="T14" fmla="*/ 0 w 188"/>
                    <a:gd name="T15" fmla="*/ 179 h 179"/>
                    <a:gd name="T16" fmla="*/ 76 w 188"/>
                    <a:gd name="T17" fmla="*/ 0 h 179"/>
                    <a:gd name="T18" fmla="*/ 117 w 188"/>
                    <a:gd name="T19" fmla="*/ 105 h 179"/>
                    <a:gd name="T20" fmla="*/ 93 w 188"/>
                    <a:gd name="T21" fmla="*/ 47 h 179"/>
                    <a:gd name="T22" fmla="*/ 70 w 188"/>
                    <a:gd name="T23" fmla="*/ 105 h 179"/>
                    <a:gd name="T24" fmla="*/ 117 w 188"/>
                    <a:gd name="T25" fmla="*/ 105 h 1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88" h="179">
                      <a:moveTo>
                        <a:pt x="76" y="0"/>
                      </a:moveTo>
                      <a:lnTo>
                        <a:pt x="112" y="0"/>
                      </a:lnTo>
                      <a:lnTo>
                        <a:pt x="188" y="179"/>
                      </a:lnTo>
                      <a:lnTo>
                        <a:pt x="147" y="179"/>
                      </a:lnTo>
                      <a:lnTo>
                        <a:pt x="131" y="139"/>
                      </a:lnTo>
                      <a:lnTo>
                        <a:pt x="56" y="139"/>
                      </a:lnTo>
                      <a:lnTo>
                        <a:pt x="40" y="179"/>
                      </a:lnTo>
                      <a:lnTo>
                        <a:pt x="0" y="179"/>
                      </a:lnTo>
                      <a:lnTo>
                        <a:pt x="76" y="0"/>
                      </a:lnTo>
                      <a:close/>
                      <a:moveTo>
                        <a:pt x="117" y="105"/>
                      </a:moveTo>
                      <a:lnTo>
                        <a:pt x="93" y="47"/>
                      </a:lnTo>
                      <a:lnTo>
                        <a:pt x="70" y="105"/>
                      </a:lnTo>
                      <a:lnTo>
                        <a:pt x="117" y="105"/>
                      </a:lnTo>
                      <a:close/>
                    </a:path>
                  </a:pathLst>
                </a:custGeom>
                <a:solidFill>
                  <a:srgbClr val="3588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152" name="Freeform 16"/>
                <p:cNvSpPr>
                  <a:spLocks noEditPoints="1"/>
                </p:cNvSpPr>
                <p:nvPr userDrawn="1"/>
              </p:nvSpPr>
              <p:spPr bwMode="auto">
                <a:xfrm>
                  <a:off x="7453" y="350"/>
                  <a:ext cx="141" cy="178"/>
                </a:xfrm>
                <a:custGeom>
                  <a:avLst/>
                  <a:gdLst>
                    <a:gd name="T0" fmla="*/ 0 w 490"/>
                    <a:gd name="T1" fmla="*/ 0 h 620"/>
                    <a:gd name="T2" fmla="*/ 253 w 490"/>
                    <a:gd name="T3" fmla="*/ 0 h 620"/>
                    <a:gd name="T4" fmla="*/ 490 w 490"/>
                    <a:gd name="T5" fmla="*/ 215 h 620"/>
                    <a:gd name="T6" fmla="*/ 490 w 490"/>
                    <a:gd name="T7" fmla="*/ 216 h 620"/>
                    <a:gd name="T8" fmla="*/ 240 w 490"/>
                    <a:gd name="T9" fmla="*/ 434 h 620"/>
                    <a:gd name="T10" fmla="*/ 136 w 490"/>
                    <a:gd name="T11" fmla="*/ 434 h 620"/>
                    <a:gd name="T12" fmla="*/ 136 w 490"/>
                    <a:gd name="T13" fmla="*/ 620 h 620"/>
                    <a:gd name="T14" fmla="*/ 0 w 490"/>
                    <a:gd name="T15" fmla="*/ 620 h 620"/>
                    <a:gd name="T16" fmla="*/ 0 w 490"/>
                    <a:gd name="T17" fmla="*/ 0 h 620"/>
                    <a:gd name="T18" fmla="*/ 244 w 490"/>
                    <a:gd name="T19" fmla="*/ 313 h 620"/>
                    <a:gd name="T20" fmla="*/ 352 w 490"/>
                    <a:gd name="T21" fmla="*/ 219 h 620"/>
                    <a:gd name="T22" fmla="*/ 352 w 490"/>
                    <a:gd name="T23" fmla="*/ 217 h 620"/>
                    <a:gd name="T24" fmla="*/ 242 w 490"/>
                    <a:gd name="T25" fmla="*/ 123 h 620"/>
                    <a:gd name="T26" fmla="*/ 136 w 490"/>
                    <a:gd name="T27" fmla="*/ 123 h 620"/>
                    <a:gd name="T28" fmla="*/ 136 w 490"/>
                    <a:gd name="T29" fmla="*/ 313 h 620"/>
                    <a:gd name="T30" fmla="*/ 244 w 490"/>
                    <a:gd name="T31" fmla="*/ 313 h 6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490" h="620">
                      <a:moveTo>
                        <a:pt x="0" y="0"/>
                      </a:moveTo>
                      <a:cubicBezTo>
                        <a:pt x="253" y="0"/>
                        <a:pt x="253" y="0"/>
                        <a:pt x="253" y="0"/>
                      </a:cubicBezTo>
                      <a:cubicBezTo>
                        <a:pt x="401" y="0"/>
                        <a:pt x="490" y="88"/>
                        <a:pt x="490" y="215"/>
                      </a:cubicBezTo>
                      <a:cubicBezTo>
                        <a:pt x="490" y="216"/>
                        <a:pt x="490" y="216"/>
                        <a:pt x="490" y="216"/>
                      </a:cubicBezTo>
                      <a:cubicBezTo>
                        <a:pt x="490" y="360"/>
                        <a:pt x="379" y="434"/>
                        <a:pt x="240" y="434"/>
                      </a:cubicBezTo>
                      <a:cubicBezTo>
                        <a:pt x="136" y="434"/>
                        <a:pt x="136" y="434"/>
                        <a:pt x="136" y="434"/>
                      </a:cubicBezTo>
                      <a:cubicBezTo>
                        <a:pt x="136" y="620"/>
                        <a:pt x="136" y="620"/>
                        <a:pt x="136" y="620"/>
                      </a:cubicBezTo>
                      <a:cubicBezTo>
                        <a:pt x="0" y="620"/>
                        <a:pt x="0" y="620"/>
                        <a:pt x="0" y="620"/>
                      </a:cubicBezTo>
                      <a:lnTo>
                        <a:pt x="0" y="0"/>
                      </a:lnTo>
                      <a:close/>
                      <a:moveTo>
                        <a:pt x="244" y="313"/>
                      </a:moveTo>
                      <a:cubicBezTo>
                        <a:pt x="312" y="313"/>
                        <a:pt x="352" y="272"/>
                        <a:pt x="352" y="219"/>
                      </a:cubicBezTo>
                      <a:cubicBezTo>
                        <a:pt x="352" y="217"/>
                        <a:pt x="352" y="217"/>
                        <a:pt x="352" y="217"/>
                      </a:cubicBezTo>
                      <a:cubicBezTo>
                        <a:pt x="352" y="156"/>
                        <a:pt x="310" y="123"/>
                        <a:pt x="242" y="123"/>
                      </a:cubicBezTo>
                      <a:cubicBezTo>
                        <a:pt x="136" y="123"/>
                        <a:pt x="136" y="123"/>
                        <a:pt x="136" y="123"/>
                      </a:cubicBezTo>
                      <a:cubicBezTo>
                        <a:pt x="136" y="313"/>
                        <a:pt x="136" y="313"/>
                        <a:pt x="136" y="313"/>
                      </a:cubicBezTo>
                      <a:lnTo>
                        <a:pt x="244" y="313"/>
                      </a:lnTo>
                      <a:close/>
                    </a:path>
                  </a:pathLst>
                </a:custGeom>
                <a:solidFill>
                  <a:srgbClr val="3588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153" name="Freeform 17"/>
                <p:cNvSpPr>
                  <a:spLocks/>
                </p:cNvSpPr>
                <p:nvPr userDrawn="1"/>
              </p:nvSpPr>
              <p:spPr bwMode="auto">
                <a:xfrm>
                  <a:off x="7612" y="350"/>
                  <a:ext cx="178" cy="178"/>
                </a:xfrm>
                <a:custGeom>
                  <a:avLst/>
                  <a:gdLst>
                    <a:gd name="T0" fmla="*/ 0 w 178"/>
                    <a:gd name="T1" fmla="*/ 0 h 178"/>
                    <a:gd name="T2" fmla="*/ 43 w 178"/>
                    <a:gd name="T3" fmla="*/ 0 h 178"/>
                    <a:gd name="T4" fmla="*/ 89 w 178"/>
                    <a:gd name="T5" fmla="*/ 75 h 178"/>
                    <a:gd name="T6" fmla="*/ 136 w 178"/>
                    <a:gd name="T7" fmla="*/ 0 h 178"/>
                    <a:gd name="T8" fmla="*/ 178 w 178"/>
                    <a:gd name="T9" fmla="*/ 0 h 178"/>
                    <a:gd name="T10" fmla="*/ 178 w 178"/>
                    <a:gd name="T11" fmla="*/ 178 h 178"/>
                    <a:gd name="T12" fmla="*/ 139 w 178"/>
                    <a:gd name="T13" fmla="*/ 178 h 178"/>
                    <a:gd name="T14" fmla="*/ 139 w 178"/>
                    <a:gd name="T15" fmla="*/ 62 h 178"/>
                    <a:gd name="T16" fmla="*/ 89 w 178"/>
                    <a:gd name="T17" fmla="*/ 138 h 178"/>
                    <a:gd name="T18" fmla="*/ 88 w 178"/>
                    <a:gd name="T19" fmla="*/ 138 h 178"/>
                    <a:gd name="T20" fmla="*/ 39 w 178"/>
                    <a:gd name="T21" fmla="*/ 62 h 178"/>
                    <a:gd name="T22" fmla="*/ 39 w 178"/>
                    <a:gd name="T23" fmla="*/ 178 h 178"/>
                    <a:gd name="T24" fmla="*/ 0 w 178"/>
                    <a:gd name="T25" fmla="*/ 178 h 178"/>
                    <a:gd name="T26" fmla="*/ 0 w 178"/>
                    <a:gd name="T27" fmla="*/ 0 h 1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78" h="178">
                      <a:moveTo>
                        <a:pt x="0" y="0"/>
                      </a:moveTo>
                      <a:lnTo>
                        <a:pt x="43" y="0"/>
                      </a:lnTo>
                      <a:lnTo>
                        <a:pt x="89" y="75"/>
                      </a:lnTo>
                      <a:lnTo>
                        <a:pt x="136" y="0"/>
                      </a:lnTo>
                      <a:lnTo>
                        <a:pt x="178" y="0"/>
                      </a:lnTo>
                      <a:lnTo>
                        <a:pt x="178" y="178"/>
                      </a:lnTo>
                      <a:lnTo>
                        <a:pt x="139" y="178"/>
                      </a:lnTo>
                      <a:lnTo>
                        <a:pt x="139" y="62"/>
                      </a:lnTo>
                      <a:lnTo>
                        <a:pt x="89" y="138"/>
                      </a:lnTo>
                      <a:lnTo>
                        <a:pt x="88" y="138"/>
                      </a:lnTo>
                      <a:lnTo>
                        <a:pt x="39" y="62"/>
                      </a:lnTo>
                      <a:lnTo>
                        <a:pt x="39" y="178"/>
                      </a:lnTo>
                      <a:lnTo>
                        <a:pt x="0" y="17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3588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</p:grpSp>
        </p:grpSp>
      </p:grpSp>
      <p:sp>
        <p:nvSpPr>
          <p:cNvPr id="242" name="Rectangle 6"/>
          <p:cNvSpPr>
            <a:spLocks noChangeArrowheads="1"/>
          </p:cNvSpPr>
          <p:nvPr/>
        </p:nvSpPr>
        <p:spPr bwMode="auto">
          <a:xfrm>
            <a:off x="0" y="-4233"/>
            <a:ext cx="9144000" cy="63500"/>
          </a:xfrm>
          <a:prstGeom prst="rect">
            <a:avLst/>
          </a:prstGeom>
          <a:solidFill>
            <a:srgbClr val="358899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13" dirty="0"/>
          </a:p>
        </p:txBody>
      </p:sp>
      <p:grpSp>
        <p:nvGrpSpPr>
          <p:cNvPr id="265" name="Group 264"/>
          <p:cNvGrpSpPr>
            <a:grpSpLocks noChangeAspect="1"/>
          </p:cNvGrpSpPr>
          <p:nvPr/>
        </p:nvGrpSpPr>
        <p:grpSpPr>
          <a:xfrm>
            <a:off x="7844354" y="160997"/>
            <a:ext cx="936360" cy="193040"/>
            <a:chOff x="2445545" y="1601788"/>
            <a:chExt cx="4260850" cy="790575"/>
          </a:xfrm>
          <a:solidFill>
            <a:srgbClr val="DCDEE0"/>
          </a:solidFill>
        </p:grpSpPr>
        <p:sp>
          <p:nvSpPr>
            <p:cNvPr id="266" name="Freeform 137"/>
            <p:cNvSpPr>
              <a:spLocks/>
            </p:cNvSpPr>
            <p:nvPr/>
          </p:nvSpPr>
          <p:spPr bwMode="auto">
            <a:xfrm>
              <a:off x="2445545" y="1898651"/>
              <a:ext cx="379413" cy="492125"/>
            </a:xfrm>
            <a:custGeom>
              <a:avLst/>
              <a:gdLst>
                <a:gd name="T0" fmla="*/ 0 w 340"/>
                <a:gd name="T1" fmla="*/ 373 h 442"/>
                <a:gd name="T2" fmla="*/ 56 w 340"/>
                <a:gd name="T3" fmla="*/ 306 h 442"/>
                <a:gd name="T4" fmla="*/ 185 w 340"/>
                <a:gd name="T5" fmla="*/ 358 h 442"/>
                <a:gd name="T6" fmla="*/ 247 w 340"/>
                <a:gd name="T7" fmla="*/ 318 h 442"/>
                <a:gd name="T8" fmla="*/ 247 w 340"/>
                <a:gd name="T9" fmla="*/ 316 h 442"/>
                <a:gd name="T10" fmla="*/ 160 w 340"/>
                <a:gd name="T11" fmla="*/ 262 h 442"/>
                <a:gd name="T12" fmla="*/ 18 w 340"/>
                <a:gd name="T13" fmla="*/ 130 h 442"/>
                <a:gd name="T14" fmla="*/ 18 w 340"/>
                <a:gd name="T15" fmla="*/ 129 h 442"/>
                <a:gd name="T16" fmla="*/ 168 w 340"/>
                <a:gd name="T17" fmla="*/ 0 h 442"/>
                <a:gd name="T18" fmla="*/ 328 w 340"/>
                <a:gd name="T19" fmla="*/ 54 h 442"/>
                <a:gd name="T20" fmla="*/ 278 w 340"/>
                <a:gd name="T21" fmla="*/ 125 h 442"/>
                <a:gd name="T22" fmla="*/ 167 w 340"/>
                <a:gd name="T23" fmla="*/ 83 h 442"/>
                <a:gd name="T24" fmla="*/ 111 w 340"/>
                <a:gd name="T25" fmla="*/ 121 h 442"/>
                <a:gd name="T26" fmla="*/ 111 w 340"/>
                <a:gd name="T27" fmla="*/ 122 h 442"/>
                <a:gd name="T28" fmla="*/ 204 w 340"/>
                <a:gd name="T29" fmla="*/ 178 h 442"/>
                <a:gd name="T30" fmla="*/ 340 w 340"/>
                <a:gd name="T31" fmla="*/ 307 h 442"/>
                <a:gd name="T32" fmla="*/ 340 w 340"/>
                <a:gd name="T33" fmla="*/ 308 h 442"/>
                <a:gd name="T34" fmla="*/ 183 w 340"/>
                <a:gd name="T35" fmla="*/ 442 h 442"/>
                <a:gd name="T36" fmla="*/ 0 w 340"/>
                <a:gd name="T37" fmla="*/ 37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40" h="442">
                  <a:moveTo>
                    <a:pt x="0" y="373"/>
                  </a:moveTo>
                  <a:cubicBezTo>
                    <a:pt x="56" y="306"/>
                    <a:pt x="56" y="306"/>
                    <a:pt x="56" y="306"/>
                  </a:cubicBezTo>
                  <a:cubicBezTo>
                    <a:pt x="95" y="338"/>
                    <a:pt x="135" y="358"/>
                    <a:pt x="185" y="358"/>
                  </a:cubicBezTo>
                  <a:cubicBezTo>
                    <a:pt x="223" y="358"/>
                    <a:pt x="247" y="343"/>
                    <a:pt x="247" y="318"/>
                  </a:cubicBezTo>
                  <a:cubicBezTo>
                    <a:pt x="247" y="316"/>
                    <a:pt x="247" y="316"/>
                    <a:pt x="247" y="316"/>
                  </a:cubicBezTo>
                  <a:cubicBezTo>
                    <a:pt x="247" y="292"/>
                    <a:pt x="232" y="280"/>
                    <a:pt x="160" y="262"/>
                  </a:cubicBezTo>
                  <a:cubicBezTo>
                    <a:pt x="73" y="240"/>
                    <a:pt x="18" y="216"/>
                    <a:pt x="18" y="130"/>
                  </a:cubicBezTo>
                  <a:cubicBezTo>
                    <a:pt x="18" y="129"/>
                    <a:pt x="18" y="129"/>
                    <a:pt x="18" y="129"/>
                  </a:cubicBezTo>
                  <a:cubicBezTo>
                    <a:pt x="18" y="51"/>
                    <a:pt x="80" y="0"/>
                    <a:pt x="168" y="0"/>
                  </a:cubicBezTo>
                  <a:cubicBezTo>
                    <a:pt x="231" y="0"/>
                    <a:pt x="284" y="19"/>
                    <a:pt x="328" y="54"/>
                  </a:cubicBezTo>
                  <a:cubicBezTo>
                    <a:pt x="278" y="125"/>
                    <a:pt x="278" y="125"/>
                    <a:pt x="278" y="125"/>
                  </a:cubicBezTo>
                  <a:cubicBezTo>
                    <a:pt x="240" y="99"/>
                    <a:pt x="203" y="83"/>
                    <a:pt x="167" y="83"/>
                  </a:cubicBezTo>
                  <a:cubicBezTo>
                    <a:pt x="131" y="83"/>
                    <a:pt x="111" y="100"/>
                    <a:pt x="111" y="121"/>
                  </a:cubicBezTo>
                  <a:cubicBezTo>
                    <a:pt x="111" y="122"/>
                    <a:pt x="111" y="122"/>
                    <a:pt x="111" y="122"/>
                  </a:cubicBezTo>
                  <a:cubicBezTo>
                    <a:pt x="111" y="150"/>
                    <a:pt x="130" y="159"/>
                    <a:pt x="204" y="178"/>
                  </a:cubicBezTo>
                  <a:cubicBezTo>
                    <a:pt x="291" y="201"/>
                    <a:pt x="340" y="232"/>
                    <a:pt x="340" y="307"/>
                  </a:cubicBezTo>
                  <a:cubicBezTo>
                    <a:pt x="340" y="308"/>
                    <a:pt x="340" y="308"/>
                    <a:pt x="340" y="308"/>
                  </a:cubicBezTo>
                  <a:cubicBezTo>
                    <a:pt x="340" y="394"/>
                    <a:pt x="275" y="442"/>
                    <a:pt x="183" y="442"/>
                  </a:cubicBezTo>
                  <a:cubicBezTo>
                    <a:pt x="118" y="442"/>
                    <a:pt x="52" y="419"/>
                    <a:pt x="0" y="37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7" name="Freeform 138"/>
            <p:cNvSpPr>
              <a:spLocks/>
            </p:cNvSpPr>
            <p:nvPr/>
          </p:nvSpPr>
          <p:spPr bwMode="auto">
            <a:xfrm>
              <a:off x="2812258" y="1905001"/>
              <a:ext cx="473075" cy="477838"/>
            </a:xfrm>
            <a:custGeom>
              <a:avLst/>
              <a:gdLst>
                <a:gd name="T0" fmla="*/ 116 w 298"/>
                <a:gd name="T1" fmla="*/ 183 h 301"/>
                <a:gd name="T2" fmla="*/ 0 w 298"/>
                <a:gd name="T3" fmla="*/ 0 h 301"/>
                <a:gd name="T4" fmla="*/ 78 w 298"/>
                <a:gd name="T5" fmla="*/ 0 h 301"/>
                <a:gd name="T6" fmla="*/ 150 w 298"/>
                <a:gd name="T7" fmla="*/ 121 h 301"/>
                <a:gd name="T8" fmla="*/ 223 w 298"/>
                <a:gd name="T9" fmla="*/ 0 h 301"/>
                <a:gd name="T10" fmla="*/ 298 w 298"/>
                <a:gd name="T11" fmla="*/ 0 h 301"/>
                <a:gd name="T12" fmla="*/ 182 w 298"/>
                <a:gd name="T13" fmla="*/ 181 h 301"/>
                <a:gd name="T14" fmla="*/ 182 w 298"/>
                <a:gd name="T15" fmla="*/ 301 h 301"/>
                <a:gd name="T16" fmla="*/ 116 w 298"/>
                <a:gd name="T17" fmla="*/ 301 h 301"/>
                <a:gd name="T18" fmla="*/ 116 w 298"/>
                <a:gd name="T19" fmla="*/ 183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8" h="301">
                  <a:moveTo>
                    <a:pt x="116" y="183"/>
                  </a:moveTo>
                  <a:lnTo>
                    <a:pt x="0" y="0"/>
                  </a:lnTo>
                  <a:lnTo>
                    <a:pt x="78" y="0"/>
                  </a:lnTo>
                  <a:lnTo>
                    <a:pt x="150" y="121"/>
                  </a:lnTo>
                  <a:lnTo>
                    <a:pt x="223" y="0"/>
                  </a:lnTo>
                  <a:lnTo>
                    <a:pt x="298" y="0"/>
                  </a:lnTo>
                  <a:lnTo>
                    <a:pt x="182" y="181"/>
                  </a:lnTo>
                  <a:lnTo>
                    <a:pt x="182" y="301"/>
                  </a:lnTo>
                  <a:lnTo>
                    <a:pt x="116" y="301"/>
                  </a:lnTo>
                  <a:lnTo>
                    <a:pt x="116" y="18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8" name="Freeform 139"/>
            <p:cNvSpPr>
              <a:spLocks/>
            </p:cNvSpPr>
            <p:nvPr/>
          </p:nvSpPr>
          <p:spPr bwMode="auto">
            <a:xfrm>
              <a:off x="3317083" y="1905001"/>
              <a:ext cx="425450" cy="477838"/>
            </a:xfrm>
            <a:custGeom>
              <a:avLst/>
              <a:gdLst>
                <a:gd name="T0" fmla="*/ 0 w 268"/>
                <a:gd name="T1" fmla="*/ 0 h 301"/>
                <a:gd name="T2" fmla="*/ 61 w 268"/>
                <a:gd name="T3" fmla="*/ 0 h 301"/>
                <a:gd name="T4" fmla="*/ 202 w 268"/>
                <a:gd name="T5" fmla="*/ 186 h 301"/>
                <a:gd name="T6" fmla="*/ 202 w 268"/>
                <a:gd name="T7" fmla="*/ 0 h 301"/>
                <a:gd name="T8" fmla="*/ 268 w 268"/>
                <a:gd name="T9" fmla="*/ 0 h 301"/>
                <a:gd name="T10" fmla="*/ 268 w 268"/>
                <a:gd name="T11" fmla="*/ 301 h 301"/>
                <a:gd name="T12" fmla="*/ 212 w 268"/>
                <a:gd name="T13" fmla="*/ 301 h 301"/>
                <a:gd name="T14" fmla="*/ 66 w 268"/>
                <a:gd name="T15" fmla="*/ 110 h 301"/>
                <a:gd name="T16" fmla="*/ 66 w 268"/>
                <a:gd name="T17" fmla="*/ 301 h 301"/>
                <a:gd name="T18" fmla="*/ 0 w 268"/>
                <a:gd name="T19" fmla="*/ 301 h 301"/>
                <a:gd name="T20" fmla="*/ 0 w 268"/>
                <a:gd name="T21" fmla="*/ 0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68" h="301">
                  <a:moveTo>
                    <a:pt x="0" y="0"/>
                  </a:moveTo>
                  <a:lnTo>
                    <a:pt x="61" y="0"/>
                  </a:lnTo>
                  <a:lnTo>
                    <a:pt x="202" y="186"/>
                  </a:lnTo>
                  <a:lnTo>
                    <a:pt x="202" y="0"/>
                  </a:lnTo>
                  <a:lnTo>
                    <a:pt x="268" y="0"/>
                  </a:lnTo>
                  <a:lnTo>
                    <a:pt x="268" y="301"/>
                  </a:lnTo>
                  <a:lnTo>
                    <a:pt x="212" y="301"/>
                  </a:lnTo>
                  <a:lnTo>
                    <a:pt x="66" y="110"/>
                  </a:lnTo>
                  <a:lnTo>
                    <a:pt x="66" y="301"/>
                  </a:lnTo>
                  <a:lnTo>
                    <a:pt x="0" y="30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9" name="Freeform 140"/>
            <p:cNvSpPr>
              <a:spLocks/>
            </p:cNvSpPr>
            <p:nvPr/>
          </p:nvSpPr>
          <p:spPr bwMode="auto">
            <a:xfrm>
              <a:off x="3788570" y="1905001"/>
              <a:ext cx="396875" cy="477838"/>
            </a:xfrm>
            <a:custGeom>
              <a:avLst/>
              <a:gdLst>
                <a:gd name="T0" fmla="*/ 91 w 250"/>
                <a:gd name="T1" fmla="*/ 62 h 301"/>
                <a:gd name="T2" fmla="*/ 0 w 250"/>
                <a:gd name="T3" fmla="*/ 62 h 301"/>
                <a:gd name="T4" fmla="*/ 0 w 250"/>
                <a:gd name="T5" fmla="*/ 0 h 301"/>
                <a:gd name="T6" fmla="*/ 250 w 250"/>
                <a:gd name="T7" fmla="*/ 0 h 301"/>
                <a:gd name="T8" fmla="*/ 250 w 250"/>
                <a:gd name="T9" fmla="*/ 62 h 301"/>
                <a:gd name="T10" fmla="*/ 158 w 250"/>
                <a:gd name="T11" fmla="*/ 62 h 301"/>
                <a:gd name="T12" fmla="*/ 158 w 250"/>
                <a:gd name="T13" fmla="*/ 301 h 301"/>
                <a:gd name="T14" fmla="*/ 91 w 250"/>
                <a:gd name="T15" fmla="*/ 301 h 301"/>
                <a:gd name="T16" fmla="*/ 91 w 250"/>
                <a:gd name="T17" fmla="*/ 62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0" h="301">
                  <a:moveTo>
                    <a:pt x="91" y="62"/>
                  </a:moveTo>
                  <a:lnTo>
                    <a:pt x="0" y="62"/>
                  </a:lnTo>
                  <a:lnTo>
                    <a:pt x="0" y="0"/>
                  </a:lnTo>
                  <a:lnTo>
                    <a:pt x="250" y="0"/>
                  </a:lnTo>
                  <a:lnTo>
                    <a:pt x="250" y="62"/>
                  </a:lnTo>
                  <a:lnTo>
                    <a:pt x="158" y="62"/>
                  </a:lnTo>
                  <a:lnTo>
                    <a:pt x="158" y="301"/>
                  </a:lnTo>
                  <a:lnTo>
                    <a:pt x="91" y="301"/>
                  </a:lnTo>
                  <a:lnTo>
                    <a:pt x="91" y="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0" name="Freeform 141"/>
            <p:cNvSpPr>
              <a:spLocks/>
            </p:cNvSpPr>
            <p:nvPr/>
          </p:nvSpPr>
          <p:spPr bwMode="auto">
            <a:xfrm>
              <a:off x="4231483" y="1905001"/>
              <a:ext cx="404813" cy="477838"/>
            </a:xfrm>
            <a:custGeom>
              <a:avLst/>
              <a:gdLst>
                <a:gd name="T0" fmla="*/ 0 w 255"/>
                <a:gd name="T1" fmla="*/ 0 h 301"/>
                <a:gd name="T2" fmla="*/ 66 w 255"/>
                <a:gd name="T3" fmla="*/ 0 h 301"/>
                <a:gd name="T4" fmla="*/ 66 w 255"/>
                <a:gd name="T5" fmla="*/ 120 h 301"/>
                <a:gd name="T6" fmla="*/ 188 w 255"/>
                <a:gd name="T7" fmla="*/ 120 h 301"/>
                <a:gd name="T8" fmla="*/ 188 w 255"/>
                <a:gd name="T9" fmla="*/ 0 h 301"/>
                <a:gd name="T10" fmla="*/ 255 w 255"/>
                <a:gd name="T11" fmla="*/ 0 h 301"/>
                <a:gd name="T12" fmla="*/ 255 w 255"/>
                <a:gd name="T13" fmla="*/ 301 h 301"/>
                <a:gd name="T14" fmla="*/ 188 w 255"/>
                <a:gd name="T15" fmla="*/ 301 h 301"/>
                <a:gd name="T16" fmla="*/ 188 w 255"/>
                <a:gd name="T17" fmla="*/ 181 h 301"/>
                <a:gd name="T18" fmla="*/ 66 w 255"/>
                <a:gd name="T19" fmla="*/ 181 h 301"/>
                <a:gd name="T20" fmla="*/ 66 w 255"/>
                <a:gd name="T21" fmla="*/ 301 h 301"/>
                <a:gd name="T22" fmla="*/ 0 w 255"/>
                <a:gd name="T23" fmla="*/ 301 h 301"/>
                <a:gd name="T24" fmla="*/ 0 w 255"/>
                <a:gd name="T25" fmla="*/ 0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5" h="301">
                  <a:moveTo>
                    <a:pt x="0" y="0"/>
                  </a:moveTo>
                  <a:lnTo>
                    <a:pt x="66" y="0"/>
                  </a:lnTo>
                  <a:lnTo>
                    <a:pt x="66" y="120"/>
                  </a:lnTo>
                  <a:lnTo>
                    <a:pt x="188" y="120"/>
                  </a:lnTo>
                  <a:lnTo>
                    <a:pt x="188" y="0"/>
                  </a:lnTo>
                  <a:lnTo>
                    <a:pt x="255" y="0"/>
                  </a:lnTo>
                  <a:lnTo>
                    <a:pt x="255" y="301"/>
                  </a:lnTo>
                  <a:lnTo>
                    <a:pt x="188" y="301"/>
                  </a:lnTo>
                  <a:lnTo>
                    <a:pt x="188" y="181"/>
                  </a:lnTo>
                  <a:lnTo>
                    <a:pt x="66" y="181"/>
                  </a:lnTo>
                  <a:lnTo>
                    <a:pt x="66" y="301"/>
                  </a:lnTo>
                  <a:lnTo>
                    <a:pt x="0" y="30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1" name="Freeform 142"/>
            <p:cNvSpPr>
              <a:spLocks/>
            </p:cNvSpPr>
            <p:nvPr/>
          </p:nvSpPr>
          <p:spPr bwMode="auto">
            <a:xfrm>
              <a:off x="4715670" y="1905001"/>
              <a:ext cx="365125" cy="477838"/>
            </a:xfrm>
            <a:custGeom>
              <a:avLst/>
              <a:gdLst>
                <a:gd name="T0" fmla="*/ 0 w 230"/>
                <a:gd name="T1" fmla="*/ 0 h 301"/>
                <a:gd name="T2" fmla="*/ 227 w 230"/>
                <a:gd name="T3" fmla="*/ 0 h 301"/>
                <a:gd name="T4" fmla="*/ 227 w 230"/>
                <a:gd name="T5" fmla="*/ 59 h 301"/>
                <a:gd name="T6" fmla="*/ 66 w 230"/>
                <a:gd name="T7" fmla="*/ 59 h 301"/>
                <a:gd name="T8" fmla="*/ 66 w 230"/>
                <a:gd name="T9" fmla="*/ 120 h 301"/>
                <a:gd name="T10" fmla="*/ 209 w 230"/>
                <a:gd name="T11" fmla="*/ 120 h 301"/>
                <a:gd name="T12" fmla="*/ 209 w 230"/>
                <a:gd name="T13" fmla="*/ 179 h 301"/>
                <a:gd name="T14" fmla="*/ 66 w 230"/>
                <a:gd name="T15" fmla="*/ 179 h 301"/>
                <a:gd name="T16" fmla="*/ 66 w 230"/>
                <a:gd name="T17" fmla="*/ 243 h 301"/>
                <a:gd name="T18" fmla="*/ 230 w 230"/>
                <a:gd name="T19" fmla="*/ 243 h 301"/>
                <a:gd name="T20" fmla="*/ 230 w 230"/>
                <a:gd name="T21" fmla="*/ 301 h 301"/>
                <a:gd name="T22" fmla="*/ 0 w 230"/>
                <a:gd name="T23" fmla="*/ 301 h 301"/>
                <a:gd name="T24" fmla="*/ 0 w 230"/>
                <a:gd name="T25" fmla="*/ 0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0" h="301">
                  <a:moveTo>
                    <a:pt x="0" y="0"/>
                  </a:moveTo>
                  <a:lnTo>
                    <a:pt x="227" y="0"/>
                  </a:lnTo>
                  <a:lnTo>
                    <a:pt x="227" y="59"/>
                  </a:lnTo>
                  <a:lnTo>
                    <a:pt x="66" y="59"/>
                  </a:lnTo>
                  <a:lnTo>
                    <a:pt x="66" y="120"/>
                  </a:lnTo>
                  <a:lnTo>
                    <a:pt x="209" y="120"/>
                  </a:lnTo>
                  <a:lnTo>
                    <a:pt x="209" y="179"/>
                  </a:lnTo>
                  <a:lnTo>
                    <a:pt x="66" y="179"/>
                  </a:lnTo>
                  <a:lnTo>
                    <a:pt x="66" y="243"/>
                  </a:lnTo>
                  <a:lnTo>
                    <a:pt x="230" y="243"/>
                  </a:lnTo>
                  <a:lnTo>
                    <a:pt x="230" y="301"/>
                  </a:lnTo>
                  <a:lnTo>
                    <a:pt x="0" y="30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2" name="Freeform 143"/>
            <p:cNvSpPr>
              <a:spLocks/>
            </p:cNvSpPr>
            <p:nvPr/>
          </p:nvSpPr>
          <p:spPr bwMode="auto">
            <a:xfrm>
              <a:off x="5106195" y="1905001"/>
              <a:ext cx="395288" cy="477838"/>
            </a:xfrm>
            <a:custGeom>
              <a:avLst/>
              <a:gdLst>
                <a:gd name="T0" fmla="*/ 92 w 249"/>
                <a:gd name="T1" fmla="*/ 62 h 301"/>
                <a:gd name="T2" fmla="*/ 0 w 249"/>
                <a:gd name="T3" fmla="*/ 62 h 301"/>
                <a:gd name="T4" fmla="*/ 0 w 249"/>
                <a:gd name="T5" fmla="*/ 0 h 301"/>
                <a:gd name="T6" fmla="*/ 249 w 249"/>
                <a:gd name="T7" fmla="*/ 0 h 301"/>
                <a:gd name="T8" fmla="*/ 249 w 249"/>
                <a:gd name="T9" fmla="*/ 62 h 301"/>
                <a:gd name="T10" fmla="*/ 157 w 249"/>
                <a:gd name="T11" fmla="*/ 62 h 301"/>
                <a:gd name="T12" fmla="*/ 157 w 249"/>
                <a:gd name="T13" fmla="*/ 301 h 301"/>
                <a:gd name="T14" fmla="*/ 92 w 249"/>
                <a:gd name="T15" fmla="*/ 301 h 301"/>
                <a:gd name="T16" fmla="*/ 92 w 249"/>
                <a:gd name="T17" fmla="*/ 62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9" h="301">
                  <a:moveTo>
                    <a:pt x="92" y="62"/>
                  </a:moveTo>
                  <a:lnTo>
                    <a:pt x="0" y="62"/>
                  </a:lnTo>
                  <a:lnTo>
                    <a:pt x="0" y="0"/>
                  </a:lnTo>
                  <a:lnTo>
                    <a:pt x="249" y="0"/>
                  </a:lnTo>
                  <a:lnTo>
                    <a:pt x="249" y="62"/>
                  </a:lnTo>
                  <a:lnTo>
                    <a:pt x="157" y="62"/>
                  </a:lnTo>
                  <a:lnTo>
                    <a:pt x="157" y="301"/>
                  </a:lnTo>
                  <a:lnTo>
                    <a:pt x="92" y="301"/>
                  </a:lnTo>
                  <a:lnTo>
                    <a:pt x="92" y="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3" name="Rectangle 144"/>
            <p:cNvSpPr>
              <a:spLocks noChangeArrowheads="1"/>
            </p:cNvSpPr>
            <p:nvPr/>
          </p:nvSpPr>
          <p:spPr bwMode="auto">
            <a:xfrm>
              <a:off x="5553870" y="1905001"/>
              <a:ext cx="103188" cy="477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4" name="Freeform 145"/>
            <p:cNvSpPr>
              <a:spLocks/>
            </p:cNvSpPr>
            <p:nvPr/>
          </p:nvSpPr>
          <p:spPr bwMode="auto">
            <a:xfrm>
              <a:off x="5722145" y="1897063"/>
              <a:ext cx="442913" cy="495300"/>
            </a:xfrm>
            <a:custGeom>
              <a:avLst/>
              <a:gdLst>
                <a:gd name="T0" fmla="*/ 0 w 397"/>
                <a:gd name="T1" fmla="*/ 224 h 445"/>
                <a:gd name="T2" fmla="*/ 0 w 397"/>
                <a:gd name="T3" fmla="*/ 223 h 445"/>
                <a:gd name="T4" fmla="*/ 224 w 397"/>
                <a:gd name="T5" fmla="*/ 0 h 445"/>
                <a:gd name="T6" fmla="*/ 393 w 397"/>
                <a:gd name="T7" fmla="*/ 67 h 445"/>
                <a:gd name="T8" fmla="*/ 333 w 397"/>
                <a:gd name="T9" fmla="*/ 136 h 445"/>
                <a:gd name="T10" fmla="*/ 223 w 397"/>
                <a:gd name="T11" fmla="*/ 88 h 445"/>
                <a:gd name="T12" fmla="*/ 99 w 397"/>
                <a:gd name="T13" fmla="*/ 221 h 445"/>
                <a:gd name="T14" fmla="*/ 99 w 397"/>
                <a:gd name="T15" fmla="*/ 223 h 445"/>
                <a:gd name="T16" fmla="*/ 223 w 397"/>
                <a:gd name="T17" fmla="*/ 358 h 445"/>
                <a:gd name="T18" fmla="*/ 336 w 397"/>
                <a:gd name="T19" fmla="*/ 307 h 445"/>
                <a:gd name="T20" fmla="*/ 397 w 397"/>
                <a:gd name="T21" fmla="*/ 368 h 445"/>
                <a:gd name="T22" fmla="*/ 220 w 397"/>
                <a:gd name="T23" fmla="*/ 445 h 445"/>
                <a:gd name="T24" fmla="*/ 0 w 397"/>
                <a:gd name="T25" fmla="*/ 224 h 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97" h="445">
                  <a:moveTo>
                    <a:pt x="0" y="224"/>
                  </a:moveTo>
                  <a:cubicBezTo>
                    <a:pt x="0" y="223"/>
                    <a:pt x="0" y="223"/>
                    <a:pt x="0" y="223"/>
                  </a:cubicBezTo>
                  <a:cubicBezTo>
                    <a:pt x="0" y="100"/>
                    <a:pt x="92" y="0"/>
                    <a:pt x="224" y="0"/>
                  </a:cubicBezTo>
                  <a:cubicBezTo>
                    <a:pt x="305" y="0"/>
                    <a:pt x="354" y="27"/>
                    <a:pt x="393" y="67"/>
                  </a:cubicBezTo>
                  <a:cubicBezTo>
                    <a:pt x="333" y="136"/>
                    <a:pt x="333" y="136"/>
                    <a:pt x="333" y="136"/>
                  </a:cubicBezTo>
                  <a:cubicBezTo>
                    <a:pt x="300" y="106"/>
                    <a:pt x="266" y="88"/>
                    <a:pt x="223" y="88"/>
                  </a:cubicBezTo>
                  <a:cubicBezTo>
                    <a:pt x="151" y="88"/>
                    <a:pt x="99" y="148"/>
                    <a:pt x="99" y="221"/>
                  </a:cubicBezTo>
                  <a:cubicBezTo>
                    <a:pt x="99" y="223"/>
                    <a:pt x="99" y="223"/>
                    <a:pt x="99" y="223"/>
                  </a:cubicBezTo>
                  <a:cubicBezTo>
                    <a:pt x="99" y="296"/>
                    <a:pt x="150" y="358"/>
                    <a:pt x="223" y="358"/>
                  </a:cubicBezTo>
                  <a:cubicBezTo>
                    <a:pt x="273" y="358"/>
                    <a:pt x="303" y="338"/>
                    <a:pt x="336" y="307"/>
                  </a:cubicBezTo>
                  <a:cubicBezTo>
                    <a:pt x="397" y="368"/>
                    <a:pt x="397" y="368"/>
                    <a:pt x="397" y="368"/>
                  </a:cubicBezTo>
                  <a:cubicBezTo>
                    <a:pt x="352" y="415"/>
                    <a:pt x="303" y="445"/>
                    <a:pt x="220" y="445"/>
                  </a:cubicBezTo>
                  <a:cubicBezTo>
                    <a:pt x="94" y="445"/>
                    <a:pt x="0" y="347"/>
                    <a:pt x="0" y="2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5" name="Freeform 146"/>
            <p:cNvSpPr>
              <a:spLocks/>
            </p:cNvSpPr>
            <p:nvPr/>
          </p:nvSpPr>
          <p:spPr bwMode="auto">
            <a:xfrm>
              <a:off x="6180933" y="1898651"/>
              <a:ext cx="377825" cy="492125"/>
            </a:xfrm>
            <a:custGeom>
              <a:avLst/>
              <a:gdLst>
                <a:gd name="T0" fmla="*/ 0 w 340"/>
                <a:gd name="T1" fmla="*/ 373 h 442"/>
                <a:gd name="T2" fmla="*/ 56 w 340"/>
                <a:gd name="T3" fmla="*/ 306 h 442"/>
                <a:gd name="T4" fmla="*/ 184 w 340"/>
                <a:gd name="T5" fmla="*/ 358 h 442"/>
                <a:gd name="T6" fmla="*/ 246 w 340"/>
                <a:gd name="T7" fmla="*/ 318 h 442"/>
                <a:gd name="T8" fmla="*/ 246 w 340"/>
                <a:gd name="T9" fmla="*/ 316 h 442"/>
                <a:gd name="T10" fmla="*/ 159 w 340"/>
                <a:gd name="T11" fmla="*/ 262 h 442"/>
                <a:gd name="T12" fmla="*/ 17 w 340"/>
                <a:gd name="T13" fmla="*/ 130 h 442"/>
                <a:gd name="T14" fmla="*/ 17 w 340"/>
                <a:gd name="T15" fmla="*/ 129 h 442"/>
                <a:gd name="T16" fmla="*/ 167 w 340"/>
                <a:gd name="T17" fmla="*/ 0 h 442"/>
                <a:gd name="T18" fmla="*/ 327 w 340"/>
                <a:gd name="T19" fmla="*/ 54 h 442"/>
                <a:gd name="T20" fmla="*/ 278 w 340"/>
                <a:gd name="T21" fmla="*/ 125 h 442"/>
                <a:gd name="T22" fmla="*/ 166 w 340"/>
                <a:gd name="T23" fmla="*/ 83 h 442"/>
                <a:gd name="T24" fmla="*/ 111 w 340"/>
                <a:gd name="T25" fmla="*/ 121 h 442"/>
                <a:gd name="T26" fmla="*/ 111 w 340"/>
                <a:gd name="T27" fmla="*/ 122 h 442"/>
                <a:gd name="T28" fmla="*/ 204 w 340"/>
                <a:gd name="T29" fmla="*/ 178 h 442"/>
                <a:gd name="T30" fmla="*/ 340 w 340"/>
                <a:gd name="T31" fmla="*/ 307 h 442"/>
                <a:gd name="T32" fmla="*/ 340 w 340"/>
                <a:gd name="T33" fmla="*/ 308 h 442"/>
                <a:gd name="T34" fmla="*/ 182 w 340"/>
                <a:gd name="T35" fmla="*/ 442 h 442"/>
                <a:gd name="T36" fmla="*/ 0 w 340"/>
                <a:gd name="T37" fmla="*/ 37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40" h="442">
                  <a:moveTo>
                    <a:pt x="0" y="373"/>
                  </a:moveTo>
                  <a:cubicBezTo>
                    <a:pt x="56" y="306"/>
                    <a:pt x="56" y="306"/>
                    <a:pt x="56" y="306"/>
                  </a:cubicBezTo>
                  <a:cubicBezTo>
                    <a:pt x="94" y="338"/>
                    <a:pt x="135" y="358"/>
                    <a:pt x="184" y="358"/>
                  </a:cubicBezTo>
                  <a:cubicBezTo>
                    <a:pt x="223" y="358"/>
                    <a:pt x="246" y="343"/>
                    <a:pt x="246" y="318"/>
                  </a:cubicBezTo>
                  <a:cubicBezTo>
                    <a:pt x="246" y="316"/>
                    <a:pt x="246" y="316"/>
                    <a:pt x="246" y="316"/>
                  </a:cubicBezTo>
                  <a:cubicBezTo>
                    <a:pt x="246" y="292"/>
                    <a:pt x="231" y="280"/>
                    <a:pt x="159" y="262"/>
                  </a:cubicBezTo>
                  <a:cubicBezTo>
                    <a:pt x="73" y="240"/>
                    <a:pt x="17" y="216"/>
                    <a:pt x="17" y="130"/>
                  </a:cubicBezTo>
                  <a:cubicBezTo>
                    <a:pt x="17" y="129"/>
                    <a:pt x="17" y="129"/>
                    <a:pt x="17" y="129"/>
                  </a:cubicBezTo>
                  <a:cubicBezTo>
                    <a:pt x="17" y="51"/>
                    <a:pt x="80" y="0"/>
                    <a:pt x="167" y="0"/>
                  </a:cubicBezTo>
                  <a:cubicBezTo>
                    <a:pt x="230" y="0"/>
                    <a:pt x="283" y="19"/>
                    <a:pt x="327" y="54"/>
                  </a:cubicBezTo>
                  <a:cubicBezTo>
                    <a:pt x="278" y="125"/>
                    <a:pt x="278" y="125"/>
                    <a:pt x="278" y="125"/>
                  </a:cubicBezTo>
                  <a:cubicBezTo>
                    <a:pt x="240" y="99"/>
                    <a:pt x="202" y="83"/>
                    <a:pt x="166" y="83"/>
                  </a:cubicBezTo>
                  <a:cubicBezTo>
                    <a:pt x="130" y="83"/>
                    <a:pt x="111" y="100"/>
                    <a:pt x="111" y="121"/>
                  </a:cubicBezTo>
                  <a:cubicBezTo>
                    <a:pt x="111" y="122"/>
                    <a:pt x="111" y="122"/>
                    <a:pt x="111" y="122"/>
                  </a:cubicBezTo>
                  <a:cubicBezTo>
                    <a:pt x="111" y="150"/>
                    <a:pt x="129" y="159"/>
                    <a:pt x="204" y="178"/>
                  </a:cubicBezTo>
                  <a:cubicBezTo>
                    <a:pt x="291" y="201"/>
                    <a:pt x="340" y="232"/>
                    <a:pt x="340" y="307"/>
                  </a:cubicBezTo>
                  <a:cubicBezTo>
                    <a:pt x="340" y="308"/>
                    <a:pt x="340" y="308"/>
                    <a:pt x="340" y="308"/>
                  </a:cubicBezTo>
                  <a:cubicBezTo>
                    <a:pt x="340" y="394"/>
                    <a:pt x="275" y="442"/>
                    <a:pt x="182" y="442"/>
                  </a:cubicBezTo>
                  <a:cubicBezTo>
                    <a:pt x="117" y="442"/>
                    <a:pt x="51" y="419"/>
                    <a:pt x="0" y="37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6" name="Freeform 147"/>
            <p:cNvSpPr>
              <a:spLocks/>
            </p:cNvSpPr>
            <p:nvPr/>
          </p:nvSpPr>
          <p:spPr bwMode="auto">
            <a:xfrm>
              <a:off x="2475708" y="1616076"/>
              <a:ext cx="157163" cy="230188"/>
            </a:xfrm>
            <a:custGeom>
              <a:avLst/>
              <a:gdLst>
                <a:gd name="T0" fmla="*/ 104 w 140"/>
                <a:gd name="T1" fmla="*/ 206 h 206"/>
                <a:gd name="T2" fmla="*/ 58 w 140"/>
                <a:gd name="T3" fmla="*/ 110 h 206"/>
                <a:gd name="T4" fmla="*/ 31 w 140"/>
                <a:gd name="T5" fmla="*/ 49 h 206"/>
                <a:gd name="T6" fmla="*/ 31 w 140"/>
                <a:gd name="T7" fmla="*/ 50 h 206"/>
                <a:gd name="T8" fmla="*/ 33 w 140"/>
                <a:gd name="T9" fmla="*/ 107 h 206"/>
                <a:gd name="T10" fmla="*/ 34 w 140"/>
                <a:gd name="T11" fmla="*/ 206 h 206"/>
                <a:gd name="T12" fmla="*/ 0 w 140"/>
                <a:gd name="T13" fmla="*/ 206 h 206"/>
                <a:gd name="T14" fmla="*/ 0 w 140"/>
                <a:gd name="T15" fmla="*/ 0 h 206"/>
                <a:gd name="T16" fmla="*/ 39 w 140"/>
                <a:gd name="T17" fmla="*/ 0 h 206"/>
                <a:gd name="T18" fmla="*/ 89 w 140"/>
                <a:gd name="T19" fmla="*/ 101 h 206"/>
                <a:gd name="T20" fmla="*/ 110 w 140"/>
                <a:gd name="T21" fmla="*/ 154 h 206"/>
                <a:gd name="T22" fmla="*/ 111 w 140"/>
                <a:gd name="T23" fmla="*/ 153 h 206"/>
                <a:gd name="T24" fmla="*/ 108 w 140"/>
                <a:gd name="T25" fmla="*/ 94 h 206"/>
                <a:gd name="T26" fmla="*/ 107 w 140"/>
                <a:gd name="T27" fmla="*/ 0 h 206"/>
                <a:gd name="T28" fmla="*/ 140 w 140"/>
                <a:gd name="T29" fmla="*/ 0 h 206"/>
                <a:gd name="T30" fmla="*/ 140 w 140"/>
                <a:gd name="T31" fmla="*/ 206 h 206"/>
                <a:gd name="T32" fmla="*/ 104 w 140"/>
                <a:gd name="T33" fmla="*/ 206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40" h="206">
                  <a:moveTo>
                    <a:pt x="104" y="206"/>
                  </a:moveTo>
                  <a:cubicBezTo>
                    <a:pt x="58" y="110"/>
                    <a:pt x="58" y="110"/>
                    <a:pt x="58" y="110"/>
                  </a:cubicBezTo>
                  <a:cubicBezTo>
                    <a:pt x="47" y="87"/>
                    <a:pt x="35" y="61"/>
                    <a:pt x="31" y="49"/>
                  </a:cubicBezTo>
                  <a:cubicBezTo>
                    <a:pt x="31" y="50"/>
                    <a:pt x="31" y="50"/>
                    <a:pt x="31" y="50"/>
                  </a:cubicBezTo>
                  <a:cubicBezTo>
                    <a:pt x="32" y="67"/>
                    <a:pt x="32" y="89"/>
                    <a:pt x="33" y="107"/>
                  </a:cubicBezTo>
                  <a:cubicBezTo>
                    <a:pt x="34" y="206"/>
                    <a:pt x="34" y="206"/>
                    <a:pt x="34" y="206"/>
                  </a:cubicBezTo>
                  <a:cubicBezTo>
                    <a:pt x="0" y="206"/>
                    <a:pt x="0" y="206"/>
                    <a:pt x="0" y="20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89" y="101"/>
                    <a:pt x="89" y="101"/>
                    <a:pt x="89" y="101"/>
                  </a:cubicBezTo>
                  <a:cubicBezTo>
                    <a:pt x="98" y="120"/>
                    <a:pt x="107" y="144"/>
                    <a:pt x="110" y="154"/>
                  </a:cubicBezTo>
                  <a:cubicBezTo>
                    <a:pt x="111" y="153"/>
                    <a:pt x="111" y="153"/>
                    <a:pt x="111" y="153"/>
                  </a:cubicBezTo>
                  <a:cubicBezTo>
                    <a:pt x="110" y="143"/>
                    <a:pt x="108" y="113"/>
                    <a:pt x="108" y="94"/>
                  </a:cubicBezTo>
                  <a:cubicBezTo>
                    <a:pt x="107" y="0"/>
                    <a:pt x="107" y="0"/>
                    <a:pt x="107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40" y="206"/>
                    <a:pt x="140" y="206"/>
                    <a:pt x="140" y="206"/>
                  </a:cubicBezTo>
                  <a:lnTo>
                    <a:pt x="104" y="2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7" name="Freeform 148"/>
            <p:cNvSpPr>
              <a:spLocks noEditPoints="1"/>
            </p:cNvSpPr>
            <p:nvPr/>
          </p:nvSpPr>
          <p:spPr bwMode="auto">
            <a:xfrm>
              <a:off x="2659858" y="1674813"/>
              <a:ext cx="139700" cy="174625"/>
            </a:xfrm>
            <a:custGeom>
              <a:avLst/>
              <a:gdLst>
                <a:gd name="T0" fmla="*/ 36 w 126"/>
                <a:gd name="T1" fmla="*/ 88 h 158"/>
                <a:gd name="T2" fmla="*/ 36 w 126"/>
                <a:gd name="T3" fmla="*/ 90 h 158"/>
                <a:gd name="T4" fmla="*/ 73 w 126"/>
                <a:gd name="T5" fmla="*/ 133 h 158"/>
                <a:gd name="T6" fmla="*/ 111 w 126"/>
                <a:gd name="T7" fmla="*/ 118 h 158"/>
                <a:gd name="T8" fmla="*/ 123 w 126"/>
                <a:gd name="T9" fmla="*/ 138 h 158"/>
                <a:gd name="T10" fmla="*/ 69 w 126"/>
                <a:gd name="T11" fmla="*/ 158 h 158"/>
                <a:gd name="T12" fmla="*/ 0 w 126"/>
                <a:gd name="T13" fmla="*/ 79 h 158"/>
                <a:gd name="T14" fmla="*/ 19 w 126"/>
                <a:gd name="T15" fmla="*/ 20 h 158"/>
                <a:gd name="T16" fmla="*/ 65 w 126"/>
                <a:gd name="T17" fmla="*/ 0 h 158"/>
                <a:gd name="T18" fmla="*/ 106 w 126"/>
                <a:gd name="T19" fmla="*/ 16 h 158"/>
                <a:gd name="T20" fmla="*/ 126 w 126"/>
                <a:gd name="T21" fmla="*/ 81 h 158"/>
                <a:gd name="T22" fmla="*/ 126 w 126"/>
                <a:gd name="T23" fmla="*/ 88 h 158"/>
                <a:gd name="T24" fmla="*/ 36 w 126"/>
                <a:gd name="T25" fmla="*/ 88 h 158"/>
                <a:gd name="T26" fmla="*/ 65 w 126"/>
                <a:gd name="T27" fmla="*/ 25 h 158"/>
                <a:gd name="T28" fmla="*/ 36 w 126"/>
                <a:gd name="T29" fmla="*/ 64 h 158"/>
                <a:gd name="T30" fmla="*/ 92 w 126"/>
                <a:gd name="T31" fmla="*/ 64 h 158"/>
                <a:gd name="T32" fmla="*/ 65 w 126"/>
                <a:gd name="T33" fmla="*/ 25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6" h="158">
                  <a:moveTo>
                    <a:pt x="36" y="88"/>
                  </a:moveTo>
                  <a:cubicBezTo>
                    <a:pt x="36" y="90"/>
                    <a:pt x="36" y="90"/>
                    <a:pt x="36" y="90"/>
                  </a:cubicBezTo>
                  <a:cubicBezTo>
                    <a:pt x="36" y="111"/>
                    <a:pt x="44" y="133"/>
                    <a:pt x="73" y="133"/>
                  </a:cubicBezTo>
                  <a:cubicBezTo>
                    <a:pt x="87" y="133"/>
                    <a:pt x="99" y="128"/>
                    <a:pt x="111" y="118"/>
                  </a:cubicBezTo>
                  <a:cubicBezTo>
                    <a:pt x="123" y="138"/>
                    <a:pt x="123" y="138"/>
                    <a:pt x="123" y="138"/>
                  </a:cubicBezTo>
                  <a:cubicBezTo>
                    <a:pt x="108" y="152"/>
                    <a:pt x="90" y="158"/>
                    <a:pt x="69" y="158"/>
                  </a:cubicBezTo>
                  <a:cubicBezTo>
                    <a:pt x="27" y="158"/>
                    <a:pt x="0" y="128"/>
                    <a:pt x="0" y="79"/>
                  </a:cubicBezTo>
                  <a:cubicBezTo>
                    <a:pt x="0" y="53"/>
                    <a:pt x="6" y="35"/>
                    <a:pt x="19" y="20"/>
                  </a:cubicBezTo>
                  <a:cubicBezTo>
                    <a:pt x="31" y="6"/>
                    <a:pt x="46" y="0"/>
                    <a:pt x="65" y="0"/>
                  </a:cubicBezTo>
                  <a:cubicBezTo>
                    <a:pt x="80" y="0"/>
                    <a:pt x="93" y="4"/>
                    <a:pt x="106" y="16"/>
                  </a:cubicBezTo>
                  <a:cubicBezTo>
                    <a:pt x="119" y="28"/>
                    <a:pt x="126" y="46"/>
                    <a:pt x="126" y="81"/>
                  </a:cubicBezTo>
                  <a:cubicBezTo>
                    <a:pt x="126" y="88"/>
                    <a:pt x="126" y="88"/>
                    <a:pt x="126" y="88"/>
                  </a:cubicBezTo>
                  <a:lnTo>
                    <a:pt x="36" y="88"/>
                  </a:lnTo>
                  <a:close/>
                  <a:moveTo>
                    <a:pt x="65" y="25"/>
                  </a:moveTo>
                  <a:cubicBezTo>
                    <a:pt x="46" y="25"/>
                    <a:pt x="36" y="39"/>
                    <a:pt x="36" y="64"/>
                  </a:cubicBezTo>
                  <a:cubicBezTo>
                    <a:pt x="92" y="64"/>
                    <a:pt x="92" y="64"/>
                    <a:pt x="92" y="64"/>
                  </a:cubicBezTo>
                  <a:cubicBezTo>
                    <a:pt x="92" y="39"/>
                    <a:pt x="81" y="25"/>
                    <a:pt x="65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8" name="Freeform 149"/>
            <p:cNvSpPr>
              <a:spLocks/>
            </p:cNvSpPr>
            <p:nvPr/>
          </p:nvSpPr>
          <p:spPr bwMode="auto">
            <a:xfrm>
              <a:off x="2817020" y="1674813"/>
              <a:ext cx="223838" cy="171450"/>
            </a:xfrm>
            <a:custGeom>
              <a:avLst/>
              <a:gdLst>
                <a:gd name="T0" fmla="*/ 159 w 201"/>
                <a:gd name="T1" fmla="*/ 154 h 154"/>
                <a:gd name="T2" fmla="*/ 128 w 201"/>
                <a:gd name="T3" fmla="*/ 154 h 154"/>
                <a:gd name="T4" fmla="*/ 110 w 201"/>
                <a:gd name="T5" fmla="*/ 85 h 154"/>
                <a:gd name="T6" fmla="*/ 100 w 201"/>
                <a:gd name="T7" fmla="*/ 44 h 154"/>
                <a:gd name="T8" fmla="*/ 99 w 201"/>
                <a:gd name="T9" fmla="*/ 44 h 154"/>
                <a:gd name="T10" fmla="*/ 90 w 201"/>
                <a:gd name="T11" fmla="*/ 86 h 154"/>
                <a:gd name="T12" fmla="*/ 71 w 201"/>
                <a:gd name="T13" fmla="*/ 154 h 154"/>
                <a:gd name="T14" fmla="*/ 41 w 201"/>
                <a:gd name="T15" fmla="*/ 154 h 154"/>
                <a:gd name="T16" fmla="*/ 0 w 201"/>
                <a:gd name="T17" fmla="*/ 5 h 154"/>
                <a:gd name="T18" fmla="*/ 32 w 201"/>
                <a:gd name="T19" fmla="*/ 0 h 154"/>
                <a:gd name="T20" fmla="*/ 49 w 201"/>
                <a:gd name="T21" fmla="*/ 73 h 154"/>
                <a:gd name="T22" fmla="*/ 56 w 201"/>
                <a:gd name="T23" fmla="*/ 113 h 154"/>
                <a:gd name="T24" fmla="*/ 57 w 201"/>
                <a:gd name="T25" fmla="*/ 113 h 154"/>
                <a:gd name="T26" fmla="*/ 66 w 201"/>
                <a:gd name="T27" fmla="*/ 72 h 154"/>
                <a:gd name="T28" fmla="*/ 85 w 201"/>
                <a:gd name="T29" fmla="*/ 3 h 154"/>
                <a:gd name="T30" fmla="*/ 117 w 201"/>
                <a:gd name="T31" fmla="*/ 3 h 154"/>
                <a:gd name="T32" fmla="*/ 134 w 201"/>
                <a:gd name="T33" fmla="*/ 71 h 154"/>
                <a:gd name="T34" fmla="*/ 144 w 201"/>
                <a:gd name="T35" fmla="*/ 113 h 154"/>
                <a:gd name="T36" fmla="*/ 145 w 201"/>
                <a:gd name="T37" fmla="*/ 113 h 154"/>
                <a:gd name="T38" fmla="*/ 152 w 201"/>
                <a:gd name="T39" fmla="*/ 73 h 154"/>
                <a:gd name="T40" fmla="*/ 168 w 201"/>
                <a:gd name="T41" fmla="*/ 3 h 154"/>
                <a:gd name="T42" fmla="*/ 201 w 201"/>
                <a:gd name="T43" fmla="*/ 3 h 154"/>
                <a:gd name="T44" fmla="*/ 159 w 201"/>
                <a:gd name="T45" fmla="*/ 15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01" h="154">
                  <a:moveTo>
                    <a:pt x="159" y="154"/>
                  </a:moveTo>
                  <a:cubicBezTo>
                    <a:pt x="128" y="154"/>
                    <a:pt x="128" y="154"/>
                    <a:pt x="128" y="154"/>
                  </a:cubicBezTo>
                  <a:cubicBezTo>
                    <a:pt x="110" y="85"/>
                    <a:pt x="110" y="85"/>
                    <a:pt x="110" y="85"/>
                  </a:cubicBezTo>
                  <a:cubicBezTo>
                    <a:pt x="105" y="67"/>
                    <a:pt x="100" y="44"/>
                    <a:pt x="100" y="44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4"/>
                    <a:pt x="97" y="58"/>
                    <a:pt x="90" y="86"/>
                  </a:cubicBezTo>
                  <a:cubicBezTo>
                    <a:pt x="71" y="154"/>
                    <a:pt x="71" y="154"/>
                    <a:pt x="71" y="154"/>
                  </a:cubicBezTo>
                  <a:cubicBezTo>
                    <a:pt x="41" y="154"/>
                    <a:pt x="41" y="154"/>
                    <a:pt x="41" y="154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49" y="73"/>
                    <a:pt x="49" y="73"/>
                    <a:pt x="49" y="73"/>
                  </a:cubicBezTo>
                  <a:cubicBezTo>
                    <a:pt x="53" y="92"/>
                    <a:pt x="56" y="113"/>
                    <a:pt x="56" y="113"/>
                  </a:cubicBezTo>
                  <a:cubicBezTo>
                    <a:pt x="57" y="113"/>
                    <a:pt x="57" y="113"/>
                    <a:pt x="57" y="113"/>
                  </a:cubicBezTo>
                  <a:cubicBezTo>
                    <a:pt x="57" y="113"/>
                    <a:pt x="60" y="93"/>
                    <a:pt x="66" y="72"/>
                  </a:cubicBezTo>
                  <a:cubicBezTo>
                    <a:pt x="85" y="3"/>
                    <a:pt x="85" y="3"/>
                    <a:pt x="85" y="3"/>
                  </a:cubicBezTo>
                  <a:cubicBezTo>
                    <a:pt x="117" y="3"/>
                    <a:pt x="117" y="3"/>
                    <a:pt x="117" y="3"/>
                  </a:cubicBezTo>
                  <a:cubicBezTo>
                    <a:pt x="134" y="71"/>
                    <a:pt x="134" y="71"/>
                    <a:pt x="134" y="71"/>
                  </a:cubicBezTo>
                  <a:cubicBezTo>
                    <a:pt x="140" y="95"/>
                    <a:pt x="144" y="113"/>
                    <a:pt x="144" y="113"/>
                  </a:cubicBezTo>
                  <a:cubicBezTo>
                    <a:pt x="145" y="113"/>
                    <a:pt x="145" y="113"/>
                    <a:pt x="145" y="113"/>
                  </a:cubicBezTo>
                  <a:cubicBezTo>
                    <a:pt x="145" y="113"/>
                    <a:pt x="148" y="91"/>
                    <a:pt x="152" y="73"/>
                  </a:cubicBezTo>
                  <a:cubicBezTo>
                    <a:pt x="168" y="3"/>
                    <a:pt x="168" y="3"/>
                    <a:pt x="168" y="3"/>
                  </a:cubicBezTo>
                  <a:cubicBezTo>
                    <a:pt x="201" y="3"/>
                    <a:pt x="201" y="3"/>
                    <a:pt x="201" y="3"/>
                  </a:cubicBezTo>
                  <a:lnTo>
                    <a:pt x="159" y="1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9" name="Freeform 150"/>
            <p:cNvSpPr>
              <a:spLocks noEditPoints="1"/>
            </p:cNvSpPr>
            <p:nvPr/>
          </p:nvSpPr>
          <p:spPr bwMode="auto">
            <a:xfrm>
              <a:off x="3142458" y="1616076"/>
              <a:ext cx="157163" cy="230188"/>
            </a:xfrm>
            <a:custGeom>
              <a:avLst/>
              <a:gdLst>
                <a:gd name="T0" fmla="*/ 100 w 141"/>
                <a:gd name="T1" fmla="*/ 206 h 206"/>
                <a:gd name="T2" fmla="*/ 82 w 141"/>
                <a:gd name="T3" fmla="*/ 174 h 206"/>
                <a:gd name="T4" fmla="*/ 47 w 141"/>
                <a:gd name="T5" fmla="*/ 124 h 206"/>
                <a:gd name="T6" fmla="*/ 34 w 141"/>
                <a:gd name="T7" fmla="*/ 117 h 206"/>
                <a:gd name="T8" fmla="*/ 34 w 141"/>
                <a:gd name="T9" fmla="*/ 206 h 206"/>
                <a:gd name="T10" fmla="*/ 0 w 141"/>
                <a:gd name="T11" fmla="*/ 206 h 206"/>
                <a:gd name="T12" fmla="*/ 0 w 141"/>
                <a:gd name="T13" fmla="*/ 0 h 206"/>
                <a:gd name="T14" fmla="*/ 63 w 141"/>
                <a:gd name="T15" fmla="*/ 0 h 206"/>
                <a:gd name="T16" fmla="*/ 130 w 141"/>
                <a:gd name="T17" fmla="*/ 59 h 206"/>
                <a:gd name="T18" fmla="*/ 79 w 141"/>
                <a:gd name="T19" fmla="*/ 116 h 206"/>
                <a:gd name="T20" fmla="*/ 111 w 141"/>
                <a:gd name="T21" fmla="*/ 157 h 206"/>
                <a:gd name="T22" fmla="*/ 141 w 141"/>
                <a:gd name="T23" fmla="*/ 206 h 206"/>
                <a:gd name="T24" fmla="*/ 100 w 141"/>
                <a:gd name="T25" fmla="*/ 206 h 206"/>
                <a:gd name="T26" fmla="*/ 53 w 141"/>
                <a:gd name="T27" fmla="*/ 28 h 206"/>
                <a:gd name="T28" fmla="*/ 34 w 141"/>
                <a:gd name="T29" fmla="*/ 28 h 206"/>
                <a:gd name="T30" fmla="*/ 34 w 141"/>
                <a:gd name="T31" fmla="*/ 93 h 206"/>
                <a:gd name="T32" fmla="*/ 51 w 141"/>
                <a:gd name="T33" fmla="*/ 93 h 206"/>
                <a:gd name="T34" fmla="*/ 85 w 141"/>
                <a:gd name="T35" fmla="*/ 85 h 206"/>
                <a:gd name="T36" fmla="*/ 94 w 141"/>
                <a:gd name="T37" fmla="*/ 60 h 206"/>
                <a:gd name="T38" fmla="*/ 53 w 141"/>
                <a:gd name="T39" fmla="*/ 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41" h="206">
                  <a:moveTo>
                    <a:pt x="100" y="206"/>
                  </a:moveTo>
                  <a:cubicBezTo>
                    <a:pt x="82" y="174"/>
                    <a:pt x="82" y="174"/>
                    <a:pt x="82" y="174"/>
                  </a:cubicBezTo>
                  <a:cubicBezTo>
                    <a:pt x="68" y="149"/>
                    <a:pt x="58" y="135"/>
                    <a:pt x="47" y="124"/>
                  </a:cubicBezTo>
                  <a:cubicBezTo>
                    <a:pt x="43" y="120"/>
                    <a:pt x="40" y="118"/>
                    <a:pt x="34" y="117"/>
                  </a:cubicBezTo>
                  <a:cubicBezTo>
                    <a:pt x="34" y="206"/>
                    <a:pt x="34" y="206"/>
                    <a:pt x="34" y="206"/>
                  </a:cubicBezTo>
                  <a:cubicBezTo>
                    <a:pt x="0" y="206"/>
                    <a:pt x="0" y="206"/>
                    <a:pt x="0" y="20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109" y="0"/>
                    <a:pt x="130" y="27"/>
                    <a:pt x="130" y="59"/>
                  </a:cubicBezTo>
                  <a:cubicBezTo>
                    <a:pt x="130" y="89"/>
                    <a:pt x="111" y="116"/>
                    <a:pt x="79" y="116"/>
                  </a:cubicBezTo>
                  <a:cubicBezTo>
                    <a:pt x="86" y="120"/>
                    <a:pt x="100" y="140"/>
                    <a:pt x="111" y="157"/>
                  </a:cubicBezTo>
                  <a:cubicBezTo>
                    <a:pt x="141" y="206"/>
                    <a:pt x="141" y="206"/>
                    <a:pt x="141" y="206"/>
                  </a:cubicBezTo>
                  <a:lnTo>
                    <a:pt x="100" y="206"/>
                  </a:lnTo>
                  <a:close/>
                  <a:moveTo>
                    <a:pt x="53" y="28"/>
                  </a:moveTo>
                  <a:cubicBezTo>
                    <a:pt x="34" y="28"/>
                    <a:pt x="34" y="28"/>
                    <a:pt x="34" y="28"/>
                  </a:cubicBezTo>
                  <a:cubicBezTo>
                    <a:pt x="34" y="93"/>
                    <a:pt x="34" y="93"/>
                    <a:pt x="34" y="93"/>
                  </a:cubicBezTo>
                  <a:cubicBezTo>
                    <a:pt x="51" y="93"/>
                    <a:pt x="51" y="93"/>
                    <a:pt x="51" y="93"/>
                  </a:cubicBezTo>
                  <a:cubicBezTo>
                    <a:pt x="69" y="93"/>
                    <a:pt x="79" y="91"/>
                    <a:pt x="85" y="85"/>
                  </a:cubicBezTo>
                  <a:cubicBezTo>
                    <a:pt x="91" y="79"/>
                    <a:pt x="94" y="70"/>
                    <a:pt x="94" y="60"/>
                  </a:cubicBezTo>
                  <a:cubicBezTo>
                    <a:pt x="94" y="39"/>
                    <a:pt x="83" y="28"/>
                    <a:pt x="53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0" name="Freeform 151"/>
            <p:cNvSpPr>
              <a:spLocks noEditPoints="1"/>
            </p:cNvSpPr>
            <p:nvPr/>
          </p:nvSpPr>
          <p:spPr bwMode="auto">
            <a:xfrm>
              <a:off x="3309145" y="1674813"/>
              <a:ext cx="139700" cy="174625"/>
            </a:xfrm>
            <a:custGeom>
              <a:avLst/>
              <a:gdLst>
                <a:gd name="T0" fmla="*/ 36 w 126"/>
                <a:gd name="T1" fmla="*/ 88 h 158"/>
                <a:gd name="T2" fmla="*/ 36 w 126"/>
                <a:gd name="T3" fmla="*/ 90 h 158"/>
                <a:gd name="T4" fmla="*/ 73 w 126"/>
                <a:gd name="T5" fmla="*/ 133 h 158"/>
                <a:gd name="T6" fmla="*/ 110 w 126"/>
                <a:gd name="T7" fmla="*/ 118 h 158"/>
                <a:gd name="T8" fmla="*/ 123 w 126"/>
                <a:gd name="T9" fmla="*/ 138 h 158"/>
                <a:gd name="T10" fmla="*/ 69 w 126"/>
                <a:gd name="T11" fmla="*/ 158 h 158"/>
                <a:gd name="T12" fmla="*/ 0 w 126"/>
                <a:gd name="T13" fmla="*/ 79 h 158"/>
                <a:gd name="T14" fmla="*/ 19 w 126"/>
                <a:gd name="T15" fmla="*/ 20 h 158"/>
                <a:gd name="T16" fmla="*/ 65 w 126"/>
                <a:gd name="T17" fmla="*/ 0 h 158"/>
                <a:gd name="T18" fmla="*/ 106 w 126"/>
                <a:gd name="T19" fmla="*/ 16 h 158"/>
                <a:gd name="T20" fmla="*/ 126 w 126"/>
                <a:gd name="T21" fmla="*/ 81 h 158"/>
                <a:gd name="T22" fmla="*/ 126 w 126"/>
                <a:gd name="T23" fmla="*/ 88 h 158"/>
                <a:gd name="T24" fmla="*/ 36 w 126"/>
                <a:gd name="T25" fmla="*/ 88 h 158"/>
                <a:gd name="T26" fmla="*/ 65 w 126"/>
                <a:gd name="T27" fmla="*/ 25 h 158"/>
                <a:gd name="T28" fmla="*/ 36 w 126"/>
                <a:gd name="T29" fmla="*/ 64 h 158"/>
                <a:gd name="T30" fmla="*/ 92 w 126"/>
                <a:gd name="T31" fmla="*/ 64 h 158"/>
                <a:gd name="T32" fmla="*/ 65 w 126"/>
                <a:gd name="T33" fmla="*/ 25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6" h="158">
                  <a:moveTo>
                    <a:pt x="36" y="88"/>
                  </a:moveTo>
                  <a:cubicBezTo>
                    <a:pt x="36" y="90"/>
                    <a:pt x="36" y="90"/>
                    <a:pt x="36" y="90"/>
                  </a:cubicBezTo>
                  <a:cubicBezTo>
                    <a:pt x="36" y="111"/>
                    <a:pt x="44" y="133"/>
                    <a:pt x="73" y="133"/>
                  </a:cubicBezTo>
                  <a:cubicBezTo>
                    <a:pt x="87" y="133"/>
                    <a:pt x="99" y="128"/>
                    <a:pt x="110" y="118"/>
                  </a:cubicBezTo>
                  <a:cubicBezTo>
                    <a:pt x="123" y="138"/>
                    <a:pt x="123" y="138"/>
                    <a:pt x="123" y="138"/>
                  </a:cubicBezTo>
                  <a:cubicBezTo>
                    <a:pt x="107" y="152"/>
                    <a:pt x="89" y="158"/>
                    <a:pt x="69" y="158"/>
                  </a:cubicBezTo>
                  <a:cubicBezTo>
                    <a:pt x="27" y="158"/>
                    <a:pt x="0" y="128"/>
                    <a:pt x="0" y="79"/>
                  </a:cubicBezTo>
                  <a:cubicBezTo>
                    <a:pt x="0" y="53"/>
                    <a:pt x="5" y="35"/>
                    <a:pt x="19" y="20"/>
                  </a:cubicBezTo>
                  <a:cubicBezTo>
                    <a:pt x="31" y="6"/>
                    <a:pt x="46" y="0"/>
                    <a:pt x="65" y="0"/>
                  </a:cubicBezTo>
                  <a:cubicBezTo>
                    <a:pt x="80" y="0"/>
                    <a:pt x="93" y="4"/>
                    <a:pt x="106" y="16"/>
                  </a:cubicBezTo>
                  <a:cubicBezTo>
                    <a:pt x="119" y="28"/>
                    <a:pt x="126" y="46"/>
                    <a:pt x="126" y="81"/>
                  </a:cubicBezTo>
                  <a:cubicBezTo>
                    <a:pt x="126" y="88"/>
                    <a:pt x="126" y="88"/>
                    <a:pt x="126" y="88"/>
                  </a:cubicBezTo>
                  <a:lnTo>
                    <a:pt x="36" y="88"/>
                  </a:lnTo>
                  <a:close/>
                  <a:moveTo>
                    <a:pt x="65" y="25"/>
                  </a:moveTo>
                  <a:cubicBezTo>
                    <a:pt x="46" y="25"/>
                    <a:pt x="36" y="39"/>
                    <a:pt x="36" y="64"/>
                  </a:cubicBezTo>
                  <a:cubicBezTo>
                    <a:pt x="92" y="64"/>
                    <a:pt x="92" y="64"/>
                    <a:pt x="92" y="64"/>
                  </a:cubicBezTo>
                  <a:cubicBezTo>
                    <a:pt x="92" y="39"/>
                    <a:pt x="81" y="25"/>
                    <a:pt x="65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1" name="Freeform 152"/>
            <p:cNvSpPr>
              <a:spLocks/>
            </p:cNvSpPr>
            <p:nvPr/>
          </p:nvSpPr>
          <p:spPr bwMode="auto">
            <a:xfrm>
              <a:off x="3477420" y="1601788"/>
              <a:ext cx="61913" cy="247650"/>
            </a:xfrm>
            <a:custGeom>
              <a:avLst/>
              <a:gdLst>
                <a:gd name="T0" fmla="*/ 36 w 56"/>
                <a:gd name="T1" fmla="*/ 223 h 223"/>
                <a:gd name="T2" fmla="*/ 3 w 56"/>
                <a:gd name="T3" fmla="*/ 180 h 223"/>
                <a:gd name="T4" fmla="*/ 3 w 56"/>
                <a:gd name="T5" fmla="*/ 52 h 223"/>
                <a:gd name="T6" fmla="*/ 0 w 56"/>
                <a:gd name="T7" fmla="*/ 8 h 223"/>
                <a:gd name="T8" fmla="*/ 34 w 56"/>
                <a:gd name="T9" fmla="*/ 0 h 223"/>
                <a:gd name="T10" fmla="*/ 36 w 56"/>
                <a:gd name="T11" fmla="*/ 42 h 223"/>
                <a:gd name="T12" fmla="*/ 36 w 56"/>
                <a:gd name="T13" fmla="*/ 169 h 223"/>
                <a:gd name="T14" fmla="*/ 39 w 56"/>
                <a:gd name="T15" fmla="*/ 196 h 223"/>
                <a:gd name="T16" fmla="*/ 50 w 56"/>
                <a:gd name="T17" fmla="*/ 199 h 223"/>
                <a:gd name="T18" fmla="*/ 56 w 56"/>
                <a:gd name="T19" fmla="*/ 219 h 223"/>
                <a:gd name="T20" fmla="*/ 36 w 56"/>
                <a:gd name="T21" fmla="*/ 223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6" h="223">
                  <a:moveTo>
                    <a:pt x="36" y="223"/>
                  </a:moveTo>
                  <a:cubicBezTo>
                    <a:pt x="3" y="223"/>
                    <a:pt x="3" y="193"/>
                    <a:pt x="3" y="180"/>
                  </a:cubicBezTo>
                  <a:cubicBezTo>
                    <a:pt x="3" y="52"/>
                    <a:pt x="3" y="52"/>
                    <a:pt x="3" y="52"/>
                  </a:cubicBezTo>
                  <a:cubicBezTo>
                    <a:pt x="3" y="31"/>
                    <a:pt x="2" y="20"/>
                    <a:pt x="0" y="8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6" y="10"/>
                    <a:pt x="36" y="22"/>
                    <a:pt x="36" y="42"/>
                  </a:cubicBezTo>
                  <a:cubicBezTo>
                    <a:pt x="36" y="169"/>
                    <a:pt x="36" y="169"/>
                    <a:pt x="36" y="169"/>
                  </a:cubicBezTo>
                  <a:cubicBezTo>
                    <a:pt x="36" y="190"/>
                    <a:pt x="37" y="193"/>
                    <a:pt x="39" y="196"/>
                  </a:cubicBezTo>
                  <a:cubicBezTo>
                    <a:pt x="41" y="199"/>
                    <a:pt x="46" y="201"/>
                    <a:pt x="50" y="199"/>
                  </a:cubicBezTo>
                  <a:cubicBezTo>
                    <a:pt x="56" y="219"/>
                    <a:pt x="56" y="219"/>
                    <a:pt x="56" y="219"/>
                  </a:cubicBezTo>
                  <a:cubicBezTo>
                    <a:pt x="50" y="221"/>
                    <a:pt x="43" y="223"/>
                    <a:pt x="36" y="2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2" name="Freeform 153"/>
            <p:cNvSpPr>
              <a:spLocks noEditPoints="1"/>
            </p:cNvSpPr>
            <p:nvPr/>
          </p:nvSpPr>
          <p:spPr bwMode="auto">
            <a:xfrm>
              <a:off x="3556795" y="1604963"/>
              <a:ext cx="47625" cy="241300"/>
            </a:xfrm>
            <a:custGeom>
              <a:avLst/>
              <a:gdLst>
                <a:gd name="T0" fmla="*/ 21 w 43"/>
                <a:gd name="T1" fmla="*/ 43 h 216"/>
                <a:gd name="T2" fmla="*/ 0 w 43"/>
                <a:gd name="T3" fmla="*/ 22 h 216"/>
                <a:gd name="T4" fmla="*/ 21 w 43"/>
                <a:gd name="T5" fmla="*/ 0 h 216"/>
                <a:gd name="T6" fmla="*/ 43 w 43"/>
                <a:gd name="T7" fmla="*/ 22 h 216"/>
                <a:gd name="T8" fmla="*/ 21 w 43"/>
                <a:gd name="T9" fmla="*/ 43 h 216"/>
                <a:gd name="T10" fmla="*/ 4 w 43"/>
                <a:gd name="T11" fmla="*/ 216 h 216"/>
                <a:gd name="T12" fmla="*/ 4 w 43"/>
                <a:gd name="T13" fmla="*/ 68 h 216"/>
                <a:gd name="T14" fmla="*/ 37 w 43"/>
                <a:gd name="T15" fmla="*/ 62 h 216"/>
                <a:gd name="T16" fmla="*/ 37 w 43"/>
                <a:gd name="T17" fmla="*/ 216 h 216"/>
                <a:gd name="T18" fmla="*/ 4 w 43"/>
                <a:gd name="T19" fmla="*/ 216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" h="216">
                  <a:moveTo>
                    <a:pt x="21" y="43"/>
                  </a:moveTo>
                  <a:cubicBezTo>
                    <a:pt x="9" y="43"/>
                    <a:pt x="0" y="34"/>
                    <a:pt x="0" y="22"/>
                  </a:cubicBezTo>
                  <a:cubicBezTo>
                    <a:pt x="0" y="10"/>
                    <a:pt x="9" y="0"/>
                    <a:pt x="21" y="0"/>
                  </a:cubicBezTo>
                  <a:cubicBezTo>
                    <a:pt x="33" y="0"/>
                    <a:pt x="43" y="9"/>
                    <a:pt x="43" y="22"/>
                  </a:cubicBezTo>
                  <a:cubicBezTo>
                    <a:pt x="43" y="34"/>
                    <a:pt x="33" y="43"/>
                    <a:pt x="21" y="43"/>
                  </a:cubicBezTo>
                  <a:close/>
                  <a:moveTo>
                    <a:pt x="4" y="216"/>
                  </a:moveTo>
                  <a:cubicBezTo>
                    <a:pt x="4" y="68"/>
                    <a:pt x="4" y="68"/>
                    <a:pt x="4" y="68"/>
                  </a:cubicBezTo>
                  <a:cubicBezTo>
                    <a:pt x="37" y="62"/>
                    <a:pt x="37" y="62"/>
                    <a:pt x="37" y="62"/>
                  </a:cubicBezTo>
                  <a:cubicBezTo>
                    <a:pt x="37" y="216"/>
                    <a:pt x="37" y="216"/>
                    <a:pt x="37" y="216"/>
                  </a:cubicBezTo>
                  <a:lnTo>
                    <a:pt x="4" y="2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3" name="Freeform 154"/>
            <p:cNvSpPr>
              <a:spLocks/>
            </p:cNvSpPr>
            <p:nvPr/>
          </p:nvSpPr>
          <p:spPr bwMode="auto">
            <a:xfrm>
              <a:off x="3631408" y="1674813"/>
              <a:ext cx="125413" cy="174625"/>
            </a:xfrm>
            <a:custGeom>
              <a:avLst/>
              <a:gdLst>
                <a:gd name="T0" fmla="*/ 64 w 112"/>
                <a:gd name="T1" fmla="*/ 158 h 158"/>
                <a:gd name="T2" fmla="*/ 0 w 112"/>
                <a:gd name="T3" fmla="*/ 81 h 158"/>
                <a:gd name="T4" fmla="*/ 66 w 112"/>
                <a:gd name="T5" fmla="*/ 0 h 158"/>
                <a:gd name="T6" fmla="*/ 108 w 112"/>
                <a:gd name="T7" fmla="*/ 16 h 158"/>
                <a:gd name="T8" fmla="*/ 92 w 112"/>
                <a:gd name="T9" fmla="*/ 38 h 158"/>
                <a:gd name="T10" fmla="*/ 66 w 112"/>
                <a:gd name="T11" fmla="*/ 26 h 158"/>
                <a:gd name="T12" fmla="*/ 43 w 112"/>
                <a:gd name="T13" fmla="*/ 42 h 158"/>
                <a:gd name="T14" fmla="*/ 36 w 112"/>
                <a:gd name="T15" fmla="*/ 84 h 158"/>
                <a:gd name="T16" fmla="*/ 47 w 112"/>
                <a:gd name="T17" fmla="*/ 125 h 158"/>
                <a:gd name="T18" fmla="*/ 66 w 112"/>
                <a:gd name="T19" fmla="*/ 133 h 158"/>
                <a:gd name="T20" fmla="*/ 97 w 112"/>
                <a:gd name="T21" fmla="*/ 118 h 158"/>
                <a:gd name="T22" fmla="*/ 112 w 112"/>
                <a:gd name="T23" fmla="*/ 138 h 158"/>
                <a:gd name="T24" fmla="*/ 64 w 112"/>
                <a:gd name="T25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2" h="158">
                  <a:moveTo>
                    <a:pt x="64" y="158"/>
                  </a:moveTo>
                  <a:cubicBezTo>
                    <a:pt x="23" y="158"/>
                    <a:pt x="0" y="129"/>
                    <a:pt x="0" y="81"/>
                  </a:cubicBezTo>
                  <a:cubicBezTo>
                    <a:pt x="0" y="26"/>
                    <a:pt x="33" y="0"/>
                    <a:pt x="66" y="0"/>
                  </a:cubicBezTo>
                  <a:cubicBezTo>
                    <a:pt x="83" y="0"/>
                    <a:pt x="95" y="4"/>
                    <a:pt x="108" y="16"/>
                  </a:cubicBezTo>
                  <a:cubicBezTo>
                    <a:pt x="92" y="38"/>
                    <a:pt x="92" y="38"/>
                    <a:pt x="92" y="38"/>
                  </a:cubicBezTo>
                  <a:cubicBezTo>
                    <a:pt x="83" y="30"/>
                    <a:pt x="75" y="26"/>
                    <a:pt x="66" y="26"/>
                  </a:cubicBezTo>
                  <a:cubicBezTo>
                    <a:pt x="56" y="26"/>
                    <a:pt x="47" y="32"/>
                    <a:pt x="43" y="42"/>
                  </a:cubicBezTo>
                  <a:cubicBezTo>
                    <a:pt x="38" y="51"/>
                    <a:pt x="36" y="65"/>
                    <a:pt x="36" y="84"/>
                  </a:cubicBezTo>
                  <a:cubicBezTo>
                    <a:pt x="36" y="104"/>
                    <a:pt x="40" y="117"/>
                    <a:pt x="47" y="125"/>
                  </a:cubicBezTo>
                  <a:cubicBezTo>
                    <a:pt x="51" y="130"/>
                    <a:pt x="58" y="133"/>
                    <a:pt x="66" y="133"/>
                  </a:cubicBezTo>
                  <a:cubicBezTo>
                    <a:pt x="77" y="133"/>
                    <a:pt x="87" y="128"/>
                    <a:pt x="97" y="118"/>
                  </a:cubicBezTo>
                  <a:cubicBezTo>
                    <a:pt x="112" y="138"/>
                    <a:pt x="112" y="138"/>
                    <a:pt x="112" y="138"/>
                  </a:cubicBezTo>
                  <a:cubicBezTo>
                    <a:pt x="99" y="152"/>
                    <a:pt x="84" y="158"/>
                    <a:pt x="64" y="15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4" name="Freeform 155"/>
            <p:cNvSpPr>
              <a:spLocks noEditPoints="1"/>
            </p:cNvSpPr>
            <p:nvPr/>
          </p:nvSpPr>
          <p:spPr bwMode="auto">
            <a:xfrm>
              <a:off x="3763170" y="1800226"/>
              <a:ext cx="49213" cy="49213"/>
            </a:xfrm>
            <a:custGeom>
              <a:avLst/>
              <a:gdLst>
                <a:gd name="T0" fmla="*/ 22 w 44"/>
                <a:gd name="T1" fmla="*/ 45 h 45"/>
                <a:gd name="T2" fmla="*/ 0 w 44"/>
                <a:gd name="T3" fmla="*/ 23 h 45"/>
                <a:gd name="T4" fmla="*/ 22 w 44"/>
                <a:gd name="T5" fmla="*/ 0 h 45"/>
                <a:gd name="T6" fmla="*/ 44 w 44"/>
                <a:gd name="T7" fmla="*/ 23 h 45"/>
                <a:gd name="T8" fmla="*/ 22 w 44"/>
                <a:gd name="T9" fmla="*/ 45 h 45"/>
                <a:gd name="T10" fmla="*/ 22 w 44"/>
                <a:gd name="T11" fmla="*/ 5 h 45"/>
                <a:gd name="T12" fmla="*/ 5 w 44"/>
                <a:gd name="T13" fmla="*/ 23 h 45"/>
                <a:gd name="T14" fmla="*/ 22 w 44"/>
                <a:gd name="T15" fmla="*/ 40 h 45"/>
                <a:gd name="T16" fmla="*/ 39 w 44"/>
                <a:gd name="T17" fmla="*/ 23 h 45"/>
                <a:gd name="T18" fmla="*/ 22 w 44"/>
                <a:gd name="T19" fmla="*/ 5 h 45"/>
                <a:gd name="T20" fmla="*/ 27 w 44"/>
                <a:gd name="T21" fmla="*/ 35 h 45"/>
                <a:gd name="T22" fmla="*/ 24 w 44"/>
                <a:gd name="T23" fmla="*/ 31 h 45"/>
                <a:gd name="T24" fmla="*/ 20 w 44"/>
                <a:gd name="T25" fmla="*/ 25 h 45"/>
                <a:gd name="T26" fmla="*/ 19 w 44"/>
                <a:gd name="T27" fmla="*/ 24 h 45"/>
                <a:gd name="T28" fmla="*/ 19 w 44"/>
                <a:gd name="T29" fmla="*/ 35 h 45"/>
                <a:gd name="T30" fmla="*/ 14 w 44"/>
                <a:gd name="T31" fmla="*/ 35 h 45"/>
                <a:gd name="T32" fmla="*/ 14 w 44"/>
                <a:gd name="T33" fmla="*/ 10 h 45"/>
                <a:gd name="T34" fmla="*/ 24 w 44"/>
                <a:gd name="T35" fmla="*/ 10 h 45"/>
                <a:gd name="T36" fmla="*/ 31 w 44"/>
                <a:gd name="T37" fmla="*/ 17 h 45"/>
                <a:gd name="T38" fmla="*/ 25 w 44"/>
                <a:gd name="T39" fmla="*/ 24 h 45"/>
                <a:gd name="T40" fmla="*/ 26 w 44"/>
                <a:gd name="T41" fmla="*/ 25 h 45"/>
                <a:gd name="T42" fmla="*/ 32 w 44"/>
                <a:gd name="T43" fmla="*/ 35 h 45"/>
                <a:gd name="T44" fmla="*/ 27 w 44"/>
                <a:gd name="T45" fmla="*/ 35 h 45"/>
                <a:gd name="T46" fmla="*/ 24 w 44"/>
                <a:gd name="T47" fmla="*/ 14 h 45"/>
                <a:gd name="T48" fmla="*/ 21 w 44"/>
                <a:gd name="T49" fmla="*/ 14 h 45"/>
                <a:gd name="T50" fmla="*/ 19 w 44"/>
                <a:gd name="T51" fmla="*/ 14 h 45"/>
                <a:gd name="T52" fmla="*/ 19 w 44"/>
                <a:gd name="T53" fmla="*/ 21 h 45"/>
                <a:gd name="T54" fmla="*/ 21 w 44"/>
                <a:gd name="T55" fmla="*/ 21 h 45"/>
                <a:gd name="T56" fmla="*/ 25 w 44"/>
                <a:gd name="T57" fmla="*/ 20 h 45"/>
                <a:gd name="T58" fmla="*/ 26 w 44"/>
                <a:gd name="T59" fmla="*/ 17 h 45"/>
                <a:gd name="T60" fmla="*/ 24 w 44"/>
                <a:gd name="T61" fmla="*/ 14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4" h="45">
                  <a:moveTo>
                    <a:pt x="22" y="45"/>
                  </a:moveTo>
                  <a:cubicBezTo>
                    <a:pt x="10" y="45"/>
                    <a:pt x="0" y="35"/>
                    <a:pt x="0" y="23"/>
                  </a:cubicBezTo>
                  <a:cubicBezTo>
                    <a:pt x="0" y="10"/>
                    <a:pt x="10" y="0"/>
                    <a:pt x="22" y="0"/>
                  </a:cubicBezTo>
                  <a:cubicBezTo>
                    <a:pt x="34" y="0"/>
                    <a:pt x="44" y="10"/>
                    <a:pt x="44" y="23"/>
                  </a:cubicBezTo>
                  <a:cubicBezTo>
                    <a:pt x="44" y="35"/>
                    <a:pt x="34" y="45"/>
                    <a:pt x="22" y="45"/>
                  </a:cubicBezTo>
                  <a:close/>
                  <a:moveTo>
                    <a:pt x="22" y="5"/>
                  </a:moveTo>
                  <a:cubicBezTo>
                    <a:pt x="13" y="5"/>
                    <a:pt x="5" y="13"/>
                    <a:pt x="5" y="23"/>
                  </a:cubicBezTo>
                  <a:cubicBezTo>
                    <a:pt x="5" y="32"/>
                    <a:pt x="13" y="40"/>
                    <a:pt x="22" y="40"/>
                  </a:cubicBezTo>
                  <a:cubicBezTo>
                    <a:pt x="32" y="40"/>
                    <a:pt x="39" y="32"/>
                    <a:pt x="39" y="23"/>
                  </a:cubicBezTo>
                  <a:cubicBezTo>
                    <a:pt x="39" y="13"/>
                    <a:pt x="32" y="5"/>
                    <a:pt x="22" y="5"/>
                  </a:cubicBezTo>
                  <a:close/>
                  <a:moveTo>
                    <a:pt x="27" y="35"/>
                  </a:moveTo>
                  <a:cubicBezTo>
                    <a:pt x="26" y="33"/>
                    <a:pt x="25" y="32"/>
                    <a:pt x="24" y="31"/>
                  </a:cubicBezTo>
                  <a:cubicBezTo>
                    <a:pt x="22" y="26"/>
                    <a:pt x="21" y="25"/>
                    <a:pt x="20" y="25"/>
                  </a:cubicBezTo>
                  <a:cubicBezTo>
                    <a:pt x="20" y="24"/>
                    <a:pt x="20" y="24"/>
                    <a:pt x="19" y="24"/>
                  </a:cubicBezTo>
                  <a:cubicBezTo>
                    <a:pt x="19" y="35"/>
                    <a:pt x="19" y="35"/>
                    <a:pt x="19" y="35"/>
                  </a:cubicBezTo>
                  <a:cubicBezTo>
                    <a:pt x="14" y="35"/>
                    <a:pt x="14" y="35"/>
                    <a:pt x="14" y="35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8" y="10"/>
                    <a:pt x="31" y="13"/>
                    <a:pt x="31" y="17"/>
                  </a:cubicBezTo>
                  <a:cubicBezTo>
                    <a:pt x="31" y="21"/>
                    <a:pt x="28" y="24"/>
                    <a:pt x="25" y="24"/>
                  </a:cubicBezTo>
                  <a:cubicBezTo>
                    <a:pt x="26" y="24"/>
                    <a:pt x="26" y="25"/>
                    <a:pt x="26" y="25"/>
                  </a:cubicBezTo>
                  <a:cubicBezTo>
                    <a:pt x="28" y="27"/>
                    <a:pt x="32" y="35"/>
                    <a:pt x="32" y="35"/>
                  </a:cubicBezTo>
                  <a:lnTo>
                    <a:pt x="27" y="35"/>
                  </a:lnTo>
                  <a:close/>
                  <a:moveTo>
                    <a:pt x="24" y="14"/>
                  </a:moveTo>
                  <a:cubicBezTo>
                    <a:pt x="23" y="14"/>
                    <a:pt x="22" y="14"/>
                    <a:pt x="21" y="14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19" y="21"/>
                    <a:pt x="19" y="21"/>
                    <a:pt x="19" y="21"/>
                  </a:cubicBezTo>
                  <a:cubicBezTo>
                    <a:pt x="21" y="21"/>
                    <a:pt x="21" y="21"/>
                    <a:pt x="21" y="21"/>
                  </a:cubicBezTo>
                  <a:cubicBezTo>
                    <a:pt x="23" y="21"/>
                    <a:pt x="24" y="20"/>
                    <a:pt x="25" y="20"/>
                  </a:cubicBezTo>
                  <a:cubicBezTo>
                    <a:pt x="25" y="19"/>
                    <a:pt x="26" y="18"/>
                    <a:pt x="26" y="17"/>
                  </a:cubicBezTo>
                  <a:cubicBezTo>
                    <a:pt x="26" y="16"/>
                    <a:pt x="25" y="15"/>
                    <a:pt x="24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5" name="Freeform 156"/>
            <p:cNvSpPr>
              <a:spLocks/>
            </p:cNvSpPr>
            <p:nvPr/>
          </p:nvSpPr>
          <p:spPr bwMode="auto">
            <a:xfrm>
              <a:off x="6584158" y="1898651"/>
              <a:ext cx="49213" cy="63500"/>
            </a:xfrm>
            <a:custGeom>
              <a:avLst/>
              <a:gdLst>
                <a:gd name="T0" fmla="*/ 13 w 31"/>
                <a:gd name="T1" fmla="*/ 4 h 40"/>
                <a:gd name="T2" fmla="*/ 0 w 31"/>
                <a:gd name="T3" fmla="*/ 4 h 40"/>
                <a:gd name="T4" fmla="*/ 0 w 31"/>
                <a:gd name="T5" fmla="*/ 0 h 40"/>
                <a:gd name="T6" fmla="*/ 31 w 31"/>
                <a:gd name="T7" fmla="*/ 0 h 40"/>
                <a:gd name="T8" fmla="*/ 31 w 31"/>
                <a:gd name="T9" fmla="*/ 4 h 40"/>
                <a:gd name="T10" fmla="*/ 17 w 31"/>
                <a:gd name="T11" fmla="*/ 4 h 40"/>
                <a:gd name="T12" fmla="*/ 17 w 31"/>
                <a:gd name="T13" fmla="*/ 40 h 40"/>
                <a:gd name="T14" fmla="*/ 13 w 31"/>
                <a:gd name="T15" fmla="*/ 40 h 40"/>
                <a:gd name="T16" fmla="*/ 13 w 31"/>
                <a:gd name="T1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40">
                  <a:moveTo>
                    <a:pt x="13" y="4"/>
                  </a:moveTo>
                  <a:lnTo>
                    <a:pt x="0" y="4"/>
                  </a:lnTo>
                  <a:lnTo>
                    <a:pt x="0" y="0"/>
                  </a:lnTo>
                  <a:lnTo>
                    <a:pt x="31" y="0"/>
                  </a:lnTo>
                  <a:lnTo>
                    <a:pt x="31" y="4"/>
                  </a:lnTo>
                  <a:lnTo>
                    <a:pt x="17" y="4"/>
                  </a:lnTo>
                  <a:lnTo>
                    <a:pt x="17" y="40"/>
                  </a:lnTo>
                  <a:lnTo>
                    <a:pt x="13" y="40"/>
                  </a:lnTo>
                  <a:lnTo>
                    <a:pt x="13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6" name="Freeform 157"/>
            <p:cNvSpPr>
              <a:spLocks/>
            </p:cNvSpPr>
            <p:nvPr/>
          </p:nvSpPr>
          <p:spPr bwMode="auto">
            <a:xfrm>
              <a:off x="6646070" y="1898651"/>
              <a:ext cx="60325" cy="63500"/>
            </a:xfrm>
            <a:custGeom>
              <a:avLst/>
              <a:gdLst>
                <a:gd name="T0" fmla="*/ 0 w 38"/>
                <a:gd name="T1" fmla="*/ 0 h 40"/>
                <a:gd name="T2" fmla="*/ 5 w 38"/>
                <a:gd name="T3" fmla="*/ 0 h 40"/>
                <a:gd name="T4" fmla="*/ 19 w 38"/>
                <a:gd name="T5" fmla="*/ 22 h 40"/>
                <a:gd name="T6" fmla="*/ 34 w 38"/>
                <a:gd name="T7" fmla="*/ 0 h 40"/>
                <a:gd name="T8" fmla="*/ 38 w 38"/>
                <a:gd name="T9" fmla="*/ 0 h 40"/>
                <a:gd name="T10" fmla="*/ 38 w 38"/>
                <a:gd name="T11" fmla="*/ 40 h 40"/>
                <a:gd name="T12" fmla="*/ 34 w 38"/>
                <a:gd name="T13" fmla="*/ 40 h 40"/>
                <a:gd name="T14" fmla="*/ 34 w 38"/>
                <a:gd name="T15" fmla="*/ 8 h 40"/>
                <a:gd name="T16" fmla="*/ 19 w 38"/>
                <a:gd name="T17" fmla="*/ 29 h 40"/>
                <a:gd name="T18" fmla="*/ 19 w 38"/>
                <a:gd name="T19" fmla="*/ 29 h 40"/>
                <a:gd name="T20" fmla="*/ 4 w 38"/>
                <a:gd name="T21" fmla="*/ 8 h 40"/>
                <a:gd name="T22" fmla="*/ 4 w 38"/>
                <a:gd name="T23" fmla="*/ 40 h 40"/>
                <a:gd name="T24" fmla="*/ 0 w 38"/>
                <a:gd name="T25" fmla="*/ 40 h 40"/>
                <a:gd name="T26" fmla="*/ 0 w 38"/>
                <a:gd name="T27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8" h="40">
                  <a:moveTo>
                    <a:pt x="0" y="0"/>
                  </a:moveTo>
                  <a:lnTo>
                    <a:pt x="5" y="0"/>
                  </a:lnTo>
                  <a:lnTo>
                    <a:pt x="19" y="22"/>
                  </a:lnTo>
                  <a:lnTo>
                    <a:pt x="34" y="0"/>
                  </a:lnTo>
                  <a:lnTo>
                    <a:pt x="38" y="0"/>
                  </a:lnTo>
                  <a:lnTo>
                    <a:pt x="38" y="40"/>
                  </a:lnTo>
                  <a:lnTo>
                    <a:pt x="34" y="40"/>
                  </a:lnTo>
                  <a:lnTo>
                    <a:pt x="34" y="8"/>
                  </a:lnTo>
                  <a:lnTo>
                    <a:pt x="19" y="29"/>
                  </a:lnTo>
                  <a:lnTo>
                    <a:pt x="19" y="29"/>
                  </a:lnTo>
                  <a:lnTo>
                    <a:pt x="4" y="8"/>
                  </a:lnTo>
                  <a:lnTo>
                    <a:pt x="4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671119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v="urn:schemas-microsoft-com:mac:vml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/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rowser - Landscap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27" hasCustomPrompt="1"/>
          </p:nvPr>
        </p:nvSpPr>
        <p:spPr>
          <a:xfrm>
            <a:off x="3371853" y="1651000"/>
            <a:ext cx="5286375" cy="3552693"/>
          </a:xfrm>
          <a:prstGeom prst="rect">
            <a:avLst/>
          </a:prstGeom>
          <a:solidFill>
            <a:schemeClr val="bg1">
              <a:lumMod val="85000"/>
            </a:schemeClr>
          </a:solidFill>
          <a:ln w="730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lvl1pPr>
              <a:defRPr lang="en-US" sz="1050" dirty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marL="0" lvl="0" indent="0">
              <a:buFontTx/>
              <a:buNone/>
            </a:pPr>
            <a:r>
              <a:rPr lang="en-US" dirty="0" smtClean="0"/>
              <a:t>Browser screenshot here</a:t>
            </a:r>
            <a:endParaRPr lang="en-US" dirty="0"/>
          </a:p>
        </p:txBody>
      </p:sp>
      <p:sp>
        <p:nvSpPr>
          <p:cNvPr id="118" name="Text Placeholder 2"/>
          <p:cNvSpPr>
            <a:spLocks noGrp="1"/>
          </p:cNvSpPr>
          <p:nvPr>
            <p:ph type="body" sz="quarter" idx="36"/>
          </p:nvPr>
        </p:nvSpPr>
        <p:spPr>
          <a:xfrm>
            <a:off x="257108" y="1629834"/>
            <a:ext cx="2981395" cy="3639719"/>
          </a:xfrm>
          <a:prstGeom prst="rect">
            <a:avLst/>
          </a:prstGeom>
        </p:spPr>
        <p:txBody>
          <a:bodyPr vert="horz"/>
          <a:lstStyle>
            <a:lvl1pPr marL="171450" indent="-171450">
              <a:buClr>
                <a:schemeClr val="accent3"/>
              </a:buClr>
              <a:defRPr sz="1200" spc="0">
                <a:solidFill>
                  <a:srgbClr val="53585F"/>
                </a:solidFill>
              </a:defRPr>
            </a:lvl1pPr>
            <a:lvl2pPr marL="260747" indent="-89297">
              <a:buClr>
                <a:schemeClr val="accent3"/>
              </a:buClr>
              <a:buFont typeface="Arial" panose="020B0604020202020204" pitchFamily="34" charset="0"/>
              <a:buChar char="•"/>
              <a:defRPr sz="1050" spc="0">
                <a:solidFill>
                  <a:srgbClr val="53585F"/>
                </a:solidFill>
              </a:defRPr>
            </a:lvl2pPr>
            <a:lvl3pPr marL="432197" indent="-89297">
              <a:buClr>
                <a:schemeClr val="accent3"/>
              </a:buClr>
              <a:buFont typeface="Arial" panose="020B0604020202020204" pitchFamily="34" charset="0"/>
              <a:buChar char="•"/>
              <a:defRPr sz="900" spc="0">
                <a:solidFill>
                  <a:srgbClr val="53585F"/>
                </a:solidFill>
              </a:defRPr>
            </a:lvl3pPr>
            <a:lvl4pPr marL="603647" indent="-89297">
              <a:buClr>
                <a:schemeClr val="accent3"/>
              </a:buClr>
              <a:buFont typeface="Arial" panose="020B0604020202020204" pitchFamily="34" charset="0"/>
              <a:buChar char="•"/>
              <a:defRPr sz="900" spc="0">
                <a:solidFill>
                  <a:srgbClr val="53585F"/>
                </a:solidFill>
              </a:defRPr>
            </a:lvl4pPr>
            <a:lvl5pPr marL="775097" indent="-89297">
              <a:buClr>
                <a:schemeClr val="accent3"/>
              </a:buClr>
              <a:buFont typeface="Arial" panose="020B0604020202020204" pitchFamily="34" charset="0"/>
              <a:buChar char="•"/>
              <a:defRPr sz="900" spc="0">
                <a:solidFill>
                  <a:srgbClr val="53585F"/>
                </a:solidFill>
              </a:defRPr>
            </a:lvl5pPr>
            <a:lvl6pPr marL="946547" indent="-89297">
              <a:buNone/>
              <a:defRPr sz="1050"/>
            </a:lvl6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119" name="Text Placeholder 4" descr="Woah there, don't overwhelm your audience with too much text. Be brief, be clear."/>
          <p:cNvSpPr>
            <a:spLocks noGrp="1"/>
          </p:cNvSpPr>
          <p:nvPr>
            <p:ph type="body" sz="quarter" idx="13" hasCustomPrompt="1"/>
          </p:nvPr>
        </p:nvSpPr>
        <p:spPr>
          <a:xfrm>
            <a:off x="257182" y="243231"/>
            <a:ext cx="8572499" cy="589082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90000"/>
              </a:lnSpc>
              <a:buFontTx/>
              <a:buNone/>
              <a:defRPr lang="en-US" sz="2000" b="1" kern="1200" spc="-80" dirty="0" smtClean="0">
                <a:solidFill>
                  <a:schemeClr val="tx2"/>
                </a:solidFill>
                <a:latin typeface="Helvetica Neue"/>
                <a:ea typeface="Helvetica Neue Medium" charset="0"/>
                <a:cs typeface="Helvetica Neue"/>
              </a:defRPr>
            </a:lvl1pPr>
          </a:lstStyle>
          <a:p>
            <a:pPr marL="0" lvl="0" indent="0" algn="l" defTabSz="482192" rtl="0" eaLnBrk="1" latinLnBrk="0" hangingPunct="1">
              <a:lnSpc>
                <a:spcPct val="80000"/>
              </a:lnSpc>
              <a:spcBef>
                <a:spcPct val="20000"/>
              </a:spcBef>
              <a:buClr>
                <a:srgbClr val="555555"/>
              </a:buClr>
              <a:buFontTx/>
              <a:buNone/>
            </a:pPr>
            <a:r>
              <a:rPr lang="en-US" dirty="0" smtClean="0"/>
              <a:t>Title</a:t>
            </a:r>
          </a:p>
        </p:txBody>
      </p:sp>
      <p:sp>
        <p:nvSpPr>
          <p:cNvPr id="120" name="Text Placeholder 2"/>
          <p:cNvSpPr>
            <a:spLocks noGrp="1"/>
          </p:cNvSpPr>
          <p:nvPr>
            <p:ph type="body" sz="quarter" idx="39" hasCustomPrompt="1"/>
          </p:nvPr>
        </p:nvSpPr>
        <p:spPr>
          <a:xfrm>
            <a:off x="257175" y="877713"/>
            <a:ext cx="8572500" cy="257528"/>
          </a:xfrm>
          <a:prstGeom prst="rect">
            <a:avLst/>
          </a:prstGeom>
        </p:spPr>
        <p:txBody>
          <a:bodyPr wrap="square" lIns="0" rIns="0" anchor="t" anchorCtr="0"/>
          <a:lstStyle>
            <a:lvl1pPr marL="0" inden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500" b="1" spc="-60" baseline="0">
                <a:solidFill>
                  <a:srgbClr val="F29021"/>
                </a:solidFill>
              </a:defRPr>
            </a:lvl1pPr>
          </a:lstStyle>
          <a:p>
            <a:pPr lvl="0"/>
            <a:r>
              <a:rPr lang="en-US" dirty="0" smtClean="0"/>
              <a:t>Subtitle</a:t>
            </a:r>
          </a:p>
        </p:txBody>
      </p:sp>
      <p:grpSp>
        <p:nvGrpSpPr>
          <p:cNvPr id="121" name="Group 120"/>
          <p:cNvGrpSpPr/>
          <p:nvPr/>
        </p:nvGrpSpPr>
        <p:grpSpPr>
          <a:xfrm>
            <a:off x="3413485" y="44388"/>
            <a:ext cx="4327566" cy="318773"/>
            <a:chOff x="4314825" y="39948"/>
            <a:chExt cx="4327566" cy="286896"/>
          </a:xfrm>
        </p:grpSpPr>
        <p:grpSp>
          <p:nvGrpSpPr>
            <p:cNvPr id="122" name="Group 4"/>
            <p:cNvGrpSpPr>
              <a:grpSpLocks noChangeAspect="1"/>
            </p:cNvGrpSpPr>
            <p:nvPr userDrawn="1"/>
          </p:nvGrpSpPr>
          <p:grpSpPr bwMode="auto">
            <a:xfrm>
              <a:off x="4743331" y="143471"/>
              <a:ext cx="771525" cy="173236"/>
              <a:chOff x="8400" y="241"/>
              <a:chExt cx="1296" cy="291"/>
            </a:xfrm>
            <a:solidFill>
              <a:schemeClr val="bg2"/>
            </a:solidFill>
          </p:grpSpPr>
          <p:sp>
            <p:nvSpPr>
              <p:cNvPr id="215" name="Freeform 5"/>
              <p:cNvSpPr>
                <a:spLocks/>
              </p:cNvSpPr>
              <p:nvPr userDrawn="1"/>
            </p:nvSpPr>
            <p:spPr bwMode="auto">
              <a:xfrm>
                <a:off x="8402" y="247"/>
                <a:ext cx="54" cy="80"/>
              </a:xfrm>
              <a:custGeom>
                <a:avLst/>
                <a:gdLst>
                  <a:gd name="T0" fmla="*/ 89 w 120"/>
                  <a:gd name="T1" fmla="*/ 177 h 177"/>
                  <a:gd name="T2" fmla="*/ 50 w 120"/>
                  <a:gd name="T3" fmla="*/ 94 h 177"/>
                  <a:gd name="T4" fmla="*/ 27 w 120"/>
                  <a:gd name="T5" fmla="*/ 41 h 177"/>
                  <a:gd name="T6" fmla="*/ 26 w 120"/>
                  <a:gd name="T7" fmla="*/ 42 h 177"/>
                  <a:gd name="T8" fmla="*/ 28 w 120"/>
                  <a:gd name="T9" fmla="*/ 91 h 177"/>
                  <a:gd name="T10" fmla="*/ 29 w 120"/>
                  <a:gd name="T11" fmla="*/ 177 h 177"/>
                  <a:gd name="T12" fmla="*/ 0 w 120"/>
                  <a:gd name="T13" fmla="*/ 177 h 177"/>
                  <a:gd name="T14" fmla="*/ 0 w 120"/>
                  <a:gd name="T15" fmla="*/ 0 h 177"/>
                  <a:gd name="T16" fmla="*/ 34 w 120"/>
                  <a:gd name="T17" fmla="*/ 0 h 177"/>
                  <a:gd name="T18" fmla="*/ 77 w 120"/>
                  <a:gd name="T19" fmla="*/ 86 h 177"/>
                  <a:gd name="T20" fmla="*/ 95 w 120"/>
                  <a:gd name="T21" fmla="*/ 132 h 177"/>
                  <a:gd name="T22" fmla="*/ 96 w 120"/>
                  <a:gd name="T23" fmla="*/ 131 h 177"/>
                  <a:gd name="T24" fmla="*/ 93 w 120"/>
                  <a:gd name="T25" fmla="*/ 81 h 177"/>
                  <a:gd name="T26" fmla="*/ 93 w 120"/>
                  <a:gd name="T27" fmla="*/ 0 h 177"/>
                  <a:gd name="T28" fmla="*/ 120 w 120"/>
                  <a:gd name="T29" fmla="*/ 0 h 177"/>
                  <a:gd name="T30" fmla="*/ 120 w 120"/>
                  <a:gd name="T31" fmla="*/ 177 h 177"/>
                  <a:gd name="T32" fmla="*/ 89 w 120"/>
                  <a:gd name="T33" fmla="*/ 177 h 1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20" h="177">
                    <a:moveTo>
                      <a:pt x="89" y="177"/>
                    </a:moveTo>
                    <a:cubicBezTo>
                      <a:pt x="50" y="94"/>
                      <a:pt x="50" y="94"/>
                      <a:pt x="50" y="94"/>
                    </a:cubicBezTo>
                    <a:cubicBezTo>
                      <a:pt x="40" y="74"/>
                      <a:pt x="31" y="52"/>
                      <a:pt x="27" y="41"/>
                    </a:cubicBezTo>
                    <a:cubicBezTo>
                      <a:pt x="26" y="42"/>
                      <a:pt x="26" y="42"/>
                      <a:pt x="26" y="42"/>
                    </a:cubicBezTo>
                    <a:cubicBezTo>
                      <a:pt x="28" y="57"/>
                      <a:pt x="28" y="75"/>
                      <a:pt x="28" y="91"/>
                    </a:cubicBezTo>
                    <a:cubicBezTo>
                      <a:pt x="29" y="177"/>
                      <a:pt x="29" y="177"/>
                      <a:pt x="29" y="177"/>
                    </a:cubicBezTo>
                    <a:cubicBezTo>
                      <a:pt x="0" y="177"/>
                      <a:pt x="0" y="177"/>
                      <a:pt x="0" y="177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77" y="86"/>
                      <a:pt x="77" y="86"/>
                      <a:pt x="77" y="86"/>
                    </a:cubicBezTo>
                    <a:cubicBezTo>
                      <a:pt x="85" y="103"/>
                      <a:pt x="93" y="124"/>
                      <a:pt x="95" y="132"/>
                    </a:cubicBezTo>
                    <a:cubicBezTo>
                      <a:pt x="96" y="131"/>
                      <a:pt x="96" y="131"/>
                      <a:pt x="96" y="131"/>
                    </a:cubicBezTo>
                    <a:cubicBezTo>
                      <a:pt x="95" y="122"/>
                      <a:pt x="93" y="97"/>
                      <a:pt x="93" y="81"/>
                    </a:cubicBezTo>
                    <a:cubicBezTo>
                      <a:pt x="93" y="0"/>
                      <a:pt x="93" y="0"/>
                      <a:pt x="93" y="0"/>
                    </a:cubicBezTo>
                    <a:cubicBezTo>
                      <a:pt x="120" y="0"/>
                      <a:pt x="120" y="0"/>
                      <a:pt x="120" y="0"/>
                    </a:cubicBezTo>
                    <a:cubicBezTo>
                      <a:pt x="120" y="177"/>
                      <a:pt x="120" y="177"/>
                      <a:pt x="120" y="177"/>
                    </a:cubicBezTo>
                    <a:lnTo>
                      <a:pt x="89" y="177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16" name="Freeform 6"/>
              <p:cNvSpPr>
                <a:spLocks noEditPoints="1"/>
              </p:cNvSpPr>
              <p:nvPr userDrawn="1"/>
            </p:nvSpPr>
            <p:spPr bwMode="auto">
              <a:xfrm>
                <a:off x="8467" y="267"/>
                <a:ext cx="49" cy="61"/>
              </a:xfrm>
              <a:custGeom>
                <a:avLst/>
                <a:gdLst>
                  <a:gd name="T0" fmla="*/ 31 w 108"/>
                  <a:gd name="T1" fmla="*/ 76 h 136"/>
                  <a:gd name="T2" fmla="*/ 31 w 108"/>
                  <a:gd name="T3" fmla="*/ 78 h 136"/>
                  <a:gd name="T4" fmla="*/ 63 w 108"/>
                  <a:gd name="T5" fmla="*/ 115 h 136"/>
                  <a:gd name="T6" fmla="*/ 95 w 108"/>
                  <a:gd name="T7" fmla="*/ 102 h 136"/>
                  <a:gd name="T8" fmla="*/ 106 w 108"/>
                  <a:gd name="T9" fmla="*/ 119 h 136"/>
                  <a:gd name="T10" fmla="*/ 59 w 108"/>
                  <a:gd name="T11" fmla="*/ 136 h 136"/>
                  <a:gd name="T12" fmla="*/ 0 w 108"/>
                  <a:gd name="T13" fmla="*/ 68 h 136"/>
                  <a:gd name="T14" fmla="*/ 16 w 108"/>
                  <a:gd name="T15" fmla="*/ 18 h 136"/>
                  <a:gd name="T16" fmla="*/ 56 w 108"/>
                  <a:gd name="T17" fmla="*/ 0 h 136"/>
                  <a:gd name="T18" fmla="*/ 91 w 108"/>
                  <a:gd name="T19" fmla="*/ 13 h 136"/>
                  <a:gd name="T20" fmla="*/ 108 w 108"/>
                  <a:gd name="T21" fmla="*/ 70 h 136"/>
                  <a:gd name="T22" fmla="*/ 108 w 108"/>
                  <a:gd name="T23" fmla="*/ 76 h 136"/>
                  <a:gd name="T24" fmla="*/ 31 w 108"/>
                  <a:gd name="T25" fmla="*/ 76 h 136"/>
                  <a:gd name="T26" fmla="*/ 56 w 108"/>
                  <a:gd name="T27" fmla="*/ 21 h 136"/>
                  <a:gd name="T28" fmla="*/ 31 w 108"/>
                  <a:gd name="T29" fmla="*/ 55 h 136"/>
                  <a:gd name="T30" fmla="*/ 79 w 108"/>
                  <a:gd name="T31" fmla="*/ 55 h 136"/>
                  <a:gd name="T32" fmla="*/ 56 w 108"/>
                  <a:gd name="T33" fmla="*/ 21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08" h="136">
                    <a:moveTo>
                      <a:pt x="31" y="76"/>
                    </a:moveTo>
                    <a:cubicBezTo>
                      <a:pt x="31" y="78"/>
                      <a:pt x="31" y="78"/>
                      <a:pt x="31" y="78"/>
                    </a:cubicBezTo>
                    <a:cubicBezTo>
                      <a:pt x="31" y="96"/>
                      <a:pt x="37" y="115"/>
                      <a:pt x="63" y="115"/>
                    </a:cubicBezTo>
                    <a:cubicBezTo>
                      <a:pt x="75" y="115"/>
                      <a:pt x="85" y="110"/>
                      <a:pt x="95" y="102"/>
                    </a:cubicBezTo>
                    <a:cubicBezTo>
                      <a:pt x="106" y="119"/>
                      <a:pt x="106" y="119"/>
                      <a:pt x="106" y="119"/>
                    </a:cubicBezTo>
                    <a:cubicBezTo>
                      <a:pt x="92" y="131"/>
                      <a:pt x="77" y="136"/>
                      <a:pt x="59" y="136"/>
                    </a:cubicBezTo>
                    <a:cubicBezTo>
                      <a:pt x="23" y="136"/>
                      <a:pt x="0" y="110"/>
                      <a:pt x="0" y="68"/>
                    </a:cubicBezTo>
                    <a:cubicBezTo>
                      <a:pt x="0" y="46"/>
                      <a:pt x="5" y="30"/>
                      <a:pt x="16" y="18"/>
                    </a:cubicBezTo>
                    <a:cubicBezTo>
                      <a:pt x="26" y="6"/>
                      <a:pt x="39" y="0"/>
                      <a:pt x="56" y="0"/>
                    </a:cubicBezTo>
                    <a:cubicBezTo>
                      <a:pt x="68" y="0"/>
                      <a:pt x="80" y="3"/>
                      <a:pt x="91" y="13"/>
                    </a:cubicBezTo>
                    <a:cubicBezTo>
                      <a:pt x="102" y="24"/>
                      <a:pt x="108" y="40"/>
                      <a:pt x="108" y="70"/>
                    </a:cubicBezTo>
                    <a:cubicBezTo>
                      <a:pt x="108" y="76"/>
                      <a:pt x="108" y="76"/>
                      <a:pt x="108" y="76"/>
                    </a:cubicBezTo>
                    <a:lnTo>
                      <a:pt x="31" y="76"/>
                    </a:lnTo>
                    <a:close/>
                    <a:moveTo>
                      <a:pt x="56" y="21"/>
                    </a:moveTo>
                    <a:cubicBezTo>
                      <a:pt x="40" y="21"/>
                      <a:pt x="31" y="34"/>
                      <a:pt x="31" y="55"/>
                    </a:cubicBezTo>
                    <a:cubicBezTo>
                      <a:pt x="79" y="55"/>
                      <a:pt x="79" y="55"/>
                      <a:pt x="79" y="55"/>
                    </a:cubicBezTo>
                    <a:cubicBezTo>
                      <a:pt x="79" y="34"/>
                      <a:pt x="70" y="21"/>
                      <a:pt x="56" y="21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17" name="Freeform 216"/>
              <p:cNvSpPr>
                <a:spLocks/>
              </p:cNvSpPr>
              <p:nvPr userDrawn="1"/>
            </p:nvSpPr>
            <p:spPr bwMode="auto">
              <a:xfrm>
                <a:off x="8519" y="267"/>
                <a:ext cx="79" cy="60"/>
              </a:xfrm>
              <a:custGeom>
                <a:avLst/>
                <a:gdLst>
                  <a:gd name="T0" fmla="*/ 137 w 174"/>
                  <a:gd name="T1" fmla="*/ 132 h 132"/>
                  <a:gd name="T2" fmla="*/ 111 w 174"/>
                  <a:gd name="T3" fmla="*/ 132 h 132"/>
                  <a:gd name="T4" fmla="*/ 95 w 174"/>
                  <a:gd name="T5" fmla="*/ 73 h 132"/>
                  <a:gd name="T6" fmla="*/ 86 w 174"/>
                  <a:gd name="T7" fmla="*/ 37 h 132"/>
                  <a:gd name="T8" fmla="*/ 86 w 174"/>
                  <a:gd name="T9" fmla="*/ 37 h 132"/>
                  <a:gd name="T10" fmla="*/ 77 w 174"/>
                  <a:gd name="T11" fmla="*/ 74 h 132"/>
                  <a:gd name="T12" fmla="*/ 62 w 174"/>
                  <a:gd name="T13" fmla="*/ 132 h 132"/>
                  <a:gd name="T14" fmla="*/ 35 w 174"/>
                  <a:gd name="T15" fmla="*/ 132 h 132"/>
                  <a:gd name="T16" fmla="*/ 0 w 174"/>
                  <a:gd name="T17" fmla="*/ 4 h 132"/>
                  <a:gd name="T18" fmla="*/ 28 w 174"/>
                  <a:gd name="T19" fmla="*/ 0 h 132"/>
                  <a:gd name="T20" fmla="*/ 42 w 174"/>
                  <a:gd name="T21" fmla="*/ 63 h 132"/>
                  <a:gd name="T22" fmla="*/ 49 w 174"/>
                  <a:gd name="T23" fmla="*/ 97 h 132"/>
                  <a:gd name="T24" fmla="*/ 49 w 174"/>
                  <a:gd name="T25" fmla="*/ 97 h 132"/>
                  <a:gd name="T26" fmla="*/ 57 w 174"/>
                  <a:gd name="T27" fmla="*/ 62 h 132"/>
                  <a:gd name="T28" fmla="*/ 73 w 174"/>
                  <a:gd name="T29" fmla="*/ 2 h 132"/>
                  <a:gd name="T30" fmla="*/ 101 w 174"/>
                  <a:gd name="T31" fmla="*/ 2 h 132"/>
                  <a:gd name="T32" fmla="*/ 116 w 174"/>
                  <a:gd name="T33" fmla="*/ 61 h 132"/>
                  <a:gd name="T34" fmla="*/ 124 w 174"/>
                  <a:gd name="T35" fmla="*/ 98 h 132"/>
                  <a:gd name="T36" fmla="*/ 125 w 174"/>
                  <a:gd name="T37" fmla="*/ 98 h 132"/>
                  <a:gd name="T38" fmla="*/ 131 w 174"/>
                  <a:gd name="T39" fmla="*/ 63 h 132"/>
                  <a:gd name="T40" fmla="*/ 144 w 174"/>
                  <a:gd name="T41" fmla="*/ 2 h 132"/>
                  <a:gd name="T42" fmla="*/ 174 w 174"/>
                  <a:gd name="T43" fmla="*/ 2 h 132"/>
                  <a:gd name="T44" fmla="*/ 137 w 174"/>
                  <a:gd name="T45" fmla="*/ 132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74" h="132">
                    <a:moveTo>
                      <a:pt x="137" y="132"/>
                    </a:moveTo>
                    <a:cubicBezTo>
                      <a:pt x="111" y="132"/>
                      <a:pt x="111" y="132"/>
                      <a:pt x="111" y="132"/>
                    </a:cubicBezTo>
                    <a:cubicBezTo>
                      <a:pt x="95" y="73"/>
                      <a:pt x="95" y="73"/>
                      <a:pt x="95" y="73"/>
                    </a:cubicBezTo>
                    <a:cubicBezTo>
                      <a:pt x="91" y="57"/>
                      <a:pt x="86" y="37"/>
                      <a:pt x="86" y="37"/>
                    </a:cubicBezTo>
                    <a:cubicBezTo>
                      <a:pt x="86" y="37"/>
                      <a:pt x="86" y="37"/>
                      <a:pt x="86" y="37"/>
                    </a:cubicBezTo>
                    <a:cubicBezTo>
                      <a:pt x="86" y="37"/>
                      <a:pt x="84" y="50"/>
                      <a:pt x="77" y="74"/>
                    </a:cubicBezTo>
                    <a:cubicBezTo>
                      <a:pt x="62" y="132"/>
                      <a:pt x="62" y="132"/>
                      <a:pt x="62" y="132"/>
                    </a:cubicBezTo>
                    <a:cubicBezTo>
                      <a:pt x="35" y="132"/>
                      <a:pt x="35" y="132"/>
                      <a:pt x="35" y="132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42" y="63"/>
                      <a:pt x="42" y="63"/>
                      <a:pt x="42" y="63"/>
                    </a:cubicBezTo>
                    <a:cubicBezTo>
                      <a:pt x="45" y="79"/>
                      <a:pt x="49" y="97"/>
                      <a:pt x="49" y="97"/>
                    </a:cubicBezTo>
                    <a:cubicBezTo>
                      <a:pt x="49" y="97"/>
                      <a:pt x="49" y="97"/>
                      <a:pt x="49" y="97"/>
                    </a:cubicBezTo>
                    <a:cubicBezTo>
                      <a:pt x="49" y="97"/>
                      <a:pt x="52" y="80"/>
                      <a:pt x="57" y="62"/>
                    </a:cubicBezTo>
                    <a:cubicBezTo>
                      <a:pt x="73" y="2"/>
                      <a:pt x="73" y="2"/>
                      <a:pt x="73" y="2"/>
                    </a:cubicBezTo>
                    <a:cubicBezTo>
                      <a:pt x="101" y="2"/>
                      <a:pt x="101" y="2"/>
                      <a:pt x="101" y="2"/>
                    </a:cubicBezTo>
                    <a:cubicBezTo>
                      <a:pt x="116" y="61"/>
                      <a:pt x="116" y="61"/>
                      <a:pt x="116" y="61"/>
                    </a:cubicBezTo>
                    <a:cubicBezTo>
                      <a:pt x="121" y="82"/>
                      <a:pt x="124" y="98"/>
                      <a:pt x="124" y="98"/>
                    </a:cubicBezTo>
                    <a:cubicBezTo>
                      <a:pt x="125" y="98"/>
                      <a:pt x="125" y="98"/>
                      <a:pt x="125" y="98"/>
                    </a:cubicBezTo>
                    <a:cubicBezTo>
                      <a:pt x="125" y="98"/>
                      <a:pt x="128" y="78"/>
                      <a:pt x="131" y="63"/>
                    </a:cubicBezTo>
                    <a:cubicBezTo>
                      <a:pt x="144" y="2"/>
                      <a:pt x="144" y="2"/>
                      <a:pt x="144" y="2"/>
                    </a:cubicBezTo>
                    <a:cubicBezTo>
                      <a:pt x="174" y="2"/>
                      <a:pt x="174" y="2"/>
                      <a:pt x="174" y="2"/>
                    </a:cubicBezTo>
                    <a:lnTo>
                      <a:pt x="137" y="132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18" name="Freeform 217"/>
              <p:cNvSpPr>
                <a:spLocks noEditPoints="1"/>
              </p:cNvSpPr>
              <p:nvPr userDrawn="1"/>
            </p:nvSpPr>
            <p:spPr bwMode="auto">
              <a:xfrm>
                <a:off x="8631" y="247"/>
                <a:ext cx="55" cy="80"/>
              </a:xfrm>
              <a:custGeom>
                <a:avLst/>
                <a:gdLst>
                  <a:gd name="T0" fmla="*/ 86 w 122"/>
                  <a:gd name="T1" fmla="*/ 177 h 177"/>
                  <a:gd name="T2" fmla="*/ 71 w 122"/>
                  <a:gd name="T3" fmla="*/ 149 h 177"/>
                  <a:gd name="T4" fmla="*/ 41 w 122"/>
                  <a:gd name="T5" fmla="*/ 106 h 177"/>
                  <a:gd name="T6" fmla="*/ 29 w 122"/>
                  <a:gd name="T7" fmla="*/ 100 h 177"/>
                  <a:gd name="T8" fmla="*/ 29 w 122"/>
                  <a:gd name="T9" fmla="*/ 177 h 177"/>
                  <a:gd name="T10" fmla="*/ 0 w 122"/>
                  <a:gd name="T11" fmla="*/ 177 h 177"/>
                  <a:gd name="T12" fmla="*/ 0 w 122"/>
                  <a:gd name="T13" fmla="*/ 0 h 177"/>
                  <a:gd name="T14" fmla="*/ 54 w 122"/>
                  <a:gd name="T15" fmla="*/ 0 h 177"/>
                  <a:gd name="T16" fmla="*/ 112 w 122"/>
                  <a:gd name="T17" fmla="*/ 50 h 177"/>
                  <a:gd name="T18" fmla="*/ 68 w 122"/>
                  <a:gd name="T19" fmla="*/ 99 h 177"/>
                  <a:gd name="T20" fmla="*/ 95 w 122"/>
                  <a:gd name="T21" fmla="*/ 134 h 177"/>
                  <a:gd name="T22" fmla="*/ 122 w 122"/>
                  <a:gd name="T23" fmla="*/ 177 h 177"/>
                  <a:gd name="T24" fmla="*/ 86 w 122"/>
                  <a:gd name="T25" fmla="*/ 177 h 177"/>
                  <a:gd name="T26" fmla="*/ 45 w 122"/>
                  <a:gd name="T27" fmla="*/ 23 h 177"/>
                  <a:gd name="T28" fmla="*/ 29 w 122"/>
                  <a:gd name="T29" fmla="*/ 23 h 177"/>
                  <a:gd name="T30" fmla="*/ 29 w 122"/>
                  <a:gd name="T31" fmla="*/ 80 h 177"/>
                  <a:gd name="T32" fmla="*/ 44 w 122"/>
                  <a:gd name="T33" fmla="*/ 80 h 177"/>
                  <a:gd name="T34" fmla="*/ 73 w 122"/>
                  <a:gd name="T35" fmla="*/ 72 h 177"/>
                  <a:gd name="T36" fmla="*/ 81 w 122"/>
                  <a:gd name="T37" fmla="*/ 51 h 177"/>
                  <a:gd name="T38" fmla="*/ 45 w 122"/>
                  <a:gd name="T39" fmla="*/ 23 h 1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22" h="177">
                    <a:moveTo>
                      <a:pt x="86" y="177"/>
                    </a:moveTo>
                    <a:cubicBezTo>
                      <a:pt x="71" y="149"/>
                      <a:pt x="71" y="149"/>
                      <a:pt x="71" y="149"/>
                    </a:cubicBezTo>
                    <a:cubicBezTo>
                      <a:pt x="59" y="128"/>
                      <a:pt x="51" y="115"/>
                      <a:pt x="41" y="106"/>
                    </a:cubicBezTo>
                    <a:cubicBezTo>
                      <a:pt x="37" y="102"/>
                      <a:pt x="35" y="101"/>
                      <a:pt x="29" y="100"/>
                    </a:cubicBezTo>
                    <a:cubicBezTo>
                      <a:pt x="29" y="177"/>
                      <a:pt x="29" y="177"/>
                      <a:pt x="29" y="177"/>
                    </a:cubicBezTo>
                    <a:cubicBezTo>
                      <a:pt x="0" y="177"/>
                      <a:pt x="0" y="177"/>
                      <a:pt x="0" y="177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4" y="0"/>
                      <a:pt x="54" y="0"/>
                      <a:pt x="54" y="0"/>
                    </a:cubicBezTo>
                    <a:cubicBezTo>
                      <a:pt x="94" y="0"/>
                      <a:pt x="112" y="23"/>
                      <a:pt x="112" y="50"/>
                    </a:cubicBezTo>
                    <a:cubicBezTo>
                      <a:pt x="112" y="76"/>
                      <a:pt x="96" y="99"/>
                      <a:pt x="68" y="99"/>
                    </a:cubicBezTo>
                    <a:cubicBezTo>
                      <a:pt x="74" y="102"/>
                      <a:pt x="86" y="120"/>
                      <a:pt x="95" y="134"/>
                    </a:cubicBezTo>
                    <a:cubicBezTo>
                      <a:pt x="122" y="177"/>
                      <a:pt x="122" y="177"/>
                      <a:pt x="122" y="177"/>
                    </a:cubicBezTo>
                    <a:lnTo>
                      <a:pt x="86" y="177"/>
                    </a:lnTo>
                    <a:close/>
                    <a:moveTo>
                      <a:pt x="45" y="23"/>
                    </a:moveTo>
                    <a:cubicBezTo>
                      <a:pt x="29" y="23"/>
                      <a:pt x="29" y="23"/>
                      <a:pt x="29" y="23"/>
                    </a:cubicBezTo>
                    <a:cubicBezTo>
                      <a:pt x="29" y="80"/>
                      <a:pt x="29" y="80"/>
                      <a:pt x="29" y="80"/>
                    </a:cubicBezTo>
                    <a:cubicBezTo>
                      <a:pt x="44" y="80"/>
                      <a:pt x="44" y="80"/>
                      <a:pt x="44" y="80"/>
                    </a:cubicBezTo>
                    <a:cubicBezTo>
                      <a:pt x="60" y="80"/>
                      <a:pt x="68" y="77"/>
                      <a:pt x="73" y="72"/>
                    </a:cubicBezTo>
                    <a:cubicBezTo>
                      <a:pt x="78" y="67"/>
                      <a:pt x="81" y="60"/>
                      <a:pt x="81" y="51"/>
                    </a:cubicBezTo>
                    <a:cubicBezTo>
                      <a:pt x="81" y="33"/>
                      <a:pt x="72" y="23"/>
                      <a:pt x="45" y="23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19" name="Freeform 9"/>
              <p:cNvSpPr>
                <a:spLocks noEditPoints="1"/>
              </p:cNvSpPr>
              <p:nvPr userDrawn="1"/>
            </p:nvSpPr>
            <p:spPr bwMode="auto">
              <a:xfrm>
                <a:off x="8691" y="267"/>
                <a:ext cx="48" cy="61"/>
              </a:xfrm>
              <a:custGeom>
                <a:avLst/>
                <a:gdLst>
                  <a:gd name="T0" fmla="*/ 31 w 108"/>
                  <a:gd name="T1" fmla="*/ 76 h 136"/>
                  <a:gd name="T2" fmla="*/ 31 w 108"/>
                  <a:gd name="T3" fmla="*/ 78 h 136"/>
                  <a:gd name="T4" fmla="*/ 63 w 108"/>
                  <a:gd name="T5" fmla="*/ 115 h 136"/>
                  <a:gd name="T6" fmla="*/ 95 w 108"/>
                  <a:gd name="T7" fmla="*/ 102 h 136"/>
                  <a:gd name="T8" fmla="*/ 106 w 108"/>
                  <a:gd name="T9" fmla="*/ 119 h 136"/>
                  <a:gd name="T10" fmla="*/ 60 w 108"/>
                  <a:gd name="T11" fmla="*/ 136 h 136"/>
                  <a:gd name="T12" fmla="*/ 0 w 108"/>
                  <a:gd name="T13" fmla="*/ 68 h 136"/>
                  <a:gd name="T14" fmla="*/ 16 w 108"/>
                  <a:gd name="T15" fmla="*/ 18 h 136"/>
                  <a:gd name="T16" fmla="*/ 56 w 108"/>
                  <a:gd name="T17" fmla="*/ 0 h 136"/>
                  <a:gd name="T18" fmla="*/ 91 w 108"/>
                  <a:gd name="T19" fmla="*/ 13 h 136"/>
                  <a:gd name="T20" fmla="*/ 108 w 108"/>
                  <a:gd name="T21" fmla="*/ 70 h 136"/>
                  <a:gd name="T22" fmla="*/ 108 w 108"/>
                  <a:gd name="T23" fmla="*/ 76 h 136"/>
                  <a:gd name="T24" fmla="*/ 31 w 108"/>
                  <a:gd name="T25" fmla="*/ 76 h 136"/>
                  <a:gd name="T26" fmla="*/ 56 w 108"/>
                  <a:gd name="T27" fmla="*/ 21 h 136"/>
                  <a:gd name="T28" fmla="*/ 31 w 108"/>
                  <a:gd name="T29" fmla="*/ 55 h 136"/>
                  <a:gd name="T30" fmla="*/ 79 w 108"/>
                  <a:gd name="T31" fmla="*/ 55 h 136"/>
                  <a:gd name="T32" fmla="*/ 56 w 108"/>
                  <a:gd name="T33" fmla="*/ 21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08" h="136">
                    <a:moveTo>
                      <a:pt x="31" y="76"/>
                    </a:moveTo>
                    <a:cubicBezTo>
                      <a:pt x="31" y="78"/>
                      <a:pt x="31" y="78"/>
                      <a:pt x="31" y="78"/>
                    </a:cubicBezTo>
                    <a:cubicBezTo>
                      <a:pt x="31" y="96"/>
                      <a:pt x="38" y="115"/>
                      <a:pt x="63" y="115"/>
                    </a:cubicBezTo>
                    <a:cubicBezTo>
                      <a:pt x="75" y="115"/>
                      <a:pt x="85" y="110"/>
                      <a:pt x="95" y="102"/>
                    </a:cubicBezTo>
                    <a:cubicBezTo>
                      <a:pt x="106" y="119"/>
                      <a:pt x="106" y="119"/>
                      <a:pt x="106" y="119"/>
                    </a:cubicBezTo>
                    <a:cubicBezTo>
                      <a:pt x="93" y="131"/>
                      <a:pt x="77" y="136"/>
                      <a:pt x="60" y="136"/>
                    </a:cubicBezTo>
                    <a:cubicBezTo>
                      <a:pt x="23" y="136"/>
                      <a:pt x="0" y="110"/>
                      <a:pt x="0" y="68"/>
                    </a:cubicBezTo>
                    <a:cubicBezTo>
                      <a:pt x="0" y="46"/>
                      <a:pt x="5" y="30"/>
                      <a:pt x="16" y="18"/>
                    </a:cubicBezTo>
                    <a:cubicBezTo>
                      <a:pt x="27" y="6"/>
                      <a:pt x="39" y="0"/>
                      <a:pt x="56" y="0"/>
                    </a:cubicBezTo>
                    <a:cubicBezTo>
                      <a:pt x="69" y="0"/>
                      <a:pt x="80" y="3"/>
                      <a:pt x="91" y="13"/>
                    </a:cubicBezTo>
                    <a:cubicBezTo>
                      <a:pt x="103" y="24"/>
                      <a:pt x="108" y="40"/>
                      <a:pt x="108" y="70"/>
                    </a:cubicBezTo>
                    <a:cubicBezTo>
                      <a:pt x="108" y="76"/>
                      <a:pt x="108" y="76"/>
                      <a:pt x="108" y="76"/>
                    </a:cubicBezTo>
                    <a:lnTo>
                      <a:pt x="31" y="76"/>
                    </a:lnTo>
                    <a:close/>
                    <a:moveTo>
                      <a:pt x="56" y="21"/>
                    </a:moveTo>
                    <a:cubicBezTo>
                      <a:pt x="40" y="21"/>
                      <a:pt x="31" y="34"/>
                      <a:pt x="31" y="55"/>
                    </a:cubicBezTo>
                    <a:cubicBezTo>
                      <a:pt x="79" y="55"/>
                      <a:pt x="79" y="55"/>
                      <a:pt x="79" y="55"/>
                    </a:cubicBezTo>
                    <a:cubicBezTo>
                      <a:pt x="79" y="34"/>
                      <a:pt x="70" y="21"/>
                      <a:pt x="56" y="21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20" name="Freeform 10"/>
              <p:cNvSpPr>
                <a:spLocks/>
              </p:cNvSpPr>
              <p:nvPr userDrawn="1"/>
            </p:nvSpPr>
            <p:spPr bwMode="auto">
              <a:xfrm>
                <a:off x="8747" y="241"/>
                <a:ext cx="22" cy="87"/>
              </a:xfrm>
              <a:custGeom>
                <a:avLst/>
                <a:gdLst>
                  <a:gd name="T0" fmla="*/ 31 w 48"/>
                  <a:gd name="T1" fmla="*/ 192 h 192"/>
                  <a:gd name="T2" fmla="*/ 3 w 48"/>
                  <a:gd name="T3" fmla="*/ 155 h 192"/>
                  <a:gd name="T4" fmla="*/ 3 w 48"/>
                  <a:gd name="T5" fmla="*/ 45 h 192"/>
                  <a:gd name="T6" fmla="*/ 0 w 48"/>
                  <a:gd name="T7" fmla="*/ 7 h 192"/>
                  <a:gd name="T8" fmla="*/ 29 w 48"/>
                  <a:gd name="T9" fmla="*/ 0 h 192"/>
                  <a:gd name="T10" fmla="*/ 32 w 48"/>
                  <a:gd name="T11" fmla="*/ 36 h 192"/>
                  <a:gd name="T12" fmla="*/ 32 w 48"/>
                  <a:gd name="T13" fmla="*/ 146 h 192"/>
                  <a:gd name="T14" fmla="*/ 34 w 48"/>
                  <a:gd name="T15" fmla="*/ 169 h 192"/>
                  <a:gd name="T16" fmla="*/ 44 w 48"/>
                  <a:gd name="T17" fmla="*/ 171 h 192"/>
                  <a:gd name="T18" fmla="*/ 48 w 48"/>
                  <a:gd name="T19" fmla="*/ 189 h 192"/>
                  <a:gd name="T20" fmla="*/ 31 w 48"/>
                  <a:gd name="T21" fmla="*/ 192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8" h="192">
                    <a:moveTo>
                      <a:pt x="31" y="192"/>
                    </a:moveTo>
                    <a:cubicBezTo>
                      <a:pt x="3" y="192"/>
                      <a:pt x="3" y="166"/>
                      <a:pt x="3" y="155"/>
                    </a:cubicBezTo>
                    <a:cubicBezTo>
                      <a:pt x="3" y="45"/>
                      <a:pt x="3" y="45"/>
                      <a:pt x="3" y="45"/>
                    </a:cubicBezTo>
                    <a:cubicBezTo>
                      <a:pt x="3" y="27"/>
                      <a:pt x="2" y="17"/>
                      <a:pt x="0" y="7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31" y="8"/>
                      <a:pt x="32" y="19"/>
                      <a:pt x="32" y="36"/>
                    </a:cubicBezTo>
                    <a:cubicBezTo>
                      <a:pt x="32" y="146"/>
                      <a:pt x="32" y="146"/>
                      <a:pt x="32" y="146"/>
                    </a:cubicBezTo>
                    <a:cubicBezTo>
                      <a:pt x="32" y="163"/>
                      <a:pt x="32" y="166"/>
                      <a:pt x="34" y="169"/>
                    </a:cubicBezTo>
                    <a:cubicBezTo>
                      <a:pt x="36" y="171"/>
                      <a:pt x="40" y="173"/>
                      <a:pt x="44" y="171"/>
                    </a:cubicBezTo>
                    <a:cubicBezTo>
                      <a:pt x="48" y="189"/>
                      <a:pt x="48" y="189"/>
                      <a:pt x="48" y="189"/>
                    </a:cubicBezTo>
                    <a:cubicBezTo>
                      <a:pt x="43" y="191"/>
                      <a:pt x="38" y="192"/>
                      <a:pt x="31" y="192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21" name="Freeform 11"/>
              <p:cNvSpPr>
                <a:spLocks noEditPoints="1"/>
              </p:cNvSpPr>
              <p:nvPr userDrawn="1"/>
            </p:nvSpPr>
            <p:spPr bwMode="auto">
              <a:xfrm>
                <a:off x="8778" y="242"/>
                <a:ext cx="17" cy="85"/>
              </a:xfrm>
              <a:custGeom>
                <a:avLst/>
                <a:gdLst>
                  <a:gd name="T0" fmla="*/ 18 w 37"/>
                  <a:gd name="T1" fmla="*/ 38 h 187"/>
                  <a:gd name="T2" fmla="*/ 0 w 37"/>
                  <a:gd name="T3" fmla="*/ 19 h 187"/>
                  <a:gd name="T4" fmla="*/ 18 w 37"/>
                  <a:gd name="T5" fmla="*/ 0 h 187"/>
                  <a:gd name="T6" fmla="*/ 37 w 37"/>
                  <a:gd name="T7" fmla="*/ 19 h 187"/>
                  <a:gd name="T8" fmla="*/ 18 w 37"/>
                  <a:gd name="T9" fmla="*/ 38 h 187"/>
                  <a:gd name="T10" fmla="*/ 4 w 37"/>
                  <a:gd name="T11" fmla="*/ 187 h 187"/>
                  <a:gd name="T12" fmla="*/ 4 w 37"/>
                  <a:gd name="T13" fmla="*/ 59 h 187"/>
                  <a:gd name="T14" fmla="*/ 32 w 37"/>
                  <a:gd name="T15" fmla="*/ 54 h 187"/>
                  <a:gd name="T16" fmla="*/ 32 w 37"/>
                  <a:gd name="T17" fmla="*/ 187 h 187"/>
                  <a:gd name="T18" fmla="*/ 4 w 37"/>
                  <a:gd name="T19" fmla="*/ 187 h 1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7" h="187">
                    <a:moveTo>
                      <a:pt x="18" y="38"/>
                    </a:moveTo>
                    <a:cubicBezTo>
                      <a:pt x="7" y="38"/>
                      <a:pt x="0" y="30"/>
                      <a:pt x="0" y="19"/>
                    </a:cubicBezTo>
                    <a:cubicBezTo>
                      <a:pt x="0" y="9"/>
                      <a:pt x="8" y="0"/>
                      <a:pt x="18" y="0"/>
                    </a:cubicBezTo>
                    <a:cubicBezTo>
                      <a:pt x="28" y="0"/>
                      <a:pt x="37" y="9"/>
                      <a:pt x="37" y="19"/>
                    </a:cubicBezTo>
                    <a:cubicBezTo>
                      <a:pt x="37" y="30"/>
                      <a:pt x="28" y="38"/>
                      <a:pt x="18" y="38"/>
                    </a:cubicBezTo>
                    <a:close/>
                    <a:moveTo>
                      <a:pt x="4" y="187"/>
                    </a:moveTo>
                    <a:cubicBezTo>
                      <a:pt x="4" y="59"/>
                      <a:pt x="4" y="59"/>
                      <a:pt x="4" y="59"/>
                    </a:cubicBezTo>
                    <a:cubicBezTo>
                      <a:pt x="32" y="54"/>
                      <a:pt x="32" y="54"/>
                      <a:pt x="32" y="54"/>
                    </a:cubicBezTo>
                    <a:cubicBezTo>
                      <a:pt x="32" y="187"/>
                      <a:pt x="32" y="187"/>
                      <a:pt x="32" y="187"/>
                    </a:cubicBezTo>
                    <a:lnTo>
                      <a:pt x="4" y="187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22" name="Freeform 12"/>
              <p:cNvSpPr>
                <a:spLocks/>
              </p:cNvSpPr>
              <p:nvPr userDrawn="1"/>
            </p:nvSpPr>
            <p:spPr bwMode="auto">
              <a:xfrm>
                <a:off x="8805" y="267"/>
                <a:ext cx="44" cy="61"/>
              </a:xfrm>
              <a:custGeom>
                <a:avLst/>
                <a:gdLst>
                  <a:gd name="T0" fmla="*/ 55 w 97"/>
                  <a:gd name="T1" fmla="*/ 136 h 136"/>
                  <a:gd name="T2" fmla="*/ 0 w 97"/>
                  <a:gd name="T3" fmla="*/ 70 h 136"/>
                  <a:gd name="T4" fmla="*/ 57 w 97"/>
                  <a:gd name="T5" fmla="*/ 0 h 136"/>
                  <a:gd name="T6" fmla="*/ 93 w 97"/>
                  <a:gd name="T7" fmla="*/ 14 h 136"/>
                  <a:gd name="T8" fmla="*/ 79 w 97"/>
                  <a:gd name="T9" fmla="*/ 33 h 136"/>
                  <a:gd name="T10" fmla="*/ 57 w 97"/>
                  <a:gd name="T11" fmla="*/ 23 h 136"/>
                  <a:gd name="T12" fmla="*/ 37 w 97"/>
                  <a:gd name="T13" fmla="*/ 36 h 136"/>
                  <a:gd name="T14" fmla="*/ 32 w 97"/>
                  <a:gd name="T15" fmla="*/ 72 h 136"/>
                  <a:gd name="T16" fmla="*/ 40 w 97"/>
                  <a:gd name="T17" fmla="*/ 107 h 136"/>
                  <a:gd name="T18" fmla="*/ 57 w 97"/>
                  <a:gd name="T19" fmla="*/ 115 h 136"/>
                  <a:gd name="T20" fmla="*/ 84 w 97"/>
                  <a:gd name="T21" fmla="*/ 102 h 136"/>
                  <a:gd name="T22" fmla="*/ 97 w 97"/>
                  <a:gd name="T23" fmla="*/ 119 h 136"/>
                  <a:gd name="T24" fmla="*/ 55 w 97"/>
                  <a:gd name="T25" fmla="*/ 136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7" h="136">
                    <a:moveTo>
                      <a:pt x="55" y="136"/>
                    </a:moveTo>
                    <a:cubicBezTo>
                      <a:pt x="20" y="136"/>
                      <a:pt x="0" y="111"/>
                      <a:pt x="0" y="70"/>
                    </a:cubicBezTo>
                    <a:cubicBezTo>
                      <a:pt x="0" y="22"/>
                      <a:pt x="28" y="0"/>
                      <a:pt x="57" y="0"/>
                    </a:cubicBezTo>
                    <a:cubicBezTo>
                      <a:pt x="72" y="0"/>
                      <a:pt x="82" y="3"/>
                      <a:pt x="93" y="14"/>
                    </a:cubicBezTo>
                    <a:cubicBezTo>
                      <a:pt x="79" y="33"/>
                      <a:pt x="79" y="33"/>
                      <a:pt x="79" y="33"/>
                    </a:cubicBezTo>
                    <a:cubicBezTo>
                      <a:pt x="72" y="26"/>
                      <a:pt x="65" y="23"/>
                      <a:pt x="57" y="23"/>
                    </a:cubicBezTo>
                    <a:cubicBezTo>
                      <a:pt x="48" y="23"/>
                      <a:pt x="41" y="27"/>
                      <a:pt x="37" y="36"/>
                    </a:cubicBezTo>
                    <a:cubicBezTo>
                      <a:pt x="33" y="44"/>
                      <a:pt x="32" y="56"/>
                      <a:pt x="32" y="72"/>
                    </a:cubicBezTo>
                    <a:cubicBezTo>
                      <a:pt x="32" y="90"/>
                      <a:pt x="34" y="101"/>
                      <a:pt x="40" y="107"/>
                    </a:cubicBezTo>
                    <a:cubicBezTo>
                      <a:pt x="44" y="112"/>
                      <a:pt x="51" y="115"/>
                      <a:pt x="57" y="115"/>
                    </a:cubicBezTo>
                    <a:cubicBezTo>
                      <a:pt x="66" y="115"/>
                      <a:pt x="75" y="110"/>
                      <a:pt x="84" y="102"/>
                    </a:cubicBezTo>
                    <a:cubicBezTo>
                      <a:pt x="97" y="119"/>
                      <a:pt x="97" y="119"/>
                      <a:pt x="97" y="119"/>
                    </a:cubicBezTo>
                    <a:cubicBezTo>
                      <a:pt x="85" y="131"/>
                      <a:pt x="73" y="136"/>
                      <a:pt x="55" y="136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23" name="Freeform 13"/>
              <p:cNvSpPr>
                <a:spLocks noEditPoints="1"/>
              </p:cNvSpPr>
              <p:nvPr userDrawn="1"/>
            </p:nvSpPr>
            <p:spPr bwMode="auto">
              <a:xfrm>
                <a:off x="8859" y="293"/>
                <a:ext cx="34" cy="35"/>
              </a:xfrm>
              <a:custGeom>
                <a:avLst/>
                <a:gdLst>
                  <a:gd name="T0" fmla="*/ 39 w 77"/>
                  <a:gd name="T1" fmla="*/ 78 h 78"/>
                  <a:gd name="T2" fmla="*/ 0 w 77"/>
                  <a:gd name="T3" fmla="*/ 39 h 78"/>
                  <a:gd name="T4" fmla="*/ 39 w 77"/>
                  <a:gd name="T5" fmla="*/ 0 h 78"/>
                  <a:gd name="T6" fmla="*/ 77 w 77"/>
                  <a:gd name="T7" fmla="*/ 39 h 78"/>
                  <a:gd name="T8" fmla="*/ 39 w 77"/>
                  <a:gd name="T9" fmla="*/ 78 h 78"/>
                  <a:gd name="T10" fmla="*/ 39 w 77"/>
                  <a:gd name="T11" fmla="*/ 8 h 78"/>
                  <a:gd name="T12" fmla="*/ 9 w 77"/>
                  <a:gd name="T13" fmla="*/ 39 h 78"/>
                  <a:gd name="T14" fmla="*/ 39 w 77"/>
                  <a:gd name="T15" fmla="*/ 70 h 78"/>
                  <a:gd name="T16" fmla="*/ 68 w 77"/>
                  <a:gd name="T17" fmla="*/ 39 h 78"/>
                  <a:gd name="T18" fmla="*/ 39 w 77"/>
                  <a:gd name="T19" fmla="*/ 8 h 78"/>
                  <a:gd name="T20" fmla="*/ 46 w 77"/>
                  <a:gd name="T21" fmla="*/ 61 h 78"/>
                  <a:gd name="T22" fmla="*/ 42 w 77"/>
                  <a:gd name="T23" fmla="*/ 53 h 78"/>
                  <a:gd name="T24" fmla="*/ 35 w 77"/>
                  <a:gd name="T25" fmla="*/ 43 h 78"/>
                  <a:gd name="T26" fmla="*/ 34 w 77"/>
                  <a:gd name="T27" fmla="*/ 42 h 78"/>
                  <a:gd name="T28" fmla="*/ 34 w 77"/>
                  <a:gd name="T29" fmla="*/ 61 h 78"/>
                  <a:gd name="T30" fmla="*/ 25 w 77"/>
                  <a:gd name="T31" fmla="*/ 61 h 78"/>
                  <a:gd name="T32" fmla="*/ 25 w 77"/>
                  <a:gd name="T33" fmla="*/ 17 h 78"/>
                  <a:gd name="T34" fmla="*/ 41 w 77"/>
                  <a:gd name="T35" fmla="*/ 17 h 78"/>
                  <a:gd name="T36" fmla="*/ 54 w 77"/>
                  <a:gd name="T37" fmla="*/ 30 h 78"/>
                  <a:gd name="T38" fmla="*/ 44 w 77"/>
                  <a:gd name="T39" fmla="*/ 42 h 78"/>
                  <a:gd name="T40" fmla="*/ 46 w 77"/>
                  <a:gd name="T41" fmla="*/ 44 h 78"/>
                  <a:gd name="T42" fmla="*/ 56 w 77"/>
                  <a:gd name="T43" fmla="*/ 61 h 78"/>
                  <a:gd name="T44" fmla="*/ 46 w 77"/>
                  <a:gd name="T45" fmla="*/ 61 h 78"/>
                  <a:gd name="T46" fmla="*/ 42 w 77"/>
                  <a:gd name="T47" fmla="*/ 25 h 78"/>
                  <a:gd name="T48" fmla="*/ 37 w 77"/>
                  <a:gd name="T49" fmla="*/ 24 h 78"/>
                  <a:gd name="T50" fmla="*/ 34 w 77"/>
                  <a:gd name="T51" fmla="*/ 24 h 78"/>
                  <a:gd name="T52" fmla="*/ 34 w 77"/>
                  <a:gd name="T53" fmla="*/ 36 h 78"/>
                  <a:gd name="T54" fmla="*/ 36 w 77"/>
                  <a:gd name="T55" fmla="*/ 36 h 78"/>
                  <a:gd name="T56" fmla="*/ 43 w 77"/>
                  <a:gd name="T57" fmla="*/ 34 h 78"/>
                  <a:gd name="T58" fmla="*/ 45 w 77"/>
                  <a:gd name="T59" fmla="*/ 30 h 78"/>
                  <a:gd name="T60" fmla="*/ 42 w 77"/>
                  <a:gd name="T61" fmla="*/ 25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7" h="78">
                    <a:moveTo>
                      <a:pt x="39" y="78"/>
                    </a:moveTo>
                    <a:cubicBezTo>
                      <a:pt x="17" y="78"/>
                      <a:pt x="0" y="61"/>
                      <a:pt x="0" y="39"/>
                    </a:cubicBezTo>
                    <a:cubicBezTo>
                      <a:pt x="0" y="17"/>
                      <a:pt x="17" y="0"/>
                      <a:pt x="39" y="0"/>
                    </a:cubicBezTo>
                    <a:cubicBezTo>
                      <a:pt x="60" y="0"/>
                      <a:pt x="77" y="17"/>
                      <a:pt x="77" y="39"/>
                    </a:cubicBezTo>
                    <a:cubicBezTo>
                      <a:pt x="77" y="61"/>
                      <a:pt x="60" y="78"/>
                      <a:pt x="39" y="78"/>
                    </a:cubicBezTo>
                    <a:close/>
                    <a:moveTo>
                      <a:pt x="39" y="8"/>
                    </a:moveTo>
                    <a:cubicBezTo>
                      <a:pt x="22" y="8"/>
                      <a:pt x="9" y="22"/>
                      <a:pt x="9" y="39"/>
                    </a:cubicBezTo>
                    <a:cubicBezTo>
                      <a:pt x="9" y="56"/>
                      <a:pt x="22" y="70"/>
                      <a:pt x="39" y="70"/>
                    </a:cubicBezTo>
                    <a:cubicBezTo>
                      <a:pt x="55" y="70"/>
                      <a:pt x="68" y="56"/>
                      <a:pt x="68" y="39"/>
                    </a:cubicBezTo>
                    <a:cubicBezTo>
                      <a:pt x="68" y="22"/>
                      <a:pt x="55" y="8"/>
                      <a:pt x="39" y="8"/>
                    </a:cubicBezTo>
                    <a:close/>
                    <a:moveTo>
                      <a:pt x="46" y="61"/>
                    </a:moveTo>
                    <a:cubicBezTo>
                      <a:pt x="44" y="58"/>
                      <a:pt x="44" y="56"/>
                      <a:pt x="42" y="53"/>
                    </a:cubicBezTo>
                    <a:cubicBezTo>
                      <a:pt x="38" y="46"/>
                      <a:pt x="36" y="43"/>
                      <a:pt x="35" y="43"/>
                    </a:cubicBezTo>
                    <a:cubicBezTo>
                      <a:pt x="34" y="42"/>
                      <a:pt x="34" y="42"/>
                      <a:pt x="34" y="42"/>
                    </a:cubicBezTo>
                    <a:cubicBezTo>
                      <a:pt x="34" y="61"/>
                      <a:pt x="34" y="61"/>
                      <a:pt x="34" y="61"/>
                    </a:cubicBezTo>
                    <a:cubicBezTo>
                      <a:pt x="25" y="61"/>
                      <a:pt x="25" y="61"/>
                      <a:pt x="25" y="61"/>
                    </a:cubicBezTo>
                    <a:cubicBezTo>
                      <a:pt x="25" y="17"/>
                      <a:pt x="25" y="17"/>
                      <a:pt x="25" y="17"/>
                    </a:cubicBezTo>
                    <a:cubicBezTo>
                      <a:pt x="41" y="17"/>
                      <a:pt x="41" y="17"/>
                      <a:pt x="41" y="17"/>
                    </a:cubicBezTo>
                    <a:cubicBezTo>
                      <a:pt x="49" y="17"/>
                      <a:pt x="54" y="22"/>
                      <a:pt x="54" y="30"/>
                    </a:cubicBezTo>
                    <a:cubicBezTo>
                      <a:pt x="54" y="36"/>
                      <a:pt x="50" y="42"/>
                      <a:pt x="44" y="42"/>
                    </a:cubicBezTo>
                    <a:cubicBezTo>
                      <a:pt x="45" y="42"/>
                      <a:pt x="46" y="43"/>
                      <a:pt x="46" y="44"/>
                    </a:cubicBezTo>
                    <a:cubicBezTo>
                      <a:pt x="49" y="47"/>
                      <a:pt x="56" y="61"/>
                      <a:pt x="56" y="61"/>
                    </a:cubicBezTo>
                    <a:lnTo>
                      <a:pt x="46" y="61"/>
                    </a:lnTo>
                    <a:close/>
                    <a:moveTo>
                      <a:pt x="42" y="25"/>
                    </a:moveTo>
                    <a:cubicBezTo>
                      <a:pt x="41" y="24"/>
                      <a:pt x="39" y="24"/>
                      <a:pt x="37" y="24"/>
                    </a:cubicBezTo>
                    <a:cubicBezTo>
                      <a:pt x="34" y="24"/>
                      <a:pt x="34" y="24"/>
                      <a:pt x="34" y="24"/>
                    </a:cubicBezTo>
                    <a:cubicBezTo>
                      <a:pt x="34" y="36"/>
                      <a:pt x="34" y="36"/>
                      <a:pt x="34" y="36"/>
                    </a:cubicBezTo>
                    <a:cubicBezTo>
                      <a:pt x="36" y="36"/>
                      <a:pt x="36" y="36"/>
                      <a:pt x="36" y="36"/>
                    </a:cubicBezTo>
                    <a:cubicBezTo>
                      <a:pt x="40" y="36"/>
                      <a:pt x="42" y="35"/>
                      <a:pt x="43" y="34"/>
                    </a:cubicBezTo>
                    <a:cubicBezTo>
                      <a:pt x="44" y="33"/>
                      <a:pt x="45" y="32"/>
                      <a:pt x="45" y="30"/>
                    </a:cubicBezTo>
                    <a:cubicBezTo>
                      <a:pt x="45" y="27"/>
                      <a:pt x="44" y="26"/>
                      <a:pt x="42" y="25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24" name="Freeform 14"/>
              <p:cNvSpPr>
                <a:spLocks noEditPoints="1"/>
              </p:cNvSpPr>
              <p:nvPr userDrawn="1"/>
            </p:nvSpPr>
            <p:spPr bwMode="auto">
              <a:xfrm>
                <a:off x="8400" y="351"/>
                <a:ext cx="151" cy="178"/>
              </a:xfrm>
              <a:custGeom>
                <a:avLst/>
                <a:gdLst>
                  <a:gd name="T0" fmla="*/ 0 w 336"/>
                  <a:gd name="T1" fmla="*/ 0 h 395"/>
                  <a:gd name="T2" fmla="*/ 184 w 336"/>
                  <a:gd name="T3" fmla="*/ 0 h 395"/>
                  <a:gd name="T4" fmla="*/ 287 w 336"/>
                  <a:gd name="T5" fmla="*/ 35 h 395"/>
                  <a:gd name="T6" fmla="*/ 314 w 336"/>
                  <a:gd name="T7" fmla="*/ 102 h 395"/>
                  <a:gd name="T8" fmla="*/ 314 w 336"/>
                  <a:gd name="T9" fmla="*/ 103 h 395"/>
                  <a:gd name="T10" fmla="*/ 262 w 336"/>
                  <a:gd name="T11" fmla="*/ 188 h 395"/>
                  <a:gd name="T12" fmla="*/ 336 w 336"/>
                  <a:gd name="T13" fmla="*/ 285 h 395"/>
                  <a:gd name="T14" fmla="*/ 336 w 336"/>
                  <a:gd name="T15" fmla="*/ 286 h 395"/>
                  <a:gd name="T16" fmla="*/ 188 w 336"/>
                  <a:gd name="T17" fmla="*/ 395 h 395"/>
                  <a:gd name="T18" fmla="*/ 0 w 336"/>
                  <a:gd name="T19" fmla="*/ 395 h 395"/>
                  <a:gd name="T20" fmla="*/ 0 w 336"/>
                  <a:gd name="T21" fmla="*/ 0 h 395"/>
                  <a:gd name="T22" fmla="*/ 228 w 336"/>
                  <a:gd name="T23" fmla="*/ 116 h 395"/>
                  <a:gd name="T24" fmla="*/ 171 w 336"/>
                  <a:gd name="T25" fmla="*/ 76 h 395"/>
                  <a:gd name="T26" fmla="*/ 85 w 336"/>
                  <a:gd name="T27" fmla="*/ 76 h 395"/>
                  <a:gd name="T28" fmla="*/ 85 w 336"/>
                  <a:gd name="T29" fmla="*/ 159 h 395"/>
                  <a:gd name="T30" fmla="*/ 165 w 336"/>
                  <a:gd name="T31" fmla="*/ 159 h 395"/>
                  <a:gd name="T32" fmla="*/ 228 w 336"/>
                  <a:gd name="T33" fmla="*/ 118 h 395"/>
                  <a:gd name="T34" fmla="*/ 228 w 336"/>
                  <a:gd name="T35" fmla="*/ 116 h 395"/>
                  <a:gd name="T36" fmla="*/ 185 w 336"/>
                  <a:gd name="T37" fmla="*/ 232 h 395"/>
                  <a:gd name="T38" fmla="*/ 85 w 336"/>
                  <a:gd name="T39" fmla="*/ 232 h 395"/>
                  <a:gd name="T40" fmla="*/ 85 w 336"/>
                  <a:gd name="T41" fmla="*/ 318 h 395"/>
                  <a:gd name="T42" fmla="*/ 188 w 336"/>
                  <a:gd name="T43" fmla="*/ 318 h 395"/>
                  <a:gd name="T44" fmla="*/ 250 w 336"/>
                  <a:gd name="T45" fmla="*/ 276 h 395"/>
                  <a:gd name="T46" fmla="*/ 250 w 336"/>
                  <a:gd name="T47" fmla="*/ 274 h 395"/>
                  <a:gd name="T48" fmla="*/ 185 w 336"/>
                  <a:gd name="T49" fmla="*/ 232 h 3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36" h="395">
                    <a:moveTo>
                      <a:pt x="0" y="0"/>
                    </a:moveTo>
                    <a:cubicBezTo>
                      <a:pt x="184" y="0"/>
                      <a:pt x="184" y="0"/>
                      <a:pt x="184" y="0"/>
                    </a:cubicBezTo>
                    <a:cubicBezTo>
                      <a:pt x="229" y="0"/>
                      <a:pt x="264" y="12"/>
                      <a:pt x="287" y="35"/>
                    </a:cubicBezTo>
                    <a:cubicBezTo>
                      <a:pt x="305" y="53"/>
                      <a:pt x="314" y="75"/>
                      <a:pt x="314" y="102"/>
                    </a:cubicBezTo>
                    <a:cubicBezTo>
                      <a:pt x="314" y="103"/>
                      <a:pt x="314" y="103"/>
                      <a:pt x="314" y="103"/>
                    </a:cubicBezTo>
                    <a:cubicBezTo>
                      <a:pt x="314" y="148"/>
                      <a:pt x="290" y="172"/>
                      <a:pt x="262" y="188"/>
                    </a:cubicBezTo>
                    <a:cubicBezTo>
                      <a:pt x="308" y="206"/>
                      <a:pt x="336" y="232"/>
                      <a:pt x="336" y="285"/>
                    </a:cubicBezTo>
                    <a:cubicBezTo>
                      <a:pt x="336" y="286"/>
                      <a:pt x="336" y="286"/>
                      <a:pt x="336" y="286"/>
                    </a:cubicBezTo>
                    <a:cubicBezTo>
                      <a:pt x="336" y="359"/>
                      <a:pt x="277" y="395"/>
                      <a:pt x="188" y="395"/>
                    </a:cubicBezTo>
                    <a:cubicBezTo>
                      <a:pt x="0" y="395"/>
                      <a:pt x="0" y="395"/>
                      <a:pt x="0" y="395"/>
                    </a:cubicBezTo>
                    <a:lnTo>
                      <a:pt x="0" y="0"/>
                    </a:lnTo>
                    <a:close/>
                    <a:moveTo>
                      <a:pt x="228" y="116"/>
                    </a:moveTo>
                    <a:cubicBezTo>
                      <a:pt x="228" y="91"/>
                      <a:pt x="207" y="76"/>
                      <a:pt x="171" y="76"/>
                    </a:cubicBezTo>
                    <a:cubicBezTo>
                      <a:pt x="85" y="76"/>
                      <a:pt x="85" y="76"/>
                      <a:pt x="85" y="76"/>
                    </a:cubicBezTo>
                    <a:cubicBezTo>
                      <a:pt x="85" y="159"/>
                      <a:pt x="85" y="159"/>
                      <a:pt x="85" y="159"/>
                    </a:cubicBezTo>
                    <a:cubicBezTo>
                      <a:pt x="165" y="159"/>
                      <a:pt x="165" y="159"/>
                      <a:pt x="165" y="159"/>
                    </a:cubicBezTo>
                    <a:cubicBezTo>
                      <a:pt x="203" y="159"/>
                      <a:pt x="228" y="147"/>
                      <a:pt x="228" y="118"/>
                    </a:cubicBezTo>
                    <a:lnTo>
                      <a:pt x="228" y="116"/>
                    </a:lnTo>
                    <a:close/>
                    <a:moveTo>
                      <a:pt x="185" y="232"/>
                    </a:moveTo>
                    <a:cubicBezTo>
                      <a:pt x="85" y="232"/>
                      <a:pt x="85" y="232"/>
                      <a:pt x="85" y="232"/>
                    </a:cubicBezTo>
                    <a:cubicBezTo>
                      <a:pt x="85" y="318"/>
                      <a:pt x="85" y="318"/>
                      <a:pt x="85" y="318"/>
                    </a:cubicBezTo>
                    <a:cubicBezTo>
                      <a:pt x="188" y="318"/>
                      <a:pt x="188" y="318"/>
                      <a:pt x="188" y="318"/>
                    </a:cubicBezTo>
                    <a:cubicBezTo>
                      <a:pt x="227" y="318"/>
                      <a:pt x="250" y="305"/>
                      <a:pt x="250" y="276"/>
                    </a:cubicBezTo>
                    <a:cubicBezTo>
                      <a:pt x="250" y="274"/>
                      <a:pt x="250" y="274"/>
                      <a:pt x="250" y="274"/>
                    </a:cubicBezTo>
                    <a:cubicBezTo>
                      <a:pt x="250" y="248"/>
                      <a:pt x="230" y="232"/>
                      <a:pt x="185" y="232"/>
                    </a:cubicBezTo>
                    <a:close/>
                  </a:path>
                </a:pathLst>
              </a:custGeom>
              <a:solidFill>
                <a:srgbClr val="F290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25" name="Freeform 15"/>
              <p:cNvSpPr>
                <a:spLocks noEditPoints="1"/>
              </p:cNvSpPr>
              <p:nvPr userDrawn="1"/>
            </p:nvSpPr>
            <p:spPr bwMode="auto">
              <a:xfrm>
                <a:off x="8563" y="351"/>
                <a:ext cx="154" cy="178"/>
              </a:xfrm>
              <a:custGeom>
                <a:avLst/>
                <a:gdLst>
                  <a:gd name="T0" fmla="*/ 0 w 342"/>
                  <a:gd name="T1" fmla="*/ 0 h 395"/>
                  <a:gd name="T2" fmla="*/ 181 w 342"/>
                  <a:gd name="T3" fmla="*/ 0 h 395"/>
                  <a:gd name="T4" fmla="*/ 296 w 342"/>
                  <a:gd name="T5" fmla="*/ 40 h 395"/>
                  <a:gd name="T6" fmla="*/ 330 w 342"/>
                  <a:gd name="T7" fmla="*/ 130 h 395"/>
                  <a:gd name="T8" fmla="*/ 330 w 342"/>
                  <a:gd name="T9" fmla="*/ 131 h 395"/>
                  <a:gd name="T10" fmla="*/ 245 w 342"/>
                  <a:gd name="T11" fmla="*/ 254 h 395"/>
                  <a:gd name="T12" fmla="*/ 342 w 342"/>
                  <a:gd name="T13" fmla="*/ 395 h 395"/>
                  <a:gd name="T14" fmla="*/ 240 w 342"/>
                  <a:gd name="T15" fmla="*/ 395 h 395"/>
                  <a:gd name="T16" fmla="*/ 156 w 342"/>
                  <a:gd name="T17" fmla="*/ 268 h 395"/>
                  <a:gd name="T18" fmla="*/ 87 w 342"/>
                  <a:gd name="T19" fmla="*/ 268 h 395"/>
                  <a:gd name="T20" fmla="*/ 87 w 342"/>
                  <a:gd name="T21" fmla="*/ 395 h 395"/>
                  <a:gd name="T22" fmla="*/ 0 w 342"/>
                  <a:gd name="T23" fmla="*/ 395 h 395"/>
                  <a:gd name="T24" fmla="*/ 0 w 342"/>
                  <a:gd name="T25" fmla="*/ 0 h 395"/>
                  <a:gd name="T26" fmla="*/ 175 w 342"/>
                  <a:gd name="T27" fmla="*/ 192 h 395"/>
                  <a:gd name="T28" fmla="*/ 242 w 342"/>
                  <a:gd name="T29" fmla="*/ 136 h 395"/>
                  <a:gd name="T30" fmla="*/ 242 w 342"/>
                  <a:gd name="T31" fmla="*/ 135 h 395"/>
                  <a:gd name="T32" fmla="*/ 174 w 342"/>
                  <a:gd name="T33" fmla="*/ 78 h 395"/>
                  <a:gd name="T34" fmla="*/ 87 w 342"/>
                  <a:gd name="T35" fmla="*/ 78 h 395"/>
                  <a:gd name="T36" fmla="*/ 87 w 342"/>
                  <a:gd name="T37" fmla="*/ 192 h 395"/>
                  <a:gd name="T38" fmla="*/ 175 w 342"/>
                  <a:gd name="T39" fmla="*/ 192 h 3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42" h="395">
                    <a:moveTo>
                      <a:pt x="0" y="0"/>
                    </a:moveTo>
                    <a:cubicBezTo>
                      <a:pt x="181" y="0"/>
                      <a:pt x="181" y="0"/>
                      <a:pt x="181" y="0"/>
                    </a:cubicBezTo>
                    <a:cubicBezTo>
                      <a:pt x="231" y="0"/>
                      <a:pt x="270" y="14"/>
                      <a:pt x="296" y="40"/>
                    </a:cubicBezTo>
                    <a:cubicBezTo>
                      <a:pt x="318" y="62"/>
                      <a:pt x="330" y="93"/>
                      <a:pt x="330" y="130"/>
                    </a:cubicBezTo>
                    <a:cubicBezTo>
                      <a:pt x="330" y="131"/>
                      <a:pt x="330" y="131"/>
                      <a:pt x="330" y="131"/>
                    </a:cubicBezTo>
                    <a:cubicBezTo>
                      <a:pt x="330" y="195"/>
                      <a:pt x="296" y="235"/>
                      <a:pt x="245" y="254"/>
                    </a:cubicBezTo>
                    <a:cubicBezTo>
                      <a:pt x="342" y="395"/>
                      <a:pt x="342" y="395"/>
                      <a:pt x="342" y="395"/>
                    </a:cubicBezTo>
                    <a:cubicBezTo>
                      <a:pt x="240" y="395"/>
                      <a:pt x="240" y="395"/>
                      <a:pt x="240" y="395"/>
                    </a:cubicBezTo>
                    <a:cubicBezTo>
                      <a:pt x="156" y="268"/>
                      <a:pt x="156" y="268"/>
                      <a:pt x="156" y="268"/>
                    </a:cubicBezTo>
                    <a:cubicBezTo>
                      <a:pt x="87" y="268"/>
                      <a:pt x="87" y="268"/>
                      <a:pt x="87" y="268"/>
                    </a:cubicBezTo>
                    <a:cubicBezTo>
                      <a:pt x="87" y="395"/>
                      <a:pt x="87" y="395"/>
                      <a:pt x="87" y="395"/>
                    </a:cubicBezTo>
                    <a:cubicBezTo>
                      <a:pt x="0" y="395"/>
                      <a:pt x="0" y="395"/>
                      <a:pt x="0" y="395"/>
                    </a:cubicBezTo>
                    <a:lnTo>
                      <a:pt x="0" y="0"/>
                    </a:lnTo>
                    <a:close/>
                    <a:moveTo>
                      <a:pt x="175" y="192"/>
                    </a:moveTo>
                    <a:cubicBezTo>
                      <a:pt x="218" y="192"/>
                      <a:pt x="242" y="169"/>
                      <a:pt x="242" y="136"/>
                    </a:cubicBezTo>
                    <a:cubicBezTo>
                      <a:pt x="242" y="135"/>
                      <a:pt x="242" y="135"/>
                      <a:pt x="242" y="135"/>
                    </a:cubicBezTo>
                    <a:cubicBezTo>
                      <a:pt x="242" y="97"/>
                      <a:pt x="216" y="78"/>
                      <a:pt x="174" y="78"/>
                    </a:cubicBezTo>
                    <a:cubicBezTo>
                      <a:pt x="87" y="78"/>
                      <a:pt x="87" y="78"/>
                      <a:pt x="87" y="78"/>
                    </a:cubicBezTo>
                    <a:cubicBezTo>
                      <a:pt x="87" y="192"/>
                      <a:pt x="87" y="192"/>
                      <a:pt x="87" y="192"/>
                    </a:cubicBezTo>
                    <a:lnTo>
                      <a:pt x="175" y="192"/>
                    </a:lnTo>
                    <a:close/>
                  </a:path>
                </a:pathLst>
              </a:custGeom>
              <a:solidFill>
                <a:srgbClr val="F290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26" name="Freeform 16"/>
              <p:cNvSpPr>
                <a:spLocks noEditPoints="1"/>
              </p:cNvSpPr>
              <p:nvPr userDrawn="1"/>
            </p:nvSpPr>
            <p:spPr bwMode="auto">
              <a:xfrm>
                <a:off x="8724" y="347"/>
                <a:ext cx="189" cy="185"/>
              </a:xfrm>
              <a:custGeom>
                <a:avLst/>
                <a:gdLst>
                  <a:gd name="T0" fmla="*/ 0 w 420"/>
                  <a:gd name="T1" fmla="*/ 205 h 408"/>
                  <a:gd name="T2" fmla="*/ 0 w 420"/>
                  <a:gd name="T3" fmla="*/ 204 h 408"/>
                  <a:gd name="T4" fmla="*/ 211 w 420"/>
                  <a:gd name="T5" fmla="*/ 0 h 408"/>
                  <a:gd name="T6" fmla="*/ 420 w 420"/>
                  <a:gd name="T7" fmla="*/ 203 h 408"/>
                  <a:gd name="T8" fmla="*/ 420 w 420"/>
                  <a:gd name="T9" fmla="*/ 204 h 408"/>
                  <a:gd name="T10" fmla="*/ 209 w 420"/>
                  <a:gd name="T11" fmla="*/ 408 h 408"/>
                  <a:gd name="T12" fmla="*/ 0 w 420"/>
                  <a:gd name="T13" fmla="*/ 205 h 408"/>
                  <a:gd name="T14" fmla="*/ 329 w 420"/>
                  <a:gd name="T15" fmla="*/ 205 h 408"/>
                  <a:gd name="T16" fmla="*/ 329 w 420"/>
                  <a:gd name="T17" fmla="*/ 204 h 408"/>
                  <a:gd name="T18" fmla="*/ 209 w 420"/>
                  <a:gd name="T19" fmla="*/ 80 h 408"/>
                  <a:gd name="T20" fmla="*/ 91 w 420"/>
                  <a:gd name="T21" fmla="*/ 203 h 408"/>
                  <a:gd name="T22" fmla="*/ 91 w 420"/>
                  <a:gd name="T23" fmla="*/ 204 h 408"/>
                  <a:gd name="T24" fmla="*/ 211 w 420"/>
                  <a:gd name="T25" fmla="*/ 328 h 408"/>
                  <a:gd name="T26" fmla="*/ 329 w 420"/>
                  <a:gd name="T27" fmla="*/ 205 h 4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20" h="408">
                    <a:moveTo>
                      <a:pt x="0" y="205"/>
                    </a:moveTo>
                    <a:cubicBezTo>
                      <a:pt x="0" y="204"/>
                      <a:pt x="0" y="204"/>
                      <a:pt x="0" y="204"/>
                    </a:cubicBezTo>
                    <a:cubicBezTo>
                      <a:pt x="0" y="92"/>
                      <a:pt x="89" y="0"/>
                      <a:pt x="211" y="0"/>
                    </a:cubicBezTo>
                    <a:cubicBezTo>
                      <a:pt x="332" y="0"/>
                      <a:pt x="420" y="91"/>
                      <a:pt x="420" y="203"/>
                    </a:cubicBezTo>
                    <a:cubicBezTo>
                      <a:pt x="420" y="204"/>
                      <a:pt x="420" y="204"/>
                      <a:pt x="420" y="204"/>
                    </a:cubicBezTo>
                    <a:cubicBezTo>
                      <a:pt x="420" y="316"/>
                      <a:pt x="331" y="408"/>
                      <a:pt x="209" y="408"/>
                    </a:cubicBezTo>
                    <a:cubicBezTo>
                      <a:pt x="88" y="408"/>
                      <a:pt x="0" y="318"/>
                      <a:pt x="0" y="205"/>
                    </a:cubicBezTo>
                    <a:close/>
                    <a:moveTo>
                      <a:pt x="329" y="205"/>
                    </a:moveTo>
                    <a:cubicBezTo>
                      <a:pt x="329" y="204"/>
                      <a:pt x="329" y="204"/>
                      <a:pt x="329" y="204"/>
                    </a:cubicBezTo>
                    <a:cubicBezTo>
                      <a:pt x="329" y="136"/>
                      <a:pt x="279" y="80"/>
                      <a:pt x="209" y="80"/>
                    </a:cubicBezTo>
                    <a:cubicBezTo>
                      <a:pt x="139" y="80"/>
                      <a:pt x="91" y="135"/>
                      <a:pt x="91" y="203"/>
                    </a:cubicBezTo>
                    <a:cubicBezTo>
                      <a:pt x="91" y="204"/>
                      <a:pt x="91" y="204"/>
                      <a:pt x="91" y="204"/>
                    </a:cubicBezTo>
                    <a:cubicBezTo>
                      <a:pt x="91" y="272"/>
                      <a:pt x="141" y="328"/>
                      <a:pt x="211" y="328"/>
                    </a:cubicBezTo>
                    <a:cubicBezTo>
                      <a:pt x="280" y="328"/>
                      <a:pt x="329" y="273"/>
                      <a:pt x="329" y="205"/>
                    </a:cubicBezTo>
                    <a:close/>
                  </a:path>
                </a:pathLst>
              </a:custGeom>
              <a:solidFill>
                <a:srgbClr val="F290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27" name="Freeform 17"/>
              <p:cNvSpPr>
                <a:spLocks/>
              </p:cNvSpPr>
              <p:nvPr userDrawn="1"/>
            </p:nvSpPr>
            <p:spPr bwMode="auto">
              <a:xfrm>
                <a:off x="8908" y="350"/>
                <a:ext cx="270" cy="180"/>
              </a:xfrm>
              <a:custGeom>
                <a:avLst/>
                <a:gdLst>
                  <a:gd name="T0" fmla="*/ 0 w 270"/>
                  <a:gd name="T1" fmla="*/ 1 h 180"/>
                  <a:gd name="T2" fmla="*/ 42 w 270"/>
                  <a:gd name="T3" fmla="*/ 1 h 180"/>
                  <a:gd name="T4" fmla="*/ 79 w 270"/>
                  <a:gd name="T5" fmla="*/ 121 h 180"/>
                  <a:gd name="T6" fmla="*/ 119 w 270"/>
                  <a:gd name="T7" fmla="*/ 0 h 180"/>
                  <a:gd name="T8" fmla="*/ 152 w 270"/>
                  <a:gd name="T9" fmla="*/ 0 h 180"/>
                  <a:gd name="T10" fmla="*/ 192 w 270"/>
                  <a:gd name="T11" fmla="*/ 121 h 180"/>
                  <a:gd name="T12" fmla="*/ 229 w 270"/>
                  <a:gd name="T13" fmla="*/ 1 h 180"/>
                  <a:gd name="T14" fmla="*/ 270 w 270"/>
                  <a:gd name="T15" fmla="*/ 1 h 180"/>
                  <a:gd name="T16" fmla="*/ 209 w 270"/>
                  <a:gd name="T17" fmla="*/ 180 h 180"/>
                  <a:gd name="T18" fmla="*/ 175 w 270"/>
                  <a:gd name="T19" fmla="*/ 180 h 180"/>
                  <a:gd name="T20" fmla="*/ 135 w 270"/>
                  <a:gd name="T21" fmla="*/ 63 h 180"/>
                  <a:gd name="T22" fmla="*/ 95 w 270"/>
                  <a:gd name="T23" fmla="*/ 180 h 180"/>
                  <a:gd name="T24" fmla="*/ 61 w 270"/>
                  <a:gd name="T25" fmla="*/ 180 h 180"/>
                  <a:gd name="T26" fmla="*/ 0 w 270"/>
                  <a:gd name="T27" fmla="*/ 1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70" h="180">
                    <a:moveTo>
                      <a:pt x="0" y="1"/>
                    </a:moveTo>
                    <a:lnTo>
                      <a:pt x="42" y="1"/>
                    </a:lnTo>
                    <a:lnTo>
                      <a:pt x="79" y="121"/>
                    </a:lnTo>
                    <a:lnTo>
                      <a:pt x="119" y="0"/>
                    </a:lnTo>
                    <a:lnTo>
                      <a:pt x="152" y="0"/>
                    </a:lnTo>
                    <a:lnTo>
                      <a:pt x="192" y="121"/>
                    </a:lnTo>
                    <a:lnTo>
                      <a:pt x="229" y="1"/>
                    </a:lnTo>
                    <a:lnTo>
                      <a:pt x="270" y="1"/>
                    </a:lnTo>
                    <a:lnTo>
                      <a:pt x="209" y="180"/>
                    </a:lnTo>
                    <a:lnTo>
                      <a:pt x="175" y="180"/>
                    </a:lnTo>
                    <a:lnTo>
                      <a:pt x="135" y="63"/>
                    </a:lnTo>
                    <a:lnTo>
                      <a:pt x="95" y="180"/>
                    </a:lnTo>
                    <a:lnTo>
                      <a:pt x="61" y="18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290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28" name="Freeform 18"/>
              <p:cNvSpPr>
                <a:spLocks/>
              </p:cNvSpPr>
              <p:nvPr userDrawn="1"/>
            </p:nvSpPr>
            <p:spPr bwMode="auto">
              <a:xfrm>
                <a:off x="9174" y="348"/>
                <a:ext cx="141" cy="183"/>
              </a:xfrm>
              <a:custGeom>
                <a:avLst/>
                <a:gdLst>
                  <a:gd name="T0" fmla="*/ 0 w 313"/>
                  <a:gd name="T1" fmla="*/ 343 h 406"/>
                  <a:gd name="T2" fmla="*/ 52 w 313"/>
                  <a:gd name="T3" fmla="*/ 282 h 406"/>
                  <a:gd name="T4" fmla="*/ 170 w 313"/>
                  <a:gd name="T5" fmla="*/ 330 h 406"/>
                  <a:gd name="T6" fmla="*/ 227 w 313"/>
                  <a:gd name="T7" fmla="*/ 292 h 406"/>
                  <a:gd name="T8" fmla="*/ 227 w 313"/>
                  <a:gd name="T9" fmla="*/ 291 h 406"/>
                  <a:gd name="T10" fmla="*/ 147 w 313"/>
                  <a:gd name="T11" fmla="*/ 241 h 406"/>
                  <a:gd name="T12" fmla="*/ 16 w 313"/>
                  <a:gd name="T13" fmla="*/ 120 h 406"/>
                  <a:gd name="T14" fmla="*/ 16 w 313"/>
                  <a:gd name="T15" fmla="*/ 119 h 406"/>
                  <a:gd name="T16" fmla="*/ 154 w 313"/>
                  <a:gd name="T17" fmla="*/ 0 h 406"/>
                  <a:gd name="T18" fmla="*/ 301 w 313"/>
                  <a:gd name="T19" fmla="*/ 50 h 406"/>
                  <a:gd name="T20" fmla="*/ 256 w 313"/>
                  <a:gd name="T21" fmla="*/ 116 h 406"/>
                  <a:gd name="T22" fmla="*/ 153 w 313"/>
                  <a:gd name="T23" fmla="*/ 77 h 406"/>
                  <a:gd name="T24" fmla="*/ 103 w 313"/>
                  <a:gd name="T25" fmla="*/ 111 h 406"/>
                  <a:gd name="T26" fmla="*/ 103 w 313"/>
                  <a:gd name="T27" fmla="*/ 112 h 406"/>
                  <a:gd name="T28" fmla="*/ 188 w 313"/>
                  <a:gd name="T29" fmla="*/ 164 h 406"/>
                  <a:gd name="T30" fmla="*/ 313 w 313"/>
                  <a:gd name="T31" fmla="*/ 283 h 406"/>
                  <a:gd name="T32" fmla="*/ 313 w 313"/>
                  <a:gd name="T33" fmla="*/ 284 h 406"/>
                  <a:gd name="T34" fmla="*/ 168 w 313"/>
                  <a:gd name="T35" fmla="*/ 406 h 406"/>
                  <a:gd name="T36" fmla="*/ 0 w 313"/>
                  <a:gd name="T37" fmla="*/ 343 h 4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13" h="406">
                    <a:moveTo>
                      <a:pt x="0" y="343"/>
                    </a:moveTo>
                    <a:cubicBezTo>
                      <a:pt x="52" y="282"/>
                      <a:pt x="52" y="282"/>
                      <a:pt x="52" y="282"/>
                    </a:cubicBezTo>
                    <a:cubicBezTo>
                      <a:pt x="87" y="311"/>
                      <a:pt x="125" y="330"/>
                      <a:pt x="170" y="330"/>
                    </a:cubicBezTo>
                    <a:cubicBezTo>
                      <a:pt x="205" y="330"/>
                      <a:pt x="227" y="315"/>
                      <a:pt x="227" y="292"/>
                    </a:cubicBezTo>
                    <a:cubicBezTo>
                      <a:pt x="227" y="291"/>
                      <a:pt x="227" y="291"/>
                      <a:pt x="227" y="291"/>
                    </a:cubicBezTo>
                    <a:cubicBezTo>
                      <a:pt x="227" y="269"/>
                      <a:pt x="213" y="258"/>
                      <a:pt x="147" y="241"/>
                    </a:cubicBezTo>
                    <a:cubicBezTo>
                      <a:pt x="68" y="221"/>
                      <a:pt x="16" y="199"/>
                      <a:pt x="16" y="120"/>
                    </a:cubicBezTo>
                    <a:cubicBezTo>
                      <a:pt x="16" y="119"/>
                      <a:pt x="16" y="119"/>
                      <a:pt x="16" y="119"/>
                    </a:cubicBezTo>
                    <a:cubicBezTo>
                      <a:pt x="16" y="47"/>
                      <a:pt x="74" y="0"/>
                      <a:pt x="154" y="0"/>
                    </a:cubicBezTo>
                    <a:cubicBezTo>
                      <a:pt x="212" y="0"/>
                      <a:pt x="261" y="18"/>
                      <a:pt x="301" y="50"/>
                    </a:cubicBezTo>
                    <a:cubicBezTo>
                      <a:pt x="256" y="116"/>
                      <a:pt x="256" y="116"/>
                      <a:pt x="256" y="116"/>
                    </a:cubicBezTo>
                    <a:cubicBezTo>
                      <a:pt x="221" y="91"/>
                      <a:pt x="187" y="77"/>
                      <a:pt x="153" y="77"/>
                    </a:cubicBezTo>
                    <a:cubicBezTo>
                      <a:pt x="120" y="77"/>
                      <a:pt x="103" y="92"/>
                      <a:pt x="103" y="111"/>
                    </a:cubicBezTo>
                    <a:cubicBezTo>
                      <a:pt x="103" y="112"/>
                      <a:pt x="103" y="112"/>
                      <a:pt x="103" y="112"/>
                    </a:cubicBezTo>
                    <a:cubicBezTo>
                      <a:pt x="103" y="138"/>
                      <a:pt x="120" y="147"/>
                      <a:pt x="188" y="164"/>
                    </a:cubicBezTo>
                    <a:cubicBezTo>
                      <a:pt x="268" y="185"/>
                      <a:pt x="313" y="214"/>
                      <a:pt x="313" y="283"/>
                    </a:cubicBezTo>
                    <a:cubicBezTo>
                      <a:pt x="313" y="284"/>
                      <a:pt x="313" y="284"/>
                      <a:pt x="313" y="284"/>
                    </a:cubicBezTo>
                    <a:cubicBezTo>
                      <a:pt x="313" y="362"/>
                      <a:pt x="253" y="406"/>
                      <a:pt x="168" y="406"/>
                    </a:cubicBezTo>
                    <a:cubicBezTo>
                      <a:pt x="108" y="406"/>
                      <a:pt x="48" y="385"/>
                      <a:pt x="0" y="343"/>
                    </a:cubicBezTo>
                    <a:close/>
                  </a:path>
                </a:pathLst>
              </a:custGeom>
              <a:solidFill>
                <a:srgbClr val="F290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29" name="Freeform 19"/>
              <p:cNvSpPr>
                <a:spLocks/>
              </p:cNvSpPr>
              <p:nvPr userDrawn="1"/>
            </p:nvSpPr>
            <p:spPr bwMode="auto">
              <a:xfrm>
                <a:off x="9334" y="351"/>
                <a:ext cx="135" cy="178"/>
              </a:xfrm>
              <a:custGeom>
                <a:avLst/>
                <a:gdLst>
                  <a:gd name="T0" fmla="*/ 0 w 135"/>
                  <a:gd name="T1" fmla="*/ 0 h 178"/>
                  <a:gd name="T2" fmla="*/ 134 w 135"/>
                  <a:gd name="T3" fmla="*/ 0 h 178"/>
                  <a:gd name="T4" fmla="*/ 134 w 135"/>
                  <a:gd name="T5" fmla="*/ 34 h 178"/>
                  <a:gd name="T6" fmla="*/ 38 w 135"/>
                  <a:gd name="T7" fmla="*/ 34 h 178"/>
                  <a:gd name="T8" fmla="*/ 38 w 135"/>
                  <a:gd name="T9" fmla="*/ 70 h 178"/>
                  <a:gd name="T10" fmla="*/ 122 w 135"/>
                  <a:gd name="T11" fmla="*/ 70 h 178"/>
                  <a:gd name="T12" fmla="*/ 122 w 135"/>
                  <a:gd name="T13" fmla="*/ 105 h 178"/>
                  <a:gd name="T14" fmla="*/ 38 w 135"/>
                  <a:gd name="T15" fmla="*/ 105 h 178"/>
                  <a:gd name="T16" fmla="*/ 38 w 135"/>
                  <a:gd name="T17" fmla="*/ 143 h 178"/>
                  <a:gd name="T18" fmla="*/ 135 w 135"/>
                  <a:gd name="T19" fmla="*/ 143 h 178"/>
                  <a:gd name="T20" fmla="*/ 135 w 135"/>
                  <a:gd name="T21" fmla="*/ 178 h 178"/>
                  <a:gd name="T22" fmla="*/ 0 w 135"/>
                  <a:gd name="T23" fmla="*/ 178 h 178"/>
                  <a:gd name="T24" fmla="*/ 0 w 135"/>
                  <a:gd name="T25" fmla="*/ 0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5" h="178">
                    <a:moveTo>
                      <a:pt x="0" y="0"/>
                    </a:moveTo>
                    <a:lnTo>
                      <a:pt x="134" y="0"/>
                    </a:lnTo>
                    <a:lnTo>
                      <a:pt x="134" y="34"/>
                    </a:lnTo>
                    <a:lnTo>
                      <a:pt x="38" y="34"/>
                    </a:lnTo>
                    <a:lnTo>
                      <a:pt x="38" y="70"/>
                    </a:lnTo>
                    <a:lnTo>
                      <a:pt x="122" y="70"/>
                    </a:lnTo>
                    <a:lnTo>
                      <a:pt x="122" y="105"/>
                    </a:lnTo>
                    <a:lnTo>
                      <a:pt x="38" y="105"/>
                    </a:lnTo>
                    <a:lnTo>
                      <a:pt x="38" y="143"/>
                    </a:lnTo>
                    <a:lnTo>
                      <a:pt x="135" y="143"/>
                    </a:lnTo>
                    <a:lnTo>
                      <a:pt x="135" y="178"/>
                    </a:lnTo>
                    <a:lnTo>
                      <a:pt x="0" y="17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90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30" name="Freeform 20"/>
              <p:cNvSpPr>
                <a:spLocks noEditPoints="1"/>
              </p:cNvSpPr>
              <p:nvPr userDrawn="1"/>
            </p:nvSpPr>
            <p:spPr bwMode="auto">
              <a:xfrm>
                <a:off x="9489" y="351"/>
                <a:ext cx="153" cy="178"/>
              </a:xfrm>
              <a:custGeom>
                <a:avLst/>
                <a:gdLst>
                  <a:gd name="T0" fmla="*/ 0 w 341"/>
                  <a:gd name="T1" fmla="*/ 0 h 395"/>
                  <a:gd name="T2" fmla="*/ 180 w 341"/>
                  <a:gd name="T3" fmla="*/ 0 h 395"/>
                  <a:gd name="T4" fmla="*/ 296 w 341"/>
                  <a:gd name="T5" fmla="*/ 40 h 395"/>
                  <a:gd name="T6" fmla="*/ 329 w 341"/>
                  <a:gd name="T7" fmla="*/ 130 h 395"/>
                  <a:gd name="T8" fmla="*/ 329 w 341"/>
                  <a:gd name="T9" fmla="*/ 131 h 395"/>
                  <a:gd name="T10" fmla="*/ 245 w 341"/>
                  <a:gd name="T11" fmla="*/ 254 h 395"/>
                  <a:gd name="T12" fmla="*/ 341 w 341"/>
                  <a:gd name="T13" fmla="*/ 395 h 395"/>
                  <a:gd name="T14" fmla="*/ 240 w 341"/>
                  <a:gd name="T15" fmla="*/ 395 h 395"/>
                  <a:gd name="T16" fmla="*/ 155 w 341"/>
                  <a:gd name="T17" fmla="*/ 268 h 395"/>
                  <a:gd name="T18" fmla="*/ 87 w 341"/>
                  <a:gd name="T19" fmla="*/ 268 h 395"/>
                  <a:gd name="T20" fmla="*/ 87 w 341"/>
                  <a:gd name="T21" fmla="*/ 395 h 395"/>
                  <a:gd name="T22" fmla="*/ 0 w 341"/>
                  <a:gd name="T23" fmla="*/ 395 h 395"/>
                  <a:gd name="T24" fmla="*/ 0 w 341"/>
                  <a:gd name="T25" fmla="*/ 0 h 395"/>
                  <a:gd name="T26" fmla="*/ 175 w 341"/>
                  <a:gd name="T27" fmla="*/ 192 h 395"/>
                  <a:gd name="T28" fmla="*/ 241 w 341"/>
                  <a:gd name="T29" fmla="*/ 136 h 395"/>
                  <a:gd name="T30" fmla="*/ 241 w 341"/>
                  <a:gd name="T31" fmla="*/ 135 h 395"/>
                  <a:gd name="T32" fmla="*/ 173 w 341"/>
                  <a:gd name="T33" fmla="*/ 78 h 395"/>
                  <a:gd name="T34" fmla="*/ 87 w 341"/>
                  <a:gd name="T35" fmla="*/ 78 h 395"/>
                  <a:gd name="T36" fmla="*/ 87 w 341"/>
                  <a:gd name="T37" fmla="*/ 192 h 395"/>
                  <a:gd name="T38" fmla="*/ 175 w 341"/>
                  <a:gd name="T39" fmla="*/ 192 h 3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41" h="395">
                    <a:moveTo>
                      <a:pt x="0" y="0"/>
                    </a:moveTo>
                    <a:cubicBezTo>
                      <a:pt x="180" y="0"/>
                      <a:pt x="180" y="0"/>
                      <a:pt x="180" y="0"/>
                    </a:cubicBezTo>
                    <a:cubicBezTo>
                      <a:pt x="231" y="0"/>
                      <a:pt x="270" y="14"/>
                      <a:pt x="296" y="40"/>
                    </a:cubicBezTo>
                    <a:cubicBezTo>
                      <a:pt x="318" y="62"/>
                      <a:pt x="329" y="93"/>
                      <a:pt x="329" y="130"/>
                    </a:cubicBezTo>
                    <a:cubicBezTo>
                      <a:pt x="329" y="131"/>
                      <a:pt x="329" y="131"/>
                      <a:pt x="329" y="131"/>
                    </a:cubicBezTo>
                    <a:cubicBezTo>
                      <a:pt x="329" y="195"/>
                      <a:pt x="295" y="235"/>
                      <a:pt x="245" y="254"/>
                    </a:cubicBezTo>
                    <a:cubicBezTo>
                      <a:pt x="341" y="395"/>
                      <a:pt x="341" y="395"/>
                      <a:pt x="341" y="395"/>
                    </a:cubicBezTo>
                    <a:cubicBezTo>
                      <a:pt x="240" y="395"/>
                      <a:pt x="240" y="395"/>
                      <a:pt x="240" y="395"/>
                    </a:cubicBezTo>
                    <a:cubicBezTo>
                      <a:pt x="155" y="268"/>
                      <a:pt x="155" y="268"/>
                      <a:pt x="155" y="268"/>
                    </a:cubicBezTo>
                    <a:cubicBezTo>
                      <a:pt x="87" y="268"/>
                      <a:pt x="87" y="268"/>
                      <a:pt x="87" y="268"/>
                    </a:cubicBezTo>
                    <a:cubicBezTo>
                      <a:pt x="87" y="395"/>
                      <a:pt x="87" y="395"/>
                      <a:pt x="87" y="395"/>
                    </a:cubicBezTo>
                    <a:cubicBezTo>
                      <a:pt x="0" y="395"/>
                      <a:pt x="0" y="395"/>
                      <a:pt x="0" y="395"/>
                    </a:cubicBezTo>
                    <a:lnTo>
                      <a:pt x="0" y="0"/>
                    </a:lnTo>
                    <a:close/>
                    <a:moveTo>
                      <a:pt x="175" y="192"/>
                    </a:moveTo>
                    <a:cubicBezTo>
                      <a:pt x="217" y="192"/>
                      <a:pt x="241" y="169"/>
                      <a:pt x="241" y="136"/>
                    </a:cubicBezTo>
                    <a:cubicBezTo>
                      <a:pt x="241" y="135"/>
                      <a:pt x="241" y="135"/>
                      <a:pt x="241" y="135"/>
                    </a:cubicBezTo>
                    <a:cubicBezTo>
                      <a:pt x="241" y="97"/>
                      <a:pt x="215" y="78"/>
                      <a:pt x="173" y="78"/>
                    </a:cubicBezTo>
                    <a:cubicBezTo>
                      <a:pt x="87" y="78"/>
                      <a:pt x="87" y="78"/>
                      <a:pt x="87" y="78"/>
                    </a:cubicBezTo>
                    <a:cubicBezTo>
                      <a:pt x="87" y="192"/>
                      <a:pt x="87" y="192"/>
                      <a:pt x="87" y="192"/>
                    </a:cubicBezTo>
                    <a:lnTo>
                      <a:pt x="175" y="192"/>
                    </a:lnTo>
                    <a:close/>
                  </a:path>
                </a:pathLst>
              </a:custGeom>
              <a:solidFill>
                <a:srgbClr val="F290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31" name="Freeform 21"/>
              <p:cNvSpPr>
                <a:spLocks noEditPoints="1"/>
              </p:cNvSpPr>
              <p:nvPr userDrawn="1"/>
            </p:nvSpPr>
            <p:spPr bwMode="auto">
              <a:xfrm>
                <a:off x="9647" y="353"/>
                <a:ext cx="49" cy="24"/>
              </a:xfrm>
              <a:custGeom>
                <a:avLst/>
                <a:gdLst>
                  <a:gd name="T0" fmla="*/ 8 w 49"/>
                  <a:gd name="T1" fmla="*/ 3 h 24"/>
                  <a:gd name="T2" fmla="*/ 0 w 49"/>
                  <a:gd name="T3" fmla="*/ 3 h 24"/>
                  <a:gd name="T4" fmla="*/ 0 w 49"/>
                  <a:gd name="T5" fmla="*/ 0 h 24"/>
                  <a:gd name="T6" fmla="*/ 19 w 49"/>
                  <a:gd name="T7" fmla="*/ 0 h 24"/>
                  <a:gd name="T8" fmla="*/ 19 w 49"/>
                  <a:gd name="T9" fmla="*/ 3 h 24"/>
                  <a:gd name="T10" fmla="*/ 11 w 49"/>
                  <a:gd name="T11" fmla="*/ 3 h 24"/>
                  <a:gd name="T12" fmla="*/ 11 w 49"/>
                  <a:gd name="T13" fmla="*/ 24 h 24"/>
                  <a:gd name="T14" fmla="*/ 8 w 49"/>
                  <a:gd name="T15" fmla="*/ 24 h 24"/>
                  <a:gd name="T16" fmla="*/ 8 w 49"/>
                  <a:gd name="T17" fmla="*/ 3 h 24"/>
                  <a:gd name="T18" fmla="*/ 24 w 49"/>
                  <a:gd name="T19" fmla="*/ 0 h 24"/>
                  <a:gd name="T20" fmla="*/ 28 w 49"/>
                  <a:gd name="T21" fmla="*/ 0 h 24"/>
                  <a:gd name="T22" fmla="*/ 36 w 49"/>
                  <a:gd name="T23" fmla="*/ 13 h 24"/>
                  <a:gd name="T24" fmla="*/ 45 w 49"/>
                  <a:gd name="T25" fmla="*/ 0 h 24"/>
                  <a:gd name="T26" fmla="*/ 49 w 49"/>
                  <a:gd name="T27" fmla="*/ 0 h 24"/>
                  <a:gd name="T28" fmla="*/ 49 w 49"/>
                  <a:gd name="T29" fmla="*/ 24 h 24"/>
                  <a:gd name="T30" fmla="*/ 45 w 49"/>
                  <a:gd name="T31" fmla="*/ 24 h 24"/>
                  <a:gd name="T32" fmla="*/ 45 w 49"/>
                  <a:gd name="T33" fmla="*/ 5 h 24"/>
                  <a:gd name="T34" fmla="*/ 36 w 49"/>
                  <a:gd name="T35" fmla="*/ 18 h 24"/>
                  <a:gd name="T36" fmla="*/ 36 w 49"/>
                  <a:gd name="T37" fmla="*/ 18 h 24"/>
                  <a:gd name="T38" fmla="*/ 27 w 49"/>
                  <a:gd name="T39" fmla="*/ 5 h 24"/>
                  <a:gd name="T40" fmla="*/ 27 w 49"/>
                  <a:gd name="T41" fmla="*/ 24 h 24"/>
                  <a:gd name="T42" fmla="*/ 24 w 49"/>
                  <a:gd name="T43" fmla="*/ 24 h 24"/>
                  <a:gd name="T44" fmla="*/ 24 w 49"/>
                  <a:gd name="T45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49" h="24">
                    <a:moveTo>
                      <a:pt x="8" y="3"/>
                    </a:moveTo>
                    <a:lnTo>
                      <a:pt x="0" y="3"/>
                    </a:lnTo>
                    <a:lnTo>
                      <a:pt x="0" y="0"/>
                    </a:lnTo>
                    <a:lnTo>
                      <a:pt x="19" y="0"/>
                    </a:lnTo>
                    <a:lnTo>
                      <a:pt x="19" y="3"/>
                    </a:lnTo>
                    <a:lnTo>
                      <a:pt x="11" y="3"/>
                    </a:lnTo>
                    <a:lnTo>
                      <a:pt x="11" y="24"/>
                    </a:lnTo>
                    <a:lnTo>
                      <a:pt x="8" y="24"/>
                    </a:lnTo>
                    <a:lnTo>
                      <a:pt x="8" y="3"/>
                    </a:lnTo>
                    <a:close/>
                    <a:moveTo>
                      <a:pt x="24" y="0"/>
                    </a:moveTo>
                    <a:lnTo>
                      <a:pt x="28" y="0"/>
                    </a:lnTo>
                    <a:lnTo>
                      <a:pt x="36" y="13"/>
                    </a:lnTo>
                    <a:lnTo>
                      <a:pt x="45" y="0"/>
                    </a:lnTo>
                    <a:lnTo>
                      <a:pt x="49" y="0"/>
                    </a:lnTo>
                    <a:lnTo>
                      <a:pt x="49" y="24"/>
                    </a:lnTo>
                    <a:lnTo>
                      <a:pt x="45" y="24"/>
                    </a:lnTo>
                    <a:lnTo>
                      <a:pt x="45" y="5"/>
                    </a:lnTo>
                    <a:lnTo>
                      <a:pt x="36" y="18"/>
                    </a:lnTo>
                    <a:lnTo>
                      <a:pt x="36" y="18"/>
                    </a:lnTo>
                    <a:lnTo>
                      <a:pt x="27" y="5"/>
                    </a:lnTo>
                    <a:lnTo>
                      <a:pt x="27" y="24"/>
                    </a:lnTo>
                    <a:lnTo>
                      <a:pt x="24" y="24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F290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</p:grpSp>
        <p:grpSp>
          <p:nvGrpSpPr>
            <p:cNvPr id="123" name="Group 122"/>
            <p:cNvGrpSpPr/>
            <p:nvPr userDrawn="1"/>
          </p:nvGrpSpPr>
          <p:grpSpPr>
            <a:xfrm>
              <a:off x="4314825" y="39948"/>
              <a:ext cx="4327566" cy="286896"/>
              <a:chOff x="4314825" y="31754"/>
              <a:chExt cx="4327566" cy="286896"/>
            </a:xfrm>
          </p:grpSpPr>
          <p:sp>
            <p:nvSpPr>
              <p:cNvPr id="124" name="Isosceles Triangle 123"/>
              <p:cNvSpPr/>
              <p:nvPr userDrawn="1"/>
            </p:nvSpPr>
            <p:spPr bwMode="auto">
              <a:xfrm rot="10800000">
                <a:off x="4949548" y="31754"/>
                <a:ext cx="285750" cy="85725"/>
              </a:xfrm>
              <a:prstGeom prst="triangle">
                <a:avLst/>
              </a:prstGeom>
              <a:solidFill>
                <a:srgbClr val="F29021"/>
              </a:solidFill>
              <a:ln w="12700" cap="flat">
                <a:solidFill>
                  <a:schemeClr val="accent3"/>
                </a:solidFill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 rtlCol="0" anchor="ctr">
                <a:prstTxWarp prst="textNoShape">
                  <a:avLst/>
                </a:prstTxWarp>
              </a:bodyPr>
              <a:lstStyle/>
              <a:p>
                <a:pPr marL="0" marR="0" indent="0" algn="ctr" eaLnBrk="1" latinLnBrk="0">
                  <a:lnSpc>
                    <a:spcPct val="100000"/>
                  </a:lnSpc>
                  <a:buClrTx/>
                  <a:buSzTx/>
                  <a:buFontTx/>
                  <a:buNone/>
                  <a:tabLst/>
                </a:pPr>
                <a:endParaRPr lang="en-US" sz="675" dirty="0" smtClean="0">
                  <a:latin typeface="+mj-lt"/>
                </a:endParaRPr>
              </a:p>
            </p:txBody>
          </p:sp>
          <p:grpSp>
            <p:nvGrpSpPr>
              <p:cNvPr id="125" name="Group 24"/>
              <p:cNvGrpSpPr>
                <a:grpSpLocks noChangeAspect="1"/>
              </p:cNvGrpSpPr>
              <p:nvPr userDrawn="1"/>
            </p:nvGrpSpPr>
            <p:grpSpPr bwMode="auto">
              <a:xfrm>
                <a:off x="5588471" y="143471"/>
                <a:ext cx="600288" cy="175179"/>
                <a:chOff x="3552" y="-1153"/>
                <a:chExt cx="3156" cy="921"/>
              </a:xfrm>
              <a:solidFill>
                <a:schemeClr val="bg2"/>
              </a:solidFill>
            </p:grpSpPr>
            <p:sp>
              <p:nvSpPr>
                <p:cNvPr id="199" name="Freeform 25"/>
                <p:cNvSpPr>
                  <a:spLocks/>
                </p:cNvSpPr>
                <p:nvPr userDrawn="1"/>
              </p:nvSpPr>
              <p:spPr bwMode="auto">
                <a:xfrm>
                  <a:off x="3559" y="-1137"/>
                  <a:ext cx="172" cy="253"/>
                </a:xfrm>
                <a:custGeom>
                  <a:avLst/>
                  <a:gdLst>
                    <a:gd name="T0" fmla="*/ 112 w 150"/>
                    <a:gd name="T1" fmla="*/ 221 h 221"/>
                    <a:gd name="T2" fmla="*/ 62 w 150"/>
                    <a:gd name="T3" fmla="*/ 117 h 221"/>
                    <a:gd name="T4" fmla="*/ 34 w 150"/>
                    <a:gd name="T5" fmla="*/ 52 h 221"/>
                    <a:gd name="T6" fmla="*/ 33 w 150"/>
                    <a:gd name="T7" fmla="*/ 52 h 221"/>
                    <a:gd name="T8" fmla="*/ 35 w 150"/>
                    <a:gd name="T9" fmla="*/ 114 h 221"/>
                    <a:gd name="T10" fmla="*/ 36 w 150"/>
                    <a:gd name="T11" fmla="*/ 221 h 221"/>
                    <a:gd name="T12" fmla="*/ 0 w 150"/>
                    <a:gd name="T13" fmla="*/ 221 h 221"/>
                    <a:gd name="T14" fmla="*/ 0 w 150"/>
                    <a:gd name="T15" fmla="*/ 0 h 221"/>
                    <a:gd name="T16" fmla="*/ 42 w 150"/>
                    <a:gd name="T17" fmla="*/ 0 h 221"/>
                    <a:gd name="T18" fmla="*/ 96 w 150"/>
                    <a:gd name="T19" fmla="*/ 108 h 221"/>
                    <a:gd name="T20" fmla="*/ 118 w 150"/>
                    <a:gd name="T21" fmla="*/ 165 h 221"/>
                    <a:gd name="T22" fmla="*/ 119 w 150"/>
                    <a:gd name="T23" fmla="*/ 164 h 221"/>
                    <a:gd name="T24" fmla="*/ 116 w 150"/>
                    <a:gd name="T25" fmla="*/ 101 h 221"/>
                    <a:gd name="T26" fmla="*/ 115 w 150"/>
                    <a:gd name="T27" fmla="*/ 0 h 221"/>
                    <a:gd name="T28" fmla="*/ 150 w 150"/>
                    <a:gd name="T29" fmla="*/ 0 h 221"/>
                    <a:gd name="T30" fmla="*/ 150 w 150"/>
                    <a:gd name="T31" fmla="*/ 221 h 221"/>
                    <a:gd name="T32" fmla="*/ 112 w 150"/>
                    <a:gd name="T33" fmla="*/ 221 h 2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50" h="221">
                      <a:moveTo>
                        <a:pt x="112" y="221"/>
                      </a:moveTo>
                      <a:cubicBezTo>
                        <a:pt x="62" y="117"/>
                        <a:pt x="62" y="117"/>
                        <a:pt x="62" y="117"/>
                      </a:cubicBezTo>
                      <a:cubicBezTo>
                        <a:pt x="50" y="93"/>
                        <a:pt x="38" y="65"/>
                        <a:pt x="34" y="52"/>
                      </a:cubicBezTo>
                      <a:cubicBezTo>
                        <a:pt x="33" y="52"/>
                        <a:pt x="33" y="52"/>
                        <a:pt x="33" y="52"/>
                      </a:cubicBezTo>
                      <a:cubicBezTo>
                        <a:pt x="34" y="71"/>
                        <a:pt x="35" y="94"/>
                        <a:pt x="35" y="114"/>
                      </a:cubicBezTo>
                      <a:cubicBezTo>
                        <a:pt x="36" y="221"/>
                        <a:pt x="36" y="221"/>
                        <a:pt x="36" y="221"/>
                      </a:cubicBezTo>
                      <a:cubicBezTo>
                        <a:pt x="0" y="221"/>
                        <a:pt x="0" y="221"/>
                        <a:pt x="0" y="221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42" y="0"/>
                        <a:pt x="42" y="0"/>
                        <a:pt x="42" y="0"/>
                      </a:cubicBezTo>
                      <a:cubicBezTo>
                        <a:pt x="96" y="108"/>
                        <a:pt x="96" y="108"/>
                        <a:pt x="96" y="108"/>
                      </a:cubicBezTo>
                      <a:cubicBezTo>
                        <a:pt x="106" y="128"/>
                        <a:pt x="115" y="155"/>
                        <a:pt x="118" y="165"/>
                      </a:cubicBezTo>
                      <a:cubicBezTo>
                        <a:pt x="119" y="164"/>
                        <a:pt x="119" y="164"/>
                        <a:pt x="119" y="164"/>
                      </a:cubicBezTo>
                      <a:cubicBezTo>
                        <a:pt x="118" y="153"/>
                        <a:pt x="116" y="121"/>
                        <a:pt x="116" y="101"/>
                      </a:cubicBezTo>
                      <a:cubicBezTo>
                        <a:pt x="115" y="0"/>
                        <a:pt x="115" y="0"/>
                        <a:pt x="115" y="0"/>
                      </a:cubicBezTo>
                      <a:cubicBezTo>
                        <a:pt x="150" y="0"/>
                        <a:pt x="150" y="0"/>
                        <a:pt x="150" y="0"/>
                      </a:cubicBezTo>
                      <a:cubicBezTo>
                        <a:pt x="150" y="221"/>
                        <a:pt x="150" y="221"/>
                        <a:pt x="150" y="221"/>
                      </a:cubicBezTo>
                      <a:lnTo>
                        <a:pt x="112" y="22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200" name="Freeform 26"/>
                <p:cNvSpPr>
                  <a:spLocks noEditPoints="1"/>
                </p:cNvSpPr>
                <p:nvPr userDrawn="1"/>
              </p:nvSpPr>
              <p:spPr bwMode="auto">
                <a:xfrm>
                  <a:off x="3764" y="-1074"/>
                  <a:ext cx="155" cy="195"/>
                </a:xfrm>
                <a:custGeom>
                  <a:avLst/>
                  <a:gdLst>
                    <a:gd name="T0" fmla="*/ 39 w 136"/>
                    <a:gd name="T1" fmla="*/ 95 h 170"/>
                    <a:gd name="T2" fmla="*/ 39 w 136"/>
                    <a:gd name="T3" fmla="*/ 97 h 170"/>
                    <a:gd name="T4" fmla="*/ 79 w 136"/>
                    <a:gd name="T5" fmla="*/ 143 h 170"/>
                    <a:gd name="T6" fmla="*/ 119 w 136"/>
                    <a:gd name="T7" fmla="*/ 127 h 170"/>
                    <a:gd name="T8" fmla="*/ 133 w 136"/>
                    <a:gd name="T9" fmla="*/ 149 h 170"/>
                    <a:gd name="T10" fmla="*/ 75 w 136"/>
                    <a:gd name="T11" fmla="*/ 170 h 170"/>
                    <a:gd name="T12" fmla="*/ 0 w 136"/>
                    <a:gd name="T13" fmla="*/ 86 h 170"/>
                    <a:gd name="T14" fmla="*/ 20 w 136"/>
                    <a:gd name="T15" fmla="*/ 22 h 170"/>
                    <a:gd name="T16" fmla="*/ 70 w 136"/>
                    <a:gd name="T17" fmla="*/ 0 h 170"/>
                    <a:gd name="T18" fmla="*/ 115 w 136"/>
                    <a:gd name="T19" fmla="*/ 17 h 170"/>
                    <a:gd name="T20" fmla="*/ 136 w 136"/>
                    <a:gd name="T21" fmla="*/ 87 h 170"/>
                    <a:gd name="T22" fmla="*/ 136 w 136"/>
                    <a:gd name="T23" fmla="*/ 95 h 170"/>
                    <a:gd name="T24" fmla="*/ 39 w 136"/>
                    <a:gd name="T25" fmla="*/ 95 h 170"/>
                    <a:gd name="T26" fmla="*/ 70 w 136"/>
                    <a:gd name="T27" fmla="*/ 27 h 170"/>
                    <a:gd name="T28" fmla="*/ 39 w 136"/>
                    <a:gd name="T29" fmla="*/ 69 h 170"/>
                    <a:gd name="T30" fmla="*/ 99 w 136"/>
                    <a:gd name="T31" fmla="*/ 69 h 170"/>
                    <a:gd name="T32" fmla="*/ 70 w 136"/>
                    <a:gd name="T33" fmla="*/ 27 h 1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36" h="170">
                      <a:moveTo>
                        <a:pt x="39" y="95"/>
                      </a:moveTo>
                      <a:cubicBezTo>
                        <a:pt x="39" y="97"/>
                        <a:pt x="39" y="97"/>
                        <a:pt x="39" y="97"/>
                      </a:cubicBezTo>
                      <a:cubicBezTo>
                        <a:pt x="39" y="120"/>
                        <a:pt x="47" y="143"/>
                        <a:pt x="79" y="143"/>
                      </a:cubicBezTo>
                      <a:cubicBezTo>
                        <a:pt x="94" y="143"/>
                        <a:pt x="107" y="138"/>
                        <a:pt x="119" y="127"/>
                      </a:cubicBezTo>
                      <a:cubicBezTo>
                        <a:pt x="133" y="149"/>
                        <a:pt x="133" y="149"/>
                        <a:pt x="133" y="149"/>
                      </a:cubicBezTo>
                      <a:cubicBezTo>
                        <a:pt x="116" y="163"/>
                        <a:pt x="97" y="170"/>
                        <a:pt x="75" y="170"/>
                      </a:cubicBezTo>
                      <a:cubicBezTo>
                        <a:pt x="29" y="170"/>
                        <a:pt x="0" y="137"/>
                        <a:pt x="0" y="86"/>
                      </a:cubicBezTo>
                      <a:cubicBezTo>
                        <a:pt x="0" y="57"/>
                        <a:pt x="6" y="38"/>
                        <a:pt x="20" y="22"/>
                      </a:cubicBezTo>
                      <a:cubicBezTo>
                        <a:pt x="34" y="7"/>
                        <a:pt x="50" y="0"/>
                        <a:pt x="70" y="0"/>
                      </a:cubicBezTo>
                      <a:cubicBezTo>
                        <a:pt x="86" y="0"/>
                        <a:pt x="101" y="5"/>
                        <a:pt x="115" y="17"/>
                      </a:cubicBezTo>
                      <a:cubicBezTo>
                        <a:pt x="129" y="30"/>
                        <a:pt x="136" y="50"/>
                        <a:pt x="136" y="87"/>
                      </a:cubicBezTo>
                      <a:cubicBezTo>
                        <a:pt x="136" y="95"/>
                        <a:pt x="136" y="95"/>
                        <a:pt x="136" y="95"/>
                      </a:cubicBezTo>
                      <a:lnTo>
                        <a:pt x="39" y="95"/>
                      </a:lnTo>
                      <a:close/>
                      <a:moveTo>
                        <a:pt x="70" y="27"/>
                      </a:moveTo>
                      <a:cubicBezTo>
                        <a:pt x="50" y="27"/>
                        <a:pt x="39" y="43"/>
                        <a:pt x="39" y="69"/>
                      </a:cubicBezTo>
                      <a:cubicBezTo>
                        <a:pt x="99" y="69"/>
                        <a:pt x="99" y="69"/>
                        <a:pt x="99" y="69"/>
                      </a:cubicBezTo>
                      <a:cubicBezTo>
                        <a:pt x="99" y="43"/>
                        <a:pt x="88" y="27"/>
                        <a:pt x="70" y="2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201" name="Freeform 27"/>
                <p:cNvSpPr>
                  <a:spLocks/>
                </p:cNvSpPr>
                <p:nvPr userDrawn="1"/>
              </p:nvSpPr>
              <p:spPr bwMode="auto">
                <a:xfrm>
                  <a:off x="3930" y="-1072"/>
                  <a:ext cx="249" cy="190"/>
                </a:xfrm>
                <a:custGeom>
                  <a:avLst/>
                  <a:gdLst>
                    <a:gd name="T0" fmla="*/ 172 w 218"/>
                    <a:gd name="T1" fmla="*/ 165 h 165"/>
                    <a:gd name="T2" fmla="*/ 139 w 218"/>
                    <a:gd name="T3" fmla="*/ 165 h 165"/>
                    <a:gd name="T4" fmla="*/ 119 w 218"/>
                    <a:gd name="T5" fmla="*/ 90 h 165"/>
                    <a:gd name="T6" fmla="*/ 108 w 218"/>
                    <a:gd name="T7" fmla="*/ 46 h 165"/>
                    <a:gd name="T8" fmla="*/ 108 w 218"/>
                    <a:gd name="T9" fmla="*/ 46 h 165"/>
                    <a:gd name="T10" fmla="*/ 97 w 218"/>
                    <a:gd name="T11" fmla="*/ 92 h 165"/>
                    <a:gd name="T12" fmla="*/ 78 w 218"/>
                    <a:gd name="T13" fmla="*/ 165 h 165"/>
                    <a:gd name="T14" fmla="*/ 45 w 218"/>
                    <a:gd name="T15" fmla="*/ 165 h 165"/>
                    <a:gd name="T16" fmla="*/ 0 w 218"/>
                    <a:gd name="T17" fmla="*/ 4 h 165"/>
                    <a:gd name="T18" fmla="*/ 35 w 218"/>
                    <a:gd name="T19" fmla="*/ 0 h 165"/>
                    <a:gd name="T20" fmla="*/ 53 w 218"/>
                    <a:gd name="T21" fmla="*/ 78 h 165"/>
                    <a:gd name="T22" fmla="*/ 61 w 218"/>
                    <a:gd name="T23" fmla="*/ 121 h 165"/>
                    <a:gd name="T24" fmla="*/ 62 w 218"/>
                    <a:gd name="T25" fmla="*/ 121 h 165"/>
                    <a:gd name="T26" fmla="*/ 72 w 218"/>
                    <a:gd name="T27" fmla="*/ 77 h 165"/>
                    <a:gd name="T28" fmla="*/ 92 w 218"/>
                    <a:gd name="T29" fmla="*/ 2 h 165"/>
                    <a:gd name="T30" fmla="*/ 127 w 218"/>
                    <a:gd name="T31" fmla="*/ 2 h 165"/>
                    <a:gd name="T32" fmla="*/ 145 w 218"/>
                    <a:gd name="T33" fmla="*/ 75 h 165"/>
                    <a:gd name="T34" fmla="*/ 155 w 218"/>
                    <a:gd name="T35" fmla="*/ 121 h 165"/>
                    <a:gd name="T36" fmla="*/ 156 w 218"/>
                    <a:gd name="T37" fmla="*/ 121 h 165"/>
                    <a:gd name="T38" fmla="*/ 164 w 218"/>
                    <a:gd name="T39" fmla="*/ 78 h 165"/>
                    <a:gd name="T40" fmla="*/ 181 w 218"/>
                    <a:gd name="T41" fmla="*/ 2 h 165"/>
                    <a:gd name="T42" fmla="*/ 218 w 218"/>
                    <a:gd name="T43" fmla="*/ 2 h 165"/>
                    <a:gd name="T44" fmla="*/ 172 w 218"/>
                    <a:gd name="T45" fmla="*/ 165 h 1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218" h="165">
                      <a:moveTo>
                        <a:pt x="172" y="165"/>
                      </a:moveTo>
                      <a:cubicBezTo>
                        <a:pt x="139" y="165"/>
                        <a:pt x="139" y="165"/>
                        <a:pt x="139" y="165"/>
                      </a:cubicBezTo>
                      <a:cubicBezTo>
                        <a:pt x="119" y="90"/>
                        <a:pt x="119" y="90"/>
                        <a:pt x="119" y="90"/>
                      </a:cubicBezTo>
                      <a:cubicBezTo>
                        <a:pt x="114" y="71"/>
                        <a:pt x="108" y="46"/>
                        <a:pt x="108" y="46"/>
                      </a:cubicBezTo>
                      <a:cubicBezTo>
                        <a:pt x="108" y="46"/>
                        <a:pt x="108" y="46"/>
                        <a:pt x="108" y="46"/>
                      </a:cubicBezTo>
                      <a:cubicBezTo>
                        <a:pt x="108" y="46"/>
                        <a:pt x="105" y="62"/>
                        <a:pt x="97" y="92"/>
                      </a:cubicBezTo>
                      <a:cubicBezTo>
                        <a:pt x="78" y="165"/>
                        <a:pt x="78" y="165"/>
                        <a:pt x="78" y="165"/>
                      </a:cubicBezTo>
                      <a:cubicBezTo>
                        <a:pt x="45" y="165"/>
                        <a:pt x="45" y="165"/>
                        <a:pt x="45" y="165"/>
                      </a:cubicBezTo>
                      <a:cubicBezTo>
                        <a:pt x="0" y="4"/>
                        <a:pt x="0" y="4"/>
                        <a:pt x="0" y="4"/>
                      </a:cubicBezTo>
                      <a:cubicBezTo>
                        <a:pt x="35" y="0"/>
                        <a:pt x="35" y="0"/>
                        <a:pt x="35" y="0"/>
                      </a:cubicBezTo>
                      <a:cubicBezTo>
                        <a:pt x="53" y="78"/>
                        <a:pt x="53" y="78"/>
                        <a:pt x="53" y="78"/>
                      </a:cubicBezTo>
                      <a:cubicBezTo>
                        <a:pt x="57" y="98"/>
                        <a:pt x="61" y="121"/>
                        <a:pt x="61" y="121"/>
                      </a:cubicBezTo>
                      <a:cubicBezTo>
                        <a:pt x="62" y="121"/>
                        <a:pt x="62" y="121"/>
                        <a:pt x="62" y="121"/>
                      </a:cubicBezTo>
                      <a:cubicBezTo>
                        <a:pt x="62" y="121"/>
                        <a:pt x="65" y="100"/>
                        <a:pt x="72" y="77"/>
                      </a:cubicBezTo>
                      <a:cubicBezTo>
                        <a:pt x="92" y="2"/>
                        <a:pt x="92" y="2"/>
                        <a:pt x="92" y="2"/>
                      </a:cubicBezTo>
                      <a:cubicBezTo>
                        <a:pt x="127" y="2"/>
                        <a:pt x="127" y="2"/>
                        <a:pt x="127" y="2"/>
                      </a:cubicBezTo>
                      <a:cubicBezTo>
                        <a:pt x="145" y="75"/>
                        <a:pt x="145" y="75"/>
                        <a:pt x="145" y="75"/>
                      </a:cubicBezTo>
                      <a:cubicBezTo>
                        <a:pt x="152" y="101"/>
                        <a:pt x="155" y="121"/>
                        <a:pt x="155" y="121"/>
                      </a:cubicBezTo>
                      <a:cubicBezTo>
                        <a:pt x="156" y="121"/>
                        <a:pt x="156" y="121"/>
                        <a:pt x="156" y="121"/>
                      </a:cubicBezTo>
                      <a:cubicBezTo>
                        <a:pt x="156" y="121"/>
                        <a:pt x="160" y="97"/>
                        <a:pt x="164" y="78"/>
                      </a:cubicBezTo>
                      <a:cubicBezTo>
                        <a:pt x="181" y="2"/>
                        <a:pt x="181" y="2"/>
                        <a:pt x="181" y="2"/>
                      </a:cubicBezTo>
                      <a:cubicBezTo>
                        <a:pt x="218" y="2"/>
                        <a:pt x="218" y="2"/>
                        <a:pt x="218" y="2"/>
                      </a:cubicBezTo>
                      <a:lnTo>
                        <a:pt x="172" y="16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202" name="Freeform 28"/>
                <p:cNvSpPr>
                  <a:spLocks noEditPoints="1"/>
                </p:cNvSpPr>
                <p:nvPr userDrawn="1"/>
              </p:nvSpPr>
              <p:spPr bwMode="auto">
                <a:xfrm>
                  <a:off x="4287" y="-1137"/>
                  <a:ext cx="174" cy="253"/>
                </a:xfrm>
                <a:custGeom>
                  <a:avLst/>
                  <a:gdLst>
                    <a:gd name="T0" fmla="*/ 108 w 152"/>
                    <a:gd name="T1" fmla="*/ 221 h 221"/>
                    <a:gd name="T2" fmla="*/ 89 w 152"/>
                    <a:gd name="T3" fmla="*/ 187 h 221"/>
                    <a:gd name="T4" fmla="*/ 51 w 152"/>
                    <a:gd name="T5" fmla="*/ 132 h 221"/>
                    <a:gd name="T6" fmla="*/ 36 w 152"/>
                    <a:gd name="T7" fmla="*/ 125 h 221"/>
                    <a:gd name="T8" fmla="*/ 36 w 152"/>
                    <a:gd name="T9" fmla="*/ 221 h 221"/>
                    <a:gd name="T10" fmla="*/ 0 w 152"/>
                    <a:gd name="T11" fmla="*/ 221 h 221"/>
                    <a:gd name="T12" fmla="*/ 0 w 152"/>
                    <a:gd name="T13" fmla="*/ 0 h 221"/>
                    <a:gd name="T14" fmla="*/ 68 w 152"/>
                    <a:gd name="T15" fmla="*/ 0 h 221"/>
                    <a:gd name="T16" fmla="*/ 140 w 152"/>
                    <a:gd name="T17" fmla="*/ 63 h 221"/>
                    <a:gd name="T18" fmla="*/ 85 w 152"/>
                    <a:gd name="T19" fmla="*/ 124 h 221"/>
                    <a:gd name="T20" fmla="*/ 119 w 152"/>
                    <a:gd name="T21" fmla="*/ 168 h 221"/>
                    <a:gd name="T22" fmla="*/ 152 w 152"/>
                    <a:gd name="T23" fmla="*/ 221 h 221"/>
                    <a:gd name="T24" fmla="*/ 108 w 152"/>
                    <a:gd name="T25" fmla="*/ 221 h 221"/>
                    <a:gd name="T26" fmla="*/ 56 w 152"/>
                    <a:gd name="T27" fmla="*/ 29 h 221"/>
                    <a:gd name="T28" fmla="*/ 36 w 152"/>
                    <a:gd name="T29" fmla="*/ 29 h 221"/>
                    <a:gd name="T30" fmla="*/ 36 w 152"/>
                    <a:gd name="T31" fmla="*/ 100 h 221"/>
                    <a:gd name="T32" fmla="*/ 55 w 152"/>
                    <a:gd name="T33" fmla="*/ 100 h 221"/>
                    <a:gd name="T34" fmla="*/ 91 w 152"/>
                    <a:gd name="T35" fmla="*/ 90 h 221"/>
                    <a:gd name="T36" fmla="*/ 101 w 152"/>
                    <a:gd name="T37" fmla="*/ 63 h 221"/>
                    <a:gd name="T38" fmla="*/ 56 w 152"/>
                    <a:gd name="T39" fmla="*/ 29 h 2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152" h="221">
                      <a:moveTo>
                        <a:pt x="108" y="221"/>
                      </a:moveTo>
                      <a:cubicBezTo>
                        <a:pt x="89" y="187"/>
                        <a:pt x="89" y="187"/>
                        <a:pt x="89" y="187"/>
                      </a:cubicBezTo>
                      <a:cubicBezTo>
                        <a:pt x="73" y="160"/>
                        <a:pt x="63" y="144"/>
                        <a:pt x="51" y="132"/>
                      </a:cubicBezTo>
                      <a:cubicBezTo>
                        <a:pt x="47" y="128"/>
                        <a:pt x="43" y="126"/>
                        <a:pt x="36" y="125"/>
                      </a:cubicBezTo>
                      <a:cubicBezTo>
                        <a:pt x="36" y="221"/>
                        <a:pt x="36" y="221"/>
                        <a:pt x="36" y="221"/>
                      </a:cubicBezTo>
                      <a:cubicBezTo>
                        <a:pt x="0" y="221"/>
                        <a:pt x="0" y="221"/>
                        <a:pt x="0" y="221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68" y="0"/>
                        <a:pt x="68" y="0"/>
                        <a:pt x="68" y="0"/>
                      </a:cubicBezTo>
                      <a:cubicBezTo>
                        <a:pt x="117" y="0"/>
                        <a:pt x="140" y="28"/>
                        <a:pt x="140" y="63"/>
                      </a:cubicBezTo>
                      <a:cubicBezTo>
                        <a:pt x="140" y="95"/>
                        <a:pt x="119" y="124"/>
                        <a:pt x="85" y="124"/>
                      </a:cubicBezTo>
                      <a:cubicBezTo>
                        <a:pt x="93" y="128"/>
                        <a:pt x="107" y="149"/>
                        <a:pt x="119" y="168"/>
                      </a:cubicBezTo>
                      <a:cubicBezTo>
                        <a:pt x="152" y="221"/>
                        <a:pt x="152" y="221"/>
                        <a:pt x="152" y="221"/>
                      </a:cubicBezTo>
                      <a:lnTo>
                        <a:pt x="108" y="221"/>
                      </a:lnTo>
                      <a:close/>
                      <a:moveTo>
                        <a:pt x="56" y="29"/>
                      </a:moveTo>
                      <a:cubicBezTo>
                        <a:pt x="36" y="29"/>
                        <a:pt x="36" y="29"/>
                        <a:pt x="36" y="29"/>
                      </a:cubicBezTo>
                      <a:cubicBezTo>
                        <a:pt x="36" y="100"/>
                        <a:pt x="36" y="100"/>
                        <a:pt x="36" y="100"/>
                      </a:cubicBezTo>
                      <a:cubicBezTo>
                        <a:pt x="55" y="100"/>
                        <a:pt x="55" y="100"/>
                        <a:pt x="55" y="100"/>
                      </a:cubicBezTo>
                      <a:cubicBezTo>
                        <a:pt x="74" y="100"/>
                        <a:pt x="85" y="97"/>
                        <a:pt x="91" y="90"/>
                      </a:cubicBezTo>
                      <a:cubicBezTo>
                        <a:pt x="97" y="84"/>
                        <a:pt x="101" y="75"/>
                        <a:pt x="101" y="63"/>
                      </a:cubicBezTo>
                      <a:cubicBezTo>
                        <a:pt x="101" y="41"/>
                        <a:pt x="89" y="29"/>
                        <a:pt x="5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203" name="Freeform 29"/>
                <p:cNvSpPr>
                  <a:spLocks noEditPoints="1"/>
                </p:cNvSpPr>
                <p:nvPr userDrawn="1"/>
              </p:nvSpPr>
              <p:spPr bwMode="auto">
                <a:xfrm>
                  <a:off x="4475" y="-1074"/>
                  <a:ext cx="155" cy="195"/>
                </a:xfrm>
                <a:custGeom>
                  <a:avLst/>
                  <a:gdLst>
                    <a:gd name="T0" fmla="*/ 39 w 136"/>
                    <a:gd name="T1" fmla="*/ 95 h 170"/>
                    <a:gd name="T2" fmla="*/ 39 w 136"/>
                    <a:gd name="T3" fmla="*/ 97 h 170"/>
                    <a:gd name="T4" fmla="*/ 79 w 136"/>
                    <a:gd name="T5" fmla="*/ 143 h 170"/>
                    <a:gd name="T6" fmla="*/ 120 w 136"/>
                    <a:gd name="T7" fmla="*/ 127 h 170"/>
                    <a:gd name="T8" fmla="*/ 133 w 136"/>
                    <a:gd name="T9" fmla="*/ 149 h 170"/>
                    <a:gd name="T10" fmla="*/ 75 w 136"/>
                    <a:gd name="T11" fmla="*/ 170 h 170"/>
                    <a:gd name="T12" fmla="*/ 0 w 136"/>
                    <a:gd name="T13" fmla="*/ 86 h 170"/>
                    <a:gd name="T14" fmla="*/ 21 w 136"/>
                    <a:gd name="T15" fmla="*/ 22 h 170"/>
                    <a:gd name="T16" fmla="*/ 70 w 136"/>
                    <a:gd name="T17" fmla="*/ 0 h 170"/>
                    <a:gd name="T18" fmla="*/ 115 w 136"/>
                    <a:gd name="T19" fmla="*/ 17 h 170"/>
                    <a:gd name="T20" fmla="*/ 136 w 136"/>
                    <a:gd name="T21" fmla="*/ 87 h 170"/>
                    <a:gd name="T22" fmla="*/ 136 w 136"/>
                    <a:gd name="T23" fmla="*/ 95 h 170"/>
                    <a:gd name="T24" fmla="*/ 39 w 136"/>
                    <a:gd name="T25" fmla="*/ 95 h 170"/>
                    <a:gd name="T26" fmla="*/ 70 w 136"/>
                    <a:gd name="T27" fmla="*/ 27 h 170"/>
                    <a:gd name="T28" fmla="*/ 40 w 136"/>
                    <a:gd name="T29" fmla="*/ 69 h 170"/>
                    <a:gd name="T30" fmla="*/ 99 w 136"/>
                    <a:gd name="T31" fmla="*/ 69 h 170"/>
                    <a:gd name="T32" fmla="*/ 70 w 136"/>
                    <a:gd name="T33" fmla="*/ 27 h 1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36" h="170">
                      <a:moveTo>
                        <a:pt x="39" y="95"/>
                      </a:moveTo>
                      <a:cubicBezTo>
                        <a:pt x="39" y="97"/>
                        <a:pt x="39" y="97"/>
                        <a:pt x="39" y="97"/>
                      </a:cubicBezTo>
                      <a:cubicBezTo>
                        <a:pt x="39" y="120"/>
                        <a:pt x="48" y="143"/>
                        <a:pt x="79" y="143"/>
                      </a:cubicBezTo>
                      <a:cubicBezTo>
                        <a:pt x="94" y="143"/>
                        <a:pt x="107" y="138"/>
                        <a:pt x="120" y="127"/>
                      </a:cubicBezTo>
                      <a:cubicBezTo>
                        <a:pt x="133" y="149"/>
                        <a:pt x="133" y="149"/>
                        <a:pt x="133" y="149"/>
                      </a:cubicBezTo>
                      <a:cubicBezTo>
                        <a:pt x="116" y="163"/>
                        <a:pt x="97" y="170"/>
                        <a:pt x="75" y="170"/>
                      </a:cubicBezTo>
                      <a:cubicBezTo>
                        <a:pt x="29" y="170"/>
                        <a:pt x="0" y="137"/>
                        <a:pt x="0" y="86"/>
                      </a:cubicBezTo>
                      <a:cubicBezTo>
                        <a:pt x="0" y="57"/>
                        <a:pt x="7" y="38"/>
                        <a:pt x="21" y="22"/>
                      </a:cubicBezTo>
                      <a:cubicBezTo>
                        <a:pt x="34" y="7"/>
                        <a:pt x="50" y="0"/>
                        <a:pt x="70" y="0"/>
                      </a:cubicBezTo>
                      <a:cubicBezTo>
                        <a:pt x="86" y="0"/>
                        <a:pt x="101" y="5"/>
                        <a:pt x="115" y="17"/>
                      </a:cubicBezTo>
                      <a:cubicBezTo>
                        <a:pt x="129" y="30"/>
                        <a:pt x="136" y="50"/>
                        <a:pt x="136" y="87"/>
                      </a:cubicBezTo>
                      <a:cubicBezTo>
                        <a:pt x="136" y="95"/>
                        <a:pt x="136" y="95"/>
                        <a:pt x="136" y="95"/>
                      </a:cubicBezTo>
                      <a:lnTo>
                        <a:pt x="39" y="95"/>
                      </a:lnTo>
                      <a:close/>
                      <a:moveTo>
                        <a:pt x="70" y="27"/>
                      </a:moveTo>
                      <a:cubicBezTo>
                        <a:pt x="50" y="27"/>
                        <a:pt x="40" y="43"/>
                        <a:pt x="40" y="69"/>
                      </a:cubicBezTo>
                      <a:cubicBezTo>
                        <a:pt x="99" y="69"/>
                        <a:pt x="99" y="69"/>
                        <a:pt x="99" y="69"/>
                      </a:cubicBezTo>
                      <a:cubicBezTo>
                        <a:pt x="99" y="43"/>
                        <a:pt x="88" y="27"/>
                        <a:pt x="70" y="2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204" name="Freeform 30"/>
                <p:cNvSpPr>
                  <a:spLocks/>
                </p:cNvSpPr>
                <p:nvPr userDrawn="1"/>
              </p:nvSpPr>
              <p:spPr bwMode="auto">
                <a:xfrm>
                  <a:off x="4656" y="-1153"/>
                  <a:ext cx="68" cy="274"/>
                </a:xfrm>
                <a:custGeom>
                  <a:avLst/>
                  <a:gdLst>
                    <a:gd name="T0" fmla="*/ 39 w 60"/>
                    <a:gd name="T1" fmla="*/ 239 h 239"/>
                    <a:gd name="T2" fmla="*/ 4 w 60"/>
                    <a:gd name="T3" fmla="*/ 193 h 239"/>
                    <a:gd name="T4" fmla="*/ 4 w 60"/>
                    <a:gd name="T5" fmla="*/ 55 h 239"/>
                    <a:gd name="T6" fmla="*/ 0 w 60"/>
                    <a:gd name="T7" fmla="*/ 8 h 239"/>
                    <a:gd name="T8" fmla="*/ 37 w 60"/>
                    <a:gd name="T9" fmla="*/ 0 h 239"/>
                    <a:gd name="T10" fmla="*/ 40 w 60"/>
                    <a:gd name="T11" fmla="*/ 44 h 239"/>
                    <a:gd name="T12" fmla="*/ 40 w 60"/>
                    <a:gd name="T13" fmla="*/ 181 h 239"/>
                    <a:gd name="T14" fmla="*/ 43 w 60"/>
                    <a:gd name="T15" fmla="*/ 211 h 239"/>
                    <a:gd name="T16" fmla="*/ 55 w 60"/>
                    <a:gd name="T17" fmla="*/ 213 h 239"/>
                    <a:gd name="T18" fmla="*/ 60 w 60"/>
                    <a:gd name="T19" fmla="*/ 235 h 239"/>
                    <a:gd name="T20" fmla="*/ 39 w 60"/>
                    <a:gd name="T21" fmla="*/ 239 h 2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60" h="239">
                      <a:moveTo>
                        <a:pt x="39" y="239"/>
                      </a:moveTo>
                      <a:cubicBezTo>
                        <a:pt x="4" y="239"/>
                        <a:pt x="4" y="207"/>
                        <a:pt x="4" y="193"/>
                      </a:cubicBezTo>
                      <a:cubicBezTo>
                        <a:pt x="4" y="55"/>
                        <a:pt x="4" y="55"/>
                        <a:pt x="4" y="55"/>
                      </a:cubicBezTo>
                      <a:cubicBezTo>
                        <a:pt x="4" y="33"/>
                        <a:pt x="3" y="21"/>
                        <a:pt x="0" y="8"/>
                      </a:cubicBezTo>
                      <a:cubicBezTo>
                        <a:pt x="37" y="0"/>
                        <a:pt x="37" y="0"/>
                        <a:pt x="37" y="0"/>
                      </a:cubicBezTo>
                      <a:cubicBezTo>
                        <a:pt x="39" y="9"/>
                        <a:pt x="40" y="23"/>
                        <a:pt x="40" y="44"/>
                      </a:cubicBezTo>
                      <a:cubicBezTo>
                        <a:pt x="40" y="181"/>
                        <a:pt x="40" y="181"/>
                        <a:pt x="40" y="181"/>
                      </a:cubicBezTo>
                      <a:cubicBezTo>
                        <a:pt x="40" y="203"/>
                        <a:pt x="40" y="207"/>
                        <a:pt x="43" y="211"/>
                      </a:cubicBezTo>
                      <a:cubicBezTo>
                        <a:pt x="45" y="213"/>
                        <a:pt x="50" y="215"/>
                        <a:pt x="55" y="213"/>
                      </a:cubicBezTo>
                      <a:cubicBezTo>
                        <a:pt x="60" y="235"/>
                        <a:pt x="60" y="235"/>
                        <a:pt x="60" y="235"/>
                      </a:cubicBezTo>
                      <a:cubicBezTo>
                        <a:pt x="54" y="237"/>
                        <a:pt x="47" y="239"/>
                        <a:pt x="39" y="23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205" name="Freeform 31"/>
                <p:cNvSpPr>
                  <a:spLocks noEditPoints="1"/>
                </p:cNvSpPr>
                <p:nvPr userDrawn="1"/>
              </p:nvSpPr>
              <p:spPr bwMode="auto">
                <a:xfrm>
                  <a:off x="4754" y="-1151"/>
                  <a:ext cx="53" cy="267"/>
                </a:xfrm>
                <a:custGeom>
                  <a:avLst/>
                  <a:gdLst>
                    <a:gd name="T0" fmla="*/ 22 w 46"/>
                    <a:gd name="T1" fmla="*/ 47 h 233"/>
                    <a:gd name="T2" fmla="*/ 0 w 46"/>
                    <a:gd name="T3" fmla="*/ 24 h 233"/>
                    <a:gd name="T4" fmla="*/ 23 w 46"/>
                    <a:gd name="T5" fmla="*/ 0 h 233"/>
                    <a:gd name="T6" fmla="*/ 46 w 46"/>
                    <a:gd name="T7" fmla="*/ 24 h 233"/>
                    <a:gd name="T8" fmla="*/ 22 w 46"/>
                    <a:gd name="T9" fmla="*/ 47 h 233"/>
                    <a:gd name="T10" fmla="*/ 5 w 46"/>
                    <a:gd name="T11" fmla="*/ 233 h 233"/>
                    <a:gd name="T12" fmla="*/ 5 w 46"/>
                    <a:gd name="T13" fmla="*/ 74 h 233"/>
                    <a:gd name="T14" fmla="*/ 40 w 46"/>
                    <a:gd name="T15" fmla="*/ 67 h 233"/>
                    <a:gd name="T16" fmla="*/ 40 w 46"/>
                    <a:gd name="T17" fmla="*/ 233 h 233"/>
                    <a:gd name="T18" fmla="*/ 5 w 46"/>
                    <a:gd name="T19" fmla="*/ 233 h 2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46" h="233">
                      <a:moveTo>
                        <a:pt x="22" y="47"/>
                      </a:moveTo>
                      <a:cubicBezTo>
                        <a:pt x="10" y="47"/>
                        <a:pt x="0" y="37"/>
                        <a:pt x="0" y="24"/>
                      </a:cubicBezTo>
                      <a:cubicBezTo>
                        <a:pt x="0" y="11"/>
                        <a:pt x="10" y="0"/>
                        <a:pt x="23" y="0"/>
                      </a:cubicBezTo>
                      <a:cubicBezTo>
                        <a:pt x="36" y="0"/>
                        <a:pt x="46" y="10"/>
                        <a:pt x="46" y="24"/>
                      </a:cubicBezTo>
                      <a:cubicBezTo>
                        <a:pt x="46" y="37"/>
                        <a:pt x="36" y="47"/>
                        <a:pt x="22" y="47"/>
                      </a:cubicBezTo>
                      <a:close/>
                      <a:moveTo>
                        <a:pt x="5" y="233"/>
                      </a:moveTo>
                      <a:cubicBezTo>
                        <a:pt x="5" y="74"/>
                        <a:pt x="5" y="74"/>
                        <a:pt x="5" y="74"/>
                      </a:cubicBezTo>
                      <a:cubicBezTo>
                        <a:pt x="40" y="67"/>
                        <a:pt x="40" y="67"/>
                        <a:pt x="40" y="67"/>
                      </a:cubicBezTo>
                      <a:cubicBezTo>
                        <a:pt x="40" y="233"/>
                        <a:pt x="40" y="233"/>
                        <a:pt x="40" y="233"/>
                      </a:cubicBezTo>
                      <a:lnTo>
                        <a:pt x="5" y="23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206" name="Freeform 32"/>
                <p:cNvSpPr>
                  <a:spLocks/>
                </p:cNvSpPr>
                <p:nvPr userDrawn="1"/>
              </p:nvSpPr>
              <p:spPr bwMode="auto">
                <a:xfrm>
                  <a:off x="4841" y="-1074"/>
                  <a:ext cx="137" cy="195"/>
                </a:xfrm>
                <a:custGeom>
                  <a:avLst/>
                  <a:gdLst>
                    <a:gd name="T0" fmla="*/ 68 w 120"/>
                    <a:gd name="T1" fmla="*/ 170 h 170"/>
                    <a:gd name="T2" fmla="*/ 0 w 120"/>
                    <a:gd name="T3" fmla="*/ 87 h 170"/>
                    <a:gd name="T4" fmla="*/ 71 w 120"/>
                    <a:gd name="T5" fmla="*/ 0 h 170"/>
                    <a:gd name="T6" fmla="*/ 116 w 120"/>
                    <a:gd name="T7" fmla="*/ 18 h 170"/>
                    <a:gd name="T8" fmla="*/ 98 w 120"/>
                    <a:gd name="T9" fmla="*/ 41 h 170"/>
                    <a:gd name="T10" fmla="*/ 71 w 120"/>
                    <a:gd name="T11" fmla="*/ 29 h 170"/>
                    <a:gd name="T12" fmla="*/ 45 w 120"/>
                    <a:gd name="T13" fmla="*/ 45 h 170"/>
                    <a:gd name="T14" fmla="*/ 39 w 120"/>
                    <a:gd name="T15" fmla="*/ 90 h 170"/>
                    <a:gd name="T16" fmla="*/ 50 w 120"/>
                    <a:gd name="T17" fmla="*/ 134 h 170"/>
                    <a:gd name="T18" fmla="*/ 71 w 120"/>
                    <a:gd name="T19" fmla="*/ 143 h 170"/>
                    <a:gd name="T20" fmla="*/ 104 w 120"/>
                    <a:gd name="T21" fmla="*/ 127 h 170"/>
                    <a:gd name="T22" fmla="*/ 120 w 120"/>
                    <a:gd name="T23" fmla="*/ 149 h 170"/>
                    <a:gd name="T24" fmla="*/ 68 w 120"/>
                    <a:gd name="T25" fmla="*/ 170 h 1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20" h="170">
                      <a:moveTo>
                        <a:pt x="68" y="170"/>
                      </a:moveTo>
                      <a:cubicBezTo>
                        <a:pt x="24" y="170"/>
                        <a:pt x="0" y="139"/>
                        <a:pt x="0" y="87"/>
                      </a:cubicBezTo>
                      <a:cubicBezTo>
                        <a:pt x="0" y="28"/>
                        <a:pt x="35" y="0"/>
                        <a:pt x="71" y="0"/>
                      </a:cubicBezTo>
                      <a:cubicBezTo>
                        <a:pt x="89" y="0"/>
                        <a:pt x="101" y="4"/>
                        <a:pt x="116" y="18"/>
                      </a:cubicBezTo>
                      <a:cubicBezTo>
                        <a:pt x="98" y="41"/>
                        <a:pt x="98" y="41"/>
                        <a:pt x="98" y="41"/>
                      </a:cubicBezTo>
                      <a:cubicBezTo>
                        <a:pt x="89" y="32"/>
                        <a:pt x="80" y="29"/>
                        <a:pt x="71" y="29"/>
                      </a:cubicBezTo>
                      <a:cubicBezTo>
                        <a:pt x="60" y="29"/>
                        <a:pt x="50" y="34"/>
                        <a:pt x="45" y="45"/>
                      </a:cubicBezTo>
                      <a:cubicBezTo>
                        <a:pt x="41" y="55"/>
                        <a:pt x="39" y="70"/>
                        <a:pt x="39" y="90"/>
                      </a:cubicBezTo>
                      <a:cubicBezTo>
                        <a:pt x="39" y="112"/>
                        <a:pt x="42" y="126"/>
                        <a:pt x="50" y="134"/>
                      </a:cubicBezTo>
                      <a:cubicBezTo>
                        <a:pt x="55" y="140"/>
                        <a:pt x="62" y="143"/>
                        <a:pt x="71" y="143"/>
                      </a:cubicBezTo>
                      <a:cubicBezTo>
                        <a:pt x="82" y="143"/>
                        <a:pt x="93" y="138"/>
                        <a:pt x="104" y="127"/>
                      </a:cubicBezTo>
                      <a:cubicBezTo>
                        <a:pt x="120" y="149"/>
                        <a:pt x="120" y="149"/>
                        <a:pt x="120" y="149"/>
                      </a:cubicBezTo>
                      <a:cubicBezTo>
                        <a:pt x="106" y="164"/>
                        <a:pt x="90" y="170"/>
                        <a:pt x="68" y="17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207" name="Freeform 33"/>
                <p:cNvSpPr>
                  <a:spLocks noEditPoints="1"/>
                </p:cNvSpPr>
                <p:nvPr userDrawn="1"/>
              </p:nvSpPr>
              <p:spPr bwMode="auto">
                <a:xfrm>
                  <a:off x="5009" y="-990"/>
                  <a:ext cx="110" cy="111"/>
                </a:xfrm>
                <a:custGeom>
                  <a:avLst/>
                  <a:gdLst>
                    <a:gd name="T0" fmla="*/ 48 w 96"/>
                    <a:gd name="T1" fmla="*/ 97 h 97"/>
                    <a:gd name="T2" fmla="*/ 0 w 96"/>
                    <a:gd name="T3" fmla="*/ 48 h 97"/>
                    <a:gd name="T4" fmla="*/ 48 w 96"/>
                    <a:gd name="T5" fmla="*/ 0 h 97"/>
                    <a:gd name="T6" fmla="*/ 96 w 96"/>
                    <a:gd name="T7" fmla="*/ 48 h 97"/>
                    <a:gd name="T8" fmla="*/ 48 w 96"/>
                    <a:gd name="T9" fmla="*/ 97 h 97"/>
                    <a:gd name="T10" fmla="*/ 48 w 96"/>
                    <a:gd name="T11" fmla="*/ 10 h 97"/>
                    <a:gd name="T12" fmla="*/ 11 w 96"/>
                    <a:gd name="T13" fmla="*/ 48 h 97"/>
                    <a:gd name="T14" fmla="*/ 48 w 96"/>
                    <a:gd name="T15" fmla="*/ 87 h 97"/>
                    <a:gd name="T16" fmla="*/ 85 w 96"/>
                    <a:gd name="T17" fmla="*/ 48 h 97"/>
                    <a:gd name="T18" fmla="*/ 48 w 96"/>
                    <a:gd name="T19" fmla="*/ 10 h 97"/>
                    <a:gd name="T20" fmla="*/ 57 w 96"/>
                    <a:gd name="T21" fmla="*/ 75 h 97"/>
                    <a:gd name="T22" fmla="*/ 52 w 96"/>
                    <a:gd name="T23" fmla="*/ 66 h 97"/>
                    <a:gd name="T24" fmla="*/ 43 w 96"/>
                    <a:gd name="T25" fmla="*/ 53 h 97"/>
                    <a:gd name="T26" fmla="*/ 42 w 96"/>
                    <a:gd name="T27" fmla="*/ 53 h 97"/>
                    <a:gd name="T28" fmla="*/ 42 w 96"/>
                    <a:gd name="T29" fmla="*/ 75 h 97"/>
                    <a:gd name="T30" fmla="*/ 31 w 96"/>
                    <a:gd name="T31" fmla="*/ 75 h 97"/>
                    <a:gd name="T32" fmla="*/ 31 w 96"/>
                    <a:gd name="T33" fmla="*/ 21 h 97"/>
                    <a:gd name="T34" fmla="*/ 51 w 96"/>
                    <a:gd name="T35" fmla="*/ 21 h 97"/>
                    <a:gd name="T36" fmla="*/ 67 w 96"/>
                    <a:gd name="T37" fmla="*/ 37 h 97"/>
                    <a:gd name="T38" fmla="*/ 55 w 96"/>
                    <a:gd name="T39" fmla="*/ 52 h 97"/>
                    <a:gd name="T40" fmla="*/ 57 w 96"/>
                    <a:gd name="T41" fmla="*/ 54 h 97"/>
                    <a:gd name="T42" fmla="*/ 70 w 96"/>
                    <a:gd name="T43" fmla="*/ 75 h 97"/>
                    <a:gd name="T44" fmla="*/ 57 w 96"/>
                    <a:gd name="T45" fmla="*/ 75 h 97"/>
                    <a:gd name="T46" fmla="*/ 52 w 96"/>
                    <a:gd name="T47" fmla="*/ 30 h 97"/>
                    <a:gd name="T48" fmla="*/ 45 w 96"/>
                    <a:gd name="T49" fmla="*/ 30 h 97"/>
                    <a:gd name="T50" fmla="*/ 42 w 96"/>
                    <a:gd name="T51" fmla="*/ 30 h 97"/>
                    <a:gd name="T52" fmla="*/ 42 w 96"/>
                    <a:gd name="T53" fmla="*/ 44 h 97"/>
                    <a:gd name="T54" fmla="*/ 45 w 96"/>
                    <a:gd name="T55" fmla="*/ 44 h 97"/>
                    <a:gd name="T56" fmla="*/ 53 w 96"/>
                    <a:gd name="T57" fmla="*/ 43 h 97"/>
                    <a:gd name="T58" fmla="*/ 55 w 96"/>
                    <a:gd name="T59" fmla="*/ 37 h 97"/>
                    <a:gd name="T60" fmla="*/ 52 w 96"/>
                    <a:gd name="T61" fmla="*/ 30 h 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96" h="97">
                      <a:moveTo>
                        <a:pt x="48" y="97"/>
                      </a:moveTo>
                      <a:cubicBezTo>
                        <a:pt x="21" y="97"/>
                        <a:pt x="0" y="75"/>
                        <a:pt x="0" y="48"/>
                      </a:cubicBezTo>
                      <a:cubicBezTo>
                        <a:pt x="0" y="21"/>
                        <a:pt x="21" y="0"/>
                        <a:pt x="48" y="0"/>
                      </a:cubicBezTo>
                      <a:cubicBezTo>
                        <a:pt x="74" y="0"/>
                        <a:pt x="96" y="21"/>
                        <a:pt x="96" y="48"/>
                      </a:cubicBezTo>
                      <a:cubicBezTo>
                        <a:pt x="96" y="75"/>
                        <a:pt x="74" y="97"/>
                        <a:pt x="48" y="97"/>
                      </a:cubicBezTo>
                      <a:close/>
                      <a:moveTo>
                        <a:pt x="48" y="10"/>
                      </a:moveTo>
                      <a:cubicBezTo>
                        <a:pt x="27" y="10"/>
                        <a:pt x="11" y="27"/>
                        <a:pt x="11" y="48"/>
                      </a:cubicBezTo>
                      <a:cubicBezTo>
                        <a:pt x="11" y="70"/>
                        <a:pt x="27" y="87"/>
                        <a:pt x="48" y="87"/>
                      </a:cubicBezTo>
                      <a:cubicBezTo>
                        <a:pt x="68" y="87"/>
                        <a:pt x="85" y="70"/>
                        <a:pt x="85" y="48"/>
                      </a:cubicBezTo>
                      <a:cubicBezTo>
                        <a:pt x="85" y="27"/>
                        <a:pt x="68" y="10"/>
                        <a:pt x="48" y="10"/>
                      </a:cubicBezTo>
                      <a:close/>
                      <a:moveTo>
                        <a:pt x="57" y="75"/>
                      </a:moveTo>
                      <a:cubicBezTo>
                        <a:pt x="55" y="72"/>
                        <a:pt x="54" y="70"/>
                        <a:pt x="52" y="66"/>
                      </a:cubicBezTo>
                      <a:cubicBezTo>
                        <a:pt x="47" y="56"/>
                        <a:pt x="45" y="54"/>
                        <a:pt x="43" y="53"/>
                      </a:cubicBezTo>
                      <a:cubicBezTo>
                        <a:pt x="43" y="53"/>
                        <a:pt x="42" y="53"/>
                        <a:pt x="42" y="53"/>
                      </a:cubicBezTo>
                      <a:cubicBezTo>
                        <a:pt x="42" y="75"/>
                        <a:pt x="42" y="75"/>
                        <a:pt x="42" y="75"/>
                      </a:cubicBezTo>
                      <a:cubicBezTo>
                        <a:pt x="31" y="75"/>
                        <a:pt x="31" y="75"/>
                        <a:pt x="31" y="75"/>
                      </a:cubicBezTo>
                      <a:cubicBezTo>
                        <a:pt x="31" y="21"/>
                        <a:pt x="31" y="21"/>
                        <a:pt x="31" y="21"/>
                      </a:cubicBezTo>
                      <a:cubicBezTo>
                        <a:pt x="51" y="21"/>
                        <a:pt x="51" y="21"/>
                        <a:pt x="51" y="21"/>
                      </a:cubicBezTo>
                      <a:cubicBezTo>
                        <a:pt x="61" y="21"/>
                        <a:pt x="67" y="27"/>
                        <a:pt x="67" y="37"/>
                      </a:cubicBezTo>
                      <a:cubicBezTo>
                        <a:pt x="67" y="45"/>
                        <a:pt x="62" y="52"/>
                        <a:pt x="55" y="52"/>
                      </a:cubicBezTo>
                      <a:cubicBezTo>
                        <a:pt x="56" y="53"/>
                        <a:pt x="56" y="53"/>
                        <a:pt x="57" y="54"/>
                      </a:cubicBezTo>
                      <a:cubicBezTo>
                        <a:pt x="60" y="58"/>
                        <a:pt x="70" y="75"/>
                        <a:pt x="70" y="75"/>
                      </a:cubicBezTo>
                      <a:lnTo>
                        <a:pt x="57" y="75"/>
                      </a:lnTo>
                      <a:close/>
                      <a:moveTo>
                        <a:pt x="52" y="30"/>
                      </a:moveTo>
                      <a:cubicBezTo>
                        <a:pt x="50" y="30"/>
                        <a:pt x="48" y="30"/>
                        <a:pt x="45" y="30"/>
                      </a:cubicBezTo>
                      <a:cubicBezTo>
                        <a:pt x="42" y="30"/>
                        <a:pt x="42" y="30"/>
                        <a:pt x="42" y="30"/>
                      </a:cubicBezTo>
                      <a:cubicBezTo>
                        <a:pt x="42" y="44"/>
                        <a:pt x="42" y="44"/>
                        <a:pt x="42" y="44"/>
                      </a:cubicBezTo>
                      <a:cubicBezTo>
                        <a:pt x="45" y="44"/>
                        <a:pt x="45" y="44"/>
                        <a:pt x="45" y="44"/>
                      </a:cubicBezTo>
                      <a:cubicBezTo>
                        <a:pt x="50" y="44"/>
                        <a:pt x="52" y="44"/>
                        <a:pt x="53" y="43"/>
                      </a:cubicBezTo>
                      <a:cubicBezTo>
                        <a:pt x="55" y="41"/>
                        <a:pt x="55" y="39"/>
                        <a:pt x="55" y="37"/>
                      </a:cubicBezTo>
                      <a:cubicBezTo>
                        <a:pt x="55" y="34"/>
                        <a:pt x="54" y="31"/>
                        <a:pt x="5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208" name="Freeform 34"/>
                <p:cNvSpPr>
                  <a:spLocks/>
                </p:cNvSpPr>
                <p:nvPr userDrawn="1"/>
              </p:nvSpPr>
              <p:spPr bwMode="auto">
                <a:xfrm>
                  <a:off x="3552" y="-808"/>
                  <a:ext cx="564" cy="567"/>
                </a:xfrm>
                <a:custGeom>
                  <a:avLst/>
                  <a:gdLst>
                    <a:gd name="T0" fmla="*/ 0 w 564"/>
                    <a:gd name="T1" fmla="*/ 0 h 567"/>
                    <a:gd name="T2" fmla="*/ 134 w 564"/>
                    <a:gd name="T3" fmla="*/ 0 h 567"/>
                    <a:gd name="T4" fmla="*/ 283 w 564"/>
                    <a:gd name="T5" fmla="*/ 240 h 567"/>
                    <a:gd name="T6" fmla="*/ 430 w 564"/>
                    <a:gd name="T7" fmla="*/ 0 h 567"/>
                    <a:gd name="T8" fmla="*/ 564 w 564"/>
                    <a:gd name="T9" fmla="*/ 0 h 567"/>
                    <a:gd name="T10" fmla="*/ 564 w 564"/>
                    <a:gd name="T11" fmla="*/ 567 h 567"/>
                    <a:gd name="T12" fmla="*/ 442 w 564"/>
                    <a:gd name="T13" fmla="*/ 567 h 567"/>
                    <a:gd name="T14" fmla="*/ 442 w 564"/>
                    <a:gd name="T15" fmla="*/ 196 h 567"/>
                    <a:gd name="T16" fmla="*/ 283 w 564"/>
                    <a:gd name="T17" fmla="*/ 438 h 567"/>
                    <a:gd name="T18" fmla="*/ 279 w 564"/>
                    <a:gd name="T19" fmla="*/ 438 h 567"/>
                    <a:gd name="T20" fmla="*/ 121 w 564"/>
                    <a:gd name="T21" fmla="*/ 200 h 567"/>
                    <a:gd name="T22" fmla="*/ 121 w 564"/>
                    <a:gd name="T23" fmla="*/ 567 h 567"/>
                    <a:gd name="T24" fmla="*/ 0 w 564"/>
                    <a:gd name="T25" fmla="*/ 567 h 567"/>
                    <a:gd name="T26" fmla="*/ 0 w 564"/>
                    <a:gd name="T27" fmla="*/ 0 h 5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564" h="567">
                      <a:moveTo>
                        <a:pt x="0" y="0"/>
                      </a:moveTo>
                      <a:lnTo>
                        <a:pt x="134" y="0"/>
                      </a:lnTo>
                      <a:lnTo>
                        <a:pt x="283" y="240"/>
                      </a:lnTo>
                      <a:lnTo>
                        <a:pt x="430" y="0"/>
                      </a:lnTo>
                      <a:lnTo>
                        <a:pt x="564" y="0"/>
                      </a:lnTo>
                      <a:lnTo>
                        <a:pt x="564" y="567"/>
                      </a:lnTo>
                      <a:lnTo>
                        <a:pt x="442" y="567"/>
                      </a:lnTo>
                      <a:lnTo>
                        <a:pt x="442" y="196"/>
                      </a:lnTo>
                      <a:lnTo>
                        <a:pt x="283" y="438"/>
                      </a:lnTo>
                      <a:lnTo>
                        <a:pt x="279" y="438"/>
                      </a:lnTo>
                      <a:lnTo>
                        <a:pt x="121" y="200"/>
                      </a:lnTo>
                      <a:lnTo>
                        <a:pt x="121" y="567"/>
                      </a:lnTo>
                      <a:lnTo>
                        <a:pt x="0" y="56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209" name="Freeform 35"/>
                <p:cNvSpPr>
                  <a:spLocks noEditPoints="1"/>
                </p:cNvSpPr>
                <p:nvPr userDrawn="1"/>
              </p:nvSpPr>
              <p:spPr bwMode="auto">
                <a:xfrm>
                  <a:off x="4179" y="-817"/>
                  <a:ext cx="600" cy="585"/>
                </a:xfrm>
                <a:custGeom>
                  <a:avLst/>
                  <a:gdLst>
                    <a:gd name="T0" fmla="*/ 0 w 524"/>
                    <a:gd name="T1" fmla="*/ 256 h 510"/>
                    <a:gd name="T2" fmla="*/ 0 w 524"/>
                    <a:gd name="T3" fmla="*/ 255 h 510"/>
                    <a:gd name="T4" fmla="*/ 263 w 524"/>
                    <a:gd name="T5" fmla="*/ 0 h 510"/>
                    <a:gd name="T6" fmla="*/ 524 w 524"/>
                    <a:gd name="T7" fmla="*/ 253 h 510"/>
                    <a:gd name="T8" fmla="*/ 524 w 524"/>
                    <a:gd name="T9" fmla="*/ 255 h 510"/>
                    <a:gd name="T10" fmla="*/ 261 w 524"/>
                    <a:gd name="T11" fmla="*/ 510 h 510"/>
                    <a:gd name="T12" fmla="*/ 0 w 524"/>
                    <a:gd name="T13" fmla="*/ 256 h 510"/>
                    <a:gd name="T14" fmla="*/ 411 w 524"/>
                    <a:gd name="T15" fmla="*/ 256 h 510"/>
                    <a:gd name="T16" fmla="*/ 411 w 524"/>
                    <a:gd name="T17" fmla="*/ 255 h 510"/>
                    <a:gd name="T18" fmla="*/ 261 w 524"/>
                    <a:gd name="T19" fmla="*/ 100 h 510"/>
                    <a:gd name="T20" fmla="*/ 113 w 524"/>
                    <a:gd name="T21" fmla="*/ 253 h 510"/>
                    <a:gd name="T22" fmla="*/ 113 w 524"/>
                    <a:gd name="T23" fmla="*/ 255 h 510"/>
                    <a:gd name="T24" fmla="*/ 263 w 524"/>
                    <a:gd name="T25" fmla="*/ 410 h 510"/>
                    <a:gd name="T26" fmla="*/ 411 w 524"/>
                    <a:gd name="T27" fmla="*/ 256 h 5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524" h="510">
                      <a:moveTo>
                        <a:pt x="0" y="256"/>
                      </a:moveTo>
                      <a:cubicBezTo>
                        <a:pt x="0" y="255"/>
                        <a:pt x="0" y="255"/>
                        <a:pt x="0" y="255"/>
                      </a:cubicBezTo>
                      <a:cubicBezTo>
                        <a:pt x="0" y="115"/>
                        <a:pt x="110" y="0"/>
                        <a:pt x="263" y="0"/>
                      </a:cubicBezTo>
                      <a:cubicBezTo>
                        <a:pt x="415" y="0"/>
                        <a:pt x="524" y="113"/>
                        <a:pt x="524" y="253"/>
                      </a:cubicBezTo>
                      <a:cubicBezTo>
                        <a:pt x="524" y="255"/>
                        <a:pt x="524" y="255"/>
                        <a:pt x="524" y="255"/>
                      </a:cubicBezTo>
                      <a:cubicBezTo>
                        <a:pt x="524" y="395"/>
                        <a:pt x="413" y="510"/>
                        <a:pt x="261" y="510"/>
                      </a:cubicBezTo>
                      <a:cubicBezTo>
                        <a:pt x="109" y="510"/>
                        <a:pt x="0" y="397"/>
                        <a:pt x="0" y="256"/>
                      </a:cubicBezTo>
                      <a:close/>
                      <a:moveTo>
                        <a:pt x="411" y="256"/>
                      </a:moveTo>
                      <a:cubicBezTo>
                        <a:pt x="411" y="255"/>
                        <a:pt x="411" y="255"/>
                        <a:pt x="411" y="255"/>
                      </a:cubicBezTo>
                      <a:cubicBezTo>
                        <a:pt x="411" y="170"/>
                        <a:pt x="349" y="100"/>
                        <a:pt x="261" y="100"/>
                      </a:cubicBezTo>
                      <a:cubicBezTo>
                        <a:pt x="174" y="100"/>
                        <a:pt x="113" y="169"/>
                        <a:pt x="113" y="253"/>
                      </a:cubicBezTo>
                      <a:cubicBezTo>
                        <a:pt x="113" y="255"/>
                        <a:pt x="113" y="255"/>
                        <a:pt x="113" y="255"/>
                      </a:cubicBezTo>
                      <a:cubicBezTo>
                        <a:pt x="113" y="339"/>
                        <a:pt x="175" y="410"/>
                        <a:pt x="263" y="410"/>
                      </a:cubicBezTo>
                      <a:cubicBezTo>
                        <a:pt x="350" y="410"/>
                        <a:pt x="411" y="341"/>
                        <a:pt x="411" y="25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210" name="Freeform 36"/>
                <p:cNvSpPr>
                  <a:spLocks noEditPoints="1"/>
                </p:cNvSpPr>
                <p:nvPr userDrawn="1"/>
              </p:nvSpPr>
              <p:spPr bwMode="auto">
                <a:xfrm>
                  <a:off x="4841" y="-808"/>
                  <a:ext cx="481" cy="567"/>
                </a:xfrm>
                <a:custGeom>
                  <a:avLst/>
                  <a:gdLst>
                    <a:gd name="T0" fmla="*/ 0 w 420"/>
                    <a:gd name="T1" fmla="*/ 0 h 494"/>
                    <a:gd name="T2" fmla="*/ 229 w 420"/>
                    <a:gd name="T3" fmla="*/ 0 h 494"/>
                    <a:gd name="T4" fmla="*/ 358 w 420"/>
                    <a:gd name="T5" fmla="*/ 44 h 494"/>
                    <a:gd name="T6" fmla="*/ 392 w 420"/>
                    <a:gd name="T7" fmla="*/ 128 h 494"/>
                    <a:gd name="T8" fmla="*/ 392 w 420"/>
                    <a:gd name="T9" fmla="*/ 129 h 494"/>
                    <a:gd name="T10" fmla="*/ 327 w 420"/>
                    <a:gd name="T11" fmla="*/ 236 h 494"/>
                    <a:gd name="T12" fmla="*/ 420 w 420"/>
                    <a:gd name="T13" fmla="*/ 357 h 494"/>
                    <a:gd name="T14" fmla="*/ 420 w 420"/>
                    <a:gd name="T15" fmla="*/ 358 h 494"/>
                    <a:gd name="T16" fmla="*/ 235 w 420"/>
                    <a:gd name="T17" fmla="*/ 494 h 494"/>
                    <a:gd name="T18" fmla="*/ 0 w 420"/>
                    <a:gd name="T19" fmla="*/ 494 h 494"/>
                    <a:gd name="T20" fmla="*/ 0 w 420"/>
                    <a:gd name="T21" fmla="*/ 0 h 494"/>
                    <a:gd name="T22" fmla="*/ 284 w 420"/>
                    <a:gd name="T23" fmla="*/ 146 h 494"/>
                    <a:gd name="T24" fmla="*/ 213 w 420"/>
                    <a:gd name="T25" fmla="*/ 95 h 494"/>
                    <a:gd name="T26" fmla="*/ 106 w 420"/>
                    <a:gd name="T27" fmla="*/ 95 h 494"/>
                    <a:gd name="T28" fmla="*/ 106 w 420"/>
                    <a:gd name="T29" fmla="*/ 200 h 494"/>
                    <a:gd name="T30" fmla="*/ 206 w 420"/>
                    <a:gd name="T31" fmla="*/ 200 h 494"/>
                    <a:gd name="T32" fmla="*/ 284 w 420"/>
                    <a:gd name="T33" fmla="*/ 147 h 494"/>
                    <a:gd name="T34" fmla="*/ 284 w 420"/>
                    <a:gd name="T35" fmla="*/ 146 h 494"/>
                    <a:gd name="T36" fmla="*/ 231 w 420"/>
                    <a:gd name="T37" fmla="*/ 290 h 494"/>
                    <a:gd name="T38" fmla="*/ 106 w 420"/>
                    <a:gd name="T39" fmla="*/ 290 h 494"/>
                    <a:gd name="T40" fmla="*/ 106 w 420"/>
                    <a:gd name="T41" fmla="*/ 398 h 494"/>
                    <a:gd name="T42" fmla="*/ 235 w 420"/>
                    <a:gd name="T43" fmla="*/ 398 h 494"/>
                    <a:gd name="T44" fmla="*/ 312 w 420"/>
                    <a:gd name="T45" fmla="*/ 345 h 494"/>
                    <a:gd name="T46" fmla="*/ 312 w 420"/>
                    <a:gd name="T47" fmla="*/ 343 h 494"/>
                    <a:gd name="T48" fmla="*/ 231 w 420"/>
                    <a:gd name="T49" fmla="*/ 290 h 4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420" h="494">
                      <a:moveTo>
                        <a:pt x="0" y="0"/>
                      </a:moveTo>
                      <a:cubicBezTo>
                        <a:pt x="229" y="0"/>
                        <a:pt x="229" y="0"/>
                        <a:pt x="229" y="0"/>
                      </a:cubicBezTo>
                      <a:cubicBezTo>
                        <a:pt x="286" y="0"/>
                        <a:pt x="330" y="16"/>
                        <a:pt x="358" y="44"/>
                      </a:cubicBezTo>
                      <a:cubicBezTo>
                        <a:pt x="381" y="66"/>
                        <a:pt x="392" y="94"/>
                        <a:pt x="392" y="128"/>
                      </a:cubicBezTo>
                      <a:cubicBezTo>
                        <a:pt x="392" y="129"/>
                        <a:pt x="392" y="129"/>
                        <a:pt x="392" y="129"/>
                      </a:cubicBezTo>
                      <a:cubicBezTo>
                        <a:pt x="392" y="185"/>
                        <a:pt x="363" y="216"/>
                        <a:pt x="327" y="236"/>
                      </a:cubicBezTo>
                      <a:cubicBezTo>
                        <a:pt x="384" y="257"/>
                        <a:pt x="420" y="291"/>
                        <a:pt x="420" y="357"/>
                      </a:cubicBezTo>
                      <a:cubicBezTo>
                        <a:pt x="420" y="358"/>
                        <a:pt x="420" y="358"/>
                        <a:pt x="420" y="358"/>
                      </a:cubicBezTo>
                      <a:cubicBezTo>
                        <a:pt x="420" y="448"/>
                        <a:pt x="346" y="494"/>
                        <a:pt x="235" y="494"/>
                      </a:cubicBezTo>
                      <a:cubicBezTo>
                        <a:pt x="0" y="494"/>
                        <a:pt x="0" y="494"/>
                        <a:pt x="0" y="494"/>
                      </a:cubicBezTo>
                      <a:lnTo>
                        <a:pt x="0" y="0"/>
                      </a:lnTo>
                      <a:close/>
                      <a:moveTo>
                        <a:pt x="284" y="146"/>
                      </a:moveTo>
                      <a:cubicBezTo>
                        <a:pt x="284" y="114"/>
                        <a:pt x="259" y="95"/>
                        <a:pt x="213" y="95"/>
                      </a:cubicBezTo>
                      <a:cubicBezTo>
                        <a:pt x="106" y="95"/>
                        <a:pt x="106" y="95"/>
                        <a:pt x="106" y="95"/>
                      </a:cubicBezTo>
                      <a:cubicBezTo>
                        <a:pt x="106" y="200"/>
                        <a:pt x="106" y="200"/>
                        <a:pt x="106" y="200"/>
                      </a:cubicBezTo>
                      <a:cubicBezTo>
                        <a:pt x="206" y="200"/>
                        <a:pt x="206" y="200"/>
                        <a:pt x="206" y="200"/>
                      </a:cubicBezTo>
                      <a:cubicBezTo>
                        <a:pt x="254" y="200"/>
                        <a:pt x="284" y="184"/>
                        <a:pt x="284" y="147"/>
                      </a:cubicBezTo>
                      <a:lnTo>
                        <a:pt x="284" y="146"/>
                      </a:lnTo>
                      <a:close/>
                      <a:moveTo>
                        <a:pt x="231" y="290"/>
                      </a:moveTo>
                      <a:cubicBezTo>
                        <a:pt x="106" y="290"/>
                        <a:pt x="106" y="290"/>
                        <a:pt x="106" y="290"/>
                      </a:cubicBezTo>
                      <a:cubicBezTo>
                        <a:pt x="106" y="398"/>
                        <a:pt x="106" y="398"/>
                        <a:pt x="106" y="398"/>
                      </a:cubicBezTo>
                      <a:cubicBezTo>
                        <a:pt x="235" y="398"/>
                        <a:pt x="235" y="398"/>
                        <a:pt x="235" y="398"/>
                      </a:cubicBezTo>
                      <a:cubicBezTo>
                        <a:pt x="283" y="398"/>
                        <a:pt x="312" y="381"/>
                        <a:pt x="312" y="345"/>
                      </a:cubicBezTo>
                      <a:cubicBezTo>
                        <a:pt x="312" y="343"/>
                        <a:pt x="312" y="343"/>
                        <a:pt x="312" y="343"/>
                      </a:cubicBezTo>
                      <a:cubicBezTo>
                        <a:pt x="312" y="310"/>
                        <a:pt x="287" y="290"/>
                        <a:pt x="231" y="29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211" name="Rectangle 37"/>
                <p:cNvSpPr>
                  <a:spLocks noChangeArrowheads="1"/>
                </p:cNvSpPr>
                <p:nvPr userDrawn="1"/>
              </p:nvSpPr>
              <p:spPr bwMode="auto">
                <a:xfrm>
                  <a:off x="5381" y="-808"/>
                  <a:ext cx="124" cy="567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212" name="Freeform 38"/>
                <p:cNvSpPr>
                  <a:spLocks/>
                </p:cNvSpPr>
                <p:nvPr userDrawn="1"/>
              </p:nvSpPr>
              <p:spPr bwMode="auto">
                <a:xfrm>
                  <a:off x="5598" y="-808"/>
                  <a:ext cx="406" cy="567"/>
                </a:xfrm>
                <a:custGeom>
                  <a:avLst/>
                  <a:gdLst>
                    <a:gd name="T0" fmla="*/ 0 w 406"/>
                    <a:gd name="T1" fmla="*/ 0 h 567"/>
                    <a:gd name="T2" fmla="*/ 124 w 406"/>
                    <a:gd name="T3" fmla="*/ 0 h 567"/>
                    <a:gd name="T4" fmla="*/ 124 w 406"/>
                    <a:gd name="T5" fmla="*/ 453 h 567"/>
                    <a:gd name="T6" fmla="*/ 406 w 406"/>
                    <a:gd name="T7" fmla="*/ 453 h 567"/>
                    <a:gd name="T8" fmla="*/ 406 w 406"/>
                    <a:gd name="T9" fmla="*/ 567 h 567"/>
                    <a:gd name="T10" fmla="*/ 0 w 406"/>
                    <a:gd name="T11" fmla="*/ 567 h 567"/>
                    <a:gd name="T12" fmla="*/ 0 w 406"/>
                    <a:gd name="T13" fmla="*/ 0 h 5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06" h="567">
                      <a:moveTo>
                        <a:pt x="0" y="0"/>
                      </a:moveTo>
                      <a:lnTo>
                        <a:pt x="124" y="0"/>
                      </a:lnTo>
                      <a:lnTo>
                        <a:pt x="124" y="453"/>
                      </a:lnTo>
                      <a:lnTo>
                        <a:pt x="406" y="453"/>
                      </a:lnTo>
                      <a:lnTo>
                        <a:pt x="406" y="567"/>
                      </a:lnTo>
                      <a:lnTo>
                        <a:pt x="0" y="56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213" name="Freeform 39"/>
                <p:cNvSpPr>
                  <a:spLocks/>
                </p:cNvSpPr>
                <p:nvPr userDrawn="1"/>
              </p:nvSpPr>
              <p:spPr bwMode="auto">
                <a:xfrm>
                  <a:off x="6082" y="-808"/>
                  <a:ext cx="429" cy="567"/>
                </a:xfrm>
                <a:custGeom>
                  <a:avLst/>
                  <a:gdLst>
                    <a:gd name="T0" fmla="*/ 0 w 429"/>
                    <a:gd name="T1" fmla="*/ 0 h 567"/>
                    <a:gd name="T2" fmla="*/ 426 w 429"/>
                    <a:gd name="T3" fmla="*/ 0 h 567"/>
                    <a:gd name="T4" fmla="*/ 426 w 429"/>
                    <a:gd name="T5" fmla="*/ 111 h 567"/>
                    <a:gd name="T6" fmla="*/ 122 w 429"/>
                    <a:gd name="T7" fmla="*/ 111 h 567"/>
                    <a:gd name="T8" fmla="*/ 122 w 429"/>
                    <a:gd name="T9" fmla="*/ 226 h 567"/>
                    <a:gd name="T10" fmla="*/ 389 w 429"/>
                    <a:gd name="T11" fmla="*/ 226 h 567"/>
                    <a:gd name="T12" fmla="*/ 389 w 429"/>
                    <a:gd name="T13" fmla="*/ 336 h 567"/>
                    <a:gd name="T14" fmla="*/ 122 w 429"/>
                    <a:gd name="T15" fmla="*/ 336 h 567"/>
                    <a:gd name="T16" fmla="*/ 122 w 429"/>
                    <a:gd name="T17" fmla="*/ 456 h 567"/>
                    <a:gd name="T18" fmla="*/ 429 w 429"/>
                    <a:gd name="T19" fmla="*/ 456 h 567"/>
                    <a:gd name="T20" fmla="*/ 429 w 429"/>
                    <a:gd name="T21" fmla="*/ 567 h 567"/>
                    <a:gd name="T22" fmla="*/ 0 w 429"/>
                    <a:gd name="T23" fmla="*/ 567 h 567"/>
                    <a:gd name="T24" fmla="*/ 0 w 429"/>
                    <a:gd name="T25" fmla="*/ 0 h 5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29" h="567">
                      <a:moveTo>
                        <a:pt x="0" y="0"/>
                      </a:moveTo>
                      <a:lnTo>
                        <a:pt x="426" y="0"/>
                      </a:lnTo>
                      <a:lnTo>
                        <a:pt x="426" y="111"/>
                      </a:lnTo>
                      <a:lnTo>
                        <a:pt x="122" y="111"/>
                      </a:lnTo>
                      <a:lnTo>
                        <a:pt x="122" y="226"/>
                      </a:lnTo>
                      <a:lnTo>
                        <a:pt x="389" y="226"/>
                      </a:lnTo>
                      <a:lnTo>
                        <a:pt x="389" y="336"/>
                      </a:lnTo>
                      <a:lnTo>
                        <a:pt x="122" y="336"/>
                      </a:lnTo>
                      <a:lnTo>
                        <a:pt x="122" y="456"/>
                      </a:lnTo>
                      <a:lnTo>
                        <a:pt x="429" y="456"/>
                      </a:lnTo>
                      <a:lnTo>
                        <a:pt x="429" y="567"/>
                      </a:lnTo>
                      <a:lnTo>
                        <a:pt x="0" y="56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214" name="Freeform 40"/>
                <p:cNvSpPr>
                  <a:spLocks noEditPoints="1"/>
                </p:cNvSpPr>
                <p:nvPr userDrawn="1"/>
              </p:nvSpPr>
              <p:spPr bwMode="auto">
                <a:xfrm>
                  <a:off x="6552" y="-808"/>
                  <a:ext cx="156" cy="77"/>
                </a:xfrm>
                <a:custGeom>
                  <a:avLst/>
                  <a:gdLst>
                    <a:gd name="T0" fmla="*/ 26 w 156"/>
                    <a:gd name="T1" fmla="*/ 10 h 77"/>
                    <a:gd name="T2" fmla="*/ 0 w 156"/>
                    <a:gd name="T3" fmla="*/ 10 h 77"/>
                    <a:gd name="T4" fmla="*/ 0 w 156"/>
                    <a:gd name="T5" fmla="*/ 0 h 77"/>
                    <a:gd name="T6" fmla="*/ 61 w 156"/>
                    <a:gd name="T7" fmla="*/ 0 h 77"/>
                    <a:gd name="T8" fmla="*/ 61 w 156"/>
                    <a:gd name="T9" fmla="*/ 10 h 77"/>
                    <a:gd name="T10" fmla="*/ 36 w 156"/>
                    <a:gd name="T11" fmla="*/ 10 h 77"/>
                    <a:gd name="T12" fmla="*/ 36 w 156"/>
                    <a:gd name="T13" fmla="*/ 77 h 77"/>
                    <a:gd name="T14" fmla="*/ 26 w 156"/>
                    <a:gd name="T15" fmla="*/ 77 h 77"/>
                    <a:gd name="T16" fmla="*/ 26 w 156"/>
                    <a:gd name="T17" fmla="*/ 10 h 77"/>
                    <a:gd name="T18" fmla="*/ 78 w 156"/>
                    <a:gd name="T19" fmla="*/ 0 h 77"/>
                    <a:gd name="T20" fmla="*/ 90 w 156"/>
                    <a:gd name="T21" fmla="*/ 0 h 77"/>
                    <a:gd name="T22" fmla="*/ 117 w 156"/>
                    <a:gd name="T23" fmla="*/ 41 h 77"/>
                    <a:gd name="T24" fmla="*/ 145 w 156"/>
                    <a:gd name="T25" fmla="*/ 0 h 77"/>
                    <a:gd name="T26" fmla="*/ 156 w 156"/>
                    <a:gd name="T27" fmla="*/ 0 h 77"/>
                    <a:gd name="T28" fmla="*/ 156 w 156"/>
                    <a:gd name="T29" fmla="*/ 77 h 77"/>
                    <a:gd name="T30" fmla="*/ 145 w 156"/>
                    <a:gd name="T31" fmla="*/ 77 h 77"/>
                    <a:gd name="T32" fmla="*/ 145 w 156"/>
                    <a:gd name="T33" fmla="*/ 17 h 77"/>
                    <a:gd name="T34" fmla="*/ 117 w 156"/>
                    <a:gd name="T35" fmla="*/ 60 h 77"/>
                    <a:gd name="T36" fmla="*/ 116 w 156"/>
                    <a:gd name="T37" fmla="*/ 60 h 77"/>
                    <a:gd name="T38" fmla="*/ 89 w 156"/>
                    <a:gd name="T39" fmla="*/ 17 h 77"/>
                    <a:gd name="T40" fmla="*/ 89 w 156"/>
                    <a:gd name="T41" fmla="*/ 77 h 77"/>
                    <a:gd name="T42" fmla="*/ 78 w 156"/>
                    <a:gd name="T43" fmla="*/ 77 h 77"/>
                    <a:gd name="T44" fmla="*/ 78 w 156"/>
                    <a:gd name="T45" fmla="*/ 0 h 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156" h="77">
                      <a:moveTo>
                        <a:pt x="26" y="10"/>
                      </a:moveTo>
                      <a:lnTo>
                        <a:pt x="0" y="10"/>
                      </a:lnTo>
                      <a:lnTo>
                        <a:pt x="0" y="0"/>
                      </a:lnTo>
                      <a:lnTo>
                        <a:pt x="61" y="0"/>
                      </a:lnTo>
                      <a:lnTo>
                        <a:pt x="61" y="10"/>
                      </a:lnTo>
                      <a:lnTo>
                        <a:pt x="36" y="10"/>
                      </a:lnTo>
                      <a:lnTo>
                        <a:pt x="36" y="77"/>
                      </a:lnTo>
                      <a:lnTo>
                        <a:pt x="26" y="77"/>
                      </a:lnTo>
                      <a:lnTo>
                        <a:pt x="26" y="10"/>
                      </a:lnTo>
                      <a:close/>
                      <a:moveTo>
                        <a:pt x="78" y="0"/>
                      </a:moveTo>
                      <a:lnTo>
                        <a:pt x="90" y="0"/>
                      </a:lnTo>
                      <a:lnTo>
                        <a:pt x="117" y="41"/>
                      </a:lnTo>
                      <a:lnTo>
                        <a:pt x="145" y="0"/>
                      </a:lnTo>
                      <a:lnTo>
                        <a:pt x="156" y="0"/>
                      </a:lnTo>
                      <a:lnTo>
                        <a:pt x="156" y="77"/>
                      </a:lnTo>
                      <a:lnTo>
                        <a:pt x="145" y="77"/>
                      </a:lnTo>
                      <a:lnTo>
                        <a:pt x="145" y="17"/>
                      </a:lnTo>
                      <a:lnTo>
                        <a:pt x="117" y="60"/>
                      </a:lnTo>
                      <a:lnTo>
                        <a:pt x="116" y="60"/>
                      </a:lnTo>
                      <a:lnTo>
                        <a:pt x="89" y="17"/>
                      </a:lnTo>
                      <a:lnTo>
                        <a:pt x="89" y="77"/>
                      </a:lnTo>
                      <a:lnTo>
                        <a:pt x="78" y="77"/>
                      </a:lnTo>
                      <a:lnTo>
                        <a:pt x="78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</p:grpSp>
          <p:grpSp>
            <p:nvGrpSpPr>
              <p:cNvPr id="126" name="Group 43"/>
              <p:cNvGrpSpPr>
                <a:grpSpLocks noChangeAspect="1"/>
              </p:cNvGrpSpPr>
              <p:nvPr userDrawn="1"/>
            </p:nvGrpSpPr>
            <p:grpSpPr bwMode="auto">
              <a:xfrm>
                <a:off x="6271137" y="143471"/>
                <a:ext cx="817379" cy="172760"/>
                <a:chOff x="10896" y="-1009"/>
                <a:chExt cx="4367" cy="923"/>
              </a:xfrm>
              <a:solidFill>
                <a:schemeClr val="bg2"/>
              </a:solidFill>
            </p:grpSpPr>
            <p:sp>
              <p:nvSpPr>
                <p:cNvPr id="181" name="Freeform 44"/>
                <p:cNvSpPr>
                  <a:spLocks/>
                </p:cNvSpPr>
                <p:nvPr userDrawn="1"/>
              </p:nvSpPr>
              <p:spPr bwMode="auto">
                <a:xfrm>
                  <a:off x="10898" y="-993"/>
                  <a:ext cx="173" cy="255"/>
                </a:xfrm>
                <a:custGeom>
                  <a:avLst/>
                  <a:gdLst>
                    <a:gd name="T0" fmla="*/ 104 w 140"/>
                    <a:gd name="T1" fmla="*/ 206 h 206"/>
                    <a:gd name="T2" fmla="*/ 58 w 140"/>
                    <a:gd name="T3" fmla="*/ 109 h 206"/>
                    <a:gd name="T4" fmla="*/ 32 w 140"/>
                    <a:gd name="T5" fmla="*/ 48 h 206"/>
                    <a:gd name="T6" fmla="*/ 31 w 140"/>
                    <a:gd name="T7" fmla="*/ 49 h 206"/>
                    <a:gd name="T8" fmla="*/ 33 w 140"/>
                    <a:gd name="T9" fmla="*/ 106 h 206"/>
                    <a:gd name="T10" fmla="*/ 34 w 140"/>
                    <a:gd name="T11" fmla="*/ 206 h 206"/>
                    <a:gd name="T12" fmla="*/ 0 w 140"/>
                    <a:gd name="T13" fmla="*/ 206 h 206"/>
                    <a:gd name="T14" fmla="*/ 0 w 140"/>
                    <a:gd name="T15" fmla="*/ 0 h 206"/>
                    <a:gd name="T16" fmla="*/ 39 w 140"/>
                    <a:gd name="T17" fmla="*/ 0 h 206"/>
                    <a:gd name="T18" fmla="*/ 89 w 140"/>
                    <a:gd name="T19" fmla="*/ 101 h 206"/>
                    <a:gd name="T20" fmla="*/ 110 w 140"/>
                    <a:gd name="T21" fmla="*/ 153 h 206"/>
                    <a:gd name="T22" fmla="*/ 111 w 140"/>
                    <a:gd name="T23" fmla="*/ 153 h 206"/>
                    <a:gd name="T24" fmla="*/ 108 w 140"/>
                    <a:gd name="T25" fmla="*/ 94 h 206"/>
                    <a:gd name="T26" fmla="*/ 107 w 140"/>
                    <a:gd name="T27" fmla="*/ 0 h 206"/>
                    <a:gd name="T28" fmla="*/ 140 w 140"/>
                    <a:gd name="T29" fmla="*/ 0 h 206"/>
                    <a:gd name="T30" fmla="*/ 140 w 140"/>
                    <a:gd name="T31" fmla="*/ 206 h 206"/>
                    <a:gd name="T32" fmla="*/ 104 w 140"/>
                    <a:gd name="T33" fmla="*/ 206 h 2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40" h="206">
                      <a:moveTo>
                        <a:pt x="104" y="206"/>
                      </a:moveTo>
                      <a:cubicBezTo>
                        <a:pt x="58" y="109"/>
                        <a:pt x="58" y="109"/>
                        <a:pt x="58" y="109"/>
                      </a:cubicBezTo>
                      <a:cubicBezTo>
                        <a:pt x="47" y="86"/>
                        <a:pt x="36" y="60"/>
                        <a:pt x="32" y="48"/>
                      </a:cubicBezTo>
                      <a:cubicBezTo>
                        <a:pt x="31" y="49"/>
                        <a:pt x="31" y="49"/>
                        <a:pt x="31" y="49"/>
                      </a:cubicBezTo>
                      <a:cubicBezTo>
                        <a:pt x="32" y="66"/>
                        <a:pt x="33" y="88"/>
                        <a:pt x="33" y="106"/>
                      </a:cubicBezTo>
                      <a:cubicBezTo>
                        <a:pt x="34" y="206"/>
                        <a:pt x="34" y="206"/>
                        <a:pt x="34" y="206"/>
                      </a:cubicBezTo>
                      <a:cubicBezTo>
                        <a:pt x="0" y="206"/>
                        <a:pt x="0" y="206"/>
                        <a:pt x="0" y="206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39" y="0"/>
                        <a:pt x="39" y="0"/>
                        <a:pt x="39" y="0"/>
                      </a:cubicBezTo>
                      <a:cubicBezTo>
                        <a:pt x="89" y="101"/>
                        <a:pt x="89" y="101"/>
                        <a:pt x="89" y="101"/>
                      </a:cubicBezTo>
                      <a:cubicBezTo>
                        <a:pt x="98" y="120"/>
                        <a:pt x="107" y="144"/>
                        <a:pt x="110" y="153"/>
                      </a:cubicBezTo>
                      <a:cubicBezTo>
                        <a:pt x="111" y="153"/>
                        <a:pt x="111" y="153"/>
                        <a:pt x="111" y="153"/>
                      </a:cubicBezTo>
                      <a:cubicBezTo>
                        <a:pt x="110" y="142"/>
                        <a:pt x="108" y="113"/>
                        <a:pt x="108" y="94"/>
                      </a:cubicBezTo>
                      <a:cubicBezTo>
                        <a:pt x="107" y="0"/>
                        <a:pt x="107" y="0"/>
                        <a:pt x="107" y="0"/>
                      </a:cubicBezTo>
                      <a:cubicBezTo>
                        <a:pt x="140" y="0"/>
                        <a:pt x="140" y="0"/>
                        <a:pt x="140" y="0"/>
                      </a:cubicBezTo>
                      <a:cubicBezTo>
                        <a:pt x="140" y="206"/>
                        <a:pt x="140" y="206"/>
                        <a:pt x="140" y="206"/>
                      </a:cubicBezTo>
                      <a:lnTo>
                        <a:pt x="104" y="20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182" name="Freeform 45"/>
                <p:cNvSpPr>
                  <a:spLocks noEditPoints="1"/>
                </p:cNvSpPr>
                <p:nvPr userDrawn="1"/>
              </p:nvSpPr>
              <p:spPr bwMode="auto">
                <a:xfrm>
                  <a:off x="11105" y="-929"/>
                  <a:ext cx="154" cy="196"/>
                </a:xfrm>
                <a:custGeom>
                  <a:avLst/>
                  <a:gdLst>
                    <a:gd name="T0" fmla="*/ 36 w 125"/>
                    <a:gd name="T1" fmla="*/ 87 h 158"/>
                    <a:gd name="T2" fmla="*/ 36 w 125"/>
                    <a:gd name="T3" fmla="*/ 90 h 158"/>
                    <a:gd name="T4" fmla="*/ 73 w 125"/>
                    <a:gd name="T5" fmla="*/ 133 h 158"/>
                    <a:gd name="T6" fmla="*/ 110 w 125"/>
                    <a:gd name="T7" fmla="*/ 118 h 158"/>
                    <a:gd name="T8" fmla="*/ 123 w 125"/>
                    <a:gd name="T9" fmla="*/ 138 h 158"/>
                    <a:gd name="T10" fmla="*/ 69 w 125"/>
                    <a:gd name="T11" fmla="*/ 158 h 158"/>
                    <a:gd name="T12" fmla="*/ 0 w 125"/>
                    <a:gd name="T13" fmla="*/ 79 h 158"/>
                    <a:gd name="T14" fmla="*/ 18 w 125"/>
                    <a:gd name="T15" fmla="*/ 20 h 158"/>
                    <a:gd name="T16" fmla="*/ 64 w 125"/>
                    <a:gd name="T17" fmla="*/ 0 h 158"/>
                    <a:gd name="T18" fmla="*/ 106 w 125"/>
                    <a:gd name="T19" fmla="*/ 15 h 158"/>
                    <a:gd name="T20" fmla="*/ 125 w 125"/>
                    <a:gd name="T21" fmla="*/ 81 h 158"/>
                    <a:gd name="T22" fmla="*/ 125 w 125"/>
                    <a:gd name="T23" fmla="*/ 87 h 158"/>
                    <a:gd name="T24" fmla="*/ 36 w 125"/>
                    <a:gd name="T25" fmla="*/ 87 h 158"/>
                    <a:gd name="T26" fmla="*/ 64 w 125"/>
                    <a:gd name="T27" fmla="*/ 24 h 158"/>
                    <a:gd name="T28" fmla="*/ 36 w 125"/>
                    <a:gd name="T29" fmla="*/ 63 h 158"/>
                    <a:gd name="T30" fmla="*/ 91 w 125"/>
                    <a:gd name="T31" fmla="*/ 63 h 158"/>
                    <a:gd name="T32" fmla="*/ 64 w 125"/>
                    <a:gd name="T33" fmla="*/ 24 h 1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25" h="158">
                      <a:moveTo>
                        <a:pt x="36" y="87"/>
                      </a:moveTo>
                      <a:cubicBezTo>
                        <a:pt x="36" y="90"/>
                        <a:pt x="36" y="90"/>
                        <a:pt x="36" y="90"/>
                      </a:cubicBezTo>
                      <a:cubicBezTo>
                        <a:pt x="36" y="111"/>
                        <a:pt x="43" y="133"/>
                        <a:pt x="73" y="133"/>
                      </a:cubicBezTo>
                      <a:cubicBezTo>
                        <a:pt x="87" y="133"/>
                        <a:pt x="99" y="128"/>
                        <a:pt x="110" y="118"/>
                      </a:cubicBezTo>
                      <a:cubicBezTo>
                        <a:pt x="123" y="138"/>
                        <a:pt x="123" y="138"/>
                        <a:pt x="123" y="138"/>
                      </a:cubicBezTo>
                      <a:cubicBezTo>
                        <a:pt x="107" y="151"/>
                        <a:pt x="89" y="158"/>
                        <a:pt x="69" y="158"/>
                      </a:cubicBezTo>
                      <a:cubicBezTo>
                        <a:pt x="26" y="158"/>
                        <a:pt x="0" y="127"/>
                        <a:pt x="0" y="79"/>
                      </a:cubicBezTo>
                      <a:cubicBezTo>
                        <a:pt x="0" y="52"/>
                        <a:pt x="5" y="35"/>
                        <a:pt x="18" y="20"/>
                      </a:cubicBezTo>
                      <a:cubicBezTo>
                        <a:pt x="31" y="6"/>
                        <a:pt x="45" y="0"/>
                        <a:pt x="64" y="0"/>
                      </a:cubicBezTo>
                      <a:cubicBezTo>
                        <a:pt x="79" y="0"/>
                        <a:pt x="93" y="4"/>
                        <a:pt x="106" y="15"/>
                      </a:cubicBezTo>
                      <a:cubicBezTo>
                        <a:pt x="119" y="27"/>
                        <a:pt x="125" y="46"/>
                        <a:pt x="125" y="81"/>
                      </a:cubicBezTo>
                      <a:cubicBezTo>
                        <a:pt x="125" y="87"/>
                        <a:pt x="125" y="87"/>
                        <a:pt x="125" y="87"/>
                      </a:cubicBezTo>
                      <a:lnTo>
                        <a:pt x="36" y="87"/>
                      </a:lnTo>
                      <a:close/>
                      <a:moveTo>
                        <a:pt x="64" y="24"/>
                      </a:moveTo>
                      <a:cubicBezTo>
                        <a:pt x="46" y="24"/>
                        <a:pt x="36" y="39"/>
                        <a:pt x="36" y="63"/>
                      </a:cubicBezTo>
                      <a:cubicBezTo>
                        <a:pt x="91" y="63"/>
                        <a:pt x="91" y="63"/>
                        <a:pt x="91" y="63"/>
                      </a:cubicBezTo>
                      <a:cubicBezTo>
                        <a:pt x="91" y="39"/>
                        <a:pt x="81" y="24"/>
                        <a:pt x="64" y="2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183" name="Freeform 46"/>
                <p:cNvSpPr>
                  <a:spLocks/>
                </p:cNvSpPr>
                <p:nvPr userDrawn="1"/>
              </p:nvSpPr>
              <p:spPr bwMode="auto">
                <a:xfrm>
                  <a:off x="11270" y="-928"/>
                  <a:ext cx="250" cy="190"/>
                </a:xfrm>
                <a:custGeom>
                  <a:avLst/>
                  <a:gdLst>
                    <a:gd name="T0" fmla="*/ 159 w 202"/>
                    <a:gd name="T1" fmla="*/ 153 h 153"/>
                    <a:gd name="T2" fmla="*/ 129 w 202"/>
                    <a:gd name="T3" fmla="*/ 153 h 153"/>
                    <a:gd name="T4" fmla="*/ 110 w 202"/>
                    <a:gd name="T5" fmla="*/ 84 h 153"/>
                    <a:gd name="T6" fmla="*/ 100 w 202"/>
                    <a:gd name="T7" fmla="*/ 43 h 153"/>
                    <a:gd name="T8" fmla="*/ 100 w 202"/>
                    <a:gd name="T9" fmla="*/ 43 h 153"/>
                    <a:gd name="T10" fmla="*/ 90 w 202"/>
                    <a:gd name="T11" fmla="*/ 86 h 153"/>
                    <a:gd name="T12" fmla="*/ 72 w 202"/>
                    <a:gd name="T13" fmla="*/ 153 h 153"/>
                    <a:gd name="T14" fmla="*/ 41 w 202"/>
                    <a:gd name="T15" fmla="*/ 153 h 153"/>
                    <a:gd name="T16" fmla="*/ 0 w 202"/>
                    <a:gd name="T17" fmla="*/ 4 h 153"/>
                    <a:gd name="T18" fmla="*/ 33 w 202"/>
                    <a:gd name="T19" fmla="*/ 0 h 153"/>
                    <a:gd name="T20" fmla="*/ 49 w 202"/>
                    <a:gd name="T21" fmla="*/ 73 h 153"/>
                    <a:gd name="T22" fmla="*/ 57 w 202"/>
                    <a:gd name="T23" fmla="*/ 112 h 153"/>
                    <a:gd name="T24" fmla="*/ 58 w 202"/>
                    <a:gd name="T25" fmla="*/ 112 h 153"/>
                    <a:gd name="T26" fmla="*/ 66 w 202"/>
                    <a:gd name="T27" fmla="*/ 72 h 153"/>
                    <a:gd name="T28" fmla="*/ 85 w 202"/>
                    <a:gd name="T29" fmla="*/ 2 h 153"/>
                    <a:gd name="T30" fmla="*/ 118 w 202"/>
                    <a:gd name="T31" fmla="*/ 2 h 153"/>
                    <a:gd name="T32" fmla="*/ 135 w 202"/>
                    <a:gd name="T33" fmla="*/ 70 h 153"/>
                    <a:gd name="T34" fmla="*/ 144 w 202"/>
                    <a:gd name="T35" fmla="*/ 113 h 153"/>
                    <a:gd name="T36" fmla="*/ 145 w 202"/>
                    <a:gd name="T37" fmla="*/ 113 h 153"/>
                    <a:gd name="T38" fmla="*/ 152 w 202"/>
                    <a:gd name="T39" fmla="*/ 72 h 153"/>
                    <a:gd name="T40" fmla="*/ 168 w 202"/>
                    <a:gd name="T41" fmla="*/ 2 h 153"/>
                    <a:gd name="T42" fmla="*/ 202 w 202"/>
                    <a:gd name="T43" fmla="*/ 2 h 153"/>
                    <a:gd name="T44" fmla="*/ 159 w 202"/>
                    <a:gd name="T45" fmla="*/ 153 h 1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202" h="153">
                      <a:moveTo>
                        <a:pt x="159" y="153"/>
                      </a:moveTo>
                      <a:cubicBezTo>
                        <a:pt x="129" y="153"/>
                        <a:pt x="129" y="153"/>
                        <a:pt x="129" y="153"/>
                      </a:cubicBezTo>
                      <a:cubicBezTo>
                        <a:pt x="110" y="84"/>
                        <a:pt x="110" y="84"/>
                        <a:pt x="110" y="84"/>
                      </a:cubicBezTo>
                      <a:cubicBezTo>
                        <a:pt x="105" y="66"/>
                        <a:pt x="100" y="43"/>
                        <a:pt x="100" y="43"/>
                      </a:cubicBezTo>
                      <a:cubicBezTo>
                        <a:pt x="100" y="43"/>
                        <a:pt x="100" y="43"/>
                        <a:pt x="100" y="43"/>
                      </a:cubicBezTo>
                      <a:cubicBezTo>
                        <a:pt x="100" y="43"/>
                        <a:pt x="97" y="58"/>
                        <a:pt x="90" y="86"/>
                      </a:cubicBezTo>
                      <a:cubicBezTo>
                        <a:pt x="72" y="153"/>
                        <a:pt x="72" y="153"/>
                        <a:pt x="72" y="153"/>
                      </a:cubicBezTo>
                      <a:cubicBezTo>
                        <a:pt x="41" y="153"/>
                        <a:pt x="41" y="153"/>
                        <a:pt x="41" y="153"/>
                      </a:cubicBezTo>
                      <a:cubicBezTo>
                        <a:pt x="0" y="4"/>
                        <a:pt x="0" y="4"/>
                        <a:pt x="0" y="4"/>
                      </a:cubicBezTo>
                      <a:cubicBezTo>
                        <a:pt x="33" y="0"/>
                        <a:pt x="33" y="0"/>
                        <a:pt x="33" y="0"/>
                      </a:cubicBezTo>
                      <a:cubicBezTo>
                        <a:pt x="49" y="73"/>
                        <a:pt x="49" y="73"/>
                        <a:pt x="49" y="73"/>
                      </a:cubicBezTo>
                      <a:cubicBezTo>
                        <a:pt x="53" y="92"/>
                        <a:pt x="57" y="112"/>
                        <a:pt x="57" y="112"/>
                      </a:cubicBezTo>
                      <a:cubicBezTo>
                        <a:pt x="58" y="112"/>
                        <a:pt x="58" y="112"/>
                        <a:pt x="58" y="112"/>
                      </a:cubicBezTo>
                      <a:cubicBezTo>
                        <a:pt x="58" y="112"/>
                        <a:pt x="61" y="93"/>
                        <a:pt x="66" y="72"/>
                      </a:cubicBezTo>
                      <a:cubicBezTo>
                        <a:pt x="85" y="2"/>
                        <a:pt x="85" y="2"/>
                        <a:pt x="85" y="2"/>
                      </a:cubicBezTo>
                      <a:cubicBezTo>
                        <a:pt x="118" y="2"/>
                        <a:pt x="118" y="2"/>
                        <a:pt x="118" y="2"/>
                      </a:cubicBezTo>
                      <a:cubicBezTo>
                        <a:pt x="135" y="70"/>
                        <a:pt x="135" y="70"/>
                        <a:pt x="135" y="70"/>
                      </a:cubicBezTo>
                      <a:cubicBezTo>
                        <a:pt x="141" y="94"/>
                        <a:pt x="144" y="113"/>
                        <a:pt x="144" y="113"/>
                      </a:cubicBezTo>
                      <a:cubicBezTo>
                        <a:pt x="145" y="113"/>
                        <a:pt x="145" y="113"/>
                        <a:pt x="145" y="113"/>
                      </a:cubicBezTo>
                      <a:cubicBezTo>
                        <a:pt x="145" y="113"/>
                        <a:pt x="148" y="90"/>
                        <a:pt x="152" y="72"/>
                      </a:cubicBezTo>
                      <a:cubicBezTo>
                        <a:pt x="168" y="2"/>
                        <a:pt x="168" y="2"/>
                        <a:pt x="168" y="2"/>
                      </a:cubicBezTo>
                      <a:cubicBezTo>
                        <a:pt x="202" y="2"/>
                        <a:pt x="202" y="2"/>
                        <a:pt x="202" y="2"/>
                      </a:cubicBezTo>
                      <a:lnTo>
                        <a:pt x="159" y="15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184" name="Freeform 47"/>
                <p:cNvSpPr>
                  <a:spLocks noEditPoints="1"/>
                </p:cNvSpPr>
                <p:nvPr userDrawn="1"/>
              </p:nvSpPr>
              <p:spPr bwMode="auto">
                <a:xfrm>
                  <a:off x="11628" y="-993"/>
                  <a:ext cx="174" cy="255"/>
                </a:xfrm>
                <a:custGeom>
                  <a:avLst/>
                  <a:gdLst>
                    <a:gd name="T0" fmla="*/ 100 w 141"/>
                    <a:gd name="T1" fmla="*/ 206 h 206"/>
                    <a:gd name="T2" fmla="*/ 82 w 141"/>
                    <a:gd name="T3" fmla="*/ 174 h 206"/>
                    <a:gd name="T4" fmla="*/ 47 w 141"/>
                    <a:gd name="T5" fmla="*/ 123 h 206"/>
                    <a:gd name="T6" fmla="*/ 34 w 141"/>
                    <a:gd name="T7" fmla="*/ 117 h 206"/>
                    <a:gd name="T8" fmla="*/ 34 w 141"/>
                    <a:gd name="T9" fmla="*/ 206 h 206"/>
                    <a:gd name="T10" fmla="*/ 0 w 141"/>
                    <a:gd name="T11" fmla="*/ 206 h 206"/>
                    <a:gd name="T12" fmla="*/ 0 w 141"/>
                    <a:gd name="T13" fmla="*/ 0 h 206"/>
                    <a:gd name="T14" fmla="*/ 63 w 141"/>
                    <a:gd name="T15" fmla="*/ 0 h 206"/>
                    <a:gd name="T16" fmla="*/ 130 w 141"/>
                    <a:gd name="T17" fmla="*/ 59 h 206"/>
                    <a:gd name="T18" fmla="*/ 79 w 141"/>
                    <a:gd name="T19" fmla="*/ 115 h 206"/>
                    <a:gd name="T20" fmla="*/ 111 w 141"/>
                    <a:gd name="T21" fmla="*/ 156 h 206"/>
                    <a:gd name="T22" fmla="*/ 141 w 141"/>
                    <a:gd name="T23" fmla="*/ 206 h 206"/>
                    <a:gd name="T24" fmla="*/ 100 w 141"/>
                    <a:gd name="T25" fmla="*/ 206 h 206"/>
                    <a:gd name="T26" fmla="*/ 53 w 141"/>
                    <a:gd name="T27" fmla="*/ 28 h 206"/>
                    <a:gd name="T28" fmla="*/ 34 w 141"/>
                    <a:gd name="T29" fmla="*/ 28 h 206"/>
                    <a:gd name="T30" fmla="*/ 34 w 141"/>
                    <a:gd name="T31" fmla="*/ 93 h 206"/>
                    <a:gd name="T32" fmla="*/ 51 w 141"/>
                    <a:gd name="T33" fmla="*/ 93 h 206"/>
                    <a:gd name="T34" fmla="*/ 85 w 141"/>
                    <a:gd name="T35" fmla="*/ 84 h 206"/>
                    <a:gd name="T36" fmla="*/ 94 w 141"/>
                    <a:gd name="T37" fmla="*/ 59 h 206"/>
                    <a:gd name="T38" fmla="*/ 53 w 141"/>
                    <a:gd name="T39" fmla="*/ 28 h 2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141" h="206">
                      <a:moveTo>
                        <a:pt x="100" y="206"/>
                      </a:moveTo>
                      <a:cubicBezTo>
                        <a:pt x="82" y="174"/>
                        <a:pt x="82" y="174"/>
                        <a:pt x="82" y="174"/>
                      </a:cubicBezTo>
                      <a:cubicBezTo>
                        <a:pt x="68" y="149"/>
                        <a:pt x="59" y="134"/>
                        <a:pt x="47" y="123"/>
                      </a:cubicBezTo>
                      <a:cubicBezTo>
                        <a:pt x="43" y="119"/>
                        <a:pt x="41" y="117"/>
                        <a:pt x="34" y="117"/>
                      </a:cubicBezTo>
                      <a:cubicBezTo>
                        <a:pt x="34" y="206"/>
                        <a:pt x="34" y="206"/>
                        <a:pt x="34" y="206"/>
                      </a:cubicBezTo>
                      <a:cubicBezTo>
                        <a:pt x="0" y="206"/>
                        <a:pt x="0" y="206"/>
                        <a:pt x="0" y="206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63" y="0"/>
                        <a:pt x="63" y="0"/>
                        <a:pt x="63" y="0"/>
                      </a:cubicBezTo>
                      <a:cubicBezTo>
                        <a:pt x="109" y="0"/>
                        <a:pt x="130" y="27"/>
                        <a:pt x="130" y="59"/>
                      </a:cubicBezTo>
                      <a:cubicBezTo>
                        <a:pt x="130" y="88"/>
                        <a:pt x="111" y="115"/>
                        <a:pt x="79" y="115"/>
                      </a:cubicBezTo>
                      <a:cubicBezTo>
                        <a:pt x="86" y="119"/>
                        <a:pt x="100" y="139"/>
                        <a:pt x="111" y="156"/>
                      </a:cubicBezTo>
                      <a:cubicBezTo>
                        <a:pt x="141" y="206"/>
                        <a:pt x="141" y="206"/>
                        <a:pt x="141" y="206"/>
                      </a:cubicBezTo>
                      <a:lnTo>
                        <a:pt x="100" y="206"/>
                      </a:lnTo>
                      <a:close/>
                      <a:moveTo>
                        <a:pt x="53" y="28"/>
                      </a:moveTo>
                      <a:cubicBezTo>
                        <a:pt x="34" y="28"/>
                        <a:pt x="34" y="28"/>
                        <a:pt x="34" y="28"/>
                      </a:cubicBezTo>
                      <a:cubicBezTo>
                        <a:pt x="34" y="93"/>
                        <a:pt x="34" y="93"/>
                        <a:pt x="34" y="93"/>
                      </a:cubicBezTo>
                      <a:cubicBezTo>
                        <a:pt x="51" y="93"/>
                        <a:pt x="51" y="93"/>
                        <a:pt x="51" y="93"/>
                      </a:cubicBezTo>
                      <a:cubicBezTo>
                        <a:pt x="69" y="93"/>
                        <a:pt x="79" y="90"/>
                        <a:pt x="85" y="84"/>
                      </a:cubicBezTo>
                      <a:cubicBezTo>
                        <a:pt x="91" y="79"/>
                        <a:pt x="94" y="70"/>
                        <a:pt x="94" y="59"/>
                      </a:cubicBezTo>
                      <a:cubicBezTo>
                        <a:pt x="94" y="38"/>
                        <a:pt x="83" y="28"/>
                        <a:pt x="53" y="2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185" name="Freeform 48"/>
                <p:cNvSpPr>
                  <a:spLocks noEditPoints="1"/>
                </p:cNvSpPr>
                <p:nvPr userDrawn="1"/>
              </p:nvSpPr>
              <p:spPr bwMode="auto">
                <a:xfrm>
                  <a:off x="11817" y="-929"/>
                  <a:ext cx="155" cy="196"/>
                </a:xfrm>
                <a:custGeom>
                  <a:avLst/>
                  <a:gdLst>
                    <a:gd name="T0" fmla="*/ 36 w 126"/>
                    <a:gd name="T1" fmla="*/ 87 h 158"/>
                    <a:gd name="T2" fmla="*/ 36 w 126"/>
                    <a:gd name="T3" fmla="*/ 90 h 158"/>
                    <a:gd name="T4" fmla="*/ 73 w 126"/>
                    <a:gd name="T5" fmla="*/ 133 h 158"/>
                    <a:gd name="T6" fmla="*/ 110 w 126"/>
                    <a:gd name="T7" fmla="*/ 118 h 158"/>
                    <a:gd name="T8" fmla="*/ 123 w 126"/>
                    <a:gd name="T9" fmla="*/ 138 h 158"/>
                    <a:gd name="T10" fmla="*/ 69 w 126"/>
                    <a:gd name="T11" fmla="*/ 158 h 158"/>
                    <a:gd name="T12" fmla="*/ 0 w 126"/>
                    <a:gd name="T13" fmla="*/ 79 h 158"/>
                    <a:gd name="T14" fmla="*/ 19 w 126"/>
                    <a:gd name="T15" fmla="*/ 20 h 158"/>
                    <a:gd name="T16" fmla="*/ 65 w 126"/>
                    <a:gd name="T17" fmla="*/ 0 h 158"/>
                    <a:gd name="T18" fmla="*/ 106 w 126"/>
                    <a:gd name="T19" fmla="*/ 15 h 158"/>
                    <a:gd name="T20" fmla="*/ 126 w 126"/>
                    <a:gd name="T21" fmla="*/ 81 h 158"/>
                    <a:gd name="T22" fmla="*/ 126 w 126"/>
                    <a:gd name="T23" fmla="*/ 87 h 158"/>
                    <a:gd name="T24" fmla="*/ 36 w 126"/>
                    <a:gd name="T25" fmla="*/ 87 h 158"/>
                    <a:gd name="T26" fmla="*/ 65 w 126"/>
                    <a:gd name="T27" fmla="*/ 24 h 158"/>
                    <a:gd name="T28" fmla="*/ 36 w 126"/>
                    <a:gd name="T29" fmla="*/ 63 h 158"/>
                    <a:gd name="T30" fmla="*/ 92 w 126"/>
                    <a:gd name="T31" fmla="*/ 63 h 158"/>
                    <a:gd name="T32" fmla="*/ 65 w 126"/>
                    <a:gd name="T33" fmla="*/ 24 h 1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26" h="158">
                      <a:moveTo>
                        <a:pt x="36" y="87"/>
                      </a:moveTo>
                      <a:cubicBezTo>
                        <a:pt x="36" y="90"/>
                        <a:pt x="36" y="90"/>
                        <a:pt x="36" y="90"/>
                      </a:cubicBezTo>
                      <a:cubicBezTo>
                        <a:pt x="36" y="111"/>
                        <a:pt x="44" y="133"/>
                        <a:pt x="73" y="133"/>
                      </a:cubicBezTo>
                      <a:cubicBezTo>
                        <a:pt x="87" y="133"/>
                        <a:pt x="99" y="128"/>
                        <a:pt x="110" y="118"/>
                      </a:cubicBezTo>
                      <a:cubicBezTo>
                        <a:pt x="123" y="138"/>
                        <a:pt x="123" y="138"/>
                        <a:pt x="123" y="138"/>
                      </a:cubicBezTo>
                      <a:cubicBezTo>
                        <a:pt x="107" y="151"/>
                        <a:pt x="89" y="158"/>
                        <a:pt x="69" y="158"/>
                      </a:cubicBezTo>
                      <a:cubicBezTo>
                        <a:pt x="27" y="158"/>
                        <a:pt x="0" y="127"/>
                        <a:pt x="0" y="79"/>
                      </a:cubicBezTo>
                      <a:cubicBezTo>
                        <a:pt x="0" y="52"/>
                        <a:pt x="6" y="35"/>
                        <a:pt x="19" y="20"/>
                      </a:cubicBezTo>
                      <a:cubicBezTo>
                        <a:pt x="31" y="6"/>
                        <a:pt x="46" y="0"/>
                        <a:pt x="65" y="0"/>
                      </a:cubicBezTo>
                      <a:cubicBezTo>
                        <a:pt x="79" y="0"/>
                        <a:pt x="93" y="4"/>
                        <a:pt x="106" y="15"/>
                      </a:cubicBezTo>
                      <a:cubicBezTo>
                        <a:pt x="119" y="27"/>
                        <a:pt x="126" y="46"/>
                        <a:pt x="126" y="81"/>
                      </a:cubicBezTo>
                      <a:cubicBezTo>
                        <a:pt x="126" y="87"/>
                        <a:pt x="126" y="87"/>
                        <a:pt x="126" y="87"/>
                      </a:cubicBezTo>
                      <a:lnTo>
                        <a:pt x="36" y="87"/>
                      </a:lnTo>
                      <a:close/>
                      <a:moveTo>
                        <a:pt x="65" y="24"/>
                      </a:moveTo>
                      <a:cubicBezTo>
                        <a:pt x="46" y="24"/>
                        <a:pt x="36" y="39"/>
                        <a:pt x="36" y="63"/>
                      </a:cubicBezTo>
                      <a:cubicBezTo>
                        <a:pt x="92" y="63"/>
                        <a:pt x="92" y="63"/>
                        <a:pt x="92" y="63"/>
                      </a:cubicBezTo>
                      <a:cubicBezTo>
                        <a:pt x="92" y="39"/>
                        <a:pt x="81" y="24"/>
                        <a:pt x="65" y="2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186" name="Freeform 49"/>
                <p:cNvSpPr>
                  <a:spLocks/>
                </p:cNvSpPr>
                <p:nvPr userDrawn="1"/>
              </p:nvSpPr>
              <p:spPr bwMode="auto">
                <a:xfrm>
                  <a:off x="11997" y="-1009"/>
                  <a:ext cx="69" cy="275"/>
                </a:xfrm>
                <a:custGeom>
                  <a:avLst/>
                  <a:gdLst>
                    <a:gd name="T0" fmla="*/ 36 w 56"/>
                    <a:gd name="T1" fmla="*/ 222 h 222"/>
                    <a:gd name="T2" fmla="*/ 3 w 56"/>
                    <a:gd name="T3" fmla="*/ 179 h 222"/>
                    <a:gd name="T4" fmla="*/ 3 w 56"/>
                    <a:gd name="T5" fmla="*/ 51 h 222"/>
                    <a:gd name="T6" fmla="*/ 0 w 56"/>
                    <a:gd name="T7" fmla="*/ 8 h 222"/>
                    <a:gd name="T8" fmla="*/ 34 w 56"/>
                    <a:gd name="T9" fmla="*/ 0 h 222"/>
                    <a:gd name="T10" fmla="*/ 37 w 56"/>
                    <a:gd name="T11" fmla="*/ 41 h 222"/>
                    <a:gd name="T12" fmla="*/ 37 w 56"/>
                    <a:gd name="T13" fmla="*/ 169 h 222"/>
                    <a:gd name="T14" fmla="*/ 40 w 56"/>
                    <a:gd name="T15" fmla="*/ 196 h 222"/>
                    <a:gd name="T16" fmla="*/ 51 w 56"/>
                    <a:gd name="T17" fmla="*/ 198 h 222"/>
                    <a:gd name="T18" fmla="*/ 56 w 56"/>
                    <a:gd name="T19" fmla="*/ 218 h 222"/>
                    <a:gd name="T20" fmla="*/ 36 w 56"/>
                    <a:gd name="T21" fmla="*/ 222 h 2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56" h="222">
                      <a:moveTo>
                        <a:pt x="36" y="222"/>
                      </a:moveTo>
                      <a:cubicBezTo>
                        <a:pt x="3" y="222"/>
                        <a:pt x="3" y="192"/>
                        <a:pt x="3" y="179"/>
                      </a:cubicBezTo>
                      <a:cubicBezTo>
                        <a:pt x="3" y="51"/>
                        <a:pt x="3" y="51"/>
                        <a:pt x="3" y="51"/>
                      </a:cubicBezTo>
                      <a:cubicBezTo>
                        <a:pt x="3" y="31"/>
                        <a:pt x="2" y="20"/>
                        <a:pt x="0" y="8"/>
                      </a:cubicBezTo>
                      <a:cubicBezTo>
                        <a:pt x="34" y="0"/>
                        <a:pt x="34" y="0"/>
                        <a:pt x="34" y="0"/>
                      </a:cubicBezTo>
                      <a:cubicBezTo>
                        <a:pt x="36" y="9"/>
                        <a:pt x="37" y="22"/>
                        <a:pt x="37" y="41"/>
                      </a:cubicBezTo>
                      <a:cubicBezTo>
                        <a:pt x="37" y="169"/>
                        <a:pt x="37" y="169"/>
                        <a:pt x="37" y="169"/>
                      </a:cubicBezTo>
                      <a:cubicBezTo>
                        <a:pt x="37" y="189"/>
                        <a:pt x="38" y="192"/>
                        <a:pt x="40" y="196"/>
                      </a:cubicBezTo>
                      <a:cubicBezTo>
                        <a:pt x="42" y="199"/>
                        <a:pt x="47" y="200"/>
                        <a:pt x="51" y="198"/>
                      </a:cubicBezTo>
                      <a:cubicBezTo>
                        <a:pt x="56" y="218"/>
                        <a:pt x="56" y="218"/>
                        <a:pt x="56" y="218"/>
                      </a:cubicBezTo>
                      <a:cubicBezTo>
                        <a:pt x="50" y="221"/>
                        <a:pt x="44" y="222"/>
                        <a:pt x="36" y="22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187" name="Freeform 50"/>
                <p:cNvSpPr>
                  <a:spLocks noEditPoints="1"/>
                </p:cNvSpPr>
                <p:nvPr userDrawn="1"/>
              </p:nvSpPr>
              <p:spPr bwMode="auto">
                <a:xfrm>
                  <a:off x="12095" y="-1007"/>
                  <a:ext cx="54" cy="269"/>
                </a:xfrm>
                <a:custGeom>
                  <a:avLst/>
                  <a:gdLst>
                    <a:gd name="T0" fmla="*/ 22 w 44"/>
                    <a:gd name="T1" fmla="*/ 44 h 217"/>
                    <a:gd name="T2" fmla="*/ 0 w 44"/>
                    <a:gd name="T3" fmla="*/ 22 h 217"/>
                    <a:gd name="T4" fmla="*/ 22 w 44"/>
                    <a:gd name="T5" fmla="*/ 0 h 217"/>
                    <a:gd name="T6" fmla="*/ 44 w 44"/>
                    <a:gd name="T7" fmla="*/ 22 h 217"/>
                    <a:gd name="T8" fmla="*/ 22 w 44"/>
                    <a:gd name="T9" fmla="*/ 44 h 217"/>
                    <a:gd name="T10" fmla="*/ 5 w 44"/>
                    <a:gd name="T11" fmla="*/ 217 h 217"/>
                    <a:gd name="T12" fmla="*/ 5 w 44"/>
                    <a:gd name="T13" fmla="*/ 69 h 217"/>
                    <a:gd name="T14" fmla="*/ 38 w 44"/>
                    <a:gd name="T15" fmla="*/ 63 h 217"/>
                    <a:gd name="T16" fmla="*/ 38 w 44"/>
                    <a:gd name="T17" fmla="*/ 217 h 217"/>
                    <a:gd name="T18" fmla="*/ 5 w 44"/>
                    <a:gd name="T19" fmla="*/ 217 h 2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44" h="217">
                      <a:moveTo>
                        <a:pt x="22" y="44"/>
                      </a:moveTo>
                      <a:cubicBezTo>
                        <a:pt x="10" y="44"/>
                        <a:pt x="0" y="34"/>
                        <a:pt x="0" y="22"/>
                      </a:cubicBezTo>
                      <a:cubicBezTo>
                        <a:pt x="0" y="10"/>
                        <a:pt x="10" y="0"/>
                        <a:pt x="22" y="0"/>
                      </a:cubicBezTo>
                      <a:cubicBezTo>
                        <a:pt x="34" y="0"/>
                        <a:pt x="44" y="10"/>
                        <a:pt x="44" y="22"/>
                      </a:cubicBezTo>
                      <a:cubicBezTo>
                        <a:pt x="44" y="34"/>
                        <a:pt x="34" y="44"/>
                        <a:pt x="22" y="44"/>
                      </a:cubicBezTo>
                      <a:close/>
                      <a:moveTo>
                        <a:pt x="5" y="217"/>
                      </a:moveTo>
                      <a:cubicBezTo>
                        <a:pt x="5" y="69"/>
                        <a:pt x="5" y="69"/>
                        <a:pt x="5" y="69"/>
                      </a:cubicBezTo>
                      <a:cubicBezTo>
                        <a:pt x="38" y="63"/>
                        <a:pt x="38" y="63"/>
                        <a:pt x="38" y="63"/>
                      </a:cubicBezTo>
                      <a:cubicBezTo>
                        <a:pt x="38" y="217"/>
                        <a:pt x="38" y="217"/>
                        <a:pt x="38" y="217"/>
                      </a:cubicBezTo>
                      <a:lnTo>
                        <a:pt x="5" y="21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188" name="Freeform 51"/>
                <p:cNvSpPr>
                  <a:spLocks/>
                </p:cNvSpPr>
                <p:nvPr userDrawn="1"/>
              </p:nvSpPr>
              <p:spPr bwMode="auto">
                <a:xfrm>
                  <a:off x="12182" y="-929"/>
                  <a:ext cx="139" cy="196"/>
                </a:xfrm>
                <a:custGeom>
                  <a:avLst/>
                  <a:gdLst>
                    <a:gd name="T0" fmla="*/ 64 w 112"/>
                    <a:gd name="T1" fmla="*/ 158 h 158"/>
                    <a:gd name="T2" fmla="*/ 0 w 112"/>
                    <a:gd name="T3" fmla="*/ 80 h 158"/>
                    <a:gd name="T4" fmla="*/ 66 w 112"/>
                    <a:gd name="T5" fmla="*/ 0 h 158"/>
                    <a:gd name="T6" fmla="*/ 108 w 112"/>
                    <a:gd name="T7" fmla="*/ 16 h 158"/>
                    <a:gd name="T8" fmla="*/ 91 w 112"/>
                    <a:gd name="T9" fmla="*/ 38 h 158"/>
                    <a:gd name="T10" fmla="*/ 66 w 112"/>
                    <a:gd name="T11" fmla="*/ 26 h 158"/>
                    <a:gd name="T12" fmla="*/ 42 w 112"/>
                    <a:gd name="T13" fmla="*/ 41 h 158"/>
                    <a:gd name="T14" fmla="*/ 36 w 112"/>
                    <a:gd name="T15" fmla="*/ 83 h 158"/>
                    <a:gd name="T16" fmla="*/ 46 w 112"/>
                    <a:gd name="T17" fmla="*/ 124 h 158"/>
                    <a:gd name="T18" fmla="*/ 66 w 112"/>
                    <a:gd name="T19" fmla="*/ 133 h 158"/>
                    <a:gd name="T20" fmla="*/ 96 w 112"/>
                    <a:gd name="T21" fmla="*/ 118 h 158"/>
                    <a:gd name="T22" fmla="*/ 112 w 112"/>
                    <a:gd name="T23" fmla="*/ 138 h 158"/>
                    <a:gd name="T24" fmla="*/ 64 w 112"/>
                    <a:gd name="T25" fmla="*/ 158 h 1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12" h="158">
                      <a:moveTo>
                        <a:pt x="64" y="158"/>
                      </a:moveTo>
                      <a:cubicBezTo>
                        <a:pt x="23" y="158"/>
                        <a:pt x="0" y="129"/>
                        <a:pt x="0" y="80"/>
                      </a:cubicBezTo>
                      <a:cubicBezTo>
                        <a:pt x="0" y="26"/>
                        <a:pt x="33" y="0"/>
                        <a:pt x="66" y="0"/>
                      </a:cubicBezTo>
                      <a:cubicBezTo>
                        <a:pt x="82" y="0"/>
                        <a:pt x="94" y="3"/>
                        <a:pt x="108" y="16"/>
                      </a:cubicBezTo>
                      <a:cubicBezTo>
                        <a:pt x="91" y="38"/>
                        <a:pt x="91" y="38"/>
                        <a:pt x="91" y="38"/>
                      </a:cubicBezTo>
                      <a:cubicBezTo>
                        <a:pt x="82" y="30"/>
                        <a:pt x="75" y="26"/>
                        <a:pt x="66" y="26"/>
                      </a:cubicBezTo>
                      <a:cubicBezTo>
                        <a:pt x="56" y="26"/>
                        <a:pt x="47" y="31"/>
                        <a:pt x="42" y="41"/>
                      </a:cubicBezTo>
                      <a:cubicBezTo>
                        <a:pt x="38" y="50"/>
                        <a:pt x="36" y="64"/>
                        <a:pt x="36" y="83"/>
                      </a:cubicBezTo>
                      <a:cubicBezTo>
                        <a:pt x="36" y="104"/>
                        <a:pt x="39" y="117"/>
                        <a:pt x="46" y="124"/>
                      </a:cubicBezTo>
                      <a:cubicBezTo>
                        <a:pt x="51" y="129"/>
                        <a:pt x="58" y="133"/>
                        <a:pt x="66" y="133"/>
                      </a:cubicBezTo>
                      <a:cubicBezTo>
                        <a:pt x="77" y="133"/>
                        <a:pt x="87" y="128"/>
                        <a:pt x="96" y="118"/>
                      </a:cubicBezTo>
                      <a:cubicBezTo>
                        <a:pt x="112" y="138"/>
                        <a:pt x="112" y="138"/>
                        <a:pt x="112" y="138"/>
                      </a:cubicBezTo>
                      <a:cubicBezTo>
                        <a:pt x="98" y="151"/>
                        <a:pt x="84" y="158"/>
                        <a:pt x="64" y="1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189" name="Freeform 52"/>
                <p:cNvSpPr>
                  <a:spLocks noEditPoints="1"/>
                </p:cNvSpPr>
                <p:nvPr userDrawn="1"/>
              </p:nvSpPr>
              <p:spPr bwMode="auto">
                <a:xfrm>
                  <a:off x="12350" y="-846"/>
                  <a:ext cx="112" cy="112"/>
                </a:xfrm>
                <a:custGeom>
                  <a:avLst/>
                  <a:gdLst>
                    <a:gd name="T0" fmla="*/ 45 w 90"/>
                    <a:gd name="T1" fmla="*/ 90 h 90"/>
                    <a:gd name="T2" fmla="*/ 0 w 90"/>
                    <a:gd name="T3" fmla="*/ 45 h 90"/>
                    <a:gd name="T4" fmla="*/ 45 w 90"/>
                    <a:gd name="T5" fmla="*/ 0 h 90"/>
                    <a:gd name="T6" fmla="*/ 90 w 90"/>
                    <a:gd name="T7" fmla="*/ 45 h 90"/>
                    <a:gd name="T8" fmla="*/ 45 w 90"/>
                    <a:gd name="T9" fmla="*/ 90 h 90"/>
                    <a:gd name="T10" fmla="*/ 45 w 90"/>
                    <a:gd name="T11" fmla="*/ 9 h 90"/>
                    <a:gd name="T12" fmla="*/ 11 w 90"/>
                    <a:gd name="T13" fmla="*/ 45 h 90"/>
                    <a:gd name="T14" fmla="*/ 45 w 90"/>
                    <a:gd name="T15" fmla="*/ 81 h 90"/>
                    <a:gd name="T16" fmla="*/ 79 w 90"/>
                    <a:gd name="T17" fmla="*/ 45 h 90"/>
                    <a:gd name="T18" fmla="*/ 45 w 90"/>
                    <a:gd name="T19" fmla="*/ 9 h 90"/>
                    <a:gd name="T20" fmla="*/ 54 w 90"/>
                    <a:gd name="T21" fmla="*/ 70 h 90"/>
                    <a:gd name="T22" fmla="*/ 49 w 90"/>
                    <a:gd name="T23" fmla="*/ 62 h 90"/>
                    <a:gd name="T24" fmla="*/ 41 w 90"/>
                    <a:gd name="T25" fmla="*/ 49 h 90"/>
                    <a:gd name="T26" fmla="*/ 39 w 90"/>
                    <a:gd name="T27" fmla="*/ 49 h 90"/>
                    <a:gd name="T28" fmla="*/ 39 w 90"/>
                    <a:gd name="T29" fmla="*/ 70 h 90"/>
                    <a:gd name="T30" fmla="*/ 29 w 90"/>
                    <a:gd name="T31" fmla="*/ 70 h 90"/>
                    <a:gd name="T32" fmla="*/ 29 w 90"/>
                    <a:gd name="T33" fmla="*/ 20 h 90"/>
                    <a:gd name="T34" fmla="*/ 48 w 90"/>
                    <a:gd name="T35" fmla="*/ 20 h 90"/>
                    <a:gd name="T36" fmla="*/ 63 w 90"/>
                    <a:gd name="T37" fmla="*/ 34 h 90"/>
                    <a:gd name="T38" fmla="*/ 52 w 90"/>
                    <a:gd name="T39" fmla="*/ 48 h 90"/>
                    <a:gd name="T40" fmla="*/ 54 w 90"/>
                    <a:gd name="T41" fmla="*/ 50 h 90"/>
                    <a:gd name="T42" fmla="*/ 66 w 90"/>
                    <a:gd name="T43" fmla="*/ 70 h 90"/>
                    <a:gd name="T44" fmla="*/ 54 w 90"/>
                    <a:gd name="T45" fmla="*/ 70 h 90"/>
                    <a:gd name="T46" fmla="*/ 48 w 90"/>
                    <a:gd name="T47" fmla="*/ 28 h 90"/>
                    <a:gd name="T48" fmla="*/ 43 w 90"/>
                    <a:gd name="T49" fmla="*/ 28 h 90"/>
                    <a:gd name="T50" fmla="*/ 39 w 90"/>
                    <a:gd name="T51" fmla="*/ 28 h 90"/>
                    <a:gd name="T52" fmla="*/ 39 w 90"/>
                    <a:gd name="T53" fmla="*/ 41 h 90"/>
                    <a:gd name="T54" fmla="*/ 43 w 90"/>
                    <a:gd name="T55" fmla="*/ 41 h 90"/>
                    <a:gd name="T56" fmla="*/ 50 w 90"/>
                    <a:gd name="T57" fmla="*/ 40 h 90"/>
                    <a:gd name="T58" fmla="*/ 52 w 90"/>
                    <a:gd name="T59" fmla="*/ 35 h 90"/>
                    <a:gd name="T60" fmla="*/ 48 w 90"/>
                    <a:gd name="T61" fmla="*/ 28 h 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90" h="90">
                      <a:moveTo>
                        <a:pt x="45" y="90"/>
                      </a:moveTo>
                      <a:cubicBezTo>
                        <a:pt x="20" y="90"/>
                        <a:pt x="0" y="70"/>
                        <a:pt x="0" y="45"/>
                      </a:cubicBezTo>
                      <a:cubicBezTo>
                        <a:pt x="0" y="20"/>
                        <a:pt x="20" y="0"/>
                        <a:pt x="45" y="0"/>
                      </a:cubicBezTo>
                      <a:cubicBezTo>
                        <a:pt x="69" y="0"/>
                        <a:pt x="90" y="20"/>
                        <a:pt x="90" y="45"/>
                      </a:cubicBezTo>
                      <a:cubicBezTo>
                        <a:pt x="90" y="70"/>
                        <a:pt x="69" y="90"/>
                        <a:pt x="45" y="90"/>
                      </a:cubicBezTo>
                      <a:close/>
                      <a:moveTo>
                        <a:pt x="45" y="9"/>
                      </a:moveTo>
                      <a:cubicBezTo>
                        <a:pt x="26" y="9"/>
                        <a:pt x="11" y="25"/>
                        <a:pt x="11" y="45"/>
                      </a:cubicBezTo>
                      <a:cubicBezTo>
                        <a:pt x="11" y="65"/>
                        <a:pt x="26" y="81"/>
                        <a:pt x="45" y="81"/>
                      </a:cubicBezTo>
                      <a:cubicBezTo>
                        <a:pt x="64" y="81"/>
                        <a:pt x="79" y="65"/>
                        <a:pt x="79" y="45"/>
                      </a:cubicBezTo>
                      <a:cubicBezTo>
                        <a:pt x="79" y="25"/>
                        <a:pt x="64" y="9"/>
                        <a:pt x="45" y="9"/>
                      </a:cubicBezTo>
                      <a:close/>
                      <a:moveTo>
                        <a:pt x="54" y="70"/>
                      </a:moveTo>
                      <a:cubicBezTo>
                        <a:pt x="52" y="67"/>
                        <a:pt x="51" y="65"/>
                        <a:pt x="49" y="62"/>
                      </a:cubicBezTo>
                      <a:cubicBezTo>
                        <a:pt x="44" y="53"/>
                        <a:pt x="43" y="50"/>
                        <a:pt x="41" y="49"/>
                      </a:cubicBezTo>
                      <a:cubicBezTo>
                        <a:pt x="40" y="49"/>
                        <a:pt x="40" y="49"/>
                        <a:pt x="39" y="49"/>
                      </a:cubicBezTo>
                      <a:cubicBezTo>
                        <a:pt x="39" y="70"/>
                        <a:pt x="39" y="70"/>
                        <a:pt x="39" y="70"/>
                      </a:cubicBezTo>
                      <a:cubicBezTo>
                        <a:pt x="29" y="70"/>
                        <a:pt x="29" y="70"/>
                        <a:pt x="29" y="70"/>
                      </a:cubicBezTo>
                      <a:cubicBezTo>
                        <a:pt x="29" y="20"/>
                        <a:pt x="29" y="20"/>
                        <a:pt x="29" y="20"/>
                      </a:cubicBezTo>
                      <a:cubicBezTo>
                        <a:pt x="48" y="20"/>
                        <a:pt x="48" y="20"/>
                        <a:pt x="48" y="20"/>
                      </a:cubicBezTo>
                      <a:cubicBezTo>
                        <a:pt x="57" y="20"/>
                        <a:pt x="63" y="26"/>
                        <a:pt x="63" y="34"/>
                      </a:cubicBezTo>
                      <a:cubicBezTo>
                        <a:pt x="63" y="42"/>
                        <a:pt x="58" y="48"/>
                        <a:pt x="52" y="48"/>
                      </a:cubicBezTo>
                      <a:cubicBezTo>
                        <a:pt x="53" y="49"/>
                        <a:pt x="53" y="50"/>
                        <a:pt x="54" y="50"/>
                      </a:cubicBezTo>
                      <a:cubicBezTo>
                        <a:pt x="57" y="54"/>
                        <a:pt x="66" y="70"/>
                        <a:pt x="66" y="70"/>
                      </a:cubicBezTo>
                      <a:lnTo>
                        <a:pt x="54" y="70"/>
                      </a:lnTo>
                      <a:close/>
                      <a:moveTo>
                        <a:pt x="48" y="28"/>
                      </a:moveTo>
                      <a:cubicBezTo>
                        <a:pt x="47" y="28"/>
                        <a:pt x="45" y="28"/>
                        <a:pt x="43" y="28"/>
                      </a:cubicBezTo>
                      <a:cubicBezTo>
                        <a:pt x="39" y="28"/>
                        <a:pt x="39" y="28"/>
                        <a:pt x="39" y="28"/>
                      </a:cubicBezTo>
                      <a:cubicBezTo>
                        <a:pt x="39" y="41"/>
                        <a:pt x="39" y="41"/>
                        <a:pt x="39" y="41"/>
                      </a:cubicBezTo>
                      <a:cubicBezTo>
                        <a:pt x="43" y="41"/>
                        <a:pt x="43" y="41"/>
                        <a:pt x="43" y="41"/>
                      </a:cubicBezTo>
                      <a:cubicBezTo>
                        <a:pt x="47" y="41"/>
                        <a:pt x="49" y="41"/>
                        <a:pt x="50" y="40"/>
                      </a:cubicBezTo>
                      <a:cubicBezTo>
                        <a:pt x="51" y="38"/>
                        <a:pt x="52" y="37"/>
                        <a:pt x="52" y="35"/>
                      </a:cubicBezTo>
                      <a:cubicBezTo>
                        <a:pt x="52" y="31"/>
                        <a:pt x="51" y="29"/>
                        <a:pt x="48" y="2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190" name="Freeform 53"/>
                <p:cNvSpPr>
                  <a:spLocks noEditPoints="1"/>
                </p:cNvSpPr>
                <p:nvPr userDrawn="1"/>
              </p:nvSpPr>
              <p:spPr bwMode="auto">
                <a:xfrm>
                  <a:off x="10896" y="-662"/>
                  <a:ext cx="449" cy="567"/>
                </a:xfrm>
                <a:custGeom>
                  <a:avLst/>
                  <a:gdLst>
                    <a:gd name="T0" fmla="*/ 0 w 363"/>
                    <a:gd name="T1" fmla="*/ 0 h 458"/>
                    <a:gd name="T2" fmla="*/ 187 w 363"/>
                    <a:gd name="T3" fmla="*/ 0 h 458"/>
                    <a:gd name="T4" fmla="*/ 363 w 363"/>
                    <a:gd name="T5" fmla="*/ 158 h 458"/>
                    <a:gd name="T6" fmla="*/ 363 w 363"/>
                    <a:gd name="T7" fmla="*/ 159 h 458"/>
                    <a:gd name="T8" fmla="*/ 178 w 363"/>
                    <a:gd name="T9" fmla="*/ 320 h 458"/>
                    <a:gd name="T10" fmla="*/ 101 w 363"/>
                    <a:gd name="T11" fmla="*/ 320 h 458"/>
                    <a:gd name="T12" fmla="*/ 101 w 363"/>
                    <a:gd name="T13" fmla="*/ 458 h 458"/>
                    <a:gd name="T14" fmla="*/ 0 w 363"/>
                    <a:gd name="T15" fmla="*/ 458 h 458"/>
                    <a:gd name="T16" fmla="*/ 0 w 363"/>
                    <a:gd name="T17" fmla="*/ 0 h 458"/>
                    <a:gd name="T18" fmla="*/ 181 w 363"/>
                    <a:gd name="T19" fmla="*/ 231 h 458"/>
                    <a:gd name="T20" fmla="*/ 261 w 363"/>
                    <a:gd name="T21" fmla="*/ 161 h 458"/>
                    <a:gd name="T22" fmla="*/ 261 w 363"/>
                    <a:gd name="T23" fmla="*/ 160 h 458"/>
                    <a:gd name="T24" fmla="*/ 179 w 363"/>
                    <a:gd name="T25" fmla="*/ 91 h 458"/>
                    <a:gd name="T26" fmla="*/ 101 w 363"/>
                    <a:gd name="T27" fmla="*/ 91 h 458"/>
                    <a:gd name="T28" fmla="*/ 101 w 363"/>
                    <a:gd name="T29" fmla="*/ 231 h 458"/>
                    <a:gd name="T30" fmla="*/ 181 w 363"/>
                    <a:gd name="T31" fmla="*/ 231 h 4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363" h="458">
                      <a:moveTo>
                        <a:pt x="0" y="0"/>
                      </a:moveTo>
                      <a:cubicBezTo>
                        <a:pt x="187" y="0"/>
                        <a:pt x="187" y="0"/>
                        <a:pt x="187" y="0"/>
                      </a:cubicBezTo>
                      <a:cubicBezTo>
                        <a:pt x="297" y="0"/>
                        <a:pt x="363" y="65"/>
                        <a:pt x="363" y="158"/>
                      </a:cubicBezTo>
                      <a:cubicBezTo>
                        <a:pt x="363" y="159"/>
                        <a:pt x="363" y="159"/>
                        <a:pt x="363" y="159"/>
                      </a:cubicBezTo>
                      <a:cubicBezTo>
                        <a:pt x="363" y="265"/>
                        <a:pt x="280" y="320"/>
                        <a:pt x="178" y="320"/>
                      </a:cubicBezTo>
                      <a:cubicBezTo>
                        <a:pt x="101" y="320"/>
                        <a:pt x="101" y="320"/>
                        <a:pt x="101" y="320"/>
                      </a:cubicBezTo>
                      <a:cubicBezTo>
                        <a:pt x="101" y="458"/>
                        <a:pt x="101" y="458"/>
                        <a:pt x="101" y="458"/>
                      </a:cubicBezTo>
                      <a:cubicBezTo>
                        <a:pt x="0" y="458"/>
                        <a:pt x="0" y="458"/>
                        <a:pt x="0" y="458"/>
                      </a:cubicBezTo>
                      <a:lnTo>
                        <a:pt x="0" y="0"/>
                      </a:lnTo>
                      <a:close/>
                      <a:moveTo>
                        <a:pt x="181" y="231"/>
                      </a:moveTo>
                      <a:cubicBezTo>
                        <a:pt x="231" y="231"/>
                        <a:pt x="261" y="201"/>
                        <a:pt x="261" y="161"/>
                      </a:cubicBezTo>
                      <a:cubicBezTo>
                        <a:pt x="261" y="160"/>
                        <a:pt x="261" y="160"/>
                        <a:pt x="261" y="160"/>
                      </a:cubicBezTo>
                      <a:cubicBezTo>
                        <a:pt x="261" y="115"/>
                        <a:pt x="229" y="91"/>
                        <a:pt x="179" y="91"/>
                      </a:cubicBezTo>
                      <a:cubicBezTo>
                        <a:pt x="101" y="91"/>
                        <a:pt x="101" y="91"/>
                        <a:pt x="101" y="91"/>
                      </a:cubicBezTo>
                      <a:cubicBezTo>
                        <a:pt x="101" y="231"/>
                        <a:pt x="101" y="231"/>
                        <a:pt x="101" y="231"/>
                      </a:cubicBezTo>
                      <a:lnTo>
                        <a:pt x="181" y="23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191" name="Freeform 54"/>
                <p:cNvSpPr>
                  <a:spLocks/>
                </p:cNvSpPr>
                <p:nvPr userDrawn="1"/>
              </p:nvSpPr>
              <p:spPr bwMode="auto">
                <a:xfrm>
                  <a:off x="11388" y="-662"/>
                  <a:ext cx="406" cy="567"/>
                </a:xfrm>
                <a:custGeom>
                  <a:avLst/>
                  <a:gdLst>
                    <a:gd name="T0" fmla="*/ 0 w 406"/>
                    <a:gd name="T1" fmla="*/ 0 h 567"/>
                    <a:gd name="T2" fmla="*/ 125 w 406"/>
                    <a:gd name="T3" fmla="*/ 0 h 567"/>
                    <a:gd name="T4" fmla="*/ 125 w 406"/>
                    <a:gd name="T5" fmla="*/ 453 h 567"/>
                    <a:gd name="T6" fmla="*/ 406 w 406"/>
                    <a:gd name="T7" fmla="*/ 453 h 567"/>
                    <a:gd name="T8" fmla="*/ 406 w 406"/>
                    <a:gd name="T9" fmla="*/ 567 h 567"/>
                    <a:gd name="T10" fmla="*/ 0 w 406"/>
                    <a:gd name="T11" fmla="*/ 567 h 567"/>
                    <a:gd name="T12" fmla="*/ 0 w 406"/>
                    <a:gd name="T13" fmla="*/ 0 h 5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06" h="567">
                      <a:moveTo>
                        <a:pt x="0" y="0"/>
                      </a:moveTo>
                      <a:lnTo>
                        <a:pt x="125" y="0"/>
                      </a:lnTo>
                      <a:lnTo>
                        <a:pt x="125" y="453"/>
                      </a:lnTo>
                      <a:lnTo>
                        <a:pt x="406" y="453"/>
                      </a:lnTo>
                      <a:lnTo>
                        <a:pt x="406" y="567"/>
                      </a:lnTo>
                      <a:lnTo>
                        <a:pt x="0" y="56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192" name="Freeform 55"/>
                <p:cNvSpPr>
                  <a:spLocks noEditPoints="1"/>
                </p:cNvSpPr>
                <p:nvPr userDrawn="1"/>
              </p:nvSpPr>
              <p:spPr bwMode="auto">
                <a:xfrm>
                  <a:off x="11839" y="-666"/>
                  <a:ext cx="600" cy="571"/>
                </a:xfrm>
                <a:custGeom>
                  <a:avLst/>
                  <a:gdLst>
                    <a:gd name="T0" fmla="*/ 243 w 600"/>
                    <a:gd name="T1" fmla="*/ 0 h 571"/>
                    <a:gd name="T2" fmla="*/ 357 w 600"/>
                    <a:gd name="T3" fmla="*/ 0 h 571"/>
                    <a:gd name="T4" fmla="*/ 600 w 600"/>
                    <a:gd name="T5" fmla="*/ 571 h 571"/>
                    <a:gd name="T6" fmla="*/ 469 w 600"/>
                    <a:gd name="T7" fmla="*/ 571 h 571"/>
                    <a:gd name="T8" fmla="*/ 418 w 600"/>
                    <a:gd name="T9" fmla="*/ 444 h 571"/>
                    <a:gd name="T10" fmla="*/ 179 w 600"/>
                    <a:gd name="T11" fmla="*/ 444 h 571"/>
                    <a:gd name="T12" fmla="*/ 127 w 600"/>
                    <a:gd name="T13" fmla="*/ 571 h 571"/>
                    <a:gd name="T14" fmla="*/ 0 w 600"/>
                    <a:gd name="T15" fmla="*/ 571 h 571"/>
                    <a:gd name="T16" fmla="*/ 243 w 600"/>
                    <a:gd name="T17" fmla="*/ 0 h 571"/>
                    <a:gd name="T18" fmla="*/ 373 w 600"/>
                    <a:gd name="T19" fmla="*/ 333 h 571"/>
                    <a:gd name="T20" fmla="*/ 299 w 600"/>
                    <a:gd name="T21" fmla="*/ 150 h 571"/>
                    <a:gd name="T22" fmla="*/ 224 w 600"/>
                    <a:gd name="T23" fmla="*/ 333 h 571"/>
                    <a:gd name="T24" fmla="*/ 373 w 600"/>
                    <a:gd name="T25" fmla="*/ 333 h 5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600" h="571">
                      <a:moveTo>
                        <a:pt x="243" y="0"/>
                      </a:moveTo>
                      <a:lnTo>
                        <a:pt x="357" y="0"/>
                      </a:lnTo>
                      <a:lnTo>
                        <a:pt x="600" y="571"/>
                      </a:lnTo>
                      <a:lnTo>
                        <a:pt x="469" y="571"/>
                      </a:lnTo>
                      <a:lnTo>
                        <a:pt x="418" y="444"/>
                      </a:lnTo>
                      <a:lnTo>
                        <a:pt x="179" y="444"/>
                      </a:lnTo>
                      <a:lnTo>
                        <a:pt x="127" y="571"/>
                      </a:lnTo>
                      <a:lnTo>
                        <a:pt x="0" y="571"/>
                      </a:lnTo>
                      <a:lnTo>
                        <a:pt x="243" y="0"/>
                      </a:lnTo>
                      <a:close/>
                      <a:moveTo>
                        <a:pt x="373" y="333"/>
                      </a:moveTo>
                      <a:lnTo>
                        <a:pt x="299" y="150"/>
                      </a:lnTo>
                      <a:lnTo>
                        <a:pt x="224" y="333"/>
                      </a:lnTo>
                      <a:lnTo>
                        <a:pt x="373" y="33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193" name="Freeform 56"/>
                <p:cNvSpPr>
                  <a:spLocks/>
                </p:cNvSpPr>
                <p:nvPr userDrawn="1"/>
              </p:nvSpPr>
              <p:spPr bwMode="auto">
                <a:xfrm>
                  <a:off x="12348" y="-662"/>
                  <a:ext cx="470" cy="567"/>
                </a:xfrm>
                <a:custGeom>
                  <a:avLst/>
                  <a:gdLst>
                    <a:gd name="T0" fmla="*/ 173 w 470"/>
                    <a:gd name="T1" fmla="*/ 115 h 567"/>
                    <a:gd name="T2" fmla="*/ 0 w 470"/>
                    <a:gd name="T3" fmla="*/ 115 h 567"/>
                    <a:gd name="T4" fmla="*/ 0 w 470"/>
                    <a:gd name="T5" fmla="*/ 0 h 567"/>
                    <a:gd name="T6" fmla="*/ 470 w 470"/>
                    <a:gd name="T7" fmla="*/ 0 h 567"/>
                    <a:gd name="T8" fmla="*/ 470 w 470"/>
                    <a:gd name="T9" fmla="*/ 115 h 567"/>
                    <a:gd name="T10" fmla="*/ 297 w 470"/>
                    <a:gd name="T11" fmla="*/ 115 h 567"/>
                    <a:gd name="T12" fmla="*/ 297 w 470"/>
                    <a:gd name="T13" fmla="*/ 567 h 567"/>
                    <a:gd name="T14" fmla="*/ 173 w 470"/>
                    <a:gd name="T15" fmla="*/ 567 h 567"/>
                    <a:gd name="T16" fmla="*/ 173 w 470"/>
                    <a:gd name="T17" fmla="*/ 115 h 5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70" h="567">
                      <a:moveTo>
                        <a:pt x="173" y="115"/>
                      </a:moveTo>
                      <a:lnTo>
                        <a:pt x="0" y="115"/>
                      </a:lnTo>
                      <a:lnTo>
                        <a:pt x="0" y="0"/>
                      </a:lnTo>
                      <a:lnTo>
                        <a:pt x="470" y="0"/>
                      </a:lnTo>
                      <a:lnTo>
                        <a:pt x="470" y="115"/>
                      </a:lnTo>
                      <a:lnTo>
                        <a:pt x="297" y="115"/>
                      </a:lnTo>
                      <a:lnTo>
                        <a:pt x="297" y="567"/>
                      </a:lnTo>
                      <a:lnTo>
                        <a:pt x="173" y="567"/>
                      </a:lnTo>
                      <a:lnTo>
                        <a:pt x="173" y="11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194" name="Freeform 57"/>
                <p:cNvSpPr>
                  <a:spLocks/>
                </p:cNvSpPr>
                <p:nvPr userDrawn="1"/>
              </p:nvSpPr>
              <p:spPr bwMode="auto">
                <a:xfrm>
                  <a:off x="12863" y="-662"/>
                  <a:ext cx="432" cy="567"/>
                </a:xfrm>
                <a:custGeom>
                  <a:avLst/>
                  <a:gdLst>
                    <a:gd name="T0" fmla="*/ 0 w 432"/>
                    <a:gd name="T1" fmla="*/ 0 h 567"/>
                    <a:gd name="T2" fmla="*/ 432 w 432"/>
                    <a:gd name="T3" fmla="*/ 0 h 567"/>
                    <a:gd name="T4" fmla="*/ 432 w 432"/>
                    <a:gd name="T5" fmla="*/ 112 h 567"/>
                    <a:gd name="T6" fmla="*/ 125 w 432"/>
                    <a:gd name="T7" fmla="*/ 112 h 567"/>
                    <a:gd name="T8" fmla="*/ 125 w 432"/>
                    <a:gd name="T9" fmla="*/ 234 h 567"/>
                    <a:gd name="T10" fmla="*/ 396 w 432"/>
                    <a:gd name="T11" fmla="*/ 234 h 567"/>
                    <a:gd name="T12" fmla="*/ 396 w 432"/>
                    <a:gd name="T13" fmla="*/ 347 h 567"/>
                    <a:gd name="T14" fmla="*/ 125 w 432"/>
                    <a:gd name="T15" fmla="*/ 347 h 567"/>
                    <a:gd name="T16" fmla="*/ 125 w 432"/>
                    <a:gd name="T17" fmla="*/ 567 h 567"/>
                    <a:gd name="T18" fmla="*/ 0 w 432"/>
                    <a:gd name="T19" fmla="*/ 567 h 567"/>
                    <a:gd name="T20" fmla="*/ 0 w 432"/>
                    <a:gd name="T21" fmla="*/ 0 h 5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432" h="567">
                      <a:moveTo>
                        <a:pt x="0" y="0"/>
                      </a:moveTo>
                      <a:lnTo>
                        <a:pt x="432" y="0"/>
                      </a:lnTo>
                      <a:lnTo>
                        <a:pt x="432" y="112"/>
                      </a:lnTo>
                      <a:lnTo>
                        <a:pt x="125" y="112"/>
                      </a:lnTo>
                      <a:lnTo>
                        <a:pt x="125" y="234"/>
                      </a:lnTo>
                      <a:lnTo>
                        <a:pt x="396" y="234"/>
                      </a:lnTo>
                      <a:lnTo>
                        <a:pt x="396" y="347"/>
                      </a:lnTo>
                      <a:lnTo>
                        <a:pt x="125" y="347"/>
                      </a:lnTo>
                      <a:lnTo>
                        <a:pt x="125" y="567"/>
                      </a:lnTo>
                      <a:lnTo>
                        <a:pt x="0" y="56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195" name="Freeform 58"/>
                <p:cNvSpPr>
                  <a:spLocks noEditPoints="1"/>
                </p:cNvSpPr>
                <p:nvPr userDrawn="1"/>
              </p:nvSpPr>
              <p:spPr bwMode="auto">
                <a:xfrm>
                  <a:off x="13304" y="-672"/>
                  <a:ext cx="601" cy="586"/>
                </a:xfrm>
                <a:custGeom>
                  <a:avLst/>
                  <a:gdLst>
                    <a:gd name="T0" fmla="*/ 0 w 486"/>
                    <a:gd name="T1" fmla="*/ 238 h 473"/>
                    <a:gd name="T2" fmla="*/ 0 w 486"/>
                    <a:gd name="T3" fmla="*/ 237 h 473"/>
                    <a:gd name="T4" fmla="*/ 244 w 486"/>
                    <a:gd name="T5" fmla="*/ 0 h 473"/>
                    <a:gd name="T6" fmla="*/ 486 w 486"/>
                    <a:gd name="T7" fmla="*/ 235 h 473"/>
                    <a:gd name="T8" fmla="*/ 486 w 486"/>
                    <a:gd name="T9" fmla="*/ 237 h 473"/>
                    <a:gd name="T10" fmla="*/ 242 w 486"/>
                    <a:gd name="T11" fmla="*/ 473 h 473"/>
                    <a:gd name="T12" fmla="*/ 0 w 486"/>
                    <a:gd name="T13" fmla="*/ 238 h 473"/>
                    <a:gd name="T14" fmla="*/ 381 w 486"/>
                    <a:gd name="T15" fmla="*/ 238 h 473"/>
                    <a:gd name="T16" fmla="*/ 381 w 486"/>
                    <a:gd name="T17" fmla="*/ 237 h 473"/>
                    <a:gd name="T18" fmla="*/ 242 w 486"/>
                    <a:gd name="T19" fmla="*/ 93 h 473"/>
                    <a:gd name="T20" fmla="*/ 105 w 486"/>
                    <a:gd name="T21" fmla="*/ 235 h 473"/>
                    <a:gd name="T22" fmla="*/ 105 w 486"/>
                    <a:gd name="T23" fmla="*/ 237 h 473"/>
                    <a:gd name="T24" fmla="*/ 244 w 486"/>
                    <a:gd name="T25" fmla="*/ 381 h 473"/>
                    <a:gd name="T26" fmla="*/ 381 w 486"/>
                    <a:gd name="T27" fmla="*/ 238 h 4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486" h="473">
                      <a:moveTo>
                        <a:pt x="0" y="238"/>
                      </a:moveTo>
                      <a:cubicBezTo>
                        <a:pt x="0" y="237"/>
                        <a:pt x="0" y="237"/>
                        <a:pt x="0" y="237"/>
                      </a:cubicBezTo>
                      <a:cubicBezTo>
                        <a:pt x="0" y="107"/>
                        <a:pt x="102" y="0"/>
                        <a:pt x="244" y="0"/>
                      </a:cubicBezTo>
                      <a:cubicBezTo>
                        <a:pt x="385" y="0"/>
                        <a:pt x="486" y="105"/>
                        <a:pt x="486" y="235"/>
                      </a:cubicBezTo>
                      <a:cubicBezTo>
                        <a:pt x="486" y="237"/>
                        <a:pt x="486" y="237"/>
                        <a:pt x="486" y="237"/>
                      </a:cubicBezTo>
                      <a:cubicBezTo>
                        <a:pt x="486" y="367"/>
                        <a:pt x="384" y="473"/>
                        <a:pt x="242" y="473"/>
                      </a:cubicBezTo>
                      <a:cubicBezTo>
                        <a:pt x="101" y="473"/>
                        <a:pt x="0" y="368"/>
                        <a:pt x="0" y="238"/>
                      </a:cubicBezTo>
                      <a:close/>
                      <a:moveTo>
                        <a:pt x="381" y="238"/>
                      </a:moveTo>
                      <a:cubicBezTo>
                        <a:pt x="381" y="237"/>
                        <a:pt x="381" y="237"/>
                        <a:pt x="381" y="237"/>
                      </a:cubicBezTo>
                      <a:cubicBezTo>
                        <a:pt x="381" y="158"/>
                        <a:pt x="323" y="93"/>
                        <a:pt x="242" y="93"/>
                      </a:cubicBezTo>
                      <a:cubicBezTo>
                        <a:pt x="161" y="93"/>
                        <a:pt x="105" y="157"/>
                        <a:pt x="105" y="235"/>
                      </a:cubicBezTo>
                      <a:cubicBezTo>
                        <a:pt x="105" y="237"/>
                        <a:pt x="105" y="237"/>
                        <a:pt x="105" y="237"/>
                      </a:cubicBezTo>
                      <a:cubicBezTo>
                        <a:pt x="105" y="315"/>
                        <a:pt x="163" y="381"/>
                        <a:pt x="244" y="381"/>
                      </a:cubicBezTo>
                      <a:cubicBezTo>
                        <a:pt x="325" y="381"/>
                        <a:pt x="381" y="316"/>
                        <a:pt x="381" y="2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196" name="Freeform 59"/>
                <p:cNvSpPr>
                  <a:spLocks noEditPoints="1"/>
                </p:cNvSpPr>
                <p:nvPr userDrawn="1"/>
              </p:nvSpPr>
              <p:spPr bwMode="auto">
                <a:xfrm>
                  <a:off x="13968" y="-662"/>
                  <a:ext cx="488" cy="567"/>
                </a:xfrm>
                <a:custGeom>
                  <a:avLst/>
                  <a:gdLst>
                    <a:gd name="T0" fmla="*/ 0 w 395"/>
                    <a:gd name="T1" fmla="*/ 0 h 458"/>
                    <a:gd name="T2" fmla="*/ 209 w 395"/>
                    <a:gd name="T3" fmla="*/ 0 h 458"/>
                    <a:gd name="T4" fmla="*/ 342 w 395"/>
                    <a:gd name="T5" fmla="*/ 46 h 458"/>
                    <a:gd name="T6" fmla="*/ 381 w 395"/>
                    <a:gd name="T7" fmla="*/ 151 h 458"/>
                    <a:gd name="T8" fmla="*/ 381 w 395"/>
                    <a:gd name="T9" fmla="*/ 152 h 458"/>
                    <a:gd name="T10" fmla="*/ 283 w 395"/>
                    <a:gd name="T11" fmla="*/ 294 h 458"/>
                    <a:gd name="T12" fmla="*/ 395 w 395"/>
                    <a:gd name="T13" fmla="*/ 458 h 458"/>
                    <a:gd name="T14" fmla="*/ 277 w 395"/>
                    <a:gd name="T15" fmla="*/ 458 h 458"/>
                    <a:gd name="T16" fmla="*/ 179 w 395"/>
                    <a:gd name="T17" fmla="*/ 311 h 458"/>
                    <a:gd name="T18" fmla="*/ 100 w 395"/>
                    <a:gd name="T19" fmla="*/ 311 h 458"/>
                    <a:gd name="T20" fmla="*/ 100 w 395"/>
                    <a:gd name="T21" fmla="*/ 458 h 458"/>
                    <a:gd name="T22" fmla="*/ 0 w 395"/>
                    <a:gd name="T23" fmla="*/ 458 h 458"/>
                    <a:gd name="T24" fmla="*/ 0 w 395"/>
                    <a:gd name="T25" fmla="*/ 0 h 458"/>
                    <a:gd name="T26" fmla="*/ 202 w 395"/>
                    <a:gd name="T27" fmla="*/ 222 h 458"/>
                    <a:gd name="T28" fmla="*/ 279 w 395"/>
                    <a:gd name="T29" fmla="*/ 157 h 458"/>
                    <a:gd name="T30" fmla="*/ 279 w 395"/>
                    <a:gd name="T31" fmla="*/ 156 h 458"/>
                    <a:gd name="T32" fmla="*/ 200 w 395"/>
                    <a:gd name="T33" fmla="*/ 91 h 458"/>
                    <a:gd name="T34" fmla="*/ 100 w 395"/>
                    <a:gd name="T35" fmla="*/ 91 h 458"/>
                    <a:gd name="T36" fmla="*/ 100 w 395"/>
                    <a:gd name="T37" fmla="*/ 222 h 458"/>
                    <a:gd name="T38" fmla="*/ 202 w 395"/>
                    <a:gd name="T39" fmla="*/ 222 h 4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395" h="458">
                      <a:moveTo>
                        <a:pt x="0" y="0"/>
                      </a:moveTo>
                      <a:cubicBezTo>
                        <a:pt x="209" y="0"/>
                        <a:pt x="209" y="0"/>
                        <a:pt x="209" y="0"/>
                      </a:cubicBezTo>
                      <a:cubicBezTo>
                        <a:pt x="267" y="0"/>
                        <a:pt x="312" y="16"/>
                        <a:pt x="342" y="46"/>
                      </a:cubicBezTo>
                      <a:cubicBezTo>
                        <a:pt x="368" y="72"/>
                        <a:pt x="381" y="108"/>
                        <a:pt x="381" y="151"/>
                      </a:cubicBezTo>
                      <a:cubicBezTo>
                        <a:pt x="381" y="152"/>
                        <a:pt x="381" y="152"/>
                        <a:pt x="381" y="152"/>
                      </a:cubicBezTo>
                      <a:cubicBezTo>
                        <a:pt x="381" y="226"/>
                        <a:pt x="342" y="273"/>
                        <a:pt x="283" y="294"/>
                      </a:cubicBezTo>
                      <a:cubicBezTo>
                        <a:pt x="395" y="458"/>
                        <a:pt x="395" y="458"/>
                        <a:pt x="395" y="458"/>
                      </a:cubicBezTo>
                      <a:cubicBezTo>
                        <a:pt x="277" y="458"/>
                        <a:pt x="277" y="458"/>
                        <a:pt x="277" y="458"/>
                      </a:cubicBezTo>
                      <a:cubicBezTo>
                        <a:pt x="179" y="311"/>
                        <a:pt x="179" y="311"/>
                        <a:pt x="179" y="311"/>
                      </a:cubicBezTo>
                      <a:cubicBezTo>
                        <a:pt x="100" y="311"/>
                        <a:pt x="100" y="311"/>
                        <a:pt x="100" y="311"/>
                      </a:cubicBezTo>
                      <a:cubicBezTo>
                        <a:pt x="100" y="458"/>
                        <a:pt x="100" y="458"/>
                        <a:pt x="100" y="458"/>
                      </a:cubicBezTo>
                      <a:cubicBezTo>
                        <a:pt x="0" y="458"/>
                        <a:pt x="0" y="458"/>
                        <a:pt x="0" y="458"/>
                      </a:cubicBezTo>
                      <a:lnTo>
                        <a:pt x="0" y="0"/>
                      </a:lnTo>
                      <a:close/>
                      <a:moveTo>
                        <a:pt x="202" y="222"/>
                      </a:moveTo>
                      <a:cubicBezTo>
                        <a:pt x="251" y="222"/>
                        <a:pt x="279" y="196"/>
                        <a:pt x="279" y="157"/>
                      </a:cubicBezTo>
                      <a:cubicBezTo>
                        <a:pt x="279" y="156"/>
                        <a:pt x="279" y="156"/>
                        <a:pt x="279" y="156"/>
                      </a:cubicBezTo>
                      <a:cubicBezTo>
                        <a:pt x="279" y="113"/>
                        <a:pt x="249" y="91"/>
                        <a:pt x="200" y="91"/>
                      </a:cubicBezTo>
                      <a:cubicBezTo>
                        <a:pt x="100" y="91"/>
                        <a:pt x="100" y="91"/>
                        <a:pt x="100" y="91"/>
                      </a:cubicBezTo>
                      <a:cubicBezTo>
                        <a:pt x="100" y="222"/>
                        <a:pt x="100" y="222"/>
                        <a:pt x="100" y="222"/>
                      </a:cubicBezTo>
                      <a:lnTo>
                        <a:pt x="202" y="22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197" name="Freeform 60"/>
                <p:cNvSpPr>
                  <a:spLocks/>
                </p:cNvSpPr>
                <p:nvPr userDrawn="1"/>
              </p:nvSpPr>
              <p:spPr bwMode="auto">
                <a:xfrm>
                  <a:off x="14503" y="-662"/>
                  <a:ext cx="566" cy="567"/>
                </a:xfrm>
                <a:custGeom>
                  <a:avLst/>
                  <a:gdLst>
                    <a:gd name="T0" fmla="*/ 0 w 566"/>
                    <a:gd name="T1" fmla="*/ 0 h 567"/>
                    <a:gd name="T2" fmla="*/ 135 w 566"/>
                    <a:gd name="T3" fmla="*/ 0 h 567"/>
                    <a:gd name="T4" fmla="*/ 283 w 566"/>
                    <a:gd name="T5" fmla="*/ 239 h 567"/>
                    <a:gd name="T6" fmla="*/ 431 w 566"/>
                    <a:gd name="T7" fmla="*/ 0 h 567"/>
                    <a:gd name="T8" fmla="*/ 566 w 566"/>
                    <a:gd name="T9" fmla="*/ 0 h 567"/>
                    <a:gd name="T10" fmla="*/ 566 w 566"/>
                    <a:gd name="T11" fmla="*/ 567 h 567"/>
                    <a:gd name="T12" fmla="*/ 442 w 566"/>
                    <a:gd name="T13" fmla="*/ 567 h 567"/>
                    <a:gd name="T14" fmla="*/ 442 w 566"/>
                    <a:gd name="T15" fmla="*/ 197 h 567"/>
                    <a:gd name="T16" fmla="*/ 283 w 566"/>
                    <a:gd name="T17" fmla="*/ 438 h 567"/>
                    <a:gd name="T18" fmla="*/ 279 w 566"/>
                    <a:gd name="T19" fmla="*/ 438 h 567"/>
                    <a:gd name="T20" fmla="*/ 122 w 566"/>
                    <a:gd name="T21" fmla="*/ 199 h 567"/>
                    <a:gd name="T22" fmla="*/ 122 w 566"/>
                    <a:gd name="T23" fmla="*/ 567 h 567"/>
                    <a:gd name="T24" fmla="*/ 0 w 566"/>
                    <a:gd name="T25" fmla="*/ 567 h 567"/>
                    <a:gd name="T26" fmla="*/ 0 w 566"/>
                    <a:gd name="T27" fmla="*/ 0 h 5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566" h="567">
                      <a:moveTo>
                        <a:pt x="0" y="0"/>
                      </a:moveTo>
                      <a:lnTo>
                        <a:pt x="135" y="0"/>
                      </a:lnTo>
                      <a:lnTo>
                        <a:pt x="283" y="239"/>
                      </a:lnTo>
                      <a:lnTo>
                        <a:pt x="431" y="0"/>
                      </a:lnTo>
                      <a:lnTo>
                        <a:pt x="566" y="0"/>
                      </a:lnTo>
                      <a:lnTo>
                        <a:pt x="566" y="567"/>
                      </a:lnTo>
                      <a:lnTo>
                        <a:pt x="442" y="567"/>
                      </a:lnTo>
                      <a:lnTo>
                        <a:pt x="442" y="197"/>
                      </a:lnTo>
                      <a:lnTo>
                        <a:pt x="283" y="438"/>
                      </a:lnTo>
                      <a:lnTo>
                        <a:pt x="279" y="438"/>
                      </a:lnTo>
                      <a:lnTo>
                        <a:pt x="122" y="199"/>
                      </a:lnTo>
                      <a:lnTo>
                        <a:pt x="122" y="567"/>
                      </a:lnTo>
                      <a:lnTo>
                        <a:pt x="0" y="56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198" name="Freeform 61"/>
                <p:cNvSpPr>
                  <a:spLocks noEditPoints="1"/>
                </p:cNvSpPr>
                <p:nvPr userDrawn="1"/>
              </p:nvSpPr>
              <p:spPr bwMode="auto">
                <a:xfrm>
                  <a:off x="15109" y="-664"/>
                  <a:ext cx="154" cy="77"/>
                </a:xfrm>
                <a:custGeom>
                  <a:avLst/>
                  <a:gdLst>
                    <a:gd name="T0" fmla="*/ 24 w 154"/>
                    <a:gd name="T1" fmla="*/ 12 h 77"/>
                    <a:gd name="T2" fmla="*/ 0 w 154"/>
                    <a:gd name="T3" fmla="*/ 12 h 77"/>
                    <a:gd name="T4" fmla="*/ 0 w 154"/>
                    <a:gd name="T5" fmla="*/ 0 h 77"/>
                    <a:gd name="T6" fmla="*/ 60 w 154"/>
                    <a:gd name="T7" fmla="*/ 0 h 77"/>
                    <a:gd name="T8" fmla="*/ 60 w 154"/>
                    <a:gd name="T9" fmla="*/ 12 h 77"/>
                    <a:gd name="T10" fmla="*/ 35 w 154"/>
                    <a:gd name="T11" fmla="*/ 12 h 77"/>
                    <a:gd name="T12" fmla="*/ 35 w 154"/>
                    <a:gd name="T13" fmla="*/ 77 h 77"/>
                    <a:gd name="T14" fmla="*/ 24 w 154"/>
                    <a:gd name="T15" fmla="*/ 77 h 77"/>
                    <a:gd name="T16" fmla="*/ 24 w 154"/>
                    <a:gd name="T17" fmla="*/ 12 h 77"/>
                    <a:gd name="T18" fmla="*/ 76 w 154"/>
                    <a:gd name="T19" fmla="*/ 0 h 77"/>
                    <a:gd name="T20" fmla="*/ 89 w 154"/>
                    <a:gd name="T21" fmla="*/ 0 h 77"/>
                    <a:gd name="T22" fmla="*/ 116 w 154"/>
                    <a:gd name="T23" fmla="*/ 43 h 77"/>
                    <a:gd name="T24" fmla="*/ 143 w 154"/>
                    <a:gd name="T25" fmla="*/ 0 h 77"/>
                    <a:gd name="T26" fmla="*/ 154 w 154"/>
                    <a:gd name="T27" fmla="*/ 0 h 77"/>
                    <a:gd name="T28" fmla="*/ 154 w 154"/>
                    <a:gd name="T29" fmla="*/ 77 h 77"/>
                    <a:gd name="T30" fmla="*/ 144 w 154"/>
                    <a:gd name="T31" fmla="*/ 77 h 77"/>
                    <a:gd name="T32" fmla="*/ 144 w 154"/>
                    <a:gd name="T33" fmla="*/ 19 h 77"/>
                    <a:gd name="T34" fmla="*/ 116 w 154"/>
                    <a:gd name="T35" fmla="*/ 61 h 77"/>
                    <a:gd name="T36" fmla="*/ 115 w 154"/>
                    <a:gd name="T37" fmla="*/ 61 h 77"/>
                    <a:gd name="T38" fmla="*/ 87 w 154"/>
                    <a:gd name="T39" fmla="*/ 19 h 77"/>
                    <a:gd name="T40" fmla="*/ 87 w 154"/>
                    <a:gd name="T41" fmla="*/ 77 h 77"/>
                    <a:gd name="T42" fmla="*/ 76 w 154"/>
                    <a:gd name="T43" fmla="*/ 77 h 77"/>
                    <a:gd name="T44" fmla="*/ 76 w 154"/>
                    <a:gd name="T45" fmla="*/ 0 h 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154" h="77">
                      <a:moveTo>
                        <a:pt x="24" y="12"/>
                      </a:moveTo>
                      <a:lnTo>
                        <a:pt x="0" y="12"/>
                      </a:lnTo>
                      <a:lnTo>
                        <a:pt x="0" y="0"/>
                      </a:lnTo>
                      <a:lnTo>
                        <a:pt x="60" y="0"/>
                      </a:lnTo>
                      <a:lnTo>
                        <a:pt x="60" y="12"/>
                      </a:lnTo>
                      <a:lnTo>
                        <a:pt x="35" y="12"/>
                      </a:lnTo>
                      <a:lnTo>
                        <a:pt x="35" y="77"/>
                      </a:lnTo>
                      <a:lnTo>
                        <a:pt x="24" y="77"/>
                      </a:lnTo>
                      <a:lnTo>
                        <a:pt x="24" y="12"/>
                      </a:lnTo>
                      <a:close/>
                      <a:moveTo>
                        <a:pt x="76" y="0"/>
                      </a:moveTo>
                      <a:lnTo>
                        <a:pt x="89" y="0"/>
                      </a:lnTo>
                      <a:lnTo>
                        <a:pt x="116" y="43"/>
                      </a:lnTo>
                      <a:lnTo>
                        <a:pt x="143" y="0"/>
                      </a:lnTo>
                      <a:lnTo>
                        <a:pt x="154" y="0"/>
                      </a:lnTo>
                      <a:lnTo>
                        <a:pt x="154" y="77"/>
                      </a:lnTo>
                      <a:lnTo>
                        <a:pt x="144" y="77"/>
                      </a:lnTo>
                      <a:lnTo>
                        <a:pt x="144" y="19"/>
                      </a:lnTo>
                      <a:lnTo>
                        <a:pt x="116" y="61"/>
                      </a:lnTo>
                      <a:lnTo>
                        <a:pt x="115" y="61"/>
                      </a:lnTo>
                      <a:lnTo>
                        <a:pt x="87" y="19"/>
                      </a:lnTo>
                      <a:lnTo>
                        <a:pt x="87" y="77"/>
                      </a:lnTo>
                      <a:lnTo>
                        <a:pt x="76" y="77"/>
                      </a:lnTo>
                      <a:lnTo>
                        <a:pt x="7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</p:grpSp>
          <p:grpSp>
            <p:nvGrpSpPr>
              <p:cNvPr id="127" name="Group 64"/>
              <p:cNvGrpSpPr>
                <a:grpSpLocks noChangeAspect="1"/>
              </p:cNvGrpSpPr>
              <p:nvPr userDrawn="1"/>
            </p:nvGrpSpPr>
            <p:grpSpPr bwMode="auto">
              <a:xfrm>
                <a:off x="7167689" y="143470"/>
                <a:ext cx="690318" cy="172046"/>
                <a:chOff x="10739" y="-1009"/>
                <a:chExt cx="3555" cy="886"/>
              </a:xfrm>
              <a:solidFill>
                <a:schemeClr val="bg2"/>
              </a:solidFill>
            </p:grpSpPr>
            <p:sp>
              <p:nvSpPr>
                <p:cNvPr id="164" name="Freeform 65"/>
                <p:cNvSpPr>
                  <a:spLocks/>
                </p:cNvSpPr>
                <p:nvPr userDrawn="1"/>
              </p:nvSpPr>
              <p:spPr bwMode="auto">
                <a:xfrm>
                  <a:off x="10783" y="-993"/>
                  <a:ext cx="165" cy="245"/>
                </a:xfrm>
                <a:custGeom>
                  <a:avLst/>
                  <a:gdLst>
                    <a:gd name="T0" fmla="*/ 88 w 119"/>
                    <a:gd name="T1" fmla="*/ 176 h 176"/>
                    <a:gd name="T2" fmla="*/ 49 w 119"/>
                    <a:gd name="T3" fmla="*/ 93 h 176"/>
                    <a:gd name="T4" fmla="*/ 26 w 119"/>
                    <a:gd name="T5" fmla="*/ 41 h 176"/>
                    <a:gd name="T6" fmla="*/ 26 w 119"/>
                    <a:gd name="T7" fmla="*/ 42 h 176"/>
                    <a:gd name="T8" fmla="*/ 27 w 119"/>
                    <a:gd name="T9" fmla="*/ 90 h 176"/>
                    <a:gd name="T10" fmla="*/ 28 w 119"/>
                    <a:gd name="T11" fmla="*/ 176 h 176"/>
                    <a:gd name="T12" fmla="*/ 0 w 119"/>
                    <a:gd name="T13" fmla="*/ 176 h 176"/>
                    <a:gd name="T14" fmla="*/ 0 w 119"/>
                    <a:gd name="T15" fmla="*/ 0 h 176"/>
                    <a:gd name="T16" fmla="*/ 33 w 119"/>
                    <a:gd name="T17" fmla="*/ 0 h 176"/>
                    <a:gd name="T18" fmla="*/ 75 w 119"/>
                    <a:gd name="T19" fmla="*/ 86 h 176"/>
                    <a:gd name="T20" fmla="*/ 93 w 119"/>
                    <a:gd name="T21" fmla="*/ 131 h 176"/>
                    <a:gd name="T22" fmla="*/ 94 w 119"/>
                    <a:gd name="T23" fmla="*/ 130 h 176"/>
                    <a:gd name="T24" fmla="*/ 92 w 119"/>
                    <a:gd name="T25" fmla="*/ 80 h 176"/>
                    <a:gd name="T26" fmla="*/ 91 w 119"/>
                    <a:gd name="T27" fmla="*/ 0 h 176"/>
                    <a:gd name="T28" fmla="*/ 119 w 119"/>
                    <a:gd name="T29" fmla="*/ 0 h 176"/>
                    <a:gd name="T30" fmla="*/ 119 w 119"/>
                    <a:gd name="T31" fmla="*/ 176 h 176"/>
                    <a:gd name="T32" fmla="*/ 88 w 119"/>
                    <a:gd name="T33" fmla="*/ 176 h 1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19" h="176">
                      <a:moveTo>
                        <a:pt x="88" y="176"/>
                      </a:moveTo>
                      <a:cubicBezTo>
                        <a:pt x="49" y="93"/>
                        <a:pt x="49" y="93"/>
                        <a:pt x="49" y="93"/>
                      </a:cubicBezTo>
                      <a:cubicBezTo>
                        <a:pt x="39" y="73"/>
                        <a:pt x="30" y="51"/>
                        <a:pt x="26" y="41"/>
                      </a:cubicBezTo>
                      <a:cubicBezTo>
                        <a:pt x="26" y="42"/>
                        <a:pt x="26" y="42"/>
                        <a:pt x="26" y="42"/>
                      </a:cubicBezTo>
                      <a:cubicBezTo>
                        <a:pt x="27" y="56"/>
                        <a:pt x="27" y="75"/>
                        <a:pt x="27" y="90"/>
                      </a:cubicBezTo>
                      <a:cubicBezTo>
                        <a:pt x="28" y="176"/>
                        <a:pt x="28" y="176"/>
                        <a:pt x="28" y="176"/>
                      </a:cubicBezTo>
                      <a:cubicBezTo>
                        <a:pt x="0" y="176"/>
                        <a:pt x="0" y="176"/>
                        <a:pt x="0" y="176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33" y="0"/>
                        <a:pt x="33" y="0"/>
                        <a:pt x="33" y="0"/>
                      </a:cubicBezTo>
                      <a:cubicBezTo>
                        <a:pt x="75" y="86"/>
                        <a:pt x="75" y="86"/>
                        <a:pt x="75" y="86"/>
                      </a:cubicBezTo>
                      <a:cubicBezTo>
                        <a:pt x="84" y="102"/>
                        <a:pt x="91" y="123"/>
                        <a:pt x="93" y="131"/>
                      </a:cubicBezTo>
                      <a:cubicBezTo>
                        <a:pt x="94" y="130"/>
                        <a:pt x="94" y="130"/>
                        <a:pt x="94" y="130"/>
                      </a:cubicBezTo>
                      <a:cubicBezTo>
                        <a:pt x="93" y="121"/>
                        <a:pt x="92" y="96"/>
                        <a:pt x="92" y="80"/>
                      </a:cubicBezTo>
                      <a:cubicBezTo>
                        <a:pt x="91" y="0"/>
                        <a:pt x="91" y="0"/>
                        <a:pt x="91" y="0"/>
                      </a:cubicBezTo>
                      <a:cubicBezTo>
                        <a:pt x="119" y="0"/>
                        <a:pt x="119" y="0"/>
                        <a:pt x="119" y="0"/>
                      </a:cubicBezTo>
                      <a:cubicBezTo>
                        <a:pt x="119" y="176"/>
                        <a:pt x="119" y="176"/>
                        <a:pt x="119" y="176"/>
                      </a:cubicBezTo>
                      <a:lnTo>
                        <a:pt x="88" y="17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165" name="Freeform 66"/>
                <p:cNvSpPr>
                  <a:spLocks noEditPoints="1"/>
                </p:cNvSpPr>
                <p:nvPr userDrawn="1"/>
              </p:nvSpPr>
              <p:spPr bwMode="auto">
                <a:xfrm>
                  <a:off x="10980" y="-931"/>
                  <a:ext cx="149" cy="187"/>
                </a:xfrm>
                <a:custGeom>
                  <a:avLst/>
                  <a:gdLst>
                    <a:gd name="T0" fmla="*/ 31 w 107"/>
                    <a:gd name="T1" fmla="*/ 75 h 135"/>
                    <a:gd name="T2" fmla="*/ 31 w 107"/>
                    <a:gd name="T3" fmla="*/ 77 h 135"/>
                    <a:gd name="T4" fmla="*/ 62 w 107"/>
                    <a:gd name="T5" fmla="*/ 114 h 135"/>
                    <a:gd name="T6" fmla="*/ 94 w 107"/>
                    <a:gd name="T7" fmla="*/ 101 h 135"/>
                    <a:gd name="T8" fmla="*/ 105 w 107"/>
                    <a:gd name="T9" fmla="*/ 118 h 135"/>
                    <a:gd name="T10" fmla="*/ 59 w 107"/>
                    <a:gd name="T11" fmla="*/ 135 h 135"/>
                    <a:gd name="T12" fmla="*/ 0 w 107"/>
                    <a:gd name="T13" fmla="*/ 68 h 135"/>
                    <a:gd name="T14" fmla="*/ 16 w 107"/>
                    <a:gd name="T15" fmla="*/ 17 h 135"/>
                    <a:gd name="T16" fmla="*/ 55 w 107"/>
                    <a:gd name="T17" fmla="*/ 0 h 135"/>
                    <a:gd name="T18" fmla="*/ 91 w 107"/>
                    <a:gd name="T19" fmla="*/ 13 h 135"/>
                    <a:gd name="T20" fmla="*/ 107 w 107"/>
                    <a:gd name="T21" fmla="*/ 69 h 135"/>
                    <a:gd name="T22" fmla="*/ 107 w 107"/>
                    <a:gd name="T23" fmla="*/ 75 h 135"/>
                    <a:gd name="T24" fmla="*/ 31 w 107"/>
                    <a:gd name="T25" fmla="*/ 75 h 135"/>
                    <a:gd name="T26" fmla="*/ 55 w 107"/>
                    <a:gd name="T27" fmla="*/ 21 h 135"/>
                    <a:gd name="T28" fmla="*/ 31 w 107"/>
                    <a:gd name="T29" fmla="*/ 54 h 135"/>
                    <a:gd name="T30" fmla="*/ 78 w 107"/>
                    <a:gd name="T31" fmla="*/ 54 h 135"/>
                    <a:gd name="T32" fmla="*/ 55 w 107"/>
                    <a:gd name="T33" fmla="*/ 21 h 1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07" h="135">
                      <a:moveTo>
                        <a:pt x="31" y="75"/>
                      </a:moveTo>
                      <a:cubicBezTo>
                        <a:pt x="31" y="77"/>
                        <a:pt x="31" y="77"/>
                        <a:pt x="31" y="77"/>
                      </a:cubicBezTo>
                      <a:cubicBezTo>
                        <a:pt x="31" y="95"/>
                        <a:pt x="37" y="114"/>
                        <a:pt x="62" y="114"/>
                      </a:cubicBezTo>
                      <a:cubicBezTo>
                        <a:pt x="74" y="114"/>
                        <a:pt x="85" y="109"/>
                        <a:pt x="94" y="101"/>
                      </a:cubicBezTo>
                      <a:cubicBezTo>
                        <a:pt x="105" y="118"/>
                        <a:pt x="105" y="118"/>
                        <a:pt x="105" y="118"/>
                      </a:cubicBezTo>
                      <a:cubicBezTo>
                        <a:pt x="92" y="129"/>
                        <a:pt x="76" y="135"/>
                        <a:pt x="59" y="135"/>
                      </a:cubicBezTo>
                      <a:cubicBezTo>
                        <a:pt x="23" y="135"/>
                        <a:pt x="0" y="109"/>
                        <a:pt x="0" y="68"/>
                      </a:cubicBezTo>
                      <a:cubicBezTo>
                        <a:pt x="0" y="45"/>
                        <a:pt x="5" y="30"/>
                        <a:pt x="16" y="17"/>
                      </a:cubicBezTo>
                      <a:cubicBezTo>
                        <a:pt x="26" y="5"/>
                        <a:pt x="39" y="0"/>
                        <a:pt x="55" y="0"/>
                      </a:cubicBezTo>
                      <a:cubicBezTo>
                        <a:pt x="68" y="0"/>
                        <a:pt x="80" y="3"/>
                        <a:pt x="91" y="13"/>
                      </a:cubicBezTo>
                      <a:cubicBezTo>
                        <a:pt x="102" y="23"/>
                        <a:pt x="107" y="39"/>
                        <a:pt x="107" y="69"/>
                      </a:cubicBezTo>
                      <a:cubicBezTo>
                        <a:pt x="107" y="75"/>
                        <a:pt x="107" y="75"/>
                        <a:pt x="107" y="75"/>
                      </a:cubicBezTo>
                      <a:lnTo>
                        <a:pt x="31" y="75"/>
                      </a:lnTo>
                      <a:close/>
                      <a:moveTo>
                        <a:pt x="55" y="21"/>
                      </a:moveTo>
                      <a:cubicBezTo>
                        <a:pt x="40" y="21"/>
                        <a:pt x="31" y="33"/>
                        <a:pt x="31" y="54"/>
                      </a:cubicBezTo>
                      <a:cubicBezTo>
                        <a:pt x="78" y="54"/>
                        <a:pt x="78" y="54"/>
                        <a:pt x="78" y="54"/>
                      </a:cubicBezTo>
                      <a:cubicBezTo>
                        <a:pt x="78" y="33"/>
                        <a:pt x="69" y="21"/>
                        <a:pt x="55" y="2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166" name="Freeform 67"/>
                <p:cNvSpPr>
                  <a:spLocks/>
                </p:cNvSpPr>
                <p:nvPr userDrawn="1"/>
              </p:nvSpPr>
              <p:spPr bwMode="auto">
                <a:xfrm>
                  <a:off x="11140" y="-930"/>
                  <a:ext cx="240" cy="182"/>
                </a:xfrm>
                <a:custGeom>
                  <a:avLst/>
                  <a:gdLst>
                    <a:gd name="T0" fmla="*/ 136 w 173"/>
                    <a:gd name="T1" fmla="*/ 131 h 131"/>
                    <a:gd name="T2" fmla="*/ 110 w 173"/>
                    <a:gd name="T3" fmla="*/ 131 h 131"/>
                    <a:gd name="T4" fmla="*/ 94 w 173"/>
                    <a:gd name="T5" fmla="*/ 72 h 131"/>
                    <a:gd name="T6" fmla="*/ 86 w 173"/>
                    <a:gd name="T7" fmla="*/ 37 h 131"/>
                    <a:gd name="T8" fmla="*/ 85 w 173"/>
                    <a:gd name="T9" fmla="*/ 37 h 131"/>
                    <a:gd name="T10" fmla="*/ 77 w 173"/>
                    <a:gd name="T11" fmla="*/ 73 h 131"/>
                    <a:gd name="T12" fmla="*/ 61 w 173"/>
                    <a:gd name="T13" fmla="*/ 131 h 131"/>
                    <a:gd name="T14" fmla="*/ 35 w 173"/>
                    <a:gd name="T15" fmla="*/ 131 h 131"/>
                    <a:gd name="T16" fmla="*/ 0 w 173"/>
                    <a:gd name="T17" fmla="*/ 4 h 131"/>
                    <a:gd name="T18" fmla="*/ 28 w 173"/>
                    <a:gd name="T19" fmla="*/ 0 h 131"/>
                    <a:gd name="T20" fmla="*/ 42 w 173"/>
                    <a:gd name="T21" fmla="*/ 62 h 131"/>
                    <a:gd name="T22" fmla="*/ 48 w 173"/>
                    <a:gd name="T23" fmla="*/ 96 h 131"/>
                    <a:gd name="T24" fmla="*/ 49 w 173"/>
                    <a:gd name="T25" fmla="*/ 96 h 131"/>
                    <a:gd name="T26" fmla="*/ 57 w 173"/>
                    <a:gd name="T27" fmla="*/ 61 h 131"/>
                    <a:gd name="T28" fmla="*/ 73 w 173"/>
                    <a:gd name="T29" fmla="*/ 2 h 131"/>
                    <a:gd name="T30" fmla="*/ 101 w 173"/>
                    <a:gd name="T31" fmla="*/ 2 h 131"/>
                    <a:gd name="T32" fmla="*/ 115 w 173"/>
                    <a:gd name="T33" fmla="*/ 60 h 131"/>
                    <a:gd name="T34" fmla="*/ 123 w 173"/>
                    <a:gd name="T35" fmla="*/ 97 h 131"/>
                    <a:gd name="T36" fmla="*/ 124 w 173"/>
                    <a:gd name="T37" fmla="*/ 97 h 131"/>
                    <a:gd name="T38" fmla="*/ 130 w 173"/>
                    <a:gd name="T39" fmla="*/ 62 h 131"/>
                    <a:gd name="T40" fmla="*/ 144 w 173"/>
                    <a:gd name="T41" fmla="*/ 2 h 131"/>
                    <a:gd name="T42" fmla="*/ 173 w 173"/>
                    <a:gd name="T43" fmla="*/ 2 h 131"/>
                    <a:gd name="T44" fmla="*/ 136 w 173"/>
                    <a:gd name="T45" fmla="*/ 131 h 1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173" h="131">
                      <a:moveTo>
                        <a:pt x="136" y="131"/>
                      </a:moveTo>
                      <a:cubicBezTo>
                        <a:pt x="110" y="131"/>
                        <a:pt x="110" y="131"/>
                        <a:pt x="110" y="131"/>
                      </a:cubicBezTo>
                      <a:cubicBezTo>
                        <a:pt x="94" y="72"/>
                        <a:pt x="94" y="72"/>
                        <a:pt x="94" y="72"/>
                      </a:cubicBezTo>
                      <a:cubicBezTo>
                        <a:pt x="90" y="57"/>
                        <a:pt x="86" y="37"/>
                        <a:pt x="86" y="37"/>
                      </a:cubicBezTo>
                      <a:cubicBezTo>
                        <a:pt x="85" y="37"/>
                        <a:pt x="85" y="37"/>
                        <a:pt x="85" y="37"/>
                      </a:cubicBezTo>
                      <a:cubicBezTo>
                        <a:pt x="85" y="37"/>
                        <a:pt x="83" y="49"/>
                        <a:pt x="77" y="73"/>
                      </a:cubicBezTo>
                      <a:cubicBezTo>
                        <a:pt x="61" y="131"/>
                        <a:pt x="61" y="131"/>
                        <a:pt x="61" y="131"/>
                      </a:cubicBezTo>
                      <a:cubicBezTo>
                        <a:pt x="35" y="131"/>
                        <a:pt x="35" y="131"/>
                        <a:pt x="35" y="131"/>
                      </a:cubicBezTo>
                      <a:cubicBezTo>
                        <a:pt x="0" y="4"/>
                        <a:pt x="0" y="4"/>
                        <a:pt x="0" y="4"/>
                      </a:cubicBezTo>
                      <a:cubicBezTo>
                        <a:pt x="28" y="0"/>
                        <a:pt x="28" y="0"/>
                        <a:pt x="28" y="0"/>
                      </a:cubicBezTo>
                      <a:cubicBezTo>
                        <a:pt x="42" y="62"/>
                        <a:pt x="42" y="62"/>
                        <a:pt x="42" y="62"/>
                      </a:cubicBezTo>
                      <a:cubicBezTo>
                        <a:pt x="45" y="78"/>
                        <a:pt x="48" y="96"/>
                        <a:pt x="48" y="96"/>
                      </a:cubicBezTo>
                      <a:cubicBezTo>
                        <a:pt x="49" y="96"/>
                        <a:pt x="49" y="96"/>
                        <a:pt x="49" y="96"/>
                      </a:cubicBezTo>
                      <a:cubicBezTo>
                        <a:pt x="49" y="96"/>
                        <a:pt x="52" y="79"/>
                        <a:pt x="57" y="61"/>
                      </a:cubicBezTo>
                      <a:cubicBezTo>
                        <a:pt x="73" y="2"/>
                        <a:pt x="73" y="2"/>
                        <a:pt x="73" y="2"/>
                      </a:cubicBezTo>
                      <a:cubicBezTo>
                        <a:pt x="101" y="2"/>
                        <a:pt x="101" y="2"/>
                        <a:pt x="101" y="2"/>
                      </a:cubicBezTo>
                      <a:cubicBezTo>
                        <a:pt x="115" y="60"/>
                        <a:pt x="115" y="60"/>
                        <a:pt x="115" y="60"/>
                      </a:cubicBezTo>
                      <a:cubicBezTo>
                        <a:pt x="120" y="81"/>
                        <a:pt x="123" y="97"/>
                        <a:pt x="123" y="97"/>
                      </a:cubicBezTo>
                      <a:cubicBezTo>
                        <a:pt x="124" y="97"/>
                        <a:pt x="124" y="97"/>
                        <a:pt x="124" y="97"/>
                      </a:cubicBezTo>
                      <a:cubicBezTo>
                        <a:pt x="124" y="97"/>
                        <a:pt x="127" y="77"/>
                        <a:pt x="130" y="62"/>
                      </a:cubicBezTo>
                      <a:cubicBezTo>
                        <a:pt x="144" y="2"/>
                        <a:pt x="144" y="2"/>
                        <a:pt x="144" y="2"/>
                      </a:cubicBezTo>
                      <a:cubicBezTo>
                        <a:pt x="173" y="2"/>
                        <a:pt x="173" y="2"/>
                        <a:pt x="173" y="2"/>
                      </a:cubicBezTo>
                      <a:lnTo>
                        <a:pt x="136" y="13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167" name="Freeform 68"/>
                <p:cNvSpPr>
                  <a:spLocks noEditPoints="1"/>
                </p:cNvSpPr>
                <p:nvPr userDrawn="1"/>
              </p:nvSpPr>
              <p:spPr bwMode="auto">
                <a:xfrm>
                  <a:off x="11484" y="-993"/>
                  <a:ext cx="166" cy="245"/>
                </a:xfrm>
                <a:custGeom>
                  <a:avLst/>
                  <a:gdLst>
                    <a:gd name="T0" fmla="*/ 85 w 120"/>
                    <a:gd name="T1" fmla="*/ 176 h 176"/>
                    <a:gd name="T2" fmla="*/ 70 w 120"/>
                    <a:gd name="T3" fmla="*/ 148 h 176"/>
                    <a:gd name="T4" fmla="*/ 40 w 120"/>
                    <a:gd name="T5" fmla="*/ 105 h 176"/>
                    <a:gd name="T6" fmla="*/ 28 w 120"/>
                    <a:gd name="T7" fmla="*/ 100 h 176"/>
                    <a:gd name="T8" fmla="*/ 28 w 120"/>
                    <a:gd name="T9" fmla="*/ 176 h 176"/>
                    <a:gd name="T10" fmla="*/ 0 w 120"/>
                    <a:gd name="T11" fmla="*/ 176 h 176"/>
                    <a:gd name="T12" fmla="*/ 0 w 120"/>
                    <a:gd name="T13" fmla="*/ 0 h 176"/>
                    <a:gd name="T14" fmla="*/ 53 w 120"/>
                    <a:gd name="T15" fmla="*/ 0 h 176"/>
                    <a:gd name="T16" fmla="*/ 111 w 120"/>
                    <a:gd name="T17" fmla="*/ 50 h 176"/>
                    <a:gd name="T18" fmla="*/ 67 w 120"/>
                    <a:gd name="T19" fmla="*/ 98 h 176"/>
                    <a:gd name="T20" fmla="*/ 94 w 120"/>
                    <a:gd name="T21" fmla="*/ 133 h 176"/>
                    <a:gd name="T22" fmla="*/ 120 w 120"/>
                    <a:gd name="T23" fmla="*/ 176 h 176"/>
                    <a:gd name="T24" fmla="*/ 85 w 120"/>
                    <a:gd name="T25" fmla="*/ 176 h 176"/>
                    <a:gd name="T26" fmla="*/ 44 w 120"/>
                    <a:gd name="T27" fmla="*/ 23 h 176"/>
                    <a:gd name="T28" fmla="*/ 28 w 120"/>
                    <a:gd name="T29" fmla="*/ 23 h 176"/>
                    <a:gd name="T30" fmla="*/ 28 w 120"/>
                    <a:gd name="T31" fmla="*/ 79 h 176"/>
                    <a:gd name="T32" fmla="*/ 43 w 120"/>
                    <a:gd name="T33" fmla="*/ 79 h 176"/>
                    <a:gd name="T34" fmla="*/ 72 w 120"/>
                    <a:gd name="T35" fmla="*/ 72 h 176"/>
                    <a:gd name="T36" fmla="*/ 80 w 120"/>
                    <a:gd name="T37" fmla="*/ 50 h 176"/>
                    <a:gd name="T38" fmla="*/ 44 w 120"/>
                    <a:gd name="T39" fmla="*/ 23 h 1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120" h="176">
                      <a:moveTo>
                        <a:pt x="85" y="176"/>
                      </a:moveTo>
                      <a:cubicBezTo>
                        <a:pt x="70" y="148"/>
                        <a:pt x="70" y="148"/>
                        <a:pt x="70" y="148"/>
                      </a:cubicBezTo>
                      <a:cubicBezTo>
                        <a:pt x="58" y="127"/>
                        <a:pt x="50" y="115"/>
                        <a:pt x="40" y="105"/>
                      </a:cubicBezTo>
                      <a:cubicBezTo>
                        <a:pt x="37" y="102"/>
                        <a:pt x="34" y="100"/>
                        <a:pt x="28" y="100"/>
                      </a:cubicBezTo>
                      <a:cubicBezTo>
                        <a:pt x="28" y="176"/>
                        <a:pt x="28" y="176"/>
                        <a:pt x="28" y="176"/>
                      </a:cubicBezTo>
                      <a:cubicBezTo>
                        <a:pt x="0" y="176"/>
                        <a:pt x="0" y="176"/>
                        <a:pt x="0" y="176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53" y="0"/>
                        <a:pt x="53" y="0"/>
                        <a:pt x="53" y="0"/>
                      </a:cubicBezTo>
                      <a:cubicBezTo>
                        <a:pt x="93" y="0"/>
                        <a:pt x="111" y="23"/>
                        <a:pt x="111" y="50"/>
                      </a:cubicBezTo>
                      <a:cubicBezTo>
                        <a:pt x="111" y="75"/>
                        <a:pt x="94" y="98"/>
                        <a:pt x="67" y="98"/>
                      </a:cubicBezTo>
                      <a:cubicBezTo>
                        <a:pt x="73" y="102"/>
                        <a:pt x="85" y="119"/>
                        <a:pt x="94" y="133"/>
                      </a:cubicBezTo>
                      <a:cubicBezTo>
                        <a:pt x="120" y="176"/>
                        <a:pt x="120" y="176"/>
                        <a:pt x="120" y="176"/>
                      </a:cubicBezTo>
                      <a:lnTo>
                        <a:pt x="85" y="176"/>
                      </a:lnTo>
                      <a:close/>
                      <a:moveTo>
                        <a:pt x="44" y="23"/>
                      </a:moveTo>
                      <a:cubicBezTo>
                        <a:pt x="28" y="23"/>
                        <a:pt x="28" y="23"/>
                        <a:pt x="28" y="23"/>
                      </a:cubicBezTo>
                      <a:cubicBezTo>
                        <a:pt x="28" y="79"/>
                        <a:pt x="28" y="79"/>
                        <a:pt x="28" y="79"/>
                      </a:cubicBezTo>
                      <a:cubicBezTo>
                        <a:pt x="43" y="79"/>
                        <a:pt x="43" y="79"/>
                        <a:pt x="43" y="79"/>
                      </a:cubicBezTo>
                      <a:cubicBezTo>
                        <a:pt x="59" y="79"/>
                        <a:pt x="67" y="77"/>
                        <a:pt x="72" y="72"/>
                      </a:cubicBezTo>
                      <a:cubicBezTo>
                        <a:pt x="77" y="67"/>
                        <a:pt x="80" y="59"/>
                        <a:pt x="80" y="50"/>
                      </a:cubicBezTo>
                      <a:cubicBezTo>
                        <a:pt x="80" y="32"/>
                        <a:pt x="70" y="23"/>
                        <a:pt x="44" y="2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168" name="Freeform 69"/>
                <p:cNvSpPr>
                  <a:spLocks noEditPoints="1"/>
                </p:cNvSpPr>
                <p:nvPr userDrawn="1"/>
              </p:nvSpPr>
              <p:spPr bwMode="auto">
                <a:xfrm>
                  <a:off x="11664" y="-931"/>
                  <a:ext cx="150" cy="187"/>
                </a:xfrm>
                <a:custGeom>
                  <a:avLst/>
                  <a:gdLst>
                    <a:gd name="T0" fmla="*/ 31 w 108"/>
                    <a:gd name="T1" fmla="*/ 75 h 135"/>
                    <a:gd name="T2" fmla="*/ 31 w 108"/>
                    <a:gd name="T3" fmla="*/ 77 h 135"/>
                    <a:gd name="T4" fmla="*/ 63 w 108"/>
                    <a:gd name="T5" fmla="*/ 114 h 135"/>
                    <a:gd name="T6" fmla="*/ 95 w 108"/>
                    <a:gd name="T7" fmla="*/ 101 h 135"/>
                    <a:gd name="T8" fmla="*/ 106 w 108"/>
                    <a:gd name="T9" fmla="*/ 118 h 135"/>
                    <a:gd name="T10" fmla="*/ 60 w 108"/>
                    <a:gd name="T11" fmla="*/ 135 h 135"/>
                    <a:gd name="T12" fmla="*/ 0 w 108"/>
                    <a:gd name="T13" fmla="*/ 68 h 135"/>
                    <a:gd name="T14" fmla="*/ 16 w 108"/>
                    <a:gd name="T15" fmla="*/ 17 h 135"/>
                    <a:gd name="T16" fmla="*/ 56 w 108"/>
                    <a:gd name="T17" fmla="*/ 0 h 135"/>
                    <a:gd name="T18" fmla="*/ 91 w 108"/>
                    <a:gd name="T19" fmla="*/ 13 h 135"/>
                    <a:gd name="T20" fmla="*/ 108 w 108"/>
                    <a:gd name="T21" fmla="*/ 69 h 135"/>
                    <a:gd name="T22" fmla="*/ 108 w 108"/>
                    <a:gd name="T23" fmla="*/ 75 h 135"/>
                    <a:gd name="T24" fmla="*/ 31 w 108"/>
                    <a:gd name="T25" fmla="*/ 75 h 135"/>
                    <a:gd name="T26" fmla="*/ 56 w 108"/>
                    <a:gd name="T27" fmla="*/ 21 h 135"/>
                    <a:gd name="T28" fmla="*/ 31 w 108"/>
                    <a:gd name="T29" fmla="*/ 54 h 135"/>
                    <a:gd name="T30" fmla="*/ 79 w 108"/>
                    <a:gd name="T31" fmla="*/ 54 h 135"/>
                    <a:gd name="T32" fmla="*/ 56 w 108"/>
                    <a:gd name="T33" fmla="*/ 21 h 1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08" h="135">
                      <a:moveTo>
                        <a:pt x="31" y="75"/>
                      </a:moveTo>
                      <a:cubicBezTo>
                        <a:pt x="31" y="77"/>
                        <a:pt x="31" y="77"/>
                        <a:pt x="31" y="77"/>
                      </a:cubicBezTo>
                      <a:cubicBezTo>
                        <a:pt x="31" y="95"/>
                        <a:pt x="38" y="114"/>
                        <a:pt x="63" y="114"/>
                      </a:cubicBezTo>
                      <a:cubicBezTo>
                        <a:pt x="75" y="114"/>
                        <a:pt x="85" y="109"/>
                        <a:pt x="95" y="101"/>
                      </a:cubicBezTo>
                      <a:cubicBezTo>
                        <a:pt x="106" y="118"/>
                        <a:pt x="106" y="118"/>
                        <a:pt x="106" y="118"/>
                      </a:cubicBezTo>
                      <a:cubicBezTo>
                        <a:pt x="92" y="129"/>
                        <a:pt x="77" y="135"/>
                        <a:pt x="60" y="135"/>
                      </a:cubicBezTo>
                      <a:cubicBezTo>
                        <a:pt x="23" y="135"/>
                        <a:pt x="0" y="109"/>
                        <a:pt x="0" y="68"/>
                      </a:cubicBezTo>
                      <a:cubicBezTo>
                        <a:pt x="0" y="45"/>
                        <a:pt x="5" y="30"/>
                        <a:pt x="16" y="17"/>
                      </a:cubicBezTo>
                      <a:cubicBezTo>
                        <a:pt x="27" y="5"/>
                        <a:pt x="39" y="0"/>
                        <a:pt x="56" y="0"/>
                      </a:cubicBezTo>
                      <a:cubicBezTo>
                        <a:pt x="68" y="0"/>
                        <a:pt x="80" y="3"/>
                        <a:pt x="91" y="13"/>
                      </a:cubicBezTo>
                      <a:cubicBezTo>
                        <a:pt x="102" y="23"/>
                        <a:pt x="108" y="39"/>
                        <a:pt x="108" y="69"/>
                      </a:cubicBezTo>
                      <a:cubicBezTo>
                        <a:pt x="108" y="75"/>
                        <a:pt x="108" y="75"/>
                        <a:pt x="108" y="75"/>
                      </a:cubicBezTo>
                      <a:lnTo>
                        <a:pt x="31" y="75"/>
                      </a:lnTo>
                      <a:close/>
                      <a:moveTo>
                        <a:pt x="56" y="21"/>
                      </a:moveTo>
                      <a:cubicBezTo>
                        <a:pt x="40" y="21"/>
                        <a:pt x="31" y="33"/>
                        <a:pt x="31" y="54"/>
                      </a:cubicBezTo>
                      <a:cubicBezTo>
                        <a:pt x="79" y="54"/>
                        <a:pt x="79" y="54"/>
                        <a:pt x="79" y="54"/>
                      </a:cubicBezTo>
                      <a:cubicBezTo>
                        <a:pt x="79" y="33"/>
                        <a:pt x="70" y="21"/>
                        <a:pt x="56" y="2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169" name="Freeform 70"/>
                <p:cNvSpPr>
                  <a:spLocks/>
                </p:cNvSpPr>
                <p:nvPr userDrawn="1"/>
              </p:nvSpPr>
              <p:spPr bwMode="auto">
                <a:xfrm>
                  <a:off x="11839" y="-1009"/>
                  <a:ext cx="65" cy="264"/>
                </a:xfrm>
                <a:custGeom>
                  <a:avLst/>
                  <a:gdLst>
                    <a:gd name="T0" fmla="*/ 30 w 47"/>
                    <a:gd name="T1" fmla="*/ 190 h 190"/>
                    <a:gd name="T2" fmla="*/ 2 w 47"/>
                    <a:gd name="T3" fmla="*/ 154 h 190"/>
                    <a:gd name="T4" fmla="*/ 2 w 47"/>
                    <a:gd name="T5" fmla="*/ 44 h 190"/>
                    <a:gd name="T6" fmla="*/ 0 w 47"/>
                    <a:gd name="T7" fmla="*/ 7 h 190"/>
                    <a:gd name="T8" fmla="*/ 28 w 47"/>
                    <a:gd name="T9" fmla="*/ 0 h 190"/>
                    <a:gd name="T10" fmla="*/ 31 w 47"/>
                    <a:gd name="T11" fmla="*/ 36 h 190"/>
                    <a:gd name="T12" fmla="*/ 31 w 47"/>
                    <a:gd name="T13" fmla="*/ 145 h 190"/>
                    <a:gd name="T14" fmla="*/ 34 w 47"/>
                    <a:gd name="T15" fmla="*/ 168 h 190"/>
                    <a:gd name="T16" fmla="*/ 43 w 47"/>
                    <a:gd name="T17" fmla="*/ 170 h 190"/>
                    <a:gd name="T18" fmla="*/ 47 w 47"/>
                    <a:gd name="T19" fmla="*/ 187 h 190"/>
                    <a:gd name="T20" fmla="*/ 30 w 47"/>
                    <a:gd name="T21" fmla="*/ 190 h 1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47" h="190">
                      <a:moveTo>
                        <a:pt x="30" y="190"/>
                      </a:moveTo>
                      <a:cubicBezTo>
                        <a:pt x="2" y="190"/>
                        <a:pt x="2" y="165"/>
                        <a:pt x="2" y="154"/>
                      </a:cubicBezTo>
                      <a:cubicBezTo>
                        <a:pt x="2" y="44"/>
                        <a:pt x="2" y="44"/>
                        <a:pt x="2" y="44"/>
                      </a:cubicBezTo>
                      <a:cubicBezTo>
                        <a:pt x="2" y="27"/>
                        <a:pt x="1" y="17"/>
                        <a:pt x="0" y="7"/>
                      </a:cubicBezTo>
                      <a:cubicBezTo>
                        <a:pt x="28" y="0"/>
                        <a:pt x="28" y="0"/>
                        <a:pt x="28" y="0"/>
                      </a:cubicBezTo>
                      <a:cubicBezTo>
                        <a:pt x="30" y="8"/>
                        <a:pt x="31" y="19"/>
                        <a:pt x="31" y="36"/>
                      </a:cubicBezTo>
                      <a:cubicBezTo>
                        <a:pt x="31" y="145"/>
                        <a:pt x="31" y="145"/>
                        <a:pt x="31" y="145"/>
                      </a:cubicBezTo>
                      <a:cubicBezTo>
                        <a:pt x="31" y="162"/>
                        <a:pt x="31" y="165"/>
                        <a:pt x="34" y="168"/>
                      </a:cubicBezTo>
                      <a:cubicBezTo>
                        <a:pt x="35" y="170"/>
                        <a:pt x="39" y="172"/>
                        <a:pt x="43" y="170"/>
                      </a:cubicBezTo>
                      <a:cubicBezTo>
                        <a:pt x="47" y="187"/>
                        <a:pt x="47" y="187"/>
                        <a:pt x="47" y="187"/>
                      </a:cubicBezTo>
                      <a:cubicBezTo>
                        <a:pt x="42" y="189"/>
                        <a:pt x="37" y="190"/>
                        <a:pt x="30" y="19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170" name="Freeform 71"/>
                <p:cNvSpPr>
                  <a:spLocks noEditPoints="1"/>
                </p:cNvSpPr>
                <p:nvPr userDrawn="1"/>
              </p:nvSpPr>
              <p:spPr bwMode="auto">
                <a:xfrm>
                  <a:off x="11932" y="-1007"/>
                  <a:ext cx="51" cy="259"/>
                </a:xfrm>
                <a:custGeom>
                  <a:avLst/>
                  <a:gdLst>
                    <a:gd name="T0" fmla="*/ 18 w 37"/>
                    <a:gd name="T1" fmla="*/ 38 h 186"/>
                    <a:gd name="T2" fmla="*/ 0 w 37"/>
                    <a:gd name="T3" fmla="*/ 19 h 186"/>
                    <a:gd name="T4" fmla="*/ 19 w 37"/>
                    <a:gd name="T5" fmla="*/ 0 h 186"/>
                    <a:gd name="T6" fmla="*/ 37 w 37"/>
                    <a:gd name="T7" fmla="*/ 19 h 186"/>
                    <a:gd name="T8" fmla="*/ 18 w 37"/>
                    <a:gd name="T9" fmla="*/ 38 h 186"/>
                    <a:gd name="T10" fmla="*/ 4 w 37"/>
                    <a:gd name="T11" fmla="*/ 186 h 186"/>
                    <a:gd name="T12" fmla="*/ 4 w 37"/>
                    <a:gd name="T13" fmla="*/ 59 h 186"/>
                    <a:gd name="T14" fmla="*/ 33 w 37"/>
                    <a:gd name="T15" fmla="*/ 54 h 186"/>
                    <a:gd name="T16" fmla="*/ 33 w 37"/>
                    <a:gd name="T17" fmla="*/ 186 h 186"/>
                    <a:gd name="T18" fmla="*/ 4 w 37"/>
                    <a:gd name="T19" fmla="*/ 186 h 1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7" h="186">
                      <a:moveTo>
                        <a:pt x="18" y="38"/>
                      </a:moveTo>
                      <a:cubicBezTo>
                        <a:pt x="8" y="38"/>
                        <a:pt x="0" y="29"/>
                        <a:pt x="0" y="19"/>
                      </a:cubicBezTo>
                      <a:cubicBezTo>
                        <a:pt x="0" y="9"/>
                        <a:pt x="9" y="0"/>
                        <a:pt x="19" y="0"/>
                      </a:cubicBezTo>
                      <a:cubicBezTo>
                        <a:pt x="29" y="0"/>
                        <a:pt x="37" y="9"/>
                        <a:pt x="37" y="19"/>
                      </a:cubicBezTo>
                      <a:cubicBezTo>
                        <a:pt x="37" y="29"/>
                        <a:pt x="29" y="38"/>
                        <a:pt x="18" y="38"/>
                      </a:cubicBezTo>
                      <a:close/>
                      <a:moveTo>
                        <a:pt x="4" y="186"/>
                      </a:moveTo>
                      <a:cubicBezTo>
                        <a:pt x="4" y="59"/>
                        <a:pt x="4" y="59"/>
                        <a:pt x="4" y="59"/>
                      </a:cubicBezTo>
                      <a:cubicBezTo>
                        <a:pt x="33" y="54"/>
                        <a:pt x="33" y="54"/>
                        <a:pt x="33" y="54"/>
                      </a:cubicBezTo>
                      <a:cubicBezTo>
                        <a:pt x="33" y="186"/>
                        <a:pt x="33" y="186"/>
                        <a:pt x="33" y="186"/>
                      </a:cubicBezTo>
                      <a:lnTo>
                        <a:pt x="4" y="18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171" name="Freeform 72"/>
                <p:cNvSpPr>
                  <a:spLocks/>
                </p:cNvSpPr>
                <p:nvPr userDrawn="1"/>
              </p:nvSpPr>
              <p:spPr bwMode="auto">
                <a:xfrm>
                  <a:off x="12017" y="-931"/>
                  <a:ext cx="133" cy="187"/>
                </a:xfrm>
                <a:custGeom>
                  <a:avLst/>
                  <a:gdLst>
                    <a:gd name="T0" fmla="*/ 54 w 96"/>
                    <a:gd name="T1" fmla="*/ 135 h 135"/>
                    <a:gd name="T2" fmla="*/ 0 w 96"/>
                    <a:gd name="T3" fmla="*/ 69 h 135"/>
                    <a:gd name="T4" fmla="*/ 56 w 96"/>
                    <a:gd name="T5" fmla="*/ 0 h 135"/>
                    <a:gd name="T6" fmla="*/ 92 w 96"/>
                    <a:gd name="T7" fmla="*/ 14 h 135"/>
                    <a:gd name="T8" fmla="*/ 78 w 96"/>
                    <a:gd name="T9" fmla="*/ 32 h 135"/>
                    <a:gd name="T10" fmla="*/ 56 w 96"/>
                    <a:gd name="T11" fmla="*/ 22 h 135"/>
                    <a:gd name="T12" fmla="*/ 36 w 96"/>
                    <a:gd name="T13" fmla="*/ 35 h 135"/>
                    <a:gd name="T14" fmla="*/ 31 w 96"/>
                    <a:gd name="T15" fmla="*/ 71 h 135"/>
                    <a:gd name="T16" fmla="*/ 39 w 96"/>
                    <a:gd name="T17" fmla="*/ 106 h 135"/>
                    <a:gd name="T18" fmla="*/ 56 w 96"/>
                    <a:gd name="T19" fmla="*/ 114 h 135"/>
                    <a:gd name="T20" fmla="*/ 82 w 96"/>
                    <a:gd name="T21" fmla="*/ 101 h 135"/>
                    <a:gd name="T22" fmla="*/ 96 w 96"/>
                    <a:gd name="T23" fmla="*/ 118 h 135"/>
                    <a:gd name="T24" fmla="*/ 54 w 96"/>
                    <a:gd name="T25" fmla="*/ 135 h 1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96" h="135">
                      <a:moveTo>
                        <a:pt x="54" y="135"/>
                      </a:moveTo>
                      <a:cubicBezTo>
                        <a:pt x="19" y="135"/>
                        <a:pt x="0" y="110"/>
                        <a:pt x="0" y="69"/>
                      </a:cubicBezTo>
                      <a:cubicBezTo>
                        <a:pt x="0" y="22"/>
                        <a:pt x="28" y="0"/>
                        <a:pt x="56" y="0"/>
                      </a:cubicBezTo>
                      <a:cubicBezTo>
                        <a:pt x="70" y="0"/>
                        <a:pt x="81" y="3"/>
                        <a:pt x="92" y="14"/>
                      </a:cubicBezTo>
                      <a:cubicBezTo>
                        <a:pt x="78" y="32"/>
                        <a:pt x="78" y="32"/>
                        <a:pt x="78" y="32"/>
                      </a:cubicBezTo>
                      <a:cubicBezTo>
                        <a:pt x="70" y="25"/>
                        <a:pt x="64" y="22"/>
                        <a:pt x="56" y="22"/>
                      </a:cubicBezTo>
                      <a:cubicBezTo>
                        <a:pt x="47" y="22"/>
                        <a:pt x="40" y="27"/>
                        <a:pt x="36" y="35"/>
                      </a:cubicBezTo>
                      <a:cubicBezTo>
                        <a:pt x="32" y="43"/>
                        <a:pt x="31" y="55"/>
                        <a:pt x="31" y="71"/>
                      </a:cubicBezTo>
                      <a:cubicBezTo>
                        <a:pt x="31" y="89"/>
                        <a:pt x="33" y="100"/>
                        <a:pt x="39" y="106"/>
                      </a:cubicBezTo>
                      <a:cubicBezTo>
                        <a:pt x="43" y="111"/>
                        <a:pt x="50" y="114"/>
                        <a:pt x="56" y="114"/>
                      </a:cubicBezTo>
                      <a:cubicBezTo>
                        <a:pt x="65" y="114"/>
                        <a:pt x="74" y="109"/>
                        <a:pt x="82" y="101"/>
                      </a:cubicBezTo>
                      <a:cubicBezTo>
                        <a:pt x="96" y="118"/>
                        <a:pt x="96" y="118"/>
                        <a:pt x="96" y="118"/>
                      </a:cubicBezTo>
                      <a:cubicBezTo>
                        <a:pt x="84" y="130"/>
                        <a:pt x="72" y="135"/>
                        <a:pt x="54" y="13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172" name="Freeform 73"/>
                <p:cNvSpPr>
                  <a:spLocks noEditPoints="1"/>
                </p:cNvSpPr>
                <p:nvPr userDrawn="1"/>
              </p:nvSpPr>
              <p:spPr bwMode="auto">
                <a:xfrm>
                  <a:off x="12178" y="-851"/>
                  <a:ext cx="106" cy="106"/>
                </a:xfrm>
                <a:custGeom>
                  <a:avLst/>
                  <a:gdLst>
                    <a:gd name="T0" fmla="*/ 39 w 77"/>
                    <a:gd name="T1" fmla="*/ 76 h 76"/>
                    <a:gd name="T2" fmla="*/ 0 w 77"/>
                    <a:gd name="T3" fmla="*/ 38 h 76"/>
                    <a:gd name="T4" fmla="*/ 39 w 77"/>
                    <a:gd name="T5" fmla="*/ 0 h 76"/>
                    <a:gd name="T6" fmla="*/ 77 w 77"/>
                    <a:gd name="T7" fmla="*/ 38 h 76"/>
                    <a:gd name="T8" fmla="*/ 39 w 77"/>
                    <a:gd name="T9" fmla="*/ 76 h 76"/>
                    <a:gd name="T10" fmla="*/ 39 w 77"/>
                    <a:gd name="T11" fmla="*/ 7 h 76"/>
                    <a:gd name="T12" fmla="*/ 9 w 77"/>
                    <a:gd name="T13" fmla="*/ 38 h 76"/>
                    <a:gd name="T14" fmla="*/ 39 w 77"/>
                    <a:gd name="T15" fmla="*/ 69 h 76"/>
                    <a:gd name="T16" fmla="*/ 68 w 77"/>
                    <a:gd name="T17" fmla="*/ 38 h 76"/>
                    <a:gd name="T18" fmla="*/ 39 w 77"/>
                    <a:gd name="T19" fmla="*/ 7 h 76"/>
                    <a:gd name="T20" fmla="*/ 46 w 77"/>
                    <a:gd name="T21" fmla="*/ 59 h 76"/>
                    <a:gd name="T22" fmla="*/ 42 w 77"/>
                    <a:gd name="T23" fmla="*/ 52 h 76"/>
                    <a:gd name="T24" fmla="*/ 35 w 77"/>
                    <a:gd name="T25" fmla="*/ 42 h 76"/>
                    <a:gd name="T26" fmla="*/ 34 w 77"/>
                    <a:gd name="T27" fmla="*/ 41 h 76"/>
                    <a:gd name="T28" fmla="*/ 34 w 77"/>
                    <a:gd name="T29" fmla="*/ 59 h 76"/>
                    <a:gd name="T30" fmla="*/ 25 w 77"/>
                    <a:gd name="T31" fmla="*/ 59 h 76"/>
                    <a:gd name="T32" fmla="*/ 25 w 77"/>
                    <a:gd name="T33" fmla="*/ 16 h 76"/>
                    <a:gd name="T34" fmla="*/ 41 w 77"/>
                    <a:gd name="T35" fmla="*/ 16 h 76"/>
                    <a:gd name="T36" fmla="*/ 54 w 77"/>
                    <a:gd name="T37" fmla="*/ 29 h 76"/>
                    <a:gd name="T38" fmla="*/ 44 w 77"/>
                    <a:gd name="T39" fmla="*/ 41 h 76"/>
                    <a:gd name="T40" fmla="*/ 46 w 77"/>
                    <a:gd name="T41" fmla="*/ 43 h 76"/>
                    <a:gd name="T42" fmla="*/ 56 w 77"/>
                    <a:gd name="T43" fmla="*/ 59 h 76"/>
                    <a:gd name="T44" fmla="*/ 46 w 77"/>
                    <a:gd name="T45" fmla="*/ 59 h 76"/>
                    <a:gd name="T46" fmla="*/ 42 w 77"/>
                    <a:gd name="T47" fmla="*/ 24 h 76"/>
                    <a:gd name="T48" fmla="*/ 37 w 77"/>
                    <a:gd name="T49" fmla="*/ 23 h 76"/>
                    <a:gd name="T50" fmla="*/ 34 w 77"/>
                    <a:gd name="T51" fmla="*/ 23 h 76"/>
                    <a:gd name="T52" fmla="*/ 34 w 77"/>
                    <a:gd name="T53" fmla="*/ 35 h 76"/>
                    <a:gd name="T54" fmla="*/ 37 w 77"/>
                    <a:gd name="T55" fmla="*/ 35 h 76"/>
                    <a:gd name="T56" fmla="*/ 43 w 77"/>
                    <a:gd name="T57" fmla="*/ 33 h 76"/>
                    <a:gd name="T58" fmla="*/ 45 w 77"/>
                    <a:gd name="T59" fmla="*/ 29 h 76"/>
                    <a:gd name="T60" fmla="*/ 42 w 77"/>
                    <a:gd name="T61" fmla="*/ 24 h 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77" h="76">
                      <a:moveTo>
                        <a:pt x="39" y="76"/>
                      </a:moveTo>
                      <a:cubicBezTo>
                        <a:pt x="18" y="76"/>
                        <a:pt x="0" y="60"/>
                        <a:pt x="0" y="38"/>
                      </a:cubicBezTo>
                      <a:cubicBezTo>
                        <a:pt x="0" y="17"/>
                        <a:pt x="18" y="0"/>
                        <a:pt x="39" y="0"/>
                      </a:cubicBezTo>
                      <a:cubicBezTo>
                        <a:pt x="60" y="0"/>
                        <a:pt x="77" y="17"/>
                        <a:pt x="77" y="38"/>
                      </a:cubicBezTo>
                      <a:cubicBezTo>
                        <a:pt x="77" y="60"/>
                        <a:pt x="60" y="76"/>
                        <a:pt x="39" y="76"/>
                      </a:cubicBezTo>
                      <a:close/>
                      <a:moveTo>
                        <a:pt x="39" y="7"/>
                      </a:moveTo>
                      <a:cubicBezTo>
                        <a:pt x="22" y="7"/>
                        <a:pt x="9" y="21"/>
                        <a:pt x="9" y="38"/>
                      </a:cubicBezTo>
                      <a:cubicBezTo>
                        <a:pt x="9" y="55"/>
                        <a:pt x="22" y="69"/>
                        <a:pt x="39" y="69"/>
                      </a:cubicBezTo>
                      <a:cubicBezTo>
                        <a:pt x="55" y="69"/>
                        <a:pt x="68" y="55"/>
                        <a:pt x="68" y="38"/>
                      </a:cubicBezTo>
                      <a:cubicBezTo>
                        <a:pt x="68" y="21"/>
                        <a:pt x="55" y="7"/>
                        <a:pt x="39" y="7"/>
                      </a:cubicBezTo>
                      <a:close/>
                      <a:moveTo>
                        <a:pt x="46" y="59"/>
                      </a:moveTo>
                      <a:cubicBezTo>
                        <a:pt x="45" y="56"/>
                        <a:pt x="44" y="55"/>
                        <a:pt x="42" y="52"/>
                      </a:cubicBezTo>
                      <a:cubicBezTo>
                        <a:pt x="38" y="44"/>
                        <a:pt x="37" y="42"/>
                        <a:pt x="35" y="42"/>
                      </a:cubicBezTo>
                      <a:cubicBezTo>
                        <a:pt x="35" y="41"/>
                        <a:pt x="34" y="41"/>
                        <a:pt x="34" y="41"/>
                      </a:cubicBezTo>
                      <a:cubicBezTo>
                        <a:pt x="34" y="59"/>
                        <a:pt x="34" y="59"/>
                        <a:pt x="34" y="59"/>
                      </a:cubicBezTo>
                      <a:cubicBezTo>
                        <a:pt x="25" y="59"/>
                        <a:pt x="25" y="59"/>
                        <a:pt x="25" y="59"/>
                      </a:cubicBezTo>
                      <a:cubicBezTo>
                        <a:pt x="25" y="16"/>
                        <a:pt x="25" y="16"/>
                        <a:pt x="25" y="16"/>
                      </a:cubicBezTo>
                      <a:cubicBezTo>
                        <a:pt x="41" y="16"/>
                        <a:pt x="41" y="16"/>
                        <a:pt x="41" y="16"/>
                      </a:cubicBezTo>
                      <a:cubicBezTo>
                        <a:pt x="49" y="16"/>
                        <a:pt x="54" y="21"/>
                        <a:pt x="54" y="29"/>
                      </a:cubicBezTo>
                      <a:cubicBezTo>
                        <a:pt x="54" y="35"/>
                        <a:pt x="50" y="41"/>
                        <a:pt x="44" y="41"/>
                      </a:cubicBezTo>
                      <a:cubicBezTo>
                        <a:pt x="45" y="41"/>
                        <a:pt x="46" y="42"/>
                        <a:pt x="46" y="43"/>
                      </a:cubicBezTo>
                      <a:cubicBezTo>
                        <a:pt x="49" y="46"/>
                        <a:pt x="56" y="59"/>
                        <a:pt x="56" y="59"/>
                      </a:cubicBezTo>
                      <a:lnTo>
                        <a:pt x="46" y="59"/>
                      </a:lnTo>
                      <a:close/>
                      <a:moveTo>
                        <a:pt x="42" y="24"/>
                      </a:moveTo>
                      <a:cubicBezTo>
                        <a:pt x="41" y="23"/>
                        <a:pt x="39" y="23"/>
                        <a:pt x="37" y="23"/>
                      </a:cubicBezTo>
                      <a:cubicBezTo>
                        <a:pt x="34" y="23"/>
                        <a:pt x="34" y="23"/>
                        <a:pt x="34" y="23"/>
                      </a:cubicBezTo>
                      <a:cubicBezTo>
                        <a:pt x="34" y="35"/>
                        <a:pt x="34" y="35"/>
                        <a:pt x="34" y="35"/>
                      </a:cubicBezTo>
                      <a:cubicBezTo>
                        <a:pt x="37" y="35"/>
                        <a:pt x="37" y="35"/>
                        <a:pt x="37" y="35"/>
                      </a:cubicBezTo>
                      <a:cubicBezTo>
                        <a:pt x="40" y="35"/>
                        <a:pt x="42" y="34"/>
                        <a:pt x="43" y="33"/>
                      </a:cubicBezTo>
                      <a:cubicBezTo>
                        <a:pt x="44" y="32"/>
                        <a:pt x="45" y="31"/>
                        <a:pt x="45" y="29"/>
                      </a:cubicBezTo>
                      <a:cubicBezTo>
                        <a:pt x="45" y="26"/>
                        <a:pt x="44" y="25"/>
                        <a:pt x="42" y="2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173" name="Freeform 74"/>
                <p:cNvSpPr>
                  <a:spLocks/>
                </p:cNvSpPr>
                <p:nvPr userDrawn="1"/>
              </p:nvSpPr>
              <p:spPr bwMode="auto">
                <a:xfrm>
                  <a:off x="10739" y="-684"/>
                  <a:ext cx="430" cy="561"/>
                </a:xfrm>
                <a:custGeom>
                  <a:avLst/>
                  <a:gdLst>
                    <a:gd name="T0" fmla="*/ 0 w 310"/>
                    <a:gd name="T1" fmla="*/ 341 h 403"/>
                    <a:gd name="T2" fmla="*/ 51 w 310"/>
                    <a:gd name="T3" fmla="*/ 280 h 403"/>
                    <a:gd name="T4" fmla="*/ 168 w 310"/>
                    <a:gd name="T5" fmla="*/ 327 h 403"/>
                    <a:gd name="T6" fmla="*/ 224 w 310"/>
                    <a:gd name="T7" fmla="*/ 290 h 403"/>
                    <a:gd name="T8" fmla="*/ 224 w 310"/>
                    <a:gd name="T9" fmla="*/ 289 h 403"/>
                    <a:gd name="T10" fmla="*/ 145 w 310"/>
                    <a:gd name="T11" fmla="*/ 239 h 403"/>
                    <a:gd name="T12" fmla="*/ 16 w 310"/>
                    <a:gd name="T13" fmla="*/ 120 h 403"/>
                    <a:gd name="T14" fmla="*/ 16 w 310"/>
                    <a:gd name="T15" fmla="*/ 118 h 403"/>
                    <a:gd name="T16" fmla="*/ 153 w 310"/>
                    <a:gd name="T17" fmla="*/ 0 h 403"/>
                    <a:gd name="T18" fmla="*/ 298 w 310"/>
                    <a:gd name="T19" fmla="*/ 50 h 403"/>
                    <a:gd name="T20" fmla="*/ 253 w 310"/>
                    <a:gd name="T21" fmla="*/ 115 h 403"/>
                    <a:gd name="T22" fmla="*/ 152 w 310"/>
                    <a:gd name="T23" fmla="*/ 76 h 403"/>
                    <a:gd name="T24" fmla="*/ 101 w 310"/>
                    <a:gd name="T25" fmla="*/ 111 h 403"/>
                    <a:gd name="T26" fmla="*/ 101 w 310"/>
                    <a:gd name="T27" fmla="*/ 112 h 403"/>
                    <a:gd name="T28" fmla="*/ 186 w 310"/>
                    <a:gd name="T29" fmla="*/ 163 h 403"/>
                    <a:gd name="T30" fmla="*/ 310 w 310"/>
                    <a:gd name="T31" fmla="*/ 281 h 403"/>
                    <a:gd name="T32" fmla="*/ 310 w 310"/>
                    <a:gd name="T33" fmla="*/ 282 h 403"/>
                    <a:gd name="T34" fmla="*/ 166 w 310"/>
                    <a:gd name="T35" fmla="*/ 403 h 403"/>
                    <a:gd name="T36" fmla="*/ 0 w 310"/>
                    <a:gd name="T37" fmla="*/ 341 h 4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310" h="403">
                      <a:moveTo>
                        <a:pt x="0" y="341"/>
                      </a:moveTo>
                      <a:cubicBezTo>
                        <a:pt x="51" y="280"/>
                        <a:pt x="51" y="280"/>
                        <a:pt x="51" y="280"/>
                      </a:cubicBezTo>
                      <a:cubicBezTo>
                        <a:pt x="86" y="309"/>
                        <a:pt x="123" y="327"/>
                        <a:pt x="168" y="327"/>
                      </a:cubicBezTo>
                      <a:cubicBezTo>
                        <a:pt x="203" y="327"/>
                        <a:pt x="224" y="313"/>
                        <a:pt x="224" y="290"/>
                      </a:cubicBezTo>
                      <a:cubicBezTo>
                        <a:pt x="224" y="289"/>
                        <a:pt x="224" y="289"/>
                        <a:pt x="224" y="289"/>
                      </a:cubicBezTo>
                      <a:cubicBezTo>
                        <a:pt x="224" y="267"/>
                        <a:pt x="211" y="256"/>
                        <a:pt x="145" y="239"/>
                      </a:cubicBezTo>
                      <a:cubicBezTo>
                        <a:pt x="66" y="219"/>
                        <a:pt x="16" y="197"/>
                        <a:pt x="16" y="120"/>
                      </a:cubicBezTo>
                      <a:cubicBezTo>
                        <a:pt x="16" y="118"/>
                        <a:pt x="16" y="118"/>
                        <a:pt x="16" y="118"/>
                      </a:cubicBezTo>
                      <a:cubicBezTo>
                        <a:pt x="16" y="47"/>
                        <a:pt x="73" y="0"/>
                        <a:pt x="153" y="0"/>
                      </a:cubicBezTo>
                      <a:cubicBezTo>
                        <a:pt x="210" y="0"/>
                        <a:pt x="258" y="18"/>
                        <a:pt x="298" y="50"/>
                      </a:cubicBezTo>
                      <a:cubicBezTo>
                        <a:pt x="253" y="115"/>
                        <a:pt x="253" y="115"/>
                        <a:pt x="253" y="115"/>
                      </a:cubicBezTo>
                      <a:cubicBezTo>
                        <a:pt x="219" y="91"/>
                        <a:pt x="185" y="76"/>
                        <a:pt x="152" y="76"/>
                      </a:cubicBezTo>
                      <a:cubicBezTo>
                        <a:pt x="119" y="76"/>
                        <a:pt x="101" y="92"/>
                        <a:pt x="101" y="111"/>
                      </a:cubicBezTo>
                      <a:cubicBezTo>
                        <a:pt x="101" y="112"/>
                        <a:pt x="101" y="112"/>
                        <a:pt x="101" y="112"/>
                      </a:cubicBezTo>
                      <a:cubicBezTo>
                        <a:pt x="101" y="138"/>
                        <a:pt x="118" y="146"/>
                        <a:pt x="186" y="163"/>
                      </a:cubicBezTo>
                      <a:cubicBezTo>
                        <a:pt x="265" y="184"/>
                        <a:pt x="310" y="213"/>
                        <a:pt x="310" y="281"/>
                      </a:cubicBezTo>
                      <a:cubicBezTo>
                        <a:pt x="310" y="282"/>
                        <a:pt x="310" y="282"/>
                        <a:pt x="310" y="282"/>
                      </a:cubicBezTo>
                      <a:cubicBezTo>
                        <a:pt x="310" y="360"/>
                        <a:pt x="251" y="403"/>
                        <a:pt x="166" y="403"/>
                      </a:cubicBezTo>
                      <a:cubicBezTo>
                        <a:pt x="107" y="403"/>
                        <a:pt x="47" y="383"/>
                        <a:pt x="0" y="34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174" name="Freeform 75"/>
                <p:cNvSpPr>
                  <a:spLocks/>
                </p:cNvSpPr>
                <p:nvPr userDrawn="1"/>
              </p:nvSpPr>
              <p:spPr bwMode="auto">
                <a:xfrm>
                  <a:off x="11226" y="-675"/>
                  <a:ext cx="415" cy="545"/>
                </a:xfrm>
                <a:custGeom>
                  <a:avLst/>
                  <a:gdLst>
                    <a:gd name="T0" fmla="*/ 0 w 415"/>
                    <a:gd name="T1" fmla="*/ 0 h 545"/>
                    <a:gd name="T2" fmla="*/ 411 w 415"/>
                    <a:gd name="T3" fmla="*/ 0 h 545"/>
                    <a:gd name="T4" fmla="*/ 411 w 415"/>
                    <a:gd name="T5" fmla="*/ 107 h 545"/>
                    <a:gd name="T6" fmla="*/ 119 w 415"/>
                    <a:gd name="T7" fmla="*/ 107 h 545"/>
                    <a:gd name="T8" fmla="*/ 119 w 415"/>
                    <a:gd name="T9" fmla="*/ 217 h 545"/>
                    <a:gd name="T10" fmla="*/ 376 w 415"/>
                    <a:gd name="T11" fmla="*/ 217 h 545"/>
                    <a:gd name="T12" fmla="*/ 376 w 415"/>
                    <a:gd name="T13" fmla="*/ 324 h 545"/>
                    <a:gd name="T14" fmla="*/ 119 w 415"/>
                    <a:gd name="T15" fmla="*/ 324 h 545"/>
                    <a:gd name="T16" fmla="*/ 119 w 415"/>
                    <a:gd name="T17" fmla="*/ 438 h 545"/>
                    <a:gd name="T18" fmla="*/ 415 w 415"/>
                    <a:gd name="T19" fmla="*/ 438 h 545"/>
                    <a:gd name="T20" fmla="*/ 415 w 415"/>
                    <a:gd name="T21" fmla="*/ 545 h 545"/>
                    <a:gd name="T22" fmla="*/ 0 w 415"/>
                    <a:gd name="T23" fmla="*/ 545 h 545"/>
                    <a:gd name="T24" fmla="*/ 0 w 415"/>
                    <a:gd name="T25" fmla="*/ 0 h 5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15" h="545">
                      <a:moveTo>
                        <a:pt x="0" y="0"/>
                      </a:moveTo>
                      <a:lnTo>
                        <a:pt x="411" y="0"/>
                      </a:lnTo>
                      <a:lnTo>
                        <a:pt x="411" y="107"/>
                      </a:lnTo>
                      <a:lnTo>
                        <a:pt x="119" y="107"/>
                      </a:lnTo>
                      <a:lnTo>
                        <a:pt x="119" y="217"/>
                      </a:lnTo>
                      <a:lnTo>
                        <a:pt x="376" y="217"/>
                      </a:lnTo>
                      <a:lnTo>
                        <a:pt x="376" y="324"/>
                      </a:lnTo>
                      <a:lnTo>
                        <a:pt x="119" y="324"/>
                      </a:lnTo>
                      <a:lnTo>
                        <a:pt x="119" y="438"/>
                      </a:lnTo>
                      <a:lnTo>
                        <a:pt x="415" y="438"/>
                      </a:lnTo>
                      <a:lnTo>
                        <a:pt x="415" y="545"/>
                      </a:lnTo>
                      <a:lnTo>
                        <a:pt x="0" y="54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175" name="Freeform 76"/>
                <p:cNvSpPr>
                  <a:spLocks noEditPoints="1"/>
                </p:cNvSpPr>
                <p:nvPr userDrawn="1"/>
              </p:nvSpPr>
              <p:spPr bwMode="auto">
                <a:xfrm>
                  <a:off x="11700" y="-675"/>
                  <a:ext cx="471" cy="545"/>
                </a:xfrm>
                <a:custGeom>
                  <a:avLst/>
                  <a:gdLst>
                    <a:gd name="T0" fmla="*/ 0 w 339"/>
                    <a:gd name="T1" fmla="*/ 0 h 392"/>
                    <a:gd name="T2" fmla="*/ 179 w 339"/>
                    <a:gd name="T3" fmla="*/ 0 h 392"/>
                    <a:gd name="T4" fmla="*/ 293 w 339"/>
                    <a:gd name="T5" fmla="*/ 40 h 392"/>
                    <a:gd name="T6" fmla="*/ 327 w 339"/>
                    <a:gd name="T7" fmla="*/ 129 h 392"/>
                    <a:gd name="T8" fmla="*/ 327 w 339"/>
                    <a:gd name="T9" fmla="*/ 130 h 392"/>
                    <a:gd name="T10" fmla="*/ 243 w 339"/>
                    <a:gd name="T11" fmla="*/ 252 h 392"/>
                    <a:gd name="T12" fmla="*/ 339 w 339"/>
                    <a:gd name="T13" fmla="*/ 392 h 392"/>
                    <a:gd name="T14" fmla="*/ 238 w 339"/>
                    <a:gd name="T15" fmla="*/ 392 h 392"/>
                    <a:gd name="T16" fmla="*/ 154 w 339"/>
                    <a:gd name="T17" fmla="*/ 266 h 392"/>
                    <a:gd name="T18" fmla="*/ 86 w 339"/>
                    <a:gd name="T19" fmla="*/ 266 h 392"/>
                    <a:gd name="T20" fmla="*/ 86 w 339"/>
                    <a:gd name="T21" fmla="*/ 392 h 392"/>
                    <a:gd name="T22" fmla="*/ 0 w 339"/>
                    <a:gd name="T23" fmla="*/ 392 h 392"/>
                    <a:gd name="T24" fmla="*/ 0 w 339"/>
                    <a:gd name="T25" fmla="*/ 0 h 392"/>
                    <a:gd name="T26" fmla="*/ 173 w 339"/>
                    <a:gd name="T27" fmla="*/ 190 h 392"/>
                    <a:gd name="T28" fmla="*/ 239 w 339"/>
                    <a:gd name="T29" fmla="*/ 135 h 392"/>
                    <a:gd name="T30" fmla="*/ 239 w 339"/>
                    <a:gd name="T31" fmla="*/ 134 h 392"/>
                    <a:gd name="T32" fmla="*/ 172 w 339"/>
                    <a:gd name="T33" fmla="*/ 78 h 392"/>
                    <a:gd name="T34" fmla="*/ 86 w 339"/>
                    <a:gd name="T35" fmla="*/ 78 h 392"/>
                    <a:gd name="T36" fmla="*/ 86 w 339"/>
                    <a:gd name="T37" fmla="*/ 190 h 392"/>
                    <a:gd name="T38" fmla="*/ 173 w 339"/>
                    <a:gd name="T39" fmla="*/ 190 h 3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339" h="392">
                      <a:moveTo>
                        <a:pt x="0" y="0"/>
                      </a:moveTo>
                      <a:cubicBezTo>
                        <a:pt x="179" y="0"/>
                        <a:pt x="179" y="0"/>
                        <a:pt x="179" y="0"/>
                      </a:cubicBezTo>
                      <a:cubicBezTo>
                        <a:pt x="229" y="0"/>
                        <a:pt x="267" y="14"/>
                        <a:pt x="293" y="40"/>
                      </a:cubicBezTo>
                      <a:cubicBezTo>
                        <a:pt x="315" y="62"/>
                        <a:pt x="327" y="92"/>
                        <a:pt x="327" y="129"/>
                      </a:cubicBezTo>
                      <a:cubicBezTo>
                        <a:pt x="327" y="130"/>
                        <a:pt x="327" y="130"/>
                        <a:pt x="327" y="130"/>
                      </a:cubicBezTo>
                      <a:cubicBezTo>
                        <a:pt x="327" y="194"/>
                        <a:pt x="293" y="233"/>
                        <a:pt x="243" y="252"/>
                      </a:cubicBezTo>
                      <a:cubicBezTo>
                        <a:pt x="339" y="392"/>
                        <a:pt x="339" y="392"/>
                        <a:pt x="339" y="392"/>
                      </a:cubicBezTo>
                      <a:cubicBezTo>
                        <a:pt x="238" y="392"/>
                        <a:pt x="238" y="392"/>
                        <a:pt x="238" y="392"/>
                      </a:cubicBezTo>
                      <a:cubicBezTo>
                        <a:pt x="154" y="266"/>
                        <a:pt x="154" y="266"/>
                        <a:pt x="154" y="266"/>
                      </a:cubicBezTo>
                      <a:cubicBezTo>
                        <a:pt x="86" y="266"/>
                        <a:pt x="86" y="266"/>
                        <a:pt x="86" y="266"/>
                      </a:cubicBezTo>
                      <a:cubicBezTo>
                        <a:pt x="86" y="392"/>
                        <a:pt x="86" y="392"/>
                        <a:pt x="86" y="392"/>
                      </a:cubicBezTo>
                      <a:cubicBezTo>
                        <a:pt x="0" y="392"/>
                        <a:pt x="0" y="392"/>
                        <a:pt x="0" y="392"/>
                      </a:cubicBezTo>
                      <a:lnTo>
                        <a:pt x="0" y="0"/>
                      </a:lnTo>
                      <a:close/>
                      <a:moveTo>
                        <a:pt x="173" y="190"/>
                      </a:moveTo>
                      <a:cubicBezTo>
                        <a:pt x="215" y="190"/>
                        <a:pt x="239" y="168"/>
                        <a:pt x="239" y="135"/>
                      </a:cubicBezTo>
                      <a:cubicBezTo>
                        <a:pt x="239" y="134"/>
                        <a:pt x="239" y="134"/>
                        <a:pt x="239" y="134"/>
                      </a:cubicBezTo>
                      <a:cubicBezTo>
                        <a:pt x="239" y="97"/>
                        <a:pt x="214" y="78"/>
                        <a:pt x="172" y="78"/>
                      </a:cubicBezTo>
                      <a:cubicBezTo>
                        <a:pt x="86" y="78"/>
                        <a:pt x="86" y="78"/>
                        <a:pt x="86" y="78"/>
                      </a:cubicBezTo>
                      <a:cubicBezTo>
                        <a:pt x="86" y="190"/>
                        <a:pt x="86" y="190"/>
                        <a:pt x="86" y="190"/>
                      </a:cubicBezTo>
                      <a:lnTo>
                        <a:pt x="173" y="19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176" name="Freeform 77"/>
                <p:cNvSpPr>
                  <a:spLocks/>
                </p:cNvSpPr>
                <p:nvPr userDrawn="1"/>
              </p:nvSpPr>
              <p:spPr bwMode="auto">
                <a:xfrm>
                  <a:off x="12153" y="-675"/>
                  <a:ext cx="545" cy="549"/>
                </a:xfrm>
                <a:custGeom>
                  <a:avLst/>
                  <a:gdLst>
                    <a:gd name="T0" fmla="*/ 0 w 545"/>
                    <a:gd name="T1" fmla="*/ 0 h 549"/>
                    <a:gd name="T2" fmla="*/ 131 w 545"/>
                    <a:gd name="T3" fmla="*/ 0 h 549"/>
                    <a:gd name="T4" fmla="*/ 274 w 545"/>
                    <a:gd name="T5" fmla="*/ 384 h 549"/>
                    <a:gd name="T6" fmla="*/ 416 w 545"/>
                    <a:gd name="T7" fmla="*/ 0 h 549"/>
                    <a:gd name="T8" fmla="*/ 545 w 545"/>
                    <a:gd name="T9" fmla="*/ 0 h 549"/>
                    <a:gd name="T10" fmla="*/ 326 w 545"/>
                    <a:gd name="T11" fmla="*/ 549 h 549"/>
                    <a:gd name="T12" fmla="*/ 220 w 545"/>
                    <a:gd name="T13" fmla="*/ 549 h 549"/>
                    <a:gd name="T14" fmla="*/ 0 w 545"/>
                    <a:gd name="T15" fmla="*/ 0 h 5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545" h="549">
                      <a:moveTo>
                        <a:pt x="0" y="0"/>
                      </a:moveTo>
                      <a:lnTo>
                        <a:pt x="131" y="0"/>
                      </a:lnTo>
                      <a:lnTo>
                        <a:pt x="274" y="384"/>
                      </a:lnTo>
                      <a:lnTo>
                        <a:pt x="416" y="0"/>
                      </a:lnTo>
                      <a:lnTo>
                        <a:pt x="545" y="0"/>
                      </a:lnTo>
                      <a:lnTo>
                        <a:pt x="326" y="549"/>
                      </a:lnTo>
                      <a:lnTo>
                        <a:pt x="220" y="54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177" name="Freeform 78"/>
                <p:cNvSpPr>
                  <a:spLocks/>
                </p:cNvSpPr>
                <p:nvPr userDrawn="1"/>
              </p:nvSpPr>
              <p:spPr bwMode="auto">
                <a:xfrm>
                  <a:off x="12750" y="-675"/>
                  <a:ext cx="415" cy="545"/>
                </a:xfrm>
                <a:custGeom>
                  <a:avLst/>
                  <a:gdLst>
                    <a:gd name="T0" fmla="*/ 0 w 415"/>
                    <a:gd name="T1" fmla="*/ 0 h 545"/>
                    <a:gd name="T2" fmla="*/ 411 w 415"/>
                    <a:gd name="T3" fmla="*/ 0 h 545"/>
                    <a:gd name="T4" fmla="*/ 411 w 415"/>
                    <a:gd name="T5" fmla="*/ 107 h 545"/>
                    <a:gd name="T6" fmla="*/ 120 w 415"/>
                    <a:gd name="T7" fmla="*/ 107 h 545"/>
                    <a:gd name="T8" fmla="*/ 120 w 415"/>
                    <a:gd name="T9" fmla="*/ 217 h 545"/>
                    <a:gd name="T10" fmla="*/ 376 w 415"/>
                    <a:gd name="T11" fmla="*/ 217 h 545"/>
                    <a:gd name="T12" fmla="*/ 376 w 415"/>
                    <a:gd name="T13" fmla="*/ 324 h 545"/>
                    <a:gd name="T14" fmla="*/ 120 w 415"/>
                    <a:gd name="T15" fmla="*/ 324 h 545"/>
                    <a:gd name="T16" fmla="*/ 120 w 415"/>
                    <a:gd name="T17" fmla="*/ 438 h 545"/>
                    <a:gd name="T18" fmla="*/ 415 w 415"/>
                    <a:gd name="T19" fmla="*/ 438 h 545"/>
                    <a:gd name="T20" fmla="*/ 415 w 415"/>
                    <a:gd name="T21" fmla="*/ 545 h 545"/>
                    <a:gd name="T22" fmla="*/ 0 w 415"/>
                    <a:gd name="T23" fmla="*/ 545 h 545"/>
                    <a:gd name="T24" fmla="*/ 0 w 415"/>
                    <a:gd name="T25" fmla="*/ 0 h 5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15" h="545">
                      <a:moveTo>
                        <a:pt x="0" y="0"/>
                      </a:moveTo>
                      <a:lnTo>
                        <a:pt x="411" y="0"/>
                      </a:lnTo>
                      <a:lnTo>
                        <a:pt x="411" y="107"/>
                      </a:lnTo>
                      <a:lnTo>
                        <a:pt x="120" y="107"/>
                      </a:lnTo>
                      <a:lnTo>
                        <a:pt x="120" y="217"/>
                      </a:lnTo>
                      <a:lnTo>
                        <a:pt x="376" y="217"/>
                      </a:lnTo>
                      <a:lnTo>
                        <a:pt x="376" y="324"/>
                      </a:lnTo>
                      <a:lnTo>
                        <a:pt x="120" y="324"/>
                      </a:lnTo>
                      <a:lnTo>
                        <a:pt x="120" y="438"/>
                      </a:lnTo>
                      <a:lnTo>
                        <a:pt x="415" y="438"/>
                      </a:lnTo>
                      <a:lnTo>
                        <a:pt x="415" y="545"/>
                      </a:lnTo>
                      <a:lnTo>
                        <a:pt x="0" y="54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178" name="Freeform 79"/>
                <p:cNvSpPr>
                  <a:spLocks noEditPoints="1"/>
                </p:cNvSpPr>
                <p:nvPr userDrawn="1"/>
              </p:nvSpPr>
              <p:spPr bwMode="auto">
                <a:xfrm>
                  <a:off x="13225" y="-675"/>
                  <a:ext cx="469" cy="545"/>
                </a:xfrm>
                <a:custGeom>
                  <a:avLst/>
                  <a:gdLst>
                    <a:gd name="T0" fmla="*/ 0 w 338"/>
                    <a:gd name="T1" fmla="*/ 0 h 392"/>
                    <a:gd name="T2" fmla="*/ 179 w 338"/>
                    <a:gd name="T3" fmla="*/ 0 h 392"/>
                    <a:gd name="T4" fmla="*/ 293 w 338"/>
                    <a:gd name="T5" fmla="*/ 40 h 392"/>
                    <a:gd name="T6" fmla="*/ 327 w 338"/>
                    <a:gd name="T7" fmla="*/ 129 h 392"/>
                    <a:gd name="T8" fmla="*/ 327 w 338"/>
                    <a:gd name="T9" fmla="*/ 130 h 392"/>
                    <a:gd name="T10" fmla="*/ 243 w 338"/>
                    <a:gd name="T11" fmla="*/ 252 h 392"/>
                    <a:gd name="T12" fmla="*/ 338 w 338"/>
                    <a:gd name="T13" fmla="*/ 392 h 392"/>
                    <a:gd name="T14" fmla="*/ 238 w 338"/>
                    <a:gd name="T15" fmla="*/ 392 h 392"/>
                    <a:gd name="T16" fmla="*/ 154 w 338"/>
                    <a:gd name="T17" fmla="*/ 266 h 392"/>
                    <a:gd name="T18" fmla="*/ 86 w 338"/>
                    <a:gd name="T19" fmla="*/ 266 h 392"/>
                    <a:gd name="T20" fmla="*/ 86 w 338"/>
                    <a:gd name="T21" fmla="*/ 392 h 392"/>
                    <a:gd name="T22" fmla="*/ 0 w 338"/>
                    <a:gd name="T23" fmla="*/ 392 h 392"/>
                    <a:gd name="T24" fmla="*/ 0 w 338"/>
                    <a:gd name="T25" fmla="*/ 0 h 392"/>
                    <a:gd name="T26" fmla="*/ 173 w 338"/>
                    <a:gd name="T27" fmla="*/ 190 h 392"/>
                    <a:gd name="T28" fmla="*/ 239 w 338"/>
                    <a:gd name="T29" fmla="*/ 135 h 392"/>
                    <a:gd name="T30" fmla="*/ 239 w 338"/>
                    <a:gd name="T31" fmla="*/ 134 h 392"/>
                    <a:gd name="T32" fmla="*/ 172 w 338"/>
                    <a:gd name="T33" fmla="*/ 78 h 392"/>
                    <a:gd name="T34" fmla="*/ 86 w 338"/>
                    <a:gd name="T35" fmla="*/ 78 h 392"/>
                    <a:gd name="T36" fmla="*/ 86 w 338"/>
                    <a:gd name="T37" fmla="*/ 190 h 392"/>
                    <a:gd name="T38" fmla="*/ 173 w 338"/>
                    <a:gd name="T39" fmla="*/ 190 h 3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338" h="392">
                      <a:moveTo>
                        <a:pt x="0" y="0"/>
                      </a:moveTo>
                      <a:cubicBezTo>
                        <a:pt x="179" y="0"/>
                        <a:pt x="179" y="0"/>
                        <a:pt x="179" y="0"/>
                      </a:cubicBezTo>
                      <a:cubicBezTo>
                        <a:pt x="229" y="0"/>
                        <a:pt x="267" y="14"/>
                        <a:pt x="293" y="40"/>
                      </a:cubicBezTo>
                      <a:cubicBezTo>
                        <a:pt x="315" y="62"/>
                        <a:pt x="327" y="92"/>
                        <a:pt x="327" y="129"/>
                      </a:cubicBezTo>
                      <a:cubicBezTo>
                        <a:pt x="327" y="130"/>
                        <a:pt x="327" y="130"/>
                        <a:pt x="327" y="130"/>
                      </a:cubicBezTo>
                      <a:cubicBezTo>
                        <a:pt x="327" y="194"/>
                        <a:pt x="292" y="233"/>
                        <a:pt x="243" y="252"/>
                      </a:cubicBezTo>
                      <a:cubicBezTo>
                        <a:pt x="338" y="392"/>
                        <a:pt x="338" y="392"/>
                        <a:pt x="338" y="392"/>
                      </a:cubicBezTo>
                      <a:cubicBezTo>
                        <a:pt x="238" y="392"/>
                        <a:pt x="238" y="392"/>
                        <a:pt x="238" y="392"/>
                      </a:cubicBezTo>
                      <a:cubicBezTo>
                        <a:pt x="154" y="266"/>
                        <a:pt x="154" y="266"/>
                        <a:pt x="154" y="266"/>
                      </a:cubicBezTo>
                      <a:cubicBezTo>
                        <a:pt x="86" y="266"/>
                        <a:pt x="86" y="266"/>
                        <a:pt x="86" y="266"/>
                      </a:cubicBezTo>
                      <a:cubicBezTo>
                        <a:pt x="86" y="392"/>
                        <a:pt x="86" y="392"/>
                        <a:pt x="86" y="392"/>
                      </a:cubicBezTo>
                      <a:cubicBezTo>
                        <a:pt x="0" y="392"/>
                        <a:pt x="0" y="392"/>
                        <a:pt x="0" y="392"/>
                      </a:cubicBezTo>
                      <a:lnTo>
                        <a:pt x="0" y="0"/>
                      </a:lnTo>
                      <a:close/>
                      <a:moveTo>
                        <a:pt x="173" y="190"/>
                      </a:moveTo>
                      <a:cubicBezTo>
                        <a:pt x="215" y="190"/>
                        <a:pt x="239" y="168"/>
                        <a:pt x="239" y="135"/>
                      </a:cubicBezTo>
                      <a:cubicBezTo>
                        <a:pt x="239" y="134"/>
                        <a:pt x="239" y="134"/>
                        <a:pt x="239" y="134"/>
                      </a:cubicBezTo>
                      <a:cubicBezTo>
                        <a:pt x="239" y="97"/>
                        <a:pt x="214" y="78"/>
                        <a:pt x="172" y="78"/>
                      </a:cubicBezTo>
                      <a:cubicBezTo>
                        <a:pt x="86" y="78"/>
                        <a:pt x="86" y="78"/>
                        <a:pt x="86" y="78"/>
                      </a:cubicBezTo>
                      <a:cubicBezTo>
                        <a:pt x="86" y="190"/>
                        <a:pt x="86" y="190"/>
                        <a:pt x="86" y="190"/>
                      </a:cubicBezTo>
                      <a:lnTo>
                        <a:pt x="173" y="19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179" name="Freeform 80"/>
                <p:cNvSpPr>
                  <a:spLocks/>
                </p:cNvSpPr>
                <p:nvPr userDrawn="1"/>
              </p:nvSpPr>
              <p:spPr bwMode="auto">
                <a:xfrm>
                  <a:off x="13702" y="-684"/>
                  <a:ext cx="430" cy="561"/>
                </a:xfrm>
                <a:custGeom>
                  <a:avLst/>
                  <a:gdLst>
                    <a:gd name="T0" fmla="*/ 0 w 310"/>
                    <a:gd name="T1" fmla="*/ 341 h 403"/>
                    <a:gd name="T2" fmla="*/ 51 w 310"/>
                    <a:gd name="T3" fmla="*/ 280 h 403"/>
                    <a:gd name="T4" fmla="*/ 168 w 310"/>
                    <a:gd name="T5" fmla="*/ 327 h 403"/>
                    <a:gd name="T6" fmla="*/ 224 w 310"/>
                    <a:gd name="T7" fmla="*/ 290 h 403"/>
                    <a:gd name="T8" fmla="*/ 224 w 310"/>
                    <a:gd name="T9" fmla="*/ 289 h 403"/>
                    <a:gd name="T10" fmla="*/ 145 w 310"/>
                    <a:gd name="T11" fmla="*/ 239 h 403"/>
                    <a:gd name="T12" fmla="*/ 16 w 310"/>
                    <a:gd name="T13" fmla="*/ 120 h 403"/>
                    <a:gd name="T14" fmla="*/ 16 w 310"/>
                    <a:gd name="T15" fmla="*/ 118 h 403"/>
                    <a:gd name="T16" fmla="*/ 153 w 310"/>
                    <a:gd name="T17" fmla="*/ 0 h 403"/>
                    <a:gd name="T18" fmla="*/ 298 w 310"/>
                    <a:gd name="T19" fmla="*/ 50 h 403"/>
                    <a:gd name="T20" fmla="*/ 254 w 310"/>
                    <a:gd name="T21" fmla="*/ 115 h 403"/>
                    <a:gd name="T22" fmla="*/ 152 w 310"/>
                    <a:gd name="T23" fmla="*/ 76 h 403"/>
                    <a:gd name="T24" fmla="*/ 101 w 310"/>
                    <a:gd name="T25" fmla="*/ 111 h 403"/>
                    <a:gd name="T26" fmla="*/ 101 w 310"/>
                    <a:gd name="T27" fmla="*/ 112 h 403"/>
                    <a:gd name="T28" fmla="*/ 186 w 310"/>
                    <a:gd name="T29" fmla="*/ 163 h 403"/>
                    <a:gd name="T30" fmla="*/ 310 w 310"/>
                    <a:gd name="T31" fmla="*/ 281 h 403"/>
                    <a:gd name="T32" fmla="*/ 310 w 310"/>
                    <a:gd name="T33" fmla="*/ 282 h 403"/>
                    <a:gd name="T34" fmla="*/ 166 w 310"/>
                    <a:gd name="T35" fmla="*/ 403 h 403"/>
                    <a:gd name="T36" fmla="*/ 0 w 310"/>
                    <a:gd name="T37" fmla="*/ 341 h 4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310" h="403">
                      <a:moveTo>
                        <a:pt x="0" y="341"/>
                      </a:moveTo>
                      <a:cubicBezTo>
                        <a:pt x="51" y="280"/>
                        <a:pt x="51" y="280"/>
                        <a:pt x="51" y="280"/>
                      </a:cubicBezTo>
                      <a:cubicBezTo>
                        <a:pt x="86" y="309"/>
                        <a:pt x="123" y="327"/>
                        <a:pt x="168" y="327"/>
                      </a:cubicBezTo>
                      <a:cubicBezTo>
                        <a:pt x="203" y="327"/>
                        <a:pt x="224" y="313"/>
                        <a:pt x="224" y="290"/>
                      </a:cubicBezTo>
                      <a:cubicBezTo>
                        <a:pt x="224" y="289"/>
                        <a:pt x="224" y="289"/>
                        <a:pt x="224" y="289"/>
                      </a:cubicBezTo>
                      <a:cubicBezTo>
                        <a:pt x="224" y="267"/>
                        <a:pt x="211" y="256"/>
                        <a:pt x="145" y="239"/>
                      </a:cubicBezTo>
                      <a:cubicBezTo>
                        <a:pt x="67" y="219"/>
                        <a:pt x="16" y="197"/>
                        <a:pt x="16" y="120"/>
                      </a:cubicBezTo>
                      <a:cubicBezTo>
                        <a:pt x="16" y="118"/>
                        <a:pt x="16" y="118"/>
                        <a:pt x="16" y="118"/>
                      </a:cubicBezTo>
                      <a:cubicBezTo>
                        <a:pt x="16" y="47"/>
                        <a:pt x="73" y="0"/>
                        <a:pt x="153" y="0"/>
                      </a:cubicBezTo>
                      <a:cubicBezTo>
                        <a:pt x="210" y="0"/>
                        <a:pt x="259" y="18"/>
                        <a:pt x="298" y="50"/>
                      </a:cubicBezTo>
                      <a:cubicBezTo>
                        <a:pt x="254" y="115"/>
                        <a:pt x="254" y="115"/>
                        <a:pt x="254" y="115"/>
                      </a:cubicBezTo>
                      <a:cubicBezTo>
                        <a:pt x="219" y="91"/>
                        <a:pt x="185" y="76"/>
                        <a:pt x="152" y="76"/>
                      </a:cubicBezTo>
                      <a:cubicBezTo>
                        <a:pt x="119" y="76"/>
                        <a:pt x="101" y="92"/>
                        <a:pt x="101" y="111"/>
                      </a:cubicBezTo>
                      <a:cubicBezTo>
                        <a:pt x="101" y="112"/>
                        <a:pt x="101" y="112"/>
                        <a:pt x="101" y="112"/>
                      </a:cubicBezTo>
                      <a:cubicBezTo>
                        <a:pt x="101" y="138"/>
                        <a:pt x="118" y="146"/>
                        <a:pt x="186" y="163"/>
                      </a:cubicBezTo>
                      <a:cubicBezTo>
                        <a:pt x="265" y="184"/>
                        <a:pt x="310" y="213"/>
                        <a:pt x="310" y="281"/>
                      </a:cubicBezTo>
                      <a:cubicBezTo>
                        <a:pt x="310" y="282"/>
                        <a:pt x="310" y="282"/>
                        <a:pt x="310" y="282"/>
                      </a:cubicBezTo>
                      <a:cubicBezTo>
                        <a:pt x="310" y="360"/>
                        <a:pt x="251" y="403"/>
                        <a:pt x="166" y="403"/>
                      </a:cubicBezTo>
                      <a:cubicBezTo>
                        <a:pt x="107" y="403"/>
                        <a:pt x="47" y="383"/>
                        <a:pt x="0" y="34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180" name="Freeform 81"/>
                <p:cNvSpPr>
                  <a:spLocks noEditPoints="1"/>
                </p:cNvSpPr>
                <p:nvPr userDrawn="1"/>
              </p:nvSpPr>
              <p:spPr bwMode="auto">
                <a:xfrm>
                  <a:off x="14145" y="-684"/>
                  <a:ext cx="149" cy="74"/>
                </a:xfrm>
                <a:custGeom>
                  <a:avLst/>
                  <a:gdLst>
                    <a:gd name="T0" fmla="*/ 23 w 149"/>
                    <a:gd name="T1" fmla="*/ 10 h 74"/>
                    <a:gd name="T2" fmla="*/ 0 w 149"/>
                    <a:gd name="T3" fmla="*/ 10 h 74"/>
                    <a:gd name="T4" fmla="*/ 0 w 149"/>
                    <a:gd name="T5" fmla="*/ 0 h 74"/>
                    <a:gd name="T6" fmla="*/ 58 w 149"/>
                    <a:gd name="T7" fmla="*/ 0 h 74"/>
                    <a:gd name="T8" fmla="*/ 58 w 149"/>
                    <a:gd name="T9" fmla="*/ 10 h 74"/>
                    <a:gd name="T10" fmla="*/ 34 w 149"/>
                    <a:gd name="T11" fmla="*/ 10 h 74"/>
                    <a:gd name="T12" fmla="*/ 34 w 149"/>
                    <a:gd name="T13" fmla="*/ 74 h 74"/>
                    <a:gd name="T14" fmla="*/ 23 w 149"/>
                    <a:gd name="T15" fmla="*/ 74 h 74"/>
                    <a:gd name="T16" fmla="*/ 23 w 149"/>
                    <a:gd name="T17" fmla="*/ 10 h 74"/>
                    <a:gd name="T18" fmla="*/ 74 w 149"/>
                    <a:gd name="T19" fmla="*/ 0 h 74"/>
                    <a:gd name="T20" fmla="*/ 86 w 149"/>
                    <a:gd name="T21" fmla="*/ 0 h 74"/>
                    <a:gd name="T22" fmla="*/ 112 w 149"/>
                    <a:gd name="T23" fmla="*/ 41 h 74"/>
                    <a:gd name="T24" fmla="*/ 138 w 149"/>
                    <a:gd name="T25" fmla="*/ 0 h 74"/>
                    <a:gd name="T26" fmla="*/ 149 w 149"/>
                    <a:gd name="T27" fmla="*/ 0 h 74"/>
                    <a:gd name="T28" fmla="*/ 149 w 149"/>
                    <a:gd name="T29" fmla="*/ 74 h 74"/>
                    <a:gd name="T30" fmla="*/ 138 w 149"/>
                    <a:gd name="T31" fmla="*/ 74 h 74"/>
                    <a:gd name="T32" fmla="*/ 138 w 149"/>
                    <a:gd name="T33" fmla="*/ 17 h 74"/>
                    <a:gd name="T34" fmla="*/ 112 w 149"/>
                    <a:gd name="T35" fmla="*/ 57 h 74"/>
                    <a:gd name="T36" fmla="*/ 111 w 149"/>
                    <a:gd name="T37" fmla="*/ 57 h 74"/>
                    <a:gd name="T38" fmla="*/ 84 w 149"/>
                    <a:gd name="T39" fmla="*/ 17 h 74"/>
                    <a:gd name="T40" fmla="*/ 84 w 149"/>
                    <a:gd name="T41" fmla="*/ 74 h 74"/>
                    <a:gd name="T42" fmla="*/ 74 w 149"/>
                    <a:gd name="T43" fmla="*/ 74 h 74"/>
                    <a:gd name="T44" fmla="*/ 74 w 149"/>
                    <a:gd name="T45" fmla="*/ 0 h 7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149" h="74">
                      <a:moveTo>
                        <a:pt x="23" y="10"/>
                      </a:moveTo>
                      <a:lnTo>
                        <a:pt x="0" y="10"/>
                      </a:lnTo>
                      <a:lnTo>
                        <a:pt x="0" y="0"/>
                      </a:lnTo>
                      <a:lnTo>
                        <a:pt x="58" y="0"/>
                      </a:lnTo>
                      <a:lnTo>
                        <a:pt x="58" y="10"/>
                      </a:lnTo>
                      <a:lnTo>
                        <a:pt x="34" y="10"/>
                      </a:lnTo>
                      <a:lnTo>
                        <a:pt x="34" y="74"/>
                      </a:lnTo>
                      <a:lnTo>
                        <a:pt x="23" y="74"/>
                      </a:lnTo>
                      <a:lnTo>
                        <a:pt x="23" y="10"/>
                      </a:lnTo>
                      <a:close/>
                      <a:moveTo>
                        <a:pt x="74" y="0"/>
                      </a:moveTo>
                      <a:lnTo>
                        <a:pt x="86" y="0"/>
                      </a:lnTo>
                      <a:lnTo>
                        <a:pt x="112" y="41"/>
                      </a:lnTo>
                      <a:lnTo>
                        <a:pt x="138" y="0"/>
                      </a:lnTo>
                      <a:lnTo>
                        <a:pt x="149" y="0"/>
                      </a:lnTo>
                      <a:lnTo>
                        <a:pt x="149" y="74"/>
                      </a:lnTo>
                      <a:lnTo>
                        <a:pt x="138" y="74"/>
                      </a:lnTo>
                      <a:lnTo>
                        <a:pt x="138" y="17"/>
                      </a:lnTo>
                      <a:lnTo>
                        <a:pt x="112" y="57"/>
                      </a:lnTo>
                      <a:lnTo>
                        <a:pt x="111" y="57"/>
                      </a:lnTo>
                      <a:lnTo>
                        <a:pt x="84" y="17"/>
                      </a:lnTo>
                      <a:lnTo>
                        <a:pt x="84" y="74"/>
                      </a:lnTo>
                      <a:lnTo>
                        <a:pt x="74" y="74"/>
                      </a:lnTo>
                      <a:lnTo>
                        <a:pt x="7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</p:grpSp>
          <p:grpSp>
            <p:nvGrpSpPr>
              <p:cNvPr id="128" name="Group 4"/>
              <p:cNvGrpSpPr>
                <a:grpSpLocks noChangeAspect="1"/>
              </p:cNvGrpSpPr>
              <p:nvPr userDrawn="1"/>
            </p:nvGrpSpPr>
            <p:grpSpPr bwMode="auto">
              <a:xfrm>
                <a:off x="4314825" y="143470"/>
                <a:ext cx="360760" cy="170855"/>
                <a:chOff x="8669" y="241"/>
                <a:chExt cx="606" cy="287"/>
              </a:xfrm>
              <a:solidFill>
                <a:schemeClr val="bg2"/>
              </a:solidFill>
            </p:grpSpPr>
            <p:sp>
              <p:nvSpPr>
                <p:cNvPr id="151" name="Freeform 5"/>
                <p:cNvSpPr>
                  <a:spLocks noEditPoints="1"/>
                </p:cNvSpPr>
                <p:nvPr userDrawn="1"/>
              </p:nvSpPr>
              <p:spPr bwMode="auto">
                <a:xfrm>
                  <a:off x="9227" y="350"/>
                  <a:ext cx="48" cy="25"/>
                </a:xfrm>
                <a:custGeom>
                  <a:avLst/>
                  <a:gdLst>
                    <a:gd name="T0" fmla="*/ 8 w 48"/>
                    <a:gd name="T1" fmla="*/ 4 h 25"/>
                    <a:gd name="T2" fmla="*/ 0 w 48"/>
                    <a:gd name="T3" fmla="*/ 4 h 25"/>
                    <a:gd name="T4" fmla="*/ 0 w 48"/>
                    <a:gd name="T5" fmla="*/ 0 h 25"/>
                    <a:gd name="T6" fmla="*/ 19 w 48"/>
                    <a:gd name="T7" fmla="*/ 0 h 25"/>
                    <a:gd name="T8" fmla="*/ 19 w 48"/>
                    <a:gd name="T9" fmla="*/ 4 h 25"/>
                    <a:gd name="T10" fmla="*/ 11 w 48"/>
                    <a:gd name="T11" fmla="*/ 4 h 25"/>
                    <a:gd name="T12" fmla="*/ 11 w 48"/>
                    <a:gd name="T13" fmla="*/ 25 h 25"/>
                    <a:gd name="T14" fmla="*/ 8 w 48"/>
                    <a:gd name="T15" fmla="*/ 25 h 25"/>
                    <a:gd name="T16" fmla="*/ 8 w 48"/>
                    <a:gd name="T17" fmla="*/ 4 h 25"/>
                    <a:gd name="T18" fmla="*/ 24 w 48"/>
                    <a:gd name="T19" fmla="*/ 0 h 25"/>
                    <a:gd name="T20" fmla="*/ 28 w 48"/>
                    <a:gd name="T21" fmla="*/ 0 h 25"/>
                    <a:gd name="T22" fmla="*/ 36 w 48"/>
                    <a:gd name="T23" fmla="*/ 14 h 25"/>
                    <a:gd name="T24" fmla="*/ 45 w 48"/>
                    <a:gd name="T25" fmla="*/ 0 h 25"/>
                    <a:gd name="T26" fmla="*/ 48 w 48"/>
                    <a:gd name="T27" fmla="*/ 0 h 25"/>
                    <a:gd name="T28" fmla="*/ 48 w 48"/>
                    <a:gd name="T29" fmla="*/ 25 h 25"/>
                    <a:gd name="T30" fmla="*/ 45 w 48"/>
                    <a:gd name="T31" fmla="*/ 25 h 25"/>
                    <a:gd name="T32" fmla="*/ 45 w 48"/>
                    <a:gd name="T33" fmla="*/ 6 h 25"/>
                    <a:gd name="T34" fmla="*/ 37 w 48"/>
                    <a:gd name="T35" fmla="*/ 19 h 25"/>
                    <a:gd name="T36" fmla="*/ 36 w 48"/>
                    <a:gd name="T37" fmla="*/ 19 h 25"/>
                    <a:gd name="T38" fmla="*/ 27 w 48"/>
                    <a:gd name="T39" fmla="*/ 6 h 25"/>
                    <a:gd name="T40" fmla="*/ 27 w 48"/>
                    <a:gd name="T41" fmla="*/ 25 h 25"/>
                    <a:gd name="T42" fmla="*/ 24 w 48"/>
                    <a:gd name="T43" fmla="*/ 25 h 25"/>
                    <a:gd name="T44" fmla="*/ 24 w 48"/>
                    <a:gd name="T45" fmla="*/ 0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48" h="25">
                      <a:moveTo>
                        <a:pt x="8" y="4"/>
                      </a:moveTo>
                      <a:lnTo>
                        <a:pt x="0" y="4"/>
                      </a:lnTo>
                      <a:lnTo>
                        <a:pt x="0" y="0"/>
                      </a:lnTo>
                      <a:lnTo>
                        <a:pt x="19" y="0"/>
                      </a:lnTo>
                      <a:lnTo>
                        <a:pt x="19" y="4"/>
                      </a:lnTo>
                      <a:lnTo>
                        <a:pt x="11" y="4"/>
                      </a:lnTo>
                      <a:lnTo>
                        <a:pt x="11" y="25"/>
                      </a:lnTo>
                      <a:lnTo>
                        <a:pt x="8" y="25"/>
                      </a:lnTo>
                      <a:lnTo>
                        <a:pt x="8" y="4"/>
                      </a:lnTo>
                      <a:close/>
                      <a:moveTo>
                        <a:pt x="24" y="0"/>
                      </a:moveTo>
                      <a:lnTo>
                        <a:pt x="28" y="0"/>
                      </a:lnTo>
                      <a:lnTo>
                        <a:pt x="36" y="14"/>
                      </a:lnTo>
                      <a:lnTo>
                        <a:pt x="45" y="0"/>
                      </a:lnTo>
                      <a:lnTo>
                        <a:pt x="48" y="0"/>
                      </a:lnTo>
                      <a:lnTo>
                        <a:pt x="48" y="25"/>
                      </a:lnTo>
                      <a:lnTo>
                        <a:pt x="45" y="25"/>
                      </a:lnTo>
                      <a:lnTo>
                        <a:pt x="45" y="6"/>
                      </a:lnTo>
                      <a:lnTo>
                        <a:pt x="37" y="19"/>
                      </a:lnTo>
                      <a:lnTo>
                        <a:pt x="36" y="19"/>
                      </a:lnTo>
                      <a:lnTo>
                        <a:pt x="27" y="6"/>
                      </a:lnTo>
                      <a:lnTo>
                        <a:pt x="27" y="25"/>
                      </a:lnTo>
                      <a:lnTo>
                        <a:pt x="24" y="25"/>
                      </a:lnTo>
                      <a:lnTo>
                        <a:pt x="2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152" name="Freeform 6"/>
                <p:cNvSpPr>
                  <a:spLocks/>
                </p:cNvSpPr>
                <p:nvPr userDrawn="1"/>
              </p:nvSpPr>
              <p:spPr bwMode="auto">
                <a:xfrm>
                  <a:off x="8675" y="246"/>
                  <a:ext cx="54" cy="80"/>
                </a:xfrm>
                <a:custGeom>
                  <a:avLst/>
                  <a:gdLst>
                    <a:gd name="T0" fmla="*/ 140 w 188"/>
                    <a:gd name="T1" fmla="*/ 279 h 279"/>
                    <a:gd name="T2" fmla="*/ 78 w 188"/>
                    <a:gd name="T3" fmla="*/ 148 h 279"/>
                    <a:gd name="T4" fmla="*/ 42 w 188"/>
                    <a:gd name="T5" fmla="*/ 66 h 279"/>
                    <a:gd name="T6" fmla="*/ 41 w 188"/>
                    <a:gd name="T7" fmla="*/ 67 h 279"/>
                    <a:gd name="T8" fmla="*/ 44 w 188"/>
                    <a:gd name="T9" fmla="*/ 144 h 279"/>
                    <a:gd name="T10" fmla="*/ 45 w 188"/>
                    <a:gd name="T11" fmla="*/ 279 h 279"/>
                    <a:gd name="T12" fmla="*/ 0 w 188"/>
                    <a:gd name="T13" fmla="*/ 279 h 279"/>
                    <a:gd name="T14" fmla="*/ 0 w 188"/>
                    <a:gd name="T15" fmla="*/ 0 h 279"/>
                    <a:gd name="T16" fmla="*/ 52 w 188"/>
                    <a:gd name="T17" fmla="*/ 0 h 279"/>
                    <a:gd name="T18" fmla="*/ 120 w 188"/>
                    <a:gd name="T19" fmla="*/ 136 h 279"/>
                    <a:gd name="T20" fmla="*/ 148 w 188"/>
                    <a:gd name="T21" fmla="*/ 208 h 279"/>
                    <a:gd name="T22" fmla="*/ 149 w 188"/>
                    <a:gd name="T23" fmla="*/ 207 h 279"/>
                    <a:gd name="T24" fmla="*/ 145 w 188"/>
                    <a:gd name="T25" fmla="*/ 128 h 279"/>
                    <a:gd name="T26" fmla="*/ 145 w 188"/>
                    <a:gd name="T27" fmla="*/ 0 h 279"/>
                    <a:gd name="T28" fmla="*/ 188 w 188"/>
                    <a:gd name="T29" fmla="*/ 0 h 279"/>
                    <a:gd name="T30" fmla="*/ 188 w 188"/>
                    <a:gd name="T31" fmla="*/ 279 h 279"/>
                    <a:gd name="T32" fmla="*/ 140 w 188"/>
                    <a:gd name="T33" fmla="*/ 279 h 2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88" h="279">
                      <a:moveTo>
                        <a:pt x="140" y="279"/>
                      </a:moveTo>
                      <a:cubicBezTo>
                        <a:pt x="78" y="148"/>
                        <a:pt x="78" y="148"/>
                        <a:pt x="78" y="148"/>
                      </a:cubicBezTo>
                      <a:cubicBezTo>
                        <a:pt x="63" y="117"/>
                        <a:pt x="47" y="82"/>
                        <a:pt x="42" y="66"/>
                      </a:cubicBezTo>
                      <a:cubicBezTo>
                        <a:pt x="41" y="67"/>
                        <a:pt x="41" y="67"/>
                        <a:pt x="41" y="67"/>
                      </a:cubicBezTo>
                      <a:cubicBezTo>
                        <a:pt x="43" y="90"/>
                        <a:pt x="43" y="119"/>
                        <a:pt x="44" y="144"/>
                      </a:cubicBezTo>
                      <a:cubicBezTo>
                        <a:pt x="45" y="279"/>
                        <a:pt x="45" y="279"/>
                        <a:pt x="45" y="279"/>
                      </a:cubicBezTo>
                      <a:cubicBezTo>
                        <a:pt x="0" y="279"/>
                        <a:pt x="0" y="279"/>
                        <a:pt x="0" y="27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52" y="0"/>
                        <a:pt x="52" y="0"/>
                        <a:pt x="52" y="0"/>
                      </a:cubicBezTo>
                      <a:cubicBezTo>
                        <a:pt x="120" y="136"/>
                        <a:pt x="120" y="136"/>
                        <a:pt x="120" y="136"/>
                      </a:cubicBezTo>
                      <a:cubicBezTo>
                        <a:pt x="133" y="162"/>
                        <a:pt x="145" y="195"/>
                        <a:pt x="148" y="208"/>
                      </a:cubicBezTo>
                      <a:cubicBezTo>
                        <a:pt x="149" y="207"/>
                        <a:pt x="149" y="207"/>
                        <a:pt x="149" y="207"/>
                      </a:cubicBezTo>
                      <a:cubicBezTo>
                        <a:pt x="148" y="193"/>
                        <a:pt x="145" y="153"/>
                        <a:pt x="145" y="128"/>
                      </a:cubicBezTo>
                      <a:cubicBezTo>
                        <a:pt x="145" y="0"/>
                        <a:pt x="145" y="0"/>
                        <a:pt x="145" y="0"/>
                      </a:cubicBezTo>
                      <a:cubicBezTo>
                        <a:pt x="188" y="0"/>
                        <a:pt x="188" y="0"/>
                        <a:pt x="188" y="0"/>
                      </a:cubicBezTo>
                      <a:cubicBezTo>
                        <a:pt x="188" y="279"/>
                        <a:pt x="188" y="279"/>
                        <a:pt x="188" y="279"/>
                      </a:cubicBezTo>
                      <a:lnTo>
                        <a:pt x="140" y="27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153" name="Freeform 7"/>
                <p:cNvSpPr>
                  <a:spLocks noEditPoints="1"/>
                </p:cNvSpPr>
                <p:nvPr userDrawn="1"/>
              </p:nvSpPr>
              <p:spPr bwMode="auto">
                <a:xfrm>
                  <a:off x="8739" y="266"/>
                  <a:ext cx="49" cy="62"/>
                </a:xfrm>
                <a:custGeom>
                  <a:avLst/>
                  <a:gdLst>
                    <a:gd name="T0" fmla="*/ 48 w 170"/>
                    <a:gd name="T1" fmla="*/ 119 h 214"/>
                    <a:gd name="T2" fmla="*/ 48 w 170"/>
                    <a:gd name="T3" fmla="*/ 122 h 214"/>
                    <a:gd name="T4" fmla="*/ 99 w 170"/>
                    <a:gd name="T5" fmla="*/ 180 h 214"/>
                    <a:gd name="T6" fmla="*/ 149 w 170"/>
                    <a:gd name="T7" fmla="*/ 160 h 214"/>
                    <a:gd name="T8" fmla="*/ 167 w 170"/>
                    <a:gd name="T9" fmla="*/ 187 h 214"/>
                    <a:gd name="T10" fmla="*/ 93 w 170"/>
                    <a:gd name="T11" fmla="*/ 214 h 214"/>
                    <a:gd name="T12" fmla="*/ 0 w 170"/>
                    <a:gd name="T13" fmla="*/ 107 h 214"/>
                    <a:gd name="T14" fmla="*/ 25 w 170"/>
                    <a:gd name="T15" fmla="*/ 28 h 214"/>
                    <a:gd name="T16" fmla="*/ 87 w 170"/>
                    <a:gd name="T17" fmla="*/ 0 h 214"/>
                    <a:gd name="T18" fmla="*/ 143 w 170"/>
                    <a:gd name="T19" fmla="*/ 21 h 214"/>
                    <a:gd name="T20" fmla="*/ 170 w 170"/>
                    <a:gd name="T21" fmla="*/ 110 h 214"/>
                    <a:gd name="T22" fmla="*/ 170 w 170"/>
                    <a:gd name="T23" fmla="*/ 119 h 214"/>
                    <a:gd name="T24" fmla="*/ 48 w 170"/>
                    <a:gd name="T25" fmla="*/ 119 h 214"/>
                    <a:gd name="T26" fmla="*/ 87 w 170"/>
                    <a:gd name="T27" fmla="*/ 34 h 214"/>
                    <a:gd name="T28" fmla="*/ 49 w 170"/>
                    <a:gd name="T29" fmla="*/ 86 h 214"/>
                    <a:gd name="T30" fmla="*/ 124 w 170"/>
                    <a:gd name="T31" fmla="*/ 86 h 214"/>
                    <a:gd name="T32" fmla="*/ 87 w 170"/>
                    <a:gd name="T33" fmla="*/ 34 h 2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70" h="214">
                      <a:moveTo>
                        <a:pt x="48" y="119"/>
                      </a:moveTo>
                      <a:cubicBezTo>
                        <a:pt x="48" y="122"/>
                        <a:pt x="48" y="122"/>
                        <a:pt x="48" y="122"/>
                      </a:cubicBezTo>
                      <a:cubicBezTo>
                        <a:pt x="48" y="150"/>
                        <a:pt x="59" y="180"/>
                        <a:pt x="99" y="180"/>
                      </a:cubicBezTo>
                      <a:cubicBezTo>
                        <a:pt x="118" y="180"/>
                        <a:pt x="134" y="173"/>
                        <a:pt x="149" y="160"/>
                      </a:cubicBezTo>
                      <a:cubicBezTo>
                        <a:pt x="167" y="187"/>
                        <a:pt x="167" y="187"/>
                        <a:pt x="167" y="187"/>
                      </a:cubicBezTo>
                      <a:cubicBezTo>
                        <a:pt x="145" y="205"/>
                        <a:pt x="121" y="214"/>
                        <a:pt x="93" y="214"/>
                      </a:cubicBezTo>
                      <a:cubicBezTo>
                        <a:pt x="36" y="214"/>
                        <a:pt x="0" y="172"/>
                        <a:pt x="0" y="107"/>
                      </a:cubicBezTo>
                      <a:cubicBezTo>
                        <a:pt x="0" y="72"/>
                        <a:pt x="7" y="48"/>
                        <a:pt x="25" y="28"/>
                      </a:cubicBezTo>
                      <a:cubicBezTo>
                        <a:pt x="42" y="9"/>
                        <a:pt x="62" y="0"/>
                        <a:pt x="87" y="0"/>
                      </a:cubicBezTo>
                      <a:cubicBezTo>
                        <a:pt x="108" y="0"/>
                        <a:pt x="126" y="6"/>
                        <a:pt x="143" y="21"/>
                      </a:cubicBezTo>
                      <a:cubicBezTo>
                        <a:pt x="161" y="37"/>
                        <a:pt x="170" y="62"/>
                        <a:pt x="170" y="110"/>
                      </a:cubicBezTo>
                      <a:cubicBezTo>
                        <a:pt x="170" y="119"/>
                        <a:pt x="170" y="119"/>
                        <a:pt x="170" y="119"/>
                      </a:cubicBezTo>
                      <a:lnTo>
                        <a:pt x="48" y="119"/>
                      </a:lnTo>
                      <a:close/>
                      <a:moveTo>
                        <a:pt x="87" y="34"/>
                      </a:moveTo>
                      <a:cubicBezTo>
                        <a:pt x="63" y="34"/>
                        <a:pt x="49" y="53"/>
                        <a:pt x="49" y="86"/>
                      </a:cubicBezTo>
                      <a:cubicBezTo>
                        <a:pt x="124" y="86"/>
                        <a:pt x="124" y="86"/>
                        <a:pt x="124" y="86"/>
                      </a:cubicBezTo>
                      <a:cubicBezTo>
                        <a:pt x="124" y="53"/>
                        <a:pt x="110" y="34"/>
                        <a:pt x="87" y="3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154" name="Freeform 8"/>
                <p:cNvSpPr>
                  <a:spLocks/>
                </p:cNvSpPr>
                <p:nvPr userDrawn="1"/>
              </p:nvSpPr>
              <p:spPr bwMode="auto">
                <a:xfrm>
                  <a:off x="8791" y="267"/>
                  <a:ext cx="79" cy="59"/>
                </a:xfrm>
                <a:custGeom>
                  <a:avLst/>
                  <a:gdLst>
                    <a:gd name="T0" fmla="*/ 215 w 273"/>
                    <a:gd name="T1" fmla="*/ 207 h 207"/>
                    <a:gd name="T2" fmla="*/ 174 w 273"/>
                    <a:gd name="T3" fmla="*/ 207 h 207"/>
                    <a:gd name="T4" fmla="*/ 149 w 273"/>
                    <a:gd name="T5" fmla="*/ 114 h 207"/>
                    <a:gd name="T6" fmla="*/ 136 w 273"/>
                    <a:gd name="T7" fmla="*/ 58 h 207"/>
                    <a:gd name="T8" fmla="*/ 135 w 273"/>
                    <a:gd name="T9" fmla="*/ 58 h 207"/>
                    <a:gd name="T10" fmla="*/ 121 w 273"/>
                    <a:gd name="T11" fmla="*/ 116 h 207"/>
                    <a:gd name="T12" fmla="*/ 97 w 273"/>
                    <a:gd name="T13" fmla="*/ 207 h 207"/>
                    <a:gd name="T14" fmla="*/ 55 w 273"/>
                    <a:gd name="T15" fmla="*/ 207 h 207"/>
                    <a:gd name="T16" fmla="*/ 0 w 273"/>
                    <a:gd name="T17" fmla="*/ 6 h 207"/>
                    <a:gd name="T18" fmla="*/ 44 w 273"/>
                    <a:gd name="T19" fmla="*/ 0 h 207"/>
                    <a:gd name="T20" fmla="*/ 66 w 273"/>
                    <a:gd name="T21" fmla="*/ 99 h 207"/>
                    <a:gd name="T22" fmla="*/ 76 w 273"/>
                    <a:gd name="T23" fmla="*/ 152 h 207"/>
                    <a:gd name="T24" fmla="*/ 78 w 273"/>
                    <a:gd name="T25" fmla="*/ 152 h 207"/>
                    <a:gd name="T26" fmla="*/ 89 w 273"/>
                    <a:gd name="T27" fmla="*/ 97 h 207"/>
                    <a:gd name="T28" fmla="*/ 115 w 273"/>
                    <a:gd name="T29" fmla="*/ 3 h 207"/>
                    <a:gd name="T30" fmla="*/ 159 w 273"/>
                    <a:gd name="T31" fmla="*/ 3 h 207"/>
                    <a:gd name="T32" fmla="*/ 182 w 273"/>
                    <a:gd name="T33" fmla="*/ 95 h 207"/>
                    <a:gd name="T34" fmla="*/ 195 w 273"/>
                    <a:gd name="T35" fmla="*/ 153 h 207"/>
                    <a:gd name="T36" fmla="*/ 196 w 273"/>
                    <a:gd name="T37" fmla="*/ 153 h 207"/>
                    <a:gd name="T38" fmla="*/ 206 w 273"/>
                    <a:gd name="T39" fmla="*/ 98 h 207"/>
                    <a:gd name="T40" fmla="*/ 227 w 273"/>
                    <a:gd name="T41" fmla="*/ 3 h 207"/>
                    <a:gd name="T42" fmla="*/ 273 w 273"/>
                    <a:gd name="T43" fmla="*/ 3 h 207"/>
                    <a:gd name="T44" fmla="*/ 215 w 273"/>
                    <a:gd name="T45" fmla="*/ 207 h 2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273" h="207">
                      <a:moveTo>
                        <a:pt x="215" y="207"/>
                      </a:moveTo>
                      <a:cubicBezTo>
                        <a:pt x="174" y="207"/>
                        <a:pt x="174" y="207"/>
                        <a:pt x="174" y="207"/>
                      </a:cubicBezTo>
                      <a:cubicBezTo>
                        <a:pt x="149" y="114"/>
                        <a:pt x="149" y="114"/>
                        <a:pt x="149" y="114"/>
                      </a:cubicBezTo>
                      <a:cubicBezTo>
                        <a:pt x="142" y="90"/>
                        <a:pt x="136" y="58"/>
                        <a:pt x="136" y="58"/>
                      </a:cubicBezTo>
                      <a:cubicBezTo>
                        <a:pt x="135" y="58"/>
                        <a:pt x="135" y="58"/>
                        <a:pt x="135" y="58"/>
                      </a:cubicBezTo>
                      <a:cubicBezTo>
                        <a:pt x="135" y="58"/>
                        <a:pt x="131" y="78"/>
                        <a:pt x="121" y="116"/>
                      </a:cubicBezTo>
                      <a:cubicBezTo>
                        <a:pt x="97" y="207"/>
                        <a:pt x="97" y="207"/>
                        <a:pt x="97" y="207"/>
                      </a:cubicBezTo>
                      <a:cubicBezTo>
                        <a:pt x="55" y="207"/>
                        <a:pt x="55" y="207"/>
                        <a:pt x="55" y="207"/>
                      </a:cubicBezTo>
                      <a:cubicBezTo>
                        <a:pt x="0" y="6"/>
                        <a:pt x="0" y="6"/>
                        <a:pt x="0" y="6"/>
                      </a:cubicBezTo>
                      <a:cubicBezTo>
                        <a:pt x="44" y="0"/>
                        <a:pt x="44" y="0"/>
                        <a:pt x="44" y="0"/>
                      </a:cubicBezTo>
                      <a:cubicBezTo>
                        <a:pt x="66" y="99"/>
                        <a:pt x="66" y="99"/>
                        <a:pt x="66" y="99"/>
                      </a:cubicBezTo>
                      <a:cubicBezTo>
                        <a:pt x="72" y="124"/>
                        <a:pt x="76" y="152"/>
                        <a:pt x="76" y="152"/>
                      </a:cubicBezTo>
                      <a:cubicBezTo>
                        <a:pt x="78" y="152"/>
                        <a:pt x="78" y="152"/>
                        <a:pt x="78" y="152"/>
                      </a:cubicBezTo>
                      <a:cubicBezTo>
                        <a:pt x="78" y="152"/>
                        <a:pt x="82" y="125"/>
                        <a:pt x="89" y="97"/>
                      </a:cubicBezTo>
                      <a:cubicBezTo>
                        <a:pt x="115" y="3"/>
                        <a:pt x="115" y="3"/>
                        <a:pt x="115" y="3"/>
                      </a:cubicBezTo>
                      <a:cubicBezTo>
                        <a:pt x="159" y="3"/>
                        <a:pt x="159" y="3"/>
                        <a:pt x="159" y="3"/>
                      </a:cubicBezTo>
                      <a:cubicBezTo>
                        <a:pt x="182" y="95"/>
                        <a:pt x="182" y="95"/>
                        <a:pt x="182" y="95"/>
                      </a:cubicBezTo>
                      <a:cubicBezTo>
                        <a:pt x="190" y="128"/>
                        <a:pt x="195" y="153"/>
                        <a:pt x="195" y="153"/>
                      </a:cubicBezTo>
                      <a:cubicBezTo>
                        <a:pt x="196" y="153"/>
                        <a:pt x="196" y="153"/>
                        <a:pt x="196" y="153"/>
                      </a:cubicBezTo>
                      <a:cubicBezTo>
                        <a:pt x="196" y="153"/>
                        <a:pt x="201" y="122"/>
                        <a:pt x="206" y="98"/>
                      </a:cubicBezTo>
                      <a:cubicBezTo>
                        <a:pt x="227" y="3"/>
                        <a:pt x="227" y="3"/>
                        <a:pt x="227" y="3"/>
                      </a:cubicBezTo>
                      <a:cubicBezTo>
                        <a:pt x="273" y="3"/>
                        <a:pt x="273" y="3"/>
                        <a:pt x="273" y="3"/>
                      </a:cubicBezTo>
                      <a:lnTo>
                        <a:pt x="215" y="20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155" name="Freeform 9"/>
                <p:cNvSpPr>
                  <a:spLocks noEditPoints="1"/>
                </p:cNvSpPr>
                <p:nvPr userDrawn="1"/>
              </p:nvSpPr>
              <p:spPr bwMode="auto">
                <a:xfrm>
                  <a:off x="8903" y="246"/>
                  <a:ext cx="55" cy="80"/>
                </a:xfrm>
                <a:custGeom>
                  <a:avLst/>
                  <a:gdLst>
                    <a:gd name="T0" fmla="*/ 135 w 191"/>
                    <a:gd name="T1" fmla="*/ 279 h 279"/>
                    <a:gd name="T2" fmla="*/ 111 w 191"/>
                    <a:gd name="T3" fmla="*/ 236 h 279"/>
                    <a:gd name="T4" fmla="*/ 64 w 191"/>
                    <a:gd name="T5" fmla="*/ 167 h 279"/>
                    <a:gd name="T6" fmla="*/ 46 w 191"/>
                    <a:gd name="T7" fmla="*/ 158 h 279"/>
                    <a:gd name="T8" fmla="*/ 46 w 191"/>
                    <a:gd name="T9" fmla="*/ 279 h 279"/>
                    <a:gd name="T10" fmla="*/ 0 w 191"/>
                    <a:gd name="T11" fmla="*/ 279 h 279"/>
                    <a:gd name="T12" fmla="*/ 0 w 191"/>
                    <a:gd name="T13" fmla="*/ 0 h 279"/>
                    <a:gd name="T14" fmla="*/ 85 w 191"/>
                    <a:gd name="T15" fmla="*/ 0 h 279"/>
                    <a:gd name="T16" fmla="*/ 176 w 191"/>
                    <a:gd name="T17" fmla="*/ 80 h 279"/>
                    <a:gd name="T18" fmla="*/ 107 w 191"/>
                    <a:gd name="T19" fmla="*/ 156 h 279"/>
                    <a:gd name="T20" fmla="*/ 150 w 191"/>
                    <a:gd name="T21" fmla="*/ 212 h 279"/>
                    <a:gd name="T22" fmla="*/ 191 w 191"/>
                    <a:gd name="T23" fmla="*/ 279 h 279"/>
                    <a:gd name="T24" fmla="*/ 135 w 191"/>
                    <a:gd name="T25" fmla="*/ 279 h 279"/>
                    <a:gd name="T26" fmla="*/ 71 w 191"/>
                    <a:gd name="T27" fmla="*/ 38 h 279"/>
                    <a:gd name="T28" fmla="*/ 46 w 191"/>
                    <a:gd name="T29" fmla="*/ 38 h 279"/>
                    <a:gd name="T30" fmla="*/ 46 w 191"/>
                    <a:gd name="T31" fmla="*/ 126 h 279"/>
                    <a:gd name="T32" fmla="*/ 70 w 191"/>
                    <a:gd name="T33" fmla="*/ 126 h 279"/>
                    <a:gd name="T34" fmla="*/ 115 w 191"/>
                    <a:gd name="T35" fmla="*/ 114 h 279"/>
                    <a:gd name="T36" fmla="*/ 127 w 191"/>
                    <a:gd name="T37" fmla="*/ 80 h 279"/>
                    <a:gd name="T38" fmla="*/ 71 w 191"/>
                    <a:gd name="T39" fmla="*/ 38 h 2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191" h="279">
                      <a:moveTo>
                        <a:pt x="135" y="279"/>
                      </a:moveTo>
                      <a:cubicBezTo>
                        <a:pt x="111" y="236"/>
                        <a:pt x="111" y="236"/>
                        <a:pt x="111" y="236"/>
                      </a:cubicBezTo>
                      <a:cubicBezTo>
                        <a:pt x="92" y="201"/>
                        <a:pt x="79" y="182"/>
                        <a:pt x="64" y="167"/>
                      </a:cubicBezTo>
                      <a:cubicBezTo>
                        <a:pt x="59" y="162"/>
                        <a:pt x="55" y="159"/>
                        <a:pt x="46" y="158"/>
                      </a:cubicBezTo>
                      <a:cubicBezTo>
                        <a:pt x="46" y="279"/>
                        <a:pt x="46" y="279"/>
                        <a:pt x="46" y="279"/>
                      </a:cubicBezTo>
                      <a:cubicBezTo>
                        <a:pt x="0" y="279"/>
                        <a:pt x="0" y="279"/>
                        <a:pt x="0" y="27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85" y="0"/>
                        <a:pt x="85" y="0"/>
                        <a:pt x="85" y="0"/>
                      </a:cubicBezTo>
                      <a:cubicBezTo>
                        <a:pt x="148" y="0"/>
                        <a:pt x="176" y="37"/>
                        <a:pt x="176" y="80"/>
                      </a:cubicBezTo>
                      <a:cubicBezTo>
                        <a:pt x="176" y="120"/>
                        <a:pt x="150" y="156"/>
                        <a:pt x="107" y="156"/>
                      </a:cubicBezTo>
                      <a:cubicBezTo>
                        <a:pt x="117" y="162"/>
                        <a:pt x="135" y="189"/>
                        <a:pt x="150" y="212"/>
                      </a:cubicBezTo>
                      <a:cubicBezTo>
                        <a:pt x="191" y="279"/>
                        <a:pt x="191" y="279"/>
                        <a:pt x="191" y="279"/>
                      </a:cubicBezTo>
                      <a:lnTo>
                        <a:pt x="135" y="279"/>
                      </a:lnTo>
                      <a:close/>
                      <a:moveTo>
                        <a:pt x="71" y="38"/>
                      </a:moveTo>
                      <a:cubicBezTo>
                        <a:pt x="46" y="38"/>
                        <a:pt x="46" y="38"/>
                        <a:pt x="46" y="38"/>
                      </a:cubicBezTo>
                      <a:cubicBezTo>
                        <a:pt x="46" y="126"/>
                        <a:pt x="46" y="126"/>
                        <a:pt x="46" y="126"/>
                      </a:cubicBezTo>
                      <a:cubicBezTo>
                        <a:pt x="70" y="126"/>
                        <a:pt x="70" y="126"/>
                        <a:pt x="70" y="126"/>
                      </a:cubicBezTo>
                      <a:cubicBezTo>
                        <a:pt x="94" y="126"/>
                        <a:pt x="107" y="123"/>
                        <a:pt x="115" y="114"/>
                      </a:cubicBezTo>
                      <a:cubicBezTo>
                        <a:pt x="123" y="107"/>
                        <a:pt x="127" y="95"/>
                        <a:pt x="127" y="80"/>
                      </a:cubicBezTo>
                      <a:cubicBezTo>
                        <a:pt x="127" y="52"/>
                        <a:pt x="112" y="38"/>
                        <a:pt x="71" y="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156" name="Freeform 10"/>
                <p:cNvSpPr>
                  <a:spLocks noEditPoints="1"/>
                </p:cNvSpPr>
                <p:nvPr userDrawn="1"/>
              </p:nvSpPr>
              <p:spPr bwMode="auto">
                <a:xfrm>
                  <a:off x="8963" y="266"/>
                  <a:ext cx="48" cy="62"/>
                </a:xfrm>
                <a:custGeom>
                  <a:avLst/>
                  <a:gdLst>
                    <a:gd name="T0" fmla="*/ 48 w 170"/>
                    <a:gd name="T1" fmla="*/ 119 h 214"/>
                    <a:gd name="T2" fmla="*/ 48 w 170"/>
                    <a:gd name="T3" fmla="*/ 122 h 214"/>
                    <a:gd name="T4" fmla="*/ 99 w 170"/>
                    <a:gd name="T5" fmla="*/ 180 h 214"/>
                    <a:gd name="T6" fmla="*/ 149 w 170"/>
                    <a:gd name="T7" fmla="*/ 160 h 214"/>
                    <a:gd name="T8" fmla="*/ 167 w 170"/>
                    <a:gd name="T9" fmla="*/ 187 h 214"/>
                    <a:gd name="T10" fmla="*/ 93 w 170"/>
                    <a:gd name="T11" fmla="*/ 214 h 214"/>
                    <a:gd name="T12" fmla="*/ 0 w 170"/>
                    <a:gd name="T13" fmla="*/ 107 h 214"/>
                    <a:gd name="T14" fmla="*/ 25 w 170"/>
                    <a:gd name="T15" fmla="*/ 28 h 214"/>
                    <a:gd name="T16" fmla="*/ 87 w 170"/>
                    <a:gd name="T17" fmla="*/ 0 h 214"/>
                    <a:gd name="T18" fmla="*/ 143 w 170"/>
                    <a:gd name="T19" fmla="*/ 21 h 214"/>
                    <a:gd name="T20" fmla="*/ 170 w 170"/>
                    <a:gd name="T21" fmla="*/ 110 h 214"/>
                    <a:gd name="T22" fmla="*/ 170 w 170"/>
                    <a:gd name="T23" fmla="*/ 119 h 214"/>
                    <a:gd name="T24" fmla="*/ 48 w 170"/>
                    <a:gd name="T25" fmla="*/ 119 h 214"/>
                    <a:gd name="T26" fmla="*/ 87 w 170"/>
                    <a:gd name="T27" fmla="*/ 34 h 214"/>
                    <a:gd name="T28" fmla="*/ 49 w 170"/>
                    <a:gd name="T29" fmla="*/ 86 h 214"/>
                    <a:gd name="T30" fmla="*/ 124 w 170"/>
                    <a:gd name="T31" fmla="*/ 86 h 214"/>
                    <a:gd name="T32" fmla="*/ 87 w 170"/>
                    <a:gd name="T33" fmla="*/ 34 h 2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70" h="214">
                      <a:moveTo>
                        <a:pt x="48" y="119"/>
                      </a:moveTo>
                      <a:cubicBezTo>
                        <a:pt x="48" y="122"/>
                        <a:pt x="48" y="122"/>
                        <a:pt x="48" y="122"/>
                      </a:cubicBezTo>
                      <a:cubicBezTo>
                        <a:pt x="48" y="150"/>
                        <a:pt x="59" y="180"/>
                        <a:pt x="99" y="180"/>
                      </a:cubicBezTo>
                      <a:cubicBezTo>
                        <a:pt x="118" y="180"/>
                        <a:pt x="134" y="173"/>
                        <a:pt x="149" y="160"/>
                      </a:cubicBezTo>
                      <a:cubicBezTo>
                        <a:pt x="167" y="187"/>
                        <a:pt x="167" y="187"/>
                        <a:pt x="167" y="187"/>
                      </a:cubicBezTo>
                      <a:cubicBezTo>
                        <a:pt x="145" y="205"/>
                        <a:pt x="121" y="214"/>
                        <a:pt x="93" y="214"/>
                      </a:cubicBezTo>
                      <a:cubicBezTo>
                        <a:pt x="36" y="214"/>
                        <a:pt x="0" y="172"/>
                        <a:pt x="0" y="107"/>
                      </a:cubicBezTo>
                      <a:cubicBezTo>
                        <a:pt x="0" y="72"/>
                        <a:pt x="7" y="48"/>
                        <a:pt x="25" y="28"/>
                      </a:cubicBezTo>
                      <a:cubicBezTo>
                        <a:pt x="42" y="9"/>
                        <a:pt x="62" y="0"/>
                        <a:pt x="87" y="0"/>
                      </a:cubicBezTo>
                      <a:cubicBezTo>
                        <a:pt x="108" y="0"/>
                        <a:pt x="126" y="6"/>
                        <a:pt x="143" y="21"/>
                      </a:cubicBezTo>
                      <a:cubicBezTo>
                        <a:pt x="161" y="37"/>
                        <a:pt x="170" y="62"/>
                        <a:pt x="170" y="110"/>
                      </a:cubicBezTo>
                      <a:cubicBezTo>
                        <a:pt x="170" y="119"/>
                        <a:pt x="170" y="119"/>
                        <a:pt x="170" y="119"/>
                      </a:cubicBezTo>
                      <a:lnTo>
                        <a:pt x="48" y="119"/>
                      </a:lnTo>
                      <a:close/>
                      <a:moveTo>
                        <a:pt x="87" y="34"/>
                      </a:moveTo>
                      <a:cubicBezTo>
                        <a:pt x="62" y="34"/>
                        <a:pt x="49" y="53"/>
                        <a:pt x="49" y="86"/>
                      </a:cubicBezTo>
                      <a:cubicBezTo>
                        <a:pt x="124" y="86"/>
                        <a:pt x="124" y="86"/>
                        <a:pt x="124" y="86"/>
                      </a:cubicBezTo>
                      <a:cubicBezTo>
                        <a:pt x="124" y="53"/>
                        <a:pt x="110" y="34"/>
                        <a:pt x="87" y="3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157" name="Freeform 11"/>
                <p:cNvSpPr>
                  <a:spLocks/>
                </p:cNvSpPr>
                <p:nvPr userDrawn="1"/>
              </p:nvSpPr>
              <p:spPr bwMode="auto">
                <a:xfrm>
                  <a:off x="9019" y="241"/>
                  <a:ext cx="22" cy="86"/>
                </a:xfrm>
                <a:custGeom>
                  <a:avLst/>
                  <a:gdLst>
                    <a:gd name="T0" fmla="*/ 49 w 75"/>
                    <a:gd name="T1" fmla="*/ 300 h 300"/>
                    <a:gd name="T2" fmla="*/ 4 w 75"/>
                    <a:gd name="T3" fmla="*/ 243 h 300"/>
                    <a:gd name="T4" fmla="*/ 4 w 75"/>
                    <a:gd name="T5" fmla="*/ 69 h 300"/>
                    <a:gd name="T6" fmla="*/ 0 w 75"/>
                    <a:gd name="T7" fmla="*/ 10 h 300"/>
                    <a:gd name="T8" fmla="*/ 46 w 75"/>
                    <a:gd name="T9" fmla="*/ 0 h 300"/>
                    <a:gd name="T10" fmla="*/ 49 w 75"/>
                    <a:gd name="T11" fmla="*/ 56 h 300"/>
                    <a:gd name="T12" fmla="*/ 49 w 75"/>
                    <a:gd name="T13" fmla="*/ 228 h 300"/>
                    <a:gd name="T14" fmla="*/ 54 w 75"/>
                    <a:gd name="T15" fmla="*/ 265 h 300"/>
                    <a:gd name="T16" fmla="*/ 68 w 75"/>
                    <a:gd name="T17" fmla="*/ 268 h 300"/>
                    <a:gd name="T18" fmla="*/ 75 w 75"/>
                    <a:gd name="T19" fmla="*/ 295 h 300"/>
                    <a:gd name="T20" fmla="*/ 49 w 75"/>
                    <a:gd name="T21" fmla="*/ 300 h 3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75" h="300">
                      <a:moveTo>
                        <a:pt x="49" y="300"/>
                      </a:moveTo>
                      <a:cubicBezTo>
                        <a:pt x="4" y="300"/>
                        <a:pt x="4" y="260"/>
                        <a:pt x="4" y="243"/>
                      </a:cubicBezTo>
                      <a:cubicBezTo>
                        <a:pt x="4" y="69"/>
                        <a:pt x="4" y="69"/>
                        <a:pt x="4" y="69"/>
                      </a:cubicBezTo>
                      <a:cubicBezTo>
                        <a:pt x="4" y="42"/>
                        <a:pt x="3" y="27"/>
                        <a:pt x="0" y="10"/>
                      </a:cubicBezTo>
                      <a:cubicBezTo>
                        <a:pt x="46" y="0"/>
                        <a:pt x="46" y="0"/>
                        <a:pt x="46" y="0"/>
                      </a:cubicBezTo>
                      <a:cubicBezTo>
                        <a:pt x="49" y="12"/>
                        <a:pt x="49" y="29"/>
                        <a:pt x="49" y="56"/>
                      </a:cubicBezTo>
                      <a:cubicBezTo>
                        <a:pt x="49" y="228"/>
                        <a:pt x="49" y="228"/>
                        <a:pt x="49" y="228"/>
                      </a:cubicBezTo>
                      <a:cubicBezTo>
                        <a:pt x="49" y="255"/>
                        <a:pt x="50" y="260"/>
                        <a:pt x="54" y="265"/>
                      </a:cubicBezTo>
                      <a:cubicBezTo>
                        <a:pt x="56" y="268"/>
                        <a:pt x="63" y="270"/>
                        <a:pt x="68" y="268"/>
                      </a:cubicBezTo>
                      <a:cubicBezTo>
                        <a:pt x="75" y="295"/>
                        <a:pt x="75" y="295"/>
                        <a:pt x="75" y="295"/>
                      </a:cubicBezTo>
                      <a:cubicBezTo>
                        <a:pt x="67" y="298"/>
                        <a:pt x="59" y="300"/>
                        <a:pt x="49" y="30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158" name="Freeform 12"/>
                <p:cNvSpPr>
                  <a:spLocks noEditPoints="1"/>
                </p:cNvSpPr>
                <p:nvPr userDrawn="1"/>
              </p:nvSpPr>
              <p:spPr bwMode="auto">
                <a:xfrm>
                  <a:off x="9050" y="242"/>
                  <a:ext cx="17" cy="84"/>
                </a:xfrm>
                <a:custGeom>
                  <a:avLst/>
                  <a:gdLst>
                    <a:gd name="T0" fmla="*/ 29 w 58"/>
                    <a:gd name="T1" fmla="*/ 59 h 293"/>
                    <a:gd name="T2" fmla="*/ 0 w 58"/>
                    <a:gd name="T3" fmla="*/ 30 h 293"/>
                    <a:gd name="T4" fmla="*/ 29 w 58"/>
                    <a:gd name="T5" fmla="*/ 0 h 293"/>
                    <a:gd name="T6" fmla="*/ 58 w 58"/>
                    <a:gd name="T7" fmla="*/ 30 h 293"/>
                    <a:gd name="T8" fmla="*/ 29 w 58"/>
                    <a:gd name="T9" fmla="*/ 59 h 293"/>
                    <a:gd name="T10" fmla="*/ 6 w 58"/>
                    <a:gd name="T11" fmla="*/ 293 h 293"/>
                    <a:gd name="T12" fmla="*/ 6 w 58"/>
                    <a:gd name="T13" fmla="*/ 92 h 293"/>
                    <a:gd name="T14" fmla="*/ 51 w 58"/>
                    <a:gd name="T15" fmla="*/ 84 h 293"/>
                    <a:gd name="T16" fmla="*/ 51 w 58"/>
                    <a:gd name="T17" fmla="*/ 293 h 293"/>
                    <a:gd name="T18" fmla="*/ 6 w 58"/>
                    <a:gd name="T19" fmla="*/ 293 h 2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58" h="293">
                      <a:moveTo>
                        <a:pt x="29" y="59"/>
                      </a:moveTo>
                      <a:cubicBezTo>
                        <a:pt x="13" y="59"/>
                        <a:pt x="0" y="46"/>
                        <a:pt x="0" y="30"/>
                      </a:cubicBezTo>
                      <a:cubicBezTo>
                        <a:pt x="0" y="13"/>
                        <a:pt x="13" y="0"/>
                        <a:pt x="29" y="0"/>
                      </a:cubicBezTo>
                      <a:cubicBezTo>
                        <a:pt x="45" y="0"/>
                        <a:pt x="58" y="13"/>
                        <a:pt x="58" y="30"/>
                      </a:cubicBezTo>
                      <a:cubicBezTo>
                        <a:pt x="58" y="46"/>
                        <a:pt x="45" y="59"/>
                        <a:pt x="29" y="59"/>
                      </a:cubicBezTo>
                      <a:close/>
                      <a:moveTo>
                        <a:pt x="6" y="293"/>
                      </a:moveTo>
                      <a:cubicBezTo>
                        <a:pt x="6" y="92"/>
                        <a:pt x="6" y="92"/>
                        <a:pt x="6" y="92"/>
                      </a:cubicBezTo>
                      <a:cubicBezTo>
                        <a:pt x="51" y="84"/>
                        <a:pt x="51" y="84"/>
                        <a:pt x="51" y="84"/>
                      </a:cubicBezTo>
                      <a:cubicBezTo>
                        <a:pt x="51" y="293"/>
                        <a:pt x="51" y="293"/>
                        <a:pt x="51" y="293"/>
                      </a:cubicBezTo>
                      <a:lnTo>
                        <a:pt x="6" y="29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159" name="Freeform 13"/>
                <p:cNvSpPr>
                  <a:spLocks/>
                </p:cNvSpPr>
                <p:nvPr userDrawn="1"/>
              </p:nvSpPr>
              <p:spPr bwMode="auto">
                <a:xfrm>
                  <a:off x="9077" y="266"/>
                  <a:ext cx="44" cy="62"/>
                </a:xfrm>
                <a:custGeom>
                  <a:avLst/>
                  <a:gdLst>
                    <a:gd name="T0" fmla="*/ 87 w 152"/>
                    <a:gd name="T1" fmla="*/ 214 h 214"/>
                    <a:gd name="T2" fmla="*/ 0 w 152"/>
                    <a:gd name="T3" fmla="*/ 109 h 214"/>
                    <a:gd name="T4" fmla="*/ 90 w 152"/>
                    <a:gd name="T5" fmla="*/ 0 h 214"/>
                    <a:gd name="T6" fmla="*/ 146 w 152"/>
                    <a:gd name="T7" fmla="*/ 22 h 214"/>
                    <a:gd name="T8" fmla="*/ 124 w 152"/>
                    <a:gd name="T9" fmla="*/ 51 h 214"/>
                    <a:gd name="T10" fmla="*/ 90 w 152"/>
                    <a:gd name="T11" fmla="*/ 36 h 214"/>
                    <a:gd name="T12" fmla="*/ 58 w 152"/>
                    <a:gd name="T13" fmla="*/ 56 h 214"/>
                    <a:gd name="T14" fmla="*/ 49 w 152"/>
                    <a:gd name="T15" fmla="*/ 113 h 214"/>
                    <a:gd name="T16" fmla="*/ 63 w 152"/>
                    <a:gd name="T17" fmla="*/ 168 h 214"/>
                    <a:gd name="T18" fmla="*/ 90 w 152"/>
                    <a:gd name="T19" fmla="*/ 180 h 214"/>
                    <a:gd name="T20" fmla="*/ 131 w 152"/>
                    <a:gd name="T21" fmla="*/ 160 h 214"/>
                    <a:gd name="T22" fmla="*/ 152 w 152"/>
                    <a:gd name="T23" fmla="*/ 187 h 214"/>
                    <a:gd name="T24" fmla="*/ 87 w 152"/>
                    <a:gd name="T25" fmla="*/ 214 h 2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52" h="214">
                      <a:moveTo>
                        <a:pt x="87" y="214"/>
                      </a:moveTo>
                      <a:cubicBezTo>
                        <a:pt x="31" y="214"/>
                        <a:pt x="0" y="175"/>
                        <a:pt x="0" y="109"/>
                      </a:cubicBezTo>
                      <a:cubicBezTo>
                        <a:pt x="0" y="35"/>
                        <a:pt x="45" y="0"/>
                        <a:pt x="90" y="0"/>
                      </a:cubicBezTo>
                      <a:cubicBezTo>
                        <a:pt x="112" y="0"/>
                        <a:pt x="128" y="5"/>
                        <a:pt x="146" y="22"/>
                      </a:cubicBezTo>
                      <a:cubicBezTo>
                        <a:pt x="124" y="51"/>
                        <a:pt x="124" y="51"/>
                        <a:pt x="124" y="51"/>
                      </a:cubicBezTo>
                      <a:cubicBezTo>
                        <a:pt x="112" y="41"/>
                        <a:pt x="102" y="36"/>
                        <a:pt x="90" y="36"/>
                      </a:cubicBezTo>
                      <a:cubicBezTo>
                        <a:pt x="76" y="36"/>
                        <a:pt x="64" y="43"/>
                        <a:pt x="58" y="56"/>
                      </a:cubicBezTo>
                      <a:cubicBezTo>
                        <a:pt x="52" y="69"/>
                        <a:pt x="49" y="88"/>
                        <a:pt x="49" y="113"/>
                      </a:cubicBezTo>
                      <a:cubicBezTo>
                        <a:pt x="49" y="141"/>
                        <a:pt x="54" y="158"/>
                        <a:pt x="63" y="168"/>
                      </a:cubicBezTo>
                      <a:cubicBezTo>
                        <a:pt x="70" y="176"/>
                        <a:pt x="79" y="180"/>
                        <a:pt x="90" y="180"/>
                      </a:cubicBezTo>
                      <a:cubicBezTo>
                        <a:pt x="104" y="180"/>
                        <a:pt x="118" y="173"/>
                        <a:pt x="131" y="160"/>
                      </a:cubicBezTo>
                      <a:cubicBezTo>
                        <a:pt x="152" y="187"/>
                        <a:pt x="152" y="187"/>
                        <a:pt x="152" y="187"/>
                      </a:cubicBezTo>
                      <a:cubicBezTo>
                        <a:pt x="133" y="205"/>
                        <a:pt x="114" y="214"/>
                        <a:pt x="87" y="2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160" name="Freeform 14"/>
                <p:cNvSpPr>
                  <a:spLocks noEditPoints="1"/>
                </p:cNvSpPr>
                <p:nvPr userDrawn="1"/>
              </p:nvSpPr>
              <p:spPr bwMode="auto">
                <a:xfrm>
                  <a:off x="9130" y="293"/>
                  <a:ext cx="35" cy="34"/>
                </a:xfrm>
                <a:custGeom>
                  <a:avLst/>
                  <a:gdLst>
                    <a:gd name="T0" fmla="*/ 60 w 121"/>
                    <a:gd name="T1" fmla="*/ 121 h 121"/>
                    <a:gd name="T2" fmla="*/ 0 w 121"/>
                    <a:gd name="T3" fmla="*/ 60 h 121"/>
                    <a:gd name="T4" fmla="*/ 60 w 121"/>
                    <a:gd name="T5" fmla="*/ 0 h 121"/>
                    <a:gd name="T6" fmla="*/ 121 w 121"/>
                    <a:gd name="T7" fmla="*/ 60 h 121"/>
                    <a:gd name="T8" fmla="*/ 60 w 121"/>
                    <a:gd name="T9" fmla="*/ 121 h 121"/>
                    <a:gd name="T10" fmla="*/ 60 w 121"/>
                    <a:gd name="T11" fmla="*/ 12 h 121"/>
                    <a:gd name="T12" fmla="*/ 14 w 121"/>
                    <a:gd name="T13" fmla="*/ 60 h 121"/>
                    <a:gd name="T14" fmla="*/ 60 w 121"/>
                    <a:gd name="T15" fmla="*/ 109 h 121"/>
                    <a:gd name="T16" fmla="*/ 107 w 121"/>
                    <a:gd name="T17" fmla="*/ 60 h 121"/>
                    <a:gd name="T18" fmla="*/ 60 w 121"/>
                    <a:gd name="T19" fmla="*/ 12 h 121"/>
                    <a:gd name="T20" fmla="*/ 72 w 121"/>
                    <a:gd name="T21" fmla="*/ 94 h 121"/>
                    <a:gd name="T22" fmla="*/ 66 w 121"/>
                    <a:gd name="T23" fmla="*/ 83 h 121"/>
                    <a:gd name="T24" fmla="*/ 55 w 121"/>
                    <a:gd name="T25" fmla="*/ 66 h 121"/>
                    <a:gd name="T26" fmla="*/ 53 w 121"/>
                    <a:gd name="T27" fmla="*/ 66 h 121"/>
                    <a:gd name="T28" fmla="*/ 53 w 121"/>
                    <a:gd name="T29" fmla="*/ 94 h 121"/>
                    <a:gd name="T30" fmla="*/ 39 w 121"/>
                    <a:gd name="T31" fmla="*/ 94 h 121"/>
                    <a:gd name="T32" fmla="*/ 39 w 121"/>
                    <a:gd name="T33" fmla="*/ 26 h 121"/>
                    <a:gd name="T34" fmla="*/ 65 w 121"/>
                    <a:gd name="T35" fmla="*/ 26 h 121"/>
                    <a:gd name="T36" fmla="*/ 85 w 121"/>
                    <a:gd name="T37" fmla="*/ 46 h 121"/>
                    <a:gd name="T38" fmla="*/ 69 w 121"/>
                    <a:gd name="T39" fmla="*/ 65 h 121"/>
                    <a:gd name="T40" fmla="*/ 72 w 121"/>
                    <a:gd name="T41" fmla="*/ 68 h 121"/>
                    <a:gd name="T42" fmla="*/ 89 w 121"/>
                    <a:gd name="T43" fmla="*/ 94 h 121"/>
                    <a:gd name="T44" fmla="*/ 72 w 121"/>
                    <a:gd name="T45" fmla="*/ 94 h 121"/>
                    <a:gd name="T46" fmla="*/ 65 w 121"/>
                    <a:gd name="T47" fmla="*/ 38 h 121"/>
                    <a:gd name="T48" fmla="*/ 58 w 121"/>
                    <a:gd name="T49" fmla="*/ 37 h 121"/>
                    <a:gd name="T50" fmla="*/ 53 w 121"/>
                    <a:gd name="T51" fmla="*/ 37 h 121"/>
                    <a:gd name="T52" fmla="*/ 53 w 121"/>
                    <a:gd name="T53" fmla="*/ 55 h 121"/>
                    <a:gd name="T54" fmla="*/ 57 w 121"/>
                    <a:gd name="T55" fmla="*/ 55 h 121"/>
                    <a:gd name="T56" fmla="*/ 67 w 121"/>
                    <a:gd name="T57" fmla="*/ 53 h 121"/>
                    <a:gd name="T58" fmla="*/ 70 w 121"/>
                    <a:gd name="T59" fmla="*/ 46 h 121"/>
                    <a:gd name="T60" fmla="*/ 65 w 121"/>
                    <a:gd name="T61" fmla="*/ 38 h 1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121" h="121">
                      <a:moveTo>
                        <a:pt x="60" y="121"/>
                      </a:moveTo>
                      <a:cubicBezTo>
                        <a:pt x="27" y="121"/>
                        <a:pt x="0" y="94"/>
                        <a:pt x="0" y="60"/>
                      </a:cubicBezTo>
                      <a:cubicBezTo>
                        <a:pt x="0" y="27"/>
                        <a:pt x="27" y="0"/>
                        <a:pt x="60" y="0"/>
                      </a:cubicBezTo>
                      <a:cubicBezTo>
                        <a:pt x="94" y="0"/>
                        <a:pt x="121" y="27"/>
                        <a:pt x="121" y="60"/>
                      </a:cubicBezTo>
                      <a:cubicBezTo>
                        <a:pt x="121" y="94"/>
                        <a:pt x="94" y="121"/>
                        <a:pt x="60" y="121"/>
                      </a:cubicBezTo>
                      <a:close/>
                      <a:moveTo>
                        <a:pt x="60" y="12"/>
                      </a:moveTo>
                      <a:cubicBezTo>
                        <a:pt x="35" y="12"/>
                        <a:pt x="14" y="33"/>
                        <a:pt x="14" y="60"/>
                      </a:cubicBezTo>
                      <a:cubicBezTo>
                        <a:pt x="14" y="88"/>
                        <a:pt x="35" y="109"/>
                        <a:pt x="60" y="109"/>
                      </a:cubicBezTo>
                      <a:cubicBezTo>
                        <a:pt x="86" y="109"/>
                        <a:pt x="107" y="88"/>
                        <a:pt x="107" y="60"/>
                      </a:cubicBezTo>
                      <a:cubicBezTo>
                        <a:pt x="107" y="33"/>
                        <a:pt x="86" y="12"/>
                        <a:pt x="60" y="12"/>
                      </a:cubicBezTo>
                      <a:close/>
                      <a:moveTo>
                        <a:pt x="72" y="94"/>
                      </a:moveTo>
                      <a:cubicBezTo>
                        <a:pt x="70" y="89"/>
                        <a:pt x="69" y="88"/>
                        <a:pt x="66" y="83"/>
                      </a:cubicBezTo>
                      <a:cubicBezTo>
                        <a:pt x="59" y="71"/>
                        <a:pt x="57" y="67"/>
                        <a:pt x="55" y="66"/>
                      </a:cubicBezTo>
                      <a:cubicBezTo>
                        <a:pt x="54" y="66"/>
                        <a:pt x="53" y="66"/>
                        <a:pt x="53" y="66"/>
                      </a:cubicBezTo>
                      <a:cubicBezTo>
                        <a:pt x="53" y="94"/>
                        <a:pt x="53" y="94"/>
                        <a:pt x="53" y="94"/>
                      </a:cubicBezTo>
                      <a:cubicBezTo>
                        <a:pt x="39" y="94"/>
                        <a:pt x="39" y="94"/>
                        <a:pt x="39" y="94"/>
                      </a:cubicBezTo>
                      <a:cubicBezTo>
                        <a:pt x="39" y="26"/>
                        <a:pt x="39" y="26"/>
                        <a:pt x="39" y="26"/>
                      </a:cubicBezTo>
                      <a:cubicBezTo>
                        <a:pt x="65" y="26"/>
                        <a:pt x="65" y="26"/>
                        <a:pt x="65" y="26"/>
                      </a:cubicBezTo>
                      <a:cubicBezTo>
                        <a:pt x="77" y="26"/>
                        <a:pt x="85" y="34"/>
                        <a:pt x="85" y="46"/>
                      </a:cubicBezTo>
                      <a:cubicBezTo>
                        <a:pt x="85" y="56"/>
                        <a:pt x="78" y="64"/>
                        <a:pt x="69" y="65"/>
                      </a:cubicBezTo>
                      <a:cubicBezTo>
                        <a:pt x="71" y="66"/>
                        <a:pt x="71" y="66"/>
                        <a:pt x="72" y="68"/>
                      </a:cubicBezTo>
                      <a:cubicBezTo>
                        <a:pt x="76" y="72"/>
                        <a:pt x="89" y="94"/>
                        <a:pt x="89" y="94"/>
                      </a:cubicBezTo>
                      <a:lnTo>
                        <a:pt x="72" y="94"/>
                      </a:lnTo>
                      <a:close/>
                      <a:moveTo>
                        <a:pt x="65" y="38"/>
                      </a:moveTo>
                      <a:cubicBezTo>
                        <a:pt x="64" y="37"/>
                        <a:pt x="61" y="37"/>
                        <a:pt x="58" y="37"/>
                      </a:cubicBezTo>
                      <a:cubicBezTo>
                        <a:pt x="53" y="37"/>
                        <a:pt x="53" y="37"/>
                        <a:pt x="53" y="37"/>
                      </a:cubicBezTo>
                      <a:cubicBezTo>
                        <a:pt x="53" y="55"/>
                        <a:pt x="53" y="55"/>
                        <a:pt x="53" y="55"/>
                      </a:cubicBezTo>
                      <a:cubicBezTo>
                        <a:pt x="57" y="55"/>
                        <a:pt x="57" y="55"/>
                        <a:pt x="57" y="55"/>
                      </a:cubicBezTo>
                      <a:cubicBezTo>
                        <a:pt x="63" y="55"/>
                        <a:pt x="66" y="55"/>
                        <a:pt x="67" y="53"/>
                      </a:cubicBezTo>
                      <a:cubicBezTo>
                        <a:pt x="69" y="51"/>
                        <a:pt x="70" y="49"/>
                        <a:pt x="70" y="46"/>
                      </a:cubicBezTo>
                      <a:cubicBezTo>
                        <a:pt x="70" y="42"/>
                        <a:pt x="68" y="39"/>
                        <a:pt x="65" y="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161" name="Freeform 15"/>
                <p:cNvSpPr>
                  <a:spLocks noEditPoints="1"/>
                </p:cNvSpPr>
                <p:nvPr userDrawn="1"/>
              </p:nvSpPr>
              <p:spPr bwMode="auto">
                <a:xfrm>
                  <a:off x="8669" y="349"/>
                  <a:ext cx="188" cy="179"/>
                </a:xfrm>
                <a:custGeom>
                  <a:avLst/>
                  <a:gdLst>
                    <a:gd name="T0" fmla="*/ 76 w 188"/>
                    <a:gd name="T1" fmla="*/ 0 h 179"/>
                    <a:gd name="T2" fmla="*/ 112 w 188"/>
                    <a:gd name="T3" fmla="*/ 0 h 179"/>
                    <a:gd name="T4" fmla="*/ 188 w 188"/>
                    <a:gd name="T5" fmla="*/ 179 h 179"/>
                    <a:gd name="T6" fmla="*/ 147 w 188"/>
                    <a:gd name="T7" fmla="*/ 179 h 179"/>
                    <a:gd name="T8" fmla="*/ 131 w 188"/>
                    <a:gd name="T9" fmla="*/ 139 h 179"/>
                    <a:gd name="T10" fmla="*/ 56 w 188"/>
                    <a:gd name="T11" fmla="*/ 139 h 179"/>
                    <a:gd name="T12" fmla="*/ 40 w 188"/>
                    <a:gd name="T13" fmla="*/ 179 h 179"/>
                    <a:gd name="T14" fmla="*/ 0 w 188"/>
                    <a:gd name="T15" fmla="*/ 179 h 179"/>
                    <a:gd name="T16" fmla="*/ 76 w 188"/>
                    <a:gd name="T17" fmla="*/ 0 h 179"/>
                    <a:gd name="T18" fmla="*/ 117 w 188"/>
                    <a:gd name="T19" fmla="*/ 105 h 179"/>
                    <a:gd name="T20" fmla="*/ 93 w 188"/>
                    <a:gd name="T21" fmla="*/ 47 h 179"/>
                    <a:gd name="T22" fmla="*/ 70 w 188"/>
                    <a:gd name="T23" fmla="*/ 105 h 179"/>
                    <a:gd name="T24" fmla="*/ 117 w 188"/>
                    <a:gd name="T25" fmla="*/ 105 h 1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88" h="179">
                      <a:moveTo>
                        <a:pt x="76" y="0"/>
                      </a:moveTo>
                      <a:lnTo>
                        <a:pt x="112" y="0"/>
                      </a:lnTo>
                      <a:lnTo>
                        <a:pt x="188" y="179"/>
                      </a:lnTo>
                      <a:lnTo>
                        <a:pt x="147" y="179"/>
                      </a:lnTo>
                      <a:lnTo>
                        <a:pt x="131" y="139"/>
                      </a:lnTo>
                      <a:lnTo>
                        <a:pt x="56" y="139"/>
                      </a:lnTo>
                      <a:lnTo>
                        <a:pt x="40" y="179"/>
                      </a:lnTo>
                      <a:lnTo>
                        <a:pt x="0" y="179"/>
                      </a:lnTo>
                      <a:lnTo>
                        <a:pt x="76" y="0"/>
                      </a:lnTo>
                      <a:close/>
                      <a:moveTo>
                        <a:pt x="117" y="105"/>
                      </a:moveTo>
                      <a:lnTo>
                        <a:pt x="93" y="47"/>
                      </a:lnTo>
                      <a:lnTo>
                        <a:pt x="70" y="105"/>
                      </a:lnTo>
                      <a:lnTo>
                        <a:pt x="117" y="10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162" name="Freeform 16"/>
                <p:cNvSpPr>
                  <a:spLocks noEditPoints="1"/>
                </p:cNvSpPr>
                <p:nvPr userDrawn="1"/>
              </p:nvSpPr>
              <p:spPr bwMode="auto">
                <a:xfrm>
                  <a:off x="8874" y="350"/>
                  <a:ext cx="141" cy="178"/>
                </a:xfrm>
                <a:custGeom>
                  <a:avLst/>
                  <a:gdLst>
                    <a:gd name="T0" fmla="*/ 0 w 490"/>
                    <a:gd name="T1" fmla="*/ 0 h 620"/>
                    <a:gd name="T2" fmla="*/ 253 w 490"/>
                    <a:gd name="T3" fmla="*/ 0 h 620"/>
                    <a:gd name="T4" fmla="*/ 490 w 490"/>
                    <a:gd name="T5" fmla="*/ 215 h 620"/>
                    <a:gd name="T6" fmla="*/ 490 w 490"/>
                    <a:gd name="T7" fmla="*/ 216 h 620"/>
                    <a:gd name="T8" fmla="*/ 240 w 490"/>
                    <a:gd name="T9" fmla="*/ 434 h 620"/>
                    <a:gd name="T10" fmla="*/ 136 w 490"/>
                    <a:gd name="T11" fmla="*/ 434 h 620"/>
                    <a:gd name="T12" fmla="*/ 136 w 490"/>
                    <a:gd name="T13" fmla="*/ 620 h 620"/>
                    <a:gd name="T14" fmla="*/ 0 w 490"/>
                    <a:gd name="T15" fmla="*/ 620 h 620"/>
                    <a:gd name="T16" fmla="*/ 0 w 490"/>
                    <a:gd name="T17" fmla="*/ 0 h 620"/>
                    <a:gd name="T18" fmla="*/ 244 w 490"/>
                    <a:gd name="T19" fmla="*/ 313 h 620"/>
                    <a:gd name="T20" fmla="*/ 352 w 490"/>
                    <a:gd name="T21" fmla="*/ 219 h 620"/>
                    <a:gd name="T22" fmla="*/ 352 w 490"/>
                    <a:gd name="T23" fmla="*/ 217 h 620"/>
                    <a:gd name="T24" fmla="*/ 242 w 490"/>
                    <a:gd name="T25" fmla="*/ 123 h 620"/>
                    <a:gd name="T26" fmla="*/ 136 w 490"/>
                    <a:gd name="T27" fmla="*/ 123 h 620"/>
                    <a:gd name="T28" fmla="*/ 136 w 490"/>
                    <a:gd name="T29" fmla="*/ 313 h 620"/>
                    <a:gd name="T30" fmla="*/ 244 w 490"/>
                    <a:gd name="T31" fmla="*/ 313 h 6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490" h="620">
                      <a:moveTo>
                        <a:pt x="0" y="0"/>
                      </a:moveTo>
                      <a:cubicBezTo>
                        <a:pt x="253" y="0"/>
                        <a:pt x="253" y="0"/>
                        <a:pt x="253" y="0"/>
                      </a:cubicBezTo>
                      <a:cubicBezTo>
                        <a:pt x="401" y="0"/>
                        <a:pt x="490" y="88"/>
                        <a:pt x="490" y="215"/>
                      </a:cubicBezTo>
                      <a:cubicBezTo>
                        <a:pt x="490" y="216"/>
                        <a:pt x="490" y="216"/>
                        <a:pt x="490" y="216"/>
                      </a:cubicBezTo>
                      <a:cubicBezTo>
                        <a:pt x="490" y="360"/>
                        <a:pt x="379" y="434"/>
                        <a:pt x="240" y="434"/>
                      </a:cubicBezTo>
                      <a:cubicBezTo>
                        <a:pt x="136" y="434"/>
                        <a:pt x="136" y="434"/>
                        <a:pt x="136" y="434"/>
                      </a:cubicBezTo>
                      <a:cubicBezTo>
                        <a:pt x="136" y="620"/>
                        <a:pt x="136" y="620"/>
                        <a:pt x="136" y="620"/>
                      </a:cubicBezTo>
                      <a:cubicBezTo>
                        <a:pt x="0" y="620"/>
                        <a:pt x="0" y="620"/>
                        <a:pt x="0" y="620"/>
                      </a:cubicBezTo>
                      <a:lnTo>
                        <a:pt x="0" y="0"/>
                      </a:lnTo>
                      <a:close/>
                      <a:moveTo>
                        <a:pt x="244" y="313"/>
                      </a:moveTo>
                      <a:cubicBezTo>
                        <a:pt x="312" y="313"/>
                        <a:pt x="352" y="272"/>
                        <a:pt x="352" y="219"/>
                      </a:cubicBezTo>
                      <a:cubicBezTo>
                        <a:pt x="352" y="217"/>
                        <a:pt x="352" y="217"/>
                        <a:pt x="352" y="217"/>
                      </a:cubicBezTo>
                      <a:cubicBezTo>
                        <a:pt x="352" y="156"/>
                        <a:pt x="310" y="123"/>
                        <a:pt x="242" y="123"/>
                      </a:cubicBezTo>
                      <a:cubicBezTo>
                        <a:pt x="136" y="123"/>
                        <a:pt x="136" y="123"/>
                        <a:pt x="136" y="123"/>
                      </a:cubicBezTo>
                      <a:cubicBezTo>
                        <a:pt x="136" y="313"/>
                        <a:pt x="136" y="313"/>
                        <a:pt x="136" y="313"/>
                      </a:cubicBezTo>
                      <a:lnTo>
                        <a:pt x="244" y="31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163" name="Freeform 17"/>
                <p:cNvSpPr>
                  <a:spLocks/>
                </p:cNvSpPr>
                <p:nvPr userDrawn="1"/>
              </p:nvSpPr>
              <p:spPr bwMode="auto">
                <a:xfrm>
                  <a:off x="9033" y="350"/>
                  <a:ext cx="178" cy="178"/>
                </a:xfrm>
                <a:custGeom>
                  <a:avLst/>
                  <a:gdLst>
                    <a:gd name="T0" fmla="*/ 0 w 178"/>
                    <a:gd name="T1" fmla="*/ 0 h 178"/>
                    <a:gd name="T2" fmla="*/ 43 w 178"/>
                    <a:gd name="T3" fmla="*/ 0 h 178"/>
                    <a:gd name="T4" fmla="*/ 89 w 178"/>
                    <a:gd name="T5" fmla="*/ 75 h 178"/>
                    <a:gd name="T6" fmla="*/ 136 w 178"/>
                    <a:gd name="T7" fmla="*/ 0 h 178"/>
                    <a:gd name="T8" fmla="*/ 178 w 178"/>
                    <a:gd name="T9" fmla="*/ 0 h 178"/>
                    <a:gd name="T10" fmla="*/ 178 w 178"/>
                    <a:gd name="T11" fmla="*/ 178 h 178"/>
                    <a:gd name="T12" fmla="*/ 139 w 178"/>
                    <a:gd name="T13" fmla="*/ 178 h 178"/>
                    <a:gd name="T14" fmla="*/ 139 w 178"/>
                    <a:gd name="T15" fmla="*/ 62 h 178"/>
                    <a:gd name="T16" fmla="*/ 89 w 178"/>
                    <a:gd name="T17" fmla="*/ 138 h 178"/>
                    <a:gd name="T18" fmla="*/ 88 w 178"/>
                    <a:gd name="T19" fmla="*/ 138 h 178"/>
                    <a:gd name="T20" fmla="*/ 39 w 178"/>
                    <a:gd name="T21" fmla="*/ 62 h 178"/>
                    <a:gd name="T22" fmla="*/ 39 w 178"/>
                    <a:gd name="T23" fmla="*/ 178 h 178"/>
                    <a:gd name="T24" fmla="*/ 0 w 178"/>
                    <a:gd name="T25" fmla="*/ 178 h 178"/>
                    <a:gd name="T26" fmla="*/ 0 w 178"/>
                    <a:gd name="T27" fmla="*/ 0 h 1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78" h="178">
                      <a:moveTo>
                        <a:pt x="0" y="0"/>
                      </a:moveTo>
                      <a:lnTo>
                        <a:pt x="43" y="0"/>
                      </a:lnTo>
                      <a:lnTo>
                        <a:pt x="89" y="75"/>
                      </a:lnTo>
                      <a:lnTo>
                        <a:pt x="136" y="0"/>
                      </a:lnTo>
                      <a:lnTo>
                        <a:pt x="178" y="0"/>
                      </a:lnTo>
                      <a:lnTo>
                        <a:pt x="178" y="178"/>
                      </a:lnTo>
                      <a:lnTo>
                        <a:pt x="139" y="178"/>
                      </a:lnTo>
                      <a:lnTo>
                        <a:pt x="139" y="62"/>
                      </a:lnTo>
                      <a:lnTo>
                        <a:pt x="89" y="138"/>
                      </a:lnTo>
                      <a:lnTo>
                        <a:pt x="88" y="138"/>
                      </a:lnTo>
                      <a:lnTo>
                        <a:pt x="39" y="62"/>
                      </a:lnTo>
                      <a:lnTo>
                        <a:pt x="39" y="178"/>
                      </a:lnTo>
                      <a:lnTo>
                        <a:pt x="0" y="17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</p:grpSp>
          <p:grpSp>
            <p:nvGrpSpPr>
              <p:cNvPr id="129" name="Group 128"/>
              <p:cNvGrpSpPr/>
              <p:nvPr userDrawn="1"/>
            </p:nvGrpSpPr>
            <p:grpSpPr>
              <a:xfrm>
                <a:off x="7943851" y="148249"/>
                <a:ext cx="698540" cy="169868"/>
                <a:chOff x="1221454" y="1585913"/>
                <a:chExt cx="5757864" cy="1400176"/>
              </a:xfrm>
              <a:solidFill>
                <a:srgbClr val="DCDEE0"/>
              </a:solidFill>
            </p:grpSpPr>
            <p:grpSp>
              <p:nvGrpSpPr>
                <p:cNvPr id="130" name="Group 129"/>
                <p:cNvGrpSpPr/>
                <p:nvPr userDrawn="1"/>
              </p:nvGrpSpPr>
              <p:grpSpPr>
                <a:xfrm>
                  <a:off x="1221454" y="2066925"/>
                  <a:ext cx="5757864" cy="919164"/>
                  <a:chOff x="1250950" y="2066926"/>
                  <a:chExt cx="5757863" cy="919163"/>
                </a:xfrm>
                <a:grpFill/>
              </p:grpSpPr>
              <p:sp>
                <p:nvSpPr>
                  <p:cNvPr id="142" name="Rectangle 14"/>
                  <p:cNvSpPr>
                    <a:spLocks noChangeArrowheads="1"/>
                  </p:cNvSpPr>
                  <p:nvPr userDrawn="1"/>
                </p:nvSpPr>
                <p:spPr bwMode="auto">
                  <a:xfrm>
                    <a:off x="1250950" y="2081213"/>
                    <a:ext cx="195262" cy="890588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675" dirty="0"/>
                  </a:p>
                </p:txBody>
              </p:sp>
              <p:sp>
                <p:nvSpPr>
                  <p:cNvPr id="143" name="Freeform 15"/>
                  <p:cNvSpPr>
                    <a:spLocks/>
                  </p:cNvSpPr>
                  <p:nvPr userDrawn="1"/>
                </p:nvSpPr>
                <p:spPr bwMode="auto">
                  <a:xfrm>
                    <a:off x="1566863" y="2081213"/>
                    <a:ext cx="788987" cy="890588"/>
                  </a:xfrm>
                  <a:custGeom>
                    <a:avLst/>
                    <a:gdLst>
                      <a:gd name="T0" fmla="*/ 0 w 497"/>
                      <a:gd name="T1" fmla="*/ 0 h 561"/>
                      <a:gd name="T2" fmla="*/ 114 w 497"/>
                      <a:gd name="T3" fmla="*/ 0 h 561"/>
                      <a:gd name="T4" fmla="*/ 376 w 497"/>
                      <a:gd name="T5" fmla="*/ 345 h 561"/>
                      <a:gd name="T6" fmla="*/ 376 w 497"/>
                      <a:gd name="T7" fmla="*/ 0 h 561"/>
                      <a:gd name="T8" fmla="*/ 497 w 497"/>
                      <a:gd name="T9" fmla="*/ 0 h 561"/>
                      <a:gd name="T10" fmla="*/ 497 w 497"/>
                      <a:gd name="T11" fmla="*/ 561 h 561"/>
                      <a:gd name="T12" fmla="*/ 393 w 497"/>
                      <a:gd name="T13" fmla="*/ 561 h 561"/>
                      <a:gd name="T14" fmla="*/ 122 w 497"/>
                      <a:gd name="T15" fmla="*/ 204 h 561"/>
                      <a:gd name="T16" fmla="*/ 122 w 497"/>
                      <a:gd name="T17" fmla="*/ 561 h 561"/>
                      <a:gd name="T18" fmla="*/ 0 w 497"/>
                      <a:gd name="T19" fmla="*/ 561 h 561"/>
                      <a:gd name="T20" fmla="*/ 0 w 497"/>
                      <a:gd name="T21" fmla="*/ 0 h 56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497" h="561">
                        <a:moveTo>
                          <a:pt x="0" y="0"/>
                        </a:moveTo>
                        <a:lnTo>
                          <a:pt x="114" y="0"/>
                        </a:lnTo>
                        <a:lnTo>
                          <a:pt x="376" y="345"/>
                        </a:lnTo>
                        <a:lnTo>
                          <a:pt x="376" y="0"/>
                        </a:lnTo>
                        <a:lnTo>
                          <a:pt x="497" y="0"/>
                        </a:lnTo>
                        <a:lnTo>
                          <a:pt x="497" y="561"/>
                        </a:lnTo>
                        <a:lnTo>
                          <a:pt x="393" y="561"/>
                        </a:lnTo>
                        <a:lnTo>
                          <a:pt x="122" y="204"/>
                        </a:lnTo>
                        <a:lnTo>
                          <a:pt x="122" y="561"/>
                        </a:lnTo>
                        <a:lnTo>
                          <a:pt x="0" y="561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675" dirty="0"/>
                  </a:p>
                </p:txBody>
              </p:sp>
              <p:sp>
                <p:nvSpPr>
                  <p:cNvPr id="144" name="Freeform 16"/>
                  <p:cNvSpPr>
                    <a:spLocks/>
                  </p:cNvSpPr>
                  <p:nvPr userDrawn="1"/>
                </p:nvSpPr>
                <p:spPr bwMode="auto">
                  <a:xfrm>
                    <a:off x="2433638" y="2068513"/>
                    <a:ext cx="703262" cy="914400"/>
                  </a:xfrm>
                  <a:custGeom>
                    <a:avLst/>
                    <a:gdLst>
                      <a:gd name="T0" fmla="*/ 0 w 561"/>
                      <a:gd name="T1" fmla="*/ 615 h 728"/>
                      <a:gd name="T2" fmla="*/ 92 w 561"/>
                      <a:gd name="T3" fmla="*/ 505 h 728"/>
                      <a:gd name="T4" fmla="*/ 304 w 561"/>
                      <a:gd name="T5" fmla="*/ 591 h 728"/>
                      <a:gd name="T6" fmla="*/ 406 w 561"/>
                      <a:gd name="T7" fmla="*/ 524 h 728"/>
                      <a:gd name="T8" fmla="*/ 406 w 561"/>
                      <a:gd name="T9" fmla="*/ 522 h 728"/>
                      <a:gd name="T10" fmla="*/ 263 w 561"/>
                      <a:gd name="T11" fmla="*/ 432 h 728"/>
                      <a:gd name="T12" fmla="*/ 28 w 561"/>
                      <a:gd name="T13" fmla="*/ 215 h 728"/>
                      <a:gd name="T14" fmla="*/ 28 w 561"/>
                      <a:gd name="T15" fmla="*/ 213 h 728"/>
                      <a:gd name="T16" fmla="*/ 276 w 561"/>
                      <a:gd name="T17" fmla="*/ 0 h 728"/>
                      <a:gd name="T18" fmla="*/ 540 w 561"/>
                      <a:gd name="T19" fmla="*/ 90 h 728"/>
                      <a:gd name="T20" fmla="*/ 459 w 561"/>
                      <a:gd name="T21" fmla="*/ 207 h 728"/>
                      <a:gd name="T22" fmla="*/ 274 w 561"/>
                      <a:gd name="T23" fmla="*/ 137 h 728"/>
                      <a:gd name="T24" fmla="*/ 183 w 561"/>
                      <a:gd name="T25" fmla="*/ 199 h 728"/>
                      <a:gd name="T26" fmla="*/ 183 w 561"/>
                      <a:gd name="T27" fmla="*/ 201 h 728"/>
                      <a:gd name="T28" fmla="*/ 336 w 561"/>
                      <a:gd name="T29" fmla="*/ 294 h 728"/>
                      <a:gd name="T30" fmla="*/ 561 w 561"/>
                      <a:gd name="T31" fmla="*/ 507 h 728"/>
                      <a:gd name="T32" fmla="*/ 561 w 561"/>
                      <a:gd name="T33" fmla="*/ 509 h 728"/>
                      <a:gd name="T34" fmla="*/ 301 w 561"/>
                      <a:gd name="T35" fmla="*/ 728 h 728"/>
                      <a:gd name="T36" fmla="*/ 0 w 561"/>
                      <a:gd name="T37" fmla="*/ 615 h 72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</a:cxnLst>
                    <a:rect l="0" t="0" r="r" b="b"/>
                    <a:pathLst>
                      <a:path w="561" h="728">
                        <a:moveTo>
                          <a:pt x="0" y="615"/>
                        </a:moveTo>
                        <a:cubicBezTo>
                          <a:pt x="92" y="505"/>
                          <a:pt x="92" y="505"/>
                          <a:pt x="92" y="505"/>
                        </a:cubicBezTo>
                        <a:cubicBezTo>
                          <a:pt x="156" y="557"/>
                          <a:pt x="223" y="591"/>
                          <a:pt x="304" y="591"/>
                        </a:cubicBezTo>
                        <a:cubicBezTo>
                          <a:pt x="368" y="591"/>
                          <a:pt x="406" y="565"/>
                          <a:pt x="406" y="524"/>
                        </a:cubicBezTo>
                        <a:cubicBezTo>
                          <a:pt x="406" y="522"/>
                          <a:pt x="406" y="522"/>
                          <a:pt x="406" y="522"/>
                        </a:cubicBezTo>
                        <a:cubicBezTo>
                          <a:pt x="406" y="482"/>
                          <a:pt x="382" y="462"/>
                          <a:pt x="263" y="432"/>
                        </a:cubicBezTo>
                        <a:cubicBezTo>
                          <a:pt x="121" y="395"/>
                          <a:pt x="28" y="356"/>
                          <a:pt x="28" y="215"/>
                        </a:cubicBezTo>
                        <a:cubicBezTo>
                          <a:pt x="28" y="213"/>
                          <a:pt x="28" y="213"/>
                          <a:pt x="28" y="213"/>
                        </a:cubicBezTo>
                        <a:cubicBezTo>
                          <a:pt x="28" y="85"/>
                          <a:pt x="132" y="0"/>
                          <a:pt x="276" y="0"/>
                        </a:cubicBezTo>
                        <a:cubicBezTo>
                          <a:pt x="380" y="0"/>
                          <a:pt x="468" y="32"/>
                          <a:pt x="540" y="90"/>
                        </a:cubicBezTo>
                        <a:cubicBezTo>
                          <a:pt x="459" y="207"/>
                          <a:pt x="459" y="207"/>
                          <a:pt x="459" y="207"/>
                        </a:cubicBezTo>
                        <a:cubicBezTo>
                          <a:pt x="396" y="164"/>
                          <a:pt x="334" y="137"/>
                          <a:pt x="274" y="137"/>
                        </a:cubicBezTo>
                        <a:cubicBezTo>
                          <a:pt x="215" y="137"/>
                          <a:pt x="183" y="165"/>
                          <a:pt x="183" y="199"/>
                        </a:cubicBezTo>
                        <a:cubicBezTo>
                          <a:pt x="183" y="201"/>
                          <a:pt x="183" y="201"/>
                          <a:pt x="183" y="201"/>
                        </a:cubicBezTo>
                        <a:cubicBezTo>
                          <a:pt x="183" y="248"/>
                          <a:pt x="214" y="263"/>
                          <a:pt x="336" y="294"/>
                        </a:cubicBezTo>
                        <a:cubicBezTo>
                          <a:pt x="480" y="332"/>
                          <a:pt x="561" y="383"/>
                          <a:pt x="561" y="507"/>
                        </a:cubicBezTo>
                        <a:cubicBezTo>
                          <a:pt x="561" y="509"/>
                          <a:pt x="561" y="509"/>
                          <a:pt x="561" y="509"/>
                        </a:cubicBezTo>
                        <a:cubicBezTo>
                          <a:pt x="561" y="649"/>
                          <a:pt x="454" y="728"/>
                          <a:pt x="301" y="728"/>
                        </a:cubicBezTo>
                        <a:cubicBezTo>
                          <a:pt x="193" y="728"/>
                          <a:pt x="85" y="691"/>
                          <a:pt x="0" y="61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675" dirty="0"/>
                  </a:p>
                </p:txBody>
              </p:sp>
              <p:sp>
                <p:nvSpPr>
                  <p:cNvPr id="145" name="Rectangle 17"/>
                  <p:cNvSpPr>
                    <a:spLocks noChangeArrowheads="1"/>
                  </p:cNvSpPr>
                  <p:nvPr userDrawn="1"/>
                </p:nvSpPr>
                <p:spPr bwMode="auto">
                  <a:xfrm>
                    <a:off x="3240088" y="2081213"/>
                    <a:ext cx="195262" cy="890588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675" dirty="0"/>
                  </a:p>
                </p:txBody>
              </p:sp>
              <p:sp>
                <p:nvSpPr>
                  <p:cNvPr id="146" name="Freeform 18"/>
                  <p:cNvSpPr>
                    <a:spLocks/>
                  </p:cNvSpPr>
                  <p:nvPr userDrawn="1"/>
                </p:nvSpPr>
                <p:spPr bwMode="auto">
                  <a:xfrm>
                    <a:off x="3516313" y="2066926"/>
                    <a:ext cx="847725" cy="919163"/>
                  </a:xfrm>
                  <a:custGeom>
                    <a:avLst/>
                    <a:gdLst>
                      <a:gd name="T0" fmla="*/ 0 w 676"/>
                      <a:gd name="T1" fmla="*/ 368 h 732"/>
                      <a:gd name="T2" fmla="*/ 0 w 676"/>
                      <a:gd name="T3" fmla="*/ 366 h 732"/>
                      <a:gd name="T4" fmla="*/ 372 w 676"/>
                      <a:gd name="T5" fmla="*/ 0 h 732"/>
                      <a:gd name="T6" fmla="*/ 650 w 676"/>
                      <a:gd name="T7" fmla="*/ 97 h 732"/>
                      <a:gd name="T8" fmla="*/ 552 w 676"/>
                      <a:gd name="T9" fmla="*/ 215 h 732"/>
                      <a:gd name="T10" fmla="*/ 367 w 676"/>
                      <a:gd name="T11" fmla="*/ 143 h 732"/>
                      <a:gd name="T12" fmla="*/ 163 w 676"/>
                      <a:gd name="T13" fmla="*/ 364 h 732"/>
                      <a:gd name="T14" fmla="*/ 163 w 676"/>
                      <a:gd name="T15" fmla="*/ 366 h 732"/>
                      <a:gd name="T16" fmla="*/ 378 w 676"/>
                      <a:gd name="T17" fmla="*/ 591 h 732"/>
                      <a:gd name="T18" fmla="*/ 525 w 676"/>
                      <a:gd name="T19" fmla="*/ 548 h 732"/>
                      <a:gd name="T20" fmla="*/ 525 w 676"/>
                      <a:gd name="T21" fmla="*/ 447 h 732"/>
                      <a:gd name="T22" fmla="*/ 368 w 676"/>
                      <a:gd name="T23" fmla="*/ 447 h 732"/>
                      <a:gd name="T24" fmla="*/ 368 w 676"/>
                      <a:gd name="T25" fmla="*/ 312 h 732"/>
                      <a:gd name="T26" fmla="*/ 676 w 676"/>
                      <a:gd name="T27" fmla="*/ 312 h 732"/>
                      <a:gd name="T28" fmla="*/ 676 w 676"/>
                      <a:gd name="T29" fmla="*/ 620 h 732"/>
                      <a:gd name="T30" fmla="*/ 373 w 676"/>
                      <a:gd name="T31" fmla="*/ 732 h 732"/>
                      <a:gd name="T32" fmla="*/ 0 w 676"/>
                      <a:gd name="T33" fmla="*/ 368 h 73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676" h="732">
                        <a:moveTo>
                          <a:pt x="0" y="368"/>
                        </a:moveTo>
                        <a:cubicBezTo>
                          <a:pt x="0" y="366"/>
                          <a:pt x="0" y="366"/>
                          <a:pt x="0" y="366"/>
                        </a:cubicBezTo>
                        <a:cubicBezTo>
                          <a:pt x="0" y="165"/>
                          <a:pt x="157" y="0"/>
                          <a:pt x="372" y="0"/>
                        </a:cubicBezTo>
                        <a:cubicBezTo>
                          <a:pt x="499" y="0"/>
                          <a:pt x="576" y="34"/>
                          <a:pt x="650" y="97"/>
                        </a:cubicBezTo>
                        <a:cubicBezTo>
                          <a:pt x="552" y="215"/>
                          <a:pt x="552" y="215"/>
                          <a:pt x="552" y="215"/>
                        </a:cubicBezTo>
                        <a:cubicBezTo>
                          <a:pt x="497" y="170"/>
                          <a:pt x="449" y="143"/>
                          <a:pt x="367" y="143"/>
                        </a:cubicBezTo>
                        <a:cubicBezTo>
                          <a:pt x="253" y="143"/>
                          <a:pt x="163" y="244"/>
                          <a:pt x="163" y="364"/>
                        </a:cubicBezTo>
                        <a:cubicBezTo>
                          <a:pt x="163" y="366"/>
                          <a:pt x="163" y="366"/>
                          <a:pt x="163" y="366"/>
                        </a:cubicBezTo>
                        <a:cubicBezTo>
                          <a:pt x="163" y="496"/>
                          <a:pt x="252" y="591"/>
                          <a:pt x="378" y="591"/>
                        </a:cubicBezTo>
                        <a:cubicBezTo>
                          <a:pt x="435" y="591"/>
                          <a:pt x="485" y="577"/>
                          <a:pt x="525" y="548"/>
                        </a:cubicBezTo>
                        <a:cubicBezTo>
                          <a:pt x="525" y="447"/>
                          <a:pt x="525" y="447"/>
                          <a:pt x="525" y="447"/>
                        </a:cubicBezTo>
                        <a:cubicBezTo>
                          <a:pt x="368" y="447"/>
                          <a:pt x="368" y="447"/>
                          <a:pt x="368" y="447"/>
                        </a:cubicBezTo>
                        <a:cubicBezTo>
                          <a:pt x="368" y="312"/>
                          <a:pt x="368" y="312"/>
                          <a:pt x="368" y="312"/>
                        </a:cubicBezTo>
                        <a:cubicBezTo>
                          <a:pt x="676" y="312"/>
                          <a:pt x="676" y="312"/>
                          <a:pt x="676" y="312"/>
                        </a:cubicBezTo>
                        <a:cubicBezTo>
                          <a:pt x="676" y="620"/>
                          <a:pt x="676" y="620"/>
                          <a:pt x="676" y="620"/>
                        </a:cubicBezTo>
                        <a:cubicBezTo>
                          <a:pt x="603" y="682"/>
                          <a:pt x="502" y="732"/>
                          <a:pt x="373" y="732"/>
                        </a:cubicBezTo>
                        <a:cubicBezTo>
                          <a:pt x="152" y="732"/>
                          <a:pt x="0" y="578"/>
                          <a:pt x="0" y="36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675" dirty="0"/>
                  </a:p>
                </p:txBody>
              </p:sp>
              <p:sp>
                <p:nvSpPr>
                  <p:cNvPr id="147" name="Freeform 19"/>
                  <p:cNvSpPr>
                    <a:spLocks/>
                  </p:cNvSpPr>
                  <p:nvPr userDrawn="1"/>
                </p:nvSpPr>
                <p:spPr bwMode="auto">
                  <a:xfrm>
                    <a:off x="4449763" y="2081213"/>
                    <a:ext cx="752475" cy="890588"/>
                  </a:xfrm>
                  <a:custGeom>
                    <a:avLst/>
                    <a:gdLst>
                      <a:gd name="T0" fmla="*/ 0 w 474"/>
                      <a:gd name="T1" fmla="*/ 0 h 561"/>
                      <a:gd name="T2" fmla="*/ 123 w 474"/>
                      <a:gd name="T3" fmla="*/ 0 h 561"/>
                      <a:gd name="T4" fmla="*/ 123 w 474"/>
                      <a:gd name="T5" fmla="*/ 222 h 561"/>
                      <a:gd name="T6" fmla="*/ 351 w 474"/>
                      <a:gd name="T7" fmla="*/ 222 h 561"/>
                      <a:gd name="T8" fmla="*/ 351 w 474"/>
                      <a:gd name="T9" fmla="*/ 0 h 561"/>
                      <a:gd name="T10" fmla="*/ 474 w 474"/>
                      <a:gd name="T11" fmla="*/ 0 h 561"/>
                      <a:gd name="T12" fmla="*/ 474 w 474"/>
                      <a:gd name="T13" fmla="*/ 561 h 561"/>
                      <a:gd name="T14" fmla="*/ 351 w 474"/>
                      <a:gd name="T15" fmla="*/ 561 h 561"/>
                      <a:gd name="T16" fmla="*/ 351 w 474"/>
                      <a:gd name="T17" fmla="*/ 336 h 561"/>
                      <a:gd name="T18" fmla="*/ 123 w 474"/>
                      <a:gd name="T19" fmla="*/ 336 h 561"/>
                      <a:gd name="T20" fmla="*/ 123 w 474"/>
                      <a:gd name="T21" fmla="*/ 561 h 561"/>
                      <a:gd name="T22" fmla="*/ 0 w 474"/>
                      <a:gd name="T23" fmla="*/ 561 h 561"/>
                      <a:gd name="T24" fmla="*/ 0 w 474"/>
                      <a:gd name="T25" fmla="*/ 0 h 56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474" h="561">
                        <a:moveTo>
                          <a:pt x="0" y="0"/>
                        </a:moveTo>
                        <a:lnTo>
                          <a:pt x="123" y="0"/>
                        </a:lnTo>
                        <a:lnTo>
                          <a:pt x="123" y="222"/>
                        </a:lnTo>
                        <a:lnTo>
                          <a:pt x="351" y="222"/>
                        </a:lnTo>
                        <a:lnTo>
                          <a:pt x="351" y="0"/>
                        </a:lnTo>
                        <a:lnTo>
                          <a:pt x="474" y="0"/>
                        </a:lnTo>
                        <a:lnTo>
                          <a:pt x="474" y="561"/>
                        </a:lnTo>
                        <a:lnTo>
                          <a:pt x="351" y="561"/>
                        </a:lnTo>
                        <a:lnTo>
                          <a:pt x="351" y="336"/>
                        </a:lnTo>
                        <a:lnTo>
                          <a:pt x="123" y="336"/>
                        </a:lnTo>
                        <a:lnTo>
                          <a:pt x="123" y="561"/>
                        </a:lnTo>
                        <a:lnTo>
                          <a:pt x="0" y="561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675" dirty="0"/>
                  </a:p>
                </p:txBody>
              </p:sp>
              <p:sp>
                <p:nvSpPr>
                  <p:cNvPr id="148" name="Freeform 20"/>
                  <p:cNvSpPr>
                    <a:spLocks/>
                  </p:cNvSpPr>
                  <p:nvPr userDrawn="1"/>
                </p:nvSpPr>
                <p:spPr bwMode="auto">
                  <a:xfrm>
                    <a:off x="5275263" y="2081213"/>
                    <a:ext cx="736600" cy="890588"/>
                  </a:xfrm>
                  <a:custGeom>
                    <a:avLst/>
                    <a:gdLst>
                      <a:gd name="T0" fmla="*/ 171 w 464"/>
                      <a:gd name="T1" fmla="*/ 113 h 561"/>
                      <a:gd name="T2" fmla="*/ 0 w 464"/>
                      <a:gd name="T3" fmla="*/ 113 h 561"/>
                      <a:gd name="T4" fmla="*/ 0 w 464"/>
                      <a:gd name="T5" fmla="*/ 0 h 561"/>
                      <a:gd name="T6" fmla="*/ 464 w 464"/>
                      <a:gd name="T7" fmla="*/ 0 h 561"/>
                      <a:gd name="T8" fmla="*/ 464 w 464"/>
                      <a:gd name="T9" fmla="*/ 113 h 561"/>
                      <a:gd name="T10" fmla="*/ 294 w 464"/>
                      <a:gd name="T11" fmla="*/ 113 h 561"/>
                      <a:gd name="T12" fmla="*/ 294 w 464"/>
                      <a:gd name="T13" fmla="*/ 561 h 561"/>
                      <a:gd name="T14" fmla="*/ 171 w 464"/>
                      <a:gd name="T15" fmla="*/ 561 h 561"/>
                      <a:gd name="T16" fmla="*/ 171 w 464"/>
                      <a:gd name="T17" fmla="*/ 113 h 56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464" h="561">
                        <a:moveTo>
                          <a:pt x="171" y="113"/>
                        </a:moveTo>
                        <a:lnTo>
                          <a:pt x="0" y="113"/>
                        </a:lnTo>
                        <a:lnTo>
                          <a:pt x="0" y="0"/>
                        </a:lnTo>
                        <a:lnTo>
                          <a:pt x="464" y="0"/>
                        </a:lnTo>
                        <a:lnTo>
                          <a:pt x="464" y="113"/>
                        </a:lnTo>
                        <a:lnTo>
                          <a:pt x="294" y="113"/>
                        </a:lnTo>
                        <a:lnTo>
                          <a:pt x="294" y="561"/>
                        </a:lnTo>
                        <a:lnTo>
                          <a:pt x="171" y="561"/>
                        </a:lnTo>
                        <a:lnTo>
                          <a:pt x="171" y="113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675" dirty="0"/>
                  </a:p>
                </p:txBody>
              </p:sp>
              <p:sp>
                <p:nvSpPr>
                  <p:cNvPr id="149" name="Freeform 21"/>
                  <p:cNvSpPr>
                    <a:spLocks/>
                  </p:cNvSpPr>
                  <p:nvPr userDrawn="1"/>
                </p:nvSpPr>
                <p:spPr bwMode="auto">
                  <a:xfrm>
                    <a:off x="6057900" y="2068513"/>
                    <a:ext cx="703262" cy="914400"/>
                  </a:xfrm>
                  <a:custGeom>
                    <a:avLst/>
                    <a:gdLst>
                      <a:gd name="T0" fmla="*/ 0 w 560"/>
                      <a:gd name="T1" fmla="*/ 615 h 728"/>
                      <a:gd name="T2" fmla="*/ 92 w 560"/>
                      <a:gd name="T3" fmla="*/ 505 h 728"/>
                      <a:gd name="T4" fmla="*/ 303 w 560"/>
                      <a:gd name="T5" fmla="*/ 591 h 728"/>
                      <a:gd name="T6" fmla="*/ 405 w 560"/>
                      <a:gd name="T7" fmla="*/ 524 h 728"/>
                      <a:gd name="T8" fmla="*/ 405 w 560"/>
                      <a:gd name="T9" fmla="*/ 522 h 728"/>
                      <a:gd name="T10" fmla="*/ 263 w 560"/>
                      <a:gd name="T11" fmla="*/ 432 h 728"/>
                      <a:gd name="T12" fmla="*/ 28 w 560"/>
                      <a:gd name="T13" fmla="*/ 215 h 728"/>
                      <a:gd name="T14" fmla="*/ 28 w 560"/>
                      <a:gd name="T15" fmla="*/ 213 h 728"/>
                      <a:gd name="T16" fmla="*/ 276 w 560"/>
                      <a:gd name="T17" fmla="*/ 0 h 728"/>
                      <a:gd name="T18" fmla="*/ 539 w 560"/>
                      <a:gd name="T19" fmla="*/ 90 h 728"/>
                      <a:gd name="T20" fmla="*/ 458 w 560"/>
                      <a:gd name="T21" fmla="*/ 207 h 728"/>
                      <a:gd name="T22" fmla="*/ 274 w 560"/>
                      <a:gd name="T23" fmla="*/ 137 h 728"/>
                      <a:gd name="T24" fmla="*/ 183 w 560"/>
                      <a:gd name="T25" fmla="*/ 199 h 728"/>
                      <a:gd name="T26" fmla="*/ 183 w 560"/>
                      <a:gd name="T27" fmla="*/ 201 h 728"/>
                      <a:gd name="T28" fmla="*/ 336 w 560"/>
                      <a:gd name="T29" fmla="*/ 294 h 728"/>
                      <a:gd name="T30" fmla="*/ 560 w 560"/>
                      <a:gd name="T31" fmla="*/ 507 h 728"/>
                      <a:gd name="T32" fmla="*/ 560 w 560"/>
                      <a:gd name="T33" fmla="*/ 509 h 728"/>
                      <a:gd name="T34" fmla="*/ 300 w 560"/>
                      <a:gd name="T35" fmla="*/ 728 h 728"/>
                      <a:gd name="T36" fmla="*/ 0 w 560"/>
                      <a:gd name="T37" fmla="*/ 615 h 72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</a:cxnLst>
                    <a:rect l="0" t="0" r="r" b="b"/>
                    <a:pathLst>
                      <a:path w="560" h="728">
                        <a:moveTo>
                          <a:pt x="0" y="615"/>
                        </a:moveTo>
                        <a:cubicBezTo>
                          <a:pt x="92" y="505"/>
                          <a:pt x="92" y="505"/>
                          <a:pt x="92" y="505"/>
                        </a:cubicBezTo>
                        <a:cubicBezTo>
                          <a:pt x="155" y="557"/>
                          <a:pt x="222" y="591"/>
                          <a:pt x="303" y="591"/>
                        </a:cubicBezTo>
                        <a:cubicBezTo>
                          <a:pt x="367" y="591"/>
                          <a:pt x="405" y="565"/>
                          <a:pt x="405" y="524"/>
                        </a:cubicBezTo>
                        <a:cubicBezTo>
                          <a:pt x="405" y="522"/>
                          <a:pt x="405" y="522"/>
                          <a:pt x="405" y="522"/>
                        </a:cubicBezTo>
                        <a:cubicBezTo>
                          <a:pt x="405" y="482"/>
                          <a:pt x="381" y="462"/>
                          <a:pt x="263" y="432"/>
                        </a:cubicBezTo>
                        <a:cubicBezTo>
                          <a:pt x="120" y="395"/>
                          <a:pt x="28" y="356"/>
                          <a:pt x="28" y="215"/>
                        </a:cubicBezTo>
                        <a:cubicBezTo>
                          <a:pt x="28" y="213"/>
                          <a:pt x="28" y="213"/>
                          <a:pt x="28" y="213"/>
                        </a:cubicBezTo>
                        <a:cubicBezTo>
                          <a:pt x="28" y="85"/>
                          <a:pt x="131" y="0"/>
                          <a:pt x="276" y="0"/>
                        </a:cubicBezTo>
                        <a:cubicBezTo>
                          <a:pt x="379" y="0"/>
                          <a:pt x="467" y="32"/>
                          <a:pt x="539" y="90"/>
                        </a:cubicBezTo>
                        <a:cubicBezTo>
                          <a:pt x="458" y="207"/>
                          <a:pt x="458" y="207"/>
                          <a:pt x="458" y="207"/>
                        </a:cubicBezTo>
                        <a:cubicBezTo>
                          <a:pt x="395" y="164"/>
                          <a:pt x="334" y="137"/>
                          <a:pt x="274" y="137"/>
                        </a:cubicBezTo>
                        <a:cubicBezTo>
                          <a:pt x="214" y="137"/>
                          <a:pt x="183" y="165"/>
                          <a:pt x="183" y="199"/>
                        </a:cubicBezTo>
                        <a:cubicBezTo>
                          <a:pt x="183" y="201"/>
                          <a:pt x="183" y="201"/>
                          <a:pt x="183" y="201"/>
                        </a:cubicBezTo>
                        <a:cubicBezTo>
                          <a:pt x="183" y="248"/>
                          <a:pt x="213" y="263"/>
                          <a:pt x="336" y="294"/>
                        </a:cubicBezTo>
                        <a:cubicBezTo>
                          <a:pt x="479" y="332"/>
                          <a:pt x="560" y="383"/>
                          <a:pt x="560" y="507"/>
                        </a:cubicBezTo>
                        <a:cubicBezTo>
                          <a:pt x="560" y="509"/>
                          <a:pt x="560" y="509"/>
                          <a:pt x="560" y="509"/>
                        </a:cubicBezTo>
                        <a:cubicBezTo>
                          <a:pt x="560" y="649"/>
                          <a:pt x="453" y="728"/>
                          <a:pt x="300" y="728"/>
                        </a:cubicBezTo>
                        <a:cubicBezTo>
                          <a:pt x="193" y="728"/>
                          <a:pt x="85" y="691"/>
                          <a:pt x="0" y="61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675" dirty="0"/>
                  </a:p>
                </p:txBody>
              </p:sp>
              <p:sp>
                <p:nvSpPr>
                  <p:cNvPr id="150" name="Freeform 22"/>
                  <p:cNvSpPr>
                    <a:spLocks noEditPoints="1"/>
                  </p:cNvSpPr>
                  <p:nvPr userDrawn="1"/>
                </p:nvSpPr>
                <p:spPr bwMode="auto">
                  <a:xfrm>
                    <a:off x="6764338" y="2081213"/>
                    <a:ext cx="244475" cy="120650"/>
                  </a:xfrm>
                  <a:custGeom>
                    <a:avLst/>
                    <a:gdLst>
                      <a:gd name="T0" fmla="*/ 25 w 154"/>
                      <a:gd name="T1" fmla="*/ 10 h 76"/>
                      <a:gd name="T2" fmla="*/ 0 w 154"/>
                      <a:gd name="T3" fmla="*/ 10 h 76"/>
                      <a:gd name="T4" fmla="*/ 0 w 154"/>
                      <a:gd name="T5" fmla="*/ 0 h 76"/>
                      <a:gd name="T6" fmla="*/ 60 w 154"/>
                      <a:gd name="T7" fmla="*/ 0 h 76"/>
                      <a:gd name="T8" fmla="*/ 60 w 154"/>
                      <a:gd name="T9" fmla="*/ 10 h 76"/>
                      <a:gd name="T10" fmla="*/ 36 w 154"/>
                      <a:gd name="T11" fmla="*/ 10 h 76"/>
                      <a:gd name="T12" fmla="*/ 36 w 154"/>
                      <a:gd name="T13" fmla="*/ 76 h 76"/>
                      <a:gd name="T14" fmla="*/ 25 w 154"/>
                      <a:gd name="T15" fmla="*/ 76 h 76"/>
                      <a:gd name="T16" fmla="*/ 25 w 154"/>
                      <a:gd name="T17" fmla="*/ 10 h 76"/>
                      <a:gd name="T18" fmla="*/ 77 w 154"/>
                      <a:gd name="T19" fmla="*/ 0 h 76"/>
                      <a:gd name="T20" fmla="*/ 89 w 154"/>
                      <a:gd name="T21" fmla="*/ 0 h 76"/>
                      <a:gd name="T22" fmla="*/ 115 w 154"/>
                      <a:gd name="T23" fmla="*/ 42 h 76"/>
                      <a:gd name="T24" fmla="*/ 142 w 154"/>
                      <a:gd name="T25" fmla="*/ 0 h 76"/>
                      <a:gd name="T26" fmla="*/ 154 w 154"/>
                      <a:gd name="T27" fmla="*/ 0 h 76"/>
                      <a:gd name="T28" fmla="*/ 154 w 154"/>
                      <a:gd name="T29" fmla="*/ 76 h 76"/>
                      <a:gd name="T30" fmla="*/ 143 w 154"/>
                      <a:gd name="T31" fmla="*/ 76 h 76"/>
                      <a:gd name="T32" fmla="*/ 143 w 154"/>
                      <a:gd name="T33" fmla="*/ 17 h 76"/>
                      <a:gd name="T34" fmla="*/ 116 w 154"/>
                      <a:gd name="T35" fmla="*/ 59 h 76"/>
                      <a:gd name="T36" fmla="*/ 115 w 154"/>
                      <a:gd name="T37" fmla="*/ 59 h 76"/>
                      <a:gd name="T38" fmla="*/ 88 w 154"/>
                      <a:gd name="T39" fmla="*/ 17 h 76"/>
                      <a:gd name="T40" fmla="*/ 88 w 154"/>
                      <a:gd name="T41" fmla="*/ 76 h 76"/>
                      <a:gd name="T42" fmla="*/ 77 w 154"/>
                      <a:gd name="T43" fmla="*/ 76 h 76"/>
                      <a:gd name="T44" fmla="*/ 77 w 154"/>
                      <a:gd name="T45" fmla="*/ 0 h 7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</a:cxnLst>
                    <a:rect l="0" t="0" r="r" b="b"/>
                    <a:pathLst>
                      <a:path w="154" h="76">
                        <a:moveTo>
                          <a:pt x="25" y="10"/>
                        </a:moveTo>
                        <a:lnTo>
                          <a:pt x="0" y="10"/>
                        </a:lnTo>
                        <a:lnTo>
                          <a:pt x="0" y="0"/>
                        </a:lnTo>
                        <a:lnTo>
                          <a:pt x="60" y="0"/>
                        </a:lnTo>
                        <a:lnTo>
                          <a:pt x="60" y="10"/>
                        </a:lnTo>
                        <a:lnTo>
                          <a:pt x="36" y="10"/>
                        </a:lnTo>
                        <a:lnTo>
                          <a:pt x="36" y="76"/>
                        </a:lnTo>
                        <a:lnTo>
                          <a:pt x="25" y="76"/>
                        </a:lnTo>
                        <a:lnTo>
                          <a:pt x="25" y="10"/>
                        </a:lnTo>
                        <a:close/>
                        <a:moveTo>
                          <a:pt x="77" y="0"/>
                        </a:moveTo>
                        <a:lnTo>
                          <a:pt x="89" y="0"/>
                        </a:lnTo>
                        <a:lnTo>
                          <a:pt x="115" y="42"/>
                        </a:lnTo>
                        <a:lnTo>
                          <a:pt x="142" y="0"/>
                        </a:lnTo>
                        <a:lnTo>
                          <a:pt x="154" y="0"/>
                        </a:lnTo>
                        <a:lnTo>
                          <a:pt x="154" y="76"/>
                        </a:lnTo>
                        <a:lnTo>
                          <a:pt x="143" y="76"/>
                        </a:lnTo>
                        <a:lnTo>
                          <a:pt x="143" y="17"/>
                        </a:lnTo>
                        <a:lnTo>
                          <a:pt x="116" y="59"/>
                        </a:lnTo>
                        <a:lnTo>
                          <a:pt x="115" y="59"/>
                        </a:lnTo>
                        <a:lnTo>
                          <a:pt x="88" y="17"/>
                        </a:lnTo>
                        <a:lnTo>
                          <a:pt x="88" y="76"/>
                        </a:lnTo>
                        <a:lnTo>
                          <a:pt x="77" y="76"/>
                        </a:lnTo>
                        <a:lnTo>
                          <a:pt x="77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675" dirty="0"/>
                  </a:p>
                </p:txBody>
              </p:sp>
            </p:grpSp>
            <p:grpSp>
              <p:nvGrpSpPr>
                <p:cNvPr id="131" name="Group 130"/>
                <p:cNvGrpSpPr/>
                <p:nvPr userDrawn="1"/>
              </p:nvGrpSpPr>
              <p:grpSpPr>
                <a:xfrm>
                  <a:off x="1233948" y="1585913"/>
                  <a:ext cx="2343152" cy="412750"/>
                  <a:chOff x="1322388" y="1585913"/>
                  <a:chExt cx="2343151" cy="412751"/>
                </a:xfrm>
                <a:grpFill/>
              </p:grpSpPr>
              <p:sp>
                <p:nvSpPr>
                  <p:cNvPr id="132" name="Freeform 6"/>
                  <p:cNvSpPr>
                    <a:spLocks/>
                  </p:cNvSpPr>
                  <p:nvPr userDrawn="1"/>
                </p:nvSpPr>
                <p:spPr bwMode="auto">
                  <a:xfrm>
                    <a:off x="1322388" y="1609726"/>
                    <a:ext cx="257175" cy="382588"/>
                  </a:xfrm>
                  <a:custGeom>
                    <a:avLst/>
                    <a:gdLst>
                      <a:gd name="T0" fmla="*/ 140 w 188"/>
                      <a:gd name="T1" fmla="*/ 279 h 279"/>
                      <a:gd name="T2" fmla="*/ 78 w 188"/>
                      <a:gd name="T3" fmla="*/ 148 h 279"/>
                      <a:gd name="T4" fmla="*/ 42 w 188"/>
                      <a:gd name="T5" fmla="*/ 66 h 279"/>
                      <a:gd name="T6" fmla="*/ 41 w 188"/>
                      <a:gd name="T7" fmla="*/ 67 h 279"/>
                      <a:gd name="T8" fmla="*/ 44 w 188"/>
                      <a:gd name="T9" fmla="*/ 144 h 279"/>
                      <a:gd name="T10" fmla="*/ 45 w 188"/>
                      <a:gd name="T11" fmla="*/ 279 h 279"/>
                      <a:gd name="T12" fmla="*/ 0 w 188"/>
                      <a:gd name="T13" fmla="*/ 279 h 279"/>
                      <a:gd name="T14" fmla="*/ 0 w 188"/>
                      <a:gd name="T15" fmla="*/ 0 h 279"/>
                      <a:gd name="T16" fmla="*/ 52 w 188"/>
                      <a:gd name="T17" fmla="*/ 0 h 279"/>
                      <a:gd name="T18" fmla="*/ 120 w 188"/>
                      <a:gd name="T19" fmla="*/ 136 h 279"/>
                      <a:gd name="T20" fmla="*/ 148 w 188"/>
                      <a:gd name="T21" fmla="*/ 208 h 279"/>
                      <a:gd name="T22" fmla="*/ 149 w 188"/>
                      <a:gd name="T23" fmla="*/ 207 h 279"/>
                      <a:gd name="T24" fmla="*/ 145 w 188"/>
                      <a:gd name="T25" fmla="*/ 128 h 279"/>
                      <a:gd name="T26" fmla="*/ 145 w 188"/>
                      <a:gd name="T27" fmla="*/ 0 h 279"/>
                      <a:gd name="T28" fmla="*/ 188 w 188"/>
                      <a:gd name="T29" fmla="*/ 0 h 279"/>
                      <a:gd name="T30" fmla="*/ 188 w 188"/>
                      <a:gd name="T31" fmla="*/ 279 h 279"/>
                      <a:gd name="T32" fmla="*/ 140 w 188"/>
                      <a:gd name="T33" fmla="*/ 279 h 27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188" h="279">
                        <a:moveTo>
                          <a:pt x="140" y="279"/>
                        </a:moveTo>
                        <a:cubicBezTo>
                          <a:pt x="78" y="148"/>
                          <a:pt x="78" y="148"/>
                          <a:pt x="78" y="148"/>
                        </a:cubicBezTo>
                        <a:cubicBezTo>
                          <a:pt x="63" y="117"/>
                          <a:pt x="47" y="82"/>
                          <a:pt x="42" y="66"/>
                        </a:cubicBezTo>
                        <a:cubicBezTo>
                          <a:pt x="41" y="67"/>
                          <a:pt x="41" y="67"/>
                          <a:pt x="41" y="67"/>
                        </a:cubicBezTo>
                        <a:cubicBezTo>
                          <a:pt x="43" y="90"/>
                          <a:pt x="43" y="119"/>
                          <a:pt x="44" y="144"/>
                        </a:cubicBezTo>
                        <a:cubicBezTo>
                          <a:pt x="45" y="279"/>
                          <a:pt x="45" y="279"/>
                          <a:pt x="45" y="279"/>
                        </a:cubicBezTo>
                        <a:cubicBezTo>
                          <a:pt x="0" y="279"/>
                          <a:pt x="0" y="279"/>
                          <a:pt x="0" y="279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52" y="0"/>
                          <a:pt x="52" y="0"/>
                          <a:pt x="52" y="0"/>
                        </a:cubicBezTo>
                        <a:cubicBezTo>
                          <a:pt x="120" y="136"/>
                          <a:pt x="120" y="136"/>
                          <a:pt x="120" y="136"/>
                        </a:cubicBezTo>
                        <a:cubicBezTo>
                          <a:pt x="133" y="162"/>
                          <a:pt x="145" y="195"/>
                          <a:pt x="148" y="208"/>
                        </a:cubicBezTo>
                        <a:cubicBezTo>
                          <a:pt x="149" y="207"/>
                          <a:pt x="149" y="207"/>
                          <a:pt x="149" y="207"/>
                        </a:cubicBezTo>
                        <a:cubicBezTo>
                          <a:pt x="148" y="193"/>
                          <a:pt x="145" y="153"/>
                          <a:pt x="145" y="128"/>
                        </a:cubicBezTo>
                        <a:cubicBezTo>
                          <a:pt x="145" y="0"/>
                          <a:pt x="145" y="0"/>
                          <a:pt x="145" y="0"/>
                        </a:cubicBezTo>
                        <a:cubicBezTo>
                          <a:pt x="188" y="0"/>
                          <a:pt x="188" y="0"/>
                          <a:pt x="188" y="0"/>
                        </a:cubicBezTo>
                        <a:cubicBezTo>
                          <a:pt x="188" y="279"/>
                          <a:pt x="188" y="279"/>
                          <a:pt x="188" y="279"/>
                        </a:cubicBezTo>
                        <a:lnTo>
                          <a:pt x="140" y="27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675" dirty="0"/>
                  </a:p>
                </p:txBody>
              </p:sp>
              <p:sp>
                <p:nvSpPr>
                  <p:cNvPr id="134" name="Freeform 7"/>
                  <p:cNvSpPr>
                    <a:spLocks noEditPoints="1"/>
                  </p:cNvSpPr>
                  <p:nvPr userDrawn="1"/>
                </p:nvSpPr>
                <p:spPr bwMode="auto">
                  <a:xfrm>
                    <a:off x="1630363" y="1704976"/>
                    <a:ext cx="233363" cy="293688"/>
                  </a:xfrm>
                  <a:custGeom>
                    <a:avLst/>
                    <a:gdLst>
                      <a:gd name="T0" fmla="*/ 48 w 170"/>
                      <a:gd name="T1" fmla="*/ 119 h 214"/>
                      <a:gd name="T2" fmla="*/ 48 w 170"/>
                      <a:gd name="T3" fmla="*/ 122 h 214"/>
                      <a:gd name="T4" fmla="*/ 99 w 170"/>
                      <a:gd name="T5" fmla="*/ 180 h 214"/>
                      <a:gd name="T6" fmla="*/ 149 w 170"/>
                      <a:gd name="T7" fmla="*/ 160 h 214"/>
                      <a:gd name="T8" fmla="*/ 167 w 170"/>
                      <a:gd name="T9" fmla="*/ 187 h 214"/>
                      <a:gd name="T10" fmla="*/ 93 w 170"/>
                      <a:gd name="T11" fmla="*/ 214 h 214"/>
                      <a:gd name="T12" fmla="*/ 0 w 170"/>
                      <a:gd name="T13" fmla="*/ 107 h 214"/>
                      <a:gd name="T14" fmla="*/ 25 w 170"/>
                      <a:gd name="T15" fmla="*/ 28 h 214"/>
                      <a:gd name="T16" fmla="*/ 87 w 170"/>
                      <a:gd name="T17" fmla="*/ 0 h 214"/>
                      <a:gd name="T18" fmla="*/ 143 w 170"/>
                      <a:gd name="T19" fmla="*/ 21 h 214"/>
                      <a:gd name="T20" fmla="*/ 170 w 170"/>
                      <a:gd name="T21" fmla="*/ 110 h 214"/>
                      <a:gd name="T22" fmla="*/ 170 w 170"/>
                      <a:gd name="T23" fmla="*/ 119 h 214"/>
                      <a:gd name="T24" fmla="*/ 48 w 170"/>
                      <a:gd name="T25" fmla="*/ 119 h 214"/>
                      <a:gd name="T26" fmla="*/ 87 w 170"/>
                      <a:gd name="T27" fmla="*/ 34 h 214"/>
                      <a:gd name="T28" fmla="*/ 49 w 170"/>
                      <a:gd name="T29" fmla="*/ 86 h 214"/>
                      <a:gd name="T30" fmla="*/ 124 w 170"/>
                      <a:gd name="T31" fmla="*/ 86 h 214"/>
                      <a:gd name="T32" fmla="*/ 87 w 170"/>
                      <a:gd name="T33" fmla="*/ 34 h 21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170" h="214">
                        <a:moveTo>
                          <a:pt x="48" y="119"/>
                        </a:moveTo>
                        <a:cubicBezTo>
                          <a:pt x="48" y="122"/>
                          <a:pt x="48" y="122"/>
                          <a:pt x="48" y="122"/>
                        </a:cubicBezTo>
                        <a:cubicBezTo>
                          <a:pt x="48" y="150"/>
                          <a:pt x="59" y="180"/>
                          <a:pt x="99" y="180"/>
                        </a:cubicBezTo>
                        <a:cubicBezTo>
                          <a:pt x="118" y="180"/>
                          <a:pt x="134" y="173"/>
                          <a:pt x="149" y="160"/>
                        </a:cubicBezTo>
                        <a:cubicBezTo>
                          <a:pt x="167" y="187"/>
                          <a:pt x="167" y="187"/>
                          <a:pt x="167" y="187"/>
                        </a:cubicBezTo>
                        <a:cubicBezTo>
                          <a:pt x="145" y="205"/>
                          <a:pt x="121" y="214"/>
                          <a:pt x="93" y="214"/>
                        </a:cubicBezTo>
                        <a:cubicBezTo>
                          <a:pt x="36" y="214"/>
                          <a:pt x="0" y="172"/>
                          <a:pt x="0" y="107"/>
                        </a:cubicBezTo>
                        <a:cubicBezTo>
                          <a:pt x="0" y="72"/>
                          <a:pt x="7" y="48"/>
                          <a:pt x="25" y="28"/>
                        </a:cubicBezTo>
                        <a:cubicBezTo>
                          <a:pt x="42" y="9"/>
                          <a:pt x="62" y="0"/>
                          <a:pt x="87" y="0"/>
                        </a:cubicBezTo>
                        <a:cubicBezTo>
                          <a:pt x="108" y="0"/>
                          <a:pt x="126" y="6"/>
                          <a:pt x="143" y="21"/>
                        </a:cubicBezTo>
                        <a:cubicBezTo>
                          <a:pt x="161" y="37"/>
                          <a:pt x="170" y="62"/>
                          <a:pt x="170" y="110"/>
                        </a:cubicBezTo>
                        <a:cubicBezTo>
                          <a:pt x="170" y="119"/>
                          <a:pt x="170" y="119"/>
                          <a:pt x="170" y="119"/>
                        </a:cubicBezTo>
                        <a:lnTo>
                          <a:pt x="48" y="119"/>
                        </a:lnTo>
                        <a:close/>
                        <a:moveTo>
                          <a:pt x="87" y="34"/>
                        </a:moveTo>
                        <a:cubicBezTo>
                          <a:pt x="63" y="34"/>
                          <a:pt x="49" y="53"/>
                          <a:pt x="49" y="86"/>
                        </a:cubicBezTo>
                        <a:cubicBezTo>
                          <a:pt x="124" y="86"/>
                          <a:pt x="124" y="86"/>
                          <a:pt x="124" y="86"/>
                        </a:cubicBezTo>
                        <a:cubicBezTo>
                          <a:pt x="124" y="53"/>
                          <a:pt x="110" y="34"/>
                          <a:pt x="87" y="3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675" dirty="0"/>
                  </a:p>
                </p:txBody>
              </p:sp>
              <p:sp>
                <p:nvSpPr>
                  <p:cNvPr id="135" name="Freeform 8"/>
                  <p:cNvSpPr>
                    <a:spLocks/>
                  </p:cNvSpPr>
                  <p:nvPr userDrawn="1"/>
                </p:nvSpPr>
                <p:spPr bwMode="auto">
                  <a:xfrm>
                    <a:off x="1879601" y="1708151"/>
                    <a:ext cx="374650" cy="284163"/>
                  </a:xfrm>
                  <a:custGeom>
                    <a:avLst/>
                    <a:gdLst>
                      <a:gd name="T0" fmla="*/ 215 w 273"/>
                      <a:gd name="T1" fmla="*/ 207 h 207"/>
                      <a:gd name="T2" fmla="*/ 174 w 273"/>
                      <a:gd name="T3" fmla="*/ 207 h 207"/>
                      <a:gd name="T4" fmla="*/ 149 w 273"/>
                      <a:gd name="T5" fmla="*/ 114 h 207"/>
                      <a:gd name="T6" fmla="*/ 136 w 273"/>
                      <a:gd name="T7" fmla="*/ 58 h 207"/>
                      <a:gd name="T8" fmla="*/ 135 w 273"/>
                      <a:gd name="T9" fmla="*/ 58 h 207"/>
                      <a:gd name="T10" fmla="*/ 121 w 273"/>
                      <a:gd name="T11" fmla="*/ 116 h 207"/>
                      <a:gd name="T12" fmla="*/ 97 w 273"/>
                      <a:gd name="T13" fmla="*/ 207 h 207"/>
                      <a:gd name="T14" fmla="*/ 55 w 273"/>
                      <a:gd name="T15" fmla="*/ 207 h 207"/>
                      <a:gd name="T16" fmla="*/ 0 w 273"/>
                      <a:gd name="T17" fmla="*/ 6 h 207"/>
                      <a:gd name="T18" fmla="*/ 44 w 273"/>
                      <a:gd name="T19" fmla="*/ 0 h 207"/>
                      <a:gd name="T20" fmla="*/ 66 w 273"/>
                      <a:gd name="T21" fmla="*/ 99 h 207"/>
                      <a:gd name="T22" fmla="*/ 76 w 273"/>
                      <a:gd name="T23" fmla="*/ 152 h 207"/>
                      <a:gd name="T24" fmla="*/ 78 w 273"/>
                      <a:gd name="T25" fmla="*/ 152 h 207"/>
                      <a:gd name="T26" fmla="*/ 89 w 273"/>
                      <a:gd name="T27" fmla="*/ 97 h 207"/>
                      <a:gd name="T28" fmla="*/ 115 w 273"/>
                      <a:gd name="T29" fmla="*/ 3 h 207"/>
                      <a:gd name="T30" fmla="*/ 159 w 273"/>
                      <a:gd name="T31" fmla="*/ 3 h 207"/>
                      <a:gd name="T32" fmla="*/ 182 w 273"/>
                      <a:gd name="T33" fmla="*/ 95 h 207"/>
                      <a:gd name="T34" fmla="*/ 195 w 273"/>
                      <a:gd name="T35" fmla="*/ 153 h 207"/>
                      <a:gd name="T36" fmla="*/ 196 w 273"/>
                      <a:gd name="T37" fmla="*/ 153 h 207"/>
                      <a:gd name="T38" fmla="*/ 206 w 273"/>
                      <a:gd name="T39" fmla="*/ 98 h 207"/>
                      <a:gd name="T40" fmla="*/ 227 w 273"/>
                      <a:gd name="T41" fmla="*/ 3 h 207"/>
                      <a:gd name="T42" fmla="*/ 273 w 273"/>
                      <a:gd name="T43" fmla="*/ 3 h 207"/>
                      <a:gd name="T44" fmla="*/ 215 w 273"/>
                      <a:gd name="T45" fmla="*/ 207 h 2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</a:cxnLst>
                    <a:rect l="0" t="0" r="r" b="b"/>
                    <a:pathLst>
                      <a:path w="273" h="207">
                        <a:moveTo>
                          <a:pt x="215" y="207"/>
                        </a:moveTo>
                        <a:cubicBezTo>
                          <a:pt x="174" y="207"/>
                          <a:pt x="174" y="207"/>
                          <a:pt x="174" y="207"/>
                        </a:cubicBezTo>
                        <a:cubicBezTo>
                          <a:pt x="149" y="114"/>
                          <a:pt x="149" y="114"/>
                          <a:pt x="149" y="114"/>
                        </a:cubicBezTo>
                        <a:cubicBezTo>
                          <a:pt x="142" y="90"/>
                          <a:pt x="136" y="58"/>
                          <a:pt x="136" y="58"/>
                        </a:cubicBezTo>
                        <a:cubicBezTo>
                          <a:pt x="135" y="58"/>
                          <a:pt x="135" y="58"/>
                          <a:pt x="135" y="58"/>
                        </a:cubicBezTo>
                        <a:cubicBezTo>
                          <a:pt x="135" y="58"/>
                          <a:pt x="131" y="78"/>
                          <a:pt x="121" y="116"/>
                        </a:cubicBezTo>
                        <a:cubicBezTo>
                          <a:pt x="97" y="207"/>
                          <a:pt x="97" y="207"/>
                          <a:pt x="97" y="207"/>
                        </a:cubicBezTo>
                        <a:cubicBezTo>
                          <a:pt x="55" y="207"/>
                          <a:pt x="55" y="207"/>
                          <a:pt x="55" y="207"/>
                        </a:cubicBezTo>
                        <a:cubicBezTo>
                          <a:pt x="0" y="6"/>
                          <a:pt x="0" y="6"/>
                          <a:pt x="0" y="6"/>
                        </a:cubicBezTo>
                        <a:cubicBezTo>
                          <a:pt x="44" y="0"/>
                          <a:pt x="44" y="0"/>
                          <a:pt x="44" y="0"/>
                        </a:cubicBezTo>
                        <a:cubicBezTo>
                          <a:pt x="66" y="99"/>
                          <a:pt x="66" y="99"/>
                          <a:pt x="66" y="99"/>
                        </a:cubicBezTo>
                        <a:cubicBezTo>
                          <a:pt x="72" y="124"/>
                          <a:pt x="76" y="152"/>
                          <a:pt x="76" y="152"/>
                        </a:cubicBezTo>
                        <a:cubicBezTo>
                          <a:pt x="78" y="152"/>
                          <a:pt x="78" y="152"/>
                          <a:pt x="78" y="152"/>
                        </a:cubicBezTo>
                        <a:cubicBezTo>
                          <a:pt x="78" y="152"/>
                          <a:pt x="82" y="125"/>
                          <a:pt x="89" y="97"/>
                        </a:cubicBezTo>
                        <a:cubicBezTo>
                          <a:pt x="115" y="3"/>
                          <a:pt x="115" y="3"/>
                          <a:pt x="115" y="3"/>
                        </a:cubicBezTo>
                        <a:cubicBezTo>
                          <a:pt x="159" y="3"/>
                          <a:pt x="159" y="3"/>
                          <a:pt x="159" y="3"/>
                        </a:cubicBezTo>
                        <a:cubicBezTo>
                          <a:pt x="182" y="95"/>
                          <a:pt x="182" y="95"/>
                          <a:pt x="182" y="95"/>
                        </a:cubicBezTo>
                        <a:cubicBezTo>
                          <a:pt x="190" y="128"/>
                          <a:pt x="195" y="153"/>
                          <a:pt x="195" y="153"/>
                        </a:cubicBezTo>
                        <a:cubicBezTo>
                          <a:pt x="196" y="153"/>
                          <a:pt x="196" y="153"/>
                          <a:pt x="196" y="153"/>
                        </a:cubicBezTo>
                        <a:cubicBezTo>
                          <a:pt x="196" y="153"/>
                          <a:pt x="201" y="122"/>
                          <a:pt x="206" y="98"/>
                        </a:cubicBezTo>
                        <a:cubicBezTo>
                          <a:pt x="227" y="3"/>
                          <a:pt x="227" y="3"/>
                          <a:pt x="227" y="3"/>
                        </a:cubicBezTo>
                        <a:cubicBezTo>
                          <a:pt x="273" y="3"/>
                          <a:pt x="273" y="3"/>
                          <a:pt x="273" y="3"/>
                        </a:cubicBezTo>
                        <a:lnTo>
                          <a:pt x="215" y="207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675" dirty="0"/>
                  </a:p>
                </p:txBody>
              </p:sp>
              <p:sp>
                <p:nvSpPr>
                  <p:cNvPr id="136" name="Freeform 9"/>
                  <p:cNvSpPr>
                    <a:spLocks noEditPoints="1"/>
                  </p:cNvSpPr>
                  <p:nvPr userDrawn="1"/>
                </p:nvSpPr>
                <p:spPr bwMode="auto">
                  <a:xfrm>
                    <a:off x="2414588" y="1609726"/>
                    <a:ext cx="261938" cy="382588"/>
                  </a:xfrm>
                  <a:custGeom>
                    <a:avLst/>
                    <a:gdLst>
                      <a:gd name="T0" fmla="*/ 135 w 191"/>
                      <a:gd name="T1" fmla="*/ 279 h 279"/>
                      <a:gd name="T2" fmla="*/ 111 w 191"/>
                      <a:gd name="T3" fmla="*/ 236 h 279"/>
                      <a:gd name="T4" fmla="*/ 64 w 191"/>
                      <a:gd name="T5" fmla="*/ 167 h 279"/>
                      <a:gd name="T6" fmla="*/ 46 w 191"/>
                      <a:gd name="T7" fmla="*/ 158 h 279"/>
                      <a:gd name="T8" fmla="*/ 46 w 191"/>
                      <a:gd name="T9" fmla="*/ 279 h 279"/>
                      <a:gd name="T10" fmla="*/ 0 w 191"/>
                      <a:gd name="T11" fmla="*/ 279 h 279"/>
                      <a:gd name="T12" fmla="*/ 0 w 191"/>
                      <a:gd name="T13" fmla="*/ 0 h 279"/>
                      <a:gd name="T14" fmla="*/ 85 w 191"/>
                      <a:gd name="T15" fmla="*/ 0 h 279"/>
                      <a:gd name="T16" fmla="*/ 176 w 191"/>
                      <a:gd name="T17" fmla="*/ 80 h 279"/>
                      <a:gd name="T18" fmla="*/ 107 w 191"/>
                      <a:gd name="T19" fmla="*/ 156 h 279"/>
                      <a:gd name="T20" fmla="*/ 150 w 191"/>
                      <a:gd name="T21" fmla="*/ 212 h 279"/>
                      <a:gd name="T22" fmla="*/ 191 w 191"/>
                      <a:gd name="T23" fmla="*/ 279 h 279"/>
                      <a:gd name="T24" fmla="*/ 135 w 191"/>
                      <a:gd name="T25" fmla="*/ 279 h 279"/>
                      <a:gd name="T26" fmla="*/ 71 w 191"/>
                      <a:gd name="T27" fmla="*/ 38 h 279"/>
                      <a:gd name="T28" fmla="*/ 46 w 191"/>
                      <a:gd name="T29" fmla="*/ 38 h 279"/>
                      <a:gd name="T30" fmla="*/ 46 w 191"/>
                      <a:gd name="T31" fmla="*/ 126 h 279"/>
                      <a:gd name="T32" fmla="*/ 70 w 191"/>
                      <a:gd name="T33" fmla="*/ 126 h 279"/>
                      <a:gd name="T34" fmla="*/ 115 w 191"/>
                      <a:gd name="T35" fmla="*/ 114 h 279"/>
                      <a:gd name="T36" fmla="*/ 127 w 191"/>
                      <a:gd name="T37" fmla="*/ 80 h 279"/>
                      <a:gd name="T38" fmla="*/ 71 w 191"/>
                      <a:gd name="T39" fmla="*/ 38 h 27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</a:cxnLst>
                    <a:rect l="0" t="0" r="r" b="b"/>
                    <a:pathLst>
                      <a:path w="191" h="279">
                        <a:moveTo>
                          <a:pt x="135" y="279"/>
                        </a:moveTo>
                        <a:cubicBezTo>
                          <a:pt x="111" y="236"/>
                          <a:pt x="111" y="236"/>
                          <a:pt x="111" y="236"/>
                        </a:cubicBezTo>
                        <a:cubicBezTo>
                          <a:pt x="92" y="201"/>
                          <a:pt x="79" y="182"/>
                          <a:pt x="64" y="167"/>
                        </a:cubicBezTo>
                        <a:cubicBezTo>
                          <a:pt x="59" y="162"/>
                          <a:pt x="55" y="159"/>
                          <a:pt x="46" y="158"/>
                        </a:cubicBezTo>
                        <a:cubicBezTo>
                          <a:pt x="46" y="279"/>
                          <a:pt x="46" y="279"/>
                          <a:pt x="46" y="279"/>
                        </a:cubicBezTo>
                        <a:cubicBezTo>
                          <a:pt x="0" y="279"/>
                          <a:pt x="0" y="279"/>
                          <a:pt x="0" y="279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85" y="0"/>
                          <a:pt x="85" y="0"/>
                          <a:pt x="85" y="0"/>
                        </a:cubicBezTo>
                        <a:cubicBezTo>
                          <a:pt x="148" y="0"/>
                          <a:pt x="176" y="37"/>
                          <a:pt x="176" y="80"/>
                        </a:cubicBezTo>
                        <a:cubicBezTo>
                          <a:pt x="176" y="120"/>
                          <a:pt x="150" y="156"/>
                          <a:pt x="107" y="156"/>
                        </a:cubicBezTo>
                        <a:cubicBezTo>
                          <a:pt x="117" y="162"/>
                          <a:pt x="135" y="189"/>
                          <a:pt x="150" y="212"/>
                        </a:cubicBezTo>
                        <a:cubicBezTo>
                          <a:pt x="191" y="279"/>
                          <a:pt x="191" y="279"/>
                          <a:pt x="191" y="279"/>
                        </a:cubicBezTo>
                        <a:lnTo>
                          <a:pt x="135" y="279"/>
                        </a:lnTo>
                        <a:close/>
                        <a:moveTo>
                          <a:pt x="71" y="38"/>
                        </a:moveTo>
                        <a:cubicBezTo>
                          <a:pt x="46" y="38"/>
                          <a:pt x="46" y="38"/>
                          <a:pt x="46" y="38"/>
                        </a:cubicBezTo>
                        <a:cubicBezTo>
                          <a:pt x="46" y="126"/>
                          <a:pt x="46" y="126"/>
                          <a:pt x="46" y="126"/>
                        </a:cubicBezTo>
                        <a:cubicBezTo>
                          <a:pt x="70" y="126"/>
                          <a:pt x="70" y="126"/>
                          <a:pt x="70" y="126"/>
                        </a:cubicBezTo>
                        <a:cubicBezTo>
                          <a:pt x="94" y="126"/>
                          <a:pt x="107" y="123"/>
                          <a:pt x="115" y="114"/>
                        </a:cubicBezTo>
                        <a:cubicBezTo>
                          <a:pt x="123" y="107"/>
                          <a:pt x="127" y="95"/>
                          <a:pt x="127" y="80"/>
                        </a:cubicBezTo>
                        <a:cubicBezTo>
                          <a:pt x="127" y="52"/>
                          <a:pt x="112" y="38"/>
                          <a:pt x="71" y="3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675" dirty="0"/>
                  </a:p>
                </p:txBody>
              </p:sp>
              <p:sp>
                <p:nvSpPr>
                  <p:cNvPr id="137" name="Freeform 10"/>
                  <p:cNvSpPr>
                    <a:spLocks noEditPoints="1"/>
                  </p:cNvSpPr>
                  <p:nvPr userDrawn="1"/>
                </p:nvSpPr>
                <p:spPr bwMode="auto">
                  <a:xfrm>
                    <a:off x="2698751" y="1704976"/>
                    <a:ext cx="233363" cy="293688"/>
                  </a:xfrm>
                  <a:custGeom>
                    <a:avLst/>
                    <a:gdLst>
                      <a:gd name="T0" fmla="*/ 48 w 170"/>
                      <a:gd name="T1" fmla="*/ 119 h 214"/>
                      <a:gd name="T2" fmla="*/ 48 w 170"/>
                      <a:gd name="T3" fmla="*/ 122 h 214"/>
                      <a:gd name="T4" fmla="*/ 99 w 170"/>
                      <a:gd name="T5" fmla="*/ 180 h 214"/>
                      <a:gd name="T6" fmla="*/ 149 w 170"/>
                      <a:gd name="T7" fmla="*/ 160 h 214"/>
                      <a:gd name="T8" fmla="*/ 167 w 170"/>
                      <a:gd name="T9" fmla="*/ 187 h 214"/>
                      <a:gd name="T10" fmla="*/ 93 w 170"/>
                      <a:gd name="T11" fmla="*/ 214 h 214"/>
                      <a:gd name="T12" fmla="*/ 0 w 170"/>
                      <a:gd name="T13" fmla="*/ 107 h 214"/>
                      <a:gd name="T14" fmla="*/ 25 w 170"/>
                      <a:gd name="T15" fmla="*/ 28 h 214"/>
                      <a:gd name="T16" fmla="*/ 87 w 170"/>
                      <a:gd name="T17" fmla="*/ 0 h 214"/>
                      <a:gd name="T18" fmla="*/ 143 w 170"/>
                      <a:gd name="T19" fmla="*/ 21 h 214"/>
                      <a:gd name="T20" fmla="*/ 170 w 170"/>
                      <a:gd name="T21" fmla="*/ 110 h 214"/>
                      <a:gd name="T22" fmla="*/ 170 w 170"/>
                      <a:gd name="T23" fmla="*/ 119 h 214"/>
                      <a:gd name="T24" fmla="*/ 48 w 170"/>
                      <a:gd name="T25" fmla="*/ 119 h 214"/>
                      <a:gd name="T26" fmla="*/ 87 w 170"/>
                      <a:gd name="T27" fmla="*/ 34 h 214"/>
                      <a:gd name="T28" fmla="*/ 49 w 170"/>
                      <a:gd name="T29" fmla="*/ 86 h 214"/>
                      <a:gd name="T30" fmla="*/ 124 w 170"/>
                      <a:gd name="T31" fmla="*/ 86 h 214"/>
                      <a:gd name="T32" fmla="*/ 87 w 170"/>
                      <a:gd name="T33" fmla="*/ 34 h 21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170" h="214">
                        <a:moveTo>
                          <a:pt x="48" y="119"/>
                        </a:moveTo>
                        <a:cubicBezTo>
                          <a:pt x="48" y="122"/>
                          <a:pt x="48" y="122"/>
                          <a:pt x="48" y="122"/>
                        </a:cubicBezTo>
                        <a:cubicBezTo>
                          <a:pt x="48" y="150"/>
                          <a:pt x="59" y="180"/>
                          <a:pt x="99" y="180"/>
                        </a:cubicBezTo>
                        <a:cubicBezTo>
                          <a:pt x="118" y="180"/>
                          <a:pt x="134" y="173"/>
                          <a:pt x="149" y="160"/>
                        </a:cubicBezTo>
                        <a:cubicBezTo>
                          <a:pt x="167" y="187"/>
                          <a:pt x="167" y="187"/>
                          <a:pt x="167" y="187"/>
                        </a:cubicBezTo>
                        <a:cubicBezTo>
                          <a:pt x="145" y="205"/>
                          <a:pt x="121" y="214"/>
                          <a:pt x="93" y="214"/>
                        </a:cubicBezTo>
                        <a:cubicBezTo>
                          <a:pt x="36" y="214"/>
                          <a:pt x="0" y="172"/>
                          <a:pt x="0" y="107"/>
                        </a:cubicBezTo>
                        <a:cubicBezTo>
                          <a:pt x="0" y="72"/>
                          <a:pt x="7" y="48"/>
                          <a:pt x="25" y="28"/>
                        </a:cubicBezTo>
                        <a:cubicBezTo>
                          <a:pt x="42" y="9"/>
                          <a:pt x="62" y="0"/>
                          <a:pt x="87" y="0"/>
                        </a:cubicBezTo>
                        <a:cubicBezTo>
                          <a:pt x="108" y="0"/>
                          <a:pt x="126" y="6"/>
                          <a:pt x="143" y="21"/>
                        </a:cubicBezTo>
                        <a:cubicBezTo>
                          <a:pt x="161" y="37"/>
                          <a:pt x="170" y="62"/>
                          <a:pt x="170" y="110"/>
                        </a:cubicBezTo>
                        <a:cubicBezTo>
                          <a:pt x="170" y="119"/>
                          <a:pt x="170" y="119"/>
                          <a:pt x="170" y="119"/>
                        </a:cubicBezTo>
                        <a:lnTo>
                          <a:pt x="48" y="119"/>
                        </a:lnTo>
                        <a:close/>
                        <a:moveTo>
                          <a:pt x="87" y="34"/>
                        </a:moveTo>
                        <a:cubicBezTo>
                          <a:pt x="62" y="34"/>
                          <a:pt x="49" y="53"/>
                          <a:pt x="49" y="86"/>
                        </a:cubicBezTo>
                        <a:cubicBezTo>
                          <a:pt x="124" y="86"/>
                          <a:pt x="124" y="86"/>
                          <a:pt x="124" y="86"/>
                        </a:cubicBezTo>
                        <a:cubicBezTo>
                          <a:pt x="124" y="53"/>
                          <a:pt x="110" y="34"/>
                          <a:pt x="87" y="3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675" dirty="0"/>
                  </a:p>
                </p:txBody>
              </p:sp>
              <p:sp>
                <p:nvSpPr>
                  <p:cNvPr id="138" name="Freeform 11"/>
                  <p:cNvSpPr>
                    <a:spLocks/>
                  </p:cNvSpPr>
                  <p:nvPr userDrawn="1"/>
                </p:nvSpPr>
                <p:spPr bwMode="auto">
                  <a:xfrm>
                    <a:off x="2970213" y="1585913"/>
                    <a:ext cx="101600" cy="411163"/>
                  </a:xfrm>
                  <a:custGeom>
                    <a:avLst/>
                    <a:gdLst>
                      <a:gd name="T0" fmla="*/ 49 w 75"/>
                      <a:gd name="T1" fmla="*/ 300 h 300"/>
                      <a:gd name="T2" fmla="*/ 4 w 75"/>
                      <a:gd name="T3" fmla="*/ 243 h 300"/>
                      <a:gd name="T4" fmla="*/ 4 w 75"/>
                      <a:gd name="T5" fmla="*/ 69 h 300"/>
                      <a:gd name="T6" fmla="*/ 0 w 75"/>
                      <a:gd name="T7" fmla="*/ 10 h 300"/>
                      <a:gd name="T8" fmla="*/ 46 w 75"/>
                      <a:gd name="T9" fmla="*/ 0 h 300"/>
                      <a:gd name="T10" fmla="*/ 49 w 75"/>
                      <a:gd name="T11" fmla="*/ 56 h 300"/>
                      <a:gd name="T12" fmla="*/ 49 w 75"/>
                      <a:gd name="T13" fmla="*/ 228 h 300"/>
                      <a:gd name="T14" fmla="*/ 54 w 75"/>
                      <a:gd name="T15" fmla="*/ 265 h 300"/>
                      <a:gd name="T16" fmla="*/ 68 w 75"/>
                      <a:gd name="T17" fmla="*/ 268 h 300"/>
                      <a:gd name="T18" fmla="*/ 75 w 75"/>
                      <a:gd name="T19" fmla="*/ 295 h 300"/>
                      <a:gd name="T20" fmla="*/ 49 w 75"/>
                      <a:gd name="T21" fmla="*/ 300 h 3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75" h="300">
                        <a:moveTo>
                          <a:pt x="49" y="300"/>
                        </a:moveTo>
                        <a:cubicBezTo>
                          <a:pt x="4" y="300"/>
                          <a:pt x="4" y="260"/>
                          <a:pt x="4" y="243"/>
                        </a:cubicBezTo>
                        <a:cubicBezTo>
                          <a:pt x="4" y="69"/>
                          <a:pt x="4" y="69"/>
                          <a:pt x="4" y="69"/>
                        </a:cubicBezTo>
                        <a:cubicBezTo>
                          <a:pt x="4" y="42"/>
                          <a:pt x="3" y="27"/>
                          <a:pt x="0" y="10"/>
                        </a:cubicBezTo>
                        <a:cubicBezTo>
                          <a:pt x="46" y="0"/>
                          <a:pt x="46" y="0"/>
                          <a:pt x="46" y="0"/>
                        </a:cubicBezTo>
                        <a:cubicBezTo>
                          <a:pt x="49" y="12"/>
                          <a:pt x="49" y="29"/>
                          <a:pt x="49" y="56"/>
                        </a:cubicBezTo>
                        <a:cubicBezTo>
                          <a:pt x="49" y="228"/>
                          <a:pt x="49" y="228"/>
                          <a:pt x="49" y="228"/>
                        </a:cubicBezTo>
                        <a:cubicBezTo>
                          <a:pt x="49" y="255"/>
                          <a:pt x="50" y="260"/>
                          <a:pt x="54" y="265"/>
                        </a:cubicBezTo>
                        <a:cubicBezTo>
                          <a:pt x="56" y="268"/>
                          <a:pt x="63" y="270"/>
                          <a:pt x="68" y="268"/>
                        </a:cubicBezTo>
                        <a:cubicBezTo>
                          <a:pt x="75" y="295"/>
                          <a:pt x="75" y="295"/>
                          <a:pt x="75" y="295"/>
                        </a:cubicBezTo>
                        <a:cubicBezTo>
                          <a:pt x="67" y="298"/>
                          <a:pt x="59" y="300"/>
                          <a:pt x="49" y="30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675" dirty="0"/>
                  </a:p>
                </p:txBody>
              </p:sp>
              <p:sp>
                <p:nvSpPr>
                  <p:cNvPr id="139" name="Freeform 12"/>
                  <p:cNvSpPr>
                    <a:spLocks noEditPoints="1"/>
                  </p:cNvSpPr>
                  <p:nvPr userDrawn="1"/>
                </p:nvSpPr>
                <p:spPr bwMode="auto">
                  <a:xfrm>
                    <a:off x="3116263" y="1589088"/>
                    <a:ext cx="79375" cy="403225"/>
                  </a:xfrm>
                  <a:custGeom>
                    <a:avLst/>
                    <a:gdLst>
                      <a:gd name="T0" fmla="*/ 29 w 58"/>
                      <a:gd name="T1" fmla="*/ 59 h 293"/>
                      <a:gd name="T2" fmla="*/ 0 w 58"/>
                      <a:gd name="T3" fmla="*/ 30 h 293"/>
                      <a:gd name="T4" fmla="*/ 29 w 58"/>
                      <a:gd name="T5" fmla="*/ 0 h 293"/>
                      <a:gd name="T6" fmla="*/ 58 w 58"/>
                      <a:gd name="T7" fmla="*/ 30 h 293"/>
                      <a:gd name="T8" fmla="*/ 29 w 58"/>
                      <a:gd name="T9" fmla="*/ 59 h 293"/>
                      <a:gd name="T10" fmla="*/ 6 w 58"/>
                      <a:gd name="T11" fmla="*/ 293 h 293"/>
                      <a:gd name="T12" fmla="*/ 6 w 58"/>
                      <a:gd name="T13" fmla="*/ 92 h 293"/>
                      <a:gd name="T14" fmla="*/ 51 w 58"/>
                      <a:gd name="T15" fmla="*/ 84 h 293"/>
                      <a:gd name="T16" fmla="*/ 51 w 58"/>
                      <a:gd name="T17" fmla="*/ 293 h 293"/>
                      <a:gd name="T18" fmla="*/ 6 w 58"/>
                      <a:gd name="T19" fmla="*/ 293 h 2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58" h="293">
                        <a:moveTo>
                          <a:pt x="29" y="59"/>
                        </a:moveTo>
                        <a:cubicBezTo>
                          <a:pt x="13" y="59"/>
                          <a:pt x="0" y="46"/>
                          <a:pt x="0" y="30"/>
                        </a:cubicBezTo>
                        <a:cubicBezTo>
                          <a:pt x="0" y="13"/>
                          <a:pt x="13" y="0"/>
                          <a:pt x="29" y="0"/>
                        </a:cubicBezTo>
                        <a:cubicBezTo>
                          <a:pt x="45" y="0"/>
                          <a:pt x="58" y="13"/>
                          <a:pt x="58" y="30"/>
                        </a:cubicBezTo>
                        <a:cubicBezTo>
                          <a:pt x="58" y="46"/>
                          <a:pt x="45" y="59"/>
                          <a:pt x="29" y="59"/>
                        </a:cubicBezTo>
                        <a:close/>
                        <a:moveTo>
                          <a:pt x="6" y="293"/>
                        </a:moveTo>
                        <a:cubicBezTo>
                          <a:pt x="6" y="92"/>
                          <a:pt x="6" y="92"/>
                          <a:pt x="6" y="92"/>
                        </a:cubicBezTo>
                        <a:cubicBezTo>
                          <a:pt x="51" y="84"/>
                          <a:pt x="51" y="84"/>
                          <a:pt x="51" y="84"/>
                        </a:cubicBezTo>
                        <a:cubicBezTo>
                          <a:pt x="51" y="293"/>
                          <a:pt x="51" y="293"/>
                          <a:pt x="51" y="293"/>
                        </a:cubicBezTo>
                        <a:lnTo>
                          <a:pt x="6" y="293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675" dirty="0"/>
                  </a:p>
                </p:txBody>
              </p:sp>
              <p:sp>
                <p:nvSpPr>
                  <p:cNvPr id="140" name="Freeform 13"/>
                  <p:cNvSpPr>
                    <a:spLocks/>
                  </p:cNvSpPr>
                  <p:nvPr userDrawn="1"/>
                </p:nvSpPr>
                <p:spPr bwMode="auto">
                  <a:xfrm>
                    <a:off x="3246438" y="1704976"/>
                    <a:ext cx="207963" cy="293688"/>
                  </a:xfrm>
                  <a:custGeom>
                    <a:avLst/>
                    <a:gdLst>
                      <a:gd name="T0" fmla="*/ 87 w 152"/>
                      <a:gd name="T1" fmla="*/ 214 h 214"/>
                      <a:gd name="T2" fmla="*/ 0 w 152"/>
                      <a:gd name="T3" fmla="*/ 109 h 214"/>
                      <a:gd name="T4" fmla="*/ 90 w 152"/>
                      <a:gd name="T5" fmla="*/ 0 h 214"/>
                      <a:gd name="T6" fmla="*/ 146 w 152"/>
                      <a:gd name="T7" fmla="*/ 22 h 214"/>
                      <a:gd name="T8" fmla="*/ 124 w 152"/>
                      <a:gd name="T9" fmla="*/ 51 h 214"/>
                      <a:gd name="T10" fmla="*/ 90 w 152"/>
                      <a:gd name="T11" fmla="*/ 36 h 214"/>
                      <a:gd name="T12" fmla="*/ 58 w 152"/>
                      <a:gd name="T13" fmla="*/ 56 h 214"/>
                      <a:gd name="T14" fmla="*/ 49 w 152"/>
                      <a:gd name="T15" fmla="*/ 113 h 214"/>
                      <a:gd name="T16" fmla="*/ 63 w 152"/>
                      <a:gd name="T17" fmla="*/ 168 h 214"/>
                      <a:gd name="T18" fmla="*/ 90 w 152"/>
                      <a:gd name="T19" fmla="*/ 180 h 214"/>
                      <a:gd name="T20" fmla="*/ 131 w 152"/>
                      <a:gd name="T21" fmla="*/ 160 h 214"/>
                      <a:gd name="T22" fmla="*/ 152 w 152"/>
                      <a:gd name="T23" fmla="*/ 187 h 214"/>
                      <a:gd name="T24" fmla="*/ 87 w 152"/>
                      <a:gd name="T25" fmla="*/ 214 h 21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152" h="214">
                        <a:moveTo>
                          <a:pt x="87" y="214"/>
                        </a:moveTo>
                        <a:cubicBezTo>
                          <a:pt x="31" y="214"/>
                          <a:pt x="0" y="175"/>
                          <a:pt x="0" y="109"/>
                        </a:cubicBezTo>
                        <a:cubicBezTo>
                          <a:pt x="0" y="35"/>
                          <a:pt x="45" y="0"/>
                          <a:pt x="90" y="0"/>
                        </a:cubicBezTo>
                        <a:cubicBezTo>
                          <a:pt x="112" y="0"/>
                          <a:pt x="128" y="5"/>
                          <a:pt x="146" y="22"/>
                        </a:cubicBezTo>
                        <a:cubicBezTo>
                          <a:pt x="124" y="51"/>
                          <a:pt x="124" y="51"/>
                          <a:pt x="124" y="51"/>
                        </a:cubicBezTo>
                        <a:cubicBezTo>
                          <a:pt x="112" y="41"/>
                          <a:pt x="102" y="36"/>
                          <a:pt x="90" y="36"/>
                        </a:cubicBezTo>
                        <a:cubicBezTo>
                          <a:pt x="76" y="36"/>
                          <a:pt x="64" y="43"/>
                          <a:pt x="58" y="56"/>
                        </a:cubicBezTo>
                        <a:cubicBezTo>
                          <a:pt x="52" y="69"/>
                          <a:pt x="49" y="88"/>
                          <a:pt x="49" y="113"/>
                        </a:cubicBezTo>
                        <a:cubicBezTo>
                          <a:pt x="49" y="141"/>
                          <a:pt x="54" y="158"/>
                          <a:pt x="63" y="168"/>
                        </a:cubicBezTo>
                        <a:cubicBezTo>
                          <a:pt x="70" y="176"/>
                          <a:pt x="79" y="180"/>
                          <a:pt x="90" y="180"/>
                        </a:cubicBezTo>
                        <a:cubicBezTo>
                          <a:pt x="104" y="180"/>
                          <a:pt x="118" y="173"/>
                          <a:pt x="131" y="160"/>
                        </a:cubicBezTo>
                        <a:cubicBezTo>
                          <a:pt x="152" y="187"/>
                          <a:pt x="152" y="187"/>
                          <a:pt x="152" y="187"/>
                        </a:cubicBezTo>
                        <a:cubicBezTo>
                          <a:pt x="133" y="205"/>
                          <a:pt x="114" y="214"/>
                          <a:pt x="87" y="21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675" dirty="0"/>
                  </a:p>
                </p:txBody>
              </p:sp>
              <p:sp>
                <p:nvSpPr>
                  <p:cNvPr id="141" name="Freeform 14"/>
                  <p:cNvSpPr>
                    <a:spLocks noEditPoints="1"/>
                  </p:cNvSpPr>
                  <p:nvPr userDrawn="1"/>
                </p:nvSpPr>
                <p:spPr bwMode="auto">
                  <a:xfrm>
                    <a:off x="3498851" y="1830388"/>
                    <a:ext cx="166688" cy="166688"/>
                  </a:xfrm>
                  <a:custGeom>
                    <a:avLst/>
                    <a:gdLst>
                      <a:gd name="T0" fmla="*/ 60 w 121"/>
                      <a:gd name="T1" fmla="*/ 121 h 121"/>
                      <a:gd name="T2" fmla="*/ 0 w 121"/>
                      <a:gd name="T3" fmla="*/ 60 h 121"/>
                      <a:gd name="T4" fmla="*/ 60 w 121"/>
                      <a:gd name="T5" fmla="*/ 0 h 121"/>
                      <a:gd name="T6" fmla="*/ 121 w 121"/>
                      <a:gd name="T7" fmla="*/ 60 h 121"/>
                      <a:gd name="T8" fmla="*/ 60 w 121"/>
                      <a:gd name="T9" fmla="*/ 121 h 121"/>
                      <a:gd name="T10" fmla="*/ 60 w 121"/>
                      <a:gd name="T11" fmla="*/ 12 h 121"/>
                      <a:gd name="T12" fmla="*/ 14 w 121"/>
                      <a:gd name="T13" fmla="*/ 60 h 121"/>
                      <a:gd name="T14" fmla="*/ 60 w 121"/>
                      <a:gd name="T15" fmla="*/ 109 h 121"/>
                      <a:gd name="T16" fmla="*/ 107 w 121"/>
                      <a:gd name="T17" fmla="*/ 60 h 121"/>
                      <a:gd name="T18" fmla="*/ 60 w 121"/>
                      <a:gd name="T19" fmla="*/ 12 h 121"/>
                      <a:gd name="T20" fmla="*/ 72 w 121"/>
                      <a:gd name="T21" fmla="*/ 94 h 121"/>
                      <a:gd name="T22" fmla="*/ 66 w 121"/>
                      <a:gd name="T23" fmla="*/ 83 h 121"/>
                      <a:gd name="T24" fmla="*/ 55 w 121"/>
                      <a:gd name="T25" fmla="*/ 66 h 121"/>
                      <a:gd name="T26" fmla="*/ 53 w 121"/>
                      <a:gd name="T27" fmla="*/ 66 h 121"/>
                      <a:gd name="T28" fmla="*/ 53 w 121"/>
                      <a:gd name="T29" fmla="*/ 94 h 121"/>
                      <a:gd name="T30" fmla="*/ 39 w 121"/>
                      <a:gd name="T31" fmla="*/ 94 h 121"/>
                      <a:gd name="T32" fmla="*/ 39 w 121"/>
                      <a:gd name="T33" fmla="*/ 26 h 121"/>
                      <a:gd name="T34" fmla="*/ 65 w 121"/>
                      <a:gd name="T35" fmla="*/ 26 h 121"/>
                      <a:gd name="T36" fmla="*/ 85 w 121"/>
                      <a:gd name="T37" fmla="*/ 46 h 121"/>
                      <a:gd name="T38" fmla="*/ 69 w 121"/>
                      <a:gd name="T39" fmla="*/ 65 h 121"/>
                      <a:gd name="T40" fmla="*/ 72 w 121"/>
                      <a:gd name="T41" fmla="*/ 68 h 121"/>
                      <a:gd name="T42" fmla="*/ 89 w 121"/>
                      <a:gd name="T43" fmla="*/ 94 h 121"/>
                      <a:gd name="T44" fmla="*/ 72 w 121"/>
                      <a:gd name="T45" fmla="*/ 94 h 121"/>
                      <a:gd name="T46" fmla="*/ 65 w 121"/>
                      <a:gd name="T47" fmla="*/ 38 h 121"/>
                      <a:gd name="T48" fmla="*/ 58 w 121"/>
                      <a:gd name="T49" fmla="*/ 37 h 121"/>
                      <a:gd name="T50" fmla="*/ 53 w 121"/>
                      <a:gd name="T51" fmla="*/ 37 h 121"/>
                      <a:gd name="T52" fmla="*/ 53 w 121"/>
                      <a:gd name="T53" fmla="*/ 55 h 121"/>
                      <a:gd name="T54" fmla="*/ 57 w 121"/>
                      <a:gd name="T55" fmla="*/ 55 h 121"/>
                      <a:gd name="T56" fmla="*/ 67 w 121"/>
                      <a:gd name="T57" fmla="*/ 53 h 121"/>
                      <a:gd name="T58" fmla="*/ 70 w 121"/>
                      <a:gd name="T59" fmla="*/ 46 h 121"/>
                      <a:gd name="T60" fmla="*/ 65 w 121"/>
                      <a:gd name="T61" fmla="*/ 38 h 12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</a:cxnLst>
                    <a:rect l="0" t="0" r="r" b="b"/>
                    <a:pathLst>
                      <a:path w="121" h="121">
                        <a:moveTo>
                          <a:pt x="60" y="121"/>
                        </a:moveTo>
                        <a:cubicBezTo>
                          <a:pt x="27" y="121"/>
                          <a:pt x="0" y="94"/>
                          <a:pt x="0" y="60"/>
                        </a:cubicBezTo>
                        <a:cubicBezTo>
                          <a:pt x="0" y="27"/>
                          <a:pt x="27" y="0"/>
                          <a:pt x="60" y="0"/>
                        </a:cubicBezTo>
                        <a:cubicBezTo>
                          <a:pt x="94" y="0"/>
                          <a:pt x="121" y="27"/>
                          <a:pt x="121" y="60"/>
                        </a:cubicBezTo>
                        <a:cubicBezTo>
                          <a:pt x="121" y="94"/>
                          <a:pt x="94" y="121"/>
                          <a:pt x="60" y="121"/>
                        </a:cubicBezTo>
                        <a:close/>
                        <a:moveTo>
                          <a:pt x="60" y="12"/>
                        </a:moveTo>
                        <a:cubicBezTo>
                          <a:pt x="35" y="12"/>
                          <a:pt x="14" y="33"/>
                          <a:pt x="14" y="60"/>
                        </a:cubicBezTo>
                        <a:cubicBezTo>
                          <a:pt x="14" y="88"/>
                          <a:pt x="35" y="109"/>
                          <a:pt x="60" y="109"/>
                        </a:cubicBezTo>
                        <a:cubicBezTo>
                          <a:pt x="86" y="109"/>
                          <a:pt x="107" y="88"/>
                          <a:pt x="107" y="60"/>
                        </a:cubicBezTo>
                        <a:cubicBezTo>
                          <a:pt x="107" y="33"/>
                          <a:pt x="86" y="12"/>
                          <a:pt x="60" y="12"/>
                        </a:cubicBezTo>
                        <a:close/>
                        <a:moveTo>
                          <a:pt x="72" y="94"/>
                        </a:moveTo>
                        <a:cubicBezTo>
                          <a:pt x="70" y="89"/>
                          <a:pt x="69" y="88"/>
                          <a:pt x="66" y="83"/>
                        </a:cubicBezTo>
                        <a:cubicBezTo>
                          <a:pt x="59" y="71"/>
                          <a:pt x="57" y="67"/>
                          <a:pt x="55" y="66"/>
                        </a:cubicBezTo>
                        <a:cubicBezTo>
                          <a:pt x="54" y="66"/>
                          <a:pt x="53" y="66"/>
                          <a:pt x="53" y="66"/>
                        </a:cubicBezTo>
                        <a:cubicBezTo>
                          <a:pt x="53" y="94"/>
                          <a:pt x="53" y="94"/>
                          <a:pt x="53" y="94"/>
                        </a:cubicBezTo>
                        <a:cubicBezTo>
                          <a:pt x="39" y="94"/>
                          <a:pt x="39" y="94"/>
                          <a:pt x="39" y="94"/>
                        </a:cubicBezTo>
                        <a:cubicBezTo>
                          <a:pt x="39" y="26"/>
                          <a:pt x="39" y="26"/>
                          <a:pt x="39" y="26"/>
                        </a:cubicBezTo>
                        <a:cubicBezTo>
                          <a:pt x="65" y="26"/>
                          <a:pt x="65" y="26"/>
                          <a:pt x="65" y="26"/>
                        </a:cubicBezTo>
                        <a:cubicBezTo>
                          <a:pt x="77" y="26"/>
                          <a:pt x="85" y="34"/>
                          <a:pt x="85" y="46"/>
                        </a:cubicBezTo>
                        <a:cubicBezTo>
                          <a:pt x="85" y="56"/>
                          <a:pt x="78" y="64"/>
                          <a:pt x="69" y="65"/>
                        </a:cubicBezTo>
                        <a:cubicBezTo>
                          <a:pt x="71" y="66"/>
                          <a:pt x="71" y="66"/>
                          <a:pt x="72" y="68"/>
                        </a:cubicBezTo>
                        <a:cubicBezTo>
                          <a:pt x="76" y="72"/>
                          <a:pt x="89" y="94"/>
                          <a:pt x="89" y="94"/>
                        </a:cubicBezTo>
                        <a:lnTo>
                          <a:pt x="72" y="94"/>
                        </a:lnTo>
                        <a:close/>
                        <a:moveTo>
                          <a:pt x="65" y="38"/>
                        </a:moveTo>
                        <a:cubicBezTo>
                          <a:pt x="64" y="37"/>
                          <a:pt x="61" y="37"/>
                          <a:pt x="58" y="37"/>
                        </a:cubicBezTo>
                        <a:cubicBezTo>
                          <a:pt x="53" y="37"/>
                          <a:pt x="53" y="37"/>
                          <a:pt x="53" y="37"/>
                        </a:cubicBezTo>
                        <a:cubicBezTo>
                          <a:pt x="53" y="55"/>
                          <a:pt x="53" y="55"/>
                          <a:pt x="53" y="55"/>
                        </a:cubicBezTo>
                        <a:cubicBezTo>
                          <a:pt x="57" y="55"/>
                          <a:pt x="57" y="55"/>
                          <a:pt x="57" y="55"/>
                        </a:cubicBezTo>
                        <a:cubicBezTo>
                          <a:pt x="63" y="55"/>
                          <a:pt x="66" y="55"/>
                          <a:pt x="67" y="53"/>
                        </a:cubicBezTo>
                        <a:cubicBezTo>
                          <a:pt x="69" y="51"/>
                          <a:pt x="70" y="49"/>
                          <a:pt x="70" y="46"/>
                        </a:cubicBezTo>
                        <a:cubicBezTo>
                          <a:pt x="70" y="42"/>
                          <a:pt x="68" y="39"/>
                          <a:pt x="65" y="3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675" dirty="0"/>
                  </a:p>
                </p:txBody>
              </p:sp>
            </p:grpSp>
          </p:grpSp>
        </p:grpSp>
      </p:grpSp>
      <p:sp>
        <p:nvSpPr>
          <p:cNvPr id="232" name="Rectangle 6"/>
          <p:cNvSpPr>
            <a:spLocks noChangeArrowheads="1"/>
          </p:cNvSpPr>
          <p:nvPr/>
        </p:nvSpPr>
        <p:spPr bwMode="auto">
          <a:xfrm>
            <a:off x="0" y="-4233"/>
            <a:ext cx="9144000" cy="63500"/>
          </a:xfrm>
          <a:prstGeom prst="rect">
            <a:avLst/>
          </a:prstGeom>
          <a:solidFill>
            <a:srgbClr val="F29021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13" dirty="0"/>
          </a:p>
        </p:txBody>
      </p:sp>
      <p:grpSp>
        <p:nvGrpSpPr>
          <p:cNvPr id="255" name="Group 254"/>
          <p:cNvGrpSpPr>
            <a:grpSpLocks noChangeAspect="1"/>
          </p:cNvGrpSpPr>
          <p:nvPr/>
        </p:nvGrpSpPr>
        <p:grpSpPr>
          <a:xfrm>
            <a:off x="7844354" y="160997"/>
            <a:ext cx="936360" cy="193040"/>
            <a:chOff x="2445545" y="1601788"/>
            <a:chExt cx="4260850" cy="790575"/>
          </a:xfrm>
          <a:solidFill>
            <a:srgbClr val="DCDEE0"/>
          </a:solidFill>
        </p:grpSpPr>
        <p:sp>
          <p:nvSpPr>
            <p:cNvPr id="256" name="Freeform 137"/>
            <p:cNvSpPr>
              <a:spLocks/>
            </p:cNvSpPr>
            <p:nvPr/>
          </p:nvSpPr>
          <p:spPr bwMode="auto">
            <a:xfrm>
              <a:off x="2445545" y="1898651"/>
              <a:ext cx="379413" cy="492125"/>
            </a:xfrm>
            <a:custGeom>
              <a:avLst/>
              <a:gdLst>
                <a:gd name="T0" fmla="*/ 0 w 340"/>
                <a:gd name="T1" fmla="*/ 373 h 442"/>
                <a:gd name="T2" fmla="*/ 56 w 340"/>
                <a:gd name="T3" fmla="*/ 306 h 442"/>
                <a:gd name="T4" fmla="*/ 185 w 340"/>
                <a:gd name="T5" fmla="*/ 358 h 442"/>
                <a:gd name="T6" fmla="*/ 247 w 340"/>
                <a:gd name="T7" fmla="*/ 318 h 442"/>
                <a:gd name="T8" fmla="*/ 247 w 340"/>
                <a:gd name="T9" fmla="*/ 316 h 442"/>
                <a:gd name="T10" fmla="*/ 160 w 340"/>
                <a:gd name="T11" fmla="*/ 262 h 442"/>
                <a:gd name="T12" fmla="*/ 18 w 340"/>
                <a:gd name="T13" fmla="*/ 130 h 442"/>
                <a:gd name="T14" fmla="*/ 18 w 340"/>
                <a:gd name="T15" fmla="*/ 129 h 442"/>
                <a:gd name="T16" fmla="*/ 168 w 340"/>
                <a:gd name="T17" fmla="*/ 0 h 442"/>
                <a:gd name="T18" fmla="*/ 328 w 340"/>
                <a:gd name="T19" fmla="*/ 54 h 442"/>
                <a:gd name="T20" fmla="*/ 278 w 340"/>
                <a:gd name="T21" fmla="*/ 125 h 442"/>
                <a:gd name="T22" fmla="*/ 167 w 340"/>
                <a:gd name="T23" fmla="*/ 83 h 442"/>
                <a:gd name="T24" fmla="*/ 111 w 340"/>
                <a:gd name="T25" fmla="*/ 121 h 442"/>
                <a:gd name="T26" fmla="*/ 111 w 340"/>
                <a:gd name="T27" fmla="*/ 122 h 442"/>
                <a:gd name="T28" fmla="*/ 204 w 340"/>
                <a:gd name="T29" fmla="*/ 178 h 442"/>
                <a:gd name="T30" fmla="*/ 340 w 340"/>
                <a:gd name="T31" fmla="*/ 307 h 442"/>
                <a:gd name="T32" fmla="*/ 340 w 340"/>
                <a:gd name="T33" fmla="*/ 308 h 442"/>
                <a:gd name="T34" fmla="*/ 183 w 340"/>
                <a:gd name="T35" fmla="*/ 442 h 442"/>
                <a:gd name="T36" fmla="*/ 0 w 340"/>
                <a:gd name="T37" fmla="*/ 37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40" h="442">
                  <a:moveTo>
                    <a:pt x="0" y="373"/>
                  </a:moveTo>
                  <a:cubicBezTo>
                    <a:pt x="56" y="306"/>
                    <a:pt x="56" y="306"/>
                    <a:pt x="56" y="306"/>
                  </a:cubicBezTo>
                  <a:cubicBezTo>
                    <a:pt x="95" y="338"/>
                    <a:pt x="135" y="358"/>
                    <a:pt x="185" y="358"/>
                  </a:cubicBezTo>
                  <a:cubicBezTo>
                    <a:pt x="223" y="358"/>
                    <a:pt x="247" y="343"/>
                    <a:pt x="247" y="318"/>
                  </a:cubicBezTo>
                  <a:cubicBezTo>
                    <a:pt x="247" y="316"/>
                    <a:pt x="247" y="316"/>
                    <a:pt x="247" y="316"/>
                  </a:cubicBezTo>
                  <a:cubicBezTo>
                    <a:pt x="247" y="292"/>
                    <a:pt x="232" y="280"/>
                    <a:pt x="160" y="262"/>
                  </a:cubicBezTo>
                  <a:cubicBezTo>
                    <a:pt x="73" y="240"/>
                    <a:pt x="18" y="216"/>
                    <a:pt x="18" y="130"/>
                  </a:cubicBezTo>
                  <a:cubicBezTo>
                    <a:pt x="18" y="129"/>
                    <a:pt x="18" y="129"/>
                    <a:pt x="18" y="129"/>
                  </a:cubicBezTo>
                  <a:cubicBezTo>
                    <a:pt x="18" y="51"/>
                    <a:pt x="80" y="0"/>
                    <a:pt x="168" y="0"/>
                  </a:cubicBezTo>
                  <a:cubicBezTo>
                    <a:pt x="231" y="0"/>
                    <a:pt x="284" y="19"/>
                    <a:pt x="328" y="54"/>
                  </a:cubicBezTo>
                  <a:cubicBezTo>
                    <a:pt x="278" y="125"/>
                    <a:pt x="278" y="125"/>
                    <a:pt x="278" y="125"/>
                  </a:cubicBezTo>
                  <a:cubicBezTo>
                    <a:pt x="240" y="99"/>
                    <a:pt x="203" y="83"/>
                    <a:pt x="167" y="83"/>
                  </a:cubicBezTo>
                  <a:cubicBezTo>
                    <a:pt x="131" y="83"/>
                    <a:pt x="111" y="100"/>
                    <a:pt x="111" y="121"/>
                  </a:cubicBezTo>
                  <a:cubicBezTo>
                    <a:pt x="111" y="122"/>
                    <a:pt x="111" y="122"/>
                    <a:pt x="111" y="122"/>
                  </a:cubicBezTo>
                  <a:cubicBezTo>
                    <a:pt x="111" y="150"/>
                    <a:pt x="130" y="159"/>
                    <a:pt x="204" y="178"/>
                  </a:cubicBezTo>
                  <a:cubicBezTo>
                    <a:pt x="291" y="201"/>
                    <a:pt x="340" y="232"/>
                    <a:pt x="340" y="307"/>
                  </a:cubicBezTo>
                  <a:cubicBezTo>
                    <a:pt x="340" y="308"/>
                    <a:pt x="340" y="308"/>
                    <a:pt x="340" y="308"/>
                  </a:cubicBezTo>
                  <a:cubicBezTo>
                    <a:pt x="340" y="394"/>
                    <a:pt x="275" y="442"/>
                    <a:pt x="183" y="442"/>
                  </a:cubicBezTo>
                  <a:cubicBezTo>
                    <a:pt x="118" y="442"/>
                    <a:pt x="52" y="419"/>
                    <a:pt x="0" y="37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7" name="Freeform 138"/>
            <p:cNvSpPr>
              <a:spLocks/>
            </p:cNvSpPr>
            <p:nvPr/>
          </p:nvSpPr>
          <p:spPr bwMode="auto">
            <a:xfrm>
              <a:off x="2812258" y="1905001"/>
              <a:ext cx="473075" cy="477838"/>
            </a:xfrm>
            <a:custGeom>
              <a:avLst/>
              <a:gdLst>
                <a:gd name="T0" fmla="*/ 116 w 298"/>
                <a:gd name="T1" fmla="*/ 183 h 301"/>
                <a:gd name="T2" fmla="*/ 0 w 298"/>
                <a:gd name="T3" fmla="*/ 0 h 301"/>
                <a:gd name="T4" fmla="*/ 78 w 298"/>
                <a:gd name="T5" fmla="*/ 0 h 301"/>
                <a:gd name="T6" fmla="*/ 150 w 298"/>
                <a:gd name="T7" fmla="*/ 121 h 301"/>
                <a:gd name="T8" fmla="*/ 223 w 298"/>
                <a:gd name="T9" fmla="*/ 0 h 301"/>
                <a:gd name="T10" fmla="*/ 298 w 298"/>
                <a:gd name="T11" fmla="*/ 0 h 301"/>
                <a:gd name="T12" fmla="*/ 182 w 298"/>
                <a:gd name="T13" fmla="*/ 181 h 301"/>
                <a:gd name="T14" fmla="*/ 182 w 298"/>
                <a:gd name="T15" fmla="*/ 301 h 301"/>
                <a:gd name="T16" fmla="*/ 116 w 298"/>
                <a:gd name="T17" fmla="*/ 301 h 301"/>
                <a:gd name="T18" fmla="*/ 116 w 298"/>
                <a:gd name="T19" fmla="*/ 183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8" h="301">
                  <a:moveTo>
                    <a:pt x="116" y="183"/>
                  </a:moveTo>
                  <a:lnTo>
                    <a:pt x="0" y="0"/>
                  </a:lnTo>
                  <a:lnTo>
                    <a:pt x="78" y="0"/>
                  </a:lnTo>
                  <a:lnTo>
                    <a:pt x="150" y="121"/>
                  </a:lnTo>
                  <a:lnTo>
                    <a:pt x="223" y="0"/>
                  </a:lnTo>
                  <a:lnTo>
                    <a:pt x="298" y="0"/>
                  </a:lnTo>
                  <a:lnTo>
                    <a:pt x="182" y="181"/>
                  </a:lnTo>
                  <a:lnTo>
                    <a:pt x="182" y="301"/>
                  </a:lnTo>
                  <a:lnTo>
                    <a:pt x="116" y="301"/>
                  </a:lnTo>
                  <a:lnTo>
                    <a:pt x="116" y="18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8" name="Freeform 139"/>
            <p:cNvSpPr>
              <a:spLocks/>
            </p:cNvSpPr>
            <p:nvPr/>
          </p:nvSpPr>
          <p:spPr bwMode="auto">
            <a:xfrm>
              <a:off x="3317083" y="1905001"/>
              <a:ext cx="425450" cy="477838"/>
            </a:xfrm>
            <a:custGeom>
              <a:avLst/>
              <a:gdLst>
                <a:gd name="T0" fmla="*/ 0 w 268"/>
                <a:gd name="T1" fmla="*/ 0 h 301"/>
                <a:gd name="T2" fmla="*/ 61 w 268"/>
                <a:gd name="T3" fmla="*/ 0 h 301"/>
                <a:gd name="T4" fmla="*/ 202 w 268"/>
                <a:gd name="T5" fmla="*/ 186 h 301"/>
                <a:gd name="T6" fmla="*/ 202 w 268"/>
                <a:gd name="T7" fmla="*/ 0 h 301"/>
                <a:gd name="T8" fmla="*/ 268 w 268"/>
                <a:gd name="T9" fmla="*/ 0 h 301"/>
                <a:gd name="T10" fmla="*/ 268 w 268"/>
                <a:gd name="T11" fmla="*/ 301 h 301"/>
                <a:gd name="T12" fmla="*/ 212 w 268"/>
                <a:gd name="T13" fmla="*/ 301 h 301"/>
                <a:gd name="T14" fmla="*/ 66 w 268"/>
                <a:gd name="T15" fmla="*/ 110 h 301"/>
                <a:gd name="T16" fmla="*/ 66 w 268"/>
                <a:gd name="T17" fmla="*/ 301 h 301"/>
                <a:gd name="T18" fmla="*/ 0 w 268"/>
                <a:gd name="T19" fmla="*/ 301 h 301"/>
                <a:gd name="T20" fmla="*/ 0 w 268"/>
                <a:gd name="T21" fmla="*/ 0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68" h="301">
                  <a:moveTo>
                    <a:pt x="0" y="0"/>
                  </a:moveTo>
                  <a:lnTo>
                    <a:pt x="61" y="0"/>
                  </a:lnTo>
                  <a:lnTo>
                    <a:pt x="202" y="186"/>
                  </a:lnTo>
                  <a:lnTo>
                    <a:pt x="202" y="0"/>
                  </a:lnTo>
                  <a:lnTo>
                    <a:pt x="268" y="0"/>
                  </a:lnTo>
                  <a:lnTo>
                    <a:pt x="268" y="301"/>
                  </a:lnTo>
                  <a:lnTo>
                    <a:pt x="212" y="301"/>
                  </a:lnTo>
                  <a:lnTo>
                    <a:pt x="66" y="110"/>
                  </a:lnTo>
                  <a:lnTo>
                    <a:pt x="66" y="301"/>
                  </a:lnTo>
                  <a:lnTo>
                    <a:pt x="0" y="30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9" name="Freeform 140"/>
            <p:cNvSpPr>
              <a:spLocks/>
            </p:cNvSpPr>
            <p:nvPr/>
          </p:nvSpPr>
          <p:spPr bwMode="auto">
            <a:xfrm>
              <a:off x="3788570" y="1905001"/>
              <a:ext cx="396875" cy="477838"/>
            </a:xfrm>
            <a:custGeom>
              <a:avLst/>
              <a:gdLst>
                <a:gd name="T0" fmla="*/ 91 w 250"/>
                <a:gd name="T1" fmla="*/ 62 h 301"/>
                <a:gd name="T2" fmla="*/ 0 w 250"/>
                <a:gd name="T3" fmla="*/ 62 h 301"/>
                <a:gd name="T4" fmla="*/ 0 w 250"/>
                <a:gd name="T5" fmla="*/ 0 h 301"/>
                <a:gd name="T6" fmla="*/ 250 w 250"/>
                <a:gd name="T7" fmla="*/ 0 h 301"/>
                <a:gd name="T8" fmla="*/ 250 w 250"/>
                <a:gd name="T9" fmla="*/ 62 h 301"/>
                <a:gd name="T10" fmla="*/ 158 w 250"/>
                <a:gd name="T11" fmla="*/ 62 h 301"/>
                <a:gd name="T12" fmla="*/ 158 w 250"/>
                <a:gd name="T13" fmla="*/ 301 h 301"/>
                <a:gd name="T14" fmla="*/ 91 w 250"/>
                <a:gd name="T15" fmla="*/ 301 h 301"/>
                <a:gd name="T16" fmla="*/ 91 w 250"/>
                <a:gd name="T17" fmla="*/ 62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0" h="301">
                  <a:moveTo>
                    <a:pt x="91" y="62"/>
                  </a:moveTo>
                  <a:lnTo>
                    <a:pt x="0" y="62"/>
                  </a:lnTo>
                  <a:lnTo>
                    <a:pt x="0" y="0"/>
                  </a:lnTo>
                  <a:lnTo>
                    <a:pt x="250" y="0"/>
                  </a:lnTo>
                  <a:lnTo>
                    <a:pt x="250" y="62"/>
                  </a:lnTo>
                  <a:lnTo>
                    <a:pt x="158" y="62"/>
                  </a:lnTo>
                  <a:lnTo>
                    <a:pt x="158" y="301"/>
                  </a:lnTo>
                  <a:lnTo>
                    <a:pt x="91" y="301"/>
                  </a:lnTo>
                  <a:lnTo>
                    <a:pt x="91" y="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0" name="Freeform 141"/>
            <p:cNvSpPr>
              <a:spLocks/>
            </p:cNvSpPr>
            <p:nvPr/>
          </p:nvSpPr>
          <p:spPr bwMode="auto">
            <a:xfrm>
              <a:off x="4231483" y="1905001"/>
              <a:ext cx="404813" cy="477838"/>
            </a:xfrm>
            <a:custGeom>
              <a:avLst/>
              <a:gdLst>
                <a:gd name="T0" fmla="*/ 0 w 255"/>
                <a:gd name="T1" fmla="*/ 0 h 301"/>
                <a:gd name="T2" fmla="*/ 66 w 255"/>
                <a:gd name="T3" fmla="*/ 0 h 301"/>
                <a:gd name="T4" fmla="*/ 66 w 255"/>
                <a:gd name="T5" fmla="*/ 120 h 301"/>
                <a:gd name="T6" fmla="*/ 188 w 255"/>
                <a:gd name="T7" fmla="*/ 120 h 301"/>
                <a:gd name="T8" fmla="*/ 188 w 255"/>
                <a:gd name="T9" fmla="*/ 0 h 301"/>
                <a:gd name="T10" fmla="*/ 255 w 255"/>
                <a:gd name="T11" fmla="*/ 0 h 301"/>
                <a:gd name="T12" fmla="*/ 255 w 255"/>
                <a:gd name="T13" fmla="*/ 301 h 301"/>
                <a:gd name="T14" fmla="*/ 188 w 255"/>
                <a:gd name="T15" fmla="*/ 301 h 301"/>
                <a:gd name="T16" fmla="*/ 188 w 255"/>
                <a:gd name="T17" fmla="*/ 181 h 301"/>
                <a:gd name="T18" fmla="*/ 66 w 255"/>
                <a:gd name="T19" fmla="*/ 181 h 301"/>
                <a:gd name="T20" fmla="*/ 66 w 255"/>
                <a:gd name="T21" fmla="*/ 301 h 301"/>
                <a:gd name="T22" fmla="*/ 0 w 255"/>
                <a:gd name="T23" fmla="*/ 301 h 301"/>
                <a:gd name="T24" fmla="*/ 0 w 255"/>
                <a:gd name="T25" fmla="*/ 0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5" h="301">
                  <a:moveTo>
                    <a:pt x="0" y="0"/>
                  </a:moveTo>
                  <a:lnTo>
                    <a:pt x="66" y="0"/>
                  </a:lnTo>
                  <a:lnTo>
                    <a:pt x="66" y="120"/>
                  </a:lnTo>
                  <a:lnTo>
                    <a:pt x="188" y="120"/>
                  </a:lnTo>
                  <a:lnTo>
                    <a:pt x="188" y="0"/>
                  </a:lnTo>
                  <a:lnTo>
                    <a:pt x="255" y="0"/>
                  </a:lnTo>
                  <a:lnTo>
                    <a:pt x="255" y="301"/>
                  </a:lnTo>
                  <a:lnTo>
                    <a:pt x="188" y="301"/>
                  </a:lnTo>
                  <a:lnTo>
                    <a:pt x="188" y="181"/>
                  </a:lnTo>
                  <a:lnTo>
                    <a:pt x="66" y="181"/>
                  </a:lnTo>
                  <a:lnTo>
                    <a:pt x="66" y="301"/>
                  </a:lnTo>
                  <a:lnTo>
                    <a:pt x="0" y="30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1" name="Freeform 142"/>
            <p:cNvSpPr>
              <a:spLocks/>
            </p:cNvSpPr>
            <p:nvPr/>
          </p:nvSpPr>
          <p:spPr bwMode="auto">
            <a:xfrm>
              <a:off x="4715670" y="1905001"/>
              <a:ext cx="365125" cy="477838"/>
            </a:xfrm>
            <a:custGeom>
              <a:avLst/>
              <a:gdLst>
                <a:gd name="T0" fmla="*/ 0 w 230"/>
                <a:gd name="T1" fmla="*/ 0 h 301"/>
                <a:gd name="T2" fmla="*/ 227 w 230"/>
                <a:gd name="T3" fmla="*/ 0 h 301"/>
                <a:gd name="T4" fmla="*/ 227 w 230"/>
                <a:gd name="T5" fmla="*/ 59 h 301"/>
                <a:gd name="T6" fmla="*/ 66 w 230"/>
                <a:gd name="T7" fmla="*/ 59 h 301"/>
                <a:gd name="T8" fmla="*/ 66 w 230"/>
                <a:gd name="T9" fmla="*/ 120 h 301"/>
                <a:gd name="T10" fmla="*/ 209 w 230"/>
                <a:gd name="T11" fmla="*/ 120 h 301"/>
                <a:gd name="T12" fmla="*/ 209 w 230"/>
                <a:gd name="T13" fmla="*/ 179 h 301"/>
                <a:gd name="T14" fmla="*/ 66 w 230"/>
                <a:gd name="T15" fmla="*/ 179 h 301"/>
                <a:gd name="T16" fmla="*/ 66 w 230"/>
                <a:gd name="T17" fmla="*/ 243 h 301"/>
                <a:gd name="T18" fmla="*/ 230 w 230"/>
                <a:gd name="T19" fmla="*/ 243 h 301"/>
                <a:gd name="T20" fmla="*/ 230 w 230"/>
                <a:gd name="T21" fmla="*/ 301 h 301"/>
                <a:gd name="T22" fmla="*/ 0 w 230"/>
                <a:gd name="T23" fmla="*/ 301 h 301"/>
                <a:gd name="T24" fmla="*/ 0 w 230"/>
                <a:gd name="T25" fmla="*/ 0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0" h="301">
                  <a:moveTo>
                    <a:pt x="0" y="0"/>
                  </a:moveTo>
                  <a:lnTo>
                    <a:pt x="227" y="0"/>
                  </a:lnTo>
                  <a:lnTo>
                    <a:pt x="227" y="59"/>
                  </a:lnTo>
                  <a:lnTo>
                    <a:pt x="66" y="59"/>
                  </a:lnTo>
                  <a:lnTo>
                    <a:pt x="66" y="120"/>
                  </a:lnTo>
                  <a:lnTo>
                    <a:pt x="209" y="120"/>
                  </a:lnTo>
                  <a:lnTo>
                    <a:pt x="209" y="179"/>
                  </a:lnTo>
                  <a:lnTo>
                    <a:pt x="66" y="179"/>
                  </a:lnTo>
                  <a:lnTo>
                    <a:pt x="66" y="243"/>
                  </a:lnTo>
                  <a:lnTo>
                    <a:pt x="230" y="243"/>
                  </a:lnTo>
                  <a:lnTo>
                    <a:pt x="230" y="301"/>
                  </a:lnTo>
                  <a:lnTo>
                    <a:pt x="0" y="30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2" name="Freeform 143"/>
            <p:cNvSpPr>
              <a:spLocks/>
            </p:cNvSpPr>
            <p:nvPr/>
          </p:nvSpPr>
          <p:spPr bwMode="auto">
            <a:xfrm>
              <a:off x="5106195" y="1905001"/>
              <a:ext cx="395288" cy="477838"/>
            </a:xfrm>
            <a:custGeom>
              <a:avLst/>
              <a:gdLst>
                <a:gd name="T0" fmla="*/ 92 w 249"/>
                <a:gd name="T1" fmla="*/ 62 h 301"/>
                <a:gd name="T2" fmla="*/ 0 w 249"/>
                <a:gd name="T3" fmla="*/ 62 h 301"/>
                <a:gd name="T4" fmla="*/ 0 w 249"/>
                <a:gd name="T5" fmla="*/ 0 h 301"/>
                <a:gd name="T6" fmla="*/ 249 w 249"/>
                <a:gd name="T7" fmla="*/ 0 h 301"/>
                <a:gd name="T8" fmla="*/ 249 w 249"/>
                <a:gd name="T9" fmla="*/ 62 h 301"/>
                <a:gd name="T10" fmla="*/ 157 w 249"/>
                <a:gd name="T11" fmla="*/ 62 h 301"/>
                <a:gd name="T12" fmla="*/ 157 w 249"/>
                <a:gd name="T13" fmla="*/ 301 h 301"/>
                <a:gd name="T14" fmla="*/ 92 w 249"/>
                <a:gd name="T15" fmla="*/ 301 h 301"/>
                <a:gd name="T16" fmla="*/ 92 w 249"/>
                <a:gd name="T17" fmla="*/ 62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9" h="301">
                  <a:moveTo>
                    <a:pt x="92" y="62"/>
                  </a:moveTo>
                  <a:lnTo>
                    <a:pt x="0" y="62"/>
                  </a:lnTo>
                  <a:lnTo>
                    <a:pt x="0" y="0"/>
                  </a:lnTo>
                  <a:lnTo>
                    <a:pt x="249" y="0"/>
                  </a:lnTo>
                  <a:lnTo>
                    <a:pt x="249" y="62"/>
                  </a:lnTo>
                  <a:lnTo>
                    <a:pt x="157" y="62"/>
                  </a:lnTo>
                  <a:lnTo>
                    <a:pt x="157" y="301"/>
                  </a:lnTo>
                  <a:lnTo>
                    <a:pt x="92" y="301"/>
                  </a:lnTo>
                  <a:lnTo>
                    <a:pt x="92" y="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3" name="Rectangle 144"/>
            <p:cNvSpPr>
              <a:spLocks noChangeArrowheads="1"/>
            </p:cNvSpPr>
            <p:nvPr/>
          </p:nvSpPr>
          <p:spPr bwMode="auto">
            <a:xfrm>
              <a:off x="5553870" y="1905001"/>
              <a:ext cx="103188" cy="477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4" name="Freeform 145"/>
            <p:cNvSpPr>
              <a:spLocks/>
            </p:cNvSpPr>
            <p:nvPr/>
          </p:nvSpPr>
          <p:spPr bwMode="auto">
            <a:xfrm>
              <a:off x="5722145" y="1897063"/>
              <a:ext cx="442913" cy="495300"/>
            </a:xfrm>
            <a:custGeom>
              <a:avLst/>
              <a:gdLst>
                <a:gd name="T0" fmla="*/ 0 w 397"/>
                <a:gd name="T1" fmla="*/ 224 h 445"/>
                <a:gd name="T2" fmla="*/ 0 w 397"/>
                <a:gd name="T3" fmla="*/ 223 h 445"/>
                <a:gd name="T4" fmla="*/ 224 w 397"/>
                <a:gd name="T5" fmla="*/ 0 h 445"/>
                <a:gd name="T6" fmla="*/ 393 w 397"/>
                <a:gd name="T7" fmla="*/ 67 h 445"/>
                <a:gd name="T8" fmla="*/ 333 w 397"/>
                <a:gd name="T9" fmla="*/ 136 h 445"/>
                <a:gd name="T10" fmla="*/ 223 w 397"/>
                <a:gd name="T11" fmla="*/ 88 h 445"/>
                <a:gd name="T12" fmla="*/ 99 w 397"/>
                <a:gd name="T13" fmla="*/ 221 h 445"/>
                <a:gd name="T14" fmla="*/ 99 w 397"/>
                <a:gd name="T15" fmla="*/ 223 h 445"/>
                <a:gd name="T16" fmla="*/ 223 w 397"/>
                <a:gd name="T17" fmla="*/ 358 h 445"/>
                <a:gd name="T18" fmla="*/ 336 w 397"/>
                <a:gd name="T19" fmla="*/ 307 h 445"/>
                <a:gd name="T20" fmla="*/ 397 w 397"/>
                <a:gd name="T21" fmla="*/ 368 h 445"/>
                <a:gd name="T22" fmla="*/ 220 w 397"/>
                <a:gd name="T23" fmla="*/ 445 h 445"/>
                <a:gd name="T24" fmla="*/ 0 w 397"/>
                <a:gd name="T25" fmla="*/ 224 h 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97" h="445">
                  <a:moveTo>
                    <a:pt x="0" y="224"/>
                  </a:moveTo>
                  <a:cubicBezTo>
                    <a:pt x="0" y="223"/>
                    <a:pt x="0" y="223"/>
                    <a:pt x="0" y="223"/>
                  </a:cubicBezTo>
                  <a:cubicBezTo>
                    <a:pt x="0" y="100"/>
                    <a:pt x="92" y="0"/>
                    <a:pt x="224" y="0"/>
                  </a:cubicBezTo>
                  <a:cubicBezTo>
                    <a:pt x="305" y="0"/>
                    <a:pt x="354" y="27"/>
                    <a:pt x="393" y="67"/>
                  </a:cubicBezTo>
                  <a:cubicBezTo>
                    <a:pt x="333" y="136"/>
                    <a:pt x="333" y="136"/>
                    <a:pt x="333" y="136"/>
                  </a:cubicBezTo>
                  <a:cubicBezTo>
                    <a:pt x="300" y="106"/>
                    <a:pt x="266" y="88"/>
                    <a:pt x="223" y="88"/>
                  </a:cubicBezTo>
                  <a:cubicBezTo>
                    <a:pt x="151" y="88"/>
                    <a:pt x="99" y="148"/>
                    <a:pt x="99" y="221"/>
                  </a:cubicBezTo>
                  <a:cubicBezTo>
                    <a:pt x="99" y="223"/>
                    <a:pt x="99" y="223"/>
                    <a:pt x="99" y="223"/>
                  </a:cubicBezTo>
                  <a:cubicBezTo>
                    <a:pt x="99" y="296"/>
                    <a:pt x="150" y="358"/>
                    <a:pt x="223" y="358"/>
                  </a:cubicBezTo>
                  <a:cubicBezTo>
                    <a:pt x="273" y="358"/>
                    <a:pt x="303" y="338"/>
                    <a:pt x="336" y="307"/>
                  </a:cubicBezTo>
                  <a:cubicBezTo>
                    <a:pt x="397" y="368"/>
                    <a:pt x="397" y="368"/>
                    <a:pt x="397" y="368"/>
                  </a:cubicBezTo>
                  <a:cubicBezTo>
                    <a:pt x="352" y="415"/>
                    <a:pt x="303" y="445"/>
                    <a:pt x="220" y="445"/>
                  </a:cubicBezTo>
                  <a:cubicBezTo>
                    <a:pt x="94" y="445"/>
                    <a:pt x="0" y="347"/>
                    <a:pt x="0" y="2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5" name="Freeform 146"/>
            <p:cNvSpPr>
              <a:spLocks/>
            </p:cNvSpPr>
            <p:nvPr/>
          </p:nvSpPr>
          <p:spPr bwMode="auto">
            <a:xfrm>
              <a:off x="6180933" y="1898651"/>
              <a:ext cx="377825" cy="492125"/>
            </a:xfrm>
            <a:custGeom>
              <a:avLst/>
              <a:gdLst>
                <a:gd name="T0" fmla="*/ 0 w 340"/>
                <a:gd name="T1" fmla="*/ 373 h 442"/>
                <a:gd name="T2" fmla="*/ 56 w 340"/>
                <a:gd name="T3" fmla="*/ 306 h 442"/>
                <a:gd name="T4" fmla="*/ 184 w 340"/>
                <a:gd name="T5" fmla="*/ 358 h 442"/>
                <a:gd name="T6" fmla="*/ 246 w 340"/>
                <a:gd name="T7" fmla="*/ 318 h 442"/>
                <a:gd name="T8" fmla="*/ 246 w 340"/>
                <a:gd name="T9" fmla="*/ 316 h 442"/>
                <a:gd name="T10" fmla="*/ 159 w 340"/>
                <a:gd name="T11" fmla="*/ 262 h 442"/>
                <a:gd name="T12" fmla="*/ 17 w 340"/>
                <a:gd name="T13" fmla="*/ 130 h 442"/>
                <a:gd name="T14" fmla="*/ 17 w 340"/>
                <a:gd name="T15" fmla="*/ 129 h 442"/>
                <a:gd name="T16" fmla="*/ 167 w 340"/>
                <a:gd name="T17" fmla="*/ 0 h 442"/>
                <a:gd name="T18" fmla="*/ 327 w 340"/>
                <a:gd name="T19" fmla="*/ 54 h 442"/>
                <a:gd name="T20" fmla="*/ 278 w 340"/>
                <a:gd name="T21" fmla="*/ 125 h 442"/>
                <a:gd name="T22" fmla="*/ 166 w 340"/>
                <a:gd name="T23" fmla="*/ 83 h 442"/>
                <a:gd name="T24" fmla="*/ 111 w 340"/>
                <a:gd name="T25" fmla="*/ 121 h 442"/>
                <a:gd name="T26" fmla="*/ 111 w 340"/>
                <a:gd name="T27" fmla="*/ 122 h 442"/>
                <a:gd name="T28" fmla="*/ 204 w 340"/>
                <a:gd name="T29" fmla="*/ 178 h 442"/>
                <a:gd name="T30" fmla="*/ 340 w 340"/>
                <a:gd name="T31" fmla="*/ 307 h 442"/>
                <a:gd name="T32" fmla="*/ 340 w 340"/>
                <a:gd name="T33" fmla="*/ 308 h 442"/>
                <a:gd name="T34" fmla="*/ 182 w 340"/>
                <a:gd name="T35" fmla="*/ 442 h 442"/>
                <a:gd name="T36" fmla="*/ 0 w 340"/>
                <a:gd name="T37" fmla="*/ 37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40" h="442">
                  <a:moveTo>
                    <a:pt x="0" y="373"/>
                  </a:moveTo>
                  <a:cubicBezTo>
                    <a:pt x="56" y="306"/>
                    <a:pt x="56" y="306"/>
                    <a:pt x="56" y="306"/>
                  </a:cubicBezTo>
                  <a:cubicBezTo>
                    <a:pt x="94" y="338"/>
                    <a:pt x="135" y="358"/>
                    <a:pt x="184" y="358"/>
                  </a:cubicBezTo>
                  <a:cubicBezTo>
                    <a:pt x="223" y="358"/>
                    <a:pt x="246" y="343"/>
                    <a:pt x="246" y="318"/>
                  </a:cubicBezTo>
                  <a:cubicBezTo>
                    <a:pt x="246" y="316"/>
                    <a:pt x="246" y="316"/>
                    <a:pt x="246" y="316"/>
                  </a:cubicBezTo>
                  <a:cubicBezTo>
                    <a:pt x="246" y="292"/>
                    <a:pt x="231" y="280"/>
                    <a:pt x="159" y="262"/>
                  </a:cubicBezTo>
                  <a:cubicBezTo>
                    <a:pt x="73" y="240"/>
                    <a:pt x="17" y="216"/>
                    <a:pt x="17" y="130"/>
                  </a:cubicBezTo>
                  <a:cubicBezTo>
                    <a:pt x="17" y="129"/>
                    <a:pt x="17" y="129"/>
                    <a:pt x="17" y="129"/>
                  </a:cubicBezTo>
                  <a:cubicBezTo>
                    <a:pt x="17" y="51"/>
                    <a:pt x="80" y="0"/>
                    <a:pt x="167" y="0"/>
                  </a:cubicBezTo>
                  <a:cubicBezTo>
                    <a:pt x="230" y="0"/>
                    <a:pt x="283" y="19"/>
                    <a:pt x="327" y="54"/>
                  </a:cubicBezTo>
                  <a:cubicBezTo>
                    <a:pt x="278" y="125"/>
                    <a:pt x="278" y="125"/>
                    <a:pt x="278" y="125"/>
                  </a:cubicBezTo>
                  <a:cubicBezTo>
                    <a:pt x="240" y="99"/>
                    <a:pt x="202" y="83"/>
                    <a:pt x="166" y="83"/>
                  </a:cubicBezTo>
                  <a:cubicBezTo>
                    <a:pt x="130" y="83"/>
                    <a:pt x="111" y="100"/>
                    <a:pt x="111" y="121"/>
                  </a:cubicBezTo>
                  <a:cubicBezTo>
                    <a:pt x="111" y="122"/>
                    <a:pt x="111" y="122"/>
                    <a:pt x="111" y="122"/>
                  </a:cubicBezTo>
                  <a:cubicBezTo>
                    <a:pt x="111" y="150"/>
                    <a:pt x="129" y="159"/>
                    <a:pt x="204" y="178"/>
                  </a:cubicBezTo>
                  <a:cubicBezTo>
                    <a:pt x="291" y="201"/>
                    <a:pt x="340" y="232"/>
                    <a:pt x="340" y="307"/>
                  </a:cubicBezTo>
                  <a:cubicBezTo>
                    <a:pt x="340" y="308"/>
                    <a:pt x="340" y="308"/>
                    <a:pt x="340" y="308"/>
                  </a:cubicBezTo>
                  <a:cubicBezTo>
                    <a:pt x="340" y="394"/>
                    <a:pt x="275" y="442"/>
                    <a:pt x="182" y="442"/>
                  </a:cubicBezTo>
                  <a:cubicBezTo>
                    <a:pt x="117" y="442"/>
                    <a:pt x="51" y="419"/>
                    <a:pt x="0" y="37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6" name="Freeform 147"/>
            <p:cNvSpPr>
              <a:spLocks/>
            </p:cNvSpPr>
            <p:nvPr/>
          </p:nvSpPr>
          <p:spPr bwMode="auto">
            <a:xfrm>
              <a:off x="2475708" y="1616076"/>
              <a:ext cx="157163" cy="230188"/>
            </a:xfrm>
            <a:custGeom>
              <a:avLst/>
              <a:gdLst>
                <a:gd name="T0" fmla="*/ 104 w 140"/>
                <a:gd name="T1" fmla="*/ 206 h 206"/>
                <a:gd name="T2" fmla="*/ 58 w 140"/>
                <a:gd name="T3" fmla="*/ 110 h 206"/>
                <a:gd name="T4" fmla="*/ 31 w 140"/>
                <a:gd name="T5" fmla="*/ 49 h 206"/>
                <a:gd name="T6" fmla="*/ 31 w 140"/>
                <a:gd name="T7" fmla="*/ 50 h 206"/>
                <a:gd name="T8" fmla="*/ 33 w 140"/>
                <a:gd name="T9" fmla="*/ 107 h 206"/>
                <a:gd name="T10" fmla="*/ 34 w 140"/>
                <a:gd name="T11" fmla="*/ 206 h 206"/>
                <a:gd name="T12" fmla="*/ 0 w 140"/>
                <a:gd name="T13" fmla="*/ 206 h 206"/>
                <a:gd name="T14" fmla="*/ 0 w 140"/>
                <a:gd name="T15" fmla="*/ 0 h 206"/>
                <a:gd name="T16" fmla="*/ 39 w 140"/>
                <a:gd name="T17" fmla="*/ 0 h 206"/>
                <a:gd name="T18" fmla="*/ 89 w 140"/>
                <a:gd name="T19" fmla="*/ 101 h 206"/>
                <a:gd name="T20" fmla="*/ 110 w 140"/>
                <a:gd name="T21" fmla="*/ 154 h 206"/>
                <a:gd name="T22" fmla="*/ 111 w 140"/>
                <a:gd name="T23" fmla="*/ 153 h 206"/>
                <a:gd name="T24" fmla="*/ 108 w 140"/>
                <a:gd name="T25" fmla="*/ 94 h 206"/>
                <a:gd name="T26" fmla="*/ 107 w 140"/>
                <a:gd name="T27" fmla="*/ 0 h 206"/>
                <a:gd name="T28" fmla="*/ 140 w 140"/>
                <a:gd name="T29" fmla="*/ 0 h 206"/>
                <a:gd name="T30" fmla="*/ 140 w 140"/>
                <a:gd name="T31" fmla="*/ 206 h 206"/>
                <a:gd name="T32" fmla="*/ 104 w 140"/>
                <a:gd name="T33" fmla="*/ 206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40" h="206">
                  <a:moveTo>
                    <a:pt x="104" y="206"/>
                  </a:moveTo>
                  <a:cubicBezTo>
                    <a:pt x="58" y="110"/>
                    <a:pt x="58" y="110"/>
                    <a:pt x="58" y="110"/>
                  </a:cubicBezTo>
                  <a:cubicBezTo>
                    <a:pt x="47" y="87"/>
                    <a:pt x="35" y="61"/>
                    <a:pt x="31" y="49"/>
                  </a:cubicBezTo>
                  <a:cubicBezTo>
                    <a:pt x="31" y="50"/>
                    <a:pt x="31" y="50"/>
                    <a:pt x="31" y="50"/>
                  </a:cubicBezTo>
                  <a:cubicBezTo>
                    <a:pt x="32" y="67"/>
                    <a:pt x="32" y="89"/>
                    <a:pt x="33" y="107"/>
                  </a:cubicBezTo>
                  <a:cubicBezTo>
                    <a:pt x="34" y="206"/>
                    <a:pt x="34" y="206"/>
                    <a:pt x="34" y="206"/>
                  </a:cubicBezTo>
                  <a:cubicBezTo>
                    <a:pt x="0" y="206"/>
                    <a:pt x="0" y="206"/>
                    <a:pt x="0" y="20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89" y="101"/>
                    <a:pt x="89" y="101"/>
                    <a:pt x="89" y="101"/>
                  </a:cubicBezTo>
                  <a:cubicBezTo>
                    <a:pt x="98" y="120"/>
                    <a:pt x="107" y="144"/>
                    <a:pt x="110" y="154"/>
                  </a:cubicBezTo>
                  <a:cubicBezTo>
                    <a:pt x="111" y="153"/>
                    <a:pt x="111" y="153"/>
                    <a:pt x="111" y="153"/>
                  </a:cubicBezTo>
                  <a:cubicBezTo>
                    <a:pt x="110" y="143"/>
                    <a:pt x="108" y="113"/>
                    <a:pt x="108" y="94"/>
                  </a:cubicBezTo>
                  <a:cubicBezTo>
                    <a:pt x="107" y="0"/>
                    <a:pt x="107" y="0"/>
                    <a:pt x="107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40" y="206"/>
                    <a:pt x="140" y="206"/>
                    <a:pt x="140" y="206"/>
                  </a:cubicBezTo>
                  <a:lnTo>
                    <a:pt x="104" y="2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7" name="Freeform 148"/>
            <p:cNvSpPr>
              <a:spLocks noEditPoints="1"/>
            </p:cNvSpPr>
            <p:nvPr/>
          </p:nvSpPr>
          <p:spPr bwMode="auto">
            <a:xfrm>
              <a:off x="2659858" y="1674813"/>
              <a:ext cx="139700" cy="174625"/>
            </a:xfrm>
            <a:custGeom>
              <a:avLst/>
              <a:gdLst>
                <a:gd name="T0" fmla="*/ 36 w 126"/>
                <a:gd name="T1" fmla="*/ 88 h 158"/>
                <a:gd name="T2" fmla="*/ 36 w 126"/>
                <a:gd name="T3" fmla="*/ 90 h 158"/>
                <a:gd name="T4" fmla="*/ 73 w 126"/>
                <a:gd name="T5" fmla="*/ 133 h 158"/>
                <a:gd name="T6" fmla="*/ 111 w 126"/>
                <a:gd name="T7" fmla="*/ 118 h 158"/>
                <a:gd name="T8" fmla="*/ 123 w 126"/>
                <a:gd name="T9" fmla="*/ 138 h 158"/>
                <a:gd name="T10" fmla="*/ 69 w 126"/>
                <a:gd name="T11" fmla="*/ 158 h 158"/>
                <a:gd name="T12" fmla="*/ 0 w 126"/>
                <a:gd name="T13" fmla="*/ 79 h 158"/>
                <a:gd name="T14" fmla="*/ 19 w 126"/>
                <a:gd name="T15" fmla="*/ 20 h 158"/>
                <a:gd name="T16" fmla="*/ 65 w 126"/>
                <a:gd name="T17" fmla="*/ 0 h 158"/>
                <a:gd name="T18" fmla="*/ 106 w 126"/>
                <a:gd name="T19" fmla="*/ 16 h 158"/>
                <a:gd name="T20" fmla="*/ 126 w 126"/>
                <a:gd name="T21" fmla="*/ 81 h 158"/>
                <a:gd name="T22" fmla="*/ 126 w 126"/>
                <a:gd name="T23" fmla="*/ 88 h 158"/>
                <a:gd name="T24" fmla="*/ 36 w 126"/>
                <a:gd name="T25" fmla="*/ 88 h 158"/>
                <a:gd name="T26" fmla="*/ 65 w 126"/>
                <a:gd name="T27" fmla="*/ 25 h 158"/>
                <a:gd name="T28" fmla="*/ 36 w 126"/>
                <a:gd name="T29" fmla="*/ 64 h 158"/>
                <a:gd name="T30" fmla="*/ 92 w 126"/>
                <a:gd name="T31" fmla="*/ 64 h 158"/>
                <a:gd name="T32" fmla="*/ 65 w 126"/>
                <a:gd name="T33" fmla="*/ 25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6" h="158">
                  <a:moveTo>
                    <a:pt x="36" y="88"/>
                  </a:moveTo>
                  <a:cubicBezTo>
                    <a:pt x="36" y="90"/>
                    <a:pt x="36" y="90"/>
                    <a:pt x="36" y="90"/>
                  </a:cubicBezTo>
                  <a:cubicBezTo>
                    <a:pt x="36" y="111"/>
                    <a:pt x="44" y="133"/>
                    <a:pt x="73" y="133"/>
                  </a:cubicBezTo>
                  <a:cubicBezTo>
                    <a:pt x="87" y="133"/>
                    <a:pt x="99" y="128"/>
                    <a:pt x="111" y="118"/>
                  </a:cubicBezTo>
                  <a:cubicBezTo>
                    <a:pt x="123" y="138"/>
                    <a:pt x="123" y="138"/>
                    <a:pt x="123" y="138"/>
                  </a:cubicBezTo>
                  <a:cubicBezTo>
                    <a:pt x="108" y="152"/>
                    <a:pt x="90" y="158"/>
                    <a:pt x="69" y="158"/>
                  </a:cubicBezTo>
                  <a:cubicBezTo>
                    <a:pt x="27" y="158"/>
                    <a:pt x="0" y="128"/>
                    <a:pt x="0" y="79"/>
                  </a:cubicBezTo>
                  <a:cubicBezTo>
                    <a:pt x="0" y="53"/>
                    <a:pt x="6" y="35"/>
                    <a:pt x="19" y="20"/>
                  </a:cubicBezTo>
                  <a:cubicBezTo>
                    <a:pt x="31" y="6"/>
                    <a:pt x="46" y="0"/>
                    <a:pt x="65" y="0"/>
                  </a:cubicBezTo>
                  <a:cubicBezTo>
                    <a:pt x="80" y="0"/>
                    <a:pt x="93" y="4"/>
                    <a:pt x="106" y="16"/>
                  </a:cubicBezTo>
                  <a:cubicBezTo>
                    <a:pt x="119" y="28"/>
                    <a:pt x="126" y="46"/>
                    <a:pt x="126" y="81"/>
                  </a:cubicBezTo>
                  <a:cubicBezTo>
                    <a:pt x="126" y="88"/>
                    <a:pt x="126" y="88"/>
                    <a:pt x="126" y="88"/>
                  </a:cubicBezTo>
                  <a:lnTo>
                    <a:pt x="36" y="88"/>
                  </a:lnTo>
                  <a:close/>
                  <a:moveTo>
                    <a:pt x="65" y="25"/>
                  </a:moveTo>
                  <a:cubicBezTo>
                    <a:pt x="46" y="25"/>
                    <a:pt x="36" y="39"/>
                    <a:pt x="36" y="64"/>
                  </a:cubicBezTo>
                  <a:cubicBezTo>
                    <a:pt x="92" y="64"/>
                    <a:pt x="92" y="64"/>
                    <a:pt x="92" y="64"/>
                  </a:cubicBezTo>
                  <a:cubicBezTo>
                    <a:pt x="92" y="39"/>
                    <a:pt x="81" y="25"/>
                    <a:pt x="65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8" name="Freeform 149"/>
            <p:cNvSpPr>
              <a:spLocks/>
            </p:cNvSpPr>
            <p:nvPr/>
          </p:nvSpPr>
          <p:spPr bwMode="auto">
            <a:xfrm>
              <a:off x="2817020" y="1674813"/>
              <a:ext cx="223838" cy="171450"/>
            </a:xfrm>
            <a:custGeom>
              <a:avLst/>
              <a:gdLst>
                <a:gd name="T0" fmla="*/ 159 w 201"/>
                <a:gd name="T1" fmla="*/ 154 h 154"/>
                <a:gd name="T2" fmla="*/ 128 w 201"/>
                <a:gd name="T3" fmla="*/ 154 h 154"/>
                <a:gd name="T4" fmla="*/ 110 w 201"/>
                <a:gd name="T5" fmla="*/ 85 h 154"/>
                <a:gd name="T6" fmla="*/ 100 w 201"/>
                <a:gd name="T7" fmla="*/ 44 h 154"/>
                <a:gd name="T8" fmla="*/ 99 w 201"/>
                <a:gd name="T9" fmla="*/ 44 h 154"/>
                <a:gd name="T10" fmla="*/ 90 w 201"/>
                <a:gd name="T11" fmla="*/ 86 h 154"/>
                <a:gd name="T12" fmla="*/ 71 w 201"/>
                <a:gd name="T13" fmla="*/ 154 h 154"/>
                <a:gd name="T14" fmla="*/ 41 w 201"/>
                <a:gd name="T15" fmla="*/ 154 h 154"/>
                <a:gd name="T16" fmla="*/ 0 w 201"/>
                <a:gd name="T17" fmla="*/ 5 h 154"/>
                <a:gd name="T18" fmla="*/ 32 w 201"/>
                <a:gd name="T19" fmla="*/ 0 h 154"/>
                <a:gd name="T20" fmla="*/ 49 w 201"/>
                <a:gd name="T21" fmla="*/ 73 h 154"/>
                <a:gd name="T22" fmla="*/ 56 w 201"/>
                <a:gd name="T23" fmla="*/ 113 h 154"/>
                <a:gd name="T24" fmla="*/ 57 w 201"/>
                <a:gd name="T25" fmla="*/ 113 h 154"/>
                <a:gd name="T26" fmla="*/ 66 w 201"/>
                <a:gd name="T27" fmla="*/ 72 h 154"/>
                <a:gd name="T28" fmla="*/ 85 w 201"/>
                <a:gd name="T29" fmla="*/ 3 h 154"/>
                <a:gd name="T30" fmla="*/ 117 w 201"/>
                <a:gd name="T31" fmla="*/ 3 h 154"/>
                <a:gd name="T32" fmla="*/ 134 w 201"/>
                <a:gd name="T33" fmla="*/ 71 h 154"/>
                <a:gd name="T34" fmla="*/ 144 w 201"/>
                <a:gd name="T35" fmla="*/ 113 h 154"/>
                <a:gd name="T36" fmla="*/ 145 w 201"/>
                <a:gd name="T37" fmla="*/ 113 h 154"/>
                <a:gd name="T38" fmla="*/ 152 w 201"/>
                <a:gd name="T39" fmla="*/ 73 h 154"/>
                <a:gd name="T40" fmla="*/ 168 w 201"/>
                <a:gd name="T41" fmla="*/ 3 h 154"/>
                <a:gd name="T42" fmla="*/ 201 w 201"/>
                <a:gd name="T43" fmla="*/ 3 h 154"/>
                <a:gd name="T44" fmla="*/ 159 w 201"/>
                <a:gd name="T45" fmla="*/ 15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01" h="154">
                  <a:moveTo>
                    <a:pt x="159" y="154"/>
                  </a:moveTo>
                  <a:cubicBezTo>
                    <a:pt x="128" y="154"/>
                    <a:pt x="128" y="154"/>
                    <a:pt x="128" y="154"/>
                  </a:cubicBezTo>
                  <a:cubicBezTo>
                    <a:pt x="110" y="85"/>
                    <a:pt x="110" y="85"/>
                    <a:pt x="110" y="85"/>
                  </a:cubicBezTo>
                  <a:cubicBezTo>
                    <a:pt x="105" y="67"/>
                    <a:pt x="100" y="44"/>
                    <a:pt x="100" y="44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4"/>
                    <a:pt x="97" y="58"/>
                    <a:pt x="90" y="86"/>
                  </a:cubicBezTo>
                  <a:cubicBezTo>
                    <a:pt x="71" y="154"/>
                    <a:pt x="71" y="154"/>
                    <a:pt x="71" y="154"/>
                  </a:cubicBezTo>
                  <a:cubicBezTo>
                    <a:pt x="41" y="154"/>
                    <a:pt x="41" y="154"/>
                    <a:pt x="41" y="154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49" y="73"/>
                    <a:pt x="49" y="73"/>
                    <a:pt x="49" y="73"/>
                  </a:cubicBezTo>
                  <a:cubicBezTo>
                    <a:pt x="53" y="92"/>
                    <a:pt x="56" y="113"/>
                    <a:pt x="56" y="113"/>
                  </a:cubicBezTo>
                  <a:cubicBezTo>
                    <a:pt x="57" y="113"/>
                    <a:pt x="57" y="113"/>
                    <a:pt x="57" y="113"/>
                  </a:cubicBezTo>
                  <a:cubicBezTo>
                    <a:pt x="57" y="113"/>
                    <a:pt x="60" y="93"/>
                    <a:pt x="66" y="72"/>
                  </a:cubicBezTo>
                  <a:cubicBezTo>
                    <a:pt x="85" y="3"/>
                    <a:pt x="85" y="3"/>
                    <a:pt x="85" y="3"/>
                  </a:cubicBezTo>
                  <a:cubicBezTo>
                    <a:pt x="117" y="3"/>
                    <a:pt x="117" y="3"/>
                    <a:pt x="117" y="3"/>
                  </a:cubicBezTo>
                  <a:cubicBezTo>
                    <a:pt x="134" y="71"/>
                    <a:pt x="134" y="71"/>
                    <a:pt x="134" y="71"/>
                  </a:cubicBezTo>
                  <a:cubicBezTo>
                    <a:pt x="140" y="95"/>
                    <a:pt x="144" y="113"/>
                    <a:pt x="144" y="113"/>
                  </a:cubicBezTo>
                  <a:cubicBezTo>
                    <a:pt x="145" y="113"/>
                    <a:pt x="145" y="113"/>
                    <a:pt x="145" y="113"/>
                  </a:cubicBezTo>
                  <a:cubicBezTo>
                    <a:pt x="145" y="113"/>
                    <a:pt x="148" y="91"/>
                    <a:pt x="152" y="73"/>
                  </a:cubicBezTo>
                  <a:cubicBezTo>
                    <a:pt x="168" y="3"/>
                    <a:pt x="168" y="3"/>
                    <a:pt x="168" y="3"/>
                  </a:cubicBezTo>
                  <a:cubicBezTo>
                    <a:pt x="201" y="3"/>
                    <a:pt x="201" y="3"/>
                    <a:pt x="201" y="3"/>
                  </a:cubicBezTo>
                  <a:lnTo>
                    <a:pt x="159" y="1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9" name="Freeform 150"/>
            <p:cNvSpPr>
              <a:spLocks noEditPoints="1"/>
            </p:cNvSpPr>
            <p:nvPr/>
          </p:nvSpPr>
          <p:spPr bwMode="auto">
            <a:xfrm>
              <a:off x="3142458" y="1616076"/>
              <a:ext cx="157163" cy="230188"/>
            </a:xfrm>
            <a:custGeom>
              <a:avLst/>
              <a:gdLst>
                <a:gd name="T0" fmla="*/ 100 w 141"/>
                <a:gd name="T1" fmla="*/ 206 h 206"/>
                <a:gd name="T2" fmla="*/ 82 w 141"/>
                <a:gd name="T3" fmla="*/ 174 h 206"/>
                <a:gd name="T4" fmla="*/ 47 w 141"/>
                <a:gd name="T5" fmla="*/ 124 h 206"/>
                <a:gd name="T6" fmla="*/ 34 w 141"/>
                <a:gd name="T7" fmla="*/ 117 h 206"/>
                <a:gd name="T8" fmla="*/ 34 w 141"/>
                <a:gd name="T9" fmla="*/ 206 h 206"/>
                <a:gd name="T10" fmla="*/ 0 w 141"/>
                <a:gd name="T11" fmla="*/ 206 h 206"/>
                <a:gd name="T12" fmla="*/ 0 w 141"/>
                <a:gd name="T13" fmla="*/ 0 h 206"/>
                <a:gd name="T14" fmla="*/ 63 w 141"/>
                <a:gd name="T15" fmla="*/ 0 h 206"/>
                <a:gd name="T16" fmla="*/ 130 w 141"/>
                <a:gd name="T17" fmla="*/ 59 h 206"/>
                <a:gd name="T18" fmla="*/ 79 w 141"/>
                <a:gd name="T19" fmla="*/ 116 h 206"/>
                <a:gd name="T20" fmla="*/ 111 w 141"/>
                <a:gd name="T21" fmla="*/ 157 h 206"/>
                <a:gd name="T22" fmla="*/ 141 w 141"/>
                <a:gd name="T23" fmla="*/ 206 h 206"/>
                <a:gd name="T24" fmla="*/ 100 w 141"/>
                <a:gd name="T25" fmla="*/ 206 h 206"/>
                <a:gd name="T26" fmla="*/ 53 w 141"/>
                <a:gd name="T27" fmla="*/ 28 h 206"/>
                <a:gd name="T28" fmla="*/ 34 w 141"/>
                <a:gd name="T29" fmla="*/ 28 h 206"/>
                <a:gd name="T30" fmla="*/ 34 w 141"/>
                <a:gd name="T31" fmla="*/ 93 h 206"/>
                <a:gd name="T32" fmla="*/ 51 w 141"/>
                <a:gd name="T33" fmla="*/ 93 h 206"/>
                <a:gd name="T34" fmla="*/ 85 w 141"/>
                <a:gd name="T35" fmla="*/ 85 h 206"/>
                <a:gd name="T36" fmla="*/ 94 w 141"/>
                <a:gd name="T37" fmla="*/ 60 h 206"/>
                <a:gd name="T38" fmla="*/ 53 w 141"/>
                <a:gd name="T39" fmla="*/ 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41" h="206">
                  <a:moveTo>
                    <a:pt x="100" y="206"/>
                  </a:moveTo>
                  <a:cubicBezTo>
                    <a:pt x="82" y="174"/>
                    <a:pt x="82" y="174"/>
                    <a:pt x="82" y="174"/>
                  </a:cubicBezTo>
                  <a:cubicBezTo>
                    <a:pt x="68" y="149"/>
                    <a:pt x="58" y="135"/>
                    <a:pt x="47" y="124"/>
                  </a:cubicBezTo>
                  <a:cubicBezTo>
                    <a:pt x="43" y="120"/>
                    <a:pt x="40" y="118"/>
                    <a:pt x="34" y="117"/>
                  </a:cubicBezTo>
                  <a:cubicBezTo>
                    <a:pt x="34" y="206"/>
                    <a:pt x="34" y="206"/>
                    <a:pt x="34" y="206"/>
                  </a:cubicBezTo>
                  <a:cubicBezTo>
                    <a:pt x="0" y="206"/>
                    <a:pt x="0" y="206"/>
                    <a:pt x="0" y="20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109" y="0"/>
                    <a:pt x="130" y="27"/>
                    <a:pt x="130" y="59"/>
                  </a:cubicBezTo>
                  <a:cubicBezTo>
                    <a:pt x="130" y="89"/>
                    <a:pt x="111" y="116"/>
                    <a:pt x="79" y="116"/>
                  </a:cubicBezTo>
                  <a:cubicBezTo>
                    <a:pt x="86" y="120"/>
                    <a:pt x="100" y="140"/>
                    <a:pt x="111" y="157"/>
                  </a:cubicBezTo>
                  <a:cubicBezTo>
                    <a:pt x="141" y="206"/>
                    <a:pt x="141" y="206"/>
                    <a:pt x="141" y="206"/>
                  </a:cubicBezTo>
                  <a:lnTo>
                    <a:pt x="100" y="206"/>
                  </a:lnTo>
                  <a:close/>
                  <a:moveTo>
                    <a:pt x="53" y="28"/>
                  </a:moveTo>
                  <a:cubicBezTo>
                    <a:pt x="34" y="28"/>
                    <a:pt x="34" y="28"/>
                    <a:pt x="34" y="28"/>
                  </a:cubicBezTo>
                  <a:cubicBezTo>
                    <a:pt x="34" y="93"/>
                    <a:pt x="34" y="93"/>
                    <a:pt x="34" y="93"/>
                  </a:cubicBezTo>
                  <a:cubicBezTo>
                    <a:pt x="51" y="93"/>
                    <a:pt x="51" y="93"/>
                    <a:pt x="51" y="93"/>
                  </a:cubicBezTo>
                  <a:cubicBezTo>
                    <a:pt x="69" y="93"/>
                    <a:pt x="79" y="91"/>
                    <a:pt x="85" y="85"/>
                  </a:cubicBezTo>
                  <a:cubicBezTo>
                    <a:pt x="91" y="79"/>
                    <a:pt x="94" y="70"/>
                    <a:pt x="94" y="60"/>
                  </a:cubicBezTo>
                  <a:cubicBezTo>
                    <a:pt x="94" y="39"/>
                    <a:pt x="83" y="28"/>
                    <a:pt x="53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0" name="Freeform 151"/>
            <p:cNvSpPr>
              <a:spLocks noEditPoints="1"/>
            </p:cNvSpPr>
            <p:nvPr/>
          </p:nvSpPr>
          <p:spPr bwMode="auto">
            <a:xfrm>
              <a:off x="3309145" y="1674813"/>
              <a:ext cx="139700" cy="174625"/>
            </a:xfrm>
            <a:custGeom>
              <a:avLst/>
              <a:gdLst>
                <a:gd name="T0" fmla="*/ 36 w 126"/>
                <a:gd name="T1" fmla="*/ 88 h 158"/>
                <a:gd name="T2" fmla="*/ 36 w 126"/>
                <a:gd name="T3" fmla="*/ 90 h 158"/>
                <a:gd name="T4" fmla="*/ 73 w 126"/>
                <a:gd name="T5" fmla="*/ 133 h 158"/>
                <a:gd name="T6" fmla="*/ 110 w 126"/>
                <a:gd name="T7" fmla="*/ 118 h 158"/>
                <a:gd name="T8" fmla="*/ 123 w 126"/>
                <a:gd name="T9" fmla="*/ 138 h 158"/>
                <a:gd name="T10" fmla="*/ 69 w 126"/>
                <a:gd name="T11" fmla="*/ 158 h 158"/>
                <a:gd name="T12" fmla="*/ 0 w 126"/>
                <a:gd name="T13" fmla="*/ 79 h 158"/>
                <a:gd name="T14" fmla="*/ 19 w 126"/>
                <a:gd name="T15" fmla="*/ 20 h 158"/>
                <a:gd name="T16" fmla="*/ 65 w 126"/>
                <a:gd name="T17" fmla="*/ 0 h 158"/>
                <a:gd name="T18" fmla="*/ 106 w 126"/>
                <a:gd name="T19" fmla="*/ 16 h 158"/>
                <a:gd name="T20" fmla="*/ 126 w 126"/>
                <a:gd name="T21" fmla="*/ 81 h 158"/>
                <a:gd name="T22" fmla="*/ 126 w 126"/>
                <a:gd name="T23" fmla="*/ 88 h 158"/>
                <a:gd name="T24" fmla="*/ 36 w 126"/>
                <a:gd name="T25" fmla="*/ 88 h 158"/>
                <a:gd name="T26" fmla="*/ 65 w 126"/>
                <a:gd name="T27" fmla="*/ 25 h 158"/>
                <a:gd name="T28" fmla="*/ 36 w 126"/>
                <a:gd name="T29" fmla="*/ 64 h 158"/>
                <a:gd name="T30" fmla="*/ 92 w 126"/>
                <a:gd name="T31" fmla="*/ 64 h 158"/>
                <a:gd name="T32" fmla="*/ 65 w 126"/>
                <a:gd name="T33" fmla="*/ 25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6" h="158">
                  <a:moveTo>
                    <a:pt x="36" y="88"/>
                  </a:moveTo>
                  <a:cubicBezTo>
                    <a:pt x="36" y="90"/>
                    <a:pt x="36" y="90"/>
                    <a:pt x="36" y="90"/>
                  </a:cubicBezTo>
                  <a:cubicBezTo>
                    <a:pt x="36" y="111"/>
                    <a:pt x="44" y="133"/>
                    <a:pt x="73" y="133"/>
                  </a:cubicBezTo>
                  <a:cubicBezTo>
                    <a:pt x="87" y="133"/>
                    <a:pt x="99" y="128"/>
                    <a:pt x="110" y="118"/>
                  </a:cubicBezTo>
                  <a:cubicBezTo>
                    <a:pt x="123" y="138"/>
                    <a:pt x="123" y="138"/>
                    <a:pt x="123" y="138"/>
                  </a:cubicBezTo>
                  <a:cubicBezTo>
                    <a:pt x="107" y="152"/>
                    <a:pt x="89" y="158"/>
                    <a:pt x="69" y="158"/>
                  </a:cubicBezTo>
                  <a:cubicBezTo>
                    <a:pt x="27" y="158"/>
                    <a:pt x="0" y="128"/>
                    <a:pt x="0" y="79"/>
                  </a:cubicBezTo>
                  <a:cubicBezTo>
                    <a:pt x="0" y="53"/>
                    <a:pt x="5" y="35"/>
                    <a:pt x="19" y="20"/>
                  </a:cubicBezTo>
                  <a:cubicBezTo>
                    <a:pt x="31" y="6"/>
                    <a:pt x="46" y="0"/>
                    <a:pt x="65" y="0"/>
                  </a:cubicBezTo>
                  <a:cubicBezTo>
                    <a:pt x="80" y="0"/>
                    <a:pt x="93" y="4"/>
                    <a:pt x="106" y="16"/>
                  </a:cubicBezTo>
                  <a:cubicBezTo>
                    <a:pt x="119" y="28"/>
                    <a:pt x="126" y="46"/>
                    <a:pt x="126" y="81"/>
                  </a:cubicBezTo>
                  <a:cubicBezTo>
                    <a:pt x="126" y="88"/>
                    <a:pt x="126" y="88"/>
                    <a:pt x="126" y="88"/>
                  </a:cubicBezTo>
                  <a:lnTo>
                    <a:pt x="36" y="88"/>
                  </a:lnTo>
                  <a:close/>
                  <a:moveTo>
                    <a:pt x="65" y="25"/>
                  </a:moveTo>
                  <a:cubicBezTo>
                    <a:pt x="46" y="25"/>
                    <a:pt x="36" y="39"/>
                    <a:pt x="36" y="64"/>
                  </a:cubicBezTo>
                  <a:cubicBezTo>
                    <a:pt x="92" y="64"/>
                    <a:pt x="92" y="64"/>
                    <a:pt x="92" y="64"/>
                  </a:cubicBezTo>
                  <a:cubicBezTo>
                    <a:pt x="92" y="39"/>
                    <a:pt x="81" y="25"/>
                    <a:pt x="65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1" name="Freeform 152"/>
            <p:cNvSpPr>
              <a:spLocks/>
            </p:cNvSpPr>
            <p:nvPr/>
          </p:nvSpPr>
          <p:spPr bwMode="auto">
            <a:xfrm>
              <a:off x="3477420" y="1601788"/>
              <a:ext cx="61913" cy="247650"/>
            </a:xfrm>
            <a:custGeom>
              <a:avLst/>
              <a:gdLst>
                <a:gd name="T0" fmla="*/ 36 w 56"/>
                <a:gd name="T1" fmla="*/ 223 h 223"/>
                <a:gd name="T2" fmla="*/ 3 w 56"/>
                <a:gd name="T3" fmla="*/ 180 h 223"/>
                <a:gd name="T4" fmla="*/ 3 w 56"/>
                <a:gd name="T5" fmla="*/ 52 h 223"/>
                <a:gd name="T6" fmla="*/ 0 w 56"/>
                <a:gd name="T7" fmla="*/ 8 h 223"/>
                <a:gd name="T8" fmla="*/ 34 w 56"/>
                <a:gd name="T9" fmla="*/ 0 h 223"/>
                <a:gd name="T10" fmla="*/ 36 w 56"/>
                <a:gd name="T11" fmla="*/ 42 h 223"/>
                <a:gd name="T12" fmla="*/ 36 w 56"/>
                <a:gd name="T13" fmla="*/ 169 h 223"/>
                <a:gd name="T14" fmla="*/ 39 w 56"/>
                <a:gd name="T15" fmla="*/ 196 h 223"/>
                <a:gd name="T16" fmla="*/ 50 w 56"/>
                <a:gd name="T17" fmla="*/ 199 h 223"/>
                <a:gd name="T18" fmla="*/ 56 w 56"/>
                <a:gd name="T19" fmla="*/ 219 h 223"/>
                <a:gd name="T20" fmla="*/ 36 w 56"/>
                <a:gd name="T21" fmla="*/ 223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6" h="223">
                  <a:moveTo>
                    <a:pt x="36" y="223"/>
                  </a:moveTo>
                  <a:cubicBezTo>
                    <a:pt x="3" y="223"/>
                    <a:pt x="3" y="193"/>
                    <a:pt x="3" y="180"/>
                  </a:cubicBezTo>
                  <a:cubicBezTo>
                    <a:pt x="3" y="52"/>
                    <a:pt x="3" y="52"/>
                    <a:pt x="3" y="52"/>
                  </a:cubicBezTo>
                  <a:cubicBezTo>
                    <a:pt x="3" y="31"/>
                    <a:pt x="2" y="20"/>
                    <a:pt x="0" y="8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6" y="10"/>
                    <a:pt x="36" y="22"/>
                    <a:pt x="36" y="42"/>
                  </a:cubicBezTo>
                  <a:cubicBezTo>
                    <a:pt x="36" y="169"/>
                    <a:pt x="36" y="169"/>
                    <a:pt x="36" y="169"/>
                  </a:cubicBezTo>
                  <a:cubicBezTo>
                    <a:pt x="36" y="190"/>
                    <a:pt x="37" y="193"/>
                    <a:pt x="39" y="196"/>
                  </a:cubicBezTo>
                  <a:cubicBezTo>
                    <a:pt x="41" y="199"/>
                    <a:pt x="46" y="201"/>
                    <a:pt x="50" y="199"/>
                  </a:cubicBezTo>
                  <a:cubicBezTo>
                    <a:pt x="56" y="219"/>
                    <a:pt x="56" y="219"/>
                    <a:pt x="56" y="219"/>
                  </a:cubicBezTo>
                  <a:cubicBezTo>
                    <a:pt x="50" y="221"/>
                    <a:pt x="43" y="223"/>
                    <a:pt x="36" y="2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2" name="Freeform 153"/>
            <p:cNvSpPr>
              <a:spLocks noEditPoints="1"/>
            </p:cNvSpPr>
            <p:nvPr/>
          </p:nvSpPr>
          <p:spPr bwMode="auto">
            <a:xfrm>
              <a:off x="3556795" y="1604963"/>
              <a:ext cx="47625" cy="241300"/>
            </a:xfrm>
            <a:custGeom>
              <a:avLst/>
              <a:gdLst>
                <a:gd name="T0" fmla="*/ 21 w 43"/>
                <a:gd name="T1" fmla="*/ 43 h 216"/>
                <a:gd name="T2" fmla="*/ 0 w 43"/>
                <a:gd name="T3" fmla="*/ 22 h 216"/>
                <a:gd name="T4" fmla="*/ 21 w 43"/>
                <a:gd name="T5" fmla="*/ 0 h 216"/>
                <a:gd name="T6" fmla="*/ 43 w 43"/>
                <a:gd name="T7" fmla="*/ 22 h 216"/>
                <a:gd name="T8" fmla="*/ 21 w 43"/>
                <a:gd name="T9" fmla="*/ 43 h 216"/>
                <a:gd name="T10" fmla="*/ 4 w 43"/>
                <a:gd name="T11" fmla="*/ 216 h 216"/>
                <a:gd name="T12" fmla="*/ 4 w 43"/>
                <a:gd name="T13" fmla="*/ 68 h 216"/>
                <a:gd name="T14" fmla="*/ 37 w 43"/>
                <a:gd name="T15" fmla="*/ 62 h 216"/>
                <a:gd name="T16" fmla="*/ 37 w 43"/>
                <a:gd name="T17" fmla="*/ 216 h 216"/>
                <a:gd name="T18" fmla="*/ 4 w 43"/>
                <a:gd name="T19" fmla="*/ 216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" h="216">
                  <a:moveTo>
                    <a:pt x="21" y="43"/>
                  </a:moveTo>
                  <a:cubicBezTo>
                    <a:pt x="9" y="43"/>
                    <a:pt x="0" y="34"/>
                    <a:pt x="0" y="22"/>
                  </a:cubicBezTo>
                  <a:cubicBezTo>
                    <a:pt x="0" y="10"/>
                    <a:pt x="9" y="0"/>
                    <a:pt x="21" y="0"/>
                  </a:cubicBezTo>
                  <a:cubicBezTo>
                    <a:pt x="33" y="0"/>
                    <a:pt x="43" y="9"/>
                    <a:pt x="43" y="22"/>
                  </a:cubicBezTo>
                  <a:cubicBezTo>
                    <a:pt x="43" y="34"/>
                    <a:pt x="33" y="43"/>
                    <a:pt x="21" y="43"/>
                  </a:cubicBezTo>
                  <a:close/>
                  <a:moveTo>
                    <a:pt x="4" y="216"/>
                  </a:moveTo>
                  <a:cubicBezTo>
                    <a:pt x="4" y="68"/>
                    <a:pt x="4" y="68"/>
                    <a:pt x="4" y="68"/>
                  </a:cubicBezTo>
                  <a:cubicBezTo>
                    <a:pt x="37" y="62"/>
                    <a:pt x="37" y="62"/>
                    <a:pt x="37" y="62"/>
                  </a:cubicBezTo>
                  <a:cubicBezTo>
                    <a:pt x="37" y="216"/>
                    <a:pt x="37" y="216"/>
                    <a:pt x="37" y="216"/>
                  </a:cubicBezTo>
                  <a:lnTo>
                    <a:pt x="4" y="2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3" name="Freeform 154"/>
            <p:cNvSpPr>
              <a:spLocks/>
            </p:cNvSpPr>
            <p:nvPr/>
          </p:nvSpPr>
          <p:spPr bwMode="auto">
            <a:xfrm>
              <a:off x="3631408" y="1674813"/>
              <a:ext cx="125413" cy="174625"/>
            </a:xfrm>
            <a:custGeom>
              <a:avLst/>
              <a:gdLst>
                <a:gd name="T0" fmla="*/ 64 w 112"/>
                <a:gd name="T1" fmla="*/ 158 h 158"/>
                <a:gd name="T2" fmla="*/ 0 w 112"/>
                <a:gd name="T3" fmla="*/ 81 h 158"/>
                <a:gd name="T4" fmla="*/ 66 w 112"/>
                <a:gd name="T5" fmla="*/ 0 h 158"/>
                <a:gd name="T6" fmla="*/ 108 w 112"/>
                <a:gd name="T7" fmla="*/ 16 h 158"/>
                <a:gd name="T8" fmla="*/ 92 w 112"/>
                <a:gd name="T9" fmla="*/ 38 h 158"/>
                <a:gd name="T10" fmla="*/ 66 w 112"/>
                <a:gd name="T11" fmla="*/ 26 h 158"/>
                <a:gd name="T12" fmla="*/ 43 w 112"/>
                <a:gd name="T13" fmla="*/ 42 h 158"/>
                <a:gd name="T14" fmla="*/ 36 w 112"/>
                <a:gd name="T15" fmla="*/ 84 h 158"/>
                <a:gd name="T16" fmla="*/ 47 w 112"/>
                <a:gd name="T17" fmla="*/ 125 h 158"/>
                <a:gd name="T18" fmla="*/ 66 w 112"/>
                <a:gd name="T19" fmla="*/ 133 h 158"/>
                <a:gd name="T20" fmla="*/ 97 w 112"/>
                <a:gd name="T21" fmla="*/ 118 h 158"/>
                <a:gd name="T22" fmla="*/ 112 w 112"/>
                <a:gd name="T23" fmla="*/ 138 h 158"/>
                <a:gd name="T24" fmla="*/ 64 w 112"/>
                <a:gd name="T25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2" h="158">
                  <a:moveTo>
                    <a:pt x="64" y="158"/>
                  </a:moveTo>
                  <a:cubicBezTo>
                    <a:pt x="23" y="158"/>
                    <a:pt x="0" y="129"/>
                    <a:pt x="0" y="81"/>
                  </a:cubicBezTo>
                  <a:cubicBezTo>
                    <a:pt x="0" y="26"/>
                    <a:pt x="33" y="0"/>
                    <a:pt x="66" y="0"/>
                  </a:cubicBezTo>
                  <a:cubicBezTo>
                    <a:pt x="83" y="0"/>
                    <a:pt x="95" y="4"/>
                    <a:pt x="108" y="16"/>
                  </a:cubicBezTo>
                  <a:cubicBezTo>
                    <a:pt x="92" y="38"/>
                    <a:pt x="92" y="38"/>
                    <a:pt x="92" y="38"/>
                  </a:cubicBezTo>
                  <a:cubicBezTo>
                    <a:pt x="83" y="30"/>
                    <a:pt x="75" y="26"/>
                    <a:pt x="66" y="26"/>
                  </a:cubicBezTo>
                  <a:cubicBezTo>
                    <a:pt x="56" y="26"/>
                    <a:pt x="47" y="32"/>
                    <a:pt x="43" y="42"/>
                  </a:cubicBezTo>
                  <a:cubicBezTo>
                    <a:pt x="38" y="51"/>
                    <a:pt x="36" y="65"/>
                    <a:pt x="36" y="84"/>
                  </a:cubicBezTo>
                  <a:cubicBezTo>
                    <a:pt x="36" y="104"/>
                    <a:pt x="40" y="117"/>
                    <a:pt x="47" y="125"/>
                  </a:cubicBezTo>
                  <a:cubicBezTo>
                    <a:pt x="51" y="130"/>
                    <a:pt x="58" y="133"/>
                    <a:pt x="66" y="133"/>
                  </a:cubicBezTo>
                  <a:cubicBezTo>
                    <a:pt x="77" y="133"/>
                    <a:pt x="87" y="128"/>
                    <a:pt x="97" y="118"/>
                  </a:cubicBezTo>
                  <a:cubicBezTo>
                    <a:pt x="112" y="138"/>
                    <a:pt x="112" y="138"/>
                    <a:pt x="112" y="138"/>
                  </a:cubicBezTo>
                  <a:cubicBezTo>
                    <a:pt x="99" y="152"/>
                    <a:pt x="84" y="158"/>
                    <a:pt x="64" y="15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4" name="Freeform 155"/>
            <p:cNvSpPr>
              <a:spLocks noEditPoints="1"/>
            </p:cNvSpPr>
            <p:nvPr/>
          </p:nvSpPr>
          <p:spPr bwMode="auto">
            <a:xfrm>
              <a:off x="3763170" y="1800226"/>
              <a:ext cx="49213" cy="49213"/>
            </a:xfrm>
            <a:custGeom>
              <a:avLst/>
              <a:gdLst>
                <a:gd name="T0" fmla="*/ 22 w 44"/>
                <a:gd name="T1" fmla="*/ 45 h 45"/>
                <a:gd name="T2" fmla="*/ 0 w 44"/>
                <a:gd name="T3" fmla="*/ 23 h 45"/>
                <a:gd name="T4" fmla="*/ 22 w 44"/>
                <a:gd name="T5" fmla="*/ 0 h 45"/>
                <a:gd name="T6" fmla="*/ 44 w 44"/>
                <a:gd name="T7" fmla="*/ 23 h 45"/>
                <a:gd name="T8" fmla="*/ 22 w 44"/>
                <a:gd name="T9" fmla="*/ 45 h 45"/>
                <a:gd name="T10" fmla="*/ 22 w 44"/>
                <a:gd name="T11" fmla="*/ 5 h 45"/>
                <a:gd name="T12" fmla="*/ 5 w 44"/>
                <a:gd name="T13" fmla="*/ 23 h 45"/>
                <a:gd name="T14" fmla="*/ 22 w 44"/>
                <a:gd name="T15" fmla="*/ 40 h 45"/>
                <a:gd name="T16" fmla="*/ 39 w 44"/>
                <a:gd name="T17" fmla="*/ 23 h 45"/>
                <a:gd name="T18" fmla="*/ 22 w 44"/>
                <a:gd name="T19" fmla="*/ 5 h 45"/>
                <a:gd name="T20" fmla="*/ 27 w 44"/>
                <a:gd name="T21" fmla="*/ 35 h 45"/>
                <a:gd name="T22" fmla="*/ 24 w 44"/>
                <a:gd name="T23" fmla="*/ 31 h 45"/>
                <a:gd name="T24" fmla="*/ 20 w 44"/>
                <a:gd name="T25" fmla="*/ 25 h 45"/>
                <a:gd name="T26" fmla="*/ 19 w 44"/>
                <a:gd name="T27" fmla="*/ 24 h 45"/>
                <a:gd name="T28" fmla="*/ 19 w 44"/>
                <a:gd name="T29" fmla="*/ 35 h 45"/>
                <a:gd name="T30" fmla="*/ 14 w 44"/>
                <a:gd name="T31" fmla="*/ 35 h 45"/>
                <a:gd name="T32" fmla="*/ 14 w 44"/>
                <a:gd name="T33" fmla="*/ 10 h 45"/>
                <a:gd name="T34" fmla="*/ 24 w 44"/>
                <a:gd name="T35" fmla="*/ 10 h 45"/>
                <a:gd name="T36" fmla="*/ 31 w 44"/>
                <a:gd name="T37" fmla="*/ 17 h 45"/>
                <a:gd name="T38" fmla="*/ 25 w 44"/>
                <a:gd name="T39" fmla="*/ 24 h 45"/>
                <a:gd name="T40" fmla="*/ 26 w 44"/>
                <a:gd name="T41" fmla="*/ 25 h 45"/>
                <a:gd name="T42" fmla="*/ 32 w 44"/>
                <a:gd name="T43" fmla="*/ 35 h 45"/>
                <a:gd name="T44" fmla="*/ 27 w 44"/>
                <a:gd name="T45" fmla="*/ 35 h 45"/>
                <a:gd name="T46" fmla="*/ 24 w 44"/>
                <a:gd name="T47" fmla="*/ 14 h 45"/>
                <a:gd name="T48" fmla="*/ 21 w 44"/>
                <a:gd name="T49" fmla="*/ 14 h 45"/>
                <a:gd name="T50" fmla="*/ 19 w 44"/>
                <a:gd name="T51" fmla="*/ 14 h 45"/>
                <a:gd name="T52" fmla="*/ 19 w 44"/>
                <a:gd name="T53" fmla="*/ 21 h 45"/>
                <a:gd name="T54" fmla="*/ 21 w 44"/>
                <a:gd name="T55" fmla="*/ 21 h 45"/>
                <a:gd name="T56" fmla="*/ 25 w 44"/>
                <a:gd name="T57" fmla="*/ 20 h 45"/>
                <a:gd name="T58" fmla="*/ 26 w 44"/>
                <a:gd name="T59" fmla="*/ 17 h 45"/>
                <a:gd name="T60" fmla="*/ 24 w 44"/>
                <a:gd name="T61" fmla="*/ 14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4" h="45">
                  <a:moveTo>
                    <a:pt x="22" y="45"/>
                  </a:moveTo>
                  <a:cubicBezTo>
                    <a:pt x="10" y="45"/>
                    <a:pt x="0" y="35"/>
                    <a:pt x="0" y="23"/>
                  </a:cubicBezTo>
                  <a:cubicBezTo>
                    <a:pt x="0" y="10"/>
                    <a:pt x="10" y="0"/>
                    <a:pt x="22" y="0"/>
                  </a:cubicBezTo>
                  <a:cubicBezTo>
                    <a:pt x="34" y="0"/>
                    <a:pt x="44" y="10"/>
                    <a:pt x="44" y="23"/>
                  </a:cubicBezTo>
                  <a:cubicBezTo>
                    <a:pt x="44" y="35"/>
                    <a:pt x="34" y="45"/>
                    <a:pt x="22" y="45"/>
                  </a:cubicBezTo>
                  <a:close/>
                  <a:moveTo>
                    <a:pt x="22" y="5"/>
                  </a:moveTo>
                  <a:cubicBezTo>
                    <a:pt x="13" y="5"/>
                    <a:pt x="5" y="13"/>
                    <a:pt x="5" y="23"/>
                  </a:cubicBezTo>
                  <a:cubicBezTo>
                    <a:pt x="5" y="32"/>
                    <a:pt x="13" y="40"/>
                    <a:pt x="22" y="40"/>
                  </a:cubicBezTo>
                  <a:cubicBezTo>
                    <a:pt x="32" y="40"/>
                    <a:pt x="39" y="32"/>
                    <a:pt x="39" y="23"/>
                  </a:cubicBezTo>
                  <a:cubicBezTo>
                    <a:pt x="39" y="13"/>
                    <a:pt x="32" y="5"/>
                    <a:pt x="22" y="5"/>
                  </a:cubicBezTo>
                  <a:close/>
                  <a:moveTo>
                    <a:pt x="27" y="35"/>
                  </a:moveTo>
                  <a:cubicBezTo>
                    <a:pt x="26" y="33"/>
                    <a:pt x="25" y="32"/>
                    <a:pt x="24" y="31"/>
                  </a:cubicBezTo>
                  <a:cubicBezTo>
                    <a:pt x="22" y="26"/>
                    <a:pt x="21" y="25"/>
                    <a:pt x="20" y="25"/>
                  </a:cubicBezTo>
                  <a:cubicBezTo>
                    <a:pt x="20" y="24"/>
                    <a:pt x="20" y="24"/>
                    <a:pt x="19" y="24"/>
                  </a:cubicBezTo>
                  <a:cubicBezTo>
                    <a:pt x="19" y="35"/>
                    <a:pt x="19" y="35"/>
                    <a:pt x="19" y="35"/>
                  </a:cubicBezTo>
                  <a:cubicBezTo>
                    <a:pt x="14" y="35"/>
                    <a:pt x="14" y="35"/>
                    <a:pt x="14" y="35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8" y="10"/>
                    <a:pt x="31" y="13"/>
                    <a:pt x="31" y="17"/>
                  </a:cubicBezTo>
                  <a:cubicBezTo>
                    <a:pt x="31" y="21"/>
                    <a:pt x="28" y="24"/>
                    <a:pt x="25" y="24"/>
                  </a:cubicBezTo>
                  <a:cubicBezTo>
                    <a:pt x="26" y="24"/>
                    <a:pt x="26" y="25"/>
                    <a:pt x="26" y="25"/>
                  </a:cubicBezTo>
                  <a:cubicBezTo>
                    <a:pt x="28" y="27"/>
                    <a:pt x="32" y="35"/>
                    <a:pt x="32" y="35"/>
                  </a:cubicBezTo>
                  <a:lnTo>
                    <a:pt x="27" y="35"/>
                  </a:lnTo>
                  <a:close/>
                  <a:moveTo>
                    <a:pt x="24" y="14"/>
                  </a:moveTo>
                  <a:cubicBezTo>
                    <a:pt x="23" y="14"/>
                    <a:pt x="22" y="14"/>
                    <a:pt x="21" y="14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19" y="21"/>
                    <a:pt x="19" y="21"/>
                    <a:pt x="19" y="21"/>
                  </a:cubicBezTo>
                  <a:cubicBezTo>
                    <a:pt x="21" y="21"/>
                    <a:pt x="21" y="21"/>
                    <a:pt x="21" y="21"/>
                  </a:cubicBezTo>
                  <a:cubicBezTo>
                    <a:pt x="23" y="21"/>
                    <a:pt x="24" y="20"/>
                    <a:pt x="25" y="20"/>
                  </a:cubicBezTo>
                  <a:cubicBezTo>
                    <a:pt x="25" y="19"/>
                    <a:pt x="26" y="18"/>
                    <a:pt x="26" y="17"/>
                  </a:cubicBezTo>
                  <a:cubicBezTo>
                    <a:pt x="26" y="16"/>
                    <a:pt x="25" y="15"/>
                    <a:pt x="24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5" name="Freeform 156"/>
            <p:cNvSpPr>
              <a:spLocks/>
            </p:cNvSpPr>
            <p:nvPr/>
          </p:nvSpPr>
          <p:spPr bwMode="auto">
            <a:xfrm>
              <a:off x="6584158" y="1898651"/>
              <a:ext cx="49213" cy="63500"/>
            </a:xfrm>
            <a:custGeom>
              <a:avLst/>
              <a:gdLst>
                <a:gd name="T0" fmla="*/ 13 w 31"/>
                <a:gd name="T1" fmla="*/ 4 h 40"/>
                <a:gd name="T2" fmla="*/ 0 w 31"/>
                <a:gd name="T3" fmla="*/ 4 h 40"/>
                <a:gd name="T4" fmla="*/ 0 w 31"/>
                <a:gd name="T5" fmla="*/ 0 h 40"/>
                <a:gd name="T6" fmla="*/ 31 w 31"/>
                <a:gd name="T7" fmla="*/ 0 h 40"/>
                <a:gd name="T8" fmla="*/ 31 w 31"/>
                <a:gd name="T9" fmla="*/ 4 h 40"/>
                <a:gd name="T10" fmla="*/ 17 w 31"/>
                <a:gd name="T11" fmla="*/ 4 h 40"/>
                <a:gd name="T12" fmla="*/ 17 w 31"/>
                <a:gd name="T13" fmla="*/ 40 h 40"/>
                <a:gd name="T14" fmla="*/ 13 w 31"/>
                <a:gd name="T15" fmla="*/ 40 h 40"/>
                <a:gd name="T16" fmla="*/ 13 w 31"/>
                <a:gd name="T1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40">
                  <a:moveTo>
                    <a:pt x="13" y="4"/>
                  </a:moveTo>
                  <a:lnTo>
                    <a:pt x="0" y="4"/>
                  </a:lnTo>
                  <a:lnTo>
                    <a:pt x="0" y="0"/>
                  </a:lnTo>
                  <a:lnTo>
                    <a:pt x="31" y="0"/>
                  </a:lnTo>
                  <a:lnTo>
                    <a:pt x="31" y="4"/>
                  </a:lnTo>
                  <a:lnTo>
                    <a:pt x="17" y="4"/>
                  </a:lnTo>
                  <a:lnTo>
                    <a:pt x="17" y="40"/>
                  </a:lnTo>
                  <a:lnTo>
                    <a:pt x="13" y="40"/>
                  </a:lnTo>
                  <a:lnTo>
                    <a:pt x="13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6" name="Freeform 157"/>
            <p:cNvSpPr>
              <a:spLocks/>
            </p:cNvSpPr>
            <p:nvPr/>
          </p:nvSpPr>
          <p:spPr bwMode="auto">
            <a:xfrm>
              <a:off x="6646070" y="1898651"/>
              <a:ext cx="60325" cy="63500"/>
            </a:xfrm>
            <a:custGeom>
              <a:avLst/>
              <a:gdLst>
                <a:gd name="T0" fmla="*/ 0 w 38"/>
                <a:gd name="T1" fmla="*/ 0 h 40"/>
                <a:gd name="T2" fmla="*/ 5 w 38"/>
                <a:gd name="T3" fmla="*/ 0 h 40"/>
                <a:gd name="T4" fmla="*/ 19 w 38"/>
                <a:gd name="T5" fmla="*/ 22 h 40"/>
                <a:gd name="T6" fmla="*/ 34 w 38"/>
                <a:gd name="T7" fmla="*/ 0 h 40"/>
                <a:gd name="T8" fmla="*/ 38 w 38"/>
                <a:gd name="T9" fmla="*/ 0 h 40"/>
                <a:gd name="T10" fmla="*/ 38 w 38"/>
                <a:gd name="T11" fmla="*/ 40 h 40"/>
                <a:gd name="T12" fmla="*/ 34 w 38"/>
                <a:gd name="T13" fmla="*/ 40 h 40"/>
                <a:gd name="T14" fmla="*/ 34 w 38"/>
                <a:gd name="T15" fmla="*/ 8 h 40"/>
                <a:gd name="T16" fmla="*/ 19 w 38"/>
                <a:gd name="T17" fmla="*/ 29 h 40"/>
                <a:gd name="T18" fmla="*/ 19 w 38"/>
                <a:gd name="T19" fmla="*/ 29 h 40"/>
                <a:gd name="T20" fmla="*/ 4 w 38"/>
                <a:gd name="T21" fmla="*/ 8 h 40"/>
                <a:gd name="T22" fmla="*/ 4 w 38"/>
                <a:gd name="T23" fmla="*/ 40 h 40"/>
                <a:gd name="T24" fmla="*/ 0 w 38"/>
                <a:gd name="T25" fmla="*/ 40 h 40"/>
                <a:gd name="T26" fmla="*/ 0 w 38"/>
                <a:gd name="T27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8" h="40">
                  <a:moveTo>
                    <a:pt x="0" y="0"/>
                  </a:moveTo>
                  <a:lnTo>
                    <a:pt x="5" y="0"/>
                  </a:lnTo>
                  <a:lnTo>
                    <a:pt x="19" y="22"/>
                  </a:lnTo>
                  <a:lnTo>
                    <a:pt x="34" y="0"/>
                  </a:lnTo>
                  <a:lnTo>
                    <a:pt x="38" y="0"/>
                  </a:lnTo>
                  <a:lnTo>
                    <a:pt x="38" y="40"/>
                  </a:lnTo>
                  <a:lnTo>
                    <a:pt x="34" y="40"/>
                  </a:lnTo>
                  <a:lnTo>
                    <a:pt x="34" y="8"/>
                  </a:lnTo>
                  <a:lnTo>
                    <a:pt x="19" y="29"/>
                  </a:lnTo>
                  <a:lnTo>
                    <a:pt x="19" y="29"/>
                  </a:lnTo>
                  <a:lnTo>
                    <a:pt x="4" y="8"/>
                  </a:lnTo>
                  <a:lnTo>
                    <a:pt x="4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262508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v="urn:schemas-microsoft-com:mac:vml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/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Mobile - Landscap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27" hasCustomPrompt="1"/>
          </p:nvPr>
        </p:nvSpPr>
        <p:spPr>
          <a:xfrm>
            <a:off x="3371853" y="1651000"/>
            <a:ext cx="5286375" cy="3552693"/>
          </a:xfrm>
          <a:prstGeom prst="rect">
            <a:avLst/>
          </a:prstGeom>
          <a:solidFill>
            <a:schemeClr val="bg1">
              <a:lumMod val="85000"/>
            </a:schemeClr>
          </a:solidFill>
          <a:ln w="730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lvl1pPr>
              <a:defRPr lang="en-US" sz="1050" dirty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marL="0" lvl="0" indent="0">
              <a:buFontTx/>
              <a:buNone/>
            </a:pPr>
            <a:r>
              <a:rPr lang="en-US" dirty="0" smtClean="0"/>
              <a:t>Mobile screenshot here</a:t>
            </a:r>
            <a:endParaRPr lang="en-US" dirty="0"/>
          </a:p>
        </p:txBody>
      </p:sp>
      <p:sp>
        <p:nvSpPr>
          <p:cNvPr id="136" name="Text Placeholder 2"/>
          <p:cNvSpPr>
            <a:spLocks noGrp="1"/>
          </p:cNvSpPr>
          <p:nvPr>
            <p:ph type="body" sz="quarter" idx="36"/>
          </p:nvPr>
        </p:nvSpPr>
        <p:spPr>
          <a:xfrm>
            <a:off x="257108" y="1629834"/>
            <a:ext cx="2981395" cy="3639719"/>
          </a:xfrm>
          <a:prstGeom prst="rect">
            <a:avLst/>
          </a:prstGeom>
        </p:spPr>
        <p:txBody>
          <a:bodyPr vert="horz"/>
          <a:lstStyle>
            <a:lvl1pPr marL="171450" indent="-171450">
              <a:buClr>
                <a:schemeClr val="accent1"/>
              </a:buClr>
              <a:defRPr sz="1200" spc="0">
                <a:solidFill>
                  <a:srgbClr val="53585F"/>
                </a:solidFill>
              </a:defRPr>
            </a:lvl1pPr>
            <a:lvl2pPr marL="260747" indent="-89297">
              <a:buClr>
                <a:schemeClr val="accent1"/>
              </a:buClr>
              <a:buFont typeface="Arial" panose="020B0604020202020204" pitchFamily="34" charset="0"/>
              <a:buChar char="•"/>
              <a:defRPr sz="1050" spc="0">
                <a:solidFill>
                  <a:srgbClr val="53585F"/>
                </a:solidFill>
              </a:defRPr>
            </a:lvl2pPr>
            <a:lvl3pPr marL="432197" indent="-89297">
              <a:buClr>
                <a:schemeClr val="accent1"/>
              </a:buClr>
              <a:buFont typeface="Arial" panose="020B0604020202020204" pitchFamily="34" charset="0"/>
              <a:buChar char="•"/>
              <a:defRPr sz="900" spc="0">
                <a:solidFill>
                  <a:srgbClr val="53585F"/>
                </a:solidFill>
              </a:defRPr>
            </a:lvl3pPr>
            <a:lvl4pPr marL="603647" indent="-89297">
              <a:buClr>
                <a:schemeClr val="accent1"/>
              </a:buClr>
              <a:buFont typeface="Arial" panose="020B0604020202020204" pitchFamily="34" charset="0"/>
              <a:buChar char="•"/>
              <a:defRPr sz="900" spc="0">
                <a:solidFill>
                  <a:srgbClr val="53585F"/>
                </a:solidFill>
              </a:defRPr>
            </a:lvl4pPr>
            <a:lvl5pPr marL="775097" indent="-89297">
              <a:buClr>
                <a:schemeClr val="accent1"/>
              </a:buClr>
              <a:buFont typeface="Arial" panose="020B0604020202020204" pitchFamily="34" charset="0"/>
              <a:buChar char="•"/>
              <a:defRPr sz="900" spc="0">
                <a:solidFill>
                  <a:srgbClr val="53585F"/>
                </a:solidFill>
              </a:defRPr>
            </a:lvl5pPr>
            <a:lvl6pPr marL="946547" indent="-89297">
              <a:buNone/>
              <a:defRPr sz="1050"/>
            </a:lvl6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137" name="Text Placeholder 4" descr="Woah there, don't overwhelm your audience with too much text. Be brief, be clear."/>
          <p:cNvSpPr>
            <a:spLocks noGrp="1"/>
          </p:cNvSpPr>
          <p:nvPr>
            <p:ph type="body" sz="quarter" idx="13" hasCustomPrompt="1"/>
          </p:nvPr>
        </p:nvSpPr>
        <p:spPr>
          <a:xfrm>
            <a:off x="257182" y="248224"/>
            <a:ext cx="8572499" cy="584090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90000"/>
              </a:lnSpc>
              <a:buFontTx/>
              <a:buNone/>
              <a:defRPr lang="en-US" sz="2000" b="1" kern="1200" spc="-80" dirty="0" smtClean="0">
                <a:solidFill>
                  <a:schemeClr val="tx2"/>
                </a:solidFill>
                <a:latin typeface="Helvetica Neue"/>
                <a:ea typeface="Helvetica Neue Medium" charset="0"/>
                <a:cs typeface="Helvetica Neue"/>
              </a:defRPr>
            </a:lvl1pPr>
          </a:lstStyle>
          <a:p>
            <a:pPr marL="0" lvl="0" indent="0" algn="l" defTabSz="482192" rtl="0" eaLnBrk="1" latinLnBrk="0" hangingPunct="1">
              <a:lnSpc>
                <a:spcPct val="80000"/>
              </a:lnSpc>
              <a:spcBef>
                <a:spcPct val="20000"/>
              </a:spcBef>
              <a:buClr>
                <a:srgbClr val="555555"/>
              </a:buClr>
              <a:buFontTx/>
              <a:buNone/>
            </a:pPr>
            <a:r>
              <a:rPr lang="en-US" dirty="0" smtClean="0"/>
              <a:t>Title</a:t>
            </a:r>
          </a:p>
        </p:txBody>
      </p:sp>
      <p:sp>
        <p:nvSpPr>
          <p:cNvPr id="138" name="Text Placeholder 2"/>
          <p:cNvSpPr>
            <a:spLocks noGrp="1"/>
          </p:cNvSpPr>
          <p:nvPr>
            <p:ph type="body" sz="quarter" idx="39" hasCustomPrompt="1"/>
          </p:nvPr>
        </p:nvSpPr>
        <p:spPr>
          <a:xfrm>
            <a:off x="257175" y="877713"/>
            <a:ext cx="8572500" cy="257528"/>
          </a:xfrm>
          <a:prstGeom prst="rect">
            <a:avLst/>
          </a:prstGeom>
        </p:spPr>
        <p:txBody>
          <a:bodyPr wrap="square" lIns="0" rIns="0" anchor="t" anchorCtr="0"/>
          <a:lstStyle>
            <a:lvl1pPr marL="0" inden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500" b="1" spc="-60" baseline="0">
                <a:solidFill>
                  <a:srgbClr val="00B7D8"/>
                </a:solidFill>
              </a:defRPr>
            </a:lvl1pPr>
          </a:lstStyle>
          <a:p>
            <a:pPr lvl="0"/>
            <a:r>
              <a:rPr lang="en-US" dirty="0" smtClean="0"/>
              <a:t>Subtitle</a:t>
            </a:r>
          </a:p>
        </p:txBody>
      </p:sp>
      <p:sp>
        <p:nvSpPr>
          <p:cNvPr id="139" name="Rectangle 6"/>
          <p:cNvSpPr>
            <a:spLocks noChangeArrowheads="1"/>
          </p:cNvSpPr>
          <p:nvPr/>
        </p:nvSpPr>
        <p:spPr bwMode="auto">
          <a:xfrm>
            <a:off x="0" y="-4233"/>
            <a:ext cx="9144000" cy="63500"/>
          </a:xfrm>
          <a:prstGeom prst="rect">
            <a:avLst/>
          </a:prstGeom>
          <a:solidFill>
            <a:srgbClr val="00B7D8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13" dirty="0"/>
          </a:p>
        </p:txBody>
      </p:sp>
      <p:grpSp>
        <p:nvGrpSpPr>
          <p:cNvPr id="141" name="Group 140"/>
          <p:cNvGrpSpPr/>
          <p:nvPr/>
        </p:nvGrpSpPr>
        <p:grpSpPr>
          <a:xfrm>
            <a:off x="3411538" y="38289"/>
            <a:ext cx="4327566" cy="318773"/>
            <a:chOff x="4314825" y="31754"/>
            <a:chExt cx="4327566" cy="286896"/>
          </a:xfrm>
        </p:grpSpPr>
        <p:sp>
          <p:nvSpPr>
            <p:cNvPr id="165" name="Isosceles Triangle 164"/>
            <p:cNvSpPr/>
            <p:nvPr userDrawn="1"/>
          </p:nvSpPr>
          <p:spPr bwMode="auto">
            <a:xfrm rot="10800000">
              <a:off x="5695747" y="31754"/>
              <a:ext cx="285750" cy="85725"/>
            </a:xfrm>
            <a:prstGeom prst="triangle">
              <a:avLst/>
            </a:prstGeom>
            <a:solidFill>
              <a:srgbClr val="00B7D8"/>
            </a:solidFill>
            <a:ln w="12700" cap="flat">
              <a:solidFill>
                <a:srgbClr val="00B7D8"/>
              </a:solidFill>
              <a:miter lim="800000"/>
              <a:headEnd type="none" w="med" len="med"/>
              <a:tailEnd type="none" w="med" len="med"/>
            </a:ln>
          </p:spPr>
          <p:txBody>
            <a:bodyPr lIns="0" tIns="0" rIns="0" bIns="0" rtlCol="0" anchor="ctr">
              <a:prstTxWarp prst="textNoShape">
                <a:avLst/>
              </a:prstTxWarp>
            </a:bodyPr>
            <a:lstStyle/>
            <a:p>
              <a:pPr marL="0" marR="0" indent="0" algn="ctr" eaLnBrk="1" latinLnBrk="0">
                <a:lnSpc>
                  <a:spcPct val="100000"/>
                </a:lnSpc>
                <a:buClrTx/>
                <a:buSzTx/>
                <a:buFontTx/>
                <a:buNone/>
                <a:tabLst/>
              </a:pPr>
              <a:endParaRPr lang="en-US" sz="675" dirty="0" smtClean="0">
                <a:latin typeface="+mj-lt"/>
              </a:endParaRPr>
            </a:p>
          </p:txBody>
        </p:sp>
        <p:grpSp>
          <p:nvGrpSpPr>
            <p:cNvPr id="166" name="Group 24"/>
            <p:cNvGrpSpPr>
              <a:grpSpLocks noChangeAspect="1"/>
            </p:cNvGrpSpPr>
            <p:nvPr userDrawn="1"/>
          </p:nvGrpSpPr>
          <p:grpSpPr bwMode="auto">
            <a:xfrm>
              <a:off x="5588467" y="143468"/>
              <a:ext cx="600284" cy="175182"/>
              <a:chOff x="3552" y="-1153"/>
              <a:chExt cx="3156" cy="921"/>
            </a:xfrm>
            <a:solidFill>
              <a:schemeClr val="bg2"/>
            </a:solidFill>
          </p:grpSpPr>
          <p:sp>
            <p:nvSpPr>
              <p:cNvPr id="257" name="Freeform 25"/>
              <p:cNvSpPr>
                <a:spLocks/>
              </p:cNvSpPr>
              <p:nvPr userDrawn="1"/>
            </p:nvSpPr>
            <p:spPr bwMode="auto">
              <a:xfrm>
                <a:off x="3559" y="-1137"/>
                <a:ext cx="172" cy="253"/>
              </a:xfrm>
              <a:custGeom>
                <a:avLst/>
                <a:gdLst>
                  <a:gd name="T0" fmla="*/ 112 w 150"/>
                  <a:gd name="T1" fmla="*/ 221 h 221"/>
                  <a:gd name="T2" fmla="*/ 62 w 150"/>
                  <a:gd name="T3" fmla="*/ 117 h 221"/>
                  <a:gd name="T4" fmla="*/ 34 w 150"/>
                  <a:gd name="T5" fmla="*/ 52 h 221"/>
                  <a:gd name="T6" fmla="*/ 33 w 150"/>
                  <a:gd name="T7" fmla="*/ 52 h 221"/>
                  <a:gd name="T8" fmla="*/ 35 w 150"/>
                  <a:gd name="T9" fmla="*/ 114 h 221"/>
                  <a:gd name="T10" fmla="*/ 36 w 150"/>
                  <a:gd name="T11" fmla="*/ 221 h 221"/>
                  <a:gd name="T12" fmla="*/ 0 w 150"/>
                  <a:gd name="T13" fmla="*/ 221 h 221"/>
                  <a:gd name="T14" fmla="*/ 0 w 150"/>
                  <a:gd name="T15" fmla="*/ 0 h 221"/>
                  <a:gd name="T16" fmla="*/ 42 w 150"/>
                  <a:gd name="T17" fmla="*/ 0 h 221"/>
                  <a:gd name="T18" fmla="*/ 96 w 150"/>
                  <a:gd name="T19" fmla="*/ 108 h 221"/>
                  <a:gd name="T20" fmla="*/ 118 w 150"/>
                  <a:gd name="T21" fmla="*/ 165 h 221"/>
                  <a:gd name="T22" fmla="*/ 119 w 150"/>
                  <a:gd name="T23" fmla="*/ 164 h 221"/>
                  <a:gd name="T24" fmla="*/ 116 w 150"/>
                  <a:gd name="T25" fmla="*/ 101 h 221"/>
                  <a:gd name="T26" fmla="*/ 115 w 150"/>
                  <a:gd name="T27" fmla="*/ 0 h 221"/>
                  <a:gd name="T28" fmla="*/ 150 w 150"/>
                  <a:gd name="T29" fmla="*/ 0 h 221"/>
                  <a:gd name="T30" fmla="*/ 150 w 150"/>
                  <a:gd name="T31" fmla="*/ 221 h 221"/>
                  <a:gd name="T32" fmla="*/ 112 w 150"/>
                  <a:gd name="T33" fmla="*/ 221 h 2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50" h="221">
                    <a:moveTo>
                      <a:pt x="112" y="221"/>
                    </a:moveTo>
                    <a:cubicBezTo>
                      <a:pt x="62" y="117"/>
                      <a:pt x="62" y="117"/>
                      <a:pt x="62" y="117"/>
                    </a:cubicBezTo>
                    <a:cubicBezTo>
                      <a:pt x="50" y="93"/>
                      <a:pt x="38" y="65"/>
                      <a:pt x="34" y="52"/>
                    </a:cubicBezTo>
                    <a:cubicBezTo>
                      <a:pt x="33" y="52"/>
                      <a:pt x="33" y="52"/>
                      <a:pt x="33" y="52"/>
                    </a:cubicBezTo>
                    <a:cubicBezTo>
                      <a:pt x="34" y="71"/>
                      <a:pt x="35" y="94"/>
                      <a:pt x="35" y="114"/>
                    </a:cubicBezTo>
                    <a:cubicBezTo>
                      <a:pt x="36" y="221"/>
                      <a:pt x="36" y="221"/>
                      <a:pt x="36" y="221"/>
                    </a:cubicBezTo>
                    <a:cubicBezTo>
                      <a:pt x="0" y="221"/>
                      <a:pt x="0" y="221"/>
                      <a:pt x="0" y="22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96" y="108"/>
                      <a:pt x="96" y="108"/>
                      <a:pt x="96" y="108"/>
                    </a:cubicBezTo>
                    <a:cubicBezTo>
                      <a:pt x="106" y="128"/>
                      <a:pt x="115" y="155"/>
                      <a:pt x="118" y="165"/>
                    </a:cubicBezTo>
                    <a:cubicBezTo>
                      <a:pt x="119" y="164"/>
                      <a:pt x="119" y="164"/>
                      <a:pt x="119" y="164"/>
                    </a:cubicBezTo>
                    <a:cubicBezTo>
                      <a:pt x="118" y="153"/>
                      <a:pt x="116" y="121"/>
                      <a:pt x="116" y="101"/>
                    </a:cubicBezTo>
                    <a:cubicBezTo>
                      <a:pt x="115" y="0"/>
                      <a:pt x="115" y="0"/>
                      <a:pt x="115" y="0"/>
                    </a:cubicBezTo>
                    <a:cubicBezTo>
                      <a:pt x="150" y="0"/>
                      <a:pt x="150" y="0"/>
                      <a:pt x="150" y="0"/>
                    </a:cubicBezTo>
                    <a:cubicBezTo>
                      <a:pt x="150" y="221"/>
                      <a:pt x="150" y="221"/>
                      <a:pt x="150" y="221"/>
                    </a:cubicBezTo>
                    <a:lnTo>
                      <a:pt x="112" y="221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58" name="Freeform 26"/>
              <p:cNvSpPr>
                <a:spLocks noEditPoints="1"/>
              </p:cNvSpPr>
              <p:nvPr userDrawn="1"/>
            </p:nvSpPr>
            <p:spPr bwMode="auto">
              <a:xfrm>
                <a:off x="3764" y="-1074"/>
                <a:ext cx="155" cy="195"/>
              </a:xfrm>
              <a:custGeom>
                <a:avLst/>
                <a:gdLst>
                  <a:gd name="T0" fmla="*/ 39 w 136"/>
                  <a:gd name="T1" fmla="*/ 95 h 170"/>
                  <a:gd name="T2" fmla="*/ 39 w 136"/>
                  <a:gd name="T3" fmla="*/ 97 h 170"/>
                  <a:gd name="T4" fmla="*/ 79 w 136"/>
                  <a:gd name="T5" fmla="*/ 143 h 170"/>
                  <a:gd name="T6" fmla="*/ 119 w 136"/>
                  <a:gd name="T7" fmla="*/ 127 h 170"/>
                  <a:gd name="T8" fmla="*/ 133 w 136"/>
                  <a:gd name="T9" fmla="*/ 149 h 170"/>
                  <a:gd name="T10" fmla="*/ 75 w 136"/>
                  <a:gd name="T11" fmla="*/ 170 h 170"/>
                  <a:gd name="T12" fmla="*/ 0 w 136"/>
                  <a:gd name="T13" fmla="*/ 86 h 170"/>
                  <a:gd name="T14" fmla="*/ 20 w 136"/>
                  <a:gd name="T15" fmla="*/ 22 h 170"/>
                  <a:gd name="T16" fmla="*/ 70 w 136"/>
                  <a:gd name="T17" fmla="*/ 0 h 170"/>
                  <a:gd name="T18" fmla="*/ 115 w 136"/>
                  <a:gd name="T19" fmla="*/ 17 h 170"/>
                  <a:gd name="T20" fmla="*/ 136 w 136"/>
                  <a:gd name="T21" fmla="*/ 87 h 170"/>
                  <a:gd name="T22" fmla="*/ 136 w 136"/>
                  <a:gd name="T23" fmla="*/ 95 h 170"/>
                  <a:gd name="T24" fmla="*/ 39 w 136"/>
                  <a:gd name="T25" fmla="*/ 95 h 170"/>
                  <a:gd name="T26" fmla="*/ 70 w 136"/>
                  <a:gd name="T27" fmla="*/ 27 h 170"/>
                  <a:gd name="T28" fmla="*/ 39 w 136"/>
                  <a:gd name="T29" fmla="*/ 69 h 170"/>
                  <a:gd name="T30" fmla="*/ 99 w 136"/>
                  <a:gd name="T31" fmla="*/ 69 h 170"/>
                  <a:gd name="T32" fmla="*/ 70 w 136"/>
                  <a:gd name="T33" fmla="*/ 27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36" h="170">
                    <a:moveTo>
                      <a:pt x="39" y="95"/>
                    </a:moveTo>
                    <a:cubicBezTo>
                      <a:pt x="39" y="97"/>
                      <a:pt x="39" y="97"/>
                      <a:pt x="39" y="97"/>
                    </a:cubicBezTo>
                    <a:cubicBezTo>
                      <a:pt x="39" y="120"/>
                      <a:pt x="47" y="143"/>
                      <a:pt x="79" y="143"/>
                    </a:cubicBezTo>
                    <a:cubicBezTo>
                      <a:pt x="94" y="143"/>
                      <a:pt x="107" y="138"/>
                      <a:pt x="119" y="127"/>
                    </a:cubicBezTo>
                    <a:cubicBezTo>
                      <a:pt x="133" y="149"/>
                      <a:pt x="133" y="149"/>
                      <a:pt x="133" y="149"/>
                    </a:cubicBezTo>
                    <a:cubicBezTo>
                      <a:pt x="116" y="163"/>
                      <a:pt x="97" y="170"/>
                      <a:pt x="75" y="170"/>
                    </a:cubicBezTo>
                    <a:cubicBezTo>
                      <a:pt x="29" y="170"/>
                      <a:pt x="0" y="137"/>
                      <a:pt x="0" y="86"/>
                    </a:cubicBezTo>
                    <a:cubicBezTo>
                      <a:pt x="0" y="57"/>
                      <a:pt x="6" y="38"/>
                      <a:pt x="20" y="22"/>
                    </a:cubicBezTo>
                    <a:cubicBezTo>
                      <a:pt x="34" y="7"/>
                      <a:pt x="50" y="0"/>
                      <a:pt x="70" y="0"/>
                    </a:cubicBezTo>
                    <a:cubicBezTo>
                      <a:pt x="86" y="0"/>
                      <a:pt x="101" y="5"/>
                      <a:pt x="115" y="17"/>
                    </a:cubicBezTo>
                    <a:cubicBezTo>
                      <a:pt x="129" y="30"/>
                      <a:pt x="136" y="50"/>
                      <a:pt x="136" y="87"/>
                    </a:cubicBezTo>
                    <a:cubicBezTo>
                      <a:pt x="136" y="95"/>
                      <a:pt x="136" y="95"/>
                      <a:pt x="136" y="95"/>
                    </a:cubicBezTo>
                    <a:lnTo>
                      <a:pt x="39" y="95"/>
                    </a:lnTo>
                    <a:close/>
                    <a:moveTo>
                      <a:pt x="70" y="27"/>
                    </a:moveTo>
                    <a:cubicBezTo>
                      <a:pt x="50" y="27"/>
                      <a:pt x="39" y="43"/>
                      <a:pt x="39" y="69"/>
                    </a:cubicBezTo>
                    <a:cubicBezTo>
                      <a:pt x="99" y="69"/>
                      <a:pt x="99" y="69"/>
                      <a:pt x="99" y="69"/>
                    </a:cubicBezTo>
                    <a:cubicBezTo>
                      <a:pt x="99" y="43"/>
                      <a:pt x="88" y="27"/>
                      <a:pt x="70" y="27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59" name="Freeform 27"/>
              <p:cNvSpPr>
                <a:spLocks/>
              </p:cNvSpPr>
              <p:nvPr userDrawn="1"/>
            </p:nvSpPr>
            <p:spPr bwMode="auto">
              <a:xfrm>
                <a:off x="3930" y="-1072"/>
                <a:ext cx="249" cy="190"/>
              </a:xfrm>
              <a:custGeom>
                <a:avLst/>
                <a:gdLst>
                  <a:gd name="T0" fmla="*/ 172 w 218"/>
                  <a:gd name="T1" fmla="*/ 165 h 165"/>
                  <a:gd name="T2" fmla="*/ 139 w 218"/>
                  <a:gd name="T3" fmla="*/ 165 h 165"/>
                  <a:gd name="T4" fmla="*/ 119 w 218"/>
                  <a:gd name="T5" fmla="*/ 90 h 165"/>
                  <a:gd name="T6" fmla="*/ 108 w 218"/>
                  <a:gd name="T7" fmla="*/ 46 h 165"/>
                  <a:gd name="T8" fmla="*/ 108 w 218"/>
                  <a:gd name="T9" fmla="*/ 46 h 165"/>
                  <a:gd name="T10" fmla="*/ 97 w 218"/>
                  <a:gd name="T11" fmla="*/ 92 h 165"/>
                  <a:gd name="T12" fmla="*/ 78 w 218"/>
                  <a:gd name="T13" fmla="*/ 165 h 165"/>
                  <a:gd name="T14" fmla="*/ 45 w 218"/>
                  <a:gd name="T15" fmla="*/ 165 h 165"/>
                  <a:gd name="T16" fmla="*/ 0 w 218"/>
                  <a:gd name="T17" fmla="*/ 4 h 165"/>
                  <a:gd name="T18" fmla="*/ 35 w 218"/>
                  <a:gd name="T19" fmla="*/ 0 h 165"/>
                  <a:gd name="T20" fmla="*/ 53 w 218"/>
                  <a:gd name="T21" fmla="*/ 78 h 165"/>
                  <a:gd name="T22" fmla="*/ 61 w 218"/>
                  <a:gd name="T23" fmla="*/ 121 h 165"/>
                  <a:gd name="T24" fmla="*/ 62 w 218"/>
                  <a:gd name="T25" fmla="*/ 121 h 165"/>
                  <a:gd name="T26" fmla="*/ 72 w 218"/>
                  <a:gd name="T27" fmla="*/ 77 h 165"/>
                  <a:gd name="T28" fmla="*/ 92 w 218"/>
                  <a:gd name="T29" fmla="*/ 2 h 165"/>
                  <a:gd name="T30" fmla="*/ 127 w 218"/>
                  <a:gd name="T31" fmla="*/ 2 h 165"/>
                  <a:gd name="T32" fmla="*/ 145 w 218"/>
                  <a:gd name="T33" fmla="*/ 75 h 165"/>
                  <a:gd name="T34" fmla="*/ 155 w 218"/>
                  <a:gd name="T35" fmla="*/ 121 h 165"/>
                  <a:gd name="T36" fmla="*/ 156 w 218"/>
                  <a:gd name="T37" fmla="*/ 121 h 165"/>
                  <a:gd name="T38" fmla="*/ 164 w 218"/>
                  <a:gd name="T39" fmla="*/ 78 h 165"/>
                  <a:gd name="T40" fmla="*/ 181 w 218"/>
                  <a:gd name="T41" fmla="*/ 2 h 165"/>
                  <a:gd name="T42" fmla="*/ 218 w 218"/>
                  <a:gd name="T43" fmla="*/ 2 h 165"/>
                  <a:gd name="T44" fmla="*/ 172 w 218"/>
                  <a:gd name="T45" fmla="*/ 165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18" h="165">
                    <a:moveTo>
                      <a:pt x="172" y="165"/>
                    </a:moveTo>
                    <a:cubicBezTo>
                      <a:pt x="139" y="165"/>
                      <a:pt x="139" y="165"/>
                      <a:pt x="139" y="165"/>
                    </a:cubicBezTo>
                    <a:cubicBezTo>
                      <a:pt x="119" y="90"/>
                      <a:pt x="119" y="90"/>
                      <a:pt x="119" y="90"/>
                    </a:cubicBezTo>
                    <a:cubicBezTo>
                      <a:pt x="114" y="71"/>
                      <a:pt x="108" y="46"/>
                      <a:pt x="108" y="46"/>
                    </a:cubicBezTo>
                    <a:cubicBezTo>
                      <a:pt x="108" y="46"/>
                      <a:pt x="108" y="46"/>
                      <a:pt x="108" y="46"/>
                    </a:cubicBezTo>
                    <a:cubicBezTo>
                      <a:pt x="108" y="46"/>
                      <a:pt x="105" y="62"/>
                      <a:pt x="97" y="92"/>
                    </a:cubicBezTo>
                    <a:cubicBezTo>
                      <a:pt x="78" y="165"/>
                      <a:pt x="78" y="165"/>
                      <a:pt x="78" y="165"/>
                    </a:cubicBezTo>
                    <a:cubicBezTo>
                      <a:pt x="45" y="165"/>
                      <a:pt x="45" y="165"/>
                      <a:pt x="45" y="165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53" y="78"/>
                      <a:pt x="53" y="78"/>
                      <a:pt x="53" y="78"/>
                    </a:cubicBezTo>
                    <a:cubicBezTo>
                      <a:pt x="57" y="98"/>
                      <a:pt x="61" y="121"/>
                      <a:pt x="61" y="121"/>
                    </a:cubicBezTo>
                    <a:cubicBezTo>
                      <a:pt x="62" y="121"/>
                      <a:pt x="62" y="121"/>
                      <a:pt x="62" y="121"/>
                    </a:cubicBezTo>
                    <a:cubicBezTo>
                      <a:pt x="62" y="121"/>
                      <a:pt x="65" y="100"/>
                      <a:pt x="72" y="77"/>
                    </a:cubicBezTo>
                    <a:cubicBezTo>
                      <a:pt x="92" y="2"/>
                      <a:pt x="92" y="2"/>
                      <a:pt x="92" y="2"/>
                    </a:cubicBezTo>
                    <a:cubicBezTo>
                      <a:pt x="127" y="2"/>
                      <a:pt x="127" y="2"/>
                      <a:pt x="127" y="2"/>
                    </a:cubicBezTo>
                    <a:cubicBezTo>
                      <a:pt x="145" y="75"/>
                      <a:pt x="145" y="75"/>
                      <a:pt x="145" y="75"/>
                    </a:cubicBezTo>
                    <a:cubicBezTo>
                      <a:pt x="152" y="101"/>
                      <a:pt x="155" y="121"/>
                      <a:pt x="155" y="121"/>
                    </a:cubicBezTo>
                    <a:cubicBezTo>
                      <a:pt x="156" y="121"/>
                      <a:pt x="156" y="121"/>
                      <a:pt x="156" y="121"/>
                    </a:cubicBezTo>
                    <a:cubicBezTo>
                      <a:pt x="156" y="121"/>
                      <a:pt x="160" y="97"/>
                      <a:pt x="164" y="78"/>
                    </a:cubicBezTo>
                    <a:cubicBezTo>
                      <a:pt x="181" y="2"/>
                      <a:pt x="181" y="2"/>
                      <a:pt x="181" y="2"/>
                    </a:cubicBezTo>
                    <a:cubicBezTo>
                      <a:pt x="218" y="2"/>
                      <a:pt x="218" y="2"/>
                      <a:pt x="218" y="2"/>
                    </a:cubicBezTo>
                    <a:lnTo>
                      <a:pt x="172" y="165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60" name="Freeform 28"/>
              <p:cNvSpPr>
                <a:spLocks noEditPoints="1"/>
              </p:cNvSpPr>
              <p:nvPr userDrawn="1"/>
            </p:nvSpPr>
            <p:spPr bwMode="auto">
              <a:xfrm>
                <a:off x="4287" y="-1137"/>
                <a:ext cx="174" cy="253"/>
              </a:xfrm>
              <a:custGeom>
                <a:avLst/>
                <a:gdLst>
                  <a:gd name="T0" fmla="*/ 108 w 152"/>
                  <a:gd name="T1" fmla="*/ 221 h 221"/>
                  <a:gd name="T2" fmla="*/ 89 w 152"/>
                  <a:gd name="T3" fmla="*/ 187 h 221"/>
                  <a:gd name="T4" fmla="*/ 51 w 152"/>
                  <a:gd name="T5" fmla="*/ 132 h 221"/>
                  <a:gd name="T6" fmla="*/ 36 w 152"/>
                  <a:gd name="T7" fmla="*/ 125 h 221"/>
                  <a:gd name="T8" fmla="*/ 36 w 152"/>
                  <a:gd name="T9" fmla="*/ 221 h 221"/>
                  <a:gd name="T10" fmla="*/ 0 w 152"/>
                  <a:gd name="T11" fmla="*/ 221 h 221"/>
                  <a:gd name="T12" fmla="*/ 0 w 152"/>
                  <a:gd name="T13" fmla="*/ 0 h 221"/>
                  <a:gd name="T14" fmla="*/ 68 w 152"/>
                  <a:gd name="T15" fmla="*/ 0 h 221"/>
                  <a:gd name="T16" fmla="*/ 140 w 152"/>
                  <a:gd name="T17" fmla="*/ 63 h 221"/>
                  <a:gd name="T18" fmla="*/ 85 w 152"/>
                  <a:gd name="T19" fmla="*/ 124 h 221"/>
                  <a:gd name="T20" fmla="*/ 119 w 152"/>
                  <a:gd name="T21" fmla="*/ 168 h 221"/>
                  <a:gd name="T22" fmla="*/ 152 w 152"/>
                  <a:gd name="T23" fmla="*/ 221 h 221"/>
                  <a:gd name="T24" fmla="*/ 108 w 152"/>
                  <a:gd name="T25" fmla="*/ 221 h 221"/>
                  <a:gd name="T26" fmla="*/ 56 w 152"/>
                  <a:gd name="T27" fmla="*/ 29 h 221"/>
                  <a:gd name="T28" fmla="*/ 36 w 152"/>
                  <a:gd name="T29" fmla="*/ 29 h 221"/>
                  <a:gd name="T30" fmla="*/ 36 w 152"/>
                  <a:gd name="T31" fmla="*/ 100 h 221"/>
                  <a:gd name="T32" fmla="*/ 55 w 152"/>
                  <a:gd name="T33" fmla="*/ 100 h 221"/>
                  <a:gd name="T34" fmla="*/ 91 w 152"/>
                  <a:gd name="T35" fmla="*/ 90 h 221"/>
                  <a:gd name="T36" fmla="*/ 101 w 152"/>
                  <a:gd name="T37" fmla="*/ 63 h 221"/>
                  <a:gd name="T38" fmla="*/ 56 w 152"/>
                  <a:gd name="T39" fmla="*/ 29 h 2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52" h="221">
                    <a:moveTo>
                      <a:pt x="108" y="221"/>
                    </a:moveTo>
                    <a:cubicBezTo>
                      <a:pt x="89" y="187"/>
                      <a:pt x="89" y="187"/>
                      <a:pt x="89" y="187"/>
                    </a:cubicBezTo>
                    <a:cubicBezTo>
                      <a:pt x="73" y="160"/>
                      <a:pt x="63" y="144"/>
                      <a:pt x="51" y="132"/>
                    </a:cubicBezTo>
                    <a:cubicBezTo>
                      <a:pt x="47" y="128"/>
                      <a:pt x="43" y="126"/>
                      <a:pt x="36" y="125"/>
                    </a:cubicBezTo>
                    <a:cubicBezTo>
                      <a:pt x="36" y="221"/>
                      <a:pt x="36" y="221"/>
                      <a:pt x="36" y="221"/>
                    </a:cubicBezTo>
                    <a:cubicBezTo>
                      <a:pt x="0" y="221"/>
                      <a:pt x="0" y="221"/>
                      <a:pt x="0" y="22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68" y="0"/>
                      <a:pt x="68" y="0"/>
                      <a:pt x="68" y="0"/>
                    </a:cubicBezTo>
                    <a:cubicBezTo>
                      <a:pt x="117" y="0"/>
                      <a:pt x="140" y="28"/>
                      <a:pt x="140" y="63"/>
                    </a:cubicBezTo>
                    <a:cubicBezTo>
                      <a:pt x="140" y="95"/>
                      <a:pt x="119" y="124"/>
                      <a:pt x="85" y="124"/>
                    </a:cubicBezTo>
                    <a:cubicBezTo>
                      <a:pt x="93" y="128"/>
                      <a:pt x="107" y="149"/>
                      <a:pt x="119" y="168"/>
                    </a:cubicBezTo>
                    <a:cubicBezTo>
                      <a:pt x="152" y="221"/>
                      <a:pt x="152" y="221"/>
                      <a:pt x="152" y="221"/>
                    </a:cubicBezTo>
                    <a:lnTo>
                      <a:pt x="108" y="221"/>
                    </a:lnTo>
                    <a:close/>
                    <a:moveTo>
                      <a:pt x="56" y="29"/>
                    </a:moveTo>
                    <a:cubicBezTo>
                      <a:pt x="36" y="29"/>
                      <a:pt x="36" y="29"/>
                      <a:pt x="36" y="29"/>
                    </a:cubicBezTo>
                    <a:cubicBezTo>
                      <a:pt x="36" y="100"/>
                      <a:pt x="36" y="100"/>
                      <a:pt x="36" y="100"/>
                    </a:cubicBezTo>
                    <a:cubicBezTo>
                      <a:pt x="55" y="100"/>
                      <a:pt x="55" y="100"/>
                      <a:pt x="55" y="100"/>
                    </a:cubicBezTo>
                    <a:cubicBezTo>
                      <a:pt x="74" y="100"/>
                      <a:pt x="85" y="97"/>
                      <a:pt x="91" y="90"/>
                    </a:cubicBezTo>
                    <a:cubicBezTo>
                      <a:pt x="97" y="84"/>
                      <a:pt x="101" y="75"/>
                      <a:pt x="101" y="63"/>
                    </a:cubicBezTo>
                    <a:cubicBezTo>
                      <a:pt x="101" y="41"/>
                      <a:pt x="89" y="29"/>
                      <a:pt x="56" y="29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61" name="Freeform 29"/>
              <p:cNvSpPr>
                <a:spLocks noEditPoints="1"/>
              </p:cNvSpPr>
              <p:nvPr userDrawn="1"/>
            </p:nvSpPr>
            <p:spPr bwMode="auto">
              <a:xfrm>
                <a:off x="4475" y="-1074"/>
                <a:ext cx="155" cy="195"/>
              </a:xfrm>
              <a:custGeom>
                <a:avLst/>
                <a:gdLst>
                  <a:gd name="T0" fmla="*/ 39 w 136"/>
                  <a:gd name="T1" fmla="*/ 95 h 170"/>
                  <a:gd name="T2" fmla="*/ 39 w 136"/>
                  <a:gd name="T3" fmla="*/ 97 h 170"/>
                  <a:gd name="T4" fmla="*/ 79 w 136"/>
                  <a:gd name="T5" fmla="*/ 143 h 170"/>
                  <a:gd name="T6" fmla="*/ 120 w 136"/>
                  <a:gd name="T7" fmla="*/ 127 h 170"/>
                  <a:gd name="T8" fmla="*/ 133 w 136"/>
                  <a:gd name="T9" fmla="*/ 149 h 170"/>
                  <a:gd name="T10" fmla="*/ 75 w 136"/>
                  <a:gd name="T11" fmla="*/ 170 h 170"/>
                  <a:gd name="T12" fmla="*/ 0 w 136"/>
                  <a:gd name="T13" fmla="*/ 86 h 170"/>
                  <a:gd name="T14" fmla="*/ 21 w 136"/>
                  <a:gd name="T15" fmla="*/ 22 h 170"/>
                  <a:gd name="T16" fmla="*/ 70 w 136"/>
                  <a:gd name="T17" fmla="*/ 0 h 170"/>
                  <a:gd name="T18" fmla="*/ 115 w 136"/>
                  <a:gd name="T19" fmla="*/ 17 h 170"/>
                  <a:gd name="T20" fmla="*/ 136 w 136"/>
                  <a:gd name="T21" fmla="*/ 87 h 170"/>
                  <a:gd name="T22" fmla="*/ 136 w 136"/>
                  <a:gd name="T23" fmla="*/ 95 h 170"/>
                  <a:gd name="T24" fmla="*/ 39 w 136"/>
                  <a:gd name="T25" fmla="*/ 95 h 170"/>
                  <a:gd name="T26" fmla="*/ 70 w 136"/>
                  <a:gd name="T27" fmla="*/ 27 h 170"/>
                  <a:gd name="T28" fmla="*/ 40 w 136"/>
                  <a:gd name="T29" fmla="*/ 69 h 170"/>
                  <a:gd name="T30" fmla="*/ 99 w 136"/>
                  <a:gd name="T31" fmla="*/ 69 h 170"/>
                  <a:gd name="T32" fmla="*/ 70 w 136"/>
                  <a:gd name="T33" fmla="*/ 27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36" h="170">
                    <a:moveTo>
                      <a:pt x="39" y="95"/>
                    </a:moveTo>
                    <a:cubicBezTo>
                      <a:pt x="39" y="97"/>
                      <a:pt x="39" y="97"/>
                      <a:pt x="39" y="97"/>
                    </a:cubicBezTo>
                    <a:cubicBezTo>
                      <a:pt x="39" y="120"/>
                      <a:pt x="48" y="143"/>
                      <a:pt x="79" y="143"/>
                    </a:cubicBezTo>
                    <a:cubicBezTo>
                      <a:pt x="94" y="143"/>
                      <a:pt x="107" y="138"/>
                      <a:pt x="120" y="127"/>
                    </a:cubicBezTo>
                    <a:cubicBezTo>
                      <a:pt x="133" y="149"/>
                      <a:pt x="133" y="149"/>
                      <a:pt x="133" y="149"/>
                    </a:cubicBezTo>
                    <a:cubicBezTo>
                      <a:pt x="116" y="163"/>
                      <a:pt x="97" y="170"/>
                      <a:pt x="75" y="170"/>
                    </a:cubicBezTo>
                    <a:cubicBezTo>
                      <a:pt x="29" y="170"/>
                      <a:pt x="0" y="137"/>
                      <a:pt x="0" y="86"/>
                    </a:cubicBezTo>
                    <a:cubicBezTo>
                      <a:pt x="0" y="57"/>
                      <a:pt x="7" y="38"/>
                      <a:pt x="21" y="22"/>
                    </a:cubicBezTo>
                    <a:cubicBezTo>
                      <a:pt x="34" y="7"/>
                      <a:pt x="50" y="0"/>
                      <a:pt x="70" y="0"/>
                    </a:cubicBezTo>
                    <a:cubicBezTo>
                      <a:pt x="86" y="0"/>
                      <a:pt x="101" y="5"/>
                      <a:pt x="115" y="17"/>
                    </a:cubicBezTo>
                    <a:cubicBezTo>
                      <a:pt x="129" y="30"/>
                      <a:pt x="136" y="50"/>
                      <a:pt x="136" y="87"/>
                    </a:cubicBezTo>
                    <a:cubicBezTo>
                      <a:pt x="136" y="95"/>
                      <a:pt x="136" y="95"/>
                      <a:pt x="136" y="95"/>
                    </a:cubicBezTo>
                    <a:lnTo>
                      <a:pt x="39" y="95"/>
                    </a:lnTo>
                    <a:close/>
                    <a:moveTo>
                      <a:pt x="70" y="27"/>
                    </a:moveTo>
                    <a:cubicBezTo>
                      <a:pt x="50" y="27"/>
                      <a:pt x="40" y="43"/>
                      <a:pt x="40" y="69"/>
                    </a:cubicBezTo>
                    <a:cubicBezTo>
                      <a:pt x="99" y="69"/>
                      <a:pt x="99" y="69"/>
                      <a:pt x="99" y="69"/>
                    </a:cubicBezTo>
                    <a:cubicBezTo>
                      <a:pt x="99" y="43"/>
                      <a:pt x="88" y="27"/>
                      <a:pt x="70" y="27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62" name="Freeform 30"/>
              <p:cNvSpPr>
                <a:spLocks/>
              </p:cNvSpPr>
              <p:nvPr userDrawn="1"/>
            </p:nvSpPr>
            <p:spPr bwMode="auto">
              <a:xfrm>
                <a:off x="4656" y="-1153"/>
                <a:ext cx="68" cy="274"/>
              </a:xfrm>
              <a:custGeom>
                <a:avLst/>
                <a:gdLst>
                  <a:gd name="T0" fmla="*/ 39 w 60"/>
                  <a:gd name="T1" fmla="*/ 239 h 239"/>
                  <a:gd name="T2" fmla="*/ 4 w 60"/>
                  <a:gd name="T3" fmla="*/ 193 h 239"/>
                  <a:gd name="T4" fmla="*/ 4 w 60"/>
                  <a:gd name="T5" fmla="*/ 55 h 239"/>
                  <a:gd name="T6" fmla="*/ 0 w 60"/>
                  <a:gd name="T7" fmla="*/ 8 h 239"/>
                  <a:gd name="T8" fmla="*/ 37 w 60"/>
                  <a:gd name="T9" fmla="*/ 0 h 239"/>
                  <a:gd name="T10" fmla="*/ 40 w 60"/>
                  <a:gd name="T11" fmla="*/ 44 h 239"/>
                  <a:gd name="T12" fmla="*/ 40 w 60"/>
                  <a:gd name="T13" fmla="*/ 181 h 239"/>
                  <a:gd name="T14" fmla="*/ 43 w 60"/>
                  <a:gd name="T15" fmla="*/ 211 h 239"/>
                  <a:gd name="T16" fmla="*/ 55 w 60"/>
                  <a:gd name="T17" fmla="*/ 213 h 239"/>
                  <a:gd name="T18" fmla="*/ 60 w 60"/>
                  <a:gd name="T19" fmla="*/ 235 h 239"/>
                  <a:gd name="T20" fmla="*/ 39 w 60"/>
                  <a:gd name="T21" fmla="*/ 239 h 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0" h="239">
                    <a:moveTo>
                      <a:pt x="39" y="239"/>
                    </a:moveTo>
                    <a:cubicBezTo>
                      <a:pt x="4" y="239"/>
                      <a:pt x="4" y="207"/>
                      <a:pt x="4" y="193"/>
                    </a:cubicBezTo>
                    <a:cubicBezTo>
                      <a:pt x="4" y="55"/>
                      <a:pt x="4" y="55"/>
                      <a:pt x="4" y="55"/>
                    </a:cubicBezTo>
                    <a:cubicBezTo>
                      <a:pt x="4" y="33"/>
                      <a:pt x="3" y="21"/>
                      <a:pt x="0" y="8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9" y="9"/>
                      <a:pt x="40" y="23"/>
                      <a:pt x="40" y="44"/>
                    </a:cubicBezTo>
                    <a:cubicBezTo>
                      <a:pt x="40" y="181"/>
                      <a:pt x="40" y="181"/>
                      <a:pt x="40" y="181"/>
                    </a:cubicBezTo>
                    <a:cubicBezTo>
                      <a:pt x="40" y="203"/>
                      <a:pt x="40" y="207"/>
                      <a:pt x="43" y="211"/>
                    </a:cubicBezTo>
                    <a:cubicBezTo>
                      <a:pt x="45" y="213"/>
                      <a:pt x="50" y="215"/>
                      <a:pt x="55" y="213"/>
                    </a:cubicBezTo>
                    <a:cubicBezTo>
                      <a:pt x="60" y="235"/>
                      <a:pt x="60" y="235"/>
                      <a:pt x="60" y="235"/>
                    </a:cubicBezTo>
                    <a:cubicBezTo>
                      <a:pt x="54" y="237"/>
                      <a:pt x="47" y="239"/>
                      <a:pt x="39" y="239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63" name="Freeform 31"/>
              <p:cNvSpPr>
                <a:spLocks noEditPoints="1"/>
              </p:cNvSpPr>
              <p:nvPr userDrawn="1"/>
            </p:nvSpPr>
            <p:spPr bwMode="auto">
              <a:xfrm>
                <a:off x="4754" y="-1151"/>
                <a:ext cx="53" cy="267"/>
              </a:xfrm>
              <a:custGeom>
                <a:avLst/>
                <a:gdLst>
                  <a:gd name="T0" fmla="*/ 22 w 46"/>
                  <a:gd name="T1" fmla="*/ 47 h 233"/>
                  <a:gd name="T2" fmla="*/ 0 w 46"/>
                  <a:gd name="T3" fmla="*/ 24 h 233"/>
                  <a:gd name="T4" fmla="*/ 23 w 46"/>
                  <a:gd name="T5" fmla="*/ 0 h 233"/>
                  <a:gd name="T6" fmla="*/ 46 w 46"/>
                  <a:gd name="T7" fmla="*/ 24 h 233"/>
                  <a:gd name="T8" fmla="*/ 22 w 46"/>
                  <a:gd name="T9" fmla="*/ 47 h 233"/>
                  <a:gd name="T10" fmla="*/ 5 w 46"/>
                  <a:gd name="T11" fmla="*/ 233 h 233"/>
                  <a:gd name="T12" fmla="*/ 5 w 46"/>
                  <a:gd name="T13" fmla="*/ 74 h 233"/>
                  <a:gd name="T14" fmla="*/ 40 w 46"/>
                  <a:gd name="T15" fmla="*/ 67 h 233"/>
                  <a:gd name="T16" fmla="*/ 40 w 46"/>
                  <a:gd name="T17" fmla="*/ 233 h 233"/>
                  <a:gd name="T18" fmla="*/ 5 w 46"/>
                  <a:gd name="T19" fmla="*/ 233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6" h="233">
                    <a:moveTo>
                      <a:pt x="22" y="47"/>
                    </a:moveTo>
                    <a:cubicBezTo>
                      <a:pt x="10" y="47"/>
                      <a:pt x="0" y="37"/>
                      <a:pt x="0" y="24"/>
                    </a:cubicBezTo>
                    <a:cubicBezTo>
                      <a:pt x="0" y="11"/>
                      <a:pt x="10" y="0"/>
                      <a:pt x="23" y="0"/>
                    </a:cubicBezTo>
                    <a:cubicBezTo>
                      <a:pt x="36" y="0"/>
                      <a:pt x="46" y="10"/>
                      <a:pt x="46" y="24"/>
                    </a:cubicBezTo>
                    <a:cubicBezTo>
                      <a:pt x="46" y="37"/>
                      <a:pt x="36" y="47"/>
                      <a:pt x="22" y="47"/>
                    </a:cubicBezTo>
                    <a:close/>
                    <a:moveTo>
                      <a:pt x="5" y="233"/>
                    </a:moveTo>
                    <a:cubicBezTo>
                      <a:pt x="5" y="74"/>
                      <a:pt x="5" y="74"/>
                      <a:pt x="5" y="74"/>
                    </a:cubicBezTo>
                    <a:cubicBezTo>
                      <a:pt x="40" y="67"/>
                      <a:pt x="40" y="67"/>
                      <a:pt x="40" y="67"/>
                    </a:cubicBezTo>
                    <a:cubicBezTo>
                      <a:pt x="40" y="233"/>
                      <a:pt x="40" y="233"/>
                      <a:pt x="40" y="233"/>
                    </a:cubicBezTo>
                    <a:lnTo>
                      <a:pt x="5" y="233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64" name="Freeform 32"/>
              <p:cNvSpPr>
                <a:spLocks/>
              </p:cNvSpPr>
              <p:nvPr userDrawn="1"/>
            </p:nvSpPr>
            <p:spPr bwMode="auto">
              <a:xfrm>
                <a:off x="4841" y="-1074"/>
                <a:ext cx="137" cy="195"/>
              </a:xfrm>
              <a:custGeom>
                <a:avLst/>
                <a:gdLst>
                  <a:gd name="T0" fmla="*/ 68 w 120"/>
                  <a:gd name="T1" fmla="*/ 170 h 170"/>
                  <a:gd name="T2" fmla="*/ 0 w 120"/>
                  <a:gd name="T3" fmla="*/ 87 h 170"/>
                  <a:gd name="T4" fmla="*/ 71 w 120"/>
                  <a:gd name="T5" fmla="*/ 0 h 170"/>
                  <a:gd name="T6" fmla="*/ 116 w 120"/>
                  <a:gd name="T7" fmla="*/ 18 h 170"/>
                  <a:gd name="T8" fmla="*/ 98 w 120"/>
                  <a:gd name="T9" fmla="*/ 41 h 170"/>
                  <a:gd name="T10" fmla="*/ 71 w 120"/>
                  <a:gd name="T11" fmla="*/ 29 h 170"/>
                  <a:gd name="T12" fmla="*/ 45 w 120"/>
                  <a:gd name="T13" fmla="*/ 45 h 170"/>
                  <a:gd name="T14" fmla="*/ 39 w 120"/>
                  <a:gd name="T15" fmla="*/ 90 h 170"/>
                  <a:gd name="T16" fmla="*/ 50 w 120"/>
                  <a:gd name="T17" fmla="*/ 134 h 170"/>
                  <a:gd name="T18" fmla="*/ 71 w 120"/>
                  <a:gd name="T19" fmla="*/ 143 h 170"/>
                  <a:gd name="T20" fmla="*/ 104 w 120"/>
                  <a:gd name="T21" fmla="*/ 127 h 170"/>
                  <a:gd name="T22" fmla="*/ 120 w 120"/>
                  <a:gd name="T23" fmla="*/ 149 h 170"/>
                  <a:gd name="T24" fmla="*/ 68 w 120"/>
                  <a:gd name="T25" fmla="*/ 17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0" h="170">
                    <a:moveTo>
                      <a:pt x="68" y="170"/>
                    </a:moveTo>
                    <a:cubicBezTo>
                      <a:pt x="24" y="170"/>
                      <a:pt x="0" y="139"/>
                      <a:pt x="0" y="87"/>
                    </a:cubicBezTo>
                    <a:cubicBezTo>
                      <a:pt x="0" y="28"/>
                      <a:pt x="35" y="0"/>
                      <a:pt x="71" y="0"/>
                    </a:cubicBezTo>
                    <a:cubicBezTo>
                      <a:pt x="89" y="0"/>
                      <a:pt x="101" y="4"/>
                      <a:pt x="116" y="18"/>
                    </a:cubicBezTo>
                    <a:cubicBezTo>
                      <a:pt x="98" y="41"/>
                      <a:pt x="98" y="41"/>
                      <a:pt x="98" y="41"/>
                    </a:cubicBezTo>
                    <a:cubicBezTo>
                      <a:pt x="89" y="32"/>
                      <a:pt x="80" y="29"/>
                      <a:pt x="71" y="29"/>
                    </a:cubicBezTo>
                    <a:cubicBezTo>
                      <a:pt x="60" y="29"/>
                      <a:pt x="50" y="34"/>
                      <a:pt x="45" y="45"/>
                    </a:cubicBezTo>
                    <a:cubicBezTo>
                      <a:pt x="41" y="55"/>
                      <a:pt x="39" y="70"/>
                      <a:pt x="39" y="90"/>
                    </a:cubicBezTo>
                    <a:cubicBezTo>
                      <a:pt x="39" y="112"/>
                      <a:pt x="42" y="126"/>
                      <a:pt x="50" y="134"/>
                    </a:cubicBezTo>
                    <a:cubicBezTo>
                      <a:pt x="55" y="140"/>
                      <a:pt x="62" y="143"/>
                      <a:pt x="71" y="143"/>
                    </a:cubicBezTo>
                    <a:cubicBezTo>
                      <a:pt x="82" y="143"/>
                      <a:pt x="93" y="138"/>
                      <a:pt x="104" y="127"/>
                    </a:cubicBezTo>
                    <a:cubicBezTo>
                      <a:pt x="120" y="149"/>
                      <a:pt x="120" y="149"/>
                      <a:pt x="120" y="149"/>
                    </a:cubicBezTo>
                    <a:cubicBezTo>
                      <a:pt x="106" y="164"/>
                      <a:pt x="90" y="170"/>
                      <a:pt x="68" y="17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65" name="Freeform 33"/>
              <p:cNvSpPr>
                <a:spLocks noEditPoints="1"/>
              </p:cNvSpPr>
              <p:nvPr userDrawn="1"/>
            </p:nvSpPr>
            <p:spPr bwMode="auto">
              <a:xfrm>
                <a:off x="5009" y="-990"/>
                <a:ext cx="110" cy="111"/>
              </a:xfrm>
              <a:custGeom>
                <a:avLst/>
                <a:gdLst>
                  <a:gd name="T0" fmla="*/ 48 w 96"/>
                  <a:gd name="T1" fmla="*/ 97 h 97"/>
                  <a:gd name="T2" fmla="*/ 0 w 96"/>
                  <a:gd name="T3" fmla="*/ 48 h 97"/>
                  <a:gd name="T4" fmla="*/ 48 w 96"/>
                  <a:gd name="T5" fmla="*/ 0 h 97"/>
                  <a:gd name="T6" fmla="*/ 96 w 96"/>
                  <a:gd name="T7" fmla="*/ 48 h 97"/>
                  <a:gd name="T8" fmla="*/ 48 w 96"/>
                  <a:gd name="T9" fmla="*/ 97 h 97"/>
                  <a:gd name="T10" fmla="*/ 48 w 96"/>
                  <a:gd name="T11" fmla="*/ 10 h 97"/>
                  <a:gd name="T12" fmla="*/ 11 w 96"/>
                  <a:gd name="T13" fmla="*/ 48 h 97"/>
                  <a:gd name="T14" fmla="*/ 48 w 96"/>
                  <a:gd name="T15" fmla="*/ 87 h 97"/>
                  <a:gd name="T16" fmla="*/ 85 w 96"/>
                  <a:gd name="T17" fmla="*/ 48 h 97"/>
                  <a:gd name="T18" fmla="*/ 48 w 96"/>
                  <a:gd name="T19" fmla="*/ 10 h 97"/>
                  <a:gd name="T20" fmla="*/ 57 w 96"/>
                  <a:gd name="T21" fmla="*/ 75 h 97"/>
                  <a:gd name="T22" fmla="*/ 52 w 96"/>
                  <a:gd name="T23" fmla="*/ 66 h 97"/>
                  <a:gd name="T24" fmla="*/ 43 w 96"/>
                  <a:gd name="T25" fmla="*/ 53 h 97"/>
                  <a:gd name="T26" fmla="*/ 42 w 96"/>
                  <a:gd name="T27" fmla="*/ 53 h 97"/>
                  <a:gd name="T28" fmla="*/ 42 w 96"/>
                  <a:gd name="T29" fmla="*/ 75 h 97"/>
                  <a:gd name="T30" fmla="*/ 31 w 96"/>
                  <a:gd name="T31" fmla="*/ 75 h 97"/>
                  <a:gd name="T32" fmla="*/ 31 w 96"/>
                  <a:gd name="T33" fmla="*/ 21 h 97"/>
                  <a:gd name="T34" fmla="*/ 51 w 96"/>
                  <a:gd name="T35" fmla="*/ 21 h 97"/>
                  <a:gd name="T36" fmla="*/ 67 w 96"/>
                  <a:gd name="T37" fmla="*/ 37 h 97"/>
                  <a:gd name="T38" fmla="*/ 55 w 96"/>
                  <a:gd name="T39" fmla="*/ 52 h 97"/>
                  <a:gd name="T40" fmla="*/ 57 w 96"/>
                  <a:gd name="T41" fmla="*/ 54 h 97"/>
                  <a:gd name="T42" fmla="*/ 70 w 96"/>
                  <a:gd name="T43" fmla="*/ 75 h 97"/>
                  <a:gd name="T44" fmla="*/ 57 w 96"/>
                  <a:gd name="T45" fmla="*/ 75 h 97"/>
                  <a:gd name="T46" fmla="*/ 52 w 96"/>
                  <a:gd name="T47" fmla="*/ 30 h 97"/>
                  <a:gd name="T48" fmla="*/ 45 w 96"/>
                  <a:gd name="T49" fmla="*/ 30 h 97"/>
                  <a:gd name="T50" fmla="*/ 42 w 96"/>
                  <a:gd name="T51" fmla="*/ 30 h 97"/>
                  <a:gd name="T52" fmla="*/ 42 w 96"/>
                  <a:gd name="T53" fmla="*/ 44 h 97"/>
                  <a:gd name="T54" fmla="*/ 45 w 96"/>
                  <a:gd name="T55" fmla="*/ 44 h 97"/>
                  <a:gd name="T56" fmla="*/ 53 w 96"/>
                  <a:gd name="T57" fmla="*/ 43 h 97"/>
                  <a:gd name="T58" fmla="*/ 55 w 96"/>
                  <a:gd name="T59" fmla="*/ 37 h 97"/>
                  <a:gd name="T60" fmla="*/ 52 w 96"/>
                  <a:gd name="T61" fmla="*/ 30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96" h="97">
                    <a:moveTo>
                      <a:pt x="48" y="97"/>
                    </a:moveTo>
                    <a:cubicBezTo>
                      <a:pt x="21" y="97"/>
                      <a:pt x="0" y="75"/>
                      <a:pt x="0" y="48"/>
                    </a:cubicBezTo>
                    <a:cubicBezTo>
                      <a:pt x="0" y="21"/>
                      <a:pt x="21" y="0"/>
                      <a:pt x="48" y="0"/>
                    </a:cubicBezTo>
                    <a:cubicBezTo>
                      <a:pt x="74" y="0"/>
                      <a:pt x="96" y="21"/>
                      <a:pt x="96" y="48"/>
                    </a:cubicBezTo>
                    <a:cubicBezTo>
                      <a:pt x="96" y="75"/>
                      <a:pt x="74" y="97"/>
                      <a:pt x="48" y="97"/>
                    </a:cubicBezTo>
                    <a:close/>
                    <a:moveTo>
                      <a:pt x="48" y="10"/>
                    </a:moveTo>
                    <a:cubicBezTo>
                      <a:pt x="27" y="10"/>
                      <a:pt x="11" y="27"/>
                      <a:pt x="11" y="48"/>
                    </a:cubicBezTo>
                    <a:cubicBezTo>
                      <a:pt x="11" y="70"/>
                      <a:pt x="27" y="87"/>
                      <a:pt x="48" y="87"/>
                    </a:cubicBezTo>
                    <a:cubicBezTo>
                      <a:pt x="68" y="87"/>
                      <a:pt x="85" y="70"/>
                      <a:pt x="85" y="48"/>
                    </a:cubicBezTo>
                    <a:cubicBezTo>
                      <a:pt x="85" y="27"/>
                      <a:pt x="68" y="10"/>
                      <a:pt x="48" y="10"/>
                    </a:cubicBezTo>
                    <a:close/>
                    <a:moveTo>
                      <a:pt x="57" y="75"/>
                    </a:moveTo>
                    <a:cubicBezTo>
                      <a:pt x="55" y="72"/>
                      <a:pt x="54" y="70"/>
                      <a:pt x="52" y="66"/>
                    </a:cubicBezTo>
                    <a:cubicBezTo>
                      <a:pt x="47" y="56"/>
                      <a:pt x="45" y="54"/>
                      <a:pt x="43" y="53"/>
                    </a:cubicBezTo>
                    <a:cubicBezTo>
                      <a:pt x="43" y="53"/>
                      <a:pt x="42" y="53"/>
                      <a:pt x="42" y="53"/>
                    </a:cubicBezTo>
                    <a:cubicBezTo>
                      <a:pt x="42" y="75"/>
                      <a:pt x="42" y="75"/>
                      <a:pt x="42" y="75"/>
                    </a:cubicBezTo>
                    <a:cubicBezTo>
                      <a:pt x="31" y="75"/>
                      <a:pt x="31" y="75"/>
                      <a:pt x="31" y="75"/>
                    </a:cubicBezTo>
                    <a:cubicBezTo>
                      <a:pt x="31" y="21"/>
                      <a:pt x="31" y="21"/>
                      <a:pt x="31" y="21"/>
                    </a:cubicBezTo>
                    <a:cubicBezTo>
                      <a:pt x="51" y="21"/>
                      <a:pt x="51" y="21"/>
                      <a:pt x="51" y="21"/>
                    </a:cubicBezTo>
                    <a:cubicBezTo>
                      <a:pt x="61" y="21"/>
                      <a:pt x="67" y="27"/>
                      <a:pt x="67" y="37"/>
                    </a:cubicBezTo>
                    <a:cubicBezTo>
                      <a:pt x="67" y="45"/>
                      <a:pt x="62" y="52"/>
                      <a:pt x="55" y="52"/>
                    </a:cubicBezTo>
                    <a:cubicBezTo>
                      <a:pt x="56" y="53"/>
                      <a:pt x="56" y="53"/>
                      <a:pt x="57" y="54"/>
                    </a:cubicBezTo>
                    <a:cubicBezTo>
                      <a:pt x="60" y="58"/>
                      <a:pt x="70" y="75"/>
                      <a:pt x="70" y="75"/>
                    </a:cubicBezTo>
                    <a:lnTo>
                      <a:pt x="57" y="75"/>
                    </a:lnTo>
                    <a:close/>
                    <a:moveTo>
                      <a:pt x="52" y="30"/>
                    </a:moveTo>
                    <a:cubicBezTo>
                      <a:pt x="50" y="30"/>
                      <a:pt x="48" y="30"/>
                      <a:pt x="45" y="30"/>
                    </a:cubicBezTo>
                    <a:cubicBezTo>
                      <a:pt x="42" y="30"/>
                      <a:pt x="42" y="30"/>
                      <a:pt x="42" y="30"/>
                    </a:cubicBezTo>
                    <a:cubicBezTo>
                      <a:pt x="42" y="44"/>
                      <a:pt x="42" y="44"/>
                      <a:pt x="42" y="44"/>
                    </a:cubicBezTo>
                    <a:cubicBezTo>
                      <a:pt x="45" y="44"/>
                      <a:pt x="45" y="44"/>
                      <a:pt x="45" y="44"/>
                    </a:cubicBezTo>
                    <a:cubicBezTo>
                      <a:pt x="50" y="44"/>
                      <a:pt x="52" y="44"/>
                      <a:pt x="53" y="43"/>
                    </a:cubicBezTo>
                    <a:cubicBezTo>
                      <a:pt x="55" y="41"/>
                      <a:pt x="55" y="39"/>
                      <a:pt x="55" y="37"/>
                    </a:cubicBezTo>
                    <a:cubicBezTo>
                      <a:pt x="55" y="34"/>
                      <a:pt x="54" y="31"/>
                      <a:pt x="52" y="3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66" name="Freeform 34"/>
              <p:cNvSpPr>
                <a:spLocks/>
              </p:cNvSpPr>
              <p:nvPr userDrawn="1"/>
            </p:nvSpPr>
            <p:spPr bwMode="auto">
              <a:xfrm>
                <a:off x="3552" y="-808"/>
                <a:ext cx="564" cy="567"/>
              </a:xfrm>
              <a:custGeom>
                <a:avLst/>
                <a:gdLst>
                  <a:gd name="T0" fmla="*/ 0 w 564"/>
                  <a:gd name="T1" fmla="*/ 0 h 567"/>
                  <a:gd name="T2" fmla="*/ 134 w 564"/>
                  <a:gd name="T3" fmla="*/ 0 h 567"/>
                  <a:gd name="T4" fmla="*/ 283 w 564"/>
                  <a:gd name="T5" fmla="*/ 240 h 567"/>
                  <a:gd name="T6" fmla="*/ 430 w 564"/>
                  <a:gd name="T7" fmla="*/ 0 h 567"/>
                  <a:gd name="T8" fmla="*/ 564 w 564"/>
                  <a:gd name="T9" fmla="*/ 0 h 567"/>
                  <a:gd name="T10" fmla="*/ 564 w 564"/>
                  <a:gd name="T11" fmla="*/ 567 h 567"/>
                  <a:gd name="T12" fmla="*/ 442 w 564"/>
                  <a:gd name="T13" fmla="*/ 567 h 567"/>
                  <a:gd name="T14" fmla="*/ 442 w 564"/>
                  <a:gd name="T15" fmla="*/ 196 h 567"/>
                  <a:gd name="T16" fmla="*/ 283 w 564"/>
                  <a:gd name="T17" fmla="*/ 438 h 567"/>
                  <a:gd name="T18" fmla="*/ 279 w 564"/>
                  <a:gd name="T19" fmla="*/ 438 h 567"/>
                  <a:gd name="T20" fmla="*/ 121 w 564"/>
                  <a:gd name="T21" fmla="*/ 200 h 567"/>
                  <a:gd name="T22" fmla="*/ 121 w 564"/>
                  <a:gd name="T23" fmla="*/ 567 h 567"/>
                  <a:gd name="T24" fmla="*/ 0 w 564"/>
                  <a:gd name="T25" fmla="*/ 567 h 567"/>
                  <a:gd name="T26" fmla="*/ 0 w 564"/>
                  <a:gd name="T27" fmla="*/ 0 h 5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64" h="567">
                    <a:moveTo>
                      <a:pt x="0" y="0"/>
                    </a:moveTo>
                    <a:lnTo>
                      <a:pt x="134" y="0"/>
                    </a:lnTo>
                    <a:lnTo>
                      <a:pt x="283" y="240"/>
                    </a:lnTo>
                    <a:lnTo>
                      <a:pt x="430" y="0"/>
                    </a:lnTo>
                    <a:lnTo>
                      <a:pt x="564" y="0"/>
                    </a:lnTo>
                    <a:lnTo>
                      <a:pt x="564" y="567"/>
                    </a:lnTo>
                    <a:lnTo>
                      <a:pt x="442" y="567"/>
                    </a:lnTo>
                    <a:lnTo>
                      <a:pt x="442" y="196"/>
                    </a:lnTo>
                    <a:lnTo>
                      <a:pt x="283" y="438"/>
                    </a:lnTo>
                    <a:lnTo>
                      <a:pt x="279" y="438"/>
                    </a:lnTo>
                    <a:lnTo>
                      <a:pt x="121" y="200"/>
                    </a:lnTo>
                    <a:lnTo>
                      <a:pt x="121" y="567"/>
                    </a:lnTo>
                    <a:lnTo>
                      <a:pt x="0" y="5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B7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67" name="Freeform 35"/>
              <p:cNvSpPr>
                <a:spLocks noEditPoints="1"/>
              </p:cNvSpPr>
              <p:nvPr userDrawn="1"/>
            </p:nvSpPr>
            <p:spPr bwMode="auto">
              <a:xfrm>
                <a:off x="4179" y="-817"/>
                <a:ext cx="600" cy="585"/>
              </a:xfrm>
              <a:custGeom>
                <a:avLst/>
                <a:gdLst>
                  <a:gd name="T0" fmla="*/ 0 w 524"/>
                  <a:gd name="T1" fmla="*/ 256 h 510"/>
                  <a:gd name="T2" fmla="*/ 0 w 524"/>
                  <a:gd name="T3" fmla="*/ 255 h 510"/>
                  <a:gd name="T4" fmla="*/ 263 w 524"/>
                  <a:gd name="T5" fmla="*/ 0 h 510"/>
                  <a:gd name="T6" fmla="*/ 524 w 524"/>
                  <a:gd name="T7" fmla="*/ 253 h 510"/>
                  <a:gd name="T8" fmla="*/ 524 w 524"/>
                  <a:gd name="T9" fmla="*/ 255 h 510"/>
                  <a:gd name="T10" fmla="*/ 261 w 524"/>
                  <a:gd name="T11" fmla="*/ 510 h 510"/>
                  <a:gd name="T12" fmla="*/ 0 w 524"/>
                  <a:gd name="T13" fmla="*/ 256 h 510"/>
                  <a:gd name="T14" fmla="*/ 411 w 524"/>
                  <a:gd name="T15" fmla="*/ 256 h 510"/>
                  <a:gd name="T16" fmla="*/ 411 w 524"/>
                  <a:gd name="T17" fmla="*/ 255 h 510"/>
                  <a:gd name="T18" fmla="*/ 261 w 524"/>
                  <a:gd name="T19" fmla="*/ 100 h 510"/>
                  <a:gd name="T20" fmla="*/ 113 w 524"/>
                  <a:gd name="T21" fmla="*/ 253 h 510"/>
                  <a:gd name="T22" fmla="*/ 113 w 524"/>
                  <a:gd name="T23" fmla="*/ 255 h 510"/>
                  <a:gd name="T24" fmla="*/ 263 w 524"/>
                  <a:gd name="T25" fmla="*/ 410 h 510"/>
                  <a:gd name="T26" fmla="*/ 411 w 524"/>
                  <a:gd name="T27" fmla="*/ 256 h 5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24" h="510">
                    <a:moveTo>
                      <a:pt x="0" y="256"/>
                    </a:moveTo>
                    <a:cubicBezTo>
                      <a:pt x="0" y="255"/>
                      <a:pt x="0" y="255"/>
                      <a:pt x="0" y="255"/>
                    </a:cubicBezTo>
                    <a:cubicBezTo>
                      <a:pt x="0" y="115"/>
                      <a:pt x="110" y="0"/>
                      <a:pt x="263" y="0"/>
                    </a:cubicBezTo>
                    <a:cubicBezTo>
                      <a:pt x="415" y="0"/>
                      <a:pt x="524" y="113"/>
                      <a:pt x="524" y="253"/>
                    </a:cubicBezTo>
                    <a:cubicBezTo>
                      <a:pt x="524" y="255"/>
                      <a:pt x="524" y="255"/>
                      <a:pt x="524" y="255"/>
                    </a:cubicBezTo>
                    <a:cubicBezTo>
                      <a:pt x="524" y="395"/>
                      <a:pt x="413" y="510"/>
                      <a:pt x="261" y="510"/>
                    </a:cubicBezTo>
                    <a:cubicBezTo>
                      <a:pt x="109" y="510"/>
                      <a:pt x="0" y="397"/>
                      <a:pt x="0" y="256"/>
                    </a:cubicBezTo>
                    <a:close/>
                    <a:moveTo>
                      <a:pt x="411" y="256"/>
                    </a:moveTo>
                    <a:cubicBezTo>
                      <a:pt x="411" y="255"/>
                      <a:pt x="411" y="255"/>
                      <a:pt x="411" y="255"/>
                    </a:cubicBezTo>
                    <a:cubicBezTo>
                      <a:pt x="411" y="170"/>
                      <a:pt x="349" y="100"/>
                      <a:pt x="261" y="100"/>
                    </a:cubicBezTo>
                    <a:cubicBezTo>
                      <a:pt x="174" y="100"/>
                      <a:pt x="113" y="169"/>
                      <a:pt x="113" y="253"/>
                    </a:cubicBezTo>
                    <a:cubicBezTo>
                      <a:pt x="113" y="255"/>
                      <a:pt x="113" y="255"/>
                      <a:pt x="113" y="255"/>
                    </a:cubicBezTo>
                    <a:cubicBezTo>
                      <a:pt x="113" y="339"/>
                      <a:pt x="175" y="410"/>
                      <a:pt x="263" y="410"/>
                    </a:cubicBezTo>
                    <a:cubicBezTo>
                      <a:pt x="350" y="410"/>
                      <a:pt x="411" y="341"/>
                      <a:pt x="411" y="256"/>
                    </a:cubicBezTo>
                    <a:close/>
                  </a:path>
                </a:pathLst>
              </a:custGeom>
              <a:solidFill>
                <a:srgbClr val="00B7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68" name="Freeform 36"/>
              <p:cNvSpPr>
                <a:spLocks noEditPoints="1"/>
              </p:cNvSpPr>
              <p:nvPr userDrawn="1"/>
            </p:nvSpPr>
            <p:spPr bwMode="auto">
              <a:xfrm>
                <a:off x="4841" y="-808"/>
                <a:ext cx="481" cy="567"/>
              </a:xfrm>
              <a:custGeom>
                <a:avLst/>
                <a:gdLst>
                  <a:gd name="T0" fmla="*/ 0 w 420"/>
                  <a:gd name="T1" fmla="*/ 0 h 494"/>
                  <a:gd name="T2" fmla="*/ 229 w 420"/>
                  <a:gd name="T3" fmla="*/ 0 h 494"/>
                  <a:gd name="T4" fmla="*/ 358 w 420"/>
                  <a:gd name="T5" fmla="*/ 44 h 494"/>
                  <a:gd name="T6" fmla="*/ 392 w 420"/>
                  <a:gd name="T7" fmla="*/ 128 h 494"/>
                  <a:gd name="T8" fmla="*/ 392 w 420"/>
                  <a:gd name="T9" fmla="*/ 129 h 494"/>
                  <a:gd name="T10" fmla="*/ 327 w 420"/>
                  <a:gd name="T11" fmla="*/ 236 h 494"/>
                  <a:gd name="T12" fmla="*/ 420 w 420"/>
                  <a:gd name="T13" fmla="*/ 357 h 494"/>
                  <a:gd name="T14" fmla="*/ 420 w 420"/>
                  <a:gd name="T15" fmla="*/ 358 h 494"/>
                  <a:gd name="T16" fmla="*/ 235 w 420"/>
                  <a:gd name="T17" fmla="*/ 494 h 494"/>
                  <a:gd name="T18" fmla="*/ 0 w 420"/>
                  <a:gd name="T19" fmla="*/ 494 h 494"/>
                  <a:gd name="T20" fmla="*/ 0 w 420"/>
                  <a:gd name="T21" fmla="*/ 0 h 494"/>
                  <a:gd name="T22" fmla="*/ 284 w 420"/>
                  <a:gd name="T23" fmla="*/ 146 h 494"/>
                  <a:gd name="T24" fmla="*/ 213 w 420"/>
                  <a:gd name="T25" fmla="*/ 95 h 494"/>
                  <a:gd name="T26" fmla="*/ 106 w 420"/>
                  <a:gd name="T27" fmla="*/ 95 h 494"/>
                  <a:gd name="T28" fmla="*/ 106 w 420"/>
                  <a:gd name="T29" fmla="*/ 200 h 494"/>
                  <a:gd name="T30" fmla="*/ 206 w 420"/>
                  <a:gd name="T31" fmla="*/ 200 h 494"/>
                  <a:gd name="T32" fmla="*/ 284 w 420"/>
                  <a:gd name="T33" fmla="*/ 147 h 494"/>
                  <a:gd name="T34" fmla="*/ 284 w 420"/>
                  <a:gd name="T35" fmla="*/ 146 h 494"/>
                  <a:gd name="T36" fmla="*/ 231 w 420"/>
                  <a:gd name="T37" fmla="*/ 290 h 494"/>
                  <a:gd name="T38" fmla="*/ 106 w 420"/>
                  <a:gd name="T39" fmla="*/ 290 h 494"/>
                  <a:gd name="T40" fmla="*/ 106 w 420"/>
                  <a:gd name="T41" fmla="*/ 398 h 494"/>
                  <a:gd name="T42" fmla="*/ 235 w 420"/>
                  <a:gd name="T43" fmla="*/ 398 h 494"/>
                  <a:gd name="T44" fmla="*/ 312 w 420"/>
                  <a:gd name="T45" fmla="*/ 345 h 494"/>
                  <a:gd name="T46" fmla="*/ 312 w 420"/>
                  <a:gd name="T47" fmla="*/ 343 h 494"/>
                  <a:gd name="T48" fmla="*/ 231 w 420"/>
                  <a:gd name="T49" fmla="*/ 290 h 4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20" h="494">
                    <a:moveTo>
                      <a:pt x="0" y="0"/>
                    </a:moveTo>
                    <a:cubicBezTo>
                      <a:pt x="229" y="0"/>
                      <a:pt x="229" y="0"/>
                      <a:pt x="229" y="0"/>
                    </a:cubicBezTo>
                    <a:cubicBezTo>
                      <a:pt x="286" y="0"/>
                      <a:pt x="330" y="16"/>
                      <a:pt x="358" y="44"/>
                    </a:cubicBezTo>
                    <a:cubicBezTo>
                      <a:pt x="381" y="66"/>
                      <a:pt x="392" y="94"/>
                      <a:pt x="392" y="128"/>
                    </a:cubicBezTo>
                    <a:cubicBezTo>
                      <a:pt x="392" y="129"/>
                      <a:pt x="392" y="129"/>
                      <a:pt x="392" y="129"/>
                    </a:cubicBezTo>
                    <a:cubicBezTo>
                      <a:pt x="392" y="185"/>
                      <a:pt x="363" y="216"/>
                      <a:pt x="327" y="236"/>
                    </a:cubicBezTo>
                    <a:cubicBezTo>
                      <a:pt x="384" y="257"/>
                      <a:pt x="420" y="291"/>
                      <a:pt x="420" y="357"/>
                    </a:cubicBezTo>
                    <a:cubicBezTo>
                      <a:pt x="420" y="358"/>
                      <a:pt x="420" y="358"/>
                      <a:pt x="420" y="358"/>
                    </a:cubicBezTo>
                    <a:cubicBezTo>
                      <a:pt x="420" y="448"/>
                      <a:pt x="346" y="494"/>
                      <a:pt x="235" y="494"/>
                    </a:cubicBezTo>
                    <a:cubicBezTo>
                      <a:pt x="0" y="494"/>
                      <a:pt x="0" y="494"/>
                      <a:pt x="0" y="494"/>
                    </a:cubicBezTo>
                    <a:lnTo>
                      <a:pt x="0" y="0"/>
                    </a:lnTo>
                    <a:close/>
                    <a:moveTo>
                      <a:pt x="284" y="146"/>
                    </a:moveTo>
                    <a:cubicBezTo>
                      <a:pt x="284" y="114"/>
                      <a:pt x="259" y="95"/>
                      <a:pt x="213" y="95"/>
                    </a:cubicBezTo>
                    <a:cubicBezTo>
                      <a:pt x="106" y="95"/>
                      <a:pt x="106" y="95"/>
                      <a:pt x="106" y="95"/>
                    </a:cubicBezTo>
                    <a:cubicBezTo>
                      <a:pt x="106" y="200"/>
                      <a:pt x="106" y="200"/>
                      <a:pt x="106" y="200"/>
                    </a:cubicBezTo>
                    <a:cubicBezTo>
                      <a:pt x="206" y="200"/>
                      <a:pt x="206" y="200"/>
                      <a:pt x="206" y="200"/>
                    </a:cubicBezTo>
                    <a:cubicBezTo>
                      <a:pt x="254" y="200"/>
                      <a:pt x="284" y="184"/>
                      <a:pt x="284" y="147"/>
                    </a:cubicBezTo>
                    <a:lnTo>
                      <a:pt x="284" y="146"/>
                    </a:lnTo>
                    <a:close/>
                    <a:moveTo>
                      <a:pt x="231" y="290"/>
                    </a:moveTo>
                    <a:cubicBezTo>
                      <a:pt x="106" y="290"/>
                      <a:pt x="106" y="290"/>
                      <a:pt x="106" y="290"/>
                    </a:cubicBezTo>
                    <a:cubicBezTo>
                      <a:pt x="106" y="398"/>
                      <a:pt x="106" y="398"/>
                      <a:pt x="106" y="398"/>
                    </a:cubicBezTo>
                    <a:cubicBezTo>
                      <a:pt x="235" y="398"/>
                      <a:pt x="235" y="398"/>
                      <a:pt x="235" y="398"/>
                    </a:cubicBezTo>
                    <a:cubicBezTo>
                      <a:pt x="283" y="398"/>
                      <a:pt x="312" y="381"/>
                      <a:pt x="312" y="345"/>
                    </a:cubicBezTo>
                    <a:cubicBezTo>
                      <a:pt x="312" y="343"/>
                      <a:pt x="312" y="343"/>
                      <a:pt x="312" y="343"/>
                    </a:cubicBezTo>
                    <a:cubicBezTo>
                      <a:pt x="312" y="310"/>
                      <a:pt x="287" y="290"/>
                      <a:pt x="231" y="290"/>
                    </a:cubicBezTo>
                    <a:close/>
                  </a:path>
                </a:pathLst>
              </a:custGeom>
              <a:solidFill>
                <a:srgbClr val="00B7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69" name="Rectangle 37"/>
              <p:cNvSpPr>
                <a:spLocks noChangeArrowheads="1"/>
              </p:cNvSpPr>
              <p:nvPr userDrawn="1"/>
            </p:nvSpPr>
            <p:spPr bwMode="auto">
              <a:xfrm>
                <a:off x="5381" y="-808"/>
                <a:ext cx="124" cy="567"/>
              </a:xfrm>
              <a:prstGeom prst="rect">
                <a:avLst/>
              </a:prstGeom>
              <a:solidFill>
                <a:srgbClr val="00B7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70" name="Freeform 38"/>
              <p:cNvSpPr>
                <a:spLocks/>
              </p:cNvSpPr>
              <p:nvPr userDrawn="1"/>
            </p:nvSpPr>
            <p:spPr bwMode="auto">
              <a:xfrm>
                <a:off x="5598" y="-808"/>
                <a:ext cx="406" cy="567"/>
              </a:xfrm>
              <a:custGeom>
                <a:avLst/>
                <a:gdLst>
                  <a:gd name="T0" fmla="*/ 0 w 406"/>
                  <a:gd name="T1" fmla="*/ 0 h 567"/>
                  <a:gd name="T2" fmla="*/ 124 w 406"/>
                  <a:gd name="T3" fmla="*/ 0 h 567"/>
                  <a:gd name="T4" fmla="*/ 124 w 406"/>
                  <a:gd name="T5" fmla="*/ 453 h 567"/>
                  <a:gd name="T6" fmla="*/ 406 w 406"/>
                  <a:gd name="T7" fmla="*/ 453 h 567"/>
                  <a:gd name="T8" fmla="*/ 406 w 406"/>
                  <a:gd name="T9" fmla="*/ 567 h 567"/>
                  <a:gd name="T10" fmla="*/ 0 w 406"/>
                  <a:gd name="T11" fmla="*/ 567 h 567"/>
                  <a:gd name="T12" fmla="*/ 0 w 406"/>
                  <a:gd name="T13" fmla="*/ 0 h 5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6" h="567">
                    <a:moveTo>
                      <a:pt x="0" y="0"/>
                    </a:moveTo>
                    <a:lnTo>
                      <a:pt x="124" y="0"/>
                    </a:lnTo>
                    <a:lnTo>
                      <a:pt x="124" y="453"/>
                    </a:lnTo>
                    <a:lnTo>
                      <a:pt x="406" y="453"/>
                    </a:lnTo>
                    <a:lnTo>
                      <a:pt x="406" y="567"/>
                    </a:lnTo>
                    <a:lnTo>
                      <a:pt x="0" y="5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B7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71" name="Freeform 39"/>
              <p:cNvSpPr>
                <a:spLocks/>
              </p:cNvSpPr>
              <p:nvPr userDrawn="1"/>
            </p:nvSpPr>
            <p:spPr bwMode="auto">
              <a:xfrm>
                <a:off x="6082" y="-808"/>
                <a:ext cx="429" cy="567"/>
              </a:xfrm>
              <a:custGeom>
                <a:avLst/>
                <a:gdLst>
                  <a:gd name="T0" fmla="*/ 0 w 429"/>
                  <a:gd name="T1" fmla="*/ 0 h 567"/>
                  <a:gd name="T2" fmla="*/ 426 w 429"/>
                  <a:gd name="T3" fmla="*/ 0 h 567"/>
                  <a:gd name="T4" fmla="*/ 426 w 429"/>
                  <a:gd name="T5" fmla="*/ 111 h 567"/>
                  <a:gd name="T6" fmla="*/ 122 w 429"/>
                  <a:gd name="T7" fmla="*/ 111 h 567"/>
                  <a:gd name="T8" fmla="*/ 122 w 429"/>
                  <a:gd name="T9" fmla="*/ 226 h 567"/>
                  <a:gd name="T10" fmla="*/ 389 w 429"/>
                  <a:gd name="T11" fmla="*/ 226 h 567"/>
                  <a:gd name="T12" fmla="*/ 389 w 429"/>
                  <a:gd name="T13" fmla="*/ 336 h 567"/>
                  <a:gd name="T14" fmla="*/ 122 w 429"/>
                  <a:gd name="T15" fmla="*/ 336 h 567"/>
                  <a:gd name="T16" fmla="*/ 122 w 429"/>
                  <a:gd name="T17" fmla="*/ 456 h 567"/>
                  <a:gd name="T18" fmla="*/ 429 w 429"/>
                  <a:gd name="T19" fmla="*/ 456 h 567"/>
                  <a:gd name="T20" fmla="*/ 429 w 429"/>
                  <a:gd name="T21" fmla="*/ 567 h 567"/>
                  <a:gd name="T22" fmla="*/ 0 w 429"/>
                  <a:gd name="T23" fmla="*/ 567 h 567"/>
                  <a:gd name="T24" fmla="*/ 0 w 429"/>
                  <a:gd name="T25" fmla="*/ 0 h 5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29" h="567">
                    <a:moveTo>
                      <a:pt x="0" y="0"/>
                    </a:moveTo>
                    <a:lnTo>
                      <a:pt x="426" y="0"/>
                    </a:lnTo>
                    <a:lnTo>
                      <a:pt x="426" y="111"/>
                    </a:lnTo>
                    <a:lnTo>
                      <a:pt x="122" y="111"/>
                    </a:lnTo>
                    <a:lnTo>
                      <a:pt x="122" y="226"/>
                    </a:lnTo>
                    <a:lnTo>
                      <a:pt x="389" y="226"/>
                    </a:lnTo>
                    <a:lnTo>
                      <a:pt x="389" y="336"/>
                    </a:lnTo>
                    <a:lnTo>
                      <a:pt x="122" y="336"/>
                    </a:lnTo>
                    <a:lnTo>
                      <a:pt x="122" y="456"/>
                    </a:lnTo>
                    <a:lnTo>
                      <a:pt x="429" y="456"/>
                    </a:lnTo>
                    <a:lnTo>
                      <a:pt x="429" y="567"/>
                    </a:lnTo>
                    <a:lnTo>
                      <a:pt x="0" y="5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B7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72" name="Freeform 40"/>
              <p:cNvSpPr>
                <a:spLocks noEditPoints="1"/>
              </p:cNvSpPr>
              <p:nvPr userDrawn="1"/>
            </p:nvSpPr>
            <p:spPr bwMode="auto">
              <a:xfrm>
                <a:off x="6552" y="-808"/>
                <a:ext cx="156" cy="77"/>
              </a:xfrm>
              <a:custGeom>
                <a:avLst/>
                <a:gdLst>
                  <a:gd name="T0" fmla="*/ 26 w 156"/>
                  <a:gd name="T1" fmla="*/ 10 h 77"/>
                  <a:gd name="T2" fmla="*/ 0 w 156"/>
                  <a:gd name="T3" fmla="*/ 10 h 77"/>
                  <a:gd name="T4" fmla="*/ 0 w 156"/>
                  <a:gd name="T5" fmla="*/ 0 h 77"/>
                  <a:gd name="T6" fmla="*/ 61 w 156"/>
                  <a:gd name="T7" fmla="*/ 0 h 77"/>
                  <a:gd name="T8" fmla="*/ 61 w 156"/>
                  <a:gd name="T9" fmla="*/ 10 h 77"/>
                  <a:gd name="T10" fmla="*/ 36 w 156"/>
                  <a:gd name="T11" fmla="*/ 10 h 77"/>
                  <a:gd name="T12" fmla="*/ 36 w 156"/>
                  <a:gd name="T13" fmla="*/ 77 h 77"/>
                  <a:gd name="T14" fmla="*/ 26 w 156"/>
                  <a:gd name="T15" fmla="*/ 77 h 77"/>
                  <a:gd name="T16" fmla="*/ 26 w 156"/>
                  <a:gd name="T17" fmla="*/ 10 h 77"/>
                  <a:gd name="T18" fmla="*/ 78 w 156"/>
                  <a:gd name="T19" fmla="*/ 0 h 77"/>
                  <a:gd name="T20" fmla="*/ 90 w 156"/>
                  <a:gd name="T21" fmla="*/ 0 h 77"/>
                  <a:gd name="T22" fmla="*/ 117 w 156"/>
                  <a:gd name="T23" fmla="*/ 41 h 77"/>
                  <a:gd name="T24" fmla="*/ 145 w 156"/>
                  <a:gd name="T25" fmla="*/ 0 h 77"/>
                  <a:gd name="T26" fmla="*/ 156 w 156"/>
                  <a:gd name="T27" fmla="*/ 0 h 77"/>
                  <a:gd name="T28" fmla="*/ 156 w 156"/>
                  <a:gd name="T29" fmla="*/ 77 h 77"/>
                  <a:gd name="T30" fmla="*/ 145 w 156"/>
                  <a:gd name="T31" fmla="*/ 77 h 77"/>
                  <a:gd name="T32" fmla="*/ 145 w 156"/>
                  <a:gd name="T33" fmla="*/ 17 h 77"/>
                  <a:gd name="T34" fmla="*/ 117 w 156"/>
                  <a:gd name="T35" fmla="*/ 60 h 77"/>
                  <a:gd name="T36" fmla="*/ 116 w 156"/>
                  <a:gd name="T37" fmla="*/ 60 h 77"/>
                  <a:gd name="T38" fmla="*/ 89 w 156"/>
                  <a:gd name="T39" fmla="*/ 17 h 77"/>
                  <a:gd name="T40" fmla="*/ 89 w 156"/>
                  <a:gd name="T41" fmla="*/ 77 h 77"/>
                  <a:gd name="T42" fmla="*/ 78 w 156"/>
                  <a:gd name="T43" fmla="*/ 77 h 77"/>
                  <a:gd name="T44" fmla="*/ 78 w 156"/>
                  <a:gd name="T45" fmla="*/ 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56" h="77">
                    <a:moveTo>
                      <a:pt x="26" y="10"/>
                    </a:moveTo>
                    <a:lnTo>
                      <a:pt x="0" y="10"/>
                    </a:lnTo>
                    <a:lnTo>
                      <a:pt x="0" y="0"/>
                    </a:lnTo>
                    <a:lnTo>
                      <a:pt x="61" y="0"/>
                    </a:lnTo>
                    <a:lnTo>
                      <a:pt x="61" y="10"/>
                    </a:lnTo>
                    <a:lnTo>
                      <a:pt x="36" y="10"/>
                    </a:lnTo>
                    <a:lnTo>
                      <a:pt x="36" y="77"/>
                    </a:lnTo>
                    <a:lnTo>
                      <a:pt x="26" y="77"/>
                    </a:lnTo>
                    <a:lnTo>
                      <a:pt x="26" y="10"/>
                    </a:lnTo>
                    <a:close/>
                    <a:moveTo>
                      <a:pt x="78" y="0"/>
                    </a:moveTo>
                    <a:lnTo>
                      <a:pt x="90" y="0"/>
                    </a:lnTo>
                    <a:lnTo>
                      <a:pt x="117" y="41"/>
                    </a:lnTo>
                    <a:lnTo>
                      <a:pt x="145" y="0"/>
                    </a:lnTo>
                    <a:lnTo>
                      <a:pt x="156" y="0"/>
                    </a:lnTo>
                    <a:lnTo>
                      <a:pt x="156" y="77"/>
                    </a:lnTo>
                    <a:lnTo>
                      <a:pt x="145" y="77"/>
                    </a:lnTo>
                    <a:lnTo>
                      <a:pt x="145" y="17"/>
                    </a:lnTo>
                    <a:lnTo>
                      <a:pt x="117" y="60"/>
                    </a:lnTo>
                    <a:lnTo>
                      <a:pt x="116" y="60"/>
                    </a:lnTo>
                    <a:lnTo>
                      <a:pt x="89" y="17"/>
                    </a:lnTo>
                    <a:lnTo>
                      <a:pt x="89" y="77"/>
                    </a:lnTo>
                    <a:lnTo>
                      <a:pt x="78" y="77"/>
                    </a:lnTo>
                    <a:lnTo>
                      <a:pt x="78" y="0"/>
                    </a:lnTo>
                    <a:close/>
                  </a:path>
                </a:pathLst>
              </a:custGeom>
              <a:solidFill>
                <a:srgbClr val="00B7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</p:grpSp>
        <p:grpSp>
          <p:nvGrpSpPr>
            <p:cNvPr id="167" name="Group 43"/>
            <p:cNvGrpSpPr>
              <a:grpSpLocks noChangeAspect="1"/>
            </p:cNvGrpSpPr>
            <p:nvPr userDrawn="1"/>
          </p:nvGrpSpPr>
          <p:grpSpPr bwMode="auto">
            <a:xfrm>
              <a:off x="6271103" y="143475"/>
              <a:ext cx="817365" cy="172756"/>
              <a:chOff x="10896" y="-1009"/>
              <a:chExt cx="4367" cy="923"/>
            </a:xfrm>
            <a:solidFill>
              <a:schemeClr val="bg2"/>
            </a:solidFill>
          </p:grpSpPr>
          <p:sp>
            <p:nvSpPr>
              <p:cNvPr id="239" name="Freeform 44"/>
              <p:cNvSpPr>
                <a:spLocks/>
              </p:cNvSpPr>
              <p:nvPr userDrawn="1"/>
            </p:nvSpPr>
            <p:spPr bwMode="auto">
              <a:xfrm>
                <a:off x="10898" y="-993"/>
                <a:ext cx="173" cy="255"/>
              </a:xfrm>
              <a:custGeom>
                <a:avLst/>
                <a:gdLst>
                  <a:gd name="T0" fmla="*/ 104 w 140"/>
                  <a:gd name="T1" fmla="*/ 206 h 206"/>
                  <a:gd name="T2" fmla="*/ 58 w 140"/>
                  <a:gd name="T3" fmla="*/ 109 h 206"/>
                  <a:gd name="T4" fmla="*/ 32 w 140"/>
                  <a:gd name="T5" fmla="*/ 48 h 206"/>
                  <a:gd name="T6" fmla="*/ 31 w 140"/>
                  <a:gd name="T7" fmla="*/ 49 h 206"/>
                  <a:gd name="T8" fmla="*/ 33 w 140"/>
                  <a:gd name="T9" fmla="*/ 106 h 206"/>
                  <a:gd name="T10" fmla="*/ 34 w 140"/>
                  <a:gd name="T11" fmla="*/ 206 h 206"/>
                  <a:gd name="T12" fmla="*/ 0 w 140"/>
                  <a:gd name="T13" fmla="*/ 206 h 206"/>
                  <a:gd name="T14" fmla="*/ 0 w 140"/>
                  <a:gd name="T15" fmla="*/ 0 h 206"/>
                  <a:gd name="T16" fmla="*/ 39 w 140"/>
                  <a:gd name="T17" fmla="*/ 0 h 206"/>
                  <a:gd name="T18" fmla="*/ 89 w 140"/>
                  <a:gd name="T19" fmla="*/ 101 h 206"/>
                  <a:gd name="T20" fmla="*/ 110 w 140"/>
                  <a:gd name="T21" fmla="*/ 153 h 206"/>
                  <a:gd name="T22" fmla="*/ 111 w 140"/>
                  <a:gd name="T23" fmla="*/ 153 h 206"/>
                  <a:gd name="T24" fmla="*/ 108 w 140"/>
                  <a:gd name="T25" fmla="*/ 94 h 206"/>
                  <a:gd name="T26" fmla="*/ 107 w 140"/>
                  <a:gd name="T27" fmla="*/ 0 h 206"/>
                  <a:gd name="T28" fmla="*/ 140 w 140"/>
                  <a:gd name="T29" fmla="*/ 0 h 206"/>
                  <a:gd name="T30" fmla="*/ 140 w 140"/>
                  <a:gd name="T31" fmla="*/ 206 h 206"/>
                  <a:gd name="T32" fmla="*/ 104 w 140"/>
                  <a:gd name="T33" fmla="*/ 206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40" h="206">
                    <a:moveTo>
                      <a:pt x="104" y="206"/>
                    </a:moveTo>
                    <a:cubicBezTo>
                      <a:pt x="58" y="109"/>
                      <a:pt x="58" y="109"/>
                      <a:pt x="58" y="109"/>
                    </a:cubicBezTo>
                    <a:cubicBezTo>
                      <a:pt x="47" y="86"/>
                      <a:pt x="36" y="60"/>
                      <a:pt x="32" y="48"/>
                    </a:cubicBezTo>
                    <a:cubicBezTo>
                      <a:pt x="31" y="49"/>
                      <a:pt x="31" y="49"/>
                      <a:pt x="31" y="49"/>
                    </a:cubicBezTo>
                    <a:cubicBezTo>
                      <a:pt x="32" y="66"/>
                      <a:pt x="33" y="88"/>
                      <a:pt x="33" y="106"/>
                    </a:cubicBezTo>
                    <a:cubicBezTo>
                      <a:pt x="34" y="206"/>
                      <a:pt x="34" y="206"/>
                      <a:pt x="34" y="206"/>
                    </a:cubicBezTo>
                    <a:cubicBezTo>
                      <a:pt x="0" y="206"/>
                      <a:pt x="0" y="206"/>
                      <a:pt x="0" y="206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89" y="101"/>
                      <a:pt x="89" y="101"/>
                      <a:pt x="89" y="101"/>
                    </a:cubicBezTo>
                    <a:cubicBezTo>
                      <a:pt x="98" y="120"/>
                      <a:pt x="107" y="144"/>
                      <a:pt x="110" y="153"/>
                    </a:cubicBezTo>
                    <a:cubicBezTo>
                      <a:pt x="111" y="153"/>
                      <a:pt x="111" y="153"/>
                      <a:pt x="111" y="153"/>
                    </a:cubicBezTo>
                    <a:cubicBezTo>
                      <a:pt x="110" y="142"/>
                      <a:pt x="108" y="113"/>
                      <a:pt x="108" y="94"/>
                    </a:cubicBezTo>
                    <a:cubicBezTo>
                      <a:pt x="107" y="0"/>
                      <a:pt x="107" y="0"/>
                      <a:pt x="107" y="0"/>
                    </a:cubicBezTo>
                    <a:cubicBezTo>
                      <a:pt x="140" y="0"/>
                      <a:pt x="140" y="0"/>
                      <a:pt x="140" y="0"/>
                    </a:cubicBezTo>
                    <a:cubicBezTo>
                      <a:pt x="140" y="206"/>
                      <a:pt x="140" y="206"/>
                      <a:pt x="140" y="206"/>
                    </a:cubicBezTo>
                    <a:lnTo>
                      <a:pt x="104" y="20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40" name="Freeform 45"/>
              <p:cNvSpPr>
                <a:spLocks noEditPoints="1"/>
              </p:cNvSpPr>
              <p:nvPr userDrawn="1"/>
            </p:nvSpPr>
            <p:spPr bwMode="auto">
              <a:xfrm>
                <a:off x="11105" y="-929"/>
                <a:ext cx="154" cy="196"/>
              </a:xfrm>
              <a:custGeom>
                <a:avLst/>
                <a:gdLst>
                  <a:gd name="T0" fmla="*/ 36 w 125"/>
                  <a:gd name="T1" fmla="*/ 87 h 158"/>
                  <a:gd name="T2" fmla="*/ 36 w 125"/>
                  <a:gd name="T3" fmla="*/ 90 h 158"/>
                  <a:gd name="T4" fmla="*/ 73 w 125"/>
                  <a:gd name="T5" fmla="*/ 133 h 158"/>
                  <a:gd name="T6" fmla="*/ 110 w 125"/>
                  <a:gd name="T7" fmla="*/ 118 h 158"/>
                  <a:gd name="T8" fmla="*/ 123 w 125"/>
                  <a:gd name="T9" fmla="*/ 138 h 158"/>
                  <a:gd name="T10" fmla="*/ 69 w 125"/>
                  <a:gd name="T11" fmla="*/ 158 h 158"/>
                  <a:gd name="T12" fmla="*/ 0 w 125"/>
                  <a:gd name="T13" fmla="*/ 79 h 158"/>
                  <a:gd name="T14" fmla="*/ 18 w 125"/>
                  <a:gd name="T15" fmla="*/ 20 h 158"/>
                  <a:gd name="T16" fmla="*/ 64 w 125"/>
                  <a:gd name="T17" fmla="*/ 0 h 158"/>
                  <a:gd name="T18" fmla="*/ 106 w 125"/>
                  <a:gd name="T19" fmla="*/ 15 h 158"/>
                  <a:gd name="T20" fmla="*/ 125 w 125"/>
                  <a:gd name="T21" fmla="*/ 81 h 158"/>
                  <a:gd name="T22" fmla="*/ 125 w 125"/>
                  <a:gd name="T23" fmla="*/ 87 h 158"/>
                  <a:gd name="T24" fmla="*/ 36 w 125"/>
                  <a:gd name="T25" fmla="*/ 87 h 158"/>
                  <a:gd name="T26" fmla="*/ 64 w 125"/>
                  <a:gd name="T27" fmla="*/ 24 h 158"/>
                  <a:gd name="T28" fmla="*/ 36 w 125"/>
                  <a:gd name="T29" fmla="*/ 63 h 158"/>
                  <a:gd name="T30" fmla="*/ 91 w 125"/>
                  <a:gd name="T31" fmla="*/ 63 h 158"/>
                  <a:gd name="T32" fmla="*/ 64 w 125"/>
                  <a:gd name="T33" fmla="*/ 24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25" h="158">
                    <a:moveTo>
                      <a:pt x="36" y="87"/>
                    </a:moveTo>
                    <a:cubicBezTo>
                      <a:pt x="36" y="90"/>
                      <a:pt x="36" y="90"/>
                      <a:pt x="36" y="90"/>
                    </a:cubicBezTo>
                    <a:cubicBezTo>
                      <a:pt x="36" y="111"/>
                      <a:pt x="43" y="133"/>
                      <a:pt x="73" y="133"/>
                    </a:cubicBezTo>
                    <a:cubicBezTo>
                      <a:pt x="87" y="133"/>
                      <a:pt x="99" y="128"/>
                      <a:pt x="110" y="118"/>
                    </a:cubicBezTo>
                    <a:cubicBezTo>
                      <a:pt x="123" y="138"/>
                      <a:pt x="123" y="138"/>
                      <a:pt x="123" y="138"/>
                    </a:cubicBezTo>
                    <a:cubicBezTo>
                      <a:pt x="107" y="151"/>
                      <a:pt x="89" y="158"/>
                      <a:pt x="69" y="158"/>
                    </a:cubicBezTo>
                    <a:cubicBezTo>
                      <a:pt x="26" y="158"/>
                      <a:pt x="0" y="127"/>
                      <a:pt x="0" y="79"/>
                    </a:cubicBezTo>
                    <a:cubicBezTo>
                      <a:pt x="0" y="52"/>
                      <a:pt x="5" y="35"/>
                      <a:pt x="18" y="20"/>
                    </a:cubicBezTo>
                    <a:cubicBezTo>
                      <a:pt x="31" y="6"/>
                      <a:pt x="45" y="0"/>
                      <a:pt x="64" y="0"/>
                    </a:cubicBezTo>
                    <a:cubicBezTo>
                      <a:pt x="79" y="0"/>
                      <a:pt x="93" y="4"/>
                      <a:pt x="106" y="15"/>
                    </a:cubicBezTo>
                    <a:cubicBezTo>
                      <a:pt x="119" y="27"/>
                      <a:pt x="125" y="46"/>
                      <a:pt x="125" y="81"/>
                    </a:cubicBezTo>
                    <a:cubicBezTo>
                      <a:pt x="125" y="87"/>
                      <a:pt x="125" y="87"/>
                      <a:pt x="125" y="87"/>
                    </a:cubicBezTo>
                    <a:lnTo>
                      <a:pt x="36" y="87"/>
                    </a:lnTo>
                    <a:close/>
                    <a:moveTo>
                      <a:pt x="64" y="24"/>
                    </a:moveTo>
                    <a:cubicBezTo>
                      <a:pt x="46" y="24"/>
                      <a:pt x="36" y="39"/>
                      <a:pt x="36" y="63"/>
                    </a:cubicBezTo>
                    <a:cubicBezTo>
                      <a:pt x="91" y="63"/>
                      <a:pt x="91" y="63"/>
                      <a:pt x="91" y="63"/>
                    </a:cubicBezTo>
                    <a:cubicBezTo>
                      <a:pt x="91" y="39"/>
                      <a:pt x="81" y="24"/>
                      <a:pt x="64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41" name="Freeform 46"/>
              <p:cNvSpPr>
                <a:spLocks/>
              </p:cNvSpPr>
              <p:nvPr userDrawn="1"/>
            </p:nvSpPr>
            <p:spPr bwMode="auto">
              <a:xfrm>
                <a:off x="11270" y="-928"/>
                <a:ext cx="250" cy="190"/>
              </a:xfrm>
              <a:custGeom>
                <a:avLst/>
                <a:gdLst>
                  <a:gd name="T0" fmla="*/ 159 w 202"/>
                  <a:gd name="T1" fmla="*/ 153 h 153"/>
                  <a:gd name="T2" fmla="*/ 129 w 202"/>
                  <a:gd name="T3" fmla="*/ 153 h 153"/>
                  <a:gd name="T4" fmla="*/ 110 w 202"/>
                  <a:gd name="T5" fmla="*/ 84 h 153"/>
                  <a:gd name="T6" fmla="*/ 100 w 202"/>
                  <a:gd name="T7" fmla="*/ 43 h 153"/>
                  <a:gd name="T8" fmla="*/ 100 w 202"/>
                  <a:gd name="T9" fmla="*/ 43 h 153"/>
                  <a:gd name="T10" fmla="*/ 90 w 202"/>
                  <a:gd name="T11" fmla="*/ 86 h 153"/>
                  <a:gd name="T12" fmla="*/ 72 w 202"/>
                  <a:gd name="T13" fmla="*/ 153 h 153"/>
                  <a:gd name="T14" fmla="*/ 41 w 202"/>
                  <a:gd name="T15" fmla="*/ 153 h 153"/>
                  <a:gd name="T16" fmla="*/ 0 w 202"/>
                  <a:gd name="T17" fmla="*/ 4 h 153"/>
                  <a:gd name="T18" fmla="*/ 33 w 202"/>
                  <a:gd name="T19" fmla="*/ 0 h 153"/>
                  <a:gd name="T20" fmla="*/ 49 w 202"/>
                  <a:gd name="T21" fmla="*/ 73 h 153"/>
                  <a:gd name="T22" fmla="*/ 57 w 202"/>
                  <a:gd name="T23" fmla="*/ 112 h 153"/>
                  <a:gd name="T24" fmla="*/ 58 w 202"/>
                  <a:gd name="T25" fmla="*/ 112 h 153"/>
                  <a:gd name="T26" fmla="*/ 66 w 202"/>
                  <a:gd name="T27" fmla="*/ 72 h 153"/>
                  <a:gd name="T28" fmla="*/ 85 w 202"/>
                  <a:gd name="T29" fmla="*/ 2 h 153"/>
                  <a:gd name="T30" fmla="*/ 118 w 202"/>
                  <a:gd name="T31" fmla="*/ 2 h 153"/>
                  <a:gd name="T32" fmla="*/ 135 w 202"/>
                  <a:gd name="T33" fmla="*/ 70 h 153"/>
                  <a:gd name="T34" fmla="*/ 144 w 202"/>
                  <a:gd name="T35" fmla="*/ 113 h 153"/>
                  <a:gd name="T36" fmla="*/ 145 w 202"/>
                  <a:gd name="T37" fmla="*/ 113 h 153"/>
                  <a:gd name="T38" fmla="*/ 152 w 202"/>
                  <a:gd name="T39" fmla="*/ 72 h 153"/>
                  <a:gd name="T40" fmla="*/ 168 w 202"/>
                  <a:gd name="T41" fmla="*/ 2 h 153"/>
                  <a:gd name="T42" fmla="*/ 202 w 202"/>
                  <a:gd name="T43" fmla="*/ 2 h 153"/>
                  <a:gd name="T44" fmla="*/ 159 w 202"/>
                  <a:gd name="T45" fmla="*/ 153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02" h="153">
                    <a:moveTo>
                      <a:pt x="159" y="153"/>
                    </a:moveTo>
                    <a:cubicBezTo>
                      <a:pt x="129" y="153"/>
                      <a:pt x="129" y="153"/>
                      <a:pt x="129" y="153"/>
                    </a:cubicBezTo>
                    <a:cubicBezTo>
                      <a:pt x="110" y="84"/>
                      <a:pt x="110" y="84"/>
                      <a:pt x="110" y="84"/>
                    </a:cubicBezTo>
                    <a:cubicBezTo>
                      <a:pt x="105" y="66"/>
                      <a:pt x="100" y="43"/>
                      <a:pt x="100" y="43"/>
                    </a:cubicBezTo>
                    <a:cubicBezTo>
                      <a:pt x="100" y="43"/>
                      <a:pt x="100" y="43"/>
                      <a:pt x="100" y="43"/>
                    </a:cubicBezTo>
                    <a:cubicBezTo>
                      <a:pt x="100" y="43"/>
                      <a:pt x="97" y="58"/>
                      <a:pt x="90" y="86"/>
                    </a:cubicBezTo>
                    <a:cubicBezTo>
                      <a:pt x="72" y="153"/>
                      <a:pt x="72" y="153"/>
                      <a:pt x="72" y="153"/>
                    </a:cubicBezTo>
                    <a:cubicBezTo>
                      <a:pt x="41" y="153"/>
                      <a:pt x="41" y="153"/>
                      <a:pt x="41" y="15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33" y="0"/>
                      <a:pt x="33" y="0"/>
                      <a:pt x="33" y="0"/>
                    </a:cubicBezTo>
                    <a:cubicBezTo>
                      <a:pt x="49" y="73"/>
                      <a:pt x="49" y="73"/>
                      <a:pt x="49" y="73"/>
                    </a:cubicBezTo>
                    <a:cubicBezTo>
                      <a:pt x="53" y="92"/>
                      <a:pt x="57" y="112"/>
                      <a:pt x="57" y="112"/>
                    </a:cubicBezTo>
                    <a:cubicBezTo>
                      <a:pt x="58" y="112"/>
                      <a:pt x="58" y="112"/>
                      <a:pt x="58" y="112"/>
                    </a:cubicBezTo>
                    <a:cubicBezTo>
                      <a:pt x="58" y="112"/>
                      <a:pt x="61" y="93"/>
                      <a:pt x="66" y="72"/>
                    </a:cubicBezTo>
                    <a:cubicBezTo>
                      <a:pt x="85" y="2"/>
                      <a:pt x="85" y="2"/>
                      <a:pt x="85" y="2"/>
                    </a:cubicBezTo>
                    <a:cubicBezTo>
                      <a:pt x="118" y="2"/>
                      <a:pt x="118" y="2"/>
                      <a:pt x="118" y="2"/>
                    </a:cubicBezTo>
                    <a:cubicBezTo>
                      <a:pt x="135" y="70"/>
                      <a:pt x="135" y="70"/>
                      <a:pt x="135" y="70"/>
                    </a:cubicBezTo>
                    <a:cubicBezTo>
                      <a:pt x="141" y="94"/>
                      <a:pt x="144" y="113"/>
                      <a:pt x="144" y="113"/>
                    </a:cubicBezTo>
                    <a:cubicBezTo>
                      <a:pt x="145" y="113"/>
                      <a:pt x="145" y="113"/>
                      <a:pt x="145" y="113"/>
                    </a:cubicBezTo>
                    <a:cubicBezTo>
                      <a:pt x="145" y="113"/>
                      <a:pt x="148" y="90"/>
                      <a:pt x="152" y="72"/>
                    </a:cubicBezTo>
                    <a:cubicBezTo>
                      <a:pt x="168" y="2"/>
                      <a:pt x="168" y="2"/>
                      <a:pt x="168" y="2"/>
                    </a:cubicBezTo>
                    <a:cubicBezTo>
                      <a:pt x="202" y="2"/>
                      <a:pt x="202" y="2"/>
                      <a:pt x="202" y="2"/>
                    </a:cubicBezTo>
                    <a:lnTo>
                      <a:pt x="159" y="1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42" name="Freeform 47"/>
              <p:cNvSpPr>
                <a:spLocks noEditPoints="1"/>
              </p:cNvSpPr>
              <p:nvPr userDrawn="1"/>
            </p:nvSpPr>
            <p:spPr bwMode="auto">
              <a:xfrm>
                <a:off x="11628" y="-993"/>
                <a:ext cx="174" cy="255"/>
              </a:xfrm>
              <a:custGeom>
                <a:avLst/>
                <a:gdLst>
                  <a:gd name="T0" fmla="*/ 100 w 141"/>
                  <a:gd name="T1" fmla="*/ 206 h 206"/>
                  <a:gd name="T2" fmla="*/ 82 w 141"/>
                  <a:gd name="T3" fmla="*/ 174 h 206"/>
                  <a:gd name="T4" fmla="*/ 47 w 141"/>
                  <a:gd name="T5" fmla="*/ 123 h 206"/>
                  <a:gd name="T6" fmla="*/ 34 w 141"/>
                  <a:gd name="T7" fmla="*/ 117 h 206"/>
                  <a:gd name="T8" fmla="*/ 34 w 141"/>
                  <a:gd name="T9" fmla="*/ 206 h 206"/>
                  <a:gd name="T10" fmla="*/ 0 w 141"/>
                  <a:gd name="T11" fmla="*/ 206 h 206"/>
                  <a:gd name="T12" fmla="*/ 0 w 141"/>
                  <a:gd name="T13" fmla="*/ 0 h 206"/>
                  <a:gd name="T14" fmla="*/ 63 w 141"/>
                  <a:gd name="T15" fmla="*/ 0 h 206"/>
                  <a:gd name="T16" fmla="*/ 130 w 141"/>
                  <a:gd name="T17" fmla="*/ 59 h 206"/>
                  <a:gd name="T18" fmla="*/ 79 w 141"/>
                  <a:gd name="T19" fmla="*/ 115 h 206"/>
                  <a:gd name="T20" fmla="*/ 111 w 141"/>
                  <a:gd name="T21" fmla="*/ 156 h 206"/>
                  <a:gd name="T22" fmla="*/ 141 w 141"/>
                  <a:gd name="T23" fmla="*/ 206 h 206"/>
                  <a:gd name="T24" fmla="*/ 100 w 141"/>
                  <a:gd name="T25" fmla="*/ 206 h 206"/>
                  <a:gd name="T26" fmla="*/ 53 w 141"/>
                  <a:gd name="T27" fmla="*/ 28 h 206"/>
                  <a:gd name="T28" fmla="*/ 34 w 141"/>
                  <a:gd name="T29" fmla="*/ 28 h 206"/>
                  <a:gd name="T30" fmla="*/ 34 w 141"/>
                  <a:gd name="T31" fmla="*/ 93 h 206"/>
                  <a:gd name="T32" fmla="*/ 51 w 141"/>
                  <a:gd name="T33" fmla="*/ 93 h 206"/>
                  <a:gd name="T34" fmla="*/ 85 w 141"/>
                  <a:gd name="T35" fmla="*/ 84 h 206"/>
                  <a:gd name="T36" fmla="*/ 94 w 141"/>
                  <a:gd name="T37" fmla="*/ 59 h 206"/>
                  <a:gd name="T38" fmla="*/ 53 w 141"/>
                  <a:gd name="T39" fmla="*/ 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41" h="206">
                    <a:moveTo>
                      <a:pt x="100" y="206"/>
                    </a:moveTo>
                    <a:cubicBezTo>
                      <a:pt x="82" y="174"/>
                      <a:pt x="82" y="174"/>
                      <a:pt x="82" y="174"/>
                    </a:cubicBezTo>
                    <a:cubicBezTo>
                      <a:pt x="68" y="149"/>
                      <a:pt x="59" y="134"/>
                      <a:pt x="47" y="123"/>
                    </a:cubicBezTo>
                    <a:cubicBezTo>
                      <a:pt x="43" y="119"/>
                      <a:pt x="41" y="117"/>
                      <a:pt x="34" y="117"/>
                    </a:cubicBezTo>
                    <a:cubicBezTo>
                      <a:pt x="34" y="206"/>
                      <a:pt x="34" y="206"/>
                      <a:pt x="34" y="206"/>
                    </a:cubicBezTo>
                    <a:cubicBezTo>
                      <a:pt x="0" y="206"/>
                      <a:pt x="0" y="206"/>
                      <a:pt x="0" y="206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63" y="0"/>
                      <a:pt x="63" y="0"/>
                      <a:pt x="63" y="0"/>
                    </a:cubicBezTo>
                    <a:cubicBezTo>
                      <a:pt x="109" y="0"/>
                      <a:pt x="130" y="27"/>
                      <a:pt x="130" y="59"/>
                    </a:cubicBezTo>
                    <a:cubicBezTo>
                      <a:pt x="130" y="88"/>
                      <a:pt x="111" y="115"/>
                      <a:pt x="79" y="115"/>
                    </a:cubicBezTo>
                    <a:cubicBezTo>
                      <a:pt x="86" y="119"/>
                      <a:pt x="100" y="139"/>
                      <a:pt x="111" y="156"/>
                    </a:cubicBezTo>
                    <a:cubicBezTo>
                      <a:pt x="141" y="206"/>
                      <a:pt x="141" y="206"/>
                      <a:pt x="141" y="206"/>
                    </a:cubicBezTo>
                    <a:lnTo>
                      <a:pt x="100" y="206"/>
                    </a:lnTo>
                    <a:close/>
                    <a:moveTo>
                      <a:pt x="53" y="28"/>
                    </a:moveTo>
                    <a:cubicBezTo>
                      <a:pt x="34" y="28"/>
                      <a:pt x="34" y="28"/>
                      <a:pt x="34" y="28"/>
                    </a:cubicBezTo>
                    <a:cubicBezTo>
                      <a:pt x="34" y="93"/>
                      <a:pt x="34" y="93"/>
                      <a:pt x="34" y="93"/>
                    </a:cubicBezTo>
                    <a:cubicBezTo>
                      <a:pt x="51" y="93"/>
                      <a:pt x="51" y="93"/>
                      <a:pt x="51" y="93"/>
                    </a:cubicBezTo>
                    <a:cubicBezTo>
                      <a:pt x="69" y="93"/>
                      <a:pt x="79" y="90"/>
                      <a:pt x="85" y="84"/>
                    </a:cubicBezTo>
                    <a:cubicBezTo>
                      <a:pt x="91" y="79"/>
                      <a:pt x="94" y="70"/>
                      <a:pt x="94" y="59"/>
                    </a:cubicBezTo>
                    <a:cubicBezTo>
                      <a:pt x="94" y="38"/>
                      <a:pt x="83" y="28"/>
                      <a:pt x="53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43" name="Freeform 48"/>
              <p:cNvSpPr>
                <a:spLocks noEditPoints="1"/>
              </p:cNvSpPr>
              <p:nvPr userDrawn="1"/>
            </p:nvSpPr>
            <p:spPr bwMode="auto">
              <a:xfrm>
                <a:off x="11817" y="-929"/>
                <a:ext cx="155" cy="196"/>
              </a:xfrm>
              <a:custGeom>
                <a:avLst/>
                <a:gdLst>
                  <a:gd name="T0" fmla="*/ 36 w 126"/>
                  <a:gd name="T1" fmla="*/ 87 h 158"/>
                  <a:gd name="T2" fmla="*/ 36 w 126"/>
                  <a:gd name="T3" fmla="*/ 90 h 158"/>
                  <a:gd name="T4" fmla="*/ 73 w 126"/>
                  <a:gd name="T5" fmla="*/ 133 h 158"/>
                  <a:gd name="T6" fmla="*/ 110 w 126"/>
                  <a:gd name="T7" fmla="*/ 118 h 158"/>
                  <a:gd name="T8" fmla="*/ 123 w 126"/>
                  <a:gd name="T9" fmla="*/ 138 h 158"/>
                  <a:gd name="T10" fmla="*/ 69 w 126"/>
                  <a:gd name="T11" fmla="*/ 158 h 158"/>
                  <a:gd name="T12" fmla="*/ 0 w 126"/>
                  <a:gd name="T13" fmla="*/ 79 h 158"/>
                  <a:gd name="T14" fmla="*/ 19 w 126"/>
                  <a:gd name="T15" fmla="*/ 20 h 158"/>
                  <a:gd name="T16" fmla="*/ 65 w 126"/>
                  <a:gd name="T17" fmla="*/ 0 h 158"/>
                  <a:gd name="T18" fmla="*/ 106 w 126"/>
                  <a:gd name="T19" fmla="*/ 15 h 158"/>
                  <a:gd name="T20" fmla="*/ 126 w 126"/>
                  <a:gd name="T21" fmla="*/ 81 h 158"/>
                  <a:gd name="T22" fmla="*/ 126 w 126"/>
                  <a:gd name="T23" fmla="*/ 87 h 158"/>
                  <a:gd name="T24" fmla="*/ 36 w 126"/>
                  <a:gd name="T25" fmla="*/ 87 h 158"/>
                  <a:gd name="T26" fmla="*/ 65 w 126"/>
                  <a:gd name="T27" fmla="*/ 24 h 158"/>
                  <a:gd name="T28" fmla="*/ 36 w 126"/>
                  <a:gd name="T29" fmla="*/ 63 h 158"/>
                  <a:gd name="T30" fmla="*/ 92 w 126"/>
                  <a:gd name="T31" fmla="*/ 63 h 158"/>
                  <a:gd name="T32" fmla="*/ 65 w 126"/>
                  <a:gd name="T33" fmla="*/ 24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26" h="158">
                    <a:moveTo>
                      <a:pt x="36" y="87"/>
                    </a:moveTo>
                    <a:cubicBezTo>
                      <a:pt x="36" y="90"/>
                      <a:pt x="36" y="90"/>
                      <a:pt x="36" y="90"/>
                    </a:cubicBezTo>
                    <a:cubicBezTo>
                      <a:pt x="36" y="111"/>
                      <a:pt x="44" y="133"/>
                      <a:pt x="73" y="133"/>
                    </a:cubicBezTo>
                    <a:cubicBezTo>
                      <a:pt x="87" y="133"/>
                      <a:pt x="99" y="128"/>
                      <a:pt x="110" y="118"/>
                    </a:cubicBezTo>
                    <a:cubicBezTo>
                      <a:pt x="123" y="138"/>
                      <a:pt x="123" y="138"/>
                      <a:pt x="123" y="138"/>
                    </a:cubicBezTo>
                    <a:cubicBezTo>
                      <a:pt x="107" y="151"/>
                      <a:pt x="89" y="158"/>
                      <a:pt x="69" y="158"/>
                    </a:cubicBezTo>
                    <a:cubicBezTo>
                      <a:pt x="27" y="158"/>
                      <a:pt x="0" y="127"/>
                      <a:pt x="0" y="79"/>
                    </a:cubicBezTo>
                    <a:cubicBezTo>
                      <a:pt x="0" y="52"/>
                      <a:pt x="6" y="35"/>
                      <a:pt x="19" y="20"/>
                    </a:cubicBezTo>
                    <a:cubicBezTo>
                      <a:pt x="31" y="6"/>
                      <a:pt x="46" y="0"/>
                      <a:pt x="65" y="0"/>
                    </a:cubicBezTo>
                    <a:cubicBezTo>
                      <a:pt x="79" y="0"/>
                      <a:pt x="93" y="4"/>
                      <a:pt x="106" y="15"/>
                    </a:cubicBezTo>
                    <a:cubicBezTo>
                      <a:pt x="119" y="27"/>
                      <a:pt x="126" y="46"/>
                      <a:pt x="126" y="81"/>
                    </a:cubicBezTo>
                    <a:cubicBezTo>
                      <a:pt x="126" y="87"/>
                      <a:pt x="126" y="87"/>
                      <a:pt x="126" y="87"/>
                    </a:cubicBezTo>
                    <a:lnTo>
                      <a:pt x="36" y="87"/>
                    </a:lnTo>
                    <a:close/>
                    <a:moveTo>
                      <a:pt x="65" y="24"/>
                    </a:moveTo>
                    <a:cubicBezTo>
                      <a:pt x="46" y="24"/>
                      <a:pt x="36" y="39"/>
                      <a:pt x="36" y="63"/>
                    </a:cubicBezTo>
                    <a:cubicBezTo>
                      <a:pt x="92" y="63"/>
                      <a:pt x="92" y="63"/>
                      <a:pt x="92" y="63"/>
                    </a:cubicBezTo>
                    <a:cubicBezTo>
                      <a:pt x="92" y="39"/>
                      <a:pt x="81" y="24"/>
                      <a:pt x="65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44" name="Freeform 49"/>
              <p:cNvSpPr>
                <a:spLocks/>
              </p:cNvSpPr>
              <p:nvPr userDrawn="1"/>
            </p:nvSpPr>
            <p:spPr bwMode="auto">
              <a:xfrm>
                <a:off x="11997" y="-1009"/>
                <a:ext cx="69" cy="275"/>
              </a:xfrm>
              <a:custGeom>
                <a:avLst/>
                <a:gdLst>
                  <a:gd name="T0" fmla="*/ 36 w 56"/>
                  <a:gd name="T1" fmla="*/ 222 h 222"/>
                  <a:gd name="T2" fmla="*/ 3 w 56"/>
                  <a:gd name="T3" fmla="*/ 179 h 222"/>
                  <a:gd name="T4" fmla="*/ 3 w 56"/>
                  <a:gd name="T5" fmla="*/ 51 h 222"/>
                  <a:gd name="T6" fmla="*/ 0 w 56"/>
                  <a:gd name="T7" fmla="*/ 8 h 222"/>
                  <a:gd name="T8" fmla="*/ 34 w 56"/>
                  <a:gd name="T9" fmla="*/ 0 h 222"/>
                  <a:gd name="T10" fmla="*/ 37 w 56"/>
                  <a:gd name="T11" fmla="*/ 41 h 222"/>
                  <a:gd name="T12" fmla="*/ 37 w 56"/>
                  <a:gd name="T13" fmla="*/ 169 h 222"/>
                  <a:gd name="T14" fmla="*/ 40 w 56"/>
                  <a:gd name="T15" fmla="*/ 196 h 222"/>
                  <a:gd name="T16" fmla="*/ 51 w 56"/>
                  <a:gd name="T17" fmla="*/ 198 h 222"/>
                  <a:gd name="T18" fmla="*/ 56 w 56"/>
                  <a:gd name="T19" fmla="*/ 218 h 222"/>
                  <a:gd name="T20" fmla="*/ 36 w 56"/>
                  <a:gd name="T21" fmla="*/ 222 h 2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6" h="222">
                    <a:moveTo>
                      <a:pt x="36" y="222"/>
                    </a:moveTo>
                    <a:cubicBezTo>
                      <a:pt x="3" y="222"/>
                      <a:pt x="3" y="192"/>
                      <a:pt x="3" y="179"/>
                    </a:cubicBezTo>
                    <a:cubicBezTo>
                      <a:pt x="3" y="51"/>
                      <a:pt x="3" y="51"/>
                      <a:pt x="3" y="51"/>
                    </a:cubicBezTo>
                    <a:cubicBezTo>
                      <a:pt x="3" y="31"/>
                      <a:pt x="2" y="20"/>
                      <a:pt x="0" y="8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36" y="9"/>
                      <a:pt x="37" y="22"/>
                      <a:pt x="37" y="41"/>
                    </a:cubicBezTo>
                    <a:cubicBezTo>
                      <a:pt x="37" y="169"/>
                      <a:pt x="37" y="169"/>
                      <a:pt x="37" y="169"/>
                    </a:cubicBezTo>
                    <a:cubicBezTo>
                      <a:pt x="37" y="189"/>
                      <a:pt x="38" y="192"/>
                      <a:pt x="40" y="196"/>
                    </a:cubicBezTo>
                    <a:cubicBezTo>
                      <a:pt x="42" y="199"/>
                      <a:pt x="47" y="200"/>
                      <a:pt x="51" y="198"/>
                    </a:cubicBezTo>
                    <a:cubicBezTo>
                      <a:pt x="56" y="218"/>
                      <a:pt x="56" y="218"/>
                      <a:pt x="56" y="218"/>
                    </a:cubicBezTo>
                    <a:cubicBezTo>
                      <a:pt x="50" y="221"/>
                      <a:pt x="44" y="222"/>
                      <a:pt x="36" y="2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45" name="Freeform 50"/>
              <p:cNvSpPr>
                <a:spLocks noEditPoints="1"/>
              </p:cNvSpPr>
              <p:nvPr userDrawn="1"/>
            </p:nvSpPr>
            <p:spPr bwMode="auto">
              <a:xfrm>
                <a:off x="12095" y="-1007"/>
                <a:ext cx="54" cy="269"/>
              </a:xfrm>
              <a:custGeom>
                <a:avLst/>
                <a:gdLst>
                  <a:gd name="T0" fmla="*/ 22 w 44"/>
                  <a:gd name="T1" fmla="*/ 44 h 217"/>
                  <a:gd name="T2" fmla="*/ 0 w 44"/>
                  <a:gd name="T3" fmla="*/ 22 h 217"/>
                  <a:gd name="T4" fmla="*/ 22 w 44"/>
                  <a:gd name="T5" fmla="*/ 0 h 217"/>
                  <a:gd name="T6" fmla="*/ 44 w 44"/>
                  <a:gd name="T7" fmla="*/ 22 h 217"/>
                  <a:gd name="T8" fmla="*/ 22 w 44"/>
                  <a:gd name="T9" fmla="*/ 44 h 217"/>
                  <a:gd name="T10" fmla="*/ 5 w 44"/>
                  <a:gd name="T11" fmla="*/ 217 h 217"/>
                  <a:gd name="T12" fmla="*/ 5 w 44"/>
                  <a:gd name="T13" fmla="*/ 69 h 217"/>
                  <a:gd name="T14" fmla="*/ 38 w 44"/>
                  <a:gd name="T15" fmla="*/ 63 h 217"/>
                  <a:gd name="T16" fmla="*/ 38 w 44"/>
                  <a:gd name="T17" fmla="*/ 217 h 217"/>
                  <a:gd name="T18" fmla="*/ 5 w 44"/>
                  <a:gd name="T19" fmla="*/ 217 h 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4" h="217">
                    <a:moveTo>
                      <a:pt x="22" y="44"/>
                    </a:moveTo>
                    <a:cubicBezTo>
                      <a:pt x="10" y="44"/>
                      <a:pt x="0" y="34"/>
                      <a:pt x="0" y="22"/>
                    </a:cubicBezTo>
                    <a:cubicBezTo>
                      <a:pt x="0" y="10"/>
                      <a:pt x="10" y="0"/>
                      <a:pt x="22" y="0"/>
                    </a:cubicBezTo>
                    <a:cubicBezTo>
                      <a:pt x="34" y="0"/>
                      <a:pt x="44" y="10"/>
                      <a:pt x="44" y="22"/>
                    </a:cubicBezTo>
                    <a:cubicBezTo>
                      <a:pt x="44" y="34"/>
                      <a:pt x="34" y="44"/>
                      <a:pt x="22" y="44"/>
                    </a:cubicBezTo>
                    <a:close/>
                    <a:moveTo>
                      <a:pt x="5" y="217"/>
                    </a:moveTo>
                    <a:cubicBezTo>
                      <a:pt x="5" y="69"/>
                      <a:pt x="5" y="69"/>
                      <a:pt x="5" y="69"/>
                    </a:cubicBezTo>
                    <a:cubicBezTo>
                      <a:pt x="38" y="63"/>
                      <a:pt x="38" y="63"/>
                      <a:pt x="38" y="63"/>
                    </a:cubicBezTo>
                    <a:cubicBezTo>
                      <a:pt x="38" y="217"/>
                      <a:pt x="38" y="217"/>
                      <a:pt x="38" y="217"/>
                    </a:cubicBezTo>
                    <a:lnTo>
                      <a:pt x="5" y="2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46" name="Freeform 51"/>
              <p:cNvSpPr>
                <a:spLocks/>
              </p:cNvSpPr>
              <p:nvPr userDrawn="1"/>
            </p:nvSpPr>
            <p:spPr bwMode="auto">
              <a:xfrm>
                <a:off x="12182" y="-929"/>
                <a:ext cx="139" cy="196"/>
              </a:xfrm>
              <a:custGeom>
                <a:avLst/>
                <a:gdLst>
                  <a:gd name="T0" fmla="*/ 64 w 112"/>
                  <a:gd name="T1" fmla="*/ 158 h 158"/>
                  <a:gd name="T2" fmla="*/ 0 w 112"/>
                  <a:gd name="T3" fmla="*/ 80 h 158"/>
                  <a:gd name="T4" fmla="*/ 66 w 112"/>
                  <a:gd name="T5" fmla="*/ 0 h 158"/>
                  <a:gd name="T6" fmla="*/ 108 w 112"/>
                  <a:gd name="T7" fmla="*/ 16 h 158"/>
                  <a:gd name="T8" fmla="*/ 91 w 112"/>
                  <a:gd name="T9" fmla="*/ 38 h 158"/>
                  <a:gd name="T10" fmla="*/ 66 w 112"/>
                  <a:gd name="T11" fmla="*/ 26 h 158"/>
                  <a:gd name="T12" fmla="*/ 42 w 112"/>
                  <a:gd name="T13" fmla="*/ 41 h 158"/>
                  <a:gd name="T14" fmla="*/ 36 w 112"/>
                  <a:gd name="T15" fmla="*/ 83 h 158"/>
                  <a:gd name="T16" fmla="*/ 46 w 112"/>
                  <a:gd name="T17" fmla="*/ 124 h 158"/>
                  <a:gd name="T18" fmla="*/ 66 w 112"/>
                  <a:gd name="T19" fmla="*/ 133 h 158"/>
                  <a:gd name="T20" fmla="*/ 96 w 112"/>
                  <a:gd name="T21" fmla="*/ 118 h 158"/>
                  <a:gd name="T22" fmla="*/ 112 w 112"/>
                  <a:gd name="T23" fmla="*/ 138 h 158"/>
                  <a:gd name="T24" fmla="*/ 64 w 112"/>
                  <a:gd name="T25" fmla="*/ 158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2" h="158">
                    <a:moveTo>
                      <a:pt x="64" y="158"/>
                    </a:moveTo>
                    <a:cubicBezTo>
                      <a:pt x="23" y="158"/>
                      <a:pt x="0" y="129"/>
                      <a:pt x="0" y="80"/>
                    </a:cubicBezTo>
                    <a:cubicBezTo>
                      <a:pt x="0" y="26"/>
                      <a:pt x="33" y="0"/>
                      <a:pt x="66" y="0"/>
                    </a:cubicBezTo>
                    <a:cubicBezTo>
                      <a:pt x="82" y="0"/>
                      <a:pt x="94" y="3"/>
                      <a:pt x="108" y="16"/>
                    </a:cubicBezTo>
                    <a:cubicBezTo>
                      <a:pt x="91" y="38"/>
                      <a:pt x="91" y="38"/>
                      <a:pt x="91" y="38"/>
                    </a:cubicBezTo>
                    <a:cubicBezTo>
                      <a:pt x="82" y="30"/>
                      <a:pt x="75" y="26"/>
                      <a:pt x="66" y="26"/>
                    </a:cubicBezTo>
                    <a:cubicBezTo>
                      <a:pt x="56" y="26"/>
                      <a:pt x="47" y="31"/>
                      <a:pt x="42" y="41"/>
                    </a:cubicBezTo>
                    <a:cubicBezTo>
                      <a:pt x="38" y="50"/>
                      <a:pt x="36" y="64"/>
                      <a:pt x="36" y="83"/>
                    </a:cubicBezTo>
                    <a:cubicBezTo>
                      <a:pt x="36" y="104"/>
                      <a:pt x="39" y="117"/>
                      <a:pt x="46" y="124"/>
                    </a:cubicBezTo>
                    <a:cubicBezTo>
                      <a:pt x="51" y="129"/>
                      <a:pt x="58" y="133"/>
                      <a:pt x="66" y="133"/>
                    </a:cubicBezTo>
                    <a:cubicBezTo>
                      <a:pt x="77" y="133"/>
                      <a:pt x="87" y="128"/>
                      <a:pt x="96" y="118"/>
                    </a:cubicBezTo>
                    <a:cubicBezTo>
                      <a:pt x="112" y="138"/>
                      <a:pt x="112" y="138"/>
                      <a:pt x="112" y="138"/>
                    </a:cubicBezTo>
                    <a:cubicBezTo>
                      <a:pt x="98" y="151"/>
                      <a:pt x="84" y="158"/>
                      <a:pt x="64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47" name="Freeform 52"/>
              <p:cNvSpPr>
                <a:spLocks noEditPoints="1"/>
              </p:cNvSpPr>
              <p:nvPr userDrawn="1"/>
            </p:nvSpPr>
            <p:spPr bwMode="auto">
              <a:xfrm>
                <a:off x="12350" y="-846"/>
                <a:ext cx="112" cy="112"/>
              </a:xfrm>
              <a:custGeom>
                <a:avLst/>
                <a:gdLst>
                  <a:gd name="T0" fmla="*/ 45 w 90"/>
                  <a:gd name="T1" fmla="*/ 90 h 90"/>
                  <a:gd name="T2" fmla="*/ 0 w 90"/>
                  <a:gd name="T3" fmla="*/ 45 h 90"/>
                  <a:gd name="T4" fmla="*/ 45 w 90"/>
                  <a:gd name="T5" fmla="*/ 0 h 90"/>
                  <a:gd name="T6" fmla="*/ 90 w 90"/>
                  <a:gd name="T7" fmla="*/ 45 h 90"/>
                  <a:gd name="T8" fmla="*/ 45 w 90"/>
                  <a:gd name="T9" fmla="*/ 90 h 90"/>
                  <a:gd name="T10" fmla="*/ 45 w 90"/>
                  <a:gd name="T11" fmla="*/ 9 h 90"/>
                  <a:gd name="T12" fmla="*/ 11 w 90"/>
                  <a:gd name="T13" fmla="*/ 45 h 90"/>
                  <a:gd name="T14" fmla="*/ 45 w 90"/>
                  <a:gd name="T15" fmla="*/ 81 h 90"/>
                  <a:gd name="T16" fmla="*/ 79 w 90"/>
                  <a:gd name="T17" fmla="*/ 45 h 90"/>
                  <a:gd name="T18" fmla="*/ 45 w 90"/>
                  <a:gd name="T19" fmla="*/ 9 h 90"/>
                  <a:gd name="T20" fmla="*/ 54 w 90"/>
                  <a:gd name="T21" fmla="*/ 70 h 90"/>
                  <a:gd name="T22" fmla="*/ 49 w 90"/>
                  <a:gd name="T23" fmla="*/ 62 h 90"/>
                  <a:gd name="T24" fmla="*/ 41 w 90"/>
                  <a:gd name="T25" fmla="*/ 49 h 90"/>
                  <a:gd name="T26" fmla="*/ 39 w 90"/>
                  <a:gd name="T27" fmla="*/ 49 h 90"/>
                  <a:gd name="T28" fmla="*/ 39 w 90"/>
                  <a:gd name="T29" fmla="*/ 70 h 90"/>
                  <a:gd name="T30" fmla="*/ 29 w 90"/>
                  <a:gd name="T31" fmla="*/ 70 h 90"/>
                  <a:gd name="T32" fmla="*/ 29 w 90"/>
                  <a:gd name="T33" fmla="*/ 20 h 90"/>
                  <a:gd name="T34" fmla="*/ 48 w 90"/>
                  <a:gd name="T35" fmla="*/ 20 h 90"/>
                  <a:gd name="T36" fmla="*/ 63 w 90"/>
                  <a:gd name="T37" fmla="*/ 34 h 90"/>
                  <a:gd name="T38" fmla="*/ 52 w 90"/>
                  <a:gd name="T39" fmla="*/ 48 h 90"/>
                  <a:gd name="T40" fmla="*/ 54 w 90"/>
                  <a:gd name="T41" fmla="*/ 50 h 90"/>
                  <a:gd name="T42" fmla="*/ 66 w 90"/>
                  <a:gd name="T43" fmla="*/ 70 h 90"/>
                  <a:gd name="T44" fmla="*/ 54 w 90"/>
                  <a:gd name="T45" fmla="*/ 70 h 90"/>
                  <a:gd name="T46" fmla="*/ 48 w 90"/>
                  <a:gd name="T47" fmla="*/ 28 h 90"/>
                  <a:gd name="T48" fmla="*/ 43 w 90"/>
                  <a:gd name="T49" fmla="*/ 28 h 90"/>
                  <a:gd name="T50" fmla="*/ 39 w 90"/>
                  <a:gd name="T51" fmla="*/ 28 h 90"/>
                  <a:gd name="T52" fmla="*/ 39 w 90"/>
                  <a:gd name="T53" fmla="*/ 41 h 90"/>
                  <a:gd name="T54" fmla="*/ 43 w 90"/>
                  <a:gd name="T55" fmla="*/ 41 h 90"/>
                  <a:gd name="T56" fmla="*/ 50 w 90"/>
                  <a:gd name="T57" fmla="*/ 40 h 90"/>
                  <a:gd name="T58" fmla="*/ 52 w 90"/>
                  <a:gd name="T59" fmla="*/ 35 h 90"/>
                  <a:gd name="T60" fmla="*/ 48 w 90"/>
                  <a:gd name="T61" fmla="*/ 28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90" h="90">
                    <a:moveTo>
                      <a:pt x="45" y="90"/>
                    </a:moveTo>
                    <a:cubicBezTo>
                      <a:pt x="20" y="90"/>
                      <a:pt x="0" y="70"/>
                      <a:pt x="0" y="45"/>
                    </a:cubicBezTo>
                    <a:cubicBezTo>
                      <a:pt x="0" y="20"/>
                      <a:pt x="20" y="0"/>
                      <a:pt x="45" y="0"/>
                    </a:cubicBezTo>
                    <a:cubicBezTo>
                      <a:pt x="69" y="0"/>
                      <a:pt x="90" y="20"/>
                      <a:pt x="90" y="45"/>
                    </a:cubicBezTo>
                    <a:cubicBezTo>
                      <a:pt x="90" y="70"/>
                      <a:pt x="69" y="90"/>
                      <a:pt x="45" y="90"/>
                    </a:cubicBezTo>
                    <a:close/>
                    <a:moveTo>
                      <a:pt x="45" y="9"/>
                    </a:moveTo>
                    <a:cubicBezTo>
                      <a:pt x="26" y="9"/>
                      <a:pt x="11" y="25"/>
                      <a:pt x="11" y="45"/>
                    </a:cubicBezTo>
                    <a:cubicBezTo>
                      <a:pt x="11" y="65"/>
                      <a:pt x="26" y="81"/>
                      <a:pt x="45" y="81"/>
                    </a:cubicBezTo>
                    <a:cubicBezTo>
                      <a:pt x="64" y="81"/>
                      <a:pt x="79" y="65"/>
                      <a:pt x="79" y="45"/>
                    </a:cubicBezTo>
                    <a:cubicBezTo>
                      <a:pt x="79" y="25"/>
                      <a:pt x="64" y="9"/>
                      <a:pt x="45" y="9"/>
                    </a:cubicBezTo>
                    <a:close/>
                    <a:moveTo>
                      <a:pt x="54" y="70"/>
                    </a:moveTo>
                    <a:cubicBezTo>
                      <a:pt x="52" y="67"/>
                      <a:pt x="51" y="65"/>
                      <a:pt x="49" y="62"/>
                    </a:cubicBezTo>
                    <a:cubicBezTo>
                      <a:pt x="44" y="53"/>
                      <a:pt x="43" y="50"/>
                      <a:pt x="41" y="49"/>
                    </a:cubicBezTo>
                    <a:cubicBezTo>
                      <a:pt x="40" y="49"/>
                      <a:pt x="40" y="49"/>
                      <a:pt x="39" y="49"/>
                    </a:cubicBezTo>
                    <a:cubicBezTo>
                      <a:pt x="39" y="70"/>
                      <a:pt x="39" y="70"/>
                      <a:pt x="39" y="70"/>
                    </a:cubicBezTo>
                    <a:cubicBezTo>
                      <a:pt x="29" y="70"/>
                      <a:pt x="29" y="70"/>
                      <a:pt x="29" y="70"/>
                    </a:cubicBezTo>
                    <a:cubicBezTo>
                      <a:pt x="29" y="20"/>
                      <a:pt x="29" y="20"/>
                      <a:pt x="29" y="20"/>
                    </a:cubicBezTo>
                    <a:cubicBezTo>
                      <a:pt x="48" y="20"/>
                      <a:pt x="48" y="20"/>
                      <a:pt x="48" y="20"/>
                    </a:cubicBezTo>
                    <a:cubicBezTo>
                      <a:pt x="57" y="20"/>
                      <a:pt x="63" y="26"/>
                      <a:pt x="63" y="34"/>
                    </a:cubicBezTo>
                    <a:cubicBezTo>
                      <a:pt x="63" y="42"/>
                      <a:pt x="58" y="48"/>
                      <a:pt x="52" y="48"/>
                    </a:cubicBezTo>
                    <a:cubicBezTo>
                      <a:pt x="53" y="49"/>
                      <a:pt x="53" y="50"/>
                      <a:pt x="54" y="50"/>
                    </a:cubicBezTo>
                    <a:cubicBezTo>
                      <a:pt x="57" y="54"/>
                      <a:pt x="66" y="70"/>
                      <a:pt x="66" y="70"/>
                    </a:cubicBezTo>
                    <a:lnTo>
                      <a:pt x="54" y="70"/>
                    </a:lnTo>
                    <a:close/>
                    <a:moveTo>
                      <a:pt x="48" y="28"/>
                    </a:moveTo>
                    <a:cubicBezTo>
                      <a:pt x="47" y="28"/>
                      <a:pt x="45" y="28"/>
                      <a:pt x="43" y="28"/>
                    </a:cubicBezTo>
                    <a:cubicBezTo>
                      <a:pt x="39" y="28"/>
                      <a:pt x="39" y="28"/>
                      <a:pt x="39" y="28"/>
                    </a:cubicBezTo>
                    <a:cubicBezTo>
                      <a:pt x="39" y="41"/>
                      <a:pt x="39" y="41"/>
                      <a:pt x="39" y="41"/>
                    </a:cubicBezTo>
                    <a:cubicBezTo>
                      <a:pt x="43" y="41"/>
                      <a:pt x="43" y="41"/>
                      <a:pt x="43" y="41"/>
                    </a:cubicBezTo>
                    <a:cubicBezTo>
                      <a:pt x="47" y="41"/>
                      <a:pt x="49" y="41"/>
                      <a:pt x="50" y="40"/>
                    </a:cubicBezTo>
                    <a:cubicBezTo>
                      <a:pt x="51" y="38"/>
                      <a:pt x="52" y="37"/>
                      <a:pt x="52" y="35"/>
                    </a:cubicBezTo>
                    <a:cubicBezTo>
                      <a:pt x="52" y="31"/>
                      <a:pt x="51" y="29"/>
                      <a:pt x="48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48" name="Freeform 53"/>
              <p:cNvSpPr>
                <a:spLocks noEditPoints="1"/>
              </p:cNvSpPr>
              <p:nvPr userDrawn="1"/>
            </p:nvSpPr>
            <p:spPr bwMode="auto">
              <a:xfrm>
                <a:off x="10896" y="-662"/>
                <a:ext cx="449" cy="567"/>
              </a:xfrm>
              <a:custGeom>
                <a:avLst/>
                <a:gdLst>
                  <a:gd name="T0" fmla="*/ 0 w 363"/>
                  <a:gd name="T1" fmla="*/ 0 h 458"/>
                  <a:gd name="T2" fmla="*/ 187 w 363"/>
                  <a:gd name="T3" fmla="*/ 0 h 458"/>
                  <a:gd name="T4" fmla="*/ 363 w 363"/>
                  <a:gd name="T5" fmla="*/ 158 h 458"/>
                  <a:gd name="T6" fmla="*/ 363 w 363"/>
                  <a:gd name="T7" fmla="*/ 159 h 458"/>
                  <a:gd name="T8" fmla="*/ 178 w 363"/>
                  <a:gd name="T9" fmla="*/ 320 h 458"/>
                  <a:gd name="T10" fmla="*/ 101 w 363"/>
                  <a:gd name="T11" fmla="*/ 320 h 458"/>
                  <a:gd name="T12" fmla="*/ 101 w 363"/>
                  <a:gd name="T13" fmla="*/ 458 h 458"/>
                  <a:gd name="T14" fmla="*/ 0 w 363"/>
                  <a:gd name="T15" fmla="*/ 458 h 458"/>
                  <a:gd name="T16" fmla="*/ 0 w 363"/>
                  <a:gd name="T17" fmla="*/ 0 h 458"/>
                  <a:gd name="T18" fmla="*/ 181 w 363"/>
                  <a:gd name="T19" fmla="*/ 231 h 458"/>
                  <a:gd name="T20" fmla="*/ 261 w 363"/>
                  <a:gd name="T21" fmla="*/ 161 h 458"/>
                  <a:gd name="T22" fmla="*/ 261 w 363"/>
                  <a:gd name="T23" fmla="*/ 160 h 458"/>
                  <a:gd name="T24" fmla="*/ 179 w 363"/>
                  <a:gd name="T25" fmla="*/ 91 h 458"/>
                  <a:gd name="T26" fmla="*/ 101 w 363"/>
                  <a:gd name="T27" fmla="*/ 91 h 458"/>
                  <a:gd name="T28" fmla="*/ 101 w 363"/>
                  <a:gd name="T29" fmla="*/ 231 h 458"/>
                  <a:gd name="T30" fmla="*/ 181 w 363"/>
                  <a:gd name="T31" fmla="*/ 231 h 4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63" h="458">
                    <a:moveTo>
                      <a:pt x="0" y="0"/>
                    </a:moveTo>
                    <a:cubicBezTo>
                      <a:pt x="187" y="0"/>
                      <a:pt x="187" y="0"/>
                      <a:pt x="187" y="0"/>
                    </a:cubicBezTo>
                    <a:cubicBezTo>
                      <a:pt x="297" y="0"/>
                      <a:pt x="363" y="65"/>
                      <a:pt x="363" y="158"/>
                    </a:cubicBezTo>
                    <a:cubicBezTo>
                      <a:pt x="363" y="159"/>
                      <a:pt x="363" y="159"/>
                      <a:pt x="363" y="159"/>
                    </a:cubicBezTo>
                    <a:cubicBezTo>
                      <a:pt x="363" y="265"/>
                      <a:pt x="280" y="320"/>
                      <a:pt x="178" y="320"/>
                    </a:cubicBezTo>
                    <a:cubicBezTo>
                      <a:pt x="101" y="320"/>
                      <a:pt x="101" y="320"/>
                      <a:pt x="101" y="320"/>
                    </a:cubicBezTo>
                    <a:cubicBezTo>
                      <a:pt x="101" y="458"/>
                      <a:pt x="101" y="458"/>
                      <a:pt x="101" y="458"/>
                    </a:cubicBezTo>
                    <a:cubicBezTo>
                      <a:pt x="0" y="458"/>
                      <a:pt x="0" y="458"/>
                      <a:pt x="0" y="458"/>
                    </a:cubicBezTo>
                    <a:lnTo>
                      <a:pt x="0" y="0"/>
                    </a:lnTo>
                    <a:close/>
                    <a:moveTo>
                      <a:pt x="181" y="231"/>
                    </a:moveTo>
                    <a:cubicBezTo>
                      <a:pt x="231" y="231"/>
                      <a:pt x="261" y="201"/>
                      <a:pt x="261" y="161"/>
                    </a:cubicBezTo>
                    <a:cubicBezTo>
                      <a:pt x="261" y="160"/>
                      <a:pt x="261" y="160"/>
                      <a:pt x="261" y="160"/>
                    </a:cubicBezTo>
                    <a:cubicBezTo>
                      <a:pt x="261" y="115"/>
                      <a:pt x="229" y="91"/>
                      <a:pt x="179" y="91"/>
                    </a:cubicBezTo>
                    <a:cubicBezTo>
                      <a:pt x="101" y="91"/>
                      <a:pt x="101" y="91"/>
                      <a:pt x="101" y="91"/>
                    </a:cubicBezTo>
                    <a:cubicBezTo>
                      <a:pt x="101" y="231"/>
                      <a:pt x="101" y="231"/>
                      <a:pt x="101" y="231"/>
                    </a:cubicBezTo>
                    <a:lnTo>
                      <a:pt x="181" y="23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49" name="Freeform 54"/>
              <p:cNvSpPr>
                <a:spLocks/>
              </p:cNvSpPr>
              <p:nvPr userDrawn="1"/>
            </p:nvSpPr>
            <p:spPr bwMode="auto">
              <a:xfrm>
                <a:off x="11388" y="-662"/>
                <a:ext cx="406" cy="567"/>
              </a:xfrm>
              <a:custGeom>
                <a:avLst/>
                <a:gdLst>
                  <a:gd name="T0" fmla="*/ 0 w 406"/>
                  <a:gd name="T1" fmla="*/ 0 h 567"/>
                  <a:gd name="T2" fmla="*/ 125 w 406"/>
                  <a:gd name="T3" fmla="*/ 0 h 567"/>
                  <a:gd name="T4" fmla="*/ 125 w 406"/>
                  <a:gd name="T5" fmla="*/ 453 h 567"/>
                  <a:gd name="T6" fmla="*/ 406 w 406"/>
                  <a:gd name="T7" fmla="*/ 453 h 567"/>
                  <a:gd name="T8" fmla="*/ 406 w 406"/>
                  <a:gd name="T9" fmla="*/ 567 h 567"/>
                  <a:gd name="T10" fmla="*/ 0 w 406"/>
                  <a:gd name="T11" fmla="*/ 567 h 567"/>
                  <a:gd name="T12" fmla="*/ 0 w 406"/>
                  <a:gd name="T13" fmla="*/ 0 h 5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6" h="567">
                    <a:moveTo>
                      <a:pt x="0" y="0"/>
                    </a:moveTo>
                    <a:lnTo>
                      <a:pt x="125" y="0"/>
                    </a:lnTo>
                    <a:lnTo>
                      <a:pt x="125" y="453"/>
                    </a:lnTo>
                    <a:lnTo>
                      <a:pt x="406" y="453"/>
                    </a:lnTo>
                    <a:lnTo>
                      <a:pt x="406" y="567"/>
                    </a:lnTo>
                    <a:lnTo>
                      <a:pt x="0" y="567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50" name="Freeform 55"/>
              <p:cNvSpPr>
                <a:spLocks noEditPoints="1"/>
              </p:cNvSpPr>
              <p:nvPr userDrawn="1"/>
            </p:nvSpPr>
            <p:spPr bwMode="auto">
              <a:xfrm>
                <a:off x="11839" y="-666"/>
                <a:ext cx="600" cy="571"/>
              </a:xfrm>
              <a:custGeom>
                <a:avLst/>
                <a:gdLst>
                  <a:gd name="T0" fmla="*/ 243 w 600"/>
                  <a:gd name="T1" fmla="*/ 0 h 571"/>
                  <a:gd name="T2" fmla="*/ 357 w 600"/>
                  <a:gd name="T3" fmla="*/ 0 h 571"/>
                  <a:gd name="T4" fmla="*/ 600 w 600"/>
                  <a:gd name="T5" fmla="*/ 571 h 571"/>
                  <a:gd name="T6" fmla="*/ 469 w 600"/>
                  <a:gd name="T7" fmla="*/ 571 h 571"/>
                  <a:gd name="T8" fmla="*/ 418 w 600"/>
                  <a:gd name="T9" fmla="*/ 444 h 571"/>
                  <a:gd name="T10" fmla="*/ 179 w 600"/>
                  <a:gd name="T11" fmla="*/ 444 h 571"/>
                  <a:gd name="T12" fmla="*/ 127 w 600"/>
                  <a:gd name="T13" fmla="*/ 571 h 571"/>
                  <a:gd name="T14" fmla="*/ 0 w 600"/>
                  <a:gd name="T15" fmla="*/ 571 h 571"/>
                  <a:gd name="T16" fmla="*/ 243 w 600"/>
                  <a:gd name="T17" fmla="*/ 0 h 571"/>
                  <a:gd name="T18" fmla="*/ 373 w 600"/>
                  <a:gd name="T19" fmla="*/ 333 h 571"/>
                  <a:gd name="T20" fmla="*/ 299 w 600"/>
                  <a:gd name="T21" fmla="*/ 150 h 571"/>
                  <a:gd name="T22" fmla="*/ 224 w 600"/>
                  <a:gd name="T23" fmla="*/ 333 h 571"/>
                  <a:gd name="T24" fmla="*/ 373 w 600"/>
                  <a:gd name="T25" fmla="*/ 333 h 5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00" h="571">
                    <a:moveTo>
                      <a:pt x="243" y="0"/>
                    </a:moveTo>
                    <a:lnTo>
                      <a:pt x="357" y="0"/>
                    </a:lnTo>
                    <a:lnTo>
                      <a:pt x="600" y="571"/>
                    </a:lnTo>
                    <a:lnTo>
                      <a:pt x="469" y="571"/>
                    </a:lnTo>
                    <a:lnTo>
                      <a:pt x="418" y="444"/>
                    </a:lnTo>
                    <a:lnTo>
                      <a:pt x="179" y="444"/>
                    </a:lnTo>
                    <a:lnTo>
                      <a:pt x="127" y="571"/>
                    </a:lnTo>
                    <a:lnTo>
                      <a:pt x="0" y="571"/>
                    </a:lnTo>
                    <a:lnTo>
                      <a:pt x="243" y="0"/>
                    </a:lnTo>
                    <a:close/>
                    <a:moveTo>
                      <a:pt x="373" y="333"/>
                    </a:moveTo>
                    <a:lnTo>
                      <a:pt x="299" y="150"/>
                    </a:lnTo>
                    <a:lnTo>
                      <a:pt x="224" y="333"/>
                    </a:lnTo>
                    <a:lnTo>
                      <a:pt x="373" y="33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51" name="Freeform 56"/>
              <p:cNvSpPr>
                <a:spLocks/>
              </p:cNvSpPr>
              <p:nvPr userDrawn="1"/>
            </p:nvSpPr>
            <p:spPr bwMode="auto">
              <a:xfrm>
                <a:off x="12348" y="-662"/>
                <a:ext cx="470" cy="567"/>
              </a:xfrm>
              <a:custGeom>
                <a:avLst/>
                <a:gdLst>
                  <a:gd name="T0" fmla="*/ 173 w 470"/>
                  <a:gd name="T1" fmla="*/ 115 h 567"/>
                  <a:gd name="T2" fmla="*/ 0 w 470"/>
                  <a:gd name="T3" fmla="*/ 115 h 567"/>
                  <a:gd name="T4" fmla="*/ 0 w 470"/>
                  <a:gd name="T5" fmla="*/ 0 h 567"/>
                  <a:gd name="T6" fmla="*/ 470 w 470"/>
                  <a:gd name="T7" fmla="*/ 0 h 567"/>
                  <a:gd name="T8" fmla="*/ 470 w 470"/>
                  <a:gd name="T9" fmla="*/ 115 h 567"/>
                  <a:gd name="T10" fmla="*/ 297 w 470"/>
                  <a:gd name="T11" fmla="*/ 115 h 567"/>
                  <a:gd name="T12" fmla="*/ 297 w 470"/>
                  <a:gd name="T13" fmla="*/ 567 h 567"/>
                  <a:gd name="T14" fmla="*/ 173 w 470"/>
                  <a:gd name="T15" fmla="*/ 567 h 567"/>
                  <a:gd name="T16" fmla="*/ 173 w 470"/>
                  <a:gd name="T17" fmla="*/ 115 h 5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70" h="567">
                    <a:moveTo>
                      <a:pt x="173" y="115"/>
                    </a:moveTo>
                    <a:lnTo>
                      <a:pt x="0" y="115"/>
                    </a:lnTo>
                    <a:lnTo>
                      <a:pt x="0" y="0"/>
                    </a:lnTo>
                    <a:lnTo>
                      <a:pt x="470" y="0"/>
                    </a:lnTo>
                    <a:lnTo>
                      <a:pt x="470" y="115"/>
                    </a:lnTo>
                    <a:lnTo>
                      <a:pt x="297" y="115"/>
                    </a:lnTo>
                    <a:lnTo>
                      <a:pt x="297" y="567"/>
                    </a:lnTo>
                    <a:lnTo>
                      <a:pt x="173" y="567"/>
                    </a:lnTo>
                    <a:lnTo>
                      <a:pt x="173" y="11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52" name="Freeform 57"/>
              <p:cNvSpPr>
                <a:spLocks/>
              </p:cNvSpPr>
              <p:nvPr userDrawn="1"/>
            </p:nvSpPr>
            <p:spPr bwMode="auto">
              <a:xfrm>
                <a:off x="12863" y="-662"/>
                <a:ext cx="432" cy="567"/>
              </a:xfrm>
              <a:custGeom>
                <a:avLst/>
                <a:gdLst>
                  <a:gd name="T0" fmla="*/ 0 w 432"/>
                  <a:gd name="T1" fmla="*/ 0 h 567"/>
                  <a:gd name="T2" fmla="*/ 432 w 432"/>
                  <a:gd name="T3" fmla="*/ 0 h 567"/>
                  <a:gd name="T4" fmla="*/ 432 w 432"/>
                  <a:gd name="T5" fmla="*/ 112 h 567"/>
                  <a:gd name="T6" fmla="*/ 125 w 432"/>
                  <a:gd name="T7" fmla="*/ 112 h 567"/>
                  <a:gd name="T8" fmla="*/ 125 w 432"/>
                  <a:gd name="T9" fmla="*/ 234 h 567"/>
                  <a:gd name="T10" fmla="*/ 396 w 432"/>
                  <a:gd name="T11" fmla="*/ 234 h 567"/>
                  <a:gd name="T12" fmla="*/ 396 w 432"/>
                  <a:gd name="T13" fmla="*/ 347 h 567"/>
                  <a:gd name="T14" fmla="*/ 125 w 432"/>
                  <a:gd name="T15" fmla="*/ 347 h 567"/>
                  <a:gd name="T16" fmla="*/ 125 w 432"/>
                  <a:gd name="T17" fmla="*/ 567 h 567"/>
                  <a:gd name="T18" fmla="*/ 0 w 432"/>
                  <a:gd name="T19" fmla="*/ 567 h 567"/>
                  <a:gd name="T20" fmla="*/ 0 w 432"/>
                  <a:gd name="T21" fmla="*/ 0 h 5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32" h="567">
                    <a:moveTo>
                      <a:pt x="0" y="0"/>
                    </a:moveTo>
                    <a:lnTo>
                      <a:pt x="432" y="0"/>
                    </a:lnTo>
                    <a:lnTo>
                      <a:pt x="432" y="112"/>
                    </a:lnTo>
                    <a:lnTo>
                      <a:pt x="125" y="112"/>
                    </a:lnTo>
                    <a:lnTo>
                      <a:pt x="125" y="234"/>
                    </a:lnTo>
                    <a:lnTo>
                      <a:pt x="396" y="234"/>
                    </a:lnTo>
                    <a:lnTo>
                      <a:pt x="396" y="347"/>
                    </a:lnTo>
                    <a:lnTo>
                      <a:pt x="125" y="347"/>
                    </a:lnTo>
                    <a:lnTo>
                      <a:pt x="125" y="567"/>
                    </a:lnTo>
                    <a:lnTo>
                      <a:pt x="0" y="567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53" name="Freeform 58"/>
              <p:cNvSpPr>
                <a:spLocks noEditPoints="1"/>
              </p:cNvSpPr>
              <p:nvPr userDrawn="1"/>
            </p:nvSpPr>
            <p:spPr bwMode="auto">
              <a:xfrm>
                <a:off x="13304" y="-672"/>
                <a:ext cx="601" cy="586"/>
              </a:xfrm>
              <a:custGeom>
                <a:avLst/>
                <a:gdLst>
                  <a:gd name="T0" fmla="*/ 0 w 486"/>
                  <a:gd name="T1" fmla="*/ 238 h 473"/>
                  <a:gd name="T2" fmla="*/ 0 w 486"/>
                  <a:gd name="T3" fmla="*/ 237 h 473"/>
                  <a:gd name="T4" fmla="*/ 244 w 486"/>
                  <a:gd name="T5" fmla="*/ 0 h 473"/>
                  <a:gd name="T6" fmla="*/ 486 w 486"/>
                  <a:gd name="T7" fmla="*/ 235 h 473"/>
                  <a:gd name="T8" fmla="*/ 486 w 486"/>
                  <a:gd name="T9" fmla="*/ 237 h 473"/>
                  <a:gd name="T10" fmla="*/ 242 w 486"/>
                  <a:gd name="T11" fmla="*/ 473 h 473"/>
                  <a:gd name="T12" fmla="*/ 0 w 486"/>
                  <a:gd name="T13" fmla="*/ 238 h 473"/>
                  <a:gd name="T14" fmla="*/ 381 w 486"/>
                  <a:gd name="T15" fmla="*/ 238 h 473"/>
                  <a:gd name="T16" fmla="*/ 381 w 486"/>
                  <a:gd name="T17" fmla="*/ 237 h 473"/>
                  <a:gd name="T18" fmla="*/ 242 w 486"/>
                  <a:gd name="T19" fmla="*/ 93 h 473"/>
                  <a:gd name="T20" fmla="*/ 105 w 486"/>
                  <a:gd name="T21" fmla="*/ 235 h 473"/>
                  <a:gd name="T22" fmla="*/ 105 w 486"/>
                  <a:gd name="T23" fmla="*/ 237 h 473"/>
                  <a:gd name="T24" fmla="*/ 244 w 486"/>
                  <a:gd name="T25" fmla="*/ 381 h 473"/>
                  <a:gd name="T26" fmla="*/ 381 w 486"/>
                  <a:gd name="T27" fmla="*/ 238 h 4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86" h="473">
                    <a:moveTo>
                      <a:pt x="0" y="238"/>
                    </a:moveTo>
                    <a:cubicBezTo>
                      <a:pt x="0" y="237"/>
                      <a:pt x="0" y="237"/>
                      <a:pt x="0" y="237"/>
                    </a:cubicBezTo>
                    <a:cubicBezTo>
                      <a:pt x="0" y="107"/>
                      <a:pt x="102" y="0"/>
                      <a:pt x="244" y="0"/>
                    </a:cubicBezTo>
                    <a:cubicBezTo>
                      <a:pt x="385" y="0"/>
                      <a:pt x="486" y="105"/>
                      <a:pt x="486" y="235"/>
                    </a:cubicBezTo>
                    <a:cubicBezTo>
                      <a:pt x="486" y="237"/>
                      <a:pt x="486" y="237"/>
                      <a:pt x="486" y="237"/>
                    </a:cubicBezTo>
                    <a:cubicBezTo>
                      <a:pt x="486" y="367"/>
                      <a:pt x="384" y="473"/>
                      <a:pt x="242" y="473"/>
                    </a:cubicBezTo>
                    <a:cubicBezTo>
                      <a:pt x="101" y="473"/>
                      <a:pt x="0" y="368"/>
                      <a:pt x="0" y="238"/>
                    </a:cubicBezTo>
                    <a:close/>
                    <a:moveTo>
                      <a:pt x="381" y="238"/>
                    </a:moveTo>
                    <a:cubicBezTo>
                      <a:pt x="381" y="237"/>
                      <a:pt x="381" y="237"/>
                      <a:pt x="381" y="237"/>
                    </a:cubicBezTo>
                    <a:cubicBezTo>
                      <a:pt x="381" y="158"/>
                      <a:pt x="323" y="93"/>
                      <a:pt x="242" y="93"/>
                    </a:cubicBezTo>
                    <a:cubicBezTo>
                      <a:pt x="161" y="93"/>
                      <a:pt x="105" y="157"/>
                      <a:pt x="105" y="235"/>
                    </a:cubicBezTo>
                    <a:cubicBezTo>
                      <a:pt x="105" y="237"/>
                      <a:pt x="105" y="237"/>
                      <a:pt x="105" y="237"/>
                    </a:cubicBezTo>
                    <a:cubicBezTo>
                      <a:pt x="105" y="315"/>
                      <a:pt x="163" y="381"/>
                      <a:pt x="244" y="381"/>
                    </a:cubicBezTo>
                    <a:cubicBezTo>
                      <a:pt x="325" y="381"/>
                      <a:pt x="381" y="316"/>
                      <a:pt x="381" y="2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54" name="Freeform 59"/>
              <p:cNvSpPr>
                <a:spLocks noEditPoints="1"/>
              </p:cNvSpPr>
              <p:nvPr userDrawn="1"/>
            </p:nvSpPr>
            <p:spPr bwMode="auto">
              <a:xfrm>
                <a:off x="13968" y="-662"/>
                <a:ext cx="488" cy="567"/>
              </a:xfrm>
              <a:custGeom>
                <a:avLst/>
                <a:gdLst>
                  <a:gd name="T0" fmla="*/ 0 w 395"/>
                  <a:gd name="T1" fmla="*/ 0 h 458"/>
                  <a:gd name="T2" fmla="*/ 209 w 395"/>
                  <a:gd name="T3" fmla="*/ 0 h 458"/>
                  <a:gd name="T4" fmla="*/ 342 w 395"/>
                  <a:gd name="T5" fmla="*/ 46 h 458"/>
                  <a:gd name="T6" fmla="*/ 381 w 395"/>
                  <a:gd name="T7" fmla="*/ 151 h 458"/>
                  <a:gd name="T8" fmla="*/ 381 w 395"/>
                  <a:gd name="T9" fmla="*/ 152 h 458"/>
                  <a:gd name="T10" fmla="*/ 283 w 395"/>
                  <a:gd name="T11" fmla="*/ 294 h 458"/>
                  <a:gd name="T12" fmla="*/ 395 w 395"/>
                  <a:gd name="T13" fmla="*/ 458 h 458"/>
                  <a:gd name="T14" fmla="*/ 277 w 395"/>
                  <a:gd name="T15" fmla="*/ 458 h 458"/>
                  <a:gd name="T16" fmla="*/ 179 w 395"/>
                  <a:gd name="T17" fmla="*/ 311 h 458"/>
                  <a:gd name="T18" fmla="*/ 100 w 395"/>
                  <a:gd name="T19" fmla="*/ 311 h 458"/>
                  <a:gd name="T20" fmla="*/ 100 w 395"/>
                  <a:gd name="T21" fmla="*/ 458 h 458"/>
                  <a:gd name="T22" fmla="*/ 0 w 395"/>
                  <a:gd name="T23" fmla="*/ 458 h 458"/>
                  <a:gd name="T24" fmla="*/ 0 w 395"/>
                  <a:gd name="T25" fmla="*/ 0 h 458"/>
                  <a:gd name="T26" fmla="*/ 202 w 395"/>
                  <a:gd name="T27" fmla="*/ 222 h 458"/>
                  <a:gd name="T28" fmla="*/ 279 w 395"/>
                  <a:gd name="T29" fmla="*/ 157 h 458"/>
                  <a:gd name="T30" fmla="*/ 279 w 395"/>
                  <a:gd name="T31" fmla="*/ 156 h 458"/>
                  <a:gd name="T32" fmla="*/ 200 w 395"/>
                  <a:gd name="T33" fmla="*/ 91 h 458"/>
                  <a:gd name="T34" fmla="*/ 100 w 395"/>
                  <a:gd name="T35" fmla="*/ 91 h 458"/>
                  <a:gd name="T36" fmla="*/ 100 w 395"/>
                  <a:gd name="T37" fmla="*/ 222 h 458"/>
                  <a:gd name="T38" fmla="*/ 202 w 395"/>
                  <a:gd name="T39" fmla="*/ 222 h 4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95" h="458">
                    <a:moveTo>
                      <a:pt x="0" y="0"/>
                    </a:moveTo>
                    <a:cubicBezTo>
                      <a:pt x="209" y="0"/>
                      <a:pt x="209" y="0"/>
                      <a:pt x="209" y="0"/>
                    </a:cubicBezTo>
                    <a:cubicBezTo>
                      <a:pt x="267" y="0"/>
                      <a:pt x="312" y="16"/>
                      <a:pt x="342" y="46"/>
                    </a:cubicBezTo>
                    <a:cubicBezTo>
                      <a:pt x="368" y="72"/>
                      <a:pt x="381" y="108"/>
                      <a:pt x="381" y="151"/>
                    </a:cubicBezTo>
                    <a:cubicBezTo>
                      <a:pt x="381" y="152"/>
                      <a:pt x="381" y="152"/>
                      <a:pt x="381" y="152"/>
                    </a:cubicBezTo>
                    <a:cubicBezTo>
                      <a:pt x="381" y="226"/>
                      <a:pt x="342" y="273"/>
                      <a:pt x="283" y="294"/>
                    </a:cubicBezTo>
                    <a:cubicBezTo>
                      <a:pt x="395" y="458"/>
                      <a:pt x="395" y="458"/>
                      <a:pt x="395" y="458"/>
                    </a:cubicBezTo>
                    <a:cubicBezTo>
                      <a:pt x="277" y="458"/>
                      <a:pt x="277" y="458"/>
                      <a:pt x="277" y="458"/>
                    </a:cubicBezTo>
                    <a:cubicBezTo>
                      <a:pt x="179" y="311"/>
                      <a:pt x="179" y="311"/>
                      <a:pt x="179" y="311"/>
                    </a:cubicBezTo>
                    <a:cubicBezTo>
                      <a:pt x="100" y="311"/>
                      <a:pt x="100" y="311"/>
                      <a:pt x="100" y="311"/>
                    </a:cubicBezTo>
                    <a:cubicBezTo>
                      <a:pt x="100" y="458"/>
                      <a:pt x="100" y="458"/>
                      <a:pt x="100" y="458"/>
                    </a:cubicBezTo>
                    <a:cubicBezTo>
                      <a:pt x="0" y="458"/>
                      <a:pt x="0" y="458"/>
                      <a:pt x="0" y="458"/>
                    </a:cubicBezTo>
                    <a:lnTo>
                      <a:pt x="0" y="0"/>
                    </a:lnTo>
                    <a:close/>
                    <a:moveTo>
                      <a:pt x="202" y="222"/>
                    </a:moveTo>
                    <a:cubicBezTo>
                      <a:pt x="251" y="222"/>
                      <a:pt x="279" y="196"/>
                      <a:pt x="279" y="157"/>
                    </a:cubicBezTo>
                    <a:cubicBezTo>
                      <a:pt x="279" y="156"/>
                      <a:pt x="279" y="156"/>
                      <a:pt x="279" y="156"/>
                    </a:cubicBezTo>
                    <a:cubicBezTo>
                      <a:pt x="279" y="113"/>
                      <a:pt x="249" y="91"/>
                      <a:pt x="200" y="91"/>
                    </a:cubicBezTo>
                    <a:cubicBezTo>
                      <a:pt x="100" y="91"/>
                      <a:pt x="100" y="91"/>
                      <a:pt x="100" y="91"/>
                    </a:cubicBezTo>
                    <a:cubicBezTo>
                      <a:pt x="100" y="222"/>
                      <a:pt x="100" y="222"/>
                      <a:pt x="100" y="222"/>
                    </a:cubicBezTo>
                    <a:lnTo>
                      <a:pt x="202" y="22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55" name="Freeform 60"/>
              <p:cNvSpPr>
                <a:spLocks/>
              </p:cNvSpPr>
              <p:nvPr userDrawn="1"/>
            </p:nvSpPr>
            <p:spPr bwMode="auto">
              <a:xfrm>
                <a:off x="14503" y="-662"/>
                <a:ext cx="566" cy="567"/>
              </a:xfrm>
              <a:custGeom>
                <a:avLst/>
                <a:gdLst>
                  <a:gd name="T0" fmla="*/ 0 w 566"/>
                  <a:gd name="T1" fmla="*/ 0 h 567"/>
                  <a:gd name="T2" fmla="*/ 135 w 566"/>
                  <a:gd name="T3" fmla="*/ 0 h 567"/>
                  <a:gd name="T4" fmla="*/ 283 w 566"/>
                  <a:gd name="T5" fmla="*/ 239 h 567"/>
                  <a:gd name="T6" fmla="*/ 431 w 566"/>
                  <a:gd name="T7" fmla="*/ 0 h 567"/>
                  <a:gd name="T8" fmla="*/ 566 w 566"/>
                  <a:gd name="T9" fmla="*/ 0 h 567"/>
                  <a:gd name="T10" fmla="*/ 566 w 566"/>
                  <a:gd name="T11" fmla="*/ 567 h 567"/>
                  <a:gd name="T12" fmla="*/ 442 w 566"/>
                  <a:gd name="T13" fmla="*/ 567 h 567"/>
                  <a:gd name="T14" fmla="*/ 442 w 566"/>
                  <a:gd name="T15" fmla="*/ 197 h 567"/>
                  <a:gd name="T16" fmla="*/ 283 w 566"/>
                  <a:gd name="T17" fmla="*/ 438 h 567"/>
                  <a:gd name="T18" fmla="*/ 279 w 566"/>
                  <a:gd name="T19" fmla="*/ 438 h 567"/>
                  <a:gd name="T20" fmla="*/ 122 w 566"/>
                  <a:gd name="T21" fmla="*/ 199 h 567"/>
                  <a:gd name="T22" fmla="*/ 122 w 566"/>
                  <a:gd name="T23" fmla="*/ 567 h 567"/>
                  <a:gd name="T24" fmla="*/ 0 w 566"/>
                  <a:gd name="T25" fmla="*/ 567 h 567"/>
                  <a:gd name="T26" fmla="*/ 0 w 566"/>
                  <a:gd name="T27" fmla="*/ 0 h 5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66" h="567">
                    <a:moveTo>
                      <a:pt x="0" y="0"/>
                    </a:moveTo>
                    <a:lnTo>
                      <a:pt x="135" y="0"/>
                    </a:lnTo>
                    <a:lnTo>
                      <a:pt x="283" y="239"/>
                    </a:lnTo>
                    <a:lnTo>
                      <a:pt x="431" y="0"/>
                    </a:lnTo>
                    <a:lnTo>
                      <a:pt x="566" y="0"/>
                    </a:lnTo>
                    <a:lnTo>
                      <a:pt x="566" y="567"/>
                    </a:lnTo>
                    <a:lnTo>
                      <a:pt x="442" y="567"/>
                    </a:lnTo>
                    <a:lnTo>
                      <a:pt x="442" y="197"/>
                    </a:lnTo>
                    <a:lnTo>
                      <a:pt x="283" y="438"/>
                    </a:lnTo>
                    <a:lnTo>
                      <a:pt x="279" y="438"/>
                    </a:lnTo>
                    <a:lnTo>
                      <a:pt x="122" y="199"/>
                    </a:lnTo>
                    <a:lnTo>
                      <a:pt x="122" y="567"/>
                    </a:lnTo>
                    <a:lnTo>
                      <a:pt x="0" y="567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56" name="Freeform 61"/>
              <p:cNvSpPr>
                <a:spLocks noEditPoints="1"/>
              </p:cNvSpPr>
              <p:nvPr userDrawn="1"/>
            </p:nvSpPr>
            <p:spPr bwMode="auto">
              <a:xfrm>
                <a:off x="15109" y="-664"/>
                <a:ext cx="154" cy="77"/>
              </a:xfrm>
              <a:custGeom>
                <a:avLst/>
                <a:gdLst>
                  <a:gd name="T0" fmla="*/ 24 w 154"/>
                  <a:gd name="T1" fmla="*/ 12 h 77"/>
                  <a:gd name="T2" fmla="*/ 0 w 154"/>
                  <a:gd name="T3" fmla="*/ 12 h 77"/>
                  <a:gd name="T4" fmla="*/ 0 w 154"/>
                  <a:gd name="T5" fmla="*/ 0 h 77"/>
                  <a:gd name="T6" fmla="*/ 60 w 154"/>
                  <a:gd name="T7" fmla="*/ 0 h 77"/>
                  <a:gd name="T8" fmla="*/ 60 w 154"/>
                  <a:gd name="T9" fmla="*/ 12 h 77"/>
                  <a:gd name="T10" fmla="*/ 35 w 154"/>
                  <a:gd name="T11" fmla="*/ 12 h 77"/>
                  <a:gd name="T12" fmla="*/ 35 w 154"/>
                  <a:gd name="T13" fmla="*/ 77 h 77"/>
                  <a:gd name="T14" fmla="*/ 24 w 154"/>
                  <a:gd name="T15" fmla="*/ 77 h 77"/>
                  <a:gd name="T16" fmla="*/ 24 w 154"/>
                  <a:gd name="T17" fmla="*/ 12 h 77"/>
                  <a:gd name="T18" fmla="*/ 76 w 154"/>
                  <a:gd name="T19" fmla="*/ 0 h 77"/>
                  <a:gd name="T20" fmla="*/ 89 w 154"/>
                  <a:gd name="T21" fmla="*/ 0 h 77"/>
                  <a:gd name="T22" fmla="*/ 116 w 154"/>
                  <a:gd name="T23" fmla="*/ 43 h 77"/>
                  <a:gd name="T24" fmla="*/ 143 w 154"/>
                  <a:gd name="T25" fmla="*/ 0 h 77"/>
                  <a:gd name="T26" fmla="*/ 154 w 154"/>
                  <a:gd name="T27" fmla="*/ 0 h 77"/>
                  <a:gd name="T28" fmla="*/ 154 w 154"/>
                  <a:gd name="T29" fmla="*/ 77 h 77"/>
                  <a:gd name="T30" fmla="*/ 144 w 154"/>
                  <a:gd name="T31" fmla="*/ 77 h 77"/>
                  <a:gd name="T32" fmla="*/ 144 w 154"/>
                  <a:gd name="T33" fmla="*/ 19 h 77"/>
                  <a:gd name="T34" fmla="*/ 116 w 154"/>
                  <a:gd name="T35" fmla="*/ 61 h 77"/>
                  <a:gd name="T36" fmla="*/ 115 w 154"/>
                  <a:gd name="T37" fmla="*/ 61 h 77"/>
                  <a:gd name="T38" fmla="*/ 87 w 154"/>
                  <a:gd name="T39" fmla="*/ 19 h 77"/>
                  <a:gd name="T40" fmla="*/ 87 w 154"/>
                  <a:gd name="T41" fmla="*/ 77 h 77"/>
                  <a:gd name="T42" fmla="*/ 76 w 154"/>
                  <a:gd name="T43" fmla="*/ 77 h 77"/>
                  <a:gd name="T44" fmla="*/ 76 w 154"/>
                  <a:gd name="T45" fmla="*/ 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54" h="77">
                    <a:moveTo>
                      <a:pt x="24" y="12"/>
                    </a:moveTo>
                    <a:lnTo>
                      <a:pt x="0" y="12"/>
                    </a:lnTo>
                    <a:lnTo>
                      <a:pt x="0" y="0"/>
                    </a:lnTo>
                    <a:lnTo>
                      <a:pt x="60" y="0"/>
                    </a:lnTo>
                    <a:lnTo>
                      <a:pt x="60" y="12"/>
                    </a:lnTo>
                    <a:lnTo>
                      <a:pt x="35" y="12"/>
                    </a:lnTo>
                    <a:lnTo>
                      <a:pt x="35" y="77"/>
                    </a:lnTo>
                    <a:lnTo>
                      <a:pt x="24" y="77"/>
                    </a:lnTo>
                    <a:lnTo>
                      <a:pt x="24" y="12"/>
                    </a:lnTo>
                    <a:close/>
                    <a:moveTo>
                      <a:pt x="76" y="0"/>
                    </a:moveTo>
                    <a:lnTo>
                      <a:pt x="89" y="0"/>
                    </a:lnTo>
                    <a:lnTo>
                      <a:pt x="116" y="43"/>
                    </a:lnTo>
                    <a:lnTo>
                      <a:pt x="143" y="0"/>
                    </a:lnTo>
                    <a:lnTo>
                      <a:pt x="154" y="0"/>
                    </a:lnTo>
                    <a:lnTo>
                      <a:pt x="154" y="77"/>
                    </a:lnTo>
                    <a:lnTo>
                      <a:pt x="144" y="77"/>
                    </a:lnTo>
                    <a:lnTo>
                      <a:pt x="144" y="19"/>
                    </a:lnTo>
                    <a:lnTo>
                      <a:pt x="116" y="61"/>
                    </a:lnTo>
                    <a:lnTo>
                      <a:pt x="115" y="61"/>
                    </a:lnTo>
                    <a:lnTo>
                      <a:pt x="87" y="19"/>
                    </a:lnTo>
                    <a:lnTo>
                      <a:pt x="87" y="77"/>
                    </a:lnTo>
                    <a:lnTo>
                      <a:pt x="76" y="77"/>
                    </a:lnTo>
                    <a:lnTo>
                      <a:pt x="7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</p:grpSp>
        <p:grpSp>
          <p:nvGrpSpPr>
            <p:cNvPr id="168" name="Group 64"/>
            <p:cNvGrpSpPr>
              <a:grpSpLocks noChangeAspect="1"/>
            </p:cNvGrpSpPr>
            <p:nvPr userDrawn="1"/>
          </p:nvGrpSpPr>
          <p:grpSpPr bwMode="auto">
            <a:xfrm>
              <a:off x="7167674" y="143464"/>
              <a:ext cx="690313" cy="172051"/>
              <a:chOff x="10739" y="-1009"/>
              <a:chExt cx="3555" cy="886"/>
            </a:xfrm>
            <a:solidFill>
              <a:schemeClr val="bg2"/>
            </a:solidFill>
          </p:grpSpPr>
          <p:sp>
            <p:nvSpPr>
              <p:cNvPr id="222" name="Freeform 65"/>
              <p:cNvSpPr>
                <a:spLocks/>
              </p:cNvSpPr>
              <p:nvPr userDrawn="1"/>
            </p:nvSpPr>
            <p:spPr bwMode="auto">
              <a:xfrm>
                <a:off x="10783" y="-993"/>
                <a:ext cx="165" cy="245"/>
              </a:xfrm>
              <a:custGeom>
                <a:avLst/>
                <a:gdLst>
                  <a:gd name="T0" fmla="*/ 88 w 119"/>
                  <a:gd name="T1" fmla="*/ 176 h 176"/>
                  <a:gd name="T2" fmla="*/ 49 w 119"/>
                  <a:gd name="T3" fmla="*/ 93 h 176"/>
                  <a:gd name="T4" fmla="*/ 26 w 119"/>
                  <a:gd name="T5" fmla="*/ 41 h 176"/>
                  <a:gd name="T6" fmla="*/ 26 w 119"/>
                  <a:gd name="T7" fmla="*/ 42 h 176"/>
                  <a:gd name="T8" fmla="*/ 27 w 119"/>
                  <a:gd name="T9" fmla="*/ 90 h 176"/>
                  <a:gd name="T10" fmla="*/ 28 w 119"/>
                  <a:gd name="T11" fmla="*/ 176 h 176"/>
                  <a:gd name="T12" fmla="*/ 0 w 119"/>
                  <a:gd name="T13" fmla="*/ 176 h 176"/>
                  <a:gd name="T14" fmla="*/ 0 w 119"/>
                  <a:gd name="T15" fmla="*/ 0 h 176"/>
                  <a:gd name="T16" fmla="*/ 33 w 119"/>
                  <a:gd name="T17" fmla="*/ 0 h 176"/>
                  <a:gd name="T18" fmla="*/ 75 w 119"/>
                  <a:gd name="T19" fmla="*/ 86 h 176"/>
                  <a:gd name="T20" fmla="*/ 93 w 119"/>
                  <a:gd name="T21" fmla="*/ 131 h 176"/>
                  <a:gd name="T22" fmla="*/ 94 w 119"/>
                  <a:gd name="T23" fmla="*/ 130 h 176"/>
                  <a:gd name="T24" fmla="*/ 92 w 119"/>
                  <a:gd name="T25" fmla="*/ 80 h 176"/>
                  <a:gd name="T26" fmla="*/ 91 w 119"/>
                  <a:gd name="T27" fmla="*/ 0 h 176"/>
                  <a:gd name="T28" fmla="*/ 119 w 119"/>
                  <a:gd name="T29" fmla="*/ 0 h 176"/>
                  <a:gd name="T30" fmla="*/ 119 w 119"/>
                  <a:gd name="T31" fmla="*/ 176 h 176"/>
                  <a:gd name="T32" fmla="*/ 88 w 119"/>
                  <a:gd name="T33" fmla="*/ 176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19" h="176">
                    <a:moveTo>
                      <a:pt x="88" y="176"/>
                    </a:moveTo>
                    <a:cubicBezTo>
                      <a:pt x="49" y="93"/>
                      <a:pt x="49" y="93"/>
                      <a:pt x="49" y="93"/>
                    </a:cubicBezTo>
                    <a:cubicBezTo>
                      <a:pt x="39" y="73"/>
                      <a:pt x="30" y="51"/>
                      <a:pt x="26" y="41"/>
                    </a:cubicBezTo>
                    <a:cubicBezTo>
                      <a:pt x="26" y="42"/>
                      <a:pt x="26" y="42"/>
                      <a:pt x="26" y="42"/>
                    </a:cubicBezTo>
                    <a:cubicBezTo>
                      <a:pt x="27" y="56"/>
                      <a:pt x="27" y="75"/>
                      <a:pt x="27" y="90"/>
                    </a:cubicBezTo>
                    <a:cubicBezTo>
                      <a:pt x="28" y="176"/>
                      <a:pt x="28" y="176"/>
                      <a:pt x="28" y="176"/>
                    </a:cubicBezTo>
                    <a:cubicBezTo>
                      <a:pt x="0" y="176"/>
                      <a:pt x="0" y="176"/>
                      <a:pt x="0" y="176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3" y="0"/>
                      <a:pt x="33" y="0"/>
                      <a:pt x="33" y="0"/>
                    </a:cubicBezTo>
                    <a:cubicBezTo>
                      <a:pt x="75" y="86"/>
                      <a:pt x="75" y="86"/>
                      <a:pt x="75" y="86"/>
                    </a:cubicBezTo>
                    <a:cubicBezTo>
                      <a:pt x="84" y="102"/>
                      <a:pt x="91" y="123"/>
                      <a:pt x="93" y="131"/>
                    </a:cubicBezTo>
                    <a:cubicBezTo>
                      <a:pt x="94" y="130"/>
                      <a:pt x="94" y="130"/>
                      <a:pt x="94" y="130"/>
                    </a:cubicBezTo>
                    <a:cubicBezTo>
                      <a:pt x="93" y="121"/>
                      <a:pt x="92" y="96"/>
                      <a:pt x="92" y="80"/>
                    </a:cubicBezTo>
                    <a:cubicBezTo>
                      <a:pt x="91" y="0"/>
                      <a:pt x="91" y="0"/>
                      <a:pt x="91" y="0"/>
                    </a:cubicBezTo>
                    <a:cubicBezTo>
                      <a:pt x="119" y="0"/>
                      <a:pt x="119" y="0"/>
                      <a:pt x="119" y="0"/>
                    </a:cubicBezTo>
                    <a:cubicBezTo>
                      <a:pt x="119" y="176"/>
                      <a:pt x="119" y="176"/>
                      <a:pt x="119" y="176"/>
                    </a:cubicBezTo>
                    <a:lnTo>
                      <a:pt x="88" y="17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23" name="Freeform 66"/>
              <p:cNvSpPr>
                <a:spLocks noEditPoints="1"/>
              </p:cNvSpPr>
              <p:nvPr userDrawn="1"/>
            </p:nvSpPr>
            <p:spPr bwMode="auto">
              <a:xfrm>
                <a:off x="10980" y="-931"/>
                <a:ext cx="149" cy="187"/>
              </a:xfrm>
              <a:custGeom>
                <a:avLst/>
                <a:gdLst>
                  <a:gd name="T0" fmla="*/ 31 w 107"/>
                  <a:gd name="T1" fmla="*/ 75 h 135"/>
                  <a:gd name="T2" fmla="*/ 31 w 107"/>
                  <a:gd name="T3" fmla="*/ 77 h 135"/>
                  <a:gd name="T4" fmla="*/ 62 w 107"/>
                  <a:gd name="T5" fmla="*/ 114 h 135"/>
                  <a:gd name="T6" fmla="*/ 94 w 107"/>
                  <a:gd name="T7" fmla="*/ 101 h 135"/>
                  <a:gd name="T8" fmla="*/ 105 w 107"/>
                  <a:gd name="T9" fmla="*/ 118 h 135"/>
                  <a:gd name="T10" fmla="*/ 59 w 107"/>
                  <a:gd name="T11" fmla="*/ 135 h 135"/>
                  <a:gd name="T12" fmla="*/ 0 w 107"/>
                  <a:gd name="T13" fmla="*/ 68 h 135"/>
                  <a:gd name="T14" fmla="*/ 16 w 107"/>
                  <a:gd name="T15" fmla="*/ 17 h 135"/>
                  <a:gd name="T16" fmla="*/ 55 w 107"/>
                  <a:gd name="T17" fmla="*/ 0 h 135"/>
                  <a:gd name="T18" fmla="*/ 91 w 107"/>
                  <a:gd name="T19" fmla="*/ 13 h 135"/>
                  <a:gd name="T20" fmla="*/ 107 w 107"/>
                  <a:gd name="T21" fmla="*/ 69 h 135"/>
                  <a:gd name="T22" fmla="*/ 107 w 107"/>
                  <a:gd name="T23" fmla="*/ 75 h 135"/>
                  <a:gd name="T24" fmla="*/ 31 w 107"/>
                  <a:gd name="T25" fmla="*/ 75 h 135"/>
                  <a:gd name="T26" fmla="*/ 55 w 107"/>
                  <a:gd name="T27" fmla="*/ 21 h 135"/>
                  <a:gd name="T28" fmla="*/ 31 w 107"/>
                  <a:gd name="T29" fmla="*/ 54 h 135"/>
                  <a:gd name="T30" fmla="*/ 78 w 107"/>
                  <a:gd name="T31" fmla="*/ 54 h 135"/>
                  <a:gd name="T32" fmla="*/ 55 w 107"/>
                  <a:gd name="T33" fmla="*/ 21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07" h="135">
                    <a:moveTo>
                      <a:pt x="31" y="75"/>
                    </a:moveTo>
                    <a:cubicBezTo>
                      <a:pt x="31" y="77"/>
                      <a:pt x="31" y="77"/>
                      <a:pt x="31" y="77"/>
                    </a:cubicBezTo>
                    <a:cubicBezTo>
                      <a:pt x="31" y="95"/>
                      <a:pt x="37" y="114"/>
                      <a:pt x="62" y="114"/>
                    </a:cubicBezTo>
                    <a:cubicBezTo>
                      <a:pt x="74" y="114"/>
                      <a:pt x="85" y="109"/>
                      <a:pt x="94" y="101"/>
                    </a:cubicBezTo>
                    <a:cubicBezTo>
                      <a:pt x="105" y="118"/>
                      <a:pt x="105" y="118"/>
                      <a:pt x="105" y="118"/>
                    </a:cubicBezTo>
                    <a:cubicBezTo>
                      <a:pt x="92" y="129"/>
                      <a:pt x="76" y="135"/>
                      <a:pt x="59" y="135"/>
                    </a:cubicBezTo>
                    <a:cubicBezTo>
                      <a:pt x="23" y="135"/>
                      <a:pt x="0" y="109"/>
                      <a:pt x="0" y="68"/>
                    </a:cubicBezTo>
                    <a:cubicBezTo>
                      <a:pt x="0" y="45"/>
                      <a:pt x="5" y="30"/>
                      <a:pt x="16" y="17"/>
                    </a:cubicBezTo>
                    <a:cubicBezTo>
                      <a:pt x="26" y="5"/>
                      <a:pt x="39" y="0"/>
                      <a:pt x="55" y="0"/>
                    </a:cubicBezTo>
                    <a:cubicBezTo>
                      <a:pt x="68" y="0"/>
                      <a:pt x="80" y="3"/>
                      <a:pt x="91" y="13"/>
                    </a:cubicBezTo>
                    <a:cubicBezTo>
                      <a:pt x="102" y="23"/>
                      <a:pt x="107" y="39"/>
                      <a:pt x="107" y="69"/>
                    </a:cubicBezTo>
                    <a:cubicBezTo>
                      <a:pt x="107" y="75"/>
                      <a:pt x="107" y="75"/>
                      <a:pt x="107" y="75"/>
                    </a:cubicBezTo>
                    <a:lnTo>
                      <a:pt x="31" y="75"/>
                    </a:lnTo>
                    <a:close/>
                    <a:moveTo>
                      <a:pt x="55" y="21"/>
                    </a:moveTo>
                    <a:cubicBezTo>
                      <a:pt x="40" y="21"/>
                      <a:pt x="31" y="33"/>
                      <a:pt x="31" y="54"/>
                    </a:cubicBezTo>
                    <a:cubicBezTo>
                      <a:pt x="78" y="54"/>
                      <a:pt x="78" y="54"/>
                      <a:pt x="78" y="54"/>
                    </a:cubicBezTo>
                    <a:cubicBezTo>
                      <a:pt x="78" y="33"/>
                      <a:pt x="69" y="21"/>
                      <a:pt x="55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24" name="Freeform 67"/>
              <p:cNvSpPr>
                <a:spLocks/>
              </p:cNvSpPr>
              <p:nvPr userDrawn="1"/>
            </p:nvSpPr>
            <p:spPr bwMode="auto">
              <a:xfrm>
                <a:off x="11140" y="-930"/>
                <a:ext cx="240" cy="182"/>
              </a:xfrm>
              <a:custGeom>
                <a:avLst/>
                <a:gdLst>
                  <a:gd name="T0" fmla="*/ 136 w 173"/>
                  <a:gd name="T1" fmla="*/ 131 h 131"/>
                  <a:gd name="T2" fmla="*/ 110 w 173"/>
                  <a:gd name="T3" fmla="*/ 131 h 131"/>
                  <a:gd name="T4" fmla="*/ 94 w 173"/>
                  <a:gd name="T5" fmla="*/ 72 h 131"/>
                  <a:gd name="T6" fmla="*/ 86 w 173"/>
                  <a:gd name="T7" fmla="*/ 37 h 131"/>
                  <a:gd name="T8" fmla="*/ 85 w 173"/>
                  <a:gd name="T9" fmla="*/ 37 h 131"/>
                  <a:gd name="T10" fmla="*/ 77 w 173"/>
                  <a:gd name="T11" fmla="*/ 73 h 131"/>
                  <a:gd name="T12" fmla="*/ 61 w 173"/>
                  <a:gd name="T13" fmla="*/ 131 h 131"/>
                  <a:gd name="T14" fmla="*/ 35 w 173"/>
                  <a:gd name="T15" fmla="*/ 131 h 131"/>
                  <a:gd name="T16" fmla="*/ 0 w 173"/>
                  <a:gd name="T17" fmla="*/ 4 h 131"/>
                  <a:gd name="T18" fmla="*/ 28 w 173"/>
                  <a:gd name="T19" fmla="*/ 0 h 131"/>
                  <a:gd name="T20" fmla="*/ 42 w 173"/>
                  <a:gd name="T21" fmla="*/ 62 h 131"/>
                  <a:gd name="T22" fmla="*/ 48 w 173"/>
                  <a:gd name="T23" fmla="*/ 96 h 131"/>
                  <a:gd name="T24" fmla="*/ 49 w 173"/>
                  <a:gd name="T25" fmla="*/ 96 h 131"/>
                  <a:gd name="T26" fmla="*/ 57 w 173"/>
                  <a:gd name="T27" fmla="*/ 61 h 131"/>
                  <a:gd name="T28" fmla="*/ 73 w 173"/>
                  <a:gd name="T29" fmla="*/ 2 h 131"/>
                  <a:gd name="T30" fmla="*/ 101 w 173"/>
                  <a:gd name="T31" fmla="*/ 2 h 131"/>
                  <a:gd name="T32" fmla="*/ 115 w 173"/>
                  <a:gd name="T33" fmla="*/ 60 h 131"/>
                  <a:gd name="T34" fmla="*/ 123 w 173"/>
                  <a:gd name="T35" fmla="*/ 97 h 131"/>
                  <a:gd name="T36" fmla="*/ 124 w 173"/>
                  <a:gd name="T37" fmla="*/ 97 h 131"/>
                  <a:gd name="T38" fmla="*/ 130 w 173"/>
                  <a:gd name="T39" fmla="*/ 62 h 131"/>
                  <a:gd name="T40" fmla="*/ 144 w 173"/>
                  <a:gd name="T41" fmla="*/ 2 h 131"/>
                  <a:gd name="T42" fmla="*/ 173 w 173"/>
                  <a:gd name="T43" fmla="*/ 2 h 131"/>
                  <a:gd name="T44" fmla="*/ 136 w 173"/>
                  <a:gd name="T45" fmla="*/ 131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73" h="131">
                    <a:moveTo>
                      <a:pt x="136" y="131"/>
                    </a:moveTo>
                    <a:cubicBezTo>
                      <a:pt x="110" y="131"/>
                      <a:pt x="110" y="131"/>
                      <a:pt x="110" y="131"/>
                    </a:cubicBezTo>
                    <a:cubicBezTo>
                      <a:pt x="94" y="72"/>
                      <a:pt x="94" y="72"/>
                      <a:pt x="94" y="72"/>
                    </a:cubicBezTo>
                    <a:cubicBezTo>
                      <a:pt x="90" y="57"/>
                      <a:pt x="86" y="37"/>
                      <a:pt x="86" y="37"/>
                    </a:cubicBezTo>
                    <a:cubicBezTo>
                      <a:pt x="85" y="37"/>
                      <a:pt x="85" y="37"/>
                      <a:pt x="85" y="37"/>
                    </a:cubicBezTo>
                    <a:cubicBezTo>
                      <a:pt x="85" y="37"/>
                      <a:pt x="83" y="49"/>
                      <a:pt x="77" y="73"/>
                    </a:cubicBezTo>
                    <a:cubicBezTo>
                      <a:pt x="61" y="131"/>
                      <a:pt x="61" y="131"/>
                      <a:pt x="61" y="131"/>
                    </a:cubicBezTo>
                    <a:cubicBezTo>
                      <a:pt x="35" y="131"/>
                      <a:pt x="35" y="131"/>
                      <a:pt x="35" y="131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42" y="62"/>
                      <a:pt x="42" y="62"/>
                      <a:pt x="42" y="62"/>
                    </a:cubicBezTo>
                    <a:cubicBezTo>
                      <a:pt x="45" y="78"/>
                      <a:pt x="48" y="96"/>
                      <a:pt x="48" y="96"/>
                    </a:cubicBezTo>
                    <a:cubicBezTo>
                      <a:pt x="49" y="96"/>
                      <a:pt x="49" y="96"/>
                      <a:pt x="49" y="96"/>
                    </a:cubicBezTo>
                    <a:cubicBezTo>
                      <a:pt x="49" y="96"/>
                      <a:pt x="52" y="79"/>
                      <a:pt x="57" y="61"/>
                    </a:cubicBezTo>
                    <a:cubicBezTo>
                      <a:pt x="73" y="2"/>
                      <a:pt x="73" y="2"/>
                      <a:pt x="73" y="2"/>
                    </a:cubicBezTo>
                    <a:cubicBezTo>
                      <a:pt x="101" y="2"/>
                      <a:pt x="101" y="2"/>
                      <a:pt x="101" y="2"/>
                    </a:cubicBezTo>
                    <a:cubicBezTo>
                      <a:pt x="115" y="60"/>
                      <a:pt x="115" y="60"/>
                      <a:pt x="115" y="60"/>
                    </a:cubicBezTo>
                    <a:cubicBezTo>
                      <a:pt x="120" y="81"/>
                      <a:pt x="123" y="97"/>
                      <a:pt x="123" y="97"/>
                    </a:cubicBezTo>
                    <a:cubicBezTo>
                      <a:pt x="124" y="97"/>
                      <a:pt x="124" y="97"/>
                      <a:pt x="124" y="97"/>
                    </a:cubicBezTo>
                    <a:cubicBezTo>
                      <a:pt x="124" y="97"/>
                      <a:pt x="127" y="77"/>
                      <a:pt x="130" y="62"/>
                    </a:cubicBezTo>
                    <a:cubicBezTo>
                      <a:pt x="144" y="2"/>
                      <a:pt x="144" y="2"/>
                      <a:pt x="144" y="2"/>
                    </a:cubicBezTo>
                    <a:cubicBezTo>
                      <a:pt x="173" y="2"/>
                      <a:pt x="173" y="2"/>
                      <a:pt x="173" y="2"/>
                    </a:cubicBezTo>
                    <a:lnTo>
                      <a:pt x="136" y="13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25" name="Freeform 68"/>
              <p:cNvSpPr>
                <a:spLocks noEditPoints="1"/>
              </p:cNvSpPr>
              <p:nvPr userDrawn="1"/>
            </p:nvSpPr>
            <p:spPr bwMode="auto">
              <a:xfrm>
                <a:off x="11484" y="-993"/>
                <a:ext cx="166" cy="245"/>
              </a:xfrm>
              <a:custGeom>
                <a:avLst/>
                <a:gdLst>
                  <a:gd name="T0" fmla="*/ 85 w 120"/>
                  <a:gd name="T1" fmla="*/ 176 h 176"/>
                  <a:gd name="T2" fmla="*/ 70 w 120"/>
                  <a:gd name="T3" fmla="*/ 148 h 176"/>
                  <a:gd name="T4" fmla="*/ 40 w 120"/>
                  <a:gd name="T5" fmla="*/ 105 h 176"/>
                  <a:gd name="T6" fmla="*/ 28 w 120"/>
                  <a:gd name="T7" fmla="*/ 100 h 176"/>
                  <a:gd name="T8" fmla="*/ 28 w 120"/>
                  <a:gd name="T9" fmla="*/ 176 h 176"/>
                  <a:gd name="T10" fmla="*/ 0 w 120"/>
                  <a:gd name="T11" fmla="*/ 176 h 176"/>
                  <a:gd name="T12" fmla="*/ 0 w 120"/>
                  <a:gd name="T13" fmla="*/ 0 h 176"/>
                  <a:gd name="T14" fmla="*/ 53 w 120"/>
                  <a:gd name="T15" fmla="*/ 0 h 176"/>
                  <a:gd name="T16" fmla="*/ 111 w 120"/>
                  <a:gd name="T17" fmla="*/ 50 h 176"/>
                  <a:gd name="T18" fmla="*/ 67 w 120"/>
                  <a:gd name="T19" fmla="*/ 98 h 176"/>
                  <a:gd name="T20" fmla="*/ 94 w 120"/>
                  <a:gd name="T21" fmla="*/ 133 h 176"/>
                  <a:gd name="T22" fmla="*/ 120 w 120"/>
                  <a:gd name="T23" fmla="*/ 176 h 176"/>
                  <a:gd name="T24" fmla="*/ 85 w 120"/>
                  <a:gd name="T25" fmla="*/ 176 h 176"/>
                  <a:gd name="T26" fmla="*/ 44 w 120"/>
                  <a:gd name="T27" fmla="*/ 23 h 176"/>
                  <a:gd name="T28" fmla="*/ 28 w 120"/>
                  <a:gd name="T29" fmla="*/ 23 h 176"/>
                  <a:gd name="T30" fmla="*/ 28 w 120"/>
                  <a:gd name="T31" fmla="*/ 79 h 176"/>
                  <a:gd name="T32" fmla="*/ 43 w 120"/>
                  <a:gd name="T33" fmla="*/ 79 h 176"/>
                  <a:gd name="T34" fmla="*/ 72 w 120"/>
                  <a:gd name="T35" fmla="*/ 72 h 176"/>
                  <a:gd name="T36" fmla="*/ 80 w 120"/>
                  <a:gd name="T37" fmla="*/ 50 h 176"/>
                  <a:gd name="T38" fmla="*/ 44 w 120"/>
                  <a:gd name="T39" fmla="*/ 23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20" h="176">
                    <a:moveTo>
                      <a:pt x="85" y="176"/>
                    </a:moveTo>
                    <a:cubicBezTo>
                      <a:pt x="70" y="148"/>
                      <a:pt x="70" y="148"/>
                      <a:pt x="70" y="148"/>
                    </a:cubicBezTo>
                    <a:cubicBezTo>
                      <a:pt x="58" y="127"/>
                      <a:pt x="50" y="115"/>
                      <a:pt x="40" y="105"/>
                    </a:cubicBezTo>
                    <a:cubicBezTo>
                      <a:pt x="37" y="102"/>
                      <a:pt x="34" y="100"/>
                      <a:pt x="28" y="100"/>
                    </a:cubicBezTo>
                    <a:cubicBezTo>
                      <a:pt x="28" y="176"/>
                      <a:pt x="28" y="176"/>
                      <a:pt x="28" y="176"/>
                    </a:cubicBezTo>
                    <a:cubicBezTo>
                      <a:pt x="0" y="176"/>
                      <a:pt x="0" y="176"/>
                      <a:pt x="0" y="176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93" y="0"/>
                      <a:pt x="111" y="23"/>
                      <a:pt x="111" y="50"/>
                    </a:cubicBezTo>
                    <a:cubicBezTo>
                      <a:pt x="111" y="75"/>
                      <a:pt x="94" y="98"/>
                      <a:pt x="67" y="98"/>
                    </a:cubicBezTo>
                    <a:cubicBezTo>
                      <a:pt x="73" y="102"/>
                      <a:pt x="85" y="119"/>
                      <a:pt x="94" y="133"/>
                    </a:cubicBezTo>
                    <a:cubicBezTo>
                      <a:pt x="120" y="176"/>
                      <a:pt x="120" y="176"/>
                      <a:pt x="120" y="176"/>
                    </a:cubicBezTo>
                    <a:lnTo>
                      <a:pt x="85" y="176"/>
                    </a:lnTo>
                    <a:close/>
                    <a:moveTo>
                      <a:pt x="44" y="23"/>
                    </a:moveTo>
                    <a:cubicBezTo>
                      <a:pt x="28" y="23"/>
                      <a:pt x="28" y="23"/>
                      <a:pt x="28" y="23"/>
                    </a:cubicBezTo>
                    <a:cubicBezTo>
                      <a:pt x="28" y="79"/>
                      <a:pt x="28" y="79"/>
                      <a:pt x="28" y="79"/>
                    </a:cubicBezTo>
                    <a:cubicBezTo>
                      <a:pt x="43" y="79"/>
                      <a:pt x="43" y="79"/>
                      <a:pt x="43" y="79"/>
                    </a:cubicBezTo>
                    <a:cubicBezTo>
                      <a:pt x="59" y="79"/>
                      <a:pt x="67" y="77"/>
                      <a:pt x="72" y="72"/>
                    </a:cubicBezTo>
                    <a:cubicBezTo>
                      <a:pt x="77" y="67"/>
                      <a:pt x="80" y="59"/>
                      <a:pt x="80" y="50"/>
                    </a:cubicBezTo>
                    <a:cubicBezTo>
                      <a:pt x="80" y="32"/>
                      <a:pt x="70" y="23"/>
                      <a:pt x="44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26" name="Freeform 69"/>
              <p:cNvSpPr>
                <a:spLocks noEditPoints="1"/>
              </p:cNvSpPr>
              <p:nvPr userDrawn="1"/>
            </p:nvSpPr>
            <p:spPr bwMode="auto">
              <a:xfrm>
                <a:off x="11664" y="-931"/>
                <a:ext cx="150" cy="187"/>
              </a:xfrm>
              <a:custGeom>
                <a:avLst/>
                <a:gdLst>
                  <a:gd name="T0" fmla="*/ 31 w 108"/>
                  <a:gd name="T1" fmla="*/ 75 h 135"/>
                  <a:gd name="T2" fmla="*/ 31 w 108"/>
                  <a:gd name="T3" fmla="*/ 77 h 135"/>
                  <a:gd name="T4" fmla="*/ 63 w 108"/>
                  <a:gd name="T5" fmla="*/ 114 h 135"/>
                  <a:gd name="T6" fmla="*/ 95 w 108"/>
                  <a:gd name="T7" fmla="*/ 101 h 135"/>
                  <a:gd name="T8" fmla="*/ 106 w 108"/>
                  <a:gd name="T9" fmla="*/ 118 h 135"/>
                  <a:gd name="T10" fmla="*/ 60 w 108"/>
                  <a:gd name="T11" fmla="*/ 135 h 135"/>
                  <a:gd name="T12" fmla="*/ 0 w 108"/>
                  <a:gd name="T13" fmla="*/ 68 h 135"/>
                  <a:gd name="T14" fmla="*/ 16 w 108"/>
                  <a:gd name="T15" fmla="*/ 17 h 135"/>
                  <a:gd name="T16" fmla="*/ 56 w 108"/>
                  <a:gd name="T17" fmla="*/ 0 h 135"/>
                  <a:gd name="T18" fmla="*/ 91 w 108"/>
                  <a:gd name="T19" fmla="*/ 13 h 135"/>
                  <a:gd name="T20" fmla="*/ 108 w 108"/>
                  <a:gd name="T21" fmla="*/ 69 h 135"/>
                  <a:gd name="T22" fmla="*/ 108 w 108"/>
                  <a:gd name="T23" fmla="*/ 75 h 135"/>
                  <a:gd name="T24" fmla="*/ 31 w 108"/>
                  <a:gd name="T25" fmla="*/ 75 h 135"/>
                  <a:gd name="T26" fmla="*/ 56 w 108"/>
                  <a:gd name="T27" fmla="*/ 21 h 135"/>
                  <a:gd name="T28" fmla="*/ 31 w 108"/>
                  <a:gd name="T29" fmla="*/ 54 h 135"/>
                  <a:gd name="T30" fmla="*/ 79 w 108"/>
                  <a:gd name="T31" fmla="*/ 54 h 135"/>
                  <a:gd name="T32" fmla="*/ 56 w 108"/>
                  <a:gd name="T33" fmla="*/ 21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08" h="135">
                    <a:moveTo>
                      <a:pt x="31" y="75"/>
                    </a:moveTo>
                    <a:cubicBezTo>
                      <a:pt x="31" y="77"/>
                      <a:pt x="31" y="77"/>
                      <a:pt x="31" y="77"/>
                    </a:cubicBezTo>
                    <a:cubicBezTo>
                      <a:pt x="31" y="95"/>
                      <a:pt x="38" y="114"/>
                      <a:pt x="63" y="114"/>
                    </a:cubicBezTo>
                    <a:cubicBezTo>
                      <a:pt x="75" y="114"/>
                      <a:pt x="85" y="109"/>
                      <a:pt x="95" y="101"/>
                    </a:cubicBezTo>
                    <a:cubicBezTo>
                      <a:pt x="106" y="118"/>
                      <a:pt x="106" y="118"/>
                      <a:pt x="106" y="118"/>
                    </a:cubicBezTo>
                    <a:cubicBezTo>
                      <a:pt x="92" y="129"/>
                      <a:pt x="77" y="135"/>
                      <a:pt x="60" y="135"/>
                    </a:cubicBezTo>
                    <a:cubicBezTo>
                      <a:pt x="23" y="135"/>
                      <a:pt x="0" y="109"/>
                      <a:pt x="0" y="68"/>
                    </a:cubicBezTo>
                    <a:cubicBezTo>
                      <a:pt x="0" y="45"/>
                      <a:pt x="5" y="30"/>
                      <a:pt x="16" y="17"/>
                    </a:cubicBezTo>
                    <a:cubicBezTo>
                      <a:pt x="27" y="5"/>
                      <a:pt x="39" y="0"/>
                      <a:pt x="56" y="0"/>
                    </a:cubicBezTo>
                    <a:cubicBezTo>
                      <a:pt x="68" y="0"/>
                      <a:pt x="80" y="3"/>
                      <a:pt x="91" y="13"/>
                    </a:cubicBezTo>
                    <a:cubicBezTo>
                      <a:pt x="102" y="23"/>
                      <a:pt x="108" y="39"/>
                      <a:pt x="108" y="69"/>
                    </a:cubicBezTo>
                    <a:cubicBezTo>
                      <a:pt x="108" y="75"/>
                      <a:pt x="108" y="75"/>
                      <a:pt x="108" y="75"/>
                    </a:cubicBezTo>
                    <a:lnTo>
                      <a:pt x="31" y="75"/>
                    </a:lnTo>
                    <a:close/>
                    <a:moveTo>
                      <a:pt x="56" y="21"/>
                    </a:moveTo>
                    <a:cubicBezTo>
                      <a:pt x="40" y="21"/>
                      <a:pt x="31" y="33"/>
                      <a:pt x="31" y="54"/>
                    </a:cubicBezTo>
                    <a:cubicBezTo>
                      <a:pt x="79" y="54"/>
                      <a:pt x="79" y="54"/>
                      <a:pt x="79" y="54"/>
                    </a:cubicBezTo>
                    <a:cubicBezTo>
                      <a:pt x="79" y="33"/>
                      <a:pt x="70" y="21"/>
                      <a:pt x="56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27" name="Freeform 70"/>
              <p:cNvSpPr>
                <a:spLocks/>
              </p:cNvSpPr>
              <p:nvPr userDrawn="1"/>
            </p:nvSpPr>
            <p:spPr bwMode="auto">
              <a:xfrm>
                <a:off x="11839" y="-1009"/>
                <a:ext cx="65" cy="264"/>
              </a:xfrm>
              <a:custGeom>
                <a:avLst/>
                <a:gdLst>
                  <a:gd name="T0" fmla="*/ 30 w 47"/>
                  <a:gd name="T1" fmla="*/ 190 h 190"/>
                  <a:gd name="T2" fmla="*/ 2 w 47"/>
                  <a:gd name="T3" fmla="*/ 154 h 190"/>
                  <a:gd name="T4" fmla="*/ 2 w 47"/>
                  <a:gd name="T5" fmla="*/ 44 h 190"/>
                  <a:gd name="T6" fmla="*/ 0 w 47"/>
                  <a:gd name="T7" fmla="*/ 7 h 190"/>
                  <a:gd name="T8" fmla="*/ 28 w 47"/>
                  <a:gd name="T9" fmla="*/ 0 h 190"/>
                  <a:gd name="T10" fmla="*/ 31 w 47"/>
                  <a:gd name="T11" fmla="*/ 36 h 190"/>
                  <a:gd name="T12" fmla="*/ 31 w 47"/>
                  <a:gd name="T13" fmla="*/ 145 h 190"/>
                  <a:gd name="T14" fmla="*/ 34 w 47"/>
                  <a:gd name="T15" fmla="*/ 168 h 190"/>
                  <a:gd name="T16" fmla="*/ 43 w 47"/>
                  <a:gd name="T17" fmla="*/ 170 h 190"/>
                  <a:gd name="T18" fmla="*/ 47 w 47"/>
                  <a:gd name="T19" fmla="*/ 187 h 190"/>
                  <a:gd name="T20" fmla="*/ 30 w 47"/>
                  <a:gd name="T21" fmla="*/ 190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7" h="190">
                    <a:moveTo>
                      <a:pt x="30" y="190"/>
                    </a:moveTo>
                    <a:cubicBezTo>
                      <a:pt x="2" y="190"/>
                      <a:pt x="2" y="165"/>
                      <a:pt x="2" y="154"/>
                    </a:cubicBezTo>
                    <a:cubicBezTo>
                      <a:pt x="2" y="44"/>
                      <a:pt x="2" y="44"/>
                      <a:pt x="2" y="44"/>
                    </a:cubicBezTo>
                    <a:cubicBezTo>
                      <a:pt x="2" y="27"/>
                      <a:pt x="1" y="17"/>
                      <a:pt x="0" y="7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30" y="8"/>
                      <a:pt x="31" y="19"/>
                      <a:pt x="31" y="36"/>
                    </a:cubicBezTo>
                    <a:cubicBezTo>
                      <a:pt x="31" y="145"/>
                      <a:pt x="31" y="145"/>
                      <a:pt x="31" y="145"/>
                    </a:cubicBezTo>
                    <a:cubicBezTo>
                      <a:pt x="31" y="162"/>
                      <a:pt x="31" y="165"/>
                      <a:pt x="34" y="168"/>
                    </a:cubicBezTo>
                    <a:cubicBezTo>
                      <a:pt x="35" y="170"/>
                      <a:pt x="39" y="172"/>
                      <a:pt x="43" y="170"/>
                    </a:cubicBezTo>
                    <a:cubicBezTo>
                      <a:pt x="47" y="187"/>
                      <a:pt x="47" y="187"/>
                      <a:pt x="47" y="187"/>
                    </a:cubicBezTo>
                    <a:cubicBezTo>
                      <a:pt x="42" y="189"/>
                      <a:pt x="37" y="190"/>
                      <a:pt x="30" y="19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28" name="Freeform 71"/>
              <p:cNvSpPr>
                <a:spLocks noEditPoints="1"/>
              </p:cNvSpPr>
              <p:nvPr userDrawn="1"/>
            </p:nvSpPr>
            <p:spPr bwMode="auto">
              <a:xfrm>
                <a:off x="11932" y="-1007"/>
                <a:ext cx="51" cy="259"/>
              </a:xfrm>
              <a:custGeom>
                <a:avLst/>
                <a:gdLst>
                  <a:gd name="T0" fmla="*/ 18 w 37"/>
                  <a:gd name="T1" fmla="*/ 38 h 186"/>
                  <a:gd name="T2" fmla="*/ 0 w 37"/>
                  <a:gd name="T3" fmla="*/ 19 h 186"/>
                  <a:gd name="T4" fmla="*/ 19 w 37"/>
                  <a:gd name="T5" fmla="*/ 0 h 186"/>
                  <a:gd name="T6" fmla="*/ 37 w 37"/>
                  <a:gd name="T7" fmla="*/ 19 h 186"/>
                  <a:gd name="T8" fmla="*/ 18 w 37"/>
                  <a:gd name="T9" fmla="*/ 38 h 186"/>
                  <a:gd name="T10" fmla="*/ 4 w 37"/>
                  <a:gd name="T11" fmla="*/ 186 h 186"/>
                  <a:gd name="T12" fmla="*/ 4 w 37"/>
                  <a:gd name="T13" fmla="*/ 59 h 186"/>
                  <a:gd name="T14" fmla="*/ 33 w 37"/>
                  <a:gd name="T15" fmla="*/ 54 h 186"/>
                  <a:gd name="T16" fmla="*/ 33 w 37"/>
                  <a:gd name="T17" fmla="*/ 186 h 186"/>
                  <a:gd name="T18" fmla="*/ 4 w 37"/>
                  <a:gd name="T19" fmla="*/ 186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7" h="186">
                    <a:moveTo>
                      <a:pt x="18" y="38"/>
                    </a:moveTo>
                    <a:cubicBezTo>
                      <a:pt x="8" y="38"/>
                      <a:pt x="0" y="29"/>
                      <a:pt x="0" y="19"/>
                    </a:cubicBezTo>
                    <a:cubicBezTo>
                      <a:pt x="0" y="9"/>
                      <a:pt x="9" y="0"/>
                      <a:pt x="19" y="0"/>
                    </a:cubicBezTo>
                    <a:cubicBezTo>
                      <a:pt x="29" y="0"/>
                      <a:pt x="37" y="9"/>
                      <a:pt x="37" y="19"/>
                    </a:cubicBezTo>
                    <a:cubicBezTo>
                      <a:pt x="37" y="29"/>
                      <a:pt x="29" y="38"/>
                      <a:pt x="18" y="38"/>
                    </a:cubicBezTo>
                    <a:close/>
                    <a:moveTo>
                      <a:pt x="4" y="186"/>
                    </a:moveTo>
                    <a:cubicBezTo>
                      <a:pt x="4" y="59"/>
                      <a:pt x="4" y="59"/>
                      <a:pt x="4" y="59"/>
                    </a:cubicBezTo>
                    <a:cubicBezTo>
                      <a:pt x="33" y="54"/>
                      <a:pt x="33" y="54"/>
                      <a:pt x="33" y="54"/>
                    </a:cubicBezTo>
                    <a:cubicBezTo>
                      <a:pt x="33" y="186"/>
                      <a:pt x="33" y="186"/>
                      <a:pt x="33" y="186"/>
                    </a:cubicBezTo>
                    <a:lnTo>
                      <a:pt x="4" y="18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29" name="Freeform 72"/>
              <p:cNvSpPr>
                <a:spLocks/>
              </p:cNvSpPr>
              <p:nvPr userDrawn="1"/>
            </p:nvSpPr>
            <p:spPr bwMode="auto">
              <a:xfrm>
                <a:off x="12017" y="-931"/>
                <a:ext cx="133" cy="187"/>
              </a:xfrm>
              <a:custGeom>
                <a:avLst/>
                <a:gdLst>
                  <a:gd name="T0" fmla="*/ 54 w 96"/>
                  <a:gd name="T1" fmla="*/ 135 h 135"/>
                  <a:gd name="T2" fmla="*/ 0 w 96"/>
                  <a:gd name="T3" fmla="*/ 69 h 135"/>
                  <a:gd name="T4" fmla="*/ 56 w 96"/>
                  <a:gd name="T5" fmla="*/ 0 h 135"/>
                  <a:gd name="T6" fmla="*/ 92 w 96"/>
                  <a:gd name="T7" fmla="*/ 14 h 135"/>
                  <a:gd name="T8" fmla="*/ 78 w 96"/>
                  <a:gd name="T9" fmla="*/ 32 h 135"/>
                  <a:gd name="T10" fmla="*/ 56 w 96"/>
                  <a:gd name="T11" fmla="*/ 22 h 135"/>
                  <a:gd name="T12" fmla="*/ 36 w 96"/>
                  <a:gd name="T13" fmla="*/ 35 h 135"/>
                  <a:gd name="T14" fmla="*/ 31 w 96"/>
                  <a:gd name="T15" fmla="*/ 71 h 135"/>
                  <a:gd name="T16" fmla="*/ 39 w 96"/>
                  <a:gd name="T17" fmla="*/ 106 h 135"/>
                  <a:gd name="T18" fmla="*/ 56 w 96"/>
                  <a:gd name="T19" fmla="*/ 114 h 135"/>
                  <a:gd name="T20" fmla="*/ 82 w 96"/>
                  <a:gd name="T21" fmla="*/ 101 h 135"/>
                  <a:gd name="T22" fmla="*/ 96 w 96"/>
                  <a:gd name="T23" fmla="*/ 118 h 135"/>
                  <a:gd name="T24" fmla="*/ 54 w 96"/>
                  <a:gd name="T25" fmla="*/ 135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6" h="135">
                    <a:moveTo>
                      <a:pt x="54" y="135"/>
                    </a:moveTo>
                    <a:cubicBezTo>
                      <a:pt x="19" y="135"/>
                      <a:pt x="0" y="110"/>
                      <a:pt x="0" y="69"/>
                    </a:cubicBezTo>
                    <a:cubicBezTo>
                      <a:pt x="0" y="22"/>
                      <a:pt x="28" y="0"/>
                      <a:pt x="56" y="0"/>
                    </a:cubicBezTo>
                    <a:cubicBezTo>
                      <a:pt x="70" y="0"/>
                      <a:pt x="81" y="3"/>
                      <a:pt x="92" y="14"/>
                    </a:cubicBezTo>
                    <a:cubicBezTo>
                      <a:pt x="78" y="32"/>
                      <a:pt x="78" y="32"/>
                      <a:pt x="78" y="32"/>
                    </a:cubicBezTo>
                    <a:cubicBezTo>
                      <a:pt x="70" y="25"/>
                      <a:pt x="64" y="22"/>
                      <a:pt x="56" y="22"/>
                    </a:cubicBezTo>
                    <a:cubicBezTo>
                      <a:pt x="47" y="22"/>
                      <a:pt x="40" y="27"/>
                      <a:pt x="36" y="35"/>
                    </a:cubicBezTo>
                    <a:cubicBezTo>
                      <a:pt x="32" y="43"/>
                      <a:pt x="31" y="55"/>
                      <a:pt x="31" y="71"/>
                    </a:cubicBezTo>
                    <a:cubicBezTo>
                      <a:pt x="31" y="89"/>
                      <a:pt x="33" y="100"/>
                      <a:pt x="39" y="106"/>
                    </a:cubicBezTo>
                    <a:cubicBezTo>
                      <a:pt x="43" y="111"/>
                      <a:pt x="50" y="114"/>
                      <a:pt x="56" y="114"/>
                    </a:cubicBezTo>
                    <a:cubicBezTo>
                      <a:pt x="65" y="114"/>
                      <a:pt x="74" y="109"/>
                      <a:pt x="82" y="101"/>
                    </a:cubicBezTo>
                    <a:cubicBezTo>
                      <a:pt x="96" y="118"/>
                      <a:pt x="96" y="118"/>
                      <a:pt x="96" y="118"/>
                    </a:cubicBezTo>
                    <a:cubicBezTo>
                      <a:pt x="84" y="130"/>
                      <a:pt x="72" y="135"/>
                      <a:pt x="54" y="1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30" name="Freeform 73"/>
              <p:cNvSpPr>
                <a:spLocks noEditPoints="1"/>
              </p:cNvSpPr>
              <p:nvPr userDrawn="1"/>
            </p:nvSpPr>
            <p:spPr bwMode="auto">
              <a:xfrm>
                <a:off x="12178" y="-851"/>
                <a:ext cx="106" cy="106"/>
              </a:xfrm>
              <a:custGeom>
                <a:avLst/>
                <a:gdLst>
                  <a:gd name="T0" fmla="*/ 39 w 77"/>
                  <a:gd name="T1" fmla="*/ 76 h 76"/>
                  <a:gd name="T2" fmla="*/ 0 w 77"/>
                  <a:gd name="T3" fmla="*/ 38 h 76"/>
                  <a:gd name="T4" fmla="*/ 39 w 77"/>
                  <a:gd name="T5" fmla="*/ 0 h 76"/>
                  <a:gd name="T6" fmla="*/ 77 w 77"/>
                  <a:gd name="T7" fmla="*/ 38 h 76"/>
                  <a:gd name="T8" fmla="*/ 39 w 77"/>
                  <a:gd name="T9" fmla="*/ 76 h 76"/>
                  <a:gd name="T10" fmla="*/ 39 w 77"/>
                  <a:gd name="T11" fmla="*/ 7 h 76"/>
                  <a:gd name="T12" fmla="*/ 9 w 77"/>
                  <a:gd name="T13" fmla="*/ 38 h 76"/>
                  <a:gd name="T14" fmla="*/ 39 w 77"/>
                  <a:gd name="T15" fmla="*/ 69 h 76"/>
                  <a:gd name="T16" fmla="*/ 68 w 77"/>
                  <a:gd name="T17" fmla="*/ 38 h 76"/>
                  <a:gd name="T18" fmla="*/ 39 w 77"/>
                  <a:gd name="T19" fmla="*/ 7 h 76"/>
                  <a:gd name="T20" fmla="*/ 46 w 77"/>
                  <a:gd name="T21" fmla="*/ 59 h 76"/>
                  <a:gd name="T22" fmla="*/ 42 w 77"/>
                  <a:gd name="T23" fmla="*/ 52 h 76"/>
                  <a:gd name="T24" fmla="*/ 35 w 77"/>
                  <a:gd name="T25" fmla="*/ 42 h 76"/>
                  <a:gd name="T26" fmla="*/ 34 w 77"/>
                  <a:gd name="T27" fmla="*/ 41 h 76"/>
                  <a:gd name="T28" fmla="*/ 34 w 77"/>
                  <a:gd name="T29" fmla="*/ 59 h 76"/>
                  <a:gd name="T30" fmla="*/ 25 w 77"/>
                  <a:gd name="T31" fmla="*/ 59 h 76"/>
                  <a:gd name="T32" fmla="*/ 25 w 77"/>
                  <a:gd name="T33" fmla="*/ 16 h 76"/>
                  <a:gd name="T34" fmla="*/ 41 w 77"/>
                  <a:gd name="T35" fmla="*/ 16 h 76"/>
                  <a:gd name="T36" fmla="*/ 54 w 77"/>
                  <a:gd name="T37" fmla="*/ 29 h 76"/>
                  <a:gd name="T38" fmla="*/ 44 w 77"/>
                  <a:gd name="T39" fmla="*/ 41 h 76"/>
                  <a:gd name="T40" fmla="*/ 46 w 77"/>
                  <a:gd name="T41" fmla="*/ 43 h 76"/>
                  <a:gd name="T42" fmla="*/ 56 w 77"/>
                  <a:gd name="T43" fmla="*/ 59 h 76"/>
                  <a:gd name="T44" fmla="*/ 46 w 77"/>
                  <a:gd name="T45" fmla="*/ 59 h 76"/>
                  <a:gd name="T46" fmla="*/ 42 w 77"/>
                  <a:gd name="T47" fmla="*/ 24 h 76"/>
                  <a:gd name="T48" fmla="*/ 37 w 77"/>
                  <a:gd name="T49" fmla="*/ 23 h 76"/>
                  <a:gd name="T50" fmla="*/ 34 w 77"/>
                  <a:gd name="T51" fmla="*/ 23 h 76"/>
                  <a:gd name="T52" fmla="*/ 34 w 77"/>
                  <a:gd name="T53" fmla="*/ 35 h 76"/>
                  <a:gd name="T54" fmla="*/ 37 w 77"/>
                  <a:gd name="T55" fmla="*/ 35 h 76"/>
                  <a:gd name="T56" fmla="*/ 43 w 77"/>
                  <a:gd name="T57" fmla="*/ 33 h 76"/>
                  <a:gd name="T58" fmla="*/ 45 w 77"/>
                  <a:gd name="T59" fmla="*/ 29 h 76"/>
                  <a:gd name="T60" fmla="*/ 42 w 77"/>
                  <a:gd name="T61" fmla="*/ 24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7" h="76">
                    <a:moveTo>
                      <a:pt x="39" y="76"/>
                    </a:moveTo>
                    <a:cubicBezTo>
                      <a:pt x="18" y="76"/>
                      <a:pt x="0" y="60"/>
                      <a:pt x="0" y="38"/>
                    </a:cubicBezTo>
                    <a:cubicBezTo>
                      <a:pt x="0" y="17"/>
                      <a:pt x="18" y="0"/>
                      <a:pt x="39" y="0"/>
                    </a:cubicBezTo>
                    <a:cubicBezTo>
                      <a:pt x="60" y="0"/>
                      <a:pt x="77" y="17"/>
                      <a:pt x="77" y="38"/>
                    </a:cubicBezTo>
                    <a:cubicBezTo>
                      <a:pt x="77" y="60"/>
                      <a:pt x="60" y="76"/>
                      <a:pt x="39" y="76"/>
                    </a:cubicBezTo>
                    <a:close/>
                    <a:moveTo>
                      <a:pt x="39" y="7"/>
                    </a:moveTo>
                    <a:cubicBezTo>
                      <a:pt x="22" y="7"/>
                      <a:pt x="9" y="21"/>
                      <a:pt x="9" y="38"/>
                    </a:cubicBezTo>
                    <a:cubicBezTo>
                      <a:pt x="9" y="55"/>
                      <a:pt x="22" y="69"/>
                      <a:pt x="39" y="69"/>
                    </a:cubicBezTo>
                    <a:cubicBezTo>
                      <a:pt x="55" y="69"/>
                      <a:pt x="68" y="55"/>
                      <a:pt x="68" y="38"/>
                    </a:cubicBezTo>
                    <a:cubicBezTo>
                      <a:pt x="68" y="21"/>
                      <a:pt x="55" y="7"/>
                      <a:pt x="39" y="7"/>
                    </a:cubicBezTo>
                    <a:close/>
                    <a:moveTo>
                      <a:pt x="46" y="59"/>
                    </a:moveTo>
                    <a:cubicBezTo>
                      <a:pt x="45" y="56"/>
                      <a:pt x="44" y="55"/>
                      <a:pt x="42" y="52"/>
                    </a:cubicBezTo>
                    <a:cubicBezTo>
                      <a:pt x="38" y="44"/>
                      <a:pt x="37" y="42"/>
                      <a:pt x="35" y="42"/>
                    </a:cubicBezTo>
                    <a:cubicBezTo>
                      <a:pt x="35" y="41"/>
                      <a:pt x="34" y="41"/>
                      <a:pt x="34" y="41"/>
                    </a:cubicBezTo>
                    <a:cubicBezTo>
                      <a:pt x="34" y="59"/>
                      <a:pt x="34" y="59"/>
                      <a:pt x="34" y="59"/>
                    </a:cubicBezTo>
                    <a:cubicBezTo>
                      <a:pt x="25" y="59"/>
                      <a:pt x="25" y="59"/>
                      <a:pt x="25" y="59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41" y="16"/>
                      <a:pt x="41" y="16"/>
                      <a:pt x="41" y="16"/>
                    </a:cubicBezTo>
                    <a:cubicBezTo>
                      <a:pt x="49" y="16"/>
                      <a:pt x="54" y="21"/>
                      <a:pt x="54" y="29"/>
                    </a:cubicBezTo>
                    <a:cubicBezTo>
                      <a:pt x="54" y="35"/>
                      <a:pt x="50" y="41"/>
                      <a:pt x="44" y="41"/>
                    </a:cubicBezTo>
                    <a:cubicBezTo>
                      <a:pt x="45" y="41"/>
                      <a:pt x="46" y="42"/>
                      <a:pt x="46" y="43"/>
                    </a:cubicBezTo>
                    <a:cubicBezTo>
                      <a:pt x="49" y="46"/>
                      <a:pt x="56" y="59"/>
                      <a:pt x="56" y="59"/>
                    </a:cubicBezTo>
                    <a:lnTo>
                      <a:pt x="46" y="59"/>
                    </a:lnTo>
                    <a:close/>
                    <a:moveTo>
                      <a:pt x="42" y="24"/>
                    </a:moveTo>
                    <a:cubicBezTo>
                      <a:pt x="41" y="23"/>
                      <a:pt x="39" y="23"/>
                      <a:pt x="37" y="23"/>
                    </a:cubicBezTo>
                    <a:cubicBezTo>
                      <a:pt x="34" y="23"/>
                      <a:pt x="34" y="23"/>
                      <a:pt x="34" y="23"/>
                    </a:cubicBezTo>
                    <a:cubicBezTo>
                      <a:pt x="34" y="35"/>
                      <a:pt x="34" y="35"/>
                      <a:pt x="34" y="35"/>
                    </a:cubicBezTo>
                    <a:cubicBezTo>
                      <a:pt x="37" y="35"/>
                      <a:pt x="37" y="35"/>
                      <a:pt x="37" y="35"/>
                    </a:cubicBezTo>
                    <a:cubicBezTo>
                      <a:pt x="40" y="35"/>
                      <a:pt x="42" y="34"/>
                      <a:pt x="43" y="33"/>
                    </a:cubicBezTo>
                    <a:cubicBezTo>
                      <a:pt x="44" y="32"/>
                      <a:pt x="45" y="31"/>
                      <a:pt x="45" y="29"/>
                    </a:cubicBezTo>
                    <a:cubicBezTo>
                      <a:pt x="45" y="26"/>
                      <a:pt x="44" y="25"/>
                      <a:pt x="42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31" name="Freeform 74"/>
              <p:cNvSpPr>
                <a:spLocks/>
              </p:cNvSpPr>
              <p:nvPr userDrawn="1"/>
            </p:nvSpPr>
            <p:spPr bwMode="auto">
              <a:xfrm>
                <a:off x="10739" y="-684"/>
                <a:ext cx="430" cy="561"/>
              </a:xfrm>
              <a:custGeom>
                <a:avLst/>
                <a:gdLst>
                  <a:gd name="T0" fmla="*/ 0 w 310"/>
                  <a:gd name="T1" fmla="*/ 341 h 403"/>
                  <a:gd name="T2" fmla="*/ 51 w 310"/>
                  <a:gd name="T3" fmla="*/ 280 h 403"/>
                  <a:gd name="T4" fmla="*/ 168 w 310"/>
                  <a:gd name="T5" fmla="*/ 327 h 403"/>
                  <a:gd name="T6" fmla="*/ 224 w 310"/>
                  <a:gd name="T7" fmla="*/ 290 h 403"/>
                  <a:gd name="T8" fmla="*/ 224 w 310"/>
                  <a:gd name="T9" fmla="*/ 289 h 403"/>
                  <a:gd name="T10" fmla="*/ 145 w 310"/>
                  <a:gd name="T11" fmla="*/ 239 h 403"/>
                  <a:gd name="T12" fmla="*/ 16 w 310"/>
                  <a:gd name="T13" fmla="*/ 120 h 403"/>
                  <a:gd name="T14" fmla="*/ 16 w 310"/>
                  <a:gd name="T15" fmla="*/ 118 h 403"/>
                  <a:gd name="T16" fmla="*/ 153 w 310"/>
                  <a:gd name="T17" fmla="*/ 0 h 403"/>
                  <a:gd name="T18" fmla="*/ 298 w 310"/>
                  <a:gd name="T19" fmla="*/ 50 h 403"/>
                  <a:gd name="T20" fmla="*/ 253 w 310"/>
                  <a:gd name="T21" fmla="*/ 115 h 403"/>
                  <a:gd name="T22" fmla="*/ 152 w 310"/>
                  <a:gd name="T23" fmla="*/ 76 h 403"/>
                  <a:gd name="T24" fmla="*/ 101 w 310"/>
                  <a:gd name="T25" fmla="*/ 111 h 403"/>
                  <a:gd name="T26" fmla="*/ 101 w 310"/>
                  <a:gd name="T27" fmla="*/ 112 h 403"/>
                  <a:gd name="T28" fmla="*/ 186 w 310"/>
                  <a:gd name="T29" fmla="*/ 163 h 403"/>
                  <a:gd name="T30" fmla="*/ 310 w 310"/>
                  <a:gd name="T31" fmla="*/ 281 h 403"/>
                  <a:gd name="T32" fmla="*/ 310 w 310"/>
                  <a:gd name="T33" fmla="*/ 282 h 403"/>
                  <a:gd name="T34" fmla="*/ 166 w 310"/>
                  <a:gd name="T35" fmla="*/ 403 h 403"/>
                  <a:gd name="T36" fmla="*/ 0 w 310"/>
                  <a:gd name="T37" fmla="*/ 341 h 4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10" h="403">
                    <a:moveTo>
                      <a:pt x="0" y="341"/>
                    </a:moveTo>
                    <a:cubicBezTo>
                      <a:pt x="51" y="280"/>
                      <a:pt x="51" y="280"/>
                      <a:pt x="51" y="280"/>
                    </a:cubicBezTo>
                    <a:cubicBezTo>
                      <a:pt x="86" y="309"/>
                      <a:pt x="123" y="327"/>
                      <a:pt x="168" y="327"/>
                    </a:cubicBezTo>
                    <a:cubicBezTo>
                      <a:pt x="203" y="327"/>
                      <a:pt x="224" y="313"/>
                      <a:pt x="224" y="290"/>
                    </a:cubicBezTo>
                    <a:cubicBezTo>
                      <a:pt x="224" y="289"/>
                      <a:pt x="224" y="289"/>
                      <a:pt x="224" y="289"/>
                    </a:cubicBezTo>
                    <a:cubicBezTo>
                      <a:pt x="224" y="267"/>
                      <a:pt x="211" y="256"/>
                      <a:pt x="145" y="239"/>
                    </a:cubicBezTo>
                    <a:cubicBezTo>
                      <a:pt x="66" y="219"/>
                      <a:pt x="16" y="197"/>
                      <a:pt x="16" y="120"/>
                    </a:cubicBezTo>
                    <a:cubicBezTo>
                      <a:pt x="16" y="118"/>
                      <a:pt x="16" y="118"/>
                      <a:pt x="16" y="118"/>
                    </a:cubicBezTo>
                    <a:cubicBezTo>
                      <a:pt x="16" y="47"/>
                      <a:pt x="73" y="0"/>
                      <a:pt x="153" y="0"/>
                    </a:cubicBezTo>
                    <a:cubicBezTo>
                      <a:pt x="210" y="0"/>
                      <a:pt x="258" y="18"/>
                      <a:pt x="298" y="50"/>
                    </a:cubicBezTo>
                    <a:cubicBezTo>
                      <a:pt x="253" y="115"/>
                      <a:pt x="253" y="115"/>
                      <a:pt x="253" y="115"/>
                    </a:cubicBezTo>
                    <a:cubicBezTo>
                      <a:pt x="219" y="91"/>
                      <a:pt x="185" y="76"/>
                      <a:pt x="152" y="76"/>
                    </a:cubicBezTo>
                    <a:cubicBezTo>
                      <a:pt x="119" y="76"/>
                      <a:pt x="101" y="92"/>
                      <a:pt x="101" y="111"/>
                    </a:cubicBezTo>
                    <a:cubicBezTo>
                      <a:pt x="101" y="112"/>
                      <a:pt x="101" y="112"/>
                      <a:pt x="101" y="112"/>
                    </a:cubicBezTo>
                    <a:cubicBezTo>
                      <a:pt x="101" y="138"/>
                      <a:pt x="118" y="146"/>
                      <a:pt x="186" y="163"/>
                    </a:cubicBezTo>
                    <a:cubicBezTo>
                      <a:pt x="265" y="184"/>
                      <a:pt x="310" y="213"/>
                      <a:pt x="310" y="281"/>
                    </a:cubicBezTo>
                    <a:cubicBezTo>
                      <a:pt x="310" y="282"/>
                      <a:pt x="310" y="282"/>
                      <a:pt x="310" y="282"/>
                    </a:cubicBezTo>
                    <a:cubicBezTo>
                      <a:pt x="310" y="360"/>
                      <a:pt x="251" y="403"/>
                      <a:pt x="166" y="403"/>
                    </a:cubicBezTo>
                    <a:cubicBezTo>
                      <a:pt x="107" y="403"/>
                      <a:pt x="47" y="383"/>
                      <a:pt x="0" y="3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32" name="Freeform 75"/>
              <p:cNvSpPr>
                <a:spLocks/>
              </p:cNvSpPr>
              <p:nvPr userDrawn="1"/>
            </p:nvSpPr>
            <p:spPr bwMode="auto">
              <a:xfrm>
                <a:off x="11226" y="-675"/>
                <a:ext cx="415" cy="545"/>
              </a:xfrm>
              <a:custGeom>
                <a:avLst/>
                <a:gdLst>
                  <a:gd name="T0" fmla="*/ 0 w 415"/>
                  <a:gd name="T1" fmla="*/ 0 h 545"/>
                  <a:gd name="T2" fmla="*/ 411 w 415"/>
                  <a:gd name="T3" fmla="*/ 0 h 545"/>
                  <a:gd name="T4" fmla="*/ 411 w 415"/>
                  <a:gd name="T5" fmla="*/ 107 h 545"/>
                  <a:gd name="T6" fmla="*/ 119 w 415"/>
                  <a:gd name="T7" fmla="*/ 107 h 545"/>
                  <a:gd name="T8" fmla="*/ 119 w 415"/>
                  <a:gd name="T9" fmla="*/ 217 h 545"/>
                  <a:gd name="T10" fmla="*/ 376 w 415"/>
                  <a:gd name="T11" fmla="*/ 217 h 545"/>
                  <a:gd name="T12" fmla="*/ 376 w 415"/>
                  <a:gd name="T13" fmla="*/ 324 h 545"/>
                  <a:gd name="T14" fmla="*/ 119 w 415"/>
                  <a:gd name="T15" fmla="*/ 324 h 545"/>
                  <a:gd name="T16" fmla="*/ 119 w 415"/>
                  <a:gd name="T17" fmla="*/ 438 h 545"/>
                  <a:gd name="T18" fmla="*/ 415 w 415"/>
                  <a:gd name="T19" fmla="*/ 438 h 545"/>
                  <a:gd name="T20" fmla="*/ 415 w 415"/>
                  <a:gd name="T21" fmla="*/ 545 h 545"/>
                  <a:gd name="T22" fmla="*/ 0 w 415"/>
                  <a:gd name="T23" fmla="*/ 545 h 545"/>
                  <a:gd name="T24" fmla="*/ 0 w 415"/>
                  <a:gd name="T25" fmla="*/ 0 h 5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15" h="545">
                    <a:moveTo>
                      <a:pt x="0" y="0"/>
                    </a:moveTo>
                    <a:lnTo>
                      <a:pt x="411" y="0"/>
                    </a:lnTo>
                    <a:lnTo>
                      <a:pt x="411" y="107"/>
                    </a:lnTo>
                    <a:lnTo>
                      <a:pt x="119" y="107"/>
                    </a:lnTo>
                    <a:lnTo>
                      <a:pt x="119" y="217"/>
                    </a:lnTo>
                    <a:lnTo>
                      <a:pt x="376" y="217"/>
                    </a:lnTo>
                    <a:lnTo>
                      <a:pt x="376" y="324"/>
                    </a:lnTo>
                    <a:lnTo>
                      <a:pt x="119" y="324"/>
                    </a:lnTo>
                    <a:lnTo>
                      <a:pt x="119" y="438"/>
                    </a:lnTo>
                    <a:lnTo>
                      <a:pt x="415" y="438"/>
                    </a:lnTo>
                    <a:lnTo>
                      <a:pt x="415" y="545"/>
                    </a:lnTo>
                    <a:lnTo>
                      <a:pt x="0" y="545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33" name="Freeform 76"/>
              <p:cNvSpPr>
                <a:spLocks noEditPoints="1"/>
              </p:cNvSpPr>
              <p:nvPr userDrawn="1"/>
            </p:nvSpPr>
            <p:spPr bwMode="auto">
              <a:xfrm>
                <a:off x="11700" y="-675"/>
                <a:ext cx="471" cy="545"/>
              </a:xfrm>
              <a:custGeom>
                <a:avLst/>
                <a:gdLst>
                  <a:gd name="T0" fmla="*/ 0 w 339"/>
                  <a:gd name="T1" fmla="*/ 0 h 392"/>
                  <a:gd name="T2" fmla="*/ 179 w 339"/>
                  <a:gd name="T3" fmla="*/ 0 h 392"/>
                  <a:gd name="T4" fmla="*/ 293 w 339"/>
                  <a:gd name="T5" fmla="*/ 40 h 392"/>
                  <a:gd name="T6" fmla="*/ 327 w 339"/>
                  <a:gd name="T7" fmla="*/ 129 h 392"/>
                  <a:gd name="T8" fmla="*/ 327 w 339"/>
                  <a:gd name="T9" fmla="*/ 130 h 392"/>
                  <a:gd name="T10" fmla="*/ 243 w 339"/>
                  <a:gd name="T11" fmla="*/ 252 h 392"/>
                  <a:gd name="T12" fmla="*/ 339 w 339"/>
                  <a:gd name="T13" fmla="*/ 392 h 392"/>
                  <a:gd name="T14" fmla="*/ 238 w 339"/>
                  <a:gd name="T15" fmla="*/ 392 h 392"/>
                  <a:gd name="T16" fmla="*/ 154 w 339"/>
                  <a:gd name="T17" fmla="*/ 266 h 392"/>
                  <a:gd name="T18" fmla="*/ 86 w 339"/>
                  <a:gd name="T19" fmla="*/ 266 h 392"/>
                  <a:gd name="T20" fmla="*/ 86 w 339"/>
                  <a:gd name="T21" fmla="*/ 392 h 392"/>
                  <a:gd name="T22" fmla="*/ 0 w 339"/>
                  <a:gd name="T23" fmla="*/ 392 h 392"/>
                  <a:gd name="T24" fmla="*/ 0 w 339"/>
                  <a:gd name="T25" fmla="*/ 0 h 392"/>
                  <a:gd name="T26" fmla="*/ 173 w 339"/>
                  <a:gd name="T27" fmla="*/ 190 h 392"/>
                  <a:gd name="T28" fmla="*/ 239 w 339"/>
                  <a:gd name="T29" fmla="*/ 135 h 392"/>
                  <a:gd name="T30" fmla="*/ 239 w 339"/>
                  <a:gd name="T31" fmla="*/ 134 h 392"/>
                  <a:gd name="T32" fmla="*/ 172 w 339"/>
                  <a:gd name="T33" fmla="*/ 78 h 392"/>
                  <a:gd name="T34" fmla="*/ 86 w 339"/>
                  <a:gd name="T35" fmla="*/ 78 h 392"/>
                  <a:gd name="T36" fmla="*/ 86 w 339"/>
                  <a:gd name="T37" fmla="*/ 190 h 392"/>
                  <a:gd name="T38" fmla="*/ 173 w 339"/>
                  <a:gd name="T39" fmla="*/ 190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39" h="392">
                    <a:moveTo>
                      <a:pt x="0" y="0"/>
                    </a:moveTo>
                    <a:cubicBezTo>
                      <a:pt x="179" y="0"/>
                      <a:pt x="179" y="0"/>
                      <a:pt x="179" y="0"/>
                    </a:cubicBezTo>
                    <a:cubicBezTo>
                      <a:pt x="229" y="0"/>
                      <a:pt x="267" y="14"/>
                      <a:pt x="293" y="40"/>
                    </a:cubicBezTo>
                    <a:cubicBezTo>
                      <a:pt x="315" y="62"/>
                      <a:pt x="327" y="92"/>
                      <a:pt x="327" y="129"/>
                    </a:cubicBezTo>
                    <a:cubicBezTo>
                      <a:pt x="327" y="130"/>
                      <a:pt x="327" y="130"/>
                      <a:pt x="327" y="130"/>
                    </a:cubicBezTo>
                    <a:cubicBezTo>
                      <a:pt x="327" y="194"/>
                      <a:pt x="293" y="233"/>
                      <a:pt x="243" y="252"/>
                    </a:cubicBezTo>
                    <a:cubicBezTo>
                      <a:pt x="339" y="392"/>
                      <a:pt x="339" y="392"/>
                      <a:pt x="339" y="392"/>
                    </a:cubicBezTo>
                    <a:cubicBezTo>
                      <a:pt x="238" y="392"/>
                      <a:pt x="238" y="392"/>
                      <a:pt x="238" y="392"/>
                    </a:cubicBezTo>
                    <a:cubicBezTo>
                      <a:pt x="154" y="266"/>
                      <a:pt x="154" y="266"/>
                      <a:pt x="154" y="266"/>
                    </a:cubicBezTo>
                    <a:cubicBezTo>
                      <a:pt x="86" y="266"/>
                      <a:pt x="86" y="266"/>
                      <a:pt x="86" y="266"/>
                    </a:cubicBezTo>
                    <a:cubicBezTo>
                      <a:pt x="86" y="392"/>
                      <a:pt x="86" y="392"/>
                      <a:pt x="86" y="392"/>
                    </a:cubicBezTo>
                    <a:cubicBezTo>
                      <a:pt x="0" y="392"/>
                      <a:pt x="0" y="392"/>
                      <a:pt x="0" y="392"/>
                    </a:cubicBezTo>
                    <a:lnTo>
                      <a:pt x="0" y="0"/>
                    </a:lnTo>
                    <a:close/>
                    <a:moveTo>
                      <a:pt x="173" y="190"/>
                    </a:moveTo>
                    <a:cubicBezTo>
                      <a:pt x="215" y="190"/>
                      <a:pt x="239" y="168"/>
                      <a:pt x="239" y="135"/>
                    </a:cubicBezTo>
                    <a:cubicBezTo>
                      <a:pt x="239" y="134"/>
                      <a:pt x="239" y="134"/>
                      <a:pt x="239" y="134"/>
                    </a:cubicBezTo>
                    <a:cubicBezTo>
                      <a:pt x="239" y="97"/>
                      <a:pt x="214" y="78"/>
                      <a:pt x="172" y="78"/>
                    </a:cubicBezTo>
                    <a:cubicBezTo>
                      <a:pt x="86" y="78"/>
                      <a:pt x="86" y="78"/>
                      <a:pt x="86" y="78"/>
                    </a:cubicBezTo>
                    <a:cubicBezTo>
                      <a:pt x="86" y="190"/>
                      <a:pt x="86" y="190"/>
                      <a:pt x="86" y="190"/>
                    </a:cubicBezTo>
                    <a:lnTo>
                      <a:pt x="173" y="19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34" name="Freeform 77"/>
              <p:cNvSpPr>
                <a:spLocks/>
              </p:cNvSpPr>
              <p:nvPr userDrawn="1"/>
            </p:nvSpPr>
            <p:spPr bwMode="auto">
              <a:xfrm>
                <a:off x="12153" y="-675"/>
                <a:ext cx="545" cy="549"/>
              </a:xfrm>
              <a:custGeom>
                <a:avLst/>
                <a:gdLst>
                  <a:gd name="T0" fmla="*/ 0 w 545"/>
                  <a:gd name="T1" fmla="*/ 0 h 549"/>
                  <a:gd name="T2" fmla="*/ 131 w 545"/>
                  <a:gd name="T3" fmla="*/ 0 h 549"/>
                  <a:gd name="T4" fmla="*/ 274 w 545"/>
                  <a:gd name="T5" fmla="*/ 384 h 549"/>
                  <a:gd name="T6" fmla="*/ 416 w 545"/>
                  <a:gd name="T7" fmla="*/ 0 h 549"/>
                  <a:gd name="T8" fmla="*/ 545 w 545"/>
                  <a:gd name="T9" fmla="*/ 0 h 549"/>
                  <a:gd name="T10" fmla="*/ 326 w 545"/>
                  <a:gd name="T11" fmla="*/ 549 h 549"/>
                  <a:gd name="T12" fmla="*/ 220 w 545"/>
                  <a:gd name="T13" fmla="*/ 549 h 549"/>
                  <a:gd name="T14" fmla="*/ 0 w 545"/>
                  <a:gd name="T15" fmla="*/ 0 h 5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45" h="549">
                    <a:moveTo>
                      <a:pt x="0" y="0"/>
                    </a:moveTo>
                    <a:lnTo>
                      <a:pt x="131" y="0"/>
                    </a:lnTo>
                    <a:lnTo>
                      <a:pt x="274" y="384"/>
                    </a:lnTo>
                    <a:lnTo>
                      <a:pt x="416" y="0"/>
                    </a:lnTo>
                    <a:lnTo>
                      <a:pt x="545" y="0"/>
                    </a:lnTo>
                    <a:lnTo>
                      <a:pt x="326" y="549"/>
                    </a:lnTo>
                    <a:lnTo>
                      <a:pt x="220" y="549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35" name="Freeform 78"/>
              <p:cNvSpPr>
                <a:spLocks/>
              </p:cNvSpPr>
              <p:nvPr userDrawn="1"/>
            </p:nvSpPr>
            <p:spPr bwMode="auto">
              <a:xfrm>
                <a:off x="12750" y="-675"/>
                <a:ext cx="415" cy="545"/>
              </a:xfrm>
              <a:custGeom>
                <a:avLst/>
                <a:gdLst>
                  <a:gd name="T0" fmla="*/ 0 w 415"/>
                  <a:gd name="T1" fmla="*/ 0 h 545"/>
                  <a:gd name="T2" fmla="*/ 411 w 415"/>
                  <a:gd name="T3" fmla="*/ 0 h 545"/>
                  <a:gd name="T4" fmla="*/ 411 w 415"/>
                  <a:gd name="T5" fmla="*/ 107 h 545"/>
                  <a:gd name="T6" fmla="*/ 120 w 415"/>
                  <a:gd name="T7" fmla="*/ 107 h 545"/>
                  <a:gd name="T8" fmla="*/ 120 w 415"/>
                  <a:gd name="T9" fmla="*/ 217 h 545"/>
                  <a:gd name="T10" fmla="*/ 376 w 415"/>
                  <a:gd name="T11" fmla="*/ 217 h 545"/>
                  <a:gd name="T12" fmla="*/ 376 w 415"/>
                  <a:gd name="T13" fmla="*/ 324 h 545"/>
                  <a:gd name="T14" fmla="*/ 120 w 415"/>
                  <a:gd name="T15" fmla="*/ 324 h 545"/>
                  <a:gd name="T16" fmla="*/ 120 w 415"/>
                  <a:gd name="T17" fmla="*/ 438 h 545"/>
                  <a:gd name="T18" fmla="*/ 415 w 415"/>
                  <a:gd name="T19" fmla="*/ 438 h 545"/>
                  <a:gd name="T20" fmla="*/ 415 w 415"/>
                  <a:gd name="T21" fmla="*/ 545 h 545"/>
                  <a:gd name="T22" fmla="*/ 0 w 415"/>
                  <a:gd name="T23" fmla="*/ 545 h 545"/>
                  <a:gd name="T24" fmla="*/ 0 w 415"/>
                  <a:gd name="T25" fmla="*/ 0 h 5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15" h="545">
                    <a:moveTo>
                      <a:pt x="0" y="0"/>
                    </a:moveTo>
                    <a:lnTo>
                      <a:pt x="411" y="0"/>
                    </a:lnTo>
                    <a:lnTo>
                      <a:pt x="411" y="107"/>
                    </a:lnTo>
                    <a:lnTo>
                      <a:pt x="120" y="107"/>
                    </a:lnTo>
                    <a:lnTo>
                      <a:pt x="120" y="217"/>
                    </a:lnTo>
                    <a:lnTo>
                      <a:pt x="376" y="217"/>
                    </a:lnTo>
                    <a:lnTo>
                      <a:pt x="376" y="324"/>
                    </a:lnTo>
                    <a:lnTo>
                      <a:pt x="120" y="324"/>
                    </a:lnTo>
                    <a:lnTo>
                      <a:pt x="120" y="438"/>
                    </a:lnTo>
                    <a:lnTo>
                      <a:pt x="415" y="438"/>
                    </a:lnTo>
                    <a:lnTo>
                      <a:pt x="415" y="545"/>
                    </a:lnTo>
                    <a:lnTo>
                      <a:pt x="0" y="545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36" name="Freeform 79"/>
              <p:cNvSpPr>
                <a:spLocks noEditPoints="1"/>
              </p:cNvSpPr>
              <p:nvPr userDrawn="1"/>
            </p:nvSpPr>
            <p:spPr bwMode="auto">
              <a:xfrm>
                <a:off x="13225" y="-675"/>
                <a:ext cx="469" cy="545"/>
              </a:xfrm>
              <a:custGeom>
                <a:avLst/>
                <a:gdLst>
                  <a:gd name="T0" fmla="*/ 0 w 338"/>
                  <a:gd name="T1" fmla="*/ 0 h 392"/>
                  <a:gd name="T2" fmla="*/ 179 w 338"/>
                  <a:gd name="T3" fmla="*/ 0 h 392"/>
                  <a:gd name="T4" fmla="*/ 293 w 338"/>
                  <a:gd name="T5" fmla="*/ 40 h 392"/>
                  <a:gd name="T6" fmla="*/ 327 w 338"/>
                  <a:gd name="T7" fmla="*/ 129 h 392"/>
                  <a:gd name="T8" fmla="*/ 327 w 338"/>
                  <a:gd name="T9" fmla="*/ 130 h 392"/>
                  <a:gd name="T10" fmla="*/ 243 w 338"/>
                  <a:gd name="T11" fmla="*/ 252 h 392"/>
                  <a:gd name="T12" fmla="*/ 338 w 338"/>
                  <a:gd name="T13" fmla="*/ 392 h 392"/>
                  <a:gd name="T14" fmla="*/ 238 w 338"/>
                  <a:gd name="T15" fmla="*/ 392 h 392"/>
                  <a:gd name="T16" fmla="*/ 154 w 338"/>
                  <a:gd name="T17" fmla="*/ 266 h 392"/>
                  <a:gd name="T18" fmla="*/ 86 w 338"/>
                  <a:gd name="T19" fmla="*/ 266 h 392"/>
                  <a:gd name="T20" fmla="*/ 86 w 338"/>
                  <a:gd name="T21" fmla="*/ 392 h 392"/>
                  <a:gd name="T22" fmla="*/ 0 w 338"/>
                  <a:gd name="T23" fmla="*/ 392 h 392"/>
                  <a:gd name="T24" fmla="*/ 0 w 338"/>
                  <a:gd name="T25" fmla="*/ 0 h 392"/>
                  <a:gd name="T26" fmla="*/ 173 w 338"/>
                  <a:gd name="T27" fmla="*/ 190 h 392"/>
                  <a:gd name="T28" fmla="*/ 239 w 338"/>
                  <a:gd name="T29" fmla="*/ 135 h 392"/>
                  <a:gd name="T30" fmla="*/ 239 w 338"/>
                  <a:gd name="T31" fmla="*/ 134 h 392"/>
                  <a:gd name="T32" fmla="*/ 172 w 338"/>
                  <a:gd name="T33" fmla="*/ 78 h 392"/>
                  <a:gd name="T34" fmla="*/ 86 w 338"/>
                  <a:gd name="T35" fmla="*/ 78 h 392"/>
                  <a:gd name="T36" fmla="*/ 86 w 338"/>
                  <a:gd name="T37" fmla="*/ 190 h 392"/>
                  <a:gd name="T38" fmla="*/ 173 w 338"/>
                  <a:gd name="T39" fmla="*/ 190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38" h="392">
                    <a:moveTo>
                      <a:pt x="0" y="0"/>
                    </a:moveTo>
                    <a:cubicBezTo>
                      <a:pt x="179" y="0"/>
                      <a:pt x="179" y="0"/>
                      <a:pt x="179" y="0"/>
                    </a:cubicBezTo>
                    <a:cubicBezTo>
                      <a:pt x="229" y="0"/>
                      <a:pt x="267" y="14"/>
                      <a:pt x="293" y="40"/>
                    </a:cubicBezTo>
                    <a:cubicBezTo>
                      <a:pt x="315" y="62"/>
                      <a:pt x="327" y="92"/>
                      <a:pt x="327" y="129"/>
                    </a:cubicBezTo>
                    <a:cubicBezTo>
                      <a:pt x="327" y="130"/>
                      <a:pt x="327" y="130"/>
                      <a:pt x="327" y="130"/>
                    </a:cubicBezTo>
                    <a:cubicBezTo>
                      <a:pt x="327" y="194"/>
                      <a:pt x="292" y="233"/>
                      <a:pt x="243" y="252"/>
                    </a:cubicBezTo>
                    <a:cubicBezTo>
                      <a:pt x="338" y="392"/>
                      <a:pt x="338" y="392"/>
                      <a:pt x="338" y="392"/>
                    </a:cubicBezTo>
                    <a:cubicBezTo>
                      <a:pt x="238" y="392"/>
                      <a:pt x="238" y="392"/>
                      <a:pt x="238" y="392"/>
                    </a:cubicBezTo>
                    <a:cubicBezTo>
                      <a:pt x="154" y="266"/>
                      <a:pt x="154" y="266"/>
                      <a:pt x="154" y="266"/>
                    </a:cubicBezTo>
                    <a:cubicBezTo>
                      <a:pt x="86" y="266"/>
                      <a:pt x="86" y="266"/>
                      <a:pt x="86" y="266"/>
                    </a:cubicBezTo>
                    <a:cubicBezTo>
                      <a:pt x="86" y="392"/>
                      <a:pt x="86" y="392"/>
                      <a:pt x="86" y="392"/>
                    </a:cubicBezTo>
                    <a:cubicBezTo>
                      <a:pt x="0" y="392"/>
                      <a:pt x="0" y="392"/>
                      <a:pt x="0" y="392"/>
                    </a:cubicBezTo>
                    <a:lnTo>
                      <a:pt x="0" y="0"/>
                    </a:lnTo>
                    <a:close/>
                    <a:moveTo>
                      <a:pt x="173" y="190"/>
                    </a:moveTo>
                    <a:cubicBezTo>
                      <a:pt x="215" y="190"/>
                      <a:pt x="239" y="168"/>
                      <a:pt x="239" y="135"/>
                    </a:cubicBezTo>
                    <a:cubicBezTo>
                      <a:pt x="239" y="134"/>
                      <a:pt x="239" y="134"/>
                      <a:pt x="239" y="134"/>
                    </a:cubicBezTo>
                    <a:cubicBezTo>
                      <a:pt x="239" y="97"/>
                      <a:pt x="214" y="78"/>
                      <a:pt x="172" y="78"/>
                    </a:cubicBezTo>
                    <a:cubicBezTo>
                      <a:pt x="86" y="78"/>
                      <a:pt x="86" y="78"/>
                      <a:pt x="86" y="78"/>
                    </a:cubicBezTo>
                    <a:cubicBezTo>
                      <a:pt x="86" y="190"/>
                      <a:pt x="86" y="190"/>
                      <a:pt x="86" y="190"/>
                    </a:cubicBezTo>
                    <a:lnTo>
                      <a:pt x="173" y="19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37" name="Freeform 80"/>
              <p:cNvSpPr>
                <a:spLocks/>
              </p:cNvSpPr>
              <p:nvPr userDrawn="1"/>
            </p:nvSpPr>
            <p:spPr bwMode="auto">
              <a:xfrm>
                <a:off x="13702" y="-684"/>
                <a:ext cx="430" cy="561"/>
              </a:xfrm>
              <a:custGeom>
                <a:avLst/>
                <a:gdLst>
                  <a:gd name="T0" fmla="*/ 0 w 310"/>
                  <a:gd name="T1" fmla="*/ 341 h 403"/>
                  <a:gd name="T2" fmla="*/ 51 w 310"/>
                  <a:gd name="T3" fmla="*/ 280 h 403"/>
                  <a:gd name="T4" fmla="*/ 168 w 310"/>
                  <a:gd name="T5" fmla="*/ 327 h 403"/>
                  <a:gd name="T6" fmla="*/ 224 w 310"/>
                  <a:gd name="T7" fmla="*/ 290 h 403"/>
                  <a:gd name="T8" fmla="*/ 224 w 310"/>
                  <a:gd name="T9" fmla="*/ 289 h 403"/>
                  <a:gd name="T10" fmla="*/ 145 w 310"/>
                  <a:gd name="T11" fmla="*/ 239 h 403"/>
                  <a:gd name="T12" fmla="*/ 16 w 310"/>
                  <a:gd name="T13" fmla="*/ 120 h 403"/>
                  <a:gd name="T14" fmla="*/ 16 w 310"/>
                  <a:gd name="T15" fmla="*/ 118 h 403"/>
                  <a:gd name="T16" fmla="*/ 153 w 310"/>
                  <a:gd name="T17" fmla="*/ 0 h 403"/>
                  <a:gd name="T18" fmla="*/ 298 w 310"/>
                  <a:gd name="T19" fmla="*/ 50 h 403"/>
                  <a:gd name="T20" fmla="*/ 254 w 310"/>
                  <a:gd name="T21" fmla="*/ 115 h 403"/>
                  <a:gd name="T22" fmla="*/ 152 w 310"/>
                  <a:gd name="T23" fmla="*/ 76 h 403"/>
                  <a:gd name="T24" fmla="*/ 101 w 310"/>
                  <a:gd name="T25" fmla="*/ 111 h 403"/>
                  <a:gd name="T26" fmla="*/ 101 w 310"/>
                  <a:gd name="T27" fmla="*/ 112 h 403"/>
                  <a:gd name="T28" fmla="*/ 186 w 310"/>
                  <a:gd name="T29" fmla="*/ 163 h 403"/>
                  <a:gd name="T30" fmla="*/ 310 w 310"/>
                  <a:gd name="T31" fmla="*/ 281 h 403"/>
                  <a:gd name="T32" fmla="*/ 310 w 310"/>
                  <a:gd name="T33" fmla="*/ 282 h 403"/>
                  <a:gd name="T34" fmla="*/ 166 w 310"/>
                  <a:gd name="T35" fmla="*/ 403 h 403"/>
                  <a:gd name="T36" fmla="*/ 0 w 310"/>
                  <a:gd name="T37" fmla="*/ 341 h 4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10" h="403">
                    <a:moveTo>
                      <a:pt x="0" y="341"/>
                    </a:moveTo>
                    <a:cubicBezTo>
                      <a:pt x="51" y="280"/>
                      <a:pt x="51" y="280"/>
                      <a:pt x="51" y="280"/>
                    </a:cubicBezTo>
                    <a:cubicBezTo>
                      <a:pt x="86" y="309"/>
                      <a:pt x="123" y="327"/>
                      <a:pt x="168" y="327"/>
                    </a:cubicBezTo>
                    <a:cubicBezTo>
                      <a:pt x="203" y="327"/>
                      <a:pt x="224" y="313"/>
                      <a:pt x="224" y="290"/>
                    </a:cubicBezTo>
                    <a:cubicBezTo>
                      <a:pt x="224" y="289"/>
                      <a:pt x="224" y="289"/>
                      <a:pt x="224" y="289"/>
                    </a:cubicBezTo>
                    <a:cubicBezTo>
                      <a:pt x="224" y="267"/>
                      <a:pt x="211" y="256"/>
                      <a:pt x="145" y="239"/>
                    </a:cubicBezTo>
                    <a:cubicBezTo>
                      <a:pt x="67" y="219"/>
                      <a:pt x="16" y="197"/>
                      <a:pt x="16" y="120"/>
                    </a:cubicBezTo>
                    <a:cubicBezTo>
                      <a:pt x="16" y="118"/>
                      <a:pt x="16" y="118"/>
                      <a:pt x="16" y="118"/>
                    </a:cubicBezTo>
                    <a:cubicBezTo>
                      <a:pt x="16" y="47"/>
                      <a:pt x="73" y="0"/>
                      <a:pt x="153" y="0"/>
                    </a:cubicBezTo>
                    <a:cubicBezTo>
                      <a:pt x="210" y="0"/>
                      <a:pt x="259" y="18"/>
                      <a:pt x="298" y="50"/>
                    </a:cubicBezTo>
                    <a:cubicBezTo>
                      <a:pt x="254" y="115"/>
                      <a:pt x="254" y="115"/>
                      <a:pt x="254" y="115"/>
                    </a:cubicBezTo>
                    <a:cubicBezTo>
                      <a:pt x="219" y="91"/>
                      <a:pt x="185" y="76"/>
                      <a:pt x="152" y="76"/>
                    </a:cubicBezTo>
                    <a:cubicBezTo>
                      <a:pt x="119" y="76"/>
                      <a:pt x="101" y="92"/>
                      <a:pt x="101" y="111"/>
                    </a:cubicBezTo>
                    <a:cubicBezTo>
                      <a:pt x="101" y="112"/>
                      <a:pt x="101" y="112"/>
                      <a:pt x="101" y="112"/>
                    </a:cubicBezTo>
                    <a:cubicBezTo>
                      <a:pt x="101" y="138"/>
                      <a:pt x="118" y="146"/>
                      <a:pt x="186" y="163"/>
                    </a:cubicBezTo>
                    <a:cubicBezTo>
                      <a:pt x="265" y="184"/>
                      <a:pt x="310" y="213"/>
                      <a:pt x="310" y="281"/>
                    </a:cubicBezTo>
                    <a:cubicBezTo>
                      <a:pt x="310" y="282"/>
                      <a:pt x="310" y="282"/>
                      <a:pt x="310" y="282"/>
                    </a:cubicBezTo>
                    <a:cubicBezTo>
                      <a:pt x="310" y="360"/>
                      <a:pt x="251" y="403"/>
                      <a:pt x="166" y="403"/>
                    </a:cubicBezTo>
                    <a:cubicBezTo>
                      <a:pt x="107" y="403"/>
                      <a:pt x="47" y="383"/>
                      <a:pt x="0" y="3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38" name="Freeform 81"/>
              <p:cNvSpPr>
                <a:spLocks noEditPoints="1"/>
              </p:cNvSpPr>
              <p:nvPr userDrawn="1"/>
            </p:nvSpPr>
            <p:spPr bwMode="auto">
              <a:xfrm>
                <a:off x="14145" y="-684"/>
                <a:ext cx="149" cy="74"/>
              </a:xfrm>
              <a:custGeom>
                <a:avLst/>
                <a:gdLst>
                  <a:gd name="T0" fmla="*/ 23 w 149"/>
                  <a:gd name="T1" fmla="*/ 10 h 74"/>
                  <a:gd name="T2" fmla="*/ 0 w 149"/>
                  <a:gd name="T3" fmla="*/ 10 h 74"/>
                  <a:gd name="T4" fmla="*/ 0 w 149"/>
                  <a:gd name="T5" fmla="*/ 0 h 74"/>
                  <a:gd name="T6" fmla="*/ 58 w 149"/>
                  <a:gd name="T7" fmla="*/ 0 h 74"/>
                  <a:gd name="T8" fmla="*/ 58 w 149"/>
                  <a:gd name="T9" fmla="*/ 10 h 74"/>
                  <a:gd name="T10" fmla="*/ 34 w 149"/>
                  <a:gd name="T11" fmla="*/ 10 h 74"/>
                  <a:gd name="T12" fmla="*/ 34 w 149"/>
                  <a:gd name="T13" fmla="*/ 74 h 74"/>
                  <a:gd name="T14" fmla="*/ 23 w 149"/>
                  <a:gd name="T15" fmla="*/ 74 h 74"/>
                  <a:gd name="T16" fmla="*/ 23 w 149"/>
                  <a:gd name="T17" fmla="*/ 10 h 74"/>
                  <a:gd name="T18" fmla="*/ 74 w 149"/>
                  <a:gd name="T19" fmla="*/ 0 h 74"/>
                  <a:gd name="T20" fmla="*/ 86 w 149"/>
                  <a:gd name="T21" fmla="*/ 0 h 74"/>
                  <a:gd name="T22" fmla="*/ 112 w 149"/>
                  <a:gd name="T23" fmla="*/ 41 h 74"/>
                  <a:gd name="T24" fmla="*/ 138 w 149"/>
                  <a:gd name="T25" fmla="*/ 0 h 74"/>
                  <a:gd name="T26" fmla="*/ 149 w 149"/>
                  <a:gd name="T27" fmla="*/ 0 h 74"/>
                  <a:gd name="T28" fmla="*/ 149 w 149"/>
                  <a:gd name="T29" fmla="*/ 74 h 74"/>
                  <a:gd name="T30" fmla="*/ 138 w 149"/>
                  <a:gd name="T31" fmla="*/ 74 h 74"/>
                  <a:gd name="T32" fmla="*/ 138 w 149"/>
                  <a:gd name="T33" fmla="*/ 17 h 74"/>
                  <a:gd name="T34" fmla="*/ 112 w 149"/>
                  <a:gd name="T35" fmla="*/ 57 h 74"/>
                  <a:gd name="T36" fmla="*/ 111 w 149"/>
                  <a:gd name="T37" fmla="*/ 57 h 74"/>
                  <a:gd name="T38" fmla="*/ 84 w 149"/>
                  <a:gd name="T39" fmla="*/ 17 h 74"/>
                  <a:gd name="T40" fmla="*/ 84 w 149"/>
                  <a:gd name="T41" fmla="*/ 74 h 74"/>
                  <a:gd name="T42" fmla="*/ 74 w 149"/>
                  <a:gd name="T43" fmla="*/ 74 h 74"/>
                  <a:gd name="T44" fmla="*/ 74 w 149"/>
                  <a:gd name="T45" fmla="*/ 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49" h="74">
                    <a:moveTo>
                      <a:pt x="23" y="10"/>
                    </a:moveTo>
                    <a:lnTo>
                      <a:pt x="0" y="10"/>
                    </a:lnTo>
                    <a:lnTo>
                      <a:pt x="0" y="0"/>
                    </a:lnTo>
                    <a:lnTo>
                      <a:pt x="58" y="0"/>
                    </a:lnTo>
                    <a:lnTo>
                      <a:pt x="58" y="10"/>
                    </a:lnTo>
                    <a:lnTo>
                      <a:pt x="34" y="10"/>
                    </a:lnTo>
                    <a:lnTo>
                      <a:pt x="34" y="74"/>
                    </a:lnTo>
                    <a:lnTo>
                      <a:pt x="23" y="74"/>
                    </a:lnTo>
                    <a:lnTo>
                      <a:pt x="23" y="10"/>
                    </a:lnTo>
                    <a:close/>
                    <a:moveTo>
                      <a:pt x="74" y="0"/>
                    </a:moveTo>
                    <a:lnTo>
                      <a:pt x="86" y="0"/>
                    </a:lnTo>
                    <a:lnTo>
                      <a:pt x="112" y="41"/>
                    </a:lnTo>
                    <a:lnTo>
                      <a:pt x="138" y="0"/>
                    </a:lnTo>
                    <a:lnTo>
                      <a:pt x="149" y="0"/>
                    </a:lnTo>
                    <a:lnTo>
                      <a:pt x="149" y="74"/>
                    </a:lnTo>
                    <a:lnTo>
                      <a:pt x="138" y="74"/>
                    </a:lnTo>
                    <a:lnTo>
                      <a:pt x="138" y="17"/>
                    </a:lnTo>
                    <a:lnTo>
                      <a:pt x="112" y="57"/>
                    </a:lnTo>
                    <a:lnTo>
                      <a:pt x="111" y="57"/>
                    </a:lnTo>
                    <a:lnTo>
                      <a:pt x="84" y="17"/>
                    </a:lnTo>
                    <a:lnTo>
                      <a:pt x="84" y="74"/>
                    </a:lnTo>
                    <a:lnTo>
                      <a:pt x="74" y="74"/>
                    </a:lnTo>
                    <a:lnTo>
                      <a:pt x="7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</p:grpSp>
        <p:grpSp>
          <p:nvGrpSpPr>
            <p:cNvPr id="169" name="Group 4"/>
            <p:cNvGrpSpPr>
              <a:grpSpLocks noChangeAspect="1"/>
            </p:cNvGrpSpPr>
            <p:nvPr userDrawn="1"/>
          </p:nvGrpSpPr>
          <p:grpSpPr bwMode="auto">
            <a:xfrm>
              <a:off x="4314825" y="143471"/>
              <a:ext cx="360760" cy="170856"/>
              <a:chOff x="8669" y="241"/>
              <a:chExt cx="606" cy="287"/>
            </a:xfrm>
            <a:solidFill>
              <a:schemeClr val="bg2"/>
            </a:solidFill>
          </p:grpSpPr>
          <p:sp>
            <p:nvSpPr>
              <p:cNvPr id="209" name="Freeform 5"/>
              <p:cNvSpPr>
                <a:spLocks noEditPoints="1"/>
              </p:cNvSpPr>
              <p:nvPr userDrawn="1"/>
            </p:nvSpPr>
            <p:spPr bwMode="auto">
              <a:xfrm>
                <a:off x="9227" y="350"/>
                <a:ext cx="48" cy="25"/>
              </a:xfrm>
              <a:custGeom>
                <a:avLst/>
                <a:gdLst>
                  <a:gd name="T0" fmla="*/ 8 w 48"/>
                  <a:gd name="T1" fmla="*/ 4 h 25"/>
                  <a:gd name="T2" fmla="*/ 0 w 48"/>
                  <a:gd name="T3" fmla="*/ 4 h 25"/>
                  <a:gd name="T4" fmla="*/ 0 w 48"/>
                  <a:gd name="T5" fmla="*/ 0 h 25"/>
                  <a:gd name="T6" fmla="*/ 19 w 48"/>
                  <a:gd name="T7" fmla="*/ 0 h 25"/>
                  <a:gd name="T8" fmla="*/ 19 w 48"/>
                  <a:gd name="T9" fmla="*/ 4 h 25"/>
                  <a:gd name="T10" fmla="*/ 11 w 48"/>
                  <a:gd name="T11" fmla="*/ 4 h 25"/>
                  <a:gd name="T12" fmla="*/ 11 w 48"/>
                  <a:gd name="T13" fmla="*/ 25 h 25"/>
                  <a:gd name="T14" fmla="*/ 8 w 48"/>
                  <a:gd name="T15" fmla="*/ 25 h 25"/>
                  <a:gd name="T16" fmla="*/ 8 w 48"/>
                  <a:gd name="T17" fmla="*/ 4 h 25"/>
                  <a:gd name="T18" fmla="*/ 24 w 48"/>
                  <a:gd name="T19" fmla="*/ 0 h 25"/>
                  <a:gd name="T20" fmla="*/ 28 w 48"/>
                  <a:gd name="T21" fmla="*/ 0 h 25"/>
                  <a:gd name="T22" fmla="*/ 36 w 48"/>
                  <a:gd name="T23" fmla="*/ 14 h 25"/>
                  <a:gd name="T24" fmla="*/ 45 w 48"/>
                  <a:gd name="T25" fmla="*/ 0 h 25"/>
                  <a:gd name="T26" fmla="*/ 48 w 48"/>
                  <a:gd name="T27" fmla="*/ 0 h 25"/>
                  <a:gd name="T28" fmla="*/ 48 w 48"/>
                  <a:gd name="T29" fmla="*/ 25 h 25"/>
                  <a:gd name="T30" fmla="*/ 45 w 48"/>
                  <a:gd name="T31" fmla="*/ 25 h 25"/>
                  <a:gd name="T32" fmla="*/ 45 w 48"/>
                  <a:gd name="T33" fmla="*/ 6 h 25"/>
                  <a:gd name="T34" fmla="*/ 37 w 48"/>
                  <a:gd name="T35" fmla="*/ 19 h 25"/>
                  <a:gd name="T36" fmla="*/ 36 w 48"/>
                  <a:gd name="T37" fmla="*/ 19 h 25"/>
                  <a:gd name="T38" fmla="*/ 27 w 48"/>
                  <a:gd name="T39" fmla="*/ 6 h 25"/>
                  <a:gd name="T40" fmla="*/ 27 w 48"/>
                  <a:gd name="T41" fmla="*/ 25 h 25"/>
                  <a:gd name="T42" fmla="*/ 24 w 48"/>
                  <a:gd name="T43" fmla="*/ 25 h 25"/>
                  <a:gd name="T44" fmla="*/ 24 w 48"/>
                  <a:gd name="T45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48" h="25">
                    <a:moveTo>
                      <a:pt x="8" y="4"/>
                    </a:moveTo>
                    <a:lnTo>
                      <a:pt x="0" y="4"/>
                    </a:lnTo>
                    <a:lnTo>
                      <a:pt x="0" y="0"/>
                    </a:lnTo>
                    <a:lnTo>
                      <a:pt x="19" y="0"/>
                    </a:lnTo>
                    <a:lnTo>
                      <a:pt x="19" y="4"/>
                    </a:lnTo>
                    <a:lnTo>
                      <a:pt x="11" y="4"/>
                    </a:lnTo>
                    <a:lnTo>
                      <a:pt x="11" y="25"/>
                    </a:lnTo>
                    <a:lnTo>
                      <a:pt x="8" y="25"/>
                    </a:lnTo>
                    <a:lnTo>
                      <a:pt x="8" y="4"/>
                    </a:lnTo>
                    <a:close/>
                    <a:moveTo>
                      <a:pt x="24" y="0"/>
                    </a:moveTo>
                    <a:lnTo>
                      <a:pt x="28" y="0"/>
                    </a:lnTo>
                    <a:lnTo>
                      <a:pt x="36" y="14"/>
                    </a:lnTo>
                    <a:lnTo>
                      <a:pt x="45" y="0"/>
                    </a:lnTo>
                    <a:lnTo>
                      <a:pt x="48" y="0"/>
                    </a:lnTo>
                    <a:lnTo>
                      <a:pt x="48" y="25"/>
                    </a:lnTo>
                    <a:lnTo>
                      <a:pt x="45" y="25"/>
                    </a:lnTo>
                    <a:lnTo>
                      <a:pt x="45" y="6"/>
                    </a:lnTo>
                    <a:lnTo>
                      <a:pt x="37" y="19"/>
                    </a:lnTo>
                    <a:lnTo>
                      <a:pt x="36" y="19"/>
                    </a:lnTo>
                    <a:lnTo>
                      <a:pt x="27" y="6"/>
                    </a:lnTo>
                    <a:lnTo>
                      <a:pt x="27" y="25"/>
                    </a:lnTo>
                    <a:lnTo>
                      <a:pt x="24" y="25"/>
                    </a:lnTo>
                    <a:lnTo>
                      <a:pt x="2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10" name="Freeform 6"/>
              <p:cNvSpPr>
                <a:spLocks/>
              </p:cNvSpPr>
              <p:nvPr userDrawn="1"/>
            </p:nvSpPr>
            <p:spPr bwMode="auto">
              <a:xfrm>
                <a:off x="8675" y="246"/>
                <a:ext cx="54" cy="80"/>
              </a:xfrm>
              <a:custGeom>
                <a:avLst/>
                <a:gdLst>
                  <a:gd name="T0" fmla="*/ 140 w 188"/>
                  <a:gd name="T1" fmla="*/ 279 h 279"/>
                  <a:gd name="T2" fmla="*/ 78 w 188"/>
                  <a:gd name="T3" fmla="*/ 148 h 279"/>
                  <a:gd name="T4" fmla="*/ 42 w 188"/>
                  <a:gd name="T5" fmla="*/ 66 h 279"/>
                  <a:gd name="T6" fmla="*/ 41 w 188"/>
                  <a:gd name="T7" fmla="*/ 67 h 279"/>
                  <a:gd name="T8" fmla="*/ 44 w 188"/>
                  <a:gd name="T9" fmla="*/ 144 h 279"/>
                  <a:gd name="T10" fmla="*/ 45 w 188"/>
                  <a:gd name="T11" fmla="*/ 279 h 279"/>
                  <a:gd name="T12" fmla="*/ 0 w 188"/>
                  <a:gd name="T13" fmla="*/ 279 h 279"/>
                  <a:gd name="T14" fmla="*/ 0 w 188"/>
                  <a:gd name="T15" fmla="*/ 0 h 279"/>
                  <a:gd name="T16" fmla="*/ 52 w 188"/>
                  <a:gd name="T17" fmla="*/ 0 h 279"/>
                  <a:gd name="T18" fmla="*/ 120 w 188"/>
                  <a:gd name="T19" fmla="*/ 136 h 279"/>
                  <a:gd name="T20" fmla="*/ 148 w 188"/>
                  <a:gd name="T21" fmla="*/ 208 h 279"/>
                  <a:gd name="T22" fmla="*/ 149 w 188"/>
                  <a:gd name="T23" fmla="*/ 207 h 279"/>
                  <a:gd name="T24" fmla="*/ 145 w 188"/>
                  <a:gd name="T25" fmla="*/ 128 h 279"/>
                  <a:gd name="T26" fmla="*/ 145 w 188"/>
                  <a:gd name="T27" fmla="*/ 0 h 279"/>
                  <a:gd name="T28" fmla="*/ 188 w 188"/>
                  <a:gd name="T29" fmla="*/ 0 h 279"/>
                  <a:gd name="T30" fmla="*/ 188 w 188"/>
                  <a:gd name="T31" fmla="*/ 279 h 279"/>
                  <a:gd name="T32" fmla="*/ 140 w 188"/>
                  <a:gd name="T33" fmla="*/ 279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88" h="279">
                    <a:moveTo>
                      <a:pt x="140" y="279"/>
                    </a:moveTo>
                    <a:cubicBezTo>
                      <a:pt x="78" y="148"/>
                      <a:pt x="78" y="148"/>
                      <a:pt x="78" y="148"/>
                    </a:cubicBezTo>
                    <a:cubicBezTo>
                      <a:pt x="63" y="117"/>
                      <a:pt x="47" y="82"/>
                      <a:pt x="42" y="66"/>
                    </a:cubicBezTo>
                    <a:cubicBezTo>
                      <a:pt x="41" y="67"/>
                      <a:pt x="41" y="67"/>
                      <a:pt x="41" y="67"/>
                    </a:cubicBezTo>
                    <a:cubicBezTo>
                      <a:pt x="43" y="90"/>
                      <a:pt x="43" y="119"/>
                      <a:pt x="44" y="144"/>
                    </a:cubicBezTo>
                    <a:cubicBezTo>
                      <a:pt x="45" y="279"/>
                      <a:pt x="45" y="279"/>
                      <a:pt x="45" y="279"/>
                    </a:cubicBezTo>
                    <a:cubicBezTo>
                      <a:pt x="0" y="279"/>
                      <a:pt x="0" y="279"/>
                      <a:pt x="0" y="27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120" y="136"/>
                      <a:pt x="120" y="136"/>
                      <a:pt x="120" y="136"/>
                    </a:cubicBezTo>
                    <a:cubicBezTo>
                      <a:pt x="133" y="162"/>
                      <a:pt x="145" y="195"/>
                      <a:pt x="148" y="208"/>
                    </a:cubicBezTo>
                    <a:cubicBezTo>
                      <a:pt x="149" y="207"/>
                      <a:pt x="149" y="207"/>
                      <a:pt x="149" y="207"/>
                    </a:cubicBezTo>
                    <a:cubicBezTo>
                      <a:pt x="148" y="193"/>
                      <a:pt x="145" y="153"/>
                      <a:pt x="145" y="128"/>
                    </a:cubicBezTo>
                    <a:cubicBezTo>
                      <a:pt x="145" y="0"/>
                      <a:pt x="145" y="0"/>
                      <a:pt x="145" y="0"/>
                    </a:cubicBezTo>
                    <a:cubicBezTo>
                      <a:pt x="188" y="0"/>
                      <a:pt x="188" y="0"/>
                      <a:pt x="188" y="0"/>
                    </a:cubicBezTo>
                    <a:cubicBezTo>
                      <a:pt x="188" y="279"/>
                      <a:pt x="188" y="279"/>
                      <a:pt x="188" y="279"/>
                    </a:cubicBezTo>
                    <a:lnTo>
                      <a:pt x="140" y="27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11" name="Freeform 7"/>
              <p:cNvSpPr>
                <a:spLocks noEditPoints="1"/>
              </p:cNvSpPr>
              <p:nvPr userDrawn="1"/>
            </p:nvSpPr>
            <p:spPr bwMode="auto">
              <a:xfrm>
                <a:off x="8739" y="266"/>
                <a:ext cx="49" cy="62"/>
              </a:xfrm>
              <a:custGeom>
                <a:avLst/>
                <a:gdLst>
                  <a:gd name="T0" fmla="*/ 48 w 170"/>
                  <a:gd name="T1" fmla="*/ 119 h 214"/>
                  <a:gd name="T2" fmla="*/ 48 w 170"/>
                  <a:gd name="T3" fmla="*/ 122 h 214"/>
                  <a:gd name="T4" fmla="*/ 99 w 170"/>
                  <a:gd name="T5" fmla="*/ 180 h 214"/>
                  <a:gd name="T6" fmla="*/ 149 w 170"/>
                  <a:gd name="T7" fmla="*/ 160 h 214"/>
                  <a:gd name="T8" fmla="*/ 167 w 170"/>
                  <a:gd name="T9" fmla="*/ 187 h 214"/>
                  <a:gd name="T10" fmla="*/ 93 w 170"/>
                  <a:gd name="T11" fmla="*/ 214 h 214"/>
                  <a:gd name="T12" fmla="*/ 0 w 170"/>
                  <a:gd name="T13" fmla="*/ 107 h 214"/>
                  <a:gd name="T14" fmla="*/ 25 w 170"/>
                  <a:gd name="T15" fmla="*/ 28 h 214"/>
                  <a:gd name="T16" fmla="*/ 87 w 170"/>
                  <a:gd name="T17" fmla="*/ 0 h 214"/>
                  <a:gd name="T18" fmla="*/ 143 w 170"/>
                  <a:gd name="T19" fmla="*/ 21 h 214"/>
                  <a:gd name="T20" fmla="*/ 170 w 170"/>
                  <a:gd name="T21" fmla="*/ 110 h 214"/>
                  <a:gd name="T22" fmla="*/ 170 w 170"/>
                  <a:gd name="T23" fmla="*/ 119 h 214"/>
                  <a:gd name="T24" fmla="*/ 48 w 170"/>
                  <a:gd name="T25" fmla="*/ 119 h 214"/>
                  <a:gd name="T26" fmla="*/ 87 w 170"/>
                  <a:gd name="T27" fmla="*/ 34 h 214"/>
                  <a:gd name="T28" fmla="*/ 49 w 170"/>
                  <a:gd name="T29" fmla="*/ 86 h 214"/>
                  <a:gd name="T30" fmla="*/ 124 w 170"/>
                  <a:gd name="T31" fmla="*/ 86 h 214"/>
                  <a:gd name="T32" fmla="*/ 87 w 170"/>
                  <a:gd name="T33" fmla="*/ 34 h 2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70" h="214">
                    <a:moveTo>
                      <a:pt x="48" y="119"/>
                    </a:moveTo>
                    <a:cubicBezTo>
                      <a:pt x="48" y="122"/>
                      <a:pt x="48" y="122"/>
                      <a:pt x="48" y="122"/>
                    </a:cubicBezTo>
                    <a:cubicBezTo>
                      <a:pt x="48" y="150"/>
                      <a:pt x="59" y="180"/>
                      <a:pt x="99" y="180"/>
                    </a:cubicBezTo>
                    <a:cubicBezTo>
                      <a:pt x="118" y="180"/>
                      <a:pt x="134" y="173"/>
                      <a:pt x="149" y="160"/>
                    </a:cubicBezTo>
                    <a:cubicBezTo>
                      <a:pt x="167" y="187"/>
                      <a:pt x="167" y="187"/>
                      <a:pt x="167" y="187"/>
                    </a:cubicBezTo>
                    <a:cubicBezTo>
                      <a:pt x="145" y="205"/>
                      <a:pt x="121" y="214"/>
                      <a:pt x="93" y="214"/>
                    </a:cubicBezTo>
                    <a:cubicBezTo>
                      <a:pt x="36" y="214"/>
                      <a:pt x="0" y="172"/>
                      <a:pt x="0" y="107"/>
                    </a:cubicBezTo>
                    <a:cubicBezTo>
                      <a:pt x="0" y="72"/>
                      <a:pt x="7" y="48"/>
                      <a:pt x="25" y="28"/>
                    </a:cubicBezTo>
                    <a:cubicBezTo>
                      <a:pt x="42" y="9"/>
                      <a:pt x="62" y="0"/>
                      <a:pt x="87" y="0"/>
                    </a:cubicBezTo>
                    <a:cubicBezTo>
                      <a:pt x="108" y="0"/>
                      <a:pt x="126" y="6"/>
                      <a:pt x="143" y="21"/>
                    </a:cubicBezTo>
                    <a:cubicBezTo>
                      <a:pt x="161" y="37"/>
                      <a:pt x="170" y="62"/>
                      <a:pt x="170" y="110"/>
                    </a:cubicBezTo>
                    <a:cubicBezTo>
                      <a:pt x="170" y="119"/>
                      <a:pt x="170" y="119"/>
                      <a:pt x="170" y="119"/>
                    </a:cubicBezTo>
                    <a:lnTo>
                      <a:pt x="48" y="119"/>
                    </a:lnTo>
                    <a:close/>
                    <a:moveTo>
                      <a:pt x="87" y="34"/>
                    </a:moveTo>
                    <a:cubicBezTo>
                      <a:pt x="63" y="34"/>
                      <a:pt x="49" y="53"/>
                      <a:pt x="49" y="86"/>
                    </a:cubicBezTo>
                    <a:cubicBezTo>
                      <a:pt x="124" y="86"/>
                      <a:pt x="124" y="86"/>
                      <a:pt x="124" y="86"/>
                    </a:cubicBezTo>
                    <a:cubicBezTo>
                      <a:pt x="124" y="53"/>
                      <a:pt x="110" y="34"/>
                      <a:pt x="87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12" name="Freeform 8"/>
              <p:cNvSpPr>
                <a:spLocks/>
              </p:cNvSpPr>
              <p:nvPr userDrawn="1"/>
            </p:nvSpPr>
            <p:spPr bwMode="auto">
              <a:xfrm>
                <a:off x="8791" y="267"/>
                <a:ext cx="79" cy="59"/>
              </a:xfrm>
              <a:custGeom>
                <a:avLst/>
                <a:gdLst>
                  <a:gd name="T0" fmla="*/ 215 w 273"/>
                  <a:gd name="T1" fmla="*/ 207 h 207"/>
                  <a:gd name="T2" fmla="*/ 174 w 273"/>
                  <a:gd name="T3" fmla="*/ 207 h 207"/>
                  <a:gd name="T4" fmla="*/ 149 w 273"/>
                  <a:gd name="T5" fmla="*/ 114 h 207"/>
                  <a:gd name="T6" fmla="*/ 136 w 273"/>
                  <a:gd name="T7" fmla="*/ 58 h 207"/>
                  <a:gd name="T8" fmla="*/ 135 w 273"/>
                  <a:gd name="T9" fmla="*/ 58 h 207"/>
                  <a:gd name="T10" fmla="*/ 121 w 273"/>
                  <a:gd name="T11" fmla="*/ 116 h 207"/>
                  <a:gd name="T12" fmla="*/ 97 w 273"/>
                  <a:gd name="T13" fmla="*/ 207 h 207"/>
                  <a:gd name="T14" fmla="*/ 55 w 273"/>
                  <a:gd name="T15" fmla="*/ 207 h 207"/>
                  <a:gd name="T16" fmla="*/ 0 w 273"/>
                  <a:gd name="T17" fmla="*/ 6 h 207"/>
                  <a:gd name="T18" fmla="*/ 44 w 273"/>
                  <a:gd name="T19" fmla="*/ 0 h 207"/>
                  <a:gd name="T20" fmla="*/ 66 w 273"/>
                  <a:gd name="T21" fmla="*/ 99 h 207"/>
                  <a:gd name="T22" fmla="*/ 76 w 273"/>
                  <a:gd name="T23" fmla="*/ 152 h 207"/>
                  <a:gd name="T24" fmla="*/ 78 w 273"/>
                  <a:gd name="T25" fmla="*/ 152 h 207"/>
                  <a:gd name="T26" fmla="*/ 89 w 273"/>
                  <a:gd name="T27" fmla="*/ 97 h 207"/>
                  <a:gd name="T28" fmla="*/ 115 w 273"/>
                  <a:gd name="T29" fmla="*/ 3 h 207"/>
                  <a:gd name="T30" fmla="*/ 159 w 273"/>
                  <a:gd name="T31" fmla="*/ 3 h 207"/>
                  <a:gd name="T32" fmla="*/ 182 w 273"/>
                  <a:gd name="T33" fmla="*/ 95 h 207"/>
                  <a:gd name="T34" fmla="*/ 195 w 273"/>
                  <a:gd name="T35" fmla="*/ 153 h 207"/>
                  <a:gd name="T36" fmla="*/ 196 w 273"/>
                  <a:gd name="T37" fmla="*/ 153 h 207"/>
                  <a:gd name="T38" fmla="*/ 206 w 273"/>
                  <a:gd name="T39" fmla="*/ 98 h 207"/>
                  <a:gd name="T40" fmla="*/ 227 w 273"/>
                  <a:gd name="T41" fmla="*/ 3 h 207"/>
                  <a:gd name="T42" fmla="*/ 273 w 273"/>
                  <a:gd name="T43" fmla="*/ 3 h 207"/>
                  <a:gd name="T44" fmla="*/ 215 w 273"/>
                  <a:gd name="T45" fmla="*/ 207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73" h="207">
                    <a:moveTo>
                      <a:pt x="215" y="207"/>
                    </a:moveTo>
                    <a:cubicBezTo>
                      <a:pt x="174" y="207"/>
                      <a:pt x="174" y="207"/>
                      <a:pt x="174" y="207"/>
                    </a:cubicBezTo>
                    <a:cubicBezTo>
                      <a:pt x="149" y="114"/>
                      <a:pt x="149" y="114"/>
                      <a:pt x="149" y="114"/>
                    </a:cubicBezTo>
                    <a:cubicBezTo>
                      <a:pt x="142" y="90"/>
                      <a:pt x="136" y="58"/>
                      <a:pt x="136" y="58"/>
                    </a:cubicBezTo>
                    <a:cubicBezTo>
                      <a:pt x="135" y="58"/>
                      <a:pt x="135" y="58"/>
                      <a:pt x="135" y="58"/>
                    </a:cubicBezTo>
                    <a:cubicBezTo>
                      <a:pt x="135" y="58"/>
                      <a:pt x="131" y="78"/>
                      <a:pt x="121" y="116"/>
                    </a:cubicBezTo>
                    <a:cubicBezTo>
                      <a:pt x="97" y="207"/>
                      <a:pt x="97" y="207"/>
                      <a:pt x="97" y="207"/>
                    </a:cubicBezTo>
                    <a:cubicBezTo>
                      <a:pt x="55" y="207"/>
                      <a:pt x="55" y="207"/>
                      <a:pt x="55" y="207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66" y="99"/>
                      <a:pt x="66" y="99"/>
                      <a:pt x="66" y="99"/>
                    </a:cubicBezTo>
                    <a:cubicBezTo>
                      <a:pt x="72" y="124"/>
                      <a:pt x="76" y="152"/>
                      <a:pt x="76" y="152"/>
                    </a:cubicBezTo>
                    <a:cubicBezTo>
                      <a:pt x="78" y="152"/>
                      <a:pt x="78" y="152"/>
                      <a:pt x="78" y="152"/>
                    </a:cubicBezTo>
                    <a:cubicBezTo>
                      <a:pt x="78" y="152"/>
                      <a:pt x="82" y="125"/>
                      <a:pt x="89" y="97"/>
                    </a:cubicBezTo>
                    <a:cubicBezTo>
                      <a:pt x="115" y="3"/>
                      <a:pt x="115" y="3"/>
                      <a:pt x="115" y="3"/>
                    </a:cubicBezTo>
                    <a:cubicBezTo>
                      <a:pt x="159" y="3"/>
                      <a:pt x="159" y="3"/>
                      <a:pt x="159" y="3"/>
                    </a:cubicBezTo>
                    <a:cubicBezTo>
                      <a:pt x="182" y="95"/>
                      <a:pt x="182" y="95"/>
                      <a:pt x="182" y="95"/>
                    </a:cubicBezTo>
                    <a:cubicBezTo>
                      <a:pt x="190" y="128"/>
                      <a:pt x="195" y="153"/>
                      <a:pt x="195" y="153"/>
                    </a:cubicBezTo>
                    <a:cubicBezTo>
                      <a:pt x="196" y="153"/>
                      <a:pt x="196" y="153"/>
                      <a:pt x="196" y="153"/>
                    </a:cubicBezTo>
                    <a:cubicBezTo>
                      <a:pt x="196" y="153"/>
                      <a:pt x="201" y="122"/>
                      <a:pt x="206" y="98"/>
                    </a:cubicBezTo>
                    <a:cubicBezTo>
                      <a:pt x="227" y="3"/>
                      <a:pt x="227" y="3"/>
                      <a:pt x="227" y="3"/>
                    </a:cubicBezTo>
                    <a:cubicBezTo>
                      <a:pt x="273" y="3"/>
                      <a:pt x="273" y="3"/>
                      <a:pt x="273" y="3"/>
                    </a:cubicBezTo>
                    <a:lnTo>
                      <a:pt x="215" y="20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13" name="Freeform 9"/>
              <p:cNvSpPr>
                <a:spLocks noEditPoints="1"/>
              </p:cNvSpPr>
              <p:nvPr userDrawn="1"/>
            </p:nvSpPr>
            <p:spPr bwMode="auto">
              <a:xfrm>
                <a:off x="8903" y="246"/>
                <a:ext cx="55" cy="80"/>
              </a:xfrm>
              <a:custGeom>
                <a:avLst/>
                <a:gdLst>
                  <a:gd name="T0" fmla="*/ 135 w 191"/>
                  <a:gd name="T1" fmla="*/ 279 h 279"/>
                  <a:gd name="T2" fmla="*/ 111 w 191"/>
                  <a:gd name="T3" fmla="*/ 236 h 279"/>
                  <a:gd name="T4" fmla="*/ 64 w 191"/>
                  <a:gd name="T5" fmla="*/ 167 h 279"/>
                  <a:gd name="T6" fmla="*/ 46 w 191"/>
                  <a:gd name="T7" fmla="*/ 158 h 279"/>
                  <a:gd name="T8" fmla="*/ 46 w 191"/>
                  <a:gd name="T9" fmla="*/ 279 h 279"/>
                  <a:gd name="T10" fmla="*/ 0 w 191"/>
                  <a:gd name="T11" fmla="*/ 279 h 279"/>
                  <a:gd name="T12" fmla="*/ 0 w 191"/>
                  <a:gd name="T13" fmla="*/ 0 h 279"/>
                  <a:gd name="T14" fmla="*/ 85 w 191"/>
                  <a:gd name="T15" fmla="*/ 0 h 279"/>
                  <a:gd name="T16" fmla="*/ 176 w 191"/>
                  <a:gd name="T17" fmla="*/ 80 h 279"/>
                  <a:gd name="T18" fmla="*/ 107 w 191"/>
                  <a:gd name="T19" fmla="*/ 156 h 279"/>
                  <a:gd name="T20" fmla="*/ 150 w 191"/>
                  <a:gd name="T21" fmla="*/ 212 h 279"/>
                  <a:gd name="T22" fmla="*/ 191 w 191"/>
                  <a:gd name="T23" fmla="*/ 279 h 279"/>
                  <a:gd name="T24" fmla="*/ 135 w 191"/>
                  <a:gd name="T25" fmla="*/ 279 h 279"/>
                  <a:gd name="T26" fmla="*/ 71 w 191"/>
                  <a:gd name="T27" fmla="*/ 38 h 279"/>
                  <a:gd name="T28" fmla="*/ 46 w 191"/>
                  <a:gd name="T29" fmla="*/ 38 h 279"/>
                  <a:gd name="T30" fmla="*/ 46 w 191"/>
                  <a:gd name="T31" fmla="*/ 126 h 279"/>
                  <a:gd name="T32" fmla="*/ 70 w 191"/>
                  <a:gd name="T33" fmla="*/ 126 h 279"/>
                  <a:gd name="T34" fmla="*/ 115 w 191"/>
                  <a:gd name="T35" fmla="*/ 114 h 279"/>
                  <a:gd name="T36" fmla="*/ 127 w 191"/>
                  <a:gd name="T37" fmla="*/ 80 h 279"/>
                  <a:gd name="T38" fmla="*/ 71 w 191"/>
                  <a:gd name="T39" fmla="*/ 38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91" h="279">
                    <a:moveTo>
                      <a:pt x="135" y="279"/>
                    </a:moveTo>
                    <a:cubicBezTo>
                      <a:pt x="111" y="236"/>
                      <a:pt x="111" y="236"/>
                      <a:pt x="111" y="236"/>
                    </a:cubicBezTo>
                    <a:cubicBezTo>
                      <a:pt x="92" y="201"/>
                      <a:pt x="79" y="182"/>
                      <a:pt x="64" y="167"/>
                    </a:cubicBezTo>
                    <a:cubicBezTo>
                      <a:pt x="59" y="162"/>
                      <a:pt x="55" y="159"/>
                      <a:pt x="46" y="158"/>
                    </a:cubicBezTo>
                    <a:cubicBezTo>
                      <a:pt x="46" y="279"/>
                      <a:pt x="46" y="279"/>
                      <a:pt x="46" y="279"/>
                    </a:cubicBezTo>
                    <a:cubicBezTo>
                      <a:pt x="0" y="279"/>
                      <a:pt x="0" y="279"/>
                      <a:pt x="0" y="27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85" y="0"/>
                      <a:pt x="85" y="0"/>
                      <a:pt x="85" y="0"/>
                    </a:cubicBezTo>
                    <a:cubicBezTo>
                      <a:pt x="148" y="0"/>
                      <a:pt x="176" y="37"/>
                      <a:pt x="176" y="80"/>
                    </a:cubicBezTo>
                    <a:cubicBezTo>
                      <a:pt x="176" y="120"/>
                      <a:pt x="150" y="156"/>
                      <a:pt x="107" y="156"/>
                    </a:cubicBezTo>
                    <a:cubicBezTo>
                      <a:pt x="117" y="162"/>
                      <a:pt x="135" y="189"/>
                      <a:pt x="150" y="212"/>
                    </a:cubicBezTo>
                    <a:cubicBezTo>
                      <a:pt x="191" y="279"/>
                      <a:pt x="191" y="279"/>
                      <a:pt x="191" y="279"/>
                    </a:cubicBezTo>
                    <a:lnTo>
                      <a:pt x="135" y="279"/>
                    </a:lnTo>
                    <a:close/>
                    <a:moveTo>
                      <a:pt x="71" y="38"/>
                    </a:moveTo>
                    <a:cubicBezTo>
                      <a:pt x="46" y="38"/>
                      <a:pt x="46" y="38"/>
                      <a:pt x="46" y="38"/>
                    </a:cubicBezTo>
                    <a:cubicBezTo>
                      <a:pt x="46" y="126"/>
                      <a:pt x="46" y="126"/>
                      <a:pt x="46" y="126"/>
                    </a:cubicBezTo>
                    <a:cubicBezTo>
                      <a:pt x="70" y="126"/>
                      <a:pt x="70" y="126"/>
                      <a:pt x="70" y="126"/>
                    </a:cubicBezTo>
                    <a:cubicBezTo>
                      <a:pt x="94" y="126"/>
                      <a:pt x="107" y="123"/>
                      <a:pt x="115" y="114"/>
                    </a:cubicBezTo>
                    <a:cubicBezTo>
                      <a:pt x="123" y="107"/>
                      <a:pt x="127" y="95"/>
                      <a:pt x="127" y="80"/>
                    </a:cubicBezTo>
                    <a:cubicBezTo>
                      <a:pt x="127" y="52"/>
                      <a:pt x="112" y="38"/>
                      <a:pt x="71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14" name="Freeform 10"/>
              <p:cNvSpPr>
                <a:spLocks noEditPoints="1"/>
              </p:cNvSpPr>
              <p:nvPr userDrawn="1"/>
            </p:nvSpPr>
            <p:spPr bwMode="auto">
              <a:xfrm>
                <a:off x="8963" y="266"/>
                <a:ext cx="48" cy="62"/>
              </a:xfrm>
              <a:custGeom>
                <a:avLst/>
                <a:gdLst>
                  <a:gd name="T0" fmla="*/ 48 w 170"/>
                  <a:gd name="T1" fmla="*/ 119 h 214"/>
                  <a:gd name="T2" fmla="*/ 48 w 170"/>
                  <a:gd name="T3" fmla="*/ 122 h 214"/>
                  <a:gd name="T4" fmla="*/ 99 w 170"/>
                  <a:gd name="T5" fmla="*/ 180 h 214"/>
                  <a:gd name="T6" fmla="*/ 149 w 170"/>
                  <a:gd name="T7" fmla="*/ 160 h 214"/>
                  <a:gd name="T8" fmla="*/ 167 w 170"/>
                  <a:gd name="T9" fmla="*/ 187 h 214"/>
                  <a:gd name="T10" fmla="*/ 93 w 170"/>
                  <a:gd name="T11" fmla="*/ 214 h 214"/>
                  <a:gd name="T12" fmla="*/ 0 w 170"/>
                  <a:gd name="T13" fmla="*/ 107 h 214"/>
                  <a:gd name="T14" fmla="*/ 25 w 170"/>
                  <a:gd name="T15" fmla="*/ 28 h 214"/>
                  <a:gd name="T16" fmla="*/ 87 w 170"/>
                  <a:gd name="T17" fmla="*/ 0 h 214"/>
                  <a:gd name="T18" fmla="*/ 143 w 170"/>
                  <a:gd name="T19" fmla="*/ 21 h 214"/>
                  <a:gd name="T20" fmla="*/ 170 w 170"/>
                  <a:gd name="T21" fmla="*/ 110 h 214"/>
                  <a:gd name="T22" fmla="*/ 170 w 170"/>
                  <a:gd name="T23" fmla="*/ 119 h 214"/>
                  <a:gd name="T24" fmla="*/ 48 w 170"/>
                  <a:gd name="T25" fmla="*/ 119 h 214"/>
                  <a:gd name="T26" fmla="*/ 87 w 170"/>
                  <a:gd name="T27" fmla="*/ 34 h 214"/>
                  <a:gd name="T28" fmla="*/ 49 w 170"/>
                  <a:gd name="T29" fmla="*/ 86 h 214"/>
                  <a:gd name="T30" fmla="*/ 124 w 170"/>
                  <a:gd name="T31" fmla="*/ 86 h 214"/>
                  <a:gd name="T32" fmla="*/ 87 w 170"/>
                  <a:gd name="T33" fmla="*/ 34 h 2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70" h="214">
                    <a:moveTo>
                      <a:pt x="48" y="119"/>
                    </a:moveTo>
                    <a:cubicBezTo>
                      <a:pt x="48" y="122"/>
                      <a:pt x="48" y="122"/>
                      <a:pt x="48" y="122"/>
                    </a:cubicBezTo>
                    <a:cubicBezTo>
                      <a:pt x="48" y="150"/>
                      <a:pt x="59" y="180"/>
                      <a:pt x="99" y="180"/>
                    </a:cubicBezTo>
                    <a:cubicBezTo>
                      <a:pt x="118" y="180"/>
                      <a:pt x="134" y="173"/>
                      <a:pt x="149" y="160"/>
                    </a:cubicBezTo>
                    <a:cubicBezTo>
                      <a:pt x="167" y="187"/>
                      <a:pt x="167" y="187"/>
                      <a:pt x="167" y="187"/>
                    </a:cubicBezTo>
                    <a:cubicBezTo>
                      <a:pt x="145" y="205"/>
                      <a:pt x="121" y="214"/>
                      <a:pt x="93" y="214"/>
                    </a:cubicBezTo>
                    <a:cubicBezTo>
                      <a:pt x="36" y="214"/>
                      <a:pt x="0" y="172"/>
                      <a:pt x="0" y="107"/>
                    </a:cubicBezTo>
                    <a:cubicBezTo>
                      <a:pt x="0" y="72"/>
                      <a:pt x="7" y="48"/>
                      <a:pt x="25" y="28"/>
                    </a:cubicBezTo>
                    <a:cubicBezTo>
                      <a:pt x="42" y="9"/>
                      <a:pt x="62" y="0"/>
                      <a:pt x="87" y="0"/>
                    </a:cubicBezTo>
                    <a:cubicBezTo>
                      <a:pt x="108" y="0"/>
                      <a:pt x="126" y="6"/>
                      <a:pt x="143" y="21"/>
                    </a:cubicBezTo>
                    <a:cubicBezTo>
                      <a:pt x="161" y="37"/>
                      <a:pt x="170" y="62"/>
                      <a:pt x="170" y="110"/>
                    </a:cubicBezTo>
                    <a:cubicBezTo>
                      <a:pt x="170" y="119"/>
                      <a:pt x="170" y="119"/>
                      <a:pt x="170" y="119"/>
                    </a:cubicBezTo>
                    <a:lnTo>
                      <a:pt x="48" y="119"/>
                    </a:lnTo>
                    <a:close/>
                    <a:moveTo>
                      <a:pt x="87" y="34"/>
                    </a:moveTo>
                    <a:cubicBezTo>
                      <a:pt x="62" y="34"/>
                      <a:pt x="49" y="53"/>
                      <a:pt x="49" y="86"/>
                    </a:cubicBezTo>
                    <a:cubicBezTo>
                      <a:pt x="124" y="86"/>
                      <a:pt x="124" y="86"/>
                      <a:pt x="124" y="86"/>
                    </a:cubicBezTo>
                    <a:cubicBezTo>
                      <a:pt x="124" y="53"/>
                      <a:pt x="110" y="34"/>
                      <a:pt x="87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15" name="Freeform 11"/>
              <p:cNvSpPr>
                <a:spLocks/>
              </p:cNvSpPr>
              <p:nvPr userDrawn="1"/>
            </p:nvSpPr>
            <p:spPr bwMode="auto">
              <a:xfrm>
                <a:off x="9019" y="241"/>
                <a:ext cx="22" cy="86"/>
              </a:xfrm>
              <a:custGeom>
                <a:avLst/>
                <a:gdLst>
                  <a:gd name="T0" fmla="*/ 49 w 75"/>
                  <a:gd name="T1" fmla="*/ 300 h 300"/>
                  <a:gd name="T2" fmla="*/ 4 w 75"/>
                  <a:gd name="T3" fmla="*/ 243 h 300"/>
                  <a:gd name="T4" fmla="*/ 4 w 75"/>
                  <a:gd name="T5" fmla="*/ 69 h 300"/>
                  <a:gd name="T6" fmla="*/ 0 w 75"/>
                  <a:gd name="T7" fmla="*/ 10 h 300"/>
                  <a:gd name="T8" fmla="*/ 46 w 75"/>
                  <a:gd name="T9" fmla="*/ 0 h 300"/>
                  <a:gd name="T10" fmla="*/ 49 w 75"/>
                  <a:gd name="T11" fmla="*/ 56 h 300"/>
                  <a:gd name="T12" fmla="*/ 49 w 75"/>
                  <a:gd name="T13" fmla="*/ 228 h 300"/>
                  <a:gd name="T14" fmla="*/ 54 w 75"/>
                  <a:gd name="T15" fmla="*/ 265 h 300"/>
                  <a:gd name="T16" fmla="*/ 68 w 75"/>
                  <a:gd name="T17" fmla="*/ 268 h 300"/>
                  <a:gd name="T18" fmla="*/ 75 w 75"/>
                  <a:gd name="T19" fmla="*/ 295 h 300"/>
                  <a:gd name="T20" fmla="*/ 49 w 75"/>
                  <a:gd name="T21" fmla="*/ 30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5" h="300">
                    <a:moveTo>
                      <a:pt x="49" y="300"/>
                    </a:moveTo>
                    <a:cubicBezTo>
                      <a:pt x="4" y="300"/>
                      <a:pt x="4" y="260"/>
                      <a:pt x="4" y="243"/>
                    </a:cubicBezTo>
                    <a:cubicBezTo>
                      <a:pt x="4" y="69"/>
                      <a:pt x="4" y="69"/>
                      <a:pt x="4" y="69"/>
                    </a:cubicBezTo>
                    <a:cubicBezTo>
                      <a:pt x="4" y="42"/>
                      <a:pt x="3" y="27"/>
                      <a:pt x="0" y="10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49" y="12"/>
                      <a:pt x="49" y="29"/>
                      <a:pt x="49" y="56"/>
                    </a:cubicBezTo>
                    <a:cubicBezTo>
                      <a:pt x="49" y="228"/>
                      <a:pt x="49" y="228"/>
                      <a:pt x="49" y="228"/>
                    </a:cubicBezTo>
                    <a:cubicBezTo>
                      <a:pt x="49" y="255"/>
                      <a:pt x="50" y="260"/>
                      <a:pt x="54" y="265"/>
                    </a:cubicBezTo>
                    <a:cubicBezTo>
                      <a:pt x="56" y="268"/>
                      <a:pt x="63" y="270"/>
                      <a:pt x="68" y="268"/>
                    </a:cubicBezTo>
                    <a:cubicBezTo>
                      <a:pt x="75" y="295"/>
                      <a:pt x="75" y="295"/>
                      <a:pt x="75" y="295"/>
                    </a:cubicBezTo>
                    <a:cubicBezTo>
                      <a:pt x="67" y="298"/>
                      <a:pt x="59" y="300"/>
                      <a:pt x="49" y="30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16" name="Freeform 12"/>
              <p:cNvSpPr>
                <a:spLocks noEditPoints="1"/>
              </p:cNvSpPr>
              <p:nvPr userDrawn="1"/>
            </p:nvSpPr>
            <p:spPr bwMode="auto">
              <a:xfrm>
                <a:off x="9050" y="242"/>
                <a:ext cx="17" cy="84"/>
              </a:xfrm>
              <a:custGeom>
                <a:avLst/>
                <a:gdLst>
                  <a:gd name="T0" fmla="*/ 29 w 58"/>
                  <a:gd name="T1" fmla="*/ 59 h 293"/>
                  <a:gd name="T2" fmla="*/ 0 w 58"/>
                  <a:gd name="T3" fmla="*/ 30 h 293"/>
                  <a:gd name="T4" fmla="*/ 29 w 58"/>
                  <a:gd name="T5" fmla="*/ 0 h 293"/>
                  <a:gd name="T6" fmla="*/ 58 w 58"/>
                  <a:gd name="T7" fmla="*/ 30 h 293"/>
                  <a:gd name="T8" fmla="*/ 29 w 58"/>
                  <a:gd name="T9" fmla="*/ 59 h 293"/>
                  <a:gd name="T10" fmla="*/ 6 w 58"/>
                  <a:gd name="T11" fmla="*/ 293 h 293"/>
                  <a:gd name="T12" fmla="*/ 6 w 58"/>
                  <a:gd name="T13" fmla="*/ 92 h 293"/>
                  <a:gd name="T14" fmla="*/ 51 w 58"/>
                  <a:gd name="T15" fmla="*/ 84 h 293"/>
                  <a:gd name="T16" fmla="*/ 51 w 58"/>
                  <a:gd name="T17" fmla="*/ 293 h 293"/>
                  <a:gd name="T18" fmla="*/ 6 w 58"/>
                  <a:gd name="T19" fmla="*/ 293 h 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8" h="293">
                    <a:moveTo>
                      <a:pt x="29" y="59"/>
                    </a:moveTo>
                    <a:cubicBezTo>
                      <a:pt x="13" y="59"/>
                      <a:pt x="0" y="46"/>
                      <a:pt x="0" y="30"/>
                    </a:cubicBezTo>
                    <a:cubicBezTo>
                      <a:pt x="0" y="13"/>
                      <a:pt x="13" y="0"/>
                      <a:pt x="29" y="0"/>
                    </a:cubicBezTo>
                    <a:cubicBezTo>
                      <a:pt x="45" y="0"/>
                      <a:pt x="58" y="13"/>
                      <a:pt x="58" y="30"/>
                    </a:cubicBezTo>
                    <a:cubicBezTo>
                      <a:pt x="58" y="46"/>
                      <a:pt x="45" y="59"/>
                      <a:pt x="29" y="59"/>
                    </a:cubicBezTo>
                    <a:close/>
                    <a:moveTo>
                      <a:pt x="6" y="293"/>
                    </a:moveTo>
                    <a:cubicBezTo>
                      <a:pt x="6" y="92"/>
                      <a:pt x="6" y="92"/>
                      <a:pt x="6" y="92"/>
                    </a:cubicBezTo>
                    <a:cubicBezTo>
                      <a:pt x="51" y="84"/>
                      <a:pt x="51" y="84"/>
                      <a:pt x="51" y="84"/>
                    </a:cubicBezTo>
                    <a:cubicBezTo>
                      <a:pt x="51" y="293"/>
                      <a:pt x="51" y="293"/>
                      <a:pt x="51" y="293"/>
                    </a:cubicBezTo>
                    <a:lnTo>
                      <a:pt x="6" y="29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17" name="Freeform 13"/>
              <p:cNvSpPr>
                <a:spLocks/>
              </p:cNvSpPr>
              <p:nvPr userDrawn="1"/>
            </p:nvSpPr>
            <p:spPr bwMode="auto">
              <a:xfrm>
                <a:off x="9077" y="266"/>
                <a:ext cx="44" cy="62"/>
              </a:xfrm>
              <a:custGeom>
                <a:avLst/>
                <a:gdLst>
                  <a:gd name="T0" fmla="*/ 87 w 152"/>
                  <a:gd name="T1" fmla="*/ 214 h 214"/>
                  <a:gd name="T2" fmla="*/ 0 w 152"/>
                  <a:gd name="T3" fmla="*/ 109 h 214"/>
                  <a:gd name="T4" fmla="*/ 90 w 152"/>
                  <a:gd name="T5" fmla="*/ 0 h 214"/>
                  <a:gd name="T6" fmla="*/ 146 w 152"/>
                  <a:gd name="T7" fmla="*/ 22 h 214"/>
                  <a:gd name="T8" fmla="*/ 124 w 152"/>
                  <a:gd name="T9" fmla="*/ 51 h 214"/>
                  <a:gd name="T10" fmla="*/ 90 w 152"/>
                  <a:gd name="T11" fmla="*/ 36 h 214"/>
                  <a:gd name="T12" fmla="*/ 58 w 152"/>
                  <a:gd name="T13" fmla="*/ 56 h 214"/>
                  <a:gd name="T14" fmla="*/ 49 w 152"/>
                  <a:gd name="T15" fmla="*/ 113 h 214"/>
                  <a:gd name="T16" fmla="*/ 63 w 152"/>
                  <a:gd name="T17" fmla="*/ 168 h 214"/>
                  <a:gd name="T18" fmla="*/ 90 w 152"/>
                  <a:gd name="T19" fmla="*/ 180 h 214"/>
                  <a:gd name="T20" fmla="*/ 131 w 152"/>
                  <a:gd name="T21" fmla="*/ 160 h 214"/>
                  <a:gd name="T22" fmla="*/ 152 w 152"/>
                  <a:gd name="T23" fmla="*/ 187 h 214"/>
                  <a:gd name="T24" fmla="*/ 87 w 152"/>
                  <a:gd name="T25" fmla="*/ 214 h 2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52" h="214">
                    <a:moveTo>
                      <a:pt x="87" y="214"/>
                    </a:moveTo>
                    <a:cubicBezTo>
                      <a:pt x="31" y="214"/>
                      <a:pt x="0" y="175"/>
                      <a:pt x="0" y="109"/>
                    </a:cubicBezTo>
                    <a:cubicBezTo>
                      <a:pt x="0" y="35"/>
                      <a:pt x="45" y="0"/>
                      <a:pt x="90" y="0"/>
                    </a:cubicBezTo>
                    <a:cubicBezTo>
                      <a:pt x="112" y="0"/>
                      <a:pt x="128" y="5"/>
                      <a:pt x="146" y="22"/>
                    </a:cubicBezTo>
                    <a:cubicBezTo>
                      <a:pt x="124" y="51"/>
                      <a:pt x="124" y="51"/>
                      <a:pt x="124" y="51"/>
                    </a:cubicBezTo>
                    <a:cubicBezTo>
                      <a:pt x="112" y="41"/>
                      <a:pt x="102" y="36"/>
                      <a:pt x="90" y="36"/>
                    </a:cubicBezTo>
                    <a:cubicBezTo>
                      <a:pt x="76" y="36"/>
                      <a:pt x="64" y="43"/>
                      <a:pt x="58" y="56"/>
                    </a:cubicBezTo>
                    <a:cubicBezTo>
                      <a:pt x="52" y="69"/>
                      <a:pt x="49" y="88"/>
                      <a:pt x="49" y="113"/>
                    </a:cubicBezTo>
                    <a:cubicBezTo>
                      <a:pt x="49" y="141"/>
                      <a:pt x="54" y="158"/>
                      <a:pt x="63" y="168"/>
                    </a:cubicBezTo>
                    <a:cubicBezTo>
                      <a:pt x="70" y="176"/>
                      <a:pt x="79" y="180"/>
                      <a:pt x="90" y="180"/>
                    </a:cubicBezTo>
                    <a:cubicBezTo>
                      <a:pt x="104" y="180"/>
                      <a:pt x="118" y="173"/>
                      <a:pt x="131" y="160"/>
                    </a:cubicBezTo>
                    <a:cubicBezTo>
                      <a:pt x="152" y="187"/>
                      <a:pt x="152" y="187"/>
                      <a:pt x="152" y="187"/>
                    </a:cubicBezTo>
                    <a:cubicBezTo>
                      <a:pt x="133" y="205"/>
                      <a:pt x="114" y="214"/>
                      <a:pt x="87" y="2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18" name="Freeform 14"/>
              <p:cNvSpPr>
                <a:spLocks noEditPoints="1"/>
              </p:cNvSpPr>
              <p:nvPr userDrawn="1"/>
            </p:nvSpPr>
            <p:spPr bwMode="auto">
              <a:xfrm>
                <a:off x="9130" y="293"/>
                <a:ext cx="35" cy="34"/>
              </a:xfrm>
              <a:custGeom>
                <a:avLst/>
                <a:gdLst>
                  <a:gd name="T0" fmla="*/ 60 w 121"/>
                  <a:gd name="T1" fmla="*/ 121 h 121"/>
                  <a:gd name="T2" fmla="*/ 0 w 121"/>
                  <a:gd name="T3" fmla="*/ 60 h 121"/>
                  <a:gd name="T4" fmla="*/ 60 w 121"/>
                  <a:gd name="T5" fmla="*/ 0 h 121"/>
                  <a:gd name="T6" fmla="*/ 121 w 121"/>
                  <a:gd name="T7" fmla="*/ 60 h 121"/>
                  <a:gd name="T8" fmla="*/ 60 w 121"/>
                  <a:gd name="T9" fmla="*/ 121 h 121"/>
                  <a:gd name="T10" fmla="*/ 60 w 121"/>
                  <a:gd name="T11" fmla="*/ 12 h 121"/>
                  <a:gd name="T12" fmla="*/ 14 w 121"/>
                  <a:gd name="T13" fmla="*/ 60 h 121"/>
                  <a:gd name="T14" fmla="*/ 60 w 121"/>
                  <a:gd name="T15" fmla="*/ 109 h 121"/>
                  <a:gd name="T16" fmla="*/ 107 w 121"/>
                  <a:gd name="T17" fmla="*/ 60 h 121"/>
                  <a:gd name="T18" fmla="*/ 60 w 121"/>
                  <a:gd name="T19" fmla="*/ 12 h 121"/>
                  <a:gd name="T20" fmla="*/ 72 w 121"/>
                  <a:gd name="T21" fmla="*/ 94 h 121"/>
                  <a:gd name="T22" fmla="*/ 66 w 121"/>
                  <a:gd name="T23" fmla="*/ 83 h 121"/>
                  <a:gd name="T24" fmla="*/ 55 w 121"/>
                  <a:gd name="T25" fmla="*/ 66 h 121"/>
                  <a:gd name="T26" fmla="*/ 53 w 121"/>
                  <a:gd name="T27" fmla="*/ 66 h 121"/>
                  <a:gd name="T28" fmla="*/ 53 w 121"/>
                  <a:gd name="T29" fmla="*/ 94 h 121"/>
                  <a:gd name="T30" fmla="*/ 39 w 121"/>
                  <a:gd name="T31" fmla="*/ 94 h 121"/>
                  <a:gd name="T32" fmla="*/ 39 w 121"/>
                  <a:gd name="T33" fmla="*/ 26 h 121"/>
                  <a:gd name="T34" fmla="*/ 65 w 121"/>
                  <a:gd name="T35" fmla="*/ 26 h 121"/>
                  <a:gd name="T36" fmla="*/ 85 w 121"/>
                  <a:gd name="T37" fmla="*/ 46 h 121"/>
                  <a:gd name="T38" fmla="*/ 69 w 121"/>
                  <a:gd name="T39" fmla="*/ 65 h 121"/>
                  <a:gd name="T40" fmla="*/ 72 w 121"/>
                  <a:gd name="T41" fmla="*/ 68 h 121"/>
                  <a:gd name="T42" fmla="*/ 89 w 121"/>
                  <a:gd name="T43" fmla="*/ 94 h 121"/>
                  <a:gd name="T44" fmla="*/ 72 w 121"/>
                  <a:gd name="T45" fmla="*/ 94 h 121"/>
                  <a:gd name="T46" fmla="*/ 65 w 121"/>
                  <a:gd name="T47" fmla="*/ 38 h 121"/>
                  <a:gd name="T48" fmla="*/ 58 w 121"/>
                  <a:gd name="T49" fmla="*/ 37 h 121"/>
                  <a:gd name="T50" fmla="*/ 53 w 121"/>
                  <a:gd name="T51" fmla="*/ 37 h 121"/>
                  <a:gd name="T52" fmla="*/ 53 w 121"/>
                  <a:gd name="T53" fmla="*/ 55 h 121"/>
                  <a:gd name="T54" fmla="*/ 57 w 121"/>
                  <a:gd name="T55" fmla="*/ 55 h 121"/>
                  <a:gd name="T56" fmla="*/ 67 w 121"/>
                  <a:gd name="T57" fmla="*/ 53 h 121"/>
                  <a:gd name="T58" fmla="*/ 70 w 121"/>
                  <a:gd name="T59" fmla="*/ 46 h 121"/>
                  <a:gd name="T60" fmla="*/ 65 w 121"/>
                  <a:gd name="T61" fmla="*/ 38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21" h="121">
                    <a:moveTo>
                      <a:pt x="60" y="121"/>
                    </a:moveTo>
                    <a:cubicBezTo>
                      <a:pt x="27" y="121"/>
                      <a:pt x="0" y="94"/>
                      <a:pt x="0" y="60"/>
                    </a:cubicBezTo>
                    <a:cubicBezTo>
                      <a:pt x="0" y="27"/>
                      <a:pt x="27" y="0"/>
                      <a:pt x="60" y="0"/>
                    </a:cubicBezTo>
                    <a:cubicBezTo>
                      <a:pt x="94" y="0"/>
                      <a:pt x="121" y="27"/>
                      <a:pt x="121" y="60"/>
                    </a:cubicBezTo>
                    <a:cubicBezTo>
                      <a:pt x="121" y="94"/>
                      <a:pt x="94" y="121"/>
                      <a:pt x="60" y="121"/>
                    </a:cubicBezTo>
                    <a:close/>
                    <a:moveTo>
                      <a:pt x="60" y="12"/>
                    </a:moveTo>
                    <a:cubicBezTo>
                      <a:pt x="35" y="12"/>
                      <a:pt x="14" y="33"/>
                      <a:pt x="14" y="60"/>
                    </a:cubicBezTo>
                    <a:cubicBezTo>
                      <a:pt x="14" y="88"/>
                      <a:pt x="35" y="109"/>
                      <a:pt x="60" y="109"/>
                    </a:cubicBezTo>
                    <a:cubicBezTo>
                      <a:pt x="86" y="109"/>
                      <a:pt x="107" y="88"/>
                      <a:pt x="107" y="60"/>
                    </a:cubicBezTo>
                    <a:cubicBezTo>
                      <a:pt x="107" y="33"/>
                      <a:pt x="86" y="12"/>
                      <a:pt x="60" y="12"/>
                    </a:cubicBezTo>
                    <a:close/>
                    <a:moveTo>
                      <a:pt x="72" y="94"/>
                    </a:moveTo>
                    <a:cubicBezTo>
                      <a:pt x="70" y="89"/>
                      <a:pt x="69" y="88"/>
                      <a:pt x="66" y="83"/>
                    </a:cubicBezTo>
                    <a:cubicBezTo>
                      <a:pt x="59" y="71"/>
                      <a:pt x="57" y="67"/>
                      <a:pt x="55" y="66"/>
                    </a:cubicBezTo>
                    <a:cubicBezTo>
                      <a:pt x="54" y="66"/>
                      <a:pt x="53" y="66"/>
                      <a:pt x="53" y="66"/>
                    </a:cubicBezTo>
                    <a:cubicBezTo>
                      <a:pt x="53" y="94"/>
                      <a:pt x="53" y="94"/>
                      <a:pt x="53" y="94"/>
                    </a:cubicBezTo>
                    <a:cubicBezTo>
                      <a:pt x="39" y="94"/>
                      <a:pt x="39" y="94"/>
                      <a:pt x="39" y="94"/>
                    </a:cubicBezTo>
                    <a:cubicBezTo>
                      <a:pt x="39" y="26"/>
                      <a:pt x="39" y="26"/>
                      <a:pt x="39" y="26"/>
                    </a:cubicBezTo>
                    <a:cubicBezTo>
                      <a:pt x="65" y="26"/>
                      <a:pt x="65" y="26"/>
                      <a:pt x="65" y="26"/>
                    </a:cubicBezTo>
                    <a:cubicBezTo>
                      <a:pt x="77" y="26"/>
                      <a:pt x="85" y="34"/>
                      <a:pt x="85" y="46"/>
                    </a:cubicBezTo>
                    <a:cubicBezTo>
                      <a:pt x="85" y="56"/>
                      <a:pt x="78" y="64"/>
                      <a:pt x="69" y="65"/>
                    </a:cubicBezTo>
                    <a:cubicBezTo>
                      <a:pt x="71" y="66"/>
                      <a:pt x="71" y="66"/>
                      <a:pt x="72" y="68"/>
                    </a:cubicBezTo>
                    <a:cubicBezTo>
                      <a:pt x="76" y="72"/>
                      <a:pt x="89" y="94"/>
                      <a:pt x="89" y="94"/>
                    </a:cubicBezTo>
                    <a:lnTo>
                      <a:pt x="72" y="94"/>
                    </a:lnTo>
                    <a:close/>
                    <a:moveTo>
                      <a:pt x="65" y="38"/>
                    </a:moveTo>
                    <a:cubicBezTo>
                      <a:pt x="64" y="37"/>
                      <a:pt x="61" y="37"/>
                      <a:pt x="58" y="37"/>
                    </a:cubicBezTo>
                    <a:cubicBezTo>
                      <a:pt x="53" y="37"/>
                      <a:pt x="53" y="37"/>
                      <a:pt x="53" y="37"/>
                    </a:cubicBezTo>
                    <a:cubicBezTo>
                      <a:pt x="53" y="55"/>
                      <a:pt x="53" y="55"/>
                      <a:pt x="53" y="55"/>
                    </a:cubicBezTo>
                    <a:cubicBezTo>
                      <a:pt x="57" y="55"/>
                      <a:pt x="57" y="55"/>
                      <a:pt x="57" y="55"/>
                    </a:cubicBezTo>
                    <a:cubicBezTo>
                      <a:pt x="63" y="55"/>
                      <a:pt x="66" y="55"/>
                      <a:pt x="67" y="53"/>
                    </a:cubicBezTo>
                    <a:cubicBezTo>
                      <a:pt x="69" y="51"/>
                      <a:pt x="70" y="49"/>
                      <a:pt x="70" y="46"/>
                    </a:cubicBezTo>
                    <a:cubicBezTo>
                      <a:pt x="70" y="42"/>
                      <a:pt x="68" y="39"/>
                      <a:pt x="65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19" name="Freeform 15"/>
              <p:cNvSpPr>
                <a:spLocks noEditPoints="1"/>
              </p:cNvSpPr>
              <p:nvPr userDrawn="1"/>
            </p:nvSpPr>
            <p:spPr bwMode="auto">
              <a:xfrm>
                <a:off x="8669" y="349"/>
                <a:ext cx="188" cy="179"/>
              </a:xfrm>
              <a:custGeom>
                <a:avLst/>
                <a:gdLst>
                  <a:gd name="T0" fmla="*/ 76 w 188"/>
                  <a:gd name="T1" fmla="*/ 0 h 179"/>
                  <a:gd name="T2" fmla="*/ 112 w 188"/>
                  <a:gd name="T3" fmla="*/ 0 h 179"/>
                  <a:gd name="T4" fmla="*/ 188 w 188"/>
                  <a:gd name="T5" fmla="*/ 179 h 179"/>
                  <a:gd name="T6" fmla="*/ 147 w 188"/>
                  <a:gd name="T7" fmla="*/ 179 h 179"/>
                  <a:gd name="T8" fmla="*/ 131 w 188"/>
                  <a:gd name="T9" fmla="*/ 139 h 179"/>
                  <a:gd name="T10" fmla="*/ 56 w 188"/>
                  <a:gd name="T11" fmla="*/ 139 h 179"/>
                  <a:gd name="T12" fmla="*/ 40 w 188"/>
                  <a:gd name="T13" fmla="*/ 179 h 179"/>
                  <a:gd name="T14" fmla="*/ 0 w 188"/>
                  <a:gd name="T15" fmla="*/ 179 h 179"/>
                  <a:gd name="T16" fmla="*/ 76 w 188"/>
                  <a:gd name="T17" fmla="*/ 0 h 179"/>
                  <a:gd name="T18" fmla="*/ 117 w 188"/>
                  <a:gd name="T19" fmla="*/ 105 h 179"/>
                  <a:gd name="T20" fmla="*/ 93 w 188"/>
                  <a:gd name="T21" fmla="*/ 47 h 179"/>
                  <a:gd name="T22" fmla="*/ 70 w 188"/>
                  <a:gd name="T23" fmla="*/ 105 h 179"/>
                  <a:gd name="T24" fmla="*/ 117 w 188"/>
                  <a:gd name="T25" fmla="*/ 105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8" h="179">
                    <a:moveTo>
                      <a:pt x="76" y="0"/>
                    </a:moveTo>
                    <a:lnTo>
                      <a:pt x="112" y="0"/>
                    </a:lnTo>
                    <a:lnTo>
                      <a:pt x="188" y="179"/>
                    </a:lnTo>
                    <a:lnTo>
                      <a:pt x="147" y="179"/>
                    </a:lnTo>
                    <a:lnTo>
                      <a:pt x="131" y="139"/>
                    </a:lnTo>
                    <a:lnTo>
                      <a:pt x="56" y="139"/>
                    </a:lnTo>
                    <a:lnTo>
                      <a:pt x="40" y="179"/>
                    </a:lnTo>
                    <a:lnTo>
                      <a:pt x="0" y="179"/>
                    </a:lnTo>
                    <a:lnTo>
                      <a:pt x="76" y="0"/>
                    </a:lnTo>
                    <a:close/>
                    <a:moveTo>
                      <a:pt x="117" y="105"/>
                    </a:moveTo>
                    <a:lnTo>
                      <a:pt x="93" y="47"/>
                    </a:lnTo>
                    <a:lnTo>
                      <a:pt x="70" y="105"/>
                    </a:lnTo>
                    <a:lnTo>
                      <a:pt x="117" y="10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20" name="Freeform 16"/>
              <p:cNvSpPr>
                <a:spLocks noEditPoints="1"/>
              </p:cNvSpPr>
              <p:nvPr userDrawn="1"/>
            </p:nvSpPr>
            <p:spPr bwMode="auto">
              <a:xfrm>
                <a:off x="8874" y="350"/>
                <a:ext cx="141" cy="178"/>
              </a:xfrm>
              <a:custGeom>
                <a:avLst/>
                <a:gdLst>
                  <a:gd name="T0" fmla="*/ 0 w 490"/>
                  <a:gd name="T1" fmla="*/ 0 h 620"/>
                  <a:gd name="T2" fmla="*/ 253 w 490"/>
                  <a:gd name="T3" fmla="*/ 0 h 620"/>
                  <a:gd name="T4" fmla="*/ 490 w 490"/>
                  <a:gd name="T5" fmla="*/ 215 h 620"/>
                  <a:gd name="T6" fmla="*/ 490 w 490"/>
                  <a:gd name="T7" fmla="*/ 216 h 620"/>
                  <a:gd name="T8" fmla="*/ 240 w 490"/>
                  <a:gd name="T9" fmla="*/ 434 h 620"/>
                  <a:gd name="T10" fmla="*/ 136 w 490"/>
                  <a:gd name="T11" fmla="*/ 434 h 620"/>
                  <a:gd name="T12" fmla="*/ 136 w 490"/>
                  <a:gd name="T13" fmla="*/ 620 h 620"/>
                  <a:gd name="T14" fmla="*/ 0 w 490"/>
                  <a:gd name="T15" fmla="*/ 620 h 620"/>
                  <a:gd name="T16" fmla="*/ 0 w 490"/>
                  <a:gd name="T17" fmla="*/ 0 h 620"/>
                  <a:gd name="T18" fmla="*/ 244 w 490"/>
                  <a:gd name="T19" fmla="*/ 313 h 620"/>
                  <a:gd name="T20" fmla="*/ 352 w 490"/>
                  <a:gd name="T21" fmla="*/ 219 h 620"/>
                  <a:gd name="T22" fmla="*/ 352 w 490"/>
                  <a:gd name="T23" fmla="*/ 217 h 620"/>
                  <a:gd name="T24" fmla="*/ 242 w 490"/>
                  <a:gd name="T25" fmla="*/ 123 h 620"/>
                  <a:gd name="T26" fmla="*/ 136 w 490"/>
                  <a:gd name="T27" fmla="*/ 123 h 620"/>
                  <a:gd name="T28" fmla="*/ 136 w 490"/>
                  <a:gd name="T29" fmla="*/ 313 h 620"/>
                  <a:gd name="T30" fmla="*/ 244 w 490"/>
                  <a:gd name="T31" fmla="*/ 313 h 6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90" h="620">
                    <a:moveTo>
                      <a:pt x="0" y="0"/>
                    </a:moveTo>
                    <a:cubicBezTo>
                      <a:pt x="253" y="0"/>
                      <a:pt x="253" y="0"/>
                      <a:pt x="253" y="0"/>
                    </a:cubicBezTo>
                    <a:cubicBezTo>
                      <a:pt x="401" y="0"/>
                      <a:pt x="490" y="88"/>
                      <a:pt x="490" y="215"/>
                    </a:cubicBezTo>
                    <a:cubicBezTo>
                      <a:pt x="490" y="216"/>
                      <a:pt x="490" y="216"/>
                      <a:pt x="490" y="216"/>
                    </a:cubicBezTo>
                    <a:cubicBezTo>
                      <a:pt x="490" y="360"/>
                      <a:pt x="379" y="434"/>
                      <a:pt x="240" y="434"/>
                    </a:cubicBezTo>
                    <a:cubicBezTo>
                      <a:pt x="136" y="434"/>
                      <a:pt x="136" y="434"/>
                      <a:pt x="136" y="434"/>
                    </a:cubicBezTo>
                    <a:cubicBezTo>
                      <a:pt x="136" y="620"/>
                      <a:pt x="136" y="620"/>
                      <a:pt x="136" y="620"/>
                    </a:cubicBezTo>
                    <a:cubicBezTo>
                      <a:pt x="0" y="620"/>
                      <a:pt x="0" y="620"/>
                      <a:pt x="0" y="620"/>
                    </a:cubicBezTo>
                    <a:lnTo>
                      <a:pt x="0" y="0"/>
                    </a:lnTo>
                    <a:close/>
                    <a:moveTo>
                      <a:pt x="244" y="313"/>
                    </a:moveTo>
                    <a:cubicBezTo>
                      <a:pt x="312" y="313"/>
                      <a:pt x="352" y="272"/>
                      <a:pt x="352" y="219"/>
                    </a:cubicBezTo>
                    <a:cubicBezTo>
                      <a:pt x="352" y="217"/>
                      <a:pt x="352" y="217"/>
                      <a:pt x="352" y="217"/>
                    </a:cubicBezTo>
                    <a:cubicBezTo>
                      <a:pt x="352" y="156"/>
                      <a:pt x="310" y="123"/>
                      <a:pt x="242" y="123"/>
                    </a:cubicBezTo>
                    <a:cubicBezTo>
                      <a:pt x="136" y="123"/>
                      <a:pt x="136" y="123"/>
                      <a:pt x="136" y="123"/>
                    </a:cubicBezTo>
                    <a:cubicBezTo>
                      <a:pt x="136" y="313"/>
                      <a:pt x="136" y="313"/>
                      <a:pt x="136" y="313"/>
                    </a:cubicBezTo>
                    <a:lnTo>
                      <a:pt x="244" y="3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21" name="Freeform 17"/>
              <p:cNvSpPr>
                <a:spLocks/>
              </p:cNvSpPr>
              <p:nvPr userDrawn="1"/>
            </p:nvSpPr>
            <p:spPr bwMode="auto">
              <a:xfrm>
                <a:off x="9033" y="350"/>
                <a:ext cx="178" cy="178"/>
              </a:xfrm>
              <a:custGeom>
                <a:avLst/>
                <a:gdLst>
                  <a:gd name="T0" fmla="*/ 0 w 178"/>
                  <a:gd name="T1" fmla="*/ 0 h 178"/>
                  <a:gd name="T2" fmla="*/ 43 w 178"/>
                  <a:gd name="T3" fmla="*/ 0 h 178"/>
                  <a:gd name="T4" fmla="*/ 89 w 178"/>
                  <a:gd name="T5" fmla="*/ 75 h 178"/>
                  <a:gd name="T6" fmla="*/ 136 w 178"/>
                  <a:gd name="T7" fmla="*/ 0 h 178"/>
                  <a:gd name="T8" fmla="*/ 178 w 178"/>
                  <a:gd name="T9" fmla="*/ 0 h 178"/>
                  <a:gd name="T10" fmla="*/ 178 w 178"/>
                  <a:gd name="T11" fmla="*/ 178 h 178"/>
                  <a:gd name="T12" fmla="*/ 139 w 178"/>
                  <a:gd name="T13" fmla="*/ 178 h 178"/>
                  <a:gd name="T14" fmla="*/ 139 w 178"/>
                  <a:gd name="T15" fmla="*/ 62 h 178"/>
                  <a:gd name="T16" fmla="*/ 89 w 178"/>
                  <a:gd name="T17" fmla="*/ 138 h 178"/>
                  <a:gd name="T18" fmla="*/ 88 w 178"/>
                  <a:gd name="T19" fmla="*/ 138 h 178"/>
                  <a:gd name="T20" fmla="*/ 39 w 178"/>
                  <a:gd name="T21" fmla="*/ 62 h 178"/>
                  <a:gd name="T22" fmla="*/ 39 w 178"/>
                  <a:gd name="T23" fmla="*/ 178 h 178"/>
                  <a:gd name="T24" fmla="*/ 0 w 178"/>
                  <a:gd name="T25" fmla="*/ 178 h 178"/>
                  <a:gd name="T26" fmla="*/ 0 w 178"/>
                  <a:gd name="T27" fmla="*/ 0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78" h="178">
                    <a:moveTo>
                      <a:pt x="0" y="0"/>
                    </a:moveTo>
                    <a:lnTo>
                      <a:pt x="43" y="0"/>
                    </a:lnTo>
                    <a:lnTo>
                      <a:pt x="89" y="75"/>
                    </a:lnTo>
                    <a:lnTo>
                      <a:pt x="136" y="0"/>
                    </a:lnTo>
                    <a:lnTo>
                      <a:pt x="178" y="0"/>
                    </a:lnTo>
                    <a:lnTo>
                      <a:pt x="178" y="178"/>
                    </a:lnTo>
                    <a:lnTo>
                      <a:pt x="139" y="178"/>
                    </a:lnTo>
                    <a:lnTo>
                      <a:pt x="139" y="62"/>
                    </a:lnTo>
                    <a:lnTo>
                      <a:pt x="89" y="138"/>
                    </a:lnTo>
                    <a:lnTo>
                      <a:pt x="88" y="138"/>
                    </a:lnTo>
                    <a:lnTo>
                      <a:pt x="39" y="62"/>
                    </a:lnTo>
                    <a:lnTo>
                      <a:pt x="39" y="178"/>
                    </a:lnTo>
                    <a:lnTo>
                      <a:pt x="0" y="17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</p:grpSp>
        <p:grpSp>
          <p:nvGrpSpPr>
            <p:cNvPr id="170" name="Group 4"/>
            <p:cNvGrpSpPr>
              <a:grpSpLocks noChangeAspect="1"/>
            </p:cNvGrpSpPr>
            <p:nvPr userDrawn="1"/>
          </p:nvGrpSpPr>
          <p:grpSpPr bwMode="auto">
            <a:xfrm>
              <a:off x="4743267" y="143476"/>
              <a:ext cx="771515" cy="173242"/>
              <a:chOff x="8400" y="241"/>
              <a:chExt cx="1296" cy="291"/>
            </a:xfrm>
            <a:solidFill>
              <a:schemeClr val="bg2"/>
            </a:solidFill>
          </p:grpSpPr>
          <p:sp>
            <p:nvSpPr>
              <p:cNvPr id="192" name="Freeform 5"/>
              <p:cNvSpPr>
                <a:spLocks/>
              </p:cNvSpPr>
              <p:nvPr userDrawn="1"/>
            </p:nvSpPr>
            <p:spPr bwMode="auto">
              <a:xfrm>
                <a:off x="8402" y="247"/>
                <a:ext cx="54" cy="80"/>
              </a:xfrm>
              <a:custGeom>
                <a:avLst/>
                <a:gdLst>
                  <a:gd name="T0" fmla="*/ 89 w 120"/>
                  <a:gd name="T1" fmla="*/ 177 h 177"/>
                  <a:gd name="T2" fmla="*/ 50 w 120"/>
                  <a:gd name="T3" fmla="*/ 94 h 177"/>
                  <a:gd name="T4" fmla="*/ 27 w 120"/>
                  <a:gd name="T5" fmla="*/ 41 h 177"/>
                  <a:gd name="T6" fmla="*/ 26 w 120"/>
                  <a:gd name="T7" fmla="*/ 42 h 177"/>
                  <a:gd name="T8" fmla="*/ 28 w 120"/>
                  <a:gd name="T9" fmla="*/ 91 h 177"/>
                  <a:gd name="T10" fmla="*/ 29 w 120"/>
                  <a:gd name="T11" fmla="*/ 177 h 177"/>
                  <a:gd name="T12" fmla="*/ 0 w 120"/>
                  <a:gd name="T13" fmla="*/ 177 h 177"/>
                  <a:gd name="T14" fmla="*/ 0 w 120"/>
                  <a:gd name="T15" fmla="*/ 0 h 177"/>
                  <a:gd name="T16" fmla="*/ 34 w 120"/>
                  <a:gd name="T17" fmla="*/ 0 h 177"/>
                  <a:gd name="T18" fmla="*/ 77 w 120"/>
                  <a:gd name="T19" fmla="*/ 86 h 177"/>
                  <a:gd name="T20" fmla="*/ 95 w 120"/>
                  <a:gd name="T21" fmla="*/ 132 h 177"/>
                  <a:gd name="T22" fmla="*/ 96 w 120"/>
                  <a:gd name="T23" fmla="*/ 131 h 177"/>
                  <a:gd name="T24" fmla="*/ 93 w 120"/>
                  <a:gd name="T25" fmla="*/ 81 h 177"/>
                  <a:gd name="T26" fmla="*/ 93 w 120"/>
                  <a:gd name="T27" fmla="*/ 0 h 177"/>
                  <a:gd name="T28" fmla="*/ 120 w 120"/>
                  <a:gd name="T29" fmla="*/ 0 h 177"/>
                  <a:gd name="T30" fmla="*/ 120 w 120"/>
                  <a:gd name="T31" fmla="*/ 177 h 177"/>
                  <a:gd name="T32" fmla="*/ 89 w 120"/>
                  <a:gd name="T33" fmla="*/ 177 h 1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20" h="177">
                    <a:moveTo>
                      <a:pt x="89" y="177"/>
                    </a:moveTo>
                    <a:cubicBezTo>
                      <a:pt x="50" y="94"/>
                      <a:pt x="50" y="94"/>
                      <a:pt x="50" y="94"/>
                    </a:cubicBezTo>
                    <a:cubicBezTo>
                      <a:pt x="40" y="74"/>
                      <a:pt x="31" y="52"/>
                      <a:pt x="27" y="41"/>
                    </a:cubicBezTo>
                    <a:cubicBezTo>
                      <a:pt x="26" y="42"/>
                      <a:pt x="26" y="42"/>
                      <a:pt x="26" y="42"/>
                    </a:cubicBezTo>
                    <a:cubicBezTo>
                      <a:pt x="28" y="57"/>
                      <a:pt x="28" y="75"/>
                      <a:pt x="28" y="91"/>
                    </a:cubicBezTo>
                    <a:cubicBezTo>
                      <a:pt x="29" y="177"/>
                      <a:pt x="29" y="177"/>
                      <a:pt x="29" y="177"/>
                    </a:cubicBezTo>
                    <a:cubicBezTo>
                      <a:pt x="0" y="177"/>
                      <a:pt x="0" y="177"/>
                      <a:pt x="0" y="177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77" y="86"/>
                      <a:pt x="77" y="86"/>
                      <a:pt x="77" y="86"/>
                    </a:cubicBezTo>
                    <a:cubicBezTo>
                      <a:pt x="85" y="103"/>
                      <a:pt x="93" y="124"/>
                      <a:pt x="95" y="132"/>
                    </a:cubicBezTo>
                    <a:cubicBezTo>
                      <a:pt x="96" y="131"/>
                      <a:pt x="96" y="131"/>
                      <a:pt x="96" y="131"/>
                    </a:cubicBezTo>
                    <a:cubicBezTo>
                      <a:pt x="95" y="122"/>
                      <a:pt x="93" y="97"/>
                      <a:pt x="93" y="81"/>
                    </a:cubicBezTo>
                    <a:cubicBezTo>
                      <a:pt x="93" y="0"/>
                      <a:pt x="93" y="0"/>
                      <a:pt x="93" y="0"/>
                    </a:cubicBezTo>
                    <a:cubicBezTo>
                      <a:pt x="120" y="0"/>
                      <a:pt x="120" y="0"/>
                      <a:pt x="120" y="0"/>
                    </a:cubicBezTo>
                    <a:cubicBezTo>
                      <a:pt x="120" y="177"/>
                      <a:pt x="120" y="177"/>
                      <a:pt x="120" y="177"/>
                    </a:cubicBezTo>
                    <a:lnTo>
                      <a:pt x="89" y="17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193" name="Freeform 6"/>
              <p:cNvSpPr>
                <a:spLocks noEditPoints="1"/>
              </p:cNvSpPr>
              <p:nvPr userDrawn="1"/>
            </p:nvSpPr>
            <p:spPr bwMode="auto">
              <a:xfrm>
                <a:off x="8467" y="267"/>
                <a:ext cx="49" cy="61"/>
              </a:xfrm>
              <a:custGeom>
                <a:avLst/>
                <a:gdLst>
                  <a:gd name="T0" fmla="*/ 31 w 108"/>
                  <a:gd name="T1" fmla="*/ 76 h 136"/>
                  <a:gd name="T2" fmla="*/ 31 w 108"/>
                  <a:gd name="T3" fmla="*/ 78 h 136"/>
                  <a:gd name="T4" fmla="*/ 63 w 108"/>
                  <a:gd name="T5" fmla="*/ 115 h 136"/>
                  <a:gd name="T6" fmla="*/ 95 w 108"/>
                  <a:gd name="T7" fmla="*/ 102 h 136"/>
                  <a:gd name="T8" fmla="*/ 106 w 108"/>
                  <a:gd name="T9" fmla="*/ 119 h 136"/>
                  <a:gd name="T10" fmla="*/ 59 w 108"/>
                  <a:gd name="T11" fmla="*/ 136 h 136"/>
                  <a:gd name="T12" fmla="*/ 0 w 108"/>
                  <a:gd name="T13" fmla="*/ 68 h 136"/>
                  <a:gd name="T14" fmla="*/ 16 w 108"/>
                  <a:gd name="T15" fmla="*/ 18 h 136"/>
                  <a:gd name="T16" fmla="*/ 56 w 108"/>
                  <a:gd name="T17" fmla="*/ 0 h 136"/>
                  <a:gd name="T18" fmla="*/ 91 w 108"/>
                  <a:gd name="T19" fmla="*/ 13 h 136"/>
                  <a:gd name="T20" fmla="*/ 108 w 108"/>
                  <a:gd name="T21" fmla="*/ 70 h 136"/>
                  <a:gd name="T22" fmla="*/ 108 w 108"/>
                  <a:gd name="T23" fmla="*/ 76 h 136"/>
                  <a:gd name="T24" fmla="*/ 31 w 108"/>
                  <a:gd name="T25" fmla="*/ 76 h 136"/>
                  <a:gd name="T26" fmla="*/ 56 w 108"/>
                  <a:gd name="T27" fmla="*/ 21 h 136"/>
                  <a:gd name="T28" fmla="*/ 31 w 108"/>
                  <a:gd name="T29" fmla="*/ 55 h 136"/>
                  <a:gd name="T30" fmla="*/ 79 w 108"/>
                  <a:gd name="T31" fmla="*/ 55 h 136"/>
                  <a:gd name="T32" fmla="*/ 56 w 108"/>
                  <a:gd name="T33" fmla="*/ 21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08" h="136">
                    <a:moveTo>
                      <a:pt x="31" y="76"/>
                    </a:moveTo>
                    <a:cubicBezTo>
                      <a:pt x="31" y="78"/>
                      <a:pt x="31" y="78"/>
                      <a:pt x="31" y="78"/>
                    </a:cubicBezTo>
                    <a:cubicBezTo>
                      <a:pt x="31" y="96"/>
                      <a:pt x="37" y="115"/>
                      <a:pt x="63" y="115"/>
                    </a:cubicBezTo>
                    <a:cubicBezTo>
                      <a:pt x="75" y="115"/>
                      <a:pt x="85" y="110"/>
                      <a:pt x="95" y="102"/>
                    </a:cubicBezTo>
                    <a:cubicBezTo>
                      <a:pt x="106" y="119"/>
                      <a:pt x="106" y="119"/>
                      <a:pt x="106" y="119"/>
                    </a:cubicBezTo>
                    <a:cubicBezTo>
                      <a:pt x="92" y="131"/>
                      <a:pt x="77" y="136"/>
                      <a:pt x="59" y="136"/>
                    </a:cubicBezTo>
                    <a:cubicBezTo>
                      <a:pt x="23" y="136"/>
                      <a:pt x="0" y="110"/>
                      <a:pt x="0" y="68"/>
                    </a:cubicBezTo>
                    <a:cubicBezTo>
                      <a:pt x="0" y="46"/>
                      <a:pt x="5" y="30"/>
                      <a:pt x="16" y="18"/>
                    </a:cubicBezTo>
                    <a:cubicBezTo>
                      <a:pt x="26" y="6"/>
                      <a:pt x="39" y="0"/>
                      <a:pt x="56" y="0"/>
                    </a:cubicBezTo>
                    <a:cubicBezTo>
                      <a:pt x="68" y="0"/>
                      <a:pt x="80" y="3"/>
                      <a:pt x="91" y="13"/>
                    </a:cubicBezTo>
                    <a:cubicBezTo>
                      <a:pt x="102" y="24"/>
                      <a:pt x="108" y="40"/>
                      <a:pt x="108" y="70"/>
                    </a:cubicBezTo>
                    <a:cubicBezTo>
                      <a:pt x="108" y="76"/>
                      <a:pt x="108" y="76"/>
                      <a:pt x="108" y="76"/>
                    </a:cubicBezTo>
                    <a:lnTo>
                      <a:pt x="31" y="76"/>
                    </a:lnTo>
                    <a:close/>
                    <a:moveTo>
                      <a:pt x="56" y="21"/>
                    </a:moveTo>
                    <a:cubicBezTo>
                      <a:pt x="40" y="21"/>
                      <a:pt x="31" y="34"/>
                      <a:pt x="31" y="55"/>
                    </a:cubicBezTo>
                    <a:cubicBezTo>
                      <a:pt x="79" y="55"/>
                      <a:pt x="79" y="55"/>
                      <a:pt x="79" y="55"/>
                    </a:cubicBezTo>
                    <a:cubicBezTo>
                      <a:pt x="79" y="34"/>
                      <a:pt x="70" y="21"/>
                      <a:pt x="56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194" name="Freeform 193"/>
              <p:cNvSpPr>
                <a:spLocks/>
              </p:cNvSpPr>
              <p:nvPr userDrawn="1"/>
            </p:nvSpPr>
            <p:spPr bwMode="auto">
              <a:xfrm>
                <a:off x="8519" y="267"/>
                <a:ext cx="79" cy="60"/>
              </a:xfrm>
              <a:custGeom>
                <a:avLst/>
                <a:gdLst>
                  <a:gd name="T0" fmla="*/ 137 w 174"/>
                  <a:gd name="T1" fmla="*/ 132 h 132"/>
                  <a:gd name="T2" fmla="*/ 111 w 174"/>
                  <a:gd name="T3" fmla="*/ 132 h 132"/>
                  <a:gd name="T4" fmla="*/ 95 w 174"/>
                  <a:gd name="T5" fmla="*/ 73 h 132"/>
                  <a:gd name="T6" fmla="*/ 86 w 174"/>
                  <a:gd name="T7" fmla="*/ 37 h 132"/>
                  <a:gd name="T8" fmla="*/ 86 w 174"/>
                  <a:gd name="T9" fmla="*/ 37 h 132"/>
                  <a:gd name="T10" fmla="*/ 77 w 174"/>
                  <a:gd name="T11" fmla="*/ 74 h 132"/>
                  <a:gd name="T12" fmla="*/ 62 w 174"/>
                  <a:gd name="T13" fmla="*/ 132 h 132"/>
                  <a:gd name="T14" fmla="*/ 35 w 174"/>
                  <a:gd name="T15" fmla="*/ 132 h 132"/>
                  <a:gd name="T16" fmla="*/ 0 w 174"/>
                  <a:gd name="T17" fmla="*/ 4 h 132"/>
                  <a:gd name="T18" fmla="*/ 28 w 174"/>
                  <a:gd name="T19" fmla="*/ 0 h 132"/>
                  <a:gd name="T20" fmla="*/ 42 w 174"/>
                  <a:gd name="T21" fmla="*/ 63 h 132"/>
                  <a:gd name="T22" fmla="*/ 49 w 174"/>
                  <a:gd name="T23" fmla="*/ 97 h 132"/>
                  <a:gd name="T24" fmla="*/ 49 w 174"/>
                  <a:gd name="T25" fmla="*/ 97 h 132"/>
                  <a:gd name="T26" fmla="*/ 57 w 174"/>
                  <a:gd name="T27" fmla="*/ 62 h 132"/>
                  <a:gd name="T28" fmla="*/ 73 w 174"/>
                  <a:gd name="T29" fmla="*/ 2 h 132"/>
                  <a:gd name="T30" fmla="*/ 101 w 174"/>
                  <a:gd name="T31" fmla="*/ 2 h 132"/>
                  <a:gd name="T32" fmla="*/ 116 w 174"/>
                  <a:gd name="T33" fmla="*/ 61 h 132"/>
                  <a:gd name="T34" fmla="*/ 124 w 174"/>
                  <a:gd name="T35" fmla="*/ 98 h 132"/>
                  <a:gd name="T36" fmla="*/ 125 w 174"/>
                  <a:gd name="T37" fmla="*/ 98 h 132"/>
                  <a:gd name="T38" fmla="*/ 131 w 174"/>
                  <a:gd name="T39" fmla="*/ 63 h 132"/>
                  <a:gd name="T40" fmla="*/ 144 w 174"/>
                  <a:gd name="T41" fmla="*/ 2 h 132"/>
                  <a:gd name="T42" fmla="*/ 174 w 174"/>
                  <a:gd name="T43" fmla="*/ 2 h 132"/>
                  <a:gd name="T44" fmla="*/ 137 w 174"/>
                  <a:gd name="T45" fmla="*/ 132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74" h="132">
                    <a:moveTo>
                      <a:pt x="137" y="132"/>
                    </a:moveTo>
                    <a:cubicBezTo>
                      <a:pt x="111" y="132"/>
                      <a:pt x="111" y="132"/>
                      <a:pt x="111" y="132"/>
                    </a:cubicBezTo>
                    <a:cubicBezTo>
                      <a:pt x="95" y="73"/>
                      <a:pt x="95" y="73"/>
                      <a:pt x="95" y="73"/>
                    </a:cubicBezTo>
                    <a:cubicBezTo>
                      <a:pt x="91" y="57"/>
                      <a:pt x="86" y="37"/>
                      <a:pt x="86" y="37"/>
                    </a:cubicBezTo>
                    <a:cubicBezTo>
                      <a:pt x="86" y="37"/>
                      <a:pt x="86" y="37"/>
                      <a:pt x="86" y="37"/>
                    </a:cubicBezTo>
                    <a:cubicBezTo>
                      <a:pt x="86" y="37"/>
                      <a:pt x="84" y="50"/>
                      <a:pt x="77" y="74"/>
                    </a:cubicBezTo>
                    <a:cubicBezTo>
                      <a:pt x="62" y="132"/>
                      <a:pt x="62" y="132"/>
                      <a:pt x="62" y="132"/>
                    </a:cubicBezTo>
                    <a:cubicBezTo>
                      <a:pt x="35" y="132"/>
                      <a:pt x="35" y="132"/>
                      <a:pt x="35" y="132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42" y="63"/>
                      <a:pt x="42" y="63"/>
                      <a:pt x="42" y="63"/>
                    </a:cubicBezTo>
                    <a:cubicBezTo>
                      <a:pt x="45" y="79"/>
                      <a:pt x="49" y="97"/>
                      <a:pt x="49" y="97"/>
                    </a:cubicBezTo>
                    <a:cubicBezTo>
                      <a:pt x="49" y="97"/>
                      <a:pt x="49" y="97"/>
                      <a:pt x="49" y="97"/>
                    </a:cubicBezTo>
                    <a:cubicBezTo>
                      <a:pt x="49" y="97"/>
                      <a:pt x="52" y="80"/>
                      <a:pt x="57" y="62"/>
                    </a:cubicBezTo>
                    <a:cubicBezTo>
                      <a:pt x="73" y="2"/>
                      <a:pt x="73" y="2"/>
                      <a:pt x="73" y="2"/>
                    </a:cubicBezTo>
                    <a:cubicBezTo>
                      <a:pt x="101" y="2"/>
                      <a:pt x="101" y="2"/>
                      <a:pt x="101" y="2"/>
                    </a:cubicBezTo>
                    <a:cubicBezTo>
                      <a:pt x="116" y="61"/>
                      <a:pt x="116" y="61"/>
                      <a:pt x="116" y="61"/>
                    </a:cubicBezTo>
                    <a:cubicBezTo>
                      <a:pt x="121" y="82"/>
                      <a:pt x="124" y="98"/>
                      <a:pt x="124" y="98"/>
                    </a:cubicBezTo>
                    <a:cubicBezTo>
                      <a:pt x="125" y="98"/>
                      <a:pt x="125" y="98"/>
                      <a:pt x="125" y="98"/>
                    </a:cubicBezTo>
                    <a:cubicBezTo>
                      <a:pt x="125" y="98"/>
                      <a:pt x="128" y="78"/>
                      <a:pt x="131" y="63"/>
                    </a:cubicBezTo>
                    <a:cubicBezTo>
                      <a:pt x="144" y="2"/>
                      <a:pt x="144" y="2"/>
                      <a:pt x="144" y="2"/>
                    </a:cubicBezTo>
                    <a:cubicBezTo>
                      <a:pt x="174" y="2"/>
                      <a:pt x="174" y="2"/>
                      <a:pt x="174" y="2"/>
                    </a:cubicBezTo>
                    <a:lnTo>
                      <a:pt x="137" y="1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195" name="Freeform 194"/>
              <p:cNvSpPr>
                <a:spLocks noEditPoints="1"/>
              </p:cNvSpPr>
              <p:nvPr userDrawn="1"/>
            </p:nvSpPr>
            <p:spPr bwMode="auto">
              <a:xfrm>
                <a:off x="8631" y="247"/>
                <a:ext cx="55" cy="80"/>
              </a:xfrm>
              <a:custGeom>
                <a:avLst/>
                <a:gdLst>
                  <a:gd name="T0" fmla="*/ 86 w 122"/>
                  <a:gd name="T1" fmla="*/ 177 h 177"/>
                  <a:gd name="T2" fmla="*/ 71 w 122"/>
                  <a:gd name="T3" fmla="*/ 149 h 177"/>
                  <a:gd name="T4" fmla="*/ 41 w 122"/>
                  <a:gd name="T5" fmla="*/ 106 h 177"/>
                  <a:gd name="T6" fmla="*/ 29 w 122"/>
                  <a:gd name="T7" fmla="*/ 100 h 177"/>
                  <a:gd name="T8" fmla="*/ 29 w 122"/>
                  <a:gd name="T9" fmla="*/ 177 h 177"/>
                  <a:gd name="T10" fmla="*/ 0 w 122"/>
                  <a:gd name="T11" fmla="*/ 177 h 177"/>
                  <a:gd name="T12" fmla="*/ 0 w 122"/>
                  <a:gd name="T13" fmla="*/ 0 h 177"/>
                  <a:gd name="T14" fmla="*/ 54 w 122"/>
                  <a:gd name="T15" fmla="*/ 0 h 177"/>
                  <a:gd name="T16" fmla="*/ 112 w 122"/>
                  <a:gd name="T17" fmla="*/ 50 h 177"/>
                  <a:gd name="T18" fmla="*/ 68 w 122"/>
                  <a:gd name="T19" fmla="*/ 99 h 177"/>
                  <a:gd name="T20" fmla="*/ 95 w 122"/>
                  <a:gd name="T21" fmla="*/ 134 h 177"/>
                  <a:gd name="T22" fmla="*/ 122 w 122"/>
                  <a:gd name="T23" fmla="*/ 177 h 177"/>
                  <a:gd name="T24" fmla="*/ 86 w 122"/>
                  <a:gd name="T25" fmla="*/ 177 h 177"/>
                  <a:gd name="T26" fmla="*/ 45 w 122"/>
                  <a:gd name="T27" fmla="*/ 23 h 177"/>
                  <a:gd name="T28" fmla="*/ 29 w 122"/>
                  <a:gd name="T29" fmla="*/ 23 h 177"/>
                  <a:gd name="T30" fmla="*/ 29 w 122"/>
                  <a:gd name="T31" fmla="*/ 80 h 177"/>
                  <a:gd name="T32" fmla="*/ 44 w 122"/>
                  <a:gd name="T33" fmla="*/ 80 h 177"/>
                  <a:gd name="T34" fmla="*/ 73 w 122"/>
                  <a:gd name="T35" fmla="*/ 72 h 177"/>
                  <a:gd name="T36" fmla="*/ 81 w 122"/>
                  <a:gd name="T37" fmla="*/ 51 h 177"/>
                  <a:gd name="T38" fmla="*/ 45 w 122"/>
                  <a:gd name="T39" fmla="*/ 23 h 1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22" h="177">
                    <a:moveTo>
                      <a:pt x="86" y="177"/>
                    </a:moveTo>
                    <a:cubicBezTo>
                      <a:pt x="71" y="149"/>
                      <a:pt x="71" y="149"/>
                      <a:pt x="71" y="149"/>
                    </a:cubicBezTo>
                    <a:cubicBezTo>
                      <a:pt x="59" y="128"/>
                      <a:pt x="51" y="115"/>
                      <a:pt x="41" y="106"/>
                    </a:cubicBezTo>
                    <a:cubicBezTo>
                      <a:pt x="37" y="102"/>
                      <a:pt x="35" y="101"/>
                      <a:pt x="29" y="100"/>
                    </a:cubicBezTo>
                    <a:cubicBezTo>
                      <a:pt x="29" y="177"/>
                      <a:pt x="29" y="177"/>
                      <a:pt x="29" y="177"/>
                    </a:cubicBezTo>
                    <a:cubicBezTo>
                      <a:pt x="0" y="177"/>
                      <a:pt x="0" y="177"/>
                      <a:pt x="0" y="177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4" y="0"/>
                      <a:pt x="54" y="0"/>
                      <a:pt x="54" y="0"/>
                    </a:cubicBezTo>
                    <a:cubicBezTo>
                      <a:pt x="94" y="0"/>
                      <a:pt x="112" y="23"/>
                      <a:pt x="112" y="50"/>
                    </a:cubicBezTo>
                    <a:cubicBezTo>
                      <a:pt x="112" y="76"/>
                      <a:pt x="96" y="99"/>
                      <a:pt x="68" y="99"/>
                    </a:cubicBezTo>
                    <a:cubicBezTo>
                      <a:pt x="74" y="102"/>
                      <a:pt x="86" y="120"/>
                      <a:pt x="95" y="134"/>
                    </a:cubicBezTo>
                    <a:cubicBezTo>
                      <a:pt x="122" y="177"/>
                      <a:pt x="122" y="177"/>
                      <a:pt x="122" y="177"/>
                    </a:cubicBezTo>
                    <a:lnTo>
                      <a:pt x="86" y="177"/>
                    </a:lnTo>
                    <a:close/>
                    <a:moveTo>
                      <a:pt x="45" y="23"/>
                    </a:moveTo>
                    <a:cubicBezTo>
                      <a:pt x="29" y="23"/>
                      <a:pt x="29" y="23"/>
                      <a:pt x="29" y="23"/>
                    </a:cubicBezTo>
                    <a:cubicBezTo>
                      <a:pt x="29" y="80"/>
                      <a:pt x="29" y="80"/>
                      <a:pt x="29" y="80"/>
                    </a:cubicBezTo>
                    <a:cubicBezTo>
                      <a:pt x="44" y="80"/>
                      <a:pt x="44" y="80"/>
                      <a:pt x="44" y="80"/>
                    </a:cubicBezTo>
                    <a:cubicBezTo>
                      <a:pt x="60" y="80"/>
                      <a:pt x="68" y="77"/>
                      <a:pt x="73" y="72"/>
                    </a:cubicBezTo>
                    <a:cubicBezTo>
                      <a:pt x="78" y="67"/>
                      <a:pt x="81" y="60"/>
                      <a:pt x="81" y="51"/>
                    </a:cubicBezTo>
                    <a:cubicBezTo>
                      <a:pt x="81" y="33"/>
                      <a:pt x="72" y="23"/>
                      <a:pt x="45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196" name="Freeform 9"/>
              <p:cNvSpPr>
                <a:spLocks noEditPoints="1"/>
              </p:cNvSpPr>
              <p:nvPr userDrawn="1"/>
            </p:nvSpPr>
            <p:spPr bwMode="auto">
              <a:xfrm>
                <a:off x="8691" y="267"/>
                <a:ext cx="48" cy="61"/>
              </a:xfrm>
              <a:custGeom>
                <a:avLst/>
                <a:gdLst>
                  <a:gd name="T0" fmla="*/ 31 w 108"/>
                  <a:gd name="T1" fmla="*/ 76 h 136"/>
                  <a:gd name="T2" fmla="*/ 31 w 108"/>
                  <a:gd name="T3" fmla="*/ 78 h 136"/>
                  <a:gd name="T4" fmla="*/ 63 w 108"/>
                  <a:gd name="T5" fmla="*/ 115 h 136"/>
                  <a:gd name="T6" fmla="*/ 95 w 108"/>
                  <a:gd name="T7" fmla="*/ 102 h 136"/>
                  <a:gd name="T8" fmla="*/ 106 w 108"/>
                  <a:gd name="T9" fmla="*/ 119 h 136"/>
                  <a:gd name="T10" fmla="*/ 60 w 108"/>
                  <a:gd name="T11" fmla="*/ 136 h 136"/>
                  <a:gd name="T12" fmla="*/ 0 w 108"/>
                  <a:gd name="T13" fmla="*/ 68 h 136"/>
                  <a:gd name="T14" fmla="*/ 16 w 108"/>
                  <a:gd name="T15" fmla="*/ 18 h 136"/>
                  <a:gd name="T16" fmla="*/ 56 w 108"/>
                  <a:gd name="T17" fmla="*/ 0 h 136"/>
                  <a:gd name="T18" fmla="*/ 91 w 108"/>
                  <a:gd name="T19" fmla="*/ 13 h 136"/>
                  <a:gd name="T20" fmla="*/ 108 w 108"/>
                  <a:gd name="T21" fmla="*/ 70 h 136"/>
                  <a:gd name="T22" fmla="*/ 108 w 108"/>
                  <a:gd name="T23" fmla="*/ 76 h 136"/>
                  <a:gd name="T24" fmla="*/ 31 w 108"/>
                  <a:gd name="T25" fmla="*/ 76 h 136"/>
                  <a:gd name="T26" fmla="*/ 56 w 108"/>
                  <a:gd name="T27" fmla="*/ 21 h 136"/>
                  <a:gd name="T28" fmla="*/ 31 w 108"/>
                  <a:gd name="T29" fmla="*/ 55 h 136"/>
                  <a:gd name="T30" fmla="*/ 79 w 108"/>
                  <a:gd name="T31" fmla="*/ 55 h 136"/>
                  <a:gd name="T32" fmla="*/ 56 w 108"/>
                  <a:gd name="T33" fmla="*/ 21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08" h="136">
                    <a:moveTo>
                      <a:pt x="31" y="76"/>
                    </a:moveTo>
                    <a:cubicBezTo>
                      <a:pt x="31" y="78"/>
                      <a:pt x="31" y="78"/>
                      <a:pt x="31" y="78"/>
                    </a:cubicBezTo>
                    <a:cubicBezTo>
                      <a:pt x="31" y="96"/>
                      <a:pt x="38" y="115"/>
                      <a:pt x="63" y="115"/>
                    </a:cubicBezTo>
                    <a:cubicBezTo>
                      <a:pt x="75" y="115"/>
                      <a:pt x="85" y="110"/>
                      <a:pt x="95" y="102"/>
                    </a:cubicBezTo>
                    <a:cubicBezTo>
                      <a:pt x="106" y="119"/>
                      <a:pt x="106" y="119"/>
                      <a:pt x="106" y="119"/>
                    </a:cubicBezTo>
                    <a:cubicBezTo>
                      <a:pt x="93" y="131"/>
                      <a:pt x="77" y="136"/>
                      <a:pt x="60" y="136"/>
                    </a:cubicBezTo>
                    <a:cubicBezTo>
                      <a:pt x="23" y="136"/>
                      <a:pt x="0" y="110"/>
                      <a:pt x="0" y="68"/>
                    </a:cubicBezTo>
                    <a:cubicBezTo>
                      <a:pt x="0" y="46"/>
                      <a:pt x="5" y="30"/>
                      <a:pt x="16" y="18"/>
                    </a:cubicBezTo>
                    <a:cubicBezTo>
                      <a:pt x="27" y="6"/>
                      <a:pt x="39" y="0"/>
                      <a:pt x="56" y="0"/>
                    </a:cubicBezTo>
                    <a:cubicBezTo>
                      <a:pt x="69" y="0"/>
                      <a:pt x="80" y="3"/>
                      <a:pt x="91" y="13"/>
                    </a:cubicBezTo>
                    <a:cubicBezTo>
                      <a:pt x="103" y="24"/>
                      <a:pt x="108" y="40"/>
                      <a:pt x="108" y="70"/>
                    </a:cubicBezTo>
                    <a:cubicBezTo>
                      <a:pt x="108" y="76"/>
                      <a:pt x="108" y="76"/>
                      <a:pt x="108" y="76"/>
                    </a:cubicBezTo>
                    <a:lnTo>
                      <a:pt x="31" y="76"/>
                    </a:lnTo>
                    <a:close/>
                    <a:moveTo>
                      <a:pt x="56" y="21"/>
                    </a:moveTo>
                    <a:cubicBezTo>
                      <a:pt x="40" y="21"/>
                      <a:pt x="31" y="34"/>
                      <a:pt x="31" y="55"/>
                    </a:cubicBezTo>
                    <a:cubicBezTo>
                      <a:pt x="79" y="55"/>
                      <a:pt x="79" y="55"/>
                      <a:pt x="79" y="55"/>
                    </a:cubicBezTo>
                    <a:cubicBezTo>
                      <a:pt x="79" y="34"/>
                      <a:pt x="70" y="21"/>
                      <a:pt x="56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197" name="Freeform 10"/>
              <p:cNvSpPr>
                <a:spLocks/>
              </p:cNvSpPr>
              <p:nvPr userDrawn="1"/>
            </p:nvSpPr>
            <p:spPr bwMode="auto">
              <a:xfrm>
                <a:off x="8747" y="241"/>
                <a:ext cx="22" cy="87"/>
              </a:xfrm>
              <a:custGeom>
                <a:avLst/>
                <a:gdLst>
                  <a:gd name="T0" fmla="*/ 31 w 48"/>
                  <a:gd name="T1" fmla="*/ 192 h 192"/>
                  <a:gd name="T2" fmla="*/ 3 w 48"/>
                  <a:gd name="T3" fmla="*/ 155 h 192"/>
                  <a:gd name="T4" fmla="*/ 3 w 48"/>
                  <a:gd name="T5" fmla="*/ 45 h 192"/>
                  <a:gd name="T6" fmla="*/ 0 w 48"/>
                  <a:gd name="T7" fmla="*/ 7 h 192"/>
                  <a:gd name="T8" fmla="*/ 29 w 48"/>
                  <a:gd name="T9" fmla="*/ 0 h 192"/>
                  <a:gd name="T10" fmla="*/ 32 w 48"/>
                  <a:gd name="T11" fmla="*/ 36 h 192"/>
                  <a:gd name="T12" fmla="*/ 32 w 48"/>
                  <a:gd name="T13" fmla="*/ 146 h 192"/>
                  <a:gd name="T14" fmla="*/ 34 w 48"/>
                  <a:gd name="T15" fmla="*/ 169 h 192"/>
                  <a:gd name="T16" fmla="*/ 44 w 48"/>
                  <a:gd name="T17" fmla="*/ 171 h 192"/>
                  <a:gd name="T18" fmla="*/ 48 w 48"/>
                  <a:gd name="T19" fmla="*/ 189 h 192"/>
                  <a:gd name="T20" fmla="*/ 31 w 48"/>
                  <a:gd name="T21" fmla="*/ 192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8" h="192">
                    <a:moveTo>
                      <a:pt x="31" y="192"/>
                    </a:moveTo>
                    <a:cubicBezTo>
                      <a:pt x="3" y="192"/>
                      <a:pt x="3" y="166"/>
                      <a:pt x="3" y="155"/>
                    </a:cubicBezTo>
                    <a:cubicBezTo>
                      <a:pt x="3" y="45"/>
                      <a:pt x="3" y="45"/>
                      <a:pt x="3" y="45"/>
                    </a:cubicBezTo>
                    <a:cubicBezTo>
                      <a:pt x="3" y="27"/>
                      <a:pt x="2" y="17"/>
                      <a:pt x="0" y="7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31" y="8"/>
                      <a:pt x="32" y="19"/>
                      <a:pt x="32" y="36"/>
                    </a:cubicBezTo>
                    <a:cubicBezTo>
                      <a:pt x="32" y="146"/>
                      <a:pt x="32" y="146"/>
                      <a:pt x="32" y="146"/>
                    </a:cubicBezTo>
                    <a:cubicBezTo>
                      <a:pt x="32" y="163"/>
                      <a:pt x="32" y="166"/>
                      <a:pt x="34" y="169"/>
                    </a:cubicBezTo>
                    <a:cubicBezTo>
                      <a:pt x="36" y="171"/>
                      <a:pt x="40" y="173"/>
                      <a:pt x="44" y="171"/>
                    </a:cubicBezTo>
                    <a:cubicBezTo>
                      <a:pt x="48" y="189"/>
                      <a:pt x="48" y="189"/>
                      <a:pt x="48" y="189"/>
                    </a:cubicBezTo>
                    <a:cubicBezTo>
                      <a:pt x="43" y="191"/>
                      <a:pt x="38" y="192"/>
                      <a:pt x="31" y="19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198" name="Freeform 11"/>
              <p:cNvSpPr>
                <a:spLocks noEditPoints="1"/>
              </p:cNvSpPr>
              <p:nvPr userDrawn="1"/>
            </p:nvSpPr>
            <p:spPr bwMode="auto">
              <a:xfrm>
                <a:off x="8778" y="242"/>
                <a:ext cx="17" cy="85"/>
              </a:xfrm>
              <a:custGeom>
                <a:avLst/>
                <a:gdLst>
                  <a:gd name="T0" fmla="*/ 18 w 37"/>
                  <a:gd name="T1" fmla="*/ 38 h 187"/>
                  <a:gd name="T2" fmla="*/ 0 w 37"/>
                  <a:gd name="T3" fmla="*/ 19 h 187"/>
                  <a:gd name="T4" fmla="*/ 18 w 37"/>
                  <a:gd name="T5" fmla="*/ 0 h 187"/>
                  <a:gd name="T6" fmla="*/ 37 w 37"/>
                  <a:gd name="T7" fmla="*/ 19 h 187"/>
                  <a:gd name="T8" fmla="*/ 18 w 37"/>
                  <a:gd name="T9" fmla="*/ 38 h 187"/>
                  <a:gd name="T10" fmla="*/ 4 w 37"/>
                  <a:gd name="T11" fmla="*/ 187 h 187"/>
                  <a:gd name="T12" fmla="*/ 4 w 37"/>
                  <a:gd name="T13" fmla="*/ 59 h 187"/>
                  <a:gd name="T14" fmla="*/ 32 w 37"/>
                  <a:gd name="T15" fmla="*/ 54 h 187"/>
                  <a:gd name="T16" fmla="*/ 32 w 37"/>
                  <a:gd name="T17" fmla="*/ 187 h 187"/>
                  <a:gd name="T18" fmla="*/ 4 w 37"/>
                  <a:gd name="T19" fmla="*/ 187 h 1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7" h="187">
                    <a:moveTo>
                      <a:pt x="18" y="38"/>
                    </a:moveTo>
                    <a:cubicBezTo>
                      <a:pt x="7" y="38"/>
                      <a:pt x="0" y="30"/>
                      <a:pt x="0" y="19"/>
                    </a:cubicBezTo>
                    <a:cubicBezTo>
                      <a:pt x="0" y="9"/>
                      <a:pt x="8" y="0"/>
                      <a:pt x="18" y="0"/>
                    </a:cubicBezTo>
                    <a:cubicBezTo>
                      <a:pt x="28" y="0"/>
                      <a:pt x="37" y="9"/>
                      <a:pt x="37" y="19"/>
                    </a:cubicBezTo>
                    <a:cubicBezTo>
                      <a:pt x="37" y="30"/>
                      <a:pt x="28" y="38"/>
                      <a:pt x="18" y="38"/>
                    </a:cubicBezTo>
                    <a:close/>
                    <a:moveTo>
                      <a:pt x="4" y="187"/>
                    </a:moveTo>
                    <a:cubicBezTo>
                      <a:pt x="4" y="59"/>
                      <a:pt x="4" y="59"/>
                      <a:pt x="4" y="59"/>
                    </a:cubicBezTo>
                    <a:cubicBezTo>
                      <a:pt x="32" y="54"/>
                      <a:pt x="32" y="54"/>
                      <a:pt x="32" y="54"/>
                    </a:cubicBezTo>
                    <a:cubicBezTo>
                      <a:pt x="32" y="187"/>
                      <a:pt x="32" y="187"/>
                      <a:pt x="32" y="187"/>
                    </a:cubicBezTo>
                    <a:lnTo>
                      <a:pt x="4" y="18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199" name="Freeform 12"/>
              <p:cNvSpPr>
                <a:spLocks/>
              </p:cNvSpPr>
              <p:nvPr userDrawn="1"/>
            </p:nvSpPr>
            <p:spPr bwMode="auto">
              <a:xfrm>
                <a:off x="8805" y="267"/>
                <a:ext cx="44" cy="61"/>
              </a:xfrm>
              <a:custGeom>
                <a:avLst/>
                <a:gdLst>
                  <a:gd name="T0" fmla="*/ 55 w 97"/>
                  <a:gd name="T1" fmla="*/ 136 h 136"/>
                  <a:gd name="T2" fmla="*/ 0 w 97"/>
                  <a:gd name="T3" fmla="*/ 70 h 136"/>
                  <a:gd name="T4" fmla="*/ 57 w 97"/>
                  <a:gd name="T5" fmla="*/ 0 h 136"/>
                  <a:gd name="T6" fmla="*/ 93 w 97"/>
                  <a:gd name="T7" fmla="*/ 14 h 136"/>
                  <a:gd name="T8" fmla="*/ 79 w 97"/>
                  <a:gd name="T9" fmla="*/ 33 h 136"/>
                  <a:gd name="T10" fmla="*/ 57 w 97"/>
                  <a:gd name="T11" fmla="*/ 23 h 136"/>
                  <a:gd name="T12" fmla="*/ 37 w 97"/>
                  <a:gd name="T13" fmla="*/ 36 h 136"/>
                  <a:gd name="T14" fmla="*/ 32 w 97"/>
                  <a:gd name="T15" fmla="*/ 72 h 136"/>
                  <a:gd name="T16" fmla="*/ 40 w 97"/>
                  <a:gd name="T17" fmla="*/ 107 h 136"/>
                  <a:gd name="T18" fmla="*/ 57 w 97"/>
                  <a:gd name="T19" fmla="*/ 115 h 136"/>
                  <a:gd name="T20" fmla="*/ 84 w 97"/>
                  <a:gd name="T21" fmla="*/ 102 h 136"/>
                  <a:gd name="T22" fmla="*/ 97 w 97"/>
                  <a:gd name="T23" fmla="*/ 119 h 136"/>
                  <a:gd name="T24" fmla="*/ 55 w 97"/>
                  <a:gd name="T25" fmla="*/ 136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7" h="136">
                    <a:moveTo>
                      <a:pt x="55" y="136"/>
                    </a:moveTo>
                    <a:cubicBezTo>
                      <a:pt x="20" y="136"/>
                      <a:pt x="0" y="111"/>
                      <a:pt x="0" y="70"/>
                    </a:cubicBezTo>
                    <a:cubicBezTo>
                      <a:pt x="0" y="22"/>
                      <a:pt x="28" y="0"/>
                      <a:pt x="57" y="0"/>
                    </a:cubicBezTo>
                    <a:cubicBezTo>
                      <a:pt x="72" y="0"/>
                      <a:pt x="82" y="3"/>
                      <a:pt x="93" y="14"/>
                    </a:cubicBezTo>
                    <a:cubicBezTo>
                      <a:pt x="79" y="33"/>
                      <a:pt x="79" y="33"/>
                      <a:pt x="79" y="33"/>
                    </a:cubicBezTo>
                    <a:cubicBezTo>
                      <a:pt x="72" y="26"/>
                      <a:pt x="65" y="23"/>
                      <a:pt x="57" y="23"/>
                    </a:cubicBezTo>
                    <a:cubicBezTo>
                      <a:pt x="48" y="23"/>
                      <a:pt x="41" y="27"/>
                      <a:pt x="37" y="36"/>
                    </a:cubicBezTo>
                    <a:cubicBezTo>
                      <a:pt x="33" y="44"/>
                      <a:pt x="32" y="56"/>
                      <a:pt x="32" y="72"/>
                    </a:cubicBezTo>
                    <a:cubicBezTo>
                      <a:pt x="32" y="90"/>
                      <a:pt x="34" y="101"/>
                      <a:pt x="40" y="107"/>
                    </a:cubicBezTo>
                    <a:cubicBezTo>
                      <a:pt x="44" y="112"/>
                      <a:pt x="51" y="115"/>
                      <a:pt x="57" y="115"/>
                    </a:cubicBezTo>
                    <a:cubicBezTo>
                      <a:pt x="66" y="115"/>
                      <a:pt x="75" y="110"/>
                      <a:pt x="84" y="102"/>
                    </a:cubicBezTo>
                    <a:cubicBezTo>
                      <a:pt x="97" y="119"/>
                      <a:pt x="97" y="119"/>
                      <a:pt x="97" y="119"/>
                    </a:cubicBezTo>
                    <a:cubicBezTo>
                      <a:pt x="85" y="131"/>
                      <a:pt x="73" y="136"/>
                      <a:pt x="55" y="1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00" name="Freeform 13"/>
              <p:cNvSpPr>
                <a:spLocks noEditPoints="1"/>
              </p:cNvSpPr>
              <p:nvPr userDrawn="1"/>
            </p:nvSpPr>
            <p:spPr bwMode="auto">
              <a:xfrm>
                <a:off x="8859" y="293"/>
                <a:ext cx="34" cy="35"/>
              </a:xfrm>
              <a:custGeom>
                <a:avLst/>
                <a:gdLst>
                  <a:gd name="T0" fmla="*/ 39 w 77"/>
                  <a:gd name="T1" fmla="*/ 78 h 78"/>
                  <a:gd name="T2" fmla="*/ 0 w 77"/>
                  <a:gd name="T3" fmla="*/ 39 h 78"/>
                  <a:gd name="T4" fmla="*/ 39 w 77"/>
                  <a:gd name="T5" fmla="*/ 0 h 78"/>
                  <a:gd name="T6" fmla="*/ 77 w 77"/>
                  <a:gd name="T7" fmla="*/ 39 h 78"/>
                  <a:gd name="T8" fmla="*/ 39 w 77"/>
                  <a:gd name="T9" fmla="*/ 78 h 78"/>
                  <a:gd name="T10" fmla="*/ 39 w 77"/>
                  <a:gd name="T11" fmla="*/ 8 h 78"/>
                  <a:gd name="T12" fmla="*/ 9 w 77"/>
                  <a:gd name="T13" fmla="*/ 39 h 78"/>
                  <a:gd name="T14" fmla="*/ 39 w 77"/>
                  <a:gd name="T15" fmla="*/ 70 h 78"/>
                  <a:gd name="T16" fmla="*/ 68 w 77"/>
                  <a:gd name="T17" fmla="*/ 39 h 78"/>
                  <a:gd name="T18" fmla="*/ 39 w 77"/>
                  <a:gd name="T19" fmla="*/ 8 h 78"/>
                  <a:gd name="T20" fmla="*/ 46 w 77"/>
                  <a:gd name="T21" fmla="*/ 61 h 78"/>
                  <a:gd name="T22" fmla="*/ 42 w 77"/>
                  <a:gd name="T23" fmla="*/ 53 h 78"/>
                  <a:gd name="T24" fmla="*/ 35 w 77"/>
                  <a:gd name="T25" fmla="*/ 43 h 78"/>
                  <a:gd name="T26" fmla="*/ 34 w 77"/>
                  <a:gd name="T27" fmla="*/ 42 h 78"/>
                  <a:gd name="T28" fmla="*/ 34 w 77"/>
                  <a:gd name="T29" fmla="*/ 61 h 78"/>
                  <a:gd name="T30" fmla="*/ 25 w 77"/>
                  <a:gd name="T31" fmla="*/ 61 h 78"/>
                  <a:gd name="T32" fmla="*/ 25 w 77"/>
                  <a:gd name="T33" fmla="*/ 17 h 78"/>
                  <a:gd name="T34" fmla="*/ 41 w 77"/>
                  <a:gd name="T35" fmla="*/ 17 h 78"/>
                  <a:gd name="T36" fmla="*/ 54 w 77"/>
                  <a:gd name="T37" fmla="*/ 30 h 78"/>
                  <a:gd name="T38" fmla="*/ 44 w 77"/>
                  <a:gd name="T39" fmla="*/ 42 h 78"/>
                  <a:gd name="T40" fmla="*/ 46 w 77"/>
                  <a:gd name="T41" fmla="*/ 44 h 78"/>
                  <a:gd name="T42" fmla="*/ 56 w 77"/>
                  <a:gd name="T43" fmla="*/ 61 h 78"/>
                  <a:gd name="T44" fmla="*/ 46 w 77"/>
                  <a:gd name="T45" fmla="*/ 61 h 78"/>
                  <a:gd name="T46" fmla="*/ 42 w 77"/>
                  <a:gd name="T47" fmla="*/ 25 h 78"/>
                  <a:gd name="T48" fmla="*/ 37 w 77"/>
                  <a:gd name="T49" fmla="*/ 24 h 78"/>
                  <a:gd name="T50" fmla="*/ 34 w 77"/>
                  <a:gd name="T51" fmla="*/ 24 h 78"/>
                  <a:gd name="T52" fmla="*/ 34 w 77"/>
                  <a:gd name="T53" fmla="*/ 36 h 78"/>
                  <a:gd name="T54" fmla="*/ 36 w 77"/>
                  <a:gd name="T55" fmla="*/ 36 h 78"/>
                  <a:gd name="T56" fmla="*/ 43 w 77"/>
                  <a:gd name="T57" fmla="*/ 34 h 78"/>
                  <a:gd name="T58" fmla="*/ 45 w 77"/>
                  <a:gd name="T59" fmla="*/ 30 h 78"/>
                  <a:gd name="T60" fmla="*/ 42 w 77"/>
                  <a:gd name="T61" fmla="*/ 25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7" h="78">
                    <a:moveTo>
                      <a:pt x="39" y="78"/>
                    </a:moveTo>
                    <a:cubicBezTo>
                      <a:pt x="17" y="78"/>
                      <a:pt x="0" y="61"/>
                      <a:pt x="0" y="39"/>
                    </a:cubicBezTo>
                    <a:cubicBezTo>
                      <a:pt x="0" y="17"/>
                      <a:pt x="17" y="0"/>
                      <a:pt x="39" y="0"/>
                    </a:cubicBezTo>
                    <a:cubicBezTo>
                      <a:pt x="60" y="0"/>
                      <a:pt x="77" y="17"/>
                      <a:pt x="77" y="39"/>
                    </a:cubicBezTo>
                    <a:cubicBezTo>
                      <a:pt x="77" y="61"/>
                      <a:pt x="60" y="78"/>
                      <a:pt x="39" y="78"/>
                    </a:cubicBezTo>
                    <a:close/>
                    <a:moveTo>
                      <a:pt x="39" y="8"/>
                    </a:moveTo>
                    <a:cubicBezTo>
                      <a:pt x="22" y="8"/>
                      <a:pt x="9" y="22"/>
                      <a:pt x="9" y="39"/>
                    </a:cubicBezTo>
                    <a:cubicBezTo>
                      <a:pt x="9" y="56"/>
                      <a:pt x="22" y="70"/>
                      <a:pt x="39" y="70"/>
                    </a:cubicBezTo>
                    <a:cubicBezTo>
                      <a:pt x="55" y="70"/>
                      <a:pt x="68" y="56"/>
                      <a:pt x="68" y="39"/>
                    </a:cubicBezTo>
                    <a:cubicBezTo>
                      <a:pt x="68" y="22"/>
                      <a:pt x="55" y="8"/>
                      <a:pt x="39" y="8"/>
                    </a:cubicBezTo>
                    <a:close/>
                    <a:moveTo>
                      <a:pt x="46" y="61"/>
                    </a:moveTo>
                    <a:cubicBezTo>
                      <a:pt x="44" y="58"/>
                      <a:pt x="44" y="56"/>
                      <a:pt x="42" y="53"/>
                    </a:cubicBezTo>
                    <a:cubicBezTo>
                      <a:pt x="38" y="46"/>
                      <a:pt x="36" y="43"/>
                      <a:pt x="35" y="43"/>
                    </a:cubicBezTo>
                    <a:cubicBezTo>
                      <a:pt x="34" y="42"/>
                      <a:pt x="34" y="42"/>
                      <a:pt x="34" y="42"/>
                    </a:cubicBezTo>
                    <a:cubicBezTo>
                      <a:pt x="34" y="61"/>
                      <a:pt x="34" y="61"/>
                      <a:pt x="34" y="61"/>
                    </a:cubicBezTo>
                    <a:cubicBezTo>
                      <a:pt x="25" y="61"/>
                      <a:pt x="25" y="61"/>
                      <a:pt x="25" y="61"/>
                    </a:cubicBezTo>
                    <a:cubicBezTo>
                      <a:pt x="25" y="17"/>
                      <a:pt x="25" y="17"/>
                      <a:pt x="25" y="17"/>
                    </a:cubicBezTo>
                    <a:cubicBezTo>
                      <a:pt x="41" y="17"/>
                      <a:pt x="41" y="17"/>
                      <a:pt x="41" y="17"/>
                    </a:cubicBezTo>
                    <a:cubicBezTo>
                      <a:pt x="49" y="17"/>
                      <a:pt x="54" y="22"/>
                      <a:pt x="54" y="30"/>
                    </a:cubicBezTo>
                    <a:cubicBezTo>
                      <a:pt x="54" y="36"/>
                      <a:pt x="50" y="42"/>
                      <a:pt x="44" y="42"/>
                    </a:cubicBezTo>
                    <a:cubicBezTo>
                      <a:pt x="45" y="42"/>
                      <a:pt x="46" y="43"/>
                      <a:pt x="46" y="44"/>
                    </a:cubicBezTo>
                    <a:cubicBezTo>
                      <a:pt x="49" y="47"/>
                      <a:pt x="56" y="61"/>
                      <a:pt x="56" y="61"/>
                    </a:cubicBezTo>
                    <a:lnTo>
                      <a:pt x="46" y="61"/>
                    </a:lnTo>
                    <a:close/>
                    <a:moveTo>
                      <a:pt x="42" y="25"/>
                    </a:moveTo>
                    <a:cubicBezTo>
                      <a:pt x="41" y="24"/>
                      <a:pt x="39" y="24"/>
                      <a:pt x="37" y="24"/>
                    </a:cubicBezTo>
                    <a:cubicBezTo>
                      <a:pt x="34" y="24"/>
                      <a:pt x="34" y="24"/>
                      <a:pt x="34" y="24"/>
                    </a:cubicBezTo>
                    <a:cubicBezTo>
                      <a:pt x="34" y="36"/>
                      <a:pt x="34" y="36"/>
                      <a:pt x="34" y="36"/>
                    </a:cubicBezTo>
                    <a:cubicBezTo>
                      <a:pt x="36" y="36"/>
                      <a:pt x="36" y="36"/>
                      <a:pt x="36" y="36"/>
                    </a:cubicBezTo>
                    <a:cubicBezTo>
                      <a:pt x="40" y="36"/>
                      <a:pt x="42" y="35"/>
                      <a:pt x="43" y="34"/>
                    </a:cubicBezTo>
                    <a:cubicBezTo>
                      <a:pt x="44" y="33"/>
                      <a:pt x="45" y="32"/>
                      <a:pt x="45" y="30"/>
                    </a:cubicBezTo>
                    <a:cubicBezTo>
                      <a:pt x="45" y="27"/>
                      <a:pt x="44" y="26"/>
                      <a:pt x="42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01" name="Freeform 14"/>
              <p:cNvSpPr>
                <a:spLocks noEditPoints="1"/>
              </p:cNvSpPr>
              <p:nvPr userDrawn="1"/>
            </p:nvSpPr>
            <p:spPr bwMode="auto">
              <a:xfrm>
                <a:off x="8400" y="351"/>
                <a:ext cx="151" cy="178"/>
              </a:xfrm>
              <a:custGeom>
                <a:avLst/>
                <a:gdLst>
                  <a:gd name="T0" fmla="*/ 0 w 336"/>
                  <a:gd name="T1" fmla="*/ 0 h 395"/>
                  <a:gd name="T2" fmla="*/ 184 w 336"/>
                  <a:gd name="T3" fmla="*/ 0 h 395"/>
                  <a:gd name="T4" fmla="*/ 287 w 336"/>
                  <a:gd name="T5" fmla="*/ 35 h 395"/>
                  <a:gd name="T6" fmla="*/ 314 w 336"/>
                  <a:gd name="T7" fmla="*/ 102 h 395"/>
                  <a:gd name="T8" fmla="*/ 314 w 336"/>
                  <a:gd name="T9" fmla="*/ 103 h 395"/>
                  <a:gd name="T10" fmla="*/ 262 w 336"/>
                  <a:gd name="T11" fmla="*/ 188 h 395"/>
                  <a:gd name="T12" fmla="*/ 336 w 336"/>
                  <a:gd name="T13" fmla="*/ 285 h 395"/>
                  <a:gd name="T14" fmla="*/ 336 w 336"/>
                  <a:gd name="T15" fmla="*/ 286 h 395"/>
                  <a:gd name="T16" fmla="*/ 188 w 336"/>
                  <a:gd name="T17" fmla="*/ 395 h 395"/>
                  <a:gd name="T18" fmla="*/ 0 w 336"/>
                  <a:gd name="T19" fmla="*/ 395 h 395"/>
                  <a:gd name="T20" fmla="*/ 0 w 336"/>
                  <a:gd name="T21" fmla="*/ 0 h 395"/>
                  <a:gd name="T22" fmla="*/ 228 w 336"/>
                  <a:gd name="T23" fmla="*/ 116 h 395"/>
                  <a:gd name="T24" fmla="*/ 171 w 336"/>
                  <a:gd name="T25" fmla="*/ 76 h 395"/>
                  <a:gd name="T26" fmla="*/ 85 w 336"/>
                  <a:gd name="T27" fmla="*/ 76 h 395"/>
                  <a:gd name="T28" fmla="*/ 85 w 336"/>
                  <a:gd name="T29" fmla="*/ 159 h 395"/>
                  <a:gd name="T30" fmla="*/ 165 w 336"/>
                  <a:gd name="T31" fmla="*/ 159 h 395"/>
                  <a:gd name="T32" fmla="*/ 228 w 336"/>
                  <a:gd name="T33" fmla="*/ 118 h 395"/>
                  <a:gd name="T34" fmla="*/ 228 w 336"/>
                  <a:gd name="T35" fmla="*/ 116 h 395"/>
                  <a:gd name="T36" fmla="*/ 185 w 336"/>
                  <a:gd name="T37" fmla="*/ 232 h 395"/>
                  <a:gd name="T38" fmla="*/ 85 w 336"/>
                  <a:gd name="T39" fmla="*/ 232 h 395"/>
                  <a:gd name="T40" fmla="*/ 85 w 336"/>
                  <a:gd name="T41" fmla="*/ 318 h 395"/>
                  <a:gd name="T42" fmla="*/ 188 w 336"/>
                  <a:gd name="T43" fmla="*/ 318 h 395"/>
                  <a:gd name="T44" fmla="*/ 250 w 336"/>
                  <a:gd name="T45" fmla="*/ 276 h 395"/>
                  <a:gd name="T46" fmla="*/ 250 w 336"/>
                  <a:gd name="T47" fmla="*/ 274 h 395"/>
                  <a:gd name="T48" fmla="*/ 185 w 336"/>
                  <a:gd name="T49" fmla="*/ 232 h 3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36" h="395">
                    <a:moveTo>
                      <a:pt x="0" y="0"/>
                    </a:moveTo>
                    <a:cubicBezTo>
                      <a:pt x="184" y="0"/>
                      <a:pt x="184" y="0"/>
                      <a:pt x="184" y="0"/>
                    </a:cubicBezTo>
                    <a:cubicBezTo>
                      <a:pt x="229" y="0"/>
                      <a:pt x="264" y="12"/>
                      <a:pt x="287" y="35"/>
                    </a:cubicBezTo>
                    <a:cubicBezTo>
                      <a:pt x="305" y="53"/>
                      <a:pt x="314" y="75"/>
                      <a:pt x="314" y="102"/>
                    </a:cubicBezTo>
                    <a:cubicBezTo>
                      <a:pt x="314" y="103"/>
                      <a:pt x="314" y="103"/>
                      <a:pt x="314" y="103"/>
                    </a:cubicBezTo>
                    <a:cubicBezTo>
                      <a:pt x="314" y="148"/>
                      <a:pt x="290" y="172"/>
                      <a:pt x="262" y="188"/>
                    </a:cubicBezTo>
                    <a:cubicBezTo>
                      <a:pt x="308" y="206"/>
                      <a:pt x="336" y="232"/>
                      <a:pt x="336" y="285"/>
                    </a:cubicBezTo>
                    <a:cubicBezTo>
                      <a:pt x="336" y="286"/>
                      <a:pt x="336" y="286"/>
                      <a:pt x="336" y="286"/>
                    </a:cubicBezTo>
                    <a:cubicBezTo>
                      <a:pt x="336" y="359"/>
                      <a:pt x="277" y="395"/>
                      <a:pt x="188" y="395"/>
                    </a:cubicBezTo>
                    <a:cubicBezTo>
                      <a:pt x="0" y="395"/>
                      <a:pt x="0" y="395"/>
                      <a:pt x="0" y="395"/>
                    </a:cubicBezTo>
                    <a:lnTo>
                      <a:pt x="0" y="0"/>
                    </a:lnTo>
                    <a:close/>
                    <a:moveTo>
                      <a:pt x="228" y="116"/>
                    </a:moveTo>
                    <a:cubicBezTo>
                      <a:pt x="228" y="91"/>
                      <a:pt x="207" y="76"/>
                      <a:pt x="171" y="76"/>
                    </a:cubicBezTo>
                    <a:cubicBezTo>
                      <a:pt x="85" y="76"/>
                      <a:pt x="85" y="76"/>
                      <a:pt x="85" y="76"/>
                    </a:cubicBezTo>
                    <a:cubicBezTo>
                      <a:pt x="85" y="159"/>
                      <a:pt x="85" y="159"/>
                      <a:pt x="85" y="159"/>
                    </a:cubicBezTo>
                    <a:cubicBezTo>
                      <a:pt x="165" y="159"/>
                      <a:pt x="165" y="159"/>
                      <a:pt x="165" y="159"/>
                    </a:cubicBezTo>
                    <a:cubicBezTo>
                      <a:pt x="203" y="159"/>
                      <a:pt x="228" y="147"/>
                      <a:pt x="228" y="118"/>
                    </a:cubicBezTo>
                    <a:lnTo>
                      <a:pt x="228" y="116"/>
                    </a:lnTo>
                    <a:close/>
                    <a:moveTo>
                      <a:pt x="185" y="232"/>
                    </a:moveTo>
                    <a:cubicBezTo>
                      <a:pt x="85" y="232"/>
                      <a:pt x="85" y="232"/>
                      <a:pt x="85" y="232"/>
                    </a:cubicBezTo>
                    <a:cubicBezTo>
                      <a:pt x="85" y="318"/>
                      <a:pt x="85" y="318"/>
                      <a:pt x="85" y="318"/>
                    </a:cubicBezTo>
                    <a:cubicBezTo>
                      <a:pt x="188" y="318"/>
                      <a:pt x="188" y="318"/>
                      <a:pt x="188" y="318"/>
                    </a:cubicBezTo>
                    <a:cubicBezTo>
                      <a:pt x="227" y="318"/>
                      <a:pt x="250" y="305"/>
                      <a:pt x="250" y="276"/>
                    </a:cubicBezTo>
                    <a:cubicBezTo>
                      <a:pt x="250" y="274"/>
                      <a:pt x="250" y="274"/>
                      <a:pt x="250" y="274"/>
                    </a:cubicBezTo>
                    <a:cubicBezTo>
                      <a:pt x="250" y="248"/>
                      <a:pt x="230" y="232"/>
                      <a:pt x="185" y="2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02" name="Freeform 15"/>
              <p:cNvSpPr>
                <a:spLocks noEditPoints="1"/>
              </p:cNvSpPr>
              <p:nvPr userDrawn="1"/>
            </p:nvSpPr>
            <p:spPr bwMode="auto">
              <a:xfrm>
                <a:off x="8563" y="351"/>
                <a:ext cx="154" cy="178"/>
              </a:xfrm>
              <a:custGeom>
                <a:avLst/>
                <a:gdLst>
                  <a:gd name="T0" fmla="*/ 0 w 342"/>
                  <a:gd name="T1" fmla="*/ 0 h 395"/>
                  <a:gd name="T2" fmla="*/ 181 w 342"/>
                  <a:gd name="T3" fmla="*/ 0 h 395"/>
                  <a:gd name="T4" fmla="*/ 296 w 342"/>
                  <a:gd name="T5" fmla="*/ 40 h 395"/>
                  <a:gd name="T6" fmla="*/ 330 w 342"/>
                  <a:gd name="T7" fmla="*/ 130 h 395"/>
                  <a:gd name="T8" fmla="*/ 330 w 342"/>
                  <a:gd name="T9" fmla="*/ 131 h 395"/>
                  <a:gd name="T10" fmla="*/ 245 w 342"/>
                  <a:gd name="T11" fmla="*/ 254 h 395"/>
                  <a:gd name="T12" fmla="*/ 342 w 342"/>
                  <a:gd name="T13" fmla="*/ 395 h 395"/>
                  <a:gd name="T14" fmla="*/ 240 w 342"/>
                  <a:gd name="T15" fmla="*/ 395 h 395"/>
                  <a:gd name="T16" fmla="*/ 156 w 342"/>
                  <a:gd name="T17" fmla="*/ 268 h 395"/>
                  <a:gd name="T18" fmla="*/ 87 w 342"/>
                  <a:gd name="T19" fmla="*/ 268 h 395"/>
                  <a:gd name="T20" fmla="*/ 87 w 342"/>
                  <a:gd name="T21" fmla="*/ 395 h 395"/>
                  <a:gd name="T22" fmla="*/ 0 w 342"/>
                  <a:gd name="T23" fmla="*/ 395 h 395"/>
                  <a:gd name="T24" fmla="*/ 0 w 342"/>
                  <a:gd name="T25" fmla="*/ 0 h 395"/>
                  <a:gd name="T26" fmla="*/ 175 w 342"/>
                  <a:gd name="T27" fmla="*/ 192 h 395"/>
                  <a:gd name="T28" fmla="*/ 242 w 342"/>
                  <a:gd name="T29" fmla="*/ 136 h 395"/>
                  <a:gd name="T30" fmla="*/ 242 w 342"/>
                  <a:gd name="T31" fmla="*/ 135 h 395"/>
                  <a:gd name="T32" fmla="*/ 174 w 342"/>
                  <a:gd name="T33" fmla="*/ 78 h 395"/>
                  <a:gd name="T34" fmla="*/ 87 w 342"/>
                  <a:gd name="T35" fmla="*/ 78 h 395"/>
                  <a:gd name="T36" fmla="*/ 87 w 342"/>
                  <a:gd name="T37" fmla="*/ 192 h 395"/>
                  <a:gd name="T38" fmla="*/ 175 w 342"/>
                  <a:gd name="T39" fmla="*/ 192 h 3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42" h="395">
                    <a:moveTo>
                      <a:pt x="0" y="0"/>
                    </a:moveTo>
                    <a:cubicBezTo>
                      <a:pt x="181" y="0"/>
                      <a:pt x="181" y="0"/>
                      <a:pt x="181" y="0"/>
                    </a:cubicBezTo>
                    <a:cubicBezTo>
                      <a:pt x="231" y="0"/>
                      <a:pt x="270" y="14"/>
                      <a:pt x="296" y="40"/>
                    </a:cubicBezTo>
                    <a:cubicBezTo>
                      <a:pt x="318" y="62"/>
                      <a:pt x="330" y="93"/>
                      <a:pt x="330" y="130"/>
                    </a:cubicBezTo>
                    <a:cubicBezTo>
                      <a:pt x="330" y="131"/>
                      <a:pt x="330" y="131"/>
                      <a:pt x="330" y="131"/>
                    </a:cubicBezTo>
                    <a:cubicBezTo>
                      <a:pt x="330" y="195"/>
                      <a:pt x="296" y="235"/>
                      <a:pt x="245" y="254"/>
                    </a:cubicBezTo>
                    <a:cubicBezTo>
                      <a:pt x="342" y="395"/>
                      <a:pt x="342" y="395"/>
                      <a:pt x="342" y="395"/>
                    </a:cubicBezTo>
                    <a:cubicBezTo>
                      <a:pt x="240" y="395"/>
                      <a:pt x="240" y="395"/>
                      <a:pt x="240" y="395"/>
                    </a:cubicBezTo>
                    <a:cubicBezTo>
                      <a:pt x="156" y="268"/>
                      <a:pt x="156" y="268"/>
                      <a:pt x="156" y="268"/>
                    </a:cubicBezTo>
                    <a:cubicBezTo>
                      <a:pt x="87" y="268"/>
                      <a:pt x="87" y="268"/>
                      <a:pt x="87" y="268"/>
                    </a:cubicBezTo>
                    <a:cubicBezTo>
                      <a:pt x="87" y="395"/>
                      <a:pt x="87" y="395"/>
                      <a:pt x="87" y="395"/>
                    </a:cubicBezTo>
                    <a:cubicBezTo>
                      <a:pt x="0" y="395"/>
                      <a:pt x="0" y="395"/>
                      <a:pt x="0" y="395"/>
                    </a:cubicBezTo>
                    <a:lnTo>
                      <a:pt x="0" y="0"/>
                    </a:lnTo>
                    <a:close/>
                    <a:moveTo>
                      <a:pt x="175" y="192"/>
                    </a:moveTo>
                    <a:cubicBezTo>
                      <a:pt x="218" y="192"/>
                      <a:pt x="242" y="169"/>
                      <a:pt x="242" y="136"/>
                    </a:cubicBezTo>
                    <a:cubicBezTo>
                      <a:pt x="242" y="135"/>
                      <a:pt x="242" y="135"/>
                      <a:pt x="242" y="135"/>
                    </a:cubicBezTo>
                    <a:cubicBezTo>
                      <a:pt x="242" y="97"/>
                      <a:pt x="216" y="78"/>
                      <a:pt x="174" y="78"/>
                    </a:cubicBezTo>
                    <a:cubicBezTo>
                      <a:pt x="87" y="78"/>
                      <a:pt x="87" y="78"/>
                      <a:pt x="87" y="78"/>
                    </a:cubicBezTo>
                    <a:cubicBezTo>
                      <a:pt x="87" y="192"/>
                      <a:pt x="87" y="192"/>
                      <a:pt x="87" y="192"/>
                    </a:cubicBezTo>
                    <a:lnTo>
                      <a:pt x="175" y="19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03" name="Freeform 16"/>
              <p:cNvSpPr>
                <a:spLocks noEditPoints="1"/>
              </p:cNvSpPr>
              <p:nvPr userDrawn="1"/>
            </p:nvSpPr>
            <p:spPr bwMode="auto">
              <a:xfrm>
                <a:off x="8724" y="347"/>
                <a:ext cx="189" cy="185"/>
              </a:xfrm>
              <a:custGeom>
                <a:avLst/>
                <a:gdLst>
                  <a:gd name="T0" fmla="*/ 0 w 420"/>
                  <a:gd name="T1" fmla="*/ 205 h 408"/>
                  <a:gd name="T2" fmla="*/ 0 w 420"/>
                  <a:gd name="T3" fmla="*/ 204 h 408"/>
                  <a:gd name="T4" fmla="*/ 211 w 420"/>
                  <a:gd name="T5" fmla="*/ 0 h 408"/>
                  <a:gd name="T6" fmla="*/ 420 w 420"/>
                  <a:gd name="T7" fmla="*/ 203 h 408"/>
                  <a:gd name="T8" fmla="*/ 420 w 420"/>
                  <a:gd name="T9" fmla="*/ 204 h 408"/>
                  <a:gd name="T10" fmla="*/ 209 w 420"/>
                  <a:gd name="T11" fmla="*/ 408 h 408"/>
                  <a:gd name="T12" fmla="*/ 0 w 420"/>
                  <a:gd name="T13" fmla="*/ 205 h 408"/>
                  <a:gd name="T14" fmla="*/ 329 w 420"/>
                  <a:gd name="T15" fmla="*/ 205 h 408"/>
                  <a:gd name="T16" fmla="*/ 329 w 420"/>
                  <a:gd name="T17" fmla="*/ 204 h 408"/>
                  <a:gd name="T18" fmla="*/ 209 w 420"/>
                  <a:gd name="T19" fmla="*/ 80 h 408"/>
                  <a:gd name="T20" fmla="*/ 91 w 420"/>
                  <a:gd name="T21" fmla="*/ 203 h 408"/>
                  <a:gd name="T22" fmla="*/ 91 w 420"/>
                  <a:gd name="T23" fmla="*/ 204 h 408"/>
                  <a:gd name="T24" fmla="*/ 211 w 420"/>
                  <a:gd name="T25" fmla="*/ 328 h 408"/>
                  <a:gd name="T26" fmla="*/ 329 w 420"/>
                  <a:gd name="T27" fmla="*/ 205 h 4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20" h="408">
                    <a:moveTo>
                      <a:pt x="0" y="205"/>
                    </a:moveTo>
                    <a:cubicBezTo>
                      <a:pt x="0" y="204"/>
                      <a:pt x="0" y="204"/>
                      <a:pt x="0" y="204"/>
                    </a:cubicBezTo>
                    <a:cubicBezTo>
                      <a:pt x="0" y="92"/>
                      <a:pt x="89" y="0"/>
                      <a:pt x="211" y="0"/>
                    </a:cubicBezTo>
                    <a:cubicBezTo>
                      <a:pt x="332" y="0"/>
                      <a:pt x="420" y="91"/>
                      <a:pt x="420" y="203"/>
                    </a:cubicBezTo>
                    <a:cubicBezTo>
                      <a:pt x="420" y="204"/>
                      <a:pt x="420" y="204"/>
                      <a:pt x="420" y="204"/>
                    </a:cubicBezTo>
                    <a:cubicBezTo>
                      <a:pt x="420" y="316"/>
                      <a:pt x="331" y="408"/>
                      <a:pt x="209" y="408"/>
                    </a:cubicBezTo>
                    <a:cubicBezTo>
                      <a:pt x="88" y="408"/>
                      <a:pt x="0" y="318"/>
                      <a:pt x="0" y="205"/>
                    </a:cubicBezTo>
                    <a:close/>
                    <a:moveTo>
                      <a:pt x="329" y="205"/>
                    </a:moveTo>
                    <a:cubicBezTo>
                      <a:pt x="329" y="204"/>
                      <a:pt x="329" y="204"/>
                      <a:pt x="329" y="204"/>
                    </a:cubicBezTo>
                    <a:cubicBezTo>
                      <a:pt x="329" y="136"/>
                      <a:pt x="279" y="80"/>
                      <a:pt x="209" y="80"/>
                    </a:cubicBezTo>
                    <a:cubicBezTo>
                      <a:pt x="139" y="80"/>
                      <a:pt x="91" y="135"/>
                      <a:pt x="91" y="203"/>
                    </a:cubicBezTo>
                    <a:cubicBezTo>
                      <a:pt x="91" y="204"/>
                      <a:pt x="91" y="204"/>
                      <a:pt x="91" y="204"/>
                    </a:cubicBezTo>
                    <a:cubicBezTo>
                      <a:pt x="91" y="272"/>
                      <a:pt x="141" y="328"/>
                      <a:pt x="211" y="328"/>
                    </a:cubicBezTo>
                    <a:cubicBezTo>
                      <a:pt x="280" y="328"/>
                      <a:pt x="329" y="273"/>
                      <a:pt x="329" y="20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04" name="Freeform 17"/>
              <p:cNvSpPr>
                <a:spLocks/>
              </p:cNvSpPr>
              <p:nvPr userDrawn="1"/>
            </p:nvSpPr>
            <p:spPr bwMode="auto">
              <a:xfrm>
                <a:off x="8908" y="350"/>
                <a:ext cx="270" cy="180"/>
              </a:xfrm>
              <a:custGeom>
                <a:avLst/>
                <a:gdLst>
                  <a:gd name="T0" fmla="*/ 0 w 270"/>
                  <a:gd name="T1" fmla="*/ 1 h 180"/>
                  <a:gd name="T2" fmla="*/ 42 w 270"/>
                  <a:gd name="T3" fmla="*/ 1 h 180"/>
                  <a:gd name="T4" fmla="*/ 79 w 270"/>
                  <a:gd name="T5" fmla="*/ 121 h 180"/>
                  <a:gd name="T6" fmla="*/ 119 w 270"/>
                  <a:gd name="T7" fmla="*/ 0 h 180"/>
                  <a:gd name="T8" fmla="*/ 152 w 270"/>
                  <a:gd name="T9" fmla="*/ 0 h 180"/>
                  <a:gd name="T10" fmla="*/ 192 w 270"/>
                  <a:gd name="T11" fmla="*/ 121 h 180"/>
                  <a:gd name="T12" fmla="*/ 229 w 270"/>
                  <a:gd name="T13" fmla="*/ 1 h 180"/>
                  <a:gd name="T14" fmla="*/ 270 w 270"/>
                  <a:gd name="T15" fmla="*/ 1 h 180"/>
                  <a:gd name="T16" fmla="*/ 209 w 270"/>
                  <a:gd name="T17" fmla="*/ 180 h 180"/>
                  <a:gd name="T18" fmla="*/ 175 w 270"/>
                  <a:gd name="T19" fmla="*/ 180 h 180"/>
                  <a:gd name="T20" fmla="*/ 135 w 270"/>
                  <a:gd name="T21" fmla="*/ 63 h 180"/>
                  <a:gd name="T22" fmla="*/ 95 w 270"/>
                  <a:gd name="T23" fmla="*/ 180 h 180"/>
                  <a:gd name="T24" fmla="*/ 61 w 270"/>
                  <a:gd name="T25" fmla="*/ 180 h 180"/>
                  <a:gd name="T26" fmla="*/ 0 w 270"/>
                  <a:gd name="T27" fmla="*/ 1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70" h="180">
                    <a:moveTo>
                      <a:pt x="0" y="1"/>
                    </a:moveTo>
                    <a:lnTo>
                      <a:pt x="42" y="1"/>
                    </a:lnTo>
                    <a:lnTo>
                      <a:pt x="79" y="121"/>
                    </a:lnTo>
                    <a:lnTo>
                      <a:pt x="119" y="0"/>
                    </a:lnTo>
                    <a:lnTo>
                      <a:pt x="152" y="0"/>
                    </a:lnTo>
                    <a:lnTo>
                      <a:pt x="192" y="121"/>
                    </a:lnTo>
                    <a:lnTo>
                      <a:pt x="229" y="1"/>
                    </a:lnTo>
                    <a:lnTo>
                      <a:pt x="270" y="1"/>
                    </a:lnTo>
                    <a:lnTo>
                      <a:pt x="209" y="180"/>
                    </a:lnTo>
                    <a:lnTo>
                      <a:pt x="175" y="180"/>
                    </a:lnTo>
                    <a:lnTo>
                      <a:pt x="135" y="63"/>
                    </a:lnTo>
                    <a:lnTo>
                      <a:pt x="95" y="180"/>
                    </a:lnTo>
                    <a:lnTo>
                      <a:pt x="61" y="180"/>
                    </a:lnTo>
                    <a:lnTo>
                      <a:pt x="0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05" name="Freeform 18"/>
              <p:cNvSpPr>
                <a:spLocks/>
              </p:cNvSpPr>
              <p:nvPr userDrawn="1"/>
            </p:nvSpPr>
            <p:spPr bwMode="auto">
              <a:xfrm>
                <a:off x="9174" y="348"/>
                <a:ext cx="141" cy="183"/>
              </a:xfrm>
              <a:custGeom>
                <a:avLst/>
                <a:gdLst>
                  <a:gd name="T0" fmla="*/ 0 w 313"/>
                  <a:gd name="T1" fmla="*/ 343 h 406"/>
                  <a:gd name="T2" fmla="*/ 52 w 313"/>
                  <a:gd name="T3" fmla="*/ 282 h 406"/>
                  <a:gd name="T4" fmla="*/ 170 w 313"/>
                  <a:gd name="T5" fmla="*/ 330 h 406"/>
                  <a:gd name="T6" fmla="*/ 227 w 313"/>
                  <a:gd name="T7" fmla="*/ 292 h 406"/>
                  <a:gd name="T8" fmla="*/ 227 w 313"/>
                  <a:gd name="T9" fmla="*/ 291 h 406"/>
                  <a:gd name="T10" fmla="*/ 147 w 313"/>
                  <a:gd name="T11" fmla="*/ 241 h 406"/>
                  <a:gd name="T12" fmla="*/ 16 w 313"/>
                  <a:gd name="T13" fmla="*/ 120 h 406"/>
                  <a:gd name="T14" fmla="*/ 16 w 313"/>
                  <a:gd name="T15" fmla="*/ 119 h 406"/>
                  <a:gd name="T16" fmla="*/ 154 w 313"/>
                  <a:gd name="T17" fmla="*/ 0 h 406"/>
                  <a:gd name="T18" fmla="*/ 301 w 313"/>
                  <a:gd name="T19" fmla="*/ 50 h 406"/>
                  <a:gd name="T20" fmla="*/ 256 w 313"/>
                  <a:gd name="T21" fmla="*/ 116 h 406"/>
                  <a:gd name="T22" fmla="*/ 153 w 313"/>
                  <a:gd name="T23" fmla="*/ 77 h 406"/>
                  <a:gd name="T24" fmla="*/ 103 w 313"/>
                  <a:gd name="T25" fmla="*/ 111 h 406"/>
                  <a:gd name="T26" fmla="*/ 103 w 313"/>
                  <a:gd name="T27" fmla="*/ 112 h 406"/>
                  <a:gd name="T28" fmla="*/ 188 w 313"/>
                  <a:gd name="T29" fmla="*/ 164 h 406"/>
                  <a:gd name="T30" fmla="*/ 313 w 313"/>
                  <a:gd name="T31" fmla="*/ 283 h 406"/>
                  <a:gd name="T32" fmla="*/ 313 w 313"/>
                  <a:gd name="T33" fmla="*/ 284 h 406"/>
                  <a:gd name="T34" fmla="*/ 168 w 313"/>
                  <a:gd name="T35" fmla="*/ 406 h 406"/>
                  <a:gd name="T36" fmla="*/ 0 w 313"/>
                  <a:gd name="T37" fmla="*/ 343 h 4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13" h="406">
                    <a:moveTo>
                      <a:pt x="0" y="343"/>
                    </a:moveTo>
                    <a:cubicBezTo>
                      <a:pt x="52" y="282"/>
                      <a:pt x="52" y="282"/>
                      <a:pt x="52" y="282"/>
                    </a:cubicBezTo>
                    <a:cubicBezTo>
                      <a:pt x="87" y="311"/>
                      <a:pt x="125" y="330"/>
                      <a:pt x="170" y="330"/>
                    </a:cubicBezTo>
                    <a:cubicBezTo>
                      <a:pt x="205" y="330"/>
                      <a:pt x="227" y="315"/>
                      <a:pt x="227" y="292"/>
                    </a:cubicBezTo>
                    <a:cubicBezTo>
                      <a:pt x="227" y="291"/>
                      <a:pt x="227" y="291"/>
                      <a:pt x="227" y="291"/>
                    </a:cubicBezTo>
                    <a:cubicBezTo>
                      <a:pt x="227" y="269"/>
                      <a:pt x="213" y="258"/>
                      <a:pt x="147" y="241"/>
                    </a:cubicBezTo>
                    <a:cubicBezTo>
                      <a:pt x="68" y="221"/>
                      <a:pt x="16" y="199"/>
                      <a:pt x="16" y="120"/>
                    </a:cubicBezTo>
                    <a:cubicBezTo>
                      <a:pt x="16" y="119"/>
                      <a:pt x="16" y="119"/>
                      <a:pt x="16" y="119"/>
                    </a:cubicBezTo>
                    <a:cubicBezTo>
                      <a:pt x="16" y="47"/>
                      <a:pt x="74" y="0"/>
                      <a:pt x="154" y="0"/>
                    </a:cubicBezTo>
                    <a:cubicBezTo>
                      <a:pt x="212" y="0"/>
                      <a:pt x="261" y="18"/>
                      <a:pt x="301" y="50"/>
                    </a:cubicBezTo>
                    <a:cubicBezTo>
                      <a:pt x="256" y="116"/>
                      <a:pt x="256" y="116"/>
                      <a:pt x="256" y="116"/>
                    </a:cubicBezTo>
                    <a:cubicBezTo>
                      <a:pt x="221" y="91"/>
                      <a:pt x="187" y="77"/>
                      <a:pt x="153" y="77"/>
                    </a:cubicBezTo>
                    <a:cubicBezTo>
                      <a:pt x="120" y="77"/>
                      <a:pt x="103" y="92"/>
                      <a:pt x="103" y="111"/>
                    </a:cubicBezTo>
                    <a:cubicBezTo>
                      <a:pt x="103" y="112"/>
                      <a:pt x="103" y="112"/>
                      <a:pt x="103" y="112"/>
                    </a:cubicBezTo>
                    <a:cubicBezTo>
                      <a:pt x="103" y="138"/>
                      <a:pt x="120" y="147"/>
                      <a:pt x="188" y="164"/>
                    </a:cubicBezTo>
                    <a:cubicBezTo>
                      <a:pt x="268" y="185"/>
                      <a:pt x="313" y="214"/>
                      <a:pt x="313" y="283"/>
                    </a:cubicBezTo>
                    <a:cubicBezTo>
                      <a:pt x="313" y="284"/>
                      <a:pt x="313" y="284"/>
                      <a:pt x="313" y="284"/>
                    </a:cubicBezTo>
                    <a:cubicBezTo>
                      <a:pt x="313" y="362"/>
                      <a:pt x="253" y="406"/>
                      <a:pt x="168" y="406"/>
                    </a:cubicBezTo>
                    <a:cubicBezTo>
                      <a:pt x="108" y="406"/>
                      <a:pt x="48" y="385"/>
                      <a:pt x="0" y="3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06" name="Freeform 19"/>
              <p:cNvSpPr>
                <a:spLocks/>
              </p:cNvSpPr>
              <p:nvPr userDrawn="1"/>
            </p:nvSpPr>
            <p:spPr bwMode="auto">
              <a:xfrm>
                <a:off x="9334" y="351"/>
                <a:ext cx="135" cy="178"/>
              </a:xfrm>
              <a:custGeom>
                <a:avLst/>
                <a:gdLst>
                  <a:gd name="T0" fmla="*/ 0 w 135"/>
                  <a:gd name="T1" fmla="*/ 0 h 178"/>
                  <a:gd name="T2" fmla="*/ 134 w 135"/>
                  <a:gd name="T3" fmla="*/ 0 h 178"/>
                  <a:gd name="T4" fmla="*/ 134 w 135"/>
                  <a:gd name="T5" fmla="*/ 34 h 178"/>
                  <a:gd name="T6" fmla="*/ 38 w 135"/>
                  <a:gd name="T7" fmla="*/ 34 h 178"/>
                  <a:gd name="T8" fmla="*/ 38 w 135"/>
                  <a:gd name="T9" fmla="*/ 70 h 178"/>
                  <a:gd name="T10" fmla="*/ 122 w 135"/>
                  <a:gd name="T11" fmla="*/ 70 h 178"/>
                  <a:gd name="T12" fmla="*/ 122 w 135"/>
                  <a:gd name="T13" fmla="*/ 105 h 178"/>
                  <a:gd name="T14" fmla="*/ 38 w 135"/>
                  <a:gd name="T15" fmla="*/ 105 h 178"/>
                  <a:gd name="T16" fmla="*/ 38 w 135"/>
                  <a:gd name="T17" fmla="*/ 143 h 178"/>
                  <a:gd name="T18" fmla="*/ 135 w 135"/>
                  <a:gd name="T19" fmla="*/ 143 h 178"/>
                  <a:gd name="T20" fmla="*/ 135 w 135"/>
                  <a:gd name="T21" fmla="*/ 178 h 178"/>
                  <a:gd name="T22" fmla="*/ 0 w 135"/>
                  <a:gd name="T23" fmla="*/ 178 h 178"/>
                  <a:gd name="T24" fmla="*/ 0 w 135"/>
                  <a:gd name="T25" fmla="*/ 0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5" h="178">
                    <a:moveTo>
                      <a:pt x="0" y="0"/>
                    </a:moveTo>
                    <a:lnTo>
                      <a:pt x="134" y="0"/>
                    </a:lnTo>
                    <a:lnTo>
                      <a:pt x="134" y="34"/>
                    </a:lnTo>
                    <a:lnTo>
                      <a:pt x="38" y="34"/>
                    </a:lnTo>
                    <a:lnTo>
                      <a:pt x="38" y="70"/>
                    </a:lnTo>
                    <a:lnTo>
                      <a:pt x="122" y="70"/>
                    </a:lnTo>
                    <a:lnTo>
                      <a:pt x="122" y="105"/>
                    </a:lnTo>
                    <a:lnTo>
                      <a:pt x="38" y="105"/>
                    </a:lnTo>
                    <a:lnTo>
                      <a:pt x="38" y="143"/>
                    </a:lnTo>
                    <a:lnTo>
                      <a:pt x="135" y="143"/>
                    </a:lnTo>
                    <a:lnTo>
                      <a:pt x="135" y="178"/>
                    </a:lnTo>
                    <a:lnTo>
                      <a:pt x="0" y="17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07" name="Freeform 20"/>
              <p:cNvSpPr>
                <a:spLocks noEditPoints="1"/>
              </p:cNvSpPr>
              <p:nvPr userDrawn="1"/>
            </p:nvSpPr>
            <p:spPr bwMode="auto">
              <a:xfrm>
                <a:off x="9489" y="351"/>
                <a:ext cx="153" cy="178"/>
              </a:xfrm>
              <a:custGeom>
                <a:avLst/>
                <a:gdLst>
                  <a:gd name="T0" fmla="*/ 0 w 341"/>
                  <a:gd name="T1" fmla="*/ 0 h 395"/>
                  <a:gd name="T2" fmla="*/ 180 w 341"/>
                  <a:gd name="T3" fmla="*/ 0 h 395"/>
                  <a:gd name="T4" fmla="*/ 296 w 341"/>
                  <a:gd name="T5" fmla="*/ 40 h 395"/>
                  <a:gd name="T6" fmla="*/ 329 w 341"/>
                  <a:gd name="T7" fmla="*/ 130 h 395"/>
                  <a:gd name="T8" fmla="*/ 329 w 341"/>
                  <a:gd name="T9" fmla="*/ 131 h 395"/>
                  <a:gd name="T10" fmla="*/ 245 w 341"/>
                  <a:gd name="T11" fmla="*/ 254 h 395"/>
                  <a:gd name="T12" fmla="*/ 341 w 341"/>
                  <a:gd name="T13" fmla="*/ 395 h 395"/>
                  <a:gd name="T14" fmla="*/ 240 w 341"/>
                  <a:gd name="T15" fmla="*/ 395 h 395"/>
                  <a:gd name="T16" fmla="*/ 155 w 341"/>
                  <a:gd name="T17" fmla="*/ 268 h 395"/>
                  <a:gd name="T18" fmla="*/ 87 w 341"/>
                  <a:gd name="T19" fmla="*/ 268 h 395"/>
                  <a:gd name="T20" fmla="*/ 87 w 341"/>
                  <a:gd name="T21" fmla="*/ 395 h 395"/>
                  <a:gd name="T22" fmla="*/ 0 w 341"/>
                  <a:gd name="T23" fmla="*/ 395 h 395"/>
                  <a:gd name="T24" fmla="*/ 0 w 341"/>
                  <a:gd name="T25" fmla="*/ 0 h 395"/>
                  <a:gd name="T26" fmla="*/ 175 w 341"/>
                  <a:gd name="T27" fmla="*/ 192 h 395"/>
                  <a:gd name="T28" fmla="*/ 241 w 341"/>
                  <a:gd name="T29" fmla="*/ 136 h 395"/>
                  <a:gd name="T30" fmla="*/ 241 w 341"/>
                  <a:gd name="T31" fmla="*/ 135 h 395"/>
                  <a:gd name="T32" fmla="*/ 173 w 341"/>
                  <a:gd name="T33" fmla="*/ 78 h 395"/>
                  <a:gd name="T34" fmla="*/ 87 w 341"/>
                  <a:gd name="T35" fmla="*/ 78 h 395"/>
                  <a:gd name="T36" fmla="*/ 87 w 341"/>
                  <a:gd name="T37" fmla="*/ 192 h 395"/>
                  <a:gd name="T38" fmla="*/ 175 w 341"/>
                  <a:gd name="T39" fmla="*/ 192 h 3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41" h="395">
                    <a:moveTo>
                      <a:pt x="0" y="0"/>
                    </a:moveTo>
                    <a:cubicBezTo>
                      <a:pt x="180" y="0"/>
                      <a:pt x="180" y="0"/>
                      <a:pt x="180" y="0"/>
                    </a:cubicBezTo>
                    <a:cubicBezTo>
                      <a:pt x="231" y="0"/>
                      <a:pt x="270" y="14"/>
                      <a:pt x="296" y="40"/>
                    </a:cubicBezTo>
                    <a:cubicBezTo>
                      <a:pt x="318" y="62"/>
                      <a:pt x="329" y="93"/>
                      <a:pt x="329" y="130"/>
                    </a:cubicBezTo>
                    <a:cubicBezTo>
                      <a:pt x="329" y="131"/>
                      <a:pt x="329" y="131"/>
                      <a:pt x="329" y="131"/>
                    </a:cubicBezTo>
                    <a:cubicBezTo>
                      <a:pt x="329" y="195"/>
                      <a:pt x="295" y="235"/>
                      <a:pt x="245" y="254"/>
                    </a:cubicBezTo>
                    <a:cubicBezTo>
                      <a:pt x="341" y="395"/>
                      <a:pt x="341" y="395"/>
                      <a:pt x="341" y="395"/>
                    </a:cubicBezTo>
                    <a:cubicBezTo>
                      <a:pt x="240" y="395"/>
                      <a:pt x="240" y="395"/>
                      <a:pt x="240" y="395"/>
                    </a:cubicBezTo>
                    <a:cubicBezTo>
                      <a:pt x="155" y="268"/>
                      <a:pt x="155" y="268"/>
                      <a:pt x="155" y="268"/>
                    </a:cubicBezTo>
                    <a:cubicBezTo>
                      <a:pt x="87" y="268"/>
                      <a:pt x="87" y="268"/>
                      <a:pt x="87" y="268"/>
                    </a:cubicBezTo>
                    <a:cubicBezTo>
                      <a:pt x="87" y="395"/>
                      <a:pt x="87" y="395"/>
                      <a:pt x="87" y="395"/>
                    </a:cubicBezTo>
                    <a:cubicBezTo>
                      <a:pt x="0" y="395"/>
                      <a:pt x="0" y="395"/>
                      <a:pt x="0" y="395"/>
                    </a:cubicBezTo>
                    <a:lnTo>
                      <a:pt x="0" y="0"/>
                    </a:lnTo>
                    <a:close/>
                    <a:moveTo>
                      <a:pt x="175" y="192"/>
                    </a:moveTo>
                    <a:cubicBezTo>
                      <a:pt x="217" y="192"/>
                      <a:pt x="241" y="169"/>
                      <a:pt x="241" y="136"/>
                    </a:cubicBezTo>
                    <a:cubicBezTo>
                      <a:pt x="241" y="135"/>
                      <a:pt x="241" y="135"/>
                      <a:pt x="241" y="135"/>
                    </a:cubicBezTo>
                    <a:cubicBezTo>
                      <a:pt x="241" y="97"/>
                      <a:pt x="215" y="78"/>
                      <a:pt x="173" y="78"/>
                    </a:cubicBezTo>
                    <a:cubicBezTo>
                      <a:pt x="87" y="78"/>
                      <a:pt x="87" y="78"/>
                      <a:pt x="87" y="78"/>
                    </a:cubicBezTo>
                    <a:cubicBezTo>
                      <a:pt x="87" y="192"/>
                      <a:pt x="87" y="192"/>
                      <a:pt x="87" y="192"/>
                    </a:cubicBezTo>
                    <a:lnTo>
                      <a:pt x="175" y="19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08" name="Freeform 21"/>
              <p:cNvSpPr>
                <a:spLocks noEditPoints="1"/>
              </p:cNvSpPr>
              <p:nvPr userDrawn="1"/>
            </p:nvSpPr>
            <p:spPr bwMode="auto">
              <a:xfrm>
                <a:off x="9647" y="353"/>
                <a:ext cx="49" cy="24"/>
              </a:xfrm>
              <a:custGeom>
                <a:avLst/>
                <a:gdLst>
                  <a:gd name="T0" fmla="*/ 8 w 49"/>
                  <a:gd name="T1" fmla="*/ 3 h 24"/>
                  <a:gd name="T2" fmla="*/ 0 w 49"/>
                  <a:gd name="T3" fmla="*/ 3 h 24"/>
                  <a:gd name="T4" fmla="*/ 0 w 49"/>
                  <a:gd name="T5" fmla="*/ 0 h 24"/>
                  <a:gd name="T6" fmla="*/ 19 w 49"/>
                  <a:gd name="T7" fmla="*/ 0 h 24"/>
                  <a:gd name="T8" fmla="*/ 19 w 49"/>
                  <a:gd name="T9" fmla="*/ 3 h 24"/>
                  <a:gd name="T10" fmla="*/ 11 w 49"/>
                  <a:gd name="T11" fmla="*/ 3 h 24"/>
                  <a:gd name="T12" fmla="*/ 11 w 49"/>
                  <a:gd name="T13" fmla="*/ 24 h 24"/>
                  <a:gd name="T14" fmla="*/ 8 w 49"/>
                  <a:gd name="T15" fmla="*/ 24 h 24"/>
                  <a:gd name="T16" fmla="*/ 8 w 49"/>
                  <a:gd name="T17" fmla="*/ 3 h 24"/>
                  <a:gd name="T18" fmla="*/ 24 w 49"/>
                  <a:gd name="T19" fmla="*/ 0 h 24"/>
                  <a:gd name="T20" fmla="*/ 28 w 49"/>
                  <a:gd name="T21" fmla="*/ 0 h 24"/>
                  <a:gd name="T22" fmla="*/ 36 w 49"/>
                  <a:gd name="T23" fmla="*/ 13 h 24"/>
                  <a:gd name="T24" fmla="*/ 45 w 49"/>
                  <a:gd name="T25" fmla="*/ 0 h 24"/>
                  <a:gd name="T26" fmla="*/ 49 w 49"/>
                  <a:gd name="T27" fmla="*/ 0 h 24"/>
                  <a:gd name="T28" fmla="*/ 49 w 49"/>
                  <a:gd name="T29" fmla="*/ 24 h 24"/>
                  <a:gd name="T30" fmla="*/ 45 w 49"/>
                  <a:gd name="T31" fmla="*/ 24 h 24"/>
                  <a:gd name="T32" fmla="*/ 45 w 49"/>
                  <a:gd name="T33" fmla="*/ 5 h 24"/>
                  <a:gd name="T34" fmla="*/ 36 w 49"/>
                  <a:gd name="T35" fmla="*/ 18 h 24"/>
                  <a:gd name="T36" fmla="*/ 36 w 49"/>
                  <a:gd name="T37" fmla="*/ 18 h 24"/>
                  <a:gd name="T38" fmla="*/ 27 w 49"/>
                  <a:gd name="T39" fmla="*/ 5 h 24"/>
                  <a:gd name="T40" fmla="*/ 27 w 49"/>
                  <a:gd name="T41" fmla="*/ 24 h 24"/>
                  <a:gd name="T42" fmla="*/ 24 w 49"/>
                  <a:gd name="T43" fmla="*/ 24 h 24"/>
                  <a:gd name="T44" fmla="*/ 24 w 49"/>
                  <a:gd name="T45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49" h="24">
                    <a:moveTo>
                      <a:pt x="8" y="3"/>
                    </a:moveTo>
                    <a:lnTo>
                      <a:pt x="0" y="3"/>
                    </a:lnTo>
                    <a:lnTo>
                      <a:pt x="0" y="0"/>
                    </a:lnTo>
                    <a:lnTo>
                      <a:pt x="19" y="0"/>
                    </a:lnTo>
                    <a:lnTo>
                      <a:pt x="19" y="3"/>
                    </a:lnTo>
                    <a:lnTo>
                      <a:pt x="11" y="3"/>
                    </a:lnTo>
                    <a:lnTo>
                      <a:pt x="11" y="24"/>
                    </a:lnTo>
                    <a:lnTo>
                      <a:pt x="8" y="24"/>
                    </a:lnTo>
                    <a:lnTo>
                      <a:pt x="8" y="3"/>
                    </a:lnTo>
                    <a:close/>
                    <a:moveTo>
                      <a:pt x="24" y="0"/>
                    </a:moveTo>
                    <a:lnTo>
                      <a:pt x="28" y="0"/>
                    </a:lnTo>
                    <a:lnTo>
                      <a:pt x="36" y="13"/>
                    </a:lnTo>
                    <a:lnTo>
                      <a:pt x="45" y="0"/>
                    </a:lnTo>
                    <a:lnTo>
                      <a:pt x="49" y="0"/>
                    </a:lnTo>
                    <a:lnTo>
                      <a:pt x="49" y="24"/>
                    </a:lnTo>
                    <a:lnTo>
                      <a:pt x="45" y="24"/>
                    </a:lnTo>
                    <a:lnTo>
                      <a:pt x="45" y="5"/>
                    </a:lnTo>
                    <a:lnTo>
                      <a:pt x="36" y="18"/>
                    </a:lnTo>
                    <a:lnTo>
                      <a:pt x="36" y="18"/>
                    </a:lnTo>
                    <a:lnTo>
                      <a:pt x="27" y="5"/>
                    </a:lnTo>
                    <a:lnTo>
                      <a:pt x="27" y="24"/>
                    </a:lnTo>
                    <a:lnTo>
                      <a:pt x="24" y="24"/>
                    </a:lnTo>
                    <a:lnTo>
                      <a:pt x="2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</p:grpSp>
        <p:grpSp>
          <p:nvGrpSpPr>
            <p:cNvPr id="171" name="Group 170"/>
            <p:cNvGrpSpPr/>
            <p:nvPr userDrawn="1"/>
          </p:nvGrpSpPr>
          <p:grpSpPr>
            <a:xfrm>
              <a:off x="7943851" y="148249"/>
              <a:ext cx="698540" cy="169868"/>
              <a:chOff x="1221454" y="1585913"/>
              <a:chExt cx="5757865" cy="1400174"/>
            </a:xfrm>
            <a:solidFill>
              <a:srgbClr val="DCDEE0"/>
            </a:solidFill>
          </p:grpSpPr>
          <p:grpSp>
            <p:nvGrpSpPr>
              <p:cNvPr id="172" name="Group 171"/>
              <p:cNvGrpSpPr/>
              <p:nvPr userDrawn="1"/>
            </p:nvGrpSpPr>
            <p:grpSpPr>
              <a:xfrm>
                <a:off x="1221454" y="2066925"/>
                <a:ext cx="5757865" cy="919162"/>
                <a:chOff x="1250950" y="2066926"/>
                <a:chExt cx="5757863" cy="919163"/>
              </a:xfrm>
              <a:grpFill/>
            </p:grpSpPr>
            <p:sp>
              <p:nvSpPr>
                <p:cNvPr id="183" name="Rectangle 14"/>
                <p:cNvSpPr>
                  <a:spLocks noChangeArrowheads="1"/>
                </p:cNvSpPr>
                <p:nvPr userDrawn="1"/>
              </p:nvSpPr>
              <p:spPr bwMode="auto">
                <a:xfrm>
                  <a:off x="1250950" y="2081213"/>
                  <a:ext cx="195262" cy="890588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184" name="Freeform 15"/>
                <p:cNvSpPr>
                  <a:spLocks/>
                </p:cNvSpPr>
                <p:nvPr userDrawn="1"/>
              </p:nvSpPr>
              <p:spPr bwMode="auto">
                <a:xfrm>
                  <a:off x="1566863" y="2081213"/>
                  <a:ext cx="788987" cy="890588"/>
                </a:xfrm>
                <a:custGeom>
                  <a:avLst/>
                  <a:gdLst>
                    <a:gd name="T0" fmla="*/ 0 w 497"/>
                    <a:gd name="T1" fmla="*/ 0 h 561"/>
                    <a:gd name="T2" fmla="*/ 114 w 497"/>
                    <a:gd name="T3" fmla="*/ 0 h 561"/>
                    <a:gd name="T4" fmla="*/ 376 w 497"/>
                    <a:gd name="T5" fmla="*/ 345 h 561"/>
                    <a:gd name="T6" fmla="*/ 376 w 497"/>
                    <a:gd name="T7" fmla="*/ 0 h 561"/>
                    <a:gd name="T8" fmla="*/ 497 w 497"/>
                    <a:gd name="T9" fmla="*/ 0 h 561"/>
                    <a:gd name="T10" fmla="*/ 497 w 497"/>
                    <a:gd name="T11" fmla="*/ 561 h 561"/>
                    <a:gd name="T12" fmla="*/ 393 w 497"/>
                    <a:gd name="T13" fmla="*/ 561 h 561"/>
                    <a:gd name="T14" fmla="*/ 122 w 497"/>
                    <a:gd name="T15" fmla="*/ 204 h 561"/>
                    <a:gd name="T16" fmla="*/ 122 w 497"/>
                    <a:gd name="T17" fmla="*/ 561 h 561"/>
                    <a:gd name="T18" fmla="*/ 0 w 497"/>
                    <a:gd name="T19" fmla="*/ 561 h 561"/>
                    <a:gd name="T20" fmla="*/ 0 w 497"/>
                    <a:gd name="T21" fmla="*/ 0 h 5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497" h="561">
                      <a:moveTo>
                        <a:pt x="0" y="0"/>
                      </a:moveTo>
                      <a:lnTo>
                        <a:pt x="114" y="0"/>
                      </a:lnTo>
                      <a:lnTo>
                        <a:pt x="376" y="345"/>
                      </a:lnTo>
                      <a:lnTo>
                        <a:pt x="376" y="0"/>
                      </a:lnTo>
                      <a:lnTo>
                        <a:pt x="497" y="0"/>
                      </a:lnTo>
                      <a:lnTo>
                        <a:pt x="497" y="561"/>
                      </a:lnTo>
                      <a:lnTo>
                        <a:pt x="393" y="561"/>
                      </a:lnTo>
                      <a:lnTo>
                        <a:pt x="122" y="204"/>
                      </a:lnTo>
                      <a:lnTo>
                        <a:pt x="122" y="561"/>
                      </a:lnTo>
                      <a:lnTo>
                        <a:pt x="0" y="56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185" name="Freeform 16"/>
                <p:cNvSpPr>
                  <a:spLocks/>
                </p:cNvSpPr>
                <p:nvPr userDrawn="1"/>
              </p:nvSpPr>
              <p:spPr bwMode="auto">
                <a:xfrm>
                  <a:off x="2433638" y="2068513"/>
                  <a:ext cx="703262" cy="914400"/>
                </a:xfrm>
                <a:custGeom>
                  <a:avLst/>
                  <a:gdLst>
                    <a:gd name="T0" fmla="*/ 0 w 561"/>
                    <a:gd name="T1" fmla="*/ 615 h 728"/>
                    <a:gd name="T2" fmla="*/ 92 w 561"/>
                    <a:gd name="T3" fmla="*/ 505 h 728"/>
                    <a:gd name="T4" fmla="*/ 304 w 561"/>
                    <a:gd name="T5" fmla="*/ 591 h 728"/>
                    <a:gd name="T6" fmla="*/ 406 w 561"/>
                    <a:gd name="T7" fmla="*/ 524 h 728"/>
                    <a:gd name="T8" fmla="*/ 406 w 561"/>
                    <a:gd name="T9" fmla="*/ 522 h 728"/>
                    <a:gd name="T10" fmla="*/ 263 w 561"/>
                    <a:gd name="T11" fmla="*/ 432 h 728"/>
                    <a:gd name="T12" fmla="*/ 28 w 561"/>
                    <a:gd name="T13" fmla="*/ 215 h 728"/>
                    <a:gd name="T14" fmla="*/ 28 w 561"/>
                    <a:gd name="T15" fmla="*/ 213 h 728"/>
                    <a:gd name="T16" fmla="*/ 276 w 561"/>
                    <a:gd name="T17" fmla="*/ 0 h 728"/>
                    <a:gd name="T18" fmla="*/ 540 w 561"/>
                    <a:gd name="T19" fmla="*/ 90 h 728"/>
                    <a:gd name="T20" fmla="*/ 459 w 561"/>
                    <a:gd name="T21" fmla="*/ 207 h 728"/>
                    <a:gd name="T22" fmla="*/ 274 w 561"/>
                    <a:gd name="T23" fmla="*/ 137 h 728"/>
                    <a:gd name="T24" fmla="*/ 183 w 561"/>
                    <a:gd name="T25" fmla="*/ 199 h 728"/>
                    <a:gd name="T26" fmla="*/ 183 w 561"/>
                    <a:gd name="T27" fmla="*/ 201 h 728"/>
                    <a:gd name="T28" fmla="*/ 336 w 561"/>
                    <a:gd name="T29" fmla="*/ 294 h 728"/>
                    <a:gd name="T30" fmla="*/ 561 w 561"/>
                    <a:gd name="T31" fmla="*/ 507 h 728"/>
                    <a:gd name="T32" fmla="*/ 561 w 561"/>
                    <a:gd name="T33" fmla="*/ 509 h 728"/>
                    <a:gd name="T34" fmla="*/ 301 w 561"/>
                    <a:gd name="T35" fmla="*/ 728 h 728"/>
                    <a:gd name="T36" fmla="*/ 0 w 561"/>
                    <a:gd name="T37" fmla="*/ 615 h 7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561" h="728">
                      <a:moveTo>
                        <a:pt x="0" y="615"/>
                      </a:moveTo>
                      <a:cubicBezTo>
                        <a:pt x="92" y="505"/>
                        <a:pt x="92" y="505"/>
                        <a:pt x="92" y="505"/>
                      </a:cubicBezTo>
                      <a:cubicBezTo>
                        <a:pt x="156" y="557"/>
                        <a:pt x="223" y="591"/>
                        <a:pt x="304" y="591"/>
                      </a:cubicBezTo>
                      <a:cubicBezTo>
                        <a:pt x="368" y="591"/>
                        <a:pt x="406" y="565"/>
                        <a:pt x="406" y="524"/>
                      </a:cubicBezTo>
                      <a:cubicBezTo>
                        <a:pt x="406" y="522"/>
                        <a:pt x="406" y="522"/>
                        <a:pt x="406" y="522"/>
                      </a:cubicBezTo>
                      <a:cubicBezTo>
                        <a:pt x="406" y="482"/>
                        <a:pt x="382" y="462"/>
                        <a:pt x="263" y="432"/>
                      </a:cubicBezTo>
                      <a:cubicBezTo>
                        <a:pt x="121" y="395"/>
                        <a:pt x="28" y="356"/>
                        <a:pt x="28" y="215"/>
                      </a:cubicBezTo>
                      <a:cubicBezTo>
                        <a:pt x="28" y="213"/>
                        <a:pt x="28" y="213"/>
                        <a:pt x="28" y="213"/>
                      </a:cubicBezTo>
                      <a:cubicBezTo>
                        <a:pt x="28" y="85"/>
                        <a:pt x="132" y="0"/>
                        <a:pt x="276" y="0"/>
                      </a:cubicBezTo>
                      <a:cubicBezTo>
                        <a:pt x="380" y="0"/>
                        <a:pt x="468" y="32"/>
                        <a:pt x="540" y="90"/>
                      </a:cubicBezTo>
                      <a:cubicBezTo>
                        <a:pt x="459" y="207"/>
                        <a:pt x="459" y="207"/>
                        <a:pt x="459" y="207"/>
                      </a:cubicBezTo>
                      <a:cubicBezTo>
                        <a:pt x="396" y="164"/>
                        <a:pt x="334" y="137"/>
                        <a:pt x="274" y="137"/>
                      </a:cubicBezTo>
                      <a:cubicBezTo>
                        <a:pt x="215" y="137"/>
                        <a:pt x="183" y="165"/>
                        <a:pt x="183" y="199"/>
                      </a:cubicBezTo>
                      <a:cubicBezTo>
                        <a:pt x="183" y="201"/>
                        <a:pt x="183" y="201"/>
                        <a:pt x="183" y="201"/>
                      </a:cubicBezTo>
                      <a:cubicBezTo>
                        <a:pt x="183" y="248"/>
                        <a:pt x="214" y="263"/>
                        <a:pt x="336" y="294"/>
                      </a:cubicBezTo>
                      <a:cubicBezTo>
                        <a:pt x="480" y="332"/>
                        <a:pt x="561" y="383"/>
                        <a:pt x="561" y="507"/>
                      </a:cubicBezTo>
                      <a:cubicBezTo>
                        <a:pt x="561" y="509"/>
                        <a:pt x="561" y="509"/>
                        <a:pt x="561" y="509"/>
                      </a:cubicBezTo>
                      <a:cubicBezTo>
                        <a:pt x="561" y="649"/>
                        <a:pt x="454" y="728"/>
                        <a:pt x="301" y="728"/>
                      </a:cubicBezTo>
                      <a:cubicBezTo>
                        <a:pt x="193" y="728"/>
                        <a:pt x="85" y="691"/>
                        <a:pt x="0" y="61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186" name="Rectangle 17"/>
                <p:cNvSpPr>
                  <a:spLocks noChangeArrowheads="1"/>
                </p:cNvSpPr>
                <p:nvPr userDrawn="1"/>
              </p:nvSpPr>
              <p:spPr bwMode="auto">
                <a:xfrm>
                  <a:off x="3240088" y="2081213"/>
                  <a:ext cx="195262" cy="890588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187" name="Freeform 18"/>
                <p:cNvSpPr>
                  <a:spLocks/>
                </p:cNvSpPr>
                <p:nvPr userDrawn="1"/>
              </p:nvSpPr>
              <p:spPr bwMode="auto">
                <a:xfrm>
                  <a:off x="3516313" y="2066926"/>
                  <a:ext cx="847725" cy="919163"/>
                </a:xfrm>
                <a:custGeom>
                  <a:avLst/>
                  <a:gdLst>
                    <a:gd name="T0" fmla="*/ 0 w 676"/>
                    <a:gd name="T1" fmla="*/ 368 h 732"/>
                    <a:gd name="T2" fmla="*/ 0 w 676"/>
                    <a:gd name="T3" fmla="*/ 366 h 732"/>
                    <a:gd name="T4" fmla="*/ 372 w 676"/>
                    <a:gd name="T5" fmla="*/ 0 h 732"/>
                    <a:gd name="T6" fmla="*/ 650 w 676"/>
                    <a:gd name="T7" fmla="*/ 97 h 732"/>
                    <a:gd name="T8" fmla="*/ 552 w 676"/>
                    <a:gd name="T9" fmla="*/ 215 h 732"/>
                    <a:gd name="T10" fmla="*/ 367 w 676"/>
                    <a:gd name="T11" fmla="*/ 143 h 732"/>
                    <a:gd name="T12" fmla="*/ 163 w 676"/>
                    <a:gd name="T13" fmla="*/ 364 h 732"/>
                    <a:gd name="T14" fmla="*/ 163 w 676"/>
                    <a:gd name="T15" fmla="*/ 366 h 732"/>
                    <a:gd name="T16" fmla="*/ 378 w 676"/>
                    <a:gd name="T17" fmla="*/ 591 h 732"/>
                    <a:gd name="T18" fmla="*/ 525 w 676"/>
                    <a:gd name="T19" fmla="*/ 548 h 732"/>
                    <a:gd name="T20" fmla="*/ 525 w 676"/>
                    <a:gd name="T21" fmla="*/ 447 h 732"/>
                    <a:gd name="T22" fmla="*/ 368 w 676"/>
                    <a:gd name="T23" fmla="*/ 447 h 732"/>
                    <a:gd name="T24" fmla="*/ 368 w 676"/>
                    <a:gd name="T25" fmla="*/ 312 h 732"/>
                    <a:gd name="T26" fmla="*/ 676 w 676"/>
                    <a:gd name="T27" fmla="*/ 312 h 732"/>
                    <a:gd name="T28" fmla="*/ 676 w 676"/>
                    <a:gd name="T29" fmla="*/ 620 h 732"/>
                    <a:gd name="T30" fmla="*/ 373 w 676"/>
                    <a:gd name="T31" fmla="*/ 732 h 732"/>
                    <a:gd name="T32" fmla="*/ 0 w 676"/>
                    <a:gd name="T33" fmla="*/ 368 h 7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676" h="732">
                      <a:moveTo>
                        <a:pt x="0" y="368"/>
                      </a:moveTo>
                      <a:cubicBezTo>
                        <a:pt x="0" y="366"/>
                        <a:pt x="0" y="366"/>
                        <a:pt x="0" y="366"/>
                      </a:cubicBezTo>
                      <a:cubicBezTo>
                        <a:pt x="0" y="165"/>
                        <a:pt x="157" y="0"/>
                        <a:pt x="372" y="0"/>
                      </a:cubicBezTo>
                      <a:cubicBezTo>
                        <a:pt x="499" y="0"/>
                        <a:pt x="576" y="34"/>
                        <a:pt x="650" y="97"/>
                      </a:cubicBezTo>
                      <a:cubicBezTo>
                        <a:pt x="552" y="215"/>
                        <a:pt x="552" y="215"/>
                        <a:pt x="552" y="215"/>
                      </a:cubicBezTo>
                      <a:cubicBezTo>
                        <a:pt x="497" y="170"/>
                        <a:pt x="449" y="143"/>
                        <a:pt x="367" y="143"/>
                      </a:cubicBezTo>
                      <a:cubicBezTo>
                        <a:pt x="253" y="143"/>
                        <a:pt x="163" y="244"/>
                        <a:pt x="163" y="364"/>
                      </a:cubicBezTo>
                      <a:cubicBezTo>
                        <a:pt x="163" y="366"/>
                        <a:pt x="163" y="366"/>
                        <a:pt x="163" y="366"/>
                      </a:cubicBezTo>
                      <a:cubicBezTo>
                        <a:pt x="163" y="496"/>
                        <a:pt x="252" y="591"/>
                        <a:pt x="378" y="591"/>
                      </a:cubicBezTo>
                      <a:cubicBezTo>
                        <a:pt x="435" y="591"/>
                        <a:pt x="485" y="577"/>
                        <a:pt x="525" y="548"/>
                      </a:cubicBezTo>
                      <a:cubicBezTo>
                        <a:pt x="525" y="447"/>
                        <a:pt x="525" y="447"/>
                        <a:pt x="525" y="447"/>
                      </a:cubicBezTo>
                      <a:cubicBezTo>
                        <a:pt x="368" y="447"/>
                        <a:pt x="368" y="447"/>
                        <a:pt x="368" y="447"/>
                      </a:cubicBezTo>
                      <a:cubicBezTo>
                        <a:pt x="368" y="312"/>
                        <a:pt x="368" y="312"/>
                        <a:pt x="368" y="312"/>
                      </a:cubicBezTo>
                      <a:cubicBezTo>
                        <a:pt x="676" y="312"/>
                        <a:pt x="676" y="312"/>
                        <a:pt x="676" y="312"/>
                      </a:cubicBezTo>
                      <a:cubicBezTo>
                        <a:pt x="676" y="620"/>
                        <a:pt x="676" y="620"/>
                        <a:pt x="676" y="620"/>
                      </a:cubicBezTo>
                      <a:cubicBezTo>
                        <a:pt x="603" y="682"/>
                        <a:pt x="502" y="732"/>
                        <a:pt x="373" y="732"/>
                      </a:cubicBezTo>
                      <a:cubicBezTo>
                        <a:pt x="152" y="732"/>
                        <a:pt x="0" y="578"/>
                        <a:pt x="0" y="36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188" name="Freeform 19"/>
                <p:cNvSpPr>
                  <a:spLocks/>
                </p:cNvSpPr>
                <p:nvPr userDrawn="1"/>
              </p:nvSpPr>
              <p:spPr bwMode="auto">
                <a:xfrm>
                  <a:off x="4449763" y="2081213"/>
                  <a:ext cx="752475" cy="890588"/>
                </a:xfrm>
                <a:custGeom>
                  <a:avLst/>
                  <a:gdLst>
                    <a:gd name="T0" fmla="*/ 0 w 474"/>
                    <a:gd name="T1" fmla="*/ 0 h 561"/>
                    <a:gd name="T2" fmla="*/ 123 w 474"/>
                    <a:gd name="T3" fmla="*/ 0 h 561"/>
                    <a:gd name="T4" fmla="*/ 123 w 474"/>
                    <a:gd name="T5" fmla="*/ 222 h 561"/>
                    <a:gd name="T6" fmla="*/ 351 w 474"/>
                    <a:gd name="T7" fmla="*/ 222 h 561"/>
                    <a:gd name="T8" fmla="*/ 351 w 474"/>
                    <a:gd name="T9" fmla="*/ 0 h 561"/>
                    <a:gd name="T10" fmla="*/ 474 w 474"/>
                    <a:gd name="T11" fmla="*/ 0 h 561"/>
                    <a:gd name="T12" fmla="*/ 474 w 474"/>
                    <a:gd name="T13" fmla="*/ 561 h 561"/>
                    <a:gd name="T14" fmla="*/ 351 w 474"/>
                    <a:gd name="T15" fmla="*/ 561 h 561"/>
                    <a:gd name="T16" fmla="*/ 351 w 474"/>
                    <a:gd name="T17" fmla="*/ 336 h 561"/>
                    <a:gd name="T18" fmla="*/ 123 w 474"/>
                    <a:gd name="T19" fmla="*/ 336 h 561"/>
                    <a:gd name="T20" fmla="*/ 123 w 474"/>
                    <a:gd name="T21" fmla="*/ 561 h 561"/>
                    <a:gd name="T22" fmla="*/ 0 w 474"/>
                    <a:gd name="T23" fmla="*/ 561 h 561"/>
                    <a:gd name="T24" fmla="*/ 0 w 474"/>
                    <a:gd name="T25" fmla="*/ 0 h 5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74" h="561">
                      <a:moveTo>
                        <a:pt x="0" y="0"/>
                      </a:moveTo>
                      <a:lnTo>
                        <a:pt x="123" y="0"/>
                      </a:lnTo>
                      <a:lnTo>
                        <a:pt x="123" y="222"/>
                      </a:lnTo>
                      <a:lnTo>
                        <a:pt x="351" y="222"/>
                      </a:lnTo>
                      <a:lnTo>
                        <a:pt x="351" y="0"/>
                      </a:lnTo>
                      <a:lnTo>
                        <a:pt x="474" y="0"/>
                      </a:lnTo>
                      <a:lnTo>
                        <a:pt x="474" y="561"/>
                      </a:lnTo>
                      <a:lnTo>
                        <a:pt x="351" y="561"/>
                      </a:lnTo>
                      <a:lnTo>
                        <a:pt x="351" y="336"/>
                      </a:lnTo>
                      <a:lnTo>
                        <a:pt x="123" y="336"/>
                      </a:lnTo>
                      <a:lnTo>
                        <a:pt x="123" y="561"/>
                      </a:lnTo>
                      <a:lnTo>
                        <a:pt x="0" y="56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189" name="Freeform 20"/>
                <p:cNvSpPr>
                  <a:spLocks/>
                </p:cNvSpPr>
                <p:nvPr userDrawn="1"/>
              </p:nvSpPr>
              <p:spPr bwMode="auto">
                <a:xfrm>
                  <a:off x="5275263" y="2081213"/>
                  <a:ext cx="736600" cy="890588"/>
                </a:xfrm>
                <a:custGeom>
                  <a:avLst/>
                  <a:gdLst>
                    <a:gd name="T0" fmla="*/ 171 w 464"/>
                    <a:gd name="T1" fmla="*/ 113 h 561"/>
                    <a:gd name="T2" fmla="*/ 0 w 464"/>
                    <a:gd name="T3" fmla="*/ 113 h 561"/>
                    <a:gd name="T4" fmla="*/ 0 w 464"/>
                    <a:gd name="T5" fmla="*/ 0 h 561"/>
                    <a:gd name="T6" fmla="*/ 464 w 464"/>
                    <a:gd name="T7" fmla="*/ 0 h 561"/>
                    <a:gd name="T8" fmla="*/ 464 w 464"/>
                    <a:gd name="T9" fmla="*/ 113 h 561"/>
                    <a:gd name="T10" fmla="*/ 294 w 464"/>
                    <a:gd name="T11" fmla="*/ 113 h 561"/>
                    <a:gd name="T12" fmla="*/ 294 w 464"/>
                    <a:gd name="T13" fmla="*/ 561 h 561"/>
                    <a:gd name="T14" fmla="*/ 171 w 464"/>
                    <a:gd name="T15" fmla="*/ 561 h 561"/>
                    <a:gd name="T16" fmla="*/ 171 w 464"/>
                    <a:gd name="T17" fmla="*/ 113 h 5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64" h="561">
                      <a:moveTo>
                        <a:pt x="171" y="113"/>
                      </a:moveTo>
                      <a:lnTo>
                        <a:pt x="0" y="113"/>
                      </a:lnTo>
                      <a:lnTo>
                        <a:pt x="0" y="0"/>
                      </a:lnTo>
                      <a:lnTo>
                        <a:pt x="464" y="0"/>
                      </a:lnTo>
                      <a:lnTo>
                        <a:pt x="464" y="113"/>
                      </a:lnTo>
                      <a:lnTo>
                        <a:pt x="294" y="113"/>
                      </a:lnTo>
                      <a:lnTo>
                        <a:pt x="294" y="561"/>
                      </a:lnTo>
                      <a:lnTo>
                        <a:pt x="171" y="561"/>
                      </a:lnTo>
                      <a:lnTo>
                        <a:pt x="171" y="11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190" name="Freeform 21"/>
                <p:cNvSpPr>
                  <a:spLocks/>
                </p:cNvSpPr>
                <p:nvPr userDrawn="1"/>
              </p:nvSpPr>
              <p:spPr bwMode="auto">
                <a:xfrm>
                  <a:off x="6057900" y="2068513"/>
                  <a:ext cx="703262" cy="914400"/>
                </a:xfrm>
                <a:custGeom>
                  <a:avLst/>
                  <a:gdLst>
                    <a:gd name="T0" fmla="*/ 0 w 560"/>
                    <a:gd name="T1" fmla="*/ 615 h 728"/>
                    <a:gd name="T2" fmla="*/ 92 w 560"/>
                    <a:gd name="T3" fmla="*/ 505 h 728"/>
                    <a:gd name="T4" fmla="*/ 303 w 560"/>
                    <a:gd name="T5" fmla="*/ 591 h 728"/>
                    <a:gd name="T6" fmla="*/ 405 w 560"/>
                    <a:gd name="T7" fmla="*/ 524 h 728"/>
                    <a:gd name="T8" fmla="*/ 405 w 560"/>
                    <a:gd name="T9" fmla="*/ 522 h 728"/>
                    <a:gd name="T10" fmla="*/ 263 w 560"/>
                    <a:gd name="T11" fmla="*/ 432 h 728"/>
                    <a:gd name="T12" fmla="*/ 28 w 560"/>
                    <a:gd name="T13" fmla="*/ 215 h 728"/>
                    <a:gd name="T14" fmla="*/ 28 w 560"/>
                    <a:gd name="T15" fmla="*/ 213 h 728"/>
                    <a:gd name="T16" fmla="*/ 276 w 560"/>
                    <a:gd name="T17" fmla="*/ 0 h 728"/>
                    <a:gd name="T18" fmla="*/ 539 w 560"/>
                    <a:gd name="T19" fmla="*/ 90 h 728"/>
                    <a:gd name="T20" fmla="*/ 458 w 560"/>
                    <a:gd name="T21" fmla="*/ 207 h 728"/>
                    <a:gd name="T22" fmla="*/ 274 w 560"/>
                    <a:gd name="T23" fmla="*/ 137 h 728"/>
                    <a:gd name="T24" fmla="*/ 183 w 560"/>
                    <a:gd name="T25" fmla="*/ 199 h 728"/>
                    <a:gd name="T26" fmla="*/ 183 w 560"/>
                    <a:gd name="T27" fmla="*/ 201 h 728"/>
                    <a:gd name="T28" fmla="*/ 336 w 560"/>
                    <a:gd name="T29" fmla="*/ 294 h 728"/>
                    <a:gd name="T30" fmla="*/ 560 w 560"/>
                    <a:gd name="T31" fmla="*/ 507 h 728"/>
                    <a:gd name="T32" fmla="*/ 560 w 560"/>
                    <a:gd name="T33" fmla="*/ 509 h 728"/>
                    <a:gd name="T34" fmla="*/ 300 w 560"/>
                    <a:gd name="T35" fmla="*/ 728 h 728"/>
                    <a:gd name="T36" fmla="*/ 0 w 560"/>
                    <a:gd name="T37" fmla="*/ 615 h 7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560" h="728">
                      <a:moveTo>
                        <a:pt x="0" y="615"/>
                      </a:moveTo>
                      <a:cubicBezTo>
                        <a:pt x="92" y="505"/>
                        <a:pt x="92" y="505"/>
                        <a:pt x="92" y="505"/>
                      </a:cubicBezTo>
                      <a:cubicBezTo>
                        <a:pt x="155" y="557"/>
                        <a:pt x="222" y="591"/>
                        <a:pt x="303" y="591"/>
                      </a:cubicBezTo>
                      <a:cubicBezTo>
                        <a:pt x="367" y="591"/>
                        <a:pt x="405" y="565"/>
                        <a:pt x="405" y="524"/>
                      </a:cubicBezTo>
                      <a:cubicBezTo>
                        <a:pt x="405" y="522"/>
                        <a:pt x="405" y="522"/>
                        <a:pt x="405" y="522"/>
                      </a:cubicBezTo>
                      <a:cubicBezTo>
                        <a:pt x="405" y="482"/>
                        <a:pt x="381" y="462"/>
                        <a:pt x="263" y="432"/>
                      </a:cubicBezTo>
                      <a:cubicBezTo>
                        <a:pt x="120" y="395"/>
                        <a:pt x="28" y="356"/>
                        <a:pt x="28" y="215"/>
                      </a:cubicBezTo>
                      <a:cubicBezTo>
                        <a:pt x="28" y="213"/>
                        <a:pt x="28" y="213"/>
                        <a:pt x="28" y="213"/>
                      </a:cubicBezTo>
                      <a:cubicBezTo>
                        <a:pt x="28" y="85"/>
                        <a:pt x="131" y="0"/>
                        <a:pt x="276" y="0"/>
                      </a:cubicBezTo>
                      <a:cubicBezTo>
                        <a:pt x="379" y="0"/>
                        <a:pt x="467" y="32"/>
                        <a:pt x="539" y="90"/>
                      </a:cubicBezTo>
                      <a:cubicBezTo>
                        <a:pt x="458" y="207"/>
                        <a:pt x="458" y="207"/>
                        <a:pt x="458" y="207"/>
                      </a:cubicBezTo>
                      <a:cubicBezTo>
                        <a:pt x="395" y="164"/>
                        <a:pt x="334" y="137"/>
                        <a:pt x="274" y="137"/>
                      </a:cubicBezTo>
                      <a:cubicBezTo>
                        <a:pt x="214" y="137"/>
                        <a:pt x="183" y="165"/>
                        <a:pt x="183" y="199"/>
                      </a:cubicBezTo>
                      <a:cubicBezTo>
                        <a:pt x="183" y="201"/>
                        <a:pt x="183" y="201"/>
                        <a:pt x="183" y="201"/>
                      </a:cubicBezTo>
                      <a:cubicBezTo>
                        <a:pt x="183" y="248"/>
                        <a:pt x="213" y="263"/>
                        <a:pt x="336" y="294"/>
                      </a:cubicBezTo>
                      <a:cubicBezTo>
                        <a:pt x="479" y="332"/>
                        <a:pt x="560" y="383"/>
                        <a:pt x="560" y="507"/>
                      </a:cubicBezTo>
                      <a:cubicBezTo>
                        <a:pt x="560" y="509"/>
                        <a:pt x="560" y="509"/>
                        <a:pt x="560" y="509"/>
                      </a:cubicBezTo>
                      <a:cubicBezTo>
                        <a:pt x="560" y="649"/>
                        <a:pt x="453" y="728"/>
                        <a:pt x="300" y="728"/>
                      </a:cubicBezTo>
                      <a:cubicBezTo>
                        <a:pt x="193" y="728"/>
                        <a:pt x="85" y="691"/>
                        <a:pt x="0" y="61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191" name="Freeform 22"/>
                <p:cNvSpPr>
                  <a:spLocks noEditPoints="1"/>
                </p:cNvSpPr>
                <p:nvPr userDrawn="1"/>
              </p:nvSpPr>
              <p:spPr bwMode="auto">
                <a:xfrm>
                  <a:off x="6764338" y="2081213"/>
                  <a:ext cx="244475" cy="120650"/>
                </a:xfrm>
                <a:custGeom>
                  <a:avLst/>
                  <a:gdLst>
                    <a:gd name="T0" fmla="*/ 25 w 154"/>
                    <a:gd name="T1" fmla="*/ 10 h 76"/>
                    <a:gd name="T2" fmla="*/ 0 w 154"/>
                    <a:gd name="T3" fmla="*/ 10 h 76"/>
                    <a:gd name="T4" fmla="*/ 0 w 154"/>
                    <a:gd name="T5" fmla="*/ 0 h 76"/>
                    <a:gd name="T6" fmla="*/ 60 w 154"/>
                    <a:gd name="T7" fmla="*/ 0 h 76"/>
                    <a:gd name="T8" fmla="*/ 60 w 154"/>
                    <a:gd name="T9" fmla="*/ 10 h 76"/>
                    <a:gd name="T10" fmla="*/ 36 w 154"/>
                    <a:gd name="T11" fmla="*/ 10 h 76"/>
                    <a:gd name="T12" fmla="*/ 36 w 154"/>
                    <a:gd name="T13" fmla="*/ 76 h 76"/>
                    <a:gd name="T14" fmla="*/ 25 w 154"/>
                    <a:gd name="T15" fmla="*/ 76 h 76"/>
                    <a:gd name="T16" fmla="*/ 25 w 154"/>
                    <a:gd name="T17" fmla="*/ 10 h 76"/>
                    <a:gd name="T18" fmla="*/ 77 w 154"/>
                    <a:gd name="T19" fmla="*/ 0 h 76"/>
                    <a:gd name="T20" fmla="*/ 89 w 154"/>
                    <a:gd name="T21" fmla="*/ 0 h 76"/>
                    <a:gd name="T22" fmla="*/ 115 w 154"/>
                    <a:gd name="T23" fmla="*/ 42 h 76"/>
                    <a:gd name="T24" fmla="*/ 142 w 154"/>
                    <a:gd name="T25" fmla="*/ 0 h 76"/>
                    <a:gd name="T26" fmla="*/ 154 w 154"/>
                    <a:gd name="T27" fmla="*/ 0 h 76"/>
                    <a:gd name="T28" fmla="*/ 154 w 154"/>
                    <a:gd name="T29" fmla="*/ 76 h 76"/>
                    <a:gd name="T30" fmla="*/ 143 w 154"/>
                    <a:gd name="T31" fmla="*/ 76 h 76"/>
                    <a:gd name="T32" fmla="*/ 143 w 154"/>
                    <a:gd name="T33" fmla="*/ 17 h 76"/>
                    <a:gd name="T34" fmla="*/ 116 w 154"/>
                    <a:gd name="T35" fmla="*/ 59 h 76"/>
                    <a:gd name="T36" fmla="*/ 115 w 154"/>
                    <a:gd name="T37" fmla="*/ 59 h 76"/>
                    <a:gd name="T38" fmla="*/ 88 w 154"/>
                    <a:gd name="T39" fmla="*/ 17 h 76"/>
                    <a:gd name="T40" fmla="*/ 88 w 154"/>
                    <a:gd name="T41" fmla="*/ 76 h 76"/>
                    <a:gd name="T42" fmla="*/ 77 w 154"/>
                    <a:gd name="T43" fmla="*/ 76 h 76"/>
                    <a:gd name="T44" fmla="*/ 77 w 154"/>
                    <a:gd name="T45" fmla="*/ 0 h 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154" h="76">
                      <a:moveTo>
                        <a:pt x="25" y="10"/>
                      </a:moveTo>
                      <a:lnTo>
                        <a:pt x="0" y="10"/>
                      </a:lnTo>
                      <a:lnTo>
                        <a:pt x="0" y="0"/>
                      </a:lnTo>
                      <a:lnTo>
                        <a:pt x="60" y="0"/>
                      </a:lnTo>
                      <a:lnTo>
                        <a:pt x="60" y="10"/>
                      </a:lnTo>
                      <a:lnTo>
                        <a:pt x="36" y="10"/>
                      </a:lnTo>
                      <a:lnTo>
                        <a:pt x="36" y="76"/>
                      </a:lnTo>
                      <a:lnTo>
                        <a:pt x="25" y="76"/>
                      </a:lnTo>
                      <a:lnTo>
                        <a:pt x="25" y="10"/>
                      </a:lnTo>
                      <a:close/>
                      <a:moveTo>
                        <a:pt x="77" y="0"/>
                      </a:moveTo>
                      <a:lnTo>
                        <a:pt x="89" y="0"/>
                      </a:lnTo>
                      <a:lnTo>
                        <a:pt x="115" y="42"/>
                      </a:lnTo>
                      <a:lnTo>
                        <a:pt x="142" y="0"/>
                      </a:lnTo>
                      <a:lnTo>
                        <a:pt x="154" y="0"/>
                      </a:lnTo>
                      <a:lnTo>
                        <a:pt x="154" y="76"/>
                      </a:lnTo>
                      <a:lnTo>
                        <a:pt x="143" y="76"/>
                      </a:lnTo>
                      <a:lnTo>
                        <a:pt x="143" y="17"/>
                      </a:lnTo>
                      <a:lnTo>
                        <a:pt x="116" y="59"/>
                      </a:lnTo>
                      <a:lnTo>
                        <a:pt x="115" y="59"/>
                      </a:lnTo>
                      <a:lnTo>
                        <a:pt x="88" y="17"/>
                      </a:lnTo>
                      <a:lnTo>
                        <a:pt x="88" y="76"/>
                      </a:lnTo>
                      <a:lnTo>
                        <a:pt x="77" y="76"/>
                      </a:lnTo>
                      <a:lnTo>
                        <a:pt x="77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</p:grpSp>
          <p:grpSp>
            <p:nvGrpSpPr>
              <p:cNvPr id="173" name="Group 172"/>
              <p:cNvGrpSpPr/>
              <p:nvPr userDrawn="1"/>
            </p:nvGrpSpPr>
            <p:grpSpPr>
              <a:xfrm>
                <a:off x="1233950" y="1585913"/>
                <a:ext cx="2343156" cy="412746"/>
                <a:chOff x="1322388" y="1585913"/>
                <a:chExt cx="2343151" cy="412751"/>
              </a:xfrm>
              <a:grpFill/>
            </p:grpSpPr>
            <p:sp>
              <p:nvSpPr>
                <p:cNvPr id="174" name="Freeform 6"/>
                <p:cNvSpPr>
                  <a:spLocks/>
                </p:cNvSpPr>
                <p:nvPr userDrawn="1"/>
              </p:nvSpPr>
              <p:spPr bwMode="auto">
                <a:xfrm>
                  <a:off x="1322388" y="1609726"/>
                  <a:ext cx="257175" cy="382588"/>
                </a:xfrm>
                <a:custGeom>
                  <a:avLst/>
                  <a:gdLst>
                    <a:gd name="T0" fmla="*/ 140 w 188"/>
                    <a:gd name="T1" fmla="*/ 279 h 279"/>
                    <a:gd name="T2" fmla="*/ 78 w 188"/>
                    <a:gd name="T3" fmla="*/ 148 h 279"/>
                    <a:gd name="T4" fmla="*/ 42 w 188"/>
                    <a:gd name="T5" fmla="*/ 66 h 279"/>
                    <a:gd name="T6" fmla="*/ 41 w 188"/>
                    <a:gd name="T7" fmla="*/ 67 h 279"/>
                    <a:gd name="T8" fmla="*/ 44 w 188"/>
                    <a:gd name="T9" fmla="*/ 144 h 279"/>
                    <a:gd name="T10" fmla="*/ 45 w 188"/>
                    <a:gd name="T11" fmla="*/ 279 h 279"/>
                    <a:gd name="T12" fmla="*/ 0 w 188"/>
                    <a:gd name="T13" fmla="*/ 279 h 279"/>
                    <a:gd name="T14" fmla="*/ 0 w 188"/>
                    <a:gd name="T15" fmla="*/ 0 h 279"/>
                    <a:gd name="T16" fmla="*/ 52 w 188"/>
                    <a:gd name="T17" fmla="*/ 0 h 279"/>
                    <a:gd name="T18" fmla="*/ 120 w 188"/>
                    <a:gd name="T19" fmla="*/ 136 h 279"/>
                    <a:gd name="T20" fmla="*/ 148 w 188"/>
                    <a:gd name="T21" fmla="*/ 208 h 279"/>
                    <a:gd name="T22" fmla="*/ 149 w 188"/>
                    <a:gd name="T23" fmla="*/ 207 h 279"/>
                    <a:gd name="T24" fmla="*/ 145 w 188"/>
                    <a:gd name="T25" fmla="*/ 128 h 279"/>
                    <a:gd name="T26" fmla="*/ 145 w 188"/>
                    <a:gd name="T27" fmla="*/ 0 h 279"/>
                    <a:gd name="T28" fmla="*/ 188 w 188"/>
                    <a:gd name="T29" fmla="*/ 0 h 279"/>
                    <a:gd name="T30" fmla="*/ 188 w 188"/>
                    <a:gd name="T31" fmla="*/ 279 h 279"/>
                    <a:gd name="T32" fmla="*/ 140 w 188"/>
                    <a:gd name="T33" fmla="*/ 279 h 2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88" h="279">
                      <a:moveTo>
                        <a:pt x="140" y="279"/>
                      </a:moveTo>
                      <a:cubicBezTo>
                        <a:pt x="78" y="148"/>
                        <a:pt x="78" y="148"/>
                        <a:pt x="78" y="148"/>
                      </a:cubicBezTo>
                      <a:cubicBezTo>
                        <a:pt x="63" y="117"/>
                        <a:pt x="47" y="82"/>
                        <a:pt x="42" y="66"/>
                      </a:cubicBezTo>
                      <a:cubicBezTo>
                        <a:pt x="41" y="67"/>
                        <a:pt x="41" y="67"/>
                        <a:pt x="41" y="67"/>
                      </a:cubicBezTo>
                      <a:cubicBezTo>
                        <a:pt x="43" y="90"/>
                        <a:pt x="43" y="119"/>
                        <a:pt x="44" y="144"/>
                      </a:cubicBezTo>
                      <a:cubicBezTo>
                        <a:pt x="45" y="279"/>
                        <a:pt x="45" y="279"/>
                        <a:pt x="45" y="279"/>
                      </a:cubicBezTo>
                      <a:cubicBezTo>
                        <a:pt x="0" y="279"/>
                        <a:pt x="0" y="279"/>
                        <a:pt x="0" y="27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52" y="0"/>
                        <a:pt x="52" y="0"/>
                        <a:pt x="52" y="0"/>
                      </a:cubicBezTo>
                      <a:cubicBezTo>
                        <a:pt x="120" y="136"/>
                        <a:pt x="120" y="136"/>
                        <a:pt x="120" y="136"/>
                      </a:cubicBezTo>
                      <a:cubicBezTo>
                        <a:pt x="133" y="162"/>
                        <a:pt x="145" y="195"/>
                        <a:pt x="148" y="208"/>
                      </a:cubicBezTo>
                      <a:cubicBezTo>
                        <a:pt x="149" y="207"/>
                        <a:pt x="149" y="207"/>
                        <a:pt x="149" y="207"/>
                      </a:cubicBezTo>
                      <a:cubicBezTo>
                        <a:pt x="148" y="193"/>
                        <a:pt x="145" y="153"/>
                        <a:pt x="145" y="128"/>
                      </a:cubicBezTo>
                      <a:cubicBezTo>
                        <a:pt x="145" y="0"/>
                        <a:pt x="145" y="0"/>
                        <a:pt x="145" y="0"/>
                      </a:cubicBezTo>
                      <a:cubicBezTo>
                        <a:pt x="188" y="0"/>
                        <a:pt x="188" y="0"/>
                        <a:pt x="188" y="0"/>
                      </a:cubicBezTo>
                      <a:cubicBezTo>
                        <a:pt x="188" y="279"/>
                        <a:pt x="188" y="279"/>
                        <a:pt x="188" y="279"/>
                      </a:cubicBezTo>
                      <a:lnTo>
                        <a:pt x="140" y="27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175" name="Freeform 7"/>
                <p:cNvSpPr>
                  <a:spLocks noEditPoints="1"/>
                </p:cNvSpPr>
                <p:nvPr userDrawn="1"/>
              </p:nvSpPr>
              <p:spPr bwMode="auto">
                <a:xfrm>
                  <a:off x="1630363" y="1704976"/>
                  <a:ext cx="233363" cy="293688"/>
                </a:xfrm>
                <a:custGeom>
                  <a:avLst/>
                  <a:gdLst>
                    <a:gd name="T0" fmla="*/ 48 w 170"/>
                    <a:gd name="T1" fmla="*/ 119 h 214"/>
                    <a:gd name="T2" fmla="*/ 48 w 170"/>
                    <a:gd name="T3" fmla="*/ 122 h 214"/>
                    <a:gd name="T4" fmla="*/ 99 w 170"/>
                    <a:gd name="T5" fmla="*/ 180 h 214"/>
                    <a:gd name="T6" fmla="*/ 149 w 170"/>
                    <a:gd name="T7" fmla="*/ 160 h 214"/>
                    <a:gd name="T8" fmla="*/ 167 w 170"/>
                    <a:gd name="T9" fmla="*/ 187 h 214"/>
                    <a:gd name="T10" fmla="*/ 93 w 170"/>
                    <a:gd name="T11" fmla="*/ 214 h 214"/>
                    <a:gd name="T12" fmla="*/ 0 w 170"/>
                    <a:gd name="T13" fmla="*/ 107 h 214"/>
                    <a:gd name="T14" fmla="*/ 25 w 170"/>
                    <a:gd name="T15" fmla="*/ 28 h 214"/>
                    <a:gd name="T16" fmla="*/ 87 w 170"/>
                    <a:gd name="T17" fmla="*/ 0 h 214"/>
                    <a:gd name="T18" fmla="*/ 143 w 170"/>
                    <a:gd name="T19" fmla="*/ 21 h 214"/>
                    <a:gd name="T20" fmla="*/ 170 w 170"/>
                    <a:gd name="T21" fmla="*/ 110 h 214"/>
                    <a:gd name="T22" fmla="*/ 170 w 170"/>
                    <a:gd name="T23" fmla="*/ 119 h 214"/>
                    <a:gd name="T24" fmla="*/ 48 w 170"/>
                    <a:gd name="T25" fmla="*/ 119 h 214"/>
                    <a:gd name="T26" fmla="*/ 87 w 170"/>
                    <a:gd name="T27" fmla="*/ 34 h 214"/>
                    <a:gd name="T28" fmla="*/ 49 w 170"/>
                    <a:gd name="T29" fmla="*/ 86 h 214"/>
                    <a:gd name="T30" fmla="*/ 124 w 170"/>
                    <a:gd name="T31" fmla="*/ 86 h 214"/>
                    <a:gd name="T32" fmla="*/ 87 w 170"/>
                    <a:gd name="T33" fmla="*/ 34 h 2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70" h="214">
                      <a:moveTo>
                        <a:pt x="48" y="119"/>
                      </a:moveTo>
                      <a:cubicBezTo>
                        <a:pt x="48" y="122"/>
                        <a:pt x="48" y="122"/>
                        <a:pt x="48" y="122"/>
                      </a:cubicBezTo>
                      <a:cubicBezTo>
                        <a:pt x="48" y="150"/>
                        <a:pt x="59" y="180"/>
                        <a:pt x="99" y="180"/>
                      </a:cubicBezTo>
                      <a:cubicBezTo>
                        <a:pt x="118" y="180"/>
                        <a:pt x="134" y="173"/>
                        <a:pt x="149" y="160"/>
                      </a:cubicBezTo>
                      <a:cubicBezTo>
                        <a:pt x="167" y="187"/>
                        <a:pt x="167" y="187"/>
                        <a:pt x="167" y="187"/>
                      </a:cubicBezTo>
                      <a:cubicBezTo>
                        <a:pt x="145" y="205"/>
                        <a:pt x="121" y="214"/>
                        <a:pt x="93" y="214"/>
                      </a:cubicBezTo>
                      <a:cubicBezTo>
                        <a:pt x="36" y="214"/>
                        <a:pt x="0" y="172"/>
                        <a:pt x="0" y="107"/>
                      </a:cubicBezTo>
                      <a:cubicBezTo>
                        <a:pt x="0" y="72"/>
                        <a:pt x="7" y="48"/>
                        <a:pt x="25" y="28"/>
                      </a:cubicBezTo>
                      <a:cubicBezTo>
                        <a:pt x="42" y="9"/>
                        <a:pt x="62" y="0"/>
                        <a:pt x="87" y="0"/>
                      </a:cubicBezTo>
                      <a:cubicBezTo>
                        <a:pt x="108" y="0"/>
                        <a:pt x="126" y="6"/>
                        <a:pt x="143" y="21"/>
                      </a:cubicBezTo>
                      <a:cubicBezTo>
                        <a:pt x="161" y="37"/>
                        <a:pt x="170" y="62"/>
                        <a:pt x="170" y="110"/>
                      </a:cubicBezTo>
                      <a:cubicBezTo>
                        <a:pt x="170" y="119"/>
                        <a:pt x="170" y="119"/>
                        <a:pt x="170" y="119"/>
                      </a:cubicBezTo>
                      <a:lnTo>
                        <a:pt x="48" y="119"/>
                      </a:lnTo>
                      <a:close/>
                      <a:moveTo>
                        <a:pt x="87" y="34"/>
                      </a:moveTo>
                      <a:cubicBezTo>
                        <a:pt x="63" y="34"/>
                        <a:pt x="49" y="53"/>
                        <a:pt x="49" y="86"/>
                      </a:cubicBezTo>
                      <a:cubicBezTo>
                        <a:pt x="124" y="86"/>
                        <a:pt x="124" y="86"/>
                        <a:pt x="124" y="86"/>
                      </a:cubicBezTo>
                      <a:cubicBezTo>
                        <a:pt x="124" y="53"/>
                        <a:pt x="110" y="34"/>
                        <a:pt x="87" y="3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176" name="Freeform 8"/>
                <p:cNvSpPr>
                  <a:spLocks/>
                </p:cNvSpPr>
                <p:nvPr userDrawn="1"/>
              </p:nvSpPr>
              <p:spPr bwMode="auto">
                <a:xfrm>
                  <a:off x="1879601" y="1708151"/>
                  <a:ext cx="374650" cy="284163"/>
                </a:xfrm>
                <a:custGeom>
                  <a:avLst/>
                  <a:gdLst>
                    <a:gd name="T0" fmla="*/ 215 w 273"/>
                    <a:gd name="T1" fmla="*/ 207 h 207"/>
                    <a:gd name="T2" fmla="*/ 174 w 273"/>
                    <a:gd name="T3" fmla="*/ 207 h 207"/>
                    <a:gd name="T4" fmla="*/ 149 w 273"/>
                    <a:gd name="T5" fmla="*/ 114 h 207"/>
                    <a:gd name="T6" fmla="*/ 136 w 273"/>
                    <a:gd name="T7" fmla="*/ 58 h 207"/>
                    <a:gd name="T8" fmla="*/ 135 w 273"/>
                    <a:gd name="T9" fmla="*/ 58 h 207"/>
                    <a:gd name="T10" fmla="*/ 121 w 273"/>
                    <a:gd name="T11" fmla="*/ 116 h 207"/>
                    <a:gd name="T12" fmla="*/ 97 w 273"/>
                    <a:gd name="T13" fmla="*/ 207 h 207"/>
                    <a:gd name="T14" fmla="*/ 55 w 273"/>
                    <a:gd name="T15" fmla="*/ 207 h 207"/>
                    <a:gd name="T16" fmla="*/ 0 w 273"/>
                    <a:gd name="T17" fmla="*/ 6 h 207"/>
                    <a:gd name="T18" fmla="*/ 44 w 273"/>
                    <a:gd name="T19" fmla="*/ 0 h 207"/>
                    <a:gd name="T20" fmla="*/ 66 w 273"/>
                    <a:gd name="T21" fmla="*/ 99 h 207"/>
                    <a:gd name="T22" fmla="*/ 76 w 273"/>
                    <a:gd name="T23" fmla="*/ 152 h 207"/>
                    <a:gd name="T24" fmla="*/ 78 w 273"/>
                    <a:gd name="T25" fmla="*/ 152 h 207"/>
                    <a:gd name="T26" fmla="*/ 89 w 273"/>
                    <a:gd name="T27" fmla="*/ 97 h 207"/>
                    <a:gd name="T28" fmla="*/ 115 w 273"/>
                    <a:gd name="T29" fmla="*/ 3 h 207"/>
                    <a:gd name="T30" fmla="*/ 159 w 273"/>
                    <a:gd name="T31" fmla="*/ 3 h 207"/>
                    <a:gd name="T32" fmla="*/ 182 w 273"/>
                    <a:gd name="T33" fmla="*/ 95 h 207"/>
                    <a:gd name="T34" fmla="*/ 195 w 273"/>
                    <a:gd name="T35" fmla="*/ 153 h 207"/>
                    <a:gd name="T36" fmla="*/ 196 w 273"/>
                    <a:gd name="T37" fmla="*/ 153 h 207"/>
                    <a:gd name="T38" fmla="*/ 206 w 273"/>
                    <a:gd name="T39" fmla="*/ 98 h 207"/>
                    <a:gd name="T40" fmla="*/ 227 w 273"/>
                    <a:gd name="T41" fmla="*/ 3 h 207"/>
                    <a:gd name="T42" fmla="*/ 273 w 273"/>
                    <a:gd name="T43" fmla="*/ 3 h 207"/>
                    <a:gd name="T44" fmla="*/ 215 w 273"/>
                    <a:gd name="T45" fmla="*/ 207 h 2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273" h="207">
                      <a:moveTo>
                        <a:pt x="215" y="207"/>
                      </a:moveTo>
                      <a:cubicBezTo>
                        <a:pt x="174" y="207"/>
                        <a:pt x="174" y="207"/>
                        <a:pt x="174" y="207"/>
                      </a:cubicBezTo>
                      <a:cubicBezTo>
                        <a:pt x="149" y="114"/>
                        <a:pt x="149" y="114"/>
                        <a:pt x="149" y="114"/>
                      </a:cubicBezTo>
                      <a:cubicBezTo>
                        <a:pt x="142" y="90"/>
                        <a:pt x="136" y="58"/>
                        <a:pt x="136" y="58"/>
                      </a:cubicBezTo>
                      <a:cubicBezTo>
                        <a:pt x="135" y="58"/>
                        <a:pt x="135" y="58"/>
                        <a:pt x="135" y="58"/>
                      </a:cubicBezTo>
                      <a:cubicBezTo>
                        <a:pt x="135" y="58"/>
                        <a:pt x="131" y="78"/>
                        <a:pt x="121" y="116"/>
                      </a:cubicBezTo>
                      <a:cubicBezTo>
                        <a:pt x="97" y="207"/>
                        <a:pt x="97" y="207"/>
                        <a:pt x="97" y="207"/>
                      </a:cubicBezTo>
                      <a:cubicBezTo>
                        <a:pt x="55" y="207"/>
                        <a:pt x="55" y="207"/>
                        <a:pt x="55" y="207"/>
                      </a:cubicBezTo>
                      <a:cubicBezTo>
                        <a:pt x="0" y="6"/>
                        <a:pt x="0" y="6"/>
                        <a:pt x="0" y="6"/>
                      </a:cubicBezTo>
                      <a:cubicBezTo>
                        <a:pt x="44" y="0"/>
                        <a:pt x="44" y="0"/>
                        <a:pt x="44" y="0"/>
                      </a:cubicBezTo>
                      <a:cubicBezTo>
                        <a:pt x="66" y="99"/>
                        <a:pt x="66" y="99"/>
                        <a:pt x="66" y="99"/>
                      </a:cubicBezTo>
                      <a:cubicBezTo>
                        <a:pt x="72" y="124"/>
                        <a:pt x="76" y="152"/>
                        <a:pt x="76" y="152"/>
                      </a:cubicBezTo>
                      <a:cubicBezTo>
                        <a:pt x="78" y="152"/>
                        <a:pt x="78" y="152"/>
                        <a:pt x="78" y="152"/>
                      </a:cubicBezTo>
                      <a:cubicBezTo>
                        <a:pt x="78" y="152"/>
                        <a:pt x="82" y="125"/>
                        <a:pt x="89" y="97"/>
                      </a:cubicBezTo>
                      <a:cubicBezTo>
                        <a:pt x="115" y="3"/>
                        <a:pt x="115" y="3"/>
                        <a:pt x="115" y="3"/>
                      </a:cubicBezTo>
                      <a:cubicBezTo>
                        <a:pt x="159" y="3"/>
                        <a:pt x="159" y="3"/>
                        <a:pt x="159" y="3"/>
                      </a:cubicBezTo>
                      <a:cubicBezTo>
                        <a:pt x="182" y="95"/>
                        <a:pt x="182" y="95"/>
                        <a:pt x="182" y="95"/>
                      </a:cubicBezTo>
                      <a:cubicBezTo>
                        <a:pt x="190" y="128"/>
                        <a:pt x="195" y="153"/>
                        <a:pt x="195" y="153"/>
                      </a:cubicBezTo>
                      <a:cubicBezTo>
                        <a:pt x="196" y="153"/>
                        <a:pt x="196" y="153"/>
                        <a:pt x="196" y="153"/>
                      </a:cubicBezTo>
                      <a:cubicBezTo>
                        <a:pt x="196" y="153"/>
                        <a:pt x="201" y="122"/>
                        <a:pt x="206" y="98"/>
                      </a:cubicBezTo>
                      <a:cubicBezTo>
                        <a:pt x="227" y="3"/>
                        <a:pt x="227" y="3"/>
                        <a:pt x="227" y="3"/>
                      </a:cubicBezTo>
                      <a:cubicBezTo>
                        <a:pt x="273" y="3"/>
                        <a:pt x="273" y="3"/>
                        <a:pt x="273" y="3"/>
                      </a:cubicBezTo>
                      <a:lnTo>
                        <a:pt x="215" y="20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177" name="Freeform 9"/>
                <p:cNvSpPr>
                  <a:spLocks noEditPoints="1"/>
                </p:cNvSpPr>
                <p:nvPr userDrawn="1"/>
              </p:nvSpPr>
              <p:spPr bwMode="auto">
                <a:xfrm>
                  <a:off x="2414588" y="1609726"/>
                  <a:ext cx="261938" cy="382588"/>
                </a:xfrm>
                <a:custGeom>
                  <a:avLst/>
                  <a:gdLst>
                    <a:gd name="T0" fmla="*/ 135 w 191"/>
                    <a:gd name="T1" fmla="*/ 279 h 279"/>
                    <a:gd name="T2" fmla="*/ 111 w 191"/>
                    <a:gd name="T3" fmla="*/ 236 h 279"/>
                    <a:gd name="T4" fmla="*/ 64 w 191"/>
                    <a:gd name="T5" fmla="*/ 167 h 279"/>
                    <a:gd name="T6" fmla="*/ 46 w 191"/>
                    <a:gd name="T7" fmla="*/ 158 h 279"/>
                    <a:gd name="T8" fmla="*/ 46 w 191"/>
                    <a:gd name="T9" fmla="*/ 279 h 279"/>
                    <a:gd name="T10" fmla="*/ 0 w 191"/>
                    <a:gd name="T11" fmla="*/ 279 h 279"/>
                    <a:gd name="T12" fmla="*/ 0 w 191"/>
                    <a:gd name="T13" fmla="*/ 0 h 279"/>
                    <a:gd name="T14" fmla="*/ 85 w 191"/>
                    <a:gd name="T15" fmla="*/ 0 h 279"/>
                    <a:gd name="T16" fmla="*/ 176 w 191"/>
                    <a:gd name="T17" fmla="*/ 80 h 279"/>
                    <a:gd name="T18" fmla="*/ 107 w 191"/>
                    <a:gd name="T19" fmla="*/ 156 h 279"/>
                    <a:gd name="T20" fmla="*/ 150 w 191"/>
                    <a:gd name="T21" fmla="*/ 212 h 279"/>
                    <a:gd name="T22" fmla="*/ 191 w 191"/>
                    <a:gd name="T23" fmla="*/ 279 h 279"/>
                    <a:gd name="T24" fmla="*/ 135 w 191"/>
                    <a:gd name="T25" fmla="*/ 279 h 279"/>
                    <a:gd name="T26" fmla="*/ 71 w 191"/>
                    <a:gd name="T27" fmla="*/ 38 h 279"/>
                    <a:gd name="T28" fmla="*/ 46 w 191"/>
                    <a:gd name="T29" fmla="*/ 38 h 279"/>
                    <a:gd name="T30" fmla="*/ 46 w 191"/>
                    <a:gd name="T31" fmla="*/ 126 h 279"/>
                    <a:gd name="T32" fmla="*/ 70 w 191"/>
                    <a:gd name="T33" fmla="*/ 126 h 279"/>
                    <a:gd name="T34" fmla="*/ 115 w 191"/>
                    <a:gd name="T35" fmla="*/ 114 h 279"/>
                    <a:gd name="T36" fmla="*/ 127 w 191"/>
                    <a:gd name="T37" fmla="*/ 80 h 279"/>
                    <a:gd name="T38" fmla="*/ 71 w 191"/>
                    <a:gd name="T39" fmla="*/ 38 h 2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191" h="279">
                      <a:moveTo>
                        <a:pt x="135" y="279"/>
                      </a:moveTo>
                      <a:cubicBezTo>
                        <a:pt x="111" y="236"/>
                        <a:pt x="111" y="236"/>
                        <a:pt x="111" y="236"/>
                      </a:cubicBezTo>
                      <a:cubicBezTo>
                        <a:pt x="92" y="201"/>
                        <a:pt x="79" y="182"/>
                        <a:pt x="64" y="167"/>
                      </a:cubicBezTo>
                      <a:cubicBezTo>
                        <a:pt x="59" y="162"/>
                        <a:pt x="55" y="159"/>
                        <a:pt x="46" y="158"/>
                      </a:cubicBezTo>
                      <a:cubicBezTo>
                        <a:pt x="46" y="279"/>
                        <a:pt x="46" y="279"/>
                        <a:pt x="46" y="279"/>
                      </a:cubicBezTo>
                      <a:cubicBezTo>
                        <a:pt x="0" y="279"/>
                        <a:pt x="0" y="279"/>
                        <a:pt x="0" y="27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85" y="0"/>
                        <a:pt x="85" y="0"/>
                        <a:pt x="85" y="0"/>
                      </a:cubicBezTo>
                      <a:cubicBezTo>
                        <a:pt x="148" y="0"/>
                        <a:pt x="176" y="37"/>
                        <a:pt x="176" y="80"/>
                      </a:cubicBezTo>
                      <a:cubicBezTo>
                        <a:pt x="176" y="120"/>
                        <a:pt x="150" y="156"/>
                        <a:pt x="107" y="156"/>
                      </a:cubicBezTo>
                      <a:cubicBezTo>
                        <a:pt x="117" y="162"/>
                        <a:pt x="135" y="189"/>
                        <a:pt x="150" y="212"/>
                      </a:cubicBezTo>
                      <a:cubicBezTo>
                        <a:pt x="191" y="279"/>
                        <a:pt x="191" y="279"/>
                        <a:pt x="191" y="279"/>
                      </a:cubicBezTo>
                      <a:lnTo>
                        <a:pt x="135" y="279"/>
                      </a:lnTo>
                      <a:close/>
                      <a:moveTo>
                        <a:pt x="71" y="38"/>
                      </a:moveTo>
                      <a:cubicBezTo>
                        <a:pt x="46" y="38"/>
                        <a:pt x="46" y="38"/>
                        <a:pt x="46" y="38"/>
                      </a:cubicBezTo>
                      <a:cubicBezTo>
                        <a:pt x="46" y="126"/>
                        <a:pt x="46" y="126"/>
                        <a:pt x="46" y="126"/>
                      </a:cubicBezTo>
                      <a:cubicBezTo>
                        <a:pt x="70" y="126"/>
                        <a:pt x="70" y="126"/>
                        <a:pt x="70" y="126"/>
                      </a:cubicBezTo>
                      <a:cubicBezTo>
                        <a:pt x="94" y="126"/>
                        <a:pt x="107" y="123"/>
                        <a:pt x="115" y="114"/>
                      </a:cubicBezTo>
                      <a:cubicBezTo>
                        <a:pt x="123" y="107"/>
                        <a:pt x="127" y="95"/>
                        <a:pt x="127" y="80"/>
                      </a:cubicBezTo>
                      <a:cubicBezTo>
                        <a:pt x="127" y="52"/>
                        <a:pt x="112" y="38"/>
                        <a:pt x="71" y="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178" name="Freeform 10"/>
                <p:cNvSpPr>
                  <a:spLocks noEditPoints="1"/>
                </p:cNvSpPr>
                <p:nvPr userDrawn="1"/>
              </p:nvSpPr>
              <p:spPr bwMode="auto">
                <a:xfrm>
                  <a:off x="2698751" y="1704976"/>
                  <a:ext cx="233363" cy="293688"/>
                </a:xfrm>
                <a:custGeom>
                  <a:avLst/>
                  <a:gdLst>
                    <a:gd name="T0" fmla="*/ 48 w 170"/>
                    <a:gd name="T1" fmla="*/ 119 h 214"/>
                    <a:gd name="T2" fmla="*/ 48 w 170"/>
                    <a:gd name="T3" fmla="*/ 122 h 214"/>
                    <a:gd name="T4" fmla="*/ 99 w 170"/>
                    <a:gd name="T5" fmla="*/ 180 h 214"/>
                    <a:gd name="T6" fmla="*/ 149 w 170"/>
                    <a:gd name="T7" fmla="*/ 160 h 214"/>
                    <a:gd name="T8" fmla="*/ 167 w 170"/>
                    <a:gd name="T9" fmla="*/ 187 h 214"/>
                    <a:gd name="T10" fmla="*/ 93 w 170"/>
                    <a:gd name="T11" fmla="*/ 214 h 214"/>
                    <a:gd name="T12" fmla="*/ 0 w 170"/>
                    <a:gd name="T13" fmla="*/ 107 h 214"/>
                    <a:gd name="T14" fmla="*/ 25 w 170"/>
                    <a:gd name="T15" fmla="*/ 28 h 214"/>
                    <a:gd name="T16" fmla="*/ 87 w 170"/>
                    <a:gd name="T17" fmla="*/ 0 h 214"/>
                    <a:gd name="T18" fmla="*/ 143 w 170"/>
                    <a:gd name="T19" fmla="*/ 21 h 214"/>
                    <a:gd name="T20" fmla="*/ 170 w 170"/>
                    <a:gd name="T21" fmla="*/ 110 h 214"/>
                    <a:gd name="T22" fmla="*/ 170 w 170"/>
                    <a:gd name="T23" fmla="*/ 119 h 214"/>
                    <a:gd name="T24" fmla="*/ 48 w 170"/>
                    <a:gd name="T25" fmla="*/ 119 h 214"/>
                    <a:gd name="T26" fmla="*/ 87 w 170"/>
                    <a:gd name="T27" fmla="*/ 34 h 214"/>
                    <a:gd name="T28" fmla="*/ 49 w 170"/>
                    <a:gd name="T29" fmla="*/ 86 h 214"/>
                    <a:gd name="T30" fmla="*/ 124 w 170"/>
                    <a:gd name="T31" fmla="*/ 86 h 214"/>
                    <a:gd name="T32" fmla="*/ 87 w 170"/>
                    <a:gd name="T33" fmla="*/ 34 h 2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70" h="214">
                      <a:moveTo>
                        <a:pt x="48" y="119"/>
                      </a:moveTo>
                      <a:cubicBezTo>
                        <a:pt x="48" y="122"/>
                        <a:pt x="48" y="122"/>
                        <a:pt x="48" y="122"/>
                      </a:cubicBezTo>
                      <a:cubicBezTo>
                        <a:pt x="48" y="150"/>
                        <a:pt x="59" y="180"/>
                        <a:pt x="99" y="180"/>
                      </a:cubicBezTo>
                      <a:cubicBezTo>
                        <a:pt x="118" y="180"/>
                        <a:pt x="134" y="173"/>
                        <a:pt x="149" y="160"/>
                      </a:cubicBezTo>
                      <a:cubicBezTo>
                        <a:pt x="167" y="187"/>
                        <a:pt x="167" y="187"/>
                        <a:pt x="167" y="187"/>
                      </a:cubicBezTo>
                      <a:cubicBezTo>
                        <a:pt x="145" y="205"/>
                        <a:pt x="121" y="214"/>
                        <a:pt x="93" y="214"/>
                      </a:cubicBezTo>
                      <a:cubicBezTo>
                        <a:pt x="36" y="214"/>
                        <a:pt x="0" y="172"/>
                        <a:pt x="0" y="107"/>
                      </a:cubicBezTo>
                      <a:cubicBezTo>
                        <a:pt x="0" y="72"/>
                        <a:pt x="7" y="48"/>
                        <a:pt x="25" y="28"/>
                      </a:cubicBezTo>
                      <a:cubicBezTo>
                        <a:pt x="42" y="9"/>
                        <a:pt x="62" y="0"/>
                        <a:pt x="87" y="0"/>
                      </a:cubicBezTo>
                      <a:cubicBezTo>
                        <a:pt x="108" y="0"/>
                        <a:pt x="126" y="6"/>
                        <a:pt x="143" y="21"/>
                      </a:cubicBezTo>
                      <a:cubicBezTo>
                        <a:pt x="161" y="37"/>
                        <a:pt x="170" y="62"/>
                        <a:pt x="170" y="110"/>
                      </a:cubicBezTo>
                      <a:cubicBezTo>
                        <a:pt x="170" y="119"/>
                        <a:pt x="170" y="119"/>
                        <a:pt x="170" y="119"/>
                      </a:cubicBezTo>
                      <a:lnTo>
                        <a:pt x="48" y="119"/>
                      </a:lnTo>
                      <a:close/>
                      <a:moveTo>
                        <a:pt x="87" y="34"/>
                      </a:moveTo>
                      <a:cubicBezTo>
                        <a:pt x="62" y="34"/>
                        <a:pt x="49" y="53"/>
                        <a:pt x="49" y="86"/>
                      </a:cubicBezTo>
                      <a:cubicBezTo>
                        <a:pt x="124" y="86"/>
                        <a:pt x="124" y="86"/>
                        <a:pt x="124" y="86"/>
                      </a:cubicBezTo>
                      <a:cubicBezTo>
                        <a:pt x="124" y="53"/>
                        <a:pt x="110" y="34"/>
                        <a:pt x="87" y="3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179" name="Freeform 11"/>
                <p:cNvSpPr>
                  <a:spLocks/>
                </p:cNvSpPr>
                <p:nvPr userDrawn="1"/>
              </p:nvSpPr>
              <p:spPr bwMode="auto">
                <a:xfrm>
                  <a:off x="2970213" y="1585913"/>
                  <a:ext cx="101600" cy="411163"/>
                </a:xfrm>
                <a:custGeom>
                  <a:avLst/>
                  <a:gdLst>
                    <a:gd name="T0" fmla="*/ 49 w 75"/>
                    <a:gd name="T1" fmla="*/ 300 h 300"/>
                    <a:gd name="T2" fmla="*/ 4 w 75"/>
                    <a:gd name="T3" fmla="*/ 243 h 300"/>
                    <a:gd name="T4" fmla="*/ 4 w 75"/>
                    <a:gd name="T5" fmla="*/ 69 h 300"/>
                    <a:gd name="T6" fmla="*/ 0 w 75"/>
                    <a:gd name="T7" fmla="*/ 10 h 300"/>
                    <a:gd name="T8" fmla="*/ 46 w 75"/>
                    <a:gd name="T9" fmla="*/ 0 h 300"/>
                    <a:gd name="T10" fmla="*/ 49 w 75"/>
                    <a:gd name="T11" fmla="*/ 56 h 300"/>
                    <a:gd name="T12" fmla="*/ 49 w 75"/>
                    <a:gd name="T13" fmla="*/ 228 h 300"/>
                    <a:gd name="T14" fmla="*/ 54 w 75"/>
                    <a:gd name="T15" fmla="*/ 265 h 300"/>
                    <a:gd name="T16" fmla="*/ 68 w 75"/>
                    <a:gd name="T17" fmla="*/ 268 h 300"/>
                    <a:gd name="T18" fmla="*/ 75 w 75"/>
                    <a:gd name="T19" fmla="*/ 295 h 300"/>
                    <a:gd name="T20" fmla="*/ 49 w 75"/>
                    <a:gd name="T21" fmla="*/ 300 h 3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75" h="300">
                      <a:moveTo>
                        <a:pt x="49" y="300"/>
                      </a:moveTo>
                      <a:cubicBezTo>
                        <a:pt x="4" y="300"/>
                        <a:pt x="4" y="260"/>
                        <a:pt x="4" y="243"/>
                      </a:cubicBezTo>
                      <a:cubicBezTo>
                        <a:pt x="4" y="69"/>
                        <a:pt x="4" y="69"/>
                        <a:pt x="4" y="69"/>
                      </a:cubicBezTo>
                      <a:cubicBezTo>
                        <a:pt x="4" y="42"/>
                        <a:pt x="3" y="27"/>
                        <a:pt x="0" y="10"/>
                      </a:cubicBezTo>
                      <a:cubicBezTo>
                        <a:pt x="46" y="0"/>
                        <a:pt x="46" y="0"/>
                        <a:pt x="46" y="0"/>
                      </a:cubicBezTo>
                      <a:cubicBezTo>
                        <a:pt x="49" y="12"/>
                        <a:pt x="49" y="29"/>
                        <a:pt x="49" y="56"/>
                      </a:cubicBezTo>
                      <a:cubicBezTo>
                        <a:pt x="49" y="228"/>
                        <a:pt x="49" y="228"/>
                        <a:pt x="49" y="228"/>
                      </a:cubicBezTo>
                      <a:cubicBezTo>
                        <a:pt x="49" y="255"/>
                        <a:pt x="50" y="260"/>
                        <a:pt x="54" y="265"/>
                      </a:cubicBezTo>
                      <a:cubicBezTo>
                        <a:pt x="56" y="268"/>
                        <a:pt x="63" y="270"/>
                        <a:pt x="68" y="268"/>
                      </a:cubicBezTo>
                      <a:cubicBezTo>
                        <a:pt x="75" y="295"/>
                        <a:pt x="75" y="295"/>
                        <a:pt x="75" y="295"/>
                      </a:cubicBezTo>
                      <a:cubicBezTo>
                        <a:pt x="67" y="298"/>
                        <a:pt x="59" y="300"/>
                        <a:pt x="49" y="30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180" name="Freeform 12"/>
                <p:cNvSpPr>
                  <a:spLocks noEditPoints="1"/>
                </p:cNvSpPr>
                <p:nvPr userDrawn="1"/>
              </p:nvSpPr>
              <p:spPr bwMode="auto">
                <a:xfrm>
                  <a:off x="3116263" y="1589088"/>
                  <a:ext cx="79375" cy="403225"/>
                </a:xfrm>
                <a:custGeom>
                  <a:avLst/>
                  <a:gdLst>
                    <a:gd name="T0" fmla="*/ 29 w 58"/>
                    <a:gd name="T1" fmla="*/ 59 h 293"/>
                    <a:gd name="T2" fmla="*/ 0 w 58"/>
                    <a:gd name="T3" fmla="*/ 30 h 293"/>
                    <a:gd name="T4" fmla="*/ 29 w 58"/>
                    <a:gd name="T5" fmla="*/ 0 h 293"/>
                    <a:gd name="T6" fmla="*/ 58 w 58"/>
                    <a:gd name="T7" fmla="*/ 30 h 293"/>
                    <a:gd name="T8" fmla="*/ 29 w 58"/>
                    <a:gd name="T9" fmla="*/ 59 h 293"/>
                    <a:gd name="T10" fmla="*/ 6 w 58"/>
                    <a:gd name="T11" fmla="*/ 293 h 293"/>
                    <a:gd name="T12" fmla="*/ 6 w 58"/>
                    <a:gd name="T13" fmla="*/ 92 h 293"/>
                    <a:gd name="T14" fmla="*/ 51 w 58"/>
                    <a:gd name="T15" fmla="*/ 84 h 293"/>
                    <a:gd name="T16" fmla="*/ 51 w 58"/>
                    <a:gd name="T17" fmla="*/ 293 h 293"/>
                    <a:gd name="T18" fmla="*/ 6 w 58"/>
                    <a:gd name="T19" fmla="*/ 293 h 2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58" h="293">
                      <a:moveTo>
                        <a:pt x="29" y="59"/>
                      </a:moveTo>
                      <a:cubicBezTo>
                        <a:pt x="13" y="59"/>
                        <a:pt x="0" y="46"/>
                        <a:pt x="0" y="30"/>
                      </a:cubicBezTo>
                      <a:cubicBezTo>
                        <a:pt x="0" y="13"/>
                        <a:pt x="13" y="0"/>
                        <a:pt x="29" y="0"/>
                      </a:cubicBezTo>
                      <a:cubicBezTo>
                        <a:pt x="45" y="0"/>
                        <a:pt x="58" y="13"/>
                        <a:pt x="58" y="30"/>
                      </a:cubicBezTo>
                      <a:cubicBezTo>
                        <a:pt x="58" y="46"/>
                        <a:pt x="45" y="59"/>
                        <a:pt x="29" y="59"/>
                      </a:cubicBezTo>
                      <a:close/>
                      <a:moveTo>
                        <a:pt x="6" y="293"/>
                      </a:moveTo>
                      <a:cubicBezTo>
                        <a:pt x="6" y="92"/>
                        <a:pt x="6" y="92"/>
                        <a:pt x="6" y="92"/>
                      </a:cubicBezTo>
                      <a:cubicBezTo>
                        <a:pt x="51" y="84"/>
                        <a:pt x="51" y="84"/>
                        <a:pt x="51" y="84"/>
                      </a:cubicBezTo>
                      <a:cubicBezTo>
                        <a:pt x="51" y="293"/>
                        <a:pt x="51" y="293"/>
                        <a:pt x="51" y="293"/>
                      </a:cubicBezTo>
                      <a:lnTo>
                        <a:pt x="6" y="29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181" name="Freeform 13"/>
                <p:cNvSpPr>
                  <a:spLocks/>
                </p:cNvSpPr>
                <p:nvPr userDrawn="1"/>
              </p:nvSpPr>
              <p:spPr bwMode="auto">
                <a:xfrm>
                  <a:off x="3246438" y="1704976"/>
                  <a:ext cx="207963" cy="293688"/>
                </a:xfrm>
                <a:custGeom>
                  <a:avLst/>
                  <a:gdLst>
                    <a:gd name="T0" fmla="*/ 87 w 152"/>
                    <a:gd name="T1" fmla="*/ 214 h 214"/>
                    <a:gd name="T2" fmla="*/ 0 w 152"/>
                    <a:gd name="T3" fmla="*/ 109 h 214"/>
                    <a:gd name="T4" fmla="*/ 90 w 152"/>
                    <a:gd name="T5" fmla="*/ 0 h 214"/>
                    <a:gd name="T6" fmla="*/ 146 w 152"/>
                    <a:gd name="T7" fmla="*/ 22 h 214"/>
                    <a:gd name="T8" fmla="*/ 124 w 152"/>
                    <a:gd name="T9" fmla="*/ 51 h 214"/>
                    <a:gd name="T10" fmla="*/ 90 w 152"/>
                    <a:gd name="T11" fmla="*/ 36 h 214"/>
                    <a:gd name="T12" fmla="*/ 58 w 152"/>
                    <a:gd name="T13" fmla="*/ 56 h 214"/>
                    <a:gd name="T14" fmla="*/ 49 w 152"/>
                    <a:gd name="T15" fmla="*/ 113 h 214"/>
                    <a:gd name="T16" fmla="*/ 63 w 152"/>
                    <a:gd name="T17" fmla="*/ 168 h 214"/>
                    <a:gd name="T18" fmla="*/ 90 w 152"/>
                    <a:gd name="T19" fmla="*/ 180 h 214"/>
                    <a:gd name="T20" fmla="*/ 131 w 152"/>
                    <a:gd name="T21" fmla="*/ 160 h 214"/>
                    <a:gd name="T22" fmla="*/ 152 w 152"/>
                    <a:gd name="T23" fmla="*/ 187 h 214"/>
                    <a:gd name="T24" fmla="*/ 87 w 152"/>
                    <a:gd name="T25" fmla="*/ 214 h 2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52" h="214">
                      <a:moveTo>
                        <a:pt x="87" y="214"/>
                      </a:moveTo>
                      <a:cubicBezTo>
                        <a:pt x="31" y="214"/>
                        <a:pt x="0" y="175"/>
                        <a:pt x="0" y="109"/>
                      </a:cubicBezTo>
                      <a:cubicBezTo>
                        <a:pt x="0" y="35"/>
                        <a:pt x="45" y="0"/>
                        <a:pt x="90" y="0"/>
                      </a:cubicBezTo>
                      <a:cubicBezTo>
                        <a:pt x="112" y="0"/>
                        <a:pt x="128" y="5"/>
                        <a:pt x="146" y="22"/>
                      </a:cubicBezTo>
                      <a:cubicBezTo>
                        <a:pt x="124" y="51"/>
                        <a:pt x="124" y="51"/>
                        <a:pt x="124" y="51"/>
                      </a:cubicBezTo>
                      <a:cubicBezTo>
                        <a:pt x="112" y="41"/>
                        <a:pt x="102" y="36"/>
                        <a:pt x="90" y="36"/>
                      </a:cubicBezTo>
                      <a:cubicBezTo>
                        <a:pt x="76" y="36"/>
                        <a:pt x="64" y="43"/>
                        <a:pt x="58" y="56"/>
                      </a:cubicBezTo>
                      <a:cubicBezTo>
                        <a:pt x="52" y="69"/>
                        <a:pt x="49" y="88"/>
                        <a:pt x="49" y="113"/>
                      </a:cubicBezTo>
                      <a:cubicBezTo>
                        <a:pt x="49" y="141"/>
                        <a:pt x="54" y="158"/>
                        <a:pt x="63" y="168"/>
                      </a:cubicBezTo>
                      <a:cubicBezTo>
                        <a:pt x="70" y="176"/>
                        <a:pt x="79" y="180"/>
                        <a:pt x="90" y="180"/>
                      </a:cubicBezTo>
                      <a:cubicBezTo>
                        <a:pt x="104" y="180"/>
                        <a:pt x="118" y="173"/>
                        <a:pt x="131" y="160"/>
                      </a:cubicBezTo>
                      <a:cubicBezTo>
                        <a:pt x="152" y="187"/>
                        <a:pt x="152" y="187"/>
                        <a:pt x="152" y="187"/>
                      </a:cubicBezTo>
                      <a:cubicBezTo>
                        <a:pt x="133" y="205"/>
                        <a:pt x="114" y="214"/>
                        <a:pt x="87" y="2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182" name="Freeform 14"/>
                <p:cNvSpPr>
                  <a:spLocks noEditPoints="1"/>
                </p:cNvSpPr>
                <p:nvPr userDrawn="1"/>
              </p:nvSpPr>
              <p:spPr bwMode="auto">
                <a:xfrm>
                  <a:off x="3498851" y="1830388"/>
                  <a:ext cx="166688" cy="166688"/>
                </a:xfrm>
                <a:custGeom>
                  <a:avLst/>
                  <a:gdLst>
                    <a:gd name="T0" fmla="*/ 60 w 121"/>
                    <a:gd name="T1" fmla="*/ 121 h 121"/>
                    <a:gd name="T2" fmla="*/ 0 w 121"/>
                    <a:gd name="T3" fmla="*/ 60 h 121"/>
                    <a:gd name="T4" fmla="*/ 60 w 121"/>
                    <a:gd name="T5" fmla="*/ 0 h 121"/>
                    <a:gd name="T6" fmla="*/ 121 w 121"/>
                    <a:gd name="T7" fmla="*/ 60 h 121"/>
                    <a:gd name="T8" fmla="*/ 60 w 121"/>
                    <a:gd name="T9" fmla="*/ 121 h 121"/>
                    <a:gd name="T10" fmla="*/ 60 w 121"/>
                    <a:gd name="T11" fmla="*/ 12 h 121"/>
                    <a:gd name="T12" fmla="*/ 14 w 121"/>
                    <a:gd name="T13" fmla="*/ 60 h 121"/>
                    <a:gd name="T14" fmla="*/ 60 w 121"/>
                    <a:gd name="T15" fmla="*/ 109 h 121"/>
                    <a:gd name="T16" fmla="*/ 107 w 121"/>
                    <a:gd name="T17" fmla="*/ 60 h 121"/>
                    <a:gd name="T18" fmla="*/ 60 w 121"/>
                    <a:gd name="T19" fmla="*/ 12 h 121"/>
                    <a:gd name="T20" fmla="*/ 72 w 121"/>
                    <a:gd name="T21" fmla="*/ 94 h 121"/>
                    <a:gd name="T22" fmla="*/ 66 w 121"/>
                    <a:gd name="T23" fmla="*/ 83 h 121"/>
                    <a:gd name="T24" fmla="*/ 55 w 121"/>
                    <a:gd name="T25" fmla="*/ 66 h 121"/>
                    <a:gd name="T26" fmla="*/ 53 w 121"/>
                    <a:gd name="T27" fmla="*/ 66 h 121"/>
                    <a:gd name="T28" fmla="*/ 53 w 121"/>
                    <a:gd name="T29" fmla="*/ 94 h 121"/>
                    <a:gd name="T30" fmla="*/ 39 w 121"/>
                    <a:gd name="T31" fmla="*/ 94 h 121"/>
                    <a:gd name="T32" fmla="*/ 39 w 121"/>
                    <a:gd name="T33" fmla="*/ 26 h 121"/>
                    <a:gd name="T34" fmla="*/ 65 w 121"/>
                    <a:gd name="T35" fmla="*/ 26 h 121"/>
                    <a:gd name="T36" fmla="*/ 85 w 121"/>
                    <a:gd name="T37" fmla="*/ 46 h 121"/>
                    <a:gd name="T38" fmla="*/ 69 w 121"/>
                    <a:gd name="T39" fmla="*/ 65 h 121"/>
                    <a:gd name="T40" fmla="*/ 72 w 121"/>
                    <a:gd name="T41" fmla="*/ 68 h 121"/>
                    <a:gd name="T42" fmla="*/ 89 w 121"/>
                    <a:gd name="T43" fmla="*/ 94 h 121"/>
                    <a:gd name="T44" fmla="*/ 72 w 121"/>
                    <a:gd name="T45" fmla="*/ 94 h 121"/>
                    <a:gd name="T46" fmla="*/ 65 w 121"/>
                    <a:gd name="T47" fmla="*/ 38 h 121"/>
                    <a:gd name="T48" fmla="*/ 58 w 121"/>
                    <a:gd name="T49" fmla="*/ 37 h 121"/>
                    <a:gd name="T50" fmla="*/ 53 w 121"/>
                    <a:gd name="T51" fmla="*/ 37 h 121"/>
                    <a:gd name="T52" fmla="*/ 53 w 121"/>
                    <a:gd name="T53" fmla="*/ 55 h 121"/>
                    <a:gd name="T54" fmla="*/ 57 w 121"/>
                    <a:gd name="T55" fmla="*/ 55 h 121"/>
                    <a:gd name="T56" fmla="*/ 67 w 121"/>
                    <a:gd name="T57" fmla="*/ 53 h 121"/>
                    <a:gd name="T58" fmla="*/ 70 w 121"/>
                    <a:gd name="T59" fmla="*/ 46 h 121"/>
                    <a:gd name="T60" fmla="*/ 65 w 121"/>
                    <a:gd name="T61" fmla="*/ 38 h 1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121" h="121">
                      <a:moveTo>
                        <a:pt x="60" y="121"/>
                      </a:moveTo>
                      <a:cubicBezTo>
                        <a:pt x="27" y="121"/>
                        <a:pt x="0" y="94"/>
                        <a:pt x="0" y="60"/>
                      </a:cubicBezTo>
                      <a:cubicBezTo>
                        <a:pt x="0" y="27"/>
                        <a:pt x="27" y="0"/>
                        <a:pt x="60" y="0"/>
                      </a:cubicBezTo>
                      <a:cubicBezTo>
                        <a:pt x="94" y="0"/>
                        <a:pt x="121" y="27"/>
                        <a:pt x="121" y="60"/>
                      </a:cubicBezTo>
                      <a:cubicBezTo>
                        <a:pt x="121" y="94"/>
                        <a:pt x="94" y="121"/>
                        <a:pt x="60" y="121"/>
                      </a:cubicBezTo>
                      <a:close/>
                      <a:moveTo>
                        <a:pt x="60" y="12"/>
                      </a:moveTo>
                      <a:cubicBezTo>
                        <a:pt x="35" y="12"/>
                        <a:pt x="14" y="33"/>
                        <a:pt x="14" y="60"/>
                      </a:cubicBezTo>
                      <a:cubicBezTo>
                        <a:pt x="14" y="88"/>
                        <a:pt x="35" y="109"/>
                        <a:pt x="60" y="109"/>
                      </a:cubicBezTo>
                      <a:cubicBezTo>
                        <a:pt x="86" y="109"/>
                        <a:pt x="107" y="88"/>
                        <a:pt x="107" y="60"/>
                      </a:cubicBezTo>
                      <a:cubicBezTo>
                        <a:pt x="107" y="33"/>
                        <a:pt x="86" y="12"/>
                        <a:pt x="60" y="12"/>
                      </a:cubicBezTo>
                      <a:close/>
                      <a:moveTo>
                        <a:pt x="72" y="94"/>
                      </a:moveTo>
                      <a:cubicBezTo>
                        <a:pt x="70" y="89"/>
                        <a:pt x="69" y="88"/>
                        <a:pt x="66" y="83"/>
                      </a:cubicBezTo>
                      <a:cubicBezTo>
                        <a:pt x="59" y="71"/>
                        <a:pt x="57" y="67"/>
                        <a:pt x="55" y="66"/>
                      </a:cubicBezTo>
                      <a:cubicBezTo>
                        <a:pt x="54" y="66"/>
                        <a:pt x="53" y="66"/>
                        <a:pt x="53" y="66"/>
                      </a:cubicBezTo>
                      <a:cubicBezTo>
                        <a:pt x="53" y="94"/>
                        <a:pt x="53" y="94"/>
                        <a:pt x="53" y="94"/>
                      </a:cubicBezTo>
                      <a:cubicBezTo>
                        <a:pt x="39" y="94"/>
                        <a:pt x="39" y="94"/>
                        <a:pt x="39" y="94"/>
                      </a:cubicBezTo>
                      <a:cubicBezTo>
                        <a:pt x="39" y="26"/>
                        <a:pt x="39" y="26"/>
                        <a:pt x="39" y="26"/>
                      </a:cubicBezTo>
                      <a:cubicBezTo>
                        <a:pt x="65" y="26"/>
                        <a:pt x="65" y="26"/>
                        <a:pt x="65" y="26"/>
                      </a:cubicBezTo>
                      <a:cubicBezTo>
                        <a:pt x="77" y="26"/>
                        <a:pt x="85" y="34"/>
                        <a:pt x="85" y="46"/>
                      </a:cubicBezTo>
                      <a:cubicBezTo>
                        <a:pt x="85" y="56"/>
                        <a:pt x="78" y="64"/>
                        <a:pt x="69" y="65"/>
                      </a:cubicBezTo>
                      <a:cubicBezTo>
                        <a:pt x="71" y="66"/>
                        <a:pt x="71" y="66"/>
                        <a:pt x="72" y="68"/>
                      </a:cubicBezTo>
                      <a:cubicBezTo>
                        <a:pt x="76" y="72"/>
                        <a:pt x="89" y="94"/>
                        <a:pt x="89" y="94"/>
                      </a:cubicBezTo>
                      <a:lnTo>
                        <a:pt x="72" y="94"/>
                      </a:lnTo>
                      <a:close/>
                      <a:moveTo>
                        <a:pt x="65" y="38"/>
                      </a:moveTo>
                      <a:cubicBezTo>
                        <a:pt x="64" y="37"/>
                        <a:pt x="61" y="37"/>
                        <a:pt x="58" y="37"/>
                      </a:cubicBezTo>
                      <a:cubicBezTo>
                        <a:pt x="53" y="37"/>
                        <a:pt x="53" y="37"/>
                        <a:pt x="53" y="37"/>
                      </a:cubicBezTo>
                      <a:cubicBezTo>
                        <a:pt x="53" y="55"/>
                        <a:pt x="53" y="55"/>
                        <a:pt x="53" y="55"/>
                      </a:cubicBezTo>
                      <a:cubicBezTo>
                        <a:pt x="57" y="55"/>
                        <a:pt x="57" y="55"/>
                        <a:pt x="57" y="55"/>
                      </a:cubicBezTo>
                      <a:cubicBezTo>
                        <a:pt x="63" y="55"/>
                        <a:pt x="66" y="55"/>
                        <a:pt x="67" y="53"/>
                      </a:cubicBezTo>
                      <a:cubicBezTo>
                        <a:pt x="69" y="51"/>
                        <a:pt x="70" y="49"/>
                        <a:pt x="70" y="46"/>
                      </a:cubicBezTo>
                      <a:cubicBezTo>
                        <a:pt x="70" y="42"/>
                        <a:pt x="68" y="39"/>
                        <a:pt x="65" y="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</p:grpSp>
        </p:grpSp>
      </p:grpSp>
      <p:grpSp>
        <p:nvGrpSpPr>
          <p:cNvPr id="273" name="Group 272"/>
          <p:cNvGrpSpPr>
            <a:grpSpLocks noChangeAspect="1"/>
          </p:cNvGrpSpPr>
          <p:nvPr/>
        </p:nvGrpSpPr>
        <p:grpSpPr>
          <a:xfrm>
            <a:off x="7844354" y="160997"/>
            <a:ext cx="936360" cy="193040"/>
            <a:chOff x="2445545" y="1601788"/>
            <a:chExt cx="4260850" cy="790575"/>
          </a:xfrm>
          <a:solidFill>
            <a:srgbClr val="DCDEE0"/>
          </a:solidFill>
        </p:grpSpPr>
        <p:sp>
          <p:nvSpPr>
            <p:cNvPr id="274" name="Freeform 137"/>
            <p:cNvSpPr>
              <a:spLocks/>
            </p:cNvSpPr>
            <p:nvPr/>
          </p:nvSpPr>
          <p:spPr bwMode="auto">
            <a:xfrm>
              <a:off x="2445545" y="1898651"/>
              <a:ext cx="379413" cy="492125"/>
            </a:xfrm>
            <a:custGeom>
              <a:avLst/>
              <a:gdLst>
                <a:gd name="T0" fmla="*/ 0 w 340"/>
                <a:gd name="T1" fmla="*/ 373 h 442"/>
                <a:gd name="T2" fmla="*/ 56 w 340"/>
                <a:gd name="T3" fmla="*/ 306 h 442"/>
                <a:gd name="T4" fmla="*/ 185 w 340"/>
                <a:gd name="T5" fmla="*/ 358 h 442"/>
                <a:gd name="T6" fmla="*/ 247 w 340"/>
                <a:gd name="T7" fmla="*/ 318 h 442"/>
                <a:gd name="T8" fmla="*/ 247 w 340"/>
                <a:gd name="T9" fmla="*/ 316 h 442"/>
                <a:gd name="T10" fmla="*/ 160 w 340"/>
                <a:gd name="T11" fmla="*/ 262 h 442"/>
                <a:gd name="T12" fmla="*/ 18 w 340"/>
                <a:gd name="T13" fmla="*/ 130 h 442"/>
                <a:gd name="T14" fmla="*/ 18 w 340"/>
                <a:gd name="T15" fmla="*/ 129 h 442"/>
                <a:gd name="T16" fmla="*/ 168 w 340"/>
                <a:gd name="T17" fmla="*/ 0 h 442"/>
                <a:gd name="T18" fmla="*/ 328 w 340"/>
                <a:gd name="T19" fmla="*/ 54 h 442"/>
                <a:gd name="T20" fmla="*/ 278 w 340"/>
                <a:gd name="T21" fmla="*/ 125 h 442"/>
                <a:gd name="T22" fmla="*/ 167 w 340"/>
                <a:gd name="T23" fmla="*/ 83 h 442"/>
                <a:gd name="T24" fmla="*/ 111 w 340"/>
                <a:gd name="T25" fmla="*/ 121 h 442"/>
                <a:gd name="T26" fmla="*/ 111 w 340"/>
                <a:gd name="T27" fmla="*/ 122 h 442"/>
                <a:gd name="T28" fmla="*/ 204 w 340"/>
                <a:gd name="T29" fmla="*/ 178 h 442"/>
                <a:gd name="T30" fmla="*/ 340 w 340"/>
                <a:gd name="T31" fmla="*/ 307 h 442"/>
                <a:gd name="T32" fmla="*/ 340 w 340"/>
                <a:gd name="T33" fmla="*/ 308 h 442"/>
                <a:gd name="T34" fmla="*/ 183 w 340"/>
                <a:gd name="T35" fmla="*/ 442 h 442"/>
                <a:gd name="T36" fmla="*/ 0 w 340"/>
                <a:gd name="T37" fmla="*/ 37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40" h="442">
                  <a:moveTo>
                    <a:pt x="0" y="373"/>
                  </a:moveTo>
                  <a:cubicBezTo>
                    <a:pt x="56" y="306"/>
                    <a:pt x="56" y="306"/>
                    <a:pt x="56" y="306"/>
                  </a:cubicBezTo>
                  <a:cubicBezTo>
                    <a:pt x="95" y="338"/>
                    <a:pt x="135" y="358"/>
                    <a:pt x="185" y="358"/>
                  </a:cubicBezTo>
                  <a:cubicBezTo>
                    <a:pt x="223" y="358"/>
                    <a:pt x="247" y="343"/>
                    <a:pt x="247" y="318"/>
                  </a:cubicBezTo>
                  <a:cubicBezTo>
                    <a:pt x="247" y="316"/>
                    <a:pt x="247" y="316"/>
                    <a:pt x="247" y="316"/>
                  </a:cubicBezTo>
                  <a:cubicBezTo>
                    <a:pt x="247" y="292"/>
                    <a:pt x="232" y="280"/>
                    <a:pt x="160" y="262"/>
                  </a:cubicBezTo>
                  <a:cubicBezTo>
                    <a:pt x="73" y="240"/>
                    <a:pt x="18" y="216"/>
                    <a:pt x="18" y="130"/>
                  </a:cubicBezTo>
                  <a:cubicBezTo>
                    <a:pt x="18" y="129"/>
                    <a:pt x="18" y="129"/>
                    <a:pt x="18" y="129"/>
                  </a:cubicBezTo>
                  <a:cubicBezTo>
                    <a:pt x="18" y="51"/>
                    <a:pt x="80" y="0"/>
                    <a:pt x="168" y="0"/>
                  </a:cubicBezTo>
                  <a:cubicBezTo>
                    <a:pt x="231" y="0"/>
                    <a:pt x="284" y="19"/>
                    <a:pt x="328" y="54"/>
                  </a:cubicBezTo>
                  <a:cubicBezTo>
                    <a:pt x="278" y="125"/>
                    <a:pt x="278" y="125"/>
                    <a:pt x="278" y="125"/>
                  </a:cubicBezTo>
                  <a:cubicBezTo>
                    <a:pt x="240" y="99"/>
                    <a:pt x="203" y="83"/>
                    <a:pt x="167" y="83"/>
                  </a:cubicBezTo>
                  <a:cubicBezTo>
                    <a:pt x="131" y="83"/>
                    <a:pt x="111" y="100"/>
                    <a:pt x="111" y="121"/>
                  </a:cubicBezTo>
                  <a:cubicBezTo>
                    <a:pt x="111" y="122"/>
                    <a:pt x="111" y="122"/>
                    <a:pt x="111" y="122"/>
                  </a:cubicBezTo>
                  <a:cubicBezTo>
                    <a:pt x="111" y="150"/>
                    <a:pt x="130" y="159"/>
                    <a:pt x="204" y="178"/>
                  </a:cubicBezTo>
                  <a:cubicBezTo>
                    <a:pt x="291" y="201"/>
                    <a:pt x="340" y="232"/>
                    <a:pt x="340" y="307"/>
                  </a:cubicBezTo>
                  <a:cubicBezTo>
                    <a:pt x="340" y="308"/>
                    <a:pt x="340" y="308"/>
                    <a:pt x="340" y="308"/>
                  </a:cubicBezTo>
                  <a:cubicBezTo>
                    <a:pt x="340" y="394"/>
                    <a:pt x="275" y="442"/>
                    <a:pt x="183" y="442"/>
                  </a:cubicBezTo>
                  <a:cubicBezTo>
                    <a:pt x="118" y="442"/>
                    <a:pt x="52" y="419"/>
                    <a:pt x="0" y="37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5" name="Freeform 138"/>
            <p:cNvSpPr>
              <a:spLocks/>
            </p:cNvSpPr>
            <p:nvPr/>
          </p:nvSpPr>
          <p:spPr bwMode="auto">
            <a:xfrm>
              <a:off x="2812258" y="1905001"/>
              <a:ext cx="473075" cy="477838"/>
            </a:xfrm>
            <a:custGeom>
              <a:avLst/>
              <a:gdLst>
                <a:gd name="T0" fmla="*/ 116 w 298"/>
                <a:gd name="T1" fmla="*/ 183 h 301"/>
                <a:gd name="T2" fmla="*/ 0 w 298"/>
                <a:gd name="T3" fmla="*/ 0 h 301"/>
                <a:gd name="T4" fmla="*/ 78 w 298"/>
                <a:gd name="T5" fmla="*/ 0 h 301"/>
                <a:gd name="T6" fmla="*/ 150 w 298"/>
                <a:gd name="T7" fmla="*/ 121 h 301"/>
                <a:gd name="T8" fmla="*/ 223 w 298"/>
                <a:gd name="T9" fmla="*/ 0 h 301"/>
                <a:gd name="T10" fmla="*/ 298 w 298"/>
                <a:gd name="T11" fmla="*/ 0 h 301"/>
                <a:gd name="T12" fmla="*/ 182 w 298"/>
                <a:gd name="T13" fmla="*/ 181 h 301"/>
                <a:gd name="T14" fmla="*/ 182 w 298"/>
                <a:gd name="T15" fmla="*/ 301 h 301"/>
                <a:gd name="T16" fmla="*/ 116 w 298"/>
                <a:gd name="T17" fmla="*/ 301 h 301"/>
                <a:gd name="T18" fmla="*/ 116 w 298"/>
                <a:gd name="T19" fmla="*/ 183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8" h="301">
                  <a:moveTo>
                    <a:pt x="116" y="183"/>
                  </a:moveTo>
                  <a:lnTo>
                    <a:pt x="0" y="0"/>
                  </a:lnTo>
                  <a:lnTo>
                    <a:pt x="78" y="0"/>
                  </a:lnTo>
                  <a:lnTo>
                    <a:pt x="150" y="121"/>
                  </a:lnTo>
                  <a:lnTo>
                    <a:pt x="223" y="0"/>
                  </a:lnTo>
                  <a:lnTo>
                    <a:pt x="298" y="0"/>
                  </a:lnTo>
                  <a:lnTo>
                    <a:pt x="182" y="181"/>
                  </a:lnTo>
                  <a:lnTo>
                    <a:pt x="182" y="301"/>
                  </a:lnTo>
                  <a:lnTo>
                    <a:pt x="116" y="301"/>
                  </a:lnTo>
                  <a:lnTo>
                    <a:pt x="116" y="18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6" name="Freeform 139"/>
            <p:cNvSpPr>
              <a:spLocks/>
            </p:cNvSpPr>
            <p:nvPr/>
          </p:nvSpPr>
          <p:spPr bwMode="auto">
            <a:xfrm>
              <a:off x="3317083" y="1905001"/>
              <a:ext cx="425450" cy="477838"/>
            </a:xfrm>
            <a:custGeom>
              <a:avLst/>
              <a:gdLst>
                <a:gd name="T0" fmla="*/ 0 w 268"/>
                <a:gd name="T1" fmla="*/ 0 h 301"/>
                <a:gd name="T2" fmla="*/ 61 w 268"/>
                <a:gd name="T3" fmla="*/ 0 h 301"/>
                <a:gd name="T4" fmla="*/ 202 w 268"/>
                <a:gd name="T5" fmla="*/ 186 h 301"/>
                <a:gd name="T6" fmla="*/ 202 w 268"/>
                <a:gd name="T7" fmla="*/ 0 h 301"/>
                <a:gd name="T8" fmla="*/ 268 w 268"/>
                <a:gd name="T9" fmla="*/ 0 h 301"/>
                <a:gd name="T10" fmla="*/ 268 w 268"/>
                <a:gd name="T11" fmla="*/ 301 h 301"/>
                <a:gd name="T12" fmla="*/ 212 w 268"/>
                <a:gd name="T13" fmla="*/ 301 h 301"/>
                <a:gd name="T14" fmla="*/ 66 w 268"/>
                <a:gd name="T15" fmla="*/ 110 h 301"/>
                <a:gd name="T16" fmla="*/ 66 w 268"/>
                <a:gd name="T17" fmla="*/ 301 h 301"/>
                <a:gd name="T18" fmla="*/ 0 w 268"/>
                <a:gd name="T19" fmla="*/ 301 h 301"/>
                <a:gd name="T20" fmla="*/ 0 w 268"/>
                <a:gd name="T21" fmla="*/ 0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68" h="301">
                  <a:moveTo>
                    <a:pt x="0" y="0"/>
                  </a:moveTo>
                  <a:lnTo>
                    <a:pt x="61" y="0"/>
                  </a:lnTo>
                  <a:lnTo>
                    <a:pt x="202" y="186"/>
                  </a:lnTo>
                  <a:lnTo>
                    <a:pt x="202" y="0"/>
                  </a:lnTo>
                  <a:lnTo>
                    <a:pt x="268" y="0"/>
                  </a:lnTo>
                  <a:lnTo>
                    <a:pt x="268" y="301"/>
                  </a:lnTo>
                  <a:lnTo>
                    <a:pt x="212" y="301"/>
                  </a:lnTo>
                  <a:lnTo>
                    <a:pt x="66" y="110"/>
                  </a:lnTo>
                  <a:lnTo>
                    <a:pt x="66" y="301"/>
                  </a:lnTo>
                  <a:lnTo>
                    <a:pt x="0" y="30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7" name="Freeform 140"/>
            <p:cNvSpPr>
              <a:spLocks/>
            </p:cNvSpPr>
            <p:nvPr/>
          </p:nvSpPr>
          <p:spPr bwMode="auto">
            <a:xfrm>
              <a:off x="3788570" y="1905001"/>
              <a:ext cx="396875" cy="477838"/>
            </a:xfrm>
            <a:custGeom>
              <a:avLst/>
              <a:gdLst>
                <a:gd name="T0" fmla="*/ 91 w 250"/>
                <a:gd name="T1" fmla="*/ 62 h 301"/>
                <a:gd name="T2" fmla="*/ 0 w 250"/>
                <a:gd name="T3" fmla="*/ 62 h 301"/>
                <a:gd name="T4" fmla="*/ 0 w 250"/>
                <a:gd name="T5" fmla="*/ 0 h 301"/>
                <a:gd name="T6" fmla="*/ 250 w 250"/>
                <a:gd name="T7" fmla="*/ 0 h 301"/>
                <a:gd name="T8" fmla="*/ 250 w 250"/>
                <a:gd name="T9" fmla="*/ 62 h 301"/>
                <a:gd name="T10" fmla="*/ 158 w 250"/>
                <a:gd name="T11" fmla="*/ 62 h 301"/>
                <a:gd name="T12" fmla="*/ 158 w 250"/>
                <a:gd name="T13" fmla="*/ 301 h 301"/>
                <a:gd name="T14" fmla="*/ 91 w 250"/>
                <a:gd name="T15" fmla="*/ 301 h 301"/>
                <a:gd name="T16" fmla="*/ 91 w 250"/>
                <a:gd name="T17" fmla="*/ 62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0" h="301">
                  <a:moveTo>
                    <a:pt x="91" y="62"/>
                  </a:moveTo>
                  <a:lnTo>
                    <a:pt x="0" y="62"/>
                  </a:lnTo>
                  <a:lnTo>
                    <a:pt x="0" y="0"/>
                  </a:lnTo>
                  <a:lnTo>
                    <a:pt x="250" y="0"/>
                  </a:lnTo>
                  <a:lnTo>
                    <a:pt x="250" y="62"/>
                  </a:lnTo>
                  <a:lnTo>
                    <a:pt x="158" y="62"/>
                  </a:lnTo>
                  <a:lnTo>
                    <a:pt x="158" y="301"/>
                  </a:lnTo>
                  <a:lnTo>
                    <a:pt x="91" y="301"/>
                  </a:lnTo>
                  <a:lnTo>
                    <a:pt x="91" y="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8" name="Freeform 141"/>
            <p:cNvSpPr>
              <a:spLocks/>
            </p:cNvSpPr>
            <p:nvPr/>
          </p:nvSpPr>
          <p:spPr bwMode="auto">
            <a:xfrm>
              <a:off x="4231483" y="1905001"/>
              <a:ext cx="404813" cy="477838"/>
            </a:xfrm>
            <a:custGeom>
              <a:avLst/>
              <a:gdLst>
                <a:gd name="T0" fmla="*/ 0 w 255"/>
                <a:gd name="T1" fmla="*/ 0 h 301"/>
                <a:gd name="T2" fmla="*/ 66 w 255"/>
                <a:gd name="T3" fmla="*/ 0 h 301"/>
                <a:gd name="T4" fmla="*/ 66 w 255"/>
                <a:gd name="T5" fmla="*/ 120 h 301"/>
                <a:gd name="T6" fmla="*/ 188 w 255"/>
                <a:gd name="T7" fmla="*/ 120 h 301"/>
                <a:gd name="T8" fmla="*/ 188 w 255"/>
                <a:gd name="T9" fmla="*/ 0 h 301"/>
                <a:gd name="T10" fmla="*/ 255 w 255"/>
                <a:gd name="T11" fmla="*/ 0 h 301"/>
                <a:gd name="T12" fmla="*/ 255 w 255"/>
                <a:gd name="T13" fmla="*/ 301 h 301"/>
                <a:gd name="T14" fmla="*/ 188 w 255"/>
                <a:gd name="T15" fmla="*/ 301 h 301"/>
                <a:gd name="T16" fmla="*/ 188 w 255"/>
                <a:gd name="T17" fmla="*/ 181 h 301"/>
                <a:gd name="T18" fmla="*/ 66 w 255"/>
                <a:gd name="T19" fmla="*/ 181 h 301"/>
                <a:gd name="T20" fmla="*/ 66 w 255"/>
                <a:gd name="T21" fmla="*/ 301 h 301"/>
                <a:gd name="T22" fmla="*/ 0 w 255"/>
                <a:gd name="T23" fmla="*/ 301 h 301"/>
                <a:gd name="T24" fmla="*/ 0 w 255"/>
                <a:gd name="T25" fmla="*/ 0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5" h="301">
                  <a:moveTo>
                    <a:pt x="0" y="0"/>
                  </a:moveTo>
                  <a:lnTo>
                    <a:pt x="66" y="0"/>
                  </a:lnTo>
                  <a:lnTo>
                    <a:pt x="66" y="120"/>
                  </a:lnTo>
                  <a:lnTo>
                    <a:pt x="188" y="120"/>
                  </a:lnTo>
                  <a:lnTo>
                    <a:pt x="188" y="0"/>
                  </a:lnTo>
                  <a:lnTo>
                    <a:pt x="255" y="0"/>
                  </a:lnTo>
                  <a:lnTo>
                    <a:pt x="255" y="301"/>
                  </a:lnTo>
                  <a:lnTo>
                    <a:pt x="188" y="301"/>
                  </a:lnTo>
                  <a:lnTo>
                    <a:pt x="188" y="181"/>
                  </a:lnTo>
                  <a:lnTo>
                    <a:pt x="66" y="181"/>
                  </a:lnTo>
                  <a:lnTo>
                    <a:pt x="66" y="301"/>
                  </a:lnTo>
                  <a:lnTo>
                    <a:pt x="0" y="30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9" name="Freeform 142"/>
            <p:cNvSpPr>
              <a:spLocks/>
            </p:cNvSpPr>
            <p:nvPr/>
          </p:nvSpPr>
          <p:spPr bwMode="auto">
            <a:xfrm>
              <a:off x="4715670" y="1905001"/>
              <a:ext cx="365125" cy="477838"/>
            </a:xfrm>
            <a:custGeom>
              <a:avLst/>
              <a:gdLst>
                <a:gd name="T0" fmla="*/ 0 w 230"/>
                <a:gd name="T1" fmla="*/ 0 h 301"/>
                <a:gd name="T2" fmla="*/ 227 w 230"/>
                <a:gd name="T3" fmla="*/ 0 h 301"/>
                <a:gd name="T4" fmla="*/ 227 w 230"/>
                <a:gd name="T5" fmla="*/ 59 h 301"/>
                <a:gd name="T6" fmla="*/ 66 w 230"/>
                <a:gd name="T7" fmla="*/ 59 h 301"/>
                <a:gd name="T8" fmla="*/ 66 w 230"/>
                <a:gd name="T9" fmla="*/ 120 h 301"/>
                <a:gd name="T10" fmla="*/ 209 w 230"/>
                <a:gd name="T11" fmla="*/ 120 h 301"/>
                <a:gd name="T12" fmla="*/ 209 w 230"/>
                <a:gd name="T13" fmla="*/ 179 h 301"/>
                <a:gd name="T14" fmla="*/ 66 w 230"/>
                <a:gd name="T15" fmla="*/ 179 h 301"/>
                <a:gd name="T16" fmla="*/ 66 w 230"/>
                <a:gd name="T17" fmla="*/ 243 h 301"/>
                <a:gd name="T18" fmla="*/ 230 w 230"/>
                <a:gd name="T19" fmla="*/ 243 h 301"/>
                <a:gd name="T20" fmla="*/ 230 w 230"/>
                <a:gd name="T21" fmla="*/ 301 h 301"/>
                <a:gd name="T22" fmla="*/ 0 w 230"/>
                <a:gd name="T23" fmla="*/ 301 h 301"/>
                <a:gd name="T24" fmla="*/ 0 w 230"/>
                <a:gd name="T25" fmla="*/ 0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0" h="301">
                  <a:moveTo>
                    <a:pt x="0" y="0"/>
                  </a:moveTo>
                  <a:lnTo>
                    <a:pt x="227" y="0"/>
                  </a:lnTo>
                  <a:lnTo>
                    <a:pt x="227" y="59"/>
                  </a:lnTo>
                  <a:lnTo>
                    <a:pt x="66" y="59"/>
                  </a:lnTo>
                  <a:lnTo>
                    <a:pt x="66" y="120"/>
                  </a:lnTo>
                  <a:lnTo>
                    <a:pt x="209" y="120"/>
                  </a:lnTo>
                  <a:lnTo>
                    <a:pt x="209" y="179"/>
                  </a:lnTo>
                  <a:lnTo>
                    <a:pt x="66" y="179"/>
                  </a:lnTo>
                  <a:lnTo>
                    <a:pt x="66" y="243"/>
                  </a:lnTo>
                  <a:lnTo>
                    <a:pt x="230" y="243"/>
                  </a:lnTo>
                  <a:lnTo>
                    <a:pt x="230" y="301"/>
                  </a:lnTo>
                  <a:lnTo>
                    <a:pt x="0" y="30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0" name="Freeform 143"/>
            <p:cNvSpPr>
              <a:spLocks/>
            </p:cNvSpPr>
            <p:nvPr/>
          </p:nvSpPr>
          <p:spPr bwMode="auto">
            <a:xfrm>
              <a:off x="5106195" y="1905001"/>
              <a:ext cx="395288" cy="477838"/>
            </a:xfrm>
            <a:custGeom>
              <a:avLst/>
              <a:gdLst>
                <a:gd name="T0" fmla="*/ 92 w 249"/>
                <a:gd name="T1" fmla="*/ 62 h 301"/>
                <a:gd name="T2" fmla="*/ 0 w 249"/>
                <a:gd name="T3" fmla="*/ 62 h 301"/>
                <a:gd name="T4" fmla="*/ 0 w 249"/>
                <a:gd name="T5" fmla="*/ 0 h 301"/>
                <a:gd name="T6" fmla="*/ 249 w 249"/>
                <a:gd name="T7" fmla="*/ 0 h 301"/>
                <a:gd name="T8" fmla="*/ 249 w 249"/>
                <a:gd name="T9" fmla="*/ 62 h 301"/>
                <a:gd name="T10" fmla="*/ 157 w 249"/>
                <a:gd name="T11" fmla="*/ 62 h 301"/>
                <a:gd name="T12" fmla="*/ 157 w 249"/>
                <a:gd name="T13" fmla="*/ 301 h 301"/>
                <a:gd name="T14" fmla="*/ 92 w 249"/>
                <a:gd name="T15" fmla="*/ 301 h 301"/>
                <a:gd name="T16" fmla="*/ 92 w 249"/>
                <a:gd name="T17" fmla="*/ 62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9" h="301">
                  <a:moveTo>
                    <a:pt x="92" y="62"/>
                  </a:moveTo>
                  <a:lnTo>
                    <a:pt x="0" y="62"/>
                  </a:lnTo>
                  <a:lnTo>
                    <a:pt x="0" y="0"/>
                  </a:lnTo>
                  <a:lnTo>
                    <a:pt x="249" y="0"/>
                  </a:lnTo>
                  <a:lnTo>
                    <a:pt x="249" y="62"/>
                  </a:lnTo>
                  <a:lnTo>
                    <a:pt x="157" y="62"/>
                  </a:lnTo>
                  <a:lnTo>
                    <a:pt x="157" y="301"/>
                  </a:lnTo>
                  <a:lnTo>
                    <a:pt x="92" y="301"/>
                  </a:lnTo>
                  <a:lnTo>
                    <a:pt x="92" y="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1" name="Rectangle 144"/>
            <p:cNvSpPr>
              <a:spLocks noChangeArrowheads="1"/>
            </p:cNvSpPr>
            <p:nvPr/>
          </p:nvSpPr>
          <p:spPr bwMode="auto">
            <a:xfrm>
              <a:off x="5553870" y="1905001"/>
              <a:ext cx="103188" cy="477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2" name="Freeform 145"/>
            <p:cNvSpPr>
              <a:spLocks/>
            </p:cNvSpPr>
            <p:nvPr/>
          </p:nvSpPr>
          <p:spPr bwMode="auto">
            <a:xfrm>
              <a:off x="5722145" y="1897063"/>
              <a:ext cx="442913" cy="495300"/>
            </a:xfrm>
            <a:custGeom>
              <a:avLst/>
              <a:gdLst>
                <a:gd name="T0" fmla="*/ 0 w 397"/>
                <a:gd name="T1" fmla="*/ 224 h 445"/>
                <a:gd name="T2" fmla="*/ 0 w 397"/>
                <a:gd name="T3" fmla="*/ 223 h 445"/>
                <a:gd name="T4" fmla="*/ 224 w 397"/>
                <a:gd name="T5" fmla="*/ 0 h 445"/>
                <a:gd name="T6" fmla="*/ 393 w 397"/>
                <a:gd name="T7" fmla="*/ 67 h 445"/>
                <a:gd name="T8" fmla="*/ 333 w 397"/>
                <a:gd name="T9" fmla="*/ 136 h 445"/>
                <a:gd name="T10" fmla="*/ 223 w 397"/>
                <a:gd name="T11" fmla="*/ 88 h 445"/>
                <a:gd name="T12" fmla="*/ 99 w 397"/>
                <a:gd name="T13" fmla="*/ 221 h 445"/>
                <a:gd name="T14" fmla="*/ 99 w 397"/>
                <a:gd name="T15" fmla="*/ 223 h 445"/>
                <a:gd name="T16" fmla="*/ 223 w 397"/>
                <a:gd name="T17" fmla="*/ 358 h 445"/>
                <a:gd name="T18" fmla="*/ 336 w 397"/>
                <a:gd name="T19" fmla="*/ 307 h 445"/>
                <a:gd name="T20" fmla="*/ 397 w 397"/>
                <a:gd name="T21" fmla="*/ 368 h 445"/>
                <a:gd name="T22" fmla="*/ 220 w 397"/>
                <a:gd name="T23" fmla="*/ 445 h 445"/>
                <a:gd name="T24" fmla="*/ 0 w 397"/>
                <a:gd name="T25" fmla="*/ 224 h 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97" h="445">
                  <a:moveTo>
                    <a:pt x="0" y="224"/>
                  </a:moveTo>
                  <a:cubicBezTo>
                    <a:pt x="0" y="223"/>
                    <a:pt x="0" y="223"/>
                    <a:pt x="0" y="223"/>
                  </a:cubicBezTo>
                  <a:cubicBezTo>
                    <a:pt x="0" y="100"/>
                    <a:pt x="92" y="0"/>
                    <a:pt x="224" y="0"/>
                  </a:cubicBezTo>
                  <a:cubicBezTo>
                    <a:pt x="305" y="0"/>
                    <a:pt x="354" y="27"/>
                    <a:pt x="393" y="67"/>
                  </a:cubicBezTo>
                  <a:cubicBezTo>
                    <a:pt x="333" y="136"/>
                    <a:pt x="333" y="136"/>
                    <a:pt x="333" y="136"/>
                  </a:cubicBezTo>
                  <a:cubicBezTo>
                    <a:pt x="300" y="106"/>
                    <a:pt x="266" y="88"/>
                    <a:pt x="223" y="88"/>
                  </a:cubicBezTo>
                  <a:cubicBezTo>
                    <a:pt x="151" y="88"/>
                    <a:pt x="99" y="148"/>
                    <a:pt x="99" y="221"/>
                  </a:cubicBezTo>
                  <a:cubicBezTo>
                    <a:pt x="99" y="223"/>
                    <a:pt x="99" y="223"/>
                    <a:pt x="99" y="223"/>
                  </a:cubicBezTo>
                  <a:cubicBezTo>
                    <a:pt x="99" y="296"/>
                    <a:pt x="150" y="358"/>
                    <a:pt x="223" y="358"/>
                  </a:cubicBezTo>
                  <a:cubicBezTo>
                    <a:pt x="273" y="358"/>
                    <a:pt x="303" y="338"/>
                    <a:pt x="336" y="307"/>
                  </a:cubicBezTo>
                  <a:cubicBezTo>
                    <a:pt x="397" y="368"/>
                    <a:pt x="397" y="368"/>
                    <a:pt x="397" y="368"/>
                  </a:cubicBezTo>
                  <a:cubicBezTo>
                    <a:pt x="352" y="415"/>
                    <a:pt x="303" y="445"/>
                    <a:pt x="220" y="445"/>
                  </a:cubicBezTo>
                  <a:cubicBezTo>
                    <a:pt x="94" y="445"/>
                    <a:pt x="0" y="347"/>
                    <a:pt x="0" y="2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3" name="Freeform 146"/>
            <p:cNvSpPr>
              <a:spLocks/>
            </p:cNvSpPr>
            <p:nvPr/>
          </p:nvSpPr>
          <p:spPr bwMode="auto">
            <a:xfrm>
              <a:off x="6180933" y="1898651"/>
              <a:ext cx="377825" cy="492125"/>
            </a:xfrm>
            <a:custGeom>
              <a:avLst/>
              <a:gdLst>
                <a:gd name="T0" fmla="*/ 0 w 340"/>
                <a:gd name="T1" fmla="*/ 373 h 442"/>
                <a:gd name="T2" fmla="*/ 56 w 340"/>
                <a:gd name="T3" fmla="*/ 306 h 442"/>
                <a:gd name="T4" fmla="*/ 184 w 340"/>
                <a:gd name="T5" fmla="*/ 358 h 442"/>
                <a:gd name="T6" fmla="*/ 246 w 340"/>
                <a:gd name="T7" fmla="*/ 318 h 442"/>
                <a:gd name="T8" fmla="*/ 246 w 340"/>
                <a:gd name="T9" fmla="*/ 316 h 442"/>
                <a:gd name="T10" fmla="*/ 159 w 340"/>
                <a:gd name="T11" fmla="*/ 262 h 442"/>
                <a:gd name="T12" fmla="*/ 17 w 340"/>
                <a:gd name="T13" fmla="*/ 130 h 442"/>
                <a:gd name="T14" fmla="*/ 17 w 340"/>
                <a:gd name="T15" fmla="*/ 129 h 442"/>
                <a:gd name="T16" fmla="*/ 167 w 340"/>
                <a:gd name="T17" fmla="*/ 0 h 442"/>
                <a:gd name="T18" fmla="*/ 327 w 340"/>
                <a:gd name="T19" fmla="*/ 54 h 442"/>
                <a:gd name="T20" fmla="*/ 278 w 340"/>
                <a:gd name="T21" fmla="*/ 125 h 442"/>
                <a:gd name="T22" fmla="*/ 166 w 340"/>
                <a:gd name="T23" fmla="*/ 83 h 442"/>
                <a:gd name="T24" fmla="*/ 111 w 340"/>
                <a:gd name="T25" fmla="*/ 121 h 442"/>
                <a:gd name="T26" fmla="*/ 111 w 340"/>
                <a:gd name="T27" fmla="*/ 122 h 442"/>
                <a:gd name="T28" fmla="*/ 204 w 340"/>
                <a:gd name="T29" fmla="*/ 178 h 442"/>
                <a:gd name="T30" fmla="*/ 340 w 340"/>
                <a:gd name="T31" fmla="*/ 307 h 442"/>
                <a:gd name="T32" fmla="*/ 340 w 340"/>
                <a:gd name="T33" fmla="*/ 308 h 442"/>
                <a:gd name="T34" fmla="*/ 182 w 340"/>
                <a:gd name="T35" fmla="*/ 442 h 442"/>
                <a:gd name="T36" fmla="*/ 0 w 340"/>
                <a:gd name="T37" fmla="*/ 37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40" h="442">
                  <a:moveTo>
                    <a:pt x="0" y="373"/>
                  </a:moveTo>
                  <a:cubicBezTo>
                    <a:pt x="56" y="306"/>
                    <a:pt x="56" y="306"/>
                    <a:pt x="56" y="306"/>
                  </a:cubicBezTo>
                  <a:cubicBezTo>
                    <a:pt x="94" y="338"/>
                    <a:pt x="135" y="358"/>
                    <a:pt x="184" y="358"/>
                  </a:cubicBezTo>
                  <a:cubicBezTo>
                    <a:pt x="223" y="358"/>
                    <a:pt x="246" y="343"/>
                    <a:pt x="246" y="318"/>
                  </a:cubicBezTo>
                  <a:cubicBezTo>
                    <a:pt x="246" y="316"/>
                    <a:pt x="246" y="316"/>
                    <a:pt x="246" y="316"/>
                  </a:cubicBezTo>
                  <a:cubicBezTo>
                    <a:pt x="246" y="292"/>
                    <a:pt x="231" y="280"/>
                    <a:pt x="159" y="262"/>
                  </a:cubicBezTo>
                  <a:cubicBezTo>
                    <a:pt x="73" y="240"/>
                    <a:pt x="17" y="216"/>
                    <a:pt x="17" y="130"/>
                  </a:cubicBezTo>
                  <a:cubicBezTo>
                    <a:pt x="17" y="129"/>
                    <a:pt x="17" y="129"/>
                    <a:pt x="17" y="129"/>
                  </a:cubicBezTo>
                  <a:cubicBezTo>
                    <a:pt x="17" y="51"/>
                    <a:pt x="80" y="0"/>
                    <a:pt x="167" y="0"/>
                  </a:cubicBezTo>
                  <a:cubicBezTo>
                    <a:pt x="230" y="0"/>
                    <a:pt x="283" y="19"/>
                    <a:pt x="327" y="54"/>
                  </a:cubicBezTo>
                  <a:cubicBezTo>
                    <a:pt x="278" y="125"/>
                    <a:pt x="278" y="125"/>
                    <a:pt x="278" y="125"/>
                  </a:cubicBezTo>
                  <a:cubicBezTo>
                    <a:pt x="240" y="99"/>
                    <a:pt x="202" y="83"/>
                    <a:pt x="166" y="83"/>
                  </a:cubicBezTo>
                  <a:cubicBezTo>
                    <a:pt x="130" y="83"/>
                    <a:pt x="111" y="100"/>
                    <a:pt x="111" y="121"/>
                  </a:cubicBezTo>
                  <a:cubicBezTo>
                    <a:pt x="111" y="122"/>
                    <a:pt x="111" y="122"/>
                    <a:pt x="111" y="122"/>
                  </a:cubicBezTo>
                  <a:cubicBezTo>
                    <a:pt x="111" y="150"/>
                    <a:pt x="129" y="159"/>
                    <a:pt x="204" y="178"/>
                  </a:cubicBezTo>
                  <a:cubicBezTo>
                    <a:pt x="291" y="201"/>
                    <a:pt x="340" y="232"/>
                    <a:pt x="340" y="307"/>
                  </a:cubicBezTo>
                  <a:cubicBezTo>
                    <a:pt x="340" y="308"/>
                    <a:pt x="340" y="308"/>
                    <a:pt x="340" y="308"/>
                  </a:cubicBezTo>
                  <a:cubicBezTo>
                    <a:pt x="340" y="394"/>
                    <a:pt x="275" y="442"/>
                    <a:pt x="182" y="442"/>
                  </a:cubicBezTo>
                  <a:cubicBezTo>
                    <a:pt x="117" y="442"/>
                    <a:pt x="51" y="419"/>
                    <a:pt x="0" y="37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4" name="Freeform 147"/>
            <p:cNvSpPr>
              <a:spLocks/>
            </p:cNvSpPr>
            <p:nvPr/>
          </p:nvSpPr>
          <p:spPr bwMode="auto">
            <a:xfrm>
              <a:off x="2475708" y="1616076"/>
              <a:ext cx="157163" cy="230188"/>
            </a:xfrm>
            <a:custGeom>
              <a:avLst/>
              <a:gdLst>
                <a:gd name="T0" fmla="*/ 104 w 140"/>
                <a:gd name="T1" fmla="*/ 206 h 206"/>
                <a:gd name="T2" fmla="*/ 58 w 140"/>
                <a:gd name="T3" fmla="*/ 110 h 206"/>
                <a:gd name="T4" fmla="*/ 31 w 140"/>
                <a:gd name="T5" fmla="*/ 49 h 206"/>
                <a:gd name="T6" fmla="*/ 31 w 140"/>
                <a:gd name="T7" fmla="*/ 50 h 206"/>
                <a:gd name="T8" fmla="*/ 33 w 140"/>
                <a:gd name="T9" fmla="*/ 107 h 206"/>
                <a:gd name="T10" fmla="*/ 34 w 140"/>
                <a:gd name="T11" fmla="*/ 206 h 206"/>
                <a:gd name="T12" fmla="*/ 0 w 140"/>
                <a:gd name="T13" fmla="*/ 206 h 206"/>
                <a:gd name="T14" fmla="*/ 0 w 140"/>
                <a:gd name="T15" fmla="*/ 0 h 206"/>
                <a:gd name="T16" fmla="*/ 39 w 140"/>
                <a:gd name="T17" fmla="*/ 0 h 206"/>
                <a:gd name="T18" fmla="*/ 89 w 140"/>
                <a:gd name="T19" fmla="*/ 101 h 206"/>
                <a:gd name="T20" fmla="*/ 110 w 140"/>
                <a:gd name="T21" fmla="*/ 154 h 206"/>
                <a:gd name="T22" fmla="*/ 111 w 140"/>
                <a:gd name="T23" fmla="*/ 153 h 206"/>
                <a:gd name="T24" fmla="*/ 108 w 140"/>
                <a:gd name="T25" fmla="*/ 94 h 206"/>
                <a:gd name="T26" fmla="*/ 107 w 140"/>
                <a:gd name="T27" fmla="*/ 0 h 206"/>
                <a:gd name="T28" fmla="*/ 140 w 140"/>
                <a:gd name="T29" fmla="*/ 0 h 206"/>
                <a:gd name="T30" fmla="*/ 140 w 140"/>
                <a:gd name="T31" fmla="*/ 206 h 206"/>
                <a:gd name="T32" fmla="*/ 104 w 140"/>
                <a:gd name="T33" fmla="*/ 206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40" h="206">
                  <a:moveTo>
                    <a:pt x="104" y="206"/>
                  </a:moveTo>
                  <a:cubicBezTo>
                    <a:pt x="58" y="110"/>
                    <a:pt x="58" y="110"/>
                    <a:pt x="58" y="110"/>
                  </a:cubicBezTo>
                  <a:cubicBezTo>
                    <a:pt x="47" y="87"/>
                    <a:pt x="35" y="61"/>
                    <a:pt x="31" y="49"/>
                  </a:cubicBezTo>
                  <a:cubicBezTo>
                    <a:pt x="31" y="50"/>
                    <a:pt x="31" y="50"/>
                    <a:pt x="31" y="50"/>
                  </a:cubicBezTo>
                  <a:cubicBezTo>
                    <a:pt x="32" y="67"/>
                    <a:pt x="32" y="89"/>
                    <a:pt x="33" y="107"/>
                  </a:cubicBezTo>
                  <a:cubicBezTo>
                    <a:pt x="34" y="206"/>
                    <a:pt x="34" y="206"/>
                    <a:pt x="34" y="206"/>
                  </a:cubicBezTo>
                  <a:cubicBezTo>
                    <a:pt x="0" y="206"/>
                    <a:pt x="0" y="206"/>
                    <a:pt x="0" y="20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89" y="101"/>
                    <a:pt x="89" y="101"/>
                    <a:pt x="89" y="101"/>
                  </a:cubicBezTo>
                  <a:cubicBezTo>
                    <a:pt x="98" y="120"/>
                    <a:pt x="107" y="144"/>
                    <a:pt x="110" y="154"/>
                  </a:cubicBezTo>
                  <a:cubicBezTo>
                    <a:pt x="111" y="153"/>
                    <a:pt x="111" y="153"/>
                    <a:pt x="111" y="153"/>
                  </a:cubicBezTo>
                  <a:cubicBezTo>
                    <a:pt x="110" y="143"/>
                    <a:pt x="108" y="113"/>
                    <a:pt x="108" y="94"/>
                  </a:cubicBezTo>
                  <a:cubicBezTo>
                    <a:pt x="107" y="0"/>
                    <a:pt x="107" y="0"/>
                    <a:pt x="107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40" y="206"/>
                    <a:pt x="140" y="206"/>
                    <a:pt x="140" y="206"/>
                  </a:cubicBezTo>
                  <a:lnTo>
                    <a:pt x="104" y="2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5" name="Freeform 148"/>
            <p:cNvSpPr>
              <a:spLocks noEditPoints="1"/>
            </p:cNvSpPr>
            <p:nvPr/>
          </p:nvSpPr>
          <p:spPr bwMode="auto">
            <a:xfrm>
              <a:off x="2659858" y="1674813"/>
              <a:ext cx="139700" cy="174625"/>
            </a:xfrm>
            <a:custGeom>
              <a:avLst/>
              <a:gdLst>
                <a:gd name="T0" fmla="*/ 36 w 126"/>
                <a:gd name="T1" fmla="*/ 88 h 158"/>
                <a:gd name="T2" fmla="*/ 36 w 126"/>
                <a:gd name="T3" fmla="*/ 90 h 158"/>
                <a:gd name="T4" fmla="*/ 73 w 126"/>
                <a:gd name="T5" fmla="*/ 133 h 158"/>
                <a:gd name="T6" fmla="*/ 111 w 126"/>
                <a:gd name="T7" fmla="*/ 118 h 158"/>
                <a:gd name="T8" fmla="*/ 123 w 126"/>
                <a:gd name="T9" fmla="*/ 138 h 158"/>
                <a:gd name="T10" fmla="*/ 69 w 126"/>
                <a:gd name="T11" fmla="*/ 158 h 158"/>
                <a:gd name="T12" fmla="*/ 0 w 126"/>
                <a:gd name="T13" fmla="*/ 79 h 158"/>
                <a:gd name="T14" fmla="*/ 19 w 126"/>
                <a:gd name="T15" fmla="*/ 20 h 158"/>
                <a:gd name="T16" fmla="*/ 65 w 126"/>
                <a:gd name="T17" fmla="*/ 0 h 158"/>
                <a:gd name="T18" fmla="*/ 106 w 126"/>
                <a:gd name="T19" fmla="*/ 16 h 158"/>
                <a:gd name="T20" fmla="*/ 126 w 126"/>
                <a:gd name="T21" fmla="*/ 81 h 158"/>
                <a:gd name="T22" fmla="*/ 126 w 126"/>
                <a:gd name="T23" fmla="*/ 88 h 158"/>
                <a:gd name="T24" fmla="*/ 36 w 126"/>
                <a:gd name="T25" fmla="*/ 88 h 158"/>
                <a:gd name="T26" fmla="*/ 65 w 126"/>
                <a:gd name="T27" fmla="*/ 25 h 158"/>
                <a:gd name="T28" fmla="*/ 36 w 126"/>
                <a:gd name="T29" fmla="*/ 64 h 158"/>
                <a:gd name="T30" fmla="*/ 92 w 126"/>
                <a:gd name="T31" fmla="*/ 64 h 158"/>
                <a:gd name="T32" fmla="*/ 65 w 126"/>
                <a:gd name="T33" fmla="*/ 25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6" h="158">
                  <a:moveTo>
                    <a:pt x="36" y="88"/>
                  </a:moveTo>
                  <a:cubicBezTo>
                    <a:pt x="36" y="90"/>
                    <a:pt x="36" y="90"/>
                    <a:pt x="36" y="90"/>
                  </a:cubicBezTo>
                  <a:cubicBezTo>
                    <a:pt x="36" y="111"/>
                    <a:pt x="44" y="133"/>
                    <a:pt x="73" y="133"/>
                  </a:cubicBezTo>
                  <a:cubicBezTo>
                    <a:pt x="87" y="133"/>
                    <a:pt x="99" y="128"/>
                    <a:pt x="111" y="118"/>
                  </a:cubicBezTo>
                  <a:cubicBezTo>
                    <a:pt x="123" y="138"/>
                    <a:pt x="123" y="138"/>
                    <a:pt x="123" y="138"/>
                  </a:cubicBezTo>
                  <a:cubicBezTo>
                    <a:pt x="108" y="152"/>
                    <a:pt x="90" y="158"/>
                    <a:pt x="69" y="158"/>
                  </a:cubicBezTo>
                  <a:cubicBezTo>
                    <a:pt x="27" y="158"/>
                    <a:pt x="0" y="128"/>
                    <a:pt x="0" y="79"/>
                  </a:cubicBezTo>
                  <a:cubicBezTo>
                    <a:pt x="0" y="53"/>
                    <a:pt x="6" y="35"/>
                    <a:pt x="19" y="20"/>
                  </a:cubicBezTo>
                  <a:cubicBezTo>
                    <a:pt x="31" y="6"/>
                    <a:pt x="46" y="0"/>
                    <a:pt x="65" y="0"/>
                  </a:cubicBezTo>
                  <a:cubicBezTo>
                    <a:pt x="80" y="0"/>
                    <a:pt x="93" y="4"/>
                    <a:pt x="106" y="16"/>
                  </a:cubicBezTo>
                  <a:cubicBezTo>
                    <a:pt x="119" y="28"/>
                    <a:pt x="126" y="46"/>
                    <a:pt x="126" y="81"/>
                  </a:cubicBezTo>
                  <a:cubicBezTo>
                    <a:pt x="126" y="88"/>
                    <a:pt x="126" y="88"/>
                    <a:pt x="126" y="88"/>
                  </a:cubicBezTo>
                  <a:lnTo>
                    <a:pt x="36" y="88"/>
                  </a:lnTo>
                  <a:close/>
                  <a:moveTo>
                    <a:pt x="65" y="25"/>
                  </a:moveTo>
                  <a:cubicBezTo>
                    <a:pt x="46" y="25"/>
                    <a:pt x="36" y="39"/>
                    <a:pt x="36" y="64"/>
                  </a:cubicBezTo>
                  <a:cubicBezTo>
                    <a:pt x="92" y="64"/>
                    <a:pt x="92" y="64"/>
                    <a:pt x="92" y="64"/>
                  </a:cubicBezTo>
                  <a:cubicBezTo>
                    <a:pt x="92" y="39"/>
                    <a:pt x="81" y="25"/>
                    <a:pt x="65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6" name="Freeform 149"/>
            <p:cNvSpPr>
              <a:spLocks/>
            </p:cNvSpPr>
            <p:nvPr/>
          </p:nvSpPr>
          <p:spPr bwMode="auto">
            <a:xfrm>
              <a:off x="2817020" y="1674813"/>
              <a:ext cx="223838" cy="171450"/>
            </a:xfrm>
            <a:custGeom>
              <a:avLst/>
              <a:gdLst>
                <a:gd name="T0" fmla="*/ 159 w 201"/>
                <a:gd name="T1" fmla="*/ 154 h 154"/>
                <a:gd name="T2" fmla="*/ 128 w 201"/>
                <a:gd name="T3" fmla="*/ 154 h 154"/>
                <a:gd name="T4" fmla="*/ 110 w 201"/>
                <a:gd name="T5" fmla="*/ 85 h 154"/>
                <a:gd name="T6" fmla="*/ 100 w 201"/>
                <a:gd name="T7" fmla="*/ 44 h 154"/>
                <a:gd name="T8" fmla="*/ 99 w 201"/>
                <a:gd name="T9" fmla="*/ 44 h 154"/>
                <a:gd name="T10" fmla="*/ 90 w 201"/>
                <a:gd name="T11" fmla="*/ 86 h 154"/>
                <a:gd name="T12" fmla="*/ 71 w 201"/>
                <a:gd name="T13" fmla="*/ 154 h 154"/>
                <a:gd name="T14" fmla="*/ 41 w 201"/>
                <a:gd name="T15" fmla="*/ 154 h 154"/>
                <a:gd name="T16" fmla="*/ 0 w 201"/>
                <a:gd name="T17" fmla="*/ 5 h 154"/>
                <a:gd name="T18" fmla="*/ 32 w 201"/>
                <a:gd name="T19" fmla="*/ 0 h 154"/>
                <a:gd name="T20" fmla="*/ 49 w 201"/>
                <a:gd name="T21" fmla="*/ 73 h 154"/>
                <a:gd name="T22" fmla="*/ 56 w 201"/>
                <a:gd name="T23" fmla="*/ 113 h 154"/>
                <a:gd name="T24" fmla="*/ 57 w 201"/>
                <a:gd name="T25" fmla="*/ 113 h 154"/>
                <a:gd name="T26" fmla="*/ 66 w 201"/>
                <a:gd name="T27" fmla="*/ 72 h 154"/>
                <a:gd name="T28" fmla="*/ 85 w 201"/>
                <a:gd name="T29" fmla="*/ 3 h 154"/>
                <a:gd name="T30" fmla="*/ 117 w 201"/>
                <a:gd name="T31" fmla="*/ 3 h 154"/>
                <a:gd name="T32" fmla="*/ 134 w 201"/>
                <a:gd name="T33" fmla="*/ 71 h 154"/>
                <a:gd name="T34" fmla="*/ 144 w 201"/>
                <a:gd name="T35" fmla="*/ 113 h 154"/>
                <a:gd name="T36" fmla="*/ 145 w 201"/>
                <a:gd name="T37" fmla="*/ 113 h 154"/>
                <a:gd name="T38" fmla="*/ 152 w 201"/>
                <a:gd name="T39" fmla="*/ 73 h 154"/>
                <a:gd name="T40" fmla="*/ 168 w 201"/>
                <a:gd name="T41" fmla="*/ 3 h 154"/>
                <a:gd name="T42" fmla="*/ 201 w 201"/>
                <a:gd name="T43" fmla="*/ 3 h 154"/>
                <a:gd name="T44" fmla="*/ 159 w 201"/>
                <a:gd name="T45" fmla="*/ 15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01" h="154">
                  <a:moveTo>
                    <a:pt x="159" y="154"/>
                  </a:moveTo>
                  <a:cubicBezTo>
                    <a:pt x="128" y="154"/>
                    <a:pt x="128" y="154"/>
                    <a:pt x="128" y="154"/>
                  </a:cubicBezTo>
                  <a:cubicBezTo>
                    <a:pt x="110" y="85"/>
                    <a:pt x="110" y="85"/>
                    <a:pt x="110" y="85"/>
                  </a:cubicBezTo>
                  <a:cubicBezTo>
                    <a:pt x="105" y="67"/>
                    <a:pt x="100" y="44"/>
                    <a:pt x="100" y="44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4"/>
                    <a:pt x="97" y="58"/>
                    <a:pt x="90" y="86"/>
                  </a:cubicBezTo>
                  <a:cubicBezTo>
                    <a:pt x="71" y="154"/>
                    <a:pt x="71" y="154"/>
                    <a:pt x="71" y="154"/>
                  </a:cubicBezTo>
                  <a:cubicBezTo>
                    <a:pt x="41" y="154"/>
                    <a:pt x="41" y="154"/>
                    <a:pt x="41" y="154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49" y="73"/>
                    <a:pt x="49" y="73"/>
                    <a:pt x="49" y="73"/>
                  </a:cubicBezTo>
                  <a:cubicBezTo>
                    <a:pt x="53" y="92"/>
                    <a:pt x="56" y="113"/>
                    <a:pt x="56" y="113"/>
                  </a:cubicBezTo>
                  <a:cubicBezTo>
                    <a:pt x="57" y="113"/>
                    <a:pt x="57" y="113"/>
                    <a:pt x="57" y="113"/>
                  </a:cubicBezTo>
                  <a:cubicBezTo>
                    <a:pt x="57" y="113"/>
                    <a:pt x="60" y="93"/>
                    <a:pt x="66" y="72"/>
                  </a:cubicBezTo>
                  <a:cubicBezTo>
                    <a:pt x="85" y="3"/>
                    <a:pt x="85" y="3"/>
                    <a:pt x="85" y="3"/>
                  </a:cubicBezTo>
                  <a:cubicBezTo>
                    <a:pt x="117" y="3"/>
                    <a:pt x="117" y="3"/>
                    <a:pt x="117" y="3"/>
                  </a:cubicBezTo>
                  <a:cubicBezTo>
                    <a:pt x="134" y="71"/>
                    <a:pt x="134" y="71"/>
                    <a:pt x="134" y="71"/>
                  </a:cubicBezTo>
                  <a:cubicBezTo>
                    <a:pt x="140" y="95"/>
                    <a:pt x="144" y="113"/>
                    <a:pt x="144" y="113"/>
                  </a:cubicBezTo>
                  <a:cubicBezTo>
                    <a:pt x="145" y="113"/>
                    <a:pt x="145" y="113"/>
                    <a:pt x="145" y="113"/>
                  </a:cubicBezTo>
                  <a:cubicBezTo>
                    <a:pt x="145" y="113"/>
                    <a:pt x="148" y="91"/>
                    <a:pt x="152" y="73"/>
                  </a:cubicBezTo>
                  <a:cubicBezTo>
                    <a:pt x="168" y="3"/>
                    <a:pt x="168" y="3"/>
                    <a:pt x="168" y="3"/>
                  </a:cubicBezTo>
                  <a:cubicBezTo>
                    <a:pt x="201" y="3"/>
                    <a:pt x="201" y="3"/>
                    <a:pt x="201" y="3"/>
                  </a:cubicBezTo>
                  <a:lnTo>
                    <a:pt x="159" y="1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7" name="Freeform 150"/>
            <p:cNvSpPr>
              <a:spLocks noEditPoints="1"/>
            </p:cNvSpPr>
            <p:nvPr/>
          </p:nvSpPr>
          <p:spPr bwMode="auto">
            <a:xfrm>
              <a:off x="3142458" y="1616076"/>
              <a:ext cx="157163" cy="230188"/>
            </a:xfrm>
            <a:custGeom>
              <a:avLst/>
              <a:gdLst>
                <a:gd name="T0" fmla="*/ 100 w 141"/>
                <a:gd name="T1" fmla="*/ 206 h 206"/>
                <a:gd name="T2" fmla="*/ 82 w 141"/>
                <a:gd name="T3" fmla="*/ 174 h 206"/>
                <a:gd name="T4" fmla="*/ 47 w 141"/>
                <a:gd name="T5" fmla="*/ 124 h 206"/>
                <a:gd name="T6" fmla="*/ 34 w 141"/>
                <a:gd name="T7" fmla="*/ 117 h 206"/>
                <a:gd name="T8" fmla="*/ 34 w 141"/>
                <a:gd name="T9" fmla="*/ 206 h 206"/>
                <a:gd name="T10" fmla="*/ 0 w 141"/>
                <a:gd name="T11" fmla="*/ 206 h 206"/>
                <a:gd name="T12" fmla="*/ 0 w 141"/>
                <a:gd name="T13" fmla="*/ 0 h 206"/>
                <a:gd name="T14" fmla="*/ 63 w 141"/>
                <a:gd name="T15" fmla="*/ 0 h 206"/>
                <a:gd name="T16" fmla="*/ 130 w 141"/>
                <a:gd name="T17" fmla="*/ 59 h 206"/>
                <a:gd name="T18" fmla="*/ 79 w 141"/>
                <a:gd name="T19" fmla="*/ 116 h 206"/>
                <a:gd name="T20" fmla="*/ 111 w 141"/>
                <a:gd name="T21" fmla="*/ 157 h 206"/>
                <a:gd name="T22" fmla="*/ 141 w 141"/>
                <a:gd name="T23" fmla="*/ 206 h 206"/>
                <a:gd name="T24" fmla="*/ 100 w 141"/>
                <a:gd name="T25" fmla="*/ 206 h 206"/>
                <a:gd name="T26" fmla="*/ 53 w 141"/>
                <a:gd name="T27" fmla="*/ 28 h 206"/>
                <a:gd name="T28" fmla="*/ 34 w 141"/>
                <a:gd name="T29" fmla="*/ 28 h 206"/>
                <a:gd name="T30" fmla="*/ 34 w 141"/>
                <a:gd name="T31" fmla="*/ 93 h 206"/>
                <a:gd name="T32" fmla="*/ 51 w 141"/>
                <a:gd name="T33" fmla="*/ 93 h 206"/>
                <a:gd name="T34" fmla="*/ 85 w 141"/>
                <a:gd name="T35" fmla="*/ 85 h 206"/>
                <a:gd name="T36" fmla="*/ 94 w 141"/>
                <a:gd name="T37" fmla="*/ 60 h 206"/>
                <a:gd name="T38" fmla="*/ 53 w 141"/>
                <a:gd name="T39" fmla="*/ 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41" h="206">
                  <a:moveTo>
                    <a:pt x="100" y="206"/>
                  </a:moveTo>
                  <a:cubicBezTo>
                    <a:pt x="82" y="174"/>
                    <a:pt x="82" y="174"/>
                    <a:pt x="82" y="174"/>
                  </a:cubicBezTo>
                  <a:cubicBezTo>
                    <a:pt x="68" y="149"/>
                    <a:pt x="58" y="135"/>
                    <a:pt x="47" y="124"/>
                  </a:cubicBezTo>
                  <a:cubicBezTo>
                    <a:pt x="43" y="120"/>
                    <a:pt x="40" y="118"/>
                    <a:pt x="34" y="117"/>
                  </a:cubicBezTo>
                  <a:cubicBezTo>
                    <a:pt x="34" y="206"/>
                    <a:pt x="34" y="206"/>
                    <a:pt x="34" y="206"/>
                  </a:cubicBezTo>
                  <a:cubicBezTo>
                    <a:pt x="0" y="206"/>
                    <a:pt x="0" y="206"/>
                    <a:pt x="0" y="20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109" y="0"/>
                    <a:pt x="130" y="27"/>
                    <a:pt x="130" y="59"/>
                  </a:cubicBezTo>
                  <a:cubicBezTo>
                    <a:pt x="130" y="89"/>
                    <a:pt x="111" y="116"/>
                    <a:pt x="79" y="116"/>
                  </a:cubicBezTo>
                  <a:cubicBezTo>
                    <a:pt x="86" y="120"/>
                    <a:pt x="100" y="140"/>
                    <a:pt x="111" y="157"/>
                  </a:cubicBezTo>
                  <a:cubicBezTo>
                    <a:pt x="141" y="206"/>
                    <a:pt x="141" y="206"/>
                    <a:pt x="141" y="206"/>
                  </a:cubicBezTo>
                  <a:lnTo>
                    <a:pt x="100" y="206"/>
                  </a:lnTo>
                  <a:close/>
                  <a:moveTo>
                    <a:pt x="53" y="28"/>
                  </a:moveTo>
                  <a:cubicBezTo>
                    <a:pt x="34" y="28"/>
                    <a:pt x="34" y="28"/>
                    <a:pt x="34" y="28"/>
                  </a:cubicBezTo>
                  <a:cubicBezTo>
                    <a:pt x="34" y="93"/>
                    <a:pt x="34" y="93"/>
                    <a:pt x="34" y="93"/>
                  </a:cubicBezTo>
                  <a:cubicBezTo>
                    <a:pt x="51" y="93"/>
                    <a:pt x="51" y="93"/>
                    <a:pt x="51" y="93"/>
                  </a:cubicBezTo>
                  <a:cubicBezTo>
                    <a:pt x="69" y="93"/>
                    <a:pt x="79" y="91"/>
                    <a:pt x="85" y="85"/>
                  </a:cubicBezTo>
                  <a:cubicBezTo>
                    <a:pt x="91" y="79"/>
                    <a:pt x="94" y="70"/>
                    <a:pt x="94" y="60"/>
                  </a:cubicBezTo>
                  <a:cubicBezTo>
                    <a:pt x="94" y="39"/>
                    <a:pt x="83" y="28"/>
                    <a:pt x="53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8" name="Freeform 151"/>
            <p:cNvSpPr>
              <a:spLocks noEditPoints="1"/>
            </p:cNvSpPr>
            <p:nvPr/>
          </p:nvSpPr>
          <p:spPr bwMode="auto">
            <a:xfrm>
              <a:off x="3309145" y="1674813"/>
              <a:ext cx="139700" cy="174625"/>
            </a:xfrm>
            <a:custGeom>
              <a:avLst/>
              <a:gdLst>
                <a:gd name="T0" fmla="*/ 36 w 126"/>
                <a:gd name="T1" fmla="*/ 88 h 158"/>
                <a:gd name="T2" fmla="*/ 36 w 126"/>
                <a:gd name="T3" fmla="*/ 90 h 158"/>
                <a:gd name="T4" fmla="*/ 73 w 126"/>
                <a:gd name="T5" fmla="*/ 133 h 158"/>
                <a:gd name="T6" fmla="*/ 110 w 126"/>
                <a:gd name="T7" fmla="*/ 118 h 158"/>
                <a:gd name="T8" fmla="*/ 123 w 126"/>
                <a:gd name="T9" fmla="*/ 138 h 158"/>
                <a:gd name="T10" fmla="*/ 69 w 126"/>
                <a:gd name="T11" fmla="*/ 158 h 158"/>
                <a:gd name="T12" fmla="*/ 0 w 126"/>
                <a:gd name="T13" fmla="*/ 79 h 158"/>
                <a:gd name="T14" fmla="*/ 19 w 126"/>
                <a:gd name="T15" fmla="*/ 20 h 158"/>
                <a:gd name="T16" fmla="*/ 65 w 126"/>
                <a:gd name="T17" fmla="*/ 0 h 158"/>
                <a:gd name="T18" fmla="*/ 106 w 126"/>
                <a:gd name="T19" fmla="*/ 16 h 158"/>
                <a:gd name="T20" fmla="*/ 126 w 126"/>
                <a:gd name="T21" fmla="*/ 81 h 158"/>
                <a:gd name="T22" fmla="*/ 126 w 126"/>
                <a:gd name="T23" fmla="*/ 88 h 158"/>
                <a:gd name="T24" fmla="*/ 36 w 126"/>
                <a:gd name="T25" fmla="*/ 88 h 158"/>
                <a:gd name="T26" fmla="*/ 65 w 126"/>
                <a:gd name="T27" fmla="*/ 25 h 158"/>
                <a:gd name="T28" fmla="*/ 36 w 126"/>
                <a:gd name="T29" fmla="*/ 64 h 158"/>
                <a:gd name="T30" fmla="*/ 92 w 126"/>
                <a:gd name="T31" fmla="*/ 64 h 158"/>
                <a:gd name="T32" fmla="*/ 65 w 126"/>
                <a:gd name="T33" fmla="*/ 25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6" h="158">
                  <a:moveTo>
                    <a:pt x="36" y="88"/>
                  </a:moveTo>
                  <a:cubicBezTo>
                    <a:pt x="36" y="90"/>
                    <a:pt x="36" y="90"/>
                    <a:pt x="36" y="90"/>
                  </a:cubicBezTo>
                  <a:cubicBezTo>
                    <a:pt x="36" y="111"/>
                    <a:pt x="44" y="133"/>
                    <a:pt x="73" y="133"/>
                  </a:cubicBezTo>
                  <a:cubicBezTo>
                    <a:pt x="87" y="133"/>
                    <a:pt x="99" y="128"/>
                    <a:pt x="110" y="118"/>
                  </a:cubicBezTo>
                  <a:cubicBezTo>
                    <a:pt x="123" y="138"/>
                    <a:pt x="123" y="138"/>
                    <a:pt x="123" y="138"/>
                  </a:cubicBezTo>
                  <a:cubicBezTo>
                    <a:pt x="107" y="152"/>
                    <a:pt x="89" y="158"/>
                    <a:pt x="69" y="158"/>
                  </a:cubicBezTo>
                  <a:cubicBezTo>
                    <a:pt x="27" y="158"/>
                    <a:pt x="0" y="128"/>
                    <a:pt x="0" y="79"/>
                  </a:cubicBezTo>
                  <a:cubicBezTo>
                    <a:pt x="0" y="53"/>
                    <a:pt x="5" y="35"/>
                    <a:pt x="19" y="20"/>
                  </a:cubicBezTo>
                  <a:cubicBezTo>
                    <a:pt x="31" y="6"/>
                    <a:pt x="46" y="0"/>
                    <a:pt x="65" y="0"/>
                  </a:cubicBezTo>
                  <a:cubicBezTo>
                    <a:pt x="80" y="0"/>
                    <a:pt x="93" y="4"/>
                    <a:pt x="106" y="16"/>
                  </a:cubicBezTo>
                  <a:cubicBezTo>
                    <a:pt x="119" y="28"/>
                    <a:pt x="126" y="46"/>
                    <a:pt x="126" y="81"/>
                  </a:cubicBezTo>
                  <a:cubicBezTo>
                    <a:pt x="126" y="88"/>
                    <a:pt x="126" y="88"/>
                    <a:pt x="126" y="88"/>
                  </a:cubicBezTo>
                  <a:lnTo>
                    <a:pt x="36" y="88"/>
                  </a:lnTo>
                  <a:close/>
                  <a:moveTo>
                    <a:pt x="65" y="25"/>
                  </a:moveTo>
                  <a:cubicBezTo>
                    <a:pt x="46" y="25"/>
                    <a:pt x="36" y="39"/>
                    <a:pt x="36" y="64"/>
                  </a:cubicBezTo>
                  <a:cubicBezTo>
                    <a:pt x="92" y="64"/>
                    <a:pt x="92" y="64"/>
                    <a:pt x="92" y="64"/>
                  </a:cubicBezTo>
                  <a:cubicBezTo>
                    <a:pt x="92" y="39"/>
                    <a:pt x="81" y="25"/>
                    <a:pt x="65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9" name="Freeform 152"/>
            <p:cNvSpPr>
              <a:spLocks/>
            </p:cNvSpPr>
            <p:nvPr/>
          </p:nvSpPr>
          <p:spPr bwMode="auto">
            <a:xfrm>
              <a:off x="3477420" y="1601788"/>
              <a:ext cx="61913" cy="247650"/>
            </a:xfrm>
            <a:custGeom>
              <a:avLst/>
              <a:gdLst>
                <a:gd name="T0" fmla="*/ 36 w 56"/>
                <a:gd name="T1" fmla="*/ 223 h 223"/>
                <a:gd name="T2" fmla="*/ 3 w 56"/>
                <a:gd name="T3" fmla="*/ 180 h 223"/>
                <a:gd name="T4" fmla="*/ 3 w 56"/>
                <a:gd name="T5" fmla="*/ 52 h 223"/>
                <a:gd name="T6" fmla="*/ 0 w 56"/>
                <a:gd name="T7" fmla="*/ 8 h 223"/>
                <a:gd name="T8" fmla="*/ 34 w 56"/>
                <a:gd name="T9" fmla="*/ 0 h 223"/>
                <a:gd name="T10" fmla="*/ 36 w 56"/>
                <a:gd name="T11" fmla="*/ 42 h 223"/>
                <a:gd name="T12" fmla="*/ 36 w 56"/>
                <a:gd name="T13" fmla="*/ 169 h 223"/>
                <a:gd name="T14" fmla="*/ 39 w 56"/>
                <a:gd name="T15" fmla="*/ 196 h 223"/>
                <a:gd name="T16" fmla="*/ 50 w 56"/>
                <a:gd name="T17" fmla="*/ 199 h 223"/>
                <a:gd name="T18" fmla="*/ 56 w 56"/>
                <a:gd name="T19" fmla="*/ 219 h 223"/>
                <a:gd name="T20" fmla="*/ 36 w 56"/>
                <a:gd name="T21" fmla="*/ 223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6" h="223">
                  <a:moveTo>
                    <a:pt x="36" y="223"/>
                  </a:moveTo>
                  <a:cubicBezTo>
                    <a:pt x="3" y="223"/>
                    <a:pt x="3" y="193"/>
                    <a:pt x="3" y="180"/>
                  </a:cubicBezTo>
                  <a:cubicBezTo>
                    <a:pt x="3" y="52"/>
                    <a:pt x="3" y="52"/>
                    <a:pt x="3" y="52"/>
                  </a:cubicBezTo>
                  <a:cubicBezTo>
                    <a:pt x="3" y="31"/>
                    <a:pt x="2" y="20"/>
                    <a:pt x="0" y="8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6" y="10"/>
                    <a:pt x="36" y="22"/>
                    <a:pt x="36" y="42"/>
                  </a:cubicBezTo>
                  <a:cubicBezTo>
                    <a:pt x="36" y="169"/>
                    <a:pt x="36" y="169"/>
                    <a:pt x="36" y="169"/>
                  </a:cubicBezTo>
                  <a:cubicBezTo>
                    <a:pt x="36" y="190"/>
                    <a:pt x="37" y="193"/>
                    <a:pt x="39" y="196"/>
                  </a:cubicBezTo>
                  <a:cubicBezTo>
                    <a:pt x="41" y="199"/>
                    <a:pt x="46" y="201"/>
                    <a:pt x="50" y="199"/>
                  </a:cubicBezTo>
                  <a:cubicBezTo>
                    <a:pt x="56" y="219"/>
                    <a:pt x="56" y="219"/>
                    <a:pt x="56" y="219"/>
                  </a:cubicBezTo>
                  <a:cubicBezTo>
                    <a:pt x="50" y="221"/>
                    <a:pt x="43" y="223"/>
                    <a:pt x="36" y="2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90" name="Freeform 153"/>
            <p:cNvSpPr>
              <a:spLocks noEditPoints="1"/>
            </p:cNvSpPr>
            <p:nvPr/>
          </p:nvSpPr>
          <p:spPr bwMode="auto">
            <a:xfrm>
              <a:off x="3556795" y="1604963"/>
              <a:ext cx="47625" cy="241300"/>
            </a:xfrm>
            <a:custGeom>
              <a:avLst/>
              <a:gdLst>
                <a:gd name="T0" fmla="*/ 21 w 43"/>
                <a:gd name="T1" fmla="*/ 43 h 216"/>
                <a:gd name="T2" fmla="*/ 0 w 43"/>
                <a:gd name="T3" fmla="*/ 22 h 216"/>
                <a:gd name="T4" fmla="*/ 21 w 43"/>
                <a:gd name="T5" fmla="*/ 0 h 216"/>
                <a:gd name="T6" fmla="*/ 43 w 43"/>
                <a:gd name="T7" fmla="*/ 22 h 216"/>
                <a:gd name="T8" fmla="*/ 21 w 43"/>
                <a:gd name="T9" fmla="*/ 43 h 216"/>
                <a:gd name="T10" fmla="*/ 4 w 43"/>
                <a:gd name="T11" fmla="*/ 216 h 216"/>
                <a:gd name="T12" fmla="*/ 4 w 43"/>
                <a:gd name="T13" fmla="*/ 68 h 216"/>
                <a:gd name="T14" fmla="*/ 37 w 43"/>
                <a:gd name="T15" fmla="*/ 62 h 216"/>
                <a:gd name="T16" fmla="*/ 37 w 43"/>
                <a:gd name="T17" fmla="*/ 216 h 216"/>
                <a:gd name="T18" fmla="*/ 4 w 43"/>
                <a:gd name="T19" fmla="*/ 216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" h="216">
                  <a:moveTo>
                    <a:pt x="21" y="43"/>
                  </a:moveTo>
                  <a:cubicBezTo>
                    <a:pt x="9" y="43"/>
                    <a:pt x="0" y="34"/>
                    <a:pt x="0" y="22"/>
                  </a:cubicBezTo>
                  <a:cubicBezTo>
                    <a:pt x="0" y="10"/>
                    <a:pt x="9" y="0"/>
                    <a:pt x="21" y="0"/>
                  </a:cubicBezTo>
                  <a:cubicBezTo>
                    <a:pt x="33" y="0"/>
                    <a:pt x="43" y="9"/>
                    <a:pt x="43" y="22"/>
                  </a:cubicBezTo>
                  <a:cubicBezTo>
                    <a:pt x="43" y="34"/>
                    <a:pt x="33" y="43"/>
                    <a:pt x="21" y="43"/>
                  </a:cubicBezTo>
                  <a:close/>
                  <a:moveTo>
                    <a:pt x="4" y="216"/>
                  </a:moveTo>
                  <a:cubicBezTo>
                    <a:pt x="4" y="68"/>
                    <a:pt x="4" y="68"/>
                    <a:pt x="4" y="68"/>
                  </a:cubicBezTo>
                  <a:cubicBezTo>
                    <a:pt x="37" y="62"/>
                    <a:pt x="37" y="62"/>
                    <a:pt x="37" y="62"/>
                  </a:cubicBezTo>
                  <a:cubicBezTo>
                    <a:pt x="37" y="216"/>
                    <a:pt x="37" y="216"/>
                    <a:pt x="37" y="216"/>
                  </a:cubicBezTo>
                  <a:lnTo>
                    <a:pt x="4" y="2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91" name="Freeform 154"/>
            <p:cNvSpPr>
              <a:spLocks/>
            </p:cNvSpPr>
            <p:nvPr/>
          </p:nvSpPr>
          <p:spPr bwMode="auto">
            <a:xfrm>
              <a:off x="3631408" y="1674813"/>
              <a:ext cx="125413" cy="174625"/>
            </a:xfrm>
            <a:custGeom>
              <a:avLst/>
              <a:gdLst>
                <a:gd name="T0" fmla="*/ 64 w 112"/>
                <a:gd name="T1" fmla="*/ 158 h 158"/>
                <a:gd name="T2" fmla="*/ 0 w 112"/>
                <a:gd name="T3" fmla="*/ 81 h 158"/>
                <a:gd name="T4" fmla="*/ 66 w 112"/>
                <a:gd name="T5" fmla="*/ 0 h 158"/>
                <a:gd name="T6" fmla="*/ 108 w 112"/>
                <a:gd name="T7" fmla="*/ 16 h 158"/>
                <a:gd name="T8" fmla="*/ 92 w 112"/>
                <a:gd name="T9" fmla="*/ 38 h 158"/>
                <a:gd name="T10" fmla="*/ 66 w 112"/>
                <a:gd name="T11" fmla="*/ 26 h 158"/>
                <a:gd name="T12" fmla="*/ 43 w 112"/>
                <a:gd name="T13" fmla="*/ 42 h 158"/>
                <a:gd name="T14" fmla="*/ 36 w 112"/>
                <a:gd name="T15" fmla="*/ 84 h 158"/>
                <a:gd name="T16" fmla="*/ 47 w 112"/>
                <a:gd name="T17" fmla="*/ 125 h 158"/>
                <a:gd name="T18" fmla="*/ 66 w 112"/>
                <a:gd name="T19" fmla="*/ 133 h 158"/>
                <a:gd name="T20" fmla="*/ 97 w 112"/>
                <a:gd name="T21" fmla="*/ 118 h 158"/>
                <a:gd name="T22" fmla="*/ 112 w 112"/>
                <a:gd name="T23" fmla="*/ 138 h 158"/>
                <a:gd name="T24" fmla="*/ 64 w 112"/>
                <a:gd name="T25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2" h="158">
                  <a:moveTo>
                    <a:pt x="64" y="158"/>
                  </a:moveTo>
                  <a:cubicBezTo>
                    <a:pt x="23" y="158"/>
                    <a:pt x="0" y="129"/>
                    <a:pt x="0" y="81"/>
                  </a:cubicBezTo>
                  <a:cubicBezTo>
                    <a:pt x="0" y="26"/>
                    <a:pt x="33" y="0"/>
                    <a:pt x="66" y="0"/>
                  </a:cubicBezTo>
                  <a:cubicBezTo>
                    <a:pt x="83" y="0"/>
                    <a:pt x="95" y="4"/>
                    <a:pt x="108" y="16"/>
                  </a:cubicBezTo>
                  <a:cubicBezTo>
                    <a:pt x="92" y="38"/>
                    <a:pt x="92" y="38"/>
                    <a:pt x="92" y="38"/>
                  </a:cubicBezTo>
                  <a:cubicBezTo>
                    <a:pt x="83" y="30"/>
                    <a:pt x="75" y="26"/>
                    <a:pt x="66" y="26"/>
                  </a:cubicBezTo>
                  <a:cubicBezTo>
                    <a:pt x="56" y="26"/>
                    <a:pt x="47" y="32"/>
                    <a:pt x="43" y="42"/>
                  </a:cubicBezTo>
                  <a:cubicBezTo>
                    <a:pt x="38" y="51"/>
                    <a:pt x="36" y="65"/>
                    <a:pt x="36" y="84"/>
                  </a:cubicBezTo>
                  <a:cubicBezTo>
                    <a:pt x="36" y="104"/>
                    <a:pt x="40" y="117"/>
                    <a:pt x="47" y="125"/>
                  </a:cubicBezTo>
                  <a:cubicBezTo>
                    <a:pt x="51" y="130"/>
                    <a:pt x="58" y="133"/>
                    <a:pt x="66" y="133"/>
                  </a:cubicBezTo>
                  <a:cubicBezTo>
                    <a:pt x="77" y="133"/>
                    <a:pt x="87" y="128"/>
                    <a:pt x="97" y="118"/>
                  </a:cubicBezTo>
                  <a:cubicBezTo>
                    <a:pt x="112" y="138"/>
                    <a:pt x="112" y="138"/>
                    <a:pt x="112" y="138"/>
                  </a:cubicBezTo>
                  <a:cubicBezTo>
                    <a:pt x="99" y="152"/>
                    <a:pt x="84" y="158"/>
                    <a:pt x="64" y="15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92" name="Freeform 155"/>
            <p:cNvSpPr>
              <a:spLocks noEditPoints="1"/>
            </p:cNvSpPr>
            <p:nvPr/>
          </p:nvSpPr>
          <p:spPr bwMode="auto">
            <a:xfrm>
              <a:off x="3763170" y="1800226"/>
              <a:ext cx="49213" cy="49213"/>
            </a:xfrm>
            <a:custGeom>
              <a:avLst/>
              <a:gdLst>
                <a:gd name="T0" fmla="*/ 22 w 44"/>
                <a:gd name="T1" fmla="*/ 45 h 45"/>
                <a:gd name="T2" fmla="*/ 0 w 44"/>
                <a:gd name="T3" fmla="*/ 23 h 45"/>
                <a:gd name="T4" fmla="*/ 22 w 44"/>
                <a:gd name="T5" fmla="*/ 0 h 45"/>
                <a:gd name="T6" fmla="*/ 44 w 44"/>
                <a:gd name="T7" fmla="*/ 23 h 45"/>
                <a:gd name="T8" fmla="*/ 22 w 44"/>
                <a:gd name="T9" fmla="*/ 45 h 45"/>
                <a:gd name="T10" fmla="*/ 22 w 44"/>
                <a:gd name="T11" fmla="*/ 5 h 45"/>
                <a:gd name="T12" fmla="*/ 5 w 44"/>
                <a:gd name="T13" fmla="*/ 23 h 45"/>
                <a:gd name="T14" fmla="*/ 22 w 44"/>
                <a:gd name="T15" fmla="*/ 40 h 45"/>
                <a:gd name="T16" fmla="*/ 39 w 44"/>
                <a:gd name="T17" fmla="*/ 23 h 45"/>
                <a:gd name="T18" fmla="*/ 22 w 44"/>
                <a:gd name="T19" fmla="*/ 5 h 45"/>
                <a:gd name="T20" fmla="*/ 27 w 44"/>
                <a:gd name="T21" fmla="*/ 35 h 45"/>
                <a:gd name="T22" fmla="*/ 24 w 44"/>
                <a:gd name="T23" fmla="*/ 31 h 45"/>
                <a:gd name="T24" fmla="*/ 20 w 44"/>
                <a:gd name="T25" fmla="*/ 25 h 45"/>
                <a:gd name="T26" fmla="*/ 19 w 44"/>
                <a:gd name="T27" fmla="*/ 24 h 45"/>
                <a:gd name="T28" fmla="*/ 19 w 44"/>
                <a:gd name="T29" fmla="*/ 35 h 45"/>
                <a:gd name="T30" fmla="*/ 14 w 44"/>
                <a:gd name="T31" fmla="*/ 35 h 45"/>
                <a:gd name="T32" fmla="*/ 14 w 44"/>
                <a:gd name="T33" fmla="*/ 10 h 45"/>
                <a:gd name="T34" fmla="*/ 24 w 44"/>
                <a:gd name="T35" fmla="*/ 10 h 45"/>
                <a:gd name="T36" fmla="*/ 31 w 44"/>
                <a:gd name="T37" fmla="*/ 17 h 45"/>
                <a:gd name="T38" fmla="*/ 25 w 44"/>
                <a:gd name="T39" fmla="*/ 24 h 45"/>
                <a:gd name="T40" fmla="*/ 26 w 44"/>
                <a:gd name="T41" fmla="*/ 25 h 45"/>
                <a:gd name="T42" fmla="*/ 32 w 44"/>
                <a:gd name="T43" fmla="*/ 35 h 45"/>
                <a:gd name="T44" fmla="*/ 27 w 44"/>
                <a:gd name="T45" fmla="*/ 35 h 45"/>
                <a:gd name="T46" fmla="*/ 24 w 44"/>
                <a:gd name="T47" fmla="*/ 14 h 45"/>
                <a:gd name="T48" fmla="*/ 21 w 44"/>
                <a:gd name="T49" fmla="*/ 14 h 45"/>
                <a:gd name="T50" fmla="*/ 19 w 44"/>
                <a:gd name="T51" fmla="*/ 14 h 45"/>
                <a:gd name="T52" fmla="*/ 19 w 44"/>
                <a:gd name="T53" fmla="*/ 21 h 45"/>
                <a:gd name="T54" fmla="*/ 21 w 44"/>
                <a:gd name="T55" fmla="*/ 21 h 45"/>
                <a:gd name="T56" fmla="*/ 25 w 44"/>
                <a:gd name="T57" fmla="*/ 20 h 45"/>
                <a:gd name="T58" fmla="*/ 26 w 44"/>
                <a:gd name="T59" fmla="*/ 17 h 45"/>
                <a:gd name="T60" fmla="*/ 24 w 44"/>
                <a:gd name="T61" fmla="*/ 14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4" h="45">
                  <a:moveTo>
                    <a:pt x="22" y="45"/>
                  </a:moveTo>
                  <a:cubicBezTo>
                    <a:pt x="10" y="45"/>
                    <a:pt x="0" y="35"/>
                    <a:pt x="0" y="23"/>
                  </a:cubicBezTo>
                  <a:cubicBezTo>
                    <a:pt x="0" y="10"/>
                    <a:pt x="10" y="0"/>
                    <a:pt x="22" y="0"/>
                  </a:cubicBezTo>
                  <a:cubicBezTo>
                    <a:pt x="34" y="0"/>
                    <a:pt x="44" y="10"/>
                    <a:pt x="44" y="23"/>
                  </a:cubicBezTo>
                  <a:cubicBezTo>
                    <a:pt x="44" y="35"/>
                    <a:pt x="34" y="45"/>
                    <a:pt x="22" y="45"/>
                  </a:cubicBezTo>
                  <a:close/>
                  <a:moveTo>
                    <a:pt x="22" y="5"/>
                  </a:moveTo>
                  <a:cubicBezTo>
                    <a:pt x="13" y="5"/>
                    <a:pt x="5" y="13"/>
                    <a:pt x="5" y="23"/>
                  </a:cubicBezTo>
                  <a:cubicBezTo>
                    <a:pt x="5" y="32"/>
                    <a:pt x="13" y="40"/>
                    <a:pt x="22" y="40"/>
                  </a:cubicBezTo>
                  <a:cubicBezTo>
                    <a:pt x="32" y="40"/>
                    <a:pt x="39" y="32"/>
                    <a:pt x="39" y="23"/>
                  </a:cubicBezTo>
                  <a:cubicBezTo>
                    <a:pt x="39" y="13"/>
                    <a:pt x="32" y="5"/>
                    <a:pt x="22" y="5"/>
                  </a:cubicBezTo>
                  <a:close/>
                  <a:moveTo>
                    <a:pt x="27" y="35"/>
                  </a:moveTo>
                  <a:cubicBezTo>
                    <a:pt x="26" y="33"/>
                    <a:pt x="25" y="32"/>
                    <a:pt x="24" y="31"/>
                  </a:cubicBezTo>
                  <a:cubicBezTo>
                    <a:pt x="22" y="26"/>
                    <a:pt x="21" y="25"/>
                    <a:pt x="20" y="25"/>
                  </a:cubicBezTo>
                  <a:cubicBezTo>
                    <a:pt x="20" y="24"/>
                    <a:pt x="20" y="24"/>
                    <a:pt x="19" y="24"/>
                  </a:cubicBezTo>
                  <a:cubicBezTo>
                    <a:pt x="19" y="35"/>
                    <a:pt x="19" y="35"/>
                    <a:pt x="19" y="35"/>
                  </a:cubicBezTo>
                  <a:cubicBezTo>
                    <a:pt x="14" y="35"/>
                    <a:pt x="14" y="35"/>
                    <a:pt x="14" y="35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8" y="10"/>
                    <a:pt x="31" y="13"/>
                    <a:pt x="31" y="17"/>
                  </a:cubicBezTo>
                  <a:cubicBezTo>
                    <a:pt x="31" y="21"/>
                    <a:pt x="28" y="24"/>
                    <a:pt x="25" y="24"/>
                  </a:cubicBezTo>
                  <a:cubicBezTo>
                    <a:pt x="26" y="24"/>
                    <a:pt x="26" y="25"/>
                    <a:pt x="26" y="25"/>
                  </a:cubicBezTo>
                  <a:cubicBezTo>
                    <a:pt x="28" y="27"/>
                    <a:pt x="32" y="35"/>
                    <a:pt x="32" y="35"/>
                  </a:cubicBezTo>
                  <a:lnTo>
                    <a:pt x="27" y="35"/>
                  </a:lnTo>
                  <a:close/>
                  <a:moveTo>
                    <a:pt x="24" y="14"/>
                  </a:moveTo>
                  <a:cubicBezTo>
                    <a:pt x="23" y="14"/>
                    <a:pt x="22" y="14"/>
                    <a:pt x="21" y="14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19" y="21"/>
                    <a:pt x="19" y="21"/>
                    <a:pt x="19" y="21"/>
                  </a:cubicBezTo>
                  <a:cubicBezTo>
                    <a:pt x="21" y="21"/>
                    <a:pt x="21" y="21"/>
                    <a:pt x="21" y="21"/>
                  </a:cubicBezTo>
                  <a:cubicBezTo>
                    <a:pt x="23" y="21"/>
                    <a:pt x="24" y="20"/>
                    <a:pt x="25" y="20"/>
                  </a:cubicBezTo>
                  <a:cubicBezTo>
                    <a:pt x="25" y="19"/>
                    <a:pt x="26" y="18"/>
                    <a:pt x="26" y="17"/>
                  </a:cubicBezTo>
                  <a:cubicBezTo>
                    <a:pt x="26" y="16"/>
                    <a:pt x="25" y="15"/>
                    <a:pt x="24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93" name="Freeform 156"/>
            <p:cNvSpPr>
              <a:spLocks/>
            </p:cNvSpPr>
            <p:nvPr/>
          </p:nvSpPr>
          <p:spPr bwMode="auto">
            <a:xfrm>
              <a:off x="6584158" y="1898651"/>
              <a:ext cx="49213" cy="63500"/>
            </a:xfrm>
            <a:custGeom>
              <a:avLst/>
              <a:gdLst>
                <a:gd name="T0" fmla="*/ 13 w 31"/>
                <a:gd name="T1" fmla="*/ 4 h 40"/>
                <a:gd name="T2" fmla="*/ 0 w 31"/>
                <a:gd name="T3" fmla="*/ 4 h 40"/>
                <a:gd name="T4" fmla="*/ 0 w 31"/>
                <a:gd name="T5" fmla="*/ 0 h 40"/>
                <a:gd name="T6" fmla="*/ 31 w 31"/>
                <a:gd name="T7" fmla="*/ 0 h 40"/>
                <a:gd name="T8" fmla="*/ 31 w 31"/>
                <a:gd name="T9" fmla="*/ 4 h 40"/>
                <a:gd name="T10" fmla="*/ 17 w 31"/>
                <a:gd name="T11" fmla="*/ 4 h 40"/>
                <a:gd name="T12" fmla="*/ 17 w 31"/>
                <a:gd name="T13" fmla="*/ 40 h 40"/>
                <a:gd name="T14" fmla="*/ 13 w 31"/>
                <a:gd name="T15" fmla="*/ 40 h 40"/>
                <a:gd name="T16" fmla="*/ 13 w 31"/>
                <a:gd name="T1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40">
                  <a:moveTo>
                    <a:pt x="13" y="4"/>
                  </a:moveTo>
                  <a:lnTo>
                    <a:pt x="0" y="4"/>
                  </a:lnTo>
                  <a:lnTo>
                    <a:pt x="0" y="0"/>
                  </a:lnTo>
                  <a:lnTo>
                    <a:pt x="31" y="0"/>
                  </a:lnTo>
                  <a:lnTo>
                    <a:pt x="31" y="4"/>
                  </a:lnTo>
                  <a:lnTo>
                    <a:pt x="17" y="4"/>
                  </a:lnTo>
                  <a:lnTo>
                    <a:pt x="17" y="40"/>
                  </a:lnTo>
                  <a:lnTo>
                    <a:pt x="13" y="40"/>
                  </a:lnTo>
                  <a:lnTo>
                    <a:pt x="13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94" name="Freeform 157"/>
            <p:cNvSpPr>
              <a:spLocks/>
            </p:cNvSpPr>
            <p:nvPr/>
          </p:nvSpPr>
          <p:spPr bwMode="auto">
            <a:xfrm>
              <a:off x="6646070" y="1898651"/>
              <a:ext cx="60325" cy="63500"/>
            </a:xfrm>
            <a:custGeom>
              <a:avLst/>
              <a:gdLst>
                <a:gd name="T0" fmla="*/ 0 w 38"/>
                <a:gd name="T1" fmla="*/ 0 h 40"/>
                <a:gd name="T2" fmla="*/ 5 w 38"/>
                <a:gd name="T3" fmla="*/ 0 h 40"/>
                <a:gd name="T4" fmla="*/ 19 w 38"/>
                <a:gd name="T5" fmla="*/ 22 h 40"/>
                <a:gd name="T6" fmla="*/ 34 w 38"/>
                <a:gd name="T7" fmla="*/ 0 h 40"/>
                <a:gd name="T8" fmla="*/ 38 w 38"/>
                <a:gd name="T9" fmla="*/ 0 h 40"/>
                <a:gd name="T10" fmla="*/ 38 w 38"/>
                <a:gd name="T11" fmla="*/ 40 h 40"/>
                <a:gd name="T12" fmla="*/ 34 w 38"/>
                <a:gd name="T13" fmla="*/ 40 h 40"/>
                <a:gd name="T14" fmla="*/ 34 w 38"/>
                <a:gd name="T15" fmla="*/ 8 h 40"/>
                <a:gd name="T16" fmla="*/ 19 w 38"/>
                <a:gd name="T17" fmla="*/ 29 h 40"/>
                <a:gd name="T18" fmla="*/ 19 w 38"/>
                <a:gd name="T19" fmla="*/ 29 h 40"/>
                <a:gd name="T20" fmla="*/ 4 w 38"/>
                <a:gd name="T21" fmla="*/ 8 h 40"/>
                <a:gd name="T22" fmla="*/ 4 w 38"/>
                <a:gd name="T23" fmla="*/ 40 h 40"/>
                <a:gd name="T24" fmla="*/ 0 w 38"/>
                <a:gd name="T25" fmla="*/ 40 h 40"/>
                <a:gd name="T26" fmla="*/ 0 w 38"/>
                <a:gd name="T27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8" h="40">
                  <a:moveTo>
                    <a:pt x="0" y="0"/>
                  </a:moveTo>
                  <a:lnTo>
                    <a:pt x="5" y="0"/>
                  </a:lnTo>
                  <a:lnTo>
                    <a:pt x="19" y="22"/>
                  </a:lnTo>
                  <a:lnTo>
                    <a:pt x="34" y="0"/>
                  </a:lnTo>
                  <a:lnTo>
                    <a:pt x="38" y="0"/>
                  </a:lnTo>
                  <a:lnTo>
                    <a:pt x="38" y="40"/>
                  </a:lnTo>
                  <a:lnTo>
                    <a:pt x="34" y="40"/>
                  </a:lnTo>
                  <a:lnTo>
                    <a:pt x="34" y="8"/>
                  </a:lnTo>
                  <a:lnTo>
                    <a:pt x="19" y="29"/>
                  </a:lnTo>
                  <a:lnTo>
                    <a:pt x="19" y="29"/>
                  </a:lnTo>
                  <a:lnTo>
                    <a:pt x="4" y="8"/>
                  </a:lnTo>
                  <a:lnTo>
                    <a:pt x="4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966673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v="urn:schemas-microsoft-com:mac:vml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/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Mobile - Portrait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27" hasCustomPrompt="1"/>
          </p:nvPr>
        </p:nvSpPr>
        <p:spPr>
          <a:xfrm>
            <a:off x="3889720" y="1270000"/>
            <a:ext cx="4178981" cy="3933693"/>
          </a:xfrm>
          <a:prstGeom prst="rect">
            <a:avLst/>
          </a:prstGeom>
          <a:solidFill>
            <a:schemeClr val="bg1">
              <a:lumMod val="85000"/>
            </a:schemeClr>
          </a:solidFill>
          <a:ln w="730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lvl1pPr>
              <a:defRPr lang="en-US" sz="1050" dirty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marL="0" lvl="0" indent="0">
              <a:buFontTx/>
              <a:buNone/>
            </a:pPr>
            <a:r>
              <a:rPr lang="en-US" dirty="0" smtClean="0"/>
              <a:t>Mobile screenshot here</a:t>
            </a:r>
            <a:endParaRPr lang="en-US" dirty="0"/>
          </a:p>
        </p:txBody>
      </p:sp>
      <p:sp>
        <p:nvSpPr>
          <p:cNvPr id="115" name="Text Placeholder 2"/>
          <p:cNvSpPr>
            <a:spLocks noGrp="1"/>
          </p:cNvSpPr>
          <p:nvPr>
            <p:ph type="body" sz="quarter" idx="36"/>
          </p:nvPr>
        </p:nvSpPr>
        <p:spPr>
          <a:xfrm>
            <a:off x="257108" y="1629834"/>
            <a:ext cx="2981395" cy="3639719"/>
          </a:xfrm>
          <a:prstGeom prst="rect">
            <a:avLst/>
          </a:prstGeom>
        </p:spPr>
        <p:txBody>
          <a:bodyPr vert="horz"/>
          <a:lstStyle>
            <a:lvl1pPr marL="171450" indent="-171450">
              <a:buClr>
                <a:schemeClr val="accent1"/>
              </a:buClr>
              <a:defRPr sz="1200" spc="0">
                <a:solidFill>
                  <a:srgbClr val="53585F"/>
                </a:solidFill>
              </a:defRPr>
            </a:lvl1pPr>
            <a:lvl2pPr marL="260747" indent="-89297">
              <a:buClr>
                <a:schemeClr val="accent1"/>
              </a:buClr>
              <a:buFont typeface="Arial" panose="020B0604020202020204" pitchFamily="34" charset="0"/>
              <a:buChar char="•"/>
              <a:defRPr sz="1050" spc="0">
                <a:solidFill>
                  <a:srgbClr val="53585F"/>
                </a:solidFill>
              </a:defRPr>
            </a:lvl2pPr>
            <a:lvl3pPr marL="432197" indent="-89297">
              <a:buClr>
                <a:schemeClr val="accent1"/>
              </a:buClr>
              <a:buFont typeface="Arial" panose="020B0604020202020204" pitchFamily="34" charset="0"/>
              <a:buChar char="•"/>
              <a:defRPr sz="900" spc="0">
                <a:solidFill>
                  <a:srgbClr val="53585F"/>
                </a:solidFill>
              </a:defRPr>
            </a:lvl3pPr>
            <a:lvl4pPr marL="603647" indent="-89297">
              <a:buClr>
                <a:schemeClr val="accent1"/>
              </a:buClr>
              <a:buFont typeface="Arial" panose="020B0604020202020204" pitchFamily="34" charset="0"/>
              <a:buChar char="•"/>
              <a:defRPr sz="900" spc="0">
                <a:solidFill>
                  <a:srgbClr val="53585F"/>
                </a:solidFill>
              </a:defRPr>
            </a:lvl4pPr>
            <a:lvl5pPr marL="775097" indent="-89297">
              <a:buClr>
                <a:schemeClr val="accent1"/>
              </a:buClr>
              <a:buFont typeface="Arial" panose="020B0604020202020204" pitchFamily="34" charset="0"/>
              <a:buChar char="•"/>
              <a:defRPr sz="900" spc="0">
                <a:solidFill>
                  <a:srgbClr val="53585F"/>
                </a:solidFill>
              </a:defRPr>
            </a:lvl5pPr>
            <a:lvl6pPr marL="946547" indent="-89297">
              <a:buNone/>
              <a:defRPr sz="1050"/>
            </a:lvl6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116" name="Text Placeholder 4" descr="Woah there, don't overwhelm your audience with too much text. Be brief, be clear."/>
          <p:cNvSpPr>
            <a:spLocks noGrp="1"/>
          </p:cNvSpPr>
          <p:nvPr>
            <p:ph type="body" sz="quarter" idx="13" hasCustomPrompt="1"/>
          </p:nvPr>
        </p:nvSpPr>
        <p:spPr>
          <a:xfrm>
            <a:off x="257182" y="248224"/>
            <a:ext cx="8572499" cy="584090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90000"/>
              </a:lnSpc>
              <a:buFontTx/>
              <a:buNone/>
              <a:defRPr lang="en-US" sz="2000" b="1" kern="1200" spc="-80" dirty="0" smtClean="0">
                <a:solidFill>
                  <a:schemeClr val="tx2"/>
                </a:solidFill>
                <a:latin typeface="Helvetica Neue"/>
                <a:ea typeface="Helvetica Neue Medium" charset="0"/>
                <a:cs typeface="Helvetica Neue"/>
              </a:defRPr>
            </a:lvl1pPr>
          </a:lstStyle>
          <a:p>
            <a:pPr marL="0" lvl="0" indent="0" algn="l" defTabSz="482192" rtl="0" eaLnBrk="1" latinLnBrk="0" hangingPunct="1">
              <a:lnSpc>
                <a:spcPct val="80000"/>
              </a:lnSpc>
              <a:spcBef>
                <a:spcPct val="20000"/>
              </a:spcBef>
              <a:buClr>
                <a:srgbClr val="555555"/>
              </a:buClr>
              <a:buFontTx/>
              <a:buNone/>
            </a:pPr>
            <a:r>
              <a:rPr lang="en-US" dirty="0" smtClean="0"/>
              <a:t>Title</a:t>
            </a:r>
          </a:p>
        </p:txBody>
      </p:sp>
      <p:sp>
        <p:nvSpPr>
          <p:cNvPr id="117" name="Text Placeholder 2"/>
          <p:cNvSpPr>
            <a:spLocks noGrp="1"/>
          </p:cNvSpPr>
          <p:nvPr>
            <p:ph type="body" sz="quarter" idx="39" hasCustomPrompt="1"/>
          </p:nvPr>
        </p:nvSpPr>
        <p:spPr>
          <a:xfrm>
            <a:off x="257175" y="877713"/>
            <a:ext cx="8572500" cy="257528"/>
          </a:xfrm>
          <a:prstGeom prst="rect">
            <a:avLst/>
          </a:prstGeom>
        </p:spPr>
        <p:txBody>
          <a:bodyPr wrap="square" lIns="0" rIns="0" anchor="t" anchorCtr="0"/>
          <a:lstStyle>
            <a:lvl1pPr marL="0" inden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500" b="1" spc="-60" baseline="0">
                <a:solidFill>
                  <a:srgbClr val="00B7D8"/>
                </a:solidFill>
              </a:defRPr>
            </a:lvl1pPr>
          </a:lstStyle>
          <a:p>
            <a:pPr lvl="0"/>
            <a:r>
              <a:rPr lang="en-US" dirty="0" smtClean="0"/>
              <a:t>Subtitle</a:t>
            </a:r>
          </a:p>
        </p:txBody>
      </p:sp>
      <p:sp>
        <p:nvSpPr>
          <p:cNvPr id="118" name="Rectangle 6"/>
          <p:cNvSpPr>
            <a:spLocks noChangeArrowheads="1"/>
          </p:cNvSpPr>
          <p:nvPr/>
        </p:nvSpPr>
        <p:spPr bwMode="auto">
          <a:xfrm>
            <a:off x="0" y="-4233"/>
            <a:ext cx="9144000" cy="63500"/>
          </a:xfrm>
          <a:prstGeom prst="rect">
            <a:avLst/>
          </a:prstGeom>
          <a:solidFill>
            <a:srgbClr val="00B7D8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13" dirty="0"/>
          </a:p>
        </p:txBody>
      </p:sp>
      <p:grpSp>
        <p:nvGrpSpPr>
          <p:cNvPr id="120" name="Group 119"/>
          <p:cNvGrpSpPr/>
          <p:nvPr/>
        </p:nvGrpSpPr>
        <p:grpSpPr>
          <a:xfrm>
            <a:off x="3411538" y="38289"/>
            <a:ext cx="4327566" cy="318773"/>
            <a:chOff x="4314825" y="31754"/>
            <a:chExt cx="4327566" cy="286896"/>
          </a:xfrm>
        </p:grpSpPr>
        <p:sp>
          <p:nvSpPr>
            <p:cNvPr id="144" name="Isosceles Triangle 143"/>
            <p:cNvSpPr/>
            <p:nvPr userDrawn="1"/>
          </p:nvSpPr>
          <p:spPr bwMode="auto">
            <a:xfrm rot="10800000">
              <a:off x="5695747" y="31754"/>
              <a:ext cx="285750" cy="85725"/>
            </a:xfrm>
            <a:prstGeom prst="triangle">
              <a:avLst/>
            </a:prstGeom>
            <a:solidFill>
              <a:srgbClr val="00B7D8"/>
            </a:solidFill>
            <a:ln w="12700" cap="flat">
              <a:solidFill>
                <a:srgbClr val="00B7D8"/>
              </a:solidFill>
              <a:miter lim="800000"/>
              <a:headEnd type="none" w="med" len="med"/>
              <a:tailEnd type="none" w="med" len="med"/>
            </a:ln>
          </p:spPr>
          <p:txBody>
            <a:bodyPr lIns="0" tIns="0" rIns="0" bIns="0" rtlCol="0" anchor="ctr">
              <a:prstTxWarp prst="textNoShape">
                <a:avLst/>
              </a:prstTxWarp>
            </a:bodyPr>
            <a:lstStyle/>
            <a:p>
              <a:pPr marL="0" marR="0" indent="0" algn="ctr" eaLnBrk="1" latinLnBrk="0">
                <a:lnSpc>
                  <a:spcPct val="100000"/>
                </a:lnSpc>
                <a:buClrTx/>
                <a:buSzTx/>
                <a:buFontTx/>
                <a:buNone/>
                <a:tabLst/>
              </a:pPr>
              <a:endParaRPr lang="en-US" sz="675" dirty="0" smtClean="0">
                <a:latin typeface="+mj-lt"/>
              </a:endParaRPr>
            </a:p>
          </p:txBody>
        </p:sp>
        <p:grpSp>
          <p:nvGrpSpPr>
            <p:cNvPr id="145" name="Group 24"/>
            <p:cNvGrpSpPr>
              <a:grpSpLocks noChangeAspect="1"/>
            </p:cNvGrpSpPr>
            <p:nvPr userDrawn="1"/>
          </p:nvGrpSpPr>
          <p:grpSpPr bwMode="auto">
            <a:xfrm>
              <a:off x="5588467" y="143468"/>
              <a:ext cx="600284" cy="175182"/>
              <a:chOff x="3552" y="-1153"/>
              <a:chExt cx="3156" cy="921"/>
            </a:xfrm>
            <a:solidFill>
              <a:schemeClr val="bg2"/>
            </a:solidFill>
          </p:grpSpPr>
          <p:sp>
            <p:nvSpPr>
              <p:cNvPr id="323" name="Freeform 25"/>
              <p:cNvSpPr>
                <a:spLocks/>
              </p:cNvSpPr>
              <p:nvPr userDrawn="1"/>
            </p:nvSpPr>
            <p:spPr bwMode="auto">
              <a:xfrm>
                <a:off x="3559" y="-1137"/>
                <a:ext cx="172" cy="253"/>
              </a:xfrm>
              <a:custGeom>
                <a:avLst/>
                <a:gdLst>
                  <a:gd name="T0" fmla="*/ 112 w 150"/>
                  <a:gd name="T1" fmla="*/ 221 h 221"/>
                  <a:gd name="T2" fmla="*/ 62 w 150"/>
                  <a:gd name="T3" fmla="*/ 117 h 221"/>
                  <a:gd name="T4" fmla="*/ 34 w 150"/>
                  <a:gd name="T5" fmla="*/ 52 h 221"/>
                  <a:gd name="T6" fmla="*/ 33 w 150"/>
                  <a:gd name="T7" fmla="*/ 52 h 221"/>
                  <a:gd name="T8" fmla="*/ 35 w 150"/>
                  <a:gd name="T9" fmla="*/ 114 h 221"/>
                  <a:gd name="T10" fmla="*/ 36 w 150"/>
                  <a:gd name="T11" fmla="*/ 221 h 221"/>
                  <a:gd name="T12" fmla="*/ 0 w 150"/>
                  <a:gd name="T13" fmla="*/ 221 h 221"/>
                  <a:gd name="T14" fmla="*/ 0 w 150"/>
                  <a:gd name="T15" fmla="*/ 0 h 221"/>
                  <a:gd name="T16" fmla="*/ 42 w 150"/>
                  <a:gd name="T17" fmla="*/ 0 h 221"/>
                  <a:gd name="T18" fmla="*/ 96 w 150"/>
                  <a:gd name="T19" fmla="*/ 108 h 221"/>
                  <a:gd name="T20" fmla="*/ 118 w 150"/>
                  <a:gd name="T21" fmla="*/ 165 h 221"/>
                  <a:gd name="T22" fmla="*/ 119 w 150"/>
                  <a:gd name="T23" fmla="*/ 164 h 221"/>
                  <a:gd name="T24" fmla="*/ 116 w 150"/>
                  <a:gd name="T25" fmla="*/ 101 h 221"/>
                  <a:gd name="T26" fmla="*/ 115 w 150"/>
                  <a:gd name="T27" fmla="*/ 0 h 221"/>
                  <a:gd name="T28" fmla="*/ 150 w 150"/>
                  <a:gd name="T29" fmla="*/ 0 h 221"/>
                  <a:gd name="T30" fmla="*/ 150 w 150"/>
                  <a:gd name="T31" fmla="*/ 221 h 221"/>
                  <a:gd name="T32" fmla="*/ 112 w 150"/>
                  <a:gd name="T33" fmla="*/ 221 h 2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50" h="221">
                    <a:moveTo>
                      <a:pt x="112" y="221"/>
                    </a:moveTo>
                    <a:cubicBezTo>
                      <a:pt x="62" y="117"/>
                      <a:pt x="62" y="117"/>
                      <a:pt x="62" y="117"/>
                    </a:cubicBezTo>
                    <a:cubicBezTo>
                      <a:pt x="50" y="93"/>
                      <a:pt x="38" y="65"/>
                      <a:pt x="34" y="52"/>
                    </a:cubicBezTo>
                    <a:cubicBezTo>
                      <a:pt x="33" y="52"/>
                      <a:pt x="33" y="52"/>
                      <a:pt x="33" y="52"/>
                    </a:cubicBezTo>
                    <a:cubicBezTo>
                      <a:pt x="34" y="71"/>
                      <a:pt x="35" y="94"/>
                      <a:pt x="35" y="114"/>
                    </a:cubicBezTo>
                    <a:cubicBezTo>
                      <a:pt x="36" y="221"/>
                      <a:pt x="36" y="221"/>
                      <a:pt x="36" y="221"/>
                    </a:cubicBezTo>
                    <a:cubicBezTo>
                      <a:pt x="0" y="221"/>
                      <a:pt x="0" y="221"/>
                      <a:pt x="0" y="22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96" y="108"/>
                      <a:pt x="96" y="108"/>
                      <a:pt x="96" y="108"/>
                    </a:cubicBezTo>
                    <a:cubicBezTo>
                      <a:pt x="106" y="128"/>
                      <a:pt x="115" y="155"/>
                      <a:pt x="118" y="165"/>
                    </a:cubicBezTo>
                    <a:cubicBezTo>
                      <a:pt x="119" y="164"/>
                      <a:pt x="119" y="164"/>
                      <a:pt x="119" y="164"/>
                    </a:cubicBezTo>
                    <a:cubicBezTo>
                      <a:pt x="118" y="153"/>
                      <a:pt x="116" y="121"/>
                      <a:pt x="116" y="101"/>
                    </a:cubicBezTo>
                    <a:cubicBezTo>
                      <a:pt x="115" y="0"/>
                      <a:pt x="115" y="0"/>
                      <a:pt x="115" y="0"/>
                    </a:cubicBezTo>
                    <a:cubicBezTo>
                      <a:pt x="150" y="0"/>
                      <a:pt x="150" y="0"/>
                      <a:pt x="150" y="0"/>
                    </a:cubicBezTo>
                    <a:cubicBezTo>
                      <a:pt x="150" y="221"/>
                      <a:pt x="150" y="221"/>
                      <a:pt x="150" y="221"/>
                    </a:cubicBezTo>
                    <a:lnTo>
                      <a:pt x="112" y="221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324" name="Freeform 26"/>
              <p:cNvSpPr>
                <a:spLocks noEditPoints="1"/>
              </p:cNvSpPr>
              <p:nvPr userDrawn="1"/>
            </p:nvSpPr>
            <p:spPr bwMode="auto">
              <a:xfrm>
                <a:off x="3764" y="-1074"/>
                <a:ext cx="155" cy="195"/>
              </a:xfrm>
              <a:custGeom>
                <a:avLst/>
                <a:gdLst>
                  <a:gd name="T0" fmla="*/ 39 w 136"/>
                  <a:gd name="T1" fmla="*/ 95 h 170"/>
                  <a:gd name="T2" fmla="*/ 39 w 136"/>
                  <a:gd name="T3" fmla="*/ 97 h 170"/>
                  <a:gd name="T4" fmla="*/ 79 w 136"/>
                  <a:gd name="T5" fmla="*/ 143 h 170"/>
                  <a:gd name="T6" fmla="*/ 119 w 136"/>
                  <a:gd name="T7" fmla="*/ 127 h 170"/>
                  <a:gd name="T8" fmla="*/ 133 w 136"/>
                  <a:gd name="T9" fmla="*/ 149 h 170"/>
                  <a:gd name="T10" fmla="*/ 75 w 136"/>
                  <a:gd name="T11" fmla="*/ 170 h 170"/>
                  <a:gd name="T12" fmla="*/ 0 w 136"/>
                  <a:gd name="T13" fmla="*/ 86 h 170"/>
                  <a:gd name="T14" fmla="*/ 20 w 136"/>
                  <a:gd name="T15" fmla="*/ 22 h 170"/>
                  <a:gd name="T16" fmla="*/ 70 w 136"/>
                  <a:gd name="T17" fmla="*/ 0 h 170"/>
                  <a:gd name="T18" fmla="*/ 115 w 136"/>
                  <a:gd name="T19" fmla="*/ 17 h 170"/>
                  <a:gd name="T20" fmla="*/ 136 w 136"/>
                  <a:gd name="T21" fmla="*/ 87 h 170"/>
                  <a:gd name="T22" fmla="*/ 136 w 136"/>
                  <a:gd name="T23" fmla="*/ 95 h 170"/>
                  <a:gd name="T24" fmla="*/ 39 w 136"/>
                  <a:gd name="T25" fmla="*/ 95 h 170"/>
                  <a:gd name="T26" fmla="*/ 70 w 136"/>
                  <a:gd name="T27" fmla="*/ 27 h 170"/>
                  <a:gd name="T28" fmla="*/ 39 w 136"/>
                  <a:gd name="T29" fmla="*/ 69 h 170"/>
                  <a:gd name="T30" fmla="*/ 99 w 136"/>
                  <a:gd name="T31" fmla="*/ 69 h 170"/>
                  <a:gd name="T32" fmla="*/ 70 w 136"/>
                  <a:gd name="T33" fmla="*/ 27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36" h="170">
                    <a:moveTo>
                      <a:pt x="39" y="95"/>
                    </a:moveTo>
                    <a:cubicBezTo>
                      <a:pt x="39" y="97"/>
                      <a:pt x="39" y="97"/>
                      <a:pt x="39" y="97"/>
                    </a:cubicBezTo>
                    <a:cubicBezTo>
                      <a:pt x="39" y="120"/>
                      <a:pt x="47" y="143"/>
                      <a:pt x="79" y="143"/>
                    </a:cubicBezTo>
                    <a:cubicBezTo>
                      <a:pt x="94" y="143"/>
                      <a:pt x="107" y="138"/>
                      <a:pt x="119" y="127"/>
                    </a:cubicBezTo>
                    <a:cubicBezTo>
                      <a:pt x="133" y="149"/>
                      <a:pt x="133" y="149"/>
                      <a:pt x="133" y="149"/>
                    </a:cubicBezTo>
                    <a:cubicBezTo>
                      <a:pt x="116" y="163"/>
                      <a:pt x="97" y="170"/>
                      <a:pt x="75" y="170"/>
                    </a:cubicBezTo>
                    <a:cubicBezTo>
                      <a:pt x="29" y="170"/>
                      <a:pt x="0" y="137"/>
                      <a:pt x="0" y="86"/>
                    </a:cubicBezTo>
                    <a:cubicBezTo>
                      <a:pt x="0" y="57"/>
                      <a:pt x="6" y="38"/>
                      <a:pt x="20" y="22"/>
                    </a:cubicBezTo>
                    <a:cubicBezTo>
                      <a:pt x="34" y="7"/>
                      <a:pt x="50" y="0"/>
                      <a:pt x="70" y="0"/>
                    </a:cubicBezTo>
                    <a:cubicBezTo>
                      <a:pt x="86" y="0"/>
                      <a:pt x="101" y="5"/>
                      <a:pt x="115" y="17"/>
                    </a:cubicBezTo>
                    <a:cubicBezTo>
                      <a:pt x="129" y="30"/>
                      <a:pt x="136" y="50"/>
                      <a:pt x="136" y="87"/>
                    </a:cubicBezTo>
                    <a:cubicBezTo>
                      <a:pt x="136" y="95"/>
                      <a:pt x="136" y="95"/>
                      <a:pt x="136" y="95"/>
                    </a:cubicBezTo>
                    <a:lnTo>
                      <a:pt x="39" y="95"/>
                    </a:lnTo>
                    <a:close/>
                    <a:moveTo>
                      <a:pt x="70" y="27"/>
                    </a:moveTo>
                    <a:cubicBezTo>
                      <a:pt x="50" y="27"/>
                      <a:pt x="39" y="43"/>
                      <a:pt x="39" y="69"/>
                    </a:cubicBezTo>
                    <a:cubicBezTo>
                      <a:pt x="99" y="69"/>
                      <a:pt x="99" y="69"/>
                      <a:pt x="99" y="69"/>
                    </a:cubicBezTo>
                    <a:cubicBezTo>
                      <a:pt x="99" y="43"/>
                      <a:pt x="88" y="27"/>
                      <a:pt x="70" y="27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325" name="Freeform 27"/>
              <p:cNvSpPr>
                <a:spLocks/>
              </p:cNvSpPr>
              <p:nvPr userDrawn="1"/>
            </p:nvSpPr>
            <p:spPr bwMode="auto">
              <a:xfrm>
                <a:off x="3930" y="-1072"/>
                <a:ext cx="249" cy="190"/>
              </a:xfrm>
              <a:custGeom>
                <a:avLst/>
                <a:gdLst>
                  <a:gd name="T0" fmla="*/ 172 w 218"/>
                  <a:gd name="T1" fmla="*/ 165 h 165"/>
                  <a:gd name="T2" fmla="*/ 139 w 218"/>
                  <a:gd name="T3" fmla="*/ 165 h 165"/>
                  <a:gd name="T4" fmla="*/ 119 w 218"/>
                  <a:gd name="T5" fmla="*/ 90 h 165"/>
                  <a:gd name="T6" fmla="*/ 108 w 218"/>
                  <a:gd name="T7" fmla="*/ 46 h 165"/>
                  <a:gd name="T8" fmla="*/ 108 w 218"/>
                  <a:gd name="T9" fmla="*/ 46 h 165"/>
                  <a:gd name="T10" fmla="*/ 97 w 218"/>
                  <a:gd name="T11" fmla="*/ 92 h 165"/>
                  <a:gd name="T12" fmla="*/ 78 w 218"/>
                  <a:gd name="T13" fmla="*/ 165 h 165"/>
                  <a:gd name="T14" fmla="*/ 45 w 218"/>
                  <a:gd name="T15" fmla="*/ 165 h 165"/>
                  <a:gd name="T16" fmla="*/ 0 w 218"/>
                  <a:gd name="T17" fmla="*/ 4 h 165"/>
                  <a:gd name="T18" fmla="*/ 35 w 218"/>
                  <a:gd name="T19" fmla="*/ 0 h 165"/>
                  <a:gd name="T20" fmla="*/ 53 w 218"/>
                  <a:gd name="T21" fmla="*/ 78 h 165"/>
                  <a:gd name="T22" fmla="*/ 61 w 218"/>
                  <a:gd name="T23" fmla="*/ 121 h 165"/>
                  <a:gd name="T24" fmla="*/ 62 w 218"/>
                  <a:gd name="T25" fmla="*/ 121 h 165"/>
                  <a:gd name="T26" fmla="*/ 72 w 218"/>
                  <a:gd name="T27" fmla="*/ 77 h 165"/>
                  <a:gd name="T28" fmla="*/ 92 w 218"/>
                  <a:gd name="T29" fmla="*/ 2 h 165"/>
                  <a:gd name="T30" fmla="*/ 127 w 218"/>
                  <a:gd name="T31" fmla="*/ 2 h 165"/>
                  <a:gd name="T32" fmla="*/ 145 w 218"/>
                  <a:gd name="T33" fmla="*/ 75 h 165"/>
                  <a:gd name="T34" fmla="*/ 155 w 218"/>
                  <a:gd name="T35" fmla="*/ 121 h 165"/>
                  <a:gd name="T36" fmla="*/ 156 w 218"/>
                  <a:gd name="T37" fmla="*/ 121 h 165"/>
                  <a:gd name="T38" fmla="*/ 164 w 218"/>
                  <a:gd name="T39" fmla="*/ 78 h 165"/>
                  <a:gd name="T40" fmla="*/ 181 w 218"/>
                  <a:gd name="T41" fmla="*/ 2 h 165"/>
                  <a:gd name="T42" fmla="*/ 218 w 218"/>
                  <a:gd name="T43" fmla="*/ 2 h 165"/>
                  <a:gd name="T44" fmla="*/ 172 w 218"/>
                  <a:gd name="T45" fmla="*/ 165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18" h="165">
                    <a:moveTo>
                      <a:pt x="172" y="165"/>
                    </a:moveTo>
                    <a:cubicBezTo>
                      <a:pt x="139" y="165"/>
                      <a:pt x="139" y="165"/>
                      <a:pt x="139" y="165"/>
                    </a:cubicBezTo>
                    <a:cubicBezTo>
                      <a:pt x="119" y="90"/>
                      <a:pt x="119" y="90"/>
                      <a:pt x="119" y="90"/>
                    </a:cubicBezTo>
                    <a:cubicBezTo>
                      <a:pt x="114" y="71"/>
                      <a:pt x="108" y="46"/>
                      <a:pt x="108" y="46"/>
                    </a:cubicBezTo>
                    <a:cubicBezTo>
                      <a:pt x="108" y="46"/>
                      <a:pt x="108" y="46"/>
                      <a:pt x="108" y="46"/>
                    </a:cubicBezTo>
                    <a:cubicBezTo>
                      <a:pt x="108" y="46"/>
                      <a:pt x="105" y="62"/>
                      <a:pt x="97" y="92"/>
                    </a:cubicBezTo>
                    <a:cubicBezTo>
                      <a:pt x="78" y="165"/>
                      <a:pt x="78" y="165"/>
                      <a:pt x="78" y="165"/>
                    </a:cubicBezTo>
                    <a:cubicBezTo>
                      <a:pt x="45" y="165"/>
                      <a:pt x="45" y="165"/>
                      <a:pt x="45" y="165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53" y="78"/>
                      <a:pt x="53" y="78"/>
                      <a:pt x="53" y="78"/>
                    </a:cubicBezTo>
                    <a:cubicBezTo>
                      <a:pt x="57" y="98"/>
                      <a:pt x="61" y="121"/>
                      <a:pt x="61" y="121"/>
                    </a:cubicBezTo>
                    <a:cubicBezTo>
                      <a:pt x="62" y="121"/>
                      <a:pt x="62" y="121"/>
                      <a:pt x="62" y="121"/>
                    </a:cubicBezTo>
                    <a:cubicBezTo>
                      <a:pt x="62" y="121"/>
                      <a:pt x="65" y="100"/>
                      <a:pt x="72" y="77"/>
                    </a:cubicBezTo>
                    <a:cubicBezTo>
                      <a:pt x="92" y="2"/>
                      <a:pt x="92" y="2"/>
                      <a:pt x="92" y="2"/>
                    </a:cubicBezTo>
                    <a:cubicBezTo>
                      <a:pt x="127" y="2"/>
                      <a:pt x="127" y="2"/>
                      <a:pt x="127" y="2"/>
                    </a:cubicBezTo>
                    <a:cubicBezTo>
                      <a:pt x="145" y="75"/>
                      <a:pt x="145" y="75"/>
                      <a:pt x="145" y="75"/>
                    </a:cubicBezTo>
                    <a:cubicBezTo>
                      <a:pt x="152" y="101"/>
                      <a:pt x="155" y="121"/>
                      <a:pt x="155" y="121"/>
                    </a:cubicBezTo>
                    <a:cubicBezTo>
                      <a:pt x="156" y="121"/>
                      <a:pt x="156" y="121"/>
                      <a:pt x="156" y="121"/>
                    </a:cubicBezTo>
                    <a:cubicBezTo>
                      <a:pt x="156" y="121"/>
                      <a:pt x="160" y="97"/>
                      <a:pt x="164" y="78"/>
                    </a:cubicBezTo>
                    <a:cubicBezTo>
                      <a:pt x="181" y="2"/>
                      <a:pt x="181" y="2"/>
                      <a:pt x="181" y="2"/>
                    </a:cubicBezTo>
                    <a:cubicBezTo>
                      <a:pt x="218" y="2"/>
                      <a:pt x="218" y="2"/>
                      <a:pt x="218" y="2"/>
                    </a:cubicBezTo>
                    <a:lnTo>
                      <a:pt x="172" y="165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326" name="Freeform 28"/>
              <p:cNvSpPr>
                <a:spLocks noEditPoints="1"/>
              </p:cNvSpPr>
              <p:nvPr userDrawn="1"/>
            </p:nvSpPr>
            <p:spPr bwMode="auto">
              <a:xfrm>
                <a:off x="4287" y="-1137"/>
                <a:ext cx="174" cy="253"/>
              </a:xfrm>
              <a:custGeom>
                <a:avLst/>
                <a:gdLst>
                  <a:gd name="T0" fmla="*/ 108 w 152"/>
                  <a:gd name="T1" fmla="*/ 221 h 221"/>
                  <a:gd name="T2" fmla="*/ 89 w 152"/>
                  <a:gd name="T3" fmla="*/ 187 h 221"/>
                  <a:gd name="T4" fmla="*/ 51 w 152"/>
                  <a:gd name="T5" fmla="*/ 132 h 221"/>
                  <a:gd name="T6" fmla="*/ 36 w 152"/>
                  <a:gd name="T7" fmla="*/ 125 h 221"/>
                  <a:gd name="T8" fmla="*/ 36 w 152"/>
                  <a:gd name="T9" fmla="*/ 221 h 221"/>
                  <a:gd name="T10" fmla="*/ 0 w 152"/>
                  <a:gd name="T11" fmla="*/ 221 h 221"/>
                  <a:gd name="T12" fmla="*/ 0 w 152"/>
                  <a:gd name="T13" fmla="*/ 0 h 221"/>
                  <a:gd name="T14" fmla="*/ 68 w 152"/>
                  <a:gd name="T15" fmla="*/ 0 h 221"/>
                  <a:gd name="T16" fmla="*/ 140 w 152"/>
                  <a:gd name="T17" fmla="*/ 63 h 221"/>
                  <a:gd name="T18" fmla="*/ 85 w 152"/>
                  <a:gd name="T19" fmla="*/ 124 h 221"/>
                  <a:gd name="T20" fmla="*/ 119 w 152"/>
                  <a:gd name="T21" fmla="*/ 168 h 221"/>
                  <a:gd name="T22" fmla="*/ 152 w 152"/>
                  <a:gd name="T23" fmla="*/ 221 h 221"/>
                  <a:gd name="T24" fmla="*/ 108 w 152"/>
                  <a:gd name="T25" fmla="*/ 221 h 221"/>
                  <a:gd name="T26" fmla="*/ 56 w 152"/>
                  <a:gd name="T27" fmla="*/ 29 h 221"/>
                  <a:gd name="T28" fmla="*/ 36 w 152"/>
                  <a:gd name="T29" fmla="*/ 29 h 221"/>
                  <a:gd name="T30" fmla="*/ 36 w 152"/>
                  <a:gd name="T31" fmla="*/ 100 h 221"/>
                  <a:gd name="T32" fmla="*/ 55 w 152"/>
                  <a:gd name="T33" fmla="*/ 100 h 221"/>
                  <a:gd name="T34" fmla="*/ 91 w 152"/>
                  <a:gd name="T35" fmla="*/ 90 h 221"/>
                  <a:gd name="T36" fmla="*/ 101 w 152"/>
                  <a:gd name="T37" fmla="*/ 63 h 221"/>
                  <a:gd name="T38" fmla="*/ 56 w 152"/>
                  <a:gd name="T39" fmla="*/ 29 h 2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52" h="221">
                    <a:moveTo>
                      <a:pt x="108" y="221"/>
                    </a:moveTo>
                    <a:cubicBezTo>
                      <a:pt x="89" y="187"/>
                      <a:pt x="89" y="187"/>
                      <a:pt x="89" y="187"/>
                    </a:cubicBezTo>
                    <a:cubicBezTo>
                      <a:pt x="73" y="160"/>
                      <a:pt x="63" y="144"/>
                      <a:pt x="51" y="132"/>
                    </a:cubicBezTo>
                    <a:cubicBezTo>
                      <a:pt x="47" y="128"/>
                      <a:pt x="43" y="126"/>
                      <a:pt x="36" y="125"/>
                    </a:cubicBezTo>
                    <a:cubicBezTo>
                      <a:pt x="36" y="221"/>
                      <a:pt x="36" y="221"/>
                      <a:pt x="36" y="221"/>
                    </a:cubicBezTo>
                    <a:cubicBezTo>
                      <a:pt x="0" y="221"/>
                      <a:pt x="0" y="221"/>
                      <a:pt x="0" y="22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68" y="0"/>
                      <a:pt x="68" y="0"/>
                      <a:pt x="68" y="0"/>
                    </a:cubicBezTo>
                    <a:cubicBezTo>
                      <a:pt x="117" y="0"/>
                      <a:pt x="140" y="28"/>
                      <a:pt x="140" y="63"/>
                    </a:cubicBezTo>
                    <a:cubicBezTo>
                      <a:pt x="140" y="95"/>
                      <a:pt x="119" y="124"/>
                      <a:pt x="85" y="124"/>
                    </a:cubicBezTo>
                    <a:cubicBezTo>
                      <a:pt x="93" y="128"/>
                      <a:pt x="107" y="149"/>
                      <a:pt x="119" y="168"/>
                    </a:cubicBezTo>
                    <a:cubicBezTo>
                      <a:pt x="152" y="221"/>
                      <a:pt x="152" y="221"/>
                      <a:pt x="152" y="221"/>
                    </a:cubicBezTo>
                    <a:lnTo>
                      <a:pt x="108" y="221"/>
                    </a:lnTo>
                    <a:close/>
                    <a:moveTo>
                      <a:pt x="56" y="29"/>
                    </a:moveTo>
                    <a:cubicBezTo>
                      <a:pt x="36" y="29"/>
                      <a:pt x="36" y="29"/>
                      <a:pt x="36" y="29"/>
                    </a:cubicBezTo>
                    <a:cubicBezTo>
                      <a:pt x="36" y="100"/>
                      <a:pt x="36" y="100"/>
                      <a:pt x="36" y="100"/>
                    </a:cubicBezTo>
                    <a:cubicBezTo>
                      <a:pt x="55" y="100"/>
                      <a:pt x="55" y="100"/>
                      <a:pt x="55" y="100"/>
                    </a:cubicBezTo>
                    <a:cubicBezTo>
                      <a:pt x="74" y="100"/>
                      <a:pt x="85" y="97"/>
                      <a:pt x="91" y="90"/>
                    </a:cubicBezTo>
                    <a:cubicBezTo>
                      <a:pt x="97" y="84"/>
                      <a:pt x="101" y="75"/>
                      <a:pt x="101" y="63"/>
                    </a:cubicBezTo>
                    <a:cubicBezTo>
                      <a:pt x="101" y="41"/>
                      <a:pt x="89" y="29"/>
                      <a:pt x="56" y="29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327" name="Freeform 29"/>
              <p:cNvSpPr>
                <a:spLocks noEditPoints="1"/>
              </p:cNvSpPr>
              <p:nvPr userDrawn="1"/>
            </p:nvSpPr>
            <p:spPr bwMode="auto">
              <a:xfrm>
                <a:off x="4475" y="-1074"/>
                <a:ext cx="155" cy="195"/>
              </a:xfrm>
              <a:custGeom>
                <a:avLst/>
                <a:gdLst>
                  <a:gd name="T0" fmla="*/ 39 w 136"/>
                  <a:gd name="T1" fmla="*/ 95 h 170"/>
                  <a:gd name="T2" fmla="*/ 39 w 136"/>
                  <a:gd name="T3" fmla="*/ 97 h 170"/>
                  <a:gd name="T4" fmla="*/ 79 w 136"/>
                  <a:gd name="T5" fmla="*/ 143 h 170"/>
                  <a:gd name="T6" fmla="*/ 120 w 136"/>
                  <a:gd name="T7" fmla="*/ 127 h 170"/>
                  <a:gd name="T8" fmla="*/ 133 w 136"/>
                  <a:gd name="T9" fmla="*/ 149 h 170"/>
                  <a:gd name="T10" fmla="*/ 75 w 136"/>
                  <a:gd name="T11" fmla="*/ 170 h 170"/>
                  <a:gd name="T12" fmla="*/ 0 w 136"/>
                  <a:gd name="T13" fmla="*/ 86 h 170"/>
                  <a:gd name="T14" fmla="*/ 21 w 136"/>
                  <a:gd name="T15" fmla="*/ 22 h 170"/>
                  <a:gd name="T16" fmla="*/ 70 w 136"/>
                  <a:gd name="T17" fmla="*/ 0 h 170"/>
                  <a:gd name="T18" fmla="*/ 115 w 136"/>
                  <a:gd name="T19" fmla="*/ 17 h 170"/>
                  <a:gd name="T20" fmla="*/ 136 w 136"/>
                  <a:gd name="T21" fmla="*/ 87 h 170"/>
                  <a:gd name="T22" fmla="*/ 136 w 136"/>
                  <a:gd name="T23" fmla="*/ 95 h 170"/>
                  <a:gd name="T24" fmla="*/ 39 w 136"/>
                  <a:gd name="T25" fmla="*/ 95 h 170"/>
                  <a:gd name="T26" fmla="*/ 70 w 136"/>
                  <a:gd name="T27" fmla="*/ 27 h 170"/>
                  <a:gd name="T28" fmla="*/ 40 w 136"/>
                  <a:gd name="T29" fmla="*/ 69 h 170"/>
                  <a:gd name="T30" fmla="*/ 99 w 136"/>
                  <a:gd name="T31" fmla="*/ 69 h 170"/>
                  <a:gd name="T32" fmla="*/ 70 w 136"/>
                  <a:gd name="T33" fmla="*/ 27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36" h="170">
                    <a:moveTo>
                      <a:pt x="39" y="95"/>
                    </a:moveTo>
                    <a:cubicBezTo>
                      <a:pt x="39" y="97"/>
                      <a:pt x="39" y="97"/>
                      <a:pt x="39" y="97"/>
                    </a:cubicBezTo>
                    <a:cubicBezTo>
                      <a:pt x="39" y="120"/>
                      <a:pt x="48" y="143"/>
                      <a:pt x="79" y="143"/>
                    </a:cubicBezTo>
                    <a:cubicBezTo>
                      <a:pt x="94" y="143"/>
                      <a:pt x="107" y="138"/>
                      <a:pt x="120" y="127"/>
                    </a:cubicBezTo>
                    <a:cubicBezTo>
                      <a:pt x="133" y="149"/>
                      <a:pt x="133" y="149"/>
                      <a:pt x="133" y="149"/>
                    </a:cubicBezTo>
                    <a:cubicBezTo>
                      <a:pt x="116" y="163"/>
                      <a:pt x="97" y="170"/>
                      <a:pt x="75" y="170"/>
                    </a:cubicBezTo>
                    <a:cubicBezTo>
                      <a:pt x="29" y="170"/>
                      <a:pt x="0" y="137"/>
                      <a:pt x="0" y="86"/>
                    </a:cubicBezTo>
                    <a:cubicBezTo>
                      <a:pt x="0" y="57"/>
                      <a:pt x="7" y="38"/>
                      <a:pt x="21" y="22"/>
                    </a:cubicBezTo>
                    <a:cubicBezTo>
                      <a:pt x="34" y="7"/>
                      <a:pt x="50" y="0"/>
                      <a:pt x="70" y="0"/>
                    </a:cubicBezTo>
                    <a:cubicBezTo>
                      <a:pt x="86" y="0"/>
                      <a:pt x="101" y="5"/>
                      <a:pt x="115" y="17"/>
                    </a:cubicBezTo>
                    <a:cubicBezTo>
                      <a:pt x="129" y="30"/>
                      <a:pt x="136" y="50"/>
                      <a:pt x="136" y="87"/>
                    </a:cubicBezTo>
                    <a:cubicBezTo>
                      <a:pt x="136" y="95"/>
                      <a:pt x="136" y="95"/>
                      <a:pt x="136" y="95"/>
                    </a:cubicBezTo>
                    <a:lnTo>
                      <a:pt x="39" y="95"/>
                    </a:lnTo>
                    <a:close/>
                    <a:moveTo>
                      <a:pt x="70" y="27"/>
                    </a:moveTo>
                    <a:cubicBezTo>
                      <a:pt x="50" y="27"/>
                      <a:pt x="40" y="43"/>
                      <a:pt x="40" y="69"/>
                    </a:cubicBezTo>
                    <a:cubicBezTo>
                      <a:pt x="99" y="69"/>
                      <a:pt x="99" y="69"/>
                      <a:pt x="99" y="69"/>
                    </a:cubicBezTo>
                    <a:cubicBezTo>
                      <a:pt x="99" y="43"/>
                      <a:pt x="88" y="27"/>
                      <a:pt x="70" y="27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328" name="Freeform 30"/>
              <p:cNvSpPr>
                <a:spLocks/>
              </p:cNvSpPr>
              <p:nvPr userDrawn="1"/>
            </p:nvSpPr>
            <p:spPr bwMode="auto">
              <a:xfrm>
                <a:off x="4656" y="-1153"/>
                <a:ext cx="68" cy="274"/>
              </a:xfrm>
              <a:custGeom>
                <a:avLst/>
                <a:gdLst>
                  <a:gd name="T0" fmla="*/ 39 w 60"/>
                  <a:gd name="T1" fmla="*/ 239 h 239"/>
                  <a:gd name="T2" fmla="*/ 4 w 60"/>
                  <a:gd name="T3" fmla="*/ 193 h 239"/>
                  <a:gd name="T4" fmla="*/ 4 w 60"/>
                  <a:gd name="T5" fmla="*/ 55 h 239"/>
                  <a:gd name="T6" fmla="*/ 0 w 60"/>
                  <a:gd name="T7" fmla="*/ 8 h 239"/>
                  <a:gd name="T8" fmla="*/ 37 w 60"/>
                  <a:gd name="T9" fmla="*/ 0 h 239"/>
                  <a:gd name="T10" fmla="*/ 40 w 60"/>
                  <a:gd name="T11" fmla="*/ 44 h 239"/>
                  <a:gd name="T12" fmla="*/ 40 w 60"/>
                  <a:gd name="T13" fmla="*/ 181 h 239"/>
                  <a:gd name="T14" fmla="*/ 43 w 60"/>
                  <a:gd name="T15" fmla="*/ 211 h 239"/>
                  <a:gd name="T16" fmla="*/ 55 w 60"/>
                  <a:gd name="T17" fmla="*/ 213 h 239"/>
                  <a:gd name="T18" fmla="*/ 60 w 60"/>
                  <a:gd name="T19" fmla="*/ 235 h 239"/>
                  <a:gd name="T20" fmla="*/ 39 w 60"/>
                  <a:gd name="T21" fmla="*/ 239 h 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0" h="239">
                    <a:moveTo>
                      <a:pt x="39" y="239"/>
                    </a:moveTo>
                    <a:cubicBezTo>
                      <a:pt x="4" y="239"/>
                      <a:pt x="4" y="207"/>
                      <a:pt x="4" y="193"/>
                    </a:cubicBezTo>
                    <a:cubicBezTo>
                      <a:pt x="4" y="55"/>
                      <a:pt x="4" y="55"/>
                      <a:pt x="4" y="55"/>
                    </a:cubicBezTo>
                    <a:cubicBezTo>
                      <a:pt x="4" y="33"/>
                      <a:pt x="3" y="21"/>
                      <a:pt x="0" y="8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9" y="9"/>
                      <a:pt x="40" y="23"/>
                      <a:pt x="40" y="44"/>
                    </a:cubicBezTo>
                    <a:cubicBezTo>
                      <a:pt x="40" y="181"/>
                      <a:pt x="40" y="181"/>
                      <a:pt x="40" y="181"/>
                    </a:cubicBezTo>
                    <a:cubicBezTo>
                      <a:pt x="40" y="203"/>
                      <a:pt x="40" y="207"/>
                      <a:pt x="43" y="211"/>
                    </a:cubicBezTo>
                    <a:cubicBezTo>
                      <a:pt x="45" y="213"/>
                      <a:pt x="50" y="215"/>
                      <a:pt x="55" y="213"/>
                    </a:cubicBezTo>
                    <a:cubicBezTo>
                      <a:pt x="60" y="235"/>
                      <a:pt x="60" y="235"/>
                      <a:pt x="60" y="235"/>
                    </a:cubicBezTo>
                    <a:cubicBezTo>
                      <a:pt x="54" y="237"/>
                      <a:pt x="47" y="239"/>
                      <a:pt x="39" y="239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329" name="Freeform 31"/>
              <p:cNvSpPr>
                <a:spLocks noEditPoints="1"/>
              </p:cNvSpPr>
              <p:nvPr userDrawn="1"/>
            </p:nvSpPr>
            <p:spPr bwMode="auto">
              <a:xfrm>
                <a:off x="4754" y="-1151"/>
                <a:ext cx="53" cy="267"/>
              </a:xfrm>
              <a:custGeom>
                <a:avLst/>
                <a:gdLst>
                  <a:gd name="T0" fmla="*/ 22 w 46"/>
                  <a:gd name="T1" fmla="*/ 47 h 233"/>
                  <a:gd name="T2" fmla="*/ 0 w 46"/>
                  <a:gd name="T3" fmla="*/ 24 h 233"/>
                  <a:gd name="T4" fmla="*/ 23 w 46"/>
                  <a:gd name="T5" fmla="*/ 0 h 233"/>
                  <a:gd name="T6" fmla="*/ 46 w 46"/>
                  <a:gd name="T7" fmla="*/ 24 h 233"/>
                  <a:gd name="T8" fmla="*/ 22 w 46"/>
                  <a:gd name="T9" fmla="*/ 47 h 233"/>
                  <a:gd name="T10" fmla="*/ 5 w 46"/>
                  <a:gd name="T11" fmla="*/ 233 h 233"/>
                  <a:gd name="T12" fmla="*/ 5 w 46"/>
                  <a:gd name="T13" fmla="*/ 74 h 233"/>
                  <a:gd name="T14" fmla="*/ 40 w 46"/>
                  <a:gd name="T15" fmla="*/ 67 h 233"/>
                  <a:gd name="T16" fmla="*/ 40 w 46"/>
                  <a:gd name="T17" fmla="*/ 233 h 233"/>
                  <a:gd name="T18" fmla="*/ 5 w 46"/>
                  <a:gd name="T19" fmla="*/ 233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6" h="233">
                    <a:moveTo>
                      <a:pt x="22" y="47"/>
                    </a:moveTo>
                    <a:cubicBezTo>
                      <a:pt x="10" y="47"/>
                      <a:pt x="0" y="37"/>
                      <a:pt x="0" y="24"/>
                    </a:cubicBezTo>
                    <a:cubicBezTo>
                      <a:pt x="0" y="11"/>
                      <a:pt x="10" y="0"/>
                      <a:pt x="23" y="0"/>
                    </a:cubicBezTo>
                    <a:cubicBezTo>
                      <a:pt x="36" y="0"/>
                      <a:pt x="46" y="10"/>
                      <a:pt x="46" y="24"/>
                    </a:cubicBezTo>
                    <a:cubicBezTo>
                      <a:pt x="46" y="37"/>
                      <a:pt x="36" y="47"/>
                      <a:pt x="22" y="47"/>
                    </a:cubicBezTo>
                    <a:close/>
                    <a:moveTo>
                      <a:pt x="5" y="233"/>
                    </a:moveTo>
                    <a:cubicBezTo>
                      <a:pt x="5" y="74"/>
                      <a:pt x="5" y="74"/>
                      <a:pt x="5" y="74"/>
                    </a:cubicBezTo>
                    <a:cubicBezTo>
                      <a:pt x="40" y="67"/>
                      <a:pt x="40" y="67"/>
                      <a:pt x="40" y="67"/>
                    </a:cubicBezTo>
                    <a:cubicBezTo>
                      <a:pt x="40" y="233"/>
                      <a:pt x="40" y="233"/>
                      <a:pt x="40" y="233"/>
                    </a:cubicBezTo>
                    <a:lnTo>
                      <a:pt x="5" y="233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330" name="Freeform 32"/>
              <p:cNvSpPr>
                <a:spLocks/>
              </p:cNvSpPr>
              <p:nvPr userDrawn="1"/>
            </p:nvSpPr>
            <p:spPr bwMode="auto">
              <a:xfrm>
                <a:off x="4841" y="-1074"/>
                <a:ext cx="137" cy="195"/>
              </a:xfrm>
              <a:custGeom>
                <a:avLst/>
                <a:gdLst>
                  <a:gd name="T0" fmla="*/ 68 w 120"/>
                  <a:gd name="T1" fmla="*/ 170 h 170"/>
                  <a:gd name="T2" fmla="*/ 0 w 120"/>
                  <a:gd name="T3" fmla="*/ 87 h 170"/>
                  <a:gd name="T4" fmla="*/ 71 w 120"/>
                  <a:gd name="T5" fmla="*/ 0 h 170"/>
                  <a:gd name="T6" fmla="*/ 116 w 120"/>
                  <a:gd name="T7" fmla="*/ 18 h 170"/>
                  <a:gd name="T8" fmla="*/ 98 w 120"/>
                  <a:gd name="T9" fmla="*/ 41 h 170"/>
                  <a:gd name="T10" fmla="*/ 71 w 120"/>
                  <a:gd name="T11" fmla="*/ 29 h 170"/>
                  <a:gd name="T12" fmla="*/ 45 w 120"/>
                  <a:gd name="T13" fmla="*/ 45 h 170"/>
                  <a:gd name="T14" fmla="*/ 39 w 120"/>
                  <a:gd name="T15" fmla="*/ 90 h 170"/>
                  <a:gd name="T16" fmla="*/ 50 w 120"/>
                  <a:gd name="T17" fmla="*/ 134 h 170"/>
                  <a:gd name="T18" fmla="*/ 71 w 120"/>
                  <a:gd name="T19" fmla="*/ 143 h 170"/>
                  <a:gd name="T20" fmla="*/ 104 w 120"/>
                  <a:gd name="T21" fmla="*/ 127 h 170"/>
                  <a:gd name="T22" fmla="*/ 120 w 120"/>
                  <a:gd name="T23" fmla="*/ 149 h 170"/>
                  <a:gd name="T24" fmla="*/ 68 w 120"/>
                  <a:gd name="T25" fmla="*/ 17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0" h="170">
                    <a:moveTo>
                      <a:pt x="68" y="170"/>
                    </a:moveTo>
                    <a:cubicBezTo>
                      <a:pt x="24" y="170"/>
                      <a:pt x="0" y="139"/>
                      <a:pt x="0" y="87"/>
                    </a:cubicBezTo>
                    <a:cubicBezTo>
                      <a:pt x="0" y="28"/>
                      <a:pt x="35" y="0"/>
                      <a:pt x="71" y="0"/>
                    </a:cubicBezTo>
                    <a:cubicBezTo>
                      <a:pt x="89" y="0"/>
                      <a:pt x="101" y="4"/>
                      <a:pt x="116" y="18"/>
                    </a:cubicBezTo>
                    <a:cubicBezTo>
                      <a:pt x="98" y="41"/>
                      <a:pt x="98" y="41"/>
                      <a:pt x="98" y="41"/>
                    </a:cubicBezTo>
                    <a:cubicBezTo>
                      <a:pt x="89" y="32"/>
                      <a:pt x="80" y="29"/>
                      <a:pt x="71" y="29"/>
                    </a:cubicBezTo>
                    <a:cubicBezTo>
                      <a:pt x="60" y="29"/>
                      <a:pt x="50" y="34"/>
                      <a:pt x="45" y="45"/>
                    </a:cubicBezTo>
                    <a:cubicBezTo>
                      <a:pt x="41" y="55"/>
                      <a:pt x="39" y="70"/>
                      <a:pt x="39" y="90"/>
                    </a:cubicBezTo>
                    <a:cubicBezTo>
                      <a:pt x="39" y="112"/>
                      <a:pt x="42" y="126"/>
                      <a:pt x="50" y="134"/>
                    </a:cubicBezTo>
                    <a:cubicBezTo>
                      <a:pt x="55" y="140"/>
                      <a:pt x="62" y="143"/>
                      <a:pt x="71" y="143"/>
                    </a:cubicBezTo>
                    <a:cubicBezTo>
                      <a:pt x="82" y="143"/>
                      <a:pt x="93" y="138"/>
                      <a:pt x="104" y="127"/>
                    </a:cubicBezTo>
                    <a:cubicBezTo>
                      <a:pt x="120" y="149"/>
                      <a:pt x="120" y="149"/>
                      <a:pt x="120" y="149"/>
                    </a:cubicBezTo>
                    <a:cubicBezTo>
                      <a:pt x="106" y="164"/>
                      <a:pt x="90" y="170"/>
                      <a:pt x="68" y="17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331" name="Freeform 33"/>
              <p:cNvSpPr>
                <a:spLocks noEditPoints="1"/>
              </p:cNvSpPr>
              <p:nvPr userDrawn="1"/>
            </p:nvSpPr>
            <p:spPr bwMode="auto">
              <a:xfrm>
                <a:off x="5009" y="-990"/>
                <a:ext cx="110" cy="111"/>
              </a:xfrm>
              <a:custGeom>
                <a:avLst/>
                <a:gdLst>
                  <a:gd name="T0" fmla="*/ 48 w 96"/>
                  <a:gd name="T1" fmla="*/ 97 h 97"/>
                  <a:gd name="T2" fmla="*/ 0 w 96"/>
                  <a:gd name="T3" fmla="*/ 48 h 97"/>
                  <a:gd name="T4" fmla="*/ 48 w 96"/>
                  <a:gd name="T5" fmla="*/ 0 h 97"/>
                  <a:gd name="T6" fmla="*/ 96 w 96"/>
                  <a:gd name="T7" fmla="*/ 48 h 97"/>
                  <a:gd name="T8" fmla="*/ 48 w 96"/>
                  <a:gd name="T9" fmla="*/ 97 h 97"/>
                  <a:gd name="T10" fmla="*/ 48 w 96"/>
                  <a:gd name="T11" fmla="*/ 10 h 97"/>
                  <a:gd name="T12" fmla="*/ 11 w 96"/>
                  <a:gd name="T13" fmla="*/ 48 h 97"/>
                  <a:gd name="T14" fmla="*/ 48 w 96"/>
                  <a:gd name="T15" fmla="*/ 87 h 97"/>
                  <a:gd name="T16" fmla="*/ 85 w 96"/>
                  <a:gd name="T17" fmla="*/ 48 h 97"/>
                  <a:gd name="T18" fmla="*/ 48 w 96"/>
                  <a:gd name="T19" fmla="*/ 10 h 97"/>
                  <a:gd name="T20" fmla="*/ 57 w 96"/>
                  <a:gd name="T21" fmla="*/ 75 h 97"/>
                  <a:gd name="T22" fmla="*/ 52 w 96"/>
                  <a:gd name="T23" fmla="*/ 66 h 97"/>
                  <a:gd name="T24" fmla="*/ 43 w 96"/>
                  <a:gd name="T25" fmla="*/ 53 h 97"/>
                  <a:gd name="T26" fmla="*/ 42 w 96"/>
                  <a:gd name="T27" fmla="*/ 53 h 97"/>
                  <a:gd name="T28" fmla="*/ 42 w 96"/>
                  <a:gd name="T29" fmla="*/ 75 h 97"/>
                  <a:gd name="T30" fmla="*/ 31 w 96"/>
                  <a:gd name="T31" fmla="*/ 75 h 97"/>
                  <a:gd name="T32" fmla="*/ 31 w 96"/>
                  <a:gd name="T33" fmla="*/ 21 h 97"/>
                  <a:gd name="T34" fmla="*/ 51 w 96"/>
                  <a:gd name="T35" fmla="*/ 21 h 97"/>
                  <a:gd name="T36" fmla="*/ 67 w 96"/>
                  <a:gd name="T37" fmla="*/ 37 h 97"/>
                  <a:gd name="T38" fmla="*/ 55 w 96"/>
                  <a:gd name="T39" fmla="*/ 52 h 97"/>
                  <a:gd name="T40" fmla="*/ 57 w 96"/>
                  <a:gd name="T41" fmla="*/ 54 h 97"/>
                  <a:gd name="T42" fmla="*/ 70 w 96"/>
                  <a:gd name="T43" fmla="*/ 75 h 97"/>
                  <a:gd name="T44" fmla="*/ 57 w 96"/>
                  <a:gd name="T45" fmla="*/ 75 h 97"/>
                  <a:gd name="T46" fmla="*/ 52 w 96"/>
                  <a:gd name="T47" fmla="*/ 30 h 97"/>
                  <a:gd name="T48" fmla="*/ 45 w 96"/>
                  <a:gd name="T49" fmla="*/ 30 h 97"/>
                  <a:gd name="T50" fmla="*/ 42 w 96"/>
                  <a:gd name="T51" fmla="*/ 30 h 97"/>
                  <a:gd name="T52" fmla="*/ 42 w 96"/>
                  <a:gd name="T53" fmla="*/ 44 h 97"/>
                  <a:gd name="T54" fmla="*/ 45 w 96"/>
                  <a:gd name="T55" fmla="*/ 44 h 97"/>
                  <a:gd name="T56" fmla="*/ 53 w 96"/>
                  <a:gd name="T57" fmla="*/ 43 h 97"/>
                  <a:gd name="T58" fmla="*/ 55 w 96"/>
                  <a:gd name="T59" fmla="*/ 37 h 97"/>
                  <a:gd name="T60" fmla="*/ 52 w 96"/>
                  <a:gd name="T61" fmla="*/ 30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96" h="97">
                    <a:moveTo>
                      <a:pt x="48" y="97"/>
                    </a:moveTo>
                    <a:cubicBezTo>
                      <a:pt x="21" y="97"/>
                      <a:pt x="0" y="75"/>
                      <a:pt x="0" y="48"/>
                    </a:cubicBezTo>
                    <a:cubicBezTo>
                      <a:pt x="0" y="21"/>
                      <a:pt x="21" y="0"/>
                      <a:pt x="48" y="0"/>
                    </a:cubicBezTo>
                    <a:cubicBezTo>
                      <a:pt x="74" y="0"/>
                      <a:pt x="96" y="21"/>
                      <a:pt x="96" y="48"/>
                    </a:cubicBezTo>
                    <a:cubicBezTo>
                      <a:pt x="96" y="75"/>
                      <a:pt x="74" y="97"/>
                      <a:pt x="48" y="97"/>
                    </a:cubicBezTo>
                    <a:close/>
                    <a:moveTo>
                      <a:pt x="48" y="10"/>
                    </a:moveTo>
                    <a:cubicBezTo>
                      <a:pt x="27" y="10"/>
                      <a:pt x="11" y="27"/>
                      <a:pt x="11" y="48"/>
                    </a:cubicBezTo>
                    <a:cubicBezTo>
                      <a:pt x="11" y="70"/>
                      <a:pt x="27" y="87"/>
                      <a:pt x="48" y="87"/>
                    </a:cubicBezTo>
                    <a:cubicBezTo>
                      <a:pt x="68" y="87"/>
                      <a:pt x="85" y="70"/>
                      <a:pt x="85" y="48"/>
                    </a:cubicBezTo>
                    <a:cubicBezTo>
                      <a:pt x="85" y="27"/>
                      <a:pt x="68" y="10"/>
                      <a:pt x="48" y="10"/>
                    </a:cubicBezTo>
                    <a:close/>
                    <a:moveTo>
                      <a:pt x="57" y="75"/>
                    </a:moveTo>
                    <a:cubicBezTo>
                      <a:pt x="55" y="72"/>
                      <a:pt x="54" y="70"/>
                      <a:pt x="52" y="66"/>
                    </a:cubicBezTo>
                    <a:cubicBezTo>
                      <a:pt x="47" y="56"/>
                      <a:pt x="45" y="54"/>
                      <a:pt x="43" y="53"/>
                    </a:cubicBezTo>
                    <a:cubicBezTo>
                      <a:pt x="43" y="53"/>
                      <a:pt x="42" y="53"/>
                      <a:pt x="42" y="53"/>
                    </a:cubicBezTo>
                    <a:cubicBezTo>
                      <a:pt x="42" y="75"/>
                      <a:pt x="42" y="75"/>
                      <a:pt x="42" y="75"/>
                    </a:cubicBezTo>
                    <a:cubicBezTo>
                      <a:pt x="31" y="75"/>
                      <a:pt x="31" y="75"/>
                      <a:pt x="31" y="75"/>
                    </a:cubicBezTo>
                    <a:cubicBezTo>
                      <a:pt x="31" y="21"/>
                      <a:pt x="31" y="21"/>
                      <a:pt x="31" y="21"/>
                    </a:cubicBezTo>
                    <a:cubicBezTo>
                      <a:pt x="51" y="21"/>
                      <a:pt x="51" y="21"/>
                      <a:pt x="51" y="21"/>
                    </a:cubicBezTo>
                    <a:cubicBezTo>
                      <a:pt x="61" y="21"/>
                      <a:pt x="67" y="27"/>
                      <a:pt x="67" y="37"/>
                    </a:cubicBezTo>
                    <a:cubicBezTo>
                      <a:pt x="67" y="45"/>
                      <a:pt x="62" y="52"/>
                      <a:pt x="55" y="52"/>
                    </a:cubicBezTo>
                    <a:cubicBezTo>
                      <a:pt x="56" y="53"/>
                      <a:pt x="56" y="53"/>
                      <a:pt x="57" y="54"/>
                    </a:cubicBezTo>
                    <a:cubicBezTo>
                      <a:pt x="60" y="58"/>
                      <a:pt x="70" y="75"/>
                      <a:pt x="70" y="75"/>
                    </a:cubicBezTo>
                    <a:lnTo>
                      <a:pt x="57" y="75"/>
                    </a:lnTo>
                    <a:close/>
                    <a:moveTo>
                      <a:pt x="52" y="30"/>
                    </a:moveTo>
                    <a:cubicBezTo>
                      <a:pt x="50" y="30"/>
                      <a:pt x="48" y="30"/>
                      <a:pt x="45" y="30"/>
                    </a:cubicBezTo>
                    <a:cubicBezTo>
                      <a:pt x="42" y="30"/>
                      <a:pt x="42" y="30"/>
                      <a:pt x="42" y="30"/>
                    </a:cubicBezTo>
                    <a:cubicBezTo>
                      <a:pt x="42" y="44"/>
                      <a:pt x="42" y="44"/>
                      <a:pt x="42" y="44"/>
                    </a:cubicBezTo>
                    <a:cubicBezTo>
                      <a:pt x="45" y="44"/>
                      <a:pt x="45" y="44"/>
                      <a:pt x="45" y="44"/>
                    </a:cubicBezTo>
                    <a:cubicBezTo>
                      <a:pt x="50" y="44"/>
                      <a:pt x="52" y="44"/>
                      <a:pt x="53" y="43"/>
                    </a:cubicBezTo>
                    <a:cubicBezTo>
                      <a:pt x="55" y="41"/>
                      <a:pt x="55" y="39"/>
                      <a:pt x="55" y="37"/>
                    </a:cubicBezTo>
                    <a:cubicBezTo>
                      <a:pt x="55" y="34"/>
                      <a:pt x="54" y="31"/>
                      <a:pt x="52" y="3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332" name="Freeform 34"/>
              <p:cNvSpPr>
                <a:spLocks/>
              </p:cNvSpPr>
              <p:nvPr userDrawn="1"/>
            </p:nvSpPr>
            <p:spPr bwMode="auto">
              <a:xfrm>
                <a:off x="3552" y="-808"/>
                <a:ext cx="564" cy="567"/>
              </a:xfrm>
              <a:custGeom>
                <a:avLst/>
                <a:gdLst>
                  <a:gd name="T0" fmla="*/ 0 w 564"/>
                  <a:gd name="T1" fmla="*/ 0 h 567"/>
                  <a:gd name="T2" fmla="*/ 134 w 564"/>
                  <a:gd name="T3" fmla="*/ 0 h 567"/>
                  <a:gd name="T4" fmla="*/ 283 w 564"/>
                  <a:gd name="T5" fmla="*/ 240 h 567"/>
                  <a:gd name="T6" fmla="*/ 430 w 564"/>
                  <a:gd name="T7" fmla="*/ 0 h 567"/>
                  <a:gd name="T8" fmla="*/ 564 w 564"/>
                  <a:gd name="T9" fmla="*/ 0 h 567"/>
                  <a:gd name="T10" fmla="*/ 564 w 564"/>
                  <a:gd name="T11" fmla="*/ 567 h 567"/>
                  <a:gd name="T12" fmla="*/ 442 w 564"/>
                  <a:gd name="T13" fmla="*/ 567 h 567"/>
                  <a:gd name="T14" fmla="*/ 442 w 564"/>
                  <a:gd name="T15" fmla="*/ 196 h 567"/>
                  <a:gd name="T16" fmla="*/ 283 w 564"/>
                  <a:gd name="T17" fmla="*/ 438 h 567"/>
                  <a:gd name="T18" fmla="*/ 279 w 564"/>
                  <a:gd name="T19" fmla="*/ 438 h 567"/>
                  <a:gd name="T20" fmla="*/ 121 w 564"/>
                  <a:gd name="T21" fmla="*/ 200 h 567"/>
                  <a:gd name="T22" fmla="*/ 121 w 564"/>
                  <a:gd name="T23" fmla="*/ 567 h 567"/>
                  <a:gd name="T24" fmla="*/ 0 w 564"/>
                  <a:gd name="T25" fmla="*/ 567 h 567"/>
                  <a:gd name="T26" fmla="*/ 0 w 564"/>
                  <a:gd name="T27" fmla="*/ 0 h 5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64" h="567">
                    <a:moveTo>
                      <a:pt x="0" y="0"/>
                    </a:moveTo>
                    <a:lnTo>
                      <a:pt x="134" y="0"/>
                    </a:lnTo>
                    <a:lnTo>
                      <a:pt x="283" y="240"/>
                    </a:lnTo>
                    <a:lnTo>
                      <a:pt x="430" y="0"/>
                    </a:lnTo>
                    <a:lnTo>
                      <a:pt x="564" y="0"/>
                    </a:lnTo>
                    <a:lnTo>
                      <a:pt x="564" y="567"/>
                    </a:lnTo>
                    <a:lnTo>
                      <a:pt x="442" y="567"/>
                    </a:lnTo>
                    <a:lnTo>
                      <a:pt x="442" y="196"/>
                    </a:lnTo>
                    <a:lnTo>
                      <a:pt x="283" y="438"/>
                    </a:lnTo>
                    <a:lnTo>
                      <a:pt x="279" y="438"/>
                    </a:lnTo>
                    <a:lnTo>
                      <a:pt x="121" y="200"/>
                    </a:lnTo>
                    <a:lnTo>
                      <a:pt x="121" y="567"/>
                    </a:lnTo>
                    <a:lnTo>
                      <a:pt x="0" y="5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B7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333" name="Freeform 35"/>
              <p:cNvSpPr>
                <a:spLocks noEditPoints="1"/>
              </p:cNvSpPr>
              <p:nvPr userDrawn="1"/>
            </p:nvSpPr>
            <p:spPr bwMode="auto">
              <a:xfrm>
                <a:off x="4179" y="-817"/>
                <a:ext cx="600" cy="585"/>
              </a:xfrm>
              <a:custGeom>
                <a:avLst/>
                <a:gdLst>
                  <a:gd name="T0" fmla="*/ 0 w 524"/>
                  <a:gd name="T1" fmla="*/ 256 h 510"/>
                  <a:gd name="T2" fmla="*/ 0 w 524"/>
                  <a:gd name="T3" fmla="*/ 255 h 510"/>
                  <a:gd name="T4" fmla="*/ 263 w 524"/>
                  <a:gd name="T5" fmla="*/ 0 h 510"/>
                  <a:gd name="T6" fmla="*/ 524 w 524"/>
                  <a:gd name="T7" fmla="*/ 253 h 510"/>
                  <a:gd name="T8" fmla="*/ 524 w 524"/>
                  <a:gd name="T9" fmla="*/ 255 h 510"/>
                  <a:gd name="T10" fmla="*/ 261 w 524"/>
                  <a:gd name="T11" fmla="*/ 510 h 510"/>
                  <a:gd name="T12" fmla="*/ 0 w 524"/>
                  <a:gd name="T13" fmla="*/ 256 h 510"/>
                  <a:gd name="T14" fmla="*/ 411 w 524"/>
                  <a:gd name="T15" fmla="*/ 256 h 510"/>
                  <a:gd name="T16" fmla="*/ 411 w 524"/>
                  <a:gd name="T17" fmla="*/ 255 h 510"/>
                  <a:gd name="T18" fmla="*/ 261 w 524"/>
                  <a:gd name="T19" fmla="*/ 100 h 510"/>
                  <a:gd name="T20" fmla="*/ 113 w 524"/>
                  <a:gd name="T21" fmla="*/ 253 h 510"/>
                  <a:gd name="T22" fmla="*/ 113 w 524"/>
                  <a:gd name="T23" fmla="*/ 255 h 510"/>
                  <a:gd name="T24" fmla="*/ 263 w 524"/>
                  <a:gd name="T25" fmla="*/ 410 h 510"/>
                  <a:gd name="T26" fmla="*/ 411 w 524"/>
                  <a:gd name="T27" fmla="*/ 256 h 5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24" h="510">
                    <a:moveTo>
                      <a:pt x="0" y="256"/>
                    </a:moveTo>
                    <a:cubicBezTo>
                      <a:pt x="0" y="255"/>
                      <a:pt x="0" y="255"/>
                      <a:pt x="0" y="255"/>
                    </a:cubicBezTo>
                    <a:cubicBezTo>
                      <a:pt x="0" y="115"/>
                      <a:pt x="110" y="0"/>
                      <a:pt x="263" y="0"/>
                    </a:cubicBezTo>
                    <a:cubicBezTo>
                      <a:pt x="415" y="0"/>
                      <a:pt x="524" y="113"/>
                      <a:pt x="524" y="253"/>
                    </a:cubicBezTo>
                    <a:cubicBezTo>
                      <a:pt x="524" y="255"/>
                      <a:pt x="524" y="255"/>
                      <a:pt x="524" y="255"/>
                    </a:cubicBezTo>
                    <a:cubicBezTo>
                      <a:pt x="524" y="395"/>
                      <a:pt x="413" y="510"/>
                      <a:pt x="261" y="510"/>
                    </a:cubicBezTo>
                    <a:cubicBezTo>
                      <a:pt x="109" y="510"/>
                      <a:pt x="0" y="397"/>
                      <a:pt x="0" y="256"/>
                    </a:cubicBezTo>
                    <a:close/>
                    <a:moveTo>
                      <a:pt x="411" y="256"/>
                    </a:moveTo>
                    <a:cubicBezTo>
                      <a:pt x="411" y="255"/>
                      <a:pt x="411" y="255"/>
                      <a:pt x="411" y="255"/>
                    </a:cubicBezTo>
                    <a:cubicBezTo>
                      <a:pt x="411" y="170"/>
                      <a:pt x="349" y="100"/>
                      <a:pt x="261" y="100"/>
                    </a:cubicBezTo>
                    <a:cubicBezTo>
                      <a:pt x="174" y="100"/>
                      <a:pt x="113" y="169"/>
                      <a:pt x="113" y="253"/>
                    </a:cubicBezTo>
                    <a:cubicBezTo>
                      <a:pt x="113" y="255"/>
                      <a:pt x="113" y="255"/>
                      <a:pt x="113" y="255"/>
                    </a:cubicBezTo>
                    <a:cubicBezTo>
                      <a:pt x="113" y="339"/>
                      <a:pt x="175" y="410"/>
                      <a:pt x="263" y="410"/>
                    </a:cubicBezTo>
                    <a:cubicBezTo>
                      <a:pt x="350" y="410"/>
                      <a:pt x="411" y="341"/>
                      <a:pt x="411" y="256"/>
                    </a:cubicBezTo>
                    <a:close/>
                  </a:path>
                </a:pathLst>
              </a:custGeom>
              <a:solidFill>
                <a:srgbClr val="00B7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334" name="Freeform 36"/>
              <p:cNvSpPr>
                <a:spLocks noEditPoints="1"/>
              </p:cNvSpPr>
              <p:nvPr userDrawn="1"/>
            </p:nvSpPr>
            <p:spPr bwMode="auto">
              <a:xfrm>
                <a:off x="4841" y="-808"/>
                <a:ext cx="481" cy="567"/>
              </a:xfrm>
              <a:custGeom>
                <a:avLst/>
                <a:gdLst>
                  <a:gd name="T0" fmla="*/ 0 w 420"/>
                  <a:gd name="T1" fmla="*/ 0 h 494"/>
                  <a:gd name="T2" fmla="*/ 229 w 420"/>
                  <a:gd name="T3" fmla="*/ 0 h 494"/>
                  <a:gd name="T4" fmla="*/ 358 w 420"/>
                  <a:gd name="T5" fmla="*/ 44 h 494"/>
                  <a:gd name="T6" fmla="*/ 392 w 420"/>
                  <a:gd name="T7" fmla="*/ 128 h 494"/>
                  <a:gd name="T8" fmla="*/ 392 w 420"/>
                  <a:gd name="T9" fmla="*/ 129 h 494"/>
                  <a:gd name="T10" fmla="*/ 327 w 420"/>
                  <a:gd name="T11" fmla="*/ 236 h 494"/>
                  <a:gd name="T12" fmla="*/ 420 w 420"/>
                  <a:gd name="T13" fmla="*/ 357 h 494"/>
                  <a:gd name="T14" fmla="*/ 420 w 420"/>
                  <a:gd name="T15" fmla="*/ 358 h 494"/>
                  <a:gd name="T16" fmla="*/ 235 w 420"/>
                  <a:gd name="T17" fmla="*/ 494 h 494"/>
                  <a:gd name="T18" fmla="*/ 0 w 420"/>
                  <a:gd name="T19" fmla="*/ 494 h 494"/>
                  <a:gd name="T20" fmla="*/ 0 w 420"/>
                  <a:gd name="T21" fmla="*/ 0 h 494"/>
                  <a:gd name="T22" fmla="*/ 284 w 420"/>
                  <a:gd name="T23" fmla="*/ 146 h 494"/>
                  <a:gd name="T24" fmla="*/ 213 w 420"/>
                  <a:gd name="T25" fmla="*/ 95 h 494"/>
                  <a:gd name="T26" fmla="*/ 106 w 420"/>
                  <a:gd name="T27" fmla="*/ 95 h 494"/>
                  <a:gd name="T28" fmla="*/ 106 w 420"/>
                  <a:gd name="T29" fmla="*/ 200 h 494"/>
                  <a:gd name="T30" fmla="*/ 206 w 420"/>
                  <a:gd name="T31" fmla="*/ 200 h 494"/>
                  <a:gd name="T32" fmla="*/ 284 w 420"/>
                  <a:gd name="T33" fmla="*/ 147 h 494"/>
                  <a:gd name="T34" fmla="*/ 284 w 420"/>
                  <a:gd name="T35" fmla="*/ 146 h 494"/>
                  <a:gd name="T36" fmla="*/ 231 w 420"/>
                  <a:gd name="T37" fmla="*/ 290 h 494"/>
                  <a:gd name="T38" fmla="*/ 106 w 420"/>
                  <a:gd name="T39" fmla="*/ 290 h 494"/>
                  <a:gd name="T40" fmla="*/ 106 w 420"/>
                  <a:gd name="T41" fmla="*/ 398 h 494"/>
                  <a:gd name="T42" fmla="*/ 235 w 420"/>
                  <a:gd name="T43" fmla="*/ 398 h 494"/>
                  <a:gd name="T44" fmla="*/ 312 w 420"/>
                  <a:gd name="T45" fmla="*/ 345 h 494"/>
                  <a:gd name="T46" fmla="*/ 312 w 420"/>
                  <a:gd name="T47" fmla="*/ 343 h 494"/>
                  <a:gd name="T48" fmla="*/ 231 w 420"/>
                  <a:gd name="T49" fmla="*/ 290 h 4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20" h="494">
                    <a:moveTo>
                      <a:pt x="0" y="0"/>
                    </a:moveTo>
                    <a:cubicBezTo>
                      <a:pt x="229" y="0"/>
                      <a:pt x="229" y="0"/>
                      <a:pt x="229" y="0"/>
                    </a:cubicBezTo>
                    <a:cubicBezTo>
                      <a:pt x="286" y="0"/>
                      <a:pt x="330" y="16"/>
                      <a:pt x="358" y="44"/>
                    </a:cubicBezTo>
                    <a:cubicBezTo>
                      <a:pt x="381" y="66"/>
                      <a:pt x="392" y="94"/>
                      <a:pt x="392" y="128"/>
                    </a:cubicBezTo>
                    <a:cubicBezTo>
                      <a:pt x="392" y="129"/>
                      <a:pt x="392" y="129"/>
                      <a:pt x="392" y="129"/>
                    </a:cubicBezTo>
                    <a:cubicBezTo>
                      <a:pt x="392" y="185"/>
                      <a:pt x="363" y="216"/>
                      <a:pt x="327" y="236"/>
                    </a:cubicBezTo>
                    <a:cubicBezTo>
                      <a:pt x="384" y="257"/>
                      <a:pt x="420" y="291"/>
                      <a:pt x="420" y="357"/>
                    </a:cubicBezTo>
                    <a:cubicBezTo>
                      <a:pt x="420" y="358"/>
                      <a:pt x="420" y="358"/>
                      <a:pt x="420" y="358"/>
                    </a:cubicBezTo>
                    <a:cubicBezTo>
                      <a:pt x="420" y="448"/>
                      <a:pt x="346" y="494"/>
                      <a:pt x="235" y="494"/>
                    </a:cubicBezTo>
                    <a:cubicBezTo>
                      <a:pt x="0" y="494"/>
                      <a:pt x="0" y="494"/>
                      <a:pt x="0" y="494"/>
                    </a:cubicBezTo>
                    <a:lnTo>
                      <a:pt x="0" y="0"/>
                    </a:lnTo>
                    <a:close/>
                    <a:moveTo>
                      <a:pt x="284" y="146"/>
                    </a:moveTo>
                    <a:cubicBezTo>
                      <a:pt x="284" y="114"/>
                      <a:pt x="259" y="95"/>
                      <a:pt x="213" y="95"/>
                    </a:cubicBezTo>
                    <a:cubicBezTo>
                      <a:pt x="106" y="95"/>
                      <a:pt x="106" y="95"/>
                      <a:pt x="106" y="95"/>
                    </a:cubicBezTo>
                    <a:cubicBezTo>
                      <a:pt x="106" y="200"/>
                      <a:pt x="106" y="200"/>
                      <a:pt x="106" y="200"/>
                    </a:cubicBezTo>
                    <a:cubicBezTo>
                      <a:pt x="206" y="200"/>
                      <a:pt x="206" y="200"/>
                      <a:pt x="206" y="200"/>
                    </a:cubicBezTo>
                    <a:cubicBezTo>
                      <a:pt x="254" y="200"/>
                      <a:pt x="284" y="184"/>
                      <a:pt x="284" y="147"/>
                    </a:cubicBezTo>
                    <a:lnTo>
                      <a:pt x="284" y="146"/>
                    </a:lnTo>
                    <a:close/>
                    <a:moveTo>
                      <a:pt x="231" y="290"/>
                    </a:moveTo>
                    <a:cubicBezTo>
                      <a:pt x="106" y="290"/>
                      <a:pt x="106" y="290"/>
                      <a:pt x="106" y="290"/>
                    </a:cubicBezTo>
                    <a:cubicBezTo>
                      <a:pt x="106" y="398"/>
                      <a:pt x="106" y="398"/>
                      <a:pt x="106" y="398"/>
                    </a:cubicBezTo>
                    <a:cubicBezTo>
                      <a:pt x="235" y="398"/>
                      <a:pt x="235" y="398"/>
                      <a:pt x="235" y="398"/>
                    </a:cubicBezTo>
                    <a:cubicBezTo>
                      <a:pt x="283" y="398"/>
                      <a:pt x="312" y="381"/>
                      <a:pt x="312" y="345"/>
                    </a:cubicBezTo>
                    <a:cubicBezTo>
                      <a:pt x="312" y="343"/>
                      <a:pt x="312" y="343"/>
                      <a:pt x="312" y="343"/>
                    </a:cubicBezTo>
                    <a:cubicBezTo>
                      <a:pt x="312" y="310"/>
                      <a:pt x="287" y="290"/>
                      <a:pt x="231" y="290"/>
                    </a:cubicBezTo>
                    <a:close/>
                  </a:path>
                </a:pathLst>
              </a:custGeom>
              <a:solidFill>
                <a:srgbClr val="00B7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335" name="Rectangle 37"/>
              <p:cNvSpPr>
                <a:spLocks noChangeArrowheads="1"/>
              </p:cNvSpPr>
              <p:nvPr userDrawn="1"/>
            </p:nvSpPr>
            <p:spPr bwMode="auto">
              <a:xfrm>
                <a:off x="5381" y="-808"/>
                <a:ext cx="124" cy="567"/>
              </a:xfrm>
              <a:prstGeom prst="rect">
                <a:avLst/>
              </a:prstGeom>
              <a:solidFill>
                <a:srgbClr val="00B7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336" name="Freeform 38"/>
              <p:cNvSpPr>
                <a:spLocks/>
              </p:cNvSpPr>
              <p:nvPr userDrawn="1"/>
            </p:nvSpPr>
            <p:spPr bwMode="auto">
              <a:xfrm>
                <a:off x="5598" y="-808"/>
                <a:ext cx="406" cy="567"/>
              </a:xfrm>
              <a:custGeom>
                <a:avLst/>
                <a:gdLst>
                  <a:gd name="T0" fmla="*/ 0 w 406"/>
                  <a:gd name="T1" fmla="*/ 0 h 567"/>
                  <a:gd name="T2" fmla="*/ 124 w 406"/>
                  <a:gd name="T3" fmla="*/ 0 h 567"/>
                  <a:gd name="T4" fmla="*/ 124 w 406"/>
                  <a:gd name="T5" fmla="*/ 453 h 567"/>
                  <a:gd name="T6" fmla="*/ 406 w 406"/>
                  <a:gd name="T7" fmla="*/ 453 h 567"/>
                  <a:gd name="T8" fmla="*/ 406 w 406"/>
                  <a:gd name="T9" fmla="*/ 567 h 567"/>
                  <a:gd name="T10" fmla="*/ 0 w 406"/>
                  <a:gd name="T11" fmla="*/ 567 h 567"/>
                  <a:gd name="T12" fmla="*/ 0 w 406"/>
                  <a:gd name="T13" fmla="*/ 0 h 5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6" h="567">
                    <a:moveTo>
                      <a:pt x="0" y="0"/>
                    </a:moveTo>
                    <a:lnTo>
                      <a:pt x="124" y="0"/>
                    </a:lnTo>
                    <a:lnTo>
                      <a:pt x="124" y="453"/>
                    </a:lnTo>
                    <a:lnTo>
                      <a:pt x="406" y="453"/>
                    </a:lnTo>
                    <a:lnTo>
                      <a:pt x="406" y="567"/>
                    </a:lnTo>
                    <a:lnTo>
                      <a:pt x="0" y="5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B7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337" name="Freeform 39"/>
              <p:cNvSpPr>
                <a:spLocks/>
              </p:cNvSpPr>
              <p:nvPr userDrawn="1"/>
            </p:nvSpPr>
            <p:spPr bwMode="auto">
              <a:xfrm>
                <a:off x="6082" y="-808"/>
                <a:ext cx="429" cy="567"/>
              </a:xfrm>
              <a:custGeom>
                <a:avLst/>
                <a:gdLst>
                  <a:gd name="T0" fmla="*/ 0 w 429"/>
                  <a:gd name="T1" fmla="*/ 0 h 567"/>
                  <a:gd name="T2" fmla="*/ 426 w 429"/>
                  <a:gd name="T3" fmla="*/ 0 h 567"/>
                  <a:gd name="T4" fmla="*/ 426 w 429"/>
                  <a:gd name="T5" fmla="*/ 111 h 567"/>
                  <a:gd name="T6" fmla="*/ 122 w 429"/>
                  <a:gd name="T7" fmla="*/ 111 h 567"/>
                  <a:gd name="T8" fmla="*/ 122 w 429"/>
                  <a:gd name="T9" fmla="*/ 226 h 567"/>
                  <a:gd name="T10" fmla="*/ 389 w 429"/>
                  <a:gd name="T11" fmla="*/ 226 h 567"/>
                  <a:gd name="T12" fmla="*/ 389 w 429"/>
                  <a:gd name="T13" fmla="*/ 336 h 567"/>
                  <a:gd name="T14" fmla="*/ 122 w 429"/>
                  <a:gd name="T15" fmla="*/ 336 h 567"/>
                  <a:gd name="T16" fmla="*/ 122 w 429"/>
                  <a:gd name="T17" fmla="*/ 456 h 567"/>
                  <a:gd name="T18" fmla="*/ 429 w 429"/>
                  <a:gd name="T19" fmla="*/ 456 h 567"/>
                  <a:gd name="T20" fmla="*/ 429 w 429"/>
                  <a:gd name="T21" fmla="*/ 567 h 567"/>
                  <a:gd name="T22" fmla="*/ 0 w 429"/>
                  <a:gd name="T23" fmla="*/ 567 h 567"/>
                  <a:gd name="T24" fmla="*/ 0 w 429"/>
                  <a:gd name="T25" fmla="*/ 0 h 5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29" h="567">
                    <a:moveTo>
                      <a:pt x="0" y="0"/>
                    </a:moveTo>
                    <a:lnTo>
                      <a:pt x="426" y="0"/>
                    </a:lnTo>
                    <a:lnTo>
                      <a:pt x="426" y="111"/>
                    </a:lnTo>
                    <a:lnTo>
                      <a:pt x="122" y="111"/>
                    </a:lnTo>
                    <a:lnTo>
                      <a:pt x="122" y="226"/>
                    </a:lnTo>
                    <a:lnTo>
                      <a:pt x="389" y="226"/>
                    </a:lnTo>
                    <a:lnTo>
                      <a:pt x="389" y="336"/>
                    </a:lnTo>
                    <a:lnTo>
                      <a:pt x="122" y="336"/>
                    </a:lnTo>
                    <a:lnTo>
                      <a:pt x="122" y="456"/>
                    </a:lnTo>
                    <a:lnTo>
                      <a:pt x="429" y="456"/>
                    </a:lnTo>
                    <a:lnTo>
                      <a:pt x="429" y="567"/>
                    </a:lnTo>
                    <a:lnTo>
                      <a:pt x="0" y="5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B7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338" name="Freeform 40"/>
              <p:cNvSpPr>
                <a:spLocks noEditPoints="1"/>
              </p:cNvSpPr>
              <p:nvPr userDrawn="1"/>
            </p:nvSpPr>
            <p:spPr bwMode="auto">
              <a:xfrm>
                <a:off x="6552" y="-808"/>
                <a:ext cx="156" cy="77"/>
              </a:xfrm>
              <a:custGeom>
                <a:avLst/>
                <a:gdLst>
                  <a:gd name="T0" fmla="*/ 26 w 156"/>
                  <a:gd name="T1" fmla="*/ 10 h 77"/>
                  <a:gd name="T2" fmla="*/ 0 w 156"/>
                  <a:gd name="T3" fmla="*/ 10 h 77"/>
                  <a:gd name="T4" fmla="*/ 0 w 156"/>
                  <a:gd name="T5" fmla="*/ 0 h 77"/>
                  <a:gd name="T6" fmla="*/ 61 w 156"/>
                  <a:gd name="T7" fmla="*/ 0 h 77"/>
                  <a:gd name="T8" fmla="*/ 61 w 156"/>
                  <a:gd name="T9" fmla="*/ 10 h 77"/>
                  <a:gd name="T10" fmla="*/ 36 w 156"/>
                  <a:gd name="T11" fmla="*/ 10 h 77"/>
                  <a:gd name="T12" fmla="*/ 36 w 156"/>
                  <a:gd name="T13" fmla="*/ 77 h 77"/>
                  <a:gd name="T14" fmla="*/ 26 w 156"/>
                  <a:gd name="T15" fmla="*/ 77 h 77"/>
                  <a:gd name="T16" fmla="*/ 26 w 156"/>
                  <a:gd name="T17" fmla="*/ 10 h 77"/>
                  <a:gd name="T18" fmla="*/ 78 w 156"/>
                  <a:gd name="T19" fmla="*/ 0 h 77"/>
                  <a:gd name="T20" fmla="*/ 90 w 156"/>
                  <a:gd name="T21" fmla="*/ 0 h 77"/>
                  <a:gd name="T22" fmla="*/ 117 w 156"/>
                  <a:gd name="T23" fmla="*/ 41 h 77"/>
                  <a:gd name="T24" fmla="*/ 145 w 156"/>
                  <a:gd name="T25" fmla="*/ 0 h 77"/>
                  <a:gd name="T26" fmla="*/ 156 w 156"/>
                  <a:gd name="T27" fmla="*/ 0 h 77"/>
                  <a:gd name="T28" fmla="*/ 156 w 156"/>
                  <a:gd name="T29" fmla="*/ 77 h 77"/>
                  <a:gd name="T30" fmla="*/ 145 w 156"/>
                  <a:gd name="T31" fmla="*/ 77 h 77"/>
                  <a:gd name="T32" fmla="*/ 145 w 156"/>
                  <a:gd name="T33" fmla="*/ 17 h 77"/>
                  <a:gd name="T34" fmla="*/ 117 w 156"/>
                  <a:gd name="T35" fmla="*/ 60 h 77"/>
                  <a:gd name="T36" fmla="*/ 116 w 156"/>
                  <a:gd name="T37" fmla="*/ 60 h 77"/>
                  <a:gd name="T38" fmla="*/ 89 w 156"/>
                  <a:gd name="T39" fmla="*/ 17 h 77"/>
                  <a:gd name="T40" fmla="*/ 89 w 156"/>
                  <a:gd name="T41" fmla="*/ 77 h 77"/>
                  <a:gd name="T42" fmla="*/ 78 w 156"/>
                  <a:gd name="T43" fmla="*/ 77 h 77"/>
                  <a:gd name="T44" fmla="*/ 78 w 156"/>
                  <a:gd name="T45" fmla="*/ 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56" h="77">
                    <a:moveTo>
                      <a:pt x="26" y="10"/>
                    </a:moveTo>
                    <a:lnTo>
                      <a:pt x="0" y="10"/>
                    </a:lnTo>
                    <a:lnTo>
                      <a:pt x="0" y="0"/>
                    </a:lnTo>
                    <a:lnTo>
                      <a:pt x="61" y="0"/>
                    </a:lnTo>
                    <a:lnTo>
                      <a:pt x="61" y="10"/>
                    </a:lnTo>
                    <a:lnTo>
                      <a:pt x="36" y="10"/>
                    </a:lnTo>
                    <a:lnTo>
                      <a:pt x="36" y="77"/>
                    </a:lnTo>
                    <a:lnTo>
                      <a:pt x="26" y="77"/>
                    </a:lnTo>
                    <a:lnTo>
                      <a:pt x="26" y="10"/>
                    </a:lnTo>
                    <a:close/>
                    <a:moveTo>
                      <a:pt x="78" y="0"/>
                    </a:moveTo>
                    <a:lnTo>
                      <a:pt x="90" y="0"/>
                    </a:lnTo>
                    <a:lnTo>
                      <a:pt x="117" y="41"/>
                    </a:lnTo>
                    <a:lnTo>
                      <a:pt x="145" y="0"/>
                    </a:lnTo>
                    <a:lnTo>
                      <a:pt x="156" y="0"/>
                    </a:lnTo>
                    <a:lnTo>
                      <a:pt x="156" y="77"/>
                    </a:lnTo>
                    <a:lnTo>
                      <a:pt x="145" y="77"/>
                    </a:lnTo>
                    <a:lnTo>
                      <a:pt x="145" y="17"/>
                    </a:lnTo>
                    <a:lnTo>
                      <a:pt x="117" y="60"/>
                    </a:lnTo>
                    <a:lnTo>
                      <a:pt x="116" y="60"/>
                    </a:lnTo>
                    <a:lnTo>
                      <a:pt x="89" y="17"/>
                    </a:lnTo>
                    <a:lnTo>
                      <a:pt x="89" y="77"/>
                    </a:lnTo>
                    <a:lnTo>
                      <a:pt x="78" y="77"/>
                    </a:lnTo>
                    <a:lnTo>
                      <a:pt x="78" y="0"/>
                    </a:lnTo>
                    <a:close/>
                  </a:path>
                </a:pathLst>
              </a:custGeom>
              <a:solidFill>
                <a:srgbClr val="00B7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</p:grpSp>
        <p:grpSp>
          <p:nvGrpSpPr>
            <p:cNvPr id="146" name="Group 43"/>
            <p:cNvGrpSpPr>
              <a:grpSpLocks noChangeAspect="1"/>
            </p:cNvGrpSpPr>
            <p:nvPr userDrawn="1"/>
          </p:nvGrpSpPr>
          <p:grpSpPr bwMode="auto">
            <a:xfrm>
              <a:off x="6271103" y="143475"/>
              <a:ext cx="817365" cy="172756"/>
              <a:chOff x="10896" y="-1009"/>
              <a:chExt cx="4367" cy="923"/>
            </a:xfrm>
            <a:solidFill>
              <a:schemeClr val="bg2"/>
            </a:solidFill>
          </p:grpSpPr>
          <p:sp>
            <p:nvSpPr>
              <p:cNvPr id="305" name="Freeform 44"/>
              <p:cNvSpPr>
                <a:spLocks/>
              </p:cNvSpPr>
              <p:nvPr userDrawn="1"/>
            </p:nvSpPr>
            <p:spPr bwMode="auto">
              <a:xfrm>
                <a:off x="10898" y="-993"/>
                <a:ext cx="173" cy="255"/>
              </a:xfrm>
              <a:custGeom>
                <a:avLst/>
                <a:gdLst>
                  <a:gd name="T0" fmla="*/ 104 w 140"/>
                  <a:gd name="T1" fmla="*/ 206 h 206"/>
                  <a:gd name="T2" fmla="*/ 58 w 140"/>
                  <a:gd name="T3" fmla="*/ 109 h 206"/>
                  <a:gd name="T4" fmla="*/ 32 w 140"/>
                  <a:gd name="T5" fmla="*/ 48 h 206"/>
                  <a:gd name="T6" fmla="*/ 31 w 140"/>
                  <a:gd name="T7" fmla="*/ 49 h 206"/>
                  <a:gd name="T8" fmla="*/ 33 w 140"/>
                  <a:gd name="T9" fmla="*/ 106 h 206"/>
                  <a:gd name="T10" fmla="*/ 34 w 140"/>
                  <a:gd name="T11" fmla="*/ 206 h 206"/>
                  <a:gd name="T12" fmla="*/ 0 w 140"/>
                  <a:gd name="T13" fmla="*/ 206 h 206"/>
                  <a:gd name="T14" fmla="*/ 0 w 140"/>
                  <a:gd name="T15" fmla="*/ 0 h 206"/>
                  <a:gd name="T16" fmla="*/ 39 w 140"/>
                  <a:gd name="T17" fmla="*/ 0 h 206"/>
                  <a:gd name="T18" fmla="*/ 89 w 140"/>
                  <a:gd name="T19" fmla="*/ 101 h 206"/>
                  <a:gd name="T20" fmla="*/ 110 w 140"/>
                  <a:gd name="T21" fmla="*/ 153 h 206"/>
                  <a:gd name="T22" fmla="*/ 111 w 140"/>
                  <a:gd name="T23" fmla="*/ 153 h 206"/>
                  <a:gd name="T24" fmla="*/ 108 w 140"/>
                  <a:gd name="T25" fmla="*/ 94 h 206"/>
                  <a:gd name="T26" fmla="*/ 107 w 140"/>
                  <a:gd name="T27" fmla="*/ 0 h 206"/>
                  <a:gd name="T28" fmla="*/ 140 w 140"/>
                  <a:gd name="T29" fmla="*/ 0 h 206"/>
                  <a:gd name="T30" fmla="*/ 140 w 140"/>
                  <a:gd name="T31" fmla="*/ 206 h 206"/>
                  <a:gd name="T32" fmla="*/ 104 w 140"/>
                  <a:gd name="T33" fmla="*/ 206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40" h="206">
                    <a:moveTo>
                      <a:pt x="104" y="206"/>
                    </a:moveTo>
                    <a:cubicBezTo>
                      <a:pt x="58" y="109"/>
                      <a:pt x="58" y="109"/>
                      <a:pt x="58" y="109"/>
                    </a:cubicBezTo>
                    <a:cubicBezTo>
                      <a:pt x="47" y="86"/>
                      <a:pt x="36" y="60"/>
                      <a:pt x="32" y="48"/>
                    </a:cubicBezTo>
                    <a:cubicBezTo>
                      <a:pt x="31" y="49"/>
                      <a:pt x="31" y="49"/>
                      <a:pt x="31" y="49"/>
                    </a:cubicBezTo>
                    <a:cubicBezTo>
                      <a:pt x="32" y="66"/>
                      <a:pt x="33" y="88"/>
                      <a:pt x="33" y="106"/>
                    </a:cubicBezTo>
                    <a:cubicBezTo>
                      <a:pt x="34" y="206"/>
                      <a:pt x="34" y="206"/>
                      <a:pt x="34" y="206"/>
                    </a:cubicBezTo>
                    <a:cubicBezTo>
                      <a:pt x="0" y="206"/>
                      <a:pt x="0" y="206"/>
                      <a:pt x="0" y="206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89" y="101"/>
                      <a:pt x="89" y="101"/>
                      <a:pt x="89" y="101"/>
                    </a:cubicBezTo>
                    <a:cubicBezTo>
                      <a:pt x="98" y="120"/>
                      <a:pt x="107" y="144"/>
                      <a:pt x="110" y="153"/>
                    </a:cubicBezTo>
                    <a:cubicBezTo>
                      <a:pt x="111" y="153"/>
                      <a:pt x="111" y="153"/>
                      <a:pt x="111" y="153"/>
                    </a:cubicBezTo>
                    <a:cubicBezTo>
                      <a:pt x="110" y="142"/>
                      <a:pt x="108" y="113"/>
                      <a:pt x="108" y="94"/>
                    </a:cubicBezTo>
                    <a:cubicBezTo>
                      <a:pt x="107" y="0"/>
                      <a:pt x="107" y="0"/>
                      <a:pt x="107" y="0"/>
                    </a:cubicBezTo>
                    <a:cubicBezTo>
                      <a:pt x="140" y="0"/>
                      <a:pt x="140" y="0"/>
                      <a:pt x="140" y="0"/>
                    </a:cubicBezTo>
                    <a:cubicBezTo>
                      <a:pt x="140" y="206"/>
                      <a:pt x="140" y="206"/>
                      <a:pt x="140" y="206"/>
                    </a:cubicBezTo>
                    <a:lnTo>
                      <a:pt x="104" y="20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306" name="Freeform 45"/>
              <p:cNvSpPr>
                <a:spLocks noEditPoints="1"/>
              </p:cNvSpPr>
              <p:nvPr userDrawn="1"/>
            </p:nvSpPr>
            <p:spPr bwMode="auto">
              <a:xfrm>
                <a:off x="11105" y="-929"/>
                <a:ext cx="154" cy="196"/>
              </a:xfrm>
              <a:custGeom>
                <a:avLst/>
                <a:gdLst>
                  <a:gd name="T0" fmla="*/ 36 w 125"/>
                  <a:gd name="T1" fmla="*/ 87 h 158"/>
                  <a:gd name="T2" fmla="*/ 36 w 125"/>
                  <a:gd name="T3" fmla="*/ 90 h 158"/>
                  <a:gd name="T4" fmla="*/ 73 w 125"/>
                  <a:gd name="T5" fmla="*/ 133 h 158"/>
                  <a:gd name="T6" fmla="*/ 110 w 125"/>
                  <a:gd name="T7" fmla="*/ 118 h 158"/>
                  <a:gd name="T8" fmla="*/ 123 w 125"/>
                  <a:gd name="T9" fmla="*/ 138 h 158"/>
                  <a:gd name="T10" fmla="*/ 69 w 125"/>
                  <a:gd name="T11" fmla="*/ 158 h 158"/>
                  <a:gd name="T12" fmla="*/ 0 w 125"/>
                  <a:gd name="T13" fmla="*/ 79 h 158"/>
                  <a:gd name="T14" fmla="*/ 18 w 125"/>
                  <a:gd name="T15" fmla="*/ 20 h 158"/>
                  <a:gd name="T16" fmla="*/ 64 w 125"/>
                  <a:gd name="T17" fmla="*/ 0 h 158"/>
                  <a:gd name="T18" fmla="*/ 106 w 125"/>
                  <a:gd name="T19" fmla="*/ 15 h 158"/>
                  <a:gd name="T20" fmla="*/ 125 w 125"/>
                  <a:gd name="T21" fmla="*/ 81 h 158"/>
                  <a:gd name="T22" fmla="*/ 125 w 125"/>
                  <a:gd name="T23" fmla="*/ 87 h 158"/>
                  <a:gd name="T24" fmla="*/ 36 w 125"/>
                  <a:gd name="T25" fmla="*/ 87 h 158"/>
                  <a:gd name="T26" fmla="*/ 64 w 125"/>
                  <a:gd name="T27" fmla="*/ 24 h 158"/>
                  <a:gd name="T28" fmla="*/ 36 w 125"/>
                  <a:gd name="T29" fmla="*/ 63 h 158"/>
                  <a:gd name="T30" fmla="*/ 91 w 125"/>
                  <a:gd name="T31" fmla="*/ 63 h 158"/>
                  <a:gd name="T32" fmla="*/ 64 w 125"/>
                  <a:gd name="T33" fmla="*/ 24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25" h="158">
                    <a:moveTo>
                      <a:pt x="36" y="87"/>
                    </a:moveTo>
                    <a:cubicBezTo>
                      <a:pt x="36" y="90"/>
                      <a:pt x="36" y="90"/>
                      <a:pt x="36" y="90"/>
                    </a:cubicBezTo>
                    <a:cubicBezTo>
                      <a:pt x="36" y="111"/>
                      <a:pt x="43" y="133"/>
                      <a:pt x="73" y="133"/>
                    </a:cubicBezTo>
                    <a:cubicBezTo>
                      <a:pt x="87" y="133"/>
                      <a:pt x="99" y="128"/>
                      <a:pt x="110" y="118"/>
                    </a:cubicBezTo>
                    <a:cubicBezTo>
                      <a:pt x="123" y="138"/>
                      <a:pt x="123" y="138"/>
                      <a:pt x="123" y="138"/>
                    </a:cubicBezTo>
                    <a:cubicBezTo>
                      <a:pt x="107" y="151"/>
                      <a:pt x="89" y="158"/>
                      <a:pt x="69" y="158"/>
                    </a:cubicBezTo>
                    <a:cubicBezTo>
                      <a:pt x="26" y="158"/>
                      <a:pt x="0" y="127"/>
                      <a:pt x="0" y="79"/>
                    </a:cubicBezTo>
                    <a:cubicBezTo>
                      <a:pt x="0" y="52"/>
                      <a:pt x="5" y="35"/>
                      <a:pt x="18" y="20"/>
                    </a:cubicBezTo>
                    <a:cubicBezTo>
                      <a:pt x="31" y="6"/>
                      <a:pt x="45" y="0"/>
                      <a:pt x="64" y="0"/>
                    </a:cubicBezTo>
                    <a:cubicBezTo>
                      <a:pt x="79" y="0"/>
                      <a:pt x="93" y="4"/>
                      <a:pt x="106" y="15"/>
                    </a:cubicBezTo>
                    <a:cubicBezTo>
                      <a:pt x="119" y="27"/>
                      <a:pt x="125" y="46"/>
                      <a:pt x="125" y="81"/>
                    </a:cubicBezTo>
                    <a:cubicBezTo>
                      <a:pt x="125" y="87"/>
                      <a:pt x="125" y="87"/>
                      <a:pt x="125" y="87"/>
                    </a:cubicBezTo>
                    <a:lnTo>
                      <a:pt x="36" y="87"/>
                    </a:lnTo>
                    <a:close/>
                    <a:moveTo>
                      <a:pt x="64" y="24"/>
                    </a:moveTo>
                    <a:cubicBezTo>
                      <a:pt x="46" y="24"/>
                      <a:pt x="36" y="39"/>
                      <a:pt x="36" y="63"/>
                    </a:cubicBezTo>
                    <a:cubicBezTo>
                      <a:pt x="91" y="63"/>
                      <a:pt x="91" y="63"/>
                      <a:pt x="91" y="63"/>
                    </a:cubicBezTo>
                    <a:cubicBezTo>
                      <a:pt x="91" y="39"/>
                      <a:pt x="81" y="24"/>
                      <a:pt x="64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307" name="Freeform 46"/>
              <p:cNvSpPr>
                <a:spLocks/>
              </p:cNvSpPr>
              <p:nvPr userDrawn="1"/>
            </p:nvSpPr>
            <p:spPr bwMode="auto">
              <a:xfrm>
                <a:off x="11270" y="-928"/>
                <a:ext cx="250" cy="190"/>
              </a:xfrm>
              <a:custGeom>
                <a:avLst/>
                <a:gdLst>
                  <a:gd name="T0" fmla="*/ 159 w 202"/>
                  <a:gd name="T1" fmla="*/ 153 h 153"/>
                  <a:gd name="T2" fmla="*/ 129 w 202"/>
                  <a:gd name="T3" fmla="*/ 153 h 153"/>
                  <a:gd name="T4" fmla="*/ 110 w 202"/>
                  <a:gd name="T5" fmla="*/ 84 h 153"/>
                  <a:gd name="T6" fmla="*/ 100 w 202"/>
                  <a:gd name="T7" fmla="*/ 43 h 153"/>
                  <a:gd name="T8" fmla="*/ 100 w 202"/>
                  <a:gd name="T9" fmla="*/ 43 h 153"/>
                  <a:gd name="T10" fmla="*/ 90 w 202"/>
                  <a:gd name="T11" fmla="*/ 86 h 153"/>
                  <a:gd name="T12" fmla="*/ 72 w 202"/>
                  <a:gd name="T13" fmla="*/ 153 h 153"/>
                  <a:gd name="T14" fmla="*/ 41 w 202"/>
                  <a:gd name="T15" fmla="*/ 153 h 153"/>
                  <a:gd name="T16" fmla="*/ 0 w 202"/>
                  <a:gd name="T17" fmla="*/ 4 h 153"/>
                  <a:gd name="T18" fmla="*/ 33 w 202"/>
                  <a:gd name="T19" fmla="*/ 0 h 153"/>
                  <a:gd name="T20" fmla="*/ 49 w 202"/>
                  <a:gd name="T21" fmla="*/ 73 h 153"/>
                  <a:gd name="T22" fmla="*/ 57 w 202"/>
                  <a:gd name="T23" fmla="*/ 112 h 153"/>
                  <a:gd name="T24" fmla="*/ 58 w 202"/>
                  <a:gd name="T25" fmla="*/ 112 h 153"/>
                  <a:gd name="T26" fmla="*/ 66 w 202"/>
                  <a:gd name="T27" fmla="*/ 72 h 153"/>
                  <a:gd name="T28" fmla="*/ 85 w 202"/>
                  <a:gd name="T29" fmla="*/ 2 h 153"/>
                  <a:gd name="T30" fmla="*/ 118 w 202"/>
                  <a:gd name="T31" fmla="*/ 2 h 153"/>
                  <a:gd name="T32" fmla="*/ 135 w 202"/>
                  <a:gd name="T33" fmla="*/ 70 h 153"/>
                  <a:gd name="T34" fmla="*/ 144 w 202"/>
                  <a:gd name="T35" fmla="*/ 113 h 153"/>
                  <a:gd name="T36" fmla="*/ 145 w 202"/>
                  <a:gd name="T37" fmla="*/ 113 h 153"/>
                  <a:gd name="T38" fmla="*/ 152 w 202"/>
                  <a:gd name="T39" fmla="*/ 72 h 153"/>
                  <a:gd name="T40" fmla="*/ 168 w 202"/>
                  <a:gd name="T41" fmla="*/ 2 h 153"/>
                  <a:gd name="T42" fmla="*/ 202 w 202"/>
                  <a:gd name="T43" fmla="*/ 2 h 153"/>
                  <a:gd name="T44" fmla="*/ 159 w 202"/>
                  <a:gd name="T45" fmla="*/ 153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02" h="153">
                    <a:moveTo>
                      <a:pt x="159" y="153"/>
                    </a:moveTo>
                    <a:cubicBezTo>
                      <a:pt x="129" y="153"/>
                      <a:pt x="129" y="153"/>
                      <a:pt x="129" y="153"/>
                    </a:cubicBezTo>
                    <a:cubicBezTo>
                      <a:pt x="110" y="84"/>
                      <a:pt x="110" y="84"/>
                      <a:pt x="110" y="84"/>
                    </a:cubicBezTo>
                    <a:cubicBezTo>
                      <a:pt x="105" y="66"/>
                      <a:pt x="100" y="43"/>
                      <a:pt x="100" y="43"/>
                    </a:cubicBezTo>
                    <a:cubicBezTo>
                      <a:pt x="100" y="43"/>
                      <a:pt x="100" y="43"/>
                      <a:pt x="100" y="43"/>
                    </a:cubicBezTo>
                    <a:cubicBezTo>
                      <a:pt x="100" y="43"/>
                      <a:pt x="97" y="58"/>
                      <a:pt x="90" y="86"/>
                    </a:cubicBezTo>
                    <a:cubicBezTo>
                      <a:pt x="72" y="153"/>
                      <a:pt x="72" y="153"/>
                      <a:pt x="72" y="153"/>
                    </a:cubicBezTo>
                    <a:cubicBezTo>
                      <a:pt x="41" y="153"/>
                      <a:pt x="41" y="153"/>
                      <a:pt x="41" y="15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33" y="0"/>
                      <a:pt x="33" y="0"/>
                      <a:pt x="33" y="0"/>
                    </a:cubicBezTo>
                    <a:cubicBezTo>
                      <a:pt x="49" y="73"/>
                      <a:pt x="49" y="73"/>
                      <a:pt x="49" y="73"/>
                    </a:cubicBezTo>
                    <a:cubicBezTo>
                      <a:pt x="53" y="92"/>
                      <a:pt x="57" y="112"/>
                      <a:pt x="57" y="112"/>
                    </a:cubicBezTo>
                    <a:cubicBezTo>
                      <a:pt x="58" y="112"/>
                      <a:pt x="58" y="112"/>
                      <a:pt x="58" y="112"/>
                    </a:cubicBezTo>
                    <a:cubicBezTo>
                      <a:pt x="58" y="112"/>
                      <a:pt x="61" y="93"/>
                      <a:pt x="66" y="72"/>
                    </a:cubicBezTo>
                    <a:cubicBezTo>
                      <a:pt x="85" y="2"/>
                      <a:pt x="85" y="2"/>
                      <a:pt x="85" y="2"/>
                    </a:cubicBezTo>
                    <a:cubicBezTo>
                      <a:pt x="118" y="2"/>
                      <a:pt x="118" y="2"/>
                      <a:pt x="118" y="2"/>
                    </a:cubicBezTo>
                    <a:cubicBezTo>
                      <a:pt x="135" y="70"/>
                      <a:pt x="135" y="70"/>
                      <a:pt x="135" y="70"/>
                    </a:cubicBezTo>
                    <a:cubicBezTo>
                      <a:pt x="141" y="94"/>
                      <a:pt x="144" y="113"/>
                      <a:pt x="144" y="113"/>
                    </a:cubicBezTo>
                    <a:cubicBezTo>
                      <a:pt x="145" y="113"/>
                      <a:pt x="145" y="113"/>
                      <a:pt x="145" y="113"/>
                    </a:cubicBezTo>
                    <a:cubicBezTo>
                      <a:pt x="145" y="113"/>
                      <a:pt x="148" y="90"/>
                      <a:pt x="152" y="72"/>
                    </a:cubicBezTo>
                    <a:cubicBezTo>
                      <a:pt x="168" y="2"/>
                      <a:pt x="168" y="2"/>
                      <a:pt x="168" y="2"/>
                    </a:cubicBezTo>
                    <a:cubicBezTo>
                      <a:pt x="202" y="2"/>
                      <a:pt x="202" y="2"/>
                      <a:pt x="202" y="2"/>
                    </a:cubicBezTo>
                    <a:lnTo>
                      <a:pt x="159" y="1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308" name="Freeform 47"/>
              <p:cNvSpPr>
                <a:spLocks noEditPoints="1"/>
              </p:cNvSpPr>
              <p:nvPr userDrawn="1"/>
            </p:nvSpPr>
            <p:spPr bwMode="auto">
              <a:xfrm>
                <a:off x="11628" y="-993"/>
                <a:ext cx="174" cy="255"/>
              </a:xfrm>
              <a:custGeom>
                <a:avLst/>
                <a:gdLst>
                  <a:gd name="T0" fmla="*/ 100 w 141"/>
                  <a:gd name="T1" fmla="*/ 206 h 206"/>
                  <a:gd name="T2" fmla="*/ 82 w 141"/>
                  <a:gd name="T3" fmla="*/ 174 h 206"/>
                  <a:gd name="T4" fmla="*/ 47 w 141"/>
                  <a:gd name="T5" fmla="*/ 123 h 206"/>
                  <a:gd name="T6" fmla="*/ 34 w 141"/>
                  <a:gd name="T7" fmla="*/ 117 h 206"/>
                  <a:gd name="T8" fmla="*/ 34 w 141"/>
                  <a:gd name="T9" fmla="*/ 206 h 206"/>
                  <a:gd name="T10" fmla="*/ 0 w 141"/>
                  <a:gd name="T11" fmla="*/ 206 h 206"/>
                  <a:gd name="T12" fmla="*/ 0 w 141"/>
                  <a:gd name="T13" fmla="*/ 0 h 206"/>
                  <a:gd name="T14" fmla="*/ 63 w 141"/>
                  <a:gd name="T15" fmla="*/ 0 h 206"/>
                  <a:gd name="T16" fmla="*/ 130 w 141"/>
                  <a:gd name="T17" fmla="*/ 59 h 206"/>
                  <a:gd name="T18" fmla="*/ 79 w 141"/>
                  <a:gd name="T19" fmla="*/ 115 h 206"/>
                  <a:gd name="T20" fmla="*/ 111 w 141"/>
                  <a:gd name="T21" fmla="*/ 156 h 206"/>
                  <a:gd name="T22" fmla="*/ 141 w 141"/>
                  <a:gd name="T23" fmla="*/ 206 h 206"/>
                  <a:gd name="T24" fmla="*/ 100 w 141"/>
                  <a:gd name="T25" fmla="*/ 206 h 206"/>
                  <a:gd name="T26" fmla="*/ 53 w 141"/>
                  <a:gd name="T27" fmla="*/ 28 h 206"/>
                  <a:gd name="T28" fmla="*/ 34 w 141"/>
                  <a:gd name="T29" fmla="*/ 28 h 206"/>
                  <a:gd name="T30" fmla="*/ 34 w 141"/>
                  <a:gd name="T31" fmla="*/ 93 h 206"/>
                  <a:gd name="T32" fmla="*/ 51 w 141"/>
                  <a:gd name="T33" fmla="*/ 93 h 206"/>
                  <a:gd name="T34" fmla="*/ 85 w 141"/>
                  <a:gd name="T35" fmla="*/ 84 h 206"/>
                  <a:gd name="T36" fmla="*/ 94 w 141"/>
                  <a:gd name="T37" fmla="*/ 59 h 206"/>
                  <a:gd name="T38" fmla="*/ 53 w 141"/>
                  <a:gd name="T39" fmla="*/ 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41" h="206">
                    <a:moveTo>
                      <a:pt x="100" y="206"/>
                    </a:moveTo>
                    <a:cubicBezTo>
                      <a:pt x="82" y="174"/>
                      <a:pt x="82" y="174"/>
                      <a:pt x="82" y="174"/>
                    </a:cubicBezTo>
                    <a:cubicBezTo>
                      <a:pt x="68" y="149"/>
                      <a:pt x="59" y="134"/>
                      <a:pt x="47" y="123"/>
                    </a:cubicBezTo>
                    <a:cubicBezTo>
                      <a:pt x="43" y="119"/>
                      <a:pt x="41" y="117"/>
                      <a:pt x="34" y="117"/>
                    </a:cubicBezTo>
                    <a:cubicBezTo>
                      <a:pt x="34" y="206"/>
                      <a:pt x="34" y="206"/>
                      <a:pt x="34" y="206"/>
                    </a:cubicBezTo>
                    <a:cubicBezTo>
                      <a:pt x="0" y="206"/>
                      <a:pt x="0" y="206"/>
                      <a:pt x="0" y="206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63" y="0"/>
                      <a:pt x="63" y="0"/>
                      <a:pt x="63" y="0"/>
                    </a:cubicBezTo>
                    <a:cubicBezTo>
                      <a:pt x="109" y="0"/>
                      <a:pt x="130" y="27"/>
                      <a:pt x="130" y="59"/>
                    </a:cubicBezTo>
                    <a:cubicBezTo>
                      <a:pt x="130" y="88"/>
                      <a:pt x="111" y="115"/>
                      <a:pt x="79" y="115"/>
                    </a:cubicBezTo>
                    <a:cubicBezTo>
                      <a:pt x="86" y="119"/>
                      <a:pt x="100" y="139"/>
                      <a:pt x="111" y="156"/>
                    </a:cubicBezTo>
                    <a:cubicBezTo>
                      <a:pt x="141" y="206"/>
                      <a:pt x="141" y="206"/>
                      <a:pt x="141" y="206"/>
                    </a:cubicBezTo>
                    <a:lnTo>
                      <a:pt x="100" y="206"/>
                    </a:lnTo>
                    <a:close/>
                    <a:moveTo>
                      <a:pt x="53" y="28"/>
                    </a:moveTo>
                    <a:cubicBezTo>
                      <a:pt x="34" y="28"/>
                      <a:pt x="34" y="28"/>
                      <a:pt x="34" y="28"/>
                    </a:cubicBezTo>
                    <a:cubicBezTo>
                      <a:pt x="34" y="93"/>
                      <a:pt x="34" y="93"/>
                      <a:pt x="34" y="93"/>
                    </a:cubicBezTo>
                    <a:cubicBezTo>
                      <a:pt x="51" y="93"/>
                      <a:pt x="51" y="93"/>
                      <a:pt x="51" y="93"/>
                    </a:cubicBezTo>
                    <a:cubicBezTo>
                      <a:pt x="69" y="93"/>
                      <a:pt x="79" y="90"/>
                      <a:pt x="85" y="84"/>
                    </a:cubicBezTo>
                    <a:cubicBezTo>
                      <a:pt x="91" y="79"/>
                      <a:pt x="94" y="70"/>
                      <a:pt x="94" y="59"/>
                    </a:cubicBezTo>
                    <a:cubicBezTo>
                      <a:pt x="94" y="38"/>
                      <a:pt x="83" y="28"/>
                      <a:pt x="53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309" name="Freeform 48"/>
              <p:cNvSpPr>
                <a:spLocks noEditPoints="1"/>
              </p:cNvSpPr>
              <p:nvPr userDrawn="1"/>
            </p:nvSpPr>
            <p:spPr bwMode="auto">
              <a:xfrm>
                <a:off x="11817" y="-929"/>
                <a:ext cx="155" cy="196"/>
              </a:xfrm>
              <a:custGeom>
                <a:avLst/>
                <a:gdLst>
                  <a:gd name="T0" fmla="*/ 36 w 126"/>
                  <a:gd name="T1" fmla="*/ 87 h 158"/>
                  <a:gd name="T2" fmla="*/ 36 w 126"/>
                  <a:gd name="T3" fmla="*/ 90 h 158"/>
                  <a:gd name="T4" fmla="*/ 73 w 126"/>
                  <a:gd name="T5" fmla="*/ 133 h 158"/>
                  <a:gd name="T6" fmla="*/ 110 w 126"/>
                  <a:gd name="T7" fmla="*/ 118 h 158"/>
                  <a:gd name="T8" fmla="*/ 123 w 126"/>
                  <a:gd name="T9" fmla="*/ 138 h 158"/>
                  <a:gd name="T10" fmla="*/ 69 w 126"/>
                  <a:gd name="T11" fmla="*/ 158 h 158"/>
                  <a:gd name="T12" fmla="*/ 0 w 126"/>
                  <a:gd name="T13" fmla="*/ 79 h 158"/>
                  <a:gd name="T14" fmla="*/ 19 w 126"/>
                  <a:gd name="T15" fmla="*/ 20 h 158"/>
                  <a:gd name="T16" fmla="*/ 65 w 126"/>
                  <a:gd name="T17" fmla="*/ 0 h 158"/>
                  <a:gd name="T18" fmla="*/ 106 w 126"/>
                  <a:gd name="T19" fmla="*/ 15 h 158"/>
                  <a:gd name="T20" fmla="*/ 126 w 126"/>
                  <a:gd name="T21" fmla="*/ 81 h 158"/>
                  <a:gd name="T22" fmla="*/ 126 w 126"/>
                  <a:gd name="T23" fmla="*/ 87 h 158"/>
                  <a:gd name="T24" fmla="*/ 36 w 126"/>
                  <a:gd name="T25" fmla="*/ 87 h 158"/>
                  <a:gd name="T26" fmla="*/ 65 w 126"/>
                  <a:gd name="T27" fmla="*/ 24 h 158"/>
                  <a:gd name="T28" fmla="*/ 36 w 126"/>
                  <a:gd name="T29" fmla="*/ 63 h 158"/>
                  <a:gd name="T30" fmla="*/ 92 w 126"/>
                  <a:gd name="T31" fmla="*/ 63 h 158"/>
                  <a:gd name="T32" fmla="*/ 65 w 126"/>
                  <a:gd name="T33" fmla="*/ 24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26" h="158">
                    <a:moveTo>
                      <a:pt x="36" y="87"/>
                    </a:moveTo>
                    <a:cubicBezTo>
                      <a:pt x="36" y="90"/>
                      <a:pt x="36" y="90"/>
                      <a:pt x="36" y="90"/>
                    </a:cubicBezTo>
                    <a:cubicBezTo>
                      <a:pt x="36" y="111"/>
                      <a:pt x="44" y="133"/>
                      <a:pt x="73" y="133"/>
                    </a:cubicBezTo>
                    <a:cubicBezTo>
                      <a:pt x="87" y="133"/>
                      <a:pt x="99" y="128"/>
                      <a:pt x="110" y="118"/>
                    </a:cubicBezTo>
                    <a:cubicBezTo>
                      <a:pt x="123" y="138"/>
                      <a:pt x="123" y="138"/>
                      <a:pt x="123" y="138"/>
                    </a:cubicBezTo>
                    <a:cubicBezTo>
                      <a:pt x="107" y="151"/>
                      <a:pt x="89" y="158"/>
                      <a:pt x="69" y="158"/>
                    </a:cubicBezTo>
                    <a:cubicBezTo>
                      <a:pt x="27" y="158"/>
                      <a:pt x="0" y="127"/>
                      <a:pt x="0" y="79"/>
                    </a:cubicBezTo>
                    <a:cubicBezTo>
                      <a:pt x="0" y="52"/>
                      <a:pt x="6" y="35"/>
                      <a:pt x="19" y="20"/>
                    </a:cubicBezTo>
                    <a:cubicBezTo>
                      <a:pt x="31" y="6"/>
                      <a:pt x="46" y="0"/>
                      <a:pt x="65" y="0"/>
                    </a:cubicBezTo>
                    <a:cubicBezTo>
                      <a:pt x="79" y="0"/>
                      <a:pt x="93" y="4"/>
                      <a:pt x="106" y="15"/>
                    </a:cubicBezTo>
                    <a:cubicBezTo>
                      <a:pt x="119" y="27"/>
                      <a:pt x="126" y="46"/>
                      <a:pt x="126" y="81"/>
                    </a:cubicBezTo>
                    <a:cubicBezTo>
                      <a:pt x="126" y="87"/>
                      <a:pt x="126" y="87"/>
                      <a:pt x="126" y="87"/>
                    </a:cubicBezTo>
                    <a:lnTo>
                      <a:pt x="36" y="87"/>
                    </a:lnTo>
                    <a:close/>
                    <a:moveTo>
                      <a:pt x="65" y="24"/>
                    </a:moveTo>
                    <a:cubicBezTo>
                      <a:pt x="46" y="24"/>
                      <a:pt x="36" y="39"/>
                      <a:pt x="36" y="63"/>
                    </a:cubicBezTo>
                    <a:cubicBezTo>
                      <a:pt x="92" y="63"/>
                      <a:pt x="92" y="63"/>
                      <a:pt x="92" y="63"/>
                    </a:cubicBezTo>
                    <a:cubicBezTo>
                      <a:pt x="92" y="39"/>
                      <a:pt x="81" y="24"/>
                      <a:pt x="65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310" name="Freeform 49"/>
              <p:cNvSpPr>
                <a:spLocks/>
              </p:cNvSpPr>
              <p:nvPr userDrawn="1"/>
            </p:nvSpPr>
            <p:spPr bwMode="auto">
              <a:xfrm>
                <a:off x="11997" y="-1009"/>
                <a:ext cx="69" cy="275"/>
              </a:xfrm>
              <a:custGeom>
                <a:avLst/>
                <a:gdLst>
                  <a:gd name="T0" fmla="*/ 36 w 56"/>
                  <a:gd name="T1" fmla="*/ 222 h 222"/>
                  <a:gd name="T2" fmla="*/ 3 w 56"/>
                  <a:gd name="T3" fmla="*/ 179 h 222"/>
                  <a:gd name="T4" fmla="*/ 3 w 56"/>
                  <a:gd name="T5" fmla="*/ 51 h 222"/>
                  <a:gd name="T6" fmla="*/ 0 w 56"/>
                  <a:gd name="T7" fmla="*/ 8 h 222"/>
                  <a:gd name="T8" fmla="*/ 34 w 56"/>
                  <a:gd name="T9" fmla="*/ 0 h 222"/>
                  <a:gd name="T10" fmla="*/ 37 w 56"/>
                  <a:gd name="T11" fmla="*/ 41 h 222"/>
                  <a:gd name="T12" fmla="*/ 37 w 56"/>
                  <a:gd name="T13" fmla="*/ 169 h 222"/>
                  <a:gd name="T14" fmla="*/ 40 w 56"/>
                  <a:gd name="T15" fmla="*/ 196 h 222"/>
                  <a:gd name="T16" fmla="*/ 51 w 56"/>
                  <a:gd name="T17" fmla="*/ 198 h 222"/>
                  <a:gd name="T18" fmla="*/ 56 w 56"/>
                  <a:gd name="T19" fmla="*/ 218 h 222"/>
                  <a:gd name="T20" fmla="*/ 36 w 56"/>
                  <a:gd name="T21" fmla="*/ 222 h 2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6" h="222">
                    <a:moveTo>
                      <a:pt x="36" y="222"/>
                    </a:moveTo>
                    <a:cubicBezTo>
                      <a:pt x="3" y="222"/>
                      <a:pt x="3" y="192"/>
                      <a:pt x="3" y="179"/>
                    </a:cubicBezTo>
                    <a:cubicBezTo>
                      <a:pt x="3" y="51"/>
                      <a:pt x="3" y="51"/>
                      <a:pt x="3" y="51"/>
                    </a:cubicBezTo>
                    <a:cubicBezTo>
                      <a:pt x="3" y="31"/>
                      <a:pt x="2" y="20"/>
                      <a:pt x="0" y="8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36" y="9"/>
                      <a:pt x="37" y="22"/>
                      <a:pt x="37" y="41"/>
                    </a:cubicBezTo>
                    <a:cubicBezTo>
                      <a:pt x="37" y="169"/>
                      <a:pt x="37" y="169"/>
                      <a:pt x="37" y="169"/>
                    </a:cubicBezTo>
                    <a:cubicBezTo>
                      <a:pt x="37" y="189"/>
                      <a:pt x="38" y="192"/>
                      <a:pt x="40" y="196"/>
                    </a:cubicBezTo>
                    <a:cubicBezTo>
                      <a:pt x="42" y="199"/>
                      <a:pt x="47" y="200"/>
                      <a:pt x="51" y="198"/>
                    </a:cubicBezTo>
                    <a:cubicBezTo>
                      <a:pt x="56" y="218"/>
                      <a:pt x="56" y="218"/>
                      <a:pt x="56" y="218"/>
                    </a:cubicBezTo>
                    <a:cubicBezTo>
                      <a:pt x="50" y="221"/>
                      <a:pt x="44" y="222"/>
                      <a:pt x="36" y="2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311" name="Freeform 50"/>
              <p:cNvSpPr>
                <a:spLocks noEditPoints="1"/>
              </p:cNvSpPr>
              <p:nvPr userDrawn="1"/>
            </p:nvSpPr>
            <p:spPr bwMode="auto">
              <a:xfrm>
                <a:off x="12095" y="-1007"/>
                <a:ext cx="54" cy="269"/>
              </a:xfrm>
              <a:custGeom>
                <a:avLst/>
                <a:gdLst>
                  <a:gd name="T0" fmla="*/ 22 w 44"/>
                  <a:gd name="T1" fmla="*/ 44 h 217"/>
                  <a:gd name="T2" fmla="*/ 0 w 44"/>
                  <a:gd name="T3" fmla="*/ 22 h 217"/>
                  <a:gd name="T4" fmla="*/ 22 w 44"/>
                  <a:gd name="T5" fmla="*/ 0 h 217"/>
                  <a:gd name="T6" fmla="*/ 44 w 44"/>
                  <a:gd name="T7" fmla="*/ 22 h 217"/>
                  <a:gd name="T8" fmla="*/ 22 w 44"/>
                  <a:gd name="T9" fmla="*/ 44 h 217"/>
                  <a:gd name="T10" fmla="*/ 5 w 44"/>
                  <a:gd name="T11" fmla="*/ 217 h 217"/>
                  <a:gd name="T12" fmla="*/ 5 w 44"/>
                  <a:gd name="T13" fmla="*/ 69 h 217"/>
                  <a:gd name="T14" fmla="*/ 38 w 44"/>
                  <a:gd name="T15" fmla="*/ 63 h 217"/>
                  <a:gd name="T16" fmla="*/ 38 w 44"/>
                  <a:gd name="T17" fmla="*/ 217 h 217"/>
                  <a:gd name="T18" fmla="*/ 5 w 44"/>
                  <a:gd name="T19" fmla="*/ 217 h 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4" h="217">
                    <a:moveTo>
                      <a:pt x="22" y="44"/>
                    </a:moveTo>
                    <a:cubicBezTo>
                      <a:pt x="10" y="44"/>
                      <a:pt x="0" y="34"/>
                      <a:pt x="0" y="22"/>
                    </a:cubicBezTo>
                    <a:cubicBezTo>
                      <a:pt x="0" y="10"/>
                      <a:pt x="10" y="0"/>
                      <a:pt x="22" y="0"/>
                    </a:cubicBezTo>
                    <a:cubicBezTo>
                      <a:pt x="34" y="0"/>
                      <a:pt x="44" y="10"/>
                      <a:pt x="44" y="22"/>
                    </a:cubicBezTo>
                    <a:cubicBezTo>
                      <a:pt x="44" y="34"/>
                      <a:pt x="34" y="44"/>
                      <a:pt x="22" y="44"/>
                    </a:cubicBezTo>
                    <a:close/>
                    <a:moveTo>
                      <a:pt x="5" y="217"/>
                    </a:moveTo>
                    <a:cubicBezTo>
                      <a:pt x="5" y="69"/>
                      <a:pt x="5" y="69"/>
                      <a:pt x="5" y="69"/>
                    </a:cubicBezTo>
                    <a:cubicBezTo>
                      <a:pt x="38" y="63"/>
                      <a:pt x="38" y="63"/>
                      <a:pt x="38" y="63"/>
                    </a:cubicBezTo>
                    <a:cubicBezTo>
                      <a:pt x="38" y="217"/>
                      <a:pt x="38" y="217"/>
                      <a:pt x="38" y="217"/>
                    </a:cubicBezTo>
                    <a:lnTo>
                      <a:pt x="5" y="2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312" name="Freeform 51"/>
              <p:cNvSpPr>
                <a:spLocks/>
              </p:cNvSpPr>
              <p:nvPr userDrawn="1"/>
            </p:nvSpPr>
            <p:spPr bwMode="auto">
              <a:xfrm>
                <a:off x="12182" y="-929"/>
                <a:ext cx="139" cy="196"/>
              </a:xfrm>
              <a:custGeom>
                <a:avLst/>
                <a:gdLst>
                  <a:gd name="T0" fmla="*/ 64 w 112"/>
                  <a:gd name="T1" fmla="*/ 158 h 158"/>
                  <a:gd name="T2" fmla="*/ 0 w 112"/>
                  <a:gd name="T3" fmla="*/ 80 h 158"/>
                  <a:gd name="T4" fmla="*/ 66 w 112"/>
                  <a:gd name="T5" fmla="*/ 0 h 158"/>
                  <a:gd name="T6" fmla="*/ 108 w 112"/>
                  <a:gd name="T7" fmla="*/ 16 h 158"/>
                  <a:gd name="T8" fmla="*/ 91 w 112"/>
                  <a:gd name="T9" fmla="*/ 38 h 158"/>
                  <a:gd name="T10" fmla="*/ 66 w 112"/>
                  <a:gd name="T11" fmla="*/ 26 h 158"/>
                  <a:gd name="T12" fmla="*/ 42 w 112"/>
                  <a:gd name="T13" fmla="*/ 41 h 158"/>
                  <a:gd name="T14" fmla="*/ 36 w 112"/>
                  <a:gd name="T15" fmla="*/ 83 h 158"/>
                  <a:gd name="T16" fmla="*/ 46 w 112"/>
                  <a:gd name="T17" fmla="*/ 124 h 158"/>
                  <a:gd name="T18" fmla="*/ 66 w 112"/>
                  <a:gd name="T19" fmla="*/ 133 h 158"/>
                  <a:gd name="T20" fmla="*/ 96 w 112"/>
                  <a:gd name="T21" fmla="*/ 118 h 158"/>
                  <a:gd name="T22" fmla="*/ 112 w 112"/>
                  <a:gd name="T23" fmla="*/ 138 h 158"/>
                  <a:gd name="T24" fmla="*/ 64 w 112"/>
                  <a:gd name="T25" fmla="*/ 158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2" h="158">
                    <a:moveTo>
                      <a:pt x="64" y="158"/>
                    </a:moveTo>
                    <a:cubicBezTo>
                      <a:pt x="23" y="158"/>
                      <a:pt x="0" y="129"/>
                      <a:pt x="0" y="80"/>
                    </a:cubicBezTo>
                    <a:cubicBezTo>
                      <a:pt x="0" y="26"/>
                      <a:pt x="33" y="0"/>
                      <a:pt x="66" y="0"/>
                    </a:cubicBezTo>
                    <a:cubicBezTo>
                      <a:pt x="82" y="0"/>
                      <a:pt x="94" y="3"/>
                      <a:pt x="108" y="16"/>
                    </a:cubicBezTo>
                    <a:cubicBezTo>
                      <a:pt x="91" y="38"/>
                      <a:pt x="91" y="38"/>
                      <a:pt x="91" y="38"/>
                    </a:cubicBezTo>
                    <a:cubicBezTo>
                      <a:pt x="82" y="30"/>
                      <a:pt x="75" y="26"/>
                      <a:pt x="66" y="26"/>
                    </a:cubicBezTo>
                    <a:cubicBezTo>
                      <a:pt x="56" y="26"/>
                      <a:pt x="47" y="31"/>
                      <a:pt x="42" y="41"/>
                    </a:cubicBezTo>
                    <a:cubicBezTo>
                      <a:pt x="38" y="50"/>
                      <a:pt x="36" y="64"/>
                      <a:pt x="36" y="83"/>
                    </a:cubicBezTo>
                    <a:cubicBezTo>
                      <a:pt x="36" y="104"/>
                      <a:pt x="39" y="117"/>
                      <a:pt x="46" y="124"/>
                    </a:cubicBezTo>
                    <a:cubicBezTo>
                      <a:pt x="51" y="129"/>
                      <a:pt x="58" y="133"/>
                      <a:pt x="66" y="133"/>
                    </a:cubicBezTo>
                    <a:cubicBezTo>
                      <a:pt x="77" y="133"/>
                      <a:pt x="87" y="128"/>
                      <a:pt x="96" y="118"/>
                    </a:cubicBezTo>
                    <a:cubicBezTo>
                      <a:pt x="112" y="138"/>
                      <a:pt x="112" y="138"/>
                      <a:pt x="112" y="138"/>
                    </a:cubicBezTo>
                    <a:cubicBezTo>
                      <a:pt x="98" y="151"/>
                      <a:pt x="84" y="158"/>
                      <a:pt x="64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313" name="Freeform 52"/>
              <p:cNvSpPr>
                <a:spLocks noEditPoints="1"/>
              </p:cNvSpPr>
              <p:nvPr userDrawn="1"/>
            </p:nvSpPr>
            <p:spPr bwMode="auto">
              <a:xfrm>
                <a:off x="12350" y="-846"/>
                <a:ext cx="112" cy="112"/>
              </a:xfrm>
              <a:custGeom>
                <a:avLst/>
                <a:gdLst>
                  <a:gd name="T0" fmla="*/ 45 w 90"/>
                  <a:gd name="T1" fmla="*/ 90 h 90"/>
                  <a:gd name="T2" fmla="*/ 0 w 90"/>
                  <a:gd name="T3" fmla="*/ 45 h 90"/>
                  <a:gd name="T4" fmla="*/ 45 w 90"/>
                  <a:gd name="T5" fmla="*/ 0 h 90"/>
                  <a:gd name="T6" fmla="*/ 90 w 90"/>
                  <a:gd name="T7" fmla="*/ 45 h 90"/>
                  <a:gd name="T8" fmla="*/ 45 w 90"/>
                  <a:gd name="T9" fmla="*/ 90 h 90"/>
                  <a:gd name="T10" fmla="*/ 45 w 90"/>
                  <a:gd name="T11" fmla="*/ 9 h 90"/>
                  <a:gd name="T12" fmla="*/ 11 w 90"/>
                  <a:gd name="T13" fmla="*/ 45 h 90"/>
                  <a:gd name="T14" fmla="*/ 45 w 90"/>
                  <a:gd name="T15" fmla="*/ 81 h 90"/>
                  <a:gd name="T16" fmla="*/ 79 w 90"/>
                  <a:gd name="T17" fmla="*/ 45 h 90"/>
                  <a:gd name="T18" fmla="*/ 45 w 90"/>
                  <a:gd name="T19" fmla="*/ 9 h 90"/>
                  <a:gd name="T20" fmla="*/ 54 w 90"/>
                  <a:gd name="T21" fmla="*/ 70 h 90"/>
                  <a:gd name="T22" fmla="*/ 49 w 90"/>
                  <a:gd name="T23" fmla="*/ 62 h 90"/>
                  <a:gd name="T24" fmla="*/ 41 w 90"/>
                  <a:gd name="T25" fmla="*/ 49 h 90"/>
                  <a:gd name="T26" fmla="*/ 39 w 90"/>
                  <a:gd name="T27" fmla="*/ 49 h 90"/>
                  <a:gd name="T28" fmla="*/ 39 w 90"/>
                  <a:gd name="T29" fmla="*/ 70 h 90"/>
                  <a:gd name="T30" fmla="*/ 29 w 90"/>
                  <a:gd name="T31" fmla="*/ 70 h 90"/>
                  <a:gd name="T32" fmla="*/ 29 w 90"/>
                  <a:gd name="T33" fmla="*/ 20 h 90"/>
                  <a:gd name="T34" fmla="*/ 48 w 90"/>
                  <a:gd name="T35" fmla="*/ 20 h 90"/>
                  <a:gd name="T36" fmla="*/ 63 w 90"/>
                  <a:gd name="T37" fmla="*/ 34 h 90"/>
                  <a:gd name="T38" fmla="*/ 52 w 90"/>
                  <a:gd name="T39" fmla="*/ 48 h 90"/>
                  <a:gd name="T40" fmla="*/ 54 w 90"/>
                  <a:gd name="T41" fmla="*/ 50 h 90"/>
                  <a:gd name="T42" fmla="*/ 66 w 90"/>
                  <a:gd name="T43" fmla="*/ 70 h 90"/>
                  <a:gd name="T44" fmla="*/ 54 w 90"/>
                  <a:gd name="T45" fmla="*/ 70 h 90"/>
                  <a:gd name="T46" fmla="*/ 48 w 90"/>
                  <a:gd name="T47" fmla="*/ 28 h 90"/>
                  <a:gd name="T48" fmla="*/ 43 w 90"/>
                  <a:gd name="T49" fmla="*/ 28 h 90"/>
                  <a:gd name="T50" fmla="*/ 39 w 90"/>
                  <a:gd name="T51" fmla="*/ 28 h 90"/>
                  <a:gd name="T52" fmla="*/ 39 w 90"/>
                  <a:gd name="T53" fmla="*/ 41 h 90"/>
                  <a:gd name="T54" fmla="*/ 43 w 90"/>
                  <a:gd name="T55" fmla="*/ 41 h 90"/>
                  <a:gd name="T56" fmla="*/ 50 w 90"/>
                  <a:gd name="T57" fmla="*/ 40 h 90"/>
                  <a:gd name="T58" fmla="*/ 52 w 90"/>
                  <a:gd name="T59" fmla="*/ 35 h 90"/>
                  <a:gd name="T60" fmla="*/ 48 w 90"/>
                  <a:gd name="T61" fmla="*/ 28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90" h="90">
                    <a:moveTo>
                      <a:pt x="45" y="90"/>
                    </a:moveTo>
                    <a:cubicBezTo>
                      <a:pt x="20" y="90"/>
                      <a:pt x="0" y="70"/>
                      <a:pt x="0" y="45"/>
                    </a:cubicBezTo>
                    <a:cubicBezTo>
                      <a:pt x="0" y="20"/>
                      <a:pt x="20" y="0"/>
                      <a:pt x="45" y="0"/>
                    </a:cubicBezTo>
                    <a:cubicBezTo>
                      <a:pt x="69" y="0"/>
                      <a:pt x="90" y="20"/>
                      <a:pt x="90" y="45"/>
                    </a:cubicBezTo>
                    <a:cubicBezTo>
                      <a:pt x="90" y="70"/>
                      <a:pt x="69" y="90"/>
                      <a:pt x="45" y="90"/>
                    </a:cubicBezTo>
                    <a:close/>
                    <a:moveTo>
                      <a:pt x="45" y="9"/>
                    </a:moveTo>
                    <a:cubicBezTo>
                      <a:pt x="26" y="9"/>
                      <a:pt x="11" y="25"/>
                      <a:pt x="11" y="45"/>
                    </a:cubicBezTo>
                    <a:cubicBezTo>
                      <a:pt x="11" y="65"/>
                      <a:pt x="26" y="81"/>
                      <a:pt x="45" y="81"/>
                    </a:cubicBezTo>
                    <a:cubicBezTo>
                      <a:pt x="64" y="81"/>
                      <a:pt x="79" y="65"/>
                      <a:pt x="79" y="45"/>
                    </a:cubicBezTo>
                    <a:cubicBezTo>
                      <a:pt x="79" y="25"/>
                      <a:pt x="64" y="9"/>
                      <a:pt x="45" y="9"/>
                    </a:cubicBezTo>
                    <a:close/>
                    <a:moveTo>
                      <a:pt x="54" y="70"/>
                    </a:moveTo>
                    <a:cubicBezTo>
                      <a:pt x="52" y="67"/>
                      <a:pt x="51" y="65"/>
                      <a:pt x="49" y="62"/>
                    </a:cubicBezTo>
                    <a:cubicBezTo>
                      <a:pt x="44" y="53"/>
                      <a:pt x="43" y="50"/>
                      <a:pt x="41" y="49"/>
                    </a:cubicBezTo>
                    <a:cubicBezTo>
                      <a:pt x="40" y="49"/>
                      <a:pt x="40" y="49"/>
                      <a:pt x="39" y="49"/>
                    </a:cubicBezTo>
                    <a:cubicBezTo>
                      <a:pt x="39" y="70"/>
                      <a:pt x="39" y="70"/>
                      <a:pt x="39" y="70"/>
                    </a:cubicBezTo>
                    <a:cubicBezTo>
                      <a:pt x="29" y="70"/>
                      <a:pt x="29" y="70"/>
                      <a:pt x="29" y="70"/>
                    </a:cubicBezTo>
                    <a:cubicBezTo>
                      <a:pt x="29" y="20"/>
                      <a:pt x="29" y="20"/>
                      <a:pt x="29" y="20"/>
                    </a:cubicBezTo>
                    <a:cubicBezTo>
                      <a:pt x="48" y="20"/>
                      <a:pt x="48" y="20"/>
                      <a:pt x="48" y="20"/>
                    </a:cubicBezTo>
                    <a:cubicBezTo>
                      <a:pt x="57" y="20"/>
                      <a:pt x="63" y="26"/>
                      <a:pt x="63" y="34"/>
                    </a:cubicBezTo>
                    <a:cubicBezTo>
                      <a:pt x="63" y="42"/>
                      <a:pt x="58" y="48"/>
                      <a:pt x="52" y="48"/>
                    </a:cubicBezTo>
                    <a:cubicBezTo>
                      <a:pt x="53" y="49"/>
                      <a:pt x="53" y="50"/>
                      <a:pt x="54" y="50"/>
                    </a:cubicBezTo>
                    <a:cubicBezTo>
                      <a:pt x="57" y="54"/>
                      <a:pt x="66" y="70"/>
                      <a:pt x="66" y="70"/>
                    </a:cubicBezTo>
                    <a:lnTo>
                      <a:pt x="54" y="70"/>
                    </a:lnTo>
                    <a:close/>
                    <a:moveTo>
                      <a:pt x="48" y="28"/>
                    </a:moveTo>
                    <a:cubicBezTo>
                      <a:pt x="47" y="28"/>
                      <a:pt x="45" y="28"/>
                      <a:pt x="43" y="28"/>
                    </a:cubicBezTo>
                    <a:cubicBezTo>
                      <a:pt x="39" y="28"/>
                      <a:pt x="39" y="28"/>
                      <a:pt x="39" y="28"/>
                    </a:cubicBezTo>
                    <a:cubicBezTo>
                      <a:pt x="39" y="41"/>
                      <a:pt x="39" y="41"/>
                      <a:pt x="39" y="41"/>
                    </a:cubicBezTo>
                    <a:cubicBezTo>
                      <a:pt x="43" y="41"/>
                      <a:pt x="43" y="41"/>
                      <a:pt x="43" y="41"/>
                    </a:cubicBezTo>
                    <a:cubicBezTo>
                      <a:pt x="47" y="41"/>
                      <a:pt x="49" y="41"/>
                      <a:pt x="50" y="40"/>
                    </a:cubicBezTo>
                    <a:cubicBezTo>
                      <a:pt x="51" y="38"/>
                      <a:pt x="52" y="37"/>
                      <a:pt x="52" y="35"/>
                    </a:cubicBezTo>
                    <a:cubicBezTo>
                      <a:pt x="52" y="31"/>
                      <a:pt x="51" y="29"/>
                      <a:pt x="48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314" name="Freeform 53"/>
              <p:cNvSpPr>
                <a:spLocks noEditPoints="1"/>
              </p:cNvSpPr>
              <p:nvPr userDrawn="1"/>
            </p:nvSpPr>
            <p:spPr bwMode="auto">
              <a:xfrm>
                <a:off x="10896" y="-662"/>
                <a:ext cx="449" cy="567"/>
              </a:xfrm>
              <a:custGeom>
                <a:avLst/>
                <a:gdLst>
                  <a:gd name="T0" fmla="*/ 0 w 363"/>
                  <a:gd name="T1" fmla="*/ 0 h 458"/>
                  <a:gd name="T2" fmla="*/ 187 w 363"/>
                  <a:gd name="T3" fmla="*/ 0 h 458"/>
                  <a:gd name="T4" fmla="*/ 363 w 363"/>
                  <a:gd name="T5" fmla="*/ 158 h 458"/>
                  <a:gd name="T6" fmla="*/ 363 w 363"/>
                  <a:gd name="T7" fmla="*/ 159 h 458"/>
                  <a:gd name="T8" fmla="*/ 178 w 363"/>
                  <a:gd name="T9" fmla="*/ 320 h 458"/>
                  <a:gd name="T10" fmla="*/ 101 w 363"/>
                  <a:gd name="T11" fmla="*/ 320 h 458"/>
                  <a:gd name="T12" fmla="*/ 101 w 363"/>
                  <a:gd name="T13" fmla="*/ 458 h 458"/>
                  <a:gd name="T14" fmla="*/ 0 w 363"/>
                  <a:gd name="T15" fmla="*/ 458 h 458"/>
                  <a:gd name="T16" fmla="*/ 0 w 363"/>
                  <a:gd name="T17" fmla="*/ 0 h 458"/>
                  <a:gd name="T18" fmla="*/ 181 w 363"/>
                  <a:gd name="T19" fmla="*/ 231 h 458"/>
                  <a:gd name="T20" fmla="*/ 261 w 363"/>
                  <a:gd name="T21" fmla="*/ 161 h 458"/>
                  <a:gd name="T22" fmla="*/ 261 w 363"/>
                  <a:gd name="T23" fmla="*/ 160 h 458"/>
                  <a:gd name="T24" fmla="*/ 179 w 363"/>
                  <a:gd name="T25" fmla="*/ 91 h 458"/>
                  <a:gd name="T26" fmla="*/ 101 w 363"/>
                  <a:gd name="T27" fmla="*/ 91 h 458"/>
                  <a:gd name="T28" fmla="*/ 101 w 363"/>
                  <a:gd name="T29" fmla="*/ 231 h 458"/>
                  <a:gd name="T30" fmla="*/ 181 w 363"/>
                  <a:gd name="T31" fmla="*/ 231 h 4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63" h="458">
                    <a:moveTo>
                      <a:pt x="0" y="0"/>
                    </a:moveTo>
                    <a:cubicBezTo>
                      <a:pt x="187" y="0"/>
                      <a:pt x="187" y="0"/>
                      <a:pt x="187" y="0"/>
                    </a:cubicBezTo>
                    <a:cubicBezTo>
                      <a:pt x="297" y="0"/>
                      <a:pt x="363" y="65"/>
                      <a:pt x="363" y="158"/>
                    </a:cubicBezTo>
                    <a:cubicBezTo>
                      <a:pt x="363" y="159"/>
                      <a:pt x="363" y="159"/>
                      <a:pt x="363" y="159"/>
                    </a:cubicBezTo>
                    <a:cubicBezTo>
                      <a:pt x="363" y="265"/>
                      <a:pt x="280" y="320"/>
                      <a:pt x="178" y="320"/>
                    </a:cubicBezTo>
                    <a:cubicBezTo>
                      <a:pt x="101" y="320"/>
                      <a:pt x="101" y="320"/>
                      <a:pt x="101" y="320"/>
                    </a:cubicBezTo>
                    <a:cubicBezTo>
                      <a:pt x="101" y="458"/>
                      <a:pt x="101" y="458"/>
                      <a:pt x="101" y="458"/>
                    </a:cubicBezTo>
                    <a:cubicBezTo>
                      <a:pt x="0" y="458"/>
                      <a:pt x="0" y="458"/>
                      <a:pt x="0" y="458"/>
                    </a:cubicBezTo>
                    <a:lnTo>
                      <a:pt x="0" y="0"/>
                    </a:lnTo>
                    <a:close/>
                    <a:moveTo>
                      <a:pt x="181" y="231"/>
                    </a:moveTo>
                    <a:cubicBezTo>
                      <a:pt x="231" y="231"/>
                      <a:pt x="261" y="201"/>
                      <a:pt x="261" y="161"/>
                    </a:cubicBezTo>
                    <a:cubicBezTo>
                      <a:pt x="261" y="160"/>
                      <a:pt x="261" y="160"/>
                      <a:pt x="261" y="160"/>
                    </a:cubicBezTo>
                    <a:cubicBezTo>
                      <a:pt x="261" y="115"/>
                      <a:pt x="229" y="91"/>
                      <a:pt x="179" y="91"/>
                    </a:cubicBezTo>
                    <a:cubicBezTo>
                      <a:pt x="101" y="91"/>
                      <a:pt x="101" y="91"/>
                      <a:pt x="101" y="91"/>
                    </a:cubicBezTo>
                    <a:cubicBezTo>
                      <a:pt x="101" y="231"/>
                      <a:pt x="101" y="231"/>
                      <a:pt x="101" y="231"/>
                    </a:cubicBezTo>
                    <a:lnTo>
                      <a:pt x="181" y="23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315" name="Freeform 54"/>
              <p:cNvSpPr>
                <a:spLocks/>
              </p:cNvSpPr>
              <p:nvPr userDrawn="1"/>
            </p:nvSpPr>
            <p:spPr bwMode="auto">
              <a:xfrm>
                <a:off x="11388" y="-662"/>
                <a:ext cx="406" cy="567"/>
              </a:xfrm>
              <a:custGeom>
                <a:avLst/>
                <a:gdLst>
                  <a:gd name="T0" fmla="*/ 0 w 406"/>
                  <a:gd name="T1" fmla="*/ 0 h 567"/>
                  <a:gd name="T2" fmla="*/ 125 w 406"/>
                  <a:gd name="T3" fmla="*/ 0 h 567"/>
                  <a:gd name="T4" fmla="*/ 125 w 406"/>
                  <a:gd name="T5" fmla="*/ 453 h 567"/>
                  <a:gd name="T6" fmla="*/ 406 w 406"/>
                  <a:gd name="T7" fmla="*/ 453 h 567"/>
                  <a:gd name="T8" fmla="*/ 406 w 406"/>
                  <a:gd name="T9" fmla="*/ 567 h 567"/>
                  <a:gd name="T10" fmla="*/ 0 w 406"/>
                  <a:gd name="T11" fmla="*/ 567 h 567"/>
                  <a:gd name="T12" fmla="*/ 0 w 406"/>
                  <a:gd name="T13" fmla="*/ 0 h 5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6" h="567">
                    <a:moveTo>
                      <a:pt x="0" y="0"/>
                    </a:moveTo>
                    <a:lnTo>
                      <a:pt x="125" y="0"/>
                    </a:lnTo>
                    <a:lnTo>
                      <a:pt x="125" y="453"/>
                    </a:lnTo>
                    <a:lnTo>
                      <a:pt x="406" y="453"/>
                    </a:lnTo>
                    <a:lnTo>
                      <a:pt x="406" y="567"/>
                    </a:lnTo>
                    <a:lnTo>
                      <a:pt x="0" y="567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316" name="Freeform 55"/>
              <p:cNvSpPr>
                <a:spLocks noEditPoints="1"/>
              </p:cNvSpPr>
              <p:nvPr userDrawn="1"/>
            </p:nvSpPr>
            <p:spPr bwMode="auto">
              <a:xfrm>
                <a:off x="11839" y="-666"/>
                <a:ext cx="600" cy="571"/>
              </a:xfrm>
              <a:custGeom>
                <a:avLst/>
                <a:gdLst>
                  <a:gd name="T0" fmla="*/ 243 w 600"/>
                  <a:gd name="T1" fmla="*/ 0 h 571"/>
                  <a:gd name="T2" fmla="*/ 357 w 600"/>
                  <a:gd name="T3" fmla="*/ 0 h 571"/>
                  <a:gd name="T4" fmla="*/ 600 w 600"/>
                  <a:gd name="T5" fmla="*/ 571 h 571"/>
                  <a:gd name="T6" fmla="*/ 469 w 600"/>
                  <a:gd name="T7" fmla="*/ 571 h 571"/>
                  <a:gd name="T8" fmla="*/ 418 w 600"/>
                  <a:gd name="T9" fmla="*/ 444 h 571"/>
                  <a:gd name="T10" fmla="*/ 179 w 600"/>
                  <a:gd name="T11" fmla="*/ 444 h 571"/>
                  <a:gd name="T12" fmla="*/ 127 w 600"/>
                  <a:gd name="T13" fmla="*/ 571 h 571"/>
                  <a:gd name="T14" fmla="*/ 0 w 600"/>
                  <a:gd name="T15" fmla="*/ 571 h 571"/>
                  <a:gd name="T16" fmla="*/ 243 w 600"/>
                  <a:gd name="T17" fmla="*/ 0 h 571"/>
                  <a:gd name="T18" fmla="*/ 373 w 600"/>
                  <a:gd name="T19" fmla="*/ 333 h 571"/>
                  <a:gd name="T20" fmla="*/ 299 w 600"/>
                  <a:gd name="T21" fmla="*/ 150 h 571"/>
                  <a:gd name="T22" fmla="*/ 224 w 600"/>
                  <a:gd name="T23" fmla="*/ 333 h 571"/>
                  <a:gd name="T24" fmla="*/ 373 w 600"/>
                  <a:gd name="T25" fmla="*/ 333 h 5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00" h="571">
                    <a:moveTo>
                      <a:pt x="243" y="0"/>
                    </a:moveTo>
                    <a:lnTo>
                      <a:pt x="357" y="0"/>
                    </a:lnTo>
                    <a:lnTo>
                      <a:pt x="600" y="571"/>
                    </a:lnTo>
                    <a:lnTo>
                      <a:pt x="469" y="571"/>
                    </a:lnTo>
                    <a:lnTo>
                      <a:pt x="418" y="444"/>
                    </a:lnTo>
                    <a:lnTo>
                      <a:pt x="179" y="444"/>
                    </a:lnTo>
                    <a:lnTo>
                      <a:pt x="127" y="571"/>
                    </a:lnTo>
                    <a:lnTo>
                      <a:pt x="0" y="571"/>
                    </a:lnTo>
                    <a:lnTo>
                      <a:pt x="243" y="0"/>
                    </a:lnTo>
                    <a:close/>
                    <a:moveTo>
                      <a:pt x="373" y="333"/>
                    </a:moveTo>
                    <a:lnTo>
                      <a:pt x="299" y="150"/>
                    </a:lnTo>
                    <a:lnTo>
                      <a:pt x="224" y="333"/>
                    </a:lnTo>
                    <a:lnTo>
                      <a:pt x="373" y="33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317" name="Freeform 56"/>
              <p:cNvSpPr>
                <a:spLocks/>
              </p:cNvSpPr>
              <p:nvPr userDrawn="1"/>
            </p:nvSpPr>
            <p:spPr bwMode="auto">
              <a:xfrm>
                <a:off x="12348" y="-662"/>
                <a:ext cx="470" cy="567"/>
              </a:xfrm>
              <a:custGeom>
                <a:avLst/>
                <a:gdLst>
                  <a:gd name="T0" fmla="*/ 173 w 470"/>
                  <a:gd name="T1" fmla="*/ 115 h 567"/>
                  <a:gd name="T2" fmla="*/ 0 w 470"/>
                  <a:gd name="T3" fmla="*/ 115 h 567"/>
                  <a:gd name="T4" fmla="*/ 0 w 470"/>
                  <a:gd name="T5" fmla="*/ 0 h 567"/>
                  <a:gd name="T6" fmla="*/ 470 w 470"/>
                  <a:gd name="T7" fmla="*/ 0 h 567"/>
                  <a:gd name="T8" fmla="*/ 470 w 470"/>
                  <a:gd name="T9" fmla="*/ 115 h 567"/>
                  <a:gd name="T10" fmla="*/ 297 w 470"/>
                  <a:gd name="T11" fmla="*/ 115 h 567"/>
                  <a:gd name="T12" fmla="*/ 297 w 470"/>
                  <a:gd name="T13" fmla="*/ 567 h 567"/>
                  <a:gd name="T14" fmla="*/ 173 w 470"/>
                  <a:gd name="T15" fmla="*/ 567 h 567"/>
                  <a:gd name="T16" fmla="*/ 173 w 470"/>
                  <a:gd name="T17" fmla="*/ 115 h 5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70" h="567">
                    <a:moveTo>
                      <a:pt x="173" y="115"/>
                    </a:moveTo>
                    <a:lnTo>
                      <a:pt x="0" y="115"/>
                    </a:lnTo>
                    <a:lnTo>
                      <a:pt x="0" y="0"/>
                    </a:lnTo>
                    <a:lnTo>
                      <a:pt x="470" y="0"/>
                    </a:lnTo>
                    <a:lnTo>
                      <a:pt x="470" y="115"/>
                    </a:lnTo>
                    <a:lnTo>
                      <a:pt x="297" y="115"/>
                    </a:lnTo>
                    <a:lnTo>
                      <a:pt x="297" y="567"/>
                    </a:lnTo>
                    <a:lnTo>
                      <a:pt x="173" y="567"/>
                    </a:lnTo>
                    <a:lnTo>
                      <a:pt x="173" y="11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318" name="Freeform 57"/>
              <p:cNvSpPr>
                <a:spLocks/>
              </p:cNvSpPr>
              <p:nvPr userDrawn="1"/>
            </p:nvSpPr>
            <p:spPr bwMode="auto">
              <a:xfrm>
                <a:off x="12863" y="-662"/>
                <a:ext cx="432" cy="567"/>
              </a:xfrm>
              <a:custGeom>
                <a:avLst/>
                <a:gdLst>
                  <a:gd name="T0" fmla="*/ 0 w 432"/>
                  <a:gd name="T1" fmla="*/ 0 h 567"/>
                  <a:gd name="T2" fmla="*/ 432 w 432"/>
                  <a:gd name="T3" fmla="*/ 0 h 567"/>
                  <a:gd name="T4" fmla="*/ 432 w 432"/>
                  <a:gd name="T5" fmla="*/ 112 h 567"/>
                  <a:gd name="T6" fmla="*/ 125 w 432"/>
                  <a:gd name="T7" fmla="*/ 112 h 567"/>
                  <a:gd name="T8" fmla="*/ 125 w 432"/>
                  <a:gd name="T9" fmla="*/ 234 h 567"/>
                  <a:gd name="T10" fmla="*/ 396 w 432"/>
                  <a:gd name="T11" fmla="*/ 234 h 567"/>
                  <a:gd name="T12" fmla="*/ 396 w 432"/>
                  <a:gd name="T13" fmla="*/ 347 h 567"/>
                  <a:gd name="T14" fmla="*/ 125 w 432"/>
                  <a:gd name="T15" fmla="*/ 347 h 567"/>
                  <a:gd name="T16" fmla="*/ 125 w 432"/>
                  <a:gd name="T17" fmla="*/ 567 h 567"/>
                  <a:gd name="T18" fmla="*/ 0 w 432"/>
                  <a:gd name="T19" fmla="*/ 567 h 567"/>
                  <a:gd name="T20" fmla="*/ 0 w 432"/>
                  <a:gd name="T21" fmla="*/ 0 h 5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32" h="567">
                    <a:moveTo>
                      <a:pt x="0" y="0"/>
                    </a:moveTo>
                    <a:lnTo>
                      <a:pt x="432" y="0"/>
                    </a:lnTo>
                    <a:lnTo>
                      <a:pt x="432" y="112"/>
                    </a:lnTo>
                    <a:lnTo>
                      <a:pt x="125" y="112"/>
                    </a:lnTo>
                    <a:lnTo>
                      <a:pt x="125" y="234"/>
                    </a:lnTo>
                    <a:lnTo>
                      <a:pt x="396" y="234"/>
                    </a:lnTo>
                    <a:lnTo>
                      <a:pt x="396" y="347"/>
                    </a:lnTo>
                    <a:lnTo>
                      <a:pt x="125" y="347"/>
                    </a:lnTo>
                    <a:lnTo>
                      <a:pt x="125" y="567"/>
                    </a:lnTo>
                    <a:lnTo>
                      <a:pt x="0" y="567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319" name="Freeform 58"/>
              <p:cNvSpPr>
                <a:spLocks noEditPoints="1"/>
              </p:cNvSpPr>
              <p:nvPr userDrawn="1"/>
            </p:nvSpPr>
            <p:spPr bwMode="auto">
              <a:xfrm>
                <a:off x="13304" y="-672"/>
                <a:ext cx="601" cy="586"/>
              </a:xfrm>
              <a:custGeom>
                <a:avLst/>
                <a:gdLst>
                  <a:gd name="T0" fmla="*/ 0 w 486"/>
                  <a:gd name="T1" fmla="*/ 238 h 473"/>
                  <a:gd name="T2" fmla="*/ 0 w 486"/>
                  <a:gd name="T3" fmla="*/ 237 h 473"/>
                  <a:gd name="T4" fmla="*/ 244 w 486"/>
                  <a:gd name="T5" fmla="*/ 0 h 473"/>
                  <a:gd name="T6" fmla="*/ 486 w 486"/>
                  <a:gd name="T7" fmla="*/ 235 h 473"/>
                  <a:gd name="T8" fmla="*/ 486 w 486"/>
                  <a:gd name="T9" fmla="*/ 237 h 473"/>
                  <a:gd name="T10" fmla="*/ 242 w 486"/>
                  <a:gd name="T11" fmla="*/ 473 h 473"/>
                  <a:gd name="T12" fmla="*/ 0 w 486"/>
                  <a:gd name="T13" fmla="*/ 238 h 473"/>
                  <a:gd name="T14" fmla="*/ 381 w 486"/>
                  <a:gd name="T15" fmla="*/ 238 h 473"/>
                  <a:gd name="T16" fmla="*/ 381 w 486"/>
                  <a:gd name="T17" fmla="*/ 237 h 473"/>
                  <a:gd name="T18" fmla="*/ 242 w 486"/>
                  <a:gd name="T19" fmla="*/ 93 h 473"/>
                  <a:gd name="T20" fmla="*/ 105 w 486"/>
                  <a:gd name="T21" fmla="*/ 235 h 473"/>
                  <a:gd name="T22" fmla="*/ 105 w 486"/>
                  <a:gd name="T23" fmla="*/ 237 h 473"/>
                  <a:gd name="T24" fmla="*/ 244 w 486"/>
                  <a:gd name="T25" fmla="*/ 381 h 473"/>
                  <a:gd name="T26" fmla="*/ 381 w 486"/>
                  <a:gd name="T27" fmla="*/ 238 h 4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86" h="473">
                    <a:moveTo>
                      <a:pt x="0" y="238"/>
                    </a:moveTo>
                    <a:cubicBezTo>
                      <a:pt x="0" y="237"/>
                      <a:pt x="0" y="237"/>
                      <a:pt x="0" y="237"/>
                    </a:cubicBezTo>
                    <a:cubicBezTo>
                      <a:pt x="0" y="107"/>
                      <a:pt x="102" y="0"/>
                      <a:pt x="244" y="0"/>
                    </a:cubicBezTo>
                    <a:cubicBezTo>
                      <a:pt x="385" y="0"/>
                      <a:pt x="486" y="105"/>
                      <a:pt x="486" y="235"/>
                    </a:cubicBezTo>
                    <a:cubicBezTo>
                      <a:pt x="486" y="237"/>
                      <a:pt x="486" y="237"/>
                      <a:pt x="486" y="237"/>
                    </a:cubicBezTo>
                    <a:cubicBezTo>
                      <a:pt x="486" y="367"/>
                      <a:pt x="384" y="473"/>
                      <a:pt x="242" y="473"/>
                    </a:cubicBezTo>
                    <a:cubicBezTo>
                      <a:pt x="101" y="473"/>
                      <a:pt x="0" y="368"/>
                      <a:pt x="0" y="238"/>
                    </a:cubicBezTo>
                    <a:close/>
                    <a:moveTo>
                      <a:pt x="381" y="238"/>
                    </a:moveTo>
                    <a:cubicBezTo>
                      <a:pt x="381" y="237"/>
                      <a:pt x="381" y="237"/>
                      <a:pt x="381" y="237"/>
                    </a:cubicBezTo>
                    <a:cubicBezTo>
                      <a:pt x="381" y="158"/>
                      <a:pt x="323" y="93"/>
                      <a:pt x="242" y="93"/>
                    </a:cubicBezTo>
                    <a:cubicBezTo>
                      <a:pt x="161" y="93"/>
                      <a:pt x="105" y="157"/>
                      <a:pt x="105" y="235"/>
                    </a:cubicBezTo>
                    <a:cubicBezTo>
                      <a:pt x="105" y="237"/>
                      <a:pt x="105" y="237"/>
                      <a:pt x="105" y="237"/>
                    </a:cubicBezTo>
                    <a:cubicBezTo>
                      <a:pt x="105" y="315"/>
                      <a:pt x="163" y="381"/>
                      <a:pt x="244" y="381"/>
                    </a:cubicBezTo>
                    <a:cubicBezTo>
                      <a:pt x="325" y="381"/>
                      <a:pt x="381" y="316"/>
                      <a:pt x="381" y="2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320" name="Freeform 59"/>
              <p:cNvSpPr>
                <a:spLocks noEditPoints="1"/>
              </p:cNvSpPr>
              <p:nvPr userDrawn="1"/>
            </p:nvSpPr>
            <p:spPr bwMode="auto">
              <a:xfrm>
                <a:off x="13968" y="-662"/>
                <a:ext cx="488" cy="567"/>
              </a:xfrm>
              <a:custGeom>
                <a:avLst/>
                <a:gdLst>
                  <a:gd name="T0" fmla="*/ 0 w 395"/>
                  <a:gd name="T1" fmla="*/ 0 h 458"/>
                  <a:gd name="T2" fmla="*/ 209 w 395"/>
                  <a:gd name="T3" fmla="*/ 0 h 458"/>
                  <a:gd name="T4" fmla="*/ 342 w 395"/>
                  <a:gd name="T5" fmla="*/ 46 h 458"/>
                  <a:gd name="T6" fmla="*/ 381 w 395"/>
                  <a:gd name="T7" fmla="*/ 151 h 458"/>
                  <a:gd name="T8" fmla="*/ 381 w 395"/>
                  <a:gd name="T9" fmla="*/ 152 h 458"/>
                  <a:gd name="T10" fmla="*/ 283 w 395"/>
                  <a:gd name="T11" fmla="*/ 294 h 458"/>
                  <a:gd name="T12" fmla="*/ 395 w 395"/>
                  <a:gd name="T13" fmla="*/ 458 h 458"/>
                  <a:gd name="T14" fmla="*/ 277 w 395"/>
                  <a:gd name="T15" fmla="*/ 458 h 458"/>
                  <a:gd name="T16" fmla="*/ 179 w 395"/>
                  <a:gd name="T17" fmla="*/ 311 h 458"/>
                  <a:gd name="T18" fmla="*/ 100 w 395"/>
                  <a:gd name="T19" fmla="*/ 311 h 458"/>
                  <a:gd name="T20" fmla="*/ 100 w 395"/>
                  <a:gd name="T21" fmla="*/ 458 h 458"/>
                  <a:gd name="T22" fmla="*/ 0 w 395"/>
                  <a:gd name="T23" fmla="*/ 458 h 458"/>
                  <a:gd name="T24" fmla="*/ 0 w 395"/>
                  <a:gd name="T25" fmla="*/ 0 h 458"/>
                  <a:gd name="T26" fmla="*/ 202 w 395"/>
                  <a:gd name="T27" fmla="*/ 222 h 458"/>
                  <a:gd name="T28" fmla="*/ 279 w 395"/>
                  <a:gd name="T29" fmla="*/ 157 h 458"/>
                  <a:gd name="T30" fmla="*/ 279 w 395"/>
                  <a:gd name="T31" fmla="*/ 156 h 458"/>
                  <a:gd name="T32" fmla="*/ 200 w 395"/>
                  <a:gd name="T33" fmla="*/ 91 h 458"/>
                  <a:gd name="T34" fmla="*/ 100 w 395"/>
                  <a:gd name="T35" fmla="*/ 91 h 458"/>
                  <a:gd name="T36" fmla="*/ 100 w 395"/>
                  <a:gd name="T37" fmla="*/ 222 h 458"/>
                  <a:gd name="T38" fmla="*/ 202 w 395"/>
                  <a:gd name="T39" fmla="*/ 222 h 4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95" h="458">
                    <a:moveTo>
                      <a:pt x="0" y="0"/>
                    </a:moveTo>
                    <a:cubicBezTo>
                      <a:pt x="209" y="0"/>
                      <a:pt x="209" y="0"/>
                      <a:pt x="209" y="0"/>
                    </a:cubicBezTo>
                    <a:cubicBezTo>
                      <a:pt x="267" y="0"/>
                      <a:pt x="312" y="16"/>
                      <a:pt x="342" y="46"/>
                    </a:cubicBezTo>
                    <a:cubicBezTo>
                      <a:pt x="368" y="72"/>
                      <a:pt x="381" y="108"/>
                      <a:pt x="381" y="151"/>
                    </a:cubicBezTo>
                    <a:cubicBezTo>
                      <a:pt x="381" y="152"/>
                      <a:pt x="381" y="152"/>
                      <a:pt x="381" y="152"/>
                    </a:cubicBezTo>
                    <a:cubicBezTo>
                      <a:pt x="381" y="226"/>
                      <a:pt x="342" y="273"/>
                      <a:pt x="283" y="294"/>
                    </a:cubicBezTo>
                    <a:cubicBezTo>
                      <a:pt x="395" y="458"/>
                      <a:pt x="395" y="458"/>
                      <a:pt x="395" y="458"/>
                    </a:cubicBezTo>
                    <a:cubicBezTo>
                      <a:pt x="277" y="458"/>
                      <a:pt x="277" y="458"/>
                      <a:pt x="277" y="458"/>
                    </a:cubicBezTo>
                    <a:cubicBezTo>
                      <a:pt x="179" y="311"/>
                      <a:pt x="179" y="311"/>
                      <a:pt x="179" y="311"/>
                    </a:cubicBezTo>
                    <a:cubicBezTo>
                      <a:pt x="100" y="311"/>
                      <a:pt x="100" y="311"/>
                      <a:pt x="100" y="311"/>
                    </a:cubicBezTo>
                    <a:cubicBezTo>
                      <a:pt x="100" y="458"/>
                      <a:pt x="100" y="458"/>
                      <a:pt x="100" y="458"/>
                    </a:cubicBezTo>
                    <a:cubicBezTo>
                      <a:pt x="0" y="458"/>
                      <a:pt x="0" y="458"/>
                      <a:pt x="0" y="458"/>
                    </a:cubicBezTo>
                    <a:lnTo>
                      <a:pt x="0" y="0"/>
                    </a:lnTo>
                    <a:close/>
                    <a:moveTo>
                      <a:pt x="202" y="222"/>
                    </a:moveTo>
                    <a:cubicBezTo>
                      <a:pt x="251" y="222"/>
                      <a:pt x="279" y="196"/>
                      <a:pt x="279" y="157"/>
                    </a:cubicBezTo>
                    <a:cubicBezTo>
                      <a:pt x="279" y="156"/>
                      <a:pt x="279" y="156"/>
                      <a:pt x="279" y="156"/>
                    </a:cubicBezTo>
                    <a:cubicBezTo>
                      <a:pt x="279" y="113"/>
                      <a:pt x="249" y="91"/>
                      <a:pt x="200" y="91"/>
                    </a:cubicBezTo>
                    <a:cubicBezTo>
                      <a:pt x="100" y="91"/>
                      <a:pt x="100" y="91"/>
                      <a:pt x="100" y="91"/>
                    </a:cubicBezTo>
                    <a:cubicBezTo>
                      <a:pt x="100" y="222"/>
                      <a:pt x="100" y="222"/>
                      <a:pt x="100" y="222"/>
                    </a:cubicBezTo>
                    <a:lnTo>
                      <a:pt x="202" y="22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321" name="Freeform 60"/>
              <p:cNvSpPr>
                <a:spLocks/>
              </p:cNvSpPr>
              <p:nvPr userDrawn="1"/>
            </p:nvSpPr>
            <p:spPr bwMode="auto">
              <a:xfrm>
                <a:off x="14503" y="-662"/>
                <a:ext cx="566" cy="567"/>
              </a:xfrm>
              <a:custGeom>
                <a:avLst/>
                <a:gdLst>
                  <a:gd name="T0" fmla="*/ 0 w 566"/>
                  <a:gd name="T1" fmla="*/ 0 h 567"/>
                  <a:gd name="T2" fmla="*/ 135 w 566"/>
                  <a:gd name="T3" fmla="*/ 0 h 567"/>
                  <a:gd name="T4" fmla="*/ 283 w 566"/>
                  <a:gd name="T5" fmla="*/ 239 h 567"/>
                  <a:gd name="T6" fmla="*/ 431 w 566"/>
                  <a:gd name="T7" fmla="*/ 0 h 567"/>
                  <a:gd name="T8" fmla="*/ 566 w 566"/>
                  <a:gd name="T9" fmla="*/ 0 h 567"/>
                  <a:gd name="T10" fmla="*/ 566 w 566"/>
                  <a:gd name="T11" fmla="*/ 567 h 567"/>
                  <a:gd name="T12" fmla="*/ 442 w 566"/>
                  <a:gd name="T13" fmla="*/ 567 h 567"/>
                  <a:gd name="T14" fmla="*/ 442 w 566"/>
                  <a:gd name="T15" fmla="*/ 197 h 567"/>
                  <a:gd name="T16" fmla="*/ 283 w 566"/>
                  <a:gd name="T17" fmla="*/ 438 h 567"/>
                  <a:gd name="T18" fmla="*/ 279 w 566"/>
                  <a:gd name="T19" fmla="*/ 438 h 567"/>
                  <a:gd name="T20" fmla="*/ 122 w 566"/>
                  <a:gd name="T21" fmla="*/ 199 h 567"/>
                  <a:gd name="T22" fmla="*/ 122 w 566"/>
                  <a:gd name="T23" fmla="*/ 567 h 567"/>
                  <a:gd name="T24" fmla="*/ 0 w 566"/>
                  <a:gd name="T25" fmla="*/ 567 h 567"/>
                  <a:gd name="T26" fmla="*/ 0 w 566"/>
                  <a:gd name="T27" fmla="*/ 0 h 5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66" h="567">
                    <a:moveTo>
                      <a:pt x="0" y="0"/>
                    </a:moveTo>
                    <a:lnTo>
                      <a:pt x="135" y="0"/>
                    </a:lnTo>
                    <a:lnTo>
                      <a:pt x="283" y="239"/>
                    </a:lnTo>
                    <a:lnTo>
                      <a:pt x="431" y="0"/>
                    </a:lnTo>
                    <a:lnTo>
                      <a:pt x="566" y="0"/>
                    </a:lnTo>
                    <a:lnTo>
                      <a:pt x="566" y="567"/>
                    </a:lnTo>
                    <a:lnTo>
                      <a:pt x="442" y="567"/>
                    </a:lnTo>
                    <a:lnTo>
                      <a:pt x="442" y="197"/>
                    </a:lnTo>
                    <a:lnTo>
                      <a:pt x="283" y="438"/>
                    </a:lnTo>
                    <a:lnTo>
                      <a:pt x="279" y="438"/>
                    </a:lnTo>
                    <a:lnTo>
                      <a:pt x="122" y="199"/>
                    </a:lnTo>
                    <a:lnTo>
                      <a:pt x="122" y="567"/>
                    </a:lnTo>
                    <a:lnTo>
                      <a:pt x="0" y="567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322" name="Freeform 61"/>
              <p:cNvSpPr>
                <a:spLocks noEditPoints="1"/>
              </p:cNvSpPr>
              <p:nvPr userDrawn="1"/>
            </p:nvSpPr>
            <p:spPr bwMode="auto">
              <a:xfrm>
                <a:off x="15109" y="-664"/>
                <a:ext cx="154" cy="77"/>
              </a:xfrm>
              <a:custGeom>
                <a:avLst/>
                <a:gdLst>
                  <a:gd name="T0" fmla="*/ 24 w 154"/>
                  <a:gd name="T1" fmla="*/ 12 h 77"/>
                  <a:gd name="T2" fmla="*/ 0 w 154"/>
                  <a:gd name="T3" fmla="*/ 12 h 77"/>
                  <a:gd name="T4" fmla="*/ 0 w 154"/>
                  <a:gd name="T5" fmla="*/ 0 h 77"/>
                  <a:gd name="T6" fmla="*/ 60 w 154"/>
                  <a:gd name="T7" fmla="*/ 0 h 77"/>
                  <a:gd name="T8" fmla="*/ 60 w 154"/>
                  <a:gd name="T9" fmla="*/ 12 h 77"/>
                  <a:gd name="T10" fmla="*/ 35 w 154"/>
                  <a:gd name="T11" fmla="*/ 12 h 77"/>
                  <a:gd name="T12" fmla="*/ 35 w 154"/>
                  <a:gd name="T13" fmla="*/ 77 h 77"/>
                  <a:gd name="T14" fmla="*/ 24 w 154"/>
                  <a:gd name="T15" fmla="*/ 77 h 77"/>
                  <a:gd name="T16" fmla="*/ 24 w 154"/>
                  <a:gd name="T17" fmla="*/ 12 h 77"/>
                  <a:gd name="T18" fmla="*/ 76 w 154"/>
                  <a:gd name="T19" fmla="*/ 0 h 77"/>
                  <a:gd name="T20" fmla="*/ 89 w 154"/>
                  <a:gd name="T21" fmla="*/ 0 h 77"/>
                  <a:gd name="T22" fmla="*/ 116 w 154"/>
                  <a:gd name="T23" fmla="*/ 43 h 77"/>
                  <a:gd name="T24" fmla="*/ 143 w 154"/>
                  <a:gd name="T25" fmla="*/ 0 h 77"/>
                  <a:gd name="T26" fmla="*/ 154 w 154"/>
                  <a:gd name="T27" fmla="*/ 0 h 77"/>
                  <a:gd name="T28" fmla="*/ 154 w 154"/>
                  <a:gd name="T29" fmla="*/ 77 h 77"/>
                  <a:gd name="T30" fmla="*/ 144 w 154"/>
                  <a:gd name="T31" fmla="*/ 77 h 77"/>
                  <a:gd name="T32" fmla="*/ 144 w 154"/>
                  <a:gd name="T33" fmla="*/ 19 h 77"/>
                  <a:gd name="T34" fmla="*/ 116 w 154"/>
                  <a:gd name="T35" fmla="*/ 61 h 77"/>
                  <a:gd name="T36" fmla="*/ 115 w 154"/>
                  <a:gd name="T37" fmla="*/ 61 h 77"/>
                  <a:gd name="T38" fmla="*/ 87 w 154"/>
                  <a:gd name="T39" fmla="*/ 19 h 77"/>
                  <a:gd name="T40" fmla="*/ 87 w 154"/>
                  <a:gd name="T41" fmla="*/ 77 h 77"/>
                  <a:gd name="T42" fmla="*/ 76 w 154"/>
                  <a:gd name="T43" fmla="*/ 77 h 77"/>
                  <a:gd name="T44" fmla="*/ 76 w 154"/>
                  <a:gd name="T45" fmla="*/ 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54" h="77">
                    <a:moveTo>
                      <a:pt x="24" y="12"/>
                    </a:moveTo>
                    <a:lnTo>
                      <a:pt x="0" y="12"/>
                    </a:lnTo>
                    <a:lnTo>
                      <a:pt x="0" y="0"/>
                    </a:lnTo>
                    <a:lnTo>
                      <a:pt x="60" y="0"/>
                    </a:lnTo>
                    <a:lnTo>
                      <a:pt x="60" y="12"/>
                    </a:lnTo>
                    <a:lnTo>
                      <a:pt x="35" y="12"/>
                    </a:lnTo>
                    <a:lnTo>
                      <a:pt x="35" y="77"/>
                    </a:lnTo>
                    <a:lnTo>
                      <a:pt x="24" y="77"/>
                    </a:lnTo>
                    <a:lnTo>
                      <a:pt x="24" y="12"/>
                    </a:lnTo>
                    <a:close/>
                    <a:moveTo>
                      <a:pt x="76" y="0"/>
                    </a:moveTo>
                    <a:lnTo>
                      <a:pt x="89" y="0"/>
                    </a:lnTo>
                    <a:lnTo>
                      <a:pt x="116" y="43"/>
                    </a:lnTo>
                    <a:lnTo>
                      <a:pt x="143" y="0"/>
                    </a:lnTo>
                    <a:lnTo>
                      <a:pt x="154" y="0"/>
                    </a:lnTo>
                    <a:lnTo>
                      <a:pt x="154" y="77"/>
                    </a:lnTo>
                    <a:lnTo>
                      <a:pt x="144" y="77"/>
                    </a:lnTo>
                    <a:lnTo>
                      <a:pt x="144" y="19"/>
                    </a:lnTo>
                    <a:lnTo>
                      <a:pt x="116" y="61"/>
                    </a:lnTo>
                    <a:lnTo>
                      <a:pt x="115" y="61"/>
                    </a:lnTo>
                    <a:lnTo>
                      <a:pt x="87" y="19"/>
                    </a:lnTo>
                    <a:lnTo>
                      <a:pt x="87" y="77"/>
                    </a:lnTo>
                    <a:lnTo>
                      <a:pt x="76" y="77"/>
                    </a:lnTo>
                    <a:lnTo>
                      <a:pt x="7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</p:grpSp>
        <p:grpSp>
          <p:nvGrpSpPr>
            <p:cNvPr id="147" name="Group 64"/>
            <p:cNvGrpSpPr>
              <a:grpSpLocks noChangeAspect="1"/>
            </p:cNvGrpSpPr>
            <p:nvPr userDrawn="1"/>
          </p:nvGrpSpPr>
          <p:grpSpPr bwMode="auto">
            <a:xfrm>
              <a:off x="7167674" y="143464"/>
              <a:ext cx="690313" cy="172051"/>
              <a:chOff x="10739" y="-1009"/>
              <a:chExt cx="3555" cy="886"/>
            </a:xfrm>
            <a:solidFill>
              <a:schemeClr val="bg2"/>
            </a:solidFill>
          </p:grpSpPr>
          <p:sp>
            <p:nvSpPr>
              <p:cNvPr id="288" name="Freeform 65"/>
              <p:cNvSpPr>
                <a:spLocks/>
              </p:cNvSpPr>
              <p:nvPr userDrawn="1"/>
            </p:nvSpPr>
            <p:spPr bwMode="auto">
              <a:xfrm>
                <a:off x="10783" y="-993"/>
                <a:ext cx="165" cy="245"/>
              </a:xfrm>
              <a:custGeom>
                <a:avLst/>
                <a:gdLst>
                  <a:gd name="T0" fmla="*/ 88 w 119"/>
                  <a:gd name="T1" fmla="*/ 176 h 176"/>
                  <a:gd name="T2" fmla="*/ 49 w 119"/>
                  <a:gd name="T3" fmla="*/ 93 h 176"/>
                  <a:gd name="T4" fmla="*/ 26 w 119"/>
                  <a:gd name="T5" fmla="*/ 41 h 176"/>
                  <a:gd name="T6" fmla="*/ 26 w 119"/>
                  <a:gd name="T7" fmla="*/ 42 h 176"/>
                  <a:gd name="T8" fmla="*/ 27 w 119"/>
                  <a:gd name="T9" fmla="*/ 90 h 176"/>
                  <a:gd name="T10" fmla="*/ 28 w 119"/>
                  <a:gd name="T11" fmla="*/ 176 h 176"/>
                  <a:gd name="T12" fmla="*/ 0 w 119"/>
                  <a:gd name="T13" fmla="*/ 176 h 176"/>
                  <a:gd name="T14" fmla="*/ 0 w 119"/>
                  <a:gd name="T15" fmla="*/ 0 h 176"/>
                  <a:gd name="T16" fmla="*/ 33 w 119"/>
                  <a:gd name="T17" fmla="*/ 0 h 176"/>
                  <a:gd name="T18" fmla="*/ 75 w 119"/>
                  <a:gd name="T19" fmla="*/ 86 h 176"/>
                  <a:gd name="T20" fmla="*/ 93 w 119"/>
                  <a:gd name="T21" fmla="*/ 131 h 176"/>
                  <a:gd name="T22" fmla="*/ 94 w 119"/>
                  <a:gd name="T23" fmla="*/ 130 h 176"/>
                  <a:gd name="T24" fmla="*/ 92 w 119"/>
                  <a:gd name="T25" fmla="*/ 80 h 176"/>
                  <a:gd name="T26" fmla="*/ 91 w 119"/>
                  <a:gd name="T27" fmla="*/ 0 h 176"/>
                  <a:gd name="T28" fmla="*/ 119 w 119"/>
                  <a:gd name="T29" fmla="*/ 0 h 176"/>
                  <a:gd name="T30" fmla="*/ 119 w 119"/>
                  <a:gd name="T31" fmla="*/ 176 h 176"/>
                  <a:gd name="T32" fmla="*/ 88 w 119"/>
                  <a:gd name="T33" fmla="*/ 176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19" h="176">
                    <a:moveTo>
                      <a:pt x="88" y="176"/>
                    </a:moveTo>
                    <a:cubicBezTo>
                      <a:pt x="49" y="93"/>
                      <a:pt x="49" y="93"/>
                      <a:pt x="49" y="93"/>
                    </a:cubicBezTo>
                    <a:cubicBezTo>
                      <a:pt x="39" y="73"/>
                      <a:pt x="30" y="51"/>
                      <a:pt x="26" y="41"/>
                    </a:cubicBezTo>
                    <a:cubicBezTo>
                      <a:pt x="26" y="42"/>
                      <a:pt x="26" y="42"/>
                      <a:pt x="26" y="42"/>
                    </a:cubicBezTo>
                    <a:cubicBezTo>
                      <a:pt x="27" y="56"/>
                      <a:pt x="27" y="75"/>
                      <a:pt x="27" y="90"/>
                    </a:cubicBezTo>
                    <a:cubicBezTo>
                      <a:pt x="28" y="176"/>
                      <a:pt x="28" y="176"/>
                      <a:pt x="28" y="176"/>
                    </a:cubicBezTo>
                    <a:cubicBezTo>
                      <a:pt x="0" y="176"/>
                      <a:pt x="0" y="176"/>
                      <a:pt x="0" y="176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3" y="0"/>
                      <a:pt x="33" y="0"/>
                      <a:pt x="33" y="0"/>
                    </a:cubicBezTo>
                    <a:cubicBezTo>
                      <a:pt x="75" y="86"/>
                      <a:pt x="75" y="86"/>
                      <a:pt x="75" y="86"/>
                    </a:cubicBezTo>
                    <a:cubicBezTo>
                      <a:pt x="84" y="102"/>
                      <a:pt x="91" y="123"/>
                      <a:pt x="93" y="131"/>
                    </a:cubicBezTo>
                    <a:cubicBezTo>
                      <a:pt x="94" y="130"/>
                      <a:pt x="94" y="130"/>
                      <a:pt x="94" y="130"/>
                    </a:cubicBezTo>
                    <a:cubicBezTo>
                      <a:pt x="93" y="121"/>
                      <a:pt x="92" y="96"/>
                      <a:pt x="92" y="80"/>
                    </a:cubicBezTo>
                    <a:cubicBezTo>
                      <a:pt x="91" y="0"/>
                      <a:pt x="91" y="0"/>
                      <a:pt x="91" y="0"/>
                    </a:cubicBezTo>
                    <a:cubicBezTo>
                      <a:pt x="119" y="0"/>
                      <a:pt x="119" y="0"/>
                      <a:pt x="119" y="0"/>
                    </a:cubicBezTo>
                    <a:cubicBezTo>
                      <a:pt x="119" y="176"/>
                      <a:pt x="119" y="176"/>
                      <a:pt x="119" y="176"/>
                    </a:cubicBezTo>
                    <a:lnTo>
                      <a:pt x="88" y="17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89" name="Freeform 66"/>
              <p:cNvSpPr>
                <a:spLocks noEditPoints="1"/>
              </p:cNvSpPr>
              <p:nvPr userDrawn="1"/>
            </p:nvSpPr>
            <p:spPr bwMode="auto">
              <a:xfrm>
                <a:off x="10980" y="-931"/>
                <a:ext cx="149" cy="187"/>
              </a:xfrm>
              <a:custGeom>
                <a:avLst/>
                <a:gdLst>
                  <a:gd name="T0" fmla="*/ 31 w 107"/>
                  <a:gd name="T1" fmla="*/ 75 h 135"/>
                  <a:gd name="T2" fmla="*/ 31 w 107"/>
                  <a:gd name="T3" fmla="*/ 77 h 135"/>
                  <a:gd name="T4" fmla="*/ 62 w 107"/>
                  <a:gd name="T5" fmla="*/ 114 h 135"/>
                  <a:gd name="T6" fmla="*/ 94 w 107"/>
                  <a:gd name="T7" fmla="*/ 101 h 135"/>
                  <a:gd name="T8" fmla="*/ 105 w 107"/>
                  <a:gd name="T9" fmla="*/ 118 h 135"/>
                  <a:gd name="T10" fmla="*/ 59 w 107"/>
                  <a:gd name="T11" fmla="*/ 135 h 135"/>
                  <a:gd name="T12" fmla="*/ 0 w 107"/>
                  <a:gd name="T13" fmla="*/ 68 h 135"/>
                  <a:gd name="T14" fmla="*/ 16 w 107"/>
                  <a:gd name="T15" fmla="*/ 17 h 135"/>
                  <a:gd name="T16" fmla="*/ 55 w 107"/>
                  <a:gd name="T17" fmla="*/ 0 h 135"/>
                  <a:gd name="T18" fmla="*/ 91 w 107"/>
                  <a:gd name="T19" fmla="*/ 13 h 135"/>
                  <a:gd name="T20" fmla="*/ 107 w 107"/>
                  <a:gd name="T21" fmla="*/ 69 h 135"/>
                  <a:gd name="T22" fmla="*/ 107 w 107"/>
                  <a:gd name="T23" fmla="*/ 75 h 135"/>
                  <a:gd name="T24" fmla="*/ 31 w 107"/>
                  <a:gd name="T25" fmla="*/ 75 h 135"/>
                  <a:gd name="T26" fmla="*/ 55 w 107"/>
                  <a:gd name="T27" fmla="*/ 21 h 135"/>
                  <a:gd name="T28" fmla="*/ 31 w 107"/>
                  <a:gd name="T29" fmla="*/ 54 h 135"/>
                  <a:gd name="T30" fmla="*/ 78 w 107"/>
                  <a:gd name="T31" fmla="*/ 54 h 135"/>
                  <a:gd name="T32" fmla="*/ 55 w 107"/>
                  <a:gd name="T33" fmla="*/ 21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07" h="135">
                    <a:moveTo>
                      <a:pt x="31" y="75"/>
                    </a:moveTo>
                    <a:cubicBezTo>
                      <a:pt x="31" y="77"/>
                      <a:pt x="31" y="77"/>
                      <a:pt x="31" y="77"/>
                    </a:cubicBezTo>
                    <a:cubicBezTo>
                      <a:pt x="31" y="95"/>
                      <a:pt x="37" y="114"/>
                      <a:pt x="62" y="114"/>
                    </a:cubicBezTo>
                    <a:cubicBezTo>
                      <a:pt x="74" y="114"/>
                      <a:pt x="85" y="109"/>
                      <a:pt x="94" y="101"/>
                    </a:cubicBezTo>
                    <a:cubicBezTo>
                      <a:pt x="105" y="118"/>
                      <a:pt x="105" y="118"/>
                      <a:pt x="105" y="118"/>
                    </a:cubicBezTo>
                    <a:cubicBezTo>
                      <a:pt x="92" y="129"/>
                      <a:pt x="76" y="135"/>
                      <a:pt x="59" y="135"/>
                    </a:cubicBezTo>
                    <a:cubicBezTo>
                      <a:pt x="23" y="135"/>
                      <a:pt x="0" y="109"/>
                      <a:pt x="0" y="68"/>
                    </a:cubicBezTo>
                    <a:cubicBezTo>
                      <a:pt x="0" y="45"/>
                      <a:pt x="5" y="30"/>
                      <a:pt x="16" y="17"/>
                    </a:cubicBezTo>
                    <a:cubicBezTo>
                      <a:pt x="26" y="5"/>
                      <a:pt x="39" y="0"/>
                      <a:pt x="55" y="0"/>
                    </a:cubicBezTo>
                    <a:cubicBezTo>
                      <a:pt x="68" y="0"/>
                      <a:pt x="80" y="3"/>
                      <a:pt x="91" y="13"/>
                    </a:cubicBezTo>
                    <a:cubicBezTo>
                      <a:pt x="102" y="23"/>
                      <a:pt x="107" y="39"/>
                      <a:pt x="107" y="69"/>
                    </a:cubicBezTo>
                    <a:cubicBezTo>
                      <a:pt x="107" y="75"/>
                      <a:pt x="107" y="75"/>
                      <a:pt x="107" y="75"/>
                    </a:cubicBezTo>
                    <a:lnTo>
                      <a:pt x="31" y="75"/>
                    </a:lnTo>
                    <a:close/>
                    <a:moveTo>
                      <a:pt x="55" y="21"/>
                    </a:moveTo>
                    <a:cubicBezTo>
                      <a:pt x="40" y="21"/>
                      <a:pt x="31" y="33"/>
                      <a:pt x="31" y="54"/>
                    </a:cubicBezTo>
                    <a:cubicBezTo>
                      <a:pt x="78" y="54"/>
                      <a:pt x="78" y="54"/>
                      <a:pt x="78" y="54"/>
                    </a:cubicBezTo>
                    <a:cubicBezTo>
                      <a:pt x="78" y="33"/>
                      <a:pt x="69" y="21"/>
                      <a:pt x="55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90" name="Freeform 67"/>
              <p:cNvSpPr>
                <a:spLocks/>
              </p:cNvSpPr>
              <p:nvPr userDrawn="1"/>
            </p:nvSpPr>
            <p:spPr bwMode="auto">
              <a:xfrm>
                <a:off x="11140" y="-930"/>
                <a:ext cx="240" cy="182"/>
              </a:xfrm>
              <a:custGeom>
                <a:avLst/>
                <a:gdLst>
                  <a:gd name="T0" fmla="*/ 136 w 173"/>
                  <a:gd name="T1" fmla="*/ 131 h 131"/>
                  <a:gd name="T2" fmla="*/ 110 w 173"/>
                  <a:gd name="T3" fmla="*/ 131 h 131"/>
                  <a:gd name="T4" fmla="*/ 94 w 173"/>
                  <a:gd name="T5" fmla="*/ 72 h 131"/>
                  <a:gd name="T6" fmla="*/ 86 w 173"/>
                  <a:gd name="T7" fmla="*/ 37 h 131"/>
                  <a:gd name="T8" fmla="*/ 85 w 173"/>
                  <a:gd name="T9" fmla="*/ 37 h 131"/>
                  <a:gd name="T10" fmla="*/ 77 w 173"/>
                  <a:gd name="T11" fmla="*/ 73 h 131"/>
                  <a:gd name="T12" fmla="*/ 61 w 173"/>
                  <a:gd name="T13" fmla="*/ 131 h 131"/>
                  <a:gd name="T14" fmla="*/ 35 w 173"/>
                  <a:gd name="T15" fmla="*/ 131 h 131"/>
                  <a:gd name="T16" fmla="*/ 0 w 173"/>
                  <a:gd name="T17" fmla="*/ 4 h 131"/>
                  <a:gd name="T18" fmla="*/ 28 w 173"/>
                  <a:gd name="T19" fmla="*/ 0 h 131"/>
                  <a:gd name="T20" fmla="*/ 42 w 173"/>
                  <a:gd name="T21" fmla="*/ 62 h 131"/>
                  <a:gd name="T22" fmla="*/ 48 w 173"/>
                  <a:gd name="T23" fmla="*/ 96 h 131"/>
                  <a:gd name="T24" fmla="*/ 49 w 173"/>
                  <a:gd name="T25" fmla="*/ 96 h 131"/>
                  <a:gd name="T26" fmla="*/ 57 w 173"/>
                  <a:gd name="T27" fmla="*/ 61 h 131"/>
                  <a:gd name="T28" fmla="*/ 73 w 173"/>
                  <a:gd name="T29" fmla="*/ 2 h 131"/>
                  <a:gd name="T30" fmla="*/ 101 w 173"/>
                  <a:gd name="T31" fmla="*/ 2 h 131"/>
                  <a:gd name="T32" fmla="*/ 115 w 173"/>
                  <a:gd name="T33" fmla="*/ 60 h 131"/>
                  <a:gd name="T34" fmla="*/ 123 w 173"/>
                  <a:gd name="T35" fmla="*/ 97 h 131"/>
                  <a:gd name="T36" fmla="*/ 124 w 173"/>
                  <a:gd name="T37" fmla="*/ 97 h 131"/>
                  <a:gd name="T38" fmla="*/ 130 w 173"/>
                  <a:gd name="T39" fmla="*/ 62 h 131"/>
                  <a:gd name="T40" fmla="*/ 144 w 173"/>
                  <a:gd name="T41" fmla="*/ 2 h 131"/>
                  <a:gd name="T42" fmla="*/ 173 w 173"/>
                  <a:gd name="T43" fmla="*/ 2 h 131"/>
                  <a:gd name="T44" fmla="*/ 136 w 173"/>
                  <a:gd name="T45" fmla="*/ 131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73" h="131">
                    <a:moveTo>
                      <a:pt x="136" y="131"/>
                    </a:moveTo>
                    <a:cubicBezTo>
                      <a:pt x="110" y="131"/>
                      <a:pt x="110" y="131"/>
                      <a:pt x="110" y="131"/>
                    </a:cubicBezTo>
                    <a:cubicBezTo>
                      <a:pt x="94" y="72"/>
                      <a:pt x="94" y="72"/>
                      <a:pt x="94" y="72"/>
                    </a:cubicBezTo>
                    <a:cubicBezTo>
                      <a:pt x="90" y="57"/>
                      <a:pt x="86" y="37"/>
                      <a:pt x="86" y="37"/>
                    </a:cubicBezTo>
                    <a:cubicBezTo>
                      <a:pt x="85" y="37"/>
                      <a:pt x="85" y="37"/>
                      <a:pt x="85" y="37"/>
                    </a:cubicBezTo>
                    <a:cubicBezTo>
                      <a:pt x="85" y="37"/>
                      <a:pt x="83" y="49"/>
                      <a:pt x="77" y="73"/>
                    </a:cubicBezTo>
                    <a:cubicBezTo>
                      <a:pt x="61" y="131"/>
                      <a:pt x="61" y="131"/>
                      <a:pt x="61" y="131"/>
                    </a:cubicBezTo>
                    <a:cubicBezTo>
                      <a:pt x="35" y="131"/>
                      <a:pt x="35" y="131"/>
                      <a:pt x="35" y="131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42" y="62"/>
                      <a:pt x="42" y="62"/>
                      <a:pt x="42" y="62"/>
                    </a:cubicBezTo>
                    <a:cubicBezTo>
                      <a:pt x="45" y="78"/>
                      <a:pt x="48" y="96"/>
                      <a:pt x="48" y="96"/>
                    </a:cubicBezTo>
                    <a:cubicBezTo>
                      <a:pt x="49" y="96"/>
                      <a:pt x="49" y="96"/>
                      <a:pt x="49" y="96"/>
                    </a:cubicBezTo>
                    <a:cubicBezTo>
                      <a:pt x="49" y="96"/>
                      <a:pt x="52" y="79"/>
                      <a:pt x="57" y="61"/>
                    </a:cubicBezTo>
                    <a:cubicBezTo>
                      <a:pt x="73" y="2"/>
                      <a:pt x="73" y="2"/>
                      <a:pt x="73" y="2"/>
                    </a:cubicBezTo>
                    <a:cubicBezTo>
                      <a:pt x="101" y="2"/>
                      <a:pt x="101" y="2"/>
                      <a:pt x="101" y="2"/>
                    </a:cubicBezTo>
                    <a:cubicBezTo>
                      <a:pt x="115" y="60"/>
                      <a:pt x="115" y="60"/>
                      <a:pt x="115" y="60"/>
                    </a:cubicBezTo>
                    <a:cubicBezTo>
                      <a:pt x="120" y="81"/>
                      <a:pt x="123" y="97"/>
                      <a:pt x="123" y="97"/>
                    </a:cubicBezTo>
                    <a:cubicBezTo>
                      <a:pt x="124" y="97"/>
                      <a:pt x="124" y="97"/>
                      <a:pt x="124" y="97"/>
                    </a:cubicBezTo>
                    <a:cubicBezTo>
                      <a:pt x="124" y="97"/>
                      <a:pt x="127" y="77"/>
                      <a:pt x="130" y="62"/>
                    </a:cubicBezTo>
                    <a:cubicBezTo>
                      <a:pt x="144" y="2"/>
                      <a:pt x="144" y="2"/>
                      <a:pt x="144" y="2"/>
                    </a:cubicBezTo>
                    <a:cubicBezTo>
                      <a:pt x="173" y="2"/>
                      <a:pt x="173" y="2"/>
                      <a:pt x="173" y="2"/>
                    </a:cubicBezTo>
                    <a:lnTo>
                      <a:pt x="136" y="13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91" name="Freeform 68"/>
              <p:cNvSpPr>
                <a:spLocks noEditPoints="1"/>
              </p:cNvSpPr>
              <p:nvPr userDrawn="1"/>
            </p:nvSpPr>
            <p:spPr bwMode="auto">
              <a:xfrm>
                <a:off x="11484" y="-993"/>
                <a:ext cx="166" cy="245"/>
              </a:xfrm>
              <a:custGeom>
                <a:avLst/>
                <a:gdLst>
                  <a:gd name="T0" fmla="*/ 85 w 120"/>
                  <a:gd name="T1" fmla="*/ 176 h 176"/>
                  <a:gd name="T2" fmla="*/ 70 w 120"/>
                  <a:gd name="T3" fmla="*/ 148 h 176"/>
                  <a:gd name="T4" fmla="*/ 40 w 120"/>
                  <a:gd name="T5" fmla="*/ 105 h 176"/>
                  <a:gd name="T6" fmla="*/ 28 w 120"/>
                  <a:gd name="T7" fmla="*/ 100 h 176"/>
                  <a:gd name="T8" fmla="*/ 28 w 120"/>
                  <a:gd name="T9" fmla="*/ 176 h 176"/>
                  <a:gd name="T10" fmla="*/ 0 w 120"/>
                  <a:gd name="T11" fmla="*/ 176 h 176"/>
                  <a:gd name="T12" fmla="*/ 0 w 120"/>
                  <a:gd name="T13" fmla="*/ 0 h 176"/>
                  <a:gd name="T14" fmla="*/ 53 w 120"/>
                  <a:gd name="T15" fmla="*/ 0 h 176"/>
                  <a:gd name="T16" fmla="*/ 111 w 120"/>
                  <a:gd name="T17" fmla="*/ 50 h 176"/>
                  <a:gd name="T18" fmla="*/ 67 w 120"/>
                  <a:gd name="T19" fmla="*/ 98 h 176"/>
                  <a:gd name="T20" fmla="*/ 94 w 120"/>
                  <a:gd name="T21" fmla="*/ 133 h 176"/>
                  <a:gd name="T22" fmla="*/ 120 w 120"/>
                  <a:gd name="T23" fmla="*/ 176 h 176"/>
                  <a:gd name="T24" fmla="*/ 85 w 120"/>
                  <a:gd name="T25" fmla="*/ 176 h 176"/>
                  <a:gd name="T26" fmla="*/ 44 w 120"/>
                  <a:gd name="T27" fmla="*/ 23 h 176"/>
                  <a:gd name="T28" fmla="*/ 28 w 120"/>
                  <a:gd name="T29" fmla="*/ 23 h 176"/>
                  <a:gd name="T30" fmla="*/ 28 w 120"/>
                  <a:gd name="T31" fmla="*/ 79 h 176"/>
                  <a:gd name="T32" fmla="*/ 43 w 120"/>
                  <a:gd name="T33" fmla="*/ 79 h 176"/>
                  <a:gd name="T34" fmla="*/ 72 w 120"/>
                  <a:gd name="T35" fmla="*/ 72 h 176"/>
                  <a:gd name="T36" fmla="*/ 80 w 120"/>
                  <a:gd name="T37" fmla="*/ 50 h 176"/>
                  <a:gd name="T38" fmla="*/ 44 w 120"/>
                  <a:gd name="T39" fmla="*/ 23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20" h="176">
                    <a:moveTo>
                      <a:pt x="85" y="176"/>
                    </a:moveTo>
                    <a:cubicBezTo>
                      <a:pt x="70" y="148"/>
                      <a:pt x="70" y="148"/>
                      <a:pt x="70" y="148"/>
                    </a:cubicBezTo>
                    <a:cubicBezTo>
                      <a:pt x="58" y="127"/>
                      <a:pt x="50" y="115"/>
                      <a:pt x="40" y="105"/>
                    </a:cubicBezTo>
                    <a:cubicBezTo>
                      <a:pt x="37" y="102"/>
                      <a:pt x="34" y="100"/>
                      <a:pt x="28" y="100"/>
                    </a:cubicBezTo>
                    <a:cubicBezTo>
                      <a:pt x="28" y="176"/>
                      <a:pt x="28" y="176"/>
                      <a:pt x="28" y="176"/>
                    </a:cubicBezTo>
                    <a:cubicBezTo>
                      <a:pt x="0" y="176"/>
                      <a:pt x="0" y="176"/>
                      <a:pt x="0" y="176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93" y="0"/>
                      <a:pt x="111" y="23"/>
                      <a:pt x="111" y="50"/>
                    </a:cubicBezTo>
                    <a:cubicBezTo>
                      <a:pt x="111" y="75"/>
                      <a:pt x="94" y="98"/>
                      <a:pt x="67" y="98"/>
                    </a:cubicBezTo>
                    <a:cubicBezTo>
                      <a:pt x="73" y="102"/>
                      <a:pt x="85" y="119"/>
                      <a:pt x="94" y="133"/>
                    </a:cubicBezTo>
                    <a:cubicBezTo>
                      <a:pt x="120" y="176"/>
                      <a:pt x="120" y="176"/>
                      <a:pt x="120" y="176"/>
                    </a:cubicBezTo>
                    <a:lnTo>
                      <a:pt x="85" y="176"/>
                    </a:lnTo>
                    <a:close/>
                    <a:moveTo>
                      <a:pt x="44" y="23"/>
                    </a:moveTo>
                    <a:cubicBezTo>
                      <a:pt x="28" y="23"/>
                      <a:pt x="28" y="23"/>
                      <a:pt x="28" y="23"/>
                    </a:cubicBezTo>
                    <a:cubicBezTo>
                      <a:pt x="28" y="79"/>
                      <a:pt x="28" y="79"/>
                      <a:pt x="28" y="79"/>
                    </a:cubicBezTo>
                    <a:cubicBezTo>
                      <a:pt x="43" y="79"/>
                      <a:pt x="43" y="79"/>
                      <a:pt x="43" y="79"/>
                    </a:cubicBezTo>
                    <a:cubicBezTo>
                      <a:pt x="59" y="79"/>
                      <a:pt x="67" y="77"/>
                      <a:pt x="72" y="72"/>
                    </a:cubicBezTo>
                    <a:cubicBezTo>
                      <a:pt x="77" y="67"/>
                      <a:pt x="80" y="59"/>
                      <a:pt x="80" y="50"/>
                    </a:cubicBezTo>
                    <a:cubicBezTo>
                      <a:pt x="80" y="32"/>
                      <a:pt x="70" y="23"/>
                      <a:pt x="44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92" name="Freeform 69"/>
              <p:cNvSpPr>
                <a:spLocks noEditPoints="1"/>
              </p:cNvSpPr>
              <p:nvPr userDrawn="1"/>
            </p:nvSpPr>
            <p:spPr bwMode="auto">
              <a:xfrm>
                <a:off x="11664" y="-931"/>
                <a:ext cx="150" cy="187"/>
              </a:xfrm>
              <a:custGeom>
                <a:avLst/>
                <a:gdLst>
                  <a:gd name="T0" fmla="*/ 31 w 108"/>
                  <a:gd name="T1" fmla="*/ 75 h 135"/>
                  <a:gd name="T2" fmla="*/ 31 w 108"/>
                  <a:gd name="T3" fmla="*/ 77 h 135"/>
                  <a:gd name="T4" fmla="*/ 63 w 108"/>
                  <a:gd name="T5" fmla="*/ 114 h 135"/>
                  <a:gd name="T6" fmla="*/ 95 w 108"/>
                  <a:gd name="T7" fmla="*/ 101 h 135"/>
                  <a:gd name="T8" fmla="*/ 106 w 108"/>
                  <a:gd name="T9" fmla="*/ 118 h 135"/>
                  <a:gd name="T10" fmla="*/ 60 w 108"/>
                  <a:gd name="T11" fmla="*/ 135 h 135"/>
                  <a:gd name="T12" fmla="*/ 0 w 108"/>
                  <a:gd name="T13" fmla="*/ 68 h 135"/>
                  <a:gd name="T14" fmla="*/ 16 w 108"/>
                  <a:gd name="T15" fmla="*/ 17 h 135"/>
                  <a:gd name="T16" fmla="*/ 56 w 108"/>
                  <a:gd name="T17" fmla="*/ 0 h 135"/>
                  <a:gd name="T18" fmla="*/ 91 w 108"/>
                  <a:gd name="T19" fmla="*/ 13 h 135"/>
                  <a:gd name="T20" fmla="*/ 108 w 108"/>
                  <a:gd name="T21" fmla="*/ 69 h 135"/>
                  <a:gd name="T22" fmla="*/ 108 w 108"/>
                  <a:gd name="T23" fmla="*/ 75 h 135"/>
                  <a:gd name="T24" fmla="*/ 31 w 108"/>
                  <a:gd name="T25" fmla="*/ 75 h 135"/>
                  <a:gd name="T26" fmla="*/ 56 w 108"/>
                  <a:gd name="T27" fmla="*/ 21 h 135"/>
                  <a:gd name="T28" fmla="*/ 31 w 108"/>
                  <a:gd name="T29" fmla="*/ 54 h 135"/>
                  <a:gd name="T30" fmla="*/ 79 w 108"/>
                  <a:gd name="T31" fmla="*/ 54 h 135"/>
                  <a:gd name="T32" fmla="*/ 56 w 108"/>
                  <a:gd name="T33" fmla="*/ 21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08" h="135">
                    <a:moveTo>
                      <a:pt x="31" y="75"/>
                    </a:moveTo>
                    <a:cubicBezTo>
                      <a:pt x="31" y="77"/>
                      <a:pt x="31" y="77"/>
                      <a:pt x="31" y="77"/>
                    </a:cubicBezTo>
                    <a:cubicBezTo>
                      <a:pt x="31" y="95"/>
                      <a:pt x="38" y="114"/>
                      <a:pt x="63" y="114"/>
                    </a:cubicBezTo>
                    <a:cubicBezTo>
                      <a:pt x="75" y="114"/>
                      <a:pt x="85" y="109"/>
                      <a:pt x="95" y="101"/>
                    </a:cubicBezTo>
                    <a:cubicBezTo>
                      <a:pt x="106" y="118"/>
                      <a:pt x="106" y="118"/>
                      <a:pt x="106" y="118"/>
                    </a:cubicBezTo>
                    <a:cubicBezTo>
                      <a:pt x="92" y="129"/>
                      <a:pt x="77" y="135"/>
                      <a:pt x="60" y="135"/>
                    </a:cubicBezTo>
                    <a:cubicBezTo>
                      <a:pt x="23" y="135"/>
                      <a:pt x="0" y="109"/>
                      <a:pt x="0" y="68"/>
                    </a:cubicBezTo>
                    <a:cubicBezTo>
                      <a:pt x="0" y="45"/>
                      <a:pt x="5" y="30"/>
                      <a:pt x="16" y="17"/>
                    </a:cubicBezTo>
                    <a:cubicBezTo>
                      <a:pt x="27" y="5"/>
                      <a:pt x="39" y="0"/>
                      <a:pt x="56" y="0"/>
                    </a:cubicBezTo>
                    <a:cubicBezTo>
                      <a:pt x="68" y="0"/>
                      <a:pt x="80" y="3"/>
                      <a:pt x="91" y="13"/>
                    </a:cubicBezTo>
                    <a:cubicBezTo>
                      <a:pt x="102" y="23"/>
                      <a:pt x="108" y="39"/>
                      <a:pt x="108" y="69"/>
                    </a:cubicBezTo>
                    <a:cubicBezTo>
                      <a:pt x="108" y="75"/>
                      <a:pt x="108" y="75"/>
                      <a:pt x="108" y="75"/>
                    </a:cubicBezTo>
                    <a:lnTo>
                      <a:pt x="31" y="75"/>
                    </a:lnTo>
                    <a:close/>
                    <a:moveTo>
                      <a:pt x="56" y="21"/>
                    </a:moveTo>
                    <a:cubicBezTo>
                      <a:pt x="40" y="21"/>
                      <a:pt x="31" y="33"/>
                      <a:pt x="31" y="54"/>
                    </a:cubicBezTo>
                    <a:cubicBezTo>
                      <a:pt x="79" y="54"/>
                      <a:pt x="79" y="54"/>
                      <a:pt x="79" y="54"/>
                    </a:cubicBezTo>
                    <a:cubicBezTo>
                      <a:pt x="79" y="33"/>
                      <a:pt x="70" y="21"/>
                      <a:pt x="56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93" name="Freeform 70"/>
              <p:cNvSpPr>
                <a:spLocks/>
              </p:cNvSpPr>
              <p:nvPr userDrawn="1"/>
            </p:nvSpPr>
            <p:spPr bwMode="auto">
              <a:xfrm>
                <a:off x="11839" y="-1009"/>
                <a:ext cx="65" cy="264"/>
              </a:xfrm>
              <a:custGeom>
                <a:avLst/>
                <a:gdLst>
                  <a:gd name="T0" fmla="*/ 30 w 47"/>
                  <a:gd name="T1" fmla="*/ 190 h 190"/>
                  <a:gd name="T2" fmla="*/ 2 w 47"/>
                  <a:gd name="T3" fmla="*/ 154 h 190"/>
                  <a:gd name="T4" fmla="*/ 2 w 47"/>
                  <a:gd name="T5" fmla="*/ 44 h 190"/>
                  <a:gd name="T6" fmla="*/ 0 w 47"/>
                  <a:gd name="T7" fmla="*/ 7 h 190"/>
                  <a:gd name="T8" fmla="*/ 28 w 47"/>
                  <a:gd name="T9" fmla="*/ 0 h 190"/>
                  <a:gd name="T10" fmla="*/ 31 w 47"/>
                  <a:gd name="T11" fmla="*/ 36 h 190"/>
                  <a:gd name="T12" fmla="*/ 31 w 47"/>
                  <a:gd name="T13" fmla="*/ 145 h 190"/>
                  <a:gd name="T14" fmla="*/ 34 w 47"/>
                  <a:gd name="T15" fmla="*/ 168 h 190"/>
                  <a:gd name="T16" fmla="*/ 43 w 47"/>
                  <a:gd name="T17" fmla="*/ 170 h 190"/>
                  <a:gd name="T18" fmla="*/ 47 w 47"/>
                  <a:gd name="T19" fmla="*/ 187 h 190"/>
                  <a:gd name="T20" fmla="*/ 30 w 47"/>
                  <a:gd name="T21" fmla="*/ 190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7" h="190">
                    <a:moveTo>
                      <a:pt x="30" y="190"/>
                    </a:moveTo>
                    <a:cubicBezTo>
                      <a:pt x="2" y="190"/>
                      <a:pt x="2" y="165"/>
                      <a:pt x="2" y="154"/>
                    </a:cubicBezTo>
                    <a:cubicBezTo>
                      <a:pt x="2" y="44"/>
                      <a:pt x="2" y="44"/>
                      <a:pt x="2" y="44"/>
                    </a:cubicBezTo>
                    <a:cubicBezTo>
                      <a:pt x="2" y="27"/>
                      <a:pt x="1" y="17"/>
                      <a:pt x="0" y="7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30" y="8"/>
                      <a:pt x="31" y="19"/>
                      <a:pt x="31" y="36"/>
                    </a:cubicBezTo>
                    <a:cubicBezTo>
                      <a:pt x="31" y="145"/>
                      <a:pt x="31" y="145"/>
                      <a:pt x="31" y="145"/>
                    </a:cubicBezTo>
                    <a:cubicBezTo>
                      <a:pt x="31" y="162"/>
                      <a:pt x="31" y="165"/>
                      <a:pt x="34" y="168"/>
                    </a:cubicBezTo>
                    <a:cubicBezTo>
                      <a:pt x="35" y="170"/>
                      <a:pt x="39" y="172"/>
                      <a:pt x="43" y="170"/>
                    </a:cubicBezTo>
                    <a:cubicBezTo>
                      <a:pt x="47" y="187"/>
                      <a:pt x="47" y="187"/>
                      <a:pt x="47" y="187"/>
                    </a:cubicBezTo>
                    <a:cubicBezTo>
                      <a:pt x="42" y="189"/>
                      <a:pt x="37" y="190"/>
                      <a:pt x="30" y="19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94" name="Freeform 71"/>
              <p:cNvSpPr>
                <a:spLocks noEditPoints="1"/>
              </p:cNvSpPr>
              <p:nvPr userDrawn="1"/>
            </p:nvSpPr>
            <p:spPr bwMode="auto">
              <a:xfrm>
                <a:off x="11932" y="-1007"/>
                <a:ext cx="51" cy="259"/>
              </a:xfrm>
              <a:custGeom>
                <a:avLst/>
                <a:gdLst>
                  <a:gd name="T0" fmla="*/ 18 w 37"/>
                  <a:gd name="T1" fmla="*/ 38 h 186"/>
                  <a:gd name="T2" fmla="*/ 0 w 37"/>
                  <a:gd name="T3" fmla="*/ 19 h 186"/>
                  <a:gd name="T4" fmla="*/ 19 w 37"/>
                  <a:gd name="T5" fmla="*/ 0 h 186"/>
                  <a:gd name="T6" fmla="*/ 37 w 37"/>
                  <a:gd name="T7" fmla="*/ 19 h 186"/>
                  <a:gd name="T8" fmla="*/ 18 w 37"/>
                  <a:gd name="T9" fmla="*/ 38 h 186"/>
                  <a:gd name="T10" fmla="*/ 4 w 37"/>
                  <a:gd name="T11" fmla="*/ 186 h 186"/>
                  <a:gd name="T12" fmla="*/ 4 w 37"/>
                  <a:gd name="T13" fmla="*/ 59 h 186"/>
                  <a:gd name="T14" fmla="*/ 33 w 37"/>
                  <a:gd name="T15" fmla="*/ 54 h 186"/>
                  <a:gd name="T16" fmla="*/ 33 w 37"/>
                  <a:gd name="T17" fmla="*/ 186 h 186"/>
                  <a:gd name="T18" fmla="*/ 4 w 37"/>
                  <a:gd name="T19" fmla="*/ 186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7" h="186">
                    <a:moveTo>
                      <a:pt x="18" y="38"/>
                    </a:moveTo>
                    <a:cubicBezTo>
                      <a:pt x="8" y="38"/>
                      <a:pt x="0" y="29"/>
                      <a:pt x="0" y="19"/>
                    </a:cubicBezTo>
                    <a:cubicBezTo>
                      <a:pt x="0" y="9"/>
                      <a:pt x="9" y="0"/>
                      <a:pt x="19" y="0"/>
                    </a:cubicBezTo>
                    <a:cubicBezTo>
                      <a:pt x="29" y="0"/>
                      <a:pt x="37" y="9"/>
                      <a:pt x="37" y="19"/>
                    </a:cubicBezTo>
                    <a:cubicBezTo>
                      <a:pt x="37" y="29"/>
                      <a:pt x="29" y="38"/>
                      <a:pt x="18" y="38"/>
                    </a:cubicBezTo>
                    <a:close/>
                    <a:moveTo>
                      <a:pt x="4" y="186"/>
                    </a:moveTo>
                    <a:cubicBezTo>
                      <a:pt x="4" y="59"/>
                      <a:pt x="4" y="59"/>
                      <a:pt x="4" y="59"/>
                    </a:cubicBezTo>
                    <a:cubicBezTo>
                      <a:pt x="33" y="54"/>
                      <a:pt x="33" y="54"/>
                      <a:pt x="33" y="54"/>
                    </a:cubicBezTo>
                    <a:cubicBezTo>
                      <a:pt x="33" y="186"/>
                      <a:pt x="33" y="186"/>
                      <a:pt x="33" y="186"/>
                    </a:cubicBezTo>
                    <a:lnTo>
                      <a:pt x="4" y="18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95" name="Freeform 72"/>
              <p:cNvSpPr>
                <a:spLocks/>
              </p:cNvSpPr>
              <p:nvPr userDrawn="1"/>
            </p:nvSpPr>
            <p:spPr bwMode="auto">
              <a:xfrm>
                <a:off x="12017" y="-931"/>
                <a:ext cx="133" cy="187"/>
              </a:xfrm>
              <a:custGeom>
                <a:avLst/>
                <a:gdLst>
                  <a:gd name="T0" fmla="*/ 54 w 96"/>
                  <a:gd name="T1" fmla="*/ 135 h 135"/>
                  <a:gd name="T2" fmla="*/ 0 w 96"/>
                  <a:gd name="T3" fmla="*/ 69 h 135"/>
                  <a:gd name="T4" fmla="*/ 56 w 96"/>
                  <a:gd name="T5" fmla="*/ 0 h 135"/>
                  <a:gd name="T6" fmla="*/ 92 w 96"/>
                  <a:gd name="T7" fmla="*/ 14 h 135"/>
                  <a:gd name="T8" fmla="*/ 78 w 96"/>
                  <a:gd name="T9" fmla="*/ 32 h 135"/>
                  <a:gd name="T10" fmla="*/ 56 w 96"/>
                  <a:gd name="T11" fmla="*/ 22 h 135"/>
                  <a:gd name="T12" fmla="*/ 36 w 96"/>
                  <a:gd name="T13" fmla="*/ 35 h 135"/>
                  <a:gd name="T14" fmla="*/ 31 w 96"/>
                  <a:gd name="T15" fmla="*/ 71 h 135"/>
                  <a:gd name="T16" fmla="*/ 39 w 96"/>
                  <a:gd name="T17" fmla="*/ 106 h 135"/>
                  <a:gd name="T18" fmla="*/ 56 w 96"/>
                  <a:gd name="T19" fmla="*/ 114 h 135"/>
                  <a:gd name="T20" fmla="*/ 82 w 96"/>
                  <a:gd name="T21" fmla="*/ 101 h 135"/>
                  <a:gd name="T22" fmla="*/ 96 w 96"/>
                  <a:gd name="T23" fmla="*/ 118 h 135"/>
                  <a:gd name="T24" fmla="*/ 54 w 96"/>
                  <a:gd name="T25" fmla="*/ 135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6" h="135">
                    <a:moveTo>
                      <a:pt x="54" y="135"/>
                    </a:moveTo>
                    <a:cubicBezTo>
                      <a:pt x="19" y="135"/>
                      <a:pt x="0" y="110"/>
                      <a:pt x="0" y="69"/>
                    </a:cubicBezTo>
                    <a:cubicBezTo>
                      <a:pt x="0" y="22"/>
                      <a:pt x="28" y="0"/>
                      <a:pt x="56" y="0"/>
                    </a:cubicBezTo>
                    <a:cubicBezTo>
                      <a:pt x="70" y="0"/>
                      <a:pt x="81" y="3"/>
                      <a:pt x="92" y="14"/>
                    </a:cubicBezTo>
                    <a:cubicBezTo>
                      <a:pt x="78" y="32"/>
                      <a:pt x="78" y="32"/>
                      <a:pt x="78" y="32"/>
                    </a:cubicBezTo>
                    <a:cubicBezTo>
                      <a:pt x="70" y="25"/>
                      <a:pt x="64" y="22"/>
                      <a:pt x="56" y="22"/>
                    </a:cubicBezTo>
                    <a:cubicBezTo>
                      <a:pt x="47" y="22"/>
                      <a:pt x="40" y="27"/>
                      <a:pt x="36" y="35"/>
                    </a:cubicBezTo>
                    <a:cubicBezTo>
                      <a:pt x="32" y="43"/>
                      <a:pt x="31" y="55"/>
                      <a:pt x="31" y="71"/>
                    </a:cubicBezTo>
                    <a:cubicBezTo>
                      <a:pt x="31" y="89"/>
                      <a:pt x="33" y="100"/>
                      <a:pt x="39" y="106"/>
                    </a:cubicBezTo>
                    <a:cubicBezTo>
                      <a:pt x="43" y="111"/>
                      <a:pt x="50" y="114"/>
                      <a:pt x="56" y="114"/>
                    </a:cubicBezTo>
                    <a:cubicBezTo>
                      <a:pt x="65" y="114"/>
                      <a:pt x="74" y="109"/>
                      <a:pt x="82" y="101"/>
                    </a:cubicBezTo>
                    <a:cubicBezTo>
                      <a:pt x="96" y="118"/>
                      <a:pt x="96" y="118"/>
                      <a:pt x="96" y="118"/>
                    </a:cubicBezTo>
                    <a:cubicBezTo>
                      <a:pt x="84" y="130"/>
                      <a:pt x="72" y="135"/>
                      <a:pt x="54" y="1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96" name="Freeform 73"/>
              <p:cNvSpPr>
                <a:spLocks noEditPoints="1"/>
              </p:cNvSpPr>
              <p:nvPr userDrawn="1"/>
            </p:nvSpPr>
            <p:spPr bwMode="auto">
              <a:xfrm>
                <a:off x="12178" y="-851"/>
                <a:ext cx="106" cy="106"/>
              </a:xfrm>
              <a:custGeom>
                <a:avLst/>
                <a:gdLst>
                  <a:gd name="T0" fmla="*/ 39 w 77"/>
                  <a:gd name="T1" fmla="*/ 76 h 76"/>
                  <a:gd name="T2" fmla="*/ 0 w 77"/>
                  <a:gd name="T3" fmla="*/ 38 h 76"/>
                  <a:gd name="T4" fmla="*/ 39 w 77"/>
                  <a:gd name="T5" fmla="*/ 0 h 76"/>
                  <a:gd name="T6" fmla="*/ 77 w 77"/>
                  <a:gd name="T7" fmla="*/ 38 h 76"/>
                  <a:gd name="T8" fmla="*/ 39 w 77"/>
                  <a:gd name="T9" fmla="*/ 76 h 76"/>
                  <a:gd name="T10" fmla="*/ 39 w 77"/>
                  <a:gd name="T11" fmla="*/ 7 h 76"/>
                  <a:gd name="T12" fmla="*/ 9 w 77"/>
                  <a:gd name="T13" fmla="*/ 38 h 76"/>
                  <a:gd name="T14" fmla="*/ 39 w 77"/>
                  <a:gd name="T15" fmla="*/ 69 h 76"/>
                  <a:gd name="T16" fmla="*/ 68 w 77"/>
                  <a:gd name="T17" fmla="*/ 38 h 76"/>
                  <a:gd name="T18" fmla="*/ 39 w 77"/>
                  <a:gd name="T19" fmla="*/ 7 h 76"/>
                  <a:gd name="T20" fmla="*/ 46 w 77"/>
                  <a:gd name="T21" fmla="*/ 59 h 76"/>
                  <a:gd name="T22" fmla="*/ 42 w 77"/>
                  <a:gd name="T23" fmla="*/ 52 h 76"/>
                  <a:gd name="T24" fmla="*/ 35 w 77"/>
                  <a:gd name="T25" fmla="*/ 42 h 76"/>
                  <a:gd name="T26" fmla="*/ 34 w 77"/>
                  <a:gd name="T27" fmla="*/ 41 h 76"/>
                  <a:gd name="T28" fmla="*/ 34 w 77"/>
                  <a:gd name="T29" fmla="*/ 59 h 76"/>
                  <a:gd name="T30" fmla="*/ 25 w 77"/>
                  <a:gd name="T31" fmla="*/ 59 h 76"/>
                  <a:gd name="T32" fmla="*/ 25 w 77"/>
                  <a:gd name="T33" fmla="*/ 16 h 76"/>
                  <a:gd name="T34" fmla="*/ 41 w 77"/>
                  <a:gd name="T35" fmla="*/ 16 h 76"/>
                  <a:gd name="T36" fmla="*/ 54 w 77"/>
                  <a:gd name="T37" fmla="*/ 29 h 76"/>
                  <a:gd name="T38" fmla="*/ 44 w 77"/>
                  <a:gd name="T39" fmla="*/ 41 h 76"/>
                  <a:gd name="T40" fmla="*/ 46 w 77"/>
                  <a:gd name="T41" fmla="*/ 43 h 76"/>
                  <a:gd name="T42" fmla="*/ 56 w 77"/>
                  <a:gd name="T43" fmla="*/ 59 h 76"/>
                  <a:gd name="T44" fmla="*/ 46 w 77"/>
                  <a:gd name="T45" fmla="*/ 59 h 76"/>
                  <a:gd name="T46" fmla="*/ 42 w 77"/>
                  <a:gd name="T47" fmla="*/ 24 h 76"/>
                  <a:gd name="T48" fmla="*/ 37 w 77"/>
                  <a:gd name="T49" fmla="*/ 23 h 76"/>
                  <a:gd name="T50" fmla="*/ 34 w 77"/>
                  <a:gd name="T51" fmla="*/ 23 h 76"/>
                  <a:gd name="T52" fmla="*/ 34 w 77"/>
                  <a:gd name="T53" fmla="*/ 35 h 76"/>
                  <a:gd name="T54" fmla="*/ 37 w 77"/>
                  <a:gd name="T55" fmla="*/ 35 h 76"/>
                  <a:gd name="T56" fmla="*/ 43 w 77"/>
                  <a:gd name="T57" fmla="*/ 33 h 76"/>
                  <a:gd name="T58" fmla="*/ 45 w 77"/>
                  <a:gd name="T59" fmla="*/ 29 h 76"/>
                  <a:gd name="T60" fmla="*/ 42 w 77"/>
                  <a:gd name="T61" fmla="*/ 24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7" h="76">
                    <a:moveTo>
                      <a:pt x="39" y="76"/>
                    </a:moveTo>
                    <a:cubicBezTo>
                      <a:pt x="18" y="76"/>
                      <a:pt x="0" y="60"/>
                      <a:pt x="0" y="38"/>
                    </a:cubicBezTo>
                    <a:cubicBezTo>
                      <a:pt x="0" y="17"/>
                      <a:pt x="18" y="0"/>
                      <a:pt x="39" y="0"/>
                    </a:cubicBezTo>
                    <a:cubicBezTo>
                      <a:pt x="60" y="0"/>
                      <a:pt x="77" y="17"/>
                      <a:pt x="77" y="38"/>
                    </a:cubicBezTo>
                    <a:cubicBezTo>
                      <a:pt x="77" y="60"/>
                      <a:pt x="60" y="76"/>
                      <a:pt x="39" y="76"/>
                    </a:cubicBezTo>
                    <a:close/>
                    <a:moveTo>
                      <a:pt x="39" y="7"/>
                    </a:moveTo>
                    <a:cubicBezTo>
                      <a:pt x="22" y="7"/>
                      <a:pt x="9" y="21"/>
                      <a:pt x="9" y="38"/>
                    </a:cubicBezTo>
                    <a:cubicBezTo>
                      <a:pt x="9" y="55"/>
                      <a:pt x="22" y="69"/>
                      <a:pt x="39" y="69"/>
                    </a:cubicBezTo>
                    <a:cubicBezTo>
                      <a:pt x="55" y="69"/>
                      <a:pt x="68" y="55"/>
                      <a:pt x="68" y="38"/>
                    </a:cubicBezTo>
                    <a:cubicBezTo>
                      <a:pt x="68" y="21"/>
                      <a:pt x="55" y="7"/>
                      <a:pt x="39" y="7"/>
                    </a:cubicBezTo>
                    <a:close/>
                    <a:moveTo>
                      <a:pt x="46" y="59"/>
                    </a:moveTo>
                    <a:cubicBezTo>
                      <a:pt x="45" y="56"/>
                      <a:pt x="44" y="55"/>
                      <a:pt x="42" y="52"/>
                    </a:cubicBezTo>
                    <a:cubicBezTo>
                      <a:pt x="38" y="44"/>
                      <a:pt x="37" y="42"/>
                      <a:pt x="35" y="42"/>
                    </a:cubicBezTo>
                    <a:cubicBezTo>
                      <a:pt x="35" y="41"/>
                      <a:pt x="34" y="41"/>
                      <a:pt x="34" y="41"/>
                    </a:cubicBezTo>
                    <a:cubicBezTo>
                      <a:pt x="34" y="59"/>
                      <a:pt x="34" y="59"/>
                      <a:pt x="34" y="59"/>
                    </a:cubicBezTo>
                    <a:cubicBezTo>
                      <a:pt x="25" y="59"/>
                      <a:pt x="25" y="59"/>
                      <a:pt x="25" y="59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41" y="16"/>
                      <a:pt x="41" y="16"/>
                      <a:pt x="41" y="16"/>
                    </a:cubicBezTo>
                    <a:cubicBezTo>
                      <a:pt x="49" y="16"/>
                      <a:pt x="54" y="21"/>
                      <a:pt x="54" y="29"/>
                    </a:cubicBezTo>
                    <a:cubicBezTo>
                      <a:pt x="54" y="35"/>
                      <a:pt x="50" y="41"/>
                      <a:pt x="44" y="41"/>
                    </a:cubicBezTo>
                    <a:cubicBezTo>
                      <a:pt x="45" y="41"/>
                      <a:pt x="46" y="42"/>
                      <a:pt x="46" y="43"/>
                    </a:cubicBezTo>
                    <a:cubicBezTo>
                      <a:pt x="49" y="46"/>
                      <a:pt x="56" y="59"/>
                      <a:pt x="56" y="59"/>
                    </a:cubicBezTo>
                    <a:lnTo>
                      <a:pt x="46" y="59"/>
                    </a:lnTo>
                    <a:close/>
                    <a:moveTo>
                      <a:pt x="42" y="24"/>
                    </a:moveTo>
                    <a:cubicBezTo>
                      <a:pt x="41" y="23"/>
                      <a:pt x="39" y="23"/>
                      <a:pt x="37" y="23"/>
                    </a:cubicBezTo>
                    <a:cubicBezTo>
                      <a:pt x="34" y="23"/>
                      <a:pt x="34" y="23"/>
                      <a:pt x="34" y="23"/>
                    </a:cubicBezTo>
                    <a:cubicBezTo>
                      <a:pt x="34" y="35"/>
                      <a:pt x="34" y="35"/>
                      <a:pt x="34" y="35"/>
                    </a:cubicBezTo>
                    <a:cubicBezTo>
                      <a:pt x="37" y="35"/>
                      <a:pt x="37" y="35"/>
                      <a:pt x="37" y="35"/>
                    </a:cubicBezTo>
                    <a:cubicBezTo>
                      <a:pt x="40" y="35"/>
                      <a:pt x="42" y="34"/>
                      <a:pt x="43" y="33"/>
                    </a:cubicBezTo>
                    <a:cubicBezTo>
                      <a:pt x="44" y="32"/>
                      <a:pt x="45" y="31"/>
                      <a:pt x="45" y="29"/>
                    </a:cubicBezTo>
                    <a:cubicBezTo>
                      <a:pt x="45" y="26"/>
                      <a:pt x="44" y="25"/>
                      <a:pt x="42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97" name="Freeform 74"/>
              <p:cNvSpPr>
                <a:spLocks/>
              </p:cNvSpPr>
              <p:nvPr userDrawn="1"/>
            </p:nvSpPr>
            <p:spPr bwMode="auto">
              <a:xfrm>
                <a:off x="10739" y="-684"/>
                <a:ext cx="430" cy="561"/>
              </a:xfrm>
              <a:custGeom>
                <a:avLst/>
                <a:gdLst>
                  <a:gd name="T0" fmla="*/ 0 w 310"/>
                  <a:gd name="T1" fmla="*/ 341 h 403"/>
                  <a:gd name="T2" fmla="*/ 51 w 310"/>
                  <a:gd name="T3" fmla="*/ 280 h 403"/>
                  <a:gd name="T4" fmla="*/ 168 w 310"/>
                  <a:gd name="T5" fmla="*/ 327 h 403"/>
                  <a:gd name="T6" fmla="*/ 224 w 310"/>
                  <a:gd name="T7" fmla="*/ 290 h 403"/>
                  <a:gd name="T8" fmla="*/ 224 w 310"/>
                  <a:gd name="T9" fmla="*/ 289 h 403"/>
                  <a:gd name="T10" fmla="*/ 145 w 310"/>
                  <a:gd name="T11" fmla="*/ 239 h 403"/>
                  <a:gd name="T12" fmla="*/ 16 w 310"/>
                  <a:gd name="T13" fmla="*/ 120 h 403"/>
                  <a:gd name="T14" fmla="*/ 16 w 310"/>
                  <a:gd name="T15" fmla="*/ 118 h 403"/>
                  <a:gd name="T16" fmla="*/ 153 w 310"/>
                  <a:gd name="T17" fmla="*/ 0 h 403"/>
                  <a:gd name="T18" fmla="*/ 298 w 310"/>
                  <a:gd name="T19" fmla="*/ 50 h 403"/>
                  <a:gd name="T20" fmla="*/ 253 w 310"/>
                  <a:gd name="T21" fmla="*/ 115 h 403"/>
                  <a:gd name="T22" fmla="*/ 152 w 310"/>
                  <a:gd name="T23" fmla="*/ 76 h 403"/>
                  <a:gd name="T24" fmla="*/ 101 w 310"/>
                  <a:gd name="T25" fmla="*/ 111 h 403"/>
                  <a:gd name="T26" fmla="*/ 101 w 310"/>
                  <a:gd name="T27" fmla="*/ 112 h 403"/>
                  <a:gd name="T28" fmla="*/ 186 w 310"/>
                  <a:gd name="T29" fmla="*/ 163 h 403"/>
                  <a:gd name="T30" fmla="*/ 310 w 310"/>
                  <a:gd name="T31" fmla="*/ 281 h 403"/>
                  <a:gd name="T32" fmla="*/ 310 w 310"/>
                  <a:gd name="T33" fmla="*/ 282 h 403"/>
                  <a:gd name="T34" fmla="*/ 166 w 310"/>
                  <a:gd name="T35" fmla="*/ 403 h 403"/>
                  <a:gd name="T36" fmla="*/ 0 w 310"/>
                  <a:gd name="T37" fmla="*/ 341 h 4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10" h="403">
                    <a:moveTo>
                      <a:pt x="0" y="341"/>
                    </a:moveTo>
                    <a:cubicBezTo>
                      <a:pt x="51" y="280"/>
                      <a:pt x="51" y="280"/>
                      <a:pt x="51" y="280"/>
                    </a:cubicBezTo>
                    <a:cubicBezTo>
                      <a:pt x="86" y="309"/>
                      <a:pt x="123" y="327"/>
                      <a:pt x="168" y="327"/>
                    </a:cubicBezTo>
                    <a:cubicBezTo>
                      <a:pt x="203" y="327"/>
                      <a:pt x="224" y="313"/>
                      <a:pt x="224" y="290"/>
                    </a:cubicBezTo>
                    <a:cubicBezTo>
                      <a:pt x="224" y="289"/>
                      <a:pt x="224" y="289"/>
                      <a:pt x="224" y="289"/>
                    </a:cubicBezTo>
                    <a:cubicBezTo>
                      <a:pt x="224" y="267"/>
                      <a:pt x="211" y="256"/>
                      <a:pt x="145" y="239"/>
                    </a:cubicBezTo>
                    <a:cubicBezTo>
                      <a:pt x="66" y="219"/>
                      <a:pt x="16" y="197"/>
                      <a:pt x="16" y="120"/>
                    </a:cubicBezTo>
                    <a:cubicBezTo>
                      <a:pt x="16" y="118"/>
                      <a:pt x="16" y="118"/>
                      <a:pt x="16" y="118"/>
                    </a:cubicBezTo>
                    <a:cubicBezTo>
                      <a:pt x="16" y="47"/>
                      <a:pt x="73" y="0"/>
                      <a:pt x="153" y="0"/>
                    </a:cubicBezTo>
                    <a:cubicBezTo>
                      <a:pt x="210" y="0"/>
                      <a:pt x="258" y="18"/>
                      <a:pt x="298" y="50"/>
                    </a:cubicBezTo>
                    <a:cubicBezTo>
                      <a:pt x="253" y="115"/>
                      <a:pt x="253" y="115"/>
                      <a:pt x="253" y="115"/>
                    </a:cubicBezTo>
                    <a:cubicBezTo>
                      <a:pt x="219" y="91"/>
                      <a:pt x="185" y="76"/>
                      <a:pt x="152" y="76"/>
                    </a:cubicBezTo>
                    <a:cubicBezTo>
                      <a:pt x="119" y="76"/>
                      <a:pt x="101" y="92"/>
                      <a:pt x="101" y="111"/>
                    </a:cubicBezTo>
                    <a:cubicBezTo>
                      <a:pt x="101" y="112"/>
                      <a:pt x="101" y="112"/>
                      <a:pt x="101" y="112"/>
                    </a:cubicBezTo>
                    <a:cubicBezTo>
                      <a:pt x="101" y="138"/>
                      <a:pt x="118" y="146"/>
                      <a:pt x="186" y="163"/>
                    </a:cubicBezTo>
                    <a:cubicBezTo>
                      <a:pt x="265" y="184"/>
                      <a:pt x="310" y="213"/>
                      <a:pt x="310" y="281"/>
                    </a:cubicBezTo>
                    <a:cubicBezTo>
                      <a:pt x="310" y="282"/>
                      <a:pt x="310" y="282"/>
                      <a:pt x="310" y="282"/>
                    </a:cubicBezTo>
                    <a:cubicBezTo>
                      <a:pt x="310" y="360"/>
                      <a:pt x="251" y="403"/>
                      <a:pt x="166" y="403"/>
                    </a:cubicBezTo>
                    <a:cubicBezTo>
                      <a:pt x="107" y="403"/>
                      <a:pt x="47" y="383"/>
                      <a:pt x="0" y="3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98" name="Freeform 75"/>
              <p:cNvSpPr>
                <a:spLocks/>
              </p:cNvSpPr>
              <p:nvPr userDrawn="1"/>
            </p:nvSpPr>
            <p:spPr bwMode="auto">
              <a:xfrm>
                <a:off x="11226" y="-675"/>
                <a:ext cx="415" cy="545"/>
              </a:xfrm>
              <a:custGeom>
                <a:avLst/>
                <a:gdLst>
                  <a:gd name="T0" fmla="*/ 0 w 415"/>
                  <a:gd name="T1" fmla="*/ 0 h 545"/>
                  <a:gd name="T2" fmla="*/ 411 w 415"/>
                  <a:gd name="T3" fmla="*/ 0 h 545"/>
                  <a:gd name="T4" fmla="*/ 411 w 415"/>
                  <a:gd name="T5" fmla="*/ 107 h 545"/>
                  <a:gd name="T6" fmla="*/ 119 w 415"/>
                  <a:gd name="T7" fmla="*/ 107 h 545"/>
                  <a:gd name="T8" fmla="*/ 119 w 415"/>
                  <a:gd name="T9" fmla="*/ 217 h 545"/>
                  <a:gd name="T10" fmla="*/ 376 w 415"/>
                  <a:gd name="T11" fmla="*/ 217 h 545"/>
                  <a:gd name="T12" fmla="*/ 376 w 415"/>
                  <a:gd name="T13" fmla="*/ 324 h 545"/>
                  <a:gd name="T14" fmla="*/ 119 w 415"/>
                  <a:gd name="T15" fmla="*/ 324 h 545"/>
                  <a:gd name="T16" fmla="*/ 119 w 415"/>
                  <a:gd name="T17" fmla="*/ 438 h 545"/>
                  <a:gd name="T18" fmla="*/ 415 w 415"/>
                  <a:gd name="T19" fmla="*/ 438 h 545"/>
                  <a:gd name="T20" fmla="*/ 415 w 415"/>
                  <a:gd name="T21" fmla="*/ 545 h 545"/>
                  <a:gd name="T22" fmla="*/ 0 w 415"/>
                  <a:gd name="T23" fmla="*/ 545 h 545"/>
                  <a:gd name="T24" fmla="*/ 0 w 415"/>
                  <a:gd name="T25" fmla="*/ 0 h 5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15" h="545">
                    <a:moveTo>
                      <a:pt x="0" y="0"/>
                    </a:moveTo>
                    <a:lnTo>
                      <a:pt x="411" y="0"/>
                    </a:lnTo>
                    <a:lnTo>
                      <a:pt x="411" y="107"/>
                    </a:lnTo>
                    <a:lnTo>
                      <a:pt x="119" y="107"/>
                    </a:lnTo>
                    <a:lnTo>
                      <a:pt x="119" y="217"/>
                    </a:lnTo>
                    <a:lnTo>
                      <a:pt x="376" y="217"/>
                    </a:lnTo>
                    <a:lnTo>
                      <a:pt x="376" y="324"/>
                    </a:lnTo>
                    <a:lnTo>
                      <a:pt x="119" y="324"/>
                    </a:lnTo>
                    <a:lnTo>
                      <a:pt x="119" y="438"/>
                    </a:lnTo>
                    <a:lnTo>
                      <a:pt x="415" y="438"/>
                    </a:lnTo>
                    <a:lnTo>
                      <a:pt x="415" y="545"/>
                    </a:lnTo>
                    <a:lnTo>
                      <a:pt x="0" y="545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99" name="Freeform 76"/>
              <p:cNvSpPr>
                <a:spLocks noEditPoints="1"/>
              </p:cNvSpPr>
              <p:nvPr userDrawn="1"/>
            </p:nvSpPr>
            <p:spPr bwMode="auto">
              <a:xfrm>
                <a:off x="11700" y="-675"/>
                <a:ext cx="471" cy="545"/>
              </a:xfrm>
              <a:custGeom>
                <a:avLst/>
                <a:gdLst>
                  <a:gd name="T0" fmla="*/ 0 w 339"/>
                  <a:gd name="T1" fmla="*/ 0 h 392"/>
                  <a:gd name="T2" fmla="*/ 179 w 339"/>
                  <a:gd name="T3" fmla="*/ 0 h 392"/>
                  <a:gd name="T4" fmla="*/ 293 w 339"/>
                  <a:gd name="T5" fmla="*/ 40 h 392"/>
                  <a:gd name="T6" fmla="*/ 327 w 339"/>
                  <a:gd name="T7" fmla="*/ 129 h 392"/>
                  <a:gd name="T8" fmla="*/ 327 w 339"/>
                  <a:gd name="T9" fmla="*/ 130 h 392"/>
                  <a:gd name="T10" fmla="*/ 243 w 339"/>
                  <a:gd name="T11" fmla="*/ 252 h 392"/>
                  <a:gd name="T12" fmla="*/ 339 w 339"/>
                  <a:gd name="T13" fmla="*/ 392 h 392"/>
                  <a:gd name="T14" fmla="*/ 238 w 339"/>
                  <a:gd name="T15" fmla="*/ 392 h 392"/>
                  <a:gd name="T16" fmla="*/ 154 w 339"/>
                  <a:gd name="T17" fmla="*/ 266 h 392"/>
                  <a:gd name="T18" fmla="*/ 86 w 339"/>
                  <a:gd name="T19" fmla="*/ 266 h 392"/>
                  <a:gd name="T20" fmla="*/ 86 w 339"/>
                  <a:gd name="T21" fmla="*/ 392 h 392"/>
                  <a:gd name="T22" fmla="*/ 0 w 339"/>
                  <a:gd name="T23" fmla="*/ 392 h 392"/>
                  <a:gd name="T24" fmla="*/ 0 w 339"/>
                  <a:gd name="T25" fmla="*/ 0 h 392"/>
                  <a:gd name="T26" fmla="*/ 173 w 339"/>
                  <a:gd name="T27" fmla="*/ 190 h 392"/>
                  <a:gd name="T28" fmla="*/ 239 w 339"/>
                  <a:gd name="T29" fmla="*/ 135 h 392"/>
                  <a:gd name="T30" fmla="*/ 239 w 339"/>
                  <a:gd name="T31" fmla="*/ 134 h 392"/>
                  <a:gd name="T32" fmla="*/ 172 w 339"/>
                  <a:gd name="T33" fmla="*/ 78 h 392"/>
                  <a:gd name="T34" fmla="*/ 86 w 339"/>
                  <a:gd name="T35" fmla="*/ 78 h 392"/>
                  <a:gd name="T36" fmla="*/ 86 w 339"/>
                  <a:gd name="T37" fmla="*/ 190 h 392"/>
                  <a:gd name="T38" fmla="*/ 173 w 339"/>
                  <a:gd name="T39" fmla="*/ 190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39" h="392">
                    <a:moveTo>
                      <a:pt x="0" y="0"/>
                    </a:moveTo>
                    <a:cubicBezTo>
                      <a:pt x="179" y="0"/>
                      <a:pt x="179" y="0"/>
                      <a:pt x="179" y="0"/>
                    </a:cubicBezTo>
                    <a:cubicBezTo>
                      <a:pt x="229" y="0"/>
                      <a:pt x="267" y="14"/>
                      <a:pt x="293" y="40"/>
                    </a:cubicBezTo>
                    <a:cubicBezTo>
                      <a:pt x="315" y="62"/>
                      <a:pt x="327" y="92"/>
                      <a:pt x="327" y="129"/>
                    </a:cubicBezTo>
                    <a:cubicBezTo>
                      <a:pt x="327" y="130"/>
                      <a:pt x="327" y="130"/>
                      <a:pt x="327" y="130"/>
                    </a:cubicBezTo>
                    <a:cubicBezTo>
                      <a:pt x="327" y="194"/>
                      <a:pt x="293" y="233"/>
                      <a:pt x="243" y="252"/>
                    </a:cubicBezTo>
                    <a:cubicBezTo>
                      <a:pt x="339" y="392"/>
                      <a:pt x="339" y="392"/>
                      <a:pt x="339" y="392"/>
                    </a:cubicBezTo>
                    <a:cubicBezTo>
                      <a:pt x="238" y="392"/>
                      <a:pt x="238" y="392"/>
                      <a:pt x="238" y="392"/>
                    </a:cubicBezTo>
                    <a:cubicBezTo>
                      <a:pt x="154" y="266"/>
                      <a:pt x="154" y="266"/>
                      <a:pt x="154" y="266"/>
                    </a:cubicBezTo>
                    <a:cubicBezTo>
                      <a:pt x="86" y="266"/>
                      <a:pt x="86" y="266"/>
                      <a:pt x="86" y="266"/>
                    </a:cubicBezTo>
                    <a:cubicBezTo>
                      <a:pt x="86" y="392"/>
                      <a:pt x="86" y="392"/>
                      <a:pt x="86" y="392"/>
                    </a:cubicBezTo>
                    <a:cubicBezTo>
                      <a:pt x="0" y="392"/>
                      <a:pt x="0" y="392"/>
                      <a:pt x="0" y="392"/>
                    </a:cubicBezTo>
                    <a:lnTo>
                      <a:pt x="0" y="0"/>
                    </a:lnTo>
                    <a:close/>
                    <a:moveTo>
                      <a:pt x="173" y="190"/>
                    </a:moveTo>
                    <a:cubicBezTo>
                      <a:pt x="215" y="190"/>
                      <a:pt x="239" y="168"/>
                      <a:pt x="239" y="135"/>
                    </a:cubicBezTo>
                    <a:cubicBezTo>
                      <a:pt x="239" y="134"/>
                      <a:pt x="239" y="134"/>
                      <a:pt x="239" y="134"/>
                    </a:cubicBezTo>
                    <a:cubicBezTo>
                      <a:pt x="239" y="97"/>
                      <a:pt x="214" y="78"/>
                      <a:pt x="172" y="78"/>
                    </a:cubicBezTo>
                    <a:cubicBezTo>
                      <a:pt x="86" y="78"/>
                      <a:pt x="86" y="78"/>
                      <a:pt x="86" y="78"/>
                    </a:cubicBezTo>
                    <a:cubicBezTo>
                      <a:pt x="86" y="190"/>
                      <a:pt x="86" y="190"/>
                      <a:pt x="86" y="190"/>
                    </a:cubicBezTo>
                    <a:lnTo>
                      <a:pt x="173" y="19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300" name="Freeform 77"/>
              <p:cNvSpPr>
                <a:spLocks/>
              </p:cNvSpPr>
              <p:nvPr userDrawn="1"/>
            </p:nvSpPr>
            <p:spPr bwMode="auto">
              <a:xfrm>
                <a:off x="12153" y="-675"/>
                <a:ext cx="545" cy="549"/>
              </a:xfrm>
              <a:custGeom>
                <a:avLst/>
                <a:gdLst>
                  <a:gd name="T0" fmla="*/ 0 w 545"/>
                  <a:gd name="T1" fmla="*/ 0 h 549"/>
                  <a:gd name="T2" fmla="*/ 131 w 545"/>
                  <a:gd name="T3" fmla="*/ 0 h 549"/>
                  <a:gd name="T4" fmla="*/ 274 w 545"/>
                  <a:gd name="T5" fmla="*/ 384 h 549"/>
                  <a:gd name="T6" fmla="*/ 416 w 545"/>
                  <a:gd name="T7" fmla="*/ 0 h 549"/>
                  <a:gd name="T8" fmla="*/ 545 w 545"/>
                  <a:gd name="T9" fmla="*/ 0 h 549"/>
                  <a:gd name="T10" fmla="*/ 326 w 545"/>
                  <a:gd name="T11" fmla="*/ 549 h 549"/>
                  <a:gd name="T12" fmla="*/ 220 w 545"/>
                  <a:gd name="T13" fmla="*/ 549 h 549"/>
                  <a:gd name="T14" fmla="*/ 0 w 545"/>
                  <a:gd name="T15" fmla="*/ 0 h 5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45" h="549">
                    <a:moveTo>
                      <a:pt x="0" y="0"/>
                    </a:moveTo>
                    <a:lnTo>
                      <a:pt x="131" y="0"/>
                    </a:lnTo>
                    <a:lnTo>
                      <a:pt x="274" y="384"/>
                    </a:lnTo>
                    <a:lnTo>
                      <a:pt x="416" y="0"/>
                    </a:lnTo>
                    <a:lnTo>
                      <a:pt x="545" y="0"/>
                    </a:lnTo>
                    <a:lnTo>
                      <a:pt x="326" y="549"/>
                    </a:lnTo>
                    <a:lnTo>
                      <a:pt x="220" y="549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301" name="Freeform 78"/>
              <p:cNvSpPr>
                <a:spLocks/>
              </p:cNvSpPr>
              <p:nvPr userDrawn="1"/>
            </p:nvSpPr>
            <p:spPr bwMode="auto">
              <a:xfrm>
                <a:off x="12750" y="-675"/>
                <a:ext cx="415" cy="545"/>
              </a:xfrm>
              <a:custGeom>
                <a:avLst/>
                <a:gdLst>
                  <a:gd name="T0" fmla="*/ 0 w 415"/>
                  <a:gd name="T1" fmla="*/ 0 h 545"/>
                  <a:gd name="T2" fmla="*/ 411 w 415"/>
                  <a:gd name="T3" fmla="*/ 0 h 545"/>
                  <a:gd name="T4" fmla="*/ 411 w 415"/>
                  <a:gd name="T5" fmla="*/ 107 h 545"/>
                  <a:gd name="T6" fmla="*/ 120 w 415"/>
                  <a:gd name="T7" fmla="*/ 107 h 545"/>
                  <a:gd name="T8" fmla="*/ 120 w 415"/>
                  <a:gd name="T9" fmla="*/ 217 h 545"/>
                  <a:gd name="T10" fmla="*/ 376 w 415"/>
                  <a:gd name="T11" fmla="*/ 217 h 545"/>
                  <a:gd name="T12" fmla="*/ 376 w 415"/>
                  <a:gd name="T13" fmla="*/ 324 h 545"/>
                  <a:gd name="T14" fmla="*/ 120 w 415"/>
                  <a:gd name="T15" fmla="*/ 324 h 545"/>
                  <a:gd name="T16" fmla="*/ 120 w 415"/>
                  <a:gd name="T17" fmla="*/ 438 h 545"/>
                  <a:gd name="T18" fmla="*/ 415 w 415"/>
                  <a:gd name="T19" fmla="*/ 438 h 545"/>
                  <a:gd name="T20" fmla="*/ 415 w 415"/>
                  <a:gd name="T21" fmla="*/ 545 h 545"/>
                  <a:gd name="T22" fmla="*/ 0 w 415"/>
                  <a:gd name="T23" fmla="*/ 545 h 545"/>
                  <a:gd name="T24" fmla="*/ 0 w 415"/>
                  <a:gd name="T25" fmla="*/ 0 h 5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15" h="545">
                    <a:moveTo>
                      <a:pt x="0" y="0"/>
                    </a:moveTo>
                    <a:lnTo>
                      <a:pt x="411" y="0"/>
                    </a:lnTo>
                    <a:lnTo>
                      <a:pt x="411" y="107"/>
                    </a:lnTo>
                    <a:lnTo>
                      <a:pt x="120" y="107"/>
                    </a:lnTo>
                    <a:lnTo>
                      <a:pt x="120" y="217"/>
                    </a:lnTo>
                    <a:lnTo>
                      <a:pt x="376" y="217"/>
                    </a:lnTo>
                    <a:lnTo>
                      <a:pt x="376" y="324"/>
                    </a:lnTo>
                    <a:lnTo>
                      <a:pt x="120" y="324"/>
                    </a:lnTo>
                    <a:lnTo>
                      <a:pt x="120" y="438"/>
                    </a:lnTo>
                    <a:lnTo>
                      <a:pt x="415" y="438"/>
                    </a:lnTo>
                    <a:lnTo>
                      <a:pt x="415" y="545"/>
                    </a:lnTo>
                    <a:lnTo>
                      <a:pt x="0" y="545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302" name="Freeform 79"/>
              <p:cNvSpPr>
                <a:spLocks noEditPoints="1"/>
              </p:cNvSpPr>
              <p:nvPr userDrawn="1"/>
            </p:nvSpPr>
            <p:spPr bwMode="auto">
              <a:xfrm>
                <a:off x="13225" y="-675"/>
                <a:ext cx="469" cy="545"/>
              </a:xfrm>
              <a:custGeom>
                <a:avLst/>
                <a:gdLst>
                  <a:gd name="T0" fmla="*/ 0 w 338"/>
                  <a:gd name="T1" fmla="*/ 0 h 392"/>
                  <a:gd name="T2" fmla="*/ 179 w 338"/>
                  <a:gd name="T3" fmla="*/ 0 h 392"/>
                  <a:gd name="T4" fmla="*/ 293 w 338"/>
                  <a:gd name="T5" fmla="*/ 40 h 392"/>
                  <a:gd name="T6" fmla="*/ 327 w 338"/>
                  <a:gd name="T7" fmla="*/ 129 h 392"/>
                  <a:gd name="T8" fmla="*/ 327 w 338"/>
                  <a:gd name="T9" fmla="*/ 130 h 392"/>
                  <a:gd name="T10" fmla="*/ 243 w 338"/>
                  <a:gd name="T11" fmla="*/ 252 h 392"/>
                  <a:gd name="T12" fmla="*/ 338 w 338"/>
                  <a:gd name="T13" fmla="*/ 392 h 392"/>
                  <a:gd name="T14" fmla="*/ 238 w 338"/>
                  <a:gd name="T15" fmla="*/ 392 h 392"/>
                  <a:gd name="T16" fmla="*/ 154 w 338"/>
                  <a:gd name="T17" fmla="*/ 266 h 392"/>
                  <a:gd name="T18" fmla="*/ 86 w 338"/>
                  <a:gd name="T19" fmla="*/ 266 h 392"/>
                  <a:gd name="T20" fmla="*/ 86 w 338"/>
                  <a:gd name="T21" fmla="*/ 392 h 392"/>
                  <a:gd name="T22" fmla="*/ 0 w 338"/>
                  <a:gd name="T23" fmla="*/ 392 h 392"/>
                  <a:gd name="T24" fmla="*/ 0 w 338"/>
                  <a:gd name="T25" fmla="*/ 0 h 392"/>
                  <a:gd name="T26" fmla="*/ 173 w 338"/>
                  <a:gd name="T27" fmla="*/ 190 h 392"/>
                  <a:gd name="T28" fmla="*/ 239 w 338"/>
                  <a:gd name="T29" fmla="*/ 135 h 392"/>
                  <a:gd name="T30" fmla="*/ 239 w 338"/>
                  <a:gd name="T31" fmla="*/ 134 h 392"/>
                  <a:gd name="T32" fmla="*/ 172 w 338"/>
                  <a:gd name="T33" fmla="*/ 78 h 392"/>
                  <a:gd name="T34" fmla="*/ 86 w 338"/>
                  <a:gd name="T35" fmla="*/ 78 h 392"/>
                  <a:gd name="T36" fmla="*/ 86 w 338"/>
                  <a:gd name="T37" fmla="*/ 190 h 392"/>
                  <a:gd name="T38" fmla="*/ 173 w 338"/>
                  <a:gd name="T39" fmla="*/ 190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38" h="392">
                    <a:moveTo>
                      <a:pt x="0" y="0"/>
                    </a:moveTo>
                    <a:cubicBezTo>
                      <a:pt x="179" y="0"/>
                      <a:pt x="179" y="0"/>
                      <a:pt x="179" y="0"/>
                    </a:cubicBezTo>
                    <a:cubicBezTo>
                      <a:pt x="229" y="0"/>
                      <a:pt x="267" y="14"/>
                      <a:pt x="293" y="40"/>
                    </a:cubicBezTo>
                    <a:cubicBezTo>
                      <a:pt x="315" y="62"/>
                      <a:pt x="327" y="92"/>
                      <a:pt x="327" y="129"/>
                    </a:cubicBezTo>
                    <a:cubicBezTo>
                      <a:pt x="327" y="130"/>
                      <a:pt x="327" y="130"/>
                      <a:pt x="327" y="130"/>
                    </a:cubicBezTo>
                    <a:cubicBezTo>
                      <a:pt x="327" y="194"/>
                      <a:pt x="292" y="233"/>
                      <a:pt x="243" y="252"/>
                    </a:cubicBezTo>
                    <a:cubicBezTo>
                      <a:pt x="338" y="392"/>
                      <a:pt x="338" y="392"/>
                      <a:pt x="338" y="392"/>
                    </a:cubicBezTo>
                    <a:cubicBezTo>
                      <a:pt x="238" y="392"/>
                      <a:pt x="238" y="392"/>
                      <a:pt x="238" y="392"/>
                    </a:cubicBezTo>
                    <a:cubicBezTo>
                      <a:pt x="154" y="266"/>
                      <a:pt x="154" y="266"/>
                      <a:pt x="154" y="266"/>
                    </a:cubicBezTo>
                    <a:cubicBezTo>
                      <a:pt x="86" y="266"/>
                      <a:pt x="86" y="266"/>
                      <a:pt x="86" y="266"/>
                    </a:cubicBezTo>
                    <a:cubicBezTo>
                      <a:pt x="86" y="392"/>
                      <a:pt x="86" y="392"/>
                      <a:pt x="86" y="392"/>
                    </a:cubicBezTo>
                    <a:cubicBezTo>
                      <a:pt x="0" y="392"/>
                      <a:pt x="0" y="392"/>
                      <a:pt x="0" y="392"/>
                    </a:cubicBezTo>
                    <a:lnTo>
                      <a:pt x="0" y="0"/>
                    </a:lnTo>
                    <a:close/>
                    <a:moveTo>
                      <a:pt x="173" y="190"/>
                    </a:moveTo>
                    <a:cubicBezTo>
                      <a:pt x="215" y="190"/>
                      <a:pt x="239" y="168"/>
                      <a:pt x="239" y="135"/>
                    </a:cubicBezTo>
                    <a:cubicBezTo>
                      <a:pt x="239" y="134"/>
                      <a:pt x="239" y="134"/>
                      <a:pt x="239" y="134"/>
                    </a:cubicBezTo>
                    <a:cubicBezTo>
                      <a:pt x="239" y="97"/>
                      <a:pt x="214" y="78"/>
                      <a:pt x="172" y="78"/>
                    </a:cubicBezTo>
                    <a:cubicBezTo>
                      <a:pt x="86" y="78"/>
                      <a:pt x="86" y="78"/>
                      <a:pt x="86" y="78"/>
                    </a:cubicBezTo>
                    <a:cubicBezTo>
                      <a:pt x="86" y="190"/>
                      <a:pt x="86" y="190"/>
                      <a:pt x="86" y="190"/>
                    </a:cubicBezTo>
                    <a:lnTo>
                      <a:pt x="173" y="19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303" name="Freeform 80"/>
              <p:cNvSpPr>
                <a:spLocks/>
              </p:cNvSpPr>
              <p:nvPr userDrawn="1"/>
            </p:nvSpPr>
            <p:spPr bwMode="auto">
              <a:xfrm>
                <a:off x="13702" y="-684"/>
                <a:ext cx="430" cy="561"/>
              </a:xfrm>
              <a:custGeom>
                <a:avLst/>
                <a:gdLst>
                  <a:gd name="T0" fmla="*/ 0 w 310"/>
                  <a:gd name="T1" fmla="*/ 341 h 403"/>
                  <a:gd name="T2" fmla="*/ 51 w 310"/>
                  <a:gd name="T3" fmla="*/ 280 h 403"/>
                  <a:gd name="T4" fmla="*/ 168 w 310"/>
                  <a:gd name="T5" fmla="*/ 327 h 403"/>
                  <a:gd name="T6" fmla="*/ 224 w 310"/>
                  <a:gd name="T7" fmla="*/ 290 h 403"/>
                  <a:gd name="T8" fmla="*/ 224 w 310"/>
                  <a:gd name="T9" fmla="*/ 289 h 403"/>
                  <a:gd name="T10" fmla="*/ 145 w 310"/>
                  <a:gd name="T11" fmla="*/ 239 h 403"/>
                  <a:gd name="T12" fmla="*/ 16 w 310"/>
                  <a:gd name="T13" fmla="*/ 120 h 403"/>
                  <a:gd name="T14" fmla="*/ 16 w 310"/>
                  <a:gd name="T15" fmla="*/ 118 h 403"/>
                  <a:gd name="T16" fmla="*/ 153 w 310"/>
                  <a:gd name="T17" fmla="*/ 0 h 403"/>
                  <a:gd name="T18" fmla="*/ 298 w 310"/>
                  <a:gd name="T19" fmla="*/ 50 h 403"/>
                  <a:gd name="T20" fmla="*/ 254 w 310"/>
                  <a:gd name="T21" fmla="*/ 115 h 403"/>
                  <a:gd name="T22" fmla="*/ 152 w 310"/>
                  <a:gd name="T23" fmla="*/ 76 h 403"/>
                  <a:gd name="T24" fmla="*/ 101 w 310"/>
                  <a:gd name="T25" fmla="*/ 111 h 403"/>
                  <a:gd name="T26" fmla="*/ 101 w 310"/>
                  <a:gd name="T27" fmla="*/ 112 h 403"/>
                  <a:gd name="T28" fmla="*/ 186 w 310"/>
                  <a:gd name="T29" fmla="*/ 163 h 403"/>
                  <a:gd name="T30" fmla="*/ 310 w 310"/>
                  <a:gd name="T31" fmla="*/ 281 h 403"/>
                  <a:gd name="T32" fmla="*/ 310 w 310"/>
                  <a:gd name="T33" fmla="*/ 282 h 403"/>
                  <a:gd name="T34" fmla="*/ 166 w 310"/>
                  <a:gd name="T35" fmla="*/ 403 h 403"/>
                  <a:gd name="T36" fmla="*/ 0 w 310"/>
                  <a:gd name="T37" fmla="*/ 341 h 4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10" h="403">
                    <a:moveTo>
                      <a:pt x="0" y="341"/>
                    </a:moveTo>
                    <a:cubicBezTo>
                      <a:pt x="51" y="280"/>
                      <a:pt x="51" y="280"/>
                      <a:pt x="51" y="280"/>
                    </a:cubicBezTo>
                    <a:cubicBezTo>
                      <a:pt x="86" y="309"/>
                      <a:pt x="123" y="327"/>
                      <a:pt x="168" y="327"/>
                    </a:cubicBezTo>
                    <a:cubicBezTo>
                      <a:pt x="203" y="327"/>
                      <a:pt x="224" y="313"/>
                      <a:pt x="224" y="290"/>
                    </a:cubicBezTo>
                    <a:cubicBezTo>
                      <a:pt x="224" y="289"/>
                      <a:pt x="224" y="289"/>
                      <a:pt x="224" y="289"/>
                    </a:cubicBezTo>
                    <a:cubicBezTo>
                      <a:pt x="224" y="267"/>
                      <a:pt x="211" y="256"/>
                      <a:pt x="145" y="239"/>
                    </a:cubicBezTo>
                    <a:cubicBezTo>
                      <a:pt x="67" y="219"/>
                      <a:pt x="16" y="197"/>
                      <a:pt x="16" y="120"/>
                    </a:cubicBezTo>
                    <a:cubicBezTo>
                      <a:pt x="16" y="118"/>
                      <a:pt x="16" y="118"/>
                      <a:pt x="16" y="118"/>
                    </a:cubicBezTo>
                    <a:cubicBezTo>
                      <a:pt x="16" y="47"/>
                      <a:pt x="73" y="0"/>
                      <a:pt x="153" y="0"/>
                    </a:cubicBezTo>
                    <a:cubicBezTo>
                      <a:pt x="210" y="0"/>
                      <a:pt x="259" y="18"/>
                      <a:pt x="298" y="50"/>
                    </a:cubicBezTo>
                    <a:cubicBezTo>
                      <a:pt x="254" y="115"/>
                      <a:pt x="254" y="115"/>
                      <a:pt x="254" y="115"/>
                    </a:cubicBezTo>
                    <a:cubicBezTo>
                      <a:pt x="219" y="91"/>
                      <a:pt x="185" y="76"/>
                      <a:pt x="152" y="76"/>
                    </a:cubicBezTo>
                    <a:cubicBezTo>
                      <a:pt x="119" y="76"/>
                      <a:pt x="101" y="92"/>
                      <a:pt x="101" y="111"/>
                    </a:cubicBezTo>
                    <a:cubicBezTo>
                      <a:pt x="101" y="112"/>
                      <a:pt x="101" y="112"/>
                      <a:pt x="101" y="112"/>
                    </a:cubicBezTo>
                    <a:cubicBezTo>
                      <a:pt x="101" y="138"/>
                      <a:pt x="118" y="146"/>
                      <a:pt x="186" y="163"/>
                    </a:cubicBezTo>
                    <a:cubicBezTo>
                      <a:pt x="265" y="184"/>
                      <a:pt x="310" y="213"/>
                      <a:pt x="310" y="281"/>
                    </a:cubicBezTo>
                    <a:cubicBezTo>
                      <a:pt x="310" y="282"/>
                      <a:pt x="310" y="282"/>
                      <a:pt x="310" y="282"/>
                    </a:cubicBezTo>
                    <a:cubicBezTo>
                      <a:pt x="310" y="360"/>
                      <a:pt x="251" y="403"/>
                      <a:pt x="166" y="403"/>
                    </a:cubicBezTo>
                    <a:cubicBezTo>
                      <a:pt x="107" y="403"/>
                      <a:pt x="47" y="383"/>
                      <a:pt x="0" y="3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304" name="Freeform 81"/>
              <p:cNvSpPr>
                <a:spLocks noEditPoints="1"/>
              </p:cNvSpPr>
              <p:nvPr userDrawn="1"/>
            </p:nvSpPr>
            <p:spPr bwMode="auto">
              <a:xfrm>
                <a:off x="14145" y="-684"/>
                <a:ext cx="149" cy="74"/>
              </a:xfrm>
              <a:custGeom>
                <a:avLst/>
                <a:gdLst>
                  <a:gd name="T0" fmla="*/ 23 w 149"/>
                  <a:gd name="T1" fmla="*/ 10 h 74"/>
                  <a:gd name="T2" fmla="*/ 0 w 149"/>
                  <a:gd name="T3" fmla="*/ 10 h 74"/>
                  <a:gd name="T4" fmla="*/ 0 w 149"/>
                  <a:gd name="T5" fmla="*/ 0 h 74"/>
                  <a:gd name="T6" fmla="*/ 58 w 149"/>
                  <a:gd name="T7" fmla="*/ 0 h 74"/>
                  <a:gd name="T8" fmla="*/ 58 w 149"/>
                  <a:gd name="T9" fmla="*/ 10 h 74"/>
                  <a:gd name="T10" fmla="*/ 34 w 149"/>
                  <a:gd name="T11" fmla="*/ 10 h 74"/>
                  <a:gd name="T12" fmla="*/ 34 w 149"/>
                  <a:gd name="T13" fmla="*/ 74 h 74"/>
                  <a:gd name="T14" fmla="*/ 23 w 149"/>
                  <a:gd name="T15" fmla="*/ 74 h 74"/>
                  <a:gd name="T16" fmla="*/ 23 w 149"/>
                  <a:gd name="T17" fmla="*/ 10 h 74"/>
                  <a:gd name="T18" fmla="*/ 74 w 149"/>
                  <a:gd name="T19" fmla="*/ 0 h 74"/>
                  <a:gd name="T20" fmla="*/ 86 w 149"/>
                  <a:gd name="T21" fmla="*/ 0 h 74"/>
                  <a:gd name="T22" fmla="*/ 112 w 149"/>
                  <a:gd name="T23" fmla="*/ 41 h 74"/>
                  <a:gd name="T24" fmla="*/ 138 w 149"/>
                  <a:gd name="T25" fmla="*/ 0 h 74"/>
                  <a:gd name="T26" fmla="*/ 149 w 149"/>
                  <a:gd name="T27" fmla="*/ 0 h 74"/>
                  <a:gd name="T28" fmla="*/ 149 w 149"/>
                  <a:gd name="T29" fmla="*/ 74 h 74"/>
                  <a:gd name="T30" fmla="*/ 138 w 149"/>
                  <a:gd name="T31" fmla="*/ 74 h 74"/>
                  <a:gd name="T32" fmla="*/ 138 w 149"/>
                  <a:gd name="T33" fmla="*/ 17 h 74"/>
                  <a:gd name="T34" fmla="*/ 112 w 149"/>
                  <a:gd name="T35" fmla="*/ 57 h 74"/>
                  <a:gd name="T36" fmla="*/ 111 w 149"/>
                  <a:gd name="T37" fmla="*/ 57 h 74"/>
                  <a:gd name="T38" fmla="*/ 84 w 149"/>
                  <a:gd name="T39" fmla="*/ 17 h 74"/>
                  <a:gd name="T40" fmla="*/ 84 w 149"/>
                  <a:gd name="T41" fmla="*/ 74 h 74"/>
                  <a:gd name="T42" fmla="*/ 74 w 149"/>
                  <a:gd name="T43" fmla="*/ 74 h 74"/>
                  <a:gd name="T44" fmla="*/ 74 w 149"/>
                  <a:gd name="T45" fmla="*/ 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49" h="74">
                    <a:moveTo>
                      <a:pt x="23" y="10"/>
                    </a:moveTo>
                    <a:lnTo>
                      <a:pt x="0" y="10"/>
                    </a:lnTo>
                    <a:lnTo>
                      <a:pt x="0" y="0"/>
                    </a:lnTo>
                    <a:lnTo>
                      <a:pt x="58" y="0"/>
                    </a:lnTo>
                    <a:lnTo>
                      <a:pt x="58" y="10"/>
                    </a:lnTo>
                    <a:lnTo>
                      <a:pt x="34" y="10"/>
                    </a:lnTo>
                    <a:lnTo>
                      <a:pt x="34" y="74"/>
                    </a:lnTo>
                    <a:lnTo>
                      <a:pt x="23" y="74"/>
                    </a:lnTo>
                    <a:lnTo>
                      <a:pt x="23" y="10"/>
                    </a:lnTo>
                    <a:close/>
                    <a:moveTo>
                      <a:pt x="74" y="0"/>
                    </a:moveTo>
                    <a:lnTo>
                      <a:pt x="86" y="0"/>
                    </a:lnTo>
                    <a:lnTo>
                      <a:pt x="112" y="41"/>
                    </a:lnTo>
                    <a:lnTo>
                      <a:pt x="138" y="0"/>
                    </a:lnTo>
                    <a:lnTo>
                      <a:pt x="149" y="0"/>
                    </a:lnTo>
                    <a:lnTo>
                      <a:pt x="149" y="74"/>
                    </a:lnTo>
                    <a:lnTo>
                      <a:pt x="138" y="74"/>
                    </a:lnTo>
                    <a:lnTo>
                      <a:pt x="138" y="17"/>
                    </a:lnTo>
                    <a:lnTo>
                      <a:pt x="112" y="57"/>
                    </a:lnTo>
                    <a:lnTo>
                      <a:pt x="111" y="57"/>
                    </a:lnTo>
                    <a:lnTo>
                      <a:pt x="84" y="17"/>
                    </a:lnTo>
                    <a:lnTo>
                      <a:pt x="84" y="74"/>
                    </a:lnTo>
                    <a:lnTo>
                      <a:pt x="74" y="74"/>
                    </a:lnTo>
                    <a:lnTo>
                      <a:pt x="7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</p:grpSp>
        <p:grpSp>
          <p:nvGrpSpPr>
            <p:cNvPr id="148" name="Group 4"/>
            <p:cNvGrpSpPr>
              <a:grpSpLocks noChangeAspect="1"/>
            </p:cNvGrpSpPr>
            <p:nvPr userDrawn="1"/>
          </p:nvGrpSpPr>
          <p:grpSpPr bwMode="auto">
            <a:xfrm>
              <a:off x="4314825" y="143471"/>
              <a:ext cx="360760" cy="170856"/>
              <a:chOff x="8669" y="241"/>
              <a:chExt cx="606" cy="287"/>
            </a:xfrm>
            <a:solidFill>
              <a:schemeClr val="bg2"/>
            </a:solidFill>
          </p:grpSpPr>
          <p:sp>
            <p:nvSpPr>
              <p:cNvPr id="275" name="Freeform 5"/>
              <p:cNvSpPr>
                <a:spLocks noEditPoints="1"/>
              </p:cNvSpPr>
              <p:nvPr userDrawn="1"/>
            </p:nvSpPr>
            <p:spPr bwMode="auto">
              <a:xfrm>
                <a:off x="9227" y="350"/>
                <a:ext cx="48" cy="25"/>
              </a:xfrm>
              <a:custGeom>
                <a:avLst/>
                <a:gdLst>
                  <a:gd name="T0" fmla="*/ 8 w 48"/>
                  <a:gd name="T1" fmla="*/ 4 h 25"/>
                  <a:gd name="T2" fmla="*/ 0 w 48"/>
                  <a:gd name="T3" fmla="*/ 4 h 25"/>
                  <a:gd name="T4" fmla="*/ 0 w 48"/>
                  <a:gd name="T5" fmla="*/ 0 h 25"/>
                  <a:gd name="T6" fmla="*/ 19 w 48"/>
                  <a:gd name="T7" fmla="*/ 0 h 25"/>
                  <a:gd name="T8" fmla="*/ 19 w 48"/>
                  <a:gd name="T9" fmla="*/ 4 h 25"/>
                  <a:gd name="T10" fmla="*/ 11 w 48"/>
                  <a:gd name="T11" fmla="*/ 4 h 25"/>
                  <a:gd name="T12" fmla="*/ 11 w 48"/>
                  <a:gd name="T13" fmla="*/ 25 h 25"/>
                  <a:gd name="T14" fmla="*/ 8 w 48"/>
                  <a:gd name="T15" fmla="*/ 25 h 25"/>
                  <a:gd name="T16" fmla="*/ 8 w 48"/>
                  <a:gd name="T17" fmla="*/ 4 h 25"/>
                  <a:gd name="T18" fmla="*/ 24 w 48"/>
                  <a:gd name="T19" fmla="*/ 0 h 25"/>
                  <a:gd name="T20" fmla="*/ 28 w 48"/>
                  <a:gd name="T21" fmla="*/ 0 h 25"/>
                  <a:gd name="T22" fmla="*/ 36 w 48"/>
                  <a:gd name="T23" fmla="*/ 14 h 25"/>
                  <a:gd name="T24" fmla="*/ 45 w 48"/>
                  <a:gd name="T25" fmla="*/ 0 h 25"/>
                  <a:gd name="T26" fmla="*/ 48 w 48"/>
                  <a:gd name="T27" fmla="*/ 0 h 25"/>
                  <a:gd name="T28" fmla="*/ 48 w 48"/>
                  <a:gd name="T29" fmla="*/ 25 h 25"/>
                  <a:gd name="T30" fmla="*/ 45 w 48"/>
                  <a:gd name="T31" fmla="*/ 25 h 25"/>
                  <a:gd name="T32" fmla="*/ 45 w 48"/>
                  <a:gd name="T33" fmla="*/ 6 h 25"/>
                  <a:gd name="T34" fmla="*/ 37 w 48"/>
                  <a:gd name="T35" fmla="*/ 19 h 25"/>
                  <a:gd name="T36" fmla="*/ 36 w 48"/>
                  <a:gd name="T37" fmla="*/ 19 h 25"/>
                  <a:gd name="T38" fmla="*/ 27 w 48"/>
                  <a:gd name="T39" fmla="*/ 6 h 25"/>
                  <a:gd name="T40" fmla="*/ 27 w 48"/>
                  <a:gd name="T41" fmla="*/ 25 h 25"/>
                  <a:gd name="T42" fmla="*/ 24 w 48"/>
                  <a:gd name="T43" fmla="*/ 25 h 25"/>
                  <a:gd name="T44" fmla="*/ 24 w 48"/>
                  <a:gd name="T45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48" h="25">
                    <a:moveTo>
                      <a:pt x="8" y="4"/>
                    </a:moveTo>
                    <a:lnTo>
                      <a:pt x="0" y="4"/>
                    </a:lnTo>
                    <a:lnTo>
                      <a:pt x="0" y="0"/>
                    </a:lnTo>
                    <a:lnTo>
                      <a:pt x="19" y="0"/>
                    </a:lnTo>
                    <a:lnTo>
                      <a:pt x="19" y="4"/>
                    </a:lnTo>
                    <a:lnTo>
                      <a:pt x="11" y="4"/>
                    </a:lnTo>
                    <a:lnTo>
                      <a:pt x="11" y="25"/>
                    </a:lnTo>
                    <a:lnTo>
                      <a:pt x="8" y="25"/>
                    </a:lnTo>
                    <a:lnTo>
                      <a:pt x="8" y="4"/>
                    </a:lnTo>
                    <a:close/>
                    <a:moveTo>
                      <a:pt x="24" y="0"/>
                    </a:moveTo>
                    <a:lnTo>
                      <a:pt x="28" y="0"/>
                    </a:lnTo>
                    <a:lnTo>
                      <a:pt x="36" y="14"/>
                    </a:lnTo>
                    <a:lnTo>
                      <a:pt x="45" y="0"/>
                    </a:lnTo>
                    <a:lnTo>
                      <a:pt x="48" y="0"/>
                    </a:lnTo>
                    <a:lnTo>
                      <a:pt x="48" y="25"/>
                    </a:lnTo>
                    <a:lnTo>
                      <a:pt x="45" y="25"/>
                    </a:lnTo>
                    <a:lnTo>
                      <a:pt x="45" y="6"/>
                    </a:lnTo>
                    <a:lnTo>
                      <a:pt x="37" y="19"/>
                    </a:lnTo>
                    <a:lnTo>
                      <a:pt x="36" y="19"/>
                    </a:lnTo>
                    <a:lnTo>
                      <a:pt x="27" y="6"/>
                    </a:lnTo>
                    <a:lnTo>
                      <a:pt x="27" y="25"/>
                    </a:lnTo>
                    <a:lnTo>
                      <a:pt x="24" y="25"/>
                    </a:lnTo>
                    <a:lnTo>
                      <a:pt x="2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76" name="Freeform 6"/>
              <p:cNvSpPr>
                <a:spLocks/>
              </p:cNvSpPr>
              <p:nvPr userDrawn="1"/>
            </p:nvSpPr>
            <p:spPr bwMode="auto">
              <a:xfrm>
                <a:off x="8675" y="246"/>
                <a:ext cx="54" cy="80"/>
              </a:xfrm>
              <a:custGeom>
                <a:avLst/>
                <a:gdLst>
                  <a:gd name="T0" fmla="*/ 140 w 188"/>
                  <a:gd name="T1" fmla="*/ 279 h 279"/>
                  <a:gd name="T2" fmla="*/ 78 w 188"/>
                  <a:gd name="T3" fmla="*/ 148 h 279"/>
                  <a:gd name="T4" fmla="*/ 42 w 188"/>
                  <a:gd name="T5" fmla="*/ 66 h 279"/>
                  <a:gd name="T6" fmla="*/ 41 w 188"/>
                  <a:gd name="T7" fmla="*/ 67 h 279"/>
                  <a:gd name="T8" fmla="*/ 44 w 188"/>
                  <a:gd name="T9" fmla="*/ 144 h 279"/>
                  <a:gd name="T10" fmla="*/ 45 w 188"/>
                  <a:gd name="T11" fmla="*/ 279 h 279"/>
                  <a:gd name="T12" fmla="*/ 0 w 188"/>
                  <a:gd name="T13" fmla="*/ 279 h 279"/>
                  <a:gd name="T14" fmla="*/ 0 w 188"/>
                  <a:gd name="T15" fmla="*/ 0 h 279"/>
                  <a:gd name="T16" fmla="*/ 52 w 188"/>
                  <a:gd name="T17" fmla="*/ 0 h 279"/>
                  <a:gd name="T18" fmla="*/ 120 w 188"/>
                  <a:gd name="T19" fmla="*/ 136 h 279"/>
                  <a:gd name="T20" fmla="*/ 148 w 188"/>
                  <a:gd name="T21" fmla="*/ 208 h 279"/>
                  <a:gd name="T22" fmla="*/ 149 w 188"/>
                  <a:gd name="T23" fmla="*/ 207 h 279"/>
                  <a:gd name="T24" fmla="*/ 145 w 188"/>
                  <a:gd name="T25" fmla="*/ 128 h 279"/>
                  <a:gd name="T26" fmla="*/ 145 w 188"/>
                  <a:gd name="T27" fmla="*/ 0 h 279"/>
                  <a:gd name="T28" fmla="*/ 188 w 188"/>
                  <a:gd name="T29" fmla="*/ 0 h 279"/>
                  <a:gd name="T30" fmla="*/ 188 w 188"/>
                  <a:gd name="T31" fmla="*/ 279 h 279"/>
                  <a:gd name="T32" fmla="*/ 140 w 188"/>
                  <a:gd name="T33" fmla="*/ 279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88" h="279">
                    <a:moveTo>
                      <a:pt x="140" y="279"/>
                    </a:moveTo>
                    <a:cubicBezTo>
                      <a:pt x="78" y="148"/>
                      <a:pt x="78" y="148"/>
                      <a:pt x="78" y="148"/>
                    </a:cubicBezTo>
                    <a:cubicBezTo>
                      <a:pt x="63" y="117"/>
                      <a:pt x="47" y="82"/>
                      <a:pt x="42" y="66"/>
                    </a:cubicBezTo>
                    <a:cubicBezTo>
                      <a:pt x="41" y="67"/>
                      <a:pt x="41" y="67"/>
                      <a:pt x="41" y="67"/>
                    </a:cubicBezTo>
                    <a:cubicBezTo>
                      <a:pt x="43" y="90"/>
                      <a:pt x="43" y="119"/>
                      <a:pt x="44" y="144"/>
                    </a:cubicBezTo>
                    <a:cubicBezTo>
                      <a:pt x="45" y="279"/>
                      <a:pt x="45" y="279"/>
                      <a:pt x="45" y="279"/>
                    </a:cubicBezTo>
                    <a:cubicBezTo>
                      <a:pt x="0" y="279"/>
                      <a:pt x="0" y="279"/>
                      <a:pt x="0" y="27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120" y="136"/>
                      <a:pt x="120" y="136"/>
                      <a:pt x="120" y="136"/>
                    </a:cubicBezTo>
                    <a:cubicBezTo>
                      <a:pt x="133" y="162"/>
                      <a:pt x="145" y="195"/>
                      <a:pt x="148" y="208"/>
                    </a:cubicBezTo>
                    <a:cubicBezTo>
                      <a:pt x="149" y="207"/>
                      <a:pt x="149" y="207"/>
                      <a:pt x="149" y="207"/>
                    </a:cubicBezTo>
                    <a:cubicBezTo>
                      <a:pt x="148" y="193"/>
                      <a:pt x="145" y="153"/>
                      <a:pt x="145" y="128"/>
                    </a:cubicBezTo>
                    <a:cubicBezTo>
                      <a:pt x="145" y="0"/>
                      <a:pt x="145" y="0"/>
                      <a:pt x="145" y="0"/>
                    </a:cubicBezTo>
                    <a:cubicBezTo>
                      <a:pt x="188" y="0"/>
                      <a:pt x="188" y="0"/>
                      <a:pt x="188" y="0"/>
                    </a:cubicBezTo>
                    <a:cubicBezTo>
                      <a:pt x="188" y="279"/>
                      <a:pt x="188" y="279"/>
                      <a:pt x="188" y="279"/>
                    </a:cubicBezTo>
                    <a:lnTo>
                      <a:pt x="140" y="27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77" name="Freeform 7"/>
              <p:cNvSpPr>
                <a:spLocks noEditPoints="1"/>
              </p:cNvSpPr>
              <p:nvPr userDrawn="1"/>
            </p:nvSpPr>
            <p:spPr bwMode="auto">
              <a:xfrm>
                <a:off x="8739" y="266"/>
                <a:ext cx="49" cy="62"/>
              </a:xfrm>
              <a:custGeom>
                <a:avLst/>
                <a:gdLst>
                  <a:gd name="T0" fmla="*/ 48 w 170"/>
                  <a:gd name="T1" fmla="*/ 119 h 214"/>
                  <a:gd name="T2" fmla="*/ 48 w 170"/>
                  <a:gd name="T3" fmla="*/ 122 h 214"/>
                  <a:gd name="T4" fmla="*/ 99 w 170"/>
                  <a:gd name="T5" fmla="*/ 180 h 214"/>
                  <a:gd name="T6" fmla="*/ 149 w 170"/>
                  <a:gd name="T7" fmla="*/ 160 h 214"/>
                  <a:gd name="T8" fmla="*/ 167 w 170"/>
                  <a:gd name="T9" fmla="*/ 187 h 214"/>
                  <a:gd name="T10" fmla="*/ 93 w 170"/>
                  <a:gd name="T11" fmla="*/ 214 h 214"/>
                  <a:gd name="T12" fmla="*/ 0 w 170"/>
                  <a:gd name="T13" fmla="*/ 107 h 214"/>
                  <a:gd name="T14" fmla="*/ 25 w 170"/>
                  <a:gd name="T15" fmla="*/ 28 h 214"/>
                  <a:gd name="T16" fmla="*/ 87 w 170"/>
                  <a:gd name="T17" fmla="*/ 0 h 214"/>
                  <a:gd name="T18" fmla="*/ 143 w 170"/>
                  <a:gd name="T19" fmla="*/ 21 h 214"/>
                  <a:gd name="T20" fmla="*/ 170 w 170"/>
                  <a:gd name="T21" fmla="*/ 110 h 214"/>
                  <a:gd name="T22" fmla="*/ 170 w 170"/>
                  <a:gd name="T23" fmla="*/ 119 h 214"/>
                  <a:gd name="T24" fmla="*/ 48 w 170"/>
                  <a:gd name="T25" fmla="*/ 119 h 214"/>
                  <a:gd name="T26" fmla="*/ 87 w 170"/>
                  <a:gd name="T27" fmla="*/ 34 h 214"/>
                  <a:gd name="T28" fmla="*/ 49 w 170"/>
                  <a:gd name="T29" fmla="*/ 86 h 214"/>
                  <a:gd name="T30" fmla="*/ 124 w 170"/>
                  <a:gd name="T31" fmla="*/ 86 h 214"/>
                  <a:gd name="T32" fmla="*/ 87 w 170"/>
                  <a:gd name="T33" fmla="*/ 34 h 2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70" h="214">
                    <a:moveTo>
                      <a:pt x="48" y="119"/>
                    </a:moveTo>
                    <a:cubicBezTo>
                      <a:pt x="48" y="122"/>
                      <a:pt x="48" y="122"/>
                      <a:pt x="48" y="122"/>
                    </a:cubicBezTo>
                    <a:cubicBezTo>
                      <a:pt x="48" y="150"/>
                      <a:pt x="59" y="180"/>
                      <a:pt x="99" y="180"/>
                    </a:cubicBezTo>
                    <a:cubicBezTo>
                      <a:pt x="118" y="180"/>
                      <a:pt x="134" y="173"/>
                      <a:pt x="149" y="160"/>
                    </a:cubicBezTo>
                    <a:cubicBezTo>
                      <a:pt x="167" y="187"/>
                      <a:pt x="167" y="187"/>
                      <a:pt x="167" y="187"/>
                    </a:cubicBezTo>
                    <a:cubicBezTo>
                      <a:pt x="145" y="205"/>
                      <a:pt x="121" y="214"/>
                      <a:pt x="93" y="214"/>
                    </a:cubicBezTo>
                    <a:cubicBezTo>
                      <a:pt x="36" y="214"/>
                      <a:pt x="0" y="172"/>
                      <a:pt x="0" y="107"/>
                    </a:cubicBezTo>
                    <a:cubicBezTo>
                      <a:pt x="0" y="72"/>
                      <a:pt x="7" y="48"/>
                      <a:pt x="25" y="28"/>
                    </a:cubicBezTo>
                    <a:cubicBezTo>
                      <a:pt x="42" y="9"/>
                      <a:pt x="62" y="0"/>
                      <a:pt x="87" y="0"/>
                    </a:cubicBezTo>
                    <a:cubicBezTo>
                      <a:pt x="108" y="0"/>
                      <a:pt x="126" y="6"/>
                      <a:pt x="143" y="21"/>
                    </a:cubicBezTo>
                    <a:cubicBezTo>
                      <a:pt x="161" y="37"/>
                      <a:pt x="170" y="62"/>
                      <a:pt x="170" y="110"/>
                    </a:cubicBezTo>
                    <a:cubicBezTo>
                      <a:pt x="170" y="119"/>
                      <a:pt x="170" y="119"/>
                      <a:pt x="170" y="119"/>
                    </a:cubicBezTo>
                    <a:lnTo>
                      <a:pt x="48" y="119"/>
                    </a:lnTo>
                    <a:close/>
                    <a:moveTo>
                      <a:pt x="87" y="34"/>
                    </a:moveTo>
                    <a:cubicBezTo>
                      <a:pt x="63" y="34"/>
                      <a:pt x="49" y="53"/>
                      <a:pt x="49" y="86"/>
                    </a:cubicBezTo>
                    <a:cubicBezTo>
                      <a:pt x="124" y="86"/>
                      <a:pt x="124" y="86"/>
                      <a:pt x="124" y="86"/>
                    </a:cubicBezTo>
                    <a:cubicBezTo>
                      <a:pt x="124" y="53"/>
                      <a:pt x="110" y="34"/>
                      <a:pt x="87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78" name="Freeform 8"/>
              <p:cNvSpPr>
                <a:spLocks/>
              </p:cNvSpPr>
              <p:nvPr userDrawn="1"/>
            </p:nvSpPr>
            <p:spPr bwMode="auto">
              <a:xfrm>
                <a:off x="8791" y="267"/>
                <a:ext cx="79" cy="59"/>
              </a:xfrm>
              <a:custGeom>
                <a:avLst/>
                <a:gdLst>
                  <a:gd name="T0" fmla="*/ 215 w 273"/>
                  <a:gd name="T1" fmla="*/ 207 h 207"/>
                  <a:gd name="T2" fmla="*/ 174 w 273"/>
                  <a:gd name="T3" fmla="*/ 207 h 207"/>
                  <a:gd name="T4" fmla="*/ 149 w 273"/>
                  <a:gd name="T5" fmla="*/ 114 h 207"/>
                  <a:gd name="T6" fmla="*/ 136 w 273"/>
                  <a:gd name="T7" fmla="*/ 58 h 207"/>
                  <a:gd name="T8" fmla="*/ 135 w 273"/>
                  <a:gd name="T9" fmla="*/ 58 h 207"/>
                  <a:gd name="T10" fmla="*/ 121 w 273"/>
                  <a:gd name="T11" fmla="*/ 116 h 207"/>
                  <a:gd name="T12" fmla="*/ 97 w 273"/>
                  <a:gd name="T13" fmla="*/ 207 h 207"/>
                  <a:gd name="T14" fmla="*/ 55 w 273"/>
                  <a:gd name="T15" fmla="*/ 207 h 207"/>
                  <a:gd name="T16" fmla="*/ 0 w 273"/>
                  <a:gd name="T17" fmla="*/ 6 h 207"/>
                  <a:gd name="T18" fmla="*/ 44 w 273"/>
                  <a:gd name="T19" fmla="*/ 0 h 207"/>
                  <a:gd name="T20" fmla="*/ 66 w 273"/>
                  <a:gd name="T21" fmla="*/ 99 h 207"/>
                  <a:gd name="T22" fmla="*/ 76 w 273"/>
                  <a:gd name="T23" fmla="*/ 152 h 207"/>
                  <a:gd name="T24" fmla="*/ 78 w 273"/>
                  <a:gd name="T25" fmla="*/ 152 h 207"/>
                  <a:gd name="T26" fmla="*/ 89 w 273"/>
                  <a:gd name="T27" fmla="*/ 97 h 207"/>
                  <a:gd name="T28" fmla="*/ 115 w 273"/>
                  <a:gd name="T29" fmla="*/ 3 h 207"/>
                  <a:gd name="T30" fmla="*/ 159 w 273"/>
                  <a:gd name="T31" fmla="*/ 3 h 207"/>
                  <a:gd name="T32" fmla="*/ 182 w 273"/>
                  <a:gd name="T33" fmla="*/ 95 h 207"/>
                  <a:gd name="T34" fmla="*/ 195 w 273"/>
                  <a:gd name="T35" fmla="*/ 153 h 207"/>
                  <a:gd name="T36" fmla="*/ 196 w 273"/>
                  <a:gd name="T37" fmla="*/ 153 h 207"/>
                  <a:gd name="T38" fmla="*/ 206 w 273"/>
                  <a:gd name="T39" fmla="*/ 98 h 207"/>
                  <a:gd name="T40" fmla="*/ 227 w 273"/>
                  <a:gd name="T41" fmla="*/ 3 h 207"/>
                  <a:gd name="T42" fmla="*/ 273 w 273"/>
                  <a:gd name="T43" fmla="*/ 3 h 207"/>
                  <a:gd name="T44" fmla="*/ 215 w 273"/>
                  <a:gd name="T45" fmla="*/ 207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73" h="207">
                    <a:moveTo>
                      <a:pt x="215" y="207"/>
                    </a:moveTo>
                    <a:cubicBezTo>
                      <a:pt x="174" y="207"/>
                      <a:pt x="174" y="207"/>
                      <a:pt x="174" y="207"/>
                    </a:cubicBezTo>
                    <a:cubicBezTo>
                      <a:pt x="149" y="114"/>
                      <a:pt x="149" y="114"/>
                      <a:pt x="149" y="114"/>
                    </a:cubicBezTo>
                    <a:cubicBezTo>
                      <a:pt x="142" y="90"/>
                      <a:pt x="136" y="58"/>
                      <a:pt x="136" y="58"/>
                    </a:cubicBezTo>
                    <a:cubicBezTo>
                      <a:pt x="135" y="58"/>
                      <a:pt x="135" y="58"/>
                      <a:pt x="135" y="58"/>
                    </a:cubicBezTo>
                    <a:cubicBezTo>
                      <a:pt x="135" y="58"/>
                      <a:pt x="131" y="78"/>
                      <a:pt x="121" y="116"/>
                    </a:cubicBezTo>
                    <a:cubicBezTo>
                      <a:pt x="97" y="207"/>
                      <a:pt x="97" y="207"/>
                      <a:pt x="97" y="207"/>
                    </a:cubicBezTo>
                    <a:cubicBezTo>
                      <a:pt x="55" y="207"/>
                      <a:pt x="55" y="207"/>
                      <a:pt x="55" y="207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66" y="99"/>
                      <a:pt x="66" y="99"/>
                      <a:pt x="66" y="99"/>
                    </a:cubicBezTo>
                    <a:cubicBezTo>
                      <a:pt x="72" y="124"/>
                      <a:pt x="76" y="152"/>
                      <a:pt x="76" y="152"/>
                    </a:cubicBezTo>
                    <a:cubicBezTo>
                      <a:pt x="78" y="152"/>
                      <a:pt x="78" y="152"/>
                      <a:pt x="78" y="152"/>
                    </a:cubicBezTo>
                    <a:cubicBezTo>
                      <a:pt x="78" y="152"/>
                      <a:pt x="82" y="125"/>
                      <a:pt x="89" y="97"/>
                    </a:cubicBezTo>
                    <a:cubicBezTo>
                      <a:pt x="115" y="3"/>
                      <a:pt x="115" y="3"/>
                      <a:pt x="115" y="3"/>
                    </a:cubicBezTo>
                    <a:cubicBezTo>
                      <a:pt x="159" y="3"/>
                      <a:pt x="159" y="3"/>
                      <a:pt x="159" y="3"/>
                    </a:cubicBezTo>
                    <a:cubicBezTo>
                      <a:pt x="182" y="95"/>
                      <a:pt x="182" y="95"/>
                      <a:pt x="182" y="95"/>
                    </a:cubicBezTo>
                    <a:cubicBezTo>
                      <a:pt x="190" y="128"/>
                      <a:pt x="195" y="153"/>
                      <a:pt x="195" y="153"/>
                    </a:cubicBezTo>
                    <a:cubicBezTo>
                      <a:pt x="196" y="153"/>
                      <a:pt x="196" y="153"/>
                      <a:pt x="196" y="153"/>
                    </a:cubicBezTo>
                    <a:cubicBezTo>
                      <a:pt x="196" y="153"/>
                      <a:pt x="201" y="122"/>
                      <a:pt x="206" y="98"/>
                    </a:cubicBezTo>
                    <a:cubicBezTo>
                      <a:pt x="227" y="3"/>
                      <a:pt x="227" y="3"/>
                      <a:pt x="227" y="3"/>
                    </a:cubicBezTo>
                    <a:cubicBezTo>
                      <a:pt x="273" y="3"/>
                      <a:pt x="273" y="3"/>
                      <a:pt x="273" y="3"/>
                    </a:cubicBezTo>
                    <a:lnTo>
                      <a:pt x="215" y="20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79" name="Freeform 9"/>
              <p:cNvSpPr>
                <a:spLocks noEditPoints="1"/>
              </p:cNvSpPr>
              <p:nvPr userDrawn="1"/>
            </p:nvSpPr>
            <p:spPr bwMode="auto">
              <a:xfrm>
                <a:off x="8903" y="246"/>
                <a:ext cx="55" cy="80"/>
              </a:xfrm>
              <a:custGeom>
                <a:avLst/>
                <a:gdLst>
                  <a:gd name="T0" fmla="*/ 135 w 191"/>
                  <a:gd name="T1" fmla="*/ 279 h 279"/>
                  <a:gd name="T2" fmla="*/ 111 w 191"/>
                  <a:gd name="T3" fmla="*/ 236 h 279"/>
                  <a:gd name="T4" fmla="*/ 64 w 191"/>
                  <a:gd name="T5" fmla="*/ 167 h 279"/>
                  <a:gd name="T6" fmla="*/ 46 w 191"/>
                  <a:gd name="T7" fmla="*/ 158 h 279"/>
                  <a:gd name="T8" fmla="*/ 46 w 191"/>
                  <a:gd name="T9" fmla="*/ 279 h 279"/>
                  <a:gd name="T10" fmla="*/ 0 w 191"/>
                  <a:gd name="T11" fmla="*/ 279 h 279"/>
                  <a:gd name="T12" fmla="*/ 0 w 191"/>
                  <a:gd name="T13" fmla="*/ 0 h 279"/>
                  <a:gd name="T14" fmla="*/ 85 w 191"/>
                  <a:gd name="T15" fmla="*/ 0 h 279"/>
                  <a:gd name="T16" fmla="*/ 176 w 191"/>
                  <a:gd name="T17" fmla="*/ 80 h 279"/>
                  <a:gd name="T18" fmla="*/ 107 w 191"/>
                  <a:gd name="T19" fmla="*/ 156 h 279"/>
                  <a:gd name="T20" fmla="*/ 150 w 191"/>
                  <a:gd name="T21" fmla="*/ 212 h 279"/>
                  <a:gd name="T22" fmla="*/ 191 w 191"/>
                  <a:gd name="T23" fmla="*/ 279 h 279"/>
                  <a:gd name="T24" fmla="*/ 135 w 191"/>
                  <a:gd name="T25" fmla="*/ 279 h 279"/>
                  <a:gd name="T26" fmla="*/ 71 w 191"/>
                  <a:gd name="T27" fmla="*/ 38 h 279"/>
                  <a:gd name="T28" fmla="*/ 46 w 191"/>
                  <a:gd name="T29" fmla="*/ 38 h 279"/>
                  <a:gd name="T30" fmla="*/ 46 w 191"/>
                  <a:gd name="T31" fmla="*/ 126 h 279"/>
                  <a:gd name="T32" fmla="*/ 70 w 191"/>
                  <a:gd name="T33" fmla="*/ 126 h 279"/>
                  <a:gd name="T34" fmla="*/ 115 w 191"/>
                  <a:gd name="T35" fmla="*/ 114 h 279"/>
                  <a:gd name="T36" fmla="*/ 127 w 191"/>
                  <a:gd name="T37" fmla="*/ 80 h 279"/>
                  <a:gd name="T38" fmla="*/ 71 w 191"/>
                  <a:gd name="T39" fmla="*/ 38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91" h="279">
                    <a:moveTo>
                      <a:pt x="135" y="279"/>
                    </a:moveTo>
                    <a:cubicBezTo>
                      <a:pt x="111" y="236"/>
                      <a:pt x="111" y="236"/>
                      <a:pt x="111" y="236"/>
                    </a:cubicBezTo>
                    <a:cubicBezTo>
                      <a:pt x="92" y="201"/>
                      <a:pt x="79" y="182"/>
                      <a:pt x="64" y="167"/>
                    </a:cubicBezTo>
                    <a:cubicBezTo>
                      <a:pt x="59" y="162"/>
                      <a:pt x="55" y="159"/>
                      <a:pt x="46" y="158"/>
                    </a:cubicBezTo>
                    <a:cubicBezTo>
                      <a:pt x="46" y="279"/>
                      <a:pt x="46" y="279"/>
                      <a:pt x="46" y="279"/>
                    </a:cubicBezTo>
                    <a:cubicBezTo>
                      <a:pt x="0" y="279"/>
                      <a:pt x="0" y="279"/>
                      <a:pt x="0" y="27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85" y="0"/>
                      <a:pt x="85" y="0"/>
                      <a:pt x="85" y="0"/>
                    </a:cubicBezTo>
                    <a:cubicBezTo>
                      <a:pt x="148" y="0"/>
                      <a:pt x="176" y="37"/>
                      <a:pt x="176" y="80"/>
                    </a:cubicBezTo>
                    <a:cubicBezTo>
                      <a:pt x="176" y="120"/>
                      <a:pt x="150" y="156"/>
                      <a:pt x="107" y="156"/>
                    </a:cubicBezTo>
                    <a:cubicBezTo>
                      <a:pt x="117" y="162"/>
                      <a:pt x="135" y="189"/>
                      <a:pt x="150" y="212"/>
                    </a:cubicBezTo>
                    <a:cubicBezTo>
                      <a:pt x="191" y="279"/>
                      <a:pt x="191" y="279"/>
                      <a:pt x="191" y="279"/>
                    </a:cubicBezTo>
                    <a:lnTo>
                      <a:pt x="135" y="279"/>
                    </a:lnTo>
                    <a:close/>
                    <a:moveTo>
                      <a:pt x="71" y="38"/>
                    </a:moveTo>
                    <a:cubicBezTo>
                      <a:pt x="46" y="38"/>
                      <a:pt x="46" y="38"/>
                      <a:pt x="46" y="38"/>
                    </a:cubicBezTo>
                    <a:cubicBezTo>
                      <a:pt x="46" y="126"/>
                      <a:pt x="46" y="126"/>
                      <a:pt x="46" y="126"/>
                    </a:cubicBezTo>
                    <a:cubicBezTo>
                      <a:pt x="70" y="126"/>
                      <a:pt x="70" y="126"/>
                      <a:pt x="70" y="126"/>
                    </a:cubicBezTo>
                    <a:cubicBezTo>
                      <a:pt x="94" y="126"/>
                      <a:pt x="107" y="123"/>
                      <a:pt x="115" y="114"/>
                    </a:cubicBezTo>
                    <a:cubicBezTo>
                      <a:pt x="123" y="107"/>
                      <a:pt x="127" y="95"/>
                      <a:pt x="127" y="80"/>
                    </a:cubicBezTo>
                    <a:cubicBezTo>
                      <a:pt x="127" y="52"/>
                      <a:pt x="112" y="38"/>
                      <a:pt x="71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80" name="Freeform 10"/>
              <p:cNvSpPr>
                <a:spLocks noEditPoints="1"/>
              </p:cNvSpPr>
              <p:nvPr userDrawn="1"/>
            </p:nvSpPr>
            <p:spPr bwMode="auto">
              <a:xfrm>
                <a:off x="8963" y="266"/>
                <a:ext cx="48" cy="62"/>
              </a:xfrm>
              <a:custGeom>
                <a:avLst/>
                <a:gdLst>
                  <a:gd name="T0" fmla="*/ 48 w 170"/>
                  <a:gd name="T1" fmla="*/ 119 h 214"/>
                  <a:gd name="T2" fmla="*/ 48 w 170"/>
                  <a:gd name="T3" fmla="*/ 122 h 214"/>
                  <a:gd name="T4" fmla="*/ 99 w 170"/>
                  <a:gd name="T5" fmla="*/ 180 h 214"/>
                  <a:gd name="T6" fmla="*/ 149 w 170"/>
                  <a:gd name="T7" fmla="*/ 160 h 214"/>
                  <a:gd name="T8" fmla="*/ 167 w 170"/>
                  <a:gd name="T9" fmla="*/ 187 h 214"/>
                  <a:gd name="T10" fmla="*/ 93 w 170"/>
                  <a:gd name="T11" fmla="*/ 214 h 214"/>
                  <a:gd name="T12" fmla="*/ 0 w 170"/>
                  <a:gd name="T13" fmla="*/ 107 h 214"/>
                  <a:gd name="T14" fmla="*/ 25 w 170"/>
                  <a:gd name="T15" fmla="*/ 28 h 214"/>
                  <a:gd name="T16" fmla="*/ 87 w 170"/>
                  <a:gd name="T17" fmla="*/ 0 h 214"/>
                  <a:gd name="T18" fmla="*/ 143 w 170"/>
                  <a:gd name="T19" fmla="*/ 21 h 214"/>
                  <a:gd name="T20" fmla="*/ 170 w 170"/>
                  <a:gd name="T21" fmla="*/ 110 h 214"/>
                  <a:gd name="T22" fmla="*/ 170 w 170"/>
                  <a:gd name="T23" fmla="*/ 119 h 214"/>
                  <a:gd name="T24" fmla="*/ 48 w 170"/>
                  <a:gd name="T25" fmla="*/ 119 h 214"/>
                  <a:gd name="T26" fmla="*/ 87 w 170"/>
                  <a:gd name="T27" fmla="*/ 34 h 214"/>
                  <a:gd name="T28" fmla="*/ 49 w 170"/>
                  <a:gd name="T29" fmla="*/ 86 h 214"/>
                  <a:gd name="T30" fmla="*/ 124 w 170"/>
                  <a:gd name="T31" fmla="*/ 86 h 214"/>
                  <a:gd name="T32" fmla="*/ 87 w 170"/>
                  <a:gd name="T33" fmla="*/ 34 h 2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70" h="214">
                    <a:moveTo>
                      <a:pt x="48" y="119"/>
                    </a:moveTo>
                    <a:cubicBezTo>
                      <a:pt x="48" y="122"/>
                      <a:pt x="48" y="122"/>
                      <a:pt x="48" y="122"/>
                    </a:cubicBezTo>
                    <a:cubicBezTo>
                      <a:pt x="48" y="150"/>
                      <a:pt x="59" y="180"/>
                      <a:pt x="99" y="180"/>
                    </a:cubicBezTo>
                    <a:cubicBezTo>
                      <a:pt x="118" y="180"/>
                      <a:pt x="134" y="173"/>
                      <a:pt x="149" y="160"/>
                    </a:cubicBezTo>
                    <a:cubicBezTo>
                      <a:pt x="167" y="187"/>
                      <a:pt x="167" y="187"/>
                      <a:pt x="167" y="187"/>
                    </a:cubicBezTo>
                    <a:cubicBezTo>
                      <a:pt x="145" y="205"/>
                      <a:pt x="121" y="214"/>
                      <a:pt x="93" y="214"/>
                    </a:cubicBezTo>
                    <a:cubicBezTo>
                      <a:pt x="36" y="214"/>
                      <a:pt x="0" y="172"/>
                      <a:pt x="0" y="107"/>
                    </a:cubicBezTo>
                    <a:cubicBezTo>
                      <a:pt x="0" y="72"/>
                      <a:pt x="7" y="48"/>
                      <a:pt x="25" y="28"/>
                    </a:cubicBezTo>
                    <a:cubicBezTo>
                      <a:pt x="42" y="9"/>
                      <a:pt x="62" y="0"/>
                      <a:pt x="87" y="0"/>
                    </a:cubicBezTo>
                    <a:cubicBezTo>
                      <a:pt x="108" y="0"/>
                      <a:pt x="126" y="6"/>
                      <a:pt x="143" y="21"/>
                    </a:cubicBezTo>
                    <a:cubicBezTo>
                      <a:pt x="161" y="37"/>
                      <a:pt x="170" y="62"/>
                      <a:pt x="170" y="110"/>
                    </a:cubicBezTo>
                    <a:cubicBezTo>
                      <a:pt x="170" y="119"/>
                      <a:pt x="170" y="119"/>
                      <a:pt x="170" y="119"/>
                    </a:cubicBezTo>
                    <a:lnTo>
                      <a:pt x="48" y="119"/>
                    </a:lnTo>
                    <a:close/>
                    <a:moveTo>
                      <a:pt x="87" y="34"/>
                    </a:moveTo>
                    <a:cubicBezTo>
                      <a:pt x="62" y="34"/>
                      <a:pt x="49" y="53"/>
                      <a:pt x="49" y="86"/>
                    </a:cubicBezTo>
                    <a:cubicBezTo>
                      <a:pt x="124" y="86"/>
                      <a:pt x="124" y="86"/>
                      <a:pt x="124" y="86"/>
                    </a:cubicBezTo>
                    <a:cubicBezTo>
                      <a:pt x="124" y="53"/>
                      <a:pt x="110" y="34"/>
                      <a:pt x="87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81" name="Freeform 11"/>
              <p:cNvSpPr>
                <a:spLocks/>
              </p:cNvSpPr>
              <p:nvPr userDrawn="1"/>
            </p:nvSpPr>
            <p:spPr bwMode="auto">
              <a:xfrm>
                <a:off x="9019" y="241"/>
                <a:ext cx="22" cy="86"/>
              </a:xfrm>
              <a:custGeom>
                <a:avLst/>
                <a:gdLst>
                  <a:gd name="T0" fmla="*/ 49 w 75"/>
                  <a:gd name="T1" fmla="*/ 300 h 300"/>
                  <a:gd name="T2" fmla="*/ 4 w 75"/>
                  <a:gd name="T3" fmla="*/ 243 h 300"/>
                  <a:gd name="T4" fmla="*/ 4 w 75"/>
                  <a:gd name="T5" fmla="*/ 69 h 300"/>
                  <a:gd name="T6" fmla="*/ 0 w 75"/>
                  <a:gd name="T7" fmla="*/ 10 h 300"/>
                  <a:gd name="T8" fmla="*/ 46 w 75"/>
                  <a:gd name="T9" fmla="*/ 0 h 300"/>
                  <a:gd name="T10" fmla="*/ 49 w 75"/>
                  <a:gd name="T11" fmla="*/ 56 h 300"/>
                  <a:gd name="T12" fmla="*/ 49 w 75"/>
                  <a:gd name="T13" fmla="*/ 228 h 300"/>
                  <a:gd name="T14" fmla="*/ 54 w 75"/>
                  <a:gd name="T15" fmla="*/ 265 h 300"/>
                  <a:gd name="T16" fmla="*/ 68 w 75"/>
                  <a:gd name="T17" fmla="*/ 268 h 300"/>
                  <a:gd name="T18" fmla="*/ 75 w 75"/>
                  <a:gd name="T19" fmla="*/ 295 h 300"/>
                  <a:gd name="T20" fmla="*/ 49 w 75"/>
                  <a:gd name="T21" fmla="*/ 30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5" h="300">
                    <a:moveTo>
                      <a:pt x="49" y="300"/>
                    </a:moveTo>
                    <a:cubicBezTo>
                      <a:pt x="4" y="300"/>
                      <a:pt x="4" y="260"/>
                      <a:pt x="4" y="243"/>
                    </a:cubicBezTo>
                    <a:cubicBezTo>
                      <a:pt x="4" y="69"/>
                      <a:pt x="4" y="69"/>
                      <a:pt x="4" y="69"/>
                    </a:cubicBezTo>
                    <a:cubicBezTo>
                      <a:pt x="4" y="42"/>
                      <a:pt x="3" y="27"/>
                      <a:pt x="0" y="10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49" y="12"/>
                      <a:pt x="49" y="29"/>
                      <a:pt x="49" y="56"/>
                    </a:cubicBezTo>
                    <a:cubicBezTo>
                      <a:pt x="49" y="228"/>
                      <a:pt x="49" y="228"/>
                      <a:pt x="49" y="228"/>
                    </a:cubicBezTo>
                    <a:cubicBezTo>
                      <a:pt x="49" y="255"/>
                      <a:pt x="50" y="260"/>
                      <a:pt x="54" y="265"/>
                    </a:cubicBezTo>
                    <a:cubicBezTo>
                      <a:pt x="56" y="268"/>
                      <a:pt x="63" y="270"/>
                      <a:pt x="68" y="268"/>
                    </a:cubicBezTo>
                    <a:cubicBezTo>
                      <a:pt x="75" y="295"/>
                      <a:pt x="75" y="295"/>
                      <a:pt x="75" y="295"/>
                    </a:cubicBezTo>
                    <a:cubicBezTo>
                      <a:pt x="67" y="298"/>
                      <a:pt x="59" y="300"/>
                      <a:pt x="49" y="30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82" name="Freeform 12"/>
              <p:cNvSpPr>
                <a:spLocks noEditPoints="1"/>
              </p:cNvSpPr>
              <p:nvPr userDrawn="1"/>
            </p:nvSpPr>
            <p:spPr bwMode="auto">
              <a:xfrm>
                <a:off x="9050" y="242"/>
                <a:ext cx="17" cy="84"/>
              </a:xfrm>
              <a:custGeom>
                <a:avLst/>
                <a:gdLst>
                  <a:gd name="T0" fmla="*/ 29 w 58"/>
                  <a:gd name="T1" fmla="*/ 59 h 293"/>
                  <a:gd name="T2" fmla="*/ 0 w 58"/>
                  <a:gd name="T3" fmla="*/ 30 h 293"/>
                  <a:gd name="T4" fmla="*/ 29 w 58"/>
                  <a:gd name="T5" fmla="*/ 0 h 293"/>
                  <a:gd name="T6" fmla="*/ 58 w 58"/>
                  <a:gd name="T7" fmla="*/ 30 h 293"/>
                  <a:gd name="T8" fmla="*/ 29 w 58"/>
                  <a:gd name="T9" fmla="*/ 59 h 293"/>
                  <a:gd name="T10" fmla="*/ 6 w 58"/>
                  <a:gd name="T11" fmla="*/ 293 h 293"/>
                  <a:gd name="T12" fmla="*/ 6 w 58"/>
                  <a:gd name="T13" fmla="*/ 92 h 293"/>
                  <a:gd name="T14" fmla="*/ 51 w 58"/>
                  <a:gd name="T15" fmla="*/ 84 h 293"/>
                  <a:gd name="T16" fmla="*/ 51 w 58"/>
                  <a:gd name="T17" fmla="*/ 293 h 293"/>
                  <a:gd name="T18" fmla="*/ 6 w 58"/>
                  <a:gd name="T19" fmla="*/ 293 h 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8" h="293">
                    <a:moveTo>
                      <a:pt x="29" y="59"/>
                    </a:moveTo>
                    <a:cubicBezTo>
                      <a:pt x="13" y="59"/>
                      <a:pt x="0" y="46"/>
                      <a:pt x="0" y="30"/>
                    </a:cubicBezTo>
                    <a:cubicBezTo>
                      <a:pt x="0" y="13"/>
                      <a:pt x="13" y="0"/>
                      <a:pt x="29" y="0"/>
                    </a:cubicBezTo>
                    <a:cubicBezTo>
                      <a:pt x="45" y="0"/>
                      <a:pt x="58" y="13"/>
                      <a:pt x="58" y="30"/>
                    </a:cubicBezTo>
                    <a:cubicBezTo>
                      <a:pt x="58" y="46"/>
                      <a:pt x="45" y="59"/>
                      <a:pt x="29" y="59"/>
                    </a:cubicBezTo>
                    <a:close/>
                    <a:moveTo>
                      <a:pt x="6" y="293"/>
                    </a:moveTo>
                    <a:cubicBezTo>
                      <a:pt x="6" y="92"/>
                      <a:pt x="6" y="92"/>
                      <a:pt x="6" y="92"/>
                    </a:cubicBezTo>
                    <a:cubicBezTo>
                      <a:pt x="51" y="84"/>
                      <a:pt x="51" y="84"/>
                      <a:pt x="51" y="84"/>
                    </a:cubicBezTo>
                    <a:cubicBezTo>
                      <a:pt x="51" y="293"/>
                      <a:pt x="51" y="293"/>
                      <a:pt x="51" y="293"/>
                    </a:cubicBezTo>
                    <a:lnTo>
                      <a:pt x="6" y="29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83" name="Freeform 13"/>
              <p:cNvSpPr>
                <a:spLocks/>
              </p:cNvSpPr>
              <p:nvPr userDrawn="1"/>
            </p:nvSpPr>
            <p:spPr bwMode="auto">
              <a:xfrm>
                <a:off x="9077" y="266"/>
                <a:ext cx="44" cy="62"/>
              </a:xfrm>
              <a:custGeom>
                <a:avLst/>
                <a:gdLst>
                  <a:gd name="T0" fmla="*/ 87 w 152"/>
                  <a:gd name="T1" fmla="*/ 214 h 214"/>
                  <a:gd name="T2" fmla="*/ 0 w 152"/>
                  <a:gd name="T3" fmla="*/ 109 h 214"/>
                  <a:gd name="T4" fmla="*/ 90 w 152"/>
                  <a:gd name="T5" fmla="*/ 0 h 214"/>
                  <a:gd name="T6" fmla="*/ 146 w 152"/>
                  <a:gd name="T7" fmla="*/ 22 h 214"/>
                  <a:gd name="T8" fmla="*/ 124 w 152"/>
                  <a:gd name="T9" fmla="*/ 51 h 214"/>
                  <a:gd name="T10" fmla="*/ 90 w 152"/>
                  <a:gd name="T11" fmla="*/ 36 h 214"/>
                  <a:gd name="T12" fmla="*/ 58 w 152"/>
                  <a:gd name="T13" fmla="*/ 56 h 214"/>
                  <a:gd name="T14" fmla="*/ 49 w 152"/>
                  <a:gd name="T15" fmla="*/ 113 h 214"/>
                  <a:gd name="T16" fmla="*/ 63 w 152"/>
                  <a:gd name="T17" fmla="*/ 168 h 214"/>
                  <a:gd name="T18" fmla="*/ 90 w 152"/>
                  <a:gd name="T19" fmla="*/ 180 h 214"/>
                  <a:gd name="T20" fmla="*/ 131 w 152"/>
                  <a:gd name="T21" fmla="*/ 160 h 214"/>
                  <a:gd name="T22" fmla="*/ 152 w 152"/>
                  <a:gd name="T23" fmla="*/ 187 h 214"/>
                  <a:gd name="T24" fmla="*/ 87 w 152"/>
                  <a:gd name="T25" fmla="*/ 214 h 2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52" h="214">
                    <a:moveTo>
                      <a:pt x="87" y="214"/>
                    </a:moveTo>
                    <a:cubicBezTo>
                      <a:pt x="31" y="214"/>
                      <a:pt x="0" y="175"/>
                      <a:pt x="0" y="109"/>
                    </a:cubicBezTo>
                    <a:cubicBezTo>
                      <a:pt x="0" y="35"/>
                      <a:pt x="45" y="0"/>
                      <a:pt x="90" y="0"/>
                    </a:cubicBezTo>
                    <a:cubicBezTo>
                      <a:pt x="112" y="0"/>
                      <a:pt x="128" y="5"/>
                      <a:pt x="146" y="22"/>
                    </a:cubicBezTo>
                    <a:cubicBezTo>
                      <a:pt x="124" y="51"/>
                      <a:pt x="124" y="51"/>
                      <a:pt x="124" y="51"/>
                    </a:cubicBezTo>
                    <a:cubicBezTo>
                      <a:pt x="112" y="41"/>
                      <a:pt x="102" y="36"/>
                      <a:pt x="90" y="36"/>
                    </a:cubicBezTo>
                    <a:cubicBezTo>
                      <a:pt x="76" y="36"/>
                      <a:pt x="64" y="43"/>
                      <a:pt x="58" y="56"/>
                    </a:cubicBezTo>
                    <a:cubicBezTo>
                      <a:pt x="52" y="69"/>
                      <a:pt x="49" y="88"/>
                      <a:pt x="49" y="113"/>
                    </a:cubicBezTo>
                    <a:cubicBezTo>
                      <a:pt x="49" y="141"/>
                      <a:pt x="54" y="158"/>
                      <a:pt x="63" y="168"/>
                    </a:cubicBezTo>
                    <a:cubicBezTo>
                      <a:pt x="70" y="176"/>
                      <a:pt x="79" y="180"/>
                      <a:pt x="90" y="180"/>
                    </a:cubicBezTo>
                    <a:cubicBezTo>
                      <a:pt x="104" y="180"/>
                      <a:pt x="118" y="173"/>
                      <a:pt x="131" y="160"/>
                    </a:cubicBezTo>
                    <a:cubicBezTo>
                      <a:pt x="152" y="187"/>
                      <a:pt x="152" y="187"/>
                      <a:pt x="152" y="187"/>
                    </a:cubicBezTo>
                    <a:cubicBezTo>
                      <a:pt x="133" y="205"/>
                      <a:pt x="114" y="214"/>
                      <a:pt x="87" y="2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84" name="Freeform 14"/>
              <p:cNvSpPr>
                <a:spLocks noEditPoints="1"/>
              </p:cNvSpPr>
              <p:nvPr userDrawn="1"/>
            </p:nvSpPr>
            <p:spPr bwMode="auto">
              <a:xfrm>
                <a:off x="9130" y="293"/>
                <a:ext cx="35" cy="34"/>
              </a:xfrm>
              <a:custGeom>
                <a:avLst/>
                <a:gdLst>
                  <a:gd name="T0" fmla="*/ 60 w 121"/>
                  <a:gd name="T1" fmla="*/ 121 h 121"/>
                  <a:gd name="T2" fmla="*/ 0 w 121"/>
                  <a:gd name="T3" fmla="*/ 60 h 121"/>
                  <a:gd name="T4" fmla="*/ 60 w 121"/>
                  <a:gd name="T5" fmla="*/ 0 h 121"/>
                  <a:gd name="T6" fmla="*/ 121 w 121"/>
                  <a:gd name="T7" fmla="*/ 60 h 121"/>
                  <a:gd name="T8" fmla="*/ 60 w 121"/>
                  <a:gd name="T9" fmla="*/ 121 h 121"/>
                  <a:gd name="T10" fmla="*/ 60 w 121"/>
                  <a:gd name="T11" fmla="*/ 12 h 121"/>
                  <a:gd name="T12" fmla="*/ 14 w 121"/>
                  <a:gd name="T13" fmla="*/ 60 h 121"/>
                  <a:gd name="T14" fmla="*/ 60 w 121"/>
                  <a:gd name="T15" fmla="*/ 109 h 121"/>
                  <a:gd name="T16" fmla="*/ 107 w 121"/>
                  <a:gd name="T17" fmla="*/ 60 h 121"/>
                  <a:gd name="T18" fmla="*/ 60 w 121"/>
                  <a:gd name="T19" fmla="*/ 12 h 121"/>
                  <a:gd name="T20" fmla="*/ 72 w 121"/>
                  <a:gd name="T21" fmla="*/ 94 h 121"/>
                  <a:gd name="T22" fmla="*/ 66 w 121"/>
                  <a:gd name="T23" fmla="*/ 83 h 121"/>
                  <a:gd name="T24" fmla="*/ 55 w 121"/>
                  <a:gd name="T25" fmla="*/ 66 h 121"/>
                  <a:gd name="T26" fmla="*/ 53 w 121"/>
                  <a:gd name="T27" fmla="*/ 66 h 121"/>
                  <a:gd name="T28" fmla="*/ 53 w 121"/>
                  <a:gd name="T29" fmla="*/ 94 h 121"/>
                  <a:gd name="T30" fmla="*/ 39 w 121"/>
                  <a:gd name="T31" fmla="*/ 94 h 121"/>
                  <a:gd name="T32" fmla="*/ 39 w 121"/>
                  <a:gd name="T33" fmla="*/ 26 h 121"/>
                  <a:gd name="T34" fmla="*/ 65 w 121"/>
                  <a:gd name="T35" fmla="*/ 26 h 121"/>
                  <a:gd name="T36" fmla="*/ 85 w 121"/>
                  <a:gd name="T37" fmla="*/ 46 h 121"/>
                  <a:gd name="T38" fmla="*/ 69 w 121"/>
                  <a:gd name="T39" fmla="*/ 65 h 121"/>
                  <a:gd name="T40" fmla="*/ 72 w 121"/>
                  <a:gd name="T41" fmla="*/ 68 h 121"/>
                  <a:gd name="T42" fmla="*/ 89 w 121"/>
                  <a:gd name="T43" fmla="*/ 94 h 121"/>
                  <a:gd name="T44" fmla="*/ 72 w 121"/>
                  <a:gd name="T45" fmla="*/ 94 h 121"/>
                  <a:gd name="T46" fmla="*/ 65 w 121"/>
                  <a:gd name="T47" fmla="*/ 38 h 121"/>
                  <a:gd name="T48" fmla="*/ 58 w 121"/>
                  <a:gd name="T49" fmla="*/ 37 h 121"/>
                  <a:gd name="T50" fmla="*/ 53 w 121"/>
                  <a:gd name="T51" fmla="*/ 37 h 121"/>
                  <a:gd name="T52" fmla="*/ 53 w 121"/>
                  <a:gd name="T53" fmla="*/ 55 h 121"/>
                  <a:gd name="T54" fmla="*/ 57 w 121"/>
                  <a:gd name="T55" fmla="*/ 55 h 121"/>
                  <a:gd name="T56" fmla="*/ 67 w 121"/>
                  <a:gd name="T57" fmla="*/ 53 h 121"/>
                  <a:gd name="T58" fmla="*/ 70 w 121"/>
                  <a:gd name="T59" fmla="*/ 46 h 121"/>
                  <a:gd name="T60" fmla="*/ 65 w 121"/>
                  <a:gd name="T61" fmla="*/ 38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21" h="121">
                    <a:moveTo>
                      <a:pt x="60" y="121"/>
                    </a:moveTo>
                    <a:cubicBezTo>
                      <a:pt x="27" y="121"/>
                      <a:pt x="0" y="94"/>
                      <a:pt x="0" y="60"/>
                    </a:cubicBezTo>
                    <a:cubicBezTo>
                      <a:pt x="0" y="27"/>
                      <a:pt x="27" y="0"/>
                      <a:pt x="60" y="0"/>
                    </a:cubicBezTo>
                    <a:cubicBezTo>
                      <a:pt x="94" y="0"/>
                      <a:pt x="121" y="27"/>
                      <a:pt x="121" y="60"/>
                    </a:cubicBezTo>
                    <a:cubicBezTo>
                      <a:pt x="121" y="94"/>
                      <a:pt x="94" y="121"/>
                      <a:pt x="60" y="121"/>
                    </a:cubicBezTo>
                    <a:close/>
                    <a:moveTo>
                      <a:pt x="60" y="12"/>
                    </a:moveTo>
                    <a:cubicBezTo>
                      <a:pt x="35" y="12"/>
                      <a:pt x="14" y="33"/>
                      <a:pt x="14" y="60"/>
                    </a:cubicBezTo>
                    <a:cubicBezTo>
                      <a:pt x="14" y="88"/>
                      <a:pt x="35" y="109"/>
                      <a:pt x="60" y="109"/>
                    </a:cubicBezTo>
                    <a:cubicBezTo>
                      <a:pt x="86" y="109"/>
                      <a:pt x="107" y="88"/>
                      <a:pt x="107" y="60"/>
                    </a:cubicBezTo>
                    <a:cubicBezTo>
                      <a:pt x="107" y="33"/>
                      <a:pt x="86" y="12"/>
                      <a:pt x="60" y="12"/>
                    </a:cubicBezTo>
                    <a:close/>
                    <a:moveTo>
                      <a:pt x="72" y="94"/>
                    </a:moveTo>
                    <a:cubicBezTo>
                      <a:pt x="70" y="89"/>
                      <a:pt x="69" y="88"/>
                      <a:pt x="66" y="83"/>
                    </a:cubicBezTo>
                    <a:cubicBezTo>
                      <a:pt x="59" y="71"/>
                      <a:pt x="57" y="67"/>
                      <a:pt x="55" y="66"/>
                    </a:cubicBezTo>
                    <a:cubicBezTo>
                      <a:pt x="54" y="66"/>
                      <a:pt x="53" y="66"/>
                      <a:pt x="53" y="66"/>
                    </a:cubicBezTo>
                    <a:cubicBezTo>
                      <a:pt x="53" y="94"/>
                      <a:pt x="53" y="94"/>
                      <a:pt x="53" y="94"/>
                    </a:cubicBezTo>
                    <a:cubicBezTo>
                      <a:pt x="39" y="94"/>
                      <a:pt x="39" y="94"/>
                      <a:pt x="39" y="94"/>
                    </a:cubicBezTo>
                    <a:cubicBezTo>
                      <a:pt x="39" y="26"/>
                      <a:pt x="39" y="26"/>
                      <a:pt x="39" y="26"/>
                    </a:cubicBezTo>
                    <a:cubicBezTo>
                      <a:pt x="65" y="26"/>
                      <a:pt x="65" y="26"/>
                      <a:pt x="65" y="26"/>
                    </a:cubicBezTo>
                    <a:cubicBezTo>
                      <a:pt x="77" y="26"/>
                      <a:pt x="85" y="34"/>
                      <a:pt x="85" y="46"/>
                    </a:cubicBezTo>
                    <a:cubicBezTo>
                      <a:pt x="85" y="56"/>
                      <a:pt x="78" y="64"/>
                      <a:pt x="69" y="65"/>
                    </a:cubicBezTo>
                    <a:cubicBezTo>
                      <a:pt x="71" y="66"/>
                      <a:pt x="71" y="66"/>
                      <a:pt x="72" y="68"/>
                    </a:cubicBezTo>
                    <a:cubicBezTo>
                      <a:pt x="76" y="72"/>
                      <a:pt x="89" y="94"/>
                      <a:pt x="89" y="94"/>
                    </a:cubicBezTo>
                    <a:lnTo>
                      <a:pt x="72" y="94"/>
                    </a:lnTo>
                    <a:close/>
                    <a:moveTo>
                      <a:pt x="65" y="38"/>
                    </a:moveTo>
                    <a:cubicBezTo>
                      <a:pt x="64" y="37"/>
                      <a:pt x="61" y="37"/>
                      <a:pt x="58" y="37"/>
                    </a:cubicBezTo>
                    <a:cubicBezTo>
                      <a:pt x="53" y="37"/>
                      <a:pt x="53" y="37"/>
                      <a:pt x="53" y="37"/>
                    </a:cubicBezTo>
                    <a:cubicBezTo>
                      <a:pt x="53" y="55"/>
                      <a:pt x="53" y="55"/>
                      <a:pt x="53" y="55"/>
                    </a:cubicBezTo>
                    <a:cubicBezTo>
                      <a:pt x="57" y="55"/>
                      <a:pt x="57" y="55"/>
                      <a:pt x="57" y="55"/>
                    </a:cubicBezTo>
                    <a:cubicBezTo>
                      <a:pt x="63" y="55"/>
                      <a:pt x="66" y="55"/>
                      <a:pt x="67" y="53"/>
                    </a:cubicBezTo>
                    <a:cubicBezTo>
                      <a:pt x="69" y="51"/>
                      <a:pt x="70" y="49"/>
                      <a:pt x="70" y="46"/>
                    </a:cubicBezTo>
                    <a:cubicBezTo>
                      <a:pt x="70" y="42"/>
                      <a:pt x="68" y="39"/>
                      <a:pt x="65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85" name="Freeform 15"/>
              <p:cNvSpPr>
                <a:spLocks noEditPoints="1"/>
              </p:cNvSpPr>
              <p:nvPr userDrawn="1"/>
            </p:nvSpPr>
            <p:spPr bwMode="auto">
              <a:xfrm>
                <a:off x="8669" y="349"/>
                <a:ext cx="188" cy="179"/>
              </a:xfrm>
              <a:custGeom>
                <a:avLst/>
                <a:gdLst>
                  <a:gd name="T0" fmla="*/ 76 w 188"/>
                  <a:gd name="T1" fmla="*/ 0 h 179"/>
                  <a:gd name="T2" fmla="*/ 112 w 188"/>
                  <a:gd name="T3" fmla="*/ 0 h 179"/>
                  <a:gd name="T4" fmla="*/ 188 w 188"/>
                  <a:gd name="T5" fmla="*/ 179 h 179"/>
                  <a:gd name="T6" fmla="*/ 147 w 188"/>
                  <a:gd name="T7" fmla="*/ 179 h 179"/>
                  <a:gd name="T8" fmla="*/ 131 w 188"/>
                  <a:gd name="T9" fmla="*/ 139 h 179"/>
                  <a:gd name="T10" fmla="*/ 56 w 188"/>
                  <a:gd name="T11" fmla="*/ 139 h 179"/>
                  <a:gd name="T12" fmla="*/ 40 w 188"/>
                  <a:gd name="T13" fmla="*/ 179 h 179"/>
                  <a:gd name="T14" fmla="*/ 0 w 188"/>
                  <a:gd name="T15" fmla="*/ 179 h 179"/>
                  <a:gd name="T16" fmla="*/ 76 w 188"/>
                  <a:gd name="T17" fmla="*/ 0 h 179"/>
                  <a:gd name="T18" fmla="*/ 117 w 188"/>
                  <a:gd name="T19" fmla="*/ 105 h 179"/>
                  <a:gd name="T20" fmla="*/ 93 w 188"/>
                  <a:gd name="T21" fmla="*/ 47 h 179"/>
                  <a:gd name="T22" fmla="*/ 70 w 188"/>
                  <a:gd name="T23" fmla="*/ 105 h 179"/>
                  <a:gd name="T24" fmla="*/ 117 w 188"/>
                  <a:gd name="T25" fmla="*/ 105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8" h="179">
                    <a:moveTo>
                      <a:pt x="76" y="0"/>
                    </a:moveTo>
                    <a:lnTo>
                      <a:pt x="112" y="0"/>
                    </a:lnTo>
                    <a:lnTo>
                      <a:pt x="188" y="179"/>
                    </a:lnTo>
                    <a:lnTo>
                      <a:pt x="147" y="179"/>
                    </a:lnTo>
                    <a:lnTo>
                      <a:pt x="131" y="139"/>
                    </a:lnTo>
                    <a:lnTo>
                      <a:pt x="56" y="139"/>
                    </a:lnTo>
                    <a:lnTo>
                      <a:pt x="40" y="179"/>
                    </a:lnTo>
                    <a:lnTo>
                      <a:pt x="0" y="179"/>
                    </a:lnTo>
                    <a:lnTo>
                      <a:pt x="76" y="0"/>
                    </a:lnTo>
                    <a:close/>
                    <a:moveTo>
                      <a:pt x="117" y="105"/>
                    </a:moveTo>
                    <a:lnTo>
                      <a:pt x="93" y="47"/>
                    </a:lnTo>
                    <a:lnTo>
                      <a:pt x="70" y="105"/>
                    </a:lnTo>
                    <a:lnTo>
                      <a:pt x="117" y="10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86" name="Freeform 16"/>
              <p:cNvSpPr>
                <a:spLocks noEditPoints="1"/>
              </p:cNvSpPr>
              <p:nvPr userDrawn="1"/>
            </p:nvSpPr>
            <p:spPr bwMode="auto">
              <a:xfrm>
                <a:off x="8874" y="350"/>
                <a:ext cx="141" cy="178"/>
              </a:xfrm>
              <a:custGeom>
                <a:avLst/>
                <a:gdLst>
                  <a:gd name="T0" fmla="*/ 0 w 490"/>
                  <a:gd name="T1" fmla="*/ 0 h 620"/>
                  <a:gd name="T2" fmla="*/ 253 w 490"/>
                  <a:gd name="T3" fmla="*/ 0 h 620"/>
                  <a:gd name="T4" fmla="*/ 490 w 490"/>
                  <a:gd name="T5" fmla="*/ 215 h 620"/>
                  <a:gd name="T6" fmla="*/ 490 w 490"/>
                  <a:gd name="T7" fmla="*/ 216 h 620"/>
                  <a:gd name="T8" fmla="*/ 240 w 490"/>
                  <a:gd name="T9" fmla="*/ 434 h 620"/>
                  <a:gd name="T10" fmla="*/ 136 w 490"/>
                  <a:gd name="T11" fmla="*/ 434 h 620"/>
                  <a:gd name="T12" fmla="*/ 136 w 490"/>
                  <a:gd name="T13" fmla="*/ 620 h 620"/>
                  <a:gd name="T14" fmla="*/ 0 w 490"/>
                  <a:gd name="T15" fmla="*/ 620 h 620"/>
                  <a:gd name="T16" fmla="*/ 0 w 490"/>
                  <a:gd name="T17" fmla="*/ 0 h 620"/>
                  <a:gd name="T18" fmla="*/ 244 w 490"/>
                  <a:gd name="T19" fmla="*/ 313 h 620"/>
                  <a:gd name="T20" fmla="*/ 352 w 490"/>
                  <a:gd name="T21" fmla="*/ 219 h 620"/>
                  <a:gd name="T22" fmla="*/ 352 w 490"/>
                  <a:gd name="T23" fmla="*/ 217 h 620"/>
                  <a:gd name="T24" fmla="*/ 242 w 490"/>
                  <a:gd name="T25" fmla="*/ 123 h 620"/>
                  <a:gd name="T26" fmla="*/ 136 w 490"/>
                  <a:gd name="T27" fmla="*/ 123 h 620"/>
                  <a:gd name="T28" fmla="*/ 136 w 490"/>
                  <a:gd name="T29" fmla="*/ 313 h 620"/>
                  <a:gd name="T30" fmla="*/ 244 w 490"/>
                  <a:gd name="T31" fmla="*/ 313 h 6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90" h="620">
                    <a:moveTo>
                      <a:pt x="0" y="0"/>
                    </a:moveTo>
                    <a:cubicBezTo>
                      <a:pt x="253" y="0"/>
                      <a:pt x="253" y="0"/>
                      <a:pt x="253" y="0"/>
                    </a:cubicBezTo>
                    <a:cubicBezTo>
                      <a:pt x="401" y="0"/>
                      <a:pt x="490" y="88"/>
                      <a:pt x="490" y="215"/>
                    </a:cubicBezTo>
                    <a:cubicBezTo>
                      <a:pt x="490" y="216"/>
                      <a:pt x="490" y="216"/>
                      <a:pt x="490" y="216"/>
                    </a:cubicBezTo>
                    <a:cubicBezTo>
                      <a:pt x="490" y="360"/>
                      <a:pt x="379" y="434"/>
                      <a:pt x="240" y="434"/>
                    </a:cubicBezTo>
                    <a:cubicBezTo>
                      <a:pt x="136" y="434"/>
                      <a:pt x="136" y="434"/>
                      <a:pt x="136" y="434"/>
                    </a:cubicBezTo>
                    <a:cubicBezTo>
                      <a:pt x="136" y="620"/>
                      <a:pt x="136" y="620"/>
                      <a:pt x="136" y="620"/>
                    </a:cubicBezTo>
                    <a:cubicBezTo>
                      <a:pt x="0" y="620"/>
                      <a:pt x="0" y="620"/>
                      <a:pt x="0" y="620"/>
                    </a:cubicBezTo>
                    <a:lnTo>
                      <a:pt x="0" y="0"/>
                    </a:lnTo>
                    <a:close/>
                    <a:moveTo>
                      <a:pt x="244" y="313"/>
                    </a:moveTo>
                    <a:cubicBezTo>
                      <a:pt x="312" y="313"/>
                      <a:pt x="352" y="272"/>
                      <a:pt x="352" y="219"/>
                    </a:cubicBezTo>
                    <a:cubicBezTo>
                      <a:pt x="352" y="217"/>
                      <a:pt x="352" y="217"/>
                      <a:pt x="352" y="217"/>
                    </a:cubicBezTo>
                    <a:cubicBezTo>
                      <a:pt x="352" y="156"/>
                      <a:pt x="310" y="123"/>
                      <a:pt x="242" y="123"/>
                    </a:cubicBezTo>
                    <a:cubicBezTo>
                      <a:pt x="136" y="123"/>
                      <a:pt x="136" y="123"/>
                      <a:pt x="136" y="123"/>
                    </a:cubicBezTo>
                    <a:cubicBezTo>
                      <a:pt x="136" y="313"/>
                      <a:pt x="136" y="313"/>
                      <a:pt x="136" y="313"/>
                    </a:cubicBezTo>
                    <a:lnTo>
                      <a:pt x="244" y="3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87" name="Freeform 17"/>
              <p:cNvSpPr>
                <a:spLocks/>
              </p:cNvSpPr>
              <p:nvPr userDrawn="1"/>
            </p:nvSpPr>
            <p:spPr bwMode="auto">
              <a:xfrm>
                <a:off x="9033" y="350"/>
                <a:ext cx="178" cy="178"/>
              </a:xfrm>
              <a:custGeom>
                <a:avLst/>
                <a:gdLst>
                  <a:gd name="T0" fmla="*/ 0 w 178"/>
                  <a:gd name="T1" fmla="*/ 0 h 178"/>
                  <a:gd name="T2" fmla="*/ 43 w 178"/>
                  <a:gd name="T3" fmla="*/ 0 h 178"/>
                  <a:gd name="T4" fmla="*/ 89 w 178"/>
                  <a:gd name="T5" fmla="*/ 75 h 178"/>
                  <a:gd name="T6" fmla="*/ 136 w 178"/>
                  <a:gd name="T7" fmla="*/ 0 h 178"/>
                  <a:gd name="T8" fmla="*/ 178 w 178"/>
                  <a:gd name="T9" fmla="*/ 0 h 178"/>
                  <a:gd name="T10" fmla="*/ 178 w 178"/>
                  <a:gd name="T11" fmla="*/ 178 h 178"/>
                  <a:gd name="T12" fmla="*/ 139 w 178"/>
                  <a:gd name="T13" fmla="*/ 178 h 178"/>
                  <a:gd name="T14" fmla="*/ 139 w 178"/>
                  <a:gd name="T15" fmla="*/ 62 h 178"/>
                  <a:gd name="T16" fmla="*/ 89 w 178"/>
                  <a:gd name="T17" fmla="*/ 138 h 178"/>
                  <a:gd name="T18" fmla="*/ 88 w 178"/>
                  <a:gd name="T19" fmla="*/ 138 h 178"/>
                  <a:gd name="T20" fmla="*/ 39 w 178"/>
                  <a:gd name="T21" fmla="*/ 62 h 178"/>
                  <a:gd name="T22" fmla="*/ 39 w 178"/>
                  <a:gd name="T23" fmla="*/ 178 h 178"/>
                  <a:gd name="T24" fmla="*/ 0 w 178"/>
                  <a:gd name="T25" fmla="*/ 178 h 178"/>
                  <a:gd name="T26" fmla="*/ 0 w 178"/>
                  <a:gd name="T27" fmla="*/ 0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78" h="178">
                    <a:moveTo>
                      <a:pt x="0" y="0"/>
                    </a:moveTo>
                    <a:lnTo>
                      <a:pt x="43" y="0"/>
                    </a:lnTo>
                    <a:lnTo>
                      <a:pt x="89" y="75"/>
                    </a:lnTo>
                    <a:lnTo>
                      <a:pt x="136" y="0"/>
                    </a:lnTo>
                    <a:lnTo>
                      <a:pt x="178" y="0"/>
                    </a:lnTo>
                    <a:lnTo>
                      <a:pt x="178" y="178"/>
                    </a:lnTo>
                    <a:lnTo>
                      <a:pt x="139" y="178"/>
                    </a:lnTo>
                    <a:lnTo>
                      <a:pt x="139" y="62"/>
                    </a:lnTo>
                    <a:lnTo>
                      <a:pt x="89" y="138"/>
                    </a:lnTo>
                    <a:lnTo>
                      <a:pt x="88" y="138"/>
                    </a:lnTo>
                    <a:lnTo>
                      <a:pt x="39" y="62"/>
                    </a:lnTo>
                    <a:lnTo>
                      <a:pt x="39" y="178"/>
                    </a:lnTo>
                    <a:lnTo>
                      <a:pt x="0" y="17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</p:grpSp>
        <p:grpSp>
          <p:nvGrpSpPr>
            <p:cNvPr id="149" name="Group 4"/>
            <p:cNvGrpSpPr>
              <a:grpSpLocks noChangeAspect="1"/>
            </p:cNvGrpSpPr>
            <p:nvPr userDrawn="1"/>
          </p:nvGrpSpPr>
          <p:grpSpPr bwMode="auto">
            <a:xfrm>
              <a:off x="4743267" y="143476"/>
              <a:ext cx="771515" cy="173242"/>
              <a:chOff x="8400" y="241"/>
              <a:chExt cx="1296" cy="291"/>
            </a:xfrm>
            <a:solidFill>
              <a:schemeClr val="bg2"/>
            </a:solidFill>
          </p:grpSpPr>
          <p:sp>
            <p:nvSpPr>
              <p:cNvPr id="171" name="Freeform 5"/>
              <p:cNvSpPr>
                <a:spLocks/>
              </p:cNvSpPr>
              <p:nvPr userDrawn="1"/>
            </p:nvSpPr>
            <p:spPr bwMode="auto">
              <a:xfrm>
                <a:off x="8402" y="247"/>
                <a:ext cx="54" cy="80"/>
              </a:xfrm>
              <a:custGeom>
                <a:avLst/>
                <a:gdLst>
                  <a:gd name="T0" fmla="*/ 89 w 120"/>
                  <a:gd name="T1" fmla="*/ 177 h 177"/>
                  <a:gd name="T2" fmla="*/ 50 w 120"/>
                  <a:gd name="T3" fmla="*/ 94 h 177"/>
                  <a:gd name="T4" fmla="*/ 27 w 120"/>
                  <a:gd name="T5" fmla="*/ 41 h 177"/>
                  <a:gd name="T6" fmla="*/ 26 w 120"/>
                  <a:gd name="T7" fmla="*/ 42 h 177"/>
                  <a:gd name="T8" fmla="*/ 28 w 120"/>
                  <a:gd name="T9" fmla="*/ 91 h 177"/>
                  <a:gd name="T10" fmla="*/ 29 w 120"/>
                  <a:gd name="T11" fmla="*/ 177 h 177"/>
                  <a:gd name="T12" fmla="*/ 0 w 120"/>
                  <a:gd name="T13" fmla="*/ 177 h 177"/>
                  <a:gd name="T14" fmla="*/ 0 w 120"/>
                  <a:gd name="T15" fmla="*/ 0 h 177"/>
                  <a:gd name="T16" fmla="*/ 34 w 120"/>
                  <a:gd name="T17" fmla="*/ 0 h 177"/>
                  <a:gd name="T18" fmla="*/ 77 w 120"/>
                  <a:gd name="T19" fmla="*/ 86 h 177"/>
                  <a:gd name="T20" fmla="*/ 95 w 120"/>
                  <a:gd name="T21" fmla="*/ 132 h 177"/>
                  <a:gd name="T22" fmla="*/ 96 w 120"/>
                  <a:gd name="T23" fmla="*/ 131 h 177"/>
                  <a:gd name="T24" fmla="*/ 93 w 120"/>
                  <a:gd name="T25" fmla="*/ 81 h 177"/>
                  <a:gd name="T26" fmla="*/ 93 w 120"/>
                  <a:gd name="T27" fmla="*/ 0 h 177"/>
                  <a:gd name="T28" fmla="*/ 120 w 120"/>
                  <a:gd name="T29" fmla="*/ 0 h 177"/>
                  <a:gd name="T30" fmla="*/ 120 w 120"/>
                  <a:gd name="T31" fmla="*/ 177 h 177"/>
                  <a:gd name="T32" fmla="*/ 89 w 120"/>
                  <a:gd name="T33" fmla="*/ 177 h 1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20" h="177">
                    <a:moveTo>
                      <a:pt x="89" y="177"/>
                    </a:moveTo>
                    <a:cubicBezTo>
                      <a:pt x="50" y="94"/>
                      <a:pt x="50" y="94"/>
                      <a:pt x="50" y="94"/>
                    </a:cubicBezTo>
                    <a:cubicBezTo>
                      <a:pt x="40" y="74"/>
                      <a:pt x="31" y="52"/>
                      <a:pt x="27" y="41"/>
                    </a:cubicBezTo>
                    <a:cubicBezTo>
                      <a:pt x="26" y="42"/>
                      <a:pt x="26" y="42"/>
                      <a:pt x="26" y="42"/>
                    </a:cubicBezTo>
                    <a:cubicBezTo>
                      <a:pt x="28" y="57"/>
                      <a:pt x="28" y="75"/>
                      <a:pt x="28" y="91"/>
                    </a:cubicBezTo>
                    <a:cubicBezTo>
                      <a:pt x="29" y="177"/>
                      <a:pt x="29" y="177"/>
                      <a:pt x="29" y="177"/>
                    </a:cubicBezTo>
                    <a:cubicBezTo>
                      <a:pt x="0" y="177"/>
                      <a:pt x="0" y="177"/>
                      <a:pt x="0" y="177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77" y="86"/>
                      <a:pt x="77" y="86"/>
                      <a:pt x="77" y="86"/>
                    </a:cubicBezTo>
                    <a:cubicBezTo>
                      <a:pt x="85" y="103"/>
                      <a:pt x="93" y="124"/>
                      <a:pt x="95" y="132"/>
                    </a:cubicBezTo>
                    <a:cubicBezTo>
                      <a:pt x="96" y="131"/>
                      <a:pt x="96" y="131"/>
                      <a:pt x="96" y="131"/>
                    </a:cubicBezTo>
                    <a:cubicBezTo>
                      <a:pt x="95" y="122"/>
                      <a:pt x="93" y="97"/>
                      <a:pt x="93" y="81"/>
                    </a:cubicBezTo>
                    <a:cubicBezTo>
                      <a:pt x="93" y="0"/>
                      <a:pt x="93" y="0"/>
                      <a:pt x="93" y="0"/>
                    </a:cubicBezTo>
                    <a:cubicBezTo>
                      <a:pt x="120" y="0"/>
                      <a:pt x="120" y="0"/>
                      <a:pt x="120" y="0"/>
                    </a:cubicBezTo>
                    <a:cubicBezTo>
                      <a:pt x="120" y="177"/>
                      <a:pt x="120" y="177"/>
                      <a:pt x="120" y="177"/>
                    </a:cubicBezTo>
                    <a:lnTo>
                      <a:pt x="89" y="17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172" name="Freeform 6"/>
              <p:cNvSpPr>
                <a:spLocks noEditPoints="1"/>
              </p:cNvSpPr>
              <p:nvPr userDrawn="1"/>
            </p:nvSpPr>
            <p:spPr bwMode="auto">
              <a:xfrm>
                <a:off x="8467" y="267"/>
                <a:ext cx="49" cy="61"/>
              </a:xfrm>
              <a:custGeom>
                <a:avLst/>
                <a:gdLst>
                  <a:gd name="T0" fmla="*/ 31 w 108"/>
                  <a:gd name="T1" fmla="*/ 76 h 136"/>
                  <a:gd name="T2" fmla="*/ 31 w 108"/>
                  <a:gd name="T3" fmla="*/ 78 h 136"/>
                  <a:gd name="T4" fmla="*/ 63 w 108"/>
                  <a:gd name="T5" fmla="*/ 115 h 136"/>
                  <a:gd name="T6" fmla="*/ 95 w 108"/>
                  <a:gd name="T7" fmla="*/ 102 h 136"/>
                  <a:gd name="T8" fmla="*/ 106 w 108"/>
                  <a:gd name="T9" fmla="*/ 119 h 136"/>
                  <a:gd name="T10" fmla="*/ 59 w 108"/>
                  <a:gd name="T11" fmla="*/ 136 h 136"/>
                  <a:gd name="T12" fmla="*/ 0 w 108"/>
                  <a:gd name="T13" fmla="*/ 68 h 136"/>
                  <a:gd name="T14" fmla="*/ 16 w 108"/>
                  <a:gd name="T15" fmla="*/ 18 h 136"/>
                  <a:gd name="T16" fmla="*/ 56 w 108"/>
                  <a:gd name="T17" fmla="*/ 0 h 136"/>
                  <a:gd name="T18" fmla="*/ 91 w 108"/>
                  <a:gd name="T19" fmla="*/ 13 h 136"/>
                  <a:gd name="T20" fmla="*/ 108 w 108"/>
                  <a:gd name="T21" fmla="*/ 70 h 136"/>
                  <a:gd name="T22" fmla="*/ 108 w 108"/>
                  <a:gd name="T23" fmla="*/ 76 h 136"/>
                  <a:gd name="T24" fmla="*/ 31 w 108"/>
                  <a:gd name="T25" fmla="*/ 76 h 136"/>
                  <a:gd name="T26" fmla="*/ 56 w 108"/>
                  <a:gd name="T27" fmla="*/ 21 h 136"/>
                  <a:gd name="T28" fmla="*/ 31 w 108"/>
                  <a:gd name="T29" fmla="*/ 55 h 136"/>
                  <a:gd name="T30" fmla="*/ 79 w 108"/>
                  <a:gd name="T31" fmla="*/ 55 h 136"/>
                  <a:gd name="T32" fmla="*/ 56 w 108"/>
                  <a:gd name="T33" fmla="*/ 21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08" h="136">
                    <a:moveTo>
                      <a:pt x="31" y="76"/>
                    </a:moveTo>
                    <a:cubicBezTo>
                      <a:pt x="31" y="78"/>
                      <a:pt x="31" y="78"/>
                      <a:pt x="31" y="78"/>
                    </a:cubicBezTo>
                    <a:cubicBezTo>
                      <a:pt x="31" y="96"/>
                      <a:pt x="37" y="115"/>
                      <a:pt x="63" y="115"/>
                    </a:cubicBezTo>
                    <a:cubicBezTo>
                      <a:pt x="75" y="115"/>
                      <a:pt x="85" y="110"/>
                      <a:pt x="95" y="102"/>
                    </a:cubicBezTo>
                    <a:cubicBezTo>
                      <a:pt x="106" y="119"/>
                      <a:pt x="106" y="119"/>
                      <a:pt x="106" y="119"/>
                    </a:cubicBezTo>
                    <a:cubicBezTo>
                      <a:pt x="92" y="131"/>
                      <a:pt x="77" y="136"/>
                      <a:pt x="59" y="136"/>
                    </a:cubicBezTo>
                    <a:cubicBezTo>
                      <a:pt x="23" y="136"/>
                      <a:pt x="0" y="110"/>
                      <a:pt x="0" y="68"/>
                    </a:cubicBezTo>
                    <a:cubicBezTo>
                      <a:pt x="0" y="46"/>
                      <a:pt x="5" y="30"/>
                      <a:pt x="16" y="18"/>
                    </a:cubicBezTo>
                    <a:cubicBezTo>
                      <a:pt x="26" y="6"/>
                      <a:pt x="39" y="0"/>
                      <a:pt x="56" y="0"/>
                    </a:cubicBezTo>
                    <a:cubicBezTo>
                      <a:pt x="68" y="0"/>
                      <a:pt x="80" y="3"/>
                      <a:pt x="91" y="13"/>
                    </a:cubicBezTo>
                    <a:cubicBezTo>
                      <a:pt x="102" y="24"/>
                      <a:pt x="108" y="40"/>
                      <a:pt x="108" y="70"/>
                    </a:cubicBezTo>
                    <a:cubicBezTo>
                      <a:pt x="108" y="76"/>
                      <a:pt x="108" y="76"/>
                      <a:pt x="108" y="76"/>
                    </a:cubicBezTo>
                    <a:lnTo>
                      <a:pt x="31" y="76"/>
                    </a:lnTo>
                    <a:close/>
                    <a:moveTo>
                      <a:pt x="56" y="21"/>
                    </a:moveTo>
                    <a:cubicBezTo>
                      <a:pt x="40" y="21"/>
                      <a:pt x="31" y="34"/>
                      <a:pt x="31" y="55"/>
                    </a:cubicBezTo>
                    <a:cubicBezTo>
                      <a:pt x="79" y="55"/>
                      <a:pt x="79" y="55"/>
                      <a:pt x="79" y="55"/>
                    </a:cubicBezTo>
                    <a:cubicBezTo>
                      <a:pt x="79" y="34"/>
                      <a:pt x="70" y="21"/>
                      <a:pt x="56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173" name="Freeform 172"/>
              <p:cNvSpPr>
                <a:spLocks/>
              </p:cNvSpPr>
              <p:nvPr userDrawn="1"/>
            </p:nvSpPr>
            <p:spPr bwMode="auto">
              <a:xfrm>
                <a:off x="8519" y="267"/>
                <a:ext cx="79" cy="60"/>
              </a:xfrm>
              <a:custGeom>
                <a:avLst/>
                <a:gdLst>
                  <a:gd name="T0" fmla="*/ 137 w 174"/>
                  <a:gd name="T1" fmla="*/ 132 h 132"/>
                  <a:gd name="T2" fmla="*/ 111 w 174"/>
                  <a:gd name="T3" fmla="*/ 132 h 132"/>
                  <a:gd name="T4" fmla="*/ 95 w 174"/>
                  <a:gd name="T5" fmla="*/ 73 h 132"/>
                  <a:gd name="T6" fmla="*/ 86 w 174"/>
                  <a:gd name="T7" fmla="*/ 37 h 132"/>
                  <a:gd name="T8" fmla="*/ 86 w 174"/>
                  <a:gd name="T9" fmla="*/ 37 h 132"/>
                  <a:gd name="T10" fmla="*/ 77 w 174"/>
                  <a:gd name="T11" fmla="*/ 74 h 132"/>
                  <a:gd name="T12" fmla="*/ 62 w 174"/>
                  <a:gd name="T13" fmla="*/ 132 h 132"/>
                  <a:gd name="T14" fmla="*/ 35 w 174"/>
                  <a:gd name="T15" fmla="*/ 132 h 132"/>
                  <a:gd name="T16" fmla="*/ 0 w 174"/>
                  <a:gd name="T17" fmla="*/ 4 h 132"/>
                  <a:gd name="T18" fmla="*/ 28 w 174"/>
                  <a:gd name="T19" fmla="*/ 0 h 132"/>
                  <a:gd name="T20" fmla="*/ 42 w 174"/>
                  <a:gd name="T21" fmla="*/ 63 h 132"/>
                  <a:gd name="T22" fmla="*/ 49 w 174"/>
                  <a:gd name="T23" fmla="*/ 97 h 132"/>
                  <a:gd name="T24" fmla="*/ 49 w 174"/>
                  <a:gd name="T25" fmla="*/ 97 h 132"/>
                  <a:gd name="T26" fmla="*/ 57 w 174"/>
                  <a:gd name="T27" fmla="*/ 62 h 132"/>
                  <a:gd name="T28" fmla="*/ 73 w 174"/>
                  <a:gd name="T29" fmla="*/ 2 h 132"/>
                  <a:gd name="T30" fmla="*/ 101 w 174"/>
                  <a:gd name="T31" fmla="*/ 2 h 132"/>
                  <a:gd name="T32" fmla="*/ 116 w 174"/>
                  <a:gd name="T33" fmla="*/ 61 h 132"/>
                  <a:gd name="T34" fmla="*/ 124 w 174"/>
                  <a:gd name="T35" fmla="*/ 98 h 132"/>
                  <a:gd name="T36" fmla="*/ 125 w 174"/>
                  <a:gd name="T37" fmla="*/ 98 h 132"/>
                  <a:gd name="T38" fmla="*/ 131 w 174"/>
                  <a:gd name="T39" fmla="*/ 63 h 132"/>
                  <a:gd name="T40" fmla="*/ 144 w 174"/>
                  <a:gd name="T41" fmla="*/ 2 h 132"/>
                  <a:gd name="T42" fmla="*/ 174 w 174"/>
                  <a:gd name="T43" fmla="*/ 2 h 132"/>
                  <a:gd name="T44" fmla="*/ 137 w 174"/>
                  <a:gd name="T45" fmla="*/ 132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74" h="132">
                    <a:moveTo>
                      <a:pt x="137" y="132"/>
                    </a:moveTo>
                    <a:cubicBezTo>
                      <a:pt x="111" y="132"/>
                      <a:pt x="111" y="132"/>
                      <a:pt x="111" y="132"/>
                    </a:cubicBezTo>
                    <a:cubicBezTo>
                      <a:pt x="95" y="73"/>
                      <a:pt x="95" y="73"/>
                      <a:pt x="95" y="73"/>
                    </a:cubicBezTo>
                    <a:cubicBezTo>
                      <a:pt x="91" y="57"/>
                      <a:pt x="86" y="37"/>
                      <a:pt x="86" y="37"/>
                    </a:cubicBezTo>
                    <a:cubicBezTo>
                      <a:pt x="86" y="37"/>
                      <a:pt x="86" y="37"/>
                      <a:pt x="86" y="37"/>
                    </a:cubicBezTo>
                    <a:cubicBezTo>
                      <a:pt x="86" y="37"/>
                      <a:pt x="84" y="50"/>
                      <a:pt x="77" y="74"/>
                    </a:cubicBezTo>
                    <a:cubicBezTo>
                      <a:pt x="62" y="132"/>
                      <a:pt x="62" y="132"/>
                      <a:pt x="62" y="132"/>
                    </a:cubicBezTo>
                    <a:cubicBezTo>
                      <a:pt x="35" y="132"/>
                      <a:pt x="35" y="132"/>
                      <a:pt x="35" y="132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42" y="63"/>
                      <a:pt x="42" y="63"/>
                      <a:pt x="42" y="63"/>
                    </a:cubicBezTo>
                    <a:cubicBezTo>
                      <a:pt x="45" y="79"/>
                      <a:pt x="49" y="97"/>
                      <a:pt x="49" y="97"/>
                    </a:cubicBezTo>
                    <a:cubicBezTo>
                      <a:pt x="49" y="97"/>
                      <a:pt x="49" y="97"/>
                      <a:pt x="49" y="97"/>
                    </a:cubicBezTo>
                    <a:cubicBezTo>
                      <a:pt x="49" y="97"/>
                      <a:pt x="52" y="80"/>
                      <a:pt x="57" y="62"/>
                    </a:cubicBezTo>
                    <a:cubicBezTo>
                      <a:pt x="73" y="2"/>
                      <a:pt x="73" y="2"/>
                      <a:pt x="73" y="2"/>
                    </a:cubicBezTo>
                    <a:cubicBezTo>
                      <a:pt x="101" y="2"/>
                      <a:pt x="101" y="2"/>
                      <a:pt x="101" y="2"/>
                    </a:cubicBezTo>
                    <a:cubicBezTo>
                      <a:pt x="116" y="61"/>
                      <a:pt x="116" y="61"/>
                      <a:pt x="116" y="61"/>
                    </a:cubicBezTo>
                    <a:cubicBezTo>
                      <a:pt x="121" y="82"/>
                      <a:pt x="124" y="98"/>
                      <a:pt x="124" y="98"/>
                    </a:cubicBezTo>
                    <a:cubicBezTo>
                      <a:pt x="125" y="98"/>
                      <a:pt x="125" y="98"/>
                      <a:pt x="125" y="98"/>
                    </a:cubicBezTo>
                    <a:cubicBezTo>
                      <a:pt x="125" y="98"/>
                      <a:pt x="128" y="78"/>
                      <a:pt x="131" y="63"/>
                    </a:cubicBezTo>
                    <a:cubicBezTo>
                      <a:pt x="144" y="2"/>
                      <a:pt x="144" y="2"/>
                      <a:pt x="144" y="2"/>
                    </a:cubicBezTo>
                    <a:cubicBezTo>
                      <a:pt x="174" y="2"/>
                      <a:pt x="174" y="2"/>
                      <a:pt x="174" y="2"/>
                    </a:cubicBezTo>
                    <a:lnTo>
                      <a:pt x="137" y="1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174" name="Freeform 173"/>
              <p:cNvSpPr>
                <a:spLocks noEditPoints="1"/>
              </p:cNvSpPr>
              <p:nvPr userDrawn="1"/>
            </p:nvSpPr>
            <p:spPr bwMode="auto">
              <a:xfrm>
                <a:off x="8631" y="247"/>
                <a:ext cx="55" cy="80"/>
              </a:xfrm>
              <a:custGeom>
                <a:avLst/>
                <a:gdLst>
                  <a:gd name="T0" fmla="*/ 86 w 122"/>
                  <a:gd name="T1" fmla="*/ 177 h 177"/>
                  <a:gd name="T2" fmla="*/ 71 w 122"/>
                  <a:gd name="T3" fmla="*/ 149 h 177"/>
                  <a:gd name="T4" fmla="*/ 41 w 122"/>
                  <a:gd name="T5" fmla="*/ 106 h 177"/>
                  <a:gd name="T6" fmla="*/ 29 w 122"/>
                  <a:gd name="T7" fmla="*/ 100 h 177"/>
                  <a:gd name="T8" fmla="*/ 29 w 122"/>
                  <a:gd name="T9" fmla="*/ 177 h 177"/>
                  <a:gd name="T10" fmla="*/ 0 w 122"/>
                  <a:gd name="T11" fmla="*/ 177 h 177"/>
                  <a:gd name="T12" fmla="*/ 0 w 122"/>
                  <a:gd name="T13" fmla="*/ 0 h 177"/>
                  <a:gd name="T14" fmla="*/ 54 w 122"/>
                  <a:gd name="T15" fmla="*/ 0 h 177"/>
                  <a:gd name="T16" fmla="*/ 112 w 122"/>
                  <a:gd name="T17" fmla="*/ 50 h 177"/>
                  <a:gd name="T18" fmla="*/ 68 w 122"/>
                  <a:gd name="T19" fmla="*/ 99 h 177"/>
                  <a:gd name="T20" fmla="*/ 95 w 122"/>
                  <a:gd name="T21" fmla="*/ 134 h 177"/>
                  <a:gd name="T22" fmla="*/ 122 w 122"/>
                  <a:gd name="T23" fmla="*/ 177 h 177"/>
                  <a:gd name="T24" fmla="*/ 86 w 122"/>
                  <a:gd name="T25" fmla="*/ 177 h 177"/>
                  <a:gd name="T26" fmla="*/ 45 w 122"/>
                  <a:gd name="T27" fmla="*/ 23 h 177"/>
                  <a:gd name="T28" fmla="*/ 29 w 122"/>
                  <a:gd name="T29" fmla="*/ 23 h 177"/>
                  <a:gd name="T30" fmla="*/ 29 w 122"/>
                  <a:gd name="T31" fmla="*/ 80 h 177"/>
                  <a:gd name="T32" fmla="*/ 44 w 122"/>
                  <a:gd name="T33" fmla="*/ 80 h 177"/>
                  <a:gd name="T34" fmla="*/ 73 w 122"/>
                  <a:gd name="T35" fmla="*/ 72 h 177"/>
                  <a:gd name="T36" fmla="*/ 81 w 122"/>
                  <a:gd name="T37" fmla="*/ 51 h 177"/>
                  <a:gd name="T38" fmla="*/ 45 w 122"/>
                  <a:gd name="T39" fmla="*/ 23 h 1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22" h="177">
                    <a:moveTo>
                      <a:pt x="86" y="177"/>
                    </a:moveTo>
                    <a:cubicBezTo>
                      <a:pt x="71" y="149"/>
                      <a:pt x="71" y="149"/>
                      <a:pt x="71" y="149"/>
                    </a:cubicBezTo>
                    <a:cubicBezTo>
                      <a:pt x="59" y="128"/>
                      <a:pt x="51" y="115"/>
                      <a:pt x="41" y="106"/>
                    </a:cubicBezTo>
                    <a:cubicBezTo>
                      <a:pt x="37" y="102"/>
                      <a:pt x="35" y="101"/>
                      <a:pt x="29" y="100"/>
                    </a:cubicBezTo>
                    <a:cubicBezTo>
                      <a:pt x="29" y="177"/>
                      <a:pt x="29" y="177"/>
                      <a:pt x="29" y="177"/>
                    </a:cubicBezTo>
                    <a:cubicBezTo>
                      <a:pt x="0" y="177"/>
                      <a:pt x="0" y="177"/>
                      <a:pt x="0" y="177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4" y="0"/>
                      <a:pt x="54" y="0"/>
                      <a:pt x="54" y="0"/>
                    </a:cubicBezTo>
                    <a:cubicBezTo>
                      <a:pt x="94" y="0"/>
                      <a:pt x="112" y="23"/>
                      <a:pt x="112" y="50"/>
                    </a:cubicBezTo>
                    <a:cubicBezTo>
                      <a:pt x="112" y="76"/>
                      <a:pt x="96" y="99"/>
                      <a:pt x="68" y="99"/>
                    </a:cubicBezTo>
                    <a:cubicBezTo>
                      <a:pt x="74" y="102"/>
                      <a:pt x="86" y="120"/>
                      <a:pt x="95" y="134"/>
                    </a:cubicBezTo>
                    <a:cubicBezTo>
                      <a:pt x="122" y="177"/>
                      <a:pt x="122" y="177"/>
                      <a:pt x="122" y="177"/>
                    </a:cubicBezTo>
                    <a:lnTo>
                      <a:pt x="86" y="177"/>
                    </a:lnTo>
                    <a:close/>
                    <a:moveTo>
                      <a:pt x="45" y="23"/>
                    </a:moveTo>
                    <a:cubicBezTo>
                      <a:pt x="29" y="23"/>
                      <a:pt x="29" y="23"/>
                      <a:pt x="29" y="23"/>
                    </a:cubicBezTo>
                    <a:cubicBezTo>
                      <a:pt x="29" y="80"/>
                      <a:pt x="29" y="80"/>
                      <a:pt x="29" y="80"/>
                    </a:cubicBezTo>
                    <a:cubicBezTo>
                      <a:pt x="44" y="80"/>
                      <a:pt x="44" y="80"/>
                      <a:pt x="44" y="80"/>
                    </a:cubicBezTo>
                    <a:cubicBezTo>
                      <a:pt x="60" y="80"/>
                      <a:pt x="68" y="77"/>
                      <a:pt x="73" y="72"/>
                    </a:cubicBezTo>
                    <a:cubicBezTo>
                      <a:pt x="78" y="67"/>
                      <a:pt x="81" y="60"/>
                      <a:pt x="81" y="51"/>
                    </a:cubicBezTo>
                    <a:cubicBezTo>
                      <a:pt x="81" y="33"/>
                      <a:pt x="72" y="23"/>
                      <a:pt x="45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175" name="Freeform 9"/>
              <p:cNvSpPr>
                <a:spLocks noEditPoints="1"/>
              </p:cNvSpPr>
              <p:nvPr userDrawn="1"/>
            </p:nvSpPr>
            <p:spPr bwMode="auto">
              <a:xfrm>
                <a:off x="8691" y="267"/>
                <a:ext cx="48" cy="61"/>
              </a:xfrm>
              <a:custGeom>
                <a:avLst/>
                <a:gdLst>
                  <a:gd name="T0" fmla="*/ 31 w 108"/>
                  <a:gd name="T1" fmla="*/ 76 h 136"/>
                  <a:gd name="T2" fmla="*/ 31 w 108"/>
                  <a:gd name="T3" fmla="*/ 78 h 136"/>
                  <a:gd name="T4" fmla="*/ 63 w 108"/>
                  <a:gd name="T5" fmla="*/ 115 h 136"/>
                  <a:gd name="T6" fmla="*/ 95 w 108"/>
                  <a:gd name="T7" fmla="*/ 102 h 136"/>
                  <a:gd name="T8" fmla="*/ 106 w 108"/>
                  <a:gd name="T9" fmla="*/ 119 h 136"/>
                  <a:gd name="T10" fmla="*/ 60 w 108"/>
                  <a:gd name="T11" fmla="*/ 136 h 136"/>
                  <a:gd name="T12" fmla="*/ 0 w 108"/>
                  <a:gd name="T13" fmla="*/ 68 h 136"/>
                  <a:gd name="T14" fmla="*/ 16 w 108"/>
                  <a:gd name="T15" fmla="*/ 18 h 136"/>
                  <a:gd name="T16" fmla="*/ 56 w 108"/>
                  <a:gd name="T17" fmla="*/ 0 h 136"/>
                  <a:gd name="T18" fmla="*/ 91 w 108"/>
                  <a:gd name="T19" fmla="*/ 13 h 136"/>
                  <a:gd name="T20" fmla="*/ 108 w 108"/>
                  <a:gd name="T21" fmla="*/ 70 h 136"/>
                  <a:gd name="T22" fmla="*/ 108 w 108"/>
                  <a:gd name="T23" fmla="*/ 76 h 136"/>
                  <a:gd name="T24" fmla="*/ 31 w 108"/>
                  <a:gd name="T25" fmla="*/ 76 h 136"/>
                  <a:gd name="T26" fmla="*/ 56 w 108"/>
                  <a:gd name="T27" fmla="*/ 21 h 136"/>
                  <a:gd name="T28" fmla="*/ 31 w 108"/>
                  <a:gd name="T29" fmla="*/ 55 h 136"/>
                  <a:gd name="T30" fmla="*/ 79 w 108"/>
                  <a:gd name="T31" fmla="*/ 55 h 136"/>
                  <a:gd name="T32" fmla="*/ 56 w 108"/>
                  <a:gd name="T33" fmla="*/ 21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08" h="136">
                    <a:moveTo>
                      <a:pt x="31" y="76"/>
                    </a:moveTo>
                    <a:cubicBezTo>
                      <a:pt x="31" y="78"/>
                      <a:pt x="31" y="78"/>
                      <a:pt x="31" y="78"/>
                    </a:cubicBezTo>
                    <a:cubicBezTo>
                      <a:pt x="31" y="96"/>
                      <a:pt x="38" y="115"/>
                      <a:pt x="63" y="115"/>
                    </a:cubicBezTo>
                    <a:cubicBezTo>
                      <a:pt x="75" y="115"/>
                      <a:pt x="85" y="110"/>
                      <a:pt x="95" y="102"/>
                    </a:cubicBezTo>
                    <a:cubicBezTo>
                      <a:pt x="106" y="119"/>
                      <a:pt x="106" y="119"/>
                      <a:pt x="106" y="119"/>
                    </a:cubicBezTo>
                    <a:cubicBezTo>
                      <a:pt x="93" y="131"/>
                      <a:pt x="77" y="136"/>
                      <a:pt x="60" y="136"/>
                    </a:cubicBezTo>
                    <a:cubicBezTo>
                      <a:pt x="23" y="136"/>
                      <a:pt x="0" y="110"/>
                      <a:pt x="0" y="68"/>
                    </a:cubicBezTo>
                    <a:cubicBezTo>
                      <a:pt x="0" y="46"/>
                      <a:pt x="5" y="30"/>
                      <a:pt x="16" y="18"/>
                    </a:cubicBezTo>
                    <a:cubicBezTo>
                      <a:pt x="27" y="6"/>
                      <a:pt x="39" y="0"/>
                      <a:pt x="56" y="0"/>
                    </a:cubicBezTo>
                    <a:cubicBezTo>
                      <a:pt x="69" y="0"/>
                      <a:pt x="80" y="3"/>
                      <a:pt x="91" y="13"/>
                    </a:cubicBezTo>
                    <a:cubicBezTo>
                      <a:pt x="103" y="24"/>
                      <a:pt x="108" y="40"/>
                      <a:pt x="108" y="70"/>
                    </a:cubicBezTo>
                    <a:cubicBezTo>
                      <a:pt x="108" y="76"/>
                      <a:pt x="108" y="76"/>
                      <a:pt x="108" y="76"/>
                    </a:cubicBezTo>
                    <a:lnTo>
                      <a:pt x="31" y="76"/>
                    </a:lnTo>
                    <a:close/>
                    <a:moveTo>
                      <a:pt x="56" y="21"/>
                    </a:moveTo>
                    <a:cubicBezTo>
                      <a:pt x="40" y="21"/>
                      <a:pt x="31" y="34"/>
                      <a:pt x="31" y="55"/>
                    </a:cubicBezTo>
                    <a:cubicBezTo>
                      <a:pt x="79" y="55"/>
                      <a:pt x="79" y="55"/>
                      <a:pt x="79" y="55"/>
                    </a:cubicBezTo>
                    <a:cubicBezTo>
                      <a:pt x="79" y="34"/>
                      <a:pt x="70" y="21"/>
                      <a:pt x="56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176" name="Freeform 10"/>
              <p:cNvSpPr>
                <a:spLocks/>
              </p:cNvSpPr>
              <p:nvPr userDrawn="1"/>
            </p:nvSpPr>
            <p:spPr bwMode="auto">
              <a:xfrm>
                <a:off x="8747" y="241"/>
                <a:ext cx="22" cy="87"/>
              </a:xfrm>
              <a:custGeom>
                <a:avLst/>
                <a:gdLst>
                  <a:gd name="T0" fmla="*/ 31 w 48"/>
                  <a:gd name="T1" fmla="*/ 192 h 192"/>
                  <a:gd name="T2" fmla="*/ 3 w 48"/>
                  <a:gd name="T3" fmla="*/ 155 h 192"/>
                  <a:gd name="T4" fmla="*/ 3 w 48"/>
                  <a:gd name="T5" fmla="*/ 45 h 192"/>
                  <a:gd name="T6" fmla="*/ 0 w 48"/>
                  <a:gd name="T7" fmla="*/ 7 h 192"/>
                  <a:gd name="T8" fmla="*/ 29 w 48"/>
                  <a:gd name="T9" fmla="*/ 0 h 192"/>
                  <a:gd name="T10" fmla="*/ 32 w 48"/>
                  <a:gd name="T11" fmla="*/ 36 h 192"/>
                  <a:gd name="T12" fmla="*/ 32 w 48"/>
                  <a:gd name="T13" fmla="*/ 146 h 192"/>
                  <a:gd name="T14" fmla="*/ 34 w 48"/>
                  <a:gd name="T15" fmla="*/ 169 h 192"/>
                  <a:gd name="T16" fmla="*/ 44 w 48"/>
                  <a:gd name="T17" fmla="*/ 171 h 192"/>
                  <a:gd name="T18" fmla="*/ 48 w 48"/>
                  <a:gd name="T19" fmla="*/ 189 h 192"/>
                  <a:gd name="T20" fmla="*/ 31 w 48"/>
                  <a:gd name="T21" fmla="*/ 192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8" h="192">
                    <a:moveTo>
                      <a:pt x="31" y="192"/>
                    </a:moveTo>
                    <a:cubicBezTo>
                      <a:pt x="3" y="192"/>
                      <a:pt x="3" y="166"/>
                      <a:pt x="3" y="155"/>
                    </a:cubicBezTo>
                    <a:cubicBezTo>
                      <a:pt x="3" y="45"/>
                      <a:pt x="3" y="45"/>
                      <a:pt x="3" y="45"/>
                    </a:cubicBezTo>
                    <a:cubicBezTo>
                      <a:pt x="3" y="27"/>
                      <a:pt x="2" y="17"/>
                      <a:pt x="0" y="7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31" y="8"/>
                      <a:pt x="32" y="19"/>
                      <a:pt x="32" y="36"/>
                    </a:cubicBezTo>
                    <a:cubicBezTo>
                      <a:pt x="32" y="146"/>
                      <a:pt x="32" y="146"/>
                      <a:pt x="32" y="146"/>
                    </a:cubicBezTo>
                    <a:cubicBezTo>
                      <a:pt x="32" y="163"/>
                      <a:pt x="32" y="166"/>
                      <a:pt x="34" y="169"/>
                    </a:cubicBezTo>
                    <a:cubicBezTo>
                      <a:pt x="36" y="171"/>
                      <a:pt x="40" y="173"/>
                      <a:pt x="44" y="171"/>
                    </a:cubicBezTo>
                    <a:cubicBezTo>
                      <a:pt x="48" y="189"/>
                      <a:pt x="48" y="189"/>
                      <a:pt x="48" y="189"/>
                    </a:cubicBezTo>
                    <a:cubicBezTo>
                      <a:pt x="43" y="191"/>
                      <a:pt x="38" y="192"/>
                      <a:pt x="31" y="19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177" name="Freeform 11"/>
              <p:cNvSpPr>
                <a:spLocks noEditPoints="1"/>
              </p:cNvSpPr>
              <p:nvPr userDrawn="1"/>
            </p:nvSpPr>
            <p:spPr bwMode="auto">
              <a:xfrm>
                <a:off x="8778" y="242"/>
                <a:ext cx="17" cy="85"/>
              </a:xfrm>
              <a:custGeom>
                <a:avLst/>
                <a:gdLst>
                  <a:gd name="T0" fmla="*/ 18 w 37"/>
                  <a:gd name="T1" fmla="*/ 38 h 187"/>
                  <a:gd name="T2" fmla="*/ 0 w 37"/>
                  <a:gd name="T3" fmla="*/ 19 h 187"/>
                  <a:gd name="T4" fmla="*/ 18 w 37"/>
                  <a:gd name="T5" fmla="*/ 0 h 187"/>
                  <a:gd name="T6" fmla="*/ 37 w 37"/>
                  <a:gd name="T7" fmla="*/ 19 h 187"/>
                  <a:gd name="T8" fmla="*/ 18 w 37"/>
                  <a:gd name="T9" fmla="*/ 38 h 187"/>
                  <a:gd name="T10" fmla="*/ 4 w 37"/>
                  <a:gd name="T11" fmla="*/ 187 h 187"/>
                  <a:gd name="T12" fmla="*/ 4 w 37"/>
                  <a:gd name="T13" fmla="*/ 59 h 187"/>
                  <a:gd name="T14" fmla="*/ 32 w 37"/>
                  <a:gd name="T15" fmla="*/ 54 h 187"/>
                  <a:gd name="T16" fmla="*/ 32 w 37"/>
                  <a:gd name="T17" fmla="*/ 187 h 187"/>
                  <a:gd name="T18" fmla="*/ 4 w 37"/>
                  <a:gd name="T19" fmla="*/ 187 h 1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7" h="187">
                    <a:moveTo>
                      <a:pt x="18" y="38"/>
                    </a:moveTo>
                    <a:cubicBezTo>
                      <a:pt x="7" y="38"/>
                      <a:pt x="0" y="30"/>
                      <a:pt x="0" y="19"/>
                    </a:cubicBezTo>
                    <a:cubicBezTo>
                      <a:pt x="0" y="9"/>
                      <a:pt x="8" y="0"/>
                      <a:pt x="18" y="0"/>
                    </a:cubicBezTo>
                    <a:cubicBezTo>
                      <a:pt x="28" y="0"/>
                      <a:pt x="37" y="9"/>
                      <a:pt x="37" y="19"/>
                    </a:cubicBezTo>
                    <a:cubicBezTo>
                      <a:pt x="37" y="30"/>
                      <a:pt x="28" y="38"/>
                      <a:pt x="18" y="38"/>
                    </a:cubicBezTo>
                    <a:close/>
                    <a:moveTo>
                      <a:pt x="4" y="187"/>
                    </a:moveTo>
                    <a:cubicBezTo>
                      <a:pt x="4" y="59"/>
                      <a:pt x="4" y="59"/>
                      <a:pt x="4" y="59"/>
                    </a:cubicBezTo>
                    <a:cubicBezTo>
                      <a:pt x="32" y="54"/>
                      <a:pt x="32" y="54"/>
                      <a:pt x="32" y="54"/>
                    </a:cubicBezTo>
                    <a:cubicBezTo>
                      <a:pt x="32" y="187"/>
                      <a:pt x="32" y="187"/>
                      <a:pt x="32" y="187"/>
                    </a:cubicBezTo>
                    <a:lnTo>
                      <a:pt x="4" y="18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178" name="Freeform 12"/>
              <p:cNvSpPr>
                <a:spLocks/>
              </p:cNvSpPr>
              <p:nvPr userDrawn="1"/>
            </p:nvSpPr>
            <p:spPr bwMode="auto">
              <a:xfrm>
                <a:off x="8805" y="267"/>
                <a:ext cx="44" cy="61"/>
              </a:xfrm>
              <a:custGeom>
                <a:avLst/>
                <a:gdLst>
                  <a:gd name="T0" fmla="*/ 55 w 97"/>
                  <a:gd name="T1" fmla="*/ 136 h 136"/>
                  <a:gd name="T2" fmla="*/ 0 w 97"/>
                  <a:gd name="T3" fmla="*/ 70 h 136"/>
                  <a:gd name="T4" fmla="*/ 57 w 97"/>
                  <a:gd name="T5" fmla="*/ 0 h 136"/>
                  <a:gd name="T6" fmla="*/ 93 w 97"/>
                  <a:gd name="T7" fmla="*/ 14 h 136"/>
                  <a:gd name="T8" fmla="*/ 79 w 97"/>
                  <a:gd name="T9" fmla="*/ 33 h 136"/>
                  <a:gd name="T10" fmla="*/ 57 w 97"/>
                  <a:gd name="T11" fmla="*/ 23 h 136"/>
                  <a:gd name="T12" fmla="*/ 37 w 97"/>
                  <a:gd name="T13" fmla="*/ 36 h 136"/>
                  <a:gd name="T14" fmla="*/ 32 w 97"/>
                  <a:gd name="T15" fmla="*/ 72 h 136"/>
                  <a:gd name="T16" fmla="*/ 40 w 97"/>
                  <a:gd name="T17" fmla="*/ 107 h 136"/>
                  <a:gd name="T18" fmla="*/ 57 w 97"/>
                  <a:gd name="T19" fmla="*/ 115 h 136"/>
                  <a:gd name="T20" fmla="*/ 84 w 97"/>
                  <a:gd name="T21" fmla="*/ 102 h 136"/>
                  <a:gd name="T22" fmla="*/ 97 w 97"/>
                  <a:gd name="T23" fmla="*/ 119 h 136"/>
                  <a:gd name="T24" fmla="*/ 55 w 97"/>
                  <a:gd name="T25" fmla="*/ 136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7" h="136">
                    <a:moveTo>
                      <a:pt x="55" y="136"/>
                    </a:moveTo>
                    <a:cubicBezTo>
                      <a:pt x="20" y="136"/>
                      <a:pt x="0" y="111"/>
                      <a:pt x="0" y="70"/>
                    </a:cubicBezTo>
                    <a:cubicBezTo>
                      <a:pt x="0" y="22"/>
                      <a:pt x="28" y="0"/>
                      <a:pt x="57" y="0"/>
                    </a:cubicBezTo>
                    <a:cubicBezTo>
                      <a:pt x="72" y="0"/>
                      <a:pt x="82" y="3"/>
                      <a:pt x="93" y="14"/>
                    </a:cubicBezTo>
                    <a:cubicBezTo>
                      <a:pt x="79" y="33"/>
                      <a:pt x="79" y="33"/>
                      <a:pt x="79" y="33"/>
                    </a:cubicBezTo>
                    <a:cubicBezTo>
                      <a:pt x="72" y="26"/>
                      <a:pt x="65" y="23"/>
                      <a:pt x="57" y="23"/>
                    </a:cubicBezTo>
                    <a:cubicBezTo>
                      <a:pt x="48" y="23"/>
                      <a:pt x="41" y="27"/>
                      <a:pt x="37" y="36"/>
                    </a:cubicBezTo>
                    <a:cubicBezTo>
                      <a:pt x="33" y="44"/>
                      <a:pt x="32" y="56"/>
                      <a:pt x="32" y="72"/>
                    </a:cubicBezTo>
                    <a:cubicBezTo>
                      <a:pt x="32" y="90"/>
                      <a:pt x="34" y="101"/>
                      <a:pt x="40" y="107"/>
                    </a:cubicBezTo>
                    <a:cubicBezTo>
                      <a:pt x="44" y="112"/>
                      <a:pt x="51" y="115"/>
                      <a:pt x="57" y="115"/>
                    </a:cubicBezTo>
                    <a:cubicBezTo>
                      <a:pt x="66" y="115"/>
                      <a:pt x="75" y="110"/>
                      <a:pt x="84" y="102"/>
                    </a:cubicBezTo>
                    <a:cubicBezTo>
                      <a:pt x="97" y="119"/>
                      <a:pt x="97" y="119"/>
                      <a:pt x="97" y="119"/>
                    </a:cubicBezTo>
                    <a:cubicBezTo>
                      <a:pt x="85" y="131"/>
                      <a:pt x="73" y="136"/>
                      <a:pt x="55" y="1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179" name="Freeform 13"/>
              <p:cNvSpPr>
                <a:spLocks noEditPoints="1"/>
              </p:cNvSpPr>
              <p:nvPr userDrawn="1"/>
            </p:nvSpPr>
            <p:spPr bwMode="auto">
              <a:xfrm>
                <a:off x="8859" y="293"/>
                <a:ext cx="34" cy="35"/>
              </a:xfrm>
              <a:custGeom>
                <a:avLst/>
                <a:gdLst>
                  <a:gd name="T0" fmla="*/ 39 w 77"/>
                  <a:gd name="T1" fmla="*/ 78 h 78"/>
                  <a:gd name="T2" fmla="*/ 0 w 77"/>
                  <a:gd name="T3" fmla="*/ 39 h 78"/>
                  <a:gd name="T4" fmla="*/ 39 w 77"/>
                  <a:gd name="T5" fmla="*/ 0 h 78"/>
                  <a:gd name="T6" fmla="*/ 77 w 77"/>
                  <a:gd name="T7" fmla="*/ 39 h 78"/>
                  <a:gd name="T8" fmla="*/ 39 w 77"/>
                  <a:gd name="T9" fmla="*/ 78 h 78"/>
                  <a:gd name="T10" fmla="*/ 39 w 77"/>
                  <a:gd name="T11" fmla="*/ 8 h 78"/>
                  <a:gd name="T12" fmla="*/ 9 w 77"/>
                  <a:gd name="T13" fmla="*/ 39 h 78"/>
                  <a:gd name="T14" fmla="*/ 39 w 77"/>
                  <a:gd name="T15" fmla="*/ 70 h 78"/>
                  <a:gd name="T16" fmla="*/ 68 w 77"/>
                  <a:gd name="T17" fmla="*/ 39 h 78"/>
                  <a:gd name="T18" fmla="*/ 39 w 77"/>
                  <a:gd name="T19" fmla="*/ 8 h 78"/>
                  <a:gd name="T20" fmla="*/ 46 w 77"/>
                  <a:gd name="T21" fmla="*/ 61 h 78"/>
                  <a:gd name="T22" fmla="*/ 42 w 77"/>
                  <a:gd name="T23" fmla="*/ 53 h 78"/>
                  <a:gd name="T24" fmla="*/ 35 w 77"/>
                  <a:gd name="T25" fmla="*/ 43 h 78"/>
                  <a:gd name="T26" fmla="*/ 34 w 77"/>
                  <a:gd name="T27" fmla="*/ 42 h 78"/>
                  <a:gd name="T28" fmla="*/ 34 w 77"/>
                  <a:gd name="T29" fmla="*/ 61 h 78"/>
                  <a:gd name="T30" fmla="*/ 25 w 77"/>
                  <a:gd name="T31" fmla="*/ 61 h 78"/>
                  <a:gd name="T32" fmla="*/ 25 w 77"/>
                  <a:gd name="T33" fmla="*/ 17 h 78"/>
                  <a:gd name="T34" fmla="*/ 41 w 77"/>
                  <a:gd name="T35" fmla="*/ 17 h 78"/>
                  <a:gd name="T36" fmla="*/ 54 w 77"/>
                  <a:gd name="T37" fmla="*/ 30 h 78"/>
                  <a:gd name="T38" fmla="*/ 44 w 77"/>
                  <a:gd name="T39" fmla="*/ 42 h 78"/>
                  <a:gd name="T40" fmla="*/ 46 w 77"/>
                  <a:gd name="T41" fmla="*/ 44 h 78"/>
                  <a:gd name="T42" fmla="*/ 56 w 77"/>
                  <a:gd name="T43" fmla="*/ 61 h 78"/>
                  <a:gd name="T44" fmla="*/ 46 w 77"/>
                  <a:gd name="T45" fmla="*/ 61 h 78"/>
                  <a:gd name="T46" fmla="*/ 42 w 77"/>
                  <a:gd name="T47" fmla="*/ 25 h 78"/>
                  <a:gd name="T48" fmla="*/ 37 w 77"/>
                  <a:gd name="T49" fmla="*/ 24 h 78"/>
                  <a:gd name="T50" fmla="*/ 34 w 77"/>
                  <a:gd name="T51" fmla="*/ 24 h 78"/>
                  <a:gd name="T52" fmla="*/ 34 w 77"/>
                  <a:gd name="T53" fmla="*/ 36 h 78"/>
                  <a:gd name="T54" fmla="*/ 36 w 77"/>
                  <a:gd name="T55" fmla="*/ 36 h 78"/>
                  <a:gd name="T56" fmla="*/ 43 w 77"/>
                  <a:gd name="T57" fmla="*/ 34 h 78"/>
                  <a:gd name="T58" fmla="*/ 45 w 77"/>
                  <a:gd name="T59" fmla="*/ 30 h 78"/>
                  <a:gd name="T60" fmla="*/ 42 w 77"/>
                  <a:gd name="T61" fmla="*/ 25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7" h="78">
                    <a:moveTo>
                      <a:pt x="39" y="78"/>
                    </a:moveTo>
                    <a:cubicBezTo>
                      <a:pt x="17" y="78"/>
                      <a:pt x="0" y="61"/>
                      <a:pt x="0" y="39"/>
                    </a:cubicBezTo>
                    <a:cubicBezTo>
                      <a:pt x="0" y="17"/>
                      <a:pt x="17" y="0"/>
                      <a:pt x="39" y="0"/>
                    </a:cubicBezTo>
                    <a:cubicBezTo>
                      <a:pt x="60" y="0"/>
                      <a:pt x="77" y="17"/>
                      <a:pt x="77" y="39"/>
                    </a:cubicBezTo>
                    <a:cubicBezTo>
                      <a:pt x="77" y="61"/>
                      <a:pt x="60" y="78"/>
                      <a:pt x="39" y="78"/>
                    </a:cubicBezTo>
                    <a:close/>
                    <a:moveTo>
                      <a:pt x="39" y="8"/>
                    </a:moveTo>
                    <a:cubicBezTo>
                      <a:pt x="22" y="8"/>
                      <a:pt x="9" y="22"/>
                      <a:pt x="9" y="39"/>
                    </a:cubicBezTo>
                    <a:cubicBezTo>
                      <a:pt x="9" y="56"/>
                      <a:pt x="22" y="70"/>
                      <a:pt x="39" y="70"/>
                    </a:cubicBezTo>
                    <a:cubicBezTo>
                      <a:pt x="55" y="70"/>
                      <a:pt x="68" y="56"/>
                      <a:pt x="68" y="39"/>
                    </a:cubicBezTo>
                    <a:cubicBezTo>
                      <a:pt x="68" y="22"/>
                      <a:pt x="55" y="8"/>
                      <a:pt x="39" y="8"/>
                    </a:cubicBezTo>
                    <a:close/>
                    <a:moveTo>
                      <a:pt x="46" y="61"/>
                    </a:moveTo>
                    <a:cubicBezTo>
                      <a:pt x="44" y="58"/>
                      <a:pt x="44" y="56"/>
                      <a:pt x="42" y="53"/>
                    </a:cubicBezTo>
                    <a:cubicBezTo>
                      <a:pt x="38" y="46"/>
                      <a:pt x="36" y="43"/>
                      <a:pt x="35" y="43"/>
                    </a:cubicBezTo>
                    <a:cubicBezTo>
                      <a:pt x="34" y="42"/>
                      <a:pt x="34" y="42"/>
                      <a:pt x="34" y="42"/>
                    </a:cubicBezTo>
                    <a:cubicBezTo>
                      <a:pt x="34" y="61"/>
                      <a:pt x="34" y="61"/>
                      <a:pt x="34" y="61"/>
                    </a:cubicBezTo>
                    <a:cubicBezTo>
                      <a:pt x="25" y="61"/>
                      <a:pt x="25" y="61"/>
                      <a:pt x="25" y="61"/>
                    </a:cubicBezTo>
                    <a:cubicBezTo>
                      <a:pt x="25" y="17"/>
                      <a:pt x="25" y="17"/>
                      <a:pt x="25" y="17"/>
                    </a:cubicBezTo>
                    <a:cubicBezTo>
                      <a:pt x="41" y="17"/>
                      <a:pt x="41" y="17"/>
                      <a:pt x="41" y="17"/>
                    </a:cubicBezTo>
                    <a:cubicBezTo>
                      <a:pt x="49" y="17"/>
                      <a:pt x="54" y="22"/>
                      <a:pt x="54" y="30"/>
                    </a:cubicBezTo>
                    <a:cubicBezTo>
                      <a:pt x="54" y="36"/>
                      <a:pt x="50" y="42"/>
                      <a:pt x="44" y="42"/>
                    </a:cubicBezTo>
                    <a:cubicBezTo>
                      <a:pt x="45" y="42"/>
                      <a:pt x="46" y="43"/>
                      <a:pt x="46" y="44"/>
                    </a:cubicBezTo>
                    <a:cubicBezTo>
                      <a:pt x="49" y="47"/>
                      <a:pt x="56" y="61"/>
                      <a:pt x="56" y="61"/>
                    </a:cubicBezTo>
                    <a:lnTo>
                      <a:pt x="46" y="61"/>
                    </a:lnTo>
                    <a:close/>
                    <a:moveTo>
                      <a:pt x="42" y="25"/>
                    </a:moveTo>
                    <a:cubicBezTo>
                      <a:pt x="41" y="24"/>
                      <a:pt x="39" y="24"/>
                      <a:pt x="37" y="24"/>
                    </a:cubicBezTo>
                    <a:cubicBezTo>
                      <a:pt x="34" y="24"/>
                      <a:pt x="34" y="24"/>
                      <a:pt x="34" y="24"/>
                    </a:cubicBezTo>
                    <a:cubicBezTo>
                      <a:pt x="34" y="36"/>
                      <a:pt x="34" y="36"/>
                      <a:pt x="34" y="36"/>
                    </a:cubicBezTo>
                    <a:cubicBezTo>
                      <a:pt x="36" y="36"/>
                      <a:pt x="36" y="36"/>
                      <a:pt x="36" y="36"/>
                    </a:cubicBezTo>
                    <a:cubicBezTo>
                      <a:pt x="40" y="36"/>
                      <a:pt x="42" y="35"/>
                      <a:pt x="43" y="34"/>
                    </a:cubicBezTo>
                    <a:cubicBezTo>
                      <a:pt x="44" y="33"/>
                      <a:pt x="45" y="32"/>
                      <a:pt x="45" y="30"/>
                    </a:cubicBezTo>
                    <a:cubicBezTo>
                      <a:pt x="45" y="27"/>
                      <a:pt x="44" y="26"/>
                      <a:pt x="42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180" name="Freeform 14"/>
              <p:cNvSpPr>
                <a:spLocks noEditPoints="1"/>
              </p:cNvSpPr>
              <p:nvPr userDrawn="1"/>
            </p:nvSpPr>
            <p:spPr bwMode="auto">
              <a:xfrm>
                <a:off x="8400" y="351"/>
                <a:ext cx="151" cy="178"/>
              </a:xfrm>
              <a:custGeom>
                <a:avLst/>
                <a:gdLst>
                  <a:gd name="T0" fmla="*/ 0 w 336"/>
                  <a:gd name="T1" fmla="*/ 0 h 395"/>
                  <a:gd name="T2" fmla="*/ 184 w 336"/>
                  <a:gd name="T3" fmla="*/ 0 h 395"/>
                  <a:gd name="T4" fmla="*/ 287 w 336"/>
                  <a:gd name="T5" fmla="*/ 35 h 395"/>
                  <a:gd name="T6" fmla="*/ 314 w 336"/>
                  <a:gd name="T7" fmla="*/ 102 h 395"/>
                  <a:gd name="T8" fmla="*/ 314 w 336"/>
                  <a:gd name="T9" fmla="*/ 103 h 395"/>
                  <a:gd name="T10" fmla="*/ 262 w 336"/>
                  <a:gd name="T11" fmla="*/ 188 h 395"/>
                  <a:gd name="T12" fmla="*/ 336 w 336"/>
                  <a:gd name="T13" fmla="*/ 285 h 395"/>
                  <a:gd name="T14" fmla="*/ 336 w 336"/>
                  <a:gd name="T15" fmla="*/ 286 h 395"/>
                  <a:gd name="T16" fmla="*/ 188 w 336"/>
                  <a:gd name="T17" fmla="*/ 395 h 395"/>
                  <a:gd name="T18" fmla="*/ 0 w 336"/>
                  <a:gd name="T19" fmla="*/ 395 h 395"/>
                  <a:gd name="T20" fmla="*/ 0 w 336"/>
                  <a:gd name="T21" fmla="*/ 0 h 395"/>
                  <a:gd name="T22" fmla="*/ 228 w 336"/>
                  <a:gd name="T23" fmla="*/ 116 h 395"/>
                  <a:gd name="T24" fmla="*/ 171 w 336"/>
                  <a:gd name="T25" fmla="*/ 76 h 395"/>
                  <a:gd name="T26" fmla="*/ 85 w 336"/>
                  <a:gd name="T27" fmla="*/ 76 h 395"/>
                  <a:gd name="T28" fmla="*/ 85 w 336"/>
                  <a:gd name="T29" fmla="*/ 159 h 395"/>
                  <a:gd name="T30" fmla="*/ 165 w 336"/>
                  <a:gd name="T31" fmla="*/ 159 h 395"/>
                  <a:gd name="T32" fmla="*/ 228 w 336"/>
                  <a:gd name="T33" fmla="*/ 118 h 395"/>
                  <a:gd name="T34" fmla="*/ 228 w 336"/>
                  <a:gd name="T35" fmla="*/ 116 h 395"/>
                  <a:gd name="T36" fmla="*/ 185 w 336"/>
                  <a:gd name="T37" fmla="*/ 232 h 395"/>
                  <a:gd name="T38" fmla="*/ 85 w 336"/>
                  <a:gd name="T39" fmla="*/ 232 h 395"/>
                  <a:gd name="T40" fmla="*/ 85 w 336"/>
                  <a:gd name="T41" fmla="*/ 318 h 395"/>
                  <a:gd name="T42" fmla="*/ 188 w 336"/>
                  <a:gd name="T43" fmla="*/ 318 h 395"/>
                  <a:gd name="T44" fmla="*/ 250 w 336"/>
                  <a:gd name="T45" fmla="*/ 276 h 395"/>
                  <a:gd name="T46" fmla="*/ 250 w 336"/>
                  <a:gd name="T47" fmla="*/ 274 h 395"/>
                  <a:gd name="T48" fmla="*/ 185 w 336"/>
                  <a:gd name="T49" fmla="*/ 232 h 3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36" h="395">
                    <a:moveTo>
                      <a:pt x="0" y="0"/>
                    </a:moveTo>
                    <a:cubicBezTo>
                      <a:pt x="184" y="0"/>
                      <a:pt x="184" y="0"/>
                      <a:pt x="184" y="0"/>
                    </a:cubicBezTo>
                    <a:cubicBezTo>
                      <a:pt x="229" y="0"/>
                      <a:pt x="264" y="12"/>
                      <a:pt x="287" y="35"/>
                    </a:cubicBezTo>
                    <a:cubicBezTo>
                      <a:pt x="305" y="53"/>
                      <a:pt x="314" y="75"/>
                      <a:pt x="314" y="102"/>
                    </a:cubicBezTo>
                    <a:cubicBezTo>
                      <a:pt x="314" y="103"/>
                      <a:pt x="314" y="103"/>
                      <a:pt x="314" y="103"/>
                    </a:cubicBezTo>
                    <a:cubicBezTo>
                      <a:pt x="314" y="148"/>
                      <a:pt x="290" y="172"/>
                      <a:pt x="262" y="188"/>
                    </a:cubicBezTo>
                    <a:cubicBezTo>
                      <a:pt x="308" y="206"/>
                      <a:pt x="336" y="232"/>
                      <a:pt x="336" y="285"/>
                    </a:cubicBezTo>
                    <a:cubicBezTo>
                      <a:pt x="336" y="286"/>
                      <a:pt x="336" y="286"/>
                      <a:pt x="336" y="286"/>
                    </a:cubicBezTo>
                    <a:cubicBezTo>
                      <a:pt x="336" y="359"/>
                      <a:pt x="277" y="395"/>
                      <a:pt x="188" y="395"/>
                    </a:cubicBezTo>
                    <a:cubicBezTo>
                      <a:pt x="0" y="395"/>
                      <a:pt x="0" y="395"/>
                      <a:pt x="0" y="395"/>
                    </a:cubicBezTo>
                    <a:lnTo>
                      <a:pt x="0" y="0"/>
                    </a:lnTo>
                    <a:close/>
                    <a:moveTo>
                      <a:pt x="228" y="116"/>
                    </a:moveTo>
                    <a:cubicBezTo>
                      <a:pt x="228" y="91"/>
                      <a:pt x="207" y="76"/>
                      <a:pt x="171" y="76"/>
                    </a:cubicBezTo>
                    <a:cubicBezTo>
                      <a:pt x="85" y="76"/>
                      <a:pt x="85" y="76"/>
                      <a:pt x="85" y="76"/>
                    </a:cubicBezTo>
                    <a:cubicBezTo>
                      <a:pt x="85" y="159"/>
                      <a:pt x="85" y="159"/>
                      <a:pt x="85" y="159"/>
                    </a:cubicBezTo>
                    <a:cubicBezTo>
                      <a:pt x="165" y="159"/>
                      <a:pt x="165" y="159"/>
                      <a:pt x="165" y="159"/>
                    </a:cubicBezTo>
                    <a:cubicBezTo>
                      <a:pt x="203" y="159"/>
                      <a:pt x="228" y="147"/>
                      <a:pt x="228" y="118"/>
                    </a:cubicBezTo>
                    <a:lnTo>
                      <a:pt x="228" y="116"/>
                    </a:lnTo>
                    <a:close/>
                    <a:moveTo>
                      <a:pt x="185" y="232"/>
                    </a:moveTo>
                    <a:cubicBezTo>
                      <a:pt x="85" y="232"/>
                      <a:pt x="85" y="232"/>
                      <a:pt x="85" y="232"/>
                    </a:cubicBezTo>
                    <a:cubicBezTo>
                      <a:pt x="85" y="318"/>
                      <a:pt x="85" y="318"/>
                      <a:pt x="85" y="318"/>
                    </a:cubicBezTo>
                    <a:cubicBezTo>
                      <a:pt x="188" y="318"/>
                      <a:pt x="188" y="318"/>
                      <a:pt x="188" y="318"/>
                    </a:cubicBezTo>
                    <a:cubicBezTo>
                      <a:pt x="227" y="318"/>
                      <a:pt x="250" y="305"/>
                      <a:pt x="250" y="276"/>
                    </a:cubicBezTo>
                    <a:cubicBezTo>
                      <a:pt x="250" y="274"/>
                      <a:pt x="250" y="274"/>
                      <a:pt x="250" y="274"/>
                    </a:cubicBezTo>
                    <a:cubicBezTo>
                      <a:pt x="250" y="248"/>
                      <a:pt x="230" y="232"/>
                      <a:pt x="185" y="2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181" name="Freeform 15"/>
              <p:cNvSpPr>
                <a:spLocks noEditPoints="1"/>
              </p:cNvSpPr>
              <p:nvPr userDrawn="1"/>
            </p:nvSpPr>
            <p:spPr bwMode="auto">
              <a:xfrm>
                <a:off x="8563" y="351"/>
                <a:ext cx="154" cy="178"/>
              </a:xfrm>
              <a:custGeom>
                <a:avLst/>
                <a:gdLst>
                  <a:gd name="T0" fmla="*/ 0 w 342"/>
                  <a:gd name="T1" fmla="*/ 0 h 395"/>
                  <a:gd name="T2" fmla="*/ 181 w 342"/>
                  <a:gd name="T3" fmla="*/ 0 h 395"/>
                  <a:gd name="T4" fmla="*/ 296 w 342"/>
                  <a:gd name="T5" fmla="*/ 40 h 395"/>
                  <a:gd name="T6" fmla="*/ 330 w 342"/>
                  <a:gd name="T7" fmla="*/ 130 h 395"/>
                  <a:gd name="T8" fmla="*/ 330 w 342"/>
                  <a:gd name="T9" fmla="*/ 131 h 395"/>
                  <a:gd name="T10" fmla="*/ 245 w 342"/>
                  <a:gd name="T11" fmla="*/ 254 h 395"/>
                  <a:gd name="T12" fmla="*/ 342 w 342"/>
                  <a:gd name="T13" fmla="*/ 395 h 395"/>
                  <a:gd name="T14" fmla="*/ 240 w 342"/>
                  <a:gd name="T15" fmla="*/ 395 h 395"/>
                  <a:gd name="T16" fmla="*/ 156 w 342"/>
                  <a:gd name="T17" fmla="*/ 268 h 395"/>
                  <a:gd name="T18" fmla="*/ 87 w 342"/>
                  <a:gd name="T19" fmla="*/ 268 h 395"/>
                  <a:gd name="T20" fmla="*/ 87 w 342"/>
                  <a:gd name="T21" fmla="*/ 395 h 395"/>
                  <a:gd name="T22" fmla="*/ 0 w 342"/>
                  <a:gd name="T23" fmla="*/ 395 h 395"/>
                  <a:gd name="T24" fmla="*/ 0 w 342"/>
                  <a:gd name="T25" fmla="*/ 0 h 395"/>
                  <a:gd name="T26" fmla="*/ 175 w 342"/>
                  <a:gd name="T27" fmla="*/ 192 h 395"/>
                  <a:gd name="T28" fmla="*/ 242 w 342"/>
                  <a:gd name="T29" fmla="*/ 136 h 395"/>
                  <a:gd name="T30" fmla="*/ 242 w 342"/>
                  <a:gd name="T31" fmla="*/ 135 h 395"/>
                  <a:gd name="T32" fmla="*/ 174 w 342"/>
                  <a:gd name="T33" fmla="*/ 78 h 395"/>
                  <a:gd name="T34" fmla="*/ 87 w 342"/>
                  <a:gd name="T35" fmla="*/ 78 h 395"/>
                  <a:gd name="T36" fmla="*/ 87 w 342"/>
                  <a:gd name="T37" fmla="*/ 192 h 395"/>
                  <a:gd name="T38" fmla="*/ 175 w 342"/>
                  <a:gd name="T39" fmla="*/ 192 h 3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42" h="395">
                    <a:moveTo>
                      <a:pt x="0" y="0"/>
                    </a:moveTo>
                    <a:cubicBezTo>
                      <a:pt x="181" y="0"/>
                      <a:pt x="181" y="0"/>
                      <a:pt x="181" y="0"/>
                    </a:cubicBezTo>
                    <a:cubicBezTo>
                      <a:pt x="231" y="0"/>
                      <a:pt x="270" y="14"/>
                      <a:pt x="296" y="40"/>
                    </a:cubicBezTo>
                    <a:cubicBezTo>
                      <a:pt x="318" y="62"/>
                      <a:pt x="330" y="93"/>
                      <a:pt x="330" y="130"/>
                    </a:cubicBezTo>
                    <a:cubicBezTo>
                      <a:pt x="330" y="131"/>
                      <a:pt x="330" y="131"/>
                      <a:pt x="330" y="131"/>
                    </a:cubicBezTo>
                    <a:cubicBezTo>
                      <a:pt x="330" y="195"/>
                      <a:pt x="296" y="235"/>
                      <a:pt x="245" y="254"/>
                    </a:cubicBezTo>
                    <a:cubicBezTo>
                      <a:pt x="342" y="395"/>
                      <a:pt x="342" y="395"/>
                      <a:pt x="342" y="395"/>
                    </a:cubicBezTo>
                    <a:cubicBezTo>
                      <a:pt x="240" y="395"/>
                      <a:pt x="240" y="395"/>
                      <a:pt x="240" y="395"/>
                    </a:cubicBezTo>
                    <a:cubicBezTo>
                      <a:pt x="156" y="268"/>
                      <a:pt x="156" y="268"/>
                      <a:pt x="156" y="268"/>
                    </a:cubicBezTo>
                    <a:cubicBezTo>
                      <a:pt x="87" y="268"/>
                      <a:pt x="87" y="268"/>
                      <a:pt x="87" y="268"/>
                    </a:cubicBezTo>
                    <a:cubicBezTo>
                      <a:pt x="87" y="395"/>
                      <a:pt x="87" y="395"/>
                      <a:pt x="87" y="395"/>
                    </a:cubicBezTo>
                    <a:cubicBezTo>
                      <a:pt x="0" y="395"/>
                      <a:pt x="0" y="395"/>
                      <a:pt x="0" y="395"/>
                    </a:cubicBezTo>
                    <a:lnTo>
                      <a:pt x="0" y="0"/>
                    </a:lnTo>
                    <a:close/>
                    <a:moveTo>
                      <a:pt x="175" y="192"/>
                    </a:moveTo>
                    <a:cubicBezTo>
                      <a:pt x="218" y="192"/>
                      <a:pt x="242" y="169"/>
                      <a:pt x="242" y="136"/>
                    </a:cubicBezTo>
                    <a:cubicBezTo>
                      <a:pt x="242" y="135"/>
                      <a:pt x="242" y="135"/>
                      <a:pt x="242" y="135"/>
                    </a:cubicBezTo>
                    <a:cubicBezTo>
                      <a:pt x="242" y="97"/>
                      <a:pt x="216" y="78"/>
                      <a:pt x="174" y="78"/>
                    </a:cubicBezTo>
                    <a:cubicBezTo>
                      <a:pt x="87" y="78"/>
                      <a:pt x="87" y="78"/>
                      <a:pt x="87" y="78"/>
                    </a:cubicBezTo>
                    <a:cubicBezTo>
                      <a:pt x="87" y="192"/>
                      <a:pt x="87" y="192"/>
                      <a:pt x="87" y="192"/>
                    </a:cubicBezTo>
                    <a:lnTo>
                      <a:pt x="175" y="19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182" name="Freeform 16"/>
              <p:cNvSpPr>
                <a:spLocks noEditPoints="1"/>
              </p:cNvSpPr>
              <p:nvPr userDrawn="1"/>
            </p:nvSpPr>
            <p:spPr bwMode="auto">
              <a:xfrm>
                <a:off x="8724" y="347"/>
                <a:ext cx="189" cy="185"/>
              </a:xfrm>
              <a:custGeom>
                <a:avLst/>
                <a:gdLst>
                  <a:gd name="T0" fmla="*/ 0 w 420"/>
                  <a:gd name="T1" fmla="*/ 205 h 408"/>
                  <a:gd name="T2" fmla="*/ 0 w 420"/>
                  <a:gd name="T3" fmla="*/ 204 h 408"/>
                  <a:gd name="T4" fmla="*/ 211 w 420"/>
                  <a:gd name="T5" fmla="*/ 0 h 408"/>
                  <a:gd name="T6" fmla="*/ 420 w 420"/>
                  <a:gd name="T7" fmla="*/ 203 h 408"/>
                  <a:gd name="T8" fmla="*/ 420 w 420"/>
                  <a:gd name="T9" fmla="*/ 204 h 408"/>
                  <a:gd name="T10" fmla="*/ 209 w 420"/>
                  <a:gd name="T11" fmla="*/ 408 h 408"/>
                  <a:gd name="T12" fmla="*/ 0 w 420"/>
                  <a:gd name="T13" fmla="*/ 205 h 408"/>
                  <a:gd name="T14" fmla="*/ 329 w 420"/>
                  <a:gd name="T15" fmla="*/ 205 h 408"/>
                  <a:gd name="T16" fmla="*/ 329 w 420"/>
                  <a:gd name="T17" fmla="*/ 204 h 408"/>
                  <a:gd name="T18" fmla="*/ 209 w 420"/>
                  <a:gd name="T19" fmla="*/ 80 h 408"/>
                  <a:gd name="T20" fmla="*/ 91 w 420"/>
                  <a:gd name="T21" fmla="*/ 203 h 408"/>
                  <a:gd name="T22" fmla="*/ 91 w 420"/>
                  <a:gd name="T23" fmla="*/ 204 h 408"/>
                  <a:gd name="T24" fmla="*/ 211 w 420"/>
                  <a:gd name="T25" fmla="*/ 328 h 408"/>
                  <a:gd name="T26" fmla="*/ 329 w 420"/>
                  <a:gd name="T27" fmla="*/ 205 h 4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20" h="408">
                    <a:moveTo>
                      <a:pt x="0" y="205"/>
                    </a:moveTo>
                    <a:cubicBezTo>
                      <a:pt x="0" y="204"/>
                      <a:pt x="0" y="204"/>
                      <a:pt x="0" y="204"/>
                    </a:cubicBezTo>
                    <a:cubicBezTo>
                      <a:pt x="0" y="92"/>
                      <a:pt x="89" y="0"/>
                      <a:pt x="211" y="0"/>
                    </a:cubicBezTo>
                    <a:cubicBezTo>
                      <a:pt x="332" y="0"/>
                      <a:pt x="420" y="91"/>
                      <a:pt x="420" y="203"/>
                    </a:cubicBezTo>
                    <a:cubicBezTo>
                      <a:pt x="420" y="204"/>
                      <a:pt x="420" y="204"/>
                      <a:pt x="420" y="204"/>
                    </a:cubicBezTo>
                    <a:cubicBezTo>
                      <a:pt x="420" y="316"/>
                      <a:pt x="331" y="408"/>
                      <a:pt x="209" y="408"/>
                    </a:cubicBezTo>
                    <a:cubicBezTo>
                      <a:pt x="88" y="408"/>
                      <a:pt x="0" y="318"/>
                      <a:pt x="0" y="205"/>
                    </a:cubicBezTo>
                    <a:close/>
                    <a:moveTo>
                      <a:pt x="329" y="205"/>
                    </a:moveTo>
                    <a:cubicBezTo>
                      <a:pt x="329" y="204"/>
                      <a:pt x="329" y="204"/>
                      <a:pt x="329" y="204"/>
                    </a:cubicBezTo>
                    <a:cubicBezTo>
                      <a:pt x="329" y="136"/>
                      <a:pt x="279" y="80"/>
                      <a:pt x="209" y="80"/>
                    </a:cubicBezTo>
                    <a:cubicBezTo>
                      <a:pt x="139" y="80"/>
                      <a:pt x="91" y="135"/>
                      <a:pt x="91" y="203"/>
                    </a:cubicBezTo>
                    <a:cubicBezTo>
                      <a:pt x="91" y="204"/>
                      <a:pt x="91" y="204"/>
                      <a:pt x="91" y="204"/>
                    </a:cubicBezTo>
                    <a:cubicBezTo>
                      <a:pt x="91" y="272"/>
                      <a:pt x="141" y="328"/>
                      <a:pt x="211" y="328"/>
                    </a:cubicBezTo>
                    <a:cubicBezTo>
                      <a:pt x="280" y="328"/>
                      <a:pt x="329" y="273"/>
                      <a:pt x="329" y="20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70" name="Freeform 17"/>
              <p:cNvSpPr>
                <a:spLocks/>
              </p:cNvSpPr>
              <p:nvPr userDrawn="1"/>
            </p:nvSpPr>
            <p:spPr bwMode="auto">
              <a:xfrm>
                <a:off x="8908" y="350"/>
                <a:ext cx="270" cy="180"/>
              </a:xfrm>
              <a:custGeom>
                <a:avLst/>
                <a:gdLst>
                  <a:gd name="T0" fmla="*/ 0 w 270"/>
                  <a:gd name="T1" fmla="*/ 1 h 180"/>
                  <a:gd name="T2" fmla="*/ 42 w 270"/>
                  <a:gd name="T3" fmla="*/ 1 h 180"/>
                  <a:gd name="T4" fmla="*/ 79 w 270"/>
                  <a:gd name="T5" fmla="*/ 121 h 180"/>
                  <a:gd name="T6" fmla="*/ 119 w 270"/>
                  <a:gd name="T7" fmla="*/ 0 h 180"/>
                  <a:gd name="T8" fmla="*/ 152 w 270"/>
                  <a:gd name="T9" fmla="*/ 0 h 180"/>
                  <a:gd name="T10" fmla="*/ 192 w 270"/>
                  <a:gd name="T11" fmla="*/ 121 h 180"/>
                  <a:gd name="T12" fmla="*/ 229 w 270"/>
                  <a:gd name="T13" fmla="*/ 1 h 180"/>
                  <a:gd name="T14" fmla="*/ 270 w 270"/>
                  <a:gd name="T15" fmla="*/ 1 h 180"/>
                  <a:gd name="T16" fmla="*/ 209 w 270"/>
                  <a:gd name="T17" fmla="*/ 180 h 180"/>
                  <a:gd name="T18" fmla="*/ 175 w 270"/>
                  <a:gd name="T19" fmla="*/ 180 h 180"/>
                  <a:gd name="T20" fmla="*/ 135 w 270"/>
                  <a:gd name="T21" fmla="*/ 63 h 180"/>
                  <a:gd name="T22" fmla="*/ 95 w 270"/>
                  <a:gd name="T23" fmla="*/ 180 h 180"/>
                  <a:gd name="T24" fmla="*/ 61 w 270"/>
                  <a:gd name="T25" fmla="*/ 180 h 180"/>
                  <a:gd name="T26" fmla="*/ 0 w 270"/>
                  <a:gd name="T27" fmla="*/ 1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70" h="180">
                    <a:moveTo>
                      <a:pt x="0" y="1"/>
                    </a:moveTo>
                    <a:lnTo>
                      <a:pt x="42" y="1"/>
                    </a:lnTo>
                    <a:lnTo>
                      <a:pt x="79" y="121"/>
                    </a:lnTo>
                    <a:lnTo>
                      <a:pt x="119" y="0"/>
                    </a:lnTo>
                    <a:lnTo>
                      <a:pt x="152" y="0"/>
                    </a:lnTo>
                    <a:lnTo>
                      <a:pt x="192" y="121"/>
                    </a:lnTo>
                    <a:lnTo>
                      <a:pt x="229" y="1"/>
                    </a:lnTo>
                    <a:lnTo>
                      <a:pt x="270" y="1"/>
                    </a:lnTo>
                    <a:lnTo>
                      <a:pt x="209" y="180"/>
                    </a:lnTo>
                    <a:lnTo>
                      <a:pt x="175" y="180"/>
                    </a:lnTo>
                    <a:lnTo>
                      <a:pt x="135" y="63"/>
                    </a:lnTo>
                    <a:lnTo>
                      <a:pt x="95" y="180"/>
                    </a:lnTo>
                    <a:lnTo>
                      <a:pt x="61" y="180"/>
                    </a:lnTo>
                    <a:lnTo>
                      <a:pt x="0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71" name="Freeform 18"/>
              <p:cNvSpPr>
                <a:spLocks/>
              </p:cNvSpPr>
              <p:nvPr userDrawn="1"/>
            </p:nvSpPr>
            <p:spPr bwMode="auto">
              <a:xfrm>
                <a:off x="9174" y="348"/>
                <a:ext cx="141" cy="183"/>
              </a:xfrm>
              <a:custGeom>
                <a:avLst/>
                <a:gdLst>
                  <a:gd name="T0" fmla="*/ 0 w 313"/>
                  <a:gd name="T1" fmla="*/ 343 h 406"/>
                  <a:gd name="T2" fmla="*/ 52 w 313"/>
                  <a:gd name="T3" fmla="*/ 282 h 406"/>
                  <a:gd name="T4" fmla="*/ 170 w 313"/>
                  <a:gd name="T5" fmla="*/ 330 h 406"/>
                  <a:gd name="T6" fmla="*/ 227 w 313"/>
                  <a:gd name="T7" fmla="*/ 292 h 406"/>
                  <a:gd name="T8" fmla="*/ 227 w 313"/>
                  <a:gd name="T9" fmla="*/ 291 h 406"/>
                  <a:gd name="T10" fmla="*/ 147 w 313"/>
                  <a:gd name="T11" fmla="*/ 241 h 406"/>
                  <a:gd name="T12" fmla="*/ 16 w 313"/>
                  <a:gd name="T13" fmla="*/ 120 h 406"/>
                  <a:gd name="T14" fmla="*/ 16 w 313"/>
                  <a:gd name="T15" fmla="*/ 119 h 406"/>
                  <a:gd name="T16" fmla="*/ 154 w 313"/>
                  <a:gd name="T17" fmla="*/ 0 h 406"/>
                  <a:gd name="T18" fmla="*/ 301 w 313"/>
                  <a:gd name="T19" fmla="*/ 50 h 406"/>
                  <a:gd name="T20" fmla="*/ 256 w 313"/>
                  <a:gd name="T21" fmla="*/ 116 h 406"/>
                  <a:gd name="T22" fmla="*/ 153 w 313"/>
                  <a:gd name="T23" fmla="*/ 77 h 406"/>
                  <a:gd name="T24" fmla="*/ 103 w 313"/>
                  <a:gd name="T25" fmla="*/ 111 h 406"/>
                  <a:gd name="T26" fmla="*/ 103 w 313"/>
                  <a:gd name="T27" fmla="*/ 112 h 406"/>
                  <a:gd name="T28" fmla="*/ 188 w 313"/>
                  <a:gd name="T29" fmla="*/ 164 h 406"/>
                  <a:gd name="T30" fmla="*/ 313 w 313"/>
                  <a:gd name="T31" fmla="*/ 283 h 406"/>
                  <a:gd name="T32" fmla="*/ 313 w 313"/>
                  <a:gd name="T33" fmla="*/ 284 h 406"/>
                  <a:gd name="T34" fmla="*/ 168 w 313"/>
                  <a:gd name="T35" fmla="*/ 406 h 406"/>
                  <a:gd name="T36" fmla="*/ 0 w 313"/>
                  <a:gd name="T37" fmla="*/ 343 h 4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13" h="406">
                    <a:moveTo>
                      <a:pt x="0" y="343"/>
                    </a:moveTo>
                    <a:cubicBezTo>
                      <a:pt x="52" y="282"/>
                      <a:pt x="52" y="282"/>
                      <a:pt x="52" y="282"/>
                    </a:cubicBezTo>
                    <a:cubicBezTo>
                      <a:pt x="87" y="311"/>
                      <a:pt x="125" y="330"/>
                      <a:pt x="170" y="330"/>
                    </a:cubicBezTo>
                    <a:cubicBezTo>
                      <a:pt x="205" y="330"/>
                      <a:pt x="227" y="315"/>
                      <a:pt x="227" y="292"/>
                    </a:cubicBezTo>
                    <a:cubicBezTo>
                      <a:pt x="227" y="291"/>
                      <a:pt x="227" y="291"/>
                      <a:pt x="227" y="291"/>
                    </a:cubicBezTo>
                    <a:cubicBezTo>
                      <a:pt x="227" y="269"/>
                      <a:pt x="213" y="258"/>
                      <a:pt x="147" y="241"/>
                    </a:cubicBezTo>
                    <a:cubicBezTo>
                      <a:pt x="68" y="221"/>
                      <a:pt x="16" y="199"/>
                      <a:pt x="16" y="120"/>
                    </a:cubicBezTo>
                    <a:cubicBezTo>
                      <a:pt x="16" y="119"/>
                      <a:pt x="16" y="119"/>
                      <a:pt x="16" y="119"/>
                    </a:cubicBezTo>
                    <a:cubicBezTo>
                      <a:pt x="16" y="47"/>
                      <a:pt x="74" y="0"/>
                      <a:pt x="154" y="0"/>
                    </a:cubicBezTo>
                    <a:cubicBezTo>
                      <a:pt x="212" y="0"/>
                      <a:pt x="261" y="18"/>
                      <a:pt x="301" y="50"/>
                    </a:cubicBezTo>
                    <a:cubicBezTo>
                      <a:pt x="256" y="116"/>
                      <a:pt x="256" y="116"/>
                      <a:pt x="256" y="116"/>
                    </a:cubicBezTo>
                    <a:cubicBezTo>
                      <a:pt x="221" y="91"/>
                      <a:pt x="187" y="77"/>
                      <a:pt x="153" y="77"/>
                    </a:cubicBezTo>
                    <a:cubicBezTo>
                      <a:pt x="120" y="77"/>
                      <a:pt x="103" y="92"/>
                      <a:pt x="103" y="111"/>
                    </a:cubicBezTo>
                    <a:cubicBezTo>
                      <a:pt x="103" y="112"/>
                      <a:pt x="103" y="112"/>
                      <a:pt x="103" y="112"/>
                    </a:cubicBezTo>
                    <a:cubicBezTo>
                      <a:pt x="103" y="138"/>
                      <a:pt x="120" y="147"/>
                      <a:pt x="188" y="164"/>
                    </a:cubicBezTo>
                    <a:cubicBezTo>
                      <a:pt x="268" y="185"/>
                      <a:pt x="313" y="214"/>
                      <a:pt x="313" y="283"/>
                    </a:cubicBezTo>
                    <a:cubicBezTo>
                      <a:pt x="313" y="284"/>
                      <a:pt x="313" y="284"/>
                      <a:pt x="313" y="284"/>
                    </a:cubicBezTo>
                    <a:cubicBezTo>
                      <a:pt x="313" y="362"/>
                      <a:pt x="253" y="406"/>
                      <a:pt x="168" y="406"/>
                    </a:cubicBezTo>
                    <a:cubicBezTo>
                      <a:pt x="108" y="406"/>
                      <a:pt x="48" y="385"/>
                      <a:pt x="0" y="3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72" name="Freeform 19"/>
              <p:cNvSpPr>
                <a:spLocks/>
              </p:cNvSpPr>
              <p:nvPr userDrawn="1"/>
            </p:nvSpPr>
            <p:spPr bwMode="auto">
              <a:xfrm>
                <a:off x="9334" y="351"/>
                <a:ext cx="135" cy="178"/>
              </a:xfrm>
              <a:custGeom>
                <a:avLst/>
                <a:gdLst>
                  <a:gd name="T0" fmla="*/ 0 w 135"/>
                  <a:gd name="T1" fmla="*/ 0 h 178"/>
                  <a:gd name="T2" fmla="*/ 134 w 135"/>
                  <a:gd name="T3" fmla="*/ 0 h 178"/>
                  <a:gd name="T4" fmla="*/ 134 w 135"/>
                  <a:gd name="T5" fmla="*/ 34 h 178"/>
                  <a:gd name="T6" fmla="*/ 38 w 135"/>
                  <a:gd name="T7" fmla="*/ 34 h 178"/>
                  <a:gd name="T8" fmla="*/ 38 w 135"/>
                  <a:gd name="T9" fmla="*/ 70 h 178"/>
                  <a:gd name="T10" fmla="*/ 122 w 135"/>
                  <a:gd name="T11" fmla="*/ 70 h 178"/>
                  <a:gd name="T12" fmla="*/ 122 w 135"/>
                  <a:gd name="T13" fmla="*/ 105 h 178"/>
                  <a:gd name="T14" fmla="*/ 38 w 135"/>
                  <a:gd name="T15" fmla="*/ 105 h 178"/>
                  <a:gd name="T16" fmla="*/ 38 w 135"/>
                  <a:gd name="T17" fmla="*/ 143 h 178"/>
                  <a:gd name="T18" fmla="*/ 135 w 135"/>
                  <a:gd name="T19" fmla="*/ 143 h 178"/>
                  <a:gd name="T20" fmla="*/ 135 w 135"/>
                  <a:gd name="T21" fmla="*/ 178 h 178"/>
                  <a:gd name="T22" fmla="*/ 0 w 135"/>
                  <a:gd name="T23" fmla="*/ 178 h 178"/>
                  <a:gd name="T24" fmla="*/ 0 w 135"/>
                  <a:gd name="T25" fmla="*/ 0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5" h="178">
                    <a:moveTo>
                      <a:pt x="0" y="0"/>
                    </a:moveTo>
                    <a:lnTo>
                      <a:pt x="134" y="0"/>
                    </a:lnTo>
                    <a:lnTo>
                      <a:pt x="134" y="34"/>
                    </a:lnTo>
                    <a:lnTo>
                      <a:pt x="38" y="34"/>
                    </a:lnTo>
                    <a:lnTo>
                      <a:pt x="38" y="70"/>
                    </a:lnTo>
                    <a:lnTo>
                      <a:pt x="122" y="70"/>
                    </a:lnTo>
                    <a:lnTo>
                      <a:pt x="122" y="105"/>
                    </a:lnTo>
                    <a:lnTo>
                      <a:pt x="38" y="105"/>
                    </a:lnTo>
                    <a:lnTo>
                      <a:pt x="38" y="143"/>
                    </a:lnTo>
                    <a:lnTo>
                      <a:pt x="135" y="143"/>
                    </a:lnTo>
                    <a:lnTo>
                      <a:pt x="135" y="178"/>
                    </a:lnTo>
                    <a:lnTo>
                      <a:pt x="0" y="17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73" name="Freeform 20"/>
              <p:cNvSpPr>
                <a:spLocks noEditPoints="1"/>
              </p:cNvSpPr>
              <p:nvPr userDrawn="1"/>
            </p:nvSpPr>
            <p:spPr bwMode="auto">
              <a:xfrm>
                <a:off x="9489" y="351"/>
                <a:ext cx="153" cy="178"/>
              </a:xfrm>
              <a:custGeom>
                <a:avLst/>
                <a:gdLst>
                  <a:gd name="T0" fmla="*/ 0 w 341"/>
                  <a:gd name="T1" fmla="*/ 0 h 395"/>
                  <a:gd name="T2" fmla="*/ 180 w 341"/>
                  <a:gd name="T3" fmla="*/ 0 h 395"/>
                  <a:gd name="T4" fmla="*/ 296 w 341"/>
                  <a:gd name="T5" fmla="*/ 40 h 395"/>
                  <a:gd name="T6" fmla="*/ 329 w 341"/>
                  <a:gd name="T7" fmla="*/ 130 h 395"/>
                  <a:gd name="T8" fmla="*/ 329 w 341"/>
                  <a:gd name="T9" fmla="*/ 131 h 395"/>
                  <a:gd name="T10" fmla="*/ 245 w 341"/>
                  <a:gd name="T11" fmla="*/ 254 h 395"/>
                  <a:gd name="T12" fmla="*/ 341 w 341"/>
                  <a:gd name="T13" fmla="*/ 395 h 395"/>
                  <a:gd name="T14" fmla="*/ 240 w 341"/>
                  <a:gd name="T15" fmla="*/ 395 h 395"/>
                  <a:gd name="T16" fmla="*/ 155 w 341"/>
                  <a:gd name="T17" fmla="*/ 268 h 395"/>
                  <a:gd name="T18" fmla="*/ 87 w 341"/>
                  <a:gd name="T19" fmla="*/ 268 h 395"/>
                  <a:gd name="T20" fmla="*/ 87 w 341"/>
                  <a:gd name="T21" fmla="*/ 395 h 395"/>
                  <a:gd name="T22" fmla="*/ 0 w 341"/>
                  <a:gd name="T23" fmla="*/ 395 h 395"/>
                  <a:gd name="T24" fmla="*/ 0 w 341"/>
                  <a:gd name="T25" fmla="*/ 0 h 395"/>
                  <a:gd name="T26" fmla="*/ 175 w 341"/>
                  <a:gd name="T27" fmla="*/ 192 h 395"/>
                  <a:gd name="T28" fmla="*/ 241 w 341"/>
                  <a:gd name="T29" fmla="*/ 136 h 395"/>
                  <a:gd name="T30" fmla="*/ 241 w 341"/>
                  <a:gd name="T31" fmla="*/ 135 h 395"/>
                  <a:gd name="T32" fmla="*/ 173 w 341"/>
                  <a:gd name="T33" fmla="*/ 78 h 395"/>
                  <a:gd name="T34" fmla="*/ 87 w 341"/>
                  <a:gd name="T35" fmla="*/ 78 h 395"/>
                  <a:gd name="T36" fmla="*/ 87 w 341"/>
                  <a:gd name="T37" fmla="*/ 192 h 395"/>
                  <a:gd name="T38" fmla="*/ 175 w 341"/>
                  <a:gd name="T39" fmla="*/ 192 h 3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41" h="395">
                    <a:moveTo>
                      <a:pt x="0" y="0"/>
                    </a:moveTo>
                    <a:cubicBezTo>
                      <a:pt x="180" y="0"/>
                      <a:pt x="180" y="0"/>
                      <a:pt x="180" y="0"/>
                    </a:cubicBezTo>
                    <a:cubicBezTo>
                      <a:pt x="231" y="0"/>
                      <a:pt x="270" y="14"/>
                      <a:pt x="296" y="40"/>
                    </a:cubicBezTo>
                    <a:cubicBezTo>
                      <a:pt x="318" y="62"/>
                      <a:pt x="329" y="93"/>
                      <a:pt x="329" y="130"/>
                    </a:cubicBezTo>
                    <a:cubicBezTo>
                      <a:pt x="329" y="131"/>
                      <a:pt x="329" y="131"/>
                      <a:pt x="329" y="131"/>
                    </a:cubicBezTo>
                    <a:cubicBezTo>
                      <a:pt x="329" y="195"/>
                      <a:pt x="295" y="235"/>
                      <a:pt x="245" y="254"/>
                    </a:cubicBezTo>
                    <a:cubicBezTo>
                      <a:pt x="341" y="395"/>
                      <a:pt x="341" y="395"/>
                      <a:pt x="341" y="395"/>
                    </a:cubicBezTo>
                    <a:cubicBezTo>
                      <a:pt x="240" y="395"/>
                      <a:pt x="240" y="395"/>
                      <a:pt x="240" y="395"/>
                    </a:cubicBezTo>
                    <a:cubicBezTo>
                      <a:pt x="155" y="268"/>
                      <a:pt x="155" y="268"/>
                      <a:pt x="155" y="268"/>
                    </a:cubicBezTo>
                    <a:cubicBezTo>
                      <a:pt x="87" y="268"/>
                      <a:pt x="87" y="268"/>
                      <a:pt x="87" y="268"/>
                    </a:cubicBezTo>
                    <a:cubicBezTo>
                      <a:pt x="87" y="395"/>
                      <a:pt x="87" y="395"/>
                      <a:pt x="87" y="395"/>
                    </a:cubicBezTo>
                    <a:cubicBezTo>
                      <a:pt x="0" y="395"/>
                      <a:pt x="0" y="395"/>
                      <a:pt x="0" y="395"/>
                    </a:cubicBezTo>
                    <a:lnTo>
                      <a:pt x="0" y="0"/>
                    </a:lnTo>
                    <a:close/>
                    <a:moveTo>
                      <a:pt x="175" y="192"/>
                    </a:moveTo>
                    <a:cubicBezTo>
                      <a:pt x="217" y="192"/>
                      <a:pt x="241" y="169"/>
                      <a:pt x="241" y="136"/>
                    </a:cubicBezTo>
                    <a:cubicBezTo>
                      <a:pt x="241" y="135"/>
                      <a:pt x="241" y="135"/>
                      <a:pt x="241" y="135"/>
                    </a:cubicBezTo>
                    <a:cubicBezTo>
                      <a:pt x="241" y="97"/>
                      <a:pt x="215" y="78"/>
                      <a:pt x="173" y="78"/>
                    </a:cubicBezTo>
                    <a:cubicBezTo>
                      <a:pt x="87" y="78"/>
                      <a:pt x="87" y="78"/>
                      <a:pt x="87" y="78"/>
                    </a:cubicBezTo>
                    <a:cubicBezTo>
                      <a:pt x="87" y="192"/>
                      <a:pt x="87" y="192"/>
                      <a:pt x="87" y="192"/>
                    </a:cubicBezTo>
                    <a:lnTo>
                      <a:pt x="175" y="19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74" name="Freeform 21"/>
              <p:cNvSpPr>
                <a:spLocks noEditPoints="1"/>
              </p:cNvSpPr>
              <p:nvPr userDrawn="1"/>
            </p:nvSpPr>
            <p:spPr bwMode="auto">
              <a:xfrm>
                <a:off x="9647" y="353"/>
                <a:ext cx="49" cy="24"/>
              </a:xfrm>
              <a:custGeom>
                <a:avLst/>
                <a:gdLst>
                  <a:gd name="T0" fmla="*/ 8 w 49"/>
                  <a:gd name="T1" fmla="*/ 3 h 24"/>
                  <a:gd name="T2" fmla="*/ 0 w 49"/>
                  <a:gd name="T3" fmla="*/ 3 h 24"/>
                  <a:gd name="T4" fmla="*/ 0 w 49"/>
                  <a:gd name="T5" fmla="*/ 0 h 24"/>
                  <a:gd name="T6" fmla="*/ 19 w 49"/>
                  <a:gd name="T7" fmla="*/ 0 h 24"/>
                  <a:gd name="T8" fmla="*/ 19 w 49"/>
                  <a:gd name="T9" fmla="*/ 3 h 24"/>
                  <a:gd name="T10" fmla="*/ 11 w 49"/>
                  <a:gd name="T11" fmla="*/ 3 h 24"/>
                  <a:gd name="T12" fmla="*/ 11 w 49"/>
                  <a:gd name="T13" fmla="*/ 24 h 24"/>
                  <a:gd name="T14" fmla="*/ 8 w 49"/>
                  <a:gd name="T15" fmla="*/ 24 h 24"/>
                  <a:gd name="T16" fmla="*/ 8 w 49"/>
                  <a:gd name="T17" fmla="*/ 3 h 24"/>
                  <a:gd name="T18" fmla="*/ 24 w 49"/>
                  <a:gd name="T19" fmla="*/ 0 h 24"/>
                  <a:gd name="T20" fmla="*/ 28 w 49"/>
                  <a:gd name="T21" fmla="*/ 0 h 24"/>
                  <a:gd name="T22" fmla="*/ 36 w 49"/>
                  <a:gd name="T23" fmla="*/ 13 h 24"/>
                  <a:gd name="T24" fmla="*/ 45 w 49"/>
                  <a:gd name="T25" fmla="*/ 0 h 24"/>
                  <a:gd name="T26" fmla="*/ 49 w 49"/>
                  <a:gd name="T27" fmla="*/ 0 h 24"/>
                  <a:gd name="T28" fmla="*/ 49 w 49"/>
                  <a:gd name="T29" fmla="*/ 24 h 24"/>
                  <a:gd name="T30" fmla="*/ 45 w 49"/>
                  <a:gd name="T31" fmla="*/ 24 h 24"/>
                  <a:gd name="T32" fmla="*/ 45 w 49"/>
                  <a:gd name="T33" fmla="*/ 5 h 24"/>
                  <a:gd name="T34" fmla="*/ 36 w 49"/>
                  <a:gd name="T35" fmla="*/ 18 h 24"/>
                  <a:gd name="T36" fmla="*/ 36 w 49"/>
                  <a:gd name="T37" fmla="*/ 18 h 24"/>
                  <a:gd name="T38" fmla="*/ 27 w 49"/>
                  <a:gd name="T39" fmla="*/ 5 h 24"/>
                  <a:gd name="T40" fmla="*/ 27 w 49"/>
                  <a:gd name="T41" fmla="*/ 24 h 24"/>
                  <a:gd name="T42" fmla="*/ 24 w 49"/>
                  <a:gd name="T43" fmla="*/ 24 h 24"/>
                  <a:gd name="T44" fmla="*/ 24 w 49"/>
                  <a:gd name="T45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49" h="24">
                    <a:moveTo>
                      <a:pt x="8" y="3"/>
                    </a:moveTo>
                    <a:lnTo>
                      <a:pt x="0" y="3"/>
                    </a:lnTo>
                    <a:lnTo>
                      <a:pt x="0" y="0"/>
                    </a:lnTo>
                    <a:lnTo>
                      <a:pt x="19" y="0"/>
                    </a:lnTo>
                    <a:lnTo>
                      <a:pt x="19" y="3"/>
                    </a:lnTo>
                    <a:lnTo>
                      <a:pt x="11" y="3"/>
                    </a:lnTo>
                    <a:lnTo>
                      <a:pt x="11" y="24"/>
                    </a:lnTo>
                    <a:lnTo>
                      <a:pt x="8" y="24"/>
                    </a:lnTo>
                    <a:lnTo>
                      <a:pt x="8" y="3"/>
                    </a:lnTo>
                    <a:close/>
                    <a:moveTo>
                      <a:pt x="24" y="0"/>
                    </a:moveTo>
                    <a:lnTo>
                      <a:pt x="28" y="0"/>
                    </a:lnTo>
                    <a:lnTo>
                      <a:pt x="36" y="13"/>
                    </a:lnTo>
                    <a:lnTo>
                      <a:pt x="45" y="0"/>
                    </a:lnTo>
                    <a:lnTo>
                      <a:pt x="49" y="0"/>
                    </a:lnTo>
                    <a:lnTo>
                      <a:pt x="49" y="24"/>
                    </a:lnTo>
                    <a:lnTo>
                      <a:pt x="45" y="24"/>
                    </a:lnTo>
                    <a:lnTo>
                      <a:pt x="45" y="5"/>
                    </a:lnTo>
                    <a:lnTo>
                      <a:pt x="36" y="18"/>
                    </a:lnTo>
                    <a:lnTo>
                      <a:pt x="36" y="18"/>
                    </a:lnTo>
                    <a:lnTo>
                      <a:pt x="27" y="5"/>
                    </a:lnTo>
                    <a:lnTo>
                      <a:pt x="27" y="24"/>
                    </a:lnTo>
                    <a:lnTo>
                      <a:pt x="24" y="24"/>
                    </a:lnTo>
                    <a:lnTo>
                      <a:pt x="2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</p:grpSp>
        <p:grpSp>
          <p:nvGrpSpPr>
            <p:cNvPr id="150" name="Group 149"/>
            <p:cNvGrpSpPr/>
            <p:nvPr userDrawn="1"/>
          </p:nvGrpSpPr>
          <p:grpSpPr>
            <a:xfrm>
              <a:off x="7943851" y="148249"/>
              <a:ext cx="698540" cy="169868"/>
              <a:chOff x="1221454" y="1585913"/>
              <a:chExt cx="5757865" cy="1400174"/>
            </a:xfrm>
            <a:solidFill>
              <a:srgbClr val="DCDEE0"/>
            </a:solidFill>
          </p:grpSpPr>
          <p:grpSp>
            <p:nvGrpSpPr>
              <p:cNvPr id="151" name="Group 150"/>
              <p:cNvGrpSpPr/>
              <p:nvPr userDrawn="1"/>
            </p:nvGrpSpPr>
            <p:grpSpPr>
              <a:xfrm>
                <a:off x="1221454" y="2066925"/>
                <a:ext cx="5757865" cy="919162"/>
                <a:chOff x="1250950" y="2066926"/>
                <a:chExt cx="5757863" cy="919163"/>
              </a:xfrm>
              <a:grpFill/>
            </p:grpSpPr>
            <p:sp>
              <p:nvSpPr>
                <p:cNvPr id="162" name="Rectangle 14"/>
                <p:cNvSpPr>
                  <a:spLocks noChangeArrowheads="1"/>
                </p:cNvSpPr>
                <p:nvPr userDrawn="1"/>
              </p:nvSpPr>
              <p:spPr bwMode="auto">
                <a:xfrm>
                  <a:off x="1250950" y="2081213"/>
                  <a:ext cx="195262" cy="890588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163" name="Freeform 15"/>
                <p:cNvSpPr>
                  <a:spLocks/>
                </p:cNvSpPr>
                <p:nvPr userDrawn="1"/>
              </p:nvSpPr>
              <p:spPr bwMode="auto">
                <a:xfrm>
                  <a:off x="1566863" y="2081213"/>
                  <a:ext cx="788987" cy="890588"/>
                </a:xfrm>
                <a:custGeom>
                  <a:avLst/>
                  <a:gdLst>
                    <a:gd name="T0" fmla="*/ 0 w 497"/>
                    <a:gd name="T1" fmla="*/ 0 h 561"/>
                    <a:gd name="T2" fmla="*/ 114 w 497"/>
                    <a:gd name="T3" fmla="*/ 0 h 561"/>
                    <a:gd name="T4" fmla="*/ 376 w 497"/>
                    <a:gd name="T5" fmla="*/ 345 h 561"/>
                    <a:gd name="T6" fmla="*/ 376 w 497"/>
                    <a:gd name="T7" fmla="*/ 0 h 561"/>
                    <a:gd name="T8" fmla="*/ 497 w 497"/>
                    <a:gd name="T9" fmla="*/ 0 h 561"/>
                    <a:gd name="T10" fmla="*/ 497 w 497"/>
                    <a:gd name="T11" fmla="*/ 561 h 561"/>
                    <a:gd name="T12" fmla="*/ 393 w 497"/>
                    <a:gd name="T13" fmla="*/ 561 h 561"/>
                    <a:gd name="T14" fmla="*/ 122 w 497"/>
                    <a:gd name="T15" fmla="*/ 204 h 561"/>
                    <a:gd name="T16" fmla="*/ 122 w 497"/>
                    <a:gd name="T17" fmla="*/ 561 h 561"/>
                    <a:gd name="T18" fmla="*/ 0 w 497"/>
                    <a:gd name="T19" fmla="*/ 561 h 561"/>
                    <a:gd name="T20" fmla="*/ 0 w 497"/>
                    <a:gd name="T21" fmla="*/ 0 h 5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497" h="561">
                      <a:moveTo>
                        <a:pt x="0" y="0"/>
                      </a:moveTo>
                      <a:lnTo>
                        <a:pt x="114" y="0"/>
                      </a:lnTo>
                      <a:lnTo>
                        <a:pt x="376" y="345"/>
                      </a:lnTo>
                      <a:lnTo>
                        <a:pt x="376" y="0"/>
                      </a:lnTo>
                      <a:lnTo>
                        <a:pt x="497" y="0"/>
                      </a:lnTo>
                      <a:lnTo>
                        <a:pt x="497" y="561"/>
                      </a:lnTo>
                      <a:lnTo>
                        <a:pt x="393" y="561"/>
                      </a:lnTo>
                      <a:lnTo>
                        <a:pt x="122" y="204"/>
                      </a:lnTo>
                      <a:lnTo>
                        <a:pt x="122" y="561"/>
                      </a:lnTo>
                      <a:lnTo>
                        <a:pt x="0" y="56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164" name="Freeform 16"/>
                <p:cNvSpPr>
                  <a:spLocks/>
                </p:cNvSpPr>
                <p:nvPr userDrawn="1"/>
              </p:nvSpPr>
              <p:spPr bwMode="auto">
                <a:xfrm>
                  <a:off x="2433638" y="2068513"/>
                  <a:ext cx="703262" cy="914400"/>
                </a:xfrm>
                <a:custGeom>
                  <a:avLst/>
                  <a:gdLst>
                    <a:gd name="T0" fmla="*/ 0 w 561"/>
                    <a:gd name="T1" fmla="*/ 615 h 728"/>
                    <a:gd name="T2" fmla="*/ 92 w 561"/>
                    <a:gd name="T3" fmla="*/ 505 h 728"/>
                    <a:gd name="T4" fmla="*/ 304 w 561"/>
                    <a:gd name="T5" fmla="*/ 591 h 728"/>
                    <a:gd name="T6" fmla="*/ 406 w 561"/>
                    <a:gd name="T7" fmla="*/ 524 h 728"/>
                    <a:gd name="T8" fmla="*/ 406 w 561"/>
                    <a:gd name="T9" fmla="*/ 522 h 728"/>
                    <a:gd name="T10" fmla="*/ 263 w 561"/>
                    <a:gd name="T11" fmla="*/ 432 h 728"/>
                    <a:gd name="T12" fmla="*/ 28 w 561"/>
                    <a:gd name="T13" fmla="*/ 215 h 728"/>
                    <a:gd name="T14" fmla="*/ 28 w 561"/>
                    <a:gd name="T15" fmla="*/ 213 h 728"/>
                    <a:gd name="T16" fmla="*/ 276 w 561"/>
                    <a:gd name="T17" fmla="*/ 0 h 728"/>
                    <a:gd name="T18" fmla="*/ 540 w 561"/>
                    <a:gd name="T19" fmla="*/ 90 h 728"/>
                    <a:gd name="T20" fmla="*/ 459 w 561"/>
                    <a:gd name="T21" fmla="*/ 207 h 728"/>
                    <a:gd name="T22" fmla="*/ 274 w 561"/>
                    <a:gd name="T23" fmla="*/ 137 h 728"/>
                    <a:gd name="T24" fmla="*/ 183 w 561"/>
                    <a:gd name="T25" fmla="*/ 199 h 728"/>
                    <a:gd name="T26" fmla="*/ 183 w 561"/>
                    <a:gd name="T27" fmla="*/ 201 h 728"/>
                    <a:gd name="T28" fmla="*/ 336 w 561"/>
                    <a:gd name="T29" fmla="*/ 294 h 728"/>
                    <a:gd name="T30" fmla="*/ 561 w 561"/>
                    <a:gd name="T31" fmla="*/ 507 h 728"/>
                    <a:gd name="T32" fmla="*/ 561 w 561"/>
                    <a:gd name="T33" fmla="*/ 509 h 728"/>
                    <a:gd name="T34" fmla="*/ 301 w 561"/>
                    <a:gd name="T35" fmla="*/ 728 h 728"/>
                    <a:gd name="T36" fmla="*/ 0 w 561"/>
                    <a:gd name="T37" fmla="*/ 615 h 7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561" h="728">
                      <a:moveTo>
                        <a:pt x="0" y="615"/>
                      </a:moveTo>
                      <a:cubicBezTo>
                        <a:pt x="92" y="505"/>
                        <a:pt x="92" y="505"/>
                        <a:pt x="92" y="505"/>
                      </a:cubicBezTo>
                      <a:cubicBezTo>
                        <a:pt x="156" y="557"/>
                        <a:pt x="223" y="591"/>
                        <a:pt x="304" y="591"/>
                      </a:cubicBezTo>
                      <a:cubicBezTo>
                        <a:pt x="368" y="591"/>
                        <a:pt x="406" y="565"/>
                        <a:pt x="406" y="524"/>
                      </a:cubicBezTo>
                      <a:cubicBezTo>
                        <a:pt x="406" y="522"/>
                        <a:pt x="406" y="522"/>
                        <a:pt x="406" y="522"/>
                      </a:cubicBezTo>
                      <a:cubicBezTo>
                        <a:pt x="406" y="482"/>
                        <a:pt x="382" y="462"/>
                        <a:pt x="263" y="432"/>
                      </a:cubicBezTo>
                      <a:cubicBezTo>
                        <a:pt x="121" y="395"/>
                        <a:pt x="28" y="356"/>
                        <a:pt x="28" y="215"/>
                      </a:cubicBezTo>
                      <a:cubicBezTo>
                        <a:pt x="28" y="213"/>
                        <a:pt x="28" y="213"/>
                        <a:pt x="28" y="213"/>
                      </a:cubicBezTo>
                      <a:cubicBezTo>
                        <a:pt x="28" y="85"/>
                        <a:pt x="132" y="0"/>
                        <a:pt x="276" y="0"/>
                      </a:cubicBezTo>
                      <a:cubicBezTo>
                        <a:pt x="380" y="0"/>
                        <a:pt x="468" y="32"/>
                        <a:pt x="540" y="90"/>
                      </a:cubicBezTo>
                      <a:cubicBezTo>
                        <a:pt x="459" y="207"/>
                        <a:pt x="459" y="207"/>
                        <a:pt x="459" y="207"/>
                      </a:cubicBezTo>
                      <a:cubicBezTo>
                        <a:pt x="396" y="164"/>
                        <a:pt x="334" y="137"/>
                        <a:pt x="274" y="137"/>
                      </a:cubicBezTo>
                      <a:cubicBezTo>
                        <a:pt x="215" y="137"/>
                        <a:pt x="183" y="165"/>
                        <a:pt x="183" y="199"/>
                      </a:cubicBezTo>
                      <a:cubicBezTo>
                        <a:pt x="183" y="201"/>
                        <a:pt x="183" y="201"/>
                        <a:pt x="183" y="201"/>
                      </a:cubicBezTo>
                      <a:cubicBezTo>
                        <a:pt x="183" y="248"/>
                        <a:pt x="214" y="263"/>
                        <a:pt x="336" y="294"/>
                      </a:cubicBezTo>
                      <a:cubicBezTo>
                        <a:pt x="480" y="332"/>
                        <a:pt x="561" y="383"/>
                        <a:pt x="561" y="507"/>
                      </a:cubicBezTo>
                      <a:cubicBezTo>
                        <a:pt x="561" y="509"/>
                        <a:pt x="561" y="509"/>
                        <a:pt x="561" y="509"/>
                      </a:cubicBezTo>
                      <a:cubicBezTo>
                        <a:pt x="561" y="649"/>
                        <a:pt x="454" y="728"/>
                        <a:pt x="301" y="728"/>
                      </a:cubicBezTo>
                      <a:cubicBezTo>
                        <a:pt x="193" y="728"/>
                        <a:pt x="85" y="691"/>
                        <a:pt x="0" y="61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165" name="Rectangle 17"/>
                <p:cNvSpPr>
                  <a:spLocks noChangeArrowheads="1"/>
                </p:cNvSpPr>
                <p:nvPr userDrawn="1"/>
              </p:nvSpPr>
              <p:spPr bwMode="auto">
                <a:xfrm>
                  <a:off x="3240088" y="2081213"/>
                  <a:ext cx="195262" cy="890588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166" name="Freeform 18"/>
                <p:cNvSpPr>
                  <a:spLocks/>
                </p:cNvSpPr>
                <p:nvPr userDrawn="1"/>
              </p:nvSpPr>
              <p:spPr bwMode="auto">
                <a:xfrm>
                  <a:off x="3516313" y="2066926"/>
                  <a:ext cx="847725" cy="919163"/>
                </a:xfrm>
                <a:custGeom>
                  <a:avLst/>
                  <a:gdLst>
                    <a:gd name="T0" fmla="*/ 0 w 676"/>
                    <a:gd name="T1" fmla="*/ 368 h 732"/>
                    <a:gd name="T2" fmla="*/ 0 w 676"/>
                    <a:gd name="T3" fmla="*/ 366 h 732"/>
                    <a:gd name="T4" fmla="*/ 372 w 676"/>
                    <a:gd name="T5" fmla="*/ 0 h 732"/>
                    <a:gd name="T6" fmla="*/ 650 w 676"/>
                    <a:gd name="T7" fmla="*/ 97 h 732"/>
                    <a:gd name="T8" fmla="*/ 552 w 676"/>
                    <a:gd name="T9" fmla="*/ 215 h 732"/>
                    <a:gd name="T10" fmla="*/ 367 w 676"/>
                    <a:gd name="T11" fmla="*/ 143 h 732"/>
                    <a:gd name="T12" fmla="*/ 163 w 676"/>
                    <a:gd name="T13" fmla="*/ 364 h 732"/>
                    <a:gd name="T14" fmla="*/ 163 w 676"/>
                    <a:gd name="T15" fmla="*/ 366 h 732"/>
                    <a:gd name="T16" fmla="*/ 378 w 676"/>
                    <a:gd name="T17" fmla="*/ 591 h 732"/>
                    <a:gd name="T18" fmla="*/ 525 w 676"/>
                    <a:gd name="T19" fmla="*/ 548 h 732"/>
                    <a:gd name="T20" fmla="*/ 525 w 676"/>
                    <a:gd name="T21" fmla="*/ 447 h 732"/>
                    <a:gd name="T22" fmla="*/ 368 w 676"/>
                    <a:gd name="T23" fmla="*/ 447 h 732"/>
                    <a:gd name="T24" fmla="*/ 368 w 676"/>
                    <a:gd name="T25" fmla="*/ 312 h 732"/>
                    <a:gd name="T26" fmla="*/ 676 w 676"/>
                    <a:gd name="T27" fmla="*/ 312 h 732"/>
                    <a:gd name="T28" fmla="*/ 676 w 676"/>
                    <a:gd name="T29" fmla="*/ 620 h 732"/>
                    <a:gd name="T30" fmla="*/ 373 w 676"/>
                    <a:gd name="T31" fmla="*/ 732 h 732"/>
                    <a:gd name="T32" fmla="*/ 0 w 676"/>
                    <a:gd name="T33" fmla="*/ 368 h 7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676" h="732">
                      <a:moveTo>
                        <a:pt x="0" y="368"/>
                      </a:moveTo>
                      <a:cubicBezTo>
                        <a:pt x="0" y="366"/>
                        <a:pt x="0" y="366"/>
                        <a:pt x="0" y="366"/>
                      </a:cubicBezTo>
                      <a:cubicBezTo>
                        <a:pt x="0" y="165"/>
                        <a:pt x="157" y="0"/>
                        <a:pt x="372" y="0"/>
                      </a:cubicBezTo>
                      <a:cubicBezTo>
                        <a:pt x="499" y="0"/>
                        <a:pt x="576" y="34"/>
                        <a:pt x="650" y="97"/>
                      </a:cubicBezTo>
                      <a:cubicBezTo>
                        <a:pt x="552" y="215"/>
                        <a:pt x="552" y="215"/>
                        <a:pt x="552" y="215"/>
                      </a:cubicBezTo>
                      <a:cubicBezTo>
                        <a:pt x="497" y="170"/>
                        <a:pt x="449" y="143"/>
                        <a:pt x="367" y="143"/>
                      </a:cubicBezTo>
                      <a:cubicBezTo>
                        <a:pt x="253" y="143"/>
                        <a:pt x="163" y="244"/>
                        <a:pt x="163" y="364"/>
                      </a:cubicBezTo>
                      <a:cubicBezTo>
                        <a:pt x="163" y="366"/>
                        <a:pt x="163" y="366"/>
                        <a:pt x="163" y="366"/>
                      </a:cubicBezTo>
                      <a:cubicBezTo>
                        <a:pt x="163" y="496"/>
                        <a:pt x="252" y="591"/>
                        <a:pt x="378" y="591"/>
                      </a:cubicBezTo>
                      <a:cubicBezTo>
                        <a:pt x="435" y="591"/>
                        <a:pt x="485" y="577"/>
                        <a:pt x="525" y="548"/>
                      </a:cubicBezTo>
                      <a:cubicBezTo>
                        <a:pt x="525" y="447"/>
                        <a:pt x="525" y="447"/>
                        <a:pt x="525" y="447"/>
                      </a:cubicBezTo>
                      <a:cubicBezTo>
                        <a:pt x="368" y="447"/>
                        <a:pt x="368" y="447"/>
                        <a:pt x="368" y="447"/>
                      </a:cubicBezTo>
                      <a:cubicBezTo>
                        <a:pt x="368" y="312"/>
                        <a:pt x="368" y="312"/>
                        <a:pt x="368" y="312"/>
                      </a:cubicBezTo>
                      <a:cubicBezTo>
                        <a:pt x="676" y="312"/>
                        <a:pt x="676" y="312"/>
                        <a:pt x="676" y="312"/>
                      </a:cubicBezTo>
                      <a:cubicBezTo>
                        <a:pt x="676" y="620"/>
                        <a:pt x="676" y="620"/>
                        <a:pt x="676" y="620"/>
                      </a:cubicBezTo>
                      <a:cubicBezTo>
                        <a:pt x="603" y="682"/>
                        <a:pt x="502" y="732"/>
                        <a:pt x="373" y="732"/>
                      </a:cubicBezTo>
                      <a:cubicBezTo>
                        <a:pt x="152" y="732"/>
                        <a:pt x="0" y="578"/>
                        <a:pt x="0" y="36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167" name="Freeform 19"/>
                <p:cNvSpPr>
                  <a:spLocks/>
                </p:cNvSpPr>
                <p:nvPr userDrawn="1"/>
              </p:nvSpPr>
              <p:spPr bwMode="auto">
                <a:xfrm>
                  <a:off x="4449763" y="2081213"/>
                  <a:ext cx="752475" cy="890588"/>
                </a:xfrm>
                <a:custGeom>
                  <a:avLst/>
                  <a:gdLst>
                    <a:gd name="T0" fmla="*/ 0 w 474"/>
                    <a:gd name="T1" fmla="*/ 0 h 561"/>
                    <a:gd name="T2" fmla="*/ 123 w 474"/>
                    <a:gd name="T3" fmla="*/ 0 h 561"/>
                    <a:gd name="T4" fmla="*/ 123 w 474"/>
                    <a:gd name="T5" fmla="*/ 222 h 561"/>
                    <a:gd name="T6" fmla="*/ 351 w 474"/>
                    <a:gd name="T7" fmla="*/ 222 h 561"/>
                    <a:gd name="T8" fmla="*/ 351 w 474"/>
                    <a:gd name="T9" fmla="*/ 0 h 561"/>
                    <a:gd name="T10" fmla="*/ 474 w 474"/>
                    <a:gd name="T11" fmla="*/ 0 h 561"/>
                    <a:gd name="T12" fmla="*/ 474 w 474"/>
                    <a:gd name="T13" fmla="*/ 561 h 561"/>
                    <a:gd name="T14" fmla="*/ 351 w 474"/>
                    <a:gd name="T15" fmla="*/ 561 h 561"/>
                    <a:gd name="T16" fmla="*/ 351 w 474"/>
                    <a:gd name="T17" fmla="*/ 336 h 561"/>
                    <a:gd name="T18" fmla="*/ 123 w 474"/>
                    <a:gd name="T19" fmla="*/ 336 h 561"/>
                    <a:gd name="T20" fmla="*/ 123 w 474"/>
                    <a:gd name="T21" fmla="*/ 561 h 561"/>
                    <a:gd name="T22" fmla="*/ 0 w 474"/>
                    <a:gd name="T23" fmla="*/ 561 h 561"/>
                    <a:gd name="T24" fmla="*/ 0 w 474"/>
                    <a:gd name="T25" fmla="*/ 0 h 5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74" h="561">
                      <a:moveTo>
                        <a:pt x="0" y="0"/>
                      </a:moveTo>
                      <a:lnTo>
                        <a:pt x="123" y="0"/>
                      </a:lnTo>
                      <a:lnTo>
                        <a:pt x="123" y="222"/>
                      </a:lnTo>
                      <a:lnTo>
                        <a:pt x="351" y="222"/>
                      </a:lnTo>
                      <a:lnTo>
                        <a:pt x="351" y="0"/>
                      </a:lnTo>
                      <a:lnTo>
                        <a:pt x="474" y="0"/>
                      </a:lnTo>
                      <a:lnTo>
                        <a:pt x="474" y="561"/>
                      </a:lnTo>
                      <a:lnTo>
                        <a:pt x="351" y="561"/>
                      </a:lnTo>
                      <a:lnTo>
                        <a:pt x="351" y="336"/>
                      </a:lnTo>
                      <a:lnTo>
                        <a:pt x="123" y="336"/>
                      </a:lnTo>
                      <a:lnTo>
                        <a:pt x="123" y="561"/>
                      </a:lnTo>
                      <a:lnTo>
                        <a:pt x="0" y="56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168" name="Freeform 20"/>
                <p:cNvSpPr>
                  <a:spLocks/>
                </p:cNvSpPr>
                <p:nvPr userDrawn="1"/>
              </p:nvSpPr>
              <p:spPr bwMode="auto">
                <a:xfrm>
                  <a:off x="5275263" y="2081213"/>
                  <a:ext cx="736600" cy="890588"/>
                </a:xfrm>
                <a:custGeom>
                  <a:avLst/>
                  <a:gdLst>
                    <a:gd name="T0" fmla="*/ 171 w 464"/>
                    <a:gd name="T1" fmla="*/ 113 h 561"/>
                    <a:gd name="T2" fmla="*/ 0 w 464"/>
                    <a:gd name="T3" fmla="*/ 113 h 561"/>
                    <a:gd name="T4" fmla="*/ 0 w 464"/>
                    <a:gd name="T5" fmla="*/ 0 h 561"/>
                    <a:gd name="T6" fmla="*/ 464 w 464"/>
                    <a:gd name="T7" fmla="*/ 0 h 561"/>
                    <a:gd name="T8" fmla="*/ 464 w 464"/>
                    <a:gd name="T9" fmla="*/ 113 h 561"/>
                    <a:gd name="T10" fmla="*/ 294 w 464"/>
                    <a:gd name="T11" fmla="*/ 113 h 561"/>
                    <a:gd name="T12" fmla="*/ 294 w 464"/>
                    <a:gd name="T13" fmla="*/ 561 h 561"/>
                    <a:gd name="T14" fmla="*/ 171 w 464"/>
                    <a:gd name="T15" fmla="*/ 561 h 561"/>
                    <a:gd name="T16" fmla="*/ 171 w 464"/>
                    <a:gd name="T17" fmla="*/ 113 h 5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64" h="561">
                      <a:moveTo>
                        <a:pt x="171" y="113"/>
                      </a:moveTo>
                      <a:lnTo>
                        <a:pt x="0" y="113"/>
                      </a:lnTo>
                      <a:lnTo>
                        <a:pt x="0" y="0"/>
                      </a:lnTo>
                      <a:lnTo>
                        <a:pt x="464" y="0"/>
                      </a:lnTo>
                      <a:lnTo>
                        <a:pt x="464" y="113"/>
                      </a:lnTo>
                      <a:lnTo>
                        <a:pt x="294" y="113"/>
                      </a:lnTo>
                      <a:lnTo>
                        <a:pt x="294" y="561"/>
                      </a:lnTo>
                      <a:lnTo>
                        <a:pt x="171" y="561"/>
                      </a:lnTo>
                      <a:lnTo>
                        <a:pt x="171" y="11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169" name="Freeform 21"/>
                <p:cNvSpPr>
                  <a:spLocks/>
                </p:cNvSpPr>
                <p:nvPr userDrawn="1"/>
              </p:nvSpPr>
              <p:spPr bwMode="auto">
                <a:xfrm>
                  <a:off x="6057900" y="2068513"/>
                  <a:ext cx="703262" cy="914400"/>
                </a:xfrm>
                <a:custGeom>
                  <a:avLst/>
                  <a:gdLst>
                    <a:gd name="T0" fmla="*/ 0 w 560"/>
                    <a:gd name="T1" fmla="*/ 615 h 728"/>
                    <a:gd name="T2" fmla="*/ 92 w 560"/>
                    <a:gd name="T3" fmla="*/ 505 h 728"/>
                    <a:gd name="T4" fmla="*/ 303 w 560"/>
                    <a:gd name="T5" fmla="*/ 591 h 728"/>
                    <a:gd name="T6" fmla="*/ 405 w 560"/>
                    <a:gd name="T7" fmla="*/ 524 h 728"/>
                    <a:gd name="T8" fmla="*/ 405 w 560"/>
                    <a:gd name="T9" fmla="*/ 522 h 728"/>
                    <a:gd name="T10" fmla="*/ 263 w 560"/>
                    <a:gd name="T11" fmla="*/ 432 h 728"/>
                    <a:gd name="T12" fmla="*/ 28 w 560"/>
                    <a:gd name="T13" fmla="*/ 215 h 728"/>
                    <a:gd name="T14" fmla="*/ 28 w 560"/>
                    <a:gd name="T15" fmla="*/ 213 h 728"/>
                    <a:gd name="T16" fmla="*/ 276 w 560"/>
                    <a:gd name="T17" fmla="*/ 0 h 728"/>
                    <a:gd name="T18" fmla="*/ 539 w 560"/>
                    <a:gd name="T19" fmla="*/ 90 h 728"/>
                    <a:gd name="T20" fmla="*/ 458 w 560"/>
                    <a:gd name="T21" fmla="*/ 207 h 728"/>
                    <a:gd name="T22" fmla="*/ 274 w 560"/>
                    <a:gd name="T23" fmla="*/ 137 h 728"/>
                    <a:gd name="T24" fmla="*/ 183 w 560"/>
                    <a:gd name="T25" fmla="*/ 199 h 728"/>
                    <a:gd name="T26" fmla="*/ 183 w 560"/>
                    <a:gd name="T27" fmla="*/ 201 h 728"/>
                    <a:gd name="T28" fmla="*/ 336 w 560"/>
                    <a:gd name="T29" fmla="*/ 294 h 728"/>
                    <a:gd name="T30" fmla="*/ 560 w 560"/>
                    <a:gd name="T31" fmla="*/ 507 h 728"/>
                    <a:gd name="T32" fmla="*/ 560 w 560"/>
                    <a:gd name="T33" fmla="*/ 509 h 728"/>
                    <a:gd name="T34" fmla="*/ 300 w 560"/>
                    <a:gd name="T35" fmla="*/ 728 h 728"/>
                    <a:gd name="T36" fmla="*/ 0 w 560"/>
                    <a:gd name="T37" fmla="*/ 615 h 7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560" h="728">
                      <a:moveTo>
                        <a:pt x="0" y="615"/>
                      </a:moveTo>
                      <a:cubicBezTo>
                        <a:pt x="92" y="505"/>
                        <a:pt x="92" y="505"/>
                        <a:pt x="92" y="505"/>
                      </a:cubicBezTo>
                      <a:cubicBezTo>
                        <a:pt x="155" y="557"/>
                        <a:pt x="222" y="591"/>
                        <a:pt x="303" y="591"/>
                      </a:cubicBezTo>
                      <a:cubicBezTo>
                        <a:pt x="367" y="591"/>
                        <a:pt x="405" y="565"/>
                        <a:pt x="405" y="524"/>
                      </a:cubicBezTo>
                      <a:cubicBezTo>
                        <a:pt x="405" y="522"/>
                        <a:pt x="405" y="522"/>
                        <a:pt x="405" y="522"/>
                      </a:cubicBezTo>
                      <a:cubicBezTo>
                        <a:pt x="405" y="482"/>
                        <a:pt x="381" y="462"/>
                        <a:pt x="263" y="432"/>
                      </a:cubicBezTo>
                      <a:cubicBezTo>
                        <a:pt x="120" y="395"/>
                        <a:pt x="28" y="356"/>
                        <a:pt x="28" y="215"/>
                      </a:cubicBezTo>
                      <a:cubicBezTo>
                        <a:pt x="28" y="213"/>
                        <a:pt x="28" y="213"/>
                        <a:pt x="28" y="213"/>
                      </a:cubicBezTo>
                      <a:cubicBezTo>
                        <a:pt x="28" y="85"/>
                        <a:pt x="131" y="0"/>
                        <a:pt x="276" y="0"/>
                      </a:cubicBezTo>
                      <a:cubicBezTo>
                        <a:pt x="379" y="0"/>
                        <a:pt x="467" y="32"/>
                        <a:pt x="539" y="90"/>
                      </a:cubicBezTo>
                      <a:cubicBezTo>
                        <a:pt x="458" y="207"/>
                        <a:pt x="458" y="207"/>
                        <a:pt x="458" y="207"/>
                      </a:cubicBezTo>
                      <a:cubicBezTo>
                        <a:pt x="395" y="164"/>
                        <a:pt x="334" y="137"/>
                        <a:pt x="274" y="137"/>
                      </a:cubicBezTo>
                      <a:cubicBezTo>
                        <a:pt x="214" y="137"/>
                        <a:pt x="183" y="165"/>
                        <a:pt x="183" y="199"/>
                      </a:cubicBezTo>
                      <a:cubicBezTo>
                        <a:pt x="183" y="201"/>
                        <a:pt x="183" y="201"/>
                        <a:pt x="183" y="201"/>
                      </a:cubicBezTo>
                      <a:cubicBezTo>
                        <a:pt x="183" y="248"/>
                        <a:pt x="213" y="263"/>
                        <a:pt x="336" y="294"/>
                      </a:cubicBezTo>
                      <a:cubicBezTo>
                        <a:pt x="479" y="332"/>
                        <a:pt x="560" y="383"/>
                        <a:pt x="560" y="507"/>
                      </a:cubicBezTo>
                      <a:cubicBezTo>
                        <a:pt x="560" y="509"/>
                        <a:pt x="560" y="509"/>
                        <a:pt x="560" y="509"/>
                      </a:cubicBezTo>
                      <a:cubicBezTo>
                        <a:pt x="560" y="649"/>
                        <a:pt x="453" y="728"/>
                        <a:pt x="300" y="728"/>
                      </a:cubicBezTo>
                      <a:cubicBezTo>
                        <a:pt x="193" y="728"/>
                        <a:pt x="85" y="691"/>
                        <a:pt x="0" y="61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170" name="Freeform 22"/>
                <p:cNvSpPr>
                  <a:spLocks noEditPoints="1"/>
                </p:cNvSpPr>
                <p:nvPr userDrawn="1"/>
              </p:nvSpPr>
              <p:spPr bwMode="auto">
                <a:xfrm>
                  <a:off x="6764338" y="2081213"/>
                  <a:ext cx="244475" cy="120650"/>
                </a:xfrm>
                <a:custGeom>
                  <a:avLst/>
                  <a:gdLst>
                    <a:gd name="T0" fmla="*/ 25 w 154"/>
                    <a:gd name="T1" fmla="*/ 10 h 76"/>
                    <a:gd name="T2" fmla="*/ 0 w 154"/>
                    <a:gd name="T3" fmla="*/ 10 h 76"/>
                    <a:gd name="T4" fmla="*/ 0 w 154"/>
                    <a:gd name="T5" fmla="*/ 0 h 76"/>
                    <a:gd name="T6" fmla="*/ 60 w 154"/>
                    <a:gd name="T7" fmla="*/ 0 h 76"/>
                    <a:gd name="T8" fmla="*/ 60 w 154"/>
                    <a:gd name="T9" fmla="*/ 10 h 76"/>
                    <a:gd name="T10" fmla="*/ 36 w 154"/>
                    <a:gd name="T11" fmla="*/ 10 h 76"/>
                    <a:gd name="T12" fmla="*/ 36 w 154"/>
                    <a:gd name="T13" fmla="*/ 76 h 76"/>
                    <a:gd name="T14" fmla="*/ 25 w 154"/>
                    <a:gd name="T15" fmla="*/ 76 h 76"/>
                    <a:gd name="T16" fmla="*/ 25 w 154"/>
                    <a:gd name="T17" fmla="*/ 10 h 76"/>
                    <a:gd name="T18" fmla="*/ 77 w 154"/>
                    <a:gd name="T19" fmla="*/ 0 h 76"/>
                    <a:gd name="T20" fmla="*/ 89 w 154"/>
                    <a:gd name="T21" fmla="*/ 0 h 76"/>
                    <a:gd name="T22" fmla="*/ 115 w 154"/>
                    <a:gd name="T23" fmla="*/ 42 h 76"/>
                    <a:gd name="T24" fmla="*/ 142 w 154"/>
                    <a:gd name="T25" fmla="*/ 0 h 76"/>
                    <a:gd name="T26" fmla="*/ 154 w 154"/>
                    <a:gd name="T27" fmla="*/ 0 h 76"/>
                    <a:gd name="T28" fmla="*/ 154 w 154"/>
                    <a:gd name="T29" fmla="*/ 76 h 76"/>
                    <a:gd name="T30" fmla="*/ 143 w 154"/>
                    <a:gd name="T31" fmla="*/ 76 h 76"/>
                    <a:gd name="T32" fmla="*/ 143 w 154"/>
                    <a:gd name="T33" fmla="*/ 17 h 76"/>
                    <a:gd name="T34" fmla="*/ 116 w 154"/>
                    <a:gd name="T35" fmla="*/ 59 h 76"/>
                    <a:gd name="T36" fmla="*/ 115 w 154"/>
                    <a:gd name="T37" fmla="*/ 59 h 76"/>
                    <a:gd name="T38" fmla="*/ 88 w 154"/>
                    <a:gd name="T39" fmla="*/ 17 h 76"/>
                    <a:gd name="T40" fmla="*/ 88 w 154"/>
                    <a:gd name="T41" fmla="*/ 76 h 76"/>
                    <a:gd name="T42" fmla="*/ 77 w 154"/>
                    <a:gd name="T43" fmla="*/ 76 h 76"/>
                    <a:gd name="T44" fmla="*/ 77 w 154"/>
                    <a:gd name="T45" fmla="*/ 0 h 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154" h="76">
                      <a:moveTo>
                        <a:pt x="25" y="10"/>
                      </a:moveTo>
                      <a:lnTo>
                        <a:pt x="0" y="10"/>
                      </a:lnTo>
                      <a:lnTo>
                        <a:pt x="0" y="0"/>
                      </a:lnTo>
                      <a:lnTo>
                        <a:pt x="60" y="0"/>
                      </a:lnTo>
                      <a:lnTo>
                        <a:pt x="60" y="10"/>
                      </a:lnTo>
                      <a:lnTo>
                        <a:pt x="36" y="10"/>
                      </a:lnTo>
                      <a:lnTo>
                        <a:pt x="36" y="76"/>
                      </a:lnTo>
                      <a:lnTo>
                        <a:pt x="25" y="76"/>
                      </a:lnTo>
                      <a:lnTo>
                        <a:pt x="25" y="10"/>
                      </a:lnTo>
                      <a:close/>
                      <a:moveTo>
                        <a:pt x="77" y="0"/>
                      </a:moveTo>
                      <a:lnTo>
                        <a:pt x="89" y="0"/>
                      </a:lnTo>
                      <a:lnTo>
                        <a:pt x="115" y="42"/>
                      </a:lnTo>
                      <a:lnTo>
                        <a:pt x="142" y="0"/>
                      </a:lnTo>
                      <a:lnTo>
                        <a:pt x="154" y="0"/>
                      </a:lnTo>
                      <a:lnTo>
                        <a:pt x="154" y="76"/>
                      </a:lnTo>
                      <a:lnTo>
                        <a:pt x="143" y="76"/>
                      </a:lnTo>
                      <a:lnTo>
                        <a:pt x="143" y="17"/>
                      </a:lnTo>
                      <a:lnTo>
                        <a:pt x="116" y="59"/>
                      </a:lnTo>
                      <a:lnTo>
                        <a:pt x="115" y="59"/>
                      </a:lnTo>
                      <a:lnTo>
                        <a:pt x="88" y="17"/>
                      </a:lnTo>
                      <a:lnTo>
                        <a:pt x="88" y="76"/>
                      </a:lnTo>
                      <a:lnTo>
                        <a:pt x="77" y="76"/>
                      </a:lnTo>
                      <a:lnTo>
                        <a:pt x="77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</p:grpSp>
          <p:grpSp>
            <p:nvGrpSpPr>
              <p:cNvPr id="152" name="Group 151"/>
              <p:cNvGrpSpPr/>
              <p:nvPr userDrawn="1"/>
            </p:nvGrpSpPr>
            <p:grpSpPr>
              <a:xfrm>
                <a:off x="1233950" y="1585913"/>
                <a:ext cx="2343156" cy="412746"/>
                <a:chOff x="1322388" y="1585913"/>
                <a:chExt cx="2343151" cy="412751"/>
              </a:xfrm>
              <a:grpFill/>
            </p:grpSpPr>
            <p:sp>
              <p:nvSpPr>
                <p:cNvPr id="153" name="Freeform 6"/>
                <p:cNvSpPr>
                  <a:spLocks/>
                </p:cNvSpPr>
                <p:nvPr userDrawn="1"/>
              </p:nvSpPr>
              <p:spPr bwMode="auto">
                <a:xfrm>
                  <a:off x="1322388" y="1609726"/>
                  <a:ext cx="257175" cy="382588"/>
                </a:xfrm>
                <a:custGeom>
                  <a:avLst/>
                  <a:gdLst>
                    <a:gd name="T0" fmla="*/ 140 w 188"/>
                    <a:gd name="T1" fmla="*/ 279 h 279"/>
                    <a:gd name="T2" fmla="*/ 78 w 188"/>
                    <a:gd name="T3" fmla="*/ 148 h 279"/>
                    <a:gd name="T4" fmla="*/ 42 w 188"/>
                    <a:gd name="T5" fmla="*/ 66 h 279"/>
                    <a:gd name="T6" fmla="*/ 41 w 188"/>
                    <a:gd name="T7" fmla="*/ 67 h 279"/>
                    <a:gd name="T8" fmla="*/ 44 w 188"/>
                    <a:gd name="T9" fmla="*/ 144 h 279"/>
                    <a:gd name="T10" fmla="*/ 45 w 188"/>
                    <a:gd name="T11" fmla="*/ 279 h 279"/>
                    <a:gd name="T12" fmla="*/ 0 w 188"/>
                    <a:gd name="T13" fmla="*/ 279 h 279"/>
                    <a:gd name="T14" fmla="*/ 0 w 188"/>
                    <a:gd name="T15" fmla="*/ 0 h 279"/>
                    <a:gd name="T16" fmla="*/ 52 w 188"/>
                    <a:gd name="T17" fmla="*/ 0 h 279"/>
                    <a:gd name="T18" fmla="*/ 120 w 188"/>
                    <a:gd name="T19" fmla="*/ 136 h 279"/>
                    <a:gd name="T20" fmla="*/ 148 w 188"/>
                    <a:gd name="T21" fmla="*/ 208 h 279"/>
                    <a:gd name="T22" fmla="*/ 149 w 188"/>
                    <a:gd name="T23" fmla="*/ 207 h 279"/>
                    <a:gd name="T24" fmla="*/ 145 w 188"/>
                    <a:gd name="T25" fmla="*/ 128 h 279"/>
                    <a:gd name="T26" fmla="*/ 145 w 188"/>
                    <a:gd name="T27" fmla="*/ 0 h 279"/>
                    <a:gd name="T28" fmla="*/ 188 w 188"/>
                    <a:gd name="T29" fmla="*/ 0 h 279"/>
                    <a:gd name="T30" fmla="*/ 188 w 188"/>
                    <a:gd name="T31" fmla="*/ 279 h 279"/>
                    <a:gd name="T32" fmla="*/ 140 w 188"/>
                    <a:gd name="T33" fmla="*/ 279 h 2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88" h="279">
                      <a:moveTo>
                        <a:pt x="140" y="279"/>
                      </a:moveTo>
                      <a:cubicBezTo>
                        <a:pt x="78" y="148"/>
                        <a:pt x="78" y="148"/>
                        <a:pt x="78" y="148"/>
                      </a:cubicBezTo>
                      <a:cubicBezTo>
                        <a:pt x="63" y="117"/>
                        <a:pt x="47" y="82"/>
                        <a:pt x="42" y="66"/>
                      </a:cubicBezTo>
                      <a:cubicBezTo>
                        <a:pt x="41" y="67"/>
                        <a:pt x="41" y="67"/>
                        <a:pt x="41" y="67"/>
                      </a:cubicBezTo>
                      <a:cubicBezTo>
                        <a:pt x="43" y="90"/>
                        <a:pt x="43" y="119"/>
                        <a:pt x="44" y="144"/>
                      </a:cubicBezTo>
                      <a:cubicBezTo>
                        <a:pt x="45" y="279"/>
                        <a:pt x="45" y="279"/>
                        <a:pt x="45" y="279"/>
                      </a:cubicBezTo>
                      <a:cubicBezTo>
                        <a:pt x="0" y="279"/>
                        <a:pt x="0" y="279"/>
                        <a:pt x="0" y="27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52" y="0"/>
                        <a:pt x="52" y="0"/>
                        <a:pt x="52" y="0"/>
                      </a:cubicBezTo>
                      <a:cubicBezTo>
                        <a:pt x="120" y="136"/>
                        <a:pt x="120" y="136"/>
                        <a:pt x="120" y="136"/>
                      </a:cubicBezTo>
                      <a:cubicBezTo>
                        <a:pt x="133" y="162"/>
                        <a:pt x="145" y="195"/>
                        <a:pt x="148" y="208"/>
                      </a:cubicBezTo>
                      <a:cubicBezTo>
                        <a:pt x="149" y="207"/>
                        <a:pt x="149" y="207"/>
                        <a:pt x="149" y="207"/>
                      </a:cubicBezTo>
                      <a:cubicBezTo>
                        <a:pt x="148" y="193"/>
                        <a:pt x="145" y="153"/>
                        <a:pt x="145" y="128"/>
                      </a:cubicBezTo>
                      <a:cubicBezTo>
                        <a:pt x="145" y="0"/>
                        <a:pt x="145" y="0"/>
                        <a:pt x="145" y="0"/>
                      </a:cubicBezTo>
                      <a:cubicBezTo>
                        <a:pt x="188" y="0"/>
                        <a:pt x="188" y="0"/>
                        <a:pt x="188" y="0"/>
                      </a:cubicBezTo>
                      <a:cubicBezTo>
                        <a:pt x="188" y="279"/>
                        <a:pt x="188" y="279"/>
                        <a:pt x="188" y="279"/>
                      </a:cubicBezTo>
                      <a:lnTo>
                        <a:pt x="140" y="27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154" name="Freeform 7"/>
                <p:cNvSpPr>
                  <a:spLocks noEditPoints="1"/>
                </p:cNvSpPr>
                <p:nvPr userDrawn="1"/>
              </p:nvSpPr>
              <p:spPr bwMode="auto">
                <a:xfrm>
                  <a:off x="1630363" y="1704976"/>
                  <a:ext cx="233363" cy="293688"/>
                </a:xfrm>
                <a:custGeom>
                  <a:avLst/>
                  <a:gdLst>
                    <a:gd name="T0" fmla="*/ 48 w 170"/>
                    <a:gd name="T1" fmla="*/ 119 h 214"/>
                    <a:gd name="T2" fmla="*/ 48 w 170"/>
                    <a:gd name="T3" fmla="*/ 122 h 214"/>
                    <a:gd name="T4" fmla="*/ 99 w 170"/>
                    <a:gd name="T5" fmla="*/ 180 h 214"/>
                    <a:gd name="T6" fmla="*/ 149 w 170"/>
                    <a:gd name="T7" fmla="*/ 160 h 214"/>
                    <a:gd name="T8" fmla="*/ 167 w 170"/>
                    <a:gd name="T9" fmla="*/ 187 h 214"/>
                    <a:gd name="T10" fmla="*/ 93 w 170"/>
                    <a:gd name="T11" fmla="*/ 214 h 214"/>
                    <a:gd name="T12" fmla="*/ 0 w 170"/>
                    <a:gd name="T13" fmla="*/ 107 h 214"/>
                    <a:gd name="T14" fmla="*/ 25 w 170"/>
                    <a:gd name="T15" fmla="*/ 28 h 214"/>
                    <a:gd name="T16" fmla="*/ 87 w 170"/>
                    <a:gd name="T17" fmla="*/ 0 h 214"/>
                    <a:gd name="T18" fmla="*/ 143 w 170"/>
                    <a:gd name="T19" fmla="*/ 21 h 214"/>
                    <a:gd name="T20" fmla="*/ 170 w 170"/>
                    <a:gd name="T21" fmla="*/ 110 h 214"/>
                    <a:gd name="T22" fmla="*/ 170 w 170"/>
                    <a:gd name="T23" fmla="*/ 119 h 214"/>
                    <a:gd name="T24" fmla="*/ 48 w 170"/>
                    <a:gd name="T25" fmla="*/ 119 h 214"/>
                    <a:gd name="T26" fmla="*/ 87 w 170"/>
                    <a:gd name="T27" fmla="*/ 34 h 214"/>
                    <a:gd name="T28" fmla="*/ 49 w 170"/>
                    <a:gd name="T29" fmla="*/ 86 h 214"/>
                    <a:gd name="T30" fmla="*/ 124 w 170"/>
                    <a:gd name="T31" fmla="*/ 86 h 214"/>
                    <a:gd name="T32" fmla="*/ 87 w 170"/>
                    <a:gd name="T33" fmla="*/ 34 h 2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70" h="214">
                      <a:moveTo>
                        <a:pt x="48" y="119"/>
                      </a:moveTo>
                      <a:cubicBezTo>
                        <a:pt x="48" y="122"/>
                        <a:pt x="48" y="122"/>
                        <a:pt x="48" y="122"/>
                      </a:cubicBezTo>
                      <a:cubicBezTo>
                        <a:pt x="48" y="150"/>
                        <a:pt x="59" y="180"/>
                        <a:pt x="99" y="180"/>
                      </a:cubicBezTo>
                      <a:cubicBezTo>
                        <a:pt x="118" y="180"/>
                        <a:pt x="134" y="173"/>
                        <a:pt x="149" y="160"/>
                      </a:cubicBezTo>
                      <a:cubicBezTo>
                        <a:pt x="167" y="187"/>
                        <a:pt x="167" y="187"/>
                        <a:pt x="167" y="187"/>
                      </a:cubicBezTo>
                      <a:cubicBezTo>
                        <a:pt x="145" y="205"/>
                        <a:pt x="121" y="214"/>
                        <a:pt x="93" y="214"/>
                      </a:cubicBezTo>
                      <a:cubicBezTo>
                        <a:pt x="36" y="214"/>
                        <a:pt x="0" y="172"/>
                        <a:pt x="0" y="107"/>
                      </a:cubicBezTo>
                      <a:cubicBezTo>
                        <a:pt x="0" y="72"/>
                        <a:pt x="7" y="48"/>
                        <a:pt x="25" y="28"/>
                      </a:cubicBezTo>
                      <a:cubicBezTo>
                        <a:pt x="42" y="9"/>
                        <a:pt x="62" y="0"/>
                        <a:pt x="87" y="0"/>
                      </a:cubicBezTo>
                      <a:cubicBezTo>
                        <a:pt x="108" y="0"/>
                        <a:pt x="126" y="6"/>
                        <a:pt x="143" y="21"/>
                      </a:cubicBezTo>
                      <a:cubicBezTo>
                        <a:pt x="161" y="37"/>
                        <a:pt x="170" y="62"/>
                        <a:pt x="170" y="110"/>
                      </a:cubicBezTo>
                      <a:cubicBezTo>
                        <a:pt x="170" y="119"/>
                        <a:pt x="170" y="119"/>
                        <a:pt x="170" y="119"/>
                      </a:cubicBezTo>
                      <a:lnTo>
                        <a:pt x="48" y="119"/>
                      </a:lnTo>
                      <a:close/>
                      <a:moveTo>
                        <a:pt x="87" y="34"/>
                      </a:moveTo>
                      <a:cubicBezTo>
                        <a:pt x="63" y="34"/>
                        <a:pt x="49" y="53"/>
                        <a:pt x="49" y="86"/>
                      </a:cubicBezTo>
                      <a:cubicBezTo>
                        <a:pt x="124" y="86"/>
                        <a:pt x="124" y="86"/>
                        <a:pt x="124" y="86"/>
                      </a:cubicBezTo>
                      <a:cubicBezTo>
                        <a:pt x="124" y="53"/>
                        <a:pt x="110" y="34"/>
                        <a:pt x="87" y="3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155" name="Freeform 8"/>
                <p:cNvSpPr>
                  <a:spLocks/>
                </p:cNvSpPr>
                <p:nvPr userDrawn="1"/>
              </p:nvSpPr>
              <p:spPr bwMode="auto">
                <a:xfrm>
                  <a:off x="1879601" y="1708151"/>
                  <a:ext cx="374650" cy="284163"/>
                </a:xfrm>
                <a:custGeom>
                  <a:avLst/>
                  <a:gdLst>
                    <a:gd name="T0" fmla="*/ 215 w 273"/>
                    <a:gd name="T1" fmla="*/ 207 h 207"/>
                    <a:gd name="T2" fmla="*/ 174 w 273"/>
                    <a:gd name="T3" fmla="*/ 207 h 207"/>
                    <a:gd name="T4" fmla="*/ 149 w 273"/>
                    <a:gd name="T5" fmla="*/ 114 h 207"/>
                    <a:gd name="T6" fmla="*/ 136 w 273"/>
                    <a:gd name="T7" fmla="*/ 58 h 207"/>
                    <a:gd name="T8" fmla="*/ 135 w 273"/>
                    <a:gd name="T9" fmla="*/ 58 h 207"/>
                    <a:gd name="T10" fmla="*/ 121 w 273"/>
                    <a:gd name="T11" fmla="*/ 116 h 207"/>
                    <a:gd name="T12" fmla="*/ 97 w 273"/>
                    <a:gd name="T13" fmla="*/ 207 h 207"/>
                    <a:gd name="T14" fmla="*/ 55 w 273"/>
                    <a:gd name="T15" fmla="*/ 207 h 207"/>
                    <a:gd name="T16" fmla="*/ 0 w 273"/>
                    <a:gd name="T17" fmla="*/ 6 h 207"/>
                    <a:gd name="T18" fmla="*/ 44 w 273"/>
                    <a:gd name="T19" fmla="*/ 0 h 207"/>
                    <a:gd name="T20" fmla="*/ 66 w 273"/>
                    <a:gd name="T21" fmla="*/ 99 h 207"/>
                    <a:gd name="T22" fmla="*/ 76 w 273"/>
                    <a:gd name="T23" fmla="*/ 152 h 207"/>
                    <a:gd name="T24" fmla="*/ 78 w 273"/>
                    <a:gd name="T25" fmla="*/ 152 h 207"/>
                    <a:gd name="T26" fmla="*/ 89 w 273"/>
                    <a:gd name="T27" fmla="*/ 97 h 207"/>
                    <a:gd name="T28" fmla="*/ 115 w 273"/>
                    <a:gd name="T29" fmla="*/ 3 h 207"/>
                    <a:gd name="T30" fmla="*/ 159 w 273"/>
                    <a:gd name="T31" fmla="*/ 3 h 207"/>
                    <a:gd name="T32" fmla="*/ 182 w 273"/>
                    <a:gd name="T33" fmla="*/ 95 h 207"/>
                    <a:gd name="T34" fmla="*/ 195 w 273"/>
                    <a:gd name="T35" fmla="*/ 153 h 207"/>
                    <a:gd name="T36" fmla="*/ 196 w 273"/>
                    <a:gd name="T37" fmla="*/ 153 h 207"/>
                    <a:gd name="T38" fmla="*/ 206 w 273"/>
                    <a:gd name="T39" fmla="*/ 98 h 207"/>
                    <a:gd name="T40" fmla="*/ 227 w 273"/>
                    <a:gd name="T41" fmla="*/ 3 h 207"/>
                    <a:gd name="T42" fmla="*/ 273 w 273"/>
                    <a:gd name="T43" fmla="*/ 3 h 207"/>
                    <a:gd name="T44" fmla="*/ 215 w 273"/>
                    <a:gd name="T45" fmla="*/ 207 h 2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273" h="207">
                      <a:moveTo>
                        <a:pt x="215" y="207"/>
                      </a:moveTo>
                      <a:cubicBezTo>
                        <a:pt x="174" y="207"/>
                        <a:pt x="174" y="207"/>
                        <a:pt x="174" y="207"/>
                      </a:cubicBezTo>
                      <a:cubicBezTo>
                        <a:pt x="149" y="114"/>
                        <a:pt x="149" y="114"/>
                        <a:pt x="149" y="114"/>
                      </a:cubicBezTo>
                      <a:cubicBezTo>
                        <a:pt x="142" y="90"/>
                        <a:pt x="136" y="58"/>
                        <a:pt x="136" y="58"/>
                      </a:cubicBezTo>
                      <a:cubicBezTo>
                        <a:pt x="135" y="58"/>
                        <a:pt x="135" y="58"/>
                        <a:pt x="135" y="58"/>
                      </a:cubicBezTo>
                      <a:cubicBezTo>
                        <a:pt x="135" y="58"/>
                        <a:pt x="131" y="78"/>
                        <a:pt x="121" y="116"/>
                      </a:cubicBezTo>
                      <a:cubicBezTo>
                        <a:pt x="97" y="207"/>
                        <a:pt x="97" y="207"/>
                        <a:pt x="97" y="207"/>
                      </a:cubicBezTo>
                      <a:cubicBezTo>
                        <a:pt x="55" y="207"/>
                        <a:pt x="55" y="207"/>
                        <a:pt x="55" y="207"/>
                      </a:cubicBezTo>
                      <a:cubicBezTo>
                        <a:pt x="0" y="6"/>
                        <a:pt x="0" y="6"/>
                        <a:pt x="0" y="6"/>
                      </a:cubicBezTo>
                      <a:cubicBezTo>
                        <a:pt x="44" y="0"/>
                        <a:pt x="44" y="0"/>
                        <a:pt x="44" y="0"/>
                      </a:cubicBezTo>
                      <a:cubicBezTo>
                        <a:pt x="66" y="99"/>
                        <a:pt x="66" y="99"/>
                        <a:pt x="66" y="99"/>
                      </a:cubicBezTo>
                      <a:cubicBezTo>
                        <a:pt x="72" y="124"/>
                        <a:pt x="76" y="152"/>
                        <a:pt x="76" y="152"/>
                      </a:cubicBezTo>
                      <a:cubicBezTo>
                        <a:pt x="78" y="152"/>
                        <a:pt x="78" y="152"/>
                        <a:pt x="78" y="152"/>
                      </a:cubicBezTo>
                      <a:cubicBezTo>
                        <a:pt x="78" y="152"/>
                        <a:pt x="82" y="125"/>
                        <a:pt x="89" y="97"/>
                      </a:cubicBezTo>
                      <a:cubicBezTo>
                        <a:pt x="115" y="3"/>
                        <a:pt x="115" y="3"/>
                        <a:pt x="115" y="3"/>
                      </a:cubicBezTo>
                      <a:cubicBezTo>
                        <a:pt x="159" y="3"/>
                        <a:pt x="159" y="3"/>
                        <a:pt x="159" y="3"/>
                      </a:cubicBezTo>
                      <a:cubicBezTo>
                        <a:pt x="182" y="95"/>
                        <a:pt x="182" y="95"/>
                        <a:pt x="182" y="95"/>
                      </a:cubicBezTo>
                      <a:cubicBezTo>
                        <a:pt x="190" y="128"/>
                        <a:pt x="195" y="153"/>
                        <a:pt x="195" y="153"/>
                      </a:cubicBezTo>
                      <a:cubicBezTo>
                        <a:pt x="196" y="153"/>
                        <a:pt x="196" y="153"/>
                        <a:pt x="196" y="153"/>
                      </a:cubicBezTo>
                      <a:cubicBezTo>
                        <a:pt x="196" y="153"/>
                        <a:pt x="201" y="122"/>
                        <a:pt x="206" y="98"/>
                      </a:cubicBezTo>
                      <a:cubicBezTo>
                        <a:pt x="227" y="3"/>
                        <a:pt x="227" y="3"/>
                        <a:pt x="227" y="3"/>
                      </a:cubicBezTo>
                      <a:cubicBezTo>
                        <a:pt x="273" y="3"/>
                        <a:pt x="273" y="3"/>
                        <a:pt x="273" y="3"/>
                      </a:cubicBezTo>
                      <a:lnTo>
                        <a:pt x="215" y="20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156" name="Freeform 9"/>
                <p:cNvSpPr>
                  <a:spLocks noEditPoints="1"/>
                </p:cNvSpPr>
                <p:nvPr userDrawn="1"/>
              </p:nvSpPr>
              <p:spPr bwMode="auto">
                <a:xfrm>
                  <a:off x="2414588" y="1609726"/>
                  <a:ext cx="261938" cy="382588"/>
                </a:xfrm>
                <a:custGeom>
                  <a:avLst/>
                  <a:gdLst>
                    <a:gd name="T0" fmla="*/ 135 w 191"/>
                    <a:gd name="T1" fmla="*/ 279 h 279"/>
                    <a:gd name="T2" fmla="*/ 111 w 191"/>
                    <a:gd name="T3" fmla="*/ 236 h 279"/>
                    <a:gd name="T4" fmla="*/ 64 w 191"/>
                    <a:gd name="T5" fmla="*/ 167 h 279"/>
                    <a:gd name="T6" fmla="*/ 46 w 191"/>
                    <a:gd name="T7" fmla="*/ 158 h 279"/>
                    <a:gd name="T8" fmla="*/ 46 w 191"/>
                    <a:gd name="T9" fmla="*/ 279 h 279"/>
                    <a:gd name="T10" fmla="*/ 0 w 191"/>
                    <a:gd name="T11" fmla="*/ 279 h 279"/>
                    <a:gd name="T12" fmla="*/ 0 w 191"/>
                    <a:gd name="T13" fmla="*/ 0 h 279"/>
                    <a:gd name="T14" fmla="*/ 85 w 191"/>
                    <a:gd name="T15" fmla="*/ 0 h 279"/>
                    <a:gd name="T16" fmla="*/ 176 w 191"/>
                    <a:gd name="T17" fmla="*/ 80 h 279"/>
                    <a:gd name="T18" fmla="*/ 107 w 191"/>
                    <a:gd name="T19" fmla="*/ 156 h 279"/>
                    <a:gd name="T20" fmla="*/ 150 w 191"/>
                    <a:gd name="T21" fmla="*/ 212 h 279"/>
                    <a:gd name="T22" fmla="*/ 191 w 191"/>
                    <a:gd name="T23" fmla="*/ 279 h 279"/>
                    <a:gd name="T24" fmla="*/ 135 w 191"/>
                    <a:gd name="T25" fmla="*/ 279 h 279"/>
                    <a:gd name="T26" fmla="*/ 71 w 191"/>
                    <a:gd name="T27" fmla="*/ 38 h 279"/>
                    <a:gd name="T28" fmla="*/ 46 w 191"/>
                    <a:gd name="T29" fmla="*/ 38 h 279"/>
                    <a:gd name="T30" fmla="*/ 46 w 191"/>
                    <a:gd name="T31" fmla="*/ 126 h 279"/>
                    <a:gd name="T32" fmla="*/ 70 w 191"/>
                    <a:gd name="T33" fmla="*/ 126 h 279"/>
                    <a:gd name="T34" fmla="*/ 115 w 191"/>
                    <a:gd name="T35" fmla="*/ 114 h 279"/>
                    <a:gd name="T36" fmla="*/ 127 w 191"/>
                    <a:gd name="T37" fmla="*/ 80 h 279"/>
                    <a:gd name="T38" fmla="*/ 71 w 191"/>
                    <a:gd name="T39" fmla="*/ 38 h 2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191" h="279">
                      <a:moveTo>
                        <a:pt x="135" y="279"/>
                      </a:moveTo>
                      <a:cubicBezTo>
                        <a:pt x="111" y="236"/>
                        <a:pt x="111" y="236"/>
                        <a:pt x="111" y="236"/>
                      </a:cubicBezTo>
                      <a:cubicBezTo>
                        <a:pt x="92" y="201"/>
                        <a:pt x="79" y="182"/>
                        <a:pt x="64" y="167"/>
                      </a:cubicBezTo>
                      <a:cubicBezTo>
                        <a:pt x="59" y="162"/>
                        <a:pt x="55" y="159"/>
                        <a:pt x="46" y="158"/>
                      </a:cubicBezTo>
                      <a:cubicBezTo>
                        <a:pt x="46" y="279"/>
                        <a:pt x="46" y="279"/>
                        <a:pt x="46" y="279"/>
                      </a:cubicBezTo>
                      <a:cubicBezTo>
                        <a:pt x="0" y="279"/>
                        <a:pt x="0" y="279"/>
                        <a:pt x="0" y="27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85" y="0"/>
                        <a:pt x="85" y="0"/>
                        <a:pt x="85" y="0"/>
                      </a:cubicBezTo>
                      <a:cubicBezTo>
                        <a:pt x="148" y="0"/>
                        <a:pt x="176" y="37"/>
                        <a:pt x="176" y="80"/>
                      </a:cubicBezTo>
                      <a:cubicBezTo>
                        <a:pt x="176" y="120"/>
                        <a:pt x="150" y="156"/>
                        <a:pt x="107" y="156"/>
                      </a:cubicBezTo>
                      <a:cubicBezTo>
                        <a:pt x="117" y="162"/>
                        <a:pt x="135" y="189"/>
                        <a:pt x="150" y="212"/>
                      </a:cubicBezTo>
                      <a:cubicBezTo>
                        <a:pt x="191" y="279"/>
                        <a:pt x="191" y="279"/>
                        <a:pt x="191" y="279"/>
                      </a:cubicBezTo>
                      <a:lnTo>
                        <a:pt x="135" y="279"/>
                      </a:lnTo>
                      <a:close/>
                      <a:moveTo>
                        <a:pt x="71" y="38"/>
                      </a:moveTo>
                      <a:cubicBezTo>
                        <a:pt x="46" y="38"/>
                        <a:pt x="46" y="38"/>
                        <a:pt x="46" y="38"/>
                      </a:cubicBezTo>
                      <a:cubicBezTo>
                        <a:pt x="46" y="126"/>
                        <a:pt x="46" y="126"/>
                        <a:pt x="46" y="126"/>
                      </a:cubicBezTo>
                      <a:cubicBezTo>
                        <a:pt x="70" y="126"/>
                        <a:pt x="70" y="126"/>
                        <a:pt x="70" y="126"/>
                      </a:cubicBezTo>
                      <a:cubicBezTo>
                        <a:pt x="94" y="126"/>
                        <a:pt x="107" y="123"/>
                        <a:pt x="115" y="114"/>
                      </a:cubicBezTo>
                      <a:cubicBezTo>
                        <a:pt x="123" y="107"/>
                        <a:pt x="127" y="95"/>
                        <a:pt x="127" y="80"/>
                      </a:cubicBezTo>
                      <a:cubicBezTo>
                        <a:pt x="127" y="52"/>
                        <a:pt x="112" y="38"/>
                        <a:pt x="71" y="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157" name="Freeform 10"/>
                <p:cNvSpPr>
                  <a:spLocks noEditPoints="1"/>
                </p:cNvSpPr>
                <p:nvPr userDrawn="1"/>
              </p:nvSpPr>
              <p:spPr bwMode="auto">
                <a:xfrm>
                  <a:off x="2698751" y="1704976"/>
                  <a:ext cx="233363" cy="293688"/>
                </a:xfrm>
                <a:custGeom>
                  <a:avLst/>
                  <a:gdLst>
                    <a:gd name="T0" fmla="*/ 48 w 170"/>
                    <a:gd name="T1" fmla="*/ 119 h 214"/>
                    <a:gd name="T2" fmla="*/ 48 w 170"/>
                    <a:gd name="T3" fmla="*/ 122 h 214"/>
                    <a:gd name="T4" fmla="*/ 99 w 170"/>
                    <a:gd name="T5" fmla="*/ 180 h 214"/>
                    <a:gd name="T6" fmla="*/ 149 w 170"/>
                    <a:gd name="T7" fmla="*/ 160 h 214"/>
                    <a:gd name="T8" fmla="*/ 167 w 170"/>
                    <a:gd name="T9" fmla="*/ 187 h 214"/>
                    <a:gd name="T10" fmla="*/ 93 w 170"/>
                    <a:gd name="T11" fmla="*/ 214 h 214"/>
                    <a:gd name="T12" fmla="*/ 0 w 170"/>
                    <a:gd name="T13" fmla="*/ 107 h 214"/>
                    <a:gd name="T14" fmla="*/ 25 w 170"/>
                    <a:gd name="T15" fmla="*/ 28 h 214"/>
                    <a:gd name="T16" fmla="*/ 87 w 170"/>
                    <a:gd name="T17" fmla="*/ 0 h 214"/>
                    <a:gd name="T18" fmla="*/ 143 w 170"/>
                    <a:gd name="T19" fmla="*/ 21 h 214"/>
                    <a:gd name="T20" fmla="*/ 170 w 170"/>
                    <a:gd name="T21" fmla="*/ 110 h 214"/>
                    <a:gd name="T22" fmla="*/ 170 w 170"/>
                    <a:gd name="T23" fmla="*/ 119 h 214"/>
                    <a:gd name="T24" fmla="*/ 48 w 170"/>
                    <a:gd name="T25" fmla="*/ 119 h 214"/>
                    <a:gd name="T26" fmla="*/ 87 w 170"/>
                    <a:gd name="T27" fmla="*/ 34 h 214"/>
                    <a:gd name="T28" fmla="*/ 49 w 170"/>
                    <a:gd name="T29" fmla="*/ 86 h 214"/>
                    <a:gd name="T30" fmla="*/ 124 w 170"/>
                    <a:gd name="T31" fmla="*/ 86 h 214"/>
                    <a:gd name="T32" fmla="*/ 87 w 170"/>
                    <a:gd name="T33" fmla="*/ 34 h 2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70" h="214">
                      <a:moveTo>
                        <a:pt x="48" y="119"/>
                      </a:moveTo>
                      <a:cubicBezTo>
                        <a:pt x="48" y="122"/>
                        <a:pt x="48" y="122"/>
                        <a:pt x="48" y="122"/>
                      </a:cubicBezTo>
                      <a:cubicBezTo>
                        <a:pt x="48" y="150"/>
                        <a:pt x="59" y="180"/>
                        <a:pt x="99" y="180"/>
                      </a:cubicBezTo>
                      <a:cubicBezTo>
                        <a:pt x="118" y="180"/>
                        <a:pt x="134" y="173"/>
                        <a:pt x="149" y="160"/>
                      </a:cubicBezTo>
                      <a:cubicBezTo>
                        <a:pt x="167" y="187"/>
                        <a:pt x="167" y="187"/>
                        <a:pt x="167" y="187"/>
                      </a:cubicBezTo>
                      <a:cubicBezTo>
                        <a:pt x="145" y="205"/>
                        <a:pt x="121" y="214"/>
                        <a:pt x="93" y="214"/>
                      </a:cubicBezTo>
                      <a:cubicBezTo>
                        <a:pt x="36" y="214"/>
                        <a:pt x="0" y="172"/>
                        <a:pt x="0" y="107"/>
                      </a:cubicBezTo>
                      <a:cubicBezTo>
                        <a:pt x="0" y="72"/>
                        <a:pt x="7" y="48"/>
                        <a:pt x="25" y="28"/>
                      </a:cubicBezTo>
                      <a:cubicBezTo>
                        <a:pt x="42" y="9"/>
                        <a:pt x="62" y="0"/>
                        <a:pt x="87" y="0"/>
                      </a:cubicBezTo>
                      <a:cubicBezTo>
                        <a:pt x="108" y="0"/>
                        <a:pt x="126" y="6"/>
                        <a:pt x="143" y="21"/>
                      </a:cubicBezTo>
                      <a:cubicBezTo>
                        <a:pt x="161" y="37"/>
                        <a:pt x="170" y="62"/>
                        <a:pt x="170" y="110"/>
                      </a:cubicBezTo>
                      <a:cubicBezTo>
                        <a:pt x="170" y="119"/>
                        <a:pt x="170" y="119"/>
                        <a:pt x="170" y="119"/>
                      </a:cubicBezTo>
                      <a:lnTo>
                        <a:pt x="48" y="119"/>
                      </a:lnTo>
                      <a:close/>
                      <a:moveTo>
                        <a:pt x="87" y="34"/>
                      </a:moveTo>
                      <a:cubicBezTo>
                        <a:pt x="62" y="34"/>
                        <a:pt x="49" y="53"/>
                        <a:pt x="49" y="86"/>
                      </a:cubicBezTo>
                      <a:cubicBezTo>
                        <a:pt x="124" y="86"/>
                        <a:pt x="124" y="86"/>
                        <a:pt x="124" y="86"/>
                      </a:cubicBezTo>
                      <a:cubicBezTo>
                        <a:pt x="124" y="53"/>
                        <a:pt x="110" y="34"/>
                        <a:pt x="87" y="3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158" name="Freeform 11"/>
                <p:cNvSpPr>
                  <a:spLocks/>
                </p:cNvSpPr>
                <p:nvPr userDrawn="1"/>
              </p:nvSpPr>
              <p:spPr bwMode="auto">
                <a:xfrm>
                  <a:off x="2970213" y="1585913"/>
                  <a:ext cx="101600" cy="411163"/>
                </a:xfrm>
                <a:custGeom>
                  <a:avLst/>
                  <a:gdLst>
                    <a:gd name="T0" fmla="*/ 49 w 75"/>
                    <a:gd name="T1" fmla="*/ 300 h 300"/>
                    <a:gd name="T2" fmla="*/ 4 w 75"/>
                    <a:gd name="T3" fmla="*/ 243 h 300"/>
                    <a:gd name="T4" fmla="*/ 4 w 75"/>
                    <a:gd name="T5" fmla="*/ 69 h 300"/>
                    <a:gd name="T6" fmla="*/ 0 w 75"/>
                    <a:gd name="T7" fmla="*/ 10 h 300"/>
                    <a:gd name="T8" fmla="*/ 46 w 75"/>
                    <a:gd name="T9" fmla="*/ 0 h 300"/>
                    <a:gd name="T10" fmla="*/ 49 w 75"/>
                    <a:gd name="T11" fmla="*/ 56 h 300"/>
                    <a:gd name="T12" fmla="*/ 49 w 75"/>
                    <a:gd name="T13" fmla="*/ 228 h 300"/>
                    <a:gd name="T14" fmla="*/ 54 w 75"/>
                    <a:gd name="T15" fmla="*/ 265 h 300"/>
                    <a:gd name="T16" fmla="*/ 68 w 75"/>
                    <a:gd name="T17" fmla="*/ 268 h 300"/>
                    <a:gd name="T18" fmla="*/ 75 w 75"/>
                    <a:gd name="T19" fmla="*/ 295 h 300"/>
                    <a:gd name="T20" fmla="*/ 49 w 75"/>
                    <a:gd name="T21" fmla="*/ 300 h 3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75" h="300">
                      <a:moveTo>
                        <a:pt x="49" y="300"/>
                      </a:moveTo>
                      <a:cubicBezTo>
                        <a:pt x="4" y="300"/>
                        <a:pt x="4" y="260"/>
                        <a:pt x="4" y="243"/>
                      </a:cubicBezTo>
                      <a:cubicBezTo>
                        <a:pt x="4" y="69"/>
                        <a:pt x="4" y="69"/>
                        <a:pt x="4" y="69"/>
                      </a:cubicBezTo>
                      <a:cubicBezTo>
                        <a:pt x="4" y="42"/>
                        <a:pt x="3" y="27"/>
                        <a:pt x="0" y="10"/>
                      </a:cubicBezTo>
                      <a:cubicBezTo>
                        <a:pt x="46" y="0"/>
                        <a:pt x="46" y="0"/>
                        <a:pt x="46" y="0"/>
                      </a:cubicBezTo>
                      <a:cubicBezTo>
                        <a:pt x="49" y="12"/>
                        <a:pt x="49" y="29"/>
                        <a:pt x="49" y="56"/>
                      </a:cubicBezTo>
                      <a:cubicBezTo>
                        <a:pt x="49" y="228"/>
                        <a:pt x="49" y="228"/>
                        <a:pt x="49" y="228"/>
                      </a:cubicBezTo>
                      <a:cubicBezTo>
                        <a:pt x="49" y="255"/>
                        <a:pt x="50" y="260"/>
                        <a:pt x="54" y="265"/>
                      </a:cubicBezTo>
                      <a:cubicBezTo>
                        <a:pt x="56" y="268"/>
                        <a:pt x="63" y="270"/>
                        <a:pt x="68" y="268"/>
                      </a:cubicBezTo>
                      <a:cubicBezTo>
                        <a:pt x="75" y="295"/>
                        <a:pt x="75" y="295"/>
                        <a:pt x="75" y="295"/>
                      </a:cubicBezTo>
                      <a:cubicBezTo>
                        <a:pt x="67" y="298"/>
                        <a:pt x="59" y="300"/>
                        <a:pt x="49" y="30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159" name="Freeform 12"/>
                <p:cNvSpPr>
                  <a:spLocks noEditPoints="1"/>
                </p:cNvSpPr>
                <p:nvPr userDrawn="1"/>
              </p:nvSpPr>
              <p:spPr bwMode="auto">
                <a:xfrm>
                  <a:off x="3116263" y="1589088"/>
                  <a:ext cx="79375" cy="403225"/>
                </a:xfrm>
                <a:custGeom>
                  <a:avLst/>
                  <a:gdLst>
                    <a:gd name="T0" fmla="*/ 29 w 58"/>
                    <a:gd name="T1" fmla="*/ 59 h 293"/>
                    <a:gd name="T2" fmla="*/ 0 w 58"/>
                    <a:gd name="T3" fmla="*/ 30 h 293"/>
                    <a:gd name="T4" fmla="*/ 29 w 58"/>
                    <a:gd name="T5" fmla="*/ 0 h 293"/>
                    <a:gd name="T6" fmla="*/ 58 w 58"/>
                    <a:gd name="T7" fmla="*/ 30 h 293"/>
                    <a:gd name="T8" fmla="*/ 29 w 58"/>
                    <a:gd name="T9" fmla="*/ 59 h 293"/>
                    <a:gd name="T10" fmla="*/ 6 w 58"/>
                    <a:gd name="T11" fmla="*/ 293 h 293"/>
                    <a:gd name="T12" fmla="*/ 6 w 58"/>
                    <a:gd name="T13" fmla="*/ 92 h 293"/>
                    <a:gd name="T14" fmla="*/ 51 w 58"/>
                    <a:gd name="T15" fmla="*/ 84 h 293"/>
                    <a:gd name="T16" fmla="*/ 51 w 58"/>
                    <a:gd name="T17" fmla="*/ 293 h 293"/>
                    <a:gd name="T18" fmla="*/ 6 w 58"/>
                    <a:gd name="T19" fmla="*/ 293 h 2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58" h="293">
                      <a:moveTo>
                        <a:pt x="29" y="59"/>
                      </a:moveTo>
                      <a:cubicBezTo>
                        <a:pt x="13" y="59"/>
                        <a:pt x="0" y="46"/>
                        <a:pt x="0" y="30"/>
                      </a:cubicBezTo>
                      <a:cubicBezTo>
                        <a:pt x="0" y="13"/>
                        <a:pt x="13" y="0"/>
                        <a:pt x="29" y="0"/>
                      </a:cubicBezTo>
                      <a:cubicBezTo>
                        <a:pt x="45" y="0"/>
                        <a:pt x="58" y="13"/>
                        <a:pt x="58" y="30"/>
                      </a:cubicBezTo>
                      <a:cubicBezTo>
                        <a:pt x="58" y="46"/>
                        <a:pt x="45" y="59"/>
                        <a:pt x="29" y="59"/>
                      </a:cubicBezTo>
                      <a:close/>
                      <a:moveTo>
                        <a:pt x="6" y="293"/>
                      </a:moveTo>
                      <a:cubicBezTo>
                        <a:pt x="6" y="92"/>
                        <a:pt x="6" y="92"/>
                        <a:pt x="6" y="92"/>
                      </a:cubicBezTo>
                      <a:cubicBezTo>
                        <a:pt x="51" y="84"/>
                        <a:pt x="51" y="84"/>
                        <a:pt x="51" y="84"/>
                      </a:cubicBezTo>
                      <a:cubicBezTo>
                        <a:pt x="51" y="293"/>
                        <a:pt x="51" y="293"/>
                        <a:pt x="51" y="293"/>
                      </a:cubicBezTo>
                      <a:lnTo>
                        <a:pt x="6" y="29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160" name="Freeform 13"/>
                <p:cNvSpPr>
                  <a:spLocks/>
                </p:cNvSpPr>
                <p:nvPr userDrawn="1"/>
              </p:nvSpPr>
              <p:spPr bwMode="auto">
                <a:xfrm>
                  <a:off x="3246438" y="1704976"/>
                  <a:ext cx="207963" cy="293688"/>
                </a:xfrm>
                <a:custGeom>
                  <a:avLst/>
                  <a:gdLst>
                    <a:gd name="T0" fmla="*/ 87 w 152"/>
                    <a:gd name="T1" fmla="*/ 214 h 214"/>
                    <a:gd name="T2" fmla="*/ 0 w 152"/>
                    <a:gd name="T3" fmla="*/ 109 h 214"/>
                    <a:gd name="T4" fmla="*/ 90 w 152"/>
                    <a:gd name="T5" fmla="*/ 0 h 214"/>
                    <a:gd name="T6" fmla="*/ 146 w 152"/>
                    <a:gd name="T7" fmla="*/ 22 h 214"/>
                    <a:gd name="T8" fmla="*/ 124 w 152"/>
                    <a:gd name="T9" fmla="*/ 51 h 214"/>
                    <a:gd name="T10" fmla="*/ 90 w 152"/>
                    <a:gd name="T11" fmla="*/ 36 h 214"/>
                    <a:gd name="T12" fmla="*/ 58 w 152"/>
                    <a:gd name="T13" fmla="*/ 56 h 214"/>
                    <a:gd name="T14" fmla="*/ 49 w 152"/>
                    <a:gd name="T15" fmla="*/ 113 h 214"/>
                    <a:gd name="T16" fmla="*/ 63 w 152"/>
                    <a:gd name="T17" fmla="*/ 168 h 214"/>
                    <a:gd name="T18" fmla="*/ 90 w 152"/>
                    <a:gd name="T19" fmla="*/ 180 h 214"/>
                    <a:gd name="T20" fmla="*/ 131 w 152"/>
                    <a:gd name="T21" fmla="*/ 160 h 214"/>
                    <a:gd name="T22" fmla="*/ 152 w 152"/>
                    <a:gd name="T23" fmla="*/ 187 h 214"/>
                    <a:gd name="T24" fmla="*/ 87 w 152"/>
                    <a:gd name="T25" fmla="*/ 214 h 2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52" h="214">
                      <a:moveTo>
                        <a:pt x="87" y="214"/>
                      </a:moveTo>
                      <a:cubicBezTo>
                        <a:pt x="31" y="214"/>
                        <a:pt x="0" y="175"/>
                        <a:pt x="0" y="109"/>
                      </a:cubicBezTo>
                      <a:cubicBezTo>
                        <a:pt x="0" y="35"/>
                        <a:pt x="45" y="0"/>
                        <a:pt x="90" y="0"/>
                      </a:cubicBezTo>
                      <a:cubicBezTo>
                        <a:pt x="112" y="0"/>
                        <a:pt x="128" y="5"/>
                        <a:pt x="146" y="22"/>
                      </a:cubicBezTo>
                      <a:cubicBezTo>
                        <a:pt x="124" y="51"/>
                        <a:pt x="124" y="51"/>
                        <a:pt x="124" y="51"/>
                      </a:cubicBezTo>
                      <a:cubicBezTo>
                        <a:pt x="112" y="41"/>
                        <a:pt x="102" y="36"/>
                        <a:pt x="90" y="36"/>
                      </a:cubicBezTo>
                      <a:cubicBezTo>
                        <a:pt x="76" y="36"/>
                        <a:pt x="64" y="43"/>
                        <a:pt x="58" y="56"/>
                      </a:cubicBezTo>
                      <a:cubicBezTo>
                        <a:pt x="52" y="69"/>
                        <a:pt x="49" y="88"/>
                        <a:pt x="49" y="113"/>
                      </a:cubicBezTo>
                      <a:cubicBezTo>
                        <a:pt x="49" y="141"/>
                        <a:pt x="54" y="158"/>
                        <a:pt x="63" y="168"/>
                      </a:cubicBezTo>
                      <a:cubicBezTo>
                        <a:pt x="70" y="176"/>
                        <a:pt x="79" y="180"/>
                        <a:pt x="90" y="180"/>
                      </a:cubicBezTo>
                      <a:cubicBezTo>
                        <a:pt x="104" y="180"/>
                        <a:pt x="118" y="173"/>
                        <a:pt x="131" y="160"/>
                      </a:cubicBezTo>
                      <a:cubicBezTo>
                        <a:pt x="152" y="187"/>
                        <a:pt x="152" y="187"/>
                        <a:pt x="152" y="187"/>
                      </a:cubicBezTo>
                      <a:cubicBezTo>
                        <a:pt x="133" y="205"/>
                        <a:pt x="114" y="214"/>
                        <a:pt x="87" y="2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161" name="Freeform 14"/>
                <p:cNvSpPr>
                  <a:spLocks noEditPoints="1"/>
                </p:cNvSpPr>
                <p:nvPr userDrawn="1"/>
              </p:nvSpPr>
              <p:spPr bwMode="auto">
                <a:xfrm>
                  <a:off x="3498851" y="1830388"/>
                  <a:ext cx="166688" cy="166688"/>
                </a:xfrm>
                <a:custGeom>
                  <a:avLst/>
                  <a:gdLst>
                    <a:gd name="T0" fmla="*/ 60 w 121"/>
                    <a:gd name="T1" fmla="*/ 121 h 121"/>
                    <a:gd name="T2" fmla="*/ 0 w 121"/>
                    <a:gd name="T3" fmla="*/ 60 h 121"/>
                    <a:gd name="T4" fmla="*/ 60 w 121"/>
                    <a:gd name="T5" fmla="*/ 0 h 121"/>
                    <a:gd name="T6" fmla="*/ 121 w 121"/>
                    <a:gd name="T7" fmla="*/ 60 h 121"/>
                    <a:gd name="T8" fmla="*/ 60 w 121"/>
                    <a:gd name="T9" fmla="*/ 121 h 121"/>
                    <a:gd name="T10" fmla="*/ 60 w 121"/>
                    <a:gd name="T11" fmla="*/ 12 h 121"/>
                    <a:gd name="T12" fmla="*/ 14 w 121"/>
                    <a:gd name="T13" fmla="*/ 60 h 121"/>
                    <a:gd name="T14" fmla="*/ 60 w 121"/>
                    <a:gd name="T15" fmla="*/ 109 h 121"/>
                    <a:gd name="T16" fmla="*/ 107 w 121"/>
                    <a:gd name="T17" fmla="*/ 60 h 121"/>
                    <a:gd name="T18" fmla="*/ 60 w 121"/>
                    <a:gd name="T19" fmla="*/ 12 h 121"/>
                    <a:gd name="T20" fmla="*/ 72 w 121"/>
                    <a:gd name="T21" fmla="*/ 94 h 121"/>
                    <a:gd name="T22" fmla="*/ 66 w 121"/>
                    <a:gd name="T23" fmla="*/ 83 h 121"/>
                    <a:gd name="T24" fmla="*/ 55 w 121"/>
                    <a:gd name="T25" fmla="*/ 66 h 121"/>
                    <a:gd name="T26" fmla="*/ 53 w 121"/>
                    <a:gd name="T27" fmla="*/ 66 h 121"/>
                    <a:gd name="T28" fmla="*/ 53 w 121"/>
                    <a:gd name="T29" fmla="*/ 94 h 121"/>
                    <a:gd name="T30" fmla="*/ 39 w 121"/>
                    <a:gd name="T31" fmla="*/ 94 h 121"/>
                    <a:gd name="T32" fmla="*/ 39 w 121"/>
                    <a:gd name="T33" fmla="*/ 26 h 121"/>
                    <a:gd name="T34" fmla="*/ 65 w 121"/>
                    <a:gd name="T35" fmla="*/ 26 h 121"/>
                    <a:gd name="T36" fmla="*/ 85 w 121"/>
                    <a:gd name="T37" fmla="*/ 46 h 121"/>
                    <a:gd name="T38" fmla="*/ 69 w 121"/>
                    <a:gd name="T39" fmla="*/ 65 h 121"/>
                    <a:gd name="T40" fmla="*/ 72 w 121"/>
                    <a:gd name="T41" fmla="*/ 68 h 121"/>
                    <a:gd name="T42" fmla="*/ 89 w 121"/>
                    <a:gd name="T43" fmla="*/ 94 h 121"/>
                    <a:gd name="T44" fmla="*/ 72 w 121"/>
                    <a:gd name="T45" fmla="*/ 94 h 121"/>
                    <a:gd name="T46" fmla="*/ 65 w 121"/>
                    <a:gd name="T47" fmla="*/ 38 h 121"/>
                    <a:gd name="T48" fmla="*/ 58 w 121"/>
                    <a:gd name="T49" fmla="*/ 37 h 121"/>
                    <a:gd name="T50" fmla="*/ 53 w 121"/>
                    <a:gd name="T51" fmla="*/ 37 h 121"/>
                    <a:gd name="T52" fmla="*/ 53 w 121"/>
                    <a:gd name="T53" fmla="*/ 55 h 121"/>
                    <a:gd name="T54" fmla="*/ 57 w 121"/>
                    <a:gd name="T55" fmla="*/ 55 h 121"/>
                    <a:gd name="T56" fmla="*/ 67 w 121"/>
                    <a:gd name="T57" fmla="*/ 53 h 121"/>
                    <a:gd name="T58" fmla="*/ 70 w 121"/>
                    <a:gd name="T59" fmla="*/ 46 h 121"/>
                    <a:gd name="T60" fmla="*/ 65 w 121"/>
                    <a:gd name="T61" fmla="*/ 38 h 1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121" h="121">
                      <a:moveTo>
                        <a:pt x="60" y="121"/>
                      </a:moveTo>
                      <a:cubicBezTo>
                        <a:pt x="27" y="121"/>
                        <a:pt x="0" y="94"/>
                        <a:pt x="0" y="60"/>
                      </a:cubicBezTo>
                      <a:cubicBezTo>
                        <a:pt x="0" y="27"/>
                        <a:pt x="27" y="0"/>
                        <a:pt x="60" y="0"/>
                      </a:cubicBezTo>
                      <a:cubicBezTo>
                        <a:pt x="94" y="0"/>
                        <a:pt x="121" y="27"/>
                        <a:pt x="121" y="60"/>
                      </a:cubicBezTo>
                      <a:cubicBezTo>
                        <a:pt x="121" y="94"/>
                        <a:pt x="94" y="121"/>
                        <a:pt x="60" y="121"/>
                      </a:cubicBezTo>
                      <a:close/>
                      <a:moveTo>
                        <a:pt x="60" y="12"/>
                      </a:moveTo>
                      <a:cubicBezTo>
                        <a:pt x="35" y="12"/>
                        <a:pt x="14" y="33"/>
                        <a:pt x="14" y="60"/>
                      </a:cubicBezTo>
                      <a:cubicBezTo>
                        <a:pt x="14" y="88"/>
                        <a:pt x="35" y="109"/>
                        <a:pt x="60" y="109"/>
                      </a:cubicBezTo>
                      <a:cubicBezTo>
                        <a:pt x="86" y="109"/>
                        <a:pt x="107" y="88"/>
                        <a:pt x="107" y="60"/>
                      </a:cubicBezTo>
                      <a:cubicBezTo>
                        <a:pt x="107" y="33"/>
                        <a:pt x="86" y="12"/>
                        <a:pt x="60" y="12"/>
                      </a:cubicBezTo>
                      <a:close/>
                      <a:moveTo>
                        <a:pt x="72" y="94"/>
                      </a:moveTo>
                      <a:cubicBezTo>
                        <a:pt x="70" y="89"/>
                        <a:pt x="69" y="88"/>
                        <a:pt x="66" y="83"/>
                      </a:cubicBezTo>
                      <a:cubicBezTo>
                        <a:pt x="59" y="71"/>
                        <a:pt x="57" y="67"/>
                        <a:pt x="55" y="66"/>
                      </a:cubicBezTo>
                      <a:cubicBezTo>
                        <a:pt x="54" y="66"/>
                        <a:pt x="53" y="66"/>
                        <a:pt x="53" y="66"/>
                      </a:cubicBezTo>
                      <a:cubicBezTo>
                        <a:pt x="53" y="94"/>
                        <a:pt x="53" y="94"/>
                        <a:pt x="53" y="94"/>
                      </a:cubicBezTo>
                      <a:cubicBezTo>
                        <a:pt x="39" y="94"/>
                        <a:pt x="39" y="94"/>
                        <a:pt x="39" y="94"/>
                      </a:cubicBezTo>
                      <a:cubicBezTo>
                        <a:pt x="39" y="26"/>
                        <a:pt x="39" y="26"/>
                        <a:pt x="39" y="26"/>
                      </a:cubicBezTo>
                      <a:cubicBezTo>
                        <a:pt x="65" y="26"/>
                        <a:pt x="65" y="26"/>
                        <a:pt x="65" y="26"/>
                      </a:cubicBezTo>
                      <a:cubicBezTo>
                        <a:pt x="77" y="26"/>
                        <a:pt x="85" y="34"/>
                        <a:pt x="85" y="46"/>
                      </a:cubicBezTo>
                      <a:cubicBezTo>
                        <a:pt x="85" y="56"/>
                        <a:pt x="78" y="64"/>
                        <a:pt x="69" y="65"/>
                      </a:cubicBezTo>
                      <a:cubicBezTo>
                        <a:pt x="71" y="66"/>
                        <a:pt x="71" y="66"/>
                        <a:pt x="72" y="68"/>
                      </a:cubicBezTo>
                      <a:cubicBezTo>
                        <a:pt x="76" y="72"/>
                        <a:pt x="89" y="94"/>
                        <a:pt x="89" y="94"/>
                      </a:cubicBezTo>
                      <a:lnTo>
                        <a:pt x="72" y="94"/>
                      </a:lnTo>
                      <a:close/>
                      <a:moveTo>
                        <a:pt x="65" y="38"/>
                      </a:moveTo>
                      <a:cubicBezTo>
                        <a:pt x="64" y="37"/>
                        <a:pt x="61" y="37"/>
                        <a:pt x="58" y="37"/>
                      </a:cubicBezTo>
                      <a:cubicBezTo>
                        <a:pt x="53" y="37"/>
                        <a:pt x="53" y="37"/>
                        <a:pt x="53" y="37"/>
                      </a:cubicBezTo>
                      <a:cubicBezTo>
                        <a:pt x="53" y="55"/>
                        <a:pt x="53" y="55"/>
                        <a:pt x="53" y="55"/>
                      </a:cubicBezTo>
                      <a:cubicBezTo>
                        <a:pt x="57" y="55"/>
                        <a:pt x="57" y="55"/>
                        <a:pt x="57" y="55"/>
                      </a:cubicBezTo>
                      <a:cubicBezTo>
                        <a:pt x="63" y="55"/>
                        <a:pt x="66" y="55"/>
                        <a:pt x="67" y="53"/>
                      </a:cubicBezTo>
                      <a:cubicBezTo>
                        <a:pt x="69" y="51"/>
                        <a:pt x="70" y="49"/>
                        <a:pt x="70" y="46"/>
                      </a:cubicBezTo>
                      <a:cubicBezTo>
                        <a:pt x="70" y="42"/>
                        <a:pt x="68" y="39"/>
                        <a:pt x="65" y="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</p:grpSp>
        </p:grpSp>
      </p:grpSp>
      <p:grpSp>
        <p:nvGrpSpPr>
          <p:cNvPr id="339" name="Group 338"/>
          <p:cNvGrpSpPr>
            <a:grpSpLocks noChangeAspect="1"/>
          </p:cNvGrpSpPr>
          <p:nvPr/>
        </p:nvGrpSpPr>
        <p:grpSpPr>
          <a:xfrm>
            <a:off x="7844354" y="160997"/>
            <a:ext cx="936360" cy="193040"/>
            <a:chOff x="2445545" y="1601788"/>
            <a:chExt cx="4260850" cy="790575"/>
          </a:xfrm>
          <a:solidFill>
            <a:srgbClr val="DCDEE0"/>
          </a:solidFill>
        </p:grpSpPr>
        <p:sp>
          <p:nvSpPr>
            <p:cNvPr id="340" name="Freeform 137"/>
            <p:cNvSpPr>
              <a:spLocks/>
            </p:cNvSpPr>
            <p:nvPr/>
          </p:nvSpPr>
          <p:spPr bwMode="auto">
            <a:xfrm>
              <a:off x="2445545" y="1898651"/>
              <a:ext cx="379413" cy="492125"/>
            </a:xfrm>
            <a:custGeom>
              <a:avLst/>
              <a:gdLst>
                <a:gd name="T0" fmla="*/ 0 w 340"/>
                <a:gd name="T1" fmla="*/ 373 h 442"/>
                <a:gd name="T2" fmla="*/ 56 w 340"/>
                <a:gd name="T3" fmla="*/ 306 h 442"/>
                <a:gd name="T4" fmla="*/ 185 w 340"/>
                <a:gd name="T5" fmla="*/ 358 h 442"/>
                <a:gd name="T6" fmla="*/ 247 w 340"/>
                <a:gd name="T7" fmla="*/ 318 h 442"/>
                <a:gd name="T8" fmla="*/ 247 w 340"/>
                <a:gd name="T9" fmla="*/ 316 h 442"/>
                <a:gd name="T10" fmla="*/ 160 w 340"/>
                <a:gd name="T11" fmla="*/ 262 h 442"/>
                <a:gd name="T12" fmla="*/ 18 w 340"/>
                <a:gd name="T13" fmla="*/ 130 h 442"/>
                <a:gd name="T14" fmla="*/ 18 w 340"/>
                <a:gd name="T15" fmla="*/ 129 h 442"/>
                <a:gd name="T16" fmla="*/ 168 w 340"/>
                <a:gd name="T17" fmla="*/ 0 h 442"/>
                <a:gd name="T18" fmla="*/ 328 w 340"/>
                <a:gd name="T19" fmla="*/ 54 h 442"/>
                <a:gd name="T20" fmla="*/ 278 w 340"/>
                <a:gd name="T21" fmla="*/ 125 h 442"/>
                <a:gd name="T22" fmla="*/ 167 w 340"/>
                <a:gd name="T23" fmla="*/ 83 h 442"/>
                <a:gd name="T24" fmla="*/ 111 w 340"/>
                <a:gd name="T25" fmla="*/ 121 h 442"/>
                <a:gd name="T26" fmla="*/ 111 w 340"/>
                <a:gd name="T27" fmla="*/ 122 h 442"/>
                <a:gd name="T28" fmla="*/ 204 w 340"/>
                <a:gd name="T29" fmla="*/ 178 h 442"/>
                <a:gd name="T30" fmla="*/ 340 w 340"/>
                <a:gd name="T31" fmla="*/ 307 h 442"/>
                <a:gd name="T32" fmla="*/ 340 w 340"/>
                <a:gd name="T33" fmla="*/ 308 h 442"/>
                <a:gd name="T34" fmla="*/ 183 w 340"/>
                <a:gd name="T35" fmla="*/ 442 h 442"/>
                <a:gd name="T36" fmla="*/ 0 w 340"/>
                <a:gd name="T37" fmla="*/ 37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40" h="442">
                  <a:moveTo>
                    <a:pt x="0" y="373"/>
                  </a:moveTo>
                  <a:cubicBezTo>
                    <a:pt x="56" y="306"/>
                    <a:pt x="56" y="306"/>
                    <a:pt x="56" y="306"/>
                  </a:cubicBezTo>
                  <a:cubicBezTo>
                    <a:pt x="95" y="338"/>
                    <a:pt x="135" y="358"/>
                    <a:pt x="185" y="358"/>
                  </a:cubicBezTo>
                  <a:cubicBezTo>
                    <a:pt x="223" y="358"/>
                    <a:pt x="247" y="343"/>
                    <a:pt x="247" y="318"/>
                  </a:cubicBezTo>
                  <a:cubicBezTo>
                    <a:pt x="247" y="316"/>
                    <a:pt x="247" y="316"/>
                    <a:pt x="247" y="316"/>
                  </a:cubicBezTo>
                  <a:cubicBezTo>
                    <a:pt x="247" y="292"/>
                    <a:pt x="232" y="280"/>
                    <a:pt x="160" y="262"/>
                  </a:cubicBezTo>
                  <a:cubicBezTo>
                    <a:pt x="73" y="240"/>
                    <a:pt x="18" y="216"/>
                    <a:pt x="18" y="130"/>
                  </a:cubicBezTo>
                  <a:cubicBezTo>
                    <a:pt x="18" y="129"/>
                    <a:pt x="18" y="129"/>
                    <a:pt x="18" y="129"/>
                  </a:cubicBezTo>
                  <a:cubicBezTo>
                    <a:pt x="18" y="51"/>
                    <a:pt x="80" y="0"/>
                    <a:pt x="168" y="0"/>
                  </a:cubicBezTo>
                  <a:cubicBezTo>
                    <a:pt x="231" y="0"/>
                    <a:pt x="284" y="19"/>
                    <a:pt x="328" y="54"/>
                  </a:cubicBezTo>
                  <a:cubicBezTo>
                    <a:pt x="278" y="125"/>
                    <a:pt x="278" y="125"/>
                    <a:pt x="278" y="125"/>
                  </a:cubicBezTo>
                  <a:cubicBezTo>
                    <a:pt x="240" y="99"/>
                    <a:pt x="203" y="83"/>
                    <a:pt x="167" y="83"/>
                  </a:cubicBezTo>
                  <a:cubicBezTo>
                    <a:pt x="131" y="83"/>
                    <a:pt x="111" y="100"/>
                    <a:pt x="111" y="121"/>
                  </a:cubicBezTo>
                  <a:cubicBezTo>
                    <a:pt x="111" y="122"/>
                    <a:pt x="111" y="122"/>
                    <a:pt x="111" y="122"/>
                  </a:cubicBezTo>
                  <a:cubicBezTo>
                    <a:pt x="111" y="150"/>
                    <a:pt x="130" y="159"/>
                    <a:pt x="204" y="178"/>
                  </a:cubicBezTo>
                  <a:cubicBezTo>
                    <a:pt x="291" y="201"/>
                    <a:pt x="340" y="232"/>
                    <a:pt x="340" y="307"/>
                  </a:cubicBezTo>
                  <a:cubicBezTo>
                    <a:pt x="340" y="308"/>
                    <a:pt x="340" y="308"/>
                    <a:pt x="340" y="308"/>
                  </a:cubicBezTo>
                  <a:cubicBezTo>
                    <a:pt x="340" y="394"/>
                    <a:pt x="275" y="442"/>
                    <a:pt x="183" y="442"/>
                  </a:cubicBezTo>
                  <a:cubicBezTo>
                    <a:pt x="118" y="442"/>
                    <a:pt x="52" y="419"/>
                    <a:pt x="0" y="37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41" name="Freeform 138"/>
            <p:cNvSpPr>
              <a:spLocks/>
            </p:cNvSpPr>
            <p:nvPr/>
          </p:nvSpPr>
          <p:spPr bwMode="auto">
            <a:xfrm>
              <a:off x="2812258" y="1905001"/>
              <a:ext cx="473075" cy="477838"/>
            </a:xfrm>
            <a:custGeom>
              <a:avLst/>
              <a:gdLst>
                <a:gd name="T0" fmla="*/ 116 w 298"/>
                <a:gd name="T1" fmla="*/ 183 h 301"/>
                <a:gd name="T2" fmla="*/ 0 w 298"/>
                <a:gd name="T3" fmla="*/ 0 h 301"/>
                <a:gd name="T4" fmla="*/ 78 w 298"/>
                <a:gd name="T5" fmla="*/ 0 h 301"/>
                <a:gd name="T6" fmla="*/ 150 w 298"/>
                <a:gd name="T7" fmla="*/ 121 h 301"/>
                <a:gd name="T8" fmla="*/ 223 w 298"/>
                <a:gd name="T9" fmla="*/ 0 h 301"/>
                <a:gd name="T10" fmla="*/ 298 w 298"/>
                <a:gd name="T11" fmla="*/ 0 h 301"/>
                <a:gd name="T12" fmla="*/ 182 w 298"/>
                <a:gd name="T13" fmla="*/ 181 h 301"/>
                <a:gd name="T14" fmla="*/ 182 w 298"/>
                <a:gd name="T15" fmla="*/ 301 h 301"/>
                <a:gd name="T16" fmla="*/ 116 w 298"/>
                <a:gd name="T17" fmla="*/ 301 h 301"/>
                <a:gd name="T18" fmla="*/ 116 w 298"/>
                <a:gd name="T19" fmla="*/ 183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8" h="301">
                  <a:moveTo>
                    <a:pt x="116" y="183"/>
                  </a:moveTo>
                  <a:lnTo>
                    <a:pt x="0" y="0"/>
                  </a:lnTo>
                  <a:lnTo>
                    <a:pt x="78" y="0"/>
                  </a:lnTo>
                  <a:lnTo>
                    <a:pt x="150" y="121"/>
                  </a:lnTo>
                  <a:lnTo>
                    <a:pt x="223" y="0"/>
                  </a:lnTo>
                  <a:lnTo>
                    <a:pt x="298" y="0"/>
                  </a:lnTo>
                  <a:lnTo>
                    <a:pt x="182" y="181"/>
                  </a:lnTo>
                  <a:lnTo>
                    <a:pt x="182" y="301"/>
                  </a:lnTo>
                  <a:lnTo>
                    <a:pt x="116" y="301"/>
                  </a:lnTo>
                  <a:lnTo>
                    <a:pt x="116" y="18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42" name="Freeform 139"/>
            <p:cNvSpPr>
              <a:spLocks/>
            </p:cNvSpPr>
            <p:nvPr/>
          </p:nvSpPr>
          <p:spPr bwMode="auto">
            <a:xfrm>
              <a:off x="3317083" y="1905001"/>
              <a:ext cx="425450" cy="477838"/>
            </a:xfrm>
            <a:custGeom>
              <a:avLst/>
              <a:gdLst>
                <a:gd name="T0" fmla="*/ 0 w 268"/>
                <a:gd name="T1" fmla="*/ 0 h 301"/>
                <a:gd name="T2" fmla="*/ 61 w 268"/>
                <a:gd name="T3" fmla="*/ 0 h 301"/>
                <a:gd name="T4" fmla="*/ 202 w 268"/>
                <a:gd name="T5" fmla="*/ 186 h 301"/>
                <a:gd name="T6" fmla="*/ 202 w 268"/>
                <a:gd name="T7" fmla="*/ 0 h 301"/>
                <a:gd name="T8" fmla="*/ 268 w 268"/>
                <a:gd name="T9" fmla="*/ 0 h 301"/>
                <a:gd name="T10" fmla="*/ 268 w 268"/>
                <a:gd name="T11" fmla="*/ 301 h 301"/>
                <a:gd name="T12" fmla="*/ 212 w 268"/>
                <a:gd name="T13" fmla="*/ 301 h 301"/>
                <a:gd name="T14" fmla="*/ 66 w 268"/>
                <a:gd name="T15" fmla="*/ 110 h 301"/>
                <a:gd name="T16" fmla="*/ 66 w 268"/>
                <a:gd name="T17" fmla="*/ 301 h 301"/>
                <a:gd name="T18" fmla="*/ 0 w 268"/>
                <a:gd name="T19" fmla="*/ 301 h 301"/>
                <a:gd name="T20" fmla="*/ 0 w 268"/>
                <a:gd name="T21" fmla="*/ 0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68" h="301">
                  <a:moveTo>
                    <a:pt x="0" y="0"/>
                  </a:moveTo>
                  <a:lnTo>
                    <a:pt x="61" y="0"/>
                  </a:lnTo>
                  <a:lnTo>
                    <a:pt x="202" y="186"/>
                  </a:lnTo>
                  <a:lnTo>
                    <a:pt x="202" y="0"/>
                  </a:lnTo>
                  <a:lnTo>
                    <a:pt x="268" y="0"/>
                  </a:lnTo>
                  <a:lnTo>
                    <a:pt x="268" y="301"/>
                  </a:lnTo>
                  <a:lnTo>
                    <a:pt x="212" y="301"/>
                  </a:lnTo>
                  <a:lnTo>
                    <a:pt x="66" y="110"/>
                  </a:lnTo>
                  <a:lnTo>
                    <a:pt x="66" y="301"/>
                  </a:lnTo>
                  <a:lnTo>
                    <a:pt x="0" y="30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43" name="Freeform 140"/>
            <p:cNvSpPr>
              <a:spLocks/>
            </p:cNvSpPr>
            <p:nvPr/>
          </p:nvSpPr>
          <p:spPr bwMode="auto">
            <a:xfrm>
              <a:off x="3788570" y="1905001"/>
              <a:ext cx="396875" cy="477838"/>
            </a:xfrm>
            <a:custGeom>
              <a:avLst/>
              <a:gdLst>
                <a:gd name="T0" fmla="*/ 91 w 250"/>
                <a:gd name="T1" fmla="*/ 62 h 301"/>
                <a:gd name="T2" fmla="*/ 0 w 250"/>
                <a:gd name="T3" fmla="*/ 62 h 301"/>
                <a:gd name="T4" fmla="*/ 0 w 250"/>
                <a:gd name="T5" fmla="*/ 0 h 301"/>
                <a:gd name="T6" fmla="*/ 250 w 250"/>
                <a:gd name="T7" fmla="*/ 0 h 301"/>
                <a:gd name="T8" fmla="*/ 250 w 250"/>
                <a:gd name="T9" fmla="*/ 62 h 301"/>
                <a:gd name="T10" fmla="*/ 158 w 250"/>
                <a:gd name="T11" fmla="*/ 62 h 301"/>
                <a:gd name="T12" fmla="*/ 158 w 250"/>
                <a:gd name="T13" fmla="*/ 301 h 301"/>
                <a:gd name="T14" fmla="*/ 91 w 250"/>
                <a:gd name="T15" fmla="*/ 301 h 301"/>
                <a:gd name="T16" fmla="*/ 91 w 250"/>
                <a:gd name="T17" fmla="*/ 62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0" h="301">
                  <a:moveTo>
                    <a:pt x="91" y="62"/>
                  </a:moveTo>
                  <a:lnTo>
                    <a:pt x="0" y="62"/>
                  </a:lnTo>
                  <a:lnTo>
                    <a:pt x="0" y="0"/>
                  </a:lnTo>
                  <a:lnTo>
                    <a:pt x="250" y="0"/>
                  </a:lnTo>
                  <a:lnTo>
                    <a:pt x="250" y="62"/>
                  </a:lnTo>
                  <a:lnTo>
                    <a:pt x="158" y="62"/>
                  </a:lnTo>
                  <a:lnTo>
                    <a:pt x="158" y="301"/>
                  </a:lnTo>
                  <a:lnTo>
                    <a:pt x="91" y="301"/>
                  </a:lnTo>
                  <a:lnTo>
                    <a:pt x="91" y="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44" name="Freeform 141"/>
            <p:cNvSpPr>
              <a:spLocks/>
            </p:cNvSpPr>
            <p:nvPr/>
          </p:nvSpPr>
          <p:spPr bwMode="auto">
            <a:xfrm>
              <a:off x="4231483" y="1905001"/>
              <a:ext cx="404813" cy="477838"/>
            </a:xfrm>
            <a:custGeom>
              <a:avLst/>
              <a:gdLst>
                <a:gd name="T0" fmla="*/ 0 w 255"/>
                <a:gd name="T1" fmla="*/ 0 h 301"/>
                <a:gd name="T2" fmla="*/ 66 w 255"/>
                <a:gd name="T3" fmla="*/ 0 h 301"/>
                <a:gd name="T4" fmla="*/ 66 w 255"/>
                <a:gd name="T5" fmla="*/ 120 h 301"/>
                <a:gd name="T6" fmla="*/ 188 w 255"/>
                <a:gd name="T7" fmla="*/ 120 h 301"/>
                <a:gd name="T8" fmla="*/ 188 w 255"/>
                <a:gd name="T9" fmla="*/ 0 h 301"/>
                <a:gd name="T10" fmla="*/ 255 w 255"/>
                <a:gd name="T11" fmla="*/ 0 h 301"/>
                <a:gd name="T12" fmla="*/ 255 w 255"/>
                <a:gd name="T13" fmla="*/ 301 h 301"/>
                <a:gd name="T14" fmla="*/ 188 w 255"/>
                <a:gd name="T15" fmla="*/ 301 h 301"/>
                <a:gd name="T16" fmla="*/ 188 w 255"/>
                <a:gd name="T17" fmla="*/ 181 h 301"/>
                <a:gd name="T18" fmla="*/ 66 w 255"/>
                <a:gd name="T19" fmla="*/ 181 h 301"/>
                <a:gd name="T20" fmla="*/ 66 w 255"/>
                <a:gd name="T21" fmla="*/ 301 h 301"/>
                <a:gd name="T22" fmla="*/ 0 w 255"/>
                <a:gd name="T23" fmla="*/ 301 h 301"/>
                <a:gd name="T24" fmla="*/ 0 w 255"/>
                <a:gd name="T25" fmla="*/ 0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5" h="301">
                  <a:moveTo>
                    <a:pt x="0" y="0"/>
                  </a:moveTo>
                  <a:lnTo>
                    <a:pt x="66" y="0"/>
                  </a:lnTo>
                  <a:lnTo>
                    <a:pt x="66" y="120"/>
                  </a:lnTo>
                  <a:lnTo>
                    <a:pt x="188" y="120"/>
                  </a:lnTo>
                  <a:lnTo>
                    <a:pt x="188" y="0"/>
                  </a:lnTo>
                  <a:lnTo>
                    <a:pt x="255" y="0"/>
                  </a:lnTo>
                  <a:lnTo>
                    <a:pt x="255" y="301"/>
                  </a:lnTo>
                  <a:lnTo>
                    <a:pt x="188" y="301"/>
                  </a:lnTo>
                  <a:lnTo>
                    <a:pt x="188" y="181"/>
                  </a:lnTo>
                  <a:lnTo>
                    <a:pt x="66" y="181"/>
                  </a:lnTo>
                  <a:lnTo>
                    <a:pt x="66" y="301"/>
                  </a:lnTo>
                  <a:lnTo>
                    <a:pt x="0" y="30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45" name="Freeform 142"/>
            <p:cNvSpPr>
              <a:spLocks/>
            </p:cNvSpPr>
            <p:nvPr/>
          </p:nvSpPr>
          <p:spPr bwMode="auto">
            <a:xfrm>
              <a:off x="4715670" y="1905001"/>
              <a:ext cx="365125" cy="477838"/>
            </a:xfrm>
            <a:custGeom>
              <a:avLst/>
              <a:gdLst>
                <a:gd name="T0" fmla="*/ 0 w 230"/>
                <a:gd name="T1" fmla="*/ 0 h 301"/>
                <a:gd name="T2" fmla="*/ 227 w 230"/>
                <a:gd name="T3" fmla="*/ 0 h 301"/>
                <a:gd name="T4" fmla="*/ 227 w 230"/>
                <a:gd name="T5" fmla="*/ 59 h 301"/>
                <a:gd name="T6" fmla="*/ 66 w 230"/>
                <a:gd name="T7" fmla="*/ 59 h 301"/>
                <a:gd name="T8" fmla="*/ 66 w 230"/>
                <a:gd name="T9" fmla="*/ 120 h 301"/>
                <a:gd name="T10" fmla="*/ 209 w 230"/>
                <a:gd name="T11" fmla="*/ 120 h 301"/>
                <a:gd name="T12" fmla="*/ 209 w 230"/>
                <a:gd name="T13" fmla="*/ 179 h 301"/>
                <a:gd name="T14" fmla="*/ 66 w 230"/>
                <a:gd name="T15" fmla="*/ 179 h 301"/>
                <a:gd name="T16" fmla="*/ 66 w 230"/>
                <a:gd name="T17" fmla="*/ 243 h 301"/>
                <a:gd name="T18" fmla="*/ 230 w 230"/>
                <a:gd name="T19" fmla="*/ 243 h 301"/>
                <a:gd name="T20" fmla="*/ 230 w 230"/>
                <a:gd name="T21" fmla="*/ 301 h 301"/>
                <a:gd name="T22" fmla="*/ 0 w 230"/>
                <a:gd name="T23" fmla="*/ 301 h 301"/>
                <a:gd name="T24" fmla="*/ 0 w 230"/>
                <a:gd name="T25" fmla="*/ 0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0" h="301">
                  <a:moveTo>
                    <a:pt x="0" y="0"/>
                  </a:moveTo>
                  <a:lnTo>
                    <a:pt x="227" y="0"/>
                  </a:lnTo>
                  <a:lnTo>
                    <a:pt x="227" y="59"/>
                  </a:lnTo>
                  <a:lnTo>
                    <a:pt x="66" y="59"/>
                  </a:lnTo>
                  <a:lnTo>
                    <a:pt x="66" y="120"/>
                  </a:lnTo>
                  <a:lnTo>
                    <a:pt x="209" y="120"/>
                  </a:lnTo>
                  <a:lnTo>
                    <a:pt x="209" y="179"/>
                  </a:lnTo>
                  <a:lnTo>
                    <a:pt x="66" y="179"/>
                  </a:lnTo>
                  <a:lnTo>
                    <a:pt x="66" y="243"/>
                  </a:lnTo>
                  <a:lnTo>
                    <a:pt x="230" y="243"/>
                  </a:lnTo>
                  <a:lnTo>
                    <a:pt x="230" y="301"/>
                  </a:lnTo>
                  <a:lnTo>
                    <a:pt x="0" y="30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46" name="Freeform 143"/>
            <p:cNvSpPr>
              <a:spLocks/>
            </p:cNvSpPr>
            <p:nvPr/>
          </p:nvSpPr>
          <p:spPr bwMode="auto">
            <a:xfrm>
              <a:off x="5106195" y="1905001"/>
              <a:ext cx="395288" cy="477838"/>
            </a:xfrm>
            <a:custGeom>
              <a:avLst/>
              <a:gdLst>
                <a:gd name="T0" fmla="*/ 92 w 249"/>
                <a:gd name="T1" fmla="*/ 62 h 301"/>
                <a:gd name="T2" fmla="*/ 0 w 249"/>
                <a:gd name="T3" fmla="*/ 62 h 301"/>
                <a:gd name="T4" fmla="*/ 0 w 249"/>
                <a:gd name="T5" fmla="*/ 0 h 301"/>
                <a:gd name="T6" fmla="*/ 249 w 249"/>
                <a:gd name="T7" fmla="*/ 0 h 301"/>
                <a:gd name="T8" fmla="*/ 249 w 249"/>
                <a:gd name="T9" fmla="*/ 62 h 301"/>
                <a:gd name="T10" fmla="*/ 157 w 249"/>
                <a:gd name="T11" fmla="*/ 62 h 301"/>
                <a:gd name="T12" fmla="*/ 157 w 249"/>
                <a:gd name="T13" fmla="*/ 301 h 301"/>
                <a:gd name="T14" fmla="*/ 92 w 249"/>
                <a:gd name="T15" fmla="*/ 301 h 301"/>
                <a:gd name="T16" fmla="*/ 92 w 249"/>
                <a:gd name="T17" fmla="*/ 62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9" h="301">
                  <a:moveTo>
                    <a:pt x="92" y="62"/>
                  </a:moveTo>
                  <a:lnTo>
                    <a:pt x="0" y="62"/>
                  </a:lnTo>
                  <a:lnTo>
                    <a:pt x="0" y="0"/>
                  </a:lnTo>
                  <a:lnTo>
                    <a:pt x="249" y="0"/>
                  </a:lnTo>
                  <a:lnTo>
                    <a:pt x="249" y="62"/>
                  </a:lnTo>
                  <a:lnTo>
                    <a:pt x="157" y="62"/>
                  </a:lnTo>
                  <a:lnTo>
                    <a:pt x="157" y="301"/>
                  </a:lnTo>
                  <a:lnTo>
                    <a:pt x="92" y="301"/>
                  </a:lnTo>
                  <a:lnTo>
                    <a:pt x="92" y="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47" name="Rectangle 144"/>
            <p:cNvSpPr>
              <a:spLocks noChangeArrowheads="1"/>
            </p:cNvSpPr>
            <p:nvPr/>
          </p:nvSpPr>
          <p:spPr bwMode="auto">
            <a:xfrm>
              <a:off x="5553870" y="1905001"/>
              <a:ext cx="103188" cy="477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48" name="Freeform 145"/>
            <p:cNvSpPr>
              <a:spLocks/>
            </p:cNvSpPr>
            <p:nvPr/>
          </p:nvSpPr>
          <p:spPr bwMode="auto">
            <a:xfrm>
              <a:off x="5722145" y="1897063"/>
              <a:ext cx="442913" cy="495300"/>
            </a:xfrm>
            <a:custGeom>
              <a:avLst/>
              <a:gdLst>
                <a:gd name="T0" fmla="*/ 0 w 397"/>
                <a:gd name="T1" fmla="*/ 224 h 445"/>
                <a:gd name="T2" fmla="*/ 0 w 397"/>
                <a:gd name="T3" fmla="*/ 223 h 445"/>
                <a:gd name="T4" fmla="*/ 224 w 397"/>
                <a:gd name="T5" fmla="*/ 0 h 445"/>
                <a:gd name="T6" fmla="*/ 393 w 397"/>
                <a:gd name="T7" fmla="*/ 67 h 445"/>
                <a:gd name="T8" fmla="*/ 333 w 397"/>
                <a:gd name="T9" fmla="*/ 136 h 445"/>
                <a:gd name="T10" fmla="*/ 223 w 397"/>
                <a:gd name="T11" fmla="*/ 88 h 445"/>
                <a:gd name="T12" fmla="*/ 99 w 397"/>
                <a:gd name="T13" fmla="*/ 221 h 445"/>
                <a:gd name="T14" fmla="*/ 99 w 397"/>
                <a:gd name="T15" fmla="*/ 223 h 445"/>
                <a:gd name="T16" fmla="*/ 223 w 397"/>
                <a:gd name="T17" fmla="*/ 358 h 445"/>
                <a:gd name="T18" fmla="*/ 336 w 397"/>
                <a:gd name="T19" fmla="*/ 307 h 445"/>
                <a:gd name="T20" fmla="*/ 397 w 397"/>
                <a:gd name="T21" fmla="*/ 368 h 445"/>
                <a:gd name="T22" fmla="*/ 220 w 397"/>
                <a:gd name="T23" fmla="*/ 445 h 445"/>
                <a:gd name="T24" fmla="*/ 0 w 397"/>
                <a:gd name="T25" fmla="*/ 224 h 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97" h="445">
                  <a:moveTo>
                    <a:pt x="0" y="224"/>
                  </a:moveTo>
                  <a:cubicBezTo>
                    <a:pt x="0" y="223"/>
                    <a:pt x="0" y="223"/>
                    <a:pt x="0" y="223"/>
                  </a:cubicBezTo>
                  <a:cubicBezTo>
                    <a:pt x="0" y="100"/>
                    <a:pt x="92" y="0"/>
                    <a:pt x="224" y="0"/>
                  </a:cubicBezTo>
                  <a:cubicBezTo>
                    <a:pt x="305" y="0"/>
                    <a:pt x="354" y="27"/>
                    <a:pt x="393" y="67"/>
                  </a:cubicBezTo>
                  <a:cubicBezTo>
                    <a:pt x="333" y="136"/>
                    <a:pt x="333" y="136"/>
                    <a:pt x="333" y="136"/>
                  </a:cubicBezTo>
                  <a:cubicBezTo>
                    <a:pt x="300" y="106"/>
                    <a:pt x="266" y="88"/>
                    <a:pt x="223" y="88"/>
                  </a:cubicBezTo>
                  <a:cubicBezTo>
                    <a:pt x="151" y="88"/>
                    <a:pt x="99" y="148"/>
                    <a:pt x="99" y="221"/>
                  </a:cubicBezTo>
                  <a:cubicBezTo>
                    <a:pt x="99" y="223"/>
                    <a:pt x="99" y="223"/>
                    <a:pt x="99" y="223"/>
                  </a:cubicBezTo>
                  <a:cubicBezTo>
                    <a:pt x="99" y="296"/>
                    <a:pt x="150" y="358"/>
                    <a:pt x="223" y="358"/>
                  </a:cubicBezTo>
                  <a:cubicBezTo>
                    <a:pt x="273" y="358"/>
                    <a:pt x="303" y="338"/>
                    <a:pt x="336" y="307"/>
                  </a:cubicBezTo>
                  <a:cubicBezTo>
                    <a:pt x="397" y="368"/>
                    <a:pt x="397" y="368"/>
                    <a:pt x="397" y="368"/>
                  </a:cubicBezTo>
                  <a:cubicBezTo>
                    <a:pt x="352" y="415"/>
                    <a:pt x="303" y="445"/>
                    <a:pt x="220" y="445"/>
                  </a:cubicBezTo>
                  <a:cubicBezTo>
                    <a:pt x="94" y="445"/>
                    <a:pt x="0" y="347"/>
                    <a:pt x="0" y="2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49" name="Freeform 146"/>
            <p:cNvSpPr>
              <a:spLocks/>
            </p:cNvSpPr>
            <p:nvPr/>
          </p:nvSpPr>
          <p:spPr bwMode="auto">
            <a:xfrm>
              <a:off x="6180933" y="1898651"/>
              <a:ext cx="377825" cy="492125"/>
            </a:xfrm>
            <a:custGeom>
              <a:avLst/>
              <a:gdLst>
                <a:gd name="T0" fmla="*/ 0 w 340"/>
                <a:gd name="T1" fmla="*/ 373 h 442"/>
                <a:gd name="T2" fmla="*/ 56 w 340"/>
                <a:gd name="T3" fmla="*/ 306 h 442"/>
                <a:gd name="T4" fmla="*/ 184 w 340"/>
                <a:gd name="T5" fmla="*/ 358 h 442"/>
                <a:gd name="T6" fmla="*/ 246 w 340"/>
                <a:gd name="T7" fmla="*/ 318 h 442"/>
                <a:gd name="T8" fmla="*/ 246 w 340"/>
                <a:gd name="T9" fmla="*/ 316 h 442"/>
                <a:gd name="T10" fmla="*/ 159 w 340"/>
                <a:gd name="T11" fmla="*/ 262 h 442"/>
                <a:gd name="T12" fmla="*/ 17 w 340"/>
                <a:gd name="T13" fmla="*/ 130 h 442"/>
                <a:gd name="T14" fmla="*/ 17 w 340"/>
                <a:gd name="T15" fmla="*/ 129 h 442"/>
                <a:gd name="T16" fmla="*/ 167 w 340"/>
                <a:gd name="T17" fmla="*/ 0 h 442"/>
                <a:gd name="T18" fmla="*/ 327 w 340"/>
                <a:gd name="T19" fmla="*/ 54 h 442"/>
                <a:gd name="T20" fmla="*/ 278 w 340"/>
                <a:gd name="T21" fmla="*/ 125 h 442"/>
                <a:gd name="T22" fmla="*/ 166 w 340"/>
                <a:gd name="T23" fmla="*/ 83 h 442"/>
                <a:gd name="T24" fmla="*/ 111 w 340"/>
                <a:gd name="T25" fmla="*/ 121 h 442"/>
                <a:gd name="T26" fmla="*/ 111 w 340"/>
                <a:gd name="T27" fmla="*/ 122 h 442"/>
                <a:gd name="T28" fmla="*/ 204 w 340"/>
                <a:gd name="T29" fmla="*/ 178 h 442"/>
                <a:gd name="T30" fmla="*/ 340 w 340"/>
                <a:gd name="T31" fmla="*/ 307 h 442"/>
                <a:gd name="T32" fmla="*/ 340 w 340"/>
                <a:gd name="T33" fmla="*/ 308 h 442"/>
                <a:gd name="T34" fmla="*/ 182 w 340"/>
                <a:gd name="T35" fmla="*/ 442 h 442"/>
                <a:gd name="T36" fmla="*/ 0 w 340"/>
                <a:gd name="T37" fmla="*/ 37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40" h="442">
                  <a:moveTo>
                    <a:pt x="0" y="373"/>
                  </a:moveTo>
                  <a:cubicBezTo>
                    <a:pt x="56" y="306"/>
                    <a:pt x="56" y="306"/>
                    <a:pt x="56" y="306"/>
                  </a:cubicBezTo>
                  <a:cubicBezTo>
                    <a:pt x="94" y="338"/>
                    <a:pt x="135" y="358"/>
                    <a:pt x="184" y="358"/>
                  </a:cubicBezTo>
                  <a:cubicBezTo>
                    <a:pt x="223" y="358"/>
                    <a:pt x="246" y="343"/>
                    <a:pt x="246" y="318"/>
                  </a:cubicBezTo>
                  <a:cubicBezTo>
                    <a:pt x="246" y="316"/>
                    <a:pt x="246" y="316"/>
                    <a:pt x="246" y="316"/>
                  </a:cubicBezTo>
                  <a:cubicBezTo>
                    <a:pt x="246" y="292"/>
                    <a:pt x="231" y="280"/>
                    <a:pt x="159" y="262"/>
                  </a:cubicBezTo>
                  <a:cubicBezTo>
                    <a:pt x="73" y="240"/>
                    <a:pt x="17" y="216"/>
                    <a:pt x="17" y="130"/>
                  </a:cubicBezTo>
                  <a:cubicBezTo>
                    <a:pt x="17" y="129"/>
                    <a:pt x="17" y="129"/>
                    <a:pt x="17" y="129"/>
                  </a:cubicBezTo>
                  <a:cubicBezTo>
                    <a:pt x="17" y="51"/>
                    <a:pt x="80" y="0"/>
                    <a:pt x="167" y="0"/>
                  </a:cubicBezTo>
                  <a:cubicBezTo>
                    <a:pt x="230" y="0"/>
                    <a:pt x="283" y="19"/>
                    <a:pt x="327" y="54"/>
                  </a:cubicBezTo>
                  <a:cubicBezTo>
                    <a:pt x="278" y="125"/>
                    <a:pt x="278" y="125"/>
                    <a:pt x="278" y="125"/>
                  </a:cubicBezTo>
                  <a:cubicBezTo>
                    <a:pt x="240" y="99"/>
                    <a:pt x="202" y="83"/>
                    <a:pt x="166" y="83"/>
                  </a:cubicBezTo>
                  <a:cubicBezTo>
                    <a:pt x="130" y="83"/>
                    <a:pt x="111" y="100"/>
                    <a:pt x="111" y="121"/>
                  </a:cubicBezTo>
                  <a:cubicBezTo>
                    <a:pt x="111" y="122"/>
                    <a:pt x="111" y="122"/>
                    <a:pt x="111" y="122"/>
                  </a:cubicBezTo>
                  <a:cubicBezTo>
                    <a:pt x="111" y="150"/>
                    <a:pt x="129" y="159"/>
                    <a:pt x="204" y="178"/>
                  </a:cubicBezTo>
                  <a:cubicBezTo>
                    <a:pt x="291" y="201"/>
                    <a:pt x="340" y="232"/>
                    <a:pt x="340" y="307"/>
                  </a:cubicBezTo>
                  <a:cubicBezTo>
                    <a:pt x="340" y="308"/>
                    <a:pt x="340" y="308"/>
                    <a:pt x="340" y="308"/>
                  </a:cubicBezTo>
                  <a:cubicBezTo>
                    <a:pt x="340" y="394"/>
                    <a:pt x="275" y="442"/>
                    <a:pt x="182" y="442"/>
                  </a:cubicBezTo>
                  <a:cubicBezTo>
                    <a:pt x="117" y="442"/>
                    <a:pt x="51" y="419"/>
                    <a:pt x="0" y="37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50" name="Freeform 147"/>
            <p:cNvSpPr>
              <a:spLocks/>
            </p:cNvSpPr>
            <p:nvPr/>
          </p:nvSpPr>
          <p:spPr bwMode="auto">
            <a:xfrm>
              <a:off x="2475708" y="1616076"/>
              <a:ext cx="157163" cy="230188"/>
            </a:xfrm>
            <a:custGeom>
              <a:avLst/>
              <a:gdLst>
                <a:gd name="T0" fmla="*/ 104 w 140"/>
                <a:gd name="T1" fmla="*/ 206 h 206"/>
                <a:gd name="T2" fmla="*/ 58 w 140"/>
                <a:gd name="T3" fmla="*/ 110 h 206"/>
                <a:gd name="T4" fmla="*/ 31 w 140"/>
                <a:gd name="T5" fmla="*/ 49 h 206"/>
                <a:gd name="T6" fmla="*/ 31 w 140"/>
                <a:gd name="T7" fmla="*/ 50 h 206"/>
                <a:gd name="T8" fmla="*/ 33 w 140"/>
                <a:gd name="T9" fmla="*/ 107 h 206"/>
                <a:gd name="T10" fmla="*/ 34 w 140"/>
                <a:gd name="T11" fmla="*/ 206 h 206"/>
                <a:gd name="T12" fmla="*/ 0 w 140"/>
                <a:gd name="T13" fmla="*/ 206 h 206"/>
                <a:gd name="T14" fmla="*/ 0 w 140"/>
                <a:gd name="T15" fmla="*/ 0 h 206"/>
                <a:gd name="T16" fmla="*/ 39 w 140"/>
                <a:gd name="T17" fmla="*/ 0 h 206"/>
                <a:gd name="T18" fmla="*/ 89 w 140"/>
                <a:gd name="T19" fmla="*/ 101 h 206"/>
                <a:gd name="T20" fmla="*/ 110 w 140"/>
                <a:gd name="T21" fmla="*/ 154 h 206"/>
                <a:gd name="T22" fmla="*/ 111 w 140"/>
                <a:gd name="T23" fmla="*/ 153 h 206"/>
                <a:gd name="T24" fmla="*/ 108 w 140"/>
                <a:gd name="T25" fmla="*/ 94 h 206"/>
                <a:gd name="T26" fmla="*/ 107 w 140"/>
                <a:gd name="T27" fmla="*/ 0 h 206"/>
                <a:gd name="T28" fmla="*/ 140 w 140"/>
                <a:gd name="T29" fmla="*/ 0 h 206"/>
                <a:gd name="T30" fmla="*/ 140 w 140"/>
                <a:gd name="T31" fmla="*/ 206 h 206"/>
                <a:gd name="T32" fmla="*/ 104 w 140"/>
                <a:gd name="T33" fmla="*/ 206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40" h="206">
                  <a:moveTo>
                    <a:pt x="104" y="206"/>
                  </a:moveTo>
                  <a:cubicBezTo>
                    <a:pt x="58" y="110"/>
                    <a:pt x="58" y="110"/>
                    <a:pt x="58" y="110"/>
                  </a:cubicBezTo>
                  <a:cubicBezTo>
                    <a:pt x="47" y="87"/>
                    <a:pt x="35" y="61"/>
                    <a:pt x="31" y="49"/>
                  </a:cubicBezTo>
                  <a:cubicBezTo>
                    <a:pt x="31" y="50"/>
                    <a:pt x="31" y="50"/>
                    <a:pt x="31" y="50"/>
                  </a:cubicBezTo>
                  <a:cubicBezTo>
                    <a:pt x="32" y="67"/>
                    <a:pt x="32" y="89"/>
                    <a:pt x="33" y="107"/>
                  </a:cubicBezTo>
                  <a:cubicBezTo>
                    <a:pt x="34" y="206"/>
                    <a:pt x="34" y="206"/>
                    <a:pt x="34" y="206"/>
                  </a:cubicBezTo>
                  <a:cubicBezTo>
                    <a:pt x="0" y="206"/>
                    <a:pt x="0" y="206"/>
                    <a:pt x="0" y="20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89" y="101"/>
                    <a:pt x="89" y="101"/>
                    <a:pt x="89" y="101"/>
                  </a:cubicBezTo>
                  <a:cubicBezTo>
                    <a:pt x="98" y="120"/>
                    <a:pt x="107" y="144"/>
                    <a:pt x="110" y="154"/>
                  </a:cubicBezTo>
                  <a:cubicBezTo>
                    <a:pt x="111" y="153"/>
                    <a:pt x="111" y="153"/>
                    <a:pt x="111" y="153"/>
                  </a:cubicBezTo>
                  <a:cubicBezTo>
                    <a:pt x="110" y="143"/>
                    <a:pt x="108" y="113"/>
                    <a:pt x="108" y="94"/>
                  </a:cubicBezTo>
                  <a:cubicBezTo>
                    <a:pt x="107" y="0"/>
                    <a:pt x="107" y="0"/>
                    <a:pt x="107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40" y="206"/>
                    <a:pt x="140" y="206"/>
                    <a:pt x="140" y="206"/>
                  </a:cubicBezTo>
                  <a:lnTo>
                    <a:pt x="104" y="2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51" name="Freeform 148"/>
            <p:cNvSpPr>
              <a:spLocks noEditPoints="1"/>
            </p:cNvSpPr>
            <p:nvPr/>
          </p:nvSpPr>
          <p:spPr bwMode="auto">
            <a:xfrm>
              <a:off x="2659858" y="1674813"/>
              <a:ext cx="139700" cy="174625"/>
            </a:xfrm>
            <a:custGeom>
              <a:avLst/>
              <a:gdLst>
                <a:gd name="T0" fmla="*/ 36 w 126"/>
                <a:gd name="T1" fmla="*/ 88 h 158"/>
                <a:gd name="T2" fmla="*/ 36 w 126"/>
                <a:gd name="T3" fmla="*/ 90 h 158"/>
                <a:gd name="T4" fmla="*/ 73 w 126"/>
                <a:gd name="T5" fmla="*/ 133 h 158"/>
                <a:gd name="T6" fmla="*/ 111 w 126"/>
                <a:gd name="T7" fmla="*/ 118 h 158"/>
                <a:gd name="T8" fmla="*/ 123 w 126"/>
                <a:gd name="T9" fmla="*/ 138 h 158"/>
                <a:gd name="T10" fmla="*/ 69 w 126"/>
                <a:gd name="T11" fmla="*/ 158 h 158"/>
                <a:gd name="T12" fmla="*/ 0 w 126"/>
                <a:gd name="T13" fmla="*/ 79 h 158"/>
                <a:gd name="T14" fmla="*/ 19 w 126"/>
                <a:gd name="T15" fmla="*/ 20 h 158"/>
                <a:gd name="T16" fmla="*/ 65 w 126"/>
                <a:gd name="T17" fmla="*/ 0 h 158"/>
                <a:gd name="T18" fmla="*/ 106 w 126"/>
                <a:gd name="T19" fmla="*/ 16 h 158"/>
                <a:gd name="T20" fmla="*/ 126 w 126"/>
                <a:gd name="T21" fmla="*/ 81 h 158"/>
                <a:gd name="T22" fmla="*/ 126 w 126"/>
                <a:gd name="T23" fmla="*/ 88 h 158"/>
                <a:gd name="T24" fmla="*/ 36 w 126"/>
                <a:gd name="T25" fmla="*/ 88 h 158"/>
                <a:gd name="T26" fmla="*/ 65 w 126"/>
                <a:gd name="T27" fmla="*/ 25 h 158"/>
                <a:gd name="T28" fmla="*/ 36 w 126"/>
                <a:gd name="T29" fmla="*/ 64 h 158"/>
                <a:gd name="T30" fmla="*/ 92 w 126"/>
                <a:gd name="T31" fmla="*/ 64 h 158"/>
                <a:gd name="T32" fmla="*/ 65 w 126"/>
                <a:gd name="T33" fmla="*/ 25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6" h="158">
                  <a:moveTo>
                    <a:pt x="36" y="88"/>
                  </a:moveTo>
                  <a:cubicBezTo>
                    <a:pt x="36" y="90"/>
                    <a:pt x="36" y="90"/>
                    <a:pt x="36" y="90"/>
                  </a:cubicBezTo>
                  <a:cubicBezTo>
                    <a:pt x="36" y="111"/>
                    <a:pt x="44" y="133"/>
                    <a:pt x="73" y="133"/>
                  </a:cubicBezTo>
                  <a:cubicBezTo>
                    <a:pt x="87" y="133"/>
                    <a:pt x="99" y="128"/>
                    <a:pt x="111" y="118"/>
                  </a:cubicBezTo>
                  <a:cubicBezTo>
                    <a:pt x="123" y="138"/>
                    <a:pt x="123" y="138"/>
                    <a:pt x="123" y="138"/>
                  </a:cubicBezTo>
                  <a:cubicBezTo>
                    <a:pt x="108" y="152"/>
                    <a:pt x="90" y="158"/>
                    <a:pt x="69" y="158"/>
                  </a:cubicBezTo>
                  <a:cubicBezTo>
                    <a:pt x="27" y="158"/>
                    <a:pt x="0" y="128"/>
                    <a:pt x="0" y="79"/>
                  </a:cubicBezTo>
                  <a:cubicBezTo>
                    <a:pt x="0" y="53"/>
                    <a:pt x="6" y="35"/>
                    <a:pt x="19" y="20"/>
                  </a:cubicBezTo>
                  <a:cubicBezTo>
                    <a:pt x="31" y="6"/>
                    <a:pt x="46" y="0"/>
                    <a:pt x="65" y="0"/>
                  </a:cubicBezTo>
                  <a:cubicBezTo>
                    <a:pt x="80" y="0"/>
                    <a:pt x="93" y="4"/>
                    <a:pt x="106" y="16"/>
                  </a:cubicBezTo>
                  <a:cubicBezTo>
                    <a:pt x="119" y="28"/>
                    <a:pt x="126" y="46"/>
                    <a:pt x="126" y="81"/>
                  </a:cubicBezTo>
                  <a:cubicBezTo>
                    <a:pt x="126" y="88"/>
                    <a:pt x="126" y="88"/>
                    <a:pt x="126" y="88"/>
                  </a:cubicBezTo>
                  <a:lnTo>
                    <a:pt x="36" y="88"/>
                  </a:lnTo>
                  <a:close/>
                  <a:moveTo>
                    <a:pt x="65" y="25"/>
                  </a:moveTo>
                  <a:cubicBezTo>
                    <a:pt x="46" y="25"/>
                    <a:pt x="36" y="39"/>
                    <a:pt x="36" y="64"/>
                  </a:cubicBezTo>
                  <a:cubicBezTo>
                    <a:pt x="92" y="64"/>
                    <a:pt x="92" y="64"/>
                    <a:pt x="92" y="64"/>
                  </a:cubicBezTo>
                  <a:cubicBezTo>
                    <a:pt x="92" y="39"/>
                    <a:pt x="81" y="25"/>
                    <a:pt x="65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52" name="Freeform 149"/>
            <p:cNvSpPr>
              <a:spLocks/>
            </p:cNvSpPr>
            <p:nvPr/>
          </p:nvSpPr>
          <p:spPr bwMode="auto">
            <a:xfrm>
              <a:off x="2817020" y="1674813"/>
              <a:ext cx="223838" cy="171450"/>
            </a:xfrm>
            <a:custGeom>
              <a:avLst/>
              <a:gdLst>
                <a:gd name="T0" fmla="*/ 159 w 201"/>
                <a:gd name="T1" fmla="*/ 154 h 154"/>
                <a:gd name="T2" fmla="*/ 128 w 201"/>
                <a:gd name="T3" fmla="*/ 154 h 154"/>
                <a:gd name="T4" fmla="*/ 110 w 201"/>
                <a:gd name="T5" fmla="*/ 85 h 154"/>
                <a:gd name="T6" fmla="*/ 100 w 201"/>
                <a:gd name="T7" fmla="*/ 44 h 154"/>
                <a:gd name="T8" fmla="*/ 99 w 201"/>
                <a:gd name="T9" fmla="*/ 44 h 154"/>
                <a:gd name="T10" fmla="*/ 90 w 201"/>
                <a:gd name="T11" fmla="*/ 86 h 154"/>
                <a:gd name="T12" fmla="*/ 71 w 201"/>
                <a:gd name="T13" fmla="*/ 154 h 154"/>
                <a:gd name="T14" fmla="*/ 41 w 201"/>
                <a:gd name="T15" fmla="*/ 154 h 154"/>
                <a:gd name="T16" fmla="*/ 0 w 201"/>
                <a:gd name="T17" fmla="*/ 5 h 154"/>
                <a:gd name="T18" fmla="*/ 32 w 201"/>
                <a:gd name="T19" fmla="*/ 0 h 154"/>
                <a:gd name="T20" fmla="*/ 49 w 201"/>
                <a:gd name="T21" fmla="*/ 73 h 154"/>
                <a:gd name="T22" fmla="*/ 56 w 201"/>
                <a:gd name="T23" fmla="*/ 113 h 154"/>
                <a:gd name="T24" fmla="*/ 57 w 201"/>
                <a:gd name="T25" fmla="*/ 113 h 154"/>
                <a:gd name="T26" fmla="*/ 66 w 201"/>
                <a:gd name="T27" fmla="*/ 72 h 154"/>
                <a:gd name="T28" fmla="*/ 85 w 201"/>
                <a:gd name="T29" fmla="*/ 3 h 154"/>
                <a:gd name="T30" fmla="*/ 117 w 201"/>
                <a:gd name="T31" fmla="*/ 3 h 154"/>
                <a:gd name="T32" fmla="*/ 134 w 201"/>
                <a:gd name="T33" fmla="*/ 71 h 154"/>
                <a:gd name="T34" fmla="*/ 144 w 201"/>
                <a:gd name="T35" fmla="*/ 113 h 154"/>
                <a:gd name="T36" fmla="*/ 145 w 201"/>
                <a:gd name="T37" fmla="*/ 113 h 154"/>
                <a:gd name="T38" fmla="*/ 152 w 201"/>
                <a:gd name="T39" fmla="*/ 73 h 154"/>
                <a:gd name="T40" fmla="*/ 168 w 201"/>
                <a:gd name="T41" fmla="*/ 3 h 154"/>
                <a:gd name="T42" fmla="*/ 201 w 201"/>
                <a:gd name="T43" fmla="*/ 3 h 154"/>
                <a:gd name="T44" fmla="*/ 159 w 201"/>
                <a:gd name="T45" fmla="*/ 15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01" h="154">
                  <a:moveTo>
                    <a:pt x="159" y="154"/>
                  </a:moveTo>
                  <a:cubicBezTo>
                    <a:pt x="128" y="154"/>
                    <a:pt x="128" y="154"/>
                    <a:pt x="128" y="154"/>
                  </a:cubicBezTo>
                  <a:cubicBezTo>
                    <a:pt x="110" y="85"/>
                    <a:pt x="110" y="85"/>
                    <a:pt x="110" y="85"/>
                  </a:cubicBezTo>
                  <a:cubicBezTo>
                    <a:pt x="105" y="67"/>
                    <a:pt x="100" y="44"/>
                    <a:pt x="100" y="44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4"/>
                    <a:pt x="97" y="58"/>
                    <a:pt x="90" y="86"/>
                  </a:cubicBezTo>
                  <a:cubicBezTo>
                    <a:pt x="71" y="154"/>
                    <a:pt x="71" y="154"/>
                    <a:pt x="71" y="154"/>
                  </a:cubicBezTo>
                  <a:cubicBezTo>
                    <a:pt x="41" y="154"/>
                    <a:pt x="41" y="154"/>
                    <a:pt x="41" y="154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49" y="73"/>
                    <a:pt x="49" y="73"/>
                    <a:pt x="49" y="73"/>
                  </a:cubicBezTo>
                  <a:cubicBezTo>
                    <a:pt x="53" y="92"/>
                    <a:pt x="56" y="113"/>
                    <a:pt x="56" y="113"/>
                  </a:cubicBezTo>
                  <a:cubicBezTo>
                    <a:pt x="57" y="113"/>
                    <a:pt x="57" y="113"/>
                    <a:pt x="57" y="113"/>
                  </a:cubicBezTo>
                  <a:cubicBezTo>
                    <a:pt x="57" y="113"/>
                    <a:pt x="60" y="93"/>
                    <a:pt x="66" y="72"/>
                  </a:cubicBezTo>
                  <a:cubicBezTo>
                    <a:pt x="85" y="3"/>
                    <a:pt x="85" y="3"/>
                    <a:pt x="85" y="3"/>
                  </a:cubicBezTo>
                  <a:cubicBezTo>
                    <a:pt x="117" y="3"/>
                    <a:pt x="117" y="3"/>
                    <a:pt x="117" y="3"/>
                  </a:cubicBezTo>
                  <a:cubicBezTo>
                    <a:pt x="134" y="71"/>
                    <a:pt x="134" y="71"/>
                    <a:pt x="134" y="71"/>
                  </a:cubicBezTo>
                  <a:cubicBezTo>
                    <a:pt x="140" y="95"/>
                    <a:pt x="144" y="113"/>
                    <a:pt x="144" y="113"/>
                  </a:cubicBezTo>
                  <a:cubicBezTo>
                    <a:pt x="145" y="113"/>
                    <a:pt x="145" y="113"/>
                    <a:pt x="145" y="113"/>
                  </a:cubicBezTo>
                  <a:cubicBezTo>
                    <a:pt x="145" y="113"/>
                    <a:pt x="148" y="91"/>
                    <a:pt x="152" y="73"/>
                  </a:cubicBezTo>
                  <a:cubicBezTo>
                    <a:pt x="168" y="3"/>
                    <a:pt x="168" y="3"/>
                    <a:pt x="168" y="3"/>
                  </a:cubicBezTo>
                  <a:cubicBezTo>
                    <a:pt x="201" y="3"/>
                    <a:pt x="201" y="3"/>
                    <a:pt x="201" y="3"/>
                  </a:cubicBezTo>
                  <a:lnTo>
                    <a:pt x="159" y="1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53" name="Freeform 150"/>
            <p:cNvSpPr>
              <a:spLocks noEditPoints="1"/>
            </p:cNvSpPr>
            <p:nvPr/>
          </p:nvSpPr>
          <p:spPr bwMode="auto">
            <a:xfrm>
              <a:off x="3142458" y="1616076"/>
              <a:ext cx="157163" cy="230188"/>
            </a:xfrm>
            <a:custGeom>
              <a:avLst/>
              <a:gdLst>
                <a:gd name="T0" fmla="*/ 100 w 141"/>
                <a:gd name="T1" fmla="*/ 206 h 206"/>
                <a:gd name="T2" fmla="*/ 82 w 141"/>
                <a:gd name="T3" fmla="*/ 174 h 206"/>
                <a:gd name="T4" fmla="*/ 47 w 141"/>
                <a:gd name="T5" fmla="*/ 124 h 206"/>
                <a:gd name="T6" fmla="*/ 34 w 141"/>
                <a:gd name="T7" fmla="*/ 117 h 206"/>
                <a:gd name="T8" fmla="*/ 34 w 141"/>
                <a:gd name="T9" fmla="*/ 206 h 206"/>
                <a:gd name="T10" fmla="*/ 0 w 141"/>
                <a:gd name="T11" fmla="*/ 206 h 206"/>
                <a:gd name="T12" fmla="*/ 0 w 141"/>
                <a:gd name="T13" fmla="*/ 0 h 206"/>
                <a:gd name="T14" fmla="*/ 63 w 141"/>
                <a:gd name="T15" fmla="*/ 0 h 206"/>
                <a:gd name="T16" fmla="*/ 130 w 141"/>
                <a:gd name="T17" fmla="*/ 59 h 206"/>
                <a:gd name="T18" fmla="*/ 79 w 141"/>
                <a:gd name="T19" fmla="*/ 116 h 206"/>
                <a:gd name="T20" fmla="*/ 111 w 141"/>
                <a:gd name="T21" fmla="*/ 157 h 206"/>
                <a:gd name="T22" fmla="*/ 141 w 141"/>
                <a:gd name="T23" fmla="*/ 206 h 206"/>
                <a:gd name="T24" fmla="*/ 100 w 141"/>
                <a:gd name="T25" fmla="*/ 206 h 206"/>
                <a:gd name="T26" fmla="*/ 53 w 141"/>
                <a:gd name="T27" fmla="*/ 28 h 206"/>
                <a:gd name="T28" fmla="*/ 34 w 141"/>
                <a:gd name="T29" fmla="*/ 28 h 206"/>
                <a:gd name="T30" fmla="*/ 34 w 141"/>
                <a:gd name="T31" fmla="*/ 93 h 206"/>
                <a:gd name="T32" fmla="*/ 51 w 141"/>
                <a:gd name="T33" fmla="*/ 93 h 206"/>
                <a:gd name="T34" fmla="*/ 85 w 141"/>
                <a:gd name="T35" fmla="*/ 85 h 206"/>
                <a:gd name="T36" fmla="*/ 94 w 141"/>
                <a:gd name="T37" fmla="*/ 60 h 206"/>
                <a:gd name="T38" fmla="*/ 53 w 141"/>
                <a:gd name="T39" fmla="*/ 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41" h="206">
                  <a:moveTo>
                    <a:pt x="100" y="206"/>
                  </a:moveTo>
                  <a:cubicBezTo>
                    <a:pt x="82" y="174"/>
                    <a:pt x="82" y="174"/>
                    <a:pt x="82" y="174"/>
                  </a:cubicBezTo>
                  <a:cubicBezTo>
                    <a:pt x="68" y="149"/>
                    <a:pt x="58" y="135"/>
                    <a:pt x="47" y="124"/>
                  </a:cubicBezTo>
                  <a:cubicBezTo>
                    <a:pt x="43" y="120"/>
                    <a:pt x="40" y="118"/>
                    <a:pt x="34" y="117"/>
                  </a:cubicBezTo>
                  <a:cubicBezTo>
                    <a:pt x="34" y="206"/>
                    <a:pt x="34" y="206"/>
                    <a:pt x="34" y="206"/>
                  </a:cubicBezTo>
                  <a:cubicBezTo>
                    <a:pt x="0" y="206"/>
                    <a:pt x="0" y="206"/>
                    <a:pt x="0" y="20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109" y="0"/>
                    <a:pt x="130" y="27"/>
                    <a:pt x="130" y="59"/>
                  </a:cubicBezTo>
                  <a:cubicBezTo>
                    <a:pt x="130" y="89"/>
                    <a:pt x="111" y="116"/>
                    <a:pt x="79" y="116"/>
                  </a:cubicBezTo>
                  <a:cubicBezTo>
                    <a:pt x="86" y="120"/>
                    <a:pt x="100" y="140"/>
                    <a:pt x="111" y="157"/>
                  </a:cubicBezTo>
                  <a:cubicBezTo>
                    <a:pt x="141" y="206"/>
                    <a:pt x="141" y="206"/>
                    <a:pt x="141" y="206"/>
                  </a:cubicBezTo>
                  <a:lnTo>
                    <a:pt x="100" y="206"/>
                  </a:lnTo>
                  <a:close/>
                  <a:moveTo>
                    <a:pt x="53" y="28"/>
                  </a:moveTo>
                  <a:cubicBezTo>
                    <a:pt x="34" y="28"/>
                    <a:pt x="34" y="28"/>
                    <a:pt x="34" y="28"/>
                  </a:cubicBezTo>
                  <a:cubicBezTo>
                    <a:pt x="34" y="93"/>
                    <a:pt x="34" y="93"/>
                    <a:pt x="34" y="93"/>
                  </a:cubicBezTo>
                  <a:cubicBezTo>
                    <a:pt x="51" y="93"/>
                    <a:pt x="51" y="93"/>
                    <a:pt x="51" y="93"/>
                  </a:cubicBezTo>
                  <a:cubicBezTo>
                    <a:pt x="69" y="93"/>
                    <a:pt x="79" y="91"/>
                    <a:pt x="85" y="85"/>
                  </a:cubicBezTo>
                  <a:cubicBezTo>
                    <a:pt x="91" y="79"/>
                    <a:pt x="94" y="70"/>
                    <a:pt x="94" y="60"/>
                  </a:cubicBezTo>
                  <a:cubicBezTo>
                    <a:pt x="94" y="39"/>
                    <a:pt x="83" y="28"/>
                    <a:pt x="53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54" name="Freeform 151"/>
            <p:cNvSpPr>
              <a:spLocks noEditPoints="1"/>
            </p:cNvSpPr>
            <p:nvPr/>
          </p:nvSpPr>
          <p:spPr bwMode="auto">
            <a:xfrm>
              <a:off x="3309145" y="1674813"/>
              <a:ext cx="139700" cy="174625"/>
            </a:xfrm>
            <a:custGeom>
              <a:avLst/>
              <a:gdLst>
                <a:gd name="T0" fmla="*/ 36 w 126"/>
                <a:gd name="T1" fmla="*/ 88 h 158"/>
                <a:gd name="T2" fmla="*/ 36 w 126"/>
                <a:gd name="T3" fmla="*/ 90 h 158"/>
                <a:gd name="T4" fmla="*/ 73 w 126"/>
                <a:gd name="T5" fmla="*/ 133 h 158"/>
                <a:gd name="T6" fmla="*/ 110 w 126"/>
                <a:gd name="T7" fmla="*/ 118 h 158"/>
                <a:gd name="T8" fmla="*/ 123 w 126"/>
                <a:gd name="T9" fmla="*/ 138 h 158"/>
                <a:gd name="T10" fmla="*/ 69 w 126"/>
                <a:gd name="T11" fmla="*/ 158 h 158"/>
                <a:gd name="T12" fmla="*/ 0 w 126"/>
                <a:gd name="T13" fmla="*/ 79 h 158"/>
                <a:gd name="T14" fmla="*/ 19 w 126"/>
                <a:gd name="T15" fmla="*/ 20 h 158"/>
                <a:gd name="T16" fmla="*/ 65 w 126"/>
                <a:gd name="T17" fmla="*/ 0 h 158"/>
                <a:gd name="T18" fmla="*/ 106 w 126"/>
                <a:gd name="T19" fmla="*/ 16 h 158"/>
                <a:gd name="T20" fmla="*/ 126 w 126"/>
                <a:gd name="T21" fmla="*/ 81 h 158"/>
                <a:gd name="T22" fmla="*/ 126 w 126"/>
                <a:gd name="T23" fmla="*/ 88 h 158"/>
                <a:gd name="T24" fmla="*/ 36 w 126"/>
                <a:gd name="T25" fmla="*/ 88 h 158"/>
                <a:gd name="T26" fmla="*/ 65 w 126"/>
                <a:gd name="T27" fmla="*/ 25 h 158"/>
                <a:gd name="T28" fmla="*/ 36 w 126"/>
                <a:gd name="T29" fmla="*/ 64 h 158"/>
                <a:gd name="T30" fmla="*/ 92 w 126"/>
                <a:gd name="T31" fmla="*/ 64 h 158"/>
                <a:gd name="T32" fmla="*/ 65 w 126"/>
                <a:gd name="T33" fmla="*/ 25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6" h="158">
                  <a:moveTo>
                    <a:pt x="36" y="88"/>
                  </a:moveTo>
                  <a:cubicBezTo>
                    <a:pt x="36" y="90"/>
                    <a:pt x="36" y="90"/>
                    <a:pt x="36" y="90"/>
                  </a:cubicBezTo>
                  <a:cubicBezTo>
                    <a:pt x="36" y="111"/>
                    <a:pt x="44" y="133"/>
                    <a:pt x="73" y="133"/>
                  </a:cubicBezTo>
                  <a:cubicBezTo>
                    <a:pt x="87" y="133"/>
                    <a:pt x="99" y="128"/>
                    <a:pt x="110" y="118"/>
                  </a:cubicBezTo>
                  <a:cubicBezTo>
                    <a:pt x="123" y="138"/>
                    <a:pt x="123" y="138"/>
                    <a:pt x="123" y="138"/>
                  </a:cubicBezTo>
                  <a:cubicBezTo>
                    <a:pt x="107" y="152"/>
                    <a:pt x="89" y="158"/>
                    <a:pt x="69" y="158"/>
                  </a:cubicBezTo>
                  <a:cubicBezTo>
                    <a:pt x="27" y="158"/>
                    <a:pt x="0" y="128"/>
                    <a:pt x="0" y="79"/>
                  </a:cubicBezTo>
                  <a:cubicBezTo>
                    <a:pt x="0" y="53"/>
                    <a:pt x="5" y="35"/>
                    <a:pt x="19" y="20"/>
                  </a:cubicBezTo>
                  <a:cubicBezTo>
                    <a:pt x="31" y="6"/>
                    <a:pt x="46" y="0"/>
                    <a:pt x="65" y="0"/>
                  </a:cubicBezTo>
                  <a:cubicBezTo>
                    <a:pt x="80" y="0"/>
                    <a:pt x="93" y="4"/>
                    <a:pt x="106" y="16"/>
                  </a:cubicBezTo>
                  <a:cubicBezTo>
                    <a:pt x="119" y="28"/>
                    <a:pt x="126" y="46"/>
                    <a:pt x="126" y="81"/>
                  </a:cubicBezTo>
                  <a:cubicBezTo>
                    <a:pt x="126" y="88"/>
                    <a:pt x="126" y="88"/>
                    <a:pt x="126" y="88"/>
                  </a:cubicBezTo>
                  <a:lnTo>
                    <a:pt x="36" y="88"/>
                  </a:lnTo>
                  <a:close/>
                  <a:moveTo>
                    <a:pt x="65" y="25"/>
                  </a:moveTo>
                  <a:cubicBezTo>
                    <a:pt x="46" y="25"/>
                    <a:pt x="36" y="39"/>
                    <a:pt x="36" y="64"/>
                  </a:cubicBezTo>
                  <a:cubicBezTo>
                    <a:pt x="92" y="64"/>
                    <a:pt x="92" y="64"/>
                    <a:pt x="92" y="64"/>
                  </a:cubicBezTo>
                  <a:cubicBezTo>
                    <a:pt x="92" y="39"/>
                    <a:pt x="81" y="25"/>
                    <a:pt x="65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55" name="Freeform 152"/>
            <p:cNvSpPr>
              <a:spLocks/>
            </p:cNvSpPr>
            <p:nvPr/>
          </p:nvSpPr>
          <p:spPr bwMode="auto">
            <a:xfrm>
              <a:off x="3477420" y="1601788"/>
              <a:ext cx="61913" cy="247650"/>
            </a:xfrm>
            <a:custGeom>
              <a:avLst/>
              <a:gdLst>
                <a:gd name="T0" fmla="*/ 36 w 56"/>
                <a:gd name="T1" fmla="*/ 223 h 223"/>
                <a:gd name="T2" fmla="*/ 3 w 56"/>
                <a:gd name="T3" fmla="*/ 180 h 223"/>
                <a:gd name="T4" fmla="*/ 3 w 56"/>
                <a:gd name="T5" fmla="*/ 52 h 223"/>
                <a:gd name="T6" fmla="*/ 0 w 56"/>
                <a:gd name="T7" fmla="*/ 8 h 223"/>
                <a:gd name="T8" fmla="*/ 34 w 56"/>
                <a:gd name="T9" fmla="*/ 0 h 223"/>
                <a:gd name="T10" fmla="*/ 36 w 56"/>
                <a:gd name="T11" fmla="*/ 42 h 223"/>
                <a:gd name="T12" fmla="*/ 36 w 56"/>
                <a:gd name="T13" fmla="*/ 169 h 223"/>
                <a:gd name="T14" fmla="*/ 39 w 56"/>
                <a:gd name="T15" fmla="*/ 196 h 223"/>
                <a:gd name="T16" fmla="*/ 50 w 56"/>
                <a:gd name="T17" fmla="*/ 199 h 223"/>
                <a:gd name="T18" fmla="*/ 56 w 56"/>
                <a:gd name="T19" fmla="*/ 219 h 223"/>
                <a:gd name="T20" fmla="*/ 36 w 56"/>
                <a:gd name="T21" fmla="*/ 223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6" h="223">
                  <a:moveTo>
                    <a:pt x="36" y="223"/>
                  </a:moveTo>
                  <a:cubicBezTo>
                    <a:pt x="3" y="223"/>
                    <a:pt x="3" y="193"/>
                    <a:pt x="3" y="180"/>
                  </a:cubicBezTo>
                  <a:cubicBezTo>
                    <a:pt x="3" y="52"/>
                    <a:pt x="3" y="52"/>
                    <a:pt x="3" y="52"/>
                  </a:cubicBezTo>
                  <a:cubicBezTo>
                    <a:pt x="3" y="31"/>
                    <a:pt x="2" y="20"/>
                    <a:pt x="0" y="8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6" y="10"/>
                    <a:pt x="36" y="22"/>
                    <a:pt x="36" y="42"/>
                  </a:cubicBezTo>
                  <a:cubicBezTo>
                    <a:pt x="36" y="169"/>
                    <a:pt x="36" y="169"/>
                    <a:pt x="36" y="169"/>
                  </a:cubicBezTo>
                  <a:cubicBezTo>
                    <a:pt x="36" y="190"/>
                    <a:pt x="37" y="193"/>
                    <a:pt x="39" y="196"/>
                  </a:cubicBezTo>
                  <a:cubicBezTo>
                    <a:pt x="41" y="199"/>
                    <a:pt x="46" y="201"/>
                    <a:pt x="50" y="199"/>
                  </a:cubicBezTo>
                  <a:cubicBezTo>
                    <a:pt x="56" y="219"/>
                    <a:pt x="56" y="219"/>
                    <a:pt x="56" y="219"/>
                  </a:cubicBezTo>
                  <a:cubicBezTo>
                    <a:pt x="50" y="221"/>
                    <a:pt x="43" y="223"/>
                    <a:pt x="36" y="2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56" name="Freeform 153"/>
            <p:cNvSpPr>
              <a:spLocks noEditPoints="1"/>
            </p:cNvSpPr>
            <p:nvPr/>
          </p:nvSpPr>
          <p:spPr bwMode="auto">
            <a:xfrm>
              <a:off x="3556795" y="1604963"/>
              <a:ext cx="47625" cy="241300"/>
            </a:xfrm>
            <a:custGeom>
              <a:avLst/>
              <a:gdLst>
                <a:gd name="T0" fmla="*/ 21 w 43"/>
                <a:gd name="T1" fmla="*/ 43 h 216"/>
                <a:gd name="T2" fmla="*/ 0 w 43"/>
                <a:gd name="T3" fmla="*/ 22 h 216"/>
                <a:gd name="T4" fmla="*/ 21 w 43"/>
                <a:gd name="T5" fmla="*/ 0 h 216"/>
                <a:gd name="T6" fmla="*/ 43 w 43"/>
                <a:gd name="T7" fmla="*/ 22 h 216"/>
                <a:gd name="T8" fmla="*/ 21 w 43"/>
                <a:gd name="T9" fmla="*/ 43 h 216"/>
                <a:gd name="T10" fmla="*/ 4 w 43"/>
                <a:gd name="T11" fmla="*/ 216 h 216"/>
                <a:gd name="T12" fmla="*/ 4 w 43"/>
                <a:gd name="T13" fmla="*/ 68 h 216"/>
                <a:gd name="T14" fmla="*/ 37 w 43"/>
                <a:gd name="T15" fmla="*/ 62 h 216"/>
                <a:gd name="T16" fmla="*/ 37 w 43"/>
                <a:gd name="T17" fmla="*/ 216 h 216"/>
                <a:gd name="T18" fmla="*/ 4 w 43"/>
                <a:gd name="T19" fmla="*/ 216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" h="216">
                  <a:moveTo>
                    <a:pt x="21" y="43"/>
                  </a:moveTo>
                  <a:cubicBezTo>
                    <a:pt x="9" y="43"/>
                    <a:pt x="0" y="34"/>
                    <a:pt x="0" y="22"/>
                  </a:cubicBezTo>
                  <a:cubicBezTo>
                    <a:pt x="0" y="10"/>
                    <a:pt x="9" y="0"/>
                    <a:pt x="21" y="0"/>
                  </a:cubicBezTo>
                  <a:cubicBezTo>
                    <a:pt x="33" y="0"/>
                    <a:pt x="43" y="9"/>
                    <a:pt x="43" y="22"/>
                  </a:cubicBezTo>
                  <a:cubicBezTo>
                    <a:pt x="43" y="34"/>
                    <a:pt x="33" y="43"/>
                    <a:pt x="21" y="43"/>
                  </a:cubicBezTo>
                  <a:close/>
                  <a:moveTo>
                    <a:pt x="4" y="216"/>
                  </a:moveTo>
                  <a:cubicBezTo>
                    <a:pt x="4" y="68"/>
                    <a:pt x="4" y="68"/>
                    <a:pt x="4" y="68"/>
                  </a:cubicBezTo>
                  <a:cubicBezTo>
                    <a:pt x="37" y="62"/>
                    <a:pt x="37" y="62"/>
                    <a:pt x="37" y="62"/>
                  </a:cubicBezTo>
                  <a:cubicBezTo>
                    <a:pt x="37" y="216"/>
                    <a:pt x="37" y="216"/>
                    <a:pt x="37" y="216"/>
                  </a:cubicBezTo>
                  <a:lnTo>
                    <a:pt x="4" y="2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57" name="Freeform 154"/>
            <p:cNvSpPr>
              <a:spLocks/>
            </p:cNvSpPr>
            <p:nvPr/>
          </p:nvSpPr>
          <p:spPr bwMode="auto">
            <a:xfrm>
              <a:off x="3631408" y="1674813"/>
              <a:ext cx="125413" cy="174625"/>
            </a:xfrm>
            <a:custGeom>
              <a:avLst/>
              <a:gdLst>
                <a:gd name="T0" fmla="*/ 64 w 112"/>
                <a:gd name="T1" fmla="*/ 158 h 158"/>
                <a:gd name="T2" fmla="*/ 0 w 112"/>
                <a:gd name="T3" fmla="*/ 81 h 158"/>
                <a:gd name="T4" fmla="*/ 66 w 112"/>
                <a:gd name="T5" fmla="*/ 0 h 158"/>
                <a:gd name="T6" fmla="*/ 108 w 112"/>
                <a:gd name="T7" fmla="*/ 16 h 158"/>
                <a:gd name="T8" fmla="*/ 92 w 112"/>
                <a:gd name="T9" fmla="*/ 38 h 158"/>
                <a:gd name="T10" fmla="*/ 66 w 112"/>
                <a:gd name="T11" fmla="*/ 26 h 158"/>
                <a:gd name="T12" fmla="*/ 43 w 112"/>
                <a:gd name="T13" fmla="*/ 42 h 158"/>
                <a:gd name="T14" fmla="*/ 36 w 112"/>
                <a:gd name="T15" fmla="*/ 84 h 158"/>
                <a:gd name="T16" fmla="*/ 47 w 112"/>
                <a:gd name="T17" fmla="*/ 125 h 158"/>
                <a:gd name="T18" fmla="*/ 66 w 112"/>
                <a:gd name="T19" fmla="*/ 133 h 158"/>
                <a:gd name="T20" fmla="*/ 97 w 112"/>
                <a:gd name="T21" fmla="*/ 118 h 158"/>
                <a:gd name="T22" fmla="*/ 112 w 112"/>
                <a:gd name="T23" fmla="*/ 138 h 158"/>
                <a:gd name="T24" fmla="*/ 64 w 112"/>
                <a:gd name="T25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2" h="158">
                  <a:moveTo>
                    <a:pt x="64" y="158"/>
                  </a:moveTo>
                  <a:cubicBezTo>
                    <a:pt x="23" y="158"/>
                    <a:pt x="0" y="129"/>
                    <a:pt x="0" y="81"/>
                  </a:cubicBezTo>
                  <a:cubicBezTo>
                    <a:pt x="0" y="26"/>
                    <a:pt x="33" y="0"/>
                    <a:pt x="66" y="0"/>
                  </a:cubicBezTo>
                  <a:cubicBezTo>
                    <a:pt x="83" y="0"/>
                    <a:pt x="95" y="4"/>
                    <a:pt x="108" y="16"/>
                  </a:cubicBezTo>
                  <a:cubicBezTo>
                    <a:pt x="92" y="38"/>
                    <a:pt x="92" y="38"/>
                    <a:pt x="92" y="38"/>
                  </a:cubicBezTo>
                  <a:cubicBezTo>
                    <a:pt x="83" y="30"/>
                    <a:pt x="75" y="26"/>
                    <a:pt x="66" y="26"/>
                  </a:cubicBezTo>
                  <a:cubicBezTo>
                    <a:pt x="56" y="26"/>
                    <a:pt x="47" y="32"/>
                    <a:pt x="43" y="42"/>
                  </a:cubicBezTo>
                  <a:cubicBezTo>
                    <a:pt x="38" y="51"/>
                    <a:pt x="36" y="65"/>
                    <a:pt x="36" y="84"/>
                  </a:cubicBezTo>
                  <a:cubicBezTo>
                    <a:pt x="36" y="104"/>
                    <a:pt x="40" y="117"/>
                    <a:pt x="47" y="125"/>
                  </a:cubicBezTo>
                  <a:cubicBezTo>
                    <a:pt x="51" y="130"/>
                    <a:pt x="58" y="133"/>
                    <a:pt x="66" y="133"/>
                  </a:cubicBezTo>
                  <a:cubicBezTo>
                    <a:pt x="77" y="133"/>
                    <a:pt x="87" y="128"/>
                    <a:pt x="97" y="118"/>
                  </a:cubicBezTo>
                  <a:cubicBezTo>
                    <a:pt x="112" y="138"/>
                    <a:pt x="112" y="138"/>
                    <a:pt x="112" y="138"/>
                  </a:cubicBezTo>
                  <a:cubicBezTo>
                    <a:pt x="99" y="152"/>
                    <a:pt x="84" y="158"/>
                    <a:pt x="64" y="15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58" name="Freeform 155"/>
            <p:cNvSpPr>
              <a:spLocks noEditPoints="1"/>
            </p:cNvSpPr>
            <p:nvPr/>
          </p:nvSpPr>
          <p:spPr bwMode="auto">
            <a:xfrm>
              <a:off x="3763170" y="1800226"/>
              <a:ext cx="49213" cy="49213"/>
            </a:xfrm>
            <a:custGeom>
              <a:avLst/>
              <a:gdLst>
                <a:gd name="T0" fmla="*/ 22 w 44"/>
                <a:gd name="T1" fmla="*/ 45 h 45"/>
                <a:gd name="T2" fmla="*/ 0 w 44"/>
                <a:gd name="T3" fmla="*/ 23 h 45"/>
                <a:gd name="T4" fmla="*/ 22 w 44"/>
                <a:gd name="T5" fmla="*/ 0 h 45"/>
                <a:gd name="T6" fmla="*/ 44 w 44"/>
                <a:gd name="T7" fmla="*/ 23 h 45"/>
                <a:gd name="T8" fmla="*/ 22 w 44"/>
                <a:gd name="T9" fmla="*/ 45 h 45"/>
                <a:gd name="T10" fmla="*/ 22 w 44"/>
                <a:gd name="T11" fmla="*/ 5 h 45"/>
                <a:gd name="T12" fmla="*/ 5 w 44"/>
                <a:gd name="T13" fmla="*/ 23 h 45"/>
                <a:gd name="T14" fmla="*/ 22 w 44"/>
                <a:gd name="T15" fmla="*/ 40 h 45"/>
                <a:gd name="T16" fmla="*/ 39 w 44"/>
                <a:gd name="T17" fmla="*/ 23 h 45"/>
                <a:gd name="T18" fmla="*/ 22 w 44"/>
                <a:gd name="T19" fmla="*/ 5 h 45"/>
                <a:gd name="T20" fmla="*/ 27 w 44"/>
                <a:gd name="T21" fmla="*/ 35 h 45"/>
                <a:gd name="T22" fmla="*/ 24 w 44"/>
                <a:gd name="T23" fmla="*/ 31 h 45"/>
                <a:gd name="T24" fmla="*/ 20 w 44"/>
                <a:gd name="T25" fmla="*/ 25 h 45"/>
                <a:gd name="T26" fmla="*/ 19 w 44"/>
                <a:gd name="T27" fmla="*/ 24 h 45"/>
                <a:gd name="T28" fmla="*/ 19 w 44"/>
                <a:gd name="T29" fmla="*/ 35 h 45"/>
                <a:gd name="T30" fmla="*/ 14 w 44"/>
                <a:gd name="T31" fmla="*/ 35 h 45"/>
                <a:gd name="T32" fmla="*/ 14 w 44"/>
                <a:gd name="T33" fmla="*/ 10 h 45"/>
                <a:gd name="T34" fmla="*/ 24 w 44"/>
                <a:gd name="T35" fmla="*/ 10 h 45"/>
                <a:gd name="T36" fmla="*/ 31 w 44"/>
                <a:gd name="T37" fmla="*/ 17 h 45"/>
                <a:gd name="T38" fmla="*/ 25 w 44"/>
                <a:gd name="T39" fmla="*/ 24 h 45"/>
                <a:gd name="T40" fmla="*/ 26 w 44"/>
                <a:gd name="T41" fmla="*/ 25 h 45"/>
                <a:gd name="T42" fmla="*/ 32 w 44"/>
                <a:gd name="T43" fmla="*/ 35 h 45"/>
                <a:gd name="T44" fmla="*/ 27 w 44"/>
                <a:gd name="T45" fmla="*/ 35 h 45"/>
                <a:gd name="T46" fmla="*/ 24 w 44"/>
                <a:gd name="T47" fmla="*/ 14 h 45"/>
                <a:gd name="T48" fmla="*/ 21 w 44"/>
                <a:gd name="T49" fmla="*/ 14 h 45"/>
                <a:gd name="T50" fmla="*/ 19 w 44"/>
                <a:gd name="T51" fmla="*/ 14 h 45"/>
                <a:gd name="T52" fmla="*/ 19 w 44"/>
                <a:gd name="T53" fmla="*/ 21 h 45"/>
                <a:gd name="T54" fmla="*/ 21 w 44"/>
                <a:gd name="T55" fmla="*/ 21 h 45"/>
                <a:gd name="T56" fmla="*/ 25 w 44"/>
                <a:gd name="T57" fmla="*/ 20 h 45"/>
                <a:gd name="T58" fmla="*/ 26 w 44"/>
                <a:gd name="T59" fmla="*/ 17 h 45"/>
                <a:gd name="T60" fmla="*/ 24 w 44"/>
                <a:gd name="T61" fmla="*/ 14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4" h="45">
                  <a:moveTo>
                    <a:pt x="22" y="45"/>
                  </a:moveTo>
                  <a:cubicBezTo>
                    <a:pt x="10" y="45"/>
                    <a:pt x="0" y="35"/>
                    <a:pt x="0" y="23"/>
                  </a:cubicBezTo>
                  <a:cubicBezTo>
                    <a:pt x="0" y="10"/>
                    <a:pt x="10" y="0"/>
                    <a:pt x="22" y="0"/>
                  </a:cubicBezTo>
                  <a:cubicBezTo>
                    <a:pt x="34" y="0"/>
                    <a:pt x="44" y="10"/>
                    <a:pt x="44" y="23"/>
                  </a:cubicBezTo>
                  <a:cubicBezTo>
                    <a:pt x="44" y="35"/>
                    <a:pt x="34" y="45"/>
                    <a:pt x="22" y="45"/>
                  </a:cubicBezTo>
                  <a:close/>
                  <a:moveTo>
                    <a:pt x="22" y="5"/>
                  </a:moveTo>
                  <a:cubicBezTo>
                    <a:pt x="13" y="5"/>
                    <a:pt x="5" y="13"/>
                    <a:pt x="5" y="23"/>
                  </a:cubicBezTo>
                  <a:cubicBezTo>
                    <a:pt x="5" y="32"/>
                    <a:pt x="13" y="40"/>
                    <a:pt x="22" y="40"/>
                  </a:cubicBezTo>
                  <a:cubicBezTo>
                    <a:pt x="32" y="40"/>
                    <a:pt x="39" y="32"/>
                    <a:pt x="39" y="23"/>
                  </a:cubicBezTo>
                  <a:cubicBezTo>
                    <a:pt x="39" y="13"/>
                    <a:pt x="32" y="5"/>
                    <a:pt x="22" y="5"/>
                  </a:cubicBezTo>
                  <a:close/>
                  <a:moveTo>
                    <a:pt x="27" y="35"/>
                  </a:moveTo>
                  <a:cubicBezTo>
                    <a:pt x="26" y="33"/>
                    <a:pt x="25" y="32"/>
                    <a:pt x="24" y="31"/>
                  </a:cubicBezTo>
                  <a:cubicBezTo>
                    <a:pt x="22" y="26"/>
                    <a:pt x="21" y="25"/>
                    <a:pt x="20" y="25"/>
                  </a:cubicBezTo>
                  <a:cubicBezTo>
                    <a:pt x="20" y="24"/>
                    <a:pt x="20" y="24"/>
                    <a:pt x="19" y="24"/>
                  </a:cubicBezTo>
                  <a:cubicBezTo>
                    <a:pt x="19" y="35"/>
                    <a:pt x="19" y="35"/>
                    <a:pt x="19" y="35"/>
                  </a:cubicBezTo>
                  <a:cubicBezTo>
                    <a:pt x="14" y="35"/>
                    <a:pt x="14" y="35"/>
                    <a:pt x="14" y="35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8" y="10"/>
                    <a:pt x="31" y="13"/>
                    <a:pt x="31" y="17"/>
                  </a:cubicBezTo>
                  <a:cubicBezTo>
                    <a:pt x="31" y="21"/>
                    <a:pt x="28" y="24"/>
                    <a:pt x="25" y="24"/>
                  </a:cubicBezTo>
                  <a:cubicBezTo>
                    <a:pt x="26" y="24"/>
                    <a:pt x="26" y="25"/>
                    <a:pt x="26" y="25"/>
                  </a:cubicBezTo>
                  <a:cubicBezTo>
                    <a:pt x="28" y="27"/>
                    <a:pt x="32" y="35"/>
                    <a:pt x="32" y="35"/>
                  </a:cubicBezTo>
                  <a:lnTo>
                    <a:pt x="27" y="35"/>
                  </a:lnTo>
                  <a:close/>
                  <a:moveTo>
                    <a:pt x="24" y="14"/>
                  </a:moveTo>
                  <a:cubicBezTo>
                    <a:pt x="23" y="14"/>
                    <a:pt x="22" y="14"/>
                    <a:pt x="21" y="14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19" y="21"/>
                    <a:pt x="19" y="21"/>
                    <a:pt x="19" y="21"/>
                  </a:cubicBezTo>
                  <a:cubicBezTo>
                    <a:pt x="21" y="21"/>
                    <a:pt x="21" y="21"/>
                    <a:pt x="21" y="21"/>
                  </a:cubicBezTo>
                  <a:cubicBezTo>
                    <a:pt x="23" y="21"/>
                    <a:pt x="24" y="20"/>
                    <a:pt x="25" y="20"/>
                  </a:cubicBezTo>
                  <a:cubicBezTo>
                    <a:pt x="25" y="19"/>
                    <a:pt x="26" y="18"/>
                    <a:pt x="26" y="17"/>
                  </a:cubicBezTo>
                  <a:cubicBezTo>
                    <a:pt x="26" y="16"/>
                    <a:pt x="25" y="15"/>
                    <a:pt x="24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59" name="Freeform 156"/>
            <p:cNvSpPr>
              <a:spLocks/>
            </p:cNvSpPr>
            <p:nvPr/>
          </p:nvSpPr>
          <p:spPr bwMode="auto">
            <a:xfrm>
              <a:off x="6584158" y="1898651"/>
              <a:ext cx="49213" cy="63500"/>
            </a:xfrm>
            <a:custGeom>
              <a:avLst/>
              <a:gdLst>
                <a:gd name="T0" fmla="*/ 13 w 31"/>
                <a:gd name="T1" fmla="*/ 4 h 40"/>
                <a:gd name="T2" fmla="*/ 0 w 31"/>
                <a:gd name="T3" fmla="*/ 4 h 40"/>
                <a:gd name="T4" fmla="*/ 0 w 31"/>
                <a:gd name="T5" fmla="*/ 0 h 40"/>
                <a:gd name="T6" fmla="*/ 31 w 31"/>
                <a:gd name="T7" fmla="*/ 0 h 40"/>
                <a:gd name="T8" fmla="*/ 31 w 31"/>
                <a:gd name="T9" fmla="*/ 4 h 40"/>
                <a:gd name="T10" fmla="*/ 17 w 31"/>
                <a:gd name="T11" fmla="*/ 4 h 40"/>
                <a:gd name="T12" fmla="*/ 17 w 31"/>
                <a:gd name="T13" fmla="*/ 40 h 40"/>
                <a:gd name="T14" fmla="*/ 13 w 31"/>
                <a:gd name="T15" fmla="*/ 40 h 40"/>
                <a:gd name="T16" fmla="*/ 13 w 31"/>
                <a:gd name="T1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40">
                  <a:moveTo>
                    <a:pt x="13" y="4"/>
                  </a:moveTo>
                  <a:lnTo>
                    <a:pt x="0" y="4"/>
                  </a:lnTo>
                  <a:lnTo>
                    <a:pt x="0" y="0"/>
                  </a:lnTo>
                  <a:lnTo>
                    <a:pt x="31" y="0"/>
                  </a:lnTo>
                  <a:lnTo>
                    <a:pt x="31" y="4"/>
                  </a:lnTo>
                  <a:lnTo>
                    <a:pt x="17" y="4"/>
                  </a:lnTo>
                  <a:lnTo>
                    <a:pt x="17" y="40"/>
                  </a:lnTo>
                  <a:lnTo>
                    <a:pt x="13" y="40"/>
                  </a:lnTo>
                  <a:lnTo>
                    <a:pt x="13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60" name="Freeform 157"/>
            <p:cNvSpPr>
              <a:spLocks/>
            </p:cNvSpPr>
            <p:nvPr/>
          </p:nvSpPr>
          <p:spPr bwMode="auto">
            <a:xfrm>
              <a:off x="6646070" y="1898651"/>
              <a:ext cx="60325" cy="63500"/>
            </a:xfrm>
            <a:custGeom>
              <a:avLst/>
              <a:gdLst>
                <a:gd name="T0" fmla="*/ 0 w 38"/>
                <a:gd name="T1" fmla="*/ 0 h 40"/>
                <a:gd name="T2" fmla="*/ 5 w 38"/>
                <a:gd name="T3" fmla="*/ 0 h 40"/>
                <a:gd name="T4" fmla="*/ 19 w 38"/>
                <a:gd name="T5" fmla="*/ 22 h 40"/>
                <a:gd name="T6" fmla="*/ 34 w 38"/>
                <a:gd name="T7" fmla="*/ 0 h 40"/>
                <a:gd name="T8" fmla="*/ 38 w 38"/>
                <a:gd name="T9" fmla="*/ 0 h 40"/>
                <a:gd name="T10" fmla="*/ 38 w 38"/>
                <a:gd name="T11" fmla="*/ 40 h 40"/>
                <a:gd name="T12" fmla="*/ 34 w 38"/>
                <a:gd name="T13" fmla="*/ 40 h 40"/>
                <a:gd name="T14" fmla="*/ 34 w 38"/>
                <a:gd name="T15" fmla="*/ 8 h 40"/>
                <a:gd name="T16" fmla="*/ 19 w 38"/>
                <a:gd name="T17" fmla="*/ 29 h 40"/>
                <a:gd name="T18" fmla="*/ 19 w 38"/>
                <a:gd name="T19" fmla="*/ 29 h 40"/>
                <a:gd name="T20" fmla="*/ 4 w 38"/>
                <a:gd name="T21" fmla="*/ 8 h 40"/>
                <a:gd name="T22" fmla="*/ 4 w 38"/>
                <a:gd name="T23" fmla="*/ 40 h 40"/>
                <a:gd name="T24" fmla="*/ 0 w 38"/>
                <a:gd name="T25" fmla="*/ 40 h 40"/>
                <a:gd name="T26" fmla="*/ 0 w 38"/>
                <a:gd name="T27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8" h="40">
                  <a:moveTo>
                    <a:pt x="0" y="0"/>
                  </a:moveTo>
                  <a:lnTo>
                    <a:pt x="5" y="0"/>
                  </a:lnTo>
                  <a:lnTo>
                    <a:pt x="19" y="22"/>
                  </a:lnTo>
                  <a:lnTo>
                    <a:pt x="34" y="0"/>
                  </a:lnTo>
                  <a:lnTo>
                    <a:pt x="38" y="0"/>
                  </a:lnTo>
                  <a:lnTo>
                    <a:pt x="38" y="40"/>
                  </a:lnTo>
                  <a:lnTo>
                    <a:pt x="34" y="40"/>
                  </a:lnTo>
                  <a:lnTo>
                    <a:pt x="34" y="8"/>
                  </a:lnTo>
                  <a:lnTo>
                    <a:pt x="19" y="29"/>
                  </a:lnTo>
                  <a:lnTo>
                    <a:pt x="19" y="29"/>
                  </a:lnTo>
                  <a:lnTo>
                    <a:pt x="4" y="8"/>
                  </a:lnTo>
                  <a:lnTo>
                    <a:pt x="4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013199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v="urn:schemas-microsoft-com:mac:vml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Platform - Landscap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27" hasCustomPrompt="1"/>
          </p:nvPr>
        </p:nvSpPr>
        <p:spPr>
          <a:xfrm>
            <a:off x="3371853" y="1651000"/>
            <a:ext cx="5286375" cy="3552693"/>
          </a:xfrm>
          <a:prstGeom prst="rect">
            <a:avLst/>
          </a:prstGeom>
          <a:solidFill>
            <a:schemeClr val="bg1">
              <a:lumMod val="85000"/>
            </a:schemeClr>
          </a:solidFill>
          <a:ln w="730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lvl1pPr>
              <a:defRPr lang="en-US" sz="1050" dirty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marL="0" lvl="0" indent="0">
              <a:buFontTx/>
              <a:buNone/>
            </a:pPr>
            <a:r>
              <a:rPr lang="en-US" dirty="0" smtClean="0"/>
              <a:t>Platform screenshot here</a:t>
            </a:r>
            <a:endParaRPr lang="en-US" dirty="0"/>
          </a:p>
        </p:txBody>
      </p:sp>
      <p:sp>
        <p:nvSpPr>
          <p:cNvPr id="153" name="Text Placeholder 2"/>
          <p:cNvSpPr>
            <a:spLocks noGrp="1"/>
          </p:cNvSpPr>
          <p:nvPr>
            <p:ph type="body" sz="quarter" idx="36"/>
          </p:nvPr>
        </p:nvSpPr>
        <p:spPr>
          <a:xfrm>
            <a:off x="257108" y="1629834"/>
            <a:ext cx="2981395" cy="3639719"/>
          </a:xfrm>
          <a:prstGeom prst="rect">
            <a:avLst/>
          </a:prstGeom>
        </p:spPr>
        <p:txBody>
          <a:bodyPr vert="horz"/>
          <a:lstStyle>
            <a:lvl1pPr marL="171450" indent="-171450">
              <a:buClr>
                <a:schemeClr val="accent5"/>
              </a:buClr>
              <a:defRPr sz="1200" spc="0">
                <a:solidFill>
                  <a:srgbClr val="53585F"/>
                </a:solidFill>
              </a:defRPr>
            </a:lvl1pPr>
            <a:lvl2pPr marL="260747" indent="-89297">
              <a:buClr>
                <a:schemeClr val="accent5"/>
              </a:buClr>
              <a:buFont typeface="Arial" panose="020B0604020202020204" pitchFamily="34" charset="0"/>
              <a:buChar char="•"/>
              <a:defRPr sz="1050" spc="0">
                <a:solidFill>
                  <a:srgbClr val="53585F"/>
                </a:solidFill>
              </a:defRPr>
            </a:lvl2pPr>
            <a:lvl3pPr marL="432197" indent="-89297">
              <a:buClr>
                <a:schemeClr val="accent5"/>
              </a:buClr>
              <a:buFont typeface="Arial" panose="020B0604020202020204" pitchFamily="34" charset="0"/>
              <a:buChar char="•"/>
              <a:defRPr sz="900" spc="0">
                <a:solidFill>
                  <a:srgbClr val="53585F"/>
                </a:solidFill>
              </a:defRPr>
            </a:lvl3pPr>
            <a:lvl4pPr marL="603647" indent="-89297">
              <a:buClr>
                <a:schemeClr val="accent5"/>
              </a:buClr>
              <a:buFont typeface="Arial" panose="020B0604020202020204" pitchFamily="34" charset="0"/>
              <a:buChar char="•"/>
              <a:defRPr sz="900" spc="0">
                <a:solidFill>
                  <a:srgbClr val="53585F"/>
                </a:solidFill>
              </a:defRPr>
            </a:lvl4pPr>
            <a:lvl5pPr marL="775097" indent="-89297">
              <a:buClr>
                <a:schemeClr val="accent5"/>
              </a:buClr>
              <a:buFont typeface="Arial" panose="020B0604020202020204" pitchFamily="34" charset="0"/>
              <a:buChar char="•"/>
              <a:defRPr sz="900" spc="0">
                <a:solidFill>
                  <a:srgbClr val="53585F"/>
                </a:solidFill>
              </a:defRPr>
            </a:lvl5pPr>
            <a:lvl6pPr marL="946547" indent="-89297">
              <a:buNone/>
              <a:defRPr sz="1050"/>
            </a:lvl6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154" name="Text Placeholder 4" descr="Woah there, don't overwhelm your audience with too much text. Be brief, be clear."/>
          <p:cNvSpPr>
            <a:spLocks noGrp="1"/>
          </p:cNvSpPr>
          <p:nvPr>
            <p:ph type="body" sz="quarter" idx="13" hasCustomPrompt="1"/>
          </p:nvPr>
        </p:nvSpPr>
        <p:spPr>
          <a:xfrm>
            <a:off x="257182" y="248224"/>
            <a:ext cx="8572499" cy="584090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90000"/>
              </a:lnSpc>
              <a:buFontTx/>
              <a:buNone/>
              <a:defRPr lang="en-US" sz="2000" b="1" kern="1200" spc="-80" dirty="0" smtClean="0">
                <a:solidFill>
                  <a:schemeClr val="tx2"/>
                </a:solidFill>
                <a:latin typeface="Helvetica Neue"/>
                <a:ea typeface="Helvetica Neue Medium" charset="0"/>
                <a:cs typeface="Helvetica Neue"/>
              </a:defRPr>
            </a:lvl1pPr>
          </a:lstStyle>
          <a:p>
            <a:pPr marL="0" lvl="0" indent="0" algn="l" defTabSz="482192" rtl="0" eaLnBrk="1" latinLnBrk="0" hangingPunct="1">
              <a:lnSpc>
                <a:spcPct val="80000"/>
              </a:lnSpc>
              <a:spcBef>
                <a:spcPct val="20000"/>
              </a:spcBef>
              <a:buClr>
                <a:srgbClr val="555555"/>
              </a:buClr>
              <a:buFontTx/>
              <a:buNone/>
            </a:pPr>
            <a:r>
              <a:rPr lang="en-US" dirty="0" smtClean="0"/>
              <a:t>Title</a:t>
            </a:r>
          </a:p>
        </p:txBody>
      </p:sp>
      <p:sp>
        <p:nvSpPr>
          <p:cNvPr id="155" name="Text Placeholder 2"/>
          <p:cNvSpPr>
            <a:spLocks noGrp="1"/>
          </p:cNvSpPr>
          <p:nvPr>
            <p:ph type="body" sz="quarter" idx="39" hasCustomPrompt="1"/>
          </p:nvPr>
        </p:nvSpPr>
        <p:spPr>
          <a:xfrm>
            <a:off x="257175" y="877713"/>
            <a:ext cx="8572500" cy="257528"/>
          </a:xfrm>
          <a:prstGeom prst="rect">
            <a:avLst/>
          </a:prstGeom>
        </p:spPr>
        <p:txBody>
          <a:bodyPr wrap="square" lIns="0" rIns="0" anchor="t" anchorCtr="0"/>
          <a:lstStyle>
            <a:lvl1pPr marL="0" inden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500" b="1" spc="-60" baseline="0">
                <a:solidFill>
                  <a:srgbClr val="8DC642"/>
                </a:solidFill>
              </a:defRPr>
            </a:lvl1pPr>
          </a:lstStyle>
          <a:p>
            <a:pPr lvl="0"/>
            <a:r>
              <a:rPr lang="en-US" dirty="0" smtClean="0"/>
              <a:t>Subtitle</a:t>
            </a:r>
          </a:p>
        </p:txBody>
      </p:sp>
      <p:grpSp>
        <p:nvGrpSpPr>
          <p:cNvPr id="156" name="Group 155"/>
          <p:cNvGrpSpPr/>
          <p:nvPr/>
        </p:nvGrpSpPr>
        <p:grpSpPr>
          <a:xfrm>
            <a:off x="3403437" y="44382"/>
            <a:ext cx="4327566" cy="318773"/>
            <a:chOff x="4314825" y="31754"/>
            <a:chExt cx="4327566" cy="286896"/>
          </a:xfrm>
        </p:grpSpPr>
        <p:sp>
          <p:nvSpPr>
            <p:cNvPr id="157" name="Isosceles Triangle 156"/>
            <p:cNvSpPr/>
            <p:nvPr userDrawn="1"/>
          </p:nvSpPr>
          <p:spPr bwMode="auto">
            <a:xfrm rot="10800000">
              <a:off x="6497836" y="31754"/>
              <a:ext cx="285750" cy="85725"/>
            </a:xfrm>
            <a:prstGeom prst="triangle">
              <a:avLst/>
            </a:prstGeom>
            <a:solidFill>
              <a:srgbClr val="8DC642"/>
            </a:solidFill>
            <a:ln w="12700" cap="flat">
              <a:noFill/>
              <a:miter lim="800000"/>
              <a:headEnd type="none" w="med" len="med"/>
              <a:tailEnd type="none" w="med" len="med"/>
            </a:ln>
          </p:spPr>
          <p:txBody>
            <a:bodyPr lIns="0" tIns="0" rIns="0" bIns="0" rtlCol="0" anchor="ctr">
              <a:prstTxWarp prst="textNoShape">
                <a:avLst/>
              </a:prstTxWarp>
            </a:bodyPr>
            <a:lstStyle/>
            <a:p>
              <a:pPr marL="0" marR="0" indent="0" algn="ctr" eaLnBrk="1" latinLnBrk="0">
                <a:lnSpc>
                  <a:spcPct val="100000"/>
                </a:lnSpc>
                <a:buClrTx/>
                <a:buSzTx/>
                <a:buFontTx/>
                <a:buNone/>
                <a:tabLst/>
              </a:pPr>
              <a:endParaRPr lang="en-US" sz="675" dirty="0" smtClean="0">
                <a:latin typeface="+mj-lt"/>
              </a:endParaRPr>
            </a:p>
          </p:txBody>
        </p:sp>
        <p:grpSp>
          <p:nvGrpSpPr>
            <p:cNvPr id="158" name="Group 43"/>
            <p:cNvGrpSpPr>
              <a:grpSpLocks noChangeAspect="1"/>
            </p:cNvGrpSpPr>
            <p:nvPr userDrawn="1"/>
          </p:nvGrpSpPr>
          <p:grpSpPr bwMode="auto">
            <a:xfrm>
              <a:off x="6271137" y="143471"/>
              <a:ext cx="817379" cy="172760"/>
              <a:chOff x="10896" y="-1009"/>
              <a:chExt cx="4367" cy="923"/>
            </a:xfrm>
            <a:solidFill>
              <a:schemeClr val="bg2"/>
            </a:solidFill>
          </p:grpSpPr>
          <p:sp>
            <p:nvSpPr>
              <p:cNvPr id="248" name="Freeform 44"/>
              <p:cNvSpPr>
                <a:spLocks/>
              </p:cNvSpPr>
              <p:nvPr userDrawn="1"/>
            </p:nvSpPr>
            <p:spPr bwMode="auto">
              <a:xfrm>
                <a:off x="10898" y="-993"/>
                <a:ext cx="173" cy="255"/>
              </a:xfrm>
              <a:custGeom>
                <a:avLst/>
                <a:gdLst>
                  <a:gd name="T0" fmla="*/ 104 w 140"/>
                  <a:gd name="T1" fmla="*/ 206 h 206"/>
                  <a:gd name="T2" fmla="*/ 58 w 140"/>
                  <a:gd name="T3" fmla="*/ 109 h 206"/>
                  <a:gd name="T4" fmla="*/ 32 w 140"/>
                  <a:gd name="T5" fmla="*/ 48 h 206"/>
                  <a:gd name="T6" fmla="*/ 31 w 140"/>
                  <a:gd name="T7" fmla="*/ 49 h 206"/>
                  <a:gd name="T8" fmla="*/ 33 w 140"/>
                  <a:gd name="T9" fmla="*/ 106 h 206"/>
                  <a:gd name="T10" fmla="*/ 34 w 140"/>
                  <a:gd name="T11" fmla="*/ 206 h 206"/>
                  <a:gd name="T12" fmla="*/ 0 w 140"/>
                  <a:gd name="T13" fmla="*/ 206 h 206"/>
                  <a:gd name="T14" fmla="*/ 0 w 140"/>
                  <a:gd name="T15" fmla="*/ 0 h 206"/>
                  <a:gd name="T16" fmla="*/ 39 w 140"/>
                  <a:gd name="T17" fmla="*/ 0 h 206"/>
                  <a:gd name="T18" fmla="*/ 89 w 140"/>
                  <a:gd name="T19" fmla="*/ 101 h 206"/>
                  <a:gd name="T20" fmla="*/ 110 w 140"/>
                  <a:gd name="T21" fmla="*/ 153 h 206"/>
                  <a:gd name="T22" fmla="*/ 111 w 140"/>
                  <a:gd name="T23" fmla="*/ 153 h 206"/>
                  <a:gd name="T24" fmla="*/ 108 w 140"/>
                  <a:gd name="T25" fmla="*/ 94 h 206"/>
                  <a:gd name="T26" fmla="*/ 107 w 140"/>
                  <a:gd name="T27" fmla="*/ 0 h 206"/>
                  <a:gd name="T28" fmla="*/ 140 w 140"/>
                  <a:gd name="T29" fmla="*/ 0 h 206"/>
                  <a:gd name="T30" fmla="*/ 140 w 140"/>
                  <a:gd name="T31" fmla="*/ 206 h 206"/>
                  <a:gd name="T32" fmla="*/ 104 w 140"/>
                  <a:gd name="T33" fmla="*/ 206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40" h="206">
                    <a:moveTo>
                      <a:pt x="104" y="206"/>
                    </a:moveTo>
                    <a:cubicBezTo>
                      <a:pt x="58" y="109"/>
                      <a:pt x="58" y="109"/>
                      <a:pt x="58" y="109"/>
                    </a:cubicBezTo>
                    <a:cubicBezTo>
                      <a:pt x="47" y="86"/>
                      <a:pt x="36" y="60"/>
                      <a:pt x="32" y="48"/>
                    </a:cubicBezTo>
                    <a:cubicBezTo>
                      <a:pt x="31" y="49"/>
                      <a:pt x="31" y="49"/>
                      <a:pt x="31" y="49"/>
                    </a:cubicBezTo>
                    <a:cubicBezTo>
                      <a:pt x="32" y="66"/>
                      <a:pt x="33" y="88"/>
                      <a:pt x="33" y="106"/>
                    </a:cubicBezTo>
                    <a:cubicBezTo>
                      <a:pt x="34" y="206"/>
                      <a:pt x="34" y="206"/>
                      <a:pt x="34" y="206"/>
                    </a:cubicBezTo>
                    <a:cubicBezTo>
                      <a:pt x="0" y="206"/>
                      <a:pt x="0" y="206"/>
                      <a:pt x="0" y="206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89" y="101"/>
                      <a:pt x="89" y="101"/>
                      <a:pt x="89" y="101"/>
                    </a:cubicBezTo>
                    <a:cubicBezTo>
                      <a:pt x="98" y="120"/>
                      <a:pt x="107" y="144"/>
                      <a:pt x="110" y="153"/>
                    </a:cubicBezTo>
                    <a:cubicBezTo>
                      <a:pt x="111" y="153"/>
                      <a:pt x="111" y="153"/>
                      <a:pt x="111" y="153"/>
                    </a:cubicBezTo>
                    <a:cubicBezTo>
                      <a:pt x="110" y="142"/>
                      <a:pt x="108" y="113"/>
                      <a:pt x="108" y="94"/>
                    </a:cubicBezTo>
                    <a:cubicBezTo>
                      <a:pt x="107" y="0"/>
                      <a:pt x="107" y="0"/>
                      <a:pt x="107" y="0"/>
                    </a:cubicBezTo>
                    <a:cubicBezTo>
                      <a:pt x="140" y="0"/>
                      <a:pt x="140" y="0"/>
                      <a:pt x="140" y="0"/>
                    </a:cubicBezTo>
                    <a:cubicBezTo>
                      <a:pt x="140" y="206"/>
                      <a:pt x="140" y="206"/>
                      <a:pt x="140" y="206"/>
                    </a:cubicBezTo>
                    <a:lnTo>
                      <a:pt x="104" y="206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49" name="Freeform 45"/>
              <p:cNvSpPr>
                <a:spLocks noEditPoints="1"/>
              </p:cNvSpPr>
              <p:nvPr userDrawn="1"/>
            </p:nvSpPr>
            <p:spPr bwMode="auto">
              <a:xfrm>
                <a:off x="11105" y="-929"/>
                <a:ext cx="154" cy="196"/>
              </a:xfrm>
              <a:custGeom>
                <a:avLst/>
                <a:gdLst>
                  <a:gd name="T0" fmla="*/ 36 w 125"/>
                  <a:gd name="T1" fmla="*/ 87 h 158"/>
                  <a:gd name="T2" fmla="*/ 36 w 125"/>
                  <a:gd name="T3" fmla="*/ 90 h 158"/>
                  <a:gd name="T4" fmla="*/ 73 w 125"/>
                  <a:gd name="T5" fmla="*/ 133 h 158"/>
                  <a:gd name="T6" fmla="*/ 110 w 125"/>
                  <a:gd name="T7" fmla="*/ 118 h 158"/>
                  <a:gd name="T8" fmla="*/ 123 w 125"/>
                  <a:gd name="T9" fmla="*/ 138 h 158"/>
                  <a:gd name="T10" fmla="*/ 69 w 125"/>
                  <a:gd name="T11" fmla="*/ 158 h 158"/>
                  <a:gd name="T12" fmla="*/ 0 w 125"/>
                  <a:gd name="T13" fmla="*/ 79 h 158"/>
                  <a:gd name="T14" fmla="*/ 18 w 125"/>
                  <a:gd name="T15" fmla="*/ 20 h 158"/>
                  <a:gd name="T16" fmla="*/ 64 w 125"/>
                  <a:gd name="T17" fmla="*/ 0 h 158"/>
                  <a:gd name="T18" fmla="*/ 106 w 125"/>
                  <a:gd name="T19" fmla="*/ 15 h 158"/>
                  <a:gd name="T20" fmla="*/ 125 w 125"/>
                  <a:gd name="T21" fmla="*/ 81 h 158"/>
                  <a:gd name="T22" fmla="*/ 125 w 125"/>
                  <a:gd name="T23" fmla="*/ 87 h 158"/>
                  <a:gd name="T24" fmla="*/ 36 w 125"/>
                  <a:gd name="T25" fmla="*/ 87 h 158"/>
                  <a:gd name="T26" fmla="*/ 64 w 125"/>
                  <a:gd name="T27" fmla="*/ 24 h 158"/>
                  <a:gd name="T28" fmla="*/ 36 w 125"/>
                  <a:gd name="T29" fmla="*/ 63 h 158"/>
                  <a:gd name="T30" fmla="*/ 91 w 125"/>
                  <a:gd name="T31" fmla="*/ 63 h 158"/>
                  <a:gd name="T32" fmla="*/ 64 w 125"/>
                  <a:gd name="T33" fmla="*/ 24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25" h="158">
                    <a:moveTo>
                      <a:pt x="36" y="87"/>
                    </a:moveTo>
                    <a:cubicBezTo>
                      <a:pt x="36" y="90"/>
                      <a:pt x="36" y="90"/>
                      <a:pt x="36" y="90"/>
                    </a:cubicBezTo>
                    <a:cubicBezTo>
                      <a:pt x="36" y="111"/>
                      <a:pt x="43" y="133"/>
                      <a:pt x="73" y="133"/>
                    </a:cubicBezTo>
                    <a:cubicBezTo>
                      <a:pt x="87" y="133"/>
                      <a:pt x="99" y="128"/>
                      <a:pt x="110" y="118"/>
                    </a:cubicBezTo>
                    <a:cubicBezTo>
                      <a:pt x="123" y="138"/>
                      <a:pt x="123" y="138"/>
                      <a:pt x="123" y="138"/>
                    </a:cubicBezTo>
                    <a:cubicBezTo>
                      <a:pt x="107" y="151"/>
                      <a:pt x="89" y="158"/>
                      <a:pt x="69" y="158"/>
                    </a:cubicBezTo>
                    <a:cubicBezTo>
                      <a:pt x="26" y="158"/>
                      <a:pt x="0" y="127"/>
                      <a:pt x="0" y="79"/>
                    </a:cubicBezTo>
                    <a:cubicBezTo>
                      <a:pt x="0" y="52"/>
                      <a:pt x="5" y="35"/>
                      <a:pt x="18" y="20"/>
                    </a:cubicBezTo>
                    <a:cubicBezTo>
                      <a:pt x="31" y="6"/>
                      <a:pt x="45" y="0"/>
                      <a:pt x="64" y="0"/>
                    </a:cubicBezTo>
                    <a:cubicBezTo>
                      <a:pt x="79" y="0"/>
                      <a:pt x="93" y="4"/>
                      <a:pt x="106" y="15"/>
                    </a:cubicBezTo>
                    <a:cubicBezTo>
                      <a:pt x="119" y="27"/>
                      <a:pt x="125" y="46"/>
                      <a:pt x="125" y="81"/>
                    </a:cubicBezTo>
                    <a:cubicBezTo>
                      <a:pt x="125" y="87"/>
                      <a:pt x="125" y="87"/>
                      <a:pt x="125" y="87"/>
                    </a:cubicBezTo>
                    <a:lnTo>
                      <a:pt x="36" y="87"/>
                    </a:lnTo>
                    <a:close/>
                    <a:moveTo>
                      <a:pt x="64" y="24"/>
                    </a:moveTo>
                    <a:cubicBezTo>
                      <a:pt x="46" y="24"/>
                      <a:pt x="36" y="39"/>
                      <a:pt x="36" y="63"/>
                    </a:cubicBezTo>
                    <a:cubicBezTo>
                      <a:pt x="91" y="63"/>
                      <a:pt x="91" y="63"/>
                      <a:pt x="91" y="63"/>
                    </a:cubicBezTo>
                    <a:cubicBezTo>
                      <a:pt x="91" y="39"/>
                      <a:pt x="81" y="24"/>
                      <a:pt x="64" y="24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50" name="Freeform 46"/>
              <p:cNvSpPr>
                <a:spLocks/>
              </p:cNvSpPr>
              <p:nvPr userDrawn="1"/>
            </p:nvSpPr>
            <p:spPr bwMode="auto">
              <a:xfrm>
                <a:off x="11270" y="-928"/>
                <a:ext cx="250" cy="190"/>
              </a:xfrm>
              <a:custGeom>
                <a:avLst/>
                <a:gdLst>
                  <a:gd name="T0" fmla="*/ 159 w 202"/>
                  <a:gd name="T1" fmla="*/ 153 h 153"/>
                  <a:gd name="T2" fmla="*/ 129 w 202"/>
                  <a:gd name="T3" fmla="*/ 153 h 153"/>
                  <a:gd name="T4" fmla="*/ 110 w 202"/>
                  <a:gd name="T5" fmla="*/ 84 h 153"/>
                  <a:gd name="T6" fmla="*/ 100 w 202"/>
                  <a:gd name="T7" fmla="*/ 43 h 153"/>
                  <a:gd name="T8" fmla="*/ 100 w 202"/>
                  <a:gd name="T9" fmla="*/ 43 h 153"/>
                  <a:gd name="T10" fmla="*/ 90 w 202"/>
                  <a:gd name="T11" fmla="*/ 86 h 153"/>
                  <a:gd name="T12" fmla="*/ 72 w 202"/>
                  <a:gd name="T13" fmla="*/ 153 h 153"/>
                  <a:gd name="T14" fmla="*/ 41 w 202"/>
                  <a:gd name="T15" fmla="*/ 153 h 153"/>
                  <a:gd name="T16" fmla="*/ 0 w 202"/>
                  <a:gd name="T17" fmla="*/ 4 h 153"/>
                  <a:gd name="T18" fmla="*/ 33 w 202"/>
                  <a:gd name="T19" fmla="*/ 0 h 153"/>
                  <a:gd name="T20" fmla="*/ 49 w 202"/>
                  <a:gd name="T21" fmla="*/ 73 h 153"/>
                  <a:gd name="T22" fmla="*/ 57 w 202"/>
                  <a:gd name="T23" fmla="*/ 112 h 153"/>
                  <a:gd name="T24" fmla="*/ 58 w 202"/>
                  <a:gd name="T25" fmla="*/ 112 h 153"/>
                  <a:gd name="T26" fmla="*/ 66 w 202"/>
                  <a:gd name="T27" fmla="*/ 72 h 153"/>
                  <a:gd name="T28" fmla="*/ 85 w 202"/>
                  <a:gd name="T29" fmla="*/ 2 h 153"/>
                  <a:gd name="T30" fmla="*/ 118 w 202"/>
                  <a:gd name="T31" fmla="*/ 2 h 153"/>
                  <a:gd name="T32" fmla="*/ 135 w 202"/>
                  <a:gd name="T33" fmla="*/ 70 h 153"/>
                  <a:gd name="T34" fmla="*/ 144 w 202"/>
                  <a:gd name="T35" fmla="*/ 113 h 153"/>
                  <a:gd name="T36" fmla="*/ 145 w 202"/>
                  <a:gd name="T37" fmla="*/ 113 h 153"/>
                  <a:gd name="T38" fmla="*/ 152 w 202"/>
                  <a:gd name="T39" fmla="*/ 72 h 153"/>
                  <a:gd name="T40" fmla="*/ 168 w 202"/>
                  <a:gd name="T41" fmla="*/ 2 h 153"/>
                  <a:gd name="T42" fmla="*/ 202 w 202"/>
                  <a:gd name="T43" fmla="*/ 2 h 153"/>
                  <a:gd name="T44" fmla="*/ 159 w 202"/>
                  <a:gd name="T45" fmla="*/ 153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02" h="153">
                    <a:moveTo>
                      <a:pt x="159" y="153"/>
                    </a:moveTo>
                    <a:cubicBezTo>
                      <a:pt x="129" y="153"/>
                      <a:pt x="129" y="153"/>
                      <a:pt x="129" y="153"/>
                    </a:cubicBezTo>
                    <a:cubicBezTo>
                      <a:pt x="110" y="84"/>
                      <a:pt x="110" y="84"/>
                      <a:pt x="110" y="84"/>
                    </a:cubicBezTo>
                    <a:cubicBezTo>
                      <a:pt x="105" y="66"/>
                      <a:pt x="100" y="43"/>
                      <a:pt x="100" y="43"/>
                    </a:cubicBezTo>
                    <a:cubicBezTo>
                      <a:pt x="100" y="43"/>
                      <a:pt x="100" y="43"/>
                      <a:pt x="100" y="43"/>
                    </a:cubicBezTo>
                    <a:cubicBezTo>
                      <a:pt x="100" y="43"/>
                      <a:pt x="97" y="58"/>
                      <a:pt x="90" y="86"/>
                    </a:cubicBezTo>
                    <a:cubicBezTo>
                      <a:pt x="72" y="153"/>
                      <a:pt x="72" y="153"/>
                      <a:pt x="72" y="153"/>
                    </a:cubicBezTo>
                    <a:cubicBezTo>
                      <a:pt x="41" y="153"/>
                      <a:pt x="41" y="153"/>
                      <a:pt x="41" y="15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33" y="0"/>
                      <a:pt x="33" y="0"/>
                      <a:pt x="33" y="0"/>
                    </a:cubicBezTo>
                    <a:cubicBezTo>
                      <a:pt x="49" y="73"/>
                      <a:pt x="49" y="73"/>
                      <a:pt x="49" y="73"/>
                    </a:cubicBezTo>
                    <a:cubicBezTo>
                      <a:pt x="53" y="92"/>
                      <a:pt x="57" y="112"/>
                      <a:pt x="57" y="112"/>
                    </a:cubicBezTo>
                    <a:cubicBezTo>
                      <a:pt x="58" y="112"/>
                      <a:pt x="58" y="112"/>
                      <a:pt x="58" y="112"/>
                    </a:cubicBezTo>
                    <a:cubicBezTo>
                      <a:pt x="58" y="112"/>
                      <a:pt x="61" y="93"/>
                      <a:pt x="66" y="72"/>
                    </a:cubicBezTo>
                    <a:cubicBezTo>
                      <a:pt x="85" y="2"/>
                      <a:pt x="85" y="2"/>
                      <a:pt x="85" y="2"/>
                    </a:cubicBezTo>
                    <a:cubicBezTo>
                      <a:pt x="118" y="2"/>
                      <a:pt x="118" y="2"/>
                      <a:pt x="118" y="2"/>
                    </a:cubicBezTo>
                    <a:cubicBezTo>
                      <a:pt x="135" y="70"/>
                      <a:pt x="135" y="70"/>
                      <a:pt x="135" y="70"/>
                    </a:cubicBezTo>
                    <a:cubicBezTo>
                      <a:pt x="141" y="94"/>
                      <a:pt x="144" y="113"/>
                      <a:pt x="144" y="113"/>
                    </a:cubicBezTo>
                    <a:cubicBezTo>
                      <a:pt x="145" y="113"/>
                      <a:pt x="145" y="113"/>
                      <a:pt x="145" y="113"/>
                    </a:cubicBezTo>
                    <a:cubicBezTo>
                      <a:pt x="145" y="113"/>
                      <a:pt x="148" y="90"/>
                      <a:pt x="152" y="72"/>
                    </a:cubicBezTo>
                    <a:cubicBezTo>
                      <a:pt x="168" y="2"/>
                      <a:pt x="168" y="2"/>
                      <a:pt x="168" y="2"/>
                    </a:cubicBezTo>
                    <a:cubicBezTo>
                      <a:pt x="202" y="2"/>
                      <a:pt x="202" y="2"/>
                      <a:pt x="202" y="2"/>
                    </a:cubicBezTo>
                    <a:lnTo>
                      <a:pt x="159" y="153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51" name="Freeform 47"/>
              <p:cNvSpPr>
                <a:spLocks noEditPoints="1"/>
              </p:cNvSpPr>
              <p:nvPr userDrawn="1"/>
            </p:nvSpPr>
            <p:spPr bwMode="auto">
              <a:xfrm>
                <a:off x="11628" y="-993"/>
                <a:ext cx="174" cy="255"/>
              </a:xfrm>
              <a:custGeom>
                <a:avLst/>
                <a:gdLst>
                  <a:gd name="T0" fmla="*/ 100 w 141"/>
                  <a:gd name="T1" fmla="*/ 206 h 206"/>
                  <a:gd name="T2" fmla="*/ 82 w 141"/>
                  <a:gd name="T3" fmla="*/ 174 h 206"/>
                  <a:gd name="T4" fmla="*/ 47 w 141"/>
                  <a:gd name="T5" fmla="*/ 123 h 206"/>
                  <a:gd name="T6" fmla="*/ 34 w 141"/>
                  <a:gd name="T7" fmla="*/ 117 h 206"/>
                  <a:gd name="T8" fmla="*/ 34 w 141"/>
                  <a:gd name="T9" fmla="*/ 206 h 206"/>
                  <a:gd name="T10" fmla="*/ 0 w 141"/>
                  <a:gd name="T11" fmla="*/ 206 h 206"/>
                  <a:gd name="T12" fmla="*/ 0 w 141"/>
                  <a:gd name="T13" fmla="*/ 0 h 206"/>
                  <a:gd name="T14" fmla="*/ 63 w 141"/>
                  <a:gd name="T15" fmla="*/ 0 h 206"/>
                  <a:gd name="T16" fmla="*/ 130 w 141"/>
                  <a:gd name="T17" fmla="*/ 59 h 206"/>
                  <a:gd name="T18" fmla="*/ 79 w 141"/>
                  <a:gd name="T19" fmla="*/ 115 h 206"/>
                  <a:gd name="T20" fmla="*/ 111 w 141"/>
                  <a:gd name="T21" fmla="*/ 156 h 206"/>
                  <a:gd name="T22" fmla="*/ 141 w 141"/>
                  <a:gd name="T23" fmla="*/ 206 h 206"/>
                  <a:gd name="T24" fmla="*/ 100 w 141"/>
                  <a:gd name="T25" fmla="*/ 206 h 206"/>
                  <a:gd name="T26" fmla="*/ 53 w 141"/>
                  <a:gd name="T27" fmla="*/ 28 h 206"/>
                  <a:gd name="T28" fmla="*/ 34 w 141"/>
                  <a:gd name="T29" fmla="*/ 28 h 206"/>
                  <a:gd name="T30" fmla="*/ 34 w 141"/>
                  <a:gd name="T31" fmla="*/ 93 h 206"/>
                  <a:gd name="T32" fmla="*/ 51 w 141"/>
                  <a:gd name="T33" fmla="*/ 93 h 206"/>
                  <a:gd name="T34" fmla="*/ 85 w 141"/>
                  <a:gd name="T35" fmla="*/ 84 h 206"/>
                  <a:gd name="T36" fmla="*/ 94 w 141"/>
                  <a:gd name="T37" fmla="*/ 59 h 206"/>
                  <a:gd name="T38" fmla="*/ 53 w 141"/>
                  <a:gd name="T39" fmla="*/ 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41" h="206">
                    <a:moveTo>
                      <a:pt x="100" y="206"/>
                    </a:moveTo>
                    <a:cubicBezTo>
                      <a:pt x="82" y="174"/>
                      <a:pt x="82" y="174"/>
                      <a:pt x="82" y="174"/>
                    </a:cubicBezTo>
                    <a:cubicBezTo>
                      <a:pt x="68" y="149"/>
                      <a:pt x="59" y="134"/>
                      <a:pt x="47" y="123"/>
                    </a:cubicBezTo>
                    <a:cubicBezTo>
                      <a:pt x="43" y="119"/>
                      <a:pt x="41" y="117"/>
                      <a:pt x="34" y="117"/>
                    </a:cubicBezTo>
                    <a:cubicBezTo>
                      <a:pt x="34" y="206"/>
                      <a:pt x="34" y="206"/>
                      <a:pt x="34" y="206"/>
                    </a:cubicBezTo>
                    <a:cubicBezTo>
                      <a:pt x="0" y="206"/>
                      <a:pt x="0" y="206"/>
                      <a:pt x="0" y="206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63" y="0"/>
                      <a:pt x="63" y="0"/>
                      <a:pt x="63" y="0"/>
                    </a:cubicBezTo>
                    <a:cubicBezTo>
                      <a:pt x="109" y="0"/>
                      <a:pt x="130" y="27"/>
                      <a:pt x="130" y="59"/>
                    </a:cubicBezTo>
                    <a:cubicBezTo>
                      <a:pt x="130" y="88"/>
                      <a:pt x="111" y="115"/>
                      <a:pt x="79" y="115"/>
                    </a:cubicBezTo>
                    <a:cubicBezTo>
                      <a:pt x="86" y="119"/>
                      <a:pt x="100" y="139"/>
                      <a:pt x="111" y="156"/>
                    </a:cubicBezTo>
                    <a:cubicBezTo>
                      <a:pt x="141" y="206"/>
                      <a:pt x="141" y="206"/>
                      <a:pt x="141" y="206"/>
                    </a:cubicBezTo>
                    <a:lnTo>
                      <a:pt x="100" y="206"/>
                    </a:lnTo>
                    <a:close/>
                    <a:moveTo>
                      <a:pt x="53" y="28"/>
                    </a:moveTo>
                    <a:cubicBezTo>
                      <a:pt x="34" y="28"/>
                      <a:pt x="34" y="28"/>
                      <a:pt x="34" y="28"/>
                    </a:cubicBezTo>
                    <a:cubicBezTo>
                      <a:pt x="34" y="93"/>
                      <a:pt x="34" y="93"/>
                      <a:pt x="34" y="93"/>
                    </a:cubicBezTo>
                    <a:cubicBezTo>
                      <a:pt x="51" y="93"/>
                      <a:pt x="51" y="93"/>
                      <a:pt x="51" y="93"/>
                    </a:cubicBezTo>
                    <a:cubicBezTo>
                      <a:pt x="69" y="93"/>
                      <a:pt x="79" y="90"/>
                      <a:pt x="85" y="84"/>
                    </a:cubicBezTo>
                    <a:cubicBezTo>
                      <a:pt x="91" y="79"/>
                      <a:pt x="94" y="70"/>
                      <a:pt x="94" y="59"/>
                    </a:cubicBezTo>
                    <a:cubicBezTo>
                      <a:pt x="94" y="38"/>
                      <a:pt x="83" y="28"/>
                      <a:pt x="53" y="28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52" name="Freeform 48"/>
              <p:cNvSpPr>
                <a:spLocks noEditPoints="1"/>
              </p:cNvSpPr>
              <p:nvPr userDrawn="1"/>
            </p:nvSpPr>
            <p:spPr bwMode="auto">
              <a:xfrm>
                <a:off x="11817" y="-929"/>
                <a:ext cx="155" cy="196"/>
              </a:xfrm>
              <a:custGeom>
                <a:avLst/>
                <a:gdLst>
                  <a:gd name="T0" fmla="*/ 36 w 126"/>
                  <a:gd name="T1" fmla="*/ 87 h 158"/>
                  <a:gd name="T2" fmla="*/ 36 w 126"/>
                  <a:gd name="T3" fmla="*/ 90 h 158"/>
                  <a:gd name="T4" fmla="*/ 73 w 126"/>
                  <a:gd name="T5" fmla="*/ 133 h 158"/>
                  <a:gd name="T6" fmla="*/ 110 w 126"/>
                  <a:gd name="T7" fmla="*/ 118 h 158"/>
                  <a:gd name="T8" fmla="*/ 123 w 126"/>
                  <a:gd name="T9" fmla="*/ 138 h 158"/>
                  <a:gd name="T10" fmla="*/ 69 w 126"/>
                  <a:gd name="T11" fmla="*/ 158 h 158"/>
                  <a:gd name="T12" fmla="*/ 0 w 126"/>
                  <a:gd name="T13" fmla="*/ 79 h 158"/>
                  <a:gd name="T14" fmla="*/ 19 w 126"/>
                  <a:gd name="T15" fmla="*/ 20 h 158"/>
                  <a:gd name="T16" fmla="*/ 65 w 126"/>
                  <a:gd name="T17" fmla="*/ 0 h 158"/>
                  <a:gd name="T18" fmla="*/ 106 w 126"/>
                  <a:gd name="T19" fmla="*/ 15 h 158"/>
                  <a:gd name="T20" fmla="*/ 126 w 126"/>
                  <a:gd name="T21" fmla="*/ 81 h 158"/>
                  <a:gd name="T22" fmla="*/ 126 w 126"/>
                  <a:gd name="T23" fmla="*/ 87 h 158"/>
                  <a:gd name="T24" fmla="*/ 36 w 126"/>
                  <a:gd name="T25" fmla="*/ 87 h 158"/>
                  <a:gd name="T26" fmla="*/ 65 w 126"/>
                  <a:gd name="T27" fmla="*/ 24 h 158"/>
                  <a:gd name="T28" fmla="*/ 36 w 126"/>
                  <a:gd name="T29" fmla="*/ 63 h 158"/>
                  <a:gd name="T30" fmla="*/ 92 w 126"/>
                  <a:gd name="T31" fmla="*/ 63 h 158"/>
                  <a:gd name="T32" fmla="*/ 65 w 126"/>
                  <a:gd name="T33" fmla="*/ 24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26" h="158">
                    <a:moveTo>
                      <a:pt x="36" y="87"/>
                    </a:moveTo>
                    <a:cubicBezTo>
                      <a:pt x="36" y="90"/>
                      <a:pt x="36" y="90"/>
                      <a:pt x="36" y="90"/>
                    </a:cubicBezTo>
                    <a:cubicBezTo>
                      <a:pt x="36" y="111"/>
                      <a:pt x="44" y="133"/>
                      <a:pt x="73" y="133"/>
                    </a:cubicBezTo>
                    <a:cubicBezTo>
                      <a:pt x="87" y="133"/>
                      <a:pt x="99" y="128"/>
                      <a:pt x="110" y="118"/>
                    </a:cubicBezTo>
                    <a:cubicBezTo>
                      <a:pt x="123" y="138"/>
                      <a:pt x="123" y="138"/>
                      <a:pt x="123" y="138"/>
                    </a:cubicBezTo>
                    <a:cubicBezTo>
                      <a:pt x="107" y="151"/>
                      <a:pt x="89" y="158"/>
                      <a:pt x="69" y="158"/>
                    </a:cubicBezTo>
                    <a:cubicBezTo>
                      <a:pt x="27" y="158"/>
                      <a:pt x="0" y="127"/>
                      <a:pt x="0" y="79"/>
                    </a:cubicBezTo>
                    <a:cubicBezTo>
                      <a:pt x="0" y="52"/>
                      <a:pt x="6" y="35"/>
                      <a:pt x="19" y="20"/>
                    </a:cubicBezTo>
                    <a:cubicBezTo>
                      <a:pt x="31" y="6"/>
                      <a:pt x="46" y="0"/>
                      <a:pt x="65" y="0"/>
                    </a:cubicBezTo>
                    <a:cubicBezTo>
                      <a:pt x="79" y="0"/>
                      <a:pt x="93" y="4"/>
                      <a:pt x="106" y="15"/>
                    </a:cubicBezTo>
                    <a:cubicBezTo>
                      <a:pt x="119" y="27"/>
                      <a:pt x="126" y="46"/>
                      <a:pt x="126" y="81"/>
                    </a:cubicBezTo>
                    <a:cubicBezTo>
                      <a:pt x="126" y="87"/>
                      <a:pt x="126" y="87"/>
                      <a:pt x="126" y="87"/>
                    </a:cubicBezTo>
                    <a:lnTo>
                      <a:pt x="36" y="87"/>
                    </a:lnTo>
                    <a:close/>
                    <a:moveTo>
                      <a:pt x="65" y="24"/>
                    </a:moveTo>
                    <a:cubicBezTo>
                      <a:pt x="46" y="24"/>
                      <a:pt x="36" y="39"/>
                      <a:pt x="36" y="63"/>
                    </a:cubicBezTo>
                    <a:cubicBezTo>
                      <a:pt x="92" y="63"/>
                      <a:pt x="92" y="63"/>
                      <a:pt x="92" y="63"/>
                    </a:cubicBezTo>
                    <a:cubicBezTo>
                      <a:pt x="92" y="39"/>
                      <a:pt x="81" y="24"/>
                      <a:pt x="65" y="24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53" name="Freeform 49"/>
              <p:cNvSpPr>
                <a:spLocks/>
              </p:cNvSpPr>
              <p:nvPr userDrawn="1"/>
            </p:nvSpPr>
            <p:spPr bwMode="auto">
              <a:xfrm>
                <a:off x="11997" y="-1009"/>
                <a:ext cx="69" cy="275"/>
              </a:xfrm>
              <a:custGeom>
                <a:avLst/>
                <a:gdLst>
                  <a:gd name="T0" fmla="*/ 36 w 56"/>
                  <a:gd name="T1" fmla="*/ 222 h 222"/>
                  <a:gd name="T2" fmla="*/ 3 w 56"/>
                  <a:gd name="T3" fmla="*/ 179 h 222"/>
                  <a:gd name="T4" fmla="*/ 3 w 56"/>
                  <a:gd name="T5" fmla="*/ 51 h 222"/>
                  <a:gd name="T6" fmla="*/ 0 w 56"/>
                  <a:gd name="T7" fmla="*/ 8 h 222"/>
                  <a:gd name="T8" fmla="*/ 34 w 56"/>
                  <a:gd name="T9" fmla="*/ 0 h 222"/>
                  <a:gd name="T10" fmla="*/ 37 w 56"/>
                  <a:gd name="T11" fmla="*/ 41 h 222"/>
                  <a:gd name="T12" fmla="*/ 37 w 56"/>
                  <a:gd name="T13" fmla="*/ 169 h 222"/>
                  <a:gd name="T14" fmla="*/ 40 w 56"/>
                  <a:gd name="T15" fmla="*/ 196 h 222"/>
                  <a:gd name="T16" fmla="*/ 51 w 56"/>
                  <a:gd name="T17" fmla="*/ 198 h 222"/>
                  <a:gd name="T18" fmla="*/ 56 w 56"/>
                  <a:gd name="T19" fmla="*/ 218 h 222"/>
                  <a:gd name="T20" fmla="*/ 36 w 56"/>
                  <a:gd name="T21" fmla="*/ 222 h 2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6" h="222">
                    <a:moveTo>
                      <a:pt x="36" y="222"/>
                    </a:moveTo>
                    <a:cubicBezTo>
                      <a:pt x="3" y="222"/>
                      <a:pt x="3" y="192"/>
                      <a:pt x="3" y="179"/>
                    </a:cubicBezTo>
                    <a:cubicBezTo>
                      <a:pt x="3" y="51"/>
                      <a:pt x="3" y="51"/>
                      <a:pt x="3" y="51"/>
                    </a:cubicBezTo>
                    <a:cubicBezTo>
                      <a:pt x="3" y="31"/>
                      <a:pt x="2" y="20"/>
                      <a:pt x="0" y="8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36" y="9"/>
                      <a:pt x="37" y="22"/>
                      <a:pt x="37" y="41"/>
                    </a:cubicBezTo>
                    <a:cubicBezTo>
                      <a:pt x="37" y="169"/>
                      <a:pt x="37" y="169"/>
                      <a:pt x="37" y="169"/>
                    </a:cubicBezTo>
                    <a:cubicBezTo>
                      <a:pt x="37" y="189"/>
                      <a:pt x="38" y="192"/>
                      <a:pt x="40" y="196"/>
                    </a:cubicBezTo>
                    <a:cubicBezTo>
                      <a:pt x="42" y="199"/>
                      <a:pt x="47" y="200"/>
                      <a:pt x="51" y="198"/>
                    </a:cubicBezTo>
                    <a:cubicBezTo>
                      <a:pt x="56" y="218"/>
                      <a:pt x="56" y="218"/>
                      <a:pt x="56" y="218"/>
                    </a:cubicBezTo>
                    <a:cubicBezTo>
                      <a:pt x="50" y="221"/>
                      <a:pt x="44" y="222"/>
                      <a:pt x="36" y="222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54" name="Freeform 50"/>
              <p:cNvSpPr>
                <a:spLocks noEditPoints="1"/>
              </p:cNvSpPr>
              <p:nvPr userDrawn="1"/>
            </p:nvSpPr>
            <p:spPr bwMode="auto">
              <a:xfrm>
                <a:off x="12095" y="-1007"/>
                <a:ext cx="54" cy="269"/>
              </a:xfrm>
              <a:custGeom>
                <a:avLst/>
                <a:gdLst>
                  <a:gd name="T0" fmla="*/ 22 w 44"/>
                  <a:gd name="T1" fmla="*/ 44 h 217"/>
                  <a:gd name="T2" fmla="*/ 0 w 44"/>
                  <a:gd name="T3" fmla="*/ 22 h 217"/>
                  <a:gd name="T4" fmla="*/ 22 w 44"/>
                  <a:gd name="T5" fmla="*/ 0 h 217"/>
                  <a:gd name="T6" fmla="*/ 44 w 44"/>
                  <a:gd name="T7" fmla="*/ 22 h 217"/>
                  <a:gd name="T8" fmla="*/ 22 w 44"/>
                  <a:gd name="T9" fmla="*/ 44 h 217"/>
                  <a:gd name="T10" fmla="*/ 5 w 44"/>
                  <a:gd name="T11" fmla="*/ 217 h 217"/>
                  <a:gd name="T12" fmla="*/ 5 w 44"/>
                  <a:gd name="T13" fmla="*/ 69 h 217"/>
                  <a:gd name="T14" fmla="*/ 38 w 44"/>
                  <a:gd name="T15" fmla="*/ 63 h 217"/>
                  <a:gd name="T16" fmla="*/ 38 w 44"/>
                  <a:gd name="T17" fmla="*/ 217 h 217"/>
                  <a:gd name="T18" fmla="*/ 5 w 44"/>
                  <a:gd name="T19" fmla="*/ 217 h 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4" h="217">
                    <a:moveTo>
                      <a:pt x="22" y="44"/>
                    </a:moveTo>
                    <a:cubicBezTo>
                      <a:pt x="10" y="44"/>
                      <a:pt x="0" y="34"/>
                      <a:pt x="0" y="22"/>
                    </a:cubicBezTo>
                    <a:cubicBezTo>
                      <a:pt x="0" y="10"/>
                      <a:pt x="10" y="0"/>
                      <a:pt x="22" y="0"/>
                    </a:cubicBezTo>
                    <a:cubicBezTo>
                      <a:pt x="34" y="0"/>
                      <a:pt x="44" y="10"/>
                      <a:pt x="44" y="22"/>
                    </a:cubicBezTo>
                    <a:cubicBezTo>
                      <a:pt x="44" y="34"/>
                      <a:pt x="34" y="44"/>
                      <a:pt x="22" y="44"/>
                    </a:cubicBezTo>
                    <a:close/>
                    <a:moveTo>
                      <a:pt x="5" y="217"/>
                    </a:moveTo>
                    <a:cubicBezTo>
                      <a:pt x="5" y="69"/>
                      <a:pt x="5" y="69"/>
                      <a:pt x="5" y="69"/>
                    </a:cubicBezTo>
                    <a:cubicBezTo>
                      <a:pt x="38" y="63"/>
                      <a:pt x="38" y="63"/>
                      <a:pt x="38" y="63"/>
                    </a:cubicBezTo>
                    <a:cubicBezTo>
                      <a:pt x="38" y="217"/>
                      <a:pt x="38" y="217"/>
                      <a:pt x="38" y="217"/>
                    </a:cubicBezTo>
                    <a:lnTo>
                      <a:pt x="5" y="217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55" name="Freeform 51"/>
              <p:cNvSpPr>
                <a:spLocks/>
              </p:cNvSpPr>
              <p:nvPr userDrawn="1"/>
            </p:nvSpPr>
            <p:spPr bwMode="auto">
              <a:xfrm>
                <a:off x="12182" y="-929"/>
                <a:ext cx="139" cy="196"/>
              </a:xfrm>
              <a:custGeom>
                <a:avLst/>
                <a:gdLst>
                  <a:gd name="T0" fmla="*/ 64 w 112"/>
                  <a:gd name="T1" fmla="*/ 158 h 158"/>
                  <a:gd name="T2" fmla="*/ 0 w 112"/>
                  <a:gd name="T3" fmla="*/ 80 h 158"/>
                  <a:gd name="T4" fmla="*/ 66 w 112"/>
                  <a:gd name="T5" fmla="*/ 0 h 158"/>
                  <a:gd name="T6" fmla="*/ 108 w 112"/>
                  <a:gd name="T7" fmla="*/ 16 h 158"/>
                  <a:gd name="T8" fmla="*/ 91 w 112"/>
                  <a:gd name="T9" fmla="*/ 38 h 158"/>
                  <a:gd name="T10" fmla="*/ 66 w 112"/>
                  <a:gd name="T11" fmla="*/ 26 h 158"/>
                  <a:gd name="T12" fmla="*/ 42 w 112"/>
                  <a:gd name="T13" fmla="*/ 41 h 158"/>
                  <a:gd name="T14" fmla="*/ 36 w 112"/>
                  <a:gd name="T15" fmla="*/ 83 h 158"/>
                  <a:gd name="T16" fmla="*/ 46 w 112"/>
                  <a:gd name="T17" fmla="*/ 124 h 158"/>
                  <a:gd name="T18" fmla="*/ 66 w 112"/>
                  <a:gd name="T19" fmla="*/ 133 h 158"/>
                  <a:gd name="T20" fmla="*/ 96 w 112"/>
                  <a:gd name="T21" fmla="*/ 118 h 158"/>
                  <a:gd name="T22" fmla="*/ 112 w 112"/>
                  <a:gd name="T23" fmla="*/ 138 h 158"/>
                  <a:gd name="T24" fmla="*/ 64 w 112"/>
                  <a:gd name="T25" fmla="*/ 158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2" h="158">
                    <a:moveTo>
                      <a:pt x="64" y="158"/>
                    </a:moveTo>
                    <a:cubicBezTo>
                      <a:pt x="23" y="158"/>
                      <a:pt x="0" y="129"/>
                      <a:pt x="0" y="80"/>
                    </a:cubicBezTo>
                    <a:cubicBezTo>
                      <a:pt x="0" y="26"/>
                      <a:pt x="33" y="0"/>
                      <a:pt x="66" y="0"/>
                    </a:cubicBezTo>
                    <a:cubicBezTo>
                      <a:pt x="82" y="0"/>
                      <a:pt x="94" y="3"/>
                      <a:pt x="108" y="16"/>
                    </a:cubicBezTo>
                    <a:cubicBezTo>
                      <a:pt x="91" y="38"/>
                      <a:pt x="91" y="38"/>
                      <a:pt x="91" y="38"/>
                    </a:cubicBezTo>
                    <a:cubicBezTo>
                      <a:pt x="82" y="30"/>
                      <a:pt x="75" y="26"/>
                      <a:pt x="66" y="26"/>
                    </a:cubicBezTo>
                    <a:cubicBezTo>
                      <a:pt x="56" y="26"/>
                      <a:pt x="47" y="31"/>
                      <a:pt x="42" y="41"/>
                    </a:cubicBezTo>
                    <a:cubicBezTo>
                      <a:pt x="38" y="50"/>
                      <a:pt x="36" y="64"/>
                      <a:pt x="36" y="83"/>
                    </a:cubicBezTo>
                    <a:cubicBezTo>
                      <a:pt x="36" y="104"/>
                      <a:pt x="39" y="117"/>
                      <a:pt x="46" y="124"/>
                    </a:cubicBezTo>
                    <a:cubicBezTo>
                      <a:pt x="51" y="129"/>
                      <a:pt x="58" y="133"/>
                      <a:pt x="66" y="133"/>
                    </a:cubicBezTo>
                    <a:cubicBezTo>
                      <a:pt x="77" y="133"/>
                      <a:pt x="87" y="128"/>
                      <a:pt x="96" y="118"/>
                    </a:cubicBezTo>
                    <a:cubicBezTo>
                      <a:pt x="112" y="138"/>
                      <a:pt x="112" y="138"/>
                      <a:pt x="112" y="138"/>
                    </a:cubicBezTo>
                    <a:cubicBezTo>
                      <a:pt x="98" y="151"/>
                      <a:pt x="84" y="158"/>
                      <a:pt x="64" y="158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56" name="Freeform 52"/>
              <p:cNvSpPr>
                <a:spLocks noEditPoints="1"/>
              </p:cNvSpPr>
              <p:nvPr userDrawn="1"/>
            </p:nvSpPr>
            <p:spPr bwMode="auto">
              <a:xfrm>
                <a:off x="12350" y="-846"/>
                <a:ext cx="112" cy="112"/>
              </a:xfrm>
              <a:custGeom>
                <a:avLst/>
                <a:gdLst>
                  <a:gd name="T0" fmla="*/ 45 w 90"/>
                  <a:gd name="T1" fmla="*/ 90 h 90"/>
                  <a:gd name="T2" fmla="*/ 0 w 90"/>
                  <a:gd name="T3" fmla="*/ 45 h 90"/>
                  <a:gd name="T4" fmla="*/ 45 w 90"/>
                  <a:gd name="T5" fmla="*/ 0 h 90"/>
                  <a:gd name="T6" fmla="*/ 90 w 90"/>
                  <a:gd name="T7" fmla="*/ 45 h 90"/>
                  <a:gd name="T8" fmla="*/ 45 w 90"/>
                  <a:gd name="T9" fmla="*/ 90 h 90"/>
                  <a:gd name="T10" fmla="*/ 45 w 90"/>
                  <a:gd name="T11" fmla="*/ 9 h 90"/>
                  <a:gd name="T12" fmla="*/ 11 w 90"/>
                  <a:gd name="T13" fmla="*/ 45 h 90"/>
                  <a:gd name="T14" fmla="*/ 45 w 90"/>
                  <a:gd name="T15" fmla="*/ 81 h 90"/>
                  <a:gd name="T16" fmla="*/ 79 w 90"/>
                  <a:gd name="T17" fmla="*/ 45 h 90"/>
                  <a:gd name="T18" fmla="*/ 45 w 90"/>
                  <a:gd name="T19" fmla="*/ 9 h 90"/>
                  <a:gd name="T20" fmla="*/ 54 w 90"/>
                  <a:gd name="T21" fmla="*/ 70 h 90"/>
                  <a:gd name="T22" fmla="*/ 49 w 90"/>
                  <a:gd name="T23" fmla="*/ 62 h 90"/>
                  <a:gd name="T24" fmla="*/ 41 w 90"/>
                  <a:gd name="T25" fmla="*/ 49 h 90"/>
                  <a:gd name="T26" fmla="*/ 39 w 90"/>
                  <a:gd name="T27" fmla="*/ 49 h 90"/>
                  <a:gd name="T28" fmla="*/ 39 w 90"/>
                  <a:gd name="T29" fmla="*/ 70 h 90"/>
                  <a:gd name="T30" fmla="*/ 29 w 90"/>
                  <a:gd name="T31" fmla="*/ 70 h 90"/>
                  <a:gd name="T32" fmla="*/ 29 w 90"/>
                  <a:gd name="T33" fmla="*/ 20 h 90"/>
                  <a:gd name="T34" fmla="*/ 48 w 90"/>
                  <a:gd name="T35" fmla="*/ 20 h 90"/>
                  <a:gd name="T36" fmla="*/ 63 w 90"/>
                  <a:gd name="T37" fmla="*/ 34 h 90"/>
                  <a:gd name="T38" fmla="*/ 52 w 90"/>
                  <a:gd name="T39" fmla="*/ 48 h 90"/>
                  <a:gd name="T40" fmla="*/ 54 w 90"/>
                  <a:gd name="T41" fmla="*/ 50 h 90"/>
                  <a:gd name="T42" fmla="*/ 66 w 90"/>
                  <a:gd name="T43" fmla="*/ 70 h 90"/>
                  <a:gd name="T44" fmla="*/ 54 w 90"/>
                  <a:gd name="T45" fmla="*/ 70 h 90"/>
                  <a:gd name="T46" fmla="*/ 48 w 90"/>
                  <a:gd name="T47" fmla="*/ 28 h 90"/>
                  <a:gd name="T48" fmla="*/ 43 w 90"/>
                  <a:gd name="T49" fmla="*/ 28 h 90"/>
                  <a:gd name="T50" fmla="*/ 39 w 90"/>
                  <a:gd name="T51" fmla="*/ 28 h 90"/>
                  <a:gd name="T52" fmla="*/ 39 w 90"/>
                  <a:gd name="T53" fmla="*/ 41 h 90"/>
                  <a:gd name="T54" fmla="*/ 43 w 90"/>
                  <a:gd name="T55" fmla="*/ 41 h 90"/>
                  <a:gd name="T56" fmla="*/ 50 w 90"/>
                  <a:gd name="T57" fmla="*/ 40 h 90"/>
                  <a:gd name="T58" fmla="*/ 52 w 90"/>
                  <a:gd name="T59" fmla="*/ 35 h 90"/>
                  <a:gd name="T60" fmla="*/ 48 w 90"/>
                  <a:gd name="T61" fmla="*/ 28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90" h="90">
                    <a:moveTo>
                      <a:pt x="45" y="90"/>
                    </a:moveTo>
                    <a:cubicBezTo>
                      <a:pt x="20" y="90"/>
                      <a:pt x="0" y="70"/>
                      <a:pt x="0" y="45"/>
                    </a:cubicBezTo>
                    <a:cubicBezTo>
                      <a:pt x="0" y="20"/>
                      <a:pt x="20" y="0"/>
                      <a:pt x="45" y="0"/>
                    </a:cubicBezTo>
                    <a:cubicBezTo>
                      <a:pt x="69" y="0"/>
                      <a:pt x="90" y="20"/>
                      <a:pt x="90" y="45"/>
                    </a:cubicBezTo>
                    <a:cubicBezTo>
                      <a:pt x="90" y="70"/>
                      <a:pt x="69" y="90"/>
                      <a:pt x="45" y="90"/>
                    </a:cubicBezTo>
                    <a:close/>
                    <a:moveTo>
                      <a:pt x="45" y="9"/>
                    </a:moveTo>
                    <a:cubicBezTo>
                      <a:pt x="26" y="9"/>
                      <a:pt x="11" y="25"/>
                      <a:pt x="11" y="45"/>
                    </a:cubicBezTo>
                    <a:cubicBezTo>
                      <a:pt x="11" y="65"/>
                      <a:pt x="26" y="81"/>
                      <a:pt x="45" y="81"/>
                    </a:cubicBezTo>
                    <a:cubicBezTo>
                      <a:pt x="64" y="81"/>
                      <a:pt x="79" y="65"/>
                      <a:pt x="79" y="45"/>
                    </a:cubicBezTo>
                    <a:cubicBezTo>
                      <a:pt x="79" y="25"/>
                      <a:pt x="64" y="9"/>
                      <a:pt x="45" y="9"/>
                    </a:cubicBezTo>
                    <a:close/>
                    <a:moveTo>
                      <a:pt x="54" y="70"/>
                    </a:moveTo>
                    <a:cubicBezTo>
                      <a:pt x="52" y="67"/>
                      <a:pt x="51" y="65"/>
                      <a:pt x="49" y="62"/>
                    </a:cubicBezTo>
                    <a:cubicBezTo>
                      <a:pt x="44" y="53"/>
                      <a:pt x="43" y="50"/>
                      <a:pt x="41" y="49"/>
                    </a:cubicBezTo>
                    <a:cubicBezTo>
                      <a:pt x="40" y="49"/>
                      <a:pt x="40" y="49"/>
                      <a:pt x="39" y="49"/>
                    </a:cubicBezTo>
                    <a:cubicBezTo>
                      <a:pt x="39" y="70"/>
                      <a:pt x="39" y="70"/>
                      <a:pt x="39" y="70"/>
                    </a:cubicBezTo>
                    <a:cubicBezTo>
                      <a:pt x="29" y="70"/>
                      <a:pt x="29" y="70"/>
                      <a:pt x="29" y="70"/>
                    </a:cubicBezTo>
                    <a:cubicBezTo>
                      <a:pt x="29" y="20"/>
                      <a:pt x="29" y="20"/>
                      <a:pt x="29" y="20"/>
                    </a:cubicBezTo>
                    <a:cubicBezTo>
                      <a:pt x="48" y="20"/>
                      <a:pt x="48" y="20"/>
                      <a:pt x="48" y="20"/>
                    </a:cubicBezTo>
                    <a:cubicBezTo>
                      <a:pt x="57" y="20"/>
                      <a:pt x="63" y="26"/>
                      <a:pt x="63" y="34"/>
                    </a:cubicBezTo>
                    <a:cubicBezTo>
                      <a:pt x="63" y="42"/>
                      <a:pt x="58" y="48"/>
                      <a:pt x="52" y="48"/>
                    </a:cubicBezTo>
                    <a:cubicBezTo>
                      <a:pt x="53" y="49"/>
                      <a:pt x="53" y="50"/>
                      <a:pt x="54" y="50"/>
                    </a:cubicBezTo>
                    <a:cubicBezTo>
                      <a:pt x="57" y="54"/>
                      <a:pt x="66" y="70"/>
                      <a:pt x="66" y="70"/>
                    </a:cubicBezTo>
                    <a:lnTo>
                      <a:pt x="54" y="70"/>
                    </a:lnTo>
                    <a:close/>
                    <a:moveTo>
                      <a:pt x="48" y="28"/>
                    </a:moveTo>
                    <a:cubicBezTo>
                      <a:pt x="47" y="28"/>
                      <a:pt x="45" y="28"/>
                      <a:pt x="43" y="28"/>
                    </a:cubicBezTo>
                    <a:cubicBezTo>
                      <a:pt x="39" y="28"/>
                      <a:pt x="39" y="28"/>
                      <a:pt x="39" y="28"/>
                    </a:cubicBezTo>
                    <a:cubicBezTo>
                      <a:pt x="39" y="41"/>
                      <a:pt x="39" y="41"/>
                      <a:pt x="39" y="41"/>
                    </a:cubicBezTo>
                    <a:cubicBezTo>
                      <a:pt x="43" y="41"/>
                      <a:pt x="43" y="41"/>
                      <a:pt x="43" y="41"/>
                    </a:cubicBezTo>
                    <a:cubicBezTo>
                      <a:pt x="47" y="41"/>
                      <a:pt x="49" y="41"/>
                      <a:pt x="50" y="40"/>
                    </a:cubicBezTo>
                    <a:cubicBezTo>
                      <a:pt x="51" y="38"/>
                      <a:pt x="52" y="37"/>
                      <a:pt x="52" y="35"/>
                    </a:cubicBezTo>
                    <a:cubicBezTo>
                      <a:pt x="52" y="31"/>
                      <a:pt x="51" y="29"/>
                      <a:pt x="48" y="28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57" name="Freeform 53"/>
              <p:cNvSpPr>
                <a:spLocks noEditPoints="1"/>
              </p:cNvSpPr>
              <p:nvPr userDrawn="1"/>
            </p:nvSpPr>
            <p:spPr bwMode="auto">
              <a:xfrm>
                <a:off x="10896" y="-662"/>
                <a:ext cx="449" cy="567"/>
              </a:xfrm>
              <a:custGeom>
                <a:avLst/>
                <a:gdLst>
                  <a:gd name="T0" fmla="*/ 0 w 363"/>
                  <a:gd name="T1" fmla="*/ 0 h 458"/>
                  <a:gd name="T2" fmla="*/ 187 w 363"/>
                  <a:gd name="T3" fmla="*/ 0 h 458"/>
                  <a:gd name="T4" fmla="*/ 363 w 363"/>
                  <a:gd name="T5" fmla="*/ 158 h 458"/>
                  <a:gd name="T6" fmla="*/ 363 w 363"/>
                  <a:gd name="T7" fmla="*/ 159 h 458"/>
                  <a:gd name="T8" fmla="*/ 178 w 363"/>
                  <a:gd name="T9" fmla="*/ 320 h 458"/>
                  <a:gd name="T10" fmla="*/ 101 w 363"/>
                  <a:gd name="T11" fmla="*/ 320 h 458"/>
                  <a:gd name="T12" fmla="*/ 101 w 363"/>
                  <a:gd name="T13" fmla="*/ 458 h 458"/>
                  <a:gd name="T14" fmla="*/ 0 w 363"/>
                  <a:gd name="T15" fmla="*/ 458 h 458"/>
                  <a:gd name="T16" fmla="*/ 0 w 363"/>
                  <a:gd name="T17" fmla="*/ 0 h 458"/>
                  <a:gd name="T18" fmla="*/ 181 w 363"/>
                  <a:gd name="T19" fmla="*/ 231 h 458"/>
                  <a:gd name="T20" fmla="*/ 261 w 363"/>
                  <a:gd name="T21" fmla="*/ 161 h 458"/>
                  <a:gd name="T22" fmla="*/ 261 w 363"/>
                  <a:gd name="T23" fmla="*/ 160 h 458"/>
                  <a:gd name="T24" fmla="*/ 179 w 363"/>
                  <a:gd name="T25" fmla="*/ 91 h 458"/>
                  <a:gd name="T26" fmla="*/ 101 w 363"/>
                  <a:gd name="T27" fmla="*/ 91 h 458"/>
                  <a:gd name="T28" fmla="*/ 101 w 363"/>
                  <a:gd name="T29" fmla="*/ 231 h 458"/>
                  <a:gd name="T30" fmla="*/ 181 w 363"/>
                  <a:gd name="T31" fmla="*/ 231 h 4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63" h="458">
                    <a:moveTo>
                      <a:pt x="0" y="0"/>
                    </a:moveTo>
                    <a:cubicBezTo>
                      <a:pt x="187" y="0"/>
                      <a:pt x="187" y="0"/>
                      <a:pt x="187" y="0"/>
                    </a:cubicBezTo>
                    <a:cubicBezTo>
                      <a:pt x="297" y="0"/>
                      <a:pt x="363" y="65"/>
                      <a:pt x="363" y="158"/>
                    </a:cubicBezTo>
                    <a:cubicBezTo>
                      <a:pt x="363" y="159"/>
                      <a:pt x="363" y="159"/>
                      <a:pt x="363" y="159"/>
                    </a:cubicBezTo>
                    <a:cubicBezTo>
                      <a:pt x="363" y="265"/>
                      <a:pt x="280" y="320"/>
                      <a:pt x="178" y="320"/>
                    </a:cubicBezTo>
                    <a:cubicBezTo>
                      <a:pt x="101" y="320"/>
                      <a:pt x="101" y="320"/>
                      <a:pt x="101" y="320"/>
                    </a:cubicBezTo>
                    <a:cubicBezTo>
                      <a:pt x="101" y="458"/>
                      <a:pt x="101" y="458"/>
                      <a:pt x="101" y="458"/>
                    </a:cubicBezTo>
                    <a:cubicBezTo>
                      <a:pt x="0" y="458"/>
                      <a:pt x="0" y="458"/>
                      <a:pt x="0" y="458"/>
                    </a:cubicBezTo>
                    <a:lnTo>
                      <a:pt x="0" y="0"/>
                    </a:lnTo>
                    <a:close/>
                    <a:moveTo>
                      <a:pt x="181" y="231"/>
                    </a:moveTo>
                    <a:cubicBezTo>
                      <a:pt x="231" y="231"/>
                      <a:pt x="261" y="201"/>
                      <a:pt x="261" y="161"/>
                    </a:cubicBezTo>
                    <a:cubicBezTo>
                      <a:pt x="261" y="160"/>
                      <a:pt x="261" y="160"/>
                      <a:pt x="261" y="160"/>
                    </a:cubicBezTo>
                    <a:cubicBezTo>
                      <a:pt x="261" y="115"/>
                      <a:pt x="229" y="91"/>
                      <a:pt x="179" y="91"/>
                    </a:cubicBezTo>
                    <a:cubicBezTo>
                      <a:pt x="101" y="91"/>
                      <a:pt x="101" y="91"/>
                      <a:pt x="101" y="91"/>
                    </a:cubicBezTo>
                    <a:cubicBezTo>
                      <a:pt x="101" y="231"/>
                      <a:pt x="101" y="231"/>
                      <a:pt x="101" y="231"/>
                    </a:cubicBezTo>
                    <a:lnTo>
                      <a:pt x="181" y="231"/>
                    </a:lnTo>
                    <a:close/>
                  </a:path>
                </a:pathLst>
              </a:custGeom>
              <a:solidFill>
                <a:srgbClr val="8DC6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58" name="Freeform 54"/>
              <p:cNvSpPr>
                <a:spLocks/>
              </p:cNvSpPr>
              <p:nvPr userDrawn="1"/>
            </p:nvSpPr>
            <p:spPr bwMode="auto">
              <a:xfrm>
                <a:off x="11388" y="-662"/>
                <a:ext cx="406" cy="567"/>
              </a:xfrm>
              <a:custGeom>
                <a:avLst/>
                <a:gdLst>
                  <a:gd name="T0" fmla="*/ 0 w 406"/>
                  <a:gd name="T1" fmla="*/ 0 h 567"/>
                  <a:gd name="T2" fmla="*/ 125 w 406"/>
                  <a:gd name="T3" fmla="*/ 0 h 567"/>
                  <a:gd name="T4" fmla="*/ 125 w 406"/>
                  <a:gd name="T5" fmla="*/ 453 h 567"/>
                  <a:gd name="T6" fmla="*/ 406 w 406"/>
                  <a:gd name="T7" fmla="*/ 453 h 567"/>
                  <a:gd name="T8" fmla="*/ 406 w 406"/>
                  <a:gd name="T9" fmla="*/ 567 h 567"/>
                  <a:gd name="T10" fmla="*/ 0 w 406"/>
                  <a:gd name="T11" fmla="*/ 567 h 567"/>
                  <a:gd name="T12" fmla="*/ 0 w 406"/>
                  <a:gd name="T13" fmla="*/ 0 h 5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6" h="567">
                    <a:moveTo>
                      <a:pt x="0" y="0"/>
                    </a:moveTo>
                    <a:lnTo>
                      <a:pt x="125" y="0"/>
                    </a:lnTo>
                    <a:lnTo>
                      <a:pt x="125" y="453"/>
                    </a:lnTo>
                    <a:lnTo>
                      <a:pt x="406" y="453"/>
                    </a:lnTo>
                    <a:lnTo>
                      <a:pt x="406" y="567"/>
                    </a:lnTo>
                    <a:lnTo>
                      <a:pt x="0" y="5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DC6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59" name="Freeform 55"/>
              <p:cNvSpPr>
                <a:spLocks noEditPoints="1"/>
              </p:cNvSpPr>
              <p:nvPr userDrawn="1"/>
            </p:nvSpPr>
            <p:spPr bwMode="auto">
              <a:xfrm>
                <a:off x="11839" y="-666"/>
                <a:ext cx="600" cy="571"/>
              </a:xfrm>
              <a:custGeom>
                <a:avLst/>
                <a:gdLst>
                  <a:gd name="T0" fmla="*/ 243 w 600"/>
                  <a:gd name="T1" fmla="*/ 0 h 571"/>
                  <a:gd name="T2" fmla="*/ 357 w 600"/>
                  <a:gd name="T3" fmla="*/ 0 h 571"/>
                  <a:gd name="T4" fmla="*/ 600 w 600"/>
                  <a:gd name="T5" fmla="*/ 571 h 571"/>
                  <a:gd name="T6" fmla="*/ 469 w 600"/>
                  <a:gd name="T7" fmla="*/ 571 h 571"/>
                  <a:gd name="T8" fmla="*/ 418 w 600"/>
                  <a:gd name="T9" fmla="*/ 444 h 571"/>
                  <a:gd name="T10" fmla="*/ 179 w 600"/>
                  <a:gd name="T11" fmla="*/ 444 h 571"/>
                  <a:gd name="T12" fmla="*/ 127 w 600"/>
                  <a:gd name="T13" fmla="*/ 571 h 571"/>
                  <a:gd name="T14" fmla="*/ 0 w 600"/>
                  <a:gd name="T15" fmla="*/ 571 h 571"/>
                  <a:gd name="T16" fmla="*/ 243 w 600"/>
                  <a:gd name="T17" fmla="*/ 0 h 571"/>
                  <a:gd name="T18" fmla="*/ 373 w 600"/>
                  <a:gd name="T19" fmla="*/ 333 h 571"/>
                  <a:gd name="T20" fmla="*/ 299 w 600"/>
                  <a:gd name="T21" fmla="*/ 150 h 571"/>
                  <a:gd name="T22" fmla="*/ 224 w 600"/>
                  <a:gd name="T23" fmla="*/ 333 h 571"/>
                  <a:gd name="T24" fmla="*/ 373 w 600"/>
                  <a:gd name="T25" fmla="*/ 333 h 5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00" h="571">
                    <a:moveTo>
                      <a:pt x="243" y="0"/>
                    </a:moveTo>
                    <a:lnTo>
                      <a:pt x="357" y="0"/>
                    </a:lnTo>
                    <a:lnTo>
                      <a:pt x="600" y="571"/>
                    </a:lnTo>
                    <a:lnTo>
                      <a:pt x="469" y="571"/>
                    </a:lnTo>
                    <a:lnTo>
                      <a:pt x="418" y="444"/>
                    </a:lnTo>
                    <a:lnTo>
                      <a:pt x="179" y="444"/>
                    </a:lnTo>
                    <a:lnTo>
                      <a:pt x="127" y="571"/>
                    </a:lnTo>
                    <a:lnTo>
                      <a:pt x="0" y="571"/>
                    </a:lnTo>
                    <a:lnTo>
                      <a:pt x="243" y="0"/>
                    </a:lnTo>
                    <a:close/>
                    <a:moveTo>
                      <a:pt x="373" y="333"/>
                    </a:moveTo>
                    <a:lnTo>
                      <a:pt x="299" y="150"/>
                    </a:lnTo>
                    <a:lnTo>
                      <a:pt x="224" y="333"/>
                    </a:lnTo>
                    <a:lnTo>
                      <a:pt x="373" y="333"/>
                    </a:lnTo>
                    <a:close/>
                  </a:path>
                </a:pathLst>
              </a:custGeom>
              <a:solidFill>
                <a:srgbClr val="8DC6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60" name="Freeform 56"/>
              <p:cNvSpPr>
                <a:spLocks/>
              </p:cNvSpPr>
              <p:nvPr userDrawn="1"/>
            </p:nvSpPr>
            <p:spPr bwMode="auto">
              <a:xfrm>
                <a:off x="12348" y="-662"/>
                <a:ext cx="470" cy="567"/>
              </a:xfrm>
              <a:custGeom>
                <a:avLst/>
                <a:gdLst>
                  <a:gd name="T0" fmla="*/ 173 w 470"/>
                  <a:gd name="T1" fmla="*/ 115 h 567"/>
                  <a:gd name="T2" fmla="*/ 0 w 470"/>
                  <a:gd name="T3" fmla="*/ 115 h 567"/>
                  <a:gd name="T4" fmla="*/ 0 w 470"/>
                  <a:gd name="T5" fmla="*/ 0 h 567"/>
                  <a:gd name="T6" fmla="*/ 470 w 470"/>
                  <a:gd name="T7" fmla="*/ 0 h 567"/>
                  <a:gd name="T8" fmla="*/ 470 w 470"/>
                  <a:gd name="T9" fmla="*/ 115 h 567"/>
                  <a:gd name="T10" fmla="*/ 297 w 470"/>
                  <a:gd name="T11" fmla="*/ 115 h 567"/>
                  <a:gd name="T12" fmla="*/ 297 w 470"/>
                  <a:gd name="T13" fmla="*/ 567 h 567"/>
                  <a:gd name="T14" fmla="*/ 173 w 470"/>
                  <a:gd name="T15" fmla="*/ 567 h 567"/>
                  <a:gd name="T16" fmla="*/ 173 w 470"/>
                  <a:gd name="T17" fmla="*/ 115 h 5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70" h="567">
                    <a:moveTo>
                      <a:pt x="173" y="115"/>
                    </a:moveTo>
                    <a:lnTo>
                      <a:pt x="0" y="115"/>
                    </a:lnTo>
                    <a:lnTo>
                      <a:pt x="0" y="0"/>
                    </a:lnTo>
                    <a:lnTo>
                      <a:pt x="470" y="0"/>
                    </a:lnTo>
                    <a:lnTo>
                      <a:pt x="470" y="115"/>
                    </a:lnTo>
                    <a:lnTo>
                      <a:pt x="297" y="115"/>
                    </a:lnTo>
                    <a:lnTo>
                      <a:pt x="297" y="567"/>
                    </a:lnTo>
                    <a:lnTo>
                      <a:pt x="173" y="567"/>
                    </a:lnTo>
                    <a:lnTo>
                      <a:pt x="173" y="115"/>
                    </a:lnTo>
                    <a:close/>
                  </a:path>
                </a:pathLst>
              </a:custGeom>
              <a:solidFill>
                <a:srgbClr val="8DC6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61" name="Freeform 57"/>
              <p:cNvSpPr>
                <a:spLocks/>
              </p:cNvSpPr>
              <p:nvPr userDrawn="1"/>
            </p:nvSpPr>
            <p:spPr bwMode="auto">
              <a:xfrm>
                <a:off x="12863" y="-662"/>
                <a:ext cx="432" cy="567"/>
              </a:xfrm>
              <a:custGeom>
                <a:avLst/>
                <a:gdLst>
                  <a:gd name="T0" fmla="*/ 0 w 432"/>
                  <a:gd name="T1" fmla="*/ 0 h 567"/>
                  <a:gd name="T2" fmla="*/ 432 w 432"/>
                  <a:gd name="T3" fmla="*/ 0 h 567"/>
                  <a:gd name="T4" fmla="*/ 432 w 432"/>
                  <a:gd name="T5" fmla="*/ 112 h 567"/>
                  <a:gd name="T6" fmla="*/ 125 w 432"/>
                  <a:gd name="T7" fmla="*/ 112 h 567"/>
                  <a:gd name="T8" fmla="*/ 125 w 432"/>
                  <a:gd name="T9" fmla="*/ 234 h 567"/>
                  <a:gd name="T10" fmla="*/ 396 w 432"/>
                  <a:gd name="T11" fmla="*/ 234 h 567"/>
                  <a:gd name="T12" fmla="*/ 396 w 432"/>
                  <a:gd name="T13" fmla="*/ 347 h 567"/>
                  <a:gd name="T14" fmla="*/ 125 w 432"/>
                  <a:gd name="T15" fmla="*/ 347 h 567"/>
                  <a:gd name="T16" fmla="*/ 125 w 432"/>
                  <a:gd name="T17" fmla="*/ 567 h 567"/>
                  <a:gd name="T18" fmla="*/ 0 w 432"/>
                  <a:gd name="T19" fmla="*/ 567 h 567"/>
                  <a:gd name="T20" fmla="*/ 0 w 432"/>
                  <a:gd name="T21" fmla="*/ 0 h 5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32" h="567">
                    <a:moveTo>
                      <a:pt x="0" y="0"/>
                    </a:moveTo>
                    <a:lnTo>
                      <a:pt x="432" y="0"/>
                    </a:lnTo>
                    <a:lnTo>
                      <a:pt x="432" y="112"/>
                    </a:lnTo>
                    <a:lnTo>
                      <a:pt x="125" y="112"/>
                    </a:lnTo>
                    <a:lnTo>
                      <a:pt x="125" y="234"/>
                    </a:lnTo>
                    <a:lnTo>
                      <a:pt x="396" y="234"/>
                    </a:lnTo>
                    <a:lnTo>
                      <a:pt x="396" y="347"/>
                    </a:lnTo>
                    <a:lnTo>
                      <a:pt x="125" y="347"/>
                    </a:lnTo>
                    <a:lnTo>
                      <a:pt x="125" y="567"/>
                    </a:lnTo>
                    <a:lnTo>
                      <a:pt x="0" y="5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DC6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62" name="Freeform 58"/>
              <p:cNvSpPr>
                <a:spLocks noEditPoints="1"/>
              </p:cNvSpPr>
              <p:nvPr userDrawn="1"/>
            </p:nvSpPr>
            <p:spPr bwMode="auto">
              <a:xfrm>
                <a:off x="13304" y="-672"/>
                <a:ext cx="601" cy="586"/>
              </a:xfrm>
              <a:custGeom>
                <a:avLst/>
                <a:gdLst>
                  <a:gd name="T0" fmla="*/ 0 w 486"/>
                  <a:gd name="T1" fmla="*/ 238 h 473"/>
                  <a:gd name="T2" fmla="*/ 0 w 486"/>
                  <a:gd name="T3" fmla="*/ 237 h 473"/>
                  <a:gd name="T4" fmla="*/ 244 w 486"/>
                  <a:gd name="T5" fmla="*/ 0 h 473"/>
                  <a:gd name="T6" fmla="*/ 486 w 486"/>
                  <a:gd name="T7" fmla="*/ 235 h 473"/>
                  <a:gd name="T8" fmla="*/ 486 w 486"/>
                  <a:gd name="T9" fmla="*/ 237 h 473"/>
                  <a:gd name="T10" fmla="*/ 242 w 486"/>
                  <a:gd name="T11" fmla="*/ 473 h 473"/>
                  <a:gd name="T12" fmla="*/ 0 w 486"/>
                  <a:gd name="T13" fmla="*/ 238 h 473"/>
                  <a:gd name="T14" fmla="*/ 381 w 486"/>
                  <a:gd name="T15" fmla="*/ 238 h 473"/>
                  <a:gd name="T16" fmla="*/ 381 w 486"/>
                  <a:gd name="T17" fmla="*/ 237 h 473"/>
                  <a:gd name="T18" fmla="*/ 242 w 486"/>
                  <a:gd name="T19" fmla="*/ 93 h 473"/>
                  <a:gd name="T20" fmla="*/ 105 w 486"/>
                  <a:gd name="T21" fmla="*/ 235 h 473"/>
                  <a:gd name="T22" fmla="*/ 105 w 486"/>
                  <a:gd name="T23" fmla="*/ 237 h 473"/>
                  <a:gd name="T24" fmla="*/ 244 w 486"/>
                  <a:gd name="T25" fmla="*/ 381 h 473"/>
                  <a:gd name="T26" fmla="*/ 381 w 486"/>
                  <a:gd name="T27" fmla="*/ 238 h 4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86" h="473">
                    <a:moveTo>
                      <a:pt x="0" y="238"/>
                    </a:moveTo>
                    <a:cubicBezTo>
                      <a:pt x="0" y="237"/>
                      <a:pt x="0" y="237"/>
                      <a:pt x="0" y="237"/>
                    </a:cubicBezTo>
                    <a:cubicBezTo>
                      <a:pt x="0" y="107"/>
                      <a:pt x="102" y="0"/>
                      <a:pt x="244" y="0"/>
                    </a:cubicBezTo>
                    <a:cubicBezTo>
                      <a:pt x="385" y="0"/>
                      <a:pt x="486" y="105"/>
                      <a:pt x="486" y="235"/>
                    </a:cubicBezTo>
                    <a:cubicBezTo>
                      <a:pt x="486" y="237"/>
                      <a:pt x="486" y="237"/>
                      <a:pt x="486" y="237"/>
                    </a:cubicBezTo>
                    <a:cubicBezTo>
                      <a:pt x="486" y="367"/>
                      <a:pt x="384" y="473"/>
                      <a:pt x="242" y="473"/>
                    </a:cubicBezTo>
                    <a:cubicBezTo>
                      <a:pt x="101" y="473"/>
                      <a:pt x="0" y="368"/>
                      <a:pt x="0" y="238"/>
                    </a:cubicBezTo>
                    <a:close/>
                    <a:moveTo>
                      <a:pt x="381" y="238"/>
                    </a:moveTo>
                    <a:cubicBezTo>
                      <a:pt x="381" y="237"/>
                      <a:pt x="381" y="237"/>
                      <a:pt x="381" y="237"/>
                    </a:cubicBezTo>
                    <a:cubicBezTo>
                      <a:pt x="381" y="158"/>
                      <a:pt x="323" y="93"/>
                      <a:pt x="242" y="93"/>
                    </a:cubicBezTo>
                    <a:cubicBezTo>
                      <a:pt x="161" y="93"/>
                      <a:pt x="105" y="157"/>
                      <a:pt x="105" y="235"/>
                    </a:cubicBezTo>
                    <a:cubicBezTo>
                      <a:pt x="105" y="237"/>
                      <a:pt x="105" y="237"/>
                      <a:pt x="105" y="237"/>
                    </a:cubicBezTo>
                    <a:cubicBezTo>
                      <a:pt x="105" y="315"/>
                      <a:pt x="163" y="381"/>
                      <a:pt x="244" y="381"/>
                    </a:cubicBezTo>
                    <a:cubicBezTo>
                      <a:pt x="325" y="381"/>
                      <a:pt x="381" y="316"/>
                      <a:pt x="381" y="238"/>
                    </a:cubicBezTo>
                    <a:close/>
                  </a:path>
                </a:pathLst>
              </a:custGeom>
              <a:solidFill>
                <a:srgbClr val="8DC6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63" name="Freeform 59"/>
              <p:cNvSpPr>
                <a:spLocks noEditPoints="1"/>
              </p:cNvSpPr>
              <p:nvPr userDrawn="1"/>
            </p:nvSpPr>
            <p:spPr bwMode="auto">
              <a:xfrm>
                <a:off x="13968" y="-662"/>
                <a:ext cx="488" cy="567"/>
              </a:xfrm>
              <a:custGeom>
                <a:avLst/>
                <a:gdLst>
                  <a:gd name="T0" fmla="*/ 0 w 395"/>
                  <a:gd name="T1" fmla="*/ 0 h 458"/>
                  <a:gd name="T2" fmla="*/ 209 w 395"/>
                  <a:gd name="T3" fmla="*/ 0 h 458"/>
                  <a:gd name="T4" fmla="*/ 342 w 395"/>
                  <a:gd name="T5" fmla="*/ 46 h 458"/>
                  <a:gd name="T6" fmla="*/ 381 w 395"/>
                  <a:gd name="T7" fmla="*/ 151 h 458"/>
                  <a:gd name="T8" fmla="*/ 381 w 395"/>
                  <a:gd name="T9" fmla="*/ 152 h 458"/>
                  <a:gd name="T10" fmla="*/ 283 w 395"/>
                  <a:gd name="T11" fmla="*/ 294 h 458"/>
                  <a:gd name="T12" fmla="*/ 395 w 395"/>
                  <a:gd name="T13" fmla="*/ 458 h 458"/>
                  <a:gd name="T14" fmla="*/ 277 w 395"/>
                  <a:gd name="T15" fmla="*/ 458 h 458"/>
                  <a:gd name="T16" fmla="*/ 179 w 395"/>
                  <a:gd name="T17" fmla="*/ 311 h 458"/>
                  <a:gd name="T18" fmla="*/ 100 w 395"/>
                  <a:gd name="T19" fmla="*/ 311 h 458"/>
                  <a:gd name="T20" fmla="*/ 100 w 395"/>
                  <a:gd name="T21" fmla="*/ 458 h 458"/>
                  <a:gd name="T22" fmla="*/ 0 w 395"/>
                  <a:gd name="T23" fmla="*/ 458 h 458"/>
                  <a:gd name="T24" fmla="*/ 0 w 395"/>
                  <a:gd name="T25" fmla="*/ 0 h 458"/>
                  <a:gd name="T26" fmla="*/ 202 w 395"/>
                  <a:gd name="T27" fmla="*/ 222 h 458"/>
                  <a:gd name="T28" fmla="*/ 279 w 395"/>
                  <a:gd name="T29" fmla="*/ 157 h 458"/>
                  <a:gd name="T30" fmla="*/ 279 w 395"/>
                  <a:gd name="T31" fmla="*/ 156 h 458"/>
                  <a:gd name="T32" fmla="*/ 200 w 395"/>
                  <a:gd name="T33" fmla="*/ 91 h 458"/>
                  <a:gd name="T34" fmla="*/ 100 w 395"/>
                  <a:gd name="T35" fmla="*/ 91 h 458"/>
                  <a:gd name="T36" fmla="*/ 100 w 395"/>
                  <a:gd name="T37" fmla="*/ 222 h 458"/>
                  <a:gd name="T38" fmla="*/ 202 w 395"/>
                  <a:gd name="T39" fmla="*/ 222 h 4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95" h="458">
                    <a:moveTo>
                      <a:pt x="0" y="0"/>
                    </a:moveTo>
                    <a:cubicBezTo>
                      <a:pt x="209" y="0"/>
                      <a:pt x="209" y="0"/>
                      <a:pt x="209" y="0"/>
                    </a:cubicBezTo>
                    <a:cubicBezTo>
                      <a:pt x="267" y="0"/>
                      <a:pt x="312" y="16"/>
                      <a:pt x="342" y="46"/>
                    </a:cubicBezTo>
                    <a:cubicBezTo>
                      <a:pt x="368" y="72"/>
                      <a:pt x="381" y="108"/>
                      <a:pt x="381" y="151"/>
                    </a:cubicBezTo>
                    <a:cubicBezTo>
                      <a:pt x="381" y="152"/>
                      <a:pt x="381" y="152"/>
                      <a:pt x="381" y="152"/>
                    </a:cubicBezTo>
                    <a:cubicBezTo>
                      <a:pt x="381" y="226"/>
                      <a:pt x="342" y="273"/>
                      <a:pt x="283" y="294"/>
                    </a:cubicBezTo>
                    <a:cubicBezTo>
                      <a:pt x="395" y="458"/>
                      <a:pt x="395" y="458"/>
                      <a:pt x="395" y="458"/>
                    </a:cubicBezTo>
                    <a:cubicBezTo>
                      <a:pt x="277" y="458"/>
                      <a:pt x="277" y="458"/>
                      <a:pt x="277" y="458"/>
                    </a:cubicBezTo>
                    <a:cubicBezTo>
                      <a:pt x="179" y="311"/>
                      <a:pt x="179" y="311"/>
                      <a:pt x="179" y="311"/>
                    </a:cubicBezTo>
                    <a:cubicBezTo>
                      <a:pt x="100" y="311"/>
                      <a:pt x="100" y="311"/>
                      <a:pt x="100" y="311"/>
                    </a:cubicBezTo>
                    <a:cubicBezTo>
                      <a:pt x="100" y="458"/>
                      <a:pt x="100" y="458"/>
                      <a:pt x="100" y="458"/>
                    </a:cubicBezTo>
                    <a:cubicBezTo>
                      <a:pt x="0" y="458"/>
                      <a:pt x="0" y="458"/>
                      <a:pt x="0" y="458"/>
                    </a:cubicBezTo>
                    <a:lnTo>
                      <a:pt x="0" y="0"/>
                    </a:lnTo>
                    <a:close/>
                    <a:moveTo>
                      <a:pt x="202" y="222"/>
                    </a:moveTo>
                    <a:cubicBezTo>
                      <a:pt x="251" y="222"/>
                      <a:pt x="279" y="196"/>
                      <a:pt x="279" y="157"/>
                    </a:cubicBezTo>
                    <a:cubicBezTo>
                      <a:pt x="279" y="156"/>
                      <a:pt x="279" y="156"/>
                      <a:pt x="279" y="156"/>
                    </a:cubicBezTo>
                    <a:cubicBezTo>
                      <a:pt x="279" y="113"/>
                      <a:pt x="249" y="91"/>
                      <a:pt x="200" y="91"/>
                    </a:cubicBezTo>
                    <a:cubicBezTo>
                      <a:pt x="100" y="91"/>
                      <a:pt x="100" y="91"/>
                      <a:pt x="100" y="91"/>
                    </a:cubicBezTo>
                    <a:cubicBezTo>
                      <a:pt x="100" y="222"/>
                      <a:pt x="100" y="222"/>
                      <a:pt x="100" y="222"/>
                    </a:cubicBezTo>
                    <a:lnTo>
                      <a:pt x="202" y="222"/>
                    </a:lnTo>
                    <a:close/>
                  </a:path>
                </a:pathLst>
              </a:custGeom>
              <a:solidFill>
                <a:srgbClr val="8DC6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64" name="Freeform 60"/>
              <p:cNvSpPr>
                <a:spLocks/>
              </p:cNvSpPr>
              <p:nvPr userDrawn="1"/>
            </p:nvSpPr>
            <p:spPr bwMode="auto">
              <a:xfrm>
                <a:off x="14503" y="-662"/>
                <a:ext cx="566" cy="567"/>
              </a:xfrm>
              <a:custGeom>
                <a:avLst/>
                <a:gdLst>
                  <a:gd name="T0" fmla="*/ 0 w 566"/>
                  <a:gd name="T1" fmla="*/ 0 h 567"/>
                  <a:gd name="T2" fmla="*/ 135 w 566"/>
                  <a:gd name="T3" fmla="*/ 0 h 567"/>
                  <a:gd name="T4" fmla="*/ 283 w 566"/>
                  <a:gd name="T5" fmla="*/ 239 h 567"/>
                  <a:gd name="T6" fmla="*/ 431 w 566"/>
                  <a:gd name="T7" fmla="*/ 0 h 567"/>
                  <a:gd name="T8" fmla="*/ 566 w 566"/>
                  <a:gd name="T9" fmla="*/ 0 h 567"/>
                  <a:gd name="T10" fmla="*/ 566 w 566"/>
                  <a:gd name="T11" fmla="*/ 567 h 567"/>
                  <a:gd name="T12" fmla="*/ 442 w 566"/>
                  <a:gd name="T13" fmla="*/ 567 h 567"/>
                  <a:gd name="T14" fmla="*/ 442 w 566"/>
                  <a:gd name="T15" fmla="*/ 197 h 567"/>
                  <a:gd name="T16" fmla="*/ 283 w 566"/>
                  <a:gd name="T17" fmla="*/ 438 h 567"/>
                  <a:gd name="T18" fmla="*/ 279 w 566"/>
                  <a:gd name="T19" fmla="*/ 438 h 567"/>
                  <a:gd name="T20" fmla="*/ 122 w 566"/>
                  <a:gd name="T21" fmla="*/ 199 h 567"/>
                  <a:gd name="T22" fmla="*/ 122 w 566"/>
                  <a:gd name="T23" fmla="*/ 567 h 567"/>
                  <a:gd name="T24" fmla="*/ 0 w 566"/>
                  <a:gd name="T25" fmla="*/ 567 h 567"/>
                  <a:gd name="T26" fmla="*/ 0 w 566"/>
                  <a:gd name="T27" fmla="*/ 0 h 5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66" h="567">
                    <a:moveTo>
                      <a:pt x="0" y="0"/>
                    </a:moveTo>
                    <a:lnTo>
                      <a:pt x="135" y="0"/>
                    </a:lnTo>
                    <a:lnTo>
                      <a:pt x="283" y="239"/>
                    </a:lnTo>
                    <a:lnTo>
                      <a:pt x="431" y="0"/>
                    </a:lnTo>
                    <a:lnTo>
                      <a:pt x="566" y="0"/>
                    </a:lnTo>
                    <a:lnTo>
                      <a:pt x="566" y="567"/>
                    </a:lnTo>
                    <a:lnTo>
                      <a:pt x="442" y="567"/>
                    </a:lnTo>
                    <a:lnTo>
                      <a:pt x="442" y="197"/>
                    </a:lnTo>
                    <a:lnTo>
                      <a:pt x="283" y="438"/>
                    </a:lnTo>
                    <a:lnTo>
                      <a:pt x="279" y="438"/>
                    </a:lnTo>
                    <a:lnTo>
                      <a:pt x="122" y="199"/>
                    </a:lnTo>
                    <a:lnTo>
                      <a:pt x="122" y="567"/>
                    </a:lnTo>
                    <a:lnTo>
                      <a:pt x="0" y="5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DC6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65" name="Freeform 61"/>
              <p:cNvSpPr>
                <a:spLocks noEditPoints="1"/>
              </p:cNvSpPr>
              <p:nvPr userDrawn="1"/>
            </p:nvSpPr>
            <p:spPr bwMode="auto">
              <a:xfrm>
                <a:off x="15109" y="-664"/>
                <a:ext cx="154" cy="77"/>
              </a:xfrm>
              <a:custGeom>
                <a:avLst/>
                <a:gdLst>
                  <a:gd name="T0" fmla="*/ 24 w 154"/>
                  <a:gd name="T1" fmla="*/ 12 h 77"/>
                  <a:gd name="T2" fmla="*/ 0 w 154"/>
                  <a:gd name="T3" fmla="*/ 12 h 77"/>
                  <a:gd name="T4" fmla="*/ 0 w 154"/>
                  <a:gd name="T5" fmla="*/ 0 h 77"/>
                  <a:gd name="T6" fmla="*/ 60 w 154"/>
                  <a:gd name="T7" fmla="*/ 0 h 77"/>
                  <a:gd name="T8" fmla="*/ 60 w 154"/>
                  <a:gd name="T9" fmla="*/ 12 h 77"/>
                  <a:gd name="T10" fmla="*/ 35 w 154"/>
                  <a:gd name="T11" fmla="*/ 12 h 77"/>
                  <a:gd name="T12" fmla="*/ 35 w 154"/>
                  <a:gd name="T13" fmla="*/ 77 h 77"/>
                  <a:gd name="T14" fmla="*/ 24 w 154"/>
                  <a:gd name="T15" fmla="*/ 77 h 77"/>
                  <a:gd name="T16" fmla="*/ 24 w 154"/>
                  <a:gd name="T17" fmla="*/ 12 h 77"/>
                  <a:gd name="T18" fmla="*/ 76 w 154"/>
                  <a:gd name="T19" fmla="*/ 0 h 77"/>
                  <a:gd name="T20" fmla="*/ 89 w 154"/>
                  <a:gd name="T21" fmla="*/ 0 h 77"/>
                  <a:gd name="T22" fmla="*/ 116 w 154"/>
                  <a:gd name="T23" fmla="*/ 43 h 77"/>
                  <a:gd name="T24" fmla="*/ 143 w 154"/>
                  <a:gd name="T25" fmla="*/ 0 h 77"/>
                  <a:gd name="T26" fmla="*/ 154 w 154"/>
                  <a:gd name="T27" fmla="*/ 0 h 77"/>
                  <a:gd name="T28" fmla="*/ 154 w 154"/>
                  <a:gd name="T29" fmla="*/ 77 h 77"/>
                  <a:gd name="T30" fmla="*/ 144 w 154"/>
                  <a:gd name="T31" fmla="*/ 77 h 77"/>
                  <a:gd name="T32" fmla="*/ 144 w 154"/>
                  <a:gd name="T33" fmla="*/ 19 h 77"/>
                  <a:gd name="T34" fmla="*/ 116 w 154"/>
                  <a:gd name="T35" fmla="*/ 61 h 77"/>
                  <a:gd name="T36" fmla="*/ 115 w 154"/>
                  <a:gd name="T37" fmla="*/ 61 h 77"/>
                  <a:gd name="T38" fmla="*/ 87 w 154"/>
                  <a:gd name="T39" fmla="*/ 19 h 77"/>
                  <a:gd name="T40" fmla="*/ 87 w 154"/>
                  <a:gd name="T41" fmla="*/ 77 h 77"/>
                  <a:gd name="T42" fmla="*/ 76 w 154"/>
                  <a:gd name="T43" fmla="*/ 77 h 77"/>
                  <a:gd name="T44" fmla="*/ 76 w 154"/>
                  <a:gd name="T45" fmla="*/ 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54" h="77">
                    <a:moveTo>
                      <a:pt x="24" y="12"/>
                    </a:moveTo>
                    <a:lnTo>
                      <a:pt x="0" y="12"/>
                    </a:lnTo>
                    <a:lnTo>
                      <a:pt x="0" y="0"/>
                    </a:lnTo>
                    <a:lnTo>
                      <a:pt x="60" y="0"/>
                    </a:lnTo>
                    <a:lnTo>
                      <a:pt x="60" y="12"/>
                    </a:lnTo>
                    <a:lnTo>
                      <a:pt x="35" y="12"/>
                    </a:lnTo>
                    <a:lnTo>
                      <a:pt x="35" y="77"/>
                    </a:lnTo>
                    <a:lnTo>
                      <a:pt x="24" y="77"/>
                    </a:lnTo>
                    <a:lnTo>
                      <a:pt x="24" y="12"/>
                    </a:lnTo>
                    <a:close/>
                    <a:moveTo>
                      <a:pt x="76" y="0"/>
                    </a:moveTo>
                    <a:lnTo>
                      <a:pt x="89" y="0"/>
                    </a:lnTo>
                    <a:lnTo>
                      <a:pt x="116" y="43"/>
                    </a:lnTo>
                    <a:lnTo>
                      <a:pt x="143" y="0"/>
                    </a:lnTo>
                    <a:lnTo>
                      <a:pt x="154" y="0"/>
                    </a:lnTo>
                    <a:lnTo>
                      <a:pt x="154" y="77"/>
                    </a:lnTo>
                    <a:lnTo>
                      <a:pt x="144" y="77"/>
                    </a:lnTo>
                    <a:lnTo>
                      <a:pt x="144" y="19"/>
                    </a:lnTo>
                    <a:lnTo>
                      <a:pt x="116" y="61"/>
                    </a:lnTo>
                    <a:lnTo>
                      <a:pt x="115" y="61"/>
                    </a:lnTo>
                    <a:lnTo>
                      <a:pt x="87" y="19"/>
                    </a:lnTo>
                    <a:lnTo>
                      <a:pt x="87" y="77"/>
                    </a:lnTo>
                    <a:lnTo>
                      <a:pt x="76" y="77"/>
                    </a:lnTo>
                    <a:lnTo>
                      <a:pt x="76" y="0"/>
                    </a:lnTo>
                    <a:close/>
                  </a:path>
                </a:pathLst>
              </a:custGeom>
              <a:solidFill>
                <a:srgbClr val="8DC6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</p:grpSp>
        <p:grpSp>
          <p:nvGrpSpPr>
            <p:cNvPr id="159" name="Group 64"/>
            <p:cNvGrpSpPr>
              <a:grpSpLocks noChangeAspect="1"/>
            </p:cNvGrpSpPr>
            <p:nvPr userDrawn="1"/>
          </p:nvGrpSpPr>
          <p:grpSpPr bwMode="auto">
            <a:xfrm>
              <a:off x="7167689" y="143470"/>
              <a:ext cx="690318" cy="172046"/>
              <a:chOff x="10739" y="-1009"/>
              <a:chExt cx="3555" cy="886"/>
            </a:xfrm>
            <a:solidFill>
              <a:schemeClr val="bg2"/>
            </a:solidFill>
          </p:grpSpPr>
          <p:sp>
            <p:nvSpPr>
              <p:cNvPr id="231" name="Freeform 65"/>
              <p:cNvSpPr>
                <a:spLocks/>
              </p:cNvSpPr>
              <p:nvPr userDrawn="1"/>
            </p:nvSpPr>
            <p:spPr bwMode="auto">
              <a:xfrm>
                <a:off x="10783" y="-993"/>
                <a:ext cx="165" cy="245"/>
              </a:xfrm>
              <a:custGeom>
                <a:avLst/>
                <a:gdLst>
                  <a:gd name="T0" fmla="*/ 88 w 119"/>
                  <a:gd name="T1" fmla="*/ 176 h 176"/>
                  <a:gd name="T2" fmla="*/ 49 w 119"/>
                  <a:gd name="T3" fmla="*/ 93 h 176"/>
                  <a:gd name="T4" fmla="*/ 26 w 119"/>
                  <a:gd name="T5" fmla="*/ 41 h 176"/>
                  <a:gd name="T6" fmla="*/ 26 w 119"/>
                  <a:gd name="T7" fmla="*/ 42 h 176"/>
                  <a:gd name="T8" fmla="*/ 27 w 119"/>
                  <a:gd name="T9" fmla="*/ 90 h 176"/>
                  <a:gd name="T10" fmla="*/ 28 w 119"/>
                  <a:gd name="T11" fmla="*/ 176 h 176"/>
                  <a:gd name="T12" fmla="*/ 0 w 119"/>
                  <a:gd name="T13" fmla="*/ 176 h 176"/>
                  <a:gd name="T14" fmla="*/ 0 w 119"/>
                  <a:gd name="T15" fmla="*/ 0 h 176"/>
                  <a:gd name="T16" fmla="*/ 33 w 119"/>
                  <a:gd name="T17" fmla="*/ 0 h 176"/>
                  <a:gd name="T18" fmla="*/ 75 w 119"/>
                  <a:gd name="T19" fmla="*/ 86 h 176"/>
                  <a:gd name="T20" fmla="*/ 93 w 119"/>
                  <a:gd name="T21" fmla="*/ 131 h 176"/>
                  <a:gd name="T22" fmla="*/ 94 w 119"/>
                  <a:gd name="T23" fmla="*/ 130 h 176"/>
                  <a:gd name="T24" fmla="*/ 92 w 119"/>
                  <a:gd name="T25" fmla="*/ 80 h 176"/>
                  <a:gd name="T26" fmla="*/ 91 w 119"/>
                  <a:gd name="T27" fmla="*/ 0 h 176"/>
                  <a:gd name="T28" fmla="*/ 119 w 119"/>
                  <a:gd name="T29" fmla="*/ 0 h 176"/>
                  <a:gd name="T30" fmla="*/ 119 w 119"/>
                  <a:gd name="T31" fmla="*/ 176 h 176"/>
                  <a:gd name="T32" fmla="*/ 88 w 119"/>
                  <a:gd name="T33" fmla="*/ 176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19" h="176">
                    <a:moveTo>
                      <a:pt x="88" y="176"/>
                    </a:moveTo>
                    <a:cubicBezTo>
                      <a:pt x="49" y="93"/>
                      <a:pt x="49" y="93"/>
                      <a:pt x="49" y="93"/>
                    </a:cubicBezTo>
                    <a:cubicBezTo>
                      <a:pt x="39" y="73"/>
                      <a:pt x="30" y="51"/>
                      <a:pt x="26" y="41"/>
                    </a:cubicBezTo>
                    <a:cubicBezTo>
                      <a:pt x="26" y="42"/>
                      <a:pt x="26" y="42"/>
                      <a:pt x="26" y="42"/>
                    </a:cubicBezTo>
                    <a:cubicBezTo>
                      <a:pt x="27" y="56"/>
                      <a:pt x="27" y="75"/>
                      <a:pt x="27" y="90"/>
                    </a:cubicBezTo>
                    <a:cubicBezTo>
                      <a:pt x="28" y="176"/>
                      <a:pt x="28" y="176"/>
                      <a:pt x="28" y="176"/>
                    </a:cubicBezTo>
                    <a:cubicBezTo>
                      <a:pt x="0" y="176"/>
                      <a:pt x="0" y="176"/>
                      <a:pt x="0" y="176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3" y="0"/>
                      <a:pt x="33" y="0"/>
                      <a:pt x="33" y="0"/>
                    </a:cubicBezTo>
                    <a:cubicBezTo>
                      <a:pt x="75" y="86"/>
                      <a:pt x="75" y="86"/>
                      <a:pt x="75" y="86"/>
                    </a:cubicBezTo>
                    <a:cubicBezTo>
                      <a:pt x="84" y="102"/>
                      <a:pt x="91" y="123"/>
                      <a:pt x="93" y="131"/>
                    </a:cubicBezTo>
                    <a:cubicBezTo>
                      <a:pt x="94" y="130"/>
                      <a:pt x="94" y="130"/>
                      <a:pt x="94" y="130"/>
                    </a:cubicBezTo>
                    <a:cubicBezTo>
                      <a:pt x="93" y="121"/>
                      <a:pt x="92" y="96"/>
                      <a:pt x="92" y="80"/>
                    </a:cubicBezTo>
                    <a:cubicBezTo>
                      <a:pt x="91" y="0"/>
                      <a:pt x="91" y="0"/>
                      <a:pt x="91" y="0"/>
                    </a:cubicBezTo>
                    <a:cubicBezTo>
                      <a:pt x="119" y="0"/>
                      <a:pt x="119" y="0"/>
                      <a:pt x="119" y="0"/>
                    </a:cubicBezTo>
                    <a:cubicBezTo>
                      <a:pt x="119" y="176"/>
                      <a:pt x="119" y="176"/>
                      <a:pt x="119" y="176"/>
                    </a:cubicBezTo>
                    <a:lnTo>
                      <a:pt x="88" y="17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32" name="Freeform 66"/>
              <p:cNvSpPr>
                <a:spLocks noEditPoints="1"/>
              </p:cNvSpPr>
              <p:nvPr userDrawn="1"/>
            </p:nvSpPr>
            <p:spPr bwMode="auto">
              <a:xfrm>
                <a:off x="10980" y="-931"/>
                <a:ext cx="149" cy="187"/>
              </a:xfrm>
              <a:custGeom>
                <a:avLst/>
                <a:gdLst>
                  <a:gd name="T0" fmla="*/ 31 w 107"/>
                  <a:gd name="T1" fmla="*/ 75 h 135"/>
                  <a:gd name="T2" fmla="*/ 31 w 107"/>
                  <a:gd name="T3" fmla="*/ 77 h 135"/>
                  <a:gd name="T4" fmla="*/ 62 w 107"/>
                  <a:gd name="T5" fmla="*/ 114 h 135"/>
                  <a:gd name="T6" fmla="*/ 94 w 107"/>
                  <a:gd name="T7" fmla="*/ 101 h 135"/>
                  <a:gd name="T8" fmla="*/ 105 w 107"/>
                  <a:gd name="T9" fmla="*/ 118 h 135"/>
                  <a:gd name="T10" fmla="*/ 59 w 107"/>
                  <a:gd name="T11" fmla="*/ 135 h 135"/>
                  <a:gd name="T12" fmla="*/ 0 w 107"/>
                  <a:gd name="T13" fmla="*/ 68 h 135"/>
                  <a:gd name="T14" fmla="*/ 16 w 107"/>
                  <a:gd name="T15" fmla="*/ 17 h 135"/>
                  <a:gd name="T16" fmla="*/ 55 w 107"/>
                  <a:gd name="T17" fmla="*/ 0 h 135"/>
                  <a:gd name="T18" fmla="*/ 91 w 107"/>
                  <a:gd name="T19" fmla="*/ 13 h 135"/>
                  <a:gd name="T20" fmla="*/ 107 w 107"/>
                  <a:gd name="T21" fmla="*/ 69 h 135"/>
                  <a:gd name="T22" fmla="*/ 107 w 107"/>
                  <a:gd name="T23" fmla="*/ 75 h 135"/>
                  <a:gd name="T24" fmla="*/ 31 w 107"/>
                  <a:gd name="T25" fmla="*/ 75 h 135"/>
                  <a:gd name="T26" fmla="*/ 55 w 107"/>
                  <a:gd name="T27" fmla="*/ 21 h 135"/>
                  <a:gd name="T28" fmla="*/ 31 w 107"/>
                  <a:gd name="T29" fmla="*/ 54 h 135"/>
                  <a:gd name="T30" fmla="*/ 78 w 107"/>
                  <a:gd name="T31" fmla="*/ 54 h 135"/>
                  <a:gd name="T32" fmla="*/ 55 w 107"/>
                  <a:gd name="T33" fmla="*/ 21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07" h="135">
                    <a:moveTo>
                      <a:pt x="31" y="75"/>
                    </a:moveTo>
                    <a:cubicBezTo>
                      <a:pt x="31" y="77"/>
                      <a:pt x="31" y="77"/>
                      <a:pt x="31" y="77"/>
                    </a:cubicBezTo>
                    <a:cubicBezTo>
                      <a:pt x="31" y="95"/>
                      <a:pt x="37" y="114"/>
                      <a:pt x="62" y="114"/>
                    </a:cubicBezTo>
                    <a:cubicBezTo>
                      <a:pt x="74" y="114"/>
                      <a:pt x="85" y="109"/>
                      <a:pt x="94" y="101"/>
                    </a:cubicBezTo>
                    <a:cubicBezTo>
                      <a:pt x="105" y="118"/>
                      <a:pt x="105" y="118"/>
                      <a:pt x="105" y="118"/>
                    </a:cubicBezTo>
                    <a:cubicBezTo>
                      <a:pt x="92" y="129"/>
                      <a:pt x="76" y="135"/>
                      <a:pt x="59" y="135"/>
                    </a:cubicBezTo>
                    <a:cubicBezTo>
                      <a:pt x="23" y="135"/>
                      <a:pt x="0" y="109"/>
                      <a:pt x="0" y="68"/>
                    </a:cubicBezTo>
                    <a:cubicBezTo>
                      <a:pt x="0" y="45"/>
                      <a:pt x="5" y="30"/>
                      <a:pt x="16" y="17"/>
                    </a:cubicBezTo>
                    <a:cubicBezTo>
                      <a:pt x="26" y="5"/>
                      <a:pt x="39" y="0"/>
                      <a:pt x="55" y="0"/>
                    </a:cubicBezTo>
                    <a:cubicBezTo>
                      <a:pt x="68" y="0"/>
                      <a:pt x="80" y="3"/>
                      <a:pt x="91" y="13"/>
                    </a:cubicBezTo>
                    <a:cubicBezTo>
                      <a:pt x="102" y="23"/>
                      <a:pt x="107" y="39"/>
                      <a:pt x="107" y="69"/>
                    </a:cubicBezTo>
                    <a:cubicBezTo>
                      <a:pt x="107" y="75"/>
                      <a:pt x="107" y="75"/>
                      <a:pt x="107" y="75"/>
                    </a:cubicBezTo>
                    <a:lnTo>
                      <a:pt x="31" y="75"/>
                    </a:lnTo>
                    <a:close/>
                    <a:moveTo>
                      <a:pt x="55" y="21"/>
                    </a:moveTo>
                    <a:cubicBezTo>
                      <a:pt x="40" y="21"/>
                      <a:pt x="31" y="33"/>
                      <a:pt x="31" y="54"/>
                    </a:cubicBezTo>
                    <a:cubicBezTo>
                      <a:pt x="78" y="54"/>
                      <a:pt x="78" y="54"/>
                      <a:pt x="78" y="54"/>
                    </a:cubicBezTo>
                    <a:cubicBezTo>
                      <a:pt x="78" y="33"/>
                      <a:pt x="69" y="21"/>
                      <a:pt x="55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33" name="Freeform 67"/>
              <p:cNvSpPr>
                <a:spLocks/>
              </p:cNvSpPr>
              <p:nvPr userDrawn="1"/>
            </p:nvSpPr>
            <p:spPr bwMode="auto">
              <a:xfrm>
                <a:off x="11140" y="-930"/>
                <a:ext cx="240" cy="182"/>
              </a:xfrm>
              <a:custGeom>
                <a:avLst/>
                <a:gdLst>
                  <a:gd name="T0" fmla="*/ 136 w 173"/>
                  <a:gd name="T1" fmla="*/ 131 h 131"/>
                  <a:gd name="T2" fmla="*/ 110 w 173"/>
                  <a:gd name="T3" fmla="*/ 131 h 131"/>
                  <a:gd name="T4" fmla="*/ 94 w 173"/>
                  <a:gd name="T5" fmla="*/ 72 h 131"/>
                  <a:gd name="T6" fmla="*/ 86 w 173"/>
                  <a:gd name="T7" fmla="*/ 37 h 131"/>
                  <a:gd name="T8" fmla="*/ 85 w 173"/>
                  <a:gd name="T9" fmla="*/ 37 h 131"/>
                  <a:gd name="T10" fmla="*/ 77 w 173"/>
                  <a:gd name="T11" fmla="*/ 73 h 131"/>
                  <a:gd name="T12" fmla="*/ 61 w 173"/>
                  <a:gd name="T13" fmla="*/ 131 h 131"/>
                  <a:gd name="T14" fmla="*/ 35 w 173"/>
                  <a:gd name="T15" fmla="*/ 131 h 131"/>
                  <a:gd name="T16" fmla="*/ 0 w 173"/>
                  <a:gd name="T17" fmla="*/ 4 h 131"/>
                  <a:gd name="T18" fmla="*/ 28 w 173"/>
                  <a:gd name="T19" fmla="*/ 0 h 131"/>
                  <a:gd name="T20" fmla="*/ 42 w 173"/>
                  <a:gd name="T21" fmla="*/ 62 h 131"/>
                  <a:gd name="T22" fmla="*/ 48 w 173"/>
                  <a:gd name="T23" fmla="*/ 96 h 131"/>
                  <a:gd name="T24" fmla="*/ 49 w 173"/>
                  <a:gd name="T25" fmla="*/ 96 h 131"/>
                  <a:gd name="T26" fmla="*/ 57 w 173"/>
                  <a:gd name="T27" fmla="*/ 61 h 131"/>
                  <a:gd name="T28" fmla="*/ 73 w 173"/>
                  <a:gd name="T29" fmla="*/ 2 h 131"/>
                  <a:gd name="T30" fmla="*/ 101 w 173"/>
                  <a:gd name="T31" fmla="*/ 2 h 131"/>
                  <a:gd name="T32" fmla="*/ 115 w 173"/>
                  <a:gd name="T33" fmla="*/ 60 h 131"/>
                  <a:gd name="T34" fmla="*/ 123 w 173"/>
                  <a:gd name="T35" fmla="*/ 97 h 131"/>
                  <a:gd name="T36" fmla="*/ 124 w 173"/>
                  <a:gd name="T37" fmla="*/ 97 h 131"/>
                  <a:gd name="T38" fmla="*/ 130 w 173"/>
                  <a:gd name="T39" fmla="*/ 62 h 131"/>
                  <a:gd name="T40" fmla="*/ 144 w 173"/>
                  <a:gd name="T41" fmla="*/ 2 h 131"/>
                  <a:gd name="T42" fmla="*/ 173 w 173"/>
                  <a:gd name="T43" fmla="*/ 2 h 131"/>
                  <a:gd name="T44" fmla="*/ 136 w 173"/>
                  <a:gd name="T45" fmla="*/ 131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73" h="131">
                    <a:moveTo>
                      <a:pt x="136" y="131"/>
                    </a:moveTo>
                    <a:cubicBezTo>
                      <a:pt x="110" y="131"/>
                      <a:pt x="110" y="131"/>
                      <a:pt x="110" y="131"/>
                    </a:cubicBezTo>
                    <a:cubicBezTo>
                      <a:pt x="94" y="72"/>
                      <a:pt x="94" y="72"/>
                      <a:pt x="94" y="72"/>
                    </a:cubicBezTo>
                    <a:cubicBezTo>
                      <a:pt x="90" y="57"/>
                      <a:pt x="86" y="37"/>
                      <a:pt x="86" y="37"/>
                    </a:cubicBezTo>
                    <a:cubicBezTo>
                      <a:pt x="85" y="37"/>
                      <a:pt x="85" y="37"/>
                      <a:pt x="85" y="37"/>
                    </a:cubicBezTo>
                    <a:cubicBezTo>
                      <a:pt x="85" y="37"/>
                      <a:pt x="83" y="49"/>
                      <a:pt x="77" y="73"/>
                    </a:cubicBezTo>
                    <a:cubicBezTo>
                      <a:pt x="61" y="131"/>
                      <a:pt x="61" y="131"/>
                      <a:pt x="61" y="131"/>
                    </a:cubicBezTo>
                    <a:cubicBezTo>
                      <a:pt x="35" y="131"/>
                      <a:pt x="35" y="131"/>
                      <a:pt x="35" y="131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42" y="62"/>
                      <a:pt x="42" y="62"/>
                      <a:pt x="42" y="62"/>
                    </a:cubicBezTo>
                    <a:cubicBezTo>
                      <a:pt x="45" y="78"/>
                      <a:pt x="48" y="96"/>
                      <a:pt x="48" y="96"/>
                    </a:cubicBezTo>
                    <a:cubicBezTo>
                      <a:pt x="49" y="96"/>
                      <a:pt x="49" y="96"/>
                      <a:pt x="49" y="96"/>
                    </a:cubicBezTo>
                    <a:cubicBezTo>
                      <a:pt x="49" y="96"/>
                      <a:pt x="52" y="79"/>
                      <a:pt x="57" y="61"/>
                    </a:cubicBezTo>
                    <a:cubicBezTo>
                      <a:pt x="73" y="2"/>
                      <a:pt x="73" y="2"/>
                      <a:pt x="73" y="2"/>
                    </a:cubicBezTo>
                    <a:cubicBezTo>
                      <a:pt x="101" y="2"/>
                      <a:pt x="101" y="2"/>
                      <a:pt x="101" y="2"/>
                    </a:cubicBezTo>
                    <a:cubicBezTo>
                      <a:pt x="115" y="60"/>
                      <a:pt x="115" y="60"/>
                      <a:pt x="115" y="60"/>
                    </a:cubicBezTo>
                    <a:cubicBezTo>
                      <a:pt x="120" y="81"/>
                      <a:pt x="123" y="97"/>
                      <a:pt x="123" y="97"/>
                    </a:cubicBezTo>
                    <a:cubicBezTo>
                      <a:pt x="124" y="97"/>
                      <a:pt x="124" y="97"/>
                      <a:pt x="124" y="97"/>
                    </a:cubicBezTo>
                    <a:cubicBezTo>
                      <a:pt x="124" y="97"/>
                      <a:pt x="127" y="77"/>
                      <a:pt x="130" y="62"/>
                    </a:cubicBezTo>
                    <a:cubicBezTo>
                      <a:pt x="144" y="2"/>
                      <a:pt x="144" y="2"/>
                      <a:pt x="144" y="2"/>
                    </a:cubicBezTo>
                    <a:cubicBezTo>
                      <a:pt x="173" y="2"/>
                      <a:pt x="173" y="2"/>
                      <a:pt x="173" y="2"/>
                    </a:cubicBezTo>
                    <a:lnTo>
                      <a:pt x="136" y="13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34" name="Freeform 68"/>
              <p:cNvSpPr>
                <a:spLocks noEditPoints="1"/>
              </p:cNvSpPr>
              <p:nvPr userDrawn="1"/>
            </p:nvSpPr>
            <p:spPr bwMode="auto">
              <a:xfrm>
                <a:off x="11484" y="-993"/>
                <a:ext cx="166" cy="245"/>
              </a:xfrm>
              <a:custGeom>
                <a:avLst/>
                <a:gdLst>
                  <a:gd name="T0" fmla="*/ 85 w 120"/>
                  <a:gd name="T1" fmla="*/ 176 h 176"/>
                  <a:gd name="T2" fmla="*/ 70 w 120"/>
                  <a:gd name="T3" fmla="*/ 148 h 176"/>
                  <a:gd name="T4" fmla="*/ 40 w 120"/>
                  <a:gd name="T5" fmla="*/ 105 h 176"/>
                  <a:gd name="T6" fmla="*/ 28 w 120"/>
                  <a:gd name="T7" fmla="*/ 100 h 176"/>
                  <a:gd name="T8" fmla="*/ 28 w 120"/>
                  <a:gd name="T9" fmla="*/ 176 h 176"/>
                  <a:gd name="T10" fmla="*/ 0 w 120"/>
                  <a:gd name="T11" fmla="*/ 176 h 176"/>
                  <a:gd name="T12" fmla="*/ 0 w 120"/>
                  <a:gd name="T13" fmla="*/ 0 h 176"/>
                  <a:gd name="T14" fmla="*/ 53 w 120"/>
                  <a:gd name="T15" fmla="*/ 0 h 176"/>
                  <a:gd name="T16" fmla="*/ 111 w 120"/>
                  <a:gd name="T17" fmla="*/ 50 h 176"/>
                  <a:gd name="T18" fmla="*/ 67 w 120"/>
                  <a:gd name="T19" fmla="*/ 98 h 176"/>
                  <a:gd name="T20" fmla="*/ 94 w 120"/>
                  <a:gd name="T21" fmla="*/ 133 h 176"/>
                  <a:gd name="T22" fmla="*/ 120 w 120"/>
                  <a:gd name="T23" fmla="*/ 176 h 176"/>
                  <a:gd name="T24" fmla="*/ 85 w 120"/>
                  <a:gd name="T25" fmla="*/ 176 h 176"/>
                  <a:gd name="T26" fmla="*/ 44 w 120"/>
                  <a:gd name="T27" fmla="*/ 23 h 176"/>
                  <a:gd name="T28" fmla="*/ 28 w 120"/>
                  <a:gd name="T29" fmla="*/ 23 h 176"/>
                  <a:gd name="T30" fmla="*/ 28 w 120"/>
                  <a:gd name="T31" fmla="*/ 79 h 176"/>
                  <a:gd name="T32" fmla="*/ 43 w 120"/>
                  <a:gd name="T33" fmla="*/ 79 h 176"/>
                  <a:gd name="T34" fmla="*/ 72 w 120"/>
                  <a:gd name="T35" fmla="*/ 72 h 176"/>
                  <a:gd name="T36" fmla="*/ 80 w 120"/>
                  <a:gd name="T37" fmla="*/ 50 h 176"/>
                  <a:gd name="T38" fmla="*/ 44 w 120"/>
                  <a:gd name="T39" fmla="*/ 23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20" h="176">
                    <a:moveTo>
                      <a:pt x="85" y="176"/>
                    </a:moveTo>
                    <a:cubicBezTo>
                      <a:pt x="70" y="148"/>
                      <a:pt x="70" y="148"/>
                      <a:pt x="70" y="148"/>
                    </a:cubicBezTo>
                    <a:cubicBezTo>
                      <a:pt x="58" y="127"/>
                      <a:pt x="50" y="115"/>
                      <a:pt x="40" y="105"/>
                    </a:cubicBezTo>
                    <a:cubicBezTo>
                      <a:pt x="37" y="102"/>
                      <a:pt x="34" y="100"/>
                      <a:pt x="28" y="100"/>
                    </a:cubicBezTo>
                    <a:cubicBezTo>
                      <a:pt x="28" y="176"/>
                      <a:pt x="28" y="176"/>
                      <a:pt x="28" y="176"/>
                    </a:cubicBezTo>
                    <a:cubicBezTo>
                      <a:pt x="0" y="176"/>
                      <a:pt x="0" y="176"/>
                      <a:pt x="0" y="176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93" y="0"/>
                      <a:pt x="111" y="23"/>
                      <a:pt x="111" y="50"/>
                    </a:cubicBezTo>
                    <a:cubicBezTo>
                      <a:pt x="111" y="75"/>
                      <a:pt x="94" y="98"/>
                      <a:pt x="67" y="98"/>
                    </a:cubicBezTo>
                    <a:cubicBezTo>
                      <a:pt x="73" y="102"/>
                      <a:pt x="85" y="119"/>
                      <a:pt x="94" y="133"/>
                    </a:cubicBezTo>
                    <a:cubicBezTo>
                      <a:pt x="120" y="176"/>
                      <a:pt x="120" y="176"/>
                      <a:pt x="120" y="176"/>
                    </a:cubicBezTo>
                    <a:lnTo>
                      <a:pt x="85" y="176"/>
                    </a:lnTo>
                    <a:close/>
                    <a:moveTo>
                      <a:pt x="44" y="23"/>
                    </a:moveTo>
                    <a:cubicBezTo>
                      <a:pt x="28" y="23"/>
                      <a:pt x="28" y="23"/>
                      <a:pt x="28" y="23"/>
                    </a:cubicBezTo>
                    <a:cubicBezTo>
                      <a:pt x="28" y="79"/>
                      <a:pt x="28" y="79"/>
                      <a:pt x="28" y="79"/>
                    </a:cubicBezTo>
                    <a:cubicBezTo>
                      <a:pt x="43" y="79"/>
                      <a:pt x="43" y="79"/>
                      <a:pt x="43" y="79"/>
                    </a:cubicBezTo>
                    <a:cubicBezTo>
                      <a:pt x="59" y="79"/>
                      <a:pt x="67" y="77"/>
                      <a:pt x="72" y="72"/>
                    </a:cubicBezTo>
                    <a:cubicBezTo>
                      <a:pt x="77" y="67"/>
                      <a:pt x="80" y="59"/>
                      <a:pt x="80" y="50"/>
                    </a:cubicBezTo>
                    <a:cubicBezTo>
                      <a:pt x="80" y="32"/>
                      <a:pt x="70" y="23"/>
                      <a:pt x="44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35" name="Freeform 69"/>
              <p:cNvSpPr>
                <a:spLocks noEditPoints="1"/>
              </p:cNvSpPr>
              <p:nvPr userDrawn="1"/>
            </p:nvSpPr>
            <p:spPr bwMode="auto">
              <a:xfrm>
                <a:off x="11664" y="-931"/>
                <a:ext cx="150" cy="187"/>
              </a:xfrm>
              <a:custGeom>
                <a:avLst/>
                <a:gdLst>
                  <a:gd name="T0" fmla="*/ 31 w 108"/>
                  <a:gd name="T1" fmla="*/ 75 h 135"/>
                  <a:gd name="T2" fmla="*/ 31 w 108"/>
                  <a:gd name="T3" fmla="*/ 77 h 135"/>
                  <a:gd name="T4" fmla="*/ 63 w 108"/>
                  <a:gd name="T5" fmla="*/ 114 h 135"/>
                  <a:gd name="T6" fmla="*/ 95 w 108"/>
                  <a:gd name="T7" fmla="*/ 101 h 135"/>
                  <a:gd name="T8" fmla="*/ 106 w 108"/>
                  <a:gd name="T9" fmla="*/ 118 h 135"/>
                  <a:gd name="T10" fmla="*/ 60 w 108"/>
                  <a:gd name="T11" fmla="*/ 135 h 135"/>
                  <a:gd name="T12" fmla="*/ 0 w 108"/>
                  <a:gd name="T13" fmla="*/ 68 h 135"/>
                  <a:gd name="T14" fmla="*/ 16 w 108"/>
                  <a:gd name="T15" fmla="*/ 17 h 135"/>
                  <a:gd name="T16" fmla="*/ 56 w 108"/>
                  <a:gd name="T17" fmla="*/ 0 h 135"/>
                  <a:gd name="T18" fmla="*/ 91 w 108"/>
                  <a:gd name="T19" fmla="*/ 13 h 135"/>
                  <a:gd name="T20" fmla="*/ 108 w 108"/>
                  <a:gd name="T21" fmla="*/ 69 h 135"/>
                  <a:gd name="T22" fmla="*/ 108 w 108"/>
                  <a:gd name="T23" fmla="*/ 75 h 135"/>
                  <a:gd name="T24" fmla="*/ 31 w 108"/>
                  <a:gd name="T25" fmla="*/ 75 h 135"/>
                  <a:gd name="T26" fmla="*/ 56 w 108"/>
                  <a:gd name="T27" fmla="*/ 21 h 135"/>
                  <a:gd name="T28" fmla="*/ 31 w 108"/>
                  <a:gd name="T29" fmla="*/ 54 h 135"/>
                  <a:gd name="T30" fmla="*/ 79 w 108"/>
                  <a:gd name="T31" fmla="*/ 54 h 135"/>
                  <a:gd name="T32" fmla="*/ 56 w 108"/>
                  <a:gd name="T33" fmla="*/ 21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08" h="135">
                    <a:moveTo>
                      <a:pt x="31" y="75"/>
                    </a:moveTo>
                    <a:cubicBezTo>
                      <a:pt x="31" y="77"/>
                      <a:pt x="31" y="77"/>
                      <a:pt x="31" y="77"/>
                    </a:cubicBezTo>
                    <a:cubicBezTo>
                      <a:pt x="31" y="95"/>
                      <a:pt x="38" y="114"/>
                      <a:pt x="63" y="114"/>
                    </a:cubicBezTo>
                    <a:cubicBezTo>
                      <a:pt x="75" y="114"/>
                      <a:pt x="85" y="109"/>
                      <a:pt x="95" y="101"/>
                    </a:cubicBezTo>
                    <a:cubicBezTo>
                      <a:pt x="106" y="118"/>
                      <a:pt x="106" y="118"/>
                      <a:pt x="106" y="118"/>
                    </a:cubicBezTo>
                    <a:cubicBezTo>
                      <a:pt x="92" y="129"/>
                      <a:pt x="77" y="135"/>
                      <a:pt x="60" y="135"/>
                    </a:cubicBezTo>
                    <a:cubicBezTo>
                      <a:pt x="23" y="135"/>
                      <a:pt x="0" y="109"/>
                      <a:pt x="0" y="68"/>
                    </a:cubicBezTo>
                    <a:cubicBezTo>
                      <a:pt x="0" y="45"/>
                      <a:pt x="5" y="30"/>
                      <a:pt x="16" y="17"/>
                    </a:cubicBezTo>
                    <a:cubicBezTo>
                      <a:pt x="27" y="5"/>
                      <a:pt x="39" y="0"/>
                      <a:pt x="56" y="0"/>
                    </a:cubicBezTo>
                    <a:cubicBezTo>
                      <a:pt x="68" y="0"/>
                      <a:pt x="80" y="3"/>
                      <a:pt x="91" y="13"/>
                    </a:cubicBezTo>
                    <a:cubicBezTo>
                      <a:pt x="102" y="23"/>
                      <a:pt x="108" y="39"/>
                      <a:pt x="108" y="69"/>
                    </a:cubicBezTo>
                    <a:cubicBezTo>
                      <a:pt x="108" y="75"/>
                      <a:pt x="108" y="75"/>
                      <a:pt x="108" y="75"/>
                    </a:cubicBezTo>
                    <a:lnTo>
                      <a:pt x="31" y="75"/>
                    </a:lnTo>
                    <a:close/>
                    <a:moveTo>
                      <a:pt x="56" y="21"/>
                    </a:moveTo>
                    <a:cubicBezTo>
                      <a:pt x="40" y="21"/>
                      <a:pt x="31" y="33"/>
                      <a:pt x="31" y="54"/>
                    </a:cubicBezTo>
                    <a:cubicBezTo>
                      <a:pt x="79" y="54"/>
                      <a:pt x="79" y="54"/>
                      <a:pt x="79" y="54"/>
                    </a:cubicBezTo>
                    <a:cubicBezTo>
                      <a:pt x="79" y="33"/>
                      <a:pt x="70" y="21"/>
                      <a:pt x="56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36" name="Freeform 70"/>
              <p:cNvSpPr>
                <a:spLocks/>
              </p:cNvSpPr>
              <p:nvPr userDrawn="1"/>
            </p:nvSpPr>
            <p:spPr bwMode="auto">
              <a:xfrm>
                <a:off x="11839" y="-1009"/>
                <a:ext cx="65" cy="264"/>
              </a:xfrm>
              <a:custGeom>
                <a:avLst/>
                <a:gdLst>
                  <a:gd name="T0" fmla="*/ 30 w 47"/>
                  <a:gd name="T1" fmla="*/ 190 h 190"/>
                  <a:gd name="T2" fmla="*/ 2 w 47"/>
                  <a:gd name="T3" fmla="*/ 154 h 190"/>
                  <a:gd name="T4" fmla="*/ 2 w 47"/>
                  <a:gd name="T5" fmla="*/ 44 h 190"/>
                  <a:gd name="T6" fmla="*/ 0 w 47"/>
                  <a:gd name="T7" fmla="*/ 7 h 190"/>
                  <a:gd name="T8" fmla="*/ 28 w 47"/>
                  <a:gd name="T9" fmla="*/ 0 h 190"/>
                  <a:gd name="T10" fmla="*/ 31 w 47"/>
                  <a:gd name="T11" fmla="*/ 36 h 190"/>
                  <a:gd name="T12" fmla="*/ 31 w 47"/>
                  <a:gd name="T13" fmla="*/ 145 h 190"/>
                  <a:gd name="T14" fmla="*/ 34 w 47"/>
                  <a:gd name="T15" fmla="*/ 168 h 190"/>
                  <a:gd name="T16" fmla="*/ 43 w 47"/>
                  <a:gd name="T17" fmla="*/ 170 h 190"/>
                  <a:gd name="T18" fmla="*/ 47 w 47"/>
                  <a:gd name="T19" fmla="*/ 187 h 190"/>
                  <a:gd name="T20" fmla="*/ 30 w 47"/>
                  <a:gd name="T21" fmla="*/ 190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7" h="190">
                    <a:moveTo>
                      <a:pt x="30" y="190"/>
                    </a:moveTo>
                    <a:cubicBezTo>
                      <a:pt x="2" y="190"/>
                      <a:pt x="2" y="165"/>
                      <a:pt x="2" y="154"/>
                    </a:cubicBezTo>
                    <a:cubicBezTo>
                      <a:pt x="2" y="44"/>
                      <a:pt x="2" y="44"/>
                      <a:pt x="2" y="44"/>
                    </a:cubicBezTo>
                    <a:cubicBezTo>
                      <a:pt x="2" y="27"/>
                      <a:pt x="1" y="17"/>
                      <a:pt x="0" y="7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30" y="8"/>
                      <a:pt x="31" y="19"/>
                      <a:pt x="31" y="36"/>
                    </a:cubicBezTo>
                    <a:cubicBezTo>
                      <a:pt x="31" y="145"/>
                      <a:pt x="31" y="145"/>
                      <a:pt x="31" y="145"/>
                    </a:cubicBezTo>
                    <a:cubicBezTo>
                      <a:pt x="31" y="162"/>
                      <a:pt x="31" y="165"/>
                      <a:pt x="34" y="168"/>
                    </a:cubicBezTo>
                    <a:cubicBezTo>
                      <a:pt x="35" y="170"/>
                      <a:pt x="39" y="172"/>
                      <a:pt x="43" y="170"/>
                    </a:cubicBezTo>
                    <a:cubicBezTo>
                      <a:pt x="47" y="187"/>
                      <a:pt x="47" y="187"/>
                      <a:pt x="47" y="187"/>
                    </a:cubicBezTo>
                    <a:cubicBezTo>
                      <a:pt x="42" y="189"/>
                      <a:pt x="37" y="190"/>
                      <a:pt x="30" y="19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37" name="Freeform 71"/>
              <p:cNvSpPr>
                <a:spLocks noEditPoints="1"/>
              </p:cNvSpPr>
              <p:nvPr userDrawn="1"/>
            </p:nvSpPr>
            <p:spPr bwMode="auto">
              <a:xfrm>
                <a:off x="11932" y="-1007"/>
                <a:ext cx="51" cy="259"/>
              </a:xfrm>
              <a:custGeom>
                <a:avLst/>
                <a:gdLst>
                  <a:gd name="T0" fmla="*/ 18 w 37"/>
                  <a:gd name="T1" fmla="*/ 38 h 186"/>
                  <a:gd name="T2" fmla="*/ 0 w 37"/>
                  <a:gd name="T3" fmla="*/ 19 h 186"/>
                  <a:gd name="T4" fmla="*/ 19 w 37"/>
                  <a:gd name="T5" fmla="*/ 0 h 186"/>
                  <a:gd name="T6" fmla="*/ 37 w 37"/>
                  <a:gd name="T7" fmla="*/ 19 h 186"/>
                  <a:gd name="T8" fmla="*/ 18 w 37"/>
                  <a:gd name="T9" fmla="*/ 38 h 186"/>
                  <a:gd name="T10" fmla="*/ 4 w 37"/>
                  <a:gd name="T11" fmla="*/ 186 h 186"/>
                  <a:gd name="T12" fmla="*/ 4 w 37"/>
                  <a:gd name="T13" fmla="*/ 59 h 186"/>
                  <a:gd name="T14" fmla="*/ 33 w 37"/>
                  <a:gd name="T15" fmla="*/ 54 h 186"/>
                  <a:gd name="T16" fmla="*/ 33 w 37"/>
                  <a:gd name="T17" fmla="*/ 186 h 186"/>
                  <a:gd name="T18" fmla="*/ 4 w 37"/>
                  <a:gd name="T19" fmla="*/ 186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7" h="186">
                    <a:moveTo>
                      <a:pt x="18" y="38"/>
                    </a:moveTo>
                    <a:cubicBezTo>
                      <a:pt x="8" y="38"/>
                      <a:pt x="0" y="29"/>
                      <a:pt x="0" y="19"/>
                    </a:cubicBezTo>
                    <a:cubicBezTo>
                      <a:pt x="0" y="9"/>
                      <a:pt x="9" y="0"/>
                      <a:pt x="19" y="0"/>
                    </a:cubicBezTo>
                    <a:cubicBezTo>
                      <a:pt x="29" y="0"/>
                      <a:pt x="37" y="9"/>
                      <a:pt x="37" y="19"/>
                    </a:cubicBezTo>
                    <a:cubicBezTo>
                      <a:pt x="37" y="29"/>
                      <a:pt x="29" y="38"/>
                      <a:pt x="18" y="38"/>
                    </a:cubicBezTo>
                    <a:close/>
                    <a:moveTo>
                      <a:pt x="4" y="186"/>
                    </a:moveTo>
                    <a:cubicBezTo>
                      <a:pt x="4" y="59"/>
                      <a:pt x="4" y="59"/>
                      <a:pt x="4" y="59"/>
                    </a:cubicBezTo>
                    <a:cubicBezTo>
                      <a:pt x="33" y="54"/>
                      <a:pt x="33" y="54"/>
                      <a:pt x="33" y="54"/>
                    </a:cubicBezTo>
                    <a:cubicBezTo>
                      <a:pt x="33" y="186"/>
                      <a:pt x="33" y="186"/>
                      <a:pt x="33" y="186"/>
                    </a:cubicBezTo>
                    <a:lnTo>
                      <a:pt x="4" y="18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38" name="Freeform 72"/>
              <p:cNvSpPr>
                <a:spLocks/>
              </p:cNvSpPr>
              <p:nvPr userDrawn="1"/>
            </p:nvSpPr>
            <p:spPr bwMode="auto">
              <a:xfrm>
                <a:off x="12017" y="-931"/>
                <a:ext cx="133" cy="187"/>
              </a:xfrm>
              <a:custGeom>
                <a:avLst/>
                <a:gdLst>
                  <a:gd name="T0" fmla="*/ 54 w 96"/>
                  <a:gd name="T1" fmla="*/ 135 h 135"/>
                  <a:gd name="T2" fmla="*/ 0 w 96"/>
                  <a:gd name="T3" fmla="*/ 69 h 135"/>
                  <a:gd name="T4" fmla="*/ 56 w 96"/>
                  <a:gd name="T5" fmla="*/ 0 h 135"/>
                  <a:gd name="T6" fmla="*/ 92 w 96"/>
                  <a:gd name="T7" fmla="*/ 14 h 135"/>
                  <a:gd name="T8" fmla="*/ 78 w 96"/>
                  <a:gd name="T9" fmla="*/ 32 h 135"/>
                  <a:gd name="T10" fmla="*/ 56 w 96"/>
                  <a:gd name="T11" fmla="*/ 22 h 135"/>
                  <a:gd name="T12" fmla="*/ 36 w 96"/>
                  <a:gd name="T13" fmla="*/ 35 h 135"/>
                  <a:gd name="T14" fmla="*/ 31 w 96"/>
                  <a:gd name="T15" fmla="*/ 71 h 135"/>
                  <a:gd name="T16" fmla="*/ 39 w 96"/>
                  <a:gd name="T17" fmla="*/ 106 h 135"/>
                  <a:gd name="T18" fmla="*/ 56 w 96"/>
                  <a:gd name="T19" fmla="*/ 114 h 135"/>
                  <a:gd name="T20" fmla="*/ 82 w 96"/>
                  <a:gd name="T21" fmla="*/ 101 h 135"/>
                  <a:gd name="T22" fmla="*/ 96 w 96"/>
                  <a:gd name="T23" fmla="*/ 118 h 135"/>
                  <a:gd name="T24" fmla="*/ 54 w 96"/>
                  <a:gd name="T25" fmla="*/ 135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6" h="135">
                    <a:moveTo>
                      <a:pt x="54" y="135"/>
                    </a:moveTo>
                    <a:cubicBezTo>
                      <a:pt x="19" y="135"/>
                      <a:pt x="0" y="110"/>
                      <a:pt x="0" y="69"/>
                    </a:cubicBezTo>
                    <a:cubicBezTo>
                      <a:pt x="0" y="22"/>
                      <a:pt x="28" y="0"/>
                      <a:pt x="56" y="0"/>
                    </a:cubicBezTo>
                    <a:cubicBezTo>
                      <a:pt x="70" y="0"/>
                      <a:pt x="81" y="3"/>
                      <a:pt x="92" y="14"/>
                    </a:cubicBezTo>
                    <a:cubicBezTo>
                      <a:pt x="78" y="32"/>
                      <a:pt x="78" y="32"/>
                      <a:pt x="78" y="32"/>
                    </a:cubicBezTo>
                    <a:cubicBezTo>
                      <a:pt x="70" y="25"/>
                      <a:pt x="64" y="22"/>
                      <a:pt x="56" y="22"/>
                    </a:cubicBezTo>
                    <a:cubicBezTo>
                      <a:pt x="47" y="22"/>
                      <a:pt x="40" y="27"/>
                      <a:pt x="36" y="35"/>
                    </a:cubicBezTo>
                    <a:cubicBezTo>
                      <a:pt x="32" y="43"/>
                      <a:pt x="31" y="55"/>
                      <a:pt x="31" y="71"/>
                    </a:cubicBezTo>
                    <a:cubicBezTo>
                      <a:pt x="31" y="89"/>
                      <a:pt x="33" y="100"/>
                      <a:pt x="39" y="106"/>
                    </a:cubicBezTo>
                    <a:cubicBezTo>
                      <a:pt x="43" y="111"/>
                      <a:pt x="50" y="114"/>
                      <a:pt x="56" y="114"/>
                    </a:cubicBezTo>
                    <a:cubicBezTo>
                      <a:pt x="65" y="114"/>
                      <a:pt x="74" y="109"/>
                      <a:pt x="82" y="101"/>
                    </a:cubicBezTo>
                    <a:cubicBezTo>
                      <a:pt x="96" y="118"/>
                      <a:pt x="96" y="118"/>
                      <a:pt x="96" y="118"/>
                    </a:cubicBezTo>
                    <a:cubicBezTo>
                      <a:pt x="84" y="130"/>
                      <a:pt x="72" y="135"/>
                      <a:pt x="54" y="1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39" name="Freeform 73"/>
              <p:cNvSpPr>
                <a:spLocks noEditPoints="1"/>
              </p:cNvSpPr>
              <p:nvPr userDrawn="1"/>
            </p:nvSpPr>
            <p:spPr bwMode="auto">
              <a:xfrm>
                <a:off x="12178" y="-851"/>
                <a:ext cx="106" cy="106"/>
              </a:xfrm>
              <a:custGeom>
                <a:avLst/>
                <a:gdLst>
                  <a:gd name="T0" fmla="*/ 39 w 77"/>
                  <a:gd name="T1" fmla="*/ 76 h 76"/>
                  <a:gd name="T2" fmla="*/ 0 w 77"/>
                  <a:gd name="T3" fmla="*/ 38 h 76"/>
                  <a:gd name="T4" fmla="*/ 39 w 77"/>
                  <a:gd name="T5" fmla="*/ 0 h 76"/>
                  <a:gd name="T6" fmla="*/ 77 w 77"/>
                  <a:gd name="T7" fmla="*/ 38 h 76"/>
                  <a:gd name="T8" fmla="*/ 39 w 77"/>
                  <a:gd name="T9" fmla="*/ 76 h 76"/>
                  <a:gd name="T10" fmla="*/ 39 w 77"/>
                  <a:gd name="T11" fmla="*/ 7 h 76"/>
                  <a:gd name="T12" fmla="*/ 9 w 77"/>
                  <a:gd name="T13" fmla="*/ 38 h 76"/>
                  <a:gd name="T14" fmla="*/ 39 w 77"/>
                  <a:gd name="T15" fmla="*/ 69 h 76"/>
                  <a:gd name="T16" fmla="*/ 68 w 77"/>
                  <a:gd name="T17" fmla="*/ 38 h 76"/>
                  <a:gd name="T18" fmla="*/ 39 w 77"/>
                  <a:gd name="T19" fmla="*/ 7 h 76"/>
                  <a:gd name="T20" fmla="*/ 46 w 77"/>
                  <a:gd name="T21" fmla="*/ 59 h 76"/>
                  <a:gd name="T22" fmla="*/ 42 w 77"/>
                  <a:gd name="T23" fmla="*/ 52 h 76"/>
                  <a:gd name="T24" fmla="*/ 35 w 77"/>
                  <a:gd name="T25" fmla="*/ 42 h 76"/>
                  <a:gd name="T26" fmla="*/ 34 w 77"/>
                  <a:gd name="T27" fmla="*/ 41 h 76"/>
                  <a:gd name="T28" fmla="*/ 34 w 77"/>
                  <a:gd name="T29" fmla="*/ 59 h 76"/>
                  <a:gd name="T30" fmla="*/ 25 w 77"/>
                  <a:gd name="T31" fmla="*/ 59 h 76"/>
                  <a:gd name="T32" fmla="*/ 25 w 77"/>
                  <a:gd name="T33" fmla="*/ 16 h 76"/>
                  <a:gd name="T34" fmla="*/ 41 w 77"/>
                  <a:gd name="T35" fmla="*/ 16 h 76"/>
                  <a:gd name="T36" fmla="*/ 54 w 77"/>
                  <a:gd name="T37" fmla="*/ 29 h 76"/>
                  <a:gd name="T38" fmla="*/ 44 w 77"/>
                  <a:gd name="T39" fmla="*/ 41 h 76"/>
                  <a:gd name="T40" fmla="*/ 46 w 77"/>
                  <a:gd name="T41" fmla="*/ 43 h 76"/>
                  <a:gd name="T42" fmla="*/ 56 w 77"/>
                  <a:gd name="T43" fmla="*/ 59 h 76"/>
                  <a:gd name="T44" fmla="*/ 46 w 77"/>
                  <a:gd name="T45" fmla="*/ 59 h 76"/>
                  <a:gd name="T46" fmla="*/ 42 w 77"/>
                  <a:gd name="T47" fmla="*/ 24 h 76"/>
                  <a:gd name="T48" fmla="*/ 37 w 77"/>
                  <a:gd name="T49" fmla="*/ 23 h 76"/>
                  <a:gd name="T50" fmla="*/ 34 w 77"/>
                  <a:gd name="T51" fmla="*/ 23 h 76"/>
                  <a:gd name="T52" fmla="*/ 34 w 77"/>
                  <a:gd name="T53" fmla="*/ 35 h 76"/>
                  <a:gd name="T54" fmla="*/ 37 w 77"/>
                  <a:gd name="T55" fmla="*/ 35 h 76"/>
                  <a:gd name="T56" fmla="*/ 43 w 77"/>
                  <a:gd name="T57" fmla="*/ 33 h 76"/>
                  <a:gd name="T58" fmla="*/ 45 w 77"/>
                  <a:gd name="T59" fmla="*/ 29 h 76"/>
                  <a:gd name="T60" fmla="*/ 42 w 77"/>
                  <a:gd name="T61" fmla="*/ 24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7" h="76">
                    <a:moveTo>
                      <a:pt x="39" y="76"/>
                    </a:moveTo>
                    <a:cubicBezTo>
                      <a:pt x="18" y="76"/>
                      <a:pt x="0" y="60"/>
                      <a:pt x="0" y="38"/>
                    </a:cubicBezTo>
                    <a:cubicBezTo>
                      <a:pt x="0" y="17"/>
                      <a:pt x="18" y="0"/>
                      <a:pt x="39" y="0"/>
                    </a:cubicBezTo>
                    <a:cubicBezTo>
                      <a:pt x="60" y="0"/>
                      <a:pt x="77" y="17"/>
                      <a:pt x="77" y="38"/>
                    </a:cubicBezTo>
                    <a:cubicBezTo>
                      <a:pt x="77" y="60"/>
                      <a:pt x="60" y="76"/>
                      <a:pt x="39" y="76"/>
                    </a:cubicBezTo>
                    <a:close/>
                    <a:moveTo>
                      <a:pt x="39" y="7"/>
                    </a:moveTo>
                    <a:cubicBezTo>
                      <a:pt x="22" y="7"/>
                      <a:pt x="9" y="21"/>
                      <a:pt x="9" y="38"/>
                    </a:cubicBezTo>
                    <a:cubicBezTo>
                      <a:pt x="9" y="55"/>
                      <a:pt x="22" y="69"/>
                      <a:pt x="39" y="69"/>
                    </a:cubicBezTo>
                    <a:cubicBezTo>
                      <a:pt x="55" y="69"/>
                      <a:pt x="68" y="55"/>
                      <a:pt x="68" y="38"/>
                    </a:cubicBezTo>
                    <a:cubicBezTo>
                      <a:pt x="68" y="21"/>
                      <a:pt x="55" y="7"/>
                      <a:pt x="39" y="7"/>
                    </a:cubicBezTo>
                    <a:close/>
                    <a:moveTo>
                      <a:pt x="46" y="59"/>
                    </a:moveTo>
                    <a:cubicBezTo>
                      <a:pt x="45" y="56"/>
                      <a:pt x="44" y="55"/>
                      <a:pt x="42" y="52"/>
                    </a:cubicBezTo>
                    <a:cubicBezTo>
                      <a:pt x="38" y="44"/>
                      <a:pt x="37" y="42"/>
                      <a:pt x="35" y="42"/>
                    </a:cubicBezTo>
                    <a:cubicBezTo>
                      <a:pt x="35" y="41"/>
                      <a:pt x="34" y="41"/>
                      <a:pt x="34" y="41"/>
                    </a:cubicBezTo>
                    <a:cubicBezTo>
                      <a:pt x="34" y="59"/>
                      <a:pt x="34" y="59"/>
                      <a:pt x="34" y="59"/>
                    </a:cubicBezTo>
                    <a:cubicBezTo>
                      <a:pt x="25" y="59"/>
                      <a:pt x="25" y="59"/>
                      <a:pt x="25" y="59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41" y="16"/>
                      <a:pt x="41" y="16"/>
                      <a:pt x="41" y="16"/>
                    </a:cubicBezTo>
                    <a:cubicBezTo>
                      <a:pt x="49" y="16"/>
                      <a:pt x="54" y="21"/>
                      <a:pt x="54" y="29"/>
                    </a:cubicBezTo>
                    <a:cubicBezTo>
                      <a:pt x="54" y="35"/>
                      <a:pt x="50" y="41"/>
                      <a:pt x="44" y="41"/>
                    </a:cubicBezTo>
                    <a:cubicBezTo>
                      <a:pt x="45" y="41"/>
                      <a:pt x="46" y="42"/>
                      <a:pt x="46" y="43"/>
                    </a:cubicBezTo>
                    <a:cubicBezTo>
                      <a:pt x="49" y="46"/>
                      <a:pt x="56" y="59"/>
                      <a:pt x="56" y="59"/>
                    </a:cubicBezTo>
                    <a:lnTo>
                      <a:pt x="46" y="59"/>
                    </a:lnTo>
                    <a:close/>
                    <a:moveTo>
                      <a:pt x="42" y="24"/>
                    </a:moveTo>
                    <a:cubicBezTo>
                      <a:pt x="41" y="23"/>
                      <a:pt x="39" y="23"/>
                      <a:pt x="37" y="23"/>
                    </a:cubicBezTo>
                    <a:cubicBezTo>
                      <a:pt x="34" y="23"/>
                      <a:pt x="34" y="23"/>
                      <a:pt x="34" y="23"/>
                    </a:cubicBezTo>
                    <a:cubicBezTo>
                      <a:pt x="34" y="35"/>
                      <a:pt x="34" y="35"/>
                      <a:pt x="34" y="35"/>
                    </a:cubicBezTo>
                    <a:cubicBezTo>
                      <a:pt x="37" y="35"/>
                      <a:pt x="37" y="35"/>
                      <a:pt x="37" y="35"/>
                    </a:cubicBezTo>
                    <a:cubicBezTo>
                      <a:pt x="40" y="35"/>
                      <a:pt x="42" y="34"/>
                      <a:pt x="43" y="33"/>
                    </a:cubicBezTo>
                    <a:cubicBezTo>
                      <a:pt x="44" y="32"/>
                      <a:pt x="45" y="31"/>
                      <a:pt x="45" y="29"/>
                    </a:cubicBezTo>
                    <a:cubicBezTo>
                      <a:pt x="45" y="26"/>
                      <a:pt x="44" y="25"/>
                      <a:pt x="42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40" name="Freeform 74"/>
              <p:cNvSpPr>
                <a:spLocks/>
              </p:cNvSpPr>
              <p:nvPr userDrawn="1"/>
            </p:nvSpPr>
            <p:spPr bwMode="auto">
              <a:xfrm>
                <a:off x="10739" y="-684"/>
                <a:ext cx="430" cy="561"/>
              </a:xfrm>
              <a:custGeom>
                <a:avLst/>
                <a:gdLst>
                  <a:gd name="T0" fmla="*/ 0 w 310"/>
                  <a:gd name="T1" fmla="*/ 341 h 403"/>
                  <a:gd name="T2" fmla="*/ 51 w 310"/>
                  <a:gd name="T3" fmla="*/ 280 h 403"/>
                  <a:gd name="T4" fmla="*/ 168 w 310"/>
                  <a:gd name="T5" fmla="*/ 327 h 403"/>
                  <a:gd name="T6" fmla="*/ 224 w 310"/>
                  <a:gd name="T7" fmla="*/ 290 h 403"/>
                  <a:gd name="T8" fmla="*/ 224 w 310"/>
                  <a:gd name="T9" fmla="*/ 289 h 403"/>
                  <a:gd name="T10" fmla="*/ 145 w 310"/>
                  <a:gd name="T11" fmla="*/ 239 h 403"/>
                  <a:gd name="T12" fmla="*/ 16 w 310"/>
                  <a:gd name="T13" fmla="*/ 120 h 403"/>
                  <a:gd name="T14" fmla="*/ 16 w 310"/>
                  <a:gd name="T15" fmla="*/ 118 h 403"/>
                  <a:gd name="T16" fmla="*/ 153 w 310"/>
                  <a:gd name="T17" fmla="*/ 0 h 403"/>
                  <a:gd name="T18" fmla="*/ 298 w 310"/>
                  <a:gd name="T19" fmla="*/ 50 h 403"/>
                  <a:gd name="T20" fmla="*/ 253 w 310"/>
                  <a:gd name="T21" fmla="*/ 115 h 403"/>
                  <a:gd name="T22" fmla="*/ 152 w 310"/>
                  <a:gd name="T23" fmla="*/ 76 h 403"/>
                  <a:gd name="T24" fmla="*/ 101 w 310"/>
                  <a:gd name="T25" fmla="*/ 111 h 403"/>
                  <a:gd name="T26" fmla="*/ 101 w 310"/>
                  <a:gd name="T27" fmla="*/ 112 h 403"/>
                  <a:gd name="T28" fmla="*/ 186 w 310"/>
                  <a:gd name="T29" fmla="*/ 163 h 403"/>
                  <a:gd name="T30" fmla="*/ 310 w 310"/>
                  <a:gd name="T31" fmla="*/ 281 h 403"/>
                  <a:gd name="T32" fmla="*/ 310 w 310"/>
                  <a:gd name="T33" fmla="*/ 282 h 403"/>
                  <a:gd name="T34" fmla="*/ 166 w 310"/>
                  <a:gd name="T35" fmla="*/ 403 h 403"/>
                  <a:gd name="T36" fmla="*/ 0 w 310"/>
                  <a:gd name="T37" fmla="*/ 341 h 4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10" h="403">
                    <a:moveTo>
                      <a:pt x="0" y="341"/>
                    </a:moveTo>
                    <a:cubicBezTo>
                      <a:pt x="51" y="280"/>
                      <a:pt x="51" y="280"/>
                      <a:pt x="51" y="280"/>
                    </a:cubicBezTo>
                    <a:cubicBezTo>
                      <a:pt x="86" y="309"/>
                      <a:pt x="123" y="327"/>
                      <a:pt x="168" y="327"/>
                    </a:cubicBezTo>
                    <a:cubicBezTo>
                      <a:pt x="203" y="327"/>
                      <a:pt x="224" y="313"/>
                      <a:pt x="224" y="290"/>
                    </a:cubicBezTo>
                    <a:cubicBezTo>
                      <a:pt x="224" y="289"/>
                      <a:pt x="224" y="289"/>
                      <a:pt x="224" y="289"/>
                    </a:cubicBezTo>
                    <a:cubicBezTo>
                      <a:pt x="224" y="267"/>
                      <a:pt x="211" y="256"/>
                      <a:pt x="145" y="239"/>
                    </a:cubicBezTo>
                    <a:cubicBezTo>
                      <a:pt x="66" y="219"/>
                      <a:pt x="16" y="197"/>
                      <a:pt x="16" y="120"/>
                    </a:cubicBezTo>
                    <a:cubicBezTo>
                      <a:pt x="16" y="118"/>
                      <a:pt x="16" y="118"/>
                      <a:pt x="16" y="118"/>
                    </a:cubicBezTo>
                    <a:cubicBezTo>
                      <a:pt x="16" y="47"/>
                      <a:pt x="73" y="0"/>
                      <a:pt x="153" y="0"/>
                    </a:cubicBezTo>
                    <a:cubicBezTo>
                      <a:pt x="210" y="0"/>
                      <a:pt x="258" y="18"/>
                      <a:pt x="298" y="50"/>
                    </a:cubicBezTo>
                    <a:cubicBezTo>
                      <a:pt x="253" y="115"/>
                      <a:pt x="253" y="115"/>
                      <a:pt x="253" y="115"/>
                    </a:cubicBezTo>
                    <a:cubicBezTo>
                      <a:pt x="219" y="91"/>
                      <a:pt x="185" y="76"/>
                      <a:pt x="152" y="76"/>
                    </a:cubicBezTo>
                    <a:cubicBezTo>
                      <a:pt x="119" y="76"/>
                      <a:pt x="101" y="92"/>
                      <a:pt x="101" y="111"/>
                    </a:cubicBezTo>
                    <a:cubicBezTo>
                      <a:pt x="101" y="112"/>
                      <a:pt x="101" y="112"/>
                      <a:pt x="101" y="112"/>
                    </a:cubicBezTo>
                    <a:cubicBezTo>
                      <a:pt x="101" y="138"/>
                      <a:pt x="118" y="146"/>
                      <a:pt x="186" y="163"/>
                    </a:cubicBezTo>
                    <a:cubicBezTo>
                      <a:pt x="265" y="184"/>
                      <a:pt x="310" y="213"/>
                      <a:pt x="310" y="281"/>
                    </a:cubicBezTo>
                    <a:cubicBezTo>
                      <a:pt x="310" y="282"/>
                      <a:pt x="310" y="282"/>
                      <a:pt x="310" y="282"/>
                    </a:cubicBezTo>
                    <a:cubicBezTo>
                      <a:pt x="310" y="360"/>
                      <a:pt x="251" y="403"/>
                      <a:pt x="166" y="403"/>
                    </a:cubicBezTo>
                    <a:cubicBezTo>
                      <a:pt x="107" y="403"/>
                      <a:pt x="47" y="383"/>
                      <a:pt x="0" y="3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41" name="Freeform 75"/>
              <p:cNvSpPr>
                <a:spLocks/>
              </p:cNvSpPr>
              <p:nvPr userDrawn="1"/>
            </p:nvSpPr>
            <p:spPr bwMode="auto">
              <a:xfrm>
                <a:off x="11226" y="-675"/>
                <a:ext cx="415" cy="545"/>
              </a:xfrm>
              <a:custGeom>
                <a:avLst/>
                <a:gdLst>
                  <a:gd name="T0" fmla="*/ 0 w 415"/>
                  <a:gd name="T1" fmla="*/ 0 h 545"/>
                  <a:gd name="T2" fmla="*/ 411 w 415"/>
                  <a:gd name="T3" fmla="*/ 0 h 545"/>
                  <a:gd name="T4" fmla="*/ 411 w 415"/>
                  <a:gd name="T5" fmla="*/ 107 h 545"/>
                  <a:gd name="T6" fmla="*/ 119 w 415"/>
                  <a:gd name="T7" fmla="*/ 107 h 545"/>
                  <a:gd name="T8" fmla="*/ 119 w 415"/>
                  <a:gd name="T9" fmla="*/ 217 h 545"/>
                  <a:gd name="T10" fmla="*/ 376 w 415"/>
                  <a:gd name="T11" fmla="*/ 217 h 545"/>
                  <a:gd name="T12" fmla="*/ 376 w 415"/>
                  <a:gd name="T13" fmla="*/ 324 h 545"/>
                  <a:gd name="T14" fmla="*/ 119 w 415"/>
                  <a:gd name="T15" fmla="*/ 324 h 545"/>
                  <a:gd name="T16" fmla="*/ 119 w 415"/>
                  <a:gd name="T17" fmla="*/ 438 h 545"/>
                  <a:gd name="T18" fmla="*/ 415 w 415"/>
                  <a:gd name="T19" fmla="*/ 438 h 545"/>
                  <a:gd name="T20" fmla="*/ 415 w 415"/>
                  <a:gd name="T21" fmla="*/ 545 h 545"/>
                  <a:gd name="T22" fmla="*/ 0 w 415"/>
                  <a:gd name="T23" fmla="*/ 545 h 545"/>
                  <a:gd name="T24" fmla="*/ 0 w 415"/>
                  <a:gd name="T25" fmla="*/ 0 h 5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15" h="545">
                    <a:moveTo>
                      <a:pt x="0" y="0"/>
                    </a:moveTo>
                    <a:lnTo>
                      <a:pt x="411" y="0"/>
                    </a:lnTo>
                    <a:lnTo>
                      <a:pt x="411" y="107"/>
                    </a:lnTo>
                    <a:lnTo>
                      <a:pt x="119" y="107"/>
                    </a:lnTo>
                    <a:lnTo>
                      <a:pt x="119" y="217"/>
                    </a:lnTo>
                    <a:lnTo>
                      <a:pt x="376" y="217"/>
                    </a:lnTo>
                    <a:lnTo>
                      <a:pt x="376" y="324"/>
                    </a:lnTo>
                    <a:lnTo>
                      <a:pt x="119" y="324"/>
                    </a:lnTo>
                    <a:lnTo>
                      <a:pt x="119" y="438"/>
                    </a:lnTo>
                    <a:lnTo>
                      <a:pt x="415" y="438"/>
                    </a:lnTo>
                    <a:lnTo>
                      <a:pt x="415" y="545"/>
                    </a:lnTo>
                    <a:lnTo>
                      <a:pt x="0" y="545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42" name="Freeform 76"/>
              <p:cNvSpPr>
                <a:spLocks noEditPoints="1"/>
              </p:cNvSpPr>
              <p:nvPr userDrawn="1"/>
            </p:nvSpPr>
            <p:spPr bwMode="auto">
              <a:xfrm>
                <a:off x="11700" y="-675"/>
                <a:ext cx="471" cy="545"/>
              </a:xfrm>
              <a:custGeom>
                <a:avLst/>
                <a:gdLst>
                  <a:gd name="T0" fmla="*/ 0 w 339"/>
                  <a:gd name="T1" fmla="*/ 0 h 392"/>
                  <a:gd name="T2" fmla="*/ 179 w 339"/>
                  <a:gd name="T3" fmla="*/ 0 h 392"/>
                  <a:gd name="T4" fmla="*/ 293 w 339"/>
                  <a:gd name="T5" fmla="*/ 40 h 392"/>
                  <a:gd name="T6" fmla="*/ 327 w 339"/>
                  <a:gd name="T7" fmla="*/ 129 h 392"/>
                  <a:gd name="T8" fmla="*/ 327 w 339"/>
                  <a:gd name="T9" fmla="*/ 130 h 392"/>
                  <a:gd name="T10" fmla="*/ 243 w 339"/>
                  <a:gd name="T11" fmla="*/ 252 h 392"/>
                  <a:gd name="T12" fmla="*/ 339 w 339"/>
                  <a:gd name="T13" fmla="*/ 392 h 392"/>
                  <a:gd name="T14" fmla="*/ 238 w 339"/>
                  <a:gd name="T15" fmla="*/ 392 h 392"/>
                  <a:gd name="T16" fmla="*/ 154 w 339"/>
                  <a:gd name="T17" fmla="*/ 266 h 392"/>
                  <a:gd name="T18" fmla="*/ 86 w 339"/>
                  <a:gd name="T19" fmla="*/ 266 h 392"/>
                  <a:gd name="T20" fmla="*/ 86 w 339"/>
                  <a:gd name="T21" fmla="*/ 392 h 392"/>
                  <a:gd name="T22" fmla="*/ 0 w 339"/>
                  <a:gd name="T23" fmla="*/ 392 h 392"/>
                  <a:gd name="T24" fmla="*/ 0 w 339"/>
                  <a:gd name="T25" fmla="*/ 0 h 392"/>
                  <a:gd name="T26" fmla="*/ 173 w 339"/>
                  <a:gd name="T27" fmla="*/ 190 h 392"/>
                  <a:gd name="T28" fmla="*/ 239 w 339"/>
                  <a:gd name="T29" fmla="*/ 135 h 392"/>
                  <a:gd name="T30" fmla="*/ 239 w 339"/>
                  <a:gd name="T31" fmla="*/ 134 h 392"/>
                  <a:gd name="T32" fmla="*/ 172 w 339"/>
                  <a:gd name="T33" fmla="*/ 78 h 392"/>
                  <a:gd name="T34" fmla="*/ 86 w 339"/>
                  <a:gd name="T35" fmla="*/ 78 h 392"/>
                  <a:gd name="T36" fmla="*/ 86 w 339"/>
                  <a:gd name="T37" fmla="*/ 190 h 392"/>
                  <a:gd name="T38" fmla="*/ 173 w 339"/>
                  <a:gd name="T39" fmla="*/ 190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39" h="392">
                    <a:moveTo>
                      <a:pt x="0" y="0"/>
                    </a:moveTo>
                    <a:cubicBezTo>
                      <a:pt x="179" y="0"/>
                      <a:pt x="179" y="0"/>
                      <a:pt x="179" y="0"/>
                    </a:cubicBezTo>
                    <a:cubicBezTo>
                      <a:pt x="229" y="0"/>
                      <a:pt x="267" y="14"/>
                      <a:pt x="293" y="40"/>
                    </a:cubicBezTo>
                    <a:cubicBezTo>
                      <a:pt x="315" y="62"/>
                      <a:pt x="327" y="92"/>
                      <a:pt x="327" y="129"/>
                    </a:cubicBezTo>
                    <a:cubicBezTo>
                      <a:pt x="327" y="130"/>
                      <a:pt x="327" y="130"/>
                      <a:pt x="327" y="130"/>
                    </a:cubicBezTo>
                    <a:cubicBezTo>
                      <a:pt x="327" y="194"/>
                      <a:pt x="293" y="233"/>
                      <a:pt x="243" y="252"/>
                    </a:cubicBezTo>
                    <a:cubicBezTo>
                      <a:pt x="339" y="392"/>
                      <a:pt x="339" y="392"/>
                      <a:pt x="339" y="392"/>
                    </a:cubicBezTo>
                    <a:cubicBezTo>
                      <a:pt x="238" y="392"/>
                      <a:pt x="238" y="392"/>
                      <a:pt x="238" y="392"/>
                    </a:cubicBezTo>
                    <a:cubicBezTo>
                      <a:pt x="154" y="266"/>
                      <a:pt x="154" y="266"/>
                      <a:pt x="154" y="266"/>
                    </a:cubicBezTo>
                    <a:cubicBezTo>
                      <a:pt x="86" y="266"/>
                      <a:pt x="86" y="266"/>
                      <a:pt x="86" y="266"/>
                    </a:cubicBezTo>
                    <a:cubicBezTo>
                      <a:pt x="86" y="392"/>
                      <a:pt x="86" y="392"/>
                      <a:pt x="86" y="392"/>
                    </a:cubicBezTo>
                    <a:cubicBezTo>
                      <a:pt x="0" y="392"/>
                      <a:pt x="0" y="392"/>
                      <a:pt x="0" y="392"/>
                    </a:cubicBezTo>
                    <a:lnTo>
                      <a:pt x="0" y="0"/>
                    </a:lnTo>
                    <a:close/>
                    <a:moveTo>
                      <a:pt x="173" y="190"/>
                    </a:moveTo>
                    <a:cubicBezTo>
                      <a:pt x="215" y="190"/>
                      <a:pt x="239" y="168"/>
                      <a:pt x="239" y="135"/>
                    </a:cubicBezTo>
                    <a:cubicBezTo>
                      <a:pt x="239" y="134"/>
                      <a:pt x="239" y="134"/>
                      <a:pt x="239" y="134"/>
                    </a:cubicBezTo>
                    <a:cubicBezTo>
                      <a:pt x="239" y="97"/>
                      <a:pt x="214" y="78"/>
                      <a:pt x="172" y="78"/>
                    </a:cubicBezTo>
                    <a:cubicBezTo>
                      <a:pt x="86" y="78"/>
                      <a:pt x="86" y="78"/>
                      <a:pt x="86" y="78"/>
                    </a:cubicBezTo>
                    <a:cubicBezTo>
                      <a:pt x="86" y="190"/>
                      <a:pt x="86" y="190"/>
                      <a:pt x="86" y="190"/>
                    </a:cubicBezTo>
                    <a:lnTo>
                      <a:pt x="173" y="19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43" name="Freeform 77"/>
              <p:cNvSpPr>
                <a:spLocks/>
              </p:cNvSpPr>
              <p:nvPr userDrawn="1"/>
            </p:nvSpPr>
            <p:spPr bwMode="auto">
              <a:xfrm>
                <a:off x="12153" y="-675"/>
                <a:ext cx="545" cy="549"/>
              </a:xfrm>
              <a:custGeom>
                <a:avLst/>
                <a:gdLst>
                  <a:gd name="T0" fmla="*/ 0 w 545"/>
                  <a:gd name="T1" fmla="*/ 0 h 549"/>
                  <a:gd name="T2" fmla="*/ 131 w 545"/>
                  <a:gd name="T3" fmla="*/ 0 h 549"/>
                  <a:gd name="T4" fmla="*/ 274 w 545"/>
                  <a:gd name="T5" fmla="*/ 384 h 549"/>
                  <a:gd name="T6" fmla="*/ 416 w 545"/>
                  <a:gd name="T7" fmla="*/ 0 h 549"/>
                  <a:gd name="T8" fmla="*/ 545 w 545"/>
                  <a:gd name="T9" fmla="*/ 0 h 549"/>
                  <a:gd name="T10" fmla="*/ 326 w 545"/>
                  <a:gd name="T11" fmla="*/ 549 h 549"/>
                  <a:gd name="T12" fmla="*/ 220 w 545"/>
                  <a:gd name="T13" fmla="*/ 549 h 549"/>
                  <a:gd name="T14" fmla="*/ 0 w 545"/>
                  <a:gd name="T15" fmla="*/ 0 h 5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45" h="549">
                    <a:moveTo>
                      <a:pt x="0" y="0"/>
                    </a:moveTo>
                    <a:lnTo>
                      <a:pt x="131" y="0"/>
                    </a:lnTo>
                    <a:lnTo>
                      <a:pt x="274" y="384"/>
                    </a:lnTo>
                    <a:lnTo>
                      <a:pt x="416" y="0"/>
                    </a:lnTo>
                    <a:lnTo>
                      <a:pt x="545" y="0"/>
                    </a:lnTo>
                    <a:lnTo>
                      <a:pt x="326" y="549"/>
                    </a:lnTo>
                    <a:lnTo>
                      <a:pt x="220" y="549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44" name="Freeform 78"/>
              <p:cNvSpPr>
                <a:spLocks/>
              </p:cNvSpPr>
              <p:nvPr userDrawn="1"/>
            </p:nvSpPr>
            <p:spPr bwMode="auto">
              <a:xfrm>
                <a:off x="12750" y="-675"/>
                <a:ext cx="415" cy="545"/>
              </a:xfrm>
              <a:custGeom>
                <a:avLst/>
                <a:gdLst>
                  <a:gd name="T0" fmla="*/ 0 w 415"/>
                  <a:gd name="T1" fmla="*/ 0 h 545"/>
                  <a:gd name="T2" fmla="*/ 411 w 415"/>
                  <a:gd name="T3" fmla="*/ 0 h 545"/>
                  <a:gd name="T4" fmla="*/ 411 w 415"/>
                  <a:gd name="T5" fmla="*/ 107 h 545"/>
                  <a:gd name="T6" fmla="*/ 120 w 415"/>
                  <a:gd name="T7" fmla="*/ 107 h 545"/>
                  <a:gd name="T8" fmla="*/ 120 w 415"/>
                  <a:gd name="T9" fmla="*/ 217 h 545"/>
                  <a:gd name="T10" fmla="*/ 376 w 415"/>
                  <a:gd name="T11" fmla="*/ 217 h 545"/>
                  <a:gd name="T12" fmla="*/ 376 w 415"/>
                  <a:gd name="T13" fmla="*/ 324 h 545"/>
                  <a:gd name="T14" fmla="*/ 120 w 415"/>
                  <a:gd name="T15" fmla="*/ 324 h 545"/>
                  <a:gd name="T16" fmla="*/ 120 w 415"/>
                  <a:gd name="T17" fmla="*/ 438 h 545"/>
                  <a:gd name="T18" fmla="*/ 415 w 415"/>
                  <a:gd name="T19" fmla="*/ 438 h 545"/>
                  <a:gd name="T20" fmla="*/ 415 w 415"/>
                  <a:gd name="T21" fmla="*/ 545 h 545"/>
                  <a:gd name="T22" fmla="*/ 0 w 415"/>
                  <a:gd name="T23" fmla="*/ 545 h 545"/>
                  <a:gd name="T24" fmla="*/ 0 w 415"/>
                  <a:gd name="T25" fmla="*/ 0 h 5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15" h="545">
                    <a:moveTo>
                      <a:pt x="0" y="0"/>
                    </a:moveTo>
                    <a:lnTo>
                      <a:pt x="411" y="0"/>
                    </a:lnTo>
                    <a:lnTo>
                      <a:pt x="411" y="107"/>
                    </a:lnTo>
                    <a:lnTo>
                      <a:pt x="120" y="107"/>
                    </a:lnTo>
                    <a:lnTo>
                      <a:pt x="120" y="217"/>
                    </a:lnTo>
                    <a:lnTo>
                      <a:pt x="376" y="217"/>
                    </a:lnTo>
                    <a:lnTo>
                      <a:pt x="376" y="324"/>
                    </a:lnTo>
                    <a:lnTo>
                      <a:pt x="120" y="324"/>
                    </a:lnTo>
                    <a:lnTo>
                      <a:pt x="120" y="438"/>
                    </a:lnTo>
                    <a:lnTo>
                      <a:pt x="415" y="438"/>
                    </a:lnTo>
                    <a:lnTo>
                      <a:pt x="415" y="545"/>
                    </a:lnTo>
                    <a:lnTo>
                      <a:pt x="0" y="545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45" name="Freeform 79"/>
              <p:cNvSpPr>
                <a:spLocks noEditPoints="1"/>
              </p:cNvSpPr>
              <p:nvPr userDrawn="1"/>
            </p:nvSpPr>
            <p:spPr bwMode="auto">
              <a:xfrm>
                <a:off x="13225" y="-675"/>
                <a:ext cx="469" cy="545"/>
              </a:xfrm>
              <a:custGeom>
                <a:avLst/>
                <a:gdLst>
                  <a:gd name="T0" fmla="*/ 0 w 338"/>
                  <a:gd name="T1" fmla="*/ 0 h 392"/>
                  <a:gd name="T2" fmla="*/ 179 w 338"/>
                  <a:gd name="T3" fmla="*/ 0 h 392"/>
                  <a:gd name="T4" fmla="*/ 293 w 338"/>
                  <a:gd name="T5" fmla="*/ 40 h 392"/>
                  <a:gd name="T6" fmla="*/ 327 w 338"/>
                  <a:gd name="T7" fmla="*/ 129 h 392"/>
                  <a:gd name="T8" fmla="*/ 327 w 338"/>
                  <a:gd name="T9" fmla="*/ 130 h 392"/>
                  <a:gd name="T10" fmla="*/ 243 w 338"/>
                  <a:gd name="T11" fmla="*/ 252 h 392"/>
                  <a:gd name="T12" fmla="*/ 338 w 338"/>
                  <a:gd name="T13" fmla="*/ 392 h 392"/>
                  <a:gd name="T14" fmla="*/ 238 w 338"/>
                  <a:gd name="T15" fmla="*/ 392 h 392"/>
                  <a:gd name="T16" fmla="*/ 154 w 338"/>
                  <a:gd name="T17" fmla="*/ 266 h 392"/>
                  <a:gd name="T18" fmla="*/ 86 w 338"/>
                  <a:gd name="T19" fmla="*/ 266 h 392"/>
                  <a:gd name="T20" fmla="*/ 86 w 338"/>
                  <a:gd name="T21" fmla="*/ 392 h 392"/>
                  <a:gd name="T22" fmla="*/ 0 w 338"/>
                  <a:gd name="T23" fmla="*/ 392 h 392"/>
                  <a:gd name="T24" fmla="*/ 0 w 338"/>
                  <a:gd name="T25" fmla="*/ 0 h 392"/>
                  <a:gd name="T26" fmla="*/ 173 w 338"/>
                  <a:gd name="T27" fmla="*/ 190 h 392"/>
                  <a:gd name="T28" fmla="*/ 239 w 338"/>
                  <a:gd name="T29" fmla="*/ 135 h 392"/>
                  <a:gd name="T30" fmla="*/ 239 w 338"/>
                  <a:gd name="T31" fmla="*/ 134 h 392"/>
                  <a:gd name="T32" fmla="*/ 172 w 338"/>
                  <a:gd name="T33" fmla="*/ 78 h 392"/>
                  <a:gd name="T34" fmla="*/ 86 w 338"/>
                  <a:gd name="T35" fmla="*/ 78 h 392"/>
                  <a:gd name="T36" fmla="*/ 86 w 338"/>
                  <a:gd name="T37" fmla="*/ 190 h 392"/>
                  <a:gd name="T38" fmla="*/ 173 w 338"/>
                  <a:gd name="T39" fmla="*/ 190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38" h="392">
                    <a:moveTo>
                      <a:pt x="0" y="0"/>
                    </a:moveTo>
                    <a:cubicBezTo>
                      <a:pt x="179" y="0"/>
                      <a:pt x="179" y="0"/>
                      <a:pt x="179" y="0"/>
                    </a:cubicBezTo>
                    <a:cubicBezTo>
                      <a:pt x="229" y="0"/>
                      <a:pt x="267" y="14"/>
                      <a:pt x="293" y="40"/>
                    </a:cubicBezTo>
                    <a:cubicBezTo>
                      <a:pt x="315" y="62"/>
                      <a:pt x="327" y="92"/>
                      <a:pt x="327" y="129"/>
                    </a:cubicBezTo>
                    <a:cubicBezTo>
                      <a:pt x="327" y="130"/>
                      <a:pt x="327" y="130"/>
                      <a:pt x="327" y="130"/>
                    </a:cubicBezTo>
                    <a:cubicBezTo>
                      <a:pt x="327" y="194"/>
                      <a:pt x="292" y="233"/>
                      <a:pt x="243" y="252"/>
                    </a:cubicBezTo>
                    <a:cubicBezTo>
                      <a:pt x="338" y="392"/>
                      <a:pt x="338" y="392"/>
                      <a:pt x="338" y="392"/>
                    </a:cubicBezTo>
                    <a:cubicBezTo>
                      <a:pt x="238" y="392"/>
                      <a:pt x="238" y="392"/>
                      <a:pt x="238" y="392"/>
                    </a:cubicBezTo>
                    <a:cubicBezTo>
                      <a:pt x="154" y="266"/>
                      <a:pt x="154" y="266"/>
                      <a:pt x="154" y="266"/>
                    </a:cubicBezTo>
                    <a:cubicBezTo>
                      <a:pt x="86" y="266"/>
                      <a:pt x="86" y="266"/>
                      <a:pt x="86" y="266"/>
                    </a:cubicBezTo>
                    <a:cubicBezTo>
                      <a:pt x="86" y="392"/>
                      <a:pt x="86" y="392"/>
                      <a:pt x="86" y="392"/>
                    </a:cubicBezTo>
                    <a:cubicBezTo>
                      <a:pt x="0" y="392"/>
                      <a:pt x="0" y="392"/>
                      <a:pt x="0" y="392"/>
                    </a:cubicBezTo>
                    <a:lnTo>
                      <a:pt x="0" y="0"/>
                    </a:lnTo>
                    <a:close/>
                    <a:moveTo>
                      <a:pt x="173" y="190"/>
                    </a:moveTo>
                    <a:cubicBezTo>
                      <a:pt x="215" y="190"/>
                      <a:pt x="239" y="168"/>
                      <a:pt x="239" y="135"/>
                    </a:cubicBezTo>
                    <a:cubicBezTo>
                      <a:pt x="239" y="134"/>
                      <a:pt x="239" y="134"/>
                      <a:pt x="239" y="134"/>
                    </a:cubicBezTo>
                    <a:cubicBezTo>
                      <a:pt x="239" y="97"/>
                      <a:pt x="214" y="78"/>
                      <a:pt x="172" y="78"/>
                    </a:cubicBezTo>
                    <a:cubicBezTo>
                      <a:pt x="86" y="78"/>
                      <a:pt x="86" y="78"/>
                      <a:pt x="86" y="78"/>
                    </a:cubicBezTo>
                    <a:cubicBezTo>
                      <a:pt x="86" y="190"/>
                      <a:pt x="86" y="190"/>
                      <a:pt x="86" y="190"/>
                    </a:cubicBezTo>
                    <a:lnTo>
                      <a:pt x="173" y="19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46" name="Freeform 80"/>
              <p:cNvSpPr>
                <a:spLocks/>
              </p:cNvSpPr>
              <p:nvPr userDrawn="1"/>
            </p:nvSpPr>
            <p:spPr bwMode="auto">
              <a:xfrm>
                <a:off x="13702" y="-684"/>
                <a:ext cx="430" cy="561"/>
              </a:xfrm>
              <a:custGeom>
                <a:avLst/>
                <a:gdLst>
                  <a:gd name="T0" fmla="*/ 0 w 310"/>
                  <a:gd name="T1" fmla="*/ 341 h 403"/>
                  <a:gd name="T2" fmla="*/ 51 w 310"/>
                  <a:gd name="T3" fmla="*/ 280 h 403"/>
                  <a:gd name="T4" fmla="*/ 168 w 310"/>
                  <a:gd name="T5" fmla="*/ 327 h 403"/>
                  <a:gd name="T6" fmla="*/ 224 w 310"/>
                  <a:gd name="T7" fmla="*/ 290 h 403"/>
                  <a:gd name="T8" fmla="*/ 224 w 310"/>
                  <a:gd name="T9" fmla="*/ 289 h 403"/>
                  <a:gd name="T10" fmla="*/ 145 w 310"/>
                  <a:gd name="T11" fmla="*/ 239 h 403"/>
                  <a:gd name="T12" fmla="*/ 16 w 310"/>
                  <a:gd name="T13" fmla="*/ 120 h 403"/>
                  <a:gd name="T14" fmla="*/ 16 w 310"/>
                  <a:gd name="T15" fmla="*/ 118 h 403"/>
                  <a:gd name="T16" fmla="*/ 153 w 310"/>
                  <a:gd name="T17" fmla="*/ 0 h 403"/>
                  <a:gd name="T18" fmla="*/ 298 w 310"/>
                  <a:gd name="T19" fmla="*/ 50 h 403"/>
                  <a:gd name="T20" fmla="*/ 254 w 310"/>
                  <a:gd name="T21" fmla="*/ 115 h 403"/>
                  <a:gd name="T22" fmla="*/ 152 w 310"/>
                  <a:gd name="T23" fmla="*/ 76 h 403"/>
                  <a:gd name="T24" fmla="*/ 101 w 310"/>
                  <a:gd name="T25" fmla="*/ 111 h 403"/>
                  <a:gd name="T26" fmla="*/ 101 w 310"/>
                  <a:gd name="T27" fmla="*/ 112 h 403"/>
                  <a:gd name="T28" fmla="*/ 186 w 310"/>
                  <a:gd name="T29" fmla="*/ 163 h 403"/>
                  <a:gd name="T30" fmla="*/ 310 w 310"/>
                  <a:gd name="T31" fmla="*/ 281 h 403"/>
                  <a:gd name="T32" fmla="*/ 310 w 310"/>
                  <a:gd name="T33" fmla="*/ 282 h 403"/>
                  <a:gd name="T34" fmla="*/ 166 w 310"/>
                  <a:gd name="T35" fmla="*/ 403 h 403"/>
                  <a:gd name="T36" fmla="*/ 0 w 310"/>
                  <a:gd name="T37" fmla="*/ 341 h 4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10" h="403">
                    <a:moveTo>
                      <a:pt x="0" y="341"/>
                    </a:moveTo>
                    <a:cubicBezTo>
                      <a:pt x="51" y="280"/>
                      <a:pt x="51" y="280"/>
                      <a:pt x="51" y="280"/>
                    </a:cubicBezTo>
                    <a:cubicBezTo>
                      <a:pt x="86" y="309"/>
                      <a:pt x="123" y="327"/>
                      <a:pt x="168" y="327"/>
                    </a:cubicBezTo>
                    <a:cubicBezTo>
                      <a:pt x="203" y="327"/>
                      <a:pt x="224" y="313"/>
                      <a:pt x="224" y="290"/>
                    </a:cubicBezTo>
                    <a:cubicBezTo>
                      <a:pt x="224" y="289"/>
                      <a:pt x="224" y="289"/>
                      <a:pt x="224" y="289"/>
                    </a:cubicBezTo>
                    <a:cubicBezTo>
                      <a:pt x="224" y="267"/>
                      <a:pt x="211" y="256"/>
                      <a:pt x="145" y="239"/>
                    </a:cubicBezTo>
                    <a:cubicBezTo>
                      <a:pt x="67" y="219"/>
                      <a:pt x="16" y="197"/>
                      <a:pt x="16" y="120"/>
                    </a:cubicBezTo>
                    <a:cubicBezTo>
                      <a:pt x="16" y="118"/>
                      <a:pt x="16" y="118"/>
                      <a:pt x="16" y="118"/>
                    </a:cubicBezTo>
                    <a:cubicBezTo>
                      <a:pt x="16" y="47"/>
                      <a:pt x="73" y="0"/>
                      <a:pt x="153" y="0"/>
                    </a:cubicBezTo>
                    <a:cubicBezTo>
                      <a:pt x="210" y="0"/>
                      <a:pt x="259" y="18"/>
                      <a:pt x="298" y="50"/>
                    </a:cubicBezTo>
                    <a:cubicBezTo>
                      <a:pt x="254" y="115"/>
                      <a:pt x="254" y="115"/>
                      <a:pt x="254" y="115"/>
                    </a:cubicBezTo>
                    <a:cubicBezTo>
                      <a:pt x="219" y="91"/>
                      <a:pt x="185" y="76"/>
                      <a:pt x="152" y="76"/>
                    </a:cubicBezTo>
                    <a:cubicBezTo>
                      <a:pt x="119" y="76"/>
                      <a:pt x="101" y="92"/>
                      <a:pt x="101" y="111"/>
                    </a:cubicBezTo>
                    <a:cubicBezTo>
                      <a:pt x="101" y="112"/>
                      <a:pt x="101" y="112"/>
                      <a:pt x="101" y="112"/>
                    </a:cubicBezTo>
                    <a:cubicBezTo>
                      <a:pt x="101" y="138"/>
                      <a:pt x="118" y="146"/>
                      <a:pt x="186" y="163"/>
                    </a:cubicBezTo>
                    <a:cubicBezTo>
                      <a:pt x="265" y="184"/>
                      <a:pt x="310" y="213"/>
                      <a:pt x="310" y="281"/>
                    </a:cubicBezTo>
                    <a:cubicBezTo>
                      <a:pt x="310" y="282"/>
                      <a:pt x="310" y="282"/>
                      <a:pt x="310" y="282"/>
                    </a:cubicBezTo>
                    <a:cubicBezTo>
                      <a:pt x="310" y="360"/>
                      <a:pt x="251" y="403"/>
                      <a:pt x="166" y="403"/>
                    </a:cubicBezTo>
                    <a:cubicBezTo>
                      <a:pt x="107" y="403"/>
                      <a:pt x="47" y="383"/>
                      <a:pt x="0" y="3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47" name="Freeform 81"/>
              <p:cNvSpPr>
                <a:spLocks noEditPoints="1"/>
              </p:cNvSpPr>
              <p:nvPr userDrawn="1"/>
            </p:nvSpPr>
            <p:spPr bwMode="auto">
              <a:xfrm>
                <a:off x="14145" y="-684"/>
                <a:ext cx="149" cy="74"/>
              </a:xfrm>
              <a:custGeom>
                <a:avLst/>
                <a:gdLst>
                  <a:gd name="T0" fmla="*/ 23 w 149"/>
                  <a:gd name="T1" fmla="*/ 10 h 74"/>
                  <a:gd name="T2" fmla="*/ 0 w 149"/>
                  <a:gd name="T3" fmla="*/ 10 h 74"/>
                  <a:gd name="T4" fmla="*/ 0 w 149"/>
                  <a:gd name="T5" fmla="*/ 0 h 74"/>
                  <a:gd name="T6" fmla="*/ 58 w 149"/>
                  <a:gd name="T7" fmla="*/ 0 h 74"/>
                  <a:gd name="T8" fmla="*/ 58 w 149"/>
                  <a:gd name="T9" fmla="*/ 10 h 74"/>
                  <a:gd name="T10" fmla="*/ 34 w 149"/>
                  <a:gd name="T11" fmla="*/ 10 h 74"/>
                  <a:gd name="T12" fmla="*/ 34 w 149"/>
                  <a:gd name="T13" fmla="*/ 74 h 74"/>
                  <a:gd name="T14" fmla="*/ 23 w 149"/>
                  <a:gd name="T15" fmla="*/ 74 h 74"/>
                  <a:gd name="T16" fmla="*/ 23 w 149"/>
                  <a:gd name="T17" fmla="*/ 10 h 74"/>
                  <a:gd name="T18" fmla="*/ 74 w 149"/>
                  <a:gd name="T19" fmla="*/ 0 h 74"/>
                  <a:gd name="T20" fmla="*/ 86 w 149"/>
                  <a:gd name="T21" fmla="*/ 0 h 74"/>
                  <a:gd name="T22" fmla="*/ 112 w 149"/>
                  <a:gd name="T23" fmla="*/ 41 h 74"/>
                  <a:gd name="T24" fmla="*/ 138 w 149"/>
                  <a:gd name="T25" fmla="*/ 0 h 74"/>
                  <a:gd name="T26" fmla="*/ 149 w 149"/>
                  <a:gd name="T27" fmla="*/ 0 h 74"/>
                  <a:gd name="T28" fmla="*/ 149 w 149"/>
                  <a:gd name="T29" fmla="*/ 74 h 74"/>
                  <a:gd name="T30" fmla="*/ 138 w 149"/>
                  <a:gd name="T31" fmla="*/ 74 h 74"/>
                  <a:gd name="T32" fmla="*/ 138 w 149"/>
                  <a:gd name="T33" fmla="*/ 17 h 74"/>
                  <a:gd name="T34" fmla="*/ 112 w 149"/>
                  <a:gd name="T35" fmla="*/ 57 h 74"/>
                  <a:gd name="T36" fmla="*/ 111 w 149"/>
                  <a:gd name="T37" fmla="*/ 57 h 74"/>
                  <a:gd name="T38" fmla="*/ 84 w 149"/>
                  <a:gd name="T39" fmla="*/ 17 h 74"/>
                  <a:gd name="T40" fmla="*/ 84 w 149"/>
                  <a:gd name="T41" fmla="*/ 74 h 74"/>
                  <a:gd name="T42" fmla="*/ 74 w 149"/>
                  <a:gd name="T43" fmla="*/ 74 h 74"/>
                  <a:gd name="T44" fmla="*/ 74 w 149"/>
                  <a:gd name="T45" fmla="*/ 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49" h="74">
                    <a:moveTo>
                      <a:pt x="23" y="10"/>
                    </a:moveTo>
                    <a:lnTo>
                      <a:pt x="0" y="10"/>
                    </a:lnTo>
                    <a:lnTo>
                      <a:pt x="0" y="0"/>
                    </a:lnTo>
                    <a:lnTo>
                      <a:pt x="58" y="0"/>
                    </a:lnTo>
                    <a:lnTo>
                      <a:pt x="58" y="10"/>
                    </a:lnTo>
                    <a:lnTo>
                      <a:pt x="34" y="10"/>
                    </a:lnTo>
                    <a:lnTo>
                      <a:pt x="34" y="74"/>
                    </a:lnTo>
                    <a:lnTo>
                      <a:pt x="23" y="74"/>
                    </a:lnTo>
                    <a:lnTo>
                      <a:pt x="23" y="10"/>
                    </a:lnTo>
                    <a:close/>
                    <a:moveTo>
                      <a:pt x="74" y="0"/>
                    </a:moveTo>
                    <a:lnTo>
                      <a:pt x="86" y="0"/>
                    </a:lnTo>
                    <a:lnTo>
                      <a:pt x="112" y="41"/>
                    </a:lnTo>
                    <a:lnTo>
                      <a:pt x="138" y="0"/>
                    </a:lnTo>
                    <a:lnTo>
                      <a:pt x="149" y="0"/>
                    </a:lnTo>
                    <a:lnTo>
                      <a:pt x="149" y="74"/>
                    </a:lnTo>
                    <a:lnTo>
                      <a:pt x="138" y="74"/>
                    </a:lnTo>
                    <a:lnTo>
                      <a:pt x="138" y="17"/>
                    </a:lnTo>
                    <a:lnTo>
                      <a:pt x="112" y="57"/>
                    </a:lnTo>
                    <a:lnTo>
                      <a:pt x="111" y="57"/>
                    </a:lnTo>
                    <a:lnTo>
                      <a:pt x="84" y="17"/>
                    </a:lnTo>
                    <a:lnTo>
                      <a:pt x="84" y="74"/>
                    </a:lnTo>
                    <a:lnTo>
                      <a:pt x="74" y="74"/>
                    </a:lnTo>
                    <a:lnTo>
                      <a:pt x="7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</p:grpSp>
        <p:grpSp>
          <p:nvGrpSpPr>
            <p:cNvPr id="160" name="Group 4"/>
            <p:cNvGrpSpPr>
              <a:grpSpLocks noChangeAspect="1"/>
            </p:cNvGrpSpPr>
            <p:nvPr userDrawn="1"/>
          </p:nvGrpSpPr>
          <p:grpSpPr bwMode="auto">
            <a:xfrm>
              <a:off x="4314825" y="143470"/>
              <a:ext cx="360760" cy="170855"/>
              <a:chOff x="8669" y="241"/>
              <a:chExt cx="606" cy="287"/>
            </a:xfrm>
            <a:solidFill>
              <a:schemeClr val="bg2"/>
            </a:solidFill>
          </p:grpSpPr>
          <p:sp>
            <p:nvSpPr>
              <p:cNvPr id="218" name="Freeform 5"/>
              <p:cNvSpPr>
                <a:spLocks noEditPoints="1"/>
              </p:cNvSpPr>
              <p:nvPr userDrawn="1"/>
            </p:nvSpPr>
            <p:spPr bwMode="auto">
              <a:xfrm>
                <a:off x="9227" y="350"/>
                <a:ext cx="48" cy="25"/>
              </a:xfrm>
              <a:custGeom>
                <a:avLst/>
                <a:gdLst>
                  <a:gd name="T0" fmla="*/ 8 w 48"/>
                  <a:gd name="T1" fmla="*/ 4 h 25"/>
                  <a:gd name="T2" fmla="*/ 0 w 48"/>
                  <a:gd name="T3" fmla="*/ 4 h 25"/>
                  <a:gd name="T4" fmla="*/ 0 w 48"/>
                  <a:gd name="T5" fmla="*/ 0 h 25"/>
                  <a:gd name="T6" fmla="*/ 19 w 48"/>
                  <a:gd name="T7" fmla="*/ 0 h 25"/>
                  <a:gd name="T8" fmla="*/ 19 w 48"/>
                  <a:gd name="T9" fmla="*/ 4 h 25"/>
                  <a:gd name="T10" fmla="*/ 11 w 48"/>
                  <a:gd name="T11" fmla="*/ 4 h 25"/>
                  <a:gd name="T12" fmla="*/ 11 w 48"/>
                  <a:gd name="T13" fmla="*/ 25 h 25"/>
                  <a:gd name="T14" fmla="*/ 8 w 48"/>
                  <a:gd name="T15" fmla="*/ 25 h 25"/>
                  <a:gd name="T16" fmla="*/ 8 w 48"/>
                  <a:gd name="T17" fmla="*/ 4 h 25"/>
                  <a:gd name="T18" fmla="*/ 24 w 48"/>
                  <a:gd name="T19" fmla="*/ 0 h 25"/>
                  <a:gd name="T20" fmla="*/ 28 w 48"/>
                  <a:gd name="T21" fmla="*/ 0 h 25"/>
                  <a:gd name="T22" fmla="*/ 36 w 48"/>
                  <a:gd name="T23" fmla="*/ 14 h 25"/>
                  <a:gd name="T24" fmla="*/ 45 w 48"/>
                  <a:gd name="T25" fmla="*/ 0 h 25"/>
                  <a:gd name="T26" fmla="*/ 48 w 48"/>
                  <a:gd name="T27" fmla="*/ 0 h 25"/>
                  <a:gd name="T28" fmla="*/ 48 w 48"/>
                  <a:gd name="T29" fmla="*/ 25 h 25"/>
                  <a:gd name="T30" fmla="*/ 45 w 48"/>
                  <a:gd name="T31" fmla="*/ 25 h 25"/>
                  <a:gd name="T32" fmla="*/ 45 w 48"/>
                  <a:gd name="T33" fmla="*/ 6 h 25"/>
                  <a:gd name="T34" fmla="*/ 37 w 48"/>
                  <a:gd name="T35" fmla="*/ 19 h 25"/>
                  <a:gd name="T36" fmla="*/ 36 w 48"/>
                  <a:gd name="T37" fmla="*/ 19 h 25"/>
                  <a:gd name="T38" fmla="*/ 27 w 48"/>
                  <a:gd name="T39" fmla="*/ 6 h 25"/>
                  <a:gd name="T40" fmla="*/ 27 w 48"/>
                  <a:gd name="T41" fmla="*/ 25 h 25"/>
                  <a:gd name="T42" fmla="*/ 24 w 48"/>
                  <a:gd name="T43" fmla="*/ 25 h 25"/>
                  <a:gd name="T44" fmla="*/ 24 w 48"/>
                  <a:gd name="T45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48" h="25">
                    <a:moveTo>
                      <a:pt x="8" y="4"/>
                    </a:moveTo>
                    <a:lnTo>
                      <a:pt x="0" y="4"/>
                    </a:lnTo>
                    <a:lnTo>
                      <a:pt x="0" y="0"/>
                    </a:lnTo>
                    <a:lnTo>
                      <a:pt x="19" y="0"/>
                    </a:lnTo>
                    <a:lnTo>
                      <a:pt x="19" y="4"/>
                    </a:lnTo>
                    <a:lnTo>
                      <a:pt x="11" y="4"/>
                    </a:lnTo>
                    <a:lnTo>
                      <a:pt x="11" y="25"/>
                    </a:lnTo>
                    <a:lnTo>
                      <a:pt x="8" y="25"/>
                    </a:lnTo>
                    <a:lnTo>
                      <a:pt x="8" y="4"/>
                    </a:lnTo>
                    <a:close/>
                    <a:moveTo>
                      <a:pt x="24" y="0"/>
                    </a:moveTo>
                    <a:lnTo>
                      <a:pt x="28" y="0"/>
                    </a:lnTo>
                    <a:lnTo>
                      <a:pt x="36" y="14"/>
                    </a:lnTo>
                    <a:lnTo>
                      <a:pt x="45" y="0"/>
                    </a:lnTo>
                    <a:lnTo>
                      <a:pt x="48" y="0"/>
                    </a:lnTo>
                    <a:lnTo>
                      <a:pt x="48" y="25"/>
                    </a:lnTo>
                    <a:lnTo>
                      <a:pt x="45" y="25"/>
                    </a:lnTo>
                    <a:lnTo>
                      <a:pt x="45" y="6"/>
                    </a:lnTo>
                    <a:lnTo>
                      <a:pt x="37" y="19"/>
                    </a:lnTo>
                    <a:lnTo>
                      <a:pt x="36" y="19"/>
                    </a:lnTo>
                    <a:lnTo>
                      <a:pt x="27" y="6"/>
                    </a:lnTo>
                    <a:lnTo>
                      <a:pt x="27" y="25"/>
                    </a:lnTo>
                    <a:lnTo>
                      <a:pt x="24" y="25"/>
                    </a:lnTo>
                    <a:lnTo>
                      <a:pt x="2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19" name="Freeform 6"/>
              <p:cNvSpPr>
                <a:spLocks/>
              </p:cNvSpPr>
              <p:nvPr userDrawn="1"/>
            </p:nvSpPr>
            <p:spPr bwMode="auto">
              <a:xfrm>
                <a:off x="8675" y="246"/>
                <a:ext cx="54" cy="80"/>
              </a:xfrm>
              <a:custGeom>
                <a:avLst/>
                <a:gdLst>
                  <a:gd name="T0" fmla="*/ 140 w 188"/>
                  <a:gd name="T1" fmla="*/ 279 h 279"/>
                  <a:gd name="T2" fmla="*/ 78 w 188"/>
                  <a:gd name="T3" fmla="*/ 148 h 279"/>
                  <a:gd name="T4" fmla="*/ 42 w 188"/>
                  <a:gd name="T5" fmla="*/ 66 h 279"/>
                  <a:gd name="T6" fmla="*/ 41 w 188"/>
                  <a:gd name="T7" fmla="*/ 67 h 279"/>
                  <a:gd name="T8" fmla="*/ 44 w 188"/>
                  <a:gd name="T9" fmla="*/ 144 h 279"/>
                  <a:gd name="T10" fmla="*/ 45 w 188"/>
                  <a:gd name="T11" fmla="*/ 279 h 279"/>
                  <a:gd name="T12" fmla="*/ 0 w 188"/>
                  <a:gd name="T13" fmla="*/ 279 h 279"/>
                  <a:gd name="T14" fmla="*/ 0 w 188"/>
                  <a:gd name="T15" fmla="*/ 0 h 279"/>
                  <a:gd name="T16" fmla="*/ 52 w 188"/>
                  <a:gd name="T17" fmla="*/ 0 h 279"/>
                  <a:gd name="T18" fmla="*/ 120 w 188"/>
                  <a:gd name="T19" fmla="*/ 136 h 279"/>
                  <a:gd name="T20" fmla="*/ 148 w 188"/>
                  <a:gd name="T21" fmla="*/ 208 h 279"/>
                  <a:gd name="T22" fmla="*/ 149 w 188"/>
                  <a:gd name="T23" fmla="*/ 207 h 279"/>
                  <a:gd name="T24" fmla="*/ 145 w 188"/>
                  <a:gd name="T25" fmla="*/ 128 h 279"/>
                  <a:gd name="T26" fmla="*/ 145 w 188"/>
                  <a:gd name="T27" fmla="*/ 0 h 279"/>
                  <a:gd name="T28" fmla="*/ 188 w 188"/>
                  <a:gd name="T29" fmla="*/ 0 h 279"/>
                  <a:gd name="T30" fmla="*/ 188 w 188"/>
                  <a:gd name="T31" fmla="*/ 279 h 279"/>
                  <a:gd name="T32" fmla="*/ 140 w 188"/>
                  <a:gd name="T33" fmla="*/ 279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88" h="279">
                    <a:moveTo>
                      <a:pt x="140" y="279"/>
                    </a:moveTo>
                    <a:cubicBezTo>
                      <a:pt x="78" y="148"/>
                      <a:pt x="78" y="148"/>
                      <a:pt x="78" y="148"/>
                    </a:cubicBezTo>
                    <a:cubicBezTo>
                      <a:pt x="63" y="117"/>
                      <a:pt x="47" y="82"/>
                      <a:pt x="42" y="66"/>
                    </a:cubicBezTo>
                    <a:cubicBezTo>
                      <a:pt x="41" y="67"/>
                      <a:pt x="41" y="67"/>
                      <a:pt x="41" y="67"/>
                    </a:cubicBezTo>
                    <a:cubicBezTo>
                      <a:pt x="43" y="90"/>
                      <a:pt x="43" y="119"/>
                      <a:pt x="44" y="144"/>
                    </a:cubicBezTo>
                    <a:cubicBezTo>
                      <a:pt x="45" y="279"/>
                      <a:pt x="45" y="279"/>
                      <a:pt x="45" y="279"/>
                    </a:cubicBezTo>
                    <a:cubicBezTo>
                      <a:pt x="0" y="279"/>
                      <a:pt x="0" y="279"/>
                      <a:pt x="0" y="27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120" y="136"/>
                      <a:pt x="120" y="136"/>
                      <a:pt x="120" y="136"/>
                    </a:cubicBezTo>
                    <a:cubicBezTo>
                      <a:pt x="133" y="162"/>
                      <a:pt x="145" y="195"/>
                      <a:pt x="148" y="208"/>
                    </a:cubicBezTo>
                    <a:cubicBezTo>
                      <a:pt x="149" y="207"/>
                      <a:pt x="149" y="207"/>
                      <a:pt x="149" y="207"/>
                    </a:cubicBezTo>
                    <a:cubicBezTo>
                      <a:pt x="148" y="193"/>
                      <a:pt x="145" y="153"/>
                      <a:pt x="145" y="128"/>
                    </a:cubicBezTo>
                    <a:cubicBezTo>
                      <a:pt x="145" y="0"/>
                      <a:pt x="145" y="0"/>
                      <a:pt x="145" y="0"/>
                    </a:cubicBezTo>
                    <a:cubicBezTo>
                      <a:pt x="188" y="0"/>
                      <a:pt x="188" y="0"/>
                      <a:pt x="188" y="0"/>
                    </a:cubicBezTo>
                    <a:cubicBezTo>
                      <a:pt x="188" y="279"/>
                      <a:pt x="188" y="279"/>
                      <a:pt x="188" y="279"/>
                    </a:cubicBezTo>
                    <a:lnTo>
                      <a:pt x="140" y="27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20" name="Freeform 7"/>
              <p:cNvSpPr>
                <a:spLocks noEditPoints="1"/>
              </p:cNvSpPr>
              <p:nvPr userDrawn="1"/>
            </p:nvSpPr>
            <p:spPr bwMode="auto">
              <a:xfrm>
                <a:off x="8739" y="266"/>
                <a:ext cx="49" cy="62"/>
              </a:xfrm>
              <a:custGeom>
                <a:avLst/>
                <a:gdLst>
                  <a:gd name="T0" fmla="*/ 48 w 170"/>
                  <a:gd name="T1" fmla="*/ 119 h 214"/>
                  <a:gd name="T2" fmla="*/ 48 w 170"/>
                  <a:gd name="T3" fmla="*/ 122 h 214"/>
                  <a:gd name="T4" fmla="*/ 99 w 170"/>
                  <a:gd name="T5" fmla="*/ 180 h 214"/>
                  <a:gd name="T6" fmla="*/ 149 w 170"/>
                  <a:gd name="T7" fmla="*/ 160 h 214"/>
                  <a:gd name="T8" fmla="*/ 167 w 170"/>
                  <a:gd name="T9" fmla="*/ 187 h 214"/>
                  <a:gd name="T10" fmla="*/ 93 w 170"/>
                  <a:gd name="T11" fmla="*/ 214 h 214"/>
                  <a:gd name="T12" fmla="*/ 0 w 170"/>
                  <a:gd name="T13" fmla="*/ 107 h 214"/>
                  <a:gd name="T14" fmla="*/ 25 w 170"/>
                  <a:gd name="T15" fmla="*/ 28 h 214"/>
                  <a:gd name="T16" fmla="*/ 87 w 170"/>
                  <a:gd name="T17" fmla="*/ 0 h 214"/>
                  <a:gd name="T18" fmla="*/ 143 w 170"/>
                  <a:gd name="T19" fmla="*/ 21 h 214"/>
                  <a:gd name="T20" fmla="*/ 170 w 170"/>
                  <a:gd name="T21" fmla="*/ 110 h 214"/>
                  <a:gd name="T22" fmla="*/ 170 w 170"/>
                  <a:gd name="T23" fmla="*/ 119 h 214"/>
                  <a:gd name="T24" fmla="*/ 48 w 170"/>
                  <a:gd name="T25" fmla="*/ 119 h 214"/>
                  <a:gd name="T26" fmla="*/ 87 w 170"/>
                  <a:gd name="T27" fmla="*/ 34 h 214"/>
                  <a:gd name="T28" fmla="*/ 49 w 170"/>
                  <a:gd name="T29" fmla="*/ 86 h 214"/>
                  <a:gd name="T30" fmla="*/ 124 w 170"/>
                  <a:gd name="T31" fmla="*/ 86 h 214"/>
                  <a:gd name="T32" fmla="*/ 87 w 170"/>
                  <a:gd name="T33" fmla="*/ 34 h 2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70" h="214">
                    <a:moveTo>
                      <a:pt x="48" y="119"/>
                    </a:moveTo>
                    <a:cubicBezTo>
                      <a:pt x="48" y="122"/>
                      <a:pt x="48" y="122"/>
                      <a:pt x="48" y="122"/>
                    </a:cubicBezTo>
                    <a:cubicBezTo>
                      <a:pt x="48" y="150"/>
                      <a:pt x="59" y="180"/>
                      <a:pt x="99" y="180"/>
                    </a:cubicBezTo>
                    <a:cubicBezTo>
                      <a:pt x="118" y="180"/>
                      <a:pt x="134" y="173"/>
                      <a:pt x="149" y="160"/>
                    </a:cubicBezTo>
                    <a:cubicBezTo>
                      <a:pt x="167" y="187"/>
                      <a:pt x="167" y="187"/>
                      <a:pt x="167" y="187"/>
                    </a:cubicBezTo>
                    <a:cubicBezTo>
                      <a:pt x="145" y="205"/>
                      <a:pt x="121" y="214"/>
                      <a:pt x="93" y="214"/>
                    </a:cubicBezTo>
                    <a:cubicBezTo>
                      <a:pt x="36" y="214"/>
                      <a:pt x="0" y="172"/>
                      <a:pt x="0" y="107"/>
                    </a:cubicBezTo>
                    <a:cubicBezTo>
                      <a:pt x="0" y="72"/>
                      <a:pt x="7" y="48"/>
                      <a:pt x="25" y="28"/>
                    </a:cubicBezTo>
                    <a:cubicBezTo>
                      <a:pt x="42" y="9"/>
                      <a:pt x="62" y="0"/>
                      <a:pt x="87" y="0"/>
                    </a:cubicBezTo>
                    <a:cubicBezTo>
                      <a:pt x="108" y="0"/>
                      <a:pt x="126" y="6"/>
                      <a:pt x="143" y="21"/>
                    </a:cubicBezTo>
                    <a:cubicBezTo>
                      <a:pt x="161" y="37"/>
                      <a:pt x="170" y="62"/>
                      <a:pt x="170" y="110"/>
                    </a:cubicBezTo>
                    <a:cubicBezTo>
                      <a:pt x="170" y="119"/>
                      <a:pt x="170" y="119"/>
                      <a:pt x="170" y="119"/>
                    </a:cubicBezTo>
                    <a:lnTo>
                      <a:pt x="48" y="119"/>
                    </a:lnTo>
                    <a:close/>
                    <a:moveTo>
                      <a:pt x="87" y="34"/>
                    </a:moveTo>
                    <a:cubicBezTo>
                      <a:pt x="63" y="34"/>
                      <a:pt x="49" y="53"/>
                      <a:pt x="49" y="86"/>
                    </a:cubicBezTo>
                    <a:cubicBezTo>
                      <a:pt x="124" y="86"/>
                      <a:pt x="124" y="86"/>
                      <a:pt x="124" y="86"/>
                    </a:cubicBezTo>
                    <a:cubicBezTo>
                      <a:pt x="124" y="53"/>
                      <a:pt x="110" y="34"/>
                      <a:pt x="87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21" name="Freeform 8"/>
              <p:cNvSpPr>
                <a:spLocks/>
              </p:cNvSpPr>
              <p:nvPr userDrawn="1"/>
            </p:nvSpPr>
            <p:spPr bwMode="auto">
              <a:xfrm>
                <a:off x="8791" y="267"/>
                <a:ext cx="79" cy="59"/>
              </a:xfrm>
              <a:custGeom>
                <a:avLst/>
                <a:gdLst>
                  <a:gd name="T0" fmla="*/ 215 w 273"/>
                  <a:gd name="T1" fmla="*/ 207 h 207"/>
                  <a:gd name="T2" fmla="*/ 174 w 273"/>
                  <a:gd name="T3" fmla="*/ 207 h 207"/>
                  <a:gd name="T4" fmla="*/ 149 w 273"/>
                  <a:gd name="T5" fmla="*/ 114 h 207"/>
                  <a:gd name="T6" fmla="*/ 136 w 273"/>
                  <a:gd name="T7" fmla="*/ 58 h 207"/>
                  <a:gd name="T8" fmla="*/ 135 w 273"/>
                  <a:gd name="T9" fmla="*/ 58 h 207"/>
                  <a:gd name="T10" fmla="*/ 121 w 273"/>
                  <a:gd name="T11" fmla="*/ 116 h 207"/>
                  <a:gd name="T12" fmla="*/ 97 w 273"/>
                  <a:gd name="T13" fmla="*/ 207 h 207"/>
                  <a:gd name="T14" fmla="*/ 55 w 273"/>
                  <a:gd name="T15" fmla="*/ 207 h 207"/>
                  <a:gd name="T16" fmla="*/ 0 w 273"/>
                  <a:gd name="T17" fmla="*/ 6 h 207"/>
                  <a:gd name="T18" fmla="*/ 44 w 273"/>
                  <a:gd name="T19" fmla="*/ 0 h 207"/>
                  <a:gd name="T20" fmla="*/ 66 w 273"/>
                  <a:gd name="T21" fmla="*/ 99 h 207"/>
                  <a:gd name="T22" fmla="*/ 76 w 273"/>
                  <a:gd name="T23" fmla="*/ 152 h 207"/>
                  <a:gd name="T24" fmla="*/ 78 w 273"/>
                  <a:gd name="T25" fmla="*/ 152 h 207"/>
                  <a:gd name="T26" fmla="*/ 89 w 273"/>
                  <a:gd name="T27" fmla="*/ 97 h 207"/>
                  <a:gd name="T28" fmla="*/ 115 w 273"/>
                  <a:gd name="T29" fmla="*/ 3 h 207"/>
                  <a:gd name="T30" fmla="*/ 159 w 273"/>
                  <a:gd name="T31" fmla="*/ 3 h 207"/>
                  <a:gd name="T32" fmla="*/ 182 w 273"/>
                  <a:gd name="T33" fmla="*/ 95 h 207"/>
                  <a:gd name="T34" fmla="*/ 195 w 273"/>
                  <a:gd name="T35" fmla="*/ 153 h 207"/>
                  <a:gd name="T36" fmla="*/ 196 w 273"/>
                  <a:gd name="T37" fmla="*/ 153 h 207"/>
                  <a:gd name="T38" fmla="*/ 206 w 273"/>
                  <a:gd name="T39" fmla="*/ 98 h 207"/>
                  <a:gd name="T40" fmla="*/ 227 w 273"/>
                  <a:gd name="T41" fmla="*/ 3 h 207"/>
                  <a:gd name="T42" fmla="*/ 273 w 273"/>
                  <a:gd name="T43" fmla="*/ 3 h 207"/>
                  <a:gd name="T44" fmla="*/ 215 w 273"/>
                  <a:gd name="T45" fmla="*/ 207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73" h="207">
                    <a:moveTo>
                      <a:pt x="215" y="207"/>
                    </a:moveTo>
                    <a:cubicBezTo>
                      <a:pt x="174" y="207"/>
                      <a:pt x="174" y="207"/>
                      <a:pt x="174" y="207"/>
                    </a:cubicBezTo>
                    <a:cubicBezTo>
                      <a:pt x="149" y="114"/>
                      <a:pt x="149" y="114"/>
                      <a:pt x="149" y="114"/>
                    </a:cubicBezTo>
                    <a:cubicBezTo>
                      <a:pt x="142" y="90"/>
                      <a:pt x="136" y="58"/>
                      <a:pt x="136" y="58"/>
                    </a:cubicBezTo>
                    <a:cubicBezTo>
                      <a:pt x="135" y="58"/>
                      <a:pt x="135" y="58"/>
                      <a:pt x="135" y="58"/>
                    </a:cubicBezTo>
                    <a:cubicBezTo>
                      <a:pt x="135" y="58"/>
                      <a:pt x="131" y="78"/>
                      <a:pt x="121" y="116"/>
                    </a:cubicBezTo>
                    <a:cubicBezTo>
                      <a:pt x="97" y="207"/>
                      <a:pt x="97" y="207"/>
                      <a:pt x="97" y="207"/>
                    </a:cubicBezTo>
                    <a:cubicBezTo>
                      <a:pt x="55" y="207"/>
                      <a:pt x="55" y="207"/>
                      <a:pt x="55" y="207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66" y="99"/>
                      <a:pt x="66" y="99"/>
                      <a:pt x="66" y="99"/>
                    </a:cubicBezTo>
                    <a:cubicBezTo>
                      <a:pt x="72" y="124"/>
                      <a:pt x="76" y="152"/>
                      <a:pt x="76" y="152"/>
                    </a:cubicBezTo>
                    <a:cubicBezTo>
                      <a:pt x="78" y="152"/>
                      <a:pt x="78" y="152"/>
                      <a:pt x="78" y="152"/>
                    </a:cubicBezTo>
                    <a:cubicBezTo>
                      <a:pt x="78" y="152"/>
                      <a:pt x="82" y="125"/>
                      <a:pt x="89" y="97"/>
                    </a:cubicBezTo>
                    <a:cubicBezTo>
                      <a:pt x="115" y="3"/>
                      <a:pt x="115" y="3"/>
                      <a:pt x="115" y="3"/>
                    </a:cubicBezTo>
                    <a:cubicBezTo>
                      <a:pt x="159" y="3"/>
                      <a:pt x="159" y="3"/>
                      <a:pt x="159" y="3"/>
                    </a:cubicBezTo>
                    <a:cubicBezTo>
                      <a:pt x="182" y="95"/>
                      <a:pt x="182" y="95"/>
                      <a:pt x="182" y="95"/>
                    </a:cubicBezTo>
                    <a:cubicBezTo>
                      <a:pt x="190" y="128"/>
                      <a:pt x="195" y="153"/>
                      <a:pt x="195" y="153"/>
                    </a:cubicBezTo>
                    <a:cubicBezTo>
                      <a:pt x="196" y="153"/>
                      <a:pt x="196" y="153"/>
                      <a:pt x="196" y="153"/>
                    </a:cubicBezTo>
                    <a:cubicBezTo>
                      <a:pt x="196" y="153"/>
                      <a:pt x="201" y="122"/>
                      <a:pt x="206" y="98"/>
                    </a:cubicBezTo>
                    <a:cubicBezTo>
                      <a:pt x="227" y="3"/>
                      <a:pt x="227" y="3"/>
                      <a:pt x="227" y="3"/>
                    </a:cubicBezTo>
                    <a:cubicBezTo>
                      <a:pt x="273" y="3"/>
                      <a:pt x="273" y="3"/>
                      <a:pt x="273" y="3"/>
                    </a:cubicBezTo>
                    <a:lnTo>
                      <a:pt x="215" y="20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22" name="Freeform 9"/>
              <p:cNvSpPr>
                <a:spLocks noEditPoints="1"/>
              </p:cNvSpPr>
              <p:nvPr userDrawn="1"/>
            </p:nvSpPr>
            <p:spPr bwMode="auto">
              <a:xfrm>
                <a:off x="8903" y="246"/>
                <a:ext cx="55" cy="80"/>
              </a:xfrm>
              <a:custGeom>
                <a:avLst/>
                <a:gdLst>
                  <a:gd name="T0" fmla="*/ 135 w 191"/>
                  <a:gd name="T1" fmla="*/ 279 h 279"/>
                  <a:gd name="T2" fmla="*/ 111 w 191"/>
                  <a:gd name="T3" fmla="*/ 236 h 279"/>
                  <a:gd name="T4" fmla="*/ 64 w 191"/>
                  <a:gd name="T5" fmla="*/ 167 h 279"/>
                  <a:gd name="T6" fmla="*/ 46 w 191"/>
                  <a:gd name="T7" fmla="*/ 158 h 279"/>
                  <a:gd name="T8" fmla="*/ 46 w 191"/>
                  <a:gd name="T9" fmla="*/ 279 h 279"/>
                  <a:gd name="T10" fmla="*/ 0 w 191"/>
                  <a:gd name="T11" fmla="*/ 279 h 279"/>
                  <a:gd name="T12" fmla="*/ 0 w 191"/>
                  <a:gd name="T13" fmla="*/ 0 h 279"/>
                  <a:gd name="T14" fmla="*/ 85 w 191"/>
                  <a:gd name="T15" fmla="*/ 0 h 279"/>
                  <a:gd name="T16" fmla="*/ 176 w 191"/>
                  <a:gd name="T17" fmla="*/ 80 h 279"/>
                  <a:gd name="T18" fmla="*/ 107 w 191"/>
                  <a:gd name="T19" fmla="*/ 156 h 279"/>
                  <a:gd name="T20" fmla="*/ 150 w 191"/>
                  <a:gd name="T21" fmla="*/ 212 h 279"/>
                  <a:gd name="T22" fmla="*/ 191 w 191"/>
                  <a:gd name="T23" fmla="*/ 279 h 279"/>
                  <a:gd name="T24" fmla="*/ 135 w 191"/>
                  <a:gd name="T25" fmla="*/ 279 h 279"/>
                  <a:gd name="T26" fmla="*/ 71 w 191"/>
                  <a:gd name="T27" fmla="*/ 38 h 279"/>
                  <a:gd name="T28" fmla="*/ 46 w 191"/>
                  <a:gd name="T29" fmla="*/ 38 h 279"/>
                  <a:gd name="T30" fmla="*/ 46 w 191"/>
                  <a:gd name="T31" fmla="*/ 126 h 279"/>
                  <a:gd name="T32" fmla="*/ 70 w 191"/>
                  <a:gd name="T33" fmla="*/ 126 h 279"/>
                  <a:gd name="T34" fmla="*/ 115 w 191"/>
                  <a:gd name="T35" fmla="*/ 114 h 279"/>
                  <a:gd name="T36" fmla="*/ 127 w 191"/>
                  <a:gd name="T37" fmla="*/ 80 h 279"/>
                  <a:gd name="T38" fmla="*/ 71 w 191"/>
                  <a:gd name="T39" fmla="*/ 38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91" h="279">
                    <a:moveTo>
                      <a:pt x="135" y="279"/>
                    </a:moveTo>
                    <a:cubicBezTo>
                      <a:pt x="111" y="236"/>
                      <a:pt x="111" y="236"/>
                      <a:pt x="111" y="236"/>
                    </a:cubicBezTo>
                    <a:cubicBezTo>
                      <a:pt x="92" y="201"/>
                      <a:pt x="79" y="182"/>
                      <a:pt x="64" y="167"/>
                    </a:cubicBezTo>
                    <a:cubicBezTo>
                      <a:pt x="59" y="162"/>
                      <a:pt x="55" y="159"/>
                      <a:pt x="46" y="158"/>
                    </a:cubicBezTo>
                    <a:cubicBezTo>
                      <a:pt x="46" y="279"/>
                      <a:pt x="46" y="279"/>
                      <a:pt x="46" y="279"/>
                    </a:cubicBezTo>
                    <a:cubicBezTo>
                      <a:pt x="0" y="279"/>
                      <a:pt x="0" y="279"/>
                      <a:pt x="0" y="27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85" y="0"/>
                      <a:pt x="85" y="0"/>
                      <a:pt x="85" y="0"/>
                    </a:cubicBezTo>
                    <a:cubicBezTo>
                      <a:pt x="148" y="0"/>
                      <a:pt x="176" y="37"/>
                      <a:pt x="176" y="80"/>
                    </a:cubicBezTo>
                    <a:cubicBezTo>
                      <a:pt x="176" y="120"/>
                      <a:pt x="150" y="156"/>
                      <a:pt x="107" y="156"/>
                    </a:cubicBezTo>
                    <a:cubicBezTo>
                      <a:pt x="117" y="162"/>
                      <a:pt x="135" y="189"/>
                      <a:pt x="150" y="212"/>
                    </a:cubicBezTo>
                    <a:cubicBezTo>
                      <a:pt x="191" y="279"/>
                      <a:pt x="191" y="279"/>
                      <a:pt x="191" y="279"/>
                    </a:cubicBezTo>
                    <a:lnTo>
                      <a:pt x="135" y="279"/>
                    </a:lnTo>
                    <a:close/>
                    <a:moveTo>
                      <a:pt x="71" y="38"/>
                    </a:moveTo>
                    <a:cubicBezTo>
                      <a:pt x="46" y="38"/>
                      <a:pt x="46" y="38"/>
                      <a:pt x="46" y="38"/>
                    </a:cubicBezTo>
                    <a:cubicBezTo>
                      <a:pt x="46" y="126"/>
                      <a:pt x="46" y="126"/>
                      <a:pt x="46" y="126"/>
                    </a:cubicBezTo>
                    <a:cubicBezTo>
                      <a:pt x="70" y="126"/>
                      <a:pt x="70" y="126"/>
                      <a:pt x="70" y="126"/>
                    </a:cubicBezTo>
                    <a:cubicBezTo>
                      <a:pt x="94" y="126"/>
                      <a:pt x="107" y="123"/>
                      <a:pt x="115" y="114"/>
                    </a:cubicBezTo>
                    <a:cubicBezTo>
                      <a:pt x="123" y="107"/>
                      <a:pt x="127" y="95"/>
                      <a:pt x="127" y="80"/>
                    </a:cubicBezTo>
                    <a:cubicBezTo>
                      <a:pt x="127" y="52"/>
                      <a:pt x="112" y="38"/>
                      <a:pt x="71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23" name="Freeform 10"/>
              <p:cNvSpPr>
                <a:spLocks noEditPoints="1"/>
              </p:cNvSpPr>
              <p:nvPr userDrawn="1"/>
            </p:nvSpPr>
            <p:spPr bwMode="auto">
              <a:xfrm>
                <a:off x="8963" y="266"/>
                <a:ext cx="48" cy="62"/>
              </a:xfrm>
              <a:custGeom>
                <a:avLst/>
                <a:gdLst>
                  <a:gd name="T0" fmla="*/ 48 w 170"/>
                  <a:gd name="T1" fmla="*/ 119 h 214"/>
                  <a:gd name="T2" fmla="*/ 48 w 170"/>
                  <a:gd name="T3" fmla="*/ 122 h 214"/>
                  <a:gd name="T4" fmla="*/ 99 w 170"/>
                  <a:gd name="T5" fmla="*/ 180 h 214"/>
                  <a:gd name="T6" fmla="*/ 149 w 170"/>
                  <a:gd name="T7" fmla="*/ 160 h 214"/>
                  <a:gd name="T8" fmla="*/ 167 w 170"/>
                  <a:gd name="T9" fmla="*/ 187 h 214"/>
                  <a:gd name="T10" fmla="*/ 93 w 170"/>
                  <a:gd name="T11" fmla="*/ 214 h 214"/>
                  <a:gd name="T12" fmla="*/ 0 w 170"/>
                  <a:gd name="T13" fmla="*/ 107 h 214"/>
                  <a:gd name="T14" fmla="*/ 25 w 170"/>
                  <a:gd name="T15" fmla="*/ 28 h 214"/>
                  <a:gd name="T16" fmla="*/ 87 w 170"/>
                  <a:gd name="T17" fmla="*/ 0 h 214"/>
                  <a:gd name="T18" fmla="*/ 143 w 170"/>
                  <a:gd name="T19" fmla="*/ 21 h 214"/>
                  <a:gd name="T20" fmla="*/ 170 w 170"/>
                  <a:gd name="T21" fmla="*/ 110 h 214"/>
                  <a:gd name="T22" fmla="*/ 170 w 170"/>
                  <a:gd name="T23" fmla="*/ 119 h 214"/>
                  <a:gd name="T24" fmla="*/ 48 w 170"/>
                  <a:gd name="T25" fmla="*/ 119 h 214"/>
                  <a:gd name="T26" fmla="*/ 87 w 170"/>
                  <a:gd name="T27" fmla="*/ 34 h 214"/>
                  <a:gd name="T28" fmla="*/ 49 w 170"/>
                  <a:gd name="T29" fmla="*/ 86 h 214"/>
                  <a:gd name="T30" fmla="*/ 124 w 170"/>
                  <a:gd name="T31" fmla="*/ 86 h 214"/>
                  <a:gd name="T32" fmla="*/ 87 w 170"/>
                  <a:gd name="T33" fmla="*/ 34 h 2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70" h="214">
                    <a:moveTo>
                      <a:pt x="48" y="119"/>
                    </a:moveTo>
                    <a:cubicBezTo>
                      <a:pt x="48" y="122"/>
                      <a:pt x="48" y="122"/>
                      <a:pt x="48" y="122"/>
                    </a:cubicBezTo>
                    <a:cubicBezTo>
                      <a:pt x="48" y="150"/>
                      <a:pt x="59" y="180"/>
                      <a:pt x="99" y="180"/>
                    </a:cubicBezTo>
                    <a:cubicBezTo>
                      <a:pt x="118" y="180"/>
                      <a:pt x="134" y="173"/>
                      <a:pt x="149" y="160"/>
                    </a:cubicBezTo>
                    <a:cubicBezTo>
                      <a:pt x="167" y="187"/>
                      <a:pt x="167" y="187"/>
                      <a:pt x="167" y="187"/>
                    </a:cubicBezTo>
                    <a:cubicBezTo>
                      <a:pt x="145" y="205"/>
                      <a:pt x="121" y="214"/>
                      <a:pt x="93" y="214"/>
                    </a:cubicBezTo>
                    <a:cubicBezTo>
                      <a:pt x="36" y="214"/>
                      <a:pt x="0" y="172"/>
                      <a:pt x="0" y="107"/>
                    </a:cubicBezTo>
                    <a:cubicBezTo>
                      <a:pt x="0" y="72"/>
                      <a:pt x="7" y="48"/>
                      <a:pt x="25" y="28"/>
                    </a:cubicBezTo>
                    <a:cubicBezTo>
                      <a:pt x="42" y="9"/>
                      <a:pt x="62" y="0"/>
                      <a:pt x="87" y="0"/>
                    </a:cubicBezTo>
                    <a:cubicBezTo>
                      <a:pt x="108" y="0"/>
                      <a:pt x="126" y="6"/>
                      <a:pt x="143" y="21"/>
                    </a:cubicBezTo>
                    <a:cubicBezTo>
                      <a:pt x="161" y="37"/>
                      <a:pt x="170" y="62"/>
                      <a:pt x="170" y="110"/>
                    </a:cubicBezTo>
                    <a:cubicBezTo>
                      <a:pt x="170" y="119"/>
                      <a:pt x="170" y="119"/>
                      <a:pt x="170" y="119"/>
                    </a:cubicBezTo>
                    <a:lnTo>
                      <a:pt x="48" y="119"/>
                    </a:lnTo>
                    <a:close/>
                    <a:moveTo>
                      <a:pt x="87" y="34"/>
                    </a:moveTo>
                    <a:cubicBezTo>
                      <a:pt x="62" y="34"/>
                      <a:pt x="49" y="53"/>
                      <a:pt x="49" y="86"/>
                    </a:cubicBezTo>
                    <a:cubicBezTo>
                      <a:pt x="124" y="86"/>
                      <a:pt x="124" y="86"/>
                      <a:pt x="124" y="86"/>
                    </a:cubicBezTo>
                    <a:cubicBezTo>
                      <a:pt x="124" y="53"/>
                      <a:pt x="110" y="34"/>
                      <a:pt x="87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24" name="Freeform 11"/>
              <p:cNvSpPr>
                <a:spLocks/>
              </p:cNvSpPr>
              <p:nvPr userDrawn="1"/>
            </p:nvSpPr>
            <p:spPr bwMode="auto">
              <a:xfrm>
                <a:off x="9019" y="241"/>
                <a:ext cx="22" cy="86"/>
              </a:xfrm>
              <a:custGeom>
                <a:avLst/>
                <a:gdLst>
                  <a:gd name="T0" fmla="*/ 49 w 75"/>
                  <a:gd name="T1" fmla="*/ 300 h 300"/>
                  <a:gd name="T2" fmla="*/ 4 w 75"/>
                  <a:gd name="T3" fmla="*/ 243 h 300"/>
                  <a:gd name="T4" fmla="*/ 4 w 75"/>
                  <a:gd name="T5" fmla="*/ 69 h 300"/>
                  <a:gd name="T6" fmla="*/ 0 w 75"/>
                  <a:gd name="T7" fmla="*/ 10 h 300"/>
                  <a:gd name="T8" fmla="*/ 46 w 75"/>
                  <a:gd name="T9" fmla="*/ 0 h 300"/>
                  <a:gd name="T10" fmla="*/ 49 w 75"/>
                  <a:gd name="T11" fmla="*/ 56 h 300"/>
                  <a:gd name="T12" fmla="*/ 49 w 75"/>
                  <a:gd name="T13" fmla="*/ 228 h 300"/>
                  <a:gd name="T14" fmla="*/ 54 w 75"/>
                  <a:gd name="T15" fmla="*/ 265 h 300"/>
                  <a:gd name="T16" fmla="*/ 68 w 75"/>
                  <a:gd name="T17" fmla="*/ 268 h 300"/>
                  <a:gd name="T18" fmla="*/ 75 w 75"/>
                  <a:gd name="T19" fmla="*/ 295 h 300"/>
                  <a:gd name="T20" fmla="*/ 49 w 75"/>
                  <a:gd name="T21" fmla="*/ 30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5" h="300">
                    <a:moveTo>
                      <a:pt x="49" y="300"/>
                    </a:moveTo>
                    <a:cubicBezTo>
                      <a:pt x="4" y="300"/>
                      <a:pt x="4" y="260"/>
                      <a:pt x="4" y="243"/>
                    </a:cubicBezTo>
                    <a:cubicBezTo>
                      <a:pt x="4" y="69"/>
                      <a:pt x="4" y="69"/>
                      <a:pt x="4" y="69"/>
                    </a:cubicBezTo>
                    <a:cubicBezTo>
                      <a:pt x="4" y="42"/>
                      <a:pt x="3" y="27"/>
                      <a:pt x="0" y="10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49" y="12"/>
                      <a:pt x="49" y="29"/>
                      <a:pt x="49" y="56"/>
                    </a:cubicBezTo>
                    <a:cubicBezTo>
                      <a:pt x="49" y="228"/>
                      <a:pt x="49" y="228"/>
                      <a:pt x="49" y="228"/>
                    </a:cubicBezTo>
                    <a:cubicBezTo>
                      <a:pt x="49" y="255"/>
                      <a:pt x="50" y="260"/>
                      <a:pt x="54" y="265"/>
                    </a:cubicBezTo>
                    <a:cubicBezTo>
                      <a:pt x="56" y="268"/>
                      <a:pt x="63" y="270"/>
                      <a:pt x="68" y="268"/>
                    </a:cubicBezTo>
                    <a:cubicBezTo>
                      <a:pt x="75" y="295"/>
                      <a:pt x="75" y="295"/>
                      <a:pt x="75" y="295"/>
                    </a:cubicBezTo>
                    <a:cubicBezTo>
                      <a:pt x="67" y="298"/>
                      <a:pt x="59" y="300"/>
                      <a:pt x="49" y="30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25" name="Freeform 12"/>
              <p:cNvSpPr>
                <a:spLocks noEditPoints="1"/>
              </p:cNvSpPr>
              <p:nvPr userDrawn="1"/>
            </p:nvSpPr>
            <p:spPr bwMode="auto">
              <a:xfrm>
                <a:off x="9050" y="242"/>
                <a:ext cx="17" cy="84"/>
              </a:xfrm>
              <a:custGeom>
                <a:avLst/>
                <a:gdLst>
                  <a:gd name="T0" fmla="*/ 29 w 58"/>
                  <a:gd name="T1" fmla="*/ 59 h 293"/>
                  <a:gd name="T2" fmla="*/ 0 w 58"/>
                  <a:gd name="T3" fmla="*/ 30 h 293"/>
                  <a:gd name="T4" fmla="*/ 29 w 58"/>
                  <a:gd name="T5" fmla="*/ 0 h 293"/>
                  <a:gd name="T6" fmla="*/ 58 w 58"/>
                  <a:gd name="T7" fmla="*/ 30 h 293"/>
                  <a:gd name="T8" fmla="*/ 29 w 58"/>
                  <a:gd name="T9" fmla="*/ 59 h 293"/>
                  <a:gd name="T10" fmla="*/ 6 w 58"/>
                  <a:gd name="T11" fmla="*/ 293 h 293"/>
                  <a:gd name="T12" fmla="*/ 6 w 58"/>
                  <a:gd name="T13" fmla="*/ 92 h 293"/>
                  <a:gd name="T14" fmla="*/ 51 w 58"/>
                  <a:gd name="T15" fmla="*/ 84 h 293"/>
                  <a:gd name="T16" fmla="*/ 51 w 58"/>
                  <a:gd name="T17" fmla="*/ 293 h 293"/>
                  <a:gd name="T18" fmla="*/ 6 w 58"/>
                  <a:gd name="T19" fmla="*/ 293 h 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8" h="293">
                    <a:moveTo>
                      <a:pt x="29" y="59"/>
                    </a:moveTo>
                    <a:cubicBezTo>
                      <a:pt x="13" y="59"/>
                      <a:pt x="0" y="46"/>
                      <a:pt x="0" y="30"/>
                    </a:cubicBezTo>
                    <a:cubicBezTo>
                      <a:pt x="0" y="13"/>
                      <a:pt x="13" y="0"/>
                      <a:pt x="29" y="0"/>
                    </a:cubicBezTo>
                    <a:cubicBezTo>
                      <a:pt x="45" y="0"/>
                      <a:pt x="58" y="13"/>
                      <a:pt x="58" y="30"/>
                    </a:cubicBezTo>
                    <a:cubicBezTo>
                      <a:pt x="58" y="46"/>
                      <a:pt x="45" y="59"/>
                      <a:pt x="29" y="59"/>
                    </a:cubicBezTo>
                    <a:close/>
                    <a:moveTo>
                      <a:pt x="6" y="293"/>
                    </a:moveTo>
                    <a:cubicBezTo>
                      <a:pt x="6" y="92"/>
                      <a:pt x="6" y="92"/>
                      <a:pt x="6" y="92"/>
                    </a:cubicBezTo>
                    <a:cubicBezTo>
                      <a:pt x="51" y="84"/>
                      <a:pt x="51" y="84"/>
                      <a:pt x="51" y="84"/>
                    </a:cubicBezTo>
                    <a:cubicBezTo>
                      <a:pt x="51" y="293"/>
                      <a:pt x="51" y="293"/>
                      <a:pt x="51" y="293"/>
                    </a:cubicBezTo>
                    <a:lnTo>
                      <a:pt x="6" y="29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26" name="Freeform 13"/>
              <p:cNvSpPr>
                <a:spLocks/>
              </p:cNvSpPr>
              <p:nvPr userDrawn="1"/>
            </p:nvSpPr>
            <p:spPr bwMode="auto">
              <a:xfrm>
                <a:off x="9077" y="266"/>
                <a:ext cx="44" cy="62"/>
              </a:xfrm>
              <a:custGeom>
                <a:avLst/>
                <a:gdLst>
                  <a:gd name="T0" fmla="*/ 87 w 152"/>
                  <a:gd name="T1" fmla="*/ 214 h 214"/>
                  <a:gd name="T2" fmla="*/ 0 w 152"/>
                  <a:gd name="T3" fmla="*/ 109 h 214"/>
                  <a:gd name="T4" fmla="*/ 90 w 152"/>
                  <a:gd name="T5" fmla="*/ 0 h 214"/>
                  <a:gd name="T6" fmla="*/ 146 w 152"/>
                  <a:gd name="T7" fmla="*/ 22 h 214"/>
                  <a:gd name="T8" fmla="*/ 124 w 152"/>
                  <a:gd name="T9" fmla="*/ 51 h 214"/>
                  <a:gd name="T10" fmla="*/ 90 w 152"/>
                  <a:gd name="T11" fmla="*/ 36 h 214"/>
                  <a:gd name="T12" fmla="*/ 58 w 152"/>
                  <a:gd name="T13" fmla="*/ 56 h 214"/>
                  <a:gd name="T14" fmla="*/ 49 w 152"/>
                  <a:gd name="T15" fmla="*/ 113 h 214"/>
                  <a:gd name="T16" fmla="*/ 63 w 152"/>
                  <a:gd name="T17" fmla="*/ 168 h 214"/>
                  <a:gd name="T18" fmla="*/ 90 w 152"/>
                  <a:gd name="T19" fmla="*/ 180 h 214"/>
                  <a:gd name="T20" fmla="*/ 131 w 152"/>
                  <a:gd name="T21" fmla="*/ 160 h 214"/>
                  <a:gd name="T22" fmla="*/ 152 w 152"/>
                  <a:gd name="T23" fmla="*/ 187 h 214"/>
                  <a:gd name="T24" fmla="*/ 87 w 152"/>
                  <a:gd name="T25" fmla="*/ 214 h 2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52" h="214">
                    <a:moveTo>
                      <a:pt x="87" y="214"/>
                    </a:moveTo>
                    <a:cubicBezTo>
                      <a:pt x="31" y="214"/>
                      <a:pt x="0" y="175"/>
                      <a:pt x="0" y="109"/>
                    </a:cubicBezTo>
                    <a:cubicBezTo>
                      <a:pt x="0" y="35"/>
                      <a:pt x="45" y="0"/>
                      <a:pt x="90" y="0"/>
                    </a:cubicBezTo>
                    <a:cubicBezTo>
                      <a:pt x="112" y="0"/>
                      <a:pt x="128" y="5"/>
                      <a:pt x="146" y="22"/>
                    </a:cubicBezTo>
                    <a:cubicBezTo>
                      <a:pt x="124" y="51"/>
                      <a:pt x="124" y="51"/>
                      <a:pt x="124" y="51"/>
                    </a:cubicBezTo>
                    <a:cubicBezTo>
                      <a:pt x="112" y="41"/>
                      <a:pt x="102" y="36"/>
                      <a:pt x="90" y="36"/>
                    </a:cubicBezTo>
                    <a:cubicBezTo>
                      <a:pt x="76" y="36"/>
                      <a:pt x="64" y="43"/>
                      <a:pt x="58" y="56"/>
                    </a:cubicBezTo>
                    <a:cubicBezTo>
                      <a:pt x="52" y="69"/>
                      <a:pt x="49" y="88"/>
                      <a:pt x="49" y="113"/>
                    </a:cubicBezTo>
                    <a:cubicBezTo>
                      <a:pt x="49" y="141"/>
                      <a:pt x="54" y="158"/>
                      <a:pt x="63" y="168"/>
                    </a:cubicBezTo>
                    <a:cubicBezTo>
                      <a:pt x="70" y="176"/>
                      <a:pt x="79" y="180"/>
                      <a:pt x="90" y="180"/>
                    </a:cubicBezTo>
                    <a:cubicBezTo>
                      <a:pt x="104" y="180"/>
                      <a:pt x="118" y="173"/>
                      <a:pt x="131" y="160"/>
                    </a:cubicBezTo>
                    <a:cubicBezTo>
                      <a:pt x="152" y="187"/>
                      <a:pt x="152" y="187"/>
                      <a:pt x="152" y="187"/>
                    </a:cubicBezTo>
                    <a:cubicBezTo>
                      <a:pt x="133" y="205"/>
                      <a:pt x="114" y="214"/>
                      <a:pt x="87" y="2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27" name="Freeform 14"/>
              <p:cNvSpPr>
                <a:spLocks noEditPoints="1"/>
              </p:cNvSpPr>
              <p:nvPr userDrawn="1"/>
            </p:nvSpPr>
            <p:spPr bwMode="auto">
              <a:xfrm>
                <a:off x="9130" y="293"/>
                <a:ext cx="35" cy="34"/>
              </a:xfrm>
              <a:custGeom>
                <a:avLst/>
                <a:gdLst>
                  <a:gd name="T0" fmla="*/ 60 w 121"/>
                  <a:gd name="T1" fmla="*/ 121 h 121"/>
                  <a:gd name="T2" fmla="*/ 0 w 121"/>
                  <a:gd name="T3" fmla="*/ 60 h 121"/>
                  <a:gd name="T4" fmla="*/ 60 w 121"/>
                  <a:gd name="T5" fmla="*/ 0 h 121"/>
                  <a:gd name="T6" fmla="*/ 121 w 121"/>
                  <a:gd name="T7" fmla="*/ 60 h 121"/>
                  <a:gd name="T8" fmla="*/ 60 w 121"/>
                  <a:gd name="T9" fmla="*/ 121 h 121"/>
                  <a:gd name="T10" fmla="*/ 60 w 121"/>
                  <a:gd name="T11" fmla="*/ 12 h 121"/>
                  <a:gd name="T12" fmla="*/ 14 w 121"/>
                  <a:gd name="T13" fmla="*/ 60 h 121"/>
                  <a:gd name="T14" fmla="*/ 60 w 121"/>
                  <a:gd name="T15" fmla="*/ 109 h 121"/>
                  <a:gd name="T16" fmla="*/ 107 w 121"/>
                  <a:gd name="T17" fmla="*/ 60 h 121"/>
                  <a:gd name="T18" fmla="*/ 60 w 121"/>
                  <a:gd name="T19" fmla="*/ 12 h 121"/>
                  <a:gd name="T20" fmla="*/ 72 w 121"/>
                  <a:gd name="T21" fmla="*/ 94 h 121"/>
                  <a:gd name="T22" fmla="*/ 66 w 121"/>
                  <a:gd name="T23" fmla="*/ 83 h 121"/>
                  <a:gd name="T24" fmla="*/ 55 w 121"/>
                  <a:gd name="T25" fmla="*/ 66 h 121"/>
                  <a:gd name="T26" fmla="*/ 53 w 121"/>
                  <a:gd name="T27" fmla="*/ 66 h 121"/>
                  <a:gd name="T28" fmla="*/ 53 w 121"/>
                  <a:gd name="T29" fmla="*/ 94 h 121"/>
                  <a:gd name="T30" fmla="*/ 39 w 121"/>
                  <a:gd name="T31" fmla="*/ 94 h 121"/>
                  <a:gd name="T32" fmla="*/ 39 w 121"/>
                  <a:gd name="T33" fmla="*/ 26 h 121"/>
                  <a:gd name="T34" fmla="*/ 65 w 121"/>
                  <a:gd name="T35" fmla="*/ 26 h 121"/>
                  <a:gd name="T36" fmla="*/ 85 w 121"/>
                  <a:gd name="T37" fmla="*/ 46 h 121"/>
                  <a:gd name="T38" fmla="*/ 69 w 121"/>
                  <a:gd name="T39" fmla="*/ 65 h 121"/>
                  <a:gd name="T40" fmla="*/ 72 w 121"/>
                  <a:gd name="T41" fmla="*/ 68 h 121"/>
                  <a:gd name="T42" fmla="*/ 89 w 121"/>
                  <a:gd name="T43" fmla="*/ 94 h 121"/>
                  <a:gd name="T44" fmla="*/ 72 w 121"/>
                  <a:gd name="T45" fmla="*/ 94 h 121"/>
                  <a:gd name="T46" fmla="*/ 65 w 121"/>
                  <a:gd name="T47" fmla="*/ 38 h 121"/>
                  <a:gd name="T48" fmla="*/ 58 w 121"/>
                  <a:gd name="T49" fmla="*/ 37 h 121"/>
                  <a:gd name="T50" fmla="*/ 53 w 121"/>
                  <a:gd name="T51" fmla="*/ 37 h 121"/>
                  <a:gd name="T52" fmla="*/ 53 w 121"/>
                  <a:gd name="T53" fmla="*/ 55 h 121"/>
                  <a:gd name="T54" fmla="*/ 57 w 121"/>
                  <a:gd name="T55" fmla="*/ 55 h 121"/>
                  <a:gd name="T56" fmla="*/ 67 w 121"/>
                  <a:gd name="T57" fmla="*/ 53 h 121"/>
                  <a:gd name="T58" fmla="*/ 70 w 121"/>
                  <a:gd name="T59" fmla="*/ 46 h 121"/>
                  <a:gd name="T60" fmla="*/ 65 w 121"/>
                  <a:gd name="T61" fmla="*/ 38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21" h="121">
                    <a:moveTo>
                      <a:pt x="60" y="121"/>
                    </a:moveTo>
                    <a:cubicBezTo>
                      <a:pt x="27" y="121"/>
                      <a:pt x="0" y="94"/>
                      <a:pt x="0" y="60"/>
                    </a:cubicBezTo>
                    <a:cubicBezTo>
                      <a:pt x="0" y="27"/>
                      <a:pt x="27" y="0"/>
                      <a:pt x="60" y="0"/>
                    </a:cubicBezTo>
                    <a:cubicBezTo>
                      <a:pt x="94" y="0"/>
                      <a:pt x="121" y="27"/>
                      <a:pt x="121" y="60"/>
                    </a:cubicBezTo>
                    <a:cubicBezTo>
                      <a:pt x="121" y="94"/>
                      <a:pt x="94" y="121"/>
                      <a:pt x="60" y="121"/>
                    </a:cubicBezTo>
                    <a:close/>
                    <a:moveTo>
                      <a:pt x="60" y="12"/>
                    </a:moveTo>
                    <a:cubicBezTo>
                      <a:pt x="35" y="12"/>
                      <a:pt x="14" y="33"/>
                      <a:pt x="14" y="60"/>
                    </a:cubicBezTo>
                    <a:cubicBezTo>
                      <a:pt x="14" y="88"/>
                      <a:pt x="35" y="109"/>
                      <a:pt x="60" y="109"/>
                    </a:cubicBezTo>
                    <a:cubicBezTo>
                      <a:pt x="86" y="109"/>
                      <a:pt x="107" y="88"/>
                      <a:pt x="107" y="60"/>
                    </a:cubicBezTo>
                    <a:cubicBezTo>
                      <a:pt x="107" y="33"/>
                      <a:pt x="86" y="12"/>
                      <a:pt x="60" y="12"/>
                    </a:cubicBezTo>
                    <a:close/>
                    <a:moveTo>
                      <a:pt x="72" y="94"/>
                    </a:moveTo>
                    <a:cubicBezTo>
                      <a:pt x="70" y="89"/>
                      <a:pt x="69" y="88"/>
                      <a:pt x="66" y="83"/>
                    </a:cubicBezTo>
                    <a:cubicBezTo>
                      <a:pt x="59" y="71"/>
                      <a:pt x="57" y="67"/>
                      <a:pt x="55" y="66"/>
                    </a:cubicBezTo>
                    <a:cubicBezTo>
                      <a:pt x="54" y="66"/>
                      <a:pt x="53" y="66"/>
                      <a:pt x="53" y="66"/>
                    </a:cubicBezTo>
                    <a:cubicBezTo>
                      <a:pt x="53" y="94"/>
                      <a:pt x="53" y="94"/>
                      <a:pt x="53" y="94"/>
                    </a:cubicBezTo>
                    <a:cubicBezTo>
                      <a:pt x="39" y="94"/>
                      <a:pt x="39" y="94"/>
                      <a:pt x="39" y="94"/>
                    </a:cubicBezTo>
                    <a:cubicBezTo>
                      <a:pt x="39" y="26"/>
                      <a:pt x="39" y="26"/>
                      <a:pt x="39" y="26"/>
                    </a:cubicBezTo>
                    <a:cubicBezTo>
                      <a:pt x="65" y="26"/>
                      <a:pt x="65" y="26"/>
                      <a:pt x="65" y="26"/>
                    </a:cubicBezTo>
                    <a:cubicBezTo>
                      <a:pt x="77" y="26"/>
                      <a:pt x="85" y="34"/>
                      <a:pt x="85" y="46"/>
                    </a:cubicBezTo>
                    <a:cubicBezTo>
                      <a:pt x="85" y="56"/>
                      <a:pt x="78" y="64"/>
                      <a:pt x="69" y="65"/>
                    </a:cubicBezTo>
                    <a:cubicBezTo>
                      <a:pt x="71" y="66"/>
                      <a:pt x="71" y="66"/>
                      <a:pt x="72" y="68"/>
                    </a:cubicBezTo>
                    <a:cubicBezTo>
                      <a:pt x="76" y="72"/>
                      <a:pt x="89" y="94"/>
                      <a:pt x="89" y="94"/>
                    </a:cubicBezTo>
                    <a:lnTo>
                      <a:pt x="72" y="94"/>
                    </a:lnTo>
                    <a:close/>
                    <a:moveTo>
                      <a:pt x="65" y="38"/>
                    </a:moveTo>
                    <a:cubicBezTo>
                      <a:pt x="64" y="37"/>
                      <a:pt x="61" y="37"/>
                      <a:pt x="58" y="37"/>
                    </a:cubicBezTo>
                    <a:cubicBezTo>
                      <a:pt x="53" y="37"/>
                      <a:pt x="53" y="37"/>
                      <a:pt x="53" y="37"/>
                    </a:cubicBezTo>
                    <a:cubicBezTo>
                      <a:pt x="53" y="55"/>
                      <a:pt x="53" y="55"/>
                      <a:pt x="53" y="55"/>
                    </a:cubicBezTo>
                    <a:cubicBezTo>
                      <a:pt x="57" y="55"/>
                      <a:pt x="57" y="55"/>
                      <a:pt x="57" y="55"/>
                    </a:cubicBezTo>
                    <a:cubicBezTo>
                      <a:pt x="63" y="55"/>
                      <a:pt x="66" y="55"/>
                      <a:pt x="67" y="53"/>
                    </a:cubicBezTo>
                    <a:cubicBezTo>
                      <a:pt x="69" y="51"/>
                      <a:pt x="70" y="49"/>
                      <a:pt x="70" y="46"/>
                    </a:cubicBezTo>
                    <a:cubicBezTo>
                      <a:pt x="70" y="42"/>
                      <a:pt x="68" y="39"/>
                      <a:pt x="65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28" name="Freeform 15"/>
              <p:cNvSpPr>
                <a:spLocks noEditPoints="1"/>
              </p:cNvSpPr>
              <p:nvPr userDrawn="1"/>
            </p:nvSpPr>
            <p:spPr bwMode="auto">
              <a:xfrm>
                <a:off x="8669" y="349"/>
                <a:ext cx="188" cy="179"/>
              </a:xfrm>
              <a:custGeom>
                <a:avLst/>
                <a:gdLst>
                  <a:gd name="T0" fmla="*/ 76 w 188"/>
                  <a:gd name="T1" fmla="*/ 0 h 179"/>
                  <a:gd name="T2" fmla="*/ 112 w 188"/>
                  <a:gd name="T3" fmla="*/ 0 h 179"/>
                  <a:gd name="T4" fmla="*/ 188 w 188"/>
                  <a:gd name="T5" fmla="*/ 179 h 179"/>
                  <a:gd name="T6" fmla="*/ 147 w 188"/>
                  <a:gd name="T7" fmla="*/ 179 h 179"/>
                  <a:gd name="T8" fmla="*/ 131 w 188"/>
                  <a:gd name="T9" fmla="*/ 139 h 179"/>
                  <a:gd name="T10" fmla="*/ 56 w 188"/>
                  <a:gd name="T11" fmla="*/ 139 h 179"/>
                  <a:gd name="T12" fmla="*/ 40 w 188"/>
                  <a:gd name="T13" fmla="*/ 179 h 179"/>
                  <a:gd name="T14" fmla="*/ 0 w 188"/>
                  <a:gd name="T15" fmla="*/ 179 h 179"/>
                  <a:gd name="T16" fmla="*/ 76 w 188"/>
                  <a:gd name="T17" fmla="*/ 0 h 179"/>
                  <a:gd name="T18" fmla="*/ 117 w 188"/>
                  <a:gd name="T19" fmla="*/ 105 h 179"/>
                  <a:gd name="T20" fmla="*/ 93 w 188"/>
                  <a:gd name="T21" fmla="*/ 47 h 179"/>
                  <a:gd name="T22" fmla="*/ 70 w 188"/>
                  <a:gd name="T23" fmla="*/ 105 h 179"/>
                  <a:gd name="T24" fmla="*/ 117 w 188"/>
                  <a:gd name="T25" fmla="*/ 105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8" h="179">
                    <a:moveTo>
                      <a:pt x="76" y="0"/>
                    </a:moveTo>
                    <a:lnTo>
                      <a:pt x="112" y="0"/>
                    </a:lnTo>
                    <a:lnTo>
                      <a:pt x="188" y="179"/>
                    </a:lnTo>
                    <a:lnTo>
                      <a:pt x="147" y="179"/>
                    </a:lnTo>
                    <a:lnTo>
                      <a:pt x="131" y="139"/>
                    </a:lnTo>
                    <a:lnTo>
                      <a:pt x="56" y="139"/>
                    </a:lnTo>
                    <a:lnTo>
                      <a:pt x="40" y="179"/>
                    </a:lnTo>
                    <a:lnTo>
                      <a:pt x="0" y="179"/>
                    </a:lnTo>
                    <a:lnTo>
                      <a:pt x="76" y="0"/>
                    </a:lnTo>
                    <a:close/>
                    <a:moveTo>
                      <a:pt x="117" y="105"/>
                    </a:moveTo>
                    <a:lnTo>
                      <a:pt x="93" y="47"/>
                    </a:lnTo>
                    <a:lnTo>
                      <a:pt x="70" y="105"/>
                    </a:lnTo>
                    <a:lnTo>
                      <a:pt x="117" y="10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29" name="Freeform 16"/>
              <p:cNvSpPr>
                <a:spLocks noEditPoints="1"/>
              </p:cNvSpPr>
              <p:nvPr userDrawn="1"/>
            </p:nvSpPr>
            <p:spPr bwMode="auto">
              <a:xfrm>
                <a:off x="8874" y="350"/>
                <a:ext cx="141" cy="178"/>
              </a:xfrm>
              <a:custGeom>
                <a:avLst/>
                <a:gdLst>
                  <a:gd name="T0" fmla="*/ 0 w 490"/>
                  <a:gd name="T1" fmla="*/ 0 h 620"/>
                  <a:gd name="T2" fmla="*/ 253 w 490"/>
                  <a:gd name="T3" fmla="*/ 0 h 620"/>
                  <a:gd name="T4" fmla="*/ 490 w 490"/>
                  <a:gd name="T5" fmla="*/ 215 h 620"/>
                  <a:gd name="T6" fmla="*/ 490 w 490"/>
                  <a:gd name="T7" fmla="*/ 216 h 620"/>
                  <a:gd name="T8" fmla="*/ 240 w 490"/>
                  <a:gd name="T9" fmla="*/ 434 h 620"/>
                  <a:gd name="T10" fmla="*/ 136 w 490"/>
                  <a:gd name="T11" fmla="*/ 434 h 620"/>
                  <a:gd name="T12" fmla="*/ 136 w 490"/>
                  <a:gd name="T13" fmla="*/ 620 h 620"/>
                  <a:gd name="T14" fmla="*/ 0 w 490"/>
                  <a:gd name="T15" fmla="*/ 620 h 620"/>
                  <a:gd name="T16" fmla="*/ 0 w 490"/>
                  <a:gd name="T17" fmla="*/ 0 h 620"/>
                  <a:gd name="T18" fmla="*/ 244 w 490"/>
                  <a:gd name="T19" fmla="*/ 313 h 620"/>
                  <a:gd name="T20" fmla="*/ 352 w 490"/>
                  <a:gd name="T21" fmla="*/ 219 h 620"/>
                  <a:gd name="T22" fmla="*/ 352 w 490"/>
                  <a:gd name="T23" fmla="*/ 217 h 620"/>
                  <a:gd name="T24" fmla="*/ 242 w 490"/>
                  <a:gd name="T25" fmla="*/ 123 h 620"/>
                  <a:gd name="T26" fmla="*/ 136 w 490"/>
                  <a:gd name="T27" fmla="*/ 123 h 620"/>
                  <a:gd name="T28" fmla="*/ 136 w 490"/>
                  <a:gd name="T29" fmla="*/ 313 h 620"/>
                  <a:gd name="T30" fmla="*/ 244 w 490"/>
                  <a:gd name="T31" fmla="*/ 313 h 6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90" h="620">
                    <a:moveTo>
                      <a:pt x="0" y="0"/>
                    </a:moveTo>
                    <a:cubicBezTo>
                      <a:pt x="253" y="0"/>
                      <a:pt x="253" y="0"/>
                      <a:pt x="253" y="0"/>
                    </a:cubicBezTo>
                    <a:cubicBezTo>
                      <a:pt x="401" y="0"/>
                      <a:pt x="490" y="88"/>
                      <a:pt x="490" y="215"/>
                    </a:cubicBezTo>
                    <a:cubicBezTo>
                      <a:pt x="490" y="216"/>
                      <a:pt x="490" y="216"/>
                      <a:pt x="490" y="216"/>
                    </a:cubicBezTo>
                    <a:cubicBezTo>
                      <a:pt x="490" y="360"/>
                      <a:pt x="379" y="434"/>
                      <a:pt x="240" y="434"/>
                    </a:cubicBezTo>
                    <a:cubicBezTo>
                      <a:pt x="136" y="434"/>
                      <a:pt x="136" y="434"/>
                      <a:pt x="136" y="434"/>
                    </a:cubicBezTo>
                    <a:cubicBezTo>
                      <a:pt x="136" y="620"/>
                      <a:pt x="136" y="620"/>
                      <a:pt x="136" y="620"/>
                    </a:cubicBezTo>
                    <a:cubicBezTo>
                      <a:pt x="0" y="620"/>
                      <a:pt x="0" y="620"/>
                      <a:pt x="0" y="620"/>
                    </a:cubicBezTo>
                    <a:lnTo>
                      <a:pt x="0" y="0"/>
                    </a:lnTo>
                    <a:close/>
                    <a:moveTo>
                      <a:pt x="244" y="313"/>
                    </a:moveTo>
                    <a:cubicBezTo>
                      <a:pt x="312" y="313"/>
                      <a:pt x="352" y="272"/>
                      <a:pt x="352" y="219"/>
                    </a:cubicBezTo>
                    <a:cubicBezTo>
                      <a:pt x="352" y="217"/>
                      <a:pt x="352" y="217"/>
                      <a:pt x="352" y="217"/>
                    </a:cubicBezTo>
                    <a:cubicBezTo>
                      <a:pt x="352" y="156"/>
                      <a:pt x="310" y="123"/>
                      <a:pt x="242" y="123"/>
                    </a:cubicBezTo>
                    <a:cubicBezTo>
                      <a:pt x="136" y="123"/>
                      <a:pt x="136" y="123"/>
                      <a:pt x="136" y="123"/>
                    </a:cubicBezTo>
                    <a:cubicBezTo>
                      <a:pt x="136" y="313"/>
                      <a:pt x="136" y="313"/>
                      <a:pt x="136" y="313"/>
                    </a:cubicBezTo>
                    <a:lnTo>
                      <a:pt x="244" y="3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30" name="Freeform 17"/>
              <p:cNvSpPr>
                <a:spLocks/>
              </p:cNvSpPr>
              <p:nvPr userDrawn="1"/>
            </p:nvSpPr>
            <p:spPr bwMode="auto">
              <a:xfrm>
                <a:off x="9033" y="350"/>
                <a:ext cx="178" cy="178"/>
              </a:xfrm>
              <a:custGeom>
                <a:avLst/>
                <a:gdLst>
                  <a:gd name="T0" fmla="*/ 0 w 178"/>
                  <a:gd name="T1" fmla="*/ 0 h 178"/>
                  <a:gd name="T2" fmla="*/ 43 w 178"/>
                  <a:gd name="T3" fmla="*/ 0 h 178"/>
                  <a:gd name="T4" fmla="*/ 89 w 178"/>
                  <a:gd name="T5" fmla="*/ 75 h 178"/>
                  <a:gd name="T6" fmla="*/ 136 w 178"/>
                  <a:gd name="T7" fmla="*/ 0 h 178"/>
                  <a:gd name="T8" fmla="*/ 178 w 178"/>
                  <a:gd name="T9" fmla="*/ 0 h 178"/>
                  <a:gd name="T10" fmla="*/ 178 w 178"/>
                  <a:gd name="T11" fmla="*/ 178 h 178"/>
                  <a:gd name="T12" fmla="*/ 139 w 178"/>
                  <a:gd name="T13" fmla="*/ 178 h 178"/>
                  <a:gd name="T14" fmla="*/ 139 w 178"/>
                  <a:gd name="T15" fmla="*/ 62 h 178"/>
                  <a:gd name="T16" fmla="*/ 89 w 178"/>
                  <a:gd name="T17" fmla="*/ 138 h 178"/>
                  <a:gd name="T18" fmla="*/ 88 w 178"/>
                  <a:gd name="T19" fmla="*/ 138 h 178"/>
                  <a:gd name="T20" fmla="*/ 39 w 178"/>
                  <a:gd name="T21" fmla="*/ 62 h 178"/>
                  <a:gd name="T22" fmla="*/ 39 w 178"/>
                  <a:gd name="T23" fmla="*/ 178 h 178"/>
                  <a:gd name="T24" fmla="*/ 0 w 178"/>
                  <a:gd name="T25" fmla="*/ 178 h 178"/>
                  <a:gd name="T26" fmla="*/ 0 w 178"/>
                  <a:gd name="T27" fmla="*/ 0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78" h="178">
                    <a:moveTo>
                      <a:pt x="0" y="0"/>
                    </a:moveTo>
                    <a:lnTo>
                      <a:pt x="43" y="0"/>
                    </a:lnTo>
                    <a:lnTo>
                      <a:pt x="89" y="75"/>
                    </a:lnTo>
                    <a:lnTo>
                      <a:pt x="136" y="0"/>
                    </a:lnTo>
                    <a:lnTo>
                      <a:pt x="178" y="0"/>
                    </a:lnTo>
                    <a:lnTo>
                      <a:pt x="178" y="178"/>
                    </a:lnTo>
                    <a:lnTo>
                      <a:pt x="139" y="178"/>
                    </a:lnTo>
                    <a:lnTo>
                      <a:pt x="139" y="62"/>
                    </a:lnTo>
                    <a:lnTo>
                      <a:pt x="89" y="138"/>
                    </a:lnTo>
                    <a:lnTo>
                      <a:pt x="88" y="138"/>
                    </a:lnTo>
                    <a:lnTo>
                      <a:pt x="39" y="62"/>
                    </a:lnTo>
                    <a:lnTo>
                      <a:pt x="39" y="178"/>
                    </a:lnTo>
                    <a:lnTo>
                      <a:pt x="0" y="17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</p:grpSp>
        <p:grpSp>
          <p:nvGrpSpPr>
            <p:cNvPr id="161" name="Group 4"/>
            <p:cNvGrpSpPr>
              <a:grpSpLocks noChangeAspect="1"/>
            </p:cNvGrpSpPr>
            <p:nvPr userDrawn="1"/>
          </p:nvGrpSpPr>
          <p:grpSpPr bwMode="auto">
            <a:xfrm>
              <a:off x="4743331" y="143471"/>
              <a:ext cx="771525" cy="173236"/>
              <a:chOff x="8400" y="241"/>
              <a:chExt cx="1296" cy="291"/>
            </a:xfrm>
            <a:solidFill>
              <a:schemeClr val="bg2"/>
            </a:solidFill>
          </p:grpSpPr>
          <p:sp>
            <p:nvSpPr>
              <p:cNvPr id="201" name="Freeform 5"/>
              <p:cNvSpPr>
                <a:spLocks/>
              </p:cNvSpPr>
              <p:nvPr userDrawn="1"/>
            </p:nvSpPr>
            <p:spPr bwMode="auto">
              <a:xfrm>
                <a:off x="8402" y="247"/>
                <a:ext cx="54" cy="80"/>
              </a:xfrm>
              <a:custGeom>
                <a:avLst/>
                <a:gdLst>
                  <a:gd name="T0" fmla="*/ 89 w 120"/>
                  <a:gd name="T1" fmla="*/ 177 h 177"/>
                  <a:gd name="T2" fmla="*/ 50 w 120"/>
                  <a:gd name="T3" fmla="*/ 94 h 177"/>
                  <a:gd name="T4" fmla="*/ 27 w 120"/>
                  <a:gd name="T5" fmla="*/ 41 h 177"/>
                  <a:gd name="T6" fmla="*/ 26 w 120"/>
                  <a:gd name="T7" fmla="*/ 42 h 177"/>
                  <a:gd name="T8" fmla="*/ 28 w 120"/>
                  <a:gd name="T9" fmla="*/ 91 h 177"/>
                  <a:gd name="T10" fmla="*/ 29 w 120"/>
                  <a:gd name="T11" fmla="*/ 177 h 177"/>
                  <a:gd name="T12" fmla="*/ 0 w 120"/>
                  <a:gd name="T13" fmla="*/ 177 h 177"/>
                  <a:gd name="T14" fmla="*/ 0 w 120"/>
                  <a:gd name="T15" fmla="*/ 0 h 177"/>
                  <a:gd name="T16" fmla="*/ 34 w 120"/>
                  <a:gd name="T17" fmla="*/ 0 h 177"/>
                  <a:gd name="T18" fmla="*/ 77 w 120"/>
                  <a:gd name="T19" fmla="*/ 86 h 177"/>
                  <a:gd name="T20" fmla="*/ 95 w 120"/>
                  <a:gd name="T21" fmla="*/ 132 h 177"/>
                  <a:gd name="T22" fmla="*/ 96 w 120"/>
                  <a:gd name="T23" fmla="*/ 131 h 177"/>
                  <a:gd name="T24" fmla="*/ 93 w 120"/>
                  <a:gd name="T25" fmla="*/ 81 h 177"/>
                  <a:gd name="T26" fmla="*/ 93 w 120"/>
                  <a:gd name="T27" fmla="*/ 0 h 177"/>
                  <a:gd name="T28" fmla="*/ 120 w 120"/>
                  <a:gd name="T29" fmla="*/ 0 h 177"/>
                  <a:gd name="T30" fmla="*/ 120 w 120"/>
                  <a:gd name="T31" fmla="*/ 177 h 177"/>
                  <a:gd name="T32" fmla="*/ 89 w 120"/>
                  <a:gd name="T33" fmla="*/ 177 h 1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20" h="177">
                    <a:moveTo>
                      <a:pt x="89" y="177"/>
                    </a:moveTo>
                    <a:cubicBezTo>
                      <a:pt x="50" y="94"/>
                      <a:pt x="50" y="94"/>
                      <a:pt x="50" y="94"/>
                    </a:cubicBezTo>
                    <a:cubicBezTo>
                      <a:pt x="40" y="74"/>
                      <a:pt x="31" y="52"/>
                      <a:pt x="27" y="41"/>
                    </a:cubicBezTo>
                    <a:cubicBezTo>
                      <a:pt x="26" y="42"/>
                      <a:pt x="26" y="42"/>
                      <a:pt x="26" y="42"/>
                    </a:cubicBezTo>
                    <a:cubicBezTo>
                      <a:pt x="28" y="57"/>
                      <a:pt x="28" y="75"/>
                      <a:pt x="28" y="91"/>
                    </a:cubicBezTo>
                    <a:cubicBezTo>
                      <a:pt x="29" y="177"/>
                      <a:pt x="29" y="177"/>
                      <a:pt x="29" y="177"/>
                    </a:cubicBezTo>
                    <a:cubicBezTo>
                      <a:pt x="0" y="177"/>
                      <a:pt x="0" y="177"/>
                      <a:pt x="0" y="177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77" y="86"/>
                      <a:pt x="77" y="86"/>
                      <a:pt x="77" y="86"/>
                    </a:cubicBezTo>
                    <a:cubicBezTo>
                      <a:pt x="85" y="103"/>
                      <a:pt x="93" y="124"/>
                      <a:pt x="95" y="132"/>
                    </a:cubicBezTo>
                    <a:cubicBezTo>
                      <a:pt x="96" y="131"/>
                      <a:pt x="96" y="131"/>
                      <a:pt x="96" y="131"/>
                    </a:cubicBezTo>
                    <a:cubicBezTo>
                      <a:pt x="95" y="122"/>
                      <a:pt x="93" y="97"/>
                      <a:pt x="93" y="81"/>
                    </a:cubicBezTo>
                    <a:cubicBezTo>
                      <a:pt x="93" y="0"/>
                      <a:pt x="93" y="0"/>
                      <a:pt x="93" y="0"/>
                    </a:cubicBezTo>
                    <a:cubicBezTo>
                      <a:pt x="120" y="0"/>
                      <a:pt x="120" y="0"/>
                      <a:pt x="120" y="0"/>
                    </a:cubicBezTo>
                    <a:cubicBezTo>
                      <a:pt x="120" y="177"/>
                      <a:pt x="120" y="177"/>
                      <a:pt x="120" y="177"/>
                    </a:cubicBezTo>
                    <a:lnTo>
                      <a:pt x="89" y="17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02" name="Freeform 6"/>
              <p:cNvSpPr>
                <a:spLocks noEditPoints="1"/>
              </p:cNvSpPr>
              <p:nvPr userDrawn="1"/>
            </p:nvSpPr>
            <p:spPr bwMode="auto">
              <a:xfrm>
                <a:off x="8467" y="267"/>
                <a:ext cx="49" cy="61"/>
              </a:xfrm>
              <a:custGeom>
                <a:avLst/>
                <a:gdLst>
                  <a:gd name="T0" fmla="*/ 31 w 108"/>
                  <a:gd name="T1" fmla="*/ 76 h 136"/>
                  <a:gd name="T2" fmla="*/ 31 w 108"/>
                  <a:gd name="T3" fmla="*/ 78 h 136"/>
                  <a:gd name="T4" fmla="*/ 63 w 108"/>
                  <a:gd name="T5" fmla="*/ 115 h 136"/>
                  <a:gd name="T6" fmla="*/ 95 w 108"/>
                  <a:gd name="T7" fmla="*/ 102 h 136"/>
                  <a:gd name="T8" fmla="*/ 106 w 108"/>
                  <a:gd name="T9" fmla="*/ 119 h 136"/>
                  <a:gd name="T10" fmla="*/ 59 w 108"/>
                  <a:gd name="T11" fmla="*/ 136 h 136"/>
                  <a:gd name="T12" fmla="*/ 0 w 108"/>
                  <a:gd name="T13" fmla="*/ 68 h 136"/>
                  <a:gd name="T14" fmla="*/ 16 w 108"/>
                  <a:gd name="T15" fmla="*/ 18 h 136"/>
                  <a:gd name="T16" fmla="*/ 56 w 108"/>
                  <a:gd name="T17" fmla="*/ 0 h 136"/>
                  <a:gd name="T18" fmla="*/ 91 w 108"/>
                  <a:gd name="T19" fmla="*/ 13 h 136"/>
                  <a:gd name="T20" fmla="*/ 108 w 108"/>
                  <a:gd name="T21" fmla="*/ 70 h 136"/>
                  <a:gd name="T22" fmla="*/ 108 w 108"/>
                  <a:gd name="T23" fmla="*/ 76 h 136"/>
                  <a:gd name="T24" fmla="*/ 31 w 108"/>
                  <a:gd name="T25" fmla="*/ 76 h 136"/>
                  <a:gd name="T26" fmla="*/ 56 w 108"/>
                  <a:gd name="T27" fmla="*/ 21 h 136"/>
                  <a:gd name="T28" fmla="*/ 31 w 108"/>
                  <a:gd name="T29" fmla="*/ 55 h 136"/>
                  <a:gd name="T30" fmla="*/ 79 w 108"/>
                  <a:gd name="T31" fmla="*/ 55 h 136"/>
                  <a:gd name="T32" fmla="*/ 56 w 108"/>
                  <a:gd name="T33" fmla="*/ 21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08" h="136">
                    <a:moveTo>
                      <a:pt x="31" y="76"/>
                    </a:moveTo>
                    <a:cubicBezTo>
                      <a:pt x="31" y="78"/>
                      <a:pt x="31" y="78"/>
                      <a:pt x="31" y="78"/>
                    </a:cubicBezTo>
                    <a:cubicBezTo>
                      <a:pt x="31" y="96"/>
                      <a:pt x="37" y="115"/>
                      <a:pt x="63" y="115"/>
                    </a:cubicBezTo>
                    <a:cubicBezTo>
                      <a:pt x="75" y="115"/>
                      <a:pt x="85" y="110"/>
                      <a:pt x="95" y="102"/>
                    </a:cubicBezTo>
                    <a:cubicBezTo>
                      <a:pt x="106" y="119"/>
                      <a:pt x="106" y="119"/>
                      <a:pt x="106" y="119"/>
                    </a:cubicBezTo>
                    <a:cubicBezTo>
                      <a:pt x="92" y="131"/>
                      <a:pt x="77" y="136"/>
                      <a:pt x="59" y="136"/>
                    </a:cubicBezTo>
                    <a:cubicBezTo>
                      <a:pt x="23" y="136"/>
                      <a:pt x="0" y="110"/>
                      <a:pt x="0" y="68"/>
                    </a:cubicBezTo>
                    <a:cubicBezTo>
                      <a:pt x="0" y="46"/>
                      <a:pt x="5" y="30"/>
                      <a:pt x="16" y="18"/>
                    </a:cubicBezTo>
                    <a:cubicBezTo>
                      <a:pt x="26" y="6"/>
                      <a:pt x="39" y="0"/>
                      <a:pt x="56" y="0"/>
                    </a:cubicBezTo>
                    <a:cubicBezTo>
                      <a:pt x="68" y="0"/>
                      <a:pt x="80" y="3"/>
                      <a:pt x="91" y="13"/>
                    </a:cubicBezTo>
                    <a:cubicBezTo>
                      <a:pt x="102" y="24"/>
                      <a:pt x="108" y="40"/>
                      <a:pt x="108" y="70"/>
                    </a:cubicBezTo>
                    <a:cubicBezTo>
                      <a:pt x="108" y="76"/>
                      <a:pt x="108" y="76"/>
                      <a:pt x="108" y="76"/>
                    </a:cubicBezTo>
                    <a:lnTo>
                      <a:pt x="31" y="76"/>
                    </a:lnTo>
                    <a:close/>
                    <a:moveTo>
                      <a:pt x="56" y="21"/>
                    </a:moveTo>
                    <a:cubicBezTo>
                      <a:pt x="40" y="21"/>
                      <a:pt x="31" y="34"/>
                      <a:pt x="31" y="55"/>
                    </a:cubicBezTo>
                    <a:cubicBezTo>
                      <a:pt x="79" y="55"/>
                      <a:pt x="79" y="55"/>
                      <a:pt x="79" y="55"/>
                    </a:cubicBezTo>
                    <a:cubicBezTo>
                      <a:pt x="79" y="34"/>
                      <a:pt x="70" y="21"/>
                      <a:pt x="56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03" name="Freeform 202"/>
              <p:cNvSpPr>
                <a:spLocks/>
              </p:cNvSpPr>
              <p:nvPr userDrawn="1"/>
            </p:nvSpPr>
            <p:spPr bwMode="auto">
              <a:xfrm>
                <a:off x="8519" y="267"/>
                <a:ext cx="79" cy="60"/>
              </a:xfrm>
              <a:custGeom>
                <a:avLst/>
                <a:gdLst>
                  <a:gd name="T0" fmla="*/ 137 w 174"/>
                  <a:gd name="T1" fmla="*/ 132 h 132"/>
                  <a:gd name="T2" fmla="*/ 111 w 174"/>
                  <a:gd name="T3" fmla="*/ 132 h 132"/>
                  <a:gd name="T4" fmla="*/ 95 w 174"/>
                  <a:gd name="T5" fmla="*/ 73 h 132"/>
                  <a:gd name="T6" fmla="*/ 86 w 174"/>
                  <a:gd name="T7" fmla="*/ 37 h 132"/>
                  <a:gd name="T8" fmla="*/ 86 w 174"/>
                  <a:gd name="T9" fmla="*/ 37 h 132"/>
                  <a:gd name="T10" fmla="*/ 77 w 174"/>
                  <a:gd name="T11" fmla="*/ 74 h 132"/>
                  <a:gd name="T12" fmla="*/ 62 w 174"/>
                  <a:gd name="T13" fmla="*/ 132 h 132"/>
                  <a:gd name="T14" fmla="*/ 35 w 174"/>
                  <a:gd name="T15" fmla="*/ 132 h 132"/>
                  <a:gd name="T16" fmla="*/ 0 w 174"/>
                  <a:gd name="T17" fmla="*/ 4 h 132"/>
                  <a:gd name="T18" fmla="*/ 28 w 174"/>
                  <a:gd name="T19" fmla="*/ 0 h 132"/>
                  <a:gd name="T20" fmla="*/ 42 w 174"/>
                  <a:gd name="T21" fmla="*/ 63 h 132"/>
                  <a:gd name="T22" fmla="*/ 49 w 174"/>
                  <a:gd name="T23" fmla="*/ 97 h 132"/>
                  <a:gd name="T24" fmla="*/ 49 w 174"/>
                  <a:gd name="T25" fmla="*/ 97 h 132"/>
                  <a:gd name="T26" fmla="*/ 57 w 174"/>
                  <a:gd name="T27" fmla="*/ 62 h 132"/>
                  <a:gd name="T28" fmla="*/ 73 w 174"/>
                  <a:gd name="T29" fmla="*/ 2 h 132"/>
                  <a:gd name="T30" fmla="*/ 101 w 174"/>
                  <a:gd name="T31" fmla="*/ 2 h 132"/>
                  <a:gd name="T32" fmla="*/ 116 w 174"/>
                  <a:gd name="T33" fmla="*/ 61 h 132"/>
                  <a:gd name="T34" fmla="*/ 124 w 174"/>
                  <a:gd name="T35" fmla="*/ 98 h 132"/>
                  <a:gd name="T36" fmla="*/ 125 w 174"/>
                  <a:gd name="T37" fmla="*/ 98 h 132"/>
                  <a:gd name="T38" fmla="*/ 131 w 174"/>
                  <a:gd name="T39" fmla="*/ 63 h 132"/>
                  <a:gd name="T40" fmla="*/ 144 w 174"/>
                  <a:gd name="T41" fmla="*/ 2 h 132"/>
                  <a:gd name="T42" fmla="*/ 174 w 174"/>
                  <a:gd name="T43" fmla="*/ 2 h 132"/>
                  <a:gd name="T44" fmla="*/ 137 w 174"/>
                  <a:gd name="T45" fmla="*/ 132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74" h="132">
                    <a:moveTo>
                      <a:pt x="137" y="132"/>
                    </a:moveTo>
                    <a:cubicBezTo>
                      <a:pt x="111" y="132"/>
                      <a:pt x="111" y="132"/>
                      <a:pt x="111" y="132"/>
                    </a:cubicBezTo>
                    <a:cubicBezTo>
                      <a:pt x="95" y="73"/>
                      <a:pt x="95" y="73"/>
                      <a:pt x="95" y="73"/>
                    </a:cubicBezTo>
                    <a:cubicBezTo>
                      <a:pt x="91" y="57"/>
                      <a:pt x="86" y="37"/>
                      <a:pt x="86" y="37"/>
                    </a:cubicBezTo>
                    <a:cubicBezTo>
                      <a:pt x="86" y="37"/>
                      <a:pt x="86" y="37"/>
                      <a:pt x="86" y="37"/>
                    </a:cubicBezTo>
                    <a:cubicBezTo>
                      <a:pt x="86" y="37"/>
                      <a:pt x="84" y="50"/>
                      <a:pt x="77" y="74"/>
                    </a:cubicBezTo>
                    <a:cubicBezTo>
                      <a:pt x="62" y="132"/>
                      <a:pt x="62" y="132"/>
                      <a:pt x="62" y="132"/>
                    </a:cubicBezTo>
                    <a:cubicBezTo>
                      <a:pt x="35" y="132"/>
                      <a:pt x="35" y="132"/>
                      <a:pt x="35" y="132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42" y="63"/>
                      <a:pt x="42" y="63"/>
                      <a:pt x="42" y="63"/>
                    </a:cubicBezTo>
                    <a:cubicBezTo>
                      <a:pt x="45" y="79"/>
                      <a:pt x="49" y="97"/>
                      <a:pt x="49" y="97"/>
                    </a:cubicBezTo>
                    <a:cubicBezTo>
                      <a:pt x="49" y="97"/>
                      <a:pt x="49" y="97"/>
                      <a:pt x="49" y="97"/>
                    </a:cubicBezTo>
                    <a:cubicBezTo>
                      <a:pt x="49" y="97"/>
                      <a:pt x="52" y="80"/>
                      <a:pt x="57" y="62"/>
                    </a:cubicBezTo>
                    <a:cubicBezTo>
                      <a:pt x="73" y="2"/>
                      <a:pt x="73" y="2"/>
                      <a:pt x="73" y="2"/>
                    </a:cubicBezTo>
                    <a:cubicBezTo>
                      <a:pt x="101" y="2"/>
                      <a:pt x="101" y="2"/>
                      <a:pt x="101" y="2"/>
                    </a:cubicBezTo>
                    <a:cubicBezTo>
                      <a:pt x="116" y="61"/>
                      <a:pt x="116" y="61"/>
                      <a:pt x="116" y="61"/>
                    </a:cubicBezTo>
                    <a:cubicBezTo>
                      <a:pt x="121" y="82"/>
                      <a:pt x="124" y="98"/>
                      <a:pt x="124" y="98"/>
                    </a:cubicBezTo>
                    <a:cubicBezTo>
                      <a:pt x="125" y="98"/>
                      <a:pt x="125" y="98"/>
                      <a:pt x="125" y="98"/>
                    </a:cubicBezTo>
                    <a:cubicBezTo>
                      <a:pt x="125" y="98"/>
                      <a:pt x="128" y="78"/>
                      <a:pt x="131" y="63"/>
                    </a:cubicBezTo>
                    <a:cubicBezTo>
                      <a:pt x="144" y="2"/>
                      <a:pt x="144" y="2"/>
                      <a:pt x="144" y="2"/>
                    </a:cubicBezTo>
                    <a:cubicBezTo>
                      <a:pt x="174" y="2"/>
                      <a:pt x="174" y="2"/>
                      <a:pt x="174" y="2"/>
                    </a:cubicBezTo>
                    <a:lnTo>
                      <a:pt x="137" y="1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04" name="Freeform 203"/>
              <p:cNvSpPr>
                <a:spLocks noEditPoints="1"/>
              </p:cNvSpPr>
              <p:nvPr userDrawn="1"/>
            </p:nvSpPr>
            <p:spPr bwMode="auto">
              <a:xfrm>
                <a:off x="8631" y="247"/>
                <a:ext cx="55" cy="80"/>
              </a:xfrm>
              <a:custGeom>
                <a:avLst/>
                <a:gdLst>
                  <a:gd name="T0" fmla="*/ 86 w 122"/>
                  <a:gd name="T1" fmla="*/ 177 h 177"/>
                  <a:gd name="T2" fmla="*/ 71 w 122"/>
                  <a:gd name="T3" fmla="*/ 149 h 177"/>
                  <a:gd name="T4" fmla="*/ 41 w 122"/>
                  <a:gd name="T5" fmla="*/ 106 h 177"/>
                  <a:gd name="T6" fmla="*/ 29 w 122"/>
                  <a:gd name="T7" fmla="*/ 100 h 177"/>
                  <a:gd name="T8" fmla="*/ 29 w 122"/>
                  <a:gd name="T9" fmla="*/ 177 h 177"/>
                  <a:gd name="T10" fmla="*/ 0 w 122"/>
                  <a:gd name="T11" fmla="*/ 177 h 177"/>
                  <a:gd name="T12" fmla="*/ 0 w 122"/>
                  <a:gd name="T13" fmla="*/ 0 h 177"/>
                  <a:gd name="T14" fmla="*/ 54 w 122"/>
                  <a:gd name="T15" fmla="*/ 0 h 177"/>
                  <a:gd name="T16" fmla="*/ 112 w 122"/>
                  <a:gd name="T17" fmla="*/ 50 h 177"/>
                  <a:gd name="T18" fmla="*/ 68 w 122"/>
                  <a:gd name="T19" fmla="*/ 99 h 177"/>
                  <a:gd name="T20" fmla="*/ 95 w 122"/>
                  <a:gd name="T21" fmla="*/ 134 h 177"/>
                  <a:gd name="T22" fmla="*/ 122 w 122"/>
                  <a:gd name="T23" fmla="*/ 177 h 177"/>
                  <a:gd name="T24" fmla="*/ 86 w 122"/>
                  <a:gd name="T25" fmla="*/ 177 h 177"/>
                  <a:gd name="T26" fmla="*/ 45 w 122"/>
                  <a:gd name="T27" fmla="*/ 23 h 177"/>
                  <a:gd name="T28" fmla="*/ 29 w 122"/>
                  <a:gd name="T29" fmla="*/ 23 h 177"/>
                  <a:gd name="T30" fmla="*/ 29 w 122"/>
                  <a:gd name="T31" fmla="*/ 80 h 177"/>
                  <a:gd name="T32" fmla="*/ 44 w 122"/>
                  <a:gd name="T33" fmla="*/ 80 h 177"/>
                  <a:gd name="T34" fmla="*/ 73 w 122"/>
                  <a:gd name="T35" fmla="*/ 72 h 177"/>
                  <a:gd name="T36" fmla="*/ 81 w 122"/>
                  <a:gd name="T37" fmla="*/ 51 h 177"/>
                  <a:gd name="T38" fmla="*/ 45 w 122"/>
                  <a:gd name="T39" fmla="*/ 23 h 1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22" h="177">
                    <a:moveTo>
                      <a:pt x="86" y="177"/>
                    </a:moveTo>
                    <a:cubicBezTo>
                      <a:pt x="71" y="149"/>
                      <a:pt x="71" y="149"/>
                      <a:pt x="71" y="149"/>
                    </a:cubicBezTo>
                    <a:cubicBezTo>
                      <a:pt x="59" y="128"/>
                      <a:pt x="51" y="115"/>
                      <a:pt x="41" y="106"/>
                    </a:cubicBezTo>
                    <a:cubicBezTo>
                      <a:pt x="37" y="102"/>
                      <a:pt x="35" y="101"/>
                      <a:pt x="29" y="100"/>
                    </a:cubicBezTo>
                    <a:cubicBezTo>
                      <a:pt x="29" y="177"/>
                      <a:pt x="29" y="177"/>
                      <a:pt x="29" y="177"/>
                    </a:cubicBezTo>
                    <a:cubicBezTo>
                      <a:pt x="0" y="177"/>
                      <a:pt x="0" y="177"/>
                      <a:pt x="0" y="177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4" y="0"/>
                      <a:pt x="54" y="0"/>
                      <a:pt x="54" y="0"/>
                    </a:cubicBezTo>
                    <a:cubicBezTo>
                      <a:pt x="94" y="0"/>
                      <a:pt x="112" y="23"/>
                      <a:pt x="112" y="50"/>
                    </a:cubicBezTo>
                    <a:cubicBezTo>
                      <a:pt x="112" y="76"/>
                      <a:pt x="96" y="99"/>
                      <a:pt x="68" y="99"/>
                    </a:cubicBezTo>
                    <a:cubicBezTo>
                      <a:pt x="74" y="102"/>
                      <a:pt x="86" y="120"/>
                      <a:pt x="95" y="134"/>
                    </a:cubicBezTo>
                    <a:cubicBezTo>
                      <a:pt x="122" y="177"/>
                      <a:pt x="122" y="177"/>
                      <a:pt x="122" y="177"/>
                    </a:cubicBezTo>
                    <a:lnTo>
                      <a:pt x="86" y="177"/>
                    </a:lnTo>
                    <a:close/>
                    <a:moveTo>
                      <a:pt x="45" y="23"/>
                    </a:moveTo>
                    <a:cubicBezTo>
                      <a:pt x="29" y="23"/>
                      <a:pt x="29" y="23"/>
                      <a:pt x="29" y="23"/>
                    </a:cubicBezTo>
                    <a:cubicBezTo>
                      <a:pt x="29" y="80"/>
                      <a:pt x="29" y="80"/>
                      <a:pt x="29" y="80"/>
                    </a:cubicBezTo>
                    <a:cubicBezTo>
                      <a:pt x="44" y="80"/>
                      <a:pt x="44" y="80"/>
                      <a:pt x="44" y="80"/>
                    </a:cubicBezTo>
                    <a:cubicBezTo>
                      <a:pt x="60" y="80"/>
                      <a:pt x="68" y="77"/>
                      <a:pt x="73" y="72"/>
                    </a:cubicBezTo>
                    <a:cubicBezTo>
                      <a:pt x="78" y="67"/>
                      <a:pt x="81" y="60"/>
                      <a:pt x="81" y="51"/>
                    </a:cubicBezTo>
                    <a:cubicBezTo>
                      <a:pt x="81" y="33"/>
                      <a:pt x="72" y="23"/>
                      <a:pt x="45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05" name="Freeform 9"/>
              <p:cNvSpPr>
                <a:spLocks noEditPoints="1"/>
              </p:cNvSpPr>
              <p:nvPr userDrawn="1"/>
            </p:nvSpPr>
            <p:spPr bwMode="auto">
              <a:xfrm>
                <a:off x="8691" y="267"/>
                <a:ext cx="48" cy="61"/>
              </a:xfrm>
              <a:custGeom>
                <a:avLst/>
                <a:gdLst>
                  <a:gd name="T0" fmla="*/ 31 w 108"/>
                  <a:gd name="T1" fmla="*/ 76 h 136"/>
                  <a:gd name="T2" fmla="*/ 31 w 108"/>
                  <a:gd name="T3" fmla="*/ 78 h 136"/>
                  <a:gd name="T4" fmla="*/ 63 w 108"/>
                  <a:gd name="T5" fmla="*/ 115 h 136"/>
                  <a:gd name="T6" fmla="*/ 95 w 108"/>
                  <a:gd name="T7" fmla="*/ 102 h 136"/>
                  <a:gd name="T8" fmla="*/ 106 w 108"/>
                  <a:gd name="T9" fmla="*/ 119 h 136"/>
                  <a:gd name="T10" fmla="*/ 60 w 108"/>
                  <a:gd name="T11" fmla="*/ 136 h 136"/>
                  <a:gd name="T12" fmla="*/ 0 w 108"/>
                  <a:gd name="T13" fmla="*/ 68 h 136"/>
                  <a:gd name="T14" fmla="*/ 16 w 108"/>
                  <a:gd name="T15" fmla="*/ 18 h 136"/>
                  <a:gd name="T16" fmla="*/ 56 w 108"/>
                  <a:gd name="T17" fmla="*/ 0 h 136"/>
                  <a:gd name="T18" fmla="*/ 91 w 108"/>
                  <a:gd name="T19" fmla="*/ 13 h 136"/>
                  <a:gd name="T20" fmla="*/ 108 w 108"/>
                  <a:gd name="T21" fmla="*/ 70 h 136"/>
                  <a:gd name="T22" fmla="*/ 108 w 108"/>
                  <a:gd name="T23" fmla="*/ 76 h 136"/>
                  <a:gd name="T24" fmla="*/ 31 w 108"/>
                  <a:gd name="T25" fmla="*/ 76 h 136"/>
                  <a:gd name="T26" fmla="*/ 56 w 108"/>
                  <a:gd name="T27" fmla="*/ 21 h 136"/>
                  <a:gd name="T28" fmla="*/ 31 w 108"/>
                  <a:gd name="T29" fmla="*/ 55 h 136"/>
                  <a:gd name="T30" fmla="*/ 79 w 108"/>
                  <a:gd name="T31" fmla="*/ 55 h 136"/>
                  <a:gd name="T32" fmla="*/ 56 w 108"/>
                  <a:gd name="T33" fmla="*/ 21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08" h="136">
                    <a:moveTo>
                      <a:pt x="31" y="76"/>
                    </a:moveTo>
                    <a:cubicBezTo>
                      <a:pt x="31" y="78"/>
                      <a:pt x="31" y="78"/>
                      <a:pt x="31" y="78"/>
                    </a:cubicBezTo>
                    <a:cubicBezTo>
                      <a:pt x="31" y="96"/>
                      <a:pt x="38" y="115"/>
                      <a:pt x="63" y="115"/>
                    </a:cubicBezTo>
                    <a:cubicBezTo>
                      <a:pt x="75" y="115"/>
                      <a:pt x="85" y="110"/>
                      <a:pt x="95" y="102"/>
                    </a:cubicBezTo>
                    <a:cubicBezTo>
                      <a:pt x="106" y="119"/>
                      <a:pt x="106" y="119"/>
                      <a:pt x="106" y="119"/>
                    </a:cubicBezTo>
                    <a:cubicBezTo>
                      <a:pt x="93" y="131"/>
                      <a:pt x="77" y="136"/>
                      <a:pt x="60" y="136"/>
                    </a:cubicBezTo>
                    <a:cubicBezTo>
                      <a:pt x="23" y="136"/>
                      <a:pt x="0" y="110"/>
                      <a:pt x="0" y="68"/>
                    </a:cubicBezTo>
                    <a:cubicBezTo>
                      <a:pt x="0" y="46"/>
                      <a:pt x="5" y="30"/>
                      <a:pt x="16" y="18"/>
                    </a:cubicBezTo>
                    <a:cubicBezTo>
                      <a:pt x="27" y="6"/>
                      <a:pt x="39" y="0"/>
                      <a:pt x="56" y="0"/>
                    </a:cubicBezTo>
                    <a:cubicBezTo>
                      <a:pt x="69" y="0"/>
                      <a:pt x="80" y="3"/>
                      <a:pt x="91" y="13"/>
                    </a:cubicBezTo>
                    <a:cubicBezTo>
                      <a:pt x="103" y="24"/>
                      <a:pt x="108" y="40"/>
                      <a:pt x="108" y="70"/>
                    </a:cubicBezTo>
                    <a:cubicBezTo>
                      <a:pt x="108" y="76"/>
                      <a:pt x="108" y="76"/>
                      <a:pt x="108" y="76"/>
                    </a:cubicBezTo>
                    <a:lnTo>
                      <a:pt x="31" y="76"/>
                    </a:lnTo>
                    <a:close/>
                    <a:moveTo>
                      <a:pt x="56" y="21"/>
                    </a:moveTo>
                    <a:cubicBezTo>
                      <a:pt x="40" y="21"/>
                      <a:pt x="31" y="34"/>
                      <a:pt x="31" y="55"/>
                    </a:cubicBezTo>
                    <a:cubicBezTo>
                      <a:pt x="79" y="55"/>
                      <a:pt x="79" y="55"/>
                      <a:pt x="79" y="55"/>
                    </a:cubicBezTo>
                    <a:cubicBezTo>
                      <a:pt x="79" y="34"/>
                      <a:pt x="70" y="21"/>
                      <a:pt x="56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06" name="Freeform 10"/>
              <p:cNvSpPr>
                <a:spLocks/>
              </p:cNvSpPr>
              <p:nvPr userDrawn="1"/>
            </p:nvSpPr>
            <p:spPr bwMode="auto">
              <a:xfrm>
                <a:off x="8747" y="241"/>
                <a:ext cx="22" cy="87"/>
              </a:xfrm>
              <a:custGeom>
                <a:avLst/>
                <a:gdLst>
                  <a:gd name="T0" fmla="*/ 31 w 48"/>
                  <a:gd name="T1" fmla="*/ 192 h 192"/>
                  <a:gd name="T2" fmla="*/ 3 w 48"/>
                  <a:gd name="T3" fmla="*/ 155 h 192"/>
                  <a:gd name="T4" fmla="*/ 3 w 48"/>
                  <a:gd name="T5" fmla="*/ 45 h 192"/>
                  <a:gd name="T6" fmla="*/ 0 w 48"/>
                  <a:gd name="T7" fmla="*/ 7 h 192"/>
                  <a:gd name="T8" fmla="*/ 29 w 48"/>
                  <a:gd name="T9" fmla="*/ 0 h 192"/>
                  <a:gd name="T10" fmla="*/ 32 w 48"/>
                  <a:gd name="T11" fmla="*/ 36 h 192"/>
                  <a:gd name="T12" fmla="*/ 32 w 48"/>
                  <a:gd name="T13" fmla="*/ 146 h 192"/>
                  <a:gd name="T14" fmla="*/ 34 w 48"/>
                  <a:gd name="T15" fmla="*/ 169 h 192"/>
                  <a:gd name="T16" fmla="*/ 44 w 48"/>
                  <a:gd name="T17" fmla="*/ 171 h 192"/>
                  <a:gd name="T18" fmla="*/ 48 w 48"/>
                  <a:gd name="T19" fmla="*/ 189 h 192"/>
                  <a:gd name="T20" fmla="*/ 31 w 48"/>
                  <a:gd name="T21" fmla="*/ 192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8" h="192">
                    <a:moveTo>
                      <a:pt x="31" y="192"/>
                    </a:moveTo>
                    <a:cubicBezTo>
                      <a:pt x="3" y="192"/>
                      <a:pt x="3" y="166"/>
                      <a:pt x="3" y="155"/>
                    </a:cubicBezTo>
                    <a:cubicBezTo>
                      <a:pt x="3" y="45"/>
                      <a:pt x="3" y="45"/>
                      <a:pt x="3" y="45"/>
                    </a:cubicBezTo>
                    <a:cubicBezTo>
                      <a:pt x="3" y="27"/>
                      <a:pt x="2" y="17"/>
                      <a:pt x="0" y="7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31" y="8"/>
                      <a:pt x="32" y="19"/>
                      <a:pt x="32" y="36"/>
                    </a:cubicBezTo>
                    <a:cubicBezTo>
                      <a:pt x="32" y="146"/>
                      <a:pt x="32" y="146"/>
                      <a:pt x="32" y="146"/>
                    </a:cubicBezTo>
                    <a:cubicBezTo>
                      <a:pt x="32" y="163"/>
                      <a:pt x="32" y="166"/>
                      <a:pt x="34" y="169"/>
                    </a:cubicBezTo>
                    <a:cubicBezTo>
                      <a:pt x="36" y="171"/>
                      <a:pt x="40" y="173"/>
                      <a:pt x="44" y="171"/>
                    </a:cubicBezTo>
                    <a:cubicBezTo>
                      <a:pt x="48" y="189"/>
                      <a:pt x="48" y="189"/>
                      <a:pt x="48" y="189"/>
                    </a:cubicBezTo>
                    <a:cubicBezTo>
                      <a:pt x="43" y="191"/>
                      <a:pt x="38" y="192"/>
                      <a:pt x="31" y="19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07" name="Freeform 11"/>
              <p:cNvSpPr>
                <a:spLocks noEditPoints="1"/>
              </p:cNvSpPr>
              <p:nvPr userDrawn="1"/>
            </p:nvSpPr>
            <p:spPr bwMode="auto">
              <a:xfrm>
                <a:off x="8778" y="242"/>
                <a:ext cx="17" cy="85"/>
              </a:xfrm>
              <a:custGeom>
                <a:avLst/>
                <a:gdLst>
                  <a:gd name="T0" fmla="*/ 18 w 37"/>
                  <a:gd name="T1" fmla="*/ 38 h 187"/>
                  <a:gd name="T2" fmla="*/ 0 w 37"/>
                  <a:gd name="T3" fmla="*/ 19 h 187"/>
                  <a:gd name="T4" fmla="*/ 18 w 37"/>
                  <a:gd name="T5" fmla="*/ 0 h 187"/>
                  <a:gd name="T6" fmla="*/ 37 w 37"/>
                  <a:gd name="T7" fmla="*/ 19 h 187"/>
                  <a:gd name="T8" fmla="*/ 18 w 37"/>
                  <a:gd name="T9" fmla="*/ 38 h 187"/>
                  <a:gd name="T10" fmla="*/ 4 w 37"/>
                  <a:gd name="T11" fmla="*/ 187 h 187"/>
                  <a:gd name="T12" fmla="*/ 4 w 37"/>
                  <a:gd name="T13" fmla="*/ 59 h 187"/>
                  <a:gd name="T14" fmla="*/ 32 w 37"/>
                  <a:gd name="T15" fmla="*/ 54 h 187"/>
                  <a:gd name="T16" fmla="*/ 32 w 37"/>
                  <a:gd name="T17" fmla="*/ 187 h 187"/>
                  <a:gd name="T18" fmla="*/ 4 w 37"/>
                  <a:gd name="T19" fmla="*/ 187 h 1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7" h="187">
                    <a:moveTo>
                      <a:pt x="18" y="38"/>
                    </a:moveTo>
                    <a:cubicBezTo>
                      <a:pt x="7" y="38"/>
                      <a:pt x="0" y="30"/>
                      <a:pt x="0" y="19"/>
                    </a:cubicBezTo>
                    <a:cubicBezTo>
                      <a:pt x="0" y="9"/>
                      <a:pt x="8" y="0"/>
                      <a:pt x="18" y="0"/>
                    </a:cubicBezTo>
                    <a:cubicBezTo>
                      <a:pt x="28" y="0"/>
                      <a:pt x="37" y="9"/>
                      <a:pt x="37" y="19"/>
                    </a:cubicBezTo>
                    <a:cubicBezTo>
                      <a:pt x="37" y="30"/>
                      <a:pt x="28" y="38"/>
                      <a:pt x="18" y="38"/>
                    </a:cubicBezTo>
                    <a:close/>
                    <a:moveTo>
                      <a:pt x="4" y="187"/>
                    </a:moveTo>
                    <a:cubicBezTo>
                      <a:pt x="4" y="59"/>
                      <a:pt x="4" y="59"/>
                      <a:pt x="4" y="59"/>
                    </a:cubicBezTo>
                    <a:cubicBezTo>
                      <a:pt x="32" y="54"/>
                      <a:pt x="32" y="54"/>
                      <a:pt x="32" y="54"/>
                    </a:cubicBezTo>
                    <a:cubicBezTo>
                      <a:pt x="32" y="187"/>
                      <a:pt x="32" y="187"/>
                      <a:pt x="32" y="187"/>
                    </a:cubicBezTo>
                    <a:lnTo>
                      <a:pt x="4" y="18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08" name="Freeform 12"/>
              <p:cNvSpPr>
                <a:spLocks/>
              </p:cNvSpPr>
              <p:nvPr userDrawn="1"/>
            </p:nvSpPr>
            <p:spPr bwMode="auto">
              <a:xfrm>
                <a:off x="8805" y="267"/>
                <a:ext cx="44" cy="61"/>
              </a:xfrm>
              <a:custGeom>
                <a:avLst/>
                <a:gdLst>
                  <a:gd name="T0" fmla="*/ 55 w 97"/>
                  <a:gd name="T1" fmla="*/ 136 h 136"/>
                  <a:gd name="T2" fmla="*/ 0 w 97"/>
                  <a:gd name="T3" fmla="*/ 70 h 136"/>
                  <a:gd name="T4" fmla="*/ 57 w 97"/>
                  <a:gd name="T5" fmla="*/ 0 h 136"/>
                  <a:gd name="T6" fmla="*/ 93 w 97"/>
                  <a:gd name="T7" fmla="*/ 14 h 136"/>
                  <a:gd name="T8" fmla="*/ 79 w 97"/>
                  <a:gd name="T9" fmla="*/ 33 h 136"/>
                  <a:gd name="T10" fmla="*/ 57 w 97"/>
                  <a:gd name="T11" fmla="*/ 23 h 136"/>
                  <a:gd name="T12" fmla="*/ 37 w 97"/>
                  <a:gd name="T13" fmla="*/ 36 h 136"/>
                  <a:gd name="T14" fmla="*/ 32 w 97"/>
                  <a:gd name="T15" fmla="*/ 72 h 136"/>
                  <a:gd name="T16" fmla="*/ 40 w 97"/>
                  <a:gd name="T17" fmla="*/ 107 h 136"/>
                  <a:gd name="T18" fmla="*/ 57 w 97"/>
                  <a:gd name="T19" fmla="*/ 115 h 136"/>
                  <a:gd name="T20" fmla="*/ 84 w 97"/>
                  <a:gd name="T21" fmla="*/ 102 h 136"/>
                  <a:gd name="T22" fmla="*/ 97 w 97"/>
                  <a:gd name="T23" fmla="*/ 119 h 136"/>
                  <a:gd name="T24" fmla="*/ 55 w 97"/>
                  <a:gd name="T25" fmla="*/ 136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7" h="136">
                    <a:moveTo>
                      <a:pt x="55" y="136"/>
                    </a:moveTo>
                    <a:cubicBezTo>
                      <a:pt x="20" y="136"/>
                      <a:pt x="0" y="111"/>
                      <a:pt x="0" y="70"/>
                    </a:cubicBezTo>
                    <a:cubicBezTo>
                      <a:pt x="0" y="22"/>
                      <a:pt x="28" y="0"/>
                      <a:pt x="57" y="0"/>
                    </a:cubicBezTo>
                    <a:cubicBezTo>
                      <a:pt x="72" y="0"/>
                      <a:pt x="82" y="3"/>
                      <a:pt x="93" y="14"/>
                    </a:cubicBezTo>
                    <a:cubicBezTo>
                      <a:pt x="79" y="33"/>
                      <a:pt x="79" y="33"/>
                      <a:pt x="79" y="33"/>
                    </a:cubicBezTo>
                    <a:cubicBezTo>
                      <a:pt x="72" y="26"/>
                      <a:pt x="65" y="23"/>
                      <a:pt x="57" y="23"/>
                    </a:cubicBezTo>
                    <a:cubicBezTo>
                      <a:pt x="48" y="23"/>
                      <a:pt x="41" y="27"/>
                      <a:pt x="37" y="36"/>
                    </a:cubicBezTo>
                    <a:cubicBezTo>
                      <a:pt x="33" y="44"/>
                      <a:pt x="32" y="56"/>
                      <a:pt x="32" y="72"/>
                    </a:cubicBezTo>
                    <a:cubicBezTo>
                      <a:pt x="32" y="90"/>
                      <a:pt x="34" y="101"/>
                      <a:pt x="40" y="107"/>
                    </a:cubicBezTo>
                    <a:cubicBezTo>
                      <a:pt x="44" y="112"/>
                      <a:pt x="51" y="115"/>
                      <a:pt x="57" y="115"/>
                    </a:cubicBezTo>
                    <a:cubicBezTo>
                      <a:pt x="66" y="115"/>
                      <a:pt x="75" y="110"/>
                      <a:pt x="84" y="102"/>
                    </a:cubicBezTo>
                    <a:cubicBezTo>
                      <a:pt x="97" y="119"/>
                      <a:pt x="97" y="119"/>
                      <a:pt x="97" y="119"/>
                    </a:cubicBezTo>
                    <a:cubicBezTo>
                      <a:pt x="85" y="131"/>
                      <a:pt x="73" y="136"/>
                      <a:pt x="55" y="1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09" name="Freeform 13"/>
              <p:cNvSpPr>
                <a:spLocks noEditPoints="1"/>
              </p:cNvSpPr>
              <p:nvPr userDrawn="1"/>
            </p:nvSpPr>
            <p:spPr bwMode="auto">
              <a:xfrm>
                <a:off x="8859" y="293"/>
                <a:ext cx="34" cy="35"/>
              </a:xfrm>
              <a:custGeom>
                <a:avLst/>
                <a:gdLst>
                  <a:gd name="T0" fmla="*/ 39 w 77"/>
                  <a:gd name="T1" fmla="*/ 78 h 78"/>
                  <a:gd name="T2" fmla="*/ 0 w 77"/>
                  <a:gd name="T3" fmla="*/ 39 h 78"/>
                  <a:gd name="T4" fmla="*/ 39 w 77"/>
                  <a:gd name="T5" fmla="*/ 0 h 78"/>
                  <a:gd name="T6" fmla="*/ 77 w 77"/>
                  <a:gd name="T7" fmla="*/ 39 h 78"/>
                  <a:gd name="T8" fmla="*/ 39 w 77"/>
                  <a:gd name="T9" fmla="*/ 78 h 78"/>
                  <a:gd name="T10" fmla="*/ 39 w 77"/>
                  <a:gd name="T11" fmla="*/ 8 h 78"/>
                  <a:gd name="T12" fmla="*/ 9 w 77"/>
                  <a:gd name="T13" fmla="*/ 39 h 78"/>
                  <a:gd name="T14" fmla="*/ 39 w 77"/>
                  <a:gd name="T15" fmla="*/ 70 h 78"/>
                  <a:gd name="T16" fmla="*/ 68 w 77"/>
                  <a:gd name="T17" fmla="*/ 39 h 78"/>
                  <a:gd name="T18" fmla="*/ 39 w 77"/>
                  <a:gd name="T19" fmla="*/ 8 h 78"/>
                  <a:gd name="T20" fmla="*/ 46 w 77"/>
                  <a:gd name="T21" fmla="*/ 61 h 78"/>
                  <a:gd name="T22" fmla="*/ 42 w 77"/>
                  <a:gd name="T23" fmla="*/ 53 h 78"/>
                  <a:gd name="T24" fmla="*/ 35 w 77"/>
                  <a:gd name="T25" fmla="*/ 43 h 78"/>
                  <a:gd name="T26" fmla="*/ 34 w 77"/>
                  <a:gd name="T27" fmla="*/ 42 h 78"/>
                  <a:gd name="T28" fmla="*/ 34 w 77"/>
                  <a:gd name="T29" fmla="*/ 61 h 78"/>
                  <a:gd name="T30" fmla="*/ 25 w 77"/>
                  <a:gd name="T31" fmla="*/ 61 h 78"/>
                  <a:gd name="T32" fmla="*/ 25 w 77"/>
                  <a:gd name="T33" fmla="*/ 17 h 78"/>
                  <a:gd name="T34" fmla="*/ 41 w 77"/>
                  <a:gd name="T35" fmla="*/ 17 h 78"/>
                  <a:gd name="T36" fmla="*/ 54 w 77"/>
                  <a:gd name="T37" fmla="*/ 30 h 78"/>
                  <a:gd name="T38" fmla="*/ 44 w 77"/>
                  <a:gd name="T39" fmla="*/ 42 h 78"/>
                  <a:gd name="T40" fmla="*/ 46 w 77"/>
                  <a:gd name="T41" fmla="*/ 44 h 78"/>
                  <a:gd name="T42" fmla="*/ 56 w 77"/>
                  <a:gd name="T43" fmla="*/ 61 h 78"/>
                  <a:gd name="T44" fmla="*/ 46 w 77"/>
                  <a:gd name="T45" fmla="*/ 61 h 78"/>
                  <a:gd name="T46" fmla="*/ 42 w 77"/>
                  <a:gd name="T47" fmla="*/ 25 h 78"/>
                  <a:gd name="T48" fmla="*/ 37 w 77"/>
                  <a:gd name="T49" fmla="*/ 24 h 78"/>
                  <a:gd name="T50" fmla="*/ 34 w 77"/>
                  <a:gd name="T51" fmla="*/ 24 h 78"/>
                  <a:gd name="T52" fmla="*/ 34 w 77"/>
                  <a:gd name="T53" fmla="*/ 36 h 78"/>
                  <a:gd name="T54" fmla="*/ 36 w 77"/>
                  <a:gd name="T55" fmla="*/ 36 h 78"/>
                  <a:gd name="T56" fmla="*/ 43 w 77"/>
                  <a:gd name="T57" fmla="*/ 34 h 78"/>
                  <a:gd name="T58" fmla="*/ 45 w 77"/>
                  <a:gd name="T59" fmla="*/ 30 h 78"/>
                  <a:gd name="T60" fmla="*/ 42 w 77"/>
                  <a:gd name="T61" fmla="*/ 25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7" h="78">
                    <a:moveTo>
                      <a:pt x="39" y="78"/>
                    </a:moveTo>
                    <a:cubicBezTo>
                      <a:pt x="17" y="78"/>
                      <a:pt x="0" y="61"/>
                      <a:pt x="0" y="39"/>
                    </a:cubicBezTo>
                    <a:cubicBezTo>
                      <a:pt x="0" y="17"/>
                      <a:pt x="17" y="0"/>
                      <a:pt x="39" y="0"/>
                    </a:cubicBezTo>
                    <a:cubicBezTo>
                      <a:pt x="60" y="0"/>
                      <a:pt x="77" y="17"/>
                      <a:pt x="77" y="39"/>
                    </a:cubicBezTo>
                    <a:cubicBezTo>
                      <a:pt x="77" y="61"/>
                      <a:pt x="60" y="78"/>
                      <a:pt x="39" y="78"/>
                    </a:cubicBezTo>
                    <a:close/>
                    <a:moveTo>
                      <a:pt x="39" y="8"/>
                    </a:moveTo>
                    <a:cubicBezTo>
                      <a:pt x="22" y="8"/>
                      <a:pt x="9" y="22"/>
                      <a:pt x="9" y="39"/>
                    </a:cubicBezTo>
                    <a:cubicBezTo>
                      <a:pt x="9" y="56"/>
                      <a:pt x="22" y="70"/>
                      <a:pt x="39" y="70"/>
                    </a:cubicBezTo>
                    <a:cubicBezTo>
                      <a:pt x="55" y="70"/>
                      <a:pt x="68" y="56"/>
                      <a:pt x="68" y="39"/>
                    </a:cubicBezTo>
                    <a:cubicBezTo>
                      <a:pt x="68" y="22"/>
                      <a:pt x="55" y="8"/>
                      <a:pt x="39" y="8"/>
                    </a:cubicBezTo>
                    <a:close/>
                    <a:moveTo>
                      <a:pt x="46" y="61"/>
                    </a:moveTo>
                    <a:cubicBezTo>
                      <a:pt x="44" y="58"/>
                      <a:pt x="44" y="56"/>
                      <a:pt x="42" y="53"/>
                    </a:cubicBezTo>
                    <a:cubicBezTo>
                      <a:pt x="38" y="46"/>
                      <a:pt x="36" y="43"/>
                      <a:pt x="35" y="43"/>
                    </a:cubicBezTo>
                    <a:cubicBezTo>
                      <a:pt x="34" y="42"/>
                      <a:pt x="34" y="42"/>
                      <a:pt x="34" y="42"/>
                    </a:cubicBezTo>
                    <a:cubicBezTo>
                      <a:pt x="34" y="61"/>
                      <a:pt x="34" y="61"/>
                      <a:pt x="34" y="61"/>
                    </a:cubicBezTo>
                    <a:cubicBezTo>
                      <a:pt x="25" y="61"/>
                      <a:pt x="25" y="61"/>
                      <a:pt x="25" y="61"/>
                    </a:cubicBezTo>
                    <a:cubicBezTo>
                      <a:pt x="25" y="17"/>
                      <a:pt x="25" y="17"/>
                      <a:pt x="25" y="17"/>
                    </a:cubicBezTo>
                    <a:cubicBezTo>
                      <a:pt x="41" y="17"/>
                      <a:pt x="41" y="17"/>
                      <a:pt x="41" y="17"/>
                    </a:cubicBezTo>
                    <a:cubicBezTo>
                      <a:pt x="49" y="17"/>
                      <a:pt x="54" y="22"/>
                      <a:pt x="54" y="30"/>
                    </a:cubicBezTo>
                    <a:cubicBezTo>
                      <a:pt x="54" y="36"/>
                      <a:pt x="50" y="42"/>
                      <a:pt x="44" y="42"/>
                    </a:cubicBezTo>
                    <a:cubicBezTo>
                      <a:pt x="45" y="42"/>
                      <a:pt x="46" y="43"/>
                      <a:pt x="46" y="44"/>
                    </a:cubicBezTo>
                    <a:cubicBezTo>
                      <a:pt x="49" y="47"/>
                      <a:pt x="56" y="61"/>
                      <a:pt x="56" y="61"/>
                    </a:cubicBezTo>
                    <a:lnTo>
                      <a:pt x="46" y="61"/>
                    </a:lnTo>
                    <a:close/>
                    <a:moveTo>
                      <a:pt x="42" y="25"/>
                    </a:moveTo>
                    <a:cubicBezTo>
                      <a:pt x="41" y="24"/>
                      <a:pt x="39" y="24"/>
                      <a:pt x="37" y="24"/>
                    </a:cubicBezTo>
                    <a:cubicBezTo>
                      <a:pt x="34" y="24"/>
                      <a:pt x="34" y="24"/>
                      <a:pt x="34" y="24"/>
                    </a:cubicBezTo>
                    <a:cubicBezTo>
                      <a:pt x="34" y="36"/>
                      <a:pt x="34" y="36"/>
                      <a:pt x="34" y="36"/>
                    </a:cubicBezTo>
                    <a:cubicBezTo>
                      <a:pt x="36" y="36"/>
                      <a:pt x="36" y="36"/>
                      <a:pt x="36" y="36"/>
                    </a:cubicBezTo>
                    <a:cubicBezTo>
                      <a:pt x="40" y="36"/>
                      <a:pt x="42" y="35"/>
                      <a:pt x="43" y="34"/>
                    </a:cubicBezTo>
                    <a:cubicBezTo>
                      <a:pt x="44" y="33"/>
                      <a:pt x="45" y="32"/>
                      <a:pt x="45" y="30"/>
                    </a:cubicBezTo>
                    <a:cubicBezTo>
                      <a:pt x="45" y="27"/>
                      <a:pt x="44" y="26"/>
                      <a:pt x="42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10" name="Freeform 14"/>
              <p:cNvSpPr>
                <a:spLocks noEditPoints="1"/>
              </p:cNvSpPr>
              <p:nvPr userDrawn="1"/>
            </p:nvSpPr>
            <p:spPr bwMode="auto">
              <a:xfrm>
                <a:off x="8400" y="351"/>
                <a:ext cx="151" cy="178"/>
              </a:xfrm>
              <a:custGeom>
                <a:avLst/>
                <a:gdLst>
                  <a:gd name="T0" fmla="*/ 0 w 336"/>
                  <a:gd name="T1" fmla="*/ 0 h 395"/>
                  <a:gd name="T2" fmla="*/ 184 w 336"/>
                  <a:gd name="T3" fmla="*/ 0 h 395"/>
                  <a:gd name="T4" fmla="*/ 287 w 336"/>
                  <a:gd name="T5" fmla="*/ 35 h 395"/>
                  <a:gd name="T6" fmla="*/ 314 w 336"/>
                  <a:gd name="T7" fmla="*/ 102 h 395"/>
                  <a:gd name="T8" fmla="*/ 314 w 336"/>
                  <a:gd name="T9" fmla="*/ 103 h 395"/>
                  <a:gd name="T10" fmla="*/ 262 w 336"/>
                  <a:gd name="T11" fmla="*/ 188 h 395"/>
                  <a:gd name="T12" fmla="*/ 336 w 336"/>
                  <a:gd name="T13" fmla="*/ 285 h 395"/>
                  <a:gd name="T14" fmla="*/ 336 w 336"/>
                  <a:gd name="T15" fmla="*/ 286 h 395"/>
                  <a:gd name="T16" fmla="*/ 188 w 336"/>
                  <a:gd name="T17" fmla="*/ 395 h 395"/>
                  <a:gd name="T18" fmla="*/ 0 w 336"/>
                  <a:gd name="T19" fmla="*/ 395 h 395"/>
                  <a:gd name="T20" fmla="*/ 0 w 336"/>
                  <a:gd name="T21" fmla="*/ 0 h 395"/>
                  <a:gd name="T22" fmla="*/ 228 w 336"/>
                  <a:gd name="T23" fmla="*/ 116 h 395"/>
                  <a:gd name="T24" fmla="*/ 171 w 336"/>
                  <a:gd name="T25" fmla="*/ 76 h 395"/>
                  <a:gd name="T26" fmla="*/ 85 w 336"/>
                  <a:gd name="T27" fmla="*/ 76 h 395"/>
                  <a:gd name="T28" fmla="*/ 85 w 336"/>
                  <a:gd name="T29" fmla="*/ 159 h 395"/>
                  <a:gd name="T30" fmla="*/ 165 w 336"/>
                  <a:gd name="T31" fmla="*/ 159 h 395"/>
                  <a:gd name="T32" fmla="*/ 228 w 336"/>
                  <a:gd name="T33" fmla="*/ 118 h 395"/>
                  <a:gd name="T34" fmla="*/ 228 w 336"/>
                  <a:gd name="T35" fmla="*/ 116 h 395"/>
                  <a:gd name="T36" fmla="*/ 185 w 336"/>
                  <a:gd name="T37" fmla="*/ 232 h 395"/>
                  <a:gd name="T38" fmla="*/ 85 w 336"/>
                  <a:gd name="T39" fmla="*/ 232 h 395"/>
                  <a:gd name="T40" fmla="*/ 85 w 336"/>
                  <a:gd name="T41" fmla="*/ 318 h 395"/>
                  <a:gd name="T42" fmla="*/ 188 w 336"/>
                  <a:gd name="T43" fmla="*/ 318 h 395"/>
                  <a:gd name="T44" fmla="*/ 250 w 336"/>
                  <a:gd name="T45" fmla="*/ 276 h 395"/>
                  <a:gd name="T46" fmla="*/ 250 w 336"/>
                  <a:gd name="T47" fmla="*/ 274 h 395"/>
                  <a:gd name="T48" fmla="*/ 185 w 336"/>
                  <a:gd name="T49" fmla="*/ 232 h 3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36" h="395">
                    <a:moveTo>
                      <a:pt x="0" y="0"/>
                    </a:moveTo>
                    <a:cubicBezTo>
                      <a:pt x="184" y="0"/>
                      <a:pt x="184" y="0"/>
                      <a:pt x="184" y="0"/>
                    </a:cubicBezTo>
                    <a:cubicBezTo>
                      <a:pt x="229" y="0"/>
                      <a:pt x="264" y="12"/>
                      <a:pt x="287" y="35"/>
                    </a:cubicBezTo>
                    <a:cubicBezTo>
                      <a:pt x="305" y="53"/>
                      <a:pt x="314" y="75"/>
                      <a:pt x="314" y="102"/>
                    </a:cubicBezTo>
                    <a:cubicBezTo>
                      <a:pt x="314" y="103"/>
                      <a:pt x="314" y="103"/>
                      <a:pt x="314" y="103"/>
                    </a:cubicBezTo>
                    <a:cubicBezTo>
                      <a:pt x="314" y="148"/>
                      <a:pt x="290" y="172"/>
                      <a:pt x="262" y="188"/>
                    </a:cubicBezTo>
                    <a:cubicBezTo>
                      <a:pt x="308" y="206"/>
                      <a:pt x="336" y="232"/>
                      <a:pt x="336" y="285"/>
                    </a:cubicBezTo>
                    <a:cubicBezTo>
                      <a:pt x="336" y="286"/>
                      <a:pt x="336" y="286"/>
                      <a:pt x="336" y="286"/>
                    </a:cubicBezTo>
                    <a:cubicBezTo>
                      <a:pt x="336" y="359"/>
                      <a:pt x="277" y="395"/>
                      <a:pt x="188" y="395"/>
                    </a:cubicBezTo>
                    <a:cubicBezTo>
                      <a:pt x="0" y="395"/>
                      <a:pt x="0" y="395"/>
                      <a:pt x="0" y="395"/>
                    </a:cubicBezTo>
                    <a:lnTo>
                      <a:pt x="0" y="0"/>
                    </a:lnTo>
                    <a:close/>
                    <a:moveTo>
                      <a:pt x="228" y="116"/>
                    </a:moveTo>
                    <a:cubicBezTo>
                      <a:pt x="228" y="91"/>
                      <a:pt x="207" y="76"/>
                      <a:pt x="171" y="76"/>
                    </a:cubicBezTo>
                    <a:cubicBezTo>
                      <a:pt x="85" y="76"/>
                      <a:pt x="85" y="76"/>
                      <a:pt x="85" y="76"/>
                    </a:cubicBezTo>
                    <a:cubicBezTo>
                      <a:pt x="85" y="159"/>
                      <a:pt x="85" y="159"/>
                      <a:pt x="85" y="159"/>
                    </a:cubicBezTo>
                    <a:cubicBezTo>
                      <a:pt x="165" y="159"/>
                      <a:pt x="165" y="159"/>
                      <a:pt x="165" y="159"/>
                    </a:cubicBezTo>
                    <a:cubicBezTo>
                      <a:pt x="203" y="159"/>
                      <a:pt x="228" y="147"/>
                      <a:pt x="228" y="118"/>
                    </a:cubicBezTo>
                    <a:lnTo>
                      <a:pt x="228" y="116"/>
                    </a:lnTo>
                    <a:close/>
                    <a:moveTo>
                      <a:pt x="185" y="232"/>
                    </a:moveTo>
                    <a:cubicBezTo>
                      <a:pt x="85" y="232"/>
                      <a:pt x="85" y="232"/>
                      <a:pt x="85" y="232"/>
                    </a:cubicBezTo>
                    <a:cubicBezTo>
                      <a:pt x="85" y="318"/>
                      <a:pt x="85" y="318"/>
                      <a:pt x="85" y="318"/>
                    </a:cubicBezTo>
                    <a:cubicBezTo>
                      <a:pt x="188" y="318"/>
                      <a:pt x="188" y="318"/>
                      <a:pt x="188" y="318"/>
                    </a:cubicBezTo>
                    <a:cubicBezTo>
                      <a:pt x="227" y="318"/>
                      <a:pt x="250" y="305"/>
                      <a:pt x="250" y="276"/>
                    </a:cubicBezTo>
                    <a:cubicBezTo>
                      <a:pt x="250" y="274"/>
                      <a:pt x="250" y="274"/>
                      <a:pt x="250" y="274"/>
                    </a:cubicBezTo>
                    <a:cubicBezTo>
                      <a:pt x="250" y="248"/>
                      <a:pt x="230" y="232"/>
                      <a:pt x="185" y="2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11" name="Freeform 15"/>
              <p:cNvSpPr>
                <a:spLocks noEditPoints="1"/>
              </p:cNvSpPr>
              <p:nvPr userDrawn="1"/>
            </p:nvSpPr>
            <p:spPr bwMode="auto">
              <a:xfrm>
                <a:off x="8563" y="351"/>
                <a:ext cx="154" cy="178"/>
              </a:xfrm>
              <a:custGeom>
                <a:avLst/>
                <a:gdLst>
                  <a:gd name="T0" fmla="*/ 0 w 342"/>
                  <a:gd name="T1" fmla="*/ 0 h 395"/>
                  <a:gd name="T2" fmla="*/ 181 w 342"/>
                  <a:gd name="T3" fmla="*/ 0 h 395"/>
                  <a:gd name="T4" fmla="*/ 296 w 342"/>
                  <a:gd name="T5" fmla="*/ 40 h 395"/>
                  <a:gd name="T6" fmla="*/ 330 w 342"/>
                  <a:gd name="T7" fmla="*/ 130 h 395"/>
                  <a:gd name="T8" fmla="*/ 330 w 342"/>
                  <a:gd name="T9" fmla="*/ 131 h 395"/>
                  <a:gd name="T10" fmla="*/ 245 w 342"/>
                  <a:gd name="T11" fmla="*/ 254 h 395"/>
                  <a:gd name="T12" fmla="*/ 342 w 342"/>
                  <a:gd name="T13" fmla="*/ 395 h 395"/>
                  <a:gd name="T14" fmla="*/ 240 w 342"/>
                  <a:gd name="T15" fmla="*/ 395 h 395"/>
                  <a:gd name="T16" fmla="*/ 156 w 342"/>
                  <a:gd name="T17" fmla="*/ 268 h 395"/>
                  <a:gd name="T18" fmla="*/ 87 w 342"/>
                  <a:gd name="T19" fmla="*/ 268 h 395"/>
                  <a:gd name="T20" fmla="*/ 87 w 342"/>
                  <a:gd name="T21" fmla="*/ 395 h 395"/>
                  <a:gd name="T22" fmla="*/ 0 w 342"/>
                  <a:gd name="T23" fmla="*/ 395 h 395"/>
                  <a:gd name="T24" fmla="*/ 0 w 342"/>
                  <a:gd name="T25" fmla="*/ 0 h 395"/>
                  <a:gd name="T26" fmla="*/ 175 w 342"/>
                  <a:gd name="T27" fmla="*/ 192 h 395"/>
                  <a:gd name="T28" fmla="*/ 242 w 342"/>
                  <a:gd name="T29" fmla="*/ 136 h 395"/>
                  <a:gd name="T30" fmla="*/ 242 w 342"/>
                  <a:gd name="T31" fmla="*/ 135 h 395"/>
                  <a:gd name="T32" fmla="*/ 174 w 342"/>
                  <a:gd name="T33" fmla="*/ 78 h 395"/>
                  <a:gd name="T34" fmla="*/ 87 w 342"/>
                  <a:gd name="T35" fmla="*/ 78 h 395"/>
                  <a:gd name="T36" fmla="*/ 87 w 342"/>
                  <a:gd name="T37" fmla="*/ 192 h 395"/>
                  <a:gd name="T38" fmla="*/ 175 w 342"/>
                  <a:gd name="T39" fmla="*/ 192 h 3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42" h="395">
                    <a:moveTo>
                      <a:pt x="0" y="0"/>
                    </a:moveTo>
                    <a:cubicBezTo>
                      <a:pt x="181" y="0"/>
                      <a:pt x="181" y="0"/>
                      <a:pt x="181" y="0"/>
                    </a:cubicBezTo>
                    <a:cubicBezTo>
                      <a:pt x="231" y="0"/>
                      <a:pt x="270" y="14"/>
                      <a:pt x="296" y="40"/>
                    </a:cubicBezTo>
                    <a:cubicBezTo>
                      <a:pt x="318" y="62"/>
                      <a:pt x="330" y="93"/>
                      <a:pt x="330" y="130"/>
                    </a:cubicBezTo>
                    <a:cubicBezTo>
                      <a:pt x="330" y="131"/>
                      <a:pt x="330" y="131"/>
                      <a:pt x="330" y="131"/>
                    </a:cubicBezTo>
                    <a:cubicBezTo>
                      <a:pt x="330" y="195"/>
                      <a:pt x="296" y="235"/>
                      <a:pt x="245" y="254"/>
                    </a:cubicBezTo>
                    <a:cubicBezTo>
                      <a:pt x="342" y="395"/>
                      <a:pt x="342" y="395"/>
                      <a:pt x="342" y="395"/>
                    </a:cubicBezTo>
                    <a:cubicBezTo>
                      <a:pt x="240" y="395"/>
                      <a:pt x="240" y="395"/>
                      <a:pt x="240" y="395"/>
                    </a:cubicBezTo>
                    <a:cubicBezTo>
                      <a:pt x="156" y="268"/>
                      <a:pt x="156" y="268"/>
                      <a:pt x="156" y="268"/>
                    </a:cubicBezTo>
                    <a:cubicBezTo>
                      <a:pt x="87" y="268"/>
                      <a:pt x="87" y="268"/>
                      <a:pt x="87" y="268"/>
                    </a:cubicBezTo>
                    <a:cubicBezTo>
                      <a:pt x="87" y="395"/>
                      <a:pt x="87" y="395"/>
                      <a:pt x="87" y="395"/>
                    </a:cubicBezTo>
                    <a:cubicBezTo>
                      <a:pt x="0" y="395"/>
                      <a:pt x="0" y="395"/>
                      <a:pt x="0" y="395"/>
                    </a:cubicBezTo>
                    <a:lnTo>
                      <a:pt x="0" y="0"/>
                    </a:lnTo>
                    <a:close/>
                    <a:moveTo>
                      <a:pt x="175" y="192"/>
                    </a:moveTo>
                    <a:cubicBezTo>
                      <a:pt x="218" y="192"/>
                      <a:pt x="242" y="169"/>
                      <a:pt x="242" y="136"/>
                    </a:cubicBezTo>
                    <a:cubicBezTo>
                      <a:pt x="242" y="135"/>
                      <a:pt x="242" y="135"/>
                      <a:pt x="242" y="135"/>
                    </a:cubicBezTo>
                    <a:cubicBezTo>
                      <a:pt x="242" y="97"/>
                      <a:pt x="216" y="78"/>
                      <a:pt x="174" y="78"/>
                    </a:cubicBezTo>
                    <a:cubicBezTo>
                      <a:pt x="87" y="78"/>
                      <a:pt x="87" y="78"/>
                      <a:pt x="87" y="78"/>
                    </a:cubicBezTo>
                    <a:cubicBezTo>
                      <a:pt x="87" y="192"/>
                      <a:pt x="87" y="192"/>
                      <a:pt x="87" y="192"/>
                    </a:cubicBezTo>
                    <a:lnTo>
                      <a:pt x="175" y="19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12" name="Freeform 16"/>
              <p:cNvSpPr>
                <a:spLocks noEditPoints="1"/>
              </p:cNvSpPr>
              <p:nvPr userDrawn="1"/>
            </p:nvSpPr>
            <p:spPr bwMode="auto">
              <a:xfrm>
                <a:off x="8724" y="347"/>
                <a:ext cx="189" cy="185"/>
              </a:xfrm>
              <a:custGeom>
                <a:avLst/>
                <a:gdLst>
                  <a:gd name="T0" fmla="*/ 0 w 420"/>
                  <a:gd name="T1" fmla="*/ 205 h 408"/>
                  <a:gd name="T2" fmla="*/ 0 w 420"/>
                  <a:gd name="T3" fmla="*/ 204 h 408"/>
                  <a:gd name="T4" fmla="*/ 211 w 420"/>
                  <a:gd name="T5" fmla="*/ 0 h 408"/>
                  <a:gd name="T6" fmla="*/ 420 w 420"/>
                  <a:gd name="T7" fmla="*/ 203 h 408"/>
                  <a:gd name="T8" fmla="*/ 420 w 420"/>
                  <a:gd name="T9" fmla="*/ 204 h 408"/>
                  <a:gd name="T10" fmla="*/ 209 w 420"/>
                  <a:gd name="T11" fmla="*/ 408 h 408"/>
                  <a:gd name="T12" fmla="*/ 0 w 420"/>
                  <a:gd name="T13" fmla="*/ 205 h 408"/>
                  <a:gd name="T14" fmla="*/ 329 w 420"/>
                  <a:gd name="T15" fmla="*/ 205 h 408"/>
                  <a:gd name="T16" fmla="*/ 329 w 420"/>
                  <a:gd name="T17" fmla="*/ 204 h 408"/>
                  <a:gd name="T18" fmla="*/ 209 w 420"/>
                  <a:gd name="T19" fmla="*/ 80 h 408"/>
                  <a:gd name="T20" fmla="*/ 91 w 420"/>
                  <a:gd name="T21" fmla="*/ 203 h 408"/>
                  <a:gd name="T22" fmla="*/ 91 w 420"/>
                  <a:gd name="T23" fmla="*/ 204 h 408"/>
                  <a:gd name="T24" fmla="*/ 211 w 420"/>
                  <a:gd name="T25" fmla="*/ 328 h 408"/>
                  <a:gd name="T26" fmla="*/ 329 w 420"/>
                  <a:gd name="T27" fmla="*/ 205 h 4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20" h="408">
                    <a:moveTo>
                      <a:pt x="0" y="205"/>
                    </a:moveTo>
                    <a:cubicBezTo>
                      <a:pt x="0" y="204"/>
                      <a:pt x="0" y="204"/>
                      <a:pt x="0" y="204"/>
                    </a:cubicBezTo>
                    <a:cubicBezTo>
                      <a:pt x="0" y="92"/>
                      <a:pt x="89" y="0"/>
                      <a:pt x="211" y="0"/>
                    </a:cubicBezTo>
                    <a:cubicBezTo>
                      <a:pt x="332" y="0"/>
                      <a:pt x="420" y="91"/>
                      <a:pt x="420" y="203"/>
                    </a:cubicBezTo>
                    <a:cubicBezTo>
                      <a:pt x="420" y="204"/>
                      <a:pt x="420" y="204"/>
                      <a:pt x="420" y="204"/>
                    </a:cubicBezTo>
                    <a:cubicBezTo>
                      <a:pt x="420" y="316"/>
                      <a:pt x="331" y="408"/>
                      <a:pt x="209" y="408"/>
                    </a:cubicBezTo>
                    <a:cubicBezTo>
                      <a:pt x="88" y="408"/>
                      <a:pt x="0" y="318"/>
                      <a:pt x="0" y="205"/>
                    </a:cubicBezTo>
                    <a:close/>
                    <a:moveTo>
                      <a:pt x="329" y="205"/>
                    </a:moveTo>
                    <a:cubicBezTo>
                      <a:pt x="329" y="204"/>
                      <a:pt x="329" y="204"/>
                      <a:pt x="329" y="204"/>
                    </a:cubicBezTo>
                    <a:cubicBezTo>
                      <a:pt x="329" y="136"/>
                      <a:pt x="279" y="80"/>
                      <a:pt x="209" y="80"/>
                    </a:cubicBezTo>
                    <a:cubicBezTo>
                      <a:pt x="139" y="80"/>
                      <a:pt x="91" y="135"/>
                      <a:pt x="91" y="203"/>
                    </a:cubicBezTo>
                    <a:cubicBezTo>
                      <a:pt x="91" y="204"/>
                      <a:pt x="91" y="204"/>
                      <a:pt x="91" y="204"/>
                    </a:cubicBezTo>
                    <a:cubicBezTo>
                      <a:pt x="91" y="272"/>
                      <a:pt x="141" y="328"/>
                      <a:pt x="211" y="328"/>
                    </a:cubicBezTo>
                    <a:cubicBezTo>
                      <a:pt x="280" y="328"/>
                      <a:pt x="329" y="273"/>
                      <a:pt x="329" y="20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13" name="Freeform 17"/>
              <p:cNvSpPr>
                <a:spLocks/>
              </p:cNvSpPr>
              <p:nvPr userDrawn="1"/>
            </p:nvSpPr>
            <p:spPr bwMode="auto">
              <a:xfrm>
                <a:off x="8908" y="350"/>
                <a:ext cx="270" cy="180"/>
              </a:xfrm>
              <a:custGeom>
                <a:avLst/>
                <a:gdLst>
                  <a:gd name="T0" fmla="*/ 0 w 270"/>
                  <a:gd name="T1" fmla="*/ 1 h 180"/>
                  <a:gd name="T2" fmla="*/ 42 w 270"/>
                  <a:gd name="T3" fmla="*/ 1 h 180"/>
                  <a:gd name="T4" fmla="*/ 79 w 270"/>
                  <a:gd name="T5" fmla="*/ 121 h 180"/>
                  <a:gd name="T6" fmla="*/ 119 w 270"/>
                  <a:gd name="T7" fmla="*/ 0 h 180"/>
                  <a:gd name="T8" fmla="*/ 152 w 270"/>
                  <a:gd name="T9" fmla="*/ 0 h 180"/>
                  <a:gd name="T10" fmla="*/ 192 w 270"/>
                  <a:gd name="T11" fmla="*/ 121 h 180"/>
                  <a:gd name="T12" fmla="*/ 229 w 270"/>
                  <a:gd name="T13" fmla="*/ 1 h 180"/>
                  <a:gd name="T14" fmla="*/ 270 w 270"/>
                  <a:gd name="T15" fmla="*/ 1 h 180"/>
                  <a:gd name="T16" fmla="*/ 209 w 270"/>
                  <a:gd name="T17" fmla="*/ 180 h 180"/>
                  <a:gd name="T18" fmla="*/ 175 w 270"/>
                  <a:gd name="T19" fmla="*/ 180 h 180"/>
                  <a:gd name="T20" fmla="*/ 135 w 270"/>
                  <a:gd name="T21" fmla="*/ 63 h 180"/>
                  <a:gd name="T22" fmla="*/ 95 w 270"/>
                  <a:gd name="T23" fmla="*/ 180 h 180"/>
                  <a:gd name="T24" fmla="*/ 61 w 270"/>
                  <a:gd name="T25" fmla="*/ 180 h 180"/>
                  <a:gd name="T26" fmla="*/ 0 w 270"/>
                  <a:gd name="T27" fmla="*/ 1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70" h="180">
                    <a:moveTo>
                      <a:pt x="0" y="1"/>
                    </a:moveTo>
                    <a:lnTo>
                      <a:pt x="42" y="1"/>
                    </a:lnTo>
                    <a:lnTo>
                      <a:pt x="79" y="121"/>
                    </a:lnTo>
                    <a:lnTo>
                      <a:pt x="119" y="0"/>
                    </a:lnTo>
                    <a:lnTo>
                      <a:pt x="152" y="0"/>
                    </a:lnTo>
                    <a:lnTo>
                      <a:pt x="192" y="121"/>
                    </a:lnTo>
                    <a:lnTo>
                      <a:pt x="229" y="1"/>
                    </a:lnTo>
                    <a:lnTo>
                      <a:pt x="270" y="1"/>
                    </a:lnTo>
                    <a:lnTo>
                      <a:pt x="209" y="180"/>
                    </a:lnTo>
                    <a:lnTo>
                      <a:pt x="175" y="180"/>
                    </a:lnTo>
                    <a:lnTo>
                      <a:pt x="135" y="63"/>
                    </a:lnTo>
                    <a:lnTo>
                      <a:pt x="95" y="180"/>
                    </a:lnTo>
                    <a:lnTo>
                      <a:pt x="61" y="180"/>
                    </a:lnTo>
                    <a:lnTo>
                      <a:pt x="0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14" name="Freeform 18"/>
              <p:cNvSpPr>
                <a:spLocks/>
              </p:cNvSpPr>
              <p:nvPr userDrawn="1"/>
            </p:nvSpPr>
            <p:spPr bwMode="auto">
              <a:xfrm>
                <a:off x="9174" y="348"/>
                <a:ext cx="141" cy="183"/>
              </a:xfrm>
              <a:custGeom>
                <a:avLst/>
                <a:gdLst>
                  <a:gd name="T0" fmla="*/ 0 w 313"/>
                  <a:gd name="T1" fmla="*/ 343 h 406"/>
                  <a:gd name="T2" fmla="*/ 52 w 313"/>
                  <a:gd name="T3" fmla="*/ 282 h 406"/>
                  <a:gd name="T4" fmla="*/ 170 w 313"/>
                  <a:gd name="T5" fmla="*/ 330 h 406"/>
                  <a:gd name="T6" fmla="*/ 227 w 313"/>
                  <a:gd name="T7" fmla="*/ 292 h 406"/>
                  <a:gd name="T8" fmla="*/ 227 w 313"/>
                  <a:gd name="T9" fmla="*/ 291 h 406"/>
                  <a:gd name="T10" fmla="*/ 147 w 313"/>
                  <a:gd name="T11" fmla="*/ 241 h 406"/>
                  <a:gd name="T12" fmla="*/ 16 w 313"/>
                  <a:gd name="T13" fmla="*/ 120 h 406"/>
                  <a:gd name="T14" fmla="*/ 16 w 313"/>
                  <a:gd name="T15" fmla="*/ 119 h 406"/>
                  <a:gd name="T16" fmla="*/ 154 w 313"/>
                  <a:gd name="T17" fmla="*/ 0 h 406"/>
                  <a:gd name="T18" fmla="*/ 301 w 313"/>
                  <a:gd name="T19" fmla="*/ 50 h 406"/>
                  <a:gd name="T20" fmla="*/ 256 w 313"/>
                  <a:gd name="T21" fmla="*/ 116 h 406"/>
                  <a:gd name="T22" fmla="*/ 153 w 313"/>
                  <a:gd name="T23" fmla="*/ 77 h 406"/>
                  <a:gd name="T24" fmla="*/ 103 w 313"/>
                  <a:gd name="T25" fmla="*/ 111 h 406"/>
                  <a:gd name="T26" fmla="*/ 103 w 313"/>
                  <a:gd name="T27" fmla="*/ 112 h 406"/>
                  <a:gd name="T28" fmla="*/ 188 w 313"/>
                  <a:gd name="T29" fmla="*/ 164 h 406"/>
                  <a:gd name="T30" fmla="*/ 313 w 313"/>
                  <a:gd name="T31" fmla="*/ 283 h 406"/>
                  <a:gd name="T32" fmla="*/ 313 w 313"/>
                  <a:gd name="T33" fmla="*/ 284 h 406"/>
                  <a:gd name="T34" fmla="*/ 168 w 313"/>
                  <a:gd name="T35" fmla="*/ 406 h 406"/>
                  <a:gd name="T36" fmla="*/ 0 w 313"/>
                  <a:gd name="T37" fmla="*/ 343 h 4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13" h="406">
                    <a:moveTo>
                      <a:pt x="0" y="343"/>
                    </a:moveTo>
                    <a:cubicBezTo>
                      <a:pt x="52" y="282"/>
                      <a:pt x="52" y="282"/>
                      <a:pt x="52" y="282"/>
                    </a:cubicBezTo>
                    <a:cubicBezTo>
                      <a:pt x="87" y="311"/>
                      <a:pt x="125" y="330"/>
                      <a:pt x="170" y="330"/>
                    </a:cubicBezTo>
                    <a:cubicBezTo>
                      <a:pt x="205" y="330"/>
                      <a:pt x="227" y="315"/>
                      <a:pt x="227" y="292"/>
                    </a:cubicBezTo>
                    <a:cubicBezTo>
                      <a:pt x="227" y="291"/>
                      <a:pt x="227" y="291"/>
                      <a:pt x="227" y="291"/>
                    </a:cubicBezTo>
                    <a:cubicBezTo>
                      <a:pt x="227" y="269"/>
                      <a:pt x="213" y="258"/>
                      <a:pt x="147" y="241"/>
                    </a:cubicBezTo>
                    <a:cubicBezTo>
                      <a:pt x="68" y="221"/>
                      <a:pt x="16" y="199"/>
                      <a:pt x="16" y="120"/>
                    </a:cubicBezTo>
                    <a:cubicBezTo>
                      <a:pt x="16" y="119"/>
                      <a:pt x="16" y="119"/>
                      <a:pt x="16" y="119"/>
                    </a:cubicBezTo>
                    <a:cubicBezTo>
                      <a:pt x="16" y="47"/>
                      <a:pt x="74" y="0"/>
                      <a:pt x="154" y="0"/>
                    </a:cubicBezTo>
                    <a:cubicBezTo>
                      <a:pt x="212" y="0"/>
                      <a:pt x="261" y="18"/>
                      <a:pt x="301" y="50"/>
                    </a:cubicBezTo>
                    <a:cubicBezTo>
                      <a:pt x="256" y="116"/>
                      <a:pt x="256" y="116"/>
                      <a:pt x="256" y="116"/>
                    </a:cubicBezTo>
                    <a:cubicBezTo>
                      <a:pt x="221" y="91"/>
                      <a:pt x="187" y="77"/>
                      <a:pt x="153" y="77"/>
                    </a:cubicBezTo>
                    <a:cubicBezTo>
                      <a:pt x="120" y="77"/>
                      <a:pt x="103" y="92"/>
                      <a:pt x="103" y="111"/>
                    </a:cubicBezTo>
                    <a:cubicBezTo>
                      <a:pt x="103" y="112"/>
                      <a:pt x="103" y="112"/>
                      <a:pt x="103" y="112"/>
                    </a:cubicBezTo>
                    <a:cubicBezTo>
                      <a:pt x="103" y="138"/>
                      <a:pt x="120" y="147"/>
                      <a:pt x="188" y="164"/>
                    </a:cubicBezTo>
                    <a:cubicBezTo>
                      <a:pt x="268" y="185"/>
                      <a:pt x="313" y="214"/>
                      <a:pt x="313" y="283"/>
                    </a:cubicBezTo>
                    <a:cubicBezTo>
                      <a:pt x="313" y="284"/>
                      <a:pt x="313" y="284"/>
                      <a:pt x="313" y="284"/>
                    </a:cubicBezTo>
                    <a:cubicBezTo>
                      <a:pt x="313" y="362"/>
                      <a:pt x="253" y="406"/>
                      <a:pt x="168" y="406"/>
                    </a:cubicBezTo>
                    <a:cubicBezTo>
                      <a:pt x="108" y="406"/>
                      <a:pt x="48" y="385"/>
                      <a:pt x="0" y="3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15" name="Freeform 19"/>
              <p:cNvSpPr>
                <a:spLocks/>
              </p:cNvSpPr>
              <p:nvPr userDrawn="1"/>
            </p:nvSpPr>
            <p:spPr bwMode="auto">
              <a:xfrm>
                <a:off x="9334" y="351"/>
                <a:ext cx="135" cy="178"/>
              </a:xfrm>
              <a:custGeom>
                <a:avLst/>
                <a:gdLst>
                  <a:gd name="T0" fmla="*/ 0 w 135"/>
                  <a:gd name="T1" fmla="*/ 0 h 178"/>
                  <a:gd name="T2" fmla="*/ 134 w 135"/>
                  <a:gd name="T3" fmla="*/ 0 h 178"/>
                  <a:gd name="T4" fmla="*/ 134 w 135"/>
                  <a:gd name="T5" fmla="*/ 34 h 178"/>
                  <a:gd name="T6" fmla="*/ 38 w 135"/>
                  <a:gd name="T7" fmla="*/ 34 h 178"/>
                  <a:gd name="T8" fmla="*/ 38 w 135"/>
                  <a:gd name="T9" fmla="*/ 70 h 178"/>
                  <a:gd name="T10" fmla="*/ 122 w 135"/>
                  <a:gd name="T11" fmla="*/ 70 h 178"/>
                  <a:gd name="T12" fmla="*/ 122 w 135"/>
                  <a:gd name="T13" fmla="*/ 105 h 178"/>
                  <a:gd name="T14" fmla="*/ 38 w 135"/>
                  <a:gd name="T15" fmla="*/ 105 h 178"/>
                  <a:gd name="T16" fmla="*/ 38 w 135"/>
                  <a:gd name="T17" fmla="*/ 143 h 178"/>
                  <a:gd name="T18" fmla="*/ 135 w 135"/>
                  <a:gd name="T19" fmla="*/ 143 h 178"/>
                  <a:gd name="T20" fmla="*/ 135 w 135"/>
                  <a:gd name="T21" fmla="*/ 178 h 178"/>
                  <a:gd name="T22" fmla="*/ 0 w 135"/>
                  <a:gd name="T23" fmla="*/ 178 h 178"/>
                  <a:gd name="T24" fmla="*/ 0 w 135"/>
                  <a:gd name="T25" fmla="*/ 0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5" h="178">
                    <a:moveTo>
                      <a:pt x="0" y="0"/>
                    </a:moveTo>
                    <a:lnTo>
                      <a:pt x="134" y="0"/>
                    </a:lnTo>
                    <a:lnTo>
                      <a:pt x="134" y="34"/>
                    </a:lnTo>
                    <a:lnTo>
                      <a:pt x="38" y="34"/>
                    </a:lnTo>
                    <a:lnTo>
                      <a:pt x="38" y="70"/>
                    </a:lnTo>
                    <a:lnTo>
                      <a:pt x="122" y="70"/>
                    </a:lnTo>
                    <a:lnTo>
                      <a:pt x="122" y="105"/>
                    </a:lnTo>
                    <a:lnTo>
                      <a:pt x="38" y="105"/>
                    </a:lnTo>
                    <a:lnTo>
                      <a:pt x="38" y="143"/>
                    </a:lnTo>
                    <a:lnTo>
                      <a:pt x="135" y="143"/>
                    </a:lnTo>
                    <a:lnTo>
                      <a:pt x="135" y="178"/>
                    </a:lnTo>
                    <a:lnTo>
                      <a:pt x="0" y="17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16" name="Freeform 20"/>
              <p:cNvSpPr>
                <a:spLocks noEditPoints="1"/>
              </p:cNvSpPr>
              <p:nvPr userDrawn="1"/>
            </p:nvSpPr>
            <p:spPr bwMode="auto">
              <a:xfrm>
                <a:off x="9489" y="351"/>
                <a:ext cx="153" cy="178"/>
              </a:xfrm>
              <a:custGeom>
                <a:avLst/>
                <a:gdLst>
                  <a:gd name="T0" fmla="*/ 0 w 341"/>
                  <a:gd name="T1" fmla="*/ 0 h 395"/>
                  <a:gd name="T2" fmla="*/ 180 w 341"/>
                  <a:gd name="T3" fmla="*/ 0 h 395"/>
                  <a:gd name="T4" fmla="*/ 296 w 341"/>
                  <a:gd name="T5" fmla="*/ 40 h 395"/>
                  <a:gd name="T6" fmla="*/ 329 w 341"/>
                  <a:gd name="T7" fmla="*/ 130 h 395"/>
                  <a:gd name="T8" fmla="*/ 329 w 341"/>
                  <a:gd name="T9" fmla="*/ 131 h 395"/>
                  <a:gd name="T10" fmla="*/ 245 w 341"/>
                  <a:gd name="T11" fmla="*/ 254 h 395"/>
                  <a:gd name="T12" fmla="*/ 341 w 341"/>
                  <a:gd name="T13" fmla="*/ 395 h 395"/>
                  <a:gd name="T14" fmla="*/ 240 w 341"/>
                  <a:gd name="T15" fmla="*/ 395 h 395"/>
                  <a:gd name="T16" fmla="*/ 155 w 341"/>
                  <a:gd name="T17" fmla="*/ 268 h 395"/>
                  <a:gd name="T18" fmla="*/ 87 w 341"/>
                  <a:gd name="T19" fmla="*/ 268 h 395"/>
                  <a:gd name="T20" fmla="*/ 87 w 341"/>
                  <a:gd name="T21" fmla="*/ 395 h 395"/>
                  <a:gd name="T22" fmla="*/ 0 w 341"/>
                  <a:gd name="T23" fmla="*/ 395 h 395"/>
                  <a:gd name="T24" fmla="*/ 0 w 341"/>
                  <a:gd name="T25" fmla="*/ 0 h 395"/>
                  <a:gd name="T26" fmla="*/ 175 w 341"/>
                  <a:gd name="T27" fmla="*/ 192 h 395"/>
                  <a:gd name="T28" fmla="*/ 241 w 341"/>
                  <a:gd name="T29" fmla="*/ 136 h 395"/>
                  <a:gd name="T30" fmla="*/ 241 w 341"/>
                  <a:gd name="T31" fmla="*/ 135 h 395"/>
                  <a:gd name="T32" fmla="*/ 173 w 341"/>
                  <a:gd name="T33" fmla="*/ 78 h 395"/>
                  <a:gd name="T34" fmla="*/ 87 w 341"/>
                  <a:gd name="T35" fmla="*/ 78 h 395"/>
                  <a:gd name="T36" fmla="*/ 87 w 341"/>
                  <a:gd name="T37" fmla="*/ 192 h 395"/>
                  <a:gd name="T38" fmla="*/ 175 w 341"/>
                  <a:gd name="T39" fmla="*/ 192 h 3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41" h="395">
                    <a:moveTo>
                      <a:pt x="0" y="0"/>
                    </a:moveTo>
                    <a:cubicBezTo>
                      <a:pt x="180" y="0"/>
                      <a:pt x="180" y="0"/>
                      <a:pt x="180" y="0"/>
                    </a:cubicBezTo>
                    <a:cubicBezTo>
                      <a:pt x="231" y="0"/>
                      <a:pt x="270" y="14"/>
                      <a:pt x="296" y="40"/>
                    </a:cubicBezTo>
                    <a:cubicBezTo>
                      <a:pt x="318" y="62"/>
                      <a:pt x="329" y="93"/>
                      <a:pt x="329" y="130"/>
                    </a:cubicBezTo>
                    <a:cubicBezTo>
                      <a:pt x="329" y="131"/>
                      <a:pt x="329" y="131"/>
                      <a:pt x="329" y="131"/>
                    </a:cubicBezTo>
                    <a:cubicBezTo>
                      <a:pt x="329" y="195"/>
                      <a:pt x="295" y="235"/>
                      <a:pt x="245" y="254"/>
                    </a:cubicBezTo>
                    <a:cubicBezTo>
                      <a:pt x="341" y="395"/>
                      <a:pt x="341" y="395"/>
                      <a:pt x="341" y="395"/>
                    </a:cubicBezTo>
                    <a:cubicBezTo>
                      <a:pt x="240" y="395"/>
                      <a:pt x="240" y="395"/>
                      <a:pt x="240" y="395"/>
                    </a:cubicBezTo>
                    <a:cubicBezTo>
                      <a:pt x="155" y="268"/>
                      <a:pt x="155" y="268"/>
                      <a:pt x="155" y="268"/>
                    </a:cubicBezTo>
                    <a:cubicBezTo>
                      <a:pt x="87" y="268"/>
                      <a:pt x="87" y="268"/>
                      <a:pt x="87" y="268"/>
                    </a:cubicBezTo>
                    <a:cubicBezTo>
                      <a:pt x="87" y="395"/>
                      <a:pt x="87" y="395"/>
                      <a:pt x="87" y="395"/>
                    </a:cubicBezTo>
                    <a:cubicBezTo>
                      <a:pt x="0" y="395"/>
                      <a:pt x="0" y="395"/>
                      <a:pt x="0" y="395"/>
                    </a:cubicBezTo>
                    <a:lnTo>
                      <a:pt x="0" y="0"/>
                    </a:lnTo>
                    <a:close/>
                    <a:moveTo>
                      <a:pt x="175" y="192"/>
                    </a:moveTo>
                    <a:cubicBezTo>
                      <a:pt x="217" y="192"/>
                      <a:pt x="241" y="169"/>
                      <a:pt x="241" y="136"/>
                    </a:cubicBezTo>
                    <a:cubicBezTo>
                      <a:pt x="241" y="135"/>
                      <a:pt x="241" y="135"/>
                      <a:pt x="241" y="135"/>
                    </a:cubicBezTo>
                    <a:cubicBezTo>
                      <a:pt x="241" y="97"/>
                      <a:pt x="215" y="78"/>
                      <a:pt x="173" y="78"/>
                    </a:cubicBezTo>
                    <a:cubicBezTo>
                      <a:pt x="87" y="78"/>
                      <a:pt x="87" y="78"/>
                      <a:pt x="87" y="78"/>
                    </a:cubicBezTo>
                    <a:cubicBezTo>
                      <a:pt x="87" y="192"/>
                      <a:pt x="87" y="192"/>
                      <a:pt x="87" y="192"/>
                    </a:cubicBezTo>
                    <a:lnTo>
                      <a:pt x="175" y="19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17" name="Freeform 21"/>
              <p:cNvSpPr>
                <a:spLocks noEditPoints="1"/>
              </p:cNvSpPr>
              <p:nvPr userDrawn="1"/>
            </p:nvSpPr>
            <p:spPr bwMode="auto">
              <a:xfrm>
                <a:off x="9647" y="353"/>
                <a:ext cx="49" cy="24"/>
              </a:xfrm>
              <a:custGeom>
                <a:avLst/>
                <a:gdLst>
                  <a:gd name="T0" fmla="*/ 8 w 49"/>
                  <a:gd name="T1" fmla="*/ 3 h 24"/>
                  <a:gd name="T2" fmla="*/ 0 w 49"/>
                  <a:gd name="T3" fmla="*/ 3 h 24"/>
                  <a:gd name="T4" fmla="*/ 0 w 49"/>
                  <a:gd name="T5" fmla="*/ 0 h 24"/>
                  <a:gd name="T6" fmla="*/ 19 w 49"/>
                  <a:gd name="T7" fmla="*/ 0 h 24"/>
                  <a:gd name="T8" fmla="*/ 19 w 49"/>
                  <a:gd name="T9" fmla="*/ 3 h 24"/>
                  <a:gd name="T10" fmla="*/ 11 w 49"/>
                  <a:gd name="T11" fmla="*/ 3 h 24"/>
                  <a:gd name="T12" fmla="*/ 11 w 49"/>
                  <a:gd name="T13" fmla="*/ 24 h 24"/>
                  <a:gd name="T14" fmla="*/ 8 w 49"/>
                  <a:gd name="T15" fmla="*/ 24 h 24"/>
                  <a:gd name="T16" fmla="*/ 8 w 49"/>
                  <a:gd name="T17" fmla="*/ 3 h 24"/>
                  <a:gd name="T18" fmla="*/ 24 w 49"/>
                  <a:gd name="T19" fmla="*/ 0 h 24"/>
                  <a:gd name="T20" fmla="*/ 28 w 49"/>
                  <a:gd name="T21" fmla="*/ 0 h 24"/>
                  <a:gd name="T22" fmla="*/ 36 w 49"/>
                  <a:gd name="T23" fmla="*/ 13 h 24"/>
                  <a:gd name="T24" fmla="*/ 45 w 49"/>
                  <a:gd name="T25" fmla="*/ 0 h 24"/>
                  <a:gd name="T26" fmla="*/ 49 w 49"/>
                  <a:gd name="T27" fmla="*/ 0 h 24"/>
                  <a:gd name="T28" fmla="*/ 49 w 49"/>
                  <a:gd name="T29" fmla="*/ 24 h 24"/>
                  <a:gd name="T30" fmla="*/ 45 w 49"/>
                  <a:gd name="T31" fmla="*/ 24 h 24"/>
                  <a:gd name="T32" fmla="*/ 45 w 49"/>
                  <a:gd name="T33" fmla="*/ 5 h 24"/>
                  <a:gd name="T34" fmla="*/ 36 w 49"/>
                  <a:gd name="T35" fmla="*/ 18 h 24"/>
                  <a:gd name="T36" fmla="*/ 36 w 49"/>
                  <a:gd name="T37" fmla="*/ 18 h 24"/>
                  <a:gd name="T38" fmla="*/ 27 w 49"/>
                  <a:gd name="T39" fmla="*/ 5 h 24"/>
                  <a:gd name="T40" fmla="*/ 27 w 49"/>
                  <a:gd name="T41" fmla="*/ 24 h 24"/>
                  <a:gd name="T42" fmla="*/ 24 w 49"/>
                  <a:gd name="T43" fmla="*/ 24 h 24"/>
                  <a:gd name="T44" fmla="*/ 24 w 49"/>
                  <a:gd name="T45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49" h="24">
                    <a:moveTo>
                      <a:pt x="8" y="3"/>
                    </a:moveTo>
                    <a:lnTo>
                      <a:pt x="0" y="3"/>
                    </a:lnTo>
                    <a:lnTo>
                      <a:pt x="0" y="0"/>
                    </a:lnTo>
                    <a:lnTo>
                      <a:pt x="19" y="0"/>
                    </a:lnTo>
                    <a:lnTo>
                      <a:pt x="19" y="3"/>
                    </a:lnTo>
                    <a:lnTo>
                      <a:pt x="11" y="3"/>
                    </a:lnTo>
                    <a:lnTo>
                      <a:pt x="11" y="24"/>
                    </a:lnTo>
                    <a:lnTo>
                      <a:pt x="8" y="24"/>
                    </a:lnTo>
                    <a:lnTo>
                      <a:pt x="8" y="3"/>
                    </a:lnTo>
                    <a:close/>
                    <a:moveTo>
                      <a:pt x="24" y="0"/>
                    </a:moveTo>
                    <a:lnTo>
                      <a:pt x="28" y="0"/>
                    </a:lnTo>
                    <a:lnTo>
                      <a:pt x="36" y="13"/>
                    </a:lnTo>
                    <a:lnTo>
                      <a:pt x="45" y="0"/>
                    </a:lnTo>
                    <a:lnTo>
                      <a:pt x="49" y="0"/>
                    </a:lnTo>
                    <a:lnTo>
                      <a:pt x="49" y="24"/>
                    </a:lnTo>
                    <a:lnTo>
                      <a:pt x="45" y="24"/>
                    </a:lnTo>
                    <a:lnTo>
                      <a:pt x="45" y="5"/>
                    </a:lnTo>
                    <a:lnTo>
                      <a:pt x="36" y="18"/>
                    </a:lnTo>
                    <a:lnTo>
                      <a:pt x="36" y="18"/>
                    </a:lnTo>
                    <a:lnTo>
                      <a:pt x="27" y="5"/>
                    </a:lnTo>
                    <a:lnTo>
                      <a:pt x="27" y="24"/>
                    </a:lnTo>
                    <a:lnTo>
                      <a:pt x="24" y="24"/>
                    </a:lnTo>
                    <a:lnTo>
                      <a:pt x="2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</p:grpSp>
        <p:grpSp>
          <p:nvGrpSpPr>
            <p:cNvPr id="162" name="Group 24"/>
            <p:cNvGrpSpPr>
              <a:grpSpLocks noChangeAspect="1"/>
            </p:cNvGrpSpPr>
            <p:nvPr userDrawn="1"/>
          </p:nvGrpSpPr>
          <p:grpSpPr bwMode="auto">
            <a:xfrm>
              <a:off x="5588471" y="143471"/>
              <a:ext cx="600288" cy="175179"/>
              <a:chOff x="3552" y="-1153"/>
              <a:chExt cx="3156" cy="921"/>
            </a:xfrm>
            <a:solidFill>
              <a:schemeClr val="bg2"/>
            </a:solidFill>
          </p:grpSpPr>
          <p:sp>
            <p:nvSpPr>
              <p:cNvPr id="185" name="Freeform 25"/>
              <p:cNvSpPr>
                <a:spLocks/>
              </p:cNvSpPr>
              <p:nvPr userDrawn="1"/>
            </p:nvSpPr>
            <p:spPr bwMode="auto">
              <a:xfrm>
                <a:off x="3559" y="-1137"/>
                <a:ext cx="172" cy="253"/>
              </a:xfrm>
              <a:custGeom>
                <a:avLst/>
                <a:gdLst>
                  <a:gd name="T0" fmla="*/ 112 w 150"/>
                  <a:gd name="T1" fmla="*/ 221 h 221"/>
                  <a:gd name="T2" fmla="*/ 62 w 150"/>
                  <a:gd name="T3" fmla="*/ 117 h 221"/>
                  <a:gd name="T4" fmla="*/ 34 w 150"/>
                  <a:gd name="T5" fmla="*/ 52 h 221"/>
                  <a:gd name="T6" fmla="*/ 33 w 150"/>
                  <a:gd name="T7" fmla="*/ 52 h 221"/>
                  <a:gd name="T8" fmla="*/ 35 w 150"/>
                  <a:gd name="T9" fmla="*/ 114 h 221"/>
                  <a:gd name="T10" fmla="*/ 36 w 150"/>
                  <a:gd name="T11" fmla="*/ 221 h 221"/>
                  <a:gd name="T12" fmla="*/ 0 w 150"/>
                  <a:gd name="T13" fmla="*/ 221 h 221"/>
                  <a:gd name="T14" fmla="*/ 0 w 150"/>
                  <a:gd name="T15" fmla="*/ 0 h 221"/>
                  <a:gd name="T16" fmla="*/ 42 w 150"/>
                  <a:gd name="T17" fmla="*/ 0 h 221"/>
                  <a:gd name="T18" fmla="*/ 96 w 150"/>
                  <a:gd name="T19" fmla="*/ 108 h 221"/>
                  <a:gd name="T20" fmla="*/ 118 w 150"/>
                  <a:gd name="T21" fmla="*/ 165 h 221"/>
                  <a:gd name="T22" fmla="*/ 119 w 150"/>
                  <a:gd name="T23" fmla="*/ 164 h 221"/>
                  <a:gd name="T24" fmla="*/ 116 w 150"/>
                  <a:gd name="T25" fmla="*/ 101 h 221"/>
                  <a:gd name="T26" fmla="*/ 115 w 150"/>
                  <a:gd name="T27" fmla="*/ 0 h 221"/>
                  <a:gd name="T28" fmla="*/ 150 w 150"/>
                  <a:gd name="T29" fmla="*/ 0 h 221"/>
                  <a:gd name="T30" fmla="*/ 150 w 150"/>
                  <a:gd name="T31" fmla="*/ 221 h 221"/>
                  <a:gd name="T32" fmla="*/ 112 w 150"/>
                  <a:gd name="T33" fmla="*/ 221 h 2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50" h="221">
                    <a:moveTo>
                      <a:pt x="112" y="221"/>
                    </a:moveTo>
                    <a:cubicBezTo>
                      <a:pt x="62" y="117"/>
                      <a:pt x="62" y="117"/>
                      <a:pt x="62" y="117"/>
                    </a:cubicBezTo>
                    <a:cubicBezTo>
                      <a:pt x="50" y="93"/>
                      <a:pt x="38" y="65"/>
                      <a:pt x="34" y="52"/>
                    </a:cubicBezTo>
                    <a:cubicBezTo>
                      <a:pt x="33" y="52"/>
                      <a:pt x="33" y="52"/>
                      <a:pt x="33" y="52"/>
                    </a:cubicBezTo>
                    <a:cubicBezTo>
                      <a:pt x="34" y="71"/>
                      <a:pt x="35" y="94"/>
                      <a:pt x="35" y="114"/>
                    </a:cubicBezTo>
                    <a:cubicBezTo>
                      <a:pt x="36" y="221"/>
                      <a:pt x="36" y="221"/>
                      <a:pt x="36" y="221"/>
                    </a:cubicBezTo>
                    <a:cubicBezTo>
                      <a:pt x="0" y="221"/>
                      <a:pt x="0" y="221"/>
                      <a:pt x="0" y="22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96" y="108"/>
                      <a:pt x="96" y="108"/>
                      <a:pt x="96" y="108"/>
                    </a:cubicBezTo>
                    <a:cubicBezTo>
                      <a:pt x="106" y="128"/>
                      <a:pt x="115" y="155"/>
                      <a:pt x="118" y="165"/>
                    </a:cubicBezTo>
                    <a:cubicBezTo>
                      <a:pt x="119" y="164"/>
                      <a:pt x="119" y="164"/>
                      <a:pt x="119" y="164"/>
                    </a:cubicBezTo>
                    <a:cubicBezTo>
                      <a:pt x="118" y="153"/>
                      <a:pt x="116" y="121"/>
                      <a:pt x="116" y="101"/>
                    </a:cubicBezTo>
                    <a:cubicBezTo>
                      <a:pt x="115" y="0"/>
                      <a:pt x="115" y="0"/>
                      <a:pt x="115" y="0"/>
                    </a:cubicBezTo>
                    <a:cubicBezTo>
                      <a:pt x="150" y="0"/>
                      <a:pt x="150" y="0"/>
                      <a:pt x="150" y="0"/>
                    </a:cubicBezTo>
                    <a:cubicBezTo>
                      <a:pt x="150" y="221"/>
                      <a:pt x="150" y="221"/>
                      <a:pt x="150" y="221"/>
                    </a:cubicBezTo>
                    <a:lnTo>
                      <a:pt x="112" y="22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186" name="Freeform 26"/>
              <p:cNvSpPr>
                <a:spLocks noEditPoints="1"/>
              </p:cNvSpPr>
              <p:nvPr userDrawn="1"/>
            </p:nvSpPr>
            <p:spPr bwMode="auto">
              <a:xfrm>
                <a:off x="3764" y="-1074"/>
                <a:ext cx="155" cy="195"/>
              </a:xfrm>
              <a:custGeom>
                <a:avLst/>
                <a:gdLst>
                  <a:gd name="T0" fmla="*/ 39 w 136"/>
                  <a:gd name="T1" fmla="*/ 95 h 170"/>
                  <a:gd name="T2" fmla="*/ 39 w 136"/>
                  <a:gd name="T3" fmla="*/ 97 h 170"/>
                  <a:gd name="T4" fmla="*/ 79 w 136"/>
                  <a:gd name="T5" fmla="*/ 143 h 170"/>
                  <a:gd name="T6" fmla="*/ 119 w 136"/>
                  <a:gd name="T7" fmla="*/ 127 h 170"/>
                  <a:gd name="T8" fmla="*/ 133 w 136"/>
                  <a:gd name="T9" fmla="*/ 149 h 170"/>
                  <a:gd name="T10" fmla="*/ 75 w 136"/>
                  <a:gd name="T11" fmla="*/ 170 h 170"/>
                  <a:gd name="T12" fmla="*/ 0 w 136"/>
                  <a:gd name="T13" fmla="*/ 86 h 170"/>
                  <a:gd name="T14" fmla="*/ 20 w 136"/>
                  <a:gd name="T15" fmla="*/ 22 h 170"/>
                  <a:gd name="T16" fmla="*/ 70 w 136"/>
                  <a:gd name="T17" fmla="*/ 0 h 170"/>
                  <a:gd name="T18" fmla="*/ 115 w 136"/>
                  <a:gd name="T19" fmla="*/ 17 h 170"/>
                  <a:gd name="T20" fmla="*/ 136 w 136"/>
                  <a:gd name="T21" fmla="*/ 87 h 170"/>
                  <a:gd name="T22" fmla="*/ 136 w 136"/>
                  <a:gd name="T23" fmla="*/ 95 h 170"/>
                  <a:gd name="T24" fmla="*/ 39 w 136"/>
                  <a:gd name="T25" fmla="*/ 95 h 170"/>
                  <a:gd name="T26" fmla="*/ 70 w 136"/>
                  <a:gd name="T27" fmla="*/ 27 h 170"/>
                  <a:gd name="T28" fmla="*/ 39 w 136"/>
                  <a:gd name="T29" fmla="*/ 69 h 170"/>
                  <a:gd name="T30" fmla="*/ 99 w 136"/>
                  <a:gd name="T31" fmla="*/ 69 h 170"/>
                  <a:gd name="T32" fmla="*/ 70 w 136"/>
                  <a:gd name="T33" fmla="*/ 27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36" h="170">
                    <a:moveTo>
                      <a:pt x="39" y="95"/>
                    </a:moveTo>
                    <a:cubicBezTo>
                      <a:pt x="39" y="97"/>
                      <a:pt x="39" y="97"/>
                      <a:pt x="39" y="97"/>
                    </a:cubicBezTo>
                    <a:cubicBezTo>
                      <a:pt x="39" y="120"/>
                      <a:pt x="47" y="143"/>
                      <a:pt x="79" y="143"/>
                    </a:cubicBezTo>
                    <a:cubicBezTo>
                      <a:pt x="94" y="143"/>
                      <a:pt x="107" y="138"/>
                      <a:pt x="119" y="127"/>
                    </a:cubicBezTo>
                    <a:cubicBezTo>
                      <a:pt x="133" y="149"/>
                      <a:pt x="133" y="149"/>
                      <a:pt x="133" y="149"/>
                    </a:cubicBezTo>
                    <a:cubicBezTo>
                      <a:pt x="116" y="163"/>
                      <a:pt x="97" y="170"/>
                      <a:pt x="75" y="170"/>
                    </a:cubicBezTo>
                    <a:cubicBezTo>
                      <a:pt x="29" y="170"/>
                      <a:pt x="0" y="137"/>
                      <a:pt x="0" y="86"/>
                    </a:cubicBezTo>
                    <a:cubicBezTo>
                      <a:pt x="0" y="57"/>
                      <a:pt x="6" y="38"/>
                      <a:pt x="20" y="22"/>
                    </a:cubicBezTo>
                    <a:cubicBezTo>
                      <a:pt x="34" y="7"/>
                      <a:pt x="50" y="0"/>
                      <a:pt x="70" y="0"/>
                    </a:cubicBezTo>
                    <a:cubicBezTo>
                      <a:pt x="86" y="0"/>
                      <a:pt x="101" y="5"/>
                      <a:pt x="115" y="17"/>
                    </a:cubicBezTo>
                    <a:cubicBezTo>
                      <a:pt x="129" y="30"/>
                      <a:pt x="136" y="50"/>
                      <a:pt x="136" y="87"/>
                    </a:cubicBezTo>
                    <a:cubicBezTo>
                      <a:pt x="136" y="95"/>
                      <a:pt x="136" y="95"/>
                      <a:pt x="136" y="95"/>
                    </a:cubicBezTo>
                    <a:lnTo>
                      <a:pt x="39" y="95"/>
                    </a:lnTo>
                    <a:close/>
                    <a:moveTo>
                      <a:pt x="70" y="27"/>
                    </a:moveTo>
                    <a:cubicBezTo>
                      <a:pt x="50" y="27"/>
                      <a:pt x="39" y="43"/>
                      <a:pt x="39" y="69"/>
                    </a:cubicBezTo>
                    <a:cubicBezTo>
                      <a:pt x="99" y="69"/>
                      <a:pt x="99" y="69"/>
                      <a:pt x="99" y="69"/>
                    </a:cubicBezTo>
                    <a:cubicBezTo>
                      <a:pt x="99" y="43"/>
                      <a:pt x="88" y="27"/>
                      <a:pt x="70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187" name="Freeform 27"/>
              <p:cNvSpPr>
                <a:spLocks/>
              </p:cNvSpPr>
              <p:nvPr userDrawn="1"/>
            </p:nvSpPr>
            <p:spPr bwMode="auto">
              <a:xfrm>
                <a:off x="3930" y="-1072"/>
                <a:ext cx="249" cy="190"/>
              </a:xfrm>
              <a:custGeom>
                <a:avLst/>
                <a:gdLst>
                  <a:gd name="T0" fmla="*/ 172 w 218"/>
                  <a:gd name="T1" fmla="*/ 165 h 165"/>
                  <a:gd name="T2" fmla="*/ 139 w 218"/>
                  <a:gd name="T3" fmla="*/ 165 h 165"/>
                  <a:gd name="T4" fmla="*/ 119 w 218"/>
                  <a:gd name="T5" fmla="*/ 90 h 165"/>
                  <a:gd name="T6" fmla="*/ 108 w 218"/>
                  <a:gd name="T7" fmla="*/ 46 h 165"/>
                  <a:gd name="T8" fmla="*/ 108 w 218"/>
                  <a:gd name="T9" fmla="*/ 46 h 165"/>
                  <a:gd name="T10" fmla="*/ 97 w 218"/>
                  <a:gd name="T11" fmla="*/ 92 h 165"/>
                  <a:gd name="T12" fmla="*/ 78 w 218"/>
                  <a:gd name="T13" fmla="*/ 165 h 165"/>
                  <a:gd name="T14" fmla="*/ 45 w 218"/>
                  <a:gd name="T15" fmla="*/ 165 h 165"/>
                  <a:gd name="T16" fmla="*/ 0 w 218"/>
                  <a:gd name="T17" fmla="*/ 4 h 165"/>
                  <a:gd name="T18" fmla="*/ 35 w 218"/>
                  <a:gd name="T19" fmla="*/ 0 h 165"/>
                  <a:gd name="T20" fmla="*/ 53 w 218"/>
                  <a:gd name="T21" fmla="*/ 78 h 165"/>
                  <a:gd name="T22" fmla="*/ 61 w 218"/>
                  <a:gd name="T23" fmla="*/ 121 h 165"/>
                  <a:gd name="T24" fmla="*/ 62 w 218"/>
                  <a:gd name="T25" fmla="*/ 121 h 165"/>
                  <a:gd name="T26" fmla="*/ 72 w 218"/>
                  <a:gd name="T27" fmla="*/ 77 h 165"/>
                  <a:gd name="T28" fmla="*/ 92 w 218"/>
                  <a:gd name="T29" fmla="*/ 2 h 165"/>
                  <a:gd name="T30" fmla="*/ 127 w 218"/>
                  <a:gd name="T31" fmla="*/ 2 h 165"/>
                  <a:gd name="T32" fmla="*/ 145 w 218"/>
                  <a:gd name="T33" fmla="*/ 75 h 165"/>
                  <a:gd name="T34" fmla="*/ 155 w 218"/>
                  <a:gd name="T35" fmla="*/ 121 h 165"/>
                  <a:gd name="T36" fmla="*/ 156 w 218"/>
                  <a:gd name="T37" fmla="*/ 121 h 165"/>
                  <a:gd name="T38" fmla="*/ 164 w 218"/>
                  <a:gd name="T39" fmla="*/ 78 h 165"/>
                  <a:gd name="T40" fmla="*/ 181 w 218"/>
                  <a:gd name="T41" fmla="*/ 2 h 165"/>
                  <a:gd name="T42" fmla="*/ 218 w 218"/>
                  <a:gd name="T43" fmla="*/ 2 h 165"/>
                  <a:gd name="T44" fmla="*/ 172 w 218"/>
                  <a:gd name="T45" fmla="*/ 165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18" h="165">
                    <a:moveTo>
                      <a:pt x="172" y="165"/>
                    </a:moveTo>
                    <a:cubicBezTo>
                      <a:pt x="139" y="165"/>
                      <a:pt x="139" y="165"/>
                      <a:pt x="139" y="165"/>
                    </a:cubicBezTo>
                    <a:cubicBezTo>
                      <a:pt x="119" y="90"/>
                      <a:pt x="119" y="90"/>
                      <a:pt x="119" y="90"/>
                    </a:cubicBezTo>
                    <a:cubicBezTo>
                      <a:pt x="114" y="71"/>
                      <a:pt x="108" y="46"/>
                      <a:pt x="108" y="46"/>
                    </a:cubicBezTo>
                    <a:cubicBezTo>
                      <a:pt x="108" y="46"/>
                      <a:pt x="108" y="46"/>
                      <a:pt x="108" y="46"/>
                    </a:cubicBezTo>
                    <a:cubicBezTo>
                      <a:pt x="108" y="46"/>
                      <a:pt x="105" y="62"/>
                      <a:pt x="97" y="92"/>
                    </a:cubicBezTo>
                    <a:cubicBezTo>
                      <a:pt x="78" y="165"/>
                      <a:pt x="78" y="165"/>
                      <a:pt x="78" y="165"/>
                    </a:cubicBezTo>
                    <a:cubicBezTo>
                      <a:pt x="45" y="165"/>
                      <a:pt x="45" y="165"/>
                      <a:pt x="45" y="165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53" y="78"/>
                      <a:pt x="53" y="78"/>
                      <a:pt x="53" y="78"/>
                    </a:cubicBezTo>
                    <a:cubicBezTo>
                      <a:pt x="57" y="98"/>
                      <a:pt x="61" y="121"/>
                      <a:pt x="61" y="121"/>
                    </a:cubicBezTo>
                    <a:cubicBezTo>
                      <a:pt x="62" y="121"/>
                      <a:pt x="62" y="121"/>
                      <a:pt x="62" y="121"/>
                    </a:cubicBezTo>
                    <a:cubicBezTo>
                      <a:pt x="62" y="121"/>
                      <a:pt x="65" y="100"/>
                      <a:pt x="72" y="77"/>
                    </a:cubicBezTo>
                    <a:cubicBezTo>
                      <a:pt x="92" y="2"/>
                      <a:pt x="92" y="2"/>
                      <a:pt x="92" y="2"/>
                    </a:cubicBezTo>
                    <a:cubicBezTo>
                      <a:pt x="127" y="2"/>
                      <a:pt x="127" y="2"/>
                      <a:pt x="127" y="2"/>
                    </a:cubicBezTo>
                    <a:cubicBezTo>
                      <a:pt x="145" y="75"/>
                      <a:pt x="145" y="75"/>
                      <a:pt x="145" y="75"/>
                    </a:cubicBezTo>
                    <a:cubicBezTo>
                      <a:pt x="152" y="101"/>
                      <a:pt x="155" y="121"/>
                      <a:pt x="155" y="121"/>
                    </a:cubicBezTo>
                    <a:cubicBezTo>
                      <a:pt x="156" y="121"/>
                      <a:pt x="156" y="121"/>
                      <a:pt x="156" y="121"/>
                    </a:cubicBezTo>
                    <a:cubicBezTo>
                      <a:pt x="156" y="121"/>
                      <a:pt x="160" y="97"/>
                      <a:pt x="164" y="78"/>
                    </a:cubicBezTo>
                    <a:cubicBezTo>
                      <a:pt x="181" y="2"/>
                      <a:pt x="181" y="2"/>
                      <a:pt x="181" y="2"/>
                    </a:cubicBezTo>
                    <a:cubicBezTo>
                      <a:pt x="218" y="2"/>
                      <a:pt x="218" y="2"/>
                      <a:pt x="218" y="2"/>
                    </a:cubicBezTo>
                    <a:lnTo>
                      <a:pt x="172" y="16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188" name="Freeform 28"/>
              <p:cNvSpPr>
                <a:spLocks noEditPoints="1"/>
              </p:cNvSpPr>
              <p:nvPr userDrawn="1"/>
            </p:nvSpPr>
            <p:spPr bwMode="auto">
              <a:xfrm>
                <a:off x="4287" y="-1137"/>
                <a:ext cx="174" cy="253"/>
              </a:xfrm>
              <a:custGeom>
                <a:avLst/>
                <a:gdLst>
                  <a:gd name="T0" fmla="*/ 108 w 152"/>
                  <a:gd name="T1" fmla="*/ 221 h 221"/>
                  <a:gd name="T2" fmla="*/ 89 w 152"/>
                  <a:gd name="T3" fmla="*/ 187 h 221"/>
                  <a:gd name="T4" fmla="*/ 51 w 152"/>
                  <a:gd name="T5" fmla="*/ 132 h 221"/>
                  <a:gd name="T6" fmla="*/ 36 w 152"/>
                  <a:gd name="T7" fmla="*/ 125 h 221"/>
                  <a:gd name="T8" fmla="*/ 36 w 152"/>
                  <a:gd name="T9" fmla="*/ 221 h 221"/>
                  <a:gd name="T10" fmla="*/ 0 w 152"/>
                  <a:gd name="T11" fmla="*/ 221 h 221"/>
                  <a:gd name="T12" fmla="*/ 0 w 152"/>
                  <a:gd name="T13" fmla="*/ 0 h 221"/>
                  <a:gd name="T14" fmla="*/ 68 w 152"/>
                  <a:gd name="T15" fmla="*/ 0 h 221"/>
                  <a:gd name="T16" fmla="*/ 140 w 152"/>
                  <a:gd name="T17" fmla="*/ 63 h 221"/>
                  <a:gd name="T18" fmla="*/ 85 w 152"/>
                  <a:gd name="T19" fmla="*/ 124 h 221"/>
                  <a:gd name="T20" fmla="*/ 119 w 152"/>
                  <a:gd name="T21" fmla="*/ 168 h 221"/>
                  <a:gd name="T22" fmla="*/ 152 w 152"/>
                  <a:gd name="T23" fmla="*/ 221 h 221"/>
                  <a:gd name="T24" fmla="*/ 108 w 152"/>
                  <a:gd name="T25" fmla="*/ 221 h 221"/>
                  <a:gd name="T26" fmla="*/ 56 w 152"/>
                  <a:gd name="T27" fmla="*/ 29 h 221"/>
                  <a:gd name="T28" fmla="*/ 36 w 152"/>
                  <a:gd name="T29" fmla="*/ 29 h 221"/>
                  <a:gd name="T30" fmla="*/ 36 w 152"/>
                  <a:gd name="T31" fmla="*/ 100 h 221"/>
                  <a:gd name="T32" fmla="*/ 55 w 152"/>
                  <a:gd name="T33" fmla="*/ 100 h 221"/>
                  <a:gd name="T34" fmla="*/ 91 w 152"/>
                  <a:gd name="T35" fmla="*/ 90 h 221"/>
                  <a:gd name="T36" fmla="*/ 101 w 152"/>
                  <a:gd name="T37" fmla="*/ 63 h 221"/>
                  <a:gd name="T38" fmla="*/ 56 w 152"/>
                  <a:gd name="T39" fmla="*/ 29 h 2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52" h="221">
                    <a:moveTo>
                      <a:pt x="108" y="221"/>
                    </a:moveTo>
                    <a:cubicBezTo>
                      <a:pt x="89" y="187"/>
                      <a:pt x="89" y="187"/>
                      <a:pt x="89" y="187"/>
                    </a:cubicBezTo>
                    <a:cubicBezTo>
                      <a:pt x="73" y="160"/>
                      <a:pt x="63" y="144"/>
                      <a:pt x="51" y="132"/>
                    </a:cubicBezTo>
                    <a:cubicBezTo>
                      <a:pt x="47" y="128"/>
                      <a:pt x="43" y="126"/>
                      <a:pt x="36" y="125"/>
                    </a:cubicBezTo>
                    <a:cubicBezTo>
                      <a:pt x="36" y="221"/>
                      <a:pt x="36" y="221"/>
                      <a:pt x="36" y="221"/>
                    </a:cubicBezTo>
                    <a:cubicBezTo>
                      <a:pt x="0" y="221"/>
                      <a:pt x="0" y="221"/>
                      <a:pt x="0" y="22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68" y="0"/>
                      <a:pt x="68" y="0"/>
                      <a:pt x="68" y="0"/>
                    </a:cubicBezTo>
                    <a:cubicBezTo>
                      <a:pt x="117" y="0"/>
                      <a:pt x="140" y="28"/>
                      <a:pt x="140" y="63"/>
                    </a:cubicBezTo>
                    <a:cubicBezTo>
                      <a:pt x="140" y="95"/>
                      <a:pt x="119" y="124"/>
                      <a:pt x="85" y="124"/>
                    </a:cubicBezTo>
                    <a:cubicBezTo>
                      <a:pt x="93" y="128"/>
                      <a:pt x="107" y="149"/>
                      <a:pt x="119" y="168"/>
                    </a:cubicBezTo>
                    <a:cubicBezTo>
                      <a:pt x="152" y="221"/>
                      <a:pt x="152" y="221"/>
                      <a:pt x="152" y="221"/>
                    </a:cubicBezTo>
                    <a:lnTo>
                      <a:pt x="108" y="221"/>
                    </a:lnTo>
                    <a:close/>
                    <a:moveTo>
                      <a:pt x="56" y="29"/>
                    </a:moveTo>
                    <a:cubicBezTo>
                      <a:pt x="36" y="29"/>
                      <a:pt x="36" y="29"/>
                      <a:pt x="36" y="29"/>
                    </a:cubicBezTo>
                    <a:cubicBezTo>
                      <a:pt x="36" y="100"/>
                      <a:pt x="36" y="100"/>
                      <a:pt x="36" y="100"/>
                    </a:cubicBezTo>
                    <a:cubicBezTo>
                      <a:pt x="55" y="100"/>
                      <a:pt x="55" y="100"/>
                      <a:pt x="55" y="100"/>
                    </a:cubicBezTo>
                    <a:cubicBezTo>
                      <a:pt x="74" y="100"/>
                      <a:pt x="85" y="97"/>
                      <a:pt x="91" y="90"/>
                    </a:cubicBezTo>
                    <a:cubicBezTo>
                      <a:pt x="97" y="84"/>
                      <a:pt x="101" y="75"/>
                      <a:pt x="101" y="63"/>
                    </a:cubicBezTo>
                    <a:cubicBezTo>
                      <a:pt x="101" y="41"/>
                      <a:pt x="89" y="29"/>
                      <a:pt x="56" y="2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189" name="Freeform 29"/>
              <p:cNvSpPr>
                <a:spLocks noEditPoints="1"/>
              </p:cNvSpPr>
              <p:nvPr userDrawn="1"/>
            </p:nvSpPr>
            <p:spPr bwMode="auto">
              <a:xfrm>
                <a:off x="4475" y="-1074"/>
                <a:ext cx="155" cy="195"/>
              </a:xfrm>
              <a:custGeom>
                <a:avLst/>
                <a:gdLst>
                  <a:gd name="T0" fmla="*/ 39 w 136"/>
                  <a:gd name="T1" fmla="*/ 95 h 170"/>
                  <a:gd name="T2" fmla="*/ 39 w 136"/>
                  <a:gd name="T3" fmla="*/ 97 h 170"/>
                  <a:gd name="T4" fmla="*/ 79 w 136"/>
                  <a:gd name="T5" fmla="*/ 143 h 170"/>
                  <a:gd name="T6" fmla="*/ 120 w 136"/>
                  <a:gd name="T7" fmla="*/ 127 h 170"/>
                  <a:gd name="T8" fmla="*/ 133 w 136"/>
                  <a:gd name="T9" fmla="*/ 149 h 170"/>
                  <a:gd name="T10" fmla="*/ 75 w 136"/>
                  <a:gd name="T11" fmla="*/ 170 h 170"/>
                  <a:gd name="T12" fmla="*/ 0 w 136"/>
                  <a:gd name="T13" fmla="*/ 86 h 170"/>
                  <a:gd name="T14" fmla="*/ 21 w 136"/>
                  <a:gd name="T15" fmla="*/ 22 h 170"/>
                  <a:gd name="T16" fmla="*/ 70 w 136"/>
                  <a:gd name="T17" fmla="*/ 0 h 170"/>
                  <a:gd name="T18" fmla="*/ 115 w 136"/>
                  <a:gd name="T19" fmla="*/ 17 h 170"/>
                  <a:gd name="T20" fmla="*/ 136 w 136"/>
                  <a:gd name="T21" fmla="*/ 87 h 170"/>
                  <a:gd name="T22" fmla="*/ 136 w 136"/>
                  <a:gd name="T23" fmla="*/ 95 h 170"/>
                  <a:gd name="T24" fmla="*/ 39 w 136"/>
                  <a:gd name="T25" fmla="*/ 95 h 170"/>
                  <a:gd name="T26" fmla="*/ 70 w 136"/>
                  <a:gd name="T27" fmla="*/ 27 h 170"/>
                  <a:gd name="T28" fmla="*/ 40 w 136"/>
                  <a:gd name="T29" fmla="*/ 69 h 170"/>
                  <a:gd name="T30" fmla="*/ 99 w 136"/>
                  <a:gd name="T31" fmla="*/ 69 h 170"/>
                  <a:gd name="T32" fmla="*/ 70 w 136"/>
                  <a:gd name="T33" fmla="*/ 27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36" h="170">
                    <a:moveTo>
                      <a:pt x="39" y="95"/>
                    </a:moveTo>
                    <a:cubicBezTo>
                      <a:pt x="39" y="97"/>
                      <a:pt x="39" y="97"/>
                      <a:pt x="39" y="97"/>
                    </a:cubicBezTo>
                    <a:cubicBezTo>
                      <a:pt x="39" y="120"/>
                      <a:pt x="48" y="143"/>
                      <a:pt x="79" y="143"/>
                    </a:cubicBezTo>
                    <a:cubicBezTo>
                      <a:pt x="94" y="143"/>
                      <a:pt x="107" y="138"/>
                      <a:pt x="120" y="127"/>
                    </a:cubicBezTo>
                    <a:cubicBezTo>
                      <a:pt x="133" y="149"/>
                      <a:pt x="133" y="149"/>
                      <a:pt x="133" y="149"/>
                    </a:cubicBezTo>
                    <a:cubicBezTo>
                      <a:pt x="116" y="163"/>
                      <a:pt x="97" y="170"/>
                      <a:pt x="75" y="170"/>
                    </a:cubicBezTo>
                    <a:cubicBezTo>
                      <a:pt x="29" y="170"/>
                      <a:pt x="0" y="137"/>
                      <a:pt x="0" y="86"/>
                    </a:cubicBezTo>
                    <a:cubicBezTo>
                      <a:pt x="0" y="57"/>
                      <a:pt x="7" y="38"/>
                      <a:pt x="21" y="22"/>
                    </a:cubicBezTo>
                    <a:cubicBezTo>
                      <a:pt x="34" y="7"/>
                      <a:pt x="50" y="0"/>
                      <a:pt x="70" y="0"/>
                    </a:cubicBezTo>
                    <a:cubicBezTo>
                      <a:pt x="86" y="0"/>
                      <a:pt x="101" y="5"/>
                      <a:pt x="115" y="17"/>
                    </a:cubicBezTo>
                    <a:cubicBezTo>
                      <a:pt x="129" y="30"/>
                      <a:pt x="136" y="50"/>
                      <a:pt x="136" y="87"/>
                    </a:cubicBezTo>
                    <a:cubicBezTo>
                      <a:pt x="136" y="95"/>
                      <a:pt x="136" y="95"/>
                      <a:pt x="136" y="95"/>
                    </a:cubicBezTo>
                    <a:lnTo>
                      <a:pt x="39" y="95"/>
                    </a:lnTo>
                    <a:close/>
                    <a:moveTo>
                      <a:pt x="70" y="27"/>
                    </a:moveTo>
                    <a:cubicBezTo>
                      <a:pt x="50" y="27"/>
                      <a:pt x="40" y="43"/>
                      <a:pt x="40" y="69"/>
                    </a:cubicBezTo>
                    <a:cubicBezTo>
                      <a:pt x="99" y="69"/>
                      <a:pt x="99" y="69"/>
                      <a:pt x="99" y="69"/>
                    </a:cubicBezTo>
                    <a:cubicBezTo>
                      <a:pt x="99" y="43"/>
                      <a:pt x="88" y="27"/>
                      <a:pt x="70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190" name="Freeform 30"/>
              <p:cNvSpPr>
                <a:spLocks/>
              </p:cNvSpPr>
              <p:nvPr userDrawn="1"/>
            </p:nvSpPr>
            <p:spPr bwMode="auto">
              <a:xfrm>
                <a:off x="4656" y="-1153"/>
                <a:ext cx="68" cy="274"/>
              </a:xfrm>
              <a:custGeom>
                <a:avLst/>
                <a:gdLst>
                  <a:gd name="T0" fmla="*/ 39 w 60"/>
                  <a:gd name="T1" fmla="*/ 239 h 239"/>
                  <a:gd name="T2" fmla="*/ 4 w 60"/>
                  <a:gd name="T3" fmla="*/ 193 h 239"/>
                  <a:gd name="T4" fmla="*/ 4 w 60"/>
                  <a:gd name="T5" fmla="*/ 55 h 239"/>
                  <a:gd name="T6" fmla="*/ 0 w 60"/>
                  <a:gd name="T7" fmla="*/ 8 h 239"/>
                  <a:gd name="T8" fmla="*/ 37 w 60"/>
                  <a:gd name="T9" fmla="*/ 0 h 239"/>
                  <a:gd name="T10" fmla="*/ 40 w 60"/>
                  <a:gd name="T11" fmla="*/ 44 h 239"/>
                  <a:gd name="T12" fmla="*/ 40 w 60"/>
                  <a:gd name="T13" fmla="*/ 181 h 239"/>
                  <a:gd name="T14" fmla="*/ 43 w 60"/>
                  <a:gd name="T15" fmla="*/ 211 h 239"/>
                  <a:gd name="T16" fmla="*/ 55 w 60"/>
                  <a:gd name="T17" fmla="*/ 213 h 239"/>
                  <a:gd name="T18" fmla="*/ 60 w 60"/>
                  <a:gd name="T19" fmla="*/ 235 h 239"/>
                  <a:gd name="T20" fmla="*/ 39 w 60"/>
                  <a:gd name="T21" fmla="*/ 239 h 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0" h="239">
                    <a:moveTo>
                      <a:pt x="39" y="239"/>
                    </a:moveTo>
                    <a:cubicBezTo>
                      <a:pt x="4" y="239"/>
                      <a:pt x="4" y="207"/>
                      <a:pt x="4" y="193"/>
                    </a:cubicBezTo>
                    <a:cubicBezTo>
                      <a:pt x="4" y="55"/>
                      <a:pt x="4" y="55"/>
                      <a:pt x="4" y="55"/>
                    </a:cubicBezTo>
                    <a:cubicBezTo>
                      <a:pt x="4" y="33"/>
                      <a:pt x="3" y="21"/>
                      <a:pt x="0" y="8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9" y="9"/>
                      <a:pt x="40" y="23"/>
                      <a:pt x="40" y="44"/>
                    </a:cubicBezTo>
                    <a:cubicBezTo>
                      <a:pt x="40" y="181"/>
                      <a:pt x="40" y="181"/>
                      <a:pt x="40" y="181"/>
                    </a:cubicBezTo>
                    <a:cubicBezTo>
                      <a:pt x="40" y="203"/>
                      <a:pt x="40" y="207"/>
                      <a:pt x="43" y="211"/>
                    </a:cubicBezTo>
                    <a:cubicBezTo>
                      <a:pt x="45" y="213"/>
                      <a:pt x="50" y="215"/>
                      <a:pt x="55" y="213"/>
                    </a:cubicBezTo>
                    <a:cubicBezTo>
                      <a:pt x="60" y="235"/>
                      <a:pt x="60" y="235"/>
                      <a:pt x="60" y="235"/>
                    </a:cubicBezTo>
                    <a:cubicBezTo>
                      <a:pt x="54" y="237"/>
                      <a:pt x="47" y="239"/>
                      <a:pt x="39" y="23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191" name="Freeform 31"/>
              <p:cNvSpPr>
                <a:spLocks noEditPoints="1"/>
              </p:cNvSpPr>
              <p:nvPr userDrawn="1"/>
            </p:nvSpPr>
            <p:spPr bwMode="auto">
              <a:xfrm>
                <a:off x="4754" y="-1151"/>
                <a:ext cx="53" cy="267"/>
              </a:xfrm>
              <a:custGeom>
                <a:avLst/>
                <a:gdLst>
                  <a:gd name="T0" fmla="*/ 22 w 46"/>
                  <a:gd name="T1" fmla="*/ 47 h 233"/>
                  <a:gd name="T2" fmla="*/ 0 w 46"/>
                  <a:gd name="T3" fmla="*/ 24 h 233"/>
                  <a:gd name="T4" fmla="*/ 23 w 46"/>
                  <a:gd name="T5" fmla="*/ 0 h 233"/>
                  <a:gd name="T6" fmla="*/ 46 w 46"/>
                  <a:gd name="T7" fmla="*/ 24 h 233"/>
                  <a:gd name="T8" fmla="*/ 22 w 46"/>
                  <a:gd name="T9" fmla="*/ 47 h 233"/>
                  <a:gd name="T10" fmla="*/ 5 w 46"/>
                  <a:gd name="T11" fmla="*/ 233 h 233"/>
                  <a:gd name="T12" fmla="*/ 5 w 46"/>
                  <a:gd name="T13" fmla="*/ 74 h 233"/>
                  <a:gd name="T14" fmla="*/ 40 w 46"/>
                  <a:gd name="T15" fmla="*/ 67 h 233"/>
                  <a:gd name="T16" fmla="*/ 40 w 46"/>
                  <a:gd name="T17" fmla="*/ 233 h 233"/>
                  <a:gd name="T18" fmla="*/ 5 w 46"/>
                  <a:gd name="T19" fmla="*/ 233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6" h="233">
                    <a:moveTo>
                      <a:pt x="22" y="47"/>
                    </a:moveTo>
                    <a:cubicBezTo>
                      <a:pt x="10" y="47"/>
                      <a:pt x="0" y="37"/>
                      <a:pt x="0" y="24"/>
                    </a:cubicBezTo>
                    <a:cubicBezTo>
                      <a:pt x="0" y="11"/>
                      <a:pt x="10" y="0"/>
                      <a:pt x="23" y="0"/>
                    </a:cubicBezTo>
                    <a:cubicBezTo>
                      <a:pt x="36" y="0"/>
                      <a:pt x="46" y="10"/>
                      <a:pt x="46" y="24"/>
                    </a:cubicBezTo>
                    <a:cubicBezTo>
                      <a:pt x="46" y="37"/>
                      <a:pt x="36" y="47"/>
                      <a:pt x="22" y="47"/>
                    </a:cubicBezTo>
                    <a:close/>
                    <a:moveTo>
                      <a:pt x="5" y="233"/>
                    </a:moveTo>
                    <a:cubicBezTo>
                      <a:pt x="5" y="74"/>
                      <a:pt x="5" y="74"/>
                      <a:pt x="5" y="74"/>
                    </a:cubicBezTo>
                    <a:cubicBezTo>
                      <a:pt x="40" y="67"/>
                      <a:pt x="40" y="67"/>
                      <a:pt x="40" y="67"/>
                    </a:cubicBezTo>
                    <a:cubicBezTo>
                      <a:pt x="40" y="233"/>
                      <a:pt x="40" y="233"/>
                      <a:pt x="40" y="233"/>
                    </a:cubicBezTo>
                    <a:lnTo>
                      <a:pt x="5" y="23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192" name="Freeform 32"/>
              <p:cNvSpPr>
                <a:spLocks/>
              </p:cNvSpPr>
              <p:nvPr userDrawn="1"/>
            </p:nvSpPr>
            <p:spPr bwMode="auto">
              <a:xfrm>
                <a:off x="4841" y="-1074"/>
                <a:ext cx="137" cy="195"/>
              </a:xfrm>
              <a:custGeom>
                <a:avLst/>
                <a:gdLst>
                  <a:gd name="T0" fmla="*/ 68 w 120"/>
                  <a:gd name="T1" fmla="*/ 170 h 170"/>
                  <a:gd name="T2" fmla="*/ 0 w 120"/>
                  <a:gd name="T3" fmla="*/ 87 h 170"/>
                  <a:gd name="T4" fmla="*/ 71 w 120"/>
                  <a:gd name="T5" fmla="*/ 0 h 170"/>
                  <a:gd name="T6" fmla="*/ 116 w 120"/>
                  <a:gd name="T7" fmla="*/ 18 h 170"/>
                  <a:gd name="T8" fmla="*/ 98 w 120"/>
                  <a:gd name="T9" fmla="*/ 41 h 170"/>
                  <a:gd name="T10" fmla="*/ 71 w 120"/>
                  <a:gd name="T11" fmla="*/ 29 h 170"/>
                  <a:gd name="T12" fmla="*/ 45 w 120"/>
                  <a:gd name="T13" fmla="*/ 45 h 170"/>
                  <a:gd name="T14" fmla="*/ 39 w 120"/>
                  <a:gd name="T15" fmla="*/ 90 h 170"/>
                  <a:gd name="T16" fmla="*/ 50 w 120"/>
                  <a:gd name="T17" fmla="*/ 134 h 170"/>
                  <a:gd name="T18" fmla="*/ 71 w 120"/>
                  <a:gd name="T19" fmla="*/ 143 h 170"/>
                  <a:gd name="T20" fmla="*/ 104 w 120"/>
                  <a:gd name="T21" fmla="*/ 127 h 170"/>
                  <a:gd name="T22" fmla="*/ 120 w 120"/>
                  <a:gd name="T23" fmla="*/ 149 h 170"/>
                  <a:gd name="T24" fmla="*/ 68 w 120"/>
                  <a:gd name="T25" fmla="*/ 17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0" h="170">
                    <a:moveTo>
                      <a:pt x="68" y="170"/>
                    </a:moveTo>
                    <a:cubicBezTo>
                      <a:pt x="24" y="170"/>
                      <a:pt x="0" y="139"/>
                      <a:pt x="0" y="87"/>
                    </a:cubicBezTo>
                    <a:cubicBezTo>
                      <a:pt x="0" y="28"/>
                      <a:pt x="35" y="0"/>
                      <a:pt x="71" y="0"/>
                    </a:cubicBezTo>
                    <a:cubicBezTo>
                      <a:pt x="89" y="0"/>
                      <a:pt x="101" y="4"/>
                      <a:pt x="116" y="18"/>
                    </a:cubicBezTo>
                    <a:cubicBezTo>
                      <a:pt x="98" y="41"/>
                      <a:pt x="98" y="41"/>
                      <a:pt x="98" y="41"/>
                    </a:cubicBezTo>
                    <a:cubicBezTo>
                      <a:pt x="89" y="32"/>
                      <a:pt x="80" y="29"/>
                      <a:pt x="71" y="29"/>
                    </a:cubicBezTo>
                    <a:cubicBezTo>
                      <a:pt x="60" y="29"/>
                      <a:pt x="50" y="34"/>
                      <a:pt x="45" y="45"/>
                    </a:cubicBezTo>
                    <a:cubicBezTo>
                      <a:pt x="41" y="55"/>
                      <a:pt x="39" y="70"/>
                      <a:pt x="39" y="90"/>
                    </a:cubicBezTo>
                    <a:cubicBezTo>
                      <a:pt x="39" y="112"/>
                      <a:pt x="42" y="126"/>
                      <a:pt x="50" y="134"/>
                    </a:cubicBezTo>
                    <a:cubicBezTo>
                      <a:pt x="55" y="140"/>
                      <a:pt x="62" y="143"/>
                      <a:pt x="71" y="143"/>
                    </a:cubicBezTo>
                    <a:cubicBezTo>
                      <a:pt x="82" y="143"/>
                      <a:pt x="93" y="138"/>
                      <a:pt x="104" y="127"/>
                    </a:cubicBezTo>
                    <a:cubicBezTo>
                      <a:pt x="120" y="149"/>
                      <a:pt x="120" y="149"/>
                      <a:pt x="120" y="149"/>
                    </a:cubicBezTo>
                    <a:cubicBezTo>
                      <a:pt x="106" y="164"/>
                      <a:pt x="90" y="170"/>
                      <a:pt x="68" y="17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193" name="Freeform 33"/>
              <p:cNvSpPr>
                <a:spLocks noEditPoints="1"/>
              </p:cNvSpPr>
              <p:nvPr userDrawn="1"/>
            </p:nvSpPr>
            <p:spPr bwMode="auto">
              <a:xfrm>
                <a:off x="5009" y="-990"/>
                <a:ext cx="110" cy="111"/>
              </a:xfrm>
              <a:custGeom>
                <a:avLst/>
                <a:gdLst>
                  <a:gd name="T0" fmla="*/ 48 w 96"/>
                  <a:gd name="T1" fmla="*/ 97 h 97"/>
                  <a:gd name="T2" fmla="*/ 0 w 96"/>
                  <a:gd name="T3" fmla="*/ 48 h 97"/>
                  <a:gd name="T4" fmla="*/ 48 w 96"/>
                  <a:gd name="T5" fmla="*/ 0 h 97"/>
                  <a:gd name="T6" fmla="*/ 96 w 96"/>
                  <a:gd name="T7" fmla="*/ 48 h 97"/>
                  <a:gd name="T8" fmla="*/ 48 w 96"/>
                  <a:gd name="T9" fmla="*/ 97 h 97"/>
                  <a:gd name="T10" fmla="*/ 48 w 96"/>
                  <a:gd name="T11" fmla="*/ 10 h 97"/>
                  <a:gd name="T12" fmla="*/ 11 w 96"/>
                  <a:gd name="T13" fmla="*/ 48 h 97"/>
                  <a:gd name="T14" fmla="*/ 48 w 96"/>
                  <a:gd name="T15" fmla="*/ 87 h 97"/>
                  <a:gd name="T16" fmla="*/ 85 w 96"/>
                  <a:gd name="T17" fmla="*/ 48 h 97"/>
                  <a:gd name="T18" fmla="*/ 48 w 96"/>
                  <a:gd name="T19" fmla="*/ 10 h 97"/>
                  <a:gd name="T20" fmla="*/ 57 w 96"/>
                  <a:gd name="T21" fmla="*/ 75 h 97"/>
                  <a:gd name="T22" fmla="*/ 52 w 96"/>
                  <a:gd name="T23" fmla="*/ 66 h 97"/>
                  <a:gd name="T24" fmla="*/ 43 w 96"/>
                  <a:gd name="T25" fmla="*/ 53 h 97"/>
                  <a:gd name="T26" fmla="*/ 42 w 96"/>
                  <a:gd name="T27" fmla="*/ 53 h 97"/>
                  <a:gd name="T28" fmla="*/ 42 w 96"/>
                  <a:gd name="T29" fmla="*/ 75 h 97"/>
                  <a:gd name="T30" fmla="*/ 31 w 96"/>
                  <a:gd name="T31" fmla="*/ 75 h 97"/>
                  <a:gd name="T32" fmla="*/ 31 w 96"/>
                  <a:gd name="T33" fmla="*/ 21 h 97"/>
                  <a:gd name="T34" fmla="*/ 51 w 96"/>
                  <a:gd name="T35" fmla="*/ 21 h 97"/>
                  <a:gd name="T36" fmla="*/ 67 w 96"/>
                  <a:gd name="T37" fmla="*/ 37 h 97"/>
                  <a:gd name="T38" fmla="*/ 55 w 96"/>
                  <a:gd name="T39" fmla="*/ 52 h 97"/>
                  <a:gd name="T40" fmla="*/ 57 w 96"/>
                  <a:gd name="T41" fmla="*/ 54 h 97"/>
                  <a:gd name="T42" fmla="*/ 70 w 96"/>
                  <a:gd name="T43" fmla="*/ 75 h 97"/>
                  <a:gd name="T44" fmla="*/ 57 w 96"/>
                  <a:gd name="T45" fmla="*/ 75 h 97"/>
                  <a:gd name="T46" fmla="*/ 52 w 96"/>
                  <a:gd name="T47" fmla="*/ 30 h 97"/>
                  <a:gd name="T48" fmla="*/ 45 w 96"/>
                  <a:gd name="T49" fmla="*/ 30 h 97"/>
                  <a:gd name="T50" fmla="*/ 42 w 96"/>
                  <a:gd name="T51" fmla="*/ 30 h 97"/>
                  <a:gd name="T52" fmla="*/ 42 w 96"/>
                  <a:gd name="T53" fmla="*/ 44 h 97"/>
                  <a:gd name="T54" fmla="*/ 45 w 96"/>
                  <a:gd name="T55" fmla="*/ 44 h 97"/>
                  <a:gd name="T56" fmla="*/ 53 w 96"/>
                  <a:gd name="T57" fmla="*/ 43 h 97"/>
                  <a:gd name="T58" fmla="*/ 55 w 96"/>
                  <a:gd name="T59" fmla="*/ 37 h 97"/>
                  <a:gd name="T60" fmla="*/ 52 w 96"/>
                  <a:gd name="T61" fmla="*/ 30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96" h="97">
                    <a:moveTo>
                      <a:pt x="48" y="97"/>
                    </a:moveTo>
                    <a:cubicBezTo>
                      <a:pt x="21" y="97"/>
                      <a:pt x="0" y="75"/>
                      <a:pt x="0" y="48"/>
                    </a:cubicBezTo>
                    <a:cubicBezTo>
                      <a:pt x="0" y="21"/>
                      <a:pt x="21" y="0"/>
                      <a:pt x="48" y="0"/>
                    </a:cubicBezTo>
                    <a:cubicBezTo>
                      <a:pt x="74" y="0"/>
                      <a:pt x="96" y="21"/>
                      <a:pt x="96" y="48"/>
                    </a:cubicBezTo>
                    <a:cubicBezTo>
                      <a:pt x="96" y="75"/>
                      <a:pt x="74" y="97"/>
                      <a:pt x="48" y="97"/>
                    </a:cubicBezTo>
                    <a:close/>
                    <a:moveTo>
                      <a:pt x="48" y="10"/>
                    </a:moveTo>
                    <a:cubicBezTo>
                      <a:pt x="27" y="10"/>
                      <a:pt x="11" y="27"/>
                      <a:pt x="11" y="48"/>
                    </a:cubicBezTo>
                    <a:cubicBezTo>
                      <a:pt x="11" y="70"/>
                      <a:pt x="27" y="87"/>
                      <a:pt x="48" y="87"/>
                    </a:cubicBezTo>
                    <a:cubicBezTo>
                      <a:pt x="68" y="87"/>
                      <a:pt x="85" y="70"/>
                      <a:pt x="85" y="48"/>
                    </a:cubicBezTo>
                    <a:cubicBezTo>
                      <a:pt x="85" y="27"/>
                      <a:pt x="68" y="10"/>
                      <a:pt x="48" y="10"/>
                    </a:cubicBezTo>
                    <a:close/>
                    <a:moveTo>
                      <a:pt x="57" y="75"/>
                    </a:moveTo>
                    <a:cubicBezTo>
                      <a:pt x="55" y="72"/>
                      <a:pt x="54" y="70"/>
                      <a:pt x="52" y="66"/>
                    </a:cubicBezTo>
                    <a:cubicBezTo>
                      <a:pt x="47" y="56"/>
                      <a:pt x="45" y="54"/>
                      <a:pt x="43" y="53"/>
                    </a:cubicBezTo>
                    <a:cubicBezTo>
                      <a:pt x="43" y="53"/>
                      <a:pt x="42" y="53"/>
                      <a:pt x="42" y="53"/>
                    </a:cubicBezTo>
                    <a:cubicBezTo>
                      <a:pt x="42" y="75"/>
                      <a:pt x="42" y="75"/>
                      <a:pt x="42" y="75"/>
                    </a:cubicBezTo>
                    <a:cubicBezTo>
                      <a:pt x="31" y="75"/>
                      <a:pt x="31" y="75"/>
                      <a:pt x="31" y="75"/>
                    </a:cubicBezTo>
                    <a:cubicBezTo>
                      <a:pt x="31" y="21"/>
                      <a:pt x="31" y="21"/>
                      <a:pt x="31" y="21"/>
                    </a:cubicBezTo>
                    <a:cubicBezTo>
                      <a:pt x="51" y="21"/>
                      <a:pt x="51" y="21"/>
                      <a:pt x="51" y="21"/>
                    </a:cubicBezTo>
                    <a:cubicBezTo>
                      <a:pt x="61" y="21"/>
                      <a:pt x="67" y="27"/>
                      <a:pt x="67" y="37"/>
                    </a:cubicBezTo>
                    <a:cubicBezTo>
                      <a:pt x="67" y="45"/>
                      <a:pt x="62" y="52"/>
                      <a:pt x="55" y="52"/>
                    </a:cubicBezTo>
                    <a:cubicBezTo>
                      <a:pt x="56" y="53"/>
                      <a:pt x="56" y="53"/>
                      <a:pt x="57" y="54"/>
                    </a:cubicBezTo>
                    <a:cubicBezTo>
                      <a:pt x="60" y="58"/>
                      <a:pt x="70" y="75"/>
                      <a:pt x="70" y="75"/>
                    </a:cubicBezTo>
                    <a:lnTo>
                      <a:pt x="57" y="75"/>
                    </a:lnTo>
                    <a:close/>
                    <a:moveTo>
                      <a:pt x="52" y="30"/>
                    </a:moveTo>
                    <a:cubicBezTo>
                      <a:pt x="50" y="30"/>
                      <a:pt x="48" y="30"/>
                      <a:pt x="45" y="30"/>
                    </a:cubicBezTo>
                    <a:cubicBezTo>
                      <a:pt x="42" y="30"/>
                      <a:pt x="42" y="30"/>
                      <a:pt x="42" y="30"/>
                    </a:cubicBezTo>
                    <a:cubicBezTo>
                      <a:pt x="42" y="44"/>
                      <a:pt x="42" y="44"/>
                      <a:pt x="42" y="44"/>
                    </a:cubicBezTo>
                    <a:cubicBezTo>
                      <a:pt x="45" y="44"/>
                      <a:pt x="45" y="44"/>
                      <a:pt x="45" y="44"/>
                    </a:cubicBezTo>
                    <a:cubicBezTo>
                      <a:pt x="50" y="44"/>
                      <a:pt x="52" y="44"/>
                      <a:pt x="53" y="43"/>
                    </a:cubicBezTo>
                    <a:cubicBezTo>
                      <a:pt x="55" y="41"/>
                      <a:pt x="55" y="39"/>
                      <a:pt x="55" y="37"/>
                    </a:cubicBezTo>
                    <a:cubicBezTo>
                      <a:pt x="55" y="34"/>
                      <a:pt x="54" y="31"/>
                      <a:pt x="52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194" name="Freeform 34"/>
              <p:cNvSpPr>
                <a:spLocks/>
              </p:cNvSpPr>
              <p:nvPr userDrawn="1"/>
            </p:nvSpPr>
            <p:spPr bwMode="auto">
              <a:xfrm>
                <a:off x="3552" y="-808"/>
                <a:ext cx="564" cy="567"/>
              </a:xfrm>
              <a:custGeom>
                <a:avLst/>
                <a:gdLst>
                  <a:gd name="T0" fmla="*/ 0 w 564"/>
                  <a:gd name="T1" fmla="*/ 0 h 567"/>
                  <a:gd name="T2" fmla="*/ 134 w 564"/>
                  <a:gd name="T3" fmla="*/ 0 h 567"/>
                  <a:gd name="T4" fmla="*/ 283 w 564"/>
                  <a:gd name="T5" fmla="*/ 240 h 567"/>
                  <a:gd name="T6" fmla="*/ 430 w 564"/>
                  <a:gd name="T7" fmla="*/ 0 h 567"/>
                  <a:gd name="T8" fmla="*/ 564 w 564"/>
                  <a:gd name="T9" fmla="*/ 0 h 567"/>
                  <a:gd name="T10" fmla="*/ 564 w 564"/>
                  <a:gd name="T11" fmla="*/ 567 h 567"/>
                  <a:gd name="T12" fmla="*/ 442 w 564"/>
                  <a:gd name="T13" fmla="*/ 567 h 567"/>
                  <a:gd name="T14" fmla="*/ 442 w 564"/>
                  <a:gd name="T15" fmla="*/ 196 h 567"/>
                  <a:gd name="T16" fmla="*/ 283 w 564"/>
                  <a:gd name="T17" fmla="*/ 438 h 567"/>
                  <a:gd name="T18" fmla="*/ 279 w 564"/>
                  <a:gd name="T19" fmla="*/ 438 h 567"/>
                  <a:gd name="T20" fmla="*/ 121 w 564"/>
                  <a:gd name="T21" fmla="*/ 200 h 567"/>
                  <a:gd name="T22" fmla="*/ 121 w 564"/>
                  <a:gd name="T23" fmla="*/ 567 h 567"/>
                  <a:gd name="T24" fmla="*/ 0 w 564"/>
                  <a:gd name="T25" fmla="*/ 567 h 567"/>
                  <a:gd name="T26" fmla="*/ 0 w 564"/>
                  <a:gd name="T27" fmla="*/ 0 h 5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64" h="567">
                    <a:moveTo>
                      <a:pt x="0" y="0"/>
                    </a:moveTo>
                    <a:lnTo>
                      <a:pt x="134" y="0"/>
                    </a:lnTo>
                    <a:lnTo>
                      <a:pt x="283" y="240"/>
                    </a:lnTo>
                    <a:lnTo>
                      <a:pt x="430" y="0"/>
                    </a:lnTo>
                    <a:lnTo>
                      <a:pt x="564" y="0"/>
                    </a:lnTo>
                    <a:lnTo>
                      <a:pt x="564" y="567"/>
                    </a:lnTo>
                    <a:lnTo>
                      <a:pt x="442" y="567"/>
                    </a:lnTo>
                    <a:lnTo>
                      <a:pt x="442" y="196"/>
                    </a:lnTo>
                    <a:lnTo>
                      <a:pt x="283" y="438"/>
                    </a:lnTo>
                    <a:lnTo>
                      <a:pt x="279" y="438"/>
                    </a:lnTo>
                    <a:lnTo>
                      <a:pt x="121" y="200"/>
                    </a:lnTo>
                    <a:lnTo>
                      <a:pt x="121" y="567"/>
                    </a:lnTo>
                    <a:lnTo>
                      <a:pt x="0" y="567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195" name="Freeform 35"/>
              <p:cNvSpPr>
                <a:spLocks noEditPoints="1"/>
              </p:cNvSpPr>
              <p:nvPr userDrawn="1"/>
            </p:nvSpPr>
            <p:spPr bwMode="auto">
              <a:xfrm>
                <a:off x="4179" y="-817"/>
                <a:ext cx="600" cy="585"/>
              </a:xfrm>
              <a:custGeom>
                <a:avLst/>
                <a:gdLst>
                  <a:gd name="T0" fmla="*/ 0 w 524"/>
                  <a:gd name="T1" fmla="*/ 256 h 510"/>
                  <a:gd name="T2" fmla="*/ 0 w 524"/>
                  <a:gd name="T3" fmla="*/ 255 h 510"/>
                  <a:gd name="T4" fmla="*/ 263 w 524"/>
                  <a:gd name="T5" fmla="*/ 0 h 510"/>
                  <a:gd name="T6" fmla="*/ 524 w 524"/>
                  <a:gd name="T7" fmla="*/ 253 h 510"/>
                  <a:gd name="T8" fmla="*/ 524 w 524"/>
                  <a:gd name="T9" fmla="*/ 255 h 510"/>
                  <a:gd name="T10" fmla="*/ 261 w 524"/>
                  <a:gd name="T11" fmla="*/ 510 h 510"/>
                  <a:gd name="T12" fmla="*/ 0 w 524"/>
                  <a:gd name="T13" fmla="*/ 256 h 510"/>
                  <a:gd name="T14" fmla="*/ 411 w 524"/>
                  <a:gd name="T15" fmla="*/ 256 h 510"/>
                  <a:gd name="T16" fmla="*/ 411 w 524"/>
                  <a:gd name="T17" fmla="*/ 255 h 510"/>
                  <a:gd name="T18" fmla="*/ 261 w 524"/>
                  <a:gd name="T19" fmla="*/ 100 h 510"/>
                  <a:gd name="T20" fmla="*/ 113 w 524"/>
                  <a:gd name="T21" fmla="*/ 253 h 510"/>
                  <a:gd name="T22" fmla="*/ 113 w 524"/>
                  <a:gd name="T23" fmla="*/ 255 h 510"/>
                  <a:gd name="T24" fmla="*/ 263 w 524"/>
                  <a:gd name="T25" fmla="*/ 410 h 510"/>
                  <a:gd name="T26" fmla="*/ 411 w 524"/>
                  <a:gd name="T27" fmla="*/ 256 h 5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24" h="510">
                    <a:moveTo>
                      <a:pt x="0" y="256"/>
                    </a:moveTo>
                    <a:cubicBezTo>
                      <a:pt x="0" y="255"/>
                      <a:pt x="0" y="255"/>
                      <a:pt x="0" y="255"/>
                    </a:cubicBezTo>
                    <a:cubicBezTo>
                      <a:pt x="0" y="115"/>
                      <a:pt x="110" y="0"/>
                      <a:pt x="263" y="0"/>
                    </a:cubicBezTo>
                    <a:cubicBezTo>
                      <a:pt x="415" y="0"/>
                      <a:pt x="524" y="113"/>
                      <a:pt x="524" y="253"/>
                    </a:cubicBezTo>
                    <a:cubicBezTo>
                      <a:pt x="524" y="255"/>
                      <a:pt x="524" y="255"/>
                      <a:pt x="524" y="255"/>
                    </a:cubicBezTo>
                    <a:cubicBezTo>
                      <a:pt x="524" y="395"/>
                      <a:pt x="413" y="510"/>
                      <a:pt x="261" y="510"/>
                    </a:cubicBezTo>
                    <a:cubicBezTo>
                      <a:pt x="109" y="510"/>
                      <a:pt x="0" y="397"/>
                      <a:pt x="0" y="256"/>
                    </a:cubicBezTo>
                    <a:close/>
                    <a:moveTo>
                      <a:pt x="411" y="256"/>
                    </a:moveTo>
                    <a:cubicBezTo>
                      <a:pt x="411" y="255"/>
                      <a:pt x="411" y="255"/>
                      <a:pt x="411" y="255"/>
                    </a:cubicBezTo>
                    <a:cubicBezTo>
                      <a:pt x="411" y="170"/>
                      <a:pt x="349" y="100"/>
                      <a:pt x="261" y="100"/>
                    </a:cubicBezTo>
                    <a:cubicBezTo>
                      <a:pt x="174" y="100"/>
                      <a:pt x="113" y="169"/>
                      <a:pt x="113" y="253"/>
                    </a:cubicBezTo>
                    <a:cubicBezTo>
                      <a:pt x="113" y="255"/>
                      <a:pt x="113" y="255"/>
                      <a:pt x="113" y="255"/>
                    </a:cubicBezTo>
                    <a:cubicBezTo>
                      <a:pt x="113" y="339"/>
                      <a:pt x="175" y="410"/>
                      <a:pt x="263" y="410"/>
                    </a:cubicBezTo>
                    <a:cubicBezTo>
                      <a:pt x="350" y="410"/>
                      <a:pt x="411" y="341"/>
                      <a:pt x="411" y="2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196" name="Freeform 36"/>
              <p:cNvSpPr>
                <a:spLocks noEditPoints="1"/>
              </p:cNvSpPr>
              <p:nvPr userDrawn="1"/>
            </p:nvSpPr>
            <p:spPr bwMode="auto">
              <a:xfrm>
                <a:off x="4841" y="-808"/>
                <a:ext cx="481" cy="567"/>
              </a:xfrm>
              <a:custGeom>
                <a:avLst/>
                <a:gdLst>
                  <a:gd name="T0" fmla="*/ 0 w 420"/>
                  <a:gd name="T1" fmla="*/ 0 h 494"/>
                  <a:gd name="T2" fmla="*/ 229 w 420"/>
                  <a:gd name="T3" fmla="*/ 0 h 494"/>
                  <a:gd name="T4" fmla="*/ 358 w 420"/>
                  <a:gd name="T5" fmla="*/ 44 h 494"/>
                  <a:gd name="T6" fmla="*/ 392 w 420"/>
                  <a:gd name="T7" fmla="*/ 128 h 494"/>
                  <a:gd name="T8" fmla="*/ 392 w 420"/>
                  <a:gd name="T9" fmla="*/ 129 h 494"/>
                  <a:gd name="T10" fmla="*/ 327 w 420"/>
                  <a:gd name="T11" fmla="*/ 236 h 494"/>
                  <a:gd name="T12" fmla="*/ 420 w 420"/>
                  <a:gd name="T13" fmla="*/ 357 h 494"/>
                  <a:gd name="T14" fmla="*/ 420 w 420"/>
                  <a:gd name="T15" fmla="*/ 358 h 494"/>
                  <a:gd name="T16" fmla="*/ 235 w 420"/>
                  <a:gd name="T17" fmla="*/ 494 h 494"/>
                  <a:gd name="T18" fmla="*/ 0 w 420"/>
                  <a:gd name="T19" fmla="*/ 494 h 494"/>
                  <a:gd name="T20" fmla="*/ 0 w 420"/>
                  <a:gd name="T21" fmla="*/ 0 h 494"/>
                  <a:gd name="T22" fmla="*/ 284 w 420"/>
                  <a:gd name="T23" fmla="*/ 146 h 494"/>
                  <a:gd name="T24" fmla="*/ 213 w 420"/>
                  <a:gd name="T25" fmla="*/ 95 h 494"/>
                  <a:gd name="T26" fmla="*/ 106 w 420"/>
                  <a:gd name="T27" fmla="*/ 95 h 494"/>
                  <a:gd name="T28" fmla="*/ 106 w 420"/>
                  <a:gd name="T29" fmla="*/ 200 h 494"/>
                  <a:gd name="T30" fmla="*/ 206 w 420"/>
                  <a:gd name="T31" fmla="*/ 200 h 494"/>
                  <a:gd name="T32" fmla="*/ 284 w 420"/>
                  <a:gd name="T33" fmla="*/ 147 h 494"/>
                  <a:gd name="T34" fmla="*/ 284 w 420"/>
                  <a:gd name="T35" fmla="*/ 146 h 494"/>
                  <a:gd name="T36" fmla="*/ 231 w 420"/>
                  <a:gd name="T37" fmla="*/ 290 h 494"/>
                  <a:gd name="T38" fmla="*/ 106 w 420"/>
                  <a:gd name="T39" fmla="*/ 290 h 494"/>
                  <a:gd name="T40" fmla="*/ 106 w 420"/>
                  <a:gd name="T41" fmla="*/ 398 h 494"/>
                  <a:gd name="T42" fmla="*/ 235 w 420"/>
                  <a:gd name="T43" fmla="*/ 398 h 494"/>
                  <a:gd name="T44" fmla="*/ 312 w 420"/>
                  <a:gd name="T45" fmla="*/ 345 h 494"/>
                  <a:gd name="T46" fmla="*/ 312 w 420"/>
                  <a:gd name="T47" fmla="*/ 343 h 494"/>
                  <a:gd name="T48" fmla="*/ 231 w 420"/>
                  <a:gd name="T49" fmla="*/ 290 h 4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20" h="494">
                    <a:moveTo>
                      <a:pt x="0" y="0"/>
                    </a:moveTo>
                    <a:cubicBezTo>
                      <a:pt x="229" y="0"/>
                      <a:pt x="229" y="0"/>
                      <a:pt x="229" y="0"/>
                    </a:cubicBezTo>
                    <a:cubicBezTo>
                      <a:pt x="286" y="0"/>
                      <a:pt x="330" y="16"/>
                      <a:pt x="358" y="44"/>
                    </a:cubicBezTo>
                    <a:cubicBezTo>
                      <a:pt x="381" y="66"/>
                      <a:pt x="392" y="94"/>
                      <a:pt x="392" y="128"/>
                    </a:cubicBezTo>
                    <a:cubicBezTo>
                      <a:pt x="392" y="129"/>
                      <a:pt x="392" y="129"/>
                      <a:pt x="392" y="129"/>
                    </a:cubicBezTo>
                    <a:cubicBezTo>
                      <a:pt x="392" y="185"/>
                      <a:pt x="363" y="216"/>
                      <a:pt x="327" y="236"/>
                    </a:cubicBezTo>
                    <a:cubicBezTo>
                      <a:pt x="384" y="257"/>
                      <a:pt x="420" y="291"/>
                      <a:pt x="420" y="357"/>
                    </a:cubicBezTo>
                    <a:cubicBezTo>
                      <a:pt x="420" y="358"/>
                      <a:pt x="420" y="358"/>
                      <a:pt x="420" y="358"/>
                    </a:cubicBezTo>
                    <a:cubicBezTo>
                      <a:pt x="420" y="448"/>
                      <a:pt x="346" y="494"/>
                      <a:pt x="235" y="494"/>
                    </a:cubicBezTo>
                    <a:cubicBezTo>
                      <a:pt x="0" y="494"/>
                      <a:pt x="0" y="494"/>
                      <a:pt x="0" y="494"/>
                    </a:cubicBezTo>
                    <a:lnTo>
                      <a:pt x="0" y="0"/>
                    </a:lnTo>
                    <a:close/>
                    <a:moveTo>
                      <a:pt x="284" y="146"/>
                    </a:moveTo>
                    <a:cubicBezTo>
                      <a:pt x="284" y="114"/>
                      <a:pt x="259" y="95"/>
                      <a:pt x="213" y="95"/>
                    </a:cubicBezTo>
                    <a:cubicBezTo>
                      <a:pt x="106" y="95"/>
                      <a:pt x="106" y="95"/>
                      <a:pt x="106" y="95"/>
                    </a:cubicBezTo>
                    <a:cubicBezTo>
                      <a:pt x="106" y="200"/>
                      <a:pt x="106" y="200"/>
                      <a:pt x="106" y="200"/>
                    </a:cubicBezTo>
                    <a:cubicBezTo>
                      <a:pt x="206" y="200"/>
                      <a:pt x="206" y="200"/>
                      <a:pt x="206" y="200"/>
                    </a:cubicBezTo>
                    <a:cubicBezTo>
                      <a:pt x="254" y="200"/>
                      <a:pt x="284" y="184"/>
                      <a:pt x="284" y="147"/>
                    </a:cubicBezTo>
                    <a:lnTo>
                      <a:pt x="284" y="146"/>
                    </a:lnTo>
                    <a:close/>
                    <a:moveTo>
                      <a:pt x="231" y="290"/>
                    </a:moveTo>
                    <a:cubicBezTo>
                      <a:pt x="106" y="290"/>
                      <a:pt x="106" y="290"/>
                      <a:pt x="106" y="290"/>
                    </a:cubicBezTo>
                    <a:cubicBezTo>
                      <a:pt x="106" y="398"/>
                      <a:pt x="106" y="398"/>
                      <a:pt x="106" y="398"/>
                    </a:cubicBezTo>
                    <a:cubicBezTo>
                      <a:pt x="235" y="398"/>
                      <a:pt x="235" y="398"/>
                      <a:pt x="235" y="398"/>
                    </a:cubicBezTo>
                    <a:cubicBezTo>
                      <a:pt x="283" y="398"/>
                      <a:pt x="312" y="381"/>
                      <a:pt x="312" y="345"/>
                    </a:cubicBezTo>
                    <a:cubicBezTo>
                      <a:pt x="312" y="343"/>
                      <a:pt x="312" y="343"/>
                      <a:pt x="312" y="343"/>
                    </a:cubicBezTo>
                    <a:cubicBezTo>
                      <a:pt x="312" y="310"/>
                      <a:pt x="287" y="290"/>
                      <a:pt x="231" y="29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197" name="Rectangle 37"/>
              <p:cNvSpPr>
                <a:spLocks noChangeArrowheads="1"/>
              </p:cNvSpPr>
              <p:nvPr userDrawn="1"/>
            </p:nvSpPr>
            <p:spPr bwMode="auto">
              <a:xfrm>
                <a:off x="5381" y="-808"/>
                <a:ext cx="124" cy="56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198" name="Freeform 38"/>
              <p:cNvSpPr>
                <a:spLocks/>
              </p:cNvSpPr>
              <p:nvPr userDrawn="1"/>
            </p:nvSpPr>
            <p:spPr bwMode="auto">
              <a:xfrm>
                <a:off x="5598" y="-808"/>
                <a:ext cx="406" cy="567"/>
              </a:xfrm>
              <a:custGeom>
                <a:avLst/>
                <a:gdLst>
                  <a:gd name="T0" fmla="*/ 0 w 406"/>
                  <a:gd name="T1" fmla="*/ 0 h 567"/>
                  <a:gd name="T2" fmla="*/ 124 w 406"/>
                  <a:gd name="T3" fmla="*/ 0 h 567"/>
                  <a:gd name="T4" fmla="*/ 124 w 406"/>
                  <a:gd name="T5" fmla="*/ 453 h 567"/>
                  <a:gd name="T6" fmla="*/ 406 w 406"/>
                  <a:gd name="T7" fmla="*/ 453 h 567"/>
                  <a:gd name="T8" fmla="*/ 406 w 406"/>
                  <a:gd name="T9" fmla="*/ 567 h 567"/>
                  <a:gd name="T10" fmla="*/ 0 w 406"/>
                  <a:gd name="T11" fmla="*/ 567 h 567"/>
                  <a:gd name="T12" fmla="*/ 0 w 406"/>
                  <a:gd name="T13" fmla="*/ 0 h 5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6" h="567">
                    <a:moveTo>
                      <a:pt x="0" y="0"/>
                    </a:moveTo>
                    <a:lnTo>
                      <a:pt x="124" y="0"/>
                    </a:lnTo>
                    <a:lnTo>
                      <a:pt x="124" y="453"/>
                    </a:lnTo>
                    <a:lnTo>
                      <a:pt x="406" y="453"/>
                    </a:lnTo>
                    <a:lnTo>
                      <a:pt x="406" y="567"/>
                    </a:lnTo>
                    <a:lnTo>
                      <a:pt x="0" y="567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199" name="Freeform 39"/>
              <p:cNvSpPr>
                <a:spLocks/>
              </p:cNvSpPr>
              <p:nvPr userDrawn="1"/>
            </p:nvSpPr>
            <p:spPr bwMode="auto">
              <a:xfrm>
                <a:off x="6082" y="-808"/>
                <a:ext cx="429" cy="567"/>
              </a:xfrm>
              <a:custGeom>
                <a:avLst/>
                <a:gdLst>
                  <a:gd name="T0" fmla="*/ 0 w 429"/>
                  <a:gd name="T1" fmla="*/ 0 h 567"/>
                  <a:gd name="T2" fmla="*/ 426 w 429"/>
                  <a:gd name="T3" fmla="*/ 0 h 567"/>
                  <a:gd name="T4" fmla="*/ 426 w 429"/>
                  <a:gd name="T5" fmla="*/ 111 h 567"/>
                  <a:gd name="T6" fmla="*/ 122 w 429"/>
                  <a:gd name="T7" fmla="*/ 111 h 567"/>
                  <a:gd name="T8" fmla="*/ 122 w 429"/>
                  <a:gd name="T9" fmla="*/ 226 h 567"/>
                  <a:gd name="T10" fmla="*/ 389 w 429"/>
                  <a:gd name="T11" fmla="*/ 226 h 567"/>
                  <a:gd name="T12" fmla="*/ 389 w 429"/>
                  <a:gd name="T13" fmla="*/ 336 h 567"/>
                  <a:gd name="T14" fmla="*/ 122 w 429"/>
                  <a:gd name="T15" fmla="*/ 336 h 567"/>
                  <a:gd name="T16" fmla="*/ 122 w 429"/>
                  <a:gd name="T17" fmla="*/ 456 h 567"/>
                  <a:gd name="T18" fmla="*/ 429 w 429"/>
                  <a:gd name="T19" fmla="*/ 456 h 567"/>
                  <a:gd name="T20" fmla="*/ 429 w 429"/>
                  <a:gd name="T21" fmla="*/ 567 h 567"/>
                  <a:gd name="T22" fmla="*/ 0 w 429"/>
                  <a:gd name="T23" fmla="*/ 567 h 567"/>
                  <a:gd name="T24" fmla="*/ 0 w 429"/>
                  <a:gd name="T25" fmla="*/ 0 h 5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29" h="567">
                    <a:moveTo>
                      <a:pt x="0" y="0"/>
                    </a:moveTo>
                    <a:lnTo>
                      <a:pt x="426" y="0"/>
                    </a:lnTo>
                    <a:lnTo>
                      <a:pt x="426" y="111"/>
                    </a:lnTo>
                    <a:lnTo>
                      <a:pt x="122" y="111"/>
                    </a:lnTo>
                    <a:lnTo>
                      <a:pt x="122" y="226"/>
                    </a:lnTo>
                    <a:lnTo>
                      <a:pt x="389" y="226"/>
                    </a:lnTo>
                    <a:lnTo>
                      <a:pt x="389" y="336"/>
                    </a:lnTo>
                    <a:lnTo>
                      <a:pt x="122" y="336"/>
                    </a:lnTo>
                    <a:lnTo>
                      <a:pt x="122" y="456"/>
                    </a:lnTo>
                    <a:lnTo>
                      <a:pt x="429" y="456"/>
                    </a:lnTo>
                    <a:lnTo>
                      <a:pt x="429" y="567"/>
                    </a:lnTo>
                    <a:lnTo>
                      <a:pt x="0" y="567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00" name="Freeform 40"/>
              <p:cNvSpPr>
                <a:spLocks noEditPoints="1"/>
              </p:cNvSpPr>
              <p:nvPr userDrawn="1"/>
            </p:nvSpPr>
            <p:spPr bwMode="auto">
              <a:xfrm>
                <a:off x="6552" y="-808"/>
                <a:ext cx="156" cy="77"/>
              </a:xfrm>
              <a:custGeom>
                <a:avLst/>
                <a:gdLst>
                  <a:gd name="T0" fmla="*/ 26 w 156"/>
                  <a:gd name="T1" fmla="*/ 10 h 77"/>
                  <a:gd name="T2" fmla="*/ 0 w 156"/>
                  <a:gd name="T3" fmla="*/ 10 h 77"/>
                  <a:gd name="T4" fmla="*/ 0 w 156"/>
                  <a:gd name="T5" fmla="*/ 0 h 77"/>
                  <a:gd name="T6" fmla="*/ 61 w 156"/>
                  <a:gd name="T7" fmla="*/ 0 h 77"/>
                  <a:gd name="T8" fmla="*/ 61 w 156"/>
                  <a:gd name="T9" fmla="*/ 10 h 77"/>
                  <a:gd name="T10" fmla="*/ 36 w 156"/>
                  <a:gd name="T11" fmla="*/ 10 h 77"/>
                  <a:gd name="T12" fmla="*/ 36 w 156"/>
                  <a:gd name="T13" fmla="*/ 77 h 77"/>
                  <a:gd name="T14" fmla="*/ 26 w 156"/>
                  <a:gd name="T15" fmla="*/ 77 h 77"/>
                  <a:gd name="T16" fmla="*/ 26 w 156"/>
                  <a:gd name="T17" fmla="*/ 10 h 77"/>
                  <a:gd name="T18" fmla="*/ 78 w 156"/>
                  <a:gd name="T19" fmla="*/ 0 h 77"/>
                  <a:gd name="T20" fmla="*/ 90 w 156"/>
                  <a:gd name="T21" fmla="*/ 0 h 77"/>
                  <a:gd name="T22" fmla="*/ 117 w 156"/>
                  <a:gd name="T23" fmla="*/ 41 h 77"/>
                  <a:gd name="T24" fmla="*/ 145 w 156"/>
                  <a:gd name="T25" fmla="*/ 0 h 77"/>
                  <a:gd name="T26" fmla="*/ 156 w 156"/>
                  <a:gd name="T27" fmla="*/ 0 h 77"/>
                  <a:gd name="T28" fmla="*/ 156 w 156"/>
                  <a:gd name="T29" fmla="*/ 77 h 77"/>
                  <a:gd name="T30" fmla="*/ 145 w 156"/>
                  <a:gd name="T31" fmla="*/ 77 h 77"/>
                  <a:gd name="T32" fmla="*/ 145 w 156"/>
                  <a:gd name="T33" fmla="*/ 17 h 77"/>
                  <a:gd name="T34" fmla="*/ 117 w 156"/>
                  <a:gd name="T35" fmla="*/ 60 h 77"/>
                  <a:gd name="T36" fmla="*/ 116 w 156"/>
                  <a:gd name="T37" fmla="*/ 60 h 77"/>
                  <a:gd name="T38" fmla="*/ 89 w 156"/>
                  <a:gd name="T39" fmla="*/ 17 h 77"/>
                  <a:gd name="T40" fmla="*/ 89 w 156"/>
                  <a:gd name="T41" fmla="*/ 77 h 77"/>
                  <a:gd name="T42" fmla="*/ 78 w 156"/>
                  <a:gd name="T43" fmla="*/ 77 h 77"/>
                  <a:gd name="T44" fmla="*/ 78 w 156"/>
                  <a:gd name="T45" fmla="*/ 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56" h="77">
                    <a:moveTo>
                      <a:pt x="26" y="10"/>
                    </a:moveTo>
                    <a:lnTo>
                      <a:pt x="0" y="10"/>
                    </a:lnTo>
                    <a:lnTo>
                      <a:pt x="0" y="0"/>
                    </a:lnTo>
                    <a:lnTo>
                      <a:pt x="61" y="0"/>
                    </a:lnTo>
                    <a:lnTo>
                      <a:pt x="61" y="10"/>
                    </a:lnTo>
                    <a:lnTo>
                      <a:pt x="36" y="10"/>
                    </a:lnTo>
                    <a:lnTo>
                      <a:pt x="36" y="77"/>
                    </a:lnTo>
                    <a:lnTo>
                      <a:pt x="26" y="77"/>
                    </a:lnTo>
                    <a:lnTo>
                      <a:pt x="26" y="10"/>
                    </a:lnTo>
                    <a:close/>
                    <a:moveTo>
                      <a:pt x="78" y="0"/>
                    </a:moveTo>
                    <a:lnTo>
                      <a:pt x="90" y="0"/>
                    </a:lnTo>
                    <a:lnTo>
                      <a:pt x="117" y="41"/>
                    </a:lnTo>
                    <a:lnTo>
                      <a:pt x="145" y="0"/>
                    </a:lnTo>
                    <a:lnTo>
                      <a:pt x="156" y="0"/>
                    </a:lnTo>
                    <a:lnTo>
                      <a:pt x="156" y="77"/>
                    </a:lnTo>
                    <a:lnTo>
                      <a:pt x="145" y="77"/>
                    </a:lnTo>
                    <a:lnTo>
                      <a:pt x="145" y="17"/>
                    </a:lnTo>
                    <a:lnTo>
                      <a:pt x="117" y="60"/>
                    </a:lnTo>
                    <a:lnTo>
                      <a:pt x="116" y="60"/>
                    </a:lnTo>
                    <a:lnTo>
                      <a:pt x="89" y="17"/>
                    </a:lnTo>
                    <a:lnTo>
                      <a:pt x="89" y="77"/>
                    </a:lnTo>
                    <a:lnTo>
                      <a:pt x="78" y="77"/>
                    </a:lnTo>
                    <a:lnTo>
                      <a:pt x="78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</p:grpSp>
        <p:grpSp>
          <p:nvGrpSpPr>
            <p:cNvPr id="163" name="Group 162"/>
            <p:cNvGrpSpPr/>
            <p:nvPr userDrawn="1"/>
          </p:nvGrpSpPr>
          <p:grpSpPr>
            <a:xfrm>
              <a:off x="7943851" y="148249"/>
              <a:ext cx="698540" cy="169868"/>
              <a:chOff x="1221454" y="1585913"/>
              <a:chExt cx="5757864" cy="1400176"/>
            </a:xfrm>
            <a:solidFill>
              <a:srgbClr val="DCDEE0"/>
            </a:solidFill>
          </p:grpSpPr>
          <p:grpSp>
            <p:nvGrpSpPr>
              <p:cNvPr id="164" name="Group 163"/>
              <p:cNvGrpSpPr/>
              <p:nvPr userDrawn="1"/>
            </p:nvGrpSpPr>
            <p:grpSpPr>
              <a:xfrm>
                <a:off x="1221454" y="2066925"/>
                <a:ext cx="5757864" cy="919164"/>
                <a:chOff x="1250950" y="2066926"/>
                <a:chExt cx="5757863" cy="919163"/>
              </a:xfrm>
              <a:grpFill/>
            </p:grpSpPr>
            <p:sp>
              <p:nvSpPr>
                <p:cNvPr id="176" name="Rectangle 14"/>
                <p:cNvSpPr>
                  <a:spLocks noChangeArrowheads="1"/>
                </p:cNvSpPr>
                <p:nvPr userDrawn="1"/>
              </p:nvSpPr>
              <p:spPr bwMode="auto">
                <a:xfrm>
                  <a:off x="1250950" y="2081213"/>
                  <a:ext cx="195262" cy="890588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177" name="Freeform 15"/>
                <p:cNvSpPr>
                  <a:spLocks/>
                </p:cNvSpPr>
                <p:nvPr userDrawn="1"/>
              </p:nvSpPr>
              <p:spPr bwMode="auto">
                <a:xfrm>
                  <a:off x="1566863" y="2081213"/>
                  <a:ext cx="788987" cy="890588"/>
                </a:xfrm>
                <a:custGeom>
                  <a:avLst/>
                  <a:gdLst>
                    <a:gd name="T0" fmla="*/ 0 w 497"/>
                    <a:gd name="T1" fmla="*/ 0 h 561"/>
                    <a:gd name="T2" fmla="*/ 114 w 497"/>
                    <a:gd name="T3" fmla="*/ 0 h 561"/>
                    <a:gd name="T4" fmla="*/ 376 w 497"/>
                    <a:gd name="T5" fmla="*/ 345 h 561"/>
                    <a:gd name="T6" fmla="*/ 376 w 497"/>
                    <a:gd name="T7" fmla="*/ 0 h 561"/>
                    <a:gd name="T8" fmla="*/ 497 w 497"/>
                    <a:gd name="T9" fmla="*/ 0 h 561"/>
                    <a:gd name="T10" fmla="*/ 497 w 497"/>
                    <a:gd name="T11" fmla="*/ 561 h 561"/>
                    <a:gd name="T12" fmla="*/ 393 w 497"/>
                    <a:gd name="T13" fmla="*/ 561 h 561"/>
                    <a:gd name="T14" fmla="*/ 122 w 497"/>
                    <a:gd name="T15" fmla="*/ 204 h 561"/>
                    <a:gd name="T16" fmla="*/ 122 w 497"/>
                    <a:gd name="T17" fmla="*/ 561 h 561"/>
                    <a:gd name="T18" fmla="*/ 0 w 497"/>
                    <a:gd name="T19" fmla="*/ 561 h 561"/>
                    <a:gd name="T20" fmla="*/ 0 w 497"/>
                    <a:gd name="T21" fmla="*/ 0 h 5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497" h="561">
                      <a:moveTo>
                        <a:pt x="0" y="0"/>
                      </a:moveTo>
                      <a:lnTo>
                        <a:pt x="114" y="0"/>
                      </a:lnTo>
                      <a:lnTo>
                        <a:pt x="376" y="345"/>
                      </a:lnTo>
                      <a:lnTo>
                        <a:pt x="376" y="0"/>
                      </a:lnTo>
                      <a:lnTo>
                        <a:pt x="497" y="0"/>
                      </a:lnTo>
                      <a:lnTo>
                        <a:pt x="497" y="561"/>
                      </a:lnTo>
                      <a:lnTo>
                        <a:pt x="393" y="561"/>
                      </a:lnTo>
                      <a:lnTo>
                        <a:pt x="122" y="204"/>
                      </a:lnTo>
                      <a:lnTo>
                        <a:pt x="122" y="561"/>
                      </a:lnTo>
                      <a:lnTo>
                        <a:pt x="0" y="56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178" name="Freeform 16"/>
                <p:cNvSpPr>
                  <a:spLocks/>
                </p:cNvSpPr>
                <p:nvPr userDrawn="1"/>
              </p:nvSpPr>
              <p:spPr bwMode="auto">
                <a:xfrm>
                  <a:off x="2433638" y="2068513"/>
                  <a:ext cx="703262" cy="914400"/>
                </a:xfrm>
                <a:custGeom>
                  <a:avLst/>
                  <a:gdLst>
                    <a:gd name="T0" fmla="*/ 0 w 561"/>
                    <a:gd name="T1" fmla="*/ 615 h 728"/>
                    <a:gd name="T2" fmla="*/ 92 w 561"/>
                    <a:gd name="T3" fmla="*/ 505 h 728"/>
                    <a:gd name="T4" fmla="*/ 304 w 561"/>
                    <a:gd name="T5" fmla="*/ 591 h 728"/>
                    <a:gd name="T6" fmla="*/ 406 w 561"/>
                    <a:gd name="T7" fmla="*/ 524 h 728"/>
                    <a:gd name="T8" fmla="*/ 406 w 561"/>
                    <a:gd name="T9" fmla="*/ 522 h 728"/>
                    <a:gd name="T10" fmla="*/ 263 w 561"/>
                    <a:gd name="T11" fmla="*/ 432 h 728"/>
                    <a:gd name="T12" fmla="*/ 28 w 561"/>
                    <a:gd name="T13" fmla="*/ 215 h 728"/>
                    <a:gd name="T14" fmla="*/ 28 w 561"/>
                    <a:gd name="T15" fmla="*/ 213 h 728"/>
                    <a:gd name="T16" fmla="*/ 276 w 561"/>
                    <a:gd name="T17" fmla="*/ 0 h 728"/>
                    <a:gd name="T18" fmla="*/ 540 w 561"/>
                    <a:gd name="T19" fmla="*/ 90 h 728"/>
                    <a:gd name="T20" fmla="*/ 459 w 561"/>
                    <a:gd name="T21" fmla="*/ 207 h 728"/>
                    <a:gd name="T22" fmla="*/ 274 w 561"/>
                    <a:gd name="T23" fmla="*/ 137 h 728"/>
                    <a:gd name="T24" fmla="*/ 183 w 561"/>
                    <a:gd name="T25" fmla="*/ 199 h 728"/>
                    <a:gd name="T26" fmla="*/ 183 w 561"/>
                    <a:gd name="T27" fmla="*/ 201 h 728"/>
                    <a:gd name="T28" fmla="*/ 336 w 561"/>
                    <a:gd name="T29" fmla="*/ 294 h 728"/>
                    <a:gd name="T30" fmla="*/ 561 w 561"/>
                    <a:gd name="T31" fmla="*/ 507 h 728"/>
                    <a:gd name="T32" fmla="*/ 561 w 561"/>
                    <a:gd name="T33" fmla="*/ 509 h 728"/>
                    <a:gd name="T34" fmla="*/ 301 w 561"/>
                    <a:gd name="T35" fmla="*/ 728 h 728"/>
                    <a:gd name="T36" fmla="*/ 0 w 561"/>
                    <a:gd name="T37" fmla="*/ 615 h 7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561" h="728">
                      <a:moveTo>
                        <a:pt x="0" y="615"/>
                      </a:moveTo>
                      <a:cubicBezTo>
                        <a:pt x="92" y="505"/>
                        <a:pt x="92" y="505"/>
                        <a:pt x="92" y="505"/>
                      </a:cubicBezTo>
                      <a:cubicBezTo>
                        <a:pt x="156" y="557"/>
                        <a:pt x="223" y="591"/>
                        <a:pt x="304" y="591"/>
                      </a:cubicBezTo>
                      <a:cubicBezTo>
                        <a:pt x="368" y="591"/>
                        <a:pt x="406" y="565"/>
                        <a:pt x="406" y="524"/>
                      </a:cubicBezTo>
                      <a:cubicBezTo>
                        <a:pt x="406" y="522"/>
                        <a:pt x="406" y="522"/>
                        <a:pt x="406" y="522"/>
                      </a:cubicBezTo>
                      <a:cubicBezTo>
                        <a:pt x="406" y="482"/>
                        <a:pt x="382" y="462"/>
                        <a:pt x="263" y="432"/>
                      </a:cubicBezTo>
                      <a:cubicBezTo>
                        <a:pt x="121" y="395"/>
                        <a:pt x="28" y="356"/>
                        <a:pt x="28" y="215"/>
                      </a:cubicBezTo>
                      <a:cubicBezTo>
                        <a:pt x="28" y="213"/>
                        <a:pt x="28" y="213"/>
                        <a:pt x="28" y="213"/>
                      </a:cubicBezTo>
                      <a:cubicBezTo>
                        <a:pt x="28" y="85"/>
                        <a:pt x="132" y="0"/>
                        <a:pt x="276" y="0"/>
                      </a:cubicBezTo>
                      <a:cubicBezTo>
                        <a:pt x="380" y="0"/>
                        <a:pt x="468" y="32"/>
                        <a:pt x="540" y="90"/>
                      </a:cubicBezTo>
                      <a:cubicBezTo>
                        <a:pt x="459" y="207"/>
                        <a:pt x="459" y="207"/>
                        <a:pt x="459" y="207"/>
                      </a:cubicBezTo>
                      <a:cubicBezTo>
                        <a:pt x="396" y="164"/>
                        <a:pt x="334" y="137"/>
                        <a:pt x="274" y="137"/>
                      </a:cubicBezTo>
                      <a:cubicBezTo>
                        <a:pt x="215" y="137"/>
                        <a:pt x="183" y="165"/>
                        <a:pt x="183" y="199"/>
                      </a:cubicBezTo>
                      <a:cubicBezTo>
                        <a:pt x="183" y="201"/>
                        <a:pt x="183" y="201"/>
                        <a:pt x="183" y="201"/>
                      </a:cubicBezTo>
                      <a:cubicBezTo>
                        <a:pt x="183" y="248"/>
                        <a:pt x="214" y="263"/>
                        <a:pt x="336" y="294"/>
                      </a:cubicBezTo>
                      <a:cubicBezTo>
                        <a:pt x="480" y="332"/>
                        <a:pt x="561" y="383"/>
                        <a:pt x="561" y="507"/>
                      </a:cubicBezTo>
                      <a:cubicBezTo>
                        <a:pt x="561" y="509"/>
                        <a:pt x="561" y="509"/>
                        <a:pt x="561" y="509"/>
                      </a:cubicBezTo>
                      <a:cubicBezTo>
                        <a:pt x="561" y="649"/>
                        <a:pt x="454" y="728"/>
                        <a:pt x="301" y="728"/>
                      </a:cubicBezTo>
                      <a:cubicBezTo>
                        <a:pt x="193" y="728"/>
                        <a:pt x="85" y="691"/>
                        <a:pt x="0" y="61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179" name="Rectangle 17"/>
                <p:cNvSpPr>
                  <a:spLocks noChangeArrowheads="1"/>
                </p:cNvSpPr>
                <p:nvPr userDrawn="1"/>
              </p:nvSpPr>
              <p:spPr bwMode="auto">
                <a:xfrm>
                  <a:off x="3240088" y="2081213"/>
                  <a:ext cx="195262" cy="890588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180" name="Freeform 18"/>
                <p:cNvSpPr>
                  <a:spLocks/>
                </p:cNvSpPr>
                <p:nvPr userDrawn="1"/>
              </p:nvSpPr>
              <p:spPr bwMode="auto">
                <a:xfrm>
                  <a:off x="3516313" y="2066926"/>
                  <a:ext cx="847725" cy="919163"/>
                </a:xfrm>
                <a:custGeom>
                  <a:avLst/>
                  <a:gdLst>
                    <a:gd name="T0" fmla="*/ 0 w 676"/>
                    <a:gd name="T1" fmla="*/ 368 h 732"/>
                    <a:gd name="T2" fmla="*/ 0 w 676"/>
                    <a:gd name="T3" fmla="*/ 366 h 732"/>
                    <a:gd name="T4" fmla="*/ 372 w 676"/>
                    <a:gd name="T5" fmla="*/ 0 h 732"/>
                    <a:gd name="T6" fmla="*/ 650 w 676"/>
                    <a:gd name="T7" fmla="*/ 97 h 732"/>
                    <a:gd name="T8" fmla="*/ 552 w 676"/>
                    <a:gd name="T9" fmla="*/ 215 h 732"/>
                    <a:gd name="T10" fmla="*/ 367 w 676"/>
                    <a:gd name="T11" fmla="*/ 143 h 732"/>
                    <a:gd name="T12" fmla="*/ 163 w 676"/>
                    <a:gd name="T13" fmla="*/ 364 h 732"/>
                    <a:gd name="T14" fmla="*/ 163 w 676"/>
                    <a:gd name="T15" fmla="*/ 366 h 732"/>
                    <a:gd name="T16" fmla="*/ 378 w 676"/>
                    <a:gd name="T17" fmla="*/ 591 h 732"/>
                    <a:gd name="T18" fmla="*/ 525 w 676"/>
                    <a:gd name="T19" fmla="*/ 548 h 732"/>
                    <a:gd name="T20" fmla="*/ 525 w 676"/>
                    <a:gd name="T21" fmla="*/ 447 h 732"/>
                    <a:gd name="T22" fmla="*/ 368 w 676"/>
                    <a:gd name="T23" fmla="*/ 447 h 732"/>
                    <a:gd name="T24" fmla="*/ 368 w 676"/>
                    <a:gd name="T25" fmla="*/ 312 h 732"/>
                    <a:gd name="T26" fmla="*/ 676 w 676"/>
                    <a:gd name="T27" fmla="*/ 312 h 732"/>
                    <a:gd name="T28" fmla="*/ 676 w 676"/>
                    <a:gd name="T29" fmla="*/ 620 h 732"/>
                    <a:gd name="T30" fmla="*/ 373 w 676"/>
                    <a:gd name="T31" fmla="*/ 732 h 732"/>
                    <a:gd name="T32" fmla="*/ 0 w 676"/>
                    <a:gd name="T33" fmla="*/ 368 h 7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676" h="732">
                      <a:moveTo>
                        <a:pt x="0" y="368"/>
                      </a:moveTo>
                      <a:cubicBezTo>
                        <a:pt x="0" y="366"/>
                        <a:pt x="0" y="366"/>
                        <a:pt x="0" y="366"/>
                      </a:cubicBezTo>
                      <a:cubicBezTo>
                        <a:pt x="0" y="165"/>
                        <a:pt x="157" y="0"/>
                        <a:pt x="372" y="0"/>
                      </a:cubicBezTo>
                      <a:cubicBezTo>
                        <a:pt x="499" y="0"/>
                        <a:pt x="576" y="34"/>
                        <a:pt x="650" y="97"/>
                      </a:cubicBezTo>
                      <a:cubicBezTo>
                        <a:pt x="552" y="215"/>
                        <a:pt x="552" y="215"/>
                        <a:pt x="552" y="215"/>
                      </a:cubicBezTo>
                      <a:cubicBezTo>
                        <a:pt x="497" y="170"/>
                        <a:pt x="449" y="143"/>
                        <a:pt x="367" y="143"/>
                      </a:cubicBezTo>
                      <a:cubicBezTo>
                        <a:pt x="253" y="143"/>
                        <a:pt x="163" y="244"/>
                        <a:pt x="163" y="364"/>
                      </a:cubicBezTo>
                      <a:cubicBezTo>
                        <a:pt x="163" y="366"/>
                        <a:pt x="163" y="366"/>
                        <a:pt x="163" y="366"/>
                      </a:cubicBezTo>
                      <a:cubicBezTo>
                        <a:pt x="163" y="496"/>
                        <a:pt x="252" y="591"/>
                        <a:pt x="378" y="591"/>
                      </a:cubicBezTo>
                      <a:cubicBezTo>
                        <a:pt x="435" y="591"/>
                        <a:pt x="485" y="577"/>
                        <a:pt x="525" y="548"/>
                      </a:cubicBezTo>
                      <a:cubicBezTo>
                        <a:pt x="525" y="447"/>
                        <a:pt x="525" y="447"/>
                        <a:pt x="525" y="447"/>
                      </a:cubicBezTo>
                      <a:cubicBezTo>
                        <a:pt x="368" y="447"/>
                        <a:pt x="368" y="447"/>
                        <a:pt x="368" y="447"/>
                      </a:cubicBezTo>
                      <a:cubicBezTo>
                        <a:pt x="368" y="312"/>
                        <a:pt x="368" y="312"/>
                        <a:pt x="368" y="312"/>
                      </a:cubicBezTo>
                      <a:cubicBezTo>
                        <a:pt x="676" y="312"/>
                        <a:pt x="676" y="312"/>
                        <a:pt x="676" y="312"/>
                      </a:cubicBezTo>
                      <a:cubicBezTo>
                        <a:pt x="676" y="620"/>
                        <a:pt x="676" y="620"/>
                        <a:pt x="676" y="620"/>
                      </a:cubicBezTo>
                      <a:cubicBezTo>
                        <a:pt x="603" y="682"/>
                        <a:pt x="502" y="732"/>
                        <a:pt x="373" y="732"/>
                      </a:cubicBezTo>
                      <a:cubicBezTo>
                        <a:pt x="152" y="732"/>
                        <a:pt x="0" y="578"/>
                        <a:pt x="0" y="36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181" name="Freeform 19"/>
                <p:cNvSpPr>
                  <a:spLocks/>
                </p:cNvSpPr>
                <p:nvPr userDrawn="1"/>
              </p:nvSpPr>
              <p:spPr bwMode="auto">
                <a:xfrm>
                  <a:off x="4449763" y="2081213"/>
                  <a:ext cx="752475" cy="890588"/>
                </a:xfrm>
                <a:custGeom>
                  <a:avLst/>
                  <a:gdLst>
                    <a:gd name="T0" fmla="*/ 0 w 474"/>
                    <a:gd name="T1" fmla="*/ 0 h 561"/>
                    <a:gd name="T2" fmla="*/ 123 w 474"/>
                    <a:gd name="T3" fmla="*/ 0 h 561"/>
                    <a:gd name="T4" fmla="*/ 123 w 474"/>
                    <a:gd name="T5" fmla="*/ 222 h 561"/>
                    <a:gd name="T6" fmla="*/ 351 w 474"/>
                    <a:gd name="T7" fmla="*/ 222 h 561"/>
                    <a:gd name="T8" fmla="*/ 351 w 474"/>
                    <a:gd name="T9" fmla="*/ 0 h 561"/>
                    <a:gd name="T10" fmla="*/ 474 w 474"/>
                    <a:gd name="T11" fmla="*/ 0 h 561"/>
                    <a:gd name="T12" fmla="*/ 474 w 474"/>
                    <a:gd name="T13" fmla="*/ 561 h 561"/>
                    <a:gd name="T14" fmla="*/ 351 w 474"/>
                    <a:gd name="T15" fmla="*/ 561 h 561"/>
                    <a:gd name="T16" fmla="*/ 351 w 474"/>
                    <a:gd name="T17" fmla="*/ 336 h 561"/>
                    <a:gd name="T18" fmla="*/ 123 w 474"/>
                    <a:gd name="T19" fmla="*/ 336 h 561"/>
                    <a:gd name="T20" fmla="*/ 123 w 474"/>
                    <a:gd name="T21" fmla="*/ 561 h 561"/>
                    <a:gd name="T22" fmla="*/ 0 w 474"/>
                    <a:gd name="T23" fmla="*/ 561 h 561"/>
                    <a:gd name="T24" fmla="*/ 0 w 474"/>
                    <a:gd name="T25" fmla="*/ 0 h 5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74" h="561">
                      <a:moveTo>
                        <a:pt x="0" y="0"/>
                      </a:moveTo>
                      <a:lnTo>
                        <a:pt x="123" y="0"/>
                      </a:lnTo>
                      <a:lnTo>
                        <a:pt x="123" y="222"/>
                      </a:lnTo>
                      <a:lnTo>
                        <a:pt x="351" y="222"/>
                      </a:lnTo>
                      <a:lnTo>
                        <a:pt x="351" y="0"/>
                      </a:lnTo>
                      <a:lnTo>
                        <a:pt x="474" y="0"/>
                      </a:lnTo>
                      <a:lnTo>
                        <a:pt x="474" y="561"/>
                      </a:lnTo>
                      <a:lnTo>
                        <a:pt x="351" y="561"/>
                      </a:lnTo>
                      <a:lnTo>
                        <a:pt x="351" y="336"/>
                      </a:lnTo>
                      <a:lnTo>
                        <a:pt x="123" y="336"/>
                      </a:lnTo>
                      <a:lnTo>
                        <a:pt x="123" y="561"/>
                      </a:lnTo>
                      <a:lnTo>
                        <a:pt x="0" y="56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182" name="Freeform 20"/>
                <p:cNvSpPr>
                  <a:spLocks/>
                </p:cNvSpPr>
                <p:nvPr userDrawn="1"/>
              </p:nvSpPr>
              <p:spPr bwMode="auto">
                <a:xfrm>
                  <a:off x="5275263" y="2081213"/>
                  <a:ext cx="736600" cy="890588"/>
                </a:xfrm>
                <a:custGeom>
                  <a:avLst/>
                  <a:gdLst>
                    <a:gd name="T0" fmla="*/ 171 w 464"/>
                    <a:gd name="T1" fmla="*/ 113 h 561"/>
                    <a:gd name="T2" fmla="*/ 0 w 464"/>
                    <a:gd name="T3" fmla="*/ 113 h 561"/>
                    <a:gd name="T4" fmla="*/ 0 w 464"/>
                    <a:gd name="T5" fmla="*/ 0 h 561"/>
                    <a:gd name="T6" fmla="*/ 464 w 464"/>
                    <a:gd name="T7" fmla="*/ 0 h 561"/>
                    <a:gd name="T8" fmla="*/ 464 w 464"/>
                    <a:gd name="T9" fmla="*/ 113 h 561"/>
                    <a:gd name="T10" fmla="*/ 294 w 464"/>
                    <a:gd name="T11" fmla="*/ 113 h 561"/>
                    <a:gd name="T12" fmla="*/ 294 w 464"/>
                    <a:gd name="T13" fmla="*/ 561 h 561"/>
                    <a:gd name="T14" fmla="*/ 171 w 464"/>
                    <a:gd name="T15" fmla="*/ 561 h 561"/>
                    <a:gd name="T16" fmla="*/ 171 w 464"/>
                    <a:gd name="T17" fmla="*/ 113 h 5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64" h="561">
                      <a:moveTo>
                        <a:pt x="171" y="113"/>
                      </a:moveTo>
                      <a:lnTo>
                        <a:pt x="0" y="113"/>
                      </a:lnTo>
                      <a:lnTo>
                        <a:pt x="0" y="0"/>
                      </a:lnTo>
                      <a:lnTo>
                        <a:pt x="464" y="0"/>
                      </a:lnTo>
                      <a:lnTo>
                        <a:pt x="464" y="113"/>
                      </a:lnTo>
                      <a:lnTo>
                        <a:pt x="294" y="113"/>
                      </a:lnTo>
                      <a:lnTo>
                        <a:pt x="294" y="561"/>
                      </a:lnTo>
                      <a:lnTo>
                        <a:pt x="171" y="561"/>
                      </a:lnTo>
                      <a:lnTo>
                        <a:pt x="171" y="11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183" name="Freeform 21"/>
                <p:cNvSpPr>
                  <a:spLocks/>
                </p:cNvSpPr>
                <p:nvPr userDrawn="1"/>
              </p:nvSpPr>
              <p:spPr bwMode="auto">
                <a:xfrm>
                  <a:off x="6057900" y="2068513"/>
                  <a:ext cx="703262" cy="914400"/>
                </a:xfrm>
                <a:custGeom>
                  <a:avLst/>
                  <a:gdLst>
                    <a:gd name="T0" fmla="*/ 0 w 560"/>
                    <a:gd name="T1" fmla="*/ 615 h 728"/>
                    <a:gd name="T2" fmla="*/ 92 w 560"/>
                    <a:gd name="T3" fmla="*/ 505 h 728"/>
                    <a:gd name="T4" fmla="*/ 303 w 560"/>
                    <a:gd name="T5" fmla="*/ 591 h 728"/>
                    <a:gd name="T6" fmla="*/ 405 w 560"/>
                    <a:gd name="T7" fmla="*/ 524 h 728"/>
                    <a:gd name="T8" fmla="*/ 405 w 560"/>
                    <a:gd name="T9" fmla="*/ 522 h 728"/>
                    <a:gd name="T10" fmla="*/ 263 w 560"/>
                    <a:gd name="T11" fmla="*/ 432 h 728"/>
                    <a:gd name="T12" fmla="*/ 28 w 560"/>
                    <a:gd name="T13" fmla="*/ 215 h 728"/>
                    <a:gd name="T14" fmla="*/ 28 w 560"/>
                    <a:gd name="T15" fmla="*/ 213 h 728"/>
                    <a:gd name="T16" fmla="*/ 276 w 560"/>
                    <a:gd name="T17" fmla="*/ 0 h 728"/>
                    <a:gd name="T18" fmla="*/ 539 w 560"/>
                    <a:gd name="T19" fmla="*/ 90 h 728"/>
                    <a:gd name="T20" fmla="*/ 458 w 560"/>
                    <a:gd name="T21" fmla="*/ 207 h 728"/>
                    <a:gd name="T22" fmla="*/ 274 w 560"/>
                    <a:gd name="T23" fmla="*/ 137 h 728"/>
                    <a:gd name="T24" fmla="*/ 183 w 560"/>
                    <a:gd name="T25" fmla="*/ 199 h 728"/>
                    <a:gd name="T26" fmla="*/ 183 w 560"/>
                    <a:gd name="T27" fmla="*/ 201 h 728"/>
                    <a:gd name="T28" fmla="*/ 336 w 560"/>
                    <a:gd name="T29" fmla="*/ 294 h 728"/>
                    <a:gd name="T30" fmla="*/ 560 w 560"/>
                    <a:gd name="T31" fmla="*/ 507 h 728"/>
                    <a:gd name="T32" fmla="*/ 560 w 560"/>
                    <a:gd name="T33" fmla="*/ 509 h 728"/>
                    <a:gd name="T34" fmla="*/ 300 w 560"/>
                    <a:gd name="T35" fmla="*/ 728 h 728"/>
                    <a:gd name="T36" fmla="*/ 0 w 560"/>
                    <a:gd name="T37" fmla="*/ 615 h 7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560" h="728">
                      <a:moveTo>
                        <a:pt x="0" y="615"/>
                      </a:moveTo>
                      <a:cubicBezTo>
                        <a:pt x="92" y="505"/>
                        <a:pt x="92" y="505"/>
                        <a:pt x="92" y="505"/>
                      </a:cubicBezTo>
                      <a:cubicBezTo>
                        <a:pt x="155" y="557"/>
                        <a:pt x="222" y="591"/>
                        <a:pt x="303" y="591"/>
                      </a:cubicBezTo>
                      <a:cubicBezTo>
                        <a:pt x="367" y="591"/>
                        <a:pt x="405" y="565"/>
                        <a:pt x="405" y="524"/>
                      </a:cubicBezTo>
                      <a:cubicBezTo>
                        <a:pt x="405" y="522"/>
                        <a:pt x="405" y="522"/>
                        <a:pt x="405" y="522"/>
                      </a:cubicBezTo>
                      <a:cubicBezTo>
                        <a:pt x="405" y="482"/>
                        <a:pt x="381" y="462"/>
                        <a:pt x="263" y="432"/>
                      </a:cubicBezTo>
                      <a:cubicBezTo>
                        <a:pt x="120" y="395"/>
                        <a:pt x="28" y="356"/>
                        <a:pt x="28" y="215"/>
                      </a:cubicBezTo>
                      <a:cubicBezTo>
                        <a:pt x="28" y="213"/>
                        <a:pt x="28" y="213"/>
                        <a:pt x="28" y="213"/>
                      </a:cubicBezTo>
                      <a:cubicBezTo>
                        <a:pt x="28" y="85"/>
                        <a:pt x="131" y="0"/>
                        <a:pt x="276" y="0"/>
                      </a:cubicBezTo>
                      <a:cubicBezTo>
                        <a:pt x="379" y="0"/>
                        <a:pt x="467" y="32"/>
                        <a:pt x="539" y="90"/>
                      </a:cubicBezTo>
                      <a:cubicBezTo>
                        <a:pt x="458" y="207"/>
                        <a:pt x="458" y="207"/>
                        <a:pt x="458" y="207"/>
                      </a:cubicBezTo>
                      <a:cubicBezTo>
                        <a:pt x="395" y="164"/>
                        <a:pt x="334" y="137"/>
                        <a:pt x="274" y="137"/>
                      </a:cubicBezTo>
                      <a:cubicBezTo>
                        <a:pt x="214" y="137"/>
                        <a:pt x="183" y="165"/>
                        <a:pt x="183" y="199"/>
                      </a:cubicBezTo>
                      <a:cubicBezTo>
                        <a:pt x="183" y="201"/>
                        <a:pt x="183" y="201"/>
                        <a:pt x="183" y="201"/>
                      </a:cubicBezTo>
                      <a:cubicBezTo>
                        <a:pt x="183" y="248"/>
                        <a:pt x="213" y="263"/>
                        <a:pt x="336" y="294"/>
                      </a:cubicBezTo>
                      <a:cubicBezTo>
                        <a:pt x="479" y="332"/>
                        <a:pt x="560" y="383"/>
                        <a:pt x="560" y="507"/>
                      </a:cubicBezTo>
                      <a:cubicBezTo>
                        <a:pt x="560" y="509"/>
                        <a:pt x="560" y="509"/>
                        <a:pt x="560" y="509"/>
                      </a:cubicBezTo>
                      <a:cubicBezTo>
                        <a:pt x="560" y="649"/>
                        <a:pt x="453" y="728"/>
                        <a:pt x="300" y="728"/>
                      </a:cubicBezTo>
                      <a:cubicBezTo>
                        <a:pt x="193" y="728"/>
                        <a:pt x="85" y="691"/>
                        <a:pt x="0" y="61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184" name="Freeform 22"/>
                <p:cNvSpPr>
                  <a:spLocks noEditPoints="1"/>
                </p:cNvSpPr>
                <p:nvPr userDrawn="1"/>
              </p:nvSpPr>
              <p:spPr bwMode="auto">
                <a:xfrm>
                  <a:off x="6764338" y="2081213"/>
                  <a:ext cx="244475" cy="120650"/>
                </a:xfrm>
                <a:custGeom>
                  <a:avLst/>
                  <a:gdLst>
                    <a:gd name="T0" fmla="*/ 25 w 154"/>
                    <a:gd name="T1" fmla="*/ 10 h 76"/>
                    <a:gd name="T2" fmla="*/ 0 w 154"/>
                    <a:gd name="T3" fmla="*/ 10 h 76"/>
                    <a:gd name="T4" fmla="*/ 0 w 154"/>
                    <a:gd name="T5" fmla="*/ 0 h 76"/>
                    <a:gd name="T6" fmla="*/ 60 w 154"/>
                    <a:gd name="T7" fmla="*/ 0 h 76"/>
                    <a:gd name="T8" fmla="*/ 60 w 154"/>
                    <a:gd name="T9" fmla="*/ 10 h 76"/>
                    <a:gd name="T10" fmla="*/ 36 w 154"/>
                    <a:gd name="T11" fmla="*/ 10 h 76"/>
                    <a:gd name="T12" fmla="*/ 36 w 154"/>
                    <a:gd name="T13" fmla="*/ 76 h 76"/>
                    <a:gd name="T14" fmla="*/ 25 w 154"/>
                    <a:gd name="T15" fmla="*/ 76 h 76"/>
                    <a:gd name="T16" fmla="*/ 25 w 154"/>
                    <a:gd name="T17" fmla="*/ 10 h 76"/>
                    <a:gd name="T18" fmla="*/ 77 w 154"/>
                    <a:gd name="T19" fmla="*/ 0 h 76"/>
                    <a:gd name="T20" fmla="*/ 89 w 154"/>
                    <a:gd name="T21" fmla="*/ 0 h 76"/>
                    <a:gd name="T22" fmla="*/ 115 w 154"/>
                    <a:gd name="T23" fmla="*/ 42 h 76"/>
                    <a:gd name="T24" fmla="*/ 142 w 154"/>
                    <a:gd name="T25" fmla="*/ 0 h 76"/>
                    <a:gd name="T26" fmla="*/ 154 w 154"/>
                    <a:gd name="T27" fmla="*/ 0 h 76"/>
                    <a:gd name="T28" fmla="*/ 154 w 154"/>
                    <a:gd name="T29" fmla="*/ 76 h 76"/>
                    <a:gd name="T30" fmla="*/ 143 w 154"/>
                    <a:gd name="T31" fmla="*/ 76 h 76"/>
                    <a:gd name="T32" fmla="*/ 143 w 154"/>
                    <a:gd name="T33" fmla="*/ 17 h 76"/>
                    <a:gd name="T34" fmla="*/ 116 w 154"/>
                    <a:gd name="T35" fmla="*/ 59 h 76"/>
                    <a:gd name="T36" fmla="*/ 115 w 154"/>
                    <a:gd name="T37" fmla="*/ 59 h 76"/>
                    <a:gd name="T38" fmla="*/ 88 w 154"/>
                    <a:gd name="T39" fmla="*/ 17 h 76"/>
                    <a:gd name="T40" fmla="*/ 88 w 154"/>
                    <a:gd name="T41" fmla="*/ 76 h 76"/>
                    <a:gd name="T42" fmla="*/ 77 w 154"/>
                    <a:gd name="T43" fmla="*/ 76 h 76"/>
                    <a:gd name="T44" fmla="*/ 77 w 154"/>
                    <a:gd name="T45" fmla="*/ 0 h 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154" h="76">
                      <a:moveTo>
                        <a:pt x="25" y="10"/>
                      </a:moveTo>
                      <a:lnTo>
                        <a:pt x="0" y="10"/>
                      </a:lnTo>
                      <a:lnTo>
                        <a:pt x="0" y="0"/>
                      </a:lnTo>
                      <a:lnTo>
                        <a:pt x="60" y="0"/>
                      </a:lnTo>
                      <a:lnTo>
                        <a:pt x="60" y="10"/>
                      </a:lnTo>
                      <a:lnTo>
                        <a:pt x="36" y="10"/>
                      </a:lnTo>
                      <a:lnTo>
                        <a:pt x="36" y="76"/>
                      </a:lnTo>
                      <a:lnTo>
                        <a:pt x="25" y="76"/>
                      </a:lnTo>
                      <a:lnTo>
                        <a:pt x="25" y="10"/>
                      </a:lnTo>
                      <a:close/>
                      <a:moveTo>
                        <a:pt x="77" y="0"/>
                      </a:moveTo>
                      <a:lnTo>
                        <a:pt x="89" y="0"/>
                      </a:lnTo>
                      <a:lnTo>
                        <a:pt x="115" y="42"/>
                      </a:lnTo>
                      <a:lnTo>
                        <a:pt x="142" y="0"/>
                      </a:lnTo>
                      <a:lnTo>
                        <a:pt x="154" y="0"/>
                      </a:lnTo>
                      <a:lnTo>
                        <a:pt x="154" y="76"/>
                      </a:lnTo>
                      <a:lnTo>
                        <a:pt x="143" y="76"/>
                      </a:lnTo>
                      <a:lnTo>
                        <a:pt x="143" y="17"/>
                      </a:lnTo>
                      <a:lnTo>
                        <a:pt x="116" y="59"/>
                      </a:lnTo>
                      <a:lnTo>
                        <a:pt x="115" y="59"/>
                      </a:lnTo>
                      <a:lnTo>
                        <a:pt x="88" y="17"/>
                      </a:lnTo>
                      <a:lnTo>
                        <a:pt x="88" y="76"/>
                      </a:lnTo>
                      <a:lnTo>
                        <a:pt x="77" y="76"/>
                      </a:lnTo>
                      <a:lnTo>
                        <a:pt x="77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</p:grpSp>
          <p:grpSp>
            <p:nvGrpSpPr>
              <p:cNvPr id="165" name="Group 164"/>
              <p:cNvGrpSpPr/>
              <p:nvPr userDrawn="1"/>
            </p:nvGrpSpPr>
            <p:grpSpPr>
              <a:xfrm>
                <a:off x="1233948" y="1585913"/>
                <a:ext cx="2343152" cy="412750"/>
                <a:chOff x="1322388" y="1585913"/>
                <a:chExt cx="2343151" cy="412751"/>
              </a:xfrm>
              <a:grpFill/>
            </p:grpSpPr>
            <p:sp>
              <p:nvSpPr>
                <p:cNvPr id="166" name="Freeform 6"/>
                <p:cNvSpPr>
                  <a:spLocks/>
                </p:cNvSpPr>
                <p:nvPr userDrawn="1"/>
              </p:nvSpPr>
              <p:spPr bwMode="auto">
                <a:xfrm>
                  <a:off x="1322388" y="1609726"/>
                  <a:ext cx="257175" cy="382588"/>
                </a:xfrm>
                <a:custGeom>
                  <a:avLst/>
                  <a:gdLst>
                    <a:gd name="T0" fmla="*/ 140 w 188"/>
                    <a:gd name="T1" fmla="*/ 279 h 279"/>
                    <a:gd name="T2" fmla="*/ 78 w 188"/>
                    <a:gd name="T3" fmla="*/ 148 h 279"/>
                    <a:gd name="T4" fmla="*/ 42 w 188"/>
                    <a:gd name="T5" fmla="*/ 66 h 279"/>
                    <a:gd name="T6" fmla="*/ 41 w 188"/>
                    <a:gd name="T7" fmla="*/ 67 h 279"/>
                    <a:gd name="T8" fmla="*/ 44 w 188"/>
                    <a:gd name="T9" fmla="*/ 144 h 279"/>
                    <a:gd name="T10" fmla="*/ 45 w 188"/>
                    <a:gd name="T11" fmla="*/ 279 h 279"/>
                    <a:gd name="T12" fmla="*/ 0 w 188"/>
                    <a:gd name="T13" fmla="*/ 279 h 279"/>
                    <a:gd name="T14" fmla="*/ 0 w 188"/>
                    <a:gd name="T15" fmla="*/ 0 h 279"/>
                    <a:gd name="T16" fmla="*/ 52 w 188"/>
                    <a:gd name="T17" fmla="*/ 0 h 279"/>
                    <a:gd name="T18" fmla="*/ 120 w 188"/>
                    <a:gd name="T19" fmla="*/ 136 h 279"/>
                    <a:gd name="T20" fmla="*/ 148 w 188"/>
                    <a:gd name="T21" fmla="*/ 208 h 279"/>
                    <a:gd name="T22" fmla="*/ 149 w 188"/>
                    <a:gd name="T23" fmla="*/ 207 h 279"/>
                    <a:gd name="T24" fmla="*/ 145 w 188"/>
                    <a:gd name="T25" fmla="*/ 128 h 279"/>
                    <a:gd name="T26" fmla="*/ 145 w 188"/>
                    <a:gd name="T27" fmla="*/ 0 h 279"/>
                    <a:gd name="T28" fmla="*/ 188 w 188"/>
                    <a:gd name="T29" fmla="*/ 0 h 279"/>
                    <a:gd name="T30" fmla="*/ 188 w 188"/>
                    <a:gd name="T31" fmla="*/ 279 h 279"/>
                    <a:gd name="T32" fmla="*/ 140 w 188"/>
                    <a:gd name="T33" fmla="*/ 279 h 2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88" h="279">
                      <a:moveTo>
                        <a:pt x="140" y="279"/>
                      </a:moveTo>
                      <a:cubicBezTo>
                        <a:pt x="78" y="148"/>
                        <a:pt x="78" y="148"/>
                        <a:pt x="78" y="148"/>
                      </a:cubicBezTo>
                      <a:cubicBezTo>
                        <a:pt x="63" y="117"/>
                        <a:pt x="47" y="82"/>
                        <a:pt x="42" y="66"/>
                      </a:cubicBezTo>
                      <a:cubicBezTo>
                        <a:pt x="41" y="67"/>
                        <a:pt x="41" y="67"/>
                        <a:pt x="41" y="67"/>
                      </a:cubicBezTo>
                      <a:cubicBezTo>
                        <a:pt x="43" y="90"/>
                        <a:pt x="43" y="119"/>
                        <a:pt x="44" y="144"/>
                      </a:cubicBezTo>
                      <a:cubicBezTo>
                        <a:pt x="45" y="279"/>
                        <a:pt x="45" y="279"/>
                        <a:pt x="45" y="279"/>
                      </a:cubicBezTo>
                      <a:cubicBezTo>
                        <a:pt x="0" y="279"/>
                        <a:pt x="0" y="279"/>
                        <a:pt x="0" y="27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52" y="0"/>
                        <a:pt x="52" y="0"/>
                        <a:pt x="52" y="0"/>
                      </a:cubicBezTo>
                      <a:cubicBezTo>
                        <a:pt x="120" y="136"/>
                        <a:pt x="120" y="136"/>
                        <a:pt x="120" y="136"/>
                      </a:cubicBezTo>
                      <a:cubicBezTo>
                        <a:pt x="133" y="162"/>
                        <a:pt x="145" y="195"/>
                        <a:pt x="148" y="208"/>
                      </a:cubicBezTo>
                      <a:cubicBezTo>
                        <a:pt x="149" y="207"/>
                        <a:pt x="149" y="207"/>
                        <a:pt x="149" y="207"/>
                      </a:cubicBezTo>
                      <a:cubicBezTo>
                        <a:pt x="148" y="193"/>
                        <a:pt x="145" y="153"/>
                        <a:pt x="145" y="128"/>
                      </a:cubicBezTo>
                      <a:cubicBezTo>
                        <a:pt x="145" y="0"/>
                        <a:pt x="145" y="0"/>
                        <a:pt x="145" y="0"/>
                      </a:cubicBezTo>
                      <a:cubicBezTo>
                        <a:pt x="188" y="0"/>
                        <a:pt x="188" y="0"/>
                        <a:pt x="188" y="0"/>
                      </a:cubicBezTo>
                      <a:cubicBezTo>
                        <a:pt x="188" y="279"/>
                        <a:pt x="188" y="279"/>
                        <a:pt x="188" y="279"/>
                      </a:cubicBezTo>
                      <a:lnTo>
                        <a:pt x="140" y="27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167" name="Freeform 7"/>
                <p:cNvSpPr>
                  <a:spLocks noEditPoints="1"/>
                </p:cNvSpPr>
                <p:nvPr userDrawn="1"/>
              </p:nvSpPr>
              <p:spPr bwMode="auto">
                <a:xfrm>
                  <a:off x="1630363" y="1704976"/>
                  <a:ext cx="233363" cy="293688"/>
                </a:xfrm>
                <a:custGeom>
                  <a:avLst/>
                  <a:gdLst>
                    <a:gd name="T0" fmla="*/ 48 w 170"/>
                    <a:gd name="T1" fmla="*/ 119 h 214"/>
                    <a:gd name="T2" fmla="*/ 48 w 170"/>
                    <a:gd name="T3" fmla="*/ 122 h 214"/>
                    <a:gd name="T4" fmla="*/ 99 w 170"/>
                    <a:gd name="T5" fmla="*/ 180 h 214"/>
                    <a:gd name="T6" fmla="*/ 149 w 170"/>
                    <a:gd name="T7" fmla="*/ 160 h 214"/>
                    <a:gd name="T8" fmla="*/ 167 w 170"/>
                    <a:gd name="T9" fmla="*/ 187 h 214"/>
                    <a:gd name="T10" fmla="*/ 93 w 170"/>
                    <a:gd name="T11" fmla="*/ 214 h 214"/>
                    <a:gd name="T12" fmla="*/ 0 w 170"/>
                    <a:gd name="T13" fmla="*/ 107 h 214"/>
                    <a:gd name="T14" fmla="*/ 25 w 170"/>
                    <a:gd name="T15" fmla="*/ 28 h 214"/>
                    <a:gd name="T16" fmla="*/ 87 w 170"/>
                    <a:gd name="T17" fmla="*/ 0 h 214"/>
                    <a:gd name="T18" fmla="*/ 143 w 170"/>
                    <a:gd name="T19" fmla="*/ 21 h 214"/>
                    <a:gd name="T20" fmla="*/ 170 w 170"/>
                    <a:gd name="T21" fmla="*/ 110 h 214"/>
                    <a:gd name="T22" fmla="*/ 170 w 170"/>
                    <a:gd name="T23" fmla="*/ 119 h 214"/>
                    <a:gd name="T24" fmla="*/ 48 w 170"/>
                    <a:gd name="T25" fmla="*/ 119 h 214"/>
                    <a:gd name="T26" fmla="*/ 87 w 170"/>
                    <a:gd name="T27" fmla="*/ 34 h 214"/>
                    <a:gd name="T28" fmla="*/ 49 w 170"/>
                    <a:gd name="T29" fmla="*/ 86 h 214"/>
                    <a:gd name="T30" fmla="*/ 124 w 170"/>
                    <a:gd name="T31" fmla="*/ 86 h 214"/>
                    <a:gd name="T32" fmla="*/ 87 w 170"/>
                    <a:gd name="T33" fmla="*/ 34 h 2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70" h="214">
                      <a:moveTo>
                        <a:pt x="48" y="119"/>
                      </a:moveTo>
                      <a:cubicBezTo>
                        <a:pt x="48" y="122"/>
                        <a:pt x="48" y="122"/>
                        <a:pt x="48" y="122"/>
                      </a:cubicBezTo>
                      <a:cubicBezTo>
                        <a:pt x="48" y="150"/>
                        <a:pt x="59" y="180"/>
                        <a:pt x="99" y="180"/>
                      </a:cubicBezTo>
                      <a:cubicBezTo>
                        <a:pt x="118" y="180"/>
                        <a:pt x="134" y="173"/>
                        <a:pt x="149" y="160"/>
                      </a:cubicBezTo>
                      <a:cubicBezTo>
                        <a:pt x="167" y="187"/>
                        <a:pt x="167" y="187"/>
                        <a:pt x="167" y="187"/>
                      </a:cubicBezTo>
                      <a:cubicBezTo>
                        <a:pt x="145" y="205"/>
                        <a:pt x="121" y="214"/>
                        <a:pt x="93" y="214"/>
                      </a:cubicBezTo>
                      <a:cubicBezTo>
                        <a:pt x="36" y="214"/>
                        <a:pt x="0" y="172"/>
                        <a:pt x="0" y="107"/>
                      </a:cubicBezTo>
                      <a:cubicBezTo>
                        <a:pt x="0" y="72"/>
                        <a:pt x="7" y="48"/>
                        <a:pt x="25" y="28"/>
                      </a:cubicBezTo>
                      <a:cubicBezTo>
                        <a:pt x="42" y="9"/>
                        <a:pt x="62" y="0"/>
                        <a:pt x="87" y="0"/>
                      </a:cubicBezTo>
                      <a:cubicBezTo>
                        <a:pt x="108" y="0"/>
                        <a:pt x="126" y="6"/>
                        <a:pt x="143" y="21"/>
                      </a:cubicBezTo>
                      <a:cubicBezTo>
                        <a:pt x="161" y="37"/>
                        <a:pt x="170" y="62"/>
                        <a:pt x="170" y="110"/>
                      </a:cubicBezTo>
                      <a:cubicBezTo>
                        <a:pt x="170" y="119"/>
                        <a:pt x="170" y="119"/>
                        <a:pt x="170" y="119"/>
                      </a:cubicBezTo>
                      <a:lnTo>
                        <a:pt x="48" y="119"/>
                      </a:lnTo>
                      <a:close/>
                      <a:moveTo>
                        <a:pt x="87" y="34"/>
                      </a:moveTo>
                      <a:cubicBezTo>
                        <a:pt x="63" y="34"/>
                        <a:pt x="49" y="53"/>
                        <a:pt x="49" y="86"/>
                      </a:cubicBezTo>
                      <a:cubicBezTo>
                        <a:pt x="124" y="86"/>
                        <a:pt x="124" y="86"/>
                        <a:pt x="124" y="86"/>
                      </a:cubicBezTo>
                      <a:cubicBezTo>
                        <a:pt x="124" y="53"/>
                        <a:pt x="110" y="34"/>
                        <a:pt x="87" y="3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169" name="Freeform 8"/>
                <p:cNvSpPr>
                  <a:spLocks/>
                </p:cNvSpPr>
                <p:nvPr userDrawn="1"/>
              </p:nvSpPr>
              <p:spPr bwMode="auto">
                <a:xfrm>
                  <a:off x="1879601" y="1708151"/>
                  <a:ext cx="374650" cy="284163"/>
                </a:xfrm>
                <a:custGeom>
                  <a:avLst/>
                  <a:gdLst>
                    <a:gd name="T0" fmla="*/ 215 w 273"/>
                    <a:gd name="T1" fmla="*/ 207 h 207"/>
                    <a:gd name="T2" fmla="*/ 174 w 273"/>
                    <a:gd name="T3" fmla="*/ 207 h 207"/>
                    <a:gd name="T4" fmla="*/ 149 w 273"/>
                    <a:gd name="T5" fmla="*/ 114 h 207"/>
                    <a:gd name="T6" fmla="*/ 136 w 273"/>
                    <a:gd name="T7" fmla="*/ 58 h 207"/>
                    <a:gd name="T8" fmla="*/ 135 w 273"/>
                    <a:gd name="T9" fmla="*/ 58 h 207"/>
                    <a:gd name="T10" fmla="*/ 121 w 273"/>
                    <a:gd name="T11" fmla="*/ 116 h 207"/>
                    <a:gd name="T12" fmla="*/ 97 w 273"/>
                    <a:gd name="T13" fmla="*/ 207 h 207"/>
                    <a:gd name="T14" fmla="*/ 55 w 273"/>
                    <a:gd name="T15" fmla="*/ 207 h 207"/>
                    <a:gd name="T16" fmla="*/ 0 w 273"/>
                    <a:gd name="T17" fmla="*/ 6 h 207"/>
                    <a:gd name="T18" fmla="*/ 44 w 273"/>
                    <a:gd name="T19" fmla="*/ 0 h 207"/>
                    <a:gd name="T20" fmla="*/ 66 w 273"/>
                    <a:gd name="T21" fmla="*/ 99 h 207"/>
                    <a:gd name="T22" fmla="*/ 76 w 273"/>
                    <a:gd name="T23" fmla="*/ 152 h 207"/>
                    <a:gd name="T24" fmla="*/ 78 w 273"/>
                    <a:gd name="T25" fmla="*/ 152 h 207"/>
                    <a:gd name="T26" fmla="*/ 89 w 273"/>
                    <a:gd name="T27" fmla="*/ 97 h 207"/>
                    <a:gd name="T28" fmla="*/ 115 w 273"/>
                    <a:gd name="T29" fmla="*/ 3 h 207"/>
                    <a:gd name="T30" fmla="*/ 159 w 273"/>
                    <a:gd name="T31" fmla="*/ 3 h 207"/>
                    <a:gd name="T32" fmla="*/ 182 w 273"/>
                    <a:gd name="T33" fmla="*/ 95 h 207"/>
                    <a:gd name="T34" fmla="*/ 195 w 273"/>
                    <a:gd name="T35" fmla="*/ 153 h 207"/>
                    <a:gd name="T36" fmla="*/ 196 w 273"/>
                    <a:gd name="T37" fmla="*/ 153 h 207"/>
                    <a:gd name="T38" fmla="*/ 206 w 273"/>
                    <a:gd name="T39" fmla="*/ 98 h 207"/>
                    <a:gd name="T40" fmla="*/ 227 w 273"/>
                    <a:gd name="T41" fmla="*/ 3 h 207"/>
                    <a:gd name="T42" fmla="*/ 273 w 273"/>
                    <a:gd name="T43" fmla="*/ 3 h 207"/>
                    <a:gd name="T44" fmla="*/ 215 w 273"/>
                    <a:gd name="T45" fmla="*/ 207 h 2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273" h="207">
                      <a:moveTo>
                        <a:pt x="215" y="207"/>
                      </a:moveTo>
                      <a:cubicBezTo>
                        <a:pt x="174" y="207"/>
                        <a:pt x="174" y="207"/>
                        <a:pt x="174" y="207"/>
                      </a:cubicBezTo>
                      <a:cubicBezTo>
                        <a:pt x="149" y="114"/>
                        <a:pt x="149" y="114"/>
                        <a:pt x="149" y="114"/>
                      </a:cubicBezTo>
                      <a:cubicBezTo>
                        <a:pt x="142" y="90"/>
                        <a:pt x="136" y="58"/>
                        <a:pt x="136" y="58"/>
                      </a:cubicBezTo>
                      <a:cubicBezTo>
                        <a:pt x="135" y="58"/>
                        <a:pt x="135" y="58"/>
                        <a:pt x="135" y="58"/>
                      </a:cubicBezTo>
                      <a:cubicBezTo>
                        <a:pt x="135" y="58"/>
                        <a:pt x="131" y="78"/>
                        <a:pt x="121" y="116"/>
                      </a:cubicBezTo>
                      <a:cubicBezTo>
                        <a:pt x="97" y="207"/>
                        <a:pt x="97" y="207"/>
                        <a:pt x="97" y="207"/>
                      </a:cubicBezTo>
                      <a:cubicBezTo>
                        <a:pt x="55" y="207"/>
                        <a:pt x="55" y="207"/>
                        <a:pt x="55" y="207"/>
                      </a:cubicBezTo>
                      <a:cubicBezTo>
                        <a:pt x="0" y="6"/>
                        <a:pt x="0" y="6"/>
                        <a:pt x="0" y="6"/>
                      </a:cubicBezTo>
                      <a:cubicBezTo>
                        <a:pt x="44" y="0"/>
                        <a:pt x="44" y="0"/>
                        <a:pt x="44" y="0"/>
                      </a:cubicBezTo>
                      <a:cubicBezTo>
                        <a:pt x="66" y="99"/>
                        <a:pt x="66" y="99"/>
                        <a:pt x="66" y="99"/>
                      </a:cubicBezTo>
                      <a:cubicBezTo>
                        <a:pt x="72" y="124"/>
                        <a:pt x="76" y="152"/>
                        <a:pt x="76" y="152"/>
                      </a:cubicBezTo>
                      <a:cubicBezTo>
                        <a:pt x="78" y="152"/>
                        <a:pt x="78" y="152"/>
                        <a:pt x="78" y="152"/>
                      </a:cubicBezTo>
                      <a:cubicBezTo>
                        <a:pt x="78" y="152"/>
                        <a:pt x="82" y="125"/>
                        <a:pt x="89" y="97"/>
                      </a:cubicBezTo>
                      <a:cubicBezTo>
                        <a:pt x="115" y="3"/>
                        <a:pt x="115" y="3"/>
                        <a:pt x="115" y="3"/>
                      </a:cubicBezTo>
                      <a:cubicBezTo>
                        <a:pt x="159" y="3"/>
                        <a:pt x="159" y="3"/>
                        <a:pt x="159" y="3"/>
                      </a:cubicBezTo>
                      <a:cubicBezTo>
                        <a:pt x="182" y="95"/>
                        <a:pt x="182" y="95"/>
                        <a:pt x="182" y="95"/>
                      </a:cubicBezTo>
                      <a:cubicBezTo>
                        <a:pt x="190" y="128"/>
                        <a:pt x="195" y="153"/>
                        <a:pt x="195" y="153"/>
                      </a:cubicBezTo>
                      <a:cubicBezTo>
                        <a:pt x="196" y="153"/>
                        <a:pt x="196" y="153"/>
                        <a:pt x="196" y="153"/>
                      </a:cubicBezTo>
                      <a:cubicBezTo>
                        <a:pt x="196" y="153"/>
                        <a:pt x="201" y="122"/>
                        <a:pt x="206" y="98"/>
                      </a:cubicBezTo>
                      <a:cubicBezTo>
                        <a:pt x="227" y="3"/>
                        <a:pt x="227" y="3"/>
                        <a:pt x="227" y="3"/>
                      </a:cubicBezTo>
                      <a:cubicBezTo>
                        <a:pt x="273" y="3"/>
                        <a:pt x="273" y="3"/>
                        <a:pt x="273" y="3"/>
                      </a:cubicBezTo>
                      <a:lnTo>
                        <a:pt x="215" y="20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170" name="Freeform 9"/>
                <p:cNvSpPr>
                  <a:spLocks noEditPoints="1"/>
                </p:cNvSpPr>
                <p:nvPr userDrawn="1"/>
              </p:nvSpPr>
              <p:spPr bwMode="auto">
                <a:xfrm>
                  <a:off x="2414588" y="1609726"/>
                  <a:ext cx="261938" cy="382588"/>
                </a:xfrm>
                <a:custGeom>
                  <a:avLst/>
                  <a:gdLst>
                    <a:gd name="T0" fmla="*/ 135 w 191"/>
                    <a:gd name="T1" fmla="*/ 279 h 279"/>
                    <a:gd name="T2" fmla="*/ 111 w 191"/>
                    <a:gd name="T3" fmla="*/ 236 h 279"/>
                    <a:gd name="T4" fmla="*/ 64 w 191"/>
                    <a:gd name="T5" fmla="*/ 167 h 279"/>
                    <a:gd name="T6" fmla="*/ 46 w 191"/>
                    <a:gd name="T7" fmla="*/ 158 h 279"/>
                    <a:gd name="T8" fmla="*/ 46 w 191"/>
                    <a:gd name="T9" fmla="*/ 279 h 279"/>
                    <a:gd name="T10" fmla="*/ 0 w 191"/>
                    <a:gd name="T11" fmla="*/ 279 h 279"/>
                    <a:gd name="T12" fmla="*/ 0 w 191"/>
                    <a:gd name="T13" fmla="*/ 0 h 279"/>
                    <a:gd name="T14" fmla="*/ 85 w 191"/>
                    <a:gd name="T15" fmla="*/ 0 h 279"/>
                    <a:gd name="T16" fmla="*/ 176 w 191"/>
                    <a:gd name="T17" fmla="*/ 80 h 279"/>
                    <a:gd name="T18" fmla="*/ 107 w 191"/>
                    <a:gd name="T19" fmla="*/ 156 h 279"/>
                    <a:gd name="T20" fmla="*/ 150 w 191"/>
                    <a:gd name="T21" fmla="*/ 212 h 279"/>
                    <a:gd name="T22" fmla="*/ 191 w 191"/>
                    <a:gd name="T23" fmla="*/ 279 h 279"/>
                    <a:gd name="T24" fmla="*/ 135 w 191"/>
                    <a:gd name="T25" fmla="*/ 279 h 279"/>
                    <a:gd name="T26" fmla="*/ 71 w 191"/>
                    <a:gd name="T27" fmla="*/ 38 h 279"/>
                    <a:gd name="T28" fmla="*/ 46 w 191"/>
                    <a:gd name="T29" fmla="*/ 38 h 279"/>
                    <a:gd name="T30" fmla="*/ 46 w 191"/>
                    <a:gd name="T31" fmla="*/ 126 h 279"/>
                    <a:gd name="T32" fmla="*/ 70 w 191"/>
                    <a:gd name="T33" fmla="*/ 126 h 279"/>
                    <a:gd name="T34" fmla="*/ 115 w 191"/>
                    <a:gd name="T35" fmla="*/ 114 h 279"/>
                    <a:gd name="T36" fmla="*/ 127 w 191"/>
                    <a:gd name="T37" fmla="*/ 80 h 279"/>
                    <a:gd name="T38" fmla="*/ 71 w 191"/>
                    <a:gd name="T39" fmla="*/ 38 h 2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191" h="279">
                      <a:moveTo>
                        <a:pt x="135" y="279"/>
                      </a:moveTo>
                      <a:cubicBezTo>
                        <a:pt x="111" y="236"/>
                        <a:pt x="111" y="236"/>
                        <a:pt x="111" y="236"/>
                      </a:cubicBezTo>
                      <a:cubicBezTo>
                        <a:pt x="92" y="201"/>
                        <a:pt x="79" y="182"/>
                        <a:pt x="64" y="167"/>
                      </a:cubicBezTo>
                      <a:cubicBezTo>
                        <a:pt x="59" y="162"/>
                        <a:pt x="55" y="159"/>
                        <a:pt x="46" y="158"/>
                      </a:cubicBezTo>
                      <a:cubicBezTo>
                        <a:pt x="46" y="279"/>
                        <a:pt x="46" y="279"/>
                        <a:pt x="46" y="279"/>
                      </a:cubicBezTo>
                      <a:cubicBezTo>
                        <a:pt x="0" y="279"/>
                        <a:pt x="0" y="279"/>
                        <a:pt x="0" y="27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85" y="0"/>
                        <a:pt x="85" y="0"/>
                        <a:pt x="85" y="0"/>
                      </a:cubicBezTo>
                      <a:cubicBezTo>
                        <a:pt x="148" y="0"/>
                        <a:pt x="176" y="37"/>
                        <a:pt x="176" y="80"/>
                      </a:cubicBezTo>
                      <a:cubicBezTo>
                        <a:pt x="176" y="120"/>
                        <a:pt x="150" y="156"/>
                        <a:pt x="107" y="156"/>
                      </a:cubicBezTo>
                      <a:cubicBezTo>
                        <a:pt x="117" y="162"/>
                        <a:pt x="135" y="189"/>
                        <a:pt x="150" y="212"/>
                      </a:cubicBezTo>
                      <a:cubicBezTo>
                        <a:pt x="191" y="279"/>
                        <a:pt x="191" y="279"/>
                        <a:pt x="191" y="279"/>
                      </a:cubicBezTo>
                      <a:lnTo>
                        <a:pt x="135" y="279"/>
                      </a:lnTo>
                      <a:close/>
                      <a:moveTo>
                        <a:pt x="71" y="38"/>
                      </a:moveTo>
                      <a:cubicBezTo>
                        <a:pt x="46" y="38"/>
                        <a:pt x="46" y="38"/>
                        <a:pt x="46" y="38"/>
                      </a:cubicBezTo>
                      <a:cubicBezTo>
                        <a:pt x="46" y="126"/>
                        <a:pt x="46" y="126"/>
                        <a:pt x="46" y="126"/>
                      </a:cubicBezTo>
                      <a:cubicBezTo>
                        <a:pt x="70" y="126"/>
                        <a:pt x="70" y="126"/>
                        <a:pt x="70" y="126"/>
                      </a:cubicBezTo>
                      <a:cubicBezTo>
                        <a:pt x="94" y="126"/>
                        <a:pt x="107" y="123"/>
                        <a:pt x="115" y="114"/>
                      </a:cubicBezTo>
                      <a:cubicBezTo>
                        <a:pt x="123" y="107"/>
                        <a:pt x="127" y="95"/>
                        <a:pt x="127" y="80"/>
                      </a:cubicBezTo>
                      <a:cubicBezTo>
                        <a:pt x="127" y="52"/>
                        <a:pt x="112" y="38"/>
                        <a:pt x="71" y="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171" name="Freeform 10"/>
                <p:cNvSpPr>
                  <a:spLocks noEditPoints="1"/>
                </p:cNvSpPr>
                <p:nvPr userDrawn="1"/>
              </p:nvSpPr>
              <p:spPr bwMode="auto">
                <a:xfrm>
                  <a:off x="2698751" y="1704976"/>
                  <a:ext cx="233363" cy="293688"/>
                </a:xfrm>
                <a:custGeom>
                  <a:avLst/>
                  <a:gdLst>
                    <a:gd name="T0" fmla="*/ 48 w 170"/>
                    <a:gd name="T1" fmla="*/ 119 h 214"/>
                    <a:gd name="T2" fmla="*/ 48 w 170"/>
                    <a:gd name="T3" fmla="*/ 122 h 214"/>
                    <a:gd name="T4" fmla="*/ 99 w 170"/>
                    <a:gd name="T5" fmla="*/ 180 h 214"/>
                    <a:gd name="T6" fmla="*/ 149 w 170"/>
                    <a:gd name="T7" fmla="*/ 160 h 214"/>
                    <a:gd name="T8" fmla="*/ 167 w 170"/>
                    <a:gd name="T9" fmla="*/ 187 h 214"/>
                    <a:gd name="T10" fmla="*/ 93 w 170"/>
                    <a:gd name="T11" fmla="*/ 214 h 214"/>
                    <a:gd name="T12" fmla="*/ 0 w 170"/>
                    <a:gd name="T13" fmla="*/ 107 h 214"/>
                    <a:gd name="T14" fmla="*/ 25 w 170"/>
                    <a:gd name="T15" fmla="*/ 28 h 214"/>
                    <a:gd name="T16" fmla="*/ 87 w 170"/>
                    <a:gd name="T17" fmla="*/ 0 h 214"/>
                    <a:gd name="T18" fmla="*/ 143 w 170"/>
                    <a:gd name="T19" fmla="*/ 21 h 214"/>
                    <a:gd name="T20" fmla="*/ 170 w 170"/>
                    <a:gd name="T21" fmla="*/ 110 h 214"/>
                    <a:gd name="T22" fmla="*/ 170 w 170"/>
                    <a:gd name="T23" fmla="*/ 119 h 214"/>
                    <a:gd name="T24" fmla="*/ 48 w 170"/>
                    <a:gd name="T25" fmla="*/ 119 h 214"/>
                    <a:gd name="T26" fmla="*/ 87 w 170"/>
                    <a:gd name="T27" fmla="*/ 34 h 214"/>
                    <a:gd name="T28" fmla="*/ 49 w 170"/>
                    <a:gd name="T29" fmla="*/ 86 h 214"/>
                    <a:gd name="T30" fmla="*/ 124 w 170"/>
                    <a:gd name="T31" fmla="*/ 86 h 214"/>
                    <a:gd name="T32" fmla="*/ 87 w 170"/>
                    <a:gd name="T33" fmla="*/ 34 h 2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70" h="214">
                      <a:moveTo>
                        <a:pt x="48" y="119"/>
                      </a:moveTo>
                      <a:cubicBezTo>
                        <a:pt x="48" y="122"/>
                        <a:pt x="48" y="122"/>
                        <a:pt x="48" y="122"/>
                      </a:cubicBezTo>
                      <a:cubicBezTo>
                        <a:pt x="48" y="150"/>
                        <a:pt x="59" y="180"/>
                        <a:pt x="99" y="180"/>
                      </a:cubicBezTo>
                      <a:cubicBezTo>
                        <a:pt x="118" y="180"/>
                        <a:pt x="134" y="173"/>
                        <a:pt x="149" y="160"/>
                      </a:cubicBezTo>
                      <a:cubicBezTo>
                        <a:pt x="167" y="187"/>
                        <a:pt x="167" y="187"/>
                        <a:pt x="167" y="187"/>
                      </a:cubicBezTo>
                      <a:cubicBezTo>
                        <a:pt x="145" y="205"/>
                        <a:pt x="121" y="214"/>
                        <a:pt x="93" y="214"/>
                      </a:cubicBezTo>
                      <a:cubicBezTo>
                        <a:pt x="36" y="214"/>
                        <a:pt x="0" y="172"/>
                        <a:pt x="0" y="107"/>
                      </a:cubicBezTo>
                      <a:cubicBezTo>
                        <a:pt x="0" y="72"/>
                        <a:pt x="7" y="48"/>
                        <a:pt x="25" y="28"/>
                      </a:cubicBezTo>
                      <a:cubicBezTo>
                        <a:pt x="42" y="9"/>
                        <a:pt x="62" y="0"/>
                        <a:pt x="87" y="0"/>
                      </a:cubicBezTo>
                      <a:cubicBezTo>
                        <a:pt x="108" y="0"/>
                        <a:pt x="126" y="6"/>
                        <a:pt x="143" y="21"/>
                      </a:cubicBezTo>
                      <a:cubicBezTo>
                        <a:pt x="161" y="37"/>
                        <a:pt x="170" y="62"/>
                        <a:pt x="170" y="110"/>
                      </a:cubicBezTo>
                      <a:cubicBezTo>
                        <a:pt x="170" y="119"/>
                        <a:pt x="170" y="119"/>
                        <a:pt x="170" y="119"/>
                      </a:cubicBezTo>
                      <a:lnTo>
                        <a:pt x="48" y="119"/>
                      </a:lnTo>
                      <a:close/>
                      <a:moveTo>
                        <a:pt x="87" y="34"/>
                      </a:moveTo>
                      <a:cubicBezTo>
                        <a:pt x="62" y="34"/>
                        <a:pt x="49" y="53"/>
                        <a:pt x="49" y="86"/>
                      </a:cubicBezTo>
                      <a:cubicBezTo>
                        <a:pt x="124" y="86"/>
                        <a:pt x="124" y="86"/>
                        <a:pt x="124" y="86"/>
                      </a:cubicBezTo>
                      <a:cubicBezTo>
                        <a:pt x="124" y="53"/>
                        <a:pt x="110" y="34"/>
                        <a:pt x="87" y="3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172" name="Freeform 11"/>
                <p:cNvSpPr>
                  <a:spLocks/>
                </p:cNvSpPr>
                <p:nvPr userDrawn="1"/>
              </p:nvSpPr>
              <p:spPr bwMode="auto">
                <a:xfrm>
                  <a:off x="2970213" y="1585913"/>
                  <a:ext cx="101600" cy="411163"/>
                </a:xfrm>
                <a:custGeom>
                  <a:avLst/>
                  <a:gdLst>
                    <a:gd name="T0" fmla="*/ 49 w 75"/>
                    <a:gd name="T1" fmla="*/ 300 h 300"/>
                    <a:gd name="T2" fmla="*/ 4 w 75"/>
                    <a:gd name="T3" fmla="*/ 243 h 300"/>
                    <a:gd name="T4" fmla="*/ 4 w 75"/>
                    <a:gd name="T5" fmla="*/ 69 h 300"/>
                    <a:gd name="T6" fmla="*/ 0 w 75"/>
                    <a:gd name="T7" fmla="*/ 10 h 300"/>
                    <a:gd name="T8" fmla="*/ 46 w 75"/>
                    <a:gd name="T9" fmla="*/ 0 h 300"/>
                    <a:gd name="T10" fmla="*/ 49 w 75"/>
                    <a:gd name="T11" fmla="*/ 56 h 300"/>
                    <a:gd name="T12" fmla="*/ 49 w 75"/>
                    <a:gd name="T13" fmla="*/ 228 h 300"/>
                    <a:gd name="T14" fmla="*/ 54 w 75"/>
                    <a:gd name="T15" fmla="*/ 265 h 300"/>
                    <a:gd name="T16" fmla="*/ 68 w 75"/>
                    <a:gd name="T17" fmla="*/ 268 h 300"/>
                    <a:gd name="T18" fmla="*/ 75 w 75"/>
                    <a:gd name="T19" fmla="*/ 295 h 300"/>
                    <a:gd name="T20" fmla="*/ 49 w 75"/>
                    <a:gd name="T21" fmla="*/ 300 h 3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75" h="300">
                      <a:moveTo>
                        <a:pt x="49" y="300"/>
                      </a:moveTo>
                      <a:cubicBezTo>
                        <a:pt x="4" y="300"/>
                        <a:pt x="4" y="260"/>
                        <a:pt x="4" y="243"/>
                      </a:cubicBezTo>
                      <a:cubicBezTo>
                        <a:pt x="4" y="69"/>
                        <a:pt x="4" y="69"/>
                        <a:pt x="4" y="69"/>
                      </a:cubicBezTo>
                      <a:cubicBezTo>
                        <a:pt x="4" y="42"/>
                        <a:pt x="3" y="27"/>
                        <a:pt x="0" y="10"/>
                      </a:cubicBezTo>
                      <a:cubicBezTo>
                        <a:pt x="46" y="0"/>
                        <a:pt x="46" y="0"/>
                        <a:pt x="46" y="0"/>
                      </a:cubicBezTo>
                      <a:cubicBezTo>
                        <a:pt x="49" y="12"/>
                        <a:pt x="49" y="29"/>
                        <a:pt x="49" y="56"/>
                      </a:cubicBezTo>
                      <a:cubicBezTo>
                        <a:pt x="49" y="228"/>
                        <a:pt x="49" y="228"/>
                        <a:pt x="49" y="228"/>
                      </a:cubicBezTo>
                      <a:cubicBezTo>
                        <a:pt x="49" y="255"/>
                        <a:pt x="50" y="260"/>
                        <a:pt x="54" y="265"/>
                      </a:cubicBezTo>
                      <a:cubicBezTo>
                        <a:pt x="56" y="268"/>
                        <a:pt x="63" y="270"/>
                        <a:pt x="68" y="268"/>
                      </a:cubicBezTo>
                      <a:cubicBezTo>
                        <a:pt x="75" y="295"/>
                        <a:pt x="75" y="295"/>
                        <a:pt x="75" y="295"/>
                      </a:cubicBezTo>
                      <a:cubicBezTo>
                        <a:pt x="67" y="298"/>
                        <a:pt x="59" y="300"/>
                        <a:pt x="49" y="30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173" name="Freeform 12"/>
                <p:cNvSpPr>
                  <a:spLocks noEditPoints="1"/>
                </p:cNvSpPr>
                <p:nvPr userDrawn="1"/>
              </p:nvSpPr>
              <p:spPr bwMode="auto">
                <a:xfrm>
                  <a:off x="3116263" y="1589088"/>
                  <a:ext cx="79375" cy="403225"/>
                </a:xfrm>
                <a:custGeom>
                  <a:avLst/>
                  <a:gdLst>
                    <a:gd name="T0" fmla="*/ 29 w 58"/>
                    <a:gd name="T1" fmla="*/ 59 h 293"/>
                    <a:gd name="T2" fmla="*/ 0 w 58"/>
                    <a:gd name="T3" fmla="*/ 30 h 293"/>
                    <a:gd name="T4" fmla="*/ 29 w 58"/>
                    <a:gd name="T5" fmla="*/ 0 h 293"/>
                    <a:gd name="T6" fmla="*/ 58 w 58"/>
                    <a:gd name="T7" fmla="*/ 30 h 293"/>
                    <a:gd name="T8" fmla="*/ 29 w 58"/>
                    <a:gd name="T9" fmla="*/ 59 h 293"/>
                    <a:gd name="T10" fmla="*/ 6 w 58"/>
                    <a:gd name="T11" fmla="*/ 293 h 293"/>
                    <a:gd name="T12" fmla="*/ 6 w 58"/>
                    <a:gd name="T13" fmla="*/ 92 h 293"/>
                    <a:gd name="T14" fmla="*/ 51 w 58"/>
                    <a:gd name="T15" fmla="*/ 84 h 293"/>
                    <a:gd name="T16" fmla="*/ 51 w 58"/>
                    <a:gd name="T17" fmla="*/ 293 h 293"/>
                    <a:gd name="T18" fmla="*/ 6 w 58"/>
                    <a:gd name="T19" fmla="*/ 293 h 2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58" h="293">
                      <a:moveTo>
                        <a:pt x="29" y="59"/>
                      </a:moveTo>
                      <a:cubicBezTo>
                        <a:pt x="13" y="59"/>
                        <a:pt x="0" y="46"/>
                        <a:pt x="0" y="30"/>
                      </a:cubicBezTo>
                      <a:cubicBezTo>
                        <a:pt x="0" y="13"/>
                        <a:pt x="13" y="0"/>
                        <a:pt x="29" y="0"/>
                      </a:cubicBezTo>
                      <a:cubicBezTo>
                        <a:pt x="45" y="0"/>
                        <a:pt x="58" y="13"/>
                        <a:pt x="58" y="30"/>
                      </a:cubicBezTo>
                      <a:cubicBezTo>
                        <a:pt x="58" y="46"/>
                        <a:pt x="45" y="59"/>
                        <a:pt x="29" y="59"/>
                      </a:cubicBezTo>
                      <a:close/>
                      <a:moveTo>
                        <a:pt x="6" y="293"/>
                      </a:moveTo>
                      <a:cubicBezTo>
                        <a:pt x="6" y="92"/>
                        <a:pt x="6" y="92"/>
                        <a:pt x="6" y="92"/>
                      </a:cubicBezTo>
                      <a:cubicBezTo>
                        <a:pt x="51" y="84"/>
                        <a:pt x="51" y="84"/>
                        <a:pt x="51" y="84"/>
                      </a:cubicBezTo>
                      <a:cubicBezTo>
                        <a:pt x="51" y="293"/>
                        <a:pt x="51" y="293"/>
                        <a:pt x="51" y="293"/>
                      </a:cubicBezTo>
                      <a:lnTo>
                        <a:pt x="6" y="29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174" name="Freeform 13"/>
                <p:cNvSpPr>
                  <a:spLocks/>
                </p:cNvSpPr>
                <p:nvPr userDrawn="1"/>
              </p:nvSpPr>
              <p:spPr bwMode="auto">
                <a:xfrm>
                  <a:off x="3246438" y="1704976"/>
                  <a:ext cx="207963" cy="293688"/>
                </a:xfrm>
                <a:custGeom>
                  <a:avLst/>
                  <a:gdLst>
                    <a:gd name="T0" fmla="*/ 87 w 152"/>
                    <a:gd name="T1" fmla="*/ 214 h 214"/>
                    <a:gd name="T2" fmla="*/ 0 w 152"/>
                    <a:gd name="T3" fmla="*/ 109 h 214"/>
                    <a:gd name="T4" fmla="*/ 90 w 152"/>
                    <a:gd name="T5" fmla="*/ 0 h 214"/>
                    <a:gd name="T6" fmla="*/ 146 w 152"/>
                    <a:gd name="T7" fmla="*/ 22 h 214"/>
                    <a:gd name="T8" fmla="*/ 124 w 152"/>
                    <a:gd name="T9" fmla="*/ 51 h 214"/>
                    <a:gd name="T10" fmla="*/ 90 w 152"/>
                    <a:gd name="T11" fmla="*/ 36 h 214"/>
                    <a:gd name="T12" fmla="*/ 58 w 152"/>
                    <a:gd name="T13" fmla="*/ 56 h 214"/>
                    <a:gd name="T14" fmla="*/ 49 w 152"/>
                    <a:gd name="T15" fmla="*/ 113 h 214"/>
                    <a:gd name="T16" fmla="*/ 63 w 152"/>
                    <a:gd name="T17" fmla="*/ 168 h 214"/>
                    <a:gd name="T18" fmla="*/ 90 w 152"/>
                    <a:gd name="T19" fmla="*/ 180 h 214"/>
                    <a:gd name="T20" fmla="*/ 131 w 152"/>
                    <a:gd name="T21" fmla="*/ 160 h 214"/>
                    <a:gd name="T22" fmla="*/ 152 w 152"/>
                    <a:gd name="T23" fmla="*/ 187 h 214"/>
                    <a:gd name="T24" fmla="*/ 87 w 152"/>
                    <a:gd name="T25" fmla="*/ 214 h 2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52" h="214">
                      <a:moveTo>
                        <a:pt x="87" y="214"/>
                      </a:moveTo>
                      <a:cubicBezTo>
                        <a:pt x="31" y="214"/>
                        <a:pt x="0" y="175"/>
                        <a:pt x="0" y="109"/>
                      </a:cubicBezTo>
                      <a:cubicBezTo>
                        <a:pt x="0" y="35"/>
                        <a:pt x="45" y="0"/>
                        <a:pt x="90" y="0"/>
                      </a:cubicBezTo>
                      <a:cubicBezTo>
                        <a:pt x="112" y="0"/>
                        <a:pt x="128" y="5"/>
                        <a:pt x="146" y="22"/>
                      </a:cubicBezTo>
                      <a:cubicBezTo>
                        <a:pt x="124" y="51"/>
                        <a:pt x="124" y="51"/>
                        <a:pt x="124" y="51"/>
                      </a:cubicBezTo>
                      <a:cubicBezTo>
                        <a:pt x="112" y="41"/>
                        <a:pt x="102" y="36"/>
                        <a:pt x="90" y="36"/>
                      </a:cubicBezTo>
                      <a:cubicBezTo>
                        <a:pt x="76" y="36"/>
                        <a:pt x="64" y="43"/>
                        <a:pt x="58" y="56"/>
                      </a:cubicBezTo>
                      <a:cubicBezTo>
                        <a:pt x="52" y="69"/>
                        <a:pt x="49" y="88"/>
                        <a:pt x="49" y="113"/>
                      </a:cubicBezTo>
                      <a:cubicBezTo>
                        <a:pt x="49" y="141"/>
                        <a:pt x="54" y="158"/>
                        <a:pt x="63" y="168"/>
                      </a:cubicBezTo>
                      <a:cubicBezTo>
                        <a:pt x="70" y="176"/>
                        <a:pt x="79" y="180"/>
                        <a:pt x="90" y="180"/>
                      </a:cubicBezTo>
                      <a:cubicBezTo>
                        <a:pt x="104" y="180"/>
                        <a:pt x="118" y="173"/>
                        <a:pt x="131" y="160"/>
                      </a:cubicBezTo>
                      <a:cubicBezTo>
                        <a:pt x="152" y="187"/>
                        <a:pt x="152" y="187"/>
                        <a:pt x="152" y="187"/>
                      </a:cubicBezTo>
                      <a:cubicBezTo>
                        <a:pt x="133" y="205"/>
                        <a:pt x="114" y="214"/>
                        <a:pt x="87" y="2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175" name="Freeform 14"/>
                <p:cNvSpPr>
                  <a:spLocks noEditPoints="1"/>
                </p:cNvSpPr>
                <p:nvPr userDrawn="1"/>
              </p:nvSpPr>
              <p:spPr bwMode="auto">
                <a:xfrm>
                  <a:off x="3498851" y="1830388"/>
                  <a:ext cx="166688" cy="166688"/>
                </a:xfrm>
                <a:custGeom>
                  <a:avLst/>
                  <a:gdLst>
                    <a:gd name="T0" fmla="*/ 60 w 121"/>
                    <a:gd name="T1" fmla="*/ 121 h 121"/>
                    <a:gd name="T2" fmla="*/ 0 w 121"/>
                    <a:gd name="T3" fmla="*/ 60 h 121"/>
                    <a:gd name="T4" fmla="*/ 60 w 121"/>
                    <a:gd name="T5" fmla="*/ 0 h 121"/>
                    <a:gd name="T6" fmla="*/ 121 w 121"/>
                    <a:gd name="T7" fmla="*/ 60 h 121"/>
                    <a:gd name="T8" fmla="*/ 60 w 121"/>
                    <a:gd name="T9" fmla="*/ 121 h 121"/>
                    <a:gd name="T10" fmla="*/ 60 w 121"/>
                    <a:gd name="T11" fmla="*/ 12 h 121"/>
                    <a:gd name="T12" fmla="*/ 14 w 121"/>
                    <a:gd name="T13" fmla="*/ 60 h 121"/>
                    <a:gd name="T14" fmla="*/ 60 w 121"/>
                    <a:gd name="T15" fmla="*/ 109 h 121"/>
                    <a:gd name="T16" fmla="*/ 107 w 121"/>
                    <a:gd name="T17" fmla="*/ 60 h 121"/>
                    <a:gd name="T18" fmla="*/ 60 w 121"/>
                    <a:gd name="T19" fmla="*/ 12 h 121"/>
                    <a:gd name="T20" fmla="*/ 72 w 121"/>
                    <a:gd name="T21" fmla="*/ 94 h 121"/>
                    <a:gd name="T22" fmla="*/ 66 w 121"/>
                    <a:gd name="T23" fmla="*/ 83 h 121"/>
                    <a:gd name="T24" fmla="*/ 55 w 121"/>
                    <a:gd name="T25" fmla="*/ 66 h 121"/>
                    <a:gd name="T26" fmla="*/ 53 w 121"/>
                    <a:gd name="T27" fmla="*/ 66 h 121"/>
                    <a:gd name="T28" fmla="*/ 53 w 121"/>
                    <a:gd name="T29" fmla="*/ 94 h 121"/>
                    <a:gd name="T30" fmla="*/ 39 w 121"/>
                    <a:gd name="T31" fmla="*/ 94 h 121"/>
                    <a:gd name="T32" fmla="*/ 39 w 121"/>
                    <a:gd name="T33" fmla="*/ 26 h 121"/>
                    <a:gd name="T34" fmla="*/ 65 w 121"/>
                    <a:gd name="T35" fmla="*/ 26 h 121"/>
                    <a:gd name="T36" fmla="*/ 85 w 121"/>
                    <a:gd name="T37" fmla="*/ 46 h 121"/>
                    <a:gd name="T38" fmla="*/ 69 w 121"/>
                    <a:gd name="T39" fmla="*/ 65 h 121"/>
                    <a:gd name="T40" fmla="*/ 72 w 121"/>
                    <a:gd name="T41" fmla="*/ 68 h 121"/>
                    <a:gd name="T42" fmla="*/ 89 w 121"/>
                    <a:gd name="T43" fmla="*/ 94 h 121"/>
                    <a:gd name="T44" fmla="*/ 72 w 121"/>
                    <a:gd name="T45" fmla="*/ 94 h 121"/>
                    <a:gd name="T46" fmla="*/ 65 w 121"/>
                    <a:gd name="T47" fmla="*/ 38 h 121"/>
                    <a:gd name="T48" fmla="*/ 58 w 121"/>
                    <a:gd name="T49" fmla="*/ 37 h 121"/>
                    <a:gd name="T50" fmla="*/ 53 w 121"/>
                    <a:gd name="T51" fmla="*/ 37 h 121"/>
                    <a:gd name="T52" fmla="*/ 53 w 121"/>
                    <a:gd name="T53" fmla="*/ 55 h 121"/>
                    <a:gd name="T54" fmla="*/ 57 w 121"/>
                    <a:gd name="T55" fmla="*/ 55 h 121"/>
                    <a:gd name="T56" fmla="*/ 67 w 121"/>
                    <a:gd name="T57" fmla="*/ 53 h 121"/>
                    <a:gd name="T58" fmla="*/ 70 w 121"/>
                    <a:gd name="T59" fmla="*/ 46 h 121"/>
                    <a:gd name="T60" fmla="*/ 65 w 121"/>
                    <a:gd name="T61" fmla="*/ 38 h 1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121" h="121">
                      <a:moveTo>
                        <a:pt x="60" y="121"/>
                      </a:moveTo>
                      <a:cubicBezTo>
                        <a:pt x="27" y="121"/>
                        <a:pt x="0" y="94"/>
                        <a:pt x="0" y="60"/>
                      </a:cubicBezTo>
                      <a:cubicBezTo>
                        <a:pt x="0" y="27"/>
                        <a:pt x="27" y="0"/>
                        <a:pt x="60" y="0"/>
                      </a:cubicBezTo>
                      <a:cubicBezTo>
                        <a:pt x="94" y="0"/>
                        <a:pt x="121" y="27"/>
                        <a:pt x="121" y="60"/>
                      </a:cubicBezTo>
                      <a:cubicBezTo>
                        <a:pt x="121" y="94"/>
                        <a:pt x="94" y="121"/>
                        <a:pt x="60" y="121"/>
                      </a:cubicBezTo>
                      <a:close/>
                      <a:moveTo>
                        <a:pt x="60" y="12"/>
                      </a:moveTo>
                      <a:cubicBezTo>
                        <a:pt x="35" y="12"/>
                        <a:pt x="14" y="33"/>
                        <a:pt x="14" y="60"/>
                      </a:cubicBezTo>
                      <a:cubicBezTo>
                        <a:pt x="14" y="88"/>
                        <a:pt x="35" y="109"/>
                        <a:pt x="60" y="109"/>
                      </a:cubicBezTo>
                      <a:cubicBezTo>
                        <a:pt x="86" y="109"/>
                        <a:pt x="107" y="88"/>
                        <a:pt x="107" y="60"/>
                      </a:cubicBezTo>
                      <a:cubicBezTo>
                        <a:pt x="107" y="33"/>
                        <a:pt x="86" y="12"/>
                        <a:pt x="60" y="12"/>
                      </a:cubicBezTo>
                      <a:close/>
                      <a:moveTo>
                        <a:pt x="72" y="94"/>
                      </a:moveTo>
                      <a:cubicBezTo>
                        <a:pt x="70" y="89"/>
                        <a:pt x="69" y="88"/>
                        <a:pt x="66" y="83"/>
                      </a:cubicBezTo>
                      <a:cubicBezTo>
                        <a:pt x="59" y="71"/>
                        <a:pt x="57" y="67"/>
                        <a:pt x="55" y="66"/>
                      </a:cubicBezTo>
                      <a:cubicBezTo>
                        <a:pt x="54" y="66"/>
                        <a:pt x="53" y="66"/>
                        <a:pt x="53" y="66"/>
                      </a:cubicBezTo>
                      <a:cubicBezTo>
                        <a:pt x="53" y="94"/>
                        <a:pt x="53" y="94"/>
                        <a:pt x="53" y="94"/>
                      </a:cubicBezTo>
                      <a:cubicBezTo>
                        <a:pt x="39" y="94"/>
                        <a:pt x="39" y="94"/>
                        <a:pt x="39" y="94"/>
                      </a:cubicBezTo>
                      <a:cubicBezTo>
                        <a:pt x="39" y="26"/>
                        <a:pt x="39" y="26"/>
                        <a:pt x="39" y="26"/>
                      </a:cubicBezTo>
                      <a:cubicBezTo>
                        <a:pt x="65" y="26"/>
                        <a:pt x="65" y="26"/>
                        <a:pt x="65" y="26"/>
                      </a:cubicBezTo>
                      <a:cubicBezTo>
                        <a:pt x="77" y="26"/>
                        <a:pt x="85" y="34"/>
                        <a:pt x="85" y="46"/>
                      </a:cubicBezTo>
                      <a:cubicBezTo>
                        <a:pt x="85" y="56"/>
                        <a:pt x="78" y="64"/>
                        <a:pt x="69" y="65"/>
                      </a:cubicBezTo>
                      <a:cubicBezTo>
                        <a:pt x="71" y="66"/>
                        <a:pt x="71" y="66"/>
                        <a:pt x="72" y="68"/>
                      </a:cubicBezTo>
                      <a:cubicBezTo>
                        <a:pt x="76" y="72"/>
                        <a:pt x="89" y="94"/>
                        <a:pt x="89" y="94"/>
                      </a:cubicBezTo>
                      <a:lnTo>
                        <a:pt x="72" y="94"/>
                      </a:lnTo>
                      <a:close/>
                      <a:moveTo>
                        <a:pt x="65" y="38"/>
                      </a:moveTo>
                      <a:cubicBezTo>
                        <a:pt x="64" y="37"/>
                        <a:pt x="61" y="37"/>
                        <a:pt x="58" y="37"/>
                      </a:cubicBezTo>
                      <a:cubicBezTo>
                        <a:pt x="53" y="37"/>
                        <a:pt x="53" y="37"/>
                        <a:pt x="53" y="37"/>
                      </a:cubicBezTo>
                      <a:cubicBezTo>
                        <a:pt x="53" y="55"/>
                        <a:pt x="53" y="55"/>
                        <a:pt x="53" y="55"/>
                      </a:cubicBezTo>
                      <a:cubicBezTo>
                        <a:pt x="57" y="55"/>
                        <a:pt x="57" y="55"/>
                        <a:pt x="57" y="55"/>
                      </a:cubicBezTo>
                      <a:cubicBezTo>
                        <a:pt x="63" y="55"/>
                        <a:pt x="66" y="55"/>
                        <a:pt x="67" y="53"/>
                      </a:cubicBezTo>
                      <a:cubicBezTo>
                        <a:pt x="69" y="51"/>
                        <a:pt x="70" y="49"/>
                        <a:pt x="70" y="46"/>
                      </a:cubicBezTo>
                      <a:cubicBezTo>
                        <a:pt x="70" y="42"/>
                        <a:pt x="68" y="39"/>
                        <a:pt x="65" y="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</p:grpSp>
        </p:grpSp>
      </p:grpSp>
      <p:sp>
        <p:nvSpPr>
          <p:cNvPr id="266" name="Rectangle 6"/>
          <p:cNvSpPr>
            <a:spLocks noChangeArrowheads="1"/>
          </p:cNvSpPr>
          <p:nvPr/>
        </p:nvSpPr>
        <p:spPr bwMode="auto">
          <a:xfrm>
            <a:off x="0" y="-4233"/>
            <a:ext cx="9144000" cy="63500"/>
          </a:xfrm>
          <a:prstGeom prst="rect">
            <a:avLst/>
          </a:prstGeom>
          <a:solidFill>
            <a:srgbClr val="8DC642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13" dirty="0"/>
          </a:p>
        </p:txBody>
      </p:sp>
      <p:grpSp>
        <p:nvGrpSpPr>
          <p:cNvPr id="289" name="Group 288"/>
          <p:cNvGrpSpPr>
            <a:grpSpLocks noChangeAspect="1"/>
          </p:cNvGrpSpPr>
          <p:nvPr/>
        </p:nvGrpSpPr>
        <p:grpSpPr>
          <a:xfrm>
            <a:off x="7844354" y="160997"/>
            <a:ext cx="936360" cy="193040"/>
            <a:chOff x="2445545" y="1601788"/>
            <a:chExt cx="4260850" cy="790575"/>
          </a:xfrm>
          <a:solidFill>
            <a:srgbClr val="DCDEE0"/>
          </a:solidFill>
        </p:grpSpPr>
        <p:sp>
          <p:nvSpPr>
            <p:cNvPr id="290" name="Freeform 137"/>
            <p:cNvSpPr>
              <a:spLocks/>
            </p:cNvSpPr>
            <p:nvPr/>
          </p:nvSpPr>
          <p:spPr bwMode="auto">
            <a:xfrm>
              <a:off x="2445545" y="1898651"/>
              <a:ext cx="379413" cy="492125"/>
            </a:xfrm>
            <a:custGeom>
              <a:avLst/>
              <a:gdLst>
                <a:gd name="T0" fmla="*/ 0 w 340"/>
                <a:gd name="T1" fmla="*/ 373 h 442"/>
                <a:gd name="T2" fmla="*/ 56 w 340"/>
                <a:gd name="T3" fmla="*/ 306 h 442"/>
                <a:gd name="T4" fmla="*/ 185 w 340"/>
                <a:gd name="T5" fmla="*/ 358 h 442"/>
                <a:gd name="T6" fmla="*/ 247 w 340"/>
                <a:gd name="T7" fmla="*/ 318 h 442"/>
                <a:gd name="T8" fmla="*/ 247 w 340"/>
                <a:gd name="T9" fmla="*/ 316 h 442"/>
                <a:gd name="T10" fmla="*/ 160 w 340"/>
                <a:gd name="T11" fmla="*/ 262 h 442"/>
                <a:gd name="T12" fmla="*/ 18 w 340"/>
                <a:gd name="T13" fmla="*/ 130 h 442"/>
                <a:gd name="T14" fmla="*/ 18 w 340"/>
                <a:gd name="T15" fmla="*/ 129 h 442"/>
                <a:gd name="T16" fmla="*/ 168 w 340"/>
                <a:gd name="T17" fmla="*/ 0 h 442"/>
                <a:gd name="T18" fmla="*/ 328 w 340"/>
                <a:gd name="T19" fmla="*/ 54 h 442"/>
                <a:gd name="T20" fmla="*/ 278 w 340"/>
                <a:gd name="T21" fmla="*/ 125 h 442"/>
                <a:gd name="T22" fmla="*/ 167 w 340"/>
                <a:gd name="T23" fmla="*/ 83 h 442"/>
                <a:gd name="T24" fmla="*/ 111 w 340"/>
                <a:gd name="T25" fmla="*/ 121 h 442"/>
                <a:gd name="T26" fmla="*/ 111 w 340"/>
                <a:gd name="T27" fmla="*/ 122 h 442"/>
                <a:gd name="T28" fmla="*/ 204 w 340"/>
                <a:gd name="T29" fmla="*/ 178 h 442"/>
                <a:gd name="T30" fmla="*/ 340 w 340"/>
                <a:gd name="T31" fmla="*/ 307 h 442"/>
                <a:gd name="T32" fmla="*/ 340 w 340"/>
                <a:gd name="T33" fmla="*/ 308 h 442"/>
                <a:gd name="T34" fmla="*/ 183 w 340"/>
                <a:gd name="T35" fmla="*/ 442 h 442"/>
                <a:gd name="T36" fmla="*/ 0 w 340"/>
                <a:gd name="T37" fmla="*/ 37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40" h="442">
                  <a:moveTo>
                    <a:pt x="0" y="373"/>
                  </a:moveTo>
                  <a:cubicBezTo>
                    <a:pt x="56" y="306"/>
                    <a:pt x="56" y="306"/>
                    <a:pt x="56" y="306"/>
                  </a:cubicBezTo>
                  <a:cubicBezTo>
                    <a:pt x="95" y="338"/>
                    <a:pt x="135" y="358"/>
                    <a:pt x="185" y="358"/>
                  </a:cubicBezTo>
                  <a:cubicBezTo>
                    <a:pt x="223" y="358"/>
                    <a:pt x="247" y="343"/>
                    <a:pt x="247" y="318"/>
                  </a:cubicBezTo>
                  <a:cubicBezTo>
                    <a:pt x="247" y="316"/>
                    <a:pt x="247" y="316"/>
                    <a:pt x="247" y="316"/>
                  </a:cubicBezTo>
                  <a:cubicBezTo>
                    <a:pt x="247" y="292"/>
                    <a:pt x="232" y="280"/>
                    <a:pt x="160" y="262"/>
                  </a:cubicBezTo>
                  <a:cubicBezTo>
                    <a:pt x="73" y="240"/>
                    <a:pt x="18" y="216"/>
                    <a:pt x="18" y="130"/>
                  </a:cubicBezTo>
                  <a:cubicBezTo>
                    <a:pt x="18" y="129"/>
                    <a:pt x="18" y="129"/>
                    <a:pt x="18" y="129"/>
                  </a:cubicBezTo>
                  <a:cubicBezTo>
                    <a:pt x="18" y="51"/>
                    <a:pt x="80" y="0"/>
                    <a:pt x="168" y="0"/>
                  </a:cubicBezTo>
                  <a:cubicBezTo>
                    <a:pt x="231" y="0"/>
                    <a:pt x="284" y="19"/>
                    <a:pt x="328" y="54"/>
                  </a:cubicBezTo>
                  <a:cubicBezTo>
                    <a:pt x="278" y="125"/>
                    <a:pt x="278" y="125"/>
                    <a:pt x="278" y="125"/>
                  </a:cubicBezTo>
                  <a:cubicBezTo>
                    <a:pt x="240" y="99"/>
                    <a:pt x="203" y="83"/>
                    <a:pt x="167" y="83"/>
                  </a:cubicBezTo>
                  <a:cubicBezTo>
                    <a:pt x="131" y="83"/>
                    <a:pt x="111" y="100"/>
                    <a:pt x="111" y="121"/>
                  </a:cubicBezTo>
                  <a:cubicBezTo>
                    <a:pt x="111" y="122"/>
                    <a:pt x="111" y="122"/>
                    <a:pt x="111" y="122"/>
                  </a:cubicBezTo>
                  <a:cubicBezTo>
                    <a:pt x="111" y="150"/>
                    <a:pt x="130" y="159"/>
                    <a:pt x="204" y="178"/>
                  </a:cubicBezTo>
                  <a:cubicBezTo>
                    <a:pt x="291" y="201"/>
                    <a:pt x="340" y="232"/>
                    <a:pt x="340" y="307"/>
                  </a:cubicBezTo>
                  <a:cubicBezTo>
                    <a:pt x="340" y="308"/>
                    <a:pt x="340" y="308"/>
                    <a:pt x="340" y="308"/>
                  </a:cubicBezTo>
                  <a:cubicBezTo>
                    <a:pt x="340" y="394"/>
                    <a:pt x="275" y="442"/>
                    <a:pt x="183" y="442"/>
                  </a:cubicBezTo>
                  <a:cubicBezTo>
                    <a:pt x="118" y="442"/>
                    <a:pt x="52" y="419"/>
                    <a:pt x="0" y="37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91" name="Freeform 138"/>
            <p:cNvSpPr>
              <a:spLocks/>
            </p:cNvSpPr>
            <p:nvPr/>
          </p:nvSpPr>
          <p:spPr bwMode="auto">
            <a:xfrm>
              <a:off x="2812258" y="1905001"/>
              <a:ext cx="473075" cy="477838"/>
            </a:xfrm>
            <a:custGeom>
              <a:avLst/>
              <a:gdLst>
                <a:gd name="T0" fmla="*/ 116 w 298"/>
                <a:gd name="T1" fmla="*/ 183 h 301"/>
                <a:gd name="T2" fmla="*/ 0 w 298"/>
                <a:gd name="T3" fmla="*/ 0 h 301"/>
                <a:gd name="T4" fmla="*/ 78 w 298"/>
                <a:gd name="T5" fmla="*/ 0 h 301"/>
                <a:gd name="T6" fmla="*/ 150 w 298"/>
                <a:gd name="T7" fmla="*/ 121 h 301"/>
                <a:gd name="T8" fmla="*/ 223 w 298"/>
                <a:gd name="T9" fmla="*/ 0 h 301"/>
                <a:gd name="T10" fmla="*/ 298 w 298"/>
                <a:gd name="T11" fmla="*/ 0 h 301"/>
                <a:gd name="T12" fmla="*/ 182 w 298"/>
                <a:gd name="T13" fmla="*/ 181 h 301"/>
                <a:gd name="T14" fmla="*/ 182 w 298"/>
                <a:gd name="T15" fmla="*/ 301 h 301"/>
                <a:gd name="T16" fmla="*/ 116 w 298"/>
                <a:gd name="T17" fmla="*/ 301 h 301"/>
                <a:gd name="T18" fmla="*/ 116 w 298"/>
                <a:gd name="T19" fmla="*/ 183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8" h="301">
                  <a:moveTo>
                    <a:pt x="116" y="183"/>
                  </a:moveTo>
                  <a:lnTo>
                    <a:pt x="0" y="0"/>
                  </a:lnTo>
                  <a:lnTo>
                    <a:pt x="78" y="0"/>
                  </a:lnTo>
                  <a:lnTo>
                    <a:pt x="150" y="121"/>
                  </a:lnTo>
                  <a:lnTo>
                    <a:pt x="223" y="0"/>
                  </a:lnTo>
                  <a:lnTo>
                    <a:pt x="298" y="0"/>
                  </a:lnTo>
                  <a:lnTo>
                    <a:pt x="182" y="181"/>
                  </a:lnTo>
                  <a:lnTo>
                    <a:pt x="182" y="301"/>
                  </a:lnTo>
                  <a:lnTo>
                    <a:pt x="116" y="301"/>
                  </a:lnTo>
                  <a:lnTo>
                    <a:pt x="116" y="18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92" name="Freeform 139"/>
            <p:cNvSpPr>
              <a:spLocks/>
            </p:cNvSpPr>
            <p:nvPr/>
          </p:nvSpPr>
          <p:spPr bwMode="auto">
            <a:xfrm>
              <a:off x="3317083" y="1905001"/>
              <a:ext cx="425450" cy="477838"/>
            </a:xfrm>
            <a:custGeom>
              <a:avLst/>
              <a:gdLst>
                <a:gd name="T0" fmla="*/ 0 w 268"/>
                <a:gd name="T1" fmla="*/ 0 h 301"/>
                <a:gd name="T2" fmla="*/ 61 w 268"/>
                <a:gd name="T3" fmla="*/ 0 h 301"/>
                <a:gd name="T4" fmla="*/ 202 w 268"/>
                <a:gd name="T5" fmla="*/ 186 h 301"/>
                <a:gd name="T6" fmla="*/ 202 w 268"/>
                <a:gd name="T7" fmla="*/ 0 h 301"/>
                <a:gd name="T8" fmla="*/ 268 w 268"/>
                <a:gd name="T9" fmla="*/ 0 h 301"/>
                <a:gd name="T10" fmla="*/ 268 w 268"/>
                <a:gd name="T11" fmla="*/ 301 h 301"/>
                <a:gd name="T12" fmla="*/ 212 w 268"/>
                <a:gd name="T13" fmla="*/ 301 h 301"/>
                <a:gd name="T14" fmla="*/ 66 w 268"/>
                <a:gd name="T15" fmla="*/ 110 h 301"/>
                <a:gd name="T16" fmla="*/ 66 w 268"/>
                <a:gd name="T17" fmla="*/ 301 h 301"/>
                <a:gd name="T18" fmla="*/ 0 w 268"/>
                <a:gd name="T19" fmla="*/ 301 h 301"/>
                <a:gd name="T20" fmla="*/ 0 w 268"/>
                <a:gd name="T21" fmla="*/ 0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68" h="301">
                  <a:moveTo>
                    <a:pt x="0" y="0"/>
                  </a:moveTo>
                  <a:lnTo>
                    <a:pt x="61" y="0"/>
                  </a:lnTo>
                  <a:lnTo>
                    <a:pt x="202" y="186"/>
                  </a:lnTo>
                  <a:lnTo>
                    <a:pt x="202" y="0"/>
                  </a:lnTo>
                  <a:lnTo>
                    <a:pt x="268" y="0"/>
                  </a:lnTo>
                  <a:lnTo>
                    <a:pt x="268" y="301"/>
                  </a:lnTo>
                  <a:lnTo>
                    <a:pt x="212" y="301"/>
                  </a:lnTo>
                  <a:lnTo>
                    <a:pt x="66" y="110"/>
                  </a:lnTo>
                  <a:lnTo>
                    <a:pt x="66" y="301"/>
                  </a:lnTo>
                  <a:lnTo>
                    <a:pt x="0" y="30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93" name="Freeform 140"/>
            <p:cNvSpPr>
              <a:spLocks/>
            </p:cNvSpPr>
            <p:nvPr/>
          </p:nvSpPr>
          <p:spPr bwMode="auto">
            <a:xfrm>
              <a:off x="3788570" y="1905001"/>
              <a:ext cx="396875" cy="477838"/>
            </a:xfrm>
            <a:custGeom>
              <a:avLst/>
              <a:gdLst>
                <a:gd name="T0" fmla="*/ 91 w 250"/>
                <a:gd name="T1" fmla="*/ 62 h 301"/>
                <a:gd name="T2" fmla="*/ 0 w 250"/>
                <a:gd name="T3" fmla="*/ 62 h 301"/>
                <a:gd name="T4" fmla="*/ 0 w 250"/>
                <a:gd name="T5" fmla="*/ 0 h 301"/>
                <a:gd name="T6" fmla="*/ 250 w 250"/>
                <a:gd name="T7" fmla="*/ 0 h 301"/>
                <a:gd name="T8" fmla="*/ 250 w 250"/>
                <a:gd name="T9" fmla="*/ 62 h 301"/>
                <a:gd name="T10" fmla="*/ 158 w 250"/>
                <a:gd name="T11" fmla="*/ 62 h 301"/>
                <a:gd name="T12" fmla="*/ 158 w 250"/>
                <a:gd name="T13" fmla="*/ 301 h 301"/>
                <a:gd name="T14" fmla="*/ 91 w 250"/>
                <a:gd name="T15" fmla="*/ 301 h 301"/>
                <a:gd name="T16" fmla="*/ 91 w 250"/>
                <a:gd name="T17" fmla="*/ 62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0" h="301">
                  <a:moveTo>
                    <a:pt x="91" y="62"/>
                  </a:moveTo>
                  <a:lnTo>
                    <a:pt x="0" y="62"/>
                  </a:lnTo>
                  <a:lnTo>
                    <a:pt x="0" y="0"/>
                  </a:lnTo>
                  <a:lnTo>
                    <a:pt x="250" y="0"/>
                  </a:lnTo>
                  <a:lnTo>
                    <a:pt x="250" y="62"/>
                  </a:lnTo>
                  <a:lnTo>
                    <a:pt x="158" y="62"/>
                  </a:lnTo>
                  <a:lnTo>
                    <a:pt x="158" y="301"/>
                  </a:lnTo>
                  <a:lnTo>
                    <a:pt x="91" y="301"/>
                  </a:lnTo>
                  <a:lnTo>
                    <a:pt x="91" y="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94" name="Freeform 141"/>
            <p:cNvSpPr>
              <a:spLocks/>
            </p:cNvSpPr>
            <p:nvPr/>
          </p:nvSpPr>
          <p:spPr bwMode="auto">
            <a:xfrm>
              <a:off x="4231483" y="1905001"/>
              <a:ext cx="404813" cy="477838"/>
            </a:xfrm>
            <a:custGeom>
              <a:avLst/>
              <a:gdLst>
                <a:gd name="T0" fmla="*/ 0 w 255"/>
                <a:gd name="T1" fmla="*/ 0 h 301"/>
                <a:gd name="T2" fmla="*/ 66 w 255"/>
                <a:gd name="T3" fmla="*/ 0 h 301"/>
                <a:gd name="T4" fmla="*/ 66 w 255"/>
                <a:gd name="T5" fmla="*/ 120 h 301"/>
                <a:gd name="T6" fmla="*/ 188 w 255"/>
                <a:gd name="T7" fmla="*/ 120 h 301"/>
                <a:gd name="T8" fmla="*/ 188 w 255"/>
                <a:gd name="T9" fmla="*/ 0 h 301"/>
                <a:gd name="T10" fmla="*/ 255 w 255"/>
                <a:gd name="T11" fmla="*/ 0 h 301"/>
                <a:gd name="T12" fmla="*/ 255 w 255"/>
                <a:gd name="T13" fmla="*/ 301 h 301"/>
                <a:gd name="T14" fmla="*/ 188 w 255"/>
                <a:gd name="T15" fmla="*/ 301 h 301"/>
                <a:gd name="T16" fmla="*/ 188 w 255"/>
                <a:gd name="T17" fmla="*/ 181 h 301"/>
                <a:gd name="T18" fmla="*/ 66 w 255"/>
                <a:gd name="T19" fmla="*/ 181 h 301"/>
                <a:gd name="T20" fmla="*/ 66 w 255"/>
                <a:gd name="T21" fmla="*/ 301 h 301"/>
                <a:gd name="T22" fmla="*/ 0 w 255"/>
                <a:gd name="T23" fmla="*/ 301 h 301"/>
                <a:gd name="T24" fmla="*/ 0 w 255"/>
                <a:gd name="T25" fmla="*/ 0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5" h="301">
                  <a:moveTo>
                    <a:pt x="0" y="0"/>
                  </a:moveTo>
                  <a:lnTo>
                    <a:pt x="66" y="0"/>
                  </a:lnTo>
                  <a:lnTo>
                    <a:pt x="66" y="120"/>
                  </a:lnTo>
                  <a:lnTo>
                    <a:pt x="188" y="120"/>
                  </a:lnTo>
                  <a:lnTo>
                    <a:pt x="188" y="0"/>
                  </a:lnTo>
                  <a:lnTo>
                    <a:pt x="255" y="0"/>
                  </a:lnTo>
                  <a:lnTo>
                    <a:pt x="255" y="301"/>
                  </a:lnTo>
                  <a:lnTo>
                    <a:pt x="188" y="301"/>
                  </a:lnTo>
                  <a:lnTo>
                    <a:pt x="188" y="181"/>
                  </a:lnTo>
                  <a:lnTo>
                    <a:pt x="66" y="181"/>
                  </a:lnTo>
                  <a:lnTo>
                    <a:pt x="66" y="301"/>
                  </a:lnTo>
                  <a:lnTo>
                    <a:pt x="0" y="30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95" name="Freeform 142"/>
            <p:cNvSpPr>
              <a:spLocks/>
            </p:cNvSpPr>
            <p:nvPr/>
          </p:nvSpPr>
          <p:spPr bwMode="auto">
            <a:xfrm>
              <a:off x="4715670" y="1905001"/>
              <a:ext cx="365125" cy="477838"/>
            </a:xfrm>
            <a:custGeom>
              <a:avLst/>
              <a:gdLst>
                <a:gd name="T0" fmla="*/ 0 w 230"/>
                <a:gd name="T1" fmla="*/ 0 h 301"/>
                <a:gd name="T2" fmla="*/ 227 w 230"/>
                <a:gd name="T3" fmla="*/ 0 h 301"/>
                <a:gd name="T4" fmla="*/ 227 w 230"/>
                <a:gd name="T5" fmla="*/ 59 h 301"/>
                <a:gd name="T6" fmla="*/ 66 w 230"/>
                <a:gd name="T7" fmla="*/ 59 h 301"/>
                <a:gd name="T8" fmla="*/ 66 w 230"/>
                <a:gd name="T9" fmla="*/ 120 h 301"/>
                <a:gd name="T10" fmla="*/ 209 w 230"/>
                <a:gd name="T11" fmla="*/ 120 h 301"/>
                <a:gd name="T12" fmla="*/ 209 w 230"/>
                <a:gd name="T13" fmla="*/ 179 h 301"/>
                <a:gd name="T14" fmla="*/ 66 w 230"/>
                <a:gd name="T15" fmla="*/ 179 h 301"/>
                <a:gd name="T16" fmla="*/ 66 w 230"/>
                <a:gd name="T17" fmla="*/ 243 h 301"/>
                <a:gd name="T18" fmla="*/ 230 w 230"/>
                <a:gd name="T19" fmla="*/ 243 h 301"/>
                <a:gd name="T20" fmla="*/ 230 w 230"/>
                <a:gd name="T21" fmla="*/ 301 h 301"/>
                <a:gd name="T22" fmla="*/ 0 w 230"/>
                <a:gd name="T23" fmla="*/ 301 h 301"/>
                <a:gd name="T24" fmla="*/ 0 w 230"/>
                <a:gd name="T25" fmla="*/ 0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0" h="301">
                  <a:moveTo>
                    <a:pt x="0" y="0"/>
                  </a:moveTo>
                  <a:lnTo>
                    <a:pt x="227" y="0"/>
                  </a:lnTo>
                  <a:lnTo>
                    <a:pt x="227" y="59"/>
                  </a:lnTo>
                  <a:lnTo>
                    <a:pt x="66" y="59"/>
                  </a:lnTo>
                  <a:lnTo>
                    <a:pt x="66" y="120"/>
                  </a:lnTo>
                  <a:lnTo>
                    <a:pt x="209" y="120"/>
                  </a:lnTo>
                  <a:lnTo>
                    <a:pt x="209" y="179"/>
                  </a:lnTo>
                  <a:lnTo>
                    <a:pt x="66" y="179"/>
                  </a:lnTo>
                  <a:lnTo>
                    <a:pt x="66" y="243"/>
                  </a:lnTo>
                  <a:lnTo>
                    <a:pt x="230" y="243"/>
                  </a:lnTo>
                  <a:lnTo>
                    <a:pt x="230" y="301"/>
                  </a:lnTo>
                  <a:lnTo>
                    <a:pt x="0" y="30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96" name="Freeform 143"/>
            <p:cNvSpPr>
              <a:spLocks/>
            </p:cNvSpPr>
            <p:nvPr/>
          </p:nvSpPr>
          <p:spPr bwMode="auto">
            <a:xfrm>
              <a:off x="5106195" y="1905001"/>
              <a:ext cx="395288" cy="477838"/>
            </a:xfrm>
            <a:custGeom>
              <a:avLst/>
              <a:gdLst>
                <a:gd name="T0" fmla="*/ 92 w 249"/>
                <a:gd name="T1" fmla="*/ 62 h 301"/>
                <a:gd name="T2" fmla="*/ 0 w 249"/>
                <a:gd name="T3" fmla="*/ 62 h 301"/>
                <a:gd name="T4" fmla="*/ 0 w 249"/>
                <a:gd name="T5" fmla="*/ 0 h 301"/>
                <a:gd name="T6" fmla="*/ 249 w 249"/>
                <a:gd name="T7" fmla="*/ 0 h 301"/>
                <a:gd name="T8" fmla="*/ 249 w 249"/>
                <a:gd name="T9" fmla="*/ 62 h 301"/>
                <a:gd name="T10" fmla="*/ 157 w 249"/>
                <a:gd name="T11" fmla="*/ 62 h 301"/>
                <a:gd name="T12" fmla="*/ 157 w 249"/>
                <a:gd name="T13" fmla="*/ 301 h 301"/>
                <a:gd name="T14" fmla="*/ 92 w 249"/>
                <a:gd name="T15" fmla="*/ 301 h 301"/>
                <a:gd name="T16" fmla="*/ 92 w 249"/>
                <a:gd name="T17" fmla="*/ 62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9" h="301">
                  <a:moveTo>
                    <a:pt x="92" y="62"/>
                  </a:moveTo>
                  <a:lnTo>
                    <a:pt x="0" y="62"/>
                  </a:lnTo>
                  <a:lnTo>
                    <a:pt x="0" y="0"/>
                  </a:lnTo>
                  <a:lnTo>
                    <a:pt x="249" y="0"/>
                  </a:lnTo>
                  <a:lnTo>
                    <a:pt x="249" y="62"/>
                  </a:lnTo>
                  <a:lnTo>
                    <a:pt x="157" y="62"/>
                  </a:lnTo>
                  <a:lnTo>
                    <a:pt x="157" y="301"/>
                  </a:lnTo>
                  <a:lnTo>
                    <a:pt x="92" y="301"/>
                  </a:lnTo>
                  <a:lnTo>
                    <a:pt x="92" y="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97" name="Rectangle 144"/>
            <p:cNvSpPr>
              <a:spLocks noChangeArrowheads="1"/>
            </p:cNvSpPr>
            <p:nvPr/>
          </p:nvSpPr>
          <p:spPr bwMode="auto">
            <a:xfrm>
              <a:off x="5553870" y="1905001"/>
              <a:ext cx="103188" cy="477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98" name="Freeform 145"/>
            <p:cNvSpPr>
              <a:spLocks/>
            </p:cNvSpPr>
            <p:nvPr/>
          </p:nvSpPr>
          <p:spPr bwMode="auto">
            <a:xfrm>
              <a:off x="5722145" y="1897063"/>
              <a:ext cx="442913" cy="495300"/>
            </a:xfrm>
            <a:custGeom>
              <a:avLst/>
              <a:gdLst>
                <a:gd name="T0" fmla="*/ 0 w 397"/>
                <a:gd name="T1" fmla="*/ 224 h 445"/>
                <a:gd name="T2" fmla="*/ 0 w 397"/>
                <a:gd name="T3" fmla="*/ 223 h 445"/>
                <a:gd name="T4" fmla="*/ 224 w 397"/>
                <a:gd name="T5" fmla="*/ 0 h 445"/>
                <a:gd name="T6" fmla="*/ 393 w 397"/>
                <a:gd name="T7" fmla="*/ 67 h 445"/>
                <a:gd name="T8" fmla="*/ 333 w 397"/>
                <a:gd name="T9" fmla="*/ 136 h 445"/>
                <a:gd name="T10" fmla="*/ 223 w 397"/>
                <a:gd name="T11" fmla="*/ 88 h 445"/>
                <a:gd name="T12" fmla="*/ 99 w 397"/>
                <a:gd name="T13" fmla="*/ 221 h 445"/>
                <a:gd name="T14" fmla="*/ 99 w 397"/>
                <a:gd name="T15" fmla="*/ 223 h 445"/>
                <a:gd name="T16" fmla="*/ 223 w 397"/>
                <a:gd name="T17" fmla="*/ 358 h 445"/>
                <a:gd name="T18" fmla="*/ 336 w 397"/>
                <a:gd name="T19" fmla="*/ 307 h 445"/>
                <a:gd name="T20" fmla="*/ 397 w 397"/>
                <a:gd name="T21" fmla="*/ 368 h 445"/>
                <a:gd name="T22" fmla="*/ 220 w 397"/>
                <a:gd name="T23" fmla="*/ 445 h 445"/>
                <a:gd name="T24" fmla="*/ 0 w 397"/>
                <a:gd name="T25" fmla="*/ 224 h 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97" h="445">
                  <a:moveTo>
                    <a:pt x="0" y="224"/>
                  </a:moveTo>
                  <a:cubicBezTo>
                    <a:pt x="0" y="223"/>
                    <a:pt x="0" y="223"/>
                    <a:pt x="0" y="223"/>
                  </a:cubicBezTo>
                  <a:cubicBezTo>
                    <a:pt x="0" y="100"/>
                    <a:pt x="92" y="0"/>
                    <a:pt x="224" y="0"/>
                  </a:cubicBezTo>
                  <a:cubicBezTo>
                    <a:pt x="305" y="0"/>
                    <a:pt x="354" y="27"/>
                    <a:pt x="393" y="67"/>
                  </a:cubicBezTo>
                  <a:cubicBezTo>
                    <a:pt x="333" y="136"/>
                    <a:pt x="333" y="136"/>
                    <a:pt x="333" y="136"/>
                  </a:cubicBezTo>
                  <a:cubicBezTo>
                    <a:pt x="300" y="106"/>
                    <a:pt x="266" y="88"/>
                    <a:pt x="223" y="88"/>
                  </a:cubicBezTo>
                  <a:cubicBezTo>
                    <a:pt x="151" y="88"/>
                    <a:pt x="99" y="148"/>
                    <a:pt x="99" y="221"/>
                  </a:cubicBezTo>
                  <a:cubicBezTo>
                    <a:pt x="99" y="223"/>
                    <a:pt x="99" y="223"/>
                    <a:pt x="99" y="223"/>
                  </a:cubicBezTo>
                  <a:cubicBezTo>
                    <a:pt x="99" y="296"/>
                    <a:pt x="150" y="358"/>
                    <a:pt x="223" y="358"/>
                  </a:cubicBezTo>
                  <a:cubicBezTo>
                    <a:pt x="273" y="358"/>
                    <a:pt x="303" y="338"/>
                    <a:pt x="336" y="307"/>
                  </a:cubicBezTo>
                  <a:cubicBezTo>
                    <a:pt x="397" y="368"/>
                    <a:pt x="397" y="368"/>
                    <a:pt x="397" y="368"/>
                  </a:cubicBezTo>
                  <a:cubicBezTo>
                    <a:pt x="352" y="415"/>
                    <a:pt x="303" y="445"/>
                    <a:pt x="220" y="445"/>
                  </a:cubicBezTo>
                  <a:cubicBezTo>
                    <a:pt x="94" y="445"/>
                    <a:pt x="0" y="347"/>
                    <a:pt x="0" y="2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99" name="Freeform 146"/>
            <p:cNvSpPr>
              <a:spLocks/>
            </p:cNvSpPr>
            <p:nvPr/>
          </p:nvSpPr>
          <p:spPr bwMode="auto">
            <a:xfrm>
              <a:off x="6180933" y="1898651"/>
              <a:ext cx="377825" cy="492125"/>
            </a:xfrm>
            <a:custGeom>
              <a:avLst/>
              <a:gdLst>
                <a:gd name="T0" fmla="*/ 0 w 340"/>
                <a:gd name="T1" fmla="*/ 373 h 442"/>
                <a:gd name="T2" fmla="*/ 56 w 340"/>
                <a:gd name="T3" fmla="*/ 306 h 442"/>
                <a:gd name="T4" fmla="*/ 184 w 340"/>
                <a:gd name="T5" fmla="*/ 358 h 442"/>
                <a:gd name="T6" fmla="*/ 246 w 340"/>
                <a:gd name="T7" fmla="*/ 318 h 442"/>
                <a:gd name="T8" fmla="*/ 246 w 340"/>
                <a:gd name="T9" fmla="*/ 316 h 442"/>
                <a:gd name="T10" fmla="*/ 159 w 340"/>
                <a:gd name="T11" fmla="*/ 262 h 442"/>
                <a:gd name="T12" fmla="*/ 17 w 340"/>
                <a:gd name="T13" fmla="*/ 130 h 442"/>
                <a:gd name="T14" fmla="*/ 17 w 340"/>
                <a:gd name="T15" fmla="*/ 129 h 442"/>
                <a:gd name="T16" fmla="*/ 167 w 340"/>
                <a:gd name="T17" fmla="*/ 0 h 442"/>
                <a:gd name="T18" fmla="*/ 327 w 340"/>
                <a:gd name="T19" fmla="*/ 54 h 442"/>
                <a:gd name="T20" fmla="*/ 278 w 340"/>
                <a:gd name="T21" fmla="*/ 125 h 442"/>
                <a:gd name="T22" fmla="*/ 166 w 340"/>
                <a:gd name="T23" fmla="*/ 83 h 442"/>
                <a:gd name="T24" fmla="*/ 111 w 340"/>
                <a:gd name="T25" fmla="*/ 121 h 442"/>
                <a:gd name="T26" fmla="*/ 111 w 340"/>
                <a:gd name="T27" fmla="*/ 122 h 442"/>
                <a:gd name="T28" fmla="*/ 204 w 340"/>
                <a:gd name="T29" fmla="*/ 178 h 442"/>
                <a:gd name="T30" fmla="*/ 340 w 340"/>
                <a:gd name="T31" fmla="*/ 307 h 442"/>
                <a:gd name="T32" fmla="*/ 340 w 340"/>
                <a:gd name="T33" fmla="*/ 308 h 442"/>
                <a:gd name="T34" fmla="*/ 182 w 340"/>
                <a:gd name="T35" fmla="*/ 442 h 442"/>
                <a:gd name="T36" fmla="*/ 0 w 340"/>
                <a:gd name="T37" fmla="*/ 37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40" h="442">
                  <a:moveTo>
                    <a:pt x="0" y="373"/>
                  </a:moveTo>
                  <a:cubicBezTo>
                    <a:pt x="56" y="306"/>
                    <a:pt x="56" y="306"/>
                    <a:pt x="56" y="306"/>
                  </a:cubicBezTo>
                  <a:cubicBezTo>
                    <a:pt x="94" y="338"/>
                    <a:pt x="135" y="358"/>
                    <a:pt x="184" y="358"/>
                  </a:cubicBezTo>
                  <a:cubicBezTo>
                    <a:pt x="223" y="358"/>
                    <a:pt x="246" y="343"/>
                    <a:pt x="246" y="318"/>
                  </a:cubicBezTo>
                  <a:cubicBezTo>
                    <a:pt x="246" y="316"/>
                    <a:pt x="246" y="316"/>
                    <a:pt x="246" y="316"/>
                  </a:cubicBezTo>
                  <a:cubicBezTo>
                    <a:pt x="246" y="292"/>
                    <a:pt x="231" y="280"/>
                    <a:pt x="159" y="262"/>
                  </a:cubicBezTo>
                  <a:cubicBezTo>
                    <a:pt x="73" y="240"/>
                    <a:pt x="17" y="216"/>
                    <a:pt x="17" y="130"/>
                  </a:cubicBezTo>
                  <a:cubicBezTo>
                    <a:pt x="17" y="129"/>
                    <a:pt x="17" y="129"/>
                    <a:pt x="17" y="129"/>
                  </a:cubicBezTo>
                  <a:cubicBezTo>
                    <a:pt x="17" y="51"/>
                    <a:pt x="80" y="0"/>
                    <a:pt x="167" y="0"/>
                  </a:cubicBezTo>
                  <a:cubicBezTo>
                    <a:pt x="230" y="0"/>
                    <a:pt x="283" y="19"/>
                    <a:pt x="327" y="54"/>
                  </a:cubicBezTo>
                  <a:cubicBezTo>
                    <a:pt x="278" y="125"/>
                    <a:pt x="278" y="125"/>
                    <a:pt x="278" y="125"/>
                  </a:cubicBezTo>
                  <a:cubicBezTo>
                    <a:pt x="240" y="99"/>
                    <a:pt x="202" y="83"/>
                    <a:pt x="166" y="83"/>
                  </a:cubicBezTo>
                  <a:cubicBezTo>
                    <a:pt x="130" y="83"/>
                    <a:pt x="111" y="100"/>
                    <a:pt x="111" y="121"/>
                  </a:cubicBezTo>
                  <a:cubicBezTo>
                    <a:pt x="111" y="122"/>
                    <a:pt x="111" y="122"/>
                    <a:pt x="111" y="122"/>
                  </a:cubicBezTo>
                  <a:cubicBezTo>
                    <a:pt x="111" y="150"/>
                    <a:pt x="129" y="159"/>
                    <a:pt x="204" y="178"/>
                  </a:cubicBezTo>
                  <a:cubicBezTo>
                    <a:pt x="291" y="201"/>
                    <a:pt x="340" y="232"/>
                    <a:pt x="340" y="307"/>
                  </a:cubicBezTo>
                  <a:cubicBezTo>
                    <a:pt x="340" y="308"/>
                    <a:pt x="340" y="308"/>
                    <a:pt x="340" y="308"/>
                  </a:cubicBezTo>
                  <a:cubicBezTo>
                    <a:pt x="340" y="394"/>
                    <a:pt x="275" y="442"/>
                    <a:pt x="182" y="442"/>
                  </a:cubicBezTo>
                  <a:cubicBezTo>
                    <a:pt x="117" y="442"/>
                    <a:pt x="51" y="419"/>
                    <a:pt x="0" y="37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00" name="Freeform 147"/>
            <p:cNvSpPr>
              <a:spLocks/>
            </p:cNvSpPr>
            <p:nvPr/>
          </p:nvSpPr>
          <p:spPr bwMode="auto">
            <a:xfrm>
              <a:off x="2475708" y="1616076"/>
              <a:ext cx="157163" cy="230188"/>
            </a:xfrm>
            <a:custGeom>
              <a:avLst/>
              <a:gdLst>
                <a:gd name="T0" fmla="*/ 104 w 140"/>
                <a:gd name="T1" fmla="*/ 206 h 206"/>
                <a:gd name="T2" fmla="*/ 58 w 140"/>
                <a:gd name="T3" fmla="*/ 110 h 206"/>
                <a:gd name="T4" fmla="*/ 31 w 140"/>
                <a:gd name="T5" fmla="*/ 49 h 206"/>
                <a:gd name="T6" fmla="*/ 31 w 140"/>
                <a:gd name="T7" fmla="*/ 50 h 206"/>
                <a:gd name="T8" fmla="*/ 33 w 140"/>
                <a:gd name="T9" fmla="*/ 107 h 206"/>
                <a:gd name="T10" fmla="*/ 34 w 140"/>
                <a:gd name="T11" fmla="*/ 206 h 206"/>
                <a:gd name="T12" fmla="*/ 0 w 140"/>
                <a:gd name="T13" fmla="*/ 206 h 206"/>
                <a:gd name="T14" fmla="*/ 0 w 140"/>
                <a:gd name="T15" fmla="*/ 0 h 206"/>
                <a:gd name="T16" fmla="*/ 39 w 140"/>
                <a:gd name="T17" fmla="*/ 0 h 206"/>
                <a:gd name="T18" fmla="*/ 89 w 140"/>
                <a:gd name="T19" fmla="*/ 101 h 206"/>
                <a:gd name="T20" fmla="*/ 110 w 140"/>
                <a:gd name="T21" fmla="*/ 154 h 206"/>
                <a:gd name="T22" fmla="*/ 111 w 140"/>
                <a:gd name="T23" fmla="*/ 153 h 206"/>
                <a:gd name="T24" fmla="*/ 108 w 140"/>
                <a:gd name="T25" fmla="*/ 94 h 206"/>
                <a:gd name="T26" fmla="*/ 107 w 140"/>
                <a:gd name="T27" fmla="*/ 0 h 206"/>
                <a:gd name="T28" fmla="*/ 140 w 140"/>
                <a:gd name="T29" fmla="*/ 0 h 206"/>
                <a:gd name="T30" fmla="*/ 140 w 140"/>
                <a:gd name="T31" fmla="*/ 206 h 206"/>
                <a:gd name="T32" fmla="*/ 104 w 140"/>
                <a:gd name="T33" fmla="*/ 206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40" h="206">
                  <a:moveTo>
                    <a:pt x="104" y="206"/>
                  </a:moveTo>
                  <a:cubicBezTo>
                    <a:pt x="58" y="110"/>
                    <a:pt x="58" y="110"/>
                    <a:pt x="58" y="110"/>
                  </a:cubicBezTo>
                  <a:cubicBezTo>
                    <a:pt x="47" y="87"/>
                    <a:pt x="35" y="61"/>
                    <a:pt x="31" y="49"/>
                  </a:cubicBezTo>
                  <a:cubicBezTo>
                    <a:pt x="31" y="50"/>
                    <a:pt x="31" y="50"/>
                    <a:pt x="31" y="50"/>
                  </a:cubicBezTo>
                  <a:cubicBezTo>
                    <a:pt x="32" y="67"/>
                    <a:pt x="32" y="89"/>
                    <a:pt x="33" y="107"/>
                  </a:cubicBezTo>
                  <a:cubicBezTo>
                    <a:pt x="34" y="206"/>
                    <a:pt x="34" y="206"/>
                    <a:pt x="34" y="206"/>
                  </a:cubicBezTo>
                  <a:cubicBezTo>
                    <a:pt x="0" y="206"/>
                    <a:pt x="0" y="206"/>
                    <a:pt x="0" y="20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89" y="101"/>
                    <a:pt x="89" y="101"/>
                    <a:pt x="89" y="101"/>
                  </a:cubicBezTo>
                  <a:cubicBezTo>
                    <a:pt x="98" y="120"/>
                    <a:pt x="107" y="144"/>
                    <a:pt x="110" y="154"/>
                  </a:cubicBezTo>
                  <a:cubicBezTo>
                    <a:pt x="111" y="153"/>
                    <a:pt x="111" y="153"/>
                    <a:pt x="111" y="153"/>
                  </a:cubicBezTo>
                  <a:cubicBezTo>
                    <a:pt x="110" y="143"/>
                    <a:pt x="108" y="113"/>
                    <a:pt x="108" y="94"/>
                  </a:cubicBezTo>
                  <a:cubicBezTo>
                    <a:pt x="107" y="0"/>
                    <a:pt x="107" y="0"/>
                    <a:pt x="107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40" y="206"/>
                    <a:pt x="140" y="206"/>
                    <a:pt x="140" y="206"/>
                  </a:cubicBezTo>
                  <a:lnTo>
                    <a:pt x="104" y="2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01" name="Freeform 148"/>
            <p:cNvSpPr>
              <a:spLocks noEditPoints="1"/>
            </p:cNvSpPr>
            <p:nvPr/>
          </p:nvSpPr>
          <p:spPr bwMode="auto">
            <a:xfrm>
              <a:off x="2659858" y="1674813"/>
              <a:ext cx="139700" cy="174625"/>
            </a:xfrm>
            <a:custGeom>
              <a:avLst/>
              <a:gdLst>
                <a:gd name="T0" fmla="*/ 36 w 126"/>
                <a:gd name="T1" fmla="*/ 88 h 158"/>
                <a:gd name="T2" fmla="*/ 36 w 126"/>
                <a:gd name="T3" fmla="*/ 90 h 158"/>
                <a:gd name="T4" fmla="*/ 73 w 126"/>
                <a:gd name="T5" fmla="*/ 133 h 158"/>
                <a:gd name="T6" fmla="*/ 111 w 126"/>
                <a:gd name="T7" fmla="*/ 118 h 158"/>
                <a:gd name="T8" fmla="*/ 123 w 126"/>
                <a:gd name="T9" fmla="*/ 138 h 158"/>
                <a:gd name="T10" fmla="*/ 69 w 126"/>
                <a:gd name="T11" fmla="*/ 158 h 158"/>
                <a:gd name="T12" fmla="*/ 0 w 126"/>
                <a:gd name="T13" fmla="*/ 79 h 158"/>
                <a:gd name="T14" fmla="*/ 19 w 126"/>
                <a:gd name="T15" fmla="*/ 20 h 158"/>
                <a:gd name="T16" fmla="*/ 65 w 126"/>
                <a:gd name="T17" fmla="*/ 0 h 158"/>
                <a:gd name="T18" fmla="*/ 106 w 126"/>
                <a:gd name="T19" fmla="*/ 16 h 158"/>
                <a:gd name="T20" fmla="*/ 126 w 126"/>
                <a:gd name="T21" fmla="*/ 81 h 158"/>
                <a:gd name="T22" fmla="*/ 126 w 126"/>
                <a:gd name="T23" fmla="*/ 88 h 158"/>
                <a:gd name="T24" fmla="*/ 36 w 126"/>
                <a:gd name="T25" fmla="*/ 88 h 158"/>
                <a:gd name="T26" fmla="*/ 65 w 126"/>
                <a:gd name="T27" fmla="*/ 25 h 158"/>
                <a:gd name="T28" fmla="*/ 36 w 126"/>
                <a:gd name="T29" fmla="*/ 64 h 158"/>
                <a:gd name="T30" fmla="*/ 92 w 126"/>
                <a:gd name="T31" fmla="*/ 64 h 158"/>
                <a:gd name="T32" fmla="*/ 65 w 126"/>
                <a:gd name="T33" fmla="*/ 25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6" h="158">
                  <a:moveTo>
                    <a:pt x="36" y="88"/>
                  </a:moveTo>
                  <a:cubicBezTo>
                    <a:pt x="36" y="90"/>
                    <a:pt x="36" y="90"/>
                    <a:pt x="36" y="90"/>
                  </a:cubicBezTo>
                  <a:cubicBezTo>
                    <a:pt x="36" y="111"/>
                    <a:pt x="44" y="133"/>
                    <a:pt x="73" y="133"/>
                  </a:cubicBezTo>
                  <a:cubicBezTo>
                    <a:pt x="87" y="133"/>
                    <a:pt x="99" y="128"/>
                    <a:pt x="111" y="118"/>
                  </a:cubicBezTo>
                  <a:cubicBezTo>
                    <a:pt x="123" y="138"/>
                    <a:pt x="123" y="138"/>
                    <a:pt x="123" y="138"/>
                  </a:cubicBezTo>
                  <a:cubicBezTo>
                    <a:pt x="108" y="152"/>
                    <a:pt x="90" y="158"/>
                    <a:pt x="69" y="158"/>
                  </a:cubicBezTo>
                  <a:cubicBezTo>
                    <a:pt x="27" y="158"/>
                    <a:pt x="0" y="128"/>
                    <a:pt x="0" y="79"/>
                  </a:cubicBezTo>
                  <a:cubicBezTo>
                    <a:pt x="0" y="53"/>
                    <a:pt x="6" y="35"/>
                    <a:pt x="19" y="20"/>
                  </a:cubicBezTo>
                  <a:cubicBezTo>
                    <a:pt x="31" y="6"/>
                    <a:pt x="46" y="0"/>
                    <a:pt x="65" y="0"/>
                  </a:cubicBezTo>
                  <a:cubicBezTo>
                    <a:pt x="80" y="0"/>
                    <a:pt x="93" y="4"/>
                    <a:pt x="106" y="16"/>
                  </a:cubicBezTo>
                  <a:cubicBezTo>
                    <a:pt x="119" y="28"/>
                    <a:pt x="126" y="46"/>
                    <a:pt x="126" y="81"/>
                  </a:cubicBezTo>
                  <a:cubicBezTo>
                    <a:pt x="126" y="88"/>
                    <a:pt x="126" y="88"/>
                    <a:pt x="126" y="88"/>
                  </a:cubicBezTo>
                  <a:lnTo>
                    <a:pt x="36" y="88"/>
                  </a:lnTo>
                  <a:close/>
                  <a:moveTo>
                    <a:pt x="65" y="25"/>
                  </a:moveTo>
                  <a:cubicBezTo>
                    <a:pt x="46" y="25"/>
                    <a:pt x="36" y="39"/>
                    <a:pt x="36" y="64"/>
                  </a:cubicBezTo>
                  <a:cubicBezTo>
                    <a:pt x="92" y="64"/>
                    <a:pt x="92" y="64"/>
                    <a:pt x="92" y="64"/>
                  </a:cubicBezTo>
                  <a:cubicBezTo>
                    <a:pt x="92" y="39"/>
                    <a:pt x="81" y="25"/>
                    <a:pt x="65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02" name="Freeform 149"/>
            <p:cNvSpPr>
              <a:spLocks/>
            </p:cNvSpPr>
            <p:nvPr/>
          </p:nvSpPr>
          <p:spPr bwMode="auto">
            <a:xfrm>
              <a:off x="2817020" y="1674813"/>
              <a:ext cx="223838" cy="171450"/>
            </a:xfrm>
            <a:custGeom>
              <a:avLst/>
              <a:gdLst>
                <a:gd name="T0" fmla="*/ 159 w 201"/>
                <a:gd name="T1" fmla="*/ 154 h 154"/>
                <a:gd name="T2" fmla="*/ 128 w 201"/>
                <a:gd name="T3" fmla="*/ 154 h 154"/>
                <a:gd name="T4" fmla="*/ 110 w 201"/>
                <a:gd name="T5" fmla="*/ 85 h 154"/>
                <a:gd name="T6" fmla="*/ 100 w 201"/>
                <a:gd name="T7" fmla="*/ 44 h 154"/>
                <a:gd name="T8" fmla="*/ 99 w 201"/>
                <a:gd name="T9" fmla="*/ 44 h 154"/>
                <a:gd name="T10" fmla="*/ 90 w 201"/>
                <a:gd name="T11" fmla="*/ 86 h 154"/>
                <a:gd name="T12" fmla="*/ 71 w 201"/>
                <a:gd name="T13" fmla="*/ 154 h 154"/>
                <a:gd name="T14" fmla="*/ 41 w 201"/>
                <a:gd name="T15" fmla="*/ 154 h 154"/>
                <a:gd name="T16" fmla="*/ 0 w 201"/>
                <a:gd name="T17" fmla="*/ 5 h 154"/>
                <a:gd name="T18" fmla="*/ 32 w 201"/>
                <a:gd name="T19" fmla="*/ 0 h 154"/>
                <a:gd name="T20" fmla="*/ 49 w 201"/>
                <a:gd name="T21" fmla="*/ 73 h 154"/>
                <a:gd name="T22" fmla="*/ 56 w 201"/>
                <a:gd name="T23" fmla="*/ 113 h 154"/>
                <a:gd name="T24" fmla="*/ 57 w 201"/>
                <a:gd name="T25" fmla="*/ 113 h 154"/>
                <a:gd name="T26" fmla="*/ 66 w 201"/>
                <a:gd name="T27" fmla="*/ 72 h 154"/>
                <a:gd name="T28" fmla="*/ 85 w 201"/>
                <a:gd name="T29" fmla="*/ 3 h 154"/>
                <a:gd name="T30" fmla="*/ 117 w 201"/>
                <a:gd name="T31" fmla="*/ 3 h 154"/>
                <a:gd name="T32" fmla="*/ 134 w 201"/>
                <a:gd name="T33" fmla="*/ 71 h 154"/>
                <a:gd name="T34" fmla="*/ 144 w 201"/>
                <a:gd name="T35" fmla="*/ 113 h 154"/>
                <a:gd name="T36" fmla="*/ 145 w 201"/>
                <a:gd name="T37" fmla="*/ 113 h 154"/>
                <a:gd name="T38" fmla="*/ 152 w 201"/>
                <a:gd name="T39" fmla="*/ 73 h 154"/>
                <a:gd name="T40" fmla="*/ 168 w 201"/>
                <a:gd name="T41" fmla="*/ 3 h 154"/>
                <a:gd name="T42" fmla="*/ 201 w 201"/>
                <a:gd name="T43" fmla="*/ 3 h 154"/>
                <a:gd name="T44" fmla="*/ 159 w 201"/>
                <a:gd name="T45" fmla="*/ 15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01" h="154">
                  <a:moveTo>
                    <a:pt x="159" y="154"/>
                  </a:moveTo>
                  <a:cubicBezTo>
                    <a:pt x="128" y="154"/>
                    <a:pt x="128" y="154"/>
                    <a:pt x="128" y="154"/>
                  </a:cubicBezTo>
                  <a:cubicBezTo>
                    <a:pt x="110" y="85"/>
                    <a:pt x="110" y="85"/>
                    <a:pt x="110" y="85"/>
                  </a:cubicBezTo>
                  <a:cubicBezTo>
                    <a:pt x="105" y="67"/>
                    <a:pt x="100" y="44"/>
                    <a:pt x="100" y="44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4"/>
                    <a:pt x="97" y="58"/>
                    <a:pt x="90" y="86"/>
                  </a:cubicBezTo>
                  <a:cubicBezTo>
                    <a:pt x="71" y="154"/>
                    <a:pt x="71" y="154"/>
                    <a:pt x="71" y="154"/>
                  </a:cubicBezTo>
                  <a:cubicBezTo>
                    <a:pt x="41" y="154"/>
                    <a:pt x="41" y="154"/>
                    <a:pt x="41" y="154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49" y="73"/>
                    <a:pt x="49" y="73"/>
                    <a:pt x="49" y="73"/>
                  </a:cubicBezTo>
                  <a:cubicBezTo>
                    <a:pt x="53" y="92"/>
                    <a:pt x="56" y="113"/>
                    <a:pt x="56" y="113"/>
                  </a:cubicBezTo>
                  <a:cubicBezTo>
                    <a:pt x="57" y="113"/>
                    <a:pt x="57" y="113"/>
                    <a:pt x="57" y="113"/>
                  </a:cubicBezTo>
                  <a:cubicBezTo>
                    <a:pt x="57" y="113"/>
                    <a:pt x="60" y="93"/>
                    <a:pt x="66" y="72"/>
                  </a:cubicBezTo>
                  <a:cubicBezTo>
                    <a:pt x="85" y="3"/>
                    <a:pt x="85" y="3"/>
                    <a:pt x="85" y="3"/>
                  </a:cubicBezTo>
                  <a:cubicBezTo>
                    <a:pt x="117" y="3"/>
                    <a:pt x="117" y="3"/>
                    <a:pt x="117" y="3"/>
                  </a:cubicBezTo>
                  <a:cubicBezTo>
                    <a:pt x="134" y="71"/>
                    <a:pt x="134" y="71"/>
                    <a:pt x="134" y="71"/>
                  </a:cubicBezTo>
                  <a:cubicBezTo>
                    <a:pt x="140" y="95"/>
                    <a:pt x="144" y="113"/>
                    <a:pt x="144" y="113"/>
                  </a:cubicBezTo>
                  <a:cubicBezTo>
                    <a:pt x="145" y="113"/>
                    <a:pt x="145" y="113"/>
                    <a:pt x="145" y="113"/>
                  </a:cubicBezTo>
                  <a:cubicBezTo>
                    <a:pt x="145" y="113"/>
                    <a:pt x="148" y="91"/>
                    <a:pt x="152" y="73"/>
                  </a:cubicBezTo>
                  <a:cubicBezTo>
                    <a:pt x="168" y="3"/>
                    <a:pt x="168" y="3"/>
                    <a:pt x="168" y="3"/>
                  </a:cubicBezTo>
                  <a:cubicBezTo>
                    <a:pt x="201" y="3"/>
                    <a:pt x="201" y="3"/>
                    <a:pt x="201" y="3"/>
                  </a:cubicBezTo>
                  <a:lnTo>
                    <a:pt x="159" y="1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03" name="Freeform 150"/>
            <p:cNvSpPr>
              <a:spLocks noEditPoints="1"/>
            </p:cNvSpPr>
            <p:nvPr/>
          </p:nvSpPr>
          <p:spPr bwMode="auto">
            <a:xfrm>
              <a:off x="3142458" y="1616076"/>
              <a:ext cx="157163" cy="230188"/>
            </a:xfrm>
            <a:custGeom>
              <a:avLst/>
              <a:gdLst>
                <a:gd name="T0" fmla="*/ 100 w 141"/>
                <a:gd name="T1" fmla="*/ 206 h 206"/>
                <a:gd name="T2" fmla="*/ 82 w 141"/>
                <a:gd name="T3" fmla="*/ 174 h 206"/>
                <a:gd name="T4" fmla="*/ 47 w 141"/>
                <a:gd name="T5" fmla="*/ 124 h 206"/>
                <a:gd name="T6" fmla="*/ 34 w 141"/>
                <a:gd name="T7" fmla="*/ 117 h 206"/>
                <a:gd name="T8" fmla="*/ 34 w 141"/>
                <a:gd name="T9" fmla="*/ 206 h 206"/>
                <a:gd name="T10" fmla="*/ 0 w 141"/>
                <a:gd name="T11" fmla="*/ 206 h 206"/>
                <a:gd name="T12" fmla="*/ 0 w 141"/>
                <a:gd name="T13" fmla="*/ 0 h 206"/>
                <a:gd name="T14" fmla="*/ 63 w 141"/>
                <a:gd name="T15" fmla="*/ 0 h 206"/>
                <a:gd name="T16" fmla="*/ 130 w 141"/>
                <a:gd name="T17" fmla="*/ 59 h 206"/>
                <a:gd name="T18" fmla="*/ 79 w 141"/>
                <a:gd name="T19" fmla="*/ 116 h 206"/>
                <a:gd name="T20" fmla="*/ 111 w 141"/>
                <a:gd name="T21" fmla="*/ 157 h 206"/>
                <a:gd name="T22" fmla="*/ 141 w 141"/>
                <a:gd name="T23" fmla="*/ 206 h 206"/>
                <a:gd name="T24" fmla="*/ 100 w 141"/>
                <a:gd name="T25" fmla="*/ 206 h 206"/>
                <a:gd name="T26" fmla="*/ 53 w 141"/>
                <a:gd name="T27" fmla="*/ 28 h 206"/>
                <a:gd name="T28" fmla="*/ 34 w 141"/>
                <a:gd name="T29" fmla="*/ 28 h 206"/>
                <a:gd name="T30" fmla="*/ 34 w 141"/>
                <a:gd name="T31" fmla="*/ 93 h 206"/>
                <a:gd name="T32" fmla="*/ 51 w 141"/>
                <a:gd name="T33" fmla="*/ 93 h 206"/>
                <a:gd name="T34" fmla="*/ 85 w 141"/>
                <a:gd name="T35" fmla="*/ 85 h 206"/>
                <a:gd name="T36" fmla="*/ 94 w 141"/>
                <a:gd name="T37" fmla="*/ 60 h 206"/>
                <a:gd name="T38" fmla="*/ 53 w 141"/>
                <a:gd name="T39" fmla="*/ 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41" h="206">
                  <a:moveTo>
                    <a:pt x="100" y="206"/>
                  </a:moveTo>
                  <a:cubicBezTo>
                    <a:pt x="82" y="174"/>
                    <a:pt x="82" y="174"/>
                    <a:pt x="82" y="174"/>
                  </a:cubicBezTo>
                  <a:cubicBezTo>
                    <a:pt x="68" y="149"/>
                    <a:pt x="58" y="135"/>
                    <a:pt x="47" y="124"/>
                  </a:cubicBezTo>
                  <a:cubicBezTo>
                    <a:pt x="43" y="120"/>
                    <a:pt x="40" y="118"/>
                    <a:pt x="34" y="117"/>
                  </a:cubicBezTo>
                  <a:cubicBezTo>
                    <a:pt x="34" y="206"/>
                    <a:pt x="34" y="206"/>
                    <a:pt x="34" y="206"/>
                  </a:cubicBezTo>
                  <a:cubicBezTo>
                    <a:pt x="0" y="206"/>
                    <a:pt x="0" y="206"/>
                    <a:pt x="0" y="20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109" y="0"/>
                    <a:pt x="130" y="27"/>
                    <a:pt x="130" y="59"/>
                  </a:cubicBezTo>
                  <a:cubicBezTo>
                    <a:pt x="130" y="89"/>
                    <a:pt x="111" y="116"/>
                    <a:pt x="79" y="116"/>
                  </a:cubicBezTo>
                  <a:cubicBezTo>
                    <a:pt x="86" y="120"/>
                    <a:pt x="100" y="140"/>
                    <a:pt x="111" y="157"/>
                  </a:cubicBezTo>
                  <a:cubicBezTo>
                    <a:pt x="141" y="206"/>
                    <a:pt x="141" y="206"/>
                    <a:pt x="141" y="206"/>
                  </a:cubicBezTo>
                  <a:lnTo>
                    <a:pt x="100" y="206"/>
                  </a:lnTo>
                  <a:close/>
                  <a:moveTo>
                    <a:pt x="53" y="28"/>
                  </a:moveTo>
                  <a:cubicBezTo>
                    <a:pt x="34" y="28"/>
                    <a:pt x="34" y="28"/>
                    <a:pt x="34" y="28"/>
                  </a:cubicBezTo>
                  <a:cubicBezTo>
                    <a:pt x="34" y="93"/>
                    <a:pt x="34" y="93"/>
                    <a:pt x="34" y="93"/>
                  </a:cubicBezTo>
                  <a:cubicBezTo>
                    <a:pt x="51" y="93"/>
                    <a:pt x="51" y="93"/>
                    <a:pt x="51" y="93"/>
                  </a:cubicBezTo>
                  <a:cubicBezTo>
                    <a:pt x="69" y="93"/>
                    <a:pt x="79" y="91"/>
                    <a:pt x="85" y="85"/>
                  </a:cubicBezTo>
                  <a:cubicBezTo>
                    <a:pt x="91" y="79"/>
                    <a:pt x="94" y="70"/>
                    <a:pt x="94" y="60"/>
                  </a:cubicBezTo>
                  <a:cubicBezTo>
                    <a:pt x="94" y="39"/>
                    <a:pt x="83" y="28"/>
                    <a:pt x="53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04" name="Freeform 151"/>
            <p:cNvSpPr>
              <a:spLocks noEditPoints="1"/>
            </p:cNvSpPr>
            <p:nvPr/>
          </p:nvSpPr>
          <p:spPr bwMode="auto">
            <a:xfrm>
              <a:off x="3309145" y="1674813"/>
              <a:ext cx="139700" cy="174625"/>
            </a:xfrm>
            <a:custGeom>
              <a:avLst/>
              <a:gdLst>
                <a:gd name="T0" fmla="*/ 36 w 126"/>
                <a:gd name="T1" fmla="*/ 88 h 158"/>
                <a:gd name="T2" fmla="*/ 36 w 126"/>
                <a:gd name="T3" fmla="*/ 90 h 158"/>
                <a:gd name="T4" fmla="*/ 73 w 126"/>
                <a:gd name="T5" fmla="*/ 133 h 158"/>
                <a:gd name="T6" fmla="*/ 110 w 126"/>
                <a:gd name="T7" fmla="*/ 118 h 158"/>
                <a:gd name="T8" fmla="*/ 123 w 126"/>
                <a:gd name="T9" fmla="*/ 138 h 158"/>
                <a:gd name="T10" fmla="*/ 69 w 126"/>
                <a:gd name="T11" fmla="*/ 158 h 158"/>
                <a:gd name="T12" fmla="*/ 0 w 126"/>
                <a:gd name="T13" fmla="*/ 79 h 158"/>
                <a:gd name="T14" fmla="*/ 19 w 126"/>
                <a:gd name="T15" fmla="*/ 20 h 158"/>
                <a:gd name="T16" fmla="*/ 65 w 126"/>
                <a:gd name="T17" fmla="*/ 0 h 158"/>
                <a:gd name="T18" fmla="*/ 106 w 126"/>
                <a:gd name="T19" fmla="*/ 16 h 158"/>
                <a:gd name="T20" fmla="*/ 126 w 126"/>
                <a:gd name="T21" fmla="*/ 81 h 158"/>
                <a:gd name="T22" fmla="*/ 126 w 126"/>
                <a:gd name="T23" fmla="*/ 88 h 158"/>
                <a:gd name="T24" fmla="*/ 36 w 126"/>
                <a:gd name="T25" fmla="*/ 88 h 158"/>
                <a:gd name="T26" fmla="*/ 65 w 126"/>
                <a:gd name="T27" fmla="*/ 25 h 158"/>
                <a:gd name="T28" fmla="*/ 36 w 126"/>
                <a:gd name="T29" fmla="*/ 64 h 158"/>
                <a:gd name="T30" fmla="*/ 92 w 126"/>
                <a:gd name="T31" fmla="*/ 64 h 158"/>
                <a:gd name="T32" fmla="*/ 65 w 126"/>
                <a:gd name="T33" fmla="*/ 25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6" h="158">
                  <a:moveTo>
                    <a:pt x="36" y="88"/>
                  </a:moveTo>
                  <a:cubicBezTo>
                    <a:pt x="36" y="90"/>
                    <a:pt x="36" y="90"/>
                    <a:pt x="36" y="90"/>
                  </a:cubicBezTo>
                  <a:cubicBezTo>
                    <a:pt x="36" y="111"/>
                    <a:pt x="44" y="133"/>
                    <a:pt x="73" y="133"/>
                  </a:cubicBezTo>
                  <a:cubicBezTo>
                    <a:pt x="87" y="133"/>
                    <a:pt x="99" y="128"/>
                    <a:pt x="110" y="118"/>
                  </a:cubicBezTo>
                  <a:cubicBezTo>
                    <a:pt x="123" y="138"/>
                    <a:pt x="123" y="138"/>
                    <a:pt x="123" y="138"/>
                  </a:cubicBezTo>
                  <a:cubicBezTo>
                    <a:pt x="107" y="152"/>
                    <a:pt x="89" y="158"/>
                    <a:pt x="69" y="158"/>
                  </a:cubicBezTo>
                  <a:cubicBezTo>
                    <a:pt x="27" y="158"/>
                    <a:pt x="0" y="128"/>
                    <a:pt x="0" y="79"/>
                  </a:cubicBezTo>
                  <a:cubicBezTo>
                    <a:pt x="0" y="53"/>
                    <a:pt x="5" y="35"/>
                    <a:pt x="19" y="20"/>
                  </a:cubicBezTo>
                  <a:cubicBezTo>
                    <a:pt x="31" y="6"/>
                    <a:pt x="46" y="0"/>
                    <a:pt x="65" y="0"/>
                  </a:cubicBezTo>
                  <a:cubicBezTo>
                    <a:pt x="80" y="0"/>
                    <a:pt x="93" y="4"/>
                    <a:pt x="106" y="16"/>
                  </a:cubicBezTo>
                  <a:cubicBezTo>
                    <a:pt x="119" y="28"/>
                    <a:pt x="126" y="46"/>
                    <a:pt x="126" y="81"/>
                  </a:cubicBezTo>
                  <a:cubicBezTo>
                    <a:pt x="126" y="88"/>
                    <a:pt x="126" y="88"/>
                    <a:pt x="126" y="88"/>
                  </a:cubicBezTo>
                  <a:lnTo>
                    <a:pt x="36" y="88"/>
                  </a:lnTo>
                  <a:close/>
                  <a:moveTo>
                    <a:pt x="65" y="25"/>
                  </a:moveTo>
                  <a:cubicBezTo>
                    <a:pt x="46" y="25"/>
                    <a:pt x="36" y="39"/>
                    <a:pt x="36" y="64"/>
                  </a:cubicBezTo>
                  <a:cubicBezTo>
                    <a:pt x="92" y="64"/>
                    <a:pt x="92" y="64"/>
                    <a:pt x="92" y="64"/>
                  </a:cubicBezTo>
                  <a:cubicBezTo>
                    <a:pt x="92" y="39"/>
                    <a:pt x="81" y="25"/>
                    <a:pt x="65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05" name="Freeform 152"/>
            <p:cNvSpPr>
              <a:spLocks/>
            </p:cNvSpPr>
            <p:nvPr/>
          </p:nvSpPr>
          <p:spPr bwMode="auto">
            <a:xfrm>
              <a:off x="3477420" y="1601788"/>
              <a:ext cx="61913" cy="247650"/>
            </a:xfrm>
            <a:custGeom>
              <a:avLst/>
              <a:gdLst>
                <a:gd name="T0" fmla="*/ 36 w 56"/>
                <a:gd name="T1" fmla="*/ 223 h 223"/>
                <a:gd name="T2" fmla="*/ 3 w 56"/>
                <a:gd name="T3" fmla="*/ 180 h 223"/>
                <a:gd name="T4" fmla="*/ 3 w 56"/>
                <a:gd name="T5" fmla="*/ 52 h 223"/>
                <a:gd name="T6" fmla="*/ 0 w 56"/>
                <a:gd name="T7" fmla="*/ 8 h 223"/>
                <a:gd name="T8" fmla="*/ 34 w 56"/>
                <a:gd name="T9" fmla="*/ 0 h 223"/>
                <a:gd name="T10" fmla="*/ 36 w 56"/>
                <a:gd name="T11" fmla="*/ 42 h 223"/>
                <a:gd name="T12" fmla="*/ 36 w 56"/>
                <a:gd name="T13" fmla="*/ 169 h 223"/>
                <a:gd name="T14" fmla="*/ 39 w 56"/>
                <a:gd name="T15" fmla="*/ 196 h 223"/>
                <a:gd name="T16" fmla="*/ 50 w 56"/>
                <a:gd name="T17" fmla="*/ 199 h 223"/>
                <a:gd name="T18" fmla="*/ 56 w 56"/>
                <a:gd name="T19" fmla="*/ 219 h 223"/>
                <a:gd name="T20" fmla="*/ 36 w 56"/>
                <a:gd name="T21" fmla="*/ 223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6" h="223">
                  <a:moveTo>
                    <a:pt x="36" y="223"/>
                  </a:moveTo>
                  <a:cubicBezTo>
                    <a:pt x="3" y="223"/>
                    <a:pt x="3" y="193"/>
                    <a:pt x="3" y="180"/>
                  </a:cubicBezTo>
                  <a:cubicBezTo>
                    <a:pt x="3" y="52"/>
                    <a:pt x="3" y="52"/>
                    <a:pt x="3" y="52"/>
                  </a:cubicBezTo>
                  <a:cubicBezTo>
                    <a:pt x="3" y="31"/>
                    <a:pt x="2" y="20"/>
                    <a:pt x="0" y="8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6" y="10"/>
                    <a:pt x="36" y="22"/>
                    <a:pt x="36" y="42"/>
                  </a:cubicBezTo>
                  <a:cubicBezTo>
                    <a:pt x="36" y="169"/>
                    <a:pt x="36" y="169"/>
                    <a:pt x="36" y="169"/>
                  </a:cubicBezTo>
                  <a:cubicBezTo>
                    <a:pt x="36" y="190"/>
                    <a:pt x="37" y="193"/>
                    <a:pt x="39" y="196"/>
                  </a:cubicBezTo>
                  <a:cubicBezTo>
                    <a:pt x="41" y="199"/>
                    <a:pt x="46" y="201"/>
                    <a:pt x="50" y="199"/>
                  </a:cubicBezTo>
                  <a:cubicBezTo>
                    <a:pt x="56" y="219"/>
                    <a:pt x="56" y="219"/>
                    <a:pt x="56" y="219"/>
                  </a:cubicBezTo>
                  <a:cubicBezTo>
                    <a:pt x="50" y="221"/>
                    <a:pt x="43" y="223"/>
                    <a:pt x="36" y="2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06" name="Freeform 153"/>
            <p:cNvSpPr>
              <a:spLocks noEditPoints="1"/>
            </p:cNvSpPr>
            <p:nvPr/>
          </p:nvSpPr>
          <p:spPr bwMode="auto">
            <a:xfrm>
              <a:off x="3556795" y="1604963"/>
              <a:ext cx="47625" cy="241300"/>
            </a:xfrm>
            <a:custGeom>
              <a:avLst/>
              <a:gdLst>
                <a:gd name="T0" fmla="*/ 21 w 43"/>
                <a:gd name="T1" fmla="*/ 43 h 216"/>
                <a:gd name="T2" fmla="*/ 0 w 43"/>
                <a:gd name="T3" fmla="*/ 22 h 216"/>
                <a:gd name="T4" fmla="*/ 21 w 43"/>
                <a:gd name="T5" fmla="*/ 0 h 216"/>
                <a:gd name="T6" fmla="*/ 43 w 43"/>
                <a:gd name="T7" fmla="*/ 22 h 216"/>
                <a:gd name="T8" fmla="*/ 21 w 43"/>
                <a:gd name="T9" fmla="*/ 43 h 216"/>
                <a:gd name="T10" fmla="*/ 4 w 43"/>
                <a:gd name="T11" fmla="*/ 216 h 216"/>
                <a:gd name="T12" fmla="*/ 4 w 43"/>
                <a:gd name="T13" fmla="*/ 68 h 216"/>
                <a:gd name="T14" fmla="*/ 37 w 43"/>
                <a:gd name="T15" fmla="*/ 62 h 216"/>
                <a:gd name="T16" fmla="*/ 37 w 43"/>
                <a:gd name="T17" fmla="*/ 216 h 216"/>
                <a:gd name="T18" fmla="*/ 4 w 43"/>
                <a:gd name="T19" fmla="*/ 216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" h="216">
                  <a:moveTo>
                    <a:pt x="21" y="43"/>
                  </a:moveTo>
                  <a:cubicBezTo>
                    <a:pt x="9" y="43"/>
                    <a:pt x="0" y="34"/>
                    <a:pt x="0" y="22"/>
                  </a:cubicBezTo>
                  <a:cubicBezTo>
                    <a:pt x="0" y="10"/>
                    <a:pt x="9" y="0"/>
                    <a:pt x="21" y="0"/>
                  </a:cubicBezTo>
                  <a:cubicBezTo>
                    <a:pt x="33" y="0"/>
                    <a:pt x="43" y="9"/>
                    <a:pt x="43" y="22"/>
                  </a:cubicBezTo>
                  <a:cubicBezTo>
                    <a:pt x="43" y="34"/>
                    <a:pt x="33" y="43"/>
                    <a:pt x="21" y="43"/>
                  </a:cubicBezTo>
                  <a:close/>
                  <a:moveTo>
                    <a:pt x="4" y="216"/>
                  </a:moveTo>
                  <a:cubicBezTo>
                    <a:pt x="4" y="68"/>
                    <a:pt x="4" y="68"/>
                    <a:pt x="4" y="68"/>
                  </a:cubicBezTo>
                  <a:cubicBezTo>
                    <a:pt x="37" y="62"/>
                    <a:pt x="37" y="62"/>
                    <a:pt x="37" y="62"/>
                  </a:cubicBezTo>
                  <a:cubicBezTo>
                    <a:pt x="37" y="216"/>
                    <a:pt x="37" y="216"/>
                    <a:pt x="37" y="216"/>
                  </a:cubicBezTo>
                  <a:lnTo>
                    <a:pt x="4" y="2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07" name="Freeform 154"/>
            <p:cNvSpPr>
              <a:spLocks/>
            </p:cNvSpPr>
            <p:nvPr/>
          </p:nvSpPr>
          <p:spPr bwMode="auto">
            <a:xfrm>
              <a:off x="3631408" y="1674813"/>
              <a:ext cx="125413" cy="174625"/>
            </a:xfrm>
            <a:custGeom>
              <a:avLst/>
              <a:gdLst>
                <a:gd name="T0" fmla="*/ 64 w 112"/>
                <a:gd name="T1" fmla="*/ 158 h 158"/>
                <a:gd name="T2" fmla="*/ 0 w 112"/>
                <a:gd name="T3" fmla="*/ 81 h 158"/>
                <a:gd name="T4" fmla="*/ 66 w 112"/>
                <a:gd name="T5" fmla="*/ 0 h 158"/>
                <a:gd name="T6" fmla="*/ 108 w 112"/>
                <a:gd name="T7" fmla="*/ 16 h 158"/>
                <a:gd name="T8" fmla="*/ 92 w 112"/>
                <a:gd name="T9" fmla="*/ 38 h 158"/>
                <a:gd name="T10" fmla="*/ 66 w 112"/>
                <a:gd name="T11" fmla="*/ 26 h 158"/>
                <a:gd name="T12" fmla="*/ 43 w 112"/>
                <a:gd name="T13" fmla="*/ 42 h 158"/>
                <a:gd name="T14" fmla="*/ 36 w 112"/>
                <a:gd name="T15" fmla="*/ 84 h 158"/>
                <a:gd name="T16" fmla="*/ 47 w 112"/>
                <a:gd name="T17" fmla="*/ 125 h 158"/>
                <a:gd name="T18" fmla="*/ 66 w 112"/>
                <a:gd name="T19" fmla="*/ 133 h 158"/>
                <a:gd name="T20" fmla="*/ 97 w 112"/>
                <a:gd name="T21" fmla="*/ 118 h 158"/>
                <a:gd name="T22" fmla="*/ 112 w 112"/>
                <a:gd name="T23" fmla="*/ 138 h 158"/>
                <a:gd name="T24" fmla="*/ 64 w 112"/>
                <a:gd name="T25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2" h="158">
                  <a:moveTo>
                    <a:pt x="64" y="158"/>
                  </a:moveTo>
                  <a:cubicBezTo>
                    <a:pt x="23" y="158"/>
                    <a:pt x="0" y="129"/>
                    <a:pt x="0" y="81"/>
                  </a:cubicBezTo>
                  <a:cubicBezTo>
                    <a:pt x="0" y="26"/>
                    <a:pt x="33" y="0"/>
                    <a:pt x="66" y="0"/>
                  </a:cubicBezTo>
                  <a:cubicBezTo>
                    <a:pt x="83" y="0"/>
                    <a:pt x="95" y="4"/>
                    <a:pt x="108" y="16"/>
                  </a:cubicBezTo>
                  <a:cubicBezTo>
                    <a:pt x="92" y="38"/>
                    <a:pt x="92" y="38"/>
                    <a:pt x="92" y="38"/>
                  </a:cubicBezTo>
                  <a:cubicBezTo>
                    <a:pt x="83" y="30"/>
                    <a:pt x="75" y="26"/>
                    <a:pt x="66" y="26"/>
                  </a:cubicBezTo>
                  <a:cubicBezTo>
                    <a:pt x="56" y="26"/>
                    <a:pt x="47" y="32"/>
                    <a:pt x="43" y="42"/>
                  </a:cubicBezTo>
                  <a:cubicBezTo>
                    <a:pt x="38" y="51"/>
                    <a:pt x="36" y="65"/>
                    <a:pt x="36" y="84"/>
                  </a:cubicBezTo>
                  <a:cubicBezTo>
                    <a:pt x="36" y="104"/>
                    <a:pt x="40" y="117"/>
                    <a:pt x="47" y="125"/>
                  </a:cubicBezTo>
                  <a:cubicBezTo>
                    <a:pt x="51" y="130"/>
                    <a:pt x="58" y="133"/>
                    <a:pt x="66" y="133"/>
                  </a:cubicBezTo>
                  <a:cubicBezTo>
                    <a:pt x="77" y="133"/>
                    <a:pt x="87" y="128"/>
                    <a:pt x="97" y="118"/>
                  </a:cubicBezTo>
                  <a:cubicBezTo>
                    <a:pt x="112" y="138"/>
                    <a:pt x="112" y="138"/>
                    <a:pt x="112" y="138"/>
                  </a:cubicBezTo>
                  <a:cubicBezTo>
                    <a:pt x="99" y="152"/>
                    <a:pt x="84" y="158"/>
                    <a:pt x="64" y="15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08" name="Freeform 155"/>
            <p:cNvSpPr>
              <a:spLocks noEditPoints="1"/>
            </p:cNvSpPr>
            <p:nvPr/>
          </p:nvSpPr>
          <p:spPr bwMode="auto">
            <a:xfrm>
              <a:off x="3763170" y="1800226"/>
              <a:ext cx="49213" cy="49213"/>
            </a:xfrm>
            <a:custGeom>
              <a:avLst/>
              <a:gdLst>
                <a:gd name="T0" fmla="*/ 22 w 44"/>
                <a:gd name="T1" fmla="*/ 45 h 45"/>
                <a:gd name="T2" fmla="*/ 0 w 44"/>
                <a:gd name="T3" fmla="*/ 23 h 45"/>
                <a:gd name="T4" fmla="*/ 22 w 44"/>
                <a:gd name="T5" fmla="*/ 0 h 45"/>
                <a:gd name="T6" fmla="*/ 44 w 44"/>
                <a:gd name="T7" fmla="*/ 23 h 45"/>
                <a:gd name="T8" fmla="*/ 22 w 44"/>
                <a:gd name="T9" fmla="*/ 45 h 45"/>
                <a:gd name="T10" fmla="*/ 22 w 44"/>
                <a:gd name="T11" fmla="*/ 5 h 45"/>
                <a:gd name="T12" fmla="*/ 5 w 44"/>
                <a:gd name="T13" fmla="*/ 23 h 45"/>
                <a:gd name="T14" fmla="*/ 22 w 44"/>
                <a:gd name="T15" fmla="*/ 40 h 45"/>
                <a:gd name="T16" fmla="*/ 39 w 44"/>
                <a:gd name="T17" fmla="*/ 23 h 45"/>
                <a:gd name="T18" fmla="*/ 22 w 44"/>
                <a:gd name="T19" fmla="*/ 5 h 45"/>
                <a:gd name="T20" fmla="*/ 27 w 44"/>
                <a:gd name="T21" fmla="*/ 35 h 45"/>
                <a:gd name="T22" fmla="*/ 24 w 44"/>
                <a:gd name="T23" fmla="*/ 31 h 45"/>
                <a:gd name="T24" fmla="*/ 20 w 44"/>
                <a:gd name="T25" fmla="*/ 25 h 45"/>
                <a:gd name="T26" fmla="*/ 19 w 44"/>
                <a:gd name="T27" fmla="*/ 24 h 45"/>
                <a:gd name="T28" fmla="*/ 19 w 44"/>
                <a:gd name="T29" fmla="*/ 35 h 45"/>
                <a:gd name="T30" fmla="*/ 14 w 44"/>
                <a:gd name="T31" fmla="*/ 35 h 45"/>
                <a:gd name="T32" fmla="*/ 14 w 44"/>
                <a:gd name="T33" fmla="*/ 10 h 45"/>
                <a:gd name="T34" fmla="*/ 24 w 44"/>
                <a:gd name="T35" fmla="*/ 10 h 45"/>
                <a:gd name="T36" fmla="*/ 31 w 44"/>
                <a:gd name="T37" fmla="*/ 17 h 45"/>
                <a:gd name="T38" fmla="*/ 25 w 44"/>
                <a:gd name="T39" fmla="*/ 24 h 45"/>
                <a:gd name="T40" fmla="*/ 26 w 44"/>
                <a:gd name="T41" fmla="*/ 25 h 45"/>
                <a:gd name="T42" fmla="*/ 32 w 44"/>
                <a:gd name="T43" fmla="*/ 35 h 45"/>
                <a:gd name="T44" fmla="*/ 27 w 44"/>
                <a:gd name="T45" fmla="*/ 35 h 45"/>
                <a:gd name="T46" fmla="*/ 24 w 44"/>
                <a:gd name="T47" fmla="*/ 14 h 45"/>
                <a:gd name="T48" fmla="*/ 21 w 44"/>
                <a:gd name="T49" fmla="*/ 14 h 45"/>
                <a:gd name="T50" fmla="*/ 19 w 44"/>
                <a:gd name="T51" fmla="*/ 14 h 45"/>
                <a:gd name="T52" fmla="*/ 19 w 44"/>
                <a:gd name="T53" fmla="*/ 21 h 45"/>
                <a:gd name="T54" fmla="*/ 21 w 44"/>
                <a:gd name="T55" fmla="*/ 21 h 45"/>
                <a:gd name="T56" fmla="*/ 25 w 44"/>
                <a:gd name="T57" fmla="*/ 20 h 45"/>
                <a:gd name="T58" fmla="*/ 26 w 44"/>
                <a:gd name="T59" fmla="*/ 17 h 45"/>
                <a:gd name="T60" fmla="*/ 24 w 44"/>
                <a:gd name="T61" fmla="*/ 14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4" h="45">
                  <a:moveTo>
                    <a:pt x="22" y="45"/>
                  </a:moveTo>
                  <a:cubicBezTo>
                    <a:pt x="10" y="45"/>
                    <a:pt x="0" y="35"/>
                    <a:pt x="0" y="23"/>
                  </a:cubicBezTo>
                  <a:cubicBezTo>
                    <a:pt x="0" y="10"/>
                    <a:pt x="10" y="0"/>
                    <a:pt x="22" y="0"/>
                  </a:cubicBezTo>
                  <a:cubicBezTo>
                    <a:pt x="34" y="0"/>
                    <a:pt x="44" y="10"/>
                    <a:pt x="44" y="23"/>
                  </a:cubicBezTo>
                  <a:cubicBezTo>
                    <a:pt x="44" y="35"/>
                    <a:pt x="34" y="45"/>
                    <a:pt x="22" y="45"/>
                  </a:cubicBezTo>
                  <a:close/>
                  <a:moveTo>
                    <a:pt x="22" y="5"/>
                  </a:moveTo>
                  <a:cubicBezTo>
                    <a:pt x="13" y="5"/>
                    <a:pt x="5" y="13"/>
                    <a:pt x="5" y="23"/>
                  </a:cubicBezTo>
                  <a:cubicBezTo>
                    <a:pt x="5" y="32"/>
                    <a:pt x="13" y="40"/>
                    <a:pt x="22" y="40"/>
                  </a:cubicBezTo>
                  <a:cubicBezTo>
                    <a:pt x="32" y="40"/>
                    <a:pt x="39" y="32"/>
                    <a:pt x="39" y="23"/>
                  </a:cubicBezTo>
                  <a:cubicBezTo>
                    <a:pt x="39" y="13"/>
                    <a:pt x="32" y="5"/>
                    <a:pt x="22" y="5"/>
                  </a:cubicBezTo>
                  <a:close/>
                  <a:moveTo>
                    <a:pt x="27" y="35"/>
                  </a:moveTo>
                  <a:cubicBezTo>
                    <a:pt x="26" y="33"/>
                    <a:pt x="25" y="32"/>
                    <a:pt x="24" y="31"/>
                  </a:cubicBezTo>
                  <a:cubicBezTo>
                    <a:pt x="22" y="26"/>
                    <a:pt x="21" y="25"/>
                    <a:pt x="20" y="25"/>
                  </a:cubicBezTo>
                  <a:cubicBezTo>
                    <a:pt x="20" y="24"/>
                    <a:pt x="20" y="24"/>
                    <a:pt x="19" y="24"/>
                  </a:cubicBezTo>
                  <a:cubicBezTo>
                    <a:pt x="19" y="35"/>
                    <a:pt x="19" y="35"/>
                    <a:pt x="19" y="35"/>
                  </a:cubicBezTo>
                  <a:cubicBezTo>
                    <a:pt x="14" y="35"/>
                    <a:pt x="14" y="35"/>
                    <a:pt x="14" y="35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8" y="10"/>
                    <a:pt x="31" y="13"/>
                    <a:pt x="31" y="17"/>
                  </a:cubicBezTo>
                  <a:cubicBezTo>
                    <a:pt x="31" y="21"/>
                    <a:pt x="28" y="24"/>
                    <a:pt x="25" y="24"/>
                  </a:cubicBezTo>
                  <a:cubicBezTo>
                    <a:pt x="26" y="24"/>
                    <a:pt x="26" y="25"/>
                    <a:pt x="26" y="25"/>
                  </a:cubicBezTo>
                  <a:cubicBezTo>
                    <a:pt x="28" y="27"/>
                    <a:pt x="32" y="35"/>
                    <a:pt x="32" y="35"/>
                  </a:cubicBezTo>
                  <a:lnTo>
                    <a:pt x="27" y="35"/>
                  </a:lnTo>
                  <a:close/>
                  <a:moveTo>
                    <a:pt x="24" y="14"/>
                  </a:moveTo>
                  <a:cubicBezTo>
                    <a:pt x="23" y="14"/>
                    <a:pt x="22" y="14"/>
                    <a:pt x="21" y="14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19" y="21"/>
                    <a:pt x="19" y="21"/>
                    <a:pt x="19" y="21"/>
                  </a:cubicBezTo>
                  <a:cubicBezTo>
                    <a:pt x="21" y="21"/>
                    <a:pt x="21" y="21"/>
                    <a:pt x="21" y="21"/>
                  </a:cubicBezTo>
                  <a:cubicBezTo>
                    <a:pt x="23" y="21"/>
                    <a:pt x="24" y="20"/>
                    <a:pt x="25" y="20"/>
                  </a:cubicBezTo>
                  <a:cubicBezTo>
                    <a:pt x="25" y="19"/>
                    <a:pt x="26" y="18"/>
                    <a:pt x="26" y="17"/>
                  </a:cubicBezTo>
                  <a:cubicBezTo>
                    <a:pt x="26" y="16"/>
                    <a:pt x="25" y="15"/>
                    <a:pt x="24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09" name="Freeform 156"/>
            <p:cNvSpPr>
              <a:spLocks/>
            </p:cNvSpPr>
            <p:nvPr/>
          </p:nvSpPr>
          <p:spPr bwMode="auto">
            <a:xfrm>
              <a:off x="6584158" y="1898651"/>
              <a:ext cx="49213" cy="63500"/>
            </a:xfrm>
            <a:custGeom>
              <a:avLst/>
              <a:gdLst>
                <a:gd name="T0" fmla="*/ 13 w 31"/>
                <a:gd name="T1" fmla="*/ 4 h 40"/>
                <a:gd name="T2" fmla="*/ 0 w 31"/>
                <a:gd name="T3" fmla="*/ 4 h 40"/>
                <a:gd name="T4" fmla="*/ 0 w 31"/>
                <a:gd name="T5" fmla="*/ 0 h 40"/>
                <a:gd name="T6" fmla="*/ 31 w 31"/>
                <a:gd name="T7" fmla="*/ 0 h 40"/>
                <a:gd name="T8" fmla="*/ 31 w 31"/>
                <a:gd name="T9" fmla="*/ 4 h 40"/>
                <a:gd name="T10" fmla="*/ 17 w 31"/>
                <a:gd name="T11" fmla="*/ 4 h 40"/>
                <a:gd name="T12" fmla="*/ 17 w 31"/>
                <a:gd name="T13" fmla="*/ 40 h 40"/>
                <a:gd name="T14" fmla="*/ 13 w 31"/>
                <a:gd name="T15" fmla="*/ 40 h 40"/>
                <a:gd name="T16" fmla="*/ 13 w 31"/>
                <a:gd name="T1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40">
                  <a:moveTo>
                    <a:pt x="13" y="4"/>
                  </a:moveTo>
                  <a:lnTo>
                    <a:pt x="0" y="4"/>
                  </a:lnTo>
                  <a:lnTo>
                    <a:pt x="0" y="0"/>
                  </a:lnTo>
                  <a:lnTo>
                    <a:pt x="31" y="0"/>
                  </a:lnTo>
                  <a:lnTo>
                    <a:pt x="31" y="4"/>
                  </a:lnTo>
                  <a:lnTo>
                    <a:pt x="17" y="4"/>
                  </a:lnTo>
                  <a:lnTo>
                    <a:pt x="17" y="40"/>
                  </a:lnTo>
                  <a:lnTo>
                    <a:pt x="13" y="40"/>
                  </a:lnTo>
                  <a:lnTo>
                    <a:pt x="13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10" name="Freeform 157"/>
            <p:cNvSpPr>
              <a:spLocks/>
            </p:cNvSpPr>
            <p:nvPr/>
          </p:nvSpPr>
          <p:spPr bwMode="auto">
            <a:xfrm>
              <a:off x="6646070" y="1898651"/>
              <a:ext cx="60325" cy="63500"/>
            </a:xfrm>
            <a:custGeom>
              <a:avLst/>
              <a:gdLst>
                <a:gd name="T0" fmla="*/ 0 w 38"/>
                <a:gd name="T1" fmla="*/ 0 h 40"/>
                <a:gd name="T2" fmla="*/ 5 w 38"/>
                <a:gd name="T3" fmla="*/ 0 h 40"/>
                <a:gd name="T4" fmla="*/ 19 w 38"/>
                <a:gd name="T5" fmla="*/ 22 h 40"/>
                <a:gd name="T6" fmla="*/ 34 w 38"/>
                <a:gd name="T7" fmla="*/ 0 h 40"/>
                <a:gd name="T8" fmla="*/ 38 w 38"/>
                <a:gd name="T9" fmla="*/ 0 h 40"/>
                <a:gd name="T10" fmla="*/ 38 w 38"/>
                <a:gd name="T11" fmla="*/ 40 h 40"/>
                <a:gd name="T12" fmla="*/ 34 w 38"/>
                <a:gd name="T13" fmla="*/ 40 h 40"/>
                <a:gd name="T14" fmla="*/ 34 w 38"/>
                <a:gd name="T15" fmla="*/ 8 h 40"/>
                <a:gd name="T16" fmla="*/ 19 w 38"/>
                <a:gd name="T17" fmla="*/ 29 h 40"/>
                <a:gd name="T18" fmla="*/ 19 w 38"/>
                <a:gd name="T19" fmla="*/ 29 h 40"/>
                <a:gd name="T20" fmla="*/ 4 w 38"/>
                <a:gd name="T21" fmla="*/ 8 h 40"/>
                <a:gd name="T22" fmla="*/ 4 w 38"/>
                <a:gd name="T23" fmla="*/ 40 h 40"/>
                <a:gd name="T24" fmla="*/ 0 w 38"/>
                <a:gd name="T25" fmla="*/ 40 h 40"/>
                <a:gd name="T26" fmla="*/ 0 w 38"/>
                <a:gd name="T27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8" h="40">
                  <a:moveTo>
                    <a:pt x="0" y="0"/>
                  </a:moveTo>
                  <a:lnTo>
                    <a:pt x="5" y="0"/>
                  </a:lnTo>
                  <a:lnTo>
                    <a:pt x="19" y="22"/>
                  </a:lnTo>
                  <a:lnTo>
                    <a:pt x="34" y="0"/>
                  </a:lnTo>
                  <a:lnTo>
                    <a:pt x="38" y="0"/>
                  </a:lnTo>
                  <a:lnTo>
                    <a:pt x="38" y="40"/>
                  </a:lnTo>
                  <a:lnTo>
                    <a:pt x="34" y="40"/>
                  </a:lnTo>
                  <a:lnTo>
                    <a:pt x="34" y="8"/>
                  </a:lnTo>
                  <a:lnTo>
                    <a:pt x="19" y="29"/>
                  </a:lnTo>
                  <a:lnTo>
                    <a:pt x="19" y="29"/>
                  </a:lnTo>
                  <a:lnTo>
                    <a:pt x="4" y="8"/>
                  </a:lnTo>
                  <a:lnTo>
                    <a:pt x="4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56651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v="urn:schemas-microsoft-com:mac:vml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-Dep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9144000" cy="5715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Freeform 9"/>
          <p:cNvSpPr/>
          <p:nvPr/>
        </p:nvSpPr>
        <p:spPr bwMode="auto">
          <a:xfrm>
            <a:off x="6915150" y="1407362"/>
            <a:ext cx="2240280" cy="4313922"/>
          </a:xfrm>
          <a:custGeom>
            <a:avLst/>
            <a:gdLst>
              <a:gd name="connsiteX0" fmla="*/ 0 w 8156448"/>
              <a:gd name="connsiteY0" fmla="*/ 13917168 h 13917168"/>
              <a:gd name="connsiteX1" fmla="*/ 8101584 w 8156448"/>
              <a:gd name="connsiteY1" fmla="*/ 0 h 13917168"/>
              <a:gd name="connsiteX2" fmla="*/ 8156448 w 8156448"/>
              <a:gd name="connsiteY2" fmla="*/ 13844016 h 13917168"/>
              <a:gd name="connsiteX3" fmla="*/ 0 w 8156448"/>
              <a:gd name="connsiteY3" fmla="*/ 13917168 h 13917168"/>
              <a:gd name="connsiteX0" fmla="*/ 0 w 8156448"/>
              <a:gd name="connsiteY0" fmla="*/ 13863380 h 13863380"/>
              <a:gd name="connsiteX1" fmla="*/ 8137443 w 8156448"/>
              <a:gd name="connsiteY1" fmla="*/ 0 h 13863380"/>
              <a:gd name="connsiteX2" fmla="*/ 8156448 w 8156448"/>
              <a:gd name="connsiteY2" fmla="*/ 13790228 h 13863380"/>
              <a:gd name="connsiteX3" fmla="*/ 0 w 8156448"/>
              <a:gd name="connsiteY3" fmla="*/ 13863380 h 13863380"/>
              <a:gd name="connsiteX0" fmla="*/ 0 w 8138519"/>
              <a:gd name="connsiteY0" fmla="*/ 13863380 h 13863380"/>
              <a:gd name="connsiteX1" fmla="*/ 8137443 w 8138519"/>
              <a:gd name="connsiteY1" fmla="*/ 0 h 13863380"/>
              <a:gd name="connsiteX2" fmla="*/ 8138519 w 8138519"/>
              <a:gd name="connsiteY2" fmla="*/ 13844595 h 13863380"/>
              <a:gd name="connsiteX3" fmla="*/ 0 w 8138519"/>
              <a:gd name="connsiteY3" fmla="*/ 13863380 h 13863380"/>
              <a:gd name="connsiteX0" fmla="*/ 0 w 8156448"/>
              <a:gd name="connsiteY0" fmla="*/ 13863380 h 13863380"/>
              <a:gd name="connsiteX1" fmla="*/ 8137443 w 8156448"/>
              <a:gd name="connsiteY1" fmla="*/ 0 h 13863380"/>
              <a:gd name="connsiteX2" fmla="*/ 8156448 w 8156448"/>
              <a:gd name="connsiteY2" fmla="*/ 13844595 h 13863380"/>
              <a:gd name="connsiteX3" fmla="*/ 0 w 8156448"/>
              <a:gd name="connsiteY3" fmla="*/ 13863380 h 13863380"/>
              <a:gd name="connsiteX0" fmla="*/ 0 w 8991335"/>
              <a:gd name="connsiteY0" fmla="*/ 12999429 h 13844595"/>
              <a:gd name="connsiteX1" fmla="*/ 8972330 w 8991335"/>
              <a:gd name="connsiteY1" fmla="*/ 0 h 13844595"/>
              <a:gd name="connsiteX2" fmla="*/ 8991335 w 8991335"/>
              <a:gd name="connsiteY2" fmla="*/ 13844595 h 13844595"/>
              <a:gd name="connsiteX3" fmla="*/ 0 w 8991335"/>
              <a:gd name="connsiteY3" fmla="*/ 12999429 h 13844595"/>
              <a:gd name="connsiteX0" fmla="*/ 0 w 8991335"/>
              <a:gd name="connsiteY0" fmla="*/ 12999429 h 13000737"/>
              <a:gd name="connsiteX1" fmla="*/ 8972330 w 8991335"/>
              <a:gd name="connsiteY1" fmla="*/ 0 h 13000737"/>
              <a:gd name="connsiteX2" fmla="*/ 8991335 w 8991335"/>
              <a:gd name="connsiteY2" fmla="*/ 13000737 h 13000737"/>
              <a:gd name="connsiteX3" fmla="*/ 0 w 8991335"/>
              <a:gd name="connsiteY3" fmla="*/ 12999429 h 13000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991335" h="13000737">
                <a:moveTo>
                  <a:pt x="0" y="12999429"/>
                </a:moveTo>
                <a:lnTo>
                  <a:pt x="8972330" y="0"/>
                </a:lnTo>
                <a:cubicBezTo>
                  <a:pt x="8972689" y="4614865"/>
                  <a:pt x="8990976" y="8385872"/>
                  <a:pt x="8991335" y="13000737"/>
                </a:cubicBezTo>
                <a:lnTo>
                  <a:pt x="0" y="12999429"/>
                </a:lnTo>
                <a:close/>
              </a:path>
            </a:pathLst>
          </a:custGeom>
          <a:gradFill flip="none" rotWithShape="1">
            <a:gsLst>
              <a:gs pos="18000">
                <a:srgbClr val="292929"/>
              </a:gs>
              <a:gs pos="85000">
                <a:schemeClr val="tx1">
                  <a:alpha val="19000"/>
                </a:schemeClr>
              </a:gs>
            </a:gsLst>
            <a:lin ang="16860000" scaled="0"/>
            <a:tileRect/>
          </a:gradFill>
          <a:ln w="25400" cap="flat" cmpd="sng" algn="ctr">
            <a:noFill/>
            <a:prstDash val="solid"/>
            <a:miter lim="0"/>
            <a:headEnd type="none" w="med" len="med"/>
            <a:tailEnd type="none" w="med" len="med"/>
          </a:ln>
          <a:effectLst/>
        </p:spPr>
        <p:txBody>
          <a:bodyPr vert="horz" wrap="square" lIns="26789" tIns="26789" rIns="26789" bIns="26789" numCol="1" rtlCol="0" anchor="ctr" anchorCtr="0" compatLnSpc="1">
            <a:prstTxWarp prst="textNoShape">
              <a:avLst/>
            </a:prstTxWarp>
          </a:bodyPr>
          <a:lstStyle/>
          <a:p>
            <a:pPr marL="128588" marR="0" indent="0" algn="ctr" defTabSz="219075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175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ill Sans" pitchFamily="26" charset="0"/>
              <a:ea typeface="Gill Sans" pitchFamily="26" charset="0"/>
              <a:cs typeface="Gill Sans" pitchFamily="26" charset="0"/>
              <a:sym typeface="Gill Sans" pitchFamily="26" charset="0"/>
            </a:endParaRPr>
          </a:p>
        </p:txBody>
      </p:sp>
      <p:sp>
        <p:nvSpPr>
          <p:cNvPr id="4" name="Freeform 5"/>
          <p:cNvSpPr>
            <a:spLocks/>
          </p:cNvSpPr>
          <p:nvPr/>
        </p:nvSpPr>
        <p:spPr bwMode="auto">
          <a:xfrm>
            <a:off x="1891903" y="3081075"/>
            <a:ext cx="7269362" cy="1303073"/>
          </a:xfrm>
          <a:custGeom>
            <a:avLst/>
            <a:gdLst>
              <a:gd name="T0" fmla="*/ 0 w 12211"/>
              <a:gd name="T1" fmla="*/ 1970 h 1970"/>
              <a:gd name="T2" fmla="*/ 971 w 12211"/>
              <a:gd name="T3" fmla="*/ 0 h 1970"/>
              <a:gd name="T4" fmla="*/ 12207 w 12211"/>
              <a:gd name="T5" fmla="*/ 0 h 1970"/>
              <a:gd name="T6" fmla="*/ 12211 w 12211"/>
              <a:gd name="T7" fmla="*/ 1970 h 1970"/>
              <a:gd name="T8" fmla="*/ 0 w 12211"/>
              <a:gd name="T9" fmla="*/ 1970 h 1970"/>
              <a:gd name="T10" fmla="*/ 0 w 12211"/>
              <a:gd name="T11" fmla="*/ 1970 h 19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2211" h="1970">
                <a:moveTo>
                  <a:pt x="0" y="1970"/>
                </a:moveTo>
                <a:lnTo>
                  <a:pt x="971" y="0"/>
                </a:lnTo>
                <a:lnTo>
                  <a:pt x="12207" y="0"/>
                </a:lnTo>
                <a:lnTo>
                  <a:pt x="12211" y="1970"/>
                </a:lnTo>
                <a:lnTo>
                  <a:pt x="0" y="1970"/>
                </a:lnTo>
                <a:lnTo>
                  <a:pt x="0" y="1970"/>
                </a:lnTo>
                <a:close/>
              </a:path>
            </a:pathLst>
          </a:custGeom>
          <a:solidFill>
            <a:srgbClr val="DC2A1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34290" tIns="17145" rIns="34290" bIns="17145" numCol="1" anchor="t" anchorCtr="0" compatLnSpc="1">
            <a:prstTxWarp prst="textNoShape">
              <a:avLst/>
            </a:prstTxWarp>
          </a:bodyPr>
          <a:lstStyle/>
          <a:p>
            <a:endParaRPr lang="en-US" sz="675" dirty="0"/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8073252" y="3067185"/>
            <a:ext cx="1088014" cy="2633928"/>
          </a:xfrm>
          <a:custGeom>
            <a:avLst/>
            <a:gdLst>
              <a:gd name="T0" fmla="*/ 3003 w 3003"/>
              <a:gd name="T1" fmla="*/ 6852 h 6852"/>
              <a:gd name="T2" fmla="*/ 3003 w 3003"/>
              <a:gd name="T3" fmla="*/ 0 h 6852"/>
              <a:gd name="T4" fmla="*/ 0 w 3003"/>
              <a:gd name="T5" fmla="*/ 6852 h 6852"/>
              <a:gd name="T6" fmla="*/ 3003 w 3003"/>
              <a:gd name="T7" fmla="*/ 6852 h 68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003" h="6852">
                <a:moveTo>
                  <a:pt x="3003" y="6852"/>
                </a:moveTo>
                <a:lnTo>
                  <a:pt x="3003" y="0"/>
                </a:lnTo>
                <a:lnTo>
                  <a:pt x="0" y="6852"/>
                </a:lnTo>
                <a:lnTo>
                  <a:pt x="3003" y="6852"/>
                </a:lnTo>
                <a:close/>
              </a:path>
            </a:pathLst>
          </a:custGeom>
          <a:gradFill flip="none" rotWithShape="1">
            <a:gsLst>
              <a:gs pos="31000">
                <a:srgbClr val="292929">
                  <a:alpha val="0"/>
                </a:srgbClr>
              </a:gs>
              <a:gs pos="100000">
                <a:schemeClr val="tx1">
                  <a:alpha val="7000"/>
                </a:schemeClr>
              </a:gs>
            </a:gsLst>
            <a:lin ang="16860000" scaled="0"/>
            <a:tileRect/>
          </a:gradFill>
          <a:ln w="25400" cap="flat" cmpd="sng" algn="ctr">
            <a:noFill/>
            <a:prstDash val="solid"/>
            <a:miter lim="0"/>
            <a:headEnd type="none" w="med" len="med"/>
            <a:tailEnd type="none" w="med" len="med"/>
          </a:ln>
          <a:effectLst/>
          <a:extLst/>
        </p:spPr>
        <p:txBody>
          <a:bodyPr vert="horz" wrap="square" lIns="26789" tIns="26789" rIns="26789" bIns="26789" numCol="1" rtlCol="0" anchor="ctr" anchorCtr="0" compatLnSpc="1">
            <a:prstTxWarp prst="textNoShape">
              <a:avLst/>
            </a:prstTxWarp>
          </a:bodyPr>
          <a:lstStyle/>
          <a:p>
            <a:pPr marL="128588" marR="0" lvl="0" indent="0" eaLnBrk="1" latinLnBrk="0">
              <a:lnSpc>
                <a:spcPct val="100000"/>
              </a:lnSpc>
              <a:buClrTx/>
              <a:buSzTx/>
              <a:buFontTx/>
              <a:buNone/>
              <a:tabLst/>
            </a:pPr>
            <a:endParaRPr kumimoji="0" lang="en-US" sz="675" b="0" i="0" u="none" strike="noStrike" cap="none" normalizeH="0" baseline="0" dirty="0">
              <a:ln>
                <a:noFill/>
              </a:ln>
              <a:effectLst/>
              <a:latin typeface="Gill Sans" pitchFamily="26" charset="0"/>
              <a:ea typeface="Gill Sans" pitchFamily="26" charset="0"/>
              <a:cs typeface="Gill Sans" pitchFamily="26" charset="0"/>
            </a:endParaRPr>
          </a:p>
        </p:txBody>
      </p:sp>
      <p:sp>
        <p:nvSpPr>
          <p:cNvPr id="14" name="Text Placeholder 31"/>
          <p:cNvSpPr>
            <a:spLocks noGrp="1"/>
          </p:cNvSpPr>
          <p:nvPr>
            <p:ph type="body" sz="quarter" idx="10" hasCustomPrompt="1"/>
          </p:nvPr>
        </p:nvSpPr>
        <p:spPr>
          <a:xfrm>
            <a:off x="2600328" y="3454400"/>
            <a:ext cx="6257925" cy="508000"/>
          </a:xfrm>
          <a:prstGeom prst="rect">
            <a:avLst/>
          </a:prstGeom>
        </p:spPr>
        <p:txBody>
          <a:bodyPr vert="horz" wrap="square" lIns="0" tIns="0" rIns="0" bIns="0" anchor="b">
            <a:noAutofit/>
          </a:bodyPr>
          <a:lstStyle>
            <a:lvl1pPr marL="0" indent="0" algn="l">
              <a:lnSpc>
                <a:spcPct val="80000"/>
              </a:lnSpc>
              <a:buFontTx/>
              <a:buNone/>
              <a:defRPr sz="2700" b="1" spc="-113"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15" name="Text Placeholder 33"/>
          <p:cNvSpPr>
            <a:spLocks noGrp="1"/>
          </p:cNvSpPr>
          <p:nvPr>
            <p:ph type="body" sz="quarter" idx="11" hasCustomPrompt="1"/>
          </p:nvPr>
        </p:nvSpPr>
        <p:spPr>
          <a:xfrm>
            <a:off x="2600328" y="3962402"/>
            <a:ext cx="6257925" cy="41275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buFontTx/>
              <a:buNone/>
              <a:defRPr sz="1800" spc="-56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>
                <a:solidFill>
                  <a:schemeClr val="bg1"/>
                </a:solidFill>
              </a:rPr>
              <a:t>Presenter Name, Title and or Date</a:t>
            </a:r>
            <a:endParaRPr lang="en-US" dirty="0"/>
          </a:p>
        </p:txBody>
      </p:sp>
      <p:grpSp>
        <p:nvGrpSpPr>
          <p:cNvPr id="27" name="Group 18"/>
          <p:cNvGrpSpPr>
            <a:grpSpLocks noChangeAspect="1"/>
          </p:cNvGrpSpPr>
          <p:nvPr/>
        </p:nvGrpSpPr>
        <p:grpSpPr bwMode="auto">
          <a:xfrm>
            <a:off x="7614941" y="5200421"/>
            <a:ext cx="1335024" cy="292332"/>
            <a:chOff x="-1082" y="-359"/>
            <a:chExt cx="5810" cy="1145"/>
          </a:xfrm>
        </p:grpSpPr>
        <p:sp>
          <p:nvSpPr>
            <p:cNvPr id="28" name="Freeform 19"/>
            <p:cNvSpPr>
              <a:spLocks/>
            </p:cNvSpPr>
            <p:nvPr/>
          </p:nvSpPr>
          <p:spPr bwMode="auto">
            <a:xfrm>
              <a:off x="628" y="-194"/>
              <a:ext cx="477" cy="704"/>
            </a:xfrm>
            <a:custGeom>
              <a:avLst/>
              <a:gdLst>
                <a:gd name="T0" fmla="*/ 3254 w 4385"/>
                <a:gd name="T1" fmla="*/ 6471 h 6471"/>
                <a:gd name="T2" fmla="*/ 1804 w 4385"/>
                <a:gd name="T3" fmla="*/ 3432 h 6471"/>
                <a:gd name="T4" fmla="*/ 981 w 4385"/>
                <a:gd name="T5" fmla="*/ 1515 h 6471"/>
                <a:gd name="T6" fmla="*/ 953 w 4385"/>
                <a:gd name="T7" fmla="*/ 1543 h 6471"/>
                <a:gd name="T8" fmla="*/ 1019 w 4385"/>
                <a:gd name="T9" fmla="*/ 3338 h 6471"/>
                <a:gd name="T10" fmla="*/ 1056 w 4385"/>
                <a:gd name="T11" fmla="*/ 6471 h 6471"/>
                <a:gd name="T12" fmla="*/ 0 w 4385"/>
                <a:gd name="T13" fmla="*/ 6471 h 6471"/>
                <a:gd name="T14" fmla="*/ 0 w 4385"/>
                <a:gd name="T15" fmla="*/ 0 h 6471"/>
                <a:gd name="T16" fmla="*/ 1215 w 4385"/>
                <a:gd name="T17" fmla="*/ 0 h 6471"/>
                <a:gd name="T18" fmla="*/ 2786 w 4385"/>
                <a:gd name="T19" fmla="*/ 3160 h 6471"/>
                <a:gd name="T20" fmla="*/ 3450 w 4385"/>
                <a:gd name="T21" fmla="*/ 4825 h 6471"/>
                <a:gd name="T22" fmla="*/ 3478 w 4385"/>
                <a:gd name="T23" fmla="*/ 4797 h 6471"/>
                <a:gd name="T24" fmla="*/ 3385 w 4385"/>
                <a:gd name="T25" fmla="*/ 2955 h 6471"/>
                <a:gd name="T26" fmla="*/ 3366 w 4385"/>
                <a:gd name="T27" fmla="*/ 0 h 6471"/>
                <a:gd name="T28" fmla="*/ 4385 w 4385"/>
                <a:gd name="T29" fmla="*/ 0 h 6471"/>
                <a:gd name="T30" fmla="*/ 4385 w 4385"/>
                <a:gd name="T31" fmla="*/ 6471 h 6471"/>
                <a:gd name="T32" fmla="*/ 3254 w 4385"/>
                <a:gd name="T33" fmla="*/ 6471 h 64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385" h="6471">
                  <a:moveTo>
                    <a:pt x="3254" y="6471"/>
                  </a:moveTo>
                  <a:cubicBezTo>
                    <a:pt x="1804" y="3432"/>
                    <a:pt x="1804" y="3432"/>
                    <a:pt x="1804" y="3432"/>
                  </a:cubicBezTo>
                  <a:cubicBezTo>
                    <a:pt x="1458" y="2712"/>
                    <a:pt x="1103" y="1898"/>
                    <a:pt x="981" y="1515"/>
                  </a:cubicBezTo>
                  <a:cubicBezTo>
                    <a:pt x="953" y="1543"/>
                    <a:pt x="953" y="1543"/>
                    <a:pt x="953" y="1543"/>
                  </a:cubicBezTo>
                  <a:cubicBezTo>
                    <a:pt x="1000" y="2085"/>
                    <a:pt x="1009" y="2768"/>
                    <a:pt x="1019" y="3338"/>
                  </a:cubicBezTo>
                  <a:cubicBezTo>
                    <a:pt x="1056" y="6471"/>
                    <a:pt x="1056" y="6471"/>
                    <a:pt x="1056" y="6471"/>
                  </a:cubicBezTo>
                  <a:cubicBezTo>
                    <a:pt x="0" y="6471"/>
                    <a:pt x="0" y="6471"/>
                    <a:pt x="0" y="647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215" y="0"/>
                    <a:pt x="1215" y="0"/>
                    <a:pt x="1215" y="0"/>
                  </a:cubicBezTo>
                  <a:cubicBezTo>
                    <a:pt x="2786" y="3160"/>
                    <a:pt x="2786" y="3160"/>
                    <a:pt x="2786" y="3160"/>
                  </a:cubicBezTo>
                  <a:cubicBezTo>
                    <a:pt x="3085" y="3759"/>
                    <a:pt x="3366" y="4526"/>
                    <a:pt x="3450" y="4825"/>
                  </a:cubicBezTo>
                  <a:cubicBezTo>
                    <a:pt x="3478" y="4797"/>
                    <a:pt x="3478" y="4797"/>
                    <a:pt x="3478" y="4797"/>
                  </a:cubicBezTo>
                  <a:cubicBezTo>
                    <a:pt x="3450" y="4470"/>
                    <a:pt x="3385" y="3544"/>
                    <a:pt x="3385" y="2955"/>
                  </a:cubicBezTo>
                  <a:cubicBezTo>
                    <a:pt x="3366" y="0"/>
                    <a:pt x="3366" y="0"/>
                    <a:pt x="3366" y="0"/>
                  </a:cubicBezTo>
                  <a:cubicBezTo>
                    <a:pt x="4385" y="0"/>
                    <a:pt x="4385" y="0"/>
                    <a:pt x="4385" y="0"/>
                  </a:cubicBezTo>
                  <a:cubicBezTo>
                    <a:pt x="4385" y="6471"/>
                    <a:pt x="4385" y="6471"/>
                    <a:pt x="4385" y="6471"/>
                  </a:cubicBezTo>
                  <a:lnTo>
                    <a:pt x="3254" y="647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9" name="Freeform 20"/>
            <p:cNvSpPr>
              <a:spLocks noEditPoints="1"/>
            </p:cNvSpPr>
            <p:nvPr/>
          </p:nvSpPr>
          <p:spPr bwMode="auto">
            <a:xfrm>
              <a:off x="1191" y="-17"/>
              <a:ext cx="430" cy="540"/>
            </a:xfrm>
            <a:custGeom>
              <a:avLst/>
              <a:gdLst>
                <a:gd name="T0" fmla="*/ 1131 w 3956"/>
                <a:gd name="T1" fmla="*/ 2759 h 4965"/>
                <a:gd name="T2" fmla="*/ 1131 w 3956"/>
                <a:gd name="T3" fmla="*/ 2833 h 4965"/>
                <a:gd name="T4" fmla="*/ 2300 w 3956"/>
                <a:gd name="T5" fmla="*/ 4180 h 4965"/>
                <a:gd name="T6" fmla="*/ 3479 w 3956"/>
                <a:gd name="T7" fmla="*/ 3712 h 4965"/>
                <a:gd name="T8" fmla="*/ 3881 w 3956"/>
                <a:gd name="T9" fmla="*/ 4339 h 4965"/>
                <a:gd name="T10" fmla="*/ 2179 w 3956"/>
                <a:gd name="T11" fmla="*/ 4965 h 4965"/>
                <a:gd name="T12" fmla="*/ 0 w 3956"/>
                <a:gd name="T13" fmla="*/ 2487 h 4965"/>
                <a:gd name="T14" fmla="*/ 589 w 3956"/>
                <a:gd name="T15" fmla="*/ 636 h 4965"/>
                <a:gd name="T16" fmla="*/ 2039 w 3956"/>
                <a:gd name="T17" fmla="*/ 0 h 4965"/>
                <a:gd name="T18" fmla="*/ 3338 w 3956"/>
                <a:gd name="T19" fmla="*/ 486 h 4965"/>
                <a:gd name="T20" fmla="*/ 3956 w 3956"/>
                <a:gd name="T21" fmla="*/ 2543 h 4965"/>
                <a:gd name="T22" fmla="*/ 3956 w 3956"/>
                <a:gd name="T23" fmla="*/ 2759 h 4965"/>
                <a:gd name="T24" fmla="*/ 1131 w 3956"/>
                <a:gd name="T25" fmla="*/ 2759 h 4965"/>
                <a:gd name="T26" fmla="*/ 2039 w 3956"/>
                <a:gd name="T27" fmla="*/ 776 h 4965"/>
                <a:gd name="T28" fmla="*/ 1141 w 3956"/>
                <a:gd name="T29" fmla="*/ 2001 h 4965"/>
                <a:gd name="T30" fmla="*/ 2890 w 3956"/>
                <a:gd name="T31" fmla="*/ 2001 h 4965"/>
                <a:gd name="T32" fmla="*/ 2039 w 3956"/>
                <a:gd name="T33" fmla="*/ 776 h 49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956" h="4965">
                  <a:moveTo>
                    <a:pt x="1131" y="2759"/>
                  </a:moveTo>
                  <a:cubicBezTo>
                    <a:pt x="1131" y="2833"/>
                    <a:pt x="1131" y="2833"/>
                    <a:pt x="1131" y="2833"/>
                  </a:cubicBezTo>
                  <a:cubicBezTo>
                    <a:pt x="1131" y="3488"/>
                    <a:pt x="1375" y="4180"/>
                    <a:pt x="2300" y="4180"/>
                  </a:cubicBezTo>
                  <a:cubicBezTo>
                    <a:pt x="2740" y="4180"/>
                    <a:pt x="3123" y="4021"/>
                    <a:pt x="3479" y="3712"/>
                  </a:cubicBezTo>
                  <a:cubicBezTo>
                    <a:pt x="3881" y="4339"/>
                    <a:pt x="3881" y="4339"/>
                    <a:pt x="3881" y="4339"/>
                  </a:cubicBezTo>
                  <a:cubicBezTo>
                    <a:pt x="3385" y="4760"/>
                    <a:pt x="2815" y="4965"/>
                    <a:pt x="2179" y="4965"/>
                  </a:cubicBezTo>
                  <a:cubicBezTo>
                    <a:pt x="842" y="4965"/>
                    <a:pt x="0" y="4002"/>
                    <a:pt x="0" y="2487"/>
                  </a:cubicBezTo>
                  <a:cubicBezTo>
                    <a:pt x="0" y="1655"/>
                    <a:pt x="178" y="1103"/>
                    <a:pt x="589" y="636"/>
                  </a:cubicBezTo>
                  <a:cubicBezTo>
                    <a:pt x="972" y="196"/>
                    <a:pt x="1440" y="0"/>
                    <a:pt x="2039" y="0"/>
                  </a:cubicBezTo>
                  <a:cubicBezTo>
                    <a:pt x="2506" y="0"/>
                    <a:pt x="2936" y="121"/>
                    <a:pt x="3338" y="486"/>
                  </a:cubicBezTo>
                  <a:cubicBezTo>
                    <a:pt x="3750" y="860"/>
                    <a:pt x="3956" y="1440"/>
                    <a:pt x="3956" y="2543"/>
                  </a:cubicBezTo>
                  <a:cubicBezTo>
                    <a:pt x="3956" y="2759"/>
                    <a:pt x="3956" y="2759"/>
                    <a:pt x="3956" y="2759"/>
                  </a:cubicBezTo>
                  <a:lnTo>
                    <a:pt x="1131" y="2759"/>
                  </a:lnTo>
                  <a:close/>
                  <a:moveTo>
                    <a:pt x="2039" y="776"/>
                  </a:moveTo>
                  <a:cubicBezTo>
                    <a:pt x="1459" y="776"/>
                    <a:pt x="1141" y="1234"/>
                    <a:pt x="1141" y="2001"/>
                  </a:cubicBezTo>
                  <a:cubicBezTo>
                    <a:pt x="2890" y="2001"/>
                    <a:pt x="2890" y="2001"/>
                    <a:pt x="2890" y="2001"/>
                  </a:cubicBezTo>
                  <a:cubicBezTo>
                    <a:pt x="2890" y="1234"/>
                    <a:pt x="2553" y="776"/>
                    <a:pt x="2039" y="77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0" name="Freeform 21"/>
            <p:cNvSpPr>
              <a:spLocks/>
            </p:cNvSpPr>
            <p:nvPr/>
          </p:nvSpPr>
          <p:spPr bwMode="auto">
            <a:xfrm>
              <a:off x="1672" y="-13"/>
              <a:ext cx="689" cy="525"/>
            </a:xfrm>
            <a:custGeom>
              <a:avLst/>
              <a:gdLst>
                <a:gd name="T0" fmla="*/ 5003 w 6340"/>
                <a:gd name="T1" fmla="*/ 4826 h 4826"/>
                <a:gd name="T2" fmla="*/ 4040 w 6340"/>
                <a:gd name="T3" fmla="*/ 4826 h 4826"/>
                <a:gd name="T4" fmla="*/ 3460 w 6340"/>
                <a:gd name="T5" fmla="*/ 2647 h 4826"/>
                <a:gd name="T6" fmla="*/ 3151 w 6340"/>
                <a:gd name="T7" fmla="*/ 1356 h 4826"/>
                <a:gd name="T8" fmla="*/ 3132 w 6340"/>
                <a:gd name="T9" fmla="*/ 1356 h 4826"/>
                <a:gd name="T10" fmla="*/ 2824 w 6340"/>
                <a:gd name="T11" fmla="*/ 2693 h 4826"/>
                <a:gd name="T12" fmla="*/ 2253 w 6340"/>
                <a:gd name="T13" fmla="*/ 4826 h 4826"/>
                <a:gd name="T14" fmla="*/ 1290 w 6340"/>
                <a:gd name="T15" fmla="*/ 4826 h 4826"/>
                <a:gd name="T16" fmla="*/ 0 w 6340"/>
                <a:gd name="T17" fmla="*/ 141 h 4826"/>
                <a:gd name="T18" fmla="*/ 1019 w 6340"/>
                <a:gd name="T19" fmla="*/ 0 h 4826"/>
                <a:gd name="T20" fmla="*/ 1533 w 6340"/>
                <a:gd name="T21" fmla="*/ 2291 h 4826"/>
                <a:gd name="T22" fmla="*/ 1777 w 6340"/>
                <a:gd name="T23" fmla="*/ 3535 h 4826"/>
                <a:gd name="T24" fmla="*/ 1805 w 6340"/>
                <a:gd name="T25" fmla="*/ 3535 h 4826"/>
                <a:gd name="T26" fmla="*/ 2076 w 6340"/>
                <a:gd name="T27" fmla="*/ 2263 h 4826"/>
                <a:gd name="T28" fmla="*/ 2684 w 6340"/>
                <a:gd name="T29" fmla="*/ 75 h 4826"/>
                <a:gd name="T30" fmla="*/ 3694 w 6340"/>
                <a:gd name="T31" fmla="*/ 75 h 4826"/>
                <a:gd name="T32" fmla="*/ 4227 w 6340"/>
                <a:gd name="T33" fmla="*/ 2207 h 4826"/>
                <a:gd name="T34" fmla="*/ 4526 w 6340"/>
                <a:gd name="T35" fmla="*/ 3554 h 4826"/>
                <a:gd name="T36" fmla="*/ 4554 w 6340"/>
                <a:gd name="T37" fmla="*/ 3554 h 4826"/>
                <a:gd name="T38" fmla="*/ 4788 w 6340"/>
                <a:gd name="T39" fmla="*/ 2282 h 4826"/>
                <a:gd name="T40" fmla="*/ 5274 w 6340"/>
                <a:gd name="T41" fmla="*/ 75 h 4826"/>
                <a:gd name="T42" fmla="*/ 6340 w 6340"/>
                <a:gd name="T43" fmla="*/ 75 h 4826"/>
                <a:gd name="T44" fmla="*/ 5003 w 6340"/>
                <a:gd name="T45" fmla="*/ 4826 h 48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340" h="4826">
                  <a:moveTo>
                    <a:pt x="5003" y="4826"/>
                  </a:moveTo>
                  <a:cubicBezTo>
                    <a:pt x="4040" y="4826"/>
                    <a:pt x="4040" y="4826"/>
                    <a:pt x="4040" y="4826"/>
                  </a:cubicBezTo>
                  <a:cubicBezTo>
                    <a:pt x="3460" y="2647"/>
                    <a:pt x="3460" y="2647"/>
                    <a:pt x="3460" y="2647"/>
                  </a:cubicBezTo>
                  <a:cubicBezTo>
                    <a:pt x="3310" y="2086"/>
                    <a:pt x="3151" y="1356"/>
                    <a:pt x="3151" y="1356"/>
                  </a:cubicBezTo>
                  <a:cubicBezTo>
                    <a:pt x="3132" y="1356"/>
                    <a:pt x="3132" y="1356"/>
                    <a:pt x="3132" y="1356"/>
                  </a:cubicBezTo>
                  <a:cubicBezTo>
                    <a:pt x="3132" y="1356"/>
                    <a:pt x="3058" y="1824"/>
                    <a:pt x="2824" y="2693"/>
                  </a:cubicBezTo>
                  <a:cubicBezTo>
                    <a:pt x="2253" y="4826"/>
                    <a:pt x="2253" y="4826"/>
                    <a:pt x="2253" y="4826"/>
                  </a:cubicBezTo>
                  <a:cubicBezTo>
                    <a:pt x="1290" y="4826"/>
                    <a:pt x="1290" y="4826"/>
                    <a:pt x="1290" y="4826"/>
                  </a:cubicBezTo>
                  <a:cubicBezTo>
                    <a:pt x="0" y="141"/>
                    <a:pt x="0" y="141"/>
                    <a:pt x="0" y="141"/>
                  </a:cubicBezTo>
                  <a:cubicBezTo>
                    <a:pt x="1019" y="0"/>
                    <a:pt x="1019" y="0"/>
                    <a:pt x="1019" y="0"/>
                  </a:cubicBezTo>
                  <a:cubicBezTo>
                    <a:pt x="1533" y="2291"/>
                    <a:pt x="1533" y="2291"/>
                    <a:pt x="1533" y="2291"/>
                  </a:cubicBezTo>
                  <a:cubicBezTo>
                    <a:pt x="1664" y="2881"/>
                    <a:pt x="1777" y="3535"/>
                    <a:pt x="1777" y="3535"/>
                  </a:cubicBezTo>
                  <a:cubicBezTo>
                    <a:pt x="1805" y="3535"/>
                    <a:pt x="1805" y="3535"/>
                    <a:pt x="1805" y="3535"/>
                  </a:cubicBezTo>
                  <a:cubicBezTo>
                    <a:pt x="1805" y="3535"/>
                    <a:pt x="1898" y="2918"/>
                    <a:pt x="2076" y="2263"/>
                  </a:cubicBezTo>
                  <a:cubicBezTo>
                    <a:pt x="2684" y="75"/>
                    <a:pt x="2684" y="75"/>
                    <a:pt x="2684" y="75"/>
                  </a:cubicBezTo>
                  <a:cubicBezTo>
                    <a:pt x="3694" y="75"/>
                    <a:pt x="3694" y="75"/>
                    <a:pt x="3694" y="75"/>
                  </a:cubicBezTo>
                  <a:cubicBezTo>
                    <a:pt x="4227" y="2207"/>
                    <a:pt x="4227" y="2207"/>
                    <a:pt x="4227" y="2207"/>
                  </a:cubicBezTo>
                  <a:cubicBezTo>
                    <a:pt x="4423" y="2974"/>
                    <a:pt x="4526" y="3554"/>
                    <a:pt x="4526" y="3554"/>
                  </a:cubicBezTo>
                  <a:cubicBezTo>
                    <a:pt x="4554" y="3554"/>
                    <a:pt x="4554" y="3554"/>
                    <a:pt x="4554" y="3554"/>
                  </a:cubicBezTo>
                  <a:cubicBezTo>
                    <a:pt x="4554" y="3554"/>
                    <a:pt x="4666" y="2834"/>
                    <a:pt x="4788" y="2282"/>
                  </a:cubicBezTo>
                  <a:cubicBezTo>
                    <a:pt x="5274" y="75"/>
                    <a:pt x="5274" y="75"/>
                    <a:pt x="5274" y="75"/>
                  </a:cubicBezTo>
                  <a:cubicBezTo>
                    <a:pt x="6340" y="75"/>
                    <a:pt x="6340" y="75"/>
                    <a:pt x="6340" y="75"/>
                  </a:cubicBezTo>
                  <a:lnTo>
                    <a:pt x="5003" y="48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1" name="Freeform 22"/>
            <p:cNvSpPr>
              <a:spLocks noEditPoints="1"/>
            </p:cNvSpPr>
            <p:nvPr/>
          </p:nvSpPr>
          <p:spPr bwMode="auto">
            <a:xfrm>
              <a:off x="2671" y="-194"/>
              <a:ext cx="481" cy="704"/>
            </a:xfrm>
            <a:custGeom>
              <a:avLst/>
              <a:gdLst>
                <a:gd name="T0" fmla="*/ 3142 w 4423"/>
                <a:gd name="T1" fmla="*/ 6471 h 6471"/>
                <a:gd name="T2" fmla="*/ 2581 w 4423"/>
                <a:gd name="T3" fmla="*/ 5470 h 6471"/>
                <a:gd name="T4" fmla="*/ 1477 w 4423"/>
                <a:gd name="T5" fmla="*/ 3871 h 6471"/>
                <a:gd name="T6" fmla="*/ 1056 w 4423"/>
                <a:gd name="T7" fmla="*/ 3675 h 6471"/>
                <a:gd name="T8" fmla="*/ 1056 w 4423"/>
                <a:gd name="T9" fmla="*/ 6471 h 6471"/>
                <a:gd name="T10" fmla="*/ 0 w 4423"/>
                <a:gd name="T11" fmla="*/ 6471 h 6471"/>
                <a:gd name="T12" fmla="*/ 0 w 4423"/>
                <a:gd name="T13" fmla="*/ 0 h 6471"/>
                <a:gd name="T14" fmla="*/ 1973 w 4423"/>
                <a:gd name="T15" fmla="*/ 0 h 6471"/>
                <a:gd name="T16" fmla="*/ 4077 w 4423"/>
                <a:gd name="T17" fmla="*/ 1851 h 6471"/>
                <a:gd name="T18" fmla="*/ 2469 w 4423"/>
                <a:gd name="T19" fmla="*/ 3628 h 6471"/>
                <a:gd name="T20" fmla="*/ 3469 w 4423"/>
                <a:gd name="T21" fmla="*/ 4919 h 6471"/>
                <a:gd name="T22" fmla="*/ 4423 w 4423"/>
                <a:gd name="T23" fmla="*/ 6471 h 6471"/>
                <a:gd name="T24" fmla="*/ 3142 w 4423"/>
                <a:gd name="T25" fmla="*/ 6471 h 6471"/>
                <a:gd name="T26" fmla="*/ 1646 w 4423"/>
                <a:gd name="T27" fmla="*/ 869 h 6471"/>
                <a:gd name="T28" fmla="*/ 1056 w 4423"/>
                <a:gd name="T29" fmla="*/ 869 h 6471"/>
                <a:gd name="T30" fmla="*/ 1056 w 4423"/>
                <a:gd name="T31" fmla="*/ 2917 h 6471"/>
                <a:gd name="T32" fmla="*/ 1608 w 4423"/>
                <a:gd name="T33" fmla="*/ 2917 h 6471"/>
                <a:gd name="T34" fmla="*/ 2665 w 4423"/>
                <a:gd name="T35" fmla="*/ 2646 h 6471"/>
                <a:gd name="T36" fmla="*/ 2955 w 4423"/>
                <a:gd name="T37" fmla="*/ 1861 h 6471"/>
                <a:gd name="T38" fmla="*/ 1646 w 4423"/>
                <a:gd name="T39" fmla="*/ 869 h 64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423" h="6471">
                  <a:moveTo>
                    <a:pt x="3142" y="6471"/>
                  </a:moveTo>
                  <a:cubicBezTo>
                    <a:pt x="2581" y="5470"/>
                    <a:pt x="2581" y="5470"/>
                    <a:pt x="2581" y="5470"/>
                  </a:cubicBezTo>
                  <a:cubicBezTo>
                    <a:pt x="2132" y="4675"/>
                    <a:pt x="1833" y="4227"/>
                    <a:pt x="1477" y="3871"/>
                  </a:cubicBezTo>
                  <a:cubicBezTo>
                    <a:pt x="1356" y="3750"/>
                    <a:pt x="1262" y="3684"/>
                    <a:pt x="1056" y="3675"/>
                  </a:cubicBezTo>
                  <a:cubicBezTo>
                    <a:pt x="1056" y="6471"/>
                    <a:pt x="1056" y="6471"/>
                    <a:pt x="1056" y="6471"/>
                  </a:cubicBezTo>
                  <a:cubicBezTo>
                    <a:pt x="0" y="6471"/>
                    <a:pt x="0" y="6471"/>
                    <a:pt x="0" y="647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973" y="0"/>
                    <a:pt x="1973" y="0"/>
                    <a:pt x="1973" y="0"/>
                  </a:cubicBezTo>
                  <a:cubicBezTo>
                    <a:pt x="3422" y="0"/>
                    <a:pt x="4077" y="841"/>
                    <a:pt x="4077" y="1851"/>
                  </a:cubicBezTo>
                  <a:cubicBezTo>
                    <a:pt x="4077" y="2777"/>
                    <a:pt x="3478" y="3628"/>
                    <a:pt x="2469" y="3628"/>
                  </a:cubicBezTo>
                  <a:cubicBezTo>
                    <a:pt x="2702" y="3750"/>
                    <a:pt x="3132" y="4376"/>
                    <a:pt x="3469" y="4919"/>
                  </a:cubicBezTo>
                  <a:cubicBezTo>
                    <a:pt x="4423" y="6471"/>
                    <a:pt x="4423" y="6471"/>
                    <a:pt x="4423" y="6471"/>
                  </a:cubicBezTo>
                  <a:lnTo>
                    <a:pt x="3142" y="6471"/>
                  </a:lnTo>
                  <a:close/>
                  <a:moveTo>
                    <a:pt x="1646" y="869"/>
                  </a:moveTo>
                  <a:cubicBezTo>
                    <a:pt x="1056" y="869"/>
                    <a:pt x="1056" y="869"/>
                    <a:pt x="1056" y="869"/>
                  </a:cubicBezTo>
                  <a:cubicBezTo>
                    <a:pt x="1056" y="2917"/>
                    <a:pt x="1056" y="2917"/>
                    <a:pt x="1056" y="2917"/>
                  </a:cubicBezTo>
                  <a:cubicBezTo>
                    <a:pt x="1608" y="2917"/>
                    <a:pt x="1608" y="2917"/>
                    <a:pt x="1608" y="2917"/>
                  </a:cubicBezTo>
                  <a:cubicBezTo>
                    <a:pt x="2169" y="2917"/>
                    <a:pt x="2469" y="2843"/>
                    <a:pt x="2665" y="2646"/>
                  </a:cubicBezTo>
                  <a:cubicBezTo>
                    <a:pt x="2843" y="2469"/>
                    <a:pt x="2955" y="2197"/>
                    <a:pt x="2955" y="1861"/>
                  </a:cubicBezTo>
                  <a:cubicBezTo>
                    <a:pt x="2955" y="1206"/>
                    <a:pt x="2599" y="869"/>
                    <a:pt x="1646" y="86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2" name="Freeform 23"/>
            <p:cNvSpPr>
              <a:spLocks noEditPoints="1"/>
            </p:cNvSpPr>
            <p:nvPr/>
          </p:nvSpPr>
          <p:spPr bwMode="auto">
            <a:xfrm>
              <a:off x="3182" y="-17"/>
              <a:ext cx="430" cy="540"/>
            </a:xfrm>
            <a:custGeom>
              <a:avLst/>
              <a:gdLst>
                <a:gd name="T0" fmla="*/ 1132 w 3956"/>
                <a:gd name="T1" fmla="*/ 2759 h 4965"/>
                <a:gd name="T2" fmla="*/ 1132 w 3956"/>
                <a:gd name="T3" fmla="*/ 2833 h 4965"/>
                <a:gd name="T4" fmla="*/ 2301 w 3956"/>
                <a:gd name="T5" fmla="*/ 4180 h 4965"/>
                <a:gd name="T6" fmla="*/ 3479 w 3956"/>
                <a:gd name="T7" fmla="*/ 3712 h 4965"/>
                <a:gd name="T8" fmla="*/ 3881 w 3956"/>
                <a:gd name="T9" fmla="*/ 4339 h 4965"/>
                <a:gd name="T10" fmla="*/ 2179 w 3956"/>
                <a:gd name="T11" fmla="*/ 4965 h 4965"/>
                <a:gd name="T12" fmla="*/ 0 w 3956"/>
                <a:gd name="T13" fmla="*/ 2487 h 4965"/>
                <a:gd name="T14" fmla="*/ 589 w 3956"/>
                <a:gd name="T15" fmla="*/ 636 h 4965"/>
                <a:gd name="T16" fmla="*/ 2039 w 3956"/>
                <a:gd name="T17" fmla="*/ 0 h 4965"/>
                <a:gd name="T18" fmla="*/ 3339 w 3956"/>
                <a:gd name="T19" fmla="*/ 486 h 4965"/>
                <a:gd name="T20" fmla="*/ 3956 w 3956"/>
                <a:gd name="T21" fmla="*/ 2543 h 4965"/>
                <a:gd name="T22" fmla="*/ 3956 w 3956"/>
                <a:gd name="T23" fmla="*/ 2759 h 4965"/>
                <a:gd name="T24" fmla="*/ 1132 w 3956"/>
                <a:gd name="T25" fmla="*/ 2759 h 4965"/>
                <a:gd name="T26" fmla="*/ 2039 w 3956"/>
                <a:gd name="T27" fmla="*/ 776 h 4965"/>
                <a:gd name="T28" fmla="*/ 1141 w 3956"/>
                <a:gd name="T29" fmla="*/ 2001 h 4965"/>
                <a:gd name="T30" fmla="*/ 2890 w 3956"/>
                <a:gd name="T31" fmla="*/ 2001 h 4965"/>
                <a:gd name="T32" fmla="*/ 2039 w 3956"/>
                <a:gd name="T33" fmla="*/ 776 h 49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956" h="4965">
                  <a:moveTo>
                    <a:pt x="1132" y="2759"/>
                  </a:moveTo>
                  <a:cubicBezTo>
                    <a:pt x="1132" y="2833"/>
                    <a:pt x="1132" y="2833"/>
                    <a:pt x="1132" y="2833"/>
                  </a:cubicBezTo>
                  <a:cubicBezTo>
                    <a:pt x="1132" y="3488"/>
                    <a:pt x="1375" y="4180"/>
                    <a:pt x="2301" y="4180"/>
                  </a:cubicBezTo>
                  <a:cubicBezTo>
                    <a:pt x="2740" y="4180"/>
                    <a:pt x="3124" y="4021"/>
                    <a:pt x="3479" y="3712"/>
                  </a:cubicBezTo>
                  <a:cubicBezTo>
                    <a:pt x="3881" y="4339"/>
                    <a:pt x="3881" y="4339"/>
                    <a:pt x="3881" y="4339"/>
                  </a:cubicBezTo>
                  <a:cubicBezTo>
                    <a:pt x="3385" y="4760"/>
                    <a:pt x="2815" y="4965"/>
                    <a:pt x="2179" y="4965"/>
                  </a:cubicBezTo>
                  <a:cubicBezTo>
                    <a:pt x="842" y="4965"/>
                    <a:pt x="0" y="4002"/>
                    <a:pt x="0" y="2487"/>
                  </a:cubicBezTo>
                  <a:cubicBezTo>
                    <a:pt x="0" y="1655"/>
                    <a:pt x="178" y="1103"/>
                    <a:pt x="589" y="636"/>
                  </a:cubicBezTo>
                  <a:cubicBezTo>
                    <a:pt x="973" y="196"/>
                    <a:pt x="1440" y="0"/>
                    <a:pt x="2039" y="0"/>
                  </a:cubicBezTo>
                  <a:cubicBezTo>
                    <a:pt x="2506" y="0"/>
                    <a:pt x="2937" y="121"/>
                    <a:pt x="3339" y="486"/>
                  </a:cubicBezTo>
                  <a:cubicBezTo>
                    <a:pt x="3750" y="860"/>
                    <a:pt x="3956" y="1440"/>
                    <a:pt x="3956" y="2543"/>
                  </a:cubicBezTo>
                  <a:cubicBezTo>
                    <a:pt x="3956" y="2759"/>
                    <a:pt x="3956" y="2759"/>
                    <a:pt x="3956" y="2759"/>
                  </a:cubicBezTo>
                  <a:lnTo>
                    <a:pt x="1132" y="2759"/>
                  </a:lnTo>
                  <a:close/>
                  <a:moveTo>
                    <a:pt x="2039" y="776"/>
                  </a:moveTo>
                  <a:cubicBezTo>
                    <a:pt x="1459" y="776"/>
                    <a:pt x="1141" y="1234"/>
                    <a:pt x="1141" y="2001"/>
                  </a:cubicBezTo>
                  <a:cubicBezTo>
                    <a:pt x="2890" y="2001"/>
                    <a:pt x="2890" y="2001"/>
                    <a:pt x="2890" y="2001"/>
                  </a:cubicBezTo>
                  <a:cubicBezTo>
                    <a:pt x="2890" y="1234"/>
                    <a:pt x="2553" y="776"/>
                    <a:pt x="2039" y="77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3" name="Freeform 24"/>
            <p:cNvSpPr>
              <a:spLocks/>
            </p:cNvSpPr>
            <p:nvPr/>
          </p:nvSpPr>
          <p:spPr bwMode="auto">
            <a:xfrm>
              <a:off x="3698" y="-238"/>
              <a:ext cx="191" cy="759"/>
            </a:xfrm>
            <a:custGeom>
              <a:avLst/>
              <a:gdLst>
                <a:gd name="T0" fmla="*/ 1132 w 1749"/>
                <a:gd name="T1" fmla="*/ 6986 h 6986"/>
                <a:gd name="T2" fmla="*/ 94 w 1749"/>
                <a:gd name="T3" fmla="*/ 5649 h 6986"/>
                <a:gd name="T4" fmla="*/ 94 w 1749"/>
                <a:gd name="T5" fmla="*/ 1618 h 6986"/>
                <a:gd name="T6" fmla="*/ 0 w 1749"/>
                <a:gd name="T7" fmla="*/ 234 h 6986"/>
                <a:gd name="T8" fmla="*/ 1057 w 1749"/>
                <a:gd name="T9" fmla="*/ 0 h 6986"/>
                <a:gd name="T10" fmla="*/ 1141 w 1749"/>
                <a:gd name="T11" fmla="*/ 1300 h 6986"/>
                <a:gd name="T12" fmla="*/ 1141 w 1749"/>
                <a:gd name="T13" fmla="*/ 5312 h 6986"/>
                <a:gd name="T14" fmla="*/ 1244 w 1749"/>
                <a:gd name="T15" fmla="*/ 6163 h 6986"/>
                <a:gd name="T16" fmla="*/ 1581 w 1749"/>
                <a:gd name="T17" fmla="*/ 6238 h 6986"/>
                <a:gd name="T18" fmla="*/ 1749 w 1749"/>
                <a:gd name="T19" fmla="*/ 6874 h 6986"/>
                <a:gd name="T20" fmla="*/ 1132 w 1749"/>
                <a:gd name="T21" fmla="*/ 6986 h 6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49" h="6986">
                  <a:moveTo>
                    <a:pt x="1132" y="6986"/>
                  </a:moveTo>
                  <a:cubicBezTo>
                    <a:pt x="94" y="6986"/>
                    <a:pt x="94" y="6051"/>
                    <a:pt x="94" y="5649"/>
                  </a:cubicBezTo>
                  <a:cubicBezTo>
                    <a:pt x="94" y="1618"/>
                    <a:pt x="94" y="1618"/>
                    <a:pt x="94" y="1618"/>
                  </a:cubicBezTo>
                  <a:cubicBezTo>
                    <a:pt x="94" y="973"/>
                    <a:pt x="66" y="627"/>
                    <a:pt x="0" y="234"/>
                  </a:cubicBezTo>
                  <a:cubicBezTo>
                    <a:pt x="1057" y="0"/>
                    <a:pt x="1057" y="0"/>
                    <a:pt x="1057" y="0"/>
                  </a:cubicBezTo>
                  <a:cubicBezTo>
                    <a:pt x="1132" y="290"/>
                    <a:pt x="1141" y="683"/>
                    <a:pt x="1141" y="1300"/>
                  </a:cubicBezTo>
                  <a:cubicBezTo>
                    <a:pt x="1141" y="5312"/>
                    <a:pt x="1141" y="5312"/>
                    <a:pt x="1141" y="5312"/>
                  </a:cubicBezTo>
                  <a:cubicBezTo>
                    <a:pt x="1141" y="5948"/>
                    <a:pt x="1169" y="6051"/>
                    <a:pt x="1244" y="6163"/>
                  </a:cubicBezTo>
                  <a:cubicBezTo>
                    <a:pt x="1300" y="6247"/>
                    <a:pt x="1459" y="6294"/>
                    <a:pt x="1581" y="6238"/>
                  </a:cubicBezTo>
                  <a:cubicBezTo>
                    <a:pt x="1749" y="6874"/>
                    <a:pt x="1749" y="6874"/>
                    <a:pt x="1749" y="6874"/>
                  </a:cubicBezTo>
                  <a:cubicBezTo>
                    <a:pt x="1562" y="6948"/>
                    <a:pt x="1366" y="6986"/>
                    <a:pt x="1132" y="698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4" name="Freeform 25"/>
            <p:cNvSpPr>
              <a:spLocks noEditPoints="1"/>
            </p:cNvSpPr>
            <p:nvPr/>
          </p:nvSpPr>
          <p:spPr bwMode="auto">
            <a:xfrm>
              <a:off x="3944" y="-230"/>
              <a:ext cx="147" cy="740"/>
            </a:xfrm>
            <a:custGeom>
              <a:avLst/>
              <a:gdLst>
                <a:gd name="T0" fmla="*/ 664 w 1356"/>
                <a:gd name="T1" fmla="*/ 1375 h 6808"/>
                <a:gd name="T2" fmla="*/ 0 w 1356"/>
                <a:gd name="T3" fmla="*/ 692 h 6808"/>
                <a:gd name="T4" fmla="*/ 683 w 1356"/>
                <a:gd name="T5" fmla="*/ 0 h 6808"/>
                <a:gd name="T6" fmla="*/ 1356 w 1356"/>
                <a:gd name="T7" fmla="*/ 692 h 6808"/>
                <a:gd name="T8" fmla="*/ 664 w 1356"/>
                <a:gd name="T9" fmla="*/ 1375 h 6808"/>
                <a:gd name="T10" fmla="*/ 150 w 1356"/>
                <a:gd name="T11" fmla="*/ 6808 h 6808"/>
                <a:gd name="T12" fmla="*/ 150 w 1356"/>
                <a:gd name="T13" fmla="*/ 2151 h 6808"/>
                <a:gd name="T14" fmla="*/ 1188 w 1356"/>
                <a:gd name="T15" fmla="*/ 1964 h 6808"/>
                <a:gd name="T16" fmla="*/ 1188 w 1356"/>
                <a:gd name="T17" fmla="*/ 6808 h 6808"/>
                <a:gd name="T18" fmla="*/ 150 w 1356"/>
                <a:gd name="T19" fmla="*/ 6808 h 68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56" h="6808">
                  <a:moveTo>
                    <a:pt x="664" y="1375"/>
                  </a:moveTo>
                  <a:cubicBezTo>
                    <a:pt x="290" y="1375"/>
                    <a:pt x="0" y="1066"/>
                    <a:pt x="0" y="692"/>
                  </a:cubicBezTo>
                  <a:cubicBezTo>
                    <a:pt x="0" y="309"/>
                    <a:pt x="299" y="0"/>
                    <a:pt x="683" y="0"/>
                  </a:cubicBezTo>
                  <a:cubicBezTo>
                    <a:pt x="1047" y="0"/>
                    <a:pt x="1356" y="299"/>
                    <a:pt x="1356" y="692"/>
                  </a:cubicBezTo>
                  <a:cubicBezTo>
                    <a:pt x="1356" y="1066"/>
                    <a:pt x="1047" y="1375"/>
                    <a:pt x="664" y="1375"/>
                  </a:cubicBezTo>
                  <a:close/>
                  <a:moveTo>
                    <a:pt x="150" y="6808"/>
                  </a:moveTo>
                  <a:cubicBezTo>
                    <a:pt x="150" y="2151"/>
                    <a:pt x="150" y="2151"/>
                    <a:pt x="150" y="2151"/>
                  </a:cubicBezTo>
                  <a:cubicBezTo>
                    <a:pt x="1188" y="1964"/>
                    <a:pt x="1188" y="1964"/>
                    <a:pt x="1188" y="1964"/>
                  </a:cubicBezTo>
                  <a:cubicBezTo>
                    <a:pt x="1188" y="6808"/>
                    <a:pt x="1188" y="6808"/>
                    <a:pt x="1188" y="6808"/>
                  </a:cubicBezTo>
                  <a:lnTo>
                    <a:pt x="150" y="680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5" name="Freeform 26"/>
            <p:cNvSpPr>
              <a:spLocks/>
            </p:cNvSpPr>
            <p:nvPr/>
          </p:nvSpPr>
          <p:spPr bwMode="auto">
            <a:xfrm>
              <a:off x="4174" y="-18"/>
              <a:ext cx="383" cy="541"/>
            </a:xfrm>
            <a:custGeom>
              <a:avLst/>
              <a:gdLst>
                <a:gd name="T0" fmla="*/ 2010 w 3525"/>
                <a:gd name="T1" fmla="*/ 4974 h 4974"/>
                <a:gd name="T2" fmla="*/ 0 w 3525"/>
                <a:gd name="T3" fmla="*/ 2543 h 4974"/>
                <a:gd name="T4" fmla="*/ 2085 w 3525"/>
                <a:gd name="T5" fmla="*/ 0 h 4974"/>
                <a:gd name="T6" fmla="*/ 3394 w 3525"/>
                <a:gd name="T7" fmla="*/ 514 h 4974"/>
                <a:gd name="T8" fmla="*/ 2880 w 3525"/>
                <a:gd name="T9" fmla="*/ 1197 h 4974"/>
                <a:gd name="T10" fmla="*/ 2085 w 3525"/>
                <a:gd name="T11" fmla="*/ 832 h 4974"/>
                <a:gd name="T12" fmla="*/ 1337 w 3525"/>
                <a:gd name="T13" fmla="*/ 1309 h 4974"/>
                <a:gd name="T14" fmla="*/ 1140 w 3525"/>
                <a:gd name="T15" fmla="*/ 2627 h 4974"/>
                <a:gd name="T16" fmla="*/ 1458 w 3525"/>
                <a:gd name="T17" fmla="*/ 3918 h 4974"/>
                <a:gd name="T18" fmla="*/ 2085 w 3525"/>
                <a:gd name="T19" fmla="*/ 4189 h 4974"/>
                <a:gd name="T20" fmla="*/ 3039 w 3525"/>
                <a:gd name="T21" fmla="*/ 3721 h 4974"/>
                <a:gd name="T22" fmla="*/ 3525 w 3525"/>
                <a:gd name="T23" fmla="*/ 4348 h 4974"/>
                <a:gd name="T24" fmla="*/ 2010 w 3525"/>
                <a:gd name="T25" fmla="*/ 4974 h 49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525" h="4974">
                  <a:moveTo>
                    <a:pt x="2010" y="4974"/>
                  </a:moveTo>
                  <a:cubicBezTo>
                    <a:pt x="720" y="4974"/>
                    <a:pt x="0" y="4067"/>
                    <a:pt x="0" y="2543"/>
                  </a:cubicBezTo>
                  <a:cubicBezTo>
                    <a:pt x="0" y="822"/>
                    <a:pt x="1028" y="0"/>
                    <a:pt x="2085" y="0"/>
                  </a:cubicBezTo>
                  <a:cubicBezTo>
                    <a:pt x="2599" y="0"/>
                    <a:pt x="2973" y="121"/>
                    <a:pt x="3394" y="514"/>
                  </a:cubicBezTo>
                  <a:cubicBezTo>
                    <a:pt x="2880" y="1197"/>
                    <a:pt x="2880" y="1197"/>
                    <a:pt x="2880" y="1197"/>
                  </a:cubicBezTo>
                  <a:cubicBezTo>
                    <a:pt x="2599" y="944"/>
                    <a:pt x="2356" y="832"/>
                    <a:pt x="2085" y="832"/>
                  </a:cubicBezTo>
                  <a:cubicBezTo>
                    <a:pt x="1758" y="832"/>
                    <a:pt x="1486" y="1000"/>
                    <a:pt x="1337" y="1309"/>
                  </a:cubicBezTo>
                  <a:cubicBezTo>
                    <a:pt x="1196" y="1599"/>
                    <a:pt x="1140" y="2038"/>
                    <a:pt x="1140" y="2627"/>
                  </a:cubicBezTo>
                  <a:cubicBezTo>
                    <a:pt x="1140" y="3273"/>
                    <a:pt x="1243" y="3684"/>
                    <a:pt x="1458" y="3918"/>
                  </a:cubicBezTo>
                  <a:cubicBezTo>
                    <a:pt x="1608" y="4086"/>
                    <a:pt x="1832" y="4189"/>
                    <a:pt x="2085" y="4189"/>
                  </a:cubicBezTo>
                  <a:cubicBezTo>
                    <a:pt x="2412" y="4189"/>
                    <a:pt x="2730" y="4030"/>
                    <a:pt x="3039" y="3721"/>
                  </a:cubicBezTo>
                  <a:cubicBezTo>
                    <a:pt x="3525" y="4348"/>
                    <a:pt x="3525" y="4348"/>
                    <a:pt x="3525" y="4348"/>
                  </a:cubicBezTo>
                  <a:cubicBezTo>
                    <a:pt x="3095" y="4778"/>
                    <a:pt x="2646" y="4974"/>
                    <a:pt x="2010" y="497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6" name="Freeform 27"/>
            <p:cNvSpPr>
              <a:spLocks noEditPoints="1"/>
            </p:cNvSpPr>
            <p:nvPr/>
          </p:nvSpPr>
          <p:spPr bwMode="auto">
            <a:xfrm>
              <a:off x="4578" y="370"/>
              <a:ext cx="150" cy="151"/>
            </a:xfrm>
            <a:custGeom>
              <a:avLst/>
              <a:gdLst>
                <a:gd name="T0" fmla="*/ 690 w 1381"/>
                <a:gd name="T1" fmla="*/ 1389 h 1389"/>
                <a:gd name="T2" fmla="*/ 0 w 1381"/>
                <a:gd name="T3" fmla="*/ 695 h 1389"/>
                <a:gd name="T4" fmla="*/ 690 w 1381"/>
                <a:gd name="T5" fmla="*/ 0 h 1389"/>
                <a:gd name="T6" fmla="*/ 1381 w 1381"/>
                <a:gd name="T7" fmla="*/ 695 h 1389"/>
                <a:gd name="T8" fmla="*/ 690 w 1381"/>
                <a:gd name="T9" fmla="*/ 1389 h 1389"/>
                <a:gd name="T10" fmla="*/ 690 w 1381"/>
                <a:gd name="T11" fmla="*/ 139 h 1389"/>
                <a:gd name="T12" fmla="*/ 158 w 1381"/>
                <a:gd name="T13" fmla="*/ 695 h 1389"/>
                <a:gd name="T14" fmla="*/ 690 w 1381"/>
                <a:gd name="T15" fmla="*/ 1255 h 1389"/>
                <a:gd name="T16" fmla="*/ 1224 w 1381"/>
                <a:gd name="T17" fmla="*/ 695 h 1389"/>
                <a:gd name="T18" fmla="*/ 690 w 1381"/>
                <a:gd name="T19" fmla="*/ 139 h 1389"/>
                <a:gd name="T20" fmla="*/ 827 w 1381"/>
                <a:gd name="T21" fmla="*/ 1079 h 1389"/>
                <a:gd name="T22" fmla="*/ 754 w 1381"/>
                <a:gd name="T23" fmla="*/ 951 h 1389"/>
                <a:gd name="T24" fmla="*/ 625 w 1381"/>
                <a:gd name="T25" fmla="*/ 760 h 1389"/>
                <a:gd name="T26" fmla="*/ 601 w 1381"/>
                <a:gd name="T27" fmla="*/ 755 h 1389"/>
                <a:gd name="T28" fmla="*/ 601 w 1381"/>
                <a:gd name="T29" fmla="*/ 1079 h 1389"/>
                <a:gd name="T30" fmla="*/ 448 w 1381"/>
                <a:gd name="T31" fmla="*/ 1079 h 1389"/>
                <a:gd name="T32" fmla="*/ 448 w 1381"/>
                <a:gd name="T33" fmla="*/ 301 h 1389"/>
                <a:gd name="T34" fmla="*/ 737 w 1381"/>
                <a:gd name="T35" fmla="*/ 301 h 1389"/>
                <a:gd name="T36" fmla="*/ 967 w 1381"/>
                <a:gd name="T37" fmla="*/ 529 h 1389"/>
                <a:gd name="T38" fmla="*/ 793 w 1381"/>
                <a:gd name="T39" fmla="*/ 743 h 1389"/>
                <a:gd name="T40" fmla="*/ 825 w 1381"/>
                <a:gd name="T41" fmla="*/ 777 h 1389"/>
                <a:gd name="T42" fmla="*/ 1011 w 1381"/>
                <a:gd name="T43" fmla="*/ 1079 h 1389"/>
                <a:gd name="T44" fmla="*/ 827 w 1381"/>
                <a:gd name="T45" fmla="*/ 1079 h 1389"/>
                <a:gd name="T46" fmla="*/ 745 w 1381"/>
                <a:gd name="T47" fmla="*/ 437 h 1389"/>
                <a:gd name="T48" fmla="*/ 657 w 1381"/>
                <a:gd name="T49" fmla="*/ 426 h 1389"/>
                <a:gd name="T50" fmla="*/ 601 w 1381"/>
                <a:gd name="T51" fmla="*/ 426 h 1389"/>
                <a:gd name="T52" fmla="*/ 601 w 1381"/>
                <a:gd name="T53" fmla="*/ 637 h 1389"/>
                <a:gd name="T54" fmla="*/ 653 w 1381"/>
                <a:gd name="T55" fmla="*/ 637 h 1389"/>
                <a:gd name="T56" fmla="*/ 771 w 1381"/>
                <a:gd name="T57" fmla="*/ 611 h 1389"/>
                <a:gd name="T58" fmla="*/ 800 w 1381"/>
                <a:gd name="T59" fmla="*/ 533 h 1389"/>
                <a:gd name="T60" fmla="*/ 745 w 1381"/>
                <a:gd name="T61" fmla="*/ 437 h 1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381" h="1389">
                  <a:moveTo>
                    <a:pt x="690" y="1389"/>
                  </a:moveTo>
                  <a:cubicBezTo>
                    <a:pt x="311" y="1389"/>
                    <a:pt x="0" y="1083"/>
                    <a:pt x="0" y="695"/>
                  </a:cubicBezTo>
                  <a:cubicBezTo>
                    <a:pt x="0" y="308"/>
                    <a:pt x="311" y="0"/>
                    <a:pt x="690" y="0"/>
                  </a:cubicBezTo>
                  <a:cubicBezTo>
                    <a:pt x="1069" y="0"/>
                    <a:pt x="1381" y="308"/>
                    <a:pt x="1381" y="695"/>
                  </a:cubicBezTo>
                  <a:cubicBezTo>
                    <a:pt x="1381" y="1083"/>
                    <a:pt x="1069" y="1389"/>
                    <a:pt x="690" y="1389"/>
                  </a:cubicBezTo>
                  <a:close/>
                  <a:moveTo>
                    <a:pt x="690" y="139"/>
                  </a:moveTo>
                  <a:cubicBezTo>
                    <a:pt x="395" y="139"/>
                    <a:pt x="158" y="385"/>
                    <a:pt x="158" y="695"/>
                  </a:cubicBezTo>
                  <a:cubicBezTo>
                    <a:pt x="158" y="1005"/>
                    <a:pt x="395" y="1255"/>
                    <a:pt x="690" y="1255"/>
                  </a:cubicBezTo>
                  <a:cubicBezTo>
                    <a:pt x="985" y="1255"/>
                    <a:pt x="1224" y="1005"/>
                    <a:pt x="1224" y="695"/>
                  </a:cubicBezTo>
                  <a:cubicBezTo>
                    <a:pt x="1224" y="385"/>
                    <a:pt x="985" y="139"/>
                    <a:pt x="690" y="139"/>
                  </a:cubicBezTo>
                  <a:close/>
                  <a:moveTo>
                    <a:pt x="827" y="1079"/>
                  </a:moveTo>
                  <a:cubicBezTo>
                    <a:pt x="797" y="1027"/>
                    <a:pt x="784" y="1007"/>
                    <a:pt x="754" y="951"/>
                  </a:cubicBezTo>
                  <a:cubicBezTo>
                    <a:pt x="677" y="811"/>
                    <a:pt x="653" y="772"/>
                    <a:pt x="625" y="760"/>
                  </a:cubicBezTo>
                  <a:cubicBezTo>
                    <a:pt x="618" y="757"/>
                    <a:pt x="610" y="755"/>
                    <a:pt x="601" y="755"/>
                  </a:cubicBezTo>
                  <a:cubicBezTo>
                    <a:pt x="601" y="1079"/>
                    <a:pt x="601" y="1079"/>
                    <a:pt x="601" y="1079"/>
                  </a:cubicBezTo>
                  <a:cubicBezTo>
                    <a:pt x="448" y="1079"/>
                    <a:pt x="448" y="1079"/>
                    <a:pt x="448" y="1079"/>
                  </a:cubicBezTo>
                  <a:cubicBezTo>
                    <a:pt x="448" y="301"/>
                    <a:pt x="448" y="301"/>
                    <a:pt x="448" y="301"/>
                  </a:cubicBezTo>
                  <a:cubicBezTo>
                    <a:pt x="737" y="301"/>
                    <a:pt x="737" y="301"/>
                    <a:pt x="737" y="301"/>
                  </a:cubicBezTo>
                  <a:cubicBezTo>
                    <a:pt x="875" y="301"/>
                    <a:pt x="967" y="392"/>
                    <a:pt x="967" y="529"/>
                  </a:cubicBezTo>
                  <a:cubicBezTo>
                    <a:pt x="967" y="646"/>
                    <a:pt x="888" y="742"/>
                    <a:pt x="793" y="743"/>
                  </a:cubicBezTo>
                  <a:cubicBezTo>
                    <a:pt x="808" y="757"/>
                    <a:pt x="815" y="764"/>
                    <a:pt x="825" y="777"/>
                  </a:cubicBezTo>
                  <a:cubicBezTo>
                    <a:pt x="870" y="833"/>
                    <a:pt x="1011" y="1079"/>
                    <a:pt x="1011" y="1079"/>
                  </a:cubicBezTo>
                  <a:lnTo>
                    <a:pt x="827" y="1079"/>
                  </a:lnTo>
                  <a:close/>
                  <a:moveTo>
                    <a:pt x="745" y="437"/>
                  </a:moveTo>
                  <a:cubicBezTo>
                    <a:pt x="728" y="432"/>
                    <a:pt x="694" y="426"/>
                    <a:pt x="657" y="426"/>
                  </a:cubicBezTo>
                  <a:cubicBezTo>
                    <a:pt x="601" y="426"/>
                    <a:pt x="601" y="426"/>
                    <a:pt x="601" y="426"/>
                  </a:cubicBezTo>
                  <a:cubicBezTo>
                    <a:pt x="601" y="637"/>
                    <a:pt x="601" y="637"/>
                    <a:pt x="601" y="637"/>
                  </a:cubicBezTo>
                  <a:cubicBezTo>
                    <a:pt x="653" y="637"/>
                    <a:pt x="653" y="637"/>
                    <a:pt x="653" y="637"/>
                  </a:cubicBezTo>
                  <a:cubicBezTo>
                    <a:pt x="720" y="637"/>
                    <a:pt x="750" y="630"/>
                    <a:pt x="771" y="611"/>
                  </a:cubicBezTo>
                  <a:cubicBezTo>
                    <a:pt x="789" y="592"/>
                    <a:pt x="800" y="564"/>
                    <a:pt x="800" y="533"/>
                  </a:cubicBezTo>
                  <a:cubicBezTo>
                    <a:pt x="800" y="484"/>
                    <a:pt x="782" y="452"/>
                    <a:pt x="745" y="43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7" name="Freeform 28"/>
            <p:cNvSpPr>
              <a:spLocks noEditPoints="1"/>
            </p:cNvSpPr>
            <p:nvPr/>
          </p:nvSpPr>
          <p:spPr bwMode="auto">
            <a:xfrm>
              <a:off x="-1082" y="-359"/>
              <a:ext cx="1373" cy="1145"/>
            </a:xfrm>
            <a:custGeom>
              <a:avLst/>
              <a:gdLst>
                <a:gd name="T0" fmla="*/ 12082 w 12631"/>
                <a:gd name="T1" fmla="*/ 4008 h 10525"/>
                <a:gd name="T2" fmla="*/ 5322 w 12631"/>
                <a:gd name="T3" fmla="*/ 692 h 10525"/>
                <a:gd name="T4" fmla="*/ 549 w 12631"/>
                <a:gd name="T5" fmla="*/ 6516 h 10525"/>
                <a:gd name="T6" fmla="*/ 7309 w 12631"/>
                <a:gd name="T7" fmla="*/ 9832 h 10525"/>
                <a:gd name="T8" fmla="*/ 12082 w 12631"/>
                <a:gd name="T9" fmla="*/ 4008 h 10525"/>
                <a:gd name="T10" fmla="*/ 6316 w 12631"/>
                <a:gd name="T11" fmla="*/ 7589 h 10525"/>
                <a:gd name="T12" fmla="*/ 3989 w 12631"/>
                <a:gd name="T13" fmla="*/ 5262 h 10525"/>
                <a:gd name="T14" fmla="*/ 6316 w 12631"/>
                <a:gd name="T15" fmla="*/ 2936 h 10525"/>
                <a:gd name="T16" fmla="*/ 8642 w 12631"/>
                <a:gd name="T17" fmla="*/ 5262 h 10525"/>
                <a:gd name="T18" fmla="*/ 6316 w 12631"/>
                <a:gd name="T19" fmla="*/ 7589 h 10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631" h="10525">
                  <a:moveTo>
                    <a:pt x="12082" y="4008"/>
                  </a:moveTo>
                  <a:cubicBezTo>
                    <a:pt x="11534" y="1485"/>
                    <a:pt x="8507" y="0"/>
                    <a:pt x="5322" y="692"/>
                  </a:cubicBezTo>
                  <a:cubicBezTo>
                    <a:pt x="2137" y="1385"/>
                    <a:pt x="0" y="3992"/>
                    <a:pt x="549" y="6516"/>
                  </a:cubicBezTo>
                  <a:cubicBezTo>
                    <a:pt x="1098" y="9040"/>
                    <a:pt x="4125" y="10525"/>
                    <a:pt x="7309" y="9832"/>
                  </a:cubicBezTo>
                  <a:cubicBezTo>
                    <a:pt x="10494" y="9140"/>
                    <a:pt x="12631" y="6532"/>
                    <a:pt x="12082" y="4008"/>
                  </a:cubicBezTo>
                  <a:close/>
                  <a:moveTo>
                    <a:pt x="6316" y="7589"/>
                  </a:moveTo>
                  <a:cubicBezTo>
                    <a:pt x="5031" y="7589"/>
                    <a:pt x="3989" y="6547"/>
                    <a:pt x="3989" y="5262"/>
                  </a:cubicBezTo>
                  <a:cubicBezTo>
                    <a:pt x="3989" y="3977"/>
                    <a:pt x="5031" y="2936"/>
                    <a:pt x="6316" y="2936"/>
                  </a:cubicBezTo>
                  <a:cubicBezTo>
                    <a:pt x="7600" y="2936"/>
                    <a:pt x="8642" y="3977"/>
                    <a:pt x="8642" y="5262"/>
                  </a:cubicBezTo>
                  <a:cubicBezTo>
                    <a:pt x="8642" y="6547"/>
                    <a:pt x="7600" y="7589"/>
                    <a:pt x="6316" y="7589"/>
                  </a:cubicBezTo>
                  <a:close/>
                </a:path>
              </a:pathLst>
            </a:custGeom>
            <a:solidFill>
              <a:srgbClr val="3487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8" name="Freeform 29"/>
            <p:cNvSpPr>
              <a:spLocks noEditPoints="1"/>
            </p:cNvSpPr>
            <p:nvPr/>
          </p:nvSpPr>
          <p:spPr bwMode="auto">
            <a:xfrm>
              <a:off x="-703" y="-141"/>
              <a:ext cx="726" cy="727"/>
            </a:xfrm>
            <a:custGeom>
              <a:avLst/>
              <a:gdLst>
                <a:gd name="T0" fmla="*/ 3340 w 6681"/>
                <a:gd name="T1" fmla="*/ 0 h 6681"/>
                <a:gd name="T2" fmla="*/ 0 w 6681"/>
                <a:gd name="T3" fmla="*/ 3341 h 6681"/>
                <a:gd name="T4" fmla="*/ 3340 w 6681"/>
                <a:gd name="T5" fmla="*/ 6681 h 6681"/>
                <a:gd name="T6" fmla="*/ 6681 w 6681"/>
                <a:gd name="T7" fmla="*/ 3341 h 6681"/>
                <a:gd name="T8" fmla="*/ 3340 w 6681"/>
                <a:gd name="T9" fmla="*/ 0 h 6681"/>
                <a:gd name="T10" fmla="*/ 2826 w 6681"/>
                <a:gd name="T11" fmla="*/ 5290 h 6681"/>
                <a:gd name="T12" fmla="*/ 794 w 6681"/>
                <a:gd name="T13" fmla="*/ 3257 h 6681"/>
                <a:gd name="T14" fmla="*/ 2826 w 6681"/>
                <a:gd name="T15" fmla="*/ 1225 h 6681"/>
                <a:gd name="T16" fmla="*/ 4858 w 6681"/>
                <a:gd name="T17" fmla="*/ 3257 h 6681"/>
                <a:gd name="T18" fmla="*/ 2826 w 6681"/>
                <a:gd name="T19" fmla="*/ 5290 h 66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681" h="6681">
                  <a:moveTo>
                    <a:pt x="3340" y="0"/>
                  </a:moveTo>
                  <a:cubicBezTo>
                    <a:pt x="1496" y="0"/>
                    <a:pt x="0" y="1496"/>
                    <a:pt x="0" y="3341"/>
                  </a:cubicBezTo>
                  <a:cubicBezTo>
                    <a:pt x="0" y="5186"/>
                    <a:pt x="1496" y="6681"/>
                    <a:pt x="3340" y="6681"/>
                  </a:cubicBezTo>
                  <a:cubicBezTo>
                    <a:pt x="5185" y="6681"/>
                    <a:pt x="6681" y="5186"/>
                    <a:pt x="6681" y="3341"/>
                  </a:cubicBezTo>
                  <a:cubicBezTo>
                    <a:pt x="6681" y="1496"/>
                    <a:pt x="5185" y="0"/>
                    <a:pt x="3340" y="0"/>
                  </a:cubicBezTo>
                  <a:close/>
                  <a:moveTo>
                    <a:pt x="2826" y="5290"/>
                  </a:moveTo>
                  <a:cubicBezTo>
                    <a:pt x="1703" y="5290"/>
                    <a:pt x="794" y="4380"/>
                    <a:pt x="794" y="3257"/>
                  </a:cubicBezTo>
                  <a:cubicBezTo>
                    <a:pt x="794" y="2135"/>
                    <a:pt x="1703" y="1225"/>
                    <a:pt x="2826" y="1225"/>
                  </a:cubicBezTo>
                  <a:cubicBezTo>
                    <a:pt x="3948" y="1225"/>
                    <a:pt x="4858" y="2135"/>
                    <a:pt x="4858" y="3257"/>
                  </a:cubicBezTo>
                  <a:cubicBezTo>
                    <a:pt x="4858" y="4380"/>
                    <a:pt x="3948" y="5290"/>
                    <a:pt x="2826" y="5290"/>
                  </a:cubicBezTo>
                  <a:close/>
                </a:path>
              </a:pathLst>
            </a:custGeom>
            <a:solidFill>
              <a:srgbClr val="9BD7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7628468" y="5424955"/>
            <a:ext cx="141262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00" dirty="0" smtClean="0">
                <a:solidFill>
                  <a:schemeClr val="bg2">
                    <a:lumMod val="50000"/>
                  </a:schemeClr>
                </a:solidFill>
              </a:rPr>
              <a:t> New Relic Confidential  |  </a:t>
            </a:r>
            <a:fld id="{1CCA435D-551C-478F-AB5B-3785473F75D5}" type="slidenum">
              <a:rPr lang="en-US" sz="600" smtClean="0">
                <a:solidFill>
                  <a:schemeClr val="bg2">
                    <a:lumMod val="50000"/>
                  </a:schemeClr>
                </a:solidFill>
              </a:rPr>
              <a:pPr algn="r"/>
              <a:t>‹#›</a:t>
            </a:fld>
            <a:endParaRPr lang="en-US" sz="600" dirty="0" smtClean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4299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v="urn:schemas-microsoft-com:mac:vml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rvers - Landscap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27" hasCustomPrompt="1"/>
          </p:nvPr>
        </p:nvSpPr>
        <p:spPr>
          <a:xfrm>
            <a:off x="3371853" y="1651000"/>
            <a:ext cx="5286375" cy="3552693"/>
          </a:xfrm>
          <a:prstGeom prst="rect">
            <a:avLst/>
          </a:prstGeom>
          <a:solidFill>
            <a:schemeClr val="bg1">
              <a:lumMod val="85000"/>
            </a:schemeClr>
          </a:solidFill>
          <a:ln w="730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lvl1pPr>
              <a:defRPr lang="en-US" sz="1050" dirty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marL="0" lvl="0" indent="0">
              <a:buFontTx/>
              <a:buNone/>
            </a:pPr>
            <a:r>
              <a:rPr lang="en-US" dirty="0" smtClean="0"/>
              <a:t>Servers screenshot here</a:t>
            </a:r>
            <a:endParaRPr lang="en-US" dirty="0"/>
          </a:p>
        </p:txBody>
      </p:sp>
      <p:sp>
        <p:nvSpPr>
          <p:cNvPr id="115" name="Text Placeholder 2"/>
          <p:cNvSpPr>
            <a:spLocks noGrp="1"/>
          </p:cNvSpPr>
          <p:nvPr>
            <p:ph type="body" sz="quarter" idx="36"/>
          </p:nvPr>
        </p:nvSpPr>
        <p:spPr>
          <a:xfrm>
            <a:off x="257108" y="1629834"/>
            <a:ext cx="2981395" cy="3639719"/>
          </a:xfrm>
          <a:prstGeom prst="rect">
            <a:avLst/>
          </a:prstGeom>
        </p:spPr>
        <p:txBody>
          <a:bodyPr vert="horz"/>
          <a:lstStyle>
            <a:lvl1pPr marL="171450" indent="-171450">
              <a:buClr>
                <a:schemeClr val="accent1">
                  <a:lumMod val="50000"/>
                </a:schemeClr>
              </a:buClr>
              <a:defRPr sz="1200" spc="0">
                <a:solidFill>
                  <a:srgbClr val="53585F"/>
                </a:solidFill>
              </a:defRPr>
            </a:lvl1pPr>
            <a:lvl2pPr marL="260747" indent="-89297"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  <a:defRPr sz="1050" spc="0">
                <a:solidFill>
                  <a:srgbClr val="53585F"/>
                </a:solidFill>
              </a:defRPr>
            </a:lvl2pPr>
            <a:lvl3pPr marL="432197" indent="-89297"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  <a:defRPr sz="900" spc="0">
                <a:solidFill>
                  <a:srgbClr val="53585F"/>
                </a:solidFill>
              </a:defRPr>
            </a:lvl3pPr>
            <a:lvl4pPr marL="603647" indent="-89297"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  <a:defRPr sz="900" spc="0">
                <a:solidFill>
                  <a:srgbClr val="53585F"/>
                </a:solidFill>
              </a:defRPr>
            </a:lvl4pPr>
            <a:lvl5pPr marL="775097" indent="-89297"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  <a:defRPr sz="900" spc="0">
                <a:solidFill>
                  <a:srgbClr val="53585F"/>
                </a:solidFill>
              </a:defRPr>
            </a:lvl5pPr>
            <a:lvl6pPr marL="946547" indent="-89297">
              <a:buNone/>
              <a:defRPr sz="1050"/>
            </a:lvl6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116" name="Text Placeholder 4" descr="Woah there, don't overwhelm your audience with too much text. Be brief, be clear."/>
          <p:cNvSpPr>
            <a:spLocks noGrp="1"/>
          </p:cNvSpPr>
          <p:nvPr>
            <p:ph type="body" sz="quarter" idx="13" hasCustomPrompt="1"/>
          </p:nvPr>
        </p:nvSpPr>
        <p:spPr>
          <a:xfrm>
            <a:off x="257182" y="248224"/>
            <a:ext cx="8572499" cy="584090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90000"/>
              </a:lnSpc>
              <a:buFontTx/>
              <a:buNone/>
              <a:defRPr lang="en-US" sz="2000" b="1" kern="1200" spc="-80" dirty="0" smtClean="0">
                <a:solidFill>
                  <a:schemeClr val="tx2"/>
                </a:solidFill>
                <a:latin typeface="Helvetica Neue"/>
                <a:ea typeface="Helvetica Neue Medium" charset="0"/>
                <a:cs typeface="Helvetica Neue"/>
              </a:defRPr>
            </a:lvl1pPr>
          </a:lstStyle>
          <a:p>
            <a:pPr marL="0" lvl="0" indent="0" algn="l" defTabSz="482192" rtl="0" eaLnBrk="1" latinLnBrk="0" hangingPunct="1">
              <a:lnSpc>
                <a:spcPct val="80000"/>
              </a:lnSpc>
              <a:spcBef>
                <a:spcPct val="20000"/>
              </a:spcBef>
              <a:buClr>
                <a:srgbClr val="555555"/>
              </a:buClr>
              <a:buFontTx/>
              <a:buNone/>
            </a:pPr>
            <a:r>
              <a:rPr lang="en-US" dirty="0" smtClean="0"/>
              <a:t>Title</a:t>
            </a:r>
          </a:p>
        </p:txBody>
      </p:sp>
      <p:sp>
        <p:nvSpPr>
          <p:cNvPr id="117" name="Text Placeholder 2"/>
          <p:cNvSpPr>
            <a:spLocks noGrp="1"/>
          </p:cNvSpPr>
          <p:nvPr>
            <p:ph type="body" sz="quarter" idx="39" hasCustomPrompt="1"/>
          </p:nvPr>
        </p:nvSpPr>
        <p:spPr>
          <a:xfrm>
            <a:off x="257175" y="877713"/>
            <a:ext cx="8572500" cy="257528"/>
          </a:xfrm>
          <a:prstGeom prst="rect">
            <a:avLst/>
          </a:prstGeom>
        </p:spPr>
        <p:txBody>
          <a:bodyPr wrap="square" lIns="0" rIns="0" anchor="t" anchorCtr="0"/>
          <a:lstStyle>
            <a:lvl1pPr marL="0" inden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500" b="1" spc="-60" baseline="0">
                <a:solidFill>
                  <a:srgbClr val="226583"/>
                </a:solidFill>
              </a:defRPr>
            </a:lvl1pPr>
          </a:lstStyle>
          <a:p>
            <a:pPr lvl="0"/>
            <a:r>
              <a:rPr lang="en-US" dirty="0" smtClean="0"/>
              <a:t>Subtitle</a:t>
            </a:r>
          </a:p>
        </p:txBody>
      </p:sp>
      <p:grpSp>
        <p:nvGrpSpPr>
          <p:cNvPr id="118" name="Group 117"/>
          <p:cNvGrpSpPr/>
          <p:nvPr/>
        </p:nvGrpSpPr>
        <p:grpSpPr>
          <a:xfrm>
            <a:off x="3411538" y="45292"/>
            <a:ext cx="4327566" cy="318773"/>
            <a:chOff x="4314825" y="31754"/>
            <a:chExt cx="4327566" cy="286896"/>
          </a:xfrm>
        </p:grpSpPr>
        <p:sp>
          <p:nvSpPr>
            <p:cNvPr id="119" name="Isosceles Triangle 118"/>
            <p:cNvSpPr/>
            <p:nvPr userDrawn="1"/>
          </p:nvSpPr>
          <p:spPr bwMode="auto">
            <a:xfrm rot="10800000">
              <a:off x="7342229" y="31754"/>
              <a:ext cx="285750" cy="85725"/>
            </a:xfrm>
            <a:prstGeom prst="triangle">
              <a:avLst/>
            </a:prstGeom>
            <a:solidFill>
              <a:srgbClr val="226583"/>
            </a:solidFill>
            <a:ln w="12700" cap="flat">
              <a:noFill/>
              <a:miter lim="800000"/>
              <a:headEnd type="none" w="med" len="med"/>
              <a:tailEnd type="none" w="med" len="med"/>
            </a:ln>
          </p:spPr>
          <p:txBody>
            <a:bodyPr lIns="0" tIns="0" rIns="0" bIns="0" rtlCol="0" anchor="ctr">
              <a:prstTxWarp prst="textNoShape">
                <a:avLst/>
              </a:prstTxWarp>
            </a:bodyPr>
            <a:lstStyle/>
            <a:p>
              <a:pPr marL="0" marR="0" indent="0" algn="ctr" eaLnBrk="1" latinLnBrk="0">
                <a:lnSpc>
                  <a:spcPct val="100000"/>
                </a:lnSpc>
                <a:buClrTx/>
                <a:buSzTx/>
                <a:buFontTx/>
                <a:buNone/>
                <a:tabLst/>
              </a:pPr>
              <a:endParaRPr lang="en-US" sz="675" dirty="0" smtClean="0">
                <a:latin typeface="+mj-lt"/>
              </a:endParaRPr>
            </a:p>
          </p:txBody>
        </p:sp>
        <p:grpSp>
          <p:nvGrpSpPr>
            <p:cNvPr id="120" name="Group 64"/>
            <p:cNvGrpSpPr>
              <a:grpSpLocks noChangeAspect="1"/>
            </p:cNvGrpSpPr>
            <p:nvPr userDrawn="1"/>
          </p:nvGrpSpPr>
          <p:grpSpPr bwMode="auto">
            <a:xfrm>
              <a:off x="7167689" y="143470"/>
              <a:ext cx="690318" cy="172046"/>
              <a:chOff x="10739" y="-1009"/>
              <a:chExt cx="3555" cy="886"/>
            </a:xfrm>
            <a:solidFill>
              <a:schemeClr val="bg2"/>
            </a:solidFill>
          </p:grpSpPr>
          <p:sp>
            <p:nvSpPr>
              <p:cNvPr id="298" name="Freeform 65"/>
              <p:cNvSpPr>
                <a:spLocks/>
              </p:cNvSpPr>
              <p:nvPr userDrawn="1"/>
            </p:nvSpPr>
            <p:spPr bwMode="auto">
              <a:xfrm>
                <a:off x="10783" y="-993"/>
                <a:ext cx="165" cy="245"/>
              </a:xfrm>
              <a:custGeom>
                <a:avLst/>
                <a:gdLst>
                  <a:gd name="T0" fmla="*/ 88 w 119"/>
                  <a:gd name="T1" fmla="*/ 176 h 176"/>
                  <a:gd name="T2" fmla="*/ 49 w 119"/>
                  <a:gd name="T3" fmla="*/ 93 h 176"/>
                  <a:gd name="T4" fmla="*/ 26 w 119"/>
                  <a:gd name="T5" fmla="*/ 41 h 176"/>
                  <a:gd name="T6" fmla="*/ 26 w 119"/>
                  <a:gd name="T7" fmla="*/ 42 h 176"/>
                  <a:gd name="T8" fmla="*/ 27 w 119"/>
                  <a:gd name="T9" fmla="*/ 90 h 176"/>
                  <a:gd name="T10" fmla="*/ 28 w 119"/>
                  <a:gd name="T11" fmla="*/ 176 h 176"/>
                  <a:gd name="T12" fmla="*/ 0 w 119"/>
                  <a:gd name="T13" fmla="*/ 176 h 176"/>
                  <a:gd name="T14" fmla="*/ 0 w 119"/>
                  <a:gd name="T15" fmla="*/ 0 h 176"/>
                  <a:gd name="T16" fmla="*/ 33 w 119"/>
                  <a:gd name="T17" fmla="*/ 0 h 176"/>
                  <a:gd name="T18" fmla="*/ 75 w 119"/>
                  <a:gd name="T19" fmla="*/ 86 h 176"/>
                  <a:gd name="T20" fmla="*/ 93 w 119"/>
                  <a:gd name="T21" fmla="*/ 131 h 176"/>
                  <a:gd name="T22" fmla="*/ 94 w 119"/>
                  <a:gd name="T23" fmla="*/ 130 h 176"/>
                  <a:gd name="T24" fmla="*/ 92 w 119"/>
                  <a:gd name="T25" fmla="*/ 80 h 176"/>
                  <a:gd name="T26" fmla="*/ 91 w 119"/>
                  <a:gd name="T27" fmla="*/ 0 h 176"/>
                  <a:gd name="T28" fmla="*/ 119 w 119"/>
                  <a:gd name="T29" fmla="*/ 0 h 176"/>
                  <a:gd name="T30" fmla="*/ 119 w 119"/>
                  <a:gd name="T31" fmla="*/ 176 h 176"/>
                  <a:gd name="T32" fmla="*/ 88 w 119"/>
                  <a:gd name="T33" fmla="*/ 176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19" h="176">
                    <a:moveTo>
                      <a:pt x="88" y="176"/>
                    </a:moveTo>
                    <a:cubicBezTo>
                      <a:pt x="49" y="93"/>
                      <a:pt x="49" y="93"/>
                      <a:pt x="49" y="93"/>
                    </a:cubicBezTo>
                    <a:cubicBezTo>
                      <a:pt x="39" y="73"/>
                      <a:pt x="30" y="51"/>
                      <a:pt x="26" y="41"/>
                    </a:cubicBezTo>
                    <a:cubicBezTo>
                      <a:pt x="26" y="42"/>
                      <a:pt x="26" y="42"/>
                      <a:pt x="26" y="42"/>
                    </a:cubicBezTo>
                    <a:cubicBezTo>
                      <a:pt x="27" y="56"/>
                      <a:pt x="27" y="75"/>
                      <a:pt x="27" y="90"/>
                    </a:cubicBezTo>
                    <a:cubicBezTo>
                      <a:pt x="28" y="176"/>
                      <a:pt x="28" y="176"/>
                      <a:pt x="28" y="176"/>
                    </a:cubicBezTo>
                    <a:cubicBezTo>
                      <a:pt x="0" y="176"/>
                      <a:pt x="0" y="176"/>
                      <a:pt x="0" y="176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3" y="0"/>
                      <a:pt x="33" y="0"/>
                      <a:pt x="33" y="0"/>
                    </a:cubicBezTo>
                    <a:cubicBezTo>
                      <a:pt x="75" y="86"/>
                      <a:pt x="75" y="86"/>
                      <a:pt x="75" y="86"/>
                    </a:cubicBezTo>
                    <a:cubicBezTo>
                      <a:pt x="84" y="102"/>
                      <a:pt x="91" y="123"/>
                      <a:pt x="93" y="131"/>
                    </a:cubicBezTo>
                    <a:cubicBezTo>
                      <a:pt x="94" y="130"/>
                      <a:pt x="94" y="130"/>
                      <a:pt x="94" y="130"/>
                    </a:cubicBezTo>
                    <a:cubicBezTo>
                      <a:pt x="93" y="121"/>
                      <a:pt x="92" y="96"/>
                      <a:pt x="92" y="80"/>
                    </a:cubicBezTo>
                    <a:cubicBezTo>
                      <a:pt x="91" y="0"/>
                      <a:pt x="91" y="0"/>
                      <a:pt x="91" y="0"/>
                    </a:cubicBezTo>
                    <a:cubicBezTo>
                      <a:pt x="119" y="0"/>
                      <a:pt x="119" y="0"/>
                      <a:pt x="119" y="0"/>
                    </a:cubicBezTo>
                    <a:cubicBezTo>
                      <a:pt x="119" y="176"/>
                      <a:pt x="119" y="176"/>
                      <a:pt x="119" y="176"/>
                    </a:cubicBezTo>
                    <a:lnTo>
                      <a:pt x="88" y="176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99" name="Freeform 66"/>
              <p:cNvSpPr>
                <a:spLocks noEditPoints="1"/>
              </p:cNvSpPr>
              <p:nvPr userDrawn="1"/>
            </p:nvSpPr>
            <p:spPr bwMode="auto">
              <a:xfrm>
                <a:off x="10980" y="-931"/>
                <a:ext cx="149" cy="187"/>
              </a:xfrm>
              <a:custGeom>
                <a:avLst/>
                <a:gdLst>
                  <a:gd name="T0" fmla="*/ 31 w 107"/>
                  <a:gd name="T1" fmla="*/ 75 h 135"/>
                  <a:gd name="T2" fmla="*/ 31 w 107"/>
                  <a:gd name="T3" fmla="*/ 77 h 135"/>
                  <a:gd name="T4" fmla="*/ 62 w 107"/>
                  <a:gd name="T5" fmla="*/ 114 h 135"/>
                  <a:gd name="T6" fmla="*/ 94 w 107"/>
                  <a:gd name="T7" fmla="*/ 101 h 135"/>
                  <a:gd name="T8" fmla="*/ 105 w 107"/>
                  <a:gd name="T9" fmla="*/ 118 h 135"/>
                  <a:gd name="T10" fmla="*/ 59 w 107"/>
                  <a:gd name="T11" fmla="*/ 135 h 135"/>
                  <a:gd name="T12" fmla="*/ 0 w 107"/>
                  <a:gd name="T13" fmla="*/ 68 h 135"/>
                  <a:gd name="T14" fmla="*/ 16 w 107"/>
                  <a:gd name="T15" fmla="*/ 17 h 135"/>
                  <a:gd name="T16" fmla="*/ 55 w 107"/>
                  <a:gd name="T17" fmla="*/ 0 h 135"/>
                  <a:gd name="T18" fmla="*/ 91 w 107"/>
                  <a:gd name="T19" fmla="*/ 13 h 135"/>
                  <a:gd name="T20" fmla="*/ 107 w 107"/>
                  <a:gd name="T21" fmla="*/ 69 h 135"/>
                  <a:gd name="T22" fmla="*/ 107 w 107"/>
                  <a:gd name="T23" fmla="*/ 75 h 135"/>
                  <a:gd name="T24" fmla="*/ 31 w 107"/>
                  <a:gd name="T25" fmla="*/ 75 h 135"/>
                  <a:gd name="T26" fmla="*/ 55 w 107"/>
                  <a:gd name="T27" fmla="*/ 21 h 135"/>
                  <a:gd name="T28" fmla="*/ 31 w 107"/>
                  <a:gd name="T29" fmla="*/ 54 h 135"/>
                  <a:gd name="T30" fmla="*/ 78 w 107"/>
                  <a:gd name="T31" fmla="*/ 54 h 135"/>
                  <a:gd name="T32" fmla="*/ 55 w 107"/>
                  <a:gd name="T33" fmla="*/ 21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07" h="135">
                    <a:moveTo>
                      <a:pt x="31" y="75"/>
                    </a:moveTo>
                    <a:cubicBezTo>
                      <a:pt x="31" y="77"/>
                      <a:pt x="31" y="77"/>
                      <a:pt x="31" y="77"/>
                    </a:cubicBezTo>
                    <a:cubicBezTo>
                      <a:pt x="31" y="95"/>
                      <a:pt x="37" y="114"/>
                      <a:pt x="62" y="114"/>
                    </a:cubicBezTo>
                    <a:cubicBezTo>
                      <a:pt x="74" y="114"/>
                      <a:pt x="85" y="109"/>
                      <a:pt x="94" y="101"/>
                    </a:cubicBezTo>
                    <a:cubicBezTo>
                      <a:pt x="105" y="118"/>
                      <a:pt x="105" y="118"/>
                      <a:pt x="105" y="118"/>
                    </a:cubicBezTo>
                    <a:cubicBezTo>
                      <a:pt x="92" y="129"/>
                      <a:pt x="76" y="135"/>
                      <a:pt x="59" y="135"/>
                    </a:cubicBezTo>
                    <a:cubicBezTo>
                      <a:pt x="23" y="135"/>
                      <a:pt x="0" y="109"/>
                      <a:pt x="0" y="68"/>
                    </a:cubicBezTo>
                    <a:cubicBezTo>
                      <a:pt x="0" y="45"/>
                      <a:pt x="5" y="30"/>
                      <a:pt x="16" y="17"/>
                    </a:cubicBezTo>
                    <a:cubicBezTo>
                      <a:pt x="26" y="5"/>
                      <a:pt x="39" y="0"/>
                      <a:pt x="55" y="0"/>
                    </a:cubicBezTo>
                    <a:cubicBezTo>
                      <a:pt x="68" y="0"/>
                      <a:pt x="80" y="3"/>
                      <a:pt x="91" y="13"/>
                    </a:cubicBezTo>
                    <a:cubicBezTo>
                      <a:pt x="102" y="23"/>
                      <a:pt x="107" y="39"/>
                      <a:pt x="107" y="69"/>
                    </a:cubicBezTo>
                    <a:cubicBezTo>
                      <a:pt x="107" y="75"/>
                      <a:pt x="107" y="75"/>
                      <a:pt x="107" y="75"/>
                    </a:cubicBezTo>
                    <a:lnTo>
                      <a:pt x="31" y="75"/>
                    </a:lnTo>
                    <a:close/>
                    <a:moveTo>
                      <a:pt x="55" y="21"/>
                    </a:moveTo>
                    <a:cubicBezTo>
                      <a:pt x="40" y="21"/>
                      <a:pt x="31" y="33"/>
                      <a:pt x="31" y="54"/>
                    </a:cubicBezTo>
                    <a:cubicBezTo>
                      <a:pt x="78" y="54"/>
                      <a:pt x="78" y="54"/>
                      <a:pt x="78" y="54"/>
                    </a:cubicBezTo>
                    <a:cubicBezTo>
                      <a:pt x="78" y="33"/>
                      <a:pt x="69" y="21"/>
                      <a:pt x="55" y="21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300" name="Freeform 67"/>
              <p:cNvSpPr>
                <a:spLocks/>
              </p:cNvSpPr>
              <p:nvPr userDrawn="1"/>
            </p:nvSpPr>
            <p:spPr bwMode="auto">
              <a:xfrm>
                <a:off x="11140" y="-930"/>
                <a:ext cx="240" cy="182"/>
              </a:xfrm>
              <a:custGeom>
                <a:avLst/>
                <a:gdLst>
                  <a:gd name="T0" fmla="*/ 136 w 173"/>
                  <a:gd name="T1" fmla="*/ 131 h 131"/>
                  <a:gd name="T2" fmla="*/ 110 w 173"/>
                  <a:gd name="T3" fmla="*/ 131 h 131"/>
                  <a:gd name="T4" fmla="*/ 94 w 173"/>
                  <a:gd name="T5" fmla="*/ 72 h 131"/>
                  <a:gd name="T6" fmla="*/ 86 w 173"/>
                  <a:gd name="T7" fmla="*/ 37 h 131"/>
                  <a:gd name="T8" fmla="*/ 85 w 173"/>
                  <a:gd name="T9" fmla="*/ 37 h 131"/>
                  <a:gd name="T10" fmla="*/ 77 w 173"/>
                  <a:gd name="T11" fmla="*/ 73 h 131"/>
                  <a:gd name="T12" fmla="*/ 61 w 173"/>
                  <a:gd name="T13" fmla="*/ 131 h 131"/>
                  <a:gd name="T14" fmla="*/ 35 w 173"/>
                  <a:gd name="T15" fmla="*/ 131 h 131"/>
                  <a:gd name="T16" fmla="*/ 0 w 173"/>
                  <a:gd name="T17" fmla="*/ 4 h 131"/>
                  <a:gd name="T18" fmla="*/ 28 w 173"/>
                  <a:gd name="T19" fmla="*/ 0 h 131"/>
                  <a:gd name="T20" fmla="*/ 42 w 173"/>
                  <a:gd name="T21" fmla="*/ 62 h 131"/>
                  <a:gd name="T22" fmla="*/ 48 w 173"/>
                  <a:gd name="T23" fmla="*/ 96 h 131"/>
                  <a:gd name="T24" fmla="*/ 49 w 173"/>
                  <a:gd name="T25" fmla="*/ 96 h 131"/>
                  <a:gd name="T26" fmla="*/ 57 w 173"/>
                  <a:gd name="T27" fmla="*/ 61 h 131"/>
                  <a:gd name="T28" fmla="*/ 73 w 173"/>
                  <a:gd name="T29" fmla="*/ 2 h 131"/>
                  <a:gd name="T30" fmla="*/ 101 w 173"/>
                  <a:gd name="T31" fmla="*/ 2 h 131"/>
                  <a:gd name="T32" fmla="*/ 115 w 173"/>
                  <a:gd name="T33" fmla="*/ 60 h 131"/>
                  <a:gd name="T34" fmla="*/ 123 w 173"/>
                  <a:gd name="T35" fmla="*/ 97 h 131"/>
                  <a:gd name="T36" fmla="*/ 124 w 173"/>
                  <a:gd name="T37" fmla="*/ 97 h 131"/>
                  <a:gd name="T38" fmla="*/ 130 w 173"/>
                  <a:gd name="T39" fmla="*/ 62 h 131"/>
                  <a:gd name="T40" fmla="*/ 144 w 173"/>
                  <a:gd name="T41" fmla="*/ 2 h 131"/>
                  <a:gd name="T42" fmla="*/ 173 w 173"/>
                  <a:gd name="T43" fmla="*/ 2 h 131"/>
                  <a:gd name="T44" fmla="*/ 136 w 173"/>
                  <a:gd name="T45" fmla="*/ 131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73" h="131">
                    <a:moveTo>
                      <a:pt x="136" y="131"/>
                    </a:moveTo>
                    <a:cubicBezTo>
                      <a:pt x="110" y="131"/>
                      <a:pt x="110" y="131"/>
                      <a:pt x="110" y="131"/>
                    </a:cubicBezTo>
                    <a:cubicBezTo>
                      <a:pt x="94" y="72"/>
                      <a:pt x="94" y="72"/>
                      <a:pt x="94" y="72"/>
                    </a:cubicBezTo>
                    <a:cubicBezTo>
                      <a:pt x="90" y="57"/>
                      <a:pt x="86" y="37"/>
                      <a:pt x="86" y="37"/>
                    </a:cubicBezTo>
                    <a:cubicBezTo>
                      <a:pt x="85" y="37"/>
                      <a:pt x="85" y="37"/>
                      <a:pt x="85" y="37"/>
                    </a:cubicBezTo>
                    <a:cubicBezTo>
                      <a:pt x="85" y="37"/>
                      <a:pt x="83" y="49"/>
                      <a:pt x="77" y="73"/>
                    </a:cubicBezTo>
                    <a:cubicBezTo>
                      <a:pt x="61" y="131"/>
                      <a:pt x="61" y="131"/>
                      <a:pt x="61" y="131"/>
                    </a:cubicBezTo>
                    <a:cubicBezTo>
                      <a:pt x="35" y="131"/>
                      <a:pt x="35" y="131"/>
                      <a:pt x="35" y="131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42" y="62"/>
                      <a:pt x="42" y="62"/>
                      <a:pt x="42" y="62"/>
                    </a:cubicBezTo>
                    <a:cubicBezTo>
                      <a:pt x="45" y="78"/>
                      <a:pt x="48" y="96"/>
                      <a:pt x="48" y="96"/>
                    </a:cubicBezTo>
                    <a:cubicBezTo>
                      <a:pt x="49" y="96"/>
                      <a:pt x="49" y="96"/>
                      <a:pt x="49" y="96"/>
                    </a:cubicBezTo>
                    <a:cubicBezTo>
                      <a:pt x="49" y="96"/>
                      <a:pt x="52" y="79"/>
                      <a:pt x="57" y="61"/>
                    </a:cubicBezTo>
                    <a:cubicBezTo>
                      <a:pt x="73" y="2"/>
                      <a:pt x="73" y="2"/>
                      <a:pt x="73" y="2"/>
                    </a:cubicBezTo>
                    <a:cubicBezTo>
                      <a:pt x="101" y="2"/>
                      <a:pt x="101" y="2"/>
                      <a:pt x="101" y="2"/>
                    </a:cubicBezTo>
                    <a:cubicBezTo>
                      <a:pt x="115" y="60"/>
                      <a:pt x="115" y="60"/>
                      <a:pt x="115" y="60"/>
                    </a:cubicBezTo>
                    <a:cubicBezTo>
                      <a:pt x="120" y="81"/>
                      <a:pt x="123" y="97"/>
                      <a:pt x="123" y="97"/>
                    </a:cubicBezTo>
                    <a:cubicBezTo>
                      <a:pt x="124" y="97"/>
                      <a:pt x="124" y="97"/>
                      <a:pt x="124" y="97"/>
                    </a:cubicBezTo>
                    <a:cubicBezTo>
                      <a:pt x="124" y="97"/>
                      <a:pt x="127" y="77"/>
                      <a:pt x="130" y="62"/>
                    </a:cubicBezTo>
                    <a:cubicBezTo>
                      <a:pt x="144" y="2"/>
                      <a:pt x="144" y="2"/>
                      <a:pt x="144" y="2"/>
                    </a:cubicBezTo>
                    <a:cubicBezTo>
                      <a:pt x="173" y="2"/>
                      <a:pt x="173" y="2"/>
                      <a:pt x="173" y="2"/>
                    </a:cubicBezTo>
                    <a:lnTo>
                      <a:pt x="136" y="131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301" name="Freeform 68"/>
              <p:cNvSpPr>
                <a:spLocks noEditPoints="1"/>
              </p:cNvSpPr>
              <p:nvPr userDrawn="1"/>
            </p:nvSpPr>
            <p:spPr bwMode="auto">
              <a:xfrm>
                <a:off x="11484" y="-993"/>
                <a:ext cx="166" cy="245"/>
              </a:xfrm>
              <a:custGeom>
                <a:avLst/>
                <a:gdLst>
                  <a:gd name="T0" fmla="*/ 85 w 120"/>
                  <a:gd name="T1" fmla="*/ 176 h 176"/>
                  <a:gd name="T2" fmla="*/ 70 w 120"/>
                  <a:gd name="T3" fmla="*/ 148 h 176"/>
                  <a:gd name="T4" fmla="*/ 40 w 120"/>
                  <a:gd name="T5" fmla="*/ 105 h 176"/>
                  <a:gd name="T6" fmla="*/ 28 w 120"/>
                  <a:gd name="T7" fmla="*/ 100 h 176"/>
                  <a:gd name="T8" fmla="*/ 28 w 120"/>
                  <a:gd name="T9" fmla="*/ 176 h 176"/>
                  <a:gd name="T10" fmla="*/ 0 w 120"/>
                  <a:gd name="T11" fmla="*/ 176 h 176"/>
                  <a:gd name="T12" fmla="*/ 0 w 120"/>
                  <a:gd name="T13" fmla="*/ 0 h 176"/>
                  <a:gd name="T14" fmla="*/ 53 w 120"/>
                  <a:gd name="T15" fmla="*/ 0 h 176"/>
                  <a:gd name="T16" fmla="*/ 111 w 120"/>
                  <a:gd name="T17" fmla="*/ 50 h 176"/>
                  <a:gd name="T18" fmla="*/ 67 w 120"/>
                  <a:gd name="T19" fmla="*/ 98 h 176"/>
                  <a:gd name="T20" fmla="*/ 94 w 120"/>
                  <a:gd name="T21" fmla="*/ 133 h 176"/>
                  <a:gd name="T22" fmla="*/ 120 w 120"/>
                  <a:gd name="T23" fmla="*/ 176 h 176"/>
                  <a:gd name="T24" fmla="*/ 85 w 120"/>
                  <a:gd name="T25" fmla="*/ 176 h 176"/>
                  <a:gd name="T26" fmla="*/ 44 w 120"/>
                  <a:gd name="T27" fmla="*/ 23 h 176"/>
                  <a:gd name="T28" fmla="*/ 28 w 120"/>
                  <a:gd name="T29" fmla="*/ 23 h 176"/>
                  <a:gd name="T30" fmla="*/ 28 w 120"/>
                  <a:gd name="T31" fmla="*/ 79 h 176"/>
                  <a:gd name="T32" fmla="*/ 43 w 120"/>
                  <a:gd name="T33" fmla="*/ 79 h 176"/>
                  <a:gd name="T34" fmla="*/ 72 w 120"/>
                  <a:gd name="T35" fmla="*/ 72 h 176"/>
                  <a:gd name="T36" fmla="*/ 80 w 120"/>
                  <a:gd name="T37" fmla="*/ 50 h 176"/>
                  <a:gd name="T38" fmla="*/ 44 w 120"/>
                  <a:gd name="T39" fmla="*/ 23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20" h="176">
                    <a:moveTo>
                      <a:pt x="85" y="176"/>
                    </a:moveTo>
                    <a:cubicBezTo>
                      <a:pt x="70" y="148"/>
                      <a:pt x="70" y="148"/>
                      <a:pt x="70" y="148"/>
                    </a:cubicBezTo>
                    <a:cubicBezTo>
                      <a:pt x="58" y="127"/>
                      <a:pt x="50" y="115"/>
                      <a:pt x="40" y="105"/>
                    </a:cubicBezTo>
                    <a:cubicBezTo>
                      <a:pt x="37" y="102"/>
                      <a:pt x="34" y="100"/>
                      <a:pt x="28" y="100"/>
                    </a:cubicBezTo>
                    <a:cubicBezTo>
                      <a:pt x="28" y="176"/>
                      <a:pt x="28" y="176"/>
                      <a:pt x="28" y="176"/>
                    </a:cubicBezTo>
                    <a:cubicBezTo>
                      <a:pt x="0" y="176"/>
                      <a:pt x="0" y="176"/>
                      <a:pt x="0" y="176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93" y="0"/>
                      <a:pt x="111" y="23"/>
                      <a:pt x="111" y="50"/>
                    </a:cubicBezTo>
                    <a:cubicBezTo>
                      <a:pt x="111" y="75"/>
                      <a:pt x="94" y="98"/>
                      <a:pt x="67" y="98"/>
                    </a:cubicBezTo>
                    <a:cubicBezTo>
                      <a:pt x="73" y="102"/>
                      <a:pt x="85" y="119"/>
                      <a:pt x="94" y="133"/>
                    </a:cubicBezTo>
                    <a:cubicBezTo>
                      <a:pt x="120" y="176"/>
                      <a:pt x="120" y="176"/>
                      <a:pt x="120" y="176"/>
                    </a:cubicBezTo>
                    <a:lnTo>
                      <a:pt x="85" y="176"/>
                    </a:lnTo>
                    <a:close/>
                    <a:moveTo>
                      <a:pt x="44" y="23"/>
                    </a:moveTo>
                    <a:cubicBezTo>
                      <a:pt x="28" y="23"/>
                      <a:pt x="28" y="23"/>
                      <a:pt x="28" y="23"/>
                    </a:cubicBezTo>
                    <a:cubicBezTo>
                      <a:pt x="28" y="79"/>
                      <a:pt x="28" y="79"/>
                      <a:pt x="28" y="79"/>
                    </a:cubicBezTo>
                    <a:cubicBezTo>
                      <a:pt x="43" y="79"/>
                      <a:pt x="43" y="79"/>
                      <a:pt x="43" y="79"/>
                    </a:cubicBezTo>
                    <a:cubicBezTo>
                      <a:pt x="59" y="79"/>
                      <a:pt x="67" y="77"/>
                      <a:pt x="72" y="72"/>
                    </a:cubicBezTo>
                    <a:cubicBezTo>
                      <a:pt x="77" y="67"/>
                      <a:pt x="80" y="59"/>
                      <a:pt x="80" y="50"/>
                    </a:cubicBezTo>
                    <a:cubicBezTo>
                      <a:pt x="80" y="32"/>
                      <a:pt x="70" y="23"/>
                      <a:pt x="44" y="23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302" name="Freeform 69"/>
              <p:cNvSpPr>
                <a:spLocks noEditPoints="1"/>
              </p:cNvSpPr>
              <p:nvPr userDrawn="1"/>
            </p:nvSpPr>
            <p:spPr bwMode="auto">
              <a:xfrm>
                <a:off x="11664" y="-931"/>
                <a:ext cx="150" cy="187"/>
              </a:xfrm>
              <a:custGeom>
                <a:avLst/>
                <a:gdLst>
                  <a:gd name="T0" fmla="*/ 31 w 108"/>
                  <a:gd name="T1" fmla="*/ 75 h 135"/>
                  <a:gd name="T2" fmla="*/ 31 w 108"/>
                  <a:gd name="T3" fmla="*/ 77 h 135"/>
                  <a:gd name="T4" fmla="*/ 63 w 108"/>
                  <a:gd name="T5" fmla="*/ 114 h 135"/>
                  <a:gd name="T6" fmla="*/ 95 w 108"/>
                  <a:gd name="T7" fmla="*/ 101 h 135"/>
                  <a:gd name="T8" fmla="*/ 106 w 108"/>
                  <a:gd name="T9" fmla="*/ 118 h 135"/>
                  <a:gd name="T10" fmla="*/ 60 w 108"/>
                  <a:gd name="T11" fmla="*/ 135 h 135"/>
                  <a:gd name="T12" fmla="*/ 0 w 108"/>
                  <a:gd name="T13" fmla="*/ 68 h 135"/>
                  <a:gd name="T14" fmla="*/ 16 w 108"/>
                  <a:gd name="T15" fmla="*/ 17 h 135"/>
                  <a:gd name="T16" fmla="*/ 56 w 108"/>
                  <a:gd name="T17" fmla="*/ 0 h 135"/>
                  <a:gd name="T18" fmla="*/ 91 w 108"/>
                  <a:gd name="T19" fmla="*/ 13 h 135"/>
                  <a:gd name="T20" fmla="*/ 108 w 108"/>
                  <a:gd name="T21" fmla="*/ 69 h 135"/>
                  <a:gd name="T22" fmla="*/ 108 w 108"/>
                  <a:gd name="T23" fmla="*/ 75 h 135"/>
                  <a:gd name="T24" fmla="*/ 31 w 108"/>
                  <a:gd name="T25" fmla="*/ 75 h 135"/>
                  <a:gd name="T26" fmla="*/ 56 w 108"/>
                  <a:gd name="T27" fmla="*/ 21 h 135"/>
                  <a:gd name="T28" fmla="*/ 31 w 108"/>
                  <a:gd name="T29" fmla="*/ 54 h 135"/>
                  <a:gd name="T30" fmla="*/ 79 w 108"/>
                  <a:gd name="T31" fmla="*/ 54 h 135"/>
                  <a:gd name="T32" fmla="*/ 56 w 108"/>
                  <a:gd name="T33" fmla="*/ 21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08" h="135">
                    <a:moveTo>
                      <a:pt x="31" y="75"/>
                    </a:moveTo>
                    <a:cubicBezTo>
                      <a:pt x="31" y="77"/>
                      <a:pt x="31" y="77"/>
                      <a:pt x="31" y="77"/>
                    </a:cubicBezTo>
                    <a:cubicBezTo>
                      <a:pt x="31" y="95"/>
                      <a:pt x="38" y="114"/>
                      <a:pt x="63" y="114"/>
                    </a:cubicBezTo>
                    <a:cubicBezTo>
                      <a:pt x="75" y="114"/>
                      <a:pt x="85" y="109"/>
                      <a:pt x="95" y="101"/>
                    </a:cubicBezTo>
                    <a:cubicBezTo>
                      <a:pt x="106" y="118"/>
                      <a:pt x="106" y="118"/>
                      <a:pt x="106" y="118"/>
                    </a:cubicBezTo>
                    <a:cubicBezTo>
                      <a:pt x="92" y="129"/>
                      <a:pt x="77" y="135"/>
                      <a:pt x="60" y="135"/>
                    </a:cubicBezTo>
                    <a:cubicBezTo>
                      <a:pt x="23" y="135"/>
                      <a:pt x="0" y="109"/>
                      <a:pt x="0" y="68"/>
                    </a:cubicBezTo>
                    <a:cubicBezTo>
                      <a:pt x="0" y="45"/>
                      <a:pt x="5" y="30"/>
                      <a:pt x="16" y="17"/>
                    </a:cubicBezTo>
                    <a:cubicBezTo>
                      <a:pt x="27" y="5"/>
                      <a:pt x="39" y="0"/>
                      <a:pt x="56" y="0"/>
                    </a:cubicBezTo>
                    <a:cubicBezTo>
                      <a:pt x="68" y="0"/>
                      <a:pt x="80" y="3"/>
                      <a:pt x="91" y="13"/>
                    </a:cubicBezTo>
                    <a:cubicBezTo>
                      <a:pt x="102" y="23"/>
                      <a:pt x="108" y="39"/>
                      <a:pt x="108" y="69"/>
                    </a:cubicBezTo>
                    <a:cubicBezTo>
                      <a:pt x="108" y="75"/>
                      <a:pt x="108" y="75"/>
                      <a:pt x="108" y="75"/>
                    </a:cubicBezTo>
                    <a:lnTo>
                      <a:pt x="31" y="75"/>
                    </a:lnTo>
                    <a:close/>
                    <a:moveTo>
                      <a:pt x="56" y="21"/>
                    </a:moveTo>
                    <a:cubicBezTo>
                      <a:pt x="40" y="21"/>
                      <a:pt x="31" y="33"/>
                      <a:pt x="31" y="54"/>
                    </a:cubicBezTo>
                    <a:cubicBezTo>
                      <a:pt x="79" y="54"/>
                      <a:pt x="79" y="54"/>
                      <a:pt x="79" y="54"/>
                    </a:cubicBezTo>
                    <a:cubicBezTo>
                      <a:pt x="79" y="33"/>
                      <a:pt x="70" y="21"/>
                      <a:pt x="56" y="21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303" name="Freeform 70"/>
              <p:cNvSpPr>
                <a:spLocks/>
              </p:cNvSpPr>
              <p:nvPr userDrawn="1"/>
            </p:nvSpPr>
            <p:spPr bwMode="auto">
              <a:xfrm>
                <a:off x="11839" y="-1009"/>
                <a:ext cx="65" cy="264"/>
              </a:xfrm>
              <a:custGeom>
                <a:avLst/>
                <a:gdLst>
                  <a:gd name="T0" fmla="*/ 30 w 47"/>
                  <a:gd name="T1" fmla="*/ 190 h 190"/>
                  <a:gd name="T2" fmla="*/ 2 w 47"/>
                  <a:gd name="T3" fmla="*/ 154 h 190"/>
                  <a:gd name="T4" fmla="*/ 2 w 47"/>
                  <a:gd name="T5" fmla="*/ 44 h 190"/>
                  <a:gd name="T6" fmla="*/ 0 w 47"/>
                  <a:gd name="T7" fmla="*/ 7 h 190"/>
                  <a:gd name="T8" fmla="*/ 28 w 47"/>
                  <a:gd name="T9" fmla="*/ 0 h 190"/>
                  <a:gd name="T10" fmla="*/ 31 w 47"/>
                  <a:gd name="T11" fmla="*/ 36 h 190"/>
                  <a:gd name="T12" fmla="*/ 31 w 47"/>
                  <a:gd name="T13" fmla="*/ 145 h 190"/>
                  <a:gd name="T14" fmla="*/ 34 w 47"/>
                  <a:gd name="T15" fmla="*/ 168 h 190"/>
                  <a:gd name="T16" fmla="*/ 43 w 47"/>
                  <a:gd name="T17" fmla="*/ 170 h 190"/>
                  <a:gd name="T18" fmla="*/ 47 w 47"/>
                  <a:gd name="T19" fmla="*/ 187 h 190"/>
                  <a:gd name="T20" fmla="*/ 30 w 47"/>
                  <a:gd name="T21" fmla="*/ 190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7" h="190">
                    <a:moveTo>
                      <a:pt x="30" y="190"/>
                    </a:moveTo>
                    <a:cubicBezTo>
                      <a:pt x="2" y="190"/>
                      <a:pt x="2" y="165"/>
                      <a:pt x="2" y="154"/>
                    </a:cubicBezTo>
                    <a:cubicBezTo>
                      <a:pt x="2" y="44"/>
                      <a:pt x="2" y="44"/>
                      <a:pt x="2" y="44"/>
                    </a:cubicBezTo>
                    <a:cubicBezTo>
                      <a:pt x="2" y="27"/>
                      <a:pt x="1" y="17"/>
                      <a:pt x="0" y="7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30" y="8"/>
                      <a:pt x="31" y="19"/>
                      <a:pt x="31" y="36"/>
                    </a:cubicBezTo>
                    <a:cubicBezTo>
                      <a:pt x="31" y="145"/>
                      <a:pt x="31" y="145"/>
                      <a:pt x="31" y="145"/>
                    </a:cubicBezTo>
                    <a:cubicBezTo>
                      <a:pt x="31" y="162"/>
                      <a:pt x="31" y="165"/>
                      <a:pt x="34" y="168"/>
                    </a:cubicBezTo>
                    <a:cubicBezTo>
                      <a:pt x="35" y="170"/>
                      <a:pt x="39" y="172"/>
                      <a:pt x="43" y="170"/>
                    </a:cubicBezTo>
                    <a:cubicBezTo>
                      <a:pt x="47" y="187"/>
                      <a:pt x="47" y="187"/>
                      <a:pt x="47" y="187"/>
                    </a:cubicBezTo>
                    <a:cubicBezTo>
                      <a:pt x="42" y="189"/>
                      <a:pt x="37" y="190"/>
                      <a:pt x="30" y="19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304" name="Freeform 71"/>
              <p:cNvSpPr>
                <a:spLocks noEditPoints="1"/>
              </p:cNvSpPr>
              <p:nvPr userDrawn="1"/>
            </p:nvSpPr>
            <p:spPr bwMode="auto">
              <a:xfrm>
                <a:off x="11932" y="-1007"/>
                <a:ext cx="51" cy="259"/>
              </a:xfrm>
              <a:custGeom>
                <a:avLst/>
                <a:gdLst>
                  <a:gd name="T0" fmla="*/ 18 w 37"/>
                  <a:gd name="T1" fmla="*/ 38 h 186"/>
                  <a:gd name="T2" fmla="*/ 0 w 37"/>
                  <a:gd name="T3" fmla="*/ 19 h 186"/>
                  <a:gd name="T4" fmla="*/ 19 w 37"/>
                  <a:gd name="T5" fmla="*/ 0 h 186"/>
                  <a:gd name="T6" fmla="*/ 37 w 37"/>
                  <a:gd name="T7" fmla="*/ 19 h 186"/>
                  <a:gd name="T8" fmla="*/ 18 w 37"/>
                  <a:gd name="T9" fmla="*/ 38 h 186"/>
                  <a:gd name="T10" fmla="*/ 4 w 37"/>
                  <a:gd name="T11" fmla="*/ 186 h 186"/>
                  <a:gd name="T12" fmla="*/ 4 w 37"/>
                  <a:gd name="T13" fmla="*/ 59 h 186"/>
                  <a:gd name="T14" fmla="*/ 33 w 37"/>
                  <a:gd name="T15" fmla="*/ 54 h 186"/>
                  <a:gd name="T16" fmla="*/ 33 w 37"/>
                  <a:gd name="T17" fmla="*/ 186 h 186"/>
                  <a:gd name="T18" fmla="*/ 4 w 37"/>
                  <a:gd name="T19" fmla="*/ 186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7" h="186">
                    <a:moveTo>
                      <a:pt x="18" y="38"/>
                    </a:moveTo>
                    <a:cubicBezTo>
                      <a:pt x="8" y="38"/>
                      <a:pt x="0" y="29"/>
                      <a:pt x="0" y="19"/>
                    </a:cubicBezTo>
                    <a:cubicBezTo>
                      <a:pt x="0" y="9"/>
                      <a:pt x="9" y="0"/>
                      <a:pt x="19" y="0"/>
                    </a:cubicBezTo>
                    <a:cubicBezTo>
                      <a:pt x="29" y="0"/>
                      <a:pt x="37" y="9"/>
                      <a:pt x="37" y="19"/>
                    </a:cubicBezTo>
                    <a:cubicBezTo>
                      <a:pt x="37" y="29"/>
                      <a:pt x="29" y="38"/>
                      <a:pt x="18" y="38"/>
                    </a:cubicBezTo>
                    <a:close/>
                    <a:moveTo>
                      <a:pt x="4" y="186"/>
                    </a:moveTo>
                    <a:cubicBezTo>
                      <a:pt x="4" y="59"/>
                      <a:pt x="4" y="59"/>
                      <a:pt x="4" y="59"/>
                    </a:cubicBezTo>
                    <a:cubicBezTo>
                      <a:pt x="33" y="54"/>
                      <a:pt x="33" y="54"/>
                      <a:pt x="33" y="54"/>
                    </a:cubicBezTo>
                    <a:cubicBezTo>
                      <a:pt x="33" y="186"/>
                      <a:pt x="33" y="186"/>
                      <a:pt x="33" y="186"/>
                    </a:cubicBezTo>
                    <a:lnTo>
                      <a:pt x="4" y="186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305" name="Freeform 72"/>
              <p:cNvSpPr>
                <a:spLocks/>
              </p:cNvSpPr>
              <p:nvPr userDrawn="1"/>
            </p:nvSpPr>
            <p:spPr bwMode="auto">
              <a:xfrm>
                <a:off x="12017" y="-931"/>
                <a:ext cx="133" cy="187"/>
              </a:xfrm>
              <a:custGeom>
                <a:avLst/>
                <a:gdLst>
                  <a:gd name="T0" fmla="*/ 54 w 96"/>
                  <a:gd name="T1" fmla="*/ 135 h 135"/>
                  <a:gd name="T2" fmla="*/ 0 w 96"/>
                  <a:gd name="T3" fmla="*/ 69 h 135"/>
                  <a:gd name="T4" fmla="*/ 56 w 96"/>
                  <a:gd name="T5" fmla="*/ 0 h 135"/>
                  <a:gd name="T6" fmla="*/ 92 w 96"/>
                  <a:gd name="T7" fmla="*/ 14 h 135"/>
                  <a:gd name="T8" fmla="*/ 78 w 96"/>
                  <a:gd name="T9" fmla="*/ 32 h 135"/>
                  <a:gd name="T10" fmla="*/ 56 w 96"/>
                  <a:gd name="T11" fmla="*/ 22 h 135"/>
                  <a:gd name="T12" fmla="*/ 36 w 96"/>
                  <a:gd name="T13" fmla="*/ 35 h 135"/>
                  <a:gd name="T14" fmla="*/ 31 w 96"/>
                  <a:gd name="T15" fmla="*/ 71 h 135"/>
                  <a:gd name="T16" fmla="*/ 39 w 96"/>
                  <a:gd name="T17" fmla="*/ 106 h 135"/>
                  <a:gd name="T18" fmla="*/ 56 w 96"/>
                  <a:gd name="T19" fmla="*/ 114 h 135"/>
                  <a:gd name="T20" fmla="*/ 82 w 96"/>
                  <a:gd name="T21" fmla="*/ 101 h 135"/>
                  <a:gd name="T22" fmla="*/ 96 w 96"/>
                  <a:gd name="T23" fmla="*/ 118 h 135"/>
                  <a:gd name="T24" fmla="*/ 54 w 96"/>
                  <a:gd name="T25" fmla="*/ 135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6" h="135">
                    <a:moveTo>
                      <a:pt x="54" y="135"/>
                    </a:moveTo>
                    <a:cubicBezTo>
                      <a:pt x="19" y="135"/>
                      <a:pt x="0" y="110"/>
                      <a:pt x="0" y="69"/>
                    </a:cubicBezTo>
                    <a:cubicBezTo>
                      <a:pt x="0" y="22"/>
                      <a:pt x="28" y="0"/>
                      <a:pt x="56" y="0"/>
                    </a:cubicBezTo>
                    <a:cubicBezTo>
                      <a:pt x="70" y="0"/>
                      <a:pt x="81" y="3"/>
                      <a:pt x="92" y="14"/>
                    </a:cubicBezTo>
                    <a:cubicBezTo>
                      <a:pt x="78" y="32"/>
                      <a:pt x="78" y="32"/>
                      <a:pt x="78" y="32"/>
                    </a:cubicBezTo>
                    <a:cubicBezTo>
                      <a:pt x="70" y="25"/>
                      <a:pt x="64" y="22"/>
                      <a:pt x="56" y="22"/>
                    </a:cubicBezTo>
                    <a:cubicBezTo>
                      <a:pt x="47" y="22"/>
                      <a:pt x="40" y="27"/>
                      <a:pt x="36" y="35"/>
                    </a:cubicBezTo>
                    <a:cubicBezTo>
                      <a:pt x="32" y="43"/>
                      <a:pt x="31" y="55"/>
                      <a:pt x="31" y="71"/>
                    </a:cubicBezTo>
                    <a:cubicBezTo>
                      <a:pt x="31" y="89"/>
                      <a:pt x="33" y="100"/>
                      <a:pt x="39" y="106"/>
                    </a:cubicBezTo>
                    <a:cubicBezTo>
                      <a:pt x="43" y="111"/>
                      <a:pt x="50" y="114"/>
                      <a:pt x="56" y="114"/>
                    </a:cubicBezTo>
                    <a:cubicBezTo>
                      <a:pt x="65" y="114"/>
                      <a:pt x="74" y="109"/>
                      <a:pt x="82" y="101"/>
                    </a:cubicBezTo>
                    <a:cubicBezTo>
                      <a:pt x="96" y="118"/>
                      <a:pt x="96" y="118"/>
                      <a:pt x="96" y="118"/>
                    </a:cubicBezTo>
                    <a:cubicBezTo>
                      <a:pt x="84" y="130"/>
                      <a:pt x="72" y="135"/>
                      <a:pt x="54" y="135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306" name="Freeform 73"/>
              <p:cNvSpPr>
                <a:spLocks noEditPoints="1"/>
              </p:cNvSpPr>
              <p:nvPr userDrawn="1"/>
            </p:nvSpPr>
            <p:spPr bwMode="auto">
              <a:xfrm>
                <a:off x="12178" y="-851"/>
                <a:ext cx="106" cy="106"/>
              </a:xfrm>
              <a:custGeom>
                <a:avLst/>
                <a:gdLst>
                  <a:gd name="T0" fmla="*/ 39 w 77"/>
                  <a:gd name="T1" fmla="*/ 76 h 76"/>
                  <a:gd name="T2" fmla="*/ 0 w 77"/>
                  <a:gd name="T3" fmla="*/ 38 h 76"/>
                  <a:gd name="T4" fmla="*/ 39 w 77"/>
                  <a:gd name="T5" fmla="*/ 0 h 76"/>
                  <a:gd name="T6" fmla="*/ 77 w 77"/>
                  <a:gd name="T7" fmla="*/ 38 h 76"/>
                  <a:gd name="T8" fmla="*/ 39 w 77"/>
                  <a:gd name="T9" fmla="*/ 76 h 76"/>
                  <a:gd name="T10" fmla="*/ 39 w 77"/>
                  <a:gd name="T11" fmla="*/ 7 h 76"/>
                  <a:gd name="T12" fmla="*/ 9 w 77"/>
                  <a:gd name="T13" fmla="*/ 38 h 76"/>
                  <a:gd name="T14" fmla="*/ 39 w 77"/>
                  <a:gd name="T15" fmla="*/ 69 h 76"/>
                  <a:gd name="T16" fmla="*/ 68 w 77"/>
                  <a:gd name="T17" fmla="*/ 38 h 76"/>
                  <a:gd name="T18" fmla="*/ 39 w 77"/>
                  <a:gd name="T19" fmla="*/ 7 h 76"/>
                  <a:gd name="T20" fmla="*/ 46 w 77"/>
                  <a:gd name="T21" fmla="*/ 59 h 76"/>
                  <a:gd name="T22" fmla="*/ 42 w 77"/>
                  <a:gd name="T23" fmla="*/ 52 h 76"/>
                  <a:gd name="T24" fmla="*/ 35 w 77"/>
                  <a:gd name="T25" fmla="*/ 42 h 76"/>
                  <a:gd name="T26" fmla="*/ 34 w 77"/>
                  <a:gd name="T27" fmla="*/ 41 h 76"/>
                  <a:gd name="T28" fmla="*/ 34 w 77"/>
                  <a:gd name="T29" fmla="*/ 59 h 76"/>
                  <a:gd name="T30" fmla="*/ 25 w 77"/>
                  <a:gd name="T31" fmla="*/ 59 h 76"/>
                  <a:gd name="T32" fmla="*/ 25 w 77"/>
                  <a:gd name="T33" fmla="*/ 16 h 76"/>
                  <a:gd name="T34" fmla="*/ 41 w 77"/>
                  <a:gd name="T35" fmla="*/ 16 h 76"/>
                  <a:gd name="T36" fmla="*/ 54 w 77"/>
                  <a:gd name="T37" fmla="*/ 29 h 76"/>
                  <a:gd name="T38" fmla="*/ 44 w 77"/>
                  <a:gd name="T39" fmla="*/ 41 h 76"/>
                  <a:gd name="T40" fmla="*/ 46 w 77"/>
                  <a:gd name="T41" fmla="*/ 43 h 76"/>
                  <a:gd name="T42" fmla="*/ 56 w 77"/>
                  <a:gd name="T43" fmla="*/ 59 h 76"/>
                  <a:gd name="T44" fmla="*/ 46 w 77"/>
                  <a:gd name="T45" fmla="*/ 59 h 76"/>
                  <a:gd name="T46" fmla="*/ 42 w 77"/>
                  <a:gd name="T47" fmla="*/ 24 h 76"/>
                  <a:gd name="T48" fmla="*/ 37 w 77"/>
                  <a:gd name="T49" fmla="*/ 23 h 76"/>
                  <a:gd name="T50" fmla="*/ 34 w 77"/>
                  <a:gd name="T51" fmla="*/ 23 h 76"/>
                  <a:gd name="T52" fmla="*/ 34 w 77"/>
                  <a:gd name="T53" fmla="*/ 35 h 76"/>
                  <a:gd name="T54" fmla="*/ 37 w 77"/>
                  <a:gd name="T55" fmla="*/ 35 h 76"/>
                  <a:gd name="T56" fmla="*/ 43 w 77"/>
                  <a:gd name="T57" fmla="*/ 33 h 76"/>
                  <a:gd name="T58" fmla="*/ 45 w 77"/>
                  <a:gd name="T59" fmla="*/ 29 h 76"/>
                  <a:gd name="T60" fmla="*/ 42 w 77"/>
                  <a:gd name="T61" fmla="*/ 24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7" h="76">
                    <a:moveTo>
                      <a:pt x="39" y="76"/>
                    </a:moveTo>
                    <a:cubicBezTo>
                      <a:pt x="18" y="76"/>
                      <a:pt x="0" y="60"/>
                      <a:pt x="0" y="38"/>
                    </a:cubicBezTo>
                    <a:cubicBezTo>
                      <a:pt x="0" y="17"/>
                      <a:pt x="18" y="0"/>
                      <a:pt x="39" y="0"/>
                    </a:cubicBezTo>
                    <a:cubicBezTo>
                      <a:pt x="60" y="0"/>
                      <a:pt x="77" y="17"/>
                      <a:pt x="77" y="38"/>
                    </a:cubicBezTo>
                    <a:cubicBezTo>
                      <a:pt x="77" y="60"/>
                      <a:pt x="60" y="76"/>
                      <a:pt x="39" y="76"/>
                    </a:cubicBezTo>
                    <a:close/>
                    <a:moveTo>
                      <a:pt x="39" y="7"/>
                    </a:moveTo>
                    <a:cubicBezTo>
                      <a:pt x="22" y="7"/>
                      <a:pt x="9" y="21"/>
                      <a:pt x="9" y="38"/>
                    </a:cubicBezTo>
                    <a:cubicBezTo>
                      <a:pt x="9" y="55"/>
                      <a:pt x="22" y="69"/>
                      <a:pt x="39" y="69"/>
                    </a:cubicBezTo>
                    <a:cubicBezTo>
                      <a:pt x="55" y="69"/>
                      <a:pt x="68" y="55"/>
                      <a:pt x="68" y="38"/>
                    </a:cubicBezTo>
                    <a:cubicBezTo>
                      <a:pt x="68" y="21"/>
                      <a:pt x="55" y="7"/>
                      <a:pt x="39" y="7"/>
                    </a:cubicBezTo>
                    <a:close/>
                    <a:moveTo>
                      <a:pt x="46" y="59"/>
                    </a:moveTo>
                    <a:cubicBezTo>
                      <a:pt x="45" y="56"/>
                      <a:pt x="44" y="55"/>
                      <a:pt x="42" y="52"/>
                    </a:cubicBezTo>
                    <a:cubicBezTo>
                      <a:pt x="38" y="44"/>
                      <a:pt x="37" y="42"/>
                      <a:pt x="35" y="42"/>
                    </a:cubicBezTo>
                    <a:cubicBezTo>
                      <a:pt x="35" y="41"/>
                      <a:pt x="34" y="41"/>
                      <a:pt x="34" y="41"/>
                    </a:cubicBezTo>
                    <a:cubicBezTo>
                      <a:pt x="34" y="59"/>
                      <a:pt x="34" y="59"/>
                      <a:pt x="34" y="59"/>
                    </a:cubicBezTo>
                    <a:cubicBezTo>
                      <a:pt x="25" y="59"/>
                      <a:pt x="25" y="59"/>
                      <a:pt x="25" y="59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41" y="16"/>
                      <a:pt x="41" y="16"/>
                      <a:pt x="41" y="16"/>
                    </a:cubicBezTo>
                    <a:cubicBezTo>
                      <a:pt x="49" y="16"/>
                      <a:pt x="54" y="21"/>
                      <a:pt x="54" y="29"/>
                    </a:cubicBezTo>
                    <a:cubicBezTo>
                      <a:pt x="54" y="35"/>
                      <a:pt x="50" y="41"/>
                      <a:pt x="44" y="41"/>
                    </a:cubicBezTo>
                    <a:cubicBezTo>
                      <a:pt x="45" y="41"/>
                      <a:pt x="46" y="42"/>
                      <a:pt x="46" y="43"/>
                    </a:cubicBezTo>
                    <a:cubicBezTo>
                      <a:pt x="49" y="46"/>
                      <a:pt x="56" y="59"/>
                      <a:pt x="56" y="59"/>
                    </a:cubicBezTo>
                    <a:lnTo>
                      <a:pt x="46" y="59"/>
                    </a:lnTo>
                    <a:close/>
                    <a:moveTo>
                      <a:pt x="42" y="24"/>
                    </a:moveTo>
                    <a:cubicBezTo>
                      <a:pt x="41" y="23"/>
                      <a:pt x="39" y="23"/>
                      <a:pt x="37" y="23"/>
                    </a:cubicBezTo>
                    <a:cubicBezTo>
                      <a:pt x="34" y="23"/>
                      <a:pt x="34" y="23"/>
                      <a:pt x="34" y="23"/>
                    </a:cubicBezTo>
                    <a:cubicBezTo>
                      <a:pt x="34" y="35"/>
                      <a:pt x="34" y="35"/>
                      <a:pt x="34" y="35"/>
                    </a:cubicBezTo>
                    <a:cubicBezTo>
                      <a:pt x="37" y="35"/>
                      <a:pt x="37" y="35"/>
                      <a:pt x="37" y="35"/>
                    </a:cubicBezTo>
                    <a:cubicBezTo>
                      <a:pt x="40" y="35"/>
                      <a:pt x="42" y="34"/>
                      <a:pt x="43" y="33"/>
                    </a:cubicBezTo>
                    <a:cubicBezTo>
                      <a:pt x="44" y="32"/>
                      <a:pt x="45" y="31"/>
                      <a:pt x="45" y="29"/>
                    </a:cubicBezTo>
                    <a:cubicBezTo>
                      <a:pt x="45" y="26"/>
                      <a:pt x="44" y="25"/>
                      <a:pt x="42" y="24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307" name="Freeform 74"/>
              <p:cNvSpPr>
                <a:spLocks/>
              </p:cNvSpPr>
              <p:nvPr userDrawn="1"/>
            </p:nvSpPr>
            <p:spPr bwMode="auto">
              <a:xfrm>
                <a:off x="10739" y="-684"/>
                <a:ext cx="430" cy="561"/>
              </a:xfrm>
              <a:custGeom>
                <a:avLst/>
                <a:gdLst>
                  <a:gd name="T0" fmla="*/ 0 w 310"/>
                  <a:gd name="T1" fmla="*/ 341 h 403"/>
                  <a:gd name="T2" fmla="*/ 51 w 310"/>
                  <a:gd name="T3" fmla="*/ 280 h 403"/>
                  <a:gd name="T4" fmla="*/ 168 w 310"/>
                  <a:gd name="T5" fmla="*/ 327 h 403"/>
                  <a:gd name="T6" fmla="*/ 224 w 310"/>
                  <a:gd name="T7" fmla="*/ 290 h 403"/>
                  <a:gd name="T8" fmla="*/ 224 w 310"/>
                  <a:gd name="T9" fmla="*/ 289 h 403"/>
                  <a:gd name="T10" fmla="*/ 145 w 310"/>
                  <a:gd name="T11" fmla="*/ 239 h 403"/>
                  <a:gd name="T12" fmla="*/ 16 w 310"/>
                  <a:gd name="T13" fmla="*/ 120 h 403"/>
                  <a:gd name="T14" fmla="*/ 16 w 310"/>
                  <a:gd name="T15" fmla="*/ 118 h 403"/>
                  <a:gd name="T16" fmla="*/ 153 w 310"/>
                  <a:gd name="T17" fmla="*/ 0 h 403"/>
                  <a:gd name="T18" fmla="*/ 298 w 310"/>
                  <a:gd name="T19" fmla="*/ 50 h 403"/>
                  <a:gd name="T20" fmla="*/ 253 w 310"/>
                  <a:gd name="T21" fmla="*/ 115 h 403"/>
                  <a:gd name="T22" fmla="*/ 152 w 310"/>
                  <a:gd name="T23" fmla="*/ 76 h 403"/>
                  <a:gd name="T24" fmla="*/ 101 w 310"/>
                  <a:gd name="T25" fmla="*/ 111 h 403"/>
                  <a:gd name="T26" fmla="*/ 101 w 310"/>
                  <a:gd name="T27" fmla="*/ 112 h 403"/>
                  <a:gd name="T28" fmla="*/ 186 w 310"/>
                  <a:gd name="T29" fmla="*/ 163 h 403"/>
                  <a:gd name="T30" fmla="*/ 310 w 310"/>
                  <a:gd name="T31" fmla="*/ 281 h 403"/>
                  <a:gd name="T32" fmla="*/ 310 w 310"/>
                  <a:gd name="T33" fmla="*/ 282 h 403"/>
                  <a:gd name="T34" fmla="*/ 166 w 310"/>
                  <a:gd name="T35" fmla="*/ 403 h 403"/>
                  <a:gd name="T36" fmla="*/ 0 w 310"/>
                  <a:gd name="T37" fmla="*/ 341 h 4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10" h="403">
                    <a:moveTo>
                      <a:pt x="0" y="341"/>
                    </a:moveTo>
                    <a:cubicBezTo>
                      <a:pt x="51" y="280"/>
                      <a:pt x="51" y="280"/>
                      <a:pt x="51" y="280"/>
                    </a:cubicBezTo>
                    <a:cubicBezTo>
                      <a:pt x="86" y="309"/>
                      <a:pt x="123" y="327"/>
                      <a:pt x="168" y="327"/>
                    </a:cubicBezTo>
                    <a:cubicBezTo>
                      <a:pt x="203" y="327"/>
                      <a:pt x="224" y="313"/>
                      <a:pt x="224" y="290"/>
                    </a:cubicBezTo>
                    <a:cubicBezTo>
                      <a:pt x="224" y="289"/>
                      <a:pt x="224" y="289"/>
                      <a:pt x="224" y="289"/>
                    </a:cubicBezTo>
                    <a:cubicBezTo>
                      <a:pt x="224" y="267"/>
                      <a:pt x="211" y="256"/>
                      <a:pt x="145" y="239"/>
                    </a:cubicBezTo>
                    <a:cubicBezTo>
                      <a:pt x="66" y="219"/>
                      <a:pt x="16" y="197"/>
                      <a:pt x="16" y="120"/>
                    </a:cubicBezTo>
                    <a:cubicBezTo>
                      <a:pt x="16" y="118"/>
                      <a:pt x="16" y="118"/>
                      <a:pt x="16" y="118"/>
                    </a:cubicBezTo>
                    <a:cubicBezTo>
                      <a:pt x="16" y="47"/>
                      <a:pt x="73" y="0"/>
                      <a:pt x="153" y="0"/>
                    </a:cubicBezTo>
                    <a:cubicBezTo>
                      <a:pt x="210" y="0"/>
                      <a:pt x="258" y="18"/>
                      <a:pt x="298" y="50"/>
                    </a:cubicBezTo>
                    <a:cubicBezTo>
                      <a:pt x="253" y="115"/>
                      <a:pt x="253" y="115"/>
                      <a:pt x="253" y="115"/>
                    </a:cubicBezTo>
                    <a:cubicBezTo>
                      <a:pt x="219" y="91"/>
                      <a:pt x="185" y="76"/>
                      <a:pt x="152" y="76"/>
                    </a:cubicBezTo>
                    <a:cubicBezTo>
                      <a:pt x="119" y="76"/>
                      <a:pt x="101" y="92"/>
                      <a:pt x="101" y="111"/>
                    </a:cubicBezTo>
                    <a:cubicBezTo>
                      <a:pt x="101" y="112"/>
                      <a:pt x="101" y="112"/>
                      <a:pt x="101" y="112"/>
                    </a:cubicBezTo>
                    <a:cubicBezTo>
                      <a:pt x="101" y="138"/>
                      <a:pt x="118" y="146"/>
                      <a:pt x="186" y="163"/>
                    </a:cubicBezTo>
                    <a:cubicBezTo>
                      <a:pt x="265" y="184"/>
                      <a:pt x="310" y="213"/>
                      <a:pt x="310" y="281"/>
                    </a:cubicBezTo>
                    <a:cubicBezTo>
                      <a:pt x="310" y="282"/>
                      <a:pt x="310" y="282"/>
                      <a:pt x="310" y="282"/>
                    </a:cubicBezTo>
                    <a:cubicBezTo>
                      <a:pt x="310" y="360"/>
                      <a:pt x="251" y="403"/>
                      <a:pt x="166" y="403"/>
                    </a:cubicBezTo>
                    <a:cubicBezTo>
                      <a:pt x="107" y="403"/>
                      <a:pt x="47" y="383"/>
                      <a:pt x="0" y="341"/>
                    </a:cubicBezTo>
                    <a:close/>
                  </a:path>
                </a:pathLst>
              </a:custGeom>
              <a:solidFill>
                <a:srgbClr val="2265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308" name="Freeform 75"/>
              <p:cNvSpPr>
                <a:spLocks/>
              </p:cNvSpPr>
              <p:nvPr userDrawn="1"/>
            </p:nvSpPr>
            <p:spPr bwMode="auto">
              <a:xfrm>
                <a:off x="11226" y="-675"/>
                <a:ext cx="415" cy="545"/>
              </a:xfrm>
              <a:custGeom>
                <a:avLst/>
                <a:gdLst>
                  <a:gd name="T0" fmla="*/ 0 w 415"/>
                  <a:gd name="T1" fmla="*/ 0 h 545"/>
                  <a:gd name="T2" fmla="*/ 411 w 415"/>
                  <a:gd name="T3" fmla="*/ 0 h 545"/>
                  <a:gd name="T4" fmla="*/ 411 w 415"/>
                  <a:gd name="T5" fmla="*/ 107 h 545"/>
                  <a:gd name="T6" fmla="*/ 119 w 415"/>
                  <a:gd name="T7" fmla="*/ 107 h 545"/>
                  <a:gd name="T8" fmla="*/ 119 w 415"/>
                  <a:gd name="T9" fmla="*/ 217 h 545"/>
                  <a:gd name="T10" fmla="*/ 376 w 415"/>
                  <a:gd name="T11" fmla="*/ 217 h 545"/>
                  <a:gd name="T12" fmla="*/ 376 w 415"/>
                  <a:gd name="T13" fmla="*/ 324 h 545"/>
                  <a:gd name="T14" fmla="*/ 119 w 415"/>
                  <a:gd name="T15" fmla="*/ 324 h 545"/>
                  <a:gd name="T16" fmla="*/ 119 w 415"/>
                  <a:gd name="T17" fmla="*/ 438 h 545"/>
                  <a:gd name="T18" fmla="*/ 415 w 415"/>
                  <a:gd name="T19" fmla="*/ 438 h 545"/>
                  <a:gd name="T20" fmla="*/ 415 w 415"/>
                  <a:gd name="T21" fmla="*/ 545 h 545"/>
                  <a:gd name="T22" fmla="*/ 0 w 415"/>
                  <a:gd name="T23" fmla="*/ 545 h 545"/>
                  <a:gd name="T24" fmla="*/ 0 w 415"/>
                  <a:gd name="T25" fmla="*/ 0 h 5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15" h="545">
                    <a:moveTo>
                      <a:pt x="0" y="0"/>
                    </a:moveTo>
                    <a:lnTo>
                      <a:pt x="411" y="0"/>
                    </a:lnTo>
                    <a:lnTo>
                      <a:pt x="411" y="107"/>
                    </a:lnTo>
                    <a:lnTo>
                      <a:pt x="119" y="107"/>
                    </a:lnTo>
                    <a:lnTo>
                      <a:pt x="119" y="217"/>
                    </a:lnTo>
                    <a:lnTo>
                      <a:pt x="376" y="217"/>
                    </a:lnTo>
                    <a:lnTo>
                      <a:pt x="376" y="324"/>
                    </a:lnTo>
                    <a:lnTo>
                      <a:pt x="119" y="324"/>
                    </a:lnTo>
                    <a:lnTo>
                      <a:pt x="119" y="438"/>
                    </a:lnTo>
                    <a:lnTo>
                      <a:pt x="415" y="438"/>
                    </a:lnTo>
                    <a:lnTo>
                      <a:pt x="415" y="545"/>
                    </a:lnTo>
                    <a:lnTo>
                      <a:pt x="0" y="54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265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309" name="Freeform 76"/>
              <p:cNvSpPr>
                <a:spLocks noEditPoints="1"/>
              </p:cNvSpPr>
              <p:nvPr userDrawn="1"/>
            </p:nvSpPr>
            <p:spPr bwMode="auto">
              <a:xfrm>
                <a:off x="11700" y="-675"/>
                <a:ext cx="471" cy="545"/>
              </a:xfrm>
              <a:custGeom>
                <a:avLst/>
                <a:gdLst>
                  <a:gd name="T0" fmla="*/ 0 w 339"/>
                  <a:gd name="T1" fmla="*/ 0 h 392"/>
                  <a:gd name="T2" fmla="*/ 179 w 339"/>
                  <a:gd name="T3" fmla="*/ 0 h 392"/>
                  <a:gd name="T4" fmla="*/ 293 w 339"/>
                  <a:gd name="T5" fmla="*/ 40 h 392"/>
                  <a:gd name="T6" fmla="*/ 327 w 339"/>
                  <a:gd name="T7" fmla="*/ 129 h 392"/>
                  <a:gd name="T8" fmla="*/ 327 w 339"/>
                  <a:gd name="T9" fmla="*/ 130 h 392"/>
                  <a:gd name="T10" fmla="*/ 243 w 339"/>
                  <a:gd name="T11" fmla="*/ 252 h 392"/>
                  <a:gd name="T12" fmla="*/ 339 w 339"/>
                  <a:gd name="T13" fmla="*/ 392 h 392"/>
                  <a:gd name="T14" fmla="*/ 238 w 339"/>
                  <a:gd name="T15" fmla="*/ 392 h 392"/>
                  <a:gd name="T16" fmla="*/ 154 w 339"/>
                  <a:gd name="T17" fmla="*/ 266 h 392"/>
                  <a:gd name="T18" fmla="*/ 86 w 339"/>
                  <a:gd name="T19" fmla="*/ 266 h 392"/>
                  <a:gd name="T20" fmla="*/ 86 w 339"/>
                  <a:gd name="T21" fmla="*/ 392 h 392"/>
                  <a:gd name="T22" fmla="*/ 0 w 339"/>
                  <a:gd name="T23" fmla="*/ 392 h 392"/>
                  <a:gd name="T24" fmla="*/ 0 w 339"/>
                  <a:gd name="T25" fmla="*/ 0 h 392"/>
                  <a:gd name="T26" fmla="*/ 173 w 339"/>
                  <a:gd name="T27" fmla="*/ 190 h 392"/>
                  <a:gd name="T28" fmla="*/ 239 w 339"/>
                  <a:gd name="T29" fmla="*/ 135 h 392"/>
                  <a:gd name="T30" fmla="*/ 239 w 339"/>
                  <a:gd name="T31" fmla="*/ 134 h 392"/>
                  <a:gd name="T32" fmla="*/ 172 w 339"/>
                  <a:gd name="T33" fmla="*/ 78 h 392"/>
                  <a:gd name="T34" fmla="*/ 86 w 339"/>
                  <a:gd name="T35" fmla="*/ 78 h 392"/>
                  <a:gd name="T36" fmla="*/ 86 w 339"/>
                  <a:gd name="T37" fmla="*/ 190 h 392"/>
                  <a:gd name="T38" fmla="*/ 173 w 339"/>
                  <a:gd name="T39" fmla="*/ 190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39" h="392">
                    <a:moveTo>
                      <a:pt x="0" y="0"/>
                    </a:moveTo>
                    <a:cubicBezTo>
                      <a:pt x="179" y="0"/>
                      <a:pt x="179" y="0"/>
                      <a:pt x="179" y="0"/>
                    </a:cubicBezTo>
                    <a:cubicBezTo>
                      <a:pt x="229" y="0"/>
                      <a:pt x="267" y="14"/>
                      <a:pt x="293" y="40"/>
                    </a:cubicBezTo>
                    <a:cubicBezTo>
                      <a:pt x="315" y="62"/>
                      <a:pt x="327" y="92"/>
                      <a:pt x="327" y="129"/>
                    </a:cubicBezTo>
                    <a:cubicBezTo>
                      <a:pt x="327" y="130"/>
                      <a:pt x="327" y="130"/>
                      <a:pt x="327" y="130"/>
                    </a:cubicBezTo>
                    <a:cubicBezTo>
                      <a:pt x="327" y="194"/>
                      <a:pt x="293" y="233"/>
                      <a:pt x="243" y="252"/>
                    </a:cubicBezTo>
                    <a:cubicBezTo>
                      <a:pt x="339" y="392"/>
                      <a:pt x="339" y="392"/>
                      <a:pt x="339" y="392"/>
                    </a:cubicBezTo>
                    <a:cubicBezTo>
                      <a:pt x="238" y="392"/>
                      <a:pt x="238" y="392"/>
                      <a:pt x="238" y="392"/>
                    </a:cubicBezTo>
                    <a:cubicBezTo>
                      <a:pt x="154" y="266"/>
                      <a:pt x="154" y="266"/>
                      <a:pt x="154" y="266"/>
                    </a:cubicBezTo>
                    <a:cubicBezTo>
                      <a:pt x="86" y="266"/>
                      <a:pt x="86" y="266"/>
                      <a:pt x="86" y="266"/>
                    </a:cubicBezTo>
                    <a:cubicBezTo>
                      <a:pt x="86" y="392"/>
                      <a:pt x="86" y="392"/>
                      <a:pt x="86" y="392"/>
                    </a:cubicBezTo>
                    <a:cubicBezTo>
                      <a:pt x="0" y="392"/>
                      <a:pt x="0" y="392"/>
                      <a:pt x="0" y="392"/>
                    </a:cubicBezTo>
                    <a:lnTo>
                      <a:pt x="0" y="0"/>
                    </a:lnTo>
                    <a:close/>
                    <a:moveTo>
                      <a:pt x="173" y="190"/>
                    </a:moveTo>
                    <a:cubicBezTo>
                      <a:pt x="215" y="190"/>
                      <a:pt x="239" y="168"/>
                      <a:pt x="239" y="135"/>
                    </a:cubicBezTo>
                    <a:cubicBezTo>
                      <a:pt x="239" y="134"/>
                      <a:pt x="239" y="134"/>
                      <a:pt x="239" y="134"/>
                    </a:cubicBezTo>
                    <a:cubicBezTo>
                      <a:pt x="239" y="97"/>
                      <a:pt x="214" y="78"/>
                      <a:pt x="172" y="78"/>
                    </a:cubicBezTo>
                    <a:cubicBezTo>
                      <a:pt x="86" y="78"/>
                      <a:pt x="86" y="78"/>
                      <a:pt x="86" y="78"/>
                    </a:cubicBezTo>
                    <a:cubicBezTo>
                      <a:pt x="86" y="190"/>
                      <a:pt x="86" y="190"/>
                      <a:pt x="86" y="190"/>
                    </a:cubicBezTo>
                    <a:lnTo>
                      <a:pt x="173" y="190"/>
                    </a:lnTo>
                    <a:close/>
                  </a:path>
                </a:pathLst>
              </a:custGeom>
              <a:solidFill>
                <a:srgbClr val="2265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310" name="Freeform 77"/>
              <p:cNvSpPr>
                <a:spLocks/>
              </p:cNvSpPr>
              <p:nvPr userDrawn="1"/>
            </p:nvSpPr>
            <p:spPr bwMode="auto">
              <a:xfrm>
                <a:off x="12153" y="-675"/>
                <a:ext cx="545" cy="549"/>
              </a:xfrm>
              <a:custGeom>
                <a:avLst/>
                <a:gdLst>
                  <a:gd name="T0" fmla="*/ 0 w 545"/>
                  <a:gd name="T1" fmla="*/ 0 h 549"/>
                  <a:gd name="T2" fmla="*/ 131 w 545"/>
                  <a:gd name="T3" fmla="*/ 0 h 549"/>
                  <a:gd name="T4" fmla="*/ 274 w 545"/>
                  <a:gd name="T5" fmla="*/ 384 h 549"/>
                  <a:gd name="T6" fmla="*/ 416 w 545"/>
                  <a:gd name="T7" fmla="*/ 0 h 549"/>
                  <a:gd name="T8" fmla="*/ 545 w 545"/>
                  <a:gd name="T9" fmla="*/ 0 h 549"/>
                  <a:gd name="T10" fmla="*/ 326 w 545"/>
                  <a:gd name="T11" fmla="*/ 549 h 549"/>
                  <a:gd name="T12" fmla="*/ 220 w 545"/>
                  <a:gd name="T13" fmla="*/ 549 h 549"/>
                  <a:gd name="T14" fmla="*/ 0 w 545"/>
                  <a:gd name="T15" fmla="*/ 0 h 5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45" h="549">
                    <a:moveTo>
                      <a:pt x="0" y="0"/>
                    </a:moveTo>
                    <a:lnTo>
                      <a:pt x="131" y="0"/>
                    </a:lnTo>
                    <a:lnTo>
                      <a:pt x="274" y="384"/>
                    </a:lnTo>
                    <a:lnTo>
                      <a:pt x="416" y="0"/>
                    </a:lnTo>
                    <a:lnTo>
                      <a:pt x="545" y="0"/>
                    </a:lnTo>
                    <a:lnTo>
                      <a:pt x="326" y="549"/>
                    </a:lnTo>
                    <a:lnTo>
                      <a:pt x="220" y="54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265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311" name="Freeform 78"/>
              <p:cNvSpPr>
                <a:spLocks/>
              </p:cNvSpPr>
              <p:nvPr userDrawn="1"/>
            </p:nvSpPr>
            <p:spPr bwMode="auto">
              <a:xfrm>
                <a:off x="12750" y="-675"/>
                <a:ext cx="415" cy="545"/>
              </a:xfrm>
              <a:custGeom>
                <a:avLst/>
                <a:gdLst>
                  <a:gd name="T0" fmla="*/ 0 w 415"/>
                  <a:gd name="T1" fmla="*/ 0 h 545"/>
                  <a:gd name="T2" fmla="*/ 411 w 415"/>
                  <a:gd name="T3" fmla="*/ 0 h 545"/>
                  <a:gd name="T4" fmla="*/ 411 w 415"/>
                  <a:gd name="T5" fmla="*/ 107 h 545"/>
                  <a:gd name="T6" fmla="*/ 120 w 415"/>
                  <a:gd name="T7" fmla="*/ 107 h 545"/>
                  <a:gd name="T8" fmla="*/ 120 w 415"/>
                  <a:gd name="T9" fmla="*/ 217 h 545"/>
                  <a:gd name="T10" fmla="*/ 376 w 415"/>
                  <a:gd name="T11" fmla="*/ 217 h 545"/>
                  <a:gd name="T12" fmla="*/ 376 w 415"/>
                  <a:gd name="T13" fmla="*/ 324 h 545"/>
                  <a:gd name="T14" fmla="*/ 120 w 415"/>
                  <a:gd name="T15" fmla="*/ 324 h 545"/>
                  <a:gd name="T16" fmla="*/ 120 w 415"/>
                  <a:gd name="T17" fmla="*/ 438 h 545"/>
                  <a:gd name="T18" fmla="*/ 415 w 415"/>
                  <a:gd name="T19" fmla="*/ 438 h 545"/>
                  <a:gd name="T20" fmla="*/ 415 w 415"/>
                  <a:gd name="T21" fmla="*/ 545 h 545"/>
                  <a:gd name="T22" fmla="*/ 0 w 415"/>
                  <a:gd name="T23" fmla="*/ 545 h 545"/>
                  <a:gd name="T24" fmla="*/ 0 w 415"/>
                  <a:gd name="T25" fmla="*/ 0 h 5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15" h="545">
                    <a:moveTo>
                      <a:pt x="0" y="0"/>
                    </a:moveTo>
                    <a:lnTo>
                      <a:pt x="411" y="0"/>
                    </a:lnTo>
                    <a:lnTo>
                      <a:pt x="411" y="107"/>
                    </a:lnTo>
                    <a:lnTo>
                      <a:pt x="120" y="107"/>
                    </a:lnTo>
                    <a:lnTo>
                      <a:pt x="120" y="217"/>
                    </a:lnTo>
                    <a:lnTo>
                      <a:pt x="376" y="217"/>
                    </a:lnTo>
                    <a:lnTo>
                      <a:pt x="376" y="324"/>
                    </a:lnTo>
                    <a:lnTo>
                      <a:pt x="120" y="324"/>
                    </a:lnTo>
                    <a:lnTo>
                      <a:pt x="120" y="438"/>
                    </a:lnTo>
                    <a:lnTo>
                      <a:pt x="415" y="438"/>
                    </a:lnTo>
                    <a:lnTo>
                      <a:pt x="415" y="545"/>
                    </a:lnTo>
                    <a:lnTo>
                      <a:pt x="0" y="54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265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312" name="Freeform 79"/>
              <p:cNvSpPr>
                <a:spLocks noEditPoints="1"/>
              </p:cNvSpPr>
              <p:nvPr userDrawn="1"/>
            </p:nvSpPr>
            <p:spPr bwMode="auto">
              <a:xfrm>
                <a:off x="13225" y="-675"/>
                <a:ext cx="469" cy="545"/>
              </a:xfrm>
              <a:custGeom>
                <a:avLst/>
                <a:gdLst>
                  <a:gd name="T0" fmla="*/ 0 w 338"/>
                  <a:gd name="T1" fmla="*/ 0 h 392"/>
                  <a:gd name="T2" fmla="*/ 179 w 338"/>
                  <a:gd name="T3" fmla="*/ 0 h 392"/>
                  <a:gd name="T4" fmla="*/ 293 w 338"/>
                  <a:gd name="T5" fmla="*/ 40 h 392"/>
                  <a:gd name="T6" fmla="*/ 327 w 338"/>
                  <a:gd name="T7" fmla="*/ 129 h 392"/>
                  <a:gd name="T8" fmla="*/ 327 w 338"/>
                  <a:gd name="T9" fmla="*/ 130 h 392"/>
                  <a:gd name="T10" fmla="*/ 243 w 338"/>
                  <a:gd name="T11" fmla="*/ 252 h 392"/>
                  <a:gd name="T12" fmla="*/ 338 w 338"/>
                  <a:gd name="T13" fmla="*/ 392 h 392"/>
                  <a:gd name="T14" fmla="*/ 238 w 338"/>
                  <a:gd name="T15" fmla="*/ 392 h 392"/>
                  <a:gd name="T16" fmla="*/ 154 w 338"/>
                  <a:gd name="T17" fmla="*/ 266 h 392"/>
                  <a:gd name="T18" fmla="*/ 86 w 338"/>
                  <a:gd name="T19" fmla="*/ 266 h 392"/>
                  <a:gd name="T20" fmla="*/ 86 w 338"/>
                  <a:gd name="T21" fmla="*/ 392 h 392"/>
                  <a:gd name="T22" fmla="*/ 0 w 338"/>
                  <a:gd name="T23" fmla="*/ 392 h 392"/>
                  <a:gd name="T24" fmla="*/ 0 w 338"/>
                  <a:gd name="T25" fmla="*/ 0 h 392"/>
                  <a:gd name="T26" fmla="*/ 173 w 338"/>
                  <a:gd name="T27" fmla="*/ 190 h 392"/>
                  <a:gd name="T28" fmla="*/ 239 w 338"/>
                  <a:gd name="T29" fmla="*/ 135 h 392"/>
                  <a:gd name="T30" fmla="*/ 239 w 338"/>
                  <a:gd name="T31" fmla="*/ 134 h 392"/>
                  <a:gd name="T32" fmla="*/ 172 w 338"/>
                  <a:gd name="T33" fmla="*/ 78 h 392"/>
                  <a:gd name="T34" fmla="*/ 86 w 338"/>
                  <a:gd name="T35" fmla="*/ 78 h 392"/>
                  <a:gd name="T36" fmla="*/ 86 w 338"/>
                  <a:gd name="T37" fmla="*/ 190 h 392"/>
                  <a:gd name="T38" fmla="*/ 173 w 338"/>
                  <a:gd name="T39" fmla="*/ 190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38" h="392">
                    <a:moveTo>
                      <a:pt x="0" y="0"/>
                    </a:moveTo>
                    <a:cubicBezTo>
                      <a:pt x="179" y="0"/>
                      <a:pt x="179" y="0"/>
                      <a:pt x="179" y="0"/>
                    </a:cubicBezTo>
                    <a:cubicBezTo>
                      <a:pt x="229" y="0"/>
                      <a:pt x="267" y="14"/>
                      <a:pt x="293" y="40"/>
                    </a:cubicBezTo>
                    <a:cubicBezTo>
                      <a:pt x="315" y="62"/>
                      <a:pt x="327" y="92"/>
                      <a:pt x="327" y="129"/>
                    </a:cubicBezTo>
                    <a:cubicBezTo>
                      <a:pt x="327" y="130"/>
                      <a:pt x="327" y="130"/>
                      <a:pt x="327" y="130"/>
                    </a:cubicBezTo>
                    <a:cubicBezTo>
                      <a:pt x="327" y="194"/>
                      <a:pt x="292" y="233"/>
                      <a:pt x="243" y="252"/>
                    </a:cubicBezTo>
                    <a:cubicBezTo>
                      <a:pt x="338" y="392"/>
                      <a:pt x="338" y="392"/>
                      <a:pt x="338" y="392"/>
                    </a:cubicBezTo>
                    <a:cubicBezTo>
                      <a:pt x="238" y="392"/>
                      <a:pt x="238" y="392"/>
                      <a:pt x="238" y="392"/>
                    </a:cubicBezTo>
                    <a:cubicBezTo>
                      <a:pt x="154" y="266"/>
                      <a:pt x="154" y="266"/>
                      <a:pt x="154" y="266"/>
                    </a:cubicBezTo>
                    <a:cubicBezTo>
                      <a:pt x="86" y="266"/>
                      <a:pt x="86" y="266"/>
                      <a:pt x="86" y="266"/>
                    </a:cubicBezTo>
                    <a:cubicBezTo>
                      <a:pt x="86" y="392"/>
                      <a:pt x="86" y="392"/>
                      <a:pt x="86" y="392"/>
                    </a:cubicBezTo>
                    <a:cubicBezTo>
                      <a:pt x="0" y="392"/>
                      <a:pt x="0" y="392"/>
                      <a:pt x="0" y="392"/>
                    </a:cubicBezTo>
                    <a:lnTo>
                      <a:pt x="0" y="0"/>
                    </a:lnTo>
                    <a:close/>
                    <a:moveTo>
                      <a:pt x="173" y="190"/>
                    </a:moveTo>
                    <a:cubicBezTo>
                      <a:pt x="215" y="190"/>
                      <a:pt x="239" y="168"/>
                      <a:pt x="239" y="135"/>
                    </a:cubicBezTo>
                    <a:cubicBezTo>
                      <a:pt x="239" y="134"/>
                      <a:pt x="239" y="134"/>
                      <a:pt x="239" y="134"/>
                    </a:cubicBezTo>
                    <a:cubicBezTo>
                      <a:pt x="239" y="97"/>
                      <a:pt x="214" y="78"/>
                      <a:pt x="172" y="78"/>
                    </a:cubicBezTo>
                    <a:cubicBezTo>
                      <a:pt x="86" y="78"/>
                      <a:pt x="86" y="78"/>
                      <a:pt x="86" y="78"/>
                    </a:cubicBezTo>
                    <a:cubicBezTo>
                      <a:pt x="86" y="190"/>
                      <a:pt x="86" y="190"/>
                      <a:pt x="86" y="190"/>
                    </a:cubicBezTo>
                    <a:lnTo>
                      <a:pt x="173" y="190"/>
                    </a:lnTo>
                    <a:close/>
                  </a:path>
                </a:pathLst>
              </a:custGeom>
              <a:solidFill>
                <a:srgbClr val="2265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313" name="Freeform 80"/>
              <p:cNvSpPr>
                <a:spLocks/>
              </p:cNvSpPr>
              <p:nvPr userDrawn="1"/>
            </p:nvSpPr>
            <p:spPr bwMode="auto">
              <a:xfrm>
                <a:off x="13702" y="-684"/>
                <a:ext cx="430" cy="561"/>
              </a:xfrm>
              <a:custGeom>
                <a:avLst/>
                <a:gdLst>
                  <a:gd name="T0" fmla="*/ 0 w 310"/>
                  <a:gd name="T1" fmla="*/ 341 h 403"/>
                  <a:gd name="T2" fmla="*/ 51 w 310"/>
                  <a:gd name="T3" fmla="*/ 280 h 403"/>
                  <a:gd name="T4" fmla="*/ 168 w 310"/>
                  <a:gd name="T5" fmla="*/ 327 h 403"/>
                  <a:gd name="T6" fmla="*/ 224 w 310"/>
                  <a:gd name="T7" fmla="*/ 290 h 403"/>
                  <a:gd name="T8" fmla="*/ 224 w 310"/>
                  <a:gd name="T9" fmla="*/ 289 h 403"/>
                  <a:gd name="T10" fmla="*/ 145 w 310"/>
                  <a:gd name="T11" fmla="*/ 239 h 403"/>
                  <a:gd name="T12" fmla="*/ 16 w 310"/>
                  <a:gd name="T13" fmla="*/ 120 h 403"/>
                  <a:gd name="T14" fmla="*/ 16 w 310"/>
                  <a:gd name="T15" fmla="*/ 118 h 403"/>
                  <a:gd name="T16" fmla="*/ 153 w 310"/>
                  <a:gd name="T17" fmla="*/ 0 h 403"/>
                  <a:gd name="T18" fmla="*/ 298 w 310"/>
                  <a:gd name="T19" fmla="*/ 50 h 403"/>
                  <a:gd name="T20" fmla="*/ 254 w 310"/>
                  <a:gd name="T21" fmla="*/ 115 h 403"/>
                  <a:gd name="T22" fmla="*/ 152 w 310"/>
                  <a:gd name="T23" fmla="*/ 76 h 403"/>
                  <a:gd name="T24" fmla="*/ 101 w 310"/>
                  <a:gd name="T25" fmla="*/ 111 h 403"/>
                  <a:gd name="T26" fmla="*/ 101 w 310"/>
                  <a:gd name="T27" fmla="*/ 112 h 403"/>
                  <a:gd name="T28" fmla="*/ 186 w 310"/>
                  <a:gd name="T29" fmla="*/ 163 h 403"/>
                  <a:gd name="T30" fmla="*/ 310 w 310"/>
                  <a:gd name="T31" fmla="*/ 281 h 403"/>
                  <a:gd name="T32" fmla="*/ 310 w 310"/>
                  <a:gd name="T33" fmla="*/ 282 h 403"/>
                  <a:gd name="T34" fmla="*/ 166 w 310"/>
                  <a:gd name="T35" fmla="*/ 403 h 403"/>
                  <a:gd name="T36" fmla="*/ 0 w 310"/>
                  <a:gd name="T37" fmla="*/ 341 h 4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10" h="403">
                    <a:moveTo>
                      <a:pt x="0" y="341"/>
                    </a:moveTo>
                    <a:cubicBezTo>
                      <a:pt x="51" y="280"/>
                      <a:pt x="51" y="280"/>
                      <a:pt x="51" y="280"/>
                    </a:cubicBezTo>
                    <a:cubicBezTo>
                      <a:pt x="86" y="309"/>
                      <a:pt x="123" y="327"/>
                      <a:pt x="168" y="327"/>
                    </a:cubicBezTo>
                    <a:cubicBezTo>
                      <a:pt x="203" y="327"/>
                      <a:pt x="224" y="313"/>
                      <a:pt x="224" y="290"/>
                    </a:cubicBezTo>
                    <a:cubicBezTo>
                      <a:pt x="224" y="289"/>
                      <a:pt x="224" y="289"/>
                      <a:pt x="224" y="289"/>
                    </a:cubicBezTo>
                    <a:cubicBezTo>
                      <a:pt x="224" y="267"/>
                      <a:pt x="211" y="256"/>
                      <a:pt x="145" y="239"/>
                    </a:cubicBezTo>
                    <a:cubicBezTo>
                      <a:pt x="67" y="219"/>
                      <a:pt x="16" y="197"/>
                      <a:pt x="16" y="120"/>
                    </a:cubicBezTo>
                    <a:cubicBezTo>
                      <a:pt x="16" y="118"/>
                      <a:pt x="16" y="118"/>
                      <a:pt x="16" y="118"/>
                    </a:cubicBezTo>
                    <a:cubicBezTo>
                      <a:pt x="16" y="47"/>
                      <a:pt x="73" y="0"/>
                      <a:pt x="153" y="0"/>
                    </a:cubicBezTo>
                    <a:cubicBezTo>
                      <a:pt x="210" y="0"/>
                      <a:pt x="259" y="18"/>
                      <a:pt x="298" y="50"/>
                    </a:cubicBezTo>
                    <a:cubicBezTo>
                      <a:pt x="254" y="115"/>
                      <a:pt x="254" y="115"/>
                      <a:pt x="254" y="115"/>
                    </a:cubicBezTo>
                    <a:cubicBezTo>
                      <a:pt x="219" y="91"/>
                      <a:pt x="185" y="76"/>
                      <a:pt x="152" y="76"/>
                    </a:cubicBezTo>
                    <a:cubicBezTo>
                      <a:pt x="119" y="76"/>
                      <a:pt x="101" y="92"/>
                      <a:pt x="101" y="111"/>
                    </a:cubicBezTo>
                    <a:cubicBezTo>
                      <a:pt x="101" y="112"/>
                      <a:pt x="101" y="112"/>
                      <a:pt x="101" y="112"/>
                    </a:cubicBezTo>
                    <a:cubicBezTo>
                      <a:pt x="101" y="138"/>
                      <a:pt x="118" y="146"/>
                      <a:pt x="186" y="163"/>
                    </a:cubicBezTo>
                    <a:cubicBezTo>
                      <a:pt x="265" y="184"/>
                      <a:pt x="310" y="213"/>
                      <a:pt x="310" y="281"/>
                    </a:cubicBezTo>
                    <a:cubicBezTo>
                      <a:pt x="310" y="282"/>
                      <a:pt x="310" y="282"/>
                      <a:pt x="310" y="282"/>
                    </a:cubicBezTo>
                    <a:cubicBezTo>
                      <a:pt x="310" y="360"/>
                      <a:pt x="251" y="403"/>
                      <a:pt x="166" y="403"/>
                    </a:cubicBezTo>
                    <a:cubicBezTo>
                      <a:pt x="107" y="403"/>
                      <a:pt x="47" y="383"/>
                      <a:pt x="0" y="341"/>
                    </a:cubicBezTo>
                    <a:close/>
                  </a:path>
                </a:pathLst>
              </a:custGeom>
              <a:solidFill>
                <a:srgbClr val="2265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314" name="Freeform 81"/>
              <p:cNvSpPr>
                <a:spLocks noEditPoints="1"/>
              </p:cNvSpPr>
              <p:nvPr userDrawn="1"/>
            </p:nvSpPr>
            <p:spPr bwMode="auto">
              <a:xfrm>
                <a:off x="14145" y="-684"/>
                <a:ext cx="149" cy="74"/>
              </a:xfrm>
              <a:custGeom>
                <a:avLst/>
                <a:gdLst>
                  <a:gd name="T0" fmla="*/ 23 w 149"/>
                  <a:gd name="T1" fmla="*/ 10 h 74"/>
                  <a:gd name="T2" fmla="*/ 0 w 149"/>
                  <a:gd name="T3" fmla="*/ 10 h 74"/>
                  <a:gd name="T4" fmla="*/ 0 w 149"/>
                  <a:gd name="T5" fmla="*/ 0 h 74"/>
                  <a:gd name="T6" fmla="*/ 58 w 149"/>
                  <a:gd name="T7" fmla="*/ 0 h 74"/>
                  <a:gd name="T8" fmla="*/ 58 w 149"/>
                  <a:gd name="T9" fmla="*/ 10 h 74"/>
                  <a:gd name="T10" fmla="*/ 34 w 149"/>
                  <a:gd name="T11" fmla="*/ 10 h 74"/>
                  <a:gd name="T12" fmla="*/ 34 w 149"/>
                  <a:gd name="T13" fmla="*/ 74 h 74"/>
                  <a:gd name="T14" fmla="*/ 23 w 149"/>
                  <a:gd name="T15" fmla="*/ 74 h 74"/>
                  <a:gd name="T16" fmla="*/ 23 w 149"/>
                  <a:gd name="T17" fmla="*/ 10 h 74"/>
                  <a:gd name="T18" fmla="*/ 74 w 149"/>
                  <a:gd name="T19" fmla="*/ 0 h 74"/>
                  <a:gd name="T20" fmla="*/ 86 w 149"/>
                  <a:gd name="T21" fmla="*/ 0 h 74"/>
                  <a:gd name="T22" fmla="*/ 112 w 149"/>
                  <a:gd name="T23" fmla="*/ 41 h 74"/>
                  <a:gd name="T24" fmla="*/ 138 w 149"/>
                  <a:gd name="T25" fmla="*/ 0 h 74"/>
                  <a:gd name="T26" fmla="*/ 149 w 149"/>
                  <a:gd name="T27" fmla="*/ 0 h 74"/>
                  <a:gd name="T28" fmla="*/ 149 w 149"/>
                  <a:gd name="T29" fmla="*/ 74 h 74"/>
                  <a:gd name="T30" fmla="*/ 138 w 149"/>
                  <a:gd name="T31" fmla="*/ 74 h 74"/>
                  <a:gd name="T32" fmla="*/ 138 w 149"/>
                  <a:gd name="T33" fmla="*/ 17 h 74"/>
                  <a:gd name="T34" fmla="*/ 112 w 149"/>
                  <a:gd name="T35" fmla="*/ 57 h 74"/>
                  <a:gd name="T36" fmla="*/ 111 w 149"/>
                  <a:gd name="T37" fmla="*/ 57 h 74"/>
                  <a:gd name="T38" fmla="*/ 84 w 149"/>
                  <a:gd name="T39" fmla="*/ 17 h 74"/>
                  <a:gd name="T40" fmla="*/ 84 w 149"/>
                  <a:gd name="T41" fmla="*/ 74 h 74"/>
                  <a:gd name="T42" fmla="*/ 74 w 149"/>
                  <a:gd name="T43" fmla="*/ 74 h 74"/>
                  <a:gd name="T44" fmla="*/ 74 w 149"/>
                  <a:gd name="T45" fmla="*/ 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49" h="74">
                    <a:moveTo>
                      <a:pt x="23" y="10"/>
                    </a:moveTo>
                    <a:lnTo>
                      <a:pt x="0" y="10"/>
                    </a:lnTo>
                    <a:lnTo>
                      <a:pt x="0" y="0"/>
                    </a:lnTo>
                    <a:lnTo>
                      <a:pt x="58" y="0"/>
                    </a:lnTo>
                    <a:lnTo>
                      <a:pt x="58" y="10"/>
                    </a:lnTo>
                    <a:lnTo>
                      <a:pt x="34" y="10"/>
                    </a:lnTo>
                    <a:lnTo>
                      <a:pt x="34" y="74"/>
                    </a:lnTo>
                    <a:lnTo>
                      <a:pt x="23" y="74"/>
                    </a:lnTo>
                    <a:lnTo>
                      <a:pt x="23" y="10"/>
                    </a:lnTo>
                    <a:close/>
                    <a:moveTo>
                      <a:pt x="74" y="0"/>
                    </a:moveTo>
                    <a:lnTo>
                      <a:pt x="86" y="0"/>
                    </a:lnTo>
                    <a:lnTo>
                      <a:pt x="112" y="41"/>
                    </a:lnTo>
                    <a:lnTo>
                      <a:pt x="138" y="0"/>
                    </a:lnTo>
                    <a:lnTo>
                      <a:pt x="149" y="0"/>
                    </a:lnTo>
                    <a:lnTo>
                      <a:pt x="149" y="74"/>
                    </a:lnTo>
                    <a:lnTo>
                      <a:pt x="138" y="74"/>
                    </a:lnTo>
                    <a:lnTo>
                      <a:pt x="138" y="17"/>
                    </a:lnTo>
                    <a:lnTo>
                      <a:pt x="112" y="57"/>
                    </a:lnTo>
                    <a:lnTo>
                      <a:pt x="111" y="57"/>
                    </a:lnTo>
                    <a:lnTo>
                      <a:pt x="84" y="17"/>
                    </a:lnTo>
                    <a:lnTo>
                      <a:pt x="84" y="74"/>
                    </a:lnTo>
                    <a:lnTo>
                      <a:pt x="74" y="74"/>
                    </a:lnTo>
                    <a:lnTo>
                      <a:pt x="74" y="0"/>
                    </a:lnTo>
                    <a:close/>
                  </a:path>
                </a:pathLst>
              </a:custGeom>
              <a:solidFill>
                <a:srgbClr val="2265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</p:grpSp>
        <p:grpSp>
          <p:nvGrpSpPr>
            <p:cNvPr id="121" name="Group 4"/>
            <p:cNvGrpSpPr>
              <a:grpSpLocks noChangeAspect="1"/>
            </p:cNvGrpSpPr>
            <p:nvPr userDrawn="1"/>
          </p:nvGrpSpPr>
          <p:grpSpPr bwMode="auto">
            <a:xfrm>
              <a:off x="4314825" y="143470"/>
              <a:ext cx="360760" cy="170855"/>
              <a:chOff x="8669" y="241"/>
              <a:chExt cx="606" cy="287"/>
            </a:xfrm>
            <a:solidFill>
              <a:schemeClr val="bg2"/>
            </a:solidFill>
          </p:grpSpPr>
          <p:sp>
            <p:nvSpPr>
              <p:cNvPr id="285" name="Freeform 5"/>
              <p:cNvSpPr>
                <a:spLocks noEditPoints="1"/>
              </p:cNvSpPr>
              <p:nvPr userDrawn="1"/>
            </p:nvSpPr>
            <p:spPr bwMode="auto">
              <a:xfrm>
                <a:off x="9227" y="350"/>
                <a:ext cx="48" cy="25"/>
              </a:xfrm>
              <a:custGeom>
                <a:avLst/>
                <a:gdLst>
                  <a:gd name="T0" fmla="*/ 8 w 48"/>
                  <a:gd name="T1" fmla="*/ 4 h 25"/>
                  <a:gd name="T2" fmla="*/ 0 w 48"/>
                  <a:gd name="T3" fmla="*/ 4 h 25"/>
                  <a:gd name="T4" fmla="*/ 0 w 48"/>
                  <a:gd name="T5" fmla="*/ 0 h 25"/>
                  <a:gd name="T6" fmla="*/ 19 w 48"/>
                  <a:gd name="T7" fmla="*/ 0 h 25"/>
                  <a:gd name="T8" fmla="*/ 19 w 48"/>
                  <a:gd name="T9" fmla="*/ 4 h 25"/>
                  <a:gd name="T10" fmla="*/ 11 w 48"/>
                  <a:gd name="T11" fmla="*/ 4 h 25"/>
                  <a:gd name="T12" fmla="*/ 11 w 48"/>
                  <a:gd name="T13" fmla="*/ 25 h 25"/>
                  <a:gd name="T14" fmla="*/ 8 w 48"/>
                  <a:gd name="T15" fmla="*/ 25 h 25"/>
                  <a:gd name="T16" fmla="*/ 8 w 48"/>
                  <a:gd name="T17" fmla="*/ 4 h 25"/>
                  <a:gd name="T18" fmla="*/ 24 w 48"/>
                  <a:gd name="T19" fmla="*/ 0 h 25"/>
                  <a:gd name="T20" fmla="*/ 28 w 48"/>
                  <a:gd name="T21" fmla="*/ 0 h 25"/>
                  <a:gd name="T22" fmla="*/ 36 w 48"/>
                  <a:gd name="T23" fmla="*/ 14 h 25"/>
                  <a:gd name="T24" fmla="*/ 45 w 48"/>
                  <a:gd name="T25" fmla="*/ 0 h 25"/>
                  <a:gd name="T26" fmla="*/ 48 w 48"/>
                  <a:gd name="T27" fmla="*/ 0 h 25"/>
                  <a:gd name="T28" fmla="*/ 48 w 48"/>
                  <a:gd name="T29" fmla="*/ 25 h 25"/>
                  <a:gd name="T30" fmla="*/ 45 w 48"/>
                  <a:gd name="T31" fmla="*/ 25 h 25"/>
                  <a:gd name="T32" fmla="*/ 45 w 48"/>
                  <a:gd name="T33" fmla="*/ 6 h 25"/>
                  <a:gd name="T34" fmla="*/ 37 w 48"/>
                  <a:gd name="T35" fmla="*/ 19 h 25"/>
                  <a:gd name="T36" fmla="*/ 36 w 48"/>
                  <a:gd name="T37" fmla="*/ 19 h 25"/>
                  <a:gd name="T38" fmla="*/ 27 w 48"/>
                  <a:gd name="T39" fmla="*/ 6 h 25"/>
                  <a:gd name="T40" fmla="*/ 27 w 48"/>
                  <a:gd name="T41" fmla="*/ 25 h 25"/>
                  <a:gd name="T42" fmla="*/ 24 w 48"/>
                  <a:gd name="T43" fmla="*/ 25 h 25"/>
                  <a:gd name="T44" fmla="*/ 24 w 48"/>
                  <a:gd name="T45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48" h="25">
                    <a:moveTo>
                      <a:pt x="8" y="4"/>
                    </a:moveTo>
                    <a:lnTo>
                      <a:pt x="0" y="4"/>
                    </a:lnTo>
                    <a:lnTo>
                      <a:pt x="0" y="0"/>
                    </a:lnTo>
                    <a:lnTo>
                      <a:pt x="19" y="0"/>
                    </a:lnTo>
                    <a:lnTo>
                      <a:pt x="19" y="4"/>
                    </a:lnTo>
                    <a:lnTo>
                      <a:pt x="11" y="4"/>
                    </a:lnTo>
                    <a:lnTo>
                      <a:pt x="11" y="25"/>
                    </a:lnTo>
                    <a:lnTo>
                      <a:pt x="8" y="25"/>
                    </a:lnTo>
                    <a:lnTo>
                      <a:pt x="8" y="4"/>
                    </a:lnTo>
                    <a:close/>
                    <a:moveTo>
                      <a:pt x="24" y="0"/>
                    </a:moveTo>
                    <a:lnTo>
                      <a:pt x="28" y="0"/>
                    </a:lnTo>
                    <a:lnTo>
                      <a:pt x="36" y="14"/>
                    </a:lnTo>
                    <a:lnTo>
                      <a:pt x="45" y="0"/>
                    </a:lnTo>
                    <a:lnTo>
                      <a:pt x="48" y="0"/>
                    </a:lnTo>
                    <a:lnTo>
                      <a:pt x="48" y="25"/>
                    </a:lnTo>
                    <a:lnTo>
                      <a:pt x="45" y="25"/>
                    </a:lnTo>
                    <a:lnTo>
                      <a:pt x="45" y="6"/>
                    </a:lnTo>
                    <a:lnTo>
                      <a:pt x="37" y="19"/>
                    </a:lnTo>
                    <a:lnTo>
                      <a:pt x="36" y="19"/>
                    </a:lnTo>
                    <a:lnTo>
                      <a:pt x="27" y="6"/>
                    </a:lnTo>
                    <a:lnTo>
                      <a:pt x="27" y="25"/>
                    </a:lnTo>
                    <a:lnTo>
                      <a:pt x="24" y="25"/>
                    </a:lnTo>
                    <a:lnTo>
                      <a:pt x="2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86" name="Freeform 6"/>
              <p:cNvSpPr>
                <a:spLocks/>
              </p:cNvSpPr>
              <p:nvPr userDrawn="1"/>
            </p:nvSpPr>
            <p:spPr bwMode="auto">
              <a:xfrm>
                <a:off x="8675" y="246"/>
                <a:ext cx="54" cy="80"/>
              </a:xfrm>
              <a:custGeom>
                <a:avLst/>
                <a:gdLst>
                  <a:gd name="T0" fmla="*/ 140 w 188"/>
                  <a:gd name="T1" fmla="*/ 279 h 279"/>
                  <a:gd name="T2" fmla="*/ 78 w 188"/>
                  <a:gd name="T3" fmla="*/ 148 h 279"/>
                  <a:gd name="T4" fmla="*/ 42 w 188"/>
                  <a:gd name="T5" fmla="*/ 66 h 279"/>
                  <a:gd name="T6" fmla="*/ 41 w 188"/>
                  <a:gd name="T7" fmla="*/ 67 h 279"/>
                  <a:gd name="T8" fmla="*/ 44 w 188"/>
                  <a:gd name="T9" fmla="*/ 144 h 279"/>
                  <a:gd name="T10" fmla="*/ 45 w 188"/>
                  <a:gd name="T11" fmla="*/ 279 h 279"/>
                  <a:gd name="T12" fmla="*/ 0 w 188"/>
                  <a:gd name="T13" fmla="*/ 279 h 279"/>
                  <a:gd name="T14" fmla="*/ 0 w 188"/>
                  <a:gd name="T15" fmla="*/ 0 h 279"/>
                  <a:gd name="T16" fmla="*/ 52 w 188"/>
                  <a:gd name="T17" fmla="*/ 0 h 279"/>
                  <a:gd name="T18" fmla="*/ 120 w 188"/>
                  <a:gd name="T19" fmla="*/ 136 h 279"/>
                  <a:gd name="T20" fmla="*/ 148 w 188"/>
                  <a:gd name="T21" fmla="*/ 208 h 279"/>
                  <a:gd name="T22" fmla="*/ 149 w 188"/>
                  <a:gd name="T23" fmla="*/ 207 h 279"/>
                  <a:gd name="T24" fmla="*/ 145 w 188"/>
                  <a:gd name="T25" fmla="*/ 128 h 279"/>
                  <a:gd name="T26" fmla="*/ 145 w 188"/>
                  <a:gd name="T27" fmla="*/ 0 h 279"/>
                  <a:gd name="T28" fmla="*/ 188 w 188"/>
                  <a:gd name="T29" fmla="*/ 0 h 279"/>
                  <a:gd name="T30" fmla="*/ 188 w 188"/>
                  <a:gd name="T31" fmla="*/ 279 h 279"/>
                  <a:gd name="T32" fmla="*/ 140 w 188"/>
                  <a:gd name="T33" fmla="*/ 279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88" h="279">
                    <a:moveTo>
                      <a:pt x="140" y="279"/>
                    </a:moveTo>
                    <a:cubicBezTo>
                      <a:pt x="78" y="148"/>
                      <a:pt x="78" y="148"/>
                      <a:pt x="78" y="148"/>
                    </a:cubicBezTo>
                    <a:cubicBezTo>
                      <a:pt x="63" y="117"/>
                      <a:pt x="47" y="82"/>
                      <a:pt x="42" y="66"/>
                    </a:cubicBezTo>
                    <a:cubicBezTo>
                      <a:pt x="41" y="67"/>
                      <a:pt x="41" y="67"/>
                      <a:pt x="41" y="67"/>
                    </a:cubicBezTo>
                    <a:cubicBezTo>
                      <a:pt x="43" y="90"/>
                      <a:pt x="43" y="119"/>
                      <a:pt x="44" y="144"/>
                    </a:cubicBezTo>
                    <a:cubicBezTo>
                      <a:pt x="45" y="279"/>
                      <a:pt x="45" y="279"/>
                      <a:pt x="45" y="279"/>
                    </a:cubicBezTo>
                    <a:cubicBezTo>
                      <a:pt x="0" y="279"/>
                      <a:pt x="0" y="279"/>
                      <a:pt x="0" y="27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120" y="136"/>
                      <a:pt x="120" y="136"/>
                      <a:pt x="120" y="136"/>
                    </a:cubicBezTo>
                    <a:cubicBezTo>
                      <a:pt x="133" y="162"/>
                      <a:pt x="145" y="195"/>
                      <a:pt x="148" y="208"/>
                    </a:cubicBezTo>
                    <a:cubicBezTo>
                      <a:pt x="149" y="207"/>
                      <a:pt x="149" y="207"/>
                      <a:pt x="149" y="207"/>
                    </a:cubicBezTo>
                    <a:cubicBezTo>
                      <a:pt x="148" y="193"/>
                      <a:pt x="145" y="153"/>
                      <a:pt x="145" y="128"/>
                    </a:cubicBezTo>
                    <a:cubicBezTo>
                      <a:pt x="145" y="0"/>
                      <a:pt x="145" y="0"/>
                      <a:pt x="145" y="0"/>
                    </a:cubicBezTo>
                    <a:cubicBezTo>
                      <a:pt x="188" y="0"/>
                      <a:pt x="188" y="0"/>
                      <a:pt x="188" y="0"/>
                    </a:cubicBezTo>
                    <a:cubicBezTo>
                      <a:pt x="188" y="279"/>
                      <a:pt x="188" y="279"/>
                      <a:pt x="188" y="279"/>
                    </a:cubicBezTo>
                    <a:lnTo>
                      <a:pt x="140" y="27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87" name="Freeform 7"/>
              <p:cNvSpPr>
                <a:spLocks noEditPoints="1"/>
              </p:cNvSpPr>
              <p:nvPr userDrawn="1"/>
            </p:nvSpPr>
            <p:spPr bwMode="auto">
              <a:xfrm>
                <a:off x="8739" y="266"/>
                <a:ext cx="49" cy="62"/>
              </a:xfrm>
              <a:custGeom>
                <a:avLst/>
                <a:gdLst>
                  <a:gd name="T0" fmla="*/ 48 w 170"/>
                  <a:gd name="T1" fmla="*/ 119 h 214"/>
                  <a:gd name="T2" fmla="*/ 48 w 170"/>
                  <a:gd name="T3" fmla="*/ 122 h 214"/>
                  <a:gd name="T4" fmla="*/ 99 w 170"/>
                  <a:gd name="T5" fmla="*/ 180 h 214"/>
                  <a:gd name="T6" fmla="*/ 149 w 170"/>
                  <a:gd name="T7" fmla="*/ 160 h 214"/>
                  <a:gd name="T8" fmla="*/ 167 w 170"/>
                  <a:gd name="T9" fmla="*/ 187 h 214"/>
                  <a:gd name="T10" fmla="*/ 93 w 170"/>
                  <a:gd name="T11" fmla="*/ 214 h 214"/>
                  <a:gd name="T12" fmla="*/ 0 w 170"/>
                  <a:gd name="T13" fmla="*/ 107 h 214"/>
                  <a:gd name="T14" fmla="*/ 25 w 170"/>
                  <a:gd name="T15" fmla="*/ 28 h 214"/>
                  <a:gd name="T16" fmla="*/ 87 w 170"/>
                  <a:gd name="T17" fmla="*/ 0 h 214"/>
                  <a:gd name="T18" fmla="*/ 143 w 170"/>
                  <a:gd name="T19" fmla="*/ 21 h 214"/>
                  <a:gd name="T20" fmla="*/ 170 w 170"/>
                  <a:gd name="T21" fmla="*/ 110 h 214"/>
                  <a:gd name="T22" fmla="*/ 170 w 170"/>
                  <a:gd name="T23" fmla="*/ 119 h 214"/>
                  <a:gd name="T24" fmla="*/ 48 w 170"/>
                  <a:gd name="T25" fmla="*/ 119 h 214"/>
                  <a:gd name="T26" fmla="*/ 87 w 170"/>
                  <a:gd name="T27" fmla="*/ 34 h 214"/>
                  <a:gd name="T28" fmla="*/ 49 w 170"/>
                  <a:gd name="T29" fmla="*/ 86 h 214"/>
                  <a:gd name="T30" fmla="*/ 124 w 170"/>
                  <a:gd name="T31" fmla="*/ 86 h 214"/>
                  <a:gd name="T32" fmla="*/ 87 w 170"/>
                  <a:gd name="T33" fmla="*/ 34 h 2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70" h="214">
                    <a:moveTo>
                      <a:pt x="48" y="119"/>
                    </a:moveTo>
                    <a:cubicBezTo>
                      <a:pt x="48" y="122"/>
                      <a:pt x="48" y="122"/>
                      <a:pt x="48" y="122"/>
                    </a:cubicBezTo>
                    <a:cubicBezTo>
                      <a:pt x="48" y="150"/>
                      <a:pt x="59" y="180"/>
                      <a:pt x="99" y="180"/>
                    </a:cubicBezTo>
                    <a:cubicBezTo>
                      <a:pt x="118" y="180"/>
                      <a:pt x="134" y="173"/>
                      <a:pt x="149" y="160"/>
                    </a:cubicBezTo>
                    <a:cubicBezTo>
                      <a:pt x="167" y="187"/>
                      <a:pt x="167" y="187"/>
                      <a:pt x="167" y="187"/>
                    </a:cubicBezTo>
                    <a:cubicBezTo>
                      <a:pt x="145" y="205"/>
                      <a:pt x="121" y="214"/>
                      <a:pt x="93" y="214"/>
                    </a:cubicBezTo>
                    <a:cubicBezTo>
                      <a:pt x="36" y="214"/>
                      <a:pt x="0" y="172"/>
                      <a:pt x="0" y="107"/>
                    </a:cubicBezTo>
                    <a:cubicBezTo>
                      <a:pt x="0" y="72"/>
                      <a:pt x="7" y="48"/>
                      <a:pt x="25" y="28"/>
                    </a:cubicBezTo>
                    <a:cubicBezTo>
                      <a:pt x="42" y="9"/>
                      <a:pt x="62" y="0"/>
                      <a:pt x="87" y="0"/>
                    </a:cubicBezTo>
                    <a:cubicBezTo>
                      <a:pt x="108" y="0"/>
                      <a:pt x="126" y="6"/>
                      <a:pt x="143" y="21"/>
                    </a:cubicBezTo>
                    <a:cubicBezTo>
                      <a:pt x="161" y="37"/>
                      <a:pt x="170" y="62"/>
                      <a:pt x="170" y="110"/>
                    </a:cubicBezTo>
                    <a:cubicBezTo>
                      <a:pt x="170" y="119"/>
                      <a:pt x="170" y="119"/>
                      <a:pt x="170" y="119"/>
                    </a:cubicBezTo>
                    <a:lnTo>
                      <a:pt x="48" y="119"/>
                    </a:lnTo>
                    <a:close/>
                    <a:moveTo>
                      <a:pt x="87" y="34"/>
                    </a:moveTo>
                    <a:cubicBezTo>
                      <a:pt x="63" y="34"/>
                      <a:pt x="49" y="53"/>
                      <a:pt x="49" y="86"/>
                    </a:cubicBezTo>
                    <a:cubicBezTo>
                      <a:pt x="124" y="86"/>
                      <a:pt x="124" y="86"/>
                      <a:pt x="124" y="86"/>
                    </a:cubicBezTo>
                    <a:cubicBezTo>
                      <a:pt x="124" y="53"/>
                      <a:pt x="110" y="34"/>
                      <a:pt x="87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88" name="Freeform 8"/>
              <p:cNvSpPr>
                <a:spLocks/>
              </p:cNvSpPr>
              <p:nvPr userDrawn="1"/>
            </p:nvSpPr>
            <p:spPr bwMode="auto">
              <a:xfrm>
                <a:off x="8791" y="267"/>
                <a:ext cx="79" cy="59"/>
              </a:xfrm>
              <a:custGeom>
                <a:avLst/>
                <a:gdLst>
                  <a:gd name="T0" fmla="*/ 215 w 273"/>
                  <a:gd name="T1" fmla="*/ 207 h 207"/>
                  <a:gd name="T2" fmla="*/ 174 w 273"/>
                  <a:gd name="T3" fmla="*/ 207 h 207"/>
                  <a:gd name="T4" fmla="*/ 149 w 273"/>
                  <a:gd name="T5" fmla="*/ 114 h 207"/>
                  <a:gd name="T6" fmla="*/ 136 w 273"/>
                  <a:gd name="T7" fmla="*/ 58 h 207"/>
                  <a:gd name="T8" fmla="*/ 135 w 273"/>
                  <a:gd name="T9" fmla="*/ 58 h 207"/>
                  <a:gd name="T10" fmla="*/ 121 w 273"/>
                  <a:gd name="T11" fmla="*/ 116 h 207"/>
                  <a:gd name="T12" fmla="*/ 97 w 273"/>
                  <a:gd name="T13" fmla="*/ 207 h 207"/>
                  <a:gd name="T14" fmla="*/ 55 w 273"/>
                  <a:gd name="T15" fmla="*/ 207 h 207"/>
                  <a:gd name="T16" fmla="*/ 0 w 273"/>
                  <a:gd name="T17" fmla="*/ 6 h 207"/>
                  <a:gd name="T18" fmla="*/ 44 w 273"/>
                  <a:gd name="T19" fmla="*/ 0 h 207"/>
                  <a:gd name="T20" fmla="*/ 66 w 273"/>
                  <a:gd name="T21" fmla="*/ 99 h 207"/>
                  <a:gd name="T22" fmla="*/ 76 w 273"/>
                  <a:gd name="T23" fmla="*/ 152 h 207"/>
                  <a:gd name="T24" fmla="*/ 78 w 273"/>
                  <a:gd name="T25" fmla="*/ 152 h 207"/>
                  <a:gd name="T26" fmla="*/ 89 w 273"/>
                  <a:gd name="T27" fmla="*/ 97 h 207"/>
                  <a:gd name="T28" fmla="*/ 115 w 273"/>
                  <a:gd name="T29" fmla="*/ 3 h 207"/>
                  <a:gd name="T30" fmla="*/ 159 w 273"/>
                  <a:gd name="T31" fmla="*/ 3 h 207"/>
                  <a:gd name="T32" fmla="*/ 182 w 273"/>
                  <a:gd name="T33" fmla="*/ 95 h 207"/>
                  <a:gd name="T34" fmla="*/ 195 w 273"/>
                  <a:gd name="T35" fmla="*/ 153 h 207"/>
                  <a:gd name="T36" fmla="*/ 196 w 273"/>
                  <a:gd name="T37" fmla="*/ 153 h 207"/>
                  <a:gd name="T38" fmla="*/ 206 w 273"/>
                  <a:gd name="T39" fmla="*/ 98 h 207"/>
                  <a:gd name="T40" fmla="*/ 227 w 273"/>
                  <a:gd name="T41" fmla="*/ 3 h 207"/>
                  <a:gd name="T42" fmla="*/ 273 w 273"/>
                  <a:gd name="T43" fmla="*/ 3 h 207"/>
                  <a:gd name="T44" fmla="*/ 215 w 273"/>
                  <a:gd name="T45" fmla="*/ 207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73" h="207">
                    <a:moveTo>
                      <a:pt x="215" y="207"/>
                    </a:moveTo>
                    <a:cubicBezTo>
                      <a:pt x="174" y="207"/>
                      <a:pt x="174" y="207"/>
                      <a:pt x="174" y="207"/>
                    </a:cubicBezTo>
                    <a:cubicBezTo>
                      <a:pt x="149" y="114"/>
                      <a:pt x="149" y="114"/>
                      <a:pt x="149" y="114"/>
                    </a:cubicBezTo>
                    <a:cubicBezTo>
                      <a:pt x="142" y="90"/>
                      <a:pt x="136" y="58"/>
                      <a:pt x="136" y="58"/>
                    </a:cubicBezTo>
                    <a:cubicBezTo>
                      <a:pt x="135" y="58"/>
                      <a:pt x="135" y="58"/>
                      <a:pt x="135" y="58"/>
                    </a:cubicBezTo>
                    <a:cubicBezTo>
                      <a:pt x="135" y="58"/>
                      <a:pt x="131" y="78"/>
                      <a:pt x="121" y="116"/>
                    </a:cubicBezTo>
                    <a:cubicBezTo>
                      <a:pt x="97" y="207"/>
                      <a:pt x="97" y="207"/>
                      <a:pt x="97" y="207"/>
                    </a:cubicBezTo>
                    <a:cubicBezTo>
                      <a:pt x="55" y="207"/>
                      <a:pt x="55" y="207"/>
                      <a:pt x="55" y="207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66" y="99"/>
                      <a:pt x="66" y="99"/>
                      <a:pt x="66" y="99"/>
                    </a:cubicBezTo>
                    <a:cubicBezTo>
                      <a:pt x="72" y="124"/>
                      <a:pt x="76" y="152"/>
                      <a:pt x="76" y="152"/>
                    </a:cubicBezTo>
                    <a:cubicBezTo>
                      <a:pt x="78" y="152"/>
                      <a:pt x="78" y="152"/>
                      <a:pt x="78" y="152"/>
                    </a:cubicBezTo>
                    <a:cubicBezTo>
                      <a:pt x="78" y="152"/>
                      <a:pt x="82" y="125"/>
                      <a:pt x="89" y="97"/>
                    </a:cubicBezTo>
                    <a:cubicBezTo>
                      <a:pt x="115" y="3"/>
                      <a:pt x="115" y="3"/>
                      <a:pt x="115" y="3"/>
                    </a:cubicBezTo>
                    <a:cubicBezTo>
                      <a:pt x="159" y="3"/>
                      <a:pt x="159" y="3"/>
                      <a:pt x="159" y="3"/>
                    </a:cubicBezTo>
                    <a:cubicBezTo>
                      <a:pt x="182" y="95"/>
                      <a:pt x="182" y="95"/>
                      <a:pt x="182" y="95"/>
                    </a:cubicBezTo>
                    <a:cubicBezTo>
                      <a:pt x="190" y="128"/>
                      <a:pt x="195" y="153"/>
                      <a:pt x="195" y="153"/>
                    </a:cubicBezTo>
                    <a:cubicBezTo>
                      <a:pt x="196" y="153"/>
                      <a:pt x="196" y="153"/>
                      <a:pt x="196" y="153"/>
                    </a:cubicBezTo>
                    <a:cubicBezTo>
                      <a:pt x="196" y="153"/>
                      <a:pt x="201" y="122"/>
                      <a:pt x="206" y="98"/>
                    </a:cubicBezTo>
                    <a:cubicBezTo>
                      <a:pt x="227" y="3"/>
                      <a:pt x="227" y="3"/>
                      <a:pt x="227" y="3"/>
                    </a:cubicBezTo>
                    <a:cubicBezTo>
                      <a:pt x="273" y="3"/>
                      <a:pt x="273" y="3"/>
                      <a:pt x="273" y="3"/>
                    </a:cubicBezTo>
                    <a:lnTo>
                      <a:pt x="215" y="20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89" name="Freeform 9"/>
              <p:cNvSpPr>
                <a:spLocks noEditPoints="1"/>
              </p:cNvSpPr>
              <p:nvPr userDrawn="1"/>
            </p:nvSpPr>
            <p:spPr bwMode="auto">
              <a:xfrm>
                <a:off x="8903" y="246"/>
                <a:ext cx="55" cy="80"/>
              </a:xfrm>
              <a:custGeom>
                <a:avLst/>
                <a:gdLst>
                  <a:gd name="T0" fmla="*/ 135 w 191"/>
                  <a:gd name="T1" fmla="*/ 279 h 279"/>
                  <a:gd name="T2" fmla="*/ 111 w 191"/>
                  <a:gd name="T3" fmla="*/ 236 h 279"/>
                  <a:gd name="T4" fmla="*/ 64 w 191"/>
                  <a:gd name="T5" fmla="*/ 167 h 279"/>
                  <a:gd name="T6" fmla="*/ 46 w 191"/>
                  <a:gd name="T7" fmla="*/ 158 h 279"/>
                  <a:gd name="T8" fmla="*/ 46 w 191"/>
                  <a:gd name="T9" fmla="*/ 279 h 279"/>
                  <a:gd name="T10" fmla="*/ 0 w 191"/>
                  <a:gd name="T11" fmla="*/ 279 h 279"/>
                  <a:gd name="T12" fmla="*/ 0 w 191"/>
                  <a:gd name="T13" fmla="*/ 0 h 279"/>
                  <a:gd name="T14" fmla="*/ 85 w 191"/>
                  <a:gd name="T15" fmla="*/ 0 h 279"/>
                  <a:gd name="T16" fmla="*/ 176 w 191"/>
                  <a:gd name="T17" fmla="*/ 80 h 279"/>
                  <a:gd name="T18" fmla="*/ 107 w 191"/>
                  <a:gd name="T19" fmla="*/ 156 h 279"/>
                  <a:gd name="T20" fmla="*/ 150 w 191"/>
                  <a:gd name="T21" fmla="*/ 212 h 279"/>
                  <a:gd name="T22" fmla="*/ 191 w 191"/>
                  <a:gd name="T23" fmla="*/ 279 h 279"/>
                  <a:gd name="T24" fmla="*/ 135 w 191"/>
                  <a:gd name="T25" fmla="*/ 279 h 279"/>
                  <a:gd name="T26" fmla="*/ 71 w 191"/>
                  <a:gd name="T27" fmla="*/ 38 h 279"/>
                  <a:gd name="T28" fmla="*/ 46 w 191"/>
                  <a:gd name="T29" fmla="*/ 38 h 279"/>
                  <a:gd name="T30" fmla="*/ 46 w 191"/>
                  <a:gd name="T31" fmla="*/ 126 h 279"/>
                  <a:gd name="T32" fmla="*/ 70 w 191"/>
                  <a:gd name="T33" fmla="*/ 126 h 279"/>
                  <a:gd name="T34" fmla="*/ 115 w 191"/>
                  <a:gd name="T35" fmla="*/ 114 h 279"/>
                  <a:gd name="T36" fmla="*/ 127 w 191"/>
                  <a:gd name="T37" fmla="*/ 80 h 279"/>
                  <a:gd name="T38" fmla="*/ 71 w 191"/>
                  <a:gd name="T39" fmla="*/ 38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91" h="279">
                    <a:moveTo>
                      <a:pt x="135" y="279"/>
                    </a:moveTo>
                    <a:cubicBezTo>
                      <a:pt x="111" y="236"/>
                      <a:pt x="111" y="236"/>
                      <a:pt x="111" y="236"/>
                    </a:cubicBezTo>
                    <a:cubicBezTo>
                      <a:pt x="92" y="201"/>
                      <a:pt x="79" y="182"/>
                      <a:pt x="64" y="167"/>
                    </a:cubicBezTo>
                    <a:cubicBezTo>
                      <a:pt x="59" y="162"/>
                      <a:pt x="55" y="159"/>
                      <a:pt x="46" y="158"/>
                    </a:cubicBezTo>
                    <a:cubicBezTo>
                      <a:pt x="46" y="279"/>
                      <a:pt x="46" y="279"/>
                      <a:pt x="46" y="279"/>
                    </a:cubicBezTo>
                    <a:cubicBezTo>
                      <a:pt x="0" y="279"/>
                      <a:pt x="0" y="279"/>
                      <a:pt x="0" y="27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85" y="0"/>
                      <a:pt x="85" y="0"/>
                      <a:pt x="85" y="0"/>
                    </a:cubicBezTo>
                    <a:cubicBezTo>
                      <a:pt x="148" y="0"/>
                      <a:pt x="176" y="37"/>
                      <a:pt x="176" y="80"/>
                    </a:cubicBezTo>
                    <a:cubicBezTo>
                      <a:pt x="176" y="120"/>
                      <a:pt x="150" y="156"/>
                      <a:pt x="107" y="156"/>
                    </a:cubicBezTo>
                    <a:cubicBezTo>
                      <a:pt x="117" y="162"/>
                      <a:pt x="135" y="189"/>
                      <a:pt x="150" y="212"/>
                    </a:cubicBezTo>
                    <a:cubicBezTo>
                      <a:pt x="191" y="279"/>
                      <a:pt x="191" y="279"/>
                      <a:pt x="191" y="279"/>
                    </a:cubicBezTo>
                    <a:lnTo>
                      <a:pt x="135" y="279"/>
                    </a:lnTo>
                    <a:close/>
                    <a:moveTo>
                      <a:pt x="71" y="38"/>
                    </a:moveTo>
                    <a:cubicBezTo>
                      <a:pt x="46" y="38"/>
                      <a:pt x="46" y="38"/>
                      <a:pt x="46" y="38"/>
                    </a:cubicBezTo>
                    <a:cubicBezTo>
                      <a:pt x="46" y="126"/>
                      <a:pt x="46" y="126"/>
                      <a:pt x="46" y="126"/>
                    </a:cubicBezTo>
                    <a:cubicBezTo>
                      <a:pt x="70" y="126"/>
                      <a:pt x="70" y="126"/>
                      <a:pt x="70" y="126"/>
                    </a:cubicBezTo>
                    <a:cubicBezTo>
                      <a:pt x="94" y="126"/>
                      <a:pt x="107" y="123"/>
                      <a:pt x="115" y="114"/>
                    </a:cubicBezTo>
                    <a:cubicBezTo>
                      <a:pt x="123" y="107"/>
                      <a:pt x="127" y="95"/>
                      <a:pt x="127" y="80"/>
                    </a:cubicBezTo>
                    <a:cubicBezTo>
                      <a:pt x="127" y="52"/>
                      <a:pt x="112" y="38"/>
                      <a:pt x="71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90" name="Freeform 10"/>
              <p:cNvSpPr>
                <a:spLocks noEditPoints="1"/>
              </p:cNvSpPr>
              <p:nvPr userDrawn="1"/>
            </p:nvSpPr>
            <p:spPr bwMode="auto">
              <a:xfrm>
                <a:off x="8963" y="266"/>
                <a:ext cx="48" cy="62"/>
              </a:xfrm>
              <a:custGeom>
                <a:avLst/>
                <a:gdLst>
                  <a:gd name="T0" fmla="*/ 48 w 170"/>
                  <a:gd name="T1" fmla="*/ 119 h 214"/>
                  <a:gd name="T2" fmla="*/ 48 w 170"/>
                  <a:gd name="T3" fmla="*/ 122 h 214"/>
                  <a:gd name="T4" fmla="*/ 99 w 170"/>
                  <a:gd name="T5" fmla="*/ 180 h 214"/>
                  <a:gd name="T6" fmla="*/ 149 w 170"/>
                  <a:gd name="T7" fmla="*/ 160 h 214"/>
                  <a:gd name="T8" fmla="*/ 167 w 170"/>
                  <a:gd name="T9" fmla="*/ 187 h 214"/>
                  <a:gd name="T10" fmla="*/ 93 w 170"/>
                  <a:gd name="T11" fmla="*/ 214 h 214"/>
                  <a:gd name="T12" fmla="*/ 0 w 170"/>
                  <a:gd name="T13" fmla="*/ 107 h 214"/>
                  <a:gd name="T14" fmla="*/ 25 w 170"/>
                  <a:gd name="T15" fmla="*/ 28 h 214"/>
                  <a:gd name="T16" fmla="*/ 87 w 170"/>
                  <a:gd name="T17" fmla="*/ 0 h 214"/>
                  <a:gd name="T18" fmla="*/ 143 w 170"/>
                  <a:gd name="T19" fmla="*/ 21 h 214"/>
                  <a:gd name="T20" fmla="*/ 170 w 170"/>
                  <a:gd name="T21" fmla="*/ 110 h 214"/>
                  <a:gd name="T22" fmla="*/ 170 w 170"/>
                  <a:gd name="T23" fmla="*/ 119 h 214"/>
                  <a:gd name="T24" fmla="*/ 48 w 170"/>
                  <a:gd name="T25" fmla="*/ 119 h 214"/>
                  <a:gd name="T26" fmla="*/ 87 w 170"/>
                  <a:gd name="T27" fmla="*/ 34 h 214"/>
                  <a:gd name="T28" fmla="*/ 49 w 170"/>
                  <a:gd name="T29" fmla="*/ 86 h 214"/>
                  <a:gd name="T30" fmla="*/ 124 w 170"/>
                  <a:gd name="T31" fmla="*/ 86 h 214"/>
                  <a:gd name="T32" fmla="*/ 87 w 170"/>
                  <a:gd name="T33" fmla="*/ 34 h 2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70" h="214">
                    <a:moveTo>
                      <a:pt x="48" y="119"/>
                    </a:moveTo>
                    <a:cubicBezTo>
                      <a:pt x="48" y="122"/>
                      <a:pt x="48" y="122"/>
                      <a:pt x="48" y="122"/>
                    </a:cubicBezTo>
                    <a:cubicBezTo>
                      <a:pt x="48" y="150"/>
                      <a:pt x="59" y="180"/>
                      <a:pt x="99" y="180"/>
                    </a:cubicBezTo>
                    <a:cubicBezTo>
                      <a:pt x="118" y="180"/>
                      <a:pt x="134" y="173"/>
                      <a:pt x="149" y="160"/>
                    </a:cubicBezTo>
                    <a:cubicBezTo>
                      <a:pt x="167" y="187"/>
                      <a:pt x="167" y="187"/>
                      <a:pt x="167" y="187"/>
                    </a:cubicBezTo>
                    <a:cubicBezTo>
                      <a:pt x="145" y="205"/>
                      <a:pt x="121" y="214"/>
                      <a:pt x="93" y="214"/>
                    </a:cubicBezTo>
                    <a:cubicBezTo>
                      <a:pt x="36" y="214"/>
                      <a:pt x="0" y="172"/>
                      <a:pt x="0" y="107"/>
                    </a:cubicBezTo>
                    <a:cubicBezTo>
                      <a:pt x="0" y="72"/>
                      <a:pt x="7" y="48"/>
                      <a:pt x="25" y="28"/>
                    </a:cubicBezTo>
                    <a:cubicBezTo>
                      <a:pt x="42" y="9"/>
                      <a:pt x="62" y="0"/>
                      <a:pt x="87" y="0"/>
                    </a:cubicBezTo>
                    <a:cubicBezTo>
                      <a:pt x="108" y="0"/>
                      <a:pt x="126" y="6"/>
                      <a:pt x="143" y="21"/>
                    </a:cubicBezTo>
                    <a:cubicBezTo>
                      <a:pt x="161" y="37"/>
                      <a:pt x="170" y="62"/>
                      <a:pt x="170" y="110"/>
                    </a:cubicBezTo>
                    <a:cubicBezTo>
                      <a:pt x="170" y="119"/>
                      <a:pt x="170" y="119"/>
                      <a:pt x="170" y="119"/>
                    </a:cubicBezTo>
                    <a:lnTo>
                      <a:pt x="48" y="119"/>
                    </a:lnTo>
                    <a:close/>
                    <a:moveTo>
                      <a:pt x="87" y="34"/>
                    </a:moveTo>
                    <a:cubicBezTo>
                      <a:pt x="62" y="34"/>
                      <a:pt x="49" y="53"/>
                      <a:pt x="49" y="86"/>
                    </a:cubicBezTo>
                    <a:cubicBezTo>
                      <a:pt x="124" y="86"/>
                      <a:pt x="124" y="86"/>
                      <a:pt x="124" y="86"/>
                    </a:cubicBezTo>
                    <a:cubicBezTo>
                      <a:pt x="124" y="53"/>
                      <a:pt x="110" y="34"/>
                      <a:pt x="87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91" name="Freeform 11"/>
              <p:cNvSpPr>
                <a:spLocks/>
              </p:cNvSpPr>
              <p:nvPr userDrawn="1"/>
            </p:nvSpPr>
            <p:spPr bwMode="auto">
              <a:xfrm>
                <a:off x="9019" y="241"/>
                <a:ext cx="22" cy="86"/>
              </a:xfrm>
              <a:custGeom>
                <a:avLst/>
                <a:gdLst>
                  <a:gd name="T0" fmla="*/ 49 w 75"/>
                  <a:gd name="T1" fmla="*/ 300 h 300"/>
                  <a:gd name="T2" fmla="*/ 4 w 75"/>
                  <a:gd name="T3" fmla="*/ 243 h 300"/>
                  <a:gd name="T4" fmla="*/ 4 w 75"/>
                  <a:gd name="T5" fmla="*/ 69 h 300"/>
                  <a:gd name="T6" fmla="*/ 0 w 75"/>
                  <a:gd name="T7" fmla="*/ 10 h 300"/>
                  <a:gd name="T8" fmla="*/ 46 w 75"/>
                  <a:gd name="T9" fmla="*/ 0 h 300"/>
                  <a:gd name="T10" fmla="*/ 49 w 75"/>
                  <a:gd name="T11" fmla="*/ 56 h 300"/>
                  <a:gd name="T12" fmla="*/ 49 w 75"/>
                  <a:gd name="T13" fmla="*/ 228 h 300"/>
                  <a:gd name="T14" fmla="*/ 54 w 75"/>
                  <a:gd name="T15" fmla="*/ 265 h 300"/>
                  <a:gd name="T16" fmla="*/ 68 w 75"/>
                  <a:gd name="T17" fmla="*/ 268 h 300"/>
                  <a:gd name="T18" fmla="*/ 75 w 75"/>
                  <a:gd name="T19" fmla="*/ 295 h 300"/>
                  <a:gd name="T20" fmla="*/ 49 w 75"/>
                  <a:gd name="T21" fmla="*/ 30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5" h="300">
                    <a:moveTo>
                      <a:pt x="49" y="300"/>
                    </a:moveTo>
                    <a:cubicBezTo>
                      <a:pt x="4" y="300"/>
                      <a:pt x="4" y="260"/>
                      <a:pt x="4" y="243"/>
                    </a:cubicBezTo>
                    <a:cubicBezTo>
                      <a:pt x="4" y="69"/>
                      <a:pt x="4" y="69"/>
                      <a:pt x="4" y="69"/>
                    </a:cubicBezTo>
                    <a:cubicBezTo>
                      <a:pt x="4" y="42"/>
                      <a:pt x="3" y="27"/>
                      <a:pt x="0" y="10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49" y="12"/>
                      <a:pt x="49" y="29"/>
                      <a:pt x="49" y="56"/>
                    </a:cubicBezTo>
                    <a:cubicBezTo>
                      <a:pt x="49" y="228"/>
                      <a:pt x="49" y="228"/>
                      <a:pt x="49" y="228"/>
                    </a:cubicBezTo>
                    <a:cubicBezTo>
                      <a:pt x="49" y="255"/>
                      <a:pt x="50" y="260"/>
                      <a:pt x="54" y="265"/>
                    </a:cubicBezTo>
                    <a:cubicBezTo>
                      <a:pt x="56" y="268"/>
                      <a:pt x="63" y="270"/>
                      <a:pt x="68" y="268"/>
                    </a:cubicBezTo>
                    <a:cubicBezTo>
                      <a:pt x="75" y="295"/>
                      <a:pt x="75" y="295"/>
                      <a:pt x="75" y="295"/>
                    </a:cubicBezTo>
                    <a:cubicBezTo>
                      <a:pt x="67" y="298"/>
                      <a:pt x="59" y="300"/>
                      <a:pt x="49" y="30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92" name="Freeform 12"/>
              <p:cNvSpPr>
                <a:spLocks noEditPoints="1"/>
              </p:cNvSpPr>
              <p:nvPr userDrawn="1"/>
            </p:nvSpPr>
            <p:spPr bwMode="auto">
              <a:xfrm>
                <a:off x="9050" y="242"/>
                <a:ext cx="17" cy="84"/>
              </a:xfrm>
              <a:custGeom>
                <a:avLst/>
                <a:gdLst>
                  <a:gd name="T0" fmla="*/ 29 w 58"/>
                  <a:gd name="T1" fmla="*/ 59 h 293"/>
                  <a:gd name="T2" fmla="*/ 0 w 58"/>
                  <a:gd name="T3" fmla="*/ 30 h 293"/>
                  <a:gd name="T4" fmla="*/ 29 w 58"/>
                  <a:gd name="T5" fmla="*/ 0 h 293"/>
                  <a:gd name="T6" fmla="*/ 58 w 58"/>
                  <a:gd name="T7" fmla="*/ 30 h 293"/>
                  <a:gd name="T8" fmla="*/ 29 w 58"/>
                  <a:gd name="T9" fmla="*/ 59 h 293"/>
                  <a:gd name="T10" fmla="*/ 6 w 58"/>
                  <a:gd name="T11" fmla="*/ 293 h 293"/>
                  <a:gd name="T12" fmla="*/ 6 w 58"/>
                  <a:gd name="T13" fmla="*/ 92 h 293"/>
                  <a:gd name="T14" fmla="*/ 51 w 58"/>
                  <a:gd name="T15" fmla="*/ 84 h 293"/>
                  <a:gd name="T16" fmla="*/ 51 w 58"/>
                  <a:gd name="T17" fmla="*/ 293 h 293"/>
                  <a:gd name="T18" fmla="*/ 6 w 58"/>
                  <a:gd name="T19" fmla="*/ 293 h 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8" h="293">
                    <a:moveTo>
                      <a:pt x="29" y="59"/>
                    </a:moveTo>
                    <a:cubicBezTo>
                      <a:pt x="13" y="59"/>
                      <a:pt x="0" y="46"/>
                      <a:pt x="0" y="30"/>
                    </a:cubicBezTo>
                    <a:cubicBezTo>
                      <a:pt x="0" y="13"/>
                      <a:pt x="13" y="0"/>
                      <a:pt x="29" y="0"/>
                    </a:cubicBezTo>
                    <a:cubicBezTo>
                      <a:pt x="45" y="0"/>
                      <a:pt x="58" y="13"/>
                      <a:pt x="58" y="30"/>
                    </a:cubicBezTo>
                    <a:cubicBezTo>
                      <a:pt x="58" y="46"/>
                      <a:pt x="45" y="59"/>
                      <a:pt x="29" y="59"/>
                    </a:cubicBezTo>
                    <a:close/>
                    <a:moveTo>
                      <a:pt x="6" y="293"/>
                    </a:moveTo>
                    <a:cubicBezTo>
                      <a:pt x="6" y="92"/>
                      <a:pt x="6" y="92"/>
                      <a:pt x="6" y="92"/>
                    </a:cubicBezTo>
                    <a:cubicBezTo>
                      <a:pt x="51" y="84"/>
                      <a:pt x="51" y="84"/>
                      <a:pt x="51" y="84"/>
                    </a:cubicBezTo>
                    <a:cubicBezTo>
                      <a:pt x="51" y="293"/>
                      <a:pt x="51" y="293"/>
                      <a:pt x="51" y="293"/>
                    </a:cubicBezTo>
                    <a:lnTo>
                      <a:pt x="6" y="29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93" name="Freeform 13"/>
              <p:cNvSpPr>
                <a:spLocks/>
              </p:cNvSpPr>
              <p:nvPr userDrawn="1"/>
            </p:nvSpPr>
            <p:spPr bwMode="auto">
              <a:xfrm>
                <a:off x="9077" y="266"/>
                <a:ext cx="44" cy="62"/>
              </a:xfrm>
              <a:custGeom>
                <a:avLst/>
                <a:gdLst>
                  <a:gd name="T0" fmla="*/ 87 w 152"/>
                  <a:gd name="T1" fmla="*/ 214 h 214"/>
                  <a:gd name="T2" fmla="*/ 0 w 152"/>
                  <a:gd name="T3" fmla="*/ 109 h 214"/>
                  <a:gd name="T4" fmla="*/ 90 w 152"/>
                  <a:gd name="T5" fmla="*/ 0 h 214"/>
                  <a:gd name="T6" fmla="*/ 146 w 152"/>
                  <a:gd name="T7" fmla="*/ 22 h 214"/>
                  <a:gd name="T8" fmla="*/ 124 w 152"/>
                  <a:gd name="T9" fmla="*/ 51 h 214"/>
                  <a:gd name="T10" fmla="*/ 90 w 152"/>
                  <a:gd name="T11" fmla="*/ 36 h 214"/>
                  <a:gd name="T12" fmla="*/ 58 w 152"/>
                  <a:gd name="T13" fmla="*/ 56 h 214"/>
                  <a:gd name="T14" fmla="*/ 49 w 152"/>
                  <a:gd name="T15" fmla="*/ 113 h 214"/>
                  <a:gd name="T16" fmla="*/ 63 w 152"/>
                  <a:gd name="T17" fmla="*/ 168 h 214"/>
                  <a:gd name="T18" fmla="*/ 90 w 152"/>
                  <a:gd name="T19" fmla="*/ 180 h 214"/>
                  <a:gd name="T20" fmla="*/ 131 w 152"/>
                  <a:gd name="T21" fmla="*/ 160 h 214"/>
                  <a:gd name="T22" fmla="*/ 152 w 152"/>
                  <a:gd name="T23" fmla="*/ 187 h 214"/>
                  <a:gd name="T24" fmla="*/ 87 w 152"/>
                  <a:gd name="T25" fmla="*/ 214 h 2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52" h="214">
                    <a:moveTo>
                      <a:pt x="87" y="214"/>
                    </a:moveTo>
                    <a:cubicBezTo>
                      <a:pt x="31" y="214"/>
                      <a:pt x="0" y="175"/>
                      <a:pt x="0" y="109"/>
                    </a:cubicBezTo>
                    <a:cubicBezTo>
                      <a:pt x="0" y="35"/>
                      <a:pt x="45" y="0"/>
                      <a:pt x="90" y="0"/>
                    </a:cubicBezTo>
                    <a:cubicBezTo>
                      <a:pt x="112" y="0"/>
                      <a:pt x="128" y="5"/>
                      <a:pt x="146" y="22"/>
                    </a:cubicBezTo>
                    <a:cubicBezTo>
                      <a:pt x="124" y="51"/>
                      <a:pt x="124" y="51"/>
                      <a:pt x="124" y="51"/>
                    </a:cubicBezTo>
                    <a:cubicBezTo>
                      <a:pt x="112" y="41"/>
                      <a:pt x="102" y="36"/>
                      <a:pt x="90" y="36"/>
                    </a:cubicBezTo>
                    <a:cubicBezTo>
                      <a:pt x="76" y="36"/>
                      <a:pt x="64" y="43"/>
                      <a:pt x="58" y="56"/>
                    </a:cubicBezTo>
                    <a:cubicBezTo>
                      <a:pt x="52" y="69"/>
                      <a:pt x="49" y="88"/>
                      <a:pt x="49" y="113"/>
                    </a:cubicBezTo>
                    <a:cubicBezTo>
                      <a:pt x="49" y="141"/>
                      <a:pt x="54" y="158"/>
                      <a:pt x="63" y="168"/>
                    </a:cubicBezTo>
                    <a:cubicBezTo>
                      <a:pt x="70" y="176"/>
                      <a:pt x="79" y="180"/>
                      <a:pt x="90" y="180"/>
                    </a:cubicBezTo>
                    <a:cubicBezTo>
                      <a:pt x="104" y="180"/>
                      <a:pt x="118" y="173"/>
                      <a:pt x="131" y="160"/>
                    </a:cubicBezTo>
                    <a:cubicBezTo>
                      <a:pt x="152" y="187"/>
                      <a:pt x="152" y="187"/>
                      <a:pt x="152" y="187"/>
                    </a:cubicBezTo>
                    <a:cubicBezTo>
                      <a:pt x="133" y="205"/>
                      <a:pt x="114" y="214"/>
                      <a:pt x="87" y="2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94" name="Freeform 14"/>
              <p:cNvSpPr>
                <a:spLocks noEditPoints="1"/>
              </p:cNvSpPr>
              <p:nvPr userDrawn="1"/>
            </p:nvSpPr>
            <p:spPr bwMode="auto">
              <a:xfrm>
                <a:off x="9130" y="293"/>
                <a:ext cx="35" cy="34"/>
              </a:xfrm>
              <a:custGeom>
                <a:avLst/>
                <a:gdLst>
                  <a:gd name="T0" fmla="*/ 60 w 121"/>
                  <a:gd name="T1" fmla="*/ 121 h 121"/>
                  <a:gd name="T2" fmla="*/ 0 w 121"/>
                  <a:gd name="T3" fmla="*/ 60 h 121"/>
                  <a:gd name="T4" fmla="*/ 60 w 121"/>
                  <a:gd name="T5" fmla="*/ 0 h 121"/>
                  <a:gd name="T6" fmla="*/ 121 w 121"/>
                  <a:gd name="T7" fmla="*/ 60 h 121"/>
                  <a:gd name="T8" fmla="*/ 60 w 121"/>
                  <a:gd name="T9" fmla="*/ 121 h 121"/>
                  <a:gd name="T10" fmla="*/ 60 w 121"/>
                  <a:gd name="T11" fmla="*/ 12 h 121"/>
                  <a:gd name="T12" fmla="*/ 14 w 121"/>
                  <a:gd name="T13" fmla="*/ 60 h 121"/>
                  <a:gd name="T14" fmla="*/ 60 w 121"/>
                  <a:gd name="T15" fmla="*/ 109 h 121"/>
                  <a:gd name="T16" fmla="*/ 107 w 121"/>
                  <a:gd name="T17" fmla="*/ 60 h 121"/>
                  <a:gd name="T18" fmla="*/ 60 w 121"/>
                  <a:gd name="T19" fmla="*/ 12 h 121"/>
                  <a:gd name="T20" fmla="*/ 72 w 121"/>
                  <a:gd name="T21" fmla="*/ 94 h 121"/>
                  <a:gd name="T22" fmla="*/ 66 w 121"/>
                  <a:gd name="T23" fmla="*/ 83 h 121"/>
                  <a:gd name="T24" fmla="*/ 55 w 121"/>
                  <a:gd name="T25" fmla="*/ 66 h 121"/>
                  <a:gd name="T26" fmla="*/ 53 w 121"/>
                  <a:gd name="T27" fmla="*/ 66 h 121"/>
                  <a:gd name="T28" fmla="*/ 53 w 121"/>
                  <a:gd name="T29" fmla="*/ 94 h 121"/>
                  <a:gd name="T30" fmla="*/ 39 w 121"/>
                  <a:gd name="T31" fmla="*/ 94 h 121"/>
                  <a:gd name="T32" fmla="*/ 39 w 121"/>
                  <a:gd name="T33" fmla="*/ 26 h 121"/>
                  <a:gd name="T34" fmla="*/ 65 w 121"/>
                  <a:gd name="T35" fmla="*/ 26 h 121"/>
                  <a:gd name="T36" fmla="*/ 85 w 121"/>
                  <a:gd name="T37" fmla="*/ 46 h 121"/>
                  <a:gd name="T38" fmla="*/ 69 w 121"/>
                  <a:gd name="T39" fmla="*/ 65 h 121"/>
                  <a:gd name="T40" fmla="*/ 72 w 121"/>
                  <a:gd name="T41" fmla="*/ 68 h 121"/>
                  <a:gd name="T42" fmla="*/ 89 w 121"/>
                  <a:gd name="T43" fmla="*/ 94 h 121"/>
                  <a:gd name="T44" fmla="*/ 72 w 121"/>
                  <a:gd name="T45" fmla="*/ 94 h 121"/>
                  <a:gd name="T46" fmla="*/ 65 w 121"/>
                  <a:gd name="T47" fmla="*/ 38 h 121"/>
                  <a:gd name="T48" fmla="*/ 58 w 121"/>
                  <a:gd name="T49" fmla="*/ 37 h 121"/>
                  <a:gd name="T50" fmla="*/ 53 w 121"/>
                  <a:gd name="T51" fmla="*/ 37 h 121"/>
                  <a:gd name="T52" fmla="*/ 53 w 121"/>
                  <a:gd name="T53" fmla="*/ 55 h 121"/>
                  <a:gd name="T54" fmla="*/ 57 w 121"/>
                  <a:gd name="T55" fmla="*/ 55 h 121"/>
                  <a:gd name="T56" fmla="*/ 67 w 121"/>
                  <a:gd name="T57" fmla="*/ 53 h 121"/>
                  <a:gd name="T58" fmla="*/ 70 w 121"/>
                  <a:gd name="T59" fmla="*/ 46 h 121"/>
                  <a:gd name="T60" fmla="*/ 65 w 121"/>
                  <a:gd name="T61" fmla="*/ 38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21" h="121">
                    <a:moveTo>
                      <a:pt x="60" y="121"/>
                    </a:moveTo>
                    <a:cubicBezTo>
                      <a:pt x="27" y="121"/>
                      <a:pt x="0" y="94"/>
                      <a:pt x="0" y="60"/>
                    </a:cubicBezTo>
                    <a:cubicBezTo>
                      <a:pt x="0" y="27"/>
                      <a:pt x="27" y="0"/>
                      <a:pt x="60" y="0"/>
                    </a:cubicBezTo>
                    <a:cubicBezTo>
                      <a:pt x="94" y="0"/>
                      <a:pt x="121" y="27"/>
                      <a:pt x="121" y="60"/>
                    </a:cubicBezTo>
                    <a:cubicBezTo>
                      <a:pt x="121" y="94"/>
                      <a:pt x="94" y="121"/>
                      <a:pt x="60" y="121"/>
                    </a:cubicBezTo>
                    <a:close/>
                    <a:moveTo>
                      <a:pt x="60" y="12"/>
                    </a:moveTo>
                    <a:cubicBezTo>
                      <a:pt x="35" y="12"/>
                      <a:pt x="14" y="33"/>
                      <a:pt x="14" y="60"/>
                    </a:cubicBezTo>
                    <a:cubicBezTo>
                      <a:pt x="14" y="88"/>
                      <a:pt x="35" y="109"/>
                      <a:pt x="60" y="109"/>
                    </a:cubicBezTo>
                    <a:cubicBezTo>
                      <a:pt x="86" y="109"/>
                      <a:pt x="107" y="88"/>
                      <a:pt x="107" y="60"/>
                    </a:cubicBezTo>
                    <a:cubicBezTo>
                      <a:pt x="107" y="33"/>
                      <a:pt x="86" y="12"/>
                      <a:pt x="60" y="12"/>
                    </a:cubicBezTo>
                    <a:close/>
                    <a:moveTo>
                      <a:pt x="72" y="94"/>
                    </a:moveTo>
                    <a:cubicBezTo>
                      <a:pt x="70" y="89"/>
                      <a:pt x="69" y="88"/>
                      <a:pt x="66" y="83"/>
                    </a:cubicBezTo>
                    <a:cubicBezTo>
                      <a:pt x="59" y="71"/>
                      <a:pt x="57" y="67"/>
                      <a:pt x="55" y="66"/>
                    </a:cubicBezTo>
                    <a:cubicBezTo>
                      <a:pt x="54" y="66"/>
                      <a:pt x="53" y="66"/>
                      <a:pt x="53" y="66"/>
                    </a:cubicBezTo>
                    <a:cubicBezTo>
                      <a:pt x="53" y="94"/>
                      <a:pt x="53" y="94"/>
                      <a:pt x="53" y="94"/>
                    </a:cubicBezTo>
                    <a:cubicBezTo>
                      <a:pt x="39" y="94"/>
                      <a:pt x="39" y="94"/>
                      <a:pt x="39" y="94"/>
                    </a:cubicBezTo>
                    <a:cubicBezTo>
                      <a:pt x="39" y="26"/>
                      <a:pt x="39" y="26"/>
                      <a:pt x="39" y="26"/>
                    </a:cubicBezTo>
                    <a:cubicBezTo>
                      <a:pt x="65" y="26"/>
                      <a:pt x="65" y="26"/>
                      <a:pt x="65" y="26"/>
                    </a:cubicBezTo>
                    <a:cubicBezTo>
                      <a:pt x="77" y="26"/>
                      <a:pt x="85" y="34"/>
                      <a:pt x="85" y="46"/>
                    </a:cubicBezTo>
                    <a:cubicBezTo>
                      <a:pt x="85" y="56"/>
                      <a:pt x="78" y="64"/>
                      <a:pt x="69" y="65"/>
                    </a:cubicBezTo>
                    <a:cubicBezTo>
                      <a:pt x="71" y="66"/>
                      <a:pt x="71" y="66"/>
                      <a:pt x="72" y="68"/>
                    </a:cubicBezTo>
                    <a:cubicBezTo>
                      <a:pt x="76" y="72"/>
                      <a:pt x="89" y="94"/>
                      <a:pt x="89" y="94"/>
                    </a:cubicBezTo>
                    <a:lnTo>
                      <a:pt x="72" y="94"/>
                    </a:lnTo>
                    <a:close/>
                    <a:moveTo>
                      <a:pt x="65" y="38"/>
                    </a:moveTo>
                    <a:cubicBezTo>
                      <a:pt x="64" y="37"/>
                      <a:pt x="61" y="37"/>
                      <a:pt x="58" y="37"/>
                    </a:cubicBezTo>
                    <a:cubicBezTo>
                      <a:pt x="53" y="37"/>
                      <a:pt x="53" y="37"/>
                      <a:pt x="53" y="37"/>
                    </a:cubicBezTo>
                    <a:cubicBezTo>
                      <a:pt x="53" y="55"/>
                      <a:pt x="53" y="55"/>
                      <a:pt x="53" y="55"/>
                    </a:cubicBezTo>
                    <a:cubicBezTo>
                      <a:pt x="57" y="55"/>
                      <a:pt x="57" y="55"/>
                      <a:pt x="57" y="55"/>
                    </a:cubicBezTo>
                    <a:cubicBezTo>
                      <a:pt x="63" y="55"/>
                      <a:pt x="66" y="55"/>
                      <a:pt x="67" y="53"/>
                    </a:cubicBezTo>
                    <a:cubicBezTo>
                      <a:pt x="69" y="51"/>
                      <a:pt x="70" y="49"/>
                      <a:pt x="70" y="46"/>
                    </a:cubicBezTo>
                    <a:cubicBezTo>
                      <a:pt x="70" y="42"/>
                      <a:pt x="68" y="39"/>
                      <a:pt x="65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95" name="Freeform 15"/>
              <p:cNvSpPr>
                <a:spLocks noEditPoints="1"/>
              </p:cNvSpPr>
              <p:nvPr userDrawn="1"/>
            </p:nvSpPr>
            <p:spPr bwMode="auto">
              <a:xfrm>
                <a:off x="8669" y="349"/>
                <a:ext cx="188" cy="179"/>
              </a:xfrm>
              <a:custGeom>
                <a:avLst/>
                <a:gdLst>
                  <a:gd name="T0" fmla="*/ 76 w 188"/>
                  <a:gd name="T1" fmla="*/ 0 h 179"/>
                  <a:gd name="T2" fmla="*/ 112 w 188"/>
                  <a:gd name="T3" fmla="*/ 0 h 179"/>
                  <a:gd name="T4" fmla="*/ 188 w 188"/>
                  <a:gd name="T5" fmla="*/ 179 h 179"/>
                  <a:gd name="T6" fmla="*/ 147 w 188"/>
                  <a:gd name="T7" fmla="*/ 179 h 179"/>
                  <a:gd name="T8" fmla="*/ 131 w 188"/>
                  <a:gd name="T9" fmla="*/ 139 h 179"/>
                  <a:gd name="T10" fmla="*/ 56 w 188"/>
                  <a:gd name="T11" fmla="*/ 139 h 179"/>
                  <a:gd name="T12" fmla="*/ 40 w 188"/>
                  <a:gd name="T13" fmla="*/ 179 h 179"/>
                  <a:gd name="T14" fmla="*/ 0 w 188"/>
                  <a:gd name="T15" fmla="*/ 179 h 179"/>
                  <a:gd name="T16" fmla="*/ 76 w 188"/>
                  <a:gd name="T17" fmla="*/ 0 h 179"/>
                  <a:gd name="T18" fmla="*/ 117 w 188"/>
                  <a:gd name="T19" fmla="*/ 105 h 179"/>
                  <a:gd name="T20" fmla="*/ 93 w 188"/>
                  <a:gd name="T21" fmla="*/ 47 h 179"/>
                  <a:gd name="T22" fmla="*/ 70 w 188"/>
                  <a:gd name="T23" fmla="*/ 105 h 179"/>
                  <a:gd name="T24" fmla="*/ 117 w 188"/>
                  <a:gd name="T25" fmla="*/ 105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8" h="179">
                    <a:moveTo>
                      <a:pt x="76" y="0"/>
                    </a:moveTo>
                    <a:lnTo>
                      <a:pt x="112" y="0"/>
                    </a:lnTo>
                    <a:lnTo>
                      <a:pt x="188" y="179"/>
                    </a:lnTo>
                    <a:lnTo>
                      <a:pt x="147" y="179"/>
                    </a:lnTo>
                    <a:lnTo>
                      <a:pt x="131" y="139"/>
                    </a:lnTo>
                    <a:lnTo>
                      <a:pt x="56" y="139"/>
                    </a:lnTo>
                    <a:lnTo>
                      <a:pt x="40" y="179"/>
                    </a:lnTo>
                    <a:lnTo>
                      <a:pt x="0" y="179"/>
                    </a:lnTo>
                    <a:lnTo>
                      <a:pt x="76" y="0"/>
                    </a:lnTo>
                    <a:close/>
                    <a:moveTo>
                      <a:pt x="117" y="105"/>
                    </a:moveTo>
                    <a:lnTo>
                      <a:pt x="93" y="47"/>
                    </a:lnTo>
                    <a:lnTo>
                      <a:pt x="70" y="105"/>
                    </a:lnTo>
                    <a:lnTo>
                      <a:pt x="117" y="10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96" name="Freeform 16"/>
              <p:cNvSpPr>
                <a:spLocks noEditPoints="1"/>
              </p:cNvSpPr>
              <p:nvPr userDrawn="1"/>
            </p:nvSpPr>
            <p:spPr bwMode="auto">
              <a:xfrm>
                <a:off x="8874" y="350"/>
                <a:ext cx="141" cy="178"/>
              </a:xfrm>
              <a:custGeom>
                <a:avLst/>
                <a:gdLst>
                  <a:gd name="T0" fmla="*/ 0 w 490"/>
                  <a:gd name="T1" fmla="*/ 0 h 620"/>
                  <a:gd name="T2" fmla="*/ 253 w 490"/>
                  <a:gd name="T3" fmla="*/ 0 h 620"/>
                  <a:gd name="T4" fmla="*/ 490 w 490"/>
                  <a:gd name="T5" fmla="*/ 215 h 620"/>
                  <a:gd name="T6" fmla="*/ 490 w 490"/>
                  <a:gd name="T7" fmla="*/ 216 h 620"/>
                  <a:gd name="T8" fmla="*/ 240 w 490"/>
                  <a:gd name="T9" fmla="*/ 434 h 620"/>
                  <a:gd name="T10" fmla="*/ 136 w 490"/>
                  <a:gd name="T11" fmla="*/ 434 h 620"/>
                  <a:gd name="T12" fmla="*/ 136 w 490"/>
                  <a:gd name="T13" fmla="*/ 620 h 620"/>
                  <a:gd name="T14" fmla="*/ 0 w 490"/>
                  <a:gd name="T15" fmla="*/ 620 h 620"/>
                  <a:gd name="T16" fmla="*/ 0 w 490"/>
                  <a:gd name="T17" fmla="*/ 0 h 620"/>
                  <a:gd name="T18" fmla="*/ 244 w 490"/>
                  <a:gd name="T19" fmla="*/ 313 h 620"/>
                  <a:gd name="T20" fmla="*/ 352 w 490"/>
                  <a:gd name="T21" fmla="*/ 219 h 620"/>
                  <a:gd name="T22" fmla="*/ 352 w 490"/>
                  <a:gd name="T23" fmla="*/ 217 h 620"/>
                  <a:gd name="T24" fmla="*/ 242 w 490"/>
                  <a:gd name="T25" fmla="*/ 123 h 620"/>
                  <a:gd name="T26" fmla="*/ 136 w 490"/>
                  <a:gd name="T27" fmla="*/ 123 h 620"/>
                  <a:gd name="T28" fmla="*/ 136 w 490"/>
                  <a:gd name="T29" fmla="*/ 313 h 620"/>
                  <a:gd name="T30" fmla="*/ 244 w 490"/>
                  <a:gd name="T31" fmla="*/ 313 h 6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90" h="620">
                    <a:moveTo>
                      <a:pt x="0" y="0"/>
                    </a:moveTo>
                    <a:cubicBezTo>
                      <a:pt x="253" y="0"/>
                      <a:pt x="253" y="0"/>
                      <a:pt x="253" y="0"/>
                    </a:cubicBezTo>
                    <a:cubicBezTo>
                      <a:pt x="401" y="0"/>
                      <a:pt x="490" y="88"/>
                      <a:pt x="490" y="215"/>
                    </a:cubicBezTo>
                    <a:cubicBezTo>
                      <a:pt x="490" y="216"/>
                      <a:pt x="490" y="216"/>
                      <a:pt x="490" y="216"/>
                    </a:cubicBezTo>
                    <a:cubicBezTo>
                      <a:pt x="490" y="360"/>
                      <a:pt x="379" y="434"/>
                      <a:pt x="240" y="434"/>
                    </a:cubicBezTo>
                    <a:cubicBezTo>
                      <a:pt x="136" y="434"/>
                      <a:pt x="136" y="434"/>
                      <a:pt x="136" y="434"/>
                    </a:cubicBezTo>
                    <a:cubicBezTo>
                      <a:pt x="136" y="620"/>
                      <a:pt x="136" y="620"/>
                      <a:pt x="136" y="620"/>
                    </a:cubicBezTo>
                    <a:cubicBezTo>
                      <a:pt x="0" y="620"/>
                      <a:pt x="0" y="620"/>
                      <a:pt x="0" y="620"/>
                    </a:cubicBezTo>
                    <a:lnTo>
                      <a:pt x="0" y="0"/>
                    </a:lnTo>
                    <a:close/>
                    <a:moveTo>
                      <a:pt x="244" y="313"/>
                    </a:moveTo>
                    <a:cubicBezTo>
                      <a:pt x="312" y="313"/>
                      <a:pt x="352" y="272"/>
                      <a:pt x="352" y="219"/>
                    </a:cubicBezTo>
                    <a:cubicBezTo>
                      <a:pt x="352" y="217"/>
                      <a:pt x="352" y="217"/>
                      <a:pt x="352" y="217"/>
                    </a:cubicBezTo>
                    <a:cubicBezTo>
                      <a:pt x="352" y="156"/>
                      <a:pt x="310" y="123"/>
                      <a:pt x="242" y="123"/>
                    </a:cubicBezTo>
                    <a:cubicBezTo>
                      <a:pt x="136" y="123"/>
                      <a:pt x="136" y="123"/>
                      <a:pt x="136" y="123"/>
                    </a:cubicBezTo>
                    <a:cubicBezTo>
                      <a:pt x="136" y="313"/>
                      <a:pt x="136" y="313"/>
                      <a:pt x="136" y="313"/>
                    </a:cubicBezTo>
                    <a:lnTo>
                      <a:pt x="244" y="3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97" name="Freeform 17"/>
              <p:cNvSpPr>
                <a:spLocks/>
              </p:cNvSpPr>
              <p:nvPr userDrawn="1"/>
            </p:nvSpPr>
            <p:spPr bwMode="auto">
              <a:xfrm>
                <a:off x="9033" y="350"/>
                <a:ext cx="178" cy="178"/>
              </a:xfrm>
              <a:custGeom>
                <a:avLst/>
                <a:gdLst>
                  <a:gd name="T0" fmla="*/ 0 w 178"/>
                  <a:gd name="T1" fmla="*/ 0 h 178"/>
                  <a:gd name="T2" fmla="*/ 43 w 178"/>
                  <a:gd name="T3" fmla="*/ 0 h 178"/>
                  <a:gd name="T4" fmla="*/ 89 w 178"/>
                  <a:gd name="T5" fmla="*/ 75 h 178"/>
                  <a:gd name="T6" fmla="*/ 136 w 178"/>
                  <a:gd name="T7" fmla="*/ 0 h 178"/>
                  <a:gd name="T8" fmla="*/ 178 w 178"/>
                  <a:gd name="T9" fmla="*/ 0 h 178"/>
                  <a:gd name="T10" fmla="*/ 178 w 178"/>
                  <a:gd name="T11" fmla="*/ 178 h 178"/>
                  <a:gd name="T12" fmla="*/ 139 w 178"/>
                  <a:gd name="T13" fmla="*/ 178 h 178"/>
                  <a:gd name="T14" fmla="*/ 139 w 178"/>
                  <a:gd name="T15" fmla="*/ 62 h 178"/>
                  <a:gd name="T16" fmla="*/ 89 w 178"/>
                  <a:gd name="T17" fmla="*/ 138 h 178"/>
                  <a:gd name="T18" fmla="*/ 88 w 178"/>
                  <a:gd name="T19" fmla="*/ 138 h 178"/>
                  <a:gd name="T20" fmla="*/ 39 w 178"/>
                  <a:gd name="T21" fmla="*/ 62 h 178"/>
                  <a:gd name="T22" fmla="*/ 39 w 178"/>
                  <a:gd name="T23" fmla="*/ 178 h 178"/>
                  <a:gd name="T24" fmla="*/ 0 w 178"/>
                  <a:gd name="T25" fmla="*/ 178 h 178"/>
                  <a:gd name="T26" fmla="*/ 0 w 178"/>
                  <a:gd name="T27" fmla="*/ 0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78" h="178">
                    <a:moveTo>
                      <a:pt x="0" y="0"/>
                    </a:moveTo>
                    <a:lnTo>
                      <a:pt x="43" y="0"/>
                    </a:lnTo>
                    <a:lnTo>
                      <a:pt x="89" y="75"/>
                    </a:lnTo>
                    <a:lnTo>
                      <a:pt x="136" y="0"/>
                    </a:lnTo>
                    <a:lnTo>
                      <a:pt x="178" y="0"/>
                    </a:lnTo>
                    <a:lnTo>
                      <a:pt x="178" y="178"/>
                    </a:lnTo>
                    <a:lnTo>
                      <a:pt x="139" y="178"/>
                    </a:lnTo>
                    <a:lnTo>
                      <a:pt x="139" y="62"/>
                    </a:lnTo>
                    <a:lnTo>
                      <a:pt x="89" y="138"/>
                    </a:lnTo>
                    <a:lnTo>
                      <a:pt x="88" y="138"/>
                    </a:lnTo>
                    <a:lnTo>
                      <a:pt x="39" y="62"/>
                    </a:lnTo>
                    <a:lnTo>
                      <a:pt x="39" y="178"/>
                    </a:lnTo>
                    <a:lnTo>
                      <a:pt x="0" y="17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</p:grpSp>
        <p:grpSp>
          <p:nvGrpSpPr>
            <p:cNvPr id="122" name="Group 4"/>
            <p:cNvGrpSpPr>
              <a:grpSpLocks noChangeAspect="1"/>
            </p:cNvGrpSpPr>
            <p:nvPr userDrawn="1"/>
          </p:nvGrpSpPr>
          <p:grpSpPr bwMode="auto">
            <a:xfrm>
              <a:off x="4743331" y="143471"/>
              <a:ext cx="771525" cy="173236"/>
              <a:chOff x="8400" y="241"/>
              <a:chExt cx="1296" cy="291"/>
            </a:xfrm>
            <a:solidFill>
              <a:schemeClr val="bg2"/>
            </a:solidFill>
          </p:grpSpPr>
          <p:sp>
            <p:nvSpPr>
              <p:cNvPr id="268" name="Freeform 5"/>
              <p:cNvSpPr>
                <a:spLocks/>
              </p:cNvSpPr>
              <p:nvPr userDrawn="1"/>
            </p:nvSpPr>
            <p:spPr bwMode="auto">
              <a:xfrm>
                <a:off x="8402" y="247"/>
                <a:ext cx="54" cy="80"/>
              </a:xfrm>
              <a:custGeom>
                <a:avLst/>
                <a:gdLst>
                  <a:gd name="T0" fmla="*/ 89 w 120"/>
                  <a:gd name="T1" fmla="*/ 177 h 177"/>
                  <a:gd name="T2" fmla="*/ 50 w 120"/>
                  <a:gd name="T3" fmla="*/ 94 h 177"/>
                  <a:gd name="T4" fmla="*/ 27 w 120"/>
                  <a:gd name="T5" fmla="*/ 41 h 177"/>
                  <a:gd name="T6" fmla="*/ 26 w 120"/>
                  <a:gd name="T7" fmla="*/ 42 h 177"/>
                  <a:gd name="T8" fmla="*/ 28 w 120"/>
                  <a:gd name="T9" fmla="*/ 91 h 177"/>
                  <a:gd name="T10" fmla="*/ 29 w 120"/>
                  <a:gd name="T11" fmla="*/ 177 h 177"/>
                  <a:gd name="T12" fmla="*/ 0 w 120"/>
                  <a:gd name="T13" fmla="*/ 177 h 177"/>
                  <a:gd name="T14" fmla="*/ 0 w 120"/>
                  <a:gd name="T15" fmla="*/ 0 h 177"/>
                  <a:gd name="T16" fmla="*/ 34 w 120"/>
                  <a:gd name="T17" fmla="*/ 0 h 177"/>
                  <a:gd name="T18" fmla="*/ 77 w 120"/>
                  <a:gd name="T19" fmla="*/ 86 h 177"/>
                  <a:gd name="T20" fmla="*/ 95 w 120"/>
                  <a:gd name="T21" fmla="*/ 132 h 177"/>
                  <a:gd name="T22" fmla="*/ 96 w 120"/>
                  <a:gd name="T23" fmla="*/ 131 h 177"/>
                  <a:gd name="T24" fmla="*/ 93 w 120"/>
                  <a:gd name="T25" fmla="*/ 81 h 177"/>
                  <a:gd name="T26" fmla="*/ 93 w 120"/>
                  <a:gd name="T27" fmla="*/ 0 h 177"/>
                  <a:gd name="T28" fmla="*/ 120 w 120"/>
                  <a:gd name="T29" fmla="*/ 0 h 177"/>
                  <a:gd name="T30" fmla="*/ 120 w 120"/>
                  <a:gd name="T31" fmla="*/ 177 h 177"/>
                  <a:gd name="T32" fmla="*/ 89 w 120"/>
                  <a:gd name="T33" fmla="*/ 177 h 1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20" h="177">
                    <a:moveTo>
                      <a:pt x="89" y="177"/>
                    </a:moveTo>
                    <a:cubicBezTo>
                      <a:pt x="50" y="94"/>
                      <a:pt x="50" y="94"/>
                      <a:pt x="50" y="94"/>
                    </a:cubicBezTo>
                    <a:cubicBezTo>
                      <a:pt x="40" y="74"/>
                      <a:pt x="31" y="52"/>
                      <a:pt x="27" y="41"/>
                    </a:cubicBezTo>
                    <a:cubicBezTo>
                      <a:pt x="26" y="42"/>
                      <a:pt x="26" y="42"/>
                      <a:pt x="26" y="42"/>
                    </a:cubicBezTo>
                    <a:cubicBezTo>
                      <a:pt x="28" y="57"/>
                      <a:pt x="28" y="75"/>
                      <a:pt x="28" y="91"/>
                    </a:cubicBezTo>
                    <a:cubicBezTo>
                      <a:pt x="29" y="177"/>
                      <a:pt x="29" y="177"/>
                      <a:pt x="29" y="177"/>
                    </a:cubicBezTo>
                    <a:cubicBezTo>
                      <a:pt x="0" y="177"/>
                      <a:pt x="0" y="177"/>
                      <a:pt x="0" y="177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77" y="86"/>
                      <a:pt x="77" y="86"/>
                      <a:pt x="77" y="86"/>
                    </a:cubicBezTo>
                    <a:cubicBezTo>
                      <a:pt x="85" y="103"/>
                      <a:pt x="93" y="124"/>
                      <a:pt x="95" y="132"/>
                    </a:cubicBezTo>
                    <a:cubicBezTo>
                      <a:pt x="96" y="131"/>
                      <a:pt x="96" y="131"/>
                      <a:pt x="96" y="131"/>
                    </a:cubicBezTo>
                    <a:cubicBezTo>
                      <a:pt x="95" y="122"/>
                      <a:pt x="93" y="97"/>
                      <a:pt x="93" y="81"/>
                    </a:cubicBezTo>
                    <a:cubicBezTo>
                      <a:pt x="93" y="0"/>
                      <a:pt x="93" y="0"/>
                      <a:pt x="93" y="0"/>
                    </a:cubicBezTo>
                    <a:cubicBezTo>
                      <a:pt x="120" y="0"/>
                      <a:pt x="120" y="0"/>
                      <a:pt x="120" y="0"/>
                    </a:cubicBezTo>
                    <a:cubicBezTo>
                      <a:pt x="120" y="177"/>
                      <a:pt x="120" y="177"/>
                      <a:pt x="120" y="177"/>
                    </a:cubicBezTo>
                    <a:lnTo>
                      <a:pt x="89" y="17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69" name="Freeform 6"/>
              <p:cNvSpPr>
                <a:spLocks noEditPoints="1"/>
              </p:cNvSpPr>
              <p:nvPr userDrawn="1"/>
            </p:nvSpPr>
            <p:spPr bwMode="auto">
              <a:xfrm>
                <a:off x="8467" y="267"/>
                <a:ext cx="49" cy="61"/>
              </a:xfrm>
              <a:custGeom>
                <a:avLst/>
                <a:gdLst>
                  <a:gd name="T0" fmla="*/ 31 w 108"/>
                  <a:gd name="T1" fmla="*/ 76 h 136"/>
                  <a:gd name="T2" fmla="*/ 31 w 108"/>
                  <a:gd name="T3" fmla="*/ 78 h 136"/>
                  <a:gd name="T4" fmla="*/ 63 w 108"/>
                  <a:gd name="T5" fmla="*/ 115 h 136"/>
                  <a:gd name="T6" fmla="*/ 95 w 108"/>
                  <a:gd name="T7" fmla="*/ 102 h 136"/>
                  <a:gd name="T8" fmla="*/ 106 w 108"/>
                  <a:gd name="T9" fmla="*/ 119 h 136"/>
                  <a:gd name="T10" fmla="*/ 59 w 108"/>
                  <a:gd name="T11" fmla="*/ 136 h 136"/>
                  <a:gd name="T12" fmla="*/ 0 w 108"/>
                  <a:gd name="T13" fmla="*/ 68 h 136"/>
                  <a:gd name="T14" fmla="*/ 16 w 108"/>
                  <a:gd name="T15" fmla="*/ 18 h 136"/>
                  <a:gd name="T16" fmla="*/ 56 w 108"/>
                  <a:gd name="T17" fmla="*/ 0 h 136"/>
                  <a:gd name="T18" fmla="*/ 91 w 108"/>
                  <a:gd name="T19" fmla="*/ 13 h 136"/>
                  <a:gd name="T20" fmla="*/ 108 w 108"/>
                  <a:gd name="T21" fmla="*/ 70 h 136"/>
                  <a:gd name="T22" fmla="*/ 108 w 108"/>
                  <a:gd name="T23" fmla="*/ 76 h 136"/>
                  <a:gd name="T24" fmla="*/ 31 w 108"/>
                  <a:gd name="T25" fmla="*/ 76 h 136"/>
                  <a:gd name="T26" fmla="*/ 56 w 108"/>
                  <a:gd name="T27" fmla="*/ 21 h 136"/>
                  <a:gd name="T28" fmla="*/ 31 w 108"/>
                  <a:gd name="T29" fmla="*/ 55 h 136"/>
                  <a:gd name="T30" fmla="*/ 79 w 108"/>
                  <a:gd name="T31" fmla="*/ 55 h 136"/>
                  <a:gd name="T32" fmla="*/ 56 w 108"/>
                  <a:gd name="T33" fmla="*/ 21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08" h="136">
                    <a:moveTo>
                      <a:pt x="31" y="76"/>
                    </a:moveTo>
                    <a:cubicBezTo>
                      <a:pt x="31" y="78"/>
                      <a:pt x="31" y="78"/>
                      <a:pt x="31" y="78"/>
                    </a:cubicBezTo>
                    <a:cubicBezTo>
                      <a:pt x="31" y="96"/>
                      <a:pt x="37" y="115"/>
                      <a:pt x="63" y="115"/>
                    </a:cubicBezTo>
                    <a:cubicBezTo>
                      <a:pt x="75" y="115"/>
                      <a:pt x="85" y="110"/>
                      <a:pt x="95" y="102"/>
                    </a:cubicBezTo>
                    <a:cubicBezTo>
                      <a:pt x="106" y="119"/>
                      <a:pt x="106" y="119"/>
                      <a:pt x="106" y="119"/>
                    </a:cubicBezTo>
                    <a:cubicBezTo>
                      <a:pt x="92" y="131"/>
                      <a:pt x="77" y="136"/>
                      <a:pt x="59" y="136"/>
                    </a:cubicBezTo>
                    <a:cubicBezTo>
                      <a:pt x="23" y="136"/>
                      <a:pt x="0" y="110"/>
                      <a:pt x="0" y="68"/>
                    </a:cubicBezTo>
                    <a:cubicBezTo>
                      <a:pt x="0" y="46"/>
                      <a:pt x="5" y="30"/>
                      <a:pt x="16" y="18"/>
                    </a:cubicBezTo>
                    <a:cubicBezTo>
                      <a:pt x="26" y="6"/>
                      <a:pt x="39" y="0"/>
                      <a:pt x="56" y="0"/>
                    </a:cubicBezTo>
                    <a:cubicBezTo>
                      <a:pt x="68" y="0"/>
                      <a:pt x="80" y="3"/>
                      <a:pt x="91" y="13"/>
                    </a:cubicBezTo>
                    <a:cubicBezTo>
                      <a:pt x="102" y="24"/>
                      <a:pt x="108" y="40"/>
                      <a:pt x="108" y="70"/>
                    </a:cubicBezTo>
                    <a:cubicBezTo>
                      <a:pt x="108" y="76"/>
                      <a:pt x="108" y="76"/>
                      <a:pt x="108" y="76"/>
                    </a:cubicBezTo>
                    <a:lnTo>
                      <a:pt x="31" y="76"/>
                    </a:lnTo>
                    <a:close/>
                    <a:moveTo>
                      <a:pt x="56" y="21"/>
                    </a:moveTo>
                    <a:cubicBezTo>
                      <a:pt x="40" y="21"/>
                      <a:pt x="31" y="34"/>
                      <a:pt x="31" y="55"/>
                    </a:cubicBezTo>
                    <a:cubicBezTo>
                      <a:pt x="79" y="55"/>
                      <a:pt x="79" y="55"/>
                      <a:pt x="79" y="55"/>
                    </a:cubicBezTo>
                    <a:cubicBezTo>
                      <a:pt x="79" y="34"/>
                      <a:pt x="70" y="21"/>
                      <a:pt x="56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70" name="Freeform 269"/>
              <p:cNvSpPr>
                <a:spLocks/>
              </p:cNvSpPr>
              <p:nvPr userDrawn="1"/>
            </p:nvSpPr>
            <p:spPr bwMode="auto">
              <a:xfrm>
                <a:off x="8519" y="267"/>
                <a:ext cx="79" cy="60"/>
              </a:xfrm>
              <a:custGeom>
                <a:avLst/>
                <a:gdLst>
                  <a:gd name="T0" fmla="*/ 137 w 174"/>
                  <a:gd name="T1" fmla="*/ 132 h 132"/>
                  <a:gd name="T2" fmla="*/ 111 w 174"/>
                  <a:gd name="T3" fmla="*/ 132 h 132"/>
                  <a:gd name="T4" fmla="*/ 95 w 174"/>
                  <a:gd name="T5" fmla="*/ 73 h 132"/>
                  <a:gd name="T6" fmla="*/ 86 w 174"/>
                  <a:gd name="T7" fmla="*/ 37 h 132"/>
                  <a:gd name="T8" fmla="*/ 86 w 174"/>
                  <a:gd name="T9" fmla="*/ 37 h 132"/>
                  <a:gd name="T10" fmla="*/ 77 w 174"/>
                  <a:gd name="T11" fmla="*/ 74 h 132"/>
                  <a:gd name="T12" fmla="*/ 62 w 174"/>
                  <a:gd name="T13" fmla="*/ 132 h 132"/>
                  <a:gd name="T14" fmla="*/ 35 w 174"/>
                  <a:gd name="T15" fmla="*/ 132 h 132"/>
                  <a:gd name="T16" fmla="*/ 0 w 174"/>
                  <a:gd name="T17" fmla="*/ 4 h 132"/>
                  <a:gd name="T18" fmla="*/ 28 w 174"/>
                  <a:gd name="T19" fmla="*/ 0 h 132"/>
                  <a:gd name="T20" fmla="*/ 42 w 174"/>
                  <a:gd name="T21" fmla="*/ 63 h 132"/>
                  <a:gd name="T22" fmla="*/ 49 w 174"/>
                  <a:gd name="T23" fmla="*/ 97 h 132"/>
                  <a:gd name="T24" fmla="*/ 49 w 174"/>
                  <a:gd name="T25" fmla="*/ 97 h 132"/>
                  <a:gd name="T26" fmla="*/ 57 w 174"/>
                  <a:gd name="T27" fmla="*/ 62 h 132"/>
                  <a:gd name="T28" fmla="*/ 73 w 174"/>
                  <a:gd name="T29" fmla="*/ 2 h 132"/>
                  <a:gd name="T30" fmla="*/ 101 w 174"/>
                  <a:gd name="T31" fmla="*/ 2 h 132"/>
                  <a:gd name="T32" fmla="*/ 116 w 174"/>
                  <a:gd name="T33" fmla="*/ 61 h 132"/>
                  <a:gd name="T34" fmla="*/ 124 w 174"/>
                  <a:gd name="T35" fmla="*/ 98 h 132"/>
                  <a:gd name="T36" fmla="*/ 125 w 174"/>
                  <a:gd name="T37" fmla="*/ 98 h 132"/>
                  <a:gd name="T38" fmla="*/ 131 w 174"/>
                  <a:gd name="T39" fmla="*/ 63 h 132"/>
                  <a:gd name="T40" fmla="*/ 144 w 174"/>
                  <a:gd name="T41" fmla="*/ 2 h 132"/>
                  <a:gd name="T42" fmla="*/ 174 w 174"/>
                  <a:gd name="T43" fmla="*/ 2 h 132"/>
                  <a:gd name="T44" fmla="*/ 137 w 174"/>
                  <a:gd name="T45" fmla="*/ 132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74" h="132">
                    <a:moveTo>
                      <a:pt x="137" y="132"/>
                    </a:moveTo>
                    <a:cubicBezTo>
                      <a:pt x="111" y="132"/>
                      <a:pt x="111" y="132"/>
                      <a:pt x="111" y="132"/>
                    </a:cubicBezTo>
                    <a:cubicBezTo>
                      <a:pt x="95" y="73"/>
                      <a:pt x="95" y="73"/>
                      <a:pt x="95" y="73"/>
                    </a:cubicBezTo>
                    <a:cubicBezTo>
                      <a:pt x="91" y="57"/>
                      <a:pt x="86" y="37"/>
                      <a:pt x="86" y="37"/>
                    </a:cubicBezTo>
                    <a:cubicBezTo>
                      <a:pt x="86" y="37"/>
                      <a:pt x="86" y="37"/>
                      <a:pt x="86" y="37"/>
                    </a:cubicBezTo>
                    <a:cubicBezTo>
                      <a:pt x="86" y="37"/>
                      <a:pt x="84" y="50"/>
                      <a:pt x="77" y="74"/>
                    </a:cubicBezTo>
                    <a:cubicBezTo>
                      <a:pt x="62" y="132"/>
                      <a:pt x="62" y="132"/>
                      <a:pt x="62" y="132"/>
                    </a:cubicBezTo>
                    <a:cubicBezTo>
                      <a:pt x="35" y="132"/>
                      <a:pt x="35" y="132"/>
                      <a:pt x="35" y="132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42" y="63"/>
                      <a:pt x="42" y="63"/>
                      <a:pt x="42" y="63"/>
                    </a:cubicBezTo>
                    <a:cubicBezTo>
                      <a:pt x="45" y="79"/>
                      <a:pt x="49" y="97"/>
                      <a:pt x="49" y="97"/>
                    </a:cubicBezTo>
                    <a:cubicBezTo>
                      <a:pt x="49" y="97"/>
                      <a:pt x="49" y="97"/>
                      <a:pt x="49" y="97"/>
                    </a:cubicBezTo>
                    <a:cubicBezTo>
                      <a:pt x="49" y="97"/>
                      <a:pt x="52" y="80"/>
                      <a:pt x="57" y="62"/>
                    </a:cubicBezTo>
                    <a:cubicBezTo>
                      <a:pt x="73" y="2"/>
                      <a:pt x="73" y="2"/>
                      <a:pt x="73" y="2"/>
                    </a:cubicBezTo>
                    <a:cubicBezTo>
                      <a:pt x="101" y="2"/>
                      <a:pt x="101" y="2"/>
                      <a:pt x="101" y="2"/>
                    </a:cubicBezTo>
                    <a:cubicBezTo>
                      <a:pt x="116" y="61"/>
                      <a:pt x="116" y="61"/>
                      <a:pt x="116" y="61"/>
                    </a:cubicBezTo>
                    <a:cubicBezTo>
                      <a:pt x="121" y="82"/>
                      <a:pt x="124" y="98"/>
                      <a:pt x="124" y="98"/>
                    </a:cubicBezTo>
                    <a:cubicBezTo>
                      <a:pt x="125" y="98"/>
                      <a:pt x="125" y="98"/>
                      <a:pt x="125" y="98"/>
                    </a:cubicBezTo>
                    <a:cubicBezTo>
                      <a:pt x="125" y="98"/>
                      <a:pt x="128" y="78"/>
                      <a:pt x="131" y="63"/>
                    </a:cubicBezTo>
                    <a:cubicBezTo>
                      <a:pt x="144" y="2"/>
                      <a:pt x="144" y="2"/>
                      <a:pt x="144" y="2"/>
                    </a:cubicBezTo>
                    <a:cubicBezTo>
                      <a:pt x="174" y="2"/>
                      <a:pt x="174" y="2"/>
                      <a:pt x="174" y="2"/>
                    </a:cubicBezTo>
                    <a:lnTo>
                      <a:pt x="137" y="1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71" name="Freeform 270"/>
              <p:cNvSpPr>
                <a:spLocks noEditPoints="1"/>
              </p:cNvSpPr>
              <p:nvPr userDrawn="1"/>
            </p:nvSpPr>
            <p:spPr bwMode="auto">
              <a:xfrm>
                <a:off x="8631" y="247"/>
                <a:ext cx="55" cy="80"/>
              </a:xfrm>
              <a:custGeom>
                <a:avLst/>
                <a:gdLst>
                  <a:gd name="T0" fmla="*/ 86 w 122"/>
                  <a:gd name="T1" fmla="*/ 177 h 177"/>
                  <a:gd name="T2" fmla="*/ 71 w 122"/>
                  <a:gd name="T3" fmla="*/ 149 h 177"/>
                  <a:gd name="T4" fmla="*/ 41 w 122"/>
                  <a:gd name="T5" fmla="*/ 106 h 177"/>
                  <a:gd name="T6" fmla="*/ 29 w 122"/>
                  <a:gd name="T7" fmla="*/ 100 h 177"/>
                  <a:gd name="T8" fmla="*/ 29 w 122"/>
                  <a:gd name="T9" fmla="*/ 177 h 177"/>
                  <a:gd name="T10" fmla="*/ 0 w 122"/>
                  <a:gd name="T11" fmla="*/ 177 h 177"/>
                  <a:gd name="T12" fmla="*/ 0 w 122"/>
                  <a:gd name="T13" fmla="*/ 0 h 177"/>
                  <a:gd name="T14" fmla="*/ 54 w 122"/>
                  <a:gd name="T15" fmla="*/ 0 h 177"/>
                  <a:gd name="T16" fmla="*/ 112 w 122"/>
                  <a:gd name="T17" fmla="*/ 50 h 177"/>
                  <a:gd name="T18" fmla="*/ 68 w 122"/>
                  <a:gd name="T19" fmla="*/ 99 h 177"/>
                  <a:gd name="T20" fmla="*/ 95 w 122"/>
                  <a:gd name="T21" fmla="*/ 134 h 177"/>
                  <a:gd name="T22" fmla="*/ 122 w 122"/>
                  <a:gd name="T23" fmla="*/ 177 h 177"/>
                  <a:gd name="T24" fmla="*/ 86 w 122"/>
                  <a:gd name="T25" fmla="*/ 177 h 177"/>
                  <a:gd name="T26" fmla="*/ 45 w 122"/>
                  <a:gd name="T27" fmla="*/ 23 h 177"/>
                  <a:gd name="T28" fmla="*/ 29 w 122"/>
                  <a:gd name="T29" fmla="*/ 23 h 177"/>
                  <a:gd name="T30" fmla="*/ 29 w 122"/>
                  <a:gd name="T31" fmla="*/ 80 h 177"/>
                  <a:gd name="T32" fmla="*/ 44 w 122"/>
                  <a:gd name="T33" fmla="*/ 80 h 177"/>
                  <a:gd name="T34" fmla="*/ 73 w 122"/>
                  <a:gd name="T35" fmla="*/ 72 h 177"/>
                  <a:gd name="T36" fmla="*/ 81 w 122"/>
                  <a:gd name="T37" fmla="*/ 51 h 177"/>
                  <a:gd name="T38" fmla="*/ 45 w 122"/>
                  <a:gd name="T39" fmla="*/ 23 h 1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22" h="177">
                    <a:moveTo>
                      <a:pt x="86" y="177"/>
                    </a:moveTo>
                    <a:cubicBezTo>
                      <a:pt x="71" y="149"/>
                      <a:pt x="71" y="149"/>
                      <a:pt x="71" y="149"/>
                    </a:cubicBezTo>
                    <a:cubicBezTo>
                      <a:pt x="59" y="128"/>
                      <a:pt x="51" y="115"/>
                      <a:pt x="41" y="106"/>
                    </a:cubicBezTo>
                    <a:cubicBezTo>
                      <a:pt x="37" y="102"/>
                      <a:pt x="35" y="101"/>
                      <a:pt x="29" y="100"/>
                    </a:cubicBezTo>
                    <a:cubicBezTo>
                      <a:pt x="29" y="177"/>
                      <a:pt x="29" y="177"/>
                      <a:pt x="29" y="177"/>
                    </a:cubicBezTo>
                    <a:cubicBezTo>
                      <a:pt x="0" y="177"/>
                      <a:pt x="0" y="177"/>
                      <a:pt x="0" y="177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4" y="0"/>
                      <a:pt x="54" y="0"/>
                      <a:pt x="54" y="0"/>
                    </a:cubicBezTo>
                    <a:cubicBezTo>
                      <a:pt x="94" y="0"/>
                      <a:pt x="112" y="23"/>
                      <a:pt x="112" y="50"/>
                    </a:cubicBezTo>
                    <a:cubicBezTo>
                      <a:pt x="112" y="76"/>
                      <a:pt x="96" y="99"/>
                      <a:pt x="68" y="99"/>
                    </a:cubicBezTo>
                    <a:cubicBezTo>
                      <a:pt x="74" y="102"/>
                      <a:pt x="86" y="120"/>
                      <a:pt x="95" y="134"/>
                    </a:cubicBezTo>
                    <a:cubicBezTo>
                      <a:pt x="122" y="177"/>
                      <a:pt x="122" y="177"/>
                      <a:pt x="122" y="177"/>
                    </a:cubicBezTo>
                    <a:lnTo>
                      <a:pt x="86" y="177"/>
                    </a:lnTo>
                    <a:close/>
                    <a:moveTo>
                      <a:pt x="45" y="23"/>
                    </a:moveTo>
                    <a:cubicBezTo>
                      <a:pt x="29" y="23"/>
                      <a:pt x="29" y="23"/>
                      <a:pt x="29" y="23"/>
                    </a:cubicBezTo>
                    <a:cubicBezTo>
                      <a:pt x="29" y="80"/>
                      <a:pt x="29" y="80"/>
                      <a:pt x="29" y="80"/>
                    </a:cubicBezTo>
                    <a:cubicBezTo>
                      <a:pt x="44" y="80"/>
                      <a:pt x="44" y="80"/>
                      <a:pt x="44" y="80"/>
                    </a:cubicBezTo>
                    <a:cubicBezTo>
                      <a:pt x="60" y="80"/>
                      <a:pt x="68" y="77"/>
                      <a:pt x="73" y="72"/>
                    </a:cubicBezTo>
                    <a:cubicBezTo>
                      <a:pt x="78" y="67"/>
                      <a:pt x="81" y="60"/>
                      <a:pt x="81" y="51"/>
                    </a:cubicBezTo>
                    <a:cubicBezTo>
                      <a:pt x="81" y="33"/>
                      <a:pt x="72" y="23"/>
                      <a:pt x="45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72" name="Freeform 9"/>
              <p:cNvSpPr>
                <a:spLocks noEditPoints="1"/>
              </p:cNvSpPr>
              <p:nvPr userDrawn="1"/>
            </p:nvSpPr>
            <p:spPr bwMode="auto">
              <a:xfrm>
                <a:off x="8691" y="267"/>
                <a:ext cx="48" cy="61"/>
              </a:xfrm>
              <a:custGeom>
                <a:avLst/>
                <a:gdLst>
                  <a:gd name="T0" fmla="*/ 31 w 108"/>
                  <a:gd name="T1" fmla="*/ 76 h 136"/>
                  <a:gd name="T2" fmla="*/ 31 w 108"/>
                  <a:gd name="T3" fmla="*/ 78 h 136"/>
                  <a:gd name="T4" fmla="*/ 63 w 108"/>
                  <a:gd name="T5" fmla="*/ 115 h 136"/>
                  <a:gd name="T6" fmla="*/ 95 w 108"/>
                  <a:gd name="T7" fmla="*/ 102 h 136"/>
                  <a:gd name="T8" fmla="*/ 106 w 108"/>
                  <a:gd name="T9" fmla="*/ 119 h 136"/>
                  <a:gd name="T10" fmla="*/ 60 w 108"/>
                  <a:gd name="T11" fmla="*/ 136 h 136"/>
                  <a:gd name="T12" fmla="*/ 0 w 108"/>
                  <a:gd name="T13" fmla="*/ 68 h 136"/>
                  <a:gd name="T14" fmla="*/ 16 w 108"/>
                  <a:gd name="T15" fmla="*/ 18 h 136"/>
                  <a:gd name="T16" fmla="*/ 56 w 108"/>
                  <a:gd name="T17" fmla="*/ 0 h 136"/>
                  <a:gd name="T18" fmla="*/ 91 w 108"/>
                  <a:gd name="T19" fmla="*/ 13 h 136"/>
                  <a:gd name="T20" fmla="*/ 108 w 108"/>
                  <a:gd name="T21" fmla="*/ 70 h 136"/>
                  <a:gd name="T22" fmla="*/ 108 w 108"/>
                  <a:gd name="T23" fmla="*/ 76 h 136"/>
                  <a:gd name="T24" fmla="*/ 31 w 108"/>
                  <a:gd name="T25" fmla="*/ 76 h 136"/>
                  <a:gd name="T26" fmla="*/ 56 w 108"/>
                  <a:gd name="T27" fmla="*/ 21 h 136"/>
                  <a:gd name="T28" fmla="*/ 31 w 108"/>
                  <a:gd name="T29" fmla="*/ 55 h 136"/>
                  <a:gd name="T30" fmla="*/ 79 w 108"/>
                  <a:gd name="T31" fmla="*/ 55 h 136"/>
                  <a:gd name="T32" fmla="*/ 56 w 108"/>
                  <a:gd name="T33" fmla="*/ 21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08" h="136">
                    <a:moveTo>
                      <a:pt x="31" y="76"/>
                    </a:moveTo>
                    <a:cubicBezTo>
                      <a:pt x="31" y="78"/>
                      <a:pt x="31" y="78"/>
                      <a:pt x="31" y="78"/>
                    </a:cubicBezTo>
                    <a:cubicBezTo>
                      <a:pt x="31" y="96"/>
                      <a:pt x="38" y="115"/>
                      <a:pt x="63" y="115"/>
                    </a:cubicBezTo>
                    <a:cubicBezTo>
                      <a:pt x="75" y="115"/>
                      <a:pt x="85" y="110"/>
                      <a:pt x="95" y="102"/>
                    </a:cubicBezTo>
                    <a:cubicBezTo>
                      <a:pt x="106" y="119"/>
                      <a:pt x="106" y="119"/>
                      <a:pt x="106" y="119"/>
                    </a:cubicBezTo>
                    <a:cubicBezTo>
                      <a:pt x="93" y="131"/>
                      <a:pt x="77" y="136"/>
                      <a:pt x="60" y="136"/>
                    </a:cubicBezTo>
                    <a:cubicBezTo>
                      <a:pt x="23" y="136"/>
                      <a:pt x="0" y="110"/>
                      <a:pt x="0" y="68"/>
                    </a:cubicBezTo>
                    <a:cubicBezTo>
                      <a:pt x="0" y="46"/>
                      <a:pt x="5" y="30"/>
                      <a:pt x="16" y="18"/>
                    </a:cubicBezTo>
                    <a:cubicBezTo>
                      <a:pt x="27" y="6"/>
                      <a:pt x="39" y="0"/>
                      <a:pt x="56" y="0"/>
                    </a:cubicBezTo>
                    <a:cubicBezTo>
                      <a:pt x="69" y="0"/>
                      <a:pt x="80" y="3"/>
                      <a:pt x="91" y="13"/>
                    </a:cubicBezTo>
                    <a:cubicBezTo>
                      <a:pt x="103" y="24"/>
                      <a:pt x="108" y="40"/>
                      <a:pt x="108" y="70"/>
                    </a:cubicBezTo>
                    <a:cubicBezTo>
                      <a:pt x="108" y="76"/>
                      <a:pt x="108" y="76"/>
                      <a:pt x="108" y="76"/>
                    </a:cubicBezTo>
                    <a:lnTo>
                      <a:pt x="31" y="76"/>
                    </a:lnTo>
                    <a:close/>
                    <a:moveTo>
                      <a:pt x="56" y="21"/>
                    </a:moveTo>
                    <a:cubicBezTo>
                      <a:pt x="40" y="21"/>
                      <a:pt x="31" y="34"/>
                      <a:pt x="31" y="55"/>
                    </a:cubicBezTo>
                    <a:cubicBezTo>
                      <a:pt x="79" y="55"/>
                      <a:pt x="79" y="55"/>
                      <a:pt x="79" y="55"/>
                    </a:cubicBezTo>
                    <a:cubicBezTo>
                      <a:pt x="79" y="34"/>
                      <a:pt x="70" y="21"/>
                      <a:pt x="56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73" name="Freeform 10"/>
              <p:cNvSpPr>
                <a:spLocks/>
              </p:cNvSpPr>
              <p:nvPr userDrawn="1"/>
            </p:nvSpPr>
            <p:spPr bwMode="auto">
              <a:xfrm>
                <a:off x="8747" y="241"/>
                <a:ext cx="22" cy="87"/>
              </a:xfrm>
              <a:custGeom>
                <a:avLst/>
                <a:gdLst>
                  <a:gd name="T0" fmla="*/ 31 w 48"/>
                  <a:gd name="T1" fmla="*/ 192 h 192"/>
                  <a:gd name="T2" fmla="*/ 3 w 48"/>
                  <a:gd name="T3" fmla="*/ 155 h 192"/>
                  <a:gd name="T4" fmla="*/ 3 w 48"/>
                  <a:gd name="T5" fmla="*/ 45 h 192"/>
                  <a:gd name="T6" fmla="*/ 0 w 48"/>
                  <a:gd name="T7" fmla="*/ 7 h 192"/>
                  <a:gd name="T8" fmla="*/ 29 w 48"/>
                  <a:gd name="T9" fmla="*/ 0 h 192"/>
                  <a:gd name="T10" fmla="*/ 32 w 48"/>
                  <a:gd name="T11" fmla="*/ 36 h 192"/>
                  <a:gd name="T12" fmla="*/ 32 w 48"/>
                  <a:gd name="T13" fmla="*/ 146 h 192"/>
                  <a:gd name="T14" fmla="*/ 34 w 48"/>
                  <a:gd name="T15" fmla="*/ 169 h 192"/>
                  <a:gd name="T16" fmla="*/ 44 w 48"/>
                  <a:gd name="T17" fmla="*/ 171 h 192"/>
                  <a:gd name="T18" fmla="*/ 48 w 48"/>
                  <a:gd name="T19" fmla="*/ 189 h 192"/>
                  <a:gd name="T20" fmla="*/ 31 w 48"/>
                  <a:gd name="T21" fmla="*/ 192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8" h="192">
                    <a:moveTo>
                      <a:pt x="31" y="192"/>
                    </a:moveTo>
                    <a:cubicBezTo>
                      <a:pt x="3" y="192"/>
                      <a:pt x="3" y="166"/>
                      <a:pt x="3" y="155"/>
                    </a:cubicBezTo>
                    <a:cubicBezTo>
                      <a:pt x="3" y="45"/>
                      <a:pt x="3" y="45"/>
                      <a:pt x="3" y="45"/>
                    </a:cubicBezTo>
                    <a:cubicBezTo>
                      <a:pt x="3" y="27"/>
                      <a:pt x="2" y="17"/>
                      <a:pt x="0" y="7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31" y="8"/>
                      <a:pt x="32" y="19"/>
                      <a:pt x="32" y="36"/>
                    </a:cubicBezTo>
                    <a:cubicBezTo>
                      <a:pt x="32" y="146"/>
                      <a:pt x="32" y="146"/>
                      <a:pt x="32" y="146"/>
                    </a:cubicBezTo>
                    <a:cubicBezTo>
                      <a:pt x="32" y="163"/>
                      <a:pt x="32" y="166"/>
                      <a:pt x="34" y="169"/>
                    </a:cubicBezTo>
                    <a:cubicBezTo>
                      <a:pt x="36" y="171"/>
                      <a:pt x="40" y="173"/>
                      <a:pt x="44" y="171"/>
                    </a:cubicBezTo>
                    <a:cubicBezTo>
                      <a:pt x="48" y="189"/>
                      <a:pt x="48" y="189"/>
                      <a:pt x="48" y="189"/>
                    </a:cubicBezTo>
                    <a:cubicBezTo>
                      <a:pt x="43" y="191"/>
                      <a:pt x="38" y="192"/>
                      <a:pt x="31" y="19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74" name="Freeform 11"/>
              <p:cNvSpPr>
                <a:spLocks noEditPoints="1"/>
              </p:cNvSpPr>
              <p:nvPr userDrawn="1"/>
            </p:nvSpPr>
            <p:spPr bwMode="auto">
              <a:xfrm>
                <a:off x="8778" y="242"/>
                <a:ext cx="17" cy="85"/>
              </a:xfrm>
              <a:custGeom>
                <a:avLst/>
                <a:gdLst>
                  <a:gd name="T0" fmla="*/ 18 w 37"/>
                  <a:gd name="T1" fmla="*/ 38 h 187"/>
                  <a:gd name="T2" fmla="*/ 0 w 37"/>
                  <a:gd name="T3" fmla="*/ 19 h 187"/>
                  <a:gd name="T4" fmla="*/ 18 w 37"/>
                  <a:gd name="T5" fmla="*/ 0 h 187"/>
                  <a:gd name="T6" fmla="*/ 37 w 37"/>
                  <a:gd name="T7" fmla="*/ 19 h 187"/>
                  <a:gd name="T8" fmla="*/ 18 w 37"/>
                  <a:gd name="T9" fmla="*/ 38 h 187"/>
                  <a:gd name="T10" fmla="*/ 4 w 37"/>
                  <a:gd name="T11" fmla="*/ 187 h 187"/>
                  <a:gd name="T12" fmla="*/ 4 w 37"/>
                  <a:gd name="T13" fmla="*/ 59 h 187"/>
                  <a:gd name="T14" fmla="*/ 32 w 37"/>
                  <a:gd name="T15" fmla="*/ 54 h 187"/>
                  <a:gd name="T16" fmla="*/ 32 w 37"/>
                  <a:gd name="T17" fmla="*/ 187 h 187"/>
                  <a:gd name="T18" fmla="*/ 4 w 37"/>
                  <a:gd name="T19" fmla="*/ 187 h 1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7" h="187">
                    <a:moveTo>
                      <a:pt x="18" y="38"/>
                    </a:moveTo>
                    <a:cubicBezTo>
                      <a:pt x="7" y="38"/>
                      <a:pt x="0" y="30"/>
                      <a:pt x="0" y="19"/>
                    </a:cubicBezTo>
                    <a:cubicBezTo>
                      <a:pt x="0" y="9"/>
                      <a:pt x="8" y="0"/>
                      <a:pt x="18" y="0"/>
                    </a:cubicBezTo>
                    <a:cubicBezTo>
                      <a:pt x="28" y="0"/>
                      <a:pt x="37" y="9"/>
                      <a:pt x="37" y="19"/>
                    </a:cubicBezTo>
                    <a:cubicBezTo>
                      <a:pt x="37" y="30"/>
                      <a:pt x="28" y="38"/>
                      <a:pt x="18" y="38"/>
                    </a:cubicBezTo>
                    <a:close/>
                    <a:moveTo>
                      <a:pt x="4" y="187"/>
                    </a:moveTo>
                    <a:cubicBezTo>
                      <a:pt x="4" y="59"/>
                      <a:pt x="4" y="59"/>
                      <a:pt x="4" y="59"/>
                    </a:cubicBezTo>
                    <a:cubicBezTo>
                      <a:pt x="32" y="54"/>
                      <a:pt x="32" y="54"/>
                      <a:pt x="32" y="54"/>
                    </a:cubicBezTo>
                    <a:cubicBezTo>
                      <a:pt x="32" y="187"/>
                      <a:pt x="32" y="187"/>
                      <a:pt x="32" y="187"/>
                    </a:cubicBezTo>
                    <a:lnTo>
                      <a:pt x="4" y="18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75" name="Freeform 12"/>
              <p:cNvSpPr>
                <a:spLocks/>
              </p:cNvSpPr>
              <p:nvPr userDrawn="1"/>
            </p:nvSpPr>
            <p:spPr bwMode="auto">
              <a:xfrm>
                <a:off x="8805" y="267"/>
                <a:ext cx="44" cy="61"/>
              </a:xfrm>
              <a:custGeom>
                <a:avLst/>
                <a:gdLst>
                  <a:gd name="T0" fmla="*/ 55 w 97"/>
                  <a:gd name="T1" fmla="*/ 136 h 136"/>
                  <a:gd name="T2" fmla="*/ 0 w 97"/>
                  <a:gd name="T3" fmla="*/ 70 h 136"/>
                  <a:gd name="T4" fmla="*/ 57 w 97"/>
                  <a:gd name="T5" fmla="*/ 0 h 136"/>
                  <a:gd name="T6" fmla="*/ 93 w 97"/>
                  <a:gd name="T7" fmla="*/ 14 h 136"/>
                  <a:gd name="T8" fmla="*/ 79 w 97"/>
                  <a:gd name="T9" fmla="*/ 33 h 136"/>
                  <a:gd name="T10" fmla="*/ 57 w 97"/>
                  <a:gd name="T11" fmla="*/ 23 h 136"/>
                  <a:gd name="T12" fmla="*/ 37 w 97"/>
                  <a:gd name="T13" fmla="*/ 36 h 136"/>
                  <a:gd name="T14" fmla="*/ 32 w 97"/>
                  <a:gd name="T15" fmla="*/ 72 h 136"/>
                  <a:gd name="T16" fmla="*/ 40 w 97"/>
                  <a:gd name="T17" fmla="*/ 107 h 136"/>
                  <a:gd name="T18" fmla="*/ 57 w 97"/>
                  <a:gd name="T19" fmla="*/ 115 h 136"/>
                  <a:gd name="T20" fmla="*/ 84 w 97"/>
                  <a:gd name="T21" fmla="*/ 102 h 136"/>
                  <a:gd name="T22" fmla="*/ 97 w 97"/>
                  <a:gd name="T23" fmla="*/ 119 h 136"/>
                  <a:gd name="T24" fmla="*/ 55 w 97"/>
                  <a:gd name="T25" fmla="*/ 136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7" h="136">
                    <a:moveTo>
                      <a:pt x="55" y="136"/>
                    </a:moveTo>
                    <a:cubicBezTo>
                      <a:pt x="20" y="136"/>
                      <a:pt x="0" y="111"/>
                      <a:pt x="0" y="70"/>
                    </a:cubicBezTo>
                    <a:cubicBezTo>
                      <a:pt x="0" y="22"/>
                      <a:pt x="28" y="0"/>
                      <a:pt x="57" y="0"/>
                    </a:cubicBezTo>
                    <a:cubicBezTo>
                      <a:pt x="72" y="0"/>
                      <a:pt x="82" y="3"/>
                      <a:pt x="93" y="14"/>
                    </a:cubicBezTo>
                    <a:cubicBezTo>
                      <a:pt x="79" y="33"/>
                      <a:pt x="79" y="33"/>
                      <a:pt x="79" y="33"/>
                    </a:cubicBezTo>
                    <a:cubicBezTo>
                      <a:pt x="72" y="26"/>
                      <a:pt x="65" y="23"/>
                      <a:pt x="57" y="23"/>
                    </a:cubicBezTo>
                    <a:cubicBezTo>
                      <a:pt x="48" y="23"/>
                      <a:pt x="41" y="27"/>
                      <a:pt x="37" y="36"/>
                    </a:cubicBezTo>
                    <a:cubicBezTo>
                      <a:pt x="33" y="44"/>
                      <a:pt x="32" y="56"/>
                      <a:pt x="32" y="72"/>
                    </a:cubicBezTo>
                    <a:cubicBezTo>
                      <a:pt x="32" y="90"/>
                      <a:pt x="34" y="101"/>
                      <a:pt x="40" y="107"/>
                    </a:cubicBezTo>
                    <a:cubicBezTo>
                      <a:pt x="44" y="112"/>
                      <a:pt x="51" y="115"/>
                      <a:pt x="57" y="115"/>
                    </a:cubicBezTo>
                    <a:cubicBezTo>
                      <a:pt x="66" y="115"/>
                      <a:pt x="75" y="110"/>
                      <a:pt x="84" y="102"/>
                    </a:cubicBezTo>
                    <a:cubicBezTo>
                      <a:pt x="97" y="119"/>
                      <a:pt x="97" y="119"/>
                      <a:pt x="97" y="119"/>
                    </a:cubicBezTo>
                    <a:cubicBezTo>
                      <a:pt x="85" y="131"/>
                      <a:pt x="73" y="136"/>
                      <a:pt x="55" y="1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76" name="Freeform 13"/>
              <p:cNvSpPr>
                <a:spLocks noEditPoints="1"/>
              </p:cNvSpPr>
              <p:nvPr userDrawn="1"/>
            </p:nvSpPr>
            <p:spPr bwMode="auto">
              <a:xfrm>
                <a:off x="8859" y="293"/>
                <a:ext cx="34" cy="35"/>
              </a:xfrm>
              <a:custGeom>
                <a:avLst/>
                <a:gdLst>
                  <a:gd name="T0" fmla="*/ 39 w 77"/>
                  <a:gd name="T1" fmla="*/ 78 h 78"/>
                  <a:gd name="T2" fmla="*/ 0 w 77"/>
                  <a:gd name="T3" fmla="*/ 39 h 78"/>
                  <a:gd name="T4" fmla="*/ 39 w 77"/>
                  <a:gd name="T5" fmla="*/ 0 h 78"/>
                  <a:gd name="T6" fmla="*/ 77 w 77"/>
                  <a:gd name="T7" fmla="*/ 39 h 78"/>
                  <a:gd name="T8" fmla="*/ 39 w 77"/>
                  <a:gd name="T9" fmla="*/ 78 h 78"/>
                  <a:gd name="T10" fmla="*/ 39 w 77"/>
                  <a:gd name="T11" fmla="*/ 8 h 78"/>
                  <a:gd name="T12" fmla="*/ 9 w 77"/>
                  <a:gd name="T13" fmla="*/ 39 h 78"/>
                  <a:gd name="T14" fmla="*/ 39 w 77"/>
                  <a:gd name="T15" fmla="*/ 70 h 78"/>
                  <a:gd name="T16" fmla="*/ 68 w 77"/>
                  <a:gd name="T17" fmla="*/ 39 h 78"/>
                  <a:gd name="T18" fmla="*/ 39 w 77"/>
                  <a:gd name="T19" fmla="*/ 8 h 78"/>
                  <a:gd name="T20" fmla="*/ 46 w 77"/>
                  <a:gd name="T21" fmla="*/ 61 h 78"/>
                  <a:gd name="T22" fmla="*/ 42 w 77"/>
                  <a:gd name="T23" fmla="*/ 53 h 78"/>
                  <a:gd name="T24" fmla="*/ 35 w 77"/>
                  <a:gd name="T25" fmla="*/ 43 h 78"/>
                  <a:gd name="T26" fmla="*/ 34 w 77"/>
                  <a:gd name="T27" fmla="*/ 42 h 78"/>
                  <a:gd name="T28" fmla="*/ 34 w 77"/>
                  <a:gd name="T29" fmla="*/ 61 h 78"/>
                  <a:gd name="T30" fmla="*/ 25 w 77"/>
                  <a:gd name="T31" fmla="*/ 61 h 78"/>
                  <a:gd name="T32" fmla="*/ 25 w 77"/>
                  <a:gd name="T33" fmla="*/ 17 h 78"/>
                  <a:gd name="T34" fmla="*/ 41 w 77"/>
                  <a:gd name="T35" fmla="*/ 17 h 78"/>
                  <a:gd name="T36" fmla="*/ 54 w 77"/>
                  <a:gd name="T37" fmla="*/ 30 h 78"/>
                  <a:gd name="T38" fmla="*/ 44 w 77"/>
                  <a:gd name="T39" fmla="*/ 42 h 78"/>
                  <a:gd name="T40" fmla="*/ 46 w 77"/>
                  <a:gd name="T41" fmla="*/ 44 h 78"/>
                  <a:gd name="T42" fmla="*/ 56 w 77"/>
                  <a:gd name="T43" fmla="*/ 61 h 78"/>
                  <a:gd name="T44" fmla="*/ 46 w 77"/>
                  <a:gd name="T45" fmla="*/ 61 h 78"/>
                  <a:gd name="T46" fmla="*/ 42 w 77"/>
                  <a:gd name="T47" fmla="*/ 25 h 78"/>
                  <a:gd name="T48" fmla="*/ 37 w 77"/>
                  <a:gd name="T49" fmla="*/ 24 h 78"/>
                  <a:gd name="T50" fmla="*/ 34 w 77"/>
                  <a:gd name="T51" fmla="*/ 24 h 78"/>
                  <a:gd name="T52" fmla="*/ 34 w 77"/>
                  <a:gd name="T53" fmla="*/ 36 h 78"/>
                  <a:gd name="T54" fmla="*/ 36 w 77"/>
                  <a:gd name="T55" fmla="*/ 36 h 78"/>
                  <a:gd name="T56" fmla="*/ 43 w 77"/>
                  <a:gd name="T57" fmla="*/ 34 h 78"/>
                  <a:gd name="T58" fmla="*/ 45 w 77"/>
                  <a:gd name="T59" fmla="*/ 30 h 78"/>
                  <a:gd name="T60" fmla="*/ 42 w 77"/>
                  <a:gd name="T61" fmla="*/ 25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7" h="78">
                    <a:moveTo>
                      <a:pt x="39" y="78"/>
                    </a:moveTo>
                    <a:cubicBezTo>
                      <a:pt x="17" y="78"/>
                      <a:pt x="0" y="61"/>
                      <a:pt x="0" y="39"/>
                    </a:cubicBezTo>
                    <a:cubicBezTo>
                      <a:pt x="0" y="17"/>
                      <a:pt x="17" y="0"/>
                      <a:pt x="39" y="0"/>
                    </a:cubicBezTo>
                    <a:cubicBezTo>
                      <a:pt x="60" y="0"/>
                      <a:pt x="77" y="17"/>
                      <a:pt x="77" y="39"/>
                    </a:cubicBezTo>
                    <a:cubicBezTo>
                      <a:pt x="77" y="61"/>
                      <a:pt x="60" y="78"/>
                      <a:pt x="39" y="78"/>
                    </a:cubicBezTo>
                    <a:close/>
                    <a:moveTo>
                      <a:pt x="39" y="8"/>
                    </a:moveTo>
                    <a:cubicBezTo>
                      <a:pt x="22" y="8"/>
                      <a:pt x="9" y="22"/>
                      <a:pt x="9" y="39"/>
                    </a:cubicBezTo>
                    <a:cubicBezTo>
                      <a:pt x="9" y="56"/>
                      <a:pt x="22" y="70"/>
                      <a:pt x="39" y="70"/>
                    </a:cubicBezTo>
                    <a:cubicBezTo>
                      <a:pt x="55" y="70"/>
                      <a:pt x="68" y="56"/>
                      <a:pt x="68" y="39"/>
                    </a:cubicBezTo>
                    <a:cubicBezTo>
                      <a:pt x="68" y="22"/>
                      <a:pt x="55" y="8"/>
                      <a:pt x="39" y="8"/>
                    </a:cubicBezTo>
                    <a:close/>
                    <a:moveTo>
                      <a:pt x="46" y="61"/>
                    </a:moveTo>
                    <a:cubicBezTo>
                      <a:pt x="44" y="58"/>
                      <a:pt x="44" y="56"/>
                      <a:pt x="42" y="53"/>
                    </a:cubicBezTo>
                    <a:cubicBezTo>
                      <a:pt x="38" y="46"/>
                      <a:pt x="36" y="43"/>
                      <a:pt x="35" y="43"/>
                    </a:cubicBezTo>
                    <a:cubicBezTo>
                      <a:pt x="34" y="42"/>
                      <a:pt x="34" y="42"/>
                      <a:pt x="34" y="42"/>
                    </a:cubicBezTo>
                    <a:cubicBezTo>
                      <a:pt x="34" y="61"/>
                      <a:pt x="34" y="61"/>
                      <a:pt x="34" y="61"/>
                    </a:cubicBezTo>
                    <a:cubicBezTo>
                      <a:pt x="25" y="61"/>
                      <a:pt x="25" y="61"/>
                      <a:pt x="25" y="61"/>
                    </a:cubicBezTo>
                    <a:cubicBezTo>
                      <a:pt x="25" y="17"/>
                      <a:pt x="25" y="17"/>
                      <a:pt x="25" y="17"/>
                    </a:cubicBezTo>
                    <a:cubicBezTo>
                      <a:pt x="41" y="17"/>
                      <a:pt x="41" y="17"/>
                      <a:pt x="41" y="17"/>
                    </a:cubicBezTo>
                    <a:cubicBezTo>
                      <a:pt x="49" y="17"/>
                      <a:pt x="54" y="22"/>
                      <a:pt x="54" y="30"/>
                    </a:cubicBezTo>
                    <a:cubicBezTo>
                      <a:pt x="54" y="36"/>
                      <a:pt x="50" y="42"/>
                      <a:pt x="44" y="42"/>
                    </a:cubicBezTo>
                    <a:cubicBezTo>
                      <a:pt x="45" y="42"/>
                      <a:pt x="46" y="43"/>
                      <a:pt x="46" y="44"/>
                    </a:cubicBezTo>
                    <a:cubicBezTo>
                      <a:pt x="49" y="47"/>
                      <a:pt x="56" y="61"/>
                      <a:pt x="56" y="61"/>
                    </a:cubicBezTo>
                    <a:lnTo>
                      <a:pt x="46" y="61"/>
                    </a:lnTo>
                    <a:close/>
                    <a:moveTo>
                      <a:pt x="42" y="25"/>
                    </a:moveTo>
                    <a:cubicBezTo>
                      <a:pt x="41" y="24"/>
                      <a:pt x="39" y="24"/>
                      <a:pt x="37" y="24"/>
                    </a:cubicBezTo>
                    <a:cubicBezTo>
                      <a:pt x="34" y="24"/>
                      <a:pt x="34" y="24"/>
                      <a:pt x="34" y="24"/>
                    </a:cubicBezTo>
                    <a:cubicBezTo>
                      <a:pt x="34" y="36"/>
                      <a:pt x="34" y="36"/>
                      <a:pt x="34" y="36"/>
                    </a:cubicBezTo>
                    <a:cubicBezTo>
                      <a:pt x="36" y="36"/>
                      <a:pt x="36" y="36"/>
                      <a:pt x="36" y="36"/>
                    </a:cubicBezTo>
                    <a:cubicBezTo>
                      <a:pt x="40" y="36"/>
                      <a:pt x="42" y="35"/>
                      <a:pt x="43" y="34"/>
                    </a:cubicBezTo>
                    <a:cubicBezTo>
                      <a:pt x="44" y="33"/>
                      <a:pt x="45" y="32"/>
                      <a:pt x="45" y="30"/>
                    </a:cubicBezTo>
                    <a:cubicBezTo>
                      <a:pt x="45" y="27"/>
                      <a:pt x="44" y="26"/>
                      <a:pt x="42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77" name="Freeform 14"/>
              <p:cNvSpPr>
                <a:spLocks noEditPoints="1"/>
              </p:cNvSpPr>
              <p:nvPr userDrawn="1"/>
            </p:nvSpPr>
            <p:spPr bwMode="auto">
              <a:xfrm>
                <a:off x="8400" y="351"/>
                <a:ext cx="151" cy="178"/>
              </a:xfrm>
              <a:custGeom>
                <a:avLst/>
                <a:gdLst>
                  <a:gd name="T0" fmla="*/ 0 w 336"/>
                  <a:gd name="T1" fmla="*/ 0 h 395"/>
                  <a:gd name="T2" fmla="*/ 184 w 336"/>
                  <a:gd name="T3" fmla="*/ 0 h 395"/>
                  <a:gd name="T4" fmla="*/ 287 w 336"/>
                  <a:gd name="T5" fmla="*/ 35 h 395"/>
                  <a:gd name="T6" fmla="*/ 314 w 336"/>
                  <a:gd name="T7" fmla="*/ 102 h 395"/>
                  <a:gd name="T8" fmla="*/ 314 w 336"/>
                  <a:gd name="T9" fmla="*/ 103 h 395"/>
                  <a:gd name="T10" fmla="*/ 262 w 336"/>
                  <a:gd name="T11" fmla="*/ 188 h 395"/>
                  <a:gd name="T12" fmla="*/ 336 w 336"/>
                  <a:gd name="T13" fmla="*/ 285 h 395"/>
                  <a:gd name="T14" fmla="*/ 336 w 336"/>
                  <a:gd name="T15" fmla="*/ 286 h 395"/>
                  <a:gd name="T16" fmla="*/ 188 w 336"/>
                  <a:gd name="T17" fmla="*/ 395 h 395"/>
                  <a:gd name="T18" fmla="*/ 0 w 336"/>
                  <a:gd name="T19" fmla="*/ 395 h 395"/>
                  <a:gd name="T20" fmla="*/ 0 w 336"/>
                  <a:gd name="T21" fmla="*/ 0 h 395"/>
                  <a:gd name="T22" fmla="*/ 228 w 336"/>
                  <a:gd name="T23" fmla="*/ 116 h 395"/>
                  <a:gd name="T24" fmla="*/ 171 w 336"/>
                  <a:gd name="T25" fmla="*/ 76 h 395"/>
                  <a:gd name="T26" fmla="*/ 85 w 336"/>
                  <a:gd name="T27" fmla="*/ 76 h 395"/>
                  <a:gd name="T28" fmla="*/ 85 w 336"/>
                  <a:gd name="T29" fmla="*/ 159 h 395"/>
                  <a:gd name="T30" fmla="*/ 165 w 336"/>
                  <a:gd name="T31" fmla="*/ 159 h 395"/>
                  <a:gd name="T32" fmla="*/ 228 w 336"/>
                  <a:gd name="T33" fmla="*/ 118 h 395"/>
                  <a:gd name="T34" fmla="*/ 228 w 336"/>
                  <a:gd name="T35" fmla="*/ 116 h 395"/>
                  <a:gd name="T36" fmla="*/ 185 w 336"/>
                  <a:gd name="T37" fmla="*/ 232 h 395"/>
                  <a:gd name="T38" fmla="*/ 85 w 336"/>
                  <a:gd name="T39" fmla="*/ 232 h 395"/>
                  <a:gd name="T40" fmla="*/ 85 w 336"/>
                  <a:gd name="T41" fmla="*/ 318 h 395"/>
                  <a:gd name="T42" fmla="*/ 188 w 336"/>
                  <a:gd name="T43" fmla="*/ 318 h 395"/>
                  <a:gd name="T44" fmla="*/ 250 w 336"/>
                  <a:gd name="T45" fmla="*/ 276 h 395"/>
                  <a:gd name="T46" fmla="*/ 250 w 336"/>
                  <a:gd name="T47" fmla="*/ 274 h 395"/>
                  <a:gd name="T48" fmla="*/ 185 w 336"/>
                  <a:gd name="T49" fmla="*/ 232 h 3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36" h="395">
                    <a:moveTo>
                      <a:pt x="0" y="0"/>
                    </a:moveTo>
                    <a:cubicBezTo>
                      <a:pt x="184" y="0"/>
                      <a:pt x="184" y="0"/>
                      <a:pt x="184" y="0"/>
                    </a:cubicBezTo>
                    <a:cubicBezTo>
                      <a:pt x="229" y="0"/>
                      <a:pt x="264" y="12"/>
                      <a:pt x="287" y="35"/>
                    </a:cubicBezTo>
                    <a:cubicBezTo>
                      <a:pt x="305" y="53"/>
                      <a:pt x="314" y="75"/>
                      <a:pt x="314" y="102"/>
                    </a:cubicBezTo>
                    <a:cubicBezTo>
                      <a:pt x="314" y="103"/>
                      <a:pt x="314" y="103"/>
                      <a:pt x="314" y="103"/>
                    </a:cubicBezTo>
                    <a:cubicBezTo>
                      <a:pt x="314" y="148"/>
                      <a:pt x="290" y="172"/>
                      <a:pt x="262" y="188"/>
                    </a:cubicBezTo>
                    <a:cubicBezTo>
                      <a:pt x="308" y="206"/>
                      <a:pt x="336" y="232"/>
                      <a:pt x="336" y="285"/>
                    </a:cubicBezTo>
                    <a:cubicBezTo>
                      <a:pt x="336" y="286"/>
                      <a:pt x="336" y="286"/>
                      <a:pt x="336" y="286"/>
                    </a:cubicBezTo>
                    <a:cubicBezTo>
                      <a:pt x="336" y="359"/>
                      <a:pt x="277" y="395"/>
                      <a:pt x="188" y="395"/>
                    </a:cubicBezTo>
                    <a:cubicBezTo>
                      <a:pt x="0" y="395"/>
                      <a:pt x="0" y="395"/>
                      <a:pt x="0" y="395"/>
                    </a:cubicBezTo>
                    <a:lnTo>
                      <a:pt x="0" y="0"/>
                    </a:lnTo>
                    <a:close/>
                    <a:moveTo>
                      <a:pt x="228" y="116"/>
                    </a:moveTo>
                    <a:cubicBezTo>
                      <a:pt x="228" y="91"/>
                      <a:pt x="207" y="76"/>
                      <a:pt x="171" y="76"/>
                    </a:cubicBezTo>
                    <a:cubicBezTo>
                      <a:pt x="85" y="76"/>
                      <a:pt x="85" y="76"/>
                      <a:pt x="85" y="76"/>
                    </a:cubicBezTo>
                    <a:cubicBezTo>
                      <a:pt x="85" y="159"/>
                      <a:pt x="85" y="159"/>
                      <a:pt x="85" y="159"/>
                    </a:cubicBezTo>
                    <a:cubicBezTo>
                      <a:pt x="165" y="159"/>
                      <a:pt x="165" y="159"/>
                      <a:pt x="165" y="159"/>
                    </a:cubicBezTo>
                    <a:cubicBezTo>
                      <a:pt x="203" y="159"/>
                      <a:pt x="228" y="147"/>
                      <a:pt x="228" y="118"/>
                    </a:cubicBezTo>
                    <a:lnTo>
                      <a:pt x="228" y="116"/>
                    </a:lnTo>
                    <a:close/>
                    <a:moveTo>
                      <a:pt x="185" y="232"/>
                    </a:moveTo>
                    <a:cubicBezTo>
                      <a:pt x="85" y="232"/>
                      <a:pt x="85" y="232"/>
                      <a:pt x="85" y="232"/>
                    </a:cubicBezTo>
                    <a:cubicBezTo>
                      <a:pt x="85" y="318"/>
                      <a:pt x="85" y="318"/>
                      <a:pt x="85" y="318"/>
                    </a:cubicBezTo>
                    <a:cubicBezTo>
                      <a:pt x="188" y="318"/>
                      <a:pt x="188" y="318"/>
                      <a:pt x="188" y="318"/>
                    </a:cubicBezTo>
                    <a:cubicBezTo>
                      <a:pt x="227" y="318"/>
                      <a:pt x="250" y="305"/>
                      <a:pt x="250" y="276"/>
                    </a:cubicBezTo>
                    <a:cubicBezTo>
                      <a:pt x="250" y="274"/>
                      <a:pt x="250" y="274"/>
                      <a:pt x="250" y="274"/>
                    </a:cubicBezTo>
                    <a:cubicBezTo>
                      <a:pt x="250" y="248"/>
                      <a:pt x="230" y="232"/>
                      <a:pt x="185" y="2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78" name="Freeform 15"/>
              <p:cNvSpPr>
                <a:spLocks noEditPoints="1"/>
              </p:cNvSpPr>
              <p:nvPr userDrawn="1"/>
            </p:nvSpPr>
            <p:spPr bwMode="auto">
              <a:xfrm>
                <a:off x="8563" y="351"/>
                <a:ext cx="154" cy="178"/>
              </a:xfrm>
              <a:custGeom>
                <a:avLst/>
                <a:gdLst>
                  <a:gd name="T0" fmla="*/ 0 w 342"/>
                  <a:gd name="T1" fmla="*/ 0 h 395"/>
                  <a:gd name="T2" fmla="*/ 181 w 342"/>
                  <a:gd name="T3" fmla="*/ 0 h 395"/>
                  <a:gd name="T4" fmla="*/ 296 w 342"/>
                  <a:gd name="T5" fmla="*/ 40 h 395"/>
                  <a:gd name="T6" fmla="*/ 330 w 342"/>
                  <a:gd name="T7" fmla="*/ 130 h 395"/>
                  <a:gd name="T8" fmla="*/ 330 w 342"/>
                  <a:gd name="T9" fmla="*/ 131 h 395"/>
                  <a:gd name="T10" fmla="*/ 245 w 342"/>
                  <a:gd name="T11" fmla="*/ 254 h 395"/>
                  <a:gd name="T12" fmla="*/ 342 w 342"/>
                  <a:gd name="T13" fmla="*/ 395 h 395"/>
                  <a:gd name="T14" fmla="*/ 240 w 342"/>
                  <a:gd name="T15" fmla="*/ 395 h 395"/>
                  <a:gd name="T16" fmla="*/ 156 w 342"/>
                  <a:gd name="T17" fmla="*/ 268 h 395"/>
                  <a:gd name="T18" fmla="*/ 87 w 342"/>
                  <a:gd name="T19" fmla="*/ 268 h 395"/>
                  <a:gd name="T20" fmla="*/ 87 w 342"/>
                  <a:gd name="T21" fmla="*/ 395 h 395"/>
                  <a:gd name="T22" fmla="*/ 0 w 342"/>
                  <a:gd name="T23" fmla="*/ 395 h 395"/>
                  <a:gd name="T24" fmla="*/ 0 w 342"/>
                  <a:gd name="T25" fmla="*/ 0 h 395"/>
                  <a:gd name="T26" fmla="*/ 175 w 342"/>
                  <a:gd name="T27" fmla="*/ 192 h 395"/>
                  <a:gd name="T28" fmla="*/ 242 w 342"/>
                  <a:gd name="T29" fmla="*/ 136 h 395"/>
                  <a:gd name="T30" fmla="*/ 242 w 342"/>
                  <a:gd name="T31" fmla="*/ 135 h 395"/>
                  <a:gd name="T32" fmla="*/ 174 w 342"/>
                  <a:gd name="T33" fmla="*/ 78 h 395"/>
                  <a:gd name="T34" fmla="*/ 87 w 342"/>
                  <a:gd name="T35" fmla="*/ 78 h 395"/>
                  <a:gd name="T36" fmla="*/ 87 w 342"/>
                  <a:gd name="T37" fmla="*/ 192 h 395"/>
                  <a:gd name="T38" fmla="*/ 175 w 342"/>
                  <a:gd name="T39" fmla="*/ 192 h 3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42" h="395">
                    <a:moveTo>
                      <a:pt x="0" y="0"/>
                    </a:moveTo>
                    <a:cubicBezTo>
                      <a:pt x="181" y="0"/>
                      <a:pt x="181" y="0"/>
                      <a:pt x="181" y="0"/>
                    </a:cubicBezTo>
                    <a:cubicBezTo>
                      <a:pt x="231" y="0"/>
                      <a:pt x="270" y="14"/>
                      <a:pt x="296" y="40"/>
                    </a:cubicBezTo>
                    <a:cubicBezTo>
                      <a:pt x="318" y="62"/>
                      <a:pt x="330" y="93"/>
                      <a:pt x="330" y="130"/>
                    </a:cubicBezTo>
                    <a:cubicBezTo>
                      <a:pt x="330" y="131"/>
                      <a:pt x="330" y="131"/>
                      <a:pt x="330" y="131"/>
                    </a:cubicBezTo>
                    <a:cubicBezTo>
                      <a:pt x="330" y="195"/>
                      <a:pt x="296" y="235"/>
                      <a:pt x="245" y="254"/>
                    </a:cubicBezTo>
                    <a:cubicBezTo>
                      <a:pt x="342" y="395"/>
                      <a:pt x="342" y="395"/>
                      <a:pt x="342" y="395"/>
                    </a:cubicBezTo>
                    <a:cubicBezTo>
                      <a:pt x="240" y="395"/>
                      <a:pt x="240" y="395"/>
                      <a:pt x="240" y="395"/>
                    </a:cubicBezTo>
                    <a:cubicBezTo>
                      <a:pt x="156" y="268"/>
                      <a:pt x="156" y="268"/>
                      <a:pt x="156" y="268"/>
                    </a:cubicBezTo>
                    <a:cubicBezTo>
                      <a:pt x="87" y="268"/>
                      <a:pt x="87" y="268"/>
                      <a:pt x="87" y="268"/>
                    </a:cubicBezTo>
                    <a:cubicBezTo>
                      <a:pt x="87" y="395"/>
                      <a:pt x="87" y="395"/>
                      <a:pt x="87" y="395"/>
                    </a:cubicBezTo>
                    <a:cubicBezTo>
                      <a:pt x="0" y="395"/>
                      <a:pt x="0" y="395"/>
                      <a:pt x="0" y="395"/>
                    </a:cubicBezTo>
                    <a:lnTo>
                      <a:pt x="0" y="0"/>
                    </a:lnTo>
                    <a:close/>
                    <a:moveTo>
                      <a:pt x="175" y="192"/>
                    </a:moveTo>
                    <a:cubicBezTo>
                      <a:pt x="218" y="192"/>
                      <a:pt x="242" y="169"/>
                      <a:pt x="242" y="136"/>
                    </a:cubicBezTo>
                    <a:cubicBezTo>
                      <a:pt x="242" y="135"/>
                      <a:pt x="242" y="135"/>
                      <a:pt x="242" y="135"/>
                    </a:cubicBezTo>
                    <a:cubicBezTo>
                      <a:pt x="242" y="97"/>
                      <a:pt x="216" y="78"/>
                      <a:pt x="174" y="78"/>
                    </a:cubicBezTo>
                    <a:cubicBezTo>
                      <a:pt x="87" y="78"/>
                      <a:pt x="87" y="78"/>
                      <a:pt x="87" y="78"/>
                    </a:cubicBezTo>
                    <a:cubicBezTo>
                      <a:pt x="87" y="192"/>
                      <a:pt x="87" y="192"/>
                      <a:pt x="87" y="192"/>
                    </a:cubicBezTo>
                    <a:lnTo>
                      <a:pt x="175" y="19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79" name="Freeform 16"/>
              <p:cNvSpPr>
                <a:spLocks noEditPoints="1"/>
              </p:cNvSpPr>
              <p:nvPr userDrawn="1"/>
            </p:nvSpPr>
            <p:spPr bwMode="auto">
              <a:xfrm>
                <a:off x="8724" y="347"/>
                <a:ext cx="189" cy="185"/>
              </a:xfrm>
              <a:custGeom>
                <a:avLst/>
                <a:gdLst>
                  <a:gd name="T0" fmla="*/ 0 w 420"/>
                  <a:gd name="T1" fmla="*/ 205 h 408"/>
                  <a:gd name="T2" fmla="*/ 0 w 420"/>
                  <a:gd name="T3" fmla="*/ 204 h 408"/>
                  <a:gd name="T4" fmla="*/ 211 w 420"/>
                  <a:gd name="T5" fmla="*/ 0 h 408"/>
                  <a:gd name="T6" fmla="*/ 420 w 420"/>
                  <a:gd name="T7" fmla="*/ 203 h 408"/>
                  <a:gd name="T8" fmla="*/ 420 w 420"/>
                  <a:gd name="T9" fmla="*/ 204 h 408"/>
                  <a:gd name="T10" fmla="*/ 209 w 420"/>
                  <a:gd name="T11" fmla="*/ 408 h 408"/>
                  <a:gd name="T12" fmla="*/ 0 w 420"/>
                  <a:gd name="T13" fmla="*/ 205 h 408"/>
                  <a:gd name="T14" fmla="*/ 329 w 420"/>
                  <a:gd name="T15" fmla="*/ 205 h 408"/>
                  <a:gd name="T16" fmla="*/ 329 w 420"/>
                  <a:gd name="T17" fmla="*/ 204 h 408"/>
                  <a:gd name="T18" fmla="*/ 209 w 420"/>
                  <a:gd name="T19" fmla="*/ 80 h 408"/>
                  <a:gd name="T20" fmla="*/ 91 w 420"/>
                  <a:gd name="T21" fmla="*/ 203 h 408"/>
                  <a:gd name="T22" fmla="*/ 91 w 420"/>
                  <a:gd name="T23" fmla="*/ 204 h 408"/>
                  <a:gd name="T24" fmla="*/ 211 w 420"/>
                  <a:gd name="T25" fmla="*/ 328 h 408"/>
                  <a:gd name="T26" fmla="*/ 329 w 420"/>
                  <a:gd name="T27" fmla="*/ 205 h 4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20" h="408">
                    <a:moveTo>
                      <a:pt x="0" y="205"/>
                    </a:moveTo>
                    <a:cubicBezTo>
                      <a:pt x="0" y="204"/>
                      <a:pt x="0" y="204"/>
                      <a:pt x="0" y="204"/>
                    </a:cubicBezTo>
                    <a:cubicBezTo>
                      <a:pt x="0" y="92"/>
                      <a:pt x="89" y="0"/>
                      <a:pt x="211" y="0"/>
                    </a:cubicBezTo>
                    <a:cubicBezTo>
                      <a:pt x="332" y="0"/>
                      <a:pt x="420" y="91"/>
                      <a:pt x="420" y="203"/>
                    </a:cubicBezTo>
                    <a:cubicBezTo>
                      <a:pt x="420" y="204"/>
                      <a:pt x="420" y="204"/>
                      <a:pt x="420" y="204"/>
                    </a:cubicBezTo>
                    <a:cubicBezTo>
                      <a:pt x="420" y="316"/>
                      <a:pt x="331" y="408"/>
                      <a:pt x="209" y="408"/>
                    </a:cubicBezTo>
                    <a:cubicBezTo>
                      <a:pt x="88" y="408"/>
                      <a:pt x="0" y="318"/>
                      <a:pt x="0" y="205"/>
                    </a:cubicBezTo>
                    <a:close/>
                    <a:moveTo>
                      <a:pt x="329" y="205"/>
                    </a:moveTo>
                    <a:cubicBezTo>
                      <a:pt x="329" y="204"/>
                      <a:pt x="329" y="204"/>
                      <a:pt x="329" y="204"/>
                    </a:cubicBezTo>
                    <a:cubicBezTo>
                      <a:pt x="329" y="136"/>
                      <a:pt x="279" y="80"/>
                      <a:pt x="209" y="80"/>
                    </a:cubicBezTo>
                    <a:cubicBezTo>
                      <a:pt x="139" y="80"/>
                      <a:pt x="91" y="135"/>
                      <a:pt x="91" y="203"/>
                    </a:cubicBezTo>
                    <a:cubicBezTo>
                      <a:pt x="91" y="204"/>
                      <a:pt x="91" y="204"/>
                      <a:pt x="91" y="204"/>
                    </a:cubicBezTo>
                    <a:cubicBezTo>
                      <a:pt x="91" y="272"/>
                      <a:pt x="141" y="328"/>
                      <a:pt x="211" y="328"/>
                    </a:cubicBezTo>
                    <a:cubicBezTo>
                      <a:pt x="280" y="328"/>
                      <a:pt x="329" y="273"/>
                      <a:pt x="329" y="20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80" name="Freeform 17"/>
              <p:cNvSpPr>
                <a:spLocks/>
              </p:cNvSpPr>
              <p:nvPr userDrawn="1"/>
            </p:nvSpPr>
            <p:spPr bwMode="auto">
              <a:xfrm>
                <a:off x="8908" y="350"/>
                <a:ext cx="270" cy="180"/>
              </a:xfrm>
              <a:custGeom>
                <a:avLst/>
                <a:gdLst>
                  <a:gd name="T0" fmla="*/ 0 w 270"/>
                  <a:gd name="T1" fmla="*/ 1 h 180"/>
                  <a:gd name="T2" fmla="*/ 42 w 270"/>
                  <a:gd name="T3" fmla="*/ 1 h 180"/>
                  <a:gd name="T4" fmla="*/ 79 w 270"/>
                  <a:gd name="T5" fmla="*/ 121 h 180"/>
                  <a:gd name="T6" fmla="*/ 119 w 270"/>
                  <a:gd name="T7" fmla="*/ 0 h 180"/>
                  <a:gd name="T8" fmla="*/ 152 w 270"/>
                  <a:gd name="T9" fmla="*/ 0 h 180"/>
                  <a:gd name="T10" fmla="*/ 192 w 270"/>
                  <a:gd name="T11" fmla="*/ 121 h 180"/>
                  <a:gd name="T12" fmla="*/ 229 w 270"/>
                  <a:gd name="T13" fmla="*/ 1 h 180"/>
                  <a:gd name="T14" fmla="*/ 270 w 270"/>
                  <a:gd name="T15" fmla="*/ 1 h 180"/>
                  <a:gd name="T16" fmla="*/ 209 w 270"/>
                  <a:gd name="T17" fmla="*/ 180 h 180"/>
                  <a:gd name="T18" fmla="*/ 175 w 270"/>
                  <a:gd name="T19" fmla="*/ 180 h 180"/>
                  <a:gd name="T20" fmla="*/ 135 w 270"/>
                  <a:gd name="T21" fmla="*/ 63 h 180"/>
                  <a:gd name="T22" fmla="*/ 95 w 270"/>
                  <a:gd name="T23" fmla="*/ 180 h 180"/>
                  <a:gd name="T24" fmla="*/ 61 w 270"/>
                  <a:gd name="T25" fmla="*/ 180 h 180"/>
                  <a:gd name="T26" fmla="*/ 0 w 270"/>
                  <a:gd name="T27" fmla="*/ 1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70" h="180">
                    <a:moveTo>
                      <a:pt x="0" y="1"/>
                    </a:moveTo>
                    <a:lnTo>
                      <a:pt x="42" y="1"/>
                    </a:lnTo>
                    <a:lnTo>
                      <a:pt x="79" y="121"/>
                    </a:lnTo>
                    <a:lnTo>
                      <a:pt x="119" y="0"/>
                    </a:lnTo>
                    <a:lnTo>
                      <a:pt x="152" y="0"/>
                    </a:lnTo>
                    <a:lnTo>
                      <a:pt x="192" y="121"/>
                    </a:lnTo>
                    <a:lnTo>
                      <a:pt x="229" y="1"/>
                    </a:lnTo>
                    <a:lnTo>
                      <a:pt x="270" y="1"/>
                    </a:lnTo>
                    <a:lnTo>
                      <a:pt x="209" y="180"/>
                    </a:lnTo>
                    <a:lnTo>
                      <a:pt x="175" y="180"/>
                    </a:lnTo>
                    <a:lnTo>
                      <a:pt x="135" y="63"/>
                    </a:lnTo>
                    <a:lnTo>
                      <a:pt x="95" y="180"/>
                    </a:lnTo>
                    <a:lnTo>
                      <a:pt x="61" y="180"/>
                    </a:lnTo>
                    <a:lnTo>
                      <a:pt x="0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81" name="Freeform 18"/>
              <p:cNvSpPr>
                <a:spLocks/>
              </p:cNvSpPr>
              <p:nvPr userDrawn="1"/>
            </p:nvSpPr>
            <p:spPr bwMode="auto">
              <a:xfrm>
                <a:off x="9174" y="348"/>
                <a:ext cx="141" cy="183"/>
              </a:xfrm>
              <a:custGeom>
                <a:avLst/>
                <a:gdLst>
                  <a:gd name="T0" fmla="*/ 0 w 313"/>
                  <a:gd name="T1" fmla="*/ 343 h 406"/>
                  <a:gd name="T2" fmla="*/ 52 w 313"/>
                  <a:gd name="T3" fmla="*/ 282 h 406"/>
                  <a:gd name="T4" fmla="*/ 170 w 313"/>
                  <a:gd name="T5" fmla="*/ 330 h 406"/>
                  <a:gd name="T6" fmla="*/ 227 w 313"/>
                  <a:gd name="T7" fmla="*/ 292 h 406"/>
                  <a:gd name="T8" fmla="*/ 227 w 313"/>
                  <a:gd name="T9" fmla="*/ 291 h 406"/>
                  <a:gd name="T10" fmla="*/ 147 w 313"/>
                  <a:gd name="T11" fmla="*/ 241 h 406"/>
                  <a:gd name="T12" fmla="*/ 16 w 313"/>
                  <a:gd name="T13" fmla="*/ 120 h 406"/>
                  <a:gd name="T14" fmla="*/ 16 w 313"/>
                  <a:gd name="T15" fmla="*/ 119 h 406"/>
                  <a:gd name="T16" fmla="*/ 154 w 313"/>
                  <a:gd name="T17" fmla="*/ 0 h 406"/>
                  <a:gd name="T18" fmla="*/ 301 w 313"/>
                  <a:gd name="T19" fmla="*/ 50 h 406"/>
                  <a:gd name="T20" fmla="*/ 256 w 313"/>
                  <a:gd name="T21" fmla="*/ 116 h 406"/>
                  <a:gd name="T22" fmla="*/ 153 w 313"/>
                  <a:gd name="T23" fmla="*/ 77 h 406"/>
                  <a:gd name="T24" fmla="*/ 103 w 313"/>
                  <a:gd name="T25" fmla="*/ 111 h 406"/>
                  <a:gd name="T26" fmla="*/ 103 w 313"/>
                  <a:gd name="T27" fmla="*/ 112 h 406"/>
                  <a:gd name="T28" fmla="*/ 188 w 313"/>
                  <a:gd name="T29" fmla="*/ 164 h 406"/>
                  <a:gd name="T30" fmla="*/ 313 w 313"/>
                  <a:gd name="T31" fmla="*/ 283 h 406"/>
                  <a:gd name="T32" fmla="*/ 313 w 313"/>
                  <a:gd name="T33" fmla="*/ 284 h 406"/>
                  <a:gd name="T34" fmla="*/ 168 w 313"/>
                  <a:gd name="T35" fmla="*/ 406 h 406"/>
                  <a:gd name="T36" fmla="*/ 0 w 313"/>
                  <a:gd name="T37" fmla="*/ 343 h 4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13" h="406">
                    <a:moveTo>
                      <a:pt x="0" y="343"/>
                    </a:moveTo>
                    <a:cubicBezTo>
                      <a:pt x="52" y="282"/>
                      <a:pt x="52" y="282"/>
                      <a:pt x="52" y="282"/>
                    </a:cubicBezTo>
                    <a:cubicBezTo>
                      <a:pt x="87" y="311"/>
                      <a:pt x="125" y="330"/>
                      <a:pt x="170" y="330"/>
                    </a:cubicBezTo>
                    <a:cubicBezTo>
                      <a:pt x="205" y="330"/>
                      <a:pt x="227" y="315"/>
                      <a:pt x="227" y="292"/>
                    </a:cubicBezTo>
                    <a:cubicBezTo>
                      <a:pt x="227" y="291"/>
                      <a:pt x="227" y="291"/>
                      <a:pt x="227" y="291"/>
                    </a:cubicBezTo>
                    <a:cubicBezTo>
                      <a:pt x="227" y="269"/>
                      <a:pt x="213" y="258"/>
                      <a:pt x="147" y="241"/>
                    </a:cubicBezTo>
                    <a:cubicBezTo>
                      <a:pt x="68" y="221"/>
                      <a:pt x="16" y="199"/>
                      <a:pt x="16" y="120"/>
                    </a:cubicBezTo>
                    <a:cubicBezTo>
                      <a:pt x="16" y="119"/>
                      <a:pt x="16" y="119"/>
                      <a:pt x="16" y="119"/>
                    </a:cubicBezTo>
                    <a:cubicBezTo>
                      <a:pt x="16" y="47"/>
                      <a:pt x="74" y="0"/>
                      <a:pt x="154" y="0"/>
                    </a:cubicBezTo>
                    <a:cubicBezTo>
                      <a:pt x="212" y="0"/>
                      <a:pt x="261" y="18"/>
                      <a:pt x="301" y="50"/>
                    </a:cubicBezTo>
                    <a:cubicBezTo>
                      <a:pt x="256" y="116"/>
                      <a:pt x="256" y="116"/>
                      <a:pt x="256" y="116"/>
                    </a:cubicBezTo>
                    <a:cubicBezTo>
                      <a:pt x="221" y="91"/>
                      <a:pt x="187" y="77"/>
                      <a:pt x="153" y="77"/>
                    </a:cubicBezTo>
                    <a:cubicBezTo>
                      <a:pt x="120" y="77"/>
                      <a:pt x="103" y="92"/>
                      <a:pt x="103" y="111"/>
                    </a:cubicBezTo>
                    <a:cubicBezTo>
                      <a:pt x="103" y="112"/>
                      <a:pt x="103" y="112"/>
                      <a:pt x="103" y="112"/>
                    </a:cubicBezTo>
                    <a:cubicBezTo>
                      <a:pt x="103" y="138"/>
                      <a:pt x="120" y="147"/>
                      <a:pt x="188" y="164"/>
                    </a:cubicBezTo>
                    <a:cubicBezTo>
                      <a:pt x="268" y="185"/>
                      <a:pt x="313" y="214"/>
                      <a:pt x="313" y="283"/>
                    </a:cubicBezTo>
                    <a:cubicBezTo>
                      <a:pt x="313" y="284"/>
                      <a:pt x="313" y="284"/>
                      <a:pt x="313" y="284"/>
                    </a:cubicBezTo>
                    <a:cubicBezTo>
                      <a:pt x="313" y="362"/>
                      <a:pt x="253" y="406"/>
                      <a:pt x="168" y="406"/>
                    </a:cubicBezTo>
                    <a:cubicBezTo>
                      <a:pt x="108" y="406"/>
                      <a:pt x="48" y="385"/>
                      <a:pt x="0" y="3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82" name="Freeform 19"/>
              <p:cNvSpPr>
                <a:spLocks/>
              </p:cNvSpPr>
              <p:nvPr userDrawn="1"/>
            </p:nvSpPr>
            <p:spPr bwMode="auto">
              <a:xfrm>
                <a:off x="9334" y="351"/>
                <a:ext cx="135" cy="178"/>
              </a:xfrm>
              <a:custGeom>
                <a:avLst/>
                <a:gdLst>
                  <a:gd name="T0" fmla="*/ 0 w 135"/>
                  <a:gd name="T1" fmla="*/ 0 h 178"/>
                  <a:gd name="T2" fmla="*/ 134 w 135"/>
                  <a:gd name="T3" fmla="*/ 0 h 178"/>
                  <a:gd name="T4" fmla="*/ 134 w 135"/>
                  <a:gd name="T5" fmla="*/ 34 h 178"/>
                  <a:gd name="T6" fmla="*/ 38 w 135"/>
                  <a:gd name="T7" fmla="*/ 34 h 178"/>
                  <a:gd name="T8" fmla="*/ 38 w 135"/>
                  <a:gd name="T9" fmla="*/ 70 h 178"/>
                  <a:gd name="T10" fmla="*/ 122 w 135"/>
                  <a:gd name="T11" fmla="*/ 70 h 178"/>
                  <a:gd name="T12" fmla="*/ 122 w 135"/>
                  <a:gd name="T13" fmla="*/ 105 h 178"/>
                  <a:gd name="T14" fmla="*/ 38 w 135"/>
                  <a:gd name="T15" fmla="*/ 105 h 178"/>
                  <a:gd name="T16" fmla="*/ 38 w 135"/>
                  <a:gd name="T17" fmla="*/ 143 h 178"/>
                  <a:gd name="T18" fmla="*/ 135 w 135"/>
                  <a:gd name="T19" fmla="*/ 143 h 178"/>
                  <a:gd name="T20" fmla="*/ 135 w 135"/>
                  <a:gd name="T21" fmla="*/ 178 h 178"/>
                  <a:gd name="T22" fmla="*/ 0 w 135"/>
                  <a:gd name="T23" fmla="*/ 178 h 178"/>
                  <a:gd name="T24" fmla="*/ 0 w 135"/>
                  <a:gd name="T25" fmla="*/ 0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5" h="178">
                    <a:moveTo>
                      <a:pt x="0" y="0"/>
                    </a:moveTo>
                    <a:lnTo>
                      <a:pt x="134" y="0"/>
                    </a:lnTo>
                    <a:lnTo>
                      <a:pt x="134" y="34"/>
                    </a:lnTo>
                    <a:lnTo>
                      <a:pt x="38" y="34"/>
                    </a:lnTo>
                    <a:lnTo>
                      <a:pt x="38" y="70"/>
                    </a:lnTo>
                    <a:lnTo>
                      <a:pt x="122" y="70"/>
                    </a:lnTo>
                    <a:lnTo>
                      <a:pt x="122" y="105"/>
                    </a:lnTo>
                    <a:lnTo>
                      <a:pt x="38" y="105"/>
                    </a:lnTo>
                    <a:lnTo>
                      <a:pt x="38" y="143"/>
                    </a:lnTo>
                    <a:lnTo>
                      <a:pt x="135" y="143"/>
                    </a:lnTo>
                    <a:lnTo>
                      <a:pt x="135" y="178"/>
                    </a:lnTo>
                    <a:lnTo>
                      <a:pt x="0" y="17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83" name="Freeform 20"/>
              <p:cNvSpPr>
                <a:spLocks noEditPoints="1"/>
              </p:cNvSpPr>
              <p:nvPr userDrawn="1"/>
            </p:nvSpPr>
            <p:spPr bwMode="auto">
              <a:xfrm>
                <a:off x="9489" y="351"/>
                <a:ext cx="153" cy="178"/>
              </a:xfrm>
              <a:custGeom>
                <a:avLst/>
                <a:gdLst>
                  <a:gd name="T0" fmla="*/ 0 w 341"/>
                  <a:gd name="T1" fmla="*/ 0 h 395"/>
                  <a:gd name="T2" fmla="*/ 180 w 341"/>
                  <a:gd name="T3" fmla="*/ 0 h 395"/>
                  <a:gd name="T4" fmla="*/ 296 w 341"/>
                  <a:gd name="T5" fmla="*/ 40 h 395"/>
                  <a:gd name="T6" fmla="*/ 329 w 341"/>
                  <a:gd name="T7" fmla="*/ 130 h 395"/>
                  <a:gd name="T8" fmla="*/ 329 w 341"/>
                  <a:gd name="T9" fmla="*/ 131 h 395"/>
                  <a:gd name="T10" fmla="*/ 245 w 341"/>
                  <a:gd name="T11" fmla="*/ 254 h 395"/>
                  <a:gd name="T12" fmla="*/ 341 w 341"/>
                  <a:gd name="T13" fmla="*/ 395 h 395"/>
                  <a:gd name="T14" fmla="*/ 240 w 341"/>
                  <a:gd name="T15" fmla="*/ 395 h 395"/>
                  <a:gd name="T16" fmla="*/ 155 w 341"/>
                  <a:gd name="T17" fmla="*/ 268 h 395"/>
                  <a:gd name="T18" fmla="*/ 87 w 341"/>
                  <a:gd name="T19" fmla="*/ 268 h 395"/>
                  <a:gd name="T20" fmla="*/ 87 w 341"/>
                  <a:gd name="T21" fmla="*/ 395 h 395"/>
                  <a:gd name="T22" fmla="*/ 0 w 341"/>
                  <a:gd name="T23" fmla="*/ 395 h 395"/>
                  <a:gd name="T24" fmla="*/ 0 w 341"/>
                  <a:gd name="T25" fmla="*/ 0 h 395"/>
                  <a:gd name="T26" fmla="*/ 175 w 341"/>
                  <a:gd name="T27" fmla="*/ 192 h 395"/>
                  <a:gd name="T28" fmla="*/ 241 w 341"/>
                  <a:gd name="T29" fmla="*/ 136 h 395"/>
                  <a:gd name="T30" fmla="*/ 241 w 341"/>
                  <a:gd name="T31" fmla="*/ 135 h 395"/>
                  <a:gd name="T32" fmla="*/ 173 w 341"/>
                  <a:gd name="T33" fmla="*/ 78 h 395"/>
                  <a:gd name="T34" fmla="*/ 87 w 341"/>
                  <a:gd name="T35" fmla="*/ 78 h 395"/>
                  <a:gd name="T36" fmla="*/ 87 w 341"/>
                  <a:gd name="T37" fmla="*/ 192 h 395"/>
                  <a:gd name="T38" fmla="*/ 175 w 341"/>
                  <a:gd name="T39" fmla="*/ 192 h 3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41" h="395">
                    <a:moveTo>
                      <a:pt x="0" y="0"/>
                    </a:moveTo>
                    <a:cubicBezTo>
                      <a:pt x="180" y="0"/>
                      <a:pt x="180" y="0"/>
                      <a:pt x="180" y="0"/>
                    </a:cubicBezTo>
                    <a:cubicBezTo>
                      <a:pt x="231" y="0"/>
                      <a:pt x="270" y="14"/>
                      <a:pt x="296" y="40"/>
                    </a:cubicBezTo>
                    <a:cubicBezTo>
                      <a:pt x="318" y="62"/>
                      <a:pt x="329" y="93"/>
                      <a:pt x="329" y="130"/>
                    </a:cubicBezTo>
                    <a:cubicBezTo>
                      <a:pt x="329" y="131"/>
                      <a:pt x="329" y="131"/>
                      <a:pt x="329" y="131"/>
                    </a:cubicBezTo>
                    <a:cubicBezTo>
                      <a:pt x="329" y="195"/>
                      <a:pt x="295" y="235"/>
                      <a:pt x="245" y="254"/>
                    </a:cubicBezTo>
                    <a:cubicBezTo>
                      <a:pt x="341" y="395"/>
                      <a:pt x="341" y="395"/>
                      <a:pt x="341" y="395"/>
                    </a:cubicBezTo>
                    <a:cubicBezTo>
                      <a:pt x="240" y="395"/>
                      <a:pt x="240" y="395"/>
                      <a:pt x="240" y="395"/>
                    </a:cubicBezTo>
                    <a:cubicBezTo>
                      <a:pt x="155" y="268"/>
                      <a:pt x="155" y="268"/>
                      <a:pt x="155" y="268"/>
                    </a:cubicBezTo>
                    <a:cubicBezTo>
                      <a:pt x="87" y="268"/>
                      <a:pt x="87" y="268"/>
                      <a:pt x="87" y="268"/>
                    </a:cubicBezTo>
                    <a:cubicBezTo>
                      <a:pt x="87" y="395"/>
                      <a:pt x="87" y="395"/>
                      <a:pt x="87" y="395"/>
                    </a:cubicBezTo>
                    <a:cubicBezTo>
                      <a:pt x="0" y="395"/>
                      <a:pt x="0" y="395"/>
                      <a:pt x="0" y="395"/>
                    </a:cubicBezTo>
                    <a:lnTo>
                      <a:pt x="0" y="0"/>
                    </a:lnTo>
                    <a:close/>
                    <a:moveTo>
                      <a:pt x="175" y="192"/>
                    </a:moveTo>
                    <a:cubicBezTo>
                      <a:pt x="217" y="192"/>
                      <a:pt x="241" y="169"/>
                      <a:pt x="241" y="136"/>
                    </a:cubicBezTo>
                    <a:cubicBezTo>
                      <a:pt x="241" y="135"/>
                      <a:pt x="241" y="135"/>
                      <a:pt x="241" y="135"/>
                    </a:cubicBezTo>
                    <a:cubicBezTo>
                      <a:pt x="241" y="97"/>
                      <a:pt x="215" y="78"/>
                      <a:pt x="173" y="78"/>
                    </a:cubicBezTo>
                    <a:cubicBezTo>
                      <a:pt x="87" y="78"/>
                      <a:pt x="87" y="78"/>
                      <a:pt x="87" y="78"/>
                    </a:cubicBezTo>
                    <a:cubicBezTo>
                      <a:pt x="87" y="192"/>
                      <a:pt x="87" y="192"/>
                      <a:pt x="87" y="192"/>
                    </a:cubicBezTo>
                    <a:lnTo>
                      <a:pt x="175" y="19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84" name="Freeform 21"/>
              <p:cNvSpPr>
                <a:spLocks noEditPoints="1"/>
              </p:cNvSpPr>
              <p:nvPr userDrawn="1"/>
            </p:nvSpPr>
            <p:spPr bwMode="auto">
              <a:xfrm>
                <a:off x="9647" y="353"/>
                <a:ext cx="49" cy="24"/>
              </a:xfrm>
              <a:custGeom>
                <a:avLst/>
                <a:gdLst>
                  <a:gd name="T0" fmla="*/ 8 w 49"/>
                  <a:gd name="T1" fmla="*/ 3 h 24"/>
                  <a:gd name="T2" fmla="*/ 0 w 49"/>
                  <a:gd name="T3" fmla="*/ 3 h 24"/>
                  <a:gd name="T4" fmla="*/ 0 w 49"/>
                  <a:gd name="T5" fmla="*/ 0 h 24"/>
                  <a:gd name="T6" fmla="*/ 19 w 49"/>
                  <a:gd name="T7" fmla="*/ 0 h 24"/>
                  <a:gd name="T8" fmla="*/ 19 w 49"/>
                  <a:gd name="T9" fmla="*/ 3 h 24"/>
                  <a:gd name="T10" fmla="*/ 11 w 49"/>
                  <a:gd name="T11" fmla="*/ 3 h 24"/>
                  <a:gd name="T12" fmla="*/ 11 w 49"/>
                  <a:gd name="T13" fmla="*/ 24 h 24"/>
                  <a:gd name="T14" fmla="*/ 8 w 49"/>
                  <a:gd name="T15" fmla="*/ 24 h 24"/>
                  <a:gd name="T16" fmla="*/ 8 w 49"/>
                  <a:gd name="T17" fmla="*/ 3 h 24"/>
                  <a:gd name="T18" fmla="*/ 24 w 49"/>
                  <a:gd name="T19" fmla="*/ 0 h 24"/>
                  <a:gd name="T20" fmla="*/ 28 w 49"/>
                  <a:gd name="T21" fmla="*/ 0 h 24"/>
                  <a:gd name="T22" fmla="*/ 36 w 49"/>
                  <a:gd name="T23" fmla="*/ 13 h 24"/>
                  <a:gd name="T24" fmla="*/ 45 w 49"/>
                  <a:gd name="T25" fmla="*/ 0 h 24"/>
                  <a:gd name="T26" fmla="*/ 49 w 49"/>
                  <a:gd name="T27" fmla="*/ 0 h 24"/>
                  <a:gd name="T28" fmla="*/ 49 w 49"/>
                  <a:gd name="T29" fmla="*/ 24 h 24"/>
                  <a:gd name="T30" fmla="*/ 45 w 49"/>
                  <a:gd name="T31" fmla="*/ 24 h 24"/>
                  <a:gd name="T32" fmla="*/ 45 w 49"/>
                  <a:gd name="T33" fmla="*/ 5 h 24"/>
                  <a:gd name="T34" fmla="*/ 36 w 49"/>
                  <a:gd name="T35" fmla="*/ 18 h 24"/>
                  <a:gd name="T36" fmla="*/ 36 w 49"/>
                  <a:gd name="T37" fmla="*/ 18 h 24"/>
                  <a:gd name="T38" fmla="*/ 27 w 49"/>
                  <a:gd name="T39" fmla="*/ 5 h 24"/>
                  <a:gd name="T40" fmla="*/ 27 w 49"/>
                  <a:gd name="T41" fmla="*/ 24 h 24"/>
                  <a:gd name="T42" fmla="*/ 24 w 49"/>
                  <a:gd name="T43" fmla="*/ 24 h 24"/>
                  <a:gd name="T44" fmla="*/ 24 w 49"/>
                  <a:gd name="T45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49" h="24">
                    <a:moveTo>
                      <a:pt x="8" y="3"/>
                    </a:moveTo>
                    <a:lnTo>
                      <a:pt x="0" y="3"/>
                    </a:lnTo>
                    <a:lnTo>
                      <a:pt x="0" y="0"/>
                    </a:lnTo>
                    <a:lnTo>
                      <a:pt x="19" y="0"/>
                    </a:lnTo>
                    <a:lnTo>
                      <a:pt x="19" y="3"/>
                    </a:lnTo>
                    <a:lnTo>
                      <a:pt x="11" y="3"/>
                    </a:lnTo>
                    <a:lnTo>
                      <a:pt x="11" y="24"/>
                    </a:lnTo>
                    <a:lnTo>
                      <a:pt x="8" y="24"/>
                    </a:lnTo>
                    <a:lnTo>
                      <a:pt x="8" y="3"/>
                    </a:lnTo>
                    <a:close/>
                    <a:moveTo>
                      <a:pt x="24" y="0"/>
                    </a:moveTo>
                    <a:lnTo>
                      <a:pt x="28" y="0"/>
                    </a:lnTo>
                    <a:lnTo>
                      <a:pt x="36" y="13"/>
                    </a:lnTo>
                    <a:lnTo>
                      <a:pt x="45" y="0"/>
                    </a:lnTo>
                    <a:lnTo>
                      <a:pt x="49" y="0"/>
                    </a:lnTo>
                    <a:lnTo>
                      <a:pt x="49" y="24"/>
                    </a:lnTo>
                    <a:lnTo>
                      <a:pt x="45" y="24"/>
                    </a:lnTo>
                    <a:lnTo>
                      <a:pt x="45" y="5"/>
                    </a:lnTo>
                    <a:lnTo>
                      <a:pt x="36" y="18"/>
                    </a:lnTo>
                    <a:lnTo>
                      <a:pt x="36" y="18"/>
                    </a:lnTo>
                    <a:lnTo>
                      <a:pt x="27" y="5"/>
                    </a:lnTo>
                    <a:lnTo>
                      <a:pt x="27" y="24"/>
                    </a:lnTo>
                    <a:lnTo>
                      <a:pt x="24" y="24"/>
                    </a:lnTo>
                    <a:lnTo>
                      <a:pt x="2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</p:grpSp>
        <p:grpSp>
          <p:nvGrpSpPr>
            <p:cNvPr id="123" name="Group 24"/>
            <p:cNvGrpSpPr>
              <a:grpSpLocks noChangeAspect="1"/>
            </p:cNvGrpSpPr>
            <p:nvPr userDrawn="1"/>
          </p:nvGrpSpPr>
          <p:grpSpPr bwMode="auto">
            <a:xfrm>
              <a:off x="5588471" y="143471"/>
              <a:ext cx="600288" cy="175179"/>
              <a:chOff x="3552" y="-1153"/>
              <a:chExt cx="3156" cy="921"/>
            </a:xfrm>
            <a:solidFill>
              <a:schemeClr val="bg2"/>
            </a:solidFill>
          </p:grpSpPr>
          <p:sp>
            <p:nvSpPr>
              <p:cNvPr id="252" name="Freeform 25"/>
              <p:cNvSpPr>
                <a:spLocks/>
              </p:cNvSpPr>
              <p:nvPr userDrawn="1"/>
            </p:nvSpPr>
            <p:spPr bwMode="auto">
              <a:xfrm>
                <a:off x="3559" y="-1137"/>
                <a:ext cx="172" cy="253"/>
              </a:xfrm>
              <a:custGeom>
                <a:avLst/>
                <a:gdLst>
                  <a:gd name="T0" fmla="*/ 112 w 150"/>
                  <a:gd name="T1" fmla="*/ 221 h 221"/>
                  <a:gd name="T2" fmla="*/ 62 w 150"/>
                  <a:gd name="T3" fmla="*/ 117 h 221"/>
                  <a:gd name="T4" fmla="*/ 34 w 150"/>
                  <a:gd name="T5" fmla="*/ 52 h 221"/>
                  <a:gd name="T6" fmla="*/ 33 w 150"/>
                  <a:gd name="T7" fmla="*/ 52 h 221"/>
                  <a:gd name="T8" fmla="*/ 35 w 150"/>
                  <a:gd name="T9" fmla="*/ 114 h 221"/>
                  <a:gd name="T10" fmla="*/ 36 w 150"/>
                  <a:gd name="T11" fmla="*/ 221 h 221"/>
                  <a:gd name="T12" fmla="*/ 0 w 150"/>
                  <a:gd name="T13" fmla="*/ 221 h 221"/>
                  <a:gd name="T14" fmla="*/ 0 w 150"/>
                  <a:gd name="T15" fmla="*/ 0 h 221"/>
                  <a:gd name="T16" fmla="*/ 42 w 150"/>
                  <a:gd name="T17" fmla="*/ 0 h 221"/>
                  <a:gd name="T18" fmla="*/ 96 w 150"/>
                  <a:gd name="T19" fmla="*/ 108 h 221"/>
                  <a:gd name="T20" fmla="*/ 118 w 150"/>
                  <a:gd name="T21" fmla="*/ 165 h 221"/>
                  <a:gd name="T22" fmla="*/ 119 w 150"/>
                  <a:gd name="T23" fmla="*/ 164 h 221"/>
                  <a:gd name="T24" fmla="*/ 116 w 150"/>
                  <a:gd name="T25" fmla="*/ 101 h 221"/>
                  <a:gd name="T26" fmla="*/ 115 w 150"/>
                  <a:gd name="T27" fmla="*/ 0 h 221"/>
                  <a:gd name="T28" fmla="*/ 150 w 150"/>
                  <a:gd name="T29" fmla="*/ 0 h 221"/>
                  <a:gd name="T30" fmla="*/ 150 w 150"/>
                  <a:gd name="T31" fmla="*/ 221 h 221"/>
                  <a:gd name="T32" fmla="*/ 112 w 150"/>
                  <a:gd name="T33" fmla="*/ 221 h 2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50" h="221">
                    <a:moveTo>
                      <a:pt x="112" y="221"/>
                    </a:moveTo>
                    <a:cubicBezTo>
                      <a:pt x="62" y="117"/>
                      <a:pt x="62" y="117"/>
                      <a:pt x="62" y="117"/>
                    </a:cubicBezTo>
                    <a:cubicBezTo>
                      <a:pt x="50" y="93"/>
                      <a:pt x="38" y="65"/>
                      <a:pt x="34" y="52"/>
                    </a:cubicBezTo>
                    <a:cubicBezTo>
                      <a:pt x="33" y="52"/>
                      <a:pt x="33" y="52"/>
                      <a:pt x="33" y="52"/>
                    </a:cubicBezTo>
                    <a:cubicBezTo>
                      <a:pt x="34" y="71"/>
                      <a:pt x="35" y="94"/>
                      <a:pt x="35" y="114"/>
                    </a:cubicBezTo>
                    <a:cubicBezTo>
                      <a:pt x="36" y="221"/>
                      <a:pt x="36" y="221"/>
                      <a:pt x="36" y="221"/>
                    </a:cubicBezTo>
                    <a:cubicBezTo>
                      <a:pt x="0" y="221"/>
                      <a:pt x="0" y="221"/>
                      <a:pt x="0" y="22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96" y="108"/>
                      <a:pt x="96" y="108"/>
                      <a:pt x="96" y="108"/>
                    </a:cubicBezTo>
                    <a:cubicBezTo>
                      <a:pt x="106" y="128"/>
                      <a:pt x="115" y="155"/>
                      <a:pt x="118" y="165"/>
                    </a:cubicBezTo>
                    <a:cubicBezTo>
                      <a:pt x="119" y="164"/>
                      <a:pt x="119" y="164"/>
                      <a:pt x="119" y="164"/>
                    </a:cubicBezTo>
                    <a:cubicBezTo>
                      <a:pt x="118" y="153"/>
                      <a:pt x="116" y="121"/>
                      <a:pt x="116" y="101"/>
                    </a:cubicBezTo>
                    <a:cubicBezTo>
                      <a:pt x="115" y="0"/>
                      <a:pt x="115" y="0"/>
                      <a:pt x="115" y="0"/>
                    </a:cubicBezTo>
                    <a:cubicBezTo>
                      <a:pt x="150" y="0"/>
                      <a:pt x="150" y="0"/>
                      <a:pt x="150" y="0"/>
                    </a:cubicBezTo>
                    <a:cubicBezTo>
                      <a:pt x="150" y="221"/>
                      <a:pt x="150" y="221"/>
                      <a:pt x="150" y="221"/>
                    </a:cubicBezTo>
                    <a:lnTo>
                      <a:pt x="112" y="22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53" name="Freeform 26"/>
              <p:cNvSpPr>
                <a:spLocks noEditPoints="1"/>
              </p:cNvSpPr>
              <p:nvPr userDrawn="1"/>
            </p:nvSpPr>
            <p:spPr bwMode="auto">
              <a:xfrm>
                <a:off x="3764" y="-1074"/>
                <a:ext cx="155" cy="195"/>
              </a:xfrm>
              <a:custGeom>
                <a:avLst/>
                <a:gdLst>
                  <a:gd name="T0" fmla="*/ 39 w 136"/>
                  <a:gd name="T1" fmla="*/ 95 h 170"/>
                  <a:gd name="T2" fmla="*/ 39 w 136"/>
                  <a:gd name="T3" fmla="*/ 97 h 170"/>
                  <a:gd name="T4" fmla="*/ 79 w 136"/>
                  <a:gd name="T5" fmla="*/ 143 h 170"/>
                  <a:gd name="T6" fmla="*/ 119 w 136"/>
                  <a:gd name="T7" fmla="*/ 127 h 170"/>
                  <a:gd name="T8" fmla="*/ 133 w 136"/>
                  <a:gd name="T9" fmla="*/ 149 h 170"/>
                  <a:gd name="T10" fmla="*/ 75 w 136"/>
                  <a:gd name="T11" fmla="*/ 170 h 170"/>
                  <a:gd name="T12" fmla="*/ 0 w 136"/>
                  <a:gd name="T13" fmla="*/ 86 h 170"/>
                  <a:gd name="T14" fmla="*/ 20 w 136"/>
                  <a:gd name="T15" fmla="*/ 22 h 170"/>
                  <a:gd name="T16" fmla="*/ 70 w 136"/>
                  <a:gd name="T17" fmla="*/ 0 h 170"/>
                  <a:gd name="T18" fmla="*/ 115 w 136"/>
                  <a:gd name="T19" fmla="*/ 17 h 170"/>
                  <a:gd name="T20" fmla="*/ 136 w 136"/>
                  <a:gd name="T21" fmla="*/ 87 h 170"/>
                  <a:gd name="T22" fmla="*/ 136 w 136"/>
                  <a:gd name="T23" fmla="*/ 95 h 170"/>
                  <a:gd name="T24" fmla="*/ 39 w 136"/>
                  <a:gd name="T25" fmla="*/ 95 h 170"/>
                  <a:gd name="T26" fmla="*/ 70 w 136"/>
                  <a:gd name="T27" fmla="*/ 27 h 170"/>
                  <a:gd name="T28" fmla="*/ 39 w 136"/>
                  <a:gd name="T29" fmla="*/ 69 h 170"/>
                  <a:gd name="T30" fmla="*/ 99 w 136"/>
                  <a:gd name="T31" fmla="*/ 69 h 170"/>
                  <a:gd name="T32" fmla="*/ 70 w 136"/>
                  <a:gd name="T33" fmla="*/ 27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36" h="170">
                    <a:moveTo>
                      <a:pt x="39" y="95"/>
                    </a:moveTo>
                    <a:cubicBezTo>
                      <a:pt x="39" y="97"/>
                      <a:pt x="39" y="97"/>
                      <a:pt x="39" y="97"/>
                    </a:cubicBezTo>
                    <a:cubicBezTo>
                      <a:pt x="39" y="120"/>
                      <a:pt x="47" y="143"/>
                      <a:pt x="79" y="143"/>
                    </a:cubicBezTo>
                    <a:cubicBezTo>
                      <a:pt x="94" y="143"/>
                      <a:pt x="107" y="138"/>
                      <a:pt x="119" y="127"/>
                    </a:cubicBezTo>
                    <a:cubicBezTo>
                      <a:pt x="133" y="149"/>
                      <a:pt x="133" y="149"/>
                      <a:pt x="133" y="149"/>
                    </a:cubicBezTo>
                    <a:cubicBezTo>
                      <a:pt x="116" y="163"/>
                      <a:pt x="97" y="170"/>
                      <a:pt x="75" y="170"/>
                    </a:cubicBezTo>
                    <a:cubicBezTo>
                      <a:pt x="29" y="170"/>
                      <a:pt x="0" y="137"/>
                      <a:pt x="0" y="86"/>
                    </a:cubicBezTo>
                    <a:cubicBezTo>
                      <a:pt x="0" y="57"/>
                      <a:pt x="6" y="38"/>
                      <a:pt x="20" y="22"/>
                    </a:cubicBezTo>
                    <a:cubicBezTo>
                      <a:pt x="34" y="7"/>
                      <a:pt x="50" y="0"/>
                      <a:pt x="70" y="0"/>
                    </a:cubicBezTo>
                    <a:cubicBezTo>
                      <a:pt x="86" y="0"/>
                      <a:pt x="101" y="5"/>
                      <a:pt x="115" y="17"/>
                    </a:cubicBezTo>
                    <a:cubicBezTo>
                      <a:pt x="129" y="30"/>
                      <a:pt x="136" y="50"/>
                      <a:pt x="136" y="87"/>
                    </a:cubicBezTo>
                    <a:cubicBezTo>
                      <a:pt x="136" y="95"/>
                      <a:pt x="136" y="95"/>
                      <a:pt x="136" y="95"/>
                    </a:cubicBezTo>
                    <a:lnTo>
                      <a:pt x="39" y="95"/>
                    </a:lnTo>
                    <a:close/>
                    <a:moveTo>
                      <a:pt x="70" y="27"/>
                    </a:moveTo>
                    <a:cubicBezTo>
                      <a:pt x="50" y="27"/>
                      <a:pt x="39" y="43"/>
                      <a:pt x="39" y="69"/>
                    </a:cubicBezTo>
                    <a:cubicBezTo>
                      <a:pt x="99" y="69"/>
                      <a:pt x="99" y="69"/>
                      <a:pt x="99" y="69"/>
                    </a:cubicBezTo>
                    <a:cubicBezTo>
                      <a:pt x="99" y="43"/>
                      <a:pt x="88" y="27"/>
                      <a:pt x="70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54" name="Freeform 27"/>
              <p:cNvSpPr>
                <a:spLocks/>
              </p:cNvSpPr>
              <p:nvPr userDrawn="1"/>
            </p:nvSpPr>
            <p:spPr bwMode="auto">
              <a:xfrm>
                <a:off x="3930" y="-1072"/>
                <a:ext cx="249" cy="190"/>
              </a:xfrm>
              <a:custGeom>
                <a:avLst/>
                <a:gdLst>
                  <a:gd name="T0" fmla="*/ 172 w 218"/>
                  <a:gd name="T1" fmla="*/ 165 h 165"/>
                  <a:gd name="T2" fmla="*/ 139 w 218"/>
                  <a:gd name="T3" fmla="*/ 165 h 165"/>
                  <a:gd name="T4" fmla="*/ 119 w 218"/>
                  <a:gd name="T5" fmla="*/ 90 h 165"/>
                  <a:gd name="T6" fmla="*/ 108 w 218"/>
                  <a:gd name="T7" fmla="*/ 46 h 165"/>
                  <a:gd name="T8" fmla="*/ 108 w 218"/>
                  <a:gd name="T9" fmla="*/ 46 h 165"/>
                  <a:gd name="T10" fmla="*/ 97 w 218"/>
                  <a:gd name="T11" fmla="*/ 92 h 165"/>
                  <a:gd name="T12" fmla="*/ 78 w 218"/>
                  <a:gd name="T13" fmla="*/ 165 h 165"/>
                  <a:gd name="T14" fmla="*/ 45 w 218"/>
                  <a:gd name="T15" fmla="*/ 165 h 165"/>
                  <a:gd name="T16" fmla="*/ 0 w 218"/>
                  <a:gd name="T17" fmla="*/ 4 h 165"/>
                  <a:gd name="T18" fmla="*/ 35 w 218"/>
                  <a:gd name="T19" fmla="*/ 0 h 165"/>
                  <a:gd name="T20" fmla="*/ 53 w 218"/>
                  <a:gd name="T21" fmla="*/ 78 h 165"/>
                  <a:gd name="T22" fmla="*/ 61 w 218"/>
                  <a:gd name="T23" fmla="*/ 121 h 165"/>
                  <a:gd name="T24" fmla="*/ 62 w 218"/>
                  <a:gd name="T25" fmla="*/ 121 h 165"/>
                  <a:gd name="T26" fmla="*/ 72 w 218"/>
                  <a:gd name="T27" fmla="*/ 77 h 165"/>
                  <a:gd name="T28" fmla="*/ 92 w 218"/>
                  <a:gd name="T29" fmla="*/ 2 h 165"/>
                  <a:gd name="T30" fmla="*/ 127 w 218"/>
                  <a:gd name="T31" fmla="*/ 2 h 165"/>
                  <a:gd name="T32" fmla="*/ 145 w 218"/>
                  <a:gd name="T33" fmla="*/ 75 h 165"/>
                  <a:gd name="T34" fmla="*/ 155 w 218"/>
                  <a:gd name="T35" fmla="*/ 121 h 165"/>
                  <a:gd name="T36" fmla="*/ 156 w 218"/>
                  <a:gd name="T37" fmla="*/ 121 h 165"/>
                  <a:gd name="T38" fmla="*/ 164 w 218"/>
                  <a:gd name="T39" fmla="*/ 78 h 165"/>
                  <a:gd name="T40" fmla="*/ 181 w 218"/>
                  <a:gd name="T41" fmla="*/ 2 h 165"/>
                  <a:gd name="T42" fmla="*/ 218 w 218"/>
                  <a:gd name="T43" fmla="*/ 2 h 165"/>
                  <a:gd name="T44" fmla="*/ 172 w 218"/>
                  <a:gd name="T45" fmla="*/ 165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18" h="165">
                    <a:moveTo>
                      <a:pt x="172" y="165"/>
                    </a:moveTo>
                    <a:cubicBezTo>
                      <a:pt x="139" y="165"/>
                      <a:pt x="139" y="165"/>
                      <a:pt x="139" y="165"/>
                    </a:cubicBezTo>
                    <a:cubicBezTo>
                      <a:pt x="119" y="90"/>
                      <a:pt x="119" y="90"/>
                      <a:pt x="119" y="90"/>
                    </a:cubicBezTo>
                    <a:cubicBezTo>
                      <a:pt x="114" y="71"/>
                      <a:pt x="108" y="46"/>
                      <a:pt x="108" y="46"/>
                    </a:cubicBezTo>
                    <a:cubicBezTo>
                      <a:pt x="108" y="46"/>
                      <a:pt x="108" y="46"/>
                      <a:pt x="108" y="46"/>
                    </a:cubicBezTo>
                    <a:cubicBezTo>
                      <a:pt x="108" y="46"/>
                      <a:pt x="105" y="62"/>
                      <a:pt x="97" y="92"/>
                    </a:cubicBezTo>
                    <a:cubicBezTo>
                      <a:pt x="78" y="165"/>
                      <a:pt x="78" y="165"/>
                      <a:pt x="78" y="165"/>
                    </a:cubicBezTo>
                    <a:cubicBezTo>
                      <a:pt x="45" y="165"/>
                      <a:pt x="45" y="165"/>
                      <a:pt x="45" y="165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53" y="78"/>
                      <a:pt x="53" y="78"/>
                      <a:pt x="53" y="78"/>
                    </a:cubicBezTo>
                    <a:cubicBezTo>
                      <a:pt x="57" y="98"/>
                      <a:pt x="61" y="121"/>
                      <a:pt x="61" y="121"/>
                    </a:cubicBezTo>
                    <a:cubicBezTo>
                      <a:pt x="62" y="121"/>
                      <a:pt x="62" y="121"/>
                      <a:pt x="62" y="121"/>
                    </a:cubicBezTo>
                    <a:cubicBezTo>
                      <a:pt x="62" y="121"/>
                      <a:pt x="65" y="100"/>
                      <a:pt x="72" y="77"/>
                    </a:cubicBezTo>
                    <a:cubicBezTo>
                      <a:pt x="92" y="2"/>
                      <a:pt x="92" y="2"/>
                      <a:pt x="92" y="2"/>
                    </a:cubicBezTo>
                    <a:cubicBezTo>
                      <a:pt x="127" y="2"/>
                      <a:pt x="127" y="2"/>
                      <a:pt x="127" y="2"/>
                    </a:cubicBezTo>
                    <a:cubicBezTo>
                      <a:pt x="145" y="75"/>
                      <a:pt x="145" y="75"/>
                      <a:pt x="145" y="75"/>
                    </a:cubicBezTo>
                    <a:cubicBezTo>
                      <a:pt x="152" y="101"/>
                      <a:pt x="155" y="121"/>
                      <a:pt x="155" y="121"/>
                    </a:cubicBezTo>
                    <a:cubicBezTo>
                      <a:pt x="156" y="121"/>
                      <a:pt x="156" y="121"/>
                      <a:pt x="156" y="121"/>
                    </a:cubicBezTo>
                    <a:cubicBezTo>
                      <a:pt x="156" y="121"/>
                      <a:pt x="160" y="97"/>
                      <a:pt x="164" y="78"/>
                    </a:cubicBezTo>
                    <a:cubicBezTo>
                      <a:pt x="181" y="2"/>
                      <a:pt x="181" y="2"/>
                      <a:pt x="181" y="2"/>
                    </a:cubicBezTo>
                    <a:cubicBezTo>
                      <a:pt x="218" y="2"/>
                      <a:pt x="218" y="2"/>
                      <a:pt x="218" y="2"/>
                    </a:cubicBezTo>
                    <a:lnTo>
                      <a:pt x="172" y="16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55" name="Freeform 28"/>
              <p:cNvSpPr>
                <a:spLocks noEditPoints="1"/>
              </p:cNvSpPr>
              <p:nvPr userDrawn="1"/>
            </p:nvSpPr>
            <p:spPr bwMode="auto">
              <a:xfrm>
                <a:off x="4287" y="-1137"/>
                <a:ext cx="174" cy="253"/>
              </a:xfrm>
              <a:custGeom>
                <a:avLst/>
                <a:gdLst>
                  <a:gd name="T0" fmla="*/ 108 w 152"/>
                  <a:gd name="T1" fmla="*/ 221 h 221"/>
                  <a:gd name="T2" fmla="*/ 89 w 152"/>
                  <a:gd name="T3" fmla="*/ 187 h 221"/>
                  <a:gd name="T4" fmla="*/ 51 w 152"/>
                  <a:gd name="T5" fmla="*/ 132 h 221"/>
                  <a:gd name="T6" fmla="*/ 36 w 152"/>
                  <a:gd name="T7" fmla="*/ 125 h 221"/>
                  <a:gd name="T8" fmla="*/ 36 w 152"/>
                  <a:gd name="T9" fmla="*/ 221 h 221"/>
                  <a:gd name="T10" fmla="*/ 0 w 152"/>
                  <a:gd name="T11" fmla="*/ 221 h 221"/>
                  <a:gd name="T12" fmla="*/ 0 w 152"/>
                  <a:gd name="T13" fmla="*/ 0 h 221"/>
                  <a:gd name="T14" fmla="*/ 68 w 152"/>
                  <a:gd name="T15" fmla="*/ 0 h 221"/>
                  <a:gd name="T16" fmla="*/ 140 w 152"/>
                  <a:gd name="T17" fmla="*/ 63 h 221"/>
                  <a:gd name="T18" fmla="*/ 85 w 152"/>
                  <a:gd name="T19" fmla="*/ 124 h 221"/>
                  <a:gd name="T20" fmla="*/ 119 w 152"/>
                  <a:gd name="T21" fmla="*/ 168 h 221"/>
                  <a:gd name="T22" fmla="*/ 152 w 152"/>
                  <a:gd name="T23" fmla="*/ 221 h 221"/>
                  <a:gd name="T24" fmla="*/ 108 w 152"/>
                  <a:gd name="T25" fmla="*/ 221 h 221"/>
                  <a:gd name="T26" fmla="*/ 56 w 152"/>
                  <a:gd name="T27" fmla="*/ 29 h 221"/>
                  <a:gd name="T28" fmla="*/ 36 w 152"/>
                  <a:gd name="T29" fmla="*/ 29 h 221"/>
                  <a:gd name="T30" fmla="*/ 36 w 152"/>
                  <a:gd name="T31" fmla="*/ 100 h 221"/>
                  <a:gd name="T32" fmla="*/ 55 w 152"/>
                  <a:gd name="T33" fmla="*/ 100 h 221"/>
                  <a:gd name="T34" fmla="*/ 91 w 152"/>
                  <a:gd name="T35" fmla="*/ 90 h 221"/>
                  <a:gd name="T36" fmla="*/ 101 w 152"/>
                  <a:gd name="T37" fmla="*/ 63 h 221"/>
                  <a:gd name="T38" fmla="*/ 56 w 152"/>
                  <a:gd name="T39" fmla="*/ 29 h 2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52" h="221">
                    <a:moveTo>
                      <a:pt x="108" y="221"/>
                    </a:moveTo>
                    <a:cubicBezTo>
                      <a:pt x="89" y="187"/>
                      <a:pt x="89" y="187"/>
                      <a:pt x="89" y="187"/>
                    </a:cubicBezTo>
                    <a:cubicBezTo>
                      <a:pt x="73" y="160"/>
                      <a:pt x="63" y="144"/>
                      <a:pt x="51" y="132"/>
                    </a:cubicBezTo>
                    <a:cubicBezTo>
                      <a:pt x="47" y="128"/>
                      <a:pt x="43" y="126"/>
                      <a:pt x="36" y="125"/>
                    </a:cubicBezTo>
                    <a:cubicBezTo>
                      <a:pt x="36" y="221"/>
                      <a:pt x="36" y="221"/>
                      <a:pt x="36" y="221"/>
                    </a:cubicBezTo>
                    <a:cubicBezTo>
                      <a:pt x="0" y="221"/>
                      <a:pt x="0" y="221"/>
                      <a:pt x="0" y="22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68" y="0"/>
                      <a:pt x="68" y="0"/>
                      <a:pt x="68" y="0"/>
                    </a:cubicBezTo>
                    <a:cubicBezTo>
                      <a:pt x="117" y="0"/>
                      <a:pt x="140" y="28"/>
                      <a:pt x="140" y="63"/>
                    </a:cubicBezTo>
                    <a:cubicBezTo>
                      <a:pt x="140" y="95"/>
                      <a:pt x="119" y="124"/>
                      <a:pt x="85" y="124"/>
                    </a:cubicBezTo>
                    <a:cubicBezTo>
                      <a:pt x="93" y="128"/>
                      <a:pt x="107" y="149"/>
                      <a:pt x="119" y="168"/>
                    </a:cubicBezTo>
                    <a:cubicBezTo>
                      <a:pt x="152" y="221"/>
                      <a:pt x="152" y="221"/>
                      <a:pt x="152" y="221"/>
                    </a:cubicBezTo>
                    <a:lnTo>
                      <a:pt x="108" y="221"/>
                    </a:lnTo>
                    <a:close/>
                    <a:moveTo>
                      <a:pt x="56" y="29"/>
                    </a:moveTo>
                    <a:cubicBezTo>
                      <a:pt x="36" y="29"/>
                      <a:pt x="36" y="29"/>
                      <a:pt x="36" y="29"/>
                    </a:cubicBezTo>
                    <a:cubicBezTo>
                      <a:pt x="36" y="100"/>
                      <a:pt x="36" y="100"/>
                      <a:pt x="36" y="100"/>
                    </a:cubicBezTo>
                    <a:cubicBezTo>
                      <a:pt x="55" y="100"/>
                      <a:pt x="55" y="100"/>
                      <a:pt x="55" y="100"/>
                    </a:cubicBezTo>
                    <a:cubicBezTo>
                      <a:pt x="74" y="100"/>
                      <a:pt x="85" y="97"/>
                      <a:pt x="91" y="90"/>
                    </a:cubicBezTo>
                    <a:cubicBezTo>
                      <a:pt x="97" y="84"/>
                      <a:pt x="101" y="75"/>
                      <a:pt x="101" y="63"/>
                    </a:cubicBezTo>
                    <a:cubicBezTo>
                      <a:pt x="101" y="41"/>
                      <a:pt x="89" y="29"/>
                      <a:pt x="56" y="2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56" name="Freeform 29"/>
              <p:cNvSpPr>
                <a:spLocks noEditPoints="1"/>
              </p:cNvSpPr>
              <p:nvPr userDrawn="1"/>
            </p:nvSpPr>
            <p:spPr bwMode="auto">
              <a:xfrm>
                <a:off x="4475" y="-1074"/>
                <a:ext cx="155" cy="195"/>
              </a:xfrm>
              <a:custGeom>
                <a:avLst/>
                <a:gdLst>
                  <a:gd name="T0" fmla="*/ 39 w 136"/>
                  <a:gd name="T1" fmla="*/ 95 h 170"/>
                  <a:gd name="T2" fmla="*/ 39 w 136"/>
                  <a:gd name="T3" fmla="*/ 97 h 170"/>
                  <a:gd name="T4" fmla="*/ 79 w 136"/>
                  <a:gd name="T5" fmla="*/ 143 h 170"/>
                  <a:gd name="T6" fmla="*/ 120 w 136"/>
                  <a:gd name="T7" fmla="*/ 127 h 170"/>
                  <a:gd name="T8" fmla="*/ 133 w 136"/>
                  <a:gd name="T9" fmla="*/ 149 h 170"/>
                  <a:gd name="T10" fmla="*/ 75 w 136"/>
                  <a:gd name="T11" fmla="*/ 170 h 170"/>
                  <a:gd name="T12" fmla="*/ 0 w 136"/>
                  <a:gd name="T13" fmla="*/ 86 h 170"/>
                  <a:gd name="T14" fmla="*/ 21 w 136"/>
                  <a:gd name="T15" fmla="*/ 22 h 170"/>
                  <a:gd name="T16" fmla="*/ 70 w 136"/>
                  <a:gd name="T17" fmla="*/ 0 h 170"/>
                  <a:gd name="T18" fmla="*/ 115 w 136"/>
                  <a:gd name="T19" fmla="*/ 17 h 170"/>
                  <a:gd name="T20" fmla="*/ 136 w 136"/>
                  <a:gd name="T21" fmla="*/ 87 h 170"/>
                  <a:gd name="T22" fmla="*/ 136 w 136"/>
                  <a:gd name="T23" fmla="*/ 95 h 170"/>
                  <a:gd name="T24" fmla="*/ 39 w 136"/>
                  <a:gd name="T25" fmla="*/ 95 h 170"/>
                  <a:gd name="T26" fmla="*/ 70 w 136"/>
                  <a:gd name="T27" fmla="*/ 27 h 170"/>
                  <a:gd name="T28" fmla="*/ 40 w 136"/>
                  <a:gd name="T29" fmla="*/ 69 h 170"/>
                  <a:gd name="T30" fmla="*/ 99 w 136"/>
                  <a:gd name="T31" fmla="*/ 69 h 170"/>
                  <a:gd name="T32" fmla="*/ 70 w 136"/>
                  <a:gd name="T33" fmla="*/ 27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36" h="170">
                    <a:moveTo>
                      <a:pt x="39" y="95"/>
                    </a:moveTo>
                    <a:cubicBezTo>
                      <a:pt x="39" y="97"/>
                      <a:pt x="39" y="97"/>
                      <a:pt x="39" y="97"/>
                    </a:cubicBezTo>
                    <a:cubicBezTo>
                      <a:pt x="39" y="120"/>
                      <a:pt x="48" y="143"/>
                      <a:pt x="79" y="143"/>
                    </a:cubicBezTo>
                    <a:cubicBezTo>
                      <a:pt x="94" y="143"/>
                      <a:pt x="107" y="138"/>
                      <a:pt x="120" y="127"/>
                    </a:cubicBezTo>
                    <a:cubicBezTo>
                      <a:pt x="133" y="149"/>
                      <a:pt x="133" y="149"/>
                      <a:pt x="133" y="149"/>
                    </a:cubicBezTo>
                    <a:cubicBezTo>
                      <a:pt x="116" y="163"/>
                      <a:pt x="97" y="170"/>
                      <a:pt x="75" y="170"/>
                    </a:cubicBezTo>
                    <a:cubicBezTo>
                      <a:pt x="29" y="170"/>
                      <a:pt x="0" y="137"/>
                      <a:pt x="0" y="86"/>
                    </a:cubicBezTo>
                    <a:cubicBezTo>
                      <a:pt x="0" y="57"/>
                      <a:pt x="7" y="38"/>
                      <a:pt x="21" y="22"/>
                    </a:cubicBezTo>
                    <a:cubicBezTo>
                      <a:pt x="34" y="7"/>
                      <a:pt x="50" y="0"/>
                      <a:pt x="70" y="0"/>
                    </a:cubicBezTo>
                    <a:cubicBezTo>
                      <a:pt x="86" y="0"/>
                      <a:pt x="101" y="5"/>
                      <a:pt x="115" y="17"/>
                    </a:cubicBezTo>
                    <a:cubicBezTo>
                      <a:pt x="129" y="30"/>
                      <a:pt x="136" y="50"/>
                      <a:pt x="136" y="87"/>
                    </a:cubicBezTo>
                    <a:cubicBezTo>
                      <a:pt x="136" y="95"/>
                      <a:pt x="136" y="95"/>
                      <a:pt x="136" y="95"/>
                    </a:cubicBezTo>
                    <a:lnTo>
                      <a:pt x="39" y="95"/>
                    </a:lnTo>
                    <a:close/>
                    <a:moveTo>
                      <a:pt x="70" y="27"/>
                    </a:moveTo>
                    <a:cubicBezTo>
                      <a:pt x="50" y="27"/>
                      <a:pt x="40" y="43"/>
                      <a:pt x="40" y="69"/>
                    </a:cubicBezTo>
                    <a:cubicBezTo>
                      <a:pt x="99" y="69"/>
                      <a:pt x="99" y="69"/>
                      <a:pt x="99" y="69"/>
                    </a:cubicBezTo>
                    <a:cubicBezTo>
                      <a:pt x="99" y="43"/>
                      <a:pt x="88" y="27"/>
                      <a:pt x="70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57" name="Freeform 30"/>
              <p:cNvSpPr>
                <a:spLocks/>
              </p:cNvSpPr>
              <p:nvPr userDrawn="1"/>
            </p:nvSpPr>
            <p:spPr bwMode="auto">
              <a:xfrm>
                <a:off x="4656" y="-1153"/>
                <a:ext cx="68" cy="274"/>
              </a:xfrm>
              <a:custGeom>
                <a:avLst/>
                <a:gdLst>
                  <a:gd name="T0" fmla="*/ 39 w 60"/>
                  <a:gd name="T1" fmla="*/ 239 h 239"/>
                  <a:gd name="T2" fmla="*/ 4 w 60"/>
                  <a:gd name="T3" fmla="*/ 193 h 239"/>
                  <a:gd name="T4" fmla="*/ 4 w 60"/>
                  <a:gd name="T5" fmla="*/ 55 h 239"/>
                  <a:gd name="T6" fmla="*/ 0 w 60"/>
                  <a:gd name="T7" fmla="*/ 8 h 239"/>
                  <a:gd name="T8" fmla="*/ 37 w 60"/>
                  <a:gd name="T9" fmla="*/ 0 h 239"/>
                  <a:gd name="T10" fmla="*/ 40 w 60"/>
                  <a:gd name="T11" fmla="*/ 44 h 239"/>
                  <a:gd name="T12" fmla="*/ 40 w 60"/>
                  <a:gd name="T13" fmla="*/ 181 h 239"/>
                  <a:gd name="T14" fmla="*/ 43 w 60"/>
                  <a:gd name="T15" fmla="*/ 211 h 239"/>
                  <a:gd name="T16" fmla="*/ 55 w 60"/>
                  <a:gd name="T17" fmla="*/ 213 h 239"/>
                  <a:gd name="T18" fmla="*/ 60 w 60"/>
                  <a:gd name="T19" fmla="*/ 235 h 239"/>
                  <a:gd name="T20" fmla="*/ 39 w 60"/>
                  <a:gd name="T21" fmla="*/ 239 h 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0" h="239">
                    <a:moveTo>
                      <a:pt x="39" y="239"/>
                    </a:moveTo>
                    <a:cubicBezTo>
                      <a:pt x="4" y="239"/>
                      <a:pt x="4" y="207"/>
                      <a:pt x="4" y="193"/>
                    </a:cubicBezTo>
                    <a:cubicBezTo>
                      <a:pt x="4" y="55"/>
                      <a:pt x="4" y="55"/>
                      <a:pt x="4" y="55"/>
                    </a:cubicBezTo>
                    <a:cubicBezTo>
                      <a:pt x="4" y="33"/>
                      <a:pt x="3" y="21"/>
                      <a:pt x="0" y="8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9" y="9"/>
                      <a:pt x="40" y="23"/>
                      <a:pt x="40" y="44"/>
                    </a:cubicBezTo>
                    <a:cubicBezTo>
                      <a:pt x="40" y="181"/>
                      <a:pt x="40" y="181"/>
                      <a:pt x="40" y="181"/>
                    </a:cubicBezTo>
                    <a:cubicBezTo>
                      <a:pt x="40" y="203"/>
                      <a:pt x="40" y="207"/>
                      <a:pt x="43" y="211"/>
                    </a:cubicBezTo>
                    <a:cubicBezTo>
                      <a:pt x="45" y="213"/>
                      <a:pt x="50" y="215"/>
                      <a:pt x="55" y="213"/>
                    </a:cubicBezTo>
                    <a:cubicBezTo>
                      <a:pt x="60" y="235"/>
                      <a:pt x="60" y="235"/>
                      <a:pt x="60" y="235"/>
                    </a:cubicBezTo>
                    <a:cubicBezTo>
                      <a:pt x="54" y="237"/>
                      <a:pt x="47" y="239"/>
                      <a:pt x="39" y="23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58" name="Freeform 31"/>
              <p:cNvSpPr>
                <a:spLocks noEditPoints="1"/>
              </p:cNvSpPr>
              <p:nvPr userDrawn="1"/>
            </p:nvSpPr>
            <p:spPr bwMode="auto">
              <a:xfrm>
                <a:off x="4754" y="-1151"/>
                <a:ext cx="53" cy="267"/>
              </a:xfrm>
              <a:custGeom>
                <a:avLst/>
                <a:gdLst>
                  <a:gd name="T0" fmla="*/ 22 w 46"/>
                  <a:gd name="T1" fmla="*/ 47 h 233"/>
                  <a:gd name="T2" fmla="*/ 0 w 46"/>
                  <a:gd name="T3" fmla="*/ 24 h 233"/>
                  <a:gd name="T4" fmla="*/ 23 w 46"/>
                  <a:gd name="T5" fmla="*/ 0 h 233"/>
                  <a:gd name="T6" fmla="*/ 46 w 46"/>
                  <a:gd name="T7" fmla="*/ 24 h 233"/>
                  <a:gd name="T8" fmla="*/ 22 w 46"/>
                  <a:gd name="T9" fmla="*/ 47 h 233"/>
                  <a:gd name="T10" fmla="*/ 5 w 46"/>
                  <a:gd name="T11" fmla="*/ 233 h 233"/>
                  <a:gd name="T12" fmla="*/ 5 w 46"/>
                  <a:gd name="T13" fmla="*/ 74 h 233"/>
                  <a:gd name="T14" fmla="*/ 40 w 46"/>
                  <a:gd name="T15" fmla="*/ 67 h 233"/>
                  <a:gd name="T16" fmla="*/ 40 w 46"/>
                  <a:gd name="T17" fmla="*/ 233 h 233"/>
                  <a:gd name="T18" fmla="*/ 5 w 46"/>
                  <a:gd name="T19" fmla="*/ 233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6" h="233">
                    <a:moveTo>
                      <a:pt x="22" y="47"/>
                    </a:moveTo>
                    <a:cubicBezTo>
                      <a:pt x="10" y="47"/>
                      <a:pt x="0" y="37"/>
                      <a:pt x="0" y="24"/>
                    </a:cubicBezTo>
                    <a:cubicBezTo>
                      <a:pt x="0" y="11"/>
                      <a:pt x="10" y="0"/>
                      <a:pt x="23" y="0"/>
                    </a:cubicBezTo>
                    <a:cubicBezTo>
                      <a:pt x="36" y="0"/>
                      <a:pt x="46" y="10"/>
                      <a:pt x="46" y="24"/>
                    </a:cubicBezTo>
                    <a:cubicBezTo>
                      <a:pt x="46" y="37"/>
                      <a:pt x="36" y="47"/>
                      <a:pt x="22" y="47"/>
                    </a:cubicBezTo>
                    <a:close/>
                    <a:moveTo>
                      <a:pt x="5" y="233"/>
                    </a:moveTo>
                    <a:cubicBezTo>
                      <a:pt x="5" y="74"/>
                      <a:pt x="5" y="74"/>
                      <a:pt x="5" y="74"/>
                    </a:cubicBezTo>
                    <a:cubicBezTo>
                      <a:pt x="40" y="67"/>
                      <a:pt x="40" y="67"/>
                      <a:pt x="40" y="67"/>
                    </a:cubicBezTo>
                    <a:cubicBezTo>
                      <a:pt x="40" y="233"/>
                      <a:pt x="40" y="233"/>
                      <a:pt x="40" y="233"/>
                    </a:cubicBezTo>
                    <a:lnTo>
                      <a:pt x="5" y="23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59" name="Freeform 32"/>
              <p:cNvSpPr>
                <a:spLocks/>
              </p:cNvSpPr>
              <p:nvPr userDrawn="1"/>
            </p:nvSpPr>
            <p:spPr bwMode="auto">
              <a:xfrm>
                <a:off x="4841" y="-1074"/>
                <a:ext cx="137" cy="195"/>
              </a:xfrm>
              <a:custGeom>
                <a:avLst/>
                <a:gdLst>
                  <a:gd name="T0" fmla="*/ 68 w 120"/>
                  <a:gd name="T1" fmla="*/ 170 h 170"/>
                  <a:gd name="T2" fmla="*/ 0 w 120"/>
                  <a:gd name="T3" fmla="*/ 87 h 170"/>
                  <a:gd name="T4" fmla="*/ 71 w 120"/>
                  <a:gd name="T5" fmla="*/ 0 h 170"/>
                  <a:gd name="T6" fmla="*/ 116 w 120"/>
                  <a:gd name="T7" fmla="*/ 18 h 170"/>
                  <a:gd name="T8" fmla="*/ 98 w 120"/>
                  <a:gd name="T9" fmla="*/ 41 h 170"/>
                  <a:gd name="T10" fmla="*/ 71 w 120"/>
                  <a:gd name="T11" fmla="*/ 29 h 170"/>
                  <a:gd name="T12" fmla="*/ 45 w 120"/>
                  <a:gd name="T13" fmla="*/ 45 h 170"/>
                  <a:gd name="T14" fmla="*/ 39 w 120"/>
                  <a:gd name="T15" fmla="*/ 90 h 170"/>
                  <a:gd name="T16" fmla="*/ 50 w 120"/>
                  <a:gd name="T17" fmla="*/ 134 h 170"/>
                  <a:gd name="T18" fmla="*/ 71 w 120"/>
                  <a:gd name="T19" fmla="*/ 143 h 170"/>
                  <a:gd name="T20" fmla="*/ 104 w 120"/>
                  <a:gd name="T21" fmla="*/ 127 h 170"/>
                  <a:gd name="T22" fmla="*/ 120 w 120"/>
                  <a:gd name="T23" fmla="*/ 149 h 170"/>
                  <a:gd name="T24" fmla="*/ 68 w 120"/>
                  <a:gd name="T25" fmla="*/ 17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0" h="170">
                    <a:moveTo>
                      <a:pt x="68" y="170"/>
                    </a:moveTo>
                    <a:cubicBezTo>
                      <a:pt x="24" y="170"/>
                      <a:pt x="0" y="139"/>
                      <a:pt x="0" y="87"/>
                    </a:cubicBezTo>
                    <a:cubicBezTo>
                      <a:pt x="0" y="28"/>
                      <a:pt x="35" y="0"/>
                      <a:pt x="71" y="0"/>
                    </a:cubicBezTo>
                    <a:cubicBezTo>
                      <a:pt x="89" y="0"/>
                      <a:pt x="101" y="4"/>
                      <a:pt x="116" y="18"/>
                    </a:cubicBezTo>
                    <a:cubicBezTo>
                      <a:pt x="98" y="41"/>
                      <a:pt x="98" y="41"/>
                      <a:pt x="98" y="41"/>
                    </a:cubicBezTo>
                    <a:cubicBezTo>
                      <a:pt x="89" y="32"/>
                      <a:pt x="80" y="29"/>
                      <a:pt x="71" y="29"/>
                    </a:cubicBezTo>
                    <a:cubicBezTo>
                      <a:pt x="60" y="29"/>
                      <a:pt x="50" y="34"/>
                      <a:pt x="45" y="45"/>
                    </a:cubicBezTo>
                    <a:cubicBezTo>
                      <a:pt x="41" y="55"/>
                      <a:pt x="39" y="70"/>
                      <a:pt x="39" y="90"/>
                    </a:cubicBezTo>
                    <a:cubicBezTo>
                      <a:pt x="39" y="112"/>
                      <a:pt x="42" y="126"/>
                      <a:pt x="50" y="134"/>
                    </a:cubicBezTo>
                    <a:cubicBezTo>
                      <a:pt x="55" y="140"/>
                      <a:pt x="62" y="143"/>
                      <a:pt x="71" y="143"/>
                    </a:cubicBezTo>
                    <a:cubicBezTo>
                      <a:pt x="82" y="143"/>
                      <a:pt x="93" y="138"/>
                      <a:pt x="104" y="127"/>
                    </a:cubicBezTo>
                    <a:cubicBezTo>
                      <a:pt x="120" y="149"/>
                      <a:pt x="120" y="149"/>
                      <a:pt x="120" y="149"/>
                    </a:cubicBezTo>
                    <a:cubicBezTo>
                      <a:pt x="106" y="164"/>
                      <a:pt x="90" y="170"/>
                      <a:pt x="68" y="17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60" name="Freeform 33"/>
              <p:cNvSpPr>
                <a:spLocks noEditPoints="1"/>
              </p:cNvSpPr>
              <p:nvPr userDrawn="1"/>
            </p:nvSpPr>
            <p:spPr bwMode="auto">
              <a:xfrm>
                <a:off x="5009" y="-990"/>
                <a:ext cx="110" cy="111"/>
              </a:xfrm>
              <a:custGeom>
                <a:avLst/>
                <a:gdLst>
                  <a:gd name="T0" fmla="*/ 48 w 96"/>
                  <a:gd name="T1" fmla="*/ 97 h 97"/>
                  <a:gd name="T2" fmla="*/ 0 w 96"/>
                  <a:gd name="T3" fmla="*/ 48 h 97"/>
                  <a:gd name="T4" fmla="*/ 48 w 96"/>
                  <a:gd name="T5" fmla="*/ 0 h 97"/>
                  <a:gd name="T6" fmla="*/ 96 w 96"/>
                  <a:gd name="T7" fmla="*/ 48 h 97"/>
                  <a:gd name="T8" fmla="*/ 48 w 96"/>
                  <a:gd name="T9" fmla="*/ 97 h 97"/>
                  <a:gd name="T10" fmla="*/ 48 w 96"/>
                  <a:gd name="T11" fmla="*/ 10 h 97"/>
                  <a:gd name="T12" fmla="*/ 11 w 96"/>
                  <a:gd name="T13" fmla="*/ 48 h 97"/>
                  <a:gd name="T14" fmla="*/ 48 w 96"/>
                  <a:gd name="T15" fmla="*/ 87 h 97"/>
                  <a:gd name="T16" fmla="*/ 85 w 96"/>
                  <a:gd name="T17" fmla="*/ 48 h 97"/>
                  <a:gd name="T18" fmla="*/ 48 w 96"/>
                  <a:gd name="T19" fmla="*/ 10 h 97"/>
                  <a:gd name="T20" fmla="*/ 57 w 96"/>
                  <a:gd name="T21" fmla="*/ 75 h 97"/>
                  <a:gd name="T22" fmla="*/ 52 w 96"/>
                  <a:gd name="T23" fmla="*/ 66 h 97"/>
                  <a:gd name="T24" fmla="*/ 43 w 96"/>
                  <a:gd name="T25" fmla="*/ 53 h 97"/>
                  <a:gd name="T26" fmla="*/ 42 w 96"/>
                  <a:gd name="T27" fmla="*/ 53 h 97"/>
                  <a:gd name="T28" fmla="*/ 42 w 96"/>
                  <a:gd name="T29" fmla="*/ 75 h 97"/>
                  <a:gd name="T30" fmla="*/ 31 w 96"/>
                  <a:gd name="T31" fmla="*/ 75 h 97"/>
                  <a:gd name="T32" fmla="*/ 31 w 96"/>
                  <a:gd name="T33" fmla="*/ 21 h 97"/>
                  <a:gd name="T34" fmla="*/ 51 w 96"/>
                  <a:gd name="T35" fmla="*/ 21 h 97"/>
                  <a:gd name="T36" fmla="*/ 67 w 96"/>
                  <a:gd name="T37" fmla="*/ 37 h 97"/>
                  <a:gd name="T38" fmla="*/ 55 w 96"/>
                  <a:gd name="T39" fmla="*/ 52 h 97"/>
                  <a:gd name="T40" fmla="*/ 57 w 96"/>
                  <a:gd name="T41" fmla="*/ 54 h 97"/>
                  <a:gd name="T42" fmla="*/ 70 w 96"/>
                  <a:gd name="T43" fmla="*/ 75 h 97"/>
                  <a:gd name="T44" fmla="*/ 57 w 96"/>
                  <a:gd name="T45" fmla="*/ 75 h 97"/>
                  <a:gd name="T46" fmla="*/ 52 w 96"/>
                  <a:gd name="T47" fmla="*/ 30 h 97"/>
                  <a:gd name="T48" fmla="*/ 45 w 96"/>
                  <a:gd name="T49" fmla="*/ 30 h 97"/>
                  <a:gd name="T50" fmla="*/ 42 w 96"/>
                  <a:gd name="T51" fmla="*/ 30 h 97"/>
                  <a:gd name="T52" fmla="*/ 42 w 96"/>
                  <a:gd name="T53" fmla="*/ 44 h 97"/>
                  <a:gd name="T54" fmla="*/ 45 w 96"/>
                  <a:gd name="T55" fmla="*/ 44 h 97"/>
                  <a:gd name="T56" fmla="*/ 53 w 96"/>
                  <a:gd name="T57" fmla="*/ 43 h 97"/>
                  <a:gd name="T58" fmla="*/ 55 w 96"/>
                  <a:gd name="T59" fmla="*/ 37 h 97"/>
                  <a:gd name="T60" fmla="*/ 52 w 96"/>
                  <a:gd name="T61" fmla="*/ 30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96" h="97">
                    <a:moveTo>
                      <a:pt x="48" y="97"/>
                    </a:moveTo>
                    <a:cubicBezTo>
                      <a:pt x="21" y="97"/>
                      <a:pt x="0" y="75"/>
                      <a:pt x="0" y="48"/>
                    </a:cubicBezTo>
                    <a:cubicBezTo>
                      <a:pt x="0" y="21"/>
                      <a:pt x="21" y="0"/>
                      <a:pt x="48" y="0"/>
                    </a:cubicBezTo>
                    <a:cubicBezTo>
                      <a:pt x="74" y="0"/>
                      <a:pt x="96" y="21"/>
                      <a:pt x="96" y="48"/>
                    </a:cubicBezTo>
                    <a:cubicBezTo>
                      <a:pt x="96" y="75"/>
                      <a:pt x="74" y="97"/>
                      <a:pt x="48" y="97"/>
                    </a:cubicBezTo>
                    <a:close/>
                    <a:moveTo>
                      <a:pt x="48" y="10"/>
                    </a:moveTo>
                    <a:cubicBezTo>
                      <a:pt x="27" y="10"/>
                      <a:pt x="11" y="27"/>
                      <a:pt x="11" y="48"/>
                    </a:cubicBezTo>
                    <a:cubicBezTo>
                      <a:pt x="11" y="70"/>
                      <a:pt x="27" y="87"/>
                      <a:pt x="48" y="87"/>
                    </a:cubicBezTo>
                    <a:cubicBezTo>
                      <a:pt x="68" y="87"/>
                      <a:pt x="85" y="70"/>
                      <a:pt x="85" y="48"/>
                    </a:cubicBezTo>
                    <a:cubicBezTo>
                      <a:pt x="85" y="27"/>
                      <a:pt x="68" y="10"/>
                      <a:pt x="48" y="10"/>
                    </a:cubicBezTo>
                    <a:close/>
                    <a:moveTo>
                      <a:pt x="57" y="75"/>
                    </a:moveTo>
                    <a:cubicBezTo>
                      <a:pt x="55" y="72"/>
                      <a:pt x="54" y="70"/>
                      <a:pt x="52" y="66"/>
                    </a:cubicBezTo>
                    <a:cubicBezTo>
                      <a:pt x="47" y="56"/>
                      <a:pt x="45" y="54"/>
                      <a:pt x="43" y="53"/>
                    </a:cubicBezTo>
                    <a:cubicBezTo>
                      <a:pt x="43" y="53"/>
                      <a:pt x="42" y="53"/>
                      <a:pt x="42" y="53"/>
                    </a:cubicBezTo>
                    <a:cubicBezTo>
                      <a:pt x="42" y="75"/>
                      <a:pt x="42" y="75"/>
                      <a:pt x="42" y="75"/>
                    </a:cubicBezTo>
                    <a:cubicBezTo>
                      <a:pt x="31" y="75"/>
                      <a:pt x="31" y="75"/>
                      <a:pt x="31" y="75"/>
                    </a:cubicBezTo>
                    <a:cubicBezTo>
                      <a:pt x="31" y="21"/>
                      <a:pt x="31" y="21"/>
                      <a:pt x="31" y="21"/>
                    </a:cubicBezTo>
                    <a:cubicBezTo>
                      <a:pt x="51" y="21"/>
                      <a:pt x="51" y="21"/>
                      <a:pt x="51" y="21"/>
                    </a:cubicBezTo>
                    <a:cubicBezTo>
                      <a:pt x="61" y="21"/>
                      <a:pt x="67" y="27"/>
                      <a:pt x="67" y="37"/>
                    </a:cubicBezTo>
                    <a:cubicBezTo>
                      <a:pt x="67" y="45"/>
                      <a:pt x="62" y="52"/>
                      <a:pt x="55" y="52"/>
                    </a:cubicBezTo>
                    <a:cubicBezTo>
                      <a:pt x="56" y="53"/>
                      <a:pt x="56" y="53"/>
                      <a:pt x="57" y="54"/>
                    </a:cubicBezTo>
                    <a:cubicBezTo>
                      <a:pt x="60" y="58"/>
                      <a:pt x="70" y="75"/>
                      <a:pt x="70" y="75"/>
                    </a:cubicBezTo>
                    <a:lnTo>
                      <a:pt x="57" y="75"/>
                    </a:lnTo>
                    <a:close/>
                    <a:moveTo>
                      <a:pt x="52" y="30"/>
                    </a:moveTo>
                    <a:cubicBezTo>
                      <a:pt x="50" y="30"/>
                      <a:pt x="48" y="30"/>
                      <a:pt x="45" y="30"/>
                    </a:cubicBezTo>
                    <a:cubicBezTo>
                      <a:pt x="42" y="30"/>
                      <a:pt x="42" y="30"/>
                      <a:pt x="42" y="30"/>
                    </a:cubicBezTo>
                    <a:cubicBezTo>
                      <a:pt x="42" y="44"/>
                      <a:pt x="42" y="44"/>
                      <a:pt x="42" y="44"/>
                    </a:cubicBezTo>
                    <a:cubicBezTo>
                      <a:pt x="45" y="44"/>
                      <a:pt x="45" y="44"/>
                      <a:pt x="45" y="44"/>
                    </a:cubicBezTo>
                    <a:cubicBezTo>
                      <a:pt x="50" y="44"/>
                      <a:pt x="52" y="44"/>
                      <a:pt x="53" y="43"/>
                    </a:cubicBezTo>
                    <a:cubicBezTo>
                      <a:pt x="55" y="41"/>
                      <a:pt x="55" y="39"/>
                      <a:pt x="55" y="37"/>
                    </a:cubicBezTo>
                    <a:cubicBezTo>
                      <a:pt x="55" y="34"/>
                      <a:pt x="54" y="31"/>
                      <a:pt x="52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61" name="Freeform 34"/>
              <p:cNvSpPr>
                <a:spLocks/>
              </p:cNvSpPr>
              <p:nvPr userDrawn="1"/>
            </p:nvSpPr>
            <p:spPr bwMode="auto">
              <a:xfrm>
                <a:off x="3552" y="-808"/>
                <a:ext cx="564" cy="567"/>
              </a:xfrm>
              <a:custGeom>
                <a:avLst/>
                <a:gdLst>
                  <a:gd name="T0" fmla="*/ 0 w 564"/>
                  <a:gd name="T1" fmla="*/ 0 h 567"/>
                  <a:gd name="T2" fmla="*/ 134 w 564"/>
                  <a:gd name="T3" fmla="*/ 0 h 567"/>
                  <a:gd name="T4" fmla="*/ 283 w 564"/>
                  <a:gd name="T5" fmla="*/ 240 h 567"/>
                  <a:gd name="T6" fmla="*/ 430 w 564"/>
                  <a:gd name="T7" fmla="*/ 0 h 567"/>
                  <a:gd name="T8" fmla="*/ 564 w 564"/>
                  <a:gd name="T9" fmla="*/ 0 h 567"/>
                  <a:gd name="T10" fmla="*/ 564 w 564"/>
                  <a:gd name="T11" fmla="*/ 567 h 567"/>
                  <a:gd name="T12" fmla="*/ 442 w 564"/>
                  <a:gd name="T13" fmla="*/ 567 h 567"/>
                  <a:gd name="T14" fmla="*/ 442 w 564"/>
                  <a:gd name="T15" fmla="*/ 196 h 567"/>
                  <a:gd name="T16" fmla="*/ 283 w 564"/>
                  <a:gd name="T17" fmla="*/ 438 h 567"/>
                  <a:gd name="T18" fmla="*/ 279 w 564"/>
                  <a:gd name="T19" fmla="*/ 438 h 567"/>
                  <a:gd name="T20" fmla="*/ 121 w 564"/>
                  <a:gd name="T21" fmla="*/ 200 h 567"/>
                  <a:gd name="T22" fmla="*/ 121 w 564"/>
                  <a:gd name="T23" fmla="*/ 567 h 567"/>
                  <a:gd name="T24" fmla="*/ 0 w 564"/>
                  <a:gd name="T25" fmla="*/ 567 h 567"/>
                  <a:gd name="T26" fmla="*/ 0 w 564"/>
                  <a:gd name="T27" fmla="*/ 0 h 5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64" h="567">
                    <a:moveTo>
                      <a:pt x="0" y="0"/>
                    </a:moveTo>
                    <a:lnTo>
                      <a:pt x="134" y="0"/>
                    </a:lnTo>
                    <a:lnTo>
                      <a:pt x="283" y="240"/>
                    </a:lnTo>
                    <a:lnTo>
                      <a:pt x="430" y="0"/>
                    </a:lnTo>
                    <a:lnTo>
                      <a:pt x="564" y="0"/>
                    </a:lnTo>
                    <a:lnTo>
                      <a:pt x="564" y="567"/>
                    </a:lnTo>
                    <a:lnTo>
                      <a:pt x="442" y="567"/>
                    </a:lnTo>
                    <a:lnTo>
                      <a:pt x="442" y="196"/>
                    </a:lnTo>
                    <a:lnTo>
                      <a:pt x="283" y="438"/>
                    </a:lnTo>
                    <a:lnTo>
                      <a:pt x="279" y="438"/>
                    </a:lnTo>
                    <a:lnTo>
                      <a:pt x="121" y="200"/>
                    </a:lnTo>
                    <a:lnTo>
                      <a:pt x="121" y="567"/>
                    </a:lnTo>
                    <a:lnTo>
                      <a:pt x="0" y="567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62" name="Freeform 35"/>
              <p:cNvSpPr>
                <a:spLocks noEditPoints="1"/>
              </p:cNvSpPr>
              <p:nvPr userDrawn="1"/>
            </p:nvSpPr>
            <p:spPr bwMode="auto">
              <a:xfrm>
                <a:off x="4179" y="-817"/>
                <a:ext cx="600" cy="585"/>
              </a:xfrm>
              <a:custGeom>
                <a:avLst/>
                <a:gdLst>
                  <a:gd name="T0" fmla="*/ 0 w 524"/>
                  <a:gd name="T1" fmla="*/ 256 h 510"/>
                  <a:gd name="T2" fmla="*/ 0 w 524"/>
                  <a:gd name="T3" fmla="*/ 255 h 510"/>
                  <a:gd name="T4" fmla="*/ 263 w 524"/>
                  <a:gd name="T5" fmla="*/ 0 h 510"/>
                  <a:gd name="T6" fmla="*/ 524 w 524"/>
                  <a:gd name="T7" fmla="*/ 253 h 510"/>
                  <a:gd name="T8" fmla="*/ 524 w 524"/>
                  <a:gd name="T9" fmla="*/ 255 h 510"/>
                  <a:gd name="T10" fmla="*/ 261 w 524"/>
                  <a:gd name="T11" fmla="*/ 510 h 510"/>
                  <a:gd name="T12" fmla="*/ 0 w 524"/>
                  <a:gd name="T13" fmla="*/ 256 h 510"/>
                  <a:gd name="T14" fmla="*/ 411 w 524"/>
                  <a:gd name="T15" fmla="*/ 256 h 510"/>
                  <a:gd name="T16" fmla="*/ 411 w 524"/>
                  <a:gd name="T17" fmla="*/ 255 h 510"/>
                  <a:gd name="T18" fmla="*/ 261 w 524"/>
                  <a:gd name="T19" fmla="*/ 100 h 510"/>
                  <a:gd name="T20" fmla="*/ 113 w 524"/>
                  <a:gd name="T21" fmla="*/ 253 h 510"/>
                  <a:gd name="T22" fmla="*/ 113 w 524"/>
                  <a:gd name="T23" fmla="*/ 255 h 510"/>
                  <a:gd name="T24" fmla="*/ 263 w 524"/>
                  <a:gd name="T25" fmla="*/ 410 h 510"/>
                  <a:gd name="T26" fmla="*/ 411 w 524"/>
                  <a:gd name="T27" fmla="*/ 256 h 5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24" h="510">
                    <a:moveTo>
                      <a:pt x="0" y="256"/>
                    </a:moveTo>
                    <a:cubicBezTo>
                      <a:pt x="0" y="255"/>
                      <a:pt x="0" y="255"/>
                      <a:pt x="0" y="255"/>
                    </a:cubicBezTo>
                    <a:cubicBezTo>
                      <a:pt x="0" y="115"/>
                      <a:pt x="110" y="0"/>
                      <a:pt x="263" y="0"/>
                    </a:cubicBezTo>
                    <a:cubicBezTo>
                      <a:pt x="415" y="0"/>
                      <a:pt x="524" y="113"/>
                      <a:pt x="524" y="253"/>
                    </a:cubicBezTo>
                    <a:cubicBezTo>
                      <a:pt x="524" y="255"/>
                      <a:pt x="524" y="255"/>
                      <a:pt x="524" y="255"/>
                    </a:cubicBezTo>
                    <a:cubicBezTo>
                      <a:pt x="524" y="395"/>
                      <a:pt x="413" y="510"/>
                      <a:pt x="261" y="510"/>
                    </a:cubicBezTo>
                    <a:cubicBezTo>
                      <a:pt x="109" y="510"/>
                      <a:pt x="0" y="397"/>
                      <a:pt x="0" y="256"/>
                    </a:cubicBezTo>
                    <a:close/>
                    <a:moveTo>
                      <a:pt x="411" y="256"/>
                    </a:moveTo>
                    <a:cubicBezTo>
                      <a:pt x="411" y="255"/>
                      <a:pt x="411" y="255"/>
                      <a:pt x="411" y="255"/>
                    </a:cubicBezTo>
                    <a:cubicBezTo>
                      <a:pt x="411" y="170"/>
                      <a:pt x="349" y="100"/>
                      <a:pt x="261" y="100"/>
                    </a:cubicBezTo>
                    <a:cubicBezTo>
                      <a:pt x="174" y="100"/>
                      <a:pt x="113" y="169"/>
                      <a:pt x="113" y="253"/>
                    </a:cubicBezTo>
                    <a:cubicBezTo>
                      <a:pt x="113" y="255"/>
                      <a:pt x="113" y="255"/>
                      <a:pt x="113" y="255"/>
                    </a:cubicBezTo>
                    <a:cubicBezTo>
                      <a:pt x="113" y="339"/>
                      <a:pt x="175" y="410"/>
                      <a:pt x="263" y="410"/>
                    </a:cubicBezTo>
                    <a:cubicBezTo>
                      <a:pt x="350" y="410"/>
                      <a:pt x="411" y="341"/>
                      <a:pt x="411" y="2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63" name="Freeform 36"/>
              <p:cNvSpPr>
                <a:spLocks noEditPoints="1"/>
              </p:cNvSpPr>
              <p:nvPr userDrawn="1"/>
            </p:nvSpPr>
            <p:spPr bwMode="auto">
              <a:xfrm>
                <a:off x="4841" y="-808"/>
                <a:ext cx="481" cy="567"/>
              </a:xfrm>
              <a:custGeom>
                <a:avLst/>
                <a:gdLst>
                  <a:gd name="T0" fmla="*/ 0 w 420"/>
                  <a:gd name="T1" fmla="*/ 0 h 494"/>
                  <a:gd name="T2" fmla="*/ 229 w 420"/>
                  <a:gd name="T3" fmla="*/ 0 h 494"/>
                  <a:gd name="T4" fmla="*/ 358 w 420"/>
                  <a:gd name="T5" fmla="*/ 44 h 494"/>
                  <a:gd name="T6" fmla="*/ 392 w 420"/>
                  <a:gd name="T7" fmla="*/ 128 h 494"/>
                  <a:gd name="T8" fmla="*/ 392 w 420"/>
                  <a:gd name="T9" fmla="*/ 129 h 494"/>
                  <a:gd name="T10" fmla="*/ 327 w 420"/>
                  <a:gd name="T11" fmla="*/ 236 h 494"/>
                  <a:gd name="T12" fmla="*/ 420 w 420"/>
                  <a:gd name="T13" fmla="*/ 357 h 494"/>
                  <a:gd name="T14" fmla="*/ 420 w 420"/>
                  <a:gd name="T15" fmla="*/ 358 h 494"/>
                  <a:gd name="T16" fmla="*/ 235 w 420"/>
                  <a:gd name="T17" fmla="*/ 494 h 494"/>
                  <a:gd name="T18" fmla="*/ 0 w 420"/>
                  <a:gd name="T19" fmla="*/ 494 h 494"/>
                  <a:gd name="T20" fmla="*/ 0 w 420"/>
                  <a:gd name="T21" fmla="*/ 0 h 494"/>
                  <a:gd name="T22" fmla="*/ 284 w 420"/>
                  <a:gd name="T23" fmla="*/ 146 h 494"/>
                  <a:gd name="T24" fmla="*/ 213 w 420"/>
                  <a:gd name="T25" fmla="*/ 95 h 494"/>
                  <a:gd name="T26" fmla="*/ 106 w 420"/>
                  <a:gd name="T27" fmla="*/ 95 h 494"/>
                  <a:gd name="T28" fmla="*/ 106 w 420"/>
                  <a:gd name="T29" fmla="*/ 200 h 494"/>
                  <a:gd name="T30" fmla="*/ 206 w 420"/>
                  <a:gd name="T31" fmla="*/ 200 h 494"/>
                  <a:gd name="T32" fmla="*/ 284 w 420"/>
                  <a:gd name="T33" fmla="*/ 147 h 494"/>
                  <a:gd name="T34" fmla="*/ 284 w 420"/>
                  <a:gd name="T35" fmla="*/ 146 h 494"/>
                  <a:gd name="T36" fmla="*/ 231 w 420"/>
                  <a:gd name="T37" fmla="*/ 290 h 494"/>
                  <a:gd name="T38" fmla="*/ 106 w 420"/>
                  <a:gd name="T39" fmla="*/ 290 h 494"/>
                  <a:gd name="T40" fmla="*/ 106 w 420"/>
                  <a:gd name="T41" fmla="*/ 398 h 494"/>
                  <a:gd name="T42" fmla="*/ 235 w 420"/>
                  <a:gd name="T43" fmla="*/ 398 h 494"/>
                  <a:gd name="T44" fmla="*/ 312 w 420"/>
                  <a:gd name="T45" fmla="*/ 345 h 494"/>
                  <a:gd name="T46" fmla="*/ 312 w 420"/>
                  <a:gd name="T47" fmla="*/ 343 h 494"/>
                  <a:gd name="T48" fmla="*/ 231 w 420"/>
                  <a:gd name="T49" fmla="*/ 290 h 4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20" h="494">
                    <a:moveTo>
                      <a:pt x="0" y="0"/>
                    </a:moveTo>
                    <a:cubicBezTo>
                      <a:pt x="229" y="0"/>
                      <a:pt x="229" y="0"/>
                      <a:pt x="229" y="0"/>
                    </a:cubicBezTo>
                    <a:cubicBezTo>
                      <a:pt x="286" y="0"/>
                      <a:pt x="330" y="16"/>
                      <a:pt x="358" y="44"/>
                    </a:cubicBezTo>
                    <a:cubicBezTo>
                      <a:pt x="381" y="66"/>
                      <a:pt x="392" y="94"/>
                      <a:pt x="392" y="128"/>
                    </a:cubicBezTo>
                    <a:cubicBezTo>
                      <a:pt x="392" y="129"/>
                      <a:pt x="392" y="129"/>
                      <a:pt x="392" y="129"/>
                    </a:cubicBezTo>
                    <a:cubicBezTo>
                      <a:pt x="392" y="185"/>
                      <a:pt x="363" y="216"/>
                      <a:pt x="327" y="236"/>
                    </a:cubicBezTo>
                    <a:cubicBezTo>
                      <a:pt x="384" y="257"/>
                      <a:pt x="420" y="291"/>
                      <a:pt x="420" y="357"/>
                    </a:cubicBezTo>
                    <a:cubicBezTo>
                      <a:pt x="420" y="358"/>
                      <a:pt x="420" y="358"/>
                      <a:pt x="420" y="358"/>
                    </a:cubicBezTo>
                    <a:cubicBezTo>
                      <a:pt x="420" y="448"/>
                      <a:pt x="346" y="494"/>
                      <a:pt x="235" y="494"/>
                    </a:cubicBezTo>
                    <a:cubicBezTo>
                      <a:pt x="0" y="494"/>
                      <a:pt x="0" y="494"/>
                      <a:pt x="0" y="494"/>
                    </a:cubicBezTo>
                    <a:lnTo>
                      <a:pt x="0" y="0"/>
                    </a:lnTo>
                    <a:close/>
                    <a:moveTo>
                      <a:pt x="284" y="146"/>
                    </a:moveTo>
                    <a:cubicBezTo>
                      <a:pt x="284" y="114"/>
                      <a:pt x="259" y="95"/>
                      <a:pt x="213" y="95"/>
                    </a:cubicBezTo>
                    <a:cubicBezTo>
                      <a:pt x="106" y="95"/>
                      <a:pt x="106" y="95"/>
                      <a:pt x="106" y="95"/>
                    </a:cubicBezTo>
                    <a:cubicBezTo>
                      <a:pt x="106" y="200"/>
                      <a:pt x="106" y="200"/>
                      <a:pt x="106" y="200"/>
                    </a:cubicBezTo>
                    <a:cubicBezTo>
                      <a:pt x="206" y="200"/>
                      <a:pt x="206" y="200"/>
                      <a:pt x="206" y="200"/>
                    </a:cubicBezTo>
                    <a:cubicBezTo>
                      <a:pt x="254" y="200"/>
                      <a:pt x="284" y="184"/>
                      <a:pt x="284" y="147"/>
                    </a:cubicBezTo>
                    <a:lnTo>
                      <a:pt x="284" y="146"/>
                    </a:lnTo>
                    <a:close/>
                    <a:moveTo>
                      <a:pt x="231" y="290"/>
                    </a:moveTo>
                    <a:cubicBezTo>
                      <a:pt x="106" y="290"/>
                      <a:pt x="106" y="290"/>
                      <a:pt x="106" y="290"/>
                    </a:cubicBezTo>
                    <a:cubicBezTo>
                      <a:pt x="106" y="398"/>
                      <a:pt x="106" y="398"/>
                      <a:pt x="106" y="398"/>
                    </a:cubicBezTo>
                    <a:cubicBezTo>
                      <a:pt x="235" y="398"/>
                      <a:pt x="235" y="398"/>
                      <a:pt x="235" y="398"/>
                    </a:cubicBezTo>
                    <a:cubicBezTo>
                      <a:pt x="283" y="398"/>
                      <a:pt x="312" y="381"/>
                      <a:pt x="312" y="345"/>
                    </a:cubicBezTo>
                    <a:cubicBezTo>
                      <a:pt x="312" y="343"/>
                      <a:pt x="312" y="343"/>
                      <a:pt x="312" y="343"/>
                    </a:cubicBezTo>
                    <a:cubicBezTo>
                      <a:pt x="312" y="310"/>
                      <a:pt x="287" y="290"/>
                      <a:pt x="231" y="29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64" name="Rectangle 37"/>
              <p:cNvSpPr>
                <a:spLocks noChangeArrowheads="1"/>
              </p:cNvSpPr>
              <p:nvPr userDrawn="1"/>
            </p:nvSpPr>
            <p:spPr bwMode="auto">
              <a:xfrm>
                <a:off x="5381" y="-808"/>
                <a:ext cx="124" cy="56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65" name="Freeform 38"/>
              <p:cNvSpPr>
                <a:spLocks/>
              </p:cNvSpPr>
              <p:nvPr userDrawn="1"/>
            </p:nvSpPr>
            <p:spPr bwMode="auto">
              <a:xfrm>
                <a:off x="5598" y="-808"/>
                <a:ext cx="406" cy="567"/>
              </a:xfrm>
              <a:custGeom>
                <a:avLst/>
                <a:gdLst>
                  <a:gd name="T0" fmla="*/ 0 w 406"/>
                  <a:gd name="T1" fmla="*/ 0 h 567"/>
                  <a:gd name="T2" fmla="*/ 124 w 406"/>
                  <a:gd name="T3" fmla="*/ 0 h 567"/>
                  <a:gd name="T4" fmla="*/ 124 w 406"/>
                  <a:gd name="T5" fmla="*/ 453 h 567"/>
                  <a:gd name="T6" fmla="*/ 406 w 406"/>
                  <a:gd name="T7" fmla="*/ 453 h 567"/>
                  <a:gd name="T8" fmla="*/ 406 w 406"/>
                  <a:gd name="T9" fmla="*/ 567 h 567"/>
                  <a:gd name="T10" fmla="*/ 0 w 406"/>
                  <a:gd name="T11" fmla="*/ 567 h 567"/>
                  <a:gd name="T12" fmla="*/ 0 w 406"/>
                  <a:gd name="T13" fmla="*/ 0 h 5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6" h="567">
                    <a:moveTo>
                      <a:pt x="0" y="0"/>
                    </a:moveTo>
                    <a:lnTo>
                      <a:pt x="124" y="0"/>
                    </a:lnTo>
                    <a:lnTo>
                      <a:pt x="124" y="453"/>
                    </a:lnTo>
                    <a:lnTo>
                      <a:pt x="406" y="453"/>
                    </a:lnTo>
                    <a:lnTo>
                      <a:pt x="406" y="567"/>
                    </a:lnTo>
                    <a:lnTo>
                      <a:pt x="0" y="567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66" name="Freeform 39"/>
              <p:cNvSpPr>
                <a:spLocks/>
              </p:cNvSpPr>
              <p:nvPr userDrawn="1"/>
            </p:nvSpPr>
            <p:spPr bwMode="auto">
              <a:xfrm>
                <a:off x="6082" y="-808"/>
                <a:ext cx="429" cy="567"/>
              </a:xfrm>
              <a:custGeom>
                <a:avLst/>
                <a:gdLst>
                  <a:gd name="T0" fmla="*/ 0 w 429"/>
                  <a:gd name="T1" fmla="*/ 0 h 567"/>
                  <a:gd name="T2" fmla="*/ 426 w 429"/>
                  <a:gd name="T3" fmla="*/ 0 h 567"/>
                  <a:gd name="T4" fmla="*/ 426 w 429"/>
                  <a:gd name="T5" fmla="*/ 111 h 567"/>
                  <a:gd name="T6" fmla="*/ 122 w 429"/>
                  <a:gd name="T7" fmla="*/ 111 h 567"/>
                  <a:gd name="T8" fmla="*/ 122 w 429"/>
                  <a:gd name="T9" fmla="*/ 226 h 567"/>
                  <a:gd name="T10" fmla="*/ 389 w 429"/>
                  <a:gd name="T11" fmla="*/ 226 h 567"/>
                  <a:gd name="T12" fmla="*/ 389 w 429"/>
                  <a:gd name="T13" fmla="*/ 336 h 567"/>
                  <a:gd name="T14" fmla="*/ 122 w 429"/>
                  <a:gd name="T15" fmla="*/ 336 h 567"/>
                  <a:gd name="T16" fmla="*/ 122 w 429"/>
                  <a:gd name="T17" fmla="*/ 456 h 567"/>
                  <a:gd name="T18" fmla="*/ 429 w 429"/>
                  <a:gd name="T19" fmla="*/ 456 h 567"/>
                  <a:gd name="T20" fmla="*/ 429 w 429"/>
                  <a:gd name="T21" fmla="*/ 567 h 567"/>
                  <a:gd name="T22" fmla="*/ 0 w 429"/>
                  <a:gd name="T23" fmla="*/ 567 h 567"/>
                  <a:gd name="T24" fmla="*/ 0 w 429"/>
                  <a:gd name="T25" fmla="*/ 0 h 5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29" h="567">
                    <a:moveTo>
                      <a:pt x="0" y="0"/>
                    </a:moveTo>
                    <a:lnTo>
                      <a:pt x="426" y="0"/>
                    </a:lnTo>
                    <a:lnTo>
                      <a:pt x="426" y="111"/>
                    </a:lnTo>
                    <a:lnTo>
                      <a:pt x="122" y="111"/>
                    </a:lnTo>
                    <a:lnTo>
                      <a:pt x="122" y="226"/>
                    </a:lnTo>
                    <a:lnTo>
                      <a:pt x="389" y="226"/>
                    </a:lnTo>
                    <a:lnTo>
                      <a:pt x="389" y="336"/>
                    </a:lnTo>
                    <a:lnTo>
                      <a:pt x="122" y="336"/>
                    </a:lnTo>
                    <a:lnTo>
                      <a:pt x="122" y="456"/>
                    </a:lnTo>
                    <a:lnTo>
                      <a:pt x="429" y="456"/>
                    </a:lnTo>
                    <a:lnTo>
                      <a:pt x="429" y="567"/>
                    </a:lnTo>
                    <a:lnTo>
                      <a:pt x="0" y="567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67" name="Freeform 40"/>
              <p:cNvSpPr>
                <a:spLocks noEditPoints="1"/>
              </p:cNvSpPr>
              <p:nvPr userDrawn="1"/>
            </p:nvSpPr>
            <p:spPr bwMode="auto">
              <a:xfrm>
                <a:off x="6552" y="-808"/>
                <a:ext cx="156" cy="77"/>
              </a:xfrm>
              <a:custGeom>
                <a:avLst/>
                <a:gdLst>
                  <a:gd name="T0" fmla="*/ 26 w 156"/>
                  <a:gd name="T1" fmla="*/ 10 h 77"/>
                  <a:gd name="T2" fmla="*/ 0 w 156"/>
                  <a:gd name="T3" fmla="*/ 10 h 77"/>
                  <a:gd name="T4" fmla="*/ 0 w 156"/>
                  <a:gd name="T5" fmla="*/ 0 h 77"/>
                  <a:gd name="T6" fmla="*/ 61 w 156"/>
                  <a:gd name="T7" fmla="*/ 0 h 77"/>
                  <a:gd name="T8" fmla="*/ 61 w 156"/>
                  <a:gd name="T9" fmla="*/ 10 h 77"/>
                  <a:gd name="T10" fmla="*/ 36 w 156"/>
                  <a:gd name="T11" fmla="*/ 10 h 77"/>
                  <a:gd name="T12" fmla="*/ 36 w 156"/>
                  <a:gd name="T13" fmla="*/ 77 h 77"/>
                  <a:gd name="T14" fmla="*/ 26 w 156"/>
                  <a:gd name="T15" fmla="*/ 77 h 77"/>
                  <a:gd name="T16" fmla="*/ 26 w 156"/>
                  <a:gd name="T17" fmla="*/ 10 h 77"/>
                  <a:gd name="T18" fmla="*/ 78 w 156"/>
                  <a:gd name="T19" fmla="*/ 0 h 77"/>
                  <a:gd name="T20" fmla="*/ 90 w 156"/>
                  <a:gd name="T21" fmla="*/ 0 h 77"/>
                  <a:gd name="T22" fmla="*/ 117 w 156"/>
                  <a:gd name="T23" fmla="*/ 41 h 77"/>
                  <a:gd name="T24" fmla="*/ 145 w 156"/>
                  <a:gd name="T25" fmla="*/ 0 h 77"/>
                  <a:gd name="T26" fmla="*/ 156 w 156"/>
                  <a:gd name="T27" fmla="*/ 0 h 77"/>
                  <a:gd name="T28" fmla="*/ 156 w 156"/>
                  <a:gd name="T29" fmla="*/ 77 h 77"/>
                  <a:gd name="T30" fmla="*/ 145 w 156"/>
                  <a:gd name="T31" fmla="*/ 77 h 77"/>
                  <a:gd name="T32" fmla="*/ 145 w 156"/>
                  <a:gd name="T33" fmla="*/ 17 h 77"/>
                  <a:gd name="T34" fmla="*/ 117 w 156"/>
                  <a:gd name="T35" fmla="*/ 60 h 77"/>
                  <a:gd name="T36" fmla="*/ 116 w 156"/>
                  <a:gd name="T37" fmla="*/ 60 h 77"/>
                  <a:gd name="T38" fmla="*/ 89 w 156"/>
                  <a:gd name="T39" fmla="*/ 17 h 77"/>
                  <a:gd name="T40" fmla="*/ 89 w 156"/>
                  <a:gd name="T41" fmla="*/ 77 h 77"/>
                  <a:gd name="T42" fmla="*/ 78 w 156"/>
                  <a:gd name="T43" fmla="*/ 77 h 77"/>
                  <a:gd name="T44" fmla="*/ 78 w 156"/>
                  <a:gd name="T45" fmla="*/ 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56" h="77">
                    <a:moveTo>
                      <a:pt x="26" y="10"/>
                    </a:moveTo>
                    <a:lnTo>
                      <a:pt x="0" y="10"/>
                    </a:lnTo>
                    <a:lnTo>
                      <a:pt x="0" y="0"/>
                    </a:lnTo>
                    <a:lnTo>
                      <a:pt x="61" y="0"/>
                    </a:lnTo>
                    <a:lnTo>
                      <a:pt x="61" y="10"/>
                    </a:lnTo>
                    <a:lnTo>
                      <a:pt x="36" y="10"/>
                    </a:lnTo>
                    <a:lnTo>
                      <a:pt x="36" y="77"/>
                    </a:lnTo>
                    <a:lnTo>
                      <a:pt x="26" y="77"/>
                    </a:lnTo>
                    <a:lnTo>
                      <a:pt x="26" y="10"/>
                    </a:lnTo>
                    <a:close/>
                    <a:moveTo>
                      <a:pt x="78" y="0"/>
                    </a:moveTo>
                    <a:lnTo>
                      <a:pt x="90" y="0"/>
                    </a:lnTo>
                    <a:lnTo>
                      <a:pt x="117" y="41"/>
                    </a:lnTo>
                    <a:lnTo>
                      <a:pt x="145" y="0"/>
                    </a:lnTo>
                    <a:lnTo>
                      <a:pt x="156" y="0"/>
                    </a:lnTo>
                    <a:lnTo>
                      <a:pt x="156" y="77"/>
                    </a:lnTo>
                    <a:lnTo>
                      <a:pt x="145" y="77"/>
                    </a:lnTo>
                    <a:lnTo>
                      <a:pt x="145" y="17"/>
                    </a:lnTo>
                    <a:lnTo>
                      <a:pt x="117" y="60"/>
                    </a:lnTo>
                    <a:lnTo>
                      <a:pt x="116" y="60"/>
                    </a:lnTo>
                    <a:lnTo>
                      <a:pt x="89" y="17"/>
                    </a:lnTo>
                    <a:lnTo>
                      <a:pt x="89" y="77"/>
                    </a:lnTo>
                    <a:lnTo>
                      <a:pt x="78" y="77"/>
                    </a:lnTo>
                    <a:lnTo>
                      <a:pt x="78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</p:grpSp>
        <p:grpSp>
          <p:nvGrpSpPr>
            <p:cNvPr id="124" name="Group 43"/>
            <p:cNvGrpSpPr>
              <a:grpSpLocks noChangeAspect="1"/>
            </p:cNvGrpSpPr>
            <p:nvPr userDrawn="1"/>
          </p:nvGrpSpPr>
          <p:grpSpPr bwMode="auto">
            <a:xfrm>
              <a:off x="6271137" y="143471"/>
              <a:ext cx="817379" cy="172760"/>
              <a:chOff x="10896" y="-1009"/>
              <a:chExt cx="4367" cy="923"/>
            </a:xfrm>
            <a:solidFill>
              <a:schemeClr val="bg2"/>
            </a:solidFill>
          </p:grpSpPr>
          <p:sp>
            <p:nvSpPr>
              <p:cNvPr id="147" name="Freeform 44"/>
              <p:cNvSpPr>
                <a:spLocks/>
              </p:cNvSpPr>
              <p:nvPr userDrawn="1"/>
            </p:nvSpPr>
            <p:spPr bwMode="auto">
              <a:xfrm>
                <a:off x="10898" y="-993"/>
                <a:ext cx="173" cy="255"/>
              </a:xfrm>
              <a:custGeom>
                <a:avLst/>
                <a:gdLst>
                  <a:gd name="T0" fmla="*/ 104 w 140"/>
                  <a:gd name="T1" fmla="*/ 206 h 206"/>
                  <a:gd name="T2" fmla="*/ 58 w 140"/>
                  <a:gd name="T3" fmla="*/ 109 h 206"/>
                  <a:gd name="T4" fmla="*/ 32 w 140"/>
                  <a:gd name="T5" fmla="*/ 48 h 206"/>
                  <a:gd name="T6" fmla="*/ 31 w 140"/>
                  <a:gd name="T7" fmla="*/ 49 h 206"/>
                  <a:gd name="T8" fmla="*/ 33 w 140"/>
                  <a:gd name="T9" fmla="*/ 106 h 206"/>
                  <a:gd name="T10" fmla="*/ 34 w 140"/>
                  <a:gd name="T11" fmla="*/ 206 h 206"/>
                  <a:gd name="T12" fmla="*/ 0 w 140"/>
                  <a:gd name="T13" fmla="*/ 206 h 206"/>
                  <a:gd name="T14" fmla="*/ 0 w 140"/>
                  <a:gd name="T15" fmla="*/ 0 h 206"/>
                  <a:gd name="T16" fmla="*/ 39 w 140"/>
                  <a:gd name="T17" fmla="*/ 0 h 206"/>
                  <a:gd name="T18" fmla="*/ 89 w 140"/>
                  <a:gd name="T19" fmla="*/ 101 h 206"/>
                  <a:gd name="T20" fmla="*/ 110 w 140"/>
                  <a:gd name="T21" fmla="*/ 153 h 206"/>
                  <a:gd name="T22" fmla="*/ 111 w 140"/>
                  <a:gd name="T23" fmla="*/ 153 h 206"/>
                  <a:gd name="T24" fmla="*/ 108 w 140"/>
                  <a:gd name="T25" fmla="*/ 94 h 206"/>
                  <a:gd name="T26" fmla="*/ 107 w 140"/>
                  <a:gd name="T27" fmla="*/ 0 h 206"/>
                  <a:gd name="T28" fmla="*/ 140 w 140"/>
                  <a:gd name="T29" fmla="*/ 0 h 206"/>
                  <a:gd name="T30" fmla="*/ 140 w 140"/>
                  <a:gd name="T31" fmla="*/ 206 h 206"/>
                  <a:gd name="T32" fmla="*/ 104 w 140"/>
                  <a:gd name="T33" fmla="*/ 206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40" h="206">
                    <a:moveTo>
                      <a:pt x="104" y="206"/>
                    </a:moveTo>
                    <a:cubicBezTo>
                      <a:pt x="58" y="109"/>
                      <a:pt x="58" y="109"/>
                      <a:pt x="58" y="109"/>
                    </a:cubicBezTo>
                    <a:cubicBezTo>
                      <a:pt x="47" y="86"/>
                      <a:pt x="36" y="60"/>
                      <a:pt x="32" y="48"/>
                    </a:cubicBezTo>
                    <a:cubicBezTo>
                      <a:pt x="31" y="49"/>
                      <a:pt x="31" y="49"/>
                      <a:pt x="31" y="49"/>
                    </a:cubicBezTo>
                    <a:cubicBezTo>
                      <a:pt x="32" y="66"/>
                      <a:pt x="33" y="88"/>
                      <a:pt x="33" y="106"/>
                    </a:cubicBezTo>
                    <a:cubicBezTo>
                      <a:pt x="34" y="206"/>
                      <a:pt x="34" y="206"/>
                      <a:pt x="34" y="206"/>
                    </a:cubicBezTo>
                    <a:cubicBezTo>
                      <a:pt x="0" y="206"/>
                      <a:pt x="0" y="206"/>
                      <a:pt x="0" y="206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89" y="101"/>
                      <a:pt x="89" y="101"/>
                      <a:pt x="89" y="101"/>
                    </a:cubicBezTo>
                    <a:cubicBezTo>
                      <a:pt x="98" y="120"/>
                      <a:pt x="107" y="144"/>
                      <a:pt x="110" y="153"/>
                    </a:cubicBezTo>
                    <a:cubicBezTo>
                      <a:pt x="111" y="153"/>
                      <a:pt x="111" y="153"/>
                      <a:pt x="111" y="153"/>
                    </a:cubicBezTo>
                    <a:cubicBezTo>
                      <a:pt x="110" y="142"/>
                      <a:pt x="108" y="113"/>
                      <a:pt x="108" y="94"/>
                    </a:cubicBezTo>
                    <a:cubicBezTo>
                      <a:pt x="107" y="0"/>
                      <a:pt x="107" y="0"/>
                      <a:pt x="107" y="0"/>
                    </a:cubicBezTo>
                    <a:cubicBezTo>
                      <a:pt x="140" y="0"/>
                      <a:pt x="140" y="0"/>
                      <a:pt x="140" y="0"/>
                    </a:cubicBezTo>
                    <a:cubicBezTo>
                      <a:pt x="140" y="206"/>
                      <a:pt x="140" y="206"/>
                      <a:pt x="140" y="206"/>
                    </a:cubicBezTo>
                    <a:lnTo>
                      <a:pt x="104" y="20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148" name="Freeform 45"/>
              <p:cNvSpPr>
                <a:spLocks noEditPoints="1"/>
              </p:cNvSpPr>
              <p:nvPr userDrawn="1"/>
            </p:nvSpPr>
            <p:spPr bwMode="auto">
              <a:xfrm>
                <a:off x="11105" y="-929"/>
                <a:ext cx="154" cy="196"/>
              </a:xfrm>
              <a:custGeom>
                <a:avLst/>
                <a:gdLst>
                  <a:gd name="T0" fmla="*/ 36 w 125"/>
                  <a:gd name="T1" fmla="*/ 87 h 158"/>
                  <a:gd name="T2" fmla="*/ 36 w 125"/>
                  <a:gd name="T3" fmla="*/ 90 h 158"/>
                  <a:gd name="T4" fmla="*/ 73 w 125"/>
                  <a:gd name="T5" fmla="*/ 133 h 158"/>
                  <a:gd name="T6" fmla="*/ 110 w 125"/>
                  <a:gd name="T7" fmla="*/ 118 h 158"/>
                  <a:gd name="T8" fmla="*/ 123 w 125"/>
                  <a:gd name="T9" fmla="*/ 138 h 158"/>
                  <a:gd name="T10" fmla="*/ 69 w 125"/>
                  <a:gd name="T11" fmla="*/ 158 h 158"/>
                  <a:gd name="T12" fmla="*/ 0 w 125"/>
                  <a:gd name="T13" fmla="*/ 79 h 158"/>
                  <a:gd name="T14" fmla="*/ 18 w 125"/>
                  <a:gd name="T15" fmla="*/ 20 h 158"/>
                  <a:gd name="T16" fmla="*/ 64 w 125"/>
                  <a:gd name="T17" fmla="*/ 0 h 158"/>
                  <a:gd name="T18" fmla="*/ 106 w 125"/>
                  <a:gd name="T19" fmla="*/ 15 h 158"/>
                  <a:gd name="T20" fmla="*/ 125 w 125"/>
                  <a:gd name="T21" fmla="*/ 81 h 158"/>
                  <a:gd name="T22" fmla="*/ 125 w 125"/>
                  <a:gd name="T23" fmla="*/ 87 h 158"/>
                  <a:gd name="T24" fmla="*/ 36 w 125"/>
                  <a:gd name="T25" fmla="*/ 87 h 158"/>
                  <a:gd name="T26" fmla="*/ 64 w 125"/>
                  <a:gd name="T27" fmla="*/ 24 h 158"/>
                  <a:gd name="T28" fmla="*/ 36 w 125"/>
                  <a:gd name="T29" fmla="*/ 63 h 158"/>
                  <a:gd name="T30" fmla="*/ 91 w 125"/>
                  <a:gd name="T31" fmla="*/ 63 h 158"/>
                  <a:gd name="T32" fmla="*/ 64 w 125"/>
                  <a:gd name="T33" fmla="*/ 24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25" h="158">
                    <a:moveTo>
                      <a:pt x="36" y="87"/>
                    </a:moveTo>
                    <a:cubicBezTo>
                      <a:pt x="36" y="90"/>
                      <a:pt x="36" y="90"/>
                      <a:pt x="36" y="90"/>
                    </a:cubicBezTo>
                    <a:cubicBezTo>
                      <a:pt x="36" y="111"/>
                      <a:pt x="43" y="133"/>
                      <a:pt x="73" y="133"/>
                    </a:cubicBezTo>
                    <a:cubicBezTo>
                      <a:pt x="87" y="133"/>
                      <a:pt x="99" y="128"/>
                      <a:pt x="110" y="118"/>
                    </a:cubicBezTo>
                    <a:cubicBezTo>
                      <a:pt x="123" y="138"/>
                      <a:pt x="123" y="138"/>
                      <a:pt x="123" y="138"/>
                    </a:cubicBezTo>
                    <a:cubicBezTo>
                      <a:pt x="107" y="151"/>
                      <a:pt x="89" y="158"/>
                      <a:pt x="69" y="158"/>
                    </a:cubicBezTo>
                    <a:cubicBezTo>
                      <a:pt x="26" y="158"/>
                      <a:pt x="0" y="127"/>
                      <a:pt x="0" y="79"/>
                    </a:cubicBezTo>
                    <a:cubicBezTo>
                      <a:pt x="0" y="52"/>
                      <a:pt x="5" y="35"/>
                      <a:pt x="18" y="20"/>
                    </a:cubicBezTo>
                    <a:cubicBezTo>
                      <a:pt x="31" y="6"/>
                      <a:pt x="45" y="0"/>
                      <a:pt x="64" y="0"/>
                    </a:cubicBezTo>
                    <a:cubicBezTo>
                      <a:pt x="79" y="0"/>
                      <a:pt x="93" y="4"/>
                      <a:pt x="106" y="15"/>
                    </a:cubicBezTo>
                    <a:cubicBezTo>
                      <a:pt x="119" y="27"/>
                      <a:pt x="125" y="46"/>
                      <a:pt x="125" y="81"/>
                    </a:cubicBezTo>
                    <a:cubicBezTo>
                      <a:pt x="125" y="87"/>
                      <a:pt x="125" y="87"/>
                      <a:pt x="125" y="87"/>
                    </a:cubicBezTo>
                    <a:lnTo>
                      <a:pt x="36" y="87"/>
                    </a:lnTo>
                    <a:close/>
                    <a:moveTo>
                      <a:pt x="64" y="24"/>
                    </a:moveTo>
                    <a:cubicBezTo>
                      <a:pt x="46" y="24"/>
                      <a:pt x="36" y="39"/>
                      <a:pt x="36" y="63"/>
                    </a:cubicBezTo>
                    <a:cubicBezTo>
                      <a:pt x="91" y="63"/>
                      <a:pt x="91" y="63"/>
                      <a:pt x="91" y="63"/>
                    </a:cubicBezTo>
                    <a:cubicBezTo>
                      <a:pt x="91" y="39"/>
                      <a:pt x="81" y="24"/>
                      <a:pt x="64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149" name="Freeform 46"/>
              <p:cNvSpPr>
                <a:spLocks/>
              </p:cNvSpPr>
              <p:nvPr userDrawn="1"/>
            </p:nvSpPr>
            <p:spPr bwMode="auto">
              <a:xfrm>
                <a:off x="11270" y="-928"/>
                <a:ext cx="250" cy="190"/>
              </a:xfrm>
              <a:custGeom>
                <a:avLst/>
                <a:gdLst>
                  <a:gd name="T0" fmla="*/ 159 w 202"/>
                  <a:gd name="T1" fmla="*/ 153 h 153"/>
                  <a:gd name="T2" fmla="*/ 129 w 202"/>
                  <a:gd name="T3" fmla="*/ 153 h 153"/>
                  <a:gd name="T4" fmla="*/ 110 w 202"/>
                  <a:gd name="T5" fmla="*/ 84 h 153"/>
                  <a:gd name="T6" fmla="*/ 100 w 202"/>
                  <a:gd name="T7" fmla="*/ 43 h 153"/>
                  <a:gd name="T8" fmla="*/ 100 w 202"/>
                  <a:gd name="T9" fmla="*/ 43 h 153"/>
                  <a:gd name="T10" fmla="*/ 90 w 202"/>
                  <a:gd name="T11" fmla="*/ 86 h 153"/>
                  <a:gd name="T12" fmla="*/ 72 w 202"/>
                  <a:gd name="T13" fmla="*/ 153 h 153"/>
                  <a:gd name="T14" fmla="*/ 41 w 202"/>
                  <a:gd name="T15" fmla="*/ 153 h 153"/>
                  <a:gd name="T16" fmla="*/ 0 w 202"/>
                  <a:gd name="T17" fmla="*/ 4 h 153"/>
                  <a:gd name="T18" fmla="*/ 33 w 202"/>
                  <a:gd name="T19" fmla="*/ 0 h 153"/>
                  <a:gd name="T20" fmla="*/ 49 w 202"/>
                  <a:gd name="T21" fmla="*/ 73 h 153"/>
                  <a:gd name="T22" fmla="*/ 57 w 202"/>
                  <a:gd name="T23" fmla="*/ 112 h 153"/>
                  <a:gd name="T24" fmla="*/ 58 w 202"/>
                  <a:gd name="T25" fmla="*/ 112 h 153"/>
                  <a:gd name="T26" fmla="*/ 66 w 202"/>
                  <a:gd name="T27" fmla="*/ 72 h 153"/>
                  <a:gd name="T28" fmla="*/ 85 w 202"/>
                  <a:gd name="T29" fmla="*/ 2 h 153"/>
                  <a:gd name="T30" fmla="*/ 118 w 202"/>
                  <a:gd name="T31" fmla="*/ 2 h 153"/>
                  <a:gd name="T32" fmla="*/ 135 w 202"/>
                  <a:gd name="T33" fmla="*/ 70 h 153"/>
                  <a:gd name="T34" fmla="*/ 144 w 202"/>
                  <a:gd name="T35" fmla="*/ 113 h 153"/>
                  <a:gd name="T36" fmla="*/ 145 w 202"/>
                  <a:gd name="T37" fmla="*/ 113 h 153"/>
                  <a:gd name="T38" fmla="*/ 152 w 202"/>
                  <a:gd name="T39" fmla="*/ 72 h 153"/>
                  <a:gd name="T40" fmla="*/ 168 w 202"/>
                  <a:gd name="T41" fmla="*/ 2 h 153"/>
                  <a:gd name="T42" fmla="*/ 202 w 202"/>
                  <a:gd name="T43" fmla="*/ 2 h 153"/>
                  <a:gd name="T44" fmla="*/ 159 w 202"/>
                  <a:gd name="T45" fmla="*/ 153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02" h="153">
                    <a:moveTo>
                      <a:pt x="159" y="153"/>
                    </a:moveTo>
                    <a:cubicBezTo>
                      <a:pt x="129" y="153"/>
                      <a:pt x="129" y="153"/>
                      <a:pt x="129" y="153"/>
                    </a:cubicBezTo>
                    <a:cubicBezTo>
                      <a:pt x="110" y="84"/>
                      <a:pt x="110" y="84"/>
                      <a:pt x="110" y="84"/>
                    </a:cubicBezTo>
                    <a:cubicBezTo>
                      <a:pt x="105" y="66"/>
                      <a:pt x="100" y="43"/>
                      <a:pt x="100" y="43"/>
                    </a:cubicBezTo>
                    <a:cubicBezTo>
                      <a:pt x="100" y="43"/>
                      <a:pt x="100" y="43"/>
                      <a:pt x="100" y="43"/>
                    </a:cubicBezTo>
                    <a:cubicBezTo>
                      <a:pt x="100" y="43"/>
                      <a:pt x="97" y="58"/>
                      <a:pt x="90" y="86"/>
                    </a:cubicBezTo>
                    <a:cubicBezTo>
                      <a:pt x="72" y="153"/>
                      <a:pt x="72" y="153"/>
                      <a:pt x="72" y="153"/>
                    </a:cubicBezTo>
                    <a:cubicBezTo>
                      <a:pt x="41" y="153"/>
                      <a:pt x="41" y="153"/>
                      <a:pt x="41" y="15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33" y="0"/>
                      <a:pt x="33" y="0"/>
                      <a:pt x="33" y="0"/>
                    </a:cubicBezTo>
                    <a:cubicBezTo>
                      <a:pt x="49" y="73"/>
                      <a:pt x="49" y="73"/>
                      <a:pt x="49" y="73"/>
                    </a:cubicBezTo>
                    <a:cubicBezTo>
                      <a:pt x="53" y="92"/>
                      <a:pt x="57" y="112"/>
                      <a:pt x="57" y="112"/>
                    </a:cubicBezTo>
                    <a:cubicBezTo>
                      <a:pt x="58" y="112"/>
                      <a:pt x="58" y="112"/>
                      <a:pt x="58" y="112"/>
                    </a:cubicBezTo>
                    <a:cubicBezTo>
                      <a:pt x="58" y="112"/>
                      <a:pt x="61" y="93"/>
                      <a:pt x="66" y="72"/>
                    </a:cubicBezTo>
                    <a:cubicBezTo>
                      <a:pt x="85" y="2"/>
                      <a:pt x="85" y="2"/>
                      <a:pt x="85" y="2"/>
                    </a:cubicBezTo>
                    <a:cubicBezTo>
                      <a:pt x="118" y="2"/>
                      <a:pt x="118" y="2"/>
                      <a:pt x="118" y="2"/>
                    </a:cubicBezTo>
                    <a:cubicBezTo>
                      <a:pt x="135" y="70"/>
                      <a:pt x="135" y="70"/>
                      <a:pt x="135" y="70"/>
                    </a:cubicBezTo>
                    <a:cubicBezTo>
                      <a:pt x="141" y="94"/>
                      <a:pt x="144" y="113"/>
                      <a:pt x="144" y="113"/>
                    </a:cubicBezTo>
                    <a:cubicBezTo>
                      <a:pt x="145" y="113"/>
                      <a:pt x="145" y="113"/>
                      <a:pt x="145" y="113"/>
                    </a:cubicBezTo>
                    <a:cubicBezTo>
                      <a:pt x="145" y="113"/>
                      <a:pt x="148" y="90"/>
                      <a:pt x="152" y="72"/>
                    </a:cubicBezTo>
                    <a:cubicBezTo>
                      <a:pt x="168" y="2"/>
                      <a:pt x="168" y="2"/>
                      <a:pt x="168" y="2"/>
                    </a:cubicBezTo>
                    <a:cubicBezTo>
                      <a:pt x="202" y="2"/>
                      <a:pt x="202" y="2"/>
                      <a:pt x="202" y="2"/>
                    </a:cubicBezTo>
                    <a:lnTo>
                      <a:pt x="159" y="1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150" name="Freeform 47"/>
              <p:cNvSpPr>
                <a:spLocks noEditPoints="1"/>
              </p:cNvSpPr>
              <p:nvPr userDrawn="1"/>
            </p:nvSpPr>
            <p:spPr bwMode="auto">
              <a:xfrm>
                <a:off x="11628" y="-993"/>
                <a:ext cx="174" cy="255"/>
              </a:xfrm>
              <a:custGeom>
                <a:avLst/>
                <a:gdLst>
                  <a:gd name="T0" fmla="*/ 100 w 141"/>
                  <a:gd name="T1" fmla="*/ 206 h 206"/>
                  <a:gd name="T2" fmla="*/ 82 w 141"/>
                  <a:gd name="T3" fmla="*/ 174 h 206"/>
                  <a:gd name="T4" fmla="*/ 47 w 141"/>
                  <a:gd name="T5" fmla="*/ 123 h 206"/>
                  <a:gd name="T6" fmla="*/ 34 w 141"/>
                  <a:gd name="T7" fmla="*/ 117 h 206"/>
                  <a:gd name="T8" fmla="*/ 34 w 141"/>
                  <a:gd name="T9" fmla="*/ 206 h 206"/>
                  <a:gd name="T10" fmla="*/ 0 w 141"/>
                  <a:gd name="T11" fmla="*/ 206 h 206"/>
                  <a:gd name="T12" fmla="*/ 0 w 141"/>
                  <a:gd name="T13" fmla="*/ 0 h 206"/>
                  <a:gd name="T14" fmla="*/ 63 w 141"/>
                  <a:gd name="T15" fmla="*/ 0 h 206"/>
                  <a:gd name="T16" fmla="*/ 130 w 141"/>
                  <a:gd name="T17" fmla="*/ 59 h 206"/>
                  <a:gd name="T18" fmla="*/ 79 w 141"/>
                  <a:gd name="T19" fmla="*/ 115 h 206"/>
                  <a:gd name="T20" fmla="*/ 111 w 141"/>
                  <a:gd name="T21" fmla="*/ 156 h 206"/>
                  <a:gd name="T22" fmla="*/ 141 w 141"/>
                  <a:gd name="T23" fmla="*/ 206 h 206"/>
                  <a:gd name="T24" fmla="*/ 100 w 141"/>
                  <a:gd name="T25" fmla="*/ 206 h 206"/>
                  <a:gd name="T26" fmla="*/ 53 w 141"/>
                  <a:gd name="T27" fmla="*/ 28 h 206"/>
                  <a:gd name="T28" fmla="*/ 34 w 141"/>
                  <a:gd name="T29" fmla="*/ 28 h 206"/>
                  <a:gd name="T30" fmla="*/ 34 w 141"/>
                  <a:gd name="T31" fmla="*/ 93 h 206"/>
                  <a:gd name="T32" fmla="*/ 51 w 141"/>
                  <a:gd name="T33" fmla="*/ 93 h 206"/>
                  <a:gd name="T34" fmla="*/ 85 w 141"/>
                  <a:gd name="T35" fmla="*/ 84 h 206"/>
                  <a:gd name="T36" fmla="*/ 94 w 141"/>
                  <a:gd name="T37" fmla="*/ 59 h 206"/>
                  <a:gd name="T38" fmla="*/ 53 w 141"/>
                  <a:gd name="T39" fmla="*/ 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41" h="206">
                    <a:moveTo>
                      <a:pt x="100" y="206"/>
                    </a:moveTo>
                    <a:cubicBezTo>
                      <a:pt x="82" y="174"/>
                      <a:pt x="82" y="174"/>
                      <a:pt x="82" y="174"/>
                    </a:cubicBezTo>
                    <a:cubicBezTo>
                      <a:pt x="68" y="149"/>
                      <a:pt x="59" y="134"/>
                      <a:pt x="47" y="123"/>
                    </a:cubicBezTo>
                    <a:cubicBezTo>
                      <a:pt x="43" y="119"/>
                      <a:pt x="41" y="117"/>
                      <a:pt x="34" y="117"/>
                    </a:cubicBezTo>
                    <a:cubicBezTo>
                      <a:pt x="34" y="206"/>
                      <a:pt x="34" y="206"/>
                      <a:pt x="34" y="206"/>
                    </a:cubicBezTo>
                    <a:cubicBezTo>
                      <a:pt x="0" y="206"/>
                      <a:pt x="0" y="206"/>
                      <a:pt x="0" y="206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63" y="0"/>
                      <a:pt x="63" y="0"/>
                      <a:pt x="63" y="0"/>
                    </a:cubicBezTo>
                    <a:cubicBezTo>
                      <a:pt x="109" y="0"/>
                      <a:pt x="130" y="27"/>
                      <a:pt x="130" y="59"/>
                    </a:cubicBezTo>
                    <a:cubicBezTo>
                      <a:pt x="130" y="88"/>
                      <a:pt x="111" y="115"/>
                      <a:pt x="79" y="115"/>
                    </a:cubicBezTo>
                    <a:cubicBezTo>
                      <a:pt x="86" y="119"/>
                      <a:pt x="100" y="139"/>
                      <a:pt x="111" y="156"/>
                    </a:cubicBezTo>
                    <a:cubicBezTo>
                      <a:pt x="141" y="206"/>
                      <a:pt x="141" y="206"/>
                      <a:pt x="141" y="206"/>
                    </a:cubicBezTo>
                    <a:lnTo>
                      <a:pt x="100" y="206"/>
                    </a:lnTo>
                    <a:close/>
                    <a:moveTo>
                      <a:pt x="53" y="28"/>
                    </a:moveTo>
                    <a:cubicBezTo>
                      <a:pt x="34" y="28"/>
                      <a:pt x="34" y="28"/>
                      <a:pt x="34" y="28"/>
                    </a:cubicBezTo>
                    <a:cubicBezTo>
                      <a:pt x="34" y="93"/>
                      <a:pt x="34" y="93"/>
                      <a:pt x="34" y="93"/>
                    </a:cubicBezTo>
                    <a:cubicBezTo>
                      <a:pt x="51" y="93"/>
                      <a:pt x="51" y="93"/>
                      <a:pt x="51" y="93"/>
                    </a:cubicBezTo>
                    <a:cubicBezTo>
                      <a:pt x="69" y="93"/>
                      <a:pt x="79" y="90"/>
                      <a:pt x="85" y="84"/>
                    </a:cubicBezTo>
                    <a:cubicBezTo>
                      <a:pt x="91" y="79"/>
                      <a:pt x="94" y="70"/>
                      <a:pt x="94" y="59"/>
                    </a:cubicBezTo>
                    <a:cubicBezTo>
                      <a:pt x="94" y="38"/>
                      <a:pt x="83" y="28"/>
                      <a:pt x="53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151" name="Freeform 48"/>
              <p:cNvSpPr>
                <a:spLocks noEditPoints="1"/>
              </p:cNvSpPr>
              <p:nvPr userDrawn="1"/>
            </p:nvSpPr>
            <p:spPr bwMode="auto">
              <a:xfrm>
                <a:off x="11817" y="-929"/>
                <a:ext cx="155" cy="196"/>
              </a:xfrm>
              <a:custGeom>
                <a:avLst/>
                <a:gdLst>
                  <a:gd name="T0" fmla="*/ 36 w 126"/>
                  <a:gd name="T1" fmla="*/ 87 h 158"/>
                  <a:gd name="T2" fmla="*/ 36 w 126"/>
                  <a:gd name="T3" fmla="*/ 90 h 158"/>
                  <a:gd name="T4" fmla="*/ 73 w 126"/>
                  <a:gd name="T5" fmla="*/ 133 h 158"/>
                  <a:gd name="T6" fmla="*/ 110 w 126"/>
                  <a:gd name="T7" fmla="*/ 118 h 158"/>
                  <a:gd name="T8" fmla="*/ 123 w 126"/>
                  <a:gd name="T9" fmla="*/ 138 h 158"/>
                  <a:gd name="T10" fmla="*/ 69 w 126"/>
                  <a:gd name="T11" fmla="*/ 158 h 158"/>
                  <a:gd name="T12" fmla="*/ 0 w 126"/>
                  <a:gd name="T13" fmla="*/ 79 h 158"/>
                  <a:gd name="T14" fmla="*/ 19 w 126"/>
                  <a:gd name="T15" fmla="*/ 20 h 158"/>
                  <a:gd name="T16" fmla="*/ 65 w 126"/>
                  <a:gd name="T17" fmla="*/ 0 h 158"/>
                  <a:gd name="T18" fmla="*/ 106 w 126"/>
                  <a:gd name="T19" fmla="*/ 15 h 158"/>
                  <a:gd name="T20" fmla="*/ 126 w 126"/>
                  <a:gd name="T21" fmla="*/ 81 h 158"/>
                  <a:gd name="T22" fmla="*/ 126 w 126"/>
                  <a:gd name="T23" fmla="*/ 87 h 158"/>
                  <a:gd name="T24" fmla="*/ 36 w 126"/>
                  <a:gd name="T25" fmla="*/ 87 h 158"/>
                  <a:gd name="T26" fmla="*/ 65 w 126"/>
                  <a:gd name="T27" fmla="*/ 24 h 158"/>
                  <a:gd name="T28" fmla="*/ 36 w 126"/>
                  <a:gd name="T29" fmla="*/ 63 h 158"/>
                  <a:gd name="T30" fmla="*/ 92 w 126"/>
                  <a:gd name="T31" fmla="*/ 63 h 158"/>
                  <a:gd name="T32" fmla="*/ 65 w 126"/>
                  <a:gd name="T33" fmla="*/ 24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26" h="158">
                    <a:moveTo>
                      <a:pt x="36" y="87"/>
                    </a:moveTo>
                    <a:cubicBezTo>
                      <a:pt x="36" y="90"/>
                      <a:pt x="36" y="90"/>
                      <a:pt x="36" y="90"/>
                    </a:cubicBezTo>
                    <a:cubicBezTo>
                      <a:pt x="36" y="111"/>
                      <a:pt x="44" y="133"/>
                      <a:pt x="73" y="133"/>
                    </a:cubicBezTo>
                    <a:cubicBezTo>
                      <a:pt x="87" y="133"/>
                      <a:pt x="99" y="128"/>
                      <a:pt x="110" y="118"/>
                    </a:cubicBezTo>
                    <a:cubicBezTo>
                      <a:pt x="123" y="138"/>
                      <a:pt x="123" y="138"/>
                      <a:pt x="123" y="138"/>
                    </a:cubicBezTo>
                    <a:cubicBezTo>
                      <a:pt x="107" y="151"/>
                      <a:pt x="89" y="158"/>
                      <a:pt x="69" y="158"/>
                    </a:cubicBezTo>
                    <a:cubicBezTo>
                      <a:pt x="27" y="158"/>
                      <a:pt x="0" y="127"/>
                      <a:pt x="0" y="79"/>
                    </a:cubicBezTo>
                    <a:cubicBezTo>
                      <a:pt x="0" y="52"/>
                      <a:pt x="6" y="35"/>
                      <a:pt x="19" y="20"/>
                    </a:cubicBezTo>
                    <a:cubicBezTo>
                      <a:pt x="31" y="6"/>
                      <a:pt x="46" y="0"/>
                      <a:pt x="65" y="0"/>
                    </a:cubicBezTo>
                    <a:cubicBezTo>
                      <a:pt x="79" y="0"/>
                      <a:pt x="93" y="4"/>
                      <a:pt x="106" y="15"/>
                    </a:cubicBezTo>
                    <a:cubicBezTo>
                      <a:pt x="119" y="27"/>
                      <a:pt x="126" y="46"/>
                      <a:pt x="126" y="81"/>
                    </a:cubicBezTo>
                    <a:cubicBezTo>
                      <a:pt x="126" y="87"/>
                      <a:pt x="126" y="87"/>
                      <a:pt x="126" y="87"/>
                    </a:cubicBezTo>
                    <a:lnTo>
                      <a:pt x="36" y="87"/>
                    </a:lnTo>
                    <a:close/>
                    <a:moveTo>
                      <a:pt x="65" y="24"/>
                    </a:moveTo>
                    <a:cubicBezTo>
                      <a:pt x="46" y="24"/>
                      <a:pt x="36" y="39"/>
                      <a:pt x="36" y="63"/>
                    </a:cubicBezTo>
                    <a:cubicBezTo>
                      <a:pt x="92" y="63"/>
                      <a:pt x="92" y="63"/>
                      <a:pt x="92" y="63"/>
                    </a:cubicBezTo>
                    <a:cubicBezTo>
                      <a:pt x="92" y="39"/>
                      <a:pt x="81" y="24"/>
                      <a:pt x="65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39" name="Freeform 49"/>
              <p:cNvSpPr>
                <a:spLocks/>
              </p:cNvSpPr>
              <p:nvPr userDrawn="1"/>
            </p:nvSpPr>
            <p:spPr bwMode="auto">
              <a:xfrm>
                <a:off x="11997" y="-1009"/>
                <a:ext cx="69" cy="275"/>
              </a:xfrm>
              <a:custGeom>
                <a:avLst/>
                <a:gdLst>
                  <a:gd name="T0" fmla="*/ 36 w 56"/>
                  <a:gd name="T1" fmla="*/ 222 h 222"/>
                  <a:gd name="T2" fmla="*/ 3 w 56"/>
                  <a:gd name="T3" fmla="*/ 179 h 222"/>
                  <a:gd name="T4" fmla="*/ 3 w 56"/>
                  <a:gd name="T5" fmla="*/ 51 h 222"/>
                  <a:gd name="T6" fmla="*/ 0 w 56"/>
                  <a:gd name="T7" fmla="*/ 8 h 222"/>
                  <a:gd name="T8" fmla="*/ 34 w 56"/>
                  <a:gd name="T9" fmla="*/ 0 h 222"/>
                  <a:gd name="T10" fmla="*/ 37 w 56"/>
                  <a:gd name="T11" fmla="*/ 41 h 222"/>
                  <a:gd name="T12" fmla="*/ 37 w 56"/>
                  <a:gd name="T13" fmla="*/ 169 h 222"/>
                  <a:gd name="T14" fmla="*/ 40 w 56"/>
                  <a:gd name="T15" fmla="*/ 196 h 222"/>
                  <a:gd name="T16" fmla="*/ 51 w 56"/>
                  <a:gd name="T17" fmla="*/ 198 h 222"/>
                  <a:gd name="T18" fmla="*/ 56 w 56"/>
                  <a:gd name="T19" fmla="*/ 218 h 222"/>
                  <a:gd name="T20" fmla="*/ 36 w 56"/>
                  <a:gd name="T21" fmla="*/ 222 h 2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6" h="222">
                    <a:moveTo>
                      <a:pt x="36" y="222"/>
                    </a:moveTo>
                    <a:cubicBezTo>
                      <a:pt x="3" y="222"/>
                      <a:pt x="3" y="192"/>
                      <a:pt x="3" y="179"/>
                    </a:cubicBezTo>
                    <a:cubicBezTo>
                      <a:pt x="3" y="51"/>
                      <a:pt x="3" y="51"/>
                      <a:pt x="3" y="51"/>
                    </a:cubicBezTo>
                    <a:cubicBezTo>
                      <a:pt x="3" y="31"/>
                      <a:pt x="2" y="20"/>
                      <a:pt x="0" y="8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36" y="9"/>
                      <a:pt x="37" y="22"/>
                      <a:pt x="37" y="41"/>
                    </a:cubicBezTo>
                    <a:cubicBezTo>
                      <a:pt x="37" y="169"/>
                      <a:pt x="37" y="169"/>
                      <a:pt x="37" y="169"/>
                    </a:cubicBezTo>
                    <a:cubicBezTo>
                      <a:pt x="37" y="189"/>
                      <a:pt x="38" y="192"/>
                      <a:pt x="40" y="196"/>
                    </a:cubicBezTo>
                    <a:cubicBezTo>
                      <a:pt x="42" y="199"/>
                      <a:pt x="47" y="200"/>
                      <a:pt x="51" y="198"/>
                    </a:cubicBezTo>
                    <a:cubicBezTo>
                      <a:pt x="56" y="218"/>
                      <a:pt x="56" y="218"/>
                      <a:pt x="56" y="218"/>
                    </a:cubicBezTo>
                    <a:cubicBezTo>
                      <a:pt x="50" y="221"/>
                      <a:pt x="44" y="222"/>
                      <a:pt x="36" y="2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40" name="Freeform 50"/>
              <p:cNvSpPr>
                <a:spLocks noEditPoints="1"/>
              </p:cNvSpPr>
              <p:nvPr userDrawn="1"/>
            </p:nvSpPr>
            <p:spPr bwMode="auto">
              <a:xfrm>
                <a:off x="12095" y="-1007"/>
                <a:ext cx="54" cy="269"/>
              </a:xfrm>
              <a:custGeom>
                <a:avLst/>
                <a:gdLst>
                  <a:gd name="T0" fmla="*/ 22 w 44"/>
                  <a:gd name="T1" fmla="*/ 44 h 217"/>
                  <a:gd name="T2" fmla="*/ 0 w 44"/>
                  <a:gd name="T3" fmla="*/ 22 h 217"/>
                  <a:gd name="T4" fmla="*/ 22 w 44"/>
                  <a:gd name="T5" fmla="*/ 0 h 217"/>
                  <a:gd name="T6" fmla="*/ 44 w 44"/>
                  <a:gd name="T7" fmla="*/ 22 h 217"/>
                  <a:gd name="T8" fmla="*/ 22 w 44"/>
                  <a:gd name="T9" fmla="*/ 44 h 217"/>
                  <a:gd name="T10" fmla="*/ 5 w 44"/>
                  <a:gd name="T11" fmla="*/ 217 h 217"/>
                  <a:gd name="T12" fmla="*/ 5 w 44"/>
                  <a:gd name="T13" fmla="*/ 69 h 217"/>
                  <a:gd name="T14" fmla="*/ 38 w 44"/>
                  <a:gd name="T15" fmla="*/ 63 h 217"/>
                  <a:gd name="T16" fmla="*/ 38 w 44"/>
                  <a:gd name="T17" fmla="*/ 217 h 217"/>
                  <a:gd name="T18" fmla="*/ 5 w 44"/>
                  <a:gd name="T19" fmla="*/ 217 h 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4" h="217">
                    <a:moveTo>
                      <a:pt x="22" y="44"/>
                    </a:moveTo>
                    <a:cubicBezTo>
                      <a:pt x="10" y="44"/>
                      <a:pt x="0" y="34"/>
                      <a:pt x="0" y="22"/>
                    </a:cubicBezTo>
                    <a:cubicBezTo>
                      <a:pt x="0" y="10"/>
                      <a:pt x="10" y="0"/>
                      <a:pt x="22" y="0"/>
                    </a:cubicBezTo>
                    <a:cubicBezTo>
                      <a:pt x="34" y="0"/>
                      <a:pt x="44" y="10"/>
                      <a:pt x="44" y="22"/>
                    </a:cubicBezTo>
                    <a:cubicBezTo>
                      <a:pt x="44" y="34"/>
                      <a:pt x="34" y="44"/>
                      <a:pt x="22" y="44"/>
                    </a:cubicBezTo>
                    <a:close/>
                    <a:moveTo>
                      <a:pt x="5" y="217"/>
                    </a:moveTo>
                    <a:cubicBezTo>
                      <a:pt x="5" y="69"/>
                      <a:pt x="5" y="69"/>
                      <a:pt x="5" y="69"/>
                    </a:cubicBezTo>
                    <a:cubicBezTo>
                      <a:pt x="38" y="63"/>
                      <a:pt x="38" y="63"/>
                      <a:pt x="38" y="63"/>
                    </a:cubicBezTo>
                    <a:cubicBezTo>
                      <a:pt x="38" y="217"/>
                      <a:pt x="38" y="217"/>
                      <a:pt x="38" y="217"/>
                    </a:cubicBezTo>
                    <a:lnTo>
                      <a:pt x="5" y="2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41" name="Freeform 51"/>
              <p:cNvSpPr>
                <a:spLocks/>
              </p:cNvSpPr>
              <p:nvPr userDrawn="1"/>
            </p:nvSpPr>
            <p:spPr bwMode="auto">
              <a:xfrm>
                <a:off x="12182" y="-929"/>
                <a:ext cx="139" cy="196"/>
              </a:xfrm>
              <a:custGeom>
                <a:avLst/>
                <a:gdLst>
                  <a:gd name="T0" fmla="*/ 64 w 112"/>
                  <a:gd name="T1" fmla="*/ 158 h 158"/>
                  <a:gd name="T2" fmla="*/ 0 w 112"/>
                  <a:gd name="T3" fmla="*/ 80 h 158"/>
                  <a:gd name="T4" fmla="*/ 66 w 112"/>
                  <a:gd name="T5" fmla="*/ 0 h 158"/>
                  <a:gd name="T6" fmla="*/ 108 w 112"/>
                  <a:gd name="T7" fmla="*/ 16 h 158"/>
                  <a:gd name="T8" fmla="*/ 91 w 112"/>
                  <a:gd name="T9" fmla="*/ 38 h 158"/>
                  <a:gd name="T10" fmla="*/ 66 w 112"/>
                  <a:gd name="T11" fmla="*/ 26 h 158"/>
                  <a:gd name="T12" fmla="*/ 42 w 112"/>
                  <a:gd name="T13" fmla="*/ 41 h 158"/>
                  <a:gd name="T14" fmla="*/ 36 w 112"/>
                  <a:gd name="T15" fmla="*/ 83 h 158"/>
                  <a:gd name="T16" fmla="*/ 46 w 112"/>
                  <a:gd name="T17" fmla="*/ 124 h 158"/>
                  <a:gd name="T18" fmla="*/ 66 w 112"/>
                  <a:gd name="T19" fmla="*/ 133 h 158"/>
                  <a:gd name="T20" fmla="*/ 96 w 112"/>
                  <a:gd name="T21" fmla="*/ 118 h 158"/>
                  <a:gd name="T22" fmla="*/ 112 w 112"/>
                  <a:gd name="T23" fmla="*/ 138 h 158"/>
                  <a:gd name="T24" fmla="*/ 64 w 112"/>
                  <a:gd name="T25" fmla="*/ 158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2" h="158">
                    <a:moveTo>
                      <a:pt x="64" y="158"/>
                    </a:moveTo>
                    <a:cubicBezTo>
                      <a:pt x="23" y="158"/>
                      <a:pt x="0" y="129"/>
                      <a:pt x="0" y="80"/>
                    </a:cubicBezTo>
                    <a:cubicBezTo>
                      <a:pt x="0" y="26"/>
                      <a:pt x="33" y="0"/>
                      <a:pt x="66" y="0"/>
                    </a:cubicBezTo>
                    <a:cubicBezTo>
                      <a:pt x="82" y="0"/>
                      <a:pt x="94" y="3"/>
                      <a:pt x="108" y="16"/>
                    </a:cubicBezTo>
                    <a:cubicBezTo>
                      <a:pt x="91" y="38"/>
                      <a:pt x="91" y="38"/>
                      <a:pt x="91" y="38"/>
                    </a:cubicBezTo>
                    <a:cubicBezTo>
                      <a:pt x="82" y="30"/>
                      <a:pt x="75" y="26"/>
                      <a:pt x="66" y="26"/>
                    </a:cubicBezTo>
                    <a:cubicBezTo>
                      <a:pt x="56" y="26"/>
                      <a:pt x="47" y="31"/>
                      <a:pt x="42" y="41"/>
                    </a:cubicBezTo>
                    <a:cubicBezTo>
                      <a:pt x="38" y="50"/>
                      <a:pt x="36" y="64"/>
                      <a:pt x="36" y="83"/>
                    </a:cubicBezTo>
                    <a:cubicBezTo>
                      <a:pt x="36" y="104"/>
                      <a:pt x="39" y="117"/>
                      <a:pt x="46" y="124"/>
                    </a:cubicBezTo>
                    <a:cubicBezTo>
                      <a:pt x="51" y="129"/>
                      <a:pt x="58" y="133"/>
                      <a:pt x="66" y="133"/>
                    </a:cubicBezTo>
                    <a:cubicBezTo>
                      <a:pt x="77" y="133"/>
                      <a:pt x="87" y="128"/>
                      <a:pt x="96" y="118"/>
                    </a:cubicBezTo>
                    <a:cubicBezTo>
                      <a:pt x="112" y="138"/>
                      <a:pt x="112" y="138"/>
                      <a:pt x="112" y="138"/>
                    </a:cubicBezTo>
                    <a:cubicBezTo>
                      <a:pt x="98" y="151"/>
                      <a:pt x="84" y="158"/>
                      <a:pt x="64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42" name="Freeform 52"/>
              <p:cNvSpPr>
                <a:spLocks noEditPoints="1"/>
              </p:cNvSpPr>
              <p:nvPr userDrawn="1"/>
            </p:nvSpPr>
            <p:spPr bwMode="auto">
              <a:xfrm>
                <a:off x="12350" y="-846"/>
                <a:ext cx="112" cy="112"/>
              </a:xfrm>
              <a:custGeom>
                <a:avLst/>
                <a:gdLst>
                  <a:gd name="T0" fmla="*/ 45 w 90"/>
                  <a:gd name="T1" fmla="*/ 90 h 90"/>
                  <a:gd name="T2" fmla="*/ 0 w 90"/>
                  <a:gd name="T3" fmla="*/ 45 h 90"/>
                  <a:gd name="T4" fmla="*/ 45 w 90"/>
                  <a:gd name="T5" fmla="*/ 0 h 90"/>
                  <a:gd name="T6" fmla="*/ 90 w 90"/>
                  <a:gd name="T7" fmla="*/ 45 h 90"/>
                  <a:gd name="T8" fmla="*/ 45 w 90"/>
                  <a:gd name="T9" fmla="*/ 90 h 90"/>
                  <a:gd name="T10" fmla="*/ 45 w 90"/>
                  <a:gd name="T11" fmla="*/ 9 h 90"/>
                  <a:gd name="T12" fmla="*/ 11 w 90"/>
                  <a:gd name="T13" fmla="*/ 45 h 90"/>
                  <a:gd name="T14" fmla="*/ 45 w 90"/>
                  <a:gd name="T15" fmla="*/ 81 h 90"/>
                  <a:gd name="T16" fmla="*/ 79 w 90"/>
                  <a:gd name="T17" fmla="*/ 45 h 90"/>
                  <a:gd name="T18" fmla="*/ 45 w 90"/>
                  <a:gd name="T19" fmla="*/ 9 h 90"/>
                  <a:gd name="T20" fmla="*/ 54 w 90"/>
                  <a:gd name="T21" fmla="*/ 70 h 90"/>
                  <a:gd name="T22" fmla="*/ 49 w 90"/>
                  <a:gd name="T23" fmla="*/ 62 h 90"/>
                  <a:gd name="T24" fmla="*/ 41 w 90"/>
                  <a:gd name="T25" fmla="*/ 49 h 90"/>
                  <a:gd name="T26" fmla="*/ 39 w 90"/>
                  <a:gd name="T27" fmla="*/ 49 h 90"/>
                  <a:gd name="T28" fmla="*/ 39 w 90"/>
                  <a:gd name="T29" fmla="*/ 70 h 90"/>
                  <a:gd name="T30" fmla="*/ 29 w 90"/>
                  <a:gd name="T31" fmla="*/ 70 h 90"/>
                  <a:gd name="T32" fmla="*/ 29 w 90"/>
                  <a:gd name="T33" fmla="*/ 20 h 90"/>
                  <a:gd name="T34" fmla="*/ 48 w 90"/>
                  <a:gd name="T35" fmla="*/ 20 h 90"/>
                  <a:gd name="T36" fmla="*/ 63 w 90"/>
                  <a:gd name="T37" fmla="*/ 34 h 90"/>
                  <a:gd name="T38" fmla="*/ 52 w 90"/>
                  <a:gd name="T39" fmla="*/ 48 h 90"/>
                  <a:gd name="T40" fmla="*/ 54 w 90"/>
                  <a:gd name="T41" fmla="*/ 50 h 90"/>
                  <a:gd name="T42" fmla="*/ 66 w 90"/>
                  <a:gd name="T43" fmla="*/ 70 h 90"/>
                  <a:gd name="T44" fmla="*/ 54 w 90"/>
                  <a:gd name="T45" fmla="*/ 70 h 90"/>
                  <a:gd name="T46" fmla="*/ 48 w 90"/>
                  <a:gd name="T47" fmla="*/ 28 h 90"/>
                  <a:gd name="T48" fmla="*/ 43 w 90"/>
                  <a:gd name="T49" fmla="*/ 28 h 90"/>
                  <a:gd name="T50" fmla="*/ 39 w 90"/>
                  <a:gd name="T51" fmla="*/ 28 h 90"/>
                  <a:gd name="T52" fmla="*/ 39 w 90"/>
                  <a:gd name="T53" fmla="*/ 41 h 90"/>
                  <a:gd name="T54" fmla="*/ 43 w 90"/>
                  <a:gd name="T55" fmla="*/ 41 h 90"/>
                  <a:gd name="T56" fmla="*/ 50 w 90"/>
                  <a:gd name="T57" fmla="*/ 40 h 90"/>
                  <a:gd name="T58" fmla="*/ 52 w 90"/>
                  <a:gd name="T59" fmla="*/ 35 h 90"/>
                  <a:gd name="T60" fmla="*/ 48 w 90"/>
                  <a:gd name="T61" fmla="*/ 28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90" h="90">
                    <a:moveTo>
                      <a:pt x="45" y="90"/>
                    </a:moveTo>
                    <a:cubicBezTo>
                      <a:pt x="20" y="90"/>
                      <a:pt x="0" y="70"/>
                      <a:pt x="0" y="45"/>
                    </a:cubicBezTo>
                    <a:cubicBezTo>
                      <a:pt x="0" y="20"/>
                      <a:pt x="20" y="0"/>
                      <a:pt x="45" y="0"/>
                    </a:cubicBezTo>
                    <a:cubicBezTo>
                      <a:pt x="69" y="0"/>
                      <a:pt x="90" y="20"/>
                      <a:pt x="90" y="45"/>
                    </a:cubicBezTo>
                    <a:cubicBezTo>
                      <a:pt x="90" y="70"/>
                      <a:pt x="69" y="90"/>
                      <a:pt x="45" y="90"/>
                    </a:cubicBezTo>
                    <a:close/>
                    <a:moveTo>
                      <a:pt x="45" y="9"/>
                    </a:moveTo>
                    <a:cubicBezTo>
                      <a:pt x="26" y="9"/>
                      <a:pt x="11" y="25"/>
                      <a:pt x="11" y="45"/>
                    </a:cubicBezTo>
                    <a:cubicBezTo>
                      <a:pt x="11" y="65"/>
                      <a:pt x="26" y="81"/>
                      <a:pt x="45" y="81"/>
                    </a:cubicBezTo>
                    <a:cubicBezTo>
                      <a:pt x="64" y="81"/>
                      <a:pt x="79" y="65"/>
                      <a:pt x="79" y="45"/>
                    </a:cubicBezTo>
                    <a:cubicBezTo>
                      <a:pt x="79" y="25"/>
                      <a:pt x="64" y="9"/>
                      <a:pt x="45" y="9"/>
                    </a:cubicBezTo>
                    <a:close/>
                    <a:moveTo>
                      <a:pt x="54" y="70"/>
                    </a:moveTo>
                    <a:cubicBezTo>
                      <a:pt x="52" y="67"/>
                      <a:pt x="51" y="65"/>
                      <a:pt x="49" y="62"/>
                    </a:cubicBezTo>
                    <a:cubicBezTo>
                      <a:pt x="44" y="53"/>
                      <a:pt x="43" y="50"/>
                      <a:pt x="41" y="49"/>
                    </a:cubicBezTo>
                    <a:cubicBezTo>
                      <a:pt x="40" y="49"/>
                      <a:pt x="40" y="49"/>
                      <a:pt x="39" y="49"/>
                    </a:cubicBezTo>
                    <a:cubicBezTo>
                      <a:pt x="39" y="70"/>
                      <a:pt x="39" y="70"/>
                      <a:pt x="39" y="70"/>
                    </a:cubicBezTo>
                    <a:cubicBezTo>
                      <a:pt x="29" y="70"/>
                      <a:pt x="29" y="70"/>
                      <a:pt x="29" y="70"/>
                    </a:cubicBezTo>
                    <a:cubicBezTo>
                      <a:pt x="29" y="20"/>
                      <a:pt x="29" y="20"/>
                      <a:pt x="29" y="20"/>
                    </a:cubicBezTo>
                    <a:cubicBezTo>
                      <a:pt x="48" y="20"/>
                      <a:pt x="48" y="20"/>
                      <a:pt x="48" y="20"/>
                    </a:cubicBezTo>
                    <a:cubicBezTo>
                      <a:pt x="57" y="20"/>
                      <a:pt x="63" y="26"/>
                      <a:pt x="63" y="34"/>
                    </a:cubicBezTo>
                    <a:cubicBezTo>
                      <a:pt x="63" y="42"/>
                      <a:pt x="58" y="48"/>
                      <a:pt x="52" y="48"/>
                    </a:cubicBezTo>
                    <a:cubicBezTo>
                      <a:pt x="53" y="49"/>
                      <a:pt x="53" y="50"/>
                      <a:pt x="54" y="50"/>
                    </a:cubicBezTo>
                    <a:cubicBezTo>
                      <a:pt x="57" y="54"/>
                      <a:pt x="66" y="70"/>
                      <a:pt x="66" y="70"/>
                    </a:cubicBezTo>
                    <a:lnTo>
                      <a:pt x="54" y="70"/>
                    </a:lnTo>
                    <a:close/>
                    <a:moveTo>
                      <a:pt x="48" y="28"/>
                    </a:moveTo>
                    <a:cubicBezTo>
                      <a:pt x="47" y="28"/>
                      <a:pt x="45" y="28"/>
                      <a:pt x="43" y="28"/>
                    </a:cubicBezTo>
                    <a:cubicBezTo>
                      <a:pt x="39" y="28"/>
                      <a:pt x="39" y="28"/>
                      <a:pt x="39" y="28"/>
                    </a:cubicBezTo>
                    <a:cubicBezTo>
                      <a:pt x="39" y="41"/>
                      <a:pt x="39" y="41"/>
                      <a:pt x="39" y="41"/>
                    </a:cubicBezTo>
                    <a:cubicBezTo>
                      <a:pt x="43" y="41"/>
                      <a:pt x="43" y="41"/>
                      <a:pt x="43" y="41"/>
                    </a:cubicBezTo>
                    <a:cubicBezTo>
                      <a:pt x="47" y="41"/>
                      <a:pt x="49" y="41"/>
                      <a:pt x="50" y="40"/>
                    </a:cubicBezTo>
                    <a:cubicBezTo>
                      <a:pt x="51" y="38"/>
                      <a:pt x="52" y="37"/>
                      <a:pt x="52" y="35"/>
                    </a:cubicBezTo>
                    <a:cubicBezTo>
                      <a:pt x="52" y="31"/>
                      <a:pt x="51" y="29"/>
                      <a:pt x="48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43" name="Freeform 53"/>
              <p:cNvSpPr>
                <a:spLocks noEditPoints="1"/>
              </p:cNvSpPr>
              <p:nvPr userDrawn="1"/>
            </p:nvSpPr>
            <p:spPr bwMode="auto">
              <a:xfrm>
                <a:off x="10896" y="-662"/>
                <a:ext cx="449" cy="567"/>
              </a:xfrm>
              <a:custGeom>
                <a:avLst/>
                <a:gdLst>
                  <a:gd name="T0" fmla="*/ 0 w 363"/>
                  <a:gd name="T1" fmla="*/ 0 h 458"/>
                  <a:gd name="T2" fmla="*/ 187 w 363"/>
                  <a:gd name="T3" fmla="*/ 0 h 458"/>
                  <a:gd name="T4" fmla="*/ 363 w 363"/>
                  <a:gd name="T5" fmla="*/ 158 h 458"/>
                  <a:gd name="T6" fmla="*/ 363 w 363"/>
                  <a:gd name="T7" fmla="*/ 159 h 458"/>
                  <a:gd name="T8" fmla="*/ 178 w 363"/>
                  <a:gd name="T9" fmla="*/ 320 h 458"/>
                  <a:gd name="T10" fmla="*/ 101 w 363"/>
                  <a:gd name="T11" fmla="*/ 320 h 458"/>
                  <a:gd name="T12" fmla="*/ 101 w 363"/>
                  <a:gd name="T13" fmla="*/ 458 h 458"/>
                  <a:gd name="T14" fmla="*/ 0 w 363"/>
                  <a:gd name="T15" fmla="*/ 458 h 458"/>
                  <a:gd name="T16" fmla="*/ 0 w 363"/>
                  <a:gd name="T17" fmla="*/ 0 h 458"/>
                  <a:gd name="T18" fmla="*/ 181 w 363"/>
                  <a:gd name="T19" fmla="*/ 231 h 458"/>
                  <a:gd name="T20" fmla="*/ 261 w 363"/>
                  <a:gd name="T21" fmla="*/ 161 h 458"/>
                  <a:gd name="T22" fmla="*/ 261 w 363"/>
                  <a:gd name="T23" fmla="*/ 160 h 458"/>
                  <a:gd name="T24" fmla="*/ 179 w 363"/>
                  <a:gd name="T25" fmla="*/ 91 h 458"/>
                  <a:gd name="T26" fmla="*/ 101 w 363"/>
                  <a:gd name="T27" fmla="*/ 91 h 458"/>
                  <a:gd name="T28" fmla="*/ 101 w 363"/>
                  <a:gd name="T29" fmla="*/ 231 h 458"/>
                  <a:gd name="T30" fmla="*/ 181 w 363"/>
                  <a:gd name="T31" fmla="*/ 231 h 4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63" h="458">
                    <a:moveTo>
                      <a:pt x="0" y="0"/>
                    </a:moveTo>
                    <a:cubicBezTo>
                      <a:pt x="187" y="0"/>
                      <a:pt x="187" y="0"/>
                      <a:pt x="187" y="0"/>
                    </a:cubicBezTo>
                    <a:cubicBezTo>
                      <a:pt x="297" y="0"/>
                      <a:pt x="363" y="65"/>
                      <a:pt x="363" y="158"/>
                    </a:cubicBezTo>
                    <a:cubicBezTo>
                      <a:pt x="363" y="159"/>
                      <a:pt x="363" y="159"/>
                      <a:pt x="363" y="159"/>
                    </a:cubicBezTo>
                    <a:cubicBezTo>
                      <a:pt x="363" y="265"/>
                      <a:pt x="280" y="320"/>
                      <a:pt x="178" y="320"/>
                    </a:cubicBezTo>
                    <a:cubicBezTo>
                      <a:pt x="101" y="320"/>
                      <a:pt x="101" y="320"/>
                      <a:pt x="101" y="320"/>
                    </a:cubicBezTo>
                    <a:cubicBezTo>
                      <a:pt x="101" y="458"/>
                      <a:pt x="101" y="458"/>
                      <a:pt x="101" y="458"/>
                    </a:cubicBezTo>
                    <a:cubicBezTo>
                      <a:pt x="0" y="458"/>
                      <a:pt x="0" y="458"/>
                      <a:pt x="0" y="458"/>
                    </a:cubicBezTo>
                    <a:lnTo>
                      <a:pt x="0" y="0"/>
                    </a:lnTo>
                    <a:close/>
                    <a:moveTo>
                      <a:pt x="181" y="231"/>
                    </a:moveTo>
                    <a:cubicBezTo>
                      <a:pt x="231" y="231"/>
                      <a:pt x="261" y="201"/>
                      <a:pt x="261" y="161"/>
                    </a:cubicBezTo>
                    <a:cubicBezTo>
                      <a:pt x="261" y="160"/>
                      <a:pt x="261" y="160"/>
                      <a:pt x="261" y="160"/>
                    </a:cubicBezTo>
                    <a:cubicBezTo>
                      <a:pt x="261" y="115"/>
                      <a:pt x="229" y="91"/>
                      <a:pt x="179" y="91"/>
                    </a:cubicBezTo>
                    <a:cubicBezTo>
                      <a:pt x="101" y="91"/>
                      <a:pt x="101" y="91"/>
                      <a:pt x="101" y="91"/>
                    </a:cubicBezTo>
                    <a:cubicBezTo>
                      <a:pt x="101" y="231"/>
                      <a:pt x="101" y="231"/>
                      <a:pt x="101" y="231"/>
                    </a:cubicBezTo>
                    <a:lnTo>
                      <a:pt x="181" y="23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44" name="Freeform 54"/>
              <p:cNvSpPr>
                <a:spLocks/>
              </p:cNvSpPr>
              <p:nvPr userDrawn="1"/>
            </p:nvSpPr>
            <p:spPr bwMode="auto">
              <a:xfrm>
                <a:off x="11388" y="-662"/>
                <a:ext cx="406" cy="567"/>
              </a:xfrm>
              <a:custGeom>
                <a:avLst/>
                <a:gdLst>
                  <a:gd name="T0" fmla="*/ 0 w 406"/>
                  <a:gd name="T1" fmla="*/ 0 h 567"/>
                  <a:gd name="T2" fmla="*/ 125 w 406"/>
                  <a:gd name="T3" fmla="*/ 0 h 567"/>
                  <a:gd name="T4" fmla="*/ 125 w 406"/>
                  <a:gd name="T5" fmla="*/ 453 h 567"/>
                  <a:gd name="T6" fmla="*/ 406 w 406"/>
                  <a:gd name="T7" fmla="*/ 453 h 567"/>
                  <a:gd name="T8" fmla="*/ 406 w 406"/>
                  <a:gd name="T9" fmla="*/ 567 h 567"/>
                  <a:gd name="T10" fmla="*/ 0 w 406"/>
                  <a:gd name="T11" fmla="*/ 567 h 567"/>
                  <a:gd name="T12" fmla="*/ 0 w 406"/>
                  <a:gd name="T13" fmla="*/ 0 h 5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6" h="567">
                    <a:moveTo>
                      <a:pt x="0" y="0"/>
                    </a:moveTo>
                    <a:lnTo>
                      <a:pt x="125" y="0"/>
                    </a:lnTo>
                    <a:lnTo>
                      <a:pt x="125" y="453"/>
                    </a:lnTo>
                    <a:lnTo>
                      <a:pt x="406" y="453"/>
                    </a:lnTo>
                    <a:lnTo>
                      <a:pt x="406" y="567"/>
                    </a:lnTo>
                    <a:lnTo>
                      <a:pt x="0" y="567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45" name="Freeform 55"/>
              <p:cNvSpPr>
                <a:spLocks noEditPoints="1"/>
              </p:cNvSpPr>
              <p:nvPr userDrawn="1"/>
            </p:nvSpPr>
            <p:spPr bwMode="auto">
              <a:xfrm>
                <a:off x="11839" y="-666"/>
                <a:ext cx="600" cy="571"/>
              </a:xfrm>
              <a:custGeom>
                <a:avLst/>
                <a:gdLst>
                  <a:gd name="T0" fmla="*/ 243 w 600"/>
                  <a:gd name="T1" fmla="*/ 0 h 571"/>
                  <a:gd name="T2" fmla="*/ 357 w 600"/>
                  <a:gd name="T3" fmla="*/ 0 h 571"/>
                  <a:gd name="T4" fmla="*/ 600 w 600"/>
                  <a:gd name="T5" fmla="*/ 571 h 571"/>
                  <a:gd name="T6" fmla="*/ 469 w 600"/>
                  <a:gd name="T7" fmla="*/ 571 h 571"/>
                  <a:gd name="T8" fmla="*/ 418 w 600"/>
                  <a:gd name="T9" fmla="*/ 444 h 571"/>
                  <a:gd name="T10" fmla="*/ 179 w 600"/>
                  <a:gd name="T11" fmla="*/ 444 h 571"/>
                  <a:gd name="T12" fmla="*/ 127 w 600"/>
                  <a:gd name="T13" fmla="*/ 571 h 571"/>
                  <a:gd name="T14" fmla="*/ 0 w 600"/>
                  <a:gd name="T15" fmla="*/ 571 h 571"/>
                  <a:gd name="T16" fmla="*/ 243 w 600"/>
                  <a:gd name="T17" fmla="*/ 0 h 571"/>
                  <a:gd name="T18" fmla="*/ 373 w 600"/>
                  <a:gd name="T19" fmla="*/ 333 h 571"/>
                  <a:gd name="T20" fmla="*/ 299 w 600"/>
                  <a:gd name="T21" fmla="*/ 150 h 571"/>
                  <a:gd name="T22" fmla="*/ 224 w 600"/>
                  <a:gd name="T23" fmla="*/ 333 h 571"/>
                  <a:gd name="T24" fmla="*/ 373 w 600"/>
                  <a:gd name="T25" fmla="*/ 333 h 5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00" h="571">
                    <a:moveTo>
                      <a:pt x="243" y="0"/>
                    </a:moveTo>
                    <a:lnTo>
                      <a:pt x="357" y="0"/>
                    </a:lnTo>
                    <a:lnTo>
                      <a:pt x="600" y="571"/>
                    </a:lnTo>
                    <a:lnTo>
                      <a:pt x="469" y="571"/>
                    </a:lnTo>
                    <a:lnTo>
                      <a:pt x="418" y="444"/>
                    </a:lnTo>
                    <a:lnTo>
                      <a:pt x="179" y="444"/>
                    </a:lnTo>
                    <a:lnTo>
                      <a:pt x="127" y="571"/>
                    </a:lnTo>
                    <a:lnTo>
                      <a:pt x="0" y="571"/>
                    </a:lnTo>
                    <a:lnTo>
                      <a:pt x="243" y="0"/>
                    </a:lnTo>
                    <a:close/>
                    <a:moveTo>
                      <a:pt x="373" y="333"/>
                    </a:moveTo>
                    <a:lnTo>
                      <a:pt x="299" y="150"/>
                    </a:lnTo>
                    <a:lnTo>
                      <a:pt x="224" y="333"/>
                    </a:lnTo>
                    <a:lnTo>
                      <a:pt x="373" y="33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46" name="Freeform 56"/>
              <p:cNvSpPr>
                <a:spLocks/>
              </p:cNvSpPr>
              <p:nvPr userDrawn="1"/>
            </p:nvSpPr>
            <p:spPr bwMode="auto">
              <a:xfrm>
                <a:off x="12348" y="-662"/>
                <a:ext cx="470" cy="567"/>
              </a:xfrm>
              <a:custGeom>
                <a:avLst/>
                <a:gdLst>
                  <a:gd name="T0" fmla="*/ 173 w 470"/>
                  <a:gd name="T1" fmla="*/ 115 h 567"/>
                  <a:gd name="T2" fmla="*/ 0 w 470"/>
                  <a:gd name="T3" fmla="*/ 115 h 567"/>
                  <a:gd name="T4" fmla="*/ 0 w 470"/>
                  <a:gd name="T5" fmla="*/ 0 h 567"/>
                  <a:gd name="T6" fmla="*/ 470 w 470"/>
                  <a:gd name="T7" fmla="*/ 0 h 567"/>
                  <a:gd name="T8" fmla="*/ 470 w 470"/>
                  <a:gd name="T9" fmla="*/ 115 h 567"/>
                  <a:gd name="T10" fmla="*/ 297 w 470"/>
                  <a:gd name="T11" fmla="*/ 115 h 567"/>
                  <a:gd name="T12" fmla="*/ 297 w 470"/>
                  <a:gd name="T13" fmla="*/ 567 h 567"/>
                  <a:gd name="T14" fmla="*/ 173 w 470"/>
                  <a:gd name="T15" fmla="*/ 567 h 567"/>
                  <a:gd name="T16" fmla="*/ 173 w 470"/>
                  <a:gd name="T17" fmla="*/ 115 h 5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70" h="567">
                    <a:moveTo>
                      <a:pt x="173" y="115"/>
                    </a:moveTo>
                    <a:lnTo>
                      <a:pt x="0" y="115"/>
                    </a:lnTo>
                    <a:lnTo>
                      <a:pt x="0" y="0"/>
                    </a:lnTo>
                    <a:lnTo>
                      <a:pt x="470" y="0"/>
                    </a:lnTo>
                    <a:lnTo>
                      <a:pt x="470" y="115"/>
                    </a:lnTo>
                    <a:lnTo>
                      <a:pt x="297" y="115"/>
                    </a:lnTo>
                    <a:lnTo>
                      <a:pt x="297" y="567"/>
                    </a:lnTo>
                    <a:lnTo>
                      <a:pt x="173" y="567"/>
                    </a:lnTo>
                    <a:lnTo>
                      <a:pt x="173" y="11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47" name="Freeform 57"/>
              <p:cNvSpPr>
                <a:spLocks/>
              </p:cNvSpPr>
              <p:nvPr userDrawn="1"/>
            </p:nvSpPr>
            <p:spPr bwMode="auto">
              <a:xfrm>
                <a:off x="12863" y="-662"/>
                <a:ext cx="432" cy="567"/>
              </a:xfrm>
              <a:custGeom>
                <a:avLst/>
                <a:gdLst>
                  <a:gd name="T0" fmla="*/ 0 w 432"/>
                  <a:gd name="T1" fmla="*/ 0 h 567"/>
                  <a:gd name="T2" fmla="*/ 432 w 432"/>
                  <a:gd name="T3" fmla="*/ 0 h 567"/>
                  <a:gd name="T4" fmla="*/ 432 w 432"/>
                  <a:gd name="T5" fmla="*/ 112 h 567"/>
                  <a:gd name="T6" fmla="*/ 125 w 432"/>
                  <a:gd name="T7" fmla="*/ 112 h 567"/>
                  <a:gd name="T8" fmla="*/ 125 w 432"/>
                  <a:gd name="T9" fmla="*/ 234 h 567"/>
                  <a:gd name="T10" fmla="*/ 396 w 432"/>
                  <a:gd name="T11" fmla="*/ 234 h 567"/>
                  <a:gd name="T12" fmla="*/ 396 w 432"/>
                  <a:gd name="T13" fmla="*/ 347 h 567"/>
                  <a:gd name="T14" fmla="*/ 125 w 432"/>
                  <a:gd name="T15" fmla="*/ 347 h 567"/>
                  <a:gd name="T16" fmla="*/ 125 w 432"/>
                  <a:gd name="T17" fmla="*/ 567 h 567"/>
                  <a:gd name="T18" fmla="*/ 0 w 432"/>
                  <a:gd name="T19" fmla="*/ 567 h 567"/>
                  <a:gd name="T20" fmla="*/ 0 w 432"/>
                  <a:gd name="T21" fmla="*/ 0 h 5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32" h="567">
                    <a:moveTo>
                      <a:pt x="0" y="0"/>
                    </a:moveTo>
                    <a:lnTo>
                      <a:pt x="432" y="0"/>
                    </a:lnTo>
                    <a:lnTo>
                      <a:pt x="432" y="112"/>
                    </a:lnTo>
                    <a:lnTo>
                      <a:pt x="125" y="112"/>
                    </a:lnTo>
                    <a:lnTo>
                      <a:pt x="125" y="234"/>
                    </a:lnTo>
                    <a:lnTo>
                      <a:pt x="396" y="234"/>
                    </a:lnTo>
                    <a:lnTo>
                      <a:pt x="396" y="347"/>
                    </a:lnTo>
                    <a:lnTo>
                      <a:pt x="125" y="347"/>
                    </a:lnTo>
                    <a:lnTo>
                      <a:pt x="125" y="567"/>
                    </a:lnTo>
                    <a:lnTo>
                      <a:pt x="0" y="567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48" name="Freeform 58"/>
              <p:cNvSpPr>
                <a:spLocks noEditPoints="1"/>
              </p:cNvSpPr>
              <p:nvPr userDrawn="1"/>
            </p:nvSpPr>
            <p:spPr bwMode="auto">
              <a:xfrm>
                <a:off x="13304" y="-672"/>
                <a:ext cx="601" cy="586"/>
              </a:xfrm>
              <a:custGeom>
                <a:avLst/>
                <a:gdLst>
                  <a:gd name="T0" fmla="*/ 0 w 486"/>
                  <a:gd name="T1" fmla="*/ 238 h 473"/>
                  <a:gd name="T2" fmla="*/ 0 w 486"/>
                  <a:gd name="T3" fmla="*/ 237 h 473"/>
                  <a:gd name="T4" fmla="*/ 244 w 486"/>
                  <a:gd name="T5" fmla="*/ 0 h 473"/>
                  <a:gd name="T6" fmla="*/ 486 w 486"/>
                  <a:gd name="T7" fmla="*/ 235 h 473"/>
                  <a:gd name="T8" fmla="*/ 486 w 486"/>
                  <a:gd name="T9" fmla="*/ 237 h 473"/>
                  <a:gd name="T10" fmla="*/ 242 w 486"/>
                  <a:gd name="T11" fmla="*/ 473 h 473"/>
                  <a:gd name="T12" fmla="*/ 0 w 486"/>
                  <a:gd name="T13" fmla="*/ 238 h 473"/>
                  <a:gd name="T14" fmla="*/ 381 w 486"/>
                  <a:gd name="T15" fmla="*/ 238 h 473"/>
                  <a:gd name="T16" fmla="*/ 381 w 486"/>
                  <a:gd name="T17" fmla="*/ 237 h 473"/>
                  <a:gd name="T18" fmla="*/ 242 w 486"/>
                  <a:gd name="T19" fmla="*/ 93 h 473"/>
                  <a:gd name="T20" fmla="*/ 105 w 486"/>
                  <a:gd name="T21" fmla="*/ 235 h 473"/>
                  <a:gd name="T22" fmla="*/ 105 w 486"/>
                  <a:gd name="T23" fmla="*/ 237 h 473"/>
                  <a:gd name="T24" fmla="*/ 244 w 486"/>
                  <a:gd name="T25" fmla="*/ 381 h 473"/>
                  <a:gd name="T26" fmla="*/ 381 w 486"/>
                  <a:gd name="T27" fmla="*/ 238 h 4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86" h="473">
                    <a:moveTo>
                      <a:pt x="0" y="238"/>
                    </a:moveTo>
                    <a:cubicBezTo>
                      <a:pt x="0" y="237"/>
                      <a:pt x="0" y="237"/>
                      <a:pt x="0" y="237"/>
                    </a:cubicBezTo>
                    <a:cubicBezTo>
                      <a:pt x="0" y="107"/>
                      <a:pt x="102" y="0"/>
                      <a:pt x="244" y="0"/>
                    </a:cubicBezTo>
                    <a:cubicBezTo>
                      <a:pt x="385" y="0"/>
                      <a:pt x="486" y="105"/>
                      <a:pt x="486" y="235"/>
                    </a:cubicBezTo>
                    <a:cubicBezTo>
                      <a:pt x="486" y="237"/>
                      <a:pt x="486" y="237"/>
                      <a:pt x="486" y="237"/>
                    </a:cubicBezTo>
                    <a:cubicBezTo>
                      <a:pt x="486" y="367"/>
                      <a:pt x="384" y="473"/>
                      <a:pt x="242" y="473"/>
                    </a:cubicBezTo>
                    <a:cubicBezTo>
                      <a:pt x="101" y="473"/>
                      <a:pt x="0" y="368"/>
                      <a:pt x="0" y="238"/>
                    </a:cubicBezTo>
                    <a:close/>
                    <a:moveTo>
                      <a:pt x="381" y="238"/>
                    </a:moveTo>
                    <a:cubicBezTo>
                      <a:pt x="381" y="237"/>
                      <a:pt x="381" y="237"/>
                      <a:pt x="381" y="237"/>
                    </a:cubicBezTo>
                    <a:cubicBezTo>
                      <a:pt x="381" y="158"/>
                      <a:pt x="323" y="93"/>
                      <a:pt x="242" y="93"/>
                    </a:cubicBezTo>
                    <a:cubicBezTo>
                      <a:pt x="161" y="93"/>
                      <a:pt x="105" y="157"/>
                      <a:pt x="105" y="235"/>
                    </a:cubicBezTo>
                    <a:cubicBezTo>
                      <a:pt x="105" y="237"/>
                      <a:pt x="105" y="237"/>
                      <a:pt x="105" y="237"/>
                    </a:cubicBezTo>
                    <a:cubicBezTo>
                      <a:pt x="105" y="315"/>
                      <a:pt x="163" y="381"/>
                      <a:pt x="244" y="381"/>
                    </a:cubicBezTo>
                    <a:cubicBezTo>
                      <a:pt x="325" y="381"/>
                      <a:pt x="381" y="316"/>
                      <a:pt x="381" y="2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49" name="Freeform 59"/>
              <p:cNvSpPr>
                <a:spLocks noEditPoints="1"/>
              </p:cNvSpPr>
              <p:nvPr userDrawn="1"/>
            </p:nvSpPr>
            <p:spPr bwMode="auto">
              <a:xfrm>
                <a:off x="13968" y="-662"/>
                <a:ext cx="488" cy="567"/>
              </a:xfrm>
              <a:custGeom>
                <a:avLst/>
                <a:gdLst>
                  <a:gd name="T0" fmla="*/ 0 w 395"/>
                  <a:gd name="T1" fmla="*/ 0 h 458"/>
                  <a:gd name="T2" fmla="*/ 209 w 395"/>
                  <a:gd name="T3" fmla="*/ 0 h 458"/>
                  <a:gd name="T4" fmla="*/ 342 w 395"/>
                  <a:gd name="T5" fmla="*/ 46 h 458"/>
                  <a:gd name="T6" fmla="*/ 381 w 395"/>
                  <a:gd name="T7" fmla="*/ 151 h 458"/>
                  <a:gd name="T8" fmla="*/ 381 w 395"/>
                  <a:gd name="T9" fmla="*/ 152 h 458"/>
                  <a:gd name="T10" fmla="*/ 283 w 395"/>
                  <a:gd name="T11" fmla="*/ 294 h 458"/>
                  <a:gd name="T12" fmla="*/ 395 w 395"/>
                  <a:gd name="T13" fmla="*/ 458 h 458"/>
                  <a:gd name="T14" fmla="*/ 277 w 395"/>
                  <a:gd name="T15" fmla="*/ 458 h 458"/>
                  <a:gd name="T16" fmla="*/ 179 w 395"/>
                  <a:gd name="T17" fmla="*/ 311 h 458"/>
                  <a:gd name="T18" fmla="*/ 100 w 395"/>
                  <a:gd name="T19" fmla="*/ 311 h 458"/>
                  <a:gd name="T20" fmla="*/ 100 w 395"/>
                  <a:gd name="T21" fmla="*/ 458 h 458"/>
                  <a:gd name="T22" fmla="*/ 0 w 395"/>
                  <a:gd name="T23" fmla="*/ 458 h 458"/>
                  <a:gd name="T24" fmla="*/ 0 w 395"/>
                  <a:gd name="T25" fmla="*/ 0 h 458"/>
                  <a:gd name="T26" fmla="*/ 202 w 395"/>
                  <a:gd name="T27" fmla="*/ 222 h 458"/>
                  <a:gd name="T28" fmla="*/ 279 w 395"/>
                  <a:gd name="T29" fmla="*/ 157 h 458"/>
                  <a:gd name="T30" fmla="*/ 279 w 395"/>
                  <a:gd name="T31" fmla="*/ 156 h 458"/>
                  <a:gd name="T32" fmla="*/ 200 w 395"/>
                  <a:gd name="T33" fmla="*/ 91 h 458"/>
                  <a:gd name="T34" fmla="*/ 100 w 395"/>
                  <a:gd name="T35" fmla="*/ 91 h 458"/>
                  <a:gd name="T36" fmla="*/ 100 w 395"/>
                  <a:gd name="T37" fmla="*/ 222 h 458"/>
                  <a:gd name="T38" fmla="*/ 202 w 395"/>
                  <a:gd name="T39" fmla="*/ 222 h 4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95" h="458">
                    <a:moveTo>
                      <a:pt x="0" y="0"/>
                    </a:moveTo>
                    <a:cubicBezTo>
                      <a:pt x="209" y="0"/>
                      <a:pt x="209" y="0"/>
                      <a:pt x="209" y="0"/>
                    </a:cubicBezTo>
                    <a:cubicBezTo>
                      <a:pt x="267" y="0"/>
                      <a:pt x="312" y="16"/>
                      <a:pt x="342" y="46"/>
                    </a:cubicBezTo>
                    <a:cubicBezTo>
                      <a:pt x="368" y="72"/>
                      <a:pt x="381" y="108"/>
                      <a:pt x="381" y="151"/>
                    </a:cubicBezTo>
                    <a:cubicBezTo>
                      <a:pt x="381" y="152"/>
                      <a:pt x="381" y="152"/>
                      <a:pt x="381" y="152"/>
                    </a:cubicBezTo>
                    <a:cubicBezTo>
                      <a:pt x="381" y="226"/>
                      <a:pt x="342" y="273"/>
                      <a:pt x="283" y="294"/>
                    </a:cubicBezTo>
                    <a:cubicBezTo>
                      <a:pt x="395" y="458"/>
                      <a:pt x="395" y="458"/>
                      <a:pt x="395" y="458"/>
                    </a:cubicBezTo>
                    <a:cubicBezTo>
                      <a:pt x="277" y="458"/>
                      <a:pt x="277" y="458"/>
                      <a:pt x="277" y="458"/>
                    </a:cubicBezTo>
                    <a:cubicBezTo>
                      <a:pt x="179" y="311"/>
                      <a:pt x="179" y="311"/>
                      <a:pt x="179" y="311"/>
                    </a:cubicBezTo>
                    <a:cubicBezTo>
                      <a:pt x="100" y="311"/>
                      <a:pt x="100" y="311"/>
                      <a:pt x="100" y="311"/>
                    </a:cubicBezTo>
                    <a:cubicBezTo>
                      <a:pt x="100" y="458"/>
                      <a:pt x="100" y="458"/>
                      <a:pt x="100" y="458"/>
                    </a:cubicBezTo>
                    <a:cubicBezTo>
                      <a:pt x="0" y="458"/>
                      <a:pt x="0" y="458"/>
                      <a:pt x="0" y="458"/>
                    </a:cubicBezTo>
                    <a:lnTo>
                      <a:pt x="0" y="0"/>
                    </a:lnTo>
                    <a:close/>
                    <a:moveTo>
                      <a:pt x="202" y="222"/>
                    </a:moveTo>
                    <a:cubicBezTo>
                      <a:pt x="251" y="222"/>
                      <a:pt x="279" y="196"/>
                      <a:pt x="279" y="157"/>
                    </a:cubicBezTo>
                    <a:cubicBezTo>
                      <a:pt x="279" y="156"/>
                      <a:pt x="279" y="156"/>
                      <a:pt x="279" y="156"/>
                    </a:cubicBezTo>
                    <a:cubicBezTo>
                      <a:pt x="279" y="113"/>
                      <a:pt x="249" y="91"/>
                      <a:pt x="200" y="91"/>
                    </a:cubicBezTo>
                    <a:cubicBezTo>
                      <a:pt x="100" y="91"/>
                      <a:pt x="100" y="91"/>
                      <a:pt x="100" y="91"/>
                    </a:cubicBezTo>
                    <a:cubicBezTo>
                      <a:pt x="100" y="222"/>
                      <a:pt x="100" y="222"/>
                      <a:pt x="100" y="222"/>
                    </a:cubicBezTo>
                    <a:lnTo>
                      <a:pt x="202" y="22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50" name="Freeform 60"/>
              <p:cNvSpPr>
                <a:spLocks/>
              </p:cNvSpPr>
              <p:nvPr userDrawn="1"/>
            </p:nvSpPr>
            <p:spPr bwMode="auto">
              <a:xfrm>
                <a:off x="14503" y="-662"/>
                <a:ext cx="566" cy="567"/>
              </a:xfrm>
              <a:custGeom>
                <a:avLst/>
                <a:gdLst>
                  <a:gd name="T0" fmla="*/ 0 w 566"/>
                  <a:gd name="T1" fmla="*/ 0 h 567"/>
                  <a:gd name="T2" fmla="*/ 135 w 566"/>
                  <a:gd name="T3" fmla="*/ 0 h 567"/>
                  <a:gd name="T4" fmla="*/ 283 w 566"/>
                  <a:gd name="T5" fmla="*/ 239 h 567"/>
                  <a:gd name="T6" fmla="*/ 431 w 566"/>
                  <a:gd name="T7" fmla="*/ 0 h 567"/>
                  <a:gd name="T8" fmla="*/ 566 w 566"/>
                  <a:gd name="T9" fmla="*/ 0 h 567"/>
                  <a:gd name="T10" fmla="*/ 566 w 566"/>
                  <a:gd name="T11" fmla="*/ 567 h 567"/>
                  <a:gd name="T12" fmla="*/ 442 w 566"/>
                  <a:gd name="T13" fmla="*/ 567 h 567"/>
                  <a:gd name="T14" fmla="*/ 442 w 566"/>
                  <a:gd name="T15" fmla="*/ 197 h 567"/>
                  <a:gd name="T16" fmla="*/ 283 w 566"/>
                  <a:gd name="T17" fmla="*/ 438 h 567"/>
                  <a:gd name="T18" fmla="*/ 279 w 566"/>
                  <a:gd name="T19" fmla="*/ 438 h 567"/>
                  <a:gd name="T20" fmla="*/ 122 w 566"/>
                  <a:gd name="T21" fmla="*/ 199 h 567"/>
                  <a:gd name="T22" fmla="*/ 122 w 566"/>
                  <a:gd name="T23" fmla="*/ 567 h 567"/>
                  <a:gd name="T24" fmla="*/ 0 w 566"/>
                  <a:gd name="T25" fmla="*/ 567 h 567"/>
                  <a:gd name="T26" fmla="*/ 0 w 566"/>
                  <a:gd name="T27" fmla="*/ 0 h 5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66" h="567">
                    <a:moveTo>
                      <a:pt x="0" y="0"/>
                    </a:moveTo>
                    <a:lnTo>
                      <a:pt x="135" y="0"/>
                    </a:lnTo>
                    <a:lnTo>
                      <a:pt x="283" y="239"/>
                    </a:lnTo>
                    <a:lnTo>
                      <a:pt x="431" y="0"/>
                    </a:lnTo>
                    <a:lnTo>
                      <a:pt x="566" y="0"/>
                    </a:lnTo>
                    <a:lnTo>
                      <a:pt x="566" y="567"/>
                    </a:lnTo>
                    <a:lnTo>
                      <a:pt x="442" y="567"/>
                    </a:lnTo>
                    <a:lnTo>
                      <a:pt x="442" y="197"/>
                    </a:lnTo>
                    <a:lnTo>
                      <a:pt x="283" y="438"/>
                    </a:lnTo>
                    <a:lnTo>
                      <a:pt x="279" y="438"/>
                    </a:lnTo>
                    <a:lnTo>
                      <a:pt x="122" y="199"/>
                    </a:lnTo>
                    <a:lnTo>
                      <a:pt x="122" y="567"/>
                    </a:lnTo>
                    <a:lnTo>
                      <a:pt x="0" y="567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51" name="Freeform 61"/>
              <p:cNvSpPr>
                <a:spLocks noEditPoints="1"/>
              </p:cNvSpPr>
              <p:nvPr userDrawn="1"/>
            </p:nvSpPr>
            <p:spPr bwMode="auto">
              <a:xfrm>
                <a:off x="15109" y="-664"/>
                <a:ext cx="154" cy="77"/>
              </a:xfrm>
              <a:custGeom>
                <a:avLst/>
                <a:gdLst>
                  <a:gd name="T0" fmla="*/ 24 w 154"/>
                  <a:gd name="T1" fmla="*/ 12 h 77"/>
                  <a:gd name="T2" fmla="*/ 0 w 154"/>
                  <a:gd name="T3" fmla="*/ 12 h 77"/>
                  <a:gd name="T4" fmla="*/ 0 w 154"/>
                  <a:gd name="T5" fmla="*/ 0 h 77"/>
                  <a:gd name="T6" fmla="*/ 60 w 154"/>
                  <a:gd name="T7" fmla="*/ 0 h 77"/>
                  <a:gd name="T8" fmla="*/ 60 w 154"/>
                  <a:gd name="T9" fmla="*/ 12 h 77"/>
                  <a:gd name="T10" fmla="*/ 35 w 154"/>
                  <a:gd name="T11" fmla="*/ 12 h 77"/>
                  <a:gd name="T12" fmla="*/ 35 w 154"/>
                  <a:gd name="T13" fmla="*/ 77 h 77"/>
                  <a:gd name="T14" fmla="*/ 24 w 154"/>
                  <a:gd name="T15" fmla="*/ 77 h 77"/>
                  <a:gd name="T16" fmla="*/ 24 w 154"/>
                  <a:gd name="T17" fmla="*/ 12 h 77"/>
                  <a:gd name="T18" fmla="*/ 76 w 154"/>
                  <a:gd name="T19" fmla="*/ 0 h 77"/>
                  <a:gd name="T20" fmla="*/ 89 w 154"/>
                  <a:gd name="T21" fmla="*/ 0 h 77"/>
                  <a:gd name="T22" fmla="*/ 116 w 154"/>
                  <a:gd name="T23" fmla="*/ 43 h 77"/>
                  <a:gd name="T24" fmla="*/ 143 w 154"/>
                  <a:gd name="T25" fmla="*/ 0 h 77"/>
                  <a:gd name="T26" fmla="*/ 154 w 154"/>
                  <a:gd name="T27" fmla="*/ 0 h 77"/>
                  <a:gd name="T28" fmla="*/ 154 w 154"/>
                  <a:gd name="T29" fmla="*/ 77 h 77"/>
                  <a:gd name="T30" fmla="*/ 144 w 154"/>
                  <a:gd name="T31" fmla="*/ 77 h 77"/>
                  <a:gd name="T32" fmla="*/ 144 w 154"/>
                  <a:gd name="T33" fmla="*/ 19 h 77"/>
                  <a:gd name="T34" fmla="*/ 116 w 154"/>
                  <a:gd name="T35" fmla="*/ 61 h 77"/>
                  <a:gd name="T36" fmla="*/ 115 w 154"/>
                  <a:gd name="T37" fmla="*/ 61 h 77"/>
                  <a:gd name="T38" fmla="*/ 87 w 154"/>
                  <a:gd name="T39" fmla="*/ 19 h 77"/>
                  <a:gd name="T40" fmla="*/ 87 w 154"/>
                  <a:gd name="T41" fmla="*/ 77 h 77"/>
                  <a:gd name="T42" fmla="*/ 76 w 154"/>
                  <a:gd name="T43" fmla="*/ 77 h 77"/>
                  <a:gd name="T44" fmla="*/ 76 w 154"/>
                  <a:gd name="T45" fmla="*/ 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54" h="77">
                    <a:moveTo>
                      <a:pt x="24" y="12"/>
                    </a:moveTo>
                    <a:lnTo>
                      <a:pt x="0" y="12"/>
                    </a:lnTo>
                    <a:lnTo>
                      <a:pt x="0" y="0"/>
                    </a:lnTo>
                    <a:lnTo>
                      <a:pt x="60" y="0"/>
                    </a:lnTo>
                    <a:lnTo>
                      <a:pt x="60" y="12"/>
                    </a:lnTo>
                    <a:lnTo>
                      <a:pt x="35" y="12"/>
                    </a:lnTo>
                    <a:lnTo>
                      <a:pt x="35" y="77"/>
                    </a:lnTo>
                    <a:lnTo>
                      <a:pt x="24" y="77"/>
                    </a:lnTo>
                    <a:lnTo>
                      <a:pt x="24" y="12"/>
                    </a:lnTo>
                    <a:close/>
                    <a:moveTo>
                      <a:pt x="76" y="0"/>
                    </a:moveTo>
                    <a:lnTo>
                      <a:pt x="89" y="0"/>
                    </a:lnTo>
                    <a:lnTo>
                      <a:pt x="116" y="43"/>
                    </a:lnTo>
                    <a:lnTo>
                      <a:pt x="143" y="0"/>
                    </a:lnTo>
                    <a:lnTo>
                      <a:pt x="154" y="0"/>
                    </a:lnTo>
                    <a:lnTo>
                      <a:pt x="154" y="77"/>
                    </a:lnTo>
                    <a:lnTo>
                      <a:pt x="144" y="77"/>
                    </a:lnTo>
                    <a:lnTo>
                      <a:pt x="144" y="19"/>
                    </a:lnTo>
                    <a:lnTo>
                      <a:pt x="116" y="61"/>
                    </a:lnTo>
                    <a:lnTo>
                      <a:pt x="115" y="61"/>
                    </a:lnTo>
                    <a:lnTo>
                      <a:pt x="87" y="19"/>
                    </a:lnTo>
                    <a:lnTo>
                      <a:pt x="87" y="77"/>
                    </a:lnTo>
                    <a:lnTo>
                      <a:pt x="76" y="77"/>
                    </a:lnTo>
                    <a:lnTo>
                      <a:pt x="7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</p:grpSp>
        <p:grpSp>
          <p:nvGrpSpPr>
            <p:cNvPr id="125" name="Group 124"/>
            <p:cNvGrpSpPr/>
            <p:nvPr userDrawn="1"/>
          </p:nvGrpSpPr>
          <p:grpSpPr>
            <a:xfrm>
              <a:off x="7943851" y="148249"/>
              <a:ext cx="698540" cy="169868"/>
              <a:chOff x="1221454" y="1585913"/>
              <a:chExt cx="5757864" cy="1400176"/>
            </a:xfrm>
            <a:solidFill>
              <a:srgbClr val="DCDEE0"/>
            </a:solidFill>
          </p:grpSpPr>
          <p:grpSp>
            <p:nvGrpSpPr>
              <p:cNvPr id="126" name="Group 125"/>
              <p:cNvGrpSpPr/>
              <p:nvPr userDrawn="1"/>
            </p:nvGrpSpPr>
            <p:grpSpPr>
              <a:xfrm>
                <a:off x="1221454" y="2066925"/>
                <a:ext cx="5757864" cy="919164"/>
                <a:chOff x="1250950" y="2066926"/>
                <a:chExt cx="5757863" cy="919163"/>
              </a:xfrm>
              <a:grpFill/>
            </p:grpSpPr>
            <p:sp>
              <p:nvSpPr>
                <p:cNvPr id="138" name="Rectangle 14"/>
                <p:cNvSpPr>
                  <a:spLocks noChangeArrowheads="1"/>
                </p:cNvSpPr>
                <p:nvPr userDrawn="1"/>
              </p:nvSpPr>
              <p:spPr bwMode="auto">
                <a:xfrm>
                  <a:off x="1250950" y="2081213"/>
                  <a:ext cx="195262" cy="890588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139" name="Freeform 15"/>
                <p:cNvSpPr>
                  <a:spLocks/>
                </p:cNvSpPr>
                <p:nvPr userDrawn="1"/>
              </p:nvSpPr>
              <p:spPr bwMode="auto">
                <a:xfrm>
                  <a:off x="1566863" y="2081213"/>
                  <a:ext cx="788987" cy="890588"/>
                </a:xfrm>
                <a:custGeom>
                  <a:avLst/>
                  <a:gdLst>
                    <a:gd name="T0" fmla="*/ 0 w 497"/>
                    <a:gd name="T1" fmla="*/ 0 h 561"/>
                    <a:gd name="T2" fmla="*/ 114 w 497"/>
                    <a:gd name="T3" fmla="*/ 0 h 561"/>
                    <a:gd name="T4" fmla="*/ 376 w 497"/>
                    <a:gd name="T5" fmla="*/ 345 h 561"/>
                    <a:gd name="T6" fmla="*/ 376 w 497"/>
                    <a:gd name="T7" fmla="*/ 0 h 561"/>
                    <a:gd name="T8" fmla="*/ 497 w 497"/>
                    <a:gd name="T9" fmla="*/ 0 h 561"/>
                    <a:gd name="T10" fmla="*/ 497 w 497"/>
                    <a:gd name="T11" fmla="*/ 561 h 561"/>
                    <a:gd name="T12" fmla="*/ 393 w 497"/>
                    <a:gd name="T13" fmla="*/ 561 h 561"/>
                    <a:gd name="T14" fmla="*/ 122 w 497"/>
                    <a:gd name="T15" fmla="*/ 204 h 561"/>
                    <a:gd name="T16" fmla="*/ 122 w 497"/>
                    <a:gd name="T17" fmla="*/ 561 h 561"/>
                    <a:gd name="T18" fmla="*/ 0 w 497"/>
                    <a:gd name="T19" fmla="*/ 561 h 561"/>
                    <a:gd name="T20" fmla="*/ 0 w 497"/>
                    <a:gd name="T21" fmla="*/ 0 h 5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497" h="561">
                      <a:moveTo>
                        <a:pt x="0" y="0"/>
                      </a:moveTo>
                      <a:lnTo>
                        <a:pt x="114" y="0"/>
                      </a:lnTo>
                      <a:lnTo>
                        <a:pt x="376" y="345"/>
                      </a:lnTo>
                      <a:lnTo>
                        <a:pt x="376" y="0"/>
                      </a:lnTo>
                      <a:lnTo>
                        <a:pt x="497" y="0"/>
                      </a:lnTo>
                      <a:lnTo>
                        <a:pt x="497" y="561"/>
                      </a:lnTo>
                      <a:lnTo>
                        <a:pt x="393" y="561"/>
                      </a:lnTo>
                      <a:lnTo>
                        <a:pt x="122" y="204"/>
                      </a:lnTo>
                      <a:lnTo>
                        <a:pt x="122" y="561"/>
                      </a:lnTo>
                      <a:lnTo>
                        <a:pt x="0" y="56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140" name="Freeform 16"/>
                <p:cNvSpPr>
                  <a:spLocks/>
                </p:cNvSpPr>
                <p:nvPr userDrawn="1"/>
              </p:nvSpPr>
              <p:spPr bwMode="auto">
                <a:xfrm>
                  <a:off x="2433638" y="2068513"/>
                  <a:ext cx="703262" cy="914400"/>
                </a:xfrm>
                <a:custGeom>
                  <a:avLst/>
                  <a:gdLst>
                    <a:gd name="T0" fmla="*/ 0 w 561"/>
                    <a:gd name="T1" fmla="*/ 615 h 728"/>
                    <a:gd name="T2" fmla="*/ 92 w 561"/>
                    <a:gd name="T3" fmla="*/ 505 h 728"/>
                    <a:gd name="T4" fmla="*/ 304 w 561"/>
                    <a:gd name="T5" fmla="*/ 591 h 728"/>
                    <a:gd name="T6" fmla="*/ 406 w 561"/>
                    <a:gd name="T7" fmla="*/ 524 h 728"/>
                    <a:gd name="T8" fmla="*/ 406 w 561"/>
                    <a:gd name="T9" fmla="*/ 522 h 728"/>
                    <a:gd name="T10" fmla="*/ 263 w 561"/>
                    <a:gd name="T11" fmla="*/ 432 h 728"/>
                    <a:gd name="T12" fmla="*/ 28 w 561"/>
                    <a:gd name="T13" fmla="*/ 215 h 728"/>
                    <a:gd name="T14" fmla="*/ 28 w 561"/>
                    <a:gd name="T15" fmla="*/ 213 h 728"/>
                    <a:gd name="T16" fmla="*/ 276 w 561"/>
                    <a:gd name="T17" fmla="*/ 0 h 728"/>
                    <a:gd name="T18" fmla="*/ 540 w 561"/>
                    <a:gd name="T19" fmla="*/ 90 h 728"/>
                    <a:gd name="T20" fmla="*/ 459 w 561"/>
                    <a:gd name="T21" fmla="*/ 207 h 728"/>
                    <a:gd name="T22" fmla="*/ 274 w 561"/>
                    <a:gd name="T23" fmla="*/ 137 h 728"/>
                    <a:gd name="T24" fmla="*/ 183 w 561"/>
                    <a:gd name="T25" fmla="*/ 199 h 728"/>
                    <a:gd name="T26" fmla="*/ 183 w 561"/>
                    <a:gd name="T27" fmla="*/ 201 h 728"/>
                    <a:gd name="T28" fmla="*/ 336 w 561"/>
                    <a:gd name="T29" fmla="*/ 294 h 728"/>
                    <a:gd name="T30" fmla="*/ 561 w 561"/>
                    <a:gd name="T31" fmla="*/ 507 h 728"/>
                    <a:gd name="T32" fmla="*/ 561 w 561"/>
                    <a:gd name="T33" fmla="*/ 509 h 728"/>
                    <a:gd name="T34" fmla="*/ 301 w 561"/>
                    <a:gd name="T35" fmla="*/ 728 h 728"/>
                    <a:gd name="T36" fmla="*/ 0 w 561"/>
                    <a:gd name="T37" fmla="*/ 615 h 7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561" h="728">
                      <a:moveTo>
                        <a:pt x="0" y="615"/>
                      </a:moveTo>
                      <a:cubicBezTo>
                        <a:pt x="92" y="505"/>
                        <a:pt x="92" y="505"/>
                        <a:pt x="92" y="505"/>
                      </a:cubicBezTo>
                      <a:cubicBezTo>
                        <a:pt x="156" y="557"/>
                        <a:pt x="223" y="591"/>
                        <a:pt x="304" y="591"/>
                      </a:cubicBezTo>
                      <a:cubicBezTo>
                        <a:pt x="368" y="591"/>
                        <a:pt x="406" y="565"/>
                        <a:pt x="406" y="524"/>
                      </a:cubicBezTo>
                      <a:cubicBezTo>
                        <a:pt x="406" y="522"/>
                        <a:pt x="406" y="522"/>
                        <a:pt x="406" y="522"/>
                      </a:cubicBezTo>
                      <a:cubicBezTo>
                        <a:pt x="406" y="482"/>
                        <a:pt x="382" y="462"/>
                        <a:pt x="263" y="432"/>
                      </a:cubicBezTo>
                      <a:cubicBezTo>
                        <a:pt x="121" y="395"/>
                        <a:pt x="28" y="356"/>
                        <a:pt x="28" y="215"/>
                      </a:cubicBezTo>
                      <a:cubicBezTo>
                        <a:pt x="28" y="213"/>
                        <a:pt x="28" y="213"/>
                        <a:pt x="28" y="213"/>
                      </a:cubicBezTo>
                      <a:cubicBezTo>
                        <a:pt x="28" y="85"/>
                        <a:pt x="132" y="0"/>
                        <a:pt x="276" y="0"/>
                      </a:cubicBezTo>
                      <a:cubicBezTo>
                        <a:pt x="380" y="0"/>
                        <a:pt x="468" y="32"/>
                        <a:pt x="540" y="90"/>
                      </a:cubicBezTo>
                      <a:cubicBezTo>
                        <a:pt x="459" y="207"/>
                        <a:pt x="459" y="207"/>
                        <a:pt x="459" y="207"/>
                      </a:cubicBezTo>
                      <a:cubicBezTo>
                        <a:pt x="396" y="164"/>
                        <a:pt x="334" y="137"/>
                        <a:pt x="274" y="137"/>
                      </a:cubicBezTo>
                      <a:cubicBezTo>
                        <a:pt x="215" y="137"/>
                        <a:pt x="183" y="165"/>
                        <a:pt x="183" y="199"/>
                      </a:cubicBezTo>
                      <a:cubicBezTo>
                        <a:pt x="183" y="201"/>
                        <a:pt x="183" y="201"/>
                        <a:pt x="183" y="201"/>
                      </a:cubicBezTo>
                      <a:cubicBezTo>
                        <a:pt x="183" y="248"/>
                        <a:pt x="214" y="263"/>
                        <a:pt x="336" y="294"/>
                      </a:cubicBezTo>
                      <a:cubicBezTo>
                        <a:pt x="480" y="332"/>
                        <a:pt x="561" y="383"/>
                        <a:pt x="561" y="507"/>
                      </a:cubicBezTo>
                      <a:cubicBezTo>
                        <a:pt x="561" y="509"/>
                        <a:pt x="561" y="509"/>
                        <a:pt x="561" y="509"/>
                      </a:cubicBezTo>
                      <a:cubicBezTo>
                        <a:pt x="561" y="649"/>
                        <a:pt x="454" y="728"/>
                        <a:pt x="301" y="728"/>
                      </a:cubicBezTo>
                      <a:cubicBezTo>
                        <a:pt x="193" y="728"/>
                        <a:pt x="85" y="691"/>
                        <a:pt x="0" y="61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141" name="Rectangle 17"/>
                <p:cNvSpPr>
                  <a:spLocks noChangeArrowheads="1"/>
                </p:cNvSpPr>
                <p:nvPr userDrawn="1"/>
              </p:nvSpPr>
              <p:spPr bwMode="auto">
                <a:xfrm>
                  <a:off x="3240088" y="2081213"/>
                  <a:ext cx="195262" cy="890588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142" name="Freeform 18"/>
                <p:cNvSpPr>
                  <a:spLocks/>
                </p:cNvSpPr>
                <p:nvPr userDrawn="1"/>
              </p:nvSpPr>
              <p:spPr bwMode="auto">
                <a:xfrm>
                  <a:off x="3516313" y="2066926"/>
                  <a:ext cx="847725" cy="919163"/>
                </a:xfrm>
                <a:custGeom>
                  <a:avLst/>
                  <a:gdLst>
                    <a:gd name="T0" fmla="*/ 0 w 676"/>
                    <a:gd name="T1" fmla="*/ 368 h 732"/>
                    <a:gd name="T2" fmla="*/ 0 w 676"/>
                    <a:gd name="T3" fmla="*/ 366 h 732"/>
                    <a:gd name="T4" fmla="*/ 372 w 676"/>
                    <a:gd name="T5" fmla="*/ 0 h 732"/>
                    <a:gd name="T6" fmla="*/ 650 w 676"/>
                    <a:gd name="T7" fmla="*/ 97 h 732"/>
                    <a:gd name="T8" fmla="*/ 552 w 676"/>
                    <a:gd name="T9" fmla="*/ 215 h 732"/>
                    <a:gd name="T10" fmla="*/ 367 w 676"/>
                    <a:gd name="T11" fmla="*/ 143 h 732"/>
                    <a:gd name="T12" fmla="*/ 163 w 676"/>
                    <a:gd name="T13" fmla="*/ 364 h 732"/>
                    <a:gd name="T14" fmla="*/ 163 w 676"/>
                    <a:gd name="T15" fmla="*/ 366 h 732"/>
                    <a:gd name="T16" fmla="*/ 378 w 676"/>
                    <a:gd name="T17" fmla="*/ 591 h 732"/>
                    <a:gd name="T18" fmla="*/ 525 w 676"/>
                    <a:gd name="T19" fmla="*/ 548 h 732"/>
                    <a:gd name="T20" fmla="*/ 525 w 676"/>
                    <a:gd name="T21" fmla="*/ 447 h 732"/>
                    <a:gd name="T22" fmla="*/ 368 w 676"/>
                    <a:gd name="T23" fmla="*/ 447 h 732"/>
                    <a:gd name="T24" fmla="*/ 368 w 676"/>
                    <a:gd name="T25" fmla="*/ 312 h 732"/>
                    <a:gd name="T26" fmla="*/ 676 w 676"/>
                    <a:gd name="T27" fmla="*/ 312 h 732"/>
                    <a:gd name="T28" fmla="*/ 676 w 676"/>
                    <a:gd name="T29" fmla="*/ 620 h 732"/>
                    <a:gd name="T30" fmla="*/ 373 w 676"/>
                    <a:gd name="T31" fmla="*/ 732 h 732"/>
                    <a:gd name="T32" fmla="*/ 0 w 676"/>
                    <a:gd name="T33" fmla="*/ 368 h 7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676" h="732">
                      <a:moveTo>
                        <a:pt x="0" y="368"/>
                      </a:moveTo>
                      <a:cubicBezTo>
                        <a:pt x="0" y="366"/>
                        <a:pt x="0" y="366"/>
                        <a:pt x="0" y="366"/>
                      </a:cubicBezTo>
                      <a:cubicBezTo>
                        <a:pt x="0" y="165"/>
                        <a:pt x="157" y="0"/>
                        <a:pt x="372" y="0"/>
                      </a:cubicBezTo>
                      <a:cubicBezTo>
                        <a:pt x="499" y="0"/>
                        <a:pt x="576" y="34"/>
                        <a:pt x="650" y="97"/>
                      </a:cubicBezTo>
                      <a:cubicBezTo>
                        <a:pt x="552" y="215"/>
                        <a:pt x="552" y="215"/>
                        <a:pt x="552" y="215"/>
                      </a:cubicBezTo>
                      <a:cubicBezTo>
                        <a:pt x="497" y="170"/>
                        <a:pt x="449" y="143"/>
                        <a:pt x="367" y="143"/>
                      </a:cubicBezTo>
                      <a:cubicBezTo>
                        <a:pt x="253" y="143"/>
                        <a:pt x="163" y="244"/>
                        <a:pt x="163" y="364"/>
                      </a:cubicBezTo>
                      <a:cubicBezTo>
                        <a:pt x="163" y="366"/>
                        <a:pt x="163" y="366"/>
                        <a:pt x="163" y="366"/>
                      </a:cubicBezTo>
                      <a:cubicBezTo>
                        <a:pt x="163" y="496"/>
                        <a:pt x="252" y="591"/>
                        <a:pt x="378" y="591"/>
                      </a:cubicBezTo>
                      <a:cubicBezTo>
                        <a:pt x="435" y="591"/>
                        <a:pt x="485" y="577"/>
                        <a:pt x="525" y="548"/>
                      </a:cubicBezTo>
                      <a:cubicBezTo>
                        <a:pt x="525" y="447"/>
                        <a:pt x="525" y="447"/>
                        <a:pt x="525" y="447"/>
                      </a:cubicBezTo>
                      <a:cubicBezTo>
                        <a:pt x="368" y="447"/>
                        <a:pt x="368" y="447"/>
                        <a:pt x="368" y="447"/>
                      </a:cubicBezTo>
                      <a:cubicBezTo>
                        <a:pt x="368" y="312"/>
                        <a:pt x="368" y="312"/>
                        <a:pt x="368" y="312"/>
                      </a:cubicBezTo>
                      <a:cubicBezTo>
                        <a:pt x="676" y="312"/>
                        <a:pt x="676" y="312"/>
                        <a:pt x="676" y="312"/>
                      </a:cubicBezTo>
                      <a:cubicBezTo>
                        <a:pt x="676" y="620"/>
                        <a:pt x="676" y="620"/>
                        <a:pt x="676" y="620"/>
                      </a:cubicBezTo>
                      <a:cubicBezTo>
                        <a:pt x="603" y="682"/>
                        <a:pt x="502" y="732"/>
                        <a:pt x="373" y="732"/>
                      </a:cubicBezTo>
                      <a:cubicBezTo>
                        <a:pt x="152" y="732"/>
                        <a:pt x="0" y="578"/>
                        <a:pt x="0" y="36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143" name="Freeform 19"/>
                <p:cNvSpPr>
                  <a:spLocks/>
                </p:cNvSpPr>
                <p:nvPr userDrawn="1"/>
              </p:nvSpPr>
              <p:spPr bwMode="auto">
                <a:xfrm>
                  <a:off x="4449763" y="2081213"/>
                  <a:ext cx="752475" cy="890588"/>
                </a:xfrm>
                <a:custGeom>
                  <a:avLst/>
                  <a:gdLst>
                    <a:gd name="T0" fmla="*/ 0 w 474"/>
                    <a:gd name="T1" fmla="*/ 0 h 561"/>
                    <a:gd name="T2" fmla="*/ 123 w 474"/>
                    <a:gd name="T3" fmla="*/ 0 h 561"/>
                    <a:gd name="T4" fmla="*/ 123 w 474"/>
                    <a:gd name="T5" fmla="*/ 222 h 561"/>
                    <a:gd name="T6" fmla="*/ 351 w 474"/>
                    <a:gd name="T7" fmla="*/ 222 h 561"/>
                    <a:gd name="T8" fmla="*/ 351 w 474"/>
                    <a:gd name="T9" fmla="*/ 0 h 561"/>
                    <a:gd name="T10" fmla="*/ 474 w 474"/>
                    <a:gd name="T11" fmla="*/ 0 h 561"/>
                    <a:gd name="T12" fmla="*/ 474 w 474"/>
                    <a:gd name="T13" fmla="*/ 561 h 561"/>
                    <a:gd name="T14" fmla="*/ 351 w 474"/>
                    <a:gd name="T15" fmla="*/ 561 h 561"/>
                    <a:gd name="T16" fmla="*/ 351 w 474"/>
                    <a:gd name="T17" fmla="*/ 336 h 561"/>
                    <a:gd name="T18" fmla="*/ 123 w 474"/>
                    <a:gd name="T19" fmla="*/ 336 h 561"/>
                    <a:gd name="T20" fmla="*/ 123 w 474"/>
                    <a:gd name="T21" fmla="*/ 561 h 561"/>
                    <a:gd name="T22" fmla="*/ 0 w 474"/>
                    <a:gd name="T23" fmla="*/ 561 h 561"/>
                    <a:gd name="T24" fmla="*/ 0 w 474"/>
                    <a:gd name="T25" fmla="*/ 0 h 5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74" h="561">
                      <a:moveTo>
                        <a:pt x="0" y="0"/>
                      </a:moveTo>
                      <a:lnTo>
                        <a:pt x="123" y="0"/>
                      </a:lnTo>
                      <a:lnTo>
                        <a:pt x="123" y="222"/>
                      </a:lnTo>
                      <a:lnTo>
                        <a:pt x="351" y="222"/>
                      </a:lnTo>
                      <a:lnTo>
                        <a:pt x="351" y="0"/>
                      </a:lnTo>
                      <a:lnTo>
                        <a:pt x="474" y="0"/>
                      </a:lnTo>
                      <a:lnTo>
                        <a:pt x="474" y="561"/>
                      </a:lnTo>
                      <a:lnTo>
                        <a:pt x="351" y="561"/>
                      </a:lnTo>
                      <a:lnTo>
                        <a:pt x="351" y="336"/>
                      </a:lnTo>
                      <a:lnTo>
                        <a:pt x="123" y="336"/>
                      </a:lnTo>
                      <a:lnTo>
                        <a:pt x="123" y="561"/>
                      </a:lnTo>
                      <a:lnTo>
                        <a:pt x="0" y="56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144" name="Freeform 20"/>
                <p:cNvSpPr>
                  <a:spLocks/>
                </p:cNvSpPr>
                <p:nvPr userDrawn="1"/>
              </p:nvSpPr>
              <p:spPr bwMode="auto">
                <a:xfrm>
                  <a:off x="5275263" y="2081213"/>
                  <a:ext cx="736600" cy="890588"/>
                </a:xfrm>
                <a:custGeom>
                  <a:avLst/>
                  <a:gdLst>
                    <a:gd name="T0" fmla="*/ 171 w 464"/>
                    <a:gd name="T1" fmla="*/ 113 h 561"/>
                    <a:gd name="T2" fmla="*/ 0 w 464"/>
                    <a:gd name="T3" fmla="*/ 113 h 561"/>
                    <a:gd name="T4" fmla="*/ 0 w 464"/>
                    <a:gd name="T5" fmla="*/ 0 h 561"/>
                    <a:gd name="T6" fmla="*/ 464 w 464"/>
                    <a:gd name="T7" fmla="*/ 0 h 561"/>
                    <a:gd name="T8" fmla="*/ 464 w 464"/>
                    <a:gd name="T9" fmla="*/ 113 h 561"/>
                    <a:gd name="T10" fmla="*/ 294 w 464"/>
                    <a:gd name="T11" fmla="*/ 113 h 561"/>
                    <a:gd name="T12" fmla="*/ 294 w 464"/>
                    <a:gd name="T13" fmla="*/ 561 h 561"/>
                    <a:gd name="T14" fmla="*/ 171 w 464"/>
                    <a:gd name="T15" fmla="*/ 561 h 561"/>
                    <a:gd name="T16" fmla="*/ 171 w 464"/>
                    <a:gd name="T17" fmla="*/ 113 h 5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64" h="561">
                      <a:moveTo>
                        <a:pt x="171" y="113"/>
                      </a:moveTo>
                      <a:lnTo>
                        <a:pt x="0" y="113"/>
                      </a:lnTo>
                      <a:lnTo>
                        <a:pt x="0" y="0"/>
                      </a:lnTo>
                      <a:lnTo>
                        <a:pt x="464" y="0"/>
                      </a:lnTo>
                      <a:lnTo>
                        <a:pt x="464" y="113"/>
                      </a:lnTo>
                      <a:lnTo>
                        <a:pt x="294" y="113"/>
                      </a:lnTo>
                      <a:lnTo>
                        <a:pt x="294" y="561"/>
                      </a:lnTo>
                      <a:lnTo>
                        <a:pt x="171" y="561"/>
                      </a:lnTo>
                      <a:lnTo>
                        <a:pt x="171" y="11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145" name="Freeform 21"/>
                <p:cNvSpPr>
                  <a:spLocks/>
                </p:cNvSpPr>
                <p:nvPr userDrawn="1"/>
              </p:nvSpPr>
              <p:spPr bwMode="auto">
                <a:xfrm>
                  <a:off x="6057900" y="2068513"/>
                  <a:ext cx="703262" cy="914400"/>
                </a:xfrm>
                <a:custGeom>
                  <a:avLst/>
                  <a:gdLst>
                    <a:gd name="T0" fmla="*/ 0 w 560"/>
                    <a:gd name="T1" fmla="*/ 615 h 728"/>
                    <a:gd name="T2" fmla="*/ 92 w 560"/>
                    <a:gd name="T3" fmla="*/ 505 h 728"/>
                    <a:gd name="T4" fmla="*/ 303 w 560"/>
                    <a:gd name="T5" fmla="*/ 591 h 728"/>
                    <a:gd name="T6" fmla="*/ 405 w 560"/>
                    <a:gd name="T7" fmla="*/ 524 h 728"/>
                    <a:gd name="T8" fmla="*/ 405 w 560"/>
                    <a:gd name="T9" fmla="*/ 522 h 728"/>
                    <a:gd name="T10" fmla="*/ 263 w 560"/>
                    <a:gd name="T11" fmla="*/ 432 h 728"/>
                    <a:gd name="T12" fmla="*/ 28 w 560"/>
                    <a:gd name="T13" fmla="*/ 215 h 728"/>
                    <a:gd name="T14" fmla="*/ 28 w 560"/>
                    <a:gd name="T15" fmla="*/ 213 h 728"/>
                    <a:gd name="T16" fmla="*/ 276 w 560"/>
                    <a:gd name="T17" fmla="*/ 0 h 728"/>
                    <a:gd name="T18" fmla="*/ 539 w 560"/>
                    <a:gd name="T19" fmla="*/ 90 h 728"/>
                    <a:gd name="T20" fmla="*/ 458 w 560"/>
                    <a:gd name="T21" fmla="*/ 207 h 728"/>
                    <a:gd name="T22" fmla="*/ 274 w 560"/>
                    <a:gd name="T23" fmla="*/ 137 h 728"/>
                    <a:gd name="T24" fmla="*/ 183 w 560"/>
                    <a:gd name="T25" fmla="*/ 199 h 728"/>
                    <a:gd name="T26" fmla="*/ 183 w 560"/>
                    <a:gd name="T27" fmla="*/ 201 h 728"/>
                    <a:gd name="T28" fmla="*/ 336 w 560"/>
                    <a:gd name="T29" fmla="*/ 294 h 728"/>
                    <a:gd name="T30" fmla="*/ 560 w 560"/>
                    <a:gd name="T31" fmla="*/ 507 h 728"/>
                    <a:gd name="T32" fmla="*/ 560 w 560"/>
                    <a:gd name="T33" fmla="*/ 509 h 728"/>
                    <a:gd name="T34" fmla="*/ 300 w 560"/>
                    <a:gd name="T35" fmla="*/ 728 h 728"/>
                    <a:gd name="T36" fmla="*/ 0 w 560"/>
                    <a:gd name="T37" fmla="*/ 615 h 7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560" h="728">
                      <a:moveTo>
                        <a:pt x="0" y="615"/>
                      </a:moveTo>
                      <a:cubicBezTo>
                        <a:pt x="92" y="505"/>
                        <a:pt x="92" y="505"/>
                        <a:pt x="92" y="505"/>
                      </a:cubicBezTo>
                      <a:cubicBezTo>
                        <a:pt x="155" y="557"/>
                        <a:pt x="222" y="591"/>
                        <a:pt x="303" y="591"/>
                      </a:cubicBezTo>
                      <a:cubicBezTo>
                        <a:pt x="367" y="591"/>
                        <a:pt x="405" y="565"/>
                        <a:pt x="405" y="524"/>
                      </a:cubicBezTo>
                      <a:cubicBezTo>
                        <a:pt x="405" y="522"/>
                        <a:pt x="405" y="522"/>
                        <a:pt x="405" y="522"/>
                      </a:cubicBezTo>
                      <a:cubicBezTo>
                        <a:pt x="405" y="482"/>
                        <a:pt x="381" y="462"/>
                        <a:pt x="263" y="432"/>
                      </a:cubicBezTo>
                      <a:cubicBezTo>
                        <a:pt x="120" y="395"/>
                        <a:pt x="28" y="356"/>
                        <a:pt x="28" y="215"/>
                      </a:cubicBezTo>
                      <a:cubicBezTo>
                        <a:pt x="28" y="213"/>
                        <a:pt x="28" y="213"/>
                        <a:pt x="28" y="213"/>
                      </a:cubicBezTo>
                      <a:cubicBezTo>
                        <a:pt x="28" y="85"/>
                        <a:pt x="131" y="0"/>
                        <a:pt x="276" y="0"/>
                      </a:cubicBezTo>
                      <a:cubicBezTo>
                        <a:pt x="379" y="0"/>
                        <a:pt x="467" y="32"/>
                        <a:pt x="539" y="90"/>
                      </a:cubicBezTo>
                      <a:cubicBezTo>
                        <a:pt x="458" y="207"/>
                        <a:pt x="458" y="207"/>
                        <a:pt x="458" y="207"/>
                      </a:cubicBezTo>
                      <a:cubicBezTo>
                        <a:pt x="395" y="164"/>
                        <a:pt x="334" y="137"/>
                        <a:pt x="274" y="137"/>
                      </a:cubicBezTo>
                      <a:cubicBezTo>
                        <a:pt x="214" y="137"/>
                        <a:pt x="183" y="165"/>
                        <a:pt x="183" y="199"/>
                      </a:cubicBezTo>
                      <a:cubicBezTo>
                        <a:pt x="183" y="201"/>
                        <a:pt x="183" y="201"/>
                        <a:pt x="183" y="201"/>
                      </a:cubicBezTo>
                      <a:cubicBezTo>
                        <a:pt x="183" y="248"/>
                        <a:pt x="213" y="263"/>
                        <a:pt x="336" y="294"/>
                      </a:cubicBezTo>
                      <a:cubicBezTo>
                        <a:pt x="479" y="332"/>
                        <a:pt x="560" y="383"/>
                        <a:pt x="560" y="507"/>
                      </a:cubicBezTo>
                      <a:cubicBezTo>
                        <a:pt x="560" y="509"/>
                        <a:pt x="560" y="509"/>
                        <a:pt x="560" y="509"/>
                      </a:cubicBezTo>
                      <a:cubicBezTo>
                        <a:pt x="560" y="649"/>
                        <a:pt x="453" y="728"/>
                        <a:pt x="300" y="728"/>
                      </a:cubicBezTo>
                      <a:cubicBezTo>
                        <a:pt x="193" y="728"/>
                        <a:pt x="85" y="691"/>
                        <a:pt x="0" y="61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146" name="Freeform 22"/>
                <p:cNvSpPr>
                  <a:spLocks noEditPoints="1"/>
                </p:cNvSpPr>
                <p:nvPr userDrawn="1"/>
              </p:nvSpPr>
              <p:spPr bwMode="auto">
                <a:xfrm>
                  <a:off x="6764338" y="2081213"/>
                  <a:ext cx="244475" cy="120650"/>
                </a:xfrm>
                <a:custGeom>
                  <a:avLst/>
                  <a:gdLst>
                    <a:gd name="T0" fmla="*/ 25 w 154"/>
                    <a:gd name="T1" fmla="*/ 10 h 76"/>
                    <a:gd name="T2" fmla="*/ 0 w 154"/>
                    <a:gd name="T3" fmla="*/ 10 h 76"/>
                    <a:gd name="T4" fmla="*/ 0 w 154"/>
                    <a:gd name="T5" fmla="*/ 0 h 76"/>
                    <a:gd name="T6" fmla="*/ 60 w 154"/>
                    <a:gd name="T7" fmla="*/ 0 h 76"/>
                    <a:gd name="T8" fmla="*/ 60 w 154"/>
                    <a:gd name="T9" fmla="*/ 10 h 76"/>
                    <a:gd name="T10" fmla="*/ 36 w 154"/>
                    <a:gd name="T11" fmla="*/ 10 h 76"/>
                    <a:gd name="T12" fmla="*/ 36 w 154"/>
                    <a:gd name="T13" fmla="*/ 76 h 76"/>
                    <a:gd name="T14" fmla="*/ 25 w 154"/>
                    <a:gd name="T15" fmla="*/ 76 h 76"/>
                    <a:gd name="T16" fmla="*/ 25 w 154"/>
                    <a:gd name="T17" fmla="*/ 10 h 76"/>
                    <a:gd name="T18" fmla="*/ 77 w 154"/>
                    <a:gd name="T19" fmla="*/ 0 h 76"/>
                    <a:gd name="T20" fmla="*/ 89 w 154"/>
                    <a:gd name="T21" fmla="*/ 0 h 76"/>
                    <a:gd name="T22" fmla="*/ 115 w 154"/>
                    <a:gd name="T23" fmla="*/ 42 h 76"/>
                    <a:gd name="T24" fmla="*/ 142 w 154"/>
                    <a:gd name="T25" fmla="*/ 0 h 76"/>
                    <a:gd name="T26" fmla="*/ 154 w 154"/>
                    <a:gd name="T27" fmla="*/ 0 h 76"/>
                    <a:gd name="T28" fmla="*/ 154 w 154"/>
                    <a:gd name="T29" fmla="*/ 76 h 76"/>
                    <a:gd name="T30" fmla="*/ 143 w 154"/>
                    <a:gd name="T31" fmla="*/ 76 h 76"/>
                    <a:gd name="T32" fmla="*/ 143 w 154"/>
                    <a:gd name="T33" fmla="*/ 17 h 76"/>
                    <a:gd name="T34" fmla="*/ 116 w 154"/>
                    <a:gd name="T35" fmla="*/ 59 h 76"/>
                    <a:gd name="T36" fmla="*/ 115 w 154"/>
                    <a:gd name="T37" fmla="*/ 59 h 76"/>
                    <a:gd name="T38" fmla="*/ 88 w 154"/>
                    <a:gd name="T39" fmla="*/ 17 h 76"/>
                    <a:gd name="T40" fmla="*/ 88 w 154"/>
                    <a:gd name="T41" fmla="*/ 76 h 76"/>
                    <a:gd name="T42" fmla="*/ 77 w 154"/>
                    <a:gd name="T43" fmla="*/ 76 h 76"/>
                    <a:gd name="T44" fmla="*/ 77 w 154"/>
                    <a:gd name="T45" fmla="*/ 0 h 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154" h="76">
                      <a:moveTo>
                        <a:pt x="25" y="10"/>
                      </a:moveTo>
                      <a:lnTo>
                        <a:pt x="0" y="10"/>
                      </a:lnTo>
                      <a:lnTo>
                        <a:pt x="0" y="0"/>
                      </a:lnTo>
                      <a:lnTo>
                        <a:pt x="60" y="0"/>
                      </a:lnTo>
                      <a:lnTo>
                        <a:pt x="60" y="10"/>
                      </a:lnTo>
                      <a:lnTo>
                        <a:pt x="36" y="10"/>
                      </a:lnTo>
                      <a:lnTo>
                        <a:pt x="36" y="76"/>
                      </a:lnTo>
                      <a:lnTo>
                        <a:pt x="25" y="76"/>
                      </a:lnTo>
                      <a:lnTo>
                        <a:pt x="25" y="10"/>
                      </a:lnTo>
                      <a:close/>
                      <a:moveTo>
                        <a:pt x="77" y="0"/>
                      </a:moveTo>
                      <a:lnTo>
                        <a:pt x="89" y="0"/>
                      </a:lnTo>
                      <a:lnTo>
                        <a:pt x="115" y="42"/>
                      </a:lnTo>
                      <a:lnTo>
                        <a:pt x="142" y="0"/>
                      </a:lnTo>
                      <a:lnTo>
                        <a:pt x="154" y="0"/>
                      </a:lnTo>
                      <a:lnTo>
                        <a:pt x="154" y="76"/>
                      </a:lnTo>
                      <a:lnTo>
                        <a:pt x="143" y="76"/>
                      </a:lnTo>
                      <a:lnTo>
                        <a:pt x="143" y="17"/>
                      </a:lnTo>
                      <a:lnTo>
                        <a:pt x="116" y="59"/>
                      </a:lnTo>
                      <a:lnTo>
                        <a:pt x="115" y="59"/>
                      </a:lnTo>
                      <a:lnTo>
                        <a:pt x="88" y="17"/>
                      </a:lnTo>
                      <a:lnTo>
                        <a:pt x="88" y="76"/>
                      </a:lnTo>
                      <a:lnTo>
                        <a:pt x="77" y="76"/>
                      </a:lnTo>
                      <a:lnTo>
                        <a:pt x="77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</p:grpSp>
          <p:grpSp>
            <p:nvGrpSpPr>
              <p:cNvPr id="127" name="Group 126"/>
              <p:cNvGrpSpPr/>
              <p:nvPr userDrawn="1"/>
            </p:nvGrpSpPr>
            <p:grpSpPr>
              <a:xfrm>
                <a:off x="1233948" y="1585913"/>
                <a:ext cx="2343152" cy="412750"/>
                <a:chOff x="1322388" y="1585913"/>
                <a:chExt cx="2343151" cy="412751"/>
              </a:xfrm>
              <a:grpFill/>
            </p:grpSpPr>
            <p:sp>
              <p:nvSpPr>
                <p:cNvPr id="128" name="Freeform 6"/>
                <p:cNvSpPr>
                  <a:spLocks/>
                </p:cNvSpPr>
                <p:nvPr userDrawn="1"/>
              </p:nvSpPr>
              <p:spPr bwMode="auto">
                <a:xfrm>
                  <a:off x="1322388" y="1609726"/>
                  <a:ext cx="257175" cy="382588"/>
                </a:xfrm>
                <a:custGeom>
                  <a:avLst/>
                  <a:gdLst>
                    <a:gd name="T0" fmla="*/ 140 w 188"/>
                    <a:gd name="T1" fmla="*/ 279 h 279"/>
                    <a:gd name="T2" fmla="*/ 78 w 188"/>
                    <a:gd name="T3" fmla="*/ 148 h 279"/>
                    <a:gd name="T4" fmla="*/ 42 w 188"/>
                    <a:gd name="T5" fmla="*/ 66 h 279"/>
                    <a:gd name="T6" fmla="*/ 41 w 188"/>
                    <a:gd name="T7" fmla="*/ 67 h 279"/>
                    <a:gd name="T8" fmla="*/ 44 w 188"/>
                    <a:gd name="T9" fmla="*/ 144 h 279"/>
                    <a:gd name="T10" fmla="*/ 45 w 188"/>
                    <a:gd name="T11" fmla="*/ 279 h 279"/>
                    <a:gd name="T12" fmla="*/ 0 w 188"/>
                    <a:gd name="T13" fmla="*/ 279 h 279"/>
                    <a:gd name="T14" fmla="*/ 0 w 188"/>
                    <a:gd name="T15" fmla="*/ 0 h 279"/>
                    <a:gd name="T16" fmla="*/ 52 w 188"/>
                    <a:gd name="T17" fmla="*/ 0 h 279"/>
                    <a:gd name="T18" fmla="*/ 120 w 188"/>
                    <a:gd name="T19" fmla="*/ 136 h 279"/>
                    <a:gd name="T20" fmla="*/ 148 w 188"/>
                    <a:gd name="T21" fmla="*/ 208 h 279"/>
                    <a:gd name="T22" fmla="*/ 149 w 188"/>
                    <a:gd name="T23" fmla="*/ 207 h 279"/>
                    <a:gd name="T24" fmla="*/ 145 w 188"/>
                    <a:gd name="T25" fmla="*/ 128 h 279"/>
                    <a:gd name="T26" fmla="*/ 145 w 188"/>
                    <a:gd name="T27" fmla="*/ 0 h 279"/>
                    <a:gd name="T28" fmla="*/ 188 w 188"/>
                    <a:gd name="T29" fmla="*/ 0 h 279"/>
                    <a:gd name="T30" fmla="*/ 188 w 188"/>
                    <a:gd name="T31" fmla="*/ 279 h 279"/>
                    <a:gd name="T32" fmla="*/ 140 w 188"/>
                    <a:gd name="T33" fmla="*/ 279 h 2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88" h="279">
                      <a:moveTo>
                        <a:pt x="140" y="279"/>
                      </a:moveTo>
                      <a:cubicBezTo>
                        <a:pt x="78" y="148"/>
                        <a:pt x="78" y="148"/>
                        <a:pt x="78" y="148"/>
                      </a:cubicBezTo>
                      <a:cubicBezTo>
                        <a:pt x="63" y="117"/>
                        <a:pt x="47" y="82"/>
                        <a:pt x="42" y="66"/>
                      </a:cubicBezTo>
                      <a:cubicBezTo>
                        <a:pt x="41" y="67"/>
                        <a:pt x="41" y="67"/>
                        <a:pt x="41" y="67"/>
                      </a:cubicBezTo>
                      <a:cubicBezTo>
                        <a:pt x="43" y="90"/>
                        <a:pt x="43" y="119"/>
                        <a:pt x="44" y="144"/>
                      </a:cubicBezTo>
                      <a:cubicBezTo>
                        <a:pt x="45" y="279"/>
                        <a:pt x="45" y="279"/>
                        <a:pt x="45" y="279"/>
                      </a:cubicBezTo>
                      <a:cubicBezTo>
                        <a:pt x="0" y="279"/>
                        <a:pt x="0" y="279"/>
                        <a:pt x="0" y="27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52" y="0"/>
                        <a:pt x="52" y="0"/>
                        <a:pt x="52" y="0"/>
                      </a:cubicBezTo>
                      <a:cubicBezTo>
                        <a:pt x="120" y="136"/>
                        <a:pt x="120" y="136"/>
                        <a:pt x="120" y="136"/>
                      </a:cubicBezTo>
                      <a:cubicBezTo>
                        <a:pt x="133" y="162"/>
                        <a:pt x="145" y="195"/>
                        <a:pt x="148" y="208"/>
                      </a:cubicBezTo>
                      <a:cubicBezTo>
                        <a:pt x="149" y="207"/>
                        <a:pt x="149" y="207"/>
                        <a:pt x="149" y="207"/>
                      </a:cubicBezTo>
                      <a:cubicBezTo>
                        <a:pt x="148" y="193"/>
                        <a:pt x="145" y="153"/>
                        <a:pt x="145" y="128"/>
                      </a:cubicBezTo>
                      <a:cubicBezTo>
                        <a:pt x="145" y="0"/>
                        <a:pt x="145" y="0"/>
                        <a:pt x="145" y="0"/>
                      </a:cubicBezTo>
                      <a:cubicBezTo>
                        <a:pt x="188" y="0"/>
                        <a:pt x="188" y="0"/>
                        <a:pt x="188" y="0"/>
                      </a:cubicBezTo>
                      <a:cubicBezTo>
                        <a:pt x="188" y="279"/>
                        <a:pt x="188" y="279"/>
                        <a:pt x="188" y="279"/>
                      </a:cubicBezTo>
                      <a:lnTo>
                        <a:pt x="140" y="27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129" name="Freeform 7"/>
                <p:cNvSpPr>
                  <a:spLocks noEditPoints="1"/>
                </p:cNvSpPr>
                <p:nvPr userDrawn="1"/>
              </p:nvSpPr>
              <p:spPr bwMode="auto">
                <a:xfrm>
                  <a:off x="1630363" y="1704976"/>
                  <a:ext cx="233363" cy="293688"/>
                </a:xfrm>
                <a:custGeom>
                  <a:avLst/>
                  <a:gdLst>
                    <a:gd name="T0" fmla="*/ 48 w 170"/>
                    <a:gd name="T1" fmla="*/ 119 h 214"/>
                    <a:gd name="T2" fmla="*/ 48 w 170"/>
                    <a:gd name="T3" fmla="*/ 122 h 214"/>
                    <a:gd name="T4" fmla="*/ 99 w 170"/>
                    <a:gd name="T5" fmla="*/ 180 h 214"/>
                    <a:gd name="T6" fmla="*/ 149 w 170"/>
                    <a:gd name="T7" fmla="*/ 160 h 214"/>
                    <a:gd name="T8" fmla="*/ 167 w 170"/>
                    <a:gd name="T9" fmla="*/ 187 h 214"/>
                    <a:gd name="T10" fmla="*/ 93 w 170"/>
                    <a:gd name="T11" fmla="*/ 214 h 214"/>
                    <a:gd name="T12" fmla="*/ 0 w 170"/>
                    <a:gd name="T13" fmla="*/ 107 h 214"/>
                    <a:gd name="T14" fmla="*/ 25 w 170"/>
                    <a:gd name="T15" fmla="*/ 28 h 214"/>
                    <a:gd name="T16" fmla="*/ 87 w 170"/>
                    <a:gd name="T17" fmla="*/ 0 h 214"/>
                    <a:gd name="T18" fmla="*/ 143 w 170"/>
                    <a:gd name="T19" fmla="*/ 21 h 214"/>
                    <a:gd name="T20" fmla="*/ 170 w 170"/>
                    <a:gd name="T21" fmla="*/ 110 h 214"/>
                    <a:gd name="T22" fmla="*/ 170 w 170"/>
                    <a:gd name="T23" fmla="*/ 119 h 214"/>
                    <a:gd name="T24" fmla="*/ 48 w 170"/>
                    <a:gd name="T25" fmla="*/ 119 h 214"/>
                    <a:gd name="T26" fmla="*/ 87 w 170"/>
                    <a:gd name="T27" fmla="*/ 34 h 214"/>
                    <a:gd name="T28" fmla="*/ 49 w 170"/>
                    <a:gd name="T29" fmla="*/ 86 h 214"/>
                    <a:gd name="T30" fmla="*/ 124 w 170"/>
                    <a:gd name="T31" fmla="*/ 86 h 214"/>
                    <a:gd name="T32" fmla="*/ 87 w 170"/>
                    <a:gd name="T33" fmla="*/ 34 h 2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70" h="214">
                      <a:moveTo>
                        <a:pt x="48" y="119"/>
                      </a:moveTo>
                      <a:cubicBezTo>
                        <a:pt x="48" y="122"/>
                        <a:pt x="48" y="122"/>
                        <a:pt x="48" y="122"/>
                      </a:cubicBezTo>
                      <a:cubicBezTo>
                        <a:pt x="48" y="150"/>
                        <a:pt x="59" y="180"/>
                        <a:pt x="99" y="180"/>
                      </a:cubicBezTo>
                      <a:cubicBezTo>
                        <a:pt x="118" y="180"/>
                        <a:pt x="134" y="173"/>
                        <a:pt x="149" y="160"/>
                      </a:cubicBezTo>
                      <a:cubicBezTo>
                        <a:pt x="167" y="187"/>
                        <a:pt x="167" y="187"/>
                        <a:pt x="167" y="187"/>
                      </a:cubicBezTo>
                      <a:cubicBezTo>
                        <a:pt x="145" y="205"/>
                        <a:pt x="121" y="214"/>
                        <a:pt x="93" y="214"/>
                      </a:cubicBezTo>
                      <a:cubicBezTo>
                        <a:pt x="36" y="214"/>
                        <a:pt x="0" y="172"/>
                        <a:pt x="0" y="107"/>
                      </a:cubicBezTo>
                      <a:cubicBezTo>
                        <a:pt x="0" y="72"/>
                        <a:pt x="7" y="48"/>
                        <a:pt x="25" y="28"/>
                      </a:cubicBezTo>
                      <a:cubicBezTo>
                        <a:pt x="42" y="9"/>
                        <a:pt x="62" y="0"/>
                        <a:pt x="87" y="0"/>
                      </a:cubicBezTo>
                      <a:cubicBezTo>
                        <a:pt x="108" y="0"/>
                        <a:pt x="126" y="6"/>
                        <a:pt x="143" y="21"/>
                      </a:cubicBezTo>
                      <a:cubicBezTo>
                        <a:pt x="161" y="37"/>
                        <a:pt x="170" y="62"/>
                        <a:pt x="170" y="110"/>
                      </a:cubicBezTo>
                      <a:cubicBezTo>
                        <a:pt x="170" y="119"/>
                        <a:pt x="170" y="119"/>
                        <a:pt x="170" y="119"/>
                      </a:cubicBezTo>
                      <a:lnTo>
                        <a:pt x="48" y="119"/>
                      </a:lnTo>
                      <a:close/>
                      <a:moveTo>
                        <a:pt x="87" y="34"/>
                      </a:moveTo>
                      <a:cubicBezTo>
                        <a:pt x="63" y="34"/>
                        <a:pt x="49" y="53"/>
                        <a:pt x="49" y="86"/>
                      </a:cubicBezTo>
                      <a:cubicBezTo>
                        <a:pt x="124" y="86"/>
                        <a:pt x="124" y="86"/>
                        <a:pt x="124" y="86"/>
                      </a:cubicBezTo>
                      <a:cubicBezTo>
                        <a:pt x="124" y="53"/>
                        <a:pt x="110" y="34"/>
                        <a:pt x="87" y="3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131" name="Freeform 8"/>
                <p:cNvSpPr>
                  <a:spLocks/>
                </p:cNvSpPr>
                <p:nvPr userDrawn="1"/>
              </p:nvSpPr>
              <p:spPr bwMode="auto">
                <a:xfrm>
                  <a:off x="1879601" y="1708151"/>
                  <a:ext cx="374650" cy="284163"/>
                </a:xfrm>
                <a:custGeom>
                  <a:avLst/>
                  <a:gdLst>
                    <a:gd name="T0" fmla="*/ 215 w 273"/>
                    <a:gd name="T1" fmla="*/ 207 h 207"/>
                    <a:gd name="T2" fmla="*/ 174 w 273"/>
                    <a:gd name="T3" fmla="*/ 207 h 207"/>
                    <a:gd name="T4" fmla="*/ 149 w 273"/>
                    <a:gd name="T5" fmla="*/ 114 h 207"/>
                    <a:gd name="T6" fmla="*/ 136 w 273"/>
                    <a:gd name="T7" fmla="*/ 58 h 207"/>
                    <a:gd name="T8" fmla="*/ 135 w 273"/>
                    <a:gd name="T9" fmla="*/ 58 h 207"/>
                    <a:gd name="T10" fmla="*/ 121 w 273"/>
                    <a:gd name="T11" fmla="*/ 116 h 207"/>
                    <a:gd name="T12" fmla="*/ 97 w 273"/>
                    <a:gd name="T13" fmla="*/ 207 h 207"/>
                    <a:gd name="T14" fmla="*/ 55 w 273"/>
                    <a:gd name="T15" fmla="*/ 207 h 207"/>
                    <a:gd name="T16" fmla="*/ 0 w 273"/>
                    <a:gd name="T17" fmla="*/ 6 h 207"/>
                    <a:gd name="T18" fmla="*/ 44 w 273"/>
                    <a:gd name="T19" fmla="*/ 0 h 207"/>
                    <a:gd name="T20" fmla="*/ 66 w 273"/>
                    <a:gd name="T21" fmla="*/ 99 h 207"/>
                    <a:gd name="T22" fmla="*/ 76 w 273"/>
                    <a:gd name="T23" fmla="*/ 152 h 207"/>
                    <a:gd name="T24" fmla="*/ 78 w 273"/>
                    <a:gd name="T25" fmla="*/ 152 h 207"/>
                    <a:gd name="T26" fmla="*/ 89 w 273"/>
                    <a:gd name="T27" fmla="*/ 97 h 207"/>
                    <a:gd name="T28" fmla="*/ 115 w 273"/>
                    <a:gd name="T29" fmla="*/ 3 h 207"/>
                    <a:gd name="T30" fmla="*/ 159 w 273"/>
                    <a:gd name="T31" fmla="*/ 3 h 207"/>
                    <a:gd name="T32" fmla="*/ 182 w 273"/>
                    <a:gd name="T33" fmla="*/ 95 h 207"/>
                    <a:gd name="T34" fmla="*/ 195 w 273"/>
                    <a:gd name="T35" fmla="*/ 153 h 207"/>
                    <a:gd name="T36" fmla="*/ 196 w 273"/>
                    <a:gd name="T37" fmla="*/ 153 h 207"/>
                    <a:gd name="T38" fmla="*/ 206 w 273"/>
                    <a:gd name="T39" fmla="*/ 98 h 207"/>
                    <a:gd name="T40" fmla="*/ 227 w 273"/>
                    <a:gd name="T41" fmla="*/ 3 h 207"/>
                    <a:gd name="T42" fmla="*/ 273 w 273"/>
                    <a:gd name="T43" fmla="*/ 3 h 207"/>
                    <a:gd name="T44" fmla="*/ 215 w 273"/>
                    <a:gd name="T45" fmla="*/ 207 h 2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273" h="207">
                      <a:moveTo>
                        <a:pt x="215" y="207"/>
                      </a:moveTo>
                      <a:cubicBezTo>
                        <a:pt x="174" y="207"/>
                        <a:pt x="174" y="207"/>
                        <a:pt x="174" y="207"/>
                      </a:cubicBezTo>
                      <a:cubicBezTo>
                        <a:pt x="149" y="114"/>
                        <a:pt x="149" y="114"/>
                        <a:pt x="149" y="114"/>
                      </a:cubicBezTo>
                      <a:cubicBezTo>
                        <a:pt x="142" y="90"/>
                        <a:pt x="136" y="58"/>
                        <a:pt x="136" y="58"/>
                      </a:cubicBezTo>
                      <a:cubicBezTo>
                        <a:pt x="135" y="58"/>
                        <a:pt x="135" y="58"/>
                        <a:pt x="135" y="58"/>
                      </a:cubicBezTo>
                      <a:cubicBezTo>
                        <a:pt x="135" y="58"/>
                        <a:pt x="131" y="78"/>
                        <a:pt x="121" y="116"/>
                      </a:cubicBezTo>
                      <a:cubicBezTo>
                        <a:pt x="97" y="207"/>
                        <a:pt x="97" y="207"/>
                        <a:pt x="97" y="207"/>
                      </a:cubicBezTo>
                      <a:cubicBezTo>
                        <a:pt x="55" y="207"/>
                        <a:pt x="55" y="207"/>
                        <a:pt x="55" y="207"/>
                      </a:cubicBezTo>
                      <a:cubicBezTo>
                        <a:pt x="0" y="6"/>
                        <a:pt x="0" y="6"/>
                        <a:pt x="0" y="6"/>
                      </a:cubicBezTo>
                      <a:cubicBezTo>
                        <a:pt x="44" y="0"/>
                        <a:pt x="44" y="0"/>
                        <a:pt x="44" y="0"/>
                      </a:cubicBezTo>
                      <a:cubicBezTo>
                        <a:pt x="66" y="99"/>
                        <a:pt x="66" y="99"/>
                        <a:pt x="66" y="99"/>
                      </a:cubicBezTo>
                      <a:cubicBezTo>
                        <a:pt x="72" y="124"/>
                        <a:pt x="76" y="152"/>
                        <a:pt x="76" y="152"/>
                      </a:cubicBezTo>
                      <a:cubicBezTo>
                        <a:pt x="78" y="152"/>
                        <a:pt x="78" y="152"/>
                        <a:pt x="78" y="152"/>
                      </a:cubicBezTo>
                      <a:cubicBezTo>
                        <a:pt x="78" y="152"/>
                        <a:pt x="82" y="125"/>
                        <a:pt x="89" y="97"/>
                      </a:cubicBezTo>
                      <a:cubicBezTo>
                        <a:pt x="115" y="3"/>
                        <a:pt x="115" y="3"/>
                        <a:pt x="115" y="3"/>
                      </a:cubicBezTo>
                      <a:cubicBezTo>
                        <a:pt x="159" y="3"/>
                        <a:pt x="159" y="3"/>
                        <a:pt x="159" y="3"/>
                      </a:cubicBezTo>
                      <a:cubicBezTo>
                        <a:pt x="182" y="95"/>
                        <a:pt x="182" y="95"/>
                        <a:pt x="182" y="95"/>
                      </a:cubicBezTo>
                      <a:cubicBezTo>
                        <a:pt x="190" y="128"/>
                        <a:pt x="195" y="153"/>
                        <a:pt x="195" y="153"/>
                      </a:cubicBezTo>
                      <a:cubicBezTo>
                        <a:pt x="196" y="153"/>
                        <a:pt x="196" y="153"/>
                        <a:pt x="196" y="153"/>
                      </a:cubicBezTo>
                      <a:cubicBezTo>
                        <a:pt x="196" y="153"/>
                        <a:pt x="201" y="122"/>
                        <a:pt x="206" y="98"/>
                      </a:cubicBezTo>
                      <a:cubicBezTo>
                        <a:pt x="227" y="3"/>
                        <a:pt x="227" y="3"/>
                        <a:pt x="227" y="3"/>
                      </a:cubicBezTo>
                      <a:cubicBezTo>
                        <a:pt x="273" y="3"/>
                        <a:pt x="273" y="3"/>
                        <a:pt x="273" y="3"/>
                      </a:cubicBezTo>
                      <a:lnTo>
                        <a:pt x="215" y="20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132" name="Freeform 9"/>
                <p:cNvSpPr>
                  <a:spLocks noEditPoints="1"/>
                </p:cNvSpPr>
                <p:nvPr userDrawn="1"/>
              </p:nvSpPr>
              <p:spPr bwMode="auto">
                <a:xfrm>
                  <a:off x="2414588" y="1609726"/>
                  <a:ext cx="261938" cy="382588"/>
                </a:xfrm>
                <a:custGeom>
                  <a:avLst/>
                  <a:gdLst>
                    <a:gd name="T0" fmla="*/ 135 w 191"/>
                    <a:gd name="T1" fmla="*/ 279 h 279"/>
                    <a:gd name="T2" fmla="*/ 111 w 191"/>
                    <a:gd name="T3" fmla="*/ 236 h 279"/>
                    <a:gd name="T4" fmla="*/ 64 w 191"/>
                    <a:gd name="T5" fmla="*/ 167 h 279"/>
                    <a:gd name="T6" fmla="*/ 46 w 191"/>
                    <a:gd name="T7" fmla="*/ 158 h 279"/>
                    <a:gd name="T8" fmla="*/ 46 w 191"/>
                    <a:gd name="T9" fmla="*/ 279 h 279"/>
                    <a:gd name="T10" fmla="*/ 0 w 191"/>
                    <a:gd name="T11" fmla="*/ 279 h 279"/>
                    <a:gd name="T12" fmla="*/ 0 w 191"/>
                    <a:gd name="T13" fmla="*/ 0 h 279"/>
                    <a:gd name="T14" fmla="*/ 85 w 191"/>
                    <a:gd name="T15" fmla="*/ 0 h 279"/>
                    <a:gd name="T16" fmla="*/ 176 w 191"/>
                    <a:gd name="T17" fmla="*/ 80 h 279"/>
                    <a:gd name="T18" fmla="*/ 107 w 191"/>
                    <a:gd name="T19" fmla="*/ 156 h 279"/>
                    <a:gd name="T20" fmla="*/ 150 w 191"/>
                    <a:gd name="T21" fmla="*/ 212 h 279"/>
                    <a:gd name="T22" fmla="*/ 191 w 191"/>
                    <a:gd name="T23" fmla="*/ 279 h 279"/>
                    <a:gd name="T24" fmla="*/ 135 w 191"/>
                    <a:gd name="T25" fmla="*/ 279 h 279"/>
                    <a:gd name="T26" fmla="*/ 71 w 191"/>
                    <a:gd name="T27" fmla="*/ 38 h 279"/>
                    <a:gd name="T28" fmla="*/ 46 w 191"/>
                    <a:gd name="T29" fmla="*/ 38 h 279"/>
                    <a:gd name="T30" fmla="*/ 46 w 191"/>
                    <a:gd name="T31" fmla="*/ 126 h 279"/>
                    <a:gd name="T32" fmla="*/ 70 w 191"/>
                    <a:gd name="T33" fmla="*/ 126 h 279"/>
                    <a:gd name="T34" fmla="*/ 115 w 191"/>
                    <a:gd name="T35" fmla="*/ 114 h 279"/>
                    <a:gd name="T36" fmla="*/ 127 w 191"/>
                    <a:gd name="T37" fmla="*/ 80 h 279"/>
                    <a:gd name="T38" fmla="*/ 71 w 191"/>
                    <a:gd name="T39" fmla="*/ 38 h 2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191" h="279">
                      <a:moveTo>
                        <a:pt x="135" y="279"/>
                      </a:moveTo>
                      <a:cubicBezTo>
                        <a:pt x="111" y="236"/>
                        <a:pt x="111" y="236"/>
                        <a:pt x="111" y="236"/>
                      </a:cubicBezTo>
                      <a:cubicBezTo>
                        <a:pt x="92" y="201"/>
                        <a:pt x="79" y="182"/>
                        <a:pt x="64" y="167"/>
                      </a:cubicBezTo>
                      <a:cubicBezTo>
                        <a:pt x="59" y="162"/>
                        <a:pt x="55" y="159"/>
                        <a:pt x="46" y="158"/>
                      </a:cubicBezTo>
                      <a:cubicBezTo>
                        <a:pt x="46" y="279"/>
                        <a:pt x="46" y="279"/>
                        <a:pt x="46" y="279"/>
                      </a:cubicBezTo>
                      <a:cubicBezTo>
                        <a:pt x="0" y="279"/>
                        <a:pt x="0" y="279"/>
                        <a:pt x="0" y="27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85" y="0"/>
                        <a:pt x="85" y="0"/>
                        <a:pt x="85" y="0"/>
                      </a:cubicBezTo>
                      <a:cubicBezTo>
                        <a:pt x="148" y="0"/>
                        <a:pt x="176" y="37"/>
                        <a:pt x="176" y="80"/>
                      </a:cubicBezTo>
                      <a:cubicBezTo>
                        <a:pt x="176" y="120"/>
                        <a:pt x="150" y="156"/>
                        <a:pt x="107" y="156"/>
                      </a:cubicBezTo>
                      <a:cubicBezTo>
                        <a:pt x="117" y="162"/>
                        <a:pt x="135" y="189"/>
                        <a:pt x="150" y="212"/>
                      </a:cubicBezTo>
                      <a:cubicBezTo>
                        <a:pt x="191" y="279"/>
                        <a:pt x="191" y="279"/>
                        <a:pt x="191" y="279"/>
                      </a:cubicBezTo>
                      <a:lnTo>
                        <a:pt x="135" y="279"/>
                      </a:lnTo>
                      <a:close/>
                      <a:moveTo>
                        <a:pt x="71" y="38"/>
                      </a:moveTo>
                      <a:cubicBezTo>
                        <a:pt x="46" y="38"/>
                        <a:pt x="46" y="38"/>
                        <a:pt x="46" y="38"/>
                      </a:cubicBezTo>
                      <a:cubicBezTo>
                        <a:pt x="46" y="126"/>
                        <a:pt x="46" y="126"/>
                        <a:pt x="46" y="126"/>
                      </a:cubicBezTo>
                      <a:cubicBezTo>
                        <a:pt x="70" y="126"/>
                        <a:pt x="70" y="126"/>
                        <a:pt x="70" y="126"/>
                      </a:cubicBezTo>
                      <a:cubicBezTo>
                        <a:pt x="94" y="126"/>
                        <a:pt x="107" y="123"/>
                        <a:pt x="115" y="114"/>
                      </a:cubicBezTo>
                      <a:cubicBezTo>
                        <a:pt x="123" y="107"/>
                        <a:pt x="127" y="95"/>
                        <a:pt x="127" y="80"/>
                      </a:cubicBezTo>
                      <a:cubicBezTo>
                        <a:pt x="127" y="52"/>
                        <a:pt x="112" y="38"/>
                        <a:pt x="71" y="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133" name="Freeform 10"/>
                <p:cNvSpPr>
                  <a:spLocks noEditPoints="1"/>
                </p:cNvSpPr>
                <p:nvPr userDrawn="1"/>
              </p:nvSpPr>
              <p:spPr bwMode="auto">
                <a:xfrm>
                  <a:off x="2698751" y="1704976"/>
                  <a:ext cx="233363" cy="293688"/>
                </a:xfrm>
                <a:custGeom>
                  <a:avLst/>
                  <a:gdLst>
                    <a:gd name="T0" fmla="*/ 48 w 170"/>
                    <a:gd name="T1" fmla="*/ 119 h 214"/>
                    <a:gd name="T2" fmla="*/ 48 w 170"/>
                    <a:gd name="T3" fmla="*/ 122 h 214"/>
                    <a:gd name="T4" fmla="*/ 99 w 170"/>
                    <a:gd name="T5" fmla="*/ 180 h 214"/>
                    <a:gd name="T6" fmla="*/ 149 w 170"/>
                    <a:gd name="T7" fmla="*/ 160 h 214"/>
                    <a:gd name="T8" fmla="*/ 167 w 170"/>
                    <a:gd name="T9" fmla="*/ 187 h 214"/>
                    <a:gd name="T10" fmla="*/ 93 w 170"/>
                    <a:gd name="T11" fmla="*/ 214 h 214"/>
                    <a:gd name="T12" fmla="*/ 0 w 170"/>
                    <a:gd name="T13" fmla="*/ 107 h 214"/>
                    <a:gd name="T14" fmla="*/ 25 w 170"/>
                    <a:gd name="T15" fmla="*/ 28 h 214"/>
                    <a:gd name="T16" fmla="*/ 87 w 170"/>
                    <a:gd name="T17" fmla="*/ 0 h 214"/>
                    <a:gd name="T18" fmla="*/ 143 w 170"/>
                    <a:gd name="T19" fmla="*/ 21 h 214"/>
                    <a:gd name="T20" fmla="*/ 170 w 170"/>
                    <a:gd name="T21" fmla="*/ 110 h 214"/>
                    <a:gd name="T22" fmla="*/ 170 w 170"/>
                    <a:gd name="T23" fmla="*/ 119 h 214"/>
                    <a:gd name="T24" fmla="*/ 48 w 170"/>
                    <a:gd name="T25" fmla="*/ 119 h 214"/>
                    <a:gd name="T26" fmla="*/ 87 w 170"/>
                    <a:gd name="T27" fmla="*/ 34 h 214"/>
                    <a:gd name="T28" fmla="*/ 49 w 170"/>
                    <a:gd name="T29" fmla="*/ 86 h 214"/>
                    <a:gd name="T30" fmla="*/ 124 w 170"/>
                    <a:gd name="T31" fmla="*/ 86 h 214"/>
                    <a:gd name="T32" fmla="*/ 87 w 170"/>
                    <a:gd name="T33" fmla="*/ 34 h 2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70" h="214">
                      <a:moveTo>
                        <a:pt x="48" y="119"/>
                      </a:moveTo>
                      <a:cubicBezTo>
                        <a:pt x="48" y="122"/>
                        <a:pt x="48" y="122"/>
                        <a:pt x="48" y="122"/>
                      </a:cubicBezTo>
                      <a:cubicBezTo>
                        <a:pt x="48" y="150"/>
                        <a:pt x="59" y="180"/>
                        <a:pt x="99" y="180"/>
                      </a:cubicBezTo>
                      <a:cubicBezTo>
                        <a:pt x="118" y="180"/>
                        <a:pt x="134" y="173"/>
                        <a:pt x="149" y="160"/>
                      </a:cubicBezTo>
                      <a:cubicBezTo>
                        <a:pt x="167" y="187"/>
                        <a:pt x="167" y="187"/>
                        <a:pt x="167" y="187"/>
                      </a:cubicBezTo>
                      <a:cubicBezTo>
                        <a:pt x="145" y="205"/>
                        <a:pt x="121" y="214"/>
                        <a:pt x="93" y="214"/>
                      </a:cubicBezTo>
                      <a:cubicBezTo>
                        <a:pt x="36" y="214"/>
                        <a:pt x="0" y="172"/>
                        <a:pt x="0" y="107"/>
                      </a:cubicBezTo>
                      <a:cubicBezTo>
                        <a:pt x="0" y="72"/>
                        <a:pt x="7" y="48"/>
                        <a:pt x="25" y="28"/>
                      </a:cubicBezTo>
                      <a:cubicBezTo>
                        <a:pt x="42" y="9"/>
                        <a:pt x="62" y="0"/>
                        <a:pt x="87" y="0"/>
                      </a:cubicBezTo>
                      <a:cubicBezTo>
                        <a:pt x="108" y="0"/>
                        <a:pt x="126" y="6"/>
                        <a:pt x="143" y="21"/>
                      </a:cubicBezTo>
                      <a:cubicBezTo>
                        <a:pt x="161" y="37"/>
                        <a:pt x="170" y="62"/>
                        <a:pt x="170" y="110"/>
                      </a:cubicBezTo>
                      <a:cubicBezTo>
                        <a:pt x="170" y="119"/>
                        <a:pt x="170" y="119"/>
                        <a:pt x="170" y="119"/>
                      </a:cubicBezTo>
                      <a:lnTo>
                        <a:pt x="48" y="119"/>
                      </a:lnTo>
                      <a:close/>
                      <a:moveTo>
                        <a:pt x="87" y="34"/>
                      </a:moveTo>
                      <a:cubicBezTo>
                        <a:pt x="62" y="34"/>
                        <a:pt x="49" y="53"/>
                        <a:pt x="49" y="86"/>
                      </a:cubicBezTo>
                      <a:cubicBezTo>
                        <a:pt x="124" y="86"/>
                        <a:pt x="124" y="86"/>
                        <a:pt x="124" y="86"/>
                      </a:cubicBezTo>
                      <a:cubicBezTo>
                        <a:pt x="124" y="53"/>
                        <a:pt x="110" y="34"/>
                        <a:pt x="87" y="3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134" name="Freeform 11"/>
                <p:cNvSpPr>
                  <a:spLocks/>
                </p:cNvSpPr>
                <p:nvPr userDrawn="1"/>
              </p:nvSpPr>
              <p:spPr bwMode="auto">
                <a:xfrm>
                  <a:off x="2970213" y="1585913"/>
                  <a:ext cx="101600" cy="411163"/>
                </a:xfrm>
                <a:custGeom>
                  <a:avLst/>
                  <a:gdLst>
                    <a:gd name="T0" fmla="*/ 49 w 75"/>
                    <a:gd name="T1" fmla="*/ 300 h 300"/>
                    <a:gd name="T2" fmla="*/ 4 w 75"/>
                    <a:gd name="T3" fmla="*/ 243 h 300"/>
                    <a:gd name="T4" fmla="*/ 4 w 75"/>
                    <a:gd name="T5" fmla="*/ 69 h 300"/>
                    <a:gd name="T6" fmla="*/ 0 w 75"/>
                    <a:gd name="T7" fmla="*/ 10 h 300"/>
                    <a:gd name="T8" fmla="*/ 46 w 75"/>
                    <a:gd name="T9" fmla="*/ 0 h 300"/>
                    <a:gd name="T10" fmla="*/ 49 w 75"/>
                    <a:gd name="T11" fmla="*/ 56 h 300"/>
                    <a:gd name="T12" fmla="*/ 49 w 75"/>
                    <a:gd name="T13" fmla="*/ 228 h 300"/>
                    <a:gd name="T14" fmla="*/ 54 w 75"/>
                    <a:gd name="T15" fmla="*/ 265 h 300"/>
                    <a:gd name="T16" fmla="*/ 68 w 75"/>
                    <a:gd name="T17" fmla="*/ 268 h 300"/>
                    <a:gd name="T18" fmla="*/ 75 w 75"/>
                    <a:gd name="T19" fmla="*/ 295 h 300"/>
                    <a:gd name="T20" fmla="*/ 49 w 75"/>
                    <a:gd name="T21" fmla="*/ 300 h 3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75" h="300">
                      <a:moveTo>
                        <a:pt x="49" y="300"/>
                      </a:moveTo>
                      <a:cubicBezTo>
                        <a:pt x="4" y="300"/>
                        <a:pt x="4" y="260"/>
                        <a:pt x="4" y="243"/>
                      </a:cubicBezTo>
                      <a:cubicBezTo>
                        <a:pt x="4" y="69"/>
                        <a:pt x="4" y="69"/>
                        <a:pt x="4" y="69"/>
                      </a:cubicBezTo>
                      <a:cubicBezTo>
                        <a:pt x="4" y="42"/>
                        <a:pt x="3" y="27"/>
                        <a:pt x="0" y="10"/>
                      </a:cubicBezTo>
                      <a:cubicBezTo>
                        <a:pt x="46" y="0"/>
                        <a:pt x="46" y="0"/>
                        <a:pt x="46" y="0"/>
                      </a:cubicBezTo>
                      <a:cubicBezTo>
                        <a:pt x="49" y="12"/>
                        <a:pt x="49" y="29"/>
                        <a:pt x="49" y="56"/>
                      </a:cubicBezTo>
                      <a:cubicBezTo>
                        <a:pt x="49" y="228"/>
                        <a:pt x="49" y="228"/>
                        <a:pt x="49" y="228"/>
                      </a:cubicBezTo>
                      <a:cubicBezTo>
                        <a:pt x="49" y="255"/>
                        <a:pt x="50" y="260"/>
                        <a:pt x="54" y="265"/>
                      </a:cubicBezTo>
                      <a:cubicBezTo>
                        <a:pt x="56" y="268"/>
                        <a:pt x="63" y="270"/>
                        <a:pt x="68" y="268"/>
                      </a:cubicBezTo>
                      <a:cubicBezTo>
                        <a:pt x="75" y="295"/>
                        <a:pt x="75" y="295"/>
                        <a:pt x="75" y="295"/>
                      </a:cubicBezTo>
                      <a:cubicBezTo>
                        <a:pt x="67" y="298"/>
                        <a:pt x="59" y="300"/>
                        <a:pt x="49" y="30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135" name="Freeform 12"/>
                <p:cNvSpPr>
                  <a:spLocks noEditPoints="1"/>
                </p:cNvSpPr>
                <p:nvPr userDrawn="1"/>
              </p:nvSpPr>
              <p:spPr bwMode="auto">
                <a:xfrm>
                  <a:off x="3116263" y="1589088"/>
                  <a:ext cx="79375" cy="403225"/>
                </a:xfrm>
                <a:custGeom>
                  <a:avLst/>
                  <a:gdLst>
                    <a:gd name="T0" fmla="*/ 29 w 58"/>
                    <a:gd name="T1" fmla="*/ 59 h 293"/>
                    <a:gd name="T2" fmla="*/ 0 w 58"/>
                    <a:gd name="T3" fmla="*/ 30 h 293"/>
                    <a:gd name="T4" fmla="*/ 29 w 58"/>
                    <a:gd name="T5" fmla="*/ 0 h 293"/>
                    <a:gd name="T6" fmla="*/ 58 w 58"/>
                    <a:gd name="T7" fmla="*/ 30 h 293"/>
                    <a:gd name="T8" fmla="*/ 29 w 58"/>
                    <a:gd name="T9" fmla="*/ 59 h 293"/>
                    <a:gd name="T10" fmla="*/ 6 w 58"/>
                    <a:gd name="T11" fmla="*/ 293 h 293"/>
                    <a:gd name="T12" fmla="*/ 6 w 58"/>
                    <a:gd name="T13" fmla="*/ 92 h 293"/>
                    <a:gd name="T14" fmla="*/ 51 w 58"/>
                    <a:gd name="T15" fmla="*/ 84 h 293"/>
                    <a:gd name="T16" fmla="*/ 51 w 58"/>
                    <a:gd name="T17" fmla="*/ 293 h 293"/>
                    <a:gd name="T18" fmla="*/ 6 w 58"/>
                    <a:gd name="T19" fmla="*/ 293 h 2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58" h="293">
                      <a:moveTo>
                        <a:pt x="29" y="59"/>
                      </a:moveTo>
                      <a:cubicBezTo>
                        <a:pt x="13" y="59"/>
                        <a:pt x="0" y="46"/>
                        <a:pt x="0" y="30"/>
                      </a:cubicBezTo>
                      <a:cubicBezTo>
                        <a:pt x="0" y="13"/>
                        <a:pt x="13" y="0"/>
                        <a:pt x="29" y="0"/>
                      </a:cubicBezTo>
                      <a:cubicBezTo>
                        <a:pt x="45" y="0"/>
                        <a:pt x="58" y="13"/>
                        <a:pt x="58" y="30"/>
                      </a:cubicBezTo>
                      <a:cubicBezTo>
                        <a:pt x="58" y="46"/>
                        <a:pt x="45" y="59"/>
                        <a:pt x="29" y="59"/>
                      </a:cubicBezTo>
                      <a:close/>
                      <a:moveTo>
                        <a:pt x="6" y="293"/>
                      </a:moveTo>
                      <a:cubicBezTo>
                        <a:pt x="6" y="92"/>
                        <a:pt x="6" y="92"/>
                        <a:pt x="6" y="92"/>
                      </a:cubicBezTo>
                      <a:cubicBezTo>
                        <a:pt x="51" y="84"/>
                        <a:pt x="51" y="84"/>
                        <a:pt x="51" y="84"/>
                      </a:cubicBezTo>
                      <a:cubicBezTo>
                        <a:pt x="51" y="293"/>
                        <a:pt x="51" y="293"/>
                        <a:pt x="51" y="293"/>
                      </a:cubicBezTo>
                      <a:lnTo>
                        <a:pt x="6" y="29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136" name="Freeform 13"/>
                <p:cNvSpPr>
                  <a:spLocks/>
                </p:cNvSpPr>
                <p:nvPr userDrawn="1"/>
              </p:nvSpPr>
              <p:spPr bwMode="auto">
                <a:xfrm>
                  <a:off x="3246438" y="1704976"/>
                  <a:ext cx="207963" cy="293688"/>
                </a:xfrm>
                <a:custGeom>
                  <a:avLst/>
                  <a:gdLst>
                    <a:gd name="T0" fmla="*/ 87 w 152"/>
                    <a:gd name="T1" fmla="*/ 214 h 214"/>
                    <a:gd name="T2" fmla="*/ 0 w 152"/>
                    <a:gd name="T3" fmla="*/ 109 h 214"/>
                    <a:gd name="T4" fmla="*/ 90 w 152"/>
                    <a:gd name="T5" fmla="*/ 0 h 214"/>
                    <a:gd name="T6" fmla="*/ 146 w 152"/>
                    <a:gd name="T7" fmla="*/ 22 h 214"/>
                    <a:gd name="T8" fmla="*/ 124 w 152"/>
                    <a:gd name="T9" fmla="*/ 51 h 214"/>
                    <a:gd name="T10" fmla="*/ 90 w 152"/>
                    <a:gd name="T11" fmla="*/ 36 h 214"/>
                    <a:gd name="T12" fmla="*/ 58 w 152"/>
                    <a:gd name="T13" fmla="*/ 56 h 214"/>
                    <a:gd name="T14" fmla="*/ 49 w 152"/>
                    <a:gd name="T15" fmla="*/ 113 h 214"/>
                    <a:gd name="T16" fmla="*/ 63 w 152"/>
                    <a:gd name="T17" fmla="*/ 168 h 214"/>
                    <a:gd name="T18" fmla="*/ 90 w 152"/>
                    <a:gd name="T19" fmla="*/ 180 h 214"/>
                    <a:gd name="T20" fmla="*/ 131 w 152"/>
                    <a:gd name="T21" fmla="*/ 160 h 214"/>
                    <a:gd name="T22" fmla="*/ 152 w 152"/>
                    <a:gd name="T23" fmla="*/ 187 h 214"/>
                    <a:gd name="T24" fmla="*/ 87 w 152"/>
                    <a:gd name="T25" fmla="*/ 214 h 2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52" h="214">
                      <a:moveTo>
                        <a:pt x="87" y="214"/>
                      </a:moveTo>
                      <a:cubicBezTo>
                        <a:pt x="31" y="214"/>
                        <a:pt x="0" y="175"/>
                        <a:pt x="0" y="109"/>
                      </a:cubicBezTo>
                      <a:cubicBezTo>
                        <a:pt x="0" y="35"/>
                        <a:pt x="45" y="0"/>
                        <a:pt x="90" y="0"/>
                      </a:cubicBezTo>
                      <a:cubicBezTo>
                        <a:pt x="112" y="0"/>
                        <a:pt x="128" y="5"/>
                        <a:pt x="146" y="22"/>
                      </a:cubicBezTo>
                      <a:cubicBezTo>
                        <a:pt x="124" y="51"/>
                        <a:pt x="124" y="51"/>
                        <a:pt x="124" y="51"/>
                      </a:cubicBezTo>
                      <a:cubicBezTo>
                        <a:pt x="112" y="41"/>
                        <a:pt x="102" y="36"/>
                        <a:pt x="90" y="36"/>
                      </a:cubicBezTo>
                      <a:cubicBezTo>
                        <a:pt x="76" y="36"/>
                        <a:pt x="64" y="43"/>
                        <a:pt x="58" y="56"/>
                      </a:cubicBezTo>
                      <a:cubicBezTo>
                        <a:pt x="52" y="69"/>
                        <a:pt x="49" y="88"/>
                        <a:pt x="49" y="113"/>
                      </a:cubicBezTo>
                      <a:cubicBezTo>
                        <a:pt x="49" y="141"/>
                        <a:pt x="54" y="158"/>
                        <a:pt x="63" y="168"/>
                      </a:cubicBezTo>
                      <a:cubicBezTo>
                        <a:pt x="70" y="176"/>
                        <a:pt x="79" y="180"/>
                        <a:pt x="90" y="180"/>
                      </a:cubicBezTo>
                      <a:cubicBezTo>
                        <a:pt x="104" y="180"/>
                        <a:pt x="118" y="173"/>
                        <a:pt x="131" y="160"/>
                      </a:cubicBezTo>
                      <a:cubicBezTo>
                        <a:pt x="152" y="187"/>
                        <a:pt x="152" y="187"/>
                        <a:pt x="152" y="187"/>
                      </a:cubicBezTo>
                      <a:cubicBezTo>
                        <a:pt x="133" y="205"/>
                        <a:pt x="114" y="214"/>
                        <a:pt x="87" y="2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137" name="Freeform 14"/>
                <p:cNvSpPr>
                  <a:spLocks noEditPoints="1"/>
                </p:cNvSpPr>
                <p:nvPr userDrawn="1"/>
              </p:nvSpPr>
              <p:spPr bwMode="auto">
                <a:xfrm>
                  <a:off x="3498851" y="1830388"/>
                  <a:ext cx="166688" cy="166688"/>
                </a:xfrm>
                <a:custGeom>
                  <a:avLst/>
                  <a:gdLst>
                    <a:gd name="T0" fmla="*/ 60 w 121"/>
                    <a:gd name="T1" fmla="*/ 121 h 121"/>
                    <a:gd name="T2" fmla="*/ 0 w 121"/>
                    <a:gd name="T3" fmla="*/ 60 h 121"/>
                    <a:gd name="T4" fmla="*/ 60 w 121"/>
                    <a:gd name="T5" fmla="*/ 0 h 121"/>
                    <a:gd name="T6" fmla="*/ 121 w 121"/>
                    <a:gd name="T7" fmla="*/ 60 h 121"/>
                    <a:gd name="T8" fmla="*/ 60 w 121"/>
                    <a:gd name="T9" fmla="*/ 121 h 121"/>
                    <a:gd name="T10" fmla="*/ 60 w 121"/>
                    <a:gd name="T11" fmla="*/ 12 h 121"/>
                    <a:gd name="T12" fmla="*/ 14 w 121"/>
                    <a:gd name="T13" fmla="*/ 60 h 121"/>
                    <a:gd name="T14" fmla="*/ 60 w 121"/>
                    <a:gd name="T15" fmla="*/ 109 h 121"/>
                    <a:gd name="T16" fmla="*/ 107 w 121"/>
                    <a:gd name="T17" fmla="*/ 60 h 121"/>
                    <a:gd name="T18" fmla="*/ 60 w 121"/>
                    <a:gd name="T19" fmla="*/ 12 h 121"/>
                    <a:gd name="T20" fmla="*/ 72 w 121"/>
                    <a:gd name="T21" fmla="*/ 94 h 121"/>
                    <a:gd name="T22" fmla="*/ 66 w 121"/>
                    <a:gd name="T23" fmla="*/ 83 h 121"/>
                    <a:gd name="T24" fmla="*/ 55 w 121"/>
                    <a:gd name="T25" fmla="*/ 66 h 121"/>
                    <a:gd name="T26" fmla="*/ 53 w 121"/>
                    <a:gd name="T27" fmla="*/ 66 h 121"/>
                    <a:gd name="T28" fmla="*/ 53 w 121"/>
                    <a:gd name="T29" fmla="*/ 94 h 121"/>
                    <a:gd name="T30" fmla="*/ 39 w 121"/>
                    <a:gd name="T31" fmla="*/ 94 h 121"/>
                    <a:gd name="T32" fmla="*/ 39 w 121"/>
                    <a:gd name="T33" fmla="*/ 26 h 121"/>
                    <a:gd name="T34" fmla="*/ 65 w 121"/>
                    <a:gd name="T35" fmla="*/ 26 h 121"/>
                    <a:gd name="T36" fmla="*/ 85 w 121"/>
                    <a:gd name="T37" fmla="*/ 46 h 121"/>
                    <a:gd name="T38" fmla="*/ 69 w 121"/>
                    <a:gd name="T39" fmla="*/ 65 h 121"/>
                    <a:gd name="T40" fmla="*/ 72 w 121"/>
                    <a:gd name="T41" fmla="*/ 68 h 121"/>
                    <a:gd name="T42" fmla="*/ 89 w 121"/>
                    <a:gd name="T43" fmla="*/ 94 h 121"/>
                    <a:gd name="T44" fmla="*/ 72 w 121"/>
                    <a:gd name="T45" fmla="*/ 94 h 121"/>
                    <a:gd name="T46" fmla="*/ 65 w 121"/>
                    <a:gd name="T47" fmla="*/ 38 h 121"/>
                    <a:gd name="T48" fmla="*/ 58 w 121"/>
                    <a:gd name="T49" fmla="*/ 37 h 121"/>
                    <a:gd name="T50" fmla="*/ 53 w 121"/>
                    <a:gd name="T51" fmla="*/ 37 h 121"/>
                    <a:gd name="T52" fmla="*/ 53 w 121"/>
                    <a:gd name="T53" fmla="*/ 55 h 121"/>
                    <a:gd name="T54" fmla="*/ 57 w 121"/>
                    <a:gd name="T55" fmla="*/ 55 h 121"/>
                    <a:gd name="T56" fmla="*/ 67 w 121"/>
                    <a:gd name="T57" fmla="*/ 53 h 121"/>
                    <a:gd name="T58" fmla="*/ 70 w 121"/>
                    <a:gd name="T59" fmla="*/ 46 h 121"/>
                    <a:gd name="T60" fmla="*/ 65 w 121"/>
                    <a:gd name="T61" fmla="*/ 38 h 1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121" h="121">
                      <a:moveTo>
                        <a:pt x="60" y="121"/>
                      </a:moveTo>
                      <a:cubicBezTo>
                        <a:pt x="27" y="121"/>
                        <a:pt x="0" y="94"/>
                        <a:pt x="0" y="60"/>
                      </a:cubicBezTo>
                      <a:cubicBezTo>
                        <a:pt x="0" y="27"/>
                        <a:pt x="27" y="0"/>
                        <a:pt x="60" y="0"/>
                      </a:cubicBezTo>
                      <a:cubicBezTo>
                        <a:pt x="94" y="0"/>
                        <a:pt x="121" y="27"/>
                        <a:pt x="121" y="60"/>
                      </a:cubicBezTo>
                      <a:cubicBezTo>
                        <a:pt x="121" y="94"/>
                        <a:pt x="94" y="121"/>
                        <a:pt x="60" y="121"/>
                      </a:cubicBezTo>
                      <a:close/>
                      <a:moveTo>
                        <a:pt x="60" y="12"/>
                      </a:moveTo>
                      <a:cubicBezTo>
                        <a:pt x="35" y="12"/>
                        <a:pt x="14" y="33"/>
                        <a:pt x="14" y="60"/>
                      </a:cubicBezTo>
                      <a:cubicBezTo>
                        <a:pt x="14" y="88"/>
                        <a:pt x="35" y="109"/>
                        <a:pt x="60" y="109"/>
                      </a:cubicBezTo>
                      <a:cubicBezTo>
                        <a:pt x="86" y="109"/>
                        <a:pt x="107" y="88"/>
                        <a:pt x="107" y="60"/>
                      </a:cubicBezTo>
                      <a:cubicBezTo>
                        <a:pt x="107" y="33"/>
                        <a:pt x="86" y="12"/>
                        <a:pt x="60" y="12"/>
                      </a:cubicBezTo>
                      <a:close/>
                      <a:moveTo>
                        <a:pt x="72" y="94"/>
                      </a:moveTo>
                      <a:cubicBezTo>
                        <a:pt x="70" y="89"/>
                        <a:pt x="69" y="88"/>
                        <a:pt x="66" y="83"/>
                      </a:cubicBezTo>
                      <a:cubicBezTo>
                        <a:pt x="59" y="71"/>
                        <a:pt x="57" y="67"/>
                        <a:pt x="55" y="66"/>
                      </a:cubicBezTo>
                      <a:cubicBezTo>
                        <a:pt x="54" y="66"/>
                        <a:pt x="53" y="66"/>
                        <a:pt x="53" y="66"/>
                      </a:cubicBezTo>
                      <a:cubicBezTo>
                        <a:pt x="53" y="94"/>
                        <a:pt x="53" y="94"/>
                        <a:pt x="53" y="94"/>
                      </a:cubicBezTo>
                      <a:cubicBezTo>
                        <a:pt x="39" y="94"/>
                        <a:pt x="39" y="94"/>
                        <a:pt x="39" y="94"/>
                      </a:cubicBezTo>
                      <a:cubicBezTo>
                        <a:pt x="39" y="26"/>
                        <a:pt x="39" y="26"/>
                        <a:pt x="39" y="26"/>
                      </a:cubicBezTo>
                      <a:cubicBezTo>
                        <a:pt x="65" y="26"/>
                        <a:pt x="65" y="26"/>
                        <a:pt x="65" y="26"/>
                      </a:cubicBezTo>
                      <a:cubicBezTo>
                        <a:pt x="77" y="26"/>
                        <a:pt x="85" y="34"/>
                        <a:pt x="85" y="46"/>
                      </a:cubicBezTo>
                      <a:cubicBezTo>
                        <a:pt x="85" y="56"/>
                        <a:pt x="78" y="64"/>
                        <a:pt x="69" y="65"/>
                      </a:cubicBezTo>
                      <a:cubicBezTo>
                        <a:pt x="71" y="66"/>
                        <a:pt x="71" y="66"/>
                        <a:pt x="72" y="68"/>
                      </a:cubicBezTo>
                      <a:cubicBezTo>
                        <a:pt x="76" y="72"/>
                        <a:pt x="89" y="94"/>
                        <a:pt x="89" y="94"/>
                      </a:cubicBezTo>
                      <a:lnTo>
                        <a:pt x="72" y="94"/>
                      </a:lnTo>
                      <a:close/>
                      <a:moveTo>
                        <a:pt x="65" y="38"/>
                      </a:moveTo>
                      <a:cubicBezTo>
                        <a:pt x="64" y="37"/>
                        <a:pt x="61" y="37"/>
                        <a:pt x="58" y="37"/>
                      </a:cubicBezTo>
                      <a:cubicBezTo>
                        <a:pt x="53" y="37"/>
                        <a:pt x="53" y="37"/>
                        <a:pt x="53" y="37"/>
                      </a:cubicBezTo>
                      <a:cubicBezTo>
                        <a:pt x="53" y="55"/>
                        <a:pt x="53" y="55"/>
                        <a:pt x="53" y="55"/>
                      </a:cubicBezTo>
                      <a:cubicBezTo>
                        <a:pt x="57" y="55"/>
                        <a:pt x="57" y="55"/>
                        <a:pt x="57" y="55"/>
                      </a:cubicBezTo>
                      <a:cubicBezTo>
                        <a:pt x="63" y="55"/>
                        <a:pt x="66" y="55"/>
                        <a:pt x="67" y="53"/>
                      </a:cubicBezTo>
                      <a:cubicBezTo>
                        <a:pt x="69" y="51"/>
                        <a:pt x="70" y="49"/>
                        <a:pt x="70" y="46"/>
                      </a:cubicBezTo>
                      <a:cubicBezTo>
                        <a:pt x="70" y="42"/>
                        <a:pt x="68" y="39"/>
                        <a:pt x="65" y="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</p:grpSp>
        </p:grpSp>
      </p:grpSp>
      <p:sp>
        <p:nvSpPr>
          <p:cNvPr id="315" name="Rectangle 6"/>
          <p:cNvSpPr>
            <a:spLocks noChangeArrowheads="1"/>
          </p:cNvSpPr>
          <p:nvPr/>
        </p:nvSpPr>
        <p:spPr bwMode="auto">
          <a:xfrm>
            <a:off x="0" y="-4233"/>
            <a:ext cx="9144000" cy="63500"/>
          </a:xfrm>
          <a:prstGeom prst="rect">
            <a:avLst/>
          </a:prstGeom>
          <a:solidFill>
            <a:srgbClr val="226583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13" dirty="0"/>
          </a:p>
        </p:txBody>
      </p:sp>
      <p:grpSp>
        <p:nvGrpSpPr>
          <p:cNvPr id="338" name="Group 337"/>
          <p:cNvGrpSpPr>
            <a:grpSpLocks noChangeAspect="1"/>
          </p:cNvGrpSpPr>
          <p:nvPr/>
        </p:nvGrpSpPr>
        <p:grpSpPr>
          <a:xfrm>
            <a:off x="7844354" y="160997"/>
            <a:ext cx="936360" cy="193040"/>
            <a:chOff x="2445545" y="1601788"/>
            <a:chExt cx="4260850" cy="790575"/>
          </a:xfrm>
          <a:solidFill>
            <a:srgbClr val="DCDEE0"/>
          </a:solidFill>
        </p:grpSpPr>
        <p:sp>
          <p:nvSpPr>
            <p:cNvPr id="339" name="Freeform 137"/>
            <p:cNvSpPr>
              <a:spLocks/>
            </p:cNvSpPr>
            <p:nvPr/>
          </p:nvSpPr>
          <p:spPr bwMode="auto">
            <a:xfrm>
              <a:off x="2445545" y="1898651"/>
              <a:ext cx="379413" cy="492125"/>
            </a:xfrm>
            <a:custGeom>
              <a:avLst/>
              <a:gdLst>
                <a:gd name="T0" fmla="*/ 0 w 340"/>
                <a:gd name="T1" fmla="*/ 373 h 442"/>
                <a:gd name="T2" fmla="*/ 56 w 340"/>
                <a:gd name="T3" fmla="*/ 306 h 442"/>
                <a:gd name="T4" fmla="*/ 185 w 340"/>
                <a:gd name="T5" fmla="*/ 358 h 442"/>
                <a:gd name="T6" fmla="*/ 247 w 340"/>
                <a:gd name="T7" fmla="*/ 318 h 442"/>
                <a:gd name="T8" fmla="*/ 247 w 340"/>
                <a:gd name="T9" fmla="*/ 316 h 442"/>
                <a:gd name="T10" fmla="*/ 160 w 340"/>
                <a:gd name="T11" fmla="*/ 262 h 442"/>
                <a:gd name="T12" fmla="*/ 18 w 340"/>
                <a:gd name="T13" fmla="*/ 130 h 442"/>
                <a:gd name="T14" fmla="*/ 18 w 340"/>
                <a:gd name="T15" fmla="*/ 129 h 442"/>
                <a:gd name="T16" fmla="*/ 168 w 340"/>
                <a:gd name="T17" fmla="*/ 0 h 442"/>
                <a:gd name="T18" fmla="*/ 328 w 340"/>
                <a:gd name="T19" fmla="*/ 54 h 442"/>
                <a:gd name="T20" fmla="*/ 278 w 340"/>
                <a:gd name="T21" fmla="*/ 125 h 442"/>
                <a:gd name="T22" fmla="*/ 167 w 340"/>
                <a:gd name="T23" fmla="*/ 83 h 442"/>
                <a:gd name="T24" fmla="*/ 111 w 340"/>
                <a:gd name="T25" fmla="*/ 121 h 442"/>
                <a:gd name="T26" fmla="*/ 111 w 340"/>
                <a:gd name="T27" fmla="*/ 122 h 442"/>
                <a:gd name="T28" fmla="*/ 204 w 340"/>
                <a:gd name="T29" fmla="*/ 178 h 442"/>
                <a:gd name="T30" fmla="*/ 340 w 340"/>
                <a:gd name="T31" fmla="*/ 307 h 442"/>
                <a:gd name="T32" fmla="*/ 340 w 340"/>
                <a:gd name="T33" fmla="*/ 308 h 442"/>
                <a:gd name="T34" fmla="*/ 183 w 340"/>
                <a:gd name="T35" fmla="*/ 442 h 442"/>
                <a:gd name="T36" fmla="*/ 0 w 340"/>
                <a:gd name="T37" fmla="*/ 37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40" h="442">
                  <a:moveTo>
                    <a:pt x="0" y="373"/>
                  </a:moveTo>
                  <a:cubicBezTo>
                    <a:pt x="56" y="306"/>
                    <a:pt x="56" y="306"/>
                    <a:pt x="56" y="306"/>
                  </a:cubicBezTo>
                  <a:cubicBezTo>
                    <a:pt x="95" y="338"/>
                    <a:pt x="135" y="358"/>
                    <a:pt x="185" y="358"/>
                  </a:cubicBezTo>
                  <a:cubicBezTo>
                    <a:pt x="223" y="358"/>
                    <a:pt x="247" y="343"/>
                    <a:pt x="247" y="318"/>
                  </a:cubicBezTo>
                  <a:cubicBezTo>
                    <a:pt x="247" y="316"/>
                    <a:pt x="247" y="316"/>
                    <a:pt x="247" y="316"/>
                  </a:cubicBezTo>
                  <a:cubicBezTo>
                    <a:pt x="247" y="292"/>
                    <a:pt x="232" y="280"/>
                    <a:pt x="160" y="262"/>
                  </a:cubicBezTo>
                  <a:cubicBezTo>
                    <a:pt x="73" y="240"/>
                    <a:pt x="18" y="216"/>
                    <a:pt x="18" y="130"/>
                  </a:cubicBezTo>
                  <a:cubicBezTo>
                    <a:pt x="18" y="129"/>
                    <a:pt x="18" y="129"/>
                    <a:pt x="18" y="129"/>
                  </a:cubicBezTo>
                  <a:cubicBezTo>
                    <a:pt x="18" y="51"/>
                    <a:pt x="80" y="0"/>
                    <a:pt x="168" y="0"/>
                  </a:cubicBezTo>
                  <a:cubicBezTo>
                    <a:pt x="231" y="0"/>
                    <a:pt x="284" y="19"/>
                    <a:pt x="328" y="54"/>
                  </a:cubicBezTo>
                  <a:cubicBezTo>
                    <a:pt x="278" y="125"/>
                    <a:pt x="278" y="125"/>
                    <a:pt x="278" y="125"/>
                  </a:cubicBezTo>
                  <a:cubicBezTo>
                    <a:pt x="240" y="99"/>
                    <a:pt x="203" y="83"/>
                    <a:pt x="167" y="83"/>
                  </a:cubicBezTo>
                  <a:cubicBezTo>
                    <a:pt x="131" y="83"/>
                    <a:pt x="111" y="100"/>
                    <a:pt x="111" y="121"/>
                  </a:cubicBezTo>
                  <a:cubicBezTo>
                    <a:pt x="111" y="122"/>
                    <a:pt x="111" y="122"/>
                    <a:pt x="111" y="122"/>
                  </a:cubicBezTo>
                  <a:cubicBezTo>
                    <a:pt x="111" y="150"/>
                    <a:pt x="130" y="159"/>
                    <a:pt x="204" y="178"/>
                  </a:cubicBezTo>
                  <a:cubicBezTo>
                    <a:pt x="291" y="201"/>
                    <a:pt x="340" y="232"/>
                    <a:pt x="340" y="307"/>
                  </a:cubicBezTo>
                  <a:cubicBezTo>
                    <a:pt x="340" y="308"/>
                    <a:pt x="340" y="308"/>
                    <a:pt x="340" y="308"/>
                  </a:cubicBezTo>
                  <a:cubicBezTo>
                    <a:pt x="340" y="394"/>
                    <a:pt x="275" y="442"/>
                    <a:pt x="183" y="442"/>
                  </a:cubicBezTo>
                  <a:cubicBezTo>
                    <a:pt x="118" y="442"/>
                    <a:pt x="52" y="419"/>
                    <a:pt x="0" y="37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40" name="Freeform 138"/>
            <p:cNvSpPr>
              <a:spLocks/>
            </p:cNvSpPr>
            <p:nvPr/>
          </p:nvSpPr>
          <p:spPr bwMode="auto">
            <a:xfrm>
              <a:off x="2812258" y="1905001"/>
              <a:ext cx="473075" cy="477838"/>
            </a:xfrm>
            <a:custGeom>
              <a:avLst/>
              <a:gdLst>
                <a:gd name="T0" fmla="*/ 116 w 298"/>
                <a:gd name="T1" fmla="*/ 183 h 301"/>
                <a:gd name="T2" fmla="*/ 0 w 298"/>
                <a:gd name="T3" fmla="*/ 0 h 301"/>
                <a:gd name="T4" fmla="*/ 78 w 298"/>
                <a:gd name="T5" fmla="*/ 0 h 301"/>
                <a:gd name="T6" fmla="*/ 150 w 298"/>
                <a:gd name="T7" fmla="*/ 121 h 301"/>
                <a:gd name="T8" fmla="*/ 223 w 298"/>
                <a:gd name="T9" fmla="*/ 0 h 301"/>
                <a:gd name="T10" fmla="*/ 298 w 298"/>
                <a:gd name="T11" fmla="*/ 0 h 301"/>
                <a:gd name="T12" fmla="*/ 182 w 298"/>
                <a:gd name="T13" fmla="*/ 181 h 301"/>
                <a:gd name="T14" fmla="*/ 182 w 298"/>
                <a:gd name="T15" fmla="*/ 301 h 301"/>
                <a:gd name="T16" fmla="*/ 116 w 298"/>
                <a:gd name="T17" fmla="*/ 301 h 301"/>
                <a:gd name="T18" fmla="*/ 116 w 298"/>
                <a:gd name="T19" fmla="*/ 183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8" h="301">
                  <a:moveTo>
                    <a:pt x="116" y="183"/>
                  </a:moveTo>
                  <a:lnTo>
                    <a:pt x="0" y="0"/>
                  </a:lnTo>
                  <a:lnTo>
                    <a:pt x="78" y="0"/>
                  </a:lnTo>
                  <a:lnTo>
                    <a:pt x="150" y="121"/>
                  </a:lnTo>
                  <a:lnTo>
                    <a:pt x="223" y="0"/>
                  </a:lnTo>
                  <a:lnTo>
                    <a:pt x="298" y="0"/>
                  </a:lnTo>
                  <a:lnTo>
                    <a:pt x="182" y="181"/>
                  </a:lnTo>
                  <a:lnTo>
                    <a:pt x="182" y="301"/>
                  </a:lnTo>
                  <a:lnTo>
                    <a:pt x="116" y="301"/>
                  </a:lnTo>
                  <a:lnTo>
                    <a:pt x="116" y="18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41" name="Freeform 139"/>
            <p:cNvSpPr>
              <a:spLocks/>
            </p:cNvSpPr>
            <p:nvPr/>
          </p:nvSpPr>
          <p:spPr bwMode="auto">
            <a:xfrm>
              <a:off x="3317083" y="1905001"/>
              <a:ext cx="425450" cy="477838"/>
            </a:xfrm>
            <a:custGeom>
              <a:avLst/>
              <a:gdLst>
                <a:gd name="T0" fmla="*/ 0 w 268"/>
                <a:gd name="T1" fmla="*/ 0 h 301"/>
                <a:gd name="T2" fmla="*/ 61 w 268"/>
                <a:gd name="T3" fmla="*/ 0 h 301"/>
                <a:gd name="T4" fmla="*/ 202 w 268"/>
                <a:gd name="T5" fmla="*/ 186 h 301"/>
                <a:gd name="T6" fmla="*/ 202 w 268"/>
                <a:gd name="T7" fmla="*/ 0 h 301"/>
                <a:gd name="T8" fmla="*/ 268 w 268"/>
                <a:gd name="T9" fmla="*/ 0 h 301"/>
                <a:gd name="T10" fmla="*/ 268 w 268"/>
                <a:gd name="T11" fmla="*/ 301 h 301"/>
                <a:gd name="T12" fmla="*/ 212 w 268"/>
                <a:gd name="T13" fmla="*/ 301 h 301"/>
                <a:gd name="T14" fmla="*/ 66 w 268"/>
                <a:gd name="T15" fmla="*/ 110 h 301"/>
                <a:gd name="T16" fmla="*/ 66 w 268"/>
                <a:gd name="T17" fmla="*/ 301 h 301"/>
                <a:gd name="T18" fmla="*/ 0 w 268"/>
                <a:gd name="T19" fmla="*/ 301 h 301"/>
                <a:gd name="T20" fmla="*/ 0 w 268"/>
                <a:gd name="T21" fmla="*/ 0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68" h="301">
                  <a:moveTo>
                    <a:pt x="0" y="0"/>
                  </a:moveTo>
                  <a:lnTo>
                    <a:pt x="61" y="0"/>
                  </a:lnTo>
                  <a:lnTo>
                    <a:pt x="202" y="186"/>
                  </a:lnTo>
                  <a:lnTo>
                    <a:pt x="202" y="0"/>
                  </a:lnTo>
                  <a:lnTo>
                    <a:pt x="268" y="0"/>
                  </a:lnTo>
                  <a:lnTo>
                    <a:pt x="268" y="301"/>
                  </a:lnTo>
                  <a:lnTo>
                    <a:pt x="212" y="301"/>
                  </a:lnTo>
                  <a:lnTo>
                    <a:pt x="66" y="110"/>
                  </a:lnTo>
                  <a:lnTo>
                    <a:pt x="66" y="301"/>
                  </a:lnTo>
                  <a:lnTo>
                    <a:pt x="0" y="30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42" name="Freeform 140"/>
            <p:cNvSpPr>
              <a:spLocks/>
            </p:cNvSpPr>
            <p:nvPr/>
          </p:nvSpPr>
          <p:spPr bwMode="auto">
            <a:xfrm>
              <a:off x="3788570" y="1905001"/>
              <a:ext cx="396875" cy="477838"/>
            </a:xfrm>
            <a:custGeom>
              <a:avLst/>
              <a:gdLst>
                <a:gd name="T0" fmla="*/ 91 w 250"/>
                <a:gd name="T1" fmla="*/ 62 h 301"/>
                <a:gd name="T2" fmla="*/ 0 w 250"/>
                <a:gd name="T3" fmla="*/ 62 h 301"/>
                <a:gd name="T4" fmla="*/ 0 w 250"/>
                <a:gd name="T5" fmla="*/ 0 h 301"/>
                <a:gd name="T6" fmla="*/ 250 w 250"/>
                <a:gd name="T7" fmla="*/ 0 h 301"/>
                <a:gd name="T8" fmla="*/ 250 w 250"/>
                <a:gd name="T9" fmla="*/ 62 h 301"/>
                <a:gd name="T10" fmla="*/ 158 w 250"/>
                <a:gd name="T11" fmla="*/ 62 h 301"/>
                <a:gd name="T12" fmla="*/ 158 w 250"/>
                <a:gd name="T13" fmla="*/ 301 h 301"/>
                <a:gd name="T14" fmla="*/ 91 w 250"/>
                <a:gd name="T15" fmla="*/ 301 h 301"/>
                <a:gd name="T16" fmla="*/ 91 w 250"/>
                <a:gd name="T17" fmla="*/ 62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0" h="301">
                  <a:moveTo>
                    <a:pt x="91" y="62"/>
                  </a:moveTo>
                  <a:lnTo>
                    <a:pt x="0" y="62"/>
                  </a:lnTo>
                  <a:lnTo>
                    <a:pt x="0" y="0"/>
                  </a:lnTo>
                  <a:lnTo>
                    <a:pt x="250" y="0"/>
                  </a:lnTo>
                  <a:lnTo>
                    <a:pt x="250" y="62"/>
                  </a:lnTo>
                  <a:lnTo>
                    <a:pt x="158" y="62"/>
                  </a:lnTo>
                  <a:lnTo>
                    <a:pt x="158" y="301"/>
                  </a:lnTo>
                  <a:lnTo>
                    <a:pt x="91" y="301"/>
                  </a:lnTo>
                  <a:lnTo>
                    <a:pt x="91" y="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43" name="Freeform 141"/>
            <p:cNvSpPr>
              <a:spLocks/>
            </p:cNvSpPr>
            <p:nvPr/>
          </p:nvSpPr>
          <p:spPr bwMode="auto">
            <a:xfrm>
              <a:off x="4231483" y="1905001"/>
              <a:ext cx="404813" cy="477838"/>
            </a:xfrm>
            <a:custGeom>
              <a:avLst/>
              <a:gdLst>
                <a:gd name="T0" fmla="*/ 0 w 255"/>
                <a:gd name="T1" fmla="*/ 0 h 301"/>
                <a:gd name="T2" fmla="*/ 66 w 255"/>
                <a:gd name="T3" fmla="*/ 0 h 301"/>
                <a:gd name="T4" fmla="*/ 66 w 255"/>
                <a:gd name="T5" fmla="*/ 120 h 301"/>
                <a:gd name="T6" fmla="*/ 188 w 255"/>
                <a:gd name="T7" fmla="*/ 120 h 301"/>
                <a:gd name="T8" fmla="*/ 188 w 255"/>
                <a:gd name="T9" fmla="*/ 0 h 301"/>
                <a:gd name="T10" fmla="*/ 255 w 255"/>
                <a:gd name="T11" fmla="*/ 0 h 301"/>
                <a:gd name="T12" fmla="*/ 255 w 255"/>
                <a:gd name="T13" fmla="*/ 301 h 301"/>
                <a:gd name="T14" fmla="*/ 188 w 255"/>
                <a:gd name="T15" fmla="*/ 301 h 301"/>
                <a:gd name="T16" fmla="*/ 188 w 255"/>
                <a:gd name="T17" fmla="*/ 181 h 301"/>
                <a:gd name="T18" fmla="*/ 66 w 255"/>
                <a:gd name="T19" fmla="*/ 181 h 301"/>
                <a:gd name="T20" fmla="*/ 66 w 255"/>
                <a:gd name="T21" fmla="*/ 301 h 301"/>
                <a:gd name="T22" fmla="*/ 0 w 255"/>
                <a:gd name="T23" fmla="*/ 301 h 301"/>
                <a:gd name="T24" fmla="*/ 0 w 255"/>
                <a:gd name="T25" fmla="*/ 0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5" h="301">
                  <a:moveTo>
                    <a:pt x="0" y="0"/>
                  </a:moveTo>
                  <a:lnTo>
                    <a:pt x="66" y="0"/>
                  </a:lnTo>
                  <a:lnTo>
                    <a:pt x="66" y="120"/>
                  </a:lnTo>
                  <a:lnTo>
                    <a:pt x="188" y="120"/>
                  </a:lnTo>
                  <a:lnTo>
                    <a:pt x="188" y="0"/>
                  </a:lnTo>
                  <a:lnTo>
                    <a:pt x="255" y="0"/>
                  </a:lnTo>
                  <a:lnTo>
                    <a:pt x="255" y="301"/>
                  </a:lnTo>
                  <a:lnTo>
                    <a:pt x="188" y="301"/>
                  </a:lnTo>
                  <a:lnTo>
                    <a:pt x="188" y="181"/>
                  </a:lnTo>
                  <a:lnTo>
                    <a:pt x="66" y="181"/>
                  </a:lnTo>
                  <a:lnTo>
                    <a:pt x="66" y="301"/>
                  </a:lnTo>
                  <a:lnTo>
                    <a:pt x="0" y="30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44" name="Freeform 142"/>
            <p:cNvSpPr>
              <a:spLocks/>
            </p:cNvSpPr>
            <p:nvPr/>
          </p:nvSpPr>
          <p:spPr bwMode="auto">
            <a:xfrm>
              <a:off x="4715670" y="1905001"/>
              <a:ext cx="365125" cy="477838"/>
            </a:xfrm>
            <a:custGeom>
              <a:avLst/>
              <a:gdLst>
                <a:gd name="T0" fmla="*/ 0 w 230"/>
                <a:gd name="T1" fmla="*/ 0 h 301"/>
                <a:gd name="T2" fmla="*/ 227 w 230"/>
                <a:gd name="T3" fmla="*/ 0 h 301"/>
                <a:gd name="T4" fmla="*/ 227 w 230"/>
                <a:gd name="T5" fmla="*/ 59 h 301"/>
                <a:gd name="T6" fmla="*/ 66 w 230"/>
                <a:gd name="T7" fmla="*/ 59 h 301"/>
                <a:gd name="T8" fmla="*/ 66 w 230"/>
                <a:gd name="T9" fmla="*/ 120 h 301"/>
                <a:gd name="T10" fmla="*/ 209 w 230"/>
                <a:gd name="T11" fmla="*/ 120 h 301"/>
                <a:gd name="T12" fmla="*/ 209 w 230"/>
                <a:gd name="T13" fmla="*/ 179 h 301"/>
                <a:gd name="T14" fmla="*/ 66 w 230"/>
                <a:gd name="T15" fmla="*/ 179 h 301"/>
                <a:gd name="T16" fmla="*/ 66 w 230"/>
                <a:gd name="T17" fmla="*/ 243 h 301"/>
                <a:gd name="T18" fmla="*/ 230 w 230"/>
                <a:gd name="T19" fmla="*/ 243 h 301"/>
                <a:gd name="T20" fmla="*/ 230 w 230"/>
                <a:gd name="T21" fmla="*/ 301 h 301"/>
                <a:gd name="T22" fmla="*/ 0 w 230"/>
                <a:gd name="T23" fmla="*/ 301 h 301"/>
                <a:gd name="T24" fmla="*/ 0 w 230"/>
                <a:gd name="T25" fmla="*/ 0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0" h="301">
                  <a:moveTo>
                    <a:pt x="0" y="0"/>
                  </a:moveTo>
                  <a:lnTo>
                    <a:pt x="227" y="0"/>
                  </a:lnTo>
                  <a:lnTo>
                    <a:pt x="227" y="59"/>
                  </a:lnTo>
                  <a:lnTo>
                    <a:pt x="66" y="59"/>
                  </a:lnTo>
                  <a:lnTo>
                    <a:pt x="66" y="120"/>
                  </a:lnTo>
                  <a:lnTo>
                    <a:pt x="209" y="120"/>
                  </a:lnTo>
                  <a:lnTo>
                    <a:pt x="209" y="179"/>
                  </a:lnTo>
                  <a:lnTo>
                    <a:pt x="66" y="179"/>
                  </a:lnTo>
                  <a:lnTo>
                    <a:pt x="66" y="243"/>
                  </a:lnTo>
                  <a:lnTo>
                    <a:pt x="230" y="243"/>
                  </a:lnTo>
                  <a:lnTo>
                    <a:pt x="230" y="301"/>
                  </a:lnTo>
                  <a:lnTo>
                    <a:pt x="0" y="30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45" name="Freeform 143"/>
            <p:cNvSpPr>
              <a:spLocks/>
            </p:cNvSpPr>
            <p:nvPr/>
          </p:nvSpPr>
          <p:spPr bwMode="auto">
            <a:xfrm>
              <a:off x="5106195" y="1905001"/>
              <a:ext cx="395288" cy="477838"/>
            </a:xfrm>
            <a:custGeom>
              <a:avLst/>
              <a:gdLst>
                <a:gd name="T0" fmla="*/ 92 w 249"/>
                <a:gd name="T1" fmla="*/ 62 h 301"/>
                <a:gd name="T2" fmla="*/ 0 w 249"/>
                <a:gd name="T3" fmla="*/ 62 h 301"/>
                <a:gd name="T4" fmla="*/ 0 w 249"/>
                <a:gd name="T5" fmla="*/ 0 h 301"/>
                <a:gd name="T6" fmla="*/ 249 w 249"/>
                <a:gd name="T7" fmla="*/ 0 h 301"/>
                <a:gd name="T8" fmla="*/ 249 w 249"/>
                <a:gd name="T9" fmla="*/ 62 h 301"/>
                <a:gd name="T10" fmla="*/ 157 w 249"/>
                <a:gd name="T11" fmla="*/ 62 h 301"/>
                <a:gd name="T12" fmla="*/ 157 w 249"/>
                <a:gd name="T13" fmla="*/ 301 h 301"/>
                <a:gd name="T14" fmla="*/ 92 w 249"/>
                <a:gd name="T15" fmla="*/ 301 h 301"/>
                <a:gd name="T16" fmla="*/ 92 w 249"/>
                <a:gd name="T17" fmla="*/ 62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9" h="301">
                  <a:moveTo>
                    <a:pt x="92" y="62"/>
                  </a:moveTo>
                  <a:lnTo>
                    <a:pt x="0" y="62"/>
                  </a:lnTo>
                  <a:lnTo>
                    <a:pt x="0" y="0"/>
                  </a:lnTo>
                  <a:lnTo>
                    <a:pt x="249" y="0"/>
                  </a:lnTo>
                  <a:lnTo>
                    <a:pt x="249" y="62"/>
                  </a:lnTo>
                  <a:lnTo>
                    <a:pt x="157" y="62"/>
                  </a:lnTo>
                  <a:lnTo>
                    <a:pt x="157" y="301"/>
                  </a:lnTo>
                  <a:lnTo>
                    <a:pt x="92" y="301"/>
                  </a:lnTo>
                  <a:lnTo>
                    <a:pt x="92" y="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46" name="Rectangle 144"/>
            <p:cNvSpPr>
              <a:spLocks noChangeArrowheads="1"/>
            </p:cNvSpPr>
            <p:nvPr/>
          </p:nvSpPr>
          <p:spPr bwMode="auto">
            <a:xfrm>
              <a:off x="5553870" y="1905001"/>
              <a:ext cx="103188" cy="477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47" name="Freeform 145"/>
            <p:cNvSpPr>
              <a:spLocks/>
            </p:cNvSpPr>
            <p:nvPr/>
          </p:nvSpPr>
          <p:spPr bwMode="auto">
            <a:xfrm>
              <a:off x="5722145" y="1897063"/>
              <a:ext cx="442913" cy="495300"/>
            </a:xfrm>
            <a:custGeom>
              <a:avLst/>
              <a:gdLst>
                <a:gd name="T0" fmla="*/ 0 w 397"/>
                <a:gd name="T1" fmla="*/ 224 h 445"/>
                <a:gd name="T2" fmla="*/ 0 w 397"/>
                <a:gd name="T3" fmla="*/ 223 h 445"/>
                <a:gd name="T4" fmla="*/ 224 w 397"/>
                <a:gd name="T5" fmla="*/ 0 h 445"/>
                <a:gd name="T6" fmla="*/ 393 w 397"/>
                <a:gd name="T7" fmla="*/ 67 h 445"/>
                <a:gd name="T8" fmla="*/ 333 w 397"/>
                <a:gd name="T9" fmla="*/ 136 h 445"/>
                <a:gd name="T10" fmla="*/ 223 w 397"/>
                <a:gd name="T11" fmla="*/ 88 h 445"/>
                <a:gd name="T12" fmla="*/ 99 w 397"/>
                <a:gd name="T13" fmla="*/ 221 h 445"/>
                <a:gd name="T14" fmla="*/ 99 w 397"/>
                <a:gd name="T15" fmla="*/ 223 h 445"/>
                <a:gd name="T16" fmla="*/ 223 w 397"/>
                <a:gd name="T17" fmla="*/ 358 h 445"/>
                <a:gd name="T18" fmla="*/ 336 w 397"/>
                <a:gd name="T19" fmla="*/ 307 h 445"/>
                <a:gd name="T20" fmla="*/ 397 w 397"/>
                <a:gd name="T21" fmla="*/ 368 h 445"/>
                <a:gd name="T22" fmla="*/ 220 w 397"/>
                <a:gd name="T23" fmla="*/ 445 h 445"/>
                <a:gd name="T24" fmla="*/ 0 w 397"/>
                <a:gd name="T25" fmla="*/ 224 h 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97" h="445">
                  <a:moveTo>
                    <a:pt x="0" y="224"/>
                  </a:moveTo>
                  <a:cubicBezTo>
                    <a:pt x="0" y="223"/>
                    <a:pt x="0" y="223"/>
                    <a:pt x="0" y="223"/>
                  </a:cubicBezTo>
                  <a:cubicBezTo>
                    <a:pt x="0" y="100"/>
                    <a:pt x="92" y="0"/>
                    <a:pt x="224" y="0"/>
                  </a:cubicBezTo>
                  <a:cubicBezTo>
                    <a:pt x="305" y="0"/>
                    <a:pt x="354" y="27"/>
                    <a:pt x="393" y="67"/>
                  </a:cubicBezTo>
                  <a:cubicBezTo>
                    <a:pt x="333" y="136"/>
                    <a:pt x="333" y="136"/>
                    <a:pt x="333" y="136"/>
                  </a:cubicBezTo>
                  <a:cubicBezTo>
                    <a:pt x="300" y="106"/>
                    <a:pt x="266" y="88"/>
                    <a:pt x="223" y="88"/>
                  </a:cubicBezTo>
                  <a:cubicBezTo>
                    <a:pt x="151" y="88"/>
                    <a:pt x="99" y="148"/>
                    <a:pt x="99" y="221"/>
                  </a:cubicBezTo>
                  <a:cubicBezTo>
                    <a:pt x="99" y="223"/>
                    <a:pt x="99" y="223"/>
                    <a:pt x="99" y="223"/>
                  </a:cubicBezTo>
                  <a:cubicBezTo>
                    <a:pt x="99" y="296"/>
                    <a:pt x="150" y="358"/>
                    <a:pt x="223" y="358"/>
                  </a:cubicBezTo>
                  <a:cubicBezTo>
                    <a:pt x="273" y="358"/>
                    <a:pt x="303" y="338"/>
                    <a:pt x="336" y="307"/>
                  </a:cubicBezTo>
                  <a:cubicBezTo>
                    <a:pt x="397" y="368"/>
                    <a:pt x="397" y="368"/>
                    <a:pt x="397" y="368"/>
                  </a:cubicBezTo>
                  <a:cubicBezTo>
                    <a:pt x="352" y="415"/>
                    <a:pt x="303" y="445"/>
                    <a:pt x="220" y="445"/>
                  </a:cubicBezTo>
                  <a:cubicBezTo>
                    <a:pt x="94" y="445"/>
                    <a:pt x="0" y="347"/>
                    <a:pt x="0" y="2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48" name="Freeform 146"/>
            <p:cNvSpPr>
              <a:spLocks/>
            </p:cNvSpPr>
            <p:nvPr/>
          </p:nvSpPr>
          <p:spPr bwMode="auto">
            <a:xfrm>
              <a:off x="6180933" y="1898651"/>
              <a:ext cx="377825" cy="492125"/>
            </a:xfrm>
            <a:custGeom>
              <a:avLst/>
              <a:gdLst>
                <a:gd name="T0" fmla="*/ 0 w 340"/>
                <a:gd name="T1" fmla="*/ 373 h 442"/>
                <a:gd name="T2" fmla="*/ 56 w 340"/>
                <a:gd name="T3" fmla="*/ 306 h 442"/>
                <a:gd name="T4" fmla="*/ 184 w 340"/>
                <a:gd name="T5" fmla="*/ 358 h 442"/>
                <a:gd name="T6" fmla="*/ 246 w 340"/>
                <a:gd name="T7" fmla="*/ 318 h 442"/>
                <a:gd name="T8" fmla="*/ 246 w 340"/>
                <a:gd name="T9" fmla="*/ 316 h 442"/>
                <a:gd name="T10" fmla="*/ 159 w 340"/>
                <a:gd name="T11" fmla="*/ 262 h 442"/>
                <a:gd name="T12" fmla="*/ 17 w 340"/>
                <a:gd name="T13" fmla="*/ 130 h 442"/>
                <a:gd name="T14" fmla="*/ 17 w 340"/>
                <a:gd name="T15" fmla="*/ 129 h 442"/>
                <a:gd name="T16" fmla="*/ 167 w 340"/>
                <a:gd name="T17" fmla="*/ 0 h 442"/>
                <a:gd name="T18" fmla="*/ 327 w 340"/>
                <a:gd name="T19" fmla="*/ 54 h 442"/>
                <a:gd name="T20" fmla="*/ 278 w 340"/>
                <a:gd name="T21" fmla="*/ 125 h 442"/>
                <a:gd name="T22" fmla="*/ 166 w 340"/>
                <a:gd name="T23" fmla="*/ 83 h 442"/>
                <a:gd name="T24" fmla="*/ 111 w 340"/>
                <a:gd name="T25" fmla="*/ 121 h 442"/>
                <a:gd name="T26" fmla="*/ 111 w 340"/>
                <a:gd name="T27" fmla="*/ 122 h 442"/>
                <a:gd name="T28" fmla="*/ 204 w 340"/>
                <a:gd name="T29" fmla="*/ 178 h 442"/>
                <a:gd name="T30" fmla="*/ 340 w 340"/>
                <a:gd name="T31" fmla="*/ 307 h 442"/>
                <a:gd name="T32" fmla="*/ 340 w 340"/>
                <a:gd name="T33" fmla="*/ 308 h 442"/>
                <a:gd name="T34" fmla="*/ 182 w 340"/>
                <a:gd name="T35" fmla="*/ 442 h 442"/>
                <a:gd name="T36" fmla="*/ 0 w 340"/>
                <a:gd name="T37" fmla="*/ 37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40" h="442">
                  <a:moveTo>
                    <a:pt x="0" y="373"/>
                  </a:moveTo>
                  <a:cubicBezTo>
                    <a:pt x="56" y="306"/>
                    <a:pt x="56" y="306"/>
                    <a:pt x="56" y="306"/>
                  </a:cubicBezTo>
                  <a:cubicBezTo>
                    <a:pt x="94" y="338"/>
                    <a:pt x="135" y="358"/>
                    <a:pt x="184" y="358"/>
                  </a:cubicBezTo>
                  <a:cubicBezTo>
                    <a:pt x="223" y="358"/>
                    <a:pt x="246" y="343"/>
                    <a:pt x="246" y="318"/>
                  </a:cubicBezTo>
                  <a:cubicBezTo>
                    <a:pt x="246" y="316"/>
                    <a:pt x="246" y="316"/>
                    <a:pt x="246" y="316"/>
                  </a:cubicBezTo>
                  <a:cubicBezTo>
                    <a:pt x="246" y="292"/>
                    <a:pt x="231" y="280"/>
                    <a:pt x="159" y="262"/>
                  </a:cubicBezTo>
                  <a:cubicBezTo>
                    <a:pt x="73" y="240"/>
                    <a:pt x="17" y="216"/>
                    <a:pt x="17" y="130"/>
                  </a:cubicBezTo>
                  <a:cubicBezTo>
                    <a:pt x="17" y="129"/>
                    <a:pt x="17" y="129"/>
                    <a:pt x="17" y="129"/>
                  </a:cubicBezTo>
                  <a:cubicBezTo>
                    <a:pt x="17" y="51"/>
                    <a:pt x="80" y="0"/>
                    <a:pt x="167" y="0"/>
                  </a:cubicBezTo>
                  <a:cubicBezTo>
                    <a:pt x="230" y="0"/>
                    <a:pt x="283" y="19"/>
                    <a:pt x="327" y="54"/>
                  </a:cubicBezTo>
                  <a:cubicBezTo>
                    <a:pt x="278" y="125"/>
                    <a:pt x="278" y="125"/>
                    <a:pt x="278" y="125"/>
                  </a:cubicBezTo>
                  <a:cubicBezTo>
                    <a:pt x="240" y="99"/>
                    <a:pt x="202" y="83"/>
                    <a:pt x="166" y="83"/>
                  </a:cubicBezTo>
                  <a:cubicBezTo>
                    <a:pt x="130" y="83"/>
                    <a:pt x="111" y="100"/>
                    <a:pt x="111" y="121"/>
                  </a:cubicBezTo>
                  <a:cubicBezTo>
                    <a:pt x="111" y="122"/>
                    <a:pt x="111" y="122"/>
                    <a:pt x="111" y="122"/>
                  </a:cubicBezTo>
                  <a:cubicBezTo>
                    <a:pt x="111" y="150"/>
                    <a:pt x="129" y="159"/>
                    <a:pt x="204" y="178"/>
                  </a:cubicBezTo>
                  <a:cubicBezTo>
                    <a:pt x="291" y="201"/>
                    <a:pt x="340" y="232"/>
                    <a:pt x="340" y="307"/>
                  </a:cubicBezTo>
                  <a:cubicBezTo>
                    <a:pt x="340" y="308"/>
                    <a:pt x="340" y="308"/>
                    <a:pt x="340" y="308"/>
                  </a:cubicBezTo>
                  <a:cubicBezTo>
                    <a:pt x="340" y="394"/>
                    <a:pt x="275" y="442"/>
                    <a:pt x="182" y="442"/>
                  </a:cubicBezTo>
                  <a:cubicBezTo>
                    <a:pt x="117" y="442"/>
                    <a:pt x="51" y="419"/>
                    <a:pt x="0" y="37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49" name="Freeform 147"/>
            <p:cNvSpPr>
              <a:spLocks/>
            </p:cNvSpPr>
            <p:nvPr/>
          </p:nvSpPr>
          <p:spPr bwMode="auto">
            <a:xfrm>
              <a:off x="2475708" y="1616076"/>
              <a:ext cx="157163" cy="230188"/>
            </a:xfrm>
            <a:custGeom>
              <a:avLst/>
              <a:gdLst>
                <a:gd name="T0" fmla="*/ 104 w 140"/>
                <a:gd name="T1" fmla="*/ 206 h 206"/>
                <a:gd name="T2" fmla="*/ 58 w 140"/>
                <a:gd name="T3" fmla="*/ 110 h 206"/>
                <a:gd name="T4" fmla="*/ 31 w 140"/>
                <a:gd name="T5" fmla="*/ 49 h 206"/>
                <a:gd name="T6" fmla="*/ 31 w 140"/>
                <a:gd name="T7" fmla="*/ 50 h 206"/>
                <a:gd name="T8" fmla="*/ 33 w 140"/>
                <a:gd name="T9" fmla="*/ 107 h 206"/>
                <a:gd name="T10" fmla="*/ 34 w 140"/>
                <a:gd name="T11" fmla="*/ 206 h 206"/>
                <a:gd name="T12" fmla="*/ 0 w 140"/>
                <a:gd name="T13" fmla="*/ 206 h 206"/>
                <a:gd name="T14" fmla="*/ 0 w 140"/>
                <a:gd name="T15" fmla="*/ 0 h 206"/>
                <a:gd name="T16" fmla="*/ 39 w 140"/>
                <a:gd name="T17" fmla="*/ 0 h 206"/>
                <a:gd name="T18" fmla="*/ 89 w 140"/>
                <a:gd name="T19" fmla="*/ 101 h 206"/>
                <a:gd name="T20" fmla="*/ 110 w 140"/>
                <a:gd name="T21" fmla="*/ 154 h 206"/>
                <a:gd name="T22" fmla="*/ 111 w 140"/>
                <a:gd name="T23" fmla="*/ 153 h 206"/>
                <a:gd name="T24" fmla="*/ 108 w 140"/>
                <a:gd name="T25" fmla="*/ 94 h 206"/>
                <a:gd name="T26" fmla="*/ 107 w 140"/>
                <a:gd name="T27" fmla="*/ 0 h 206"/>
                <a:gd name="T28" fmla="*/ 140 w 140"/>
                <a:gd name="T29" fmla="*/ 0 h 206"/>
                <a:gd name="T30" fmla="*/ 140 w 140"/>
                <a:gd name="T31" fmla="*/ 206 h 206"/>
                <a:gd name="T32" fmla="*/ 104 w 140"/>
                <a:gd name="T33" fmla="*/ 206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40" h="206">
                  <a:moveTo>
                    <a:pt x="104" y="206"/>
                  </a:moveTo>
                  <a:cubicBezTo>
                    <a:pt x="58" y="110"/>
                    <a:pt x="58" y="110"/>
                    <a:pt x="58" y="110"/>
                  </a:cubicBezTo>
                  <a:cubicBezTo>
                    <a:pt x="47" y="87"/>
                    <a:pt x="35" y="61"/>
                    <a:pt x="31" y="49"/>
                  </a:cubicBezTo>
                  <a:cubicBezTo>
                    <a:pt x="31" y="50"/>
                    <a:pt x="31" y="50"/>
                    <a:pt x="31" y="50"/>
                  </a:cubicBezTo>
                  <a:cubicBezTo>
                    <a:pt x="32" y="67"/>
                    <a:pt x="32" y="89"/>
                    <a:pt x="33" y="107"/>
                  </a:cubicBezTo>
                  <a:cubicBezTo>
                    <a:pt x="34" y="206"/>
                    <a:pt x="34" y="206"/>
                    <a:pt x="34" y="206"/>
                  </a:cubicBezTo>
                  <a:cubicBezTo>
                    <a:pt x="0" y="206"/>
                    <a:pt x="0" y="206"/>
                    <a:pt x="0" y="20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89" y="101"/>
                    <a:pt x="89" y="101"/>
                    <a:pt x="89" y="101"/>
                  </a:cubicBezTo>
                  <a:cubicBezTo>
                    <a:pt x="98" y="120"/>
                    <a:pt x="107" y="144"/>
                    <a:pt x="110" y="154"/>
                  </a:cubicBezTo>
                  <a:cubicBezTo>
                    <a:pt x="111" y="153"/>
                    <a:pt x="111" y="153"/>
                    <a:pt x="111" y="153"/>
                  </a:cubicBezTo>
                  <a:cubicBezTo>
                    <a:pt x="110" y="143"/>
                    <a:pt x="108" y="113"/>
                    <a:pt x="108" y="94"/>
                  </a:cubicBezTo>
                  <a:cubicBezTo>
                    <a:pt x="107" y="0"/>
                    <a:pt x="107" y="0"/>
                    <a:pt x="107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40" y="206"/>
                    <a:pt x="140" y="206"/>
                    <a:pt x="140" y="206"/>
                  </a:cubicBezTo>
                  <a:lnTo>
                    <a:pt x="104" y="2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50" name="Freeform 148"/>
            <p:cNvSpPr>
              <a:spLocks noEditPoints="1"/>
            </p:cNvSpPr>
            <p:nvPr/>
          </p:nvSpPr>
          <p:spPr bwMode="auto">
            <a:xfrm>
              <a:off x="2659858" y="1674813"/>
              <a:ext cx="139700" cy="174625"/>
            </a:xfrm>
            <a:custGeom>
              <a:avLst/>
              <a:gdLst>
                <a:gd name="T0" fmla="*/ 36 w 126"/>
                <a:gd name="T1" fmla="*/ 88 h 158"/>
                <a:gd name="T2" fmla="*/ 36 w 126"/>
                <a:gd name="T3" fmla="*/ 90 h 158"/>
                <a:gd name="T4" fmla="*/ 73 w 126"/>
                <a:gd name="T5" fmla="*/ 133 h 158"/>
                <a:gd name="T6" fmla="*/ 111 w 126"/>
                <a:gd name="T7" fmla="*/ 118 h 158"/>
                <a:gd name="T8" fmla="*/ 123 w 126"/>
                <a:gd name="T9" fmla="*/ 138 h 158"/>
                <a:gd name="T10" fmla="*/ 69 w 126"/>
                <a:gd name="T11" fmla="*/ 158 h 158"/>
                <a:gd name="T12" fmla="*/ 0 w 126"/>
                <a:gd name="T13" fmla="*/ 79 h 158"/>
                <a:gd name="T14" fmla="*/ 19 w 126"/>
                <a:gd name="T15" fmla="*/ 20 h 158"/>
                <a:gd name="T16" fmla="*/ 65 w 126"/>
                <a:gd name="T17" fmla="*/ 0 h 158"/>
                <a:gd name="T18" fmla="*/ 106 w 126"/>
                <a:gd name="T19" fmla="*/ 16 h 158"/>
                <a:gd name="T20" fmla="*/ 126 w 126"/>
                <a:gd name="T21" fmla="*/ 81 h 158"/>
                <a:gd name="T22" fmla="*/ 126 w 126"/>
                <a:gd name="T23" fmla="*/ 88 h 158"/>
                <a:gd name="T24" fmla="*/ 36 w 126"/>
                <a:gd name="T25" fmla="*/ 88 h 158"/>
                <a:gd name="T26" fmla="*/ 65 w 126"/>
                <a:gd name="T27" fmla="*/ 25 h 158"/>
                <a:gd name="T28" fmla="*/ 36 w 126"/>
                <a:gd name="T29" fmla="*/ 64 h 158"/>
                <a:gd name="T30" fmla="*/ 92 w 126"/>
                <a:gd name="T31" fmla="*/ 64 h 158"/>
                <a:gd name="T32" fmla="*/ 65 w 126"/>
                <a:gd name="T33" fmla="*/ 25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6" h="158">
                  <a:moveTo>
                    <a:pt x="36" y="88"/>
                  </a:moveTo>
                  <a:cubicBezTo>
                    <a:pt x="36" y="90"/>
                    <a:pt x="36" y="90"/>
                    <a:pt x="36" y="90"/>
                  </a:cubicBezTo>
                  <a:cubicBezTo>
                    <a:pt x="36" y="111"/>
                    <a:pt x="44" y="133"/>
                    <a:pt x="73" y="133"/>
                  </a:cubicBezTo>
                  <a:cubicBezTo>
                    <a:pt x="87" y="133"/>
                    <a:pt x="99" y="128"/>
                    <a:pt x="111" y="118"/>
                  </a:cubicBezTo>
                  <a:cubicBezTo>
                    <a:pt x="123" y="138"/>
                    <a:pt x="123" y="138"/>
                    <a:pt x="123" y="138"/>
                  </a:cubicBezTo>
                  <a:cubicBezTo>
                    <a:pt x="108" y="152"/>
                    <a:pt x="90" y="158"/>
                    <a:pt x="69" y="158"/>
                  </a:cubicBezTo>
                  <a:cubicBezTo>
                    <a:pt x="27" y="158"/>
                    <a:pt x="0" y="128"/>
                    <a:pt x="0" y="79"/>
                  </a:cubicBezTo>
                  <a:cubicBezTo>
                    <a:pt x="0" y="53"/>
                    <a:pt x="6" y="35"/>
                    <a:pt x="19" y="20"/>
                  </a:cubicBezTo>
                  <a:cubicBezTo>
                    <a:pt x="31" y="6"/>
                    <a:pt x="46" y="0"/>
                    <a:pt x="65" y="0"/>
                  </a:cubicBezTo>
                  <a:cubicBezTo>
                    <a:pt x="80" y="0"/>
                    <a:pt x="93" y="4"/>
                    <a:pt x="106" y="16"/>
                  </a:cubicBezTo>
                  <a:cubicBezTo>
                    <a:pt x="119" y="28"/>
                    <a:pt x="126" y="46"/>
                    <a:pt x="126" y="81"/>
                  </a:cubicBezTo>
                  <a:cubicBezTo>
                    <a:pt x="126" y="88"/>
                    <a:pt x="126" y="88"/>
                    <a:pt x="126" y="88"/>
                  </a:cubicBezTo>
                  <a:lnTo>
                    <a:pt x="36" y="88"/>
                  </a:lnTo>
                  <a:close/>
                  <a:moveTo>
                    <a:pt x="65" y="25"/>
                  </a:moveTo>
                  <a:cubicBezTo>
                    <a:pt x="46" y="25"/>
                    <a:pt x="36" y="39"/>
                    <a:pt x="36" y="64"/>
                  </a:cubicBezTo>
                  <a:cubicBezTo>
                    <a:pt x="92" y="64"/>
                    <a:pt x="92" y="64"/>
                    <a:pt x="92" y="64"/>
                  </a:cubicBezTo>
                  <a:cubicBezTo>
                    <a:pt x="92" y="39"/>
                    <a:pt x="81" y="25"/>
                    <a:pt x="65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51" name="Freeform 149"/>
            <p:cNvSpPr>
              <a:spLocks/>
            </p:cNvSpPr>
            <p:nvPr/>
          </p:nvSpPr>
          <p:spPr bwMode="auto">
            <a:xfrm>
              <a:off x="2817020" y="1674813"/>
              <a:ext cx="223838" cy="171450"/>
            </a:xfrm>
            <a:custGeom>
              <a:avLst/>
              <a:gdLst>
                <a:gd name="T0" fmla="*/ 159 w 201"/>
                <a:gd name="T1" fmla="*/ 154 h 154"/>
                <a:gd name="T2" fmla="*/ 128 w 201"/>
                <a:gd name="T3" fmla="*/ 154 h 154"/>
                <a:gd name="T4" fmla="*/ 110 w 201"/>
                <a:gd name="T5" fmla="*/ 85 h 154"/>
                <a:gd name="T6" fmla="*/ 100 w 201"/>
                <a:gd name="T7" fmla="*/ 44 h 154"/>
                <a:gd name="T8" fmla="*/ 99 w 201"/>
                <a:gd name="T9" fmla="*/ 44 h 154"/>
                <a:gd name="T10" fmla="*/ 90 w 201"/>
                <a:gd name="T11" fmla="*/ 86 h 154"/>
                <a:gd name="T12" fmla="*/ 71 w 201"/>
                <a:gd name="T13" fmla="*/ 154 h 154"/>
                <a:gd name="T14" fmla="*/ 41 w 201"/>
                <a:gd name="T15" fmla="*/ 154 h 154"/>
                <a:gd name="T16" fmla="*/ 0 w 201"/>
                <a:gd name="T17" fmla="*/ 5 h 154"/>
                <a:gd name="T18" fmla="*/ 32 w 201"/>
                <a:gd name="T19" fmla="*/ 0 h 154"/>
                <a:gd name="T20" fmla="*/ 49 w 201"/>
                <a:gd name="T21" fmla="*/ 73 h 154"/>
                <a:gd name="T22" fmla="*/ 56 w 201"/>
                <a:gd name="T23" fmla="*/ 113 h 154"/>
                <a:gd name="T24" fmla="*/ 57 w 201"/>
                <a:gd name="T25" fmla="*/ 113 h 154"/>
                <a:gd name="T26" fmla="*/ 66 w 201"/>
                <a:gd name="T27" fmla="*/ 72 h 154"/>
                <a:gd name="T28" fmla="*/ 85 w 201"/>
                <a:gd name="T29" fmla="*/ 3 h 154"/>
                <a:gd name="T30" fmla="*/ 117 w 201"/>
                <a:gd name="T31" fmla="*/ 3 h 154"/>
                <a:gd name="T32" fmla="*/ 134 w 201"/>
                <a:gd name="T33" fmla="*/ 71 h 154"/>
                <a:gd name="T34" fmla="*/ 144 w 201"/>
                <a:gd name="T35" fmla="*/ 113 h 154"/>
                <a:gd name="T36" fmla="*/ 145 w 201"/>
                <a:gd name="T37" fmla="*/ 113 h 154"/>
                <a:gd name="T38" fmla="*/ 152 w 201"/>
                <a:gd name="T39" fmla="*/ 73 h 154"/>
                <a:gd name="T40" fmla="*/ 168 w 201"/>
                <a:gd name="T41" fmla="*/ 3 h 154"/>
                <a:gd name="T42" fmla="*/ 201 w 201"/>
                <a:gd name="T43" fmla="*/ 3 h 154"/>
                <a:gd name="T44" fmla="*/ 159 w 201"/>
                <a:gd name="T45" fmla="*/ 15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01" h="154">
                  <a:moveTo>
                    <a:pt x="159" y="154"/>
                  </a:moveTo>
                  <a:cubicBezTo>
                    <a:pt x="128" y="154"/>
                    <a:pt x="128" y="154"/>
                    <a:pt x="128" y="154"/>
                  </a:cubicBezTo>
                  <a:cubicBezTo>
                    <a:pt x="110" y="85"/>
                    <a:pt x="110" y="85"/>
                    <a:pt x="110" y="85"/>
                  </a:cubicBezTo>
                  <a:cubicBezTo>
                    <a:pt x="105" y="67"/>
                    <a:pt x="100" y="44"/>
                    <a:pt x="100" y="44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4"/>
                    <a:pt x="97" y="58"/>
                    <a:pt x="90" y="86"/>
                  </a:cubicBezTo>
                  <a:cubicBezTo>
                    <a:pt x="71" y="154"/>
                    <a:pt x="71" y="154"/>
                    <a:pt x="71" y="154"/>
                  </a:cubicBezTo>
                  <a:cubicBezTo>
                    <a:pt x="41" y="154"/>
                    <a:pt x="41" y="154"/>
                    <a:pt x="41" y="154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49" y="73"/>
                    <a:pt x="49" y="73"/>
                    <a:pt x="49" y="73"/>
                  </a:cubicBezTo>
                  <a:cubicBezTo>
                    <a:pt x="53" y="92"/>
                    <a:pt x="56" y="113"/>
                    <a:pt x="56" y="113"/>
                  </a:cubicBezTo>
                  <a:cubicBezTo>
                    <a:pt x="57" y="113"/>
                    <a:pt x="57" y="113"/>
                    <a:pt x="57" y="113"/>
                  </a:cubicBezTo>
                  <a:cubicBezTo>
                    <a:pt x="57" y="113"/>
                    <a:pt x="60" y="93"/>
                    <a:pt x="66" y="72"/>
                  </a:cubicBezTo>
                  <a:cubicBezTo>
                    <a:pt x="85" y="3"/>
                    <a:pt x="85" y="3"/>
                    <a:pt x="85" y="3"/>
                  </a:cubicBezTo>
                  <a:cubicBezTo>
                    <a:pt x="117" y="3"/>
                    <a:pt x="117" y="3"/>
                    <a:pt x="117" y="3"/>
                  </a:cubicBezTo>
                  <a:cubicBezTo>
                    <a:pt x="134" y="71"/>
                    <a:pt x="134" y="71"/>
                    <a:pt x="134" y="71"/>
                  </a:cubicBezTo>
                  <a:cubicBezTo>
                    <a:pt x="140" y="95"/>
                    <a:pt x="144" y="113"/>
                    <a:pt x="144" y="113"/>
                  </a:cubicBezTo>
                  <a:cubicBezTo>
                    <a:pt x="145" y="113"/>
                    <a:pt x="145" y="113"/>
                    <a:pt x="145" y="113"/>
                  </a:cubicBezTo>
                  <a:cubicBezTo>
                    <a:pt x="145" y="113"/>
                    <a:pt x="148" y="91"/>
                    <a:pt x="152" y="73"/>
                  </a:cubicBezTo>
                  <a:cubicBezTo>
                    <a:pt x="168" y="3"/>
                    <a:pt x="168" y="3"/>
                    <a:pt x="168" y="3"/>
                  </a:cubicBezTo>
                  <a:cubicBezTo>
                    <a:pt x="201" y="3"/>
                    <a:pt x="201" y="3"/>
                    <a:pt x="201" y="3"/>
                  </a:cubicBezTo>
                  <a:lnTo>
                    <a:pt x="159" y="1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52" name="Freeform 150"/>
            <p:cNvSpPr>
              <a:spLocks noEditPoints="1"/>
            </p:cNvSpPr>
            <p:nvPr/>
          </p:nvSpPr>
          <p:spPr bwMode="auto">
            <a:xfrm>
              <a:off x="3142458" y="1616076"/>
              <a:ext cx="157163" cy="230188"/>
            </a:xfrm>
            <a:custGeom>
              <a:avLst/>
              <a:gdLst>
                <a:gd name="T0" fmla="*/ 100 w 141"/>
                <a:gd name="T1" fmla="*/ 206 h 206"/>
                <a:gd name="T2" fmla="*/ 82 w 141"/>
                <a:gd name="T3" fmla="*/ 174 h 206"/>
                <a:gd name="T4" fmla="*/ 47 w 141"/>
                <a:gd name="T5" fmla="*/ 124 h 206"/>
                <a:gd name="T6" fmla="*/ 34 w 141"/>
                <a:gd name="T7" fmla="*/ 117 h 206"/>
                <a:gd name="T8" fmla="*/ 34 w 141"/>
                <a:gd name="T9" fmla="*/ 206 h 206"/>
                <a:gd name="T10" fmla="*/ 0 w 141"/>
                <a:gd name="T11" fmla="*/ 206 h 206"/>
                <a:gd name="T12" fmla="*/ 0 w 141"/>
                <a:gd name="T13" fmla="*/ 0 h 206"/>
                <a:gd name="T14" fmla="*/ 63 w 141"/>
                <a:gd name="T15" fmla="*/ 0 h 206"/>
                <a:gd name="T16" fmla="*/ 130 w 141"/>
                <a:gd name="T17" fmla="*/ 59 h 206"/>
                <a:gd name="T18" fmla="*/ 79 w 141"/>
                <a:gd name="T19" fmla="*/ 116 h 206"/>
                <a:gd name="T20" fmla="*/ 111 w 141"/>
                <a:gd name="T21" fmla="*/ 157 h 206"/>
                <a:gd name="T22" fmla="*/ 141 w 141"/>
                <a:gd name="T23" fmla="*/ 206 h 206"/>
                <a:gd name="T24" fmla="*/ 100 w 141"/>
                <a:gd name="T25" fmla="*/ 206 h 206"/>
                <a:gd name="T26" fmla="*/ 53 w 141"/>
                <a:gd name="T27" fmla="*/ 28 h 206"/>
                <a:gd name="T28" fmla="*/ 34 w 141"/>
                <a:gd name="T29" fmla="*/ 28 h 206"/>
                <a:gd name="T30" fmla="*/ 34 w 141"/>
                <a:gd name="T31" fmla="*/ 93 h 206"/>
                <a:gd name="T32" fmla="*/ 51 w 141"/>
                <a:gd name="T33" fmla="*/ 93 h 206"/>
                <a:gd name="T34" fmla="*/ 85 w 141"/>
                <a:gd name="T35" fmla="*/ 85 h 206"/>
                <a:gd name="T36" fmla="*/ 94 w 141"/>
                <a:gd name="T37" fmla="*/ 60 h 206"/>
                <a:gd name="T38" fmla="*/ 53 w 141"/>
                <a:gd name="T39" fmla="*/ 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41" h="206">
                  <a:moveTo>
                    <a:pt x="100" y="206"/>
                  </a:moveTo>
                  <a:cubicBezTo>
                    <a:pt x="82" y="174"/>
                    <a:pt x="82" y="174"/>
                    <a:pt x="82" y="174"/>
                  </a:cubicBezTo>
                  <a:cubicBezTo>
                    <a:pt x="68" y="149"/>
                    <a:pt x="58" y="135"/>
                    <a:pt x="47" y="124"/>
                  </a:cubicBezTo>
                  <a:cubicBezTo>
                    <a:pt x="43" y="120"/>
                    <a:pt x="40" y="118"/>
                    <a:pt x="34" y="117"/>
                  </a:cubicBezTo>
                  <a:cubicBezTo>
                    <a:pt x="34" y="206"/>
                    <a:pt x="34" y="206"/>
                    <a:pt x="34" y="206"/>
                  </a:cubicBezTo>
                  <a:cubicBezTo>
                    <a:pt x="0" y="206"/>
                    <a:pt x="0" y="206"/>
                    <a:pt x="0" y="20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109" y="0"/>
                    <a:pt x="130" y="27"/>
                    <a:pt x="130" y="59"/>
                  </a:cubicBezTo>
                  <a:cubicBezTo>
                    <a:pt x="130" y="89"/>
                    <a:pt x="111" y="116"/>
                    <a:pt x="79" y="116"/>
                  </a:cubicBezTo>
                  <a:cubicBezTo>
                    <a:pt x="86" y="120"/>
                    <a:pt x="100" y="140"/>
                    <a:pt x="111" y="157"/>
                  </a:cubicBezTo>
                  <a:cubicBezTo>
                    <a:pt x="141" y="206"/>
                    <a:pt x="141" y="206"/>
                    <a:pt x="141" y="206"/>
                  </a:cubicBezTo>
                  <a:lnTo>
                    <a:pt x="100" y="206"/>
                  </a:lnTo>
                  <a:close/>
                  <a:moveTo>
                    <a:pt x="53" y="28"/>
                  </a:moveTo>
                  <a:cubicBezTo>
                    <a:pt x="34" y="28"/>
                    <a:pt x="34" y="28"/>
                    <a:pt x="34" y="28"/>
                  </a:cubicBezTo>
                  <a:cubicBezTo>
                    <a:pt x="34" y="93"/>
                    <a:pt x="34" y="93"/>
                    <a:pt x="34" y="93"/>
                  </a:cubicBezTo>
                  <a:cubicBezTo>
                    <a:pt x="51" y="93"/>
                    <a:pt x="51" y="93"/>
                    <a:pt x="51" y="93"/>
                  </a:cubicBezTo>
                  <a:cubicBezTo>
                    <a:pt x="69" y="93"/>
                    <a:pt x="79" y="91"/>
                    <a:pt x="85" y="85"/>
                  </a:cubicBezTo>
                  <a:cubicBezTo>
                    <a:pt x="91" y="79"/>
                    <a:pt x="94" y="70"/>
                    <a:pt x="94" y="60"/>
                  </a:cubicBezTo>
                  <a:cubicBezTo>
                    <a:pt x="94" y="39"/>
                    <a:pt x="83" y="28"/>
                    <a:pt x="53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53" name="Freeform 151"/>
            <p:cNvSpPr>
              <a:spLocks noEditPoints="1"/>
            </p:cNvSpPr>
            <p:nvPr/>
          </p:nvSpPr>
          <p:spPr bwMode="auto">
            <a:xfrm>
              <a:off x="3309145" y="1674813"/>
              <a:ext cx="139700" cy="174625"/>
            </a:xfrm>
            <a:custGeom>
              <a:avLst/>
              <a:gdLst>
                <a:gd name="T0" fmla="*/ 36 w 126"/>
                <a:gd name="T1" fmla="*/ 88 h 158"/>
                <a:gd name="T2" fmla="*/ 36 w 126"/>
                <a:gd name="T3" fmla="*/ 90 h 158"/>
                <a:gd name="T4" fmla="*/ 73 w 126"/>
                <a:gd name="T5" fmla="*/ 133 h 158"/>
                <a:gd name="T6" fmla="*/ 110 w 126"/>
                <a:gd name="T7" fmla="*/ 118 h 158"/>
                <a:gd name="T8" fmla="*/ 123 w 126"/>
                <a:gd name="T9" fmla="*/ 138 h 158"/>
                <a:gd name="T10" fmla="*/ 69 w 126"/>
                <a:gd name="T11" fmla="*/ 158 h 158"/>
                <a:gd name="T12" fmla="*/ 0 w 126"/>
                <a:gd name="T13" fmla="*/ 79 h 158"/>
                <a:gd name="T14" fmla="*/ 19 w 126"/>
                <a:gd name="T15" fmla="*/ 20 h 158"/>
                <a:gd name="T16" fmla="*/ 65 w 126"/>
                <a:gd name="T17" fmla="*/ 0 h 158"/>
                <a:gd name="T18" fmla="*/ 106 w 126"/>
                <a:gd name="T19" fmla="*/ 16 h 158"/>
                <a:gd name="T20" fmla="*/ 126 w 126"/>
                <a:gd name="T21" fmla="*/ 81 h 158"/>
                <a:gd name="T22" fmla="*/ 126 w 126"/>
                <a:gd name="T23" fmla="*/ 88 h 158"/>
                <a:gd name="T24" fmla="*/ 36 w 126"/>
                <a:gd name="T25" fmla="*/ 88 h 158"/>
                <a:gd name="T26" fmla="*/ 65 w 126"/>
                <a:gd name="T27" fmla="*/ 25 h 158"/>
                <a:gd name="T28" fmla="*/ 36 w 126"/>
                <a:gd name="T29" fmla="*/ 64 h 158"/>
                <a:gd name="T30" fmla="*/ 92 w 126"/>
                <a:gd name="T31" fmla="*/ 64 h 158"/>
                <a:gd name="T32" fmla="*/ 65 w 126"/>
                <a:gd name="T33" fmla="*/ 25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6" h="158">
                  <a:moveTo>
                    <a:pt x="36" y="88"/>
                  </a:moveTo>
                  <a:cubicBezTo>
                    <a:pt x="36" y="90"/>
                    <a:pt x="36" y="90"/>
                    <a:pt x="36" y="90"/>
                  </a:cubicBezTo>
                  <a:cubicBezTo>
                    <a:pt x="36" y="111"/>
                    <a:pt x="44" y="133"/>
                    <a:pt x="73" y="133"/>
                  </a:cubicBezTo>
                  <a:cubicBezTo>
                    <a:pt x="87" y="133"/>
                    <a:pt x="99" y="128"/>
                    <a:pt x="110" y="118"/>
                  </a:cubicBezTo>
                  <a:cubicBezTo>
                    <a:pt x="123" y="138"/>
                    <a:pt x="123" y="138"/>
                    <a:pt x="123" y="138"/>
                  </a:cubicBezTo>
                  <a:cubicBezTo>
                    <a:pt x="107" y="152"/>
                    <a:pt x="89" y="158"/>
                    <a:pt x="69" y="158"/>
                  </a:cubicBezTo>
                  <a:cubicBezTo>
                    <a:pt x="27" y="158"/>
                    <a:pt x="0" y="128"/>
                    <a:pt x="0" y="79"/>
                  </a:cubicBezTo>
                  <a:cubicBezTo>
                    <a:pt x="0" y="53"/>
                    <a:pt x="5" y="35"/>
                    <a:pt x="19" y="20"/>
                  </a:cubicBezTo>
                  <a:cubicBezTo>
                    <a:pt x="31" y="6"/>
                    <a:pt x="46" y="0"/>
                    <a:pt x="65" y="0"/>
                  </a:cubicBezTo>
                  <a:cubicBezTo>
                    <a:pt x="80" y="0"/>
                    <a:pt x="93" y="4"/>
                    <a:pt x="106" y="16"/>
                  </a:cubicBezTo>
                  <a:cubicBezTo>
                    <a:pt x="119" y="28"/>
                    <a:pt x="126" y="46"/>
                    <a:pt x="126" y="81"/>
                  </a:cubicBezTo>
                  <a:cubicBezTo>
                    <a:pt x="126" y="88"/>
                    <a:pt x="126" y="88"/>
                    <a:pt x="126" y="88"/>
                  </a:cubicBezTo>
                  <a:lnTo>
                    <a:pt x="36" y="88"/>
                  </a:lnTo>
                  <a:close/>
                  <a:moveTo>
                    <a:pt x="65" y="25"/>
                  </a:moveTo>
                  <a:cubicBezTo>
                    <a:pt x="46" y="25"/>
                    <a:pt x="36" y="39"/>
                    <a:pt x="36" y="64"/>
                  </a:cubicBezTo>
                  <a:cubicBezTo>
                    <a:pt x="92" y="64"/>
                    <a:pt x="92" y="64"/>
                    <a:pt x="92" y="64"/>
                  </a:cubicBezTo>
                  <a:cubicBezTo>
                    <a:pt x="92" y="39"/>
                    <a:pt x="81" y="25"/>
                    <a:pt x="65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54" name="Freeform 152"/>
            <p:cNvSpPr>
              <a:spLocks/>
            </p:cNvSpPr>
            <p:nvPr/>
          </p:nvSpPr>
          <p:spPr bwMode="auto">
            <a:xfrm>
              <a:off x="3477420" y="1601788"/>
              <a:ext cx="61913" cy="247650"/>
            </a:xfrm>
            <a:custGeom>
              <a:avLst/>
              <a:gdLst>
                <a:gd name="T0" fmla="*/ 36 w 56"/>
                <a:gd name="T1" fmla="*/ 223 h 223"/>
                <a:gd name="T2" fmla="*/ 3 w 56"/>
                <a:gd name="T3" fmla="*/ 180 h 223"/>
                <a:gd name="T4" fmla="*/ 3 w 56"/>
                <a:gd name="T5" fmla="*/ 52 h 223"/>
                <a:gd name="T6" fmla="*/ 0 w 56"/>
                <a:gd name="T7" fmla="*/ 8 h 223"/>
                <a:gd name="T8" fmla="*/ 34 w 56"/>
                <a:gd name="T9" fmla="*/ 0 h 223"/>
                <a:gd name="T10" fmla="*/ 36 w 56"/>
                <a:gd name="T11" fmla="*/ 42 h 223"/>
                <a:gd name="T12" fmla="*/ 36 w 56"/>
                <a:gd name="T13" fmla="*/ 169 h 223"/>
                <a:gd name="T14" fmla="*/ 39 w 56"/>
                <a:gd name="T15" fmla="*/ 196 h 223"/>
                <a:gd name="T16" fmla="*/ 50 w 56"/>
                <a:gd name="T17" fmla="*/ 199 h 223"/>
                <a:gd name="T18" fmla="*/ 56 w 56"/>
                <a:gd name="T19" fmla="*/ 219 h 223"/>
                <a:gd name="T20" fmla="*/ 36 w 56"/>
                <a:gd name="T21" fmla="*/ 223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6" h="223">
                  <a:moveTo>
                    <a:pt x="36" y="223"/>
                  </a:moveTo>
                  <a:cubicBezTo>
                    <a:pt x="3" y="223"/>
                    <a:pt x="3" y="193"/>
                    <a:pt x="3" y="180"/>
                  </a:cubicBezTo>
                  <a:cubicBezTo>
                    <a:pt x="3" y="52"/>
                    <a:pt x="3" y="52"/>
                    <a:pt x="3" y="52"/>
                  </a:cubicBezTo>
                  <a:cubicBezTo>
                    <a:pt x="3" y="31"/>
                    <a:pt x="2" y="20"/>
                    <a:pt x="0" y="8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6" y="10"/>
                    <a:pt x="36" y="22"/>
                    <a:pt x="36" y="42"/>
                  </a:cubicBezTo>
                  <a:cubicBezTo>
                    <a:pt x="36" y="169"/>
                    <a:pt x="36" y="169"/>
                    <a:pt x="36" y="169"/>
                  </a:cubicBezTo>
                  <a:cubicBezTo>
                    <a:pt x="36" y="190"/>
                    <a:pt x="37" y="193"/>
                    <a:pt x="39" y="196"/>
                  </a:cubicBezTo>
                  <a:cubicBezTo>
                    <a:pt x="41" y="199"/>
                    <a:pt x="46" y="201"/>
                    <a:pt x="50" y="199"/>
                  </a:cubicBezTo>
                  <a:cubicBezTo>
                    <a:pt x="56" y="219"/>
                    <a:pt x="56" y="219"/>
                    <a:pt x="56" y="219"/>
                  </a:cubicBezTo>
                  <a:cubicBezTo>
                    <a:pt x="50" y="221"/>
                    <a:pt x="43" y="223"/>
                    <a:pt x="36" y="2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55" name="Freeform 153"/>
            <p:cNvSpPr>
              <a:spLocks noEditPoints="1"/>
            </p:cNvSpPr>
            <p:nvPr/>
          </p:nvSpPr>
          <p:spPr bwMode="auto">
            <a:xfrm>
              <a:off x="3556795" y="1604963"/>
              <a:ext cx="47625" cy="241300"/>
            </a:xfrm>
            <a:custGeom>
              <a:avLst/>
              <a:gdLst>
                <a:gd name="T0" fmla="*/ 21 w 43"/>
                <a:gd name="T1" fmla="*/ 43 h 216"/>
                <a:gd name="T2" fmla="*/ 0 w 43"/>
                <a:gd name="T3" fmla="*/ 22 h 216"/>
                <a:gd name="T4" fmla="*/ 21 w 43"/>
                <a:gd name="T5" fmla="*/ 0 h 216"/>
                <a:gd name="T6" fmla="*/ 43 w 43"/>
                <a:gd name="T7" fmla="*/ 22 h 216"/>
                <a:gd name="T8" fmla="*/ 21 w 43"/>
                <a:gd name="T9" fmla="*/ 43 h 216"/>
                <a:gd name="T10" fmla="*/ 4 w 43"/>
                <a:gd name="T11" fmla="*/ 216 h 216"/>
                <a:gd name="T12" fmla="*/ 4 w 43"/>
                <a:gd name="T13" fmla="*/ 68 h 216"/>
                <a:gd name="T14" fmla="*/ 37 w 43"/>
                <a:gd name="T15" fmla="*/ 62 h 216"/>
                <a:gd name="T16" fmla="*/ 37 w 43"/>
                <a:gd name="T17" fmla="*/ 216 h 216"/>
                <a:gd name="T18" fmla="*/ 4 w 43"/>
                <a:gd name="T19" fmla="*/ 216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" h="216">
                  <a:moveTo>
                    <a:pt x="21" y="43"/>
                  </a:moveTo>
                  <a:cubicBezTo>
                    <a:pt x="9" y="43"/>
                    <a:pt x="0" y="34"/>
                    <a:pt x="0" y="22"/>
                  </a:cubicBezTo>
                  <a:cubicBezTo>
                    <a:pt x="0" y="10"/>
                    <a:pt x="9" y="0"/>
                    <a:pt x="21" y="0"/>
                  </a:cubicBezTo>
                  <a:cubicBezTo>
                    <a:pt x="33" y="0"/>
                    <a:pt x="43" y="9"/>
                    <a:pt x="43" y="22"/>
                  </a:cubicBezTo>
                  <a:cubicBezTo>
                    <a:pt x="43" y="34"/>
                    <a:pt x="33" y="43"/>
                    <a:pt x="21" y="43"/>
                  </a:cubicBezTo>
                  <a:close/>
                  <a:moveTo>
                    <a:pt x="4" y="216"/>
                  </a:moveTo>
                  <a:cubicBezTo>
                    <a:pt x="4" y="68"/>
                    <a:pt x="4" y="68"/>
                    <a:pt x="4" y="68"/>
                  </a:cubicBezTo>
                  <a:cubicBezTo>
                    <a:pt x="37" y="62"/>
                    <a:pt x="37" y="62"/>
                    <a:pt x="37" y="62"/>
                  </a:cubicBezTo>
                  <a:cubicBezTo>
                    <a:pt x="37" y="216"/>
                    <a:pt x="37" y="216"/>
                    <a:pt x="37" y="216"/>
                  </a:cubicBezTo>
                  <a:lnTo>
                    <a:pt x="4" y="2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56" name="Freeform 154"/>
            <p:cNvSpPr>
              <a:spLocks/>
            </p:cNvSpPr>
            <p:nvPr/>
          </p:nvSpPr>
          <p:spPr bwMode="auto">
            <a:xfrm>
              <a:off x="3631408" y="1674813"/>
              <a:ext cx="125413" cy="174625"/>
            </a:xfrm>
            <a:custGeom>
              <a:avLst/>
              <a:gdLst>
                <a:gd name="T0" fmla="*/ 64 w 112"/>
                <a:gd name="T1" fmla="*/ 158 h 158"/>
                <a:gd name="T2" fmla="*/ 0 w 112"/>
                <a:gd name="T3" fmla="*/ 81 h 158"/>
                <a:gd name="T4" fmla="*/ 66 w 112"/>
                <a:gd name="T5" fmla="*/ 0 h 158"/>
                <a:gd name="T6" fmla="*/ 108 w 112"/>
                <a:gd name="T7" fmla="*/ 16 h 158"/>
                <a:gd name="T8" fmla="*/ 92 w 112"/>
                <a:gd name="T9" fmla="*/ 38 h 158"/>
                <a:gd name="T10" fmla="*/ 66 w 112"/>
                <a:gd name="T11" fmla="*/ 26 h 158"/>
                <a:gd name="T12" fmla="*/ 43 w 112"/>
                <a:gd name="T13" fmla="*/ 42 h 158"/>
                <a:gd name="T14" fmla="*/ 36 w 112"/>
                <a:gd name="T15" fmla="*/ 84 h 158"/>
                <a:gd name="T16" fmla="*/ 47 w 112"/>
                <a:gd name="T17" fmla="*/ 125 h 158"/>
                <a:gd name="T18" fmla="*/ 66 w 112"/>
                <a:gd name="T19" fmla="*/ 133 h 158"/>
                <a:gd name="T20" fmla="*/ 97 w 112"/>
                <a:gd name="T21" fmla="*/ 118 h 158"/>
                <a:gd name="T22" fmla="*/ 112 w 112"/>
                <a:gd name="T23" fmla="*/ 138 h 158"/>
                <a:gd name="T24" fmla="*/ 64 w 112"/>
                <a:gd name="T25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2" h="158">
                  <a:moveTo>
                    <a:pt x="64" y="158"/>
                  </a:moveTo>
                  <a:cubicBezTo>
                    <a:pt x="23" y="158"/>
                    <a:pt x="0" y="129"/>
                    <a:pt x="0" y="81"/>
                  </a:cubicBezTo>
                  <a:cubicBezTo>
                    <a:pt x="0" y="26"/>
                    <a:pt x="33" y="0"/>
                    <a:pt x="66" y="0"/>
                  </a:cubicBezTo>
                  <a:cubicBezTo>
                    <a:pt x="83" y="0"/>
                    <a:pt x="95" y="4"/>
                    <a:pt x="108" y="16"/>
                  </a:cubicBezTo>
                  <a:cubicBezTo>
                    <a:pt x="92" y="38"/>
                    <a:pt x="92" y="38"/>
                    <a:pt x="92" y="38"/>
                  </a:cubicBezTo>
                  <a:cubicBezTo>
                    <a:pt x="83" y="30"/>
                    <a:pt x="75" y="26"/>
                    <a:pt x="66" y="26"/>
                  </a:cubicBezTo>
                  <a:cubicBezTo>
                    <a:pt x="56" y="26"/>
                    <a:pt x="47" y="32"/>
                    <a:pt x="43" y="42"/>
                  </a:cubicBezTo>
                  <a:cubicBezTo>
                    <a:pt x="38" y="51"/>
                    <a:pt x="36" y="65"/>
                    <a:pt x="36" y="84"/>
                  </a:cubicBezTo>
                  <a:cubicBezTo>
                    <a:pt x="36" y="104"/>
                    <a:pt x="40" y="117"/>
                    <a:pt x="47" y="125"/>
                  </a:cubicBezTo>
                  <a:cubicBezTo>
                    <a:pt x="51" y="130"/>
                    <a:pt x="58" y="133"/>
                    <a:pt x="66" y="133"/>
                  </a:cubicBezTo>
                  <a:cubicBezTo>
                    <a:pt x="77" y="133"/>
                    <a:pt x="87" y="128"/>
                    <a:pt x="97" y="118"/>
                  </a:cubicBezTo>
                  <a:cubicBezTo>
                    <a:pt x="112" y="138"/>
                    <a:pt x="112" y="138"/>
                    <a:pt x="112" y="138"/>
                  </a:cubicBezTo>
                  <a:cubicBezTo>
                    <a:pt x="99" y="152"/>
                    <a:pt x="84" y="158"/>
                    <a:pt x="64" y="15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57" name="Freeform 155"/>
            <p:cNvSpPr>
              <a:spLocks noEditPoints="1"/>
            </p:cNvSpPr>
            <p:nvPr/>
          </p:nvSpPr>
          <p:spPr bwMode="auto">
            <a:xfrm>
              <a:off x="3763170" y="1800226"/>
              <a:ext cx="49213" cy="49213"/>
            </a:xfrm>
            <a:custGeom>
              <a:avLst/>
              <a:gdLst>
                <a:gd name="T0" fmla="*/ 22 w 44"/>
                <a:gd name="T1" fmla="*/ 45 h 45"/>
                <a:gd name="T2" fmla="*/ 0 w 44"/>
                <a:gd name="T3" fmla="*/ 23 h 45"/>
                <a:gd name="T4" fmla="*/ 22 w 44"/>
                <a:gd name="T5" fmla="*/ 0 h 45"/>
                <a:gd name="T6" fmla="*/ 44 w 44"/>
                <a:gd name="T7" fmla="*/ 23 h 45"/>
                <a:gd name="T8" fmla="*/ 22 w 44"/>
                <a:gd name="T9" fmla="*/ 45 h 45"/>
                <a:gd name="T10" fmla="*/ 22 w 44"/>
                <a:gd name="T11" fmla="*/ 5 h 45"/>
                <a:gd name="T12" fmla="*/ 5 w 44"/>
                <a:gd name="T13" fmla="*/ 23 h 45"/>
                <a:gd name="T14" fmla="*/ 22 w 44"/>
                <a:gd name="T15" fmla="*/ 40 h 45"/>
                <a:gd name="T16" fmla="*/ 39 w 44"/>
                <a:gd name="T17" fmla="*/ 23 h 45"/>
                <a:gd name="T18" fmla="*/ 22 w 44"/>
                <a:gd name="T19" fmla="*/ 5 h 45"/>
                <a:gd name="T20" fmla="*/ 27 w 44"/>
                <a:gd name="T21" fmla="*/ 35 h 45"/>
                <a:gd name="T22" fmla="*/ 24 w 44"/>
                <a:gd name="T23" fmla="*/ 31 h 45"/>
                <a:gd name="T24" fmla="*/ 20 w 44"/>
                <a:gd name="T25" fmla="*/ 25 h 45"/>
                <a:gd name="T26" fmla="*/ 19 w 44"/>
                <a:gd name="T27" fmla="*/ 24 h 45"/>
                <a:gd name="T28" fmla="*/ 19 w 44"/>
                <a:gd name="T29" fmla="*/ 35 h 45"/>
                <a:gd name="T30" fmla="*/ 14 w 44"/>
                <a:gd name="T31" fmla="*/ 35 h 45"/>
                <a:gd name="T32" fmla="*/ 14 w 44"/>
                <a:gd name="T33" fmla="*/ 10 h 45"/>
                <a:gd name="T34" fmla="*/ 24 w 44"/>
                <a:gd name="T35" fmla="*/ 10 h 45"/>
                <a:gd name="T36" fmla="*/ 31 w 44"/>
                <a:gd name="T37" fmla="*/ 17 h 45"/>
                <a:gd name="T38" fmla="*/ 25 w 44"/>
                <a:gd name="T39" fmla="*/ 24 h 45"/>
                <a:gd name="T40" fmla="*/ 26 w 44"/>
                <a:gd name="T41" fmla="*/ 25 h 45"/>
                <a:gd name="T42" fmla="*/ 32 w 44"/>
                <a:gd name="T43" fmla="*/ 35 h 45"/>
                <a:gd name="T44" fmla="*/ 27 w 44"/>
                <a:gd name="T45" fmla="*/ 35 h 45"/>
                <a:gd name="T46" fmla="*/ 24 w 44"/>
                <a:gd name="T47" fmla="*/ 14 h 45"/>
                <a:gd name="T48" fmla="*/ 21 w 44"/>
                <a:gd name="T49" fmla="*/ 14 h 45"/>
                <a:gd name="T50" fmla="*/ 19 w 44"/>
                <a:gd name="T51" fmla="*/ 14 h 45"/>
                <a:gd name="T52" fmla="*/ 19 w 44"/>
                <a:gd name="T53" fmla="*/ 21 h 45"/>
                <a:gd name="T54" fmla="*/ 21 w 44"/>
                <a:gd name="T55" fmla="*/ 21 h 45"/>
                <a:gd name="T56" fmla="*/ 25 w 44"/>
                <a:gd name="T57" fmla="*/ 20 h 45"/>
                <a:gd name="T58" fmla="*/ 26 w 44"/>
                <a:gd name="T59" fmla="*/ 17 h 45"/>
                <a:gd name="T60" fmla="*/ 24 w 44"/>
                <a:gd name="T61" fmla="*/ 14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4" h="45">
                  <a:moveTo>
                    <a:pt x="22" y="45"/>
                  </a:moveTo>
                  <a:cubicBezTo>
                    <a:pt x="10" y="45"/>
                    <a:pt x="0" y="35"/>
                    <a:pt x="0" y="23"/>
                  </a:cubicBezTo>
                  <a:cubicBezTo>
                    <a:pt x="0" y="10"/>
                    <a:pt x="10" y="0"/>
                    <a:pt x="22" y="0"/>
                  </a:cubicBezTo>
                  <a:cubicBezTo>
                    <a:pt x="34" y="0"/>
                    <a:pt x="44" y="10"/>
                    <a:pt x="44" y="23"/>
                  </a:cubicBezTo>
                  <a:cubicBezTo>
                    <a:pt x="44" y="35"/>
                    <a:pt x="34" y="45"/>
                    <a:pt x="22" y="45"/>
                  </a:cubicBezTo>
                  <a:close/>
                  <a:moveTo>
                    <a:pt x="22" y="5"/>
                  </a:moveTo>
                  <a:cubicBezTo>
                    <a:pt x="13" y="5"/>
                    <a:pt x="5" y="13"/>
                    <a:pt x="5" y="23"/>
                  </a:cubicBezTo>
                  <a:cubicBezTo>
                    <a:pt x="5" y="32"/>
                    <a:pt x="13" y="40"/>
                    <a:pt x="22" y="40"/>
                  </a:cubicBezTo>
                  <a:cubicBezTo>
                    <a:pt x="32" y="40"/>
                    <a:pt x="39" y="32"/>
                    <a:pt x="39" y="23"/>
                  </a:cubicBezTo>
                  <a:cubicBezTo>
                    <a:pt x="39" y="13"/>
                    <a:pt x="32" y="5"/>
                    <a:pt x="22" y="5"/>
                  </a:cubicBezTo>
                  <a:close/>
                  <a:moveTo>
                    <a:pt x="27" y="35"/>
                  </a:moveTo>
                  <a:cubicBezTo>
                    <a:pt x="26" y="33"/>
                    <a:pt x="25" y="32"/>
                    <a:pt x="24" y="31"/>
                  </a:cubicBezTo>
                  <a:cubicBezTo>
                    <a:pt x="22" y="26"/>
                    <a:pt x="21" y="25"/>
                    <a:pt x="20" y="25"/>
                  </a:cubicBezTo>
                  <a:cubicBezTo>
                    <a:pt x="20" y="24"/>
                    <a:pt x="20" y="24"/>
                    <a:pt x="19" y="24"/>
                  </a:cubicBezTo>
                  <a:cubicBezTo>
                    <a:pt x="19" y="35"/>
                    <a:pt x="19" y="35"/>
                    <a:pt x="19" y="35"/>
                  </a:cubicBezTo>
                  <a:cubicBezTo>
                    <a:pt x="14" y="35"/>
                    <a:pt x="14" y="35"/>
                    <a:pt x="14" y="35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8" y="10"/>
                    <a:pt x="31" y="13"/>
                    <a:pt x="31" y="17"/>
                  </a:cubicBezTo>
                  <a:cubicBezTo>
                    <a:pt x="31" y="21"/>
                    <a:pt x="28" y="24"/>
                    <a:pt x="25" y="24"/>
                  </a:cubicBezTo>
                  <a:cubicBezTo>
                    <a:pt x="26" y="24"/>
                    <a:pt x="26" y="25"/>
                    <a:pt x="26" y="25"/>
                  </a:cubicBezTo>
                  <a:cubicBezTo>
                    <a:pt x="28" y="27"/>
                    <a:pt x="32" y="35"/>
                    <a:pt x="32" y="35"/>
                  </a:cubicBezTo>
                  <a:lnTo>
                    <a:pt x="27" y="35"/>
                  </a:lnTo>
                  <a:close/>
                  <a:moveTo>
                    <a:pt x="24" y="14"/>
                  </a:moveTo>
                  <a:cubicBezTo>
                    <a:pt x="23" y="14"/>
                    <a:pt x="22" y="14"/>
                    <a:pt x="21" y="14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19" y="21"/>
                    <a:pt x="19" y="21"/>
                    <a:pt x="19" y="21"/>
                  </a:cubicBezTo>
                  <a:cubicBezTo>
                    <a:pt x="21" y="21"/>
                    <a:pt x="21" y="21"/>
                    <a:pt x="21" y="21"/>
                  </a:cubicBezTo>
                  <a:cubicBezTo>
                    <a:pt x="23" y="21"/>
                    <a:pt x="24" y="20"/>
                    <a:pt x="25" y="20"/>
                  </a:cubicBezTo>
                  <a:cubicBezTo>
                    <a:pt x="25" y="19"/>
                    <a:pt x="26" y="18"/>
                    <a:pt x="26" y="17"/>
                  </a:cubicBezTo>
                  <a:cubicBezTo>
                    <a:pt x="26" y="16"/>
                    <a:pt x="25" y="15"/>
                    <a:pt x="24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58" name="Freeform 156"/>
            <p:cNvSpPr>
              <a:spLocks/>
            </p:cNvSpPr>
            <p:nvPr/>
          </p:nvSpPr>
          <p:spPr bwMode="auto">
            <a:xfrm>
              <a:off x="6584158" y="1898651"/>
              <a:ext cx="49213" cy="63500"/>
            </a:xfrm>
            <a:custGeom>
              <a:avLst/>
              <a:gdLst>
                <a:gd name="T0" fmla="*/ 13 w 31"/>
                <a:gd name="T1" fmla="*/ 4 h 40"/>
                <a:gd name="T2" fmla="*/ 0 w 31"/>
                <a:gd name="T3" fmla="*/ 4 h 40"/>
                <a:gd name="T4" fmla="*/ 0 w 31"/>
                <a:gd name="T5" fmla="*/ 0 h 40"/>
                <a:gd name="T6" fmla="*/ 31 w 31"/>
                <a:gd name="T7" fmla="*/ 0 h 40"/>
                <a:gd name="T8" fmla="*/ 31 w 31"/>
                <a:gd name="T9" fmla="*/ 4 h 40"/>
                <a:gd name="T10" fmla="*/ 17 w 31"/>
                <a:gd name="T11" fmla="*/ 4 h 40"/>
                <a:gd name="T12" fmla="*/ 17 w 31"/>
                <a:gd name="T13" fmla="*/ 40 h 40"/>
                <a:gd name="T14" fmla="*/ 13 w 31"/>
                <a:gd name="T15" fmla="*/ 40 h 40"/>
                <a:gd name="T16" fmla="*/ 13 w 31"/>
                <a:gd name="T1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40">
                  <a:moveTo>
                    <a:pt x="13" y="4"/>
                  </a:moveTo>
                  <a:lnTo>
                    <a:pt x="0" y="4"/>
                  </a:lnTo>
                  <a:lnTo>
                    <a:pt x="0" y="0"/>
                  </a:lnTo>
                  <a:lnTo>
                    <a:pt x="31" y="0"/>
                  </a:lnTo>
                  <a:lnTo>
                    <a:pt x="31" y="4"/>
                  </a:lnTo>
                  <a:lnTo>
                    <a:pt x="17" y="4"/>
                  </a:lnTo>
                  <a:lnTo>
                    <a:pt x="17" y="40"/>
                  </a:lnTo>
                  <a:lnTo>
                    <a:pt x="13" y="40"/>
                  </a:lnTo>
                  <a:lnTo>
                    <a:pt x="13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59" name="Freeform 157"/>
            <p:cNvSpPr>
              <a:spLocks/>
            </p:cNvSpPr>
            <p:nvPr/>
          </p:nvSpPr>
          <p:spPr bwMode="auto">
            <a:xfrm>
              <a:off x="6646070" y="1898651"/>
              <a:ext cx="60325" cy="63500"/>
            </a:xfrm>
            <a:custGeom>
              <a:avLst/>
              <a:gdLst>
                <a:gd name="T0" fmla="*/ 0 w 38"/>
                <a:gd name="T1" fmla="*/ 0 h 40"/>
                <a:gd name="T2" fmla="*/ 5 w 38"/>
                <a:gd name="T3" fmla="*/ 0 h 40"/>
                <a:gd name="T4" fmla="*/ 19 w 38"/>
                <a:gd name="T5" fmla="*/ 22 h 40"/>
                <a:gd name="T6" fmla="*/ 34 w 38"/>
                <a:gd name="T7" fmla="*/ 0 h 40"/>
                <a:gd name="T8" fmla="*/ 38 w 38"/>
                <a:gd name="T9" fmla="*/ 0 h 40"/>
                <a:gd name="T10" fmla="*/ 38 w 38"/>
                <a:gd name="T11" fmla="*/ 40 h 40"/>
                <a:gd name="T12" fmla="*/ 34 w 38"/>
                <a:gd name="T13" fmla="*/ 40 h 40"/>
                <a:gd name="T14" fmla="*/ 34 w 38"/>
                <a:gd name="T15" fmla="*/ 8 h 40"/>
                <a:gd name="T16" fmla="*/ 19 w 38"/>
                <a:gd name="T17" fmla="*/ 29 h 40"/>
                <a:gd name="T18" fmla="*/ 19 w 38"/>
                <a:gd name="T19" fmla="*/ 29 h 40"/>
                <a:gd name="T20" fmla="*/ 4 w 38"/>
                <a:gd name="T21" fmla="*/ 8 h 40"/>
                <a:gd name="T22" fmla="*/ 4 w 38"/>
                <a:gd name="T23" fmla="*/ 40 h 40"/>
                <a:gd name="T24" fmla="*/ 0 w 38"/>
                <a:gd name="T25" fmla="*/ 40 h 40"/>
                <a:gd name="T26" fmla="*/ 0 w 38"/>
                <a:gd name="T27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8" h="40">
                  <a:moveTo>
                    <a:pt x="0" y="0"/>
                  </a:moveTo>
                  <a:lnTo>
                    <a:pt x="5" y="0"/>
                  </a:lnTo>
                  <a:lnTo>
                    <a:pt x="19" y="22"/>
                  </a:lnTo>
                  <a:lnTo>
                    <a:pt x="34" y="0"/>
                  </a:lnTo>
                  <a:lnTo>
                    <a:pt x="38" y="0"/>
                  </a:lnTo>
                  <a:lnTo>
                    <a:pt x="38" y="40"/>
                  </a:lnTo>
                  <a:lnTo>
                    <a:pt x="34" y="40"/>
                  </a:lnTo>
                  <a:lnTo>
                    <a:pt x="34" y="8"/>
                  </a:lnTo>
                  <a:lnTo>
                    <a:pt x="19" y="29"/>
                  </a:lnTo>
                  <a:lnTo>
                    <a:pt x="19" y="29"/>
                  </a:lnTo>
                  <a:lnTo>
                    <a:pt x="4" y="8"/>
                  </a:lnTo>
                  <a:lnTo>
                    <a:pt x="4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9553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v="urn:schemas-microsoft-com:mac:vml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/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rvers - Portrait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27" hasCustomPrompt="1"/>
          </p:nvPr>
        </p:nvSpPr>
        <p:spPr>
          <a:xfrm>
            <a:off x="3889720" y="1270000"/>
            <a:ext cx="4178981" cy="3933693"/>
          </a:xfrm>
          <a:prstGeom prst="rect">
            <a:avLst/>
          </a:prstGeom>
          <a:solidFill>
            <a:schemeClr val="bg1">
              <a:lumMod val="85000"/>
            </a:schemeClr>
          </a:solidFill>
          <a:ln w="730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lvl1pPr>
              <a:defRPr lang="en-US" sz="1050" dirty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marL="0" lvl="0" indent="0">
              <a:buFontTx/>
              <a:buNone/>
            </a:pPr>
            <a:r>
              <a:rPr lang="en-US" dirty="0" smtClean="0"/>
              <a:t>Servers screenshot here</a:t>
            </a:r>
            <a:endParaRPr lang="en-US" dirty="0"/>
          </a:p>
        </p:txBody>
      </p:sp>
      <p:sp>
        <p:nvSpPr>
          <p:cNvPr id="202" name="Text Placeholder 2"/>
          <p:cNvSpPr>
            <a:spLocks noGrp="1"/>
          </p:cNvSpPr>
          <p:nvPr>
            <p:ph type="body" sz="quarter" idx="36"/>
          </p:nvPr>
        </p:nvSpPr>
        <p:spPr>
          <a:xfrm>
            <a:off x="257108" y="1629834"/>
            <a:ext cx="2981395" cy="3639719"/>
          </a:xfrm>
          <a:prstGeom prst="rect">
            <a:avLst/>
          </a:prstGeom>
        </p:spPr>
        <p:txBody>
          <a:bodyPr vert="horz"/>
          <a:lstStyle>
            <a:lvl1pPr marL="171450" indent="-171450">
              <a:buClr>
                <a:schemeClr val="accent1">
                  <a:lumMod val="50000"/>
                </a:schemeClr>
              </a:buClr>
              <a:defRPr sz="1200" spc="0">
                <a:solidFill>
                  <a:srgbClr val="53585F"/>
                </a:solidFill>
              </a:defRPr>
            </a:lvl1pPr>
            <a:lvl2pPr marL="260747" indent="-89297"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  <a:defRPr sz="1050" spc="0">
                <a:solidFill>
                  <a:srgbClr val="53585F"/>
                </a:solidFill>
              </a:defRPr>
            </a:lvl2pPr>
            <a:lvl3pPr marL="432197" indent="-89297"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  <a:defRPr sz="900" spc="0">
                <a:solidFill>
                  <a:srgbClr val="53585F"/>
                </a:solidFill>
              </a:defRPr>
            </a:lvl3pPr>
            <a:lvl4pPr marL="603647" indent="-89297"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  <a:defRPr sz="900" spc="0">
                <a:solidFill>
                  <a:srgbClr val="53585F"/>
                </a:solidFill>
              </a:defRPr>
            </a:lvl4pPr>
            <a:lvl5pPr marL="775097" indent="-89297"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  <a:defRPr sz="900" spc="0">
                <a:solidFill>
                  <a:srgbClr val="53585F"/>
                </a:solidFill>
              </a:defRPr>
            </a:lvl5pPr>
            <a:lvl6pPr marL="946547" indent="-89297">
              <a:buNone/>
              <a:defRPr sz="1050"/>
            </a:lvl6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203" name="Text Placeholder 4" descr="Woah there, don't overwhelm your audience with too much text. Be brief, be clear."/>
          <p:cNvSpPr>
            <a:spLocks noGrp="1"/>
          </p:cNvSpPr>
          <p:nvPr>
            <p:ph type="body" sz="quarter" idx="13" hasCustomPrompt="1"/>
          </p:nvPr>
        </p:nvSpPr>
        <p:spPr>
          <a:xfrm>
            <a:off x="257182" y="247204"/>
            <a:ext cx="8572499" cy="585110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90000"/>
              </a:lnSpc>
              <a:buFontTx/>
              <a:buNone/>
              <a:defRPr lang="en-US" sz="2000" b="1" kern="1200" spc="-80" dirty="0" smtClean="0">
                <a:solidFill>
                  <a:schemeClr val="tx2"/>
                </a:solidFill>
                <a:latin typeface="Helvetica Neue"/>
                <a:ea typeface="Helvetica Neue Medium" charset="0"/>
                <a:cs typeface="Helvetica Neue"/>
              </a:defRPr>
            </a:lvl1pPr>
          </a:lstStyle>
          <a:p>
            <a:pPr marL="0" lvl="0" indent="0" algn="l" defTabSz="482192" rtl="0" eaLnBrk="1" latinLnBrk="0" hangingPunct="1">
              <a:lnSpc>
                <a:spcPct val="80000"/>
              </a:lnSpc>
              <a:spcBef>
                <a:spcPct val="20000"/>
              </a:spcBef>
              <a:buClr>
                <a:srgbClr val="555555"/>
              </a:buClr>
              <a:buFontTx/>
              <a:buNone/>
            </a:pPr>
            <a:r>
              <a:rPr lang="en-US" dirty="0" smtClean="0"/>
              <a:t>Title</a:t>
            </a:r>
          </a:p>
        </p:txBody>
      </p:sp>
      <p:sp>
        <p:nvSpPr>
          <p:cNvPr id="204" name="Text Placeholder 2"/>
          <p:cNvSpPr>
            <a:spLocks noGrp="1"/>
          </p:cNvSpPr>
          <p:nvPr>
            <p:ph type="body" sz="quarter" idx="39" hasCustomPrompt="1"/>
          </p:nvPr>
        </p:nvSpPr>
        <p:spPr>
          <a:xfrm>
            <a:off x="257175" y="877713"/>
            <a:ext cx="8572500" cy="257528"/>
          </a:xfrm>
          <a:prstGeom prst="rect">
            <a:avLst/>
          </a:prstGeom>
        </p:spPr>
        <p:txBody>
          <a:bodyPr wrap="square" lIns="0" rIns="0" anchor="t" anchorCtr="0"/>
          <a:lstStyle>
            <a:lvl1pPr marL="0" inden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500" b="1" spc="-60" baseline="0">
                <a:solidFill>
                  <a:srgbClr val="226583"/>
                </a:solidFill>
              </a:defRPr>
            </a:lvl1pPr>
          </a:lstStyle>
          <a:p>
            <a:pPr lvl="0"/>
            <a:r>
              <a:rPr lang="en-US" dirty="0" smtClean="0"/>
              <a:t>Subtitle</a:t>
            </a:r>
          </a:p>
        </p:txBody>
      </p:sp>
      <p:grpSp>
        <p:nvGrpSpPr>
          <p:cNvPr id="205" name="Group 204"/>
          <p:cNvGrpSpPr/>
          <p:nvPr/>
        </p:nvGrpSpPr>
        <p:grpSpPr>
          <a:xfrm>
            <a:off x="3411538" y="45292"/>
            <a:ext cx="4327566" cy="318773"/>
            <a:chOff x="4314825" y="31754"/>
            <a:chExt cx="4327566" cy="286896"/>
          </a:xfrm>
        </p:grpSpPr>
        <p:sp>
          <p:nvSpPr>
            <p:cNvPr id="206" name="Isosceles Triangle 205"/>
            <p:cNvSpPr/>
            <p:nvPr userDrawn="1"/>
          </p:nvSpPr>
          <p:spPr bwMode="auto">
            <a:xfrm rot="10800000">
              <a:off x="7342229" y="31754"/>
              <a:ext cx="285750" cy="85725"/>
            </a:xfrm>
            <a:prstGeom prst="triangle">
              <a:avLst/>
            </a:prstGeom>
            <a:solidFill>
              <a:srgbClr val="226583"/>
            </a:solidFill>
            <a:ln w="12700" cap="flat">
              <a:noFill/>
              <a:miter lim="800000"/>
              <a:headEnd type="none" w="med" len="med"/>
              <a:tailEnd type="none" w="med" len="med"/>
            </a:ln>
          </p:spPr>
          <p:txBody>
            <a:bodyPr lIns="0" tIns="0" rIns="0" bIns="0" rtlCol="0" anchor="ctr">
              <a:prstTxWarp prst="textNoShape">
                <a:avLst/>
              </a:prstTxWarp>
            </a:bodyPr>
            <a:lstStyle/>
            <a:p>
              <a:pPr marL="0" marR="0" indent="0" algn="ctr" eaLnBrk="1" latinLnBrk="0">
                <a:lnSpc>
                  <a:spcPct val="100000"/>
                </a:lnSpc>
                <a:buClrTx/>
                <a:buSzTx/>
                <a:buFontTx/>
                <a:buNone/>
                <a:tabLst/>
              </a:pPr>
              <a:endParaRPr lang="en-US" sz="675" dirty="0" smtClean="0">
                <a:latin typeface="+mj-lt"/>
              </a:endParaRPr>
            </a:p>
          </p:txBody>
        </p:sp>
        <p:grpSp>
          <p:nvGrpSpPr>
            <p:cNvPr id="207" name="Group 64"/>
            <p:cNvGrpSpPr>
              <a:grpSpLocks noChangeAspect="1"/>
            </p:cNvGrpSpPr>
            <p:nvPr userDrawn="1"/>
          </p:nvGrpSpPr>
          <p:grpSpPr bwMode="auto">
            <a:xfrm>
              <a:off x="7167689" y="143470"/>
              <a:ext cx="690318" cy="172046"/>
              <a:chOff x="10739" y="-1009"/>
              <a:chExt cx="3555" cy="886"/>
            </a:xfrm>
            <a:solidFill>
              <a:schemeClr val="bg2"/>
            </a:solidFill>
          </p:grpSpPr>
          <p:sp>
            <p:nvSpPr>
              <p:cNvPr id="299" name="Freeform 65"/>
              <p:cNvSpPr>
                <a:spLocks/>
              </p:cNvSpPr>
              <p:nvPr userDrawn="1"/>
            </p:nvSpPr>
            <p:spPr bwMode="auto">
              <a:xfrm>
                <a:off x="10783" y="-993"/>
                <a:ext cx="165" cy="245"/>
              </a:xfrm>
              <a:custGeom>
                <a:avLst/>
                <a:gdLst>
                  <a:gd name="T0" fmla="*/ 88 w 119"/>
                  <a:gd name="T1" fmla="*/ 176 h 176"/>
                  <a:gd name="T2" fmla="*/ 49 w 119"/>
                  <a:gd name="T3" fmla="*/ 93 h 176"/>
                  <a:gd name="T4" fmla="*/ 26 w 119"/>
                  <a:gd name="T5" fmla="*/ 41 h 176"/>
                  <a:gd name="T6" fmla="*/ 26 w 119"/>
                  <a:gd name="T7" fmla="*/ 42 h 176"/>
                  <a:gd name="T8" fmla="*/ 27 w 119"/>
                  <a:gd name="T9" fmla="*/ 90 h 176"/>
                  <a:gd name="T10" fmla="*/ 28 w 119"/>
                  <a:gd name="T11" fmla="*/ 176 h 176"/>
                  <a:gd name="T12" fmla="*/ 0 w 119"/>
                  <a:gd name="T13" fmla="*/ 176 h 176"/>
                  <a:gd name="T14" fmla="*/ 0 w 119"/>
                  <a:gd name="T15" fmla="*/ 0 h 176"/>
                  <a:gd name="T16" fmla="*/ 33 w 119"/>
                  <a:gd name="T17" fmla="*/ 0 h 176"/>
                  <a:gd name="T18" fmla="*/ 75 w 119"/>
                  <a:gd name="T19" fmla="*/ 86 h 176"/>
                  <a:gd name="T20" fmla="*/ 93 w 119"/>
                  <a:gd name="T21" fmla="*/ 131 h 176"/>
                  <a:gd name="T22" fmla="*/ 94 w 119"/>
                  <a:gd name="T23" fmla="*/ 130 h 176"/>
                  <a:gd name="T24" fmla="*/ 92 w 119"/>
                  <a:gd name="T25" fmla="*/ 80 h 176"/>
                  <a:gd name="T26" fmla="*/ 91 w 119"/>
                  <a:gd name="T27" fmla="*/ 0 h 176"/>
                  <a:gd name="T28" fmla="*/ 119 w 119"/>
                  <a:gd name="T29" fmla="*/ 0 h 176"/>
                  <a:gd name="T30" fmla="*/ 119 w 119"/>
                  <a:gd name="T31" fmla="*/ 176 h 176"/>
                  <a:gd name="T32" fmla="*/ 88 w 119"/>
                  <a:gd name="T33" fmla="*/ 176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19" h="176">
                    <a:moveTo>
                      <a:pt x="88" y="176"/>
                    </a:moveTo>
                    <a:cubicBezTo>
                      <a:pt x="49" y="93"/>
                      <a:pt x="49" y="93"/>
                      <a:pt x="49" y="93"/>
                    </a:cubicBezTo>
                    <a:cubicBezTo>
                      <a:pt x="39" y="73"/>
                      <a:pt x="30" y="51"/>
                      <a:pt x="26" y="41"/>
                    </a:cubicBezTo>
                    <a:cubicBezTo>
                      <a:pt x="26" y="42"/>
                      <a:pt x="26" y="42"/>
                      <a:pt x="26" y="42"/>
                    </a:cubicBezTo>
                    <a:cubicBezTo>
                      <a:pt x="27" y="56"/>
                      <a:pt x="27" y="75"/>
                      <a:pt x="27" y="90"/>
                    </a:cubicBezTo>
                    <a:cubicBezTo>
                      <a:pt x="28" y="176"/>
                      <a:pt x="28" y="176"/>
                      <a:pt x="28" y="176"/>
                    </a:cubicBezTo>
                    <a:cubicBezTo>
                      <a:pt x="0" y="176"/>
                      <a:pt x="0" y="176"/>
                      <a:pt x="0" y="176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3" y="0"/>
                      <a:pt x="33" y="0"/>
                      <a:pt x="33" y="0"/>
                    </a:cubicBezTo>
                    <a:cubicBezTo>
                      <a:pt x="75" y="86"/>
                      <a:pt x="75" y="86"/>
                      <a:pt x="75" y="86"/>
                    </a:cubicBezTo>
                    <a:cubicBezTo>
                      <a:pt x="84" y="102"/>
                      <a:pt x="91" y="123"/>
                      <a:pt x="93" y="131"/>
                    </a:cubicBezTo>
                    <a:cubicBezTo>
                      <a:pt x="94" y="130"/>
                      <a:pt x="94" y="130"/>
                      <a:pt x="94" y="130"/>
                    </a:cubicBezTo>
                    <a:cubicBezTo>
                      <a:pt x="93" y="121"/>
                      <a:pt x="92" y="96"/>
                      <a:pt x="92" y="80"/>
                    </a:cubicBezTo>
                    <a:cubicBezTo>
                      <a:pt x="91" y="0"/>
                      <a:pt x="91" y="0"/>
                      <a:pt x="91" y="0"/>
                    </a:cubicBezTo>
                    <a:cubicBezTo>
                      <a:pt x="119" y="0"/>
                      <a:pt x="119" y="0"/>
                      <a:pt x="119" y="0"/>
                    </a:cubicBezTo>
                    <a:cubicBezTo>
                      <a:pt x="119" y="176"/>
                      <a:pt x="119" y="176"/>
                      <a:pt x="119" y="176"/>
                    </a:cubicBezTo>
                    <a:lnTo>
                      <a:pt x="88" y="176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300" name="Freeform 66"/>
              <p:cNvSpPr>
                <a:spLocks noEditPoints="1"/>
              </p:cNvSpPr>
              <p:nvPr userDrawn="1"/>
            </p:nvSpPr>
            <p:spPr bwMode="auto">
              <a:xfrm>
                <a:off x="10980" y="-931"/>
                <a:ext cx="149" cy="187"/>
              </a:xfrm>
              <a:custGeom>
                <a:avLst/>
                <a:gdLst>
                  <a:gd name="T0" fmla="*/ 31 w 107"/>
                  <a:gd name="T1" fmla="*/ 75 h 135"/>
                  <a:gd name="T2" fmla="*/ 31 w 107"/>
                  <a:gd name="T3" fmla="*/ 77 h 135"/>
                  <a:gd name="T4" fmla="*/ 62 w 107"/>
                  <a:gd name="T5" fmla="*/ 114 h 135"/>
                  <a:gd name="T6" fmla="*/ 94 w 107"/>
                  <a:gd name="T7" fmla="*/ 101 h 135"/>
                  <a:gd name="T8" fmla="*/ 105 w 107"/>
                  <a:gd name="T9" fmla="*/ 118 h 135"/>
                  <a:gd name="T10" fmla="*/ 59 w 107"/>
                  <a:gd name="T11" fmla="*/ 135 h 135"/>
                  <a:gd name="T12" fmla="*/ 0 w 107"/>
                  <a:gd name="T13" fmla="*/ 68 h 135"/>
                  <a:gd name="T14" fmla="*/ 16 w 107"/>
                  <a:gd name="T15" fmla="*/ 17 h 135"/>
                  <a:gd name="T16" fmla="*/ 55 w 107"/>
                  <a:gd name="T17" fmla="*/ 0 h 135"/>
                  <a:gd name="T18" fmla="*/ 91 w 107"/>
                  <a:gd name="T19" fmla="*/ 13 h 135"/>
                  <a:gd name="T20" fmla="*/ 107 w 107"/>
                  <a:gd name="T21" fmla="*/ 69 h 135"/>
                  <a:gd name="T22" fmla="*/ 107 w 107"/>
                  <a:gd name="T23" fmla="*/ 75 h 135"/>
                  <a:gd name="T24" fmla="*/ 31 w 107"/>
                  <a:gd name="T25" fmla="*/ 75 h 135"/>
                  <a:gd name="T26" fmla="*/ 55 w 107"/>
                  <a:gd name="T27" fmla="*/ 21 h 135"/>
                  <a:gd name="T28" fmla="*/ 31 w 107"/>
                  <a:gd name="T29" fmla="*/ 54 h 135"/>
                  <a:gd name="T30" fmla="*/ 78 w 107"/>
                  <a:gd name="T31" fmla="*/ 54 h 135"/>
                  <a:gd name="T32" fmla="*/ 55 w 107"/>
                  <a:gd name="T33" fmla="*/ 21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07" h="135">
                    <a:moveTo>
                      <a:pt x="31" y="75"/>
                    </a:moveTo>
                    <a:cubicBezTo>
                      <a:pt x="31" y="77"/>
                      <a:pt x="31" y="77"/>
                      <a:pt x="31" y="77"/>
                    </a:cubicBezTo>
                    <a:cubicBezTo>
                      <a:pt x="31" y="95"/>
                      <a:pt x="37" y="114"/>
                      <a:pt x="62" y="114"/>
                    </a:cubicBezTo>
                    <a:cubicBezTo>
                      <a:pt x="74" y="114"/>
                      <a:pt x="85" y="109"/>
                      <a:pt x="94" y="101"/>
                    </a:cubicBezTo>
                    <a:cubicBezTo>
                      <a:pt x="105" y="118"/>
                      <a:pt x="105" y="118"/>
                      <a:pt x="105" y="118"/>
                    </a:cubicBezTo>
                    <a:cubicBezTo>
                      <a:pt x="92" y="129"/>
                      <a:pt x="76" y="135"/>
                      <a:pt x="59" y="135"/>
                    </a:cubicBezTo>
                    <a:cubicBezTo>
                      <a:pt x="23" y="135"/>
                      <a:pt x="0" y="109"/>
                      <a:pt x="0" y="68"/>
                    </a:cubicBezTo>
                    <a:cubicBezTo>
                      <a:pt x="0" y="45"/>
                      <a:pt x="5" y="30"/>
                      <a:pt x="16" y="17"/>
                    </a:cubicBezTo>
                    <a:cubicBezTo>
                      <a:pt x="26" y="5"/>
                      <a:pt x="39" y="0"/>
                      <a:pt x="55" y="0"/>
                    </a:cubicBezTo>
                    <a:cubicBezTo>
                      <a:pt x="68" y="0"/>
                      <a:pt x="80" y="3"/>
                      <a:pt x="91" y="13"/>
                    </a:cubicBezTo>
                    <a:cubicBezTo>
                      <a:pt x="102" y="23"/>
                      <a:pt x="107" y="39"/>
                      <a:pt x="107" y="69"/>
                    </a:cubicBezTo>
                    <a:cubicBezTo>
                      <a:pt x="107" y="75"/>
                      <a:pt x="107" y="75"/>
                      <a:pt x="107" y="75"/>
                    </a:cubicBezTo>
                    <a:lnTo>
                      <a:pt x="31" y="75"/>
                    </a:lnTo>
                    <a:close/>
                    <a:moveTo>
                      <a:pt x="55" y="21"/>
                    </a:moveTo>
                    <a:cubicBezTo>
                      <a:pt x="40" y="21"/>
                      <a:pt x="31" y="33"/>
                      <a:pt x="31" y="54"/>
                    </a:cubicBezTo>
                    <a:cubicBezTo>
                      <a:pt x="78" y="54"/>
                      <a:pt x="78" y="54"/>
                      <a:pt x="78" y="54"/>
                    </a:cubicBezTo>
                    <a:cubicBezTo>
                      <a:pt x="78" y="33"/>
                      <a:pt x="69" y="21"/>
                      <a:pt x="55" y="21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301" name="Freeform 67"/>
              <p:cNvSpPr>
                <a:spLocks/>
              </p:cNvSpPr>
              <p:nvPr userDrawn="1"/>
            </p:nvSpPr>
            <p:spPr bwMode="auto">
              <a:xfrm>
                <a:off x="11140" y="-930"/>
                <a:ext cx="240" cy="182"/>
              </a:xfrm>
              <a:custGeom>
                <a:avLst/>
                <a:gdLst>
                  <a:gd name="T0" fmla="*/ 136 w 173"/>
                  <a:gd name="T1" fmla="*/ 131 h 131"/>
                  <a:gd name="T2" fmla="*/ 110 w 173"/>
                  <a:gd name="T3" fmla="*/ 131 h 131"/>
                  <a:gd name="T4" fmla="*/ 94 w 173"/>
                  <a:gd name="T5" fmla="*/ 72 h 131"/>
                  <a:gd name="T6" fmla="*/ 86 w 173"/>
                  <a:gd name="T7" fmla="*/ 37 h 131"/>
                  <a:gd name="T8" fmla="*/ 85 w 173"/>
                  <a:gd name="T9" fmla="*/ 37 h 131"/>
                  <a:gd name="T10" fmla="*/ 77 w 173"/>
                  <a:gd name="T11" fmla="*/ 73 h 131"/>
                  <a:gd name="T12" fmla="*/ 61 w 173"/>
                  <a:gd name="T13" fmla="*/ 131 h 131"/>
                  <a:gd name="T14" fmla="*/ 35 w 173"/>
                  <a:gd name="T15" fmla="*/ 131 h 131"/>
                  <a:gd name="T16" fmla="*/ 0 w 173"/>
                  <a:gd name="T17" fmla="*/ 4 h 131"/>
                  <a:gd name="T18" fmla="*/ 28 w 173"/>
                  <a:gd name="T19" fmla="*/ 0 h 131"/>
                  <a:gd name="T20" fmla="*/ 42 w 173"/>
                  <a:gd name="T21" fmla="*/ 62 h 131"/>
                  <a:gd name="T22" fmla="*/ 48 w 173"/>
                  <a:gd name="T23" fmla="*/ 96 h 131"/>
                  <a:gd name="T24" fmla="*/ 49 w 173"/>
                  <a:gd name="T25" fmla="*/ 96 h 131"/>
                  <a:gd name="T26" fmla="*/ 57 w 173"/>
                  <a:gd name="T27" fmla="*/ 61 h 131"/>
                  <a:gd name="T28" fmla="*/ 73 w 173"/>
                  <a:gd name="T29" fmla="*/ 2 h 131"/>
                  <a:gd name="T30" fmla="*/ 101 w 173"/>
                  <a:gd name="T31" fmla="*/ 2 h 131"/>
                  <a:gd name="T32" fmla="*/ 115 w 173"/>
                  <a:gd name="T33" fmla="*/ 60 h 131"/>
                  <a:gd name="T34" fmla="*/ 123 w 173"/>
                  <a:gd name="T35" fmla="*/ 97 h 131"/>
                  <a:gd name="T36" fmla="*/ 124 w 173"/>
                  <a:gd name="T37" fmla="*/ 97 h 131"/>
                  <a:gd name="T38" fmla="*/ 130 w 173"/>
                  <a:gd name="T39" fmla="*/ 62 h 131"/>
                  <a:gd name="T40" fmla="*/ 144 w 173"/>
                  <a:gd name="T41" fmla="*/ 2 h 131"/>
                  <a:gd name="T42" fmla="*/ 173 w 173"/>
                  <a:gd name="T43" fmla="*/ 2 h 131"/>
                  <a:gd name="T44" fmla="*/ 136 w 173"/>
                  <a:gd name="T45" fmla="*/ 131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73" h="131">
                    <a:moveTo>
                      <a:pt x="136" y="131"/>
                    </a:moveTo>
                    <a:cubicBezTo>
                      <a:pt x="110" y="131"/>
                      <a:pt x="110" y="131"/>
                      <a:pt x="110" y="131"/>
                    </a:cubicBezTo>
                    <a:cubicBezTo>
                      <a:pt x="94" y="72"/>
                      <a:pt x="94" y="72"/>
                      <a:pt x="94" y="72"/>
                    </a:cubicBezTo>
                    <a:cubicBezTo>
                      <a:pt x="90" y="57"/>
                      <a:pt x="86" y="37"/>
                      <a:pt x="86" y="37"/>
                    </a:cubicBezTo>
                    <a:cubicBezTo>
                      <a:pt x="85" y="37"/>
                      <a:pt x="85" y="37"/>
                      <a:pt x="85" y="37"/>
                    </a:cubicBezTo>
                    <a:cubicBezTo>
                      <a:pt x="85" y="37"/>
                      <a:pt x="83" y="49"/>
                      <a:pt x="77" y="73"/>
                    </a:cubicBezTo>
                    <a:cubicBezTo>
                      <a:pt x="61" y="131"/>
                      <a:pt x="61" y="131"/>
                      <a:pt x="61" y="131"/>
                    </a:cubicBezTo>
                    <a:cubicBezTo>
                      <a:pt x="35" y="131"/>
                      <a:pt x="35" y="131"/>
                      <a:pt x="35" y="131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42" y="62"/>
                      <a:pt x="42" y="62"/>
                      <a:pt x="42" y="62"/>
                    </a:cubicBezTo>
                    <a:cubicBezTo>
                      <a:pt x="45" y="78"/>
                      <a:pt x="48" y="96"/>
                      <a:pt x="48" y="96"/>
                    </a:cubicBezTo>
                    <a:cubicBezTo>
                      <a:pt x="49" y="96"/>
                      <a:pt x="49" y="96"/>
                      <a:pt x="49" y="96"/>
                    </a:cubicBezTo>
                    <a:cubicBezTo>
                      <a:pt x="49" y="96"/>
                      <a:pt x="52" y="79"/>
                      <a:pt x="57" y="61"/>
                    </a:cubicBezTo>
                    <a:cubicBezTo>
                      <a:pt x="73" y="2"/>
                      <a:pt x="73" y="2"/>
                      <a:pt x="73" y="2"/>
                    </a:cubicBezTo>
                    <a:cubicBezTo>
                      <a:pt x="101" y="2"/>
                      <a:pt x="101" y="2"/>
                      <a:pt x="101" y="2"/>
                    </a:cubicBezTo>
                    <a:cubicBezTo>
                      <a:pt x="115" y="60"/>
                      <a:pt x="115" y="60"/>
                      <a:pt x="115" y="60"/>
                    </a:cubicBezTo>
                    <a:cubicBezTo>
                      <a:pt x="120" y="81"/>
                      <a:pt x="123" y="97"/>
                      <a:pt x="123" y="97"/>
                    </a:cubicBezTo>
                    <a:cubicBezTo>
                      <a:pt x="124" y="97"/>
                      <a:pt x="124" y="97"/>
                      <a:pt x="124" y="97"/>
                    </a:cubicBezTo>
                    <a:cubicBezTo>
                      <a:pt x="124" y="97"/>
                      <a:pt x="127" y="77"/>
                      <a:pt x="130" y="62"/>
                    </a:cubicBezTo>
                    <a:cubicBezTo>
                      <a:pt x="144" y="2"/>
                      <a:pt x="144" y="2"/>
                      <a:pt x="144" y="2"/>
                    </a:cubicBezTo>
                    <a:cubicBezTo>
                      <a:pt x="173" y="2"/>
                      <a:pt x="173" y="2"/>
                      <a:pt x="173" y="2"/>
                    </a:cubicBezTo>
                    <a:lnTo>
                      <a:pt x="136" y="131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302" name="Freeform 68"/>
              <p:cNvSpPr>
                <a:spLocks noEditPoints="1"/>
              </p:cNvSpPr>
              <p:nvPr userDrawn="1"/>
            </p:nvSpPr>
            <p:spPr bwMode="auto">
              <a:xfrm>
                <a:off x="11484" y="-993"/>
                <a:ext cx="166" cy="245"/>
              </a:xfrm>
              <a:custGeom>
                <a:avLst/>
                <a:gdLst>
                  <a:gd name="T0" fmla="*/ 85 w 120"/>
                  <a:gd name="T1" fmla="*/ 176 h 176"/>
                  <a:gd name="T2" fmla="*/ 70 w 120"/>
                  <a:gd name="T3" fmla="*/ 148 h 176"/>
                  <a:gd name="T4" fmla="*/ 40 w 120"/>
                  <a:gd name="T5" fmla="*/ 105 h 176"/>
                  <a:gd name="T6" fmla="*/ 28 w 120"/>
                  <a:gd name="T7" fmla="*/ 100 h 176"/>
                  <a:gd name="T8" fmla="*/ 28 w 120"/>
                  <a:gd name="T9" fmla="*/ 176 h 176"/>
                  <a:gd name="T10" fmla="*/ 0 w 120"/>
                  <a:gd name="T11" fmla="*/ 176 h 176"/>
                  <a:gd name="T12" fmla="*/ 0 w 120"/>
                  <a:gd name="T13" fmla="*/ 0 h 176"/>
                  <a:gd name="T14" fmla="*/ 53 w 120"/>
                  <a:gd name="T15" fmla="*/ 0 h 176"/>
                  <a:gd name="T16" fmla="*/ 111 w 120"/>
                  <a:gd name="T17" fmla="*/ 50 h 176"/>
                  <a:gd name="T18" fmla="*/ 67 w 120"/>
                  <a:gd name="T19" fmla="*/ 98 h 176"/>
                  <a:gd name="T20" fmla="*/ 94 w 120"/>
                  <a:gd name="T21" fmla="*/ 133 h 176"/>
                  <a:gd name="T22" fmla="*/ 120 w 120"/>
                  <a:gd name="T23" fmla="*/ 176 h 176"/>
                  <a:gd name="T24" fmla="*/ 85 w 120"/>
                  <a:gd name="T25" fmla="*/ 176 h 176"/>
                  <a:gd name="T26" fmla="*/ 44 w 120"/>
                  <a:gd name="T27" fmla="*/ 23 h 176"/>
                  <a:gd name="T28" fmla="*/ 28 w 120"/>
                  <a:gd name="T29" fmla="*/ 23 h 176"/>
                  <a:gd name="T30" fmla="*/ 28 w 120"/>
                  <a:gd name="T31" fmla="*/ 79 h 176"/>
                  <a:gd name="T32" fmla="*/ 43 w 120"/>
                  <a:gd name="T33" fmla="*/ 79 h 176"/>
                  <a:gd name="T34" fmla="*/ 72 w 120"/>
                  <a:gd name="T35" fmla="*/ 72 h 176"/>
                  <a:gd name="T36" fmla="*/ 80 w 120"/>
                  <a:gd name="T37" fmla="*/ 50 h 176"/>
                  <a:gd name="T38" fmla="*/ 44 w 120"/>
                  <a:gd name="T39" fmla="*/ 23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20" h="176">
                    <a:moveTo>
                      <a:pt x="85" y="176"/>
                    </a:moveTo>
                    <a:cubicBezTo>
                      <a:pt x="70" y="148"/>
                      <a:pt x="70" y="148"/>
                      <a:pt x="70" y="148"/>
                    </a:cubicBezTo>
                    <a:cubicBezTo>
                      <a:pt x="58" y="127"/>
                      <a:pt x="50" y="115"/>
                      <a:pt x="40" y="105"/>
                    </a:cubicBezTo>
                    <a:cubicBezTo>
                      <a:pt x="37" y="102"/>
                      <a:pt x="34" y="100"/>
                      <a:pt x="28" y="100"/>
                    </a:cubicBezTo>
                    <a:cubicBezTo>
                      <a:pt x="28" y="176"/>
                      <a:pt x="28" y="176"/>
                      <a:pt x="28" y="176"/>
                    </a:cubicBezTo>
                    <a:cubicBezTo>
                      <a:pt x="0" y="176"/>
                      <a:pt x="0" y="176"/>
                      <a:pt x="0" y="176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93" y="0"/>
                      <a:pt x="111" y="23"/>
                      <a:pt x="111" y="50"/>
                    </a:cubicBezTo>
                    <a:cubicBezTo>
                      <a:pt x="111" y="75"/>
                      <a:pt x="94" y="98"/>
                      <a:pt x="67" y="98"/>
                    </a:cubicBezTo>
                    <a:cubicBezTo>
                      <a:pt x="73" y="102"/>
                      <a:pt x="85" y="119"/>
                      <a:pt x="94" y="133"/>
                    </a:cubicBezTo>
                    <a:cubicBezTo>
                      <a:pt x="120" y="176"/>
                      <a:pt x="120" y="176"/>
                      <a:pt x="120" y="176"/>
                    </a:cubicBezTo>
                    <a:lnTo>
                      <a:pt x="85" y="176"/>
                    </a:lnTo>
                    <a:close/>
                    <a:moveTo>
                      <a:pt x="44" y="23"/>
                    </a:moveTo>
                    <a:cubicBezTo>
                      <a:pt x="28" y="23"/>
                      <a:pt x="28" y="23"/>
                      <a:pt x="28" y="23"/>
                    </a:cubicBezTo>
                    <a:cubicBezTo>
                      <a:pt x="28" y="79"/>
                      <a:pt x="28" y="79"/>
                      <a:pt x="28" y="79"/>
                    </a:cubicBezTo>
                    <a:cubicBezTo>
                      <a:pt x="43" y="79"/>
                      <a:pt x="43" y="79"/>
                      <a:pt x="43" y="79"/>
                    </a:cubicBezTo>
                    <a:cubicBezTo>
                      <a:pt x="59" y="79"/>
                      <a:pt x="67" y="77"/>
                      <a:pt x="72" y="72"/>
                    </a:cubicBezTo>
                    <a:cubicBezTo>
                      <a:pt x="77" y="67"/>
                      <a:pt x="80" y="59"/>
                      <a:pt x="80" y="50"/>
                    </a:cubicBezTo>
                    <a:cubicBezTo>
                      <a:pt x="80" y="32"/>
                      <a:pt x="70" y="23"/>
                      <a:pt x="44" y="23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303" name="Freeform 69"/>
              <p:cNvSpPr>
                <a:spLocks noEditPoints="1"/>
              </p:cNvSpPr>
              <p:nvPr userDrawn="1"/>
            </p:nvSpPr>
            <p:spPr bwMode="auto">
              <a:xfrm>
                <a:off x="11664" y="-931"/>
                <a:ext cx="150" cy="187"/>
              </a:xfrm>
              <a:custGeom>
                <a:avLst/>
                <a:gdLst>
                  <a:gd name="T0" fmla="*/ 31 w 108"/>
                  <a:gd name="T1" fmla="*/ 75 h 135"/>
                  <a:gd name="T2" fmla="*/ 31 w 108"/>
                  <a:gd name="T3" fmla="*/ 77 h 135"/>
                  <a:gd name="T4" fmla="*/ 63 w 108"/>
                  <a:gd name="T5" fmla="*/ 114 h 135"/>
                  <a:gd name="T6" fmla="*/ 95 w 108"/>
                  <a:gd name="T7" fmla="*/ 101 h 135"/>
                  <a:gd name="T8" fmla="*/ 106 w 108"/>
                  <a:gd name="T9" fmla="*/ 118 h 135"/>
                  <a:gd name="T10" fmla="*/ 60 w 108"/>
                  <a:gd name="T11" fmla="*/ 135 h 135"/>
                  <a:gd name="T12" fmla="*/ 0 w 108"/>
                  <a:gd name="T13" fmla="*/ 68 h 135"/>
                  <a:gd name="T14" fmla="*/ 16 w 108"/>
                  <a:gd name="T15" fmla="*/ 17 h 135"/>
                  <a:gd name="T16" fmla="*/ 56 w 108"/>
                  <a:gd name="T17" fmla="*/ 0 h 135"/>
                  <a:gd name="T18" fmla="*/ 91 w 108"/>
                  <a:gd name="T19" fmla="*/ 13 h 135"/>
                  <a:gd name="T20" fmla="*/ 108 w 108"/>
                  <a:gd name="T21" fmla="*/ 69 h 135"/>
                  <a:gd name="T22" fmla="*/ 108 w 108"/>
                  <a:gd name="T23" fmla="*/ 75 h 135"/>
                  <a:gd name="T24" fmla="*/ 31 w 108"/>
                  <a:gd name="T25" fmla="*/ 75 h 135"/>
                  <a:gd name="T26" fmla="*/ 56 w 108"/>
                  <a:gd name="T27" fmla="*/ 21 h 135"/>
                  <a:gd name="T28" fmla="*/ 31 w 108"/>
                  <a:gd name="T29" fmla="*/ 54 h 135"/>
                  <a:gd name="T30" fmla="*/ 79 w 108"/>
                  <a:gd name="T31" fmla="*/ 54 h 135"/>
                  <a:gd name="T32" fmla="*/ 56 w 108"/>
                  <a:gd name="T33" fmla="*/ 21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08" h="135">
                    <a:moveTo>
                      <a:pt x="31" y="75"/>
                    </a:moveTo>
                    <a:cubicBezTo>
                      <a:pt x="31" y="77"/>
                      <a:pt x="31" y="77"/>
                      <a:pt x="31" y="77"/>
                    </a:cubicBezTo>
                    <a:cubicBezTo>
                      <a:pt x="31" y="95"/>
                      <a:pt x="38" y="114"/>
                      <a:pt x="63" y="114"/>
                    </a:cubicBezTo>
                    <a:cubicBezTo>
                      <a:pt x="75" y="114"/>
                      <a:pt x="85" y="109"/>
                      <a:pt x="95" y="101"/>
                    </a:cubicBezTo>
                    <a:cubicBezTo>
                      <a:pt x="106" y="118"/>
                      <a:pt x="106" y="118"/>
                      <a:pt x="106" y="118"/>
                    </a:cubicBezTo>
                    <a:cubicBezTo>
                      <a:pt x="92" y="129"/>
                      <a:pt x="77" y="135"/>
                      <a:pt x="60" y="135"/>
                    </a:cubicBezTo>
                    <a:cubicBezTo>
                      <a:pt x="23" y="135"/>
                      <a:pt x="0" y="109"/>
                      <a:pt x="0" y="68"/>
                    </a:cubicBezTo>
                    <a:cubicBezTo>
                      <a:pt x="0" y="45"/>
                      <a:pt x="5" y="30"/>
                      <a:pt x="16" y="17"/>
                    </a:cubicBezTo>
                    <a:cubicBezTo>
                      <a:pt x="27" y="5"/>
                      <a:pt x="39" y="0"/>
                      <a:pt x="56" y="0"/>
                    </a:cubicBezTo>
                    <a:cubicBezTo>
                      <a:pt x="68" y="0"/>
                      <a:pt x="80" y="3"/>
                      <a:pt x="91" y="13"/>
                    </a:cubicBezTo>
                    <a:cubicBezTo>
                      <a:pt x="102" y="23"/>
                      <a:pt x="108" y="39"/>
                      <a:pt x="108" y="69"/>
                    </a:cubicBezTo>
                    <a:cubicBezTo>
                      <a:pt x="108" y="75"/>
                      <a:pt x="108" y="75"/>
                      <a:pt x="108" y="75"/>
                    </a:cubicBezTo>
                    <a:lnTo>
                      <a:pt x="31" y="75"/>
                    </a:lnTo>
                    <a:close/>
                    <a:moveTo>
                      <a:pt x="56" y="21"/>
                    </a:moveTo>
                    <a:cubicBezTo>
                      <a:pt x="40" y="21"/>
                      <a:pt x="31" y="33"/>
                      <a:pt x="31" y="54"/>
                    </a:cubicBezTo>
                    <a:cubicBezTo>
                      <a:pt x="79" y="54"/>
                      <a:pt x="79" y="54"/>
                      <a:pt x="79" y="54"/>
                    </a:cubicBezTo>
                    <a:cubicBezTo>
                      <a:pt x="79" y="33"/>
                      <a:pt x="70" y="21"/>
                      <a:pt x="56" y="21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304" name="Freeform 70"/>
              <p:cNvSpPr>
                <a:spLocks/>
              </p:cNvSpPr>
              <p:nvPr userDrawn="1"/>
            </p:nvSpPr>
            <p:spPr bwMode="auto">
              <a:xfrm>
                <a:off x="11839" y="-1009"/>
                <a:ext cx="65" cy="264"/>
              </a:xfrm>
              <a:custGeom>
                <a:avLst/>
                <a:gdLst>
                  <a:gd name="T0" fmla="*/ 30 w 47"/>
                  <a:gd name="T1" fmla="*/ 190 h 190"/>
                  <a:gd name="T2" fmla="*/ 2 w 47"/>
                  <a:gd name="T3" fmla="*/ 154 h 190"/>
                  <a:gd name="T4" fmla="*/ 2 w 47"/>
                  <a:gd name="T5" fmla="*/ 44 h 190"/>
                  <a:gd name="T6" fmla="*/ 0 w 47"/>
                  <a:gd name="T7" fmla="*/ 7 h 190"/>
                  <a:gd name="T8" fmla="*/ 28 w 47"/>
                  <a:gd name="T9" fmla="*/ 0 h 190"/>
                  <a:gd name="T10" fmla="*/ 31 w 47"/>
                  <a:gd name="T11" fmla="*/ 36 h 190"/>
                  <a:gd name="T12" fmla="*/ 31 w 47"/>
                  <a:gd name="T13" fmla="*/ 145 h 190"/>
                  <a:gd name="T14" fmla="*/ 34 w 47"/>
                  <a:gd name="T15" fmla="*/ 168 h 190"/>
                  <a:gd name="T16" fmla="*/ 43 w 47"/>
                  <a:gd name="T17" fmla="*/ 170 h 190"/>
                  <a:gd name="T18" fmla="*/ 47 w 47"/>
                  <a:gd name="T19" fmla="*/ 187 h 190"/>
                  <a:gd name="T20" fmla="*/ 30 w 47"/>
                  <a:gd name="T21" fmla="*/ 190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7" h="190">
                    <a:moveTo>
                      <a:pt x="30" y="190"/>
                    </a:moveTo>
                    <a:cubicBezTo>
                      <a:pt x="2" y="190"/>
                      <a:pt x="2" y="165"/>
                      <a:pt x="2" y="154"/>
                    </a:cubicBezTo>
                    <a:cubicBezTo>
                      <a:pt x="2" y="44"/>
                      <a:pt x="2" y="44"/>
                      <a:pt x="2" y="44"/>
                    </a:cubicBezTo>
                    <a:cubicBezTo>
                      <a:pt x="2" y="27"/>
                      <a:pt x="1" y="17"/>
                      <a:pt x="0" y="7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30" y="8"/>
                      <a:pt x="31" y="19"/>
                      <a:pt x="31" y="36"/>
                    </a:cubicBezTo>
                    <a:cubicBezTo>
                      <a:pt x="31" y="145"/>
                      <a:pt x="31" y="145"/>
                      <a:pt x="31" y="145"/>
                    </a:cubicBezTo>
                    <a:cubicBezTo>
                      <a:pt x="31" y="162"/>
                      <a:pt x="31" y="165"/>
                      <a:pt x="34" y="168"/>
                    </a:cubicBezTo>
                    <a:cubicBezTo>
                      <a:pt x="35" y="170"/>
                      <a:pt x="39" y="172"/>
                      <a:pt x="43" y="170"/>
                    </a:cubicBezTo>
                    <a:cubicBezTo>
                      <a:pt x="47" y="187"/>
                      <a:pt x="47" y="187"/>
                      <a:pt x="47" y="187"/>
                    </a:cubicBezTo>
                    <a:cubicBezTo>
                      <a:pt x="42" y="189"/>
                      <a:pt x="37" y="190"/>
                      <a:pt x="30" y="19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305" name="Freeform 71"/>
              <p:cNvSpPr>
                <a:spLocks noEditPoints="1"/>
              </p:cNvSpPr>
              <p:nvPr userDrawn="1"/>
            </p:nvSpPr>
            <p:spPr bwMode="auto">
              <a:xfrm>
                <a:off x="11932" y="-1007"/>
                <a:ext cx="51" cy="259"/>
              </a:xfrm>
              <a:custGeom>
                <a:avLst/>
                <a:gdLst>
                  <a:gd name="T0" fmla="*/ 18 w 37"/>
                  <a:gd name="T1" fmla="*/ 38 h 186"/>
                  <a:gd name="T2" fmla="*/ 0 w 37"/>
                  <a:gd name="T3" fmla="*/ 19 h 186"/>
                  <a:gd name="T4" fmla="*/ 19 w 37"/>
                  <a:gd name="T5" fmla="*/ 0 h 186"/>
                  <a:gd name="T6" fmla="*/ 37 w 37"/>
                  <a:gd name="T7" fmla="*/ 19 h 186"/>
                  <a:gd name="T8" fmla="*/ 18 w 37"/>
                  <a:gd name="T9" fmla="*/ 38 h 186"/>
                  <a:gd name="T10" fmla="*/ 4 w 37"/>
                  <a:gd name="T11" fmla="*/ 186 h 186"/>
                  <a:gd name="T12" fmla="*/ 4 w 37"/>
                  <a:gd name="T13" fmla="*/ 59 h 186"/>
                  <a:gd name="T14" fmla="*/ 33 w 37"/>
                  <a:gd name="T15" fmla="*/ 54 h 186"/>
                  <a:gd name="T16" fmla="*/ 33 w 37"/>
                  <a:gd name="T17" fmla="*/ 186 h 186"/>
                  <a:gd name="T18" fmla="*/ 4 w 37"/>
                  <a:gd name="T19" fmla="*/ 186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7" h="186">
                    <a:moveTo>
                      <a:pt x="18" y="38"/>
                    </a:moveTo>
                    <a:cubicBezTo>
                      <a:pt x="8" y="38"/>
                      <a:pt x="0" y="29"/>
                      <a:pt x="0" y="19"/>
                    </a:cubicBezTo>
                    <a:cubicBezTo>
                      <a:pt x="0" y="9"/>
                      <a:pt x="9" y="0"/>
                      <a:pt x="19" y="0"/>
                    </a:cubicBezTo>
                    <a:cubicBezTo>
                      <a:pt x="29" y="0"/>
                      <a:pt x="37" y="9"/>
                      <a:pt x="37" y="19"/>
                    </a:cubicBezTo>
                    <a:cubicBezTo>
                      <a:pt x="37" y="29"/>
                      <a:pt x="29" y="38"/>
                      <a:pt x="18" y="38"/>
                    </a:cubicBezTo>
                    <a:close/>
                    <a:moveTo>
                      <a:pt x="4" y="186"/>
                    </a:moveTo>
                    <a:cubicBezTo>
                      <a:pt x="4" y="59"/>
                      <a:pt x="4" y="59"/>
                      <a:pt x="4" y="59"/>
                    </a:cubicBezTo>
                    <a:cubicBezTo>
                      <a:pt x="33" y="54"/>
                      <a:pt x="33" y="54"/>
                      <a:pt x="33" y="54"/>
                    </a:cubicBezTo>
                    <a:cubicBezTo>
                      <a:pt x="33" y="186"/>
                      <a:pt x="33" y="186"/>
                      <a:pt x="33" y="186"/>
                    </a:cubicBezTo>
                    <a:lnTo>
                      <a:pt x="4" y="186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306" name="Freeform 72"/>
              <p:cNvSpPr>
                <a:spLocks/>
              </p:cNvSpPr>
              <p:nvPr userDrawn="1"/>
            </p:nvSpPr>
            <p:spPr bwMode="auto">
              <a:xfrm>
                <a:off x="12017" y="-931"/>
                <a:ext cx="133" cy="187"/>
              </a:xfrm>
              <a:custGeom>
                <a:avLst/>
                <a:gdLst>
                  <a:gd name="T0" fmla="*/ 54 w 96"/>
                  <a:gd name="T1" fmla="*/ 135 h 135"/>
                  <a:gd name="T2" fmla="*/ 0 w 96"/>
                  <a:gd name="T3" fmla="*/ 69 h 135"/>
                  <a:gd name="T4" fmla="*/ 56 w 96"/>
                  <a:gd name="T5" fmla="*/ 0 h 135"/>
                  <a:gd name="T6" fmla="*/ 92 w 96"/>
                  <a:gd name="T7" fmla="*/ 14 h 135"/>
                  <a:gd name="T8" fmla="*/ 78 w 96"/>
                  <a:gd name="T9" fmla="*/ 32 h 135"/>
                  <a:gd name="T10" fmla="*/ 56 w 96"/>
                  <a:gd name="T11" fmla="*/ 22 h 135"/>
                  <a:gd name="T12" fmla="*/ 36 w 96"/>
                  <a:gd name="T13" fmla="*/ 35 h 135"/>
                  <a:gd name="T14" fmla="*/ 31 w 96"/>
                  <a:gd name="T15" fmla="*/ 71 h 135"/>
                  <a:gd name="T16" fmla="*/ 39 w 96"/>
                  <a:gd name="T17" fmla="*/ 106 h 135"/>
                  <a:gd name="T18" fmla="*/ 56 w 96"/>
                  <a:gd name="T19" fmla="*/ 114 h 135"/>
                  <a:gd name="T20" fmla="*/ 82 w 96"/>
                  <a:gd name="T21" fmla="*/ 101 h 135"/>
                  <a:gd name="T22" fmla="*/ 96 w 96"/>
                  <a:gd name="T23" fmla="*/ 118 h 135"/>
                  <a:gd name="T24" fmla="*/ 54 w 96"/>
                  <a:gd name="T25" fmla="*/ 135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6" h="135">
                    <a:moveTo>
                      <a:pt x="54" y="135"/>
                    </a:moveTo>
                    <a:cubicBezTo>
                      <a:pt x="19" y="135"/>
                      <a:pt x="0" y="110"/>
                      <a:pt x="0" y="69"/>
                    </a:cubicBezTo>
                    <a:cubicBezTo>
                      <a:pt x="0" y="22"/>
                      <a:pt x="28" y="0"/>
                      <a:pt x="56" y="0"/>
                    </a:cubicBezTo>
                    <a:cubicBezTo>
                      <a:pt x="70" y="0"/>
                      <a:pt x="81" y="3"/>
                      <a:pt x="92" y="14"/>
                    </a:cubicBezTo>
                    <a:cubicBezTo>
                      <a:pt x="78" y="32"/>
                      <a:pt x="78" y="32"/>
                      <a:pt x="78" y="32"/>
                    </a:cubicBezTo>
                    <a:cubicBezTo>
                      <a:pt x="70" y="25"/>
                      <a:pt x="64" y="22"/>
                      <a:pt x="56" y="22"/>
                    </a:cubicBezTo>
                    <a:cubicBezTo>
                      <a:pt x="47" y="22"/>
                      <a:pt x="40" y="27"/>
                      <a:pt x="36" y="35"/>
                    </a:cubicBezTo>
                    <a:cubicBezTo>
                      <a:pt x="32" y="43"/>
                      <a:pt x="31" y="55"/>
                      <a:pt x="31" y="71"/>
                    </a:cubicBezTo>
                    <a:cubicBezTo>
                      <a:pt x="31" y="89"/>
                      <a:pt x="33" y="100"/>
                      <a:pt x="39" y="106"/>
                    </a:cubicBezTo>
                    <a:cubicBezTo>
                      <a:pt x="43" y="111"/>
                      <a:pt x="50" y="114"/>
                      <a:pt x="56" y="114"/>
                    </a:cubicBezTo>
                    <a:cubicBezTo>
                      <a:pt x="65" y="114"/>
                      <a:pt x="74" y="109"/>
                      <a:pt x="82" y="101"/>
                    </a:cubicBezTo>
                    <a:cubicBezTo>
                      <a:pt x="96" y="118"/>
                      <a:pt x="96" y="118"/>
                      <a:pt x="96" y="118"/>
                    </a:cubicBezTo>
                    <a:cubicBezTo>
                      <a:pt x="84" y="130"/>
                      <a:pt x="72" y="135"/>
                      <a:pt x="54" y="135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307" name="Freeform 73"/>
              <p:cNvSpPr>
                <a:spLocks noEditPoints="1"/>
              </p:cNvSpPr>
              <p:nvPr userDrawn="1"/>
            </p:nvSpPr>
            <p:spPr bwMode="auto">
              <a:xfrm>
                <a:off x="12178" y="-851"/>
                <a:ext cx="106" cy="106"/>
              </a:xfrm>
              <a:custGeom>
                <a:avLst/>
                <a:gdLst>
                  <a:gd name="T0" fmla="*/ 39 w 77"/>
                  <a:gd name="T1" fmla="*/ 76 h 76"/>
                  <a:gd name="T2" fmla="*/ 0 w 77"/>
                  <a:gd name="T3" fmla="*/ 38 h 76"/>
                  <a:gd name="T4" fmla="*/ 39 w 77"/>
                  <a:gd name="T5" fmla="*/ 0 h 76"/>
                  <a:gd name="T6" fmla="*/ 77 w 77"/>
                  <a:gd name="T7" fmla="*/ 38 h 76"/>
                  <a:gd name="T8" fmla="*/ 39 w 77"/>
                  <a:gd name="T9" fmla="*/ 76 h 76"/>
                  <a:gd name="T10" fmla="*/ 39 w 77"/>
                  <a:gd name="T11" fmla="*/ 7 h 76"/>
                  <a:gd name="T12" fmla="*/ 9 w 77"/>
                  <a:gd name="T13" fmla="*/ 38 h 76"/>
                  <a:gd name="T14" fmla="*/ 39 w 77"/>
                  <a:gd name="T15" fmla="*/ 69 h 76"/>
                  <a:gd name="T16" fmla="*/ 68 w 77"/>
                  <a:gd name="T17" fmla="*/ 38 h 76"/>
                  <a:gd name="T18" fmla="*/ 39 w 77"/>
                  <a:gd name="T19" fmla="*/ 7 h 76"/>
                  <a:gd name="T20" fmla="*/ 46 w 77"/>
                  <a:gd name="T21" fmla="*/ 59 h 76"/>
                  <a:gd name="T22" fmla="*/ 42 w 77"/>
                  <a:gd name="T23" fmla="*/ 52 h 76"/>
                  <a:gd name="T24" fmla="*/ 35 w 77"/>
                  <a:gd name="T25" fmla="*/ 42 h 76"/>
                  <a:gd name="T26" fmla="*/ 34 w 77"/>
                  <a:gd name="T27" fmla="*/ 41 h 76"/>
                  <a:gd name="T28" fmla="*/ 34 w 77"/>
                  <a:gd name="T29" fmla="*/ 59 h 76"/>
                  <a:gd name="T30" fmla="*/ 25 w 77"/>
                  <a:gd name="T31" fmla="*/ 59 h 76"/>
                  <a:gd name="T32" fmla="*/ 25 w 77"/>
                  <a:gd name="T33" fmla="*/ 16 h 76"/>
                  <a:gd name="T34" fmla="*/ 41 w 77"/>
                  <a:gd name="T35" fmla="*/ 16 h 76"/>
                  <a:gd name="T36" fmla="*/ 54 w 77"/>
                  <a:gd name="T37" fmla="*/ 29 h 76"/>
                  <a:gd name="T38" fmla="*/ 44 w 77"/>
                  <a:gd name="T39" fmla="*/ 41 h 76"/>
                  <a:gd name="T40" fmla="*/ 46 w 77"/>
                  <a:gd name="T41" fmla="*/ 43 h 76"/>
                  <a:gd name="T42" fmla="*/ 56 w 77"/>
                  <a:gd name="T43" fmla="*/ 59 h 76"/>
                  <a:gd name="T44" fmla="*/ 46 w 77"/>
                  <a:gd name="T45" fmla="*/ 59 h 76"/>
                  <a:gd name="T46" fmla="*/ 42 w 77"/>
                  <a:gd name="T47" fmla="*/ 24 h 76"/>
                  <a:gd name="T48" fmla="*/ 37 w 77"/>
                  <a:gd name="T49" fmla="*/ 23 h 76"/>
                  <a:gd name="T50" fmla="*/ 34 w 77"/>
                  <a:gd name="T51" fmla="*/ 23 h 76"/>
                  <a:gd name="T52" fmla="*/ 34 w 77"/>
                  <a:gd name="T53" fmla="*/ 35 h 76"/>
                  <a:gd name="T54" fmla="*/ 37 w 77"/>
                  <a:gd name="T55" fmla="*/ 35 h 76"/>
                  <a:gd name="T56" fmla="*/ 43 w 77"/>
                  <a:gd name="T57" fmla="*/ 33 h 76"/>
                  <a:gd name="T58" fmla="*/ 45 w 77"/>
                  <a:gd name="T59" fmla="*/ 29 h 76"/>
                  <a:gd name="T60" fmla="*/ 42 w 77"/>
                  <a:gd name="T61" fmla="*/ 24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7" h="76">
                    <a:moveTo>
                      <a:pt x="39" y="76"/>
                    </a:moveTo>
                    <a:cubicBezTo>
                      <a:pt x="18" y="76"/>
                      <a:pt x="0" y="60"/>
                      <a:pt x="0" y="38"/>
                    </a:cubicBezTo>
                    <a:cubicBezTo>
                      <a:pt x="0" y="17"/>
                      <a:pt x="18" y="0"/>
                      <a:pt x="39" y="0"/>
                    </a:cubicBezTo>
                    <a:cubicBezTo>
                      <a:pt x="60" y="0"/>
                      <a:pt x="77" y="17"/>
                      <a:pt x="77" y="38"/>
                    </a:cubicBezTo>
                    <a:cubicBezTo>
                      <a:pt x="77" y="60"/>
                      <a:pt x="60" y="76"/>
                      <a:pt x="39" y="76"/>
                    </a:cubicBezTo>
                    <a:close/>
                    <a:moveTo>
                      <a:pt x="39" y="7"/>
                    </a:moveTo>
                    <a:cubicBezTo>
                      <a:pt x="22" y="7"/>
                      <a:pt x="9" y="21"/>
                      <a:pt x="9" y="38"/>
                    </a:cubicBezTo>
                    <a:cubicBezTo>
                      <a:pt x="9" y="55"/>
                      <a:pt x="22" y="69"/>
                      <a:pt x="39" y="69"/>
                    </a:cubicBezTo>
                    <a:cubicBezTo>
                      <a:pt x="55" y="69"/>
                      <a:pt x="68" y="55"/>
                      <a:pt x="68" y="38"/>
                    </a:cubicBezTo>
                    <a:cubicBezTo>
                      <a:pt x="68" y="21"/>
                      <a:pt x="55" y="7"/>
                      <a:pt x="39" y="7"/>
                    </a:cubicBezTo>
                    <a:close/>
                    <a:moveTo>
                      <a:pt x="46" y="59"/>
                    </a:moveTo>
                    <a:cubicBezTo>
                      <a:pt x="45" y="56"/>
                      <a:pt x="44" y="55"/>
                      <a:pt x="42" y="52"/>
                    </a:cubicBezTo>
                    <a:cubicBezTo>
                      <a:pt x="38" y="44"/>
                      <a:pt x="37" y="42"/>
                      <a:pt x="35" y="42"/>
                    </a:cubicBezTo>
                    <a:cubicBezTo>
                      <a:pt x="35" y="41"/>
                      <a:pt x="34" y="41"/>
                      <a:pt x="34" y="41"/>
                    </a:cubicBezTo>
                    <a:cubicBezTo>
                      <a:pt x="34" y="59"/>
                      <a:pt x="34" y="59"/>
                      <a:pt x="34" y="59"/>
                    </a:cubicBezTo>
                    <a:cubicBezTo>
                      <a:pt x="25" y="59"/>
                      <a:pt x="25" y="59"/>
                      <a:pt x="25" y="59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41" y="16"/>
                      <a:pt x="41" y="16"/>
                      <a:pt x="41" y="16"/>
                    </a:cubicBezTo>
                    <a:cubicBezTo>
                      <a:pt x="49" y="16"/>
                      <a:pt x="54" y="21"/>
                      <a:pt x="54" y="29"/>
                    </a:cubicBezTo>
                    <a:cubicBezTo>
                      <a:pt x="54" y="35"/>
                      <a:pt x="50" y="41"/>
                      <a:pt x="44" y="41"/>
                    </a:cubicBezTo>
                    <a:cubicBezTo>
                      <a:pt x="45" y="41"/>
                      <a:pt x="46" y="42"/>
                      <a:pt x="46" y="43"/>
                    </a:cubicBezTo>
                    <a:cubicBezTo>
                      <a:pt x="49" y="46"/>
                      <a:pt x="56" y="59"/>
                      <a:pt x="56" y="59"/>
                    </a:cubicBezTo>
                    <a:lnTo>
                      <a:pt x="46" y="59"/>
                    </a:lnTo>
                    <a:close/>
                    <a:moveTo>
                      <a:pt x="42" y="24"/>
                    </a:moveTo>
                    <a:cubicBezTo>
                      <a:pt x="41" y="23"/>
                      <a:pt x="39" y="23"/>
                      <a:pt x="37" y="23"/>
                    </a:cubicBezTo>
                    <a:cubicBezTo>
                      <a:pt x="34" y="23"/>
                      <a:pt x="34" y="23"/>
                      <a:pt x="34" y="23"/>
                    </a:cubicBezTo>
                    <a:cubicBezTo>
                      <a:pt x="34" y="35"/>
                      <a:pt x="34" y="35"/>
                      <a:pt x="34" y="35"/>
                    </a:cubicBezTo>
                    <a:cubicBezTo>
                      <a:pt x="37" y="35"/>
                      <a:pt x="37" y="35"/>
                      <a:pt x="37" y="35"/>
                    </a:cubicBezTo>
                    <a:cubicBezTo>
                      <a:pt x="40" y="35"/>
                      <a:pt x="42" y="34"/>
                      <a:pt x="43" y="33"/>
                    </a:cubicBezTo>
                    <a:cubicBezTo>
                      <a:pt x="44" y="32"/>
                      <a:pt x="45" y="31"/>
                      <a:pt x="45" y="29"/>
                    </a:cubicBezTo>
                    <a:cubicBezTo>
                      <a:pt x="45" y="26"/>
                      <a:pt x="44" y="25"/>
                      <a:pt x="42" y="24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308" name="Freeform 74"/>
              <p:cNvSpPr>
                <a:spLocks/>
              </p:cNvSpPr>
              <p:nvPr userDrawn="1"/>
            </p:nvSpPr>
            <p:spPr bwMode="auto">
              <a:xfrm>
                <a:off x="10739" y="-684"/>
                <a:ext cx="430" cy="561"/>
              </a:xfrm>
              <a:custGeom>
                <a:avLst/>
                <a:gdLst>
                  <a:gd name="T0" fmla="*/ 0 w 310"/>
                  <a:gd name="T1" fmla="*/ 341 h 403"/>
                  <a:gd name="T2" fmla="*/ 51 w 310"/>
                  <a:gd name="T3" fmla="*/ 280 h 403"/>
                  <a:gd name="T4" fmla="*/ 168 w 310"/>
                  <a:gd name="T5" fmla="*/ 327 h 403"/>
                  <a:gd name="T6" fmla="*/ 224 w 310"/>
                  <a:gd name="T7" fmla="*/ 290 h 403"/>
                  <a:gd name="T8" fmla="*/ 224 w 310"/>
                  <a:gd name="T9" fmla="*/ 289 h 403"/>
                  <a:gd name="T10" fmla="*/ 145 w 310"/>
                  <a:gd name="T11" fmla="*/ 239 h 403"/>
                  <a:gd name="T12" fmla="*/ 16 w 310"/>
                  <a:gd name="T13" fmla="*/ 120 h 403"/>
                  <a:gd name="T14" fmla="*/ 16 w 310"/>
                  <a:gd name="T15" fmla="*/ 118 h 403"/>
                  <a:gd name="T16" fmla="*/ 153 w 310"/>
                  <a:gd name="T17" fmla="*/ 0 h 403"/>
                  <a:gd name="T18" fmla="*/ 298 w 310"/>
                  <a:gd name="T19" fmla="*/ 50 h 403"/>
                  <a:gd name="T20" fmla="*/ 253 w 310"/>
                  <a:gd name="T21" fmla="*/ 115 h 403"/>
                  <a:gd name="T22" fmla="*/ 152 w 310"/>
                  <a:gd name="T23" fmla="*/ 76 h 403"/>
                  <a:gd name="T24" fmla="*/ 101 w 310"/>
                  <a:gd name="T25" fmla="*/ 111 h 403"/>
                  <a:gd name="T26" fmla="*/ 101 w 310"/>
                  <a:gd name="T27" fmla="*/ 112 h 403"/>
                  <a:gd name="T28" fmla="*/ 186 w 310"/>
                  <a:gd name="T29" fmla="*/ 163 h 403"/>
                  <a:gd name="T30" fmla="*/ 310 w 310"/>
                  <a:gd name="T31" fmla="*/ 281 h 403"/>
                  <a:gd name="T32" fmla="*/ 310 w 310"/>
                  <a:gd name="T33" fmla="*/ 282 h 403"/>
                  <a:gd name="T34" fmla="*/ 166 w 310"/>
                  <a:gd name="T35" fmla="*/ 403 h 403"/>
                  <a:gd name="T36" fmla="*/ 0 w 310"/>
                  <a:gd name="T37" fmla="*/ 341 h 4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10" h="403">
                    <a:moveTo>
                      <a:pt x="0" y="341"/>
                    </a:moveTo>
                    <a:cubicBezTo>
                      <a:pt x="51" y="280"/>
                      <a:pt x="51" y="280"/>
                      <a:pt x="51" y="280"/>
                    </a:cubicBezTo>
                    <a:cubicBezTo>
                      <a:pt x="86" y="309"/>
                      <a:pt x="123" y="327"/>
                      <a:pt x="168" y="327"/>
                    </a:cubicBezTo>
                    <a:cubicBezTo>
                      <a:pt x="203" y="327"/>
                      <a:pt x="224" y="313"/>
                      <a:pt x="224" y="290"/>
                    </a:cubicBezTo>
                    <a:cubicBezTo>
                      <a:pt x="224" y="289"/>
                      <a:pt x="224" y="289"/>
                      <a:pt x="224" y="289"/>
                    </a:cubicBezTo>
                    <a:cubicBezTo>
                      <a:pt x="224" y="267"/>
                      <a:pt x="211" y="256"/>
                      <a:pt x="145" y="239"/>
                    </a:cubicBezTo>
                    <a:cubicBezTo>
                      <a:pt x="66" y="219"/>
                      <a:pt x="16" y="197"/>
                      <a:pt x="16" y="120"/>
                    </a:cubicBezTo>
                    <a:cubicBezTo>
                      <a:pt x="16" y="118"/>
                      <a:pt x="16" y="118"/>
                      <a:pt x="16" y="118"/>
                    </a:cubicBezTo>
                    <a:cubicBezTo>
                      <a:pt x="16" y="47"/>
                      <a:pt x="73" y="0"/>
                      <a:pt x="153" y="0"/>
                    </a:cubicBezTo>
                    <a:cubicBezTo>
                      <a:pt x="210" y="0"/>
                      <a:pt x="258" y="18"/>
                      <a:pt x="298" y="50"/>
                    </a:cubicBezTo>
                    <a:cubicBezTo>
                      <a:pt x="253" y="115"/>
                      <a:pt x="253" y="115"/>
                      <a:pt x="253" y="115"/>
                    </a:cubicBezTo>
                    <a:cubicBezTo>
                      <a:pt x="219" y="91"/>
                      <a:pt x="185" y="76"/>
                      <a:pt x="152" y="76"/>
                    </a:cubicBezTo>
                    <a:cubicBezTo>
                      <a:pt x="119" y="76"/>
                      <a:pt x="101" y="92"/>
                      <a:pt x="101" y="111"/>
                    </a:cubicBezTo>
                    <a:cubicBezTo>
                      <a:pt x="101" y="112"/>
                      <a:pt x="101" y="112"/>
                      <a:pt x="101" y="112"/>
                    </a:cubicBezTo>
                    <a:cubicBezTo>
                      <a:pt x="101" y="138"/>
                      <a:pt x="118" y="146"/>
                      <a:pt x="186" y="163"/>
                    </a:cubicBezTo>
                    <a:cubicBezTo>
                      <a:pt x="265" y="184"/>
                      <a:pt x="310" y="213"/>
                      <a:pt x="310" y="281"/>
                    </a:cubicBezTo>
                    <a:cubicBezTo>
                      <a:pt x="310" y="282"/>
                      <a:pt x="310" y="282"/>
                      <a:pt x="310" y="282"/>
                    </a:cubicBezTo>
                    <a:cubicBezTo>
                      <a:pt x="310" y="360"/>
                      <a:pt x="251" y="403"/>
                      <a:pt x="166" y="403"/>
                    </a:cubicBezTo>
                    <a:cubicBezTo>
                      <a:pt x="107" y="403"/>
                      <a:pt x="47" y="383"/>
                      <a:pt x="0" y="341"/>
                    </a:cubicBezTo>
                    <a:close/>
                  </a:path>
                </a:pathLst>
              </a:custGeom>
              <a:solidFill>
                <a:srgbClr val="2265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309" name="Freeform 75"/>
              <p:cNvSpPr>
                <a:spLocks/>
              </p:cNvSpPr>
              <p:nvPr userDrawn="1"/>
            </p:nvSpPr>
            <p:spPr bwMode="auto">
              <a:xfrm>
                <a:off x="11226" y="-675"/>
                <a:ext cx="415" cy="545"/>
              </a:xfrm>
              <a:custGeom>
                <a:avLst/>
                <a:gdLst>
                  <a:gd name="T0" fmla="*/ 0 w 415"/>
                  <a:gd name="T1" fmla="*/ 0 h 545"/>
                  <a:gd name="T2" fmla="*/ 411 w 415"/>
                  <a:gd name="T3" fmla="*/ 0 h 545"/>
                  <a:gd name="T4" fmla="*/ 411 w 415"/>
                  <a:gd name="T5" fmla="*/ 107 h 545"/>
                  <a:gd name="T6" fmla="*/ 119 w 415"/>
                  <a:gd name="T7" fmla="*/ 107 h 545"/>
                  <a:gd name="T8" fmla="*/ 119 w 415"/>
                  <a:gd name="T9" fmla="*/ 217 h 545"/>
                  <a:gd name="T10" fmla="*/ 376 w 415"/>
                  <a:gd name="T11" fmla="*/ 217 h 545"/>
                  <a:gd name="T12" fmla="*/ 376 w 415"/>
                  <a:gd name="T13" fmla="*/ 324 h 545"/>
                  <a:gd name="T14" fmla="*/ 119 w 415"/>
                  <a:gd name="T15" fmla="*/ 324 h 545"/>
                  <a:gd name="T16" fmla="*/ 119 w 415"/>
                  <a:gd name="T17" fmla="*/ 438 h 545"/>
                  <a:gd name="T18" fmla="*/ 415 w 415"/>
                  <a:gd name="T19" fmla="*/ 438 h 545"/>
                  <a:gd name="T20" fmla="*/ 415 w 415"/>
                  <a:gd name="T21" fmla="*/ 545 h 545"/>
                  <a:gd name="T22" fmla="*/ 0 w 415"/>
                  <a:gd name="T23" fmla="*/ 545 h 545"/>
                  <a:gd name="T24" fmla="*/ 0 w 415"/>
                  <a:gd name="T25" fmla="*/ 0 h 5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15" h="545">
                    <a:moveTo>
                      <a:pt x="0" y="0"/>
                    </a:moveTo>
                    <a:lnTo>
                      <a:pt x="411" y="0"/>
                    </a:lnTo>
                    <a:lnTo>
                      <a:pt x="411" y="107"/>
                    </a:lnTo>
                    <a:lnTo>
                      <a:pt x="119" y="107"/>
                    </a:lnTo>
                    <a:lnTo>
                      <a:pt x="119" y="217"/>
                    </a:lnTo>
                    <a:lnTo>
                      <a:pt x="376" y="217"/>
                    </a:lnTo>
                    <a:lnTo>
                      <a:pt x="376" y="324"/>
                    </a:lnTo>
                    <a:lnTo>
                      <a:pt x="119" y="324"/>
                    </a:lnTo>
                    <a:lnTo>
                      <a:pt x="119" y="438"/>
                    </a:lnTo>
                    <a:lnTo>
                      <a:pt x="415" y="438"/>
                    </a:lnTo>
                    <a:lnTo>
                      <a:pt x="415" y="545"/>
                    </a:lnTo>
                    <a:lnTo>
                      <a:pt x="0" y="54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265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310" name="Freeform 76"/>
              <p:cNvSpPr>
                <a:spLocks noEditPoints="1"/>
              </p:cNvSpPr>
              <p:nvPr userDrawn="1"/>
            </p:nvSpPr>
            <p:spPr bwMode="auto">
              <a:xfrm>
                <a:off x="11700" y="-675"/>
                <a:ext cx="471" cy="545"/>
              </a:xfrm>
              <a:custGeom>
                <a:avLst/>
                <a:gdLst>
                  <a:gd name="T0" fmla="*/ 0 w 339"/>
                  <a:gd name="T1" fmla="*/ 0 h 392"/>
                  <a:gd name="T2" fmla="*/ 179 w 339"/>
                  <a:gd name="T3" fmla="*/ 0 h 392"/>
                  <a:gd name="T4" fmla="*/ 293 w 339"/>
                  <a:gd name="T5" fmla="*/ 40 h 392"/>
                  <a:gd name="T6" fmla="*/ 327 w 339"/>
                  <a:gd name="T7" fmla="*/ 129 h 392"/>
                  <a:gd name="T8" fmla="*/ 327 w 339"/>
                  <a:gd name="T9" fmla="*/ 130 h 392"/>
                  <a:gd name="T10" fmla="*/ 243 w 339"/>
                  <a:gd name="T11" fmla="*/ 252 h 392"/>
                  <a:gd name="T12" fmla="*/ 339 w 339"/>
                  <a:gd name="T13" fmla="*/ 392 h 392"/>
                  <a:gd name="T14" fmla="*/ 238 w 339"/>
                  <a:gd name="T15" fmla="*/ 392 h 392"/>
                  <a:gd name="T16" fmla="*/ 154 w 339"/>
                  <a:gd name="T17" fmla="*/ 266 h 392"/>
                  <a:gd name="T18" fmla="*/ 86 w 339"/>
                  <a:gd name="T19" fmla="*/ 266 h 392"/>
                  <a:gd name="T20" fmla="*/ 86 w 339"/>
                  <a:gd name="T21" fmla="*/ 392 h 392"/>
                  <a:gd name="T22" fmla="*/ 0 w 339"/>
                  <a:gd name="T23" fmla="*/ 392 h 392"/>
                  <a:gd name="T24" fmla="*/ 0 w 339"/>
                  <a:gd name="T25" fmla="*/ 0 h 392"/>
                  <a:gd name="T26" fmla="*/ 173 w 339"/>
                  <a:gd name="T27" fmla="*/ 190 h 392"/>
                  <a:gd name="T28" fmla="*/ 239 w 339"/>
                  <a:gd name="T29" fmla="*/ 135 h 392"/>
                  <a:gd name="T30" fmla="*/ 239 w 339"/>
                  <a:gd name="T31" fmla="*/ 134 h 392"/>
                  <a:gd name="T32" fmla="*/ 172 w 339"/>
                  <a:gd name="T33" fmla="*/ 78 h 392"/>
                  <a:gd name="T34" fmla="*/ 86 w 339"/>
                  <a:gd name="T35" fmla="*/ 78 h 392"/>
                  <a:gd name="T36" fmla="*/ 86 w 339"/>
                  <a:gd name="T37" fmla="*/ 190 h 392"/>
                  <a:gd name="T38" fmla="*/ 173 w 339"/>
                  <a:gd name="T39" fmla="*/ 190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39" h="392">
                    <a:moveTo>
                      <a:pt x="0" y="0"/>
                    </a:moveTo>
                    <a:cubicBezTo>
                      <a:pt x="179" y="0"/>
                      <a:pt x="179" y="0"/>
                      <a:pt x="179" y="0"/>
                    </a:cubicBezTo>
                    <a:cubicBezTo>
                      <a:pt x="229" y="0"/>
                      <a:pt x="267" y="14"/>
                      <a:pt x="293" y="40"/>
                    </a:cubicBezTo>
                    <a:cubicBezTo>
                      <a:pt x="315" y="62"/>
                      <a:pt x="327" y="92"/>
                      <a:pt x="327" y="129"/>
                    </a:cubicBezTo>
                    <a:cubicBezTo>
                      <a:pt x="327" y="130"/>
                      <a:pt x="327" y="130"/>
                      <a:pt x="327" y="130"/>
                    </a:cubicBezTo>
                    <a:cubicBezTo>
                      <a:pt x="327" y="194"/>
                      <a:pt x="293" y="233"/>
                      <a:pt x="243" y="252"/>
                    </a:cubicBezTo>
                    <a:cubicBezTo>
                      <a:pt x="339" y="392"/>
                      <a:pt x="339" y="392"/>
                      <a:pt x="339" y="392"/>
                    </a:cubicBezTo>
                    <a:cubicBezTo>
                      <a:pt x="238" y="392"/>
                      <a:pt x="238" y="392"/>
                      <a:pt x="238" y="392"/>
                    </a:cubicBezTo>
                    <a:cubicBezTo>
                      <a:pt x="154" y="266"/>
                      <a:pt x="154" y="266"/>
                      <a:pt x="154" y="266"/>
                    </a:cubicBezTo>
                    <a:cubicBezTo>
                      <a:pt x="86" y="266"/>
                      <a:pt x="86" y="266"/>
                      <a:pt x="86" y="266"/>
                    </a:cubicBezTo>
                    <a:cubicBezTo>
                      <a:pt x="86" y="392"/>
                      <a:pt x="86" y="392"/>
                      <a:pt x="86" y="392"/>
                    </a:cubicBezTo>
                    <a:cubicBezTo>
                      <a:pt x="0" y="392"/>
                      <a:pt x="0" y="392"/>
                      <a:pt x="0" y="392"/>
                    </a:cubicBezTo>
                    <a:lnTo>
                      <a:pt x="0" y="0"/>
                    </a:lnTo>
                    <a:close/>
                    <a:moveTo>
                      <a:pt x="173" y="190"/>
                    </a:moveTo>
                    <a:cubicBezTo>
                      <a:pt x="215" y="190"/>
                      <a:pt x="239" y="168"/>
                      <a:pt x="239" y="135"/>
                    </a:cubicBezTo>
                    <a:cubicBezTo>
                      <a:pt x="239" y="134"/>
                      <a:pt x="239" y="134"/>
                      <a:pt x="239" y="134"/>
                    </a:cubicBezTo>
                    <a:cubicBezTo>
                      <a:pt x="239" y="97"/>
                      <a:pt x="214" y="78"/>
                      <a:pt x="172" y="78"/>
                    </a:cubicBezTo>
                    <a:cubicBezTo>
                      <a:pt x="86" y="78"/>
                      <a:pt x="86" y="78"/>
                      <a:pt x="86" y="78"/>
                    </a:cubicBezTo>
                    <a:cubicBezTo>
                      <a:pt x="86" y="190"/>
                      <a:pt x="86" y="190"/>
                      <a:pt x="86" y="190"/>
                    </a:cubicBezTo>
                    <a:lnTo>
                      <a:pt x="173" y="190"/>
                    </a:lnTo>
                    <a:close/>
                  </a:path>
                </a:pathLst>
              </a:custGeom>
              <a:solidFill>
                <a:srgbClr val="2265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311" name="Freeform 77"/>
              <p:cNvSpPr>
                <a:spLocks/>
              </p:cNvSpPr>
              <p:nvPr userDrawn="1"/>
            </p:nvSpPr>
            <p:spPr bwMode="auto">
              <a:xfrm>
                <a:off x="12153" y="-675"/>
                <a:ext cx="545" cy="549"/>
              </a:xfrm>
              <a:custGeom>
                <a:avLst/>
                <a:gdLst>
                  <a:gd name="T0" fmla="*/ 0 w 545"/>
                  <a:gd name="T1" fmla="*/ 0 h 549"/>
                  <a:gd name="T2" fmla="*/ 131 w 545"/>
                  <a:gd name="T3" fmla="*/ 0 h 549"/>
                  <a:gd name="T4" fmla="*/ 274 w 545"/>
                  <a:gd name="T5" fmla="*/ 384 h 549"/>
                  <a:gd name="T6" fmla="*/ 416 w 545"/>
                  <a:gd name="T7" fmla="*/ 0 h 549"/>
                  <a:gd name="T8" fmla="*/ 545 w 545"/>
                  <a:gd name="T9" fmla="*/ 0 h 549"/>
                  <a:gd name="T10" fmla="*/ 326 w 545"/>
                  <a:gd name="T11" fmla="*/ 549 h 549"/>
                  <a:gd name="T12" fmla="*/ 220 w 545"/>
                  <a:gd name="T13" fmla="*/ 549 h 549"/>
                  <a:gd name="T14" fmla="*/ 0 w 545"/>
                  <a:gd name="T15" fmla="*/ 0 h 5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45" h="549">
                    <a:moveTo>
                      <a:pt x="0" y="0"/>
                    </a:moveTo>
                    <a:lnTo>
                      <a:pt x="131" y="0"/>
                    </a:lnTo>
                    <a:lnTo>
                      <a:pt x="274" y="384"/>
                    </a:lnTo>
                    <a:lnTo>
                      <a:pt x="416" y="0"/>
                    </a:lnTo>
                    <a:lnTo>
                      <a:pt x="545" y="0"/>
                    </a:lnTo>
                    <a:lnTo>
                      <a:pt x="326" y="549"/>
                    </a:lnTo>
                    <a:lnTo>
                      <a:pt x="220" y="54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265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312" name="Freeform 78"/>
              <p:cNvSpPr>
                <a:spLocks/>
              </p:cNvSpPr>
              <p:nvPr userDrawn="1"/>
            </p:nvSpPr>
            <p:spPr bwMode="auto">
              <a:xfrm>
                <a:off x="12750" y="-675"/>
                <a:ext cx="415" cy="545"/>
              </a:xfrm>
              <a:custGeom>
                <a:avLst/>
                <a:gdLst>
                  <a:gd name="T0" fmla="*/ 0 w 415"/>
                  <a:gd name="T1" fmla="*/ 0 h 545"/>
                  <a:gd name="T2" fmla="*/ 411 w 415"/>
                  <a:gd name="T3" fmla="*/ 0 h 545"/>
                  <a:gd name="T4" fmla="*/ 411 w 415"/>
                  <a:gd name="T5" fmla="*/ 107 h 545"/>
                  <a:gd name="T6" fmla="*/ 120 w 415"/>
                  <a:gd name="T7" fmla="*/ 107 h 545"/>
                  <a:gd name="T8" fmla="*/ 120 w 415"/>
                  <a:gd name="T9" fmla="*/ 217 h 545"/>
                  <a:gd name="T10" fmla="*/ 376 w 415"/>
                  <a:gd name="T11" fmla="*/ 217 h 545"/>
                  <a:gd name="T12" fmla="*/ 376 w 415"/>
                  <a:gd name="T13" fmla="*/ 324 h 545"/>
                  <a:gd name="T14" fmla="*/ 120 w 415"/>
                  <a:gd name="T15" fmla="*/ 324 h 545"/>
                  <a:gd name="T16" fmla="*/ 120 w 415"/>
                  <a:gd name="T17" fmla="*/ 438 h 545"/>
                  <a:gd name="T18" fmla="*/ 415 w 415"/>
                  <a:gd name="T19" fmla="*/ 438 h 545"/>
                  <a:gd name="T20" fmla="*/ 415 w 415"/>
                  <a:gd name="T21" fmla="*/ 545 h 545"/>
                  <a:gd name="T22" fmla="*/ 0 w 415"/>
                  <a:gd name="T23" fmla="*/ 545 h 545"/>
                  <a:gd name="T24" fmla="*/ 0 w 415"/>
                  <a:gd name="T25" fmla="*/ 0 h 5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15" h="545">
                    <a:moveTo>
                      <a:pt x="0" y="0"/>
                    </a:moveTo>
                    <a:lnTo>
                      <a:pt x="411" y="0"/>
                    </a:lnTo>
                    <a:lnTo>
                      <a:pt x="411" y="107"/>
                    </a:lnTo>
                    <a:lnTo>
                      <a:pt x="120" y="107"/>
                    </a:lnTo>
                    <a:lnTo>
                      <a:pt x="120" y="217"/>
                    </a:lnTo>
                    <a:lnTo>
                      <a:pt x="376" y="217"/>
                    </a:lnTo>
                    <a:lnTo>
                      <a:pt x="376" y="324"/>
                    </a:lnTo>
                    <a:lnTo>
                      <a:pt x="120" y="324"/>
                    </a:lnTo>
                    <a:lnTo>
                      <a:pt x="120" y="438"/>
                    </a:lnTo>
                    <a:lnTo>
                      <a:pt x="415" y="438"/>
                    </a:lnTo>
                    <a:lnTo>
                      <a:pt x="415" y="545"/>
                    </a:lnTo>
                    <a:lnTo>
                      <a:pt x="0" y="54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265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313" name="Freeform 79"/>
              <p:cNvSpPr>
                <a:spLocks noEditPoints="1"/>
              </p:cNvSpPr>
              <p:nvPr userDrawn="1"/>
            </p:nvSpPr>
            <p:spPr bwMode="auto">
              <a:xfrm>
                <a:off x="13225" y="-675"/>
                <a:ext cx="469" cy="545"/>
              </a:xfrm>
              <a:custGeom>
                <a:avLst/>
                <a:gdLst>
                  <a:gd name="T0" fmla="*/ 0 w 338"/>
                  <a:gd name="T1" fmla="*/ 0 h 392"/>
                  <a:gd name="T2" fmla="*/ 179 w 338"/>
                  <a:gd name="T3" fmla="*/ 0 h 392"/>
                  <a:gd name="T4" fmla="*/ 293 w 338"/>
                  <a:gd name="T5" fmla="*/ 40 h 392"/>
                  <a:gd name="T6" fmla="*/ 327 w 338"/>
                  <a:gd name="T7" fmla="*/ 129 h 392"/>
                  <a:gd name="T8" fmla="*/ 327 w 338"/>
                  <a:gd name="T9" fmla="*/ 130 h 392"/>
                  <a:gd name="T10" fmla="*/ 243 w 338"/>
                  <a:gd name="T11" fmla="*/ 252 h 392"/>
                  <a:gd name="T12" fmla="*/ 338 w 338"/>
                  <a:gd name="T13" fmla="*/ 392 h 392"/>
                  <a:gd name="T14" fmla="*/ 238 w 338"/>
                  <a:gd name="T15" fmla="*/ 392 h 392"/>
                  <a:gd name="T16" fmla="*/ 154 w 338"/>
                  <a:gd name="T17" fmla="*/ 266 h 392"/>
                  <a:gd name="T18" fmla="*/ 86 w 338"/>
                  <a:gd name="T19" fmla="*/ 266 h 392"/>
                  <a:gd name="T20" fmla="*/ 86 w 338"/>
                  <a:gd name="T21" fmla="*/ 392 h 392"/>
                  <a:gd name="T22" fmla="*/ 0 w 338"/>
                  <a:gd name="T23" fmla="*/ 392 h 392"/>
                  <a:gd name="T24" fmla="*/ 0 w 338"/>
                  <a:gd name="T25" fmla="*/ 0 h 392"/>
                  <a:gd name="T26" fmla="*/ 173 w 338"/>
                  <a:gd name="T27" fmla="*/ 190 h 392"/>
                  <a:gd name="T28" fmla="*/ 239 w 338"/>
                  <a:gd name="T29" fmla="*/ 135 h 392"/>
                  <a:gd name="T30" fmla="*/ 239 w 338"/>
                  <a:gd name="T31" fmla="*/ 134 h 392"/>
                  <a:gd name="T32" fmla="*/ 172 w 338"/>
                  <a:gd name="T33" fmla="*/ 78 h 392"/>
                  <a:gd name="T34" fmla="*/ 86 w 338"/>
                  <a:gd name="T35" fmla="*/ 78 h 392"/>
                  <a:gd name="T36" fmla="*/ 86 w 338"/>
                  <a:gd name="T37" fmla="*/ 190 h 392"/>
                  <a:gd name="T38" fmla="*/ 173 w 338"/>
                  <a:gd name="T39" fmla="*/ 190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38" h="392">
                    <a:moveTo>
                      <a:pt x="0" y="0"/>
                    </a:moveTo>
                    <a:cubicBezTo>
                      <a:pt x="179" y="0"/>
                      <a:pt x="179" y="0"/>
                      <a:pt x="179" y="0"/>
                    </a:cubicBezTo>
                    <a:cubicBezTo>
                      <a:pt x="229" y="0"/>
                      <a:pt x="267" y="14"/>
                      <a:pt x="293" y="40"/>
                    </a:cubicBezTo>
                    <a:cubicBezTo>
                      <a:pt x="315" y="62"/>
                      <a:pt x="327" y="92"/>
                      <a:pt x="327" y="129"/>
                    </a:cubicBezTo>
                    <a:cubicBezTo>
                      <a:pt x="327" y="130"/>
                      <a:pt x="327" y="130"/>
                      <a:pt x="327" y="130"/>
                    </a:cubicBezTo>
                    <a:cubicBezTo>
                      <a:pt x="327" y="194"/>
                      <a:pt x="292" y="233"/>
                      <a:pt x="243" y="252"/>
                    </a:cubicBezTo>
                    <a:cubicBezTo>
                      <a:pt x="338" y="392"/>
                      <a:pt x="338" y="392"/>
                      <a:pt x="338" y="392"/>
                    </a:cubicBezTo>
                    <a:cubicBezTo>
                      <a:pt x="238" y="392"/>
                      <a:pt x="238" y="392"/>
                      <a:pt x="238" y="392"/>
                    </a:cubicBezTo>
                    <a:cubicBezTo>
                      <a:pt x="154" y="266"/>
                      <a:pt x="154" y="266"/>
                      <a:pt x="154" y="266"/>
                    </a:cubicBezTo>
                    <a:cubicBezTo>
                      <a:pt x="86" y="266"/>
                      <a:pt x="86" y="266"/>
                      <a:pt x="86" y="266"/>
                    </a:cubicBezTo>
                    <a:cubicBezTo>
                      <a:pt x="86" y="392"/>
                      <a:pt x="86" y="392"/>
                      <a:pt x="86" y="392"/>
                    </a:cubicBezTo>
                    <a:cubicBezTo>
                      <a:pt x="0" y="392"/>
                      <a:pt x="0" y="392"/>
                      <a:pt x="0" y="392"/>
                    </a:cubicBezTo>
                    <a:lnTo>
                      <a:pt x="0" y="0"/>
                    </a:lnTo>
                    <a:close/>
                    <a:moveTo>
                      <a:pt x="173" y="190"/>
                    </a:moveTo>
                    <a:cubicBezTo>
                      <a:pt x="215" y="190"/>
                      <a:pt x="239" y="168"/>
                      <a:pt x="239" y="135"/>
                    </a:cubicBezTo>
                    <a:cubicBezTo>
                      <a:pt x="239" y="134"/>
                      <a:pt x="239" y="134"/>
                      <a:pt x="239" y="134"/>
                    </a:cubicBezTo>
                    <a:cubicBezTo>
                      <a:pt x="239" y="97"/>
                      <a:pt x="214" y="78"/>
                      <a:pt x="172" y="78"/>
                    </a:cubicBezTo>
                    <a:cubicBezTo>
                      <a:pt x="86" y="78"/>
                      <a:pt x="86" y="78"/>
                      <a:pt x="86" y="78"/>
                    </a:cubicBezTo>
                    <a:cubicBezTo>
                      <a:pt x="86" y="190"/>
                      <a:pt x="86" y="190"/>
                      <a:pt x="86" y="190"/>
                    </a:cubicBezTo>
                    <a:lnTo>
                      <a:pt x="173" y="190"/>
                    </a:lnTo>
                    <a:close/>
                  </a:path>
                </a:pathLst>
              </a:custGeom>
              <a:solidFill>
                <a:srgbClr val="2265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314" name="Freeform 80"/>
              <p:cNvSpPr>
                <a:spLocks/>
              </p:cNvSpPr>
              <p:nvPr userDrawn="1"/>
            </p:nvSpPr>
            <p:spPr bwMode="auto">
              <a:xfrm>
                <a:off x="13702" y="-684"/>
                <a:ext cx="430" cy="561"/>
              </a:xfrm>
              <a:custGeom>
                <a:avLst/>
                <a:gdLst>
                  <a:gd name="T0" fmla="*/ 0 w 310"/>
                  <a:gd name="T1" fmla="*/ 341 h 403"/>
                  <a:gd name="T2" fmla="*/ 51 w 310"/>
                  <a:gd name="T3" fmla="*/ 280 h 403"/>
                  <a:gd name="T4" fmla="*/ 168 w 310"/>
                  <a:gd name="T5" fmla="*/ 327 h 403"/>
                  <a:gd name="T6" fmla="*/ 224 w 310"/>
                  <a:gd name="T7" fmla="*/ 290 h 403"/>
                  <a:gd name="T8" fmla="*/ 224 w 310"/>
                  <a:gd name="T9" fmla="*/ 289 h 403"/>
                  <a:gd name="T10" fmla="*/ 145 w 310"/>
                  <a:gd name="T11" fmla="*/ 239 h 403"/>
                  <a:gd name="T12" fmla="*/ 16 w 310"/>
                  <a:gd name="T13" fmla="*/ 120 h 403"/>
                  <a:gd name="T14" fmla="*/ 16 w 310"/>
                  <a:gd name="T15" fmla="*/ 118 h 403"/>
                  <a:gd name="T16" fmla="*/ 153 w 310"/>
                  <a:gd name="T17" fmla="*/ 0 h 403"/>
                  <a:gd name="T18" fmla="*/ 298 w 310"/>
                  <a:gd name="T19" fmla="*/ 50 h 403"/>
                  <a:gd name="T20" fmla="*/ 254 w 310"/>
                  <a:gd name="T21" fmla="*/ 115 h 403"/>
                  <a:gd name="T22" fmla="*/ 152 w 310"/>
                  <a:gd name="T23" fmla="*/ 76 h 403"/>
                  <a:gd name="T24" fmla="*/ 101 w 310"/>
                  <a:gd name="T25" fmla="*/ 111 h 403"/>
                  <a:gd name="T26" fmla="*/ 101 w 310"/>
                  <a:gd name="T27" fmla="*/ 112 h 403"/>
                  <a:gd name="T28" fmla="*/ 186 w 310"/>
                  <a:gd name="T29" fmla="*/ 163 h 403"/>
                  <a:gd name="T30" fmla="*/ 310 w 310"/>
                  <a:gd name="T31" fmla="*/ 281 h 403"/>
                  <a:gd name="T32" fmla="*/ 310 w 310"/>
                  <a:gd name="T33" fmla="*/ 282 h 403"/>
                  <a:gd name="T34" fmla="*/ 166 w 310"/>
                  <a:gd name="T35" fmla="*/ 403 h 403"/>
                  <a:gd name="T36" fmla="*/ 0 w 310"/>
                  <a:gd name="T37" fmla="*/ 341 h 4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10" h="403">
                    <a:moveTo>
                      <a:pt x="0" y="341"/>
                    </a:moveTo>
                    <a:cubicBezTo>
                      <a:pt x="51" y="280"/>
                      <a:pt x="51" y="280"/>
                      <a:pt x="51" y="280"/>
                    </a:cubicBezTo>
                    <a:cubicBezTo>
                      <a:pt x="86" y="309"/>
                      <a:pt x="123" y="327"/>
                      <a:pt x="168" y="327"/>
                    </a:cubicBezTo>
                    <a:cubicBezTo>
                      <a:pt x="203" y="327"/>
                      <a:pt x="224" y="313"/>
                      <a:pt x="224" y="290"/>
                    </a:cubicBezTo>
                    <a:cubicBezTo>
                      <a:pt x="224" y="289"/>
                      <a:pt x="224" y="289"/>
                      <a:pt x="224" y="289"/>
                    </a:cubicBezTo>
                    <a:cubicBezTo>
                      <a:pt x="224" y="267"/>
                      <a:pt x="211" y="256"/>
                      <a:pt x="145" y="239"/>
                    </a:cubicBezTo>
                    <a:cubicBezTo>
                      <a:pt x="67" y="219"/>
                      <a:pt x="16" y="197"/>
                      <a:pt x="16" y="120"/>
                    </a:cubicBezTo>
                    <a:cubicBezTo>
                      <a:pt x="16" y="118"/>
                      <a:pt x="16" y="118"/>
                      <a:pt x="16" y="118"/>
                    </a:cubicBezTo>
                    <a:cubicBezTo>
                      <a:pt x="16" y="47"/>
                      <a:pt x="73" y="0"/>
                      <a:pt x="153" y="0"/>
                    </a:cubicBezTo>
                    <a:cubicBezTo>
                      <a:pt x="210" y="0"/>
                      <a:pt x="259" y="18"/>
                      <a:pt x="298" y="50"/>
                    </a:cubicBezTo>
                    <a:cubicBezTo>
                      <a:pt x="254" y="115"/>
                      <a:pt x="254" y="115"/>
                      <a:pt x="254" y="115"/>
                    </a:cubicBezTo>
                    <a:cubicBezTo>
                      <a:pt x="219" y="91"/>
                      <a:pt x="185" y="76"/>
                      <a:pt x="152" y="76"/>
                    </a:cubicBezTo>
                    <a:cubicBezTo>
                      <a:pt x="119" y="76"/>
                      <a:pt x="101" y="92"/>
                      <a:pt x="101" y="111"/>
                    </a:cubicBezTo>
                    <a:cubicBezTo>
                      <a:pt x="101" y="112"/>
                      <a:pt x="101" y="112"/>
                      <a:pt x="101" y="112"/>
                    </a:cubicBezTo>
                    <a:cubicBezTo>
                      <a:pt x="101" y="138"/>
                      <a:pt x="118" y="146"/>
                      <a:pt x="186" y="163"/>
                    </a:cubicBezTo>
                    <a:cubicBezTo>
                      <a:pt x="265" y="184"/>
                      <a:pt x="310" y="213"/>
                      <a:pt x="310" y="281"/>
                    </a:cubicBezTo>
                    <a:cubicBezTo>
                      <a:pt x="310" y="282"/>
                      <a:pt x="310" y="282"/>
                      <a:pt x="310" y="282"/>
                    </a:cubicBezTo>
                    <a:cubicBezTo>
                      <a:pt x="310" y="360"/>
                      <a:pt x="251" y="403"/>
                      <a:pt x="166" y="403"/>
                    </a:cubicBezTo>
                    <a:cubicBezTo>
                      <a:pt x="107" y="403"/>
                      <a:pt x="47" y="383"/>
                      <a:pt x="0" y="341"/>
                    </a:cubicBezTo>
                    <a:close/>
                  </a:path>
                </a:pathLst>
              </a:custGeom>
              <a:solidFill>
                <a:srgbClr val="2265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315" name="Freeform 81"/>
              <p:cNvSpPr>
                <a:spLocks noEditPoints="1"/>
              </p:cNvSpPr>
              <p:nvPr userDrawn="1"/>
            </p:nvSpPr>
            <p:spPr bwMode="auto">
              <a:xfrm>
                <a:off x="14145" y="-684"/>
                <a:ext cx="149" cy="74"/>
              </a:xfrm>
              <a:custGeom>
                <a:avLst/>
                <a:gdLst>
                  <a:gd name="T0" fmla="*/ 23 w 149"/>
                  <a:gd name="T1" fmla="*/ 10 h 74"/>
                  <a:gd name="T2" fmla="*/ 0 w 149"/>
                  <a:gd name="T3" fmla="*/ 10 h 74"/>
                  <a:gd name="T4" fmla="*/ 0 w 149"/>
                  <a:gd name="T5" fmla="*/ 0 h 74"/>
                  <a:gd name="T6" fmla="*/ 58 w 149"/>
                  <a:gd name="T7" fmla="*/ 0 h 74"/>
                  <a:gd name="T8" fmla="*/ 58 w 149"/>
                  <a:gd name="T9" fmla="*/ 10 h 74"/>
                  <a:gd name="T10" fmla="*/ 34 w 149"/>
                  <a:gd name="T11" fmla="*/ 10 h 74"/>
                  <a:gd name="T12" fmla="*/ 34 w 149"/>
                  <a:gd name="T13" fmla="*/ 74 h 74"/>
                  <a:gd name="T14" fmla="*/ 23 w 149"/>
                  <a:gd name="T15" fmla="*/ 74 h 74"/>
                  <a:gd name="T16" fmla="*/ 23 w 149"/>
                  <a:gd name="T17" fmla="*/ 10 h 74"/>
                  <a:gd name="T18" fmla="*/ 74 w 149"/>
                  <a:gd name="T19" fmla="*/ 0 h 74"/>
                  <a:gd name="T20" fmla="*/ 86 w 149"/>
                  <a:gd name="T21" fmla="*/ 0 h 74"/>
                  <a:gd name="T22" fmla="*/ 112 w 149"/>
                  <a:gd name="T23" fmla="*/ 41 h 74"/>
                  <a:gd name="T24" fmla="*/ 138 w 149"/>
                  <a:gd name="T25" fmla="*/ 0 h 74"/>
                  <a:gd name="T26" fmla="*/ 149 w 149"/>
                  <a:gd name="T27" fmla="*/ 0 h 74"/>
                  <a:gd name="T28" fmla="*/ 149 w 149"/>
                  <a:gd name="T29" fmla="*/ 74 h 74"/>
                  <a:gd name="T30" fmla="*/ 138 w 149"/>
                  <a:gd name="T31" fmla="*/ 74 h 74"/>
                  <a:gd name="T32" fmla="*/ 138 w 149"/>
                  <a:gd name="T33" fmla="*/ 17 h 74"/>
                  <a:gd name="T34" fmla="*/ 112 w 149"/>
                  <a:gd name="T35" fmla="*/ 57 h 74"/>
                  <a:gd name="T36" fmla="*/ 111 w 149"/>
                  <a:gd name="T37" fmla="*/ 57 h 74"/>
                  <a:gd name="T38" fmla="*/ 84 w 149"/>
                  <a:gd name="T39" fmla="*/ 17 h 74"/>
                  <a:gd name="T40" fmla="*/ 84 w 149"/>
                  <a:gd name="T41" fmla="*/ 74 h 74"/>
                  <a:gd name="T42" fmla="*/ 74 w 149"/>
                  <a:gd name="T43" fmla="*/ 74 h 74"/>
                  <a:gd name="T44" fmla="*/ 74 w 149"/>
                  <a:gd name="T45" fmla="*/ 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49" h="74">
                    <a:moveTo>
                      <a:pt x="23" y="10"/>
                    </a:moveTo>
                    <a:lnTo>
                      <a:pt x="0" y="10"/>
                    </a:lnTo>
                    <a:lnTo>
                      <a:pt x="0" y="0"/>
                    </a:lnTo>
                    <a:lnTo>
                      <a:pt x="58" y="0"/>
                    </a:lnTo>
                    <a:lnTo>
                      <a:pt x="58" y="10"/>
                    </a:lnTo>
                    <a:lnTo>
                      <a:pt x="34" y="10"/>
                    </a:lnTo>
                    <a:lnTo>
                      <a:pt x="34" y="74"/>
                    </a:lnTo>
                    <a:lnTo>
                      <a:pt x="23" y="74"/>
                    </a:lnTo>
                    <a:lnTo>
                      <a:pt x="23" y="10"/>
                    </a:lnTo>
                    <a:close/>
                    <a:moveTo>
                      <a:pt x="74" y="0"/>
                    </a:moveTo>
                    <a:lnTo>
                      <a:pt x="86" y="0"/>
                    </a:lnTo>
                    <a:lnTo>
                      <a:pt x="112" y="41"/>
                    </a:lnTo>
                    <a:lnTo>
                      <a:pt x="138" y="0"/>
                    </a:lnTo>
                    <a:lnTo>
                      <a:pt x="149" y="0"/>
                    </a:lnTo>
                    <a:lnTo>
                      <a:pt x="149" y="74"/>
                    </a:lnTo>
                    <a:lnTo>
                      <a:pt x="138" y="74"/>
                    </a:lnTo>
                    <a:lnTo>
                      <a:pt x="138" y="17"/>
                    </a:lnTo>
                    <a:lnTo>
                      <a:pt x="112" y="57"/>
                    </a:lnTo>
                    <a:lnTo>
                      <a:pt x="111" y="57"/>
                    </a:lnTo>
                    <a:lnTo>
                      <a:pt x="84" y="17"/>
                    </a:lnTo>
                    <a:lnTo>
                      <a:pt x="84" y="74"/>
                    </a:lnTo>
                    <a:lnTo>
                      <a:pt x="74" y="74"/>
                    </a:lnTo>
                    <a:lnTo>
                      <a:pt x="74" y="0"/>
                    </a:lnTo>
                    <a:close/>
                  </a:path>
                </a:pathLst>
              </a:custGeom>
              <a:solidFill>
                <a:srgbClr val="2265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</p:grpSp>
        <p:grpSp>
          <p:nvGrpSpPr>
            <p:cNvPr id="208" name="Group 4"/>
            <p:cNvGrpSpPr>
              <a:grpSpLocks noChangeAspect="1"/>
            </p:cNvGrpSpPr>
            <p:nvPr userDrawn="1"/>
          </p:nvGrpSpPr>
          <p:grpSpPr bwMode="auto">
            <a:xfrm>
              <a:off x="4314825" y="143470"/>
              <a:ext cx="360760" cy="170855"/>
              <a:chOff x="8669" y="241"/>
              <a:chExt cx="606" cy="287"/>
            </a:xfrm>
            <a:solidFill>
              <a:schemeClr val="bg2"/>
            </a:solidFill>
          </p:grpSpPr>
          <p:sp>
            <p:nvSpPr>
              <p:cNvPr id="286" name="Freeform 5"/>
              <p:cNvSpPr>
                <a:spLocks noEditPoints="1"/>
              </p:cNvSpPr>
              <p:nvPr userDrawn="1"/>
            </p:nvSpPr>
            <p:spPr bwMode="auto">
              <a:xfrm>
                <a:off x="9227" y="350"/>
                <a:ext cx="48" cy="25"/>
              </a:xfrm>
              <a:custGeom>
                <a:avLst/>
                <a:gdLst>
                  <a:gd name="T0" fmla="*/ 8 w 48"/>
                  <a:gd name="T1" fmla="*/ 4 h 25"/>
                  <a:gd name="T2" fmla="*/ 0 w 48"/>
                  <a:gd name="T3" fmla="*/ 4 h 25"/>
                  <a:gd name="T4" fmla="*/ 0 w 48"/>
                  <a:gd name="T5" fmla="*/ 0 h 25"/>
                  <a:gd name="T6" fmla="*/ 19 w 48"/>
                  <a:gd name="T7" fmla="*/ 0 h 25"/>
                  <a:gd name="T8" fmla="*/ 19 w 48"/>
                  <a:gd name="T9" fmla="*/ 4 h 25"/>
                  <a:gd name="T10" fmla="*/ 11 w 48"/>
                  <a:gd name="T11" fmla="*/ 4 h 25"/>
                  <a:gd name="T12" fmla="*/ 11 w 48"/>
                  <a:gd name="T13" fmla="*/ 25 h 25"/>
                  <a:gd name="T14" fmla="*/ 8 w 48"/>
                  <a:gd name="T15" fmla="*/ 25 h 25"/>
                  <a:gd name="T16" fmla="*/ 8 w 48"/>
                  <a:gd name="T17" fmla="*/ 4 h 25"/>
                  <a:gd name="T18" fmla="*/ 24 w 48"/>
                  <a:gd name="T19" fmla="*/ 0 h 25"/>
                  <a:gd name="T20" fmla="*/ 28 w 48"/>
                  <a:gd name="T21" fmla="*/ 0 h 25"/>
                  <a:gd name="T22" fmla="*/ 36 w 48"/>
                  <a:gd name="T23" fmla="*/ 14 h 25"/>
                  <a:gd name="T24" fmla="*/ 45 w 48"/>
                  <a:gd name="T25" fmla="*/ 0 h 25"/>
                  <a:gd name="T26" fmla="*/ 48 w 48"/>
                  <a:gd name="T27" fmla="*/ 0 h 25"/>
                  <a:gd name="T28" fmla="*/ 48 w 48"/>
                  <a:gd name="T29" fmla="*/ 25 h 25"/>
                  <a:gd name="T30" fmla="*/ 45 w 48"/>
                  <a:gd name="T31" fmla="*/ 25 h 25"/>
                  <a:gd name="T32" fmla="*/ 45 w 48"/>
                  <a:gd name="T33" fmla="*/ 6 h 25"/>
                  <a:gd name="T34" fmla="*/ 37 w 48"/>
                  <a:gd name="T35" fmla="*/ 19 h 25"/>
                  <a:gd name="T36" fmla="*/ 36 w 48"/>
                  <a:gd name="T37" fmla="*/ 19 h 25"/>
                  <a:gd name="T38" fmla="*/ 27 w 48"/>
                  <a:gd name="T39" fmla="*/ 6 h 25"/>
                  <a:gd name="T40" fmla="*/ 27 w 48"/>
                  <a:gd name="T41" fmla="*/ 25 h 25"/>
                  <a:gd name="T42" fmla="*/ 24 w 48"/>
                  <a:gd name="T43" fmla="*/ 25 h 25"/>
                  <a:gd name="T44" fmla="*/ 24 w 48"/>
                  <a:gd name="T45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48" h="25">
                    <a:moveTo>
                      <a:pt x="8" y="4"/>
                    </a:moveTo>
                    <a:lnTo>
                      <a:pt x="0" y="4"/>
                    </a:lnTo>
                    <a:lnTo>
                      <a:pt x="0" y="0"/>
                    </a:lnTo>
                    <a:lnTo>
                      <a:pt x="19" y="0"/>
                    </a:lnTo>
                    <a:lnTo>
                      <a:pt x="19" y="4"/>
                    </a:lnTo>
                    <a:lnTo>
                      <a:pt x="11" y="4"/>
                    </a:lnTo>
                    <a:lnTo>
                      <a:pt x="11" y="25"/>
                    </a:lnTo>
                    <a:lnTo>
                      <a:pt x="8" y="25"/>
                    </a:lnTo>
                    <a:lnTo>
                      <a:pt x="8" y="4"/>
                    </a:lnTo>
                    <a:close/>
                    <a:moveTo>
                      <a:pt x="24" y="0"/>
                    </a:moveTo>
                    <a:lnTo>
                      <a:pt x="28" y="0"/>
                    </a:lnTo>
                    <a:lnTo>
                      <a:pt x="36" y="14"/>
                    </a:lnTo>
                    <a:lnTo>
                      <a:pt x="45" y="0"/>
                    </a:lnTo>
                    <a:lnTo>
                      <a:pt x="48" y="0"/>
                    </a:lnTo>
                    <a:lnTo>
                      <a:pt x="48" y="25"/>
                    </a:lnTo>
                    <a:lnTo>
                      <a:pt x="45" y="25"/>
                    </a:lnTo>
                    <a:lnTo>
                      <a:pt x="45" y="6"/>
                    </a:lnTo>
                    <a:lnTo>
                      <a:pt x="37" y="19"/>
                    </a:lnTo>
                    <a:lnTo>
                      <a:pt x="36" y="19"/>
                    </a:lnTo>
                    <a:lnTo>
                      <a:pt x="27" y="6"/>
                    </a:lnTo>
                    <a:lnTo>
                      <a:pt x="27" y="25"/>
                    </a:lnTo>
                    <a:lnTo>
                      <a:pt x="24" y="25"/>
                    </a:lnTo>
                    <a:lnTo>
                      <a:pt x="2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87" name="Freeform 6"/>
              <p:cNvSpPr>
                <a:spLocks/>
              </p:cNvSpPr>
              <p:nvPr userDrawn="1"/>
            </p:nvSpPr>
            <p:spPr bwMode="auto">
              <a:xfrm>
                <a:off x="8675" y="246"/>
                <a:ext cx="54" cy="80"/>
              </a:xfrm>
              <a:custGeom>
                <a:avLst/>
                <a:gdLst>
                  <a:gd name="T0" fmla="*/ 140 w 188"/>
                  <a:gd name="T1" fmla="*/ 279 h 279"/>
                  <a:gd name="T2" fmla="*/ 78 w 188"/>
                  <a:gd name="T3" fmla="*/ 148 h 279"/>
                  <a:gd name="T4" fmla="*/ 42 w 188"/>
                  <a:gd name="T5" fmla="*/ 66 h 279"/>
                  <a:gd name="T6" fmla="*/ 41 w 188"/>
                  <a:gd name="T7" fmla="*/ 67 h 279"/>
                  <a:gd name="T8" fmla="*/ 44 w 188"/>
                  <a:gd name="T9" fmla="*/ 144 h 279"/>
                  <a:gd name="T10" fmla="*/ 45 w 188"/>
                  <a:gd name="T11" fmla="*/ 279 h 279"/>
                  <a:gd name="T12" fmla="*/ 0 w 188"/>
                  <a:gd name="T13" fmla="*/ 279 h 279"/>
                  <a:gd name="T14" fmla="*/ 0 w 188"/>
                  <a:gd name="T15" fmla="*/ 0 h 279"/>
                  <a:gd name="T16" fmla="*/ 52 w 188"/>
                  <a:gd name="T17" fmla="*/ 0 h 279"/>
                  <a:gd name="T18" fmla="*/ 120 w 188"/>
                  <a:gd name="T19" fmla="*/ 136 h 279"/>
                  <a:gd name="T20" fmla="*/ 148 w 188"/>
                  <a:gd name="T21" fmla="*/ 208 h 279"/>
                  <a:gd name="T22" fmla="*/ 149 w 188"/>
                  <a:gd name="T23" fmla="*/ 207 h 279"/>
                  <a:gd name="T24" fmla="*/ 145 w 188"/>
                  <a:gd name="T25" fmla="*/ 128 h 279"/>
                  <a:gd name="T26" fmla="*/ 145 w 188"/>
                  <a:gd name="T27" fmla="*/ 0 h 279"/>
                  <a:gd name="T28" fmla="*/ 188 w 188"/>
                  <a:gd name="T29" fmla="*/ 0 h 279"/>
                  <a:gd name="T30" fmla="*/ 188 w 188"/>
                  <a:gd name="T31" fmla="*/ 279 h 279"/>
                  <a:gd name="T32" fmla="*/ 140 w 188"/>
                  <a:gd name="T33" fmla="*/ 279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88" h="279">
                    <a:moveTo>
                      <a:pt x="140" y="279"/>
                    </a:moveTo>
                    <a:cubicBezTo>
                      <a:pt x="78" y="148"/>
                      <a:pt x="78" y="148"/>
                      <a:pt x="78" y="148"/>
                    </a:cubicBezTo>
                    <a:cubicBezTo>
                      <a:pt x="63" y="117"/>
                      <a:pt x="47" y="82"/>
                      <a:pt x="42" y="66"/>
                    </a:cubicBezTo>
                    <a:cubicBezTo>
                      <a:pt x="41" y="67"/>
                      <a:pt x="41" y="67"/>
                      <a:pt x="41" y="67"/>
                    </a:cubicBezTo>
                    <a:cubicBezTo>
                      <a:pt x="43" y="90"/>
                      <a:pt x="43" y="119"/>
                      <a:pt x="44" y="144"/>
                    </a:cubicBezTo>
                    <a:cubicBezTo>
                      <a:pt x="45" y="279"/>
                      <a:pt x="45" y="279"/>
                      <a:pt x="45" y="279"/>
                    </a:cubicBezTo>
                    <a:cubicBezTo>
                      <a:pt x="0" y="279"/>
                      <a:pt x="0" y="279"/>
                      <a:pt x="0" y="27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120" y="136"/>
                      <a:pt x="120" y="136"/>
                      <a:pt x="120" y="136"/>
                    </a:cubicBezTo>
                    <a:cubicBezTo>
                      <a:pt x="133" y="162"/>
                      <a:pt x="145" y="195"/>
                      <a:pt x="148" y="208"/>
                    </a:cubicBezTo>
                    <a:cubicBezTo>
                      <a:pt x="149" y="207"/>
                      <a:pt x="149" y="207"/>
                      <a:pt x="149" y="207"/>
                    </a:cubicBezTo>
                    <a:cubicBezTo>
                      <a:pt x="148" y="193"/>
                      <a:pt x="145" y="153"/>
                      <a:pt x="145" y="128"/>
                    </a:cubicBezTo>
                    <a:cubicBezTo>
                      <a:pt x="145" y="0"/>
                      <a:pt x="145" y="0"/>
                      <a:pt x="145" y="0"/>
                    </a:cubicBezTo>
                    <a:cubicBezTo>
                      <a:pt x="188" y="0"/>
                      <a:pt x="188" y="0"/>
                      <a:pt x="188" y="0"/>
                    </a:cubicBezTo>
                    <a:cubicBezTo>
                      <a:pt x="188" y="279"/>
                      <a:pt x="188" y="279"/>
                      <a:pt x="188" y="279"/>
                    </a:cubicBezTo>
                    <a:lnTo>
                      <a:pt x="140" y="27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88" name="Freeform 7"/>
              <p:cNvSpPr>
                <a:spLocks noEditPoints="1"/>
              </p:cNvSpPr>
              <p:nvPr userDrawn="1"/>
            </p:nvSpPr>
            <p:spPr bwMode="auto">
              <a:xfrm>
                <a:off x="8739" y="266"/>
                <a:ext cx="49" cy="62"/>
              </a:xfrm>
              <a:custGeom>
                <a:avLst/>
                <a:gdLst>
                  <a:gd name="T0" fmla="*/ 48 w 170"/>
                  <a:gd name="T1" fmla="*/ 119 h 214"/>
                  <a:gd name="T2" fmla="*/ 48 w 170"/>
                  <a:gd name="T3" fmla="*/ 122 h 214"/>
                  <a:gd name="T4" fmla="*/ 99 w 170"/>
                  <a:gd name="T5" fmla="*/ 180 h 214"/>
                  <a:gd name="T6" fmla="*/ 149 w 170"/>
                  <a:gd name="T7" fmla="*/ 160 h 214"/>
                  <a:gd name="T8" fmla="*/ 167 w 170"/>
                  <a:gd name="T9" fmla="*/ 187 h 214"/>
                  <a:gd name="T10" fmla="*/ 93 w 170"/>
                  <a:gd name="T11" fmla="*/ 214 h 214"/>
                  <a:gd name="T12" fmla="*/ 0 w 170"/>
                  <a:gd name="T13" fmla="*/ 107 h 214"/>
                  <a:gd name="T14" fmla="*/ 25 w 170"/>
                  <a:gd name="T15" fmla="*/ 28 h 214"/>
                  <a:gd name="T16" fmla="*/ 87 w 170"/>
                  <a:gd name="T17" fmla="*/ 0 h 214"/>
                  <a:gd name="T18" fmla="*/ 143 w 170"/>
                  <a:gd name="T19" fmla="*/ 21 h 214"/>
                  <a:gd name="T20" fmla="*/ 170 w 170"/>
                  <a:gd name="T21" fmla="*/ 110 h 214"/>
                  <a:gd name="T22" fmla="*/ 170 w 170"/>
                  <a:gd name="T23" fmla="*/ 119 h 214"/>
                  <a:gd name="T24" fmla="*/ 48 w 170"/>
                  <a:gd name="T25" fmla="*/ 119 h 214"/>
                  <a:gd name="T26" fmla="*/ 87 w 170"/>
                  <a:gd name="T27" fmla="*/ 34 h 214"/>
                  <a:gd name="T28" fmla="*/ 49 w 170"/>
                  <a:gd name="T29" fmla="*/ 86 h 214"/>
                  <a:gd name="T30" fmla="*/ 124 w 170"/>
                  <a:gd name="T31" fmla="*/ 86 h 214"/>
                  <a:gd name="T32" fmla="*/ 87 w 170"/>
                  <a:gd name="T33" fmla="*/ 34 h 2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70" h="214">
                    <a:moveTo>
                      <a:pt x="48" y="119"/>
                    </a:moveTo>
                    <a:cubicBezTo>
                      <a:pt x="48" y="122"/>
                      <a:pt x="48" y="122"/>
                      <a:pt x="48" y="122"/>
                    </a:cubicBezTo>
                    <a:cubicBezTo>
                      <a:pt x="48" y="150"/>
                      <a:pt x="59" y="180"/>
                      <a:pt x="99" y="180"/>
                    </a:cubicBezTo>
                    <a:cubicBezTo>
                      <a:pt x="118" y="180"/>
                      <a:pt x="134" y="173"/>
                      <a:pt x="149" y="160"/>
                    </a:cubicBezTo>
                    <a:cubicBezTo>
                      <a:pt x="167" y="187"/>
                      <a:pt x="167" y="187"/>
                      <a:pt x="167" y="187"/>
                    </a:cubicBezTo>
                    <a:cubicBezTo>
                      <a:pt x="145" y="205"/>
                      <a:pt x="121" y="214"/>
                      <a:pt x="93" y="214"/>
                    </a:cubicBezTo>
                    <a:cubicBezTo>
                      <a:pt x="36" y="214"/>
                      <a:pt x="0" y="172"/>
                      <a:pt x="0" y="107"/>
                    </a:cubicBezTo>
                    <a:cubicBezTo>
                      <a:pt x="0" y="72"/>
                      <a:pt x="7" y="48"/>
                      <a:pt x="25" y="28"/>
                    </a:cubicBezTo>
                    <a:cubicBezTo>
                      <a:pt x="42" y="9"/>
                      <a:pt x="62" y="0"/>
                      <a:pt x="87" y="0"/>
                    </a:cubicBezTo>
                    <a:cubicBezTo>
                      <a:pt x="108" y="0"/>
                      <a:pt x="126" y="6"/>
                      <a:pt x="143" y="21"/>
                    </a:cubicBezTo>
                    <a:cubicBezTo>
                      <a:pt x="161" y="37"/>
                      <a:pt x="170" y="62"/>
                      <a:pt x="170" y="110"/>
                    </a:cubicBezTo>
                    <a:cubicBezTo>
                      <a:pt x="170" y="119"/>
                      <a:pt x="170" y="119"/>
                      <a:pt x="170" y="119"/>
                    </a:cubicBezTo>
                    <a:lnTo>
                      <a:pt x="48" y="119"/>
                    </a:lnTo>
                    <a:close/>
                    <a:moveTo>
                      <a:pt x="87" y="34"/>
                    </a:moveTo>
                    <a:cubicBezTo>
                      <a:pt x="63" y="34"/>
                      <a:pt x="49" y="53"/>
                      <a:pt x="49" y="86"/>
                    </a:cubicBezTo>
                    <a:cubicBezTo>
                      <a:pt x="124" y="86"/>
                      <a:pt x="124" y="86"/>
                      <a:pt x="124" y="86"/>
                    </a:cubicBezTo>
                    <a:cubicBezTo>
                      <a:pt x="124" y="53"/>
                      <a:pt x="110" y="34"/>
                      <a:pt x="87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89" name="Freeform 8"/>
              <p:cNvSpPr>
                <a:spLocks/>
              </p:cNvSpPr>
              <p:nvPr userDrawn="1"/>
            </p:nvSpPr>
            <p:spPr bwMode="auto">
              <a:xfrm>
                <a:off x="8791" y="267"/>
                <a:ext cx="79" cy="59"/>
              </a:xfrm>
              <a:custGeom>
                <a:avLst/>
                <a:gdLst>
                  <a:gd name="T0" fmla="*/ 215 w 273"/>
                  <a:gd name="T1" fmla="*/ 207 h 207"/>
                  <a:gd name="T2" fmla="*/ 174 w 273"/>
                  <a:gd name="T3" fmla="*/ 207 h 207"/>
                  <a:gd name="T4" fmla="*/ 149 w 273"/>
                  <a:gd name="T5" fmla="*/ 114 h 207"/>
                  <a:gd name="T6" fmla="*/ 136 w 273"/>
                  <a:gd name="T7" fmla="*/ 58 h 207"/>
                  <a:gd name="T8" fmla="*/ 135 w 273"/>
                  <a:gd name="T9" fmla="*/ 58 h 207"/>
                  <a:gd name="T10" fmla="*/ 121 w 273"/>
                  <a:gd name="T11" fmla="*/ 116 h 207"/>
                  <a:gd name="T12" fmla="*/ 97 w 273"/>
                  <a:gd name="T13" fmla="*/ 207 h 207"/>
                  <a:gd name="T14" fmla="*/ 55 w 273"/>
                  <a:gd name="T15" fmla="*/ 207 h 207"/>
                  <a:gd name="T16" fmla="*/ 0 w 273"/>
                  <a:gd name="T17" fmla="*/ 6 h 207"/>
                  <a:gd name="T18" fmla="*/ 44 w 273"/>
                  <a:gd name="T19" fmla="*/ 0 h 207"/>
                  <a:gd name="T20" fmla="*/ 66 w 273"/>
                  <a:gd name="T21" fmla="*/ 99 h 207"/>
                  <a:gd name="T22" fmla="*/ 76 w 273"/>
                  <a:gd name="T23" fmla="*/ 152 h 207"/>
                  <a:gd name="T24" fmla="*/ 78 w 273"/>
                  <a:gd name="T25" fmla="*/ 152 h 207"/>
                  <a:gd name="T26" fmla="*/ 89 w 273"/>
                  <a:gd name="T27" fmla="*/ 97 h 207"/>
                  <a:gd name="T28" fmla="*/ 115 w 273"/>
                  <a:gd name="T29" fmla="*/ 3 h 207"/>
                  <a:gd name="T30" fmla="*/ 159 w 273"/>
                  <a:gd name="T31" fmla="*/ 3 h 207"/>
                  <a:gd name="T32" fmla="*/ 182 w 273"/>
                  <a:gd name="T33" fmla="*/ 95 h 207"/>
                  <a:gd name="T34" fmla="*/ 195 w 273"/>
                  <a:gd name="T35" fmla="*/ 153 h 207"/>
                  <a:gd name="T36" fmla="*/ 196 w 273"/>
                  <a:gd name="T37" fmla="*/ 153 h 207"/>
                  <a:gd name="T38" fmla="*/ 206 w 273"/>
                  <a:gd name="T39" fmla="*/ 98 h 207"/>
                  <a:gd name="T40" fmla="*/ 227 w 273"/>
                  <a:gd name="T41" fmla="*/ 3 h 207"/>
                  <a:gd name="T42" fmla="*/ 273 w 273"/>
                  <a:gd name="T43" fmla="*/ 3 h 207"/>
                  <a:gd name="T44" fmla="*/ 215 w 273"/>
                  <a:gd name="T45" fmla="*/ 207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73" h="207">
                    <a:moveTo>
                      <a:pt x="215" y="207"/>
                    </a:moveTo>
                    <a:cubicBezTo>
                      <a:pt x="174" y="207"/>
                      <a:pt x="174" y="207"/>
                      <a:pt x="174" y="207"/>
                    </a:cubicBezTo>
                    <a:cubicBezTo>
                      <a:pt x="149" y="114"/>
                      <a:pt x="149" y="114"/>
                      <a:pt x="149" y="114"/>
                    </a:cubicBezTo>
                    <a:cubicBezTo>
                      <a:pt x="142" y="90"/>
                      <a:pt x="136" y="58"/>
                      <a:pt x="136" y="58"/>
                    </a:cubicBezTo>
                    <a:cubicBezTo>
                      <a:pt x="135" y="58"/>
                      <a:pt x="135" y="58"/>
                      <a:pt x="135" y="58"/>
                    </a:cubicBezTo>
                    <a:cubicBezTo>
                      <a:pt x="135" y="58"/>
                      <a:pt x="131" y="78"/>
                      <a:pt x="121" y="116"/>
                    </a:cubicBezTo>
                    <a:cubicBezTo>
                      <a:pt x="97" y="207"/>
                      <a:pt x="97" y="207"/>
                      <a:pt x="97" y="207"/>
                    </a:cubicBezTo>
                    <a:cubicBezTo>
                      <a:pt x="55" y="207"/>
                      <a:pt x="55" y="207"/>
                      <a:pt x="55" y="207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66" y="99"/>
                      <a:pt x="66" y="99"/>
                      <a:pt x="66" y="99"/>
                    </a:cubicBezTo>
                    <a:cubicBezTo>
                      <a:pt x="72" y="124"/>
                      <a:pt x="76" y="152"/>
                      <a:pt x="76" y="152"/>
                    </a:cubicBezTo>
                    <a:cubicBezTo>
                      <a:pt x="78" y="152"/>
                      <a:pt x="78" y="152"/>
                      <a:pt x="78" y="152"/>
                    </a:cubicBezTo>
                    <a:cubicBezTo>
                      <a:pt x="78" y="152"/>
                      <a:pt x="82" y="125"/>
                      <a:pt x="89" y="97"/>
                    </a:cubicBezTo>
                    <a:cubicBezTo>
                      <a:pt x="115" y="3"/>
                      <a:pt x="115" y="3"/>
                      <a:pt x="115" y="3"/>
                    </a:cubicBezTo>
                    <a:cubicBezTo>
                      <a:pt x="159" y="3"/>
                      <a:pt x="159" y="3"/>
                      <a:pt x="159" y="3"/>
                    </a:cubicBezTo>
                    <a:cubicBezTo>
                      <a:pt x="182" y="95"/>
                      <a:pt x="182" y="95"/>
                      <a:pt x="182" y="95"/>
                    </a:cubicBezTo>
                    <a:cubicBezTo>
                      <a:pt x="190" y="128"/>
                      <a:pt x="195" y="153"/>
                      <a:pt x="195" y="153"/>
                    </a:cubicBezTo>
                    <a:cubicBezTo>
                      <a:pt x="196" y="153"/>
                      <a:pt x="196" y="153"/>
                      <a:pt x="196" y="153"/>
                    </a:cubicBezTo>
                    <a:cubicBezTo>
                      <a:pt x="196" y="153"/>
                      <a:pt x="201" y="122"/>
                      <a:pt x="206" y="98"/>
                    </a:cubicBezTo>
                    <a:cubicBezTo>
                      <a:pt x="227" y="3"/>
                      <a:pt x="227" y="3"/>
                      <a:pt x="227" y="3"/>
                    </a:cubicBezTo>
                    <a:cubicBezTo>
                      <a:pt x="273" y="3"/>
                      <a:pt x="273" y="3"/>
                      <a:pt x="273" y="3"/>
                    </a:cubicBezTo>
                    <a:lnTo>
                      <a:pt x="215" y="20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90" name="Freeform 9"/>
              <p:cNvSpPr>
                <a:spLocks noEditPoints="1"/>
              </p:cNvSpPr>
              <p:nvPr userDrawn="1"/>
            </p:nvSpPr>
            <p:spPr bwMode="auto">
              <a:xfrm>
                <a:off x="8903" y="246"/>
                <a:ext cx="55" cy="80"/>
              </a:xfrm>
              <a:custGeom>
                <a:avLst/>
                <a:gdLst>
                  <a:gd name="T0" fmla="*/ 135 w 191"/>
                  <a:gd name="T1" fmla="*/ 279 h 279"/>
                  <a:gd name="T2" fmla="*/ 111 w 191"/>
                  <a:gd name="T3" fmla="*/ 236 h 279"/>
                  <a:gd name="T4" fmla="*/ 64 w 191"/>
                  <a:gd name="T5" fmla="*/ 167 h 279"/>
                  <a:gd name="T6" fmla="*/ 46 w 191"/>
                  <a:gd name="T7" fmla="*/ 158 h 279"/>
                  <a:gd name="T8" fmla="*/ 46 w 191"/>
                  <a:gd name="T9" fmla="*/ 279 h 279"/>
                  <a:gd name="T10" fmla="*/ 0 w 191"/>
                  <a:gd name="T11" fmla="*/ 279 h 279"/>
                  <a:gd name="T12" fmla="*/ 0 w 191"/>
                  <a:gd name="T13" fmla="*/ 0 h 279"/>
                  <a:gd name="T14" fmla="*/ 85 w 191"/>
                  <a:gd name="T15" fmla="*/ 0 h 279"/>
                  <a:gd name="T16" fmla="*/ 176 w 191"/>
                  <a:gd name="T17" fmla="*/ 80 h 279"/>
                  <a:gd name="T18" fmla="*/ 107 w 191"/>
                  <a:gd name="T19" fmla="*/ 156 h 279"/>
                  <a:gd name="T20" fmla="*/ 150 w 191"/>
                  <a:gd name="T21" fmla="*/ 212 h 279"/>
                  <a:gd name="T22" fmla="*/ 191 w 191"/>
                  <a:gd name="T23" fmla="*/ 279 h 279"/>
                  <a:gd name="T24" fmla="*/ 135 w 191"/>
                  <a:gd name="T25" fmla="*/ 279 h 279"/>
                  <a:gd name="T26" fmla="*/ 71 w 191"/>
                  <a:gd name="T27" fmla="*/ 38 h 279"/>
                  <a:gd name="T28" fmla="*/ 46 w 191"/>
                  <a:gd name="T29" fmla="*/ 38 h 279"/>
                  <a:gd name="T30" fmla="*/ 46 w 191"/>
                  <a:gd name="T31" fmla="*/ 126 h 279"/>
                  <a:gd name="T32" fmla="*/ 70 w 191"/>
                  <a:gd name="T33" fmla="*/ 126 h 279"/>
                  <a:gd name="T34" fmla="*/ 115 w 191"/>
                  <a:gd name="T35" fmla="*/ 114 h 279"/>
                  <a:gd name="T36" fmla="*/ 127 w 191"/>
                  <a:gd name="T37" fmla="*/ 80 h 279"/>
                  <a:gd name="T38" fmla="*/ 71 w 191"/>
                  <a:gd name="T39" fmla="*/ 38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91" h="279">
                    <a:moveTo>
                      <a:pt x="135" y="279"/>
                    </a:moveTo>
                    <a:cubicBezTo>
                      <a:pt x="111" y="236"/>
                      <a:pt x="111" y="236"/>
                      <a:pt x="111" y="236"/>
                    </a:cubicBezTo>
                    <a:cubicBezTo>
                      <a:pt x="92" y="201"/>
                      <a:pt x="79" y="182"/>
                      <a:pt x="64" y="167"/>
                    </a:cubicBezTo>
                    <a:cubicBezTo>
                      <a:pt x="59" y="162"/>
                      <a:pt x="55" y="159"/>
                      <a:pt x="46" y="158"/>
                    </a:cubicBezTo>
                    <a:cubicBezTo>
                      <a:pt x="46" y="279"/>
                      <a:pt x="46" y="279"/>
                      <a:pt x="46" y="279"/>
                    </a:cubicBezTo>
                    <a:cubicBezTo>
                      <a:pt x="0" y="279"/>
                      <a:pt x="0" y="279"/>
                      <a:pt x="0" y="27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85" y="0"/>
                      <a:pt x="85" y="0"/>
                      <a:pt x="85" y="0"/>
                    </a:cubicBezTo>
                    <a:cubicBezTo>
                      <a:pt x="148" y="0"/>
                      <a:pt x="176" y="37"/>
                      <a:pt x="176" y="80"/>
                    </a:cubicBezTo>
                    <a:cubicBezTo>
                      <a:pt x="176" y="120"/>
                      <a:pt x="150" y="156"/>
                      <a:pt x="107" y="156"/>
                    </a:cubicBezTo>
                    <a:cubicBezTo>
                      <a:pt x="117" y="162"/>
                      <a:pt x="135" y="189"/>
                      <a:pt x="150" y="212"/>
                    </a:cubicBezTo>
                    <a:cubicBezTo>
                      <a:pt x="191" y="279"/>
                      <a:pt x="191" y="279"/>
                      <a:pt x="191" y="279"/>
                    </a:cubicBezTo>
                    <a:lnTo>
                      <a:pt x="135" y="279"/>
                    </a:lnTo>
                    <a:close/>
                    <a:moveTo>
                      <a:pt x="71" y="38"/>
                    </a:moveTo>
                    <a:cubicBezTo>
                      <a:pt x="46" y="38"/>
                      <a:pt x="46" y="38"/>
                      <a:pt x="46" y="38"/>
                    </a:cubicBezTo>
                    <a:cubicBezTo>
                      <a:pt x="46" y="126"/>
                      <a:pt x="46" y="126"/>
                      <a:pt x="46" y="126"/>
                    </a:cubicBezTo>
                    <a:cubicBezTo>
                      <a:pt x="70" y="126"/>
                      <a:pt x="70" y="126"/>
                      <a:pt x="70" y="126"/>
                    </a:cubicBezTo>
                    <a:cubicBezTo>
                      <a:pt x="94" y="126"/>
                      <a:pt x="107" y="123"/>
                      <a:pt x="115" y="114"/>
                    </a:cubicBezTo>
                    <a:cubicBezTo>
                      <a:pt x="123" y="107"/>
                      <a:pt x="127" y="95"/>
                      <a:pt x="127" y="80"/>
                    </a:cubicBezTo>
                    <a:cubicBezTo>
                      <a:pt x="127" y="52"/>
                      <a:pt x="112" y="38"/>
                      <a:pt x="71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91" name="Freeform 10"/>
              <p:cNvSpPr>
                <a:spLocks noEditPoints="1"/>
              </p:cNvSpPr>
              <p:nvPr userDrawn="1"/>
            </p:nvSpPr>
            <p:spPr bwMode="auto">
              <a:xfrm>
                <a:off x="8963" y="266"/>
                <a:ext cx="48" cy="62"/>
              </a:xfrm>
              <a:custGeom>
                <a:avLst/>
                <a:gdLst>
                  <a:gd name="T0" fmla="*/ 48 w 170"/>
                  <a:gd name="T1" fmla="*/ 119 h 214"/>
                  <a:gd name="T2" fmla="*/ 48 w 170"/>
                  <a:gd name="T3" fmla="*/ 122 h 214"/>
                  <a:gd name="T4" fmla="*/ 99 w 170"/>
                  <a:gd name="T5" fmla="*/ 180 h 214"/>
                  <a:gd name="T6" fmla="*/ 149 w 170"/>
                  <a:gd name="T7" fmla="*/ 160 h 214"/>
                  <a:gd name="T8" fmla="*/ 167 w 170"/>
                  <a:gd name="T9" fmla="*/ 187 h 214"/>
                  <a:gd name="T10" fmla="*/ 93 w 170"/>
                  <a:gd name="T11" fmla="*/ 214 h 214"/>
                  <a:gd name="T12" fmla="*/ 0 w 170"/>
                  <a:gd name="T13" fmla="*/ 107 h 214"/>
                  <a:gd name="T14" fmla="*/ 25 w 170"/>
                  <a:gd name="T15" fmla="*/ 28 h 214"/>
                  <a:gd name="T16" fmla="*/ 87 w 170"/>
                  <a:gd name="T17" fmla="*/ 0 h 214"/>
                  <a:gd name="T18" fmla="*/ 143 w 170"/>
                  <a:gd name="T19" fmla="*/ 21 h 214"/>
                  <a:gd name="T20" fmla="*/ 170 w 170"/>
                  <a:gd name="T21" fmla="*/ 110 h 214"/>
                  <a:gd name="T22" fmla="*/ 170 w 170"/>
                  <a:gd name="T23" fmla="*/ 119 h 214"/>
                  <a:gd name="T24" fmla="*/ 48 w 170"/>
                  <a:gd name="T25" fmla="*/ 119 h 214"/>
                  <a:gd name="T26" fmla="*/ 87 w 170"/>
                  <a:gd name="T27" fmla="*/ 34 h 214"/>
                  <a:gd name="T28" fmla="*/ 49 w 170"/>
                  <a:gd name="T29" fmla="*/ 86 h 214"/>
                  <a:gd name="T30" fmla="*/ 124 w 170"/>
                  <a:gd name="T31" fmla="*/ 86 h 214"/>
                  <a:gd name="T32" fmla="*/ 87 w 170"/>
                  <a:gd name="T33" fmla="*/ 34 h 2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70" h="214">
                    <a:moveTo>
                      <a:pt x="48" y="119"/>
                    </a:moveTo>
                    <a:cubicBezTo>
                      <a:pt x="48" y="122"/>
                      <a:pt x="48" y="122"/>
                      <a:pt x="48" y="122"/>
                    </a:cubicBezTo>
                    <a:cubicBezTo>
                      <a:pt x="48" y="150"/>
                      <a:pt x="59" y="180"/>
                      <a:pt x="99" y="180"/>
                    </a:cubicBezTo>
                    <a:cubicBezTo>
                      <a:pt x="118" y="180"/>
                      <a:pt x="134" y="173"/>
                      <a:pt x="149" y="160"/>
                    </a:cubicBezTo>
                    <a:cubicBezTo>
                      <a:pt x="167" y="187"/>
                      <a:pt x="167" y="187"/>
                      <a:pt x="167" y="187"/>
                    </a:cubicBezTo>
                    <a:cubicBezTo>
                      <a:pt x="145" y="205"/>
                      <a:pt x="121" y="214"/>
                      <a:pt x="93" y="214"/>
                    </a:cubicBezTo>
                    <a:cubicBezTo>
                      <a:pt x="36" y="214"/>
                      <a:pt x="0" y="172"/>
                      <a:pt x="0" y="107"/>
                    </a:cubicBezTo>
                    <a:cubicBezTo>
                      <a:pt x="0" y="72"/>
                      <a:pt x="7" y="48"/>
                      <a:pt x="25" y="28"/>
                    </a:cubicBezTo>
                    <a:cubicBezTo>
                      <a:pt x="42" y="9"/>
                      <a:pt x="62" y="0"/>
                      <a:pt x="87" y="0"/>
                    </a:cubicBezTo>
                    <a:cubicBezTo>
                      <a:pt x="108" y="0"/>
                      <a:pt x="126" y="6"/>
                      <a:pt x="143" y="21"/>
                    </a:cubicBezTo>
                    <a:cubicBezTo>
                      <a:pt x="161" y="37"/>
                      <a:pt x="170" y="62"/>
                      <a:pt x="170" y="110"/>
                    </a:cubicBezTo>
                    <a:cubicBezTo>
                      <a:pt x="170" y="119"/>
                      <a:pt x="170" y="119"/>
                      <a:pt x="170" y="119"/>
                    </a:cubicBezTo>
                    <a:lnTo>
                      <a:pt x="48" y="119"/>
                    </a:lnTo>
                    <a:close/>
                    <a:moveTo>
                      <a:pt x="87" y="34"/>
                    </a:moveTo>
                    <a:cubicBezTo>
                      <a:pt x="62" y="34"/>
                      <a:pt x="49" y="53"/>
                      <a:pt x="49" y="86"/>
                    </a:cubicBezTo>
                    <a:cubicBezTo>
                      <a:pt x="124" y="86"/>
                      <a:pt x="124" y="86"/>
                      <a:pt x="124" y="86"/>
                    </a:cubicBezTo>
                    <a:cubicBezTo>
                      <a:pt x="124" y="53"/>
                      <a:pt x="110" y="34"/>
                      <a:pt x="87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92" name="Freeform 11"/>
              <p:cNvSpPr>
                <a:spLocks/>
              </p:cNvSpPr>
              <p:nvPr userDrawn="1"/>
            </p:nvSpPr>
            <p:spPr bwMode="auto">
              <a:xfrm>
                <a:off x="9019" y="241"/>
                <a:ext cx="22" cy="86"/>
              </a:xfrm>
              <a:custGeom>
                <a:avLst/>
                <a:gdLst>
                  <a:gd name="T0" fmla="*/ 49 w 75"/>
                  <a:gd name="T1" fmla="*/ 300 h 300"/>
                  <a:gd name="T2" fmla="*/ 4 w 75"/>
                  <a:gd name="T3" fmla="*/ 243 h 300"/>
                  <a:gd name="T4" fmla="*/ 4 w 75"/>
                  <a:gd name="T5" fmla="*/ 69 h 300"/>
                  <a:gd name="T6" fmla="*/ 0 w 75"/>
                  <a:gd name="T7" fmla="*/ 10 h 300"/>
                  <a:gd name="T8" fmla="*/ 46 w 75"/>
                  <a:gd name="T9" fmla="*/ 0 h 300"/>
                  <a:gd name="T10" fmla="*/ 49 w 75"/>
                  <a:gd name="T11" fmla="*/ 56 h 300"/>
                  <a:gd name="T12" fmla="*/ 49 w 75"/>
                  <a:gd name="T13" fmla="*/ 228 h 300"/>
                  <a:gd name="T14" fmla="*/ 54 w 75"/>
                  <a:gd name="T15" fmla="*/ 265 h 300"/>
                  <a:gd name="T16" fmla="*/ 68 w 75"/>
                  <a:gd name="T17" fmla="*/ 268 h 300"/>
                  <a:gd name="T18" fmla="*/ 75 w 75"/>
                  <a:gd name="T19" fmla="*/ 295 h 300"/>
                  <a:gd name="T20" fmla="*/ 49 w 75"/>
                  <a:gd name="T21" fmla="*/ 30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5" h="300">
                    <a:moveTo>
                      <a:pt x="49" y="300"/>
                    </a:moveTo>
                    <a:cubicBezTo>
                      <a:pt x="4" y="300"/>
                      <a:pt x="4" y="260"/>
                      <a:pt x="4" y="243"/>
                    </a:cubicBezTo>
                    <a:cubicBezTo>
                      <a:pt x="4" y="69"/>
                      <a:pt x="4" y="69"/>
                      <a:pt x="4" y="69"/>
                    </a:cubicBezTo>
                    <a:cubicBezTo>
                      <a:pt x="4" y="42"/>
                      <a:pt x="3" y="27"/>
                      <a:pt x="0" y="10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49" y="12"/>
                      <a:pt x="49" y="29"/>
                      <a:pt x="49" y="56"/>
                    </a:cubicBezTo>
                    <a:cubicBezTo>
                      <a:pt x="49" y="228"/>
                      <a:pt x="49" y="228"/>
                      <a:pt x="49" y="228"/>
                    </a:cubicBezTo>
                    <a:cubicBezTo>
                      <a:pt x="49" y="255"/>
                      <a:pt x="50" y="260"/>
                      <a:pt x="54" y="265"/>
                    </a:cubicBezTo>
                    <a:cubicBezTo>
                      <a:pt x="56" y="268"/>
                      <a:pt x="63" y="270"/>
                      <a:pt x="68" y="268"/>
                    </a:cubicBezTo>
                    <a:cubicBezTo>
                      <a:pt x="75" y="295"/>
                      <a:pt x="75" y="295"/>
                      <a:pt x="75" y="295"/>
                    </a:cubicBezTo>
                    <a:cubicBezTo>
                      <a:pt x="67" y="298"/>
                      <a:pt x="59" y="300"/>
                      <a:pt x="49" y="30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93" name="Freeform 12"/>
              <p:cNvSpPr>
                <a:spLocks noEditPoints="1"/>
              </p:cNvSpPr>
              <p:nvPr userDrawn="1"/>
            </p:nvSpPr>
            <p:spPr bwMode="auto">
              <a:xfrm>
                <a:off x="9050" y="242"/>
                <a:ext cx="17" cy="84"/>
              </a:xfrm>
              <a:custGeom>
                <a:avLst/>
                <a:gdLst>
                  <a:gd name="T0" fmla="*/ 29 w 58"/>
                  <a:gd name="T1" fmla="*/ 59 h 293"/>
                  <a:gd name="T2" fmla="*/ 0 w 58"/>
                  <a:gd name="T3" fmla="*/ 30 h 293"/>
                  <a:gd name="T4" fmla="*/ 29 w 58"/>
                  <a:gd name="T5" fmla="*/ 0 h 293"/>
                  <a:gd name="T6" fmla="*/ 58 w 58"/>
                  <a:gd name="T7" fmla="*/ 30 h 293"/>
                  <a:gd name="T8" fmla="*/ 29 w 58"/>
                  <a:gd name="T9" fmla="*/ 59 h 293"/>
                  <a:gd name="T10" fmla="*/ 6 w 58"/>
                  <a:gd name="T11" fmla="*/ 293 h 293"/>
                  <a:gd name="T12" fmla="*/ 6 w 58"/>
                  <a:gd name="T13" fmla="*/ 92 h 293"/>
                  <a:gd name="T14" fmla="*/ 51 w 58"/>
                  <a:gd name="T15" fmla="*/ 84 h 293"/>
                  <a:gd name="T16" fmla="*/ 51 w 58"/>
                  <a:gd name="T17" fmla="*/ 293 h 293"/>
                  <a:gd name="T18" fmla="*/ 6 w 58"/>
                  <a:gd name="T19" fmla="*/ 293 h 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8" h="293">
                    <a:moveTo>
                      <a:pt x="29" y="59"/>
                    </a:moveTo>
                    <a:cubicBezTo>
                      <a:pt x="13" y="59"/>
                      <a:pt x="0" y="46"/>
                      <a:pt x="0" y="30"/>
                    </a:cubicBezTo>
                    <a:cubicBezTo>
                      <a:pt x="0" y="13"/>
                      <a:pt x="13" y="0"/>
                      <a:pt x="29" y="0"/>
                    </a:cubicBezTo>
                    <a:cubicBezTo>
                      <a:pt x="45" y="0"/>
                      <a:pt x="58" y="13"/>
                      <a:pt x="58" y="30"/>
                    </a:cubicBezTo>
                    <a:cubicBezTo>
                      <a:pt x="58" y="46"/>
                      <a:pt x="45" y="59"/>
                      <a:pt x="29" y="59"/>
                    </a:cubicBezTo>
                    <a:close/>
                    <a:moveTo>
                      <a:pt x="6" y="293"/>
                    </a:moveTo>
                    <a:cubicBezTo>
                      <a:pt x="6" y="92"/>
                      <a:pt x="6" y="92"/>
                      <a:pt x="6" y="92"/>
                    </a:cubicBezTo>
                    <a:cubicBezTo>
                      <a:pt x="51" y="84"/>
                      <a:pt x="51" y="84"/>
                      <a:pt x="51" y="84"/>
                    </a:cubicBezTo>
                    <a:cubicBezTo>
                      <a:pt x="51" y="293"/>
                      <a:pt x="51" y="293"/>
                      <a:pt x="51" y="293"/>
                    </a:cubicBezTo>
                    <a:lnTo>
                      <a:pt x="6" y="29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94" name="Freeform 13"/>
              <p:cNvSpPr>
                <a:spLocks/>
              </p:cNvSpPr>
              <p:nvPr userDrawn="1"/>
            </p:nvSpPr>
            <p:spPr bwMode="auto">
              <a:xfrm>
                <a:off x="9077" y="266"/>
                <a:ext cx="44" cy="62"/>
              </a:xfrm>
              <a:custGeom>
                <a:avLst/>
                <a:gdLst>
                  <a:gd name="T0" fmla="*/ 87 w 152"/>
                  <a:gd name="T1" fmla="*/ 214 h 214"/>
                  <a:gd name="T2" fmla="*/ 0 w 152"/>
                  <a:gd name="T3" fmla="*/ 109 h 214"/>
                  <a:gd name="T4" fmla="*/ 90 w 152"/>
                  <a:gd name="T5" fmla="*/ 0 h 214"/>
                  <a:gd name="T6" fmla="*/ 146 w 152"/>
                  <a:gd name="T7" fmla="*/ 22 h 214"/>
                  <a:gd name="T8" fmla="*/ 124 w 152"/>
                  <a:gd name="T9" fmla="*/ 51 h 214"/>
                  <a:gd name="T10" fmla="*/ 90 w 152"/>
                  <a:gd name="T11" fmla="*/ 36 h 214"/>
                  <a:gd name="T12" fmla="*/ 58 w 152"/>
                  <a:gd name="T13" fmla="*/ 56 h 214"/>
                  <a:gd name="T14" fmla="*/ 49 w 152"/>
                  <a:gd name="T15" fmla="*/ 113 h 214"/>
                  <a:gd name="T16" fmla="*/ 63 w 152"/>
                  <a:gd name="T17" fmla="*/ 168 h 214"/>
                  <a:gd name="T18" fmla="*/ 90 w 152"/>
                  <a:gd name="T19" fmla="*/ 180 h 214"/>
                  <a:gd name="T20" fmla="*/ 131 w 152"/>
                  <a:gd name="T21" fmla="*/ 160 h 214"/>
                  <a:gd name="T22" fmla="*/ 152 w 152"/>
                  <a:gd name="T23" fmla="*/ 187 h 214"/>
                  <a:gd name="T24" fmla="*/ 87 w 152"/>
                  <a:gd name="T25" fmla="*/ 214 h 2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52" h="214">
                    <a:moveTo>
                      <a:pt x="87" y="214"/>
                    </a:moveTo>
                    <a:cubicBezTo>
                      <a:pt x="31" y="214"/>
                      <a:pt x="0" y="175"/>
                      <a:pt x="0" y="109"/>
                    </a:cubicBezTo>
                    <a:cubicBezTo>
                      <a:pt x="0" y="35"/>
                      <a:pt x="45" y="0"/>
                      <a:pt x="90" y="0"/>
                    </a:cubicBezTo>
                    <a:cubicBezTo>
                      <a:pt x="112" y="0"/>
                      <a:pt x="128" y="5"/>
                      <a:pt x="146" y="22"/>
                    </a:cubicBezTo>
                    <a:cubicBezTo>
                      <a:pt x="124" y="51"/>
                      <a:pt x="124" y="51"/>
                      <a:pt x="124" y="51"/>
                    </a:cubicBezTo>
                    <a:cubicBezTo>
                      <a:pt x="112" y="41"/>
                      <a:pt x="102" y="36"/>
                      <a:pt x="90" y="36"/>
                    </a:cubicBezTo>
                    <a:cubicBezTo>
                      <a:pt x="76" y="36"/>
                      <a:pt x="64" y="43"/>
                      <a:pt x="58" y="56"/>
                    </a:cubicBezTo>
                    <a:cubicBezTo>
                      <a:pt x="52" y="69"/>
                      <a:pt x="49" y="88"/>
                      <a:pt x="49" y="113"/>
                    </a:cubicBezTo>
                    <a:cubicBezTo>
                      <a:pt x="49" y="141"/>
                      <a:pt x="54" y="158"/>
                      <a:pt x="63" y="168"/>
                    </a:cubicBezTo>
                    <a:cubicBezTo>
                      <a:pt x="70" y="176"/>
                      <a:pt x="79" y="180"/>
                      <a:pt x="90" y="180"/>
                    </a:cubicBezTo>
                    <a:cubicBezTo>
                      <a:pt x="104" y="180"/>
                      <a:pt x="118" y="173"/>
                      <a:pt x="131" y="160"/>
                    </a:cubicBezTo>
                    <a:cubicBezTo>
                      <a:pt x="152" y="187"/>
                      <a:pt x="152" y="187"/>
                      <a:pt x="152" y="187"/>
                    </a:cubicBezTo>
                    <a:cubicBezTo>
                      <a:pt x="133" y="205"/>
                      <a:pt x="114" y="214"/>
                      <a:pt x="87" y="2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95" name="Freeform 14"/>
              <p:cNvSpPr>
                <a:spLocks noEditPoints="1"/>
              </p:cNvSpPr>
              <p:nvPr userDrawn="1"/>
            </p:nvSpPr>
            <p:spPr bwMode="auto">
              <a:xfrm>
                <a:off x="9130" y="293"/>
                <a:ext cx="35" cy="34"/>
              </a:xfrm>
              <a:custGeom>
                <a:avLst/>
                <a:gdLst>
                  <a:gd name="T0" fmla="*/ 60 w 121"/>
                  <a:gd name="T1" fmla="*/ 121 h 121"/>
                  <a:gd name="T2" fmla="*/ 0 w 121"/>
                  <a:gd name="T3" fmla="*/ 60 h 121"/>
                  <a:gd name="T4" fmla="*/ 60 w 121"/>
                  <a:gd name="T5" fmla="*/ 0 h 121"/>
                  <a:gd name="T6" fmla="*/ 121 w 121"/>
                  <a:gd name="T7" fmla="*/ 60 h 121"/>
                  <a:gd name="T8" fmla="*/ 60 w 121"/>
                  <a:gd name="T9" fmla="*/ 121 h 121"/>
                  <a:gd name="T10" fmla="*/ 60 w 121"/>
                  <a:gd name="T11" fmla="*/ 12 h 121"/>
                  <a:gd name="T12" fmla="*/ 14 w 121"/>
                  <a:gd name="T13" fmla="*/ 60 h 121"/>
                  <a:gd name="T14" fmla="*/ 60 w 121"/>
                  <a:gd name="T15" fmla="*/ 109 h 121"/>
                  <a:gd name="T16" fmla="*/ 107 w 121"/>
                  <a:gd name="T17" fmla="*/ 60 h 121"/>
                  <a:gd name="T18" fmla="*/ 60 w 121"/>
                  <a:gd name="T19" fmla="*/ 12 h 121"/>
                  <a:gd name="T20" fmla="*/ 72 w 121"/>
                  <a:gd name="T21" fmla="*/ 94 h 121"/>
                  <a:gd name="T22" fmla="*/ 66 w 121"/>
                  <a:gd name="T23" fmla="*/ 83 h 121"/>
                  <a:gd name="T24" fmla="*/ 55 w 121"/>
                  <a:gd name="T25" fmla="*/ 66 h 121"/>
                  <a:gd name="T26" fmla="*/ 53 w 121"/>
                  <a:gd name="T27" fmla="*/ 66 h 121"/>
                  <a:gd name="T28" fmla="*/ 53 w 121"/>
                  <a:gd name="T29" fmla="*/ 94 h 121"/>
                  <a:gd name="T30" fmla="*/ 39 w 121"/>
                  <a:gd name="T31" fmla="*/ 94 h 121"/>
                  <a:gd name="T32" fmla="*/ 39 w 121"/>
                  <a:gd name="T33" fmla="*/ 26 h 121"/>
                  <a:gd name="T34" fmla="*/ 65 w 121"/>
                  <a:gd name="T35" fmla="*/ 26 h 121"/>
                  <a:gd name="T36" fmla="*/ 85 w 121"/>
                  <a:gd name="T37" fmla="*/ 46 h 121"/>
                  <a:gd name="T38" fmla="*/ 69 w 121"/>
                  <a:gd name="T39" fmla="*/ 65 h 121"/>
                  <a:gd name="T40" fmla="*/ 72 w 121"/>
                  <a:gd name="T41" fmla="*/ 68 h 121"/>
                  <a:gd name="T42" fmla="*/ 89 w 121"/>
                  <a:gd name="T43" fmla="*/ 94 h 121"/>
                  <a:gd name="T44" fmla="*/ 72 w 121"/>
                  <a:gd name="T45" fmla="*/ 94 h 121"/>
                  <a:gd name="T46" fmla="*/ 65 w 121"/>
                  <a:gd name="T47" fmla="*/ 38 h 121"/>
                  <a:gd name="T48" fmla="*/ 58 w 121"/>
                  <a:gd name="T49" fmla="*/ 37 h 121"/>
                  <a:gd name="T50" fmla="*/ 53 w 121"/>
                  <a:gd name="T51" fmla="*/ 37 h 121"/>
                  <a:gd name="T52" fmla="*/ 53 w 121"/>
                  <a:gd name="T53" fmla="*/ 55 h 121"/>
                  <a:gd name="T54" fmla="*/ 57 w 121"/>
                  <a:gd name="T55" fmla="*/ 55 h 121"/>
                  <a:gd name="T56" fmla="*/ 67 w 121"/>
                  <a:gd name="T57" fmla="*/ 53 h 121"/>
                  <a:gd name="T58" fmla="*/ 70 w 121"/>
                  <a:gd name="T59" fmla="*/ 46 h 121"/>
                  <a:gd name="T60" fmla="*/ 65 w 121"/>
                  <a:gd name="T61" fmla="*/ 38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21" h="121">
                    <a:moveTo>
                      <a:pt x="60" y="121"/>
                    </a:moveTo>
                    <a:cubicBezTo>
                      <a:pt x="27" y="121"/>
                      <a:pt x="0" y="94"/>
                      <a:pt x="0" y="60"/>
                    </a:cubicBezTo>
                    <a:cubicBezTo>
                      <a:pt x="0" y="27"/>
                      <a:pt x="27" y="0"/>
                      <a:pt x="60" y="0"/>
                    </a:cubicBezTo>
                    <a:cubicBezTo>
                      <a:pt x="94" y="0"/>
                      <a:pt x="121" y="27"/>
                      <a:pt x="121" y="60"/>
                    </a:cubicBezTo>
                    <a:cubicBezTo>
                      <a:pt x="121" y="94"/>
                      <a:pt x="94" y="121"/>
                      <a:pt x="60" y="121"/>
                    </a:cubicBezTo>
                    <a:close/>
                    <a:moveTo>
                      <a:pt x="60" y="12"/>
                    </a:moveTo>
                    <a:cubicBezTo>
                      <a:pt x="35" y="12"/>
                      <a:pt x="14" y="33"/>
                      <a:pt x="14" y="60"/>
                    </a:cubicBezTo>
                    <a:cubicBezTo>
                      <a:pt x="14" y="88"/>
                      <a:pt x="35" y="109"/>
                      <a:pt x="60" y="109"/>
                    </a:cubicBezTo>
                    <a:cubicBezTo>
                      <a:pt x="86" y="109"/>
                      <a:pt x="107" y="88"/>
                      <a:pt x="107" y="60"/>
                    </a:cubicBezTo>
                    <a:cubicBezTo>
                      <a:pt x="107" y="33"/>
                      <a:pt x="86" y="12"/>
                      <a:pt x="60" y="12"/>
                    </a:cubicBezTo>
                    <a:close/>
                    <a:moveTo>
                      <a:pt x="72" y="94"/>
                    </a:moveTo>
                    <a:cubicBezTo>
                      <a:pt x="70" y="89"/>
                      <a:pt x="69" y="88"/>
                      <a:pt x="66" y="83"/>
                    </a:cubicBezTo>
                    <a:cubicBezTo>
                      <a:pt x="59" y="71"/>
                      <a:pt x="57" y="67"/>
                      <a:pt x="55" y="66"/>
                    </a:cubicBezTo>
                    <a:cubicBezTo>
                      <a:pt x="54" y="66"/>
                      <a:pt x="53" y="66"/>
                      <a:pt x="53" y="66"/>
                    </a:cubicBezTo>
                    <a:cubicBezTo>
                      <a:pt x="53" y="94"/>
                      <a:pt x="53" y="94"/>
                      <a:pt x="53" y="94"/>
                    </a:cubicBezTo>
                    <a:cubicBezTo>
                      <a:pt x="39" y="94"/>
                      <a:pt x="39" y="94"/>
                      <a:pt x="39" y="94"/>
                    </a:cubicBezTo>
                    <a:cubicBezTo>
                      <a:pt x="39" y="26"/>
                      <a:pt x="39" y="26"/>
                      <a:pt x="39" y="26"/>
                    </a:cubicBezTo>
                    <a:cubicBezTo>
                      <a:pt x="65" y="26"/>
                      <a:pt x="65" y="26"/>
                      <a:pt x="65" y="26"/>
                    </a:cubicBezTo>
                    <a:cubicBezTo>
                      <a:pt x="77" y="26"/>
                      <a:pt x="85" y="34"/>
                      <a:pt x="85" y="46"/>
                    </a:cubicBezTo>
                    <a:cubicBezTo>
                      <a:pt x="85" y="56"/>
                      <a:pt x="78" y="64"/>
                      <a:pt x="69" y="65"/>
                    </a:cubicBezTo>
                    <a:cubicBezTo>
                      <a:pt x="71" y="66"/>
                      <a:pt x="71" y="66"/>
                      <a:pt x="72" y="68"/>
                    </a:cubicBezTo>
                    <a:cubicBezTo>
                      <a:pt x="76" y="72"/>
                      <a:pt x="89" y="94"/>
                      <a:pt x="89" y="94"/>
                    </a:cubicBezTo>
                    <a:lnTo>
                      <a:pt x="72" y="94"/>
                    </a:lnTo>
                    <a:close/>
                    <a:moveTo>
                      <a:pt x="65" y="38"/>
                    </a:moveTo>
                    <a:cubicBezTo>
                      <a:pt x="64" y="37"/>
                      <a:pt x="61" y="37"/>
                      <a:pt x="58" y="37"/>
                    </a:cubicBezTo>
                    <a:cubicBezTo>
                      <a:pt x="53" y="37"/>
                      <a:pt x="53" y="37"/>
                      <a:pt x="53" y="37"/>
                    </a:cubicBezTo>
                    <a:cubicBezTo>
                      <a:pt x="53" y="55"/>
                      <a:pt x="53" y="55"/>
                      <a:pt x="53" y="55"/>
                    </a:cubicBezTo>
                    <a:cubicBezTo>
                      <a:pt x="57" y="55"/>
                      <a:pt x="57" y="55"/>
                      <a:pt x="57" y="55"/>
                    </a:cubicBezTo>
                    <a:cubicBezTo>
                      <a:pt x="63" y="55"/>
                      <a:pt x="66" y="55"/>
                      <a:pt x="67" y="53"/>
                    </a:cubicBezTo>
                    <a:cubicBezTo>
                      <a:pt x="69" y="51"/>
                      <a:pt x="70" y="49"/>
                      <a:pt x="70" y="46"/>
                    </a:cubicBezTo>
                    <a:cubicBezTo>
                      <a:pt x="70" y="42"/>
                      <a:pt x="68" y="39"/>
                      <a:pt x="65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96" name="Freeform 15"/>
              <p:cNvSpPr>
                <a:spLocks noEditPoints="1"/>
              </p:cNvSpPr>
              <p:nvPr userDrawn="1"/>
            </p:nvSpPr>
            <p:spPr bwMode="auto">
              <a:xfrm>
                <a:off x="8669" y="349"/>
                <a:ext cx="188" cy="179"/>
              </a:xfrm>
              <a:custGeom>
                <a:avLst/>
                <a:gdLst>
                  <a:gd name="T0" fmla="*/ 76 w 188"/>
                  <a:gd name="T1" fmla="*/ 0 h 179"/>
                  <a:gd name="T2" fmla="*/ 112 w 188"/>
                  <a:gd name="T3" fmla="*/ 0 h 179"/>
                  <a:gd name="T4" fmla="*/ 188 w 188"/>
                  <a:gd name="T5" fmla="*/ 179 h 179"/>
                  <a:gd name="T6" fmla="*/ 147 w 188"/>
                  <a:gd name="T7" fmla="*/ 179 h 179"/>
                  <a:gd name="T8" fmla="*/ 131 w 188"/>
                  <a:gd name="T9" fmla="*/ 139 h 179"/>
                  <a:gd name="T10" fmla="*/ 56 w 188"/>
                  <a:gd name="T11" fmla="*/ 139 h 179"/>
                  <a:gd name="T12" fmla="*/ 40 w 188"/>
                  <a:gd name="T13" fmla="*/ 179 h 179"/>
                  <a:gd name="T14" fmla="*/ 0 w 188"/>
                  <a:gd name="T15" fmla="*/ 179 h 179"/>
                  <a:gd name="T16" fmla="*/ 76 w 188"/>
                  <a:gd name="T17" fmla="*/ 0 h 179"/>
                  <a:gd name="T18" fmla="*/ 117 w 188"/>
                  <a:gd name="T19" fmla="*/ 105 h 179"/>
                  <a:gd name="T20" fmla="*/ 93 w 188"/>
                  <a:gd name="T21" fmla="*/ 47 h 179"/>
                  <a:gd name="T22" fmla="*/ 70 w 188"/>
                  <a:gd name="T23" fmla="*/ 105 h 179"/>
                  <a:gd name="T24" fmla="*/ 117 w 188"/>
                  <a:gd name="T25" fmla="*/ 105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8" h="179">
                    <a:moveTo>
                      <a:pt x="76" y="0"/>
                    </a:moveTo>
                    <a:lnTo>
                      <a:pt x="112" y="0"/>
                    </a:lnTo>
                    <a:lnTo>
                      <a:pt x="188" y="179"/>
                    </a:lnTo>
                    <a:lnTo>
                      <a:pt x="147" y="179"/>
                    </a:lnTo>
                    <a:lnTo>
                      <a:pt x="131" y="139"/>
                    </a:lnTo>
                    <a:lnTo>
                      <a:pt x="56" y="139"/>
                    </a:lnTo>
                    <a:lnTo>
                      <a:pt x="40" y="179"/>
                    </a:lnTo>
                    <a:lnTo>
                      <a:pt x="0" y="179"/>
                    </a:lnTo>
                    <a:lnTo>
                      <a:pt x="76" y="0"/>
                    </a:lnTo>
                    <a:close/>
                    <a:moveTo>
                      <a:pt x="117" y="105"/>
                    </a:moveTo>
                    <a:lnTo>
                      <a:pt x="93" y="47"/>
                    </a:lnTo>
                    <a:lnTo>
                      <a:pt x="70" y="105"/>
                    </a:lnTo>
                    <a:lnTo>
                      <a:pt x="117" y="10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97" name="Freeform 16"/>
              <p:cNvSpPr>
                <a:spLocks noEditPoints="1"/>
              </p:cNvSpPr>
              <p:nvPr userDrawn="1"/>
            </p:nvSpPr>
            <p:spPr bwMode="auto">
              <a:xfrm>
                <a:off x="8874" y="350"/>
                <a:ext cx="141" cy="178"/>
              </a:xfrm>
              <a:custGeom>
                <a:avLst/>
                <a:gdLst>
                  <a:gd name="T0" fmla="*/ 0 w 490"/>
                  <a:gd name="T1" fmla="*/ 0 h 620"/>
                  <a:gd name="T2" fmla="*/ 253 w 490"/>
                  <a:gd name="T3" fmla="*/ 0 h 620"/>
                  <a:gd name="T4" fmla="*/ 490 w 490"/>
                  <a:gd name="T5" fmla="*/ 215 h 620"/>
                  <a:gd name="T6" fmla="*/ 490 w 490"/>
                  <a:gd name="T7" fmla="*/ 216 h 620"/>
                  <a:gd name="T8" fmla="*/ 240 w 490"/>
                  <a:gd name="T9" fmla="*/ 434 h 620"/>
                  <a:gd name="T10" fmla="*/ 136 w 490"/>
                  <a:gd name="T11" fmla="*/ 434 h 620"/>
                  <a:gd name="T12" fmla="*/ 136 w 490"/>
                  <a:gd name="T13" fmla="*/ 620 h 620"/>
                  <a:gd name="T14" fmla="*/ 0 w 490"/>
                  <a:gd name="T15" fmla="*/ 620 h 620"/>
                  <a:gd name="T16" fmla="*/ 0 w 490"/>
                  <a:gd name="T17" fmla="*/ 0 h 620"/>
                  <a:gd name="T18" fmla="*/ 244 w 490"/>
                  <a:gd name="T19" fmla="*/ 313 h 620"/>
                  <a:gd name="T20" fmla="*/ 352 w 490"/>
                  <a:gd name="T21" fmla="*/ 219 h 620"/>
                  <a:gd name="T22" fmla="*/ 352 w 490"/>
                  <a:gd name="T23" fmla="*/ 217 h 620"/>
                  <a:gd name="T24" fmla="*/ 242 w 490"/>
                  <a:gd name="T25" fmla="*/ 123 h 620"/>
                  <a:gd name="T26" fmla="*/ 136 w 490"/>
                  <a:gd name="T27" fmla="*/ 123 h 620"/>
                  <a:gd name="T28" fmla="*/ 136 w 490"/>
                  <a:gd name="T29" fmla="*/ 313 h 620"/>
                  <a:gd name="T30" fmla="*/ 244 w 490"/>
                  <a:gd name="T31" fmla="*/ 313 h 6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90" h="620">
                    <a:moveTo>
                      <a:pt x="0" y="0"/>
                    </a:moveTo>
                    <a:cubicBezTo>
                      <a:pt x="253" y="0"/>
                      <a:pt x="253" y="0"/>
                      <a:pt x="253" y="0"/>
                    </a:cubicBezTo>
                    <a:cubicBezTo>
                      <a:pt x="401" y="0"/>
                      <a:pt x="490" y="88"/>
                      <a:pt x="490" y="215"/>
                    </a:cubicBezTo>
                    <a:cubicBezTo>
                      <a:pt x="490" y="216"/>
                      <a:pt x="490" y="216"/>
                      <a:pt x="490" y="216"/>
                    </a:cubicBezTo>
                    <a:cubicBezTo>
                      <a:pt x="490" y="360"/>
                      <a:pt x="379" y="434"/>
                      <a:pt x="240" y="434"/>
                    </a:cubicBezTo>
                    <a:cubicBezTo>
                      <a:pt x="136" y="434"/>
                      <a:pt x="136" y="434"/>
                      <a:pt x="136" y="434"/>
                    </a:cubicBezTo>
                    <a:cubicBezTo>
                      <a:pt x="136" y="620"/>
                      <a:pt x="136" y="620"/>
                      <a:pt x="136" y="620"/>
                    </a:cubicBezTo>
                    <a:cubicBezTo>
                      <a:pt x="0" y="620"/>
                      <a:pt x="0" y="620"/>
                      <a:pt x="0" y="620"/>
                    </a:cubicBezTo>
                    <a:lnTo>
                      <a:pt x="0" y="0"/>
                    </a:lnTo>
                    <a:close/>
                    <a:moveTo>
                      <a:pt x="244" y="313"/>
                    </a:moveTo>
                    <a:cubicBezTo>
                      <a:pt x="312" y="313"/>
                      <a:pt x="352" y="272"/>
                      <a:pt x="352" y="219"/>
                    </a:cubicBezTo>
                    <a:cubicBezTo>
                      <a:pt x="352" y="217"/>
                      <a:pt x="352" y="217"/>
                      <a:pt x="352" y="217"/>
                    </a:cubicBezTo>
                    <a:cubicBezTo>
                      <a:pt x="352" y="156"/>
                      <a:pt x="310" y="123"/>
                      <a:pt x="242" y="123"/>
                    </a:cubicBezTo>
                    <a:cubicBezTo>
                      <a:pt x="136" y="123"/>
                      <a:pt x="136" y="123"/>
                      <a:pt x="136" y="123"/>
                    </a:cubicBezTo>
                    <a:cubicBezTo>
                      <a:pt x="136" y="313"/>
                      <a:pt x="136" y="313"/>
                      <a:pt x="136" y="313"/>
                    </a:cubicBezTo>
                    <a:lnTo>
                      <a:pt x="244" y="3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98" name="Freeform 17"/>
              <p:cNvSpPr>
                <a:spLocks/>
              </p:cNvSpPr>
              <p:nvPr userDrawn="1"/>
            </p:nvSpPr>
            <p:spPr bwMode="auto">
              <a:xfrm>
                <a:off x="9033" y="350"/>
                <a:ext cx="178" cy="178"/>
              </a:xfrm>
              <a:custGeom>
                <a:avLst/>
                <a:gdLst>
                  <a:gd name="T0" fmla="*/ 0 w 178"/>
                  <a:gd name="T1" fmla="*/ 0 h 178"/>
                  <a:gd name="T2" fmla="*/ 43 w 178"/>
                  <a:gd name="T3" fmla="*/ 0 h 178"/>
                  <a:gd name="T4" fmla="*/ 89 w 178"/>
                  <a:gd name="T5" fmla="*/ 75 h 178"/>
                  <a:gd name="T6" fmla="*/ 136 w 178"/>
                  <a:gd name="T7" fmla="*/ 0 h 178"/>
                  <a:gd name="T8" fmla="*/ 178 w 178"/>
                  <a:gd name="T9" fmla="*/ 0 h 178"/>
                  <a:gd name="T10" fmla="*/ 178 w 178"/>
                  <a:gd name="T11" fmla="*/ 178 h 178"/>
                  <a:gd name="T12" fmla="*/ 139 w 178"/>
                  <a:gd name="T13" fmla="*/ 178 h 178"/>
                  <a:gd name="T14" fmla="*/ 139 w 178"/>
                  <a:gd name="T15" fmla="*/ 62 h 178"/>
                  <a:gd name="T16" fmla="*/ 89 w 178"/>
                  <a:gd name="T17" fmla="*/ 138 h 178"/>
                  <a:gd name="T18" fmla="*/ 88 w 178"/>
                  <a:gd name="T19" fmla="*/ 138 h 178"/>
                  <a:gd name="T20" fmla="*/ 39 w 178"/>
                  <a:gd name="T21" fmla="*/ 62 h 178"/>
                  <a:gd name="T22" fmla="*/ 39 w 178"/>
                  <a:gd name="T23" fmla="*/ 178 h 178"/>
                  <a:gd name="T24" fmla="*/ 0 w 178"/>
                  <a:gd name="T25" fmla="*/ 178 h 178"/>
                  <a:gd name="T26" fmla="*/ 0 w 178"/>
                  <a:gd name="T27" fmla="*/ 0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78" h="178">
                    <a:moveTo>
                      <a:pt x="0" y="0"/>
                    </a:moveTo>
                    <a:lnTo>
                      <a:pt x="43" y="0"/>
                    </a:lnTo>
                    <a:lnTo>
                      <a:pt x="89" y="75"/>
                    </a:lnTo>
                    <a:lnTo>
                      <a:pt x="136" y="0"/>
                    </a:lnTo>
                    <a:lnTo>
                      <a:pt x="178" y="0"/>
                    </a:lnTo>
                    <a:lnTo>
                      <a:pt x="178" y="178"/>
                    </a:lnTo>
                    <a:lnTo>
                      <a:pt x="139" y="178"/>
                    </a:lnTo>
                    <a:lnTo>
                      <a:pt x="139" y="62"/>
                    </a:lnTo>
                    <a:lnTo>
                      <a:pt x="89" y="138"/>
                    </a:lnTo>
                    <a:lnTo>
                      <a:pt x="88" y="138"/>
                    </a:lnTo>
                    <a:lnTo>
                      <a:pt x="39" y="62"/>
                    </a:lnTo>
                    <a:lnTo>
                      <a:pt x="39" y="178"/>
                    </a:lnTo>
                    <a:lnTo>
                      <a:pt x="0" y="17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</p:grpSp>
        <p:grpSp>
          <p:nvGrpSpPr>
            <p:cNvPr id="209" name="Group 4"/>
            <p:cNvGrpSpPr>
              <a:grpSpLocks noChangeAspect="1"/>
            </p:cNvGrpSpPr>
            <p:nvPr userDrawn="1"/>
          </p:nvGrpSpPr>
          <p:grpSpPr bwMode="auto">
            <a:xfrm>
              <a:off x="4743331" y="143471"/>
              <a:ext cx="771525" cy="173236"/>
              <a:chOff x="8400" y="241"/>
              <a:chExt cx="1296" cy="291"/>
            </a:xfrm>
            <a:solidFill>
              <a:schemeClr val="bg2"/>
            </a:solidFill>
          </p:grpSpPr>
          <p:sp>
            <p:nvSpPr>
              <p:cNvPr id="268" name="Freeform 5"/>
              <p:cNvSpPr>
                <a:spLocks/>
              </p:cNvSpPr>
              <p:nvPr userDrawn="1"/>
            </p:nvSpPr>
            <p:spPr bwMode="auto">
              <a:xfrm>
                <a:off x="8402" y="247"/>
                <a:ext cx="54" cy="80"/>
              </a:xfrm>
              <a:custGeom>
                <a:avLst/>
                <a:gdLst>
                  <a:gd name="T0" fmla="*/ 89 w 120"/>
                  <a:gd name="T1" fmla="*/ 177 h 177"/>
                  <a:gd name="T2" fmla="*/ 50 w 120"/>
                  <a:gd name="T3" fmla="*/ 94 h 177"/>
                  <a:gd name="T4" fmla="*/ 27 w 120"/>
                  <a:gd name="T5" fmla="*/ 41 h 177"/>
                  <a:gd name="T6" fmla="*/ 26 w 120"/>
                  <a:gd name="T7" fmla="*/ 42 h 177"/>
                  <a:gd name="T8" fmla="*/ 28 w 120"/>
                  <a:gd name="T9" fmla="*/ 91 h 177"/>
                  <a:gd name="T10" fmla="*/ 29 w 120"/>
                  <a:gd name="T11" fmla="*/ 177 h 177"/>
                  <a:gd name="T12" fmla="*/ 0 w 120"/>
                  <a:gd name="T13" fmla="*/ 177 h 177"/>
                  <a:gd name="T14" fmla="*/ 0 w 120"/>
                  <a:gd name="T15" fmla="*/ 0 h 177"/>
                  <a:gd name="T16" fmla="*/ 34 w 120"/>
                  <a:gd name="T17" fmla="*/ 0 h 177"/>
                  <a:gd name="T18" fmla="*/ 77 w 120"/>
                  <a:gd name="T19" fmla="*/ 86 h 177"/>
                  <a:gd name="T20" fmla="*/ 95 w 120"/>
                  <a:gd name="T21" fmla="*/ 132 h 177"/>
                  <a:gd name="T22" fmla="*/ 96 w 120"/>
                  <a:gd name="T23" fmla="*/ 131 h 177"/>
                  <a:gd name="T24" fmla="*/ 93 w 120"/>
                  <a:gd name="T25" fmla="*/ 81 h 177"/>
                  <a:gd name="T26" fmla="*/ 93 w 120"/>
                  <a:gd name="T27" fmla="*/ 0 h 177"/>
                  <a:gd name="T28" fmla="*/ 120 w 120"/>
                  <a:gd name="T29" fmla="*/ 0 h 177"/>
                  <a:gd name="T30" fmla="*/ 120 w 120"/>
                  <a:gd name="T31" fmla="*/ 177 h 177"/>
                  <a:gd name="T32" fmla="*/ 89 w 120"/>
                  <a:gd name="T33" fmla="*/ 177 h 1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20" h="177">
                    <a:moveTo>
                      <a:pt x="89" y="177"/>
                    </a:moveTo>
                    <a:cubicBezTo>
                      <a:pt x="50" y="94"/>
                      <a:pt x="50" y="94"/>
                      <a:pt x="50" y="94"/>
                    </a:cubicBezTo>
                    <a:cubicBezTo>
                      <a:pt x="40" y="74"/>
                      <a:pt x="31" y="52"/>
                      <a:pt x="27" y="41"/>
                    </a:cubicBezTo>
                    <a:cubicBezTo>
                      <a:pt x="26" y="42"/>
                      <a:pt x="26" y="42"/>
                      <a:pt x="26" y="42"/>
                    </a:cubicBezTo>
                    <a:cubicBezTo>
                      <a:pt x="28" y="57"/>
                      <a:pt x="28" y="75"/>
                      <a:pt x="28" y="91"/>
                    </a:cubicBezTo>
                    <a:cubicBezTo>
                      <a:pt x="29" y="177"/>
                      <a:pt x="29" y="177"/>
                      <a:pt x="29" y="177"/>
                    </a:cubicBezTo>
                    <a:cubicBezTo>
                      <a:pt x="0" y="177"/>
                      <a:pt x="0" y="177"/>
                      <a:pt x="0" y="177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77" y="86"/>
                      <a:pt x="77" y="86"/>
                      <a:pt x="77" y="86"/>
                    </a:cubicBezTo>
                    <a:cubicBezTo>
                      <a:pt x="85" y="103"/>
                      <a:pt x="93" y="124"/>
                      <a:pt x="95" y="132"/>
                    </a:cubicBezTo>
                    <a:cubicBezTo>
                      <a:pt x="96" y="131"/>
                      <a:pt x="96" y="131"/>
                      <a:pt x="96" y="131"/>
                    </a:cubicBezTo>
                    <a:cubicBezTo>
                      <a:pt x="95" y="122"/>
                      <a:pt x="93" y="97"/>
                      <a:pt x="93" y="81"/>
                    </a:cubicBezTo>
                    <a:cubicBezTo>
                      <a:pt x="93" y="0"/>
                      <a:pt x="93" y="0"/>
                      <a:pt x="93" y="0"/>
                    </a:cubicBezTo>
                    <a:cubicBezTo>
                      <a:pt x="120" y="0"/>
                      <a:pt x="120" y="0"/>
                      <a:pt x="120" y="0"/>
                    </a:cubicBezTo>
                    <a:cubicBezTo>
                      <a:pt x="120" y="177"/>
                      <a:pt x="120" y="177"/>
                      <a:pt x="120" y="177"/>
                    </a:cubicBezTo>
                    <a:lnTo>
                      <a:pt x="89" y="17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69" name="Freeform 6"/>
              <p:cNvSpPr>
                <a:spLocks noEditPoints="1"/>
              </p:cNvSpPr>
              <p:nvPr userDrawn="1"/>
            </p:nvSpPr>
            <p:spPr bwMode="auto">
              <a:xfrm>
                <a:off x="8467" y="267"/>
                <a:ext cx="49" cy="61"/>
              </a:xfrm>
              <a:custGeom>
                <a:avLst/>
                <a:gdLst>
                  <a:gd name="T0" fmla="*/ 31 w 108"/>
                  <a:gd name="T1" fmla="*/ 76 h 136"/>
                  <a:gd name="T2" fmla="*/ 31 w 108"/>
                  <a:gd name="T3" fmla="*/ 78 h 136"/>
                  <a:gd name="T4" fmla="*/ 63 w 108"/>
                  <a:gd name="T5" fmla="*/ 115 h 136"/>
                  <a:gd name="T6" fmla="*/ 95 w 108"/>
                  <a:gd name="T7" fmla="*/ 102 h 136"/>
                  <a:gd name="T8" fmla="*/ 106 w 108"/>
                  <a:gd name="T9" fmla="*/ 119 h 136"/>
                  <a:gd name="T10" fmla="*/ 59 w 108"/>
                  <a:gd name="T11" fmla="*/ 136 h 136"/>
                  <a:gd name="T12" fmla="*/ 0 w 108"/>
                  <a:gd name="T13" fmla="*/ 68 h 136"/>
                  <a:gd name="T14" fmla="*/ 16 w 108"/>
                  <a:gd name="T15" fmla="*/ 18 h 136"/>
                  <a:gd name="T16" fmla="*/ 56 w 108"/>
                  <a:gd name="T17" fmla="*/ 0 h 136"/>
                  <a:gd name="T18" fmla="*/ 91 w 108"/>
                  <a:gd name="T19" fmla="*/ 13 h 136"/>
                  <a:gd name="T20" fmla="*/ 108 w 108"/>
                  <a:gd name="T21" fmla="*/ 70 h 136"/>
                  <a:gd name="T22" fmla="*/ 108 w 108"/>
                  <a:gd name="T23" fmla="*/ 76 h 136"/>
                  <a:gd name="T24" fmla="*/ 31 w 108"/>
                  <a:gd name="T25" fmla="*/ 76 h 136"/>
                  <a:gd name="T26" fmla="*/ 56 w 108"/>
                  <a:gd name="T27" fmla="*/ 21 h 136"/>
                  <a:gd name="T28" fmla="*/ 31 w 108"/>
                  <a:gd name="T29" fmla="*/ 55 h 136"/>
                  <a:gd name="T30" fmla="*/ 79 w 108"/>
                  <a:gd name="T31" fmla="*/ 55 h 136"/>
                  <a:gd name="T32" fmla="*/ 56 w 108"/>
                  <a:gd name="T33" fmla="*/ 21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08" h="136">
                    <a:moveTo>
                      <a:pt x="31" y="76"/>
                    </a:moveTo>
                    <a:cubicBezTo>
                      <a:pt x="31" y="78"/>
                      <a:pt x="31" y="78"/>
                      <a:pt x="31" y="78"/>
                    </a:cubicBezTo>
                    <a:cubicBezTo>
                      <a:pt x="31" y="96"/>
                      <a:pt x="37" y="115"/>
                      <a:pt x="63" y="115"/>
                    </a:cubicBezTo>
                    <a:cubicBezTo>
                      <a:pt x="75" y="115"/>
                      <a:pt x="85" y="110"/>
                      <a:pt x="95" y="102"/>
                    </a:cubicBezTo>
                    <a:cubicBezTo>
                      <a:pt x="106" y="119"/>
                      <a:pt x="106" y="119"/>
                      <a:pt x="106" y="119"/>
                    </a:cubicBezTo>
                    <a:cubicBezTo>
                      <a:pt x="92" y="131"/>
                      <a:pt x="77" y="136"/>
                      <a:pt x="59" y="136"/>
                    </a:cubicBezTo>
                    <a:cubicBezTo>
                      <a:pt x="23" y="136"/>
                      <a:pt x="0" y="110"/>
                      <a:pt x="0" y="68"/>
                    </a:cubicBezTo>
                    <a:cubicBezTo>
                      <a:pt x="0" y="46"/>
                      <a:pt x="5" y="30"/>
                      <a:pt x="16" y="18"/>
                    </a:cubicBezTo>
                    <a:cubicBezTo>
                      <a:pt x="26" y="6"/>
                      <a:pt x="39" y="0"/>
                      <a:pt x="56" y="0"/>
                    </a:cubicBezTo>
                    <a:cubicBezTo>
                      <a:pt x="68" y="0"/>
                      <a:pt x="80" y="3"/>
                      <a:pt x="91" y="13"/>
                    </a:cubicBezTo>
                    <a:cubicBezTo>
                      <a:pt x="102" y="24"/>
                      <a:pt x="108" y="40"/>
                      <a:pt x="108" y="70"/>
                    </a:cubicBezTo>
                    <a:cubicBezTo>
                      <a:pt x="108" y="76"/>
                      <a:pt x="108" y="76"/>
                      <a:pt x="108" y="76"/>
                    </a:cubicBezTo>
                    <a:lnTo>
                      <a:pt x="31" y="76"/>
                    </a:lnTo>
                    <a:close/>
                    <a:moveTo>
                      <a:pt x="56" y="21"/>
                    </a:moveTo>
                    <a:cubicBezTo>
                      <a:pt x="40" y="21"/>
                      <a:pt x="31" y="34"/>
                      <a:pt x="31" y="55"/>
                    </a:cubicBezTo>
                    <a:cubicBezTo>
                      <a:pt x="79" y="55"/>
                      <a:pt x="79" y="55"/>
                      <a:pt x="79" y="55"/>
                    </a:cubicBezTo>
                    <a:cubicBezTo>
                      <a:pt x="79" y="34"/>
                      <a:pt x="70" y="21"/>
                      <a:pt x="56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71" name="Freeform 270"/>
              <p:cNvSpPr>
                <a:spLocks/>
              </p:cNvSpPr>
              <p:nvPr userDrawn="1"/>
            </p:nvSpPr>
            <p:spPr bwMode="auto">
              <a:xfrm>
                <a:off x="8519" y="267"/>
                <a:ext cx="79" cy="60"/>
              </a:xfrm>
              <a:custGeom>
                <a:avLst/>
                <a:gdLst>
                  <a:gd name="T0" fmla="*/ 137 w 174"/>
                  <a:gd name="T1" fmla="*/ 132 h 132"/>
                  <a:gd name="T2" fmla="*/ 111 w 174"/>
                  <a:gd name="T3" fmla="*/ 132 h 132"/>
                  <a:gd name="T4" fmla="*/ 95 w 174"/>
                  <a:gd name="T5" fmla="*/ 73 h 132"/>
                  <a:gd name="T6" fmla="*/ 86 w 174"/>
                  <a:gd name="T7" fmla="*/ 37 h 132"/>
                  <a:gd name="T8" fmla="*/ 86 w 174"/>
                  <a:gd name="T9" fmla="*/ 37 h 132"/>
                  <a:gd name="T10" fmla="*/ 77 w 174"/>
                  <a:gd name="T11" fmla="*/ 74 h 132"/>
                  <a:gd name="T12" fmla="*/ 62 w 174"/>
                  <a:gd name="T13" fmla="*/ 132 h 132"/>
                  <a:gd name="T14" fmla="*/ 35 w 174"/>
                  <a:gd name="T15" fmla="*/ 132 h 132"/>
                  <a:gd name="T16" fmla="*/ 0 w 174"/>
                  <a:gd name="T17" fmla="*/ 4 h 132"/>
                  <a:gd name="T18" fmla="*/ 28 w 174"/>
                  <a:gd name="T19" fmla="*/ 0 h 132"/>
                  <a:gd name="T20" fmla="*/ 42 w 174"/>
                  <a:gd name="T21" fmla="*/ 63 h 132"/>
                  <a:gd name="T22" fmla="*/ 49 w 174"/>
                  <a:gd name="T23" fmla="*/ 97 h 132"/>
                  <a:gd name="T24" fmla="*/ 49 w 174"/>
                  <a:gd name="T25" fmla="*/ 97 h 132"/>
                  <a:gd name="T26" fmla="*/ 57 w 174"/>
                  <a:gd name="T27" fmla="*/ 62 h 132"/>
                  <a:gd name="T28" fmla="*/ 73 w 174"/>
                  <a:gd name="T29" fmla="*/ 2 h 132"/>
                  <a:gd name="T30" fmla="*/ 101 w 174"/>
                  <a:gd name="T31" fmla="*/ 2 h 132"/>
                  <a:gd name="T32" fmla="*/ 116 w 174"/>
                  <a:gd name="T33" fmla="*/ 61 h 132"/>
                  <a:gd name="T34" fmla="*/ 124 w 174"/>
                  <a:gd name="T35" fmla="*/ 98 h 132"/>
                  <a:gd name="T36" fmla="*/ 125 w 174"/>
                  <a:gd name="T37" fmla="*/ 98 h 132"/>
                  <a:gd name="T38" fmla="*/ 131 w 174"/>
                  <a:gd name="T39" fmla="*/ 63 h 132"/>
                  <a:gd name="T40" fmla="*/ 144 w 174"/>
                  <a:gd name="T41" fmla="*/ 2 h 132"/>
                  <a:gd name="T42" fmla="*/ 174 w 174"/>
                  <a:gd name="T43" fmla="*/ 2 h 132"/>
                  <a:gd name="T44" fmla="*/ 137 w 174"/>
                  <a:gd name="T45" fmla="*/ 132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74" h="132">
                    <a:moveTo>
                      <a:pt x="137" y="132"/>
                    </a:moveTo>
                    <a:cubicBezTo>
                      <a:pt x="111" y="132"/>
                      <a:pt x="111" y="132"/>
                      <a:pt x="111" y="132"/>
                    </a:cubicBezTo>
                    <a:cubicBezTo>
                      <a:pt x="95" y="73"/>
                      <a:pt x="95" y="73"/>
                      <a:pt x="95" y="73"/>
                    </a:cubicBezTo>
                    <a:cubicBezTo>
                      <a:pt x="91" y="57"/>
                      <a:pt x="86" y="37"/>
                      <a:pt x="86" y="37"/>
                    </a:cubicBezTo>
                    <a:cubicBezTo>
                      <a:pt x="86" y="37"/>
                      <a:pt x="86" y="37"/>
                      <a:pt x="86" y="37"/>
                    </a:cubicBezTo>
                    <a:cubicBezTo>
                      <a:pt x="86" y="37"/>
                      <a:pt x="84" y="50"/>
                      <a:pt x="77" y="74"/>
                    </a:cubicBezTo>
                    <a:cubicBezTo>
                      <a:pt x="62" y="132"/>
                      <a:pt x="62" y="132"/>
                      <a:pt x="62" y="132"/>
                    </a:cubicBezTo>
                    <a:cubicBezTo>
                      <a:pt x="35" y="132"/>
                      <a:pt x="35" y="132"/>
                      <a:pt x="35" y="132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42" y="63"/>
                      <a:pt x="42" y="63"/>
                      <a:pt x="42" y="63"/>
                    </a:cubicBezTo>
                    <a:cubicBezTo>
                      <a:pt x="45" y="79"/>
                      <a:pt x="49" y="97"/>
                      <a:pt x="49" y="97"/>
                    </a:cubicBezTo>
                    <a:cubicBezTo>
                      <a:pt x="49" y="97"/>
                      <a:pt x="49" y="97"/>
                      <a:pt x="49" y="97"/>
                    </a:cubicBezTo>
                    <a:cubicBezTo>
                      <a:pt x="49" y="97"/>
                      <a:pt x="52" y="80"/>
                      <a:pt x="57" y="62"/>
                    </a:cubicBezTo>
                    <a:cubicBezTo>
                      <a:pt x="73" y="2"/>
                      <a:pt x="73" y="2"/>
                      <a:pt x="73" y="2"/>
                    </a:cubicBezTo>
                    <a:cubicBezTo>
                      <a:pt x="101" y="2"/>
                      <a:pt x="101" y="2"/>
                      <a:pt x="101" y="2"/>
                    </a:cubicBezTo>
                    <a:cubicBezTo>
                      <a:pt x="116" y="61"/>
                      <a:pt x="116" y="61"/>
                      <a:pt x="116" y="61"/>
                    </a:cubicBezTo>
                    <a:cubicBezTo>
                      <a:pt x="121" y="82"/>
                      <a:pt x="124" y="98"/>
                      <a:pt x="124" y="98"/>
                    </a:cubicBezTo>
                    <a:cubicBezTo>
                      <a:pt x="125" y="98"/>
                      <a:pt x="125" y="98"/>
                      <a:pt x="125" y="98"/>
                    </a:cubicBezTo>
                    <a:cubicBezTo>
                      <a:pt x="125" y="98"/>
                      <a:pt x="128" y="78"/>
                      <a:pt x="131" y="63"/>
                    </a:cubicBezTo>
                    <a:cubicBezTo>
                      <a:pt x="144" y="2"/>
                      <a:pt x="144" y="2"/>
                      <a:pt x="144" y="2"/>
                    </a:cubicBezTo>
                    <a:cubicBezTo>
                      <a:pt x="174" y="2"/>
                      <a:pt x="174" y="2"/>
                      <a:pt x="174" y="2"/>
                    </a:cubicBezTo>
                    <a:lnTo>
                      <a:pt x="137" y="1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72" name="Freeform 271"/>
              <p:cNvSpPr>
                <a:spLocks noEditPoints="1"/>
              </p:cNvSpPr>
              <p:nvPr userDrawn="1"/>
            </p:nvSpPr>
            <p:spPr bwMode="auto">
              <a:xfrm>
                <a:off x="8631" y="247"/>
                <a:ext cx="55" cy="80"/>
              </a:xfrm>
              <a:custGeom>
                <a:avLst/>
                <a:gdLst>
                  <a:gd name="T0" fmla="*/ 86 w 122"/>
                  <a:gd name="T1" fmla="*/ 177 h 177"/>
                  <a:gd name="T2" fmla="*/ 71 w 122"/>
                  <a:gd name="T3" fmla="*/ 149 h 177"/>
                  <a:gd name="T4" fmla="*/ 41 w 122"/>
                  <a:gd name="T5" fmla="*/ 106 h 177"/>
                  <a:gd name="T6" fmla="*/ 29 w 122"/>
                  <a:gd name="T7" fmla="*/ 100 h 177"/>
                  <a:gd name="T8" fmla="*/ 29 w 122"/>
                  <a:gd name="T9" fmla="*/ 177 h 177"/>
                  <a:gd name="T10" fmla="*/ 0 w 122"/>
                  <a:gd name="T11" fmla="*/ 177 h 177"/>
                  <a:gd name="T12" fmla="*/ 0 w 122"/>
                  <a:gd name="T13" fmla="*/ 0 h 177"/>
                  <a:gd name="T14" fmla="*/ 54 w 122"/>
                  <a:gd name="T15" fmla="*/ 0 h 177"/>
                  <a:gd name="T16" fmla="*/ 112 w 122"/>
                  <a:gd name="T17" fmla="*/ 50 h 177"/>
                  <a:gd name="T18" fmla="*/ 68 w 122"/>
                  <a:gd name="T19" fmla="*/ 99 h 177"/>
                  <a:gd name="T20" fmla="*/ 95 w 122"/>
                  <a:gd name="T21" fmla="*/ 134 h 177"/>
                  <a:gd name="T22" fmla="*/ 122 w 122"/>
                  <a:gd name="T23" fmla="*/ 177 h 177"/>
                  <a:gd name="T24" fmla="*/ 86 w 122"/>
                  <a:gd name="T25" fmla="*/ 177 h 177"/>
                  <a:gd name="T26" fmla="*/ 45 w 122"/>
                  <a:gd name="T27" fmla="*/ 23 h 177"/>
                  <a:gd name="T28" fmla="*/ 29 w 122"/>
                  <a:gd name="T29" fmla="*/ 23 h 177"/>
                  <a:gd name="T30" fmla="*/ 29 w 122"/>
                  <a:gd name="T31" fmla="*/ 80 h 177"/>
                  <a:gd name="T32" fmla="*/ 44 w 122"/>
                  <a:gd name="T33" fmla="*/ 80 h 177"/>
                  <a:gd name="T34" fmla="*/ 73 w 122"/>
                  <a:gd name="T35" fmla="*/ 72 h 177"/>
                  <a:gd name="T36" fmla="*/ 81 w 122"/>
                  <a:gd name="T37" fmla="*/ 51 h 177"/>
                  <a:gd name="T38" fmla="*/ 45 w 122"/>
                  <a:gd name="T39" fmla="*/ 23 h 1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22" h="177">
                    <a:moveTo>
                      <a:pt x="86" y="177"/>
                    </a:moveTo>
                    <a:cubicBezTo>
                      <a:pt x="71" y="149"/>
                      <a:pt x="71" y="149"/>
                      <a:pt x="71" y="149"/>
                    </a:cubicBezTo>
                    <a:cubicBezTo>
                      <a:pt x="59" y="128"/>
                      <a:pt x="51" y="115"/>
                      <a:pt x="41" y="106"/>
                    </a:cubicBezTo>
                    <a:cubicBezTo>
                      <a:pt x="37" y="102"/>
                      <a:pt x="35" y="101"/>
                      <a:pt x="29" y="100"/>
                    </a:cubicBezTo>
                    <a:cubicBezTo>
                      <a:pt x="29" y="177"/>
                      <a:pt x="29" y="177"/>
                      <a:pt x="29" y="177"/>
                    </a:cubicBezTo>
                    <a:cubicBezTo>
                      <a:pt x="0" y="177"/>
                      <a:pt x="0" y="177"/>
                      <a:pt x="0" y="177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4" y="0"/>
                      <a:pt x="54" y="0"/>
                      <a:pt x="54" y="0"/>
                    </a:cubicBezTo>
                    <a:cubicBezTo>
                      <a:pt x="94" y="0"/>
                      <a:pt x="112" y="23"/>
                      <a:pt x="112" y="50"/>
                    </a:cubicBezTo>
                    <a:cubicBezTo>
                      <a:pt x="112" y="76"/>
                      <a:pt x="96" y="99"/>
                      <a:pt x="68" y="99"/>
                    </a:cubicBezTo>
                    <a:cubicBezTo>
                      <a:pt x="74" y="102"/>
                      <a:pt x="86" y="120"/>
                      <a:pt x="95" y="134"/>
                    </a:cubicBezTo>
                    <a:cubicBezTo>
                      <a:pt x="122" y="177"/>
                      <a:pt x="122" y="177"/>
                      <a:pt x="122" y="177"/>
                    </a:cubicBezTo>
                    <a:lnTo>
                      <a:pt x="86" y="177"/>
                    </a:lnTo>
                    <a:close/>
                    <a:moveTo>
                      <a:pt x="45" y="23"/>
                    </a:moveTo>
                    <a:cubicBezTo>
                      <a:pt x="29" y="23"/>
                      <a:pt x="29" y="23"/>
                      <a:pt x="29" y="23"/>
                    </a:cubicBezTo>
                    <a:cubicBezTo>
                      <a:pt x="29" y="80"/>
                      <a:pt x="29" y="80"/>
                      <a:pt x="29" y="80"/>
                    </a:cubicBezTo>
                    <a:cubicBezTo>
                      <a:pt x="44" y="80"/>
                      <a:pt x="44" y="80"/>
                      <a:pt x="44" y="80"/>
                    </a:cubicBezTo>
                    <a:cubicBezTo>
                      <a:pt x="60" y="80"/>
                      <a:pt x="68" y="77"/>
                      <a:pt x="73" y="72"/>
                    </a:cubicBezTo>
                    <a:cubicBezTo>
                      <a:pt x="78" y="67"/>
                      <a:pt x="81" y="60"/>
                      <a:pt x="81" y="51"/>
                    </a:cubicBezTo>
                    <a:cubicBezTo>
                      <a:pt x="81" y="33"/>
                      <a:pt x="72" y="23"/>
                      <a:pt x="45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73" name="Freeform 9"/>
              <p:cNvSpPr>
                <a:spLocks noEditPoints="1"/>
              </p:cNvSpPr>
              <p:nvPr userDrawn="1"/>
            </p:nvSpPr>
            <p:spPr bwMode="auto">
              <a:xfrm>
                <a:off x="8691" y="267"/>
                <a:ext cx="48" cy="61"/>
              </a:xfrm>
              <a:custGeom>
                <a:avLst/>
                <a:gdLst>
                  <a:gd name="T0" fmla="*/ 31 w 108"/>
                  <a:gd name="T1" fmla="*/ 76 h 136"/>
                  <a:gd name="T2" fmla="*/ 31 w 108"/>
                  <a:gd name="T3" fmla="*/ 78 h 136"/>
                  <a:gd name="T4" fmla="*/ 63 w 108"/>
                  <a:gd name="T5" fmla="*/ 115 h 136"/>
                  <a:gd name="T6" fmla="*/ 95 w 108"/>
                  <a:gd name="T7" fmla="*/ 102 h 136"/>
                  <a:gd name="T8" fmla="*/ 106 w 108"/>
                  <a:gd name="T9" fmla="*/ 119 h 136"/>
                  <a:gd name="T10" fmla="*/ 60 w 108"/>
                  <a:gd name="T11" fmla="*/ 136 h 136"/>
                  <a:gd name="T12" fmla="*/ 0 w 108"/>
                  <a:gd name="T13" fmla="*/ 68 h 136"/>
                  <a:gd name="T14" fmla="*/ 16 w 108"/>
                  <a:gd name="T15" fmla="*/ 18 h 136"/>
                  <a:gd name="T16" fmla="*/ 56 w 108"/>
                  <a:gd name="T17" fmla="*/ 0 h 136"/>
                  <a:gd name="T18" fmla="*/ 91 w 108"/>
                  <a:gd name="T19" fmla="*/ 13 h 136"/>
                  <a:gd name="T20" fmla="*/ 108 w 108"/>
                  <a:gd name="T21" fmla="*/ 70 h 136"/>
                  <a:gd name="T22" fmla="*/ 108 w 108"/>
                  <a:gd name="T23" fmla="*/ 76 h 136"/>
                  <a:gd name="T24" fmla="*/ 31 w 108"/>
                  <a:gd name="T25" fmla="*/ 76 h 136"/>
                  <a:gd name="T26" fmla="*/ 56 w 108"/>
                  <a:gd name="T27" fmla="*/ 21 h 136"/>
                  <a:gd name="T28" fmla="*/ 31 w 108"/>
                  <a:gd name="T29" fmla="*/ 55 h 136"/>
                  <a:gd name="T30" fmla="*/ 79 w 108"/>
                  <a:gd name="T31" fmla="*/ 55 h 136"/>
                  <a:gd name="T32" fmla="*/ 56 w 108"/>
                  <a:gd name="T33" fmla="*/ 21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08" h="136">
                    <a:moveTo>
                      <a:pt x="31" y="76"/>
                    </a:moveTo>
                    <a:cubicBezTo>
                      <a:pt x="31" y="78"/>
                      <a:pt x="31" y="78"/>
                      <a:pt x="31" y="78"/>
                    </a:cubicBezTo>
                    <a:cubicBezTo>
                      <a:pt x="31" y="96"/>
                      <a:pt x="38" y="115"/>
                      <a:pt x="63" y="115"/>
                    </a:cubicBezTo>
                    <a:cubicBezTo>
                      <a:pt x="75" y="115"/>
                      <a:pt x="85" y="110"/>
                      <a:pt x="95" y="102"/>
                    </a:cubicBezTo>
                    <a:cubicBezTo>
                      <a:pt x="106" y="119"/>
                      <a:pt x="106" y="119"/>
                      <a:pt x="106" y="119"/>
                    </a:cubicBezTo>
                    <a:cubicBezTo>
                      <a:pt x="93" y="131"/>
                      <a:pt x="77" y="136"/>
                      <a:pt x="60" y="136"/>
                    </a:cubicBezTo>
                    <a:cubicBezTo>
                      <a:pt x="23" y="136"/>
                      <a:pt x="0" y="110"/>
                      <a:pt x="0" y="68"/>
                    </a:cubicBezTo>
                    <a:cubicBezTo>
                      <a:pt x="0" y="46"/>
                      <a:pt x="5" y="30"/>
                      <a:pt x="16" y="18"/>
                    </a:cubicBezTo>
                    <a:cubicBezTo>
                      <a:pt x="27" y="6"/>
                      <a:pt x="39" y="0"/>
                      <a:pt x="56" y="0"/>
                    </a:cubicBezTo>
                    <a:cubicBezTo>
                      <a:pt x="69" y="0"/>
                      <a:pt x="80" y="3"/>
                      <a:pt x="91" y="13"/>
                    </a:cubicBezTo>
                    <a:cubicBezTo>
                      <a:pt x="103" y="24"/>
                      <a:pt x="108" y="40"/>
                      <a:pt x="108" y="70"/>
                    </a:cubicBezTo>
                    <a:cubicBezTo>
                      <a:pt x="108" y="76"/>
                      <a:pt x="108" y="76"/>
                      <a:pt x="108" y="76"/>
                    </a:cubicBezTo>
                    <a:lnTo>
                      <a:pt x="31" y="76"/>
                    </a:lnTo>
                    <a:close/>
                    <a:moveTo>
                      <a:pt x="56" y="21"/>
                    </a:moveTo>
                    <a:cubicBezTo>
                      <a:pt x="40" y="21"/>
                      <a:pt x="31" y="34"/>
                      <a:pt x="31" y="55"/>
                    </a:cubicBezTo>
                    <a:cubicBezTo>
                      <a:pt x="79" y="55"/>
                      <a:pt x="79" y="55"/>
                      <a:pt x="79" y="55"/>
                    </a:cubicBezTo>
                    <a:cubicBezTo>
                      <a:pt x="79" y="34"/>
                      <a:pt x="70" y="21"/>
                      <a:pt x="56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74" name="Freeform 10"/>
              <p:cNvSpPr>
                <a:spLocks/>
              </p:cNvSpPr>
              <p:nvPr userDrawn="1"/>
            </p:nvSpPr>
            <p:spPr bwMode="auto">
              <a:xfrm>
                <a:off x="8747" y="241"/>
                <a:ext cx="22" cy="87"/>
              </a:xfrm>
              <a:custGeom>
                <a:avLst/>
                <a:gdLst>
                  <a:gd name="T0" fmla="*/ 31 w 48"/>
                  <a:gd name="T1" fmla="*/ 192 h 192"/>
                  <a:gd name="T2" fmla="*/ 3 w 48"/>
                  <a:gd name="T3" fmla="*/ 155 h 192"/>
                  <a:gd name="T4" fmla="*/ 3 w 48"/>
                  <a:gd name="T5" fmla="*/ 45 h 192"/>
                  <a:gd name="T6" fmla="*/ 0 w 48"/>
                  <a:gd name="T7" fmla="*/ 7 h 192"/>
                  <a:gd name="T8" fmla="*/ 29 w 48"/>
                  <a:gd name="T9" fmla="*/ 0 h 192"/>
                  <a:gd name="T10" fmla="*/ 32 w 48"/>
                  <a:gd name="T11" fmla="*/ 36 h 192"/>
                  <a:gd name="T12" fmla="*/ 32 w 48"/>
                  <a:gd name="T13" fmla="*/ 146 h 192"/>
                  <a:gd name="T14" fmla="*/ 34 w 48"/>
                  <a:gd name="T15" fmla="*/ 169 h 192"/>
                  <a:gd name="T16" fmla="*/ 44 w 48"/>
                  <a:gd name="T17" fmla="*/ 171 h 192"/>
                  <a:gd name="T18" fmla="*/ 48 w 48"/>
                  <a:gd name="T19" fmla="*/ 189 h 192"/>
                  <a:gd name="T20" fmla="*/ 31 w 48"/>
                  <a:gd name="T21" fmla="*/ 192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8" h="192">
                    <a:moveTo>
                      <a:pt x="31" y="192"/>
                    </a:moveTo>
                    <a:cubicBezTo>
                      <a:pt x="3" y="192"/>
                      <a:pt x="3" y="166"/>
                      <a:pt x="3" y="155"/>
                    </a:cubicBezTo>
                    <a:cubicBezTo>
                      <a:pt x="3" y="45"/>
                      <a:pt x="3" y="45"/>
                      <a:pt x="3" y="45"/>
                    </a:cubicBezTo>
                    <a:cubicBezTo>
                      <a:pt x="3" y="27"/>
                      <a:pt x="2" y="17"/>
                      <a:pt x="0" y="7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31" y="8"/>
                      <a:pt x="32" y="19"/>
                      <a:pt x="32" y="36"/>
                    </a:cubicBezTo>
                    <a:cubicBezTo>
                      <a:pt x="32" y="146"/>
                      <a:pt x="32" y="146"/>
                      <a:pt x="32" y="146"/>
                    </a:cubicBezTo>
                    <a:cubicBezTo>
                      <a:pt x="32" y="163"/>
                      <a:pt x="32" y="166"/>
                      <a:pt x="34" y="169"/>
                    </a:cubicBezTo>
                    <a:cubicBezTo>
                      <a:pt x="36" y="171"/>
                      <a:pt x="40" y="173"/>
                      <a:pt x="44" y="171"/>
                    </a:cubicBezTo>
                    <a:cubicBezTo>
                      <a:pt x="48" y="189"/>
                      <a:pt x="48" y="189"/>
                      <a:pt x="48" y="189"/>
                    </a:cubicBezTo>
                    <a:cubicBezTo>
                      <a:pt x="43" y="191"/>
                      <a:pt x="38" y="192"/>
                      <a:pt x="31" y="19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75" name="Freeform 11"/>
              <p:cNvSpPr>
                <a:spLocks noEditPoints="1"/>
              </p:cNvSpPr>
              <p:nvPr userDrawn="1"/>
            </p:nvSpPr>
            <p:spPr bwMode="auto">
              <a:xfrm>
                <a:off x="8778" y="242"/>
                <a:ext cx="17" cy="85"/>
              </a:xfrm>
              <a:custGeom>
                <a:avLst/>
                <a:gdLst>
                  <a:gd name="T0" fmla="*/ 18 w 37"/>
                  <a:gd name="T1" fmla="*/ 38 h 187"/>
                  <a:gd name="T2" fmla="*/ 0 w 37"/>
                  <a:gd name="T3" fmla="*/ 19 h 187"/>
                  <a:gd name="T4" fmla="*/ 18 w 37"/>
                  <a:gd name="T5" fmla="*/ 0 h 187"/>
                  <a:gd name="T6" fmla="*/ 37 w 37"/>
                  <a:gd name="T7" fmla="*/ 19 h 187"/>
                  <a:gd name="T8" fmla="*/ 18 w 37"/>
                  <a:gd name="T9" fmla="*/ 38 h 187"/>
                  <a:gd name="T10" fmla="*/ 4 w 37"/>
                  <a:gd name="T11" fmla="*/ 187 h 187"/>
                  <a:gd name="T12" fmla="*/ 4 w 37"/>
                  <a:gd name="T13" fmla="*/ 59 h 187"/>
                  <a:gd name="T14" fmla="*/ 32 w 37"/>
                  <a:gd name="T15" fmla="*/ 54 h 187"/>
                  <a:gd name="T16" fmla="*/ 32 w 37"/>
                  <a:gd name="T17" fmla="*/ 187 h 187"/>
                  <a:gd name="T18" fmla="*/ 4 w 37"/>
                  <a:gd name="T19" fmla="*/ 187 h 1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7" h="187">
                    <a:moveTo>
                      <a:pt x="18" y="38"/>
                    </a:moveTo>
                    <a:cubicBezTo>
                      <a:pt x="7" y="38"/>
                      <a:pt x="0" y="30"/>
                      <a:pt x="0" y="19"/>
                    </a:cubicBezTo>
                    <a:cubicBezTo>
                      <a:pt x="0" y="9"/>
                      <a:pt x="8" y="0"/>
                      <a:pt x="18" y="0"/>
                    </a:cubicBezTo>
                    <a:cubicBezTo>
                      <a:pt x="28" y="0"/>
                      <a:pt x="37" y="9"/>
                      <a:pt x="37" y="19"/>
                    </a:cubicBezTo>
                    <a:cubicBezTo>
                      <a:pt x="37" y="30"/>
                      <a:pt x="28" y="38"/>
                      <a:pt x="18" y="38"/>
                    </a:cubicBezTo>
                    <a:close/>
                    <a:moveTo>
                      <a:pt x="4" y="187"/>
                    </a:moveTo>
                    <a:cubicBezTo>
                      <a:pt x="4" y="59"/>
                      <a:pt x="4" y="59"/>
                      <a:pt x="4" y="59"/>
                    </a:cubicBezTo>
                    <a:cubicBezTo>
                      <a:pt x="32" y="54"/>
                      <a:pt x="32" y="54"/>
                      <a:pt x="32" y="54"/>
                    </a:cubicBezTo>
                    <a:cubicBezTo>
                      <a:pt x="32" y="187"/>
                      <a:pt x="32" y="187"/>
                      <a:pt x="32" y="187"/>
                    </a:cubicBezTo>
                    <a:lnTo>
                      <a:pt x="4" y="18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76" name="Freeform 12"/>
              <p:cNvSpPr>
                <a:spLocks/>
              </p:cNvSpPr>
              <p:nvPr userDrawn="1"/>
            </p:nvSpPr>
            <p:spPr bwMode="auto">
              <a:xfrm>
                <a:off x="8805" y="267"/>
                <a:ext cx="44" cy="61"/>
              </a:xfrm>
              <a:custGeom>
                <a:avLst/>
                <a:gdLst>
                  <a:gd name="T0" fmla="*/ 55 w 97"/>
                  <a:gd name="T1" fmla="*/ 136 h 136"/>
                  <a:gd name="T2" fmla="*/ 0 w 97"/>
                  <a:gd name="T3" fmla="*/ 70 h 136"/>
                  <a:gd name="T4" fmla="*/ 57 w 97"/>
                  <a:gd name="T5" fmla="*/ 0 h 136"/>
                  <a:gd name="T6" fmla="*/ 93 w 97"/>
                  <a:gd name="T7" fmla="*/ 14 h 136"/>
                  <a:gd name="T8" fmla="*/ 79 w 97"/>
                  <a:gd name="T9" fmla="*/ 33 h 136"/>
                  <a:gd name="T10" fmla="*/ 57 w 97"/>
                  <a:gd name="T11" fmla="*/ 23 h 136"/>
                  <a:gd name="T12" fmla="*/ 37 w 97"/>
                  <a:gd name="T13" fmla="*/ 36 h 136"/>
                  <a:gd name="T14" fmla="*/ 32 w 97"/>
                  <a:gd name="T15" fmla="*/ 72 h 136"/>
                  <a:gd name="T16" fmla="*/ 40 w 97"/>
                  <a:gd name="T17" fmla="*/ 107 h 136"/>
                  <a:gd name="T18" fmla="*/ 57 w 97"/>
                  <a:gd name="T19" fmla="*/ 115 h 136"/>
                  <a:gd name="T20" fmla="*/ 84 w 97"/>
                  <a:gd name="T21" fmla="*/ 102 h 136"/>
                  <a:gd name="T22" fmla="*/ 97 w 97"/>
                  <a:gd name="T23" fmla="*/ 119 h 136"/>
                  <a:gd name="T24" fmla="*/ 55 w 97"/>
                  <a:gd name="T25" fmla="*/ 136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7" h="136">
                    <a:moveTo>
                      <a:pt x="55" y="136"/>
                    </a:moveTo>
                    <a:cubicBezTo>
                      <a:pt x="20" y="136"/>
                      <a:pt x="0" y="111"/>
                      <a:pt x="0" y="70"/>
                    </a:cubicBezTo>
                    <a:cubicBezTo>
                      <a:pt x="0" y="22"/>
                      <a:pt x="28" y="0"/>
                      <a:pt x="57" y="0"/>
                    </a:cubicBezTo>
                    <a:cubicBezTo>
                      <a:pt x="72" y="0"/>
                      <a:pt x="82" y="3"/>
                      <a:pt x="93" y="14"/>
                    </a:cubicBezTo>
                    <a:cubicBezTo>
                      <a:pt x="79" y="33"/>
                      <a:pt x="79" y="33"/>
                      <a:pt x="79" y="33"/>
                    </a:cubicBezTo>
                    <a:cubicBezTo>
                      <a:pt x="72" y="26"/>
                      <a:pt x="65" y="23"/>
                      <a:pt x="57" y="23"/>
                    </a:cubicBezTo>
                    <a:cubicBezTo>
                      <a:pt x="48" y="23"/>
                      <a:pt x="41" y="27"/>
                      <a:pt x="37" y="36"/>
                    </a:cubicBezTo>
                    <a:cubicBezTo>
                      <a:pt x="33" y="44"/>
                      <a:pt x="32" y="56"/>
                      <a:pt x="32" y="72"/>
                    </a:cubicBezTo>
                    <a:cubicBezTo>
                      <a:pt x="32" y="90"/>
                      <a:pt x="34" y="101"/>
                      <a:pt x="40" y="107"/>
                    </a:cubicBezTo>
                    <a:cubicBezTo>
                      <a:pt x="44" y="112"/>
                      <a:pt x="51" y="115"/>
                      <a:pt x="57" y="115"/>
                    </a:cubicBezTo>
                    <a:cubicBezTo>
                      <a:pt x="66" y="115"/>
                      <a:pt x="75" y="110"/>
                      <a:pt x="84" y="102"/>
                    </a:cubicBezTo>
                    <a:cubicBezTo>
                      <a:pt x="97" y="119"/>
                      <a:pt x="97" y="119"/>
                      <a:pt x="97" y="119"/>
                    </a:cubicBezTo>
                    <a:cubicBezTo>
                      <a:pt x="85" y="131"/>
                      <a:pt x="73" y="136"/>
                      <a:pt x="55" y="1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77" name="Freeform 13"/>
              <p:cNvSpPr>
                <a:spLocks noEditPoints="1"/>
              </p:cNvSpPr>
              <p:nvPr userDrawn="1"/>
            </p:nvSpPr>
            <p:spPr bwMode="auto">
              <a:xfrm>
                <a:off x="8859" y="293"/>
                <a:ext cx="34" cy="35"/>
              </a:xfrm>
              <a:custGeom>
                <a:avLst/>
                <a:gdLst>
                  <a:gd name="T0" fmla="*/ 39 w 77"/>
                  <a:gd name="T1" fmla="*/ 78 h 78"/>
                  <a:gd name="T2" fmla="*/ 0 w 77"/>
                  <a:gd name="T3" fmla="*/ 39 h 78"/>
                  <a:gd name="T4" fmla="*/ 39 w 77"/>
                  <a:gd name="T5" fmla="*/ 0 h 78"/>
                  <a:gd name="T6" fmla="*/ 77 w 77"/>
                  <a:gd name="T7" fmla="*/ 39 h 78"/>
                  <a:gd name="T8" fmla="*/ 39 w 77"/>
                  <a:gd name="T9" fmla="*/ 78 h 78"/>
                  <a:gd name="T10" fmla="*/ 39 w 77"/>
                  <a:gd name="T11" fmla="*/ 8 h 78"/>
                  <a:gd name="T12" fmla="*/ 9 w 77"/>
                  <a:gd name="T13" fmla="*/ 39 h 78"/>
                  <a:gd name="T14" fmla="*/ 39 w 77"/>
                  <a:gd name="T15" fmla="*/ 70 h 78"/>
                  <a:gd name="T16" fmla="*/ 68 w 77"/>
                  <a:gd name="T17" fmla="*/ 39 h 78"/>
                  <a:gd name="T18" fmla="*/ 39 w 77"/>
                  <a:gd name="T19" fmla="*/ 8 h 78"/>
                  <a:gd name="T20" fmla="*/ 46 w 77"/>
                  <a:gd name="T21" fmla="*/ 61 h 78"/>
                  <a:gd name="T22" fmla="*/ 42 w 77"/>
                  <a:gd name="T23" fmla="*/ 53 h 78"/>
                  <a:gd name="T24" fmla="*/ 35 w 77"/>
                  <a:gd name="T25" fmla="*/ 43 h 78"/>
                  <a:gd name="T26" fmla="*/ 34 w 77"/>
                  <a:gd name="T27" fmla="*/ 42 h 78"/>
                  <a:gd name="T28" fmla="*/ 34 w 77"/>
                  <a:gd name="T29" fmla="*/ 61 h 78"/>
                  <a:gd name="T30" fmla="*/ 25 w 77"/>
                  <a:gd name="T31" fmla="*/ 61 h 78"/>
                  <a:gd name="T32" fmla="*/ 25 w 77"/>
                  <a:gd name="T33" fmla="*/ 17 h 78"/>
                  <a:gd name="T34" fmla="*/ 41 w 77"/>
                  <a:gd name="T35" fmla="*/ 17 h 78"/>
                  <a:gd name="T36" fmla="*/ 54 w 77"/>
                  <a:gd name="T37" fmla="*/ 30 h 78"/>
                  <a:gd name="T38" fmla="*/ 44 w 77"/>
                  <a:gd name="T39" fmla="*/ 42 h 78"/>
                  <a:gd name="T40" fmla="*/ 46 w 77"/>
                  <a:gd name="T41" fmla="*/ 44 h 78"/>
                  <a:gd name="T42" fmla="*/ 56 w 77"/>
                  <a:gd name="T43" fmla="*/ 61 h 78"/>
                  <a:gd name="T44" fmla="*/ 46 w 77"/>
                  <a:gd name="T45" fmla="*/ 61 h 78"/>
                  <a:gd name="T46" fmla="*/ 42 w 77"/>
                  <a:gd name="T47" fmla="*/ 25 h 78"/>
                  <a:gd name="T48" fmla="*/ 37 w 77"/>
                  <a:gd name="T49" fmla="*/ 24 h 78"/>
                  <a:gd name="T50" fmla="*/ 34 w 77"/>
                  <a:gd name="T51" fmla="*/ 24 h 78"/>
                  <a:gd name="T52" fmla="*/ 34 w 77"/>
                  <a:gd name="T53" fmla="*/ 36 h 78"/>
                  <a:gd name="T54" fmla="*/ 36 w 77"/>
                  <a:gd name="T55" fmla="*/ 36 h 78"/>
                  <a:gd name="T56" fmla="*/ 43 w 77"/>
                  <a:gd name="T57" fmla="*/ 34 h 78"/>
                  <a:gd name="T58" fmla="*/ 45 w 77"/>
                  <a:gd name="T59" fmla="*/ 30 h 78"/>
                  <a:gd name="T60" fmla="*/ 42 w 77"/>
                  <a:gd name="T61" fmla="*/ 25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7" h="78">
                    <a:moveTo>
                      <a:pt x="39" y="78"/>
                    </a:moveTo>
                    <a:cubicBezTo>
                      <a:pt x="17" y="78"/>
                      <a:pt x="0" y="61"/>
                      <a:pt x="0" y="39"/>
                    </a:cubicBezTo>
                    <a:cubicBezTo>
                      <a:pt x="0" y="17"/>
                      <a:pt x="17" y="0"/>
                      <a:pt x="39" y="0"/>
                    </a:cubicBezTo>
                    <a:cubicBezTo>
                      <a:pt x="60" y="0"/>
                      <a:pt x="77" y="17"/>
                      <a:pt x="77" y="39"/>
                    </a:cubicBezTo>
                    <a:cubicBezTo>
                      <a:pt x="77" y="61"/>
                      <a:pt x="60" y="78"/>
                      <a:pt x="39" y="78"/>
                    </a:cubicBezTo>
                    <a:close/>
                    <a:moveTo>
                      <a:pt x="39" y="8"/>
                    </a:moveTo>
                    <a:cubicBezTo>
                      <a:pt x="22" y="8"/>
                      <a:pt x="9" y="22"/>
                      <a:pt x="9" y="39"/>
                    </a:cubicBezTo>
                    <a:cubicBezTo>
                      <a:pt x="9" y="56"/>
                      <a:pt x="22" y="70"/>
                      <a:pt x="39" y="70"/>
                    </a:cubicBezTo>
                    <a:cubicBezTo>
                      <a:pt x="55" y="70"/>
                      <a:pt x="68" y="56"/>
                      <a:pt x="68" y="39"/>
                    </a:cubicBezTo>
                    <a:cubicBezTo>
                      <a:pt x="68" y="22"/>
                      <a:pt x="55" y="8"/>
                      <a:pt x="39" y="8"/>
                    </a:cubicBezTo>
                    <a:close/>
                    <a:moveTo>
                      <a:pt x="46" y="61"/>
                    </a:moveTo>
                    <a:cubicBezTo>
                      <a:pt x="44" y="58"/>
                      <a:pt x="44" y="56"/>
                      <a:pt x="42" y="53"/>
                    </a:cubicBezTo>
                    <a:cubicBezTo>
                      <a:pt x="38" y="46"/>
                      <a:pt x="36" y="43"/>
                      <a:pt x="35" y="43"/>
                    </a:cubicBezTo>
                    <a:cubicBezTo>
                      <a:pt x="34" y="42"/>
                      <a:pt x="34" y="42"/>
                      <a:pt x="34" y="42"/>
                    </a:cubicBezTo>
                    <a:cubicBezTo>
                      <a:pt x="34" y="61"/>
                      <a:pt x="34" y="61"/>
                      <a:pt x="34" y="61"/>
                    </a:cubicBezTo>
                    <a:cubicBezTo>
                      <a:pt x="25" y="61"/>
                      <a:pt x="25" y="61"/>
                      <a:pt x="25" y="61"/>
                    </a:cubicBezTo>
                    <a:cubicBezTo>
                      <a:pt x="25" y="17"/>
                      <a:pt x="25" y="17"/>
                      <a:pt x="25" y="17"/>
                    </a:cubicBezTo>
                    <a:cubicBezTo>
                      <a:pt x="41" y="17"/>
                      <a:pt x="41" y="17"/>
                      <a:pt x="41" y="17"/>
                    </a:cubicBezTo>
                    <a:cubicBezTo>
                      <a:pt x="49" y="17"/>
                      <a:pt x="54" y="22"/>
                      <a:pt x="54" y="30"/>
                    </a:cubicBezTo>
                    <a:cubicBezTo>
                      <a:pt x="54" y="36"/>
                      <a:pt x="50" y="42"/>
                      <a:pt x="44" y="42"/>
                    </a:cubicBezTo>
                    <a:cubicBezTo>
                      <a:pt x="45" y="42"/>
                      <a:pt x="46" y="43"/>
                      <a:pt x="46" y="44"/>
                    </a:cubicBezTo>
                    <a:cubicBezTo>
                      <a:pt x="49" y="47"/>
                      <a:pt x="56" y="61"/>
                      <a:pt x="56" y="61"/>
                    </a:cubicBezTo>
                    <a:lnTo>
                      <a:pt x="46" y="61"/>
                    </a:lnTo>
                    <a:close/>
                    <a:moveTo>
                      <a:pt x="42" y="25"/>
                    </a:moveTo>
                    <a:cubicBezTo>
                      <a:pt x="41" y="24"/>
                      <a:pt x="39" y="24"/>
                      <a:pt x="37" y="24"/>
                    </a:cubicBezTo>
                    <a:cubicBezTo>
                      <a:pt x="34" y="24"/>
                      <a:pt x="34" y="24"/>
                      <a:pt x="34" y="24"/>
                    </a:cubicBezTo>
                    <a:cubicBezTo>
                      <a:pt x="34" y="36"/>
                      <a:pt x="34" y="36"/>
                      <a:pt x="34" y="36"/>
                    </a:cubicBezTo>
                    <a:cubicBezTo>
                      <a:pt x="36" y="36"/>
                      <a:pt x="36" y="36"/>
                      <a:pt x="36" y="36"/>
                    </a:cubicBezTo>
                    <a:cubicBezTo>
                      <a:pt x="40" y="36"/>
                      <a:pt x="42" y="35"/>
                      <a:pt x="43" y="34"/>
                    </a:cubicBezTo>
                    <a:cubicBezTo>
                      <a:pt x="44" y="33"/>
                      <a:pt x="45" y="32"/>
                      <a:pt x="45" y="30"/>
                    </a:cubicBezTo>
                    <a:cubicBezTo>
                      <a:pt x="45" y="27"/>
                      <a:pt x="44" y="26"/>
                      <a:pt x="42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78" name="Freeform 14"/>
              <p:cNvSpPr>
                <a:spLocks noEditPoints="1"/>
              </p:cNvSpPr>
              <p:nvPr userDrawn="1"/>
            </p:nvSpPr>
            <p:spPr bwMode="auto">
              <a:xfrm>
                <a:off x="8400" y="351"/>
                <a:ext cx="151" cy="178"/>
              </a:xfrm>
              <a:custGeom>
                <a:avLst/>
                <a:gdLst>
                  <a:gd name="T0" fmla="*/ 0 w 336"/>
                  <a:gd name="T1" fmla="*/ 0 h 395"/>
                  <a:gd name="T2" fmla="*/ 184 w 336"/>
                  <a:gd name="T3" fmla="*/ 0 h 395"/>
                  <a:gd name="T4" fmla="*/ 287 w 336"/>
                  <a:gd name="T5" fmla="*/ 35 h 395"/>
                  <a:gd name="T6" fmla="*/ 314 w 336"/>
                  <a:gd name="T7" fmla="*/ 102 h 395"/>
                  <a:gd name="T8" fmla="*/ 314 w 336"/>
                  <a:gd name="T9" fmla="*/ 103 h 395"/>
                  <a:gd name="T10" fmla="*/ 262 w 336"/>
                  <a:gd name="T11" fmla="*/ 188 h 395"/>
                  <a:gd name="T12" fmla="*/ 336 w 336"/>
                  <a:gd name="T13" fmla="*/ 285 h 395"/>
                  <a:gd name="T14" fmla="*/ 336 w 336"/>
                  <a:gd name="T15" fmla="*/ 286 h 395"/>
                  <a:gd name="T16" fmla="*/ 188 w 336"/>
                  <a:gd name="T17" fmla="*/ 395 h 395"/>
                  <a:gd name="T18" fmla="*/ 0 w 336"/>
                  <a:gd name="T19" fmla="*/ 395 h 395"/>
                  <a:gd name="T20" fmla="*/ 0 w 336"/>
                  <a:gd name="T21" fmla="*/ 0 h 395"/>
                  <a:gd name="T22" fmla="*/ 228 w 336"/>
                  <a:gd name="T23" fmla="*/ 116 h 395"/>
                  <a:gd name="T24" fmla="*/ 171 w 336"/>
                  <a:gd name="T25" fmla="*/ 76 h 395"/>
                  <a:gd name="T26" fmla="*/ 85 w 336"/>
                  <a:gd name="T27" fmla="*/ 76 h 395"/>
                  <a:gd name="T28" fmla="*/ 85 w 336"/>
                  <a:gd name="T29" fmla="*/ 159 h 395"/>
                  <a:gd name="T30" fmla="*/ 165 w 336"/>
                  <a:gd name="T31" fmla="*/ 159 h 395"/>
                  <a:gd name="T32" fmla="*/ 228 w 336"/>
                  <a:gd name="T33" fmla="*/ 118 h 395"/>
                  <a:gd name="T34" fmla="*/ 228 w 336"/>
                  <a:gd name="T35" fmla="*/ 116 h 395"/>
                  <a:gd name="T36" fmla="*/ 185 w 336"/>
                  <a:gd name="T37" fmla="*/ 232 h 395"/>
                  <a:gd name="T38" fmla="*/ 85 w 336"/>
                  <a:gd name="T39" fmla="*/ 232 h 395"/>
                  <a:gd name="T40" fmla="*/ 85 w 336"/>
                  <a:gd name="T41" fmla="*/ 318 h 395"/>
                  <a:gd name="T42" fmla="*/ 188 w 336"/>
                  <a:gd name="T43" fmla="*/ 318 h 395"/>
                  <a:gd name="T44" fmla="*/ 250 w 336"/>
                  <a:gd name="T45" fmla="*/ 276 h 395"/>
                  <a:gd name="T46" fmla="*/ 250 w 336"/>
                  <a:gd name="T47" fmla="*/ 274 h 395"/>
                  <a:gd name="T48" fmla="*/ 185 w 336"/>
                  <a:gd name="T49" fmla="*/ 232 h 3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36" h="395">
                    <a:moveTo>
                      <a:pt x="0" y="0"/>
                    </a:moveTo>
                    <a:cubicBezTo>
                      <a:pt x="184" y="0"/>
                      <a:pt x="184" y="0"/>
                      <a:pt x="184" y="0"/>
                    </a:cubicBezTo>
                    <a:cubicBezTo>
                      <a:pt x="229" y="0"/>
                      <a:pt x="264" y="12"/>
                      <a:pt x="287" y="35"/>
                    </a:cubicBezTo>
                    <a:cubicBezTo>
                      <a:pt x="305" y="53"/>
                      <a:pt x="314" y="75"/>
                      <a:pt x="314" y="102"/>
                    </a:cubicBezTo>
                    <a:cubicBezTo>
                      <a:pt x="314" y="103"/>
                      <a:pt x="314" y="103"/>
                      <a:pt x="314" y="103"/>
                    </a:cubicBezTo>
                    <a:cubicBezTo>
                      <a:pt x="314" y="148"/>
                      <a:pt x="290" y="172"/>
                      <a:pt x="262" y="188"/>
                    </a:cubicBezTo>
                    <a:cubicBezTo>
                      <a:pt x="308" y="206"/>
                      <a:pt x="336" y="232"/>
                      <a:pt x="336" y="285"/>
                    </a:cubicBezTo>
                    <a:cubicBezTo>
                      <a:pt x="336" y="286"/>
                      <a:pt x="336" y="286"/>
                      <a:pt x="336" y="286"/>
                    </a:cubicBezTo>
                    <a:cubicBezTo>
                      <a:pt x="336" y="359"/>
                      <a:pt x="277" y="395"/>
                      <a:pt x="188" y="395"/>
                    </a:cubicBezTo>
                    <a:cubicBezTo>
                      <a:pt x="0" y="395"/>
                      <a:pt x="0" y="395"/>
                      <a:pt x="0" y="395"/>
                    </a:cubicBezTo>
                    <a:lnTo>
                      <a:pt x="0" y="0"/>
                    </a:lnTo>
                    <a:close/>
                    <a:moveTo>
                      <a:pt x="228" y="116"/>
                    </a:moveTo>
                    <a:cubicBezTo>
                      <a:pt x="228" y="91"/>
                      <a:pt x="207" y="76"/>
                      <a:pt x="171" y="76"/>
                    </a:cubicBezTo>
                    <a:cubicBezTo>
                      <a:pt x="85" y="76"/>
                      <a:pt x="85" y="76"/>
                      <a:pt x="85" y="76"/>
                    </a:cubicBezTo>
                    <a:cubicBezTo>
                      <a:pt x="85" y="159"/>
                      <a:pt x="85" y="159"/>
                      <a:pt x="85" y="159"/>
                    </a:cubicBezTo>
                    <a:cubicBezTo>
                      <a:pt x="165" y="159"/>
                      <a:pt x="165" y="159"/>
                      <a:pt x="165" y="159"/>
                    </a:cubicBezTo>
                    <a:cubicBezTo>
                      <a:pt x="203" y="159"/>
                      <a:pt x="228" y="147"/>
                      <a:pt x="228" y="118"/>
                    </a:cubicBezTo>
                    <a:lnTo>
                      <a:pt x="228" y="116"/>
                    </a:lnTo>
                    <a:close/>
                    <a:moveTo>
                      <a:pt x="185" y="232"/>
                    </a:moveTo>
                    <a:cubicBezTo>
                      <a:pt x="85" y="232"/>
                      <a:pt x="85" y="232"/>
                      <a:pt x="85" y="232"/>
                    </a:cubicBezTo>
                    <a:cubicBezTo>
                      <a:pt x="85" y="318"/>
                      <a:pt x="85" y="318"/>
                      <a:pt x="85" y="318"/>
                    </a:cubicBezTo>
                    <a:cubicBezTo>
                      <a:pt x="188" y="318"/>
                      <a:pt x="188" y="318"/>
                      <a:pt x="188" y="318"/>
                    </a:cubicBezTo>
                    <a:cubicBezTo>
                      <a:pt x="227" y="318"/>
                      <a:pt x="250" y="305"/>
                      <a:pt x="250" y="276"/>
                    </a:cubicBezTo>
                    <a:cubicBezTo>
                      <a:pt x="250" y="274"/>
                      <a:pt x="250" y="274"/>
                      <a:pt x="250" y="274"/>
                    </a:cubicBezTo>
                    <a:cubicBezTo>
                      <a:pt x="250" y="248"/>
                      <a:pt x="230" y="232"/>
                      <a:pt x="185" y="2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79" name="Freeform 15"/>
              <p:cNvSpPr>
                <a:spLocks noEditPoints="1"/>
              </p:cNvSpPr>
              <p:nvPr userDrawn="1"/>
            </p:nvSpPr>
            <p:spPr bwMode="auto">
              <a:xfrm>
                <a:off x="8563" y="351"/>
                <a:ext cx="154" cy="178"/>
              </a:xfrm>
              <a:custGeom>
                <a:avLst/>
                <a:gdLst>
                  <a:gd name="T0" fmla="*/ 0 w 342"/>
                  <a:gd name="T1" fmla="*/ 0 h 395"/>
                  <a:gd name="T2" fmla="*/ 181 w 342"/>
                  <a:gd name="T3" fmla="*/ 0 h 395"/>
                  <a:gd name="T4" fmla="*/ 296 w 342"/>
                  <a:gd name="T5" fmla="*/ 40 h 395"/>
                  <a:gd name="T6" fmla="*/ 330 w 342"/>
                  <a:gd name="T7" fmla="*/ 130 h 395"/>
                  <a:gd name="T8" fmla="*/ 330 w 342"/>
                  <a:gd name="T9" fmla="*/ 131 h 395"/>
                  <a:gd name="T10" fmla="*/ 245 w 342"/>
                  <a:gd name="T11" fmla="*/ 254 h 395"/>
                  <a:gd name="T12" fmla="*/ 342 w 342"/>
                  <a:gd name="T13" fmla="*/ 395 h 395"/>
                  <a:gd name="T14" fmla="*/ 240 w 342"/>
                  <a:gd name="T15" fmla="*/ 395 h 395"/>
                  <a:gd name="T16" fmla="*/ 156 w 342"/>
                  <a:gd name="T17" fmla="*/ 268 h 395"/>
                  <a:gd name="T18" fmla="*/ 87 w 342"/>
                  <a:gd name="T19" fmla="*/ 268 h 395"/>
                  <a:gd name="T20" fmla="*/ 87 w 342"/>
                  <a:gd name="T21" fmla="*/ 395 h 395"/>
                  <a:gd name="T22" fmla="*/ 0 w 342"/>
                  <a:gd name="T23" fmla="*/ 395 h 395"/>
                  <a:gd name="T24" fmla="*/ 0 w 342"/>
                  <a:gd name="T25" fmla="*/ 0 h 395"/>
                  <a:gd name="T26" fmla="*/ 175 w 342"/>
                  <a:gd name="T27" fmla="*/ 192 h 395"/>
                  <a:gd name="T28" fmla="*/ 242 w 342"/>
                  <a:gd name="T29" fmla="*/ 136 h 395"/>
                  <a:gd name="T30" fmla="*/ 242 w 342"/>
                  <a:gd name="T31" fmla="*/ 135 h 395"/>
                  <a:gd name="T32" fmla="*/ 174 w 342"/>
                  <a:gd name="T33" fmla="*/ 78 h 395"/>
                  <a:gd name="T34" fmla="*/ 87 w 342"/>
                  <a:gd name="T35" fmla="*/ 78 h 395"/>
                  <a:gd name="T36" fmla="*/ 87 w 342"/>
                  <a:gd name="T37" fmla="*/ 192 h 395"/>
                  <a:gd name="T38" fmla="*/ 175 w 342"/>
                  <a:gd name="T39" fmla="*/ 192 h 3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42" h="395">
                    <a:moveTo>
                      <a:pt x="0" y="0"/>
                    </a:moveTo>
                    <a:cubicBezTo>
                      <a:pt x="181" y="0"/>
                      <a:pt x="181" y="0"/>
                      <a:pt x="181" y="0"/>
                    </a:cubicBezTo>
                    <a:cubicBezTo>
                      <a:pt x="231" y="0"/>
                      <a:pt x="270" y="14"/>
                      <a:pt x="296" y="40"/>
                    </a:cubicBezTo>
                    <a:cubicBezTo>
                      <a:pt x="318" y="62"/>
                      <a:pt x="330" y="93"/>
                      <a:pt x="330" y="130"/>
                    </a:cubicBezTo>
                    <a:cubicBezTo>
                      <a:pt x="330" y="131"/>
                      <a:pt x="330" y="131"/>
                      <a:pt x="330" y="131"/>
                    </a:cubicBezTo>
                    <a:cubicBezTo>
                      <a:pt x="330" y="195"/>
                      <a:pt x="296" y="235"/>
                      <a:pt x="245" y="254"/>
                    </a:cubicBezTo>
                    <a:cubicBezTo>
                      <a:pt x="342" y="395"/>
                      <a:pt x="342" y="395"/>
                      <a:pt x="342" y="395"/>
                    </a:cubicBezTo>
                    <a:cubicBezTo>
                      <a:pt x="240" y="395"/>
                      <a:pt x="240" y="395"/>
                      <a:pt x="240" y="395"/>
                    </a:cubicBezTo>
                    <a:cubicBezTo>
                      <a:pt x="156" y="268"/>
                      <a:pt x="156" y="268"/>
                      <a:pt x="156" y="268"/>
                    </a:cubicBezTo>
                    <a:cubicBezTo>
                      <a:pt x="87" y="268"/>
                      <a:pt x="87" y="268"/>
                      <a:pt x="87" y="268"/>
                    </a:cubicBezTo>
                    <a:cubicBezTo>
                      <a:pt x="87" y="395"/>
                      <a:pt x="87" y="395"/>
                      <a:pt x="87" y="395"/>
                    </a:cubicBezTo>
                    <a:cubicBezTo>
                      <a:pt x="0" y="395"/>
                      <a:pt x="0" y="395"/>
                      <a:pt x="0" y="395"/>
                    </a:cubicBezTo>
                    <a:lnTo>
                      <a:pt x="0" y="0"/>
                    </a:lnTo>
                    <a:close/>
                    <a:moveTo>
                      <a:pt x="175" y="192"/>
                    </a:moveTo>
                    <a:cubicBezTo>
                      <a:pt x="218" y="192"/>
                      <a:pt x="242" y="169"/>
                      <a:pt x="242" y="136"/>
                    </a:cubicBezTo>
                    <a:cubicBezTo>
                      <a:pt x="242" y="135"/>
                      <a:pt x="242" y="135"/>
                      <a:pt x="242" y="135"/>
                    </a:cubicBezTo>
                    <a:cubicBezTo>
                      <a:pt x="242" y="97"/>
                      <a:pt x="216" y="78"/>
                      <a:pt x="174" y="78"/>
                    </a:cubicBezTo>
                    <a:cubicBezTo>
                      <a:pt x="87" y="78"/>
                      <a:pt x="87" y="78"/>
                      <a:pt x="87" y="78"/>
                    </a:cubicBezTo>
                    <a:cubicBezTo>
                      <a:pt x="87" y="192"/>
                      <a:pt x="87" y="192"/>
                      <a:pt x="87" y="192"/>
                    </a:cubicBezTo>
                    <a:lnTo>
                      <a:pt x="175" y="19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80" name="Freeform 16"/>
              <p:cNvSpPr>
                <a:spLocks noEditPoints="1"/>
              </p:cNvSpPr>
              <p:nvPr userDrawn="1"/>
            </p:nvSpPr>
            <p:spPr bwMode="auto">
              <a:xfrm>
                <a:off x="8724" y="347"/>
                <a:ext cx="189" cy="185"/>
              </a:xfrm>
              <a:custGeom>
                <a:avLst/>
                <a:gdLst>
                  <a:gd name="T0" fmla="*/ 0 w 420"/>
                  <a:gd name="T1" fmla="*/ 205 h 408"/>
                  <a:gd name="T2" fmla="*/ 0 w 420"/>
                  <a:gd name="T3" fmla="*/ 204 h 408"/>
                  <a:gd name="T4" fmla="*/ 211 w 420"/>
                  <a:gd name="T5" fmla="*/ 0 h 408"/>
                  <a:gd name="T6" fmla="*/ 420 w 420"/>
                  <a:gd name="T7" fmla="*/ 203 h 408"/>
                  <a:gd name="T8" fmla="*/ 420 w 420"/>
                  <a:gd name="T9" fmla="*/ 204 h 408"/>
                  <a:gd name="T10" fmla="*/ 209 w 420"/>
                  <a:gd name="T11" fmla="*/ 408 h 408"/>
                  <a:gd name="T12" fmla="*/ 0 w 420"/>
                  <a:gd name="T13" fmla="*/ 205 h 408"/>
                  <a:gd name="T14" fmla="*/ 329 w 420"/>
                  <a:gd name="T15" fmla="*/ 205 h 408"/>
                  <a:gd name="T16" fmla="*/ 329 w 420"/>
                  <a:gd name="T17" fmla="*/ 204 h 408"/>
                  <a:gd name="T18" fmla="*/ 209 w 420"/>
                  <a:gd name="T19" fmla="*/ 80 h 408"/>
                  <a:gd name="T20" fmla="*/ 91 w 420"/>
                  <a:gd name="T21" fmla="*/ 203 h 408"/>
                  <a:gd name="T22" fmla="*/ 91 w 420"/>
                  <a:gd name="T23" fmla="*/ 204 h 408"/>
                  <a:gd name="T24" fmla="*/ 211 w 420"/>
                  <a:gd name="T25" fmla="*/ 328 h 408"/>
                  <a:gd name="T26" fmla="*/ 329 w 420"/>
                  <a:gd name="T27" fmla="*/ 205 h 4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20" h="408">
                    <a:moveTo>
                      <a:pt x="0" y="205"/>
                    </a:moveTo>
                    <a:cubicBezTo>
                      <a:pt x="0" y="204"/>
                      <a:pt x="0" y="204"/>
                      <a:pt x="0" y="204"/>
                    </a:cubicBezTo>
                    <a:cubicBezTo>
                      <a:pt x="0" y="92"/>
                      <a:pt x="89" y="0"/>
                      <a:pt x="211" y="0"/>
                    </a:cubicBezTo>
                    <a:cubicBezTo>
                      <a:pt x="332" y="0"/>
                      <a:pt x="420" y="91"/>
                      <a:pt x="420" y="203"/>
                    </a:cubicBezTo>
                    <a:cubicBezTo>
                      <a:pt x="420" y="204"/>
                      <a:pt x="420" y="204"/>
                      <a:pt x="420" y="204"/>
                    </a:cubicBezTo>
                    <a:cubicBezTo>
                      <a:pt x="420" y="316"/>
                      <a:pt x="331" y="408"/>
                      <a:pt x="209" y="408"/>
                    </a:cubicBezTo>
                    <a:cubicBezTo>
                      <a:pt x="88" y="408"/>
                      <a:pt x="0" y="318"/>
                      <a:pt x="0" y="205"/>
                    </a:cubicBezTo>
                    <a:close/>
                    <a:moveTo>
                      <a:pt x="329" y="205"/>
                    </a:moveTo>
                    <a:cubicBezTo>
                      <a:pt x="329" y="204"/>
                      <a:pt x="329" y="204"/>
                      <a:pt x="329" y="204"/>
                    </a:cubicBezTo>
                    <a:cubicBezTo>
                      <a:pt x="329" y="136"/>
                      <a:pt x="279" y="80"/>
                      <a:pt x="209" y="80"/>
                    </a:cubicBezTo>
                    <a:cubicBezTo>
                      <a:pt x="139" y="80"/>
                      <a:pt x="91" y="135"/>
                      <a:pt x="91" y="203"/>
                    </a:cubicBezTo>
                    <a:cubicBezTo>
                      <a:pt x="91" y="204"/>
                      <a:pt x="91" y="204"/>
                      <a:pt x="91" y="204"/>
                    </a:cubicBezTo>
                    <a:cubicBezTo>
                      <a:pt x="91" y="272"/>
                      <a:pt x="141" y="328"/>
                      <a:pt x="211" y="328"/>
                    </a:cubicBezTo>
                    <a:cubicBezTo>
                      <a:pt x="280" y="328"/>
                      <a:pt x="329" y="273"/>
                      <a:pt x="329" y="20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81" name="Freeform 17"/>
              <p:cNvSpPr>
                <a:spLocks/>
              </p:cNvSpPr>
              <p:nvPr userDrawn="1"/>
            </p:nvSpPr>
            <p:spPr bwMode="auto">
              <a:xfrm>
                <a:off x="8908" y="350"/>
                <a:ext cx="270" cy="180"/>
              </a:xfrm>
              <a:custGeom>
                <a:avLst/>
                <a:gdLst>
                  <a:gd name="T0" fmla="*/ 0 w 270"/>
                  <a:gd name="T1" fmla="*/ 1 h 180"/>
                  <a:gd name="T2" fmla="*/ 42 w 270"/>
                  <a:gd name="T3" fmla="*/ 1 h 180"/>
                  <a:gd name="T4" fmla="*/ 79 w 270"/>
                  <a:gd name="T5" fmla="*/ 121 h 180"/>
                  <a:gd name="T6" fmla="*/ 119 w 270"/>
                  <a:gd name="T7" fmla="*/ 0 h 180"/>
                  <a:gd name="T8" fmla="*/ 152 w 270"/>
                  <a:gd name="T9" fmla="*/ 0 h 180"/>
                  <a:gd name="T10" fmla="*/ 192 w 270"/>
                  <a:gd name="T11" fmla="*/ 121 h 180"/>
                  <a:gd name="T12" fmla="*/ 229 w 270"/>
                  <a:gd name="T13" fmla="*/ 1 h 180"/>
                  <a:gd name="T14" fmla="*/ 270 w 270"/>
                  <a:gd name="T15" fmla="*/ 1 h 180"/>
                  <a:gd name="T16" fmla="*/ 209 w 270"/>
                  <a:gd name="T17" fmla="*/ 180 h 180"/>
                  <a:gd name="T18" fmla="*/ 175 w 270"/>
                  <a:gd name="T19" fmla="*/ 180 h 180"/>
                  <a:gd name="T20" fmla="*/ 135 w 270"/>
                  <a:gd name="T21" fmla="*/ 63 h 180"/>
                  <a:gd name="T22" fmla="*/ 95 w 270"/>
                  <a:gd name="T23" fmla="*/ 180 h 180"/>
                  <a:gd name="T24" fmla="*/ 61 w 270"/>
                  <a:gd name="T25" fmla="*/ 180 h 180"/>
                  <a:gd name="T26" fmla="*/ 0 w 270"/>
                  <a:gd name="T27" fmla="*/ 1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70" h="180">
                    <a:moveTo>
                      <a:pt x="0" y="1"/>
                    </a:moveTo>
                    <a:lnTo>
                      <a:pt x="42" y="1"/>
                    </a:lnTo>
                    <a:lnTo>
                      <a:pt x="79" y="121"/>
                    </a:lnTo>
                    <a:lnTo>
                      <a:pt x="119" y="0"/>
                    </a:lnTo>
                    <a:lnTo>
                      <a:pt x="152" y="0"/>
                    </a:lnTo>
                    <a:lnTo>
                      <a:pt x="192" y="121"/>
                    </a:lnTo>
                    <a:lnTo>
                      <a:pt x="229" y="1"/>
                    </a:lnTo>
                    <a:lnTo>
                      <a:pt x="270" y="1"/>
                    </a:lnTo>
                    <a:lnTo>
                      <a:pt x="209" y="180"/>
                    </a:lnTo>
                    <a:lnTo>
                      <a:pt x="175" y="180"/>
                    </a:lnTo>
                    <a:lnTo>
                      <a:pt x="135" y="63"/>
                    </a:lnTo>
                    <a:lnTo>
                      <a:pt x="95" y="180"/>
                    </a:lnTo>
                    <a:lnTo>
                      <a:pt x="61" y="180"/>
                    </a:lnTo>
                    <a:lnTo>
                      <a:pt x="0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82" name="Freeform 18"/>
              <p:cNvSpPr>
                <a:spLocks/>
              </p:cNvSpPr>
              <p:nvPr userDrawn="1"/>
            </p:nvSpPr>
            <p:spPr bwMode="auto">
              <a:xfrm>
                <a:off x="9174" y="348"/>
                <a:ext cx="141" cy="183"/>
              </a:xfrm>
              <a:custGeom>
                <a:avLst/>
                <a:gdLst>
                  <a:gd name="T0" fmla="*/ 0 w 313"/>
                  <a:gd name="T1" fmla="*/ 343 h 406"/>
                  <a:gd name="T2" fmla="*/ 52 w 313"/>
                  <a:gd name="T3" fmla="*/ 282 h 406"/>
                  <a:gd name="T4" fmla="*/ 170 w 313"/>
                  <a:gd name="T5" fmla="*/ 330 h 406"/>
                  <a:gd name="T6" fmla="*/ 227 w 313"/>
                  <a:gd name="T7" fmla="*/ 292 h 406"/>
                  <a:gd name="T8" fmla="*/ 227 w 313"/>
                  <a:gd name="T9" fmla="*/ 291 h 406"/>
                  <a:gd name="T10" fmla="*/ 147 w 313"/>
                  <a:gd name="T11" fmla="*/ 241 h 406"/>
                  <a:gd name="T12" fmla="*/ 16 w 313"/>
                  <a:gd name="T13" fmla="*/ 120 h 406"/>
                  <a:gd name="T14" fmla="*/ 16 w 313"/>
                  <a:gd name="T15" fmla="*/ 119 h 406"/>
                  <a:gd name="T16" fmla="*/ 154 w 313"/>
                  <a:gd name="T17" fmla="*/ 0 h 406"/>
                  <a:gd name="T18" fmla="*/ 301 w 313"/>
                  <a:gd name="T19" fmla="*/ 50 h 406"/>
                  <a:gd name="T20" fmla="*/ 256 w 313"/>
                  <a:gd name="T21" fmla="*/ 116 h 406"/>
                  <a:gd name="T22" fmla="*/ 153 w 313"/>
                  <a:gd name="T23" fmla="*/ 77 h 406"/>
                  <a:gd name="T24" fmla="*/ 103 w 313"/>
                  <a:gd name="T25" fmla="*/ 111 h 406"/>
                  <a:gd name="T26" fmla="*/ 103 w 313"/>
                  <a:gd name="T27" fmla="*/ 112 h 406"/>
                  <a:gd name="T28" fmla="*/ 188 w 313"/>
                  <a:gd name="T29" fmla="*/ 164 h 406"/>
                  <a:gd name="T30" fmla="*/ 313 w 313"/>
                  <a:gd name="T31" fmla="*/ 283 h 406"/>
                  <a:gd name="T32" fmla="*/ 313 w 313"/>
                  <a:gd name="T33" fmla="*/ 284 h 406"/>
                  <a:gd name="T34" fmla="*/ 168 w 313"/>
                  <a:gd name="T35" fmla="*/ 406 h 406"/>
                  <a:gd name="T36" fmla="*/ 0 w 313"/>
                  <a:gd name="T37" fmla="*/ 343 h 4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13" h="406">
                    <a:moveTo>
                      <a:pt x="0" y="343"/>
                    </a:moveTo>
                    <a:cubicBezTo>
                      <a:pt x="52" y="282"/>
                      <a:pt x="52" y="282"/>
                      <a:pt x="52" y="282"/>
                    </a:cubicBezTo>
                    <a:cubicBezTo>
                      <a:pt x="87" y="311"/>
                      <a:pt x="125" y="330"/>
                      <a:pt x="170" y="330"/>
                    </a:cubicBezTo>
                    <a:cubicBezTo>
                      <a:pt x="205" y="330"/>
                      <a:pt x="227" y="315"/>
                      <a:pt x="227" y="292"/>
                    </a:cubicBezTo>
                    <a:cubicBezTo>
                      <a:pt x="227" y="291"/>
                      <a:pt x="227" y="291"/>
                      <a:pt x="227" y="291"/>
                    </a:cubicBezTo>
                    <a:cubicBezTo>
                      <a:pt x="227" y="269"/>
                      <a:pt x="213" y="258"/>
                      <a:pt x="147" y="241"/>
                    </a:cubicBezTo>
                    <a:cubicBezTo>
                      <a:pt x="68" y="221"/>
                      <a:pt x="16" y="199"/>
                      <a:pt x="16" y="120"/>
                    </a:cubicBezTo>
                    <a:cubicBezTo>
                      <a:pt x="16" y="119"/>
                      <a:pt x="16" y="119"/>
                      <a:pt x="16" y="119"/>
                    </a:cubicBezTo>
                    <a:cubicBezTo>
                      <a:pt x="16" y="47"/>
                      <a:pt x="74" y="0"/>
                      <a:pt x="154" y="0"/>
                    </a:cubicBezTo>
                    <a:cubicBezTo>
                      <a:pt x="212" y="0"/>
                      <a:pt x="261" y="18"/>
                      <a:pt x="301" y="50"/>
                    </a:cubicBezTo>
                    <a:cubicBezTo>
                      <a:pt x="256" y="116"/>
                      <a:pt x="256" y="116"/>
                      <a:pt x="256" y="116"/>
                    </a:cubicBezTo>
                    <a:cubicBezTo>
                      <a:pt x="221" y="91"/>
                      <a:pt x="187" y="77"/>
                      <a:pt x="153" y="77"/>
                    </a:cubicBezTo>
                    <a:cubicBezTo>
                      <a:pt x="120" y="77"/>
                      <a:pt x="103" y="92"/>
                      <a:pt x="103" y="111"/>
                    </a:cubicBezTo>
                    <a:cubicBezTo>
                      <a:pt x="103" y="112"/>
                      <a:pt x="103" y="112"/>
                      <a:pt x="103" y="112"/>
                    </a:cubicBezTo>
                    <a:cubicBezTo>
                      <a:pt x="103" y="138"/>
                      <a:pt x="120" y="147"/>
                      <a:pt x="188" y="164"/>
                    </a:cubicBezTo>
                    <a:cubicBezTo>
                      <a:pt x="268" y="185"/>
                      <a:pt x="313" y="214"/>
                      <a:pt x="313" y="283"/>
                    </a:cubicBezTo>
                    <a:cubicBezTo>
                      <a:pt x="313" y="284"/>
                      <a:pt x="313" y="284"/>
                      <a:pt x="313" y="284"/>
                    </a:cubicBezTo>
                    <a:cubicBezTo>
                      <a:pt x="313" y="362"/>
                      <a:pt x="253" y="406"/>
                      <a:pt x="168" y="406"/>
                    </a:cubicBezTo>
                    <a:cubicBezTo>
                      <a:pt x="108" y="406"/>
                      <a:pt x="48" y="385"/>
                      <a:pt x="0" y="3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83" name="Freeform 19"/>
              <p:cNvSpPr>
                <a:spLocks/>
              </p:cNvSpPr>
              <p:nvPr userDrawn="1"/>
            </p:nvSpPr>
            <p:spPr bwMode="auto">
              <a:xfrm>
                <a:off x="9334" y="351"/>
                <a:ext cx="135" cy="178"/>
              </a:xfrm>
              <a:custGeom>
                <a:avLst/>
                <a:gdLst>
                  <a:gd name="T0" fmla="*/ 0 w 135"/>
                  <a:gd name="T1" fmla="*/ 0 h 178"/>
                  <a:gd name="T2" fmla="*/ 134 w 135"/>
                  <a:gd name="T3" fmla="*/ 0 h 178"/>
                  <a:gd name="T4" fmla="*/ 134 w 135"/>
                  <a:gd name="T5" fmla="*/ 34 h 178"/>
                  <a:gd name="T6" fmla="*/ 38 w 135"/>
                  <a:gd name="T7" fmla="*/ 34 h 178"/>
                  <a:gd name="T8" fmla="*/ 38 w 135"/>
                  <a:gd name="T9" fmla="*/ 70 h 178"/>
                  <a:gd name="T10" fmla="*/ 122 w 135"/>
                  <a:gd name="T11" fmla="*/ 70 h 178"/>
                  <a:gd name="T12" fmla="*/ 122 w 135"/>
                  <a:gd name="T13" fmla="*/ 105 h 178"/>
                  <a:gd name="T14" fmla="*/ 38 w 135"/>
                  <a:gd name="T15" fmla="*/ 105 h 178"/>
                  <a:gd name="T16" fmla="*/ 38 w 135"/>
                  <a:gd name="T17" fmla="*/ 143 h 178"/>
                  <a:gd name="T18" fmla="*/ 135 w 135"/>
                  <a:gd name="T19" fmla="*/ 143 h 178"/>
                  <a:gd name="T20" fmla="*/ 135 w 135"/>
                  <a:gd name="T21" fmla="*/ 178 h 178"/>
                  <a:gd name="T22" fmla="*/ 0 w 135"/>
                  <a:gd name="T23" fmla="*/ 178 h 178"/>
                  <a:gd name="T24" fmla="*/ 0 w 135"/>
                  <a:gd name="T25" fmla="*/ 0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5" h="178">
                    <a:moveTo>
                      <a:pt x="0" y="0"/>
                    </a:moveTo>
                    <a:lnTo>
                      <a:pt x="134" y="0"/>
                    </a:lnTo>
                    <a:lnTo>
                      <a:pt x="134" y="34"/>
                    </a:lnTo>
                    <a:lnTo>
                      <a:pt x="38" y="34"/>
                    </a:lnTo>
                    <a:lnTo>
                      <a:pt x="38" y="70"/>
                    </a:lnTo>
                    <a:lnTo>
                      <a:pt x="122" y="70"/>
                    </a:lnTo>
                    <a:lnTo>
                      <a:pt x="122" y="105"/>
                    </a:lnTo>
                    <a:lnTo>
                      <a:pt x="38" y="105"/>
                    </a:lnTo>
                    <a:lnTo>
                      <a:pt x="38" y="143"/>
                    </a:lnTo>
                    <a:lnTo>
                      <a:pt x="135" y="143"/>
                    </a:lnTo>
                    <a:lnTo>
                      <a:pt x="135" y="178"/>
                    </a:lnTo>
                    <a:lnTo>
                      <a:pt x="0" y="17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84" name="Freeform 20"/>
              <p:cNvSpPr>
                <a:spLocks noEditPoints="1"/>
              </p:cNvSpPr>
              <p:nvPr userDrawn="1"/>
            </p:nvSpPr>
            <p:spPr bwMode="auto">
              <a:xfrm>
                <a:off x="9489" y="351"/>
                <a:ext cx="153" cy="178"/>
              </a:xfrm>
              <a:custGeom>
                <a:avLst/>
                <a:gdLst>
                  <a:gd name="T0" fmla="*/ 0 w 341"/>
                  <a:gd name="T1" fmla="*/ 0 h 395"/>
                  <a:gd name="T2" fmla="*/ 180 w 341"/>
                  <a:gd name="T3" fmla="*/ 0 h 395"/>
                  <a:gd name="T4" fmla="*/ 296 w 341"/>
                  <a:gd name="T5" fmla="*/ 40 h 395"/>
                  <a:gd name="T6" fmla="*/ 329 w 341"/>
                  <a:gd name="T7" fmla="*/ 130 h 395"/>
                  <a:gd name="T8" fmla="*/ 329 w 341"/>
                  <a:gd name="T9" fmla="*/ 131 h 395"/>
                  <a:gd name="T10" fmla="*/ 245 w 341"/>
                  <a:gd name="T11" fmla="*/ 254 h 395"/>
                  <a:gd name="T12" fmla="*/ 341 w 341"/>
                  <a:gd name="T13" fmla="*/ 395 h 395"/>
                  <a:gd name="T14" fmla="*/ 240 w 341"/>
                  <a:gd name="T15" fmla="*/ 395 h 395"/>
                  <a:gd name="T16" fmla="*/ 155 w 341"/>
                  <a:gd name="T17" fmla="*/ 268 h 395"/>
                  <a:gd name="T18" fmla="*/ 87 w 341"/>
                  <a:gd name="T19" fmla="*/ 268 h 395"/>
                  <a:gd name="T20" fmla="*/ 87 w 341"/>
                  <a:gd name="T21" fmla="*/ 395 h 395"/>
                  <a:gd name="T22" fmla="*/ 0 w 341"/>
                  <a:gd name="T23" fmla="*/ 395 h 395"/>
                  <a:gd name="T24" fmla="*/ 0 w 341"/>
                  <a:gd name="T25" fmla="*/ 0 h 395"/>
                  <a:gd name="T26" fmla="*/ 175 w 341"/>
                  <a:gd name="T27" fmla="*/ 192 h 395"/>
                  <a:gd name="T28" fmla="*/ 241 w 341"/>
                  <a:gd name="T29" fmla="*/ 136 h 395"/>
                  <a:gd name="T30" fmla="*/ 241 w 341"/>
                  <a:gd name="T31" fmla="*/ 135 h 395"/>
                  <a:gd name="T32" fmla="*/ 173 w 341"/>
                  <a:gd name="T33" fmla="*/ 78 h 395"/>
                  <a:gd name="T34" fmla="*/ 87 w 341"/>
                  <a:gd name="T35" fmla="*/ 78 h 395"/>
                  <a:gd name="T36" fmla="*/ 87 w 341"/>
                  <a:gd name="T37" fmla="*/ 192 h 395"/>
                  <a:gd name="T38" fmla="*/ 175 w 341"/>
                  <a:gd name="T39" fmla="*/ 192 h 3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41" h="395">
                    <a:moveTo>
                      <a:pt x="0" y="0"/>
                    </a:moveTo>
                    <a:cubicBezTo>
                      <a:pt x="180" y="0"/>
                      <a:pt x="180" y="0"/>
                      <a:pt x="180" y="0"/>
                    </a:cubicBezTo>
                    <a:cubicBezTo>
                      <a:pt x="231" y="0"/>
                      <a:pt x="270" y="14"/>
                      <a:pt x="296" y="40"/>
                    </a:cubicBezTo>
                    <a:cubicBezTo>
                      <a:pt x="318" y="62"/>
                      <a:pt x="329" y="93"/>
                      <a:pt x="329" y="130"/>
                    </a:cubicBezTo>
                    <a:cubicBezTo>
                      <a:pt x="329" y="131"/>
                      <a:pt x="329" y="131"/>
                      <a:pt x="329" y="131"/>
                    </a:cubicBezTo>
                    <a:cubicBezTo>
                      <a:pt x="329" y="195"/>
                      <a:pt x="295" y="235"/>
                      <a:pt x="245" y="254"/>
                    </a:cubicBezTo>
                    <a:cubicBezTo>
                      <a:pt x="341" y="395"/>
                      <a:pt x="341" y="395"/>
                      <a:pt x="341" y="395"/>
                    </a:cubicBezTo>
                    <a:cubicBezTo>
                      <a:pt x="240" y="395"/>
                      <a:pt x="240" y="395"/>
                      <a:pt x="240" y="395"/>
                    </a:cubicBezTo>
                    <a:cubicBezTo>
                      <a:pt x="155" y="268"/>
                      <a:pt x="155" y="268"/>
                      <a:pt x="155" y="268"/>
                    </a:cubicBezTo>
                    <a:cubicBezTo>
                      <a:pt x="87" y="268"/>
                      <a:pt x="87" y="268"/>
                      <a:pt x="87" y="268"/>
                    </a:cubicBezTo>
                    <a:cubicBezTo>
                      <a:pt x="87" y="395"/>
                      <a:pt x="87" y="395"/>
                      <a:pt x="87" y="395"/>
                    </a:cubicBezTo>
                    <a:cubicBezTo>
                      <a:pt x="0" y="395"/>
                      <a:pt x="0" y="395"/>
                      <a:pt x="0" y="395"/>
                    </a:cubicBezTo>
                    <a:lnTo>
                      <a:pt x="0" y="0"/>
                    </a:lnTo>
                    <a:close/>
                    <a:moveTo>
                      <a:pt x="175" y="192"/>
                    </a:moveTo>
                    <a:cubicBezTo>
                      <a:pt x="217" y="192"/>
                      <a:pt x="241" y="169"/>
                      <a:pt x="241" y="136"/>
                    </a:cubicBezTo>
                    <a:cubicBezTo>
                      <a:pt x="241" y="135"/>
                      <a:pt x="241" y="135"/>
                      <a:pt x="241" y="135"/>
                    </a:cubicBezTo>
                    <a:cubicBezTo>
                      <a:pt x="241" y="97"/>
                      <a:pt x="215" y="78"/>
                      <a:pt x="173" y="78"/>
                    </a:cubicBezTo>
                    <a:cubicBezTo>
                      <a:pt x="87" y="78"/>
                      <a:pt x="87" y="78"/>
                      <a:pt x="87" y="78"/>
                    </a:cubicBezTo>
                    <a:cubicBezTo>
                      <a:pt x="87" y="192"/>
                      <a:pt x="87" y="192"/>
                      <a:pt x="87" y="192"/>
                    </a:cubicBezTo>
                    <a:lnTo>
                      <a:pt x="175" y="19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85" name="Freeform 21"/>
              <p:cNvSpPr>
                <a:spLocks noEditPoints="1"/>
              </p:cNvSpPr>
              <p:nvPr userDrawn="1"/>
            </p:nvSpPr>
            <p:spPr bwMode="auto">
              <a:xfrm>
                <a:off x="9647" y="353"/>
                <a:ext cx="49" cy="24"/>
              </a:xfrm>
              <a:custGeom>
                <a:avLst/>
                <a:gdLst>
                  <a:gd name="T0" fmla="*/ 8 w 49"/>
                  <a:gd name="T1" fmla="*/ 3 h 24"/>
                  <a:gd name="T2" fmla="*/ 0 w 49"/>
                  <a:gd name="T3" fmla="*/ 3 h 24"/>
                  <a:gd name="T4" fmla="*/ 0 w 49"/>
                  <a:gd name="T5" fmla="*/ 0 h 24"/>
                  <a:gd name="T6" fmla="*/ 19 w 49"/>
                  <a:gd name="T7" fmla="*/ 0 h 24"/>
                  <a:gd name="T8" fmla="*/ 19 w 49"/>
                  <a:gd name="T9" fmla="*/ 3 h 24"/>
                  <a:gd name="T10" fmla="*/ 11 w 49"/>
                  <a:gd name="T11" fmla="*/ 3 h 24"/>
                  <a:gd name="T12" fmla="*/ 11 w 49"/>
                  <a:gd name="T13" fmla="*/ 24 h 24"/>
                  <a:gd name="T14" fmla="*/ 8 w 49"/>
                  <a:gd name="T15" fmla="*/ 24 h 24"/>
                  <a:gd name="T16" fmla="*/ 8 w 49"/>
                  <a:gd name="T17" fmla="*/ 3 h 24"/>
                  <a:gd name="T18" fmla="*/ 24 w 49"/>
                  <a:gd name="T19" fmla="*/ 0 h 24"/>
                  <a:gd name="T20" fmla="*/ 28 w 49"/>
                  <a:gd name="T21" fmla="*/ 0 h 24"/>
                  <a:gd name="T22" fmla="*/ 36 w 49"/>
                  <a:gd name="T23" fmla="*/ 13 h 24"/>
                  <a:gd name="T24" fmla="*/ 45 w 49"/>
                  <a:gd name="T25" fmla="*/ 0 h 24"/>
                  <a:gd name="T26" fmla="*/ 49 w 49"/>
                  <a:gd name="T27" fmla="*/ 0 h 24"/>
                  <a:gd name="T28" fmla="*/ 49 w 49"/>
                  <a:gd name="T29" fmla="*/ 24 h 24"/>
                  <a:gd name="T30" fmla="*/ 45 w 49"/>
                  <a:gd name="T31" fmla="*/ 24 h 24"/>
                  <a:gd name="T32" fmla="*/ 45 w 49"/>
                  <a:gd name="T33" fmla="*/ 5 h 24"/>
                  <a:gd name="T34" fmla="*/ 36 w 49"/>
                  <a:gd name="T35" fmla="*/ 18 h 24"/>
                  <a:gd name="T36" fmla="*/ 36 w 49"/>
                  <a:gd name="T37" fmla="*/ 18 h 24"/>
                  <a:gd name="T38" fmla="*/ 27 w 49"/>
                  <a:gd name="T39" fmla="*/ 5 h 24"/>
                  <a:gd name="T40" fmla="*/ 27 w 49"/>
                  <a:gd name="T41" fmla="*/ 24 h 24"/>
                  <a:gd name="T42" fmla="*/ 24 w 49"/>
                  <a:gd name="T43" fmla="*/ 24 h 24"/>
                  <a:gd name="T44" fmla="*/ 24 w 49"/>
                  <a:gd name="T45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49" h="24">
                    <a:moveTo>
                      <a:pt x="8" y="3"/>
                    </a:moveTo>
                    <a:lnTo>
                      <a:pt x="0" y="3"/>
                    </a:lnTo>
                    <a:lnTo>
                      <a:pt x="0" y="0"/>
                    </a:lnTo>
                    <a:lnTo>
                      <a:pt x="19" y="0"/>
                    </a:lnTo>
                    <a:lnTo>
                      <a:pt x="19" y="3"/>
                    </a:lnTo>
                    <a:lnTo>
                      <a:pt x="11" y="3"/>
                    </a:lnTo>
                    <a:lnTo>
                      <a:pt x="11" y="24"/>
                    </a:lnTo>
                    <a:lnTo>
                      <a:pt x="8" y="24"/>
                    </a:lnTo>
                    <a:lnTo>
                      <a:pt x="8" y="3"/>
                    </a:lnTo>
                    <a:close/>
                    <a:moveTo>
                      <a:pt x="24" y="0"/>
                    </a:moveTo>
                    <a:lnTo>
                      <a:pt x="28" y="0"/>
                    </a:lnTo>
                    <a:lnTo>
                      <a:pt x="36" y="13"/>
                    </a:lnTo>
                    <a:lnTo>
                      <a:pt x="45" y="0"/>
                    </a:lnTo>
                    <a:lnTo>
                      <a:pt x="49" y="0"/>
                    </a:lnTo>
                    <a:lnTo>
                      <a:pt x="49" y="24"/>
                    </a:lnTo>
                    <a:lnTo>
                      <a:pt x="45" y="24"/>
                    </a:lnTo>
                    <a:lnTo>
                      <a:pt x="45" y="5"/>
                    </a:lnTo>
                    <a:lnTo>
                      <a:pt x="36" y="18"/>
                    </a:lnTo>
                    <a:lnTo>
                      <a:pt x="36" y="18"/>
                    </a:lnTo>
                    <a:lnTo>
                      <a:pt x="27" y="5"/>
                    </a:lnTo>
                    <a:lnTo>
                      <a:pt x="27" y="24"/>
                    </a:lnTo>
                    <a:lnTo>
                      <a:pt x="24" y="24"/>
                    </a:lnTo>
                    <a:lnTo>
                      <a:pt x="2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</p:grpSp>
        <p:grpSp>
          <p:nvGrpSpPr>
            <p:cNvPr id="210" name="Group 24"/>
            <p:cNvGrpSpPr>
              <a:grpSpLocks noChangeAspect="1"/>
            </p:cNvGrpSpPr>
            <p:nvPr userDrawn="1"/>
          </p:nvGrpSpPr>
          <p:grpSpPr bwMode="auto">
            <a:xfrm>
              <a:off x="5588471" y="143471"/>
              <a:ext cx="600288" cy="175179"/>
              <a:chOff x="3552" y="-1153"/>
              <a:chExt cx="3156" cy="921"/>
            </a:xfrm>
            <a:solidFill>
              <a:schemeClr val="bg2"/>
            </a:solidFill>
          </p:grpSpPr>
          <p:sp>
            <p:nvSpPr>
              <p:cNvPr id="252" name="Freeform 25"/>
              <p:cNvSpPr>
                <a:spLocks/>
              </p:cNvSpPr>
              <p:nvPr userDrawn="1"/>
            </p:nvSpPr>
            <p:spPr bwMode="auto">
              <a:xfrm>
                <a:off x="3559" y="-1137"/>
                <a:ext cx="172" cy="253"/>
              </a:xfrm>
              <a:custGeom>
                <a:avLst/>
                <a:gdLst>
                  <a:gd name="T0" fmla="*/ 112 w 150"/>
                  <a:gd name="T1" fmla="*/ 221 h 221"/>
                  <a:gd name="T2" fmla="*/ 62 w 150"/>
                  <a:gd name="T3" fmla="*/ 117 h 221"/>
                  <a:gd name="T4" fmla="*/ 34 w 150"/>
                  <a:gd name="T5" fmla="*/ 52 h 221"/>
                  <a:gd name="T6" fmla="*/ 33 w 150"/>
                  <a:gd name="T7" fmla="*/ 52 h 221"/>
                  <a:gd name="T8" fmla="*/ 35 w 150"/>
                  <a:gd name="T9" fmla="*/ 114 h 221"/>
                  <a:gd name="T10" fmla="*/ 36 w 150"/>
                  <a:gd name="T11" fmla="*/ 221 h 221"/>
                  <a:gd name="T12" fmla="*/ 0 w 150"/>
                  <a:gd name="T13" fmla="*/ 221 h 221"/>
                  <a:gd name="T14" fmla="*/ 0 w 150"/>
                  <a:gd name="T15" fmla="*/ 0 h 221"/>
                  <a:gd name="T16" fmla="*/ 42 w 150"/>
                  <a:gd name="T17" fmla="*/ 0 h 221"/>
                  <a:gd name="T18" fmla="*/ 96 w 150"/>
                  <a:gd name="T19" fmla="*/ 108 h 221"/>
                  <a:gd name="T20" fmla="*/ 118 w 150"/>
                  <a:gd name="T21" fmla="*/ 165 h 221"/>
                  <a:gd name="T22" fmla="*/ 119 w 150"/>
                  <a:gd name="T23" fmla="*/ 164 h 221"/>
                  <a:gd name="T24" fmla="*/ 116 w 150"/>
                  <a:gd name="T25" fmla="*/ 101 h 221"/>
                  <a:gd name="T26" fmla="*/ 115 w 150"/>
                  <a:gd name="T27" fmla="*/ 0 h 221"/>
                  <a:gd name="T28" fmla="*/ 150 w 150"/>
                  <a:gd name="T29" fmla="*/ 0 h 221"/>
                  <a:gd name="T30" fmla="*/ 150 w 150"/>
                  <a:gd name="T31" fmla="*/ 221 h 221"/>
                  <a:gd name="T32" fmla="*/ 112 w 150"/>
                  <a:gd name="T33" fmla="*/ 221 h 2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50" h="221">
                    <a:moveTo>
                      <a:pt x="112" y="221"/>
                    </a:moveTo>
                    <a:cubicBezTo>
                      <a:pt x="62" y="117"/>
                      <a:pt x="62" y="117"/>
                      <a:pt x="62" y="117"/>
                    </a:cubicBezTo>
                    <a:cubicBezTo>
                      <a:pt x="50" y="93"/>
                      <a:pt x="38" y="65"/>
                      <a:pt x="34" y="52"/>
                    </a:cubicBezTo>
                    <a:cubicBezTo>
                      <a:pt x="33" y="52"/>
                      <a:pt x="33" y="52"/>
                      <a:pt x="33" y="52"/>
                    </a:cubicBezTo>
                    <a:cubicBezTo>
                      <a:pt x="34" y="71"/>
                      <a:pt x="35" y="94"/>
                      <a:pt x="35" y="114"/>
                    </a:cubicBezTo>
                    <a:cubicBezTo>
                      <a:pt x="36" y="221"/>
                      <a:pt x="36" y="221"/>
                      <a:pt x="36" y="221"/>
                    </a:cubicBezTo>
                    <a:cubicBezTo>
                      <a:pt x="0" y="221"/>
                      <a:pt x="0" y="221"/>
                      <a:pt x="0" y="22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96" y="108"/>
                      <a:pt x="96" y="108"/>
                      <a:pt x="96" y="108"/>
                    </a:cubicBezTo>
                    <a:cubicBezTo>
                      <a:pt x="106" y="128"/>
                      <a:pt x="115" y="155"/>
                      <a:pt x="118" y="165"/>
                    </a:cubicBezTo>
                    <a:cubicBezTo>
                      <a:pt x="119" y="164"/>
                      <a:pt x="119" y="164"/>
                      <a:pt x="119" y="164"/>
                    </a:cubicBezTo>
                    <a:cubicBezTo>
                      <a:pt x="118" y="153"/>
                      <a:pt x="116" y="121"/>
                      <a:pt x="116" y="101"/>
                    </a:cubicBezTo>
                    <a:cubicBezTo>
                      <a:pt x="115" y="0"/>
                      <a:pt x="115" y="0"/>
                      <a:pt x="115" y="0"/>
                    </a:cubicBezTo>
                    <a:cubicBezTo>
                      <a:pt x="150" y="0"/>
                      <a:pt x="150" y="0"/>
                      <a:pt x="150" y="0"/>
                    </a:cubicBezTo>
                    <a:cubicBezTo>
                      <a:pt x="150" y="221"/>
                      <a:pt x="150" y="221"/>
                      <a:pt x="150" y="221"/>
                    </a:cubicBezTo>
                    <a:lnTo>
                      <a:pt x="112" y="22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53" name="Freeform 26"/>
              <p:cNvSpPr>
                <a:spLocks noEditPoints="1"/>
              </p:cNvSpPr>
              <p:nvPr userDrawn="1"/>
            </p:nvSpPr>
            <p:spPr bwMode="auto">
              <a:xfrm>
                <a:off x="3764" y="-1074"/>
                <a:ext cx="155" cy="195"/>
              </a:xfrm>
              <a:custGeom>
                <a:avLst/>
                <a:gdLst>
                  <a:gd name="T0" fmla="*/ 39 w 136"/>
                  <a:gd name="T1" fmla="*/ 95 h 170"/>
                  <a:gd name="T2" fmla="*/ 39 w 136"/>
                  <a:gd name="T3" fmla="*/ 97 h 170"/>
                  <a:gd name="T4" fmla="*/ 79 w 136"/>
                  <a:gd name="T5" fmla="*/ 143 h 170"/>
                  <a:gd name="T6" fmla="*/ 119 w 136"/>
                  <a:gd name="T7" fmla="*/ 127 h 170"/>
                  <a:gd name="T8" fmla="*/ 133 w 136"/>
                  <a:gd name="T9" fmla="*/ 149 h 170"/>
                  <a:gd name="T10" fmla="*/ 75 w 136"/>
                  <a:gd name="T11" fmla="*/ 170 h 170"/>
                  <a:gd name="T12" fmla="*/ 0 w 136"/>
                  <a:gd name="T13" fmla="*/ 86 h 170"/>
                  <a:gd name="T14" fmla="*/ 20 w 136"/>
                  <a:gd name="T15" fmla="*/ 22 h 170"/>
                  <a:gd name="T16" fmla="*/ 70 w 136"/>
                  <a:gd name="T17" fmla="*/ 0 h 170"/>
                  <a:gd name="T18" fmla="*/ 115 w 136"/>
                  <a:gd name="T19" fmla="*/ 17 h 170"/>
                  <a:gd name="T20" fmla="*/ 136 w 136"/>
                  <a:gd name="T21" fmla="*/ 87 h 170"/>
                  <a:gd name="T22" fmla="*/ 136 w 136"/>
                  <a:gd name="T23" fmla="*/ 95 h 170"/>
                  <a:gd name="T24" fmla="*/ 39 w 136"/>
                  <a:gd name="T25" fmla="*/ 95 h 170"/>
                  <a:gd name="T26" fmla="*/ 70 w 136"/>
                  <a:gd name="T27" fmla="*/ 27 h 170"/>
                  <a:gd name="T28" fmla="*/ 39 w 136"/>
                  <a:gd name="T29" fmla="*/ 69 h 170"/>
                  <a:gd name="T30" fmla="*/ 99 w 136"/>
                  <a:gd name="T31" fmla="*/ 69 h 170"/>
                  <a:gd name="T32" fmla="*/ 70 w 136"/>
                  <a:gd name="T33" fmla="*/ 27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36" h="170">
                    <a:moveTo>
                      <a:pt x="39" y="95"/>
                    </a:moveTo>
                    <a:cubicBezTo>
                      <a:pt x="39" y="97"/>
                      <a:pt x="39" y="97"/>
                      <a:pt x="39" y="97"/>
                    </a:cubicBezTo>
                    <a:cubicBezTo>
                      <a:pt x="39" y="120"/>
                      <a:pt x="47" y="143"/>
                      <a:pt x="79" y="143"/>
                    </a:cubicBezTo>
                    <a:cubicBezTo>
                      <a:pt x="94" y="143"/>
                      <a:pt x="107" y="138"/>
                      <a:pt x="119" y="127"/>
                    </a:cubicBezTo>
                    <a:cubicBezTo>
                      <a:pt x="133" y="149"/>
                      <a:pt x="133" y="149"/>
                      <a:pt x="133" y="149"/>
                    </a:cubicBezTo>
                    <a:cubicBezTo>
                      <a:pt x="116" y="163"/>
                      <a:pt x="97" y="170"/>
                      <a:pt x="75" y="170"/>
                    </a:cubicBezTo>
                    <a:cubicBezTo>
                      <a:pt x="29" y="170"/>
                      <a:pt x="0" y="137"/>
                      <a:pt x="0" y="86"/>
                    </a:cubicBezTo>
                    <a:cubicBezTo>
                      <a:pt x="0" y="57"/>
                      <a:pt x="6" y="38"/>
                      <a:pt x="20" y="22"/>
                    </a:cubicBezTo>
                    <a:cubicBezTo>
                      <a:pt x="34" y="7"/>
                      <a:pt x="50" y="0"/>
                      <a:pt x="70" y="0"/>
                    </a:cubicBezTo>
                    <a:cubicBezTo>
                      <a:pt x="86" y="0"/>
                      <a:pt x="101" y="5"/>
                      <a:pt x="115" y="17"/>
                    </a:cubicBezTo>
                    <a:cubicBezTo>
                      <a:pt x="129" y="30"/>
                      <a:pt x="136" y="50"/>
                      <a:pt x="136" y="87"/>
                    </a:cubicBezTo>
                    <a:cubicBezTo>
                      <a:pt x="136" y="95"/>
                      <a:pt x="136" y="95"/>
                      <a:pt x="136" y="95"/>
                    </a:cubicBezTo>
                    <a:lnTo>
                      <a:pt x="39" y="95"/>
                    </a:lnTo>
                    <a:close/>
                    <a:moveTo>
                      <a:pt x="70" y="27"/>
                    </a:moveTo>
                    <a:cubicBezTo>
                      <a:pt x="50" y="27"/>
                      <a:pt x="39" y="43"/>
                      <a:pt x="39" y="69"/>
                    </a:cubicBezTo>
                    <a:cubicBezTo>
                      <a:pt x="99" y="69"/>
                      <a:pt x="99" y="69"/>
                      <a:pt x="99" y="69"/>
                    </a:cubicBezTo>
                    <a:cubicBezTo>
                      <a:pt x="99" y="43"/>
                      <a:pt x="88" y="27"/>
                      <a:pt x="70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54" name="Freeform 27"/>
              <p:cNvSpPr>
                <a:spLocks/>
              </p:cNvSpPr>
              <p:nvPr userDrawn="1"/>
            </p:nvSpPr>
            <p:spPr bwMode="auto">
              <a:xfrm>
                <a:off x="3930" y="-1072"/>
                <a:ext cx="249" cy="190"/>
              </a:xfrm>
              <a:custGeom>
                <a:avLst/>
                <a:gdLst>
                  <a:gd name="T0" fmla="*/ 172 w 218"/>
                  <a:gd name="T1" fmla="*/ 165 h 165"/>
                  <a:gd name="T2" fmla="*/ 139 w 218"/>
                  <a:gd name="T3" fmla="*/ 165 h 165"/>
                  <a:gd name="T4" fmla="*/ 119 w 218"/>
                  <a:gd name="T5" fmla="*/ 90 h 165"/>
                  <a:gd name="T6" fmla="*/ 108 w 218"/>
                  <a:gd name="T7" fmla="*/ 46 h 165"/>
                  <a:gd name="T8" fmla="*/ 108 w 218"/>
                  <a:gd name="T9" fmla="*/ 46 h 165"/>
                  <a:gd name="T10" fmla="*/ 97 w 218"/>
                  <a:gd name="T11" fmla="*/ 92 h 165"/>
                  <a:gd name="T12" fmla="*/ 78 w 218"/>
                  <a:gd name="T13" fmla="*/ 165 h 165"/>
                  <a:gd name="T14" fmla="*/ 45 w 218"/>
                  <a:gd name="T15" fmla="*/ 165 h 165"/>
                  <a:gd name="T16" fmla="*/ 0 w 218"/>
                  <a:gd name="T17" fmla="*/ 4 h 165"/>
                  <a:gd name="T18" fmla="*/ 35 w 218"/>
                  <a:gd name="T19" fmla="*/ 0 h 165"/>
                  <a:gd name="T20" fmla="*/ 53 w 218"/>
                  <a:gd name="T21" fmla="*/ 78 h 165"/>
                  <a:gd name="T22" fmla="*/ 61 w 218"/>
                  <a:gd name="T23" fmla="*/ 121 h 165"/>
                  <a:gd name="T24" fmla="*/ 62 w 218"/>
                  <a:gd name="T25" fmla="*/ 121 h 165"/>
                  <a:gd name="T26" fmla="*/ 72 w 218"/>
                  <a:gd name="T27" fmla="*/ 77 h 165"/>
                  <a:gd name="T28" fmla="*/ 92 w 218"/>
                  <a:gd name="T29" fmla="*/ 2 h 165"/>
                  <a:gd name="T30" fmla="*/ 127 w 218"/>
                  <a:gd name="T31" fmla="*/ 2 h 165"/>
                  <a:gd name="T32" fmla="*/ 145 w 218"/>
                  <a:gd name="T33" fmla="*/ 75 h 165"/>
                  <a:gd name="T34" fmla="*/ 155 w 218"/>
                  <a:gd name="T35" fmla="*/ 121 h 165"/>
                  <a:gd name="T36" fmla="*/ 156 w 218"/>
                  <a:gd name="T37" fmla="*/ 121 h 165"/>
                  <a:gd name="T38" fmla="*/ 164 w 218"/>
                  <a:gd name="T39" fmla="*/ 78 h 165"/>
                  <a:gd name="T40" fmla="*/ 181 w 218"/>
                  <a:gd name="T41" fmla="*/ 2 h 165"/>
                  <a:gd name="T42" fmla="*/ 218 w 218"/>
                  <a:gd name="T43" fmla="*/ 2 h 165"/>
                  <a:gd name="T44" fmla="*/ 172 w 218"/>
                  <a:gd name="T45" fmla="*/ 165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18" h="165">
                    <a:moveTo>
                      <a:pt x="172" y="165"/>
                    </a:moveTo>
                    <a:cubicBezTo>
                      <a:pt x="139" y="165"/>
                      <a:pt x="139" y="165"/>
                      <a:pt x="139" y="165"/>
                    </a:cubicBezTo>
                    <a:cubicBezTo>
                      <a:pt x="119" y="90"/>
                      <a:pt x="119" y="90"/>
                      <a:pt x="119" y="90"/>
                    </a:cubicBezTo>
                    <a:cubicBezTo>
                      <a:pt x="114" y="71"/>
                      <a:pt x="108" y="46"/>
                      <a:pt x="108" y="46"/>
                    </a:cubicBezTo>
                    <a:cubicBezTo>
                      <a:pt x="108" y="46"/>
                      <a:pt x="108" y="46"/>
                      <a:pt x="108" y="46"/>
                    </a:cubicBezTo>
                    <a:cubicBezTo>
                      <a:pt x="108" y="46"/>
                      <a:pt x="105" y="62"/>
                      <a:pt x="97" y="92"/>
                    </a:cubicBezTo>
                    <a:cubicBezTo>
                      <a:pt x="78" y="165"/>
                      <a:pt x="78" y="165"/>
                      <a:pt x="78" y="165"/>
                    </a:cubicBezTo>
                    <a:cubicBezTo>
                      <a:pt x="45" y="165"/>
                      <a:pt x="45" y="165"/>
                      <a:pt x="45" y="165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53" y="78"/>
                      <a:pt x="53" y="78"/>
                      <a:pt x="53" y="78"/>
                    </a:cubicBezTo>
                    <a:cubicBezTo>
                      <a:pt x="57" y="98"/>
                      <a:pt x="61" y="121"/>
                      <a:pt x="61" y="121"/>
                    </a:cubicBezTo>
                    <a:cubicBezTo>
                      <a:pt x="62" y="121"/>
                      <a:pt x="62" y="121"/>
                      <a:pt x="62" y="121"/>
                    </a:cubicBezTo>
                    <a:cubicBezTo>
                      <a:pt x="62" y="121"/>
                      <a:pt x="65" y="100"/>
                      <a:pt x="72" y="77"/>
                    </a:cubicBezTo>
                    <a:cubicBezTo>
                      <a:pt x="92" y="2"/>
                      <a:pt x="92" y="2"/>
                      <a:pt x="92" y="2"/>
                    </a:cubicBezTo>
                    <a:cubicBezTo>
                      <a:pt x="127" y="2"/>
                      <a:pt x="127" y="2"/>
                      <a:pt x="127" y="2"/>
                    </a:cubicBezTo>
                    <a:cubicBezTo>
                      <a:pt x="145" y="75"/>
                      <a:pt x="145" y="75"/>
                      <a:pt x="145" y="75"/>
                    </a:cubicBezTo>
                    <a:cubicBezTo>
                      <a:pt x="152" y="101"/>
                      <a:pt x="155" y="121"/>
                      <a:pt x="155" y="121"/>
                    </a:cubicBezTo>
                    <a:cubicBezTo>
                      <a:pt x="156" y="121"/>
                      <a:pt x="156" y="121"/>
                      <a:pt x="156" y="121"/>
                    </a:cubicBezTo>
                    <a:cubicBezTo>
                      <a:pt x="156" y="121"/>
                      <a:pt x="160" y="97"/>
                      <a:pt x="164" y="78"/>
                    </a:cubicBezTo>
                    <a:cubicBezTo>
                      <a:pt x="181" y="2"/>
                      <a:pt x="181" y="2"/>
                      <a:pt x="181" y="2"/>
                    </a:cubicBezTo>
                    <a:cubicBezTo>
                      <a:pt x="218" y="2"/>
                      <a:pt x="218" y="2"/>
                      <a:pt x="218" y="2"/>
                    </a:cubicBezTo>
                    <a:lnTo>
                      <a:pt x="172" y="16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55" name="Freeform 28"/>
              <p:cNvSpPr>
                <a:spLocks noEditPoints="1"/>
              </p:cNvSpPr>
              <p:nvPr userDrawn="1"/>
            </p:nvSpPr>
            <p:spPr bwMode="auto">
              <a:xfrm>
                <a:off x="4287" y="-1137"/>
                <a:ext cx="174" cy="253"/>
              </a:xfrm>
              <a:custGeom>
                <a:avLst/>
                <a:gdLst>
                  <a:gd name="T0" fmla="*/ 108 w 152"/>
                  <a:gd name="T1" fmla="*/ 221 h 221"/>
                  <a:gd name="T2" fmla="*/ 89 w 152"/>
                  <a:gd name="T3" fmla="*/ 187 h 221"/>
                  <a:gd name="T4" fmla="*/ 51 w 152"/>
                  <a:gd name="T5" fmla="*/ 132 h 221"/>
                  <a:gd name="T6" fmla="*/ 36 w 152"/>
                  <a:gd name="T7" fmla="*/ 125 h 221"/>
                  <a:gd name="T8" fmla="*/ 36 w 152"/>
                  <a:gd name="T9" fmla="*/ 221 h 221"/>
                  <a:gd name="T10" fmla="*/ 0 w 152"/>
                  <a:gd name="T11" fmla="*/ 221 h 221"/>
                  <a:gd name="T12" fmla="*/ 0 w 152"/>
                  <a:gd name="T13" fmla="*/ 0 h 221"/>
                  <a:gd name="T14" fmla="*/ 68 w 152"/>
                  <a:gd name="T15" fmla="*/ 0 h 221"/>
                  <a:gd name="T16" fmla="*/ 140 w 152"/>
                  <a:gd name="T17" fmla="*/ 63 h 221"/>
                  <a:gd name="T18" fmla="*/ 85 w 152"/>
                  <a:gd name="T19" fmla="*/ 124 h 221"/>
                  <a:gd name="T20" fmla="*/ 119 w 152"/>
                  <a:gd name="T21" fmla="*/ 168 h 221"/>
                  <a:gd name="T22" fmla="*/ 152 w 152"/>
                  <a:gd name="T23" fmla="*/ 221 h 221"/>
                  <a:gd name="T24" fmla="*/ 108 w 152"/>
                  <a:gd name="T25" fmla="*/ 221 h 221"/>
                  <a:gd name="T26" fmla="*/ 56 w 152"/>
                  <a:gd name="T27" fmla="*/ 29 h 221"/>
                  <a:gd name="T28" fmla="*/ 36 w 152"/>
                  <a:gd name="T29" fmla="*/ 29 h 221"/>
                  <a:gd name="T30" fmla="*/ 36 w 152"/>
                  <a:gd name="T31" fmla="*/ 100 h 221"/>
                  <a:gd name="T32" fmla="*/ 55 w 152"/>
                  <a:gd name="T33" fmla="*/ 100 h 221"/>
                  <a:gd name="T34" fmla="*/ 91 w 152"/>
                  <a:gd name="T35" fmla="*/ 90 h 221"/>
                  <a:gd name="T36" fmla="*/ 101 w 152"/>
                  <a:gd name="T37" fmla="*/ 63 h 221"/>
                  <a:gd name="T38" fmla="*/ 56 w 152"/>
                  <a:gd name="T39" fmla="*/ 29 h 2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52" h="221">
                    <a:moveTo>
                      <a:pt x="108" y="221"/>
                    </a:moveTo>
                    <a:cubicBezTo>
                      <a:pt x="89" y="187"/>
                      <a:pt x="89" y="187"/>
                      <a:pt x="89" y="187"/>
                    </a:cubicBezTo>
                    <a:cubicBezTo>
                      <a:pt x="73" y="160"/>
                      <a:pt x="63" y="144"/>
                      <a:pt x="51" y="132"/>
                    </a:cubicBezTo>
                    <a:cubicBezTo>
                      <a:pt x="47" y="128"/>
                      <a:pt x="43" y="126"/>
                      <a:pt x="36" y="125"/>
                    </a:cubicBezTo>
                    <a:cubicBezTo>
                      <a:pt x="36" y="221"/>
                      <a:pt x="36" y="221"/>
                      <a:pt x="36" y="221"/>
                    </a:cubicBezTo>
                    <a:cubicBezTo>
                      <a:pt x="0" y="221"/>
                      <a:pt x="0" y="221"/>
                      <a:pt x="0" y="22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68" y="0"/>
                      <a:pt x="68" y="0"/>
                      <a:pt x="68" y="0"/>
                    </a:cubicBezTo>
                    <a:cubicBezTo>
                      <a:pt x="117" y="0"/>
                      <a:pt x="140" y="28"/>
                      <a:pt x="140" y="63"/>
                    </a:cubicBezTo>
                    <a:cubicBezTo>
                      <a:pt x="140" y="95"/>
                      <a:pt x="119" y="124"/>
                      <a:pt x="85" y="124"/>
                    </a:cubicBezTo>
                    <a:cubicBezTo>
                      <a:pt x="93" y="128"/>
                      <a:pt x="107" y="149"/>
                      <a:pt x="119" y="168"/>
                    </a:cubicBezTo>
                    <a:cubicBezTo>
                      <a:pt x="152" y="221"/>
                      <a:pt x="152" y="221"/>
                      <a:pt x="152" y="221"/>
                    </a:cubicBezTo>
                    <a:lnTo>
                      <a:pt x="108" y="221"/>
                    </a:lnTo>
                    <a:close/>
                    <a:moveTo>
                      <a:pt x="56" y="29"/>
                    </a:moveTo>
                    <a:cubicBezTo>
                      <a:pt x="36" y="29"/>
                      <a:pt x="36" y="29"/>
                      <a:pt x="36" y="29"/>
                    </a:cubicBezTo>
                    <a:cubicBezTo>
                      <a:pt x="36" y="100"/>
                      <a:pt x="36" y="100"/>
                      <a:pt x="36" y="100"/>
                    </a:cubicBezTo>
                    <a:cubicBezTo>
                      <a:pt x="55" y="100"/>
                      <a:pt x="55" y="100"/>
                      <a:pt x="55" y="100"/>
                    </a:cubicBezTo>
                    <a:cubicBezTo>
                      <a:pt x="74" y="100"/>
                      <a:pt x="85" y="97"/>
                      <a:pt x="91" y="90"/>
                    </a:cubicBezTo>
                    <a:cubicBezTo>
                      <a:pt x="97" y="84"/>
                      <a:pt x="101" y="75"/>
                      <a:pt x="101" y="63"/>
                    </a:cubicBezTo>
                    <a:cubicBezTo>
                      <a:pt x="101" y="41"/>
                      <a:pt x="89" y="29"/>
                      <a:pt x="56" y="2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56" name="Freeform 29"/>
              <p:cNvSpPr>
                <a:spLocks noEditPoints="1"/>
              </p:cNvSpPr>
              <p:nvPr userDrawn="1"/>
            </p:nvSpPr>
            <p:spPr bwMode="auto">
              <a:xfrm>
                <a:off x="4475" y="-1074"/>
                <a:ext cx="155" cy="195"/>
              </a:xfrm>
              <a:custGeom>
                <a:avLst/>
                <a:gdLst>
                  <a:gd name="T0" fmla="*/ 39 w 136"/>
                  <a:gd name="T1" fmla="*/ 95 h 170"/>
                  <a:gd name="T2" fmla="*/ 39 w 136"/>
                  <a:gd name="T3" fmla="*/ 97 h 170"/>
                  <a:gd name="T4" fmla="*/ 79 w 136"/>
                  <a:gd name="T5" fmla="*/ 143 h 170"/>
                  <a:gd name="T6" fmla="*/ 120 w 136"/>
                  <a:gd name="T7" fmla="*/ 127 h 170"/>
                  <a:gd name="T8" fmla="*/ 133 w 136"/>
                  <a:gd name="T9" fmla="*/ 149 h 170"/>
                  <a:gd name="T10" fmla="*/ 75 w 136"/>
                  <a:gd name="T11" fmla="*/ 170 h 170"/>
                  <a:gd name="T12" fmla="*/ 0 w 136"/>
                  <a:gd name="T13" fmla="*/ 86 h 170"/>
                  <a:gd name="T14" fmla="*/ 21 w 136"/>
                  <a:gd name="T15" fmla="*/ 22 h 170"/>
                  <a:gd name="T16" fmla="*/ 70 w 136"/>
                  <a:gd name="T17" fmla="*/ 0 h 170"/>
                  <a:gd name="T18" fmla="*/ 115 w 136"/>
                  <a:gd name="T19" fmla="*/ 17 h 170"/>
                  <a:gd name="T20" fmla="*/ 136 w 136"/>
                  <a:gd name="T21" fmla="*/ 87 h 170"/>
                  <a:gd name="T22" fmla="*/ 136 w 136"/>
                  <a:gd name="T23" fmla="*/ 95 h 170"/>
                  <a:gd name="T24" fmla="*/ 39 w 136"/>
                  <a:gd name="T25" fmla="*/ 95 h 170"/>
                  <a:gd name="T26" fmla="*/ 70 w 136"/>
                  <a:gd name="T27" fmla="*/ 27 h 170"/>
                  <a:gd name="T28" fmla="*/ 40 w 136"/>
                  <a:gd name="T29" fmla="*/ 69 h 170"/>
                  <a:gd name="T30" fmla="*/ 99 w 136"/>
                  <a:gd name="T31" fmla="*/ 69 h 170"/>
                  <a:gd name="T32" fmla="*/ 70 w 136"/>
                  <a:gd name="T33" fmla="*/ 27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36" h="170">
                    <a:moveTo>
                      <a:pt x="39" y="95"/>
                    </a:moveTo>
                    <a:cubicBezTo>
                      <a:pt x="39" y="97"/>
                      <a:pt x="39" y="97"/>
                      <a:pt x="39" y="97"/>
                    </a:cubicBezTo>
                    <a:cubicBezTo>
                      <a:pt x="39" y="120"/>
                      <a:pt x="48" y="143"/>
                      <a:pt x="79" y="143"/>
                    </a:cubicBezTo>
                    <a:cubicBezTo>
                      <a:pt x="94" y="143"/>
                      <a:pt x="107" y="138"/>
                      <a:pt x="120" y="127"/>
                    </a:cubicBezTo>
                    <a:cubicBezTo>
                      <a:pt x="133" y="149"/>
                      <a:pt x="133" y="149"/>
                      <a:pt x="133" y="149"/>
                    </a:cubicBezTo>
                    <a:cubicBezTo>
                      <a:pt x="116" y="163"/>
                      <a:pt x="97" y="170"/>
                      <a:pt x="75" y="170"/>
                    </a:cubicBezTo>
                    <a:cubicBezTo>
                      <a:pt x="29" y="170"/>
                      <a:pt x="0" y="137"/>
                      <a:pt x="0" y="86"/>
                    </a:cubicBezTo>
                    <a:cubicBezTo>
                      <a:pt x="0" y="57"/>
                      <a:pt x="7" y="38"/>
                      <a:pt x="21" y="22"/>
                    </a:cubicBezTo>
                    <a:cubicBezTo>
                      <a:pt x="34" y="7"/>
                      <a:pt x="50" y="0"/>
                      <a:pt x="70" y="0"/>
                    </a:cubicBezTo>
                    <a:cubicBezTo>
                      <a:pt x="86" y="0"/>
                      <a:pt x="101" y="5"/>
                      <a:pt x="115" y="17"/>
                    </a:cubicBezTo>
                    <a:cubicBezTo>
                      <a:pt x="129" y="30"/>
                      <a:pt x="136" y="50"/>
                      <a:pt x="136" y="87"/>
                    </a:cubicBezTo>
                    <a:cubicBezTo>
                      <a:pt x="136" y="95"/>
                      <a:pt x="136" y="95"/>
                      <a:pt x="136" y="95"/>
                    </a:cubicBezTo>
                    <a:lnTo>
                      <a:pt x="39" y="95"/>
                    </a:lnTo>
                    <a:close/>
                    <a:moveTo>
                      <a:pt x="70" y="27"/>
                    </a:moveTo>
                    <a:cubicBezTo>
                      <a:pt x="50" y="27"/>
                      <a:pt x="40" y="43"/>
                      <a:pt x="40" y="69"/>
                    </a:cubicBezTo>
                    <a:cubicBezTo>
                      <a:pt x="99" y="69"/>
                      <a:pt x="99" y="69"/>
                      <a:pt x="99" y="69"/>
                    </a:cubicBezTo>
                    <a:cubicBezTo>
                      <a:pt x="99" y="43"/>
                      <a:pt x="88" y="27"/>
                      <a:pt x="70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57" name="Freeform 30"/>
              <p:cNvSpPr>
                <a:spLocks/>
              </p:cNvSpPr>
              <p:nvPr userDrawn="1"/>
            </p:nvSpPr>
            <p:spPr bwMode="auto">
              <a:xfrm>
                <a:off x="4656" y="-1153"/>
                <a:ext cx="68" cy="274"/>
              </a:xfrm>
              <a:custGeom>
                <a:avLst/>
                <a:gdLst>
                  <a:gd name="T0" fmla="*/ 39 w 60"/>
                  <a:gd name="T1" fmla="*/ 239 h 239"/>
                  <a:gd name="T2" fmla="*/ 4 w 60"/>
                  <a:gd name="T3" fmla="*/ 193 h 239"/>
                  <a:gd name="T4" fmla="*/ 4 w 60"/>
                  <a:gd name="T5" fmla="*/ 55 h 239"/>
                  <a:gd name="T6" fmla="*/ 0 w 60"/>
                  <a:gd name="T7" fmla="*/ 8 h 239"/>
                  <a:gd name="T8" fmla="*/ 37 w 60"/>
                  <a:gd name="T9" fmla="*/ 0 h 239"/>
                  <a:gd name="T10" fmla="*/ 40 w 60"/>
                  <a:gd name="T11" fmla="*/ 44 h 239"/>
                  <a:gd name="T12" fmla="*/ 40 w 60"/>
                  <a:gd name="T13" fmla="*/ 181 h 239"/>
                  <a:gd name="T14" fmla="*/ 43 w 60"/>
                  <a:gd name="T15" fmla="*/ 211 h 239"/>
                  <a:gd name="T16" fmla="*/ 55 w 60"/>
                  <a:gd name="T17" fmla="*/ 213 h 239"/>
                  <a:gd name="T18" fmla="*/ 60 w 60"/>
                  <a:gd name="T19" fmla="*/ 235 h 239"/>
                  <a:gd name="T20" fmla="*/ 39 w 60"/>
                  <a:gd name="T21" fmla="*/ 239 h 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0" h="239">
                    <a:moveTo>
                      <a:pt x="39" y="239"/>
                    </a:moveTo>
                    <a:cubicBezTo>
                      <a:pt x="4" y="239"/>
                      <a:pt x="4" y="207"/>
                      <a:pt x="4" y="193"/>
                    </a:cubicBezTo>
                    <a:cubicBezTo>
                      <a:pt x="4" y="55"/>
                      <a:pt x="4" y="55"/>
                      <a:pt x="4" y="55"/>
                    </a:cubicBezTo>
                    <a:cubicBezTo>
                      <a:pt x="4" y="33"/>
                      <a:pt x="3" y="21"/>
                      <a:pt x="0" y="8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9" y="9"/>
                      <a:pt x="40" y="23"/>
                      <a:pt x="40" y="44"/>
                    </a:cubicBezTo>
                    <a:cubicBezTo>
                      <a:pt x="40" y="181"/>
                      <a:pt x="40" y="181"/>
                      <a:pt x="40" y="181"/>
                    </a:cubicBezTo>
                    <a:cubicBezTo>
                      <a:pt x="40" y="203"/>
                      <a:pt x="40" y="207"/>
                      <a:pt x="43" y="211"/>
                    </a:cubicBezTo>
                    <a:cubicBezTo>
                      <a:pt x="45" y="213"/>
                      <a:pt x="50" y="215"/>
                      <a:pt x="55" y="213"/>
                    </a:cubicBezTo>
                    <a:cubicBezTo>
                      <a:pt x="60" y="235"/>
                      <a:pt x="60" y="235"/>
                      <a:pt x="60" y="235"/>
                    </a:cubicBezTo>
                    <a:cubicBezTo>
                      <a:pt x="54" y="237"/>
                      <a:pt x="47" y="239"/>
                      <a:pt x="39" y="23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58" name="Freeform 31"/>
              <p:cNvSpPr>
                <a:spLocks noEditPoints="1"/>
              </p:cNvSpPr>
              <p:nvPr userDrawn="1"/>
            </p:nvSpPr>
            <p:spPr bwMode="auto">
              <a:xfrm>
                <a:off x="4754" y="-1151"/>
                <a:ext cx="53" cy="267"/>
              </a:xfrm>
              <a:custGeom>
                <a:avLst/>
                <a:gdLst>
                  <a:gd name="T0" fmla="*/ 22 w 46"/>
                  <a:gd name="T1" fmla="*/ 47 h 233"/>
                  <a:gd name="T2" fmla="*/ 0 w 46"/>
                  <a:gd name="T3" fmla="*/ 24 h 233"/>
                  <a:gd name="T4" fmla="*/ 23 w 46"/>
                  <a:gd name="T5" fmla="*/ 0 h 233"/>
                  <a:gd name="T6" fmla="*/ 46 w 46"/>
                  <a:gd name="T7" fmla="*/ 24 h 233"/>
                  <a:gd name="T8" fmla="*/ 22 w 46"/>
                  <a:gd name="T9" fmla="*/ 47 h 233"/>
                  <a:gd name="T10" fmla="*/ 5 w 46"/>
                  <a:gd name="T11" fmla="*/ 233 h 233"/>
                  <a:gd name="T12" fmla="*/ 5 w 46"/>
                  <a:gd name="T13" fmla="*/ 74 h 233"/>
                  <a:gd name="T14" fmla="*/ 40 w 46"/>
                  <a:gd name="T15" fmla="*/ 67 h 233"/>
                  <a:gd name="T16" fmla="*/ 40 w 46"/>
                  <a:gd name="T17" fmla="*/ 233 h 233"/>
                  <a:gd name="T18" fmla="*/ 5 w 46"/>
                  <a:gd name="T19" fmla="*/ 233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6" h="233">
                    <a:moveTo>
                      <a:pt x="22" y="47"/>
                    </a:moveTo>
                    <a:cubicBezTo>
                      <a:pt x="10" y="47"/>
                      <a:pt x="0" y="37"/>
                      <a:pt x="0" y="24"/>
                    </a:cubicBezTo>
                    <a:cubicBezTo>
                      <a:pt x="0" y="11"/>
                      <a:pt x="10" y="0"/>
                      <a:pt x="23" y="0"/>
                    </a:cubicBezTo>
                    <a:cubicBezTo>
                      <a:pt x="36" y="0"/>
                      <a:pt x="46" y="10"/>
                      <a:pt x="46" y="24"/>
                    </a:cubicBezTo>
                    <a:cubicBezTo>
                      <a:pt x="46" y="37"/>
                      <a:pt x="36" y="47"/>
                      <a:pt x="22" y="47"/>
                    </a:cubicBezTo>
                    <a:close/>
                    <a:moveTo>
                      <a:pt x="5" y="233"/>
                    </a:moveTo>
                    <a:cubicBezTo>
                      <a:pt x="5" y="74"/>
                      <a:pt x="5" y="74"/>
                      <a:pt x="5" y="74"/>
                    </a:cubicBezTo>
                    <a:cubicBezTo>
                      <a:pt x="40" y="67"/>
                      <a:pt x="40" y="67"/>
                      <a:pt x="40" y="67"/>
                    </a:cubicBezTo>
                    <a:cubicBezTo>
                      <a:pt x="40" y="233"/>
                      <a:pt x="40" y="233"/>
                      <a:pt x="40" y="233"/>
                    </a:cubicBezTo>
                    <a:lnTo>
                      <a:pt x="5" y="23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59" name="Freeform 32"/>
              <p:cNvSpPr>
                <a:spLocks/>
              </p:cNvSpPr>
              <p:nvPr userDrawn="1"/>
            </p:nvSpPr>
            <p:spPr bwMode="auto">
              <a:xfrm>
                <a:off x="4841" y="-1074"/>
                <a:ext cx="137" cy="195"/>
              </a:xfrm>
              <a:custGeom>
                <a:avLst/>
                <a:gdLst>
                  <a:gd name="T0" fmla="*/ 68 w 120"/>
                  <a:gd name="T1" fmla="*/ 170 h 170"/>
                  <a:gd name="T2" fmla="*/ 0 w 120"/>
                  <a:gd name="T3" fmla="*/ 87 h 170"/>
                  <a:gd name="T4" fmla="*/ 71 w 120"/>
                  <a:gd name="T5" fmla="*/ 0 h 170"/>
                  <a:gd name="T6" fmla="*/ 116 w 120"/>
                  <a:gd name="T7" fmla="*/ 18 h 170"/>
                  <a:gd name="T8" fmla="*/ 98 w 120"/>
                  <a:gd name="T9" fmla="*/ 41 h 170"/>
                  <a:gd name="T10" fmla="*/ 71 w 120"/>
                  <a:gd name="T11" fmla="*/ 29 h 170"/>
                  <a:gd name="T12" fmla="*/ 45 w 120"/>
                  <a:gd name="T13" fmla="*/ 45 h 170"/>
                  <a:gd name="T14" fmla="*/ 39 w 120"/>
                  <a:gd name="T15" fmla="*/ 90 h 170"/>
                  <a:gd name="T16" fmla="*/ 50 w 120"/>
                  <a:gd name="T17" fmla="*/ 134 h 170"/>
                  <a:gd name="T18" fmla="*/ 71 w 120"/>
                  <a:gd name="T19" fmla="*/ 143 h 170"/>
                  <a:gd name="T20" fmla="*/ 104 w 120"/>
                  <a:gd name="T21" fmla="*/ 127 h 170"/>
                  <a:gd name="T22" fmla="*/ 120 w 120"/>
                  <a:gd name="T23" fmla="*/ 149 h 170"/>
                  <a:gd name="T24" fmla="*/ 68 w 120"/>
                  <a:gd name="T25" fmla="*/ 17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0" h="170">
                    <a:moveTo>
                      <a:pt x="68" y="170"/>
                    </a:moveTo>
                    <a:cubicBezTo>
                      <a:pt x="24" y="170"/>
                      <a:pt x="0" y="139"/>
                      <a:pt x="0" y="87"/>
                    </a:cubicBezTo>
                    <a:cubicBezTo>
                      <a:pt x="0" y="28"/>
                      <a:pt x="35" y="0"/>
                      <a:pt x="71" y="0"/>
                    </a:cubicBezTo>
                    <a:cubicBezTo>
                      <a:pt x="89" y="0"/>
                      <a:pt x="101" y="4"/>
                      <a:pt x="116" y="18"/>
                    </a:cubicBezTo>
                    <a:cubicBezTo>
                      <a:pt x="98" y="41"/>
                      <a:pt x="98" y="41"/>
                      <a:pt x="98" y="41"/>
                    </a:cubicBezTo>
                    <a:cubicBezTo>
                      <a:pt x="89" y="32"/>
                      <a:pt x="80" y="29"/>
                      <a:pt x="71" y="29"/>
                    </a:cubicBezTo>
                    <a:cubicBezTo>
                      <a:pt x="60" y="29"/>
                      <a:pt x="50" y="34"/>
                      <a:pt x="45" y="45"/>
                    </a:cubicBezTo>
                    <a:cubicBezTo>
                      <a:pt x="41" y="55"/>
                      <a:pt x="39" y="70"/>
                      <a:pt x="39" y="90"/>
                    </a:cubicBezTo>
                    <a:cubicBezTo>
                      <a:pt x="39" y="112"/>
                      <a:pt x="42" y="126"/>
                      <a:pt x="50" y="134"/>
                    </a:cubicBezTo>
                    <a:cubicBezTo>
                      <a:pt x="55" y="140"/>
                      <a:pt x="62" y="143"/>
                      <a:pt x="71" y="143"/>
                    </a:cubicBezTo>
                    <a:cubicBezTo>
                      <a:pt x="82" y="143"/>
                      <a:pt x="93" y="138"/>
                      <a:pt x="104" y="127"/>
                    </a:cubicBezTo>
                    <a:cubicBezTo>
                      <a:pt x="120" y="149"/>
                      <a:pt x="120" y="149"/>
                      <a:pt x="120" y="149"/>
                    </a:cubicBezTo>
                    <a:cubicBezTo>
                      <a:pt x="106" y="164"/>
                      <a:pt x="90" y="170"/>
                      <a:pt x="68" y="17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60" name="Freeform 33"/>
              <p:cNvSpPr>
                <a:spLocks noEditPoints="1"/>
              </p:cNvSpPr>
              <p:nvPr userDrawn="1"/>
            </p:nvSpPr>
            <p:spPr bwMode="auto">
              <a:xfrm>
                <a:off x="5009" y="-990"/>
                <a:ext cx="110" cy="111"/>
              </a:xfrm>
              <a:custGeom>
                <a:avLst/>
                <a:gdLst>
                  <a:gd name="T0" fmla="*/ 48 w 96"/>
                  <a:gd name="T1" fmla="*/ 97 h 97"/>
                  <a:gd name="T2" fmla="*/ 0 w 96"/>
                  <a:gd name="T3" fmla="*/ 48 h 97"/>
                  <a:gd name="T4" fmla="*/ 48 w 96"/>
                  <a:gd name="T5" fmla="*/ 0 h 97"/>
                  <a:gd name="T6" fmla="*/ 96 w 96"/>
                  <a:gd name="T7" fmla="*/ 48 h 97"/>
                  <a:gd name="T8" fmla="*/ 48 w 96"/>
                  <a:gd name="T9" fmla="*/ 97 h 97"/>
                  <a:gd name="T10" fmla="*/ 48 w 96"/>
                  <a:gd name="T11" fmla="*/ 10 h 97"/>
                  <a:gd name="T12" fmla="*/ 11 w 96"/>
                  <a:gd name="T13" fmla="*/ 48 h 97"/>
                  <a:gd name="T14" fmla="*/ 48 w 96"/>
                  <a:gd name="T15" fmla="*/ 87 h 97"/>
                  <a:gd name="T16" fmla="*/ 85 w 96"/>
                  <a:gd name="T17" fmla="*/ 48 h 97"/>
                  <a:gd name="T18" fmla="*/ 48 w 96"/>
                  <a:gd name="T19" fmla="*/ 10 h 97"/>
                  <a:gd name="T20" fmla="*/ 57 w 96"/>
                  <a:gd name="T21" fmla="*/ 75 h 97"/>
                  <a:gd name="T22" fmla="*/ 52 w 96"/>
                  <a:gd name="T23" fmla="*/ 66 h 97"/>
                  <a:gd name="T24" fmla="*/ 43 w 96"/>
                  <a:gd name="T25" fmla="*/ 53 h 97"/>
                  <a:gd name="T26" fmla="*/ 42 w 96"/>
                  <a:gd name="T27" fmla="*/ 53 h 97"/>
                  <a:gd name="T28" fmla="*/ 42 w 96"/>
                  <a:gd name="T29" fmla="*/ 75 h 97"/>
                  <a:gd name="T30" fmla="*/ 31 w 96"/>
                  <a:gd name="T31" fmla="*/ 75 h 97"/>
                  <a:gd name="T32" fmla="*/ 31 w 96"/>
                  <a:gd name="T33" fmla="*/ 21 h 97"/>
                  <a:gd name="T34" fmla="*/ 51 w 96"/>
                  <a:gd name="T35" fmla="*/ 21 h 97"/>
                  <a:gd name="T36" fmla="*/ 67 w 96"/>
                  <a:gd name="T37" fmla="*/ 37 h 97"/>
                  <a:gd name="T38" fmla="*/ 55 w 96"/>
                  <a:gd name="T39" fmla="*/ 52 h 97"/>
                  <a:gd name="T40" fmla="*/ 57 w 96"/>
                  <a:gd name="T41" fmla="*/ 54 h 97"/>
                  <a:gd name="T42" fmla="*/ 70 w 96"/>
                  <a:gd name="T43" fmla="*/ 75 h 97"/>
                  <a:gd name="T44" fmla="*/ 57 w 96"/>
                  <a:gd name="T45" fmla="*/ 75 h 97"/>
                  <a:gd name="T46" fmla="*/ 52 w 96"/>
                  <a:gd name="T47" fmla="*/ 30 h 97"/>
                  <a:gd name="T48" fmla="*/ 45 w 96"/>
                  <a:gd name="T49" fmla="*/ 30 h 97"/>
                  <a:gd name="T50" fmla="*/ 42 w 96"/>
                  <a:gd name="T51" fmla="*/ 30 h 97"/>
                  <a:gd name="T52" fmla="*/ 42 w 96"/>
                  <a:gd name="T53" fmla="*/ 44 h 97"/>
                  <a:gd name="T54" fmla="*/ 45 w 96"/>
                  <a:gd name="T55" fmla="*/ 44 h 97"/>
                  <a:gd name="T56" fmla="*/ 53 w 96"/>
                  <a:gd name="T57" fmla="*/ 43 h 97"/>
                  <a:gd name="T58" fmla="*/ 55 w 96"/>
                  <a:gd name="T59" fmla="*/ 37 h 97"/>
                  <a:gd name="T60" fmla="*/ 52 w 96"/>
                  <a:gd name="T61" fmla="*/ 30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96" h="97">
                    <a:moveTo>
                      <a:pt x="48" y="97"/>
                    </a:moveTo>
                    <a:cubicBezTo>
                      <a:pt x="21" y="97"/>
                      <a:pt x="0" y="75"/>
                      <a:pt x="0" y="48"/>
                    </a:cubicBezTo>
                    <a:cubicBezTo>
                      <a:pt x="0" y="21"/>
                      <a:pt x="21" y="0"/>
                      <a:pt x="48" y="0"/>
                    </a:cubicBezTo>
                    <a:cubicBezTo>
                      <a:pt x="74" y="0"/>
                      <a:pt x="96" y="21"/>
                      <a:pt x="96" y="48"/>
                    </a:cubicBezTo>
                    <a:cubicBezTo>
                      <a:pt x="96" y="75"/>
                      <a:pt x="74" y="97"/>
                      <a:pt x="48" y="97"/>
                    </a:cubicBezTo>
                    <a:close/>
                    <a:moveTo>
                      <a:pt x="48" y="10"/>
                    </a:moveTo>
                    <a:cubicBezTo>
                      <a:pt x="27" y="10"/>
                      <a:pt x="11" y="27"/>
                      <a:pt x="11" y="48"/>
                    </a:cubicBezTo>
                    <a:cubicBezTo>
                      <a:pt x="11" y="70"/>
                      <a:pt x="27" y="87"/>
                      <a:pt x="48" y="87"/>
                    </a:cubicBezTo>
                    <a:cubicBezTo>
                      <a:pt x="68" y="87"/>
                      <a:pt x="85" y="70"/>
                      <a:pt x="85" y="48"/>
                    </a:cubicBezTo>
                    <a:cubicBezTo>
                      <a:pt x="85" y="27"/>
                      <a:pt x="68" y="10"/>
                      <a:pt x="48" y="10"/>
                    </a:cubicBezTo>
                    <a:close/>
                    <a:moveTo>
                      <a:pt x="57" y="75"/>
                    </a:moveTo>
                    <a:cubicBezTo>
                      <a:pt x="55" y="72"/>
                      <a:pt x="54" y="70"/>
                      <a:pt x="52" y="66"/>
                    </a:cubicBezTo>
                    <a:cubicBezTo>
                      <a:pt x="47" y="56"/>
                      <a:pt x="45" y="54"/>
                      <a:pt x="43" y="53"/>
                    </a:cubicBezTo>
                    <a:cubicBezTo>
                      <a:pt x="43" y="53"/>
                      <a:pt x="42" y="53"/>
                      <a:pt x="42" y="53"/>
                    </a:cubicBezTo>
                    <a:cubicBezTo>
                      <a:pt x="42" y="75"/>
                      <a:pt x="42" y="75"/>
                      <a:pt x="42" y="75"/>
                    </a:cubicBezTo>
                    <a:cubicBezTo>
                      <a:pt x="31" y="75"/>
                      <a:pt x="31" y="75"/>
                      <a:pt x="31" y="75"/>
                    </a:cubicBezTo>
                    <a:cubicBezTo>
                      <a:pt x="31" y="21"/>
                      <a:pt x="31" y="21"/>
                      <a:pt x="31" y="21"/>
                    </a:cubicBezTo>
                    <a:cubicBezTo>
                      <a:pt x="51" y="21"/>
                      <a:pt x="51" y="21"/>
                      <a:pt x="51" y="21"/>
                    </a:cubicBezTo>
                    <a:cubicBezTo>
                      <a:pt x="61" y="21"/>
                      <a:pt x="67" y="27"/>
                      <a:pt x="67" y="37"/>
                    </a:cubicBezTo>
                    <a:cubicBezTo>
                      <a:pt x="67" y="45"/>
                      <a:pt x="62" y="52"/>
                      <a:pt x="55" y="52"/>
                    </a:cubicBezTo>
                    <a:cubicBezTo>
                      <a:pt x="56" y="53"/>
                      <a:pt x="56" y="53"/>
                      <a:pt x="57" y="54"/>
                    </a:cubicBezTo>
                    <a:cubicBezTo>
                      <a:pt x="60" y="58"/>
                      <a:pt x="70" y="75"/>
                      <a:pt x="70" y="75"/>
                    </a:cubicBezTo>
                    <a:lnTo>
                      <a:pt x="57" y="75"/>
                    </a:lnTo>
                    <a:close/>
                    <a:moveTo>
                      <a:pt x="52" y="30"/>
                    </a:moveTo>
                    <a:cubicBezTo>
                      <a:pt x="50" y="30"/>
                      <a:pt x="48" y="30"/>
                      <a:pt x="45" y="30"/>
                    </a:cubicBezTo>
                    <a:cubicBezTo>
                      <a:pt x="42" y="30"/>
                      <a:pt x="42" y="30"/>
                      <a:pt x="42" y="30"/>
                    </a:cubicBezTo>
                    <a:cubicBezTo>
                      <a:pt x="42" y="44"/>
                      <a:pt x="42" y="44"/>
                      <a:pt x="42" y="44"/>
                    </a:cubicBezTo>
                    <a:cubicBezTo>
                      <a:pt x="45" y="44"/>
                      <a:pt x="45" y="44"/>
                      <a:pt x="45" y="44"/>
                    </a:cubicBezTo>
                    <a:cubicBezTo>
                      <a:pt x="50" y="44"/>
                      <a:pt x="52" y="44"/>
                      <a:pt x="53" y="43"/>
                    </a:cubicBezTo>
                    <a:cubicBezTo>
                      <a:pt x="55" y="41"/>
                      <a:pt x="55" y="39"/>
                      <a:pt x="55" y="37"/>
                    </a:cubicBezTo>
                    <a:cubicBezTo>
                      <a:pt x="55" y="34"/>
                      <a:pt x="54" y="31"/>
                      <a:pt x="52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61" name="Freeform 34"/>
              <p:cNvSpPr>
                <a:spLocks/>
              </p:cNvSpPr>
              <p:nvPr userDrawn="1"/>
            </p:nvSpPr>
            <p:spPr bwMode="auto">
              <a:xfrm>
                <a:off x="3552" y="-808"/>
                <a:ext cx="564" cy="567"/>
              </a:xfrm>
              <a:custGeom>
                <a:avLst/>
                <a:gdLst>
                  <a:gd name="T0" fmla="*/ 0 w 564"/>
                  <a:gd name="T1" fmla="*/ 0 h 567"/>
                  <a:gd name="T2" fmla="*/ 134 w 564"/>
                  <a:gd name="T3" fmla="*/ 0 h 567"/>
                  <a:gd name="T4" fmla="*/ 283 w 564"/>
                  <a:gd name="T5" fmla="*/ 240 h 567"/>
                  <a:gd name="T6" fmla="*/ 430 w 564"/>
                  <a:gd name="T7" fmla="*/ 0 h 567"/>
                  <a:gd name="T8" fmla="*/ 564 w 564"/>
                  <a:gd name="T9" fmla="*/ 0 h 567"/>
                  <a:gd name="T10" fmla="*/ 564 w 564"/>
                  <a:gd name="T11" fmla="*/ 567 h 567"/>
                  <a:gd name="T12" fmla="*/ 442 w 564"/>
                  <a:gd name="T13" fmla="*/ 567 h 567"/>
                  <a:gd name="T14" fmla="*/ 442 w 564"/>
                  <a:gd name="T15" fmla="*/ 196 h 567"/>
                  <a:gd name="T16" fmla="*/ 283 w 564"/>
                  <a:gd name="T17" fmla="*/ 438 h 567"/>
                  <a:gd name="T18" fmla="*/ 279 w 564"/>
                  <a:gd name="T19" fmla="*/ 438 h 567"/>
                  <a:gd name="T20" fmla="*/ 121 w 564"/>
                  <a:gd name="T21" fmla="*/ 200 h 567"/>
                  <a:gd name="T22" fmla="*/ 121 w 564"/>
                  <a:gd name="T23" fmla="*/ 567 h 567"/>
                  <a:gd name="T24" fmla="*/ 0 w 564"/>
                  <a:gd name="T25" fmla="*/ 567 h 567"/>
                  <a:gd name="T26" fmla="*/ 0 w 564"/>
                  <a:gd name="T27" fmla="*/ 0 h 5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64" h="567">
                    <a:moveTo>
                      <a:pt x="0" y="0"/>
                    </a:moveTo>
                    <a:lnTo>
                      <a:pt x="134" y="0"/>
                    </a:lnTo>
                    <a:lnTo>
                      <a:pt x="283" y="240"/>
                    </a:lnTo>
                    <a:lnTo>
                      <a:pt x="430" y="0"/>
                    </a:lnTo>
                    <a:lnTo>
                      <a:pt x="564" y="0"/>
                    </a:lnTo>
                    <a:lnTo>
                      <a:pt x="564" y="567"/>
                    </a:lnTo>
                    <a:lnTo>
                      <a:pt x="442" y="567"/>
                    </a:lnTo>
                    <a:lnTo>
                      <a:pt x="442" y="196"/>
                    </a:lnTo>
                    <a:lnTo>
                      <a:pt x="283" y="438"/>
                    </a:lnTo>
                    <a:lnTo>
                      <a:pt x="279" y="438"/>
                    </a:lnTo>
                    <a:lnTo>
                      <a:pt x="121" y="200"/>
                    </a:lnTo>
                    <a:lnTo>
                      <a:pt x="121" y="567"/>
                    </a:lnTo>
                    <a:lnTo>
                      <a:pt x="0" y="567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62" name="Freeform 35"/>
              <p:cNvSpPr>
                <a:spLocks noEditPoints="1"/>
              </p:cNvSpPr>
              <p:nvPr userDrawn="1"/>
            </p:nvSpPr>
            <p:spPr bwMode="auto">
              <a:xfrm>
                <a:off x="4179" y="-817"/>
                <a:ext cx="600" cy="585"/>
              </a:xfrm>
              <a:custGeom>
                <a:avLst/>
                <a:gdLst>
                  <a:gd name="T0" fmla="*/ 0 w 524"/>
                  <a:gd name="T1" fmla="*/ 256 h 510"/>
                  <a:gd name="T2" fmla="*/ 0 w 524"/>
                  <a:gd name="T3" fmla="*/ 255 h 510"/>
                  <a:gd name="T4" fmla="*/ 263 w 524"/>
                  <a:gd name="T5" fmla="*/ 0 h 510"/>
                  <a:gd name="T6" fmla="*/ 524 w 524"/>
                  <a:gd name="T7" fmla="*/ 253 h 510"/>
                  <a:gd name="T8" fmla="*/ 524 w 524"/>
                  <a:gd name="T9" fmla="*/ 255 h 510"/>
                  <a:gd name="T10" fmla="*/ 261 w 524"/>
                  <a:gd name="T11" fmla="*/ 510 h 510"/>
                  <a:gd name="T12" fmla="*/ 0 w 524"/>
                  <a:gd name="T13" fmla="*/ 256 h 510"/>
                  <a:gd name="T14" fmla="*/ 411 w 524"/>
                  <a:gd name="T15" fmla="*/ 256 h 510"/>
                  <a:gd name="T16" fmla="*/ 411 w 524"/>
                  <a:gd name="T17" fmla="*/ 255 h 510"/>
                  <a:gd name="T18" fmla="*/ 261 w 524"/>
                  <a:gd name="T19" fmla="*/ 100 h 510"/>
                  <a:gd name="T20" fmla="*/ 113 w 524"/>
                  <a:gd name="T21" fmla="*/ 253 h 510"/>
                  <a:gd name="T22" fmla="*/ 113 w 524"/>
                  <a:gd name="T23" fmla="*/ 255 h 510"/>
                  <a:gd name="T24" fmla="*/ 263 w 524"/>
                  <a:gd name="T25" fmla="*/ 410 h 510"/>
                  <a:gd name="T26" fmla="*/ 411 w 524"/>
                  <a:gd name="T27" fmla="*/ 256 h 5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24" h="510">
                    <a:moveTo>
                      <a:pt x="0" y="256"/>
                    </a:moveTo>
                    <a:cubicBezTo>
                      <a:pt x="0" y="255"/>
                      <a:pt x="0" y="255"/>
                      <a:pt x="0" y="255"/>
                    </a:cubicBezTo>
                    <a:cubicBezTo>
                      <a:pt x="0" y="115"/>
                      <a:pt x="110" y="0"/>
                      <a:pt x="263" y="0"/>
                    </a:cubicBezTo>
                    <a:cubicBezTo>
                      <a:pt x="415" y="0"/>
                      <a:pt x="524" y="113"/>
                      <a:pt x="524" y="253"/>
                    </a:cubicBezTo>
                    <a:cubicBezTo>
                      <a:pt x="524" y="255"/>
                      <a:pt x="524" y="255"/>
                      <a:pt x="524" y="255"/>
                    </a:cubicBezTo>
                    <a:cubicBezTo>
                      <a:pt x="524" y="395"/>
                      <a:pt x="413" y="510"/>
                      <a:pt x="261" y="510"/>
                    </a:cubicBezTo>
                    <a:cubicBezTo>
                      <a:pt x="109" y="510"/>
                      <a:pt x="0" y="397"/>
                      <a:pt x="0" y="256"/>
                    </a:cubicBezTo>
                    <a:close/>
                    <a:moveTo>
                      <a:pt x="411" y="256"/>
                    </a:moveTo>
                    <a:cubicBezTo>
                      <a:pt x="411" y="255"/>
                      <a:pt x="411" y="255"/>
                      <a:pt x="411" y="255"/>
                    </a:cubicBezTo>
                    <a:cubicBezTo>
                      <a:pt x="411" y="170"/>
                      <a:pt x="349" y="100"/>
                      <a:pt x="261" y="100"/>
                    </a:cubicBezTo>
                    <a:cubicBezTo>
                      <a:pt x="174" y="100"/>
                      <a:pt x="113" y="169"/>
                      <a:pt x="113" y="253"/>
                    </a:cubicBezTo>
                    <a:cubicBezTo>
                      <a:pt x="113" y="255"/>
                      <a:pt x="113" y="255"/>
                      <a:pt x="113" y="255"/>
                    </a:cubicBezTo>
                    <a:cubicBezTo>
                      <a:pt x="113" y="339"/>
                      <a:pt x="175" y="410"/>
                      <a:pt x="263" y="410"/>
                    </a:cubicBezTo>
                    <a:cubicBezTo>
                      <a:pt x="350" y="410"/>
                      <a:pt x="411" y="341"/>
                      <a:pt x="411" y="2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63" name="Freeform 36"/>
              <p:cNvSpPr>
                <a:spLocks noEditPoints="1"/>
              </p:cNvSpPr>
              <p:nvPr userDrawn="1"/>
            </p:nvSpPr>
            <p:spPr bwMode="auto">
              <a:xfrm>
                <a:off x="4841" y="-808"/>
                <a:ext cx="481" cy="567"/>
              </a:xfrm>
              <a:custGeom>
                <a:avLst/>
                <a:gdLst>
                  <a:gd name="T0" fmla="*/ 0 w 420"/>
                  <a:gd name="T1" fmla="*/ 0 h 494"/>
                  <a:gd name="T2" fmla="*/ 229 w 420"/>
                  <a:gd name="T3" fmla="*/ 0 h 494"/>
                  <a:gd name="T4" fmla="*/ 358 w 420"/>
                  <a:gd name="T5" fmla="*/ 44 h 494"/>
                  <a:gd name="T6" fmla="*/ 392 w 420"/>
                  <a:gd name="T7" fmla="*/ 128 h 494"/>
                  <a:gd name="T8" fmla="*/ 392 w 420"/>
                  <a:gd name="T9" fmla="*/ 129 h 494"/>
                  <a:gd name="T10" fmla="*/ 327 w 420"/>
                  <a:gd name="T11" fmla="*/ 236 h 494"/>
                  <a:gd name="T12" fmla="*/ 420 w 420"/>
                  <a:gd name="T13" fmla="*/ 357 h 494"/>
                  <a:gd name="T14" fmla="*/ 420 w 420"/>
                  <a:gd name="T15" fmla="*/ 358 h 494"/>
                  <a:gd name="T16" fmla="*/ 235 w 420"/>
                  <a:gd name="T17" fmla="*/ 494 h 494"/>
                  <a:gd name="T18" fmla="*/ 0 w 420"/>
                  <a:gd name="T19" fmla="*/ 494 h 494"/>
                  <a:gd name="T20" fmla="*/ 0 w 420"/>
                  <a:gd name="T21" fmla="*/ 0 h 494"/>
                  <a:gd name="T22" fmla="*/ 284 w 420"/>
                  <a:gd name="T23" fmla="*/ 146 h 494"/>
                  <a:gd name="T24" fmla="*/ 213 w 420"/>
                  <a:gd name="T25" fmla="*/ 95 h 494"/>
                  <a:gd name="T26" fmla="*/ 106 w 420"/>
                  <a:gd name="T27" fmla="*/ 95 h 494"/>
                  <a:gd name="T28" fmla="*/ 106 w 420"/>
                  <a:gd name="T29" fmla="*/ 200 h 494"/>
                  <a:gd name="T30" fmla="*/ 206 w 420"/>
                  <a:gd name="T31" fmla="*/ 200 h 494"/>
                  <a:gd name="T32" fmla="*/ 284 w 420"/>
                  <a:gd name="T33" fmla="*/ 147 h 494"/>
                  <a:gd name="T34" fmla="*/ 284 w 420"/>
                  <a:gd name="T35" fmla="*/ 146 h 494"/>
                  <a:gd name="T36" fmla="*/ 231 w 420"/>
                  <a:gd name="T37" fmla="*/ 290 h 494"/>
                  <a:gd name="T38" fmla="*/ 106 w 420"/>
                  <a:gd name="T39" fmla="*/ 290 h 494"/>
                  <a:gd name="T40" fmla="*/ 106 w 420"/>
                  <a:gd name="T41" fmla="*/ 398 h 494"/>
                  <a:gd name="T42" fmla="*/ 235 w 420"/>
                  <a:gd name="T43" fmla="*/ 398 h 494"/>
                  <a:gd name="T44" fmla="*/ 312 w 420"/>
                  <a:gd name="T45" fmla="*/ 345 h 494"/>
                  <a:gd name="T46" fmla="*/ 312 w 420"/>
                  <a:gd name="T47" fmla="*/ 343 h 494"/>
                  <a:gd name="T48" fmla="*/ 231 w 420"/>
                  <a:gd name="T49" fmla="*/ 290 h 4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20" h="494">
                    <a:moveTo>
                      <a:pt x="0" y="0"/>
                    </a:moveTo>
                    <a:cubicBezTo>
                      <a:pt x="229" y="0"/>
                      <a:pt x="229" y="0"/>
                      <a:pt x="229" y="0"/>
                    </a:cubicBezTo>
                    <a:cubicBezTo>
                      <a:pt x="286" y="0"/>
                      <a:pt x="330" y="16"/>
                      <a:pt x="358" y="44"/>
                    </a:cubicBezTo>
                    <a:cubicBezTo>
                      <a:pt x="381" y="66"/>
                      <a:pt x="392" y="94"/>
                      <a:pt x="392" y="128"/>
                    </a:cubicBezTo>
                    <a:cubicBezTo>
                      <a:pt x="392" y="129"/>
                      <a:pt x="392" y="129"/>
                      <a:pt x="392" y="129"/>
                    </a:cubicBezTo>
                    <a:cubicBezTo>
                      <a:pt x="392" y="185"/>
                      <a:pt x="363" y="216"/>
                      <a:pt x="327" y="236"/>
                    </a:cubicBezTo>
                    <a:cubicBezTo>
                      <a:pt x="384" y="257"/>
                      <a:pt x="420" y="291"/>
                      <a:pt x="420" y="357"/>
                    </a:cubicBezTo>
                    <a:cubicBezTo>
                      <a:pt x="420" y="358"/>
                      <a:pt x="420" y="358"/>
                      <a:pt x="420" y="358"/>
                    </a:cubicBezTo>
                    <a:cubicBezTo>
                      <a:pt x="420" y="448"/>
                      <a:pt x="346" y="494"/>
                      <a:pt x="235" y="494"/>
                    </a:cubicBezTo>
                    <a:cubicBezTo>
                      <a:pt x="0" y="494"/>
                      <a:pt x="0" y="494"/>
                      <a:pt x="0" y="494"/>
                    </a:cubicBezTo>
                    <a:lnTo>
                      <a:pt x="0" y="0"/>
                    </a:lnTo>
                    <a:close/>
                    <a:moveTo>
                      <a:pt x="284" y="146"/>
                    </a:moveTo>
                    <a:cubicBezTo>
                      <a:pt x="284" y="114"/>
                      <a:pt x="259" y="95"/>
                      <a:pt x="213" y="95"/>
                    </a:cubicBezTo>
                    <a:cubicBezTo>
                      <a:pt x="106" y="95"/>
                      <a:pt x="106" y="95"/>
                      <a:pt x="106" y="95"/>
                    </a:cubicBezTo>
                    <a:cubicBezTo>
                      <a:pt x="106" y="200"/>
                      <a:pt x="106" y="200"/>
                      <a:pt x="106" y="200"/>
                    </a:cubicBezTo>
                    <a:cubicBezTo>
                      <a:pt x="206" y="200"/>
                      <a:pt x="206" y="200"/>
                      <a:pt x="206" y="200"/>
                    </a:cubicBezTo>
                    <a:cubicBezTo>
                      <a:pt x="254" y="200"/>
                      <a:pt x="284" y="184"/>
                      <a:pt x="284" y="147"/>
                    </a:cubicBezTo>
                    <a:lnTo>
                      <a:pt x="284" y="146"/>
                    </a:lnTo>
                    <a:close/>
                    <a:moveTo>
                      <a:pt x="231" y="290"/>
                    </a:moveTo>
                    <a:cubicBezTo>
                      <a:pt x="106" y="290"/>
                      <a:pt x="106" y="290"/>
                      <a:pt x="106" y="290"/>
                    </a:cubicBezTo>
                    <a:cubicBezTo>
                      <a:pt x="106" y="398"/>
                      <a:pt x="106" y="398"/>
                      <a:pt x="106" y="398"/>
                    </a:cubicBezTo>
                    <a:cubicBezTo>
                      <a:pt x="235" y="398"/>
                      <a:pt x="235" y="398"/>
                      <a:pt x="235" y="398"/>
                    </a:cubicBezTo>
                    <a:cubicBezTo>
                      <a:pt x="283" y="398"/>
                      <a:pt x="312" y="381"/>
                      <a:pt x="312" y="345"/>
                    </a:cubicBezTo>
                    <a:cubicBezTo>
                      <a:pt x="312" y="343"/>
                      <a:pt x="312" y="343"/>
                      <a:pt x="312" y="343"/>
                    </a:cubicBezTo>
                    <a:cubicBezTo>
                      <a:pt x="312" y="310"/>
                      <a:pt x="287" y="290"/>
                      <a:pt x="231" y="29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64" name="Rectangle 37"/>
              <p:cNvSpPr>
                <a:spLocks noChangeArrowheads="1"/>
              </p:cNvSpPr>
              <p:nvPr userDrawn="1"/>
            </p:nvSpPr>
            <p:spPr bwMode="auto">
              <a:xfrm>
                <a:off x="5381" y="-808"/>
                <a:ext cx="124" cy="56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65" name="Freeform 38"/>
              <p:cNvSpPr>
                <a:spLocks/>
              </p:cNvSpPr>
              <p:nvPr userDrawn="1"/>
            </p:nvSpPr>
            <p:spPr bwMode="auto">
              <a:xfrm>
                <a:off x="5598" y="-808"/>
                <a:ext cx="406" cy="567"/>
              </a:xfrm>
              <a:custGeom>
                <a:avLst/>
                <a:gdLst>
                  <a:gd name="T0" fmla="*/ 0 w 406"/>
                  <a:gd name="T1" fmla="*/ 0 h 567"/>
                  <a:gd name="T2" fmla="*/ 124 w 406"/>
                  <a:gd name="T3" fmla="*/ 0 h 567"/>
                  <a:gd name="T4" fmla="*/ 124 w 406"/>
                  <a:gd name="T5" fmla="*/ 453 h 567"/>
                  <a:gd name="T6" fmla="*/ 406 w 406"/>
                  <a:gd name="T7" fmla="*/ 453 h 567"/>
                  <a:gd name="T8" fmla="*/ 406 w 406"/>
                  <a:gd name="T9" fmla="*/ 567 h 567"/>
                  <a:gd name="T10" fmla="*/ 0 w 406"/>
                  <a:gd name="T11" fmla="*/ 567 h 567"/>
                  <a:gd name="T12" fmla="*/ 0 w 406"/>
                  <a:gd name="T13" fmla="*/ 0 h 5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6" h="567">
                    <a:moveTo>
                      <a:pt x="0" y="0"/>
                    </a:moveTo>
                    <a:lnTo>
                      <a:pt x="124" y="0"/>
                    </a:lnTo>
                    <a:lnTo>
                      <a:pt x="124" y="453"/>
                    </a:lnTo>
                    <a:lnTo>
                      <a:pt x="406" y="453"/>
                    </a:lnTo>
                    <a:lnTo>
                      <a:pt x="406" y="567"/>
                    </a:lnTo>
                    <a:lnTo>
                      <a:pt x="0" y="567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66" name="Freeform 39"/>
              <p:cNvSpPr>
                <a:spLocks/>
              </p:cNvSpPr>
              <p:nvPr userDrawn="1"/>
            </p:nvSpPr>
            <p:spPr bwMode="auto">
              <a:xfrm>
                <a:off x="6082" y="-808"/>
                <a:ext cx="429" cy="567"/>
              </a:xfrm>
              <a:custGeom>
                <a:avLst/>
                <a:gdLst>
                  <a:gd name="T0" fmla="*/ 0 w 429"/>
                  <a:gd name="T1" fmla="*/ 0 h 567"/>
                  <a:gd name="T2" fmla="*/ 426 w 429"/>
                  <a:gd name="T3" fmla="*/ 0 h 567"/>
                  <a:gd name="T4" fmla="*/ 426 w 429"/>
                  <a:gd name="T5" fmla="*/ 111 h 567"/>
                  <a:gd name="T6" fmla="*/ 122 w 429"/>
                  <a:gd name="T7" fmla="*/ 111 h 567"/>
                  <a:gd name="T8" fmla="*/ 122 w 429"/>
                  <a:gd name="T9" fmla="*/ 226 h 567"/>
                  <a:gd name="T10" fmla="*/ 389 w 429"/>
                  <a:gd name="T11" fmla="*/ 226 h 567"/>
                  <a:gd name="T12" fmla="*/ 389 w 429"/>
                  <a:gd name="T13" fmla="*/ 336 h 567"/>
                  <a:gd name="T14" fmla="*/ 122 w 429"/>
                  <a:gd name="T15" fmla="*/ 336 h 567"/>
                  <a:gd name="T16" fmla="*/ 122 w 429"/>
                  <a:gd name="T17" fmla="*/ 456 h 567"/>
                  <a:gd name="T18" fmla="*/ 429 w 429"/>
                  <a:gd name="T19" fmla="*/ 456 h 567"/>
                  <a:gd name="T20" fmla="*/ 429 w 429"/>
                  <a:gd name="T21" fmla="*/ 567 h 567"/>
                  <a:gd name="T22" fmla="*/ 0 w 429"/>
                  <a:gd name="T23" fmla="*/ 567 h 567"/>
                  <a:gd name="T24" fmla="*/ 0 w 429"/>
                  <a:gd name="T25" fmla="*/ 0 h 5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29" h="567">
                    <a:moveTo>
                      <a:pt x="0" y="0"/>
                    </a:moveTo>
                    <a:lnTo>
                      <a:pt x="426" y="0"/>
                    </a:lnTo>
                    <a:lnTo>
                      <a:pt x="426" y="111"/>
                    </a:lnTo>
                    <a:lnTo>
                      <a:pt x="122" y="111"/>
                    </a:lnTo>
                    <a:lnTo>
                      <a:pt x="122" y="226"/>
                    </a:lnTo>
                    <a:lnTo>
                      <a:pt x="389" y="226"/>
                    </a:lnTo>
                    <a:lnTo>
                      <a:pt x="389" y="336"/>
                    </a:lnTo>
                    <a:lnTo>
                      <a:pt x="122" y="336"/>
                    </a:lnTo>
                    <a:lnTo>
                      <a:pt x="122" y="456"/>
                    </a:lnTo>
                    <a:lnTo>
                      <a:pt x="429" y="456"/>
                    </a:lnTo>
                    <a:lnTo>
                      <a:pt x="429" y="567"/>
                    </a:lnTo>
                    <a:lnTo>
                      <a:pt x="0" y="567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67" name="Freeform 40"/>
              <p:cNvSpPr>
                <a:spLocks noEditPoints="1"/>
              </p:cNvSpPr>
              <p:nvPr userDrawn="1"/>
            </p:nvSpPr>
            <p:spPr bwMode="auto">
              <a:xfrm>
                <a:off x="6552" y="-808"/>
                <a:ext cx="156" cy="77"/>
              </a:xfrm>
              <a:custGeom>
                <a:avLst/>
                <a:gdLst>
                  <a:gd name="T0" fmla="*/ 26 w 156"/>
                  <a:gd name="T1" fmla="*/ 10 h 77"/>
                  <a:gd name="T2" fmla="*/ 0 w 156"/>
                  <a:gd name="T3" fmla="*/ 10 h 77"/>
                  <a:gd name="T4" fmla="*/ 0 w 156"/>
                  <a:gd name="T5" fmla="*/ 0 h 77"/>
                  <a:gd name="T6" fmla="*/ 61 w 156"/>
                  <a:gd name="T7" fmla="*/ 0 h 77"/>
                  <a:gd name="T8" fmla="*/ 61 w 156"/>
                  <a:gd name="T9" fmla="*/ 10 h 77"/>
                  <a:gd name="T10" fmla="*/ 36 w 156"/>
                  <a:gd name="T11" fmla="*/ 10 h 77"/>
                  <a:gd name="T12" fmla="*/ 36 w 156"/>
                  <a:gd name="T13" fmla="*/ 77 h 77"/>
                  <a:gd name="T14" fmla="*/ 26 w 156"/>
                  <a:gd name="T15" fmla="*/ 77 h 77"/>
                  <a:gd name="T16" fmla="*/ 26 w 156"/>
                  <a:gd name="T17" fmla="*/ 10 h 77"/>
                  <a:gd name="T18" fmla="*/ 78 w 156"/>
                  <a:gd name="T19" fmla="*/ 0 h 77"/>
                  <a:gd name="T20" fmla="*/ 90 w 156"/>
                  <a:gd name="T21" fmla="*/ 0 h 77"/>
                  <a:gd name="T22" fmla="*/ 117 w 156"/>
                  <a:gd name="T23" fmla="*/ 41 h 77"/>
                  <a:gd name="T24" fmla="*/ 145 w 156"/>
                  <a:gd name="T25" fmla="*/ 0 h 77"/>
                  <a:gd name="T26" fmla="*/ 156 w 156"/>
                  <a:gd name="T27" fmla="*/ 0 h 77"/>
                  <a:gd name="T28" fmla="*/ 156 w 156"/>
                  <a:gd name="T29" fmla="*/ 77 h 77"/>
                  <a:gd name="T30" fmla="*/ 145 w 156"/>
                  <a:gd name="T31" fmla="*/ 77 h 77"/>
                  <a:gd name="T32" fmla="*/ 145 w 156"/>
                  <a:gd name="T33" fmla="*/ 17 h 77"/>
                  <a:gd name="T34" fmla="*/ 117 w 156"/>
                  <a:gd name="T35" fmla="*/ 60 h 77"/>
                  <a:gd name="T36" fmla="*/ 116 w 156"/>
                  <a:gd name="T37" fmla="*/ 60 h 77"/>
                  <a:gd name="T38" fmla="*/ 89 w 156"/>
                  <a:gd name="T39" fmla="*/ 17 h 77"/>
                  <a:gd name="T40" fmla="*/ 89 w 156"/>
                  <a:gd name="T41" fmla="*/ 77 h 77"/>
                  <a:gd name="T42" fmla="*/ 78 w 156"/>
                  <a:gd name="T43" fmla="*/ 77 h 77"/>
                  <a:gd name="T44" fmla="*/ 78 w 156"/>
                  <a:gd name="T45" fmla="*/ 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56" h="77">
                    <a:moveTo>
                      <a:pt x="26" y="10"/>
                    </a:moveTo>
                    <a:lnTo>
                      <a:pt x="0" y="10"/>
                    </a:lnTo>
                    <a:lnTo>
                      <a:pt x="0" y="0"/>
                    </a:lnTo>
                    <a:lnTo>
                      <a:pt x="61" y="0"/>
                    </a:lnTo>
                    <a:lnTo>
                      <a:pt x="61" y="10"/>
                    </a:lnTo>
                    <a:lnTo>
                      <a:pt x="36" y="10"/>
                    </a:lnTo>
                    <a:lnTo>
                      <a:pt x="36" y="77"/>
                    </a:lnTo>
                    <a:lnTo>
                      <a:pt x="26" y="77"/>
                    </a:lnTo>
                    <a:lnTo>
                      <a:pt x="26" y="10"/>
                    </a:lnTo>
                    <a:close/>
                    <a:moveTo>
                      <a:pt x="78" y="0"/>
                    </a:moveTo>
                    <a:lnTo>
                      <a:pt x="90" y="0"/>
                    </a:lnTo>
                    <a:lnTo>
                      <a:pt x="117" y="41"/>
                    </a:lnTo>
                    <a:lnTo>
                      <a:pt x="145" y="0"/>
                    </a:lnTo>
                    <a:lnTo>
                      <a:pt x="156" y="0"/>
                    </a:lnTo>
                    <a:lnTo>
                      <a:pt x="156" y="77"/>
                    </a:lnTo>
                    <a:lnTo>
                      <a:pt x="145" y="77"/>
                    </a:lnTo>
                    <a:lnTo>
                      <a:pt x="145" y="17"/>
                    </a:lnTo>
                    <a:lnTo>
                      <a:pt x="117" y="60"/>
                    </a:lnTo>
                    <a:lnTo>
                      <a:pt x="116" y="60"/>
                    </a:lnTo>
                    <a:lnTo>
                      <a:pt x="89" y="17"/>
                    </a:lnTo>
                    <a:lnTo>
                      <a:pt x="89" y="77"/>
                    </a:lnTo>
                    <a:lnTo>
                      <a:pt x="78" y="77"/>
                    </a:lnTo>
                    <a:lnTo>
                      <a:pt x="78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</p:grpSp>
        <p:grpSp>
          <p:nvGrpSpPr>
            <p:cNvPr id="211" name="Group 43"/>
            <p:cNvGrpSpPr>
              <a:grpSpLocks noChangeAspect="1"/>
            </p:cNvGrpSpPr>
            <p:nvPr userDrawn="1"/>
          </p:nvGrpSpPr>
          <p:grpSpPr bwMode="auto">
            <a:xfrm>
              <a:off x="6271137" y="143471"/>
              <a:ext cx="817379" cy="172760"/>
              <a:chOff x="10896" y="-1009"/>
              <a:chExt cx="4367" cy="923"/>
            </a:xfrm>
            <a:solidFill>
              <a:schemeClr val="bg2"/>
            </a:solidFill>
          </p:grpSpPr>
          <p:sp>
            <p:nvSpPr>
              <p:cNvPr id="234" name="Freeform 44"/>
              <p:cNvSpPr>
                <a:spLocks/>
              </p:cNvSpPr>
              <p:nvPr userDrawn="1"/>
            </p:nvSpPr>
            <p:spPr bwMode="auto">
              <a:xfrm>
                <a:off x="10898" y="-993"/>
                <a:ext cx="173" cy="255"/>
              </a:xfrm>
              <a:custGeom>
                <a:avLst/>
                <a:gdLst>
                  <a:gd name="T0" fmla="*/ 104 w 140"/>
                  <a:gd name="T1" fmla="*/ 206 h 206"/>
                  <a:gd name="T2" fmla="*/ 58 w 140"/>
                  <a:gd name="T3" fmla="*/ 109 h 206"/>
                  <a:gd name="T4" fmla="*/ 32 w 140"/>
                  <a:gd name="T5" fmla="*/ 48 h 206"/>
                  <a:gd name="T6" fmla="*/ 31 w 140"/>
                  <a:gd name="T7" fmla="*/ 49 h 206"/>
                  <a:gd name="T8" fmla="*/ 33 w 140"/>
                  <a:gd name="T9" fmla="*/ 106 h 206"/>
                  <a:gd name="T10" fmla="*/ 34 w 140"/>
                  <a:gd name="T11" fmla="*/ 206 h 206"/>
                  <a:gd name="T12" fmla="*/ 0 w 140"/>
                  <a:gd name="T13" fmla="*/ 206 h 206"/>
                  <a:gd name="T14" fmla="*/ 0 w 140"/>
                  <a:gd name="T15" fmla="*/ 0 h 206"/>
                  <a:gd name="T16" fmla="*/ 39 w 140"/>
                  <a:gd name="T17" fmla="*/ 0 h 206"/>
                  <a:gd name="T18" fmla="*/ 89 w 140"/>
                  <a:gd name="T19" fmla="*/ 101 h 206"/>
                  <a:gd name="T20" fmla="*/ 110 w 140"/>
                  <a:gd name="T21" fmla="*/ 153 h 206"/>
                  <a:gd name="T22" fmla="*/ 111 w 140"/>
                  <a:gd name="T23" fmla="*/ 153 h 206"/>
                  <a:gd name="T24" fmla="*/ 108 w 140"/>
                  <a:gd name="T25" fmla="*/ 94 h 206"/>
                  <a:gd name="T26" fmla="*/ 107 w 140"/>
                  <a:gd name="T27" fmla="*/ 0 h 206"/>
                  <a:gd name="T28" fmla="*/ 140 w 140"/>
                  <a:gd name="T29" fmla="*/ 0 h 206"/>
                  <a:gd name="T30" fmla="*/ 140 w 140"/>
                  <a:gd name="T31" fmla="*/ 206 h 206"/>
                  <a:gd name="T32" fmla="*/ 104 w 140"/>
                  <a:gd name="T33" fmla="*/ 206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40" h="206">
                    <a:moveTo>
                      <a:pt x="104" y="206"/>
                    </a:moveTo>
                    <a:cubicBezTo>
                      <a:pt x="58" y="109"/>
                      <a:pt x="58" y="109"/>
                      <a:pt x="58" y="109"/>
                    </a:cubicBezTo>
                    <a:cubicBezTo>
                      <a:pt x="47" y="86"/>
                      <a:pt x="36" y="60"/>
                      <a:pt x="32" y="48"/>
                    </a:cubicBezTo>
                    <a:cubicBezTo>
                      <a:pt x="31" y="49"/>
                      <a:pt x="31" y="49"/>
                      <a:pt x="31" y="49"/>
                    </a:cubicBezTo>
                    <a:cubicBezTo>
                      <a:pt x="32" y="66"/>
                      <a:pt x="33" y="88"/>
                      <a:pt x="33" y="106"/>
                    </a:cubicBezTo>
                    <a:cubicBezTo>
                      <a:pt x="34" y="206"/>
                      <a:pt x="34" y="206"/>
                      <a:pt x="34" y="206"/>
                    </a:cubicBezTo>
                    <a:cubicBezTo>
                      <a:pt x="0" y="206"/>
                      <a:pt x="0" y="206"/>
                      <a:pt x="0" y="206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89" y="101"/>
                      <a:pt x="89" y="101"/>
                      <a:pt x="89" y="101"/>
                    </a:cubicBezTo>
                    <a:cubicBezTo>
                      <a:pt x="98" y="120"/>
                      <a:pt x="107" y="144"/>
                      <a:pt x="110" y="153"/>
                    </a:cubicBezTo>
                    <a:cubicBezTo>
                      <a:pt x="111" y="153"/>
                      <a:pt x="111" y="153"/>
                      <a:pt x="111" y="153"/>
                    </a:cubicBezTo>
                    <a:cubicBezTo>
                      <a:pt x="110" y="142"/>
                      <a:pt x="108" y="113"/>
                      <a:pt x="108" y="94"/>
                    </a:cubicBezTo>
                    <a:cubicBezTo>
                      <a:pt x="107" y="0"/>
                      <a:pt x="107" y="0"/>
                      <a:pt x="107" y="0"/>
                    </a:cubicBezTo>
                    <a:cubicBezTo>
                      <a:pt x="140" y="0"/>
                      <a:pt x="140" y="0"/>
                      <a:pt x="140" y="0"/>
                    </a:cubicBezTo>
                    <a:cubicBezTo>
                      <a:pt x="140" y="206"/>
                      <a:pt x="140" y="206"/>
                      <a:pt x="140" y="206"/>
                    </a:cubicBezTo>
                    <a:lnTo>
                      <a:pt x="104" y="20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35" name="Freeform 45"/>
              <p:cNvSpPr>
                <a:spLocks noEditPoints="1"/>
              </p:cNvSpPr>
              <p:nvPr userDrawn="1"/>
            </p:nvSpPr>
            <p:spPr bwMode="auto">
              <a:xfrm>
                <a:off x="11105" y="-929"/>
                <a:ext cx="154" cy="196"/>
              </a:xfrm>
              <a:custGeom>
                <a:avLst/>
                <a:gdLst>
                  <a:gd name="T0" fmla="*/ 36 w 125"/>
                  <a:gd name="T1" fmla="*/ 87 h 158"/>
                  <a:gd name="T2" fmla="*/ 36 w 125"/>
                  <a:gd name="T3" fmla="*/ 90 h 158"/>
                  <a:gd name="T4" fmla="*/ 73 w 125"/>
                  <a:gd name="T5" fmla="*/ 133 h 158"/>
                  <a:gd name="T6" fmla="*/ 110 w 125"/>
                  <a:gd name="T7" fmla="*/ 118 h 158"/>
                  <a:gd name="T8" fmla="*/ 123 w 125"/>
                  <a:gd name="T9" fmla="*/ 138 h 158"/>
                  <a:gd name="T10" fmla="*/ 69 w 125"/>
                  <a:gd name="T11" fmla="*/ 158 h 158"/>
                  <a:gd name="T12" fmla="*/ 0 w 125"/>
                  <a:gd name="T13" fmla="*/ 79 h 158"/>
                  <a:gd name="T14" fmla="*/ 18 w 125"/>
                  <a:gd name="T15" fmla="*/ 20 h 158"/>
                  <a:gd name="T16" fmla="*/ 64 w 125"/>
                  <a:gd name="T17" fmla="*/ 0 h 158"/>
                  <a:gd name="T18" fmla="*/ 106 w 125"/>
                  <a:gd name="T19" fmla="*/ 15 h 158"/>
                  <a:gd name="T20" fmla="*/ 125 w 125"/>
                  <a:gd name="T21" fmla="*/ 81 h 158"/>
                  <a:gd name="T22" fmla="*/ 125 w 125"/>
                  <a:gd name="T23" fmla="*/ 87 h 158"/>
                  <a:gd name="T24" fmla="*/ 36 w 125"/>
                  <a:gd name="T25" fmla="*/ 87 h 158"/>
                  <a:gd name="T26" fmla="*/ 64 w 125"/>
                  <a:gd name="T27" fmla="*/ 24 h 158"/>
                  <a:gd name="T28" fmla="*/ 36 w 125"/>
                  <a:gd name="T29" fmla="*/ 63 h 158"/>
                  <a:gd name="T30" fmla="*/ 91 w 125"/>
                  <a:gd name="T31" fmla="*/ 63 h 158"/>
                  <a:gd name="T32" fmla="*/ 64 w 125"/>
                  <a:gd name="T33" fmla="*/ 24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25" h="158">
                    <a:moveTo>
                      <a:pt x="36" y="87"/>
                    </a:moveTo>
                    <a:cubicBezTo>
                      <a:pt x="36" y="90"/>
                      <a:pt x="36" y="90"/>
                      <a:pt x="36" y="90"/>
                    </a:cubicBezTo>
                    <a:cubicBezTo>
                      <a:pt x="36" y="111"/>
                      <a:pt x="43" y="133"/>
                      <a:pt x="73" y="133"/>
                    </a:cubicBezTo>
                    <a:cubicBezTo>
                      <a:pt x="87" y="133"/>
                      <a:pt x="99" y="128"/>
                      <a:pt x="110" y="118"/>
                    </a:cubicBezTo>
                    <a:cubicBezTo>
                      <a:pt x="123" y="138"/>
                      <a:pt x="123" y="138"/>
                      <a:pt x="123" y="138"/>
                    </a:cubicBezTo>
                    <a:cubicBezTo>
                      <a:pt x="107" y="151"/>
                      <a:pt x="89" y="158"/>
                      <a:pt x="69" y="158"/>
                    </a:cubicBezTo>
                    <a:cubicBezTo>
                      <a:pt x="26" y="158"/>
                      <a:pt x="0" y="127"/>
                      <a:pt x="0" y="79"/>
                    </a:cubicBezTo>
                    <a:cubicBezTo>
                      <a:pt x="0" y="52"/>
                      <a:pt x="5" y="35"/>
                      <a:pt x="18" y="20"/>
                    </a:cubicBezTo>
                    <a:cubicBezTo>
                      <a:pt x="31" y="6"/>
                      <a:pt x="45" y="0"/>
                      <a:pt x="64" y="0"/>
                    </a:cubicBezTo>
                    <a:cubicBezTo>
                      <a:pt x="79" y="0"/>
                      <a:pt x="93" y="4"/>
                      <a:pt x="106" y="15"/>
                    </a:cubicBezTo>
                    <a:cubicBezTo>
                      <a:pt x="119" y="27"/>
                      <a:pt x="125" y="46"/>
                      <a:pt x="125" y="81"/>
                    </a:cubicBezTo>
                    <a:cubicBezTo>
                      <a:pt x="125" y="87"/>
                      <a:pt x="125" y="87"/>
                      <a:pt x="125" y="87"/>
                    </a:cubicBezTo>
                    <a:lnTo>
                      <a:pt x="36" y="87"/>
                    </a:lnTo>
                    <a:close/>
                    <a:moveTo>
                      <a:pt x="64" y="24"/>
                    </a:moveTo>
                    <a:cubicBezTo>
                      <a:pt x="46" y="24"/>
                      <a:pt x="36" y="39"/>
                      <a:pt x="36" y="63"/>
                    </a:cubicBezTo>
                    <a:cubicBezTo>
                      <a:pt x="91" y="63"/>
                      <a:pt x="91" y="63"/>
                      <a:pt x="91" y="63"/>
                    </a:cubicBezTo>
                    <a:cubicBezTo>
                      <a:pt x="91" y="39"/>
                      <a:pt x="81" y="24"/>
                      <a:pt x="64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36" name="Freeform 46"/>
              <p:cNvSpPr>
                <a:spLocks/>
              </p:cNvSpPr>
              <p:nvPr userDrawn="1"/>
            </p:nvSpPr>
            <p:spPr bwMode="auto">
              <a:xfrm>
                <a:off x="11270" y="-928"/>
                <a:ext cx="250" cy="190"/>
              </a:xfrm>
              <a:custGeom>
                <a:avLst/>
                <a:gdLst>
                  <a:gd name="T0" fmla="*/ 159 w 202"/>
                  <a:gd name="T1" fmla="*/ 153 h 153"/>
                  <a:gd name="T2" fmla="*/ 129 w 202"/>
                  <a:gd name="T3" fmla="*/ 153 h 153"/>
                  <a:gd name="T4" fmla="*/ 110 w 202"/>
                  <a:gd name="T5" fmla="*/ 84 h 153"/>
                  <a:gd name="T6" fmla="*/ 100 w 202"/>
                  <a:gd name="T7" fmla="*/ 43 h 153"/>
                  <a:gd name="T8" fmla="*/ 100 w 202"/>
                  <a:gd name="T9" fmla="*/ 43 h 153"/>
                  <a:gd name="T10" fmla="*/ 90 w 202"/>
                  <a:gd name="T11" fmla="*/ 86 h 153"/>
                  <a:gd name="T12" fmla="*/ 72 w 202"/>
                  <a:gd name="T13" fmla="*/ 153 h 153"/>
                  <a:gd name="T14" fmla="*/ 41 w 202"/>
                  <a:gd name="T15" fmla="*/ 153 h 153"/>
                  <a:gd name="T16" fmla="*/ 0 w 202"/>
                  <a:gd name="T17" fmla="*/ 4 h 153"/>
                  <a:gd name="T18" fmla="*/ 33 w 202"/>
                  <a:gd name="T19" fmla="*/ 0 h 153"/>
                  <a:gd name="T20" fmla="*/ 49 w 202"/>
                  <a:gd name="T21" fmla="*/ 73 h 153"/>
                  <a:gd name="T22" fmla="*/ 57 w 202"/>
                  <a:gd name="T23" fmla="*/ 112 h 153"/>
                  <a:gd name="T24" fmla="*/ 58 w 202"/>
                  <a:gd name="T25" fmla="*/ 112 h 153"/>
                  <a:gd name="T26" fmla="*/ 66 w 202"/>
                  <a:gd name="T27" fmla="*/ 72 h 153"/>
                  <a:gd name="T28" fmla="*/ 85 w 202"/>
                  <a:gd name="T29" fmla="*/ 2 h 153"/>
                  <a:gd name="T30" fmla="*/ 118 w 202"/>
                  <a:gd name="T31" fmla="*/ 2 h 153"/>
                  <a:gd name="T32" fmla="*/ 135 w 202"/>
                  <a:gd name="T33" fmla="*/ 70 h 153"/>
                  <a:gd name="T34" fmla="*/ 144 w 202"/>
                  <a:gd name="T35" fmla="*/ 113 h 153"/>
                  <a:gd name="T36" fmla="*/ 145 w 202"/>
                  <a:gd name="T37" fmla="*/ 113 h 153"/>
                  <a:gd name="T38" fmla="*/ 152 w 202"/>
                  <a:gd name="T39" fmla="*/ 72 h 153"/>
                  <a:gd name="T40" fmla="*/ 168 w 202"/>
                  <a:gd name="T41" fmla="*/ 2 h 153"/>
                  <a:gd name="T42" fmla="*/ 202 w 202"/>
                  <a:gd name="T43" fmla="*/ 2 h 153"/>
                  <a:gd name="T44" fmla="*/ 159 w 202"/>
                  <a:gd name="T45" fmla="*/ 153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02" h="153">
                    <a:moveTo>
                      <a:pt x="159" y="153"/>
                    </a:moveTo>
                    <a:cubicBezTo>
                      <a:pt x="129" y="153"/>
                      <a:pt x="129" y="153"/>
                      <a:pt x="129" y="153"/>
                    </a:cubicBezTo>
                    <a:cubicBezTo>
                      <a:pt x="110" y="84"/>
                      <a:pt x="110" y="84"/>
                      <a:pt x="110" y="84"/>
                    </a:cubicBezTo>
                    <a:cubicBezTo>
                      <a:pt x="105" y="66"/>
                      <a:pt x="100" y="43"/>
                      <a:pt x="100" y="43"/>
                    </a:cubicBezTo>
                    <a:cubicBezTo>
                      <a:pt x="100" y="43"/>
                      <a:pt x="100" y="43"/>
                      <a:pt x="100" y="43"/>
                    </a:cubicBezTo>
                    <a:cubicBezTo>
                      <a:pt x="100" y="43"/>
                      <a:pt x="97" y="58"/>
                      <a:pt x="90" y="86"/>
                    </a:cubicBezTo>
                    <a:cubicBezTo>
                      <a:pt x="72" y="153"/>
                      <a:pt x="72" y="153"/>
                      <a:pt x="72" y="153"/>
                    </a:cubicBezTo>
                    <a:cubicBezTo>
                      <a:pt x="41" y="153"/>
                      <a:pt x="41" y="153"/>
                      <a:pt x="41" y="15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33" y="0"/>
                      <a:pt x="33" y="0"/>
                      <a:pt x="33" y="0"/>
                    </a:cubicBezTo>
                    <a:cubicBezTo>
                      <a:pt x="49" y="73"/>
                      <a:pt x="49" y="73"/>
                      <a:pt x="49" y="73"/>
                    </a:cubicBezTo>
                    <a:cubicBezTo>
                      <a:pt x="53" y="92"/>
                      <a:pt x="57" y="112"/>
                      <a:pt x="57" y="112"/>
                    </a:cubicBezTo>
                    <a:cubicBezTo>
                      <a:pt x="58" y="112"/>
                      <a:pt x="58" y="112"/>
                      <a:pt x="58" y="112"/>
                    </a:cubicBezTo>
                    <a:cubicBezTo>
                      <a:pt x="58" y="112"/>
                      <a:pt x="61" y="93"/>
                      <a:pt x="66" y="72"/>
                    </a:cubicBezTo>
                    <a:cubicBezTo>
                      <a:pt x="85" y="2"/>
                      <a:pt x="85" y="2"/>
                      <a:pt x="85" y="2"/>
                    </a:cubicBezTo>
                    <a:cubicBezTo>
                      <a:pt x="118" y="2"/>
                      <a:pt x="118" y="2"/>
                      <a:pt x="118" y="2"/>
                    </a:cubicBezTo>
                    <a:cubicBezTo>
                      <a:pt x="135" y="70"/>
                      <a:pt x="135" y="70"/>
                      <a:pt x="135" y="70"/>
                    </a:cubicBezTo>
                    <a:cubicBezTo>
                      <a:pt x="141" y="94"/>
                      <a:pt x="144" y="113"/>
                      <a:pt x="144" y="113"/>
                    </a:cubicBezTo>
                    <a:cubicBezTo>
                      <a:pt x="145" y="113"/>
                      <a:pt x="145" y="113"/>
                      <a:pt x="145" y="113"/>
                    </a:cubicBezTo>
                    <a:cubicBezTo>
                      <a:pt x="145" y="113"/>
                      <a:pt x="148" y="90"/>
                      <a:pt x="152" y="72"/>
                    </a:cubicBezTo>
                    <a:cubicBezTo>
                      <a:pt x="168" y="2"/>
                      <a:pt x="168" y="2"/>
                      <a:pt x="168" y="2"/>
                    </a:cubicBezTo>
                    <a:cubicBezTo>
                      <a:pt x="202" y="2"/>
                      <a:pt x="202" y="2"/>
                      <a:pt x="202" y="2"/>
                    </a:cubicBezTo>
                    <a:lnTo>
                      <a:pt x="159" y="1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37" name="Freeform 47"/>
              <p:cNvSpPr>
                <a:spLocks noEditPoints="1"/>
              </p:cNvSpPr>
              <p:nvPr userDrawn="1"/>
            </p:nvSpPr>
            <p:spPr bwMode="auto">
              <a:xfrm>
                <a:off x="11628" y="-993"/>
                <a:ext cx="174" cy="255"/>
              </a:xfrm>
              <a:custGeom>
                <a:avLst/>
                <a:gdLst>
                  <a:gd name="T0" fmla="*/ 100 w 141"/>
                  <a:gd name="T1" fmla="*/ 206 h 206"/>
                  <a:gd name="T2" fmla="*/ 82 w 141"/>
                  <a:gd name="T3" fmla="*/ 174 h 206"/>
                  <a:gd name="T4" fmla="*/ 47 w 141"/>
                  <a:gd name="T5" fmla="*/ 123 h 206"/>
                  <a:gd name="T6" fmla="*/ 34 w 141"/>
                  <a:gd name="T7" fmla="*/ 117 h 206"/>
                  <a:gd name="T8" fmla="*/ 34 w 141"/>
                  <a:gd name="T9" fmla="*/ 206 h 206"/>
                  <a:gd name="T10" fmla="*/ 0 w 141"/>
                  <a:gd name="T11" fmla="*/ 206 h 206"/>
                  <a:gd name="T12" fmla="*/ 0 w 141"/>
                  <a:gd name="T13" fmla="*/ 0 h 206"/>
                  <a:gd name="T14" fmla="*/ 63 w 141"/>
                  <a:gd name="T15" fmla="*/ 0 h 206"/>
                  <a:gd name="T16" fmla="*/ 130 w 141"/>
                  <a:gd name="T17" fmla="*/ 59 h 206"/>
                  <a:gd name="T18" fmla="*/ 79 w 141"/>
                  <a:gd name="T19" fmla="*/ 115 h 206"/>
                  <a:gd name="T20" fmla="*/ 111 w 141"/>
                  <a:gd name="T21" fmla="*/ 156 h 206"/>
                  <a:gd name="T22" fmla="*/ 141 w 141"/>
                  <a:gd name="T23" fmla="*/ 206 h 206"/>
                  <a:gd name="T24" fmla="*/ 100 w 141"/>
                  <a:gd name="T25" fmla="*/ 206 h 206"/>
                  <a:gd name="T26" fmla="*/ 53 w 141"/>
                  <a:gd name="T27" fmla="*/ 28 h 206"/>
                  <a:gd name="T28" fmla="*/ 34 w 141"/>
                  <a:gd name="T29" fmla="*/ 28 h 206"/>
                  <a:gd name="T30" fmla="*/ 34 w 141"/>
                  <a:gd name="T31" fmla="*/ 93 h 206"/>
                  <a:gd name="T32" fmla="*/ 51 w 141"/>
                  <a:gd name="T33" fmla="*/ 93 h 206"/>
                  <a:gd name="T34" fmla="*/ 85 w 141"/>
                  <a:gd name="T35" fmla="*/ 84 h 206"/>
                  <a:gd name="T36" fmla="*/ 94 w 141"/>
                  <a:gd name="T37" fmla="*/ 59 h 206"/>
                  <a:gd name="T38" fmla="*/ 53 w 141"/>
                  <a:gd name="T39" fmla="*/ 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41" h="206">
                    <a:moveTo>
                      <a:pt x="100" y="206"/>
                    </a:moveTo>
                    <a:cubicBezTo>
                      <a:pt x="82" y="174"/>
                      <a:pt x="82" y="174"/>
                      <a:pt x="82" y="174"/>
                    </a:cubicBezTo>
                    <a:cubicBezTo>
                      <a:pt x="68" y="149"/>
                      <a:pt x="59" y="134"/>
                      <a:pt x="47" y="123"/>
                    </a:cubicBezTo>
                    <a:cubicBezTo>
                      <a:pt x="43" y="119"/>
                      <a:pt x="41" y="117"/>
                      <a:pt x="34" y="117"/>
                    </a:cubicBezTo>
                    <a:cubicBezTo>
                      <a:pt x="34" y="206"/>
                      <a:pt x="34" y="206"/>
                      <a:pt x="34" y="206"/>
                    </a:cubicBezTo>
                    <a:cubicBezTo>
                      <a:pt x="0" y="206"/>
                      <a:pt x="0" y="206"/>
                      <a:pt x="0" y="206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63" y="0"/>
                      <a:pt x="63" y="0"/>
                      <a:pt x="63" y="0"/>
                    </a:cubicBezTo>
                    <a:cubicBezTo>
                      <a:pt x="109" y="0"/>
                      <a:pt x="130" y="27"/>
                      <a:pt x="130" y="59"/>
                    </a:cubicBezTo>
                    <a:cubicBezTo>
                      <a:pt x="130" y="88"/>
                      <a:pt x="111" y="115"/>
                      <a:pt x="79" y="115"/>
                    </a:cubicBezTo>
                    <a:cubicBezTo>
                      <a:pt x="86" y="119"/>
                      <a:pt x="100" y="139"/>
                      <a:pt x="111" y="156"/>
                    </a:cubicBezTo>
                    <a:cubicBezTo>
                      <a:pt x="141" y="206"/>
                      <a:pt x="141" y="206"/>
                      <a:pt x="141" y="206"/>
                    </a:cubicBezTo>
                    <a:lnTo>
                      <a:pt x="100" y="206"/>
                    </a:lnTo>
                    <a:close/>
                    <a:moveTo>
                      <a:pt x="53" y="28"/>
                    </a:moveTo>
                    <a:cubicBezTo>
                      <a:pt x="34" y="28"/>
                      <a:pt x="34" y="28"/>
                      <a:pt x="34" y="28"/>
                    </a:cubicBezTo>
                    <a:cubicBezTo>
                      <a:pt x="34" y="93"/>
                      <a:pt x="34" y="93"/>
                      <a:pt x="34" y="93"/>
                    </a:cubicBezTo>
                    <a:cubicBezTo>
                      <a:pt x="51" y="93"/>
                      <a:pt x="51" y="93"/>
                      <a:pt x="51" y="93"/>
                    </a:cubicBezTo>
                    <a:cubicBezTo>
                      <a:pt x="69" y="93"/>
                      <a:pt x="79" y="90"/>
                      <a:pt x="85" y="84"/>
                    </a:cubicBezTo>
                    <a:cubicBezTo>
                      <a:pt x="91" y="79"/>
                      <a:pt x="94" y="70"/>
                      <a:pt x="94" y="59"/>
                    </a:cubicBezTo>
                    <a:cubicBezTo>
                      <a:pt x="94" y="38"/>
                      <a:pt x="83" y="28"/>
                      <a:pt x="53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38" name="Freeform 48"/>
              <p:cNvSpPr>
                <a:spLocks noEditPoints="1"/>
              </p:cNvSpPr>
              <p:nvPr userDrawn="1"/>
            </p:nvSpPr>
            <p:spPr bwMode="auto">
              <a:xfrm>
                <a:off x="11817" y="-929"/>
                <a:ext cx="155" cy="196"/>
              </a:xfrm>
              <a:custGeom>
                <a:avLst/>
                <a:gdLst>
                  <a:gd name="T0" fmla="*/ 36 w 126"/>
                  <a:gd name="T1" fmla="*/ 87 h 158"/>
                  <a:gd name="T2" fmla="*/ 36 w 126"/>
                  <a:gd name="T3" fmla="*/ 90 h 158"/>
                  <a:gd name="T4" fmla="*/ 73 w 126"/>
                  <a:gd name="T5" fmla="*/ 133 h 158"/>
                  <a:gd name="T6" fmla="*/ 110 w 126"/>
                  <a:gd name="T7" fmla="*/ 118 h 158"/>
                  <a:gd name="T8" fmla="*/ 123 w 126"/>
                  <a:gd name="T9" fmla="*/ 138 h 158"/>
                  <a:gd name="T10" fmla="*/ 69 w 126"/>
                  <a:gd name="T11" fmla="*/ 158 h 158"/>
                  <a:gd name="T12" fmla="*/ 0 w 126"/>
                  <a:gd name="T13" fmla="*/ 79 h 158"/>
                  <a:gd name="T14" fmla="*/ 19 w 126"/>
                  <a:gd name="T15" fmla="*/ 20 h 158"/>
                  <a:gd name="T16" fmla="*/ 65 w 126"/>
                  <a:gd name="T17" fmla="*/ 0 h 158"/>
                  <a:gd name="T18" fmla="*/ 106 w 126"/>
                  <a:gd name="T19" fmla="*/ 15 h 158"/>
                  <a:gd name="T20" fmla="*/ 126 w 126"/>
                  <a:gd name="T21" fmla="*/ 81 h 158"/>
                  <a:gd name="T22" fmla="*/ 126 w 126"/>
                  <a:gd name="T23" fmla="*/ 87 h 158"/>
                  <a:gd name="T24" fmla="*/ 36 w 126"/>
                  <a:gd name="T25" fmla="*/ 87 h 158"/>
                  <a:gd name="T26" fmla="*/ 65 w 126"/>
                  <a:gd name="T27" fmla="*/ 24 h 158"/>
                  <a:gd name="T28" fmla="*/ 36 w 126"/>
                  <a:gd name="T29" fmla="*/ 63 h 158"/>
                  <a:gd name="T30" fmla="*/ 92 w 126"/>
                  <a:gd name="T31" fmla="*/ 63 h 158"/>
                  <a:gd name="T32" fmla="*/ 65 w 126"/>
                  <a:gd name="T33" fmla="*/ 24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26" h="158">
                    <a:moveTo>
                      <a:pt x="36" y="87"/>
                    </a:moveTo>
                    <a:cubicBezTo>
                      <a:pt x="36" y="90"/>
                      <a:pt x="36" y="90"/>
                      <a:pt x="36" y="90"/>
                    </a:cubicBezTo>
                    <a:cubicBezTo>
                      <a:pt x="36" y="111"/>
                      <a:pt x="44" y="133"/>
                      <a:pt x="73" y="133"/>
                    </a:cubicBezTo>
                    <a:cubicBezTo>
                      <a:pt x="87" y="133"/>
                      <a:pt x="99" y="128"/>
                      <a:pt x="110" y="118"/>
                    </a:cubicBezTo>
                    <a:cubicBezTo>
                      <a:pt x="123" y="138"/>
                      <a:pt x="123" y="138"/>
                      <a:pt x="123" y="138"/>
                    </a:cubicBezTo>
                    <a:cubicBezTo>
                      <a:pt x="107" y="151"/>
                      <a:pt x="89" y="158"/>
                      <a:pt x="69" y="158"/>
                    </a:cubicBezTo>
                    <a:cubicBezTo>
                      <a:pt x="27" y="158"/>
                      <a:pt x="0" y="127"/>
                      <a:pt x="0" y="79"/>
                    </a:cubicBezTo>
                    <a:cubicBezTo>
                      <a:pt x="0" y="52"/>
                      <a:pt x="6" y="35"/>
                      <a:pt x="19" y="20"/>
                    </a:cubicBezTo>
                    <a:cubicBezTo>
                      <a:pt x="31" y="6"/>
                      <a:pt x="46" y="0"/>
                      <a:pt x="65" y="0"/>
                    </a:cubicBezTo>
                    <a:cubicBezTo>
                      <a:pt x="79" y="0"/>
                      <a:pt x="93" y="4"/>
                      <a:pt x="106" y="15"/>
                    </a:cubicBezTo>
                    <a:cubicBezTo>
                      <a:pt x="119" y="27"/>
                      <a:pt x="126" y="46"/>
                      <a:pt x="126" y="81"/>
                    </a:cubicBezTo>
                    <a:cubicBezTo>
                      <a:pt x="126" y="87"/>
                      <a:pt x="126" y="87"/>
                      <a:pt x="126" y="87"/>
                    </a:cubicBezTo>
                    <a:lnTo>
                      <a:pt x="36" y="87"/>
                    </a:lnTo>
                    <a:close/>
                    <a:moveTo>
                      <a:pt x="65" y="24"/>
                    </a:moveTo>
                    <a:cubicBezTo>
                      <a:pt x="46" y="24"/>
                      <a:pt x="36" y="39"/>
                      <a:pt x="36" y="63"/>
                    </a:cubicBezTo>
                    <a:cubicBezTo>
                      <a:pt x="92" y="63"/>
                      <a:pt x="92" y="63"/>
                      <a:pt x="92" y="63"/>
                    </a:cubicBezTo>
                    <a:cubicBezTo>
                      <a:pt x="92" y="39"/>
                      <a:pt x="81" y="24"/>
                      <a:pt x="65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39" name="Freeform 49"/>
              <p:cNvSpPr>
                <a:spLocks/>
              </p:cNvSpPr>
              <p:nvPr userDrawn="1"/>
            </p:nvSpPr>
            <p:spPr bwMode="auto">
              <a:xfrm>
                <a:off x="11997" y="-1009"/>
                <a:ext cx="69" cy="275"/>
              </a:xfrm>
              <a:custGeom>
                <a:avLst/>
                <a:gdLst>
                  <a:gd name="T0" fmla="*/ 36 w 56"/>
                  <a:gd name="T1" fmla="*/ 222 h 222"/>
                  <a:gd name="T2" fmla="*/ 3 w 56"/>
                  <a:gd name="T3" fmla="*/ 179 h 222"/>
                  <a:gd name="T4" fmla="*/ 3 w 56"/>
                  <a:gd name="T5" fmla="*/ 51 h 222"/>
                  <a:gd name="T6" fmla="*/ 0 w 56"/>
                  <a:gd name="T7" fmla="*/ 8 h 222"/>
                  <a:gd name="T8" fmla="*/ 34 w 56"/>
                  <a:gd name="T9" fmla="*/ 0 h 222"/>
                  <a:gd name="T10" fmla="*/ 37 w 56"/>
                  <a:gd name="T11" fmla="*/ 41 h 222"/>
                  <a:gd name="T12" fmla="*/ 37 w 56"/>
                  <a:gd name="T13" fmla="*/ 169 h 222"/>
                  <a:gd name="T14" fmla="*/ 40 w 56"/>
                  <a:gd name="T15" fmla="*/ 196 h 222"/>
                  <a:gd name="T16" fmla="*/ 51 w 56"/>
                  <a:gd name="T17" fmla="*/ 198 h 222"/>
                  <a:gd name="T18" fmla="*/ 56 w 56"/>
                  <a:gd name="T19" fmla="*/ 218 h 222"/>
                  <a:gd name="T20" fmla="*/ 36 w 56"/>
                  <a:gd name="T21" fmla="*/ 222 h 2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6" h="222">
                    <a:moveTo>
                      <a:pt x="36" y="222"/>
                    </a:moveTo>
                    <a:cubicBezTo>
                      <a:pt x="3" y="222"/>
                      <a:pt x="3" y="192"/>
                      <a:pt x="3" y="179"/>
                    </a:cubicBezTo>
                    <a:cubicBezTo>
                      <a:pt x="3" y="51"/>
                      <a:pt x="3" y="51"/>
                      <a:pt x="3" y="51"/>
                    </a:cubicBezTo>
                    <a:cubicBezTo>
                      <a:pt x="3" y="31"/>
                      <a:pt x="2" y="20"/>
                      <a:pt x="0" y="8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36" y="9"/>
                      <a:pt x="37" y="22"/>
                      <a:pt x="37" y="41"/>
                    </a:cubicBezTo>
                    <a:cubicBezTo>
                      <a:pt x="37" y="169"/>
                      <a:pt x="37" y="169"/>
                      <a:pt x="37" y="169"/>
                    </a:cubicBezTo>
                    <a:cubicBezTo>
                      <a:pt x="37" y="189"/>
                      <a:pt x="38" y="192"/>
                      <a:pt x="40" y="196"/>
                    </a:cubicBezTo>
                    <a:cubicBezTo>
                      <a:pt x="42" y="199"/>
                      <a:pt x="47" y="200"/>
                      <a:pt x="51" y="198"/>
                    </a:cubicBezTo>
                    <a:cubicBezTo>
                      <a:pt x="56" y="218"/>
                      <a:pt x="56" y="218"/>
                      <a:pt x="56" y="218"/>
                    </a:cubicBezTo>
                    <a:cubicBezTo>
                      <a:pt x="50" y="221"/>
                      <a:pt x="44" y="222"/>
                      <a:pt x="36" y="2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40" name="Freeform 50"/>
              <p:cNvSpPr>
                <a:spLocks noEditPoints="1"/>
              </p:cNvSpPr>
              <p:nvPr userDrawn="1"/>
            </p:nvSpPr>
            <p:spPr bwMode="auto">
              <a:xfrm>
                <a:off x="12095" y="-1007"/>
                <a:ext cx="54" cy="269"/>
              </a:xfrm>
              <a:custGeom>
                <a:avLst/>
                <a:gdLst>
                  <a:gd name="T0" fmla="*/ 22 w 44"/>
                  <a:gd name="T1" fmla="*/ 44 h 217"/>
                  <a:gd name="T2" fmla="*/ 0 w 44"/>
                  <a:gd name="T3" fmla="*/ 22 h 217"/>
                  <a:gd name="T4" fmla="*/ 22 w 44"/>
                  <a:gd name="T5" fmla="*/ 0 h 217"/>
                  <a:gd name="T6" fmla="*/ 44 w 44"/>
                  <a:gd name="T7" fmla="*/ 22 h 217"/>
                  <a:gd name="T8" fmla="*/ 22 w 44"/>
                  <a:gd name="T9" fmla="*/ 44 h 217"/>
                  <a:gd name="T10" fmla="*/ 5 w 44"/>
                  <a:gd name="T11" fmla="*/ 217 h 217"/>
                  <a:gd name="T12" fmla="*/ 5 w 44"/>
                  <a:gd name="T13" fmla="*/ 69 h 217"/>
                  <a:gd name="T14" fmla="*/ 38 w 44"/>
                  <a:gd name="T15" fmla="*/ 63 h 217"/>
                  <a:gd name="T16" fmla="*/ 38 w 44"/>
                  <a:gd name="T17" fmla="*/ 217 h 217"/>
                  <a:gd name="T18" fmla="*/ 5 w 44"/>
                  <a:gd name="T19" fmla="*/ 217 h 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4" h="217">
                    <a:moveTo>
                      <a:pt x="22" y="44"/>
                    </a:moveTo>
                    <a:cubicBezTo>
                      <a:pt x="10" y="44"/>
                      <a:pt x="0" y="34"/>
                      <a:pt x="0" y="22"/>
                    </a:cubicBezTo>
                    <a:cubicBezTo>
                      <a:pt x="0" y="10"/>
                      <a:pt x="10" y="0"/>
                      <a:pt x="22" y="0"/>
                    </a:cubicBezTo>
                    <a:cubicBezTo>
                      <a:pt x="34" y="0"/>
                      <a:pt x="44" y="10"/>
                      <a:pt x="44" y="22"/>
                    </a:cubicBezTo>
                    <a:cubicBezTo>
                      <a:pt x="44" y="34"/>
                      <a:pt x="34" y="44"/>
                      <a:pt x="22" y="44"/>
                    </a:cubicBezTo>
                    <a:close/>
                    <a:moveTo>
                      <a:pt x="5" y="217"/>
                    </a:moveTo>
                    <a:cubicBezTo>
                      <a:pt x="5" y="69"/>
                      <a:pt x="5" y="69"/>
                      <a:pt x="5" y="69"/>
                    </a:cubicBezTo>
                    <a:cubicBezTo>
                      <a:pt x="38" y="63"/>
                      <a:pt x="38" y="63"/>
                      <a:pt x="38" y="63"/>
                    </a:cubicBezTo>
                    <a:cubicBezTo>
                      <a:pt x="38" y="217"/>
                      <a:pt x="38" y="217"/>
                      <a:pt x="38" y="217"/>
                    </a:cubicBezTo>
                    <a:lnTo>
                      <a:pt x="5" y="2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41" name="Freeform 51"/>
              <p:cNvSpPr>
                <a:spLocks/>
              </p:cNvSpPr>
              <p:nvPr userDrawn="1"/>
            </p:nvSpPr>
            <p:spPr bwMode="auto">
              <a:xfrm>
                <a:off x="12182" y="-929"/>
                <a:ext cx="139" cy="196"/>
              </a:xfrm>
              <a:custGeom>
                <a:avLst/>
                <a:gdLst>
                  <a:gd name="T0" fmla="*/ 64 w 112"/>
                  <a:gd name="T1" fmla="*/ 158 h 158"/>
                  <a:gd name="T2" fmla="*/ 0 w 112"/>
                  <a:gd name="T3" fmla="*/ 80 h 158"/>
                  <a:gd name="T4" fmla="*/ 66 w 112"/>
                  <a:gd name="T5" fmla="*/ 0 h 158"/>
                  <a:gd name="T6" fmla="*/ 108 w 112"/>
                  <a:gd name="T7" fmla="*/ 16 h 158"/>
                  <a:gd name="T8" fmla="*/ 91 w 112"/>
                  <a:gd name="T9" fmla="*/ 38 h 158"/>
                  <a:gd name="T10" fmla="*/ 66 w 112"/>
                  <a:gd name="T11" fmla="*/ 26 h 158"/>
                  <a:gd name="T12" fmla="*/ 42 w 112"/>
                  <a:gd name="T13" fmla="*/ 41 h 158"/>
                  <a:gd name="T14" fmla="*/ 36 w 112"/>
                  <a:gd name="T15" fmla="*/ 83 h 158"/>
                  <a:gd name="T16" fmla="*/ 46 w 112"/>
                  <a:gd name="T17" fmla="*/ 124 h 158"/>
                  <a:gd name="T18" fmla="*/ 66 w 112"/>
                  <a:gd name="T19" fmla="*/ 133 h 158"/>
                  <a:gd name="T20" fmla="*/ 96 w 112"/>
                  <a:gd name="T21" fmla="*/ 118 h 158"/>
                  <a:gd name="T22" fmla="*/ 112 w 112"/>
                  <a:gd name="T23" fmla="*/ 138 h 158"/>
                  <a:gd name="T24" fmla="*/ 64 w 112"/>
                  <a:gd name="T25" fmla="*/ 158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2" h="158">
                    <a:moveTo>
                      <a:pt x="64" y="158"/>
                    </a:moveTo>
                    <a:cubicBezTo>
                      <a:pt x="23" y="158"/>
                      <a:pt x="0" y="129"/>
                      <a:pt x="0" y="80"/>
                    </a:cubicBezTo>
                    <a:cubicBezTo>
                      <a:pt x="0" y="26"/>
                      <a:pt x="33" y="0"/>
                      <a:pt x="66" y="0"/>
                    </a:cubicBezTo>
                    <a:cubicBezTo>
                      <a:pt x="82" y="0"/>
                      <a:pt x="94" y="3"/>
                      <a:pt x="108" y="16"/>
                    </a:cubicBezTo>
                    <a:cubicBezTo>
                      <a:pt x="91" y="38"/>
                      <a:pt x="91" y="38"/>
                      <a:pt x="91" y="38"/>
                    </a:cubicBezTo>
                    <a:cubicBezTo>
                      <a:pt x="82" y="30"/>
                      <a:pt x="75" y="26"/>
                      <a:pt x="66" y="26"/>
                    </a:cubicBezTo>
                    <a:cubicBezTo>
                      <a:pt x="56" y="26"/>
                      <a:pt x="47" y="31"/>
                      <a:pt x="42" y="41"/>
                    </a:cubicBezTo>
                    <a:cubicBezTo>
                      <a:pt x="38" y="50"/>
                      <a:pt x="36" y="64"/>
                      <a:pt x="36" y="83"/>
                    </a:cubicBezTo>
                    <a:cubicBezTo>
                      <a:pt x="36" y="104"/>
                      <a:pt x="39" y="117"/>
                      <a:pt x="46" y="124"/>
                    </a:cubicBezTo>
                    <a:cubicBezTo>
                      <a:pt x="51" y="129"/>
                      <a:pt x="58" y="133"/>
                      <a:pt x="66" y="133"/>
                    </a:cubicBezTo>
                    <a:cubicBezTo>
                      <a:pt x="77" y="133"/>
                      <a:pt x="87" y="128"/>
                      <a:pt x="96" y="118"/>
                    </a:cubicBezTo>
                    <a:cubicBezTo>
                      <a:pt x="112" y="138"/>
                      <a:pt x="112" y="138"/>
                      <a:pt x="112" y="138"/>
                    </a:cubicBezTo>
                    <a:cubicBezTo>
                      <a:pt x="98" y="151"/>
                      <a:pt x="84" y="158"/>
                      <a:pt x="64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42" name="Freeform 52"/>
              <p:cNvSpPr>
                <a:spLocks noEditPoints="1"/>
              </p:cNvSpPr>
              <p:nvPr userDrawn="1"/>
            </p:nvSpPr>
            <p:spPr bwMode="auto">
              <a:xfrm>
                <a:off x="12350" y="-846"/>
                <a:ext cx="112" cy="112"/>
              </a:xfrm>
              <a:custGeom>
                <a:avLst/>
                <a:gdLst>
                  <a:gd name="T0" fmla="*/ 45 w 90"/>
                  <a:gd name="T1" fmla="*/ 90 h 90"/>
                  <a:gd name="T2" fmla="*/ 0 w 90"/>
                  <a:gd name="T3" fmla="*/ 45 h 90"/>
                  <a:gd name="T4" fmla="*/ 45 w 90"/>
                  <a:gd name="T5" fmla="*/ 0 h 90"/>
                  <a:gd name="T6" fmla="*/ 90 w 90"/>
                  <a:gd name="T7" fmla="*/ 45 h 90"/>
                  <a:gd name="T8" fmla="*/ 45 w 90"/>
                  <a:gd name="T9" fmla="*/ 90 h 90"/>
                  <a:gd name="T10" fmla="*/ 45 w 90"/>
                  <a:gd name="T11" fmla="*/ 9 h 90"/>
                  <a:gd name="T12" fmla="*/ 11 w 90"/>
                  <a:gd name="T13" fmla="*/ 45 h 90"/>
                  <a:gd name="T14" fmla="*/ 45 w 90"/>
                  <a:gd name="T15" fmla="*/ 81 h 90"/>
                  <a:gd name="T16" fmla="*/ 79 w 90"/>
                  <a:gd name="T17" fmla="*/ 45 h 90"/>
                  <a:gd name="T18" fmla="*/ 45 w 90"/>
                  <a:gd name="T19" fmla="*/ 9 h 90"/>
                  <a:gd name="T20" fmla="*/ 54 w 90"/>
                  <a:gd name="T21" fmla="*/ 70 h 90"/>
                  <a:gd name="T22" fmla="*/ 49 w 90"/>
                  <a:gd name="T23" fmla="*/ 62 h 90"/>
                  <a:gd name="T24" fmla="*/ 41 w 90"/>
                  <a:gd name="T25" fmla="*/ 49 h 90"/>
                  <a:gd name="T26" fmla="*/ 39 w 90"/>
                  <a:gd name="T27" fmla="*/ 49 h 90"/>
                  <a:gd name="T28" fmla="*/ 39 w 90"/>
                  <a:gd name="T29" fmla="*/ 70 h 90"/>
                  <a:gd name="T30" fmla="*/ 29 w 90"/>
                  <a:gd name="T31" fmla="*/ 70 h 90"/>
                  <a:gd name="T32" fmla="*/ 29 w 90"/>
                  <a:gd name="T33" fmla="*/ 20 h 90"/>
                  <a:gd name="T34" fmla="*/ 48 w 90"/>
                  <a:gd name="T35" fmla="*/ 20 h 90"/>
                  <a:gd name="T36" fmla="*/ 63 w 90"/>
                  <a:gd name="T37" fmla="*/ 34 h 90"/>
                  <a:gd name="T38" fmla="*/ 52 w 90"/>
                  <a:gd name="T39" fmla="*/ 48 h 90"/>
                  <a:gd name="T40" fmla="*/ 54 w 90"/>
                  <a:gd name="T41" fmla="*/ 50 h 90"/>
                  <a:gd name="T42" fmla="*/ 66 w 90"/>
                  <a:gd name="T43" fmla="*/ 70 h 90"/>
                  <a:gd name="T44" fmla="*/ 54 w 90"/>
                  <a:gd name="T45" fmla="*/ 70 h 90"/>
                  <a:gd name="T46" fmla="*/ 48 w 90"/>
                  <a:gd name="T47" fmla="*/ 28 h 90"/>
                  <a:gd name="T48" fmla="*/ 43 w 90"/>
                  <a:gd name="T49" fmla="*/ 28 h 90"/>
                  <a:gd name="T50" fmla="*/ 39 w 90"/>
                  <a:gd name="T51" fmla="*/ 28 h 90"/>
                  <a:gd name="T52" fmla="*/ 39 w 90"/>
                  <a:gd name="T53" fmla="*/ 41 h 90"/>
                  <a:gd name="T54" fmla="*/ 43 w 90"/>
                  <a:gd name="T55" fmla="*/ 41 h 90"/>
                  <a:gd name="T56" fmla="*/ 50 w 90"/>
                  <a:gd name="T57" fmla="*/ 40 h 90"/>
                  <a:gd name="T58" fmla="*/ 52 w 90"/>
                  <a:gd name="T59" fmla="*/ 35 h 90"/>
                  <a:gd name="T60" fmla="*/ 48 w 90"/>
                  <a:gd name="T61" fmla="*/ 28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90" h="90">
                    <a:moveTo>
                      <a:pt x="45" y="90"/>
                    </a:moveTo>
                    <a:cubicBezTo>
                      <a:pt x="20" y="90"/>
                      <a:pt x="0" y="70"/>
                      <a:pt x="0" y="45"/>
                    </a:cubicBezTo>
                    <a:cubicBezTo>
                      <a:pt x="0" y="20"/>
                      <a:pt x="20" y="0"/>
                      <a:pt x="45" y="0"/>
                    </a:cubicBezTo>
                    <a:cubicBezTo>
                      <a:pt x="69" y="0"/>
                      <a:pt x="90" y="20"/>
                      <a:pt x="90" y="45"/>
                    </a:cubicBezTo>
                    <a:cubicBezTo>
                      <a:pt x="90" y="70"/>
                      <a:pt x="69" y="90"/>
                      <a:pt x="45" y="90"/>
                    </a:cubicBezTo>
                    <a:close/>
                    <a:moveTo>
                      <a:pt x="45" y="9"/>
                    </a:moveTo>
                    <a:cubicBezTo>
                      <a:pt x="26" y="9"/>
                      <a:pt x="11" y="25"/>
                      <a:pt x="11" y="45"/>
                    </a:cubicBezTo>
                    <a:cubicBezTo>
                      <a:pt x="11" y="65"/>
                      <a:pt x="26" y="81"/>
                      <a:pt x="45" y="81"/>
                    </a:cubicBezTo>
                    <a:cubicBezTo>
                      <a:pt x="64" y="81"/>
                      <a:pt x="79" y="65"/>
                      <a:pt x="79" y="45"/>
                    </a:cubicBezTo>
                    <a:cubicBezTo>
                      <a:pt x="79" y="25"/>
                      <a:pt x="64" y="9"/>
                      <a:pt x="45" y="9"/>
                    </a:cubicBezTo>
                    <a:close/>
                    <a:moveTo>
                      <a:pt x="54" y="70"/>
                    </a:moveTo>
                    <a:cubicBezTo>
                      <a:pt x="52" y="67"/>
                      <a:pt x="51" y="65"/>
                      <a:pt x="49" y="62"/>
                    </a:cubicBezTo>
                    <a:cubicBezTo>
                      <a:pt x="44" y="53"/>
                      <a:pt x="43" y="50"/>
                      <a:pt x="41" y="49"/>
                    </a:cubicBezTo>
                    <a:cubicBezTo>
                      <a:pt x="40" y="49"/>
                      <a:pt x="40" y="49"/>
                      <a:pt x="39" y="49"/>
                    </a:cubicBezTo>
                    <a:cubicBezTo>
                      <a:pt x="39" y="70"/>
                      <a:pt x="39" y="70"/>
                      <a:pt x="39" y="70"/>
                    </a:cubicBezTo>
                    <a:cubicBezTo>
                      <a:pt x="29" y="70"/>
                      <a:pt x="29" y="70"/>
                      <a:pt x="29" y="70"/>
                    </a:cubicBezTo>
                    <a:cubicBezTo>
                      <a:pt x="29" y="20"/>
                      <a:pt x="29" y="20"/>
                      <a:pt x="29" y="20"/>
                    </a:cubicBezTo>
                    <a:cubicBezTo>
                      <a:pt x="48" y="20"/>
                      <a:pt x="48" y="20"/>
                      <a:pt x="48" y="20"/>
                    </a:cubicBezTo>
                    <a:cubicBezTo>
                      <a:pt x="57" y="20"/>
                      <a:pt x="63" y="26"/>
                      <a:pt x="63" y="34"/>
                    </a:cubicBezTo>
                    <a:cubicBezTo>
                      <a:pt x="63" y="42"/>
                      <a:pt x="58" y="48"/>
                      <a:pt x="52" y="48"/>
                    </a:cubicBezTo>
                    <a:cubicBezTo>
                      <a:pt x="53" y="49"/>
                      <a:pt x="53" y="50"/>
                      <a:pt x="54" y="50"/>
                    </a:cubicBezTo>
                    <a:cubicBezTo>
                      <a:pt x="57" y="54"/>
                      <a:pt x="66" y="70"/>
                      <a:pt x="66" y="70"/>
                    </a:cubicBezTo>
                    <a:lnTo>
                      <a:pt x="54" y="70"/>
                    </a:lnTo>
                    <a:close/>
                    <a:moveTo>
                      <a:pt x="48" y="28"/>
                    </a:moveTo>
                    <a:cubicBezTo>
                      <a:pt x="47" y="28"/>
                      <a:pt x="45" y="28"/>
                      <a:pt x="43" y="28"/>
                    </a:cubicBezTo>
                    <a:cubicBezTo>
                      <a:pt x="39" y="28"/>
                      <a:pt x="39" y="28"/>
                      <a:pt x="39" y="28"/>
                    </a:cubicBezTo>
                    <a:cubicBezTo>
                      <a:pt x="39" y="41"/>
                      <a:pt x="39" y="41"/>
                      <a:pt x="39" y="41"/>
                    </a:cubicBezTo>
                    <a:cubicBezTo>
                      <a:pt x="43" y="41"/>
                      <a:pt x="43" y="41"/>
                      <a:pt x="43" y="41"/>
                    </a:cubicBezTo>
                    <a:cubicBezTo>
                      <a:pt x="47" y="41"/>
                      <a:pt x="49" y="41"/>
                      <a:pt x="50" y="40"/>
                    </a:cubicBezTo>
                    <a:cubicBezTo>
                      <a:pt x="51" y="38"/>
                      <a:pt x="52" y="37"/>
                      <a:pt x="52" y="35"/>
                    </a:cubicBezTo>
                    <a:cubicBezTo>
                      <a:pt x="52" y="31"/>
                      <a:pt x="51" y="29"/>
                      <a:pt x="48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43" name="Freeform 53"/>
              <p:cNvSpPr>
                <a:spLocks noEditPoints="1"/>
              </p:cNvSpPr>
              <p:nvPr userDrawn="1"/>
            </p:nvSpPr>
            <p:spPr bwMode="auto">
              <a:xfrm>
                <a:off x="10896" y="-662"/>
                <a:ext cx="449" cy="567"/>
              </a:xfrm>
              <a:custGeom>
                <a:avLst/>
                <a:gdLst>
                  <a:gd name="T0" fmla="*/ 0 w 363"/>
                  <a:gd name="T1" fmla="*/ 0 h 458"/>
                  <a:gd name="T2" fmla="*/ 187 w 363"/>
                  <a:gd name="T3" fmla="*/ 0 h 458"/>
                  <a:gd name="T4" fmla="*/ 363 w 363"/>
                  <a:gd name="T5" fmla="*/ 158 h 458"/>
                  <a:gd name="T6" fmla="*/ 363 w 363"/>
                  <a:gd name="T7" fmla="*/ 159 h 458"/>
                  <a:gd name="T8" fmla="*/ 178 w 363"/>
                  <a:gd name="T9" fmla="*/ 320 h 458"/>
                  <a:gd name="T10" fmla="*/ 101 w 363"/>
                  <a:gd name="T11" fmla="*/ 320 h 458"/>
                  <a:gd name="T12" fmla="*/ 101 w 363"/>
                  <a:gd name="T13" fmla="*/ 458 h 458"/>
                  <a:gd name="T14" fmla="*/ 0 w 363"/>
                  <a:gd name="T15" fmla="*/ 458 h 458"/>
                  <a:gd name="T16" fmla="*/ 0 w 363"/>
                  <a:gd name="T17" fmla="*/ 0 h 458"/>
                  <a:gd name="T18" fmla="*/ 181 w 363"/>
                  <a:gd name="T19" fmla="*/ 231 h 458"/>
                  <a:gd name="T20" fmla="*/ 261 w 363"/>
                  <a:gd name="T21" fmla="*/ 161 h 458"/>
                  <a:gd name="T22" fmla="*/ 261 w 363"/>
                  <a:gd name="T23" fmla="*/ 160 h 458"/>
                  <a:gd name="T24" fmla="*/ 179 w 363"/>
                  <a:gd name="T25" fmla="*/ 91 h 458"/>
                  <a:gd name="T26" fmla="*/ 101 w 363"/>
                  <a:gd name="T27" fmla="*/ 91 h 458"/>
                  <a:gd name="T28" fmla="*/ 101 w 363"/>
                  <a:gd name="T29" fmla="*/ 231 h 458"/>
                  <a:gd name="T30" fmla="*/ 181 w 363"/>
                  <a:gd name="T31" fmla="*/ 231 h 4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63" h="458">
                    <a:moveTo>
                      <a:pt x="0" y="0"/>
                    </a:moveTo>
                    <a:cubicBezTo>
                      <a:pt x="187" y="0"/>
                      <a:pt x="187" y="0"/>
                      <a:pt x="187" y="0"/>
                    </a:cubicBezTo>
                    <a:cubicBezTo>
                      <a:pt x="297" y="0"/>
                      <a:pt x="363" y="65"/>
                      <a:pt x="363" y="158"/>
                    </a:cubicBezTo>
                    <a:cubicBezTo>
                      <a:pt x="363" y="159"/>
                      <a:pt x="363" y="159"/>
                      <a:pt x="363" y="159"/>
                    </a:cubicBezTo>
                    <a:cubicBezTo>
                      <a:pt x="363" y="265"/>
                      <a:pt x="280" y="320"/>
                      <a:pt x="178" y="320"/>
                    </a:cubicBezTo>
                    <a:cubicBezTo>
                      <a:pt x="101" y="320"/>
                      <a:pt x="101" y="320"/>
                      <a:pt x="101" y="320"/>
                    </a:cubicBezTo>
                    <a:cubicBezTo>
                      <a:pt x="101" y="458"/>
                      <a:pt x="101" y="458"/>
                      <a:pt x="101" y="458"/>
                    </a:cubicBezTo>
                    <a:cubicBezTo>
                      <a:pt x="0" y="458"/>
                      <a:pt x="0" y="458"/>
                      <a:pt x="0" y="458"/>
                    </a:cubicBezTo>
                    <a:lnTo>
                      <a:pt x="0" y="0"/>
                    </a:lnTo>
                    <a:close/>
                    <a:moveTo>
                      <a:pt x="181" y="231"/>
                    </a:moveTo>
                    <a:cubicBezTo>
                      <a:pt x="231" y="231"/>
                      <a:pt x="261" y="201"/>
                      <a:pt x="261" y="161"/>
                    </a:cubicBezTo>
                    <a:cubicBezTo>
                      <a:pt x="261" y="160"/>
                      <a:pt x="261" y="160"/>
                      <a:pt x="261" y="160"/>
                    </a:cubicBezTo>
                    <a:cubicBezTo>
                      <a:pt x="261" y="115"/>
                      <a:pt x="229" y="91"/>
                      <a:pt x="179" y="91"/>
                    </a:cubicBezTo>
                    <a:cubicBezTo>
                      <a:pt x="101" y="91"/>
                      <a:pt x="101" y="91"/>
                      <a:pt x="101" y="91"/>
                    </a:cubicBezTo>
                    <a:cubicBezTo>
                      <a:pt x="101" y="231"/>
                      <a:pt x="101" y="231"/>
                      <a:pt x="101" y="231"/>
                    </a:cubicBezTo>
                    <a:lnTo>
                      <a:pt x="181" y="23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44" name="Freeform 54"/>
              <p:cNvSpPr>
                <a:spLocks/>
              </p:cNvSpPr>
              <p:nvPr userDrawn="1"/>
            </p:nvSpPr>
            <p:spPr bwMode="auto">
              <a:xfrm>
                <a:off x="11388" y="-662"/>
                <a:ext cx="406" cy="567"/>
              </a:xfrm>
              <a:custGeom>
                <a:avLst/>
                <a:gdLst>
                  <a:gd name="T0" fmla="*/ 0 w 406"/>
                  <a:gd name="T1" fmla="*/ 0 h 567"/>
                  <a:gd name="T2" fmla="*/ 125 w 406"/>
                  <a:gd name="T3" fmla="*/ 0 h 567"/>
                  <a:gd name="T4" fmla="*/ 125 w 406"/>
                  <a:gd name="T5" fmla="*/ 453 h 567"/>
                  <a:gd name="T6" fmla="*/ 406 w 406"/>
                  <a:gd name="T7" fmla="*/ 453 h 567"/>
                  <a:gd name="T8" fmla="*/ 406 w 406"/>
                  <a:gd name="T9" fmla="*/ 567 h 567"/>
                  <a:gd name="T10" fmla="*/ 0 w 406"/>
                  <a:gd name="T11" fmla="*/ 567 h 567"/>
                  <a:gd name="T12" fmla="*/ 0 w 406"/>
                  <a:gd name="T13" fmla="*/ 0 h 5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6" h="567">
                    <a:moveTo>
                      <a:pt x="0" y="0"/>
                    </a:moveTo>
                    <a:lnTo>
                      <a:pt x="125" y="0"/>
                    </a:lnTo>
                    <a:lnTo>
                      <a:pt x="125" y="453"/>
                    </a:lnTo>
                    <a:lnTo>
                      <a:pt x="406" y="453"/>
                    </a:lnTo>
                    <a:lnTo>
                      <a:pt x="406" y="567"/>
                    </a:lnTo>
                    <a:lnTo>
                      <a:pt x="0" y="567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45" name="Freeform 55"/>
              <p:cNvSpPr>
                <a:spLocks noEditPoints="1"/>
              </p:cNvSpPr>
              <p:nvPr userDrawn="1"/>
            </p:nvSpPr>
            <p:spPr bwMode="auto">
              <a:xfrm>
                <a:off x="11839" y="-666"/>
                <a:ext cx="600" cy="571"/>
              </a:xfrm>
              <a:custGeom>
                <a:avLst/>
                <a:gdLst>
                  <a:gd name="T0" fmla="*/ 243 w 600"/>
                  <a:gd name="T1" fmla="*/ 0 h 571"/>
                  <a:gd name="T2" fmla="*/ 357 w 600"/>
                  <a:gd name="T3" fmla="*/ 0 h 571"/>
                  <a:gd name="T4" fmla="*/ 600 w 600"/>
                  <a:gd name="T5" fmla="*/ 571 h 571"/>
                  <a:gd name="T6" fmla="*/ 469 w 600"/>
                  <a:gd name="T7" fmla="*/ 571 h 571"/>
                  <a:gd name="T8" fmla="*/ 418 w 600"/>
                  <a:gd name="T9" fmla="*/ 444 h 571"/>
                  <a:gd name="T10" fmla="*/ 179 w 600"/>
                  <a:gd name="T11" fmla="*/ 444 h 571"/>
                  <a:gd name="T12" fmla="*/ 127 w 600"/>
                  <a:gd name="T13" fmla="*/ 571 h 571"/>
                  <a:gd name="T14" fmla="*/ 0 w 600"/>
                  <a:gd name="T15" fmla="*/ 571 h 571"/>
                  <a:gd name="T16" fmla="*/ 243 w 600"/>
                  <a:gd name="T17" fmla="*/ 0 h 571"/>
                  <a:gd name="T18" fmla="*/ 373 w 600"/>
                  <a:gd name="T19" fmla="*/ 333 h 571"/>
                  <a:gd name="T20" fmla="*/ 299 w 600"/>
                  <a:gd name="T21" fmla="*/ 150 h 571"/>
                  <a:gd name="T22" fmla="*/ 224 w 600"/>
                  <a:gd name="T23" fmla="*/ 333 h 571"/>
                  <a:gd name="T24" fmla="*/ 373 w 600"/>
                  <a:gd name="T25" fmla="*/ 333 h 5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00" h="571">
                    <a:moveTo>
                      <a:pt x="243" y="0"/>
                    </a:moveTo>
                    <a:lnTo>
                      <a:pt x="357" y="0"/>
                    </a:lnTo>
                    <a:lnTo>
                      <a:pt x="600" y="571"/>
                    </a:lnTo>
                    <a:lnTo>
                      <a:pt x="469" y="571"/>
                    </a:lnTo>
                    <a:lnTo>
                      <a:pt x="418" y="444"/>
                    </a:lnTo>
                    <a:lnTo>
                      <a:pt x="179" y="444"/>
                    </a:lnTo>
                    <a:lnTo>
                      <a:pt x="127" y="571"/>
                    </a:lnTo>
                    <a:lnTo>
                      <a:pt x="0" y="571"/>
                    </a:lnTo>
                    <a:lnTo>
                      <a:pt x="243" y="0"/>
                    </a:lnTo>
                    <a:close/>
                    <a:moveTo>
                      <a:pt x="373" y="333"/>
                    </a:moveTo>
                    <a:lnTo>
                      <a:pt x="299" y="150"/>
                    </a:lnTo>
                    <a:lnTo>
                      <a:pt x="224" y="333"/>
                    </a:lnTo>
                    <a:lnTo>
                      <a:pt x="373" y="33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46" name="Freeform 56"/>
              <p:cNvSpPr>
                <a:spLocks/>
              </p:cNvSpPr>
              <p:nvPr userDrawn="1"/>
            </p:nvSpPr>
            <p:spPr bwMode="auto">
              <a:xfrm>
                <a:off x="12348" y="-662"/>
                <a:ext cx="470" cy="567"/>
              </a:xfrm>
              <a:custGeom>
                <a:avLst/>
                <a:gdLst>
                  <a:gd name="T0" fmla="*/ 173 w 470"/>
                  <a:gd name="T1" fmla="*/ 115 h 567"/>
                  <a:gd name="T2" fmla="*/ 0 w 470"/>
                  <a:gd name="T3" fmla="*/ 115 h 567"/>
                  <a:gd name="T4" fmla="*/ 0 w 470"/>
                  <a:gd name="T5" fmla="*/ 0 h 567"/>
                  <a:gd name="T6" fmla="*/ 470 w 470"/>
                  <a:gd name="T7" fmla="*/ 0 h 567"/>
                  <a:gd name="T8" fmla="*/ 470 w 470"/>
                  <a:gd name="T9" fmla="*/ 115 h 567"/>
                  <a:gd name="T10" fmla="*/ 297 w 470"/>
                  <a:gd name="T11" fmla="*/ 115 h 567"/>
                  <a:gd name="T12" fmla="*/ 297 w 470"/>
                  <a:gd name="T13" fmla="*/ 567 h 567"/>
                  <a:gd name="T14" fmla="*/ 173 w 470"/>
                  <a:gd name="T15" fmla="*/ 567 h 567"/>
                  <a:gd name="T16" fmla="*/ 173 w 470"/>
                  <a:gd name="T17" fmla="*/ 115 h 5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70" h="567">
                    <a:moveTo>
                      <a:pt x="173" y="115"/>
                    </a:moveTo>
                    <a:lnTo>
                      <a:pt x="0" y="115"/>
                    </a:lnTo>
                    <a:lnTo>
                      <a:pt x="0" y="0"/>
                    </a:lnTo>
                    <a:lnTo>
                      <a:pt x="470" y="0"/>
                    </a:lnTo>
                    <a:lnTo>
                      <a:pt x="470" y="115"/>
                    </a:lnTo>
                    <a:lnTo>
                      <a:pt x="297" y="115"/>
                    </a:lnTo>
                    <a:lnTo>
                      <a:pt x="297" y="567"/>
                    </a:lnTo>
                    <a:lnTo>
                      <a:pt x="173" y="567"/>
                    </a:lnTo>
                    <a:lnTo>
                      <a:pt x="173" y="11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47" name="Freeform 57"/>
              <p:cNvSpPr>
                <a:spLocks/>
              </p:cNvSpPr>
              <p:nvPr userDrawn="1"/>
            </p:nvSpPr>
            <p:spPr bwMode="auto">
              <a:xfrm>
                <a:off x="12863" y="-662"/>
                <a:ext cx="432" cy="567"/>
              </a:xfrm>
              <a:custGeom>
                <a:avLst/>
                <a:gdLst>
                  <a:gd name="T0" fmla="*/ 0 w 432"/>
                  <a:gd name="T1" fmla="*/ 0 h 567"/>
                  <a:gd name="T2" fmla="*/ 432 w 432"/>
                  <a:gd name="T3" fmla="*/ 0 h 567"/>
                  <a:gd name="T4" fmla="*/ 432 w 432"/>
                  <a:gd name="T5" fmla="*/ 112 h 567"/>
                  <a:gd name="T6" fmla="*/ 125 w 432"/>
                  <a:gd name="T7" fmla="*/ 112 h 567"/>
                  <a:gd name="T8" fmla="*/ 125 w 432"/>
                  <a:gd name="T9" fmla="*/ 234 h 567"/>
                  <a:gd name="T10" fmla="*/ 396 w 432"/>
                  <a:gd name="T11" fmla="*/ 234 h 567"/>
                  <a:gd name="T12" fmla="*/ 396 w 432"/>
                  <a:gd name="T13" fmla="*/ 347 h 567"/>
                  <a:gd name="T14" fmla="*/ 125 w 432"/>
                  <a:gd name="T15" fmla="*/ 347 h 567"/>
                  <a:gd name="T16" fmla="*/ 125 w 432"/>
                  <a:gd name="T17" fmla="*/ 567 h 567"/>
                  <a:gd name="T18" fmla="*/ 0 w 432"/>
                  <a:gd name="T19" fmla="*/ 567 h 567"/>
                  <a:gd name="T20" fmla="*/ 0 w 432"/>
                  <a:gd name="T21" fmla="*/ 0 h 5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32" h="567">
                    <a:moveTo>
                      <a:pt x="0" y="0"/>
                    </a:moveTo>
                    <a:lnTo>
                      <a:pt x="432" y="0"/>
                    </a:lnTo>
                    <a:lnTo>
                      <a:pt x="432" y="112"/>
                    </a:lnTo>
                    <a:lnTo>
                      <a:pt x="125" y="112"/>
                    </a:lnTo>
                    <a:lnTo>
                      <a:pt x="125" y="234"/>
                    </a:lnTo>
                    <a:lnTo>
                      <a:pt x="396" y="234"/>
                    </a:lnTo>
                    <a:lnTo>
                      <a:pt x="396" y="347"/>
                    </a:lnTo>
                    <a:lnTo>
                      <a:pt x="125" y="347"/>
                    </a:lnTo>
                    <a:lnTo>
                      <a:pt x="125" y="567"/>
                    </a:lnTo>
                    <a:lnTo>
                      <a:pt x="0" y="567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48" name="Freeform 58"/>
              <p:cNvSpPr>
                <a:spLocks noEditPoints="1"/>
              </p:cNvSpPr>
              <p:nvPr userDrawn="1"/>
            </p:nvSpPr>
            <p:spPr bwMode="auto">
              <a:xfrm>
                <a:off x="13304" y="-672"/>
                <a:ext cx="601" cy="586"/>
              </a:xfrm>
              <a:custGeom>
                <a:avLst/>
                <a:gdLst>
                  <a:gd name="T0" fmla="*/ 0 w 486"/>
                  <a:gd name="T1" fmla="*/ 238 h 473"/>
                  <a:gd name="T2" fmla="*/ 0 w 486"/>
                  <a:gd name="T3" fmla="*/ 237 h 473"/>
                  <a:gd name="T4" fmla="*/ 244 w 486"/>
                  <a:gd name="T5" fmla="*/ 0 h 473"/>
                  <a:gd name="T6" fmla="*/ 486 w 486"/>
                  <a:gd name="T7" fmla="*/ 235 h 473"/>
                  <a:gd name="T8" fmla="*/ 486 w 486"/>
                  <a:gd name="T9" fmla="*/ 237 h 473"/>
                  <a:gd name="T10" fmla="*/ 242 w 486"/>
                  <a:gd name="T11" fmla="*/ 473 h 473"/>
                  <a:gd name="T12" fmla="*/ 0 w 486"/>
                  <a:gd name="T13" fmla="*/ 238 h 473"/>
                  <a:gd name="T14" fmla="*/ 381 w 486"/>
                  <a:gd name="T15" fmla="*/ 238 h 473"/>
                  <a:gd name="T16" fmla="*/ 381 w 486"/>
                  <a:gd name="T17" fmla="*/ 237 h 473"/>
                  <a:gd name="T18" fmla="*/ 242 w 486"/>
                  <a:gd name="T19" fmla="*/ 93 h 473"/>
                  <a:gd name="T20" fmla="*/ 105 w 486"/>
                  <a:gd name="T21" fmla="*/ 235 h 473"/>
                  <a:gd name="T22" fmla="*/ 105 w 486"/>
                  <a:gd name="T23" fmla="*/ 237 h 473"/>
                  <a:gd name="T24" fmla="*/ 244 w 486"/>
                  <a:gd name="T25" fmla="*/ 381 h 473"/>
                  <a:gd name="T26" fmla="*/ 381 w 486"/>
                  <a:gd name="T27" fmla="*/ 238 h 4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86" h="473">
                    <a:moveTo>
                      <a:pt x="0" y="238"/>
                    </a:moveTo>
                    <a:cubicBezTo>
                      <a:pt x="0" y="237"/>
                      <a:pt x="0" y="237"/>
                      <a:pt x="0" y="237"/>
                    </a:cubicBezTo>
                    <a:cubicBezTo>
                      <a:pt x="0" y="107"/>
                      <a:pt x="102" y="0"/>
                      <a:pt x="244" y="0"/>
                    </a:cubicBezTo>
                    <a:cubicBezTo>
                      <a:pt x="385" y="0"/>
                      <a:pt x="486" y="105"/>
                      <a:pt x="486" y="235"/>
                    </a:cubicBezTo>
                    <a:cubicBezTo>
                      <a:pt x="486" y="237"/>
                      <a:pt x="486" y="237"/>
                      <a:pt x="486" y="237"/>
                    </a:cubicBezTo>
                    <a:cubicBezTo>
                      <a:pt x="486" y="367"/>
                      <a:pt x="384" y="473"/>
                      <a:pt x="242" y="473"/>
                    </a:cubicBezTo>
                    <a:cubicBezTo>
                      <a:pt x="101" y="473"/>
                      <a:pt x="0" y="368"/>
                      <a:pt x="0" y="238"/>
                    </a:cubicBezTo>
                    <a:close/>
                    <a:moveTo>
                      <a:pt x="381" y="238"/>
                    </a:moveTo>
                    <a:cubicBezTo>
                      <a:pt x="381" y="237"/>
                      <a:pt x="381" y="237"/>
                      <a:pt x="381" y="237"/>
                    </a:cubicBezTo>
                    <a:cubicBezTo>
                      <a:pt x="381" y="158"/>
                      <a:pt x="323" y="93"/>
                      <a:pt x="242" y="93"/>
                    </a:cubicBezTo>
                    <a:cubicBezTo>
                      <a:pt x="161" y="93"/>
                      <a:pt x="105" y="157"/>
                      <a:pt x="105" y="235"/>
                    </a:cubicBezTo>
                    <a:cubicBezTo>
                      <a:pt x="105" y="237"/>
                      <a:pt x="105" y="237"/>
                      <a:pt x="105" y="237"/>
                    </a:cubicBezTo>
                    <a:cubicBezTo>
                      <a:pt x="105" y="315"/>
                      <a:pt x="163" y="381"/>
                      <a:pt x="244" y="381"/>
                    </a:cubicBezTo>
                    <a:cubicBezTo>
                      <a:pt x="325" y="381"/>
                      <a:pt x="381" y="316"/>
                      <a:pt x="381" y="2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49" name="Freeform 59"/>
              <p:cNvSpPr>
                <a:spLocks noEditPoints="1"/>
              </p:cNvSpPr>
              <p:nvPr userDrawn="1"/>
            </p:nvSpPr>
            <p:spPr bwMode="auto">
              <a:xfrm>
                <a:off x="13968" y="-662"/>
                <a:ext cx="488" cy="567"/>
              </a:xfrm>
              <a:custGeom>
                <a:avLst/>
                <a:gdLst>
                  <a:gd name="T0" fmla="*/ 0 w 395"/>
                  <a:gd name="T1" fmla="*/ 0 h 458"/>
                  <a:gd name="T2" fmla="*/ 209 w 395"/>
                  <a:gd name="T3" fmla="*/ 0 h 458"/>
                  <a:gd name="T4" fmla="*/ 342 w 395"/>
                  <a:gd name="T5" fmla="*/ 46 h 458"/>
                  <a:gd name="T6" fmla="*/ 381 w 395"/>
                  <a:gd name="T7" fmla="*/ 151 h 458"/>
                  <a:gd name="T8" fmla="*/ 381 w 395"/>
                  <a:gd name="T9" fmla="*/ 152 h 458"/>
                  <a:gd name="T10" fmla="*/ 283 w 395"/>
                  <a:gd name="T11" fmla="*/ 294 h 458"/>
                  <a:gd name="T12" fmla="*/ 395 w 395"/>
                  <a:gd name="T13" fmla="*/ 458 h 458"/>
                  <a:gd name="T14" fmla="*/ 277 w 395"/>
                  <a:gd name="T15" fmla="*/ 458 h 458"/>
                  <a:gd name="T16" fmla="*/ 179 w 395"/>
                  <a:gd name="T17" fmla="*/ 311 h 458"/>
                  <a:gd name="T18" fmla="*/ 100 w 395"/>
                  <a:gd name="T19" fmla="*/ 311 h 458"/>
                  <a:gd name="T20" fmla="*/ 100 w 395"/>
                  <a:gd name="T21" fmla="*/ 458 h 458"/>
                  <a:gd name="T22" fmla="*/ 0 w 395"/>
                  <a:gd name="T23" fmla="*/ 458 h 458"/>
                  <a:gd name="T24" fmla="*/ 0 w 395"/>
                  <a:gd name="T25" fmla="*/ 0 h 458"/>
                  <a:gd name="T26" fmla="*/ 202 w 395"/>
                  <a:gd name="T27" fmla="*/ 222 h 458"/>
                  <a:gd name="T28" fmla="*/ 279 w 395"/>
                  <a:gd name="T29" fmla="*/ 157 h 458"/>
                  <a:gd name="T30" fmla="*/ 279 w 395"/>
                  <a:gd name="T31" fmla="*/ 156 h 458"/>
                  <a:gd name="T32" fmla="*/ 200 w 395"/>
                  <a:gd name="T33" fmla="*/ 91 h 458"/>
                  <a:gd name="T34" fmla="*/ 100 w 395"/>
                  <a:gd name="T35" fmla="*/ 91 h 458"/>
                  <a:gd name="T36" fmla="*/ 100 w 395"/>
                  <a:gd name="T37" fmla="*/ 222 h 458"/>
                  <a:gd name="T38" fmla="*/ 202 w 395"/>
                  <a:gd name="T39" fmla="*/ 222 h 4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95" h="458">
                    <a:moveTo>
                      <a:pt x="0" y="0"/>
                    </a:moveTo>
                    <a:cubicBezTo>
                      <a:pt x="209" y="0"/>
                      <a:pt x="209" y="0"/>
                      <a:pt x="209" y="0"/>
                    </a:cubicBezTo>
                    <a:cubicBezTo>
                      <a:pt x="267" y="0"/>
                      <a:pt x="312" y="16"/>
                      <a:pt x="342" y="46"/>
                    </a:cubicBezTo>
                    <a:cubicBezTo>
                      <a:pt x="368" y="72"/>
                      <a:pt x="381" y="108"/>
                      <a:pt x="381" y="151"/>
                    </a:cubicBezTo>
                    <a:cubicBezTo>
                      <a:pt x="381" y="152"/>
                      <a:pt x="381" y="152"/>
                      <a:pt x="381" y="152"/>
                    </a:cubicBezTo>
                    <a:cubicBezTo>
                      <a:pt x="381" y="226"/>
                      <a:pt x="342" y="273"/>
                      <a:pt x="283" y="294"/>
                    </a:cubicBezTo>
                    <a:cubicBezTo>
                      <a:pt x="395" y="458"/>
                      <a:pt x="395" y="458"/>
                      <a:pt x="395" y="458"/>
                    </a:cubicBezTo>
                    <a:cubicBezTo>
                      <a:pt x="277" y="458"/>
                      <a:pt x="277" y="458"/>
                      <a:pt x="277" y="458"/>
                    </a:cubicBezTo>
                    <a:cubicBezTo>
                      <a:pt x="179" y="311"/>
                      <a:pt x="179" y="311"/>
                      <a:pt x="179" y="311"/>
                    </a:cubicBezTo>
                    <a:cubicBezTo>
                      <a:pt x="100" y="311"/>
                      <a:pt x="100" y="311"/>
                      <a:pt x="100" y="311"/>
                    </a:cubicBezTo>
                    <a:cubicBezTo>
                      <a:pt x="100" y="458"/>
                      <a:pt x="100" y="458"/>
                      <a:pt x="100" y="458"/>
                    </a:cubicBezTo>
                    <a:cubicBezTo>
                      <a:pt x="0" y="458"/>
                      <a:pt x="0" y="458"/>
                      <a:pt x="0" y="458"/>
                    </a:cubicBezTo>
                    <a:lnTo>
                      <a:pt x="0" y="0"/>
                    </a:lnTo>
                    <a:close/>
                    <a:moveTo>
                      <a:pt x="202" y="222"/>
                    </a:moveTo>
                    <a:cubicBezTo>
                      <a:pt x="251" y="222"/>
                      <a:pt x="279" y="196"/>
                      <a:pt x="279" y="157"/>
                    </a:cubicBezTo>
                    <a:cubicBezTo>
                      <a:pt x="279" y="156"/>
                      <a:pt x="279" y="156"/>
                      <a:pt x="279" y="156"/>
                    </a:cubicBezTo>
                    <a:cubicBezTo>
                      <a:pt x="279" y="113"/>
                      <a:pt x="249" y="91"/>
                      <a:pt x="200" y="91"/>
                    </a:cubicBezTo>
                    <a:cubicBezTo>
                      <a:pt x="100" y="91"/>
                      <a:pt x="100" y="91"/>
                      <a:pt x="100" y="91"/>
                    </a:cubicBezTo>
                    <a:cubicBezTo>
                      <a:pt x="100" y="222"/>
                      <a:pt x="100" y="222"/>
                      <a:pt x="100" y="222"/>
                    </a:cubicBezTo>
                    <a:lnTo>
                      <a:pt x="202" y="22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50" name="Freeform 60"/>
              <p:cNvSpPr>
                <a:spLocks/>
              </p:cNvSpPr>
              <p:nvPr userDrawn="1"/>
            </p:nvSpPr>
            <p:spPr bwMode="auto">
              <a:xfrm>
                <a:off x="14503" y="-662"/>
                <a:ext cx="566" cy="567"/>
              </a:xfrm>
              <a:custGeom>
                <a:avLst/>
                <a:gdLst>
                  <a:gd name="T0" fmla="*/ 0 w 566"/>
                  <a:gd name="T1" fmla="*/ 0 h 567"/>
                  <a:gd name="T2" fmla="*/ 135 w 566"/>
                  <a:gd name="T3" fmla="*/ 0 h 567"/>
                  <a:gd name="T4" fmla="*/ 283 w 566"/>
                  <a:gd name="T5" fmla="*/ 239 h 567"/>
                  <a:gd name="T6" fmla="*/ 431 w 566"/>
                  <a:gd name="T7" fmla="*/ 0 h 567"/>
                  <a:gd name="T8" fmla="*/ 566 w 566"/>
                  <a:gd name="T9" fmla="*/ 0 h 567"/>
                  <a:gd name="T10" fmla="*/ 566 w 566"/>
                  <a:gd name="T11" fmla="*/ 567 h 567"/>
                  <a:gd name="T12" fmla="*/ 442 w 566"/>
                  <a:gd name="T13" fmla="*/ 567 h 567"/>
                  <a:gd name="T14" fmla="*/ 442 w 566"/>
                  <a:gd name="T15" fmla="*/ 197 h 567"/>
                  <a:gd name="T16" fmla="*/ 283 w 566"/>
                  <a:gd name="T17" fmla="*/ 438 h 567"/>
                  <a:gd name="T18" fmla="*/ 279 w 566"/>
                  <a:gd name="T19" fmla="*/ 438 h 567"/>
                  <a:gd name="T20" fmla="*/ 122 w 566"/>
                  <a:gd name="T21" fmla="*/ 199 h 567"/>
                  <a:gd name="T22" fmla="*/ 122 w 566"/>
                  <a:gd name="T23" fmla="*/ 567 h 567"/>
                  <a:gd name="T24" fmla="*/ 0 w 566"/>
                  <a:gd name="T25" fmla="*/ 567 h 567"/>
                  <a:gd name="T26" fmla="*/ 0 w 566"/>
                  <a:gd name="T27" fmla="*/ 0 h 5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66" h="567">
                    <a:moveTo>
                      <a:pt x="0" y="0"/>
                    </a:moveTo>
                    <a:lnTo>
                      <a:pt x="135" y="0"/>
                    </a:lnTo>
                    <a:lnTo>
                      <a:pt x="283" y="239"/>
                    </a:lnTo>
                    <a:lnTo>
                      <a:pt x="431" y="0"/>
                    </a:lnTo>
                    <a:lnTo>
                      <a:pt x="566" y="0"/>
                    </a:lnTo>
                    <a:lnTo>
                      <a:pt x="566" y="567"/>
                    </a:lnTo>
                    <a:lnTo>
                      <a:pt x="442" y="567"/>
                    </a:lnTo>
                    <a:lnTo>
                      <a:pt x="442" y="197"/>
                    </a:lnTo>
                    <a:lnTo>
                      <a:pt x="283" y="438"/>
                    </a:lnTo>
                    <a:lnTo>
                      <a:pt x="279" y="438"/>
                    </a:lnTo>
                    <a:lnTo>
                      <a:pt x="122" y="199"/>
                    </a:lnTo>
                    <a:lnTo>
                      <a:pt x="122" y="567"/>
                    </a:lnTo>
                    <a:lnTo>
                      <a:pt x="0" y="567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51" name="Freeform 61"/>
              <p:cNvSpPr>
                <a:spLocks noEditPoints="1"/>
              </p:cNvSpPr>
              <p:nvPr userDrawn="1"/>
            </p:nvSpPr>
            <p:spPr bwMode="auto">
              <a:xfrm>
                <a:off x="15109" y="-664"/>
                <a:ext cx="154" cy="77"/>
              </a:xfrm>
              <a:custGeom>
                <a:avLst/>
                <a:gdLst>
                  <a:gd name="T0" fmla="*/ 24 w 154"/>
                  <a:gd name="T1" fmla="*/ 12 h 77"/>
                  <a:gd name="T2" fmla="*/ 0 w 154"/>
                  <a:gd name="T3" fmla="*/ 12 h 77"/>
                  <a:gd name="T4" fmla="*/ 0 w 154"/>
                  <a:gd name="T5" fmla="*/ 0 h 77"/>
                  <a:gd name="T6" fmla="*/ 60 w 154"/>
                  <a:gd name="T7" fmla="*/ 0 h 77"/>
                  <a:gd name="T8" fmla="*/ 60 w 154"/>
                  <a:gd name="T9" fmla="*/ 12 h 77"/>
                  <a:gd name="T10" fmla="*/ 35 w 154"/>
                  <a:gd name="T11" fmla="*/ 12 h 77"/>
                  <a:gd name="T12" fmla="*/ 35 w 154"/>
                  <a:gd name="T13" fmla="*/ 77 h 77"/>
                  <a:gd name="T14" fmla="*/ 24 w 154"/>
                  <a:gd name="T15" fmla="*/ 77 h 77"/>
                  <a:gd name="T16" fmla="*/ 24 w 154"/>
                  <a:gd name="T17" fmla="*/ 12 h 77"/>
                  <a:gd name="T18" fmla="*/ 76 w 154"/>
                  <a:gd name="T19" fmla="*/ 0 h 77"/>
                  <a:gd name="T20" fmla="*/ 89 w 154"/>
                  <a:gd name="T21" fmla="*/ 0 h 77"/>
                  <a:gd name="T22" fmla="*/ 116 w 154"/>
                  <a:gd name="T23" fmla="*/ 43 h 77"/>
                  <a:gd name="T24" fmla="*/ 143 w 154"/>
                  <a:gd name="T25" fmla="*/ 0 h 77"/>
                  <a:gd name="T26" fmla="*/ 154 w 154"/>
                  <a:gd name="T27" fmla="*/ 0 h 77"/>
                  <a:gd name="T28" fmla="*/ 154 w 154"/>
                  <a:gd name="T29" fmla="*/ 77 h 77"/>
                  <a:gd name="T30" fmla="*/ 144 w 154"/>
                  <a:gd name="T31" fmla="*/ 77 h 77"/>
                  <a:gd name="T32" fmla="*/ 144 w 154"/>
                  <a:gd name="T33" fmla="*/ 19 h 77"/>
                  <a:gd name="T34" fmla="*/ 116 w 154"/>
                  <a:gd name="T35" fmla="*/ 61 h 77"/>
                  <a:gd name="T36" fmla="*/ 115 w 154"/>
                  <a:gd name="T37" fmla="*/ 61 h 77"/>
                  <a:gd name="T38" fmla="*/ 87 w 154"/>
                  <a:gd name="T39" fmla="*/ 19 h 77"/>
                  <a:gd name="T40" fmla="*/ 87 w 154"/>
                  <a:gd name="T41" fmla="*/ 77 h 77"/>
                  <a:gd name="T42" fmla="*/ 76 w 154"/>
                  <a:gd name="T43" fmla="*/ 77 h 77"/>
                  <a:gd name="T44" fmla="*/ 76 w 154"/>
                  <a:gd name="T45" fmla="*/ 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54" h="77">
                    <a:moveTo>
                      <a:pt x="24" y="12"/>
                    </a:moveTo>
                    <a:lnTo>
                      <a:pt x="0" y="12"/>
                    </a:lnTo>
                    <a:lnTo>
                      <a:pt x="0" y="0"/>
                    </a:lnTo>
                    <a:lnTo>
                      <a:pt x="60" y="0"/>
                    </a:lnTo>
                    <a:lnTo>
                      <a:pt x="60" y="12"/>
                    </a:lnTo>
                    <a:lnTo>
                      <a:pt x="35" y="12"/>
                    </a:lnTo>
                    <a:lnTo>
                      <a:pt x="35" y="77"/>
                    </a:lnTo>
                    <a:lnTo>
                      <a:pt x="24" y="77"/>
                    </a:lnTo>
                    <a:lnTo>
                      <a:pt x="24" y="12"/>
                    </a:lnTo>
                    <a:close/>
                    <a:moveTo>
                      <a:pt x="76" y="0"/>
                    </a:moveTo>
                    <a:lnTo>
                      <a:pt x="89" y="0"/>
                    </a:lnTo>
                    <a:lnTo>
                      <a:pt x="116" y="43"/>
                    </a:lnTo>
                    <a:lnTo>
                      <a:pt x="143" y="0"/>
                    </a:lnTo>
                    <a:lnTo>
                      <a:pt x="154" y="0"/>
                    </a:lnTo>
                    <a:lnTo>
                      <a:pt x="154" y="77"/>
                    </a:lnTo>
                    <a:lnTo>
                      <a:pt x="144" y="77"/>
                    </a:lnTo>
                    <a:lnTo>
                      <a:pt x="144" y="19"/>
                    </a:lnTo>
                    <a:lnTo>
                      <a:pt x="116" y="61"/>
                    </a:lnTo>
                    <a:lnTo>
                      <a:pt x="115" y="61"/>
                    </a:lnTo>
                    <a:lnTo>
                      <a:pt x="87" y="19"/>
                    </a:lnTo>
                    <a:lnTo>
                      <a:pt x="87" y="77"/>
                    </a:lnTo>
                    <a:lnTo>
                      <a:pt x="76" y="77"/>
                    </a:lnTo>
                    <a:lnTo>
                      <a:pt x="7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</p:grpSp>
        <p:grpSp>
          <p:nvGrpSpPr>
            <p:cNvPr id="212" name="Group 211"/>
            <p:cNvGrpSpPr/>
            <p:nvPr userDrawn="1"/>
          </p:nvGrpSpPr>
          <p:grpSpPr>
            <a:xfrm>
              <a:off x="7943851" y="148249"/>
              <a:ext cx="698540" cy="169868"/>
              <a:chOff x="1221454" y="1585913"/>
              <a:chExt cx="5757864" cy="1400176"/>
            </a:xfrm>
            <a:solidFill>
              <a:srgbClr val="DCDEE0"/>
            </a:solidFill>
          </p:grpSpPr>
          <p:grpSp>
            <p:nvGrpSpPr>
              <p:cNvPr id="213" name="Group 212"/>
              <p:cNvGrpSpPr/>
              <p:nvPr userDrawn="1"/>
            </p:nvGrpSpPr>
            <p:grpSpPr>
              <a:xfrm>
                <a:off x="1221454" y="2066925"/>
                <a:ext cx="5757864" cy="919164"/>
                <a:chOff x="1250950" y="2066926"/>
                <a:chExt cx="5757863" cy="919163"/>
              </a:xfrm>
              <a:grpFill/>
            </p:grpSpPr>
            <p:sp>
              <p:nvSpPr>
                <p:cNvPr id="225" name="Rectangle 14"/>
                <p:cNvSpPr>
                  <a:spLocks noChangeArrowheads="1"/>
                </p:cNvSpPr>
                <p:nvPr userDrawn="1"/>
              </p:nvSpPr>
              <p:spPr bwMode="auto">
                <a:xfrm>
                  <a:off x="1250950" y="2081213"/>
                  <a:ext cx="195262" cy="890588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226" name="Freeform 15"/>
                <p:cNvSpPr>
                  <a:spLocks/>
                </p:cNvSpPr>
                <p:nvPr userDrawn="1"/>
              </p:nvSpPr>
              <p:spPr bwMode="auto">
                <a:xfrm>
                  <a:off x="1566863" y="2081213"/>
                  <a:ext cx="788987" cy="890588"/>
                </a:xfrm>
                <a:custGeom>
                  <a:avLst/>
                  <a:gdLst>
                    <a:gd name="T0" fmla="*/ 0 w 497"/>
                    <a:gd name="T1" fmla="*/ 0 h 561"/>
                    <a:gd name="T2" fmla="*/ 114 w 497"/>
                    <a:gd name="T3" fmla="*/ 0 h 561"/>
                    <a:gd name="T4" fmla="*/ 376 w 497"/>
                    <a:gd name="T5" fmla="*/ 345 h 561"/>
                    <a:gd name="T6" fmla="*/ 376 w 497"/>
                    <a:gd name="T7" fmla="*/ 0 h 561"/>
                    <a:gd name="T8" fmla="*/ 497 w 497"/>
                    <a:gd name="T9" fmla="*/ 0 h 561"/>
                    <a:gd name="T10" fmla="*/ 497 w 497"/>
                    <a:gd name="T11" fmla="*/ 561 h 561"/>
                    <a:gd name="T12" fmla="*/ 393 w 497"/>
                    <a:gd name="T13" fmla="*/ 561 h 561"/>
                    <a:gd name="T14" fmla="*/ 122 w 497"/>
                    <a:gd name="T15" fmla="*/ 204 h 561"/>
                    <a:gd name="T16" fmla="*/ 122 w 497"/>
                    <a:gd name="T17" fmla="*/ 561 h 561"/>
                    <a:gd name="T18" fmla="*/ 0 w 497"/>
                    <a:gd name="T19" fmla="*/ 561 h 561"/>
                    <a:gd name="T20" fmla="*/ 0 w 497"/>
                    <a:gd name="T21" fmla="*/ 0 h 5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497" h="561">
                      <a:moveTo>
                        <a:pt x="0" y="0"/>
                      </a:moveTo>
                      <a:lnTo>
                        <a:pt x="114" y="0"/>
                      </a:lnTo>
                      <a:lnTo>
                        <a:pt x="376" y="345"/>
                      </a:lnTo>
                      <a:lnTo>
                        <a:pt x="376" y="0"/>
                      </a:lnTo>
                      <a:lnTo>
                        <a:pt x="497" y="0"/>
                      </a:lnTo>
                      <a:lnTo>
                        <a:pt x="497" y="561"/>
                      </a:lnTo>
                      <a:lnTo>
                        <a:pt x="393" y="561"/>
                      </a:lnTo>
                      <a:lnTo>
                        <a:pt x="122" y="204"/>
                      </a:lnTo>
                      <a:lnTo>
                        <a:pt x="122" y="561"/>
                      </a:lnTo>
                      <a:lnTo>
                        <a:pt x="0" y="56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227" name="Freeform 16"/>
                <p:cNvSpPr>
                  <a:spLocks/>
                </p:cNvSpPr>
                <p:nvPr userDrawn="1"/>
              </p:nvSpPr>
              <p:spPr bwMode="auto">
                <a:xfrm>
                  <a:off x="2433638" y="2068513"/>
                  <a:ext cx="703262" cy="914400"/>
                </a:xfrm>
                <a:custGeom>
                  <a:avLst/>
                  <a:gdLst>
                    <a:gd name="T0" fmla="*/ 0 w 561"/>
                    <a:gd name="T1" fmla="*/ 615 h 728"/>
                    <a:gd name="T2" fmla="*/ 92 w 561"/>
                    <a:gd name="T3" fmla="*/ 505 h 728"/>
                    <a:gd name="T4" fmla="*/ 304 w 561"/>
                    <a:gd name="T5" fmla="*/ 591 h 728"/>
                    <a:gd name="T6" fmla="*/ 406 w 561"/>
                    <a:gd name="T7" fmla="*/ 524 h 728"/>
                    <a:gd name="T8" fmla="*/ 406 w 561"/>
                    <a:gd name="T9" fmla="*/ 522 h 728"/>
                    <a:gd name="T10" fmla="*/ 263 w 561"/>
                    <a:gd name="T11" fmla="*/ 432 h 728"/>
                    <a:gd name="T12" fmla="*/ 28 w 561"/>
                    <a:gd name="T13" fmla="*/ 215 h 728"/>
                    <a:gd name="T14" fmla="*/ 28 w 561"/>
                    <a:gd name="T15" fmla="*/ 213 h 728"/>
                    <a:gd name="T16" fmla="*/ 276 w 561"/>
                    <a:gd name="T17" fmla="*/ 0 h 728"/>
                    <a:gd name="T18" fmla="*/ 540 w 561"/>
                    <a:gd name="T19" fmla="*/ 90 h 728"/>
                    <a:gd name="T20" fmla="*/ 459 w 561"/>
                    <a:gd name="T21" fmla="*/ 207 h 728"/>
                    <a:gd name="T22" fmla="*/ 274 w 561"/>
                    <a:gd name="T23" fmla="*/ 137 h 728"/>
                    <a:gd name="T24" fmla="*/ 183 w 561"/>
                    <a:gd name="T25" fmla="*/ 199 h 728"/>
                    <a:gd name="T26" fmla="*/ 183 w 561"/>
                    <a:gd name="T27" fmla="*/ 201 h 728"/>
                    <a:gd name="T28" fmla="*/ 336 w 561"/>
                    <a:gd name="T29" fmla="*/ 294 h 728"/>
                    <a:gd name="T30" fmla="*/ 561 w 561"/>
                    <a:gd name="T31" fmla="*/ 507 h 728"/>
                    <a:gd name="T32" fmla="*/ 561 w 561"/>
                    <a:gd name="T33" fmla="*/ 509 h 728"/>
                    <a:gd name="T34" fmla="*/ 301 w 561"/>
                    <a:gd name="T35" fmla="*/ 728 h 728"/>
                    <a:gd name="T36" fmla="*/ 0 w 561"/>
                    <a:gd name="T37" fmla="*/ 615 h 7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561" h="728">
                      <a:moveTo>
                        <a:pt x="0" y="615"/>
                      </a:moveTo>
                      <a:cubicBezTo>
                        <a:pt x="92" y="505"/>
                        <a:pt x="92" y="505"/>
                        <a:pt x="92" y="505"/>
                      </a:cubicBezTo>
                      <a:cubicBezTo>
                        <a:pt x="156" y="557"/>
                        <a:pt x="223" y="591"/>
                        <a:pt x="304" y="591"/>
                      </a:cubicBezTo>
                      <a:cubicBezTo>
                        <a:pt x="368" y="591"/>
                        <a:pt x="406" y="565"/>
                        <a:pt x="406" y="524"/>
                      </a:cubicBezTo>
                      <a:cubicBezTo>
                        <a:pt x="406" y="522"/>
                        <a:pt x="406" y="522"/>
                        <a:pt x="406" y="522"/>
                      </a:cubicBezTo>
                      <a:cubicBezTo>
                        <a:pt x="406" y="482"/>
                        <a:pt x="382" y="462"/>
                        <a:pt x="263" y="432"/>
                      </a:cubicBezTo>
                      <a:cubicBezTo>
                        <a:pt x="121" y="395"/>
                        <a:pt x="28" y="356"/>
                        <a:pt x="28" y="215"/>
                      </a:cubicBezTo>
                      <a:cubicBezTo>
                        <a:pt x="28" y="213"/>
                        <a:pt x="28" y="213"/>
                        <a:pt x="28" y="213"/>
                      </a:cubicBezTo>
                      <a:cubicBezTo>
                        <a:pt x="28" y="85"/>
                        <a:pt x="132" y="0"/>
                        <a:pt x="276" y="0"/>
                      </a:cubicBezTo>
                      <a:cubicBezTo>
                        <a:pt x="380" y="0"/>
                        <a:pt x="468" y="32"/>
                        <a:pt x="540" y="90"/>
                      </a:cubicBezTo>
                      <a:cubicBezTo>
                        <a:pt x="459" y="207"/>
                        <a:pt x="459" y="207"/>
                        <a:pt x="459" y="207"/>
                      </a:cubicBezTo>
                      <a:cubicBezTo>
                        <a:pt x="396" y="164"/>
                        <a:pt x="334" y="137"/>
                        <a:pt x="274" y="137"/>
                      </a:cubicBezTo>
                      <a:cubicBezTo>
                        <a:pt x="215" y="137"/>
                        <a:pt x="183" y="165"/>
                        <a:pt x="183" y="199"/>
                      </a:cubicBezTo>
                      <a:cubicBezTo>
                        <a:pt x="183" y="201"/>
                        <a:pt x="183" y="201"/>
                        <a:pt x="183" y="201"/>
                      </a:cubicBezTo>
                      <a:cubicBezTo>
                        <a:pt x="183" y="248"/>
                        <a:pt x="214" y="263"/>
                        <a:pt x="336" y="294"/>
                      </a:cubicBezTo>
                      <a:cubicBezTo>
                        <a:pt x="480" y="332"/>
                        <a:pt x="561" y="383"/>
                        <a:pt x="561" y="507"/>
                      </a:cubicBezTo>
                      <a:cubicBezTo>
                        <a:pt x="561" y="509"/>
                        <a:pt x="561" y="509"/>
                        <a:pt x="561" y="509"/>
                      </a:cubicBezTo>
                      <a:cubicBezTo>
                        <a:pt x="561" y="649"/>
                        <a:pt x="454" y="728"/>
                        <a:pt x="301" y="728"/>
                      </a:cubicBezTo>
                      <a:cubicBezTo>
                        <a:pt x="193" y="728"/>
                        <a:pt x="85" y="691"/>
                        <a:pt x="0" y="61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228" name="Rectangle 17"/>
                <p:cNvSpPr>
                  <a:spLocks noChangeArrowheads="1"/>
                </p:cNvSpPr>
                <p:nvPr userDrawn="1"/>
              </p:nvSpPr>
              <p:spPr bwMode="auto">
                <a:xfrm>
                  <a:off x="3240088" y="2081213"/>
                  <a:ext cx="195262" cy="890588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229" name="Freeform 18"/>
                <p:cNvSpPr>
                  <a:spLocks/>
                </p:cNvSpPr>
                <p:nvPr userDrawn="1"/>
              </p:nvSpPr>
              <p:spPr bwMode="auto">
                <a:xfrm>
                  <a:off x="3516313" y="2066926"/>
                  <a:ext cx="847725" cy="919163"/>
                </a:xfrm>
                <a:custGeom>
                  <a:avLst/>
                  <a:gdLst>
                    <a:gd name="T0" fmla="*/ 0 w 676"/>
                    <a:gd name="T1" fmla="*/ 368 h 732"/>
                    <a:gd name="T2" fmla="*/ 0 w 676"/>
                    <a:gd name="T3" fmla="*/ 366 h 732"/>
                    <a:gd name="T4" fmla="*/ 372 w 676"/>
                    <a:gd name="T5" fmla="*/ 0 h 732"/>
                    <a:gd name="T6" fmla="*/ 650 w 676"/>
                    <a:gd name="T7" fmla="*/ 97 h 732"/>
                    <a:gd name="T8" fmla="*/ 552 w 676"/>
                    <a:gd name="T9" fmla="*/ 215 h 732"/>
                    <a:gd name="T10" fmla="*/ 367 w 676"/>
                    <a:gd name="T11" fmla="*/ 143 h 732"/>
                    <a:gd name="T12" fmla="*/ 163 w 676"/>
                    <a:gd name="T13" fmla="*/ 364 h 732"/>
                    <a:gd name="T14" fmla="*/ 163 w 676"/>
                    <a:gd name="T15" fmla="*/ 366 h 732"/>
                    <a:gd name="T16" fmla="*/ 378 w 676"/>
                    <a:gd name="T17" fmla="*/ 591 h 732"/>
                    <a:gd name="T18" fmla="*/ 525 w 676"/>
                    <a:gd name="T19" fmla="*/ 548 h 732"/>
                    <a:gd name="T20" fmla="*/ 525 w 676"/>
                    <a:gd name="T21" fmla="*/ 447 h 732"/>
                    <a:gd name="T22" fmla="*/ 368 w 676"/>
                    <a:gd name="T23" fmla="*/ 447 h 732"/>
                    <a:gd name="T24" fmla="*/ 368 w 676"/>
                    <a:gd name="T25" fmla="*/ 312 h 732"/>
                    <a:gd name="T26" fmla="*/ 676 w 676"/>
                    <a:gd name="T27" fmla="*/ 312 h 732"/>
                    <a:gd name="T28" fmla="*/ 676 w 676"/>
                    <a:gd name="T29" fmla="*/ 620 h 732"/>
                    <a:gd name="T30" fmla="*/ 373 w 676"/>
                    <a:gd name="T31" fmla="*/ 732 h 732"/>
                    <a:gd name="T32" fmla="*/ 0 w 676"/>
                    <a:gd name="T33" fmla="*/ 368 h 7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676" h="732">
                      <a:moveTo>
                        <a:pt x="0" y="368"/>
                      </a:moveTo>
                      <a:cubicBezTo>
                        <a:pt x="0" y="366"/>
                        <a:pt x="0" y="366"/>
                        <a:pt x="0" y="366"/>
                      </a:cubicBezTo>
                      <a:cubicBezTo>
                        <a:pt x="0" y="165"/>
                        <a:pt x="157" y="0"/>
                        <a:pt x="372" y="0"/>
                      </a:cubicBezTo>
                      <a:cubicBezTo>
                        <a:pt x="499" y="0"/>
                        <a:pt x="576" y="34"/>
                        <a:pt x="650" y="97"/>
                      </a:cubicBezTo>
                      <a:cubicBezTo>
                        <a:pt x="552" y="215"/>
                        <a:pt x="552" y="215"/>
                        <a:pt x="552" y="215"/>
                      </a:cubicBezTo>
                      <a:cubicBezTo>
                        <a:pt x="497" y="170"/>
                        <a:pt x="449" y="143"/>
                        <a:pt x="367" y="143"/>
                      </a:cubicBezTo>
                      <a:cubicBezTo>
                        <a:pt x="253" y="143"/>
                        <a:pt x="163" y="244"/>
                        <a:pt x="163" y="364"/>
                      </a:cubicBezTo>
                      <a:cubicBezTo>
                        <a:pt x="163" y="366"/>
                        <a:pt x="163" y="366"/>
                        <a:pt x="163" y="366"/>
                      </a:cubicBezTo>
                      <a:cubicBezTo>
                        <a:pt x="163" y="496"/>
                        <a:pt x="252" y="591"/>
                        <a:pt x="378" y="591"/>
                      </a:cubicBezTo>
                      <a:cubicBezTo>
                        <a:pt x="435" y="591"/>
                        <a:pt x="485" y="577"/>
                        <a:pt x="525" y="548"/>
                      </a:cubicBezTo>
                      <a:cubicBezTo>
                        <a:pt x="525" y="447"/>
                        <a:pt x="525" y="447"/>
                        <a:pt x="525" y="447"/>
                      </a:cubicBezTo>
                      <a:cubicBezTo>
                        <a:pt x="368" y="447"/>
                        <a:pt x="368" y="447"/>
                        <a:pt x="368" y="447"/>
                      </a:cubicBezTo>
                      <a:cubicBezTo>
                        <a:pt x="368" y="312"/>
                        <a:pt x="368" y="312"/>
                        <a:pt x="368" y="312"/>
                      </a:cubicBezTo>
                      <a:cubicBezTo>
                        <a:pt x="676" y="312"/>
                        <a:pt x="676" y="312"/>
                        <a:pt x="676" y="312"/>
                      </a:cubicBezTo>
                      <a:cubicBezTo>
                        <a:pt x="676" y="620"/>
                        <a:pt x="676" y="620"/>
                        <a:pt x="676" y="620"/>
                      </a:cubicBezTo>
                      <a:cubicBezTo>
                        <a:pt x="603" y="682"/>
                        <a:pt x="502" y="732"/>
                        <a:pt x="373" y="732"/>
                      </a:cubicBezTo>
                      <a:cubicBezTo>
                        <a:pt x="152" y="732"/>
                        <a:pt x="0" y="578"/>
                        <a:pt x="0" y="36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230" name="Freeform 19"/>
                <p:cNvSpPr>
                  <a:spLocks/>
                </p:cNvSpPr>
                <p:nvPr userDrawn="1"/>
              </p:nvSpPr>
              <p:spPr bwMode="auto">
                <a:xfrm>
                  <a:off x="4449763" y="2081213"/>
                  <a:ext cx="752475" cy="890588"/>
                </a:xfrm>
                <a:custGeom>
                  <a:avLst/>
                  <a:gdLst>
                    <a:gd name="T0" fmla="*/ 0 w 474"/>
                    <a:gd name="T1" fmla="*/ 0 h 561"/>
                    <a:gd name="T2" fmla="*/ 123 w 474"/>
                    <a:gd name="T3" fmla="*/ 0 h 561"/>
                    <a:gd name="T4" fmla="*/ 123 w 474"/>
                    <a:gd name="T5" fmla="*/ 222 h 561"/>
                    <a:gd name="T6" fmla="*/ 351 w 474"/>
                    <a:gd name="T7" fmla="*/ 222 h 561"/>
                    <a:gd name="T8" fmla="*/ 351 w 474"/>
                    <a:gd name="T9" fmla="*/ 0 h 561"/>
                    <a:gd name="T10" fmla="*/ 474 w 474"/>
                    <a:gd name="T11" fmla="*/ 0 h 561"/>
                    <a:gd name="T12" fmla="*/ 474 w 474"/>
                    <a:gd name="T13" fmla="*/ 561 h 561"/>
                    <a:gd name="T14" fmla="*/ 351 w 474"/>
                    <a:gd name="T15" fmla="*/ 561 h 561"/>
                    <a:gd name="T16" fmla="*/ 351 w 474"/>
                    <a:gd name="T17" fmla="*/ 336 h 561"/>
                    <a:gd name="T18" fmla="*/ 123 w 474"/>
                    <a:gd name="T19" fmla="*/ 336 h 561"/>
                    <a:gd name="T20" fmla="*/ 123 w 474"/>
                    <a:gd name="T21" fmla="*/ 561 h 561"/>
                    <a:gd name="T22" fmla="*/ 0 w 474"/>
                    <a:gd name="T23" fmla="*/ 561 h 561"/>
                    <a:gd name="T24" fmla="*/ 0 w 474"/>
                    <a:gd name="T25" fmla="*/ 0 h 5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74" h="561">
                      <a:moveTo>
                        <a:pt x="0" y="0"/>
                      </a:moveTo>
                      <a:lnTo>
                        <a:pt x="123" y="0"/>
                      </a:lnTo>
                      <a:lnTo>
                        <a:pt x="123" y="222"/>
                      </a:lnTo>
                      <a:lnTo>
                        <a:pt x="351" y="222"/>
                      </a:lnTo>
                      <a:lnTo>
                        <a:pt x="351" y="0"/>
                      </a:lnTo>
                      <a:lnTo>
                        <a:pt x="474" y="0"/>
                      </a:lnTo>
                      <a:lnTo>
                        <a:pt x="474" y="561"/>
                      </a:lnTo>
                      <a:lnTo>
                        <a:pt x="351" y="561"/>
                      </a:lnTo>
                      <a:lnTo>
                        <a:pt x="351" y="336"/>
                      </a:lnTo>
                      <a:lnTo>
                        <a:pt x="123" y="336"/>
                      </a:lnTo>
                      <a:lnTo>
                        <a:pt x="123" y="561"/>
                      </a:lnTo>
                      <a:lnTo>
                        <a:pt x="0" y="56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231" name="Freeform 20"/>
                <p:cNvSpPr>
                  <a:spLocks/>
                </p:cNvSpPr>
                <p:nvPr userDrawn="1"/>
              </p:nvSpPr>
              <p:spPr bwMode="auto">
                <a:xfrm>
                  <a:off x="5275263" y="2081213"/>
                  <a:ext cx="736600" cy="890588"/>
                </a:xfrm>
                <a:custGeom>
                  <a:avLst/>
                  <a:gdLst>
                    <a:gd name="T0" fmla="*/ 171 w 464"/>
                    <a:gd name="T1" fmla="*/ 113 h 561"/>
                    <a:gd name="T2" fmla="*/ 0 w 464"/>
                    <a:gd name="T3" fmla="*/ 113 h 561"/>
                    <a:gd name="T4" fmla="*/ 0 w 464"/>
                    <a:gd name="T5" fmla="*/ 0 h 561"/>
                    <a:gd name="T6" fmla="*/ 464 w 464"/>
                    <a:gd name="T7" fmla="*/ 0 h 561"/>
                    <a:gd name="T8" fmla="*/ 464 w 464"/>
                    <a:gd name="T9" fmla="*/ 113 h 561"/>
                    <a:gd name="T10" fmla="*/ 294 w 464"/>
                    <a:gd name="T11" fmla="*/ 113 h 561"/>
                    <a:gd name="T12" fmla="*/ 294 w 464"/>
                    <a:gd name="T13" fmla="*/ 561 h 561"/>
                    <a:gd name="T14" fmla="*/ 171 w 464"/>
                    <a:gd name="T15" fmla="*/ 561 h 561"/>
                    <a:gd name="T16" fmla="*/ 171 w 464"/>
                    <a:gd name="T17" fmla="*/ 113 h 5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64" h="561">
                      <a:moveTo>
                        <a:pt x="171" y="113"/>
                      </a:moveTo>
                      <a:lnTo>
                        <a:pt x="0" y="113"/>
                      </a:lnTo>
                      <a:lnTo>
                        <a:pt x="0" y="0"/>
                      </a:lnTo>
                      <a:lnTo>
                        <a:pt x="464" y="0"/>
                      </a:lnTo>
                      <a:lnTo>
                        <a:pt x="464" y="113"/>
                      </a:lnTo>
                      <a:lnTo>
                        <a:pt x="294" y="113"/>
                      </a:lnTo>
                      <a:lnTo>
                        <a:pt x="294" y="561"/>
                      </a:lnTo>
                      <a:lnTo>
                        <a:pt x="171" y="561"/>
                      </a:lnTo>
                      <a:lnTo>
                        <a:pt x="171" y="11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232" name="Freeform 21"/>
                <p:cNvSpPr>
                  <a:spLocks/>
                </p:cNvSpPr>
                <p:nvPr userDrawn="1"/>
              </p:nvSpPr>
              <p:spPr bwMode="auto">
                <a:xfrm>
                  <a:off x="6057900" y="2068513"/>
                  <a:ext cx="703262" cy="914400"/>
                </a:xfrm>
                <a:custGeom>
                  <a:avLst/>
                  <a:gdLst>
                    <a:gd name="T0" fmla="*/ 0 w 560"/>
                    <a:gd name="T1" fmla="*/ 615 h 728"/>
                    <a:gd name="T2" fmla="*/ 92 w 560"/>
                    <a:gd name="T3" fmla="*/ 505 h 728"/>
                    <a:gd name="T4" fmla="*/ 303 w 560"/>
                    <a:gd name="T5" fmla="*/ 591 h 728"/>
                    <a:gd name="T6" fmla="*/ 405 w 560"/>
                    <a:gd name="T7" fmla="*/ 524 h 728"/>
                    <a:gd name="T8" fmla="*/ 405 w 560"/>
                    <a:gd name="T9" fmla="*/ 522 h 728"/>
                    <a:gd name="T10" fmla="*/ 263 w 560"/>
                    <a:gd name="T11" fmla="*/ 432 h 728"/>
                    <a:gd name="T12" fmla="*/ 28 w 560"/>
                    <a:gd name="T13" fmla="*/ 215 h 728"/>
                    <a:gd name="T14" fmla="*/ 28 w 560"/>
                    <a:gd name="T15" fmla="*/ 213 h 728"/>
                    <a:gd name="T16" fmla="*/ 276 w 560"/>
                    <a:gd name="T17" fmla="*/ 0 h 728"/>
                    <a:gd name="T18" fmla="*/ 539 w 560"/>
                    <a:gd name="T19" fmla="*/ 90 h 728"/>
                    <a:gd name="T20" fmla="*/ 458 w 560"/>
                    <a:gd name="T21" fmla="*/ 207 h 728"/>
                    <a:gd name="T22" fmla="*/ 274 w 560"/>
                    <a:gd name="T23" fmla="*/ 137 h 728"/>
                    <a:gd name="T24" fmla="*/ 183 w 560"/>
                    <a:gd name="T25" fmla="*/ 199 h 728"/>
                    <a:gd name="T26" fmla="*/ 183 w 560"/>
                    <a:gd name="T27" fmla="*/ 201 h 728"/>
                    <a:gd name="T28" fmla="*/ 336 w 560"/>
                    <a:gd name="T29" fmla="*/ 294 h 728"/>
                    <a:gd name="T30" fmla="*/ 560 w 560"/>
                    <a:gd name="T31" fmla="*/ 507 h 728"/>
                    <a:gd name="T32" fmla="*/ 560 w 560"/>
                    <a:gd name="T33" fmla="*/ 509 h 728"/>
                    <a:gd name="T34" fmla="*/ 300 w 560"/>
                    <a:gd name="T35" fmla="*/ 728 h 728"/>
                    <a:gd name="T36" fmla="*/ 0 w 560"/>
                    <a:gd name="T37" fmla="*/ 615 h 7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560" h="728">
                      <a:moveTo>
                        <a:pt x="0" y="615"/>
                      </a:moveTo>
                      <a:cubicBezTo>
                        <a:pt x="92" y="505"/>
                        <a:pt x="92" y="505"/>
                        <a:pt x="92" y="505"/>
                      </a:cubicBezTo>
                      <a:cubicBezTo>
                        <a:pt x="155" y="557"/>
                        <a:pt x="222" y="591"/>
                        <a:pt x="303" y="591"/>
                      </a:cubicBezTo>
                      <a:cubicBezTo>
                        <a:pt x="367" y="591"/>
                        <a:pt x="405" y="565"/>
                        <a:pt x="405" y="524"/>
                      </a:cubicBezTo>
                      <a:cubicBezTo>
                        <a:pt x="405" y="522"/>
                        <a:pt x="405" y="522"/>
                        <a:pt x="405" y="522"/>
                      </a:cubicBezTo>
                      <a:cubicBezTo>
                        <a:pt x="405" y="482"/>
                        <a:pt x="381" y="462"/>
                        <a:pt x="263" y="432"/>
                      </a:cubicBezTo>
                      <a:cubicBezTo>
                        <a:pt x="120" y="395"/>
                        <a:pt x="28" y="356"/>
                        <a:pt x="28" y="215"/>
                      </a:cubicBezTo>
                      <a:cubicBezTo>
                        <a:pt x="28" y="213"/>
                        <a:pt x="28" y="213"/>
                        <a:pt x="28" y="213"/>
                      </a:cubicBezTo>
                      <a:cubicBezTo>
                        <a:pt x="28" y="85"/>
                        <a:pt x="131" y="0"/>
                        <a:pt x="276" y="0"/>
                      </a:cubicBezTo>
                      <a:cubicBezTo>
                        <a:pt x="379" y="0"/>
                        <a:pt x="467" y="32"/>
                        <a:pt x="539" y="90"/>
                      </a:cubicBezTo>
                      <a:cubicBezTo>
                        <a:pt x="458" y="207"/>
                        <a:pt x="458" y="207"/>
                        <a:pt x="458" y="207"/>
                      </a:cubicBezTo>
                      <a:cubicBezTo>
                        <a:pt x="395" y="164"/>
                        <a:pt x="334" y="137"/>
                        <a:pt x="274" y="137"/>
                      </a:cubicBezTo>
                      <a:cubicBezTo>
                        <a:pt x="214" y="137"/>
                        <a:pt x="183" y="165"/>
                        <a:pt x="183" y="199"/>
                      </a:cubicBezTo>
                      <a:cubicBezTo>
                        <a:pt x="183" y="201"/>
                        <a:pt x="183" y="201"/>
                        <a:pt x="183" y="201"/>
                      </a:cubicBezTo>
                      <a:cubicBezTo>
                        <a:pt x="183" y="248"/>
                        <a:pt x="213" y="263"/>
                        <a:pt x="336" y="294"/>
                      </a:cubicBezTo>
                      <a:cubicBezTo>
                        <a:pt x="479" y="332"/>
                        <a:pt x="560" y="383"/>
                        <a:pt x="560" y="507"/>
                      </a:cubicBezTo>
                      <a:cubicBezTo>
                        <a:pt x="560" y="509"/>
                        <a:pt x="560" y="509"/>
                        <a:pt x="560" y="509"/>
                      </a:cubicBezTo>
                      <a:cubicBezTo>
                        <a:pt x="560" y="649"/>
                        <a:pt x="453" y="728"/>
                        <a:pt x="300" y="728"/>
                      </a:cubicBezTo>
                      <a:cubicBezTo>
                        <a:pt x="193" y="728"/>
                        <a:pt x="85" y="691"/>
                        <a:pt x="0" y="61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233" name="Freeform 22"/>
                <p:cNvSpPr>
                  <a:spLocks noEditPoints="1"/>
                </p:cNvSpPr>
                <p:nvPr userDrawn="1"/>
              </p:nvSpPr>
              <p:spPr bwMode="auto">
                <a:xfrm>
                  <a:off x="6764338" y="2081213"/>
                  <a:ext cx="244475" cy="120650"/>
                </a:xfrm>
                <a:custGeom>
                  <a:avLst/>
                  <a:gdLst>
                    <a:gd name="T0" fmla="*/ 25 w 154"/>
                    <a:gd name="T1" fmla="*/ 10 h 76"/>
                    <a:gd name="T2" fmla="*/ 0 w 154"/>
                    <a:gd name="T3" fmla="*/ 10 h 76"/>
                    <a:gd name="T4" fmla="*/ 0 w 154"/>
                    <a:gd name="T5" fmla="*/ 0 h 76"/>
                    <a:gd name="T6" fmla="*/ 60 w 154"/>
                    <a:gd name="T7" fmla="*/ 0 h 76"/>
                    <a:gd name="T8" fmla="*/ 60 w 154"/>
                    <a:gd name="T9" fmla="*/ 10 h 76"/>
                    <a:gd name="T10" fmla="*/ 36 w 154"/>
                    <a:gd name="T11" fmla="*/ 10 h 76"/>
                    <a:gd name="T12" fmla="*/ 36 w 154"/>
                    <a:gd name="T13" fmla="*/ 76 h 76"/>
                    <a:gd name="T14" fmla="*/ 25 w 154"/>
                    <a:gd name="T15" fmla="*/ 76 h 76"/>
                    <a:gd name="T16" fmla="*/ 25 w 154"/>
                    <a:gd name="T17" fmla="*/ 10 h 76"/>
                    <a:gd name="T18" fmla="*/ 77 w 154"/>
                    <a:gd name="T19" fmla="*/ 0 h 76"/>
                    <a:gd name="T20" fmla="*/ 89 w 154"/>
                    <a:gd name="T21" fmla="*/ 0 h 76"/>
                    <a:gd name="T22" fmla="*/ 115 w 154"/>
                    <a:gd name="T23" fmla="*/ 42 h 76"/>
                    <a:gd name="T24" fmla="*/ 142 w 154"/>
                    <a:gd name="T25" fmla="*/ 0 h 76"/>
                    <a:gd name="T26" fmla="*/ 154 w 154"/>
                    <a:gd name="T27" fmla="*/ 0 h 76"/>
                    <a:gd name="T28" fmla="*/ 154 w 154"/>
                    <a:gd name="T29" fmla="*/ 76 h 76"/>
                    <a:gd name="T30" fmla="*/ 143 w 154"/>
                    <a:gd name="T31" fmla="*/ 76 h 76"/>
                    <a:gd name="T32" fmla="*/ 143 w 154"/>
                    <a:gd name="T33" fmla="*/ 17 h 76"/>
                    <a:gd name="T34" fmla="*/ 116 w 154"/>
                    <a:gd name="T35" fmla="*/ 59 h 76"/>
                    <a:gd name="T36" fmla="*/ 115 w 154"/>
                    <a:gd name="T37" fmla="*/ 59 h 76"/>
                    <a:gd name="T38" fmla="*/ 88 w 154"/>
                    <a:gd name="T39" fmla="*/ 17 h 76"/>
                    <a:gd name="T40" fmla="*/ 88 w 154"/>
                    <a:gd name="T41" fmla="*/ 76 h 76"/>
                    <a:gd name="T42" fmla="*/ 77 w 154"/>
                    <a:gd name="T43" fmla="*/ 76 h 76"/>
                    <a:gd name="T44" fmla="*/ 77 w 154"/>
                    <a:gd name="T45" fmla="*/ 0 h 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154" h="76">
                      <a:moveTo>
                        <a:pt x="25" y="10"/>
                      </a:moveTo>
                      <a:lnTo>
                        <a:pt x="0" y="10"/>
                      </a:lnTo>
                      <a:lnTo>
                        <a:pt x="0" y="0"/>
                      </a:lnTo>
                      <a:lnTo>
                        <a:pt x="60" y="0"/>
                      </a:lnTo>
                      <a:lnTo>
                        <a:pt x="60" y="10"/>
                      </a:lnTo>
                      <a:lnTo>
                        <a:pt x="36" y="10"/>
                      </a:lnTo>
                      <a:lnTo>
                        <a:pt x="36" y="76"/>
                      </a:lnTo>
                      <a:lnTo>
                        <a:pt x="25" y="76"/>
                      </a:lnTo>
                      <a:lnTo>
                        <a:pt x="25" y="10"/>
                      </a:lnTo>
                      <a:close/>
                      <a:moveTo>
                        <a:pt x="77" y="0"/>
                      </a:moveTo>
                      <a:lnTo>
                        <a:pt x="89" y="0"/>
                      </a:lnTo>
                      <a:lnTo>
                        <a:pt x="115" y="42"/>
                      </a:lnTo>
                      <a:lnTo>
                        <a:pt x="142" y="0"/>
                      </a:lnTo>
                      <a:lnTo>
                        <a:pt x="154" y="0"/>
                      </a:lnTo>
                      <a:lnTo>
                        <a:pt x="154" y="76"/>
                      </a:lnTo>
                      <a:lnTo>
                        <a:pt x="143" y="76"/>
                      </a:lnTo>
                      <a:lnTo>
                        <a:pt x="143" y="17"/>
                      </a:lnTo>
                      <a:lnTo>
                        <a:pt x="116" y="59"/>
                      </a:lnTo>
                      <a:lnTo>
                        <a:pt x="115" y="59"/>
                      </a:lnTo>
                      <a:lnTo>
                        <a:pt x="88" y="17"/>
                      </a:lnTo>
                      <a:lnTo>
                        <a:pt x="88" y="76"/>
                      </a:lnTo>
                      <a:lnTo>
                        <a:pt x="77" y="76"/>
                      </a:lnTo>
                      <a:lnTo>
                        <a:pt x="77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</p:grpSp>
          <p:grpSp>
            <p:nvGrpSpPr>
              <p:cNvPr id="214" name="Group 213"/>
              <p:cNvGrpSpPr/>
              <p:nvPr userDrawn="1"/>
            </p:nvGrpSpPr>
            <p:grpSpPr>
              <a:xfrm>
                <a:off x="1233948" y="1585913"/>
                <a:ext cx="2343152" cy="412750"/>
                <a:chOff x="1322388" y="1585913"/>
                <a:chExt cx="2343151" cy="412751"/>
              </a:xfrm>
              <a:grpFill/>
            </p:grpSpPr>
            <p:sp>
              <p:nvSpPr>
                <p:cNvPr id="215" name="Freeform 6"/>
                <p:cNvSpPr>
                  <a:spLocks/>
                </p:cNvSpPr>
                <p:nvPr userDrawn="1"/>
              </p:nvSpPr>
              <p:spPr bwMode="auto">
                <a:xfrm>
                  <a:off x="1322388" y="1609726"/>
                  <a:ext cx="257175" cy="382588"/>
                </a:xfrm>
                <a:custGeom>
                  <a:avLst/>
                  <a:gdLst>
                    <a:gd name="T0" fmla="*/ 140 w 188"/>
                    <a:gd name="T1" fmla="*/ 279 h 279"/>
                    <a:gd name="T2" fmla="*/ 78 w 188"/>
                    <a:gd name="T3" fmla="*/ 148 h 279"/>
                    <a:gd name="T4" fmla="*/ 42 w 188"/>
                    <a:gd name="T5" fmla="*/ 66 h 279"/>
                    <a:gd name="T6" fmla="*/ 41 w 188"/>
                    <a:gd name="T7" fmla="*/ 67 h 279"/>
                    <a:gd name="T8" fmla="*/ 44 w 188"/>
                    <a:gd name="T9" fmla="*/ 144 h 279"/>
                    <a:gd name="T10" fmla="*/ 45 w 188"/>
                    <a:gd name="T11" fmla="*/ 279 h 279"/>
                    <a:gd name="T12" fmla="*/ 0 w 188"/>
                    <a:gd name="T13" fmla="*/ 279 h 279"/>
                    <a:gd name="T14" fmla="*/ 0 w 188"/>
                    <a:gd name="T15" fmla="*/ 0 h 279"/>
                    <a:gd name="T16" fmla="*/ 52 w 188"/>
                    <a:gd name="T17" fmla="*/ 0 h 279"/>
                    <a:gd name="T18" fmla="*/ 120 w 188"/>
                    <a:gd name="T19" fmla="*/ 136 h 279"/>
                    <a:gd name="T20" fmla="*/ 148 w 188"/>
                    <a:gd name="T21" fmla="*/ 208 h 279"/>
                    <a:gd name="T22" fmla="*/ 149 w 188"/>
                    <a:gd name="T23" fmla="*/ 207 h 279"/>
                    <a:gd name="T24" fmla="*/ 145 w 188"/>
                    <a:gd name="T25" fmla="*/ 128 h 279"/>
                    <a:gd name="T26" fmla="*/ 145 w 188"/>
                    <a:gd name="T27" fmla="*/ 0 h 279"/>
                    <a:gd name="T28" fmla="*/ 188 w 188"/>
                    <a:gd name="T29" fmla="*/ 0 h 279"/>
                    <a:gd name="T30" fmla="*/ 188 w 188"/>
                    <a:gd name="T31" fmla="*/ 279 h 279"/>
                    <a:gd name="T32" fmla="*/ 140 w 188"/>
                    <a:gd name="T33" fmla="*/ 279 h 2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88" h="279">
                      <a:moveTo>
                        <a:pt x="140" y="279"/>
                      </a:moveTo>
                      <a:cubicBezTo>
                        <a:pt x="78" y="148"/>
                        <a:pt x="78" y="148"/>
                        <a:pt x="78" y="148"/>
                      </a:cubicBezTo>
                      <a:cubicBezTo>
                        <a:pt x="63" y="117"/>
                        <a:pt x="47" y="82"/>
                        <a:pt x="42" y="66"/>
                      </a:cubicBezTo>
                      <a:cubicBezTo>
                        <a:pt x="41" y="67"/>
                        <a:pt x="41" y="67"/>
                        <a:pt x="41" y="67"/>
                      </a:cubicBezTo>
                      <a:cubicBezTo>
                        <a:pt x="43" y="90"/>
                        <a:pt x="43" y="119"/>
                        <a:pt x="44" y="144"/>
                      </a:cubicBezTo>
                      <a:cubicBezTo>
                        <a:pt x="45" y="279"/>
                        <a:pt x="45" y="279"/>
                        <a:pt x="45" y="279"/>
                      </a:cubicBezTo>
                      <a:cubicBezTo>
                        <a:pt x="0" y="279"/>
                        <a:pt x="0" y="279"/>
                        <a:pt x="0" y="27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52" y="0"/>
                        <a:pt x="52" y="0"/>
                        <a:pt x="52" y="0"/>
                      </a:cubicBezTo>
                      <a:cubicBezTo>
                        <a:pt x="120" y="136"/>
                        <a:pt x="120" y="136"/>
                        <a:pt x="120" y="136"/>
                      </a:cubicBezTo>
                      <a:cubicBezTo>
                        <a:pt x="133" y="162"/>
                        <a:pt x="145" y="195"/>
                        <a:pt x="148" y="208"/>
                      </a:cubicBezTo>
                      <a:cubicBezTo>
                        <a:pt x="149" y="207"/>
                        <a:pt x="149" y="207"/>
                        <a:pt x="149" y="207"/>
                      </a:cubicBezTo>
                      <a:cubicBezTo>
                        <a:pt x="148" y="193"/>
                        <a:pt x="145" y="153"/>
                        <a:pt x="145" y="128"/>
                      </a:cubicBezTo>
                      <a:cubicBezTo>
                        <a:pt x="145" y="0"/>
                        <a:pt x="145" y="0"/>
                        <a:pt x="145" y="0"/>
                      </a:cubicBezTo>
                      <a:cubicBezTo>
                        <a:pt x="188" y="0"/>
                        <a:pt x="188" y="0"/>
                        <a:pt x="188" y="0"/>
                      </a:cubicBezTo>
                      <a:cubicBezTo>
                        <a:pt x="188" y="279"/>
                        <a:pt x="188" y="279"/>
                        <a:pt x="188" y="279"/>
                      </a:cubicBezTo>
                      <a:lnTo>
                        <a:pt x="140" y="27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216" name="Freeform 7"/>
                <p:cNvSpPr>
                  <a:spLocks noEditPoints="1"/>
                </p:cNvSpPr>
                <p:nvPr userDrawn="1"/>
              </p:nvSpPr>
              <p:spPr bwMode="auto">
                <a:xfrm>
                  <a:off x="1630363" y="1704976"/>
                  <a:ext cx="233363" cy="293688"/>
                </a:xfrm>
                <a:custGeom>
                  <a:avLst/>
                  <a:gdLst>
                    <a:gd name="T0" fmla="*/ 48 w 170"/>
                    <a:gd name="T1" fmla="*/ 119 h 214"/>
                    <a:gd name="T2" fmla="*/ 48 w 170"/>
                    <a:gd name="T3" fmla="*/ 122 h 214"/>
                    <a:gd name="T4" fmla="*/ 99 w 170"/>
                    <a:gd name="T5" fmla="*/ 180 h 214"/>
                    <a:gd name="T6" fmla="*/ 149 w 170"/>
                    <a:gd name="T7" fmla="*/ 160 h 214"/>
                    <a:gd name="T8" fmla="*/ 167 w 170"/>
                    <a:gd name="T9" fmla="*/ 187 h 214"/>
                    <a:gd name="T10" fmla="*/ 93 w 170"/>
                    <a:gd name="T11" fmla="*/ 214 h 214"/>
                    <a:gd name="T12" fmla="*/ 0 w 170"/>
                    <a:gd name="T13" fmla="*/ 107 h 214"/>
                    <a:gd name="T14" fmla="*/ 25 w 170"/>
                    <a:gd name="T15" fmla="*/ 28 h 214"/>
                    <a:gd name="T16" fmla="*/ 87 w 170"/>
                    <a:gd name="T17" fmla="*/ 0 h 214"/>
                    <a:gd name="T18" fmla="*/ 143 w 170"/>
                    <a:gd name="T19" fmla="*/ 21 h 214"/>
                    <a:gd name="T20" fmla="*/ 170 w 170"/>
                    <a:gd name="T21" fmla="*/ 110 h 214"/>
                    <a:gd name="T22" fmla="*/ 170 w 170"/>
                    <a:gd name="T23" fmla="*/ 119 h 214"/>
                    <a:gd name="T24" fmla="*/ 48 w 170"/>
                    <a:gd name="T25" fmla="*/ 119 h 214"/>
                    <a:gd name="T26" fmla="*/ 87 w 170"/>
                    <a:gd name="T27" fmla="*/ 34 h 214"/>
                    <a:gd name="T28" fmla="*/ 49 w 170"/>
                    <a:gd name="T29" fmla="*/ 86 h 214"/>
                    <a:gd name="T30" fmla="*/ 124 w 170"/>
                    <a:gd name="T31" fmla="*/ 86 h 214"/>
                    <a:gd name="T32" fmla="*/ 87 w 170"/>
                    <a:gd name="T33" fmla="*/ 34 h 2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70" h="214">
                      <a:moveTo>
                        <a:pt x="48" y="119"/>
                      </a:moveTo>
                      <a:cubicBezTo>
                        <a:pt x="48" y="122"/>
                        <a:pt x="48" y="122"/>
                        <a:pt x="48" y="122"/>
                      </a:cubicBezTo>
                      <a:cubicBezTo>
                        <a:pt x="48" y="150"/>
                        <a:pt x="59" y="180"/>
                        <a:pt x="99" y="180"/>
                      </a:cubicBezTo>
                      <a:cubicBezTo>
                        <a:pt x="118" y="180"/>
                        <a:pt x="134" y="173"/>
                        <a:pt x="149" y="160"/>
                      </a:cubicBezTo>
                      <a:cubicBezTo>
                        <a:pt x="167" y="187"/>
                        <a:pt x="167" y="187"/>
                        <a:pt x="167" y="187"/>
                      </a:cubicBezTo>
                      <a:cubicBezTo>
                        <a:pt x="145" y="205"/>
                        <a:pt x="121" y="214"/>
                        <a:pt x="93" y="214"/>
                      </a:cubicBezTo>
                      <a:cubicBezTo>
                        <a:pt x="36" y="214"/>
                        <a:pt x="0" y="172"/>
                        <a:pt x="0" y="107"/>
                      </a:cubicBezTo>
                      <a:cubicBezTo>
                        <a:pt x="0" y="72"/>
                        <a:pt x="7" y="48"/>
                        <a:pt x="25" y="28"/>
                      </a:cubicBezTo>
                      <a:cubicBezTo>
                        <a:pt x="42" y="9"/>
                        <a:pt x="62" y="0"/>
                        <a:pt x="87" y="0"/>
                      </a:cubicBezTo>
                      <a:cubicBezTo>
                        <a:pt x="108" y="0"/>
                        <a:pt x="126" y="6"/>
                        <a:pt x="143" y="21"/>
                      </a:cubicBezTo>
                      <a:cubicBezTo>
                        <a:pt x="161" y="37"/>
                        <a:pt x="170" y="62"/>
                        <a:pt x="170" y="110"/>
                      </a:cubicBezTo>
                      <a:cubicBezTo>
                        <a:pt x="170" y="119"/>
                        <a:pt x="170" y="119"/>
                        <a:pt x="170" y="119"/>
                      </a:cubicBezTo>
                      <a:lnTo>
                        <a:pt x="48" y="119"/>
                      </a:lnTo>
                      <a:close/>
                      <a:moveTo>
                        <a:pt x="87" y="34"/>
                      </a:moveTo>
                      <a:cubicBezTo>
                        <a:pt x="63" y="34"/>
                        <a:pt x="49" y="53"/>
                        <a:pt x="49" y="86"/>
                      </a:cubicBezTo>
                      <a:cubicBezTo>
                        <a:pt x="124" y="86"/>
                        <a:pt x="124" y="86"/>
                        <a:pt x="124" y="86"/>
                      </a:cubicBezTo>
                      <a:cubicBezTo>
                        <a:pt x="124" y="53"/>
                        <a:pt x="110" y="34"/>
                        <a:pt x="87" y="3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218" name="Freeform 8"/>
                <p:cNvSpPr>
                  <a:spLocks/>
                </p:cNvSpPr>
                <p:nvPr userDrawn="1"/>
              </p:nvSpPr>
              <p:spPr bwMode="auto">
                <a:xfrm>
                  <a:off x="1879601" y="1708151"/>
                  <a:ext cx="374650" cy="284163"/>
                </a:xfrm>
                <a:custGeom>
                  <a:avLst/>
                  <a:gdLst>
                    <a:gd name="T0" fmla="*/ 215 w 273"/>
                    <a:gd name="T1" fmla="*/ 207 h 207"/>
                    <a:gd name="T2" fmla="*/ 174 w 273"/>
                    <a:gd name="T3" fmla="*/ 207 h 207"/>
                    <a:gd name="T4" fmla="*/ 149 w 273"/>
                    <a:gd name="T5" fmla="*/ 114 h 207"/>
                    <a:gd name="T6" fmla="*/ 136 w 273"/>
                    <a:gd name="T7" fmla="*/ 58 h 207"/>
                    <a:gd name="T8" fmla="*/ 135 w 273"/>
                    <a:gd name="T9" fmla="*/ 58 h 207"/>
                    <a:gd name="T10" fmla="*/ 121 w 273"/>
                    <a:gd name="T11" fmla="*/ 116 h 207"/>
                    <a:gd name="T12" fmla="*/ 97 w 273"/>
                    <a:gd name="T13" fmla="*/ 207 h 207"/>
                    <a:gd name="T14" fmla="*/ 55 w 273"/>
                    <a:gd name="T15" fmla="*/ 207 h 207"/>
                    <a:gd name="T16" fmla="*/ 0 w 273"/>
                    <a:gd name="T17" fmla="*/ 6 h 207"/>
                    <a:gd name="T18" fmla="*/ 44 w 273"/>
                    <a:gd name="T19" fmla="*/ 0 h 207"/>
                    <a:gd name="T20" fmla="*/ 66 w 273"/>
                    <a:gd name="T21" fmla="*/ 99 h 207"/>
                    <a:gd name="T22" fmla="*/ 76 w 273"/>
                    <a:gd name="T23" fmla="*/ 152 h 207"/>
                    <a:gd name="T24" fmla="*/ 78 w 273"/>
                    <a:gd name="T25" fmla="*/ 152 h 207"/>
                    <a:gd name="T26" fmla="*/ 89 w 273"/>
                    <a:gd name="T27" fmla="*/ 97 h 207"/>
                    <a:gd name="T28" fmla="*/ 115 w 273"/>
                    <a:gd name="T29" fmla="*/ 3 h 207"/>
                    <a:gd name="T30" fmla="*/ 159 w 273"/>
                    <a:gd name="T31" fmla="*/ 3 h 207"/>
                    <a:gd name="T32" fmla="*/ 182 w 273"/>
                    <a:gd name="T33" fmla="*/ 95 h 207"/>
                    <a:gd name="T34" fmla="*/ 195 w 273"/>
                    <a:gd name="T35" fmla="*/ 153 h 207"/>
                    <a:gd name="T36" fmla="*/ 196 w 273"/>
                    <a:gd name="T37" fmla="*/ 153 h 207"/>
                    <a:gd name="T38" fmla="*/ 206 w 273"/>
                    <a:gd name="T39" fmla="*/ 98 h 207"/>
                    <a:gd name="T40" fmla="*/ 227 w 273"/>
                    <a:gd name="T41" fmla="*/ 3 h 207"/>
                    <a:gd name="T42" fmla="*/ 273 w 273"/>
                    <a:gd name="T43" fmla="*/ 3 h 207"/>
                    <a:gd name="T44" fmla="*/ 215 w 273"/>
                    <a:gd name="T45" fmla="*/ 207 h 2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273" h="207">
                      <a:moveTo>
                        <a:pt x="215" y="207"/>
                      </a:moveTo>
                      <a:cubicBezTo>
                        <a:pt x="174" y="207"/>
                        <a:pt x="174" y="207"/>
                        <a:pt x="174" y="207"/>
                      </a:cubicBezTo>
                      <a:cubicBezTo>
                        <a:pt x="149" y="114"/>
                        <a:pt x="149" y="114"/>
                        <a:pt x="149" y="114"/>
                      </a:cubicBezTo>
                      <a:cubicBezTo>
                        <a:pt x="142" y="90"/>
                        <a:pt x="136" y="58"/>
                        <a:pt x="136" y="58"/>
                      </a:cubicBezTo>
                      <a:cubicBezTo>
                        <a:pt x="135" y="58"/>
                        <a:pt x="135" y="58"/>
                        <a:pt x="135" y="58"/>
                      </a:cubicBezTo>
                      <a:cubicBezTo>
                        <a:pt x="135" y="58"/>
                        <a:pt x="131" y="78"/>
                        <a:pt x="121" y="116"/>
                      </a:cubicBezTo>
                      <a:cubicBezTo>
                        <a:pt x="97" y="207"/>
                        <a:pt x="97" y="207"/>
                        <a:pt x="97" y="207"/>
                      </a:cubicBezTo>
                      <a:cubicBezTo>
                        <a:pt x="55" y="207"/>
                        <a:pt x="55" y="207"/>
                        <a:pt x="55" y="207"/>
                      </a:cubicBezTo>
                      <a:cubicBezTo>
                        <a:pt x="0" y="6"/>
                        <a:pt x="0" y="6"/>
                        <a:pt x="0" y="6"/>
                      </a:cubicBezTo>
                      <a:cubicBezTo>
                        <a:pt x="44" y="0"/>
                        <a:pt x="44" y="0"/>
                        <a:pt x="44" y="0"/>
                      </a:cubicBezTo>
                      <a:cubicBezTo>
                        <a:pt x="66" y="99"/>
                        <a:pt x="66" y="99"/>
                        <a:pt x="66" y="99"/>
                      </a:cubicBezTo>
                      <a:cubicBezTo>
                        <a:pt x="72" y="124"/>
                        <a:pt x="76" y="152"/>
                        <a:pt x="76" y="152"/>
                      </a:cubicBezTo>
                      <a:cubicBezTo>
                        <a:pt x="78" y="152"/>
                        <a:pt x="78" y="152"/>
                        <a:pt x="78" y="152"/>
                      </a:cubicBezTo>
                      <a:cubicBezTo>
                        <a:pt x="78" y="152"/>
                        <a:pt x="82" y="125"/>
                        <a:pt x="89" y="97"/>
                      </a:cubicBezTo>
                      <a:cubicBezTo>
                        <a:pt x="115" y="3"/>
                        <a:pt x="115" y="3"/>
                        <a:pt x="115" y="3"/>
                      </a:cubicBezTo>
                      <a:cubicBezTo>
                        <a:pt x="159" y="3"/>
                        <a:pt x="159" y="3"/>
                        <a:pt x="159" y="3"/>
                      </a:cubicBezTo>
                      <a:cubicBezTo>
                        <a:pt x="182" y="95"/>
                        <a:pt x="182" y="95"/>
                        <a:pt x="182" y="95"/>
                      </a:cubicBezTo>
                      <a:cubicBezTo>
                        <a:pt x="190" y="128"/>
                        <a:pt x="195" y="153"/>
                        <a:pt x="195" y="153"/>
                      </a:cubicBezTo>
                      <a:cubicBezTo>
                        <a:pt x="196" y="153"/>
                        <a:pt x="196" y="153"/>
                        <a:pt x="196" y="153"/>
                      </a:cubicBezTo>
                      <a:cubicBezTo>
                        <a:pt x="196" y="153"/>
                        <a:pt x="201" y="122"/>
                        <a:pt x="206" y="98"/>
                      </a:cubicBezTo>
                      <a:cubicBezTo>
                        <a:pt x="227" y="3"/>
                        <a:pt x="227" y="3"/>
                        <a:pt x="227" y="3"/>
                      </a:cubicBezTo>
                      <a:cubicBezTo>
                        <a:pt x="273" y="3"/>
                        <a:pt x="273" y="3"/>
                        <a:pt x="273" y="3"/>
                      </a:cubicBezTo>
                      <a:lnTo>
                        <a:pt x="215" y="20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219" name="Freeform 9"/>
                <p:cNvSpPr>
                  <a:spLocks noEditPoints="1"/>
                </p:cNvSpPr>
                <p:nvPr userDrawn="1"/>
              </p:nvSpPr>
              <p:spPr bwMode="auto">
                <a:xfrm>
                  <a:off x="2414588" y="1609726"/>
                  <a:ext cx="261938" cy="382588"/>
                </a:xfrm>
                <a:custGeom>
                  <a:avLst/>
                  <a:gdLst>
                    <a:gd name="T0" fmla="*/ 135 w 191"/>
                    <a:gd name="T1" fmla="*/ 279 h 279"/>
                    <a:gd name="T2" fmla="*/ 111 w 191"/>
                    <a:gd name="T3" fmla="*/ 236 h 279"/>
                    <a:gd name="T4" fmla="*/ 64 w 191"/>
                    <a:gd name="T5" fmla="*/ 167 h 279"/>
                    <a:gd name="T6" fmla="*/ 46 w 191"/>
                    <a:gd name="T7" fmla="*/ 158 h 279"/>
                    <a:gd name="T8" fmla="*/ 46 w 191"/>
                    <a:gd name="T9" fmla="*/ 279 h 279"/>
                    <a:gd name="T10" fmla="*/ 0 w 191"/>
                    <a:gd name="T11" fmla="*/ 279 h 279"/>
                    <a:gd name="T12" fmla="*/ 0 w 191"/>
                    <a:gd name="T13" fmla="*/ 0 h 279"/>
                    <a:gd name="T14" fmla="*/ 85 w 191"/>
                    <a:gd name="T15" fmla="*/ 0 h 279"/>
                    <a:gd name="T16" fmla="*/ 176 w 191"/>
                    <a:gd name="T17" fmla="*/ 80 h 279"/>
                    <a:gd name="T18" fmla="*/ 107 w 191"/>
                    <a:gd name="T19" fmla="*/ 156 h 279"/>
                    <a:gd name="T20" fmla="*/ 150 w 191"/>
                    <a:gd name="T21" fmla="*/ 212 h 279"/>
                    <a:gd name="T22" fmla="*/ 191 w 191"/>
                    <a:gd name="T23" fmla="*/ 279 h 279"/>
                    <a:gd name="T24" fmla="*/ 135 w 191"/>
                    <a:gd name="T25" fmla="*/ 279 h 279"/>
                    <a:gd name="T26" fmla="*/ 71 w 191"/>
                    <a:gd name="T27" fmla="*/ 38 h 279"/>
                    <a:gd name="T28" fmla="*/ 46 w 191"/>
                    <a:gd name="T29" fmla="*/ 38 h 279"/>
                    <a:gd name="T30" fmla="*/ 46 w 191"/>
                    <a:gd name="T31" fmla="*/ 126 h 279"/>
                    <a:gd name="T32" fmla="*/ 70 w 191"/>
                    <a:gd name="T33" fmla="*/ 126 h 279"/>
                    <a:gd name="T34" fmla="*/ 115 w 191"/>
                    <a:gd name="T35" fmla="*/ 114 h 279"/>
                    <a:gd name="T36" fmla="*/ 127 w 191"/>
                    <a:gd name="T37" fmla="*/ 80 h 279"/>
                    <a:gd name="T38" fmla="*/ 71 w 191"/>
                    <a:gd name="T39" fmla="*/ 38 h 2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191" h="279">
                      <a:moveTo>
                        <a:pt x="135" y="279"/>
                      </a:moveTo>
                      <a:cubicBezTo>
                        <a:pt x="111" y="236"/>
                        <a:pt x="111" y="236"/>
                        <a:pt x="111" y="236"/>
                      </a:cubicBezTo>
                      <a:cubicBezTo>
                        <a:pt x="92" y="201"/>
                        <a:pt x="79" y="182"/>
                        <a:pt x="64" y="167"/>
                      </a:cubicBezTo>
                      <a:cubicBezTo>
                        <a:pt x="59" y="162"/>
                        <a:pt x="55" y="159"/>
                        <a:pt x="46" y="158"/>
                      </a:cubicBezTo>
                      <a:cubicBezTo>
                        <a:pt x="46" y="279"/>
                        <a:pt x="46" y="279"/>
                        <a:pt x="46" y="279"/>
                      </a:cubicBezTo>
                      <a:cubicBezTo>
                        <a:pt x="0" y="279"/>
                        <a:pt x="0" y="279"/>
                        <a:pt x="0" y="27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85" y="0"/>
                        <a:pt x="85" y="0"/>
                        <a:pt x="85" y="0"/>
                      </a:cubicBezTo>
                      <a:cubicBezTo>
                        <a:pt x="148" y="0"/>
                        <a:pt x="176" y="37"/>
                        <a:pt x="176" y="80"/>
                      </a:cubicBezTo>
                      <a:cubicBezTo>
                        <a:pt x="176" y="120"/>
                        <a:pt x="150" y="156"/>
                        <a:pt x="107" y="156"/>
                      </a:cubicBezTo>
                      <a:cubicBezTo>
                        <a:pt x="117" y="162"/>
                        <a:pt x="135" y="189"/>
                        <a:pt x="150" y="212"/>
                      </a:cubicBezTo>
                      <a:cubicBezTo>
                        <a:pt x="191" y="279"/>
                        <a:pt x="191" y="279"/>
                        <a:pt x="191" y="279"/>
                      </a:cubicBezTo>
                      <a:lnTo>
                        <a:pt x="135" y="279"/>
                      </a:lnTo>
                      <a:close/>
                      <a:moveTo>
                        <a:pt x="71" y="38"/>
                      </a:moveTo>
                      <a:cubicBezTo>
                        <a:pt x="46" y="38"/>
                        <a:pt x="46" y="38"/>
                        <a:pt x="46" y="38"/>
                      </a:cubicBezTo>
                      <a:cubicBezTo>
                        <a:pt x="46" y="126"/>
                        <a:pt x="46" y="126"/>
                        <a:pt x="46" y="126"/>
                      </a:cubicBezTo>
                      <a:cubicBezTo>
                        <a:pt x="70" y="126"/>
                        <a:pt x="70" y="126"/>
                        <a:pt x="70" y="126"/>
                      </a:cubicBezTo>
                      <a:cubicBezTo>
                        <a:pt x="94" y="126"/>
                        <a:pt x="107" y="123"/>
                        <a:pt x="115" y="114"/>
                      </a:cubicBezTo>
                      <a:cubicBezTo>
                        <a:pt x="123" y="107"/>
                        <a:pt x="127" y="95"/>
                        <a:pt x="127" y="80"/>
                      </a:cubicBezTo>
                      <a:cubicBezTo>
                        <a:pt x="127" y="52"/>
                        <a:pt x="112" y="38"/>
                        <a:pt x="71" y="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220" name="Freeform 10"/>
                <p:cNvSpPr>
                  <a:spLocks noEditPoints="1"/>
                </p:cNvSpPr>
                <p:nvPr userDrawn="1"/>
              </p:nvSpPr>
              <p:spPr bwMode="auto">
                <a:xfrm>
                  <a:off x="2698751" y="1704976"/>
                  <a:ext cx="233363" cy="293688"/>
                </a:xfrm>
                <a:custGeom>
                  <a:avLst/>
                  <a:gdLst>
                    <a:gd name="T0" fmla="*/ 48 w 170"/>
                    <a:gd name="T1" fmla="*/ 119 h 214"/>
                    <a:gd name="T2" fmla="*/ 48 w 170"/>
                    <a:gd name="T3" fmla="*/ 122 h 214"/>
                    <a:gd name="T4" fmla="*/ 99 w 170"/>
                    <a:gd name="T5" fmla="*/ 180 h 214"/>
                    <a:gd name="T6" fmla="*/ 149 w 170"/>
                    <a:gd name="T7" fmla="*/ 160 h 214"/>
                    <a:gd name="T8" fmla="*/ 167 w 170"/>
                    <a:gd name="T9" fmla="*/ 187 h 214"/>
                    <a:gd name="T10" fmla="*/ 93 w 170"/>
                    <a:gd name="T11" fmla="*/ 214 h 214"/>
                    <a:gd name="T12" fmla="*/ 0 w 170"/>
                    <a:gd name="T13" fmla="*/ 107 h 214"/>
                    <a:gd name="T14" fmla="*/ 25 w 170"/>
                    <a:gd name="T15" fmla="*/ 28 h 214"/>
                    <a:gd name="T16" fmla="*/ 87 w 170"/>
                    <a:gd name="T17" fmla="*/ 0 h 214"/>
                    <a:gd name="T18" fmla="*/ 143 w 170"/>
                    <a:gd name="T19" fmla="*/ 21 h 214"/>
                    <a:gd name="T20" fmla="*/ 170 w 170"/>
                    <a:gd name="T21" fmla="*/ 110 h 214"/>
                    <a:gd name="T22" fmla="*/ 170 w 170"/>
                    <a:gd name="T23" fmla="*/ 119 h 214"/>
                    <a:gd name="T24" fmla="*/ 48 w 170"/>
                    <a:gd name="T25" fmla="*/ 119 h 214"/>
                    <a:gd name="T26" fmla="*/ 87 w 170"/>
                    <a:gd name="T27" fmla="*/ 34 h 214"/>
                    <a:gd name="T28" fmla="*/ 49 w 170"/>
                    <a:gd name="T29" fmla="*/ 86 h 214"/>
                    <a:gd name="T30" fmla="*/ 124 w 170"/>
                    <a:gd name="T31" fmla="*/ 86 h 214"/>
                    <a:gd name="T32" fmla="*/ 87 w 170"/>
                    <a:gd name="T33" fmla="*/ 34 h 2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70" h="214">
                      <a:moveTo>
                        <a:pt x="48" y="119"/>
                      </a:moveTo>
                      <a:cubicBezTo>
                        <a:pt x="48" y="122"/>
                        <a:pt x="48" y="122"/>
                        <a:pt x="48" y="122"/>
                      </a:cubicBezTo>
                      <a:cubicBezTo>
                        <a:pt x="48" y="150"/>
                        <a:pt x="59" y="180"/>
                        <a:pt x="99" y="180"/>
                      </a:cubicBezTo>
                      <a:cubicBezTo>
                        <a:pt x="118" y="180"/>
                        <a:pt x="134" y="173"/>
                        <a:pt x="149" y="160"/>
                      </a:cubicBezTo>
                      <a:cubicBezTo>
                        <a:pt x="167" y="187"/>
                        <a:pt x="167" y="187"/>
                        <a:pt x="167" y="187"/>
                      </a:cubicBezTo>
                      <a:cubicBezTo>
                        <a:pt x="145" y="205"/>
                        <a:pt x="121" y="214"/>
                        <a:pt x="93" y="214"/>
                      </a:cubicBezTo>
                      <a:cubicBezTo>
                        <a:pt x="36" y="214"/>
                        <a:pt x="0" y="172"/>
                        <a:pt x="0" y="107"/>
                      </a:cubicBezTo>
                      <a:cubicBezTo>
                        <a:pt x="0" y="72"/>
                        <a:pt x="7" y="48"/>
                        <a:pt x="25" y="28"/>
                      </a:cubicBezTo>
                      <a:cubicBezTo>
                        <a:pt x="42" y="9"/>
                        <a:pt x="62" y="0"/>
                        <a:pt x="87" y="0"/>
                      </a:cubicBezTo>
                      <a:cubicBezTo>
                        <a:pt x="108" y="0"/>
                        <a:pt x="126" y="6"/>
                        <a:pt x="143" y="21"/>
                      </a:cubicBezTo>
                      <a:cubicBezTo>
                        <a:pt x="161" y="37"/>
                        <a:pt x="170" y="62"/>
                        <a:pt x="170" y="110"/>
                      </a:cubicBezTo>
                      <a:cubicBezTo>
                        <a:pt x="170" y="119"/>
                        <a:pt x="170" y="119"/>
                        <a:pt x="170" y="119"/>
                      </a:cubicBezTo>
                      <a:lnTo>
                        <a:pt x="48" y="119"/>
                      </a:lnTo>
                      <a:close/>
                      <a:moveTo>
                        <a:pt x="87" y="34"/>
                      </a:moveTo>
                      <a:cubicBezTo>
                        <a:pt x="62" y="34"/>
                        <a:pt x="49" y="53"/>
                        <a:pt x="49" y="86"/>
                      </a:cubicBezTo>
                      <a:cubicBezTo>
                        <a:pt x="124" y="86"/>
                        <a:pt x="124" y="86"/>
                        <a:pt x="124" y="86"/>
                      </a:cubicBezTo>
                      <a:cubicBezTo>
                        <a:pt x="124" y="53"/>
                        <a:pt x="110" y="34"/>
                        <a:pt x="87" y="3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221" name="Freeform 11"/>
                <p:cNvSpPr>
                  <a:spLocks/>
                </p:cNvSpPr>
                <p:nvPr userDrawn="1"/>
              </p:nvSpPr>
              <p:spPr bwMode="auto">
                <a:xfrm>
                  <a:off x="2970213" y="1585913"/>
                  <a:ext cx="101600" cy="411163"/>
                </a:xfrm>
                <a:custGeom>
                  <a:avLst/>
                  <a:gdLst>
                    <a:gd name="T0" fmla="*/ 49 w 75"/>
                    <a:gd name="T1" fmla="*/ 300 h 300"/>
                    <a:gd name="T2" fmla="*/ 4 w 75"/>
                    <a:gd name="T3" fmla="*/ 243 h 300"/>
                    <a:gd name="T4" fmla="*/ 4 w 75"/>
                    <a:gd name="T5" fmla="*/ 69 h 300"/>
                    <a:gd name="T6" fmla="*/ 0 w 75"/>
                    <a:gd name="T7" fmla="*/ 10 h 300"/>
                    <a:gd name="T8" fmla="*/ 46 w 75"/>
                    <a:gd name="T9" fmla="*/ 0 h 300"/>
                    <a:gd name="T10" fmla="*/ 49 w 75"/>
                    <a:gd name="T11" fmla="*/ 56 h 300"/>
                    <a:gd name="T12" fmla="*/ 49 w 75"/>
                    <a:gd name="T13" fmla="*/ 228 h 300"/>
                    <a:gd name="T14" fmla="*/ 54 w 75"/>
                    <a:gd name="T15" fmla="*/ 265 h 300"/>
                    <a:gd name="T16" fmla="*/ 68 w 75"/>
                    <a:gd name="T17" fmla="*/ 268 h 300"/>
                    <a:gd name="T18" fmla="*/ 75 w 75"/>
                    <a:gd name="T19" fmla="*/ 295 h 300"/>
                    <a:gd name="T20" fmla="*/ 49 w 75"/>
                    <a:gd name="T21" fmla="*/ 300 h 3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75" h="300">
                      <a:moveTo>
                        <a:pt x="49" y="300"/>
                      </a:moveTo>
                      <a:cubicBezTo>
                        <a:pt x="4" y="300"/>
                        <a:pt x="4" y="260"/>
                        <a:pt x="4" y="243"/>
                      </a:cubicBezTo>
                      <a:cubicBezTo>
                        <a:pt x="4" y="69"/>
                        <a:pt x="4" y="69"/>
                        <a:pt x="4" y="69"/>
                      </a:cubicBezTo>
                      <a:cubicBezTo>
                        <a:pt x="4" y="42"/>
                        <a:pt x="3" y="27"/>
                        <a:pt x="0" y="10"/>
                      </a:cubicBezTo>
                      <a:cubicBezTo>
                        <a:pt x="46" y="0"/>
                        <a:pt x="46" y="0"/>
                        <a:pt x="46" y="0"/>
                      </a:cubicBezTo>
                      <a:cubicBezTo>
                        <a:pt x="49" y="12"/>
                        <a:pt x="49" y="29"/>
                        <a:pt x="49" y="56"/>
                      </a:cubicBezTo>
                      <a:cubicBezTo>
                        <a:pt x="49" y="228"/>
                        <a:pt x="49" y="228"/>
                        <a:pt x="49" y="228"/>
                      </a:cubicBezTo>
                      <a:cubicBezTo>
                        <a:pt x="49" y="255"/>
                        <a:pt x="50" y="260"/>
                        <a:pt x="54" y="265"/>
                      </a:cubicBezTo>
                      <a:cubicBezTo>
                        <a:pt x="56" y="268"/>
                        <a:pt x="63" y="270"/>
                        <a:pt x="68" y="268"/>
                      </a:cubicBezTo>
                      <a:cubicBezTo>
                        <a:pt x="75" y="295"/>
                        <a:pt x="75" y="295"/>
                        <a:pt x="75" y="295"/>
                      </a:cubicBezTo>
                      <a:cubicBezTo>
                        <a:pt x="67" y="298"/>
                        <a:pt x="59" y="300"/>
                        <a:pt x="49" y="30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222" name="Freeform 12"/>
                <p:cNvSpPr>
                  <a:spLocks noEditPoints="1"/>
                </p:cNvSpPr>
                <p:nvPr userDrawn="1"/>
              </p:nvSpPr>
              <p:spPr bwMode="auto">
                <a:xfrm>
                  <a:off x="3116263" y="1589088"/>
                  <a:ext cx="79375" cy="403225"/>
                </a:xfrm>
                <a:custGeom>
                  <a:avLst/>
                  <a:gdLst>
                    <a:gd name="T0" fmla="*/ 29 w 58"/>
                    <a:gd name="T1" fmla="*/ 59 h 293"/>
                    <a:gd name="T2" fmla="*/ 0 w 58"/>
                    <a:gd name="T3" fmla="*/ 30 h 293"/>
                    <a:gd name="T4" fmla="*/ 29 w 58"/>
                    <a:gd name="T5" fmla="*/ 0 h 293"/>
                    <a:gd name="T6" fmla="*/ 58 w 58"/>
                    <a:gd name="T7" fmla="*/ 30 h 293"/>
                    <a:gd name="T8" fmla="*/ 29 w 58"/>
                    <a:gd name="T9" fmla="*/ 59 h 293"/>
                    <a:gd name="T10" fmla="*/ 6 w 58"/>
                    <a:gd name="T11" fmla="*/ 293 h 293"/>
                    <a:gd name="T12" fmla="*/ 6 w 58"/>
                    <a:gd name="T13" fmla="*/ 92 h 293"/>
                    <a:gd name="T14" fmla="*/ 51 w 58"/>
                    <a:gd name="T15" fmla="*/ 84 h 293"/>
                    <a:gd name="T16" fmla="*/ 51 w 58"/>
                    <a:gd name="T17" fmla="*/ 293 h 293"/>
                    <a:gd name="T18" fmla="*/ 6 w 58"/>
                    <a:gd name="T19" fmla="*/ 293 h 2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58" h="293">
                      <a:moveTo>
                        <a:pt x="29" y="59"/>
                      </a:moveTo>
                      <a:cubicBezTo>
                        <a:pt x="13" y="59"/>
                        <a:pt x="0" y="46"/>
                        <a:pt x="0" y="30"/>
                      </a:cubicBezTo>
                      <a:cubicBezTo>
                        <a:pt x="0" y="13"/>
                        <a:pt x="13" y="0"/>
                        <a:pt x="29" y="0"/>
                      </a:cubicBezTo>
                      <a:cubicBezTo>
                        <a:pt x="45" y="0"/>
                        <a:pt x="58" y="13"/>
                        <a:pt x="58" y="30"/>
                      </a:cubicBezTo>
                      <a:cubicBezTo>
                        <a:pt x="58" y="46"/>
                        <a:pt x="45" y="59"/>
                        <a:pt x="29" y="59"/>
                      </a:cubicBezTo>
                      <a:close/>
                      <a:moveTo>
                        <a:pt x="6" y="293"/>
                      </a:moveTo>
                      <a:cubicBezTo>
                        <a:pt x="6" y="92"/>
                        <a:pt x="6" y="92"/>
                        <a:pt x="6" y="92"/>
                      </a:cubicBezTo>
                      <a:cubicBezTo>
                        <a:pt x="51" y="84"/>
                        <a:pt x="51" y="84"/>
                        <a:pt x="51" y="84"/>
                      </a:cubicBezTo>
                      <a:cubicBezTo>
                        <a:pt x="51" y="293"/>
                        <a:pt x="51" y="293"/>
                        <a:pt x="51" y="293"/>
                      </a:cubicBezTo>
                      <a:lnTo>
                        <a:pt x="6" y="29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223" name="Freeform 13"/>
                <p:cNvSpPr>
                  <a:spLocks/>
                </p:cNvSpPr>
                <p:nvPr userDrawn="1"/>
              </p:nvSpPr>
              <p:spPr bwMode="auto">
                <a:xfrm>
                  <a:off x="3246438" y="1704976"/>
                  <a:ext cx="207963" cy="293688"/>
                </a:xfrm>
                <a:custGeom>
                  <a:avLst/>
                  <a:gdLst>
                    <a:gd name="T0" fmla="*/ 87 w 152"/>
                    <a:gd name="T1" fmla="*/ 214 h 214"/>
                    <a:gd name="T2" fmla="*/ 0 w 152"/>
                    <a:gd name="T3" fmla="*/ 109 h 214"/>
                    <a:gd name="T4" fmla="*/ 90 w 152"/>
                    <a:gd name="T5" fmla="*/ 0 h 214"/>
                    <a:gd name="T6" fmla="*/ 146 w 152"/>
                    <a:gd name="T7" fmla="*/ 22 h 214"/>
                    <a:gd name="T8" fmla="*/ 124 w 152"/>
                    <a:gd name="T9" fmla="*/ 51 h 214"/>
                    <a:gd name="T10" fmla="*/ 90 w 152"/>
                    <a:gd name="T11" fmla="*/ 36 h 214"/>
                    <a:gd name="T12" fmla="*/ 58 w 152"/>
                    <a:gd name="T13" fmla="*/ 56 h 214"/>
                    <a:gd name="T14" fmla="*/ 49 w 152"/>
                    <a:gd name="T15" fmla="*/ 113 h 214"/>
                    <a:gd name="T16" fmla="*/ 63 w 152"/>
                    <a:gd name="T17" fmla="*/ 168 h 214"/>
                    <a:gd name="T18" fmla="*/ 90 w 152"/>
                    <a:gd name="T19" fmla="*/ 180 h 214"/>
                    <a:gd name="T20" fmla="*/ 131 w 152"/>
                    <a:gd name="T21" fmla="*/ 160 h 214"/>
                    <a:gd name="T22" fmla="*/ 152 w 152"/>
                    <a:gd name="T23" fmla="*/ 187 h 214"/>
                    <a:gd name="T24" fmla="*/ 87 w 152"/>
                    <a:gd name="T25" fmla="*/ 214 h 2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52" h="214">
                      <a:moveTo>
                        <a:pt x="87" y="214"/>
                      </a:moveTo>
                      <a:cubicBezTo>
                        <a:pt x="31" y="214"/>
                        <a:pt x="0" y="175"/>
                        <a:pt x="0" y="109"/>
                      </a:cubicBezTo>
                      <a:cubicBezTo>
                        <a:pt x="0" y="35"/>
                        <a:pt x="45" y="0"/>
                        <a:pt x="90" y="0"/>
                      </a:cubicBezTo>
                      <a:cubicBezTo>
                        <a:pt x="112" y="0"/>
                        <a:pt x="128" y="5"/>
                        <a:pt x="146" y="22"/>
                      </a:cubicBezTo>
                      <a:cubicBezTo>
                        <a:pt x="124" y="51"/>
                        <a:pt x="124" y="51"/>
                        <a:pt x="124" y="51"/>
                      </a:cubicBezTo>
                      <a:cubicBezTo>
                        <a:pt x="112" y="41"/>
                        <a:pt x="102" y="36"/>
                        <a:pt x="90" y="36"/>
                      </a:cubicBezTo>
                      <a:cubicBezTo>
                        <a:pt x="76" y="36"/>
                        <a:pt x="64" y="43"/>
                        <a:pt x="58" y="56"/>
                      </a:cubicBezTo>
                      <a:cubicBezTo>
                        <a:pt x="52" y="69"/>
                        <a:pt x="49" y="88"/>
                        <a:pt x="49" y="113"/>
                      </a:cubicBezTo>
                      <a:cubicBezTo>
                        <a:pt x="49" y="141"/>
                        <a:pt x="54" y="158"/>
                        <a:pt x="63" y="168"/>
                      </a:cubicBezTo>
                      <a:cubicBezTo>
                        <a:pt x="70" y="176"/>
                        <a:pt x="79" y="180"/>
                        <a:pt x="90" y="180"/>
                      </a:cubicBezTo>
                      <a:cubicBezTo>
                        <a:pt x="104" y="180"/>
                        <a:pt x="118" y="173"/>
                        <a:pt x="131" y="160"/>
                      </a:cubicBezTo>
                      <a:cubicBezTo>
                        <a:pt x="152" y="187"/>
                        <a:pt x="152" y="187"/>
                        <a:pt x="152" y="187"/>
                      </a:cubicBezTo>
                      <a:cubicBezTo>
                        <a:pt x="133" y="205"/>
                        <a:pt x="114" y="214"/>
                        <a:pt x="87" y="2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224" name="Freeform 14"/>
                <p:cNvSpPr>
                  <a:spLocks noEditPoints="1"/>
                </p:cNvSpPr>
                <p:nvPr userDrawn="1"/>
              </p:nvSpPr>
              <p:spPr bwMode="auto">
                <a:xfrm>
                  <a:off x="3498851" y="1830388"/>
                  <a:ext cx="166688" cy="166688"/>
                </a:xfrm>
                <a:custGeom>
                  <a:avLst/>
                  <a:gdLst>
                    <a:gd name="T0" fmla="*/ 60 w 121"/>
                    <a:gd name="T1" fmla="*/ 121 h 121"/>
                    <a:gd name="T2" fmla="*/ 0 w 121"/>
                    <a:gd name="T3" fmla="*/ 60 h 121"/>
                    <a:gd name="T4" fmla="*/ 60 w 121"/>
                    <a:gd name="T5" fmla="*/ 0 h 121"/>
                    <a:gd name="T6" fmla="*/ 121 w 121"/>
                    <a:gd name="T7" fmla="*/ 60 h 121"/>
                    <a:gd name="T8" fmla="*/ 60 w 121"/>
                    <a:gd name="T9" fmla="*/ 121 h 121"/>
                    <a:gd name="T10" fmla="*/ 60 w 121"/>
                    <a:gd name="T11" fmla="*/ 12 h 121"/>
                    <a:gd name="T12" fmla="*/ 14 w 121"/>
                    <a:gd name="T13" fmla="*/ 60 h 121"/>
                    <a:gd name="T14" fmla="*/ 60 w 121"/>
                    <a:gd name="T15" fmla="*/ 109 h 121"/>
                    <a:gd name="T16" fmla="*/ 107 w 121"/>
                    <a:gd name="T17" fmla="*/ 60 h 121"/>
                    <a:gd name="T18" fmla="*/ 60 w 121"/>
                    <a:gd name="T19" fmla="*/ 12 h 121"/>
                    <a:gd name="T20" fmla="*/ 72 w 121"/>
                    <a:gd name="T21" fmla="*/ 94 h 121"/>
                    <a:gd name="T22" fmla="*/ 66 w 121"/>
                    <a:gd name="T23" fmla="*/ 83 h 121"/>
                    <a:gd name="T24" fmla="*/ 55 w 121"/>
                    <a:gd name="T25" fmla="*/ 66 h 121"/>
                    <a:gd name="T26" fmla="*/ 53 w 121"/>
                    <a:gd name="T27" fmla="*/ 66 h 121"/>
                    <a:gd name="T28" fmla="*/ 53 w 121"/>
                    <a:gd name="T29" fmla="*/ 94 h 121"/>
                    <a:gd name="T30" fmla="*/ 39 w 121"/>
                    <a:gd name="T31" fmla="*/ 94 h 121"/>
                    <a:gd name="T32" fmla="*/ 39 w 121"/>
                    <a:gd name="T33" fmla="*/ 26 h 121"/>
                    <a:gd name="T34" fmla="*/ 65 w 121"/>
                    <a:gd name="T35" fmla="*/ 26 h 121"/>
                    <a:gd name="T36" fmla="*/ 85 w 121"/>
                    <a:gd name="T37" fmla="*/ 46 h 121"/>
                    <a:gd name="T38" fmla="*/ 69 w 121"/>
                    <a:gd name="T39" fmla="*/ 65 h 121"/>
                    <a:gd name="T40" fmla="*/ 72 w 121"/>
                    <a:gd name="T41" fmla="*/ 68 h 121"/>
                    <a:gd name="T42" fmla="*/ 89 w 121"/>
                    <a:gd name="T43" fmla="*/ 94 h 121"/>
                    <a:gd name="T44" fmla="*/ 72 w 121"/>
                    <a:gd name="T45" fmla="*/ 94 h 121"/>
                    <a:gd name="T46" fmla="*/ 65 w 121"/>
                    <a:gd name="T47" fmla="*/ 38 h 121"/>
                    <a:gd name="T48" fmla="*/ 58 w 121"/>
                    <a:gd name="T49" fmla="*/ 37 h 121"/>
                    <a:gd name="T50" fmla="*/ 53 w 121"/>
                    <a:gd name="T51" fmla="*/ 37 h 121"/>
                    <a:gd name="T52" fmla="*/ 53 w 121"/>
                    <a:gd name="T53" fmla="*/ 55 h 121"/>
                    <a:gd name="T54" fmla="*/ 57 w 121"/>
                    <a:gd name="T55" fmla="*/ 55 h 121"/>
                    <a:gd name="T56" fmla="*/ 67 w 121"/>
                    <a:gd name="T57" fmla="*/ 53 h 121"/>
                    <a:gd name="T58" fmla="*/ 70 w 121"/>
                    <a:gd name="T59" fmla="*/ 46 h 121"/>
                    <a:gd name="T60" fmla="*/ 65 w 121"/>
                    <a:gd name="T61" fmla="*/ 38 h 1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121" h="121">
                      <a:moveTo>
                        <a:pt x="60" y="121"/>
                      </a:moveTo>
                      <a:cubicBezTo>
                        <a:pt x="27" y="121"/>
                        <a:pt x="0" y="94"/>
                        <a:pt x="0" y="60"/>
                      </a:cubicBezTo>
                      <a:cubicBezTo>
                        <a:pt x="0" y="27"/>
                        <a:pt x="27" y="0"/>
                        <a:pt x="60" y="0"/>
                      </a:cubicBezTo>
                      <a:cubicBezTo>
                        <a:pt x="94" y="0"/>
                        <a:pt x="121" y="27"/>
                        <a:pt x="121" y="60"/>
                      </a:cubicBezTo>
                      <a:cubicBezTo>
                        <a:pt x="121" y="94"/>
                        <a:pt x="94" y="121"/>
                        <a:pt x="60" y="121"/>
                      </a:cubicBezTo>
                      <a:close/>
                      <a:moveTo>
                        <a:pt x="60" y="12"/>
                      </a:moveTo>
                      <a:cubicBezTo>
                        <a:pt x="35" y="12"/>
                        <a:pt x="14" y="33"/>
                        <a:pt x="14" y="60"/>
                      </a:cubicBezTo>
                      <a:cubicBezTo>
                        <a:pt x="14" y="88"/>
                        <a:pt x="35" y="109"/>
                        <a:pt x="60" y="109"/>
                      </a:cubicBezTo>
                      <a:cubicBezTo>
                        <a:pt x="86" y="109"/>
                        <a:pt x="107" y="88"/>
                        <a:pt x="107" y="60"/>
                      </a:cubicBezTo>
                      <a:cubicBezTo>
                        <a:pt x="107" y="33"/>
                        <a:pt x="86" y="12"/>
                        <a:pt x="60" y="12"/>
                      </a:cubicBezTo>
                      <a:close/>
                      <a:moveTo>
                        <a:pt x="72" y="94"/>
                      </a:moveTo>
                      <a:cubicBezTo>
                        <a:pt x="70" y="89"/>
                        <a:pt x="69" y="88"/>
                        <a:pt x="66" y="83"/>
                      </a:cubicBezTo>
                      <a:cubicBezTo>
                        <a:pt x="59" y="71"/>
                        <a:pt x="57" y="67"/>
                        <a:pt x="55" y="66"/>
                      </a:cubicBezTo>
                      <a:cubicBezTo>
                        <a:pt x="54" y="66"/>
                        <a:pt x="53" y="66"/>
                        <a:pt x="53" y="66"/>
                      </a:cubicBezTo>
                      <a:cubicBezTo>
                        <a:pt x="53" y="94"/>
                        <a:pt x="53" y="94"/>
                        <a:pt x="53" y="94"/>
                      </a:cubicBezTo>
                      <a:cubicBezTo>
                        <a:pt x="39" y="94"/>
                        <a:pt x="39" y="94"/>
                        <a:pt x="39" y="94"/>
                      </a:cubicBezTo>
                      <a:cubicBezTo>
                        <a:pt x="39" y="26"/>
                        <a:pt x="39" y="26"/>
                        <a:pt x="39" y="26"/>
                      </a:cubicBezTo>
                      <a:cubicBezTo>
                        <a:pt x="65" y="26"/>
                        <a:pt x="65" y="26"/>
                        <a:pt x="65" y="26"/>
                      </a:cubicBezTo>
                      <a:cubicBezTo>
                        <a:pt x="77" y="26"/>
                        <a:pt x="85" y="34"/>
                        <a:pt x="85" y="46"/>
                      </a:cubicBezTo>
                      <a:cubicBezTo>
                        <a:pt x="85" y="56"/>
                        <a:pt x="78" y="64"/>
                        <a:pt x="69" y="65"/>
                      </a:cubicBezTo>
                      <a:cubicBezTo>
                        <a:pt x="71" y="66"/>
                        <a:pt x="71" y="66"/>
                        <a:pt x="72" y="68"/>
                      </a:cubicBezTo>
                      <a:cubicBezTo>
                        <a:pt x="76" y="72"/>
                        <a:pt x="89" y="94"/>
                        <a:pt x="89" y="94"/>
                      </a:cubicBezTo>
                      <a:lnTo>
                        <a:pt x="72" y="94"/>
                      </a:lnTo>
                      <a:close/>
                      <a:moveTo>
                        <a:pt x="65" y="38"/>
                      </a:moveTo>
                      <a:cubicBezTo>
                        <a:pt x="64" y="37"/>
                        <a:pt x="61" y="37"/>
                        <a:pt x="58" y="37"/>
                      </a:cubicBezTo>
                      <a:cubicBezTo>
                        <a:pt x="53" y="37"/>
                        <a:pt x="53" y="37"/>
                        <a:pt x="53" y="37"/>
                      </a:cubicBezTo>
                      <a:cubicBezTo>
                        <a:pt x="53" y="55"/>
                        <a:pt x="53" y="55"/>
                        <a:pt x="53" y="55"/>
                      </a:cubicBezTo>
                      <a:cubicBezTo>
                        <a:pt x="57" y="55"/>
                        <a:pt x="57" y="55"/>
                        <a:pt x="57" y="55"/>
                      </a:cubicBezTo>
                      <a:cubicBezTo>
                        <a:pt x="63" y="55"/>
                        <a:pt x="66" y="55"/>
                        <a:pt x="67" y="53"/>
                      </a:cubicBezTo>
                      <a:cubicBezTo>
                        <a:pt x="69" y="51"/>
                        <a:pt x="70" y="49"/>
                        <a:pt x="70" y="46"/>
                      </a:cubicBezTo>
                      <a:cubicBezTo>
                        <a:pt x="70" y="42"/>
                        <a:pt x="68" y="39"/>
                        <a:pt x="65" y="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</p:grpSp>
        </p:grpSp>
      </p:grpSp>
      <p:sp>
        <p:nvSpPr>
          <p:cNvPr id="316" name="Rectangle 6"/>
          <p:cNvSpPr>
            <a:spLocks noChangeArrowheads="1"/>
          </p:cNvSpPr>
          <p:nvPr/>
        </p:nvSpPr>
        <p:spPr bwMode="auto">
          <a:xfrm>
            <a:off x="0" y="-4233"/>
            <a:ext cx="9144000" cy="63500"/>
          </a:xfrm>
          <a:prstGeom prst="rect">
            <a:avLst/>
          </a:prstGeom>
          <a:solidFill>
            <a:srgbClr val="226583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13" dirty="0"/>
          </a:p>
        </p:txBody>
      </p:sp>
      <p:grpSp>
        <p:nvGrpSpPr>
          <p:cNvPr id="339" name="Group 338"/>
          <p:cNvGrpSpPr>
            <a:grpSpLocks noChangeAspect="1"/>
          </p:cNvGrpSpPr>
          <p:nvPr/>
        </p:nvGrpSpPr>
        <p:grpSpPr>
          <a:xfrm>
            <a:off x="7844354" y="160997"/>
            <a:ext cx="936360" cy="193040"/>
            <a:chOff x="2445545" y="1601788"/>
            <a:chExt cx="4260850" cy="790575"/>
          </a:xfrm>
          <a:solidFill>
            <a:srgbClr val="DCDEE0"/>
          </a:solidFill>
        </p:grpSpPr>
        <p:sp>
          <p:nvSpPr>
            <p:cNvPr id="340" name="Freeform 137"/>
            <p:cNvSpPr>
              <a:spLocks/>
            </p:cNvSpPr>
            <p:nvPr/>
          </p:nvSpPr>
          <p:spPr bwMode="auto">
            <a:xfrm>
              <a:off x="2445545" y="1898651"/>
              <a:ext cx="379413" cy="492125"/>
            </a:xfrm>
            <a:custGeom>
              <a:avLst/>
              <a:gdLst>
                <a:gd name="T0" fmla="*/ 0 w 340"/>
                <a:gd name="T1" fmla="*/ 373 h 442"/>
                <a:gd name="T2" fmla="*/ 56 w 340"/>
                <a:gd name="T3" fmla="*/ 306 h 442"/>
                <a:gd name="T4" fmla="*/ 185 w 340"/>
                <a:gd name="T5" fmla="*/ 358 h 442"/>
                <a:gd name="T6" fmla="*/ 247 w 340"/>
                <a:gd name="T7" fmla="*/ 318 h 442"/>
                <a:gd name="T8" fmla="*/ 247 w 340"/>
                <a:gd name="T9" fmla="*/ 316 h 442"/>
                <a:gd name="T10" fmla="*/ 160 w 340"/>
                <a:gd name="T11" fmla="*/ 262 h 442"/>
                <a:gd name="T12" fmla="*/ 18 w 340"/>
                <a:gd name="T13" fmla="*/ 130 h 442"/>
                <a:gd name="T14" fmla="*/ 18 w 340"/>
                <a:gd name="T15" fmla="*/ 129 h 442"/>
                <a:gd name="T16" fmla="*/ 168 w 340"/>
                <a:gd name="T17" fmla="*/ 0 h 442"/>
                <a:gd name="T18" fmla="*/ 328 w 340"/>
                <a:gd name="T19" fmla="*/ 54 h 442"/>
                <a:gd name="T20" fmla="*/ 278 w 340"/>
                <a:gd name="T21" fmla="*/ 125 h 442"/>
                <a:gd name="T22" fmla="*/ 167 w 340"/>
                <a:gd name="T23" fmla="*/ 83 h 442"/>
                <a:gd name="T24" fmla="*/ 111 w 340"/>
                <a:gd name="T25" fmla="*/ 121 h 442"/>
                <a:gd name="T26" fmla="*/ 111 w 340"/>
                <a:gd name="T27" fmla="*/ 122 h 442"/>
                <a:gd name="T28" fmla="*/ 204 w 340"/>
                <a:gd name="T29" fmla="*/ 178 h 442"/>
                <a:gd name="T30" fmla="*/ 340 w 340"/>
                <a:gd name="T31" fmla="*/ 307 h 442"/>
                <a:gd name="T32" fmla="*/ 340 w 340"/>
                <a:gd name="T33" fmla="*/ 308 h 442"/>
                <a:gd name="T34" fmla="*/ 183 w 340"/>
                <a:gd name="T35" fmla="*/ 442 h 442"/>
                <a:gd name="T36" fmla="*/ 0 w 340"/>
                <a:gd name="T37" fmla="*/ 37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40" h="442">
                  <a:moveTo>
                    <a:pt x="0" y="373"/>
                  </a:moveTo>
                  <a:cubicBezTo>
                    <a:pt x="56" y="306"/>
                    <a:pt x="56" y="306"/>
                    <a:pt x="56" y="306"/>
                  </a:cubicBezTo>
                  <a:cubicBezTo>
                    <a:pt x="95" y="338"/>
                    <a:pt x="135" y="358"/>
                    <a:pt x="185" y="358"/>
                  </a:cubicBezTo>
                  <a:cubicBezTo>
                    <a:pt x="223" y="358"/>
                    <a:pt x="247" y="343"/>
                    <a:pt x="247" y="318"/>
                  </a:cubicBezTo>
                  <a:cubicBezTo>
                    <a:pt x="247" y="316"/>
                    <a:pt x="247" y="316"/>
                    <a:pt x="247" y="316"/>
                  </a:cubicBezTo>
                  <a:cubicBezTo>
                    <a:pt x="247" y="292"/>
                    <a:pt x="232" y="280"/>
                    <a:pt x="160" y="262"/>
                  </a:cubicBezTo>
                  <a:cubicBezTo>
                    <a:pt x="73" y="240"/>
                    <a:pt x="18" y="216"/>
                    <a:pt x="18" y="130"/>
                  </a:cubicBezTo>
                  <a:cubicBezTo>
                    <a:pt x="18" y="129"/>
                    <a:pt x="18" y="129"/>
                    <a:pt x="18" y="129"/>
                  </a:cubicBezTo>
                  <a:cubicBezTo>
                    <a:pt x="18" y="51"/>
                    <a:pt x="80" y="0"/>
                    <a:pt x="168" y="0"/>
                  </a:cubicBezTo>
                  <a:cubicBezTo>
                    <a:pt x="231" y="0"/>
                    <a:pt x="284" y="19"/>
                    <a:pt x="328" y="54"/>
                  </a:cubicBezTo>
                  <a:cubicBezTo>
                    <a:pt x="278" y="125"/>
                    <a:pt x="278" y="125"/>
                    <a:pt x="278" y="125"/>
                  </a:cubicBezTo>
                  <a:cubicBezTo>
                    <a:pt x="240" y="99"/>
                    <a:pt x="203" y="83"/>
                    <a:pt x="167" y="83"/>
                  </a:cubicBezTo>
                  <a:cubicBezTo>
                    <a:pt x="131" y="83"/>
                    <a:pt x="111" y="100"/>
                    <a:pt x="111" y="121"/>
                  </a:cubicBezTo>
                  <a:cubicBezTo>
                    <a:pt x="111" y="122"/>
                    <a:pt x="111" y="122"/>
                    <a:pt x="111" y="122"/>
                  </a:cubicBezTo>
                  <a:cubicBezTo>
                    <a:pt x="111" y="150"/>
                    <a:pt x="130" y="159"/>
                    <a:pt x="204" y="178"/>
                  </a:cubicBezTo>
                  <a:cubicBezTo>
                    <a:pt x="291" y="201"/>
                    <a:pt x="340" y="232"/>
                    <a:pt x="340" y="307"/>
                  </a:cubicBezTo>
                  <a:cubicBezTo>
                    <a:pt x="340" y="308"/>
                    <a:pt x="340" y="308"/>
                    <a:pt x="340" y="308"/>
                  </a:cubicBezTo>
                  <a:cubicBezTo>
                    <a:pt x="340" y="394"/>
                    <a:pt x="275" y="442"/>
                    <a:pt x="183" y="442"/>
                  </a:cubicBezTo>
                  <a:cubicBezTo>
                    <a:pt x="118" y="442"/>
                    <a:pt x="52" y="419"/>
                    <a:pt x="0" y="37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41" name="Freeform 138"/>
            <p:cNvSpPr>
              <a:spLocks/>
            </p:cNvSpPr>
            <p:nvPr/>
          </p:nvSpPr>
          <p:spPr bwMode="auto">
            <a:xfrm>
              <a:off x="2812258" y="1905001"/>
              <a:ext cx="473075" cy="477838"/>
            </a:xfrm>
            <a:custGeom>
              <a:avLst/>
              <a:gdLst>
                <a:gd name="T0" fmla="*/ 116 w 298"/>
                <a:gd name="T1" fmla="*/ 183 h 301"/>
                <a:gd name="T2" fmla="*/ 0 w 298"/>
                <a:gd name="T3" fmla="*/ 0 h 301"/>
                <a:gd name="T4" fmla="*/ 78 w 298"/>
                <a:gd name="T5" fmla="*/ 0 h 301"/>
                <a:gd name="T6" fmla="*/ 150 w 298"/>
                <a:gd name="T7" fmla="*/ 121 h 301"/>
                <a:gd name="T8" fmla="*/ 223 w 298"/>
                <a:gd name="T9" fmla="*/ 0 h 301"/>
                <a:gd name="T10" fmla="*/ 298 w 298"/>
                <a:gd name="T11" fmla="*/ 0 h 301"/>
                <a:gd name="T12" fmla="*/ 182 w 298"/>
                <a:gd name="T13" fmla="*/ 181 h 301"/>
                <a:gd name="T14" fmla="*/ 182 w 298"/>
                <a:gd name="T15" fmla="*/ 301 h 301"/>
                <a:gd name="T16" fmla="*/ 116 w 298"/>
                <a:gd name="T17" fmla="*/ 301 h 301"/>
                <a:gd name="T18" fmla="*/ 116 w 298"/>
                <a:gd name="T19" fmla="*/ 183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8" h="301">
                  <a:moveTo>
                    <a:pt x="116" y="183"/>
                  </a:moveTo>
                  <a:lnTo>
                    <a:pt x="0" y="0"/>
                  </a:lnTo>
                  <a:lnTo>
                    <a:pt x="78" y="0"/>
                  </a:lnTo>
                  <a:lnTo>
                    <a:pt x="150" y="121"/>
                  </a:lnTo>
                  <a:lnTo>
                    <a:pt x="223" y="0"/>
                  </a:lnTo>
                  <a:lnTo>
                    <a:pt x="298" y="0"/>
                  </a:lnTo>
                  <a:lnTo>
                    <a:pt x="182" y="181"/>
                  </a:lnTo>
                  <a:lnTo>
                    <a:pt x="182" y="301"/>
                  </a:lnTo>
                  <a:lnTo>
                    <a:pt x="116" y="301"/>
                  </a:lnTo>
                  <a:lnTo>
                    <a:pt x="116" y="18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42" name="Freeform 139"/>
            <p:cNvSpPr>
              <a:spLocks/>
            </p:cNvSpPr>
            <p:nvPr/>
          </p:nvSpPr>
          <p:spPr bwMode="auto">
            <a:xfrm>
              <a:off x="3317083" y="1905001"/>
              <a:ext cx="425450" cy="477838"/>
            </a:xfrm>
            <a:custGeom>
              <a:avLst/>
              <a:gdLst>
                <a:gd name="T0" fmla="*/ 0 w 268"/>
                <a:gd name="T1" fmla="*/ 0 h 301"/>
                <a:gd name="T2" fmla="*/ 61 w 268"/>
                <a:gd name="T3" fmla="*/ 0 h 301"/>
                <a:gd name="T4" fmla="*/ 202 w 268"/>
                <a:gd name="T5" fmla="*/ 186 h 301"/>
                <a:gd name="T6" fmla="*/ 202 w 268"/>
                <a:gd name="T7" fmla="*/ 0 h 301"/>
                <a:gd name="T8" fmla="*/ 268 w 268"/>
                <a:gd name="T9" fmla="*/ 0 h 301"/>
                <a:gd name="T10" fmla="*/ 268 w 268"/>
                <a:gd name="T11" fmla="*/ 301 h 301"/>
                <a:gd name="T12" fmla="*/ 212 w 268"/>
                <a:gd name="T13" fmla="*/ 301 h 301"/>
                <a:gd name="T14" fmla="*/ 66 w 268"/>
                <a:gd name="T15" fmla="*/ 110 h 301"/>
                <a:gd name="T16" fmla="*/ 66 w 268"/>
                <a:gd name="T17" fmla="*/ 301 h 301"/>
                <a:gd name="T18" fmla="*/ 0 w 268"/>
                <a:gd name="T19" fmla="*/ 301 h 301"/>
                <a:gd name="T20" fmla="*/ 0 w 268"/>
                <a:gd name="T21" fmla="*/ 0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68" h="301">
                  <a:moveTo>
                    <a:pt x="0" y="0"/>
                  </a:moveTo>
                  <a:lnTo>
                    <a:pt x="61" y="0"/>
                  </a:lnTo>
                  <a:lnTo>
                    <a:pt x="202" y="186"/>
                  </a:lnTo>
                  <a:lnTo>
                    <a:pt x="202" y="0"/>
                  </a:lnTo>
                  <a:lnTo>
                    <a:pt x="268" y="0"/>
                  </a:lnTo>
                  <a:lnTo>
                    <a:pt x="268" y="301"/>
                  </a:lnTo>
                  <a:lnTo>
                    <a:pt x="212" y="301"/>
                  </a:lnTo>
                  <a:lnTo>
                    <a:pt x="66" y="110"/>
                  </a:lnTo>
                  <a:lnTo>
                    <a:pt x="66" y="301"/>
                  </a:lnTo>
                  <a:lnTo>
                    <a:pt x="0" y="30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43" name="Freeform 140"/>
            <p:cNvSpPr>
              <a:spLocks/>
            </p:cNvSpPr>
            <p:nvPr/>
          </p:nvSpPr>
          <p:spPr bwMode="auto">
            <a:xfrm>
              <a:off x="3788570" y="1905001"/>
              <a:ext cx="396875" cy="477838"/>
            </a:xfrm>
            <a:custGeom>
              <a:avLst/>
              <a:gdLst>
                <a:gd name="T0" fmla="*/ 91 w 250"/>
                <a:gd name="T1" fmla="*/ 62 h 301"/>
                <a:gd name="T2" fmla="*/ 0 w 250"/>
                <a:gd name="T3" fmla="*/ 62 h 301"/>
                <a:gd name="T4" fmla="*/ 0 w 250"/>
                <a:gd name="T5" fmla="*/ 0 h 301"/>
                <a:gd name="T6" fmla="*/ 250 w 250"/>
                <a:gd name="T7" fmla="*/ 0 h 301"/>
                <a:gd name="T8" fmla="*/ 250 w 250"/>
                <a:gd name="T9" fmla="*/ 62 h 301"/>
                <a:gd name="T10" fmla="*/ 158 w 250"/>
                <a:gd name="T11" fmla="*/ 62 h 301"/>
                <a:gd name="T12" fmla="*/ 158 w 250"/>
                <a:gd name="T13" fmla="*/ 301 h 301"/>
                <a:gd name="T14" fmla="*/ 91 w 250"/>
                <a:gd name="T15" fmla="*/ 301 h 301"/>
                <a:gd name="T16" fmla="*/ 91 w 250"/>
                <a:gd name="T17" fmla="*/ 62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0" h="301">
                  <a:moveTo>
                    <a:pt x="91" y="62"/>
                  </a:moveTo>
                  <a:lnTo>
                    <a:pt x="0" y="62"/>
                  </a:lnTo>
                  <a:lnTo>
                    <a:pt x="0" y="0"/>
                  </a:lnTo>
                  <a:lnTo>
                    <a:pt x="250" y="0"/>
                  </a:lnTo>
                  <a:lnTo>
                    <a:pt x="250" y="62"/>
                  </a:lnTo>
                  <a:lnTo>
                    <a:pt x="158" y="62"/>
                  </a:lnTo>
                  <a:lnTo>
                    <a:pt x="158" y="301"/>
                  </a:lnTo>
                  <a:lnTo>
                    <a:pt x="91" y="301"/>
                  </a:lnTo>
                  <a:lnTo>
                    <a:pt x="91" y="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44" name="Freeform 141"/>
            <p:cNvSpPr>
              <a:spLocks/>
            </p:cNvSpPr>
            <p:nvPr/>
          </p:nvSpPr>
          <p:spPr bwMode="auto">
            <a:xfrm>
              <a:off x="4231483" y="1905001"/>
              <a:ext cx="404813" cy="477838"/>
            </a:xfrm>
            <a:custGeom>
              <a:avLst/>
              <a:gdLst>
                <a:gd name="T0" fmla="*/ 0 w 255"/>
                <a:gd name="T1" fmla="*/ 0 h 301"/>
                <a:gd name="T2" fmla="*/ 66 w 255"/>
                <a:gd name="T3" fmla="*/ 0 h 301"/>
                <a:gd name="T4" fmla="*/ 66 w 255"/>
                <a:gd name="T5" fmla="*/ 120 h 301"/>
                <a:gd name="T6" fmla="*/ 188 w 255"/>
                <a:gd name="T7" fmla="*/ 120 h 301"/>
                <a:gd name="T8" fmla="*/ 188 w 255"/>
                <a:gd name="T9" fmla="*/ 0 h 301"/>
                <a:gd name="T10" fmla="*/ 255 w 255"/>
                <a:gd name="T11" fmla="*/ 0 h 301"/>
                <a:gd name="T12" fmla="*/ 255 w 255"/>
                <a:gd name="T13" fmla="*/ 301 h 301"/>
                <a:gd name="T14" fmla="*/ 188 w 255"/>
                <a:gd name="T15" fmla="*/ 301 h 301"/>
                <a:gd name="T16" fmla="*/ 188 w 255"/>
                <a:gd name="T17" fmla="*/ 181 h 301"/>
                <a:gd name="T18" fmla="*/ 66 w 255"/>
                <a:gd name="T19" fmla="*/ 181 h 301"/>
                <a:gd name="T20" fmla="*/ 66 w 255"/>
                <a:gd name="T21" fmla="*/ 301 h 301"/>
                <a:gd name="T22" fmla="*/ 0 w 255"/>
                <a:gd name="T23" fmla="*/ 301 h 301"/>
                <a:gd name="T24" fmla="*/ 0 w 255"/>
                <a:gd name="T25" fmla="*/ 0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5" h="301">
                  <a:moveTo>
                    <a:pt x="0" y="0"/>
                  </a:moveTo>
                  <a:lnTo>
                    <a:pt x="66" y="0"/>
                  </a:lnTo>
                  <a:lnTo>
                    <a:pt x="66" y="120"/>
                  </a:lnTo>
                  <a:lnTo>
                    <a:pt x="188" y="120"/>
                  </a:lnTo>
                  <a:lnTo>
                    <a:pt x="188" y="0"/>
                  </a:lnTo>
                  <a:lnTo>
                    <a:pt x="255" y="0"/>
                  </a:lnTo>
                  <a:lnTo>
                    <a:pt x="255" y="301"/>
                  </a:lnTo>
                  <a:lnTo>
                    <a:pt x="188" y="301"/>
                  </a:lnTo>
                  <a:lnTo>
                    <a:pt x="188" y="181"/>
                  </a:lnTo>
                  <a:lnTo>
                    <a:pt x="66" y="181"/>
                  </a:lnTo>
                  <a:lnTo>
                    <a:pt x="66" y="301"/>
                  </a:lnTo>
                  <a:lnTo>
                    <a:pt x="0" y="30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45" name="Freeform 142"/>
            <p:cNvSpPr>
              <a:spLocks/>
            </p:cNvSpPr>
            <p:nvPr/>
          </p:nvSpPr>
          <p:spPr bwMode="auto">
            <a:xfrm>
              <a:off x="4715670" y="1905001"/>
              <a:ext cx="365125" cy="477838"/>
            </a:xfrm>
            <a:custGeom>
              <a:avLst/>
              <a:gdLst>
                <a:gd name="T0" fmla="*/ 0 w 230"/>
                <a:gd name="T1" fmla="*/ 0 h 301"/>
                <a:gd name="T2" fmla="*/ 227 w 230"/>
                <a:gd name="T3" fmla="*/ 0 h 301"/>
                <a:gd name="T4" fmla="*/ 227 w 230"/>
                <a:gd name="T5" fmla="*/ 59 h 301"/>
                <a:gd name="T6" fmla="*/ 66 w 230"/>
                <a:gd name="T7" fmla="*/ 59 h 301"/>
                <a:gd name="T8" fmla="*/ 66 w 230"/>
                <a:gd name="T9" fmla="*/ 120 h 301"/>
                <a:gd name="T10" fmla="*/ 209 w 230"/>
                <a:gd name="T11" fmla="*/ 120 h 301"/>
                <a:gd name="T12" fmla="*/ 209 w 230"/>
                <a:gd name="T13" fmla="*/ 179 h 301"/>
                <a:gd name="T14" fmla="*/ 66 w 230"/>
                <a:gd name="T15" fmla="*/ 179 h 301"/>
                <a:gd name="T16" fmla="*/ 66 w 230"/>
                <a:gd name="T17" fmla="*/ 243 h 301"/>
                <a:gd name="T18" fmla="*/ 230 w 230"/>
                <a:gd name="T19" fmla="*/ 243 h 301"/>
                <a:gd name="T20" fmla="*/ 230 w 230"/>
                <a:gd name="T21" fmla="*/ 301 h 301"/>
                <a:gd name="T22" fmla="*/ 0 w 230"/>
                <a:gd name="T23" fmla="*/ 301 h 301"/>
                <a:gd name="T24" fmla="*/ 0 w 230"/>
                <a:gd name="T25" fmla="*/ 0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0" h="301">
                  <a:moveTo>
                    <a:pt x="0" y="0"/>
                  </a:moveTo>
                  <a:lnTo>
                    <a:pt x="227" y="0"/>
                  </a:lnTo>
                  <a:lnTo>
                    <a:pt x="227" y="59"/>
                  </a:lnTo>
                  <a:lnTo>
                    <a:pt x="66" y="59"/>
                  </a:lnTo>
                  <a:lnTo>
                    <a:pt x="66" y="120"/>
                  </a:lnTo>
                  <a:lnTo>
                    <a:pt x="209" y="120"/>
                  </a:lnTo>
                  <a:lnTo>
                    <a:pt x="209" y="179"/>
                  </a:lnTo>
                  <a:lnTo>
                    <a:pt x="66" y="179"/>
                  </a:lnTo>
                  <a:lnTo>
                    <a:pt x="66" y="243"/>
                  </a:lnTo>
                  <a:lnTo>
                    <a:pt x="230" y="243"/>
                  </a:lnTo>
                  <a:lnTo>
                    <a:pt x="230" y="301"/>
                  </a:lnTo>
                  <a:lnTo>
                    <a:pt x="0" y="30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46" name="Freeform 143"/>
            <p:cNvSpPr>
              <a:spLocks/>
            </p:cNvSpPr>
            <p:nvPr/>
          </p:nvSpPr>
          <p:spPr bwMode="auto">
            <a:xfrm>
              <a:off x="5106195" y="1905001"/>
              <a:ext cx="395288" cy="477838"/>
            </a:xfrm>
            <a:custGeom>
              <a:avLst/>
              <a:gdLst>
                <a:gd name="T0" fmla="*/ 92 w 249"/>
                <a:gd name="T1" fmla="*/ 62 h 301"/>
                <a:gd name="T2" fmla="*/ 0 w 249"/>
                <a:gd name="T3" fmla="*/ 62 h 301"/>
                <a:gd name="T4" fmla="*/ 0 w 249"/>
                <a:gd name="T5" fmla="*/ 0 h 301"/>
                <a:gd name="T6" fmla="*/ 249 w 249"/>
                <a:gd name="T7" fmla="*/ 0 h 301"/>
                <a:gd name="T8" fmla="*/ 249 w 249"/>
                <a:gd name="T9" fmla="*/ 62 h 301"/>
                <a:gd name="T10" fmla="*/ 157 w 249"/>
                <a:gd name="T11" fmla="*/ 62 h 301"/>
                <a:gd name="T12" fmla="*/ 157 w 249"/>
                <a:gd name="T13" fmla="*/ 301 h 301"/>
                <a:gd name="T14" fmla="*/ 92 w 249"/>
                <a:gd name="T15" fmla="*/ 301 h 301"/>
                <a:gd name="T16" fmla="*/ 92 w 249"/>
                <a:gd name="T17" fmla="*/ 62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9" h="301">
                  <a:moveTo>
                    <a:pt x="92" y="62"/>
                  </a:moveTo>
                  <a:lnTo>
                    <a:pt x="0" y="62"/>
                  </a:lnTo>
                  <a:lnTo>
                    <a:pt x="0" y="0"/>
                  </a:lnTo>
                  <a:lnTo>
                    <a:pt x="249" y="0"/>
                  </a:lnTo>
                  <a:lnTo>
                    <a:pt x="249" y="62"/>
                  </a:lnTo>
                  <a:lnTo>
                    <a:pt x="157" y="62"/>
                  </a:lnTo>
                  <a:lnTo>
                    <a:pt x="157" y="301"/>
                  </a:lnTo>
                  <a:lnTo>
                    <a:pt x="92" y="301"/>
                  </a:lnTo>
                  <a:lnTo>
                    <a:pt x="92" y="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47" name="Rectangle 144"/>
            <p:cNvSpPr>
              <a:spLocks noChangeArrowheads="1"/>
            </p:cNvSpPr>
            <p:nvPr/>
          </p:nvSpPr>
          <p:spPr bwMode="auto">
            <a:xfrm>
              <a:off x="5553870" y="1905001"/>
              <a:ext cx="103188" cy="477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48" name="Freeform 145"/>
            <p:cNvSpPr>
              <a:spLocks/>
            </p:cNvSpPr>
            <p:nvPr/>
          </p:nvSpPr>
          <p:spPr bwMode="auto">
            <a:xfrm>
              <a:off x="5722145" y="1897063"/>
              <a:ext cx="442913" cy="495300"/>
            </a:xfrm>
            <a:custGeom>
              <a:avLst/>
              <a:gdLst>
                <a:gd name="T0" fmla="*/ 0 w 397"/>
                <a:gd name="T1" fmla="*/ 224 h 445"/>
                <a:gd name="T2" fmla="*/ 0 w 397"/>
                <a:gd name="T3" fmla="*/ 223 h 445"/>
                <a:gd name="T4" fmla="*/ 224 w 397"/>
                <a:gd name="T5" fmla="*/ 0 h 445"/>
                <a:gd name="T6" fmla="*/ 393 w 397"/>
                <a:gd name="T7" fmla="*/ 67 h 445"/>
                <a:gd name="T8" fmla="*/ 333 w 397"/>
                <a:gd name="T9" fmla="*/ 136 h 445"/>
                <a:gd name="T10" fmla="*/ 223 w 397"/>
                <a:gd name="T11" fmla="*/ 88 h 445"/>
                <a:gd name="T12" fmla="*/ 99 w 397"/>
                <a:gd name="T13" fmla="*/ 221 h 445"/>
                <a:gd name="T14" fmla="*/ 99 w 397"/>
                <a:gd name="T15" fmla="*/ 223 h 445"/>
                <a:gd name="T16" fmla="*/ 223 w 397"/>
                <a:gd name="T17" fmla="*/ 358 h 445"/>
                <a:gd name="T18" fmla="*/ 336 w 397"/>
                <a:gd name="T19" fmla="*/ 307 h 445"/>
                <a:gd name="T20" fmla="*/ 397 w 397"/>
                <a:gd name="T21" fmla="*/ 368 h 445"/>
                <a:gd name="T22" fmla="*/ 220 w 397"/>
                <a:gd name="T23" fmla="*/ 445 h 445"/>
                <a:gd name="T24" fmla="*/ 0 w 397"/>
                <a:gd name="T25" fmla="*/ 224 h 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97" h="445">
                  <a:moveTo>
                    <a:pt x="0" y="224"/>
                  </a:moveTo>
                  <a:cubicBezTo>
                    <a:pt x="0" y="223"/>
                    <a:pt x="0" y="223"/>
                    <a:pt x="0" y="223"/>
                  </a:cubicBezTo>
                  <a:cubicBezTo>
                    <a:pt x="0" y="100"/>
                    <a:pt x="92" y="0"/>
                    <a:pt x="224" y="0"/>
                  </a:cubicBezTo>
                  <a:cubicBezTo>
                    <a:pt x="305" y="0"/>
                    <a:pt x="354" y="27"/>
                    <a:pt x="393" y="67"/>
                  </a:cubicBezTo>
                  <a:cubicBezTo>
                    <a:pt x="333" y="136"/>
                    <a:pt x="333" y="136"/>
                    <a:pt x="333" y="136"/>
                  </a:cubicBezTo>
                  <a:cubicBezTo>
                    <a:pt x="300" y="106"/>
                    <a:pt x="266" y="88"/>
                    <a:pt x="223" y="88"/>
                  </a:cubicBezTo>
                  <a:cubicBezTo>
                    <a:pt x="151" y="88"/>
                    <a:pt x="99" y="148"/>
                    <a:pt x="99" y="221"/>
                  </a:cubicBezTo>
                  <a:cubicBezTo>
                    <a:pt x="99" y="223"/>
                    <a:pt x="99" y="223"/>
                    <a:pt x="99" y="223"/>
                  </a:cubicBezTo>
                  <a:cubicBezTo>
                    <a:pt x="99" y="296"/>
                    <a:pt x="150" y="358"/>
                    <a:pt x="223" y="358"/>
                  </a:cubicBezTo>
                  <a:cubicBezTo>
                    <a:pt x="273" y="358"/>
                    <a:pt x="303" y="338"/>
                    <a:pt x="336" y="307"/>
                  </a:cubicBezTo>
                  <a:cubicBezTo>
                    <a:pt x="397" y="368"/>
                    <a:pt x="397" y="368"/>
                    <a:pt x="397" y="368"/>
                  </a:cubicBezTo>
                  <a:cubicBezTo>
                    <a:pt x="352" y="415"/>
                    <a:pt x="303" y="445"/>
                    <a:pt x="220" y="445"/>
                  </a:cubicBezTo>
                  <a:cubicBezTo>
                    <a:pt x="94" y="445"/>
                    <a:pt x="0" y="347"/>
                    <a:pt x="0" y="2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49" name="Freeform 146"/>
            <p:cNvSpPr>
              <a:spLocks/>
            </p:cNvSpPr>
            <p:nvPr/>
          </p:nvSpPr>
          <p:spPr bwMode="auto">
            <a:xfrm>
              <a:off x="6180933" y="1898651"/>
              <a:ext cx="377825" cy="492125"/>
            </a:xfrm>
            <a:custGeom>
              <a:avLst/>
              <a:gdLst>
                <a:gd name="T0" fmla="*/ 0 w 340"/>
                <a:gd name="T1" fmla="*/ 373 h 442"/>
                <a:gd name="T2" fmla="*/ 56 w 340"/>
                <a:gd name="T3" fmla="*/ 306 h 442"/>
                <a:gd name="T4" fmla="*/ 184 w 340"/>
                <a:gd name="T5" fmla="*/ 358 h 442"/>
                <a:gd name="T6" fmla="*/ 246 w 340"/>
                <a:gd name="T7" fmla="*/ 318 h 442"/>
                <a:gd name="T8" fmla="*/ 246 w 340"/>
                <a:gd name="T9" fmla="*/ 316 h 442"/>
                <a:gd name="T10" fmla="*/ 159 w 340"/>
                <a:gd name="T11" fmla="*/ 262 h 442"/>
                <a:gd name="T12" fmla="*/ 17 w 340"/>
                <a:gd name="T13" fmla="*/ 130 h 442"/>
                <a:gd name="T14" fmla="*/ 17 w 340"/>
                <a:gd name="T15" fmla="*/ 129 h 442"/>
                <a:gd name="T16" fmla="*/ 167 w 340"/>
                <a:gd name="T17" fmla="*/ 0 h 442"/>
                <a:gd name="T18" fmla="*/ 327 w 340"/>
                <a:gd name="T19" fmla="*/ 54 h 442"/>
                <a:gd name="T20" fmla="*/ 278 w 340"/>
                <a:gd name="T21" fmla="*/ 125 h 442"/>
                <a:gd name="T22" fmla="*/ 166 w 340"/>
                <a:gd name="T23" fmla="*/ 83 h 442"/>
                <a:gd name="T24" fmla="*/ 111 w 340"/>
                <a:gd name="T25" fmla="*/ 121 h 442"/>
                <a:gd name="T26" fmla="*/ 111 w 340"/>
                <a:gd name="T27" fmla="*/ 122 h 442"/>
                <a:gd name="T28" fmla="*/ 204 w 340"/>
                <a:gd name="T29" fmla="*/ 178 h 442"/>
                <a:gd name="T30" fmla="*/ 340 w 340"/>
                <a:gd name="T31" fmla="*/ 307 h 442"/>
                <a:gd name="T32" fmla="*/ 340 w 340"/>
                <a:gd name="T33" fmla="*/ 308 h 442"/>
                <a:gd name="T34" fmla="*/ 182 w 340"/>
                <a:gd name="T35" fmla="*/ 442 h 442"/>
                <a:gd name="T36" fmla="*/ 0 w 340"/>
                <a:gd name="T37" fmla="*/ 37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40" h="442">
                  <a:moveTo>
                    <a:pt x="0" y="373"/>
                  </a:moveTo>
                  <a:cubicBezTo>
                    <a:pt x="56" y="306"/>
                    <a:pt x="56" y="306"/>
                    <a:pt x="56" y="306"/>
                  </a:cubicBezTo>
                  <a:cubicBezTo>
                    <a:pt x="94" y="338"/>
                    <a:pt x="135" y="358"/>
                    <a:pt x="184" y="358"/>
                  </a:cubicBezTo>
                  <a:cubicBezTo>
                    <a:pt x="223" y="358"/>
                    <a:pt x="246" y="343"/>
                    <a:pt x="246" y="318"/>
                  </a:cubicBezTo>
                  <a:cubicBezTo>
                    <a:pt x="246" y="316"/>
                    <a:pt x="246" y="316"/>
                    <a:pt x="246" y="316"/>
                  </a:cubicBezTo>
                  <a:cubicBezTo>
                    <a:pt x="246" y="292"/>
                    <a:pt x="231" y="280"/>
                    <a:pt x="159" y="262"/>
                  </a:cubicBezTo>
                  <a:cubicBezTo>
                    <a:pt x="73" y="240"/>
                    <a:pt x="17" y="216"/>
                    <a:pt x="17" y="130"/>
                  </a:cubicBezTo>
                  <a:cubicBezTo>
                    <a:pt x="17" y="129"/>
                    <a:pt x="17" y="129"/>
                    <a:pt x="17" y="129"/>
                  </a:cubicBezTo>
                  <a:cubicBezTo>
                    <a:pt x="17" y="51"/>
                    <a:pt x="80" y="0"/>
                    <a:pt x="167" y="0"/>
                  </a:cubicBezTo>
                  <a:cubicBezTo>
                    <a:pt x="230" y="0"/>
                    <a:pt x="283" y="19"/>
                    <a:pt x="327" y="54"/>
                  </a:cubicBezTo>
                  <a:cubicBezTo>
                    <a:pt x="278" y="125"/>
                    <a:pt x="278" y="125"/>
                    <a:pt x="278" y="125"/>
                  </a:cubicBezTo>
                  <a:cubicBezTo>
                    <a:pt x="240" y="99"/>
                    <a:pt x="202" y="83"/>
                    <a:pt x="166" y="83"/>
                  </a:cubicBezTo>
                  <a:cubicBezTo>
                    <a:pt x="130" y="83"/>
                    <a:pt x="111" y="100"/>
                    <a:pt x="111" y="121"/>
                  </a:cubicBezTo>
                  <a:cubicBezTo>
                    <a:pt x="111" y="122"/>
                    <a:pt x="111" y="122"/>
                    <a:pt x="111" y="122"/>
                  </a:cubicBezTo>
                  <a:cubicBezTo>
                    <a:pt x="111" y="150"/>
                    <a:pt x="129" y="159"/>
                    <a:pt x="204" y="178"/>
                  </a:cubicBezTo>
                  <a:cubicBezTo>
                    <a:pt x="291" y="201"/>
                    <a:pt x="340" y="232"/>
                    <a:pt x="340" y="307"/>
                  </a:cubicBezTo>
                  <a:cubicBezTo>
                    <a:pt x="340" y="308"/>
                    <a:pt x="340" y="308"/>
                    <a:pt x="340" y="308"/>
                  </a:cubicBezTo>
                  <a:cubicBezTo>
                    <a:pt x="340" y="394"/>
                    <a:pt x="275" y="442"/>
                    <a:pt x="182" y="442"/>
                  </a:cubicBezTo>
                  <a:cubicBezTo>
                    <a:pt x="117" y="442"/>
                    <a:pt x="51" y="419"/>
                    <a:pt x="0" y="37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50" name="Freeform 147"/>
            <p:cNvSpPr>
              <a:spLocks/>
            </p:cNvSpPr>
            <p:nvPr/>
          </p:nvSpPr>
          <p:spPr bwMode="auto">
            <a:xfrm>
              <a:off x="2475708" y="1616076"/>
              <a:ext cx="157163" cy="230188"/>
            </a:xfrm>
            <a:custGeom>
              <a:avLst/>
              <a:gdLst>
                <a:gd name="T0" fmla="*/ 104 w 140"/>
                <a:gd name="T1" fmla="*/ 206 h 206"/>
                <a:gd name="T2" fmla="*/ 58 w 140"/>
                <a:gd name="T3" fmla="*/ 110 h 206"/>
                <a:gd name="T4" fmla="*/ 31 w 140"/>
                <a:gd name="T5" fmla="*/ 49 h 206"/>
                <a:gd name="T6" fmla="*/ 31 w 140"/>
                <a:gd name="T7" fmla="*/ 50 h 206"/>
                <a:gd name="T8" fmla="*/ 33 w 140"/>
                <a:gd name="T9" fmla="*/ 107 h 206"/>
                <a:gd name="T10" fmla="*/ 34 w 140"/>
                <a:gd name="T11" fmla="*/ 206 h 206"/>
                <a:gd name="T12" fmla="*/ 0 w 140"/>
                <a:gd name="T13" fmla="*/ 206 h 206"/>
                <a:gd name="T14" fmla="*/ 0 w 140"/>
                <a:gd name="T15" fmla="*/ 0 h 206"/>
                <a:gd name="T16" fmla="*/ 39 w 140"/>
                <a:gd name="T17" fmla="*/ 0 h 206"/>
                <a:gd name="T18" fmla="*/ 89 w 140"/>
                <a:gd name="T19" fmla="*/ 101 h 206"/>
                <a:gd name="T20" fmla="*/ 110 w 140"/>
                <a:gd name="T21" fmla="*/ 154 h 206"/>
                <a:gd name="T22" fmla="*/ 111 w 140"/>
                <a:gd name="T23" fmla="*/ 153 h 206"/>
                <a:gd name="T24" fmla="*/ 108 w 140"/>
                <a:gd name="T25" fmla="*/ 94 h 206"/>
                <a:gd name="T26" fmla="*/ 107 w 140"/>
                <a:gd name="T27" fmla="*/ 0 h 206"/>
                <a:gd name="T28" fmla="*/ 140 w 140"/>
                <a:gd name="T29" fmla="*/ 0 h 206"/>
                <a:gd name="T30" fmla="*/ 140 w 140"/>
                <a:gd name="T31" fmla="*/ 206 h 206"/>
                <a:gd name="T32" fmla="*/ 104 w 140"/>
                <a:gd name="T33" fmla="*/ 206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40" h="206">
                  <a:moveTo>
                    <a:pt x="104" y="206"/>
                  </a:moveTo>
                  <a:cubicBezTo>
                    <a:pt x="58" y="110"/>
                    <a:pt x="58" y="110"/>
                    <a:pt x="58" y="110"/>
                  </a:cubicBezTo>
                  <a:cubicBezTo>
                    <a:pt x="47" y="87"/>
                    <a:pt x="35" y="61"/>
                    <a:pt x="31" y="49"/>
                  </a:cubicBezTo>
                  <a:cubicBezTo>
                    <a:pt x="31" y="50"/>
                    <a:pt x="31" y="50"/>
                    <a:pt x="31" y="50"/>
                  </a:cubicBezTo>
                  <a:cubicBezTo>
                    <a:pt x="32" y="67"/>
                    <a:pt x="32" y="89"/>
                    <a:pt x="33" y="107"/>
                  </a:cubicBezTo>
                  <a:cubicBezTo>
                    <a:pt x="34" y="206"/>
                    <a:pt x="34" y="206"/>
                    <a:pt x="34" y="206"/>
                  </a:cubicBezTo>
                  <a:cubicBezTo>
                    <a:pt x="0" y="206"/>
                    <a:pt x="0" y="206"/>
                    <a:pt x="0" y="20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89" y="101"/>
                    <a:pt x="89" y="101"/>
                    <a:pt x="89" y="101"/>
                  </a:cubicBezTo>
                  <a:cubicBezTo>
                    <a:pt x="98" y="120"/>
                    <a:pt x="107" y="144"/>
                    <a:pt x="110" y="154"/>
                  </a:cubicBezTo>
                  <a:cubicBezTo>
                    <a:pt x="111" y="153"/>
                    <a:pt x="111" y="153"/>
                    <a:pt x="111" y="153"/>
                  </a:cubicBezTo>
                  <a:cubicBezTo>
                    <a:pt x="110" y="143"/>
                    <a:pt x="108" y="113"/>
                    <a:pt x="108" y="94"/>
                  </a:cubicBezTo>
                  <a:cubicBezTo>
                    <a:pt x="107" y="0"/>
                    <a:pt x="107" y="0"/>
                    <a:pt x="107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40" y="206"/>
                    <a:pt x="140" y="206"/>
                    <a:pt x="140" y="206"/>
                  </a:cubicBezTo>
                  <a:lnTo>
                    <a:pt x="104" y="2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51" name="Freeform 148"/>
            <p:cNvSpPr>
              <a:spLocks noEditPoints="1"/>
            </p:cNvSpPr>
            <p:nvPr/>
          </p:nvSpPr>
          <p:spPr bwMode="auto">
            <a:xfrm>
              <a:off x="2659858" y="1674813"/>
              <a:ext cx="139700" cy="174625"/>
            </a:xfrm>
            <a:custGeom>
              <a:avLst/>
              <a:gdLst>
                <a:gd name="T0" fmla="*/ 36 w 126"/>
                <a:gd name="T1" fmla="*/ 88 h 158"/>
                <a:gd name="T2" fmla="*/ 36 w 126"/>
                <a:gd name="T3" fmla="*/ 90 h 158"/>
                <a:gd name="T4" fmla="*/ 73 w 126"/>
                <a:gd name="T5" fmla="*/ 133 h 158"/>
                <a:gd name="T6" fmla="*/ 111 w 126"/>
                <a:gd name="T7" fmla="*/ 118 h 158"/>
                <a:gd name="T8" fmla="*/ 123 w 126"/>
                <a:gd name="T9" fmla="*/ 138 h 158"/>
                <a:gd name="T10" fmla="*/ 69 w 126"/>
                <a:gd name="T11" fmla="*/ 158 h 158"/>
                <a:gd name="T12" fmla="*/ 0 w 126"/>
                <a:gd name="T13" fmla="*/ 79 h 158"/>
                <a:gd name="T14" fmla="*/ 19 w 126"/>
                <a:gd name="T15" fmla="*/ 20 h 158"/>
                <a:gd name="T16" fmla="*/ 65 w 126"/>
                <a:gd name="T17" fmla="*/ 0 h 158"/>
                <a:gd name="T18" fmla="*/ 106 w 126"/>
                <a:gd name="T19" fmla="*/ 16 h 158"/>
                <a:gd name="T20" fmla="*/ 126 w 126"/>
                <a:gd name="T21" fmla="*/ 81 h 158"/>
                <a:gd name="T22" fmla="*/ 126 w 126"/>
                <a:gd name="T23" fmla="*/ 88 h 158"/>
                <a:gd name="T24" fmla="*/ 36 w 126"/>
                <a:gd name="T25" fmla="*/ 88 h 158"/>
                <a:gd name="T26" fmla="*/ 65 w 126"/>
                <a:gd name="T27" fmla="*/ 25 h 158"/>
                <a:gd name="T28" fmla="*/ 36 w 126"/>
                <a:gd name="T29" fmla="*/ 64 h 158"/>
                <a:gd name="T30" fmla="*/ 92 w 126"/>
                <a:gd name="T31" fmla="*/ 64 h 158"/>
                <a:gd name="T32" fmla="*/ 65 w 126"/>
                <a:gd name="T33" fmla="*/ 25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6" h="158">
                  <a:moveTo>
                    <a:pt x="36" y="88"/>
                  </a:moveTo>
                  <a:cubicBezTo>
                    <a:pt x="36" y="90"/>
                    <a:pt x="36" y="90"/>
                    <a:pt x="36" y="90"/>
                  </a:cubicBezTo>
                  <a:cubicBezTo>
                    <a:pt x="36" y="111"/>
                    <a:pt x="44" y="133"/>
                    <a:pt x="73" y="133"/>
                  </a:cubicBezTo>
                  <a:cubicBezTo>
                    <a:pt x="87" y="133"/>
                    <a:pt x="99" y="128"/>
                    <a:pt x="111" y="118"/>
                  </a:cubicBezTo>
                  <a:cubicBezTo>
                    <a:pt x="123" y="138"/>
                    <a:pt x="123" y="138"/>
                    <a:pt x="123" y="138"/>
                  </a:cubicBezTo>
                  <a:cubicBezTo>
                    <a:pt x="108" y="152"/>
                    <a:pt x="90" y="158"/>
                    <a:pt x="69" y="158"/>
                  </a:cubicBezTo>
                  <a:cubicBezTo>
                    <a:pt x="27" y="158"/>
                    <a:pt x="0" y="128"/>
                    <a:pt x="0" y="79"/>
                  </a:cubicBezTo>
                  <a:cubicBezTo>
                    <a:pt x="0" y="53"/>
                    <a:pt x="6" y="35"/>
                    <a:pt x="19" y="20"/>
                  </a:cubicBezTo>
                  <a:cubicBezTo>
                    <a:pt x="31" y="6"/>
                    <a:pt x="46" y="0"/>
                    <a:pt x="65" y="0"/>
                  </a:cubicBezTo>
                  <a:cubicBezTo>
                    <a:pt x="80" y="0"/>
                    <a:pt x="93" y="4"/>
                    <a:pt x="106" y="16"/>
                  </a:cubicBezTo>
                  <a:cubicBezTo>
                    <a:pt x="119" y="28"/>
                    <a:pt x="126" y="46"/>
                    <a:pt x="126" y="81"/>
                  </a:cubicBezTo>
                  <a:cubicBezTo>
                    <a:pt x="126" y="88"/>
                    <a:pt x="126" y="88"/>
                    <a:pt x="126" y="88"/>
                  </a:cubicBezTo>
                  <a:lnTo>
                    <a:pt x="36" y="88"/>
                  </a:lnTo>
                  <a:close/>
                  <a:moveTo>
                    <a:pt x="65" y="25"/>
                  </a:moveTo>
                  <a:cubicBezTo>
                    <a:pt x="46" y="25"/>
                    <a:pt x="36" y="39"/>
                    <a:pt x="36" y="64"/>
                  </a:cubicBezTo>
                  <a:cubicBezTo>
                    <a:pt x="92" y="64"/>
                    <a:pt x="92" y="64"/>
                    <a:pt x="92" y="64"/>
                  </a:cubicBezTo>
                  <a:cubicBezTo>
                    <a:pt x="92" y="39"/>
                    <a:pt x="81" y="25"/>
                    <a:pt x="65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52" name="Freeform 149"/>
            <p:cNvSpPr>
              <a:spLocks/>
            </p:cNvSpPr>
            <p:nvPr/>
          </p:nvSpPr>
          <p:spPr bwMode="auto">
            <a:xfrm>
              <a:off x="2817020" y="1674813"/>
              <a:ext cx="223838" cy="171450"/>
            </a:xfrm>
            <a:custGeom>
              <a:avLst/>
              <a:gdLst>
                <a:gd name="T0" fmla="*/ 159 w 201"/>
                <a:gd name="T1" fmla="*/ 154 h 154"/>
                <a:gd name="T2" fmla="*/ 128 w 201"/>
                <a:gd name="T3" fmla="*/ 154 h 154"/>
                <a:gd name="T4" fmla="*/ 110 w 201"/>
                <a:gd name="T5" fmla="*/ 85 h 154"/>
                <a:gd name="T6" fmla="*/ 100 w 201"/>
                <a:gd name="T7" fmla="*/ 44 h 154"/>
                <a:gd name="T8" fmla="*/ 99 w 201"/>
                <a:gd name="T9" fmla="*/ 44 h 154"/>
                <a:gd name="T10" fmla="*/ 90 w 201"/>
                <a:gd name="T11" fmla="*/ 86 h 154"/>
                <a:gd name="T12" fmla="*/ 71 w 201"/>
                <a:gd name="T13" fmla="*/ 154 h 154"/>
                <a:gd name="T14" fmla="*/ 41 w 201"/>
                <a:gd name="T15" fmla="*/ 154 h 154"/>
                <a:gd name="T16" fmla="*/ 0 w 201"/>
                <a:gd name="T17" fmla="*/ 5 h 154"/>
                <a:gd name="T18" fmla="*/ 32 w 201"/>
                <a:gd name="T19" fmla="*/ 0 h 154"/>
                <a:gd name="T20" fmla="*/ 49 w 201"/>
                <a:gd name="T21" fmla="*/ 73 h 154"/>
                <a:gd name="T22" fmla="*/ 56 w 201"/>
                <a:gd name="T23" fmla="*/ 113 h 154"/>
                <a:gd name="T24" fmla="*/ 57 w 201"/>
                <a:gd name="T25" fmla="*/ 113 h 154"/>
                <a:gd name="T26" fmla="*/ 66 w 201"/>
                <a:gd name="T27" fmla="*/ 72 h 154"/>
                <a:gd name="T28" fmla="*/ 85 w 201"/>
                <a:gd name="T29" fmla="*/ 3 h 154"/>
                <a:gd name="T30" fmla="*/ 117 w 201"/>
                <a:gd name="T31" fmla="*/ 3 h 154"/>
                <a:gd name="T32" fmla="*/ 134 w 201"/>
                <a:gd name="T33" fmla="*/ 71 h 154"/>
                <a:gd name="T34" fmla="*/ 144 w 201"/>
                <a:gd name="T35" fmla="*/ 113 h 154"/>
                <a:gd name="T36" fmla="*/ 145 w 201"/>
                <a:gd name="T37" fmla="*/ 113 h 154"/>
                <a:gd name="T38" fmla="*/ 152 w 201"/>
                <a:gd name="T39" fmla="*/ 73 h 154"/>
                <a:gd name="T40" fmla="*/ 168 w 201"/>
                <a:gd name="T41" fmla="*/ 3 h 154"/>
                <a:gd name="T42" fmla="*/ 201 w 201"/>
                <a:gd name="T43" fmla="*/ 3 h 154"/>
                <a:gd name="T44" fmla="*/ 159 w 201"/>
                <a:gd name="T45" fmla="*/ 15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01" h="154">
                  <a:moveTo>
                    <a:pt x="159" y="154"/>
                  </a:moveTo>
                  <a:cubicBezTo>
                    <a:pt x="128" y="154"/>
                    <a:pt x="128" y="154"/>
                    <a:pt x="128" y="154"/>
                  </a:cubicBezTo>
                  <a:cubicBezTo>
                    <a:pt x="110" y="85"/>
                    <a:pt x="110" y="85"/>
                    <a:pt x="110" y="85"/>
                  </a:cubicBezTo>
                  <a:cubicBezTo>
                    <a:pt x="105" y="67"/>
                    <a:pt x="100" y="44"/>
                    <a:pt x="100" y="44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4"/>
                    <a:pt x="97" y="58"/>
                    <a:pt x="90" y="86"/>
                  </a:cubicBezTo>
                  <a:cubicBezTo>
                    <a:pt x="71" y="154"/>
                    <a:pt x="71" y="154"/>
                    <a:pt x="71" y="154"/>
                  </a:cubicBezTo>
                  <a:cubicBezTo>
                    <a:pt x="41" y="154"/>
                    <a:pt x="41" y="154"/>
                    <a:pt x="41" y="154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49" y="73"/>
                    <a:pt x="49" y="73"/>
                    <a:pt x="49" y="73"/>
                  </a:cubicBezTo>
                  <a:cubicBezTo>
                    <a:pt x="53" y="92"/>
                    <a:pt x="56" y="113"/>
                    <a:pt x="56" y="113"/>
                  </a:cubicBezTo>
                  <a:cubicBezTo>
                    <a:pt x="57" y="113"/>
                    <a:pt x="57" y="113"/>
                    <a:pt x="57" y="113"/>
                  </a:cubicBezTo>
                  <a:cubicBezTo>
                    <a:pt x="57" y="113"/>
                    <a:pt x="60" y="93"/>
                    <a:pt x="66" y="72"/>
                  </a:cubicBezTo>
                  <a:cubicBezTo>
                    <a:pt x="85" y="3"/>
                    <a:pt x="85" y="3"/>
                    <a:pt x="85" y="3"/>
                  </a:cubicBezTo>
                  <a:cubicBezTo>
                    <a:pt x="117" y="3"/>
                    <a:pt x="117" y="3"/>
                    <a:pt x="117" y="3"/>
                  </a:cubicBezTo>
                  <a:cubicBezTo>
                    <a:pt x="134" y="71"/>
                    <a:pt x="134" y="71"/>
                    <a:pt x="134" y="71"/>
                  </a:cubicBezTo>
                  <a:cubicBezTo>
                    <a:pt x="140" y="95"/>
                    <a:pt x="144" y="113"/>
                    <a:pt x="144" y="113"/>
                  </a:cubicBezTo>
                  <a:cubicBezTo>
                    <a:pt x="145" y="113"/>
                    <a:pt x="145" y="113"/>
                    <a:pt x="145" y="113"/>
                  </a:cubicBezTo>
                  <a:cubicBezTo>
                    <a:pt x="145" y="113"/>
                    <a:pt x="148" y="91"/>
                    <a:pt x="152" y="73"/>
                  </a:cubicBezTo>
                  <a:cubicBezTo>
                    <a:pt x="168" y="3"/>
                    <a:pt x="168" y="3"/>
                    <a:pt x="168" y="3"/>
                  </a:cubicBezTo>
                  <a:cubicBezTo>
                    <a:pt x="201" y="3"/>
                    <a:pt x="201" y="3"/>
                    <a:pt x="201" y="3"/>
                  </a:cubicBezTo>
                  <a:lnTo>
                    <a:pt x="159" y="1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53" name="Freeform 150"/>
            <p:cNvSpPr>
              <a:spLocks noEditPoints="1"/>
            </p:cNvSpPr>
            <p:nvPr/>
          </p:nvSpPr>
          <p:spPr bwMode="auto">
            <a:xfrm>
              <a:off x="3142458" y="1616076"/>
              <a:ext cx="157163" cy="230188"/>
            </a:xfrm>
            <a:custGeom>
              <a:avLst/>
              <a:gdLst>
                <a:gd name="T0" fmla="*/ 100 w 141"/>
                <a:gd name="T1" fmla="*/ 206 h 206"/>
                <a:gd name="T2" fmla="*/ 82 w 141"/>
                <a:gd name="T3" fmla="*/ 174 h 206"/>
                <a:gd name="T4" fmla="*/ 47 w 141"/>
                <a:gd name="T5" fmla="*/ 124 h 206"/>
                <a:gd name="T6" fmla="*/ 34 w 141"/>
                <a:gd name="T7" fmla="*/ 117 h 206"/>
                <a:gd name="T8" fmla="*/ 34 w 141"/>
                <a:gd name="T9" fmla="*/ 206 h 206"/>
                <a:gd name="T10" fmla="*/ 0 w 141"/>
                <a:gd name="T11" fmla="*/ 206 h 206"/>
                <a:gd name="T12" fmla="*/ 0 w 141"/>
                <a:gd name="T13" fmla="*/ 0 h 206"/>
                <a:gd name="T14" fmla="*/ 63 w 141"/>
                <a:gd name="T15" fmla="*/ 0 h 206"/>
                <a:gd name="T16" fmla="*/ 130 w 141"/>
                <a:gd name="T17" fmla="*/ 59 h 206"/>
                <a:gd name="T18" fmla="*/ 79 w 141"/>
                <a:gd name="T19" fmla="*/ 116 h 206"/>
                <a:gd name="T20" fmla="*/ 111 w 141"/>
                <a:gd name="T21" fmla="*/ 157 h 206"/>
                <a:gd name="T22" fmla="*/ 141 w 141"/>
                <a:gd name="T23" fmla="*/ 206 h 206"/>
                <a:gd name="T24" fmla="*/ 100 w 141"/>
                <a:gd name="T25" fmla="*/ 206 h 206"/>
                <a:gd name="T26" fmla="*/ 53 w 141"/>
                <a:gd name="T27" fmla="*/ 28 h 206"/>
                <a:gd name="T28" fmla="*/ 34 w 141"/>
                <a:gd name="T29" fmla="*/ 28 h 206"/>
                <a:gd name="T30" fmla="*/ 34 w 141"/>
                <a:gd name="T31" fmla="*/ 93 h 206"/>
                <a:gd name="T32" fmla="*/ 51 w 141"/>
                <a:gd name="T33" fmla="*/ 93 h 206"/>
                <a:gd name="T34" fmla="*/ 85 w 141"/>
                <a:gd name="T35" fmla="*/ 85 h 206"/>
                <a:gd name="T36" fmla="*/ 94 w 141"/>
                <a:gd name="T37" fmla="*/ 60 h 206"/>
                <a:gd name="T38" fmla="*/ 53 w 141"/>
                <a:gd name="T39" fmla="*/ 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41" h="206">
                  <a:moveTo>
                    <a:pt x="100" y="206"/>
                  </a:moveTo>
                  <a:cubicBezTo>
                    <a:pt x="82" y="174"/>
                    <a:pt x="82" y="174"/>
                    <a:pt x="82" y="174"/>
                  </a:cubicBezTo>
                  <a:cubicBezTo>
                    <a:pt x="68" y="149"/>
                    <a:pt x="58" y="135"/>
                    <a:pt x="47" y="124"/>
                  </a:cubicBezTo>
                  <a:cubicBezTo>
                    <a:pt x="43" y="120"/>
                    <a:pt x="40" y="118"/>
                    <a:pt x="34" y="117"/>
                  </a:cubicBezTo>
                  <a:cubicBezTo>
                    <a:pt x="34" y="206"/>
                    <a:pt x="34" y="206"/>
                    <a:pt x="34" y="206"/>
                  </a:cubicBezTo>
                  <a:cubicBezTo>
                    <a:pt x="0" y="206"/>
                    <a:pt x="0" y="206"/>
                    <a:pt x="0" y="20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109" y="0"/>
                    <a:pt x="130" y="27"/>
                    <a:pt x="130" y="59"/>
                  </a:cubicBezTo>
                  <a:cubicBezTo>
                    <a:pt x="130" y="89"/>
                    <a:pt x="111" y="116"/>
                    <a:pt x="79" y="116"/>
                  </a:cubicBezTo>
                  <a:cubicBezTo>
                    <a:pt x="86" y="120"/>
                    <a:pt x="100" y="140"/>
                    <a:pt x="111" y="157"/>
                  </a:cubicBezTo>
                  <a:cubicBezTo>
                    <a:pt x="141" y="206"/>
                    <a:pt x="141" y="206"/>
                    <a:pt x="141" y="206"/>
                  </a:cubicBezTo>
                  <a:lnTo>
                    <a:pt x="100" y="206"/>
                  </a:lnTo>
                  <a:close/>
                  <a:moveTo>
                    <a:pt x="53" y="28"/>
                  </a:moveTo>
                  <a:cubicBezTo>
                    <a:pt x="34" y="28"/>
                    <a:pt x="34" y="28"/>
                    <a:pt x="34" y="28"/>
                  </a:cubicBezTo>
                  <a:cubicBezTo>
                    <a:pt x="34" y="93"/>
                    <a:pt x="34" y="93"/>
                    <a:pt x="34" y="93"/>
                  </a:cubicBezTo>
                  <a:cubicBezTo>
                    <a:pt x="51" y="93"/>
                    <a:pt x="51" y="93"/>
                    <a:pt x="51" y="93"/>
                  </a:cubicBezTo>
                  <a:cubicBezTo>
                    <a:pt x="69" y="93"/>
                    <a:pt x="79" y="91"/>
                    <a:pt x="85" y="85"/>
                  </a:cubicBezTo>
                  <a:cubicBezTo>
                    <a:pt x="91" y="79"/>
                    <a:pt x="94" y="70"/>
                    <a:pt x="94" y="60"/>
                  </a:cubicBezTo>
                  <a:cubicBezTo>
                    <a:pt x="94" y="39"/>
                    <a:pt x="83" y="28"/>
                    <a:pt x="53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54" name="Freeform 151"/>
            <p:cNvSpPr>
              <a:spLocks noEditPoints="1"/>
            </p:cNvSpPr>
            <p:nvPr/>
          </p:nvSpPr>
          <p:spPr bwMode="auto">
            <a:xfrm>
              <a:off x="3309145" y="1674813"/>
              <a:ext cx="139700" cy="174625"/>
            </a:xfrm>
            <a:custGeom>
              <a:avLst/>
              <a:gdLst>
                <a:gd name="T0" fmla="*/ 36 w 126"/>
                <a:gd name="T1" fmla="*/ 88 h 158"/>
                <a:gd name="T2" fmla="*/ 36 w 126"/>
                <a:gd name="T3" fmla="*/ 90 h 158"/>
                <a:gd name="T4" fmla="*/ 73 w 126"/>
                <a:gd name="T5" fmla="*/ 133 h 158"/>
                <a:gd name="T6" fmla="*/ 110 w 126"/>
                <a:gd name="T7" fmla="*/ 118 h 158"/>
                <a:gd name="T8" fmla="*/ 123 w 126"/>
                <a:gd name="T9" fmla="*/ 138 h 158"/>
                <a:gd name="T10" fmla="*/ 69 w 126"/>
                <a:gd name="T11" fmla="*/ 158 h 158"/>
                <a:gd name="T12" fmla="*/ 0 w 126"/>
                <a:gd name="T13" fmla="*/ 79 h 158"/>
                <a:gd name="T14" fmla="*/ 19 w 126"/>
                <a:gd name="T15" fmla="*/ 20 h 158"/>
                <a:gd name="T16" fmla="*/ 65 w 126"/>
                <a:gd name="T17" fmla="*/ 0 h 158"/>
                <a:gd name="T18" fmla="*/ 106 w 126"/>
                <a:gd name="T19" fmla="*/ 16 h 158"/>
                <a:gd name="T20" fmla="*/ 126 w 126"/>
                <a:gd name="T21" fmla="*/ 81 h 158"/>
                <a:gd name="T22" fmla="*/ 126 w 126"/>
                <a:gd name="T23" fmla="*/ 88 h 158"/>
                <a:gd name="T24" fmla="*/ 36 w 126"/>
                <a:gd name="T25" fmla="*/ 88 h 158"/>
                <a:gd name="T26" fmla="*/ 65 w 126"/>
                <a:gd name="T27" fmla="*/ 25 h 158"/>
                <a:gd name="T28" fmla="*/ 36 w 126"/>
                <a:gd name="T29" fmla="*/ 64 h 158"/>
                <a:gd name="T30" fmla="*/ 92 w 126"/>
                <a:gd name="T31" fmla="*/ 64 h 158"/>
                <a:gd name="T32" fmla="*/ 65 w 126"/>
                <a:gd name="T33" fmla="*/ 25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6" h="158">
                  <a:moveTo>
                    <a:pt x="36" y="88"/>
                  </a:moveTo>
                  <a:cubicBezTo>
                    <a:pt x="36" y="90"/>
                    <a:pt x="36" y="90"/>
                    <a:pt x="36" y="90"/>
                  </a:cubicBezTo>
                  <a:cubicBezTo>
                    <a:pt x="36" y="111"/>
                    <a:pt x="44" y="133"/>
                    <a:pt x="73" y="133"/>
                  </a:cubicBezTo>
                  <a:cubicBezTo>
                    <a:pt x="87" y="133"/>
                    <a:pt x="99" y="128"/>
                    <a:pt x="110" y="118"/>
                  </a:cubicBezTo>
                  <a:cubicBezTo>
                    <a:pt x="123" y="138"/>
                    <a:pt x="123" y="138"/>
                    <a:pt x="123" y="138"/>
                  </a:cubicBezTo>
                  <a:cubicBezTo>
                    <a:pt x="107" y="152"/>
                    <a:pt x="89" y="158"/>
                    <a:pt x="69" y="158"/>
                  </a:cubicBezTo>
                  <a:cubicBezTo>
                    <a:pt x="27" y="158"/>
                    <a:pt x="0" y="128"/>
                    <a:pt x="0" y="79"/>
                  </a:cubicBezTo>
                  <a:cubicBezTo>
                    <a:pt x="0" y="53"/>
                    <a:pt x="5" y="35"/>
                    <a:pt x="19" y="20"/>
                  </a:cubicBezTo>
                  <a:cubicBezTo>
                    <a:pt x="31" y="6"/>
                    <a:pt x="46" y="0"/>
                    <a:pt x="65" y="0"/>
                  </a:cubicBezTo>
                  <a:cubicBezTo>
                    <a:pt x="80" y="0"/>
                    <a:pt x="93" y="4"/>
                    <a:pt x="106" y="16"/>
                  </a:cubicBezTo>
                  <a:cubicBezTo>
                    <a:pt x="119" y="28"/>
                    <a:pt x="126" y="46"/>
                    <a:pt x="126" y="81"/>
                  </a:cubicBezTo>
                  <a:cubicBezTo>
                    <a:pt x="126" y="88"/>
                    <a:pt x="126" y="88"/>
                    <a:pt x="126" y="88"/>
                  </a:cubicBezTo>
                  <a:lnTo>
                    <a:pt x="36" y="88"/>
                  </a:lnTo>
                  <a:close/>
                  <a:moveTo>
                    <a:pt x="65" y="25"/>
                  </a:moveTo>
                  <a:cubicBezTo>
                    <a:pt x="46" y="25"/>
                    <a:pt x="36" y="39"/>
                    <a:pt x="36" y="64"/>
                  </a:cubicBezTo>
                  <a:cubicBezTo>
                    <a:pt x="92" y="64"/>
                    <a:pt x="92" y="64"/>
                    <a:pt x="92" y="64"/>
                  </a:cubicBezTo>
                  <a:cubicBezTo>
                    <a:pt x="92" y="39"/>
                    <a:pt x="81" y="25"/>
                    <a:pt x="65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55" name="Freeform 152"/>
            <p:cNvSpPr>
              <a:spLocks/>
            </p:cNvSpPr>
            <p:nvPr/>
          </p:nvSpPr>
          <p:spPr bwMode="auto">
            <a:xfrm>
              <a:off x="3477420" y="1601788"/>
              <a:ext cx="61913" cy="247650"/>
            </a:xfrm>
            <a:custGeom>
              <a:avLst/>
              <a:gdLst>
                <a:gd name="T0" fmla="*/ 36 w 56"/>
                <a:gd name="T1" fmla="*/ 223 h 223"/>
                <a:gd name="T2" fmla="*/ 3 w 56"/>
                <a:gd name="T3" fmla="*/ 180 h 223"/>
                <a:gd name="T4" fmla="*/ 3 w 56"/>
                <a:gd name="T5" fmla="*/ 52 h 223"/>
                <a:gd name="T6" fmla="*/ 0 w 56"/>
                <a:gd name="T7" fmla="*/ 8 h 223"/>
                <a:gd name="T8" fmla="*/ 34 w 56"/>
                <a:gd name="T9" fmla="*/ 0 h 223"/>
                <a:gd name="T10" fmla="*/ 36 w 56"/>
                <a:gd name="T11" fmla="*/ 42 h 223"/>
                <a:gd name="T12" fmla="*/ 36 w 56"/>
                <a:gd name="T13" fmla="*/ 169 h 223"/>
                <a:gd name="T14" fmla="*/ 39 w 56"/>
                <a:gd name="T15" fmla="*/ 196 h 223"/>
                <a:gd name="T16" fmla="*/ 50 w 56"/>
                <a:gd name="T17" fmla="*/ 199 h 223"/>
                <a:gd name="T18" fmla="*/ 56 w 56"/>
                <a:gd name="T19" fmla="*/ 219 h 223"/>
                <a:gd name="T20" fmla="*/ 36 w 56"/>
                <a:gd name="T21" fmla="*/ 223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6" h="223">
                  <a:moveTo>
                    <a:pt x="36" y="223"/>
                  </a:moveTo>
                  <a:cubicBezTo>
                    <a:pt x="3" y="223"/>
                    <a:pt x="3" y="193"/>
                    <a:pt x="3" y="180"/>
                  </a:cubicBezTo>
                  <a:cubicBezTo>
                    <a:pt x="3" y="52"/>
                    <a:pt x="3" y="52"/>
                    <a:pt x="3" y="52"/>
                  </a:cubicBezTo>
                  <a:cubicBezTo>
                    <a:pt x="3" y="31"/>
                    <a:pt x="2" y="20"/>
                    <a:pt x="0" y="8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6" y="10"/>
                    <a:pt x="36" y="22"/>
                    <a:pt x="36" y="42"/>
                  </a:cubicBezTo>
                  <a:cubicBezTo>
                    <a:pt x="36" y="169"/>
                    <a:pt x="36" y="169"/>
                    <a:pt x="36" y="169"/>
                  </a:cubicBezTo>
                  <a:cubicBezTo>
                    <a:pt x="36" y="190"/>
                    <a:pt x="37" y="193"/>
                    <a:pt x="39" y="196"/>
                  </a:cubicBezTo>
                  <a:cubicBezTo>
                    <a:pt x="41" y="199"/>
                    <a:pt x="46" y="201"/>
                    <a:pt x="50" y="199"/>
                  </a:cubicBezTo>
                  <a:cubicBezTo>
                    <a:pt x="56" y="219"/>
                    <a:pt x="56" y="219"/>
                    <a:pt x="56" y="219"/>
                  </a:cubicBezTo>
                  <a:cubicBezTo>
                    <a:pt x="50" y="221"/>
                    <a:pt x="43" y="223"/>
                    <a:pt x="36" y="2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56" name="Freeform 153"/>
            <p:cNvSpPr>
              <a:spLocks noEditPoints="1"/>
            </p:cNvSpPr>
            <p:nvPr/>
          </p:nvSpPr>
          <p:spPr bwMode="auto">
            <a:xfrm>
              <a:off x="3556795" y="1604963"/>
              <a:ext cx="47625" cy="241300"/>
            </a:xfrm>
            <a:custGeom>
              <a:avLst/>
              <a:gdLst>
                <a:gd name="T0" fmla="*/ 21 w 43"/>
                <a:gd name="T1" fmla="*/ 43 h 216"/>
                <a:gd name="T2" fmla="*/ 0 w 43"/>
                <a:gd name="T3" fmla="*/ 22 h 216"/>
                <a:gd name="T4" fmla="*/ 21 w 43"/>
                <a:gd name="T5" fmla="*/ 0 h 216"/>
                <a:gd name="T6" fmla="*/ 43 w 43"/>
                <a:gd name="T7" fmla="*/ 22 h 216"/>
                <a:gd name="T8" fmla="*/ 21 w 43"/>
                <a:gd name="T9" fmla="*/ 43 h 216"/>
                <a:gd name="T10" fmla="*/ 4 w 43"/>
                <a:gd name="T11" fmla="*/ 216 h 216"/>
                <a:gd name="T12" fmla="*/ 4 w 43"/>
                <a:gd name="T13" fmla="*/ 68 h 216"/>
                <a:gd name="T14" fmla="*/ 37 w 43"/>
                <a:gd name="T15" fmla="*/ 62 h 216"/>
                <a:gd name="T16" fmla="*/ 37 w 43"/>
                <a:gd name="T17" fmla="*/ 216 h 216"/>
                <a:gd name="T18" fmla="*/ 4 w 43"/>
                <a:gd name="T19" fmla="*/ 216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" h="216">
                  <a:moveTo>
                    <a:pt x="21" y="43"/>
                  </a:moveTo>
                  <a:cubicBezTo>
                    <a:pt x="9" y="43"/>
                    <a:pt x="0" y="34"/>
                    <a:pt x="0" y="22"/>
                  </a:cubicBezTo>
                  <a:cubicBezTo>
                    <a:pt x="0" y="10"/>
                    <a:pt x="9" y="0"/>
                    <a:pt x="21" y="0"/>
                  </a:cubicBezTo>
                  <a:cubicBezTo>
                    <a:pt x="33" y="0"/>
                    <a:pt x="43" y="9"/>
                    <a:pt x="43" y="22"/>
                  </a:cubicBezTo>
                  <a:cubicBezTo>
                    <a:pt x="43" y="34"/>
                    <a:pt x="33" y="43"/>
                    <a:pt x="21" y="43"/>
                  </a:cubicBezTo>
                  <a:close/>
                  <a:moveTo>
                    <a:pt x="4" y="216"/>
                  </a:moveTo>
                  <a:cubicBezTo>
                    <a:pt x="4" y="68"/>
                    <a:pt x="4" y="68"/>
                    <a:pt x="4" y="68"/>
                  </a:cubicBezTo>
                  <a:cubicBezTo>
                    <a:pt x="37" y="62"/>
                    <a:pt x="37" y="62"/>
                    <a:pt x="37" y="62"/>
                  </a:cubicBezTo>
                  <a:cubicBezTo>
                    <a:pt x="37" y="216"/>
                    <a:pt x="37" y="216"/>
                    <a:pt x="37" y="216"/>
                  </a:cubicBezTo>
                  <a:lnTo>
                    <a:pt x="4" y="2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57" name="Freeform 154"/>
            <p:cNvSpPr>
              <a:spLocks/>
            </p:cNvSpPr>
            <p:nvPr/>
          </p:nvSpPr>
          <p:spPr bwMode="auto">
            <a:xfrm>
              <a:off x="3631408" y="1674813"/>
              <a:ext cx="125413" cy="174625"/>
            </a:xfrm>
            <a:custGeom>
              <a:avLst/>
              <a:gdLst>
                <a:gd name="T0" fmla="*/ 64 w 112"/>
                <a:gd name="T1" fmla="*/ 158 h 158"/>
                <a:gd name="T2" fmla="*/ 0 w 112"/>
                <a:gd name="T3" fmla="*/ 81 h 158"/>
                <a:gd name="T4" fmla="*/ 66 w 112"/>
                <a:gd name="T5" fmla="*/ 0 h 158"/>
                <a:gd name="T6" fmla="*/ 108 w 112"/>
                <a:gd name="T7" fmla="*/ 16 h 158"/>
                <a:gd name="T8" fmla="*/ 92 w 112"/>
                <a:gd name="T9" fmla="*/ 38 h 158"/>
                <a:gd name="T10" fmla="*/ 66 w 112"/>
                <a:gd name="T11" fmla="*/ 26 h 158"/>
                <a:gd name="T12" fmla="*/ 43 w 112"/>
                <a:gd name="T13" fmla="*/ 42 h 158"/>
                <a:gd name="T14" fmla="*/ 36 w 112"/>
                <a:gd name="T15" fmla="*/ 84 h 158"/>
                <a:gd name="T16" fmla="*/ 47 w 112"/>
                <a:gd name="T17" fmla="*/ 125 h 158"/>
                <a:gd name="T18" fmla="*/ 66 w 112"/>
                <a:gd name="T19" fmla="*/ 133 h 158"/>
                <a:gd name="T20" fmla="*/ 97 w 112"/>
                <a:gd name="T21" fmla="*/ 118 h 158"/>
                <a:gd name="T22" fmla="*/ 112 w 112"/>
                <a:gd name="T23" fmla="*/ 138 h 158"/>
                <a:gd name="T24" fmla="*/ 64 w 112"/>
                <a:gd name="T25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2" h="158">
                  <a:moveTo>
                    <a:pt x="64" y="158"/>
                  </a:moveTo>
                  <a:cubicBezTo>
                    <a:pt x="23" y="158"/>
                    <a:pt x="0" y="129"/>
                    <a:pt x="0" y="81"/>
                  </a:cubicBezTo>
                  <a:cubicBezTo>
                    <a:pt x="0" y="26"/>
                    <a:pt x="33" y="0"/>
                    <a:pt x="66" y="0"/>
                  </a:cubicBezTo>
                  <a:cubicBezTo>
                    <a:pt x="83" y="0"/>
                    <a:pt x="95" y="4"/>
                    <a:pt x="108" y="16"/>
                  </a:cubicBezTo>
                  <a:cubicBezTo>
                    <a:pt x="92" y="38"/>
                    <a:pt x="92" y="38"/>
                    <a:pt x="92" y="38"/>
                  </a:cubicBezTo>
                  <a:cubicBezTo>
                    <a:pt x="83" y="30"/>
                    <a:pt x="75" y="26"/>
                    <a:pt x="66" y="26"/>
                  </a:cubicBezTo>
                  <a:cubicBezTo>
                    <a:pt x="56" y="26"/>
                    <a:pt x="47" y="32"/>
                    <a:pt x="43" y="42"/>
                  </a:cubicBezTo>
                  <a:cubicBezTo>
                    <a:pt x="38" y="51"/>
                    <a:pt x="36" y="65"/>
                    <a:pt x="36" y="84"/>
                  </a:cubicBezTo>
                  <a:cubicBezTo>
                    <a:pt x="36" y="104"/>
                    <a:pt x="40" y="117"/>
                    <a:pt x="47" y="125"/>
                  </a:cubicBezTo>
                  <a:cubicBezTo>
                    <a:pt x="51" y="130"/>
                    <a:pt x="58" y="133"/>
                    <a:pt x="66" y="133"/>
                  </a:cubicBezTo>
                  <a:cubicBezTo>
                    <a:pt x="77" y="133"/>
                    <a:pt x="87" y="128"/>
                    <a:pt x="97" y="118"/>
                  </a:cubicBezTo>
                  <a:cubicBezTo>
                    <a:pt x="112" y="138"/>
                    <a:pt x="112" y="138"/>
                    <a:pt x="112" y="138"/>
                  </a:cubicBezTo>
                  <a:cubicBezTo>
                    <a:pt x="99" y="152"/>
                    <a:pt x="84" y="158"/>
                    <a:pt x="64" y="15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58" name="Freeform 155"/>
            <p:cNvSpPr>
              <a:spLocks noEditPoints="1"/>
            </p:cNvSpPr>
            <p:nvPr/>
          </p:nvSpPr>
          <p:spPr bwMode="auto">
            <a:xfrm>
              <a:off x="3763170" y="1800226"/>
              <a:ext cx="49213" cy="49213"/>
            </a:xfrm>
            <a:custGeom>
              <a:avLst/>
              <a:gdLst>
                <a:gd name="T0" fmla="*/ 22 w 44"/>
                <a:gd name="T1" fmla="*/ 45 h 45"/>
                <a:gd name="T2" fmla="*/ 0 w 44"/>
                <a:gd name="T3" fmla="*/ 23 h 45"/>
                <a:gd name="T4" fmla="*/ 22 w 44"/>
                <a:gd name="T5" fmla="*/ 0 h 45"/>
                <a:gd name="T6" fmla="*/ 44 w 44"/>
                <a:gd name="T7" fmla="*/ 23 h 45"/>
                <a:gd name="T8" fmla="*/ 22 w 44"/>
                <a:gd name="T9" fmla="*/ 45 h 45"/>
                <a:gd name="T10" fmla="*/ 22 w 44"/>
                <a:gd name="T11" fmla="*/ 5 h 45"/>
                <a:gd name="T12" fmla="*/ 5 w 44"/>
                <a:gd name="T13" fmla="*/ 23 h 45"/>
                <a:gd name="T14" fmla="*/ 22 w 44"/>
                <a:gd name="T15" fmla="*/ 40 h 45"/>
                <a:gd name="T16" fmla="*/ 39 w 44"/>
                <a:gd name="T17" fmla="*/ 23 h 45"/>
                <a:gd name="T18" fmla="*/ 22 w 44"/>
                <a:gd name="T19" fmla="*/ 5 h 45"/>
                <a:gd name="T20" fmla="*/ 27 w 44"/>
                <a:gd name="T21" fmla="*/ 35 h 45"/>
                <a:gd name="T22" fmla="*/ 24 w 44"/>
                <a:gd name="T23" fmla="*/ 31 h 45"/>
                <a:gd name="T24" fmla="*/ 20 w 44"/>
                <a:gd name="T25" fmla="*/ 25 h 45"/>
                <a:gd name="T26" fmla="*/ 19 w 44"/>
                <a:gd name="T27" fmla="*/ 24 h 45"/>
                <a:gd name="T28" fmla="*/ 19 w 44"/>
                <a:gd name="T29" fmla="*/ 35 h 45"/>
                <a:gd name="T30" fmla="*/ 14 w 44"/>
                <a:gd name="T31" fmla="*/ 35 h 45"/>
                <a:gd name="T32" fmla="*/ 14 w 44"/>
                <a:gd name="T33" fmla="*/ 10 h 45"/>
                <a:gd name="T34" fmla="*/ 24 w 44"/>
                <a:gd name="T35" fmla="*/ 10 h 45"/>
                <a:gd name="T36" fmla="*/ 31 w 44"/>
                <a:gd name="T37" fmla="*/ 17 h 45"/>
                <a:gd name="T38" fmla="*/ 25 w 44"/>
                <a:gd name="T39" fmla="*/ 24 h 45"/>
                <a:gd name="T40" fmla="*/ 26 w 44"/>
                <a:gd name="T41" fmla="*/ 25 h 45"/>
                <a:gd name="T42" fmla="*/ 32 w 44"/>
                <a:gd name="T43" fmla="*/ 35 h 45"/>
                <a:gd name="T44" fmla="*/ 27 w 44"/>
                <a:gd name="T45" fmla="*/ 35 h 45"/>
                <a:gd name="T46" fmla="*/ 24 w 44"/>
                <a:gd name="T47" fmla="*/ 14 h 45"/>
                <a:gd name="T48" fmla="*/ 21 w 44"/>
                <a:gd name="T49" fmla="*/ 14 h 45"/>
                <a:gd name="T50" fmla="*/ 19 w 44"/>
                <a:gd name="T51" fmla="*/ 14 h 45"/>
                <a:gd name="T52" fmla="*/ 19 w 44"/>
                <a:gd name="T53" fmla="*/ 21 h 45"/>
                <a:gd name="T54" fmla="*/ 21 w 44"/>
                <a:gd name="T55" fmla="*/ 21 h 45"/>
                <a:gd name="T56" fmla="*/ 25 w 44"/>
                <a:gd name="T57" fmla="*/ 20 h 45"/>
                <a:gd name="T58" fmla="*/ 26 w 44"/>
                <a:gd name="T59" fmla="*/ 17 h 45"/>
                <a:gd name="T60" fmla="*/ 24 w 44"/>
                <a:gd name="T61" fmla="*/ 14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4" h="45">
                  <a:moveTo>
                    <a:pt x="22" y="45"/>
                  </a:moveTo>
                  <a:cubicBezTo>
                    <a:pt x="10" y="45"/>
                    <a:pt x="0" y="35"/>
                    <a:pt x="0" y="23"/>
                  </a:cubicBezTo>
                  <a:cubicBezTo>
                    <a:pt x="0" y="10"/>
                    <a:pt x="10" y="0"/>
                    <a:pt x="22" y="0"/>
                  </a:cubicBezTo>
                  <a:cubicBezTo>
                    <a:pt x="34" y="0"/>
                    <a:pt x="44" y="10"/>
                    <a:pt x="44" y="23"/>
                  </a:cubicBezTo>
                  <a:cubicBezTo>
                    <a:pt x="44" y="35"/>
                    <a:pt x="34" y="45"/>
                    <a:pt x="22" y="45"/>
                  </a:cubicBezTo>
                  <a:close/>
                  <a:moveTo>
                    <a:pt x="22" y="5"/>
                  </a:moveTo>
                  <a:cubicBezTo>
                    <a:pt x="13" y="5"/>
                    <a:pt x="5" y="13"/>
                    <a:pt x="5" y="23"/>
                  </a:cubicBezTo>
                  <a:cubicBezTo>
                    <a:pt x="5" y="32"/>
                    <a:pt x="13" y="40"/>
                    <a:pt x="22" y="40"/>
                  </a:cubicBezTo>
                  <a:cubicBezTo>
                    <a:pt x="32" y="40"/>
                    <a:pt x="39" y="32"/>
                    <a:pt x="39" y="23"/>
                  </a:cubicBezTo>
                  <a:cubicBezTo>
                    <a:pt x="39" y="13"/>
                    <a:pt x="32" y="5"/>
                    <a:pt x="22" y="5"/>
                  </a:cubicBezTo>
                  <a:close/>
                  <a:moveTo>
                    <a:pt x="27" y="35"/>
                  </a:moveTo>
                  <a:cubicBezTo>
                    <a:pt x="26" y="33"/>
                    <a:pt x="25" y="32"/>
                    <a:pt x="24" y="31"/>
                  </a:cubicBezTo>
                  <a:cubicBezTo>
                    <a:pt x="22" y="26"/>
                    <a:pt x="21" y="25"/>
                    <a:pt x="20" y="25"/>
                  </a:cubicBezTo>
                  <a:cubicBezTo>
                    <a:pt x="20" y="24"/>
                    <a:pt x="20" y="24"/>
                    <a:pt x="19" y="24"/>
                  </a:cubicBezTo>
                  <a:cubicBezTo>
                    <a:pt x="19" y="35"/>
                    <a:pt x="19" y="35"/>
                    <a:pt x="19" y="35"/>
                  </a:cubicBezTo>
                  <a:cubicBezTo>
                    <a:pt x="14" y="35"/>
                    <a:pt x="14" y="35"/>
                    <a:pt x="14" y="35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8" y="10"/>
                    <a:pt x="31" y="13"/>
                    <a:pt x="31" y="17"/>
                  </a:cubicBezTo>
                  <a:cubicBezTo>
                    <a:pt x="31" y="21"/>
                    <a:pt x="28" y="24"/>
                    <a:pt x="25" y="24"/>
                  </a:cubicBezTo>
                  <a:cubicBezTo>
                    <a:pt x="26" y="24"/>
                    <a:pt x="26" y="25"/>
                    <a:pt x="26" y="25"/>
                  </a:cubicBezTo>
                  <a:cubicBezTo>
                    <a:pt x="28" y="27"/>
                    <a:pt x="32" y="35"/>
                    <a:pt x="32" y="35"/>
                  </a:cubicBezTo>
                  <a:lnTo>
                    <a:pt x="27" y="35"/>
                  </a:lnTo>
                  <a:close/>
                  <a:moveTo>
                    <a:pt x="24" y="14"/>
                  </a:moveTo>
                  <a:cubicBezTo>
                    <a:pt x="23" y="14"/>
                    <a:pt x="22" y="14"/>
                    <a:pt x="21" y="14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19" y="21"/>
                    <a:pt x="19" y="21"/>
                    <a:pt x="19" y="21"/>
                  </a:cubicBezTo>
                  <a:cubicBezTo>
                    <a:pt x="21" y="21"/>
                    <a:pt x="21" y="21"/>
                    <a:pt x="21" y="21"/>
                  </a:cubicBezTo>
                  <a:cubicBezTo>
                    <a:pt x="23" y="21"/>
                    <a:pt x="24" y="20"/>
                    <a:pt x="25" y="20"/>
                  </a:cubicBezTo>
                  <a:cubicBezTo>
                    <a:pt x="25" y="19"/>
                    <a:pt x="26" y="18"/>
                    <a:pt x="26" y="17"/>
                  </a:cubicBezTo>
                  <a:cubicBezTo>
                    <a:pt x="26" y="16"/>
                    <a:pt x="25" y="15"/>
                    <a:pt x="24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59" name="Freeform 156"/>
            <p:cNvSpPr>
              <a:spLocks/>
            </p:cNvSpPr>
            <p:nvPr/>
          </p:nvSpPr>
          <p:spPr bwMode="auto">
            <a:xfrm>
              <a:off x="6584158" y="1898651"/>
              <a:ext cx="49213" cy="63500"/>
            </a:xfrm>
            <a:custGeom>
              <a:avLst/>
              <a:gdLst>
                <a:gd name="T0" fmla="*/ 13 w 31"/>
                <a:gd name="T1" fmla="*/ 4 h 40"/>
                <a:gd name="T2" fmla="*/ 0 w 31"/>
                <a:gd name="T3" fmla="*/ 4 h 40"/>
                <a:gd name="T4" fmla="*/ 0 w 31"/>
                <a:gd name="T5" fmla="*/ 0 h 40"/>
                <a:gd name="T6" fmla="*/ 31 w 31"/>
                <a:gd name="T7" fmla="*/ 0 h 40"/>
                <a:gd name="T8" fmla="*/ 31 w 31"/>
                <a:gd name="T9" fmla="*/ 4 h 40"/>
                <a:gd name="T10" fmla="*/ 17 w 31"/>
                <a:gd name="T11" fmla="*/ 4 h 40"/>
                <a:gd name="T12" fmla="*/ 17 w 31"/>
                <a:gd name="T13" fmla="*/ 40 h 40"/>
                <a:gd name="T14" fmla="*/ 13 w 31"/>
                <a:gd name="T15" fmla="*/ 40 h 40"/>
                <a:gd name="T16" fmla="*/ 13 w 31"/>
                <a:gd name="T1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40">
                  <a:moveTo>
                    <a:pt x="13" y="4"/>
                  </a:moveTo>
                  <a:lnTo>
                    <a:pt x="0" y="4"/>
                  </a:lnTo>
                  <a:lnTo>
                    <a:pt x="0" y="0"/>
                  </a:lnTo>
                  <a:lnTo>
                    <a:pt x="31" y="0"/>
                  </a:lnTo>
                  <a:lnTo>
                    <a:pt x="31" y="4"/>
                  </a:lnTo>
                  <a:lnTo>
                    <a:pt x="17" y="4"/>
                  </a:lnTo>
                  <a:lnTo>
                    <a:pt x="17" y="40"/>
                  </a:lnTo>
                  <a:lnTo>
                    <a:pt x="13" y="40"/>
                  </a:lnTo>
                  <a:lnTo>
                    <a:pt x="13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60" name="Freeform 157"/>
            <p:cNvSpPr>
              <a:spLocks/>
            </p:cNvSpPr>
            <p:nvPr/>
          </p:nvSpPr>
          <p:spPr bwMode="auto">
            <a:xfrm>
              <a:off x="6646070" y="1898651"/>
              <a:ext cx="60325" cy="63500"/>
            </a:xfrm>
            <a:custGeom>
              <a:avLst/>
              <a:gdLst>
                <a:gd name="T0" fmla="*/ 0 w 38"/>
                <a:gd name="T1" fmla="*/ 0 h 40"/>
                <a:gd name="T2" fmla="*/ 5 w 38"/>
                <a:gd name="T3" fmla="*/ 0 h 40"/>
                <a:gd name="T4" fmla="*/ 19 w 38"/>
                <a:gd name="T5" fmla="*/ 22 h 40"/>
                <a:gd name="T6" fmla="*/ 34 w 38"/>
                <a:gd name="T7" fmla="*/ 0 h 40"/>
                <a:gd name="T8" fmla="*/ 38 w 38"/>
                <a:gd name="T9" fmla="*/ 0 h 40"/>
                <a:gd name="T10" fmla="*/ 38 w 38"/>
                <a:gd name="T11" fmla="*/ 40 h 40"/>
                <a:gd name="T12" fmla="*/ 34 w 38"/>
                <a:gd name="T13" fmla="*/ 40 h 40"/>
                <a:gd name="T14" fmla="*/ 34 w 38"/>
                <a:gd name="T15" fmla="*/ 8 h 40"/>
                <a:gd name="T16" fmla="*/ 19 w 38"/>
                <a:gd name="T17" fmla="*/ 29 h 40"/>
                <a:gd name="T18" fmla="*/ 19 w 38"/>
                <a:gd name="T19" fmla="*/ 29 h 40"/>
                <a:gd name="T20" fmla="*/ 4 w 38"/>
                <a:gd name="T21" fmla="*/ 8 h 40"/>
                <a:gd name="T22" fmla="*/ 4 w 38"/>
                <a:gd name="T23" fmla="*/ 40 h 40"/>
                <a:gd name="T24" fmla="*/ 0 w 38"/>
                <a:gd name="T25" fmla="*/ 40 h 40"/>
                <a:gd name="T26" fmla="*/ 0 w 38"/>
                <a:gd name="T27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8" h="40">
                  <a:moveTo>
                    <a:pt x="0" y="0"/>
                  </a:moveTo>
                  <a:lnTo>
                    <a:pt x="5" y="0"/>
                  </a:lnTo>
                  <a:lnTo>
                    <a:pt x="19" y="22"/>
                  </a:lnTo>
                  <a:lnTo>
                    <a:pt x="34" y="0"/>
                  </a:lnTo>
                  <a:lnTo>
                    <a:pt x="38" y="0"/>
                  </a:lnTo>
                  <a:lnTo>
                    <a:pt x="38" y="40"/>
                  </a:lnTo>
                  <a:lnTo>
                    <a:pt x="34" y="40"/>
                  </a:lnTo>
                  <a:lnTo>
                    <a:pt x="34" y="8"/>
                  </a:lnTo>
                  <a:lnTo>
                    <a:pt x="19" y="29"/>
                  </a:lnTo>
                  <a:lnTo>
                    <a:pt x="19" y="29"/>
                  </a:lnTo>
                  <a:lnTo>
                    <a:pt x="4" y="8"/>
                  </a:lnTo>
                  <a:lnTo>
                    <a:pt x="4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662856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v="urn:schemas-microsoft-com:mac:vml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Insights - Landscap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Picture Placeholder 6"/>
          <p:cNvSpPr>
            <a:spLocks noGrp="1"/>
          </p:cNvSpPr>
          <p:nvPr>
            <p:ph type="pic" sz="quarter" idx="27" hasCustomPrompt="1"/>
          </p:nvPr>
        </p:nvSpPr>
        <p:spPr>
          <a:xfrm>
            <a:off x="3371853" y="1651000"/>
            <a:ext cx="5286375" cy="3552693"/>
          </a:xfrm>
          <a:prstGeom prst="rect">
            <a:avLst/>
          </a:prstGeom>
          <a:solidFill>
            <a:schemeClr val="bg1">
              <a:lumMod val="85000"/>
            </a:schemeClr>
          </a:solidFill>
          <a:ln w="730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lvl1pPr marL="0" indent="0">
              <a:buFontTx/>
              <a:buNone/>
              <a:defRPr sz="10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Insights screenshot here</a:t>
            </a:r>
            <a:endParaRPr lang="en-US" dirty="0"/>
          </a:p>
        </p:txBody>
      </p:sp>
      <p:sp>
        <p:nvSpPr>
          <p:cNvPr id="214" name="Text Placeholder 2"/>
          <p:cNvSpPr>
            <a:spLocks noGrp="1"/>
          </p:cNvSpPr>
          <p:nvPr>
            <p:ph type="body" sz="quarter" idx="36"/>
          </p:nvPr>
        </p:nvSpPr>
        <p:spPr>
          <a:xfrm>
            <a:off x="257108" y="1629834"/>
            <a:ext cx="2981395" cy="3639719"/>
          </a:xfrm>
          <a:prstGeom prst="rect">
            <a:avLst/>
          </a:prstGeom>
        </p:spPr>
        <p:txBody>
          <a:bodyPr vert="horz"/>
          <a:lstStyle>
            <a:lvl1pPr marL="171450" indent="-171450">
              <a:buClr>
                <a:srgbClr val="F1BC55"/>
              </a:buClr>
              <a:defRPr sz="1200" spc="0">
                <a:solidFill>
                  <a:srgbClr val="53585F"/>
                </a:solidFill>
              </a:defRPr>
            </a:lvl1pPr>
            <a:lvl2pPr marL="260747" indent="-89297">
              <a:buClr>
                <a:srgbClr val="F1BC55"/>
              </a:buClr>
              <a:buFont typeface="Arial" panose="020B0604020202020204" pitchFamily="34" charset="0"/>
              <a:buChar char="•"/>
              <a:defRPr sz="1050" spc="0">
                <a:solidFill>
                  <a:srgbClr val="53585F"/>
                </a:solidFill>
              </a:defRPr>
            </a:lvl2pPr>
            <a:lvl3pPr marL="432197" indent="-89297">
              <a:buClr>
                <a:srgbClr val="F1BC55"/>
              </a:buClr>
              <a:buFont typeface="Arial" panose="020B0604020202020204" pitchFamily="34" charset="0"/>
              <a:buChar char="•"/>
              <a:defRPr sz="900" spc="0">
                <a:solidFill>
                  <a:srgbClr val="53585F"/>
                </a:solidFill>
              </a:defRPr>
            </a:lvl3pPr>
            <a:lvl4pPr marL="603647" indent="-89297">
              <a:buClr>
                <a:srgbClr val="F1BC55"/>
              </a:buClr>
              <a:buFont typeface="Arial" panose="020B0604020202020204" pitchFamily="34" charset="0"/>
              <a:buChar char="•"/>
              <a:defRPr sz="900" spc="0">
                <a:solidFill>
                  <a:srgbClr val="53585F"/>
                </a:solidFill>
              </a:defRPr>
            </a:lvl4pPr>
            <a:lvl5pPr marL="775097" indent="-89297">
              <a:buClr>
                <a:srgbClr val="F1BC55"/>
              </a:buClr>
              <a:buFont typeface="Arial" panose="020B0604020202020204" pitchFamily="34" charset="0"/>
              <a:buChar char="•"/>
              <a:defRPr sz="900" spc="0">
                <a:solidFill>
                  <a:srgbClr val="53585F"/>
                </a:solidFill>
              </a:defRPr>
            </a:lvl5pPr>
            <a:lvl6pPr marL="946547" indent="-89297">
              <a:buNone/>
              <a:defRPr sz="1050"/>
            </a:lvl6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215" name="Text Placeholder 4" descr="Woah there, don't overwhelm your audience with too much text. Be brief, be clear."/>
          <p:cNvSpPr>
            <a:spLocks noGrp="1"/>
          </p:cNvSpPr>
          <p:nvPr>
            <p:ph type="body" sz="quarter" idx="13" hasCustomPrompt="1"/>
          </p:nvPr>
        </p:nvSpPr>
        <p:spPr>
          <a:xfrm>
            <a:off x="257182" y="248224"/>
            <a:ext cx="8572499" cy="584090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90000"/>
              </a:lnSpc>
              <a:buFontTx/>
              <a:buNone/>
              <a:defRPr lang="en-US" sz="2000" b="1" kern="1200" spc="-80" dirty="0" smtClean="0">
                <a:solidFill>
                  <a:schemeClr val="tx2"/>
                </a:solidFill>
                <a:latin typeface="Helvetica Neue"/>
                <a:ea typeface="Helvetica Neue Medium" charset="0"/>
                <a:cs typeface="Helvetica Neue"/>
              </a:defRPr>
            </a:lvl1pPr>
          </a:lstStyle>
          <a:p>
            <a:pPr marL="0" lvl="0" indent="0" algn="l" defTabSz="482192" rtl="0" eaLnBrk="1" latinLnBrk="0" hangingPunct="1">
              <a:lnSpc>
                <a:spcPct val="80000"/>
              </a:lnSpc>
              <a:spcBef>
                <a:spcPct val="20000"/>
              </a:spcBef>
              <a:buClr>
                <a:srgbClr val="555555"/>
              </a:buClr>
              <a:buFontTx/>
              <a:buNone/>
            </a:pPr>
            <a:r>
              <a:rPr lang="en-US" dirty="0" smtClean="0"/>
              <a:t>Title</a:t>
            </a:r>
          </a:p>
        </p:txBody>
      </p:sp>
      <p:sp>
        <p:nvSpPr>
          <p:cNvPr id="216" name="Text Placeholder 2"/>
          <p:cNvSpPr>
            <a:spLocks noGrp="1"/>
          </p:cNvSpPr>
          <p:nvPr>
            <p:ph type="body" sz="quarter" idx="39" hasCustomPrompt="1"/>
          </p:nvPr>
        </p:nvSpPr>
        <p:spPr>
          <a:xfrm>
            <a:off x="257175" y="877713"/>
            <a:ext cx="8572500" cy="257528"/>
          </a:xfrm>
          <a:prstGeom prst="rect">
            <a:avLst/>
          </a:prstGeom>
        </p:spPr>
        <p:txBody>
          <a:bodyPr wrap="square" lIns="0" rIns="0" anchor="t" anchorCtr="0"/>
          <a:lstStyle>
            <a:lvl1pPr marL="0" inden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500" b="1" spc="-60" baseline="0">
                <a:solidFill>
                  <a:srgbClr val="F1BC55"/>
                </a:solidFill>
              </a:defRPr>
            </a:lvl1pPr>
          </a:lstStyle>
          <a:p>
            <a:pPr lvl="0"/>
            <a:r>
              <a:rPr lang="en-US" dirty="0" smtClean="0"/>
              <a:t>Subtitle</a:t>
            </a:r>
          </a:p>
        </p:txBody>
      </p:sp>
      <p:grpSp>
        <p:nvGrpSpPr>
          <p:cNvPr id="217" name="Group 216"/>
          <p:cNvGrpSpPr/>
          <p:nvPr/>
        </p:nvGrpSpPr>
        <p:grpSpPr>
          <a:xfrm>
            <a:off x="3413931" y="44382"/>
            <a:ext cx="4327566" cy="318773"/>
            <a:chOff x="4314825" y="31754"/>
            <a:chExt cx="4327566" cy="286896"/>
          </a:xfrm>
        </p:grpSpPr>
        <p:sp>
          <p:nvSpPr>
            <p:cNvPr id="218" name="Isosceles Triangle 217"/>
            <p:cNvSpPr/>
            <p:nvPr userDrawn="1"/>
          </p:nvSpPr>
          <p:spPr bwMode="auto">
            <a:xfrm rot="10800000">
              <a:off x="8143875" y="31754"/>
              <a:ext cx="285750" cy="85725"/>
            </a:xfrm>
            <a:prstGeom prst="triangle">
              <a:avLst/>
            </a:prstGeom>
            <a:solidFill>
              <a:srgbClr val="F1BC55"/>
            </a:solidFill>
            <a:ln w="12700" cap="flat">
              <a:noFill/>
              <a:miter lim="800000"/>
              <a:headEnd type="none" w="med" len="med"/>
              <a:tailEnd type="none" w="med" len="med"/>
            </a:ln>
          </p:spPr>
          <p:txBody>
            <a:bodyPr lIns="0" tIns="0" rIns="0" bIns="0" rtlCol="0" anchor="ctr">
              <a:prstTxWarp prst="textNoShape">
                <a:avLst/>
              </a:prstTxWarp>
            </a:bodyPr>
            <a:lstStyle/>
            <a:p>
              <a:pPr marL="0" marR="0" indent="0" algn="ctr" eaLnBrk="1" latinLnBrk="0">
                <a:lnSpc>
                  <a:spcPct val="100000"/>
                </a:lnSpc>
                <a:buClrTx/>
                <a:buSzTx/>
                <a:buFontTx/>
                <a:buNone/>
                <a:tabLst/>
              </a:pPr>
              <a:endParaRPr lang="en-US" sz="675" dirty="0" smtClean="0">
                <a:latin typeface="+mj-lt"/>
              </a:endParaRPr>
            </a:p>
          </p:txBody>
        </p:sp>
        <p:grpSp>
          <p:nvGrpSpPr>
            <p:cNvPr id="219" name="Group 64"/>
            <p:cNvGrpSpPr>
              <a:grpSpLocks noChangeAspect="1"/>
            </p:cNvGrpSpPr>
            <p:nvPr userDrawn="1"/>
          </p:nvGrpSpPr>
          <p:grpSpPr bwMode="auto">
            <a:xfrm>
              <a:off x="7167689" y="143470"/>
              <a:ext cx="690318" cy="172046"/>
              <a:chOff x="10739" y="-1009"/>
              <a:chExt cx="3555" cy="886"/>
            </a:xfrm>
            <a:solidFill>
              <a:schemeClr val="bg2"/>
            </a:solidFill>
          </p:grpSpPr>
          <p:sp>
            <p:nvSpPr>
              <p:cNvPr id="311" name="Freeform 65"/>
              <p:cNvSpPr>
                <a:spLocks/>
              </p:cNvSpPr>
              <p:nvPr userDrawn="1"/>
            </p:nvSpPr>
            <p:spPr bwMode="auto">
              <a:xfrm>
                <a:off x="10783" y="-993"/>
                <a:ext cx="165" cy="245"/>
              </a:xfrm>
              <a:custGeom>
                <a:avLst/>
                <a:gdLst>
                  <a:gd name="T0" fmla="*/ 88 w 119"/>
                  <a:gd name="T1" fmla="*/ 176 h 176"/>
                  <a:gd name="T2" fmla="*/ 49 w 119"/>
                  <a:gd name="T3" fmla="*/ 93 h 176"/>
                  <a:gd name="T4" fmla="*/ 26 w 119"/>
                  <a:gd name="T5" fmla="*/ 41 h 176"/>
                  <a:gd name="T6" fmla="*/ 26 w 119"/>
                  <a:gd name="T7" fmla="*/ 42 h 176"/>
                  <a:gd name="T8" fmla="*/ 27 w 119"/>
                  <a:gd name="T9" fmla="*/ 90 h 176"/>
                  <a:gd name="T10" fmla="*/ 28 w 119"/>
                  <a:gd name="T11" fmla="*/ 176 h 176"/>
                  <a:gd name="T12" fmla="*/ 0 w 119"/>
                  <a:gd name="T13" fmla="*/ 176 h 176"/>
                  <a:gd name="T14" fmla="*/ 0 w 119"/>
                  <a:gd name="T15" fmla="*/ 0 h 176"/>
                  <a:gd name="T16" fmla="*/ 33 w 119"/>
                  <a:gd name="T17" fmla="*/ 0 h 176"/>
                  <a:gd name="T18" fmla="*/ 75 w 119"/>
                  <a:gd name="T19" fmla="*/ 86 h 176"/>
                  <a:gd name="T20" fmla="*/ 93 w 119"/>
                  <a:gd name="T21" fmla="*/ 131 h 176"/>
                  <a:gd name="T22" fmla="*/ 94 w 119"/>
                  <a:gd name="T23" fmla="*/ 130 h 176"/>
                  <a:gd name="T24" fmla="*/ 92 w 119"/>
                  <a:gd name="T25" fmla="*/ 80 h 176"/>
                  <a:gd name="T26" fmla="*/ 91 w 119"/>
                  <a:gd name="T27" fmla="*/ 0 h 176"/>
                  <a:gd name="T28" fmla="*/ 119 w 119"/>
                  <a:gd name="T29" fmla="*/ 0 h 176"/>
                  <a:gd name="T30" fmla="*/ 119 w 119"/>
                  <a:gd name="T31" fmla="*/ 176 h 176"/>
                  <a:gd name="T32" fmla="*/ 88 w 119"/>
                  <a:gd name="T33" fmla="*/ 176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19" h="176">
                    <a:moveTo>
                      <a:pt x="88" y="176"/>
                    </a:moveTo>
                    <a:cubicBezTo>
                      <a:pt x="49" y="93"/>
                      <a:pt x="49" y="93"/>
                      <a:pt x="49" y="93"/>
                    </a:cubicBezTo>
                    <a:cubicBezTo>
                      <a:pt x="39" y="73"/>
                      <a:pt x="30" y="51"/>
                      <a:pt x="26" y="41"/>
                    </a:cubicBezTo>
                    <a:cubicBezTo>
                      <a:pt x="26" y="42"/>
                      <a:pt x="26" y="42"/>
                      <a:pt x="26" y="42"/>
                    </a:cubicBezTo>
                    <a:cubicBezTo>
                      <a:pt x="27" y="56"/>
                      <a:pt x="27" y="75"/>
                      <a:pt x="27" y="90"/>
                    </a:cubicBezTo>
                    <a:cubicBezTo>
                      <a:pt x="28" y="176"/>
                      <a:pt x="28" y="176"/>
                      <a:pt x="28" y="176"/>
                    </a:cubicBezTo>
                    <a:cubicBezTo>
                      <a:pt x="0" y="176"/>
                      <a:pt x="0" y="176"/>
                      <a:pt x="0" y="176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3" y="0"/>
                      <a:pt x="33" y="0"/>
                      <a:pt x="33" y="0"/>
                    </a:cubicBezTo>
                    <a:cubicBezTo>
                      <a:pt x="75" y="86"/>
                      <a:pt x="75" y="86"/>
                      <a:pt x="75" y="86"/>
                    </a:cubicBezTo>
                    <a:cubicBezTo>
                      <a:pt x="84" y="102"/>
                      <a:pt x="91" y="123"/>
                      <a:pt x="93" y="131"/>
                    </a:cubicBezTo>
                    <a:cubicBezTo>
                      <a:pt x="94" y="130"/>
                      <a:pt x="94" y="130"/>
                      <a:pt x="94" y="130"/>
                    </a:cubicBezTo>
                    <a:cubicBezTo>
                      <a:pt x="93" y="121"/>
                      <a:pt x="92" y="96"/>
                      <a:pt x="92" y="80"/>
                    </a:cubicBezTo>
                    <a:cubicBezTo>
                      <a:pt x="91" y="0"/>
                      <a:pt x="91" y="0"/>
                      <a:pt x="91" y="0"/>
                    </a:cubicBezTo>
                    <a:cubicBezTo>
                      <a:pt x="119" y="0"/>
                      <a:pt x="119" y="0"/>
                      <a:pt x="119" y="0"/>
                    </a:cubicBezTo>
                    <a:cubicBezTo>
                      <a:pt x="119" y="176"/>
                      <a:pt x="119" y="176"/>
                      <a:pt x="119" y="176"/>
                    </a:cubicBezTo>
                    <a:lnTo>
                      <a:pt x="88" y="176"/>
                    </a:lnTo>
                    <a:close/>
                  </a:path>
                </a:pathLst>
              </a:custGeom>
              <a:solidFill>
                <a:srgbClr val="DCDE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312" name="Freeform 66"/>
              <p:cNvSpPr>
                <a:spLocks noEditPoints="1"/>
              </p:cNvSpPr>
              <p:nvPr userDrawn="1"/>
            </p:nvSpPr>
            <p:spPr bwMode="auto">
              <a:xfrm>
                <a:off x="10980" y="-931"/>
                <a:ext cx="149" cy="187"/>
              </a:xfrm>
              <a:custGeom>
                <a:avLst/>
                <a:gdLst>
                  <a:gd name="T0" fmla="*/ 31 w 107"/>
                  <a:gd name="T1" fmla="*/ 75 h 135"/>
                  <a:gd name="T2" fmla="*/ 31 w 107"/>
                  <a:gd name="T3" fmla="*/ 77 h 135"/>
                  <a:gd name="T4" fmla="*/ 62 w 107"/>
                  <a:gd name="T5" fmla="*/ 114 h 135"/>
                  <a:gd name="T6" fmla="*/ 94 w 107"/>
                  <a:gd name="T7" fmla="*/ 101 h 135"/>
                  <a:gd name="T8" fmla="*/ 105 w 107"/>
                  <a:gd name="T9" fmla="*/ 118 h 135"/>
                  <a:gd name="T10" fmla="*/ 59 w 107"/>
                  <a:gd name="T11" fmla="*/ 135 h 135"/>
                  <a:gd name="T12" fmla="*/ 0 w 107"/>
                  <a:gd name="T13" fmla="*/ 68 h 135"/>
                  <a:gd name="T14" fmla="*/ 16 w 107"/>
                  <a:gd name="T15" fmla="*/ 17 h 135"/>
                  <a:gd name="T16" fmla="*/ 55 w 107"/>
                  <a:gd name="T17" fmla="*/ 0 h 135"/>
                  <a:gd name="T18" fmla="*/ 91 w 107"/>
                  <a:gd name="T19" fmla="*/ 13 h 135"/>
                  <a:gd name="T20" fmla="*/ 107 w 107"/>
                  <a:gd name="T21" fmla="*/ 69 h 135"/>
                  <a:gd name="T22" fmla="*/ 107 w 107"/>
                  <a:gd name="T23" fmla="*/ 75 h 135"/>
                  <a:gd name="T24" fmla="*/ 31 w 107"/>
                  <a:gd name="T25" fmla="*/ 75 h 135"/>
                  <a:gd name="T26" fmla="*/ 55 w 107"/>
                  <a:gd name="T27" fmla="*/ 21 h 135"/>
                  <a:gd name="T28" fmla="*/ 31 w 107"/>
                  <a:gd name="T29" fmla="*/ 54 h 135"/>
                  <a:gd name="T30" fmla="*/ 78 w 107"/>
                  <a:gd name="T31" fmla="*/ 54 h 135"/>
                  <a:gd name="T32" fmla="*/ 55 w 107"/>
                  <a:gd name="T33" fmla="*/ 21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07" h="135">
                    <a:moveTo>
                      <a:pt x="31" y="75"/>
                    </a:moveTo>
                    <a:cubicBezTo>
                      <a:pt x="31" y="77"/>
                      <a:pt x="31" y="77"/>
                      <a:pt x="31" y="77"/>
                    </a:cubicBezTo>
                    <a:cubicBezTo>
                      <a:pt x="31" y="95"/>
                      <a:pt x="37" y="114"/>
                      <a:pt x="62" y="114"/>
                    </a:cubicBezTo>
                    <a:cubicBezTo>
                      <a:pt x="74" y="114"/>
                      <a:pt x="85" y="109"/>
                      <a:pt x="94" y="101"/>
                    </a:cubicBezTo>
                    <a:cubicBezTo>
                      <a:pt x="105" y="118"/>
                      <a:pt x="105" y="118"/>
                      <a:pt x="105" y="118"/>
                    </a:cubicBezTo>
                    <a:cubicBezTo>
                      <a:pt x="92" y="129"/>
                      <a:pt x="76" y="135"/>
                      <a:pt x="59" y="135"/>
                    </a:cubicBezTo>
                    <a:cubicBezTo>
                      <a:pt x="23" y="135"/>
                      <a:pt x="0" y="109"/>
                      <a:pt x="0" y="68"/>
                    </a:cubicBezTo>
                    <a:cubicBezTo>
                      <a:pt x="0" y="45"/>
                      <a:pt x="5" y="30"/>
                      <a:pt x="16" y="17"/>
                    </a:cubicBezTo>
                    <a:cubicBezTo>
                      <a:pt x="26" y="5"/>
                      <a:pt x="39" y="0"/>
                      <a:pt x="55" y="0"/>
                    </a:cubicBezTo>
                    <a:cubicBezTo>
                      <a:pt x="68" y="0"/>
                      <a:pt x="80" y="3"/>
                      <a:pt x="91" y="13"/>
                    </a:cubicBezTo>
                    <a:cubicBezTo>
                      <a:pt x="102" y="23"/>
                      <a:pt x="107" y="39"/>
                      <a:pt x="107" y="69"/>
                    </a:cubicBezTo>
                    <a:cubicBezTo>
                      <a:pt x="107" y="75"/>
                      <a:pt x="107" y="75"/>
                      <a:pt x="107" y="75"/>
                    </a:cubicBezTo>
                    <a:lnTo>
                      <a:pt x="31" y="75"/>
                    </a:lnTo>
                    <a:close/>
                    <a:moveTo>
                      <a:pt x="55" y="21"/>
                    </a:moveTo>
                    <a:cubicBezTo>
                      <a:pt x="40" y="21"/>
                      <a:pt x="31" y="33"/>
                      <a:pt x="31" y="54"/>
                    </a:cubicBezTo>
                    <a:cubicBezTo>
                      <a:pt x="78" y="54"/>
                      <a:pt x="78" y="54"/>
                      <a:pt x="78" y="54"/>
                    </a:cubicBezTo>
                    <a:cubicBezTo>
                      <a:pt x="78" y="33"/>
                      <a:pt x="69" y="21"/>
                      <a:pt x="55" y="21"/>
                    </a:cubicBezTo>
                    <a:close/>
                  </a:path>
                </a:pathLst>
              </a:custGeom>
              <a:solidFill>
                <a:srgbClr val="DCDE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313" name="Freeform 67"/>
              <p:cNvSpPr>
                <a:spLocks/>
              </p:cNvSpPr>
              <p:nvPr userDrawn="1"/>
            </p:nvSpPr>
            <p:spPr bwMode="auto">
              <a:xfrm>
                <a:off x="11140" y="-930"/>
                <a:ext cx="240" cy="182"/>
              </a:xfrm>
              <a:custGeom>
                <a:avLst/>
                <a:gdLst>
                  <a:gd name="T0" fmla="*/ 136 w 173"/>
                  <a:gd name="T1" fmla="*/ 131 h 131"/>
                  <a:gd name="T2" fmla="*/ 110 w 173"/>
                  <a:gd name="T3" fmla="*/ 131 h 131"/>
                  <a:gd name="T4" fmla="*/ 94 w 173"/>
                  <a:gd name="T5" fmla="*/ 72 h 131"/>
                  <a:gd name="T6" fmla="*/ 86 w 173"/>
                  <a:gd name="T7" fmla="*/ 37 h 131"/>
                  <a:gd name="T8" fmla="*/ 85 w 173"/>
                  <a:gd name="T9" fmla="*/ 37 h 131"/>
                  <a:gd name="T10" fmla="*/ 77 w 173"/>
                  <a:gd name="T11" fmla="*/ 73 h 131"/>
                  <a:gd name="T12" fmla="*/ 61 w 173"/>
                  <a:gd name="T13" fmla="*/ 131 h 131"/>
                  <a:gd name="T14" fmla="*/ 35 w 173"/>
                  <a:gd name="T15" fmla="*/ 131 h 131"/>
                  <a:gd name="T16" fmla="*/ 0 w 173"/>
                  <a:gd name="T17" fmla="*/ 4 h 131"/>
                  <a:gd name="T18" fmla="*/ 28 w 173"/>
                  <a:gd name="T19" fmla="*/ 0 h 131"/>
                  <a:gd name="T20" fmla="*/ 42 w 173"/>
                  <a:gd name="T21" fmla="*/ 62 h 131"/>
                  <a:gd name="T22" fmla="*/ 48 w 173"/>
                  <a:gd name="T23" fmla="*/ 96 h 131"/>
                  <a:gd name="T24" fmla="*/ 49 w 173"/>
                  <a:gd name="T25" fmla="*/ 96 h 131"/>
                  <a:gd name="T26" fmla="*/ 57 w 173"/>
                  <a:gd name="T27" fmla="*/ 61 h 131"/>
                  <a:gd name="T28" fmla="*/ 73 w 173"/>
                  <a:gd name="T29" fmla="*/ 2 h 131"/>
                  <a:gd name="T30" fmla="*/ 101 w 173"/>
                  <a:gd name="T31" fmla="*/ 2 h 131"/>
                  <a:gd name="T32" fmla="*/ 115 w 173"/>
                  <a:gd name="T33" fmla="*/ 60 h 131"/>
                  <a:gd name="T34" fmla="*/ 123 w 173"/>
                  <a:gd name="T35" fmla="*/ 97 h 131"/>
                  <a:gd name="T36" fmla="*/ 124 w 173"/>
                  <a:gd name="T37" fmla="*/ 97 h 131"/>
                  <a:gd name="T38" fmla="*/ 130 w 173"/>
                  <a:gd name="T39" fmla="*/ 62 h 131"/>
                  <a:gd name="T40" fmla="*/ 144 w 173"/>
                  <a:gd name="T41" fmla="*/ 2 h 131"/>
                  <a:gd name="T42" fmla="*/ 173 w 173"/>
                  <a:gd name="T43" fmla="*/ 2 h 131"/>
                  <a:gd name="T44" fmla="*/ 136 w 173"/>
                  <a:gd name="T45" fmla="*/ 131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73" h="131">
                    <a:moveTo>
                      <a:pt x="136" y="131"/>
                    </a:moveTo>
                    <a:cubicBezTo>
                      <a:pt x="110" y="131"/>
                      <a:pt x="110" y="131"/>
                      <a:pt x="110" y="131"/>
                    </a:cubicBezTo>
                    <a:cubicBezTo>
                      <a:pt x="94" y="72"/>
                      <a:pt x="94" y="72"/>
                      <a:pt x="94" y="72"/>
                    </a:cubicBezTo>
                    <a:cubicBezTo>
                      <a:pt x="90" y="57"/>
                      <a:pt x="86" y="37"/>
                      <a:pt x="86" y="37"/>
                    </a:cubicBezTo>
                    <a:cubicBezTo>
                      <a:pt x="85" y="37"/>
                      <a:pt x="85" y="37"/>
                      <a:pt x="85" y="37"/>
                    </a:cubicBezTo>
                    <a:cubicBezTo>
                      <a:pt x="85" y="37"/>
                      <a:pt x="83" y="49"/>
                      <a:pt x="77" y="73"/>
                    </a:cubicBezTo>
                    <a:cubicBezTo>
                      <a:pt x="61" y="131"/>
                      <a:pt x="61" y="131"/>
                      <a:pt x="61" y="131"/>
                    </a:cubicBezTo>
                    <a:cubicBezTo>
                      <a:pt x="35" y="131"/>
                      <a:pt x="35" y="131"/>
                      <a:pt x="35" y="131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42" y="62"/>
                      <a:pt x="42" y="62"/>
                      <a:pt x="42" y="62"/>
                    </a:cubicBezTo>
                    <a:cubicBezTo>
                      <a:pt x="45" y="78"/>
                      <a:pt x="48" y="96"/>
                      <a:pt x="48" y="96"/>
                    </a:cubicBezTo>
                    <a:cubicBezTo>
                      <a:pt x="49" y="96"/>
                      <a:pt x="49" y="96"/>
                      <a:pt x="49" y="96"/>
                    </a:cubicBezTo>
                    <a:cubicBezTo>
                      <a:pt x="49" y="96"/>
                      <a:pt x="52" y="79"/>
                      <a:pt x="57" y="61"/>
                    </a:cubicBezTo>
                    <a:cubicBezTo>
                      <a:pt x="73" y="2"/>
                      <a:pt x="73" y="2"/>
                      <a:pt x="73" y="2"/>
                    </a:cubicBezTo>
                    <a:cubicBezTo>
                      <a:pt x="101" y="2"/>
                      <a:pt x="101" y="2"/>
                      <a:pt x="101" y="2"/>
                    </a:cubicBezTo>
                    <a:cubicBezTo>
                      <a:pt x="115" y="60"/>
                      <a:pt x="115" y="60"/>
                      <a:pt x="115" y="60"/>
                    </a:cubicBezTo>
                    <a:cubicBezTo>
                      <a:pt x="120" y="81"/>
                      <a:pt x="123" y="97"/>
                      <a:pt x="123" y="97"/>
                    </a:cubicBezTo>
                    <a:cubicBezTo>
                      <a:pt x="124" y="97"/>
                      <a:pt x="124" y="97"/>
                      <a:pt x="124" y="97"/>
                    </a:cubicBezTo>
                    <a:cubicBezTo>
                      <a:pt x="124" y="97"/>
                      <a:pt x="127" y="77"/>
                      <a:pt x="130" y="62"/>
                    </a:cubicBezTo>
                    <a:cubicBezTo>
                      <a:pt x="144" y="2"/>
                      <a:pt x="144" y="2"/>
                      <a:pt x="144" y="2"/>
                    </a:cubicBezTo>
                    <a:cubicBezTo>
                      <a:pt x="173" y="2"/>
                      <a:pt x="173" y="2"/>
                      <a:pt x="173" y="2"/>
                    </a:cubicBezTo>
                    <a:lnTo>
                      <a:pt x="136" y="131"/>
                    </a:lnTo>
                    <a:close/>
                  </a:path>
                </a:pathLst>
              </a:custGeom>
              <a:solidFill>
                <a:srgbClr val="DCDE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314" name="Freeform 68"/>
              <p:cNvSpPr>
                <a:spLocks noEditPoints="1"/>
              </p:cNvSpPr>
              <p:nvPr userDrawn="1"/>
            </p:nvSpPr>
            <p:spPr bwMode="auto">
              <a:xfrm>
                <a:off x="11484" y="-993"/>
                <a:ext cx="166" cy="245"/>
              </a:xfrm>
              <a:custGeom>
                <a:avLst/>
                <a:gdLst>
                  <a:gd name="T0" fmla="*/ 85 w 120"/>
                  <a:gd name="T1" fmla="*/ 176 h 176"/>
                  <a:gd name="T2" fmla="*/ 70 w 120"/>
                  <a:gd name="T3" fmla="*/ 148 h 176"/>
                  <a:gd name="T4" fmla="*/ 40 w 120"/>
                  <a:gd name="T5" fmla="*/ 105 h 176"/>
                  <a:gd name="T6" fmla="*/ 28 w 120"/>
                  <a:gd name="T7" fmla="*/ 100 h 176"/>
                  <a:gd name="T8" fmla="*/ 28 w 120"/>
                  <a:gd name="T9" fmla="*/ 176 h 176"/>
                  <a:gd name="T10" fmla="*/ 0 w 120"/>
                  <a:gd name="T11" fmla="*/ 176 h 176"/>
                  <a:gd name="T12" fmla="*/ 0 w 120"/>
                  <a:gd name="T13" fmla="*/ 0 h 176"/>
                  <a:gd name="T14" fmla="*/ 53 w 120"/>
                  <a:gd name="T15" fmla="*/ 0 h 176"/>
                  <a:gd name="T16" fmla="*/ 111 w 120"/>
                  <a:gd name="T17" fmla="*/ 50 h 176"/>
                  <a:gd name="T18" fmla="*/ 67 w 120"/>
                  <a:gd name="T19" fmla="*/ 98 h 176"/>
                  <a:gd name="T20" fmla="*/ 94 w 120"/>
                  <a:gd name="T21" fmla="*/ 133 h 176"/>
                  <a:gd name="T22" fmla="*/ 120 w 120"/>
                  <a:gd name="T23" fmla="*/ 176 h 176"/>
                  <a:gd name="T24" fmla="*/ 85 w 120"/>
                  <a:gd name="T25" fmla="*/ 176 h 176"/>
                  <a:gd name="T26" fmla="*/ 44 w 120"/>
                  <a:gd name="T27" fmla="*/ 23 h 176"/>
                  <a:gd name="T28" fmla="*/ 28 w 120"/>
                  <a:gd name="T29" fmla="*/ 23 h 176"/>
                  <a:gd name="T30" fmla="*/ 28 w 120"/>
                  <a:gd name="T31" fmla="*/ 79 h 176"/>
                  <a:gd name="T32" fmla="*/ 43 w 120"/>
                  <a:gd name="T33" fmla="*/ 79 h 176"/>
                  <a:gd name="T34" fmla="*/ 72 w 120"/>
                  <a:gd name="T35" fmla="*/ 72 h 176"/>
                  <a:gd name="T36" fmla="*/ 80 w 120"/>
                  <a:gd name="T37" fmla="*/ 50 h 176"/>
                  <a:gd name="T38" fmla="*/ 44 w 120"/>
                  <a:gd name="T39" fmla="*/ 23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20" h="176">
                    <a:moveTo>
                      <a:pt x="85" y="176"/>
                    </a:moveTo>
                    <a:cubicBezTo>
                      <a:pt x="70" y="148"/>
                      <a:pt x="70" y="148"/>
                      <a:pt x="70" y="148"/>
                    </a:cubicBezTo>
                    <a:cubicBezTo>
                      <a:pt x="58" y="127"/>
                      <a:pt x="50" y="115"/>
                      <a:pt x="40" y="105"/>
                    </a:cubicBezTo>
                    <a:cubicBezTo>
                      <a:pt x="37" y="102"/>
                      <a:pt x="34" y="100"/>
                      <a:pt x="28" y="100"/>
                    </a:cubicBezTo>
                    <a:cubicBezTo>
                      <a:pt x="28" y="176"/>
                      <a:pt x="28" y="176"/>
                      <a:pt x="28" y="176"/>
                    </a:cubicBezTo>
                    <a:cubicBezTo>
                      <a:pt x="0" y="176"/>
                      <a:pt x="0" y="176"/>
                      <a:pt x="0" y="176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93" y="0"/>
                      <a:pt x="111" y="23"/>
                      <a:pt x="111" y="50"/>
                    </a:cubicBezTo>
                    <a:cubicBezTo>
                      <a:pt x="111" y="75"/>
                      <a:pt x="94" y="98"/>
                      <a:pt x="67" y="98"/>
                    </a:cubicBezTo>
                    <a:cubicBezTo>
                      <a:pt x="73" y="102"/>
                      <a:pt x="85" y="119"/>
                      <a:pt x="94" y="133"/>
                    </a:cubicBezTo>
                    <a:cubicBezTo>
                      <a:pt x="120" y="176"/>
                      <a:pt x="120" y="176"/>
                      <a:pt x="120" y="176"/>
                    </a:cubicBezTo>
                    <a:lnTo>
                      <a:pt x="85" y="176"/>
                    </a:lnTo>
                    <a:close/>
                    <a:moveTo>
                      <a:pt x="44" y="23"/>
                    </a:moveTo>
                    <a:cubicBezTo>
                      <a:pt x="28" y="23"/>
                      <a:pt x="28" y="23"/>
                      <a:pt x="28" y="23"/>
                    </a:cubicBezTo>
                    <a:cubicBezTo>
                      <a:pt x="28" y="79"/>
                      <a:pt x="28" y="79"/>
                      <a:pt x="28" y="79"/>
                    </a:cubicBezTo>
                    <a:cubicBezTo>
                      <a:pt x="43" y="79"/>
                      <a:pt x="43" y="79"/>
                      <a:pt x="43" y="79"/>
                    </a:cubicBezTo>
                    <a:cubicBezTo>
                      <a:pt x="59" y="79"/>
                      <a:pt x="67" y="77"/>
                      <a:pt x="72" y="72"/>
                    </a:cubicBezTo>
                    <a:cubicBezTo>
                      <a:pt x="77" y="67"/>
                      <a:pt x="80" y="59"/>
                      <a:pt x="80" y="50"/>
                    </a:cubicBezTo>
                    <a:cubicBezTo>
                      <a:pt x="80" y="32"/>
                      <a:pt x="70" y="23"/>
                      <a:pt x="44" y="23"/>
                    </a:cubicBezTo>
                    <a:close/>
                  </a:path>
                </a:pathLst>
              </a:custGeom>
              <a:solidFill>
                <a:srgbClr val="DCDE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315" name="Freeform 69"/>
              <p:cNvSpPr>
                <a:spLocks noEditPoints="1"/>
              </p:cNvSpPr>
              <p:nvPr userDrawn="1"/>
            </p:nvSpPr>
            <p:spPr bwMode="auto">
              <a:xfrm>
                <a:off x="11664" y="-931"/>
                <a:ext cx="150" cy="187"/>
              </a:xfrm>
              <a:custGeom>
                <a:avLst/>
                <a:gdLst>
                  <a:gd name="T0" fmla="*/ 31 w 108"/>
                  <a:gd name="T1" fmla="*/ 75 h 135"/>
                  <a:gd name="T2" fmla="*/ 31 w 108"/>
                  <a:gd name="T3" fmla="*/ 77 h 135"/>
                  <a:gd name="T4" fmla="*/ 63 w 108"/>
                  <a:gd name="T5" fmla="*/ 114 h 135"/>
                  <a:gd name="T6" fmla="*/ 95 w 108"/>
                  <a:gd name="T7" fmla="*/ 101 h 135"/>
                  <a:gd name="T8" fmla="*/ 106 w 108"/>
                  <a:gd name="T9" fmla="*/ 118 h 135"/>
                  <a:gd name="T10" fmla="*/ 60 w 108"/>
                  <a:gd name="T11" fmla="*/ 135 h 135"/>
                  <a:gd name="T12" fmla="*/ 0 w 108"/>
                  <a:gd name="T13" fmla="*/ 68 h 135"/>
                  <a:gd name="T14" fmla="*/ 16 w 108"/>
                  <a:gd name="T15" fmla="*/ 17 h 135"/>
                  <a:gd name="T16" fmla="*/ 56 w 108"/>
                  <a:gd name="T17" fmla="*/ 0 h 135"/>
                  <a:gd name="T18" fmla="*/ 91 w 108"/>
                  <a:gd name="T19" fmla="*/ 13 h 135"/>
                  <a:gd name="T20" fmla="*/ 108 w 108"/>
                  <a:gd name="T21" fmla="*/ 69 h 135"/>
                  <a:gd name="T22" fmla="*/ 108 w 108"/>
                  <a:gd name="T23" fmla="*/ 75 h 135"/>
                  <a:gd name="T24" fmla="*/ 31 w 108"/>
                  <a:gd name="T25" fmla="*/ 75 h 135"/>
                  <a:gd name="T26" fmla="*/ 56 w 108"/>
                  <a:gd name="T27" fmla="*/ 21 h 135"/>
                  <a:gd name="T28" fmla="*/ 31 w 108"/>
                  <a:gd name="T29" fmla="*/ 54 h 135"/>
                  <a:gd name="T30" fmla="*/ 79 w 108"/>
                  <a:gd name="T31" fmla="*/ 54 h 135"/>
                  <a:gd name="T32" fmla="*/ 56 w 108"/>
                  <a:gd name="T33" fmla="*/ 21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08" h="135">
                    <a:moveTo>
                      <a:pt x="31" y="75"/>
                    </a:moveTo>
                    <a:cubicBezTo>
                      <a:pt x="31" y="77"/>
                      <a:pt x="31" y="77"/>
                      <a:pt x="31" y="77"/>
                    </a:cubicBezTo>
                    <a:cubicBezTo>
                      <a:pt x="31" y="95"/>
                      <a:pt x="38" y="114"/>
                      <a:pt x="63" y="114"/>
                    </a:cubicBezTo>
                    <a:cubicBezTo>
                      <a:pt x="75" y="114"/>
                      <a:pt x="85" y="109"/>
                      <a:pt x="95" y="101"/>
                    </a:cubicBezTo>
                    <a:cubicBezTo>
                      <a:pt x="106" y="118"/>
                      <a:pt x="106" y="118"/>
                      <a:pt x="106" y="118"/>
                    </a:cubicBezTo>
                    <a:cubicBezTo>
                      <a:pt x="92" y="129"/>
                      <a:pt x="77" y="135"/>
                      <a:pt x="60" y="135"/>
                    </a:cubicBezTo>
                    <a:cubicBezTo>
                      <a:pt x="23" y="135"/>
                      <a:pt x="0" y="109"/>
                      <a:pt x="0" y="68"/>
                    </a:cubicBezTo>
                    <a:cubicBezTo>
                      <a:pt x="0" y="45"/>
                      <a:pt x="5" y="30"/>
                      <a:pt x="16" y="17"/>
                    </a:cubicBezTo>
                    <a:cubicBezTo>
                      <a:pt x="27" y="5"/>
                      <a:pt x="39" y="0"/>
                      <a:pt x="56" y="0"/>
                    </a:cubicBezTo>
                    <a:cubicBezTo>
                      <a:pt x="68" y="0"/>
                      <a:pt x="80" y="3"/>
                      <a:pt x="91" y="13"/>
                    </a:cubicBezTo>
                    <a:cubicBezTo>
                      <a:pt x="102" y="23"/>
                      <a:pt x="108" y="39"/>
                      <a:pt x="108" y="69"/>
                    </a:cubicBezTo>
                    <a:cubicBezTo>
                      <a:pt x="108" y="75"/>
                      <a:pt x="108" y="75"/>
                      <a:pt x="108" y="75"/>
                    </a:cubicBezTo>
                    <a:lnTo>
                      <a:pt x="31" y="75"/>
                    </a:lnTo>
                    <a:close/>
                    <a:moveTo>
                      <a:pt x="56" y="21"/>
                    </a:moveTo>
                    <a:cubicBezTo>
                      <a:pt x="40" y="21"/>
                      <a:pt x="31" y="33"/>
                      <a:pt x="31" y="54"/>
                    </a:cubicBezTo>
                    <a:cubicBezTo>
                      <a:pt x="79" y="54"/>
                      <a:pt x="79" y="54"/>
                      <a:pt x="79" y="54"/>
                    </a:cubicBezTo>
                    <a:cubicBezTo>
                      <a:pt x="79" y="33"/>
                      <a:pt x="70" y="21"/>
                      <a:pt x="56" y="21"/>
                    </a:cubicBezTo>
                    <a:close/>
                  </a:path>
                </a:pathLst>
              </a:custGeom>
              <a:solidFill>
                <a:srgbClr val="DCDE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316" name="Freeform 70"/>
              <p:cNvSpPr>
                <a:spLocks/>
              </p:cNvSpPr>
              <p:nvPr userDrawn="1"/>
            </p:nvSpPr>
            <p:spPr bwMode="auto">
              <a:xfrm>
                <a:off x="11839" y="-1009"/>
                <a:ext cx="65" cy="264"/>
              </a:xfrm>
              <a:custGeom>
                <a:avLst/>
                <a:gdLst>
                  <a:gd name="T0" fmla="*/ 30 w 47"/>
                  <a:gd name="T1" fmla="*/ 190 h 190"/>
                  <a:gd name="T2" fmla="*/ 2 w 47"/>
                  <a:gd name="T3" fmla="*/ 154 h 190"/>
                  <a:gd name="T4" fmla="*/ 2 w 47"/>
                  <a:gd name="T5" fmla="*/ 44 h 190"/>
                  <a:gd name="T6" fmla="*/ 0 w 47"/>
                  <a:gd name="T7" fmla="*/ 7 h 190"/>
                  <a:gd name="T8" fmla="*/ 28 w 47"/>
                  <a:gd name="T9" fmla="*/ 0 h 190"/>
                  <a:gd name="T10" fmla="*/ 31 w 47"/>
                  <a:gd name="T11" fmla="*/ 36 h 190"/>
                  <a:gd name="T12" fmla="*/ 31 w 47"/>
                  <a:gd name="T13" fmla="*/ 145 h 190"/>
                  <a:gd name="T14" fmla="*/ 34 w 47"/>
                  <a:gd name="T15" fmla="*/ 168 h 190"/>
                  <a:gd name="T16" fmla="*/ 43 w 47"/>
                  <a:gd name="T17" fmla="*/ 170 h 190"/>
                  <a:gd name="T18" fmla="*/ 47 w 47"/>
                  <a:gd name="T19" fmla="*/ 187 h 190"/>
                  <a:gd name="T20" fmla="*/ 30 w 47"/>
                  <a:gd name="T21" fmla="*/ 190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7" h="190">
                    <a:moveTo>
                      <a:pt x="30" y="190"/>
                    </a:moveTo>
                    <a:cubicBezTo>
                      <a:pt x="2" y="190"/>
                      <a:pt x="2" y="165"/>
                      <a:pt x="2" y="154"/>
                    </a:cubicBezTo>
                    <a:cubicBezTo>
                      <a:pt x="2" y="44"/>
                      <a:pt x="2" y="44"/>
                      <a:pt x="2" y="44"/>
                    </a:cubicBezTo>
                    <a:cubicBezTo>
                      <a:pt x="2" y="27"/>
                      <a:pt x="1" y="17"/>
                      <a:pt x="0" y="7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30" y="8"/>
                      <a:pt x="31" y="19"/>
                      <a:pt x="31" y="36"/>
                    </a:cubicBezTo>
                    <a:cubicBezTo>
                      <a:pt x="31" y="145"/>
                      <a:pt x="31" y="145"/>
                      <a:pt x="31" y="145"/>
                    </a:cubicBezTo>
                    <a:cubicBezTo>
                      <a:pt x="31" y="162"/>
                      <a:pt x="31" y="165"/>
                      <a:pt x="34" y="168"/>
                    </a:cubicBezTo>
                    <a:cubicBezTo>
                      <a:pt x="35" y="170"/>
                      <a:pt x="39" y="172"/>
                      <a:pt x="43" y="170"/>
                    </a:cubicBezTo>
                    <a:cubicBezTo>
                      <a:pt x="47" y="187"/>
                      <a:pt x="47" y="187"/>
                      <a:pt x="47" y="187"/>
                    </a:cubicBezTo>
                    <a:cubicBezTo>
                      <a:pt x="42" y="189"/>
                      <a:pt x="37" y="190"/>
                      <a:pt x="30" y="190"/>
                    </a:cubicBezTo>
                    <a:close/>
                  </a:path>
                </a:pathLst>
              </a:custGeom>
              <a:solidFill>
                <a:srgbClr val="DCDE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317" name="Freeform 71"/>
              <p:cNvSpPr>
                <a:spLocks noEditPoints="1"/>
              </p:cNvSpPr>
              <p:nvPr userDrawn="1"/>
            </p:nvSpPr>
            <p:spPr bwMode="auto">
              <a:xfrm>
                <a:off x="11932" y="-1007"/>
                <a:ext cx="51" cy="259"/>
              </a:xfrm>
              <a:custGeom>
                <a:avLst/>
                <a:gdLst>
                  <a:gd name="T0" fmla="*/ 18 w 37"/>
                  <a:gd name="T1" fmla="*/ 38 h 186"/>
                  <a:gd name="T2" fmla="*/ 0 w 37"/>
                  <a:gd name="T3" fmla="*/ 19 h 186"/>
                  <a:gd name="T4" fmla="*/ 19 w 37"/>
                  <a:gd name="T5" fmla="*/ 0 h 186"/>
                  <a:gd name="T6" fmla="*/ 37 w 37"/>
                  <a:gd name="T7" fmla="*/ 19 h 186"/>
                  <a:gd name="T8" fmla="*/ 18 w 37"/>
                  <a:gd name="T9" fmla="*/ 38 h 186"/>
                  <a:gd name="T10" fmla="*/ 4 w 37"/>
                  <a:gd name="T11" fmla="*/ 186 h 186"/>
                  <a:gd name="T12" fmla="*/ 4 w 37"/>
                  <a:gd name="T13" fmla="*/ 59 h 186"/>
                  <a:gd name="T14" fmla="*/ 33 w 37"/>
                  <a:gd name="T15" fmla="*/ 54 h 186"/>
                  <a:gd name="T16" fmla="*/ 33 w 37"/>
                  <a:gd name="T17" fmla="*/ 186 h 186"/>
                  <a:gd name="T18" fmla="*/ 4 w 37"/>
                  <a:gd name="T19" fmla="*/ 186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7" h="186">
                    <a:moveTo>
                      <a:pt x="18" y="38"/>
                    </a:moveTo>
                    <a:cubicBezTo>
                      <a:pt x="8" y="38"/>
                      <a:pt x="0" y="29"/>
                      <a:pt x="0" y="19"/>
                    </a:cubicBezTo>
                    <a:cubicBezTo>
                      <a:pt x="0" y="9"/>
                      <a:pt x="9" y="0"/>
                      <a:pt x="19" y="0"/>
                    </a:cubicBezTo>
                    <a:cubicBezTo>
                      <a:pt x="29" y="0"/>
                      <a:pt x="37" y="9"/>
                      <a:pt x="37" y="19"/>
                    </a:cubicBezTo>
                    <a:cubicBezTo>
                      <a:pt x="37" y="29"/>
                      <a:pt x="29" y="38"/>
                      <a:pt x="18" y="38"/>
                    </a:cubicBezTo>
                    <a:close/>
                    <a:moveTo>
                      <a:pt x="4" y="186"/>
                    </a:moveTo>
                    <a:cubicBezTo>
                      <a:pt x="4" y="59"/>
                      <a:pt x="4" y="59"/>
                      <a:pt x="4" y="59"/>
                    </a:cubicBezTo>
                    <a:cubicBezTo>
                      <a:pt x="33" y="54"/>
                      <a:pt x="33" y="54"/>
                      <a:pt x="33" y="54"/>
                    </a:cubicBezTo>
                    <a:cubicBezTo>
                      <a:pt x="33" y="186"/>
                      <a:pt x="33" y="186"/>
                      <a:pt x="33" y="186"/>
                    </a:cubicBezTo>
                    <a:lnTo>
                      <a:pt x="4" y="186"/>
                    </a:lnTo>
                    <a:close/>
                  </a:path>
                </a:pathLst>
              </a:custGeom>
              <a:solidFill>
                <a:srgbClr val="DCDE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318" name="Freeform 72"/>
              <p:cNvSpPr>
                <a:spLocks/>
              </p:cNvSpPr>
              <p:nvPr userDrawn="1"/>
            </p:nvSpPr>
            <p:spPr bwMode="auto">
              <a:xfrm>
                <a:off x="12017" y="-931"/>
                <a:ext cx="133" cy="187"/>
              </a:xfrm>
              <a:custGeom>
                <a:avLst/>
                <a:gdLst>
                  <a:gd name="T0" fmla="*/ 54 w 96"/>
                  <a:gd name="T1" fmla="*/ 135 h 135"/>
                  <a:gd name="T2" fmla="*/ 0 w 96"/>
                  <a:gd name="T3" fmla="*/ 69 h 135"/>
                  <a:gd name="T4" fmla="*/ 56 w 96"/>
                  <a:gd name="T5" fmla="*/ 0 h 135"/>
                  <a:gd name="T6" fmla="*/ 92 w 96"/>
                  <a:gd name="T7" fmla="*/ 14 h 135"/>
                  <a:gd name="T8" fmla="*/ 78 w 96"/>
                  <a:gd name="T9" fmla="*/ 32 h 135"/>
                  <a:gd name="T10" fmla="*/ 56 w 96"/>
                  <a:gd name="T11" fmla="*/ 22 h 135"/>
                  <a:gd name="T12" fmla="*/ 36 w 96"/>
                  <a:gd name="T13" fmla="*/ 35 h 135"/>
                  <a:gd name="T14" fmla="*/ 31 w 96"/>
                  <a:gd name="T15" fmla="*/ 71 h 135"/>
                  <a:gd name="T16" fmla="*/ 39 w 96"/>
                  <a:gd name="T17" fmla="*/ 106 h 135"/>
                  <a:gd name="T18" fmla="*/ 56 w 96"/>
                  <a:gd name="T19" fmla="*/ 114 h 135"/>
                  <a:gd name="T20" fmla="*/ 82 w 96"/>
                  <a:gd name="T21" fmla="*/ 101 h 135"/>
                  <a:gd name="T22" fmla="*/ 96 w 96"/>
                  <a:gd name="T23" fmla="*/ 118 h 135"/>
                  <a:gd name="T24" fmla="*/ 54 w 96"/>
                  <a:gd name="T25" fmla="*/ 135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6" h="135">
                    <a:moveTo>
                      <a:pt x="54" y="135"/>
                    </a:moveTo>
                    <a:cubicBezTo>
                      <a:pt x="19" y="135"/>
                      <a:pt x="0" y="110"/>
                      <a:pt x="0" y="69"/>
                    </a:cubicBezTo>
                    <a:cubicBezTo>
                      <a:pt x="0" y="22"/>
                      <a:pt x="28" y="0"/>
                      <a:pt x="56" y="0"/>
                    </a:cubicBezTo>
                    <a:cubicBezTo>
                      <a:pt x="70" y="0"/>
                      <a:pt x="81" y="3"/>
                      <a:pt x="92" y="14"/>
                    </a:cubicBezTo>
                    <a:cubicBezTo>
                      <a:pt x="78" y="32"/>
                      <a:pt x="78" y="32"/>
                      <a:pt x="78" y="32"/>
                    </a:cubicBezTo>
                    <a:cubicBezTo>
                      <a:pt x="70" y="25"/>
                      <a:pt x="64" y="22"/>
                      <a:pt x="56" y="22"/>
                    </a:cubicBezTo>
                    <a:cubicBezTo>
                      <a:pt x="47" y="22"/>
                      <a:pt x="40" y="27"/>
                      <a:pt x="36" y="35"/>
                    </a:cubicBezTo>
                    <a:cubicBezTo>
                      <a:pt x="32" y="43"/>
                      <a:pt x="31" y="55"/>
                      <a:pt x="31" y="71"/>
                    </a:cubicBezTo>
                    <a:cubicBezTo>
                      <a:pt x="31" y="89"/>
                      <a:pt x="33" y="100"/>
                      <a:pt x="39" y="106"/>
                    </a:cubicBezTo>
                    <a:cubicBezTo>
                      <a:pt x="43" y="111"/>
                      <a:pt x="50" y="114"/>
                      <a:pt x="56" y="114"/>
                    </a:cubicBezTo>
                    <a:cubicBezTo>
                      <a:pt x="65" y="114"/>
                      <a:pt x="74" y="109"/>
                      <a:pt x="82" y="101"/>
                    </a:cubicBezTo>
                    <a:cubicBezTo>
                      <a:pt x="96" y="118"/>
                      <a:pt x="96" y="118"/>
                      <a:pt x="96" y="118"/>
                    </a:cubicBezTo>
                    <a:cubicBezTo>
                      <a:pt x="84" y="130"/>
                      <a:pt x="72" y="135"/>
                      <a:pt x="54" y="135"/>
                    </a:cubicBezTo>
                    <a:close/>
                  </a:path>
                </a:pathLst>
              </a:custGeom>
              <a:solidFill>
                <a:srgbClr val="DCDE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319" name="Freeform 73"/>
              <p:cNvSpPr>
                <a:spLocks noEditPoints="1"/>
              </p:cNvSpPr>
              <p:nvPr userDrawn="1"/>
            </p:nvSpPr>
            <p:spPr bwMode="auto">
              <a:xfrm>
                <a:off x="12178" y="-851"/>
                <a:ext cx="106" cy="106"/>
              </a:xfrm>
              <a:custGeom>
                <a:avLst/>
                <a:gdLst>
                  <a:gd name="T0" fmla="*/ 39 w 77"/>
                  <a:gd name="T1" fmla="*/ 76 h 76"/>
                  <a:gd name="T2" fmla="*/ 0 w 77"/>
                  <a:gd name="T3" fmla="*/ 38 h 76"/>
                  <a:gd name="T4" fmla="*/ 39 w 77"/>
                  <a:gd name="T5" fmla="*/ 0 h 76"/>
                  <a:gd name="T6" fmla="*/ 77 w 77"/>
                  <a:gd name="T7" fmla="*/ 38 h 76"/>
                  <a:gd name="T8" fmla="*/ 39 w 77"/>
                  <a:gd name="T9" fmla="*/ 76 h 76"/>
                  <a:gd name="T10" fmla="*/ 39 w 77"/>
                  <a:gd name="T11" fmla="*/ 7 h 76"/>
                  <a:gd name="T12" fmla="*/ 9 w 77"/>
                  <a:gd name="T13" fmla="*/ 38 h 76"/>
                  <a:gd name="T14" fmla="*/ 39 w 77"/>
                  <a:gd name="T15" fmla="*/ 69 h 76"/>
                  <a:gd name="T16" fmla="*/ 68 w 77"/>
                  <a:gd name="T17" fmla="*/ 38 h 76"/>
                  <a:gd name="T18" fmla="*/ 39 w 77"/>
                  <a:gd name="T19" fmla="*/ 7 h 76"/>
                  <a:gd name="T20" fmla="*/ 46 w 77"/>
                  <a:gd name="T21" fmla="*/ 59 h 76"/>
                  <a:gd name="T22" fmla="*/ 42 w 77"/>
                  <a:gd name="T23" fmla="*/ 52 h 76"/>
                  <a:gd name="T24" fmla="*/ 35 w 77"/>
                  <a:gd name="T25" fmla="*/ 42 h 76"/>
                  <a:gd name="T26" fmla="*/ 34 w 77"/>
                  <a:gd name="T27" fmla="*/ 41 h 76"/>
                  <a:gd name="T28" fmla="*/ 34 w 77"/>
                  <a:gd name="T29" fmla="*/ 59 h 76"/>
                  <a:gd name="T30" fmla="*/ 25 w 77"/>
                  <a:gd name="T31" fmla="*/ 59 h 76"/>
                  <a:gd name="T32" fmla="*/ 25 w 77"/>
                  <a:gd name="T33" fmla="*/ 16 h 76"/>
                  <a:gd name="T34" fmla="*/ 41 w 77"/>
                  <a:gd name="T35" fmla="*/ 16 h 76"/>
                  <a:gd name="T36" fmla="*/ 54 w 77"/>
                  <a:gd name="T37" fmla="*/ 29 h 76"/>
                  <a:gd name="T38" fmla="*/ 44 w 77"/>
                  <a:gd name="T39" fmla="*/ 41 h 76"/>
                  <a:gd name="T40" fmla="*/ 46 w 77"/>
                  <a:gd name="T41" fmla="*/ 43 h 76"/>
                  <a:gd name="T42" fmla="*/ 56 w 77"/>
                  <a:gd name="T43" fmla="*/ 59 h 76"/>
                  <a:gd name="T44" fmla="*/ 46 w 77"/>
                  <a:gd name="T45" fmla="*/ 59 h 76"/>
                  <a:gd name="T46" fmla="*/ 42 w 77"/>
                  <a:gd name="T47" fmla="*/ 24 h 76"/>
                  <a:gd name="T48" fmla="*/ 37 w 77"/>
                  <a:gd name="T49" fmla="*/ 23 h 76"/>
                  <a:gd name="T50" fmla="*/ 34 w 77"/>
                  <a:gd name="T51" fmla="*/ 23 h 76"/>
                  <a:gd name="T52" fmla="*/ 34 w 77"/>
                  <a:gd name="T53" fmla="*/ 35 h 76"/>
                  <a:gd name="T54" fmla="*/ 37 w 77"/>
                  <a:gd name="T55" fmla="*/ 35 h 76"/>
                  <a:gd name="T56" fmla="*/ 43 w 77"/>
                  <a:gd name="T57" fmla="*/ 33 h 76"/>
                  <a:gd name="T58" fmla="*/ 45 w 77"/>
                  <a:gd name="T59" fmla="*/ 29 h 76"/>
                  <a:gd name="T60" fmla="*/ 42 w 77"/>
                  <a:gd name="T61" fmla="*/ 24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7" h="76">
                    <a:moveTo>
                      <a:pt x="39" y="76"/>
                    </a:moveTo>
                    <a:cubicBezTo>
                      <a:pt x="18" y="76"/>
                      <a:pt x="0" y="60"/>
                      <a:pt x="0" y="38"/>
                    </a:cubicBezTo>
                    <a:cubicBezTo>
                      <a:pt x="0" y="17"/>
                      <a:pt x="18" y="0"/>
                      <a:pt x="39" y="0"/>
                    </a:cubicBezTo>
                    <a:cubicBezTo>
                      <a:pt x="60" y="0"/>
                      <a:pt x="77" y="17"/>
                      <a:pt x="77" y="38"/>
                    </a:cubicBezTo>
                    <a:cubicBezTo>
                      <a:pt x="77" y="60"/>
                      <a:pt x="60" y="76"/>
                      <a:pt x="39" y="76"/>
                    </a:cubicBezTo>
                    <a:close/>
                    <a:moveTo>
                      <a:pt x="39" y="7"/>
                    </a:moveTo>
                    <a:cubicBezTo>
                      <a:pt x="22" y="7"/>
                      <a:pt x="9" y="21"/>
                      <a:pt x="9" y="38"/>
                    </a:cubicBezTo>
                    <a:cubicBezTo>
                      <a:pt x="9" y="55"/>
                      <a:pt x="22" y="69"/>
                      <a:pt x="39" y="69"/>
                    </a:cubicBezTo>
                    <a:cubicBezTo>
                      <a:pt x="55" y="69"/>
                      <a:pt x="68" y="55"/>
                      <a:pt x="68" y="38"/>
                    </a:cubicBezTo>
                    <a:cubicBezTo>
                      <a:pt x="68" y="21"/>
                      <a:pt x="55" y="7"/>
                      <a:pt x="39" y="7"/>
                    </a:cubicBezTo>
                    <a:close/>
                    <a:moveTo>
                      <a:pt x="46" y="59"/>
                    </a:moveTo>
                    <a:cubicBezTo>
                      <a:pt x="45" y="56"/>
                      <a:pt x="44" y="55"/>
                      <a:pt x="42" y="52"/>
                    </a:cubicBezTo>
                    <a:cubicBezTo>
                      <a:pt x="38" y="44"/>
                      <a:pt x="37" y="42"/>
                      <a:pt x="35" y="42"/>
                    </a:cubicBezTo>
                    <a:cubicBezTo>
                      <a:pt x="35" y="41"/>
                      <a:pt x="34" y="41"/>
                      <a:pt x="34" y="41"/>
                    </a:cubicBezTo>
                    <a:cubicBezTo>
                      <a:pt x="34" y="59"/>
                      <a:pt x="34" y="59"/>
                      <a:pt x="34" y="59"/>
                    </a:cubicBezTo>
                    <a:cubicBezTo>
                      <a:pt x="25" y="59"/>
                      <a:pt x="25" y="59"/>
                      <a:pt x="25" y="59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41" y="16"/>
                      <a:pt x="41" y="16"/>
                      <a:pt x="41" y="16"/>
                    </a:cubicBezTo>
                    <a:cubicBezTo>
                      <a:pt x="49" y="16"/>
                      <a:pt x="54" y="21"/>
                      <a:pt x="54" y="29"/>
                    </a:cubicBezTo>
                    <a:cubicBezTo>
                      <a:pt x="54" y="35"/>
                      <a:pt x="50" y="41"/>
                      <a:pt x="44" y="41"/>
                    </a:cubicBezTo>
                    <a:cubicBezTo>
                      <a:pt x="45" y="41"/>
                      <a:pt x="46" y="42"/>
                      <a:pt x="46" y="43"/>
                    </a:cubicBezTo>
                    <a:cubicBezTo>
                      <a:pt x="49" y="46"/>
                      <a:pt x="56" y="59"/>
                      <a:pt x="56" y="59"/>
                    </a:cubicBezTo>
                    <a:lnTo>
                      <a:pt x="46" y="59"/>
                    </a:lnTo>
                    <a:close/>
                    <a:moveTo>
                      <a:pt x="42" y="24"/>
                    </a:moveTo>
                    <a:cubicBezTo>
                      <a:pt x="41" y="23"/>
                      <a:pt x="39" y="23"/>
                      <a:pt x="37" y="23"/>
                    </a:cubicBezTo>
                    <a:cubicBezTo>
                      <a:pt x="34" y="23"/>
                      <a:pt x="34" y="23"/>
                      <a:pt x="34" y="23"/>
                    </a:cubicBezTo>
                    <a:cubicBezTo>
                      <a:pt x="34" y="35"/>
                      <a:pt x="34" y="35"/>
                      <a:pt x="34" y="35"/>
                    </a:cubicBezTo>
                    <a:cubicBezTo>
                      <a:pt x="37" y="35"/>
                      <a:pt x="37" y="35"/>
                      <a:pt x="37" y="35"/>
                    </a:cubicBezTo>
                    <a:cubicBezTo>
                      <a:pt x="40" y="35"/>
                      <a:pt x="42" y="34"/>
                      <a:pt x="43" y="33"/>
                    </a:cubicBezTo>
                    <a:cubicBezTo>
                      <a:pt x="44" y="32"/>
                      <a:pt x="45" y="31"/>
                      <a:pt x="45" y="29"/>
                    </a:cubicBezTo>
                    <a:cubicBezTo>
                      <a:pt x="45" y="26"/>
                      <a:pt x="44" y="25"/>
                      <a:pt x="42" y="24"/>
                    </a:cubicBezTo>
                    <a:close/>
                  </a:path>
                </a:pathLst>
              </a:custGeom>
              <a:solidFill>
                <a:srgbClr val="DCDE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320" name="Freeform 74"/>
              <p:cNvSpPr>
                <a:spLocks/>
              </p:cNvSpPr>
              <p:nvPr userDrawn="1"/>
            </p:nvSpPr>
            <p:spPr bwMode="auto">
              <a:xfrm>
                <a:off x="10739" y="-684"/>
                <a:ext cx="430" cy="561"/>
              </a:xfrm>
              <a:custGeom>
                <a:avLst/>
                <a:gdLst>
                  <a:gd name="T0" fmla="*/ 0 w 310"/>
                  <a:gd name="T1" fmla="*/ 341 h 403"/>
                  <a:gd name="T2" fmla="*/ 51 w 310"/>
                  <a:gd name="T3" fmla="*/ 280 h 403"/>
                  <a:gd name="T4" fmla="*/ 168 w 310"/>
                  <a:gd name="T5" fmla="*/ 327 h 403"/>
                  <a:gd name="T6" fmla="*/ 224 w 310"/>
                  <a:gd name="T7" fmla="*/ 290 h 403"/>
                  <a:gd name="T8" fmla="*/ 224 w 310"/>
                  <a:gd name="T9" fmla="*/ 289 h 403"/>
                  <a:gd name="T10" fmla="*/ 145 w 310"/>
                  <a:gd name="T11" fmla="*/ 239 h 403"/>
                  <a:gd name="T12" fmla="*/ 16 w 310"/>
                  <a:gd name="T13" fmla="*/ 120 h 403"/>
                  <a:gd name="T14" fmla="*/ 16 w 310"/>
                  <a:gd name="T15" fmla="*/ 118 h 403"/>
                  <a:gd name="T16" fmla="*/ 153 w 310"/>
                  <a:gd name="T17" fmla="*/ 0 h 403"/>
                  <a:gd name="T18" fmla="*/ 298 w 310"/>
                  <a:gd name="T19" fmla="*/ 50 h 403"/>
                  <a:gd name="T20" fmla="*/ 253 w 310"/>
                  <a:gd name="T21" fmla="*/ 115 h 403"/>
                  <a:gd name="T22" fmla="*/ 152 w 310"/>
                  <a:gd name="T23" fmla="*/ 76 h 403"/>
                  <a:gd name="T24" fmla="*/ 101 w 310"/>
                  <a:gd name="T25" fmla="*/ 111 h 403"/>
                  <a:gd name="T26" fmla="*/ 101 w 310"/>
                  <a:gd name="T27" fmla="*/ 112 h 403"/>
                  <a:gd name="T28" fmla="*/ 186 w 310"/>
                  <a:gd name="T29" fmla="*/ 163 h 403"/>
                  <a:gd name="T30" fmla="*/ 310 w 310"/>
                  <a:gd name="T31" fmla="*/ 281 h 403"/>
                  <a:gd name="T32" fmla="*/ 310 w 310"/>
                  <a:gd name="T33" fmla="*/ 282 h 403"/>
                  <a:gd name="T34" fmla="*/ 166 w 310"/>
                  <a:gd name="T35" fmla="*/ 403 h 403"/>
                  <a:gd name="T36" fmla="*/ 0 w 310"/>
                  <a:gd name="T37" fmla="*/ 341 h 4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10" h="403">
                    <a:moveTo>
                      <a:pt x="0" y="341"/>
                    </a:moveTo>
                    <a:cubicBezTo>
                      <a:pt x="51" y="280"/>
                      <a:pt x="51" y="280"/>
                      <a:pt x="51" y="280"/>
                    </a:cubicBezTo>
                    <a:cubicBezTo>
                      <a:pt x="86" y="309"/>
                      <a:pt x="123" y="327"/>
                      <a:pt x="168" y="327"/>
                    </a:cubicBezTo>
                    <a:cubicBezTo>
                      <a:pt x="203" y="327"/>
                      <a:pt x="224" y="313"/>
                      <a:pt x="224" y="290"/>
                    </a:cubicBezTo>
                    <a:cubicBezTo>
                      <a:pt x="224" y="289"/>
                      <a:pt x="224" y="289"/>
                      <a:pt x="224" y="289"/>
                    </a:cubicBezTo>
                    <a:cubicBezTo>
                      <a:pt x="224" y="267"/>
                      <a:pt x="211" y="256"/>
                      <a:pt x="145" y="239"/>
                    </a:cubicBezTo>
                    <a:cubicBezTo>
                      <a:pt x="66" y="219"/>
                      <a:pt x="16" y="197"/>
                      <a:pt x="16" y="120"/>
                    </a:cubicBezTo>
                    <a:cubicBezTo>
                      <a:pt x="16" y="118"/>
                      <a:pt x="16" y="118"/>
                      <a:pt x="16" y="118"/>
                    </a:cubicBezTo>
                    <a:cubicBezTo>
                      <a:pt x="16" y="47"/>
                      <a:pt x="73" y="0"/>
                      <a:pt x="153" y="0"/>
                    </a:cubicBezTo>
                    <a:cubicBezTo>
                      <a:pt x="210" y="0"/>
                      <a:pt x="258" y="18"/>
                      <a:pt x="298" y="50"/>
                    </a:cubicBezTo>
                    <a:cubicBezTo>
                      <a:pt x="253" y="115"/>
                      <a:pt x="253" y="115"/>
                      <a:pt x="253" y="115"/>
                    </a:cubicBezTo>
                    <a:cubicBezTo>
                      <a:pt x="219" y="91"/>
                      <a:pt x="185" y="76"/>
                      <a:pt x="152" y="76"/>
                    </a:cubicBezTo>
                    <a:cubicBezTo>
                      <a:pt x="119" y="76"/>
                      <a:pt x="101" y="92"/>
                      <a:pt x="101" y="111"/>
                    </a:cubicBezTo>
                    <a:cubicBezTo>
                      <a:pt x="101" y="112"/>
                      <a:pt x="101" y="112"/>
                      <a:pt x="101" y="112"/>
                    </a:cubicBezTo>
                    <a:cubicBezTo>
                      <a:pt x="101" y="138"/>
                      <a:pt x="118" y="146"/>
                      <a:pt x="186" y="163"/>
                    </a:cubicBezTo>
                    <a:cubicBezTo>
                      <a:pt x="265" y="184"/>
                      <a:pt x="310" y="213"/>
                      <a:pt x="310" y="281"/>
                    </a:cubicBezTo>
                    <a:cubicBezTo>
                      <a:pt x="310" y="282"/>
                      <a:pt x="310" y="282"/>
                      <a:pt x="310" y="282"/>
                    </a:cubicBezTo>
                    <a:cubicBezTo>
                      <a:pt x="310" y="360"/>
                      <a:pt x="251" y="403"/>
                      <a:pt x="166" y="403"/>
                    </a:cubicBezTo>
                    <a:cubicBezTo>
                      <a:pt x="107" y="403"/>
                      <a:pt x="47" y="383"/>
                      <a:pt x="0" y="341"/>
                    </a:cubicBezTo>
                    <a:close/>
                  </a:path>
                </a:pathLst>
              </a:custGeom>
              <a:solidFill>
                <a:srgbClr val="DCDE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321" name="Freeform 75"/>
              <p:cNvSpPr>
                <a:spLocks/>
              </p:cNvSpPr>
              <p:nvPr userDrawn="1"/>
            </p:nvSpPr>
            <p:spPr bwMode="auto">
              <a:xfrm>
                <a:off x="11226" y="-675"/>
                <a:ext cx="415" cy="545"/>
              </a:xfrm>
              <a:custGeom>
                <a:avLst/>
                <a:gdLst>
                  <a:gd name="T0" fmla="*/ 0 w 415"/>
                  <a:gd name="T1" fmla="*/ 0 h 545"/>
                  <a:gd name="T2" fmla="*/ 411 w 415"/>
                  <a:gd name="T3" fmla="*/ 0 h 545"/>
                  <a:gd name="T4" fmla="*/ 411 w 415"/>
                  <a:gd name="T5" fmla="*/ 107 h 545"/>
                  <a:gd name="T6" fmla="*/ 119 w 415"/>
                  <a:gd name="T7" fmla="*/ 107 h 545"/>
                  <a:gd name="T8" fmla="*/ 119 w 415"/>
                  <a:gd name="T9" fmla="*/ 217 h 545"/>
                  <a:gd name="T10" fmla="*/ 376 w 415"/>
                  <a:gd name="T11" fmla="*/ 217 h 545"/>
                  <a:gd name="T12" fmla="*/ 376 w 415"/>
                  <a:gd name="T13" fmla="*/ 324 h 545"/>
                  <a:gd name="T14" fmla="*/ 119 w 415"/>
                  <a:gd name="T15" fmla="*/ 324 h 545"/>
                  <a:gd name="T16" fmla="*/ 119 w 415"/>
                  <a:gd name="T17" fmla="*/ 438 h 545"/>
                  <a:gd name="T18" fmla="*/ 415 w 415"/>
                  <a:gd name="T19" fmla="*/ 438 h 545"/>
                  <a:gd name="T20" fmla="*/ 415 w 415"/>
                  <a:gd name="T21" fmla="*/ 545 h 545"/>
                  <a:gd name="T22" fmla="*/ 0 w 415"/>
                  <a:gd name="T23" fmla="*/ 545 h 545"/>
                  <a:gd name="T24" fmla="*/ 0 w 415"/>
                  <a:gd name="T25" fmla="*/ 0 h 5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15" h="545">
                    <a:moveTo>
                      <a:pt x="0" y="0"/>
                    </a:moveTo>
                    <a:lnTo>
                      <a:pt x="411" y="0"/>
                    </a:lnTo>
                    <a:lnTo>
                      <a:pt x="411" y="107"/>
                    </a:lnTo>
                    <a:lnTo>
                      <a:pt x="119" y="107"/>
                    </a:lnTo>
                    <a:lnTo>
                      <a:pt x="119" y="217"/>
                    </a:lnTo>
                    <a:lnTo>
                      <a:pt x="376" y="217"/>
                    </a:lnTo>
                    <a:lnTo>
                      <a:pt x="376" y="324"/>
                    </a:lnTo>
                    <a:lnTo>
                      <a:pt x="119" y="324"/>
                    </a:lnTo>
                    <a:lnTo>
                      <a:pt x="119" y="438"/>
                    </a:lnTo>
                    <a:lnTo>
                      <a:pt x="415" y="438"/>
                    </a:lnTo>
                    <a:lnTo>
                      <a:pt x="415" y="545"/>
                    </a:lnTo>
                    <a:lnTo>
                      <a:pt x="0" y="54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CDE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322" name="Freeform 76"/>
              <p:cNvSpPr>
                <a:spLocks noEditPoints="1"/>
              </p:cNvSpPr>
              <p:nvPr userDrawn="1"/>
            </p:nvSpPr>
            <p:spPr bwMode="auto">
              <a:xfrm>
                <a:off x="11700" y="-675"/>
                <a:ext cx="471" cy="545"/>
              </a:xfrm>
              <a:custGeom>
                <a:avLst/>
                <a:gdLst>
                  <a:gd name="T0" fmla="*/ 0 w 339"/>
                  <a:gd name="T1" fmla="*/ 0 h 392"/>
                  <a:gd name="T2" fmla="*/ 179 w 339"/>
                  <a:gd name="T3" fmla="*/ 0 h 392"/>
                  <a:gd name="T4" fmla="*/ 293 w 339"/>
                  <a:gd name="T5" fmla="*/ 40 h 392"/>
                  <a:gd name="T6" fmla="*/ 327 w 339"/>
                  <a:gd name="T7" fmla="*/ 129 h 392"/>
                  <a:gd name="T8" fmla="*/ 327 w 339"/>
                  <a:gd name="T9" fmla="*/ 130 h 392"/>
                  <a:gd name="T10" fmla="*/ 243 w 339"/>
                  <a:gd name="T11" fmla="*/ 252 h 392"/>
                  <a:gd name="T12" fmla="*/ 339 w 339"/>
                  <a:gd name="T13" fmla="*/ 392 h 392"/>
                  <a:gd name="T14" fmla="*/ 238 w 339"/>
                  <a:gd name="T15" fmla="*/ 392 h 392"/>
                  <a:gd name="T16" fmla="*/ 154 w 339"/>
                  <a:gd name="T17" fmla="*/ 266 h 392"/>
                  <a:gd name="T18" fmla="*/ 86 w 339"/>
                  <a:gd name="T19" fmla="*/ 266 h 392"/>
                  <a:gd name="T20" fmla="*/ 86 w 339"/>
                  <a:gd name="T21" fmla="*/ 392 h 392"/>
                  <a:gd name="T22" fmla="*/ 0 w 339"/>
                  <a:gd name="T23" fmla="*/ 392 h 392"/>
                  <a:gd name="T24" fmla="*/ 0 w 339"/>
                  <a:gd name="T25" fmla="*/ 0 h 392"/>
                  <a:gd name="T26" fmla="*/ 173 w 339"/>
                  <a:gd name="T27" fmla="*/ 190 h 392"/>
                  <a:gd name="T28" fmla="*/ 239 w 339"/>
                  <a:gd name="T29" fmla="*/ 135 h 392"/>
                  <a:gd name="T30" fmla="*/ 239 w 339"/>
                  <a:gd name="T31" fmla="*/ 134 h 392"/>
                  <a:gd name="T32" fmla="*/ 172 w 339"/>
                  <a:gd name="T33" fmla="*/ 78 h 392"/>
                  <a:gd name="T34" fmla="*/ 86 w 339"/>
                  <a:gd name="T35" fmla="*/ 78 h 392"/>
                  <a:gd name="T36" fmla="*/ 86 w 339"/>
                  <a:gd name="T37" fmla="*/ 190 h 392"/>
                  <a:gd name="T38" fmla="*/ 173 w 339"/>
                  <a:gd name="T39" fmla="*/ 190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39" h="392">
                    <a:moveTo>
                      <a:pt x="0" y="0"/>
                    </a:moveTo>
                    <a:cubicBezTo>
                      <a:pt x="179" y="0"/>
                      <a:pt x="179" y="0"/>
                      <a:pt x="179" y="0"/>
                    </a:cubicBezTo>
                    <a:cubicBezTo>
                      <a:pt x="229" y="0"/>
                      <a:pt x="267" y="14"/>
                      <a:pt x="293" y="40"/>
                    </a:cubicBezTo>
                    <a:cubicBezTo>
                      <a:pt x="315" y="62"/>
                      <a:pt x="327" y="92"/>
                      <a:pt x="327" y="129"/>
                    </a:cubicBezTo>
                    <a:cubicBezTo>
                      <a:pt x="327" y="130"/>
                      <a:pt x="327" y="130"/>
                      <a:pt x="327" y="130"/>
                    </a:cubicBezTo>
                    <a:cubicBezTo>
                      <a:pt x="327" y="194"/>
                      <a:pt x="293" y="233"/>
                      <a:pt x="243" y="252"/>
                    </a:cubicBezTo>
                    <a:cubicBezTo>
                      <a:pt x="339" y="392"/>
                      <a:pt x="339" y="392"/>
                      <a:pt x="339" y="392"/>
                    </a:cubicBezTo>
                    <a:cubicBezTo>
                      <a:pt x="238" y="392"/>
                      <a:pt x="238" y="392"/>
                      <a:pt x="238" y="392"/>
                    </a:cubicBezTo>
                    <a:cubicBezTo>
                      <a:pt x="154" y="266"/>
                      <a:pt x="154" y="266"/>
                      <a:pt x="154" y="266"/>
                    </a:cubicBezTo>
                    <a:cubicBezTo>
                      <a:pt x="86" y="266"/>
                      <a:pt x="86" y="266"/>
                      <a:pt x="86" y="266"/>
                    </a:cubicBezTo>
                    <a:cubicBezTo>
                      <a:pt x="86" y="392"/>
                      <a:pt x="86" y="392"/>
                      <a:pt x="86" y="392"/>
                    </a:cubicBezTo>
                    <a:cubicBezTo>
                      <a:pt x="0" y="392"/>
                      <a:pt x="0" y="392"/>
                      <a:pt x="0" y="392"/>
                    </a:cubicBezTo>
                    <a:lnTo>
                      <a:pt x="0" y="0"/>
                    </a:lnTo>
                    <a:close/>
                    <a:moveTo>
                      <a:pt x="173" y="190"/>
                    </a:moveTo>
                    <a:cubicBezTo>
                      <a:pt x="215" y="190"/>
                      <a:pt x="239" y="168"/>
                      <a:pt x="239" y="135"/>
                    </a:cubicBezTo>
                    <a:cubicBezTo>
                      <a:pt x="239" y="134"/>
                      <a:pt x="239" y="134"/>
                      <a:pt x="239" y="134"/>
                    </a:cubicBezTo>
                    <a:cubicBezTo>
                      <a:pt x="239" y="97"/>
                      <a:pt x="214" y="78"/>
                      <a:pt x="172" y="78"/>
                    </a:cubicBezTo>
                    <a:cubicBezTo>
                      <a:pt x="86" y="78"/>
                      <a:pt x="86" y="78"/>
                      <a:pt x="86" y="78"/>
                    </a:cubicBezTo>
                    <a:cubicBezTo>
                      <a:pt x="86" y="190"/>
                      <a:pt x="86" y="190"/>
                      <a:pt x="86" y="190"/>
                    </a:cubicBezTo>
                    <a:lnTo>
                      <a:pt x="173" y="190"/>
                    </a:lnTo>
                    <a:close/>
                  </a:path>
                </a:pathLst>
              </a:custGeom>
              <a:solidFill>
                <a:srgbClr val="DCDE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323" name="Freeform 77"/>
              <p:cNvSpPr>
                <a:spLocks/>
              </p:cNvSpPr>
              <p:nvPr userDrawn="1"/>
            </p:nvSpPr>
            <p:spPr bwMode="auto">
              <a:xfrm>
                <a:off x="12153" y="-675"/>
                <a:ext cx="545" cy="549"/>
              </a:xfrm>
              <a:custGeom>
                <a:avLst/>
                <a:gdLst>
                  <a:gd name="T0" fmla="*/ 0 w 545"/>
                  <a:gd name="T1" fmla="*/ 0 h 549"/>
                  <a:gd name="T2" fmla="*/ 131 w 545"/>
                  <a:gd name="T3" fmla="*/ 0 h 549"/>
                  <a:gd name="T4" fmla="*/ 274 w 545"/>
                  <a:gd name="T5" fmla="*/ 384 h 549"/>
                  <a:gd name="T6" fmla="*/ 416 w 545"/>
                  <a:gd name="T7" fmla="*/ 0 h 549"/>
                  <a:gd name="T8" fmla="*/ 545 w 545"/>
                  <a:gd name="T9" fmla="*/ 0 h 549"/>
                  <a:gd name="T10" fmla="*/ 326 w 545"/>
                  <a:gd name="T11" fmla="*/ 549 h 549"/>
                  <a:gd name="T12" fmla="*/ 220 w 545"/>
                  <a:gd name="T13" fmla="*/ 549 h 549"/>
                  <a:gd name="T14" fmla="*/ 0 w 545"/>
                  <a:gd name="T15" fmla="*/ 0 h 5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45" h="549">
                    <a:moveTo>
                      <a:pt x="0" y="0"/>
                    </a:moveTo>
                    <a:lnTo>
                      <a:pt x="131" y="0"/>
                    </a:lnTo>
                    <a:lnTo>
                      <a:pt x="274" y="384"/>
                    </a:lnTo>
                    <a:lnTo>
                      <a:pt x="416" y="0"/>
                    </a:lnTo>
                    <a:lnTo>
                      <a:pt x="545" y="0"/>
                    </a:lnTo>
                    <a:lnTo>
                      <a:pt x="326" y="549"/>
                    </a:lnTo>
                    <a:lnTo>
                      <a:pt x="220" y="54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CDE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324" name="Freeform 78"/>
              <p:cNvSpPr>
                <a:spLocks/>
              </p:cNvSpPr>
              <p:nvPr userDrawn="1"/>
            </p:nvSpPr>
            <p:spPr bwMode="auto">
              <a:xfrm>
                <a:off x="12750" y="-675"/>
                <a:ext cx="415" cy="545"/>
              </a:xfrm>
              <a:custGeom>
                <a:avLst/>
                <a:gdLst>
                  <a:gd name="T0" fmla="*/ 0 w 415"/>
                  <a:gd name="T1" fmla="*/ 0 h 545"/>
                  <a:gd name="T2" fmla="*/ 411 w 415"/>
                  <a:gd name="T3" fmla="*/ 0 h 545"/>
                  <a:gd name="T4" fmla="*/ 411 w 415"/>
                  <a:gd name="T5" fmla="*/ 107 h 545"/>
                  <a:gd name="T6" fmla="*/ 120 w 415"/>
                  <a:gd name="T7" fmla="*/ 107 h 545"/>
                  <a:gd name="T8" fmla="*/ 120 w 415"/>
                  <a:gd name="T9" fmla="*/ 217 h 545"/>
                  <a:gd name="T10" fmla="*/ 376 w 415"/>
                  <a:gd name="T11" fmla="*/ 217 h 545"/>
                  <a:gd name="T12" fmla="*/ 376 w 415"/>
                  <a:gd name="T13" fmla="*/ 324 h 545"/>
                  <a:gd name="T14" fmla="*/ 120 w 415"/>
                  <a:gd name="T15" fmla="*/ 324 h 545"/>
                  <a:gd name="T16" fmla="*/ 120 w 415"/>
                  <a:gd name="T17" fmla="*/ 438 h 545"/>
                  <a:gd name="T18" fmla="*/ 415 w 415"/>
                  <a:gd name="T19" fmla="*/ 438 h 545"/>
                  <a:gd name="T20" fmla="*/ 415 w 415"/>
                  <a:gd name="T21" fmla="*/ 545 h 545"/>
                  <a:gd name="T22" fmla="*/ 0 w 415"/>
                  <a:gd name="T23" fmla="*/ 545 h 545"/>
                  <a:gd name="T24" fmla="*/ 0 w 415"/>
                  <a:gd name="T25" fmla="*/ 0 h 5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15" h="545">
                    <a:moveTo>
                      <a:pt x="0" y="0"/>
                    </a:moveTo>
                    <a:lnTo>
                      <a:pt x="411" y="0"/>
                    </a:lnTo>
                    <a:lnTo>
                      <a:pt x="411" y="107"/>
                    </a:lnTo>
                    <a:lnTo>
                      <a:pt x="120" y="107"/>
                    </a:lnTo>
                    <a:lnTo>
                      <a:pt x="120" y="217"/>
                    </a:lnTo>
                    <a:lnTo>
                      <a:pt x="376" y="217"/>
                    </a:lnTo>
                    <a:lnTo>
                      <a:pt x="376" y="324"/>
                    </a:lnTo>
                    <a:lnTo>
                      <a:pt x="120" y="324"/>
                    </a:lnTo>
                    <a:lnTo>
                      <a:pt x="120" y="438"/>
                    </a:lnTo>
                    <a:lnTo>
                      <a:pt x="415" y="438"/>
                    </a:lnTo>
                    <a:lnTo>
                      <a:pt x="415" y="545"/>
                    </a:lnTo>
                    <a:lnTo>
                      <a:pt x="0" y="54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CDE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325" name="Freeform 79"/>
              <p:cNvSpPr>
                <a:spLocks noEditPoints="1"/>
              </p:cNvSpPr>
              <p:nvPr userDrawn="1"/>
            </p:nvSpPr>
            <p:spPr bwMode="auto">
              <a:xfrm>
                <a:off x="13225" y="-675"/>
                <a:ext cx="469" cy="545"/>
              </a:xfrm>
              <a:custGeom>
                <a:avLst/>
                <a:gdLst>
                  <a:gd name="T0" fmla="*/ 0 w 338"/>
                  <a:gd name="T1" fmla="*/ 0 h 392"/>
                  <a:gd name="T2" fmla="*/ 179 w 338"/>
                  <a:gd name="T3" fmla="*/ 0 h 392"/>
                  <a:gd name="T4" fmla="*/ 293 w 338"/>
                  <a:gd name="T5" fmla="*/ 40 h 392"/>
                  <a:gd name="T6" fmla="*/ 327 w 338"/>
                  <a:gd name="T7" fmla="*/ 129 h 392"/>
                  <a:gd name="T8" fmla="*/ 327 w 338"/>
                  <a:gd name="T9" fmla="*/ 130 h 392"/>
                  <a:gd name="T10" fmla="*/ 243 w 338"/>
                  <a:gd name="T11" fmla="*/ 252 h 392"/>
                  <a:gd name="T12" fmla="*/ 338 w 338"/>
                  <a:gd name="T13" fmla="*/ 392 h 392"/>
                  <a:gd name="T14" fmla="*/ 238 w 338"/>
                  <a:gd name="T15" fmla="*/ 392 h 392"/>
                  <a:gd name="T16" fmla="*/ 154 w 338"/>
                  <a:gd name="T17" fmla="*/ 266 h 392"/>
                  <a:gd name="T18" fmla="*/ 86 w 338"/>
                  <a:gd name="T19" fmla="*/ 266 h 392"/>
                  <a:gd name="T20" fmla="*/ 86 w 338"/>
                  <a:gd name="T21" fmla="*/ 392 h 392"/>
                  <a:gd name="T22" fmla="*/ 0 w 338"/>
                  <a:gd name="T23" fmla="*/ 392 h 392"/>
                  <a:gd name="T24" fmla="*/ 0 w 338"/>
                  <a:gd name="T25" fmla="*/ 0 h 392"/>
                  <a:gd name="T26" fmla="*/ 173 w 338"/>
                  <a:gd name="T27" fmla="*/ 190 h 392"/>
                  <a:gd name="T28" fmla="*/ 239 w 338"/>
                  <a:gd name="T29" fmla="*/ 135 h 392"/>
                  <a:gd name="T30" fmla="*/ 239 w 338"/>
                  <a:gd name="T31" fmla="*/ 134 h 392"/>
                  <a:gd name="T32" fmla="*/ 172 w 338"/>
                  <a:gd name="T33" fmla="*/ 78 h 392"/>
                  <a:gd name="T34" fmla="*/ 86 w 338"/>
                  <a:gd name="T35" fmla="*/ 78 h 392"/>
                  <a:gd name="T36" fmla="*/ 86 w 338"/>
                  <a:gd name="T37" fmla="*/ 190 h 392"/>
                  <a:gd name="T38" fmla="*/ 173 w 338"/>
                  <a:gd name="T39" fmla="*/ 190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38" h="392">
                    <a:moveTo>
                      <a:pt x="0" y="0"/>
                    </a:moveTo>
                    <a:cubicBezTo>
                      <a:pt x="179" y="0"/>
                      <a:pt x="179" y="0"/>
                      <a:pt x="179" y="0"/>
                    </a:cubicBezTo>
                    <a:cubicBezTo>
                      <a:pt x="229" y="0"/>
                      <a:pt x="267" y="14"/>
                      <a:pt x="293" y="40"/>
                    </a:cubicBezTo>
                    <a:cubicBezTo>
                      <a:pt x="315" y="62"/>
                      <a:pt x="327" y="92"/>
                      <a:pt x="327" y="129"/>
                    </a:cubicBezTo>
                    <a:cubicBezTo>
                      <a:pt x="327" y="130"/>
                      <a:pt x="327" y="130"/>
                      <a:pt x="327" y="130"/>
                    </a:cubicBezTo>
                    <a:cubicBezTo>
                      <a:pt x="327" y="194"/>
                      <a:pt x="292" y="233"/>
                      <a:pt x="243" y="252"/>
                    </a:cubicBezTo>
                    <a:cubicBezTo>
                      <a:pt x="338" y="392"/>
                      <a:pt x="338" y="392"/>
                      <a:pt x="338" y="392"/>
                    </a:cubicBezTo>
                    <a:cubicBezTo>
                      <a:pt x="238" y="392"/>
                      <a:pt x="238" y="392"/>
                      <a:pt x="238" y="392"/>
                    </a:cubicBezTo>
                    <a:cubicBezTo>
                      <a:pt x="154" y="266"/>
                      <a:pt x="154" y="266"/>
                      <a:pt x="154" y="266"/>
                    </a:cubicBezTo>
                    <a:cubicBezTo>
                      <a:pt x="86" y="266"/>
                      <a:pt x="86" y="266"/>
                      <a:pt x="86" y="266"/>
                    </a:cubicBezTo>
                    <a:cubicBezTo>
                      <a:pt x="86" y="392"/>
                      <a:pt x="86" y="392"/>
                      <a:pt x="86" y="392"/>
                    </a:cubicBezTo>
                    <a:cubicBezTo>
                      <a:pt x="0" y="392"/>
                      <a:pt x="0" y="392"/>
                      <a:pt x="0" y="392"/>
                    </a:cubicBezTo>
                    <a:lnTo>
                      <a:pt x="0" y="0"/>
                    </a:lnTo>
                    <a:close/>
                    <a:moveTo>
                      <a:pt x="173" y="190"/>
                    </a:moveTo>
                    <a:cubicBezTo>
                      <a:pt x="215" y="190"/>
                      <a:pt x="239" y="168"/>
                      <a:pt x="239" y="135"/>
                    </a:cubicBezTo>
                    <a:cubicBezTo>
                      <a:pt x="239" y="134"/>
                      <a:pt x="239" y="134"/>
                      <a:pt x="239" y="134"/>
                    </a:cubicBezTo>
                    <a:cubicBezTo>
                      <a:pt x="239" y="97"/>
                      <a:pt x="214" y="78"/>
                      <a:pt x="172" y="78"/>
                    </a:cubicBezTo>
                    <a:cubicBezTo>
                      <a:pt x="86" y="78"/>
                      <a:pt x="86" y="78"/>
                      <a:pt x="86" y="78"/>
                    </a:cubicBezTo>
                    <a:cubicBezTo>
                      <a:pt x="86" y="190"/>
                      <a:pt x="86" y="190"/>
                      <a:pt x="86" y="190"/>
                    </a:cubicBezTo>
                    <a:lnTo>
                      <a:pt x="173" y="190"/>
                    </a:lnTo>
                    <a:close/>
                  </a:path>
                </a:pathLst>
              </a:custGeom>
              <a:solidFill>
                <a:srgbClr val="DCDE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326" name="Freeform 80"/>
              <p:cNvSpPr>
                <a:spLocks/>
              </p:cNvSpPr>
              <p:nvPr userDrawn="1"/>
            </p:nvSpPr>
            <p:spPr bwMode="auto">
              <a:xfrm>
                <a:off x="13702" y="-684"/>
                <a:ext cx="430" cy="561"/>
              </a:xfrm>
              <a:custGeom>
                <a:avLst/>
                <a:gdLst>
                  <a:gd name="T0" fmla="*/ 0 w 310"/>
                  <a:gd name="T1" fmla="*/ 341 h 403"/>
                  <a:gd name="T2" fmla="*/ 51 w 310"/>
                  <a:gd name="T3" fmla="*/ 280 h 403"/>
                  <a:gd name="T4" fmla="*/ 168 w 310"/>
                  <a:gd name="T5" fmla="*/ 327 h 403"/>
                  <a:gd name="T6" fmla="*/ 224 w 310"/>
                  <a:gd name="T7" fmla="*/ 290 h 403"/>
                  <a:gd name="T8" fmla="*/ 224 w 310"/>
                  <a:gd name="T9" fmla="*/ 289 h 403"/>
                  <a:gd name="T10" fmla="*/ 145 w 310"/>
                  <a:gd name="T11" fmla="*/ 239 h 403"/>
                  <a:gd name="T12" fmla="*/ 16 w 310"/>
                  <a:gd name="T13" fmla="*/ 120 h 403"/>
                  <a:gd name="T14" fmla="*/ 16 w 310"/>
                  <a:gd name="T15" fmla="*/ 118 h 403"/>
                  <a:gd name="T16" fmla="*/ 153 w 310"/>
                  <a:gd name="T17" fmla="*/ 0 h 403"/>
                  <a:gd name="T18" fmla="*/ 298 w 310"/>
                  <a:gd name="T19" fmla="*/ 50 h 403"/>
                  <a:gd name="T20" fmla="*/ 254 w 310"/>
                  <a:gd name="T21" fmla="*/ 115 h 403"/>
                  <a:gd name="T22" fmla="*/ 152 w 310"/>
                  <a:gd name="T23" fmla="*/ 76 h 403"/>
                  <a:gd name="T24" fmla="*/ 101 w 310"/>
                  <a:gd name="T25" fmla="*/ 111 h 403"/>
                  <a:gd name="T26" fmla="*/ 101 w 310"/>
                  <a:gd name="T27" fmla="*/ 112 h 403"/>
                  <a:gd name="T28" fmla="*/ 186 w 310"/>
                  <a:gd name="T29" fmla="*/ 163 h 403"/>
                  <a:gd name="T30" fmla="*/ 310 w 310"/>
                  <a:gd name="T31" fmla="*/ 281 h 403"/>
                  <a:gd name="T32" fmla="*/ 310 w 310"/>
                  <a:gd name="T33" fmla="*/ 282 h 403"/>
                  <a:gd name="T34" fmla="*/ 166 w 310"/>
                  <a:gd name="T35" fmla="*/ 403 h 403"/>
                  <a:gd name="T36" fmla="*/ 0 w 310"/>
                  <a:gd name="T37" fmla="*/ 341 h 4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10" h="403">
                    <a:moveTo>
                      <a:pt x="0" y="341"/>
                    </a:moveTo>
                    <a:cubicBezTo>
                      <a:pt x="51" y="280"/>
                      <a:pt x="51" y="280"/>
                      <a:pt x="51" y="280"/>
                    </a:cubicBezTo>
                    <a:cubicBezTo>
                      <a:pt x="86" y="309"/>
                      <a:pt x="123" y="327"/>
                      <a:pt x="168" y="327"/>
                    </a:cubicBezTo>
                    <a:cubicBezTo>
                      <a:pt x="203" y="327"/>
                      <a:pt x="224" y="313"/>
                      <a:pt x="224" y="290"/>
                    </a:cubicBezTo>
                    <a:cubicBezTo>
                      <a:pt x="224" y="289"/>
                      <a:pt x="224" y="289"/>
                      <a:pt x="224" y="289"/>
                    </a:cubicBezTo>
                    <a:cubicBezTo>
                      <a:pt x="224" y="267"/>
                      <a:pt x="211" y="256"/>
                      <a:pt x="145" y="239"/>
                    </a:cubicBezTo>
                    <a:cubicBezTo>
                      <a:pt x="67" y="219"/>
                      <a:pt x="16" y="197"/>
                      <a:pt x="16" y="120"/>
                    </a:cubicBezTo>
                    <a:cubicBezTo>
                      <a:pt x="16" y="118"/>
                      <a:pt x="16" y="118"/>
                      <a:pt x="16" y="118"/>
                    </a:cubicBezTo>
                    <a:cubicBezTo>
                      <a:pt x="16" y="47"/>
                      <a:pt x="73" y="0"/>
                      <a:pt x="153" y="0"/>
                    </a:cubicBezTo>
                    <a:cubicBezTo>
                      <a:pt x="210" y="0"/>
                      <a:pt x="259" y="18"/>
                      <a:pt x="298" y="50"/>
                    </a:cubicBezTo>
                    <a:cubicBezTo>
                      <a:pt x="254" y="115"/>
                      <a:pt x="254" y="115"/>
                      <a:pt x="254" y="115"/>
                    </a:cubicBezTo>
                    <a:cubicBezTo>
                      <a:pt x="219" y="91"/>
                      <a:pt x="185" y="76"/>
                      <a:pt x="152" y="76"/>
                    </a:cubicBezTo>
                    <a:cubicBezTo>
                      <a:pt x="119" y="76"/>
                      <a:pt x="101" y="92"/>
                      <a:pt x="101" y="111"/>
                    </a:cubicBezTo>
                    <a:cubicBezTo>
                      <a:pt x="101" y="112"/>
                      <a:pt x="101" y="112"/>
                      <a:pt x="101" y="112"/>
                    </a:cubicBezTo>
                    <a:cubicBezTo>
                      <a:pt x="101" y="138"/>
                      <a:pt x="118" y="146"/>
                      <a:pt x="186" y="163"/>
                    </a:cubicBezTo>
                    <a:cubicBezTo>
                      <a:pt x="265" y="184"/>
                      <a:pt x="310" y="213"/>
                      <a:pt x="310" y="281"/>
                    </a:cubicBezTo>
                    <a:cubicBezTo>
                      <a:pt x="310" y="282"/>
                      <a:pt x="310" y="282"/>
                      <a:pt x="310" y="282"/>
                    </a:cubicBezTo>
                    <a:cubicBezTo>
                      <a:pt x="310" y="360"/>
                      <a:pt x="251" y="403"/>
                      <a:pt x="166" y="403"/>
                    </a:cubicBezTo>
                    <a:cubicBezTo>
                      <a:pt x="107" y="403"/>
                      <a:pt x="47" y="383"/>
                      <a:pt x="0" y="341"/>
                    </a:cubicBezTo>
                    <a:close/>
                  </a:path>
                </a:pathLst>
              </a:custGeom>
              <a:solidFill>
                <a:srgbClr val="DCDE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327" name="Freeform 81"/>
              <p:cNvSpPr>
                <a:spLocks noEditPoints="1"/>
              </p:cNvSpPr>
              <p:nvPr userDrawn="1"/>
            </p:nvSpPr>
            <p:spPr bwMode="auto">
              <a:xfrm>
                <a:off x="14145" y="-684"/>
                <a:ext cx="149" cy="74"/>
              </a:xfrm>
              <a:custGeom>
                <a:avLst/>
                <a:gdLst>
                  <a:gd name="T0" fmla="*/ 23 w 149"/>
                  <a:gd name="T1" fmla="*/ 10 h 74"/>
                  <a:gd name="T2" fmla="*/ 0 w 149"/>
                  <a:gd name="T3" fmla="*/ 10 h 74"/>
                  <a:gd name="T4" fmla="*/ 0 w 149"/>
                  <a:gd name="T5" fmla="*/ 0 h 74"/>
                  <a:gd name="T6" fmla="*/ 58 w 149"/>
                  <a:gd name="T7" fmla="*/ 0 h 74"/>
                  <a:gd name="T8" fmla="*/ 58 w 149"/>
                  <a:gd name="T9" fmla="*/ 10 h 74"/>
                  <a:gd name="T10" fmla="*/ 34 w 149"/>
                  <a:gd name="T11" fmla="*/ 10 h 74"/>
                  <a:gd name="T12" fmla="*/ 34 w 149"/>
                  <a:gd name="T13" fmla="*/ 74 h 74"/>
                  <a:gd name="T14" fmla="*/ 23 w 149"/>
                  <a:gd name="T15" fmla="*/ 74 h 74"/>
                  <a:gd name="T16" fmla="*/ 23 w 149"/>
                  <a:gd name="T17" fmla="*/ 10 h 74"/>
                  <a:gd name="T18" fmla="*/ 74 w 149"/>
                  <a:gd name="T19" fmla="*/ 0 h 74"/>
                  <a:gd name="T20" fmla="*/ 86 w 149"/>
                  <a:gd name="T21" fmla="*/ 0 h 74"/>
                  <a:gd name="T22" fmla="*/ 112 w 149"/>
                  <a:gd name="T23" fmla="*/ 41 h 74"/>
                  <a:gd name="T24" fmla="*/ 138 w 149"/>
                  <a:gd name="T25" fmla="*/ 0 h 74"/>
                  <a:gd name="T26" fmla="*/ 149 w 149"/>
                  <a:gd name="T27" fmla="*/ 0 h 74"/>
                  <a:gd name="T28" fmla="*/ 149 w 149"/>
                  <a:gd name="T29" fmla="*/ 74 h 74"/>
                  <a:gd name="T30" fmla="*/ 138 w 149"/>
                  <a:gd name="T31" fmla="*/ 74 h 74"/>
                  <a:gd name="T32" fmla="*/ 138 w 149"/>
                  <a:gd name="T33" fmla="*/ 17 h 74"/>
                  <a:gd name="T34" fmla="*/ 112 w 149"/>
                  <a:gd name="T35" fmla="*/ 57 h 74"/>
                  <a:gd name="T36" fmla="*/ 111 w 149"/>
                  <a:gd name="T37" fmla="*/ 57 h 74"/>
                  <a:gd name="T38" fmla="*/ 84 w 149"/>
                  <a:gd name="T39" fmla="*/ 17 h 74"/>
                  <a:gd name="T40" fmla="*/ 84 w 149"/>
                  <a:gd name="T41" fmla="*/ 74 h 74"/>
                  <a:gd name="T42" fmla="*/ 74 w 149"/>
                  <a:gd name="T43" fmla="*/ 74 h 74"/>
                  <a:gd name="T44" fmla="*/ 74 w 149"/>
                  <a:gd name="T45" fmla="*/ 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49" h="74">
                    <a:moveTo>
                      <a:pt x="23" y="10"/>
                    </a:moveTo>
                    <a:lnTo>
                      <a:pt x="0" y="10"/>
                    </a:lnTo>
                    <a:lnTo>
                      <a:pt x="0" y="0"/>
                    </a:lnTo>
                    <a:lnTo>
                      <a:pt x="58" y="0"/>
                    </a:lnTo>
                    <a:lnTo>
                      <a:pt x="58" y="10"/>
                    </a:lnTo>
                    <a:lnTo>
                      <a:pt x="34" y="10"/>
                    </a:lnTo>
                    <a:lnTo>
                      <a:pt x="34" y="74"/>
                    </a:lnTo>
                    <a:lnTo>
                      <a:pt x="23" y="74"/>
                    </a:lnTo>
                    <a:lnTo>
                      <a:pt x="23" y="10"/>
                    </a:lnTo>
                    <a:close/>
                    <a:moveTo>
                      <a:pt x="74" y="0"/>
                    </a:moveTo>
                    <a:lnTo>
                      <a:pt x="86" y="0"/>
                    </a:lnTo>
                    <a:lnTo>
                      <a:pt x="112" y="41"/>
                    </a:lnTo>
                    <a:lnTo>
                      <a:pt x="138" y="0"/>
                    </a:lnTo>
                    <a:lnTo>
                      <a:pt x="149" y="0"/>
                    </a:lnTo>
                    <a:lnTo>
                      <a:pt x="149" y="74"/>
                    </a:lnTo>
                    <a:lnTo>
                      <a:pt x="138" y="74"/>
                    </a:lnTo>
                    <a:lnTo>
                      <a:pt x="138" y="17"/>
                    </a:lnTo>
                    <a:lnTo>
                      <a:pt x="112" y="57"/>
                    </a:lnTo>
                    <a:lnTo>
                      <a:pt x="111" y="57"/>
                    </a:lnTo>
                    <a:lnTo>
                      <a:pt x="84" y="17"/>
                    </a:lnTo>
                    <a:lnTo>
                      <a:pt x="84" y="74"/>
                    </a:lnTo>
                    <a:lnTo>
                      <a:pt x="74" y="74"/>
                    </a:lnTo>
                    <a:lnTo>
                      <a:pt x="74" y="0"/>
                    </a:lnTo>
                    <a:close/>
                  </a:path>
                </a:pathLst>
              </a:custGeom>
              <a:solidFill>
                <a:srgbClr val="DCDE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</p:grpSp>
        <p:grpSp>
          <p:nvGrpSpPr>
            <p:cNvPr id="220" name="Group 4"/>
            <p:cNvGrpSpPr>
              <a:grpSpLocks noChangeAspect="1"/>
            </p:cNvGrpSpPr>
            <p:nvPr userDrawn="1"/>
          </p:nvGrpSpPr>
          <p:grpSpPr bwMode="auto">
            <a:xfrm>
              <a:off x="4314825" y="143470"/>
              <a:ext cx="360760" cy="170855"/>
              <a:chOff x="8669" y="241"/>
              <a:chExt cx="606" cy="287"/>
            </a:xfrm>
            <a:solidFill>
              <a:schemeClr val="bg2"/>
            </a:solidFill>
          </p:grpSpPr>
          <p:sp>
            <p:nvSpPr>
              <p:cNvPr id="298" name="Freeform 5"/>
              <p:cNvSpPr>
                <a:spLocks noEditPoints="1"/>
              </p:cNvSpPr>
              <p:nvPr userDrawn="1"/>
            </p:nvSpPr>
            <p:spPr bwMode="auto">
              <a:xfrm>
                <a:off x="9227" y="350"/>
                <a:ext cx="48" cy="25"/>
              </a:xfrm>
              <a:custGeom>
                <a:avLst/>
                <a:gdLst>
                  <a:gd name="T0" fmla="*/ 8 w 48"/>
                  <a:gd name="T1" fmla="*/ 4 h 25"/>
                  <a:gd name="T2" fmla="*/ 0 w 48"/>
                  <a:gd name="T3" fmla="*/ 4 h 25"/>
                  <a:gd name="T4" fmla="*/ 0 w 48"/>
                  <a:gd name="T5" fmla="*/ 0 h 25"/>
                  <a:gd name="T6" fmla="*/ 19 w 48"/>
                  <a:gd name="T7" fmla="*/ 0 h 25"/>
                  <a:gd name="T8" fmla="*/ 19 w 48"/>
                  <a:gd name="T9" fmla="*/ 4 h 25"/>
                  <a:gd name="T10" fmla="*/ 11 w 48"/>
                  <a:gd name="T11" fmla="*/ 4 h 25"/>
                  <a:gd name="T12" fmla="*/ 11 w 48"/>
                  <a:gd name="T13" fmla="*/ 25 h 25"/>
                  <a:gd name="T14" fmla="*/ 8 w 48"/>
                  <a:gd name="T15" fmla="*/ 25 h 25"/>
                  <a:gd name="T16" fmla="*/ 8 w 48"/>
                  <a:gd name="T17" fmla="*/ 4 h 25"/>
                  <a:gd name="T18" fmla="*/ 24 w 48"/>
                  <a:gd name="T19" fmla="*/ 0 h 25"/>
                  <a:gd name="T20" fmla="*/ 28 w 48"/>
                  <a:gd name="T21" fmla="*/ 0 h 25"/>
                  <a:gd name="T22" fmla="*/ 36 w 48"/>
                  <a:gd name="T23" fmla="*/ 14 h 25"/>
                  <a:gd name="T24" fmla="*/ 45 w 48"/>
                  <a:gd name="T25" fmla="*/ 0 h 25"/>
                  <a:gd name="T26" fmla="*/ 48 w 48"/>
                  <a:gd name="T27" fmla="*/ 0 h 25"/>
                  <a:gd name="T28" fmla="*/ 48 w 48"/>
                  <a:gd name="T29" fmla="*/ 25 h 25"/>
                  <a:gd name="T30" fmla="*/ 45 w 48"/>
                  <a:gd name="T31" fmla="*/ 25 h 25"/>
                  <a:gd name="T32" fmla="*/ 45 w 48"/>
                  <a:gd name="T33" fmla="*/ 6 h 25"/>
                  <a:gd name="T34" fmla="*/ 37 w 48"/>
                  <a:gd name="T35" fmla="*/ 19 h 25"/>
                  <a:gd name="T36" fmla="*/ 36 w 48"/>
                  <a:gd name="T37" fmla="*/ 19 h 25"/>
                  <a:gd name="T38" fmla="*/ 27 w 48"/>
                  <a:gd name="T39" fmla="*/ 6 h 25"/>
                  <a:gd name="T40" fmla="*/ 27 w 48"/>
                  <a:gd name="T41" fmla="*/ 25 h 25"/>
                  <a:gd name="T42" fmla="*/ 24 w 48"/>
                  <a:gd name="T43" fmla="*/ 25 h 25"/>
                  <a:gd name="T44" fmla="*/ 24 w 48"/>
                  <a:gd name="T45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48" h="25">
                    <a:moveTo>
                      <a:pt x="8" y="4"/>
                    </a:moveTo>
                    <a:lnTo>
                      <a:pt x="0" y="4"/>
                    </a:lnTo>
                    <a:lnTo>
                      <a:pt x="0" y="0"/>
                    </a:lnTo>
                    <a:lnTo>
                      <a:pt x="19" y="0"/>
                    </a:lnTo>
                    <a:lnTo>
                      <a:pt x="19" y="4"/>
                    </a:lnTo>
                    <a:lnTo>
                      <a:pt x="11" y="4"/>
                    </a:lnTo>
                    <a:lnTo>
                      <a:pt x="11" y="25"/>
                    </a:lnTo>
                    <a:lnTo>
                      <a:pt x="8" y="25"/>
                    </a:lnTo>
                    <a:lnTo>
                      <a:pt x="8" y="4"/>
                    </a:lnTo>
                    <a:close/>
                    <a:moveTo>
                      <a:pt x="24" y="0"/>
                    </a:moveTo>
                    <a:lnTo>
                      <a:pt x="28" y="0"/>
                    </a:lnTo>
                    <a:lnTo>
                      <a:pt x="36" y="14"/>
                    </a:lnTo>
                    <a:lnTo>
                      <a:pt x="45" y="0"/>
                    </a:lnTo>
                    <a:lnTo>
                      <a:pt x="48" y="0"/>
                    </a:lnTo>
                    <a:lnTo>
                      <a:pt x="48" y="25"/>
                    </a:lnTo>
                    <a:lnTo>
                      <a:pt x="45" y="25"/>
                    </a:lnTo>
                    <a:lnTo>
                      <a:pt x="45" y="6"/>
                    </a:lnTo>
                    <a:lnTo>
                      <a:pt x="37" y="19"/>
                    </a:lnTo>
                    <a:lnTo>
                      <a:pt x="36" y="19"/>
                    </a:lnTo>
                    <a:lnTo>
                      <a:pt x="27" y="6"/>
                    </a:lnTo>
                    <a:lnTo>
                      <a:pt x="27" y="25"/>
                    </a:lnTo>
                    <a:lnTo>
                      <a:pt x="24" y="25"/>
                    </a:lnTo>
                    <a:lnTo>
                      <a:pt x="2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99" name="Freeform 6"/>
              <p:cNvSpPr>
                <a:spLocks/>
              </p:cNvSpPr>
              <p:nvPr userDrawn="1"/>
            </p:nvSpPr>
            <p:spPr bwMode="auto">
              <a:xfrm>
                <a:off x="8675" y="246"/>
                <a:ext cx="54" cy="80"/>
              </a:xfrm>
              <a:custGeom>
                <a:avLst/>
                <a:gdLst>
                  <a:gd name="T0" fmla="*/ 140 w 188"/>
                  <a:gd name="T1" fmla="*/ 279 h 279"/>
                  <a:gd name="T2" fmla="*/ 78 w 188"/>
                  <a:gd name="T3" fmla="*/ 148 h 279"/>
                  <a:gd name="T4" fmla="*/ 42 w 188"/>
                  <a:gd name="T5" fmla="*/ 66 h 279"/>
                  <a:gd name="T6" fmla="*/ 41 w 188"/>
                  <a:gd name="T7" fmla="*/ 67 h 279"/>
                  <a:gd name="T8" fmla="*/ 44 w 188"/>
                  <a:gd name="T9" fmla="*/ 144 h 279"/>
                  <a:gd name="T10" fmla="*/ 45 w 188"/>
                  <a:gd name="T11" fmla="*/ 279 h 279"/>
                  <a:gd name="T12" fmla="*/ 0 w 188"/>
                  <a:gd name="T13" fmla="*/ 279 h 279"/>
                  <a:gd name="T14" fmla="*/ 0 w 188"/>
                  <a:gd name="T15" fmla="*/ 0 h 279"/>
                  <a:gd name="T16" fmla="*/ 52 w 188"/>
                  <a:gd name="T17" fmla="*/ 0 h 279"/>
                  <a:gd name="T18" fmla="*/ 120 w 188"/>
                  <a:gd name="T19" fmla="*/ 136 h 279"/>
                  <a:gd name="T20" fmla="*/ 148 w 188"/>
                  <a:gd name="T21" fmla="*/ 208 h 279"/>
                  <a:gd name="T22" fmla="*/ 149 w 188"/>
                  <a:gd name="T23" fmla="*/ 207 h 279"/>
                  <a:gd name="T24" fmla="*/ 145 w 188"/>
                  <a:gd name="T25" fmla="*/ 128 h 279"/>
                  <a:gd name="T26" fmla="*/ 145 w 188"/>
                  <a:gd name="T27" fmla="*/ 0 h 279"/>
                  <a:gd name="T28" fmla="*/ 188 w 188"/>
                  <a:gd name="T29" fmla="*/ 0 h 279"/>
                  <a:gd name="T30" fmla="*/ 188 w 188"/>
                  <a:gd name="T31" fmla="*/ 279 h 279"/>
                  <a:gd name="T32" fmla="*/ 140 w 188"/>
                  <a:gd name="T33" fmla="*/ 279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88" h="279">
                    <a:moveTo>
                      <a:pt x="140" y="279"/>
                    </a:moveTo>
                    <a:cubicBezTo>
                      <a:pt x="78" y="148"/>
                      <a:pt x="78" y="148"/>
                      <a:pt x="78" y="148"/>
                    </a:cubicBezTo>
                    <a:cubicBezTo>
                      <a:pt x="63" y="117"/>
                      <a:pt x="47" y="82"/>
                      <a:pt x="42" y="66"/>
                    </a:cubicBezTo>
                    <a:cubicBezTo>
                      <a:pt x="41" y="67"/>
                      <a:pt x="41" y="67"/>
                      <a:pt x="41" y="67"/>
                    </a:cubicBezTo>
                    <a:cubicBezTo>
                      <a:pt x="43" y="90"/>
                      <a:pt x="43" y="119"/>
                      <a:pt x="44" y="144"/>
                    </a:cubicBezTo>
                    <a:cubicBezTo>
                      <a:pt x="45" y="279"/>
                      <a:pt x="45" y="279"/>
                      <a:pt x="45" y="279"/>
                    </a:cubicBezTo>
                    <a:cubicBezTo>
                      <a:pt x="0" y="279"/>
                      <a:pt x="0" y="279"/>
                      <a:pt x="0" y="27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120" y="136"/>
                      <a:pt x="120" y="136"/>
                      <a:pt x="120" y="136"/>
                    </a:cubicBezTo>
                    <a:cubicBezTo>
                      <a:pt x="133" y="162"/>
                      <a:pt x="145" y="195"/>
                      <a:pt x="148" y="208"/>
                    </a:cubicBezTo>
                    <a:cubicBezTo>
                      <a:pt x="149" y="207"/>
                      <a:pt x="149" y="207"/>
                      <a:pt x="149" y="207"/>
                    </a:cubicBezTo>
                    <a:cubicBezTo>
                      <a:pt x="148" y="193"/>
                      <a:pt x="145" y="153"/>
                      <a:pt x="145" y="128"/>
                    </a:cubicBezTo>
                    <a:cubicBezTo>
                      <a:pt x="145" y="0"/>
                      <a:pt x="145" y="0"/>
                      <a:pt x="145" y="0"/>
                    </a:cubicBezTo>
                    <a:cubicBezTo>
                      <a:pt x="188" y="0"/>
                      <a:pt x="188" y="0"/>
                      <a:pt x="188" y="0"/>
                    </a:cubicBezTo>
                    <a:cubicBezTo>
                      <a:pt x="188" y="279"/>
                      <a:pt x="188" y="279"/>
                      <a:pt x="188" y="279"/>
                    </a:cubicBezTo>
                    <a:lnTo>
                      <a:pt x="140" y="27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300" name="Freeform 7"/>
              <p:cNvSpPr>
                <a:spLocks noEditPoints="1"/>
              </p:cNvSpPr>
              <p:nvPr userDrawn="1"/>
            </p:nvSpPr>
            <p:spPr bwMode="auto">
              <a:xfrm>
                <a:off x="8739" y="266"/>
                <a:ext cx="49" cy="62"/>
              </a:xfrm>
              <a:custGeom>
                <a:avLst/>
                <a:gdLst>
                  <a:gd name="T0" fmla="*/ 48 w 170"/>
                  <a:gd name="T1" fmla="*/ 119 h 214"/>
                  <a:gd name="T2" fmla="*/ 48 w 170"/>
                  <a:gd name="T3" fmla="*/ 122 h 214"/>
                  <a:gd name="T4" fmla="*/ 99 w 170"/>
                  <a:gd name="T5" fmla="*/ 180 h 214"/>
                  <a:gd name="T6" fmla="*/ 149 w 170"/>
                  <a:gd name="T7" fmla="*/ 160 h 214"/>
                  <a:gd name="T8" fmla="*/ 167 w 170"/>
                  <a:gd name="T9" fmla="*/ 187 h 214"/>
                  <a:gd name="T10" fmla="*/ 93 w 170"/>
                  <a:gd name="T11" fmla="*/ 214 h 214"/>
                  <a:gd name="T12" fmla="*/ 0 w 170"/>
                  <a:gd name="T13" fmla="*/ 107 h 214"/>
                  <a:gd name="T14" fmla="*/ 25 w 170"/>
                  <a:gd name="T15" fmla="*/ 28 h 214"/>
                  <a:gd name="T16" fmla="*/ 87 w 170"/>
                  <a:gd name="T17" fmla="*/ 0 h 214"/>
                  <a:gd name="T18" fmla="*/ 143 w 170"/>
                  <a:gd name="T19" fmla="*/ 21 h 214"/>
                  <a:gd name="T20" fmla="*/ 170 w 170"/>
                  <a:gd name="T21" fmla="*/ 110 h 214"/>
                  <a:gd name="T22" fmla="*/ 170 w 170"/>
                  <a:gd name="T23" fmla="*/ 119 h 214"/>
                  <a:gd name="T24" fmla="*/ 48 w 170"/>
                  <a:gd name="T25" fmla="*/ 119 h 214"/>
                  <a:gd name="T26" fmla="*/ 87 w 170"/>
                  <a:gd name="T27" fmla="*/ 34 h 214"/>
                  <a:gd name="T28" fmla="*/ 49 w 170"/>
                  <a:gd name="T29" fmla="*/ 86 h 214"/>
                  <a:gd name="T30" fmla="*/ 124 w 170"/>
                  <a:gd name="T31" fmla="*/ 86 h 214"/>
                  <a:gd name="T32" fmla="*/ 87 w 170"/>
                  <a:gd name="T33" fmla="*/ 34 h 2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70" h="214">
                    <a:moveTo>
                      <a:pt x="48" y="119"/>
                    </a:moveTo>
                    <a:cubicBezTo>
                      <a:pt x="48" y="122"/>
                      <a:pt x="48" y="122"/>
                      <a:pt x="48" y="122"/>
                    </a:cubicBezTo>
                    <a:cubicBezTo>
                      <a:pt x="48" y="150"/>
                      <a:pt x="59" y="180"/>
                      <a:pt x="99" y="180"/>
                    </a:cubicBezTo>
                    <a:cubicBezTo>
                      <a:pt x="118" y="180"/>
                      <a:pt x="134" y="173"/>
                      <a:pt x="149" y="160"/>
                    </a:cubicBezTo>
                    <a:cubicBezTo>
                      <a:pt x="167" y="187"/>
                      <a:pt x="167" y="187"/>
                      <a:pt x="167" y="187"/>
                    </a:cubicBezTo>
                    <a:cubicBezTo>
                      <a:pt x="145" y="205"/>
                      <a:pt x="121" y="214"/>
                      <a:pt x="93" y="214"/>
                    </a:cubicBezTo>
                    <a:cubicBezTo>
                      <a:pt x="36" y="214"/>
                      <a:pt x="0" y="172"/>
                      <a:pt x="0" y="107"/>
                    </a:cubicBezTo>
                    <a:cubicBezTo>
                      <a:pt x="0" y="72"/>
                      <a:pt x="7" y="48"/>
                      <a:pt x="25" y="28"/>
                    </a:cubicBezTo>
                    <a:cubicBezTo>
                      <a:pt x="42" y="9"/>
                      <a:pt x="62" y="0"/>
                      <a:pt x="87" y="0"/>
                    </a:cubicBezTo>
                    <a:cubicBezTo>
                      <a:pt x="108" y="0"/>
                      <a:pt x="126" y="6"/>
                      <a:pt x="143" y="21"/>
                    </a:cubicBezTo>
                    <a:cubicBezTo>
                      <a:pt x="161" y="37"/>
                      <a:pt x="170" y="62"/>
                      <a:pt x="170" y="110"/>
                    </a:cubicBezTo>
                    <a:cubicBezTo>
                      <a:pt x="170" y="119"/>
                      <a:pt x="170" y="119"/>
                      <a:pt x="170" y="119"/>
                    </a:cubicBezTo>
                    <a:lnTo>
                      <a:pt x="48" y="119"/>
                    </a:lnTo>
                    <a:close/>
                    <a:moveTo>
                      <a:pt x="87" y="34"/>
                    </a:moveTo>
                    <a:cubicBezTo>
                      <a:pt x="63" y="34"/>
                      <a:pt x="49" y="53"/>
                      <a:pt x="49" y="86"/>
                    </a:cubicBezTo>
                    <a:cubicBezTo>
                      <a:pt x="124" y="86"/>
                      <a:pt x="124" y="86"/>
                      <a:pt x="124" y="86"/>
                    </a:cubicBezTo>
                    <a:cubicBezTo>
                      <a:pt x="124" y="53"/>
                      <a:pt x="110" y="34"/>
                      <a:pt x="87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301" name="Freeform 8"/>
              <p:cNvSpPr>
                <a:spLocks/>
              </p:cNvSpPr>
              <p:nvPr userDrawn="1"/>
            </p:nvSpPr>
            <p:spPr bwMode="auto">
              <a:xfrm>
                <a:off x="8791" y="267"/>
                <a:ext cx="79" cy="59"/>
              </a:xfrm>
              <a:custGeom>
                <a:avLst/>
                <a:gdLst>
                  <a:gd name="T0" fmla="*/ 215 w 273"/>
                  <a:gd name="T1" fmla="*/ 207 h 207"/>
                  <a:gd name="T2" fmla="*/ 174 w 273"/>
                  <a:gd name="T3" fmla="*/ 207 h 207"/>
                  <a:gd name="T4" fmla="*/ 149 w 273"/>
                  <a:gd name="T5" fmla="*/ 114 h 207"/>
                  <a:gd name="T6" fmla="*/ 136 w 273"/>
                  <a:gd name="T7" fmla="*/ 58 h 207"/>
                  <a:gd name="T8" fmla="*/ 135 w 273"/>
                  <a:gd name="T9" fmla="*/ 58 h 207"/>
                  <a:gd name="T10" fmla="*/ 121 w 273"/>
                  <a:gd name="T11" fmla="*/ 116 h 207"/>
                  <a:gd name="T12" fmla="*/ 97 w 273"/>
                  <a:gd name="T13" fmla="*/ 207 h 207"/>
                  <a:gd name="T14" fmla="*/ 55 w 273"/>
                  <a:gd name="T15" fmla="*/ 207 h 207"/>
                  <a:gd name="T16" fmla="*/ 0 w 273"/>
                  <a:gd name="T17" fmla="*/ 6 h 207"/>
                  <a:gd name="T18" fmla="*/ 44 w 273"/>
                  <a:gd name="T19" fmla="*/ 0 h 207"/>
                  <a:gd name="T20" fmla="*/ 66 w 273"/>
                  <a:gd name="T21" fmla="*/ 99 h 207"/>
                  <a:gd name="T22" fmla="*/ 76 w 273"/>
                  <a:gd name="T23" fmla="*/ 152 h 207"/>
                  <a:gd name="T24" fmla="*/ 78 w 273"/>
                  <a:gd name="T25" fmla="*/ 152 h 207"/>
                  <a:gd name="T26" fmla="*/ 89 w 273"/>
                  <a:gd name="T27" fmla="*/ 97 h 207"/>
                  <a:gd name="T28" fmla="*/ 115 w 273"/>
                  <a:gd name="T29" fmla="*/ 3 h 207"/>
                  <a:gd name="T30" fmla="*/ 159 w 273"/>
                  <a:gd name="T31" fmla="*/ 3 h 207"/>
                  <a:gd name="T32" fmla="*/ 182 w 273"/>
                  <a:gd name="T33" fmla="*/ 95 h 207"/>
                  <a:gd name="T34" fmla="*/ 195 w 273"/>
                  <a:gd name="T35" fmla="*/ 153 h 207"/>
                  <a:gd name="T36" fmla="*/ 196 w 273"/>
                  <a:gd name="T37" fmla="*/ 153 h 207"/>
                  <a:gd name="T38" fmla="*/ 206 w 273"/>
                  <a:gd name="T39" fmla="*/ 98 h 207"/>
                  <a:gd name="T40" fmla="*/ 227 w 273"/>
                  <a:gd name="T41" fmla="*/ 3 h 207"/>
                  <a:gd name="T42" fmla="*/ 273 w 273"/>
                  <a:gd name="T43" fmla="*/ 3 h 207"/>
                  <a:gd name="T44" fmla="*/ 215 w 273"/>
                  <a:gd name="T45" fmla="*/ 207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73" h="207">
                    <a:moveTo>
                      <a:pt x="215" y="207"/>
                    </a:moveTo>
                    <a:cubicBezTo>
                      <a:pt x="174" y="207"/>
                      <a:pt x="174" y="207"/>
                      <a:pt x="174" y="207"/>
                    </a:cubicBezTo>
                    <a:cubicBezTo>
                      <a:pt x="149" y="114"/>
                      <a:pt x="149" y="114"/>
                      <a:pt x="149" y="114"/>
                    </a:cubicBezTo>
                    <a:cubicBezTo>
                      <a:pt x="142" y="90"/>
                      <a:pt x="136" y="58"/>
                      <a:pt x="136" y="58"/>
                    </a:cubicBezTo>
                    <a:cubicBezTo>
                      <a:pt x="135" y="58"/>
                      <a:pt x="135" y="58"/>
                      <a:pt x="135" y="58"/>
                    </a:cubicBezTo>
                    <a:cubicBezTo>
                      <a:pt x="135" y="58"/>
                      <a:pt x="131" y="78"/>
                      <a:pt x="121" y="116"/>
                    </a:cubicBezTo>
                    <a:cubicBezTo>
                      <a:pt x="97" y="207"/>
                      <a:pt x="97" y="207"/>
                      <a:pt x="97" y="207"/>
                    </a:cubicBezTo>
                    <a:cubicBezTo>
                      <a:pt x="55" y="207"/>
                      <a:pt x="55" y="207"/>
                      <a:pt x="55" y="207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66" y="99"/>
                      <a:pt x="66" y="99"/>
                      <a:pt x="66" y="99"/>
                    </a:cubicBezTo>
                    <a:cubicBezTo>
                      <a:pt x="72" y="124"/>
                      <a:pt x="76" y="152"/>
                      <a:pt x="76" y="152"/>
                    </a:cubicBezTo>
                    <a:cubicBezTo>
                      <a:pt x="78" y="152"/>
                      <a:pt x="78" y="152"/>
                      <a:pt x="78" y="152"/>
                    </a:cubicBezTo>
                    <a:cubicBezTo>
                      <a:pt x="78" y="152"/>
                      <a:pt x="82" y="125"/>
                      <a:pt x="89" y="97"/>
                    </a:cubicBezTo>
                    <a:cubicBezTo>
                      <a:pt x="115" y="3"/>
                      <a:pt x="115" y="3"/>
                      <a:pt x="115" y="3"/>
                    </a:cubicBezTo>
                    <a:cubicBezTo>
                      <a:pt x="159" y="3"/>
                      <a:pt x="159" y="3"/>
                      <a:pt x="159" y="3"/>
                    </a:cubicBezTo>
                    <a:cubicBezTo>
                      <a:pt x="182" y="95"/>
                      <a:pt x="182" y="95"/>
                      <a:pt x="182" y="95"/>
                    </a:cubicBezTo>
                    <a:cubicBezTo>
                      <a:pt x="190" y="128"/>
                      <a:pt x="195" y="153"/>
                      <a:pt x="195" y="153"/>
                    </a:cubicBezTo>
                    <a:cubicBezTo>
                      <a:pt x="196" y="153"/>
                      <a:pt x="196" y="153"/>
                      <a:pt x="196" y="153"/>
                    </a:cubicBezTo>
                    <a:cubicBezTo>
                      <a:pt x="196" y="153"/>
                      <a:pt x="201" y="122"/>
                      <a:pt x="206" y="98"/>
                    </a:cubicBezTo>
                    <a:cubicBezTo>
                      <a:pt x="227" y="3"/>
                      <a:pt x="227" y="3"/>
                      <a:pt x="227" y="3"/>
                    </a:cubicBezTo>
                    <a:cubicBezTo>
                      <a:pt x="273" y="3"/>
                      <a:pt x="273" y="3"/>
                      <a:pt x="273" y="3"/>
                    </a:cubicBezTo>
                    <a:lnTo>
                      <a:pt x="215" y="20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302" name="Freeform 9"/>
              <p:cNvSpPr>
                <a:spLocks noEditPoints="1"/>
              </p:cNvSpPr>
              <p:nvPr userDrawn="1"/>
            </p:nvSpPr>
            <p:spPr bwMode="auto">
              <a:xfrm>
                <a:off x="8903" y="246"/>
                <a:ext cx="55" cy="80"/>
              </a:xfrm>
              <a:custGeom>
                <a:avLst/>
                <a:gdLst>
                  <a:gd name="T0" fmla="*/ 135 w 191"/>
                  <a:gd name="T1" fmla="*/ 279 h 279"/>
                  <a:gd name="T2" fmla="*/ 111 w 191"/>
                  <a:gd name="T3" fmla="*/ 236 h 279"/>
                  <a:gd name="T4" fmla="*/ 64 w 191"/>
                  <a:gd name="T5" fmla="*/ 167 h 279"/>
                  <a:gd name="T6" fmla="*/ 46 w 191"/>
                  <a:gd name="T7" fmla="*/ 158 h 279"/>
                  <a:gd name="T8" fmla="*/ 46 w 191"/>
                  <a:gd name="T9" fmla="*/ 279 h 279"/>
                  <a:gd name="T10" fmla="*/ 0 w 191"/>
                  <a:gd name="T11" fmla="*/ 279 h 279"/>
                  <a:gd name="T12" fmla="*/ 0 w 191"/>
                  <a:gd name="T13" fmla="*/ 0 h 279"/>
                  <a:gd name="T14" fmla="*/ 85 w 191"/>
                  <a:gd name="T15" fmla="*/ 0 h 279"/>
                  <a:gd name="T16" fmla="*/ 176 w 191"/>
                  <a:gd name="T17" fmla="*/ 80 h 279"/>
                  <a:gd name="T18" fmla="*/ 107 w 191"/>
                  <a:gd name="T19" fmla="*/ 156 h 279"/>
                  <a:gd name="T20" fmla="*/ 150 w 191"/>
                  <a:gd name="T21" fmla="*/ 212 h 279"/>
                  <a:gd name="T22" fmla="*/ 191 w 191"/>
                  <a:gd name="T23" fmla="*/ 279 h 279"/>
                  <a:gd name="T24" fmla="*/ 135 w 191"/>
                  <a:gd name="T25" fmla="*/ 279 h 279"/>
                  <a:gd name="T26" fmla="*/ 71 w 191"/>
                  <a:gd name="T27" fmla="*/ 38 h 279"/>
                  <a:gd name="T28" fmla="*/ 46 w 191"/>
                  <a:gd name="T29" fmla="*/ 38 h 279"/>
                  <a:gd name="T30" fmla="*/ 46 w 191"/>
                  <a:gd name="T31" fmla="*/ 126 h 279"/>
                  <a:gd name="T32" fmla="*/ 70 w 191"/>
                  <a:gd name="T33" fmla="*/ 126 h 279"/>
                  <a:gd name="T34" fmla="*/ 115 w 191"/>
                  <a:gd name="T35" fmla="*/ 114 h 279"/>
                  <a:gd name="T36" fmla="*/ 127 w 191"/>
                  <a:gd name="T37" fmla="*/ 80 h 279"/>
                  <a:gd name="T38" fmla="*/ 71 w 191"/>
                  <a:gd name="T39" fmla="*/ 38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91" h="279">
                    <a:moveTo>
                      <a:pt x="135" y="279"/>
                    </a:moveTo>
                    <a:cubicBezTo>
                      <a:pt x="111" y="236"/>
                      <a:pt x="111" y="236"/>
                      <a:pt x="111" y="236"/>
                    </a:cubicBezTo>
                    <a:cubicBezTo>
                      <a:pt x="92" y="201"/>
                      <a:pt x="79" y="182"/>
                      <a:pt x="64" y="167"/>
                    </a:cubicBezTo>
                    <a:cubicBezTo>
                      <a:pt x="59" y="162"/>
                      <a:pt x="55" y="159"/>
                      <a:pt x="46" y="158"/>
                    </a:cubicBezTo>
                    <a:cubicBezTo>
                      <a:pt x="46" y="279"/>
                      <a:pt x="46" y="279"/>
                      <a:pt x="46" y="279"/>
                    </a:cubicBezTo>
                    <a:cubicBezTo>
                      <a:pt x="0" y="279"/>
                      <a:pt x="0" y="279"/>
                      <a:pt x="0" y="27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85" y="0"/>
                      <a:pt x="85" y="0"/>
                      <a:pt x="85" y="0"/>
                    </a:cubicBezTo>
                    <a:cubicBezTo>
                      <a:pt x="148" y="0"/>
                      <a:pt x="176" y="37"/>
                      <a:pt x="176" y="80"/>
                    </a:cubicBezTo>
                    <a:cubicBezTo>
                      <a:pt x="176" y="120"/>
                      <a:pt x="150" y="156"/>
                      <a:pt x="107" y="156"/>
                    </a:cubicBezTo>
                    <a:cubicBezTo>
                      <a:pt x="117" y="162"/>
                      <a:pt x="135" y="189"/>
                      <a:pt x="150" y="212"/>
                    </a:cubicBezTo>
                    <a:cubicBezTo>
                      <a:pt x="191" y="279"/>
                      <a:pt x="191" y="279"/>
                      <a:pt x="191" y="279"/>
                    </a:cubicBezTo>
                    <a:lnTo>
                      <a:pt x="135" y="279"/>
                    </a:lnTo>
                    <a:close/>
                    <a:moveTo>
                      <a:pt x="71" y="38"/>
                    </a:moveTo>
                    <a:cubicBezTo>
                      <a:pt x="46" y="38"/>
                      <a:pt x="46" y="38"/>
                      <a:pt x="46" y="38"/>
                    </a:cubicBezTo>
                    <a:cubicBezTo>
                      <a:pt x="46" y="126"/>
                      <a:pt x="46" y="126"/>
                      <a:pt x="46" y="126"/>
                    </a:cubicBezTo>
                    <a:cubicBezTo>
                      <a:pt x="70" y="126"/>
                      <a:pt x="70" y="126"/>
                      <a:pt x="70" y="126"/>
                    </a:cubicBezTo>
                    <a:cubicBezTo>
                      <a:pt x="94" y="126"/>
                      <a:pt x="107" y="123"/>
                      <a:pt x="115" y="114"/>
                    </a:cubicBezTo>
                    <a:cubicBezTo>
                      <a:pt x="123" y="107"/>
                      <a:pt x="127" y="95"/>
                      <a:pt x="127" y="80"/>
                    </a:cubicBezTo>
                    <a:cubicBezTo>
                      <a:pt x="127" y="52"/>
                      <a:pt x="112" y="38"/>
                      <a:pt x="71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303" name="Freeform 10"/>
              <p:cNvSpPr>
                <a:spLocks noEditPoints="1"/>
              </p:cNvSpPr>
              <p:nvPr userDrawn="1"/>
            </p:nvSpPr>
            <p:spPr bwMode="auto">
              <a:xfrm>
                <a:off x="8963" y="266"/>
                <a:ext cx="48" cy="62"/>
              </a:xfrm>
              <a:custGeom>
                <a:avLst/>
                <a:gdLst>
                  <a:gd name="T0" fmla="*/ 48 w 170"/>
                  <a:gd name="T1" fmla="*/ 119 h 214"/>
                  <a:gd name="T2" fmla="*/ 48 w 170"/>
                  <a:gd name="T3" fmla="*/ 122 h 214"/>
                  <a:gd name="T4" fmla="*/ 99 w 170"/>
                  <a:gd name="T5" fmla="*/ 180 h 214"/>
                  <a:gd name="T6" fmla="*/ 149 w 170"/>
                  <a:gd name="T7" fmla="*/ 160 h 214"/>
                  <a:gd name="T8" fmla="*/ 167 w 170"/>
                  <a:gd name="T9" fmla="*/ 187 h 214"/>
                  <a:gd name="T10" fmla="*/ 93 w 170"/>
                  <a:gd name="T11" fmla="*/ 214 h 214"/>
                  <a:gd name="T12" fmla="*/ 0 w 170"/>
                  <a:gd name="T13" fmla="*/ 107 h 214"/>
                  <a:gd name="T14" fmla="*/ 25 w 170"/>
                  <a:gd name="T15" fmla="*/ 28 h 214"/>
                  <a:gd name="T16" fmla="*/ 87 w 170"/>
                  <a:gd name="T17" fmla="*/ 0 h 214"/>
                  <a:gd name="T18" fmla="*/ 143 w 170"/>
                  <a:gd name="T19" fmla="*/ 21 h 214"/>
                  <a:gd name="T20" fmla="*/ 170 w 170"/>
                  <a:gd name="T21" fmla="*/ 110 h 214"/>
                  <a:gd name="T22" fmla="*/ 170 w 170"/>
                  <a:gd name="T23" fmla="*/ 119 h 214"/>
                  <a:gd name="T24" fmla="*/ 48 w 170"/>
                  <a:gd name="T25" fmla="*/ 119 h 214"/>
                  <a:gd name="T26" fmla="*/ 87 w 170"/>
                  <a:gd name="T27" fmla="*/ 34 h 214"/>
                  <a:gd name="T28" fmla="*/ 49 w 170"/>
                  <a:gd name="T29" fmla="*/ 86 h 214"/>
                  <a:gd name="T30" fmla="*/ 124 w 170"/>
                  <a:gd name="T31" fmla="*/ 86 h 214"/>
                  <a:gd name="T32" fmla="*/ 87 w 170"/>
                  <a:gd name="T33" fmla="*/ 34 h 2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70" h="214">
                    <a:moveTo>
                      <a:pt x="48" y="119"/>
                    </a:moveTo>
                    <a:cubicBezTo>
                      <a:pt x="48" y="122"/>
                      <a:pt x="48" y="122"/>
                      <a:pt x="48" y="122"/>
                    </a:cubicBezTo>
                    <a:cubicBezTo>
                      <a:pt x="48" y="150"/>
                      <a:pt x="59" y="180"/>
                      <a:pt x="99" y="180"/>
                    </a:cubicBezTo>
                    <a:cubicBezTo>
                      <a:pt x="118" y="180"/>
                      <a:pt x="134" y="173"/>
                      <a:pt x="149" y="160"/>
                    </a:cubicBezTo>
                    <a:cubicBezTo>
                      <a:pt x="167" y="187"/>
                      <a:pt x="167" y="187"/>
                      <a:pt x="167" y="187"/>
                    </a:cubicBezTo>
                    <a:cubicBezTo>
                      <a:pt x="145" y="205"/>
                      <a:pt x="121" y="214"/>
                      <a:pt x="93" y="214"/>
                    </a:cubicBezTo>
                    <a:cubicBezTo>
                      <a:pt x="36" y="214"/>
                      <a:pt x="0" y="172"/>
                      <a:pt x="0" y="107"/>
                    </a:cubicBezTo>
                    <a:cubicBezTo>
                      <a:pt x="0" y="72"/>
                      <a:pt x="7" y="48"/>
                      <a:pt x="25" y="28"/>
                    </a:cubicBezTo>
                    <a:cubicBezTo>
                      <a:pt x="42" y="9"/>
                      <a:pt x="62" y="0"/>
                      <a:pt x="87" y="0"/>
                    </a:cubicBezTo>
                    <a:cubicBezTo>
                      <a:pt x="108" y="0"/>
                      <a:pt x="126" y="6"/>
                      <a:pt x="143" y="21"/>
                    </a:cubicBezTo>
                    <a:cubicBezTo>
                      <a:pt x="161" y="37"/>
                      <a:pt x="170" y="62"/>
                      <a:pt x="170" y="110"/>
                    </a:cubicBezTo>
                    <a:cubicBezTo>
                      <a:pt x="170" y="119"/>
                      <a:pt x="170" y="119"/>
                      <a:pt x="170" y="119"/>
                    </a:cubicBezTo>
                    <a:lnTo>
                      <a:pt x="48" y="119"/>
                    </a:lnTo>
                    <a:close/>
                    <a:moveTo>
                      <a:pt x="87" y="34"/>
                    </a:moveTo>
                    <a:cubicBezTo>
                      <a:pt x="62" y="34"/>
                      <a:pt x="49" y="53"/>
                      <a:pt x="49" y="86"/>
                    </a:cubicBezTo>
                    <a:cubicBezTo>
                      <a:pt x="124" y="86"/>
                      <a:pt x="124" y="86"/>
                      <a:pt x="124" y="86"/>
                    </a:cubicBezTo>
                    <a:cubicBezTo>
                      <a:pt x="124" y="53"/>
                      <a:pt x="110" y="34"/>
                      <a:pt x="87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304" name="Freeform 11"/>
              <p:cNvSpPr>
                <a:spLocks/>
              </p:cNvSpPr>
              <p:nvPr userDrawn="1"/>
            </p:nvSpPr>
            <p:spPr bwMode="auto">
              <a:xfrm>
                <a:off x="9019" y="241"/>
                <a:ext cx="22" cy="86"/>
              </a:xfrm>
              <a:custGeom>
                <a:avLst/>
                <a:gdLst>
                  <a:gd name="T0" fmla="*/ 49 w 75"/>
                  <a:gd name="T1" fmla="*/ 300 h 300"/>
                  <a:gd name="T2" fmla="*/ 4 w 75"/>
                  <a:gd name="T3" fmla="*/ 243 h 300"/>
                  <a:gd name="T4" fmla="*/ 4 w 75"/>
                  <a:gd name="T5" fmla="*/ 69 h 300"/>
                  <a:gd name="T6" fmla="*/ 0 w 75"/>
                  <a:gd name="T7" fmla="*/ 10 h 300"/>
                  <a:gd name="T8" fmla="*/ 46 w 75"/>
                  <a:gd name="T9" fmla="*/ 0 h 300"/>
                  <a:gd name="T10" fmla="*/ 49 w 75"/>
                  <a:gd name="T11" fmla="*/ 56 h 300"/>
                  <a:gd name="T12" fmla="*/ 49 w 75"/>
                  <a:gd name="T13" fmla="*/ 228 h 300"/>
                  <a:gd name="T14" fmla="*/ 54 w 75"/>
                  <a:gd name="T15" fmla="*/ 265 h 300"/>
                  <a:gd name="T16" fmla="*/ 68 w 75"/>
                  <a:gd name="T17" fmla="*/ 268 h 300"/>
                  <a:gd name="T18" fmla="*/ 75 w 75"/>
                  <a:gd name="T19" fmla="*/ 295 h 300"/>
                  <a:gd name="T20" fmla="*/ 49 w 75"/>
                  <a:gd name="T21" fmla="*/ 30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5" h="300">
                    <a:moveTo>
                      <a:pt x="49" y="300"/>
                    </a:moveTo>
                    <a:cubicBezTo>
                      <a:pt x="4" y="300"/>
                      <a:pt x="4" y="260"/>
                      <a:pt x="4" y="243"/>
                    </a:cubicBezTo>
                    <a:cubicBezTo>
                      <a:pt x="4" y="69"/>
                      <a:pt x="4" y="69"/>
                      <a:pt x="4" y="69"/>
                    </a:cubicBezTo>
                    <a:cubicBezTo>
                      <a:pt x="4" y="42"/>
                      <a:pt x="3" y="27"/>
                      <a:pt x="0" y="10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49" y="12"/>
                      <a:pt x="49" y="29"/>
                      <a:pt x="49" y="56"/>
                    </a:cubicBezTo>
                    <a:cubicBezTo>
                      <a:pt x="49" y="228"/>
                      <a:pt x="49" y="228"/>
                      <a:pt x="49" y="228"/>
                    </a:cubicBezTo>
                    <a:cubicBezTo>
                      <a:pt x="49" y="255"/>
                      <a:pt x="50" y="260"/>
                      <a:pt x="54" y="265"/>
                    </a:cubicBezTo>
                    <a:cubicBezTo>
                      <a:pt x="56" y="268"/>
                      <a:pt x="63" y="270"/>
                      <a:pt x="68" y="268"/>
                    </a:cubicBezTo>
                    <a:cubicBezTo>
                      <a:pt x="75" y="295"/>
                      <a:pt x="75" y="295"/>
                      <a:pt x="75" y="295"/>
                    </a:cubicBezTo>
                    <a:cubicBezTo>
                      <a:pt x="67" y="298"/>
                      <a:pt x="59" y="300"/>
                      <a:pt x="49" y="30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305" name="Freeform 12"/>
              <p:cNvSpPr>
                <a:spLocks noEditPoints="1"/>
              </p:cNvSpPr>
              <p:nvPr userDrawn="1"/>
            </p:nvSpPr>
            <p:spPr bwMode="auto">
              <a:xfrm>
                <a:off x="9050" y="242"/>
                <a:ext cx="17" cy="84"/>
              </a:xfrm>
              <a:custGeom>
                <a:avLst/>
                <a:gdLst>
                  <a:gd name="T0" fmla="*/ 29 w 58"/>
                  <a:gd name="T1" fmla="*/ 59 h 293"/>
                  <a:gd name="T2" fmla="*/ 0 w 58"/>
                  <a:gd name="T3" fmla="*/ 30 h 293"/>
                  <a:gd name="T4" fmla="*/ 29 w 58"/>
                  <a:gd name="T5" fmla="*/ 0 h 293"/>
                  <a:gd name="T6" fmla="*/ 58 w 58"/>
                  <a:gd name="T7" fmla="*/ 30 h 293"/>
                  <a:gd name="T8" fmla="*/ 29 w 58"/>
                  <a:gd name="T9" fmla="*/ 59 h 293"/>
                  <a:gd name="T10" fmla="*/ 6 w 58"/>
                  <a:gd name="T11" fmla="*/ 293 h 293"/>
                  <a:gd name="T12" fmla="*/ 6 w 58"/>
                  <a:gd name="T13" fmla="*/ 92 h 293"/>
                  <a:gd name="T14" fmla="*/ 51 w 58"/>
                  <a:gd name="T15" fmla="*/ 84 h 293"/>
                  <a:gd name="T16" fmla="*/ 51 w 58"/>
                  <a:gd name="T17" fmla="*/ 293 h 293"/>
                  <a:gd name="T18" fmla="*/ 6 w 58"/>
                  <a:gd name="T19" fmla="*/ 293 h 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8" h="293">
                    <a:moveTo>
                      <a:pt x="29" y="59"/>
                    </a:moveTo>
                    <a:cubicBezTo>
                      <a:pt x="13" y="59"/>
                      <a:pt x="0" y="46"/>
                      <a:pt x="0" y="30"/>
                    </a:cubicBezTo>
                    <a:cubicBezTo>
                      <a:pt x="0" y="13"/>
                      <a:pt x="13" y="0"/>
                      <a:pt x="29" y="0"/>
                    </a:cubicBezTo>
                    <a:cubicBezTo>
                      <a:pt x="45" y="0"/>
                      <a:pt x="58" y="13"/>
                      <a:pt x="58" y="30"/>
                    </a:cubicBezTo>
                    <a:cubicBezTo>
                      <a:pt x="58" y="46"/>
                      <a:pt x="45" y="59"/>
                      <a:pt x="29" y="59"/>
                    </a:cubicBezTo>
                    <a:close/>
                    <a:moveTo>
                      <a:pt x="6" y="293"/>
                    </a:moveTo>
                    <a:cubicBezTo>
                      <a:pt x="6" y="92"/>
                      <a:pt x="6" y="92"/>
                      <a:pt x="6" y="92"/>
                    </a:cubicBezTo>
                    <a:cubicBezTo>
                      <a:pt x="51" y="84"/>
                      <a:pt x="51" y="84"/>
                      <a:pt x="51" y="84"/>
                    </a:cubicBezTo>
                    <a:cubicBezTo>
                      <a:pt x="51" y="293"/>
                      <a:pt x="51" y="293"/>
                      <a:pt x="51" y="293"/>
                    </a:cubicBezTo>
                    <a:lnTo>
                      <a:pt x="6" y="29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306" name="Freeform 13"/>
              <p:cNvSpPr>
                <a:spLocks/>
              </p:cNvSpPr>
              <p:nvPr userDrawn="1"/>
            </p:nvSpPr>
            <p:spPr bwMode="auto">
              <a:xfrm>
                <a:off x="9077" y="266"/>
                <a:ext cx="44" cy="62"/>
              </a:xfrm>
              <a:custGeom>
                <a:avLst/>
                <a:gdLst>
                  <a:gd name="T0" fmla="*/ 87 w 152"/>
                  <a:gd name="T1" fmla="*/ 214 h 214"/>
                  <a:gd name="T2" fmla="*/ 0 w 152"/>
                  <a:gd name="T3" fmla="*/ 109 h 214"/>
                  <a:gd name="T4" fmla="*/ 90 w 152"/>
                  <a:gd name="T5" fmla="*/ 0 h 214"/>
                  <a:gd name="T6" fmla="*/ 146 w 152"/>
                  <a:gd name="T7" fmla="*/ 22 h 214"/>
                  <a:gd name="T8" fmla="*/ 124 w 152"/>
                  <a:gd name="T9" fmla="*/ 51 h 214"/>
                  <a:gd name="T10" fmla="*/ 90 w 152"/>
                  <a:gd name="T11" fmla="*/ 36 h 214"/>
                  <a:gd name="T12" fmla="*/ 58 w 152"/>
                  <a:gd name="T13" fmla="*/ 56 h 214"/>
                  <a:gd name="T14" fmla="*/ 49 w 152"/>
                  <a:gd name="T15" fmla="*/ 113 h 214"/>
                  <a:gd name="T16" fmla="*/ 63 w 152"/>
                  <a:gd name="T17" fmla="*/ 168 h 214"/>
                  <a:gd name="T18" fmla="*/ 90 w 152"/>
                  <a:gd name="T19" fmla="*/ 180 h 214"/>
                  <a:gd name="T20" fmla="*/ 131 w 152"/>
                  <a:gd name="T21" fmla="*/ 160 h 214"/>
                  <a:gd name="T22" fmla="*/ 152 w 152"/>
                  <a:gd name="T23" fmla="*/ 187 h 214"/>
                  <a:gd name="T24" fmla="*/ 87 w 152"/>
                  <a:gd name="T25" fmla="*/ 214 h 2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52" h="214">
                    <a:moveTo>
                      <a:pt x="87" y="214"/>
                    </a:moveTo>
                    <a:cubicBezTo>
                      <a:pt x="31" y="214"/>
                      <a:pt x="0" y="175"/>
                      <a:pt x="0" y="109"/>
                    </a:cubicBezTo>
                    <a:cubicBezTo>
                      <a:pt x="0" y="35"/>
                      <a:pt x="45" y="0"/>
                      <a:pt x="90" y="0"/>
                    </a:cubicBezTo>
                    <a:cubicBezTo>
                      <a:pt x="112" y="0"/>
                      <a:pt x="128" y="5"/>
                      <a:pt x="146" y="22"/>
                    </a:cubicBezTo>
                    <a:cubicBezTo>
                      <a:pt x="124" y="51"/>
                      <a:pt x="124" y="51"/>
                      <a:pt x="124" y="51"/>
                    </a:cubicBezTo>
                    <a:cubicBezTo>
                      <a:pt x="112" y="41"/>
                      <a:pt x="102" y="36"/>
                      <a:pt x="90" y="36"/>
                    </a:cubicBezTo>
                    <a:cubicBezTo>
                      <a:pt x="76" y="36"/>
                      <a:pt x="64" y="43"/>
                      <a:pt x="58" y="56"/>
                    </a:cubicBezTo>
                    <a:cubicBezTo>
                      <a:pt x="52" y="69"/>
                      <a:pt x="49" y="88"/>
                      <a:pt x="49" y="113"/>
                    </a:cubicBezTo>
                    <a:cubicBezTo>
                      <a:pt x="49" y="141"/>
                      <a:pt x="54" y="158"/>
                      <a:pt x="63" y="168"/>
                    </a:cubicBezTo>
                    <a:cubicBezTo>
                      <a:pt x="70" y="176"/>
                      <a:pt x="79" y="180"/>
                      <a:pt x="90" y="180"/>
                    </a:cubicBezTo>
                    <a:cubicBezTo>
                      <a:pt x="104" y="180"/>
                      <a:pt x="118" y="173"/>
                      <a:pt x="131" y="160"/>
                    </a:cubicBezTo>
                    <a:cubicBezTo>
                      <a:pt x="152" y="187"/>
                      <a:pt x="152" y="187"/>
                      <a:pt x="152" y="187"/>
                    </a:cubicBezTo>
                    <a:cubicBezTo>
                      <a:pt x="133" y="205"/>
                      <a:pt x="114" y="214"/>
                      <a:pt x="87" y="2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307" name="Freeform 14"/>
              <p:cNvSpPr>
                <a:spLocks noEditPoints="1"/>
              </p:cNvSpPr>
              <p:nvPr userDrawn="1"/>
            </p:nvSpPr>
            <p:spPr bwMode="auto">
              <a:xfrm>
                <a:off x="9130" y="293"/>
                <a:ext cx="35" cy="34"/>
              </a:xfrm>
              <a:custGeom>
                <a:avLst/>
                <a:gdLst>
                  <a:gd name="T0" fmla="*/ 60 w 121"/>
                  <a:gd name="T1" fmla="*/ 121 h 121"/>
                  <a:gd name="T2" fmla="*/ 0 w 121"/>
                  <a:gd name="T3" fmla="*/ 60 h 121"/>
                  <a:gd name="T4" fmla="*/ 60 w 121"/>
                  <a:gd name="T5" fmla="*/ 0 h 121"/>
                  <a:gd name="T6" fmla="*/ 121 w 121"/>
                  <a:gd name="T7" fmla="*/ 60 h 121"/>
                  <a:gd name="T8" fmla="*/ 60 w 121"/>
                  <a:gd name="T9" fmla="*/ 121 h 121"/>
                  <a:gd name="T10" fmla="*/ 60 w 121"/>
                  <a:gd name="T11" fmla="*/ 12 h 121"/>
                  <a:gd name="T12" fmla="*/ 14 w 121"/>
                  <a:gd name="T13" fmla="*/ 60 h 121"/>
                  <a:gd name="T14" fmla="*/ 60 w 121"/>
                  <a:gd name="T15" fmla="*/ 109 h 121"/>
                  <a:gd name="T16" fmla="*/ 107 w 121"/>
                  <a:gd name="T17" fmla="*/ 60 h 121"/>
                  <a:gd name="T18" fmla="*/ 60 w 121"/>
                  <a:gd name="T19" fmla="*/ 12 h 121"/>
                  <a:gd name="T20" fmla="*/ 72 w 121"/>
                  <a:gd name="T21" fmla="*/ 94 h 121"/>
                  <a:gd name="T22" fmla="*/ 66 w 121"/>
                  <a:gd name="T23" fmla="*/ 83 h 121"/>
                  <a:gd name="T24" fmla="*/ 55 w 121"/>
                  <a:gd name="T25" fmla="*/ 66 h 121"/>
                  <a:gd name="T26" fmla="*/ 53 w 121"/>
                  <a:gd name="T27" fmla="*/ 66 h 121"/>
                  <a:gd name="T28" fmla="*/ 53 w 121"/>
                  <a:gd name="T29" fmla="*/ 94 h 121"/>
                  <a:gd name="T30" fmla="*/ 39 w 121"/>
                  <a:gd name="T31" fmla="*/ 94 h 121"/>
                  <a:gd name="T32" fmla="*/ 39 w 121"/>
                  <a:gd name="T33" fmla="*/ 26 h 121"/>
                  <a:gd name="T34" fmla="*/ 65 w 121"/>
                  <a:gd name="T35" fmla="*/ 26 h 121"/>
                  <a:gd name="T36" fmla="*/ 85 w 121"/>
                  <a:gd name="T37" fmla="*/ 46 h 121"/>
                  <a:gd name="T38" fmla="*/ 69 w 121"/>
                  <a:gd name="T39" fmla="*/ 65 h 121"/>
                  <a:gd name="T40" fmla="*/ 72 w 121"/>
                  <a:gd name="T41" fmla="*/ 68 h 121"/>
                  <a:gd name="T42" fmla="*/ 89 w 121"/>
                  <a:gd name="T43" fmla="*/ 94 h 121"/>
                  <a:gd name="T44" fmla="*/ 72 w 121"/>
                  <a:gd name="T45" fmla="*/ 94 h 121"/>
                  <a:gd name="T46" fmla="*/ 65 w 121"/>
                  <a:gd name="T47" fmla="*/ 38 h 121"/>
                  <a:gd name="T48" fmla="*/ 58 w 121"/>
                  <a:gd name="T49" fmla="*/ 37 h 121"/>
                  <a:gd name="T50" fmla="*/ 53 w 121"/>
                  <a:gd name="T51" fmla="*/ 37 h 121"/>
                  <a:gd name="T52" fmla="*/ 53 w 121"/>
                  <a:gd name="T53" fmla="*/ 55 h 121"/>
                  <a:gd name="T54" fmla="*/ 57 w 121"/>
                  <a:gd name="T55" fmla="*/ 55 h 121"/>
                  <a:gd name="T56" fmla="*/ 67 w 121"/>
                  <a:gd name="T57" fmla="*/ 53 h 121"/>
                  <a:gd name="T58" fmla="*/ 70 w 121"/>
                  <a:gd name="T59" fmla="*/ 46 h 121"/>
                  <a:gd name="T60" fmla="*/ 65 w 121"/>
                  <a:gd name="T61" fmla="*/ 38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21" h="121">
                    <a:moveTo>
                      <a:pt x="60" y="121"/>
                    </a:moveTo>
                    <a:cubicBezTo>
                      <a:pt x="27" y="121"/>
                      <a:pt x="0" y="94"/>
                      <a:pt x="0" y="60"/>
                    </a:cubicBezTo>
                    <a:cubicBezTo>
                      <a:pt x="0" y="27"/>
                      <a:pt x="27" y="0"/>
                      <a:pt x="60" y="0"/>
                    </a:cubicBezTo>
                    <a:cubicBezTo>
                      <a:pt x="94" y="0"/>
                      <a:pt x="121" y="27"/>
                      <a:pt x="121" y="60"/>
                    </a:cubicBezTo>
                    <a:cubicBezTo>
                      <a:pt x="121" y="94"/>
                      <a:pt x="94" y="121"/>
                      <a:pt x="60" y="121"/>
                    </a:cubicBezTo>
                    <a:close/>
                    <a:moveTo>
                      <a:pt x="60" y="12"/>
                    </a:moveTo>
                    <a:cubicBezTo>
                      <a:pt x="35" y="12"/>
                      <a:pt x="14" y="33"/>
                      <a:pt x="14" y="60"/>
                    </a:cubicBezTo>
                    <a:cubicBezTo>
                      <a:pt x="14" y="88"/>
                      <a:pt x="35" y="109"/>
                      <a:pt x="60" y="109"/>
                    </a:cubicBezTo>
                    <a:cubicBezTo>
                      <a:pt x="86" y="109"/>
                      <a:pt x="107" y="88"/>
                      <a:pt x="107" y="60"/>
                    </a:cubicBezTo>
                    <a:cubicBezTo>
                      <a:pt x="107" y="33"/>
                      <a:pt x="86" y="12"/>
                      <a:pt x="60" y="12"/>
                    </a:cubicBezTo>
                    <a:close/>
                    <a:moveTo>
                      <a:pt x="72" y="94"/>
                    </a:moveTo>
                    <a:cubicBezTo>
                      <a:pt x="70" y="89"/>
                      <a:pt x="69" y="88"/>
                      <a:pt x="66" y="83"/>
                    </a:cubicBezTo>
                    <a:cubicBezTo>
                      <a:pt x="59" y="71"/>
                      <a:pt x="57" y="67"/>
                      <a:pt x="55" y="66"/>
                    </a:cubicBezTo>
                    <a:cubicBezTo>
                      <a:pt x="54" y="66"/>
                      <a:pt x="53" y="66"/>
                      <a:pt x="53" y="66"/>
                    </a:cubicBezTo>
                    <a:cubicBezTo>
                      <a:pt x="53" y="94"/>
                      <a:pt x="53" y="94"/>
                      <a:pt x="53" y="94"/>
                    </a:cubicBezTo>
                    <a:cubicBezTo>
                      <a:pt x="39" y="94"/>
                      <a:pt x="39" y="94"/>
                      <a:pt x="39" y="94"/>
                    </a:cubicBezTo>
                    <a:cubicBezTo>
                      <a:pt x="39" y="26"/>
                      <a:pt x="39" y="26"/>
                      <a:pt x="39" y="26"/>
                    </a:cubicBezTo>
                    <a:cubicBezTo>
                      <a:pt x="65" y="26"/>
                      <a:pt x="65" y="26"/>
                      <a:pt x="65" y="26"/>
                    </a:cubicBezTo>
                    <a:cubicBezTo>
                      <a:pt x="77" y="26"/>
                      <a:pt x="85" y="34"/>
                      <a:pt x="85" y="46"/>
                    </a:cubicBezTo>
                    <a:cubicBezTo>
                      <a:pt x="85" y="56"/>
                      <a:pt x="78" y="64"/>
                      <a:pt x="69" y="65"/>
                    </a:cubicBezTo>
                    <a:cubicBezTo>
                      <a:pt x="71" y="66"/>
                      <a:pt x="71" y="66"/>
                      <a:pt x="72" y="68"/>
                    </a:cubicBezTo>
                    <a:cubicBezTo>
                      <a:pt x="76" y="72"/>
                      <a:pt x="89" y="94"/>
                      <a:pt x="89" y="94"/>
                    </a:cubicBezTo>
                    <a:lnTo>
                      <a:pt x="72" y="94"/>
                    </a:lnTo>
                    <a:close/>
                    <a:moveTo>
                      <a:pt x="65" y="38"/>
                    </a:moveTo>
                    <a:cubicBezTo>
                      <a:pt x="64" y="37"/>
                      <a:pt x="61" y="37"/>
                      <a:pt x="58" y="37"/>
                    </a:cubicBezTo>
                    <a:cubicBezTo>
                      <a:pt x="53" y="37"/>
                      <a:pt x="53" y="37"/>
                      <a:pt x="53" y="37"/>
                    </a:cubicBezTo>
                    <a:cubicBezTo>
                      <a:pt x="53" y="55"/>
                      <a:pt x="53" y="55"/>
                      <a:pt x="53" y="55"/>
                    </a:cubicBezTo>
                    <a:cubicBezTo>
                      <a:pt x="57" y="55"/>
                      <a:pt x="57" y="55"/>
                      <a:pt x="57" y="55"/>
                    </a:cubicBezTo>
                    <a:cubicBezTo>
                      <a:pt x="63" y="55"/>
                      <a:pt x="66" y="55"/>
                      <a:pt x="67" y="53"/>
                    </a:cubicBezTo>
                    <a:cubicBezTo>
                      <a:pt x="69" y="51"/>
                      <a:pt x="70" y="49"/>
                      <a:pt x="70" y="46"/>
                    </a:cubicBezTo>
                    <a:cubicBezTo>
                      <a:pt x="70" y="42"/>
                      <a:pt x="68" y="39"/>
                      <a:pt x="65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308" name="Freeform 15"/>
              <p:cNvSpPr>
                <a:spLocks noEditPoints="1"/>
              </p:cNvSpPr>
              <p:nvPr userDrawn="1"/>
            </p:nvSpPr>
            <p:spPr bwMode="auto">
              <a:xfrm>
                <a:off x="8669" y="349"/>
                <a:ext cx="188" cy="179"/>
              </a:xfrm>
              <a:custGeom>
                <a:avLst/>
                <a:gdLst>
                  <a:gd name="T0" fmla="*/ 76 w 188"/>
                  <a:gd name="T1" fmla="*/ 0 h 179"/>
                  <a:gd name="T2" fmla="*/ 112 w 188"/>
                  <a:gd name="T3" fmla="*/ 0 h 179"/>
                  <a:gd name="T4" fmla="*/ 188 w 188"/>
                  <a:gd name="T5" fmla="*/ 179 h 179"/>
                  <a:gd name="T6" fmla="*/ 147 w 188"/>
                  <a:gd name="T7" fmla="*/ 179 h 179"/>
                  <a:gd name="T8" fmla="*/ 131 w 188"/>
                  <a:gd name="T9" fmla="*/ 139 h 179"/>
                  <a:gd name="T10" fmla="*/ 56 w 188"/>
                  <a:gd name="T11" fmla="*/ 139 h 179"/>
                  <a:gd name="T12" fmla="*/ 40 w 188"/>
                  <a:gd name="T13" fmla="*/ 179 h 179"/>
                  <a:gd name="T14" fmla="*/ 0 w 188"/>
                  <a:gd name="T15" fmla="*/ 179 h 179"/>
                  <a:gd name="T16" fmla="*/ 76 w 188"/>
                  <a:gd name="T17" fmla="*/ 0 h 179"/>
                  <a:gd name="T18" fmla="*/ 117 w 188"/>
                  <a:gd name="T19" fmla="*/ 105 h 179"/>
                  <a:gd name="T20" fmla="*/ 93 w 188"/>
                  <a:gd name="T21" fmla="*/ 47 h 179"/>
                  <a:gd name="T22" fmla="*/ 70 w 188"/>
                  <a:gd name="T23" fmla="*/ 105 h 179"/>
                  <a:gd name="T24" fmla="*/ 117 w 188"/>
                  <a:gd name="T25" fmla="*/ 105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8" h="179">
                    <a:moveTo>
                      <a:pt x="76" y="0"/>
                    </a:moveTo>
                    <a:lnTo>
                      <a:pt x="112" y="0"/>
                    </a:lnTo>
                    <a:lnTo>
                      <a:pt x="188" y="179"/>
                    </a:lnTo>
                    <a:lnTo>
                      <a:pt x="147" y="179"/>
                    </a:lnTo>
                    <a:lnTo>
                      <a:pt x="131" y="139"/>
                    </a:lnTo>
                    <a:lnTo>
                      <a:pt x="56" y="139"/>
                    </a:lnTo>
                    <a:lnTo>
                      <a:pt x="40" y="179"/>
                    </a:lnTo>
                    <a:lnTo>
                      <a:pt x="0" y="179"/>
                    </a:lnTo>
                    <a:lnTo>
                      <a:pt x="76" y="0"/>
                    </a:lnTo>
                    <a:close/>
                    <a:moveTo>
                      <a:pt x="117" y="105"/>
                    </a:moveTo>
                    <a:lnTo>
                      <a:pt x="93" y="47"/>
                    </a:lnTo>
                    <a:lnTo>
                      <a:pt x="70" y="105"/>
                    </a:lnTo>
                    <a:lnTo>
                      <a:pt x="117" y="10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309" name="Freeform 16"/>
              <p:cNvSpPr>
                <a:spLocks noEditPoints="1"/>
              </p:cNvSpPr>
              <p:nvPr userDrawn="1"/>
            </p:nvSpPr>
            <p:spPr bwMode="auto">
              <a:xfrm>
                <a:off x="8874" y="350"/>
                <a:ext cx="141" cy="178"/>
              </a:xfrm>
              <a:custGeom>
                <a:avLst/>
                <a:gdLst>
                  <a:gd name="T0" fmla="*/ 0 w 490"/>
                  <a:gd name="T1" fmla="*/ 0 h 620"/>
                  <a:gd name="T2" fmla="*/ 253 w 490"/>
                  <a:gd name="T3" fmla="*/ 0 h 620"/>
                  <a:gd name="T4" fmla="*/ 490 w 490"/>
                  <a:gd name="T5" fmla="*/ 215 h 620"/>
                  <a:gd name="T6" fmla="*/ 490 w 490"/>
                  <a:gd name="T7" fmla="*/ 216 h 620"/>
                  <a:gd name="T8" fmla="*/ 240 w 490"/>
                  <a:gd name="T9" fmla="*/ 434 h 620"/>
                  <a:gd name="T10" fmla="*/ 136 w 490"/>
                  <a:gd name="T11" fmla="*/ 434 h 620"/>
                  <a:gd name="T12" fmla="*/ 136 w 490"/>
                  <a:gd name="T13" fmla="*/ 620 h 620"/>
                  <a:gd name="T14" fmla="*/ 0 w 490"/>
                  <a:gd name="T15" fmla="*/ 620 h 620"/>
                  <a:gd name="T16" fmla="*/ 0 w 490"/>
                  <a:gd name="T17" fmla="*/ 0 h 620"/>
                  <a:gd name="T18" fmla="*/ 244 w 490"/>
                  <a:gd name="T19" fmla="*/ 313 h 620"/>
                  <a:gd name="T20" fmla="*/ 352 w 490"/>
                  <a:gd name="T21" fmla="*/ 219 h 620"/>
                  <a:gd name="T22" fmla="*/ 352 w 490"/>
                  <a:gd name="T23" fmla="*/ 217 h 620"/>
                  <a:gd name="T24" fmla="*/ 242 w 490"/>
                  <a:gd name="T25" fmla="*/ 123 h 620"/>
                  <a:gd name="T26" fmla="*/ 136 w 490"/>
                  <a:gd name="T27" fmla="*/ 123 h 620"/>
                  <a:gd name="T28" fmla="*/ 136 w 490"/>
                  <a:gd name="T29" fmla="*/ 313 h 620"/>
                  <a:gd name="T30" fmla="*/ 244 w 490"/>
                  <a:gd name="T31" fmla="*/ 313 h 6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90" h="620">
                    <a:moveTo>
                      <a:pt x="0" y="0"/>
                    </a:moveTo>
                    <a:cubicBezTo>
                      <a:pt x="253" y="0"/>
                      <a:pt x="253" y="0"/>
                      <a:pt x="253" y="0"/>
                    </a:cubicBezTo>
                    <a:cubicBezTo>
                      <a:pt x="401" y="0"/>
                      <a:pt x="490" y="88"/>
                      <a:pt x="490" y="215"/>
                    </a:cubicBezTo>
                    <a:cubicBezTo>
                      <a:pt x="490" y="216"/>
                      <a:pt x="490" y="216"/>
                      <a:pt x="490" y="216"/>
                    </a:cubicBezTo>
                    <a:cubicBezTo>
                      <a:pt x="490" y="360"/>
                      <a:pt x="379" y="434"/>
                      <a:pt x="240" y="434"/>
                    </a:cubicBezTo>
                    <a:cubicBezTo>
                      <a:pt x="136" y="434"/>
                      <a:pt x="136" y="434"/>
                      <a:pt x="136" y="434"/>
                    </a:cubicBezTo>
                    <a:cubicBezTo>
                      <a:pt x="136" y="620"/>
                      <a:pt x="136" y="620"/>
                      <a:pt x="136" y="620"/>
                    </a:cubicBezTo>
                    <a:cubicBezTo>
                      <a:pt x="0" y="620"/>
                      <a:pt x="0" y="620"/>
                      <a:pt x="0" y="620"/>
                    </a:cubicBezTo>
                    <a:lnTo>
                      <a:pt x="0" y="0"/>
                    </a:lnTo>
                    <a:close/>
                    <a:moveTo>
                      <a:pt x="244" y="313"/>
                    </a:moveTo>
                    <a:cubicBezTo>
                      <a:pt x="312" y="313"/>
                      <a:pt x="352" y="272"/>
                      <a:pt x="352" y="219"/>
                    </a:cubicBezTo>
                    <a:cubicBezTo>
                      <a:pt x="352" y="217"/>
                      <a:pt x="352" y="217"/>
                      <a:pt x="352" y="217"/>
                    </a:cubicBezTo>
                    <a:cubicBezTo>
                      <a:pt x="352" y="156"/>
                      <a:pt x="310" y="123"/>
                      <a:pt x="242" y="123"/>
                    </a:cubicBezTo>
                    <a:cubicBezTo>
                      <a:pt x="136" y="123"/>
                      <a:pt x="136" y="123"/>
                      <a:pt x="136" y="123"/>
                    </a:cubicBezTo>
                    <a:cubicBezTo>
                      <a:pt x="136" y="313"/>
                      <a:pt x="136" y="313"/>
                      <a:pt x="136" y="313"/>
                    </a:cubicBezTo>
                    <a:lnTo>
                      <a:pt x="244" y="3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310" name="Freeform 17"/>
              <p:cNvSpPr>
                <a:spLocks/>
              </p:cNvSpPr>
              <p:nvPr userDrawn="1"/>
            </p:nvSpPr>
            <p:spPr bwMode="auto">
              <a:xfrm>
                <a:off x="9033" y="350"/>
                <a:ext cx="178" cy="178"/>
              </a:xfrm>
              <a:custGeom>
                <a:avLst/>
                <a:gdLst>
                  <a:gd name="T0" fmla="*/ 0 w 178"/>
                  <a:gd name="T1" fmla="*/ 0 h 178"/>
                  <a:gd name="T2" fmla="*/ 43 w 178"/>
                  <a:gd name="T3" fmla="*/ 0 h 178"/>
                  <a:gd name="T4" fmla="*/ 89 w 178"/>
                  <a:gd name="T5" fmla="*/ 75 h 178"/>
                  <a:gd name="T6" fmla="*/ 136 w 178"/>
                  <a:gd name="T7" fmla="*/ 0 h 178"/>
                  <a:gd name="T8" fmla="*/ 178 w 178"/>
                  <a:gd name="T9" fmla="*/ 0 h 178"/>
                  <a:gd name="T10" fmla="*/ 178 w 178"/>
                  <a:gd name="T11" fmla="*/ 178 h 178"/>
                  <a:gd name="T12" fmla="*/ 139 w 178"/>
                  <a:gd name="T13" fmla="*/ 178 h 178"/>
                  <a:gd name="T14" fmla="*/ 139 w 178"/>
                  <a:gd name="T15" fmla="*/ 62 h 178"/>
                  <a:gd name="T16" fmla="*/ 89 w 178"/>
                  <a:gd name="T17" fmla="*/ 138 h 178"/>
                  <a:gd name="T18" fmla="*/ 88 w 178"/>
                  <a:gd name="T19" fmla="*/ 138 h 178"/>
                  <a:gd name="T20" fmla="*/ 39 w 178"/>
                  <a:gd name="T21" fmla="*/ 62 h 178"/>
                  <a:gd name="T22" fmla="*/ 39 w 178"/>
                  <a:gd name="T23" fmla="*/ 178 h 178"/>
                  <a:gd name="T24" fmla="*/ 0 w 178"/>
                  <a:gd name="T25" fmla="*/ 178 h 178"/>
                  <a:gd name="T26" fmla="*/ 0 w 178"/>
                  <a:gd name="T27" fmla="*/ 0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78" h="178">
                    <a:moveTo>
                      <a:pt x="0" y="0"/>
                    </a:moveTo>
                    <a:lnTo>
                      <a:pt x="43" y="0"/>
                    </a:lnTo>
                    <a:lnTo>
                      <a:pt x="89" y="75"/>
                    </a:lnTo>
                    <a:lnTo>
                      <a:pt x="136" y="0"/>
                    </a:lnTo>
                    <a:lnTo>
                      <a:pt x="178" y="0"/>
                    </a:lnTo>
                    <a:lnTo>
                      <a:pt x="178" y="178"/>
                    </a:lnTo>
                    <a:lnTo>
                      <a:pt x="139" y="178"/>
                    </a:lnTo>
                    <a:lnTo>
                      <a:pt x="139" y="62"/>
                    </a:lnTo>
                    <a:lnTo>
                      <a:pt x="89" y="138"/>
                    </a:lnTo>
                    <a:lnTo>
                      <a:pt x="88" y="138"/>
                    </a:lnTo>
                    <a:lnTo>
                      <a:pt x="39" y="62"/>
                    </a:lnTo>
                    <a:lnTo>
                      <a:pt x="39" y="178"/>
                    </a:lnTo>
                    <a:lnTo>
                      <a:pt x="0" y="17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</p:grpSp>
        <p:grpSp>
          <p:nvGrpSpPr>
            <p:cNvPr id="221" name="Group 4"/>
            <p:cNvGrpSpPr>
              <a:grpSpLocks noChangeAspect="1"/>
            </p:cNvGrpSpPr>
            <p:nvPr userDrawn="1"/>
          </p:nvGrpSpPr>
          <p:grpSpPr bwMode="auto">
            <a:xfrm>
              <a:off x="4743331" y="143471"/>
              <a:ext cx="771525" cy="173236"/>
              <a:chOff x="8400" y="241"/>
              <a:chExt cx="1296" cy="291"/>
            </a:xfrm>
            <a:solidFill>
              <a:schemeClr val="bg2"/>
            </a:solidFill>
          </p:grpSpPr>
          <p:sp>
            <p:nvSpPr>
              <p:cNvPr id="281" name="Freeform 5"/>
              <p:cNvSpPr>
                <a:spLocks/>
              </p:cNvSpPr>
              <p:nvPr userDrawn="1"/>
            </p:nvSpPr>
            <p:spPr bwMode="auto">
              <a:xfrm>
                <a:off x="8402" y="247"/>
                <a:ext cx="54" cy="80"/>
              </a:xfrm>
              <a:custGeom>
                <a:avLst/>
                <a:gdLst>
                  <a:gd name="T0" fmla="*/ 89 w 120"/>
                  <a:gd name="T1" fmla="*/ 177 h 177"/>
                  <a:gd name="T2" fmla="*/ 50 w 120"/>
                  <a:gd name="T3" fmla="*/ 94 h 177"/>
                  <a:gd name="T4" fmla="*/ 27 w 120"/>
                  <a:gd name="T5" fmla="*/ 41 h 177"/>
                  <a:gd name="T6" fmla="*/ 26 w 120"/>
                  <a:gd name="T7" fmla="*/ 42 h 177"/>
                  <a:gd name="T8" fmla="*/ 28 w 120"/>
                  <a:gd name="T9" fmla="*/ 91 h 177"/>
                  <a:gd name="T10" fmla="*/ 29 w 120"/>
                  <a:gd name="T11" fmla="*/ 177 h 177"/>
                  <a:gd name="T12" fmla="*/ 0 w 120"/>
                  <a:gd name="T13" fmla="*/ 177 h 177"/>
                  <a:gd name="T14" fmla="*/ 0 w 120"/>
                  <a:gd name="T15" fmla="*/ 0 h 177"/>
                  <a:gd name="T16" fmla="*/ 34 w 120"/>
                  <a:gd name="T17" fmla="*/ 0 h 177"/>
                  <a:gd name="T18" fmla="*/ 77 w 120"/>
                  <a:gd name="T19" fmla="*/ 86 h 177"/>
                  <a:gd name="T20" fmla="*/ 95 w 120"/>
                  <a:gd name="T21" fmla="*/ 132 h 177"/>
                  <a:gd name="T22" fmla="*/ 96 w 120"/>
                  <a:gd name="T23" fmla="*/ 131 h 177"/>
                  <a:gd name="T24" fmla="*/ 93 w 120"/>
                  <a:gd name="T25" fmla="*/ 81 h 177"/>
                  <a:gd name="T26" fmla="*/ 93 w 120"/>
                  <a:gd name="T27" fmla="*/ 0 h 177"/>
                  <a:gd name="T28" fmla="*/ 120 w 120"/>
                  <a:gd name="T29" fmla="*/ 0 h 177"/>
                  <a:gd name="T30" fmla="*/ 120 w 120"/>
                  <a:gd name="T31" fmla="*/ 177 h 177"/>
                  <a:gd name="T32" fmla="*/ 89 w 120"/>
                  <a:gd name="T33" fmla="*/ 177 h 1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20" h="177">
                    <a:moveTo>
                      <a:pt x="89" y="177"/>
                    </a:moveTo>
                    <a:cubicBezTo>
                      <a:pt x="50" y="94"/>
                      <a:pt x="50" y="94"/>
                      <a:pt x="50" y="94"/>
                    </a:cubicBezTo>
                    <a:cubicBezTo>
                      <a:pt x="40" y="74"/>
                      <a:pt x="31" y="52"/>
                      <a:pt x="27" y="41"/>
                    </a:cubicBezTo>
                    <a:cubicBezTo>
                      <a:pt x="26" y="42"/>
                      <a:pt x="26" y="42"/>
                      <a:pt x="26" y="42"/>
                    </a:cubicBezTo>
                    <a:cubicBezTo>
                      <a:pt x="28" y="57"/>
                      <a:pt x="28" y="75"/>
                      <a:pt x="28" y="91"/>
                    </a:cubicBezTo>
                    <a:cubicBezTo>
                      <a:pt x="29" y="177"/>
                      <a:pt x="29" y="177"/>
                      <a:pt x="29" y="177"/>
                    </a:cubicBezTo>
                    <a:cubicBezTo>
                      <a:pt x="0" y="177"/>
                      <a:pt x="0" y="177"/>
                      <a:pt x="0" y="177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77" y="86"/>
                      <a:pt x="77" y="86"/>
                      <a:pt x="77" y="86"/>
                    </a:cubicBezTo>
                    <a:cubicBezTo>
                      <a:pt x="85" y="103"/>
                      <a:pt x="93" y="124"/>
                      <a:pt x="95" y="132"/>
                    </a:cubicBezTo>
                    <a:cubicBezTo>
                      <a:pt x="96" y="131"/>
                      <a:pt x="96" y="131"/>
                      <a:pt x="96" y="131"/>
                    </a:cubicBezTo>
                    <a:cubicBezTo>
                      <a:pt x="95" y="122"/>
                      <a:pt x="93" y="97"/>
                      <a:pt x="93" y="81"/>
                    </a:cubicBezTo>
                    <a:cubicBezTo>
                      <a:pt x="93" y="0"/>
                      <a:pt x="93" y="0"/>
                      <a:pt x="93" y="0"/>
                    </a:cubicBezTo>
                    <a:cubicBezTo>
                      <a:pt x="120" y="0"/>
                      <a:pt x="120" y="0"/>
                      <a:pt x="120" y="0"/>
                    </a:cubicBezTo>
                    <a:cubicBezTo>
                      <a:pt x="120" y="177"/>
                      <a:pt x="120" y="177"/>
                      <a:pt x="120" y="177"/>
                    </a:cubicBezTo>
                    <a:lnTo>
                      <a:pt x="89" y="17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82" name="Freeform 6"/>
              <p:cNvSpPr>
                <a:spLocks noEditPoints="1"/>
              </p:cNvSpPr>
              <p:nvPr userDrawn="1"/>
            </p:nvSpPr>
            <p:spPr bwMode="auto">
              <a:xfrm>
                <a:off x="8467" y="267"/>
                <a:ext cx="49" cy="61"/>
              </a:xfrm>
              <a:custGeom>
                <a:avLst/>
                <a:gdLst>
                  <a:gd name="T0" fmla="*/ 31 w 108"/>
                  <a:gd name="T1" fmla="*/ 76 h 136"/>
                  <a:gd name="T2" fmla="*/ 31 w 108"/>
                  <a:gd name="T3" fmla="*/ 78 h 136"/>
                  <a:gd name="T4" fmla="*/ 63 w 108"/>
                  <a:gd name="T5" fmla="*/ 115 h 136"/>
                  <a:gd name="T6" fmla="*/ 95 w 108"/>
                  <a:gd name="T7" fmla="*/ 102 h 136"/>
                  <a:gd name="T8" fmla="*/ 106 w 108"/>
                  <a:gd name="T9" fmla="*/ 119 h 136"/>
                  <a:gd name="T10" fmla="*/ 59 w 108"/>
                  <a:gd name="T11" fmla="*/ 136 h 136"/>
                  <a:gd name="T12" fmla="*/ 0 w 108"/>
                  <a:gd name="T13" fmla="*/ 68 h 136"/>
                  <a:gd name="T14" fmla="*/ 16 w 108"/>
                  <a:gd name="T15" fmla="*/ 18 h 136"/>
                  <a:gd name="T16" fmla="*/ 56 w 108"/>
                  <a:gd name="T17" fmla="*/ 0 h 136"/>
                  <a:gd name="T18" fmla="*/ 91 w 108"/>
                  <a:gd name="T19" fmla="*/ 13 h 136"/>
                  <a:gd name="T20" fmla="*/ 108 w 108"/>
                  <a:gd name="T21" fmla="*/ 70 h 136"/>
                  <a:gd name="T22" fmla="*/ 108 w 108"/>
                  <a:gd name="T23" fmla="*/ 76 h 136"/>
                  <a:gd name="T24" fmla="*/ 31 w 108"/>
                  <a:gd name="T25" fmla="*/ 76 h 136"/>
                  <a:gd name="T26" fmla="*/ 56 w 108"/>
                  <a:gd name="T27" fmla="*/ 21 h 136"/>
                  <a:gd name="T28" fmla="*/ 31 w 108"/>
                  <a:gd name="T29" fmla="*/ 55 h 136"/>
                  <a:gd name="T30" fmla="*/ 79 w 108"/>
                  <a:gd name="T31" fmla="*/ 55 h 136"/>
                  <a:gd name="T32" fmla="*/ 56 w 108"/>
                  <a:gd name="T33" fmla="*/ 21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08" h="136">
                    <a:moveTo>
                      <a:pt x="31" y="76"/>
                    </a:moveTo>
                    <a:cubicBezTo>
                      <a:pt x="31" y="78"/>
                      <a:pt x="31" y="78"/>
                      <a:pt x="31" y="78"/>
                    </a:cubicBezTo>
                    <a:cubicBezTo>
                      <a:pt x="31" y="96"/>
                      <a:pt x="37" y="115"/>
                      <a:pt x="63" y="115"/>
                    </a:cubicBezTo>
                    <a:cubicBezTo>
                      <a:pt x="75" y="115"/>
                      <a:pt x="85" y="110"/>
                      <a:pt x="95" y="102"/>
                    </a:cubicBezTo>
                    <a:cubicBezTo>
                      <a:pt x="106" y="119"/>
                      <a:pt x="106" y="119"/>
                      <a:pt x="106" y="119"/>
                    </a:cubicBezTo>
                    <a:cubicBezTo>
                      <a:pt x="92" y="131"/>
                      <a:pt x="77" y="136"/>
                      <a:pt x="59" y="136"/>
                    </a:cubicBezTo>
                    <a:cubicBezTo>
                      <a:pt x="23" y="136"/>
                      <a:pt x="0" y="110"/>
                      <a:pt x="0" y="68"/>
                    </a:cubicBezTo>
                    <a:cubicBezTo>
                      <a:pt x="0" y="46"/>
                      <a:pt x="5" y="30"/>
                      <a:pt x="16" y="18"/>
                    </a:cubicBezTo>
                    <a:cubicBezTo>
                      <a:pt x="26" y="6"/>
                      <a:pt x="39" y="0"/>
                      <a:pt x="56" y="0"/>
                    </a:cubicBezTo>
                    <a:cubicBezTo>
                      <a:pt x="68" y="0"/>
                      <a:pt x="80" y="3"/>
                      <a:pt x="91" y="13"/>
                    </a:cubicBezTo>
                    <a:cubicBezTo>
                      <a:pt x="102" y="24"/>
                      <a:pt x="108" y="40"/>
                      <a:pt x="108" y="70"/>
                    </a:cubicBezTo>
                    <a:cubicBezTo>
                      <a:pt x="108" y="76"/>
                      <a:pt x="108" y="76"/>
                      <a:pt x="108" y="76"/>
                    </a:cubicBezTo>
                    <a:lnTo>
                      <a:pt x="31" y="76"/>
                    </a:lnTo>
                    <a:close/>
                    <a:moveTo>
                      <a:pt x="56" y="21"/>
                    </a:moveTo>
                    <a:cubicBezTo>
                      <a:pt x="40" y="21"/>
                      <a:pt x="31" y="34"/>
                      <a:pt x="31" y="55"/>
                    </a:cubicBezTo>
                    <a:cubicBezTo>
                      <a:pt x="79" y="55"/>
                      <a:pt x="79" y="55"/>
                      <a:pt x="79" y="55"/>
                    </a:cubicBezTo>
                    <a:cubicBezTo>
                      <a:pt x="79" y="34"/>
                      <a:pt x="70" y="21"/>
                      <a:pt x="56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83" name="Freeform 282"/>
              <p:cNvSpPr>
                <a:spLocks/>
              </p:cNvSpPr>
              <p:nvPr userDrawn="1"/>
            </p:nvSpPr>
            <p:spPr bwMode="auto">
              <a:xfrm>
                <a:off x="8519" y="267"/>
                <a:ext cx="79" cy="60"/>
              </a:xfrm>
              <a:custGeom>
                <a:avLst/>
                <a:gdLst>
                  <a:gd name="T0" fmla="*/ 137 w 174"/>
                  <a:gd name="T1" fmla="*/ 132 h 132"/>
                  <a:gd name="T2" fmla="*/ 111 w 174"/>
                  <a:gd name="T3" fmla="*/ 132 h 132"/>
                  <a:gd name="T4" fmla="*/ 95 w 174"/>
                  <a:gd name="T5" fmla="*/ 73 h 132"/>
                  <a:gd name="T6" fmla="*/ 86 w 174"/>
                  <a:gd name="T7" fmla="*/ 37 h 132"/>
                  <a:gd name="T8" fmla="*/ 86 w 174"/>
                  <a:gd name="T9" fmla="*/ 37 h 132"/>
                  <a:gd name="T10" fmla="*/ 77 w 174"/>
                  <a:gd name="T11" fmla="*/ 74 h 132"/>
                  <a:gd name="T12" fmla="*/ 62 w 174"/>
                  <a:gd name="T13" fmla="*/ 132 h 132"/>
                  <a:gd name="T14" fmla="*/ 35 w 174"/>
                  <a:gd name="T15" fmla="*/ 132 h 132"/>
                  <a:gd name="T16" fmla="*/ 0 w 174"/>
                  <a:gd name="T17" fmla="*/ 4 h 132"/>
                  <a:gd name="T18" fmla="*/ 28 w 174"/>
                  <a:gd name="T19" fmla="*/ 0 h 132"/>
                  <a:gd name="T20" fmla="*/ 42 w 174"/>
                  <a:gd name="T21" fmla="*/ 63 h 132"/>
                  <a:gd name="T22" fmla="*/ 49 w 174"/>
                  <a:gd name="T23" fmla="*/ 97 h 132"/>
                  <a:gd name="T24" fmla="*/ 49 w 174"/>
                  <a:gd name="T25" fmla="*/ 97 h 132"/>
                  <a:gd name="T26" fmla="*/ 57 w 174"/>
                  <a:gd name="T27" fmla="*/ 62 h 132"/>
                  <a:gd name="T28" fmla="*/ 73 w 174"/>
                  <a:gd name="T29" fmla="*/ 2 h 132"/>
                  <a:gd name="T30" fmla="*/ 101 w 174"/>
                  <a:gd name="T31" fmla="*/ 2 h 132"/>
                  <a:gd name="T32" fmla="*/ 116 w 174"/>
                  <a:gd name="T33" fmla="*/ 61 h 132"/>
                  <a:gd name="T34" fmla="*/ 124 w 174"/>
                  <a:gd name="T35" fmla="*/ 98 h 132"/>
                  <a:gd name="T36" fmla="*/ 125 w 174"/>
                  <a:gd name="T37" fmla="*/ 98 h 132"/>
                  <a:gd name="T38" fmla="*/ 131 w 174"/>
                  <a:gd name="T39" fmla="*/ 63 h 132"/>
                  <a:gd name="T40" fmla="*/ 144 w 174"/>
                  <a:gd name="T41" fmla="*/ 2 h 132"/>
                  <a:gd name="T42" fmla="*/ 174 w 174"/>
                  <a:gd name="T43" fmla="*/ 2 h 132"/>
                  <a:gd name="T44" fmla="*/ 137 w 174"/>
                  <a:gd name="T45" fmla="*/ 132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74" h="132">
                    <a:moveTo>
                      <a:pt x="137" y="132"/>
                    </a:moveTo>
                    <a:cubicBezTo>
                      <a:pt x="111" y="132"/>
                      <a:pt x="111" y="132"/>
                      <a:pt x="111" y="132"/>
                    </a:cubicBezTo>
                    <a:cubicBezTo>
                      <a:pt x="95" y="73"/>
                      <a:pt x="95" y="73"/>
                      <a:pt x="95" y="73"/>
                    </a:cubicBezTo>
                    <a:cubicBezTo>
                      <a:pt x="91" y="57"/>
                      <a:pt x="86" y="37"/>
                      <a:pt x="86" y="37"/>
                    </a:cubicBezTo>
                    <a:cubicBezTo>
                      <a:pt x="86" y="37"/>
                      <a:pt x="86" y="37"/>
                      <a:pt x="86" y="37"/>
                    </a:cubicBezTo>
                    <a:cubicBezTo>
                      <a:pt x="86" y="37"/>
                      <a:pt x="84" y="50"/>
                      <a:pt x="77" y="74"/>
                    </a:cubicBezTo>
                    <a:cubicBezTo>
                      <a:pt x="62" y="132"/>
                      <a:pt x="62" y="132"/>
                      <a:pt x="62" y="132"/>
                    </a:cubicBezTo>
                    <a:cubicBezTo>
                      <a:pt x="35" y="132"/>
                      <a:pt x="35" y="132"/>
                      <a:pt x="35" y="132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42" y="63"/>
                      <a:pt x="42" y="63"/>
                      <a:pt x="42" y="63"/>
                    </a:cubicBezTo>
                    <a:cubicBezTo>
                      <a:pt x="45" y="79"/>
                      <a:pt x="49" y="97"/>
                      <a:pt x="49" y="97"/>
                    </a:cubicBezTo>
                    <a:cubicBezTo>
                      <a:pt x="49" y="97"/>
                      <a:pt x="49" y="97"/>
                      <a:pt x="49" y="97"/>
                    </a:cubicBezTo>
                    <a:cubicBezTo>
                      <a:pt x="49" y="97"/>
                      <a:pt x="52" y="80"/>
                      <a:pt x="57" y="62"/>
                    </a:cubicBezTo>
                    <a:cubicBezTo>
                      <a:pt x="73" y="2"/>
                      <a:pt x="73" y="2"/>
                      <a:pt x="73" y="2"/>
                    </a:cubicBezTo>
                    <a:cubicBezTo>
                      <a:pt x="101" y="2"/>
                      <a:pt x="101" y="2"/>
                      <a:pt x="101" y="2"/>
                    </a:cubicBezTo>
                    <a:cubicBezTo>
                      <a:pt x="116" y="61"/>
                      <a:pt x="116" y="61"/>
                      <a:pt x="116" y="61"/>
                    </a:cubicBezTo>
                    <a:cubicBezTo>
                      <a:pt x="121" y="82"/>
                      <a:pt x="124" y="98"/>
                      <a:pt x="124" y="98"/>
                    </a:cubicBezTo>
                    <a:cubicBezTo>
                      <a:pt x="125" y="98"/>
                      <a:pt x="125" y="98"/>
                      <a:pt x="125" y="98"/>
                    </a:cubicBezTo>
                    <a:cubicBezTo>
                      <a:pt x="125" y="98"/>
                      <a:pt x="128" y="78"/>
                      <a:pt x="131" y="63"/>
                    </a:cubicBezTo>
                    <a:cubicBezTo>
                      <a:pt x="144" y="2"/>
                      <a:pt x="144" y="2"/>
                      <a:pt x="144" y="2"/>
                    </a:cubicBezTo>
                    <a:cubicBezTo>
                      <a:pt x="174" y="2"/>
                      <a:pt x="174" y="2"/>
                      <a:pt x="174" y="2"/>
                    </a:cubicBezTo>
                    <a:lnTo>
                      <a:pt x="137" y="1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84" name="Freeform 283"/>
              <p:cNvSpPr>
                <a:spLocks noEditPoints="1"/>
              </p:cNvSpPr>
              <p:nvPr userDrawn="1"/>
            </p:nvSpPr>
            <p:spPr bwMode="auto">
              <a:xfrm>
                <a:off x="8631" y="247"/>
                <a:ext cx="55" cy="80"/>
              </a:xfrm>
              <a:custGeom>
                <a:avLst/>
                <a:gdLst>
                  <a:gd name="T0" fmla="*/ 86 w 122"/>
                  <a:gd name="T1" fmla="*/ 177 h 177"/>
                  <a:gd name="T2" fmla="*/ 71 w 122"/>
                  <a:gd name="T3" fmla="*/ 149 h 177"/>
                  <a:gd name="T4" fmla="*/ 41 w 122"/>
                  <a:gd name="T5" fmla="*/ 106 h 177"/>
                  <a:gd name="T6" fmla="*/ 29 w 122"/>
                  <a:gd name="T7" fmla="*/ 100 h 177"/>
                  <a:gd name="T8" fmla="*/ 29 w 122"/>
                  <a:gd name="T9" fmla="*/ 177 h 177"/>
                  <a:gd name="T10" fmla="*/ 0 w 122"/>
                  <a:gd name="T11" fmla="*/ 177 h 177"/>
                  <a:gd name="T12" fmla="*/ 0 w 122"/>
                  <a:gd name="T13" fmla="*/ 0 h 177"/>
                  <a:gd name="T14" fmla="*/ 54 w 122"/>
                  <a:gd name="T15" fmla="*/ 0 h 177"/>
                  <a:gd name="T16" fmla="*/ 112 w 122"/>
                  <a:gd name="T17" fmla="*/ 50 h 177"/>
                  <a:gd name="T18" fmla="*/ 68 w 122"/>
                  <a:gd name="T19" fmla="*/ 99 h 177"/>
                  <a:gd name="T20" fmla="*/ 95 w 122"/>
                  <a:gd name="T21" fmla="*/ 134 h 177"/>
                  <a:gd name="T22" fmla="*/ 122 w 122"/>
                  <a:gd name="T23" fmla="*/ 177 h 177"/>
                  <a:gd name="T24" fmla="*/ 86 w 122"/>
                  <a:gd name="T25" fmla="*/ 177 h 177"/>
                  <a:gd name="T26" fmla="*/ 45 w 122"/>
                  <a:gd name="T27" fmla="*/ 23 h 177"/>
                  <a:gd name="T28" fmla="*/ 29 w 122"/>
                  <a:gd name="T29" fmla="*/ 23 h 177"/>
                  <a:gd name="T30" fmla="*/ 29 w 122"/>
                  <a:gd name="T31" fmla="*/ 80 h 177"/>
                  <a:gd name="T32" fmla="*/ 44 w 122"/>
                  <a:gd name="T33" fmla="*/ 80 h 177"/>
                  <a:gd name="T34" fmla="*/ 73 w 122"/>
                  <a:gd name="T35" fmla="*/ 72 h 177"/>
                  <a:gd name="T36" fmla="*/ 81 w 122"/>
                  <a:gd name="T37" fmla="*/ 51 h 177"/>
                  <a:gd name="T38" fmla="*/ 45 w 122"/>
                  <a:gd name="T39" fmla="*/ 23 h 1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22" h="177">
                    <a:moveTo>
                      <a:pt x="86" y="177"/>
                    </a:moveTo>
                    <a:cubicBezTo>
                      <a:pt x="71" y="149"/>
                      <a:pt x="71" y="149"/>
                      <a:pt x="71" y="149"/>
                    </a:cubicBezTo>
                    <a:cubicBezTo>
                      <a:pt x="59" y="128"/>
                      <a:pt x="51" y="115"/>
                      <a:pt x="41" y="106"/>
                    </a:cubicBezTo>
                    <a:cubicBezTo>
                      <a:pt x="37" y="102"/>
                      <a:pt x="35" y="101"/>
                      <a:pt x="29" y="100"/>
                    </a:cubicBezTo>
                    <a:cubicBezTo>
                      <a:pt x="29" y="177"/>
                      <a:pt x="29" y="177"/>
                      <a:pt x="29" y="177"/>
                    </a:cubicBezTo>
                    <a:cubicBezTo>
                      <a:pt x="0" y="177"/>
                      <a:pt x="0" y="177"/>
                      <a:pt x="0" y="177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4" y="0"/>
                      <a:pt x="54" y="0"/>
                      <a:pt x="54" y="0"/>
                    </a:cubicBezTo>
                    <a:cubicBezTo>
                      <a:pt x="94" y="0"/>
                      <a:pt x="112" y="23"/>
                      <a:pt x="112" y="50"/>
                    </a:cubicBezTo>
                    <a:cubicBezTo>
                      <a:pt x="112" y="76"/>
                      <a:pt x="96" y="99"/>
                      <a:pt x="68" y="99"/>
                    </a:cubicBezTo>
                    <a:cubicBezTo>
                      <a:pt x="74" y="102"/>
                      <a:pt x="86" y="120"/>
                      <a:pt x="95" y="134"/>
                    </a:cubicBezTo>
                    <a:cubicBezTo>
                      <a:pt x="122" y="177"/>
                      <a:pt x="122" y="177"/>
                      <a:pt x="122" y="177"/>
                    </a:cubicBezTo>
                    <a:lnTo>
                      <a:pt x="86" y="177"/>
                    </a:lnTo>
                    <a:close/>
                    <a:moveTo>
                      <a:pt x="45" y="23"/>
                    </a:moveTo>
                    <a:cubicBezTo>
                      <a:pt x="29" y="23"/>
                      <a:pt x="29" y="23"/>
                      <a:pt x="29" y="23"/>
                    </a:cubicBezTo>
                    <a:cubicBezTo>
                      <a:pt x="29" y="80"/>
                      <a:pt x="29" y="80"/>
                      <a:pt x="29" y="80"/>
                    </a:cubicBezTo>
                    <a:cubicBezTo>
                      <a:pt x="44" y="80"/>
                      <a:pt x="44" y="80"/>
                      <a:pt x="44" y="80"/>
                    </a:cubicBezTo>
                    <a:cubicBezTo>
                      <a:pt x="60" y="80"/>
                      <a:pt x="68" y="77"/>
                      <a:pt x="73" y="72"/>
                    </a:cubicBezTo>
                    <a:cubicBezTo>
                      <a:pt x="78" y="67"/>
                      <a:pt x="81" y="60"/>
                      <a:pt x="81" y="51"/>
                    </a:cubicBezTo>
                    <a:cubicBezTo>
                      <a:pt x="81" y="33"/>
                      <a:pt x="72" y="23"/>
                      <a:pt x="45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85" name="Freeform 9"/>
              <p:cNvSpPr>
                <a:spLocks noEditPoints="1"/>
              </p:cNvSpPr>
              <p:nvPr userDrawn="1"/>
            </p:nvSpPr>
            <p:spPr bwMode="auto">
              <a:xfrm>
                <a:off x="8691" y="267"/>
                <a:ext cx="48" cy="61"/>
              </a:xfrm>
              <a:custGeom>
                <a:avLst/>
                <a:gdLst>
                  <a:gd name="T0" fmla="*/ 31 w 108"/>
                  <a:gd name="T1" fmla="*/ 76 h 136"/>
                  <a:gd name="T2" fmla="*/ 31 w 108"/>
                  <a:gd name="T3" fmla="*/ 78 h 136"/>
                  <a:gd name="T4" fmla="*/ 63 w 108"/>
                  <a:gd name="T5" fmla="*/ 115 h 136"/>
                  <a:gd name="T6" fmla="*/ 95 w 108"/>
                  <a:gd name="T7" fmla="*/ 102 h 136"/>
                  <a:gd name="T8" fmla="*/ 106 w 108"/>
                  <a:gd name="T9" fmla="*/ 119 h 136"/>
                  <a:gd name="T10" fmla="*/ 60 w 108"/>
                  <a:gd name="T11" fmla="*/ 136 h 136"/>
                  <a:gd name="T12" fmla="*/ 0 w 108"/>
                  <a:gd name="T13" fmla="*/ 68 h 136"/>
                  <a:gd name="T14" fmla="*/ 16 w 108"/>
                  <a:gd name="T15" fmla="*/ 18 h 136"/>
                  <a:gd name="T16" fmla="*/ 56 w 108"/>
                  <a:gd name="T17" fmla="*/ 0 h 136"/>
                  <a:gd name="T18" fmla="*/ 91 w 108"/>
                  <a:gd name="T19" fmla="*/ 13 h 136"/>
                  <a:gd name="T20" fmla="*/ 108 w 108"/>
                  <a:gd name="T21" fmla="*/ 70 h 136"/>
                  <a:gd name="T22" fmla="*/ 108 w 108"/>
                  <a:gd name="T23" fmla="*/ 76 h 136"/>
                  <a:gd name="T24" fmla="*/ 31 w 108"/>
                  <a:gd name="T25" fmla="*/ 76 h 136"/>
                  <a:gd name="T26" fmla="*/ 56 w 108"/>
                  <a:gd name="T27" fmla="*/ 21 h 136"/>
                  <a:gd name="T28" fmla="*/ 31 w 108"/>
                  <a:gd name="T29" fmla="*/ 55 h 136"/>
                  <a:gd name="T30" fmla="*/ 79 w 108"/>
                  <a:gd name="T31" fmla="*/ 55 h 136"/>
                  <a:gd name="T32" fmla="*/ 56 w 108"/>
                  <a:gd name="T33" fmla="*/ 21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08" h="136">
                    <a:moveTo>
                      <a:pt x="31" y="76"/>
                    </a:moveTo>
                    <a:cubicBezTo>
                      <a:pt x="31" y="78"/>
                      <a:pt x="31" y="78"/>
                      <a:pt x="31" y="78"/>
                    </a:cubicBezTo>
                    <a:cubicBezTo>
                      <a:pt x="31" y="96"/>
                      <a:pt x="38" y="115"/>
                      <a:pt x="63" y="115"/>
                    </a:cubicBezTo>
                    <a:cubicBezTo>
                      <a:pt x="75" y="115"/>
                      <a:pt x="85" y="110"/>
                      <a:pt x="95" y="102"/>
                    </a:cubicBezTo>
                    <a:cubicBezTo>
                      <a:pt x="106" y="119"/>
                      <a:pt x="106" y="119"/>
                      <a:pt x="106" y="119"/>
                    </a:cubicBezTo>
                    <a:cubicBezTo>
                      <a:pt x="93" y="131"/>
                      <a:pt x="77" y="136"/>
                      <a:pt x="60" y="136"/>
                    </a:cubicBezTo>
                    <a:cubicBezTo>
                      <a:pt x="23" y="136"/>
                      <a:pt x="0" y="110"/>
                      <a:pt x="0" y="68"/>
                    </a:cubicBezTo>
                    <a:cubicBezTo>
                      <a:pt x="0" y="46"/>
                      <a:pt x="5" y="30"/>
                      <a:pt x="16" y="18"/>
                    </a:cubicBezTo>
                    <a:cubicBezTo>
                      <a:pt x="27" y="6"/>
                      <a:pt x="39" y="0"/>
                      <a:pt x="56" y="0"/>
                    </a:cubicBezTo>
                    <a:cubicBezTo>
                      <a:pt x="69" y="0"/>
                      <a:pt x="80" y="3"/>
                      <a:pt x="91" y="13"/>
                    </a:cubicBezTo>
                    <a:cubicBezTo>
                      <a:pt x="103" y="24"/>
                      <a:pt x="108" y="40"/>
                      <a:pt x="108" y="70"/>
                    </a:cubicBezTo>
                    <a:cubicBezTo>
                      <a:pt x="108" y="76"/>
                      <a:pt x="108" y="76"/>
                      <a:pt x="108" y="76"/>
                    </a:cubicBezTo>
                    <a:lnTo>
                      <a:pt x="31" y="76"/>
                    </a:lnTo>
                    <a:close/>
                    <a:moveTo>
                      <a:pt x="56" y="21"/>
                    </a:moveTo>
                    <a:cubicBezTo>
                      <a:pt x="40" y="21"/>
                      <a:pt x="31" y="34"/>
                      <a:pt x="31" y="55"/>
                    </a:cubicBezTo>
                    <a:cubicBezTo>
                      <a:pt x="79" y="55"/>
                      <a:pt x="79" y="55"/>
                      <a:pt x="79" y="55"/>
                    </a:cubicBezTo>
                    <a:cubicBezTo>
                      <a:pt x="79" y="34"/>
                      <a:pt x="70" y="21"/>
                      <a:pt x="56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86" name="Freeform 10"/>
              <p:cNvSpPr>
                <a:spLocks/>
              </p:cNvSpPr>
              <p:nvPr userDrawn="1"/>
            </p:nvSpPr>
            <p:spPr bwMode="auto">
              <a:xfrm>
                <a:off x="8747" y="241"/>
                <a:ext cx="22" cy="87"/>
              </a:xfrm>
              <a:custGeom>
                <a:avLst/>
                <a:gdLst>
                  <a:gd name="T0" fmla="*/ 31 w 48"/>
                  <a:gd name="T1" fmla="*/ 192 h 192"/>
                  <a:gd name="T2" fmla="*/ 3 w 48"/>
                  <a:gd name="T3" fmla="*/ 155 h 192"/>
                  <a:gd name="T4" fmla="*/ 3 w 48"/>
                  <a:gd name="T5" fmla="*/ 45 h 192"/>
                  <a:gd name="T6" fmla="*/ 0 w 48"/>
                  <a:gd name="T7" fmla="*/ 7 h 192"/>
                  <a:gd name="T8" fmla="*/ 29 w 48"/>
                  <a:gd name="T9" fmla="*/ 0 h 192"/>
                  <a:gd name="T10" fmla="*/ 32 w 48"/>
                  <a:gd name="T11" fmla="*/ 36 h 192"/>
                  <a:gd name="T12" fmla="*/ 32 w 48"/>
                  <a:gd name="T13" fmla="*/ 146 h 192"/>
                  <a:gd name="T14" fmla="*/ 34 w 48"/>
                  <a:gd name="T15" fmla="*/ 169 h 192"/>
                  <a:gd name="T16" fmla="*/ 44 w 48"/>
                  <a:gd name="T17" fmla="*/ 171 h 192"/>
                  <a:gd name="T18" fmla="*/ 48 w 48"/>
                  <a:gd name="T19" fmla="*/ 189 h 192"/>
                  <a:gd name="T20" fmla="*/ 31 w 48"/>
                  <a:gd name="T21" fmla="*/ 192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8" h="192">
                    <a:moveTo>
                      <a:pt x="31" y="192"/>
                    </a:moveTo>
                    <a:cubicBezTo>
                      <a:pt x="3" y="192"/>
                      <a:pt x="3" y="166"/>
                      <a:pt x="3" y="155"/>
                    </a:cubicBezTo>
                    <a:cubicBezTo>
                      <a:pt x="3" y="45"/>
                      <a:pt x="3" y="45"/>
                      <a:pt x="3" y="45"/>
                    </a:cubicBezTo>
                    <a:cubicBezTo>
                      <a:pt x="3" y="27"/>
                      <a:pt x="2" y="17"/>
                      <a:pt x="0" y="7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31" y="8"/>
                      <a:pt x="32" y="19"/>
                      <a:pt x="32" y="36"/>
                    </a:cubicBezTo>
                    <a:cubicBezTo>
                      <a:pt x="32" y="146"/>
                      <a:pt x="32" y="146"/>
                      <a:pt x="32" y="146"/>
                    </a:cubicBezTo>
                    <a:cubicBezTo>
                      <a:pt x="32" y="163"/>
                      <a:pt x="32" y="166"/>
                      <a:pt x="34" y="169"/>
                    </a:cubicBezTo>
                    <a:cubicBezTo>
                      <a:pt x="36" y="171"/>
                      <a:pt x="40" y="173"/>
                      <a:pt x="44" y="171"/>
                    </a:cubicBezTo>
                    <a:cubicBezTo>
                      <a:pt x="48" y="189"/>
                      <a:pt x="48" y="189"/>
                      <a:pt x="48" y="189"/>
                    </a:cubicBezTo>
                    <a:cubicBezTo>
                      <a:pt x="43" y="191"/>
                      <a:pt x="38" y="192"/>
                      <a:pt x="31" y="19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87" name="Freeform 11"/>
              <p:cNvSpPr>
                <a:spLocks noEditPoints="1"/>
              </p:cNvSpPr>
              <p:nvPr userDrawn="1"/>
            </p:nvSpPr>
            <p:spPr bwMode="auto">
              <a:xfrm>
                <a:off x="8778" y="242"/>
                <a:ext cx="17" cy="85"/>
              </a:xfrm>
              <a:custGeom>
                <a:avLst/>
                <a:gdLst>
                  <a:gd name="T0" fmla="*/ 18 w 37"/>
                  <a:gd name="T1" fmla="*/ 38 h 187"/>
                  <a:gd name="T2" fmla="*/ 0 w 37"/>
                  <a:gd name="T3" fmla="*/ 19 h 187"/>
                  <a:gd name="T4" fmla="*/ 18 w 37"/>
                  <a:gd name="T5" fmla="*/ 0 h 187"/>
                  <a:gd name="T6" fmla="*/ 37 w 37"/>
                  <a:gd name="T7" fmla="*/ 19 h 187"/>
                  <a:gd name="T8" fmla="*/ 18 w 37"/>
                  <a:gd name="T9" fmla="*/ 38 h 187"/>
                  <a:gd name="T10" fmla="*/ 4 w 37"/>
                  <a:gd name="T11" fmla="*/ 187 h 187"/>
                  <a:gd name="T12" fmla="*/ 4 w 37"/>
                  <a:gd name="T13" fmla="*/ 59 h 187"/>
                  <a:gd name="T14" fmla="*/ 32 w 37"/>
                  <a:gd name="T15" fmla="*/ 54 h 187"/>
                  <a:gd name="T16" fmla="*/ 32 w 37"/>
                  <a:gd name="T17" fmla="*/ 187 h 187"/>
                  <a:gd name="T18" fmla="*/ 4 w 37"/>
                  <a:gd name="T19" fmla="*/ 187 h 1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7" h="187">
                    <a:moveTo>
                      <a:pt x="18" y="38"/>
                    </a:moveTo>
                    <a:cubicBezTo>
                      <a:pt x="7" y="38"/>
                      <a:pt x="0" y="30"/>
                      <a:pt x="0" y="19"/>
                    </a:cubicBezTo>
                    <a:cubicBezTo>
                      <a:pt x="0" y="9"/>
                      <a:pt x="8" y="0"/>
                      <a:pt x="18" y="0"/>
                    </a:cubicBezTo>
                    <a:cubicBezTo>
                      <a:pt x="28" y="0"/>
                      <a:pt x="37" y="9"/>
                      <a:pt x="37" y="19"/>
                    </a:cubicBezTo>
                    <a:cubicBezTo>
                      <a:pt x="37" y="30"/>
                      <a:pt x="28" y="38"/>
                      <a:pt x="18" y="38"/>
                    </a:cubicBezTo>
                    <a:close/>
                    <a:moveTo>
                      <a:pt x="4" y="187"/>
                    </a:moveTo>
                    <a:cubicBezTo>
                      <a:pt x="4" y="59"/>
                      <a:pt x="4" y="59"/>
                      <a:pt x="4" y="59"/>
                    </a:cubicBezTo>
                    <a:cubicBezTo>
                      <a:pt x="32" y="54"/>
                      <a:pt x="32" y="54"/>
                      <a:pt x="32" y="54"/>
                    </a:cubicBezTo>
                    <a:cubicBezTo>
                      <a:pt x="32" y="187"/>
                      <a:pt x="32" y="187"/>
                      <a:pt x="32" y="187"/>
                    </a:cubicBezTo>
                    <a:lnTo>
                      <a:pt x="4" y="18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88" name="Freeform 12"/>
              <p:cNvSpPr>
                <a:spLocks/>
              </p:cNvSpPr>
              <p:nvPr userDrawn="1"/>
            </p:nvSpPr>
            <p:spPr bwMode="auto">
              <a:xfrm>
                <a:off x="8805" y="267"/>
                <a:ext cx="44" cy="61"/>
              </a:xfrm>
              <a:custGeom>
                <a:avLst/>
                <a:gdLst>
                  <a:gd name="T0" fmla="*/ 55 w 97"/>
                  <a:gd name="T1" fmla="*/ 136 h 136"/>
                  <a:gd name="T2" fmla="*/ 0 w 97"/>
                  <a:gd name="T3" fmla="*/ 70 h 136"/>
                  <a:gd name="T4" fmla="*/ 57 w 97"/>
                  <a:gd name="T5" fmla="*/ 0 h 136"/>
                  <a:gd name="T6" fmla="*/ 93 w 97"/>
                  <a:gd name="T7" fmla="*/ 14 h 136"/>
                  <a:gd name="T8" fmla="*/ 79 w 97"/>
                  <a:gd name="T9" fmla="*/ 33 h 136"/>
                  <a:gd name="T10" fmla="*/ 57 w 97"/>
                  <a:gd name="T11" fmla="*/ 23 h 136"/>
                  <a:gd name="T12" fmla="*/ 37 w 97"/>
                  <a:gd name="T13" fmla="*/ 36 h 136"/>
                  <a:gd name="T14" fmla="*/ 32 w 97"/>
                  <a:gd name="T15" fmla="*/ 72 h 136"/>
                  <a:gd name="T16" fmla="*/ 40 w 97"/>
                  <a:gd name="T17" fmla="*/ 107 h 136"/>
                  <a:gd name="T18" fmla="*/ 57 w 97"/>
                  <a:gd name="T19" fmla="*/ 115 h 136"/>
                  <a:gd name="T20" fmla="*/ 84 w 97"/>
                  <a:gd name="T21" fmla="*/ 102 h 136"/>
                  <a:gd name="T22" fmla="*/ 97 w 97"/>
                  <a:gd name="T23" fmla="*/ 119 h 136"/>
                  <a:gd name="T24" fmla="*/ 55 w 97"/>
                  <a:gd name="T25" fmla="*/ 136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7" h="136">
                    <a:moveTo>
                      <a:pt x="55" y="136"/>
                    </a:moveTo>
                    <a:cubicBezTo>
                      <a:pt x="20" y="136"/>
                      <a:pt x="0" y="111"/>
                      <a:pt x="0" y="70"/>
                    </a:cubicBezTo>
                    <a:cubicBezTo>
                      <a:pt x="0" y="22"/>
                      <a:pt x="28" y="0"/>
                      <a:pt x="57" y="0"/>
                    </a:cubicBezTo>
                    <a:cubicBezTo>
                      <a:pt x="72" y="0"/>
                      <a:pt x="82" y="3"/>
                      <a:pt x="93" y="14"/>
                    </a:cubicBezTo>
                    <a:cubicBezTo>
                      <a:pt x="79" y="33"/>
                      <a:pt x="79" y="33"/>
                      <a:pt x="79" y="33"/>
                    </a:cubicBezTo>
                    <a:cubicBezTo>
                      <a:pt x="72" y="26"/>
                      <a:pt x="65" y="23"/>
                      <a:pt x="57" y="23"/>
                    </a:cubicBezTo>
                    <a:cubicBezTo>
                      <a:pt x="48" y="23"/>
                      <a:pt x="41" y="27"/>
                      <a:pt x="37" y="36"/>
                    </a:cubicBezTo>
                    <a:cubicBezTo>
                      <a:pt x="33" y="44"/>
                      <a:pt x="32" y="56"/>
                      <a:pt x="32" y="72"/>
                    </a:cubicBezTo>
                    <a:cubicBezTo>
                      <a:pt x="32" y="90"/>
                      <a:pt x="34" y="101"/>
                      <a:pt x="40" y="107"/>
                    </a:cubicBezTo>
                    <a:cubicBezTo>
                      <a:pt x="44" y="112"/>
                      <a:pt x="51" y="115"/>
                      <a:pt x="57" y="115"/>
                    </a:cubicBezTo>
                    <a:cubicBezTo>
                      <a:pt x="66" y="115"/>
                      <a:pt x="75" y="110"/>
                      <a:pt x="84" y="102"/>
                    </a:cubicBezTo>
                    <a:cubicBezTo>
                      <a:pt x="97" y="119"/>
                      <a:pt x="97" y="119"/>
                      <a:pt x="97" y="119"/>
                    </a:cubicBezTo>
                    <a:cubicBezTo>
                      <a:pt x="85" y="131"/>
                      <a:pt x="73" y="136"/>
                      <a:pt x="55" y="1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89" name="Freeform 13"/>
              <p:cNvSpPr>
                <a:spLocks noEditPoints="1"/>
              </p:cNvSpPr>
              <p:nvPr userDrawn="1"/>
            </p:nvSpPr>
            <p:spPr bwMode="auto">
              <a:xfrm>
                <a:off x="8859" y="293"/>
                <a:ext cx="34" cy="35"/>
              </a:xfrm>
              <a:custGeom>
                <a:avLst/>
                <a:gdLst>
                  <a:gd name="T0" fmla="*/ 39 w 77"/>
                  <a:gd name="T1" fmla="*/ 78 h 78"/>
                  <a:gd name="T2" fmla="*/ 0 w 77"/>
                  <a:gd name="T3" fmla="*/ 39 h 78"/>
                  <a:gd name="T4" fmla="*/ 39 w 77"/>
                  <a:gd name="T5" fmla="*/ 0 h 78"/>
                  <a:gd name="T6" fmla="*/ 77 w 77"/>
                  <a:gd name="T7" fmla="*/ 39 h 78"/>
                  <a:gd name="T8" fmla="*/ 39 w 77"/>
                  <a:gd name="T9" fmla="*/ 78 h 78"/>
                  <a:gd name="T10" fmla="*/ 39 w 77"/>
                  <a:gd name="T11" fmla="*/ 8 h 78"/>
                  <a:gd name="T12" fmla="*/ 9 w 77"/>
                  <a:gd name="T13" fmla="*/ 39 h 78"/>
                  <a:gd name="T14" fmla="*/ 39 w 77"/>
                  <a:gd name="T15" fmla="*/ 70 h 78"/>
                  <a:gd name="T16" fmla="*/ 68 w 77"/>
                  <a:gd name="T17" fmla="*/ 39 h 78"/>
                  <a:gd name="T18" fmla="*/ 39 w 77"/>
                  <a:gd name="T19" fmla="*/ 8 h 78"/>
                  <a:gd name="T20" fmla="*/ 46 w 77"/>
                  <a:gd name="T21" fmla="*/ 61 h 78"/>
                  <a:gd name="T22" fmla="*/ 42 w 77"/>
                  <a:gd name="T23" fmla="*/ 53 h 78"/>
                  <a:gd name="T24" fmla="*/ 35 w 77"/>
                  <a:gd name="T25" fmla="*/ 43 h 78"/>
                  <a:gd name="T26" fmla="*/ 34 w 77"/>
                  <a:gd name="T27" fmla="*/ 42 h 78"/>
                  <a:gd name="T28" fmla="*/ 34 w 77"/>
                  <a:gd name="T29" fmla="*/ 61 h 78"/>
                  <a:gd name="T30" fmla="*/ 25 w 77"/>
                  <a:gd name="T31" fmla="*/ 61 h 78"/>
                  <a:gd name="T32" fmla="*/ 25 w 77"/>
                  <a:gd name="T33" fmla="*/ 17 h 78"/>
                  <a:gd name="T34" fmla="*/ 41 w 77"/>
                  <a:gd name="T35" fmla="*/ 17 h 78"/>
                  <a:gd name="T36" fmla="*/ 54 w 77"/>
                  <a:gd name="T37" fmla="*/ 30 h 78"/>
                  <a:gd name="T38" fmla="*/ 44 w 77"/>
                  <a:gd name="T39" fmla="*/ 42 h 78"/>
                  <a:gd name="T40" fmla="*/ 46 w 77"/>
                  <a:gd name="T41" fmla="*/ 44 h 78"/>
                  <a:gd name="T42" fmla="*/ 56 w 77"/>
                  <a:gd name="T43" fmla="*/ 61 h 78"/>
                  <a:gd name="T44" fmla="*/ 46 w 77"/>
                  <a:gd name="T45" fmla="*/ 61 h 78"/>
                  <a:gd name="T46" fmla="*/ 42 w 77"/>
                  <a:gd name="T47" fmla="*/ 25 h 78"/>
                  <a:gd name="T48" fmla="*/ 37 w 77"/>
                  <a:gd name="T49" fmla="*/ 24 h 78"/>
                  <a:gd name="T50" fmla="*/ 34 w 77"/>
                  <a:gd name="T51" fmla="*/ 24 h 78"/>
                  <a:gd name="T52" fmla="*/ 34 w 77"/>
                  <a:gd name="T53" fmla="*/ 36 h 78"/>
                  <a:gd name="T54" fmla="*/ 36 w 77"/>
                  <a:gd name="T55" fmla="*/ 36 h 78"/>
                  <a:gd name="T56" fmla="*/ 43 w 77"/>
                  <a:gd name="T57" fmla="*/ 34 h 78"/>
                  <a:gd name="T58" fmla="*/ 45 w 77"/>
                  <a:gd name="T59" fmla="*/ 30 h 78"/>
                  <a:gd name="T60" fmla="*/ 42 w 77"/>
                  <a:gd name="T61" fmla="*/ 25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7" h="78">
                    <a:moveTo>
                      <a:pt x="39" y="78"/>
                    </a:moveTo>
                    <a:cubicBezTo>
                      <a:pt x="17" y="78"/>
                      <a:pt x="0" y="61"/>
                      <a:pt x="0" y="39"/>
                    </a:cubicBezTo>
                    <a:cubicBezTo>
                      <a:pt x="0" y="17"/>
                      <a:pt x="17" y="0"/>
                      <a:pt x="39" y="0"/>
                    </a:cubicBezTo>
                    <a:cubicBezTo>
                      <a:pt x="60" y="0"/>
                      <a:pt x="77" y="17"/>
                      <a:pt x="77" y="39"/>
                    </a:cubicBezTo>
                    <a:cubicBezTo>
                      <a:pt x="77" y="61"/>
                      <a:pt x="60" y="78"/>
                      <a:pt x="39" y="78"/>
                    </a:cubicBezTo>
                    <a:close/>
                    <a:moveTo>
                      <a:pt x="39" y="8"/>
                    </a:moveTo>
                    <a:cubicBezTo>
                      <a:pt x="22" y="8"/>
                      <a:pt x="9" y="22"/>
                      <a:pt x="9" y="39"/>
                    </a:cubicBezTo>
                    <a:cubicBezTo>
                      <a:pt x="9" y="56"/>
                      <a:pt x="22" y="70"/>
                      <a:pt x="39" y="70"/>
                    </a:cubicBezTo>
                    <a:cubicBezTo>
                      <a:pt x="55" y="70"/>
                      <a:pt x="68" y="56"/>
                      <a:pt x="68" y="39"/>
                    </a:cubicBezTo>
                    <a:cubicBezTo>
                      <a:pt x="68" y="22"/>
                      <a:pt x="55" y="8"/>
                      <a:pt x="39" y="8"/>
                    </a:cubicBezTo>
                    <a:close/>
                    <a:moveTo>
                      <a:pt x="46" y="61"/>
                    </a:moveTo>
                    <a:cubicBezTo>
                      <a:pt x="44" y="58"/>
                      <a:pt x="44" y="56"/>
                      <a:pt x="42" y="53"/>
                    </a:cubicBezTo>
                    <a:cubicBezTo>
                      <a:pt x="38" y="46"/>
                      <a:pt x="36" y="43"/>
                      <a:pt x="35" y="43"/>
                    </a:cubicBezTo>
                    <a:cubicBezTo>
                      <a:pt x="34" y="42"/>
                      <a:pt x="34" y="42"/>
                      <a:pt x="34" y="42"/>
                    </a:cubicBezTo>
                    <a:cubicBezTo>
                      <a:pt x="34" y="61"/>
                      <a:pt x="34" y="61"/>
                      <a:pt x="34" y="61"/>
                    </a:cubicBezTo>
                    <a:cubicBezTo>
                      <a:pt x="25" y="61"/>
                      <a:pt x="25" y="61"/>
                      <a:pt x="25" y="61"/>
                    </a:cubicBezTo>
                    <a:cubicBezTo>
                      <a:pt x="25" y="17"/>
                      <a:pt x="25" y="17"/>
                      <a:pt x="25" y="17"/>
                    </a:cubicBezTo>
                    <a:cubicBezTo>
                      <a:pt x="41" y="17"/>
                      <a:pt x="41" y="17"/>
                      <a:pt x="41" y="17"/>
                    </a:cubicBezTo>
                    <a:cubicBezTo>
                      <a:pt x="49" y="17"/>
                      <a:pt x="54" y="22"/>
                      <a:pt x="54" y="30"/>
                    </a:cubicBezTo>
                    <a:cubicBezTo>
                      <a:pt x="54" y="36"/>
                      <a:pt x="50" y="42"/>
                      <a:pt x="44" y="42"/>
                    </a:cubicBezTo>
                    <a:cubicBezTo>
                      <a:pt x="45" y="42"/>
                      <a:pt x="46" y="43"/>
                      <a:pt x="46" y="44"/>
                    </a:cubicBezTo>
                    <a:cubicBezTo>
                      <a:pt x="49" y="47"/>
                      <a:pt x="56" y="61"/>
                      <a:pt x="56" y="61"/>
                    </a:cubicBezTo>
                    <a:lnTo>
                      <a:pt x="46" y="61"/>
                    </a:lnTo>
                    <a:close/>
                    <a:moveTo>
                      <a:pt x="42" y="25"/>
                    </a:moveTo>
                    <a:cubicBezTo>
                      <a:pt x="41" y="24"/>
                      <a:pt x="39" y="24"/>
                      <a:pt x="37" y="24"/>
                    </a:cubicBezTo>
                    <a:cubicBezTo>
                      <a:pt x="34" y="24"/>
                      <a:pt x="34" y="24"/>
                      <a:pt x="34" y="24"/>
                    </a:cubicBezTo>
                    <a:cubicBezTo>
                      <a:pt x="34" y="36"/>
                      <a:pt x="34" y="36"/>
                      <a:pt x="34" y="36"/>
                    </a:cubicBezTo>
                    <a:cubicBezTo>
                      <a:pt x="36" y="36"/>
                      <a:pt x="36" y="36"/>
                      <a:pt x="36" y="36"/>
                    </a:cubicBezTo>
                    <a:cubicBezTo>
                      <a:pt x="40" y="36"/>
                      <a:pt x="42" y="35"/>
                      <a:pt x="43" y="34"/>
                    </a:cubicBezTo>
                    <a:cubicBezTo>
                      <a:pt x="44" y="33"/>
                      <a:pt x="45" y="32"/>
                      <a:pt x="45" y="30"/>
                    </a:cubicBezTo>
                    <a:cubicBezTo>
                      <a:pt x="45" y="27"/>
                      <a:pt x="44" y="26"/>
                      <a:pt x="42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90" name="Freeform 14"/>
              <p:cNvSpPr>
                <a:spLocks noEditPoints="1"/>
              </p:cNvSpPr>
              <p:nvPr userDrawn="1"/>
            </p:nvSpPr>
            <p:spPr bwMode="auto">
              <a:xfrm>
                <a:off x="8400" y="351"/>
                <a:ext cx="151" cy="178"/>
              </a:xfrm>
              <a:custGeom>
                <a:avLst/>
                <a:gdLst>
                  <a:gd name="T0" fmla="*/ 0 w 336"/>
                  <a:gd name="T1" fmla="*/ 0 h 395"/>
                  <a:gd name="T2" fmla="*/ 184 w 336"/>
                  <a:gd name="T3" fmla="*/ 0 h 395"/>
                  <a:gd name="T4" fmla="*/ 287 w 336"/>
                  <a:gd name="T5" fmla="*/ 35 h 395"/>
                  <a:gd name="T6" fmla="*/ 314 w 336"/>
                  <a:gd name="T7" fmla="*/ 102 h 395"/>
                  <a:gd name="T8" fmla="*/ 314 w 336"/>
                  <a:gd name="T9" fmla="*/ 103 h 395"/>
                  <a:gd name="T10" fmla="*/ 262 w 336"/>
                  <a:gd name="T11" fmla="*/ 188 h 395"/>
                  <a:gd name="T12" fmla="*/ 336 w 336"/>
                  <a:gd name="T13" fmla="*/ 285 h 395"/>
                  <a:gd name="T14" fmla="*/ 336 w 336"/>
                  <a:gd name="T15" fmla="*/ 286 h 395"/>
                  <a:gd name="T16" fmla="*/ 188 w 336"/>
                  <a:gd name="T17" fmla="*/ 395 h 395"/>
                  <a:gd name="T18" fmla="*/ 0 w 336"/>
                  <a:gd name="T19" fmla="*/ 395 h 395"/>
                  <a:gd name="T20" fmla="*/ 0 w 336"/>
                  <a:gd name="T21" fmla="*/ 0 h 395"/>
                  <a:gd name="T22" fmla="*/ 228 w 336"/>
                  <a:gd name="T23" fmla="*/ 116 h 395"/>
                  <a:gd name="T24" fmla="*/ 171 w 336"/>
                  <a:gd name="T25" fmla="*/ 76 h 395"/>
                  <a:gd name="T26" fmla="*/ 85 w 336"/>
                  <a:gd name="T27" fmla="*/ 76 h 395"/>
                  <a:gd name="T28" fmla="*/ 85 w 336"/>
                  <a:gd name="T29" fmla="*/ 159 h 395"/>
                  <a:gd name="T30" fmla="*/ 165 w 336"/>
                  <a:gd name="T31" fmla="*/ 159 h 395"/>
                  <a:gd name="T32" fmla="*/ 228 w 336"/>
                  <a:gd name="T33" fmla="*/ 118 h 395"/>
                  <a:gd name="T34" fmla="*/ 228 w 336"/>
                  <a:gd name="T35" fmla="*/ 116 h 395"/>
                  <a:gd name="T36" fmla="*/ 185 w 336"/>
                  <a:gd name="T37" fmla="*/ 232 h 395"/>
                  <a:gd name="T38" fmla="*/ 85 w 336"/>
                  <a:gd name="T39" fmla="*/ 232 h 395"/>
                  <a:gd name="T40" fmla="*/ 85 w 336"/>
                  <a:gd name="T41" fmla="*/ 318 h 395"/>
                  <a:gd name="T42" fmla="*/ 188 w 336"/>
                  <a:gd name="T43" fmla="*/ 318 h 395"/>
                  <a:gd name="T44" fmla="*/ 250 w 336"/>
                  <a:gd name="T45" fmla="*/ 276 h 395"/>
                  <a:gd name="T46" fmla="*/ 250 w 336"/>
                  <a:gd name="T47" fmla="*/ 274 h 395"/>
                  <a:gd name="T48" fmla="*/ 185 w 336"/>
                  <a:gd name="T49" fmla="*/ 232 h 3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36" h="395">
                    <a:moveTo>
                      <a:pt x="0" y="0"/>
                    </a:moveTo>
                    <a:cubicBezTo>
                      <a:pt x="184" y="0"/>
                      <a:pt x="184" y="0"/>
                      <a:pt x="184" y="0"/>
                    </a:cubicBezTo>
                    <a:cubicBezTo>
                      <a:pt x="229" y="0"/>
                      <a:pt x="264" y="12"/>
                      <a:pt x="287" y="35"/>
                    </a:cubicBezTo>
                    <a:cubicBezTo>
                      <a:pt x="305" y="53"/>
                      <a:pt x="314" y="75"/>
                      <a:pt x="314" y="102"/>
                    </a:cubicBezTo>
                    <a:cubicBezTo>
                      <a:pt x="314" y="103"/>
                      <a:pt x="314" y="103"/>
                      <a:pt x="314" y="103"/>
                    </a:cubicBezTo>
                    <a:cubicBezTo>
                      <a:pt x="314" y="148"/>
                      <a:pt x="290" y="172"/>
                      <a:pt x="262" y="188"/>
                    </a:cubicBezTo>
                    <a:cubicBezTo>
                      <a:pt x="308" y="206"/>
                      <a:pt x="336" y="232"/>
                      <a:pt x="336" y="285"/>
                    </a:cubicBezTo>
                    <a:cubicBezTo>
                      <a:pt x="336" y="286"/>
                      <a:pt x="336" y="286"/>
                      <a:pt x="336" y="286"/>
                    </a:cubicBezTo>
                    <a:cubicBezTo>
                      <a:pt x="336" y="359"/>
                      <a:pt x="277" y="395"/>
                      <a:pt x="188" y="395"/>
                    </a:cubicBezTo>
                    <a:cubicBezTo>
                      <a:pt x="0" y="395"/>
                      <a:pt x="0" y="395"/>
                      <a:pt x="0" y="395"/>
                    </a:cubicBezTo>
                    <a:lnTo>
                      <a:pt x="0" y="0"/>
                    </a:lnTo>
                    <a:close/>
                    <a:moveTo>
                      <a:pt x="228" y="116"/>
                    </a:moveTo>
                    <a:cubicBezTo>
                      <a:pt x="228" y="91"/>
                      <a:pt x="207" y="76"/>
                      <a:pt x="171" y="76"/>
                    </a:cubicBezTo>
                    <a:cubicBezTo>
                      <a:pt x="85" y="76"/>
                      <a:pt x="85" y="76"/>
                      <a:pt x="85" y="76"/>
                    </a:cubicBezTo>
                    <a:cubicBezTo>
                      <a:pt x="85" y="159"/>
                      <a:pt x="85" y="159"/>
                      <a:pt x="85" y="159"/>
                    </a:cubicBezTo>
                    <a:cubicBezTo>
                      <a:pt x="165" y="159"/>
                      <a:pt x="165" y="159"/>
                      <a:pt x="165" y="159"/>
                    </a:cubicBezTo>
                    <a:cubicBezTo>
                      <a:pt x="203" y="159"/>
                      <a:pt x="228" y="147"/>
                      <a:pt x="228" y="118"/>
                    </a:cubicBezTo>
                    <a:lnTo>
                      <a:pt x="228" y="116"/>
                    </a:lnTo>
                    <a:close/>
                    <a:moveTo>
                      <a:pt x="185" y="232"/>
                    </a:moveTo>
                    <a:cubicBezTo>
                      <a:pt x="85" y="232"/>
                      <a:pt x="85" y="232"/>
                      <a:pt x="85" y="232"/>
                    </a:cubicBezTo>
                    <a:cubicBezTo>
                      <a:pt x="85" y="318"/>
                      <a:pt x="85" y="318"/>
                      <a:pt x="85" y="318"/>
                    </a:cubicBezTo>
                    <a:cubicBezTo>
                      <a:pt x="188" y="318"/>
                      <a:pt x="188" y="318"/>
                      <a:pt x="188" y="318"/>
                    </a:cubicBezTo>
                    <a:cubicBezTo>
                      <a:pt x="227" y="318"/>
                      <a:pt x="250" y="305"/>
                      <a:pt x="250" y="276"/>
                    </a:cubicBezTo>
                    <a:cubicBezTo>
                      <a:pt x="250" y="274"/>
                      <a:pt x="250" y="274"/>
                      <a:pt x="250" y="274"/>
                    </a:cubicBezTo>
                    <a:cubicBezTo>
                      <a:pt x="250" y="248"/>
                      <a:pt x="230" y="232"/>
                      <a:pt x="185" y="2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91" name="Freeform 15"/>
              <p:cNvSpPr>
                <a:spLocks noEditPoints="1"/>
              </p:cNvSpPr>
              <p:nvPr userDrawn="1"/>
            </p:nvSpPr>
            <p:spPr bwMode="auto">
              <a:xfrm>
                <a:off x="8563" y="351"/>
                <a:ext cx="154" cy="178"/>
              </a:xfrm>
              <a:custGeom>
                <a:avLst/>
                <a:gdLst>
                  <a:gd name="T0" fmla="*/ 0 w 342"/>
                  <a:gd name="T1" fmla="*/ 0 h 395"/>
                  <a:gd name="T2" fmla="*/ 181 w 342"/>
                  <a:gd name="T3" fmla="*/ 0 h 395"/>
                  <a:gd name="T4" fmla="*/ 296 w 342"/>
                  <a:gd name="T5" fmla="*/ 40 h 395"/>
                  <a:gd name="T6" fmla="*/ 330 w 342"/>
                  <a:gd name="T7" fmla="*/ 130 h 395"/>
                  <a:gd name="T8" fmla="*/ 330 w 342"/>
                  <a:gd name="T9" fmla="*/ 131 h 395"/>
                  <a:gd name="T10" fmla="*/ 245 w 342"/>
                  <a:gd name="T11" fmla="*/ 254 h 395"/>
                  <a:gd name="T12" fmla="*/ 342 w 342"/>
                  <a:gd name="T13" fmla="*/ 395 h 395"/>
                  <a:gd name="T14" fmla="*/ 240 w 342"/>
                  <a:gd name="T15" fmla="*/ 395 h 395"/>
                  <a:gd name="T16" fmla="*/ 156 w 342"/>
                  <a:gd name="T17" fmla="*/ 268 h 395"/>
                  <a:gd name="T18" fmla="*/ 87 w 342"/>
                  <a:gd name="T19" fmla="*/ 268 h 395"/>
                  <a:gd name="T20" fmla="*/ 87 w 342"/>
                  <a:gd name="T21" fmla="*/ 395 h 395"/>
                  <a:gd name="T22" fmla="*/ 0 w 342"/>
                  <a:gd name="T23" fmla="*/ 395 h 395"/>
                  <a:gd name="T24" fmla="*/ 0 w 342"/>
                  <a:gd name="T25" fmla="*/ 0 h 395"/>
                  <a:gd name="T26" fmla="*/ 175 w 342"/>
                  <a:gd name="T27" fmla="*/ 192 h 395"/>
                  <a:gd name="T28" fmla="*/ 242 w 342"/>
                  <a:gd name="T29" fmla="*/ 136 h 395"/>
                  <a:gd name="T30" fmla="*/ 242 w 342"/>
                  <a:gd name="T31" fmla="*/ 135 h 395"/>
                  <a:gd name="T32" fmla="*/ 174 w 342"/>
                  <a:gd name="T33" fmla="*/ 78 h 395"/>
                  <a:gd name="T34" fmla="*/ 87 w 342"/>
                  <a:gd name="T35" fmla="*/ 78 h 395"/>
                  <a:gd name="T36" fmla="*/ 87 w 342"/>
                  <a:gd name="T37" fmla="*/ 192 h 395"/>
                  <a:gd name="T38" fmla="*/ 175 w 342"/>
                  <a:gd name="T39" fmla="*/ 192 h 3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42" h="395">
                    <a:moveTo>
                      <a:pt x="0" y="0"/>
                    </a:moveTo>
                    <a:cubicBezTo>
                      <a:pt x="181" y="0"/>
                      <a:pt x="181" y="0"/>
                      <a:pt x="181" y="0"/>
                    </a:cubicBezTo>
                    <a:cubicBezTo>
                      <a:pt x="231" y="0"/>
                      <a:pt x="270" y="14"/>
                      <a:pt x="296" y="40"/>
                    </a:cubicBezTo>
                    <a:cubicBezTo>
                      <a:pt x="318" y="62"/>
                      <a:pt x="330" y="93"/>
                      <a:pt x="330" y="130"/>
                    </a:cubicBezTo>
                    <a:cubicBezTo>
                      <a:pt x="330" y="131"/>
                      <a:pt x="330" y="131"/>
                      <a:pt x="330" y="131"/>
                    </a:cubicBezTo>
                    <a:cubicBezTo>
                      <a:pt x="330" y="195"/>
                      <a:pt x="296" y="235"/>
                      <a:pt x="245" y="254"/>
                    </a:cubicBezTo>
                    <a:cubicBezTo>
                      <a:pt x="342" y="395"/>
                      <a:pt x="342" y="395"/>
                      <a:pt x="342" y="395"/>
                    </a:cubicBezTo>
                    <a:cubicBezTo>
                      <a:pt x="240" y="395"/>
                      <a:pt x="240" y="395"/>
                      <a:pt x="240" y="395"/>
                    </a:cubicBezTo>
                    <a:cubicBezTo>
                      <a:pt x="156" y="268"/>
                      <a:pt x="156" y="268"/>
                      <a:pt x="156" y="268"/>
                    </a:cubicBezTo>
                    <a:cubicBezTo>
                      <a:pt x="87" y="268"/>
                      <a:pt x="87" y="268"/>
                      <a:pt x="87" y="268"/>
                    </a:cubicBezTo>
                    <a:cubicBezTo>
                      <a:pt x="87" y="395"/>
                      <a:pt x="87" y="395"/>
                      <a:pt x="87" y="395"/>
                    </a:cubicBezTo>
                    <a:cubicBezTo>
                      <a:pt x="0" y="395"/>
                      <a:pt x="0" y="395"/>
                      <a:pt x="0" y="395"/>
                    </a:cubicBezTo>
                    <a:lnTo>
                      <a:pt x="0" y="0"/>
                    </a:lnTo>
                    <a:close/>
                    <a:moveTo>
                      <a:pt x="175" y="192"/>
                    </a:moveTo>
                    <a:cubicBezTo>
                      <a:pt x="218" y="192"/>
                      <a:pt x="242" y="169"/>
                      <a:pt x="242" y="136"/>
                    </a:cubicBezTo>
                    <a:cubicBezTo>
                      <a:pt x="242" y="135"/>
                      <a:pt x="242" y="135"/>
                      <a:pt x="242" y="135"/>
                    </a:cubicBezTo>
                    <a:cubicBezTo>
                      <a:pt x="242" y="97"/>
                      <a:pt x="216" y="78"/>
                      <a:pt x="174" y="78"/>
                    </a:cubicBezTo>
                    <a:cubicBezTo>
                      <a:pt x="87" y="78"/>
                      <a:pt x="87" y="78"/>
                      <a:pt x="87" y="78"/>
                    </a:cubicBezTo>
                    <a:cubicBezTo>
                      <a:pt x="87" y="192"/>
                      <a:pt x="87" y="192"/>
                      <a:pt x="87" y="192"/>
                    </a:cubicBezTo>
                    <a:lnTo>
                      <a:pt x="175" y="19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92" name="Freeform 16"/>
              <p:cNvSpPr>
                <a:spLocks noEditPoints="1"/>
              </p:cNvSpPr>
              <p:nvPr userDrawn="1"/>
            </p:nvSpPr>
            <p:spPr bwMode="auto">
              <a:xfrm>
                <a:off x="8724" y="347"/>
                <a:ext cx="189" cy="185"/>
              </a:xfrm>
              <a:custGeom>
                <a:avLst/>
                <a:gdLst>
                  <a:gd name="T0" fmla="*/ 0 w 420"/>
                  <a:gd name="T1" fmla="*/ 205 h 408"/>
                  <a:gd name="T2" fmla="*/ 0 w 420"/>
                  <a:gd name="T3" fmla="*/ 204 h 408"/>
                  <a:gd name="T4" fmla="*/ 211 w 420"/>
                  <a:gd name="T5" fmla="*/ 0 h 408"/>
                  <a:gd name="T6" fmla="*/ 420 w 420"/>
                  <a:gd name="T7" fmla="*/ 203 h 408"/>
                  <a:gd name="T8" fmla="*/ 420 w 420"/>
                  <a:gd name="T9" fmla="*/ 204 h 408"/>
                  <a:gd name="T10" fmla="*/ 209 w 420"/>
                  <a:gd name="T11" fmla="*/ 408 h 408"/>
                  <a:gd name="T12" fmla="*/ 0 w 420"/>
                  <a:gd name="T13" fmla="*/ 205 h 408"/>
                  <a:gd name="T14" fmla="*/ 329 w 420"/>
                  <a:gd name="T15" fmla="*/ 205 h 408"/>
                  <a:gd name="T16" fmla="*/ 329 w 420"/>
                  <a:gd name="T17" fmla="*/ 204 h 408"/>
                  <a:gd name="T18" fmla="*/ 209 w 420"/>
                  <a:gd name="T19" fmla="*/ 80 h 408"/>
                  <a:gd name="T20" fmla="*/ 91 w 420"/>
                  <a:gd name="T21" fmla="*/ 203 h 408"/>
                  <a:gd name="T22" fmla="*/ 91 w 420"/>
                  <a:gd name="T23" fmla="*/ 204 h 408"/>
                  <a:gd name="T24" fmla="*/ 211 w 420"/>
                  <a:gd name="T25" fmla="*/ 328 h 408"/>
                  <a:gd name="T26" fmla="*/ 329 w 420"/>
                  <a:gd name="T27" fmla="*/ 205 h 4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20" h="408">
                    <a:moveTo>
                      <a:pt x="0" y="205"/>
                    </a:moveTo>
                    <a:cubicBezTo>
                      <a:pt x="0" y="204"/>
                      <a:pt x="0" y="204"/>
                      <a:pt x="0" y="204"/>
                    </a:cubicBezTo>
                    <a:cubicBezTo>
                      <a:pt x="0" y="92"/>
                      <a:pt x="89" y="0"/>
                      <a:pt x="211" y="0"/>
                    </a:cubicBezTo>
                    <a:cubicBezTo>
                      <a:pt x="332" y="0"/>
                      <a:pt x="420" y="91"/>
                      <a:pt x="420" y="203"/>
                    </a:cubicBezTo>
                    <a:cubicBezTo>
                      <a:pt x="420" y="204"/>
                      <a:pt x="420" y="204"/>
                      <a:pt x="420" y="204"/>
                    </a:cubicBezTo>
                    <a:cubicBezTo>
                      <a:pt x="420" y="316"/>
                      <a:pt x="331" y="408"/>
                      <a:pt x="209" y="408"/>
                    </a:cubicBezTo>
                    <a:cubicBezTo>
                      <a:pt x="88" y="408"/>
                      <a:pt x="0" y="318"/>
                      <a:pt x="0" y="205"/>
                    </a:cubicBezTo>
                    <a:close/>
                    <a:moveTo>
                      <a:pt x="329" y="205"/>
                    </a:moveTo>
                    <a:cubicBezTo>
                      <a:pt x="329" y="204"/>
                      <a:pt x="329" y="204"/>
                      <a:pt x="329" y="204"/>
                    </a:cubicBezTo>
                    <a:cubicBezTo>
                      <a:pt x="329" y="136"/>
                      <a:pt x="279" y="80"/>
                      <a:pt x="209" y="80"/>
                    </a:cubicBezTo>
                    <a:cubicBezTo>
                      <a:pt x="139" y="80"/>
                      <a:pt x="91" y="135"/>
                      <a:pt x="91" y="203"/>
                    </a:cubicBezTo>
                    <a:cubicBezTo>
                      <a:pt x="91" y="204"/>
                      <a:pt x="91" y="204"/>
                      <a:pt x="91" y="204"/>
                    </a:cubicBezTo>
                    <a:cubicBezTo>
                      <a:pt x="91" y="272"/>
                      <a:pt x="141" y="328"/>
                      <a:pt x="211" y="328"/>
                    </a:cubicBezTo>
                    <a:cubicBezTo>
                      <a:pt x="280" y="328"/>
                      <a:pt x="329" y="273"/>
                      <a:pt x="329" y="20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93" name="Freeform 17"/>
              <p:cNvSpPr>
                <a:spLocks/>
              </p:cNvSpPr>
              <p:nvPr userDrawn="1"/>
            </p:nvSpPr>
            <p:spPr bwMode="auto">
              <a:xfrm>
                <a:off x="8908" y="350"/>
                <a:ext cx="270" cy="180"/>
              </a:xfrm>
              <a:custGeom>
                <a:avLst/>
                <a:gdLst>
                  <a:gd name="T0" fmla="*/ 0 w 270"/>
                  <a:gd name="T1" fmla="*/ 1 h 180"/>
                  <a:gd name="T2" fmla="*/ 42 w 270"/>
                  <a:gd name="T3" fmla="*/ 1 h 180"/>
                  <a:gd name="T4" fmla="*/ 79 w 270"/>
                  <a:gd name="T5" fmla="*/ 121 h 180"/>
                  <a:gd name="T6" fmla="*/ 119 w 270"/>
                  <a:gd name="T7" fmla="*/ 0 h 180"/>
                  <a:gd name="T8" fmla="*/ 152 w 270"/>
                  <a:gd name="T9" fmla="*/ 0 h 180"/>
                  <a:gd name="T10" fmla="*/ 192 w 270"/>
                  <a:gd name="T11" fmla="*/ 121 h 180"/>
                  <a:gd name="T12" fmla="*/ 229 w 270"/>
                  <a:gd name="T13" fmla="*/ 1 h 180"/>
                  <a:gd name="T14" fmla="*/ 270 w 270"/>
                  <a:gd name="T15" fmla="*/ 1 h 180"/>
                  <a:gd name="T16" fmla="*/ 209 w 270"/>
                  <a:gd name="T17" fmla="*/ 180 h 180"/>
                  <a:gd name="T18" fmla="*/ 175 w 270"/>
                  <a:gd name="T19" fmla="*/ 180 h 180"/>
                  <a:gd name="T20" fmla="*/ 135 w 270"/>
                  <a:gd name="T21" fmla="*/ 63 h 180"/>
                  <a:gd name="T22" fmla="*/ 95 w 270"/>
                  <a:gd name="T23" fmla="*/ 180 h 180"/>
                  <a:gd name="T24" fmla="*/ 61 w 270"/>
                  <a:gd name="T25" fmla="*/ 180 h 180"/>
                  <a:gd name="T26" fmla="*/ 0 w 270"/>
                  <a:gd name="T27" fmla="*/ 1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70" h="180">
                    <a:moveTo>
                      <a:pt x="0" y="1"/>
                    </a:moveTo>
                    <a:lnTo>
                      <a:pt x="42" y="1"/>
                    </a:lnTo>
                    <a:lnTo>
                      <a:pt x="79" y="121"/>
                    </a:lnTo>
                    <a:lnTo>
                      <a:pt x="119" y="0"/>
                    </a:lnTo>
                    <a:lnTo>
                      <a:pt x="152" y="0"/>
                    </a:lnTo>
                    <a:lnTo>
                      <a:pt x="192" y="121"/>
                    </a:lnTo>
                    <a:lnTo>
                      <a:pt x="229" y="1"/>
                    </a:lnTo>
                    <a:lnTo>
                      <a:pt x="270" y="1"/>
                    </a:lnTo>
                    <a:lnTo>
                      <a:pt x="209" y="180"/>
                    </a:lnTo>
                    <a:lnTo>
                      <a:pt x="175" y="180"/>
                    </a:lnTo>
                    <a:lnTo>
                      <a:pt x="135" y="63"/>
                    </a:lnTo>
                    <a:lnTo>
                      <a:pt x="95" y="180"/>
                    </a:lnTo>
                    <a:lnTo>
                      <a:pt x="61" y="180"/>
                    </a:lnTo>
                    <a:lnTo>
                      <a:pt x="0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94" name="Freeform 18"/>
              <p:cNvSpPr>
                <a:spLocks/>
              </p:cNvSpPr>
              <p:nvPr userDrawn="1"/>
            </p:nvSpPr>
            <p:spPr bwMode="auto">
              <a:xfrm>
                <a:off x="9174" y="348"/>
                <a:ext cx="141" cy="183"/>
              </a:xfrm>
              <a:custGeom>
                <a:avLst/>
                <a:gdLst>
                  <a:gd name="T0" fmla="*/ 0 w 313"/>
                  <a:gd name="T1" fmla="*/ 343 h 406"/>
                  <a:gd name="T2" fmla="*/ 52 w 313"/>
                  <a:gd name="T3" fmla="*/ 282 h 406"/>
                  <a:gd name="T4" fmla="*/ 170 w 313"/>
                  <a:gd name="T5" fmla="*/ 330 h 406"/>
                  <a:gd name="T6" fmla="*/ 227 w 313"/>
                  <a:gd name="T7" fmla="*/ 292 h 406"/>
                  <a:gd name="T8" fmla="*/ 227 w 313"/>
                  <a:gd name="T9" fmla="*/ 291 h 406"/>
                  <a:gd name="T10" fmla="*/ 147 w 313"/>
                  <a:gd name="T11" fmla="*/ 241 h 406"/>
                  <a:gd name="T12" fmla="*/ 16 w 313"/>
                  <a:gd name="T13" fmla="*/ 120 h 406"/>
                  <a:gd name="T14" fmla="*/ 16 w 313"/>
                  <a:gd name="T15" fmla="*/ 119 h 406"/>
                  <a:gd name="T16" fmla="*/ 154 w 313"/>
                  <a:gd name="T17" fmla="*/ 0 h 406"/>
                  <a:gd name="T18" fmla="*/ 301 w 313"/>
                  <a:gd name="T19" fmla="*/ 50 h 406"/>
                  <a:gd name="T20" fmla="*/ 256 w 313"/>
                  <a:gd name="T21" fmla="*/ 116 h 406"/>
                  <a:gd name="T22" fmla="*/ 153 w 313"/>
                  <a:gd name="T23" fmla="*/ 77 h 406"/>
                  <a:gd name="T24" fmla="*/ 103 w 313"/>
                  <a:gd name="T25" fmla="*/ 111 h 406"/>
                  <a:gd name="T26" fmla="*/ 103 w 313"/>
                  <a:gd name="T27" fmla="*/ 112 h 406"/>
                  <a:gd name="T28" fmla="*/ 188 w 313"/>
                  <a:gd name="T29" fmla="*/ 164 h 406"/>
                  <a:gd name="T30" fmla="*/ 313 w 313"/>
                  <a:gd name="T31" fmla="*/ 283 h 406"/>
                  <a:gd name="T32" fmla="*/ 313 w 313"/>
                  <a:gd name="T33" fmla="*/ 284 h 406"/>
                  <a:gd name="T34" fmla="*/ 168 w 313"/>
                  <a:gd name="T35" fmla="*/ 406 h 406"/>
                  <a:gd name="T36" fmla="*/ 0 w 313"/>
                  <a:gd name="T37" fmla="*/ 343 h 4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13" h="406">
                    <a:moveTo>
                      <a:pt x="0" y="343"/>
                    </a:moveTo>
                    <a:cubicBezTo>
                      <a:pt x="52" y="282"/>
                      <a:pt x="52" y="282"/>
                      <a:pt x="52" y="282"/>
                    </a:cubicBezTo>
                    <a:cubicBezTo>
                      <a:pt x="87" y="311"/>
                      <a:pt x="125" y="330"/>
                      <a:pt x="170" y="330"/>
                    </a:cubicBezTo>
                    <a:cubicBezTo>
                      <a:pt x="205" y="330"/>
                      <a:pt x="227" y="315"/>
                      <a:pt x="227" y="292"/>
                    </a:cubicBezTo>
                    <a:cubicBezTo>
                      <a:pt x="227" y="291"/>
                      <a:pt x="227" y="291"/>
                      <a:pt x="227" y="291"/>
                    </a:cubicBezTo>
                    <a:cubicBezTo>
                      <a:pt x="227" y="269"/>
                      <a:pt x="213" y="258"/>
                      <a:pt x="147" y="241"/>
                    </a:cubicBezTo>
                    <a:cubicBezTo>
                      <a:pt x="68" y="221"/>
                      <a:pt x="16" y="199"/>
                      <a:pt x="16" y="120"/>
                    </a:cubicBezTo>
                    <a:cubicBezTo>
                      <a:pt x="16" y="119"/>
                      <a:pt x="16" y="119"/>
                      <a:pt x="16" y="119"/>
                    </a:cubicBezTo>
                    <a:cubicBezTo>
                      <a:pt x="16" y="47"/>
                      <a:pt x="74" y="0"/>
                      <a:pt x="154" y="0"/>
                    </a:cubicBezTo>
                    <a:cubicBezTo>
                      <a:pt x="212" y="0"/>
                      <a:pt x="261" y="18"/>
                      <a:pt x="301" y="50"/>
                    </a:cubicBezTo>
                    <a:cubicBezTo>
                      <a:pt x="256" y="116"/>
                      <a:pt x="256" y="116"/>
                      <a:pt x="256" y="116"/>
                    </a:cubicBezTo>
                    <a:cubicBezTo>
                      <a:pt x="221" y="91"/>
                      <a:pt x="187" y="77"/>
                      <a:pt x="153" y="77"/>
                    </a:cubicBezTo>
                    <a:cubicBezTo>
                      <a:pt x="120" y="77"/>
                      <a:pt x="103" y="92"/>
                      <a:pt x="103" y="111"/>
                    </a:cubicBezTo>
                    <a:cubicBezTo>
                      <a:pt x="103" y="112"/>
                      <a:pt x="103" y="112"/>
                      <a:pt x="103" y="112"/>
                    </a:cubicBezTo>
                    <a:cubicBezTo>
                      <a:pt x="103" y="138"/>
                      <a:pt x="120" y="147"/>
                      <a:pt x="188" y="164"/>
                    </a:cubicBezTo>
                    <a:cubicBezTo>
                      <a:pt x="268" y="185"/>
                      <a:pt x="313" y="214"/>
                      <a:pt x="313" y="283"/>
                    </a:cubicBezTo>
                    <a:cubicBezTo>
                      <a:pt x="313" y="284"/>
                      <a:pt x="313" y="284"/>
                      <a:pt x="313" y="284"/>
                    </a:cubicBezTo>
                    <a:cubicBezTo>
                      <a:pt x="313" y="362"/>
                      <a:pt x="253" y="406"/>
                      <a:pt x="168" y="406"/>
                    </a:cubicBezTo>
                    <a:cubicBezTo>
                      <a:pt x="108" y="406"/>
                      <a:pt x="48" y="385"/>
                      <a:pt x="0" y="3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95" name="Freeform 19"/>
              <p:cNvSpPr>
                <a:spLocks/>
              </p:cNvSpPr>
              <p:nvPr userDrawn="1"/>
            </p:nvSpPr>
            <p:spPr bwMode="auto">
              <a:xfrm>
                <a:off x="9334" y="351"/>
                <a:ext cx="135" cy="178"/>
              </a:xfrm>
              <a:custGeom>
                <a:avLst/>
                <a:gdLst>
                  <a:gd name="T0" fmla="*/ 0 w 135"/>
                  <a:gd name="T1" fmla="*/ 0 h 178"/>
                  <a:gd name="T2" fmla="*/ 134 w 135"/>
                  <a:gd name="T3" fmla="*/ 0 h 178"/>
                  <a:gd name="T4" fmla="*/ 134 w 135"/>
                  <a:gd name="T5" fmla="*/ 34 h 178"/>
                  <a:gd name="T6" fmla="*/ 38 w 135"/>
                  <a:gd name="T7" fmla="*/ 34 h 178"/>
                  <a:gd name="T8" fmla="*/ 38 w 135"/>
                  <a:gd name="T9" fmla="*/ 70 h 178"/>
                  <a:gd name="T10" fmla="*/ 122 w 135"/>
                  <a:gd name="T11" fmla="*/ 70 h 178"/>
                  <a:gd name="T12" fmla="*/ 122 w 135"/>
                  <a:gd name="T13" fmla="*/ 105 h 178"/>
                  <a:gd name="T14" fmla="*/ 38 w 135"/>
                  <a:gd name="T15" fmla="*/ 105 h 178"/>
                  <a:gd name="T16" fmla="*/ 38 w 135"/>
                  <a:gd name="T17" fmla="*/ 143 h 178"/>
                  <a:gd name="T18" fmla="*/ 135 w 135"/>
                  <a:gd name="T19" fmla="*/ 143 h 178"/>
                  <a:gd name="T20" fmla="*/ 135 w 135"/>
                  <a:gd name="T21" fmla="*/ 178 h 178"/>
                  <a:gd name="T22" fmla="*/ 0 w 135"/>
                  <a:gd name="T23" fmla="*/ 178 h 178"/>
                  <a:gd name="T24" fmla="*/ 0 w 135"/>
                  <a:gd name="T25" fmla="*/ 0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5" h="178">
                    <a:moveTo>
                      <a:pt x="0" y="0"/>
                    </a:moveTo>
                    <a:lnTo>
                      <a:pt x="134" y="0"/>
                    </a:lnTo>
                    <a:lnTo>
                      <a:pt x="134" y="34"/>
                    </a:lnTo>
                    <a:lnTo>
                      <a:pt x="38" y="34"/>
                    </a:lnTo>
                    <a:lnTo>
                      <a:pt x="38" y="70"/>
                    </a:lnTo>
                    <a:lnTo>
                      <a:pt x="122" y="70"/>
                    </a:lnTo>
                    <a:lnTo>
                      <a:pt x="122" y="105"/>
                    </a:lnTo>
                    <a:lnTo>
                      <a:pt x="38" y="105"/>
                    </a:lnTo>
                    <a:lnTo>
                      <a:pt x="38" y="143"/>
                    </a:lnTo>
                    <a:lnTo>
                      <a:pt x="135" y="143"/>
                    </a:lnTo>
                    <a:lnTo>
                      <a:pt x="135" y="178"/>
                    </a:lnTo>
                    <a:lnTo>
                      <a:pt x="0" y="17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96" name="Freeform 20"/>
              <p:cNvSpPr>
                <a:spLocks noEditPoints="1"/>
              </p:cNvSpPr>
              <p:nvPr userDrawn="1"/>
            </p:nvSpPr>
            <p:spPr bwMode="auto">
              <a:xfrm>
                <a:off x="9489" y="351"/>
                <a:ext cx="153" cy="178"/>
              </a:xfrm>
              <a:custGeom>
                <a:avLst/>
                <a:gdLst>
                  <a:gd name="T0" fmla="*/ 0 w 341"/>
                  <a:gd name="T1" fmla="*/ 0 h 395"/>
                  <a:gd name="T2" fmla="*/ 180 w 341"/>
                  <a:gd name="T3" fmla="*/ 0 h 395"/>
                  <a:gd name="T4" fmla="*/ 296 w 341"/>
                  <a:gd name="T5" fmla="*/ 40 h 395"/>
                  <a:gd name="T6" fmla="*/ 329 w 341"/>
                  <a:gd name="T7" fmla="*/ 130 h 395"/>
                  <a:gd name="T8" fmla="*/ 329 w 341"/>
                  <a:gd name="T9" fmla="*/ 131 h 395"/>
                  <a:gd name="T10" fmla="*/ 245 w 341"/>
                  <a:gd name="T11" fmla="*/ 254 h 395"/>
                  <a:gd name="T12" fmla="*/ 341 w 341"/>
                  <a:gd name="T13" fmla="*/ 395 h 395"/>
                  <a:gd name="T14" fmla="*/ 240 w 341"/>
                  <a:gd name="T15" fmla="*/ 395 h 395"/>
                  <a:gd name="T16" fmla="*/ 155 w 341"/>
                  <a:gd name="T17" fmla="*/ 268 h 395"/>
                  <a:gd name="T18" fmla="*/ 87 w 341"/>
                  <a:gd name="T19" fmla="*/ 268 h 395"/>
                  <a:gd name="T20" fmla="*/ 87 w 341"/>
                  <a:gd name="T21" fmla="*/ 395 h 395"/>
                  <a:gd name="T22" fmla="*/ 0 w 341"/>
                  <a:gd name="T23" fmla="*/ 395 h 395"/>
                  <a:gd name="T24" fmla="*/ 0 w 341"/>
                  <a:gd name="T25" fmla="*/ 0 h 395"/>
                  <a:gd name="T26" fmla="*/ 175 w 341"/>
                  <a:gd name="T27" fmla="*/ 192 h 395"/>
                  <a:gd name="T28" fmla="*/ 241 w 341"/>
                  <a:gd name="T29" fmla="*/ 136 h 395"/>
                  <a:gd name="T30" fmla="*/ 241 w 341"/>
                  <a:gd name="T31" fmla="*/ 135 h 395"/>
                  <a:gd name="T32" fmla="*/ 173 w 341"/>
                  <a:gd name="T33" fmla="*/ 78 h 395"/>
                  <a:gd name="T34" fmla="*/ 87 w 341"/>
                  <a:gd name="T35" fmla="*/ 78 h 395"/>
                  <a:gd name="T36" fmla="*/ 87 w 341"/>
                  <a:gd name="T37" fmla="*/ 192 h 395"/>
                  <a:gd name="T38" fmla="*/ 175 w 341"/>
                  <a:gd name="T39" fmla="*/ 192 h 3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41" h="395">
                    <a:moveTo>
                      <a:pt x="0" y="0"/>
                    </a:moveTo>
                    <a:cubicBezTo>
                      <a:pt x="180" y="0"/>
                      <a:pt x="180" y="0"/>
                      <a:pt x="180" y="0"/>
                    </a:cubicBezTo>
                    <a:cubicBezTo>
                      <a:pt x="231" y="0"/>
                      <a:pt x="270" y="14"/>
                      <a:pt x="296" y="40"/>
                    </a:cubicBezTo>
                    <a:cubicBezTo>
                      <a:pt x="318" y="62"/>
                      <a:pt x="329" y="93"/>
                      <a:pt x="329" y="130"/>
                    </a:cubicBezTo>
                    <a:cubicBezTo>
                      <a:pt x="329" y="131"/>
                      <a:pt x="329" y="131"/>
                      <a:pt x="329" y="131"/>
                    </a:cubicBezTo>
                    <a:cubicBezTo>
                      <a:pt x="329" y="195"/>
                      <a:pt x="295" y="235"/>
                      <a:pt x="245" y="254"/>
                    </a:cubicBezTo>
                    <a:cubicBezTo>
                      <a:pt x="341" y="395"/>
                      <a:pt x="341" y="395"/>
                      <a:pt x="341" y="395"/>
                    </a:cubicBezTo>
                    <a:cubicBezTo>
                      <a:pt x="240" y="395"/>
                      <a:pt x="240" y="395"/>
                      <a:pt x="240" y="395"/>
                    </a:cubicBezTo>
                    <a:cubicBezTo>
                      <a:pt x="155" y="268"/>
                      <a:pt x="155" y="268"/>
                      <a:pt x="155" y="268"/>
                    </a:cubicBezTo>
                    <a:cubicBezTo>
                      <a:pt x="87" y="268"/>
                      <a:pt x="87" y="268"/>
                      <a:pt x="87" y="268"/>
                    </a:cubicBezTo>
                    <a:cubicBezTo>
                      <a:pt x="87" y="395"/>
                      <a:pt x="87" y="395"/>
                      <a:pt x="87" y="395"/>
                    </a:cubicBezTo>
                    <a:cubicBezTo>
                      <a:pt x="0" y="395"/>
                      <a:pt x="0" y="395"/>
                      <a:pt x="0" y="395"/>
                    </a:cubicBezTo>
                    <a:lnTo>
                      <a:pt x="0" y="0"/>
                    </a:lnTo>
                    <a:close/>
                    <a:moveTo>
                      <a:pt x="175" y="192"/>
                    </a:moveTo>
                    <a:cubicBezTo>
                      <a:pt x="217" y="192"/>
                      <a:pt x="241" y="169"/>
                      <a:pt x="241" y="136"/>
                    </a:cubicBezTo>
                    <a:cubicBezTo>
                      <a:pt x="241" y="135"/>
                      <a:pt x="241" y="135"/>
                      <a:pt x="241" y="135"/>
                    </a:cubicBezTo>
                    <a:cubicBezTo>
                      <a:pt x="241" y="97"/>
                      <a:pt x="215" y="78"/>
                      <a:pt x="173" y="78"/>
                    </a:cubicBezTo>
                    <a:cubicBezTo>
                      <a:pt x="87" y="78"/>
                      <a:pt x="87" y="78"/>
                      <a:pt x="87" y="78"/>
                    </a:cubicBezTo>
                    <a:cubicBezTo>
                      <a:pt x="87" y="192"/>
                      <a:pt x="87" y="192"/>
                      <a:pt x="87" y="192"/>
                    </a:cubicBezTo>
                    <a:lnTo>
                      <a:pt x="175" y="19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97" name="Freeform 21"/>
              <p:cNvSpPr>
                <a:spLocks noEditPoints="1"/>
              </p:cNvSpPr>
              <p:nvPr userDrawn="1"/>
            </p:nvSpPr>
            <p:spPr bwMode="auto">
              <a:xfrm>
                <a:off x="9647" y="353"/>
                <a:ext cx="49" cy="24"/>
              </a:xfrm>
              <a:custGeom>
                <a:avLst/>
                <a:gdLst>
                  <a:gd name="T0" fmla="*/ 8 w 49"/>
                  <a:gd name="T1" fmla="*/ 3 h 24"/>
                  <a:gd name="T2" fmla="*/ 0 w 49"/>
                  <a:gd name="T3" fmla="*/ 3 h 24"/>
                  <a:gd name="T4" fmla="*/ 0 w 49"/>
                  <a:gd name="T5" fmla="*/ 0 h 24"/>
                  <a:gd name="T6" fmla="*/ 19 w 49"/>
                  <a:gd name="T7" fmla="*/ 0 h 24"/>
                  <a:gd name="T8" fmla="*/ 19 w 49"/>
                  <a:gd name="T9" fmla="*/ 3 h 24"/>
                  <a:gd name="T10" fmla="*/ 11 w 49"/>
                  <a:gd name="T11" fmla="*/ 3 h 24"/>
                  <a:gd name="T12" fmla="*/ 11 w 49"/>
                  <a:gd name="T13" fmla="*/ 24 h 24"/>
                  <a:gd name="T14" fmla="*/ 8 w 49"/>
                  <a:gd name="T15" fmla="*/ 24 h 24"/>
                  <a:gd name="T16" fmla="*/ 8 w 49"/>
                  <a:gd name="T17" fmla="*/ 3 h 24"/>
                  <a:gd name="T18" fmla="*/ 24 w 49"/>
                  <a:gd name="T19" fmla="*/ 0 h 24"/>
                  <a:gd name="T20" fmla="*/ 28 w 49"/>
                  <a:gd name="T21" fmla="*/ 0 h 24"/>
                  <a:gd name="T22" fmla="*/ 36 w 49"/>
                  <a:gd name="T23" fmla="*/ 13 h 24"/>
                  <a:gd name="T24" fmla="*/ 45 w 49"/>
                  <a:gd name="T25" fmla="*/ 0 h 24"/>
                  <a:gd name="T26" fmla="*/ 49 w 49"/>
                  <a:gd name="T27" fmla="*/ 0 h 24"/>
                  <a:gd name="T28" fmla="*/ 49 w 49"/>
                  <a:gd name="T29" fmla="*/ 24 h 24"/>
                  <a:gd name="T30" fmla="*/ 45 w 49"/>
                  <a:gd name="T31" fmla="*/ 24 h 24"/>
                  <a:gd name="T32" fmla="*/ 45 w 49"/>
                  <a:gd name="T33" fmla="*/ 5 h 24"/>
                  <a:gd name="T34" fmla="*/ 36 w 49"/>
                  <a:gd name="T35" fmla="*/ 18 h 24"/>
                  <a:gd name="T36" fmla="*/ 36 w 49"/>
                  <a:gd name="T37" fmla="*/ 18 h 24"/>
                  <a:gd name="T38" fmla="*/ 27 w 49"/>
                  <a:gd name="T39" fmla="*/ 5 h 24"/>
                  <a:gd name="T40" fmla="*/ 27 w 49"/>
                  <a:gd name="T41" fmla="*/ 24 h 24"/>
                  <a:gd name="T42" fmla="*/ 24 w 49"/>
                  <a:gd name="T43" fmla="*/ 24 h 24"/>
                  <a:gd name="T44" fmla="*/ 24 w 49"/>
                  <a:gd name="T45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49" h="24">
                    <a:moveTo>
                      <a:pt x="8" y="3"/>
                    </a:moveTo>
                    <a:lnTo>
                      <a:pt x="0" y="3"/>
                    </a:lnTo>
                    <a:lnTo>
                      <a:pt x="0" y="0"/>
                    </a:lnTo>
                    <a:lnTo>
                      <a:pt x="19" y="0"/>
                    </a:lnTo>
                    <a:lnTo>
                      <a:pt x="19" y="3"/>
                    </a:lnTo>
                    <a:lnTo>
                      <a:pt x="11" y="3"/>
                    </a:lnTo>
                    <a:lnTo>
                      <a:pt x="11" y="24"/>
                    </a:lnTo>
                    <a:lnTo>
                      <a:pt x="8" y="24"/>
                    </a:lnTo>
                    <a:lnTo>
                      <a:pt x="8" y="3"/>
                    </a:lnTo>
                    <a:close/>
                    <a:moveTo>
                      <a:pt x="24" y="0"/>
                    </a:moveTo>
                    <a:lnTo>
                      <a:pt x="28" y="0"/>
                    </a:lnTo>
                    <a:lnTo>
                      <a:pt x="36" y="13"/>
                    </a:lnTo>
                    <a:lnTo>
                      <a:pt x="45" y="0"/>
                    </a:lnTo>
                    <a:lnTo>
                      <a:pt x="49" y="0"/>
                    </a:lnTo>
                    <a:lnTo>
                      <a:pt x="49" y="24"/>
                    </a:lnTo>
                    <a:lnTo>
                      <a:pt x="45" y="24"/>
                    </a:lnTo>
                    <a:lnTo>
                      <a:pt x="45" y="5"/>
                    </a:lnTo>
                    <a:lnTo>
                      <a:pt x="36" y="18"/>
                    </a:lnTo>
                    <a:lnTo>
                      <a:pt x="36" y="18"/>
                    </a:lnTo>
                    <a:lnTo>
                      <a:pt x="27" y="5"/>
                    </a:lnTo>
                    <a:lnTo>
                      <a:pt x="27" y="24"/>
                    </a:lnTo>
                    <a:lnTo>
                      <a:pt x="24" y="24"/>
                    </a:lnTo>
                    <a:lnTo>
                      <a:pt x="2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</p:grpSp>
        <p:grpSp>
          <p:nvGrpSpPr>
            <p:cNvPr id="222" name="Group 24"/>
            <p:cNvGrpSpPr>
              <a:grpSpLocks noChangeAspect="1"/>
            </p:cNvGrpSpPr>
            <p:nvPr userDrawn="1"/>
          </p:nvGrpSpPr>
          <p:grpSpPr bwMode="auto">
            <a:xfrm>
              <a:off x="5588471" y="143471"/>
              <a:ext cx="600288" cy="175179"/>
              <a:chOff x="3552" y="-1153"/>
              <a:chExt cx="3156" cy="921"/>
            </a:xfrm>
            <a:solidFill>
              <a:schemeClr val="bg2"/>
            </a:solidFill>
          </p:grpSpPr>
          <p:sp>
            <p:nvSpPr>
              <p:cNvPr id="264" name="Freeform 25"/>
              <p:cNvSpPr>
                <a:spLocks/>
              </p:cNvSpPr>
              <p:nvPr userDrawn="1"/>
            </p:nvSpPr>
            <p:spPr bwMode="auto">
              <a:xfrm>
                <a:off x="3559" y="-1137"/>
                <a:ext cx="172" cy="253"/>
              </a:xfrm>
              <a:custGeom>
                <a:avLst/>
                <a:gdLst>
                  <a:gd name="T0" fmla="*/ 112 w 150"/>
                  <a:gd name="T1" fmla="*/ 221 h 221"/>
                  <a:gd name="T2" fmla="*/ 62 w 150"/>
                  <a:gd name="T3" fmla="*/ 117 h 221"/>
                  <a:gd name="T4" fmla="*/ 34 w 150"/>
                  <a:gd name="T5" fmla="*/ 52 h 221"/>
                  <a:gd name="T6" fmla="*/ 33 w 150"/>
                  <a:gd name="T7" fmla="*/ 52 h 221"/>
                  <a:gd name="T8" fmla="*/ 35 w 150"/>
                  <a:gd name="T9" fmla="*/ 114 h 221"/>
                  <a:gd name="T10" fmla="*/ 36 w 150"/>
                  <a:gd name="T11" fmla="*/ 221 h 221"/>
                  <a:gd name="T12" fmla="*/ 0 w 150"/>
                  <a:gd name="T13" fmla="*/ 221 h 221"/>
                  <a:gd name="T14" fmla="*/ 0 w 150"/>
                  <a:gd name="T15" fmla="*/ 0 h 221"/>
                  <a:gd name="T16" fmla="*/ 42 w 150"/>
                  <a:gd name="T17" fmla="*/ 0 h 221"/>
                  <a:gd name="T18" fmla="*/ 96 w 150"/>
                  <a:gd name="T19" fmla="*/ 108 h 221"/>
                  <a:gd name="T20" fmla="*/ 118 w 150"/>
                  <a:gd name="T21" fmla="*/ 165 h 221"/>
                  <a:gd name="T22" fmla="*/ 119 w 150"/>
                  <a:gd name="T23" fmla="*/ 164 h 221"/>
                  <a:gd name="T24" fmla="*/ 116 w 150"/>
                  <a:gd name="T25" fmla="*/ 101 h 221"/>
                  <a:gd name="T26" fmla="*/ 115 w 150"/>
                  <a:gd name="T27" fmla="*/ 0 h 221"/>
                  <a:gd name="T28" fmla="*/ 150 w 150"/>
                  <a:gd name="T29" fmla="*/ 0 h 221"/>
                  <a:gd name="T30" fmla="*/ 150 w 150"/>
                  <a:gd name="T31" fmla="*/ 221 h 221"/>
                  <a:gd name="T32" fmla="*/ 112 w 150"/>
                  <a:gd name="T33" fmla="*/ 221 h 2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50" h="221">
                    <a:moveTo>
                      <a:pt x="112" y="221"/>
                    </a:moveTo>
                    <a:cubicBezTo>
                      <a:pt x="62" y="117"/>
                      <a:pt x="62" y="117"/>
                      <a:pt x="62" y="117"/>
                    </a:cubicBezTo>
                    <a:cubicBezTo>
                      <a:pt x="50" y="93"/>
                      <a:pt x="38" y="65"/>
                      <a:pt x="34" y="52"/>
                    </a:cubicBezTo>
                    <a:cubicBezTo>
                      <a:pt x="33" y="52"/>
                      <a:pt x="33" y="52"/>
                      <a:pt x="33" y="52"/>
                    </a:cubicBezTo>
                    <a:cubicBezTo>
                      <a:pt x="34" y="71"/>
                      <a:pt x="35" y="94"/>
                      <a:pt x="35" y="114"/>
                    </a:cubicBezTo>
                    <a:cubicBezTo>
                      <a:pt x="36" y="221"/>
                      <a:pt x="36" y="221"/>
                      <a:pt x="36" y="221"/>
                    </a:cubicBezTo>
                    <a:cubicBezTo>
                      <a:pt x="0" y="221"/>
                      <a:pt x="0" y="221"/>
                      <a:pt x="0" y="22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96" y="108"/>
                      <a:pt x="96" y="108"/>
                      <a:pt x="96" y="108"/>
                    </a:cubicBezTo>
                    <a:cubicBezTo>
                      <a:pt x="106" y="128"/>
                      <a:pt x="115" y="155"/>
                      <a:pt x="118" y="165"/>
                    </a:cubicBezTo>
                    <a:cubicBezTo>
                      <a:pt x="119" y="164"/>
                      <a:pt x="119" y="164"/>
                      <a:pt x="119" y="164"/>
                    </a:cubicBezTo>
                    <a:cubicBezTo>
                      <a:pt x="118" y="153"/>
                      <a:pt x="116" y="121"/>
                      <a:pt x="116" y="101"/>
                    </a:cubicBezTo>
                    <a:cubicBezTo>
                      <a:pt x="115" y="0"/>
                      <a:pt x="115" y="0"/>
                      <a:pt x="115" y="0"/>
                    </a:cubicBezTo>
                    <a:cubicBezTo>
                      <a:pt x="150" y="0"/>
                      <a:pt x="150" y="0"/>
                      <a:pt x="150" y="0"/>
                    </a:cubicBezTo>
                    <a:cubicBezTo>
                      <a:pt x="150" y="221"/>
                      <a:pt x="150" y="221"/>
                      <a:pt x="150" y="221"/>
                    </a:cubicBezTo>
                    <a:lnTo>
                      <a:pt x="112" y="22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65" name="Freeform 26"/>
              <p:cNvSpPr>
                <a:spLocks noEditPoints="1"/>
              </p:cNvSpPr>
              <p:nvPr userDrawn="1"/>
            </p:nvSpPr>
            <p:spPr bwMode="auto">
              <a:xfrm>
                <a:off x="3764" y="-1074"/>
                <a:ext cx="155" cy="195"/>
              </a:xfrm>
              <a:custGeom>
                <a:avLst/>
                <a:gdLst>
                  <a:gd name="T0" fmla="*/ 39 w 136"/>
                  <a:gd name="T1" fmla="*/ 95 h 170"/>
                  <a:gd name="T2" fmla="*/ 39 w 136"/>
                  <a:gd name="T3" fmla="*/ 97 h 170"/>
                  <a:gd name="T4" fmla="*/ 79 w 136"/>
                  <a:gd name="T5" fmla="*/ 143 h 170"/>
                  <a:gd name="T6" fmla="*/ 119 w 136"/>
                  <a:gd name="T7" fmla="*/ 127 h 170"/>
                  <a:gd name="T8" fmla="*/ 133 w 136"/>
                  <a:gd name="T9" fmla="*/ 149 h 170"/>
                  <a:gd name="T10" fmla="*/ 75 w 136"/>
                  <a:gd name="T11" fmla="*/ 170 h 170"/>
                  <a:gd name="T12" fmla="*/ 0 w 136"/>
                  <a:gd name="T13" fmla="*/ 86 h 170"/>
                  <a:gd name="T14" fmla="*/ 20 w 136"/>
                  <a:gd name="T15" fmla="*/ 22 h 170"/>
                  <a:gd name="T16" fmla="*/ 70 w 136"/>
                  <a:gd name="T17" fmla="*/ 0 h 170"/>
                  <a:gd name="T18" fmla="*/ 115 w 136"/>
                  <a:gd name="T19" fmla="*/ 17 h 170"/>
                  <a:gd name="T20" fmla="*/ 136 w 136"/>
                  <a:gd name="T21" fmla="*/ 87 h 170"/>
                  <a:gd name="T22" fmla="*/ 136 w 136"/>
                  <a:gd name="T23" fmla="*/ 95 h 170"/>
                  <a:gd name="T24" fmla="*/ 39 w 136"/>
                  <a:gd name="T25" fmla="*/ 95 h 170"/>
                  <a:gd name="T26" fmla="*/ 70 w 136"/>
                  <a:gd name="T27" fmla="*/ 27 h 170"/>
                  <a:gd name="T28" fmla="*/ 39 w 136"/>
                  <a:gd name="T29" fmla="*/ 69 h 170"/>
                  <a:gd name="T30" fmla="*/ 99 w 136"/>
                  <a:gd name="T31" fmla="*/ 69 h 170"/>
                  <a:gd name="T32" fmla="*/ 70 w 136"/>
                  <a:gd name="T33" fmla="*/ 27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36" h="170">
                    <a:moveTo>
                      <a:pt x="39" y="95"/>
                    </a:moveTo>
                    <a:cubicBezTo>
                      <a:pt x="39" y="97"/>
                      <a:pt x="39" y="97"/>
                      <a:pt x="39" y="97"/>
                    </a:cubicBezTo>
                    <a:cubicBezTo>
                      <a:pt x="39" y="120"/>
                      <a:pt x="47" y="143"/>
                      <a:pt x="79" y="143"/>
                    </a:cubicBezTo>
                    <a:cubicBezTo>
                      <a:pt x="94" y="143"/>
                      <a:pt x="107" y="138"/>
                      <a:pt x="119" y="127"/>
                    </a:cubicBezTo>
                    <a:cubicBezTo>
                      <a:pt x="133" y="149"/>
                      <a:pt x="133" y="149"/>
                      <a:pt x="133" y="149"/>
                    </a:cubicBezTo>
                    <a:cubicBezTo>
                      <a:pt x="116" y="163"/>
                      <a:pt x="97" y="170"/>
                      <a:pt x="75" y="170"/>
                    </a:cubicBezTo>
                    <a:cubicBezTo>
                      <a:pt x="29" y="170"/>
                      <a:pt x="0" y="137"/>
                      <a:pt x="0" y="86"/>
                    </a:cubicBezTo>
                    <a:cubicBezTo>
                      <a:pt x="0" y="57"/>
                      <a:pt x="6" y="38"/>
                      <a:pt x="20" y="22"/>
                    </a:cubicBezTo>
                    <a:cubicBezTo>
                      <a:pt x="34" y="7"/>
                      <a:pt x="50" y="0"/>
                      <a:pt x="70" y="0"/>
                    </a:cubicBezTo>
                    <a:cubicBezTo>
                      <a:pt x="86" y="0"/>
                      <a:pt x="101" y="5"/>
                      <a:pt x="115" y="17"/>
                    </a:cubicBezTo>
                    <a:cubicBezTo>
                      <a:pt x="129" y="30"/>
                      <a:pt x="136" y="50"/>
                      <a:pt x="136" y="87"/>
                    </a:cubicBezTo>
                    <a:cubicBezTo>
                      <a:pt x="136" y="95"/>
                      <a:pt x="136" y="95"/>
                      <a:pt x="136" y="95"/>
                    </a:cubicBezTo>
                    <a:lnTo>
                      <a:pt x="39" y="95"/>
                    </a:lnTo>
                    <a:close/>
                    <a:moveTo>
                      <a:pt x="70" y="27"/>
                    </a:moveTo>
                    <a:cubicBezTo>
                      <a:pt x="50" y="27"/>
                      <a:pt x="39" y="43"/>
                      <a:pt x="39" y="69"/>
                    </a:cubicBezTo>
                    <a:cubicBezTo>
                      <a:pt x="99" y="69"/>
                      <a:pt x="99" y="69"/>
                      <a:pt x="99" y="69"/>
                    </a:cubicBezTo>
                    <a:cubicBezTo>
                      <a:pt x="99" y="43"/>
                      <a:pt x="88" y="27"/>
                      <a:pt x="70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66" name="Freeform 27"/>
              <p:cNvSpPr>
                <a:spLocks/>
              </p:cNvSpPr>
              <p:nvPr userDrawn="1"/>
            </p:nvSpPr>
            <p:spPr bwMode="auto">
              <a:xfrm>
                <a:off x="3930" y="-1072"/>
                <a:ext cx="249" cy="190"/>
              </a:xfrm>
              <a:custGeom>
                <a:avLst/>
                <a:gdLst>
                  <a:gd name="T0" fmla="*/ 172 w 218"/>
                  <a:gd name="T1" fmla="*/ 165 h 165"/>
                  <a:gd name="T2" fmla="*/ 139 w 218"/>
                  <a:gd name="T3" fmla="*/ 165 h 165"/>
                  <a:gd name="T4" fmla="*/ 119 w 218"/>
                  <a:gd name="T5" fmla="*/ 90 h 165"/>
                  <a:gd name="T6" fmla="*/ 108 w 218"/>
                  <a:gd name="T7" fmla="*/ 46 h 165"/>
                  <a:gd name="T8" fmla="*/ 108 w 218"/>
                  <a:gd name="T9" fmla="*/ 46 h 165"/>
                  <a:gd name="T10" fmla="*/ 97 w 218"/>
                  <a:gd name="T11" fmla="*/ 92 h 165"/>
                  <a:gd name="T12" fmla="*/ 78 w 218"/>
                  <a:gd name="T13" fmla="*/ 165 h 165"/>
                  <a:gd name="T14" fmla="*/ 45 w 218"/>
                  <a:gd name="T15" fmla="*/ 165 h 165"/>
                  <a:gd name="T16" fmla="*/ 0 w 218"/>
                  <a:gd name="T17" fmla="*/ 4 h 165"/>
                  <a:gd name="T18" fmla="*/ 35 w 218"/>
                  <a:gd name="T19" fmla="*/ 0 h 165"/>
                  <a:gd name="T20" fmla="*/ 53 w 218"/>
                  <a:gd name="T21" fmla="*/ 78 h 165"/>
                  <a:gd name="T22" fmla="*/ 61 w 218"/>
                  <a:gd name="T23" fmla="*/ 121 h 165"/>
                  <a:gd name="T24" fmla="*/ 62 w 218"/>
                  <a:gd name="T25" fmla="*/ 121 h 165"/>
                  <a:gd name="T26" fmla="*/ 72 w 218"/>
                  <a:gd name="T27" fmla="*/ 77 h 165"/>
                  <a:gd name="T28" fmla="*/ 92 w 218"/>
                  <a:gd name="T29" fmla="*/ 2 h 165"/>
                  <a:gd name="T30" fmla="*/ 127 w 218"/>
                  <a:gd name="T31" fmla="*/ 2 h 165"/>
                  <a:gd name="T32" fmla="*/ 145 w 218"/>
                  <a:gd name="T33" fmla="*/ 75 h 165"/>
                  <a:gd name="T34" fmla="*/ 155 w 218"/>
                  <a:gd name="T35" fmla="*/ 121 h 165"/>
                  <a:gd name="T36" fmla="*/ 156 w 218"/>
                  <a:gd name="T37" fmla="*/ 121 h 165"/>
                  <a:gd name="T38" fmla="*/ 164 w 218"/>
                  <a:gd name="T39" fmla="*/ 78 h 165"/>
                  <a:gd name="T40" fmla="*/ 181 w 218"/>
                  <a:gd name="T41" fmla="*/ 2 h 165"/>
                  <a:gd name="T42" fmla="*/ 218 w 218"/>
                  <a:gd name="T43" fmla="*/ 2 h 165"/>
                  <a:gd name="T44" fmla="*/ 172 w 218"/>
                  <a:gd name="T45" fmla="*/ 165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18" h="165">
                    <a:moveTo>
                      <a:pt x="172" y="165"/>
                    </a:moveTo>
                    <a:cubicBezTo>
                      <a:pt x="139" y="165"/>
                      <a:pt x="139" y="165"/>
                      <a:pt x="139" y="165"/>
                    </a:cubicBezTo>
                    <a:cubicBezTo>
                      <a:pt x="119" y="90"/>
                      <a:pt x="119" y="90"/>
                      <a:pt x="119" y="90"/>
                    </a:cubicBezTo>
                    <a:cubicBezTo>
                      <a:pt x="114" y="71"/>
                      <a:pt x="108" y="46"/>
                      <a:pt x="108" y="46"/>
                    </a:cubicBezTo>
                    <a:cubicBezTo>
                      <a:pt x="108" y="46"/>
                      <a:pt x="108" y="46"/>
                      <a:pt x="108" y="46"/>
                    </a:cubicBezTo>
                    <a:cubicBezTo>
                      <a:pt x="108" y="46"/>
                      <a:pt x="105" y="62"/>
                      <a:pt x="97" y="92"/>
                    </a:cubicBezTo>
                    <a:cubicBezTo>
                      <a:pt x="78" y="165"/>
                      <a:pt x="78" y="165"/>
                      <a:pt x="78" y="165"/>
                    </a:cubicBezTo>
                    <a:cubicBezTo>
                      <a:pt x="45" y="165"/>
                      <a:pt x="45" y="165"/>
                      <a:pt x="45" y="165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53" y="78"/>
                      <a:pt x="53" y="78"/>
                      <a:pt x="53" y="78"/>
                    </a:cubicBezTo>
                    <a:cubicBezTo>
                      <a:pt x="57" y="98"/>
                      <a:pt x="61" y="121"/>
                      <a:pt x="61" y="121"/>
                    </a:cubicBezTo>
                    <a:cubicBezTo>
                      <a:pt x="62" y="121"/>
                      <a:pt x="62" y="121"/>
                      <a:pt x="62" y="121"/>
                    </a:cubicBezTo>
                    <a:cubicBezTo>
                      <a:pt x="62" y="121"/>
                      <a:pt x="65" y="100"/>
                      <a:pt x="72" y="77"/>
                    </a:cubicBezTo>
                    <a:cubicBezTo>
                      <a:pt x="92" y="2"/>
                      <a:pt x="92" y="2"/>
                      <a:pt x="92" y="2"/>
                    </a:cubicBezTo>
                    <a:cubicBezTo>
                      <a:pt x="127" y="2"/>
                      <a:pt x="127" y="2"/>
                      <a:pt x="127" y="2"/>
                    </a:cubicBezTo>
                    <a:cubicBezTo>
                      <a:pt x="145" y="75"/>
                      <a:pt x="145" y="75"/>
                      <a:pt x="145" y="75"/>
                    </a:cubicBezTo>
                    <a:cubicBezTo>
                      <a:pt x="152" y="101"/>
                      <a:pt x="155" y="121"/>
                      <a:pt x="155" y="121"/>
                    </a:cubicBezTo>
                    <a:cubicBezTo>
                      <a:pt x="156" y="121"/>
                      <a:pt x="156" y="121"/>
                      <a:pt x="156" y="121"/>
                    </a:cubicBezTo>
                    <a:cubicBezTo>
                      <a:pt x="156" y="121"/>
                      <a:pt x="160" y="97"/>
                      <a:pt x="164" y="78"/>
                    </a:cubicBezTo>
                    <a:cubicBezTo>
                      <a:pt x="181" y="2"/>
                      <a:pt x="181" y="2"/>
                      <a:pt x="181" y="2"/>
                    </a:cubicBezTo>
                    <a:cubicBezTo>
                      <a:pt x="218" y="2"/>
                      <a:pt x="218" y="2"/>
                      <a:pt x="218" y="2"/>
                    </a:cubicBezTo>
                    <a:lnTo>
                      <a:pt x="172" y="16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67" name="Freeform 28"/>
              <p:cNvSpPr>
                <a:spLocks noEditPoints="1"/>
              </p:cNvSpPr>
              <p:nvPr userDrawn="1"/>
            </p:nvSpPr>
            <p:spPr bwMode="auto">
              <a:xfrm>
                <a:off x="4287" y="-1137"/>
                <a:ext cx="174" cy="253"/>
              </a:xfrm>
              <a:custGeom>
                <a:avLst/>
                <a:gdLst>
                  <a:gd name="T0" fmla="*/ 108 w 152"/>
                  <a:gd name="T1" fmla="*/ 221 h 221"/>
                  <a:gd name="T2" fmla="*/ 89 w 152"/>
                  <a:gd name="T3" fmla="*/ 187 h 221"/>
                  <a:gd name="T4" fmla="*/ 51 w 152"/>
                  <a:gd name="T5" fmla="*/ 132 h 221"/>
                  <a:gd name="T6" fmla="*/ 36 w 152"/>
                  <a:gd name="T7" fmla="*/ 125 h 221"/>
                  <a:gd name="T8" fmla="*/ 36 w 152"/>
                  <a:gd name="T9" fmla="*/ 221 h 221"/>
                  <a:gd name="T10" fmla="*/ 0 w 152"/>
                  <a:gd name="T11" fmla="*/ 221 h 221"/>
                  <a:gd name="T12" fmla="*/ 0 w 152"/>
                  <a:gd name="T13" fmla="*/ 0 h 221"/>
                  <a:gd name="T14" fmla="*/ 68 w 152"/>
                  <a:gd name="T15" fmla="*/ 0 h 221"/>
                  <a:gd name="T16" fmla="*/ 140 w 152"/>
                  <a:gd name="T17" fmla="*/ 63 h 221"/>
                  <a:gd name="T18" fmla="*/ 85 w 152"/>
                  <a:gd name="T19" fmla="*/ 124 h 221"/>
                  <a:gd name="T20" fmla="*/ 119 w 152"/>
                  <a:gd name="T21" fmla="*/ 168 h 221"/>
                  <a:gd name="T22" fmla="*/ 152 w 152"/>
                  <a:gd name="T23" fmla="*/ 221 h 221"/>
                  <a:gd name="T24" fmla="*/ 108 w 152"/>
                  <a:gd name="T25" fmla="*/ 221 h 221"/>
                  <a:gd name="T26" fmla="*/ 56 w 152"/>
                  <a:gd name="T27" fmla="*/ 29 h 221"/>
                  <a:gd name="T28" fmla="*/ 36 w 152"/>
                  <a:gd name="T29" fmla="*/ 29 h 221"/>
                  <a:gd name="T30" fmla="*/ 36 w 152"/>
                  <a:gd name="T31" fmla="*/ 100 h 221"/>
                  <a:gd name="T32" fmla="*/ 55 w 152"/>
                  <a:gd name="T33" fmla="*/ 100 h 221"/>
                  <a:gd name="T34" fmla="*/ 91 w 152"/>
                  <a:gd name="T35" fmla="*/ 90 h 221"/>
                  <a:gd name="T36" fmla="*/ 101 w 152"/>
                  <a:gd name="T37" fmla="*/ 63 h 221"/>
                  <a:gd name="T38" fmla="*/ 56 w 152"/>
                  <a:gd name="T39" fmla="*/ 29 h 2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52" h="221">
                    <a:moveTo>
                      <a:pt x="108" y="221"/>
                    </a:moveTo>
                    <a:cubicBezTo>
                      <a:pt x="89" y="187"/>
                      <a:pt x="89" y="187"/>
                      <a:pt x="89" y="187"/>
                    </a:cubicBezTo>
                    <a:cubicBezTo>
                      <a:pt x="73" y="160"/>
                      <a:pt x="63" y="144"/>
                      <a:pt x="51" y="132"/>
                    </a:cubicBezTo>
                    <a:cubicBezTo>
                      <a:pt x="47" y="128"/>
                      <a:pt x="43" y="126"/>
                      <a:pt x="36" y="125"/>
                    </a:cubicBezTo>
                    <a:cubicBezTo>
                      <a:pt x="36" y="221"/>
                      <a:pt x="36" y="221"/>
                      <a:pt x="36" y="221"/>
                    </a:cubicBezTo>
                    <a:cubicBezTo>
                      <a:pt x="0" y="221"/>
                      <a:pt x="0" y="221"/>
                      <a:pt x="0" y="22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68" y="0"/>
                      <a:pt x="68" y="0"/>
                      <a:pt x="68" y="0"/>
                    </a:cubicBezTo>
                    <a:cubicBezTo>
                      <a:pt x="117" y="0"/>
                      <a:pt x="140" y="28"/>
                      <a:pt x="140" y="63"/>
                    </a:cubicBezTo>
                    <a:cubicBezTo>
                      <a:pt x="140" y="95"/>
                      <a:pt x="119" y="124"/>
                      <a:pt x="85" y="124"/>
                    </a:cubicBezTo>
                    <a:cubicBezTo>
                      <a:pt x="93" y="128"/>
                      <a:pt x="107" y="149"/>
                      <a:pt x="119" y="168"/>
                    </a:cubicBezTo>
                    <a:cubicBezTo>
                      <a:pt x="152" y="221"/>
                      <a:pt x="152" y="221"/>
                      <a:pt x="152" y="221"/>
                    </a:cubicBezTo>
                    <a:lnTo>
                      <a:pt x="108" y="221"/>
                    </a:lnTo>
                    <a:close/>
                    <a:moveTo>
                      <a:pt x="56" y="29"/>
                    </a:moveTo>
                    <a:cubicBezTo>
                      <a:pt x="36" y="29"/>
                      <a:pt x="36" y="29"/>
                      <a:pt x="36" y="29"/>
                    </a:cubicBezTo>
                    <a:cubicBezTo>
                      <a:pt x="36" y="100"/>
                      <a:pt x="36" y="100"/>
                      <a:pt x="36" y="100"/>
                    </a:cubicBezTo>
                    <a:cubicBezTo>
                      <a:pt x="55" y="100"/>
                      <a:pt x="55" y="100"/>
                      <a:pt x="55" y="100"/>
                    </a:cubicBezTo>
                    <a:cubicBezTo>
                      <a:pt x="74" y="100"/>
                      <a:pt x="85" y="97"/>
                      <a:pt x="91" y="90"/>
                    </a:cubicBezTo>
                    <a:cubicBezTo>
                      <a:pt x="97" y="84"/>
                      <a:pt x="101" y="75"/>
                      <a:pt x="101" y="63"/>
                    </a:cubicBezTo>
                    <a:cubicBezTo>
                      <a:pt x="101" y="41"/>
                      <a:pt x="89" y="29"/>
                      <a:pt x="56" y="2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68" name="Freeform 29"/>
              <p:cNvSpPr>
                <a:spLocks noEditPoints="1"/>
              </p:cNvSpPr>
              <p:nvPr userDrawn="1"/>
            </p:nvSpPr>
            <p:spPr bwMode="auto">
              <a:xfrm>
                <a:off x="4475" y="-1074"/>
                <a:ext cx="155" cy="195"/>
              </a:xfrm>
              <a:custGeom>
                <a:avLst/>
                <a:gdLst>
                  <a:gd name="T0" fmla="*/ 39 w 136"/>
                  <a:gd name="T1" fmla="*/ 95 h 170"/>
                  <a:gd name="T2" fmla="*/ 39 w 136"/>
                  <a:gd name="T3" fmla="*/ 97 h 170"/>
                  <a:gd name="T4" fmla="*/ 79 w 136"/>
                  <a:gd name="T5" fmla="*/ 143 h 170"/>
                  <a:gd name="T6" fmla="*/ 120 w 136"/>
                  <a:gd name="T7" fmla="*/ 127 h 170"/>
                  <a:gd name="T8" fmla="*/ 133 w 136"/>
                  <a:gd name="T9" fmla="*/ 149 h 170"/>
                  <a:gd name="T10" fmla="*/ 75 w 136"/>
                  <a:gd name="T11" fmla="*/ 170 h 170"/>
                  <a:gd name="T12" fmla="*/ 0 w 136"/>
                  <a:gd name="T13" fmla="*/ 86 h 170"/>
                  <a:gd name="T14" fmla="*/ 21 w 136"/>
                  <a:gd name="T15" fmla="*/ 22 h 170"/>
                  <a:gd name="T16" fmla="*/ 70 w 136"/>
                  <a:gd name="T17" fmla="*/ 0 h 170"/>
                  <a:gd name="T18" fmla="*/ 115 w 136"/>
                  <a:gd name="T19" fmla="*/ 17 h 170"/>
                  <a:gd name="T20" fmla="*/ 136 w 136"/>
                  <a:gd name="T21" fmla="*/ 87 h 170"/>
                  <a:gd name="T22" fmla="*/ 136 w 136"/>
                  <a:gd name="T23" fmla="*/ 95 h 170"/>
                  <a:gd name="T24" fmla="*/ 39 w 136"/>
                  <a:gd name="T25" fmla="*/ 95 h 170"/>
                  <a:gd name="T26" fmla="*/ 70 w 136"/>
                  <a:gd name="T27" fmla="*/ 27 h 170"/>
                  <a:gd name="T28" fmla="*/ 40 w 136"/>
                  <a:gd name="T29" fmla="*/ 69 h 170"/>
                  <a:gd name="T30" fmla="*/ 99 w 136"/>
                  <a:gd name="T31" fmla="*/ 69 h 170"/>
                  <a:gd name="T32" fmla="*/ 70 w 136"/>
                  <a:gd name="T33" fmla="*/ 27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36" h="170">
                    <a:moveTo>
                      <a:pt x="39" y="95"/>
                    </a:moveTo>
                    <a:cubicBezTo>
                      <a:pt x="39" y="97"/>
                      <a:pt x="39" y="97"/>
                      <a:pt x="39" y="97"/>
                    </a:cubicBezTo>
                    <a:cubicBezTo>
                      <a:pt x="39" y="120"/>
                      <a:pt x="48" y="143"/>
                      <a:pt x="79" y="143"/>
                    </a:cubicBezTo>
                    <a:cubicBezTo>
                      <a:pt x="94" y="143"/>
                      <a:pt x="107" y="138"/>
                      <a:pt x="120" y="127"/>
                    </a:cubicBezTo>
                    <a:cubicBezTo>
                      <a:pt x="133" y="149"/>
                      <a:pt x="133" y="149"/>
                      <a:pt x="133" y="149"/>
                    </a:cubicBezTo>
                    <a:cubicBezTo>
                      <a:pt x="116" y="163"/>
                      <a:pt x="97" y="170"/>
                      <a:pt x="75" y="170"/>
                    </a:cubicBezTo>
                    <a:cubicBezTo>
                      <a:pt x="29" y="170"/>
                      <a:pt x="0" y="137"/>
                      <a:pt x="0" y="86"/>
                    </a:cubicBezTo>
                    <a:cubicBezTo>
                      <a:pt x="0" y="57"/>
                      <a:pt x="7" y="38"/>
                      <a:pt x="21" y="22"/>
                    </a:cubicBezTo>
                    <a:cubicBezTo>
                      <a:pt x="34" y="7"/>
                      <a:pt x="50" y="0"/>
                      <a:pt x="70" y="0"/>
                    </a:cubicBezTo>
                    <a:cubicBezTo>
                      <a:pt x="86" y="0"/>
                      <a:pt x="101" y="5"/>
                      <a:pt x="115" y="17"/>
                    </a:cubicBezTo>
                    <a:cubicBezTo>
                      <a:pt x="129" y="30"/>
                      <a:pt x="136" y="50"/>
                      <a:pt x="136" y="87"/>
                    </a:cubicBezTo>
                    <a:cubicBezTo>
                      <a:pt x="136" y="95"/>
                      <a:pt x="136" y="95"/>
                      <a:pt x="136" y="95"/>
                    </a:cubicBezTo>
                    <a:lnTo>
                      <a:pt x="39" y="95"/>
                    </a:lnTo>
                    <a:close/>
                    <a:moveTo>
                      <a:pt x="70" y="27"/>
                    </a:moveTo>
                    <a:cubicBezTo>
                      <a:pt x="50" y="27"/>
                      <a:pt x="40" y="43"/>
                      <a:pt x="40" y="69"/>
                    </a:cubicBezTo>
                    <a:cubicBezTo>
                      <a:pt x="99" y="69"/>
                      <a:pt x="99" y="69"/>
                      <a:pt x="99" y="69"/>
                    </a:cubicBezTo>
                    <a:cubicBezTo>
                      <a:pt x="99" y="43"/>
                      <a:pt x="88" y="27"/>
                      <a:pt x="70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69" name="Freeform 30"/>
              <p:cNvSpPr>
                <a:spLocks/>
              </p:cNvSpPr>
              <p:nvPr userDrawn="1"/>
            </p:nvSpPr>
            <p:spPr bwMode="auto">
              <a:xfrm>
                <a:off x="4656" y="-1153"/>
                <a:ext cx="68" cy="274"/>
              </a:xfrm>
              <a:custGeom>
                <a:avLst/>
                <a:gdLst>
                  <a:gd name="T0" fmla="*/ 39 w 60"/>
                  <a:gd name="T1" fmla="*/ 239 h 239"/>
                  <a:gd name="T2" fmla="*/ 4 w 60"/>
                  <a:gd name="T3" fmla="*/ 193 h 239"/>
                  <a:gd name="T4" fmla="*/ 4 w 60"/>
                  <a:gd name="T5" fmla="*/ 55 h 239"/>
                  <a:gd name="T6" fmla="*/ 0 w 60"/>
                  <a:gd name="T7" fmla="*/ 8 h 239"/>
                  <a:gd name="T8" fmla="*/ 37 w 60"/>
                  <a:gd name="T9" fmla="*/ 0 h 239"/>
                  <a:gd name="T10" fmla="*/ 40 w 60"/>
                  <a:gd name="T11" fmla="*/ 44 h 239"/>
                  <a:gd name="T12" fmla="*/ 40 w 60"/>
                  <a:gd name="T13" fmla="*/ 181 h 239"/>
                  <a:gd name="T14" fmla="*/ 43 w 60"/>
                  <a:gd name="T15" fmla="*/ 211 h 239"/>
                  <a:gd name="T16" fmla="*/ 55 w 60"/>
                  <a:gd name="T17" fmla="*/ 213 h 239"/>
                  <a:gd name="T18" fmla="*/ 60 w 60"/>
                  <a:gd name="T19" fmla="*/ 235 h 239"/>
                  <a:gd name="T20" fmla="*/ 39 w 60"/>
                  <a:gd name="T21" fmla="*/ 239 h 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0" h="239">
                    <a:moveTo>
                      <a:pt x="39" y="239"/>
                    </a:moveTo>
                    <a:cubicBezTo>
                      <a:pt x="4" y="239"/>
                      <a:pt x="4" y="207"/>
                      <a:pt x="4" y="193"/>
                    </a:cubicBezTo>
                    <a:cubicBezTo>
                      <a:pt x="4" y="55"/>
                      <a:pt x="4" y="55"/>
                      <a:pt x="4" y="55"/>
                    </a:cubicBezTo>
                    <a:cubicBezTo>
                      <a:pt x="4" y="33"/>
                      <a:pt x="3" y="21"/>
                      <a:pt x="0" y="8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9" y="9"/>
                      <a:pt x="40" y="23"/>
                      <a:pt x="40" y="44"/>
                    </a:cubicBezTo>
                    <a:cubicBezTo>
                      <a:pt x="40" y="181"/>
                      <a:pt x="40" y="181"/>
                      <a:pt x="40" y="181"/>
                    </a:cubicBezTo>
                    <a:cubicBezTo>
                      <a:pt x="40" y="203"/>
                      <a:pt x="40" y="207"/>
                      <a:pt x="43" y="211"/>
                    </a:cubicBezTo>
                    <a:cubicBezTo>
                      <a:pt x="45" y="213"/>
                      <a:pt x="50" y="215"/>
                      <a:pt x="55" y="213"/>
                    </a:cubicBezTo>
                    <a:cubicBezTo>
                      <a:pt x="60" y="235"/>
                      <a:pt x="60" y="235"/>
                      <a:pt x="60" y="235"/>
                    </a:cubicBezTo>
                    <a:cubicBezTo>
                      <a:pt x="54" y="237"/>
                      <a:pt x="47" y="239"/>
                      <a:pt x="39" y="23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71" name="Freeform 31"/>
              <p:cNvSpPr>
                <a:spLocks noEditPoints="1"/>
              </p:cNvSpPr>
              <p:nvPr userDrawn="1"/>
            </p:nvSpPr>
            <p:spPr bwMode="auto">
              <a:xfrm>
                <a:off x="4754" y="-1151"/>
                <a:ext cx="53" cy="267"/>
              </a:xfrm>
              <a:custGeom>
                <a:avLst/>
                <a:gdLst>
                  <a:gd name="T0" fmla="*/ 22 w 46"/>
                  <a:gd name="T1" fmla="*/ 47 h 233"/>
                  <a:gd name="T2" fmla="*/ 0 w 46"/>
                  <a:gd name="T3" fmla="*/ 24 h 233"/>
                  <a:gd name="T4" fmla="*/ 23 w 46"/>
                  <a:gd name="T5" fmla="*/ 0 h 233"/>
                  <a:gd name="T6" fmla="*/ 46 w 46"/>
                  <a:gd name="T7" fmla="*/ 24 h 233"/>
                  <a:gd name="T8" fmla="*/ 22 w 46"/>
                  <a:gd name="T9" fmla="*/ 47 h 233"/>
                  <a:gd name="T10" fmla="*/ 5 w 46"/>
                  <a:gd name="T11" fmla="*/ 233 h 233"/>
                  <a:gd name="T12" fmla="*/ 5 w 46"/>
                  <a:gd name="T13" fmla="*/ 74 h 233"/>
                  <a:gd name="T14" fmla="*/ 40 w 46"/>
                  <a:gd name="T15" fmla="*/ 67 h 233"/>
                  <a:gd name="T16" fmla="*/ 40 w 46"/>
                  <a:gd name="T17" fmla="*/ 233 h 233"/>
                  <a:gd name="T18" fmla="*/ 5 w 46"/>
                  <a:gd name="T19" fmla="*/ 233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6" h="233">
                    <a:moveTo>
                      <a:pt x="22" y="47"/>
                    </a:moveTo>
                    <a:cubicBezTo>
                      <a:pt x="10" y="47"/>
                      <a:pt x="0" y="37"/>
                      <a:pt x="0" y="24"/>
                    </a:cubicBezTo>
                    <a:cubicBezTo>
                      <a:pt x="0" y="11"/>
                      <a:pt x="10" y="0"/>
                      <a:pt x="23" y="0"/>
                    </a:cubicBezTo>
                    <a:cubicBezTo>
                      <a:pt x="36" y="0"/>
                      <a:pt x="46" y="10"/>
                      <a:pt x="46" y="24"/>
                    </a:cubicBezTo>
                    <a:cubicBezTo>
                      <a:pt x="46" y="37"/>
                      <a:pt x="36" y="47"/>
                      <a:pt x="22" y="47"/>
                    </a:cubicBezTo>
                    <a:close/>
                    <a:moveTo>
                      <a:pt x="5" y="233"/>
                    </a:moveTo>
                    <a:cubicBezTo>
                      <a:pt x="5" y="74"/>
                      <a:pt x="5" y="74"/>
                      <a:pt x="5" y="74"/>
                    </a:cubicBezTo>
                    <a:cubicBezTo>
                      <a:pt x="40" y="67"/>
                      <a:pt x="40" y="67"/>
                      <a:pt x="40" y="67"/>
                    </a:cubicBezTo>
                    <a:cubicBezTo>
                      <a:pt x="40" y="233"/>
                      <a:pt x="40" y="233"/>
                      <a:pt x="40" y="233"/>
                    </a:cubicBezTo>
                    <a:lnTo>
                      <a:pt x="5" y="23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72" name="Freeform 32"/>
              <p:cNvSpPr>
                <a:spLocks/>
              </p:cNvSpPr>
              <p:nvPr userDrawn="1"/>
            </p:nvSpPr>
            <p:spPr bwMode="auto">
              <a:xfrm>
                <a:off x="4841" y="-1074"/>
                <a:ext cx="137" cy="195"/>
              </a:xfrm>
              <a:custGeom>
                <a:avLst/>
                <a:gdLst>
                  <a:gd name="T0" fmla="*/ 68 w 120"/>
                  <a:gd name="T1" fmla="*/ 170 h 170"/>
                  <a:gd name="T2" fmla="*/ 0 w 120"/>
                  <a:gd name="T3" fmla="*/ 87 h 170"/>
                  <a:gd name="T4" fmla="*/ 71 w 120"/>
                  <a:gd name="T5" fmla="*/ 0 h 170"/>
                  <a:gd name="T6" fmla="*/ 116 w 120"/>
                  <a:gd name="T7" fmla="*/ 18 h 170"/>
                  <a:gd name="T8" fmla="*/ 98 w 120"/>
                  <a:gd name="T9" fmla="*/ 41 h 170"/>
                  <a:gd name="T10" fmla="*/ 71 w 120"/>
                  <a:gd name="T11" fmla="*/ 29 h 170"/>
                  <a:gd name="T12" fmla="*/ 45 w 120"/>
                  <a:gd name="T13" fmla="*/ 45 h 170"/>
                  <a:gd name="T14" fmla="*/ 39 w 120"/>
                  <a:gd name="T15" fmla="*/ 90 h 170"/>
                  <a:gd name="T16" fmla="*/ 50 w 120"/>
                  <a:gd name="T17" fmla="*/ 134 h 170"/>
                  <a:gd name="T18" fmla="*/ 71 w 120"/>
                  <a:gd name="T19" fmla="*/ 143 h 170"/>
                  <a:gd name="T20" fmla="*/ 104 w 120"/>
                  <a:gd name="T21" fmla="*/ 127 h 170"/>
                  <a:gd name="T22" fmla="*/ 120 w 120"/>
                  <a:gd name="T23" fmla="*/ 149 h 170"/>
                  <a:gd name="T24" fmla="*/ 68 w 120"/>
                  <a:gd name="T25" fmla="*/ 17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0" h="170">
                    <a:moveTo>
                      <a:pt x="68" y="170"/>
                    </a:moveTo>
                    <a:cubicBezTo>
                      <a:pt x="24" y="170"/>
                      <a:pt x="0" y="139"/>
                      <a:pt x="0" y="87"/>
                    </a:cubicBezTo>
                    <a:cubicBezTo>
                      <a:pt x="0" y="28"/>
                      <a:pt x="35" y="0"/>
                      <a:pt x="71" y="0"/>
                    </a:cubicBezTo>
                    <a:cubicBezTo>
                      <a:pt x="89" y="0"/>
                      <a:pt x="101" y="4"/>
                      <a:pt x="116" y="18"/>
                    </a:cubicBezTo>
                    <a:cubicBezTo>
                      <a:pt x="98" y="41"/>
                      <a:pt x="98" y="41"/>
                      <a:pt x="98" y="41"/>
                    </a:cubicBezTo>
                    <a:cubicBezTo>
                      <a:pt x="89" y="32"/>
                      <a:pt x="80" y="29"/>
                      <a:pt x="71" y="29"/>
                    </a:cubicBezTo>
                    <a:cubicBezTo>
                      <a:pt x="60" y="29"/>
                      <a:pt x="50" y="34"/>
                      <a:pt x="45" y="45"/>
                    </a:cubicBezTo>
                    <a:cubicBezTo>
                      <a:pt x="41" y="55"/>
                      <a:pt x="39" y="70"/>
                      <a:pt x="39" y="90"/>
                    </a:cubicBezTo>
                    <a:cubicBezTo>
                      <a:pt x="39" y="112"/>
                      <a:pt x="42" y="126"/>
                      <a:pt x="50" y="134"/>
                    </a:cubicBezTo>
                    <a:cubicBezTo>
                      <a:pt x="55" y="140"/>
                      <a:pt x="62" y="143"/>
                      <a:pt x="71" y="143"/>
                    </a:cubicBezTo>
                    <a:cubicBezTo>
                      <a:pt x="82" y="143"/>
                      <a:pt x="93" y="138"/>
                      <a:pt x="104" y="127"/>
                    </a:cubicBezTo>
                    <a:cubicBezTo>
                      <a:pt x="120" y="149"/>
                      <a:pt x="120" y="149"/>
                      <a:pt x="120" y="149"/>
                    </a:cubicBezTo>
                    <a:cubicBezTo>
                      <a:pt x="106" y="164"/>
                      <a:pt x="90" y="170"/>
                      <a:pt x="68" y="17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73" name="Freeform 33"/>
              <p:cNvSpPr>
                <a:spLocks noEditPoints="1"/>
              </p:cNvSpPr>
              <p:nvPr userDrawn="1"/>
            </p:nvSpPr>
            <p:spPr bwMode="auto">
              <a:xfrm>
                <a:off x="5009" y="-990"/>
                <a:ext cx="110" cy="111"/>
              </a:xfrm>
              <a:custGeom>
                <a:avLst/>
                <a:gdLst>
                  <a:gd name="T0" fmla="*/ 48 w 96"/>
                  <a:gd name="T1" fmla="*/ 97 h 97"/>
                  <a:gd name="T2" fmla="*/ 0 w 96"/>
                  <a:gd name="T3" fmla="*/ 48 h 97"/>
                  <a:gd name="T4" fmla="*/ 48 w 96"/>
                  <a:gd name="T5" fmla="*/ 0 h 97"/>
                  <a:gd name="T6" fmla="*/ 96 w 96"/>
                  <a:gd name="T7" fmla="*/ 48 h 97"/>
                  <a:gd name="T8" fmla="*/ 48 w 96"/>
                  <a:gd name="T9" fmla="*/ 97 h 97"/>
                  <a:gd name="T10" fmla="*/ 48 w 96"/>
                  <a:gd name="T11" fmla="*/ 10 h 97"/>
                  <a:gd name="T12" fmla="*/ 11 w 96"/>
                  <a:gd name="T13" fmla="*/ 48 h 97"/>
                  <a:gd name="T14" fmla="*/ 48 w 96"/>
                  <a:gd name="T15" fmla="*/ 87 h 97"/>
                  <a:gd name="T16" fmla="*/ 85 w 96"/>
                  <a:gd name="T17" fmla="*/ 48 h 97"/>
                  <a:gd name="T18" fmla="*/ 48 w 96"/>
                  <a:gd name="T19" fmla="*/ 10 h 97"/>
                  <a:gd name="T20" fmla="*/ 57 w 96"/>
                  <a:gd name="T21" fmla="*/ 75 h 97"/>
                  <a:gd name="T22" fmla="*/ 52 w 96"/>
                  <a:gd name="T23" fmla="*/ 66 h 97"/>
                  <a:gd name="T24" fmla="*/ 43 w 96"/>
                  <a:gd name="T25" fmla="*/ 53 h 97"/>
                  <a:gd name="T26" fmla="*/ 42 w 96"/>
                  <a:gd name="T27" fmla="*/ 53 h 97"/>
                  <a:gd name="T28" fmla="*/ 42 w 96"/>
                  <a:gd name="T29" fmla="*/ 75 h 97"/>
                  <a:gd name="T30" fmla="*/ 31 w 96"/>
                  <a:gd name="T31" fmla="*/ 75 h 97"/>
                  <a:gd name="T32" fmla="*/ 31 w 96"/>
                  <a:gd name="T33" fmla="*/ 21 h 97"/>
                  <a:gd name="T34" fmla="*/ 51 w 96"/>
                  <a:gd name="T35" fmla="*/ 21 h 97"/>
                  <a:gd name="T36" fmla="*/ 67 w 96"/>
                  <a:gd name="T37" fmla="*/ 37 h 97"/>
                  <a:gd name="T38" fmla="*/ 55 w 96"/>
                  <a:gd name="T39" fmla="*/ 52 h 97"/>
                  <a:gd name="T40" fmla="*/ 57 w 96"/>
                  <a:gd name="T41" fmla="*/ 54 h 97"/>
                  <a:gd name="T42" fmla="*/ 70 w 96"/>
                  <a:gd name="T43" fmla="*/ 75 h 97"/>
                  <a:gd name="T44" fmla="*/ 57 w 96"/>
                  <a:gd name="T45" fmla="*/ 75 h 97"/>
                  <a:gd name="T46" fmla="*/ 52 w 96"/>
                  <a:gd name="T47" fmla="*/ 30 h 97"/>
                  <a:gd name="T48" fmla="*/ 45 w 96"/>
                  <a:gd name="T49" fmla="*/ 30 h 97"/>
                  <a:gd name="T50" fmla="*/ 42 w 96"/>
                  <a:gd name="T51" fmla="*/ 30 h 97"/>
                  <a:gd name="T52" fmla="*/ 42 w 96"/>
                  <a:gd name="T53" fmla="*/ 44 h 97"/>
                  <a:gd name="T54" fmla="*/ 45 w 96"/>
                  <a:gd name="T55" fmla="*/ 44 h 97"/>
                  <a:gd name="T56" fmla="*/ 53 w 96"/>
                  <a:gd name="T57" fmla="*/ 43 h 97"/>
                  <a:gd name="T58" fmla="*/ 55 w 96"/>
                  <a:gd name="T59" fmla="*/ 37 h 97"/>
                  <a:gd name="T60" fmla="*/ 52 w 96"/>
                  <a:gd name="T61" fmla="*/ 30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96" h="97">
                    <a:moveTo>
                      <a:pt x="48" y="97"/>
                    </a:moveTo>
                    <a:cubicBezTo>
                      <a:pt x="21" y="97"/>
                      <a:pt x="0" y="75"/>
                      <a:pt x="0" y="48"/>
                    </a:cubicBezTo>
                    <a:cubicBezTo>
                      <a:pt x="0" y="21"/>
                      <a:pt x="21" y="0"/>
                      <a:pt x="48" y="0"/>
                    </a:cubicBezTo>
                    <a:cubicBezTo>
                      <a:pt x="74" y="0"/>
                      <a:pt x="96" y="21"/>
                      <a:pt x="96" y="48"/>
                    </a:cubicBezTo>
                    <a:cubicBezTo>
                      <a:pt x="96" y="75"/>
                      <a:pt x="74" y="97"/>
                      <a:pt x="48" y="97"/>
                    </a:cubicBezTo>
                    <a:close/>
                    <a:moveTo>
                      <a:pt x="48" y="10"/>
                    </a:moveTo>
                    <a:cubicBezTo>
                      <a:pt x="27" y="10"/>
                      <a:pt x="11" y="27"/>
                      <a:pt x="11" y="48"/>
                    </a:cubicBezTo>
                    <a:cubicBezTo>
                      <a:pt x="11" y="70"/>
                      <a:pt x="27" y="87"/>
                      <a:pt x="48" y="87"/>
                    </a:cubicBezTo>
                    <a:cubicBezTo>
                      <a:pt x="68" y="87"/>
                      <a:pt x="85" y="70"/>
                      <a:pt x="85" y="48"/>
                    </a:cubicBezTo>
                    <a:cubicBezTo>
                      <a:pt x="85" y="27"/>
                      <a:pt x="68" y="10"/>
                      <a:pt x="48" y="10"/>
                    </a:cubicBezTo>
                    <a:close/>
                    <a:moveTo>
                      <a:pt x="57" y="75"/>
                    </a:moveTo>
                    <a:cubicBezTo>
                      <a:pt x="55" y="72"/>
                      <a:pt x="54" y="70"/>
                      <a:pt x="52" y="66"/>
                    </a:cubicBezTo>
                    <a:cubicBezTo>
                      <a:pt x="47" y="56"/>
                      <a:pt x="45" y="54"/>
                      <a:pt x="43" y="53"/>
                    </a:cubicBezTo>
                    <a:cubicBezTo>
                      <a:pt x="43" y="53"/>
                      <a:pt x="42" y="53"/>
                      <a:pt x="42" y="53"/>
                    </a:cubicBezTo>
                    <a:cubicBezTo>
                      <a:pt x="42" y="75"/>
                      <a:pt x="42" y="75"/>
                      <a:pt x="42" y="75"/>
                    </a:cubicBezTo>
                    <a:cubicBezTo>
                      <a:pt x="31" y="75"/>
                      <a:pt x="31" y="75"/>
                      <a:pt x="31" y="75"/>
                    </a:cubicBezTo>
                    <a:cubicBezTo>
                      <a:pt x="31" y="21"/>
                      <a:pt x="31" y="21"/>
                      <a:pt x="31" y="21"/>
                    </a:cubicBezTo>
                    <a:cubicBezTo>
                      <a:pt x="51" y="21"/>
                      <a:pt x="51" y="21"/>
                      <a:pt x="51" y="21"/>
                    </a:cubicBezTo>
                    <a:cubicBezTo>
                      <a:pt x="61" y="21"/>
                      <a:pt x="67" y="27"/>
                      <a:pt x="67" y="37"/>
                    </a:cubicBezTo>
                    <a:cubicBezTo>
                      <a:pt x="67" y="45"/>
                      <a:pt x="62" y="52"/>
                      <a:pt x="55" y="52"/>
                    </a:cubicBezTo>
                    <a:cubicBezTo>
                      <a:pt x="56" y="53"/>
                      <a:pt x="56" y="53"/>
                      <a:pt x="57" y="54"/>
                    </a:cubicBezTo>
                    <a:cubicBezTo>
                      <a:pt x="60" y="58"/>
                      <a:pt x="70" y="75"/>
                      <a:pt x="70" y="75"/>
                    </a:cubicBezTo>
                    <a:lnTo>
                      <a:pt x="57" y="75"/>
                    </a:lnTo>
                    <a:close/>
                    <a:moveTo>
                      <a:pt x="52" y="30"/>
                    </a:moveTo>
                    <a:cubicBezTo>
                      <a:pt x="50" y="30"/>
                      <a:pt x="48" y="30"/>
                      <a:pt x="45" y="30"/>
                    </a:cubicBezTo>
                    <a:cubicBezTo>
                      <a:pt x="42" y="30"/>
                      <a:pt x="42" y="30"/>
                      <a:pt x="42" y="30"/>
                    </a:cubicBezTo>
                    <a:cubicBezTo>
                      <a:pt x="42" y="44"/>
                      <a:pt x="42" y="44"/>
                      <a:pt x="42" y="44"/>
                    </a:cubicBezTo>
                    <a:cubicBezTo>
                      <a:pt x="45" y="44"/>
                      <a:pt x="45" y="44"/>
                      <a:pt x="45" y="44"/>
                    </a:cubicBezTo>
                    <a:cubicBezTo>
                      <a:pt x="50" y="44"/>
                      <a:pt x="52" y="44"/>
                      <a:pt x="53" y="43"/>
                    </a:cubicBezTo>
                    <a:cubicBezTo>
                      <a:pt x="55" y="41"/>
                      <a:pt x="55" y="39"/>
                      <a:pt x="55" y="37"/>
                    </a:cubicBezTo>
                    <a:cubicBezTo>
                      <a:pt x="55" y="34"/>
                      <a:pt x="54" y="31"/>
                      <a:pt x="52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74" name="Freeform 34"/>
              <p:cNvSpPr>
                <a:spLocks/>
              </p:cNvSpPr>
              <p:nvPr userDrawn="1"/>
            </p:nvSpPr>
            <p:spPr bwMode="auto">
              <a:xfrm>
                <a:off x="3552" y="-808"/>
                <a:ext cx="564" cy="567"/>
              </a:xfrm>
              <a:custGeom>
                <a:avLst/>
                <a:gdLst>
                  <a:gd name="T0" fmla="*/ 0 w 564"/>
                  <a:gd name="T1" fmla="*/ 0 h 567"/>
                  <a:gd name="T2" fmla="*/ 134 w 564"/>
                  <a:gd name="T3" fmla="*/ 0 h 567"/>
                  <a:gd name="T4" fmla="*/ 283 w 564"/>
                  <a:gd name="T5" fmla="*/ 240 h 567"/>
                  <a:gd name="T6" fmla="*/ 430 w 564"/>
                  <a:gd name="T7" fmla="*/ 0 h 567"/>
                  <a:gd name="T8" fmla="*/ 564 w 564"/>
                  <a:gd name="T9" fmla="*/ 0 h 567"/>
                  <a:gd name="T10" fmla="*/ 564 w 564"/>
                  <a:gd name="T11" fmla="*/ 567 h 567"/>
                  <a:gd name="T12" fmla="*/ 442 w 564"/>
                  <a:gd name="T13" fmla="*/ 567 h 567"/>
                  <a:gd name="T14" fmla="*/ 442 w 564"/>
                  <a:gd name="T15" fmla="*/ 196 h 567"/>
                  <a:gd name="T16" fmla="*/ 283 w 564"/>
                  <a:gd name="T17" fmla="*/ 438 h 567"/>
                  <a:gd name="T18" fmla="*/ 279 w 564"/>
                  <a:gd name="T19" fmla="*/ 438 h 567"/>
                  <a:gd name="T20" fmla="*/ 121 w 564"/>
                  <a:gd name="T21" fmla="*/ 200 h 567"/>
                  <a:gd name="T22" fmla="*/ 121 w 564"/>
                  <a:gd name="T23" fmla="*/ 567 h 567"/>
                  <a:gd name="T24" fmla="*/ 0 w 564"/>
                  <a:gd name="T25" fmla="*/ 567 h 567"/>
                  <a:gd name="T26" fmla="*/ 0 w 564"/>
                  <a:gd name="T27" fmla="*/ 0 h 5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64" h="567">
                    <a:moveTo>
                      <a:pt x="0" y="0"/>
                    </a:moveTo>
                    <a:lnTo>
                      <a:pt x="134" y="0"/>
                    </a:lnTo>
                    <a:lnTo>
                      <a:pt x="283" y="240"/>
                    </a:lnTo>
                    <a:lnTo>
                      <a:pt x="430" y="0"/>
                    </a:lnTo>
                    <a:lnTo>
                      <a:pt x="564" y="0"/>
                    </a:lnTo>
                    <a:lnTo>
                      <a:pt x="564" y="567"/>
                    </a:lnTo>
                    <a:lnTo>
                      <a:pt x="442" y="567"/>
                    </a:lnTo>
                    <a:lnTo>
                      <a:pt x="442" y="196"/>
                    </a:lnTo>
                    <a:lnTo>
                      <a:pt x="283" y="438"/>
                    </a:lnTo>
                    <a:lnTo>
                      <a:pt x="279" y="438"/>
                    </a:lnTo>
                    <a:lnTo>
                      <a:pt x="121" y="200"/>
                    </a:lnTo>
                    <a:lnTo>
                      <a:pt x="121" y="567"/>
                    </a:lnTo>
                    <a:lnTo>
                      <a:pt x="0" y="567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75" name="Freeform 35"/>
              <p:cNvSpPr>
                <a:spLocks noEditPoints="1"/>
              </p:cNvSpPr>
              <p:nvPr userDrawn="1"/>
            </p:nvSpPr>
            <p:spPr bwMode="auto">
              <a:xfrm>
                <a:off x="4179" y="-817"/>
                <a:ext cx="600" cy="585"/>
              </a:xfrm>
              <a:custGeom>
                <a:avLst/>
                <a:gdLst>
                  <a:gd name="T0" fmla="*/ 0 w 524"/>
                  <a:gd name="T1" fmla="*/ 256 h 510"/>
                  <a:gd name="T2" fmla="*/ 0 w 524"/>
                  <a:gd name="T3" fmla="*/ 255 h 510"/>
                  <a:gd name="T4" fmla="*/ 263 w 524"/>
                  <a:gd name="T5" fmla="*/ 0 h 510"/>
                  <a:gd name="T6" fmla="*/ 524 w 524"/>
                  <a:gd name="T7" fmla="*/ 253 h 510"/>
                  <a:gd name="T8" fmla="*/ 524 w 524"/>
                  <a:gd name="T9" fmla="*/ 255 h 510"/>
                  <a:gd name="T10" fmla="*/ 261 w 524"/>
                  <a:gd name="T11" fmla="*/ 510 h 510"/>
                  <a:gd name="T12" fmla="*/ 0 w 524"/>
                  <a:gd name="T13" fmla="*/ 256 h 510"/>
                  <a:gd name="T14" fmla="*/ 411 w 524"/>
                  <a:gd name="T15" fmla="*/ 256 h 510"/>
                  <a:gd name="T16" fmla="*/ 411 w 524"/>
                  <a:gd name="T17" fmla="*/ 255 h 510"/>
                  <a:gd name="T18" fmla="*/ 261 w 524"/>
                  <a:gd name="T19" fmla="*/ 100 h 510"/>
                  <a:gd name="T20" fmla="*/ 113 w 524"/>
                  <a:gd name="T21" fmla="*/ 253 h 510"/>
                  <a:gd name="T22" fmla="*/ 113 w 524"/>
                  <a:gd name="T23" fmla="*/ 255 h 510"/>
                  <a:gd name="T24" fmla="*/ 263 w 524"/>
                  <a:gd name="T25" fmla="*/ 410 h 510"/>
                  <a:gd name="T26" fmla="*/ 411 w 524"/>
                  <a:gd name="T27" fmla="*/ 256 h 5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24" h="510">
                    <a:moveTo>
                      <a:pt x="0" y="256"/>
                    </a:moveTo>
                    <a:cubicBezTo>
                      <a:pt x="0" y="255"/>
                      <a:pt x="0" y="255"/>
                      <a:pt x="0" y="255"/>
                    </a:cubicBezTo>
                    <a:cubicBezTo>
                      <a:pt x="0" y="115"/>
                      <a:pt x="110" y="0"/>
                      <a:pt x="263" y="0"/>
                    </a:cubicBezTo>
                    <a:cubicBezTo>
                      <a:pt x="415" y="0"/>
                      <a:pt x="524" y="113"/>
                      <a:pt x="524" y="253"/>
                    </a:cubicBezTo>
                    <a:cubicBezTo>
                      <a:pt x="524" y="255"/>
                      <a:pt x="524" y="255"/>
                      <a:pt x="524" y="255"/>
                    </a:cubicBezTo>
                    <a:cubicBezTo>
                      <a:pt x="524" y="395"/>
                      <a:pt x="413" y="510"/>
                      <a:pt x="261" y="510"/>
                    </a:cubicBezTo>
                    <a:cubicBezTo>
                      <a:pt x="109" y="510"/>
                      <a:pt x="0" y="397"/>
                      <a:pt x="0" y="256"/>
                    </a:cubicBezTo>
                    <a:close/>
                    <a:moveTo>
                      <a:pt x="411" y="256"/>
                    </a:moveTo>
                    <a:cubicBezTo>
                      <a:pt x="411" y="255"/>
                      <a:pt x="411" y="255"/>
                      <a:pt x="411" y="255"/>
                    </a:cubicBezTo>
                    <a:cubicBezTo>
                      <a:pt x="411" y="170"/>
                      <a:pt x="349" y="100"/>
                      <a:pt x="261" y="100"/>
                    </a:cubicBezTo>
                    <a:cubicBezTo>
                      <a:pt x="174" y="100"/>
                      <a:pt x="113" y="169"/>
                      <a:pt x="113" y="253"/>
                    </a:cubicBezTo>
                    <a:cubicBezTo>
                      <a:pt x="113" y="255"/>
                      <a:pt x="113" y="255"/>
                      <a:pt x="113" y="255"/>
                    </a:cubicBezTo>
                    <a:cubicBezTo>
                      <a:pt x="113" y="339"/>
                      <a:pt x="175" y="410"/>
                      <a:pt x="263" y="410"/>
                    </a:cubicBezTo>
                    <a:cubicBezTo>
                      <a:pt x="350" y="410"/>
                      <a:pt x="411" y="341"/>
                      <a:pt x="411" y="2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76" name="Freeform 36"/>
              <p:cNvSpPr>
                <a:spLocks noEditPoints="1"/>
              </p:cNvSpPr>
              <p:nvPr userDrawn="1"/>
            </p:nvSpPr>
            <p:spPr bwMode="auto">
              <a:xfrm>
                <a:off x="4841" y="-808"/>
                <a:ext cx="481" cy="567"/>
              </a:xfrm>
              <a:custGeom>
                <a:avLst/>
                <a:gdLst>
                  <a:gd name="T0" fmla="*/ 0 w 420"/>
                  <a:gd name="T1" fmla="*/ 0 h 494"/>
                  <a:gd name="T2" fmla="*/ 229 w 420"/>
                  <a:gd name="T3" fmla="*/ 0 h 494"/>
                  <a:gd name="T4" fmla="*/ 358 w 420"/>
                  <a:gd name="T5" fmla="*/ 44 h 494"/>
                  <a:gd name="T6" fmla="*/ 392 w 420"/>
                  <a:gd name="T7" fmla="*/ 128 h 494"/>
                  <a:gd name="T8" fmla="*/ 392 w 420"/>
                  <a:gd name="T9" fmla="*/ 129 h 494"/>
                  <a:gd name="T10" fmla="*/ 327 w 420"/>
                  <a:gd name="T11" fmla="*/ 236 h 494"/>
                  <a:gd name="T12" fmla="*/ 420 w 420"/>
                  <a:gd name="T13" fmla="*/ 357 h 494"/>
                  <a:gd name="T14" fmla="*/ 420 w 420"/>
                  <a:gd name="T15" fmla="*/ 358 h 494"/>
                  <a:gd name="T16" fmla="*/ 235 w 420"/>
                  <a:gd name="T17" fmla="*/ 494 h 494"/>
                  <a:gd name="T18" fmla="*/ 0 w 420"/>
                  <a:gd name="T19" fmla="*/ 494 h 494"/>
                  <a:gd name="T20" fmla="*/ 0 w 420"/>
                  <a:gd name="T21" fmla="*/ 0 h 494"/>
                  <a:gd name="T22" fmla="*/ 284 w 420"/>
                  <a:gd name="T23" fmla="*/ 146 h 494"/>
                  <a:gd name="T24" fmla="*/ 213 w 420"/>
                  <a:gd name="T25" fmla="*/ 95 h 494"/>
                  <a:gd name="T26" fmla="*/ 106 w 420"/>
                  <a:gd name="T27" fmla="*/ 95 h 494"/>
                  <a:gd name="T28" fmla="*/ 106 w 420"/>
                  <a:gd name="T29" fmla="*/ 200 h 494"/>
                  <a:gd name="T30" fmla="*/ 206 w 420"/>
                  <a:gd name="T31" fmla="*/ 200 h 494"/>
                  <a:gd name="T32" fmla="*/ 284 w 420"/>
                  <a:gd name="T33" fmla="*/ 147 h 494"/>
                  <a:gd name="T34" fmla="*/ 284 w 420"/>
                  <a:gd name="T35" fmla="*/ 146 h 494"/>
                  <a:gd name="T36" fmla="*/ 231 w 420"/>
                  <a:gd name="T37" fmla="*/ 290 h 494"/>
                  <a:gd name="T38" fmla="*/ 106 w 420"/>
                  <a:gd name="T39" fmla="*/ 290 h 494"/>
                  <a:gd name="T40" fmla="*/ 106 w 420"/>
                  <a:gd name="T41" fmla="*/ 398 h 494"/>
                  <a:gd name="T42" fmla="*/ 235 w 420"/>
                  <a:gd name="T43" fmla="*/ 398 h 494"/>
                  <a:gd name="T44" fmla="*/ 312 w 420"/>
                  <a:gd name="T45" fmla="*/ 345 h 494"/>
                  <a:gd name="T46" fmla="*/ 312 w 420"/>
                  <a:gd name="T47" fmla="*/ 343 h 494"/>
                  <a:gd name="T48" fmla="*/ 231 w 420"/>
                  <a:gd name="T49" fmla="*/ 290 h 4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20" h="494">
                    <a:moveTo>
                      <a:pt x="0" y="0"/>
                    </a:moveTo>
                    <a:cubicBezTo>
                      <a:pt x="229" y="0"/>
                      <a:pt x="229" y="0"/>
                      <a:pt x="229" y="0"/>
                    </a:cubicBezTo>
                    <a:cubicBezTo>
                      <a:pt x="286" y="0"/>
                      <a:pt x="330" y="16"/>
                      <a:pt x="358" y="44"/>
                    </a:cubicBezTo>
                    <a:cubicBezTo>
                      <a:pt x="381" y="66"/>
                      <a:pt x="392" y="94"/>
                      <a:pt x="392" y="128"/>
                    </a:cubicBezTo>
                    <a:cubicBezTo>
                      <a:pt x="392" y="129"/>
                      <a:pt x="392" y="129"/>
                      <a:pt x="392" y="129"/>
                    </a:cubicBezTo>
                    <a:cubicBezTo>
                      <a:pt x="392" y="185"/>
                      <a:pt x="363" y="216"/>
                      <a:pt x="327" y="236"/>
                    </a:cubicBezTo>
                    <a:cubicBezTo>
                      <a:pt x="384" y="257"/>
                      <a:pt x="420" y="291"/>
                      <a:pt x="420" y="357"/>
                    </a:cubicBezTo>
                    <a:cubicBezTo>
                      <a:pt x="420" y="358"/>
                      <a:pt x="420" y="358"/>
                      <a:pt x="420" y="358"/>
                    </a:cubicBezTo>
                    <a:cubicBezTo>
                      <a:pt x="420" y="448"/>
                      <a:pt x="346" y="494"/>
                      <a:pt x="235" y="494"/>
                    </a:cubicBezTo>
                    <a:cubicBezTo>
                      <a:pt x="0" y="494"/>
                      <a:pt x="0" y="494"/>
                      <a:pt x="0" y="494"/>
                    </a:cubicBezTo>
                    <a:lnTo>
                      <a:pt x="0" y="0"/>
                    </a:lnTo>
                    <a:close/>
                    <a:moveTo>
                      <a:pt x="284" y="146"/>
                    </a:moveTo>
                    <a:cubicBezTo>
                      <a:pt x="284" y="114"/>
                      <a:pt x="259" y="95"/>
                      <a:pt x="213" y="95"/>
                    </a:cubicBezTo>
                    <a:cubicBezTo>
                      <a:pt x="106" y="95"/>
                      <a:pt x="106" y="95"/>
                      <a:pt x="106" y="95"/>
                    </a:cubicBezTo>
                    <a:cubicBezTo>
                      <a:pt x="106" y="200"/>
                      <a:pt x="106" y="200"/>
                      <a:pt x="106" y="200"/>
                    </a:cubicBezTo>
                    <a:cubicBezTo>
                      <a:pt x="206" y="200"/>
                      <a:pt x="206" y="200"/>
                      <a:pt x="206" y="200"/>
                    </a:cubicBezTo>
                    <a:cubicBezTo>
                      <a:pt x="254" y="200"/>
                      <a:pt x="284" y="184"/>
                      <a:pt x="284" y="147"/>
                    </a:cubicBezTo>
                    <a:lnTo>
                      <a:pt x="284" y="146"/>
                    </a:lnTo>
                    <a:close/>
                    <a:moveTo>
                      <a:pt x="231" y="290"/>
                    </a:moveTo>
                    <a:cubicBezTo>
                      <a:pt x="106" y="290"/>
                      <a:pt x="106" y="290"/>
                      <a:pt x="106" y="290"/>
                    </a:cubicBezTo>
                    <a:cubicBezTo>
                      <a:pt x="106" y="398"/>
                      <a:pt x="106" y="398"/>
                      <a:pt x="106" y="398"/>
                    </a:cubicBezTo>
                    <a:cubicBezTo>
                      <a:pt x="235" y="398"/>
                      <a:pt x="235" y="398"/>
                      <a:pt x="235" y="398"/>
                    </a:cubicBezTo>
                    <a:cubicBezTo>
                      <a:pt x="283" y="398"/>
                      <a:pt x="312" y="381"/>
                      <a:pt x="312" y="345"/>
                    </a:cubicBezTo>
                    <a:cubicBezTo>
                      <a:pt x="312" y="343"/>
                      <a:pt x="312" y="343"/>
                      <a:pt x="312" y="343"/>
                    </a:cubicBezTo>
                    <a:cubicBezTo>
                      <a:pt x="312" y="310"/>
                      <a:pt x="287" y="290"/>
                      <a:pt x="231" y="29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77" name="Rectangle 37"/>
              <p:cNvSpPr>
                <a:spLocks noChangeArrowheads="1"/>
              </p:cNvSpPr>
              <p:nvPr userDrawn="1"/>
            </p:nvSpPr>
            <p:spPr bwMode="auto">
              <a:xfrm>
                <a:off x="5381" y="-808"/>
                <a:ext cx="124" cy="56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78" name="Freeform 38"/>
              <p:cNvSpPr>
                <a:spLocks/>
              </p:cNvSpPr>
              <p:nvPr userDrawn="1"/>
            </p:nvSpPr>
            <p:spPr bwMode="auto">
              <a:xfrm>
                <a:off x="5598" y="-808"/>
                <a:ext cx="406" cy="567"/>
              </a:xfrm>
              <a:custGeom>
                <a:avLst/>
                <a:gdLst>
                  <a:gd name="T0" fmla="*/ 0 w 406"/>
                  <a:gd name="T1" fmla="*/ 0 h 567"/>
                  <a:gd name="T2" fmla="*/ 124 w 406"/>
                  <a:gd name="T3" fmla="*/ 0 h 567"/>
                  <a:gd name="T4" fmla="*/ 124 w 406"/>
                  <a:gd name="T5" fmla="*/ 453 h 567"/>
                  <a:gd name="T6" fmla="*/ 406 w 406"/>
                  <a:gd name="T7" fmla="*/ 453 h 567"/>
                  <a:gd name="T8" fmla="*/ 406 w 406"/>
                  <a:gd name="T9" fmla="*/ 567 h 567"/>
                  <a:gd name="T10" fmla="*/ 0 w 406"/>
                  <a:gd name="T11" fmla="*/ 567 h 567"/>
                  <a:gd name="T12" fmla="*/ 0 w 406"/>
                  <a:gd name="T13" fmla="*/ 0 h 5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6" h="567">
                    <a:moveTo>
                      <a:pt x="0" y="0"/>
                    </a:moveTo>
                    <a:lnTo>
                      <a:pt x="124" y="0"/>
                    </a:lnTo>
                    <a:lnTo>
                      <a:pt x="124" y="453"/>
                    </a:lnTo>
                    <a:lnTo>
                      <a:pt x="406" y="453"/>
                    </a:lnTo>
                    <a:lnTo>
                      <a:pt x="406" y="567"/>
                    </a:lnTo>
                    <a:lnTo>
                      <a:pt x="0" y="567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79" name="Freeform 39"/>
              <p:cNvSpPr>
                <a:spLocks/>
              </p:cNvSpPr>
              <p:nvPr userDrawn="1"/>
            </p:nvSpPr>
            <p:spPr bwMode="auto">
              <a:xfrm>
                <a:off x="6082" y="-808"/>
                <a:ext cx="429" cy="567"/>
              </a:xfrm>
              <a:custGeom>
                <a:avLst/>
                <a:gdLst>
                  <a:gd name="T0" fmla="*/ 0 w 429"/>
                  <a:gd name="T1" fmla="*/ 0 h 567"/>
                  <a:gd name="T2" fmla="*/ 426 w 429"/>
                  <a:gd name="T3" fmla="*/ 0 h 567"/>
                  <a:gd name="T4" fmla="*/ 426 w 429"/>
                  <a:gd name="T5" fmla="*/ 111 h 567"/>
                  <a:gd name="T6" fmla="*/ 122 w 429"/>
                  <a:gd name="T7" fmla="*/ 111 h 567"/>
                  <a:gd name="T8" fmla="*/ 122 w 429"/>
                  <a:gd name="T9" fmla="*/ 226 h 567"/>
                  <a:gd name="T10" fmla="*/ 389 w 429"/>
                  <a:gd name="T11" fmla="*/ 226 h 567"/>
                  <a:gd name="T12" fmla="*/ 389 w 429"/>
                  <a:gd name="T13" fmla="*/ 336 h 567"/>
                  <a:gd name="T14" fmla="*/ 122 w 429"/>
                  <a:gd name="T15" fmla="*/ 336 h 567"/>
                  <a:gd name="T16" fmla="*/ 122 w 429"/>
                  <a:gd name="T17" fmla="*/ 456 h 567"/>
                  <a:gd name="T18" fmla="*/ 429 w 429"/>
                  <a:gd name="T19" fmla="*/ 456 h 567"/>
                  <a:gd name="T20" fmla="*/ 429 w 429"/>
                  <a:gd name="T21" fmla="*/ 567 h 567"/>
                  <a:gd name="T22" fmla="*/ 0 w 429"/>
                  <a:gd name="T23" fmla="*/ 567 h 567"/>
                  <a:gd name="T24" fmla="*/ 0 w 429"/>
                  <a:gd name="T25" fmla="*/ 0 h 5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29" h="567">
                    <a:moveTo>
                      <a:pt x="0" y="0"/>
                    </a:moveTo>
                    <a:lnTo>
                      <a:pt x="426" y="0"/>
                    </a:lnTo>
                    <a:lnTo>
                      <a:pt x="426" y="111"/>
                    </a:lnTo>
                    <a:lnTo>
                      <a:pt x="122" y="111"/>
                    </a:lnTo>
                    <a:lnTo>
                      <a:pt x="122" y="226"/>
                    </a:lnTo>
                    <a:lnTo>
                      <a:pt x="389" y="226"/>
                    </a:lnTo>
                    <a:lnTo>
                      <a:pt x="389" y="336"/>
                    </a:lnTo>
                    <a:lnTo>
                      <a:pt x="122" y="336"/>
                    </a:lnTo>
                    <a:lnTo>
                      <a:pt x="122" y="456"/>
                    </a:lnTo>
                    <a:lnTo>
                      <a:pt x="429" y="456"/>
                    </a:lnTo>
                    <a:lnTo>
                      <a:pt x="429" y="567"/>
                    </a:lnTo>
                    <a:lnTo>
                      <a:pt x="0" y="567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80" name="Freeform 40"/>
              <p:cNvSpPr>
                <a:spLocks noEditPoints="1"/>
              </p:cNvSpPr>
              <p:nvPr userDrawn="1"/>
            </p:nvSpPr>
            <p:spPr bwMode="auto">
              <a:xfrm>
                <a:off x="6552" y="-808"/>
                <a:ext cx="156" cy="77"/>
              </a:xfrm>
              <a:custGeom>
                <a:avLst/>
                <a:gdLst>
                  <a:gd name="T0" fmla="*/ 26 w 156"/>
                  <a:gd name="T1" fmla="*/ 10 h 77"/>
                  <a:gd name="T2" fmla="*/ 0 w 156"/>
                  <a:gd name="T3" fmla="*/ 10 h 77"/>
                  <a:gd name="T4" fmla="*/ 0 w 156"/>
                  <a:gd name="T5" fmla="*/ 0 h 77"/>
                  <a:gd name="T6" fmla="*/ 61 w 156"/>
                  <a:gd name="T7" fmla="*/ 0 h 77"/>
                  <a:gd name="T8" fmla="*/ 61 w 156"/>
                  <a:gd name="T9" fmla="*/ 10 h 77"/>
                  <a:gd name="T10" fmla="*/ 36 w 156"/>
                  <a:gd name="T11" fmla="*/ 10 h 77"/>
                  <a:gd name="T12" fmla="*/ 36 w 156"/>
                  <a:gd name="T13" fmla="*/ 77 h 77"/>
                  <a:gd name="T14" fmla="*/ 26 w 156"/>
                  <a:gd name="T15" fmla="*/ 77 h 77"/>
                  <a:gd name="T16" fmla="*/ 26 w 156"/>
                  <a:gd name="T17" fmla="*/ 10 h 77"/>
                  <a:gd name="T18" fmla="*/ 78 w 156"/>
                  <a:gd name="T19" fmla="*/ 0 h 77"/>
                  <a:gd name="T20" fmla="*/ 90 w 156"/>
                  <a:gd name="T21" fmla="*/ 0 h 77"/>
                  <a:gd name="T22" fmla="*/ 117 w 156"/>
                  <a:gd name="T23" fmla="*/ 41 h 77"/>
                  <a:gd name="T24" fmla="*/ 145 w 156"/>
                  <a:gd name="T25" fmla="*/ 0 h 77"/>
                  <a:gd name="T26" fmla="*/ 156 w 156"/>
                  <a:gd name="T27" fmla="*/ 0 h 77"/>
                  <a:gd name="T28" fmla="*/ 156 w 156"/>
                  <a:gd name="T29" fmla="*/ 77 h 77"/>
                  <a:gd name="T30" fmla="*/ 145 w 156"/>
                  <a:gd name="T31" fmla="*/ 77 h 77"/>
                  <a:gd name="T32" fmla="*/ 145 w 156"/>
                  <a:gd name="T33" fmla="*/ 17 h 77"/>
                  <a:gd name="T34" fmla="*/ 117 w 156"/>
                  <a:gd name="T35" fmla="*/ 60 h 77"/>
                  <a:gd name="T36" fmla="*/ 116 w 156"/>
                  <a:gd name="T37" fmla="*/ 60 h 77"/>
                  <a:gd name="T38" fmla="*/ 89 w 156"/>
                  <a:gd name="T39" fmla="*/ 17 h 77"/>
                  <a:gd name="T40" fmla="*/ 89 w 156"/>
                  <a:gd name="T41" fmla="*/ 77 h 77"/>
                  <a:gd name="T42" fmla="*/ 78 w 156"/>
                  <a:gd name="T43" fmla="*/ 77 h 77"/>
                  <a:gd name="T44" fmla="*/ 78 w 156"/>
                  <a:gd name="T45" fmla="*/ 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56" h="77">
                    <a:moveTo>
                      <a:pt x="26" y="10"/>
                    </a:moveTo>
                    <a:lnTo>
                      <a:pt x="0" y="10"/>
                    </a:lnTo>
                    <a:lnTo>
                      <a:pt x="0" y="0"/>
                    </a:lnTo>
                    <a:lnTo>
                      <a:pt x="61" y="0"/>
                    </a:lnTo>
                    <a:lnTo>
                      <a:pt x="61" y="10"/>
                    </a:lnTo>
                    <a:lnTo>
                      <a:pt x="36" y="10"/>
                    </a:lnTo>
                    <a:lnTo>
                      <a:pt x="36" y="77"/>
                    </a:lnTo>
                    <a:lnTo>
                      <a:pt x="26" y="77"/>
                    </a:lnTo>
                    <a:lnTo>
                      <a:pt x="26" y="10"/>
                    </a:lnTo>
                    <a:close/>
                    <a:moveTo>
                      <a:pt x="78" y="0"/>
                    </a:moveTo>
                    <a:lnTo>
                      <a:pt x="90" y="0"/>
                    </a:lnTo>
                    <a:lnTo>
                      <a:pt x="117" y="41"/>
                    </a:lnTo>
                    <a:lnTo>
                      <a:pt x="145" y="0"/>
                    </a:lnTo>
                    <a:lnTo>
                      <a:pt x="156" y="0"/>
                    </a:lnTo>
                    <a:lnTo>
                      <a:pt x="156" y="77"/>
                    </a:lnTo>
                    <a:lnTo>
                      <a:pt x="145" y="77"/>
                    </a:lnTo>
                    <a:lnTo>
                      <a:pt x="145" y="17"/>
                    </a:lnTo>
                    <a:lnTo>
                      <a:pt x="117" y="60"/>
                    </a:lnTo>
                    <a:lnTo>
                      <a:pt x="116" y="60"/>
                    </a:lnTo>
                    <a:lnTo>
                      <a:pt x="89" y="17"/>
                    </a:lnTo>
                    <a:lnTo>
                      <a:pt x="89" y="77"/>
                    </a:lnTo>
                    <a:lnTo>
                      <a:pt x="78" y="77"/>
                    </a:lnTo>
                    <a:lnTo>
                      <a:pt x="78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</p:grpSp>
        <p:grpSp>
          <p:nvGrpSpPr>
            <p:cNvPr id="223" name="Group 43"/>
            <p:cNvGrpSpPr>
              <a:grpSpLocks noChangeAspect="1"/>
            </p:cNvGrpSpPr>
            <p:nvPr userDrawn="1"/>
          </p:nvGrpSpPr>
          <p:grpSpPr bwMode="auto">
            <a:xfrm>
              <a:off x="6271137" y="143471"/>
              <a:ext cx="817379" cy="172760"/>
              <a:chOff x="10896" y="-1009"/>
              <a:chExt cx="4367" cy="923"/>
            </a:xfrm>
            <a:solidFill>
              <a:schemeClr val="bg2"/>
            </a:solidFill>
          </p:grpSpPr>
          <p:sp>
            <p:nvSpPr>
              <p:cNvPr id="246" name="Freeform 44"/>
              <p:cNvSpPr>
                <a:spLocks/>
              </p:cNvSpPr>
              <p:nvPr userDrawn="1"/>
            </p:nvSpPr>
            <p:spPr bwMode="auto">
              <a:xfrm>
                <a:off x="10898" y="-993"/>
                <a:ext cx="173" cy="255"/>
              </a:xfrm>
              <a:custGeom>
                <a:avLst/>
                <a:gdLst>
                  <a:gd name="T0" fmla="*/ 104 w 140"/>
                  <a:gd name="T1" fmla="*/ 206 h 206"/>
                  <a:gd name="T2" fmla="*/ 58 w 140"/>
                  <a:gd name="T3" fmla="*/ 109 h 206"/>
                  <a:gd name="T4" fmla="*/ 32 w 140"/>
                  <a:gd name="T5" fmla="*/ 48 h 206"/>
                  <a:gd name="T6" fmla="*/ 31 w 140"/>
                  <a:gd name="T7" fmla="*/ 49 h 206"/>
                  <a:gd name="T8" fmla="*/ 33 w 140"/>
                  <a:gd name="T9" fmla="*/ 106 h 206"/>
                  <a:gd name="T10" fmla="*/ 34 w 140"/>
                  <a:gd name="T11" fmla="*/ 206 h 206"/>
                  <a:gd name="T12" fmla="*/ 0 w 140"/>
                  <a:gd name="T13" fmla="*/ 206 h 206"/>
                  <a:gd name="T14" fmla="*/ 0 w 140"/>
                  <a:gd name="T15" fmla="*/ 0 h 206"/>
                  <a:gd name="T16" fmla="*/ 39 w 140"/>
                  <a:gd name="T17" fmla="*/ 0 h 206"/>
                  <a:gd name="T18" fmla="*/ 89 w 140"/>
                  <a:gd name="T19" fmla="*/ 101 h 206"/>
                  <a:gd name="T20" fmla="*/ 110 w 140"/>
                  <a:gd name="T21" fmla="*/ 153 h 206"/>
                  <a:gd name="T22" fmla="*/ 111 w 140"/>
                  <a:gd name="T23" fmla="*/ 153 h 206"/>
                  <a:gd name="T24" fmla="*/ 108 w 140"/>
                  <a:gd name="T25" fmla="*/ 94 h 206"/>
                  <a:gd name="T26" fmla="*/ 107 w 140"/>
                  <a:gd name="T27" fmla="*/ 0 h 206"/>
                  <a:gd name="T28" fmla="*/ 140 w 140"/>
                  <a:gd name="T29" fmla="*/ 0 h 206"/>
                  <a:gd name="T30" fmla="*/ 140 w 140"/>
                  <a:gd name="T31" fmla="*/ 206 h 206"/>
                  <a:gd name="T32" fmla="*/ 104 w 140"/>
                  <a:gd name="T33" fmla="*/ 206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40" h="206">
                    <a:moveTo>
                      <a:pt x="104" y="206"/>
                    </a:moveTo>
                    <a:cubicBezTo>
                      <a:pt x="58" y="109"/>
                      <a:pt x="58" y="109"/>
                      <a:pt x="58" y="109"/>
                    </a:cubicBezTo>
                    <a:cubicBezTo>
                      <a:pt x="47" y="86"/>
                      <a:pt x="36" y="60"/>
                      <a:pt x="32" y="48"/>
                    </a:cubicBezTo>
                    <a:cubicBezTo>
                      <a:pt x="31" y="49"/>
                      <a:pt x="31" y="49"/>
                      <a:pt x="31" y="49"/>
                    </a:cubicBezTo>
                    <a:cubicBezTo>
                      <a:pt x="32" y="66"/>
                      <a:pt x="33" y="88"/>
                      <a:pt x="33" y="106"/>
                    </a:cubicBezTo>
                    <a:cubicBezTo>
                      <a:pt x="34" y="206"/>
                      <a:pt x="34" y="206"/>
                      <a:pt x="34" y="206"/>
                    </a:cubicBezTo>
                    <a:cubicBezTo>
                      <a:pt x="0" y="206"/>
                      <a:pt x="0" y="206"/>
                      <a:pt x="0" y="206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89" y="101"/>
                      <a:pt x="89" y="101"/>
                      <a:pt x="89" y="101"/>
                    </a:cubicBezTo>
                    <a:cubicBezTo>
                      <a:pt x="98" y="120"/>
                      <a:pt x="107" y="144"/>
                      <a:pt x="110" y="153"/>
                    </a:cubicBezTo>
                    <a:cubicBezTo>
                      <a:pt x="111" y="153"/>
                      <a:pt x="111" y="153"/>
                      <a:pt x="111" y="153"/>
                    </a:cubicBezTo>
                    <a:cubicBezTo>
                      <a:pt x="110" y="142"/>
                      <a:pt x="108" y="113"/>
                      <a:pt x="108" y="94"/>
                    </a:cubicBezTo>
                    <a:cubicBezTo>
                      <a:pt x="107" y="0"/>
                      <a:pt x="107" y="0"/>
                      <a:pt x="107" y="0"/>
                    </a:cubicBezTo>
                    <a:cubicBezTo>
                      <a:pt x="140" y="0"/>
                      <a:pt x="140" y="0"/>
                      <a:pt x="140" y="0"/>
                    </a:cubicBezTo>
                    <a:cubicBezTo>
                      <a:pt x="140" y="206"/>
                      <a:pt x="140" y="206"/>
                      <a:pt x="140" y="206"/>
                    </a:cubicBezTo>
                    <a:lnTo>
                      <a:pt x="104" y="20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47" name="Freeform 45"/>
              <p:cNvSpPr>
                <a:spLocks noEditPoints="1"/>
              </p:cNvSpPr>
              <p:nvPr userDrawn="1"/>
            </p:nvSpPr>
            <p:spPr bwMode="auto">
              <a:xfrm>
                <a:off x="11105" y="-929"/>
                <a:ext cx="154" cy="196"/>
              </a:xfrm>
              <a:custGeom>
                <a:avLst/>
                <a:gdLst>
                  <a:gd name="T0" fmla="*/ 36 w 125"/>
                  <a:gd name="T1" fmla="*/ 87 h 158"/>
                  <a:gd name="T2" fmla="*/ 36 w 125"/>
                  <a:gd name="T3" fmla="*/ 90 h 158"/>
                  <a:gd name="T4" fmla="*/ 73 w 125"/>
                  <a:gd name="T5" fmla="*/ 133 h 158"/>
                  <a:gd name="T6" fmla="*/ 110 w 125"/>
                  <a:gd name="T7" fmla="*/ 118 h 158"/>
                  <a:gd name="T8" fmla="*/ 123 w 125"/>
                  <a:gd name="T9" fmla="*/ 138 h 158"/>
                  <a:gd name="T10" fmla="*/ 69 w 125"/>
                  <a:gd name="T11" fmla="*/ 158 h 158"/>
                  <a:gd name="T12" fmla="*/ 0 w 125"/>
                  <a:gd name="T13" fmla="*/ 79 h 158"/>
                  <a:gd name="T14" fmla="*/ 18 w 125"/>
                  <a:gd name="T15" fmla="*/ 20 h 158"/>
                  <a:gd name="T16" fmla="*/ 64 w 125"/>
                  <a:gd name="T17" fmla="*/ 0 h 158"/>
                  <a:gd name="T18" fmla="*/ 106 w 125"/>
                  <a:gd name="T19" fmla="*/ 15 h 158"/>
                  <a:gd name="T20" fmla="*/ 125 w 125"/>
                  <a:gd name="T21" fmla="*/ 81 h 158"/>
                  <a:gd name="T22" fmla="*/ 125 w 125"/>
                  <a:gd name="T23" fmla="*/ 87 h 158"/>
                  <a:gd name="T24" fmla="*/ 36 w 125"/>
                  <a:gd name="T25" fmla="*/ 87 h 158"/>
                  <a:gd name="T26" fmla="*/ 64 w 125"/>
                  <a:gd name="T27" fmla="*/ 24 h 158"/>
                  <a:gd name="T28" fmla="*/ 36 w 125"/>
                  <a:gd name="T29" fmla="*/ 63 h 158"/>
                  <a:gd name="T30" fmla="*/ 91 w 125"/>
                  <a:gd name="T31" fmla="*/ 63 h 158"/>
                  <a:gd name="T32" fmla="*/ 64 w 125"/>
                  <a:gd name="T33" fmla="*/ 24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25" h="158">
                    <a:moveTo>
                      <a:pt x="36" y="87"/>
                    </a:moveTo>
                    <a:cubicBezTo>
                      <a:pt x="36" y="90"/>
                      <a:pt x="36" y="90"/>
                      <a:pt x="36" y="90"/>
                    </a:cubicBezTo>
                    <a:cubicBezTo>
                      <a:pt x="36" y="111"/>
                      <a:pt x="43" y="133"/>
                      <a:pt x="73" y="133"/>
                    </a:cubicBezTo>
                    <a:cubicBezTo>
                      <a:pt x="87" y="133"/>
                      <a:pt x="99" y="128"/>
                      <a:pt x="110" y="118"/>
                    </a:cubicBezTo>
                    <a:cubicBezTo>
                      <a:pt x="123" y="138"/>
                      <a:pt x="123" y="138"/>
                      <a:pt x="123" y="138"/>
                    </a:cubicBezTo>
                    <a:cubicBezTo>
                      <a:pt x="107" y="151"/>
                      <a:pt x="89" y="158"/>
                      <a:pt x="69" y="158"/>
                    </a:cubicBezTo>
                    <a:cubicBezTo>
                      <a:pt x="26" y="158"/>
                      <a:pt x="0" y="127"/>
                      <a:pt x="0" y="79"/>
                    </a:cubicBezTo>
                    <a:cubicBezTo>
                      <a:pt x="0" y="52"/>
                      <a:pt x="5" y="35"/>
                      <a:pt x="18" y="20"/>
                    </a:cubicBezTo>
                    <a:cubicBezTo>
                      <a:pt x="31" y="6"/>
                      <a:pt x="45" y="0"/>
                      <a:pt x="64" y="0"/>
                    </a:cubicBezTo>
                    <a:cubicBezTo>
                      <a:pt x="79" y="0"/>
                      <a:pt x="93" y="4"/>
                      <a:pt x="106" y="15"/>
                    </a:cubicBezTo>
                    <a:cubicBezTo>
                      <a:pt x="119" y="27"/>
                      <a:pt x="125" y="46"/>
                      <a:pt x="125" y="81"/>
                    </a:cubicBezTo>
                    <a:cubicBezTo>
                      <a:pt x="125" y="87"/>
                      <a:pt x="125" y="87"/>
                      <a:pt x="125" y="87"/>
                    </a:cubicBezTo>
                    <a:lnTo>
                      <a:pt x="36" y="87"/>
                    </a:lnTo>
                    <a:close/>
                    <a:moveTo>
                      <a:pt x="64" y="24"/>
                    </a:moveTo>
                    <a:cubicBezTo>
                      <a:pt x="46" y="24"/>
                      <a:pt x="36" y="39"/>
                      <a:pt x="36" y="63"/>
                    </a:cubicBezTo>
                    <a:cubicBezTo>
                      <a:pt x="91" y="63"/>
                      <a:pt x="91" y="63"/>
                      <a:pt x="91" y="63"/>
                    </a:cubicBezTo>
                    <a:cubicBezTo>
                      <a:pt x="91" y="39"/>
                      <a:pt x="81" y="24"/>
                      <a:pt x="64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48" name="Freeform 46"/>
              <p:cNvSpPr>
                <a:spLocks/>
              </p:cNvSpPr>
              <p:nvPr userDrawn="1"/>
            </p:nvSpPr>
            <p:spPr bwMode="auto">
              <a:xfrm>
                <a:off x="11270" y="-928"/>
                <a:ext cx="250" cy="190"/>
              </a:xfrm>
              <a:custGeom>
                <a:avLst/>
                <a:gdLst>
                  <a:gd name="T0" fmla="*/ 159 w 202"/>
                  <a:gd name="T1" fmla="*/ 153 h 153"/>
                  <a:gd name="T2" fmla="*/ 129 w 202"/>
                  <a:gd name="T3" fmla="*/ 153 h 153"/>
                  <a:gd name="T4" fmla="*/ 110 w 202"/>
                  <a:gd name="T5" fmla="*/ 84 h 153"/>
                  <a:gd name="T6" fmla="*/ 100 w 202"/>
                  <a:gd name="T7" fmla="*/ 43 h 153"/>
                  <a:gd name="T8" fmla="*/ 100 w 202"/>
                  <a:gd name="T9" fmla="*/ 43 h 153"/>
                  <a:gd name="T10" fmla="*/ 90 w 202"/>
                  <a:gd name="T11" fmla="*/ 86 h 153"/>
                  <a:gd name="T12" fmla="*/ 72 w 202"/>
                  <a:gd name="T13" fmla="*/ 153 h 153"/>
                  <a:gd name="T14" fmla="*/ 41 w 202"/>
                  <a:gd name="T15" fmla="*/ 153 h 153"/>
                  <a:gd name="T16" fmla="*/ 0 w 202"/>
                  <a:gd name="T17" fmla="*/ 4 h 153"/>
                  <a:gd name="T18" fmla="*/ 33 w 202"/>
                  <a:gd name="T19" fmla="*/ 0 h 153"/>
                  <a:gd name="T20" fmla="*/ 49 w 202"/>
                  <a:gd name="T21" fmla="*/ 73 h 153"/>
                  <a:gd name="T22" fmla="*/ 57 w 202"/>
                  <a:gd name="T23" fmla="*/ 112 h 153"/>
                  <a:gd name="T24" fmla="*/ 58 w 202"/>
                  <a:gd name="T25" fmla="*/ 112 h 153"/>
                  <a:gd name="T26" fmla="*/ 66 w 202"/>
                  <a:gd name="T27" fmla="*/ 72 h 153"/>
                  <a:gd name="T28" fmla="*/ 85 w 202"/>
                  <a:gd name="T29" fmla="*/ 2 h 153"/>
                  <a:gd name="T30" fmla="*/ 118 w 202"/>
                  <a:gd name="T31" fmla="*/ 2 h 153"/>
                  <a:gd name="T32" fmla="*/ 135 w 202"/>
                  <a:gd name="T33" fmla="*/ 70 h 153"/>
                  <a:gd name="T34" fmla="*/ 144 w 202"/>
                  <a:gd name="T35" fmla="*/ 113 h 153"/>
                  <a:gd name="T36" fmla="*/ 145 w 202"/>
                  <a:gd name="T37" fmla="*/ 113 h 153"/>
                  <a:gd name="T38" fmla="*/ 152 w 202"/>
                  <a:gd name="T39" fmla="*/ 72 h 153"/>
                  <a:gd name="T40" fmla="*/ 168 w 202"/>
                  <a:gd name="T41" fmla="*/ 2 h 153"/>
                  <a:gd name="T42" fmla="*/ 202 w 202"/>
                  <a:gd name="T43" fmla="*/ 2 h 153"/>
                  <a:gd name="T44" fmla="*/ 159 w 202"/>
                  <a:gd name="T45" fmla="*/ 153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02" h="153">
                    <a:moveTo>
                      <a:pt x="159" y="153"/>
                    </a:moveTo>
                    <a:cubicBezTo>
                      <a:pt x="129" y="153"/>
                      <a:pt x="129" y="153"/>
                      <a:pt x="129" y="153"/>
                    </a:cubicBezTo>
                    <a:cubicBezTo>
                      <a:pt x="110" y="84"/>
                      <a:pt x="110" y="84"/>
                      <a:pt x="110" y="84"/>
                    </a:cubicBezTo>
                    <a:cubicBezTo>
                      <a:pt x="105" y="66"/>
                      <a:pt x="100" y="43"/>
                      <a:pt x="100" y="43"/>
                    </a:cubicBezTo>
                    <a:cubicBezTo>
                      <a:pt x="100" y="43"/>
                      <a:pt x="100" y="43"/>
                      <a:pt x="100" y="43"/>
                    </a:cubicBezTo>
                    <a:cubicBezTo>
                      <a:pt x="100" y="43"/>
                      <a:pt x="97" y="58"/>
                      <a:pt x="90" y="86"/>
                    </a:cubicBezTo>
                    <a:cubicBezTo>
                      <a:pt x="72" y="153"/>
                      <a:pt x="72" y="153"/>
                      <a:pt x="72" y="153"/>
                    </a:cubicBezTo>
                    <a:cubicBezTo>
                      <a:pt x="41" y="153"/>
                      <a:pt x="41" y="153"/>
                      <a:pt x="41" y="15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33" y="0"/>
                      <a:pt x="33" y="0"/>
                      <a:pt x="33" y="0"/>
                    </a:cubicBezTo>
                    <a:cubicBezTo>
                      <a:pt x="49" y="73"/>
                      <a:pt x="49" y="73"/>
                      <a:pt x="49" y="73"/>
                    </a:cubicBezTo>
                    <a:cubicBezTo>
                      <a:pt x="53" y="92"/>
                      <a:pt x="57" y="112"/>
                      <a:pt x="57" y="112"/>
                    </a:cubicBezTo>
                    <a:cubicBezTo>
                      <a:pt x="58" y="112"/>
                      <a:pt x="58" y="112"/>
                      <a:pt x="58" y="112"/>
                    </a:cubicBezTo>
                    <a:cubicBezTo>
                      <a:pt x="58" y="112"/>
                      <a:pt x="61" y="93"/>
                      <a:pt x="66" y="72"/>
                    </a:cubicBezTo>
                    <a:cubicBezTo>
                      <a:pt x="85" y="2"/>
                      <a:pt x="85" y="2"/>
                      <a:pt x="85" y="2"/>
                    </a:cubicBezTo>
                    <a:cubicBezTo>
                      <a:pt x="118" y="2"/>
                      <a:pt x="118" y="2"/>
                      <a:pt x="118" y="2"/>
                    </a:cubicBezTo>
                    <a:cubicBezTo>
                      <a:pt x="135" y="70"/>
                      <a:pt x="135" y="70"/>
                      <a:pt x="135" y="70"/>
                    </a:cubicBezTo>
                    <a:cubicBezTo>
                      <a:pt x="141" y="94"/>
                      <a:pt x="144" y="113"/>
                      <a:pt x="144" y="113"/>
                    </a:cubicBezTo>
                    <a:cubicBezTo>
                      <a:pt x="145" y="113"/>
                      <a:pt x="145" y="113"/>
                      <a:pt x="145" y="113"/>
                    </a:cubicBezTo>
                    <a:cubicBezTo>
                      <a:pt x="145" y="113"/>
                      <a:pt x="148" y="90"/>
                      <a:pt x="152" y="72"/>
                    </a:cubicBezTo>
                    <a:cubicBezTo>
                      <a:pt x="168" y="2"/>
                      <a:pt x="168" y="2"/>
                      <a:pt x="168" y="2"/>
                    </a:cubicBezTo>
                    <a:cubicBezTo>
                      <a:pt x="202" y="2"/>
                      <a:pt x="202" y="2"/>
                      <a:pt x="202" y="2"/>
                    </a:cubicBezTo>
                    <a:lnTo>
                      <a:pt x="159" y="1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49" name="Freeform 47"/>
              <p:cNvSpPr>
                <a:spLocks noEditPoints="1"/>
              </p:cNvSpPr>
              <p:nvPr userDrawn="1"/>
            </p:nvSpPr>
            <p:spPr bwMode="auto">
              <a:xfrm>
                <a:off x="11628" y="-993"/>
                <a:ext cx="174" cy="255"/>
              </a:xfrm>
              <a:custGeom>
                <a:avLst/>
                <a:gdLst>
                  <a:gd name="T0" fmla="*/ 100 w 141"/>
                  <a:gd name="T1" fmla="*/ 206 h 206"/>
                  <a:gd name="T2" fmla="*/ 82 w 141"/>
                  <a:gd name="T3" fmla="*/ 174 h 206"/>
                  <a:gd name="T4" fmla="*/ 47 w 141"/>
                  <a:gd name="T5" fmla="*/ 123 h 206"/>
                  <a:gd name="T6" fmla="*/ 34 w 141"/>
                  <a:gd name="T7" fmla="*/ 117 h 206"/>
                  <a:gd name="T8" fmla="*/ 34 w 141"/>
                  <a:gd name="T9" fmla="*/ 206 h 206"/>
                  <a:gd name="T10" fmla="*/ 0 w 141"/>
                  <a:gd name="T11" fmla="*/ 206 h 206"/>
                  <a:gd name="T12" fmla="*/ 0 w 141"/>
                  <a:gd name="T13" fmla="*/ 0 h 206"/>
                  <a:gd name="T14" fmla="*/ 63 w 141"/>
                  <a:gd name="T15" fmla="*/ 0 h 206"/>
                  <a:gd name="T16" fmla="*/ 130 w 141"/>
                  <a:gd name="T17" fmla="*/ 59 h 206"/>
                  <a:gd name="T18" fmla="*/ 79 w 141"/>
                  <a:gd name="T19" fmla="*/ 115 h 206"/>
                  <a:gd name="T20" fmla="*/ 111 w 141"/>
                  <a:gd name="T21" fmla="*/ 156 h 206"/>
                  <a:gd name="T22" fmla="*/ 141 w 141"/>
                  <a:gd name="T23" fmla="*/ 206 h 206"/>
                  <a:gd name="T24" fmla="*/ 100 w 141"/>
                  <a:gd name="T25" fmla="*/ 206 h 206"/>
                  <a:gd name="T26" fmla="*/ 53 w 141"/>
                  <a:gd name="T27" fmla="*/ 28 h 206"/>
                  <a:gd name="T28" fmla="*/ 34 w 141"/>
                  <a:gd name="T29" fmla="*/ 28 h 206"/>
                  <a:gd name="T30" fmla="*/ 34 w 141"/>
                  <a:gd name="T31" fmla="*/ 93 h 206"/>
                  <a:gd name="T32" fmla="*/ 51 w 141"/>
                  <a:gd name="T33" fmla="*/ 93 h 206"/>
                  <a:gd name="T34" fmla="*/ 85 w 141"/>
                  <a:gd name="T35" fmla="*/ 84 h 206"/>
                  <a:gd name="T36" fmla="*/ 94 w 141"/>
                  <a:gd name="T37" fmla="*/ 59 h 206"/>
                  <a:gd name="T38" fmla="*/ 53 w 141"/>
                  <a:gd name="T39" fmla="*/ 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41" h="206">
                    <a:moveTo>
                      <a:pt x="100" y="206"/>
                    </a:moveTo>
                    <a:cubicBezTo>
                      <a:pt x="82" y="174"/>
                      <a:pt x="82" y="174"/>
                      <a:pt x="82" y="174"/>
                    </a:cubicBezTo>
                    <a:cubicBezTo>
                      <a:pt x="68" y="149"/>
                      <a:pt x="59" y="134"/>
                      <a:pt x="47" y="123"/>
                    </a:cubicBezTo>
                    <a:cubicBezTo>
                      <a:pt x="43" y="119"/>
                      <a:pt x="41" y="117"/>
                      <a:pt x="34" y="117"/>
                    </a:cubicBezTo>
                    <a:cubicBezTo>
                      <a:pt x="34" y="206"/>
                      <a:pt x="34" y="206"/>
                      <a:pt x="34" y="206"/>
                    </a:cubicBezTo>
                    <a:cubicBezTo>
                      <a:pt x="0" y="206"/>
                      <a:pt x="0" y="206"/>
                      <a:pt x="0" y="206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63" y="0"/>
                      <a:pt x="63" y="0"/>
                      <a:pt x="63" y="0"/>
                    </a:cubicBezTo>
                    <a:cubicBezTo>
                      <a:pt x="109" y="0"/>
                      <a:pt x="130" y="27"/>
                      <a:pt x="130" y="59"/>
                    </a:cubicBezTo>
                    <a:cubicBezTo>
                      <a:pt x="130" y="88"/>
                      <a:pt x="111" y="115"/>
                      <a:pt x="79" y="115"/>
                    </a:cubicBezTo>
                    <a:cubicBezTo>
                      <a:pt x="86" y="119"/>
                      <a:pt x="100" y="139"/>
                      <a:pt x="111" y="156"/>
                    </a:cubicBezTo>
                    <a:cubicBezTo>
                      <a:pt x="141" y="206"/>
                      <a:pt x="141" y="206"/>
                      <a:pt x="141" y="206"/>
                    </a:cubicBezTo>
                    <a:lnTo>
                      <a:pt x="100" y="206"/>
                    </a:lnTo>
                    <a:close/>
                    <a:moveTo>
                      <a:pt x="53" y="28"/>
                    </a:moveTo>
                    <a:cubicBezTo>
                      <a:pt x="34" y="28"/>
                      <a:pt x="34" y="28"/>
                      <a:pt x="34" y="28"/>
                    </a:cubicBezTo>
                    <a:cubicBezTo>
                      <a:pt x="34" y="93"/>
                      <a:pt x="34" y="93"/>
                      <a:pt x="34" y="93"/>
                    </a:cubicBezTo>
                    <a:cubicBezTo>
                      <a:pt x="51" y="93"/>
                      <a:pt x="51" y="93"/>
                      <a:pt x="51" y="93"/>
                    </a:cubicBezTo>
                    <a:cubicBezTo>
                      <a:pt x="69" y="93"/>
                      <a:pt x="79" y="90"/>
                      <a:pt x="85" y="84"/>
                    </a:cubicBezTo>
                    <a:cubicBezTo>
                      <a:pt x="91" y="79"/>
                      <a:pt x="94" y="70"/>
                      <a:pt x="94" y="59"/>
                    </a:cubicBezTo>
                    <a:cubicBezTo>
                      <a:pt x="94" y="38"/>
                      <a:pt x="83" y="28"/>
                      <a:pt x="53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50" name="Freeform 48"/>
              <p:cNvSpPr>
                <a:spLocks noEditPoints="1"/>
              </p:cNvSpPr>
              <p:nvPr userDrawn="1"/>
            </p:nvSpPr>
            <p:spPr bwMode="auto">
              <a:xfrm>
                <a:off x="11817" y="-929"/>
                <a:ext cx="155" cy="196"/>
              </a:xfrm>
              <a:custGeom>
                <a:avLst/>
                <a:gdLst>
                  <a:gd name="T0" fmla="*/ 36 w 126"/>
                  <a:gd name="T1" fmla="*/ 87 h 158"/>
                  <a:gd name="T2" fmla="*/ 36 w 126"/>
                  <a:gd name="T3" fmla="*/ 90 h 158"/>
                  <a:gd name="T4" fmla="*/ 73 w 126"/>
                  <a:gd name="T5" fmla="*/ 133 h 158"/>
                  <a:gd name="T6" fmla="*/ 110 w 126"/>
                  <a:gd name="T7" fmla="*/ 118 h 158"/>
                  <a:gd name="T8" fmla="*/ 123 w 126"/>
                  <a:gd name="T9" fmla="*/ 138 h 158"/>
                  <a:gd name="T10" fmla="*/ 69 w 126"/>
                  <a:gd name="T11" fmla="*/ 158 h 158"/>
                  <a:gd name="T12" fmla="*/ 0 w 126"/>
                  <a:gd name="T13" fmla="*/ 79 h 158"/>
                  <a:gd name="T14" fmla="*/ 19 w 126"/>
                  <a:gd name="T15" fmla="*/ 20 h 158"/>
                  <a:gd name="T16" fmla="*/ 65 w 126"/>
                  <a:gd name="T17" fmla="*/ 0 h 158"/>
                  <a:gd name="T18" fmla="*/ 106 w 126"/>
                  <a:gd name="T19" fmla="*/ 15 h 158"/>
                  <a:gd name="T20" fmla="*/ 126 w 126"/>
                  <a:gd name="T21" fmla="*/ 81 h 158"/>
                  <a:gd name="T22" fmla="*/ 126 w 126"/>
                  <a:gd name="T23" fmla="*/ 87 h 158"/>
                  <a:gd name="T24" fmla="*/ 36 w 126"/>
                  <a:gd name="T25" fmla="*/ 87 h 158"/>
                  <a:gd name="T26" fmla="*/ 65 w 126"/>
                  <a:gd name="T27" fmla="*/ 24 h 158"/>
                  <a:gd name="T28" fmla="*/ 36 w 126"/>
                  <a:gd name="T29" fmla="*/ 63 h 158"/>
                  <a:gd name="T30" fmla="*/ 92 w 126"/>
                  <a:gd name="T31" fmla="*/ 63 h 158"/>
                  <a:gd name="T32" fmla="*/ 65 w 126"/>
                  <a:gd name="T33" fmla="*/ 24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26" h="158">
                    <a:moveTo>
                      <a:pt x="36" y="87"/>
                    </a:moveTo>
                    <a:cubicBezTo>
                      <a:pt x="36" y="90"/>
                      <a:pt x="36" y="90"/>
                      <a:pt x="36" y="90"/>
                    </a:cubicBezTo>
                    <a:cubicBezTo>
                      <a:pt x="36" y="111"/>
                      <a:pt x="44" y="133"/>
                      <a:pt x="73" y="133"/>
                    </a:cubicBezTo>
                    <a:cubicBezTo>
                      <a:pt x="87" y="133"/>
                      <a:pt x="99" y="128"/>
                      <a:pt x="110" y="118"/>
                    </a:cubicBezTo>
                    <a:cubicBezTo>
                      <a:pt x="123" y="138"/>
                      <a:pt x="123" y="138"/>
                      <a:pt x="123" y="138"/>
                    </a:cubicBezTo>
                    <a:cubicBezTo>
                      <a:pt x="107" y="151"/>
                      <a:pt x="89" y="158"/>
                      <a:pt x="69" y="158"/>
                    </a:cubicBezTo>
                    <a:cubicBezTo>
                      <a:pt x="27" y="158"/>
                      <a:pt x="0" y="127"/>
                      <a:pt x="0" y="79"/>
                    </a:cubicBezTo>
                    <a:cubicBezTo>
                      <a:pt x="0" y="52"/>
                      <a:pt x="6" y="35"/>
                      <a:pt x="19" y="20"/>
                    </a:cubicBezTo>
                    <a:cubicBezTo>
                      <a:pt x="31" y="6"/>
                      <a:pt x="46" y="0"/>
                      <a:pt x="65" y="0"/>
                    </a:cubicBezTo>
                    <a:cubicBezTo>
                      <a:pt x="79" y="0"/>
                      <a:pt x="93" y="4"/>
                      <a:pt x="106" y="15"/>
                    </a:cubicBezTo>
                    <a:cubicBezTo>
                      <a:pt x="119" y="27"/>
                      <a:pt x="126" y="46"/>
                      <a:pt x="126" y="81"/>
                    </a:cubicBezTo>
                    <a:cubicBezTo>
                      <a:pt x="126" y="87"/>
                      <a:pt x="126" y="87"/>
                      <a:pt x="126" y="87"/>
                    </a:cubicBezTo>
                    <a:lnTo>
                      <a:pt x="36" y="87"/>
                    </a:lnTo>
                    <a:close/>
                    <a:moveTo>
                      <a:pt x="65" y="24"/>
                    </a:moveTo>
                    <a:cubicBezTo>
                      <a:pt x="46" y="24"/>
                      <a:pt x="36" y="39"/>
                      <a:pt x="36" y="63"/>
                    </a:cubicBezTo>
                    <a:cubicBezTo>
                      <a:pt x="92" y="63"/>
                      <a:pt x="92" y="63"/>
                      <a:pt x="92" y="63"/>
                    </a:cubicBezTo>
                    <a:cubicBezTo>
                      <a:pt x="92" y="39"/>
                      <a:pt x="81" y="24"/>
                      <a:pt x="65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51" name="Freeform 49"/>
              <p:cNvSpPr>
                <a:spLocks/>
              </p:cNvSpPr>
              <p:nvPr userDrawn="1"/>
            </p:nvSpPr>
            <p:spPr bwMode="auto">
              <a:xfrm>
                <a:off x="11997" y="-1009"/>
                <a:ext cx="69" cy="275"/>
              </a:xfrm>
              <a:custGeom>
                <a:avLst/>
                <a:gdLst>
                  <a:gd name="T0" fmla="*/ 36 w 56"/>
                  <a:gd name="T1" fmla="*/ 222 h 222"/>
                  <a:gd name="T2" fmla="*/ 3 w 56"/>
                  <a:gd name="T3" fmla="*/ 179 h 222"/>
                  <a:gd name="T4" fmla="*/ 3 w 56"/>
                  <a:gd name="T5" fmla="*/ 51 h 222"/>
                  <a:gd name="T6" fmla="*/ 0 w 56"/>
                  <a:gd name="T7" fmla="*/ 8 h 222"/>
                  <a:gd name="T8" fmla="*/ 34 w 56"/>
                  <a:gd name="T9" fmla="*/ 0 h 222"/>
                  <a:gd name="T10" fmla="*/ 37 w 56"/>
                  <a:gd name="T11" fmla="*/ 41 h 222"/>
                  <a:gd name="T12" fmla="*/ 37 w 56"/>
                  <a:gd name="T13" fmla="*/ 169 h 222"/>
                  <a:gd name="T14" fmla="*/ 40 w 56"/>
                  <a:gd name="T15" fmla="*/ 196 h 222"/>
                  <a:gd name="T16" fmla="*/ 51 w 56"/>
                  <a:gd name="T17" fmla="*/ 198 h 222"/>
                  <a:gd name="T18" fmla="*/ 56 w 56"/>
                  <a:gd name="T19" fmla="*/ 218 h 222"/>
                  <a:gd name="T20" fmla="*/ 36 w 56"/>
                  <a:gd name="T21" fmla="*/ 222 h 2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6" h="222">
                    <a:moveTo>
                      <a:pt x="36" y="222"/>
                    </a:moveTo>
                    <a:cubicBezTo>
                      <a:pt x="3" y="222"/>
                      <a:pt x="3" y="192"/>
                      <a:pt x="3" y="179"/>
                    </a:cubicBezTo>
                    <a:cubicBezTo>
                      <a:pt x="3" y="51"/>
                      <a:pt x="3" y="51"/>
                      <a:pt x="3" y="51"/>
                    </a:cubicBezTo>
                    <a:cubicBezTo>
                      <a:pt x="3" y="31"/>
                      <a:pt x="2" y="20"/>
                      <a:pt x="0" y="8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36" y="9"/>
                      <a:pt x="37" y="22"/>
                      <a:pt x="37" y="41"/>
                    </a:cubicBezTo>
                    <a:cubicBezTo>
                      <a:pt x="37" y="169"/>
                      <a:pt x="37" y="169"/>
                      <a:pt x="37" y="169"/>
                    </a:cubicBezTo>
                    <a:cubicBezTo>
                      <a:pt x="37" y="189"/>
                      <a:pt x="38" y="192"/>
                      <a:pt x="40" y="196"/>
                    </a:cubicBezTo>
                    <a:cubicBezTo>
                      <a:pt x="42" y="199"/>
                      <a:pt x="47" y="200"/>
                      <a:pt x="51" y="198"/>
                    </a:cubicBezTo>
                    <a:cubicBezTo>
                      <a:pt x="56" y="218"/>
                      <a:pt x="56" y="218"/>
                      <a:pt x="56" y="218"/>
                    </a:cubicBezTo>
                    <a:cubicBezTo>
                      <a:pt x="50" y="221"/>
                      <a:pt x="44" y="222"/>
                      <a:pt x="36" y="2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52" name="Freeform 50"/>
              <p:cNvSpPr>
                <a:spLocks noEditPoints="1"/>
              </p:cNvSpPr>
              <p:nvPr userDrawn="1"/>
            </p:nvSpPr>
            <p:spPr bwMode="auto">
              <a:xfrm>
                <a:off x="12095" y="-1007"/>
                <a:ext cx="54" cy="269"/>
              </a:xfrm>
              <a:custGeom>
                <a:avLst/>
                <a:gdLst>
                  <a:gd name="T0" fmla="*/ 22 w 44"/>
                  <a:gd name="T1" fmla="*/ 44 h 217"/>
                  <a:gd name="T2" fmla="*/ 0 w 44"/>
                  <a:gd name="T3" fmla="*/ 22 h 217"/>
                  <a:gd name="T4" fmla="*/ 22 w 44"/>
                  <a:gd name="T5" fmla="*/ 0 h 217"/>
                  <a:gd name="T6" fmla="*/ 44 w 44"/>
                  <a:gd name="T7" fmla="*/ 22 h 217"/>
                  <a:gd name="T8" fmla="*/ 22 w 44"/>
                  <a:gd name="T9" fmla="*/ 44 h 217"/>
                  <a:gd name="T10" fmla="*/ 5 w 44"/>
                  <a:gd name="T11" fmla="*/ 217 h 217"/>
                  <a:gd name="T12" fmla="*/ 5 w 44"/>
                  <a:gd name="T13" fmla="*/ 69 h 217"/>
                  <a:gd name="T14" fmla="*/ 38 w 44"/>
                  <a:gd name="T15" fmla="*/ 63 h 217"/>
                  <a:gd name="T16" fmla="*/ 38 w 44"/>
                  <a:gd name="T17" fmla="*/ 217 h 217"/>
                  <a:gd name="T18" fmla="*/ 5 w 44"/>
                  <a:gd name="T19" fmla="*/ 217 h 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4" h="217">
                    <a:moveTo>
                      <a:pt x="22" y="44"/>
                    </a:moveTo>
                    <a:cubicBezTo>
                      <a:pt x="10" y="44"/>
                      <a:pt x="0" y="34"/>
                      <a:pt x="0" y="22"/>
                    </a:cubicBezTo>
                    <a:cubicBezTo>
                      <a:pt x="0" y="10"/>
                      <a:pt x="10" y="0"/>
                      <a:pt x="22" y="0"/>
                    </a:cubicBezTo>
                    <a:cubicBezTo>
                      <a:pt x="34" y="0"/>
                      <a:pt x="44" y="10"/>
                      <a:pt x="44" y="22"/>
                    </a:cubicBezTo>
                    <a:cubicBezTo>
                      <a:pt x="44" y="34"/>
                      <a:pt x="34" y="44"/>
                      <a:pt x="22" y="44"/>
                    </a:cubicBezTo>
                    <a:close/>
                    <a:moveTo>
                      <a:pt x="5" y="217"/>
                    </a:moveTo>
                    <a:cubicBezTo>
                      <a:pt x="5" y="69"/>
                      <a:pt x="5" y="69"/>
                      <a:pt x="5" y="69"/>
                    </a:cubicBezTo>
                    <a:cubicBezTo>
                      <a:pt x="38" y="63"/>
                      <a:pt x="38" y="63"/>
                      <a:pt x="38" y="63"/>
                    </a:cubicBezTo>
                    <a:cubicBezTo>
                      <a:pt x="38" y="217"/>
                      <a:pt x="38" y="217"/>
                      <a:pt x="38" y="217"/>
                    </a:cubicBezTo>
                    <a:lnTo>
                      <a:pt x="5" y="2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53" name="Freeform 51"/>
              <p:cNvSpPr>
                <a:spLocks/>
              </p:cNvSpPr>
              <p:nvPr userDrawn="1"/>
            </p:nvSpPr>
            <p:spPr bwMode="auto">
              <a:xfrm>
                <a:off x="12182" y="-929"/>
                <a:ext cx="139" cy="196"/>
              </a:xfrm>
              <a:custGeom>
                <a:avLst/>
                <a:gdLst>
                  <a:gd name="T0" fmla="*/ 64 w 112"/>
                  <a:gd name="T1" fmla="*/ 158 h 158"/>
                  <a:gd name="T2" fmla="*/ 0 w 112"/>
                  <a:gd name="T3" fmla="*/ 80 h 158"/>
                  <a:gd name="T4" fmla="*/ 66 w 112"/>
                  <a:gd name="T5" fmla="*/ 0 h 158"/>
                  <a:gd name="T6" fmla="*/ 108 w 112"/>
                  <a:gd name="T7" fmla="*/ 16 h 158"/>
                  <a:gd name="T8" fmla="*/ 91 w 112"/>
                  <a:gd name="T9" fmla="*/ 38 h 158"/>
                  <a:gd name="T10" fmla="*/ 66 w 112"/>
                  <a:gd name="T11" fmla="*/ 26 h 158"/>
                  <a:gd name="T12" fmla="*/ 42 w 112"/>
                  <a:gd name="T13" fmla="*/ 41 h 158"/>
                  <a:gd name="T14" fmla="*/ 36 w 112"/>
                  <a:gd name="T15" fmla="*/ 83 h 158"/>
                  <a:gd name="T16" fmla="*/ 46 w 112"/>
                  <a:gd name="T17" fmla="*/ 124 h 158"/>
                  <a:gd name="T18" fmla="*/ 66 w 112"/>
                  <a:gd name="T19" fmla="*/ 133 h 158"/>
                  <a:gd name="T20" fmla="*/ 96 w 112"/>
                  <a:gd name="T21" fmla="*/ 118 h 158"/>
                  <a:gd name="T22" fmla="*/ 112 w 112"/>
                  <a:gd name="T23" fmla="*/ 138 h 158"/>
                  <a:gd name="T24" fmla="*/ 64 w 112"/>
                  <a:gd name="T25" fmla="*/ 158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2" h="158">
                    <a:moveTo>
                      <a:pt x="64" y="158"/>
                    </a:moveTo>
                    <a:cubicBezTo>
                      <a:pt x="23" y="158"/>
                      <a:pt x="0" y="129"/>
                      <a:pt x="0" y="80"/>
                    </a:cubicBezTo>
                    <a:cubicBezTo>
                      <a:pt x="0" y="26"/>
                      <a:pt x="33" y="0"/>
                      <a:pt x="66" y="0"/>
                    </a:cubicBezTo>
                    <a:cubicBezTo>
                      <a:pt x="82" y="0"/>
                      <a:pt x="94" y="3"/>
                      <a:pt x="108" y="16"/>
                    </a:cubicBezTo>
                    <a:cubicBezTo>
                      <a:pt x="91" y="38"/>
                      <a:pt x="91" y="38"/>
                      <a:pt x="91" y="38"/>
                    </a:cubicBezTo>
                    <a:cubicBezTo>
                      <a:pt x="82" y="30"/>
                      <a:pt x="75" y="26"/>
                      <a:pt x="66" y="26"/>
                    </a:cubicBezTo>
                    <a:cubicBezTo>
                      <a:pt x="56" y="26"/>
                      <a:pt x="47" y="31"/>
                      <a:pt x="42" y="41"/>
                    </a:cubicBezTo>
                    <a:cubicBezTo>
                      <a:pt x="38" y="50"/>
                      <a:pt x="36" y="64"/>
                      <a:pt x="36" y="83"/>
                    </a:cubicBezTo>
                    <a:cubicBezTo>
                      <a:pt x="36" y="104"/>
                      <a:pt x="39" y="117"/>
                      <a:pt x="46" y="124"/>
                    </a:cubicBezTo>
                    <a:cubicBezTo>
                      <a:pt x="51" y="129"/>
                      <a:pt x="58" y="133"/>
                      <a:pt x="66" y="133"/>
                    </a:cubicBezTo>
                    <a:cubicBezTo>
                      <a:pt x="77" y="133"/>
                      <a:pt x="87" y="128"/>
                      <a:pt x="96" y="118"/>
                    </a:cubicBezTo>
                    <a:cubicBezTo>
                      <a:pt x="112" y="138"/>
                      <a:pt x="112" y="138"/>
                      <a:pt x="112" y="138"/>
                    </a:cubicBezTo>
                    <a:cubicBezTo>
                      <a:pt x="98" y="151"/>
                      <a:pt x="84" y="158"/>
                      <a:pt x="64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54" name="Freeform 52"/>
              <p:cNvSpPr>
                <a:spLocks noEditPoints="1"/>
              </p:cNvSpPr>
              <p:nvPr userDrawn="1"/>
            </p:nvSpPr>
            <p:spPr bwMode="auto">
              <a:xfrm>
                <a:off x="12350" y="-846"/>
                <a:ext cx="112" cy="112"/>
              </a:xfrm>
              <a:custGeom>
                <a:avLst/>
                <a:gdLst>
                  <a:gd name="T0" fmla="*/ 45 w 90"/>
                  <a:gd name="T1" fmla="*/ 90 h 90"/>
                  <a:gd name="T2" fmla="*/ 0 w 90"/>
                  <a:gd name="T3" fmla="*/ 45 h 90"/>
                  <a:gd name="T4" fmla="*/ 45 w 90"/>
                  <a:gd name="T5" fmla="*/ 0 h 90"/>
                  <a:gd name="T6" fmla="*/ 90 w 90"/>
                  <a:gd name="T7" fmla="*/ 45 h 90"/>
                  <a:gd name="T8" fmla="*/ 45 w 90"/>
                  <a:gd name="T9" fmla="*/ 90 h 90"/>
                  <a:gd name="T10" fmla="*/ 45 w 90"/>
                  <a:gd name="T11" fmla="*/ 9 h 90"/>
                  <a:gd name="T12" fmla="*/ 11 w 90"/>
                  <a:gd name="T13" fmla="*/ 45 h 90"/>
                  <a:gd name="T14" fmla="*/ 45 w 90"/>
                  <a:gd name="T15" fmla="*/ 81 h 90"/>
                  <a:gd name="T16" fmla="*/ 79 w 90"/>
                  <a:gd name="T17" fmla="*/ 45 h 90"/>
                  <a:gd name="T18" fmla="*/ 45 w 90"/>
                  <a:gd name="T19" fmla="*/ 9 h 90"/>
                  <a:gd name="T20" fmla="*/ 54 w 90"/>
                  <a:gd name="T21" fmla="*/ 70 h 90"/>
                  <a:gd name="T22" fmla="*/ 49 w 90"/>
                  <a:gd name="T23" fmla="*/ 62 h 90"/>
                  <a:gd name="T24" fmla="*/ 41 w 90"/>
                  <a:gd name="T25" fmla="*/ 49 h 90"/>
                  <a:gd name="T26" fmla="*/ 39 w 90"/>
                  <a:gd name="T27" fmla="*/ 49 h 90"/>
                  <a:gd name="T28" fmla="*/ 39 w 90"/>
                  <a:gd name="T29" fmla="*/ 70 h 90"/>
                  <a:gd name="T30" fmla="*/ 29 w 90"/>
                  <a:gd name="T31" fmla="*/ 70 h 90"/>
                  <a:gd name="T32" fmla="*/ 29 w 90"/>
                  <a:gd name="T33" fmla="*/ 20 h 90"/>
                  <a:gd name="T34" fmla="*/ 48 w 90"/>
                  <a:gd name="T35" fmla="*/ 20 h 90"/>
                  <a:gd name="T36" fmla="*/ 63 w 90"/>
                  <a:gd name="T37" fmla="*/ 34 h 90"/>
                  <a:gd name="T38" fmla="*/ 52 w 90"/>
                  <a:gd name="T39" fmla="*/ 48 h 90"/>
                  <a:gd name="T40" fmla="*/ 54 w 90"/>
                  <a:gd name="T41" fmla="*/ 50 h 90"/>
                  <a:gd name="T42" fmla="*/ 66 w 90"/>
                  <a:gd name="T43" fmla="*/ 70 h 90"/>
                  <a:gd name="T44" fmla="*/ 54 w 90"/>
                  <a:gd name="T45" fmla="*/ 70 h 90"/>
                  <a:gd name="T46" fmla="*/ 48 w 90"/>
                  <a:gd name="T47" fmla="*/ 28 h 90"/>
                  <a:gd name="T48" fmla="*/ 43 w 90"/>
                  <a:gd name="T49" fmla="*/ 28 h 90"/>
                  <a:gd name="T50" fmla="*/ 39 w 90"/>
                  <a:gd name="T51" fmla="*/ 28 h 90"/>
                  <a:gd name="T52" fmla="*/ 39 w 90"/>
                  <a:gd name="T53" fmla="*/ 41 h 90"/>
                  <a:gd name="T54" fmla="*/ 43 w 90"/>
                  <a:gd name="T55" fmla="*/ 41 h 90"/>
                  <a:gd name="T56" fmla="*/ 50 w 90"/>
                  <a:gd name="T57" fmla="*/ 40 h 90"/>
                  <a:gd name="T58" fmla="*/ 52 w 90"/>
                  <a:gd name="T59" fmla="*/ 35 h 90"/>
                  <a:gd name="T60" fmla="*/ 48 w 90"/>
                  <a:gd name="T61" fmla="*/ 28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90" h="90">
                    <a:moveTo>
                      <a:pt x="45" y="90"/>
                    </a:moveTo>
                    <a:cubicBezTo>
                      <a:pt x="20" y="90"/>
                      <a:pt x="0" y="70"/>
                      <a:pt x="0" y="45"/>
                    </a:cubicBezTo>
                    <a:cubicBezTo>
                      <a:pt x="0" y="20"/>
                      <a:pt x="20" y="0"/>
                      <a:pt x="45" y="0"/>
                    </a:cubicBezTo>
                    <a:cubicBezTo>
                      <a:pt x="69" y="0"/>
                      <a:pt x="90" y="20"/>
                      <a:pt x="90" y="45"/>
                    </a:cubicBezTo>
                    <a:cubicBezTo>
                      <a:pt x="90" y="70"/>
                      <a:pt x="69" y="90"/>
                      <a:pt x="45" y="90"/>
                    </a:cubicBezTo>
                    <a:close/>
                    <a:moveTo>
                      <a:pt x="45" y="9"/>
                    </a:moveTo>
                    <a:cubicBezTo>
                      <a:pt x="26" y="9"/>
                      <a:pt x="11" y="25"/>
                      <a:pt x="11" y="45"/>
                    </a:cubicBezTo>
                    <a:cubicBezTo>
                      <a:pt x="11" y="65"/>
                      <a:pt x="26" y="81"/>
                      <a:pt x="45" y="81"/>
                    </a:cubicBezTo>
                    <a:cubicBezTo>
                      <a:pt x="64" y="81"/>
                      <a:pt x="79" y="65"/>
                      <a:pt x="79" y="45"/>
                    </a:cubicBezTo>
                    <a:cubicBezTo>
                      <a:pt x="79" y="25"/>
                      <a:pt x="64" y="9"/>
                      <a:pt x="45" y="9"/>
                    </a:cubicBezTo>
                    <a:close/>
                    <a:moveTo>
                      <a:pt x="54" y="70"/>
                    </a:moveTo>
                    <a:cubicBezTo>
                      <a:pt x="52" y="67"/>
                      <a:pt x="51" y="65"/>
                      <a:pt x="49" y="62"/>
                    </a:cubicBezTo>
                    <a:cubicBezTo>
                      <a:pt x="44" y="53"/>
                      <a:pt x="43" y="50"/>
                      <a:pt x="41" y="49"/>
                    </a:cubicBezTo>
                    <a:cubicBezTo>
                      <a:pt x="40" y="49"/>
                      <a:pt x="40" y="49"/>
                      <a:pt x="39" y="49"/>
                    </a:cubicBezTo>
                    <a:cubicBezTo>
                      <a:pt x="39" y="70"/>
                      <a:pt x="39" y="70"/>
                      <a:pt x="39" y="70"/>
                    </a:cubicBezTo>
                    <a:cubicBezTo>
                      <a:pt x="29" y="70"/>
                      <a:pt x="29" y="70"/>
                      <a:pt x="29" y="70"/>
                    </a:cubicBezTo>
                    <a:cubicBezTo>
                      <a:pt x="29" y="20"/>
                      <a:pt x="29" y="20"/>
                      <a:pt x="29" y="20"/>
                    </a:cubicBezTo>
                    <a:cubicBezTo>
                      <a:pt x="48" y="20"/>
                      <a:pt x="48" y="20"/>
                      <a:pt x="48" y="20"/>
                    </a:cubicBezTo>
                    <a:cubicBezTo>
                      <a:pt x="57" y="20"/>
                      <a:pt x="63" y="26"/>
                      <a:pt x="63" y="34"/>
                    </a:cubicBezTo>
                    <a:cubicBezTo>
                      <a:pt x="63" y="42"/>
                      <a:pt x="58" y="48"/>
                      <a:pt x="52" y="48"/>
                    </a:cubicBezTo>
                    <a:cubicBezTo>
                      <a:pt x="53" y="49"/>
                      <a:pt x="53" y="50"/>
                      <a:pt x="54" y="50"/>
                    </a:cubicBezTo>
                    <a:cubicBezTo>
                      <a:pt x="57" y="54"/>
                      <a:pt x="66" y="70"/>
                      <a:pt x="66" y="70"/>
                    </a:cubicBezTo>
                    <a:lnTo>
                      <a:pt x="54" y="70"/>
                    </a:lnTo>
                    <a:close/>
                    <a:moveTo>
                      <a:pt x="48" y="28"/>
                    </a:moveTo>
                    <a:cubicBezTo>
                      <a:pt x="47" y="28"/>
                      <a:pt x="45" y="28"/>
                      <a:pt x="43" y="28"/>
                    </a:cubicBezTo>
                    <a:cubicBezTo>
                      <a:pt x="39" y="28"/>
                      <a:pt x="39" y="28"/>
                      <a:pt x="39" y="28"/>
                    </a:cubicBezTo>
                    <a:cubicBezTo>
                      <a:pt x="39" y="41"/>
                      <a:pt x="39" y="41"/>
                      <a:pt x="39" y="41"/>
                    </a:cubicBezTo>
                    <a:cubicBezTo>
                      <a:pt x="43" y="41"/>
                      <a:pt x="43" y="41"/>
                      <a:pt x="43" y="41"/>
                    </a:cubicBezTo>
                    <a:cubicBezTo>
                      <a:pt x="47" y="41"/>
                      <a:pt x="49" y="41"/>
                      <a:pt x="50" y="40"/>
                    </a:cubicBezTo>
                    <a:cubicBezTo>
                      <a:pt x="51" y="38"/>
                      <a:pt x="52" y="37"/>
                      <a:pt x="52" y="35"/>
                    </a:cubicBezTo>
                    <a:cubicBezTo>
                      <a:pt x="52" y="31"/>
                      <a:pt x="51" y="29"/>
                      <a:pt x="48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55" name="Freeform 53"/>
              <p:cNvSpPr>
                <a:spLocks noEditPoints="1"/>
              </p:cNvSpPr>
              <p:nvPr userDrawn="1"/>
            </p:nvSpPr>
            <p:spPr bwMode="auto">
              <a:xfrm>
                <a:off x="10896" y="-662"/>
                <a:ext cx="449" cy="567"/>
              </a:xfrm>
              <a:custGeom>
                <a:avLst/>
                <a:gdLst>
                  <a:gd name="T0" fmla="*/ 0 w 363"/>
                  <a:gd name="T1" fmla="*/ 0 h 458"/>
                  <a:gd name="T2" fmla="*/ 187 w 363"/>
                  <a:gd name="T3" fmla="*/ 0 h 458"/>
                  <a:gd name="T4" fmla="*/ 363 w 363"/>
                  <a:gd name="T5" fmla="*/ 158 h 458"/>
                  <a:gd name="T6" fmla="*/ 363 w 363"/>
                  <a:gd name="T7" fmla="*/ 159 h 458"/>
                  <a:gd name="T8" fmla="*/ 178 w 363"/>
                  <a:gd name="T9" fmla="*/ 320 h 458"/>
                  <a:gd name="T10" fmla="*/ 101 w 363"/>
                  <a:gd name="T11" fmla="*/ 320 h 458"/>
                  <a:gd name="T12" fmla="*/ 101 w 363"/>
                  <a:gd name="T13" fmla="*/ 458 h 458"/>
                  <a:gd name="T14" fmla="*/ 0 w 363"/>
                  <a:gd name="T15" fmla="*/ 458 h 458"/>
                  <a:gd name="T16" fmla="*/ 0 w 363"/>
                  <a:gd name="T17" fmla="*/ 0 h 458"/>
                  <a:gd name="T18" fmla="*/ 181 w 363"/>
                  <a:gd name="T19" fmla="*/ 231 h 458"/>
                  <a:gd name="T20" fmla="*/ 261 w 363"/>
                  <a:gd name="T21" fmla="*/ 161 h 458"/>
                  <a:gd name="T22" fmla="*/ 261 w 363"/>
                  <a:gd name="T23" fmla="*/ 160 h 458"/>
                  <a:gd name="T24" fmla="*/ 179 w 363"/>
                  <a:gd name="T25" fmla="*/ 91 h 458"/>
                  <a:gd name="T26" fmla="*/ 101 w 363"/>
                  <a:gd name="T27" fmla="*/ 91 h 458"/>
                  <a:gd name="T28" fmla="*/ 101 w 363"/>
                  <a:gd name="T29" fmla="*/ 231 h 458"/>
                  <a:gd name="T30" fmla="*/ 181 w 363"/>
                  <a:gd name="T31" fmla="*/ 231 h 4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63" h="458">
                    <a:moveTo>
                      <a:pt x="0" y="0"/>
                    </a:moveTo>
                    <a:cubicBezTo>
                      <a:pt x="187" y="0"/>
                      <a:pt x="187" y="0"/>
                      <a:pt x="187" y="0"/>
                    </a:cubicBezTo>
                    <a:cubicBezTo>
                      <a:pt x="297" y="0"/>
                      <a:pt x="363" y="65"/>
                      <a:pt x="363" y="158"/>
                    </a:cubicBezTo>
                    <a:cubicBezTo>
                      <a:pt x="363" y="159"/>
                      <a:pt x="363" y="159"/>
                      <a:pt x="363" y="159"/>
                    </a:cubicBezTo>
                    <a:cubicBezTo>
                      <a:pt x="363" y="265"/>
                      <a:pt x="280" y="320"/>
                      <a:pt x="178" y="320"/>
                    </a:cubicBezTo>
                    <a:cubicBezTo>
                      <a:pt x="101" y="320"/>
                      <a:pt x="101" y="320"/>
                      <a:pt x="101" y="320"/>
                    </a:cubicBezTo>
                    <a:cubicBezTo>
                      <a:pt x="101" y="458"/>
                      <a:pt x="101" y="458"/>
                      <a:pt x="101" y="458"/>
                    </a:cubicBezTo>
                    <a:cubicBezTo>
                      <a:pt x="0" y="458"/>
                      <a:pt x="0" y="458"/>
                      <a:pt x="0" y="458"/>
                    </a:cubicBezTo>
                    <a:lnTo>
                      <a:pt x="0" y="0"/>
                    </a:lnTo>
                    <a:close/>
                    <a:moveTo>
                      <a:pt x="181" y="231"/>
                    </a:moveTo>
                    <a:cubicBezTo>
                      <a:pt x="231" y="231"/>
                      <a:pt x="261" y="201"/>
                      <a:pt x="261" y="161"/>
                    </a:cubicBezTo>
                    <a:cubicBezTo>
                      <a:pt x="261" y="160"/>
                      <a:pt x="261" y="160"/>
                      <a:pt x="261" y="160"/>
                    </a:cubicBezTo>
                    <a:cubicBezTo>
                      <a:pt x="261" y="115"/>
                      <a:pt x="229" y="91"/>
                      <a:pt x="179" y="91"/>
                    </a:cubicBezTo>
                    <a:cubicBezTo>
                      <a:pt x="101" y="91"/>
                      <a:pt x="101" y="91"/>
                      <a:pt x="101" y="91"/>
                    </a:cubicBezTo>
                    <a:cubicBezTo>
                      <a:pt x="101" y="231"/>
                      <a:pt x="101" y="231"/>
                      <a:pt x="101" y="231"/>
                    </a:cubicBezTo>
                    <a:lnTo>
                      <a:pt x="181" y="23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56" name="Freeform 54"/>
              <p:cNvSpPr>
                <a:spLocks/>
              </p:cNvSpPr>
              <p:nvPr userDrawn="1"/>
            </p:nvSpPr>
            <p:spPr bwMode="auto">
              <a:xfrm>
                <a:off x="11388" y="-662"/>
                <a:ext cx="406" cy="567"/>
              </a:xfrm>
              <a:custGeom>
                <a:avLst/>
                <a:gdLst>
                  <a:gd name="T0" fmla="*/ 0 w 406"/>
                  <a:gd name="T1" fmla="*/ 0 h 567"/>
                  <a:gd name="T2" fmla="*/ 125 w 406"/>
                  <a:gd name="T3" fmla="*/ 0 h 567"/>
                  <a:gd name="T4" fmla="*/ 125 w 406"/>
                  <a:gd name="T5" fmla="*/ 453 h 567"/>
                  <a:gd name="T6" fmla="*/ 406 w 406"/>
                  <a:gd name="T7" fmla="*/ 453 h 567"/>
                  <a:gd name="T8" fmla="*/ 406 w 406"/>
                  <a:gd name="T9" fmla="*/ 567 h 567"/>
                  <a:gd name="T10" fmla="*/ 0 w 406"/>
                  <a:gd name="T11" fmla="*/ 567 h 567"/>
                  <a:gd name="T12" fmla="*/ 0 w 406"/>
                  <a:gd name="T13" fmla="*/ 0 h 5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6" h="567">
                    <a:moveTo>
                      <a:pt x="0" y="0"/>
                    </a:moveTo>
                    <a:lnTo>
                      <a:pt x="125" y="0"/>
                    </a:lnTo>
                    <a:lnTo>
                      <a:pt x="125" y="453"/>
                    </a:lnTo>
                    <a:lnTo>
                      <a:pt x="406" y="453"/>
                    </a:lnTo>
                    <a:lnTo>
                      <a:pt x="406" y="567"/>
                    </a:lnTo>
                    <a:lnTo>
                      <a:pt x="0" y="567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57" name="Freeform 55"/>
              <p:cNvSpPr>
                <a:spLocks noEditPoints="1"/>
              </p:cNvSpPr>
              <p:nvPr userDrawn="1"/>
            </p:nvSpPr>
            <p:spPr bwMode="auto">
              <a:xfrm>
                <a:off x="11839" y="-666"/>
                <a:ext cx="600" cy="571"/>
              </a:xfrm>
              <a:custGeom>
                <a:avLst/>
                <a:gdLst>
                  <a:gd name="T0" fmla="*/ 243 w 600"/>
                  <a:gd name="T1" fmla="*/ 0 h 571"/>
                  <a:gd name="T2" fmla="*/ 357 w 600"/>
                  <a:gd name="T3" fmla="*/ 0 h 571"/>
                  <a:gd name="T4" fmla="*/ 600 w 600"/>
                  <a:gd name="T5" fmla="*/ 571 h 571"/>
                  <a:gd name="T6" fmla="*/ 469 w 600"/>
                  <a:gd name="T7" fmla="*/ 571 h 571"/>
                  <a:gd name="T8" fmla="*/ 418 w 600"/>
                  <a:gd name="T9" fmla="*/ 444 h 571"/>
                  <a:gd name="T10" fmla="*/ 179 w 600"/>
                  <a:gd name="T11" fmla="*/ 444 h 571"/>
                  <a:gd name="T12" fmla="*/ 127 w 600"/>
                  <a:gd name="T13" fmla="*/ 571 h 571"/>
                  <a:gd name="T14" fmla="*/ 0 w 600"/>
                  <a:gd name="T15" fmla="*/ 571 h 571"/>
                  <a:gd name="T16" fmla="*/ 243 w 600"/>
                  <a:gd name="T17" fmla="*/ 0 h 571"/>
                  <a:gd name="T18" fmla="*/ 373 w 600"/>
                  <a:gd name="T19" fmla="*/ 333 h 571"/>
                  <a:gd name="T20" fmla="*/ 299 w 600"/>
                  <a:gd name="T21" fmla="*/ 150 h 571"/>
                  <a:gd name="T22" fmla="*/ 224 w 600"/>
                  <a:gd name="T23" fmla="*/ 333 h 571"/>
                  <a:gd name="T24" fmla="*/ 373 w 600"/>
                  <a:gd name="T25" fmla="*/ 333 h 5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00" h="571">
                    <a:moveTo>
                      <a:pt x="243" y="0"/>
                    </a:moveTo>
                    <a:lnTo>
                      <a:pt x="357" y="0"/>
                    </a:lnTo>
                    <a:lnTo>
                      <a:pt x="600" y="571"/>
                    </a:lnTo>
                    <a:lnTo>
                      <a:pt x="469" y="571"/>
                    </a:lnTo>
                    <a:lnTo>
                      <a:pt x="418" y="444"/>
                    </a:lnTo>
                    <a:lnTo>
                      <a:pt x="179" y="444"/>
                    </a:lnTo>
                    <a:lnTo>
                      <a:pt x="127" y="571"/>
                    </a:lnTo>
                    <a:lnTo>
                      <a:pt x="0" y="571"/>
                    </a:lnTo>
                    <a:lnTo>
                      <a:pt x="243" y="0"/>
                    </a:lnTo>
                    <a:close/>
                    <a:moveTo>
                      <a:pt x="373" y="333"/>
                    </a:moveTo>
                    <a:lnTo>
                      <a:pt x="299" y="150"/>
                    </a:lnTo>
                    <a:lnTo>
                      <a:pt x="224" y="333"/>
                    </a:lnTo>
                    <a:lnTo>
                      <a:pt x="373" y="33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58" name="Freeform 56"/>
              <p:cNvSpPr>
                <a:spLocks/>
              </p:cNvSpPr>
              <p:nvPr userDrawn="1"/>
            </p:nvSpPr>
            <p:spPr bwMode="auto">
              <a:xfrm>
                <a:off x="12348" y="-662"/>
                <a:ext cx="470" cy="567"/>
              </a:xfrm>
              <a:custGeom>
                <a:avLst/>
                <a:gdLst>
                  <a:gd name="T0" fmla="*/ 173 w 470"/>
                  <a:gd name="T1" fmla="*/ 115 h 567"/>
                  <a:gd name="T2" fmla="*/ 0 w 470"/>
                  <a:gd name="T3" fmla="*/ 115 h 567"/>
                  <a:gd name="T4" fmla="*/ 0 w 470"/>
                  <a:gd name="T5" fmla="*/ 0 h 567"/>
                  <a:gd name="T6" fmla="*/ 470 w 470"/>
                  <a:gd name="T7" fmla="*/ 0 h 567"/>
                  <a:gd name="T8" fmla="*/ 470 w 470"/>
                  <a:gd name="T9" fmla="*/ 115 h 567"/>
                  <a:gd name="T10" fmla="*/ 297 w 470"/>
                  <a:gd name="T11" fmla="*/ 115 h 567"/>
                  <a:gd name="T12" fmla="*/ 297 w 470"/>
                  <a:gd name="T13" fmla="*/ 567 h 567"/>
                  <a:gd name="T14" fmla="*/ 173 w 470"/>
                  <a:gd name="T15" fmla="*/ 567 h 567"/>
                  <a:gd name="T16" fmla="*/ 173 w 470"/>
                  <a:gd name="T17" fmla="*/ 115 h 5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70" h="567">
                    <a:moveTo>
                      <a:pt x="173" y="115"/>
                    </a:moveTo>
                    <a:lnTo>
                      <a:pt x="0" y="115"/>
                    </a:lnTo>
                    <a:lnTo>
                      <a:pt x="0" y="0"/>
                    </a:lnTo>
                    <a:lnTo>
                      <a:pt x="470" y="0"/>
                    </a:lnTo>
                    <a:lnTo>
                      <a:pt x="470" y="115"/>
                    </a:lnTo>
                    <a:lnTo>
                      <a:pt x="297" y="115"/>
                    </a:lnTo>
                    <a:lnTo>
                      <a:pt x="297" y="567"/>
                    </a:lnTo>
                    <a:lnTo>
                      <a:pt x="173" y="567"/>
                    </a:lnTo>
                    <a:lnTo>
                      <a:pt x="173" y="11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59" name="Freeform 57"/>
              <p:cNvSpPr>
                <a:spLocks/>
              </p:cNvSpPr>
              <p:nvPr userDrawn="1"/>
            </p:nvSpPr>
            <p:spPr bwMode="auto">
              <a:xfrm>
                <a:off x="12863" y="-662"/>
                <a:ext cx="432" cy="567"/>
              </a:xfrm>
              <a:custGeom>
                <a:avLst/>
                <a:gdLst>
                  <a:gd name="T0" fmla="*/ 0 w 432"/>
                  <a:gd name="T1" fmla="*/ 0 h 567"/>
                  <a:gd name="T2" fmla="*/ 432 w 432"/>
                  <a:gd name="T3" fmla="*/ 0 h 567"/>
                  <a:gd name="T4" fmla="*/ 432 w 432"/>
                  <a:gd name="T5" fmla="*/ 112 h 567"/>
                  <a:gd name="T6" fmla="*/ 125 w 432"/>
                  <a:gd name="T7" fmla="*/ 112 h 567"/>
                  <a:gd name="T8" fmla="*/ 125 w 432"/>
                  <a:gd name="T9" fmla="*/ 234 h 567"/>
                  <a:gd name="T10" fmla="*/ 396 w 432"/>
                  <a:gd name="T11" fmla="*/ 234 h 567"/>
                  <a:gd name="T12" fmla="*/ 396 w 432"/>
                  <a:gd name="T13" fmla="*/ 347 h 567"/>
                  <a:gd name="T14" fmla="*/ 125 w 432"/>
                  <a:gd name="T15" fmla="*/ 347 h 567"/>
                  <a:gd name="T16" fmla="*/ 125 w 432"/>
                  <a:gd name="T17" fmla="*/ 567 h 567"/>
                  <a:gd name="T18" fmla="*/ 0 w 432"/>
                  <a:gd name="T19" fmla="*/ 567 h 567"/>
                  <a:gd name="T20" fmla="*/ 0 w 432"/>
                  <a:gd name="T21" fmla="*/ 0 h 5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32" h="567">
                    <a:moveTo>
                      <a:pt x="0" y="0"/>
                    </a:moveTo>
                    <a:lnTo>
                      <a:pt x="432" y="0"/>
                    </a:lnTo>
                    <a:lnTo>
                      <a:pt x="432" y="112"/>
                    </a:lnTo>
                    <a:lnTo>
                      <a:pt x="125" y="112"/>
                    </a:lnTo>
                    <a:lnTo>
                      <a:pt x="125" y="234"/>
                    </a:lnTo>
                    <a:lnTo>
                      <a:pt x="396" y="234"/>
                    </a:lnTo>
                    <a:lnTo>
                      <a:pt x="396" y="347"/>
                    </a:lnTo>
                    <a:lnTo>
                      <a:pt x="125" y="347"/>
                    </a:lnTo>
                    <a:lnTo>
                      <a:pt x="125" y="567"/>
                    </a:lnTo>
                    <a:lnTo>
                      <a:pt x="0" y="567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60" name="Freeform 58"/>
              <p:cNvSpPr>
                <a:spLocks noEditPoints="1"/>
              </p:cNvSpPr>
              <p:nvPr userDrawn="1"/>
            </p:nvSpPr>
            <p:spPr bwMode="auto">
              <a:xfrm>
                <a:off x="13304" y="-672"/>
                <a:ext cx="601" cy="586"/>
              </a:xfrm>
              <a:custGeom>
                <a:avLst/>
                <a:gdLst>
                  <a:gd name="T0" fmla="*/ 0 w 486"/>
                  <a:gd name="T1" fmla="*/ 238 h 473"/>
                  <a:gd name="T2" fmla="*/ 0 w 486"/>
                  <a:gd name="T3" fmla="*/ 237 h 473"/>
                  <a:gd name="T4" fmla="*/ 244 w 486"/>
                  <a:gd name="T5" fmla="*/ 0 h 473"/>
                  <a:gd name="T6" fmla="*/ 486 w 486"/>
                  <a:gd name="T7" fmla="*/ 235 h 473"/>
                  <a:gd name="T8" fmla="*/ 486 w 486"/>
                  <a:gd name="T9" fmla="*/ 237 h 473"/>
                  <a:gd name="T10" fmla="*/ 242 w 486"/>
                  <a:gd name="T11" fmla="*/ 473 h 473"/>
                  <a:gd name="T12" fmla="*/ 0 w 486"/>
                  <a:gd name="T13" fmla="*/ 238 h 473"/>
                  <a:gd name="T14" fmla="*/ 381 w 486"/>
                  <a:gd name="T15" fmla="*/ 238 h 473"/>
                  <a:gd name="T16" fmla="*/ 381 w 486"/>
                  <a:gd name="T17" fmla="*/ 237 h 473"/>
                  <a:gd name="T18" fmla="*/ 242 w 486"/>
                  <a:gd name="T19" fmla="*/ 93 h 473"/>
                  <a:gd name="T20" fmla="*/ 105 w 486"/>
                  <a:gd name="T21" fmla="*/ 235 h 473"/>
                  <a:gd name="T22" fmla="*/ 105 w 486"/>
                  <a:gd name="T23" fmla="*/ 237 h 473"/>
                  <a:gd name="T24" fmla="*/ 244 w 486"/>
                  <a:gd name="T25" fmla="*/ 381 h 473"/>
                  <a:gd name="T26" fmla="*/ 381 w 486"/>
                  <a:gd name="T27" fmla="*/ 238 h 4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86" h="473">
                    <a:moveTo>
                      <a:pt x="0" y="238"/>
                    </a:moveTo>
                    <a:cubicBezTo>
                      <a:pt x="0" y="237"/>
                      <a:pt x="0" y="237"/>
                      <a:pt x="0" y="237"/>
                    </a:cubicBezTo>
                    <a:cubicBezTo>
                      <a:pt x="0" y="107"/>
                      <a:pt x="102" y="0"/>
                      <a:pt x="244" y="0"/>
                    </a:cubicBezTo>
                    <a:cubicBezTo>
                      <a:pt x="385" y="0"/>
                      <a:pt x="486" y="105"/>
                      <a:pt x="486" y="235"/>
                    </a:cubicBezTo>
                    <a:cubicBezTo>
                      <a:pt x="486" y="237"/>
                      <a:pt x="486" y="237"/>
                      <a:pt x="486" y="237"/>
                    </a:cubicBezTo>
                    <a:cubicBezTo>
                      <a:pt x="486" y="367"/>
                      <a:pt x="384" y="473"/>
                      <a:pt x="242" y="473"/>
                    </a:cubicBezTo>
                    <a:cubicBezTo>
                      <a:pt x="101" y="473"/>
                      <a:pt x="0" y="368"/>
                      <a:pt x="0" y="238"/>
                    </a:cubicBezTo>
                    <a:close/>
                    <a:moveTo>
                      <a:pt x="381" y="238"/>
                    </a:moveTo>
                    <a:cubicBezTo>
                      <a:pt x="381" y="237"/>
                      <a:pt x="381" y="237"/>
                      <a:pt x="381" y="237"/>
                    </a:cubicBezTo>
                    <a:cubicBezTo>
                      <a:pt x="381" y="158"/>
                      <a:pt x="323" y="93"/>
                      <a:pt x="242" y="93"/>
                    </a:cubicBezTo>
                    <a:cubicBezTo>
                      <a:pt x="161" y="93"/>
                      <a:pt x="105" y="157"/>
                      <a:pt x="105" y="235"/>
                    </a:cubicBezTo>
                    <a:cubicBezTo>
                      <a:pt x="105" y="237"/>
                      <a:pt x="105" y="237"/>
                      <a:pt x="105" y="237"/>
                    </a:cubicBezTo>
                    <a:cubicBezTo>
                      <a:pt x="105" y="315"/>
                      <a:pt x="163" y="381"/>
                      <a:pt x="244" y="381"/>
                    </a:cubicBezTo>
                    <a:cubicBezTo>
                      <a:pt x="325" y="381"/>
                      <a:pt x="381" y="316"/>
                      <a:pt x="381" y="2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61" name="Freeform 59"/>
              <p:cNvSpPr>
                <a:spLocks noEditPoints="1"/>
              </p:cNvSpPr>
              <p:nvPr userDrawn="1"/>
            </p:nvSpPr>
            <p:spPr bwMode="auto">
              <a:xfrm>
                <a:off x="13968" y="-662"/>
                <a:ext cx="488" cy="567"/>
              </a:xfrm>
              <a:custGeom>
                <a:avLst/>
                <a:gdLst>
                  <a:gd name="T0" fmla="*/ 0 w 395"/>
                  <a:gd name="T1" fmla="*/ 0 h 458"/>
                  <a:gd name="T2" fmla="*/ 209 w 395"/>
                  <a:gd name="T3" fmla="*/ 0 h 458"/>
                  <a:gd name="T4" fmla="*/ 342 w 395"/>
                  <a:gd name="T5" fmla="*/ 46 h 458"/>
                  <a:gd name="T6" fmla="*/ 381 w 395"/>
                  <a:gd name="T7" fmla="*/ 151 h 458"/>
                  <a:gd name="T8" fmla="*/ 381 w 395"/>
                  <a:gd name="T9" fmla="*/ 152 h 458"/>
                  <a:gd name="T10" fmla="*/ 283 w 395"/>
                  <a:gd name="T11" fmla="*/ 294 h 458"/>
                  <a:gd name="T12" fmla="*/ 395 w 395"/>
                  <a:gd name="T13" fmla="*/ 458 h 458"/>
                  <a:gd name="T14" fmla="*/ 277 w 395"/>
                  <a:gd name="T15" fmla="*/ 458 h 458"/>
                  <a:gd name="T16" fmla="*/ 179 w 395"/>
                  <a:gd name="T17" fmla="*/ 311 h 458"/>
                  <a:gd name="T18" fmla="*/ 100 w 395"/>
                  <a:gd name="T19" fmla="*/ 311 h 458"/>
                  <a:gd name="T20" fmla="*/ 100 w 395"/>
                  <a:gd name="T21" fmla="*/ 458 h 458"/>
                  <a:gd name="T22" fmla="*/ 0 w 395"/>
                  <a:gd name="T23" fmla="*/ 458 h 458"/>
                  <a:gd name="T24" fmla="*/ 0 w 395"/>
                  <a:gd name="T25" fmla="*/ 0 h 458"/>
                  <a:gd name="T26" fmla="*/ 202 w 395"/>
                  <a:gd name="T27" fmla="*/ 222 h 458"/>
                  <a:gd name="T28" fmla="*/ 279 w 395"/>
                  <a:gd name="T29" fmla="*/ 157 h 458"/>
                  <a:gd name="T30" fmla="*/ 279 w 395"/>
                  <a:gd name="T31" fmla="*/ 156 h 458"/>
                  <a:gd name="T32" fmla="*/ 200 w 395"/>
                  <a:gd name="T33" fmla="*/ 91 h 458"/>
                  <a:gd name="T34" fmla="*/ 100 w 395"/>
                  <a:gd name="T35" fmla="*/ 91 h 458"/>
                  <a:gd name="T36" fmla="*/ 100 w 395"/>
                  <a:gd name="T37" fmla="*/ 222 h 458"/>
                  <a:gd name="T38" fmla="*/ 202 w 395"/>
                  <a:gd name="T39" fmla="*/ 222 h 4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95" h="458">
                    <a:moveTo>
                      <a:pt x="0" y="0"/>
                    </a:moveTo>
                    <a:cubicBezTo>
                      <a:pt x="209" y="0"/>
                      <a:pt x="209" y="0"/>
                      <a:pt x="209" y="0"/>
                    </a:cubicBezTo>
                    <a:cubicBezTo>
                      <a:pt x="267" y="0"/>
                      <a:pt x="312" y="16"/>
                      <a:pt x="342" y="46"/>
                    </a:cubicBezTo>
                    <a:cubicBezTo>
                      <a:pt x="368" y="72"/>
                      <a:pt x="381" y="108"/>
                      <a:pt x="381" y="151"/>
                    </a:cubicBezTo>
                    <a:cubicBezTo>
                      <a:pt x="381" y="152"/>
                      <a:pt x="381" y="152"/>
                      <a:pt x="381" y="152"/>
                    </a:cubicBezTo>
                    <a:cubicBezTo>
                      <a:pt x="381" y="226"/>
                      <a:pt x="342" y="273"/>
                      <a:pt x="283" y="294"/>
                    </a:cubicBezTo>
                    <a:cubicBezTo>
                      <a:pt x="395" y="458"/>
                      <a:pt x="395" y="458"/>
                      <a:pt x="395" y="458"/>
                    </a:cubicBezTo>
                    <a:cubicBezTo>
                      <a:pt x="277" y="458"/>
                      <a:pt x="277" y="458"/>
                      <a:pt x="277" y="458"/>
                    </a:cubicBezTo>
                    <a:cubicBezTo>
                      <a:pt x="179" y="311"/>
                      <a:pt x="179" y="311"/>
                      <a:pt x="179" y="311"/>
                    </a:cubicBezTo>
                    <a:cubicBezTo>
                      <a:pt x="100" y="311"/>
                      <a:pt x="100" y="311"/>
                      <a:pt x="100" y="311"/>
                    </a:cubicBezTo>
                    <a:cubicBezTo>
                      <a:pt x="100" y="458"/>
                      <a:pt x="100" y="458"/>
                      <a:pt x="100" y="458"/>
                    </a:cubicBezTo>
                    <a:cubicBezTo>
                      <a:pt x="0" y="458"/>
                      <a:pt x="0" y="458"/>
                      <a:pt x="0" y="458"/>
                    </a:cubicBezTo>
                    <a:lnTo>
                      <a:pt x="0" y="0"/>
                    </a:lnTo>
                    <a:close/>
                    <a:moveTo>
                      <a:pt x="202" y="222"/>
                    </a:moveTo>
                    <a:cubicBezTo>
                      <a:pt x="251" y="222"/>
                      <a:pt x="279" y="196"/>
                      <a:pt x="279" y="157"/>
                    </a:cubicBezTo>
                    <a:cubicBezTo>
                      <a:pt x="279" y="156"/>
                      <a:pt x="279" y="156"/>
                      <a:pt x="279" y="156"/>
                    </a:cubicBezTo>
                    <a:cubicBezTo>
                      <a:pt x="279" y="113"/>
                      <a:pt x="249" y="91"/>
                      <a:pt x="200" y="91"/>
                    </a:cubicBezTo>
                    <a:cubicBezTo>
                      <a:pt x="100" y="91"/>
                      <a:pt x="100" y="91"/>
                      <a:pt x="100" y="91"/>
                    </a:cubicBezTo>
                    <a:cubicBezTo>
                      <a:pt x="100" y="222"/>
                      <a:pt x="100" y="222"/>
                      <a:pt x="100" y="222"/>
                    </a:cubicBezTo>
                    <a:lnTo>
                      <a:pt x="202" y="22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62" name="Freeform 60"/>
              <p:cNvSpPr>
                <a:spLocks/>
              </p:cNvSpPr>
              <p:nvPr userDrawn="1"/>
            </p:nvSpPr>
            <p:spPr bwMode="auto">
              <a:xfrm>
                <a:off x="14503" y="-662"/>
                <a:ext cx="566" cy="567"/>
              </a:xfrm>
              <a:custGeom>
                <a:avLst/>
                <a:gdLst>
                  <a:gd name="T0" fmla="*/ 0 w 566"/>
                  <a:gd name="T1" fmla="*/ 0 h 567"/>
                  <a:gd name="T2" fmla="*/ 135 w 566"/>
                  <a:gd name="T3" fmla="*/ 0 h 567"/>
                  <a:gd name="T4" fmla="*/ 283 w 566"/>
                  <a:gd name="T5" fmla="*/ 239 h 567"/>
                  <a:gd name="T6" fmla="*/ 431 w 566"/>
                  <a:gd name="T7" fmla="*/ 0 h 567"/>
                  <a:gd name="T8" fmla="*/ 566 w 566"/>
                  <a:gd name="T9" fmla="*/ 0 h 567"/>
                  <a:gd name="T10" fmla="*/ 566 w 566"/>
                  <a:gd name="T11" fmla="*/ 567 h 567"/>
                  <a:gd name="T12" fmla="*/ 442 w 566"/>
                  <a:gd name="T13" fmla="*/ 567 h 567"/>
                  <a:gd name="T14" fmla="*/ 442 w 566"/>
                  <a:gd name="T15" fmla="*/ 197 h 567"/>
                  <a:gd name="T16" fmla="*/ 283 w 566"/>
                  <a:gd name="T17" fmla="*/ 438 h 567"/>
                  <a:gd name="T18" fmla="*/ 279 w 566"/>
                  <a:gd name="T19" fmla="*/ 438 h 567"/>
                  <a:gd name="T20" fmla="*/ 122 w 566"/>
                  <a:gd name="T21" fmla="*/ 199 h 567"/>
                  <a:gd name="T22" fmla="*/ 122 w 566"/>
                  <a:gd name="T23" fmla="*/ 567 h 567"/>
                  <a:gd name="T24" fmla="*/ 0 w 566"/>
                  <a:gd name="T25" fmla="*/ 567 h 567"/>
                  <a:gd name="T26" fmla="*/ 0 w 566"/>
                  <a:gd name="T27" fmla="*/ 0 h 5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66" h="567">
                    <a:moveTo>
                      <a:pt x="0" y="0"/>
                    </a:moveTo>
                    <a:lnTo>
                      <a:pt x="135" y="0"/>
                    </a:lnTo>
                    <a:lnTo>
                      <a:pt x="283" y="239"/>
                    </a:lnTo>
                    <a:lnTo>
                      <a:pt x="431" y="0"/>
                    </a:lnTo>
                    <a:lnTo>
                      <a:pt x="566" y="0"/>
                    </a:lnTo>
                    <a:lnTo>
                      <a:pt x="566" y="567"/>
                    </a:lnTo>
                    <a:lnTo>
                      <a:pt x="442" y="567"/>
                    </a:lnTo>
                    <a:lnTo>
                      <a:pt x="442" y="197"/>
                    </a:lnTo>
                    <a:lnTo>
                      <a:pt x="283" y="438"/>
                    </a:lnTo>
                    <a:lnTo>
                      <a:pt x="279" y="438"/>
                    </a:lnTo>
                    <a:lnTo>
                      <a:pt x="122" y="199"/>
                    </a:lnTo>
                    <a:lnTo>
                      <a:pt x="122" y="567"/>
                    </a:lnTo>
                    <a:lnTo>
                      <a:pt x="0" y="567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63" name="Freeform 61"/>
              <p:cNvSpPr>
                <a:spLocks noEditPoints="1"/>
              </p:cNvSpPr>
              <p:nvPr userDrawn="1"/>
            </p:nvSpPr>
            <p:spPr bwMode="auto">
              <a:xfrm>
                <a:off x="15109" y="-664"/>
                <a:ext cx="154" cy="77"/>
              </a:xfrm>
              <a:custGeom>
                <a:avLst/>
                <a:gdLst>
                  <a:gd name="T0" fmla="*/ 24 w 154"/>
                  <a:gd name="T1" fmla="*/ 12 h 77"/>
                  <a:gd name="T2" fmla="*/ 0 w 154"/>
                  <a:gd name="T3" fmla="*/ 12 h 77"/>
                  <a:gd name="T4" fmla="*/ 0 w 154"/>
                  <a:gd name="T5" fmla="*/ 0 h 77"/>
                  <a:gd name="T6" fmla="*/ 60 w 154"/>
                  <a:gd name="T7" fmla="*/ 0 h 77"/>
                  <a:gd name="T8" fmla="*/ 60 w 154"/>
                  <a:gd name="T9" fmla="*/ 12 h 77"/>
                  <a:gd name="T10" fmla="*/ 35 w 154"/>
                  <a:gd name="T11" fmla="*/ 12 h 77"/>
                  <a:gd name="T12" fmla="*/ 35 w 154"/>
                  <a:gd name="T13" fmla="*/ 77 h 77"/>
                  <a:gd name="T14" fmla="*/ 24 w 154"/>
                  <a:gd name="T15" fmla="*/ 77 h 77"/>
                  <a:gd name="T16" fmla="*/ 24 w 154"/>
                  <a:gd name="T17" fmla="*/ 12 h 77"/>
                  <a:gd name="T18" fmla="*/ 76 w 154"/>
                  <a:gd name="T19" fmla="*/ 0 h 77"/>
                  <a:gd name="T20" fmla="*/ 89 w 154"/>
                  <a:gd name="T21" fmla="*/ 0 h 77"/>
                  <a:gd name="T22" fmla="*/ 116 w 154"/>
                  <a:gd name="T23" fmla="*/ 43 h 77"/>
                  <a:gd name="T24" fmla="*/ 143 w 154"/>
                  <a:gd name="T25" fmla="*/ 0 h 77"/>
                  <a:gd name="T26" fmla="*/ 154 w 154"/>
                  <a:gd name="T27" fmla="*/ 0 h 77"/>
                  <a:gd name="T28" fmla="*/ 154 w 154"/>
                  <a:gd name="T29" fmla="*/ 77 h 77"/>
                  <a:gd name="T30" fmla="*/ 144 w 154"/>
                  <a:gd name="T31" fmla="*/ 77 h 77"/>
                  <a:gd name="T32" fmla="*/ 144 w 154"/>
                  <a:gd name="T33" fmla="*/ 19 h 77"/>
                  <a:gd name="T34" fmla="*/ 116 w 154"/>
                  <a:gd name="T35" fmla="*/ 61 h 77"/>
                  <a:gd name="T36" fmla="*/ 115 w 154"/>
                  <a:gd name="T37" fmla="*/ 61 h 77"/>
                  <a:gd name="T38" fmla="*/ 87 w 154"/>
                  <a:gd name="T39" fmla="*/ 19 h 77"/>
                  <a:gd name="T40" fmla="*/ 87 w 154"/>
                  <a:gd name="T41" fmla="*/ 77 h 77"/>
                  <a:gd name="T42" fmla="*/ 76 w 154"/>
                  <a:gd name="T43" fmla="*/ 77 h 77"/>
                  <a:gd name="T44" fmla="*/ 76 w 154"/>
                  <a:gd name="T45" fmla="*/ 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54" h="77">
                    <a:moveTo>
                      <a:pt x="24" y="12"/>
                    </a:moveTo>
                    <a:lnTo>
                      <a:pt x="0" y="12"/>
                    </a:lnTo>
                    <a:lnTo>
                      <a:pt x="0" y="0"/>
                    </a:lnTo>
                    <a:lnTo>
                      <a:pt x="60" y="0"/>
                    </a:lnTo>
                    <a:lnTo>
                      <a:pt x="60" y="12"/>
                    </a:lnTo>
                    <a:lnTo>
                      <a:pt x="35" y="12"/>
                    </a:lnTo>
                    <a:lnTo>
                      <a:pt x="35" y="77"/>
                    </a:lnTo>
                    <a:lnTo>
                      <a:pt x="24" y="77"/>
                    </a:lnTo>
                    <a:lnTo>
                      <a:pt x="24" y="12"/>
                    </a:lnTo>
                    <a:close/>
                    <a:moveTo>
                      <a:pt x="76" y="0"/>
                    </a:moveTo>
                    <a:lnTo>
                      <a:pt x="89" y="0"/>
                    </a:lnTo>
                    <a:lnTo>
                      <a:pt x="116" y="43"/>
                    </a:lnTo>
                    <a:lnTo>
                      <a:pt x="143" y="0"/>
                    </a:lnTo>
                    <a:lnTo>
                      <a:pt x="154" y="0"/>
                    </a:lnTo>
                    <a:lnTo>
                      <a:pt x="154" y="77"/>
                    </a:lnTo>
                    <a:lnTo>
                      <a:pt x="144" y="77"/>
                    </a:lnTo>
                    <a:lnTo>
                      <a:pt x="144" y="19"/>
                    </a:lnTo>
                    <a:lnTo>
                      <a:pt x="116" y="61"/>
                    </a:lnTo>
                    <a:lnTo>
                      <a:pt x="115" y="61"/>
                    </a:lnTo>
                    <a:lnTo>
                      <a:pt x="87" y="19"/>
                    </a:lnTo>
                    <a:lnTo>
                      <a:pt x="87" y="77"/>
                    </a:lnTo>
                    <a:lnTo>
                      <a:pt x="76" y="77"/>
                    </a:lnTo>
                    <a:lnTo>
                      <a:pt x="7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</p:grpSp>
        <p:grpSp>
          <p:nvGrpSpPr>
            <p:cNvPr id="224" name="Group 223"/>
            <p:cNvGrpSpPr/>
            <p:nvPr userDrawn="1"/>
          </p:nvGrpSpPr>
          <p:grpSpPr>
            <a:xfrm>
              <a:off x="7943851" y="148537"/>
              <a:ext cx="698540" cy="169868"/>
              <a:chOff x="1221454" y="1585913"/>
              <a:chExt cx="5757863" cy="1400176"/>
            </a:xfrm>
          </p:grpSpPr>
          <p:grpSp>
            <p:nvGrpSpPr>
              <p:cNvPr id="225" name="Group 224"/>
              <p:cNvGrpSpPr/>
              <p:nvPr userDrawn="1"/>
            </p:nvGrpSpPr>
            <p:grpSpPr>
              <a:xfrm>
                <a:off x="1221454" y="2066926"/>
                <a:ext cx="5757863" cy="919163"/>
                <a:chOff x="1250950" y="2066926"/>
                <a:chExt cx="5757863" cy="919163"/>
              </a:xfrm>
            </p:grpSpPr>
            <p:sp>
              <p:nvSpPr>
                <p:cNvPr id="237" name="Rectangle 14"/>
                <p:cNvSpPr>
                  <a:spLocks noChangeArrowheads="1"/>
                </p:cNvSpPr>
                <p:nvPr userDrawn="1"/>
              </p:nvSpPr>
              <p:spPr bwMode="auto">
                <a:xfrm>
                  <a:off x="1250950" y="2081213"/>
                  <a:ext cx="195262" cy="890588"/>
                </a:xfrm>
                <a:prstGeom prst="rect">
                  <a:avLst/>
                </a:prstGeom>
                <a:solidFill>
                  <a:srgbClr val="F1BC5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238" name="Freeform 15"/>
                <p:cNvSpPr>
                  <a:spLocks/>
                </p:cNvSpPr>
                <p:nvPr userDrawn="1"/>
              </p:nvSpPr>
              <p:spPr bwMode="auto">
                <a:xfrm>
                  <a:off x="1566863" y="2081213"/>
                  <a:ext cx="788987" cy="890588"/>
                </a:xfrm>
                <a:custGeom>
                  <a:avLst/>
                  <a:gdLst>
                    <a:gd name="T0" fmla="*/ 0 w 497"/>
                    <a:gd name="T1" fmla="*/ 0 h 561"/>
                    <a:gd name="T2" fmla="*/ 114 w 497"/>
                    <a:gd name="T3" fmla="*/ 0 h 561"/>
                    <a:gd name="T4" fmla="*/ 376 w 497"/>
                    <a:gd name="T5" fmla="*/ 345 h 561"/>
                    <a:gd name="T6" fmla="*/ 376 w 497"/>
                    <a:gd name="T7" fmla="*/ 0 h 561"/>
                    <a:gd name="T8" fmla="*/ 497 w 497"/>
                    <a:gd name="T9" fmla="*/ 0 h 561"/>
                    <a:gd name="T10" fmla="*/ 497 w 497"/>
                    <a:gd name="T11" fmla="*/ 561 h 561"/>
                    <a:gd name="T12" fmla="*/ 393 w 497"/>
                    <a:gd name="T13" fmla="*/ 561 h 561"/>
                    <a:gd name="T14" fmla="*/ 122 w 497"/>
                    <a:gd name="T15" fmla="*/ 204 h 561"/>
                    <a:gd name="T16" fmla="*/ 122 w 497"/>
                    <a:gd name="T17" fmla="*/ 561 h 561"/>
                    <a:gd name="T18" fmla="*/ 0 w 497"/>
                    <a:gd name="T19" fmla="*/ 561 h 561"/>
                    <a:gd name="T20" fmla="*/ 0 w 497"/>
                    <a:gd name="T21" fmla="*/ 0 h 5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497" h="561">
                      <a:moveTo>
                        <a:pt x="0" y="0"/>
                      </a:moveTo>
                      <a:lnTo>
                        <a:pt x="114" y="0"/>
                      </a:lnTo>
                      <a:lnTo>
                        <a:pt x="376" y="345"/>
                      </a:lnTo>
                      <a:lnTo>
                        <a:pt x="376" y="0"/>
                      </a:lnTo>
                      <a:lnTo>
                        <a:pt x="497" y="0"/>
                      </a:lnTo>
                      <a:lnTo>
                        <a:pt x="497" y="561"/>
                      </a:lnTo>
                      <a:lnTo>
                        <a:pt x="393" y="561"/>
                      </a:lnTo>
                      <a:lnTo>
                        <a:pt x="122" y="204"/>
                      </a:lnTo>
                      <a:lnTo>
                        <a:pt x="122" y="561"/>
                      </a:lnTo>
                      <a:lnTo>
                        <a:pt x="0" y="56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1BC5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239" name="Freeform 16"/>
                <p:cNvSpPr>
                  <a:spLocks/>
                </p:cNvSpPr>
                <p:nvPr userDrawn="1"/>
              </p:nvSpPr>
              <p:spPr bwMode="auto">
                <a:xfrm>
                  <a:off x="2433638" y="2068513"/>
                  <a:ext cx="703262" cy="914400"/>
                </a:xfrm>
                <a:custGeom>
                  <a:avLst/>
                  <a:gdLst>
                    <a:gd name="T0" fmla="*/ 0 w 561"/>
                    <a:gd name="T1" fmla="*/ 615 h 728"/>
                    <a:gd name="T2" fmla="*/ 92 w 561"/>
                    <a:gd name="T3" fmla="*/ 505 h 728"/>
                    <a:gd name="T4" fmla="*/ 304 w 561"/>
                    <a:gd name="T5" fmla="*/ 591 h 728"/>
                    <a:gd name="T6" fmla="*/ 406 w 561"/>
                    <a:gd name="T7" fmla="*/ 524 h 728"/>
                    <a:gd name="T8" fmla="*/ 406 w 561"/>
                    <a:gd name="T9" fmla="*/ 522 h 728"/>
                    <a:gd name="T10" fmla="*/ 263 w 561"/>
                    <a:gd name="T11" fmla="*/ 432 h 728"/>
                    <a:gd name="T12" fmla="*/ 28 w 561"/>
                    <a:gd name="T13" fmla="*/ 215 h 728"/>
                    <a:gd name="T14" fmla="*/ 28 w 561"/>
                    <a:gd name="T15" fmla="*/ 213 h 728"/>
                    <a:gd name="T16" fmla="*/ 276 w 561"/>
                    <a:gd name="T17" fmla="*/ 0 h 728"/>
                    <a:gd name="T18" fmla="*/ 540 w 561"/>
                    <a:gd name="T19" fmla="*/ 90 h 728"/>
                    <a:gd name="T20" fmla="*/ 459 w 561"/>
                    <a:gd name="T21" fmla="*/ 207 h 728"/>
                    <a:gd name="T22" fmla="*/ 274 w 561"/>
                    <a:gd name="T23" fmla="*/ 137 h 728"/>
                    <a:gd name="T24" fmla="*/ 183 w 561"/>
                    <a:gd name="T25" fmla="*/ 199 h 728"/>
                    <a:gd name="T26" fmla="*/ 183 w 561"/>
                    <a:gd name="T27" fmla="*/ 201 h 728"/>
                    <a:gd name="T28" fmla="*/ 336 w 561"/>
                    <a:gd name="T29" fmla="*/ 294 h 728"/>
                    <a:gd name="T30" fmla="*/ 561 w 561"/>
                    <a:gd name="T31" fmla="*/ 507 h 728"/>
                    <a:gd name="T32" fmla="*/ 561 w 561"/>
                    <a:gd name="T33" fmla="*/ 509 h 728"/>
                    <a:gd name="T34" fmla="*/ 301 w 561"/>
                    <a:gd name="T35" fmla="*/ 728 h 728"/>
                    <a:gd name="T36" fmla="*/ 0 w 561"/>
                    <a:gd name="T37" fmla="*/ 615 h 7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561" h="728">
                      <a:moveTo>
                        <a:pt x="0" y="615"/>
                      </a:moveTo>
                      <a:cubicBezTo>
                        <a:pt x="92" y="505"/>
                        <a:pt x="92" y="505"/>
                        <a:pt x="92" y="505"/>
                      </a:cubicBezTo>
                      <a:cubicBezTo>
                        <a:pt x="156" y="557"/>
                        <a:pt x="223" y="591"/>
                        <a:pt x="304" y="591"/>
                      </a:cubicBezTo>
                      <a:cubicBezTo>
                        <a:pt x="368" y="591"/>
                        <a:pt x="406" y="565"/>
                        <a:pt x="406" y="524"/>
                      </a:cubicBezTo>
                      <a:cubicBezTo>
                        <a:pt x="406" y="522"/>
                        <a:pt x="406" y="522"/>
                        <a:pt x="406" y="522"/>
                      </a:cubicBezTo>
                      <a:cubicBezTo>
                        <a:pt x="406" y="482"/>
                        <a:pt x="382" y="462"/>
                        <a:pt x="263" y="432"/>
                      </a:cubicBezTo>
                      <a:cubicBezTo>
                        <a:pt x="121" y="395"/>
                        <a:pt x="28" y="356"/>
                        <a:pt x="28" y="215"/>
                      </a:cubicBezTo>
                      <a:cubicBezTo>
                        <a:pt x="28" y="213"/>
                        <a:pt x="28" y="213"/>
                        <a:pt x="28" y="213"/>
                      </a:cubicBezTo>
                      <a:cubicBezTo>
                        <a:pt x="28" y="85"/>
                        <a:pt x="132" y="0"/>
                        <a:pt x="276" y="0"/>
                      </a:cubicBezTo>
                      <a:cubicBezTo>
                        <a:pt x="380" y="0"/>
                        <a:pt x="468" y="32"/>
                        <a:pt x="540" y="90"/>
                      </a:cubicBezTo>
                      <a:cubicBezTo>
                        <a:pt x="459" y="207"/>
                        <a:pt x="459" y="207"/>
                        <a:pt x="459" y="207"/>
                      </a:cubicBezTo>
                      <a:cubicBezTo>
                        <a:pt x="396" y="164"/>
                        <a:pt x="334" y="137"/>
                        <a:pt x="274" y="137"/>
                      </a:cubicBezTo>
                      <a:cubicBezTo>
                        <a:pt x="215" y="137"/>
                        <a:pt x="183" y="165"/>
                        <a:pt x="183" y="199"/>
                      </a:cubicBezTo>
                      <a:cubicBezTo>
                        <a:pt x="183" y="201"/>
                        <a:pt x="183" y="201"/>
                        <a:pt x="183" y="201"/>
                      </a:cubicBezTo>
                      <a:cubicBezTo>
                        <a:pt x="183" y="248"/>
                        <a:pt x="214" y="263"/>
                        <a:pt x="336" y="294"/>
                      </a:cubicBezTo>
                      <a:cubicBezTo>
                        <a:pt x="480" y="332"/>
                        <a:pt x="561" y="383"/>
                        <a:pt x="561" y="507"/>
                      </a:cubicBezTo>
                      <a:cubicBezTo>
                        <a:pt x="561" y="509"/>
                        <a:pt x="561" y="509"/>
                        <a:pt x="561" y="509"/>
                      </a:cubicBezTo>
                      <a:cubicBezTo>
                        <a:pt x="561" y="649"/>
                        <a:pt x="454" y="728"/>
                        <a:pt x="301" y="728"/>
                      </a:cubicBezTo>
                      <a:cubicBezTo>
                        <a:pt x="193" y="728"/>
                        <a:pt x="85" y="691"/>
                        <a:pt x="0" y="615"/>
                      </a:cubicBezTo>
                      <a:close/>
                    </a:path>
                  </a:pathLst>
                </a:custGeom>
                <a:solidFill>
                  <a:srgbClr val="F1BC5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240" name="Rectangle 17"/>
                <p:cNvSpPr>
                  <a:spLocks noChangeArrowheads="1"/>
                </p:cNvSpPr>
                <p:nvPr userDrawn="1"/>
              </p:nvSpPr>
              <p:spPr bwMode="auto">
                <a:xfrm>
                  <a:off x="3240088" y="2081213"/>
                  <a:ext cx="195262" cy="890588"/>
                </a:xfrm>
                <a:prstGeom prst="rect">
                  <a:avLst/>
                </a:prstGeom>
                <a:solidFill>
                  <a:srgbClr val="F1BC5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241" name="Freeform 18"/>
                <p:cNvSpPr>
                  <a:spLocks/>
                </p:cNvSpPr>
                <p:nvPr userDrawn="1"/>
              </p:nvSpPr>
              <p:spPr bwMode="auto">
                <a:xfrm>
                  <a:off x="3516313" y="2066926"/>
                  <a:ext cx="847725" cy="919163"/>
                </a:xfrm>
                <a:custGeom>
                  <a:avLst/>
                  <a:gdLst>
                    <a:gd name="T0" fmla="*/ 0 w 676"/>
                    <a:gd name="T1" fmla="*/ 368 h 732"/>
                    <a:gd name="T2" fmla="*/ 0 w 676"/>
                    <a:gd name="T3" fmla="*/ 366 h 732"/>
                    <a:gd name="T4" fmla="*/ 372 w 676"/>
                    <a:gd name="T5" fmla="*/ 0 h 732"/>
                    <a:gd name="T6" fmla="*/ 650 w 676"/>
                    <a:gd name="T7" fmla="*/ 97 h 732"/>
                    <a:gd name="T8" fmla="*/ 552 w 676"/>
                    <a:gd name="T9" fmla="*/ 215 h 732"/>
                    <a:gd name="T10" fmla="*/ 367 w 676"/>
                    <a:gd name="T11" fmla="*/ 143 h 732"/>
                    <a:gd name="T12" fmla="*/ 163 w 676"/>
                    <a:gd name="T13" fmla="*/ 364 h 732"/>
                    <a:gd name="T14" fmla="*/ 163 w 676"/>
                    <a:gd name="T15" fmla="*/ 366 h 732"/>
                    <a:gd name="T16" fmla="*/ 378 w 676"/>
                    <a:gd name="T17" fmla="*/ 591 h 732"/>
                    <a:gd name="T18" fmla="*/ 525 w 676"/>
                    <a:gd name="T19" fmla="*/ 548 h 732"/>
                    <a:gd name="T20" fmla="*/ 525 w 676"/>
                    <a:gd name="T21" fmla="*/ 447 h 732"/>
                    <a:gd name="T22" fmla="*/ 368 w 676"/>
                    <a:gd name="T23" fmla="*/ 447 h 732"/>
                    <a:gd name="T24" fmla="*/ 368 w 676"/>
                    <a:gd name="T25" fmla="*/ 312 h 732"/>
                    <a:gd name="T26" fmla="*/ 676 w 676"/>
                    <a:gd name="T27" fmla="*/ 312 h 732"/>
                    <a:gd name="T28" fmla="*/ 676 w 676"/>
                    <a:gd name="T29" fmla="*/ 620 h 732"/>
                    <a:gd name="T30" fmla="*/ 373 w 676"/>
                    <a:gd name="T31" fmla="*/ 732 h 732"/>
                    <a:gd name="T32" fmla="*/ 0 w 676"/>
                    <a:gd name="T33" fmla="*/ 368 h 7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676" h="732">
                      <a:moveTo>
                        <a:pt x="0" y="368"/>
                      </a:moveTo>
                      <a:cubicBezTo>
                        <a:pt x="0" y="366"/>
                        <a:pt x="0" y="366"/>
                        <a:pt x="0" y="366"/>
                      </a:cubicBezTo>
                      <a:cubicBezTo>
                        <a:pt x="0" y="165"/>
                        <a:pt x="157" y="0"/>
                        <a:pt x="372" y="0"/>
                      </a:cubicBezTo>
                      <a:cubicBezTo>
                        <a:pt x="499" y="0"/>
                        <a:pt x="576" y="34"/>
                        <a:pt x="650" y="97"/>
                      </a:cubicBezTo>
                      <a:cubicBezTo>
                        <a:pt x="552" y="215"/>
                        <a:pt x="552" y="215"/>
                        <a:pt x="552" y="215"/>
                      </a:cubicBezTo>
                      <a:cubicBezTo>
                        <a:pt x="497" y="170"/>
                        <a:pt x="449" y="143"/>
                        <a:pt x="367" y="143"/>
                      </a:cubicBezTo>
                      <a:cubicBezTo>
                        <a:pt x="253" y="143"/>
                        <a:pt x="163" y="244"/>
                        <a:pt x="163" y="364"/>
                      </a:cubicBezTo>
                      <a:cubicBezTo>
                        <a:pt x="163" y="366"/>
                        <a:pt x="163" y="366"/>
                        <a:pt x="163" y="366"/>
                      </a:cubicBezTo>
                      <a:cubicBezTo>
                        <a:pt x="163" y="496"/>
                        <a:pt x="252" y="591"/>
                        <a:pt x="378" y="591"/>
                      </a:cubicBezTo>
                      <a:cubicBezTo>
                        <a:pt x="435" y="591"/>
                        <a:pt x="485" y="577"/>
                        <a:pt x="525" y="548"/>
                      </a:cubicBezTo>
                      <a:cubicBezTo>
                        <a:pt x="525" y="447"/>
                        <a:pt x="525" y="447"/>
                        <a:pt x="525" y="447"/>
                      </a:cubicBezTo>
                      <a:cubicBezTo>
                        <a:pt x="368" y="447"/>
                        <a:pt x="368" y="447"/>
                        <a:pt x="368" y="447"/>
                      </a:cubicBezTo>
                      <a:cubicBezTo>
                        <a:pt x="368" y="312"/>
                        <a:pt x="368" y="312"/>
                        <a:pt x="368" y="312"/>
                      </a:cubicBezTo>
                      <a:cubicBezTo>
                        <a:pt x="676" y="312"/>
                        <a:pt x="676" y="312"/>
                        <a:pt x="676" y="312"/>
                      </a:cubicBezTo>
                      <a:cubicBezTo>
                        <a:pt x="676" y="620"/>
                        <a:pt x="676" y="620"/>
                        <a:pt x="676" y="620"/>
                      </a:cubicBezTo>
                      <a:cubicBezTo>
                        <a:pt x="603" y="682"/>
                        <a:pt x="502" y="732"/>
                        <a:pt x="373" y="732"/>
                      </a:cubicBezTo>
                      <a:cubicBezTo>
                        <a:pt x="152" y="732"/>
                        <a:pt x="0" y="578"/>
                        <a:pt x="0" y="368"/>
                      </a:cubicBezTo>
                      <a:close/>
                    </a:path>
                  </a:pathLst>
                </a:custGeom>
                <a:solidFill>
                  <a:srgbClr val="F1BC5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242" name="Freeform 19"/>
                <p:cNvSpPr>
                  <a:spLocks/>
                </p:cNvSpPr>
                <p:nvPr userDrawn="1"/>
              </p:nvSpPr>
              <p:spPr bwMode="auto">
                <a:xfrm>
                  <a:off x="4449763" y="2081213"/>
                  <a:ext cx="752475" cy="890588"/>
                </a:xfrm>
                <a:custGeom>
                  <a:avLst/>
                  <a:gdLst>
                    <a:gd name="T0" fmla="*/ 0 w 474"/>
                    <a:gd name="T1" fmla="*/ 0 h 561"/>
                    <a:gd name="T2" fmla="*/ 123 w 474"/>
                    <a:gd name="T3" fmla="*/ 0 h 561"/>
                    <a:gd name="T4" fmla="*/ 123 w 474"/>
                    <a:gd name="T5" fmla="*/ 222 h 561"/>
                    <a:gd name="T6" fmla="*/ 351 w 474"/>
                    <a:gd name="T7" fmla="*/ 222 h 561"/>
                    <a:gd name="T8" fmla="*/ 351 w 474"/>
                    <a:gd name="T9" fmla="*/ 0 h 561"/>
                    <a:gd name="T10" fmla="*/ 474 w 474"/>
                    <a:gd name="T11" fmla="*/ 0 h 561"/>
                    <a:gd name="T12" fmla="*/ 474 w 474"/>
                    <a:gd name="T13" fmla="*/ 561 h 561"/>
                    <a:gd name="T14" fmla="*/ 351 w 474"/>
                    <a:gd name="T15" fmla="*/ 561 h 561"/>
                    <a:gd name="T16" fmla="*/ 351 w 474"/>
                    <a:gd name="T17" fmla="*/ 336 h 561"/>
                    <a:gd name="T18" fmla="*/ 123 w 474"/>
                    <a:gd name="T19" fmla="*/ 336 h 561"/>
                    <a:gd name="T20" fmla="*/ 123 w 474"/>
                    <a:gd name="T21" fmla="*/ 561 h 561"/>
                    <a:gd name="T22" fmla="*/ 0 w 474"/>
                    <a:gd name="T23" fmla="*/ 561 h 561"/>
                    <a:gd name="T24" fmla="*/ 0 w 474"/>
                    <a:gd name="T25" fmla="*/ 0 h 5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74" h="561">
                      <a:moveTo>
                        <a:pt x="0" y="0"/>
                      </a:moveTo>
                      <a:lnTo>
                        <a:pt x="123" y="0"/>
                      </a:lnTo>
                      <a:lnTo>
                        <a:pt x="123" y="222"/>
                      </a:lnTo>
                      <a:lnTo>
                        <a:pt x="351" y="222"/>
                      </a:lnTo>
                      <a:lnTo>
                        <a:pt x="351" y="0"/>
                      </a:lnTo>
                      <a:lnTo>
                        <a:pt x="474" y="0"/>
                      </a:lnTo>
                      <a:lnTo>
                        <a:pt x="474" y="561"/>
                      </a:lnTo>
                      <a:lnTo>
                        <a:pt x="351" y="561"/>
                      </a:lnTo>
                      <a:lnTo>
                        <a:pt x="351" y="336"/>
                      </a:lnTo>
                      <a:lnTo>
                        <a:pt x="123" y="336"/>
                      </a:lnTo>
                      <a:lnTo>
                        <a:pt x="123" y="561"/>
                      </a:lnTo>
                      <a:lnTo>
                        <a:pt x="0" y="56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1BC5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243" name="Freeform 20"/>
                <p:cNvSpPr>
                  <a:spLocks/>
                </p:cNvSpPr>
                <p:nvPr userDrawn="1"/>
              </p:nvSpPr>
              <p:spPr bwMode="auto">
                <a:xfrm>
                  <a:off x="5275263" y="2081213"/>
                  <a:ext cx="736600" cy="890588"/>
                </a:xfrm>
                <a:custGeom>
                  <a:avLst/>
                  <a:gdLst>
                    <a:gd name="T0" fmla="*/ 171 w 464"/>
                    <a:gd name="T1" fmla="*/ 113 h 561"/>
                    <a:gd name="T2" fmla="*/ 0 w 464"/>
                    <a:gd name="T3" fmla="*/ 113 h 561"/>
                    <a:gd name="T4" fmla="*/ 0 w 464"/>
                    <a:gd name="T5" fmla="*/ 0 h 561"/>
                    <a:gd name="T6" fmla="*/ 464 w 464"/>
                    <a:gd name="T7" fmla="*/ 0 h 561"/>
                    <a:gd name="T8" fmla="*/ 464 w 464"/>
                    <a:gd name="T9" fmla="*/ 113 h 561"/>
                    <a:gd name="T10" fmla="*/ 294 w 464"/>
                    <a:gd name="T11" fmla="*/ 113 h 561"/>
                    <a:gd name="T12" fmla="*/ 294 w 464"/>
                    <a:gd name="T13" fmla="*/ 561 h 561"/>
                    <a:gd name="T14" fmla="*/ 171 w 464"/>
                    <a:gd name="T15" fmla="*/ 561 h 561"/>
                    <a:gd name="T16" fmla="*/ 171 w 464"/>
                    <a:gd name="T17" fmla="*/ 113 h 5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64" h="561">
                      <a:moveTo>
                        <a:pt x="171" y="113"/>
                      </a:moveTo>
                      <a:lnTo>
                        <a:pt x="0" y="113"/>
                      </a:lnTo>
                      <a:lnTo>
                        <a:pt x="0" y="0"/>
                      </a:lnTo>
                      <a:lnTo>
                        <a:pt x="464" y="0"/>
                      </a:lnTo>
                      <a:lnTo>
                        <a:pt x="464" y="113"/>
                      </a:lnTo>
                      <a:lnTo>
                        <a:pt x="294" y="113"/>
                      </a:lnTo>
                      <a:lnTo>
                        <a:pt x="294" y="561"/>
                      </a:lnTo>
                      <a:lnTo>
                        <a:pt x="171" y="561"/>
                      </a:lnTo>
                      <a:lnTo>
                        <a:pt x="171" y="113"/>
                      </a:lnTo>
                      <a:close/>
                    </a:path>
                  </a:pathLst>
                </a:custGeom>
                <a:solidFill>
                  <a:srgbClr val="F1BC5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244" name="Freeform 21"/>
                <p:cNvSpPr>
                  <a:spLocks/>
                </p:cNvSpPr>
                <p:nvPr userDrawn="1"/>
              </p:nvSpPr>
              <p:spPr bwMode="auto">
                <a:xfrm>
                  <a:off x="6057900" y="2068513"/>
                  <a:ext cx="703262" cy="914400"/>
                </a:xfrm>
                <a:custGeom>
                  <a:avLst/>
                  <a:gdLst>
                    <a:gd name="T0" fmla="*/ 0 w 560"/>
                    <a:gd name="T1" fmla="*/ 615 h 728"/>
                    <a:gd name="T2" fmla="*/ 92 w 560"/>
                    <a:gd name="T3" fmla="*/ 505 h 728"/>
                    <a:gd name="T4" fmla="*/ 303 w 560"/>
                    <a:gd name="T5" fmla="*/ 591 h 728"/>
                    <a:gd name="T6" fmla="*/ 405 w 560"/>
                    <a:gd name="T7" fmla="*/ 524 h 728"/>
                    <a:gd name="T8" fmla="*/ 405 w 560"/>
                    <a:gd name="T9" fmla="*/ 522 h 728"/>
                    <a:gd name="T10" fmla="*/ 263 w 560"/>
                    <a:gd name="T11" fmla="*/ 432 h 728"/>
                    <a:gd name="T12" fmla="*/ 28 w 560"/>
                    <a:gd name="T13" fmla="*/ 215 h 728"/>
                    <a:gd name="T14" fmla="*/ 28 w 560"/>
                    <a:gd name="T15" fmla="*/ 213 h 728"/>
                    <a:gd name="T16" fmla="*/ 276 w 560"/>
                    <a:gd name="T17" fmla="*/ 0 h 728"/>
                    <a:gd name="T18" fmla="*/ 539 w 560"/>
                    <a:gd name="T19" fmla="*/ 90 h 728"/>
                    <a:gd name="T20" fmla="*/ 458 w 560"/>
                    <a:gd name="T21" fmla="*/ 207 h 728"/>
                    <a:gd name="T22" fmla="*/ 274 w 560"/>
                    <a:gd name="T23" fmla="*/ 137 h 728"/>
                    <a:gd name="T24" fmla="*/ 183 w 560"/>
                    <a:gd name="T25" fmla="*/ 199 h 728"/>
                    <a:gd name="T26" fmla="*/ 183 w 560"/>
                    <a:gd name="T27" fmla="*/ 201 h 728"/>
                    <a:gd name="T28" fmla="*/ 336 w 560"/>
                    <a:gd name="T29" fmla="*/ 294 h 728"/>
                    <a:gd name="T30" fmla="*/ 560 w 560"/>
                    <a:gd name="T31" fmla="*/ 507 h 728"/>
                    <a:gd name="T32" fmla="*/ 560 w 560"/>
                    <a:gd name="T33" fmla="*/ 509 h 728"/>
                    <a:gd name="T34" fmla="*/ 300 w 560"/>
                    <a:gd name="T35" fmla="*/ 728 h 728"/>
                    <a:gd name="T36" fmla="*/ 0 w 560"/>
                    <a:gd name="T37" fmla="*/ 615 h 7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560" h="728">
                      <a:moveTo>
                        <a:pt x="0" y="615"/>
                      </a:moveTo>
                      <a:cubicBezTo>
                        <a:pt x="92" y="505"/>
                        <a:pt x="92" y="505"/>
                        <a:pt x="92" y="505"/>
                      </a:cubicBezTo>
                      <a:cubicBezTo>
                        <a:pt x="155" y="557"/>
                        <a:pt x="222" y="591"/>
                        <a:pt x="303" y="591"/>
                      </a:cubicBezTo>
                      <a:cubicBezTo>
                        <a:pt x="367" y="591"/>
                        <a:pt x="405" y="565"/>
                        <a:pt x="405" y="524"/>
                      </a:cubicBezTo>
                      <a:cubicBezTo>
                        <a:pt x="405" y="522"/>
                        <a:pt x="405" y="522"/>
                        <a:pt x="405" y="522"/>
                      </a:cubicBezTo>
                      <a:cubicBezTo>
                        <a:pt x="405" y="482"/>
                        <a:pt x="381" y="462"/>
                        <a:pt x="263" y="432"/>
                      </a:cubicBezTo>
                      <a:cubicBezTo>
                        <a:pt x="120" y="395"/>
                        <a:pt x="28" y="356"/>
                        <a:pt x="28" y="215"/>
                      </a:cubicBezTo>
                      <a:cubicBezTo>
                        <a:pt x="28" y="213"/>
                        <a:pt x="28" y="213"/>
                        <a:pt x="28" y="213"/>
                      </a:cubicBezTo>
                      <a:cubicBezTo>
                        <a:pt x="28" y="85"/>
                        <a:pt x="131" y="0"/>
                        <a:pt x="276" y="0"/>
                      </a:cubicBezTo>
                      <a:cubicBezTo>
                        <a:pt x="379" y="0"/>
                        <a:pt x="467" y="32"/>
                        <a:pt x="539" y="90"/>
                      </a:cubicBezTo>
                      <a:cubicBezTo>
                        <a:pt x="458" y="207"/>
                        <a:pt x="458" y="207"/>
                        <a:pt x="458" y="207"/>
                      </a:cubicBezTo>
                      <a:cubicBezTo>
                        <a:pt x="395" y="164"/>
                        <a:pt x="334" y="137"/>
                        <a:pt x="274" y="137"/>
                      </a:cubicBezTo>
                      <a:cubicBezTo>
                        <a:pt x="214" y="137"/>
                        <a:pt x="183" y="165"/>
                        <a:pt x="183" y="199"/>
                      </a:cubicBezTo>
                      <a:cubicBezTo>
                        <a:pt x="183" y="201"/>
                        <a:pt x="183" y="201"/>
                        <a:pt x="183" y="201"/>
                      </a:cubicBezTo>
                      <a:cubicBezTo>
                        <a:pt x="183" y="248"/>
                        <a:pt x="213" y="263"/>
                        <a:pt x="336" y="294"/>
                      </a:cubicBezTo>
                      <a:cubicBezTo>
                        <a:pt x="479" y="332"/>
                        <a:pt x="560" y="383"/>
                        <a:pt x="560" y="507"/>
                      </a:cubicBezTo>
                      <a:cubicBezTo>
                        <a:pt x="560" y="509"/>
                        <a:pt x="560" y="509"/>
                        <a:pt x="560" y="509"/>
                      </a:cubicBezTo>
                      <a:cubicBezTo>
                        <a:pt x="560" y="649"/>
                        <a:pt x="453" y="728"/>
                        <a:pt x="300" y="728"/>
                      </a:cubicBezTo>
                      <a:cubicBezTo>
                        <a:pt x="193" y="728"/>
                        <a:pt x="85" y="691"/>
                        <a:pt x="0" y="615"/>
                      </a:cubicBezTo>
                      <a:close/>
                    </a:path>
                  </a:pathLst>
                </a:custGeom>
                <a:solidFill>
                  <a:srgbClr val="F1BC5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245" name="Freeform 22"/>
                <p:cNvSpPr>
                  <a:spLocks noEditPoints="1"/>
                </p:cNvSpPr>
                <p:nvPr userDrawn="1"/>
              </p:nvSpPr>
              <p:spPr bwMode="auto">
                <a:xfrm>
                  <a:off x="6764338" y="2081213"/>
                  <a:ext cx="244475" cy="120650"/>
                </a:xfrm>
                <a:custGeom>
                  <a:avLst/>
                  <a:gdLst>
                    <a:gd name="T0" fmla="*/ 25 w 154"/>
                    <a:gd name="T1" fmla="*/ 10 h 76"/>
                    <a:gd name="T2" fmla="*/ 0 w 154"/>
                    <a:gd name="T3" fmla="*/ 10 h 76"/>
                    <a:gd name="T4" fmla="*/ 0 w 154"/>
                    <a:gd name="T5" fmla="*/ 0 h 76"/>
                    <a:gd name="T6" fmla="*/ 60 w 154"/>
                    <a:gd name="T7" fmla="*/ 0 h 76"/>
                    <a:gd name="T8" fmla="*/ 60 w 154"/>
                    <a:gd name="T9" fmla="*/ 10 h 76"/>
                    <a:gd name="T10" fmla="*/ 36 w 154"/>
                    <a:gd name="T11" fmla="*/ 10 h 76"/>
                    <a:gd name="T12" fmla="*/ 36 w 154"/>
                    <a:gd name="T13" fmla="*/ 76 h 76"/>
                    <a:gd name="T14" fmla="*/ 25 w 154"/>
                    <a:gd name="T15" fmla="*/ 76 h 76"/>
                    <a:gd name="T16" fmla="*/ 25 w 154"/>
                    <a:gd name="T17" fmla="*/ 10 h 76"/>
                    <a:gd name="T18" fmla="*/ 77 w 154"/>
                    <a:gd name="T19" fmla="*/ 0 h 76"/>
                    <a:gd name="T20" fmla="*/ 89 w 154"/>
                    <a:gd name="T21" fmla="*/ 0 h 76"/>
                    <a:gd name="T22" fmla="*/ 115 w 154"/>
                    <a:gd name="T23" fmla="*/ 42 h 76"/>
                    <a:gd name="T24" fmla="*/ 142 w 154"/>
                    <a:gd name="T25" fmla="*/ 0 h 76"/>
                    <a:gd name="T26" fmla="*/ 154 w 154"/>
                    <a:gd name="T27" fmla="*/ 0 h 76"/>
                    <a:gd name="T28" fmla="*/ 154 w 154"/>
                    <a:gd name="T29" fmla="*/ 76 h 76"/>
                    <a:gd name="T30" fmla="*/ 143 w 154"/>
                    <a:gd name="T31" fmla="*/ 76 h 76"/>
                    <a:gd name="T32" fmla="*/ 143 w 154"/>
                    <a:gd name="T33" fmla="*/ 17 h 76"/>
                    <a:gd name="T34" fmla="*/ 116 w 154"/>
                    <a:gd name="T35" fmla="*/ 59 h 76"/>
                    <a:gd name="T36" fmla="*/ 115 w 154"/>
                    <a:gd name="T37" fmla="*/ 59 h 76"/>
                    <a:gd name="T38" fmla="*/ 88 w 154"/>
                    <a:gd name="T39" fmla="*/ 17 h 76"/>
                    <a:gd name="T40" fmla="*/ 88 w 154"/>
                    <a:gd name="T41" fmla="*/ 76 h 76"/>
                    <a:gd name="T42" fmla="*/ 77 w 154"/>
                    <a:gd name="T43" fmla="*/ 76 h 76"/>
                    <a:gd name="T44" fmla="*/ 77 w 154"/>
                    <a:gd name="T45" fmla="*/ 0 h 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154" h="76">
                      <a:moveTo>
                        <a:pt x="25" y="10"/>
                      </a:moveTo>
                      <a:lnTo>
                        <a:pt x="0" y="10"/>
                      </a:lnTo>
                      <a:lnTo>
                        <a:pt x="0" y="0"/>
                      </a:lnTo>
                      <a:lnTo>
                        <a:pt x="60" y="0"/>
                      </a:lnTo>
                      <a:lnTo>
                        <a:pt x="60" y="10"/>
                      </a:lnTo>
                      <a:lnTo>
                        <a:pt x="36" y="10"/>
                      </a:lnTo>
                      <a:lnTo>
                        <a:pt x="36" y="76"/>
                      </a:lnTo>
                      <a:lnTo>
                        <a:pt x="25" y="76"/>
                      </a:lnTo>
                      <a:lnTo>
                        <a:pt x="25" y="10"/>
                      </a:lnTo>
                      <a:close/>
                      <a:moveTo>
                        <a:pt x="77" y="0"/>
                      </a:moveTo>
                      <a:lnTo>
                        <a:pt x="89" y="0"/>
                      </a:lnTo>
                      <a:lnTo>
                        <a:pt x="115" y="42"/>
                      </a:lnTo>
                      <a:lnTo>
                        <a:pt x="142" y="0"/>
                      </a:lnTo>
                      <a:lnTo>
                        <a:pt x="154" y="0"/>
                      </a:lnTo>
                      <a:lnTo>
                        <a:pt x="154" y="76"/>
                      </a:lnTo>
                      <a:lnTo>
                        <a:pt x="143" y="76"/>
                      </a:lnTo>
                      <a:lnTo>
                        <a:pt x="143" y="17"/>
                      </a:lnTo>
                      <a:lnTo>
                        <a:pt x="116" y="59"/>
                      </a:lnTo>
                      <a:lnTo>
                        <a:pt x="115" y="59"/>
                      </a:lnTo>
                      <a:lnTo>
                        <a:pt x="88" y="17"/>
                      </a:lnTo>
                      <a:lnTo>
                        <a:pt x="88" y="76"/>
                      </a:lnTo>
                      <a:lnTo>
                        <a:pt x="77" y="76"/>
                      </a:lnTo>
                      <a:lnTo>
                        <a:pt x="77" y="0"/>
                      </a:lnTo>
                      <a:close/>
                    </a:path>
                  </a:pathLst>
                </a:custGeom>
                <a:solidFill>
                  <a:srgbClr val="F1BC5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</p:grpSp>
          <p:grpSp>
            <p:nvGrpSpPr>
              <p:cNvPr id="226" name="Group 225"/>
              <p:cNvGrpSpPr/>
              <p:nvPr userDrawn="1"/>
            </p:nvGrpSpPr>
            <p:grpSpPr>
              <a:xfrm>
                <a:off x="1233948" y="1585913"/>
                <a:ext cx="2343151" cy="412751"/>
                <a:chOff x="1322388" y="1585913"/>
                <a:chExt cx="2343151" cy="412751"/>
              </a:xfrm>
            </p:grpSpPr>
            <p:sp>
              <p:nvSpPr>
                <p:cNvPr id="227" name="Freeform 6"/>
                <p:cNvSpPr>
                  <a:spLocks/>
                </p:cNvSpPr>
                <p:nvPr userDrawn="1"/>
              </p:nvSpPr>
              <p:spPr bwMode="auto">
                <a:xfrm>
                  <a:off x="1322388" y="1609726"/>
                  <a:ext cx="257175" cy="382588"/>
                </a:xfrm>
                <a:custGeom>
                  <a:avLst/>
                  <a:gdLst>
                    <a:gd name="T0" fmla="*/ 140 w 188"/>
                    <a:gd name="T1" fmla="*/ 279 h 279"/>
                    <a:gd name="T2" fmla="*/ 78 w 188"/>
                    <a:gd name="T3" fmla="*/ 148 h 279"/>
                    <a:gd name="T4" fmla="*/ 42 w 188"/>
                    <a:gd name="T5" fmla="*/ 66 h 279"/>
                    <a:gd name="T6" fmla="*/ 41 w 188"/>
                    <a:gd name="T7" fmla="*/ 67 h 279"/>
                    <a:gd name="T8" fmla="*/ 44 w 188"/>
                    <a:gd name="T9" fmla="*/ 144 h 279"/>
                    <a:gd name="T10" fmla="*/ 45 w 188"/>
                    <a:gd name="T11" fmla="*/ 279 h 279"/>
                    <a:gd name="T12" fmla="*/ 0 w 188"/>
                    <a:gd name="T13" fmla="*/ 279 h 279"/>
                    <a:gd name="T14" fmla="*/ 0 w 188"/>
                    <a:gd name="T15" fmla="*/ 0 h 279"/>
                    <a:gd name="T16" fmla="*/ 52 w 188"/>
                    <a:gd name="T17" fmla="*/ 0 h 279"/>
                    <a:gd name="T18" fmla="*/ 120 w 188"/>
                    <a:gd name="T19" fmla="*/ 136 h 279"/>
                    <a:gd name="T20" fmla="*/ 148 w 188"/>
                    <a:gd name="T21" fmla="*/ 208 h 279"/>
                    <a:gd name="T22" fmla="*/ 149 w 188"/>
                    <a:gd name="T23" fmla="*/ 207 h 279"/>
                    <a:gd name="T24" fmla="*/ 145 w 188"/>
                    <a:gd name="T25" fmla="*/ 128 h 279"/>
                    <a:gd name="T26" fmla="*/ 145 w 188"/>
                    <a:gd name="T27" fmla="*/ 0 h 279"/>
                    <a:gd name="T28" fmla="*/ 188 w 188"/>
                    <a:gd name="T29" fmla="*/ 0 h 279"/>
                    <a:gd name="T30" fmla="*/ 188 w 188"/>
                    <a:gd name="T31" fmla="*/ 279 h 279"/>
                    <a:gd name="T32" fmla="*/ 140 w 188"/>
                    <a:gd name="T33" fmla="*/ 279 h 2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88" h="279">
                      <a:moveTo>
                        <a:pt x="140" y="279"/>
                      </a:moveTo>
                      <a:cubicBezTo>
                        <a:pt x="78" y="148"/>
                        <a:pt x="78" y="148"/>
                        <a:pt x="78" y="148"/>
                      </a:cubicBezTo>
                      <a:cubicBezTo>
                        <a:pt x="63" y="117"/>
                        <a:pt x="47" y="82"/>
                        <a:pt x="42" y="66"/>
                      </a:cubicBezTo>
                      <a:cubicBezTo>
                        <a:pt x="41" y="67"/>
                        <a:pt x="41" y="67"/>
                        <a:pt x="41" y="67"/>
                      </a:cubicBezTo>
                      <a:cubicBezTo>
                        <a:pt x="43" y="90"/>
                        <a:pt x="43" y="119"/>
                        <a:pt x="44" y="144"/>
                      </a:cubicBezTo>
                      <a:cubicBezTo>
                        <a:pt x="45" y="279"/>
                        <a:pt x="45" y="279"/>
                        <a:pt x="45" y="279"/>
                      </a:cubicBezTo>
                      <a:cubicBezTo>
                        <a:pt x="0" y="279"/>
                        <a:pt x="0" y="279"/>
                        <a:pt x="0" y="27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52" y="0"/>
                        <a:pt x="52" y="0"/>
                        <a:pt x="52" y="0"/>
                      </a:cubicBezTo>
                      <a:cubicBezTo>
                        <a:pt x="120" y="136"/>
                        <a:pt x="120" y="136"/>
                        <a:pt x="120" y="136"/>
                      </a:cubicBezTo>
                      <a:cubicBezTo>
                        <a:pt x="133" y="162"/>
                        <a:pt x="145" y="195"/>
                        <a:pt x="148" y="208"/>
                      </a:cubicBezTo>
                      <a:cubicBezTo>
                        <a:pt x="149" y="207"/>
                        <a:pt x="149" y="207"/>
                        <a:pt x="149" y="207"/>
                      </a:cubicBezTo>
                      <a:cubicBezTo>
                        <a:pt x="148" y="193"/>
                        <a:pt x="145" y="153"/>
                        <a:pt x="145" y="128"/>
                      </a:cubicBezTo>
                      <a:cubicBezTo>
                        <a:pt x="145" y="0"/>
                        <a:pt x="145" y="0"/>
                        <a:pt x="145" y="0"/>
                      </a:cubicBezTo>
                      <a:cubicBezTo>
                        <a:pt x="188" y="0"/>
                        <a:pt x="188" y="0"/>
                        <a:pt x="188" y="0"/>
                      </a:cubicBezTo>
                      <a:cubicBezTo>
                        <a:pt x="188" y="279"/>
                        <a:pt x="188" y="279"/>
                        <a:pt x="188" y="279"/>
                      </a:cubicBezTo>
                      <a:lnTo>
                        <a:pt x="140" y="279"/>
                      </a:lnTo>
                      <a:close/>
                    </a:path>
                  </a:pathLst>
                </a:custGeom>
                <a:solidFill>
                  <a:srgbClr val="1B1B1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228" name="Freeform 7"/>
                <p:cNvSpPr>
                  <a:spLocks noEditPoints="1"/>
                </p:cNvSpPr>
                <p:nvPr userDrawn="1"/>
              </p:nvSpPr>
              <p:spPr bwMode="auto">
                <a:xfrm>
                  <a:off x="1630363" y="1704976"/>
                  <a:ext cx="233363" cy="293688"/>
                </a:xfrm>
                <a:custGeom>
                  <a:avLst/>
                  <a:gdLst>
                    <a:gd name="T0" fmla="*/ 48 w 170"/>
                    <a:gd name="T1" fmla="*/ 119 h 214"/>
                    <a:gd name="T2" fmla="*/ 48 w 170"/>
                    <a:gd name="T3" fmla="*/ 122 h 214"/>
                    <a:gd name="T4" fmla="*/ 99 w 170"/>
                    <a:gd name="T5" fmla="*/ 180 h 214"/>
                    <a:gd name="T6" fmla="*/ 149 w 170"/>
                    <a:gd name="T7" fmla="*/ 160 h 214"/>
                    <a:gd name="T8" fmla="*/ 167 w 170"/>
                    <a:gd name="T9" fmla="*/ 187 h 214"/>
                    <a:gd name="T10" fmla="*/ 93 w 170"/>
                    <a:gd name="T11" fmla="*/ 214 h 214"/>
                    <a:gd name="T12" fmla="*/ 0 w 170"/>
                    <a:gd name="T13" fmla="*/ 107 h 214"/>
                    <a:gd name="T14" fmla="*/ 25 w 170"/>
                    <a:gd name="T15" fmla="*/ 28 h 214"/>
                    <a:gd name="T16" fmla="*/ 87 w 170"/>
                    <a:gd name="T17" fmla="*/ 0 h 214"/>
                    <a:gd name="T18" fmla="*/ 143 w 170"/>
                    <a:gd name="T19" fmla="*/ 21 h 214"/>
                    <a:gd name="T20" fmla="*/ 170 w 170"/>
                    <a:gd name="T21" fmla="*/ 110 h 214"/>
                    <a:gd name="T22" fmla="*/ 170 w 170"/>
                    <a:gd name="T23" fmla="*/ 119 h 214"/>
                    <a:gd name="T24" fmla="*/ 48 w 170"/>
                    <a:gd name="T25" fmla="*/ 119 h 214"/>
                    <a:gd name="T26" fmla="*/ 87 w 170"/>
                    <a:gd name="T27" fmla="*/ 34 h 214"/>
                    <a:gd name="T28" fmla="*/ 49 w 170"/>
                    <a:gd name="T29" fmla="*/ 86 h 214"/>
                    <a:gd name="T30" fmla="*/ 124 w 170"/>
                    <a:gd name="T31" fmla="*/ 86 h 214"/>
                    <a:gd name="T32" fmla="*/ 87 w 170"/>
                    <a:gd name="T33" fmla="*/ 34 h 2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70" h="214">
                      <a:moveTo>
                        <a:pt x="48" y="119"/>
                      </a:moveTo>
                      <a:cubicBezTo>
                        <a:pt x="48" y="122"/>
                        <a:pt x="48" y="122"/>
                        <a:pt x="48" y="122"/>
                      </a:cubicBezTo>
                      <a:cubicBezTo>
                        <a:pt x="48" y="150"/>
                        <a:pt x="59" y="180"/>
                        <a:pt x="99" y="180"/>
                      </a:cubicBezTo>
                      <a:cubicBezTo>
                        <a:pt x="118" y="180"/>
                        <a:pt x="134" y="173"/>
                        <a:pt x="149" y="160"/>
                      </a:cubicBezTo>
                      <a:cubicBezTo>
                        <a:pt x="167" y="187"/>
                        <a:pt x="167" y="187"/>
                        <a:pt x="167" y="187"/>
                      </a:cubicBezTo>
                      <a:cubicBezTo>
                        <a:pt x="145" y="205"/>
                        <a:pt x="121" y="214"/>
                        <a:pt x="93" y="214"/>
                      </a:cubicBezTo>
                      <a:cubicBezTo>
                        <a:pt x="36" y="214"/>
                        <a:pt x="0" y="172"/>
                        <a:pt x="0" y="107"/>
                      </a:cubicBezTo>
                      <a:cubicBezTo>
                        <a:pt x="0" y="72"/>
                        <a:pt x="7" y="48"/>
                        <a:pt x="25" y="28"/>
                      </a:cubicBezTo>
                      <a:cubicBezTo>
                        <a:pt x="42" y="9"/>
                        <a:pt x="62" y="0"/>
                        <a:pt x="87" y="0"/>
                      </a:cubicBezTo>
                      <a:cubicBezTo>
                        <a:pt x="108" y="0"/>
                        <a:pt x="126" y="6"/>
                        <a:pt x="143" y="21"/>
                      </a:cubicBezTo>
                      <a:cubicBezTo>
                        <a:pt x="161" y="37"/>
                        <a:pt x="170" y="62"/>
                        <a:pt x="170" y="110"/>
                      </a:cubicBezTo>
                      <a:cubicBezTo>
                        <a:pt x="170" y="119"/>
                        <a:pt x="170" y="119"/>
                        <a:pt x="170" y="119"/>
                      </a:cubicBezTo>
                      <a:lnTo>
                        <a:pt x="48" y="119"/>
                      </a:lnTo>
                      <a:close/>
                      <a:moveTo>
                        <a:pt x="87" y="34"/>
                      </a:moveTo>
                      <a:cubicBezTo>
                        <a:pt x="63" y="34"/>
                        <a:pt x="49" y="53"/>
                        <a:pt x="49" y="86"/>
                      </a:cubicBezTo>
                      <a:cubicBezTo>
                        <a:pt x="124" y="86"/>
                        <a:pt x="124" y="86"/>
                        <a:pt x="124" y="86"/>
                      </a:cubicBezTo>
                      <a:cubicBezTo>
                        <a:pt x="124" y="53"/>
                        <a:pt x="110" y="34"/>
                        <a:pt x="87" y="34"/>
                      </a:cubicBezTo>
                      <a:close/>
                    </a:path>
                  </a:pathLst>
                </a:custGeom>
                <a:solidFill>
                  <a:srgbClr val="1B1B1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230" name="Freeform 8"/>
                <p:cNvSpPr>
                  <a:spLocks/>
                </p:cNvSpPr>
                <p:nvPr userDrawn="1"/>
              </p:nvSpPr>
              <p:spPr bwMode="auto">
                <a:xfrm>
                  <a:off x="1879601" y="1708151"/>
                  <a:ext cx="374650" cy="284163"/>
                </a:xfrm>
                <a:custGeom>
                  <a:avLst/>
                  <a:gdLst>
                    <a:gd name="T0" fmla="*/ 215 w 273"/>
                    <a:gd name="T1" fmla="*/ 207 h 207"/>
                    <a:gd name="T2" fmla="*/ 174 w 273"/>
                    <a:gd name="T3" fmla="*/ 207 h 207"/>
                    <a:gd name="T4" fmla="*/ 149 w 273"/>
                    <a:gd name="T5" fmla="*/ 114 h 207"/>
                    <a:gd name="T6" fmla="*/ 136 w 273"/>
                    <a:gd name="T7" fmla="*/ 58 h 207"/>
                    <a:gd name="T8" fmla="*/ 135 w 273"/>
                    <a:gd name="T9" fmla="*/ 58 h 207"/>
                    <a:gd name="T10" fmla="*/ 121 w 273"/>
                    <a:gd name="T11" fmla="*/ 116 h 207"/>
                    <a:gd name="T12" fmla="*/ 97 w 273"/>
                    <a:gd name="T13" fmla="*/ 207 h 207"/>
                    <a:gd name="T14" fmla="*/ 55 w 273"/>
                    <a:gd name="T15" fmla="*/ 207 h 207"/>
                    <a:gd name="T16" fmla="*/ 0 w 273"/>
                    <a:gd name="T17" fmla="*/ 6 h 207"/>
                    <a:gd name="T18" fmla="*/ 44 w 273"/>
                    <a:gd name="T19" fmla="*/ 0 h 207"/>
                    <a:gd name="T20" fmla="*/ 66 w 273"/>
                    <a:gd name="T21" fmla="*/ 99 h 207"/>
                    <a:gd name="T22" fmla="*/ 76 w 273"/>
                    <a:gd name="T23" fmla="*/ 152 h 207"/>
                    <a:gd name="T24" fmla="*/ 78 w 273"/>
                    <a:gd name="T25" fmla="*/ 152 h 207"/>
                    <a:gd name="T26" fmla="*/ 89 w 273"/>
                    <a:gd name="T27" fmla="*/ 97 h 207"/>
                    <a:gd name="T28" fmla="*/ 115 w 273"/>
                    <a:gd name="T29" fmla="*/ 3 h 207"/>
                    <a:gd name="T30" fmla="*/ 159 w 273"/>
                    <a:gd name="T31" fmla="*/ 3 h 207"/>
                    <a:gd name="T32" fmla="*/ 182 w 273"/>
                    <a:gd name="T33" fmla="*/ 95 h 207"/>
                    <a:gd name="T34" fmla="*/ 195 w 273"/>
                    <a:gd name="T35" fmla="*/ 153 h 207"/>
                    <a:gd name="T36" fmla="*/ 196 w 273"/>
                    <a:gd name="T37" fmla="*/ 153 h 207"/>
                    <a:gd name="T38" fmla="*/ 206 w 273"/>
                    <a:gd name="T39" fmla="*/ 98 h 207"/>
                    <a:gd name="T40" fmla="*/ 227 w 273"/>
                    <a:gd name="T41" fmla="*/ 3 h 207"/>
                    <a:gd name="T42" fmla="*/ 273 w 273"/>
                    <a:gd name="T43" fmla="*/ 3 h 207"/>
                    <a:gd name="T44" fmla="*/ 215 w 273"/>
                    <a:gd name="T45" fmla="*/ 207 h 2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273" h="207">
                      <a:moveTo>
                        <a:pt x="215" y="207"/>
                      </a:moveTo>
                      <a:cubicBezTo>
                        <a:pt x="174" y="207"/>
                        <a:pt x="174" y="207"/>
                        <a:pt x="174" y="207"/>
                      </a:cubicBezTo>
                      <a:cubicBezTo>
                        <a:pt x="149" y="114"/>
                        <a:pt x="149" y="114"/>
                        <a:pt x="149" y="114"/>
                      </a:cubicBezTo>
                      <a:cubicBezTo>
                        <a:pt x="142" y="90"/>
                        <a:pt x="136" y="58"/>
                        <a:pt x="136" y="58"/>
                      </a:cubicBezTo>
                      <a:cubicBezTo>
                        <a:pt x="135" y="58"/>
                        <a:pt x="135" y="58"/>
                        <a:pt x="135" y="58"/>
                      </a:cubicBezTo>
                      <a:cubicBezTo>
                        <a:pt x="135" y="58"/>
                        <a:pt x="131" y="78"/>
                        <a:pt x="121" y="116"/>
                      </a:cubicBezTo>
                      <a:cubicBezTo>
                        <a:pt x="97" y="207"/>
                        <a:pt x="97" y="207"/>
                        <a:pt x="97" y="207"/>
                      </a:cubicBezTo>
                      <a:cubicBezTo>
                        <a:pt x="55" y="207"/>
                        <a:pt x="55" y="207"/>
                        <a:pt x="55" y="207"/>
                      </a:cubicBezTo>
                      <a:cubicBezTo>
                        <a:pt x="0" y="6"/>
                        <a:pt x="0" y="6"/>
                        <a:pt x="0" y="6"/>
                      </a:cubicBezTo>
                      <a:cubicBezTo>
                        <a:pt x="44" y="0"/>
                        <a:pt x="44" y="0"/>
                        <a:pt x="44" y="0"/>
                      </a:cubicBezTo>
                      <a:cubicBezTo>
                        <a:pt x="66" y="99"/>
                        <a:pt x="66" y="99"/>
                        <a:pt x="66" y="99"/>
                      </a:cubicBezTo>
                      <a:cubicBezTo>
                        <a:pt x="72" y="124"/>
                        <a:pt x="76" y="152"/>
                        <a:pt x="76" y="152"/>
                      </a:cubicBezTo>
                      <a:cubicBezTo>
                        <a:pt x="78" y="152"/>
                        <a:pt x="78" y="152"/>
                        <a:pt x="78" y="152"/>
                      </a:cubicBezTo>
                      <a:cubicBezTo>
                        <a:pt x="78" y="152"/>
                        <a:pt x="82" y="125"/>
                        <a:pt x="89" y="97"/>
                      </a:cubicBezTo>
                      <a:cubicBezTo>
                        <a:pt x="115" y="3"/>
                        <a:pt x="115" y="3"/>
                        <a:pt x="115" y="3"/>
                      </a:cubicBezTo>
                      <a:cubicBezTo>
                        <a:pt x="159" y="3"/>
                        <a:pt x="159" y="3"/>
                        <a:pt x="159" y="3"/>
                      </a:cubicBezTo>
                      <a:cubicBezTo>
                        <a:pt x="182" y="95"/>
                        <a:pt x="182" y="95"/>
                        <a:pt x="182" y="95"/>
                      </a:cubicBezTo>
                      <a:cubicBezTo>
                        <a:pt x="190" y="128"/>
                        <a:pt x="195" y="153"/>
                        <a:pt x="195" y="153"/>
                      </a:cubicBezTo>
                      <a:cubicBezTo>
                        <a:pt x="196" y="153"/>
                        <a:pt x="196" y="153"/>
                        <a:pt x="196" y="153"/>
                      </a:cubicBezTo>
                      <a:cubicBezTo>
                        <a:pt x="196" y="153"/>
                        <a:pt x="201" y="122"/>
                        <a:pt x="206" y="98"/>
                      </a:cubicBezTo>
                      <a:cubicBezTo>
                        <a:pt x="227" y="3"/>
                        <a:pt x="227" y="3"/>
                        <a:pt x="227" y="3"/>
                      </a:cubicBezTo>
                      <a:cubicBezTo>
                        <a:pt x="273" y="3"/>
                        <a:pt x="273" y="3"/>
                        <a:pt x="273" y="3"/>
                      </a:cubicBezTo>
                      <a:lnTo>
                        <a:pt x="215" y="207"/>
                      </a:lnTo>
                      <a:close/>
                    </a:path>
                  </a:pathLst>
                </a:custGeom>
                <a:solidFill>
                  <a:srgbClr val="1B1B1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231" name="Freeform 9"/>
                <p:cNvSpPr>
                  <a:spLocks noEditPoints="1"/>
                </p:cNvSpPr>
                <p:nvPr userDrawn="1"/>
              </p:nvSpPr>
              <p:spPr bwMode="auto">
                <a:xfrm>
                  <a:off x="2414588" y="1609726"/>
                  <a:ext cx="261938" cy="382588"/>
                </a:xfrm>
                <a:custGeom>
                  <a:avLst/>
                  <a:gdLst>
                    <a:gd name="T0" fmla="*/ 135 w 191"/>
                    <a:gd name="T1" fmla="*/ 279 h 279"/>
                    <a:gd name="T2" fmla="*/ 111 w 191"/>
                    <a:gd name="T3" fmla="*/ 236 h 279"/>
                    <a:gd name="T4" fmla="*/ 64 w 191"/>
                    <a:gd name="T5" fmla="*/ 167 h 279"/>
                    <a:gd name="T6" fmla="*/ 46 w 191"/>
                    <a:gd name="T7" fmla="*/ 158 h 279"/>
                    <a:gd name="T8" fmla="*/ 46 w 191"/>
                    <a:gd name="T9" fmla="*/ 279 h 279"/>
                    <a:gd name="T10" fmla="*/ 0 w 191"/>
                    <a:gd name="T11" fmla="*/ 279 h 279"/>
                    <a:gd name="T12" fmla="*/ 0 w 191"/>
                    <a:gd name="T13" fmla="*/ 0 h 279"/>
                    <a:gd name="T14" fmla="*/ 85 w 191"/>
                    <a:gd name="T15" fmla="*/ 0 h 279"/>
                    <a:gd name="T16" fmla="*/ 176 w 191"/>
                    <a:gd name="T17" fmla="*/ 80 h 279"/>
                    <a:gd name="T18" fmla="*/ 107 w 191"/>
                    <a:gd name="T19" fmla="*/ 156 h 279"/>
                    <a:gd name="T20" fmla="*/ 150 w 191"/>
                    <a:gd name="T21" fmla="*/ 212 h 279"/>
                    <a:gd name="T22" fmla="*/ 191 w 191"/>
                    <a:gd name="T23" fmla="*/ 279 h 279"/>
                    <a:gd name="T24" fmla="*/ 135 w 191"/>
                    <a:gd name="T25" fmla="*/ 279 h 279"/>
                    <a:gd name="T26" fmla="*/ 71 w 191"/>
                    <a:gd name="T27" fmla="*/ 38 h 279"/>
                    <a:gd name="T28" fmla="*/ 46 w 191"/>
                    <a:gd name="T29" fmla="*/ 38 h 279"/>
                    <a:gd name="T30" fmla="*/ 46 w 191"/>
                    <a:gd name="T31" fmla="*/ 126 h 279"/>
                    <a:gd name="T32" fmla="*/ 70 w 191"/>
                    <a:gd name="T33" fmla="*/ 126 h 279"/>
                    <a:gd name="T34" fmla="*/ 115 w 191"/>
                    <a:gd name="T35" fmla="*/ 114 h 279"/>
                    <a:gd name="T36" fmla="*/ 127 w 191"/>
                    <a:gd name="T37" fmla="*/ 80 h 279"/>
                    <a:gd name="T38" fmla="*/ 71 w 191"/>
                    <a:gd name="T39" fmla="*/ 38 h 2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191" h="279">
                      <a:moveTo>
                        <a:pt x="135" y="279"/>
                      </a:moveTo>
                      <a:cubicBezTo>
                        <a:pt x="111" y="236"/>
                        <a:pt x="111" y="236"/>
                        <a:pt x="111" y="236"/>
                      </a:cubicBezTo>
                      <a:cubicBezTo>
                        <a:pt x="92" y="201"/>
                        <a:pt x="79" y="182"/>
                        <a:pt x="64" y="167"/>
                      </a:cubicBezTo>
                      <a:cubicBezTo>
                        <a:pt x="59" y="162"/>
                        <a:pt x="55" y="159"/>
                        <a:pt x="46" y="158"/>
                      </a:cubicBezTo>
                      <a:cubicBezTo>
                        <a:pt x="46" y="279"/>
                        <a:pt x="46" y="279"/>
                        <a:pt x="46" y="279"/>
                      </a:cubicBezTo>
                      <a:cubicBezTo>
                        <a:pt x="0" y="279"/>
                        <a:pt x="0" y="279"/>
                        <a:pt x="0" y="27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85" y="0"/>
                        <a:pt x="85" y="0"/>
                        <a:pt x="85" y="0"/>
                      </a:cubicBezTo>
                      <a:cubicBezTo>
                        <a:pt x="148" y="0"/>
                        <a:pt x="176" y="37"/>
                        <a:pt x="176" y="80"/>
                      </a:cubicBezTo>
                      <a:cubicBezTo>
                        <a:pt x="176" y="120"/>
                        <a:pt x="150" y="156"/>
                        <a:pt x="107" y="156"/>
                      </a:cubicBezTo>
                      <a:cubicBezTo>
                        <a:pt x="117" y="162"/>
                        <a:pt x="135" y="189"/>
                        <a:pt x="150" y="212"/>
                      </a:cubicBezTo>
                      <a:cubicBezTo>
                        <a:pt x="191" y="279"/>
                        <a:pt x="191" y="279"/>
                        <a:pt x="191" y="279"/>
                      </a:cubicBezTo>
                      <a:lnTo>
                        <a:pt x="135" y="279"/>
                      </a:lnTo>
                      <a:close/>
                      <a:moveTo>
                        <a:pt x="71" y="38"/>
                      </a:moveTo>
                      <a:cubicBezTo>
                        <a:pt x="46" y="38"/>
                        <a:pt x="46" y="38"/>
                        <a:pt x="46" y="38"/>
                      </a:cubicBezTo>
                      <a:cubicBezTo>
                        <a:pt x="46" y="126"/>
                        <a:pt x="46" y="126"/>
                        <a:pt x="46" y="126"/>
                      </a:cubicBezTo>
                      <a:cubicBezTo>
                        <a:pt x="70" y="126"/>
                        <a:pt x="70" y="126"/>
                        <a:pt x="70" y="126"/>
                      </a:cubicBezTo>
                      <a:cubicBezTo>
                        <a:pt x="94" y="126"/>
                        <a:pt x="107" y="123"/>
                        <a:pt x="115" y="114"/>
                      </a:cubicBezTo>
                      <a:cubicBezTo>
                        <a:pt x="123" y="107"/>
                        <a:pt x="127" y="95"/>
                        <a:pt x="127" y="80"/>
                      </a:cubicBezTo>
                      <a:cubicBezTo>
                        <a:pt x="127" y="52"/>
                        <a:pt x="112" y="38"/>
                        <a:pt x="71" y="38"/>
                      </a:cubicBezTo>
                      <a:close/>
                    </a:path>
                  </a:pathLst>
                </a:custGeom>
                <a:solidFill>
                  <a:srgbClr val="1B1B1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232" name="Freeform 10"/>
                <p:cNvSpPr>
                  <a:spLocks noEditPoints="1"/>
                </p:cNvSpPr>
                <p:nvPr userDrawn="1"/>
              </p:nvSpPr>
              <p:spPr bwMode="auto">
                <a:xfrm>
                  <a:off x="2698751" y="1704976"/>
                  <a:ext cx="233363" cy="293688"/>
                </a:xfrm>
                <a:custGeom>
                  <a:avLst/>
                  <a:gdLst>
                    <a:gd name="T0" fmla="*/ 48 w 170"/>
                    <a:gd name="T1" fmla="*/ 119 h 214"/>
                    <a:gd name="T2" fmla="*/ 48 w 170"/>
                    <a:gd name="T3" fmla="*/ 122 h 214"/>
                    <a:gd name="T4" fmla="*/ 99 w 170"/>
                    <a:gd name="T5" fmla="*/ 180 h 214"/>
                    <a:gd name="T6" fmla="*/ 149 w 170"/>
                    <a:gd name="T7" fmla="*/ 160 h 214"/>
                    <a:gd name="T8" fmla="*/ 167 w 170"/>
                    <a:gd name="T9" fmla="*/ 187 h 214"/>
                    <a:gd name="T10" fmla="*/ 93 w 170"/>
                    <a:gd name="T11" fmla="*/ 214 h 214"/>
                    <a:gd name="T12" fmla="*/ 0 w 170"/>
                    <a:gd name="T13" fmla="*/ 107 h 214"/>
                    <a:gd name="T14" fmla="*/ 25 w 170"/>
                    <a:gd name="T15" fmla="*/ 28 h 214"/>
                    <a:gd name="T16" fmla="*/ 87 w 170"/>
                    <a:gd name="T17" fmla="*/ 0 h 214"/>
                    <a:gd name="T18" fmla="*/ 143 w 170"/>
                    <a:gd name="T19" fmla="*/ 21 h 214"/>
                    <a:gd name="T20" fmla="*/ 170 w 170"/>
                    <a:gd name="T21" fmla="*/ 110 h 214"/>
                    <a:gd name="T22" fmla="*/ 170 w 170"/>
                    <a:gd name="T23" fmla="*/ 119 h 214"/>
                    <a:gd name="T24" fmla="*/ 48 w 170"/>
                    <a:gd name="T25" fmla="*/ 119 h 214"/>
                    <a:gd name="T26" fmla="*/ 87 w 170"/>
                    <a:gd name="T27" fmla="*/ 34 h 214"/>
                    <a:gd name="T28" fmla="*/ 49 w 170"/>
                    <a:gd name="T29" fmla="*/ 86 h 214"/>
                    <a:gd name="T30" fmla="*/ 124 w 170"/>
                    <a:gd name="T31" fmla="*/ 86 h 214"/>
                    <a:gd name="T32" fmla="*/ 87 w 170"/>
                    <a:gd name="T33" fmla="*/ 34 h 2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70" h="214">
                      <a:moveTo>
                        <a:pt x="48" y="119"/>
                      </a:moveTo>
                      <a:cubicBezTo>
                        <a:pt x="48" y="122"/>
                        <a:pt x="48" y="122"/>
                        <a:pt x="48" y="122"/>
                      </a:cubicBezTo>
                      <a:cubicBezTo>
                        <a:pt x="48" y="150"/>
                        <a:pt x="59" y="180"/>
                        <a:pt x="99" y="180"/>
                      </a:cubicBezTo>
                      <a:cubicBezTo>
                        <a:pt x="118" y="180"/>
                        <a:pt x="134" y="173"/>
                        <a:pt x="149" y="160"/>
                      </a:cubicBezTo>
                      <a:cubicBezTo>
                        <a:pt x="167" y="187"/>
                        <a:pt x="167" y="187"/>
                        <a:pt x="167" y="187"/>
                      </a:cubicBezTo>
                      <a:cubicBezTo>
                        <a:pt x="145" y="205"/>
                        <a:pt x="121" y="214"/>
                        <a:pt x="93" y="214"/>
                      </a:cubicBezTo>
                      <a:cubicBezTo>
                        <a:pt x="36" y="214"/>
                        <a:pt x="0" y="172"/>
                        <a:pt x="0" y="107"/>
                      </a:cubicBezTo>
                      <a:cubicBezTo>
                        <a:pt x="0" y="72"/>
                        <a:pt x="7" y="48"/>
                        <a:pt x="25" y="28"/>
                      </a:cubicBezTo>
                      <a:cubicBezTo>
                        <a:pt x="42" y="9"/>
                        <a:pt x="62" y="0"/>
                        <a:pt x="87" y="0"/>
                      </a:cubicBezTo>
                      <a:cubicBezTo>
                        <a:pt x="108" y="0"/>
                        <a:pt x="126" y="6"/>
                        <a:pt x="143" y="21"/>
                      </a:cubicBezTo>
                      <a:cubicBezTo>
                        <a:pt x="161" y="37"/>
                        <a:pt x="170" y="62"/>
                        <a:pt x="170" y="110"/>
                      </a:cubicBezTo>
                      <a:cubicBezTo>
                        <a:pt x="170" y="119"/>
                        <a:pt x="170" y="119"/>
                        <a:pt x="170" y="119"/>
                      </a:cubicBezTo>
                      <a:lnTo>
                        <a:pt x="48" y="119"/>
                      </a:lnTo>
                      <a:close/>
                      <a:moveTo>
                        <a:pt x="87" y="34"/>
                      </a:moveTo>
                      <a:cubicBezTo>
                        <a:pt x="62" y="34"/>
                        <a:pt x="49" y="53"/>
                        <a:pt x="49" y="86"/>
                      </a:cubicBezTo>
                      <a:cubicBezTo>
                        <a:pt x="124" y="86"/>
                        <a:pt x="124" y="86"/>
                        <a:pt x="124" y="86"/>
                      </a:cubicBezTo>
                      <a:cubicBezTo>
                        <a:pt x="124" y="53"/>
                        <a:pt x="110" y="34"/>
                        <a:pt x="87" y="34"/>
                      </a:cubicBezTo>
                      <a:close/>
                    </a:path>
                  </a:pathLst>
                </a:custGeom>
                <a:solidFill>
                  <a:srgbClr val="1B1B1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233" name="Freeform 11"/>
                <p:cNvSpPr>
                  <a:spLocks/>
                </p:cNvSpPr>
                <p:nvPr userDrawn="1"/>
              </p:nvSpPr>
              <p:spPr bwMode="auto">
                <a:xfrm>
                  <a:off x="2970213" y="1585913"/>
                  <a:ext cx="101600" cy="411163"/>
                </a:xfrm>
                <a:custGeom>
                  <a:avLst/>
                  <a:gdLst>
                    <a:gd name="T0" fmla="*/ 49 w 75"/>
                    <a:gd name="T1" fmla="*/ 300 h 300"/>
                    <a:gd name="T2" fmla="*/ 4 w 75"/>
                    <a:gd name="T3" fmla="*/ 243 h 300"/>
                    <a:gd name="T4" fmla="*/ 4 w 75"/>
                    <a:gd name="T5" fmla="*/ 69 h 300"/>
                    <a:gd name="T6" fmla="*/ 0 w 75"/>
                    <a:gd name="T7" fmla="*/ 10 h 300"/>
                    <a:gd name="T8" fmla="*/ 46 w 75"/>
                    <a:gd name="T9" fmla="*/ 0 h 300"/>
                    <a:gd name="T10" fmla="*/ 49 w 75"/>
                    <a:gd name="T11" fmla="*/ 56 h 300"/>
                    <a:gd name="T12" fmla="*/ 49 w 75"/>
                    <a:gd name="T13" fmla="*/ 228 h 300"/>
                    <a:gd name="T14" fmla="*/ 54 w 75"/>
                    <a:gd name="T15" fmla="*/ 265 h 300"/>
                    <a:gd name="T16" fmla="*/ 68 w 75"/>
                    <a:gd name="T17" fmla="*/ 268 h 300"/>
                    <a:gd name="T18" fmla="*/ 75 w 75"/>
                    <a:gd name="T19" fmla="*/ 295 h 300"/>
                    <a:gd name="T20" fmla="*/ 49 w 75"/>
                    <a:gd name="T21" fmla="*/ 300 h 3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75" h="300">
                      <a:moveTo>
                        <a:pt x="49" y="300"/>
                      </a:moveTo>
                      <a:cubicBezTo>
                        <a:pt x="4" y="300"/>
                        <a:pt x="4" y="260"/>
                        <a:pt x="4" y="243"/>
                      </a:cubicBezTo>
                      <a:cubicBezTo>
                        <a:pt x="4" y="69"/>
                        <a:pt x="4" y="69"/>
                        <a:pt x="4" y="69"/>
                      </a:cubicBezTo>
                      <a:cubicBezTo>
                        <a:pt x="4" y="42"/>
                        <a:pt x="3" y="27"/>
                        <a:pt x="0" y="10"/>
                      </a:cubicBezTo>
                      <a:cubicBezTo>
                        <a:pt x="46" y="0"/>
                        <a:pt x="46" y="0"/>
                        <a:pt x="46" y="0"/>
                      </a:cubicBezTo>
                      <a:cubicBezTo>
                        <a:pt x="49" y="12"/>
                        <a:pt x="49" y="29"/>
                        <a:pt x="49" y="56"/>
                      </a:cubicBezTo>
                      <a:cubicBezTo>
                        <a:pt x="49" y="228"/>
                        <a:pt x="49" y="228"/>
                        <a:pt x="49" y="228"/>
                      </a:cubicBezTo>
                      <a:cubicBezTo>
                        <a:pt x="49" y="255"/>
                        <a:pt x="50" y="260"/>
                        <a:pt x="54" y="265"/>
                      </a:cubicBezTo>
                      <a:cubicBezTo>
                        <a:pt x="56" y="268"/>
                        <a:pt x="63" y="270"/>
                        <a:pt x="68" y="268"/>
                      </a:cubicBezTo>
                      <a:cubicBezTo>
                        <a:pt x="75" y="295"/>
                        <a:pt x="75" y="295"/>
                        <a:pt x="75" y="295"/>
                      </a:cubicBezTo>
                      <a:cubicBezTo>
                        <a:pt x="67" y="298"/>
                        <a:pt x="59" y="300"/>
                        <a:pt x="49" y="300"/>
                      </a:cubicBezTo>
                      <a:close/>
                    </a:path>
                  </a:pathLst>
                </a:custGeom>
                <a:solidFill>
                  <a:srgbClr val="1B1B1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234" name="Freeform 12"/>
                <p:cNvSpPr>
                  <a:spLocks noEditPoints="1"/>
                </p:cNvSpPr>
                <p:nvPr userDrawn="1"/>
              </p:nvSpPr>
              <p:spPr bwMode="auto">
                <a:xfrm>
                  <a:off x="3116263" y="1589088"/>
                  <a:ext cx="79375" cy="403225"/>
                </a:xfrm>
                <a:custGeom>
                  <a:avLst/>
                  <a:gdLst>
                    <a:gd name="T0" fmla="*/ 29 w 58"/>
                    <a:gd name="T1" fmla="*/ 59 h 293"/>
                    <a:gd name="T2" fmla="*/ 0 w 58"/>
                    <a:gd name="T3" fmla="*/ 30 h 293"/>
                    <a:gd name="T4" fmla="*/ 29 w 58"/>
                    <a:gd name="T5" fmla="*/ 0 h 293"/>
                    <a:gd name="T6" fmla="*/ 58 w 58"/>
                    <a:gd name="T7" fmla="*/ 30 h 293"/>
                    <a:gd name="T8" fmla="*/ 29 w 58"/>
                    <a:gd name="T9" fmla="*/ 59 h 293"/>
                    <a:gd name="T10" fmla="*/ 6 w 58"/>
                    <a:gd name="T11" fmla="*/ 293 h 293"/>
                    <a:gd name="T12" fmla="*/ 6 w 58"/>
                    <a:gd name="T13" fmla="*/ 92 h 293"/>
                    <a:gd name="T14" fmla="*/ 51 w 58"/>
                    <a:gd name="T15" fmla="*/ 84 h 293"/>
                    <a:gd name="T16" fmla="*/ 51 w 58"/>
                    <a:gd name="T17" fmla="*/ 293 h 293"/>
                    <a:gd name="T18" fmla="*/ 6 w 58"/>
                    <a:gd name="T19" fmla="*/ 293 h 2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58" h="293">
                      <a:moveTo>
                        <a:pt x="29" y="59"/>
                      </a:moveTo>
                      <a:cubicBezTo>
                        <a:pt x="13" y="59"/>
                        <a:pt x="0" y="46"/>
                        <a:pt x="0" y="30"/>
                      </a:cubicBezTo>
                      <a:cubicBezTo>
                        <a:pt x="0" y="13"/>
                        <a:pt x="13" y="0"/>
                        <a:pt x="29" y="0"/>
                      </a:cubicBezTo>
                      <a:cubicBezTo>
                        <a:pt x="45" y="0"/>
                        <a:pt x="58" y="13"/>
                        <a:pt x="58" y="30"/>
                      </a:cubicBezTo>
                      <a:cubicBezTo>
                        <a:pt x="58" y="46"/>
                        <a:pt x="45" y="59"/>
                        <a:pt x="29" y="59"/>
                      </a:cubicBezTo>
                      <a:close/>
                      <a:moveTo>
                        <a:pt x="6" y="293"/>
                      </a:moveTo>
                      <a:cubicBezTo>
                        <a:pt x="6" y="92"/>
                        <a:pt x="6" y="92"/>
                        <a:pt x="6" y="92"/>
                      </a:cubicBezTo>
                      <a:cubicBezTo>
                        <a:pt x="51" y="84"/>
                        <a:pt x="51" y="84"/>
                        <a:pt x="51" y="84"/>
                      </a:cubicBezTo>
                      <a:cubicBezTo>
                        <a:pt x="51" y="293"/>
                        <a:pt x="51" y="293"/>
                        <a:pt x="51" y="293"/>
                      </a:cubicBezTo>
                      <a:lnTo>
                        <a:pt x="6" y="293"/>
                      </a:lnTo>
                      <a:close/>
                    </a:path>
                  </a:pathLst>
                </a:custGeom>
                <a:solidFill>
                  <a:srgbClr val="1B1B1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235" name="Freeform 13"/>
                <p:cNvSpPr>
                  <a:spLocks/>
                </p:cNvSpPr>
                <p:nvPr userDrawn="1"/>
              </p:nvSpPr>
              <p:spPr bwMode="auto">
                <a:xfrm>
                  <a:off x="3246438" y="1704976"/>
                  <a:ext cx="207963" cy="293688"/>
                </a:xfrm>
                <a:custGeom>
                  <a:avLst/>
                  <a:gdLst>
                    <a:gd name="T0" fmla="*/ 87 w 152"/>
                    <a:gd name="T1" fmla="*/ 214 h 214"/>
                    <a:gd name="T2" fmla="*/ 0 w 152"/>
                    <a:gd name="T3" fmla="*/ 109 h 214"/>
                    <a:gd name="T4" fmla="*/ 90 w 152"/>
                    <a:gd name="T5" fmla="*/ 0 h 214"/>
                    <a:gd name="T6" fmla="*/ 146 w 152"/>
                    <a:gd name="T7" fmla="*/ 22 h 214"/>
                    <a:gd name="T8" fmla="*/ 124 w 152"/>
                    <a:gd name="T9" fmla="*/ 51 h 214"/>
                    <a:gd name="T10" fmla="*/ 90 w 152"/>
                    <a:gd name="T11" fmla="*/ 36 h 214"/>
                    <a:gd name="T12" fmla="*/ 58 w 152"/>
                    <a:gd name="T13" fmla="*/ 56 h 214"/>
                    <a:gd name="T14" fmla="*/ 49 w 152"/>
                    <a:gd name="T15" fmla="*/ 113 h 214"/>
                    <a:gd name="T16" fmla="*/ 63 w 152"/>
                    <a:gd name="T17" fmla="*/ 168 h 214"/>
                    <a:gd name="T18" fmla="*/ 90 w 152"/>
                    <a:gd name="T19" fmla="*/ 180 h 214"/>
                    <a:gd name="T20" fmla="*/ 131 w 152"/>
                    <a:gd name="T21" fmla="*/ 160 h 214"/>
                    <a:gd name="T22" fmla="*/ 152 w 152"/>
                    <a:gd name="T23" fmla="*/ 187 h 214"/>
                    <a:gd name="T24" fmla="*/ 87 w 152"/>
                    <a:gd name="T25" fmla="*/ 214 h 2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52" h="214">
                      <a:moveTo>
                        <a:pt x="87" y="214"/>
                      </a:moveTo>
                      <a:cubicBezTo>
                        <a:pt x="31" y="214"/>
                        <a:pt x="0" y="175"/>
                        <a:pt x="0" y="109"/>
                      </a:cubicBezTo>
                      <a:cubicBezTo>
                        <a:pt x="0" y="35"/>
                        <a:pt x="45" y="0"/>
                        <a:pt x="90" y="0"/>
                      </a:cubicBezTo>
                      <a:cubicBezTo>
                        <a:pt x="112" y="0"/>
                        <a:pt x="128" y="5"/>
                        <a:pt x="146" y="22"/>
                      </a:cubicBezTo>
                      <a:cubicBezTo>
                        <a:pt x="124" y="51"/>
                        <a:pt x="124" y="51"/>
                        <a:pt x="124" y="51"/>
                      </a:cubicBezTo>
                      <a:cubicBezTo>
                        <a:pt x="112" y="41"/>
                        <a:pt x="102" y="36"/>
                        <a:pt x="90" y="36"/>
                      </a:cubicBezTo>
                      <a:cubicBezTo>
                        <a:pt x="76" y="36"/>
                        <a:pt x="64" y="43"/>
                        <a:pt x="58" y="56"/>
                      </a:cubicBezTo>
                      <a:cubicBezTo>
                        <a:pt x="52" y="69"/>
                        <a:pt x="49" y="88"/>
                        <a:pt x="49" y="113"/>
                      </a:cubicBezTo>
                      <a:cubicBezTo>
                        <a:pt x="49" y="141"/>
                        <a:pt x="54" y="158"/>
                        <a:pt x="63" y="168"/>
                      </a:cubicBezTo>
                      <a:cubicBezTo>
                        <a:pt x="70" y="176"/>
                        <a:pt x="79" y="180"/>
                        <a:pt x="90" y="180"/>
                      </a:cubicBezTo>
                      <a:cubicBezTo>
                        <a:pt x="104" y="180"/>
                        <a:pt x="118" y="173"/>
                        <a:pt x="131" y="160"/>
                      </a:cubicBezTo>
                      <a:cubicBezTo>
                        <a:pt x="152" y="187"/>
                        <a:pt x="152" y="187"/>
                        <a:pt x="152" y="187"/>
                      </a:cubicBezTo>
                      <a:cubicBezTo>
                        <a:pt x="133" y="205"/>
                        <a:pt x="114" y="214"/>
                        <a:pt x="87" y="214"/>
                      </a:cubicBezTo>
                      <a:close/>
                    </a:path>
                  </a:pathLst>
                </a:custGeom>
                <a:solidFill>
                  <a:srgbClr val="1B1B1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236" name="Freeform 14"/>
                <p:cNvSpPr>
                  <a:spLocks noEditPoints="1"/>
                </p:cNvSpPr>
                <p:nvPr userDrawn="1"/>
              </p:nvSpPr>
              <p:spPr bwMode="auto">
                <a:xfrm>
                  <a:off x="3498851" y="1830388"/>
                  <a:ext cx="166688" cy="166688"/>
                </a:xfrm>
                <a:custGeom>
                  <a:avLst/>
                  <a:gdLst>
                    <a:gd name="T0" fmla="*/ 60 w 121"/>
                    <a:gd name="T1" fmla="*/ 121 h 121"/>
                    <a:gd name="T2" fmla="*/ 0 w 121"/>
                    <a:gd name="T3" fmla="*/ 60 h 121"/>
                    <a:gd name="T4" fmla="*/ 60 w 121"/>
                    <a:gd name="T5" fmla="*/ 0 h 121"/>
                    <a:gd name="T6" fmla="*/ 121 w 121"/>
                    <a:gd name="T7" fmla="*/ 60 h 121"/>
                    <a:gd name="T8" fmla="*/ 60 w 121"/>
                    <a:gd name="T9" fmla="*/ 121 h 121"/>
                    <a:gd name="T10" fmla="*/ 60 w 121"/>
                    <a:gd name="T11" fmla="*/ 12 h 121"/>
                    <a:gd name="T12" fmla="*/ 14 w 121"/>
                    <a:gd name="T13" fmla="*/ 60 h 121"/>
                    <a:gd name="T14" fmla="*/ 60 w 121"/>
                    <a:gd name="T15" fmla="*/ 109 h 121"/>
                    <a:gd name="T16" fmla="*/ 107 w 121"/>
                    <a:gd name="T17" fmla="*/ 60 h 121"/>
                    <a:gd name="T18" fmla="*/ 60 w 121"/>
                    <a:gd name="T19" fmla="*/ 12 h 121"/>
                    <a:gd name="T20" fmla="*/ 72 w 121"/>
                    <a:gd name="T21" fmla="*/ 94 h 121"/>
                    <a:gd name="T22" fmla="*/ 66 w 121"/>
                    <a:gd name="T23" fmla="*/ 83 h 121"/>
                    <a:gd name="T24" fmla="*/ 55 w 121"/>
                    <a:gd name="T25" fmla="*/ 66 h 121"/>
                    <a:gd name="T26" fmla="*/ 53 w 121"/>
                    <a:gd name="T27" fmla="*/ 66 h 121"/>
                    <a:gd name="T28" fmla="*/ 53 w 121"/>
                    <a:gd name="T29" fmla="*/ 94 h 121"/>
                    <a:gd name="T30" fmla="*/ 39 w 121"/>
                    <a:gd name="T31" fmla="*/ 94 h 121"/>
                    <a:gd name="T32" fmla="*/ 39 w 121"/>
                    <a:gd name="T33" fmla="*/ 26 h 121"/>
                    <a:gd name="T34" fmla="*/ 65 w 121"/>
                    <a:gd name="T35" fmla="*/ 26 h 121"/>
                    <a:gd name="T36" fmla="*/ 85 w 121"/>
                    <a:gd name="T37" fmla="*/ 46 h 121"/>
                    <a:gd name="T38" fmla="*/ 69 w 121"/>
                    <a:gd name="T39" fmla="*/ 65 h 121"/>
                    <a:gd name="T40" fmla="*/ 72 w 121"/>
                    <a:gd name="T41" fmla="*/ 68 h 121"/>
                    <a:gd name="T42" fmla="*/ 89 w 121"/>
                    <a:gd name="T43" fmla="*/ 94 h 121"/>
                    <a:gd name="T44" fmla="*/ 72 w 121"/>
                    <a:gd name="T45" fmla="*/ 94 h 121"/>
                    <a:gd name="T46" fmla="*/ 65 w 121"/>
                    <a:gd name="T47" fmla="*/ 38 h 121"/>
                    <a:gd name="T48" fmla="*/ 58 w 121"/>
                    <a:gd name="T49" fmla="*/ 37 h 121"/>
                    <a:gd name="T50" fmla="*/ 53 w 121"/>
                    <a:gd name="T51" fmla="*/ 37 h 121"/>
                    <a:gd name="T52" fmla="*/ 53 w 121"/>
                    <a:gd name="T53" fmla="*/ 55 h 121"/>
                    <a:gd name="T54" fmla="*/ 57 w 121"/>
                    <a:gd name="T55" fmla="*/ 55 h 121"/>
                    <a:gd name="T56" fmla="*/ 67 w 121"/>
                    <a:gd name="T57" fmla="*/ 53 h 121"/>
                    <a:gd name="T58" fmla="*/ 70 w 121"/>
                    <a:gd name="T59" fmla="*/ 46 h 121"/>
                    <a:gd name="T60" fmla="*/ 65 w 121"/>
                    <a:gd name="T61" fmla="*/ 38 h 1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121" h="121">
                      <a:moveTo>
                        <a:pt x="60" y="121"/>
                      </a:moveTo>
                      <a:cubicBezTo>
                        <a:pt x="27" y="121"/>
                        <a:pt x="0" y="94"/>
                        <a:pt x="0" y="60"/>
                      </a:cubicBezTo>
                      <a:cubicBezTo>
                        <a:pt x="0" y="27"/>
                        <a:pt x="27" y="0"/>
                        <a:pt x="60" y="0"/>
                      </a:cubicBezTo>
                      <a:cubicBezTo>
                        <a:pt x="94" y="0"/>
                        <a:pt x="121" y="27"/>
                        <a:pt x="121" y="60"/>
                      </a:cubicBezTo>
                      <a:cubicBezTo>
                        <a:pt x="121" y="94"/>
                        <a:pt x="94" y="121"/>
                        <a:pt x="60" y="121"/>
                      </a:cubicBezTo>
                      <a:close/>
                      <a:moveTo>
                        <a:pt x="60" y="12"/>
                      </a:moveTo>
                      <a:cubicBezTo>
                        <a:pt x="35" y="12"/>
                        <a:pt x="14" y="33"/>
                        <a:pt x="14" y="60"/>
                      </a:cubicBezTo>
                      <a:cubicBezTo>
                        <a:pt x="14" y="88"/>
                        <a:pt x="35" y="109"/>
                        <a:pt x="60" y="109"/>
                      </a:cubicBezTo>
                      <a:cubicBezTo>
                        <a:pt x="86" y="109"/>
                        <a:pt x="107" y="88"/>
                        <a:pt x="107" y="60"/>
                      </a:cubicBezTo>
                      <a:cubicBezTo>
                        <a:pt x="107" y="33"/>
                        <a:pt x="86" y="12"/>
                        <a:pt x="60" y="12"/>
                      </a:cubicBezTo>
                      <a:close/>
                      <a:moveTo>
                        <a:pt x="72" y="94"/>
                      </a:moveTo>
                      <a:cubicBezTo>
                        <a:pt x="70" y="89"/>
                        <a:pt x="69" y="88"/>
                        <a:pt x="66" y="83"/>
                      </a:cubicBezTo>
                      <a:cubicBezTo>
                        <a:pt x="59" y="71"/>
                        <a:pt x="57" y="67"/>
                        <a:pt x="55" y="66"/>
                      </a:cubicBezTo>
                      <a:cubicBezTo>
                        <a:pt x="54" y="66"/>
                        <a:pt x="53" y="66"/>
                        <a:pt x="53" y="66"/>
                      </a:cubicBezTo>
                      <a:cubicBezTo>
                        <a:pt x="53" y="94"/>
                        <a:pt x="53" y="94"/>
                        <a:pt x="53" y="94"/>
                      </a:cubicBezTo>
                      <a:cubicBezTo>
                        <a:pt x="39" y="94"/>
                        <a:pt x="39" y="94"/>
                        <a:pt x="39" y="94"/>
                      </a:cubicBezTo>
                      <a:cubicBezTo>
                        <a:pt x="39" y="26"/>
                        <a:pt x="39" y="26"/>
                        <a:pt x="39" y="26"/>
                      </a:cubicBezTo>
                      <a:cubicBezTo>
                        <a:pt x="65" y="26"/>
                        <a:pt x="65" y="26"/>
                        <a:pt x="65" y="26"/>
                      </a:cubicBezTo>
                      <a:cubicBezTo>
                        <a:pt x="77" y="26"/>
                        <a:pt x="85" y="34"/>
                        <a:pt x="85" y="46"/>
                      </a:cubicBezTo>
                      <a:cubicBezTo>
                        <a:pt x="85" y="56"/>
                        <a:pt x="78" y="64"/>
                        <a:pt x="69" y="65"/>
                      </a:cubicBezTo>
                      <a:cubicBezTo>
                        <a:pt x="71" y="66"/>
                        <a:pt x="71" y="66"/>
                        <a:pt x="72" y="68"/>
                      </a:cubicBezTo>
                      <a:cubicBezTo>
                        <a:pt x="76" y="72"/>
                        <a:pt x="89" y="94"/>
                        <a:pt x="89" y="94"/>
                      </a:cubicBezTo>
                      <a:lnTo>
                        <a:pt x="72" y="94"/>
                      </a:lnTo>
                      <a:close/>
                      <a:moveTo>
                        <a:pt x="65" y="38"/>
                      </a:moveTo>
                      <a:cubicBezTo>
                        <a:pt x="64" y="37"/>
                        <a:pt x="61" y="37"/>
                        <a:pt x="58" y="37"/>
                      </a:cubicBezTo>
                      <a:cubicBezTo>
                        <a:pt x="53" y="37"/>
                        <a:pt x="53" y="37"/>
                        <a:pt x="53" y="37"/>
                      </a:cubicBezTo>
                      <a:cubicBezTo>
                        <a:pt x="53" y="55"/>
                        <a:pt x="53" y="55"/>
                        <a:pt x="53" y="55"/>
                      </a:cubicBezTo>
                      <a:cubicBezTo>
                        <a:pt x="57" y="55"/>
                        <a:pt x="57" y="55"/>
                        <a:pt x="57" y="55"/>
                      </a:cubicBezTo>
                      <a:cubicBezTo>
                        <a:pt x="63" y="55"/>
                        <a:pt x="66" y="55"/>
                        <a:pt x="67" y="53"/>
                      </a:cubicBezTo>
                      <a:cubicBezTo>
                        <a:pt x="69" y="51"/>
                        <a:pt x="70" y="49"/>
                        <a:pt x="70" y="46"/>
                      </a:cubicBezTo>
                      <a:cubicBezTo>
                        <a:pt x="70" y="42"/>
                        <a:pt x="68" y="39"/>
                        <a:pt x="65" y="38"/>
                      </a:cubicBezTo>
                      <a:close/>
                    </a:path>
                  </a:pathLst>
                </a:custGeom>
                <a:solidFill>
                  <a:srgbClr val="1B1B1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</p:grpSp>
        </p:grpSp>
      </p:grpSp>
      <p:sp>
        <p:nvSpPr>
          <p:cNvPr id="328" name="Rectangle 6"/>
          <p:cNvSpPr>
            <a:spLocks noChangeArrowheads="1"/>
          </p:cNvSpPr>
          <p:nvPr/>
        </p:nvSpPr>
        <p:spPr bwMode="auto">
          <a:xfrm>
            <a:off x="0" y="-4233"/>
            <a:ext cx="9144000" cy="63500"/>
          </a:xfrm>
          <a:prstGeom prst="rect">
            <a:avLst/>
          </a:prstGeom>
          <a:solidFill>
            <a:srgbClr val="F1BC55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13" dirty="0"/>
          </a:p>
        </p:txBody>
      </p:sp>
      <p:grpSp>
        <p:nvGrpSpPr>
          <p:cNvPr id="329" name="Group 328"/>
          <p:cNvGrpSpPr>
            <a:grpSpLocks noChangeAspect="1"/>
          </p:cNvGrpSpPr>
          <p:nvPr/>
        </p:nvGrpSpPr>
        <p:grpSpPr>
          <a:xfrm>
            <a:off x="7844354" y="160997"/>
            <a:ext cx="936360" cy="193040"/>
            <a:chOff x="2445545" y="1601788"/>
            <a:chExt cx="4260850" cy="790575"/>
          </a:xfrm>
          <a:solidFill>
            <a:srgbClr val="DCDEE0"/>
          </a:solidFill>
        </p:grpSpPr>
        <p:sp>
          <p:nvSpPr>
            <p:cNvPr id="330" name="Freeform 137"/>
            <p:cNvSpPr>
              <a:spLocks/>
            </p:cNvSpPr>
            <p:nvPr/>
          </p:nvSpPr>
          <p:spPr bwMode="auto">
            <a:xfrm>
              <a:off x="2445545" y="1898651"/>
              <a:ext cx="379413" cy="492125"/>
            </a:xfrm>
            <a:custGeom>
              <a:avLst/>
              <a:gdLst>
                <a:gd name="T0" fmla="*/ 0 w 340"/>
                <a:gd name="T1" fmla="*/ 373 h 442"/>
                <a:gd name="T2" fmla="*/ 56 w 340"/>
                <a:gd name="T3" fmla="*/ 306 h 442"/>
                <a:gd name="T4" fmla="*/ 185 w 340"/>
                <a:gd name="T5" fmla="*/ 358 h 442"/>
                <a:gd name="T6" fmla="*/ 247 w 340"/>
                <a:gd name="T7" fmla="*/ 318 h 442"/>
                <a:gd name="T8" fmla="*/ 247 w 340"/>
                <a:gd name="T9" fmla="*/ 316 h 442"/>
                <a:gd name="T10" fmla="*/ 160 w 340"/>
                <a:gd name="T11" fmla="*/ 262 h 442"/>
                <a:gd name="T12" fmla="*/ 18 w 340"/>
                <a:gd name="T13" fmla="*/ 130 h 442"/>
                <a:gd name="T14" fmla="*/ 18 w 340"/>
                <a:gd name="T15" fmla="*/ 129 h 442"/>
                <a:gd name="T16" fmla="*/ 168 w 340"/>
                <a:gd name="T17" fmla="*/ 0 h 442"/>
                <a:gd name="T18" fmla="*/ 328 w 340"/>
                <a:gd name="T19" fmla="*/ 54 h 442"/>
                <a:gd name="T20" fmla="*/ 278 w 340"/>
                <a:gd name="T21" fmla="*/ 125 h 442"/>
                <a:gd name="T22" fmla="*/ 167 w 340"/>
                <a:gd name="T23" fmla="*/ 83 h 442"/>
                <a:gd name="T24" fmla="*/ 111 w 340"/>
                <a:gd name="T25" fmla="*/ 121 h 442"/>
                <a:gd name="T26" fmla="*/ 111 w 340"/>
                <a:gd name="T27" fmla="*/ 122 h 442"/>
                <a:gd name="T28" fmla="*/ 204 w 340"/>
                <a:gd name="T29" fmla="*/ 178 h 442"/>
                <a:gd name="T30" fmla="*/ 340 w 340"/>
                <a:gd name="T31" fmla="*/ 307 h 442"/>
                <a:gd name="T32" fmla="*/ 340 w 340"/>
                <a:gd name="T33" fmla="*/ 308 h 442"/>
                <a:gd name="T34" fmla="*/ 183 w 340"/>
                <a:gd name="T35" fmla="*/ 442 h 442"/>
                <a:gd name="T36" fmla="*/ 0 w 340"/>
                <a:gd name="T37" fmla="*/ 37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40" h="442">
                  <a:moveTo>
                    <a:pt x="0" y="373"/>
                  </a:moveTo>
                  <a:cubicBezTo>
                    <a:pt x="56" y="306"/>
                    <a:pt x="56" y="306"/>
                    <a:pt x="56" y="306"/>
                  </a:cubicBezTo>
                  <a:cubicBezTo>
                    <a:pt x="95" y="338"/>
                    <a:pt x="135" y="358"/>
                    <a:pt x="185" y="358"/>
                  </a:cubicBezTo>
                  <a:cubicBezTo>
                    <a:pt x="223" y="358"/>
                    <a:pt x="247" y="343"/>
                    <a:pt x="247" y="318"/>
                  </a:cubicBezTo>
                  <a:cubicBezTo>
                    <a:pt x="247" y="316"/>
                    <a:pt x="247" y="316"/>
                    <a:pt x="247" y="316"/>
                  </a:cubicBezTo>
                  <a:cubicBezTo>
                    <a:pt x="247" y="292"/>
                    <a:pt x="232" y="280"/>
                    <a:pt x="160" y="262"/>
                  </a:cubicBezTo>
                  <a:cubicBezTo>
                    <a:pt x="73" y="240"/>
                    <a:pt x="18" y="216"/>
                    <a:pt x="18" y="130"/>
                  </a:cubicBezTo>
                  <a:cubicBezTo>
                    <a:pt x="18" y="129"/>
                    <a:pt x="18" y="129"/>
                    <a:pt x="18" y="129"/>
                  </a:cubicBezTo>
                  <a:cubicBezTo>
                    <a:pt x="18" y="51"/>
                    <a:pt x="80" y="0"/>
                    <a:pt x="168" y="0"/>
                  </a:cubicBezTo>
                  <a:cubicBezTo>
                    <a:pt x="231" y="0"/>
                    <a:pt x="284" y="19"/>
                    <a:pt x="328" y="54"/>
                  </a:cubicBezTo>
                  <a:cubicBezTo>
                    <a:pt x="278" y="125"/>
                    <a:pt x="278" y="125"/>
                    <a:pt x="278" y="125"/>
                  </a:cubicBezTo>
                  <a:cubicBezTo>
                    <a:pt x="240" y="99"/>
                    <a:pt x="203" y="83"/>
                    <a:pt x="167" y="83"/>
                  </a:cubicBezTo>
                  <a:cubicBezTo>
                    <a:pt x="131" y="83"/>
                    <a:pt x="111" y="100"/>
                    <a:pt x="111" y="121"/>
                  </a:cubicBezTo>
                  <a:cubicBezTo>
                    <a:pt x="111" y="122"/>
                    <a:pt x="111" y="122"/>
                    <a:pt x="111" y="122"/>
                  </a:cubicBezTo>
                  <a:cubicBezTo>
                    <a:pt x="111" y="150"/>
                    <a:pt x="130" y="159"/>
                    <a:pt x="204" y="178"/>
                  </a:cubicBezTo>
                  <a:cubicBezTo>
                    <a:pt x="291" y="201"/>
                    <a:pt x="340" y="232"/>
                    <a:pt x="340" y="307"/>
                  </a:cubicBezTo>
                  <a:cubicBezTo>
                    <a:pt x="340" y="308"/>
                    <a:pt x="340" y="308"/>
                    <a:pt x="340" y="308"/>
                  </a:cubicBezTo>
                  <a:cubicBezTo>
                    <a:pt x="340" y="394"/>
                    <a:pt x="275" y="442"/>
                    <a:pt x="183" y="442"/>
                  </a:cubicBezTo>
                  <a:cubicBezTo>
                    <a:pt x="118" y="442"/>
                    <a:pt x="52" y="419"/>
                    <a:pt x="0" y="37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31" name="Freeform 138"/>
            <p:cNvSpPr>
              <a:spLocks/>
            </p:cNvSpPr>
            <p:nvPr/>
          </p:nvSpPr>
          <p:spPr bwMode="auto">
            <a:xfrm>
              <a:off x="2812258" y="1905001"/>
              <a:ext cx="473075" cy="477838"/>
            </a:xfrm>
            <a:custGeom>
              <a:avLst/>
              <a:gdLst>
                <a:gd name="T0" fmla="*/ 116 w 298"/>
                <a:gd name="T1" fmla="*/ 183 h 301"/>
                <a:gd name="T2" fmla="*/ 0 w 298"/>
                <a:gd name="T3" fmla="*/ 0 h 301"/>
                <a:gd name="T4" fmla="*/ 78 w 298"/>
                <a:gd name="T5" fmla="*/ 0 h 301"/>
                <a:gd name="T6" fmla="*/ 150 w 298"/>
                <a:gd name="T7" fmla="*/ 121 h 301"/>
                <a:gd name="T8" fmla="*/ 223 w 298"/>
                <a:gd name="T9" fmla="*/ 0 h 301"/>
                <a:gd name="T10" fmla="*/ 298 w 298"/>
                <a:gd name="T11" fmla="*/ 0 h 301"/>
                <a:gd name="T12" fmla="*/ 182 w 298"/>
                <a:gd name="T13" fmla="*/ 181 h 301"/>
                <a:gd name="T14" fmla="*/ 182 w 298"/>
                <a:gd name="T15" fmla="*/ 301 h 301"/>
                <a:gd name="T16" fmla="*/ 116 w 298"/>
                <a:gd name="T17" fmla="*/ 301 h 301"/>
                <a:gd name="T18" fmla="*/ 116 w 298"/>
                <a:gd name="T19" fmla="*/ 183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8" h="301">
                  <a:moveTo>
                    <a:pt x="116" y="183"/>
                  </a:moveTo>
                  <a:lnTo>
                    <a:pt x="0" y="0"/>
                  </a:lnTo>
                  <a:lnTo>
                    <a:pt x="78" y="0"/>
                  </a:lnTo>
                  <a:lnTo>
                    <a:pt x="150" y="121"/>
                  </a:lnTo>
                  <a:lnTo>
                    <a:pt x="223" y="0"/>
                  </a:lnTo>
                  <a:lnTo>
                    <a:pt x="298" y="0"/>
                  </a:lnTo>
                  <a:lnTo>
                    <a:pt x="182" y="181"/>
                  </a:lnTo>
                  <a:lnTo>
                    <a:pt x="182" y="301"/>
                  </a:lnTo>
                  <a:lnTo>
                    <a:pt x="116" y="301"/>
                  </a:lnTo>
                  <a:lnTo>
                    <a:pt x="116" y="18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32" name="Freeform 139"/>
            <p:cNvSpPr>
              <a:spLocks/>
            </p:cNvSpPr>
            <p:nvPr/>
          </p:nvSpPr>
          <p:spPr bwMode="auto">
            <a:xfrm>
              <a:off x="3317083" y="1905001"/>
              <a:ext cx="425450" cy="477838"/>
            </a:xfrm>
            <a:custGeom>
              <a:avLst/>
              <a:gdLst>
                <a:gd name="T0" fmla="*/ 0 w 268"/>
                <a:gd name="T1" fmla="*/ 0 h 301"/>
                <a:gd name="T2" fmla="*/ 61 w 268"/>
                <a:gd name="T3" fmla="*/ 0 h 301"/>
                <a:gd name="T4" fmla="*/ 202 w 268"/>
                <a:gd name="T5" fmla="*/ 186 h 301"/>
                <a:gd name="T6" fmla="*/ 202 w 268"/>
                <a:gd name="T7" fmla="*/ 0 h 301"/>
                <a:gd name="T8" fmla="*/ 268 w 268"/>
                <a:gd name="T9" fmla="*/ 0 h 301"/>
                <a:gd name="T10" fmla="*/ 268 w 268"/>
                <a:gd name="T11" fmla="*/ 301 h 301"/>
                <a:gd name="T12" fmla="*/ 212 w 268"/>
                <a:gd name="T13" fmla="*/ 301 h 301"/>
                <a:gd name="T14" fmla="*/ 66 w 268"/>
                <a:gd name="T15" fmla="*/ 110 h 301"/>
                <a:gd name="T16" fmla="*/ 66 w 268"/>
                <a:gd name="T17" fmla="*/ 301 h 301"/>
                <a:gd name="T18" fmla="*/ 0 w 268"/>
                <a:gd name="T19" fmla="*/ 301 h 301"/>
                <a:gd name="T20" fmla="*/ 0 w 268"/>
                <a:gd name="T21" fmla="*/ 0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68" h="301">
                  <a:moveTo>
                    <a:pt x="0" y="0"/>
                  </a:moveTo>
                  <a:lnTo>
                    <a:pt x="61" y="0"/>
                  </a:lnTo>
                  <a:lnTo>
                    <a:pt x="202" y="186"/>
                  </a:lnTo>
                  <a:lnTo>
                    <a:pt x="202" y="0"/>
                  </a:lnTo>
                  <a:lnTo>
                    <a:pt x="268" y="0"/>
                  </a:lnTo>
                  <a:lnTo>
                    <a:pt x="268" y="301"/>
                  </a:lnTo>
                  <a:lnTo>
                    <a:pt x="212" y="301"/>
                  </a:lnTo>
                  <a:lnTo>
                    <a:pt x="66" y="110"/>
                  </a:lnTo>
                  <a:lnTo>
                    <a:pt x="66" y="301"/>
                  </a:lnTo>
                  <a:lnTo>
                    <a:pt x="0" y="30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33" name="Freeform 140"/>
            <p:cNvSpPr>
              <a:spLocks/>
            </p:cNvSpPr>
            <p:nvPr/>
          </p:nvSpPr>
          <p:spPr bwMode="auto">
            <a:xfrm>
              <a:off x="3788570" y="1905001"/>
              <a:ext cx="396875" cy="477838"/>
            </a:xfrm>
            <a:custGeom>
              <a:avLst/>
              <a:gdLst>
                <a:gd name="T0" fmla="*/ 91 w 250"/>
                <a:gd name="T1" fmla="*/ 62 h 301"/>
                <a:gd name="T2" fmla="*/ 0 w 250"/>
                <a:gd name="T3" fmla="*/ 62 h 301"/>
                <a:gd name="T4" fmla="*/ 0 w 250"/>
                <a:gd name="T5" fmla="*/ 0 h 301"/>
                <a:gd name="T6" fmla="*/ 250 w 250"/>
                <a:gd name="T7" fmla="*/ 0 h 301"/>
                <a:gd name="T8" fmla="*/ 250 w 250"/>
                <a:gd name="T9" fmla="*/ 62 h 301"/>
                <a:gd name="T10" fmla="*/ 158 w 250"/>
                <a:gd name="T11" fmla="*/ 62 h 301"/>
                <a:gd name="T12" fmla="*/ 158 w 250"/>
                <a:gd name="T13" fmla="*/ 301 h 301"/>
                <a:gd name="T14" fmla="*/ 91 w 250"/>
                <a:gd name="T15" fmla="*/ 301 h 301"/>
                <a:gd name="T16" fmla="*/ 91 w 250"/>
                <a:gd name="T17" fmla="*/ 62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0" h="301">
                  <a:moveTo>
                    <a:pt x="91" y="62"/>
                  </a:moveTo>
                  <a:lnTo>
                    <a:pt x="0" y="62"/>
                  </a:lnTo>
                  <a:lnTo>
                    <a:pt x="0" y="0"/>
                  </a:lnTo>
                  <a:lnTo>
                    <a:pt x="250" y="0"/>
                  </a:lnTo>
                  <a:lnTo>
                    <a:pt x="250" y="62"/>
                  </a:lnTo>
                  <a:lnTo>
                    <a:pt x="158" y="62"/>
                  </a:lnTo>
                  <a:lnTo>
                    <a:pt x="158" y="301"/>
                  </a:lnTo>
                  <a:lnTo>
                    <a:pt x="91" y="301"/>
                  </a:lnTo>
                  <a:lnTo>
                    <a:pt x="91" y="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34" name="Freeform 141"/>
            <p:cNvSpPr>
              <a:spLocks/>
            </p:cNvSpPr>
            <p:nvPr/>
          </p:nvSpPr>
          <p:spPr bwMode="auto">
            <a:xfrm>
              <a:off x="4231483" y="1905001"/>
              <a:ext cx="404813" cy="477838"/>
            </a:xfrm>
            <a:custGeom>
              <a:avLst/>
              <a:gdLst>
                <a:gd name="T0" fmla="*/ 0 w 255"/>
                <a:gd name="T1" fmla="*/ 0 h 301"/>
                <a:gd name="T2" fmla="*/ 66 w 255"/>
                <a:gd name="T3" fmla="*/ 0 h 301"/>
                <a:gd name="T4" fmla="*/ 66 w 255"/>
                <a:gd name="T5" fmla="*/ 120 h 301"/>
                <a:gd name="T6" fmla="*/ 188 w 255"/>
                <a:gd name="T7" fmla="*/ 120 h 301"/>
                <a:gd name="T8" fmla="*/ 188 w 255"/>
                <a:gd name="T9" fmla="*/ 0 h 301"/>
                <a:gd name="T10" fmla="*/ 255 w 255"/>
                <a:gd name="T11" fmla="*/ 0 h 301"/>
                <a:gd name="T12" fmla="*/ 255 w 255"/>
                <a:gd name="T13" fmla="*/ 301 h 301"/>
                <a:gd name="T14" fmla="*/ 188 w 255"/>
                <a:gd name="T15" fmla="*/ 301 h 301"/>
                <a:gd name="T16" fmla="*/ 188 w 255"/>
                <a:gd name="T17" fmla="*/ 181 h 301"/>
                <a:gd name="T18" fmla="*/ 66 w 255"/>
                <a:gd name="T19" fmla="*/ 181 h 301"/>
                <a:gd name="T20" fmla="*/ 66 w 255"/>
                <a:gd name="T21" fmla="*/ 301 h 301"/>
                <a:gd name="T22" fmla="*/ 0 w 255"/>
                <a:gd name="T23" fmla="*/ 301 h 301"/>
                <a:gd name="T24" fmla="*/ 0 w 255"/>
                <a:gd name="T25" fmla="*/ 0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5" h="301">
                  <a:moveTo>
                    <a:pt x="0" y="0"/>
                  </a:moveTo>
                  <a:lnTo>
                    <a:pt x="66" y="0"/>
                  </a:lnTo>
                  <a:lnTo>
                    <a:pt x="66" y="120"/>
                  </a:lnTo>
                  <a:lnTo>
                    <a:pt x="188" y="120"/>
                  </a:lnTo>
                  <a:lnTo>
                    <a:pt x="188" y="0"/>
                  </a:lnTo>
                  <a:lnTo>
                    <a:pt x="255" y="0"/>
                  </a:lnTo>
                  <a:lnTo>
                    <a:pt x="255" y="301"/>
                  </a:lnTo>
                  <a:lnTo>
                    <a:pt x="188" y="301"/>
                  </a:lnTo>
                  <a:lnTo>
                    <a:pt x="188" y="181"/>
                  </a:lnTo>
                  <a:lnTo>
                    <a:pt x="66" y="181"/>
                  </a:lnTo>
                  <a:lnTo>
                    <a:pt x="66" y="301"/>
                  </a:lnTo>
                  <a:lnTo>
                    <a:pt x="0" y="30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35" name="Freeform 142"/>
            <p:cNvSpPr>
              <a:spLocks/>
            </p:cNvSpPr>
            <p:nvPr/>
          </p:nvSpPr>
          <p:spPr bwMode="auto">
            <a:xfrm>
              <a:off x="4715670" y="1905001"/>
              <a:ext cx="365125" cy="477838"/>
            </a:xfrm>
            <a:custGeom>
              <a:avLst/>
              <a:gdLst>
                <a:gd name="T0" fmla="*/ 0 w 230"/>
                <a:gd name="T1" fmla="*/ 0 h 301"/>
                <a:gd name="T2" fmla="*/ 227 w 230"/>
                <a:gd name="T3" fmla="*/ 0 h 301"/>
                <a:gd name="T4" fmla="*/ 227 w 230"/>
                <a:gd name="T5" fmla="*/ 59 h 301"/>
                <a:gd name="T6" fmla="*/ 66 w 230"/>
                <a:gd name="T7" fmla="*/ 59 h 301"/>
                <a:gd name="T8" fmla="*/ 66 w 230"/>
                <a:gd name="T9" fmla="*/ 120 h 301"/>
                <a:gd name="T10" fmla="*/ 209 w 230"/>
                <a:gd name="T11" fmla="*/ 120 h 301"/>
                <a:gd name="T12" fmla="*/ 209 w 230"/>
                <a:gd name="T13" fmla="*/ 179 h 301"/>
                <a:gd name="T14" fmla="*/ 66 w 230"/>
                <a:gd name="T15" fmla="*/ 179 h 301"/>
                <a:gd name="T16" fmla="*/ 66 w 230"/>
                <a:gd name="T17" fmla="*/ 243 h 301"/>
                <a:gd name="T18" fmla="*/ 230 w 230"/>
                <a:gd name="T19" fmla="*/ 243 h 301"/>
                <a:gd name="T20" fmla="*/ 230 w 230"/>
                <a:gd name="T21" fmla="*/ 301 h 301"/>
                <a:gd name="T22" fmla="*/ 0 w 230"/>
                <a:gd name="T23" fmla="*/ 301 h 301"/>
                <a:gd name="T24" fmla="*/ 0 w 230"/>
                <a:gd name="T25" fmla="*/ 0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0" h="301">
                  <a:moveTo>
                    <a:pt x="0" y="0"/>
                  </a:moveTo>
                  <a:lnTo>
                    <a:pt x="227" y="0"/>
                  </a:lnTo>
                  <a:lnTo>
                    <a:pt x="227" y="59"/>
                  </a:lnTo>
                  <a:lnTo>
                    <a:pt x="66" y="59"/>
                  </a:lnTo>
                  <a:lnTo>
                    <a:pt x="66" y="120"/>
                  </a:lnTo>
                  <a:lnTo>
                    <a:pt x="209" y="120"/>
                  </a:lnTo>
                  <a:lnTo>
                    <a:pt x="209" y="179"/>
                  </a:lnTo>
                  <a:lnTo>
                    <a:pt x="66" y="179"/>
                  </a:lnTo>
                  <a:lnTo>
                    <a:pt x="66" y="243"/>
                  </a:lnTo>
                  <a:lnTo>
                    <a:pt x="230" y="243"/>
                  </a:lnTo>
                  <a:lnTo>
                    <a:pt x="230" y="301"/>
                  </a:lnTo>
                  <a:lnTo>
                    <a:pt x="0" y="30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36" name="Freeform 143"/>
            <p:cNvSpPr>
              <a:spLocks/>
            </p:cNvSpPr>
            <p:nvPr/>
          </p:nvSpPr>
          <p:spPr bwMode="auto">
            <a:xfrm>
              <a:off x="5106195" y="1905001"/>
              <a:ext cx="395288" cy="477838"/>
            </a:xfrm>
            <a:custGeom>
              <a:avLst/>
              <a:gdLst>
                <a:gd name="T0" fmla="*/ 92 w 249"/>
                <a:gd name="T1" fmla="*/ 62 h 301"/>
                <a:gd name="T2" fmla="*/ 0 w 249"/>
                <a:gd name="T3" fmla="*/ 62 h 301"/>
                <a:gd name="T4" fmla="*/ 0 w 249"/>
                <a:gd name="T5" fmla="*/ 0 h 301"/>
                <a:gd name="T6" fmla="*/ 249 w 249"/>
                <a:gd name="T7" fmla="*/ 0 h 301"/>
                <a:gd name="T8" fmla="*/ 249 w 249"/>
                <a:gd name="T9" fmla="*/ 62 h 301"/>
                <a:gd name="T10" fmla="*/ 157 w 249"/>
                <a:gd name="T11" fmla="*/ 62 h 301"/>
                <a:gd name="T12" fmla="*/ 157 w 249"/>
                <a:gd name="T13" fmla="*/ 301 h 301"/>
                <a:gd name="T14" fmla="*/ 92 w 249"/>
                <a:gd name="T15" fmla="*/ 301 h 301"/>
                <a:gd name="T16" fmla="*/ 92 w 249"/>
                <a:gd name="T17" fmla="*/ 62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9" h="301">
                  <a:moveTo>
                    <a:pt x="92" y="62"/>
                  </a:moveTo>
                  <a:lnTo>
                    <a:pt x="0" y="62"/>
                  </a:lnTo>
                  <a:lnTo>
                    <a:pt x="0" y="0"/>
                  </a:lnTo>
                  <a:lnTo>
                    <a:pt x="249" y="0"/>
                  </a:lnTo>
                  <a:lnTo>
                    <a:pt x="249" y="62"/>
                  </a:lnTo>
                  <a:lnTo>
                    <a:pt x="157" y="62"/>
                  </a:lnTo>
                  <a:lnTo>
                    <a:pt x="157" y="301"/>
                  </a:lnTo>
                  <a:lnTo>
                    <a:pt x="92" y="301"/>
                  </a:lnTo>
                  <a:lnTo>
                    <a:pt x="92" y="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37" name="Rectangle 144"/>
            <p:cNvSpPr>
              <a:spLocks noChangeArrowheads="1"/>
            </p:cNvSpPr>
            <p:nvPr/>
          </p:nvSpPr>
          <p:spPr bwMode="auto">
            <a:xfrm>
              <a:off x="5553870" y="1905001"/>
              <a:ext cx="103188" cy="477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38" name="Freeform 145"/>
            <p:cNvSpPr>
              <a:spLocks/>
            </p:cNvSpPr>
            <p:nvPr/>
          </p:nvSpPr>
          <p:spPr bwMode="auto">
            <a:xfrm>
              <a:off x="5722145" y="1897063"/>
              <a:ext cx="442913" cy="495300"/>
            </a:xfrm>
            <a:custGeom>
              <a:avLst/>
              <a:gdLst>
                <a:gd name="T0" fmla="*/ 0 w 397"/>
                <a:gd name="T1" fmla="*/ 224 h 445"/>
                <a:gd name="T2" fmla="*/ 0 w 397"/>
                <a:gd name="T3" fmla="*/ 223 h 445"/>
                <a:gd name="T4" fmla="*/ 224 w 397"/>
                <a:gd name="T5" fmla="*/ 0 h 445"/>
                <a:gd name="T6" fmla="*/ 393 w 397"/>
                <a:gd name="T7" fmla="*/ 67 h 445"/>
                <a:gd name="T8" fmla="*/ 333 w 397"/>
                <a:gd name="T9" fmla="*/ 136 h 445"/>
                <a:gd name="T10" fmla="*/ 223 w 397"/>
                <a:gd name="T11" fmla="*/ 88 h 445"/>
                <a:gd name="T12" fmla="*/ 99 w 397"/>
                <a:gd name="T13" fmla="*/ 221 h 445"/>
                <a:gd name="T14" fmla="*/ 99 w 397"/>
                <a:gd name="T15" fmla="*/ 223 h 445"/>
                <a:gd name="T16" fmla="*/ 223 w 397"/>
                <a:gd name="T17" fmla="*/ 358 h 445"/>
                <a:gd name="T18" fmla="*/ 336 w 397"/>
                <a:gd name="T19" fmla="*/ 307 h 445"/>
                <a:gd name="T20" fmla="*/ 397 w 397"/>
                <a:gd name="T21" fmla="*/ 368 h 445"/>
                <a:gd name="T22" fmla="*/ 220 w 397"/>
                <a:gd name="T23" fmla="*/ 445 h 445"/>
                <a:gd name="T24" fmla="*/ 0 w 397"/>
                <a:gd name="T25" fmla="*/ 224 h 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97" h="445">
                  <a:moveTo>
                    <a:pt x="0" y="224"/>
                  </a:moveTo>
                  <a:cubicBezTo>
                    <a:pt x="0" y="223"/>
                    <a:pt x="0" y="223"/>
                    <a:pt x="0" y="223"/>
                  </a:cubicBezTo>
                  <a:cubicBezTo>
                    <a:pt x="0" y="100"/>
                    <a:pt x="92" y="0"/>
                    <a:pt x="224" y="0"/>
                  </a:cubicBezTo>
                  <a:cubicBezTo>
                    <a:pt x="305" y="0"/>
                    <a:pt x="354" y="27"/>
                    <a:pt x="393" y="67"/>
                  </a:cubicBezTo>
                  <a:cubicBezTo>
                    <a:pt x="333" y="136"/>
                    <a:pt x="333" y="136"/>
                    <a:pt x="333" y="136"/>
                  </a:cubicBezTo>
                  <a:cubicBezTo>
                    <a:pt x="300" y="106"/>
                    <a:pt x="266" y="88"/>
                    <a:pt x="223" y="88"/>
                  </a:cubicBezTo>
                  <a:cubicBezTo>
                    <a:pt x="151" y="88"/>
                    <a:pt x="99" y="148"/>
                    <a:pt x="99" y="221"/>
                  </a:cubicBezTo>
                  <a:cubicBezTo>
                    <a:pt x="99" y="223"/>
                    <a:pt x="99" y="223"/>
                    <a:pt x="99" y="223"/>
                  </a:cubicBezTo>
                  <a:cubicBezTo>
                    <a:pt x="99" y="296"/>
                    <a:pt x="150" y="358"/>
                    <a:pt x="223" y="358"/>
                  </a:cubicBezTo>
                  <a:cubicBezTo>
                    <a:pt x="273" y="358"/>
                    <a:pt x="303" y="338"/>
                    <a:pt x="336" y="307"/>
                  </a:cubicBezTo>
                  <a:cubicBezTo>
                    <a:pt x="397" y="368"/>
                    <a:pt x="397" y="368"/>
                    <a:pt x="397" y="368"/>
                  </a:cubicBezTo>
                  <a:cubicBezTo>
                    <a:pt x="352" y="415"/>
                    <a:pt x="303" y="445"/>
                    <a:pt x="220" y="445"/>
                  </a:cubicBezTo>
                  <a:cubicBezTo>
                    <a:pt x="94" y="445"/>
                    <a:pt x="0" y="347"/>
                    <a:pt x="0" y="2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39" name="Freeform 146"/>
            <p:cNvSpPr>
              <a:spLocks/>
            </p:cNvSpPr>
            <p:nvPr/>
          </p:nvSpPr>
          <p:spPr bwMode="auto">
            <a:xfrm>
              <a:off x="6180933" y="1898651"/>
              <a:ext cx="377825" cy="492125"/>
            </a:xfrm>
            <a:custGeom>
              <a:avLst/>
              <a:gdLst>
                <a:gd name="T0" fmla="*/ 0 w 340"/>
                <a:gd name="T1" fmla="*/ 373 h 442"/>
                <a:gd name="T2" fmla="*/ 56 w 340"/>
                <a:gd name="T3" fmla="*/ 306 h 442"/>
                <a:gd name="T4" fmla="*/ 184 w 340"/>
                <a:gd name="T5" fmla="*/ 358 h 442"/>
                <a:gd name="T6" fmla="*/ 246 w 340"/>
                <a:gd name="T7" fmla="*/ 318 h 442"/>
                <a:gd name="T8" fmla="*/ 246 w 340"/>
                <a:gd name="T9" fmla="*/ 316 h 442"/>
                <a:gd name="T10" fmla="*/ 159 w 340"/>
                <a:gd name="T11" fmla="*/ 262 h 442"/>
                <a:gd name="T12" fmla="*/ 17 w 340"/>
                <a:gd name="T13" fmla="*/ 130 h 442"/>
                <a:gd name="T14" fmla="*/ 17 w 340"/>
                <a:gd name="T15" fmla="*/ 129 h 442"/>
                <a:gd name="T16" fmla="*/ 167 w 340"/>
                <a:gd name="T17" fmla="*/ 0 h 442"/>
                <a:gd name="T18" fmla="*/ 327 w 340"/>
                <a:gd name="T19" fmla="*/ 54 h 442"/>
                <a:gd name="T20" fmla="*/ 278 w 340"/>
                <a:gd name="T21" fmla="*/ 125 h 442"/>
                <a:gd name="T22" fmla="*/ 166 w 340"/>
                <a:gd name="T23" fmla="*/ 83 h 442"/>
                <a:gd name="T24" fmla="*/ 111 w 340"/>
                <a:gd name="T25" fmla="*/ 121 h 442"/>
                <a:gd name="T26" fmla="*/ 111 w 340"/>
                <a:gd name="T27" fmla="*/ 122 h 442"/>
                <a:gd name="T28" fmla="*/ 204 w 340"/>
                <a:gd name="T29" fmla="*/ 178 h 442"/>
                <a:gd name="T30" fmla="*/ 340 w 340"/>
                <a:gd name="T31" fmla="*/ 307 h 442"/>
                <a:gd name="T32" fmla="*/ 340 w 340"/>
                <a:gd name="T33" fmla="*/ 308 h 442"/>
                <a:gd name="T34" fmla="*/ 182 w 340"/>
                <a:gd name="T35" fmla="*/ 442 h 442"/>
                <a:gd name="T36" fmla="*/ 0 w 340"/>
                <a:gd name="T37" fmla="*/ 37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40" h="442">
                  <a:moveTo>
                    <a:pt x="0" y="373"/>
                  </a:moveTo>
                  <a:cubicBezTo>
                    <a:pt x="56" y="306"/>
                    <a:pt x="56" y="306"/>
                    <a:pt x="56" y="306"/>
                  </a:cubicBezTo>
                  <a:cubicBezTo>
                    <a:pt x="94" y="338"/>
                    <a:pt x="135" y="358"/>
                    <a:pt x="184" y="358"/>
                  </a:cubicBezTo>
                  <a:cubicBezTo>
                    <a:pt x="223" y="358"/>
                    <a:pt x="246" y="343"/>
                    <a:pt x="246" y="318"/>
                  </a:cubicBezTo>
                  <a:cubicBezTo>
                    <a:pt x="246" y="316"/>
                    <a:pt x="246" y="316"/>
                    <a:pt x="246" y="316"/>
                  </a:cubicBezTo>
                  <a:cubicBezTo>
                    <a:pt x="246" y="292"/>
                    <a:pt x="231" y="280"/>
                    <a:pt x="159" y="262"/>
                  </a:cubicBezTo>
                  <a:cubicBezTo>
                    <a:pt x="73" y="240"/>
                    <a:pt x="17" y="216"/>
                    <a:pt x="17" y="130"/>
                  </a:cubicBezTo>
                  <a:cubicBezTo>
                    <a:pt x="17" y="129"/>
                    <a:pt x="17" y="129"/>
                    <a:pt x="17" y="129"/>
                  </a:cubicBezTo>
                  <a:cubicBezTo>
                    <a:pt x="17" y="51"/>
                    <a:pt x="80" y="0"/>
                    <a:pt x="167" y="0"/>
                  </a:cubicBezTo>
                  <a:cubicBezTo>
                    <a:pt x="230" y="0"/>
                    <a:pt x="283" y="19"/>
                    <a:pt x="327" y="54"/>
                  </a:cubicBezTo>
                  <a:cubicBezTo>
                    <a:pt x="278" y="125"/>
                    <a:pt x="278" y="125"/>
                    <a:pt x="278" y="125"/>
                  </a:cubicBezTo>
                  <a:cubicBezTo>
                    <a:pt x="240" y="99"/>
                    <a:pt x="202" y="83"/>
                    <a:pt x="166" y="83"/>
                  </a:cubicBezTo>
                  <a:cubicBezTo>
                    <a:pt x="130" y="83"/>
                    <a:pt x="111" y="100"/>
                    <a:pt x="111" y="121"/>
                  </a:cubicBezTo>
                  <a:cubicBezTo>
                    <a:pt x="111" y="122"/>
                    <a:pt x="111" y="122"/>
                    <a:pt x="111" y="122"/>
                  </a:cubicBezTo>
                  <a:cubicBezTo>
                    <a:pt x="111" y="150"/>
                    <a:pt x="129" y="159"/>
                    <a:pt x="204" y="178"/>
                  </a:cubicBezTo>
                  <a:cubicBezTo>
                    <a:pt x="291" y="201"/>
                    <a:pt x="340" y="232"/>
                    <a:pt x="340" y="307"/>
                  </a:cubicBezTo>
                  <a:cubicBezTo>
                    <a:pt x="340" y="308"/>
                    <a:pt x="340" y="308"/>
                    <a:pt x="340" y="308"/>
                  </a:cubicBezTo>
                  <a:cubicBezTo>
                    <a:pt x="340" y="394"/>
                    <a:pt x="275" y="442"/>
                    <a:pt x="182" y="442"/>
                  </a:cubicBezTo>
                  <a:cubicBezTo>
                    <a:pt x="117" y="442"/>
                    <a:pt x="51" y="419"/>
                    <a:pt x="0" y="37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40" name="Freeform 147"/>
            <p:cNvSpPr>
              <a:spLocks/>
            </p:cNvSpPr>
            <p:nvPr/>
          </p:nvSpPr>
          <p:spPr bwMode="auto">
            <a:xfrm>
              <a:off x="2475708" y="1616076"/>
              <a:ext cx="157163" cy="230188"/>
            </a:xfrm>
            <a:custGeom>
              <a:avLst/>
              <a:gdLst>
                <a:gd name="T0" fmla="*/ 104 w 140"/>
                <a:gd name="T1" fmla="*/ 206 h 206"/>
                <a:gd name="T2" fmla="*/ 58 w 140"/>
                <a:gd name="T3" fmla="*/ 110 h 206"/>
                <a:gd name="T4" fmla="*/ 31 w 140"/>
                <a:gd name="T5" fmla="*/ 49 h 206"/>
                <a:gd name="T6" fmla="*/ 31 w 140"/>
                <a:gd name="T7" fmla="*/ 50 h 206"/>
                <a:gd name="T8" fmla="*/ 33 w 140"/>
                <a:gd name="T9" fmla="*/ 107 h 206"/>
                <a:gd name="T10" fmla="*/ 34 w 140"/>
                <a:gd name="T11" fmla="*/ 206 h 206"/>
                <a:gd name="T12" fmla="*/ 0 w 140"/>
                <a:gd name="T13" fmla="*/ 206 h 206"/>
                <a:gd name="T14" fmla="*/ 0 w 140"/>
                <a:gd name="T15" fmla="*/ 0 h 206"/>
                <a:gd name="T16" fmla="*/ 39 w 140"/>
                <a:gd name="T17" fmla="*/ 0 h 206"/>
                <a:gd name="T18" fmla="*/ 89 w 140"/>
                <a:gd name="T19" fmla="*/ 101 h 206"/>
                <a:gd name="T20" fmla="*/ 110 w 140"/>
                <a:gd name="T21" fmla="*/ 154 h 206"/>
                <a:gd name="T22" fmla="*/ 111 w 140"/>
                <a:gd name="T23" fmla="*/ 153 h 206"/>
                <a:gd name="T24" fmla="*/ 108 w 140"/>
                <a:gd name="T25" fmla="*/ 94 h 206"/>
                <a:gd name="T26" fmla="*/ 107 w 140"/>
                <a:gd name="T27" fmla="*/ 0 h 206"/>
                <a:gd name="T28" fmla="*/ 140 w 140"/>
                <a:gd name="T29" fmla="*/ 0 h 206"/>
                <a:gd name="T30" fmla="*/ 140 w 140"/>
                <a:gd name="T31" fmla="*/ 206 h 206"/>
                <a:gd name="T32" fmla="*/ 104 w 140"/>
                <a:gd name="T33" fmla="*/ 206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40" h="206">
                  <a:moveTo>
                    <a:pt x="104" y="206"/>
                  </a:moveTo>
                  <a:cubicBezTo>
                    <a:pt x="58" y="110"/>
                    <a:pt x="58" y="110"/>
                    <a:pt x="58" y="110"/>
                  </a:cubicBezTo>
                  <a:cubicBezTo>
                    <a:pt x="47" y="87"/>
                    <a:pt x="35" y="61"/>
                    <a:pt x="31" y="49"/>
                  </a:cubicBezTo>
                  <a:cubicBezTo>
                    <a:pt x="31" y="50"/>
                    <a:pt x="31" y="50"/>
                    <a:pt x="31" y="50"/>
                  </a:cubicBezTo>
                  <a:cubicBezTo>
                    <a:pt x="32" y="67"/>
                    <a:pt x="32" y="89"/>
                    <a:pt x="33" y="107"/>
                  </a:cubicBezTo>
                  <a:cubicBezTo>
                    <a:pt x="34" y="206"/>
                    <a:pt x="34" y="206"/>
                    <a:pt x="34" y="206"/>
                  </a:cubicBezTo>
                  <a:cubicBezTo>
                    <a:pt x="0" y="206"/>
                    <a:pt x="0" y="206"/>
                    <a:pt x="0" y="20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89" y="101"/>
                    <a:pt x="89" y="101"/>
                    <a:pt x="89" y="101"/>
                  </a:cubicBezTo>
                  <a:cubicBezTo>
                    <a:pt x="98" y="120"/>
                    <a:pt x="107" y="144"/>
                    <a:pt x="110" y="154"/>
                  </a:cubicBezTo>
                  <a:cubicBezTo>
                    <a:pt x="111" y="153"/>
                    <a:pt x="111" y="153"/>
                    <a:pt x="111" y="153"/>
                  </a:cubicBezTo>
                  <a:cubicBezTo>
                    <a:pt x="110" y="143"/>
                    <a:pt x="108" y="113"/>
                    <a:pt x="108" y="94"/>
                  </a:cubicBezTo>
                  <a:cubicBezTo>
                    <a:pt x="107" y="0"/>
                    <a:pt x="107" y="0"/>
                    <a:pt x="107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40" y="206"/>
                    <a:pt x="140" y="206"/>
                    <a:pt x="140" y="206"/>
                  </a:cubicBezTo>
                  <a:lnTo>
                    <a:pt x="104" y="2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41" name="Freeform 148"/>
            <p:cNvSpPr>
              <a:spLocks noEditPoints="1"/>
            </p:cNvSpPr>
            <p:nvPr/>
          </p:nvSpPr>
          <p:spPr bwMode="auto">
            <a:xfrm>
              <a:off x="2659858" y="1674813"/>
              <a:ext cx="139700" cy="174625"/>
            </a:xfrm>
            <a:custGeom>
              <a:avLst/>
              <a:gdLst>
                <a:gd name="T0" fmla="*/ 36 w 126"/>
                <a:gd name="T1" fmla="*/ 88 h 158"/>
                <a:gd name="T2" fmla="*/ 36 w 126"/>
                <a:gd name="T3" fmla="*/ 90 h 158"/>
                <a:gd name="T4" fmla="*/ 73 w 126"/>
                <a:gd name="T5" fmla="*/ 133 h 158"/>
                <a:gd name="T6" fmla="*/ 111 w 126"/>
                <a:gd name="T7" fmla="*/ 118 h 158"/>
                <a:gd name="T8" fmla="*/ 123 w 126"/>
                <a:gd name="T9" fmla="*/ 138 h 158"/>
                <a:gd name="T10" fmla="*/ 69 w 126"/>
                <a:gd name="T11" fmla="*/ 158 h 158"/>
                <a:gd name="T12" fmla="*/ 0 w 126"/>
                <a:gd name="T13" fmla="*/ 79 h 158"/>
                <a:gd name="T14" fmla="*/ 19 w 126"/>
                <a:gd name="T15" fmla="*/ 20 h 158"/>
                <a:gd name="T16" fmla="*/ 65 w 126"/>
                <a:gd name="T17" fmla="*/ 0 h 158"/>
                <a:gd name="T18" fmla="*/ 106 w 126"/>
                <a:gd name="T19" fmla="*/ 16 h 158"/>
                <a:gd name="T20" fmla="*/ 126 w 126"/>
                <a:gd name="T21" fmla="*/ 81 h 158"/>
                <a:gd name="T22" fmla="*/ 126 w 126"/>
                <a:gd name="T23" fmla="*/ 88 h 158"/>
                <a:gd name="T24" fmla="*/ 36 w 126"/>
                <a:gd name="T25" fmla="*/ 88 h 158"/>
                <a:gd name="T26" fmla="*/ 65 w 126"/>
                <a:gd name="T27" fmla="*/ 25 h 158"/>
                <a:gd name="T28" fmla="*/ 36 w 126"/>
                <a:gd name="T29" fmla="*/ 64 h 158"/>
                <a:gd name="T30" fmla="*/ 92 w 126"/>
                <a:gd name="T31" fmla="*/ 64 h 158"/>
                <a:gd name="T32" fmla="*/ 65 w 126"/>
                <a:gd name="T33" fmla="*/ 25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6" h="158">
                  <a:moveTo>
                    <a:pt x="36" y="88"/>
                  </a:moveTo>
                  <a:cubicBezTo>
                    <a:pt x="36" y="90"/>
                    <a:pt x="36" y="90"/>
                    <a:pt x="36" y="90"/>
                  </a:cubicBezTo>
                  <a:cubicBezTo>
                    <a:pt x="36" y="111"/>
                    <a:pt x="44" y="133"/>
                    <a:pt x="73" y="133"/>
                  </a:cubicBezTo>
                  <a:cubicBezTo>
                    <a:pt x="87" y="133"/>
                    <a:pt x="99" y="128"/>
                    <a:pt x="111" y="118"/>
                  </a:cubicBezTo>
                  <a:cubicBezTo>
                    <a:pt x="123" y="138"/>
                    <a:pt x="123" y="138"/>
                    <a:pt x="123" y="138"/>
                  </a:cubicBezTo>
                  <a:cubicBezTo>
                    <a:pt x="108" y="152"/>
                    <a:pt x="90" y="158"/>
                    <a:pt x="69" y="158"/>
                  </a:cubicBezTo>
                  <a:cubicBezTo>
                    <a:pt x="27" y="158"/>
                    <a:pt x="0" y="128"/>
                    <a:pt x="0" y="79"/>
                  </a:cubicBezTo>
                  <a:cubicBezTo>
                    <a:pt x="0" y="53"/>
                    <a:pt x="6" y="35"/>
                    <a:pt x="19" y="20"/>
                  </a:cubicBezTo>
                  <a:cubicBezTo>
                    <a:pt x="31" y="6"/>
                    <a:pt x="46" y="0"/>
                    <a:pt x="65" y="0"/>
                  </a:cubicBezTo>
                  <a:cubicBezTo>
                    <a:pt x="80" y="0"/>
                    <a:pt x="93" y="4"/>
                    <a:pt x="106" y="16"/>
                  </a:cubicBezTo>
                  <a:cubicBezTo>
                    <a:pt x="119" y="28"/>
                    <a:pt x="126" y="46"/>
                    <a:pt x="126" y="81"/>
                  </a:cubicBezTo>
                  <a:cubicBezTo>
                    <a:pt x="126" y="88"/>
                    <a:pt x="126" y="88"/>
                    <a:pt x="126" y="88"/>
                  </a:cubicBezTo>
                  <a:lnTo>
                    <a:pt x="36" y="88"/>
                  </a:lnTo>
                  <a:close/>
                  <a:moveTo>
                    <a:pt x="65" y="25"/>
                  </a:moveTo>
                  <a:cubicBezTo>
                    <a:pt x="46" y="25"/>
                    <a:pt x="36" y="39"/>
                    <a:pt x="36" y="64"/>
                  </a:cubicBezTo>
                  <a:cubicBezTo>
                    <a:pt x="92" y="64"/>
                    <a:pt x="92" y="64"/>
                    <a:pt x="92" y="64"/>
                  </a:cubicBezTo>
                  <a:cubicBezTo>
                    <a:pt x="92" y="39"/>
                    <a:pt x="81" y="25"/>
                    <a:pt x="65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42" name="Freeform 149"/>
            <p:cNvSpPr>
              <a:spLocks/>
            </p:cNvSpPr>
            <p:nvPr/>
          </p:nvSpPr>
          <p:spPr bwMode="auto">
            <a:xfrm>
              <a:off x="2817020" y="1674813"/>
              <a:ext cx="223838" cy="171450"/>
            </a:xfrm>
            <a:custGeom>
              <a:avLst/>
              <a:gdLst>
                <a:gd name="T0" fmla="*/ 159 w 201"/>
                <a:gd name="T1" fmla="*/ 154 h 154"/>
                <a:gd name="T2" fmla="*/ 128 w 201"/>
                <a:gd name="T3" fmla="*/ 154 h 154"/>
                <a:gd name="T4" fmla="*/ 110 w 201"/>
                <a:gd name="T5" fmla="*/ 85 h 154"/>
                <a:gd name="T6" fmla="*/ 100 w 201"/>
                <a:gd name="T7" fmla="*/ 44 h 154"/>
                <a:gd name="T8" fmla="*/ 99 w 201"/>
                <a:gd name="T9" fmla="*/ 44 h 154"/>
                <a:gd name="T10" fmla="*/ 90 w 201"/>
                <a:gd name="T11" fmla="*/ 86 h 154"/>
                <a:gd name="T12" fmla="*/ 71 w 201"/>
                <a:gd name="T13" fmla="*/ 154 h 154"/>
                <a:gd name="T14" fmla="*/ 41 w 201"/>
                <a:gd name="T15" fmla="*/ 154 h 154"/>
                <a:gd name="T16" fmla="*/ 0 w 201"/>
                <a:gd name="T17" fmla="*/ 5 h 154"/>
                <a:gd name="T18" fmla="*/ 32 w 201"/>
                <a:gd name="T19" fmla="*/ 0 h 154"/>
                <a:gd name="T20" fmla="*/ 49 w 201"/>
                <a:gd name="T21" fmla="*/ 73 h 154"/>
                <a:gd name="T22" fmla="*/ 56 w 201"/>
                <a:gd name="T23" fmla="*/ 113 h 154"/>
                <a:gd name="T24" fmla="*/ 57 w 201"/>
                <a:gd name="T25" fmla="*/ 113 h 154"/>
                <a:gd name="T26" fmla="*/ 66 w 201"/>
                <a:gd name="T27" fmla="*/ 72 h 154"/>
                <a:gd name="T28" fmla="*/ 85 w 201"/>
                <a:gd name="T29" fmla="*/ 3 h 154"/>
                <a:gd name="T30" fmla="*/ 117 w 201"/>
                <a:gd name="T31" fmla="*/ 3 h 154"/>
                <a:gd name="T32" fmla="*/ 134 w 201"/>
                <a:gd name="T33" fmla="*/ 71 h 154"/>
                <a:gd name="T34" fmla="*/ 144 w 201"/>
                <a:gd name="T35" fmla="*/ 113 h 154"/>
                <a:gd name="T36" fmla="*/ 145 w 201"/>
                <a:gd name="T37" fmla="*/ 113 h 154"/>
                <a:gd name="T38" fmla="*/ 152 w 201"/>
                <a:gd name="T39" fmla="*/ 73 h 154"/>
                <a:gd name="T40" fmla="*/ 168 w 201"/>
                <a:gd name="T41" fmla="*/ 3 h 154"/>
                <a:gd name="T42" fmla="*/ 201 w 201"/>
                <a:gd name="T43" fmla="*/ 3 h 154"/>
                <a:gd name="T44" fmla="*/ 159 w 201"/>
                <a:gd name="T45" fmla="*/ 15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01" h="154">
                  <a:moveTo>
                    <a:pt x="159" y="154"/>
                  </a:moveTo>
                  <a:cubicBezTo>
                    <a:pt x="128" y="154"/>
                    <a:pt x="128" y="154"/>
                    <a:pt x="128" y="154"/>
                  </a:cubicBezTo>
                  <a:cubicBezTo>
                    <a:pt x="110" y="85"/>
                    <a:pt x="110" y="85"/>
                    <a:pt x="110" y="85"/>
                  </a:cubicBezTo>
                  <a:cubicBezTo>
                    <a:pt x="105" y="67"/>
                    <a:pt x="100" y="44"/>
                    <a:pt x="100" y="44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4"/>
                    <a:pt x="97" y="58"/>
                    <a:pt x="90" y="86"/>
                  </a:cubicBezTo>
                  <a:cubicBezTo>
                    <a:pt x="71" y="154"/>
                    <a:pt x="71" y="154"/>
                    <a:pt x="71" y="154"/>
                  </a:cubicBezTo>
                  <a:cubicBezTo>
                    <a:pt x="41" y="154"/>
                    <a:pt x="41" y="154"/>
                    <a:pt x="41" y="154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49" y="73"/>
                    <a:pt x="49" y="73"/>
                    <a:pt x="49" y="73"/>
                  </a:cubicBezTo>
                  <a:cubicBezTo>
                    <a:pt x="53" y="92"/>
                    <a:pt x="56" y="113"/>
                    <a:pt x="56" y="113"/>
                  </a:cubicBezTo>
                  <a:cubicBezTo>
                    <a:pt x="57" y="113"/>
                    <a:pt x="57" y="113"/>
                    <a:pt x="57" y="113"/>
                  </a:cubicBezTo>
                  <a:cubicBezTo>
                    <a:pt x="57" y="113"/>
                    <a:pt x="60" y="93"/>
                    <a:pt x="66" y="72"/>
                  </a:cubicBezTo>
                  <a:cubicBezTo>
                    <a:pt x="85" y="3"/>
                    <a:pt x="85" y="3"/>
                    <a:pt x="85" y="3"/>
                  </a:cubicBezTo>
                  <a:cubicBezTo>
                    <a:pt x="117" y="3"/>
                    <a:pt x="117" y="3"/>
                    <a:pt x="117" y="3"/>
                  </a:cubicBezTo>
                  <a:cubicBezTo>
                    <a:pt x="134" y="71"/>
                    <a:pt x="134" y="71"/>
                    <a:pt x="134" y="71"/>
                  </a:cubicBezTo>
                  <a:cubicBezTo>
                    <a:pt x="140" y="95"/>
                    <a:pt x="144" y="113"/>
                    <a:pt x="144" y="113"/>
                  </a:cubicBezTo>
                  <a:cubicBezTo>
                    <a:pt x="145" y="113"/>
                    <a:pt x="145" y="113"/>
                    <a:pt x="145" y="113"/>
                  </a:cubicBezTo>
                  <a:cubicBezTo>
                    <a:pt x="145" y="113"/>
                    <a:pt x="148" y="91"/>
                    <a:pt x="152" y="73"/>
                  </a:cubicBezTo>
                  <a:cubicBezTo>
                    <a:pt x="168" y="3"/>
                    <a:pt x="168" y="3"/>
                    <a:pt x="168" y="3"/>
                  </a:cubicBezTo>
                  <a:cubicBezTo>
                    <a:pt x="201" y="3"/>
                    <a:pt x="201" y="3"/>
                    <a:pt x="201" y="3"/>
                  </a:cubicBezTo>
                  <a:lnTo>
                    <a:pt x="159" y="1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43" name="Freeform 150"/>
            <p:cNvSpPr>
              <a:spLocks noEditPoints="1"/>
            </p:cNvSpPr>
            <p:nvPr/>
          </p:nvSpPr>
          <p:spPr bwMode="auto">
            <a:xfrm>
              <a:off x="3142458" y="1616076"/>
              <a:ext cx="157163" cy="230188"/>
            </a:xfrm>
            <a:custGeom>
              <a:avLst/>
              <a:gdLst>
                <a:gd name="T0" fmla="*/ 100 w 141"/>
                <a:gd name="T1" fmla="*/ 206 h 206"/>
                <a:gd name="T2" fmla="*/ 82 w 141"/>
                <a:gd name="T3" fmla="*/ 174 h 206"/>
                <a:gd name="T4" fmla="*/ 47 w 141"/>
                <a:gd name="T5" fmla="*/ 124 h 206"/>
                <a:gd name="T6" fmla="*/ 34 w 141"/>
                <a:gd name="T7" fmla="*/ 117 h 206"/>
                <a:gd name="T8" fmla="*/ 34 w 141"/>
                <a:gd name="T9" fmla="*/ 206 h 206"/>
                <a:gd name="T10" fmla="*/ 0 w 141"/>
                <a:gd name="T11" fmla="*/ 206 h 206"/>
                <a:gd name="T12" fmla="*/ 0 w 141"/>
                <a:gd name="T13" fmla="*/ 0 h 206"/>
                <a:gd name="T14" fmla="*/ 63 w 141"/>
                <a:gd name="T15" fmla="*/ 0 h 206"/>
                <a:gd name="T16" fmla="*/ 130 w 141"/>
                <a:gd name="T17" fmla="*/ 59 h 206"/>
                <a:gd name="T18" fmla="*/ 79 w 141"/>
                <a:gd name="T19" fmla="*/ 116 h 206"/>
                <a:gd name="T20" fmla="*/ 111 w 141"/>
                <a:gd name="T21" fmla="*/ 157 h 206"/>
                <a:gd name="T22" fmla="*/ 141 w 141"/>
                <a:gd name="T23" fmla="*/ 206 h 206"/>
                <a:gd name="T24" fmla="*/ 100 w 141"/>
                <a:gd name="T25" fmla="*/ 206 h 206"/>
                <a:gd name="T26" fmla="*/ 53 w 141"/>
                <a:gd name="T27" fmla="*/ 28 h 206"/>
                <a:gd name="T28" fmla="*/ 34 w 141"/>
                <a:gd name="T29" fmla="*/ 28 h 206"/>
                <a:gd name="T30" fmla="*/ 34 w 141"/>
                <a:gd name="T31" fmla="*/ 93 h 206"/>
                <a:gd name="T32" fmla="*/ 51 w 141"/>
                <a:gd name="T33" fmla="*/ 93 h 206"/>
                <a:gd name="T34" fmla="*/ 85 w 141"/>
                <a:gd name="T35" fmla="*/ 85 h 206"/>
                <a:gd name="T36" fmla="*/ 94 w 141"/>
                <a:gd name="T37" fmla="*/ 60 h 206"/>
                <a:gd name="T38" fmla="*/ 53 w 141"/>
                <a:gd name="T39" fmla="*/ 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41" h="206">
                  <a:moveTo>
                    <a:pt x="100" y="206"/>
                  </a:moveTo>
                  <a:cubicBezTo>
                    <a:pt x="82" y="174"/>
                    <a:pt x="82" y="174"/>
                    <a:pt x="82" y="174"/>
                  </a:cubicBezTo>
                  <a:cubicBezTo>
                    <a:pt x="68" y="149"/>
                    <a:pt x="58" y="135"/>
                    <a:pt x="47" y="124"/>
                  </a:cubicBezTo>
                  <a:cubicBezTo>
                    <a:pt x="43" y="120"/>
                    <a:pt x="40" y="118"/>
                    <a:pt x="34" y="117"/>
                  </a:cubicBezTo>
                  <a:cubicBezTo>
                    <a:pt x="34" y="206"/>
                    <a:pt x="34" y="206"/>
                    <a:pt x="34" y="206"/>
                  </a:cubicBezTo>
                  <a:cubicBezTo>
                    <a:pt x="0" y="206"/>
                    <a:pt x="0" y="206"/>
                    <a:pt x="0" y="20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109" y="0"/>
                    <a:pt x="130" y="27"/>
                    <a:pt x="130" y="59"/>
                  </a:cubicBezTo>
                  <a:cubicBezTo>
                    <a:pt x="130" y="89"/>
                    <a:pt x="111" y="116"/>
                    <a:pt x="79" y="116"/>
                  </a:cubicBezTo>
                  <a:cubicBezTo>
                    <a:pt x="86" y="120"/>
                    <a:pt x="100" y="140"/>
                    <a:pt x="111" y="157"/>
                  </a:cubicBezTo>
                  <a:cubicBezTo>
                    <a:pt x="141" y="206"/>
                    <a:pt x="141" y="206"/>
                    <a:pt x="141" y="206"/>
                  </a:cubicBezTo>
                  <a:lnTo>
                    <a:pt x="100" y="206"/>
                  </a:lnTo>
                  <a:close/>
                  <a:moveTo>
                    <a:pt x="53" y="28"/>
                  </a:moveTo>
                  <a:cubicBezTo>
                    <a:pt x="34" y="28"/>
                    <a:pt x="34" y="28"/>
                    <a:pt x="34" y="28"/>
                  </a:cubicBezTo>
                  <a:cubicBezTo>
                    <a:pt x="34" y="93"/>
                    <a:pt x="34" y="93"/>
                    <a:pt x="34" y="93"/>
                  </a:cubicBezTo>
                  <a:cubicBezTo>
                    <a:pt x="51" y="93"/>
                    <a:pt x="51" y="93"/>
                    <a:pt x="51" y="93"/>
                  </a:cubicBezTo>
                  <a:cubicBezTo>
                    <a:pt x="69" y="93"/>
                    <a:pt x="79" y="91"/>
                    <a:pt x="85" y="85"/>
                  </a:cubicBezTo>
                  <a:cubicBezTo>
                    <a:pt x="91" y="79"/>
                    <a:pt x="94" y="70"/>
                    <a:pt x="94" y="60"/>
                  </a:cubicBezTo>
                  <a:cubicBezTo>
                    <a:pt x="94" y="39"/>
                    <a:pt x="83" y="28"/>
                    <a:pt x="53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44" name="Freeform 151"/>
            <p:cNvSpPr>
              <a:spLocks noEditPoints="1"/>
            </p:cNvSpPr>
            <p:nvPr/>
          </p:nvSpPr>
          <p:spPr bwMode="auto">
            <a:xfrm>
              <a:off x="3309145" y="1674813"/>
              <a:ext cx="139700" cy="174625"/>
            </a:xfrm>
            <a:custGeom>
              <a:avLst/>
              <a:gdLst>
                <a:gd name="T0" fmla="*/ 36 w 126"/>
                <a:gd name="T1" fmla="*/ 88 h 158"/>
                <a:gd name="T2" fmla="*/ 36 w 126"/>
                <a:gd name="T3" fmla="*/ 90 h 158"/>
                <a:gd name="T4" fmla="*/ 73 w 126"/>
                <a:gd name="T5" fmla="*/ 133 h 158"/>
                <a:gd name="T6" fmla="*/ 110 w 126"/>
                <a:gd name="T7" fmla="*/ 118 h 158"/>
                <a:gd name="T8" fmla="*/ 123 w 126"/>
                <a:gd name="T9" fmla="*/ 138 h 158"/>
                <a:gd name="T10" fmla="*/ 69 w 126"/>
                <a:gd name="T11" fmla="*/ 158 h 158"/>
                <a:gd name="T12" fmla="*/ 0 w 126"/>
                <a:gd name="T13" fmla="*/ 79 h 158"/>
                <a:gd name="T14" fmla="*/ 19 w 126"/>
                <a:gd name="T15" fmla="*/ 20 h 158"/>
                <a:gd name="T16" fmla="*/ 65 w 126"/>
                <a:gd name="T17" fmla="*/ 0 h 158"/>
                <a:gd name="T18" fmla="*/ 106 w 126"/>
                <a:gd name="T19" fmla="*/ 16 h 158"/>
                <a:gd name="T20" fmla="*/ 126 w 126"/>
                <a:gd name="T21" fmla="*/ 81 h 158"/>
                <a:gd name="T22" fmla="*/ 126 w 126"/>
                <a:gd name="T23" fmla="*/ 88 h 158"/>
                <a:gd name="T24" fmla="*/ 36 w 126"/>
                <a:gd name="T25" fmla="*/ 88 h 158"/>
                <a:gd name="T26" fmla="*/ 65 w 126"/>
                <a:gd name="T27" fmla="*/ 25 h 158"/>
                <a:gd name="T28" fmla="*/ 36 w 126"/>
                <a:gd name="T29" fmla="*/ 64 h 158"/>
                <a:gd name="T30" fmla="*/ 92 w 126"/>
                <a:gd name="T31" fmla="*/ 64 h 158"/>
                <a:gd name="T32" fmla="*/ 65 w 126"/>
                <a:gd name="T33" fmla="*/ 25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6" h="158">
                  <a:moveTo>
                    <a:pt x="36" y="88"/>
                  </a:moveTo>
                  <a:cubicBezTo>
                    <a:pt x="36" y="90"/>
                    <a:pt x="36" y="90"/>
                    <a:pt x="36" y="90"/>
                  </a:cubicBezTo>
                  <a:cubicBezTo>
                    <a:pt x="36" y="111"/>
                    <a:pt x="44" y="133"/>
                    <a:pt x="73" y="133"/>
                  </a:cubicBezTo>
                  <a:cubicBezTo>
                    <a:pt x="87" y="133"/>
                    <a:pt x="99" y="128"/>
                    <a:pt x="110" y="118"/>
                  </a:cubicBezTo>
                  <a:cubicBezTo>
                    <a:pt x="123" y="138"/>
                    <a:pt x="123" y="138"/>
                    <a:pt x="123" y="138"/>
                  </a:cubicBezTo>
                  <a:cubicBezTo>
                    <a:pt x="107" y="152"/>
                    <a:pt x="89" y="158"/>
                    <a:pt x="69" y="158"/>
                  </a:cubicBezTo>
                  <a:cubicBezTo>
                    <a:pt x="27" y="158"/>
                    <a:pt x="0" y="128"/>
                    <a:pt x="0" y="79"/>
                  </a:cubicBezTo>
                  <a:cubicBezTo>
                    <a:pt x="0" y="53"/>
                    <a:pt x="5" y="35"/>
                    <a:pt x="19" y="20"/>
                  </a:cubicBezTo>
                  <a:cubicBezTo>
                    <a:pt x="31" y="6"/>
                    <a:pt x="46" y="0"/>
                    <a:pt x="65" y="0"/>
                  </a:cubicBezTo>
                  <a:cubicBezTo>
                    <a:pt x="80" y="0"/>
                    <a:pt x="93" y="4"/>
                    <a:pt x="106" y="16"/>
                  </a:cubicBezTo>
                  <a:cubicBezTo>
                    <a:pt x="119" y="28"/>
                    <a:pt x="126" y="46"/>
                    <a:pt x="126" y="81"/>
                  </a:cubicBezTo>
                  <a:cubicBezTo>
                    <a:pt x="126" y="88"/>
                    <a:pt x="126" y="88"/>
                    <a:pt x="126" y="88"/>
                  </a:cubicBezTo>
                  <a:lnTo>
                    <a:pt x="36" y="88"/>
                  </a:lnTo>
                  <a:close/>
                  <a:moveTo>
                    <a:pt x="65" y="25"/>
                  </a:moveTo>
                  <a:cubicBezTo>
                    <a:pt x="46" y="25"/>
                    <a:pt x="36" y="39"/>
                    <a:pt x="36" y="64"/>
                  </a:cubicBezTo>
                  <a:cubicBezTo>
                    <a:pt x="92" y="64"/>
                    <a:pt x="92" y="64"/>
                    <a:pt x="92" y="64"/>
                  </a:cubicBezTo>
                  <a:cubicBezTo>
                    <a:pt x="92" y="39"/>
                    <a:pt x="81" y="25"/>
                    <a:pt x="65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45" name="Freeform 152"/>
            <p:cNvSpPr>
              <a:spLocks/>
            </p:cNvSpPr>
            <p:nvPr/>
          </p:nvSpPr>
          <p:spPr bwMode="auto">
            <a:xfrm>
              <a:off x="3477420" y="1601788"/>
              <a:ext cx="61913" cy="247650"/>
            </a:xfrm>
            <a:custGeom>
              <a:avLst/>
              <a:gdLst>
                <a:gd name="T0" fmla="*/ 36 w 56"/>
                <a:gd name="T1" fmla="*/ 223 h 223"/>
                <a:gd name="T2" fmla="*/ 3 w 56"/>
                <a:gd name="T3" fmla="*/ 180 h 223"/>
                <a:gd name="T4" fmla="*/ 3 w 56"/>
                <a:gd name="T5" fmla="*/ 52 h 223"/>
                <a:gd name="T6" fmla="*/ 0 w 56"/>
                <a:gd name="T7" fmla="*/ 8 h 223"/>
                <a:gd name="T8" fmla="*/ 34 w 56"/>
                <a:gd name="T9" fmla="*/ 0 h 223"/>
                <a:gd name="T10" fmla="*/ 36 w 56"/>
                <a:gd name="T11" fmla="*/ 42 h 223"/>
                <a:gd name="T12" fmla="*/ 36 w 56"/>
                <a:gd name="T13" fmla="*/ 169 h 223"/>
                <a:gd name="T14" fmla="*/ 39 w 56"/>
                <a:gd name="T15" fmla="*/ 196 h 223"/>
                <a:gd name="T16" fmla="*/ 50 w 56"/>
                <a:gd name="T17" fmla="*/ 199 h 223"/>
                <a:gd name="T18" fmla="*/ 56 w 56"/>
                <a:gd name="T19" fmla="*/ 219 h 223"/>
                <a:gd name="T20" fmla="*/ 36 w 56"/>
                <a:gd name="T21" fmla="*/ 223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6" h="223">
                  <a:moveTo>
                    <a:pt x="36" y="223"/>
                  </a:moveTo>
                  <a:cubicBezTo>
                    <a:pt x="3" y="223"/>
                    <a:pt x="3" y="193"/>
                    <a:pt x="3" y="180"/>
                  </a:cubicBezTo>
                  <a:cubicBezTo>
                    <a:pt x="3" y="52"/>
                    <a:pt x="3" y="52"/>
                    <a:pt x="3" y="52"/>
                  </a:cubicBezTo>
                  <a:cubicBezTo>
                    <a:pt x="3" y="31"/>
                    <a:pt x="2" y="20"/>
                    <a:pt x="0" y="8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6" y="10"/>
                    <a:pt x="36" y="22"/>
                    <a:pt x="36" y="42"/>
                  </a:cubicBezTo>
                  <a:cubicBezTo>
                    <a:pt x="36" y="169"/>
                    <a:pt x="36" y="169"/>
                    <a:pt x="36" y="169"/>
                  </a:cubicBezTo>
                  <a:cubicBezTo>
                    <a:pt x="36" y="190"/>
                    <a:pt x="37" y="193"/>
                    <a:pt x="39" y="196"/>
                  </a:cubicBezTo>
                  <a:cubicBezTo>
                    <a:pt x="41" y="199"/>
                    <a:pt x="46" y="201"/>
                    <a:pt x="50" y="199"/>
                  </a:cubicBezTo>
                  <a:cubicBezTo>
                    <a:pt x="56" y="219"/>
                    <a:pt x="56" y="219"/>
                    <a:pt x="56" y="219"/>
                  </a:cubicBezTo>
                  <a:cubicBezTo>
                    <a:pt x="50" y="221"/>
                    <a:pt x="43" y="223"/>
                    <a:pt x="36" y="2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46" name="Freeform 153"/>
            <p:cNvSpPr>
              <a:spLocks noEditPoints="1"/>
            </p:cNvSpPr>
            <p:nvPr/>
          </p:nvSpPr>
          <p:spPr bwMode="auto">
            <a:xfrm>
              <a:off x="3556795" y="1604963"/>
              <a:ext cx="47625" cy="241300"/>
            </a:xfrm>
            <a:custGeom>
              <a:avLst/>
              <a:gdLst>
                <a:gd name="T0" fmla="*/ 21 w 43"/>
                <a:gd name="T1" fmla="*/ 43 h 216"/>
                <a:gd name="T2" fmla="*/ 0 w 43"/>
                <a:gd name="T3" fmla="*/ 22 h 216"/>
                <a:gd name="T4" fmla="*/ 21 w 43"/>
                <a:gd name="T5" fmla="*/ 0 h 216"/>
                <a:gd name="T6" fmla="*/ 43 w 43"/>
                <a:gd name="T7" fmla="*/ 22 h 216"/>
                <a:gd name="T8" fmla="*/ 21 w 43"/>
                <a:gd name="T9" fmla="*/ 43 h 216"/>
                <a:gd name="T10" fmla="*/ 4 w 43"/>
                <a:gd name="T11" fmla="*/ 216 h 216"/>
                <a:gd name="T12" fmla="*/ 4 w 43"/>
                <a:gd name="T13" fmla="*/ 68 h 216"/>
                <a:gd name="T14" fmla="*/ 37 w 43"/>
                <a:gd name="T15" fmla="*/ 62 h 216"/>
                <a:gd name="T16" fmla="*/ 37 w 43"/>
                <a:gd name="T17" fmla="*/ 216 h 216"/>
                <a:gd name="T18" fmla="*/ 4 w 43"/>
                <a:gd name="T19" fmla="*/ 216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" h="216">
                  <a:moveTo>
                    <a:pt x="21" y="43"/>
                  </a:moveTo>
                  <a:cubicBezTo>
                    <a:pt x="9" y="43"/>
                    <a:pt x="0" y="34"/>
                    <a:pt x="0" y="22"/>
                  </a:cubicBezTo>
                  <a:cubicBezTo>
                    <a:pt x="0" y="10"/>
                    <a:pt x="9" y="0"/>
                    <a:pt x="21" y="0"/>
                  </a:cubicBezTo>
                  <a:cubicBezTo>
                    <a:pt x="33" y="0"/>
                    <a:pt x="43" y="9"/>
                    <a:pt x="43" y="22"/>
                  </a:cubicBezTo>
                  <a:cubicBezTo>
                    <a:pt x="43" y="34"/>
                    <a:pt x="33" y="43"/>
                    <a:pt x="21" y="43"/>
                  </a:cubicBezTo>
                  <a:close/>
                  <a:moveTo>
                    <a:pt x="4" y="216"/>
                  </a:moveTo>
                  <a:cubicBezTo>
                    <a:pt x="4" y="68"/>
                    <a:pt x="4" y="68"/>
                    <a:pt x="4" y="68"/>
                  </a:cubicBezTo>
                  <a:cubicBezTo>
                    <a:pt x="37" y="62"/>
                    <a:pt x="37" y="62"/>
                    <a:pt x="37" y="62"/>
                  </a:cubicBezTo>
                  <a:cubicBezTo>
                    <a:pt x="37" y="216"/>
                    <a:pt x="37" y="216"/>
                    <a:pt x="37" y="216"/>
                  </a:cubicBezTo>
                  <a:lnTo>
                    <a:pt x="4" y="2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47" name="Freeform 154"/>
            <p:cNvSpPr>
              <a:spLocks/>
            </p:cNvSpPr>
            <p:nvPr/>
          </p:nvSpPr>
          <p:spPr bwMode="auto">
            <a:xfrm>
              <a:off x="3631408" y="1674813"/>
              <a:ext cx="125413" cy="174625"/>
            </a:xfrm>
            <a:custGeom>
              <a:avLst/>
              <a:gdLst>
                <a:gd name="T0" fmla="*/ 64 w 112"/>
                <a:gd name="T1" fmla="*/ 158 h 158"/>
                <a:gd name="T2" fmla="*/ 0 w 112"/>
                <a:gd name="T3" fmla="*/ 81 h 158"/>
                <a:gd name="T4" fmla="*/ 66 w 112"/>
                <a:gd name="T5" fmla="*/ 0 h 158"/>
                <a:gd name="T6" fmla="*/ 108 w 112"/>
                <a:gd name="T7" fmla="*/ 16 h 158"/>
                <a:gd name="T8" fmla="*/ 92 w 112"/>
                <a:gd name="T9" fmla="*/ 38 h 158"/>
                <a:gd name="T10" fmla="*/ 66 w 112"/>
                <a:gd name="T11" fmla="*/ 26 h 158"/>
                <a:gd name="T12" fmla="*/ 43 w 112"/>
                <a:gd name="T13" fmla="*/ 42 h 158"/>
                <a:gd name="T14" fmla="*/ 36 w 112"/>
                <a:gd name="T15" fmla="*/ 84 h 158"/>
                <a:gd name="T16" fmla="*/ 47 w 112"/>
                <a:gd name="T17" fmla="*/ 125 h 158"/>
                <a:gd name="T18" fmla="*/ 66 w 112"/>
                <a:gd name="T19" fmla="*/ 133 h 158"/>
                <a:gd name="T20" fmla="*/ 97 w 112"/>
                <a:gd name="T21" fmla="*/ 118 h 158"/>
                <a:gd name="T22" fmla="*/ 112 w 112"/>
                <a:gd name="T23" fmla="*/ 138 h 158"/>
                <a:gd name="T24" fmla="*/ 64 w 112"/>
                <a:gd name="T25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2" h="158">
                  <a:moveTo>
                    <a:pt x="64" y="158"/>
                  </a:moveTo>
                  <a:cubicBezTo>
                    <a:pt x="23" y="158"/>
                    <a:pt x="0" y="129"/>
                    <a:pt x="0" y="81"/>
                  </a:cubicBezTo>
                  <a:cubicBezTo>
                    <a:pt x="0" y="26"/>
                    <a:pt x="33" y="0"/>
                    <a:pt x="66" y="0"/>
                  </a:cubicBezTo>
                  <a:cubicBezTo>
                    <a:pt x="83" y="0"/>
                    <a:pt x="95" y="4"/>
                    <a:pt x="108" y="16"/>
                  </a:cubicBezTo>
                  <a:cubicBezTo>
                    <a:pt x="92" y="38"/>
                    <a:pt x="92" y="38"/>
                    <a:pt x="92" y="38"/>
                  </a:cubicBezTo>
                  <a:cubicBezTo>
                    <a:pt x="83" y="30"/>
                    <a:pt x="75" y="26"/>
                    <a:pt x="66" y="26"/>
                  </a:cubicBezTo>
                  <a:cubicBezTo>
                    <a:pt x="56" y="26"/>
                    <a:pt x="47" y="32"/>
                    <a:pt x="43" y="42"/>
                  </a:cubicBezTo>
                  <a:cubicBezTo>
                    <a:pt x="38" y="51"/>
                    <a:pt x="36" y="65"/>
                    <a:pt x="36" y="84"/>
                  </a:cubicBezTo>
                  <a:cubicBezTo>
                    <a:pt x="36" y="104"/>
                    <a:pt x="40" y="117"/>
                    <a:pt x="47" y="125"/>
                  </a:cubicBezTo>
                  <a:cubicBezTo>
                    <a:pt x="51" y="130"/>
                    <a:pt x="58" y="133"/>
                    <a:pt x="66" y="133"/>
                  </a:cubicBezTo>
                  <a:cubicBezTo>
                    <a:pt x="77" y="133"/>
                    <a:pt x="87" y="128"/>
                    <a:pt x="97" y="118"/>
                  </a:cubicBezTo>
                  <a:cubicBezTo>
                    <a:pt x="112" y="138"/>
                    <a:pt x="112" y="138"/>
                    <a:pt x="112" y="138"/>
                  </a:cubicBezTo>
                  <a:cubicBezTo>
                    <a:pt x="99" y="152"/>
                    <a:pt x="84" y="158"/>
                    <a:pt x="64" y="15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48" name="Freeform 155"/>
            <p:cNvSpPr>
              <a:spLocks noEditPoints="1"/>
            </p:cNvSpPr>
            <p:nvPr/>
          </p:nvSpPr>
          <p:spPr bwMode="auto">
            <a:xfrm>
              <a:off x="3763170" y="1800226"/>
              <a:ext cx="49213" cy="49213"/>
            </a:xfrm>
            <a:custGeom>
              <a:avLst/>
              <a:gdLst>
                <a:gd name="T0" fmla="*/ 22 w 44"/>
                <a:gd name="T1" fmla="*/ 45 h 45"/>
                <a:gd name="T2" fmla="*/ 0 w 44"/>
                <a:gd name="T3" fmla="*/ 23 h 45"/>
                <a:gd name="T4" fmla="*/ 22 w 44"/>
                <a:gd name="T5" fmla="*/ 0 h 45"/>
                <a:gd name="T6" fmla="*/ 44 w 44"/>
                <a:gd name="T7" fmla="*/ 23 h 45"/>
                <a:gd name="T8" fmla="*/ 22 w 44"/>
                <a:gd name="T9" fmla="*/ 45 h 45"/>
                <a:gd name="T10" fmla="*/ 22 w 44"/>
                <a:gd name="T11" fmla="*/ 5 h 45"/>
                <a:gd name="T12" fmla="*/ 5 w 44"/>
                <a:gd name="T13" fmla="*/ 23 h 45"/>
                <a:gd name="T14" fmla="*/ 22 w 44"/>
                <a:gd name="T15" fmla="*/ 40 h 45"/>
                <a:gd name="T16" fmla="*/ 39 w 44"/>
                <a:gd name="T17" fmla="*/ 23 h 45"/>
                <a:gd name="T18" fmla="*/ 22 w 44"/>
                <a:gd name="T19" fmla="*/ 5 h 45"/>
                <a:gd name="T20" fmla="*/ 27 w 44"/>
                <a:gd name="T21" fmla="*/ 35 h 45"/>
                <a:gd name="T22" fmla="*/ 24 w 44"/>
                <a:gd name="T23" fmla="*/ 31 h 45"/>
                <a:gd name="T24" fmla="*/ 20 w 44"/>
                <a:gd name="T25" fmla="*/ 25 h 45"/>
                <a:gd name="T26" fmla="*/ 19 w 44"/>
                <a:gd name="T27" fmla="*/ 24 h 45"/>
                <a:gd name="T28" fmla="*/ 19 w 44"/>
                <a:gd name="T29" fmla="*/ 35 h 45"/>
                <a:gd name="T30" fmla="*/ 14 w 44"/>
                <a:gd name="T31" fmla="*/ 35 h 45"/>
                <a:gd name="T32" fmla="*/ 14 w 44"/>
                <a:gd name="T33" fmla="*/ 10 h 45"/>
                <a:gd name="T34" fmla="*/ 24 w 44"/>
                <a:gd name="T35" fmla="*/ 10 h 45"/>
                <a:gd name="T36" fmla="*/ 31 w 44"/>
                <a:gd name="T37" fmla="*/ 17 h 45"/>
                <a:gd name="T38" fmla="*/ 25 w 44"/>
                <a:gd name="T39" fmla="*/ 24 h 45"/>
                <a:gd name="T40" fmla="*/ 26 w 44"/>
                <a:gd name="T41" fmla="*/ 25 h 45"/>
                <a:gd name="T42" fmla="*/ 32 w 44"/>
                <a:gd name="T43" fmla="*/ 35 h 45"/>
                <a:gd name="T44" fmla="*/ 27 w 44"/>
                <a:gd name="T45" fmla="*/ 35 h 45"/>
                <a:gd name="T46" fmla="*/ 24 w 44"/>
                <a:gd name="T47" fmla="*/ 14 h 45"/>
                <a:gd name="T48" fmla="*/ 21 w 44"/>
                <a:gd name="T49" fmla="*/ 14 h 45"/>
                <a:gd name="T50" fmla="*/ 19 w 44"/>
                <a:gd name="T51" fmla="*/ 14 h 45"/>
                <a:gd name="T52" fmla="*/ 19 w 44"/>
                <a:gd name="T53" fmla="*/ 21 h 45"/>
                <a:gd name="T54" fmla="*/ 21 w 44"/>
                <a:gd name="T55" fmla="*/ 21 h 45"/>
                <a:gd name="T56" fmla="*/ 25 w 44"/>
                <a:gd name="T57" fmla="*/ 20 h 45"/>
                <a:gd name="T58" fmla="*/ 26 w 44"/>
                <a:gd name="T59" fmla="*/ 17 h 45"/>
                <a:gd name="T60" fmla="*/ 24 w 44"/>
                <a:gd name="T61" fmla="*/ 14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4" h="45">
                  <a:moveTo>
                    <a:pt x="22" y="45"/>
                  </a:moveTo>
                  <a:cubicBezTo>
                    <a:pt x="10" y="45"/>
                    <a:pt x="0" y="35"/>
                    <a:pt x="0" y="23"/>
                  </a:cubicBezTo>
                  <a:cubicBezTo>
                    <a:pt x="0" y="10"/>
                    <a:pt x="10" y="0"/>
                    <a:pt x="22" y="0"/>
                  </a:cubicBezTo>
                  <a:cubicBezTo>
                    <a:pt x="34" y="0"/>
                    <a:pt x="44" y="10"/>
                    <a:pt x="44" y="23"/>
                  </a:cubicBezTo>
                  <a:cubicBezTo>
                    <a:pt x="44" y="35"/>
                    <a:pt x="34" y="45"/>
                    <a:pt x="22" y="45"/>
                  </a:cubicBezTo>
                  <a:close/>
                  <a:moveTo>
                    <a:pt x="22" y="5"/>
                  </a:moveTo>
                  <a:cubicBezTo>
                    <a:pt x="13" y="5"/>
                    <a:pt x="5" y="13"/>
                    <a:pt x="5" y="23"/>
                  </a:cubicBezTo>
                  <a:cubicBezTo>
                    <a:pt x="5" y="32"/>
                    <a:pt x="13" y="40"/>
                    <a:pt x="22" y="40"/>
                  </a:cubicBezTo>
                  <a:cubicBezTo>
                    <a:pt x="32" y="40"/>
                    <a:pt x="39" y="32"/>
                    <a:pt x="39" y="23"/>
                  </a:cubicBezTo>
                  <a:cubicBezTo>
                    <a:pt x="39" y="13"/>
                    <a:pt x="32" y="5"/>
                    <a:pt x="22" y="5"/>
                  </a:cubicBezTo>
                  <a:close/>
                  <a:moveTo>
                    <a:pt x="27" y="35"/>
                  </a:moveTo>
                  <a:cubicBezTo>
                    <a:pt x="26" y="33"/>
                    <a:pt x="25" y="32"/>
                    <a:pt x="24" y="31"/>
                  </a:cubicBezTo>
                  <a:cubicBezTo>
                    <a:pt x="22" y="26"/>
                    <a:pt x="21" y="25"/>
                    <a:pt x="20" y="25"/>
                  </a:cubicBezTo>
                  <a:cubicBezTo>
                    <a:pt x="20" y="24"/>
                    <a:pt x="20" y="24"/>
                    <a:pt x="19" y="24"/>
                  </a:cubicBezTo>
                  <a:cubicBezTo>
                    <a:pt x="19" y="35"/>
                    <a:pt x="19" y="35"/>
                    <a:pt x="19" y="35"/>
                  </a:cubicBezTo>
                  <a:cubicBezTo>
                    <a:pt x="14" y="35"/>
                    <a:pt x="14" y="35"/>
                    <a:pt x="14" y="35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8" y="10"/>
                    <a:pt x="31" y="13"/>
                    <a:pt x="31" y="17"/>
                  </a:cubicBezTo>
                  <a:cubicBezTo>
                    <a:pt x="31" y="21"/>
                    <a:pt x="28" y="24"/>
                    <a:pt x="25" y="24"/>
                  </a:cubicBezTo>
                  <a:cubicBezTo>
                    <a:pt x="26" y="24"/>
                    <a:pt x="26" y="25"/>
                    <a:pt x="26" y="25"/>
                  </a:cubicBezTo>
                  <a:cubicBezTo>
                    <a:pt x="28" y="27"/>
                    <a:pt x="32" y="35"/>
                    <a:pt x="32" y="35"/>
                  </a:cubicBezTo>
                  <a:lnTo>
                    <a:pt x="27" y="35"/>
                  </a:lnTo>
                  <a:close/>
                  <a:moveTo>
                    <a:pt x="24" y="14"/>
                  </a:moveTo>
                  <a:cubicBezTo>
                    <a:pt x="23" y="14"/>
                    <a:pt x="22" y="14"/>
                    <a:pt x="21" y="14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19" y="21"/>
                    <a:pt x="19" y="21"/>
                    <a:pt x="19" y="21"/>
                  </a:cubicBezTo>
                  <a:cubicBezTo>
                    <a:pt x="21" y="21"/>
                    <a:pt x="21" y="21"/>
                    <a:pt x="21" y="21"/>
                  </a:cubicBezTo>
                  <a:cubicBezTo>
                    <a:pt x="23" y="21"/>
                    <a:pt x="24" y="20"/>
                    <a:pt x="25" y="20"/>
                  </a:cubicBezTo>
                  <a:cubicBezTo>
                    <a:pt x="25" y="19"/>
                    <a:pt x="26" y="18"/>
                    <a:pt x="26" y="17"/>
                  </a:cubicBezTo>
                  <a:cubicBezTo>
                    <a:pt x="26" y="16"/>
                    <a:pt x="25" y="15"/>
                    <a:pt x="24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49" name="Freeform 156"/>
            <p:cNvSpPr>
              <a:spLocks/>
            </p:cNvSpPr>
            <p:nvPr/>
          </p:nvSpPr>
          <p:spPr bwMode="auto">
            <a:xfrm>
              <a:off x="6584158" y="1898651"/>
              <a:ext cx="49213" cy="63500"/>
            </a:xfrm>
            <a:custGeom>
              <a:avLst/>
              <a:gdLst>
                <a:gd name="T0" fmla="*/ 13 w 31"/>
                <a:gd name="T1" fmla="*/ 4 h 40"/>
                <a:gd name="T2" fmla="*/ 0 w 31"/>
                <a:gd name="T3" fmla="*/ 4 h 40"/>
                <a:gd name="T4" fmla="*/ 0 w 31"/>
                <a:gd name="T5" fmla="*/ 0 h 40"/>
                <a:gd name="T6" fmla="*/ 31 w 31"/>
                <a:gd name="T7" fmla="*/ 0 h 40"/>
                <a:gd name="T8" fmla="*/ 31 w 31"/>
                <a:gd name="T9" fmla="*/ 4 h 40"/>
                <a:gd name="T10" fmla="*/ 17 w 31"/>
                <a:gd name="T11" fmla="*/ 4 h 40"/>
                <a:gd name="T12" fmla="*/ 17 w 31"/>
                <a:gd name="T13" fmla="*/ 40 h 40"/>
                <a:gd name="T14" fmla="*/ 13 w 31"/>
                <a:gd name="T15" fmla="*/ 40 h 40"/>
                <a:gd name="T16" fmla="*/ 13 w 31"/>
                <a:gd name="T1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40">
                  <a:moveTo>
                    <a:pt x="13" y="4"/>
                  </a:moveTo>
                  <a:lnTo>
                    <a:pt x="0" y="4"/>
                  </a:lnTo>
                  <a:lnTo>
                    <a:pt x="0" y="0"/>
                  </a:lnTo>
                  <a:lnTo>
                    <a:pt x="31" y="0"/>
                  </a:lnTo>
                  <a:lnTo>
                    <a:pt x="31" y="4"/>
                  </a:lnTo>
                  <a:lnTo>
                    <a:pt x="17" y="4"/>
                  </a:lnTo>
                  <a:lnTo>
                    <a:pt x="17" y="40"/>
                  </a:lnTo>
                  <a:lnTo>
                    <a:pt x="13" y="40"/>
                  </a:lnTo>
                  <a:lnTo>
                    <a:pt x="13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50" name="Freeform 157"/>
            <p:cNvSpPr>
              <a:spLocks/>
            </p:cNvSpPr>
            <p:nvPr/>
          </p:nvSpPr>
          <p:spPr bwMode="auto">
            <a:xfrm>
              <a:off x="6646070" y="1898651"/>
              <a:ext cx="60325" cy="63500"/>
            </a:xfrm>
            <a:custGeom>
              <a:avLst/>
              <a:gdLst>
                <a:gd name="T0" fmla="*/ 0 w 38"/>
                <a:gd name="T1" fmla="*/ 0 h 40"/>
                <a:gd name="T2" fmla="*/ 5 w 38"/>
                <a:gd name="T3" fmla="*/ 0 h 40"/>
                <a:gd name="T4" fmla="*/ 19 w 38"/>
                <a:gd name="T5" fmla="*/ 22 h 40"/>
                <a:gd name="T6" fmla="*/ 34 w 38"/>
                <a:gd name="T7" fmla="*/ 0 h 40"/>
                <a:gd name="T8" fmla="*/ 38 w 38"/>
                <a:gd name="T9" fmla="*/ 0 h 40"/>
                <a:gd name="T10" fmla="*/ 38 w 38"/>
                <a:gd name="T11" fmla="*/ 40 h 40"/>
                <a:gd name="T12" fmla="*/ 34 w 38"/>
                <a:gd name="T13" fmla="*/ 40 h 40"/>
                <a:gd name="T14" fmla="*/ 34 w 38"/>
                <a:gd name="T15" fmla="*/ 8 h 40"/>
                <a:gd name="T16" fmla="*/ 19 w 38"/>
                <a:gd name="T17" fmla="*/ 29 h 40"/>
                <a:gd name="T18" fmla="*/ 19 w 38"/>
                <a:gd name="T19" fmla="*/ 29 h 40"/>
                <a:gd name="T20" fmla="*/ 4 w 38"/>
                <a:gd name="T21" fmla="*/ 8 h 40"/>
                <a:gd name="T22" fmla="*/ 4 w 38"/>
                <a:gd name="T23" fmla="*/ 40 h 40"/>
                <a:gd name="T24" fmla="*/ 0 w 38"/>
                <a:gd name="T25" fmla="*/ 40 h 40"/>
                <a:gd name="T26" fmla="*/ 0 w 38"/>
                <a:gd name="T27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8" h="40">
                  <a:moveTo>
                    <a:pt x="0" y="0"/>
                  </a:moveTo>
                  <a:lnTo>
                    <a:pt x="5" y="0"/>
                  </a:lnTo>
                  <a:lnTo>
                    <a:pt x="19" y="22"/>
                  </a:lnTo>
                  <a:lnTo>
                    <a:pt x="34" y="0"/>
                  </a:lnTo>
                  <a:lnTo>
                    <a:pt x="38" y="0"/>
                  </a:lnTo>
                  <a:lnTo>
                    <a:pt x="38" y="40"/>
                  </a:lnTo>
                  <a:lnTo>
                    <a:pt x="34" y="40"/>
                  </a:lnTo>
                  <a:lnTo>
                    <a:pt x="34" y="8"/>
                  </a:lnTo>
                  <a:lnTo>
                    <a:pt x="19" y="29"/>
                  </a:lnTo>
                  <a:lnTo>
                    <a:pt x="19" y="29"/>
                  </a:lnTo>
                  <a:lnTo>
                    <a:pt x="4" y="8"/>
                  </a:lnTo>
                  <a:lnTo>
                    <a:pt x="4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721302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v="urn:schemas-microsoft-com:mac:vml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Insights - Landscap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Isosceles Triangle 95"/>
          <p:cNvSpPr/>
          <p:nvPr/>
        </p:nvSpPr>
        <p:spPr bwMode="auto">
          <a:xfrm rot="10800000">
            <a:off x="8143875" y="35284"/>
            <a:ext cx="285750" cy="95250"/>
          </a:xfrm>
          <a:prstGeom prst="triangle">
            <a:avLst/>
          </a:prstGeom>
          <a:solidFill>
            <a:srgbClr val="7A5AA6"/>
          </a:solidFill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 rtlCol="0" anchor="ctr">
            <a:prstTxWarp prst="textNoShape">
              <a:avLst/>
            </a:prstTxWarp>
          </a:bodyPr>
          <a:lstStyle/>
          <a:p>
            <a:pPr marL="0" marR="0" indent="0" algn="ctr" eaLnBrk="1" latinLnBrk="0">
              <a:lnSpc>
                <a:spcPct val="100000"/>
              </a:lnSpc>
              <a:buClrTx/>
              <a:buSzTx/>
              <a:buFontTx/>
              <a:buNone/>
              <a:tabLst/>
            </a:pPr>
            <a:endParaRPr lang="en-US" sz="675" dirty="0" smtClean="0">
              <a:latin typeface="+mj-lt"/>
            </a:endParaRPr>
          </a:p>
        </p:txBody>
      </p:sp>
      <p:sp>
        <p:nvSpPr>
          <p:cNvPr id="213" name="Picture Placeholder 6"/>
          <p:cNvSpPr>
            <a:spLocks noGrp="1"/>
          </p:cNvSpPr>
          <p:nvPr>
            <p:ph type="pic" sz="quarter" idx="27" hasCustomPrompt="1"/>
          </p:nvPr>
        </p:nvSpPr>
        <p:spPr>
          <a:xfrm>
            <a:off x="3371853" y="1651000"/>
            <a:ext cx="5286375" cy="3552693"/>
          </a:xfrm>
          <a:prstGeom prst="rect">
            <a:avLst/>
          </a:prstGeom>
          <a:solidFill>
            <a:schemeClr val="bg1">
              <a:lumMod val="85000"/>
            </a:schemeClr>
          </a:solidFill>
          <a:ln w="730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lvl1pPr marL="0" indent="0">
              <a:buFontTx/>
              <a:buNone/>
              <a:defRPr sz="10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Synthetics screenshot here</a:t>
            </a:r>
            <a:endParaRPr lang="en-US" dirty="0"/>
          </a:p>
        </p:txBody>
      </p:sp>
      <p:sp>
        <p:nvSpPr>
          <p:cNvPr id="229" name="Rectangle 6"/>
          <p:cNvSpPr>
            <a:spLocks noChangeArrowheads="1"/>
          </p:cNvSpPr>
          <p:nvPr/>
        </p:nvSpPr>
        <p:spPr bwMode="auto">
          <a:xfrm>
            <a:off x="0" y="-4233"/>
            <a:ext cx="9144000" cy="63500"/>
          </a:xfrm>
          <a:prstGeom prst="rect">
            <a:avLst/>
          </a:prstGeom>
          <a:solidFill>
            <a:srgbClr val="7A5AA6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13" dirty="0">
              <a:solidFill>
                <a:schemeClr val="accent4"/>
              </a:solidFill>
            </a:endParaRPr>
          </a:p>
        </p:txBody>
      </p:sp>
      <p:sp>
        <p:nvSpPr>
          <p:cNvPr id="214" name="Text Placeholder 2"/>
          <p:cNvSpPr>
            <a:spLocks noGrp="1"/>
          </p:cNvSpPr>
          <p:nvPr>
            <p:ph type="body" sz="quarter" idx="36"/>
          </p:nvPr>
        </p:nvSpPr>
        <p:spPr>
          <a:xfrm>
            <a:off x="257108" y="1629834"/>
            <a:ext cx="2981395" cy="3639719"/>
          </a:xfrm>
          <a:prstGeom prst="rect">
            <a:avLst/>
          </a:prstGeom>
        </p:spPr>
        <p:txBody>
          <a:bodyPr vert="horz"/>
          <a:lstStyle>
            <a:lvl1pPr marL="171450" indent="-171450">
              <a:buClr>
                <a:srgbClr val="7A5AA6"/>
              </a:buClr>
              <a:defRPr sz="1200" spc="0">
                <a:solidFill>
                  <a:srgbClr val="53585F"/>
                </a:solidFill>
              </a:defRPr>
            </a:lvl1pPr>
            <a:lvl2pPr marL="260747" indent="-89297">
              <a:buClr>
                <a:srgbClr val="7A5AA6"/>
              </a:buClr>
              <a:buFont typeface="Arial" panose="020B0604020202020204" pitchFamily="34" charset="0"/>
              <a:buChar char="•"/>
              <a:defRPr sz="1050" spc="0">
                <a:solidFill>
                  <a:srgbClr val="53585F"/>
                </a:solidFill>
              </a:defRPr>
            </a:lvl2pPr>
            <a:lvl3pPr marL="432197" indent="-89297">
              <a:buClr>
                <a:srgbClr val="7A5AA6"/>
              </a:buClr>
              <a:buFont typeface="Arial" panose="020B0604020202020204" pitchFamily="34" charset="0"/>
              <a:buChar char="•"/>
              <a:defRPr sz="900" spc="0">
                <a:solidFill>
                  <a:srgbClr val="53585F"/>
                </a:solidFill>
              </a:defRPr>
            </a:lvl3pPr>
            <a:lvl4pPr marL="603647" indent="-89297">
              <a:buClr>
                <a:srgbClr val="7A5AA6"/>
              </a:buClr>
              <a:buFont typeface="Arial" panose="020B0604020202020204" pitchFamily="34" charset="0"/>
              <a:buChar char="•"/>
              <a:defRPr sz="900" spc="0">
                <a:solidFill>
                  <a:srgbClr val="53585F"/>
                </a:solidFill>
              </a:defRPr>
            </a:lvl4pPr>
            <a:lvl5pPr marL="775097" indent="-89297">
              <a:buClr>
                <a:srgbClr val="7A5AA6"/>
              </a:buClr>
              <a:buFont typeface="Arial" panose="020B0604020202020204" pitchFamily="34" charset="0"/>
              <a:buChar char="•"/>
              <a:defRPr sz="900" spc="0">
                <a:solidFill>
                  <a:srgbClr val="53585F"/>
                </a:solidFill>
              </a:defRPr>
            </a:lvl5pPr>
            <a:lvl6pPr marL="946547" indent="-89297">
              <a:buNone/>
              <a:defRPr sz="1050"/>
            </a:lvl6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215" name="Text Placeholder 4" descr="Woah there, don't overwhelm your audience with too much text. Be brief, be clear."/>
          <p:cNvSpPr>
            <a:spLocks noGrp="1"/>
          </p:cNvSpPr>
          <p:nvPr>
            <p:ph type="body" sz="quarter" idx="13" hasCustomPrompt="1"/>
          </p:nvPr>
        </p:nvSpPr>
        <p:spPr>
          <a:xfrm>
            <a:off x="257182" y="248224"/>
            <a:ext cx="8572499" cy="584090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90000"/>
              </a:lnSpc>
              <a:buFontTx/>
              <a:buNone/>
              <a:defRPr lang="en-US" sz="2000" b="1" kern="1200" spc="-80" dirty="0" smtClean="0">
                <a:solidFill>
                  <a:schemeClr val="tx2"/>
                </a:solidFill>
                <a:latin typeface="Helvetica Neue"/>
                <a:ea typeface="Helvetica Neue Medium" charset="0"/>
                <a:cs typeface="Helvetica Neue"/>
              </a:defRPr>
            </a:lvl1pPr>
          </a:lstStyle>
          <a:p>
            <a:pPr marL="0" lvl="0" indent="0" algn="l" defTabSz="482192" rtl="0" eaLnBrk="1" latinLnBrk="0" hangingPunct="1">
              <a:lnSpc>
                <a:spcPct val="80000"/>
              </a:lnSpc>
              <a:spcBef>
                <a:spcPct val="20000"/>
              </a:spcBef>
              <a:buClr>
                <a:srgbClr val="555555"/>
              </a:buClr>
              <a:buFontTx/>
              <a:buNone/>
            </a:pPr>
            <a:r>
              <a:rPr lang="en-US" dirty="0" smtClean="0"/>
              <a:t>Title</a:t>
            </a:r>
          </a:p>
        </p:txBody>
      </p:sp>
      <p:sp>
        <p:nvSpPr>
          <p:cNvPr id="216" name="Text Placeholder 2"/>
          <p:cNvSpPr>
            <a:spLocks noGrp="1"/>
          </p:cNvSpPr>
          <p:nvPr>
            <p:ph type="body" sz="quarter" idx="39" hasCustomPrompt="1"/>
          </p:nvPr>
        </p:nvSpPr>
        <p:spPr>
          <a:xfrm>
            <a:off x="257175" y="877713"/>
            <a:ext cx="8572500" cy="257528"/>
          </a:xfrm>
          <a:prstGeom prst="rect">
            <a:avLst/>
          </a:prstGeom>
        </p:spPr>
        <p:txBody>
          <a:bodyPr wrap="square" lIns="0" rIns="0" anchor="t" anchorCtr="0"/>
          <a:lstStyle>
            <a:lvl1pPr marL="0" inden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500" b="1" spc="-60" baseline="0">
                <a:solidFill>
                  <a:srgbClr val="7A5AA6"/>
                </a:solidFill>
              </a:defRPr>
            </a:lvl1pPr>
          </a:lstStyle>
          <a:p>
            <a:pPr lvl="0"/>
            <a:r>
              <a:rPr lang="en-US" dirty="0" smtClean="0"/>
              <a:t>Subtitle</a:t>
            </a:r>
          </a:p>
        </p:txBody>
      </p:sp>
      <p:grpSp>
        <p:nvGrpSpPr>
          <p:cNvPr id="217" name="Group 4"/>
          <p:cNvGrpSpPr>
            <a:grpSpLocks noChangeAspect="1"/>
          </p:cNvGrpSpPr>
          <p:nvPr/>
        </p:nvGrpSpPr>
        <p:grpSpPr bwMode="auto">
          <a:xfrm>
            <a:off x="3869168" y="159412"/>
            <a:ext cx="771525" cy="192484"/>
            <a:chOff x="8400" y="241"/>
            <a:chExt cx="1296" cy="291"/>
          </a:xfrm>
          <a:solidFill>
            <a:schemeClr val="bg2"/>
          </a:solidFill>
        </p:grpSpPr>
        <p:sp>
          <p:nvSpPr>
            <p:cNvPr id="218" name="Freeform 5"/>
            <p:cNvSpPr>
              <a:spLocks/>
            </p:cNvSpPr>
            <p:nvPr userDrawn="1"/>
          </p:nvSpPr>
          <p:spPr bwMode="auto">
            <a:xfrm>
              <a:off x="8402" y="247"/>
              <a:ext cx="54" cy="80"/>
            </a:xfrm>
            <a:custGeom>
              <a:avLst/>
              <a:gdLst>
                <a:gd name="T0" fmla="*/ 89 w 120"/>
                <a:gd name="T1" fmla="*/ 177 h 177"/>
                <a:gd name="T2" fmla="*/ 50 w 120"/>
                <a:gd name="T3" fmla="*/ 94 h 177"/>
                <a:gd name="T4" fmla="*/ 27 w 120"/>
                <a:gd name="T5" fmla="*/ 41 h 177"/>
                <a:gd name="T6" fmla="*/ 26 w 120"/>
                <a:gd name="T7" fmla="*/ 42 h 177"/>
                <a:gd name="T8" fmla="*/ 28 w 120"/>
                <a:gd name="T9" fmla="*/ 91 h 177"/>
                <a:gd name="T10" fmla="*/ 29 w 120"/>
                <a:gd name="T11" fmla="*/ 177 h 177"/>
                <a:gd name="T12" fmla="*/ 0 w 120"/>
                <a:gd name="T13" fmla="*/ 177 h 177"/>
                <a:gd name="T14" fmla="*/ 0 w 120"/>
                <a:gd name="T15" fmla="*/ 0 h 177"/>
                <a:gd name="T16" fmla="*/ 34 w 120"/>
                <a:gd name="T17" fmla="*/ 0 h 177"/>
                <a:gd name="T18" fmla="*/ 77 w 120"/>
                <a:gd name="T19" fmla="*/ 86 h 177"/>
                <a:gd name="T20" fmla="*/ 95 w 120"/>
                <a:gd name="T21" fmla="*/ 132 h 177"/>
                <a:gd name="T22" fmla="*/ 96 w 120"/>
                <a:gd name="T23" fmla="*/ 131 h 177"/>
                <a:gd name="T24" fmla="*/ 93 w 120"/>
                <a:gd name="T25" fmla="*/ 81 h 177"/>
                <a:gd name="T26" fmla="*/ 93 w 120"/>
                <a:gd name="T27" fmla="*/ 0 h 177"/>
                <a:gd name="T28" fmla="*/ 120 w 120"/>
                <a:gd name="T29" fmla="*/ 0 h 177"/>
                <a:gd name="T30" fmla="*/ 120 w 120"/>
                <a:gd name="T31" fmla="*/ 177 h 177"/>
                <a:gd name="T32" fmla="*/ 89 w 120"/>
                <a:gd name="T33" fmla="*/ 177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0" h="177">
                  <a:moveTo>
                    <a:pt x="89" y="177"/>
                  </a:moveTo>
                  <a:cubicBezTo>
                    <a:pt x="50" y="94"/>
                    <a:pt x="50" y="94"/>
                    <a:pt x="50" y="94"/>
                  </a:cubicBezTo>
                  <a:cubicBezTo>
                    <a:pt x="40" y="74"/>
                    <a:pt x="31" y="52"/>
                    <a:pt x="27" y="41"/>
                  </a:cubicBezTo>
                  <a:cubicBezTo>
                    <a:pt x="26" y="42"/>
                    <a:pt x="26" y="42"/>
                    <a:pt x="26" y="42"/>
                  </a:cubicBezTo>
                  <a:cubicBezTo>
                    <a:pt x="28" y="57"/>
                    <a:pt x="28" y="75"/>
                    <a:pt x="28" y="91"/>
                  </a:cubicBezTo>
                  <a:cubicBezTo>
                    <a:pt x="29" y="177"/>
                    <a:pt x="29" y="177"/>
                    <a:pt x="29" y="177"/>
                  </a:cubicBezTo>
                  <a:cubicBezTo>
                    <a:pt x="0" y="177"/>
                    <a:pt x="0" y="177"/>
                    <a:pt x="0" y="17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77" y="86"/>
                    <a:pt x="77" y="86"/>
                    <a:pt x="77" y="86"/>
                  </a:cubicBezTo>
                  <a:cubicBezTo>
                    <a:pt x="85" y="103"/>
                    <a:pt x="93" y="124"/>
                    <a:pt x="95" y="132"/>
                  </a:cubicBezTo>
                  <a:cubicBezTo>
                    <a:pt x="96" y="131"/>
                    <a:pt x="96" y="131"/>
                    <a:pt x="96" y="131"/>
                  </a:cubicBezTo>
                  <a:cubicBezTo>
                    <a:pt x="95" y="122"/>
                    <a:pt x="93" y="97"/>
                    <a:pt x="93" y="81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120" y="0"/>
                    <a:pt x="120" y="0"/>
                    <a:pt x="120" y="0"/>
                  </a:cubicBezTo>
                  <a:cubicBezTo>
                    <a:pt x="120" y="177"/>
                    <a:pt x="120" y="177"/>
                    <a:pt x="120" y="177"/>
                  </a:cubicBezTo>
                  <a:lnTo>
                    <a:pt x="89" y="1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675" dirty="0"/>
            </a:p>
          </p:txBody>
        </p:sp>
        <p:sp>
          <p:nvSpPr>
            <p:cNvPr id="219" name="Freeform 6"/>
            <p:cNvSpPr>
              <a:spLocks noEditPoints="1"/>
            </p:cNvSpPr>
            <p:nvPr userDrawn="1"/>
          </p:nvSpPr>
          <p:spPr bwMode="auto">
            <a:xfrm>
              <a:off x="8467" y="267"/>
              <a:ext cx="49" cy="61"/>
            </a:xfrm>
            <a:custGeom>
              <a:avLst/>
              <a:gdLst>
                <a:gd name="T0" fmla="*/ 31 w 108"/>
                <a:gd name="T1" fmla="*/ 76 h 136"/>
                <a:gd name="T2" fmla="*/ 31 w 108"/>
                <a:gd name="T3" fmla="*/ 78 h 136"/>
                <a:gd name="T4" fmla="*/ 63 w 108"/>
                <a:gd name="T5" fmla="*/ 115 h 136"/>
                <a:gd name="T6" fmla="*/ 95 w 108"/>
                <a:gd name="T7" fmla="*/ 102 h 136"/>
                <a:gd name="T8" fmla="*/ 106 w 108"/>
                <a:gd name="T9" fmla="*/ 119 h 136"/>
                <a:gd name="T10" fmla="*/ 59 w 108"/>
                <a:gd name="T11" fmla="*/ 136 h 136"/>
                <a:gd name="T12" fmla="*/ 0 w 108"/>
                <a:gd name="T13" fmla="*/ 68 h 136"/>
                <a:gd name="T14" fmla="*/ 16 w 108"/>
                <a:gd name="T15" fmla="*/ 18 h 136"/>
                <a:gd name="T16" fmla="*/ 56 w 108"/>
                <a:gd name="T17" fmla="*/ 0 h 136"/>
                <a:gd name="T18" fmla="*/ 91 w 108"/>
                <a:gd name="T19" fmla="*/ 13 h 136"/>
                <a:gd name="T20" fmla="*/ 108 w 108"/>
                <a:gd name="T21" fmla="*/ 70 h 136"/>
                <a:gd name="T22" fmla="*/ 108 w 108"/>
                <a:gd name="T23" fmla="*/ 76 h 136"/>
                <a:gd name="T24" fmla="*/ 31 w 108"/>
                <a:gd name="T25" fmla="*/ 76 h 136"/>
                <a:gd name="T26" fmla="*/ 56 w 108"/>
                <a:gd name="T27" fmla="*/ 21 h 136"/>
                <a:gd name="T28" fmla="*/ 31 w 108"/>
                <a:gd name="T29" fmla="*/ 55 h 136"/>
                <a:gd name="T30" fmla="*/ 79 w 108"/>
                <a:gd name="T31" fmla="*/ 55 h 136"/>
                <a:gd name="T32" fmla="*/ 56 w 108"/>
                <a:gd name="T33" fmla="*/ 21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8" h="136">
                  <a:moveTo>
                    <a:pt x="31" y="76"/>
                  </a:moveTo>
                  <a:cubicBezTo>
                    <a:pt x="31" y="78"/>
                    <a:pt x="31" y="78"/>
                    <a:pt x="31" y="78"/>
                  </a:cubicBezTo>
                  <a:cubicBezTo>
                    <a:pt x="31" y="96"/>
                    <a:pt x="37" y="115"/>
                    <a:pt x="63" y="115"/>
                  </a:cubicBezTo>
                  <a:cubicBezTo>
                    <a:pt x="75" y="115"/>
                    <a:pt x="85" y="110"/>
                    <a:pt x="95" y="102"/>
                  </a:cubicBezTo>
                  <a:cubicBezTo>
                    <a:pt x="106" y="119"/>
                    <a:pt x="106" y="119"/>
                    <a:pt x="106" y="119"/>
                  </a:cubicBezTo>
                  <a:cubicBezTo>
                    <a:pt x="92" y="131"/>
                    <a:pt x="77" y="136"/>
                    <a:pt x="59" y="136"/>
                  </a:cubicBezTo>
                  <a:cubicBezTo>
                    <a:pt x="23" y="136"/>
                    <a:pt x="0" y="110"/>
                    <a:pt x="0" y="68"/>
                  </a:cubicBezTo>
                  <a:cubicBezTo>
                    <a:pt x="0" y="46"/>
                    <a:pt x="5" y="30"/>
                    <a:pt x="16" y="18"/>
                  </a:cubicBezTo>
                  <a:cubicBezTo>
                    <a:pt x="26" y="6"/>
                    <a:pt x="39" y="0"/>
                    <a:pt x="56" y="0"/>
                  </a:cubicBezTo>
                  <a:cubicBezTo>
                    <a:pt x="68" y="0"/>
                    <a:pt x="80" y="3"/>
                    <a:pt x="91" y="13"/>
                  </a:cubicBezTo>
                  <a:cubicBezTo>
                    <a:pt x="102" y="24"/>
                    <a:pt x="108" y="40"/>
                    <a:pt x="108" y="70"/>
                  </a:cubicBezTo>
                  <a:cubicBezTo>
                    <a:pt x="108" y="76"/>
                    <a:pt x="108" y="76"/>
                    <a:pt x="108" y="76"/>
                  </a:cubicBezTo>
                  <a:lnTo>
                    <a:pt x="31" y="76"/>
                  </a:lnTo>
                  <a:close/>
                  <a:moveTo>
                    <a:pt x="56" y="21"/>
                  </a:moveTo>
                  <a:cubicBezTo>
                    <a:pt x="40" y="21"/>
                    <a:pt x="31" y="34"/>
                    <a:pt x="31" y="55"/>
                  </a:cubicBezTo>
                  <a:cubicBezTo>
                    <a:pt x="79" y="55"/>
                    <a:pt x="79" y="55"/>
                    <a:pt x="79" y="55"/>
                  </a:cubicBezTo>
                  <a:cubicBezTo>
                    <a:pt x="79" y="34"/>
                    <a:pt x="70" y="21"/>
                    <a:pt x="56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675" dirty="0"/>
            </a:p>
          </p:txBody>
        </p:sp>
        <p:sp>
          <p:nvSpPr>
            <p:cNvPr id="220" name="Freeform 219"/>
            <p:cNvSpPr>
              <a:spLocks/>
            </p:cNvSpPr>
            <p:nvPr userDrawn="1"/>
          </p:nvSpPr>
          <p:spPr bwMode="auto">
            <a:xfrm>
              <a:off x="8519" y="267"/>
              <a:ext cx="79" cy="60"/>
            </a:xfrm>
            <a:custGeom>
              <a:avLst/>
              <a:gdLst>
                <a:gd name="T0" fmla="*/ 137 w 174"/>
                <a:gd name="T1" fmla="*/ 132 h 132"/>
                <a:gd name="T2" fmla="*/ 111 w 174"/>
                <a:gd name="T3" fmla="*/ 132 h 132"/>
                <a:gd name="T4" fmla="*/ 95 w 174"/>
                <a:gd name="T5" fmla="*/ 73 h 132"/>
                <a:gd name="T6" fmla="*/ 86 w 174"/>
                <a:gd name="T7" fmla="*/ 37 h 132"/>
                <a:gd name="T8" fmla="*/ 86 w 174"/>
                <a:gd name="T9" fmla="*/ 37 h 132"/>
                <a:gd name="T10" fmla="*/ 77 w 174"/>
                <a:gd name="T11" fmla="*/ 74 h 132"/>
                <a:gd name="T12" fmla="*/ 62 w 174"/>
                <a:gd name="T13" fmla="*/ 132 h 132"/>
                <a:gd name="T14" fmla="*/ 35 w 174"/>
                <a:gd name="T15" fmla="*/ 132 h 132"/>
                <a:gd name="T16" fmla="*/ 0 w 174"/>
                <a:gd name="T17" fmla="*/ 4 h 132"/>
                <a:gd name="T18" fmla="*/ 28 w 174"/>
                <a:gd name="T19" fmla="*/ 0 h 132"/>
                <a:gd name="T20" fmla="*/ 42 w 174"/>
                <a:gd name="T21" fmla="*/ 63 h 132"/>
                <a:gd name="T22" fmla="*/ 49 w 174"/>
                <a:gd name="T23" fmla="*/ 97 h 132"/>
                <a:gd name="T24" fmla="*/ 49 w 174"/>
                <a:gd name="T25" fmla="*/ 97 h 132"/>
                <a:gd name="T26" fmla="*/ 57 w 174"/>
                <a:gd name="T27" fmla="*/ 62 h 132"/>
                <a:gd name="T28" fmla="*/ 73 w 174"/>
                <a:gd name="T29" fmla="*/ 2 h 132"/>
                <a:gd name="T30" fmla="*/ 101 w 174"/>
                <a:gd name="T31" fmla="*/ 2 h 132"/>
                <a:gd name="T32" fmla="*/ 116 w 174"/>
                <a:gd name="T33" fmla="*/ 61 h 132"/>
                <a:gd name="T34" fmla="*/ 124 w 174"/>
                <a:gd name="T35" fmla="*/ 98 h 132"/>
                <a:gd name="T36" fmla="*/ 125 w 174"/>
                <a:gd name="T37" fmla="*/ 98 h 132"/>
                <a:gd name="T38" fmla="*/ 131 w 174"/>
                <a:gd name="T39" fmla="*/ 63 h 132"/>
                <a:gd name="T40" fmla="*/ 144 w 174"/>
                <a:gd name="T41" fmla="*/ 2 h 132"/>
                <a:gd name="T42" fmla="*/ 174 w 174"/>
                <a:gd name="T43" fmla="*/ 2 h 132"/>
                <a:gd name="T44" fmla="*/ 137 w 174"/>
                <a:gd name="T45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74" h="132">
                  <a:moveTo>
                    <a:pt x="137" y="132"/>
                  </a:moveTo>
                  <a:cubicBezTo>
                    <a:pt x="111" y="132"/>
                    <a:pt x="111" y="132"/>
                    <a:pt x="111" y="132"/>
                  </a:cubicBezTo>
                  <a:cubicBezTo>
                    <a:pt x="95" y="73"/>
                    <a:pt x="95" y="73"/>
                    <a:pt x="95" y="73"/>
                  </a:cubicBezTo>
                  <a:cubicBezTo>
                    <a:pt x="91" y="57"/>
                    <a:pt x="86" y="37"/>
                    <a:pt x="86" y="37"/>
                  </a:cubicBezTo>
                  <a:cubicBezTo>
                    <a:pt x="86" y="37"/>
                    <a:pt x="86" y="37"/>
                    <a:pt x="86" y="37"/>
                  </a:cubicBezTo>
                  <a:cubicBezTo>
                    <a:pt x="86" y="37"/>
                    <a:pt x="84" y="50"/>
                    <a:pt x="77" y="74"/>
                  </a:cubicBezTo>
                  <a:cubicBezTo>
                    <a:pt x="62" y="132"/>
                    <a:pt x="62" y="132"/>
                    <a:pt x="62" y="132"/>
                  </a:cubicBezTo>
                  <a:cubicBezTo>
                    <a:pt x="35" y="132"/>
                    <a:pt x="35" y="132"/>
                    <a:pt x="35" y="13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42" y="63"/>
                    <a:pt x="42" y="63"/>
                    <a:pt x="42" y="63"/>
                  </a:cubicBezTo>
                  <a:cubicBezTo>
                    <a:pt x="45" y="79"/>
                    <a:pt x="49" y="97"/>
                    <a:pt x="49" y="97"/>
                  </a:cubicBezTo>
                  <a:cubicBezTo>
                    <a:pt x="49" y="97"/>
                    <a:pt x="49" y="97"/>
                    <a:pt x="49" y="97"/>
                  </a:cubicBezTo>
                  <a:cubicBezTo>
                    <a:pt x="49" y="97"/>
                    <a:pt x="52" y="80"/>
                    <a:pt x="57" y="62"/>
                  </a:cubicBezTo>
                  <a:cubicBezTo>
                    <a:pt x="73" y="2"/>
                    <a:pt x="73" y="2"/>
                    <a:pt x="73" y="2"/>
                  </a:cubicBezTo>
                  <a:cubicBezTo>
                    <a:pt x="101" y="2"/>
                    <a:pt x="101" y="2"/>
                    <a:pt x="101" y="2"/>
                  </a:cubicBezTo>
                  <a:cubicBezTo>
                    <a:pt x="116" y="61"/>
                    <a:pt x="116" y="61"/>
                    <a:pt x="116" y="61"/>
                  </a:cubicBezTo>
                  <a:cubicBezTo>
                    <a:pt x="121" y="82"/>
                    <a:pt x="124" y="98"/>
                    <a:pt x="124" y="98"/>
                  </a:cubicBezTo>
                  <a:cubicBezTo>
                    <a:pt x="125" y="98"/>
                    <a:pt x="125" y="98"/>
                    <a:pt x="125" y="98"/>
                  </a:cubicBezTo>
                  <a:cubicBezTo>
                    <a:pt x="125" y="98"/>
                    <a:pt x="128" y="78"/>
                    <a:pt x="131" y="63"/>
                  </a:cubicBezTo>
                  <a:cubicBezTo>
                    <a:pt x="144" y="2"/>
                    <a:pt x="144" y="2"/>
                    <a:pt x="144" y="2"/>
                  </a:cubicBezTo>
                  <a:cubicBezTo>
                    <a:pt x="174" y="2"/>
                    <a:pt x="174" y="2"/>
                    <a:pt x="174" y="2"/>
                  </a:cubicBezTo>
                  <a:lnTo>
                    <a:pt x="137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675" dirty="0"/>
            </a:p>
          </p:txBody>
        </p:sp>
        <p:sp>
          <p:nvSpPr>
            <p:cNvPr id="221" name="Freeform 220"/>
            <p:cNvSpPr>
              <a:spLocks noEditPoints="1"/>
            </p:cNvSpPr>
            <p:nvPr userDrawn="1"/>
          </p:nvSpPr>
          <p:spPr bwMode="auto">
            <a:xfrm>
              <a:off x="8631" y="247"/>
              <a:ext cx="55" cy="80"/>
            </a:xfrm>
            <a:custGeom>
              <a:avLst/>
              <a:gdLst>
                <a:gd name="T0" fmla="*/ 86 w 122"/>
                <a:gd name="T1" fmla="*/ 177 h 177"/>
                <a:gd name="T2" fmla="*/ 71 w 122"/>
                <a:gd name="T3" fmla="*/ 149 h 177"/>
                <a:gd name="T4" fmla="*/ 41 w 122"/>
                <a:gd name="T5" fmla="*/ 106 h 177"/>
                <a:gd name="T6" fmla="*/ 29 w 122"/>
                <a:gd name="T7" fmla="*/ 100 h 177"/>
                <a:gd name="T8" fmla="*/ 29 w 122"/>
                <a:gd name="T9" fmla="*/ 177 h 177"/>
                <a:gd name="T10" fmla="*/ 0 w 122"/>
                <a:gd name="T11" fmla="*/ 177 h 177"/>
                <a:gd name="T12" fmla="*/ 0 w 122"/>
                <a:gd name="T13" fmla="*/ 0 h 177"/>
                <a:gd name="T14" fmla="*/ 54 w 122"/>
                <a:gd name="T15" fmla="*/ 0 h 177"/>
                <a:gd name="T16" fmla="*/ 112 w 122"/>
                <a:gd name="T17" fmla="*/ 50 h 177"/>
                <a:gd name="T18" fmla="*/ 68 w 122"/>
                <a:gd name="T19" fmla="*/ 99 h 177"/>
                <a:gd name="T20" fmla="*/ 95 w 122"/>
                <a:gd name="T21" fmla="*/ 134 h 177"/>
                <a:gd name="T22" fmla="*/ 122 w 122"/>
                <a:gd name="T23" fmla="*/ 177 h 177"/>
                <a:gd name="T24" fmla="*/ 86 w 122"/>
                <a:gd name="T25" fmla="*/ 177 h 177"/>
                <a:gd name="T26" fmla="*/ 45 w 122"/>
                <a:gd name="T27" fmla="*/ 23 h 177"/>
                <a:gd name="T28" fmla="*/ 29 w 122"/>
                <a:gd name="T29" fmla="*/ 23 h 177"/>
                <a:gd name="T30" fmla="*/ 29 w 122"/>
                <a:gd name="T31" fmla="*/ 80 h 177"/>
                <a:gd name="T32" fmla="*/ 44 w 122"/>
                <a:gd name="T33" fmla="*/ 80 h 177"/>
                <a:gd name="T34" fmla="*/ 73 w 122"/>
                <a:gd name="T35" fmla="*/ 72 h 177"/>
                <a:gd name="T36" fmla="*/ 81 w 122"/>
                <a:gd name="T37" fmla="*/ 51 h 177"/>
                <a:gd name="T38" fmla="*/ 45 w 122"/>
                <a:gd name="T39" fmla="*/ 23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22" h="177">
                  <a:moveTo>
                    <a:pt x="86" y="177"/>
                  </a:moveTo>
                  <a:cubicBezTo>
                    <a:pt x="71" y="149"/>
                    <a:pt x="71" y="149"/>
                    <a:pt x="71" y="149"/>
                  </a:cubicBezTo>
                  <a:cubicBezTo>
                    <a:pt x="59" y="128"/>
                    <a:pt x="51" y="115"/>
                    <a:pt x="41" y="106"/>
                  </a:cubicBezTo>
                  <a:cubicBezTo>
                    <a:pt x="37" y="102"/>
                    <a:pt x="35" y="101"/>
                    <a:pt x="29" y="100"/>
                  </a:cubicBezTo>
                  <a:cubicBezTo>
                    <a:pt x="29" y="177"/>
                    <a:pt x="29" y="177"/>
                    <a:pt x="29" y="177"/>
                  </a:cubicBezTo>
                  <a:cubicBezTo>
                    <a:pt x="0" y="177"/>
                    <a:pt x="0" y="177"/>
                    <a:pt x="0" y="17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94" y="0"/>
                    <a:pt x="112" y="23"/>
                    <a:pt x="112" y="50"/>
                  </a:cubicBezTo>
                  <a:cubicBezTo>
                    <a:pt x="112" y="76"/>
                    <a:pt x="96" y="99"/>
                    <a:pt x="68" y="99"/>
                  </a:cubicBezTo>
                  <a:cubicBezTo>
                    <a:pt x="74" y="102"/>
                    <a:pt x="86" y="120"/>
                    <a:pt x="95" y="134"/>
                  </a:cubicBezTo>
                  <a:cubicBezTo>
                    <a:pt x="122" y="177"/>
                    <a:pt x="122" y="177"/>
                    <a:pt x="122" y="177"/>
                  </a:cubicBezTo>
                  <a:lnTo>
                    <a:pt x="86" y="177"/>
                  </a:lnTo>
                  <a:close/>
                  <a:moveTo>
                    <a:pt x="45" y="23"/>
                  </a:moveTo>
                  <a:cubicBezTo>
                    <a:pt x="29" y="23"/>
                    <a:pt x="29" y="23"/>
                    <a:pt x="29" y="23"/>
                  </a:cubicBezTo>
                  <a:cubicBezTo>
                    <a:pt x="29" y="80"/>
                    <a:pt x="29" y="80"/>
                    <a:pt x="29" y="80"/>
                  </a:cubicBezTo>
                  <a:cubicBezTo>
                    <a:pt x="44" y="80"/>
                    <a:pt x="44" y="80"/>
                    <a:pt x="44" y="80"/>
                  </a:cubicBezTo>
                  <a:cubicBezTo>
                    <a:pt x="60" y="80"/>
                    <a:pt x="68" y="77"/>
                    <a:pt x="73" y="72"/>
                  </a:cubicBezTo>
                  <a:cubicBezTo>
                    <a:pt x="78" y="67"/>
                    <a:pt x="81" y="60"/>
                    <a:pt x="81" y="51"/>
                  </a:cubicBezTo>
                  <a:cubicBezTo>
                    <a:pt x="81" y="33"/>
                    <a:pt x="72" y="23"/>
                    <a:pt x="45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675" dirty="0"/>
            </a:p>
          </p:txBody>
        </p:sp>
        <p:sp>
          <p:nvSpPr>
            <p:cNvPr id="222" name="Freeform 9"/>
            <p:cNvSpPr>
              <a:spLocks noEditPoints="1"/>
            </p:cNvSpPr>
            <p:nvPr userDrawn="1"/>
          </p:nvSpPr>
          <p:spPr bwMode="auto">
            <a:xfrm>
              <a:off x="8691" y="267"/>
              <a:ext cx="48" cy="61"/>
            </a:xfrm>
            <a:custGeom>
              <a:avLst/>
              <a:gdLst>
                <a:gd name="T0" fmla="*/ 31 w 108"/>
                <a:gd name="T1" fmla="*/ 76 h 136"/>
                <a:gd name="T2" fmla="*/ 31 w 108"/>
                <a:gd name="T3" fmla="*/ 78 h 136"/>
                <a:gd name="T4" fmla="*/ 63 w 108"/>
                <a:gd name="T5" fmla="*/ 115 h 136"/>
                <a:gd name="T6" fmla="*/ 95 w 108"/>
                <a:gd name="T7" fmla="*/ 102 h 136"/>
                <a:gd name="T8" fmla="*/ 106 w 108"/>
                <a:gd name="T9" fmla="*/ 119 h 136"/>
                <a:gd name="T10" fmla="*/ 60 w 108"/>
                <a:gd name="T11" fmla="*/ 136 h 136"/>
                <a:gd name="T12" fmla="*/ 0 w 108"/>
                <a:gd name="T13" fmla="*/ 68 h 136"/>
                <a:gd name="T14" fmla="*/ 16 w 108"/>
                <a:gd name="T15" fmla="*/ 18 h 136"/>
                <a:gd name="T16" fmla="*/ 56 w 108"/>
                <a:gd name="T17" fmla="*/ 0 h 136"/>
                <a:gd name="T18" fmla="*/ 91 w 108"/>
                <a:gd name="T19" fmla="*/ 13 h 136"/>
                <a:gd name="T20" fmla="*/ 108 w 108"/>
                <a:gd name="T21" fmla="*/ 70 h 136"/>
                <a:gd name="T22" fmla="*/ 108 w 108"/>
                <a:gd name="T23" fmla="*/ 76 h 136"/>
                <a:gd name="T24" fmla="*/ 31 w 108"/>
                <a:gd name="T25" fmla="*/ 76 h 136"/>
                <a:gd name="T26" fmla="*/ 56 w 108"/>
                <a:gd name="T27" fmla="*/ 21 h 136"/>
                <a:gd name="T28" fmla="*/ 31 w 108"/>
                <a:gd name="T29" fmla="*/ 55 h 136"/>
                <a:gd name="T30" fmla="*/ 79 w 108"/>
                <a:gd name="T31" fmla="*/ 55 h 136"/>
                <a:gd name="T32" fmla="*/ 56 w 108"/>
                <a:gd name="T33" fmla="*/ 21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8" h="136">
                  <a:moveTo>
                    <a:pt x="31" y="76"/>
                  </a:moveTo>
                  <a:cubicBezTo>
                    <a:pt x="31" y="78"/>
                    <a:pt x="31" y="78"/>
                    <a:pt x="31" y="78"/>
                  </a:cubicBezTo>
                  <a:cubicBezTo>
                    <a:pt x="31" y="96"/>
                    <a:pt x="38" y="115"/>
                    <a:pt x="63" y="115"/>
                  </a:cubicBezTo>
                  <a:cubicBezTo>
                    <a:pt x="75" y="115"/>
                    <a:pt x="85" y="110"/>
                    <a:pt x="95" y="102"/>
                  </a:cubicBezTo>
                  <a:cubicBezTo>
                    <a:pt x="106" y="119"/>
                    <a:pt x="106" y="119"/>
                    <a:pt x="106" y="119"/>
                  </a:cubicBezTo>
                  <a:cubicBezTo>
                    <a:pt x="93" y="131"/>
                    <a:pt x="77" y="136"/>
                    <a:pt x="60" y="136"/>
                  </a:cubicBezTo>
                  <a:cubicBezTo>
                    <a:pt x="23" y="136"/>
                    <a:pt x="0" y="110"/>
                    <a:pt x="0" y="68"/>
                  </a:cubicBezTo>
                  <a:cubicBezTo>
                    <a:pt x="0" y="46"/>
                    <a:pt x="5" y="30"/>
                    <a:pt x="16" y="18"/>
                  </a:cubicBezTo>
                  <a:cubicBezTo>
                    <a:pt x="27" y="6"/>
                    <a:pt x="39" y="0"/>
                    <a:pt x="56" y="0"/>
                  </a:cubicBezTo>
                  <a:cubicBezTo>
                    <a:pt x="69" y="0"/>
                    <a:pt x="80" y="3"/>
                    <a:pt x="91" y="13"/>
                  </a:cubicBezTo>
                  <a:cubicBezTo>
                    <a:pt x="103" y="24"/>
                    <a:pt x="108" y="40"/>
                    <a:pt x="108" y="70"/>
                  </a:cubicBezTo>
                  <a:cubicBezTo>
                    <a:pt x="108" y="76"/>
                    <a:pt x="108" y="76"/>
                    <a:pt x="108" y="76"/>
                  </a:cubicBezTo>
                  <a:lnTo>
                    <a:pt x="31" y="76"/>
                  </a:lnTo>
                  <a:close/>
                  <a:moveTo>
                    <a:pt x="56" y="21"/>
                  </a:moveTo>
                  <a:cubicBezTo>
                    <a:pt x="40" y="21"/>
                    <a:pt x="31" y="34"/>
                    <a:pt x="31" y="55"/>
                  </a:cubicBezTo>
                  <a:cubicBezTo>
                    <a:pt x="79" y="55"/>
                    <a:pt x="79" y="55"/>
                    <a:pt x="79" y="55"/>
                  </a:cubicBezTo>
                  <a:cubicBezTo>
                    <a:pt x="79" y="34"/>
                    <a:pt x="70" y="21"/>
                    <a:pt x="56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675" dirty="0"/>
            </a:p>
          </p:txBody>
        </p:sp>
        <p:sp>
          <p:nvSpPr>
            <p:cNvPr id="223" name="Freeform 10"/>
            <p:cNvSpPr>
              <a:spLocks/>
            </p:cNvSpPr>
            <p:nvPr userDrawn="1"/>
          </p:nvSpPr>
          <p:spPr bwMode="auto">
            <a:xfrm>
              <a:off x="8747" y="241"/>
              <a:ext cx="22" cy="87"/>
            </a:xfrm>
            <a:custGeom>
              <a:avLst/>
              <a:gdLst>
                <a:gd name="T0" fmla="*/ 31 w 48"/>
                <a:gd name="T1" fmla="*/ 192 h 192"/>
                <a:gd name="T2" fmla="*/ 3 w 48"/>
                <a:gd name="T3" fmla="*/ 155 h 192"/>
                <a:gd name="T4" fmla="*/ 3 w 48"/>
                <a:gd name="T5" fmla="*/ 45 h 192"/>
                <a:gd name="T6" fmla="*/ 0 w 48"/>
                <a:gd name="T7" fmla="*/ 7 h 192"/>
                <a:gd name="T8" fmla="*/ 29 w 48"/>
                <a:gd name="T9" fmla="*/ 0 h 192"/>
                <a:gd name="T10" fmla="*/ 32 w 48"/>
                <a:gd name="T11" fmla="*/ 36 h 192"/>
                <a:gd name="T12" fmla="*/ 32 w 48"/>
                <a:gd name="T13" fmla="*/ 146 h 192"/>
                <a:gd name="T14" fmla="*/ 34 w 48"/>
                <a:gd name="T15" fmla="*/ 169 h 192"/>
                <a:gd name="T16" fmla="*/ 44 w 48"/>
                <a:gd name="T17" fmla="*/ 171 h 192"/>
                <a:gd name="T18" fmla="*/ 48 w 48"/>
                <a:gd name="T19" fmla="*/ 189 h 192"/>
                <a:gd name="T20" fmla="*/ 31 w 48"/>
                <a:gd name="T21" fmla="*/ 19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8" h="192">
                  <a:moveTo>
                    <a:pt x="31" y="192"/>
                  </a:moveTo>
                  <a:cubicBezTo>
                    <a:pt x="3" y="192"/>
                    <a:pt x="3" y="166"/>
                    <a:pt x="3" y="155"/>
                  </a:cubicBezTo>
                  <a:cubicBezTo>
                    <a:pt x="3" y="45"/>
                    <a:pt x="3" y="45"/>
                    <a:pt x="3" y="45"/>
                  </a:cubicBezTo>
                  <a:cubicBezTo>
                    <a:pt x="3" y="27"/>
                    <a:pt x="2" y="17"/>
                    <a:pt x="0" y="7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31" y="8"/>
                    <a:pt x="32" y="19"/>
                    <a:pt x="32" y="36"/>
                  </a:cubicBezTo>
                  <a:cubicBezTo>
                    <a:pt x="32" y="146"/>
                    <a:pt x="32" y="146"/>
                    <a:pt x="32" y="146"/>
                  </a:cubicBezTo>
                  <a:cubicBezTo>
                    <a:pt x="32" y="163"/>
                    <a:pt x="32" y="166"/>
                    <a:pt x="34" y="169"/>
                  </a:cubicBezTo>
                  <a:cubicBezTo>
                    <a:pt x="36" y="171"/>
                    <a:pt x="40" y="173"/>
                    <a:pt x="44" y="171"/>
                  </a:cubicBezTo>
                  <a:cubicBezTo>
                    <a:pt x="48" y="189"/>
                    <a:pt x="48" y="189"/>
                    <a:pt x="48" y="189"/>
                  </a:cubicBezTo>
                  <a:cubicBezTo>
                    <a:pt x="43" y="191"/>
                    <a:pt x="38" y="192"/>
                    <a:pt x="31" y="19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675" dirty="0"/>
            </a:p>
          </p:txBody>
        </p:sp>
        <p:sp>
          <p:nvSpPr>
            <p:cNvPr id="224" name="Freeform 11"/>
            <p:cNvSpPr>
              <a:spLocks noEditPoints="1"/>
            </p:cNvSpPr>
            <p:nvPr userDrawn="1"/>
          </p:nvSpPr>
          <p:spPr bwMode="auto">
            <a:xfrm>
              <a:off x="8778" y="242"/>
              <a:ext cx="17" cy="85"/>
            </a:xfrm>
            <a:custGeom>
              <a:avLst/>
              <a:gdLst>
                <a:gd name="T0" fmla="*/ 18 w 37"/>
                <a:gd name="T1" fmla="*/ 38 h 187"/>
                <a:gd name="T2" fmla="*/ 0 w 37"/>
                <a:gd name="T3" fmla="*/ 19 h 187"/>
                <a:gd name="T4" fmla="*/ 18 w 37"/>
                <a:gd name="T5" fmla="*/ 0 h 187"/>
                <a:gd name="T6" fmla="*/ 37 w 37"/>
                <a:gd name="T7" fmla="*/ 19 h 187"/>
                <a:gd name="T8" fmla="*/ 18 w 37"/>
                <a:gd name="T9" fmla="*/ 38 h 187"/>
                <a:gd name="T10" fmla="*/ 4 w 37"/>
                <a:gd name="T11" fmla="*/ 187 h 187"/>
                <a:gd name="T12" fmla="*/ 4 w 37"/>
                <a:gd name="T13" fmla="*/ 59 h 187"/>
                <a:gd name="T14" fmla="*/ 32 w 37"/>
                <a:gd name="T15" fmla="*/ 54 h 187"/>
                <a:gd name="T16" fmla="*/ 32 w 37"/>
                <a:gd name="T17" fmla="*/ 187 h 187"/>
                <a:gd name="T18" fmla="*/ 4 w 37"/>
                <a:gd name="T19" fmla="*/ 187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7" h="187">
                  <a:moveTo>
                    <a:pt x="18" y="38"/>
                  </a:moveTo>
                  <a:cubicBezTo>
                    <a:pt x="7" y="38"/>
                    <a:pt x="0" y="30"/>
                    <a:pt x="0" y="19"/>
                  </a:cubicBezTo>
                  <a:cubicBezTo>
                    <a:pt x="0" y="9"/>
                    <a:pt x="8" y="0"/>
                    <a:pt x="18" y="0"/>
                  </a:cubicBezTo>
                  <a:cubicBezTo>
                    <a:pt x="28" y="0"/>
                    <a:pt x="37" y="9"/>
                    <a:pt x="37" y="19"/>
                  </a:cubicBezTo>
                  <a:cubicBezTo>
                    <a:pt x="37" y="30"/>
                    <a:pt x="28" y="38"/>
                    <a:pt x="18" y="38"/>
                  </a:cubicBezTo>
                  <a:close/>
                  <a:moveTo>
                    <a:pt x="4" y="187"/>
                  </a:moveTo>
                  <a:cubicBezTo>
                    <a:pt x="4" y="59"/>
                    <a:pt x="4" y="59"/>
                    <a:pt x="4" y="59"/>
                  </a:cubicBezTo>
                  <a:cubicBezTo>
                    <a:pt x="32" y="54"/>
                    <a:pt x="32" y="54"/>
                    <a:pt x="32" y="54"/>
                  </a:cubicBezTo>
                  <a:cubicBezTo>
                    <a:pt x="32" y="187"/>
                    <a:pt x="32" y="187"/>
                    <a:pt x="32" y="187"/>
                  </a:cubicBezTo>
                  <a:lnTo>
                    <a:pt x="4" y="18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675" dirty="0"/>
            </a:p>
          </p:txBody>
        </p:sp>
        <p:sp>
          <p:nvSpPr>
            <p:cNvPr id="225" name="Freeform 12"/>
            <p:cNvSpPr>
              <a:spLocks/>
            </p:cNvSpPr>
            <p:nvPr userDrawn="1"/>
          </p:nvSpPr>
          <p:spPr bwMode="auto">
            <a:xfrm>
              <a:off x="8805" y="267"/>
              <a:ext cx="44" cy="61"/>
            </a:xfrm>
            <a:custGeom>
              <a:avLst/>
              <a:gdLst>
                <a:gd name="T0" fmla="*/ 55 w 97"/>
                <a:gd name="T1" fmla="*/ 136 h 136"/>
                <a:gd name="T2" fmla="*/ 0 w 97"/>
                <a:gd name="T3" fmla="*/ 70 h 136"/>
                <a:gd name="T4" fmla="*/ 57 w 97"/>
                <a:gd name="T5" fmla="*/ 0 h 136"/>
                <a:gd name="T6" fmla="*/ 93 w 97"/>
                <a:gd name="T7" fmla="*/ 14 h 136"/>
                <a:gd name="T8" fmla="*/ 79 w 97"/>
                <a:gd name="T9" fmla="*/ 33 h 136"/>
                <a:gd name="T10" fmla="*/ 57 w 97"/>
                <a:gd name="T11" fmla="*/ 23 h 136"/>
                <a:gd name="T12" fmla="*/ 37 w 97"/>
                <a:gd name="T13" fmla="*/ 36 h 136"/>
                <a:gd name="T14" fmla="*/ 32 w 97"/>
                <a:gd name="T15" fmla="*/ 72 h 136"/>
                <a:gd name="T16" fmla="*/ 40 w 97"/>
                <a:gd name="T17" fmla="*/ 107 h 136"/>
                <a:gd name="T18" fmla="*/ 57 w 97"/>
                <a:gd name="T19" fmla="*/ 115 h 136"/>
                <a:gd name="T20" fmla="*/ 84 w 97"/>
                <a:gd name="T21" fmla="*/ 102 h 136"/>
                <a:gd name="T22" fmla="*/ 97 w 97"/>
                <a:gd name="T23" fmla="*/ 119 h 136"/>
                <a:gd name="T24" fmla="*/ 55 w 97"/>
                <a:gd name="T25" fmla="*/ 136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7" h="136">
                  <a:moveTo>
                    <a:pt x="55" y="136"/>
                  </a:moveTo>
                  <a:cubicBezTo>
                    <a:pt x="20" y="136"/>
                    <a:pt x="0" y="111"/>
                    <a:pt x="0" y="70"/>
                  </a:cubicBezTo>
                  <a:cubicBezTo>
                    <a:pt x="0" y="22"/>
                    <a:pt x="28" y="0"/>
                    <a:pt x="57" y="0"/>
                  </a:cubicBezTo>
                  <a:cubicBezTo>
                    <a:pt x="72" y="0"/>
                    <a:pt x="82" y="3"/>
                    <a:pt x="93" y="14"/>
                  </a:cubicBezTo>
                  <a:cubicBezTo>
                    <a:pt x="79" y="33"/>
                    <a:pt x="79" y="33"/>
                    <a:pt x="79" y="33"/>
                  </a:cubicBezTo>
                  <a:cubicBezTo>
                    <a:pt x="72" y="26"/>
                    <a:pt x="65" y="23"/>
                    <a:pt x="57" y="23"/>
                  </a:cubicBezTo>
                  <a:cubicBezTo>
                    <a:pt x="48" y="23"/>
                    <a:pt x="41" y="27"/>
                    <a:pt x="37" y="36"/>
                  </a:cubicBezTo>
                  <a:cubicBezTo>
                    <a:pt x="33" y="44"/>
                    <a:pt x="32" y="56"/>
                    <a:pt x="32" y="72"/>
                  </a:cubicBezTo>
                  <a:cubicBezTo>
                    <a:pt x="32" y="90"/>
                    <a:pt x="34" y="101"/>
                    <a:pt x="40" y="107"/>
                  </a:cubicBezTo>
                  <a:cubicBezTo>
                    <a:pt x="44" y="112"/>
                    <a:pt x="51" y="115"/>
                    <a:pt x="57" y="115"/>
                  </a:cubicBezTo>
                  <a:cubicBezTo>
                    <a:pt x="66" y="115"/>
                    <a:pt x="75" y="110"/>
                    <a:pt x="84" y="102"/>
                  </a:cubicBezTo>
                  <a:cubicBezTo>
                    <a:pt x="97" y="119"/>
                    <a:pt x="97" y="119"/>
                    <a:pt x="97" y="119"/>
                  </a:cubicBezTo>
                  <a:cubicBezTo>
                    <a:pt x="85" y="131"/>
                    <a:pt x="73" y="136"/>
                    <a:pt x="55" y="1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675" dirty="0"/>
            </a:p>
          </p:txBody>
        </p:sp>
        <p:sp>
          <p:nvSpPr>
            <p:cNvPr id="226" name="Freeform 13"/>
            <p:cNvSpPr>
              <a:spLocks noEditPoints="1"/>
            </p:cNvSpPr>
            <p:nvPr userDrawn="1"/>
          </p:nvSpPr>
          <p:spPr bwMode="auto">
            <a:xfrm>
              <a:off x="8859" y="293"/>
              <a:ext cx="34" cy="35"/>
            </a:xfrm>
            <a:custGeom>
              <a:avLst/>
              <a:gdLst>
                <a:gd name="T0" fmla="*/ 39 w 77"/>
                <a:gd name="T1" fmla="*/ 78 h 78"/>
                <a:gd name="T2" fmla="*/ 0 w 77"/>
                <a:gd name="T3" fmla="*/ 39 h 78"/>
                <a:gd name="T4" fmla="*/ 39 w 77"/>
                <a:gd name="T5" fmla="*/ 0 h 78"/>
                <a:gd name="T6" fmla="*/ 77 w 77"/>
                <a:gd name="T7" fmla="*/ 39 h 78"/>
                <a:gd name="T8" fmla="*/ 39 w 77"/>
                <a:gd name="T9" fmla="*/ 78 h 78"/>
                <a:gd name="T10" fmla="*/ 39 w 77"/>
                <a:gd name="T11" fmla="*/ 8 h 78"/>
                <a:gd name="T12" fmla="*/ 9 w 77"/>
                <a:gd name="T13" fmla="*/ 39 h 78"/>
                <a:gd name="T14" fmla="*/ 39 w 77"/>
                <a:gd name="T15" fmla="*/ 70 h 78"/>
                <a:gd name="T16" fmla="*/ 68 w 77"/>
                <a:gd name="T17" fmla="*/ 39 h 78"/>
                <a:gd name="T18" fmla="*/ 39 w 77"/>
                <a:gd name="T19" fmla="*/ 8 h 78"/>
                <a:gd name="T20" fmla="*/ 46 w 77"/>
                <a:gd name="T21" fmla="*/ 61 h 78"/>
                <a:gd name="T22" fmla="*/ 42 w 77"/>
                <a:gd name="T23" fmla="*/ 53 h 78"/>
                <a:gd name="T24" fmla="*/ 35 w 77"/>
                <a:gd name="T25" fmla="*/ 43 h 78"/>
                <a:gd name="T26" fmla="*/ 34 w 77"/>
                <a:gd name="T27" fmla="*/ 42 h 78"/>
                <a:gd name="T28" fmla="*/ 34 w 77"/>
                <a:gd name="T29" fmla="*/ 61 h 78"/>
                <a:gd name="T30" fmla="*/ 25 w 77"/>
                <a:gd name="T31" fmla="*/ 61 h 78"/>
                <a:gd name="T32" fmla="*/ 25 w 77"/>
                <a:gd name="T33" fmla="*/ 17 h 78"/>
                <a:gd name="T34" fmla="*/ 41 w 77"/>
                <a:gd name="T35" fmla="*/ 17 h 78"/>
                <a:gd name="T36" fmla="*/ 54 w 77"/>
                <a:gd name="T37" fmla="*/ 30 h 78"/>
                <a:gd name="T38" fmla="*/ 44 w 77"/>
                <a:gd name="T39" fmla="*/ 42 h 78"/>
                <a:gd name="T40" fmla="*/ 46 w 77"/>
                <a:gd name="T41" fmla="*/ 44 h 78"/>
                <a:gd name="T42" fmla="*/ 56 w 77"/>
                <a:gd name="T43" fmla="*/ 61 h 78"/>
                <a:gd name="T44" fmla="*/ 46 w 77"/>
                <a:gd name="T45" fmla="*/ 61 h 78"/>
                <a:gd name="T46" fmla="*/ 42 w 77"/>
                <a:gd name="T47" fmla="*/ 25 h 78"/>
                <a:gd name="T48" fmla="*/ 37 w 77"/>
                <a:gd name="T49" fmla="*/ 24 h 78"/>
                <a:gd name="T50" fmla="*/ 34 w 77"/>
                <a:gd name="T51" fmla="*/ 24 h 78"/>
                <a:gd name="T52" fmla="*/ 34 w 77"/>
                <a:gd name="T53" fmla="*/ 36 h 78"/>
                <a:gd name="T54" fmla="*/ 36 w 77"/>
                <a:gd name="T55" fmla="*/ 36 h 78"/>
                <a:gd name="T56" fmla="*/ 43 w 77"/>
                <a:gd name="T57" fmla="*/ 34 h 78"/>
                <a:gd name="T58" fmla="*/ 45 w 77"/>
                <a:gd name="T59" fmla="*/ 30 h 78"/>
                <a:gd name="T60" fmla="*/ 42 w 77"/>
                <a:gd name="T61" fmla="*/ 25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7" h="78">
                  <a:moveTo>
                    <a:pt x="39" y="78"/>
                  </a:moveTo>
                  <a:cubicBezTo>
                    <a:pt x="17" y="78"/>
                    <a:pt x="0" y="61"/>
                    <a:pt x="0" y="39"/>
                  </a:cubicBezTo>
                  <a:cubicBezTo>
                    <a:pt x="0" y="17"/>
                    <a:pt x="17" y="0"/>
                    <a:pt x="39" y="0"/>
                  </a:cubicBezTo>
                  <a:cubicBezTo>
                    <a:pt x="60" y="0"/>
                    <a:pt x="77" y="17"/>
                    <a:pt x="77" y="39"/>
                  </a:cubicBezTo>
                  <a:cubicBezTo>
                    <a:pt x="77" y="61"/>
                    <a:pt x="60" y="78"/>
                    <a:pt x="39" y="78"/>
                  </a:cubicBezTo>
                  <a:close/>
                  <a:moveTo>
                    <a:pt x="39" y="8"/>
                  </a:moveTo>
                  <a:cubicBezTo>
                    <a:pt x="22" y="8"/>
                    <a:pt x="9" y="22"/>
                    <a:pt x="9" y="39"/>
                  </a:cubicBezTo>
                  <a:cubicBezTo>
                    <a:pt x="9" y="56"/>
                    <a:pt x="22" y="70"/>
                    <a:pt x="39" y="70"/>
                  </a:cubicBezTo>
                  <a:cubicBezTo>
                    <a:pt x="55" y="70"/>
                    <a:pt x="68" y="56"/>
                    <a:pt x="68" y="39"/>
                  </a:cubicBezTo>
                  <a:cubicBezTo>
                    <a:pt x="68" y="22"/>
                    <a:pt x="55" y="8"/>
                    <a:pt x="39" y="8"/>
                  </a:cubicBezTo>
                  <a:close/>
                  <a:moveTo>
                    <a:pt x="46" y="61"/>
                  </a:moveTo>
                  <a:cubicBezTo>
                    <a:pt x="44" y="58"/>
                    <a:pt x="44" y="56"/>
                    <a:pt x="42" y="53"/>
                  </a:cubicBezTo>
                  <a:cubicBezTo>
                    <a:pt x="38" y="46"/>
                    <a:pt x="36" y="43"/>
                    <a:pt x="35" y="43"/>
                  </a:cubicBezTo>
                  <a:cubicBezTo>
                    <a:pt x="34" y="42"/>
                    <a:pt x="34" y="42"/>
                    <a:pt x="34" y="4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25" y="61"/>
                    <a:pt x="25" y="61"/>
                    <a:pt x="25" y="61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41" y="17"/>
                    <a:pt x="41" y="17"/>
                    <a:pt x="41" y="17"/>
                  </a:cubicBezTo>
                  <a:cubicBezTo>
                    <a:pt x="49" y="17"/>
                    <a:pt x="54" y="22"/>
                    <a:pt x="54" y="30"/>
                  </a:cubicBezTo>
                  <a:cubicBezTo>
                    <a:pt x="54" y="36"/>
                    <a:pt x="50" y="42"/>
                    <a:pt x="44" y="42"/>
                  </a:cubicBezTo>
                  <a:cubicBezTo>
                    <a:pt x="45" y="42"/>
                    <a:pt x="46" y="43"/>
                    <a:pt x="46" y="44"/>
                  </a:cubicBezTo>
                  <a:cubicBezTo>
                    <a:pt x="49" y="47"/>
                    <a:pt x="56" y="61"/>
                    <a:pt x="56" y="61"/>
                  </a:cubicBezTo>
                  <a:lnTo>
                    <a:pt x="46" y="61"/>
                  </a:lnTo>
                  <a:close/>
                  <a:moveTo>
                    <a:pt x="42" y="25"/>
                  </a:moveTo>
                  <a:cubicBezTo>
                    <a:pt x="41" y="24"/>
                    <a:pt x="39" y="24"/>
                    <a:pt x="37" y="24"/>
                  </a:cubicBezTo>
                  <a:cubicBezTo>
                    <a:pt x="34" y="24"/>
                    <a:pt x="34" y="24"/>
                    <a:pt x="34" y="24"/>
                  </a:cubicBezTo>
                  <a:cubicBezTo>
                    <a:pt x="34" y="36"/>
                    <a:pt x="34" y="36"/>
                    <a:pt x="34" y="36"/>
                  </a:cubicBezTo>
                  <a:cubicBezTo>
                    <a:pt x="36" y="36"/>
                    <a:pt x="36" y="36"/>
                    <a:pt x="36" y="36"/>
                  </a:cubicBezTo>
                  <a:cubicBezTo>
                    <a:pt x="40" y="36"/>
                    <a:pt x="42" y="35"/>
                    <a:pt x="43" y="34"/>
                  </a:cubicBezTo>
                  <a:cubicBezTo>
                    <a:pt x="44" y="33"/>
                    <a:pt x="45" y="32"/>
                    <a:pt x="45" y="30"/>
                  </a:cubicBezTo>
                  <a:cubicBezTo>
                    <a:pt x="45" y="27"/>
                    <a:pt x="44" y="26"/>
                    <a:pt x="42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675" dirty="0"/>
            </a:p>
          </p:txBody>
        </p:sp>
        <p:sp>
          <p:nvSpPr>
            <p:cNvPr id="227" name="Freeform 14"/>
            <p:cNvSpPr>
              <a:spLocks noEditPoints="1"/>
            </p:cNvSpPr>
            <p:nvPr userDrawn="1"/>
          </p:nvSpPr>
          <p:spPr bwMode="auto">
            <a:xfrm>
              <a:off x="8400" y="351"/>
              <a:ext cx="151" cy="178"/>
            </a:xfrm>
            <a:custGeom>
              <a:avLst/>
              <a:gdLst>
                <a:gd name="T0" fmla="*/ 0 w 336"/>
                <a:gd name="T1" fmla="*/ 0 h 395"/>
                <a:gd name="T2" fmla="*/ 184 w 336"/>
                <a:gd name="T3" fmla="*/ 0 h 395"/>
                <a:gd name="T4" fmla="*/ 287 w 336"/>
                <a:gd name="T5" fmla="*/ 35 h 395"/>
                <a:gd name="T6" fmla="*/ 314 w 336"/>
                <a:gd name="T7" fmla="*/ 102 h 395"/>
                <a:gd name="T8" fmla="*/ 314 w 336"/>
                <a:gd name="T9" fmla="*/ 103 h 395"/>
                <a:gd name="T10" fmla="*/ 262 w 336"/>
                <a:gd name="T11" fmla="*/ 188 h 395"/>
                <a:gd name="T12" fmla="*/ 336 w 336"/>
                <a:gd name="T13" fmla="*/ 285 h 395"/>
                <a:gd name="T14" fmla="*/ 336 w 336"/>
                <a:gd name="T15" fmla="*/ 286 h 395"/>
                <a:gd name="T16" fmla="*/ 188 w 336"/>
                <a:gd name="T17" fmla="*/ 395 h 395"/>
                <a:gd name="T18" fmla="*/ 0 w 336"/>
                <a:gd name="T19" fmla="*/ 395 h 395"/>
                <a:gd name="T20" fmla="*/ 0 w 336"/>
                <a:gd name="T21" fmla="*/ 0 h 395"/>
                <a:gd name="T22" fmla="*/ 228 w 336"/>
                <a:gd name="T23" fmla="*/ 116 h 395"/>
                <a:gd name="T24" fmla="*/ 171 w 336"/>
                <a:gd name="T25" fmla="*/ 76 h 395"/>
                <a:gd name="T26" fmla="*/ 85 w 336"/>
                <a:gd name="T27" fmla="*/ 76 h 395"/>
                <a:gd name="T28" fmla="*/ 85 w 336"/>
                <a:gd name="T29" fmla="*/ 159 h 395"/>
                <a:gd name="T30" fmla="*/ 165 w 336"/>
                <a:gd name="T31" fmla="*/ 159 h 395"/>
                <a:gd name="T32" fmla="*/ 228 w 336"/>
                <a:gd name="T33" fmla="*/ 118 h 395"/>
                <a:gd name="T34" fmla="*/ 228 w 336"/>
                <a:gd name="T35" fmla="*/ 116 h 395"/>
                <a:gd name="T36" fmla="*/ 185 w 336"/>
                <a:gd name="T37" fmla="*/ 232 h 395"/>
                <a:gd name="T38" fmla="*/ 85 w 336"/>
                <a:gd name="T39" fmla="*/ 232 h 395"/>
                <a:gd name="T40" fmla="*/ 85 w 336"/>
                <a:gd name="T41" fmla="*/ 318 h 395"/>
                <a:gd name="T42" fmla="*/ 188 w 336"/>
                <a:gd name="T43" fmla="*/ 318 h 395"/>
                <a:gd name="T44" fmla="*/ 250 w 336"/>
                <a:gd name="T45" fmla="*/ 276 h 395"/>
                <a:gd name="T46" fmla="*/ 250 w 336"/>
                <a:gd name="T47" fmla="*/ 274 h 395"/>
                <a:gd name="T48" fmla="*/ 185 w 336"/>
                <a:gd name="T49" fmla="*/ 232 h 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36" h="395">
                  <a:moveTo>
                    <a:pt x="0" y="0"/>
                  </a:moveTo>
                  <a:cubicBezTo>
                    <a:pt x="184" y="0"/>
                    <a:pt x="184" y="0"/>
                    <a:pt x="184" y="0"/>
                  </a:cubicBezTo>
                  <a:cubicBezTo>
                    <a:pt x="229" y="0"/>
                    <a:pt x="264" y="12"/>
                    <a:pt x="287" y="35"/>
                  </a:cubicBezTo>
                  <a:cubicBezTo>
                    <a:pt x="305" y="53"/>
                    <a:pt x="314" y="75"/>
                    <a:pt x="314" y="102"/>
                  </a:cubicBezTo>
                  <a:cubicBezTo>
                    <a:pt x="314" y="103"/>
                    <a:pt x="314" y="103"/>
                    <a:pt x="314" y="103"/>
                  </a:cubicBezTo>
                  <a:cubicBezTo>
                    <a:pt x="314" y="148"/>
                    <a:pt x="290" y="172"/>
                    <a:pt x="262" y="188"/>
                  </a:cubicBezTo>
                  <a:cubicBezTo>
                    <a:pt x="308" y="206"/>
                    <a:pt x="336" y="232"/>
                    <a:pt x="336" y="285"/>
                  </a:cubicBezTo>
                  <a:cubicBezTo>
                    <a:pt x="336" y="286"/>
                    <a:pt x="336" y="286"/>
                    <a:pt x="336" y="286"/>
                  </a:cubicBezTo>
                  <a:cubicBezTo>
                    <a:pt x="336" y="359"/>
                    <a:pt x="277" y="395"/>
                    <a:pt x="188" y="395"/>
                  </a:cubicBezTo>
                  <a:cubicBezTo>
                    <a:pt x="0" y="395"/>
                    <a:pt x="0" y="395"/>
                    <a:pt x="0" y="395"/>
                  </a:cubicBezTo>
                  <a:lnTo>
                    <a:pt x="0" y="0"/>
                  </a:lnTo>
                  <a:close/>
                  <a:moveTo>
                    <a:pt x="228" y="116"/>
                  </a:moveTo>
                  <a:cubicBezTo>
                    <a:pt x="228" y="91"/>
                    <a:pt x="207" y="76"/>
                    <a:pt x="171" y="76"/>
                  </a:cubicBezTo>
                  <a:cubicBezTo>
                    <a:pt x="85" y="76"/>
                    <a:pt x="85" y="76"/>
                    <a:pt x="85" y="76"/>
                  </a:cubicBezTo>
                  <a:cubicBezTo>
                    <a:pt x="85" y="159"/>
                    <a:pt x="85" y="159"/>
                    <a:pt x="85" y="159"/>
                  </a:cubicBezTo>
                  <a:cubicBezTo>
                    <a:pt x="165" y="159"/>
                    <a:pt x="165" y="159"/>
                    <a:pt x="165" y="159"/>
                  </a:cubicBezTo>
                  <a:cubicBezTo>
                    <a:pt x="203" y="159"/>
                    <a:pt x="228" y="147"/>
                    <a:pt x="228" y="118"/>
                  </a:cubicBezTo>
                  <a:lnTo>
                    <a:pt x="228" y="116"/>
                  </a:lnTo>
                  <a:close/>
                  <a:moveTo>
                    <a:pt x="185" y="232"/>
                  </a:moveTo>
                  <a:cubicBezTo>
                    <a:pt x="85" y="232"/>
                    <a:pt x="85" y="232"/>
                    <a:pt x="85" y="232"/>
                  </a:cubicBezTo>
                  <a:cubicBezTo>
                    <a:pt x="85" y="318"/>
                    <a:pt x="85" y="318"/>
                    <a:pt x="85" y="318"/>
                  </a:cubicBezTo>
                  <a:cubicBezTo>
                    <a:pt x="188" y="318"/>
                    <a:pt x="188" y="318"/>
                    <a:pt x="188" y="318"/>
                  </a:cubicBezTo>
                  <a:cubicBezTo>
                    <a:pt x="227" y="318"/>
                    <a:pt x="250" y="305"/>
                    <a:pt x="250" y="276"/>
                  </a:cubicBezTo>
                  <a:cubicBezTo>
                    <a:pt x="250" y="274"/>
                    <a:pt x="250" y="274"/>
                    <a:pt x="250" y="274"/>
                  </a:cubicBezTo>
                  <a:cubicBezTo>
                    <a:pt x="250" y="248"/>
                    <a:pt x="230" y="232"/>
                    <a:pt x="185" y="2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675" dirty="0"/>
            </a:p>
          </p:txBody>
        </p:sp>
        <p:sp>
          <p:nvSpPr>
            <p:cNvPr id="228" name="Freeform 15"/>
            <p:cNvSpPr>
              <a:spLocks noEditPoints="1"/>
            </p:cNvSpPr>
            <p:nvPr userDrawn="1"/>
          </p:nvSpPr>
          <p:spPr bwMode="auto">
            <a:xfrm>
              <a:off x="8563" y="351"/>
              <a:ext cx="154" cy="178"/>
            </a:xfrm>
            <a:custGeom>
              <a:avLst/>
              <a:gdLst>
                <a:gd name="T0" fmla="*/ 0 w 342"/>
                <a:gd name="T1" fmla="*/ 0 h 395"/>
                <a:gd name="T2" fmla="*/ 181 w 342"/>
                <a:gd name="T3" fmla="*/ 0 h 395"/>
                <a:gd name="T4" fmla="*/ 296 w 342"/>
                <a:gd name="T5" fmla="*/ 40 h 395"/>
                <a:gd name="T6" fmla="*/ 330 w 342"/>
                <a:gd name="T7" fmla="*/ 130 h 395"/>
                <a:gd name="T8" fmla="*/ 330 w 342"/>
                <a:gd name="T9" fmla="*/ 131 h 395"/>
                <a:gd name="T10" fmla="*/ 245 w 342"/>
                <a:gd name="T11" fmla="*/ 254 h 395"/>
                <a:gd name="T12" fmla="*/ 342 w 342"/>
                <a:gd name="T13" fmla="*/ 395 h 395"/>
                <a:gd name="T14" fmla="*/ 240 w 342"/>
                <a:gd name="T15" fmla="*/ 395 h 395"/>
                <a:gd name="T16" fmla="*/ 156 w 342"/>
                <a:gd name="T17" fmla="*/ 268 h 395"/>
                <a:gd name="T18" fmla="*/ 87 w 342"/>
                <a:gd name="T19" fmla="*/ 268 h 395"/>
                <a:gd name="T20" fmla="*/ 87 w 342"/>
                <a:gd name="T21" fmla="*/ 395 h 395"/>
                <a:gd name="T22" fmla="*/ 0 w 342"/>
                <a:gd name="T23" fmla="*/ 395 h 395"/>
                <a:gd name="T24" fmla="*/ 0 w 342"/>
                <a:gd name="T25" fmla="*/ 0 h 395"/>
                <a:gd name="T26" fmla="*/ 175 w 342"/>
                <a:gd name="T27" fmla="*/ 192 h 395"/>
                <a:gd name="T28" fmla="*/ 242 w 342"/>
                <a:gd name="T29" fmla="*/ 136 h 395"/>
                <a:gd name="T30" fmla="*/ 242 w 342"/>
                <a:gd name="T31" fmla="*/ 135 h 395"/>
                <a:gd name="T32" fmla="*/ 174 w 342"/>
                <a:gd name="T33" fmla="*/ 78 h 395"/>
                <a:gd name="T34" fmla="*/ 87 w 342"/>
                <a:gd name="T35" fmla="*/ 78 h 395"/>
                <a:gd name="T36" fmla="*/ 87 w 342"/>
                <a:gd name="T37" fmla="*/ 192 h 395"/>
                <a:gd name="T38" fmla="*/ 175 w 342"/>
                <a:gd name="T39" fmla="*/ 192 h 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42" h="395">
                  <a:moveTo>
                    <a:pt x="0" y="0"/>
                  </a:moveTo>
                  <a:cubicBezTo>
                    <a:pt x="181" y="0"/>
                    <a:pt x="181" y="0"/>
                    <a:pt x="181" y="0"/>
                  </a:cubicBezTo>
                  <a:cubicBezTo>
                    <a:pt x="231" y="0"/>
                    <a:pt x="270" y="14"/>
                    <a:pt x="296" y="40"/>
                  </a:cubicBezTo>
                  <a:cubicBezTo>
                    <a:pt x="318" y="62"/>
                    <a:pt x="330" y="93"/>
                    <a:pt x="330" y="130"/>
                  </a:cubicBezTo>
                  <a:cubicBezTo>
                    <a:pt x="330" y="131"/>
                    <a:pt x="330" y="131"/>
                    <a:pt x="330" y="131"/>
                  </a:cubicBezTo>
                  <a:cubicBezTo>
                    <a:pt x="330" y="195"/>
                    <a:pt x="296" y="235"/>
                    <a:pt x="245" y="254"/>
                  </a:cubicBezTo>
                  <a:cubicBezTo>
                    <a:pt x="342" y="395"/>
                    <a:pt x="342" y="395"/>
                    <a:pt x="342" y="395"/>
                  </a:cubicBezTo>
                  <a:cubicBezTo>
                    <a:pt x="240" y="395"/>
                    <a:pt x="240" y="395"/>
                    <a:pt x="240" y="395"/>
                  </a:cubicBezTo>
                  <a:cubicBezTo>
                    <a:pt x="156" y="268"/>
                    <a:pt x="156" y="268"/>
                    <a:pt x="156" y="268"/>
                  </a:cubicBezTo>
                  <a:cubicBezTo>
                    <a:pt x="87" y="268"/>
                    <a:pt x="87" y="268"/>
                    <a:pt x="87" y="268"/>
                  </a:cubicBezTo>
                  <a:cubicBezTo>
                    <a:pt x="87" y="395"/>
                    <a:pt x="87" y="395"/>
                    <a:pt x="87" y="395"/>
                  </a:cubicBezTo>
                  <a:cubicBezTo>
                    <a:pt x="0" y="395"/>
                    <a:pt x="0" y="395"/>
                    <a:pt x="0" y="395"/>
                  </a:cubicBezTo>
                  <a:lnTo>
                    <a:pt x="0" y="0"/>
                  </a:lnTo>
                  <a:close/>
                  <a:moveTo>
                    <a:pt x="175" y="192"/>
                  </a:moveTo>
                  <a:cubicBezTo>
                    <a:pt x="218" y="192"/>
                    <a:pt x="242" y="169"/>
                    <a:pt x="242" y="136"/>
                  </a:cubicBezTo>
                  <a:cubicBezTo>
                    <a:pt x="242" y="135"/>
                    <a:pt x="242" y="135"/>
                    <a:pt x="242" y="135"/>
                  </a:cubicBezTo>
                  <a:cubicBezTo>
                    <a:pt x="242" y="97"/>
                    <a:pt x="216" y="78"/>
                    <a:pt x="174" y="78"/>
                  </a:cubicBezTo>
                  <a:cubicBezTo>
                    <a:pt x="87" y="78"/>
                    <a:pt x="87" y="78"/>
                    <a:pt x="87" y="78"/>
                  </a:cubicBezTo>
                  <a:cubicBezTo>
                    <a:pt x="87" y="192"/>
                    <a:pt x="87" y="192"/>
                    <a:pt x="87" y="192"/>
                  </a:cubicBezTo>
                  <a:lnTo>
                    <a:pt x="175" y="1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675" dirty="0"/>
            </a:p>
          </p:txBody>
        </p:sp>
        <p:sp>
          <p:nvSpPr>
            <p:cNvPr id="230" name="Freeform 16"/>
            <p:cNvSpPr>
              <a:spLocks noEditPoints="1"/>
            </p:cNvSpPr>
            <p:nvPr userDrawn="1"/>
          </p:nvSpPr>
          <p:spPr bwMode="auto">
            <a:xfrm>
              <a:off x="8724" y="347"/>
              <a:ext cx="189" cy="185"/>
            </a:xfrm>
            <a:custGeom>
              <a:avLst/>
              <a:gdLst>
                <a:gd name="T0" fmla="*/ 0 w 420"/>
                <a:gd name="T1" fmla="*/ 205 h 408"/>
                <a:gd name="T2" fmla="*/ 0 w 420"/>
                <a:gd name="T3" fmla="*/ 204 h 408"/>
                <a:gd name="T4" fmla="*/ 211 w 420"/>
                <a:gd name="T5" fmla="*/ 0 h 408"/>
                <a:gd name="T6" fmla="*/ 420 w 420"/>
                <a:gd name="T7" fmla="*/ 203 h 408"/>
                <a:gd name="T8" fmla="*/ 420 w 420"/>
                <a:gd name="T9" fmla="*/ 204 h 408"/>
                <a:gd name="T10" fmla="*/ 209 w 420"/>
                <a:gd name="T11" fmla="*/ 408 h 408"/>
                <a:gd name="T12" fmla="*/ 0 w 420"/>
                <a:gd name="T13" fmla="*/ 205 h 408"/>
                <a:gd name="T14" fmla="*/ 329 w 420"/>
                <a:gd name="T15" fmla="*/ 205 h 408"/>
                <a:gd name="T16" fmla="*/ 329 w 420"/>
                <a:gd name="T17" fmla="*/ 204 h 408"/>
                <a:gd name="T18" fmla="*/ 209 w 420"/>
                <a:gd name="T19" fmla="*/ 80 h 408"/>
                <a:gd name="T20" fmla="*/ 91 w 420"/>
                <a:gd name="T21" fmla="*/ 203 h 408"/>
                <a:gd name="T22" fmla="*/ 91 w 420"/>
                <a:gd name="T23" fmla="*/ 204 h 408"/>
                <a:gd name="T24" fmla="*/ 211 w 420"/>
                <a:gd name="T25" fmla="*/ 328 h 408"/>
                <a:gd name="T26" fmla="*/ 329 w 420"/>
                <a:gd name="T27" fmla="*/ 205 h 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20" h="408">
                  <a:moveTo>
                    <a:pt x="0" y="205"/>
                  </a:moveTo>
                  <a:cubicBezTo>
                    <a:pt x="0" y="204"/>
                    <a:pt x="0" y="204"/>
                    <a:pt x="0" y="204"/>
                  </a:cubicBezTo>
                  <a:cubicBezTo>
                    <a:pt x="0" y="92"/>
                    <a:pt x="89" y="0"/>
                    <a:pt x="211" y="0"/>
                  </a:cubicBezTo>
                  <a:cubicBezTo>
                    <a:pt x="332" y="0"/>
                    <a:pt x="420" y="91"/>
                    <a:pt x="420" y="203"/>
                  </a:cubicBezTo>
                  <a:cubicBezTo>
                    <a:pt x="420" y="204"/>
                    <a:pt x="420" y="204"/>
                    <a:pt x="420" y="204"/>
                  </a:cubicBezTo>
                  <a:cubicBezTo>
                    <a:pt x="420" y="316"/>
                    <a:pt x="331" y="408"/>
                    <a:pt x="209" y="408"/>
                  </a:cubicBezTo>
                  <a:cubicBezTo>
                    <a:pt x="88" y="408"/>
                    <a:pt x="0" y="318"/>
                    <a:pt x="0" y="205"/>
                  </a:cubicBezTo>
                  <a:close/>
                  <a:moveTo>
                    <a:pt x="329" y="205"/>
                  </a:moveTo>
                  <a:cubicBezTo>
                    <a:pt x="329" y="204"/>
                    <a:pt x="329" y="204"/>
                    <a:pt x="329" y="204"/>
                  </a:cubicBezTo>
                  <a:cubicBezTo>
                    <a:pt x="329" y="136"/>
                    <a:pt x="279" y="80"/>
                    <a:pt x="209" y="80"/>
                  </a:cubicBezTo>
                  <a:cubicBezTo>
                    <a:pt x="139" y="80"/>
                    <a:pt x="91" y="135"/>
                    <a:pt x="91" y="203"/>
                  </a:cubicBezTo>
                  <a:cubicBezTo>
                    <a:pt x="91" y="204"/>
                    <a:pt x="91" y="204"/>
                    <a:pt x="91" y="204"/>
                  </a:cubicBezTo>
                  <a:cubicBezTo>
                    <a:pt x="91" y="272"/>
                    <a:pt x="141" y="328"/>
                    <a:pt x="211" y="328"/>
                  </a:cubicBezTo>
                  <a:cubicBezTo>
                    <a:pt x="280" y="328"/>
                    <a:pt x="329" y="273"/>
                    <a:pt x="329" y="20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675" dirty="0"/>
            </a:p>
          </p:txBody>
        </p:sp>
        <p:sp>
          <p:nvSpPr>
            <p:cNvPr id="231" name="Freeform 17"/>
            <p:cNvSpPr>
              <a:spLocks/>
            </p:cNvSpPr>
            <p:nvPr userDrawn="1"/>
          </p:nvSpPr>
          <p:spPr bwMode="auto">
            <a:xfrm>
              <a:off x="8908" y="350"/>
              <a:ext cx="270" cy="180"/>
            </a:xfrm>
            <a:custGeom>
              <a:avLst/>
              <a:gdLst>
                <a:gd name="T0" fmla="*/ 0 w 270"/>
                <a:gd name="T1" fmla="*/ 1 h 180"/>
                <a:gd name="T2" fmla="*/ 42 w 270"/>
                <a:gd name="T3" fmla="*/ 1 h 180"/>
                <a:gd name="T4" fmla="*/ 79 w 270"/>
                <a:gd name="T5" fmla="*/ 121 h 180"/>
                <a:gd name="T6" fmla="*/ 119 w 270"/>
                <a:gd name="T7" fmla="*/ 0 h 180"/>
                <a:gd name="T8" fmla="*/ 152 w 270"/>
                <a:gd name="T9" fmla="*/ 0 h 180"/>
                <a:gd name="T10" fmla="*/ 192 w 270"/>
                <a:gd name="T11" fmla="*/ 121 h 180"/>
                <a:gd name="T12" fmla="*/ 229 w 270"/>
                <a:gd name="T13" fmla="*/ 1 h 180"/>
                <a:gd name="T14" fmla="*/ 270 w 270"/>
                <a:gd name="T15" fmla="*/ 1 h 180"/>
                <a:gd name="T16" fmla="*/ 209 w 270"/>
                <a:gd name="T17" fmla="*/ 180 h 180"/>
                <a:gd name="T18" fmla="*/ 175 w 270"/>
                <a:gd name="T19" fmla="*/ 180 h 180"/>
                <a:gd name="T20" fmla="*/ 135 w 270"/>
                <a:gd name="T21" fmla="*/ 63 h 180"/>
                <a:gd name="T22" fmla="*/ 95 w 270"/>
                <a:gd name="T23" fmla="*/ 180 h 180"/>
                <a:gd name="T24" fmla="*/ 61 w 270"/>
                <a:gd name="T25" fmla="*/ 180 h 180"/>
                <a:gd name="T26" fmla="*/ 0 w 270"/>
                <a:gd name="T27" fmla="*/ 1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70" h="180">
                  <a:moveTo>
                    <a:pt x="0" y="1"/>
                  </a:moveTo>
                  <a:lnTo>
                    <a:pt x="42" y="1"/>
                  </a:lnTo>
                  <a:lnTo>
                    <a:pt x="79" y="121"/>
                  </a:lnTo>
                  <a:lnTo>
                    <a:pt x="119" y="0"/>
                  </a:lnTo>
                  <a:lnTo>
                    <a:pt x="152" y="0"/>
                  </a:lnTo>
                  <a:lnTo>
                    <a:pt x="192" y="121"/>
                  </a:lnTo>
                  <a:lnTo>
                    <a:pt x="229" y="1"/>
                  </a:lnTo>
                  <a:lnTo>
                    <a:pt x="270" y="1"/>
                  </a:lnTo>
                  <a:lnTo>
                    <a:pt x="209" y="180"/>
                  </a:lnTo>
                  <a:lnTo>
                    <a:pt x="175" y="180"/>
                  </a:lnTo>
                  <a:lnTo>
                    <a:pt x="135" y="63"/>
                  </a:lnTo>
                  <a:lnTo>
                    <a:pt x="95" y="180"/>
                  </a:lnTo>
                  <a:lnTo>
                    <a:pt x="61" y="180"/>
                  </a:ln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675" dirty="0"/>
            </a:p>
          </p:txBody>
        </p:sp>
        <p:sp>
          <p:nvSpPr>
            <p:cNvPr id="232" name="Freeform 18"/>
            <p:cNvSpPr>
              <a:spLocks/>
            </p:cNvSpPr>
            <p:nvPr userDrawn="1"/>
          </p:nvSpPr>
          <p:spPr bwMode="auto">
            <a:xfrm>
              <a:off x="9174" y="348"/>
              <a:ext cx="141" cy="183"/>
            </a:xfrm>
            <a:custGeom>
              <a:avLst/>
              <a:gdLst>
                <a:gd name="T0" fmla="*/ 0 w 313"/>
                <a:gd name="T1" fmla="*/ 343 h 406"/>
                <a:gd name="T2" fmla="*/ 52 w 313"/>
                <a:gd name="T3" fmla="*/ 282 h 406"/>
                <a:gd name="T4" fmla="*/ 170 w 313"/>
                <a:gd name="T5" fmla="*/ 330 h 406"/>
                <a:gd name="T6" fmla="*/ 227 w 313"/>
                <a:gd name="T7" fmla="*/ 292 h 406"/>
                <a:gd name="T8" fmla="*/ 227 w 313"/>
                <a:gd name="T9" fmla="*/ 291 h 406"/>
                <a:gd name="T10" fmla="*/ 147 w 313"/>
                <a:gd name="T11" fmla="*/ 241 h 406"/>
                <a:gd name="T12" fmla="*/ 16 w 313"/>
                <a:gd name="T13" fmla="*/ 120 h 406"/>
                <a:gd name="T14" fmla="*/ 16 w 313"/>
                <a:gd name="T15" fmla="*/ 119 h 406"/>
                <a:gd name="T16" fmla="*/ 154 w 313"/>
                <a:gd name="T17" fmla="*/ 0 h 406"/>
                <a:gd name="T18" fmla="*/ 301 w 313"/>
                <a:gd name="T19" fmla="*/ 50 h 406"/>
                <a:gd name="T20" fmla="*/ 256 w 313"/>
                <a:gd name="T21" fmla="*/ 116 h 406"/>
                <a:gd name="T22" fmla="*/ 153 w 313"/>
                <a:gd name="T23" fmla="*/ 77 h 406"/>
                <a:gd name="T24" fmla="*/ 103 w 313"/>
                <a:gd name="T25" fmla="*/ 111 h 406"/>
                <a:gd name="T26" fmla="*/ 103 w 313"/>
                <a:gd name="T27" fmla="*/ 112 h 406"/>
                <a:gd name="T28" fmla="*/ 188 w 313"/>
                <a:gd name="T29" fmla="*/ 164 h 406"/>
                <a:gd name="T30" fmla="*/ 313 w 313"/>
                <a:gd name="T31" fmla="*/ 283 h 406"/>
                <a:gd name="T32" fmla="*/ 313 w 313"/>
                <a:gd name="T33" fmla="*/ 284 h 406"/>
                <a:gd name="T34" fmla="*/ 168 w 313"/>
                <a:gd name="T35" fmla="*/ 406 h 406"/>
                <a:gd name="T36" fmla="*/ 0 w 313"/>
                <a:gd name="T37" fmla="*/ 343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13" h="406">
                  <a:moveTo>
                    <a:pt x="0" y="343"/>
                  </a:moveTo>
                  <a:cubicBezTo>
                    <a:pt x="52" y="282"/>
                    <a:pt x="52" y="282"/>
                    <a:pt x="52" y="282"/>
                  </a:cubicBezTo>
                  <a:cubicBezTo>
                    <a:pt x="87" y="311"/>
                    <a:pt x="125" y="330"/>
                    <a:pt x="170" y="330"/>
                  </a:cubicBezTo>
                  <a:cubicBezTo>
                    <a:pt x="205" y="330"/>
                    <a:pt x="227" y="315"/>
                    <a:pt x="227" y="292"/>
                  </a:cubicBezTo>
                  <a:cubicBezTo>
                    <a:pt x="227" y="291"/>
                    <a:pt x="227" y="291"/>
                    <a:pt x="227" y="291"/>
                  </a:cubicBezTo>
                  <a:cubicBezTo>
                    <a:pt x="227" y="269"/>
                    <a:pt x="213" y="258"/>
                    <a:pt x="147" y="241"/>
                  </a:cubicBezTo>
                  <a:cubicBezTo>
                    <a:pt x="68" y="221"/>
                    <a:pt x="16" y="199"/>
                    <a:pt x="16" y="120"/>
                  </a:cubicBezTo>
                  <a:cubicBezTo>
                    <a:pt x="16" y="119"/>
                    <a:pt x="16" y="119"/>
                    <a:pt x="16" y="119"/>
                  </a:cubicBezTo>
                  <a:cubicBezTo>
                    <a:pt x="16" y="47"/>
                    <a:pt x="74" y="0"/>
                    <a:pt x="154" y="0"/>
                  </a:cubicBezTo>
                  <a:cubicBezTo>
                    <a:pt x="212" y="0"/>
                    <a:pt x="261" y="18"/>
                    <a:pt x="301" y="50"/>
                  </a:cubicBezTo>
                  <a:cubicBezTo>
                    <a:pt x="256" y="116"/>
                    <a:pt x="256" y="116"/>
                    <a:pt x="256" y="116"/>
                  </a:cubicBezTo>
                  <a:cubicBezTo>
                    <a:pt x="221" y="91"/>
                    <a:pt x="187" y="77"/>
                    <a:pt x="153" y="77"/>
                  </a:cubicBezTo>
                  <a:cubicBezTo>
                    <a:pt x="120" y="77"/>
                    <a:pt x="103" y="92"/>
                    <a:pt x="103" y="111"/>
                  </a:cubicBezTo>
                  <a:cubicBezTo>
                    <a:pt x="103" y="112"/>
                    <a:pt x="103" y="112"/>
                    <a:pt x="103" y="112"/>
                  </a:cubicBezTo>
                  <a:cubicBezTo>
                    <a:pt x="103" y="138"/>
                    <a:pt x="120" y="147"/>
                    <a:pt x="188" y="164"/>
                  </a:cubicBezTo>
                  <a:cubicBezTo>
                    <a:pt x="268" y="185"/>
                    <a:pt x="313" y="214"/>
                    <a:pt x="313" y="283"/>
                  </a:cubicBezTo>
                  <a:cubicBezTo>
                    <a:pt x="313" y="284"/>
                    <a:pt x="313" y="284"/>
                    <a:pt x="313" y="284"/>
                  </a:cubicBezTo>
                  <a:cubicBezTo>
                    <a:pt x="313" y="362"/>
                    <a:pt x="253" y="406"/>
                    <a:pt x="168" y="406"/>
                  </a:cubicBezTo>
                  <a:cubicBezTo>
                    <a:pt x="108" y="406"/>
                    <a:pt x="48" y="385"/>
                    <a:pt x="0" y="3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675" dirty="0"/>
            </a:p>
          </p:txBody>
        </p:sp>
        <p:sp>
          <p:nvSpPr>
            <p:cNvPr id="233" name="Freeform 19"/>
            <p:cNvSpPr>
              <a:spLocks/>
            </p:cNvSpPr>
            <p:nvPr userDrawn="1"/>
          </p:nvSpPr>
          <p:spPr bwMode="auto">
            <a:xfrm>
              <a:off x="9334" y="351"/>
              <a:ext cx="135" cy="178"/>
            </a:xfrm>
            <a:custGeom>
              <a:avLst/>
              <a:gdLst>
                <a:gd name="T0" fmla="*/ 0 w 135"/>
                <a:gd name="T1" fmla="*/ 0 h 178"/>
                <a:gd name="T2" fmla="*/ 134 w 135"/>
                <a:gd name="T3" fmla="*/ 0 h 178"/>
                <a:gd name="T4" fmla="*/ 134 w 135"/>
                <a:gd name="T5" fmla="*/ 34 h 178"/>
                <a:gd name="T6" fmla="*/ 38 w 135"/>
                <a:gd name="T7" fmla="*/ 34 h 178"/>
                <a:gd name="T8" fmla="*/ 38 w 135"/>
                <a:gd name="T9" fmla="*/ 70 h 178"/>
                <a:gd name="T10" fmla="*/ 122 w 135"/>
                <a:gd name="T11" fmla="*/ 70 h 178"/>
                <a:gd name="T12" fmla="*/ 122 w 135"/>
                <a:gd name="T13" fmla="*/ 105 h 178"/>
                <a:gd name="T14" fmla="*/ 38 w 135"/>
                <a:gd name="T15" fmla="*/ 105 h 178"/>
                <a:gd name="T16" fmla="*/ 38 w 135"/>
                <a:gd name="T17" fmla="*/ 143 h 178"/>
                <a:gd name="T18" fmla="*/ 135 w 135"/>
                <a:gd name="T19" fmla="*/ 143 h 178"/>
                <a:gd name="T20" fmla="*/ 135 w 135"/>
                <a:gd name="T21" fmla="*/ 178 h 178"/>
                <a:gd name="T22" fmla="*/ 0 w 135"/>
                <a:gd name="T23" fmla="*/ 178 h 178"/>
                <a:gd name="T24" fmla="*/ 0 w 135"/>
                <a:gd name="T25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5" h="178">
                  <a:moveTo>
                    <a:pt x="0" y="0"/>
                  </a:moveTo>
                  <a:lnTo>
                    <a:pt x="134" y="0"/>
                  </a:lnTo>
                  <a:lnTo>
                    <a:pt x="134" y="34"/>
                  </a:lnTo>
                  <a:lnTo>
                    <a:pt x="38" y="34"/>
                  </a:lnTo>
                  <a:lnTo>
                    <a:pt x="38" y="70"/>
                  </a:lnTo>
                  <a:lnTo>
                    <a:pt x="122" y="70"/>
                  </a:lnTo>
                  <a:lnTo>
                    <a:pt x="122" y="105"/>
                  </a:lnTo>
                  <a:lnTo>
                    <a:pt x="38" y="105"/>
                  </a:lnTo>
                  <a:lnTo>
                    <a:pt x="38" y="143"/>
                  </a:lnTo>
                  <a:lnTo>
                    <a:pt x="135" y="143"/>
                  </a:lnTo>
                  <a:lnTo>
                    <a:pt x="135" y="178"/>
                  </a:lnTo>
                  <a:lnTo>
                    <a:pt x="0" y="17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675" dirty="0"/>
            </a:p>
          </p:txBody>
        </p:sp>
        <p:sp>
          <p:nvSpPr>
            <p:cNvPr id="234" name="Freeform 20"/>
            <p:cNvSpPr>
              <a:spLocks noEditPoints="1"/>
            </p:cNvSpPr>
            <p:nvPr userDrawn="1"/>
          </p:nvSpPr>
          <p:spPr bwMode="auto">
            <a:xfrm>
              <a:off x="9489" y="351"/>
              <a:ext cx="153" cy="178"/>
            </a:xfrm>
            <a:custGeom>
              <a:avLst/>
              <a:gdLst>
                <a:gd name="T0" fmla="*/ 0 w 341"/>
                <a:gd name="T1" fmla="*/ 0 h 395"/>
                <a:gd name="T2" fmla="*/ 180 w 341"/>
                <a:gd name="T3" fmla="*/ 0 h 395"/>
                <a:gd name="T4" fmla="*/ 296 w 341"/>
                <a:gd name="T5" fmla="*/ 40 h 395"/>
                <a:gd name="T6" fmla="*/ 329 w 341"/>
                <a:gd name="T7" fmla="*/ 130 h 395"/>
                <a:gd name="T8" fmla="*/ 329 w 341"/>
                <a:gd name="T9" fmla="*/ 131 h 395"/>
                <a:gd name="T10" fmla="*/ 245 w 341"/>
                <a:gd name="T11" fmla="*/ 254 h 395"/>
                <a:gd name="T12" fmla="*/ 341 w 341"/>
                <a:gd name="T13" fmla="*/ 395 h 395"/>
                <a:gd name="T14" fmla="*/ 240 w 341"/>
                <a:gd name="T15" fmla="*/ 395 h 395"/>
                <a:gd name="T16" fmla="*/ 155 w 341"/>
                <a:gd name="T17" fmla="*/ 268 h 395"/>
                <a:gd name="T18" fmla="*/ 87 w 341"/>
                <a:gd name="T19" fmla="*/ 268 h 395"/>
                <a:gd name="T20" fmla="*/ 87 w 341"/>
                <a:gd name="T21" fmla="*/ 395 h 395"/>
                <a:gd name="T22" fmla="*/ 0 w 341"/>
                <a:gd name="T23" fmla="*/ 395 h 395"/>
                <a:gd name="T24" fmla="*/ 0 w 341"/>
                <a:gd name="T25" fmla="*/ 0 h 395"/>
                <a:gd name="T26" fmla="*/ 175 w 341"/>
                <a:gd name="T27" fmla="*/ 192 h 395"/>
                <a:gd name="T28" fmla="*/ 241 w 341"/>
                <a:gd name="T29" fmla="*/ 136 h 395"/>
                <a:gd name="T30" fmla="*/ 241 w 341"/>
                <a:gd name="T31" fmla="*/ 135 h 395"/>
                <a:gd name="T32" fmla="*/ 173 w 341"/>
                <a:gd name="T33" fmla="*/ 78 h 395"/>
                <a:gd name="T34" fmla="*/ 87 w 341"/>
                <a:gd name="T35" fmla="*/ 78 h 395"/>
                <a:gd name="T36" fmla="*/ 87 w 341"/>
                <a:gd name="T37" fmla="*/ 192 h 395"/>
                <a:gd name="T38" fmla="*/ 175 w 341"/>
                <a:gd name="T39" fmla="*/ 192 h 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41" h="395">
                  <a:moveTo>
                    <a:pt x="0" y="0"/>
                  </a:moveTo>
                  <a:cubicBezTo>
                    <a:pt x="180" y="0"/>
                    <a:pt x="180" y="0"/>
                    <a:pt x="180" y="0"/>
                  </a:cubicBezTo>
                  <a:cubicBezTo>
                    <a:pt x="231" y="0"/>
                    <a:pt x="270" y="14"/>
                    <a:pt x="296" y="40"/>
                  </a:cubicBezTo>
                  <a:cubicBezTo>
                    <a:pt x="318" y="62"/>
                    <a:pt x="329" y="93"/>
                    <a:pt x="329" y="130"/>
                  </a:cubicBezTo>
                  <a:cubicBezTo>
                    <a:pt x="329" y="131"/>
                    <a:pt x="329" y="131"/>
                    <a:pt x="329" y="131"/>
                  </a:cubicBezTo>
                  <a:cubicBezTo>
                    <a:pt x="329" y="195"/>
                    <a:pt x="295" y="235"/>
                    <a:pt x="245" y="254"/>
                  </a:cubicBezTo>
                  <a:cubicBezTo>
                    <a:pt x="341" y="395"/>
                    <a:pt x="341" y="395"/>
                    <a:pt x="341" y="395"/>
                  </a:cubicBezTo>
                  <a:cubicBezTo>
                    <a:pt x="240" y="395"/>
                    <a:pt x="240" y="395"/>
                    <a:pt x="240" y="395"/>
                  </a:cubicBezTo>
                  <a:cubicBezTo>
                    <a:pt x="155" y="268"/>
                    <a:pt x="155" y="268"/>
                    <a:pt x="155" y="268"/>
                  </a:cubicBezTo>
                  <a:cubicBezTo>
                    <a:pt x="87" y="268"/>
                    <a:pt x="87" y="268"/>
                    <a:pt x="87" y="268"/>
                  </a:cubicBezTo>
                  <a:cubicBezTo>
                    <a:pt x="87" y="395"/>
                    <a:pt x="87" y="395"/>
                    <a:pt x="87" y="395"/>
                  </a:cubicBezTo>
                  <a:cubicBezTo>
                    <a:pt x="0" y="395"/>
                    <a:pt x="0" y="395"/>
                    <a:pt x="0" y="395"/>
                  </a:cubicBezTo>
                  <a:lnTo>
                    <a:pt x="0" y="0"/>
                  </a:lnTo>
                  <a:close/>
                  <a:moveTo>
                    <a:pt x="175" y="192"/>
                  </a:moveTo>
                  <a:cubicBezTo>
                    <a:pt x="217" y="192"/>
                    <a:pt x="241" y="169"/>
                    <a:pt x="241" y="136"/>
                  </a:cubicBezTo>
                  <a:cubicBezTo>
                    <a:pt x="241" y="135"/>
                    <a:pt x="241" y="135"/>
                    <a:pt x="241" y="135"/>
                  </a:cubicBezTo>
                  <a:cubicBezTo>
                    <a:pt x="241" y="97"/>
                    <a:pt x="215" y="78"/>
                    <a:pt x="173" y="78"/>
                  </a:cubicBezTo>
                  <a:cubicBezTo>
                    <a:pt x="87" y="78"/>
                    <a:pt x="87" y="78"/>
                    <a:pt x="87" y="78"/>
                  </a:cubicBezTo>
                  <a:cubicBezTo>
                    <a:pt x="87" y="192"/>
                    <a:pt x="87" y="192"/>
                    <a:pt x="87" y="192"/>
                  </a:cubicBezTo>
                  <a:lnTo>
                    <a:pt x="175" y="1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675" dirty="0"/>
            </a:p>
          </p:txBody>
        </p:sp>
        <p:sp>
          <p:nvSpPr>
            <p:cNvPr id="235" name="Freeform 21"/>
            <p:cNvSpPr>
              <a:spLocks noEditPoints="1"/>
            </p:cNvSpPr>
            <p:nvPr userDrawn="1"/>
          </p:nvSpPr>
          <p:spPr bwMode="auto">
            <a:xfrm>
              <a:off x="9647" y="353"/>
              <a:ext cx="49" cy="24"/>
            </a:xfrm>
            <a:custGeom>
              <a:avLst/>
              <a:gdLst>
                <a:gd name="T0" fmla="*/ 8 w 49"/>
                <a:gd name="T1" fmla="*/ 3 h 24"/>
                <a:gd name="T2" fmla="*/ 0 w 49"/>
                <a:gd name="T3" fmla="*/ 3 h 24"/>
                <a:gd name="T4" fmla="*/ 0 w 49"/>
                <a:gd name="T5" fmla="*/ 0 h 24"/>
                <a:gd name="T6" fmla="*/ 19 w 49"/>
                <a:gd name="T7" fmla="*/ 0 h 24"/>
                <a:gd name="T8" fmla="*/ 19 w 49"/>
                <a:gd name="T9" fmla="*/ 3 h 24"/>
                <a:gd name="T10" fmla="*/ 11 w 49"/>
                <a:gd name="T11" fmla="*/ 3 h 24"/>
                <a:gd name="T12" fmla="*/ 11 w 49"/>
                <a:gd name="T13" fmla="*/ 24 h 24"/>
                <a:gd name="T14" fmla="*/ 8 w 49"/>
                <a:gd name="T15" fmla="*/ 24 h 24"/>
                <a:gd name="T16" fmla="*/ 8 w 49"/>
                <a:gd name="T17" fmla="*/ 3 h 24"/>
                <a:gd name="T18" fmla="*/ 24 w 49"/>
                <a:gd name="T19" fmla="*/ 0 h 24"/>
                <a:gd name="T20" fmla="*/ 28 w 49"/>
                <a:gd name="T21" fmla="*/ 0 h 24"/>
                <a:gd name="T22" fmla="*/ 36 w 49"/>
                <a:gd name="T23" fmla="*/ 13 h 24"/>
                <a:gd name="T24" fmla="*/ 45 w 49"/>
                <a:gd name="T25" fmla="*/ 0 h 24"/>
                <a:gd name="T26" fmla="*/ 49 w 49"/>
                <a:gd name="T27" fmla="*/ 0 h 24"/>
                <a:gd name="T28" fmla="*/ 49 w 49"/>
                <a:gd name="T29" fmla="*/ 24 h 24"/>
                <a:gd name="T30" fmla="*/ 45 w 49"/>
                <a:gd name="T31" fmla="*/ 24 h 24"/>
                <a:gd name="T32" fmla="*/ 45 w 49"/>
                <a:gd name="T33" fmla="*/ 5 h 24"/>
                <a:gd name="T34" fmla="*/ 36 w 49"/>
                <a:gd name="T35" fmla="*/ 18 h 24"/>
                <a:gd name="T36" fmla="*/ 36 w 49"/>
                <a:gd name="T37" fmla="*/ 18 h 24"/>
                <a:gd name="T38" fmla="*/ 27 w 49"/>
                <a:gd name="T39" fmla="*/ 5 h 24"/>
                <a:gd name="T40" fmla="*/ 27 w 49"/>
                <a:gd name="T41" fmla="*/ 24 h 24"/>
                <a:gd name="T42" fmla="*/ 24 w 49"/>
                <a:gd name="T43" fmla="*/ 24 h 24"/>
                <a:gd name="T44" fmla="*/ 24 w 49"/>
                <a:gd name="T4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9" h="24">
                  <a:moveTo>
                    <a:pt x="8" y="3"/>
                  </a:moveTo>
                  <a:lnTo>
                    <a:pt x="0" y="3"/>
                  </a:lnTo>
                  <a:lnTo>
                    <a:pt x="0" y="0"/>
                  </a:lnTo>
                  <a:lnTo>
                    <a:pt x="19" y="0"/>
                  </a:lnTo>
                  <a:lnTo>
                    <a:pt x="19" y="3"/>
                  </a:lnTo>
                  <a:lnTo>
                    <a:pt x="11" y="3"/>
                  </a:lnTo>
                  <a:lnTo>
                    <a:pt x="11" y="24"/>
                  </a:lnTo>
                  <a:lnTo>
                    <a:pt x="8" y="24"/>
                  </a:lnTo>
                  <a:lnTo>
                    <a:pt x="8" y="3"/>
                  </a:lnTo>
                  <a:close/>
                  <a:moveTo>
                    <a:pt x="24" y="0"/>
                  </a:moveTo>
                  <a:lnTo>
                    <a:pt x="28" y="0"/>
                  </a:lnTo>
                  <a:lnTo>
                    <a:pt x="36" y="13"/>
                  </a:lnTo>
                  <a:lnTo>
                    <a:pt x="45" y="0"/>
                  </a:lnTo>
                  <a:lnTo>
                    <a:pt x="49" y="0"/>
                  </a:lnTo>
                  <a:lnTo>
                    <a:pt x="49" y="24"/>
                  </a:lnTo>
                  <a:lnTo>
                    <a:pt x="45" y="24"/>
                  </a:lnTo>
                  <a:lnTo>
                    <a:pt x="45" y="5"/>
                  </a:lnTo>
                  <a:lnTo>
                    <a:pt x="36" y="18"/>
                  </a:lnTo>
                  <a:lnTo>
                    <a:pt x="36" y="18"/>
                  </a:lnTo>
                  <a:lnTo>
                    <a:pt x="27" y="5"/>
                  </a:lnTo>
                  <a:lnTo>
                    <a:pt x="27" y="24"/>
                  </a:lnTo>
                  <a:lnTo>
                    <a:pt x="24" y="24"/>
                  </a:lnTo>
                  <a:lnTo>
                    <a:pt x="2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675" dirty="0"/>
            </a:p>
          </p:txBody>
        </p:sp>
      </p:grpSp>
      <p:grpSp>
        <p:nvGrpSpPr>
          <p:cNvPr id="236" name="Group 24"/>
          <p:cNvGrpSpPr>
            <a:grpSpLocks noChangeAspect="1"/>
          </p:cNvGrpSpPr>
          <p:nvPr/>
        </p:nvGrpSpPr>
        <p:grpSpPr bwMode="auto">
          <a:xfrm>
            <a:off x="4714306" y="159414"/>
            <a:ext cx="600288" cy="194643"/>
            <a:chOff x="3552" y="-1153"/>
            <a:chExt cx="3156" cy="921"/>
          </a:xfrm>
          <a:solidFill>
            <a:schemeClr val="bg2"/>
          </a:solidFill>
        </p:grpSpPr>
        <p:sp>
          <p:nvSpPr>
            <p:cNvPr id="237" name="Freeform 25"/>
            <p:cNvSpPr>
              <a:spLocks/>
            </p:cNvSpPr>
            <p:nvPr userDrawn="1"/>
          </p:nvSpPr>
          <p:spPr bwMode="auto">
            <a:xfrm>
              <a:off x="3559" y="-1137"/>
              <a:ext cx="172" cy="253"/>
            </a:xfrm>
            <a:custGeom>
              <a:avLst/>
              <a:gdLst>
                <a:gd name="T0" fmla="*/ 112 w 150"/>
                <a:gd name="T1" fmla="*/ 221 h 221"/>
                <a:gd name="T2" fmla="*/ 62 w 150"/>
                <a:gd name="T3" fmla="*/ 117 h 221"/>
                <a:gd name="T4" fmla="*/ 34 w 150"/>
                <a:gd name="T5" fmla="*/ 52 h 221"/>
                <a:gd name="T6" fmla="*/ 33 w 150"/>
                <a:gd name="T7" fmla="*/ 52 h 221"/>
                <a:gd name="T8" fmla="*/ 35 w 150"/>
                <a:gd name="T9" fmla="*/ 114 h 221"/>
                <a:gd name="T10" fmla="*/ 36 w 150"/>
                <a:gd name="T11" fmla="*/ 221 h 221"/>
                <a:gd name="T12" fmla="*/ 0 w 150"/>
                <a:gd name="T13" fmla="*/ 221 h 221"/>
                <a:gd name="T14" fmla="*/ 0 w 150"/>
                <a:gd name="T15" fmla="*/ 0 h 221"/>
                <a:gd name="T16" fmla="*/ 42 w 150"/>
                <a:gd name="T17" fmla="*/ 0 h 221"/>
                <a:gd name="T18" fmla="*/ 96 w 150"/>
                <a:gd name="T19" fmla="*/ 108 h 221"/>
                <a:gd name="T20" fmla="*/ 118 w 150"/>
                <a:gd name="T21" fmla="*/ 165 h 221"/>
                <a:gd name="T22" fmla="*/ 119 w 150"/>
                <a:gd name="T23" fmla="*/ 164 h 221"/>
                <a:gd name="T24" fmla="*/ 116 w 150"/>
                <a:gd name="T25" fmla="*/ 101 h 221"/>
                <a:gd name="T26" fmla="*/ 115 w 150"/>
                <a:gd name="T27" fmla="*/ 0 h 221"/>
                <a:gd name="T28" fmla="*/ 150 w 150"/>
                <a:gd name="T29" fmla="*/ 0 h 221"/>
                <a:gd name="T30" fmla="*/ 150 w 150"/>
                <a:gd name="T31" fmla="*/ 221 h 221"/>
                <a:gd name="T32" fmla="*/ 112 w 150"/>
                <a:gd name="T33" fmla="*/ 221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0" h="221">
                  <a:moveTo>
                    <a:pt x="112" y="221"/>
                  </a:moveTo>
                  <a:cubicBezTo>
                    <a:pt x="62" y="117"/>
                    <a:pt x="62" y="117"/>
                    <a:pt x="62" y="117"/>
                  </a:cubicBezTo>
                  <a:cubicBezTo>
                    <a:pt x="50" y="93"/>
                    <a:pt x="38" y="65"/>
                    <a:pt x="34" y="52"/>
                  </a:cubicBezTo>
                  <a:cubicBezTo>
                    <a:pt x="33" y="52"/>
                    <a:pt x="33" y="52"/>
                    <a:pt x="33" y="52"/>
                  </a:cubicBezTo>
                  <a:cubicBezTo>
                    <a:pt x="34" y="71"/>
                    <a:pt x="35" y="94"/>
                    <a:pt x="35" y="114"/>
                  </a:cubicBezTo>
                  <a:cubicBezTo>
                    <a:pt x="36" y="221"/>
                    <a:pt x="36" y="221"/>
                    <a:pt x="36" y="221"/>
                  </a:cubicBezTo>
                  <a:cubicBezTo>
                    <a:pt x="0" y="221"/>
                    <a:pt x="0" y="221"/>
                    <a:pt x="0" y="22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106" y="128"/>
                    <a:pt x="115" y="155"/>
                    <a:pt x="118" y="165"/>
                  </a:cubicBezTo>
                  <a:cubicBezTo>
                    <a:pt x="119" y="164"/>
                    <a:pt x="119" y="164"/>
                    <a:pt x="119" y="164"/>
                  </a:cubicBezTo>
                  <a:cubicBezTo>
                    <a:pt x="118" y="153"/>
                    <a:pt x="116" y="121"/>
                    <a:pt x="116" y="101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150" y="0"/>
                    <a:pt x="150" y="0"/>
                    <a:pt x="150" y="0"/>
                  </a:cubicBezTo>
                  <a:cubicBezTo>
                    <a:pt x="150" y="221"/>
                    <a:pt x="150" y="221"/>
                    <a:pt x="150" y="221"/>
                  </a:cubicBezTo>
                  <a:lnTo>
                    <a:pt x="112" y="22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675" dirty="0"/>
            </a:p>
          </p:txBody>
        </p:sp>
        <p:sp>
          <p:nvSpPr>
            <p:cNvPr id="238" name="Freeform 26"/>
            <p:cNvSpPr>
              <a:spLocks noEditPoints="1"/>
            </p:cNvSpPr>
            <p:nvPr userDrawn="1"/>
          </p:nvSpPr>
          <p:spPr bwMode="auto">
            <a:xfrm>
              <a:off x="3764" y="-1074"/>
              <a:ext cx="155" cy="195"/>
            </a:xfrm>
            <a:custGeom>
              <a:avLst/>
              <a:gdLst>
                <a:gd name="T0" fmla="*/ 39 w 136"/>
                <a:gd name="T1" fmla="*/ 95 h 170"/>
                <a:gd name="T2" fmla="*/ 39 w 136"/>
                <a:gd name="T3" fmla="*/ 97 h 170"/>
                <a:gd name="T4" fmla="*/ 79 w 136"/>
                <a:gd name="T5" fmla="*/ 143 h 170"/>
                <a:gd name="T6" fmla="*/ 119 w 136"/>
                <a:gd name="T7" fmla="*/ 127 h 170"/>
                <a:gd name="T8" fmla="*/ 133 w 136"/>
                <a:gd name="T9" fmla="*/ 149 h 170"/>
                <a:gd name="T10" fmla="*/ 75 w 136"/>
                <a:gd name="T11" fmla="*/ 170 h 170"/>
                <a:gd name="T12" fmla="*/ 0 w 136"/>
                <a:gd name="T13" fmla="*/ 86 h 170"/>
                <a:gd name="T14" fmla="*/ 20 w 136"/>
                <a:gd name="T15" fmla="*/ 22 h 170"/>
                <a:gd name="T16" fmla="*/ 70 w 136"/>
                <a:gd name="T17" fmla="*/ 0 h 170"/>
                <a:gd name="T18" fmla="*/ 115 w 136"/>
                <a:gd name="T19" fmla="*/ 17 h 170"/>
                <a:gd name="T20" fmla="*/ 136 w 136"/>
                <a:gd name="T21" fmla="*/ 87 h 170"/>
                <a:gd name="T22" fmla="*/ 136 w 136"/>
                <a:gd name="T23" fmla="*/ 95 h 170"/>
                <a:gd name="T24" fmla="*/ 39 w 136"/>
                <a:gd name="T25" fmla="*/ 95 h 170"/>
                <a:gd name="T26" fmla="*/ 70 w 136"/>
                <a:gd name="T27" fmla="*/ 27 h 170"/>
                <a:gd name="T28" fmla="*/ 39 w 136"/>
                <a:gd name="T29" fmla="*/ 69 h 170"/>
                <a:gd name="T30" fmla="*/ 99 w 136"/>
                <a:gd name="T31" fmla="*/ 69 h 170"/>
                <a:gd name="T32" fmla="*/ 70 w 136"/>
                <a:gd name="T33" fmla="*/ 27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6" h="170">
                  <a:moveTo>
                    <a:pt x="39" y="95"/>
                  </a:moveTo>
                  <a:cubicBezTo>
                    <a:pt x="39" y="97"/>
                    <a:pt x="39" y="97"/>
                    <a:pt x="39" y="97"/>
                  </a:cubicBezTo>
                  <a:cubicBezTo>
                    <a:pt x="39" y="120"/>
                    <a:pt x="47" y="143"/>
                    <a:pt x="79" y="143"/>
                  </a:cubicBezTo>
                  <a:cubicBezTo>
                    <a:pt x="94" y="143"/>
                    <a:pt x="107" y="138"/>
                    <a:pt x="119" y="127"/>
                  </a:cubicBezTo>
                  <a:cubicBezTo>
                    <a:pt x="133" y="149"/>
                    <a:pt x="133" y="149"/>
                    <a:pt x="133" y="149"/>
                  </a:cubicBezTo>
                  <a:cubicBezTo>
                    <a:pt x="116" y="163"/>
                    <a:pt x="97" y="170"/>
                    <a:pt x="75" y="170"/>
                  </a:cubicBezTo>
                  <a:cubicBezTo>
                    <a:pt x="29" y="170"/>
                    <a:pt x="0" y="137"/>
                    <a:pt x="0" y="86"/>
                  </a:cubicBezTo>
                  <a:cubicBezTo>
                    <a:pt x="0" y="57"/>
                    <a:pt x="6" y="38"/>
                    <a:pt x="20" y="22"/>
                  </a:cubicBezTo>
                  <a:cubicBezTo>
                    <a:pt x="34" y="7"/>
                    <a:pt x="50" y="0"/>
                    <a:pt x="70" y="0"/>
                  </a:cubicBezTo>
                  <a:cubicBezTo>
                    <a:pt x="86" y="0"/>
                    <a:pt x="101" y="5"/>
                    <a:pt x="115" y="17"/>
                  </a:cubicBezTo>
                  <a:cubicBezTo>
                    <a:pt x="129" y="30"/>
                    <a:pt x="136" y="50"/>
                    <a:pt x="136" y="87"/>
                  </a:cubicBezTo>
                  <a:cubicBezTo>
                    <a:pt x="136" y="95"/>
                    <a:pt x="136" y="95"/>
                    <a:pt x="136" y="95"/>
                  </a:cubicBezTo>
                  <a:lnTo>
                    <a:pt x="39" y="95"/>
                  </a:lnTo>
                  <a:close/>
                  <a:moveTo>
                    <a:pt x="70" y="27"/>
                  </a:moveTo>
                  <a:cubicBezTo>
                    <a:pt x="50" y="27"/>
                    <a:pt x="39" y="43"/>
                    <a:pt x="39" y="69"/>
                  </a:cubicBezTo>
                  <a:cubicBezTo>
                    <a:pt x="99" y="69"/>
                    <a:pt x="99" y="69"/>
                    <a:pt x="99" y="69"/>
                  </a:cubicBezTo>
                  <a:cubicBezTo>
                    <a:pt x="99" y="43"/>
                    <a:pt x="88" y="27"/>
                    <a:pt x="70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675" dirty="0"/>
            </a:p>
          </p:txBody>
        </p:sp>
        <p:sp>
          <p:nvSpPr>
            <p:cNvPr id="239" name="Freeform 27"/>
            <p:cNvSpPr>
              <a:spLocks/>
            </p:cNvSpPr>
            <p:nvPr userDrawn="1"/>
          </p:nvSpPr>
          <p:spPr bwMode="auto">
            <a:xfrm>
              <a:off x="3930" y="-1072"/>
              <a:ext cx="249" cy="190"/>
            </a:xfrm>
            <a:custGeom>
              <a:avLst/>
              <a:gdLst>
                <a:gd name="T0" fmla="*/ 172 w 218"/>
                <a:gd name="T1" fmla="*/ 165 h 165"/>
                <a:gd name="T2" fmla="*/ 139 w 218"/>
                <a:gd name="T3" fmla="*/ 165 h 165"/>
                <a:gd name="T4" fmla="*/ 119 w 218"/>
                <a:gd name="T5" fmla="*/ 90 h 165"/>
                <a:gd name="T6" fmla="*/ 108 w 218"/>
                <a:gd name="T7" fmla="*/ 46 h 165"/>
                <a:gd name="T8" fmla="*/ 108 w 218"/>
                <a:gd name="T9" fmla="*/ 46 h 165"/>
                <a:gd name="T10" fmla="*/ 97 w 218"/>
                <a:gd name="T11" fmla="*/ 92 h 165"/>
                <a:gd name="T12" fmla="*/ 78 w 218"/>
                <a:gd name="T13" fmla="*/ 165 h 165"/>
                <a:gd name="T14" fmla="*/ 45 w 218"/>
                <a:gd name="T15" fmla="*/ 165 h 165"/>
                <a:gd name="T16" fmla="*/ 0 w 218"/>
                <a:gd name="T17" fmla="*/ 4 h 165"/>
                <a:gd name="T18" fmla="*/ 35 w 218"/>
                <a:gd name="T19" fmla="*/ 0 h 165"/>
                <a:gd name="T20" fmla="*/ 53 w 218"/>
                <a:gd name="T21" fmla="*/ 78 h 165"/>
                <a:gd name="T22" fmla="*/ 61 w 218"/>
                <a:gd name="T23" fmla="*/ 121 h 165"/>
                <a:gd name="T24" fmla="*/ 62 w 218"/>
                <a:gd name="T25" fmla="*/ 121 h 165"/>
                <a:gd name="T26" fmla="*/ 72 w 218"/>
                <a:gd name="T27" fmla="*/ 77 h 165"/>
                <a:gd name="T28" fmla="*/ 92 w 218"/>
                <a:gd name="T29" fmla="*/ 2 h 165"/>
                <a:gd name="T30" fmla="*/ 127 w 218"/>
                <a:gd name="T31" fmla="*/ 2 h 165"/>
                <a:gd name="T32" fmla="*/ 145 w 218"/>
                <a:gd name="T33" fmla="*/ 75 h 165"/>
                <a:gd name="T34" fmla="*/ 155 w 218"/>
                <a:gd name="T35" fmla="*/ 121 h 165"/>
                <a:gd name="T36" fmla="*/ 156 w 218"/>
                <a:gd name="T37" fmla="*/ 121 h 165"/>
                <a:gd name="T38" fmla="*/ 164 w 218"/>
                <a:gd name="T39" fmla="*/ 78 h 165"/>
                <a:gd name="T40" fmla="*/ 181 w 218"/>
                <a:gd name="T41" fmla="*/ 2 h 165"/>
                <a:gd name="T42" fmla="*/ 218 w 218"/>
                <a:gd name="T43" fmla="*/ 2 h 165"/>
                <a:gd name="T44" fmla="*/ 172 w 218"/>
                <a:gd name="T45" fmla="*/ 165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8" h="165">
                  <a:moveTo>
                    <a:pt x="172" y="165"/>
                  </a:moveTo>
                  <a:cubicBezTo>
                    <a:pt x="139" y="165"/>
                    <a:pt x="139" y="165"/>
                    <a:pt x="139" y="165"/>
                  </a:cubicBezTo>
                  <a:cubicBezTo>
                    <a:pt x="119" y="90"/>
                    <a:pt x="119" y="90"/>
                    <a:pt x="119" y="90"/>
                  </a:cubicBezTo>
                  <a:cubicBezTo>
                    <a:pt x="114" y="71"/>
                    <a:pt x="108" y="46"/>
                    <a:pt x="108" y="46"/>
                  </a:cubicBezTo>
                  <a:cubicBezTo>
                    <a:pt x="108" y="46"/>
                    <a:pt x="108" y="46"/>
                    <a:pt x="108" y="46"/>
                  </a:cubicBezTo>
                  <a:cubicBezTo>
                    <a:pt x="108" y="46"/>
                    <a:pt x="105" y="62"/>
                    <a:pt x="97" y="92"/>
                  </a:cubicBezTo>
                  <a:cubicBezTo>
                    <a:pt x="78" y="165"/>
                    <a:pt x="78" y="165"/>
                    <a:pt x="78" y="165"/>
                  </a:cubicBezTo>
                  <a:cubicBezTo>
                    <a:pt x="45" y="165"/>
                    <a:pt x="45" y="165"/>
                    <a:pt x="45" y="165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53" y="78"/>
                    <a:pt x="53" y="78"/>
                    <a:pt x="53" y="78"/>
                  </a:cubicBezTo>
                  <a:cubicBezTo>
                    <a:pt x="57" y="98"/>
                    <a:pt x="61" y="121"/>
                    <a:pt x="61" y="121"/>
                  </a:cubicBezTo>
                  <a:cubicBezTo>
                    <a:pt x="62" y="121"/>
                    <a:pt x="62" y="121"/>
                    <a:pt x="62" y="121"/>
                  </a:cubicBezTo>
                  <a:cubicBezTo>
                    <a:pt x="62" y="121"/>
                    <a:pt x="65" y="100"/>
                    <a:pt x="72" y="77"/>
                  </a:cubicBezTo>
                  <a:cubicBezTo>
                    <a:pt x="92" y="2"/>
                    <a:pt x="92" y="2"/>
                    <a:pt x="92" y="2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45" y="75"/>
                    <a:pt x="145" y="75"/>
                    <a:pt x="145" y="75"/>
                  </a:cubicBezTo>
                  <a:cubicBezTo>
                    <a:pt x="152" y="101"/>
                    <a:pt x="155" y="121"/>
                    <a:pt x="155" y="121"/>
                  </a:cubicBezTo>
                  <a:cubicBezTo>
                    <a:pt x="156" y="121"/>
                    <a:pt x="156" y="121"/>
                    <a:pt x="156" y="121"/>
                  </a:cubicBezTo>
                  <a:cubicBezTo>
                    <a:pt x="156" y="121"/>
                    <a:pt x="160" y="97"/>
                    <a:pt x="164" y="78"/>
                  </a:cubicBezTo>
                  <a:cubicBezTo>
                    <a:pt x="181" y="2"/>
                    <a:pt x="181" y="2"/>
                    <a:pt x="181" y="2"/>
                  </a:cubicBezTo>
                  <a:cubicBezTo>
                    <a:pt x="218" y="2"/>
                    <a:pt x="218" y="2"/>
                    <a:pt x="218" y="2"/>
                  </a:cubicBezTo>
                  <a:lnTo>
                    <a:pt x="172" y="1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675" dirty="0"/>
            </a:p>
          </p:txBody>
        </p:sp>
        <p:sp>
          <p:nvSpPr>
            <p:cNvPr id="240" name="Freeform 28"/>
            <p:cNvSpPr>
              <a:spLocks noEditPoints="1"/>
            </p:cNvSpPr>
            <p:nvPr userDrawn="1"/>
          </p:nvSpPr>
          <p:spPr bwMode="auto">
            <a:xfrm>
              <a:off x="4287" y="-1137"/>
              <a:ext cx="174" cy="253"/>
            </a:xfrm>
            <a:custGeom>
              <a:avLst/>
              <a:gdLst>
                <a:gd name="T0" fmla="*/ 108 w 152"/>
                <a:gd name="T1" fmla="*/ 221 h 221"/>
                <a:gd name="T2" fmla="*/ 89 w 152"/>
                <a:gd name="T3" fmla="*/ 187 h 221"/>
                <a:gd name="T4" fmla="*/ 51 w 152"/>
                <a:gd name="T5" fmla="*/ 132 h 221"/>
                <a:gd name="T6" fmla="*/ 36 w 152"/>
                <a:gd name="T7" fmla="*/ 125 h 221"/>
                <a:gd name="T8" fmla="*/ 36 w 152"/>
                <a:gd name="T9" fmla="*/ 221 h 221"/>
                <a:gd name="T10" fmla="*/ 0 w 152"/>
                <a:gd name="T11" fmla="*/ 221 h 221"/>
                <a:gd name="T12" fmla="*/ 0 w 152"/>
                <a:gd name="T13" fmla="*/ 0 h 221"/>
                <a:gd name="T14" fmla="*/ 68 w 152"/>
                <a:gd name="T15" fmla="*/ 0 h 221"/>
                <a:gd name="T16" fmla="*/ 140 w 152"/>
                <a:gd name="T17" fmla="*/ 63 h 221"/>
                <a:gd name="T18" fmla="*/ 85 w 152"/>
                <a:gd name="T19" fmla="*/ 124 h 221"/>
                <a:gd name="T20" fmla="*/ 119 w 152"/>
                <a:gd name="T21" fmla="*/ 168 h 221"/>
                <a:gd name="T22" fmla="*/ 152 w 152"/>
                <a:gd name="T23" fmla="*/ 221 h 221"/>
                <a:gd name="T24" fmla="*/ 108 w 152"/>
                <a:gd name="T25" fmla="*/ 221 h 221"/>
                <a:gd name="T26" fmla="*/ 56 w 152"/>
                <a:gd name="T27" fmla="*/ 29 h 221"/>
                <a:gd name="T28" fmla="*/ 36 w 152"/>
                <a:gd name="T29" fmla="*/ 29 h 221"/>
                <a:gd name="T30" fmla="*/ 36 w 152"/>
                <a:gd name="T31" fmla="*/ 100 h 221"/>
                <a:gd name="T32" fmla="*/ 55 w 152"/>
                <a:gd name="T33" fmla="*/ 100 h 221"/>
                <a:gd name="T34" fmla="*/ 91 w 152"/>
                <a:gd name="T35" fmla="*/ 90 h 221"/>
                <a:gd name="T36" fmla="*/ 101 w 152"/>
                <a:gd name="T37" fmla="*/ 63 h 221"/>
                <a:gd name="T38" fmla="*/ 56 w 152"/>
                <a:gd name="T39" fmla="*/ 29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2" h="221">
                  <a:moveTo>
                    <a:pt x="108" y="221"/>
                  </a:moveTo>
                  <a:cubicBezTo>
                    <a:pt x="89" y="187"/>
                    <a:pt x="89" y="187"/>
                    <a:pt x="89" y="187"/>
                  </a:cubicBezTo>
                  <a:cubicBezTo>
                    <a:pt x="73" y="160"/>
                    <a:pt x="63" y="144"/>
                    <a:pt x="51" y="132"/>
                  </a:cubicBezTo>
                  <a:cubicBezTo>
                    <a:pt x="47" y="128"/>
                    <a:pt x="43" y="126"/>
                    <a:pt x="36" y="125"/>
                  </a:cubicBezTo>
                  <a:cubicBezTo>
                    <a:pt x="36" y="221"/>
                    <a:pt x="36" y="221"/>
                    <a:pt x="36" y="221"/>
                  </a:cubicBezTo>
                  <a:cubicBezTo>
                    <a:pt x="0" y="221"/>
                    <a:pt x="0" y="221"/>
                    <a:pt x="0" y="22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117" y="0"/>
                    <a:pt x="140" y="28"/>
                    <a:pt x="140" y="63"/>
                  </a:cubicBezTo>
                  <a:cubicBezTo>
                    <a:pt x="140" y="95"/>
                    <a:pt x="119" y="124"/>
                    <a:pt x="85" y="124"/>
                  </a:cubicBezTo>
                  <a:cubicBezTo>
                    <a:pt x="93" y="128"/>
                    <a:pt x="107" y="149"/>
                    <a:pt x="119" y="168"/>
                  </a:cubicBezTo>
                  <a:cubicBezTo>
                    <a:pt x="152" y="221"/>
                    <a:pt x="152" y="221"/>
                    <a:pt x="152" y="221"/>
                  </a:cubicBezTo>
                  <a:lnTo>
                    <a:pt x="108" y="221"/>
                  </a:lnTo>
                  <a:close/>
                  <a:moveTo>
                    <a:pt x="56" y="29"/>
                  </a:moveTo>
                  <a:cubicBezTo>
                    <a:pt x="36" y="29"/>
                    <a:pt x="36" y="29"/>
                    <a:pt x="36" y="29"/>
                  </a:cubicBezTo>
                  <a:cubicBezTo>
                    <a:pt x="36" y="100"/>
                    <a:pt x="36" y="100"/>
                    <a:pt x="36" y="100"/>
                  </a:cubicBezTo>
                  <a:cubicBezTo>
                    <a:pt x="55" y="100"/>
                    <a:pt x="55" y="100"/>
                    <a:pt x="55" y="100"/>
                  </a:cubicBezTo>
                  <a:cubicBezTo>
                    <a:pt x="74" y="100"/>
                    <a:pt x="85" y="97"/>
                    <a:pt x="91" y="90"/>
                  </a:cubicBezTo>
                  <a:cubicBezTo>
                    <a:pt x="97" y="84"/>
                    <a:pt x="101" y="75"/>
                    <a:pt x="101" y="63"/>
                  </a:cubicBezTo>
                  <a:cubicBezTo>
                    <a:pt x="101" y="41"/>
                    <a:pt x="89" y="29"/>
                    <a:pt x="56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675" dirty="0"/>
            </a:p>
          </p:txBody>
        </p:sp>
        <p:sp>
          <p:nvSpPr>
            <p:cNvPr id="241" name="Freeform 29"/>
            <p:cNvSpPr>
              <a:spLocks noEditPoints="1"/>
            </p:cNvSpPr>
            <p:nvPr userDrawn="1"/>
          </p:nvSpPr>
          <p:spPr bwMode="auto">
            <a:xfrm>
              <a:off x="4475" y="-1074"/>
              <a:ext cx="155" cy="195"/>
            </a:xfrm>
            <a:custGeom>
              <a:avLst/>
              <a:gdLst>
                <a:gd name="T0" fmla="*/ 39 w 136"/>
                <a:gd name="T1" fmla="*/ 95 h 170"/>
                <a:gd name="T2" fmla="*/ 39 w 136"/>
                <a:gd name="T3" fmla="*/ 97 h 170"/>
                <a:gd name="T4" fmla="*/ 79 w 136"/>
                <a:gd name="T5" fmla="*/ 143 h 170"/>
                <a:gd name="T6" fmla="*/ 120 w 136"/>
                <a:gd name="T7" fmla="*/ 127 h 170"/>
                <a:gd name="T8" fmla="*/ 133 w 136"/>
                <a:gd name="T9" fmla="*/ 149 h 170"/>
                <a:gd name="T10" fmla="*/ 75 w 136"/>
                <a:gd name="T11" fmla="*/ 170 h 170"/>
                <a:gd name="T12" fmla="*/ 0 w 136"/>
                <a:gd name="T13" fmla="*/ 86 h 170"/>
                <a:gd name="T14" fmla="*/ 21 w 136"/>
                <a:gd name="T15" fmla="*/ 22 h 170"/>
                <a:gd name="T16" fmla="*/ 70 w 136"/>
                <a:gd name="T17" fmla="*/ 0 h 170"/>
                <a:gd name="T18" fmla="*/ 115 w 136"/>
                <a:gd name="T19" fmla="*/ 17 h 170"/>
                <a:gd name="T20" fmla="*/ 136 w 136"/>
                <a:gd name="T21" fmla="*/ 87 h 170"/>
                <a:gd name="T22" fmla="*/ 136 w 136"/>
                <a:gd name="T23" fmla="*/ 95 h 170"/>
                <a:gd name="T24" fmla="*/ 39 w 136"/>
                <a:gd name="T25" fmla="*/ 95 h 170"/>
                <a:gd name="T26" fmla="*/ 70 w 136"/>
                <a:gd name="T27" fmla="*/ 27 h 170"/>
                <a:gd name="T28" fmla="*/ 40 w 136"/>
                <a:gd name="T29" fmla="*/ 69 h 170"/>
                <a:gd name="T30" fmla="*/ 99 w 136"/>
                <a:gd name="T31" fmla="*/ 69 h 170"/>
                <a:gd name="T32" fmla="*/ 70 w 136"/>
                <a:gd name="T33" fmla="*/ 27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6" h="170">
                  <a:moveTo>
                    <a:pt x="39" y="95"/>
                  </a:moveTo>
                  <a:cubicBezTo>
                    <a:pt x="39" y="97"/>
                    <a:pt x="39" y="97"/>
                    <a:pt x="39" y="97"/>
                  </a:cubicBezTo>
                  <a:cubicBezTo>
                    <a:pt x="39" y="120"/>
                    <a:pt x="48" y="143"/>
                    <a:pt x="79" y="143"/>
                  </a:cubicBezTo>
                  <a:cubicBezTo>
                    <a:pt x="94" y="143"/>
                    <a:pt x="107" y="138"/>
                    <a:pt x="120" y="127"/>
                  </a:cubicBezTo>
                  <a:cubicBezTo>
                    <a:pt x="133" y="149"/>
                    <a:pt x="133" y="149"/>
                    <a:pt x="133" y="149"/>
                  </a:cubicBezTo>
                  <a:cubicBezTo>
                    <a:pt x="116" y="163"/>
                    <a:pt x="97" y="170"/>
                    <a:pt x="75" y="170"/>
                  </a:cubicBezTo>
                  <a:cubicBezTo>
                    <a:pt x="29" y="170"/>
                    <a:pt x="0" y="137"/>
                    <a:pt x="0" y="86"/>
                  </a:cubicBezTo>
                  <a:cubicBezTo>
                    <a:pt x="0" y="57"/>
                    <a:pt x="7" y="38"/>
                    <a:pt x="21" y="22"/>
                  </a:cubicBezTo>
                  <a:cubicBezTo>
                    <a:pt x="34" y="7"/>
                    <a:pt x="50" y="0"/>
                    <a:pt x="70" y="0"/>
                  </a:cubicBezTo>
                  <a:cubicBezTo>
                    <a:pt x="86" y="0"/>
                    <a:pt x="101" y="5"/>
                    <a:pt x="115" y="17"/>
                  </a:cubicBezTo>
                  <a:cubicBezTo>
                    <a:pt x="129" y="30"/>
                    <a:pt x="136" y="50"/>
                    <a:pt x="136" y="87"/>
                  </a:cubicBezTo>
                  <a:cubicBezTo>
                    <a:pt x="136" y="95"/>
                    <a:pt x="136" y="95"/>
                    <a:pt x="136" y="95"/>
                  </a:cubicBezTo>
                  <a:lnTo>
                    <a:pt x="39" y="95"/>
                  </a:lnTo>
                  <a:close/>
                  <a:moveTo>
                    <a:pt x="70" y="27"/>
                  </a:moveTo>
                  <a:cubicBezTo>
                    <a:pt x="50" y="27"/>
                    <a:pt x="40" y="43"/>
                    <a:pt x="40" y="69"/>
                  </a:cubicBezTo>
                  <a:cubicBezTo>
                    <a:pt x="99" y="69"/>
                    <a:pt x="99" y="69"/>
                    <a:pt x="99" y="69"/>
                  </a:cubicBezTo>
                  <a:cubicBezTo>
                    <a:pt x="99" y="43"/>
                    <a:pt x="88" y="27"/>
                    <a:pt x="70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675" dirty="0"/>
            </a:p>
          </p:txBody>
        </p:sp>
        <p:sp>
          <p:nvSpPr>
            <p:cNvPr id="242" name="Freeform 30"/>
            <p:cNvSpPr>
              <a:spLocks/>
            </p:cNvSpPr>
            <p:nvPr userDrawn="1"/>
          </p:nvSpPr>
          <p:spPr bwMode="auto">
            <a:xfrm>
              <a:off x="4656" y="-1153"/>
              <a:ext cx="68" cy="274"/>
            </a:xfrm>
            <a:custGeom>
              <a:avLst/>
              <a:gdLst>
                <a:gd name="T0" fmla="*/ 39 w 60"/>
                <a:gd name="T1" fmla="*/ 239 h 239"/>
                <a:gd name="T2" fmla="*/ 4 w 60"/>
                <a:gd name="T3" fmla="*/ 193 h 239"/>
                <a:gd name="T4" fmla="*/ 4 w 60"/>
                <a:gd name="T5" fmla="*/ 55 h 239"/>
                <a:gd name="T6" fmla="*/ 0 w 60"/>
                <a:gd name="T7" fmla="*/ 8 h 239"/>
                <a:gd name="T8" fmla="*/ 37 w 60"/>
                <a:gd name="T9" fmla="*/ 0 h 239"/>
                <a:gd name="T10" fmla="*/ 40 w 60"/>
                <a:gd name="T11" fmla="*/ 44 h 239"/>
                <a:gd name="T12" fmla="*/ 40 w 60"/>
                <a:gd name="T13" fmla="*/ 181 h 239"/>
                <a:gd name="T14" fmla="*/ 43 w 60"/>
                <a:gd name="T15" fmla="*/ 211 h 239"/>
                <a:gd name="T16" fmla="*/ 55 w 60"/>
                <a:gd name="T17" fmla="*/ 213 h 239"/>
                <a:gd name="T18" fmla="*/ 60 w 60"/>
                <a:gd name="T19" fmla="*/ 235 h 239"/>
                <a:gd name="T20" fmla="*/ 39 w 60"/>
                <a:gd name="T21" fmla="*/ 239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0" h="239">
                  <a:moveTo>
                    <a:pt x="39" y="239"/>
                  </a:moveTo>
                  <a:cubicBezTo>
                    <a:pt x="4" y="239"/>
                    <a:pt x="4" y="207"/>
                    <a:pt x="4" y="193"/>
                  </a:cubicBezTo>
                  <a:cubicBezTo>
                    <a:pt x="4" y="55"/>
                    <a:pt x="4" y="55"/>
                    <a:pt x="4" y="55"/>
                  </a:cubicBezTo>
                  <a:cubicBezTo>
                    <a:pt x="4" y="33"/>
                    <a:pt x="3" y="21"/>
                    <a:pt x="0" y="8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9" y="9"/>
                    <a:pt x="40" y="23"/>
                    <a:pt x="40" y="44"/>
                  </a:cubicBezTo>
                  <a:cubicBezTo>
                    <a:pt x="40" y="181"/>
                    <a:pt x="40" y="181"/>
                    <a:pt x="40" y="181"/>
                  </a:cubicBezTo>
                  <a:cubicBezTo>
                    <a:pt x="40" y="203"/>
                    <a:pt x="40" y="207"/>
                    <a:pt x="43" y="211"/>
                  </a:cubicBezTo>
                  <a:cubicBezTo>
                    <a:pt x="45" y="213"/>
                    <a:pt x="50" y="215"/>
                    <a:pt x="55" y="213"/>
                  </a:cubicBezTo>
                  <a:cubicBezTo>
                    <a:pt x="60" y="235"/>
                    <a:pt x="60" y="235"/>
                    <a:pt x="60" y="235"/>
                  </a:cubicBezTo>
                  <a:cubicBezTo>
                    <a:pt x="54" y="237"/>
                    <a:pt x="47" y="239"/>
                    <a:pt x="39" y="2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675" dirty="0"/>
            </a:p>
          </p:txBody>
        </p:sp>
        <p:sp>
          <p:nvSpPr>
            <p:cNvPr id="243" name="Freeform 31"/>
            <p:cNvSpPr>
              <a:spLocks noEditPoints="1"/>
            </p:cNvSpPr>
            <p:nvPr userDrawn="1"/>
          </p:nvSpPr>
          <p:spPr bwMode="auto">
            <a:xfrm>
              <a:off x="4754" y="-1151"/>
              <a:ext cx="53" cy="267"/>
            </a:xfrm>
            <a:custGeom>
              <a:avLst/>
              <a:gdLst>
                <a:gd name="T0" fmla="*/ 22 w 46"/>
                <a:gd name="T1" fmla="*/ 47 h 233"/>
                <a:gd name="T2" fmla="*/ 0 w 46"/>
                <a:gd name="T3" fmla="*/ 24 h 233"/>
                <a:gd name="T4" fmla="*/ 23 w 46"/>
                <a:gd name="T5" fmla="*/ 0 h 233"/>
                <a:gd name="T6" fmla="*/ 46 w 46"/>
                <a:gd name="T7" fmla="*/ 24 h 233"/>
                <a:gd name="T8" fmla="*/ 22 w 46"/>
                <a:gd name="T9" fmla="*/ 47 h 233"/>
                <a:gd name="T10" fmla="*/ 5 w 46"/>
                <a:gd name="T11" fmla="*/ 233 h 233"/>
                <a:gd name="T12" fmla="*/ 5 w 46"/>
                <a:gd name="T13" fmla="*/ 74 h 233"/>
                <a:gd name="T14" fmla="*/ 40 w 46"/>
                <a:gd name="T15" fmla="*/ 67 h 233"/>
                <a:gd name="T16" fmla="*/ 40 w 46"/>
                <a:gd name="T17" fmla="*/ 233 h 233"/>
                <a:gd name="T18" fmla="*/ 5 w 46"/>
                <a:gd name="T19" fmla="*/ 233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6" h="233">
                  <a:moveTo>
                    <a:pt x="22" y="47"/>
                  </a:moveTo>
                  <a:cubicBezTo>
                    <a:pt x="10" y="47"/>
                    <a:pt x="0" y="37"/>
                    <a:pt x="0" y="24"/>
                  </a:cubicBezTo>
                  <a:cubicBezTo>
                    <a:pt x="0" y="11"/>
                    <a:pt x="10" y="0"/>
                    <a:pt x="23" y="0"/>
                  </a:cubicBezTo>
                  <a:cubicBezTo>
                    <a:pt x="36" y="0"/>
                    <a:pt x="46" y="10"/>
                    <a:pt x="46" y="24"/>
                  </a:cubicBezTo>
                  <a:cubicBezTo>
                    <a:pt x="46" y="37"/>
                    <a:pt x="36" y="47"/>
                    <a:pt x="22" y="47"/>
                  </a:cubicBezTo>
                  <a:close/>
                  <a:moveTo>
                    <a:pt x="5" y="233"/>
                  </a:moveTo>
                  <a:cubicBezTo>
                    <a:pt x="5" y="74"/>
                    <a:pt x="5" y="74"/>
                    <a:pt x="5" y="74"/>
                  </a:cubicBezTo>
                  <a:cubicBezTo>
                    <a:pt x="40" y="67"/>
                    <a:pt x="40" y="67"/>
                    <a:pt x="40" y="67"/>
                  </a:cubicBezTo>
                  <a:cubicBezTo>
                    <a:pt x="40" y="233"/>
                    <a:pt x="40" y="233"/>
                    <a:pt x="40" y="233"/>
                  </a:cubicBezTo>
                  <a:lnTo>
                    <a:pt x="5" y="2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675" dirty="0"/>
            </a:p>
          </p:txBody>
        </p:sp>
        <p:sp>
          <p:nvSpPr>
            <p:cNvPr id="244" name="Freeform 32"/>
            <p:cNvSpPr>
              <a:spLocks/>
            </p:cNvSpPr>
            <p:nvPr userDrawn="1"/>
          </p:nvSpPr>
          <p:spPr bwMode="auto">
            <a:xfrm>
              <a:off x="4841" y="-1074"/>
              <a:ext cx="137" cy="195"/>
            </a:xfrm>
            <a:custGeom>
              <a:avLst/>
              <a:gdLst>
                <a:gd name="T0" fmla="*/ 68 w 120"/>
                <a:gd name="T1" fmla="*/ 170 h 170"/>
                <a:gd name="T2" fmla="*/ 0 w 120"/>
                <a:gd name="T3" fmla="*/ 87 h 170"/>
                <a:gd name="T4" fmla="*/ 71 w 120"/>
                <a:gd name="T5" fmla="*/ 0 h 170"/>
                <a:gd name="T6" fmla="*/ 116 w 120"/>
                <a:gd name="T7" fmla="*/ 18 h 170"/>
                <a:gd name="T8" fmla="*/ 98 w 120"/>
                <a:gd name="T9" fmla="*/ 41 h 170"/>
                <a:gd name="T10" fmla="*/ 71 w 120"/>
                <a:gd name="T11" fmla="*/ 29 h 170"/>
                <a:gd name="T12" fmla="*/ 45 w 120"/>
                <a:gd name="T13" fmla="*/ 45 h 170"/>
                <a:gd name="T14" fmla="*/ 39 w 120"/>
                <a:gd name="T15" fmla="*/ 90 h 170"/>
                <a:gd name="T16" fmla="*/ 50 w 120"/>
                <a:gd name="T17" fmla="*/ 134 h 170"/>
                <a:gd name="T18" fmla="*/ 71 w 120"/>
                <a:gd name="T19" fmla="*/ 143 h 170"/>
                <a:gd name="T20" fmla="*/ 104 w 120"/>
                <a:gd name="T21" fmla="*/ 127 h 170"/>
                <a:gd name="T22" fmla="*/ 120 w 120"/>
                <a:gd name="T23" fmla="*/ 149 h 170"/>
                <a:gd name="T24" fmla="*/ 68 w 120"/>
                <a:gd name="T25" fmla="*/ 17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0" h="170">
                  <a:moveTo>
                    <a:pt x="68" y="170"/>
                  </a:moveTo>
                  <a:cubicBezTo>
                    <a:pt x="24" y="170"/>
                    <a:pt x="0" y="139"/>
                    <a:pt x="0" y="87"/>
                  </a:cubicBezTo>
                  <a:cubicBezTo>
                    <a:pt x="0" y="28"/>
                    <a:pt x="35" y="0"/>
                    <a:pt x="71" y="0"/>
                  </a:cubicBezTo>
                  <a:cubicBezTo>
                    <a:pt x="89" y="0"/>
                    <a:pt x="101" y="4"/>
                    <a:pt x="116" y="18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89" y="32"/>
                    <a:pt x="80" y="29"/>
                    <a:pt x="71" y="29"/>
                  </a:cubicBezTo>
                  <a:cubicBezTo>
                    <a:pt x="60" y="29"/>
                    <a:pt x="50" y="34"/>
                    <a:pt x="45" y="45"/>
                  </a:cubicBezTo>
                  <a:cubicBezTo>
                    <a:pt x="41" y="55"/>
                    <a:pt x="39" y="70"/>
                    <a:pt x="39" y="90"/>
                  </a:cubicBezTo>
                  <a:cubicBezTo>
                    <a:pt x="39" y="112"/>
                    <a:pt x="42" y="126"/>
                    <a:pt x="50" y="134"/>
                  </a:cubicBezTo>
                  <a:cubicBezTo>
                    <a:pt x="55" y="140"/>
                    <a:pt x="62" y="143"/>
                    <a:pt x="71" y="143"/>
                  </a:cubicBezTo>
                  <a:cubicBezTo>
                    <a:pt x="82" y="143"/>
                    <a:pt x="93" y="138"/>
                    <a:pt x="104" y="127"/>
                  </a:cubicBezTo>
                  <a:cubicBezTo>
                    <a:pt x="120" y="149"/>
                    <a:pt x="120" y="149"/>
                    <a:pt x="120" y="149"/>
                  </a:cubicBezTo>
                  <a:cubicBezTo>
                    <a:pt x="106" y="164"/>
                    <a:pt x="90" y="170"/>
                    <a:pt x="68" y="17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675" dirty="0"/>
            </a:p>
          </p:txBody>
        </p:sp>
        <p:sp>
          <p:nvSpPr>
            <p:cNvPr id="245" name="Freeform 33"/>
            <p:cNvSpPr>
              <a:spLocks noEditPoints="1"/>
            </p:cNvSpPr>
            <p:nvPr userDrawn="1"/>
          </p:nvSpPr>
          <p:spPr bwMode="auto">
            <a:xfrm>
              <a:off x="5009" y="-990"/>
              <a:ext cx="110" cy="111"/>
            </a:xfrm>
            <a:custGeom>
              <a:avLst/>
              <a:gdLst>
                <a:gd name="T0" fmla="*/ 48 w 96"/>
                <a:gd name="T1" fmla="*/ 97 h 97"/>
                <a:gd name="T2" fmla="*/ 0 w 96"/>
                <a:gd name="T3" fmla="*/ 48 h 97"/>
                <a:gd name="T4" fmla="*/ 48 w 96"/>
                <a:gd name="T5" fmla="*/ 0 h 97"/>
                <a:gd name="T6" fmla="*/ 96 w 96"/>
                <a:gd name="T7" fmla="*/ 48 h 97"/>
                <a:gd name="T8" fmla="*/ 48 w 96"/>
                <a:gd name="T9" fmla="*/ 97 h 97"/>
                <a:gd name="T10" fmla="*/ 48 w 96"/>
                <a:gd name="T11" fmla="*/ 10 h 97"/>
                <a:gd name="T12" fmla="*/ 11 w 96"/>
                <a:gd name="T13" fmla="*/ 48 h 97"/>
                <a:gd name="T14" fmla="*/ 48 w 96"/>
                <a:gd name="T15" fmla="*/ 87 h 97"/>
                <a:gd name="T16" fmla="*/ 85 w 96"/>
                <a:gd name="T17" fmla="*/ 48 h 97"/>
                <a:gd name="T18" fmla="*/ 48 w 96"/>
                <a:gd name="T19" fmla="*/ 10 h 97"/>
                <a:gd name="T20" fmla="*/ 57 w 96"/>
                <a:gd name="T21" fmla="*/ 75 h 97"/>
                <a:gd name="T22" fmla="*/ 52 w 96"/>
                <a:gd name="T23" fmla="*/ 66 h 97"/>
                <a:gd name="T24" fmla="*/ 43 w 96"/>
                <a:gd name="T25" fmla="*/ 53 h 97"/>
                <a:gd name="T26" fmla="*/ 42 w 96"/>
                <a:gd name="T27" fmla="*/ 53 h 97"/>
                <a:gd name="T28" fmla="*/ 42 w 96"/>
                <a:gd name="T29" fmla="*/ 75 h 97"/>
                <a:gd name="T30" fmla="*/ 31 w 96"/>
                <a:gd name="T31" fmla="*/ 75 h 97"/>
                <a:gd name="T32" fmla="*/ 31 w 96"/>
                <a:gd name="T33" fmla="*/ 21 h 97"/>
                <a:gd name="T34" fmla="*/ 51 w 96"/>
                <a:gd name="T35" fmla="*/ 21 h 97"/>
                <a:gd name="T36" fmla="*/ 67 w 96"/>
                <a:gd name="T37" fmla="*/ 37 h 97"/>
                <a:gd name="T38" fmla="*/ 55 w 96"/>
                <a:gd name="T39" fmla="*/ 52 h 97"/>
                <a:gd name="T40" fmla="*/ 57 w 96"/>
                <a:gd name="T41" fmla="*/ 54 h 97"/>
                <a:gd name="T42" fmla="*/ 70 w 96"/>
                <a:gd name="T43" fmla="*/ 75 h 97"/>
                <a:gd name="T44" fmla="*/ 57 w 96"/>
                <a:gd name="T45" fmla="*/ 75 h 97"/>
                <a:gd name="T46" fmla="*/ 52 w 96"/>
                <a:gd name="T47" fmla="*/ 30 h 97"/>
                <a:gd name="T48" fmla="*/ 45 w 96"/>
                <a:gd name="T49" fmla="*/ 30 h 97"/>
                <a:gd name="T50" fmla="*/ 42 w 96"/>
                <a:gd name="T51" fmla="*/ 30 h 97"/>
                <a:gd name="T52" fmla="*/ 42 w 96"/>
                <a:gd name="T53" fmla="*/ 44 h 97"/>
                <a:gd name="T54" fmla="*/ 45 w 96"/>
                <a:gd name="T55" fmla="*/ 44 h 97"/>
                <a:gd name="T56" fmla="*/ 53 w 96"/>
                <a:gd name="T57" fmla="*/ 43 h 97"/>
                <a:gd name="T58" fmla="*/ 55 w 96"/>
                <a:gd name="T59" fmla="*/ 37 h 97"/>
                <a:gd name="T60" fmla="*/ 52 w 96"/>
                <a:gd name="T61" fmla="*/ 3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96" h="97">
                  <a:moveTo>
                    <a:pt x="48" y="97"/>
                  </a:moveTo>
                  <a:cubicBezTo>
                    <a:pt x="21" y="97"/>
                    <a:pt x="0" y="75"/>
                    <a:pt x="0" y="48"/>
                  </a:cubicBezTo>
                  <a:cubicBezTo>
                    <a:pt x="0" y="21"/>
                    <a:pt x="21" y="0"/>
                    <a:pt x="48" y="0"/>
                  </a:cubicBezTo>
                  <a:cubicBezTo>
                    <a:pt x="74" y="0"/>
                    <a:pt x="96" y="21"/>
                    <a:pt x="96" y="48"/>
                  </a:cubicBezTo>
                  <a:cubicBezTo>
                    <a:pt x="96" y="75"/>
                    <a:pt x="74" y="97"/>
                    <a:pt x="48" y="97"/>
                  </a:cubicBezTo>
                  <a:close/>
                  <a:moveTo>
                    <a:pt x="48" y="10"/>
                  </a:moveTo>
                  <a:cubicBezTo>
                    <a:pt x="27" y="10"/>
                    <a:pt x="11" y="27"/>
                    <a:pt x="11" y="48"/>
                  </a:cubicBezTo>
                  <a:cubicBezTo>
                    <a:pt x="11" y="70"/>
                    <a:pt x="27" y="87"/>
                    <a:pt x="48" y="87"/>
                  </a:cubicBezTo>
                  <a:cubicBezTo>
                    <a:pt x="68" y="87"/>
                    <a:pt x="85" y="70"/>
                    <a:pt x="85" y="48"/>
                  </a:cubicBezTo>
                  <a:cubicBezTo>
                    <a:pt x="85" y="27"/>
                    <a:pt x="68" y="10"/>
                    <a:pt x="48" y="10"/>
                  </a:cubicBezTo>
                  <a:close/>
                  <a:moveTo>
                    <a:pt x="57" y="75"/>
                  </a:moveTo>
                  <a:cubicBezTo>
                    <a:pt x="55" y="72"/>
                    <a:pt x="54" y="70"/>
                    <a:pt x="52" y="66"/>
                  </a:cubicBezTo>
                  <a:cubicBezTo>
                    <a:pt x="47" y="56"/>
                    <a:pt x="45" y="54"/>
                    <a:pt x="43" y="53"/>
                  </a:cubicBezTo>
                  <a:cubicBezTo>
                    <a:pt x="43" y="53"/>
                    <a:pt x="42" y="53"/>
                    <a:pt x="42" y="53"/>
                  </a:cubicBezTo>
                  <a:cubicBezTo>
                    <a:pt x="42" y="75"/>
                    <a:pt x="42" y="75"/>
                    <a:pt x="42" y="75"/>
                  </a:cubicBezTo>
                  <a:cubicBezTo>
                    <a:pt x="31" y="75"/>
                    <a:pt x="31" y="75"/>
                    <a:pt x="31" y="75"/>
                  </a:cubicBezTo>
                  <a:cubicBezTo>
                    <a:pt x="31" y="21"/>
                    <a:pt x="31" y="21"/>
                    <a:pt x="31" y="21"/>
                  </a:cubicBezTo>
                  <a:cubicBezTo>
                    <a:pt x="51" y="21"/>
                    <a:pt x="51" y="21"/>
                    <a:pt x="51" y="21"/>
                  </a:cubicBezTo>
                  <a:cubicBezTo>
                    <a:pt x="61" y="21"/>
                    <a:pt x="67" y="27"/>
                    <a:pt x="67" y="37"/>
                  </a:cubicBezTo>
                  <a:cubicBezTo>
                    <a:pt x="67" y="45"/>
                    <a:pt x="62" y="52"/>
                    <a:pt x="55" y="52"/>
                  </a:cubicBezTo>
                  <a:cubicBezTo>
                    <a:pt x="56" y="53"/>
                    <a:pt x="56" y="53"/>
                    <a:pt x="57" y="54"/>
                  </a:cubicBezTo>
                  <a:cubicBezTo>
                    <a:pt x="60" y="58"/>
                    <a:pt x="70" y="75"/>
                    <a:pt x="70" y="75"/>
                  </a:cubicBezTo>
                  <a:lnTo>
                    <a:pt x="57" y="75"/>
                  </a:lnTo>
                  <a:close/>
                  <a:moveTo>
                    <a:pt x="52" y="30"/>
                  </a:moveTo>
                  <a:cubicBezTo>
                    <a:pt x="50" y="30"/>
                    <a:pt x="48" y="30"/>
                    <a:pt x="45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2" y="44"/>
                    <a:pt x="42" y="44"/>
                    <a:pt x="42" y="44"/>
                  </a:cubicBezTo>
                  <a:cubicBezTo>
                    <a:pt x="45" y="44"/>
                    <a:pt x="45" y="44"/>
                    <a:pt x="45" y="44"/>
                  </a:cubicBezTo>
                  <a:cubicBezTo>
                    <a:pt x="50" y="44"/>
                    <a:pt x="52" y="44"/>
                    <a:pt x="53" y="43"/>
                  </a:cubicBezTo>
                  <a:cubicBezTo>
                    <a:pt x="55" y="41"/>
                    <a:pt x="55" y="39"/>
                    <a:pt x="55" y="37"/>
                  </a:cubicBezTo>
                  <a:cubicBezTo>
                    <a:pt x="55" y="34"/>
                    <a:pt x="54" y="31"/>
                    <a:pt x="52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675" dirty="0"/>
            </a:p>
          </p:txBody>
        </p:sp>
        <p:sp>
          <p:nvSpPr>
            <p:cNvPr id="246" name="Freeform 34"/>
            <p:cNvSpPr>
              <a:spLocks/>
            </p:cNvSpPr>
            <p:nvPr userDrawn="1"/>
          </p:nvSpPr>
          <p:spPr bwMode="auto">
            <a:xfrm>
              <a:off x="3552" y="-808"/>
              <a:ext cx="564" cy="567"/>
            </a:xfrm>
            <a:custGeom>
              <a:avLst/>
              <a:gdLst>
                <a:gd name="T0" fmla="*/ 0 w 564"/>
                <a:gd name="T1" fmla="*/ 0 h 567"/>
                <a:gd name="T2" fmla="*/ 134 w 564"/>
                <a:gd name="T3" fmla="*/ 0 h 567"/>
                <a:gd name="T4" fmla="*/ 283 w 564"/>
                <a:gd name="T5" fmla="*/ 240 h 567"/>
                <a:gd name="T6" fmla="*/ 430 w 564"/>
                <a:gd name="T7" fmla="*/ 0 h 567"/>
                <a:gd name="T8" fmla="*/ 564 w 564"/>
                <a:gd name="T9" fmla="*/ 0 h 567"/>
                <a:gd name="T10" fmla="*/ 564 w 564"/>
                <a:gd name="T11" fmla="*/ 567 h 567"/>
                <a:gd name="T12" fmla="*/ 442 w 564"/>
                <a:gd name="T13" fmla="*/ 567 h 567"/>
                <a:gd name="T14" fmla="*/ 442 w 564"/>
                <a:gd name="T15" fmla="*/ 196 h 567"/>
                <a:gd name="T16" fmla="*/ 283 w 564"/>
                <a:gd name="T17" fmla="*/ 438 h 567"/>
                <a:gd name="T18" fmla="*/ 279 w 564"/>
                <a:gd name="T19" fmla="*/ 438 h 567"/>
                <a:gd name="T20" fmla="*/ 121 w 564"/>
                <a:gd name="T21" fmla="*/ 200 h 567"/>
                <a:gd name="T22" fmla="*/ 121 w 564"/>
                <a:gd name="T23" fmla="*/ 567 h 567"/>
                <a:gd name="T24" fmla="*/ 0 w 564"/>
                <a:gd name="T25" fmla="*/ 567 h 567"/>
                <a:gd name="T26" fmla="*/ 0 w 564"/>
                <a:gd name="T27" fmla="*/ 0 h 5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64" h="567">
                  <a:moveTo>
                    <a:pt x="0" y="0"/>
                  </a:moveTo>
                  <a:lnTo>
                    <a:pt x="134" y="0"/>
                  </a:lnTo>
                  <a:lnTo>
                    <a:pt x="283" y="240"/>
                  </a:lnTo>
                  <a:lnTo>
                    <a:pt x="430" y="0"/>
                  </a:lnTo>
                  <a:lnTo>
                    <a:pt x="564" y="0"/>
                  </a:lnTo>
                  <a:lnTo>
                    <a:pt x="564" y="567"/>
                  </a:lnTo>
                  <a:lnTo>
                    <a:pt x="442" y="567"/>
                  </a:lnTo>
                  <a:lnTo>
                    <a:pt x="442" y="196"/>
                  </a:lnTo>
                  <a:lnTo>
                    <a:pt x="283" y="438"/>
                  </a:lnTo>
                  <a:lnTo>
                    <a:pt x="279" y="438"/>
                  </a:lnTo>
                  <a:lnTo>
                    <a:pt x="121" y="200"/>
                  </a:lnTo>
                  <a:lnTo>
                    <a:pt x="121" y="567"/>
                  </a:lnTo>
                  <a:lnTo>
                    <a:pt x="0" y="56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675" dirty="0"/>
            </a:p>
          </p:txBody>
        </p:sp>
        <p:sp>
          <p:nvSpPr>
            <p:cNvPr id="247" name="Freeform 35"/>
            <p:cNvSpPr>
              <a:spLocks noEditPoints="1"/>
            </p:cNvSpPr>
            <p:nvPr userDrawn="1"/>
          </p:nvSpPr>
          <p:spPr bwMode="auto">
            <a:xfrm>
              <a:off x="4179" y="-817"/>
              <a:ext cx="600" cy="585"/>
            </a:xfrm>
            <a:custGeom>
              <a:avLst/>
              <a:gdLst>
                <a:gd name="T0" fmla="*/ 0 w 524"/>
                <a:gd name="T1" fmla="*/ 256 h 510"/>
                <a:gd name="T2" fmla="*/ 0 w 524"/>
                <a:gd name="T3" fmla="*/ 255 h 510"/>
                <a:gd name="T4" fmla="*/ 263 w 524"/>
                <a:gd name="T5" fmla="*/ 0 h 510"/>
                <a:gd name="T6" fmla="*/ 524 w 524"/>
                <a:gd name="T7" fmla="*/ 253 h 510"/>
                <a:gd name="T8" fmla="*/ 524 w 524"/>
                <a:gd name="T9" fmla="*/ 255 h 510"/>
                <a:gd name="T10" fmla="*/ 261 w 524"/>
                <a:gd name="T11" fmla="*/ 510 h 510"/>
                <a:gd name="T12" fmla="*/ 0 w 524"/>
                <a:gd name="T13" fmla="*/ 256 h 510"/>
                <a:gd name="T14" fmla="*/ 411 w 524"/>
                <a:gd name="T15" fmla="*/ 256 h 510"/>
                <a:gd name="T16" fmla="*/ 411 w 524"/>
                <a:gd name="T17" fmla="*/ 255 h 510"/>
                <a:gd name="T18" fmla="*/ 261 w 524"/>
                <a:gd name="T19" fmla="*/ 100 h 510"/>
                <a:gd name="T20" fmla="*/ 113 w 524"/>
                <a:gd name="T21" fmla="*/ 253 h 510"/>
                <a:gd name="T22" fmla="*/ 113 w 524"/>
                <a:gd name="T23" fmla="*/ 255 h 510"/>
                <a:gd name="T24" fmla="*/ 263 w 524"/>
                <a:gd name="T25" fmla="*/ 410 h 510"/>
                <a:gd name="T26" fmla="*/ 411 w 524"/>
                <a:gd name="T27" fmla="*/ 256 h 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24" h="510">
                  <a:moveTo>
                    <a:pt x="0" y="256"/>
                  </a:moveTo>
                  <a:cubicBezTo>
                    <a:pt x="0" y="255"/>
                    <a:pt x="0" y="255"/>
                    <a:pt x="0" y="255"/>
                  </a:cubicBezTo>
                  <a:cubicBezTo>
                    <a:pt x="0" y="115"/>
                    <a:pt x="110" y="0"/>
                    <a:pt x="263" y="0"/>
                  </a:cubicBezTo>
                  <a:cubicBezTo>
                    <a:pt x="415" y="0"/>
                    <a:pt x="524" y="113"/>
                    <a:pt x="524" y="253"/>
                  </a:cubicBezTo>
                  <a:cubicBezTo>
                    <a:pt x="524" y="255"/>
                    <a:pt x="524" y="255"/>
                    <a:pt x="524" y="255"/>
                  </a:cubicBezTo>
                  <a:cubicBezTo>
                    <a:pt x="524" y="395"/>
                    <a:pt x="413" y="510"/>
                    <a:pt x="261" y="510"/>
                  </a:cubicBezTo>
                  <a:cubicBezTo>
                    <a:pt x="109" y="510"/>
                    <a:pt x="0" y="397"/>
                    <a:pt x="0" y="256"/>
                  </a:cubicBezTo>
                  <a:close/>
                  <a:moveTo>
                    <a:pt x="411" y="256"/>
                  </a:moveTo>
                  <a:cubicBezTo>
                    <a:pt x="411" y="255"/>
                    <a:pt x="411" y="255"/>
                    <a:pt x="411" y="255"/>
                  </a:cubicBezTo>
                  <a:cubicBezTo>
                    <a:pt x="411" y="170"/>
                    <a:pt x="349" y="100"/>
                    <a:pt x="261" y="100"/>
                  </a:cubicBezTo>
                  <a:cubicBezTo>
                    <a:pt x="174" y="100"/>
                    <a:pt x="113" y="169"/>
                    <a:pt x="113" y="253"/>
                  </a:cubicBezTo>
                  <a:cubicBezTo>
                    <a:pt x="113" y="255"/>
                    <a:pt x="113" y="255"/>
                    <a:pt x="113" y="255"/>
                  </a:cubicBezTo>
                  <a:cubicBezTo>
                    <a:pt x="113" y="339"/>
                    <a:pt x="175" y="410"/>
                    <a:pt x="263" y="410"/>
                  </a:cubicBezTo>
                  <a:cubicBezTo>
                    <a:pt x="350" y="410"/>
                    <a:pt x="411" y="341"/>
                    <a:pt x="411" y="2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675" dirty="0"/>
            </a:p>
          </p:txBody>
        </p:sp>
        <p:sp>
          <p:nvSpPr>
            <p:cNvPr id="248" name="Freeform 36"/>
            <p:cNvSpPr>
              <a:spLocks noEditPoints="1"/>
            </p:cNvSpPr>
            <p:nvPr userDrawn="1"/>
          </p:nvSpPr>
          <p:spPr bwMode="auto">
            <a:xfrm>
              <a:off x="4841" y="-808"/>
              <a:ext cx="481" cy="567"/>
            </a:xfrm>
            <a:custGeom>
              <a:avLst/>
              <a:gdLst>
                <a:gd name="T0" fmla="*/ 0 w 420"/>
                <a:gd name="T1" fmla="*/ 0 h 494"/>
                <a:gd name="T2" fmla="*/ 229 w 420"/>
                <a:gd name="T3" fmla="*/ 0 h 494"/>
                <a:gd name="T4" fmla="*/ 358 w 420"/>
                <a:gd name="T5" fmla="*/ 44 h 494"/>
                <a:gd name="T6" fmla="*/ 392 w 420"/>
                <a:gd name="T7" fmla="*/ 128 h 494"/>
                <a:gd name="T8" fmla="*/ 392 w 420"/>
                <a:gd name="T9" fmla="*/ 129 h 494"/>
                <a:gd name="T10" fmla="*/ 327 w 420"/>
                <a:gd name="T11" fmla="*/ 236 h 494"/>
                <a:gd name="T12" fmla="*/ 420 w 420"/>
                <a:gd name="T13" fmla="*/ 357 h 494"/>
                <a:gd name="T14" fmla="*/ 420 w 420"/>
                <a:gd name="T15" fmla="*/ 358 h 494"/>
                <a:gd name="T16" fmla="*/ 235 w 420"/>
                <a:gd name="T17" fmla="*/ 494 h 494"/>
                <a:gd name="T18" fmla="*/ 0 w 420"/>
                <a:gd name="T19" fmla="*/ 494 h 494"/>
                <a:gd name="T20" fmla="*/ 0 w 420"/>
                <a:gd name="T21" fmla="*/ 0 h 494"/>
                <a:gd name="T22" fmla="*/ 284 w 420"/>
                <a:gd name="T23" fmla="*/ 146 h 494"/>
                <a:gd name="T24" fmla="*/ 213 w 420"/>
                <a:gd name="T25" fmla="*/ 95 h 494"/>
                <a:gd name="T26" fmla="*/ 106 w 420"/>
                <a:gd name="T27" fmla="*/ 95 h 494"/>
                <a:gd name="T28" fmla="*/ 106 w 420"/>
                <a:gd name="T29" fmla="*/ 200 h 494"/>
                <a:gd name="T30" fmla="*/ 206 w 420"/>
                <a:gd name="T31" fmla="*/ 200 h 494"/>
                <a:gd name="T32" fmla="*/ 284 w 420"/>
                <a:gd name="T33" fmla="*/ 147 h 494"/>
                <a:gd name="T34" fmla="*/ 284 w 420"/>
                <a:gd name="T35" fmla="*/ 146 h 494"/>
                <a:gd name="T36" fmla="*/ 231 w 420"/>
                <a:gd name="T37" fmla="*/ 290 h 494"/>
                <a:gd name="T38" fmla="*/ 106 w 420"/>
                <a:gd name="T39" fmla="*/ 290 h 494"/>
                <a:gd name="T40" fmla="*/ 106 w 420"/>
                <a:gd name="T41" fmla="*/ 398 h 494"/>
                <a:gd name="T42" fmla="*/ 235 w 420"/>
                <a:gd name="T43" fmla="*/ 398 h 494"/>
                <a:gd name="T44" fmla="*/ 312 w 420"/>
                <a:gd name="T45" fmla="*/ 345 h 494"/>
                <a:gd name="T46" fmla="*/ 312 w 420"/>
                <a:gd name="T47" fmla="*/ 343 h 494"/>
                <a:gd name="T48" fmla="*/ 231 w 420"/>
                <a:gd name="T49" fmla="*/ 290 h 4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20" h="494">
                  <a:moveTo>
                    <a:pt x="0" y="0"/>
                  </a:moveTo>
                  <a:cubicBezTo>
                    <a:pt x="229" y="0"/>
                    <a:pt x="229" y="0"/>
                    <a:pt x="229" y="0"/>
                  </a:cubicBezTo>
                  <a:cubicBezTo>
                    <a:pt x="286" y="0"/>
                    <a:pt x="330" y="16"/>
                    <a:pt x="358" y="44"/>
                  </a:cubicBezTo>
                  <a:cubicBezTo>
                    <a:pt x="381" y="66"/>
                    <a:pt x="392" y="94"/>
                    <a:pt x="392" y="128"/>
                  </a:cubicBezTo>
                  <a:cubicBezTo>
                    <a:pt x="392" y="129"/>
                    <a:pt x="392" y="129"/>
                    <a:pt x="392" y="129"/>
                  </a:cubicBezTo>
                  <a:cubicBezTo>
                    <a:pt x="392" y="185"/>
                    <a:pt x="363" y="216"/>
                    <a:pt x="327" y="236"/>
                  </a:cubicBezTo>
                  <a:cubicBezTo>
                    <a:pt x="384" y="257"/>
                    <a:pt x="420" y="291"/>
                    <a:pt x="420" y="357"/>
                  </a:cubicBezTo>
                  <a:cubicBezTo>
                    <a:pt x="420" y="358"/>
                    <a:pt x="420" y="358"/>
                    <a:pt x="420" y="358"/>
                  </a:cubicBezTo>
                  <a:cubicBezTo>
                    <a:pt x="420" y="448"/>
                    <a:pt x="346" y="494"/>
                    <a:pt x="235" y="494"/>
                  </a:cubicBezTo>
                  <a:cubicBezTo>
                    <a:pt x="0" y="494"/>
                    <a:pt x="0" y="494"/>
                    <a:pt x="0" y="494"/>
                  </a:cubicBezTo>
                  <a:lnTo>
                    <a:pt x="0" y="0"/>
                  </a:lnTo>
                  <a:close/>
                  <a:moveTo>
                    <a:pt x="284" y="146"/>
                  </a:moveTo>
                  <a:cubicBezTo>
                    <a:pt x="284" y="114"/>
                    <a:pt x="259" y="95"/>
                    <a:pt x="213" y="95"/>
                  </a:cubicBezTo>
                  <a:cubicBezTo>
                    <a:pt x="106" y="95"/>
                    <a:pt x="106" y="95"/>
                    <a:pt x="106" y="95"/>
                  </a:cubicBezTo>
                  <a:cubicBezTo>
                    <a:pt x="106" y="200"/>
                    <a:pt x="106" y="200"/>
                    <a:pt x="106" y="200"/>
                  </a:cubicBezTo>
                  <a:cubicBezTo>
                    <a:pt x="206" y="200"/>
                    <a:pt x="206" y="200"/>
                    <a:pt x="206" y="200"/>
                  </a:cubicBezTo>
                  <a:cubicBezTo>
                    <a:pt x="254" y="200"/>
                    <a:pt x="284" y="184"/>
                    <a:pt x="284" y="147"/>
                  </a:cubicBezTo>
                  <a:lnTo>
                    <a:pt x="284" y="146"/>
                  </a:lnTo>
                  <a:close/>
                  <a:moveTo>
                    <a:pt x="231" y="290"/>
                  </a:moveTo>
                  <a:cubicBezTo>
                    <a:pt x="106" y="290"/>
                    <a:pt x="106" y="290"/>
                    <a:pt x="106" y="290"/>
                  </a:cubicBezTo>
                  <a:cubicBezTo>
                    <a:pt x="106" y="398"/>
                    <a:pt x="106" y="398"/>
                    <a:pt x="106" y="398"/>
                  </a:cubicBezTo>
                  <a:cubicBezTo>
                    <a:pt x="235" y="398"/>
                    <a:pt x="235" y="398"/>
                    <a:pt x="235" y="398"/>
                  </a:cubicBezTo>
                  <a:cubicBezTo>
                    <a:pt x="283" y="398"/>
                    <a:pt x="312" y="381"/>
                    <a:pt x="312" y="345"/>
                  </a:cubicBezTo>
                  <a:cubicBezTo>
                    <a:pt x="312" y="343"/>
                    <a:pt x="312" y="343"/>
                    <a:pt x="312" y="343"/>
                  </a:cubicBezTo>
                  <a:cubicBezTo>
                    <a:pt x="312" y="310"/>
                    <a:pt x="287" y="290"/>
                    <a:pt x="231" y="29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675" dirty="0"/>
            </a:p>
          </p:txBody>
        </p:sp>
        <p:sp>
          <p:nvSpPr>
            <p:cNvPr id="249" name="Rectangle 37"/>
            <p:cNvSpPr>
              <a:spLocks noChangeArrowheads="1"/>
            </p:cNvSpPr>
            <p:nvPr userDrawn="1"/>
          </p:nvSpPr>
          <p:spPr bwMode="auto">
            <a:xfrm>
              <a:off x="5381" y="-808"/>
              <a:ext cx="124" cy="56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675" dirty="0"/>
            </a:p>
          </p:txBody>
        </p:sp>
        <p:sp>
          <p:nvSpPr>
            <p:cNvPr id="250" name="Freeform 38"/>
            <p:cNvSpPr>
              <a:spLocks/>
            </p:cNvSpPr>
            <p:nvPr userDrawn="1"/>
          </p:nvSpPr>
          <p:spPr bwMode="auto">
            <a:xfrm>
              <a:off x="5598" y="-808"/>
              <a:ext cx="406" cy="567"/>
            </a:xfrm>
            <a:custGeom>
              <a:avLst/>
              <a:gdLst>
                <a:gd name="T0" fmla="*/ 0 w 406"/>
                <a:gd name="T1" fmla="*/ 0 h 567"/>
                <a:gd name="T2" fmla="*/ 124 w 406"/>
                <a:gd name="T3" fmla="*/ 0 h 567"/>
                <a:gd name="T4" fmla="*/ 124 w 406"/>
                <a:gd name="T5" fmla="*/ 453 h 567"/>
                <a:gd name="T6" fmla="*/ 406 w 406"/>
                <a:gd name="T7" fmla="*/ 453 h 567"/>
                <a:gd name="T8" fmla="*/ 406 w 406"/>
                <a:gd name="T9" fmla="*/ 567 h 567"/>
                <a:gd name="T10" fmla="*/ 0 w 406"/>
                <a:gd name="T11" fmla="*/ 567 h 567"/>
                <a:gd name="T12" fmla="*/ 0 w 406"/>
                <a:gd name="T13" fmla="*/ 0 h 5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6" h="567">
                  <a:moveTo>
                    <a:pt x="0" y="0"/>
                  </a:moveTo>
                  <a:lnTo>
                    <a:pt x="124" y="0"/>
                  </a:lnTo>
                  <a:lnTo>
                    <a:pt x="124" y="453"/>
                  </a:lnTo>
                  <a:lnTo>
                    <a:pt x="406" y="453"/>
                  </a:lnTo>
                  <a:lnTo>
                    <a:pt x="406" y="567"/>
                  </a:lnTo>
                  <a:lnTo>
                    <a:pt x="0" y="56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675" dirty="0"/>
            </a:p>
          </p:txBody>
        </p:sp>
        <p:sp>
          <p:nvSpPr>
            <p:cNvPr id="251" name="Freeform 39"/>
            <p:cNvSpPr>
              <a:spLocks/>
            </p:cNvSpPr>
            <p:nvPr userDrawn="1"/>
          </p:nvSpPr>
          <p:spPr bwMode="auto">
            <a:xfrm>
              <a:off x="6082" y="-808"/>
              <a:ext cx="429" cy="567"/>
            </a:xfrm>
            <a:custGeom>
              <a:avLst/>
              <a:gdLst>
                <a:gd name="T0" fmla="*/ 0 w 429"/>
                <a:gd name="T1" fmla="*/ 0 h 567"/>
                <a:gd name="T2" fmla="*/ 426 w 429"/>
                <a:gd name="T3" fmla="*/ 0 h 567"/>
                <a:gd name="T4" fmla="*/ 426 w 429"/>
                <a:gd name="T5" fmla="*/ 111 h 567"/>
                <a:gd name="T6" fmla="*/ 122 w 429"/>
                <a:gd name="T7" fmla="*/ 111 h 567"/>
                <a:gd name="T8" fmla="*/ 122 w 429"/>
                <a:gd name="T9" fmla="*/ 226 h 567"/>
                <a:gd name="T10" fmla="*/ 389 w 429"/>
                <a:gd name="T11" fmla="*/ 226 h 567"/>
                <a:gd name="T12" fmla="*/ 389 w 429"/>
                <a:gd name="T13" fmla="*/ 336 h 567"/>
                <a:gd name="T14" fmla="*/ 122 w 429"/>
                <a:gd name="T15" fmla="*/ 336 h 567"/>
                <a:gd name="T16" fmla="*/ 122 w 429"/>
                <a:gd name="T17" fmla="*/ 456 h 567"/>
                <a:gd name="T18" fmla="*/ 429 w 429"/>
                <a:gd name="T19" fmla="*/ 456 h 567"/>
                <a:gd name="T20" fmla="*/ 429 w 429"/>
                <a:gd name="T21" fmla="*/ 567 h 567"/>
                <a:gd name="T22" fmla="*/ 0 w 429"/>
                <a:gd name="T23" fmla="*/ 567 h 567"/>
                <a:gd name="T24" fmla="*/ 0 w 429"/>
                <a:gd name="T25" fmla="*/ 0 h 5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29" h="567">
                  <a:moveTo>
                    <a:pt x="0" y="0"/>
                  </a:moveTo>
                  <a:lnTo>
                    <a:pt x="426" y="0"/>
                  </a:lnTo>
                  <a:lnTo>
                    <a:pt x="426" y="111"/>
                  </a:lnTo>
                  <a:lnTo>
                    <a:pt x="122" y="111"/>
                  </a:lnTo>
                  <a:lnTo>
                    <a:pt x="122" y="226"/>
                  </a:lnTo>
                  <a:lnTo>
                    <a:pt x="389" y="226"/>
                  </a:lnTo>
                  <a:lnTo>
                    <a:pt x="389" y="336"/>
                  </a:lnTo>
                  <a:lnTo>
                    <a:pt x="122" y="336"/>
                  </a:lnTo>
                  <a:lnTo>
                    <a:pt x="122" y="456"/>
                  </a:lnTo>
                  <a:lnTo>
                    <a:pt x="429" y="456"/>
                  </a:lnTo>
                  <a:lnTo>
                    <a:pt x="429" y="567"/>
                  </a:lnTo>
                  <a:lnTo>
                    <a:pt x="0" y="56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675" dirty="0"/>
            </a:p>
          </p:txBody>
        </p:sp>
        <p:sp>
          <p:nvSpPr>
            <p:cNvPr id="252" name="Freeform 40"/>
            <p:cNvSpPr>
              <a:spLocks noEditPoints="1"/>
            </p:cNvSpPr>
            <p:nvPr userDrawn="1"/>
          </p:nvSpPr>
          <p:spPr bwMode="auto">
            <a:xfrm>
              <a:off x="6552" y="-808"/>
              <a:ext cx="156" cy="77"/>
            </a:xfrm>
            <a:custGeom>
              <a:avLst/>
              <a:gdLst>
                <a:gd name="T0" fmla="*/ 26 w 156"/>
                <a:gd name="T1" fmla="*/ 10 h 77"/>
                <a:gd name="T2" fmla="*/ 0 w 156"/>
                <a:gd name="T3" fmla="*/ 10 h 77"/>
                <a:gd name="T4" fmla="*/ 0 w 156"/>
                <a:gd name="T5" fmla="*/ 0 h 77"/>
                <a:gd name="T6" fmla="*/ 61 w 156"/>
                <a:gd name="T7" fmla="*/ 0 h 77"/>
                <a:gd name="T8" fmla="*/ 61 w 156"/>
                <a:gd name="T9" fmla="*/ 10 h 77"/>
                <a:gd name="T10" fmla="*/ 36 w 156"/>
                <a:gd name="T11" fmla="*/ 10 h 77"/>
                <a:gd name="T12" fmla="*/ 36 w 156"/>
                <a:gd name="T13" fmla="*/ 77 h 77"/>
                <a:gd name="T14" fmla="*/ 26 w 156"/>
                <a:gd name="T15" fmla="*/ 77 h 77"/>
                <a:gd name="T16" fmla="*/ 26 w 156"/>
                <a:gd name="T17" fmla="*/ 10 h 77"/>
                <a:gd name="T18" fmla="*/ 78 w 156"/>
                <a:gd name="T19" fmla="*/ 0 h 77"/>
                <a:gd name="T20" fmla="*/ 90 w 156"/>
                <a:gd name="T21" fmla="*/ 0 h 77"/>
                <a:gd name="T22" fmla="*/ 117 w 156"/>
                <a:gd name="T23" fmla="*/ 41 h 77"/>
                <a:gd name="T24" fmla="*/ 145 w 156"/>
                <a:gd name="T25" fmla="*/ 0 h 77"/>
                <a:gd name="T26" fmla="*/ 156 w 156"/>
                <a:gd name="T27" fmla="*/ 0 h 77"/>
                <a:gd name="T28" fmla="*/ 156 w 156"/>
                <a:gd name="T29" fmla="*/ 77 h 77"/>
                <a:gd name="T30" fmla="*/ 145 w 156"/>
                <a:gd name="T31" fmla="*/ 77 h 77"/>
                <a:gd name="T32" fmla="*/ 145 w 156"/>
                <a:gd name="T33" fmla="*/ 17 h 77"/>
                <a:gd name="T34" fmla="*/ 117 w 156"/>
                <a:gd name="T35" fmla="*/ 60 h 77"/>
                <a:gd name="T36" fmla="*/ 116 w 156"/>
                <a:gd name="T37" fmla="*/ 60 h 77"/>
                <a:gd name="T38" fmla="*/ 89 w 156"/>
                <a:gd name="T39" fmla="*/ 17 h 77"/>
                <a:gd name="T40" fmla="*/ 89 w 156"/>
                <a:gd name="T41" fmla="*/ 77 h 77"/>
                <a:gd name="T42" fmla="*/ 78 w 156"/>
                <a:gd name="T43" fmla="*/ 77 h 77"/>
                <a:gd name="T44" fmla="*/ 78 w 156"/>
                <a:gd name="T45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56" h="77">
                  <a:moveTo>
                    <a:pt x="26" y="10"/>
                  </a:moveTo>
                  <a:lnTo>
                    <a:pt x="0" y="10"/>
                  </a:lnTo>
                  <a:lnTo>
                    <a:pt x="0" y="0"/>
                  </a:lnTo>
                  <a:lnTo>
                    <a:pt x="61" y="0"/>
                  </a:lnTo>
                  <a:lnTo>
                    <a:pt x="61" y="10"/>
                  </a:lnTo>
                  <a:lnTo>
                    <a:pt x="36" y="10"/>
                  </a:lnTo>
                  <a:lnTo>
                    <a:pt x="36" y="77"/>
                  </a:lnTo>
                  <a:lnTo>
                    <a:pt x="26" y="77"/>
                  </a:lnTo>
                  <a:lnTo>
                    <a:pt x="26" y="10"/>
                  </a:lnTo>
                  <a:close/>
                  <a:moveTo>
                    <a:pt x="78" y="0"/>
                  </a:moveTo>
                  <a:lnTo>
                    <a:pt x="90" y="0"/>
                  </a:lnTo>
                  <a:lnTo>
                    <a:pt x="117" y="41"/>
                  </a:lnTo>
                  <a:lnTo>
                    <a:pt x="145" y="0"/>
                  </a:lnTo>
                  <a:lnTo>
                    <a:pt x="156" y="0"/>
                  </a:lnTo>
                  <a:lnTo>
                    <a:pt x="156" y="77"/>
                  </a:lnTo>
                  <a:lnTo>
                    <a:pt x="145" y="77"/>
                  </a:lnTo>
                  <a:lnTo>
                    <a:pt x="145" y="17"/>
                  </a:lnTo>
                  <a:lnTo>
                    <a:pt x="117" y="60"/>
                  </a:lnTo>
                  <a:lnTo>
                    <a:pt x="116" y="60"/>
                  </a:lnTo>
                  <a:lnTo>
                    <a:pt x="89" y="17"/>
                  </a:lnTo>
                  <a:lnTo>
                    <a:pt x="89" y="77"/>
                  </a:lnTo>
                  <a:lnTo>
                    <a:pt x="78" y="77"/>
                  </a:lnTo>
                  <a:lnTo>
                    <a:pt x="7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675" dirty="0"/>
            </a:p>
          </p:txBody>
        </p:sp>
      </p:grpSp>
      <p:grpSp>
        <p:nvGrpSpPr>
          <p:cNvPr id="253" name="Group 43"/>
          <p:cNvGrpSpPr>
            <a:grpSpLocks noChangeAspect="1"/>
          </p:cNvGrpSpPr>
          <p:nvPr/>
        </p:nvGrpSpPr>
        <p:grpSpPr bwMode="auto">
          <a:xfrm>
            <a:off x="5396974" y="159412"/>
            <a:ext cx="817379" cy="191956"/>
            <a:chOff x="10896" y="-1009"/>
            <a:chExt cx="4367" cy="923"/>
          </a:xfrm>
          <a:solidFill>
            <a:schemeClr val="bg2"/>
          </a:solidFill>
        </p:grpSpPr>
        <p:sp>
          <p:nvSpPr>
            <p:cNvPr id="254" name="Freeform 44"/>
            <p:cNvSpPr>
              <a:spLocks/>
            </p:cNvSpPr>
            <p:nvPr userDrawn="1"/>
          </p:nvSpPr>
          <p:spPr bwMode="auto">
            <a:xfrm>
              <a:off x="10898" y="-993"/>
              <a:ext cx="173" cy="255"/>
            </a:xfrm>
            <a:custGeom>
              <a:avLst/>
              <a:gdLst>
                <a:gd name="T0" fmla="*/ 104 w 140"/>
                <a:gd name="T1" fmla="*/ 206 h 206"/>
                <a:gd name="T2" fmla="*/ 58 w 140"/>
                <a:gd name="T3" fmla="*/ 109 h 206"/>
                <a:gd name="T4" fmla="*/ 32 w 140"/>
                <a:gd name="T5" fmla="*/ 48 h 206"/>
                <a:gd name="T6" fmla="*/ 31 w 140"/>
                <a:gd name="T7" fmla="*/ 49 h 206"/>
                <a:gd name="T8" fmla="*/ 33 w 140"/>
                <a:gd name="T9" fmla="*/ 106 h 206"/>
                <a:gd name="T10" fmla="*/ 34 w 140"/>
                <a:gd name="T11" fmla="*/ 206 h 206"/>
                <a:gd name="T12" fmla="*/ 0 w 140"/>
                <a:gd name="T13" fmla="*/ 206 h 206"/>
                <a:gd name="T14" fmla="*/ 0 w 140"/>
                <a:gd name="T15" fmla="*/ 0 h 206"/>
                <a:gd name="T16" fmla="*/ 39 w 140"/>
                <a:gd name="T17" fmla="*/ 0 h 206"/>
                <a:gd name="T18" fmla="*/ 89 w 140"/>
                <a:gd name="T19" fmla="*/ 101 h 206"/>
                <a:gd name="T20" fmla="*/ 110 w 140"/>
                <a:gd name="T21" fmla="*/ 153 h 206"/>
                <a:gd name="T22" fmla="*/ 111 w 140"/>
                <a:gd name="T23" fmla="*/ 153 h 206"/>
                <a:gd name="T24" fmla="*/ 108 w 140"/>
                <a:gd name="T25" fmla="*/ 94 h 206"/>
                <a:gd name="T26" fmla="*/ 107 w 140"/>
                <a:gd name="T27" fmla="*/ 0 h 206"/>
                <a:gd name="T28" fmla="*/ 140 w 140"/>
                <a:gd name="T29" fmla="*/ 0 h 206"/>
                <a:gd name="T30" fmla="*/ 140 w 140"/>
                <a:gd name="T31" fmla="*/ 206 h 206"/>
                <a:gd name="T32" fmla="*/ 104 w 140"/>
                <a:gd name="T33" fmla="*/ 206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40" h="206">
                  <a:moveTo>
                    <a:pt x="104" y="206"/>
                  </a:moveTo>
                  <a:cubicBezTo>
                    <a:pt x="58" y="109"/>
                    <a:pt x="58" y="109"/>
                    <a:pt x="58" y="109"/>
                  </a:cubicBezTo>
                  <a:cubicBezTo>
                    <a:pt x="47" y="86"/>
                    <a:pt x="36" y="60"/>
                    <a:pt x="32" y="48"/>
                  </a:cubicBezTo>
                  <a:cubicBezTo>
                    <a:pt x="31" y="49"/>
                    <a:pt x="31" y="49"/>
                    <a:pt x="31" y="49"/>
                  </a:cubicBezTo>
                  <a:cubicBezTo>
                    <a:pt x="32" y="66"/>
                    <a:pt x="33" y="88"/>
                    <a:pt x="33" y="106"/>
                  </a:cubicBezTo>
                  <a:cubicBezTo>
                    <a:pt x="34" y="206"/>
                    <a:pt x="34" y="206"/>
                    <a:pt x="34" y="206"/>
                  </a:cubicBezTo>
                  <a:cubicBezTo>
                    <a:pt x="0" y="206"/>
                    <a:pt x="0" y="206"/>
                    <a:pt x="0" y="20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89" y="101"/>
                    <a:pt x="89" y="101"/>
                    <a:pt x="89" y="101"/>
                  </a:cubicBezTo>
                  <a:cubicBezTo>
                    <a:pt x="98" y="120"/>
                    <a:pt x="107" y="144"/>
                    <a:pt x="110" y="153"/>
                  </a:cubicBezTo>
                  <a:cubicBezTo>
                    <a:pt x="111" y="153"/>
                    <a:pt x="111" y="153"/>
                    <a:pt x="111" y="153"/>
                  </a:cubicBezTo>
                  <a:cubicBezTo>
                    <a:pt x="110" y="142"/>
                    <a:pt x="108" y="113"/>
                    <a:pt x="108" y="94"/>
                  </a:cubicBezTo>
                  <a:cubicBezTo>
                    <a:pt x="107" y="0"/>
                    <a:pt x="107" y="0"/>
                    <a:pt x="107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40" y="206"/>
                    <a:pt x="140" y="206"/>
                    <a:pt x="140" y="206"/>
                  </a:cubicBezTo>
                  <a:lnTo>
                    <a:pt x="104" y="2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675" dirty="0"/>
            </a:p>
          </p:txBody>
        </p:sp>
        <p:sp>
          <p:nvSpPr>
            <p:cNvPr id="255" name="Freeform 45"/>
            <p:cNvSpPr>
              <a:spLocks noEditPoints="1"/>
            </p:cNvSpPr>
            <p:nvPr userDrawn="1"/>
          </p:nvSpPr>
          <p:spPr bwMode="auto">
            <a:xfrm>
              <a:off x="11105" y="-929"/>
              <a:ext cx="154" cy="196"/>
            </a:xfrm>
            <a:custGeom>
              <a:avLst/>
              <a:gdLst>
                <a:gd name="T0" fmla="*/ 36 w 125"/>
                <a:gd name="T1" fmla="*/ 87 h 158"/>
                <a:gd name="T2" fmla="*/ 36 w 125"/>
                <a:gd name="T3" fmla="*/ 90 h 158"/>
                <a:gd name="T4" fmla="*/ 73 w 125"/>
                <a:gd name="T5" fmla="*/ 133 h 158"/>
                <a:gd name="T6" fmla="*/ 110 w 125"/>
                <a:gd name="T7" fmla="*/ 118 h 158"/>
                <a:gd name="T8" fmla="*/ 123 w 125"/>
                <a:gd name="T9" fmla="*/ 138 h 158"/>
                <a:gd name="T10" fmla="*/ 69 w 125"/>
                <a:gd name="T11" fmla="*/ 158 h 158"/>
                <a:gd name="T12" fmla="*/ 0 w 125"/>
                <a:gd name="T13" fmla="*/ 79 h 158"/>
                <a:gd name="T14" fmla="*/ 18 w 125"/>
                <a:gd name="T15" fmla="*/ 20 h 158"/>
                <a:gd name="T16" fmla="*/ 64 w 125"/>
                <a:gd name="T17" fmla="*/ 0 h 158"/>
                <a:gd name="T18" fmla="*/ 106 w 125"/>
                <a:gd name="T19" fmla="*/ 15 h 158"/>
                <a:gd name="T20" fmla="*/ 125 w 125"/>
                <a:gd name="T21" fmla="*/ 81 h 158"/>
                <a:gd name="T22" fmla="*/ 125 w 125"/>
                <a:gd name="T23" fmla="*/ 87 h 158"/>
                <a:gd name="T24" fmla="*/ 36 w 125"/>
                <a:gd name="T25" fmla="*/ 87 h 158"/>
                <a:gd name="T26" fmla="*/ 64 w 125"/>
                <a:gd name="T27" fmla="*/ 24 h 158"/>
                <a:gd name="T28" fmla="*/ 36 w 125"/>
                <a:gd name="T29" fmla="*/ 63 h 158"/>
                <a:gd name="T30" fmla="*/ 91 w 125"/>
                <a:gd name="T31" fmla="*/ 63 h 158"/>
                <a:gd name="T32" fmla="*/ 64 w 125"/>
                <a:gd name="T33" fmla="*/ 24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5" h="158">
                  <a:moveTo>
                    <a:pt x="36" y="87"/>
                  </a:moveTo>
                  <a:cubicBezTo>
                    <a:pt x="36" y="90"/>
                    <a:pt x="36" y="90"/>
                    <a:pt x="36" y="90"/>
                  </a:cubicBezTo>
                  <a:cubicBezTo>
                    <a:pt x="36" y="111"/>
                    <a:pt x="43" y="133"/>
                    <a:pt x="73" y="133"/>
                  </a:cubicBezTo>
                  <a:cubicBezTo>
                    <a:pt x="87" y="133"/>
                    <a:pt x="99" y="128"/>
                    <a:pt x="110" y="118"/>
                  </a:cubicBezTo>
                  <a:cubicBezTo>
                    <a:pt x="123" y="138"/>
                    <a:pt x="123" y="138"/>
                    <a:pt x="123" y="138"/>
                  </a:cubicBezTo>
                  <a:cubicBezTo>
                    <a:pt x="107" y="151"/>
                    <a:pt x="89" y="158"/>
                    <a:pt x="69" y="158"/>
                  </a:cubicBezTo>
                  <a:cubicBezTo>
                    <a:pt x="26" y="158"/>
                    <a:pt x="0" y="127"/>
                    <a:pt x="0" y="79"/>
                  </a:cubicBezTo>
                  <a:cubicBezTo>
                    <a:pt x="0" y="52"/>
                    <a:pt x="5" y="35"/>
                    <a:pt x="18" y="20"/>
                  </a:cubicBezTo>
                  <a:cubicBezTo>
                    <a:pt x="31" y="6"/>
                    <a:pt x="45" y="0"/>
                    <a:pt x="64" y="0"/>
                  </a:cubicBezTo>
                  <a:cubicBezTo>
                    <a:pt x="79" y="0"/>
                    <a:pt x="93" y="4"/>
                    <a:pt x="106" y="15"/>
                  </a:cubicBezTo>
                  <a:cubicBezTo>
                    <a:pt x="119" y="27"/>
                    <a:pt x="125" y="46"/>
                    <a:pt x="125" y="81"/>
                  </a:cubicBezTo>
                  <a:cubicBezTo>
                    <a:pt x="125" y="87"/>
                    <a:pt x="125" y="87"/>
                    <a:pt x="125" y="87"/>
                  </a:cubicBezTo>
                  <a:lnTo>
                    <a:pt x="36" y="87"/>
                  </a:lnTo>
                  <a:close/>
                  <a:moveTo>
                    <a:pt x="64" y="24"/>
                  </a:moveTo>
                  <a:cubicBezTo>
                    <a:pt x="46" y="24"/>
                    <a:pt x="36" y="39"/>
                    <a:pt x="36" y="63"/>
                  </a:cubicBezTo>
                  <a:cubicBezTo>
                    <a:pt x="91" y="63"/>
                    <a:pt x="91" y="63"/>
                    <a:pt x="91" y="63"/>
                  </a:cubicBezTo>
                  <a:cubicBezTo>
                    <a:pt x="91" y="39"/>
                    <a:pt x="81" y="24"/>
                    <a:pt x="64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675" dirty="0"/>
            </a:p>
          </p:txBody>
        </p:sp>
        <p:sp>
          <p:nvSpPr>
            <p:cNvPr id="256" name="Freeform 46"/>
            <p:cNvSpPr>
              <a:spLocks/>
            </p:cNvSpPr>
            <p:nvPr userDrawn="1"/>
          </p:nvSpPr>
          <p:spPr bwMode="auto">
            <a:xfrm>
              <a:off x="11270" y="-928"/>
              <a:ext cx="250" cy="190"/>
            </a:xfrm>
            <a:custGeom>
              <a:avLst/>
              <a:gdLst>
                <a:gd name="T0" fmla="*/ 159 w 202"/>
                <a:gd name="T1" fmla="*/ 153 h 153"/>
                <a:gd name="T2" fmla="*/ 129 w 202"/>
                <a:gd name="T3" fmla="*/ 153 h 153"/>
                <a:gd name="T4" fmla="*/ 110 w 202"/>
                <a:gd name="T5" fmla="*/ 84 h 153"/>
                <a:gd name="T6" fmla="*/ 100 w 202"/>
                <a:gd name="T7" fmla="*/ 43 h 153"/>
                <a:gd name="T8" fmla="*/ 100 w 202"/>
                <a:gd name="T9" fmla="*/ 43 h 153"/>
                <a:gd name="T10" fmla="*/ 90 w 202"/>
                <a:gd name="T11" fmla="*/ 86 h 153"/>
                <a:gd name="T12" fmla="*/ 72 w 202"/>
                <a:gd name="T13" fmla="*/ 153 h 153"/>
                <a:gd name="T14" fmla="*/ 41 w 202"/>
                <a:gd name="T15" fmla="*/ 153 h 153"/>
                <a:gd name="T16" fmla="*/ 0 w 202"/>
                <a:gd name="T17" fmla="*/ 4 h 153"/>
                <a:gd name="T18" fmla="*/ 33 w 202"/>
                <a:gd name="T19" fmla="*/ 0 h 153"/>
                <a:gd name="T20" fmla="*/ 49 w 202"/>
                <a:gd name="T21" fmla="*/ 73 h 153"/>
                <a:gd name="T22" fmla="*/ 57 w 202"/>
                <a:gd name="T23" fmla="*/ 112 h 153"/>
                <a:gd name="T24" fmla="*/ 58 w 202"/>
                <a:gd name="T25" fmla="*/ 112 h 153"/>
                <a:gd name="T26" fmla="*/ 66 w 202"/>
                <a:gd name="T27" fmla="*/ 72 h 153"/>
                <a:gd name="T28" fmla="*/ 85 w 202"/>
                <a:gd name="T29" fmla="*/ 2 h 153"/>
                <a:gd name="T30" fmla="*/ 118 w 202"/>
                <a:gd name="T31" fmla="*/ 2 h 153"/>
                <a:gd name="T32" fmla="*/ 135 w 202"/>
                <a:gd name="T33" fmla="*/ 70 h 153"/>
                <a:gd name="T34" fmla="*/ 144 w 202"/>
                <a:gd name="T35" fmla="*/ 113 h 153"/>
                <a:gd name="T36" fmla="*/ 145 w 202"/>
                <a:gd name="T37" fmla="*/ 113 h 153"/>
                <a:gd name="T38" fmla="*/ 152 w 202"/>
                <a:gd name="T39" fmla="*/ 72 h 153"/>
                <a:gd name="T40" fmla="*/ 168 w 202"/>
                <a:gd name="T41" fmla="*/ 2 h 153"/>
                <a:gd name="T42" fmla="*/ 202 w 202"/>
                <a:gd name="T43" fmla="*/ 2 h 153"/>
                <a:gd name="T44" fmla="*/ 159 w 202"/>
                <a:gd name="T45" fmla="*/ 153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02" h="153">
                  <a:moveTo>
                    <a:pt x="159" y="153"/>
                  </a:moveTo>
                  <a:cubicBezTo>
                    <a:pt x="129" y="153"/>
                    <a:pt x="129" y="153"/>
                    <a:pt x="129" y="153"/>
                  </a:cubicBezTo>
                  <a:cubicBezTo>
                    <a:pt x="110" y="84"/>
                    <a:pt x="110" y="84"/>
                    <a:pt x="110" y="84"/>
                  </a:cubicBezTo>
                  <a:cubicBezTo>
                    <a:pt x="105" y="66"/>
                    <a:pt x="100" y="43"/>
                    <a:pt x="100" y="43"/>
                  </a:cubicBezTo>
                  <a:cubicBezTo>
                    <a:pt x="100" y="43"/>
                    <a:pt x="100" y="43"/>
                    <a:pt x="100" y="43"/>
                  </a:cubicBezTo>
                  <a:cubicBezTo>
                    <a:pt x="100" y="43"/>
                    <a:pt x="97" y="58"/>
                    <a:pt x="90" y="86"/>
                  </a:cubicBezTo>
                  <a:cubicBezTo>
                    <a:pt x="72" y="153"/>
                    <a:pt x="72" y="153"/>
                    <a:pt x="72" y="153"/>
                  </a:cubicBezTo>
                  <a:cubicBezTo>
                    <a:pt x="41" y="153"/>
                    <a:pt x="41" y="153"/>
                    <a:pt x="41" y="1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49" y="73"/>
                    <a:pt x="49" y="73"/>
                    <a:pt x="49" y="73"/>
                  </a:cubicBezTo>
                  <a:cubicBezTo>
                    <a:pt x="53" y="92"/>
                    <a:pt x="57" y="112"/>
                    <a:pt x="57" y="112"/>
                  </a:cubicBezTo>
                  <a:cubicBezTo>
                    <a:pt x="58" y="112"/>
                    <a:pt x="58" y="112"/>
                    <a:pt x="58" y="112"/>
                  </a:cubicBezTo>
                  <a:cubicBezTo>
                    <a:pt x="58" y="112"/>
                    <a:pt x="61" y="93"/>
                    <a:pt x="66" y="72"/>
                  </a:cubicBezTo>
                  <a:cubicBezTo>
                    <a:pt x="85" y="2"/>
                    <a:pt x="85" y="2"/>
                    <a:pt x="85" y="2"/>
                  </a:cubicBezTo>
                  <a:cubicBezTo>
                    <a:pt x="118" y="2"/>
                    <a:pt x="118" y="2"/>
                    <a:pt x="118" y="2"/>
                  </a:cubicBezTo>
                  <a:cubicBezTo>
                    <a:pt x="135" y="70"/>
                    <a:pt x="135" y="70"/>
                    <a:pt x="135" y="70"/>
                  </a:cubicBezTo>
                  <a:cubicBezTo>
                    <a:pt x="141" y="94"/>
                    <a:pt x="144" y="113"/>
                    <a:pt x="144" y="113"/>
                  </a:cubicBezTo>
                  <a:cubicBezTo>
                    <a:pt x="145" y="113"/>
                    <a:pt x="145" y="113"/>
                    <a:pt x="145" y="113"/>
                  </a:cubicBezTo>
                  <a:cubicBezTo>
                    <a:pt x="145" y="113"/>
                    <a:pt x="148" y="90"/>
                    <a:pt x="152" y="72"/>
                  </a:cubicBezTo>
                  <a:cubicBezTo>
                    <a:pt x="168" y="2"/>
                    <a:pt x="168" y="2"/>
                    <a:pt x="168" y="2"/>
                  </a:cubicBezTo>
                  <a:cubicBezTo>
                    <a:pt x="202" y="2"/>
                    <a:pt x="202" y="2"/>
                    <a:pt x="202" y="2"/>
                  </a:cubicBezTo>
                  <a:lnTo>
                    <a:pt x="159" y="15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675" dirty="0"/>
            </a:p>
          </p:txBody>
        </p:sp>
        <p:sp>
          <p:nvSpPr>
            <p:cNvPr id="257" name="Freeform 47"/>
            <p:cNvSpPr>
              <a:spLocks noEditPoints="1"/>
            </p:cNvSpPr>
            <p:nvPr userDrawn="1"/>
          </p:nvSpPr>
          <p:spPr bwMode="auto">
            <a:xfrm>
              <a:off x="11628" y="-993"/>
              <a:ext cx="174" cy="255"/>
            </a:xfrm>
            <a:custGeom>
              <a:avLst/>
              <a:gdLst>
                <a:gd name="T0" fmla="*/ 100 w 141"/>
                <a:gd name="T1" fmla="*/ 206 h 206"/>
                <a:gd name="T2" fmla="*/ 82 w 141"/>
                <a:gd name="T3" fmla="*/ 174 h 206"/>
                <a:gd name="T4" fmla="*/ 47 w 141"/>
                <a:gd name="T5" fmla="*/ 123 h 206"/>
                <a:gd name="T6" fmla="*/ 34 w 141"/>
                <a:gd name="T7" fmla="*/ 117 h 206"/>
                <a:gd name="T8" fmla="*/ 34 w 141"/>
                <a:gd name="T9" fmla="*/ 206 h 206"/>
                <a:gd name="T10" fmla="*/ 0 w 141"/>
                <a:gd name="T11" fmla="*/ 206 h 206"/>
                <a:gd name="T12" fmla="*/ 0 w 141"/>
                <a:gd name="T13" fmla="*/ 0 h 206"/>
                <a:gd name="T14" fmla="*/ 63 w 141"/>
                <a:gd name="T15" fmla="*/ 0 h 206"/>
                <a:gd name="T16" fmla="*/ 130 w 141"/>
                <a:gd name="T17" fmla="*/ 59 h 206"/>
                <a:gd name="T18" fmla="*/ 79 w 141"/>
                <a:gd name="T19" fmla="*/ 115 h 206"/>
                <a:gd name="T20" fmla="*/ 111 w 141"/>
                <a:gd name="T21" fmla="*/ 156 h 206"/>
                <a:gd name="T22" fmla="*/ 141 w 141"/>
                <a:gd name="T23" fmla="*/ 206 h 206"/>
                <a:gd name="T24" fmla="*/ 100 w 141"/>
                <a:gd name="T25" fmla="*/ 206 h 206"/>
                <a:gd name="T26" fmla="*/ 53 w 141"/>
                <a:gd name="T27" fmla="*/ 28 h 206"/>
                <a:gd name="T28" fmla="*/ 34 w 141"/>
                <a:gd name="T29" fmla="*/ 28 h 206"/>
                <a:gd name="T30" fmla="*/ 34 w 141"/>
                <a:gd name="T31" fmla="*/ 93 h 206"/>
                <a:gd name="T32" fmla="*/ 51 w 141"/>
                <a:gd name="T33" fmla="*/ 93 h 206"/>
                <a:gd name="T34" fmla="*/ 85 w 141"/>
                <a:gd name="T35" fmla="*/ 84 h 206"/>
                <a:gd name="T36" fmla="*/ 94 w 141"/>
                <a:gd name="T37" fmla="*/ 59 h 206"/>
                <a:gd name="T38" fmla="*/ 53 w 141"/>
                <a:gd name="T39" fmla="*/ 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41" h="206">
                  <a:moveTo>
                    <a:pt x="100" y="206"/>
                  </a:moveTo>
                  <a:cubicBezTo>
                    <a:pt x="82" y="174"/>
                    <a:pt x="82" y="174"/>
                    <a:pt x="82" y="174"/>
                  </a:cubicBezTo>
                  <a:cubicBezTo>
                    <a:pt x="68" y="149"/>
                    <a:pt x="59" y="134"/>
                    <a:pt x="47" y="123"/>
                  </a:cubicBezTo>
                  <a:cubicBezTo>
                    <a:pt x="43" y="119"/>
                    <a:pt x="41" y="117"/>
                    <a:pt x="34" y="117"/>
                  </a:cubicBezTo>
                  <a:cubicBezTo>
                    <a:pt x="34" y="206"/>
                    <a:pt x="34" y="206"/>
                    <a:pt x="34" y="206"/>
                  </a:cubicBezTo>
                  <a:cubicBezTo>
                    <a:pt x="0" y="206"/>
                    <a:pt x="0" y="206"/>
                    <a:pt x="0" y="20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109" y="0"/>
                    <a:pt x="130" y="27"/>
                    <a:pt x="130" y="59"/>
                  </a:cubicBezTo>
                  <a:cubicBezTo>
                    <a:pt x="130" y="88"/>
                    <a:pt x="111" y="115"/>
                    <a:pt x="79" y="115"/>
                  </a:cubicBezTo>
                  <a:cubicBezTo>
                    <a:pt x="86" y="119"/>
                    <a:pt x="100" y="139"/>
                    <a:pt x="111" y="156"/>
                  </a:cubicBezTo>
                  <a:cubicBezTo>
                    <a:pt x="141" y="206"/>
                    <a:pt x="141" y="206"/>
                    <a:pt x="141" y="206"/>
                  </a:cubicBezTo>
                  <a:lnTo>
                    <a:pt x="100" y="206"/>
                  </a:lnTo>
                  <a:close/>
                  <a:moveTo>
                    <a:pt x="53" y="28"/>
                  </a:moveTo>
                  <a:cubicBezTo>
                    <a:pt x="34" y="28"/>
                    <a:pt x="34" y="28"/>
                    <a:pt x="34" y="28"/>
                  </a:cubicBezTo>
                  <a:cubicBezTo>
                    <a:pt x="34" y="93"/>
                    <a:pt x="34" y="93"/>
                    <a:pt x="34" y="93"/>
                  </a:cubicBezTo>
                  <a:cubicBezTo>
                    <a:pt x="51" y="93"/>
                    <a:pt x="51" y="93"/>
                    <a:pt x="51" y="93"/>
                  </a:cubicBezTo>
                  <a:cubicBezTo>
                    <a:pt x="69" y="93"/>
                    <a:pt x="79" y="90"/>
                    <a:pt x="85" y="84"/>
                  </a:cubicBezTo>
                  <a:cubicBezTo>
                    <a:pt x="91" y="79"/>
                    <a:pt x="94" y="70"/>
                    <a:pt x="94" y="59"/>
                  </a:cubicBezTo>
                  <a:cubicBezTo>
                    <a:pt x="94" y="38"/>
                    <a:pt x="83" y="28"/>
                    <a:pt x="53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675" dirty="0"/>
            </a:p>
          </p:txBody>
        </p:sp>
        <p:sp>
          <p:nvSpPr>
            <p:cNvPr id="258" name="Freeform 48"/>
            <p:cNvSpPr>
              <a:spLocks noEditPoints="1"/>
            </p:cNvSpPr>
            <p:nvPr userDrawn="1"/>
          </p:nvSpPr>
          <p:spPr bwMode="auto">
            <a:xfrm>
              <a:off x="11817" y="-929"/>
              <a:ext cx="155" cy="196"/>
            </a:xfrm>
            <a:custGeom>
              <a:avLst/>
              <a:gdLst>
                <a:gd name="T0" fmla="*/ 36 w 126"/>
                <a:gd name="T1" fmla="*/ 87 h 158"/>
                <a:gd name="T2" fmla="*/ 36 w 126"/>
                <a:gd name="T3" fmla="*/ 90 h 158"/>
                <a:gd name="T4" fmla="*/ 73 w 126"/>
                <a:gd name="T5" fmla="*/ 133 h 158"/>
                <a:gd name="T6" fmla="*/ 110 w 126"/>
                <a:gd name="T7" fmla="*/ 118 h 158"/>
                <a:gd name="T8" fmla="*/ 123 w 126"/>
                <a:gd name="T9" fmla="*/ 138 h 158"/>
                <a:gd name="T10" fmla="*/ 69 w 126"/>
                <a:gd name="T11" fmla="*/ 158 h 158"/>
                <a:gd name="T12" fmla="*/ 0 w 126"/>
                <a:gd name="T13" fmla="*/ 79 h 158"/>
                <a:gd name="T14" fmla="*/ 19 w 126"/>
                <a:gd name="T15" fmla="*/ 20 h 158"/>
                <a:gd name="T16" fmla="*/ 65 w 126"/>
                <a:gd name="T17" fmla="*/ 0 h 158"/>
                <a:gd name="T18" fmla="*/ 106 w 126"/>
                <a:gd name="T19" fmla="*/ 15 h 158"/>
                <a:gd name="T20" fmla="*/ 126 w 126"/>
                <a:gd name="T21" fmla="*/ 81 h 158"/>
                <a:gd name="T22" fmla="*/ 126 w 126"/>
                <a:gd name="T23" fmla="*/ 87 h 158"/>
                <a:gd name="T24" fmla="*/ 36 w 126"/>
                <a:gd name="T25" fmla="*/ 87 h 158"/>
                <a:gd name="T26" fmla="*/ 65 w 126"/>
                <a:gd name="T27" fmla="*/ 24 h 158"/>
                <a:gd name="T28" fmla="*/ 36 w 126"/>
                <a:gd name="T29" fmla="*/ 63 h 158"/>
                <a:gd name="T30" fmla="*/ 92 w 126"/>
                <a:gd name="T31" fmla="*/ 63 h 158"/>
                <a:gd name="T32" fmla="*/ 65 w 126"/>
                <a:gd name="T33" fmla="*/ 24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6" h="158">
                  <a:moveTo>
                    <a:pt x="36" y="87"/>
                  </a:moveTo>
                  <a:cubicBezTo>
                    <a:pt x="36" y="90"/>
                    <a:pt x="36" y="90"/>
                    <a:pt x="36" y="90"/>
                  </a:cubicBezTo>
                  <a:cubicBezTo>
                    <a:pt x="36" y="111"/>
                    <a:pt x="44" y="133"/>
                    <a:pt x="73" y="133"/>
                  </a:cubicBezTo>
                  <a:cubicBezTo>
                    <a:pt x="87" y="133"/>
                    <a:pt x="99" y="128"/>
                    <a:pt x="110" y="118"/>
                  </a:cubicBezTo>
                  <a:cubicBezTo>
                    <a:pt x="123" y="138"/>
                    <a:pt x="123" y="138"/>
                    <a:pt x="123" y="138"/>
                  </a:cubicBezTo>
                  <a:cubicBezTo>
                    <a:pt x="107" y="151"/>
                    <a:pt x="89" y="158"/>
                    <a:pt x="69" y="158"/>
                  </a:cubicBezTo>
                  <a:cubicBezTo>
                    <a:pt x="27" y="158"/>
                    <a:pt x="0" y="127"/>
                    <a:pt x="0" y="79"/>
                  </a:cubicBezTo>
                  <a:cubicBezTo>
                    <a:pt x="0" y="52"/>
                    <a:pt x="6" y="35"/>
                    <a:pt x="19" y="20"/>
                  </a:cubicBezTo>
                  <a:cubicBezTo>
                    <a:pt x="31" y="6"/>
                    <a:pt x="46" y="0"/>
                    <a:pt x="65" y="0"/>
                  </a:cubicBezTo>
                  <a:cubicBezTo>
                    <a:pt x="79" y="0"/>
                    <a:pt x="93" y="4"/>
                    <a:pt x="106" y="15"/>
                  </a:cubicBezTo>
                  <a:cubicBezTo>
                    <a:pt x="119" y="27"/>
                    <a:pt x="126" y="46"/>
                    <a:pt x="126" y="81"/>
                  </a:cubicBezTo>
                  <a:cubicBezTo>
                    <a:pt x="126" y="87"/>
                    <a:pt x="126" y="87"/>
                    <a:pt x="126" y="87"/>
                  </a:cubicBezTo>
                  <a:lnTo>
                    <a:pt x="36" y="87"/>
                  </a:lnTo>
                  <a:close/>
                  <a:moveTo>
                    <a:pt x="65" y="24"/>
                  </a:moveTo>
                  <a:cubicBezTo>
                    <a:pt x="46" y="24"/>
                    <a:pt x="36" y="39"/>
                    <a:pt x="36" y="63"/>
                  </a:cubicBezTo>
                  <a:cubicBezTo>
                    <a:pt x="92" y="63"/>
                    <a:pt x="92" y="63"/>
                    <a:pt x="92" y="63"/>
                  </a:cubicBezTo>
                  <a:cubicBezTo>
                    <a:pt x="92" y="39"/>
                    <a:pt x="81" y="24"/>
                    <a:pt x="65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675" dirty="0"/>
            </a:p>
          </p:txBody>
        </p:sp>
        <p:sp>
          <p:nvSpPr>
            <p:cNvPr id="259" name="Freeform 49"/>
            <p:cNvSpPr>
              <a:spLocks/>
            </p:cNvSpPr>
            <p:nvPr userDrawn="1"/>
          </p:nvSpPr>
          <p:spPr bwMode="auto">
            <a:xfrm>
              <a:off x="11997" y="-1009"/>
              <a:ext cx="69" cy="275"/>
            </a:xfrm>
            <a:custGeom>
              <a:avLst/>
              <a:gdLst>
                <a:gd name="T0" fmla="*/ 36 w 56"/>
                <a:gd name="T1" fmla="*/ 222 h 222"/>
                <a:gd name="T2" fmla="*/ 3 w 56"/>
                <a:gd name="T3" fmla="*/ 179 h 222"/>
                <a:gd name="T4" fmla="*/ 3 w 56"/>
                <a:gd name="T5" fmla="*/ 51 h 222"/>
                <a:gd name="T6" fmla="*/ 0 w 56"/>
                <a:gd name="T7" fmla="*/ 8 h 222"/>
                <a:gd name="T8" fmla="*/ 34 w 56"/>
                <a:gd name="T9" fmla="*/ 0 h 222"/>
                <a:gd name="T10" fmla="*/ 37 w 56"/>
                <a:gd name="T11" fmla="*/ 41 h 222"/>
                <a:gd name="T12" fmla="*/ 37 w 56"/>
                <a:gd name="T13" fmla="*/ 169 h 222"/>
                <a:gd name="T14" fmla="*/ 40 w 56"/>
                <a:gd name="T15" fmla="*/ 196 h 222"/>
                <a:gd name="T16" fmla="*/ 51 w 56"/>
                <a:gd name="T17" fmla="*/ 198 h 222"/>
                <a:gd name="T18" fmla="*/ 56 w 56"/>
                <a:gd name="T19" fmla="*/ 218 h 222"/>
                <a:gd name="T20" fmla="*/ 36 w 56"/>
                <a:gd name="T21" fmla="*/ 222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6" h="222">
                  <a:moveTo>
                    <a:pt x="36" y="222"/>
                  </a:moveTo>
                  <a:cubicBezTo>
                    <a:pt x="3" y="222"/>
                    <a:pt x="3" y="192"/>
                    <a:pt x="3" y="179"/>
                  </a:cubicBezTo>
                  <a:cubicBezTo>
                    <a:pt x="3" y="51"/>
                    <a:pt x="3" y="51"/>
                    <a:pt x="3" y="51"/>
                  </a:cubicBezTo>
                  <a:cubicBezTo>
                    <a:pt x="3" y="31"/>
                    <a:pt x="2" y="20"/>
                    <a:pt x="0" y="8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6" y="9"/>
                    <a:pt x="37" y="22"/>
                    <a:pt x="37" y="41"/>
                  </a:cubicBezTo>
                  <a:cubicBezTo>
                    <a:pt x="37" y="169"/>
                    <a:pt x="37" y="169"/>
                    <a:pt x="37" y="169"/>
                  </a:cubicBezTo>
                  <a:cubicBezTo>
                    <a:pt x="37" y="189"/>
                    <a:pt x="38" y="192"/>
                    <a:pt x="40" y="196"/>
                  </a:cubicBezTo>
                  <a:cubicBezTo>
                    <a:pt x="42" y="199"/>
                    <a:pt x="47" y="200"/>
                    <a:pt x="51" y="198"/>
                  </a:cubicBezTo>
                  <a:cubicBezTo>
                    <a:pt x="56" y="218"/>
                    <a:pt x="56" y="218"/>
                    <a:pt x="56" y="218"/>
                  </a:cubicBezTo>
                  <a:cubicBezTo>
                    <a:pt x="50" y="221"/>
                    <a:pt x="44" y="222"/>
                    <a:pt x="36" y="2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675" dirty="0"/>
            </a:p>
          </p:txBody>
        </p:sp>
        <p:sp>
          <p:nvSpPr>
            <p:cNvPr id="260" name="Freeform 50"/>
            <p:cNvSpPr>
              <a:spLocks noEditPoints="1"/>
            </p:cNvSpPr>
            <p:nvPr userDrawn="1"/>
          </p:nvSpPr>
          <p:spPr bwMode="auto">
            <a:xfrm>
              <a:off x="12095" y="-1007"/>
              <a:ext cx="54" cy="269"/>
            </a:xfrm>
            <a:custGeom>
              <a:avLst/>
              <a:gdLst>
                <a:gd name="T0" fmla="*/ 22 w 44"/>
                <a:gd name="T1" fmla="*/ 44 h 217"/>
                <a:gd name="T2" fmla="*/ 0 w 44"/>
                <a:gd name="T3" fmla="*/ 22 h 217"/>
                <a:gd name="T4" fmla="*/ 22 w 44"/>
                <a:gd name="T5" fmla="*/ 0 h 217"/>
                <a:gd name="T6" fmla="*/ 44 w 44"/>
                <a:gd name="T7" fmla="*/ 22 h 217"/>
                <a:gd name="T8" fmla="*/ 22 w 44"/>
                <a:gd name="T9" fmla="*/ 44 h 217"/>
                <a:gd name="T10" fmla="*/ 5 w 44"/>
                <a:gd name="T11" fmla="*/ 217 h 217"/>
                <a:gd name="T12" fmla="*/ 5 w 44"/>
                <a:gd name="T13" fmla="*/ 69 h 217"/>
                <a:gd name="T14" fmla="*/ 38 w 44"/>
                <a:gd name="T15" fmla="*/ 63 h 217"/>
                <a:gd name="T16" fmla="*/ 38 w 44"/>
                <a:gd name="T17" fmla="*/ 217 h 217"/>
                <a:gd name="T18" fmla="*/ 5 w 44"/>
                <a:gd name="T19" fmla="*/ 217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" h="217">
                  <a:moveTo>
                    <a:pt x="22" y="44"/>
                  </a:moveTo>
                  <a:cubicBezTo>
                    <a:pt x="10" y="44"/>
                    <a:pt x="0" y="34"/>
                    <a:pt x="0" y="22"/>
                  </a:cubicBezTo>
                  <a:cubicBezTo>
                    <a:pt x="0" y="10"/>
                    <a:pt x="10" y="0"/>
                    <a:pt x="22" y="0"/>
                  </a:cubicBezTo>
                  <a:cubicBezTo>
                    <a:pt x="34" y="0"/>
                    <a:pt x="44" y="10"/>
                    <a:pt x="44" y="22"/>
                  </a:cubicBezTo>
                  <a:cubicBezTo>
                    <a:pt x="44" y="34"/>
                    <a:pt x="34" y="44"/>
                    <a:pt x="22" y="44"/>
                  </a:cubicBezTo>
                  <a:close/>
                  <a:moveTo>
                    <a:pt x="5" y="217"/>
                  </a:moveTo>
                  <a:cubicBezTo>
                    <a:pt x="5" y="69"/>
                    <a:pt x="5" y="69"/>
                    <a:pt x="5" y="69"/>
                  </a:cubicBezTo>
                  <a:cubicBezTo>
                    <a:pt x="38" y="63"/>
                    <a:pt x="38" y="63"/>
                    <a:pt x="38" y="63"/>
                  </a:cubicBezTo>
                  <a:cubicBezTo>
                    <a:pt x="38" y="217"/>
                    <a:pt x="38" y="217"/>
                    <a:pt x="38" y="217"/>
                  </a:cubicBezTo>
                  <a:lnTo>
                    <a:pt x="5" y="2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675" dirty="0"/>
            </a:p>
          </p:txBody>
        </p:sp>
        <p:sp>
          <p:nvSpPr>
            <p:cNvPr id="261" name="Freeform 51"/>
            <p:cNvSpPr>
              <a:spLocks/>
            </p:cNvSpPr>
            <p:nvPr userDrawn="1"/>
          </p:nvSpPr>
          <p:spPr bwMode="auto">
            <a:xfrm>
              <a:off x="12182" y="-929"/>
              <a:ext cx="139" cy="196"/>
            </a:xfrm>
            <a:custGeom>
              <a:avLst/>
              <a:gdLst>
                <a:gd name="T0" fmla="*/ 64 w 112"/>
                <a:gd name="T1" fmla="*/ 158 h 158"/>
                <a:gd name="T2" fmla="*/ 0 w 112"/>
                <a:gd name="T3" fmla="*/ 80 h 158"/>
                <a:gd name="T4" fmla="*/ 66 w 112"/>
                <a:gd name="T5" fmla="*/ 0 h 158"/>
                <a:gd name="T6" fmla="*/ 108 w 112"/>
                <a:gd name="T7" fmla="*/ 16 h 158"/>
                <a:gd name="T8" fmla="*/ 91 w 112"/>
                <a:gd name="T9" fmla="*/ 38 h 158"/>
                <a:gd name="T10" fmla="*/ 66 w 112"/>
                <a:gd name="T11" fmla="*/ 26 h 158"/>
                <a:gd name="T12" fmla="*/ 42 w 112"/>
                <a:gd name="T13" fmla="*/ 41 h 158"/>
                <a:gd name="T14" fmla="*/ 36 w 112"/>
                <a:gd name="T15" fmla="*/ 83 h 158"/>
                <a:gd name="T16" fmla="*/ 46 w 112"/>
                <a:gd name="T17" fmla="*/ 124 h 158"/>
                <a:gd name="T18" fmla="*/ 66 w 112"/>
                <a:gd name="T19" fmla="*/ 133 h 158"/>
                <a:gd name="T20" fmla="*/ 96 w 112"/>
                <a:gd name="T21" fmla="*/ 118 h 158"/>
                <a:gd name="T22" fmla="*/ 112 w 112"/>
                <a:gd name="T23" fmla="*/ 138 h 158"/>
                <a:gd name="T24" fmla="*/ 64 w 112"/>
                <a:gd name="T25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2" h="158">
                  <a:moveTo>
                    <a:pt x="64" y="158"/>
                  </a:moveTo>
                  <a:cubicBezTo>
                    <a:pt x="23" y="158"/>
                    <a:pt x="0" y="129"/>
                    <a:pt x="0" y="80"/>
                  </a:cubicBezTo>
                  <a:cubicBezTo>
                    <a:pt x="0" y="26"/>
                    <a:pt x="33" y="0"/>
                    <a:pt x="66" y="0"/>
                  </a:cubicBezTo>
                  <a:cubicBezTo>
                    <a:pt x="82" y="0"/>
                    <a:pt x="94" y="3"/>
                    <a:pt x="108" y="16"/>
                  </a:cubicBezTo>
                  <a:cubicBezTo>
                    <a:pt x="91" y="38"/>
                    <a:pt x="91" y="38"/>
                    <a:pt x="91" y="38"/>
                  </a:cubicBezTo>
                  <a:cubicBezTo>
                    <a:pt x="82" y="30"/>
                    <a:pt x="75" y="26"/>
                    <a:pt x="66" y="26"/>
                  </a:cubicBezTo>
                  <a:cubicBezTo>
                    <a:pt x="56" y="26"/>
                    <a:pt x="47" y="31"/>
                    <a:pt x="42" y="41"/>
                  </a:cubicBezTo>
                  <a:cubicBezTo>
                    <a:pt x="38" y="50"/>
                    <a:pt x="36" y="64"/>
                    <a:pt x="36" y="83"/>
                  </a:cubicBezTo>
                  <a:cubicBezTo>
                    <a:pt x="36" y="104"/>
                    <a:pt x="39" y="117"/>
                    <a:pt x="46" y="124"/>
                  </a:cubicBezTo>
                  <a:cubicBezTo>
                    <a:pt x="51" y="129"/>
                    <a:pt x="58" y="133"/>
                    <a:pt x="66" y="133"/>
                  </a:cubicBezTo>
                  <a:cubicBezTo>
                    <a:pt x="77" y="133"/>
                    <a:pt x="87" y="128"/>
                    <a:pt x="96" y="118"/>
                  </a:cubicBezTo>
                  <a:cubicBezTo>
                    <a:pt x="112" y="138"/>
                    <a:pt x="112" y="138"/>
                    <a:pt x="112" y="138"/>
                  </a:cubicBezTo>
                  <a:cubicBezTo>
                    <a:pt x="98" y="151"/>
                    <a:pt x="84" y="158"/>
                    <a:pt x="64" y="15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675" dirty="0"/>
            </a:p>
          </p:txBody>
        </p:sp>
        <p:sp>
          <p:nvSpPr>
            <p:cNvPr id="262" name="Freeform 52"/>
            <p:cNvSpPr>
              <a:spLocks noEditPoints="1"/>
            </p:cNvSpPr>
            <p:nvPr userDrawn="1"/>
          </p:nvSpPr>
          <p:spPr bwMode="auto">
            <a:xfrm>
              <a:off x="12350" y="-846"/>
              <a:ext cx="112" cy="112"/>
            </a:xfrm>
            <a:custGeom>
              <a:avLst/>
              <a:gdLst>
                <a:gd name="T0" fmla="*/ 45 w 90"/>
                <a:gd name="T1" fmla="*/ 90 h 90"/>
                <a:gd name="T2" fmla="*/ 0 w 90"/>
                <a:gd name="T3" fmla="*/ 45 h 90"/>
                <a:gd name="T4" fmla="*/ 45 w 90"/>
                <a:gd name="T5" fmla="*/ 0 h 90"/>
                <a:gd name="T6" fmla="*/ 90 w 90"/>
                <a:gd name="T7" fmla="*/ 45 h 90"/>
                <a:gd name="T8" fmla="*/ 45 w 90"/>
                <a:gd name="T9" fmla="*/ 90 h 90"/>
                <a:gd name="T10" fmla="*/ 45 w 90"/>
                <a:gd name="T11" fmla="*/ 9 h 90"/>
                <a:gd name="T12" fmla="*/ 11 w 90"/>
                <a:gd name="T13" fmla="*/ 45 h 90"/>
                <a:gd name="T14" fmla="*/ 45 w 90"/>
                <a:gd name="T15" fmla="*/ 81 h 90"/>
                <a:gd name="T16" fmla="*/ 79 w 90"/>
                <a:gd name="T17" fmla="*/ 45 h 90"/>
                <a:gd name="T18" fmla="*/ 45 w 90"/>
                <a:gd name="T19" fmla="*/ 9 h 90"/>
                <a:gd name="T20" fmla="*/ 54 w 90"/>
                <a:gd name="T21" fmla="*/ 70 h 90"/>
                <a:gd name="T22" fmla="*/ 49 w 90"/>
                <a:gd name="T23" fmla="*/ 62 h 90"/>
                <a:gd name="T24" fmla="*/ 41 w 90"/>
                <a:gd name="T25" fmla="*/ 49 h 90"/>
                <a:gd name="T26" fmla="*/ 39 w 90"/>
                <a:gd name="T27" fmla="*/ 49 h 90"/>
                <a:gd name="T28" fmla="*/ 39 w 90"/>
                <a:gd name="T29" fmla="*/ 70 h 90"/>
                <a:gd name="T30" fmla="*/ 29 w 90"/>
                <a:gd name="T31" fmla="*/ 70 h 90"/>
                <a:gd name="T32" fmla="*/ 29 w 90"/>
                <a:gd name="T33" fmla="*/ 20 h 90"/>
                <a:gd name="T34" fmla="*/ 48 w 90"/>
                <a:gd name="T35" fmla="*/ 20 h 90"/>
                <a:gd name="T36" fmla="*/ 63 w 90"/>
                <a:gd name="T37" fmla="*/ 34 h 90"/>
                <a:gd name="T38" fmla="*/ 52 w 90"/>
                <a:gd name="T39" fmla="*/ 48 h 90"/>
                <a:gd name="T40" fmla="*/ 54 w 90"/>
                <a:gd name="T41" fmla="*/ 50 h 90"/>
                <a:gd name="T42" fmla="*/ 66 w 90"/>
                <a:gd name="T43" fmla="*/ 70 h 90"/>
                <a:gd name="T44" fmla="*/ 54 w 90"/>
                <a:gd name="T45" fmla="*/ 70 h 90"/>
                <a:gd name="T46" fmla="*/ 48 w 90"/>
                <a:gd name="T47" fmla="*/ 28 h 90"/>
                <a:gd name="T48" fmla="*/ 43 w 90"/>
                <a:gd name="T49" fmla="*/ 28 h 90"/>
                <a:gd name="T50" fmla="*/ 39 w 90"/>
                <a:gd name="T51" fmla="*/ 28 h 90"/>
                <a:gd name="T52" fmla="*/ 39 w 90"/>
                <a:gd name="T53" fmla="*/ 41 h 90"/>
                <a:gd name="T54" fmla="*/ 43 w 90"/>
                <a:gd name="T55" fmla="*/ 41 h 90"/>
                <a:gd name="T56" fmla="*/ 50 w 90"/>
                <a:gd name="T57" fmla="*/ 40 h 90"/>
                <a:gd name="T58" fmla="*/ 52 w 90"/>
                <a:gd name="T59" fmla="*/ 35 h 90"/>
                <a:gd name="T60" fmla="*/ 48 w 90"/>
                <a:gd name="T61" fmla="*/ 28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90" h="90">
                  <a:moveTo>
                    <a:pt x="45" y="90"/>
                  </a:moveTo>
                  <a:cubicBezTo>
                    <a:pt x="20" y="90"/>
                    <a:pt x="0" y="70"/>
                    <a:pt x="0" y="45"/>
                  </a:cubicBezTo>
                  <a:cubicBezTo>
                    <a:pt x="0" y="20"/>
                    <a:pt x="20" y="0"/>
                    <a:pt x="45" y="0"/>
                  </a:cubicBezTo>
                  <a:cubicBezTo>
                    <a:pt x="69" y="0"/>
                    <a:pt x="90" y="20"/>
                    <a:pt x="90" y="45"/>
                  </a:cubicBezTo>
                  <a:cubicBezTo>
                    <a:pt x="90" y="70"/>
                    <a:pt x="69" y="90"/>
                    <a:pt x="45" y="90"/>
                  </a:cubicBezTo>
                  <a:close/>
                  <a:moveTo>
                    <a:pt x="45" y="9"/>
                  </a:moveTo>
                  <a:cubicBezTo>
                    <a:pt x="26" y="9"/>
                    <a:pt x="11" y="25"/>
                    <a:pt x="11" y="45"/>
                  </a:cubicBezTo>
                  <a:cubicBezTo>
                    <a:pt x="11" y="65"/>
                    <a:pt x="26" y="81"/>
                    <a:pt x="45" y="81"/>
                  </a:cubicBezTo>
                  <a:cubicBezTo>
                    <a:pt x="64" y="81"/>
                    <a:pt x="79" y="65"/>
                    <a:pt x="79" y="45"/>
                  </a:cubicBezTo>
                  <a:cubicBezTo>
                    <a:pt x="79" y="25"/>
                    <a:pt x="64" y="9"/>
                    <a:pt x="45" y="9"/>
                  </a:cubicBezTo>
                  <a:close/>
                  <a:moveTo>
                    <a:pt x="54" y="70"/>
                  </a:moveTo>
                  <a:cubicBezTo>
                    <a:pt x="52" y="67"/>
                    <a:pt x="51" y="65"/>
                    <a:pt x="49" y="62"/>
                  </a:cubicBezTo>
                  <a:cubicBezTo>
                    <a:pt x="44" y="53"/>
                    <a:pt x="43" y="50"/>
                    <a:pt x="41" y="49"/>
                  </a:cubicBezTo>
                  <a:cubicBezTo>
                    <a:pt x="40" y="49"/>
                    <a:pt x="40" y="49"/>
                    <a:pt x="39" y="49"/>
                  </a:cubicBezTo>
                  <a:cubicBezTo>
                    <a:pt x="39" y="70"/>
                    <a:pt x="39" y="70"/>
                    <a:pt x="39" y="70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29" y="20"/>
                    <a:pt x="29" y="20"/>
                    <a:pt x="29" y="20"/>
                  </a:cubicBezTo>
                  <a:cubicBezTo>
                    <a:pt x="48" y="20"/>
                    <a:pt x="48" y="20"/>
                    <a:pt x="48" y="20"/>
                  </a:cubicBezTo>
                  <a:cubicBezTo>
                    <a:pt x="57" y="20"/>
                    <a:pt x="63" y="26"/>
                    <a:pt x="63" y="34"/>
                  </a:cubicBezTo>
                  <a:cubicBezTo>
                    <a:pt x="63" y="42"/>
                    <a:pt x="58" y="48"/>
                    <a:pt x="52" y="48"/>
                  </a:cubicBezTo>
                  <a:cubicBezTo>
                    <a:pt x="53" y="49"/>
                    <a:pt x="53" y="50"/>
                    <a:pt x="54" y="50"/>
                  </a:cubicBezTo>
                  <a:cubicBezTo>
                    <a:pt x="57" y="54"/>
                    <a:pt x="66" y="70"/>
                    <a:pt x="66" y="70"/>
                  </a:cubicBezTo>
                  <a:lnTo>
                    <a:pt x="54" y="70"/>
                  </a:lnTo>
                  <a:close/>
                  <a:moveTo>
                    <a:pt x="48" y="28"/>
                  </a:moveTo>
                  <a:cubicBezTo>
                    <a:pt x="47" y="28"/>
                    <a:pt x="45" y="28"/>
                    <a:pt x="43" y="28"/>
                  </a:cubicBezTo>
                  <a:cubicBezTo>
                    <a:pt x="39" y="28"/>
                    <a:pt x="39" y="28"/>
                    <a:pt x="39" y="28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7" y="41"/>
                    <a:pt x="49" y="41"/>
                    <a:pt x="50" y="40"/>
                  </a:cubicBezTo>
                  <a:cubicBezTo>
                    <a:pt x="51" y="38"/>
                    <a:pt x="52" y="37"/>
                    <a:pt x="52" y="35"/>
                  </a:cubicBezTo>
                  <a:cubicBezTo>
                    <a:pt x="52" y="31"/>
                    <a:pt x="51" y="29"/>
                    <a:pt x="48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675" dirty="0"/>
            </a:p>
          </p:txBody>
        </p:sp>
        <p:sp>
          <p:nvSpPr>
            <p:cNvPr id="263" name="Freeform 53"/>
            <p:cNvSpPr>
              <a:spLocks noEditPoints="1"/>
            </p:cNvSpPr>
            <p:nvPr userDrawn="1"/>
          </p:nvSpPr>
          <p:spPr bwMode="auto">
            <a:xfrm>
              <a:off x="10896" y="-662"/>
              <a:ext cx="449" cy="567"/>
            </a:xfrm>
            <a:custGeom>
              <a:avLst/>
              <a:gdLst>
                <a:gd name="T0" fmla="*/ 0 w 363"/>
                <a:gd name="T1" fmla="*/ 0 h 458"/>
                <a:gd name="T2" fmla="*/ 187 w 363"/>
                <a:gd name="T3" fmla="*/ 0 h 458"/>
                <a:gd name="T4" fmla="*/ 363 w 363"/>
                <a:gd name="T5" fmla="*/ 158 h 458"/>
                <a:gd name="T6" fmla="*/ 363 w 363"/>
                <a:gd name="T7" fmla="*/ 159 h 458"/>
                <a:gd name="T8" fmla="*/ 178 w 363"/>
                <a:gd name="T9" fmla="*/ 320 h 458"/>
                <a:gd name="T10" fmla="*/ 101 w 363"/>
                <a:gd name="T11" fmla="*/ 320 h 458"/>
                <a:gd name="T12" fmla="*/ 101 w 363"/>
                <a:gd name="T13" fmla="*/ 458 h 458"/>
                <a:gd name="T14" fmla="*/ 0 w 363"/>
                <a:gd name="T15" fmla="*/ 458 h 458"/>
                <a:gd name="T16" fmla="*/ 0 w 363"/>
                <a:gd name="T17" fmla="*/ 0 h 458"/>
                <a:gd name="T18" fmla="*/ 181 w 363"/>
                <a:gd name="T19" fmla="*/ 231 h 458"/>
                <a:gd name="T20" fmla="*/ 261 w 363"/>
                <a:gd name="T21" fmla="*/ 161 h 458"/>
                <a:gd name="T22" fmla="*/ 261 w 363"/>
                <a:gd name="T23" fmla="*/ 160 h 458"/>
                <a:gd name="T24" fmla="*/ 179 w 363"/>
                <a:gd name="T25" fmla="*/ 91 h 458"/>
                <a:gd name="T26" fmla="*/ 101 w 363"/>
                <a:gd name="T27" fmla="*/ 91 h 458"/>
                <a:gd name="T28" fmla="*/ 101 w 363"/>
                <a:gd name="T29" fmla="*/ 231 h 458"/>
                <a:gd name="T30" fmla="*/ 181 w 363"/>
                <a:gd name="T31" fmla="*/ 231 h 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63" h="458">
                  <a:moveTo>
                    <a:pt x="0" y="0"/>
                  </a:moveTo>
                  <a:cubicBezTo>
                    <a:pt x="187" y="0"/>
                    <a:pt x="187" y="0"/>
                    <a:pt x="187" y="0"/>
                  </a:cubicBezTo>
                  <a:cubicBezTo>
                    <a:pt x="297" y="0"/>
                    <a:pt x="363" y="65"/>
                    <a:pt x="363" y="158"/>
                  </a:cubicBezTo>
                  <a:cubicBezTo>
                    <a:pt x="363" y="159"/>
                    <a:pt x="363" y="159"/>
                    <a:pt x="363" y="159"/>
                  </a:cubicBezTo>
                  <a:cubicBezTo>
                    <a:pt x="363" y="265"/>
                    <a:pt x="280" y="320"/>
                    <a:pt x="178" y="320"/>
                  </a:cubicBezTo>
                  <a:cubicBezTo>
                    <a:pt x="101" y="320"/>
                    <a:pt x="101" y="320"/>
                    <a:pt x="101" y="320"/>
                  </a:cubicBezTo>
                  <a:cubicBezTo>
                    <a:pt x="101" y="458"/>
                    <a:pt x="101" y="458"/>
                    <a:pt x="101" y="458"/>
                  </a:cubicBezTo>
                  <a:cubicBezTo>
                    <a:pt x="0" y="458"/>
                    <a:pt x="0" y="458"/>
                    <a:pt x="0" y="458"/>
                  </a:cubicBezTo>
                  <a:lnTo>
                    <a:pt x="0" y="0"/>
                  </a:lnTo>
                  <a:close/>
                  <a:moveTo>
                    <a:pt x="181" y="231"/>
                  </a:moveTo>
                  <a:cubicBezTo>
                    <a:pt x="231" y="231"/>
                    <a:pt x="261" y="201"/>
                    <a:pt x="261" y="161"/>
                  </a:cubicBezTo>
                  <a:cubicBezTo>
                    <a:pt x="261" y="160"/>
                    <a:pt x="261" y="160"/>
                    <a:pt x="261" y="160"/>
                  </a:cubicBezTo>
                  <a:cubicBezTo>
                    <a:pt x="261" y="115"/>
                    <a:pt x="229" y="91"/>
                    <a:pt x="179" y="91"/>
                  </a:cubicBezTo>
                  <a:cubicBezTo>
                    <a:pt x="101" y="91"/>
                    <a:pt x="101" y="91"/>
                    <a:pt x="101" y="91"/>
                  </a:cubicBezTo>
                  <a:cubicBezTo>
                    <a:pt x="101" y="231"/>
                    <a:pt x="101" y="231"/>
                    <a:pt x="101" y="231"/>
                  </a:cubicBezTo>
                  <a:lnTo>
                    <a:pt x="181" y="2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675" dirty="0"/>
            </a:p>
          </p:txBody>
        </p:sp>
        <p:sp>
          <p:nvSpPr>
            <p:cNvPr id="264" name="Freeform 54"/>
            <p:cNvSpPr>
              <a:spLocks/>
            </p:cNvSpPr>
            <p:nvPr userDrawn="1"/>
          </p:nvSpPr>
          <p:spPr bwMode="auto">
            <a:xfrm>
              <a:off x="11388" y="-662"/>
              <a:ext cx="406" cy="567"/>
            </a:xfrm>
            <a:custGeom>
              <a:avLst/>
              <a:gdLst>
                <a:gd name="T0" fmla="*/ 0 w 406"/>
                <a:gd name="T1" fmla="*/ 0 h 567"/>
                <a:gd name="T2" fmla="*/ 125 w 406"/>
                <a:gd name="T3" fmla="*/ 0 h 567"/>
                <a:gd name="T4" fmla="*/ 125 w 406"/>
                <a:gd name="T5" fmla="*/ 453 h 567"/>
                <a:gd name="T6" fmla="*/ 406 w 406"/>
                <a:gd name="T7" fmla="*/ 453 h 567"/>
                <a:gd name="T8" fmla="*/ 406 w 406"/>
                <a:gd name="T9" fmla="*/ 567 h 567"/>
                <a:gd name="T10" fmla="*/ 0 w 406"/>
                <a:gd name="T11" fmla="*/ 567 h 567"/>
                <a:gd name="T12" fmla="*/ 0 w 406"/>
                <a:gd name="T13" fmla="*/ 0 h 5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6" h="567">
                  <a:moveTo>
                    <a:pt x="0" y="0"/>
                  </a:moveTo>
                  <a:lnTo>
                    <a:pt x="125" y="0"/>
                  </a:lnTo>
                  <a:lnTo>
                    <a:pt x="125" y="453"/>
                  </a:lnTo>
                  <a:lnTo>
                    <a:pt x="406" y="453"/>
                  </a:lnTo>
                  <a:lnTo>
                    <a:pt x="406" y="567"/>
                  </a:lnTo>
                  <a:lnTo>
                    <a:pt x="0" y="56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675" dirty="0"/>
            </a:p>
          </p:txBody>
        </p:sp>
        <p:sp>
          <p:nvSpPr>
            <p:cNvPr id="265" name="Freeform 55"/>
            <p:cNvSpPr>
              <a:spLocks noEditPoints="1"/>
            </p:cNvSpPr>
            <p:nvPr userDrawn="1"/>
          </p:nvSpPr>
          <p:spPr bwMode="auto">
            <a:xfrm>
              <a:off x="11839" y="-666"/>
              <a:ext cx="600" cy="571"/>
            </a:xfrm>
            <a:custGeom>
              <a:avLst/>
              <a:gdLst>
                <a:gd name="T0" fmla="*/ 243 w 600"/>
                <a:gd name="T1" fmla="*/ 0 h 571"/>
                <a:gd name="T2" fmla="*/ 357 w 600"/>
                <a:gd name="T3" fmla="*/ 0 h 571"/>
                <a:gd name="T4" fmla="*/ 600 w 600"/>
                <a:gd name="T5" fmla="*/ 571 h 571"/>
                <a:gd name="T6" fmla="*/ 469 w 600"/>
                <a:gd name="T7" fmla="*/ 571 h 571"/>
                <a:gd name="T8" fmla="*/ 418 w 600"/>
                <a:gd name="T9" fmla="*/ 444 h 571"/>
                <a:gd name="T10" fmla="*/ 179 w 600"/>
                <a:gd name="T11" fmla="*/ 444 h 571"/>
                <a:gd name="T12" fmla="*/ 127 w 600"/>
                <a:gd name="T13" fmla="*/ 571 h 571"/>
                <a:gd name="T14" fmla="*/ 0 w 600"/>
                <a:gd name="T15" fmla="*/ 571 h 571"/>
                <a:gd name="T16" fmla="*/ 243 w 600"/>
                <a:gd name="T17" fmla="*/ 0 h 571"/>
                <a:gd name="T18" fmla="*/ 373 w 600"/>
                <a:gd name="T19" fmla="*/ 333 h 571"/>
                <a:gd name="T20" fmla="*/ 299 w 600"/>
                <a:gd name="T21" fmla="*/ 150 h 571"/>
                <a:gd name="T22" fmla="*/ 224 w 600"/>
                <a:gd name="T23" fmla="*/ 333 h 571"/>
                <a:gd name="T24" fmla="*/ 373 w 600"/>
                <a:gd name="T25" fmla="*/ 333 h 5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00" h="571">
                  <a:moveTo>
                    <a:pt x="243" y="0"/>
                  </a:moveTo>
                  <a:lnTo>
                    <a:pt x="357" y="0"/>
                  </a:lnTo>
                  <a:lnTo>
                    <a:pt x="600" y="571"/>
                  </a:lnTo>
                  <a:lnTo>
                    <a:pt x="469" y="571"/>
                  </a:lnTo>
                  <a:lnTo>
                    <a:pt x="418" y="444"/>
                  </a:lnTo>
                  <a:lnTo>
                    <a:pt x="179" y="444"/>
                  </a:lnTo>
                  <a:lnTo>
                    <a:pt x="127" y="571"/>
                  </a:lnTo>
                  <a:lnTo>
                    <a:pt x="0" y="571"/>
                  </a:lnTo>
                  <a:lnTo>
                    <a:pt x="243" y="0"/>
                  </a:lnTo>
                  <a:close/>
                  <a:moveTo>
                    <a:pt x="373" y="333"/>
                  </a:moveTo>
                  <a:lnTo>
                    <a:pt x="299" y="150"/>
                  </a:lnTo>
                  <a:lnTo>
                    <a:pt x="224" y="333"/>
                  </a:lnTo>
                  <a:lnTo>
                    <a:pt x="373" y="3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675" dirty="0"/>
            </a:p>
          </p:txBody>
        </p:sp>
        <p:sp>
          <p:nvSpPr>
            <p:cNvPr id="266" name="Freeform 56"/>
            <p:cNvSpPr>
              <a:spLocks/>
            </p:cNvSpPr>
            <p:nvPr userDrawn="1"/>
          </p:nvSpPr>
          <p:spPr bwMode="auto">
            <a:xfrm>
              <a:off x="12348" y="-662"/>
              <a:ext cx="470" cy="567"/>
            </a:xfrm>
            <a:custGeom>
              <a:avLst/>
              <a:gdLst>
                <a:gd name="T0" fmla="*/ 173 w 470"/>
                <a:gd name="T1" fmla="*/ 115 h 567"/>
                <a:gd name="T2" fmla="*/ 0 w 470"/>
                <a:gd name="T3" fmla="*/ 115 h 567"/>
                <a:gd name="T4" fmla="*/ 0 w 470"/>
                <a:gd name="T5" fmla="*/ 0 h 567"/>
                <a:gd name="T6" fmla="*/ 470 w 470"/>
                <a:gd name="T7" fmla="*/ 0 h 567"/>
                <a:gd name="T8" fmla="*/ 470 w 470"/>
                <a:gd name="T9" fmla="*/ 115 h 567"/>
                <a:gd name="T10" fmla="*/ 297 w 470"/>
                <a:gd name="T11" fmla="*/ 115 h 567"/>
                <a:gd name="T12" fmla="*/ 297 w 470"/>
                <a:gd name="T13" fmla="*/ 567 h 567"/>
                <a:gd name="T14" fmla="*/ 173 w 470"/>
                <a:gd name="T15" fmla="*/ 567 h 567"/>
                <a:gd name="T16" fmla="*/ 173 w 470"/>
                <a:gd name="T17" fmla="*/ 115 h 5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0" h="567">
                  <a:moveTo>
                    <a:pt x="173" y="115"/>
                  </a:moveTo>
                  <a:lnTo>
                    <a:pt x="0" y="115"/>
                  </a:lnTo>
                  <a:lnTo>
                    <a:pt x="0" y="0"/>
                  </a:lnTo>
                  <a:lnTo>
                    <a:pt x="470" y="0"/>
                  </a:lnTo>
                  <a:lnTo>
                    <a:pt x="470" y="115"/>
                  </a:lnTo>
                  <a:lnTo>
                    <a:pt x="297" y="115"/>
                  </a:lnTo>
                  <a:lnTo>
                    <a:pt x="297" y="567"/>
                  </a:lnTo>
                  <a:lnTo>
                    <a:pt x="173" y="567"/>
                  </a:lnTo>
                  <a:lnTo>
                    <a:pt x="173" y="1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675" dirty="0"/>
            </a:p>
          </p:txBody>
        </p:sp>
        <p:sp>
          <p:nvSpPr>
            <p:cNvPr id="267" name="Freeform 57"/>
            <p:cNvSpPr>
              <a:spLocks/>
            </p:cNvSpPr>
            <p:nvPr userDrawn="1"/>
          </p:nvSpPr>
          <p:spPr bwMode="auto">
            <a:xfrm>
              <a:off x="12863" y="-662"/>
              <a:ext cx="432" cy="567"/>
            </a:xfrm>
            <a:custGeom>
              <a:avLst/>
              <a:gdLst>
                <a:gd name="T0" fmla="*/ 0 w 432"/>
                <a:gd name="T1" fmla="*/ 0 h 567"/>
                <a:gd name="T2" fmla="*/ 432 w 432"/>
                <a:gd name="T3" fmla="*/ 0 h 567"/>
                <a:gd name="T4" fmla="*/ 432 w 432"/>
                <a:gd name="T5" fmla="*/ 112 h 567"/>
                <a:gd name="T6" fmla="*/ 125 w 432"/>
                <a:gd name="T7" fmla="*/ 112 h 567"/>
                <a:gd name="T8" fmla="*/ 125 w 432"/>
                <a:gd name="T9" fmla="*/ 234 h 567"/>
                <a:gd name="T10" fmla="*/ 396 w 432"/>
                <a:gd name="T11" fmla="*/ 234 h 567"/>
                <a:gd name="T12" fmla="*/ 396 w 432"/>
                <a:gd name="T13" fmla="*/ 347 h 567"/>
                <a:gd name="T14" fmla="*/ 125 w 432"/>
                <a:gd name="T15" fmla="*/ 347 h 567"/>
                <a:gd name="T16" fmla="*/ 125 w 432"/>
                <a:gd name="T17" fmla="*/ 567 h 567"/>
                <a:gd name="T18" fmla="*/ 0 w 432"/>
                <a:gd name="T19" fmla="*/ 567 h 567"/>
                <a:gd name="T20" fmla="*/ 0 w 432"/>
                <a:gd name="T21" fmla="*/ 0 h 5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32" h="567">
                  <a:moveTo>
                    <a:pt x="0" y="0"/>
                  </a:moveTo>
                  <a:lnTo>
                    <a:pt x="432" y="0"/>
                  </a:lnTo>
                  <a:lnTo>
                    <a:pt x="432" y="112"/>
                  </a:lnTo>
                  <a:lnTo>
                    <a:pt x="125" y="112"/>
                  </a:lnTo>
                  <a:lnTo>
                    <a:pt x="125" y="234"/>
                  </a:lnTo>
                  <a:lnTo>
                    <a:pt x="396" y="234"/>
                  </a:lnTo>
                  <a:lnTo>
                    <a:pt x="396" y="347"/>
                  </a:lnTo>
                  <a:lnTo>
                    <a:pt x="125" y="347"/>
                  </a:lnTo>
                  <a:lnTo>
                    <a:pt x="125" y="567"/>
                  </a:lnTo>
                  <a:lnTo>
                    <a:pt x="0" y="56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675" dirty="0"/>
            </a:p>
          </p:txBody>
        </p:sp>
        <p:sp>
          <p:nvSpPr>
            <p:cNvPr id="268" name="Freeform 58"/>
            <p:cNvSpPr>
              <a:spLocks noEditPoints="1"/>
            </p:cNvSpPr>
            <p:nvPr userDrawn="1"/>
          </p:nvSpPr>
          <p:spPr bwMode="auto">
            <a:xfrm>
              <a:off x="13304" y="-672"/>
              <a:ext cx="601" cy="586"/>
            </a:xfrm>
            <a:custGeom>
              <a:avLst/>
              <a:gdLst>
                <a:gd name="T0" fmla="*/ 0 w 486"/>
                <a:gd name="T1" fmla="*/ 238 h 473"/>
                <a:gd name="T2" fmla="*/ 0 w 486"/>
                <a:gd name="T3" fmla="*/ 237 h 473"/>
                <a:gd name="T4" fmla="*/ 244 w 486"/>
                <a:gd name="T5" fmla="*/ 0 h 473"/>
                <a:gd name="T6" fmla="*/ 486 w 486"/>
                <a:gd name="T7" fmla="*/ 235 h 473"/>
                <a:gd name="T8" fmla="*/ 486 w 486"/>
                <a:gd name="T9" fmla="*/ 237 h 473"/>
                <a:gd name="T10" fmla="*/ 242 w 486"/>
                <a:gd name="T11" fmla="*/ 473 h 473"/>
                <a:gd name="T12" fmla="*/ 0 w 486"/>
                <a:gd name="T13" fmla="*/ 238 h 473"/>
                <a:gd name="T14" fmla="*/ 381 w 486"/>
                <a:gd name="T15" fmla="*/ 238 h 473"/>
                <a:gd name="T16" fmla="*/ 381 w 486"/>
                <a:gd name="T17" fmla="*/ 237 h 473"/>
                <a:gd name="T18" fmla="*/ 242 w 486"/>
                <a:gd name="T19" fmla="*/ 93 h 473"/>
                <a:gd name="T20" fmla="*/ 105 w 486"/>
                <a:gd name="T21" fmla="*/ 235 h 473"/>
                <a:gd name="T22" fmla="*/ 105 w 486"/>
                <a:gd name="T23" fmla="*/ 237 h 473"/>
                <a:gd name="T24" fmla="*/ 244 w 486"/>
                <a:gd name="T25" fmla="*/ 381 h 473"/>
                <a:gd name="T26" fmla="*/ 381 w 486"/>
                <a:gd name="T27" fmla="*/ 238 h 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6" h="473">
                  <a:moveTo>
                    <a:pt x="0" y="238"/>
                  </a:moveTo>
                  <a:cubicBezTo>
                    <a:pt x="0" y="237"/>
                    <a:pt x="0" y="237"/>
                    <a:pt x="0" y="237"/>
                  </a:cubicBezTo>
                  <a:cubicBezTo>
                    <a:pt x="0" y="107"/>
                    <a:pt x="102" y="0"/>
                    <a:pt x="244" y="0"/>
                  </a:cubicBezTo>
                  <a:cubicBezTo>
                    <a:pt x="385" y="0"/>
                    <a:pt x="486" y="105"/>
                    <a:pt x="486" y="235"/>
                  </a:cubicBezTo>
                  <a:cubicBezTo>
                    <a:pt x="486" y="237"/>
                    <a:pt x="486" y="237"/>
                    <a:pt x="486" y="237"/>
                  </a:cubicBezTo>
                  <a:cubicBezTo>
                    <a:pt x="486" y="367"/>
                    <a:pt x="384" y="473"/>
                    <a:pt x="242" y="473"/>
                  </a:cubicBezTo>
                  <a:cubicBezTo>
                    <a:pt x="101" y="473"/>
                    <a:pt x="0" y="368"/>
                    <a:pt x="0" y="238"/>
                  </a:cubicBezTo>
                  <a:close/>
                  <a:moveTo>
                    <a:pt x="381" y="238"/>
                  </a:moveTo>
                  <a:cubicBezTo>
                    <a:pt x="381" y="237"/>
                    <a:pt x="381" y="237"/>
                    <a:pt x="381" y="237"/>
                  </a:cubicBezTo>
                  <a:cubicBezTo>
                    <a:pt x="381" y="158"/>
                    <a:pt x="323" y="93"/>
                    <a:pt x="242" y="93"/>
                  </a:cubicBezTo>
                  <a:cubicBezTo>
                    <a:pt x="161" y="93"/>
                    <a:pt x="105" y="157"/>
                    <a:pt x="105" y="235"/>
                  </a:cubicBezTo>
                  <a:cubicBezTo>
                    <a:pt x="105" y="237"/>
                    <a:pt x="105" y="237"/>
                    <a:pt x="105" y="237"/>
                  </a:cubicBezTo>
                  <a:cubicBezTo>
                    <a:pt x="105" y="315"/>
                    <a:pt x="163" y="381"/>
                    <a:pt x="244" y="381"/>
                  </a:cubicBezTo>
                  <a:cubicBezTo>
                    <a:pt x="325" y="381"/>
                    <a:pt x="381" y="316"/>
                    <a:pt x="381" y="2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675" dirty="0"/>
            </a:p>
          </p:txBody>
        </p:sp>
        <p:sp>
          <p:nvSpPr>
            <p:cNvPr id="269" name="Freeform 59"/>
            <p:cNvSpPr>
              <a:spLocks noEditPoints="1"/>
            </p:cNvSpPr>
            <p:nvPr userDrawn="1"/>
          </p:nvSpPr>
          <p:spPr bwMode="auto">
            <a:xfrm>
              <a:off x="13968" y="-662"/>
              <a:ext cx="488" cy="567"/>
            </a:xfrm>
            <a:custGeom>
              <a:avLst/>
              <a:gdLst>
                <a:gd name="T0" fmla="*/ 0 w 395"/>
                <a:gd name="T1" fmla="*/ 0 h 458"/>
                <a:gd name="T2" fmla="*/ 209 w 395"/>
                <a:gd name="T3" fmla="*/ 0 h 458"/>
                <a:gd name="T4" fmla="*/ 342 w 395"/>
                <a:gd name="T5" fmla="*/ 46 h 458"/>
                <a:gd name="T6" fmla="*/ 381 w 395"/>
                <a:gd name="T7" fmla="*/ 151 h 458"/>
                <a:gd name="T8" fmla="*/ 381 w 395"/>
                <a:gd name="T9" fmla="*/ 152 h 458"/>
                <a:gd name="T10" fmla="*/ 283 w 395"/>
                <a:gd name="T11" fmla="*/ 294 h 458"/>
                <a:gd name="T12" fmla="*/ 395 w 395"/>
                <a:gd name="T13" fmla="*/ 458 h 458"/>
                <a:gd name="T14" fmla="*/ 277 w 395"/>
                <a:gd name="T15" fmla="*/ 458 h 458"/>
                <a:gd name="T16" fmla="*/ 179 w 395"/>
                <a:gd name="T17" fmla="*/ 311 h 458"/>
                <a:gd name="T18" fmla="*/ 100 w 395"/>
                <a:gd name="T19" fmla="*/ 311 h 458"/>
                <a:gd name="T20" fmla="*/ 100 w 395"/>
                <a:gd name="T21" fmla="*/ 458 h 458"/>
                <a:gd name="T22" fmla="*/ 0 w 395"/>
                <a:gd name="T23" fmla="*/ 458 h 458"/>
                <a:gd name="T24" fmla="*/ 0 w 395"/>
                <a:gd name="T25" fmla="*/ 0 h 458"/>
                <a:gd name="T26" fmla="*/ 202 w 395"/>
                <a:gd name="T27" fmla="*/ 222 h 458"/>
                <a:gd name="T28" fmla="*/ 279 w 395"/>
                <a:gd name="T29" fmla="*/ 157 h 458"/>
                <a:gd name="T30" fmla="*/ 279 w 395"/>
                <a:gd name="T31" fmla="*/ 156 h 458"/>
                <a:gd name="T32" fmla="*/ 200 w 395"/>
                <a:gd name="T33" fmla="*/ 91 h 458"/>
                <a:gd name="T34" fmla="*/ 100 w 395"/>
                <a:gd name="T35" fmla="*/ 91 h 458"/>
                <a:gd name="T36" fmla="*/ 100 w 395"/>
                <a:gd name="T37" fmla="*/ 222 h 458"/>
                <a:gd name="T38" fmla="*/ 202 w 395"/>
                <a:gd name="T39" fmla="*/ 222 h 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95" h="458">
                  <a:moveTo>
                    <a:pt x="0" y="0"/>
                  </a:moveTo>
                  <a:cubicBezTo>
                    <a:pt x="209" y="0"/>
                    <a:pt x="209" y="0"/>
                    <a:pt x="209" y="0"/>
                  </a:cubicBezTo>
                  <a:cubicBezTo>
                    <a:pt x="267" y="0"/>
                    <a:pt x="312" y="16"/>
                    <a:pt x="342" y="46"/>
                  </a:cubicBezTo>
                  <a:cubicBezTo>
                    <a:pt x="368" y="72"/>
                    <a:pt x="381" y="108"/>
                    <a:pt x="381" y="151"/>
                  </a:cubicBezTo>
                  <a:cubicBezTo>
                    <a:pt x="381" y="152"/>
                    <a:pt x="381" y="152"/>
                    <a:pt x="381" y="152"/>
                  </a:cubicBezTo>
                  <a:cubicBezTo>
                    <a:pt x="381" y="226"/>
                    <a:pt x="342" y="273"/>
                    <a:pt x="283" y="294"/>
                  </a:cubicBezTo>
                  <a:cubicBezTo>
                    <a:pt x="395" y="458"/>
                    <a:pt x="395" y="458"/>
                    <a:pt x="395" y="458"/>
                  </a:cubicBezTo>
                  <a:cubicBezTo>
                    <a:pt x="277" y="458"/>
                    <a:pt x="277" y="458"/>
                    <a:pt x="277" y="458"/>
                  </a:cubicBezTo>
                  <a:cubicBezTo>
                    <a:pt x="179" y="311"/>
                    <a:pt x="179" y="311"/>
                    <a:pt x="179" y="311"/>
                  </a:cubicBezTo>
                  <a:cubicBezTo>
                    <a:pt x="100" y="311"/>
                    <a:pt x="100" y="311"/>
                    <a:pt x="100" y="311"/>
                  </a:cubicBezTo>
                  <a:cubicBezTo>
                    <a:pt x="100" y="458"/>
                    <a:pt x="100" y="458"/>
                    <a:pt x="100" y="458"/>
                  </a:cubicBezTo>
                  <a:cubicBezTo>
                    <a:pt x="0" y="458"/>
                    <a:pt x="0" y="458"/>
                    <a:pt x="0" y="458"/>
                  </a:cubicBezTo>
                  <a:lnTo>
                    <a:pt x="0" y="0"/>
                  </a:lnTo>
                  <a:close/>
                  <a:moveTo>
                    <a:pt x="202" y="222"/>
                  </a:moveTo>
                  <a:cubicBezTo>
                    <a:pt x="251" y="222"/>
                    <a:pt x="279" y="196"/>
                    <a:pt x="279" y="157"/>
                  </a:cubicBezTo>
                  <a:cubicBezTo>
                    <a:pt x="279" y="156"/>
                    <a:pt x="279" y="156"/>
                    <a:pt x="279" y="156"/>
                  </a:cubicBezTo>
                  <a:cubicBezTo>
                    <a:pt x="279" y="113"/>
                    <a:pt x="249" y="91"/>
                    <a:pt x="200" y="91"/>
                  </a:cubicBezTo>
                  <a:cubicBezTo>
                    <a:pt x="100" y="91"/>
                    <a:pt x="100" y="91"/>
                    <a:pt x="100" y="91"/>
                  </a:cubicBezTo>
                  <a:cubicBezTo>
                    <a:pt x="100" y="222"/>
                    <a:pt x="100" y="222"/>
                    <a:pt x="100" y="222"/>
                  </a:cubicBezTo>
                  <a:lnTo>
                    <a:pt x="202" y="2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675" dirty="0"/>
            </a:p>
          </p:txBody>
        </p:sp>
        <p:sp>
          <p:nvSpPr>
            <p:cNvPr id="271" name="Freeform 60"/>
            <p:cNvSpPr>
              <a:spLocks/>
            </p:cNvSpPr>
            <p:nvPr userDrawn="1"/>
          </p:nvSpPr>
          <p:spPr bwMode="auto">
            <a:xfrm>
              <a:off x="14503" y="-662"/>
              <a:ext cx="566" cy="567"/>
            </a:xfrm>
            <a:custGeom>
              <a:avLst/>
              <a:gdLst>
                <a:gd name="T0" fmla="*/ 0 w 566"/>
                <a:gd name="T1" fmla="*/ 0 h 567"/>
                <a:gd name="T2" fmla="*/ 135 w 566"/>
                <a:gd name="T3" fmla="*/ 0 h 567"/>
                <a:gd name="T4" fmla="*/ 283 w 566"/>
                <a:gd name="T5" fmla="*/ 239 h 567"/>
                <a:gd name="T6" fmla="*/ 431 w 566"/>
                <a:gd name="T7" fmla="*/ 0 h 567"/>
                <a:gd name="T8" fmla="*/ 566 w 566"/>
                <a:gd name="T9" fmla="*/ 0 h 567"/>
                <a:gd name="T10" fmla="*/ 566 w 566"/>
                <a:gd name="T11" fmla="*/ 567 h 567"/>
                <a:gd name="T12" fmla="*/ 442 w 566"/>
                <a:gd name="T13" fmla="*/ 567 h 567"/>
                <a:gd name="T14" fmla="*/ 442 w 566"/>
                <a:gd name="T15" fmla="*/ 197 h 567"/>
                <a:gd name="T16" fmla="*/ 283 w 566"/>
                <a:gd name="T17" fmla="*/ 438 h 567"/>
                <a:gd name="T18" fmla="*/ 279 w 566"/>
                <a:gd name="T19" fmla="*/ 438 h 567"/>
                <a:gd name="T20" fmla="*/ 122 w 566"/>
                <a:gd name="T21" fmla="*/ 199 h 567"/>
                <a:gd name="T22" fmla="*/ 122 w 566"/>
                <a:gd name="T23" fmla="*/ 567 h 567"/>
                <a:gd name="T24" fmla="*/ 0 w 566"/>
                <a:gd name="T25" fmla="*/ 567 h 567"/>
                <a:gd name="T26" fmla="*/ 0 w 566"/>
                <a:gd name="T27" fmla="*/ 0 h 5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66" h="567">
                  <a:moveTo>
                    <a:pt x="0" y="0"/>
                  </a:moveTo>
                  <a:lnTo>
                    <a:pt x="135" y="0"/>
                  </a:lnTo>
                  <a:lnTo>
                    <a:pt x="283" y="239"/>
                  </a:lnTo>
                  <a:lnTo>
                    <a:pt x="431" y="0"/>
                  </a:lnTo>
                  <a:lnTo>
                    <a:pt x="566" y="0"/>
                  </a:lnTo>
                  <a:lnTo>
                    <a:pt x="566" y="567"/>
                  </a:lnTo>
                  <a:lnTo>
                    <a:pt x="442" y="567"/>
                  </a:lnTo>
                  <a:lnTo>
                    <a:pt x="442" y="197"/>
                  </a:lnTo>
                  <a:lnTo>
                    <a:pt x="283" y="438"/>
                  </a:lnTo>
                  <a:lnTo>
                    <a:pt x="279" y="438"/>
                  </a:lnTo>
                  <a:lnTo>
                    <a:pt x="122" y="199"/>
                  </a:lnTo>
                  <a:lnTo>
                    <a:pt x="122" y="567"/>
                  </a:lnTo>
                  <a:lnTo>
                    <a:pt x="0" y="56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675" dirty="0"/>
            </a:p>
          </p:txBody>
        </p:sp>
        <p:sp>
          <p:nvSpPr>
            <p:cNvPr id="272" name="Freeform 61"/>
            <p:cNvSpPr>
              <a:spLocks noEditPoints="1"/>
            </p:cNvSpPr>
            <p:nvPr userDrawn="1"/>
          </p:nvSpPr>
          <p:spPr bwMode="auto">
            <a:xfrm>
              <a:off x="15109" y="-664"/>
              <a:ext cx="154" cy="77"/>
            </a:xfrm>
            <a:custGeom>
              <a:avLst/>
              <a:gdLst>
                <a:gd name="T0" fmla="*/ 24 w 154"/>
                <a:gd name="T1" fmla="*/ 12 h 77"/>
                <a:gd name="T2" fmla="*/ 0 w 154"/>
                <a:gd name="T3" fmla="*/ 12 h 77"/>
                <a:gd name="T4" fmla="*/ 0 w 154"/>
                <a:gd name="T5" fmla="*/ 0 h 77"/>
                <a:gd name="T6" fmla="*/ 60 w 154"/>
                <a:gd name="T7" fmla="*/ 0 h 77"/>
                <a:gd name="T8" fmla="*/ 60 w 154"/>
                <a:gd name="T9" fmla="*/ 12 h 77"/>
                <a:gd name="T10" fmla="*/ 35 w 154"/>
                <a:gd name="T11" fmla="*/ 12 h 77"/>
                <a:gd name="T12" fmla="*/ 35 w 154"/>
                <a:gd name="T13" fmla="*/ 77 h 77"/>
                <a:gd name="T14" fmla="*/ 24 w 154"/>
                <a:gd name="T15" fmla="*/ 77 h 77"/>
                <a:gd name="T16" fmla="*/ 24 w 154"/>
                <a:gd name="T17" fmla="*/ 12 h 77"/>
                <a:gd name="T18" fmla="*/ 76 w 154"/>
                <a:gd name="T19" fmla="*/ 0 h 77"/>
                <a:gd name="T20" fmla="*/ 89 w 154"/>
                <a:gd name="T21" fmla="*/ 0 h 77"/>
                <a:gd name="T22" fmla="*/ 116 w 154"/>
                <a:gd name="T23" fmla="*/ 43 h 77"/>
                <a:gd name="T24" fmla="*/ 143 w 154"/>
                <a:gd name="T25" fmla="*/ 0 h 77"/>
                <a:gd name="T26" fmla="*/ 154 w 154"/>
                <a:gd name="T27" fmla="*/ 0 h 77"/>
                <a:gd name="T28" fmla="*/ 154 w 154"/>
                <a:gd name="T29" fmla="*/ 77 h 77"/>
                <a:gd name="T30" fmla="*/ 144 w 154"/>
                <a:gd name="T31" fmla="*/ 77 h 77"/>
                <a:gd name="T32" fmla="*/ 144 w 154"/>
                <a:gd name="T33" fmla="*/ 19 h 77"/>
                <a:gd name="T34" fmla="*/ 116 w 154"/>
                <a:gd name="T35" fmla="*/ 61 h 77"/>
                <a:gd name="T36" fmla="*/ 115 w 154"/>
                <a:gd name="T37" fmla="*/ 61 h 77"/>
                <a:gd name="T38" fmla="*/ 87 w 154"/>
                <a:gd name="T39" fmla="*/ 19 h 77"/>
                <a:gd name="T40" fmla="*/ 87 w 154"/>
                <a:gd name="T41" fmla="*/ 77 h 77"/>
                <a:gd name="T42" fmla="*/ 76 w 154"/>
                <a:gd name="T43" fmla="*/ 77 h 77"/>
                <a:gd name="T44" fmla="*/ 76 w 154"/>
                <a:gd name="T45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54" h="77">
                  <a:moveTo>
                    <a:pt x="24" y="12"/>
                  </a:moveTo>
                  <a:lnTo>
                    <a:pt x="0" y="12"/>
                  </a:lnTo>
                  <a:lnTo>
                    <a:pt x="0" y="0"/>
                  </a:lnTo>
                  <a:lnTo>
                    <a:pt x="60" y="0"/>
                  </a:lnTo>
                  <a:lnTo>
                    <a:pt x="60" y="12"/>
                  </a:lnTo>
                  <a:lnTo>
                    <a:pt x="35" y="12"/>
                  </a:lnTo>
                  <a:lnTo>
                    <a:pt x="35" y="77"/>
                  </a:lnTo>
                  <a:lnTo>
                    <a:pt x="24" y="77"/>
                  </a:lnTo>
                  <a:lnTo>
                    <a:pt x="24" y="12"/>
                  </a:lnTo>
                  <a:close/>
                  <a:moveTo>
                    <a:pt x="76" y="0"/>
                  </a:moveTo>
                  <a:lnTo>
                    <a:pt x="89" y="0"/>
                  </a:lnTo>
                  <a:lnTo>
                    <a:pt x="116" y="43"/>
                  </a:lnTo>
                  <a:lnTo>
                    <a:pt x="143" y="0"/>
                  </a:lnTo>
                  <a:lnTo>
                    <a:pt x="154" y="0"/>
                  </a:lnTo>
                  <a:lnTo>
                    <a:pt x="154" y="77"/>
                  </a:lnTo>
                  <a:lnTo>
                    <a:pt x="144" y="77"/>
                  </a:lnTo>
                  <a:lnTo>
                    <a:pt x="144" y="19"/>
                  </a:lnTo>
                  <a:lnTo>
                    <a:pt x="116" y="61"/>
                  </a:lnTo>
                  <a:lnTo>
                    <a:pt x="115" y="61"/>
                  </a:lnTo>
                  <a:lnTo>
                    <a:pt x="87" y="19"/>
                  </a:lnTo>
                  <a:lnTo>
                    <a:pt x="87" y="77"/>
                  </a:lnTo>
                  <a:lnTo>
                    <a:pt x="76" y="77"/>
                  </a:lnTo>
                  <a:lnTo>
                    <a:pt x="7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675" dirty="0"/>
            </a:p>
          </p:txBody>
        </p:sp>
      </p:grpSp>
      <p:grpSp>
        <p:nvGrpSpPr>
          <p:cNvPr id="273" name="Group 64"/>
          <p:cNvGrpSpPr>
            <a:grpSpLocks noChangeAspect="1"/>
          </p:cNvGrpSpPr>
          <p:nvPr/>
        </p:nvGrpSpPr>
        <p:grpSpPr bwMode="auto">
          <a:xfrm>
            <a:off x="6293523" y="159411"/>
            <a:ext cx="690318" cy="191162"/>
            <a:chOff x="10739" y="-1009"/>
            <a:chExt cx="3555" cy="886"/>
          </a:xfrm>
          <a:solidFill>
            <a:schemeClr val="bg2"/>
          </a:solidFill>
        </p:grpSpPr>
        <p:sp>
          <p:nvSpPr>
            <p:cNvPr id="274" name="Freeform 65"/>
            <p:cNvSpPr>
              <a:spLocks/>
            </p:cNvSpPr>
            <p:nvPr userDrawn="1"/>
          </p:nvSpPr>
          <p:spPr bwMode="auto">
            <a:xfrm>
              <a:off x="10783" y="-993"/>
              <a:ext cx="165" cy="245"/>
            </a:xfrm>
            <a:custGeom>
              <a:avLst/>
              <a:gdLst>
                <a:gd name="T0" fmla="*/ 88 w 119"/>
                <a:gd name="T1" fmla="*/ 176 h 176"/>
                <a:gd name="T2" fmla="*/ 49 w 119"/>
                <a:gd name="T3" fmla="*/ 93 h 176"/>
                <a:gd name="T4" fmla="*/ 26 w 119"/>
                <a:gd name="T5" fmla="*/ 41 h 176"/>
                <a:gd name="T6" fmla="*/ 26 w 119"/>
                <a:gd name="T7" fmla="*/ 42 h 176"/>
                <a:gd name="T8" fmla="*/ 27 w 119"/>
                <a:gd name="T9" fmla="*/ 90 h 176"/>
                <a:gd name="T10" fmla="*/ 28 w 119"/>
                <a:gd name="T11" fmla="*/ 176 h 176"/>
                <a:gd name="T12" fmla="*/ 0 w 119"/>
                <a:gd name="T13" fmla="*/ 176 h 176"/>
                <a:gd name="T14" fmla="*/ 0 w 119"/>
                <a:gd name="T15" fmla="*/ 0 h 176"/>
                <a:gd name="T16" fmla="*/ 33 w 119"/>
                <a:gd name="T17" fmla="*/ 0 h 176"/>
                <a:gd name="T18" fmla="*/ 75 w 119"/>
                <a:gd name="T19" fmla="*/ 86 h 176"/>
                <a:gd name="T20" fmla="*/ 93 w 119"/>
                <a:gd name="T21" fmla="*/ 131 h 176"/>
                <a:gd name="T22" fmla="*/ 94 w 119"/>
                <a:gd name="T23" fmla="*/ 130 h 176"/>
                <a:gd name="T24" fmla="*/ 92 w 119"/>
                <a:gd name="T25" fmla="*/ 80 h 176"/>
                <a:gd name="T26" fmla="*/ 91 w 119"/>
                <a:gd name="T27" fmla="*/ 0 h 176"/>
                <a:gd name="T28" fmla="*/ 119 w 119"/>
                <a:gd name="T29" fmla="*/ 0 h 176"/>
                <a:gd name="T30" fmla="*/ 119 w 119"/>
                <a:gd name="T31" fmla="*/ 176 h 176"/>
                <a:gd name="T32" fmla="*/ 88 w 119"/>
                <a:gd name="T33" fmla="*/ 176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9" h="176">
                  <a:moveTo>
                    <a:pt x="88" y="176"/>
                  </a:moveTo>
                  <a:cubicBezTo>
                    <a:pt x="49" y="93"/>
                    <a:pt x="49" y="93"/>
                    <a:pt x="49" y="93"/>
                  </a:cubicBezTo>
                  <a:cubicBezTo>
                    <a:pt x="39" y="73"/>
                    <a:pt x="30" y="51"/>
                    <a:pt x="26" y="41"/>
                  </a:cubicBezTo>
                  <a:cubicBezTo>
                    <a:pt x="26" y="42"/>
                    <a:pt x="26" y="42"/>
                    <a:pt x="26" y="42"/>
                  </a:cubicBezTo>
                  <a:cubicBezTo>
                    <a:pt x="27" y="56"/>
                    <a:pt x="27" y="75"/>
                    <a:pt x="27" y="90"/>
                  </a:cubicBezTo>
                  <a:cubicBezTo>
                    <a:pt x="28" y="176"/>
                    <a:pt x="28" y="176"/>
                    <a:pt x="28" y="176"/>
                  </a:cubicBezTo>
                  <a:cubicBezTo>
                    <a:pt x="0" y="176"/>
                    <a:pt x="0" y="176"/>
                    <a:pt x="0" y="17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75" y="86"/>
                    <a:pt x="75" y="86"/>
                    <a:pt x="75" y="86"/>
                  </a:cubicBezTo>
                  <a:cubicBezTo>
                    <a:pt x="84" y="102"/>
                    <a:pt x="91" y="123"/>
                    <a:pt x="93" y="131"/>
                  </a:cubicBezTo>
                  <a:cubicBezTo>
                    <a:pt x="94" y="130"/>
                    <a:pt x="94" y="130"/>
                    <a:pt x="94" y="130"/>
                  </a:cubicBezTo>
                  <a:cubicBezTo>
                    <a:pt x="93" y="121"/>
                    <a:pt x="92" y="96"/>
                    <a:pt x="92" y="80"/>
                  </a:cubicBezTo>
                  <a:cubicBezTo>
                    <a:pt x="91" y="0"/>
                    <a:pt x="91" y="0"/>
                    <a:pt x="91" y="0"/>
                  </a:cubicBezTo>
                  <a:cubicBezTo>
                    <a:pt x="119" y="0"/>
                    <a:pt x="119" y="0"/>
                    <a:pt x="119" y="0"/>
                  </a:cubicBezTo>
                  <a:cubicBezTo>
                    <a:pt x="119" y="176"/>
                    <a:pt x="119" y="176"/>
                    <a:pt x="119" y="176"/>
                  </a:cubicBezTo>
                  <a:lnTo>
                    <a:pt x="88" y="1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675" dirty="0"/>
            </a:p>
          </p:txBody>
        </p:sp>
        <p:sp>
          <p:nvSpPr>
            <p:cNvPr id="275" name="Freeform 66"/>
            <p:cNvSpPr>
              <a:spLocks noEditPoints="1"/>
            </p:cNvSpPr>
            <p:nvPr userDrawn="1"/>
          </p:nvSpPr>
          <p:spPr bwMode="auto">
            <a:xfrm>
              <a:off x="10980" y="-931"/>
              <a:ext cx="149" cy="187"/>
            </a:xfrm>
            <a:custGeom>
              <a:avLst/>
              <a:gdLst>
                <a:gd name="T0" fmla="*/ 31 w 107"/>
                <a:gd name="T1" fmla="*/ 75 h 135"/>
                <a:gd name="T2" fmla="*/ 31 w 107"/>
                <a:gd name="T3" fmla="*/ 77 h 135"/>
                <a:gd name="T4" fmla="*/ 62 w 107"/>
                <a:gd name="T5" fmla="*/ 114 h 135"/>
                <a:gd name="T6" fmla="*/ 94 w 107"/>
                <a:gd name="T7" fmla="*/ 101 h 135"/>
                <a:gd name="T8" fmla="*/ 105 w 107"/>
                <a:gd name="T9" fmla="*/ 118 h 135"/>
                <a:gd name="T10" fmla="*/ 59 w 107"/>
                <a:gd name="T11" fmla="*/ 135 h 135"/>
                <a:gd name="T12" fmla="*/ 0 w 107"/>
                <a:gd name="T13" fmla="*/ 68 h 135"/>
                <a:gd name="T14" fmla="*/ 16 w 107"/>
                <a:gd name="T15" fmla="*/ 17 h 135"/>
                <a:gd name="T16" fmla="*/ 55 w 107"/>
                <a:gd name="T17" fmla="*/ 0 h 135"/>
                <a:gd name="T18" fmla="*/ 91 w 107"/>
                <a:gd name="T19" fmla="*/ 13 h 135"/>
                <a:gd name="T20" fmla="*/ 107 w 107"/>
                <a:gd name="T21" fmla="*/ 69 h 135"/>
                <a:gd name="T22" fmla="*/ 107 w 107"/>
                <a:gd name="T23" fmla="*/ 75 h 135"/>
                <a:gd name="T24" fmla="*/ 31 w 107"/>
                <a:gd name="T25" fmla="*/ 75 h 135"/>
                <a:gd name="T26" fmla="*/ 55 w 107"/>
                <a:gd name="T27" fmla="*/ 21 h 135"/>
                <a:gd name="T28" fmla="*/ 31 w 107"/>
                <a:gd name="T29" fmla="*/ 54 h 135"/>
                <a:gd name="T30" fmla="*/ 78 w 107"/>
                <a:gd name="T31" fmla="*/ 54 h 135"/>
                <a:gd name="T32" fmla="*/ 55 w 107"/>
                <a:gd name="T33" fmla="*/ 21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7" h="135">
                  <a:moveTo>
                    <a:pt x="31" y="75"/>
                  </a:moveTo>
                  <a:cubicBezTo>
                    <a:pt x="31" y="77"/>
                    <a:pt x="31" y="77"/>
                    <a:pt x="31" y="77"/>
                  </a:cubicBezTo>
                  <a:cubicBezTo>
                    <a:pt x="31" y="95"/>
                    <a:pt x="37" y="114"/>
                    <a:pt x="62" y="114"/>
                  </a:cubicBezTo>
                  <a:cubicBezTo>
                    <a:pt x="74" y="114"/>
                    <a:pt x="85" y="109"/>
                    <a:pt x="94" y="101"/>
                  </a:cubicBezTo>
                  <a:cubicBezTo>
                    <a:pt x="105" y="118"/>
                    <a:pt x="105" y="118"/>
                    <a:pt x="105" y="118"/>
                  </a:cubicBezTo>
                  <a:cubicBezTo>
                    <a:pt x="92" y="129"/>
                    <a:pt x="76" y="135"/>
                    <a:pt x="59" y="135"/>
                  </a:cubicBezTo>
                  <a:cubicBezTo>
                    <a:pt x="23" y="135"/>
                    <a:pt x="0" y="109"/>
                    <a:pt x="0" y="68"/>
                  </a:cubicBezTo>
                  <a:cubicBezTo>
                    <a:pt x="0" y="45"/>
                    <a:pt x="5" y="30"/>
                    <a:pt x="16" y="17"/>
                  </a:cubicBezTo>
                  <a:cubicBezTo>
                    <a:pt x="26" y="5"/>
                    <a:pt x="39" y="0"/>
                    <a:pt x="55" y="0"/>
                  </a:cubicBezTo>
                  <a:cubicBezTo>
                    <a:pt x="68" y="0"/>
                    <a:pt x="80" y="3"/>
                    <a:pt x="91" y="13"/>
                  </a:cubicBezTo>
                  <a:cubicBezTo>
                    <a:pt x="102" y="23"/>
                    <a:pt x="107" y="39"/>
                    <a:pt x="107" y="69"/>
                  </a:cubicBezTo>
                  <a:cubicBezTo>
                    <a:pt x="107" y="75"/>
                    <a:pt x="107" y="75"/>
                    <a:pt x="107" y="75"/>
                  </a:cubicBezTo>
                  <a:lnTo>
                    <a:pt x="31" y="75"/>
                  </a:lnTo>
                  <a:close/>
                  <a:moveTo>
                    <a:pt x="55" y="21"/>
                  </a:moveTo>
                  <a:cubicBezTo>
                    <a:pt x="40" y="21"/>
                    <a:pt x="31" y="33"/>
                    <a:pt x="31" y="54"/>
                  </a:cubicBezTo>
                  <a:cubicBezTo>
                    <a:pt x="78" y="54"/>
                    <a:pt x="78" y="54"/>
                    <a:pt x="78" y="54"/>
                  </a:cubicBezTo>
                  <a:cubicBezTo>
                    <a:pt x="78" y="33"/>
                    <a:pt x="69" y="21"/>
                    <a:pt x="55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675" dirty="0"/>
            </a:p>
          </p:txBody>
        </p:sp>
        <p:sp>
          <p:nvSpPr>
            <p:cNvPr id="276" name="Freeform 67"/>
            <p:cNvSpPr>
              <a:spLocks/>
            </p:cNvSpPr>
            <p:nvPr userDrawn="1"/>
          </p:nvSpPr>
          <p:spPr bwMode="auto">
            <a:xfrm>
              <a:off x="11140" y="-930"/>
              <a:ext cx="240" cy="182"/>
            </a:xfrm>
            <a:custGeom>
              <a:avLst/>
              <a:gdLst>
                <a:gd name="T0" fmla="*/ 136 w 173"/>
                <a:gd name="T1" fmla="*/ 131 h 131"/>
                <a:gd name="T2" fmla="*/ 110 w 173"/>
                <a:gd name="T3" fmla="*/ 131 h 131"/>
                <a:gd name="T4" fmla="*/ 94 w 173"/>
                <a:gd name="T5" fmla="*/ 72 h 131"/>
                <a:gd name="T6" fmla="*/ 86 w 173"/>
                <a:gd name="T7" fmla="*/ 37 h 131"/>
                <a:gd name="T8" fmla="*/ 85 w 173"/>
                <a:gd name="T9" fmla="*/ 37 h 131"/>
                <a:gd name="T10" fmla="*/ 77 w 173"/>
                <a:gd name="T11" fmla="*/ 73 h 131"/>
                <a:gd name="T12" fmla="*/ 61 w 173"/>
                <a:gd name="T13" fmla="*/ 131 h 131"/>
                <a:gd name="T14" fmla="*/ 35 w 173"/>
                <a:gd name="T15" fmla="*/ 131 h 131"/>
                <a:gd name="T16" fmla="*/ 0 w 173"/>
                <a:gd name="T17" fmla="*/ 4 h 131"/>
                <a:gd name="T18" fmla="*/ 28 w 173"/>
                <a:gd name="T19" fmla="*/ 0 h 131"/>
                <a:gd name="T20" fmla="*/ 42 w 173"/>
                <a:gd name="T21" fmla="*/ 62 h 131"/>
                <a:gd name="T22" fmla="*/ 48 w 173"/>
                <a:gd name="T23" fmla="*/ 96 h 131"/>
                <a:gd name="T24" fmla="*/ 49 w 173"/>
                <a:gd name="T25" fmla="*/ 96 h 131"/>
                <a:gd name="T26" fmla="*/ 57 w 173"/>
                <a:gd name="T27" fmla="*/ 61 h 131"/>
                <a:gd name="T28" fmla="*/ 73 w 173"/>
                <a:gd name="T29" fmla="*/ 2 h 131"/>
                <a:gd name="T30" fmla="*/ 101 w 173"/>
                <a:gd name="T31" fmla="*/ 2 h 131"/>
                <a:gd name="T32" fmla="*/ 115 w 173"/>
                <a:gd name="T33" fmla="*/ 60 h 131"/>
                <a:gd name="T34" fmla="*/ 123 w 173"/>
                <a:gd name="T35" fmla="*/ 97 h 131"/>
                <a:gd name="T36" fmla="*/ 124 w 173"/>
                <a:gd name="T37" fmla="*/ 97 h 131"/>
                <a:gd name="T38" fmla="*/ 130 w 173"/>
                <a:gd name="T39" fmla="*/ 62 h 131"/>
                <a:gd name="T40" fmla="*/ 144 w 173"/>
                <a:gd name="T41" fmla="*/ 2 h 131"/>
                <a:gd name="T42" fmla="*/ 173 w 173"/>
                <a:gd name="T43" fmla="*/ 2 h 131"/>
                <a:gd name="T44" fmla="*/ 136 w 173"/>
                <a:gd name="T45" fmla="*/ 131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73" h="131">
                  <a:moveTo>
                    <a:pt x="136" y="131"/>
                  </a:moveTo>
                  <a:cubicBezTo>
                    <a:pt x="110" y="131"/>
                    <a:pt x="110" y="131"/>
                    <a:pt x="110" y="131"/>
                  </a:cubicBezTo>
                  <a:cubicBezTo>
                    <a:pt x="94" y="72"/>
                    <a:pt x="94" y="72"/>
                    <a:pt x="94" y="72"/>
                  </a:cubicBezTo>
                  <a:cubicBezTo>
                    <a:pt x="90" y="57"/>
                    <a:pt x="86" y="37"/>
                    <a:pt x="86" y="37"/>
                  </a:cubicBezTo>
                  <a:cubicBezTo>
                    <a:pt x="85" y="37"/>
                    <a:pt x="85" y="37"/>
                    <a:pt x="85" y="37"/>
                  </a:cubicBezTo>
                  <a:cubicBezTo>
                    <a:pt x="85" y="37"/>
                    <a:pt x="83" y="49"/>
                    <a:pt x="77" y="73"/>
                  </a:cubicBezTo>
                  <a:cubicBezTo>
                    <a:pt x="61" y="131"/>
                    <a:pt x="61" y="131"/>
                    <a:pt x="61" y="131"/>
                  </a:cubicBezTo>
                  <a:cubicBezTo>
                    <a:pt x="35" y="131"/>
                    <a:pt x="35" y="131"/>
                    <a:pt x="35" y="131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42" y="62"/>
                    <a:pt x="42" y="62"/>
                    <a:pt x="42" y="62"/>
                  </a:cubicBezTo>
                  <a:cubicBezTo>
                    <a:pt x="45" y="78"/>
                    <a:pt x="48" y="96"/>
                    <a:pt x="48" y="96"/>
                  </a:cubicBezTo>
                  <a:cubicBezTo>
                    <a:pt x="49" y="96"/>
                    <a:pt x="49" y="96"/>
                    <a:pt x="49" y="96"/>
                  </a:cubicBezTo>
                  <a:cubicBezTo>
                    <a:pt x="49" y="96"/>
                    <a:pt x="52" y="79"/>
                    <a:pt x="57" y="61"/>
                  </a:cubicBezTo>
                  <a:cubicBezTo>
                    <a:pt x="73" y="2"/>
                    <a:pt x="73" y="2"/>
                    <a:pt x="73" y="2"/>
                  </a:cubicBezTo>
                  <a:cubicBezTo>
                    <a:pt x="101" y="2"/>
                    <a:pt x="101" y="2"/>
                    <a:pt x="101" y="2"/>
                  </a:cubicBezTo>
                  <a:cubicBezTo>
                    <a:pt x="115" y="60"/>
                    <a:pt x="115" y="60"/>
                    <a:pt x="115" y="60"/>
                  </a:cubicBezTo>
                  <a:cubicBezTo>
                    <a:pt x="120" y="81"/>
                    <a:pt x="123" y="97"/>
                    <a:pt x="123" y="97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4" y="97"/>
                    <a:pt x="127" y="77"/>
                    <a:pt x="130" y="62"/>
                  </a:cubicBezTo>
                  <a:cubicBezTo>
                    <a:pt x="144" y="2"/>
                    <a:pt x="144" y="2"/>
                    <a:pt x="144" y="2"/>
                  </a:cubicBezTo>
                  <a:cubicBezTo>
                    <a:pt x="173" y="2"/>
                    <a:pt x="173" y="2"/>
                    <a:pt x="173" y="2"/>
                  </a:cubicBezTo>
                  <a:lnTo>
                    <a:pt x="136" y="1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675" dirty="0"/>
            </a:p>
          </p:txBody>
        </p:sp>
        <p:sp>
          <p:nvSpPr>
            <p:cNvPr id="277" name="Freeform 68"/>
            <p:cNvSpPr>
              <a:spLocks noEditPoints="1"/>
            </p:cNvSpPr>
            <p:nvPr userDrawn="1"/>
          </p:nvSpPr>
          <p:spPr bwMode="auto">
            <a:xfrm>
              <a:off x="11484" y="-993"/>
              <a:ext cx="166" cy="245"/>
            </a:xfrm>
            <a:custGeom>
              <a:avLst/>
              <a:gdLst>
                <a:gd name="T0" fmla="*/ 85 w 120"/>
                <a:gd name="T1" fmla="*/ 176 h 176"/>
                <a:gd name="T2" fmla="*/ 70 w 120"/>
                <a:gd name="T3" fmla="*/ 148 h 176"/>
                <a:gd name="T4" fmla="*/ 40 w 120"/>
                <a:gd name="T5" fmla="*/ 105 h 176"/>
                <a:gd name="T6" fmla="*/ 28 w 120"/>
                <a:gd name="T7" fmla="*/ 100 h 176"/>
                <a:gd name="T8" fmla="*/ 28 w 120"/>
                <a:gd name="T9" fmla="*/ 176 h 176"/>
                <a:gd name="T10" fmla="*/ 0 w 120"/>
                <a:gd name="T11" fmla="*/ 176 h 176"/>
                <a:gd name="T12" fmla="*/ 0 w 120"/>
                <a:gd name="T13" fmla="*/ 0 h 176"/>
                <a:gd name="T14" fmla="*/ 53 w 120"/>
                <a:gd name="T15" fmla="*/ 0 h 176"/>
                <a:gd name="T16" fmla="*/ 111 w 120"/>
                <a:gd name="T17" fmla="*/ 50 h 176"/>
                <a:gd name="T18" fmla="*/ 67 w 120"/>
                <a:gd name="T19" fmla="*/ 98 h 176"/>
                <a:gd name="T20" fmla="*/ 94 w 120"/>
                <a:gd name="T21" fmla="*/ 133 h 176"/>
                <a:gd name="T22" fmla="*/ 120 w 120"/>
                <a:gd name="T23" fmla="*/ 176 h 176"/>
                <a:gd name="T24" fmla="*/ 85 w 120"/>
                <a:gd name="T25" fmla="*/ 176 h 176"/>
                <a:gd name="T26" fmla="*/ 44 w 120"/>
                <a:gd name="T27" fmla="*/ 23 h 176"/>
                <a:gd name="T28" fmla="*/ 28 w 120"/>
                <a:gd name="T29" fmla="*/ 23 h 176"/>
                <a:gd name="T30" fmla="*/ 28 w 120"/>
                <a:gd name="T31" fmla="*/ 79 h 176"/>
                <a:gd name="T32" fmla="*/ 43 w 120"/>
                <a:gd name="T33" fmla="*/ 79 h 176"/>
                <a:gd name="T34" fmla="*/ 72 w 120"/>
                <a:gd name="T35" fmla="*/ 72 h 176"/>
                <a:gd name="T36" fmla="*/ 80 w 120"/>
                <a:gd name="T37" fmla="*/ 50 h 176"/>
                <a:gd name="T38" fmla="*/ 44 w 120"/>
                <a:gd name="T39" fmla="*/ 23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20" h="176">
                  <a:moveTo>
                    <a:pt x="85" y="176"/>
                  </a:moveTo>
                  <a:cubicBezTo>
                    <a:pt x="70" y="148"/>
                    <a:pt x="70" y="148"/>
                    <a:pt x="70" y="148"/>
                  </a:cubicBezTo>
                  <a:cubicBezTo>
                    <a:pt x="58" y="127"/>
                    <a:pt x="50" y="115"/>
                    <a:pt x="40" y="105"/>
                  </a:cubicBezTo>
                  <a:cubicBezTo>
                    <a:pt x="37" y="102"/>
                    <a:pt x="34" y="100"/>
                    <a:pt x="28" y="100"/>
                  </a:cubicBezTo>
                  <a:cubicBezTo>
                    <a:pt x="28" y="176"/>
                    <a:pt x="28" y="176"/>
                    <a:pt x="28" y="176"/>
                  </a:cubicBezTo>
                  <a:cubicBezTo>
                    <a:pt x="0" y="176"/>
                    <a:pt x="0" y="176"/>
                    <a:pt x="0" y="17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93" y="0"/>
                    <a:pt x="111" y="23"/>
                    <a:pt x="111" y="50"/>
                  </a:cubicBezTo>
                  <a:cubicBezTo>
                    <a:pt x="111" y="75"/>
                    <a:pt x="94" y="98"/>
                    <a:pt x="67" y="98"/>
                  </a:cubicBezTo>
                  <a:cubicBezTo>
                    <a:pt x="73" y="102"/>
                    <a:pt x="85" y="119"/>
                    <a:pt x="94" y="133"/>
                  </a:cubicBezTo>
                  <a:cubicBezTo>
                    <a:pt x="120" y="176"/>
                    <a:pt x="120" y="176"/>
                    <a:pt x="120" y="176"/>
                  </a:cubicBezTo>
                  <a:lnTo>
                    <a:pt x="85" y="176"/>
                  </a:lnTo>
                  <a:close/>
                  <a:moveTo>
                    <a:pt x="44" y="23"/>
                  </a:moveTo>
                  <a:cubicBezTo>
                    <a:pt x="28" y="23"/>
                    <a:pt x="28" y="23"/>
                    <a:pt x="28" y="23"/>
                  </a:cubicBezTo>
                  <a:cubicBezTo>
                    <a:pt x="28" y="79"/>
                    <a:pt x="28" y="79"/>
                    <a:pt x="28" y="79"/>
                  </a:cubicBezTo>
                  <a:cubicBezTo>
                    <a:pt x="43" y="79"/>
                    <a:pt x="43" y="79"/>
                    <a:pt x="43" y="79"/>
                  </a:cubicBezTo>
                  <a:cubicBezTo>
                    <a:pt x="59" y="79"/>
                    <a:pt x="67" y="77"/>
                    <a:pt x="72" y="72"/>
                  </a:cubicBezTo>
                  <a:cubicBezTo>
                    <a:pt x="77" y="67"/>
                    <a:pt x="80" y="59"/>
                    <a:pt x="80" y="50"/>
                  </a:cubicBezTo>
                  <a:cubicBezTo>
                    <a:pt x="80" y="32"/>
                    <a:pt x="70" y="23"/>
                    <a:pt x="44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675" dirty="0"/>
            </a:p>
          </p:txBody>
        </p:sp>
        <p:sp>
          <p:nvSpPr>
            <p:cNvPr id="278" name="Freeform 69"/>
            <p:cNvSpPr>
              <a:spLocks noEditPoints="1"/>
            </p:cNvSpPr>
            <p:nvPr userDrawn="1"/>
          </p:nvSpPr>
          <p:spPr bwMode="auto">
            <a:xfrm>
              <a:off x="11664" y="-931"/>
              <a:ext cx="150" cy="187"/>
            </a:xfrm>
            <a:custGeom>
              <a:avLst/>
              <a:gdLst>
                <a:gd name="T0" fmla="*/ 31 w 108"/>
                <a:gd name="T1" fmla="*/ 75 h 135"/>
                <a:gd name="T2" fmla="*/ 31 w 108"/>
                <a:gd name="T3" fmla="*/ 77 h 135"/>
                <a:gd name="T4" fmla="*/ 63 w 108"/>
                <a:gd name="T5" fmla="*/ 114 h 135"/>
                <a:gd name="T6" fmla="*/ 95 w 108"/>
                <a:gd name="T7" fmla="*/ 101 h 135"/>
                <a:gd name="T8" fmla="*/ 106 w 108"/>
                <a:gd name="T9" fmla="*/ 118 h 135"/>
                <a:gd name="T10" fmla="*/ 60 w 108"/>
                <a:gd name="T11" fmla="*/ 135 h 135"/>
                <a:gd name="T12" fmla="*/ 0 w 108"/>
                <a:gd name="T13" fmla="*/ 68 h 135"/>
                <a:gd name="T14" fmla="*/ 16 w 108"/>
                <a:gd name="T15" fmla="*/ 17 h 135"/>
                <a:gd name="T16" fmla="*/ 56 w 108"/>
                <a:gd name="T17" fmla="*/ 0 h 135"/>
                <a:gd name="T18" fmla="*/ 91 w 108"/>
                <a:gd name="T19" fmla="*/ 13 h 135"/>
                <a:gd name="T20" fmla="*/ 108 w 108"/>
                <a:gd name="T21" fmla="*/ 69 h 135"/>
                <a:gd name="T22" fmla="*/ 108 w 108"/>
                <a:gd name="T23" fmla="*/ 75 h 135"/>
                <a:gd name="T24" fmla="*/ 31 w 108"/>
                <a:gd name="T25" fmla="*/ 75 h 135"/>
                <a:gd name="T26" fmla="*/ 56 w 108"/>
                <a:gd name="T27" fmla="*/ 21 h 135"/>
                <a:gd name="T28" fmla="*/ 31 w 108"/>
                <a:gd name="T29" fmla="*/ 54 h 135"/>
                <a:gd name="T30" fmla="*/ 79 w 108"/>
                <a:gd name="T31" fmla="*/ 54 h 135"/>
                <a:gd name="T32" fmla="*/ 56 w 108"/>
                <a:gd name="T33" fmla="*/ 21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8" h="135">
                  <a:moveTo>
                    <a:pt x="31" y="75"/>
                  </a:moveTo>
                  <a:cubicBezTo>
                    <a:pt x="31" y="77"/>
                    <a:pt x="31" y="77"/>
                    <a:pt x="31" y="77"/>
                  </a:cubicBezTo>
                  <a:cubicBezTo>
                    <a:pt x="31" y="95"/>
                    <a:pt x="38" y="114"/>
                    <a:pt x="63" y="114"/>
                  </a:cubicBezTo>
                  <a:cubicBezTo>
                    <a:pt x="75" y="114"/>
                    <a:pt x="85" y="109"/>
                    <a:pt x="95" y="101"/>
                  </a:cubicBezTo>
                  <a:cubicBezTo>
                    <a:pt x="106" y="118"/>
                    <a:pt x="106" y="118"/>
                    <a:pt x="106" y="118"/>
                  </a:cubicBezTo>
                  <a:cubicBezTo>
                    <a:pt x="92" y="129"/>
                    <a:pt x="77" y="135"/>
                    <a:pt x="60" y="135"/>
                  </a:cubicBezTo>
                  <a:cubicBezTo>
                    <a:pt x="23" y="135"/>
                    <a:pt x="0" y="109"/>
                    <a:pt x="0" y="68"/>
                  </a:cubicBezTo>
                  <a:cubicBezTo>
                    <a:pt x="0" y="45"/>
                    <a:pt x="5" y="30"/>
                    <a:pt x="16" y="17"/>
                  </a:cubicBezTo>
                  <a:cubicBezTo>
                    <a:pt x="27" y="5"/>
                    <a:pt x="39" y="0"/>
                    <a:pt x="56" y="0"/>
                  </a:cubicBezTo>
                  <a:cubicBezTo>
                    <a:pt x="68" y="0"/>
                    <a:pt x="80" y="3"/>
                    <a:pt x="91" y="13"/>
                  </a:cubicBezTo>
                  <a:cubicBezTo>
                    <a:pt x="102" y="23"/>
                    <a:pt x="108" y="39"/>
                    <a:pt x="108" y="69"/>
                  </a:cubicBezTo>
                  <a:cubicBezTo>
                    <a:pt x="108" y="75"/>
                    <a:pt x="108" y="75"/>
                    <a:pt x="108" y="75"/>
                  </a:cubicBezTo>
                  <a:lnTo>
                    <a:pt x="31" y="75"/>
                  </a:lnTo>
                  <a:close/>
                  <a:moveTo>
                    <a:pt x="56" y="21"/>
                  </a:moveTo>
                  <a:cubicBezTo>
                    <a:pt x="40" y="21"/>
                    <a:pt x="31" y="33"/>
                    <a:pt x="31" y="54"/>
                  </a:cubicBezTo>
                  <a:cubicBezTo>
                    <a:pt x="79" y="54"/>
                    <a:pt x="79" y="54"/>
                    <a:pt x="79" y="54"/>
                  </a:cubicBezTo>
                  <a:cubicBezTo>
                    <a:pt x="79" y="33"/>
                    <a:pt x="70" y="21"/>
                    <a:pt x="56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675" dirty="0"/>
            </a:p>
          </p:txBody>
        </p:sp>
        <p:sp>
          <p:nvSpPr>
            <p:cNvPr id="279" name="Freeform 70"/>
            <p:cNvSpPr>
              <a:spLocks/>
            </p:cNvSpPr>
            <p:nvPr userDrawn="1"/>
          </p:nvSpPr>
          <p:spPr bwMode="auto">
            <a:xfrm>
              <a:off x="11839" y="-1009"/>
              <a:ext cx="65" cy="264"/>
            </a:xfrm>
            <a:custGeom>
              <a:avLst/>
              <a:gdLst>
                <a:gd name="T0" fmla="*/ 30 w 47"/>
                <a:gd name="T1" fmla="*/ 190 h 190"/>
                <a:gd name="T2" fmla="*/ 2 w 47"/>
                <a:gd name="T3" fmla="*/ 154 h 190"/>
                <a:gd name="T4" fmla="*/ 2 w 47"/>
                <a:gd name="T5" fmla="*/ 44 h 190"/>
                <a:gd name="T6" fmla="*/ 0 w 47"/>
                <a:gd name="T7" fmla="*/ 7 h 190"/>
                <a:gd name="T8" fmla="*/ 28 w 47"/>
                <a:gd name="T9" fmla="*/ 0 h 190"/>
                <a:gd name="T10" fmla="*/ 31 w 47"/>
                <a:gd name="T11" fmla="*/ 36 h 190"/>
                <a:gd name="T12" fmla="*/ 31 w 47"/>
                <a:gd name="T13" fmla="*/ 145 h 190"/>
                <a:gd name="T14" fmla="*/ 34 w 47"/>
                <a:gd name="T15" fmla="*/ 168 h 190"/>
                <a:gd name="T16" fmla="*/ 43 w 47"/>
                <a:gd name="T17" fmla="*/ 170 h 190"/>
                <a:gd name="T18" fmla="*/ 47 w 47"/>
                <a:gd name="T19" fmla="*/ 187 h 190"/>
                <a:gd name="T20" fmla="*/ 30 w 47"/>
                <a:gd name="T21" fmla="*/ 19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7" h="190">
                  <a:moveTo>
                    <a:pt x="30" y="190"/>
                  </a:moveTo>
                  <a:cubicBezTo>
                    <a:pt x="2" y="190"/>
                    <a:pt x="2" y="165"/>
                    <a:pt x="2" y="15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27"/>
                    <a:pt x="1" y="17"/>
                    <a:pt x="0" y="7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30" y="8"/>
                    <a:pt x="31" y="19"/>
                    <a:pt x="31" y="36"/>
                  </a:cubicBezTo>
                  <a:cubicBezTo>
                    <a:pt x="31" y="145"/>
                    <a:pt x="31" y="145"/>
                    <a:pt x="31" y="145"/>
                  </a:cubicBezTo>
                  <a:cubicBezTo>
                    <a:pt x="31" y="162"/>
                    <a:pt x="31" y="165"/>
                    <a:pt x="34" y="168"/>
                  </a:cubicBezTo>
                  <a:cubicBezTo>
                    <a:pt x="35" y="170"/>
                    <a:pt x="39" y="172"/>
                    <a:pt x="43" y="170"/>
                  </a:cubicBezTo>
                  <a:cubicBezTo>
                    <a:pt x="47" y="187"/>
                    <a:pt x="47" y="187"/>
                    <a:pt x="47" y="187"/>
                  </a:cubicBezTo>
                  <a:cubicBezTo>
                    <a:pt x="42" y="189"/>
                    <a:pt x="37" y="190"/>
                    <a:pt x="30" y="19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675" dirty="0"/>
            </a:p>
          </p:txBody>
        </p:sp>
        <p:sp>
          <p:nvSpPr>
            <p:cNvPr id="280" name="Freeform 71"/>
            <p:cNvSpPr>
              <a:spLocks noEditPoints="1"/>
            </p:cNvSpPr>
            <p:nvPr userDrawn="1"/>
          </p:nvSpPr>
          <p:spPr bwMode="auto">
            <a:xfrm>
              <a:off x="11932" y="-1007"/>
              <a:ext cx="51" cy="259"/>
            </a:xfrm>
            <a:custGeom>
              <a:avLst/>
              <a:gdLst>
                <a:gd name="T0" fmla="*/ 18 w 37"/>
                <a:gd name="T1" fmla="*/ 38 h 186"/>
                <a:gd name="T2" fmla="*/ 0 w 37"/>
                <a:gd name="T3" fmla="*/ 19 h 186"/>
                <a:gd name="T4" fmla="*/ 19 w 37"/>
                <a:gd name="T5" fmla="*/ 0 h 186"/>
                <a:gd name="T6" fmla="*/ 37 w 37"/>
                <a:gd name="T7" fmla="*/ 19 h 186"/>
                <a:gd name="T8" fmla="*/ 18 w 37"/>
                <a:gd name="T9" fmla="*/ 38 h 186"/>
                <a:gd name="T10" fmla="*/ 4 w 37"/>
                <a:gd name="T11" fmla="*/ 186 h 186"/>
                <a:gd name="T12" fmla="*/ 4 w 37"/>
                <a:gd name="T13" fmla="*/ 59 h 186"/>
                <a:gd name="T14" fmla="*/ 33 w 37"/>
                <a:gd name="T15" fmla="*/ 54 h 186"/>
                <a:gd name="T16" fmla="*/ 33 w 37"/>
                <a:gd name="T17" fmla="*/ 186 h 186"/>
                <a:gd name="T18" fmla="*/ 4 w 37"/>
                <a:gd name="T19" fmla="*/ 186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7" h="186">
                  <a:moveTo>
                    <a:pt x="18" y="38"/>
                  </a:moveTo>
                  <a:cubicBezTo>
                    <a:pt x="8" y="38"/>
                    <a:pt x="0" y="29"/>
                    <a:pt x="0" y="19"/>
                  </a:cubicBezTo>
                  <a:cubicBezTo>
                    <a:pt x="0" y="9"/>
                    <a:pt x="9" y="0"/>
                    <a:pt x="19" y="0"/>
                  </a:cubicBezTo>
                  <a:cubicBezTo>
                    <a:pt x="29" y="0"/>
                    <a:pt x="37" y="9"/>
                    <a:pt x="37" y="19"/>
                  </a:cubicBezTo>
                  <a:cubicBezTo>
                    <a:pt x="37" y="29"/>
                    <a:pt x="29" y="38"/>
                    <a:pt x="18" y="38"/>
                  </a:cubicBezTo>
                  <a:close/>
                  <a:moveTo>
                    <a:pt x="4" y="186"/>
                  </a:moveTo>
                  <a:cubicBezTo>
                    <a:pt x="4" y="59"/>
                    <a:pt x="4" y="59"/>
                    <a:pt x="4" y="59"/>
                  </a:cubicBezTo>
                  <a:cubicBezTo>
                    <a:pt x="33" y="54"/>
                    <a:pt x="33" y="54"/>
                    <a:pt x="33" y="54"/>
                  </a:cubicBezTo>
                  <a:cubicBezTo>
                    <a:pt x="33" y="186"/>
                    <a:pt x="33" y="186"/>
                    <a:pt x="33" y="186"/>
                  </a:cubicBezTo>
                  <a:lnTo>
                    <a:pt x="4" y="1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675" dirty="0"/>
            </a:p>
          </p:txBody>
        </p:sp>
        <p:sp>
          <p:nvSpPr>
            <p:cNvPr id="281" name="Freeform 72"/>
            <p:cNvSpPr>
              <a:spLocks/>
            </p:cNvSpPr>
            <p:nvPr userDrawn="1"/>
          </p:nvSpPr>
          <p:spPr bwMode="auto">
            <a:xfrm>
              <a:off x="12017" y="-931"/>
              <a:ext cx="133" cy="187"/>
            </a:xfrm>
            <a:custGeom>
              <a:avLst/>
              <a:gdLst>
                <a:gd name="T0" fmla="*/ 54 w 96"/>
                <a:gd name="T1" fmla="*/ 135 h 135"/>
                <a:gd name="T2" fmla="*/ 0 w 96"/>
                <a:gd name="T3" fmla="*/ 69 h 135"/>
                <a:gd name="T4" fmla="*/ 56 w 96"/>
                <a:gd name="T5" fmla="*/ 0 h 135"/>
                <a:gd name="T6" fmla="*/ 92 w 96"/>
                <a:gd name="T7" fmla="*/ 14 h 135"/>
                <a:gd name="T8" fmla="*/ 78 w 96"/>
                <a:gd name="T9" fmla="*/ 32 h 135"/>
                <a:gd name="T10" fmla="*/ 56 w 96"/>
                <a:gd name="T11" fmla="*/ 22 h 135"/>
                <a:gd name="T12" fmla="*/ 36 w 96"/>
                <a:gd name="T13" fmla="*/ 35 h 135"/>
                <a:gd name="T14" fmla="*/ 31 w 96"/>
                <a:gd name="T15" fmla="*/ 71 h 135"/>
                <a:gd name="T16" fmla="*/ 39 w 96"/>
                <a:gd name="T17" fmla="*/ 106 h 135"/>
                <a:gd name="T18" fmla="*/ 56 w 96"/>
                <a:gd name="T19" fmla="*/ 114 h 135"/>
                <a:gd name="T20" fmla="*/ 82 w 96"/>
                <a:gd name="T21" fmla="*/ 101 h 135"/>
                <a:gd name="T22" fmla="*/ 96 w 96"/>
                <a:gd name="T23" fmla="*/ 118 h 135"/>
                <a:gd name="T24" fmla="*/ 54 w 96"/>
                <a:gd name="T25" fmla="*/ 135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6" h="135">
                  <a:moveTo>
                    <a:pt x="54" y="135"/>
                  </a:moveTo>
                  <a:cubicBezTo>
                    <a:pt x="19" y="135"/>
                    <a:pt x="0" y="110"/>
                    <a:pt x="0" y="69"/>
                  </a:cubicBezTo>
                  <a:cubicBezTo>
                    <a:pt x="0" y="22"/>
                    <a:pt x="28" y="0"/>
                    <a:pt x="56" y="0"/>
                  </a:cubicBezTo>
                  <a:cubicBezTo>
                    <a:pt x="70" y="0"/>
                    <a:pt x="81" y="3"/>
                    <a:pt x="92" y="14"/>
                  </a:cubicBezTo>
                  <a:cubicBezTo>
                    <a:pt x="78" y="32"/>
                    <a:pt x="78" y="32"/>
                    <a:pt x="78" y="32"/>
                  </a:cubicBezTo>
                  <a:cubicBezTo>
                    <a:pt x="70" y="25"/>
                    <a:pt x="64" y="22"/>
                    <a:pt x="56" y="22"/>
                  </a:cubicBezTo>
                  <a:cubicBezTo>
                    <a:pt x="47" y="22"/>
                    <a:pt x="40" y="27"/>
                    <a:pt x="36" y="35"/>
                  </a:cubicBezTo>
                  <a:cubicBezTo>
                    <a:pt x="32" y="43"/>
                    <a:pt x="31" y="55"/>
                    <a:pt x="31" y="71"/>
                  </a:cubicBezTo>
                  <a:cubicBezTo>
                    <a:pt x="31" y="89"/>
                    <a:pt x="33" y="100"/>
                    <a:pt x="39" y="106"/>
                  </a:cubicBezTo>
                  <a:cubicBezTo>
                    <a:pt x="43" y="111"/>
                    <a:pt x="50" y="114"/>
                    <a:pt x="56" y="114"/>
                  </a:cubicBezTo>
                  <a:cubicBezTo>
                    <a:pt x="65" y="114"/>
                    <a:pt x="74" y="109"/>
                    <a:pt x="82" y="101"/>
                  </a:cubicBezTo>
                  <a:cubicBezTo>
                    <a:pt x="96" y="118"/>
                    <a:pt x="96" y="118"/>
                    <a:pt x="96" y="118"/>
                  </a:cubicBezTo>
                  <a:cubicBezTo>
                    <a:pt x="84" y="130"/>
                    <a:pt x="72" y="135"/>
                    <a:pt x="54" y="1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675" dirty="0"/>
            </a:p>
          </p:txBody>
        </p:sp>
        <p:sp>
          <p:nvSpPr>
            <p:cNvPr id="282" name="Freeform 73"/>
            <p:cNvSpPr>
              <a:spLocks noEditPoints="1"/>
            </p:cNvSpPr>
            <p:nvPr userDrawn="1"/>
          </p:nvSpPr>
          <p:spPr bwMode="auto">
            <a:xfrm>
              <a:off x="12178" y="-851"/>
              <a:ext cx="106" cy="106"/>
            </a:xfrm>
            <a:custGeom>
              <a:avLst/>
              <a:gdLst>
                <a:gd name="T0" fmla="*/ 39 w 77"/>
                <a:gd name="T1" fmla="*/ 76 h 76"/>
                <a:gd name="T2" fmla="*/ 0 w 77"/>
                <a:gd name="T3" fmla="*/ 38 h 76"/>
                <a:gd name="T4" fmla="*/ 39 w 77"/>
                <a:gd name="T5" fmla="*/ 0 h 76"/>
                <a:gd name="T6" fmla="*/ 77 w 77"/>
                <a:gd name="T7" fmla="*/ 38 h 76"/>
                <a:gd name="T8" fmla="*/ 39 w 77"/>
                <a:gd name="T9" fmla="*/ 76 h 76"/>
                <a:gd name="T10" fmla="*/ 39 w 77"/>
                <a:gd name="T11" fmla="*/ 7 h 76"/>
                <a:gd name="T12" fmla="*/ 9 w 77"/>
                <a:gd name="T13" fmla="*/ 38 h 76"/>
                <a:gd name="T14" fmla="*/ 39 w 77"/>
                <a:gd name="T15" fmla="*/ 69 h 76"/>
                <a:gd name="T16" fmla="*/ 68 w 77"/>
                <a:gd name="T17" fmla="*/ 38 h 76"/>
                <a:gd name="T18" fmla="*/ 39 w 77"/>
                <a:gd name="T19" fmla="*/ 7 h 76"/>
                <a:gd name="T20" fmla="*/ 46 w 77"/>
                <a:gd name="T21" fmla="*/ 59 h 76"/>
                <a:gd name="T22" fmla="*/ 42 w 77"/>
                <a:gd name="T23" fmla="*/ 52 h 76"/>
                <a:gd name="T24" fmla="*/ 35 w 77"/>
                <a:gd name="T25" fmla="*/ 42 h 76"/>
                <a:gd name="T26" fmla="*/ 34 w 77"/>
                <a:gd name="T27" fmla="*/ 41 h 76"/>
                <a:gd name="T28" fmla="*/ 34 w 77"/>
                <a:gd name="T29" fmla="*/ 59 h 76"/>
                <a:gd name="T30" fmla="*/ 25 w 77"/>
                <a:gd name="T31" fmla="*/ 59 h 76"/>
                <a:gd name="T32" fmla="*/ 25 w 77"/>
                <a:gd name="T33" fmla="*/ 16 h 76"/>
                <a:gd name="T34" fmla="*/ 41 w 77"/>
                <a:gd name="T35" fmla="*/ 16 h 76"/>
                <a:gd name="T36" fmla="*/ 54 w 77"/>
                <a:gd name="T37" fmla="*/ 29 h 76"/>
                <a:gd name="T38" fmla="*/ 44 w 77"/>
                <a:gd name="T39" fmla="*/ 41 h 76"/>
                <a:gd name="T40" fmla="*/ 46 w 77"/>
                <a:gd name="T41" fmla="*/ 43 h 76"/>
                <a:gd name="T42" fmla="*/ 56 w 77"/>
                <a:gd name="T43" fmla="*/ 59 h 76"/>
                <a:gd name="T44" fmla="*/ 46 w 77"/>
                <a:gd name="T45" fmla="*/ 59 h 76"/>
                <a:gd name="T46" fmla="*/ 42 w 77"/>
                <a:gd name="T47" fmla="*/ 24 h 76"/>
                <a:gd name="T48" fmla="*/ 37 w 77"/>
                <a:gd name="T49" fmla="*/ 23 h 76"/>
                <a:gd name="T50" fmla="*/ 34 w 77"/>
                <a:gd name="T51" fmla="*/ 23 h 76"/>
                <a:gd name="T52" fmla="*/ 34 w 77"/>
                <a:gd name="T53" fmla="*/ 35 h 76"/>
                <a:gd name="T54" fmla="*/ 37 w 77"/>
                <a:gd name="T55" fmla="*/ 35 h 76"/>
                <a:gd name="T56" fmla="*/ 43 w 77"/>
                <a:gd name="T57" fmla="*/ 33 h 76"/>
                <a:gd name="T58" fmla="*/ 45 w 77"/>
                <a:gd name="T59" fmla="*/ 29 h 76"/>
                <a:gd name="T60" fmla="*/ 42 w 77"/>
                <a:gd name="T61" fmla="*/ 24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7" h="76">
                  <a:moveTo>
                    <a:pt x="39" y="76"/>
                  </a:moveTo>
                  <a:cubicBezTo>
                    <a:pt x="18" y="76"/>
                    <a:pt x="0" y="60"/>
                    <a:pt x="0" y="38"/>
                  </a:cubicBezTo>
                  <a:cubicBezTo>
                    <a:pt x="0" y="17"/>
                    <a:pt x="18" y="0"/>
                    <a:pt x="39" y="0"/>
                  </a:cubicBezTo>
                  <a:cubicBezTo>
                    <a:pt x="60" y="0"/>
                    <a:pt x="77" y="17"/>
                    <a:pt x="77" y="38"/>
                  </a:cubicBezTo>
                  <a:cubicBezTo>
                    <a:pt x="77" y="60"/>
                    <a:pt x="60" y="76"/>
                    <a:pt x="39" y="76"/>
                  </a:cubicBezTo>
                  <a:close/>
                  <a:moveTo>
                    <a:pt x="39" y="7"/>
                  </a:moveTo>
                  <a:cubicBezTo>
                    <a:pt x="22" y="7"/>
                    <a:pt x="9" y="21"/>
                    <a:pt x="9" y="38"/>
                  </a:cubicBezTo>
                  <a:cubicBezTo>
                    <a:pt x="9" y="55"/>
                    <a:pt x="22" y="69"/>
                    <a:pt x="39" y="69"/>
                  </a:cubicBezTo>
                  <a:cubicBezTo>
                    <a:pt x="55" y="69"/>
                    <a:pt x="68" y="55"/>
                    <a:pt x="68" y="38"/>
                  </a:cubicBezTo>
                  <a:cubicBezTo>
                    <a:pt x="68" y="21"/>
                    <a:pt x="55" y="7"/>
                    <a:pt x="39" y="7"/>
                  </a:cubicBezTo>
                  <a:close/>
                  <a:moveTo>
                    <a:pt x="46" y="59"/>
                  </a:moveTo>
                  <a:cubicBezTo>
                    <a:pt x="45" y="56"/>
                    <a:pt x="44" y="55"/>
                    <a:pt x="42" y="52"/>
                  </a:cubicBezTo>
                  <a:cubicBezTo>
                    <a:pt x="38" y="44"/>
                    <a:pt x="37" y="42"/>
                    <a:pt x="35" y="42"/>
                  </a:cubicBezTo>
                  <a:cubicBezTo>
                    <a:pt x="35" y="41"/>
                    <a:pt x="34" y="41"/>
                    <a:pt x="34" y="41"/>
                  </a:cubicBezTo>
                  <a:cubicBezTo>
                    <a:pt x="34" y="59"/>
                    <a:pt x="34" y="59"/>
                    <a:pt x="34" y="59"/>
                  </a:cubicBezTo>
                  <a:cubicBezTo>
                    <a:pt x="25" y="59"/>
                    <a:pt x="25" y="59"/>
                    <a:pt x="25" y="59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41" y="16"/>
                    <a:pt x="41" y="16"/>
                    <a:pt x="41" y="16"/>
                  </a:cubicBezTo>
                  <a:cubicBezTo>
                    <a:pt x="49" y="16"/>
                    <a:pt x="54" y="21"/>
                    <a:pt x="54" y="29"/>
                  </a:cubicBezTo>
                  <a:cubicBezTo>
                    <a:pt x="54" y="35"/>
                    <a:pt x="50" y="41"/>
                    <a:pt x="44" y="41"/>
                  </a:cubicBezTo>
                  <a:cubicBezTo>
                    <a:pt x="45" y="41"/>
                    <a:pt x="46" y="42"/>
                    <a:pt x="46" y="43"/>
                  </a:cubicBezTo>
                  <a:cubicBezTo>
                    <a:pt x="49" y="46"/>
                    <a:pt x="56" y="59"/>
                    <a:pt x="56" y="59"/>
                  </a:cubicBezTo>
                  <a:lnTo>
                    <a:pt x="46" y="59"/>
                  </a:lnTo>
                  <a:close/>
                  <a:moveTo>
                    <a:pt x="42" y="24"/>
                  </a:moveTo>
                  <a:cubicBezTo>
                    <a:pt x="41" y="23"/>
                    <a:pt x="39" y="23"/>
                    <a:pt x="37" y="23"/>
                  </a:cubicBezTo>
                  <a:cubicBezTo>
                    <a:pt x="34" y="23"/>
                    <a:pt x="34" y="23"/>
                    <a:pt x="34" y="23"/>
                  </a:cubicBezTo>
                  <a:cubicBezTo>
                    <a:pt x="34" y="35"/>
                    <a:pt x="34" y="35"/>
                    <a:pt x="34" y="35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40" y="35"/>
                    <a:pt x="42" y="34"/>
                    <a:pt x="43" y="33"/>
                  </a:cubicBezTo>
                  <a:cubicBezTo>
                    <a:pt x="44" y="32"/>
                    <a:pt x="45" y="31"/>
                    <a:pt x="45" y="29"/>
                  </a:cubicBezTo>
                  <a:cubicBezTo>
                    <a:pt x="45" y="26"/>
                    <a:pt x="44" y="25"/>
                    <a:pt x="42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675" dirty="0"/>
            </a:p>
          </p:txBody>
        </p:sp>
        <p:sp>
          <p:nvSpPr>
            <p:cNvPr id="283" name="Freeform 74"/>
            <p:cNvSpPr>
              <a:spLocks/>
            </p:cNvSpPr>
            <p:nvPr userDrawn="1"/>
          </p:nvSpPr>
          <p:spPr bwMode="auto">
            <a:xfrm>
              <a:off x="10739" y="-684"/>
              <a:ext cx="430" cy="561"/>
            </a:xfrm>
            <a:custGeom>
              <a:avLst/>
              <a:gdLst>
                <a:gd name="T0" fmla="*/ 0 w 310"/>
                <a:gd name="T1" fmla="*/ 341 h 403"/>
                <a:gd name="T2" fmla="*/ 51 w 310"/>
                <a:gd name="T3" fmla="*/ 280 h 403"/>
                <a:gd name="T4" fmla="*/ 168 w 310"/>
                <a:gd name="T5" fmla="*/ 327 h 403"/>
                <a:gd name="T6" fmla="*/ 224 w 310"/>
                <a:gd name="T7" fmla="*/ 290 h 403"/>
                <a:gd name="T8" fmla="*/ 224 w 310"/>
                <a:gd name="T9" fmla="*/ 289 h 403"/>
                <a:gd name="T10" fmla="*/ 145 w 310"/>
                <a:gd name="T11" fmla="*/ 239 h 403"/>
                <a:gd name="T12" fmla="*/ 16 w 310"/>
                <a:gd name="T13" fmla="*/ 120 h 403"/>
                <a:gd name="T14" fmla="*/ 16 w 310"/>
                <a:gd name="T15" fmla="*/ 118 h 403"/>
                <a:gd name="T16" fmla="*/ 153 w 310"/>
                <a:gd name="T17" fmla="*/ 0 h 403"/>
                <a:gd name="T18" fmla="*/ 298 w 310"/>
                <a:gd name="T19" fmla="*/ 50 h 403"/>
                <a:gd name="T20" fmla="*/ 253 w 310"/>
                <a:gd name="T21" fmla="*/ 115 h 403"/>
                <a:gd name="T22" fmla="*/ 152 w 310"/>
                <a:gd name="T23" fmla="*/ 76 h 403"/>
                <a:gd name="T24" fmla="*/ 101 w 310"/>
                <a:gd name="T25" fmla="*/ 111 h 403"/>
                <a:gd name="T26" fmla="*/ 101 w 310"/>
                <a:gd name="T27" fmla="*/ 112 h 403"/>
                <a:gd name="T28" fmla="*/ 186 w 310"/>
                <a:gd name="T29" fmla="*/ 163 h 403"/>
                <a:gd name="T30" fmla="*/ 310 w 310"/>
                <a:gd name="T31" fmla="*/ 281 h 403"/>
                <a:gd name="T32" fmla="*/ 310 w 310"/>
                <a:gd name="T33" fmla="*/ 282 h 403"/>
                <a:gd name="T34" fmla="*/ 166 w 310"/>
                <a:gd name="T35" fmla="*/ 403 h 403"/>
                <a:gd name="T36" fmla="*/ 0 w 310"/>
                <a:gd name="T37" fmla="*/ 341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10" h="403">
                  <a:moveTo>
                    <a:pt x="0" y="341"/>
                  </a:moveTo>
                  <a:cubicBezTo>
                    <a:pt x="51" y="280"/>
                    <a:pt x="51" y="280"/>
                    <a:pt x="51" y="280"/>
                  </a:cubicBezTo>
                  <a:cubicBezTo>
                    <a:pt x="86" y="309"/>
                    <a:pt x="123" y="327"/>
                    <a:pt x="168" y="327"/>
                  </a:cubicBezTo>
                  <a:cubicBezTo>
                    <a:pt x="203" y="327"/>
                    <a:pt x="224" y="313"/>
                    <a:pt x="224" y="290"/>
                  </a:cubicBezTo>
                  <a:cubicBezTo>
                    <a:pt x="224" y="289"/>
                    <a:pt x="224" y="289"/>
                    <a:pt x="224" y="289"/>
                  </a:cubicBezTo>
                  <a:cubicBezTo>
                    <a:pt x="224" y="267"/>
                    <a:pt x="211" y="256"/>
                    <a:pt x="145" y="239"/>
                  </a:cubicBezTo>
                  <a:cubicBezTo>
                    <a:pt x="66" y="219"/>
                    <a:pt x="16" y="197"/>
                    <a:pt x="16" y="120"/>
                  </a:cubicBezTo>
                  <a:cubicBezTo>
                    <a:pt x="16" y="118"/>
                    <a:pt x="16" y="118"/>
                    <a:pt x="16" y="118"/>
                  </a:cubicBezTo>
                  <a:cubicBezTo>
                    <a:pt x="16" y="47"/>
                    <a:pt x="73" y="0"/>
                    <a:pt x="153" y="0"/>
                  </a:cubicBezTo>
                  <a:cubicBezTo>
                    <a:pt x="210" y="0"/>
                    <a:pt x="258" y="18"/>
                    <a:pt x="298" y="50"/>
                  </a:cubicBezTo>
                  <a:cubicBezTo>
                    <a:pt x="253" y="115"/>
                    <a:pt x="253" y="115"/>
                    <a:pt x="253" y="115"/>
                  </a:cubicBezTo>
                  <a:cubicBezTo>
                    <a:pt x="219" y="91"/>
                    <a:pt x="185" y="76"/>
                    <a:pt x="152" y="76"/>
                  </a:cubicBezTo>
                  <a:cubicBezTo>
                    <a:pt x="119" y="76"/>
                    <a:pt x="101" y="92"/>
                    <a:pt x="101" y="111"/>
                  </a:cubicBezTo>
                  <a:cubicBezTo>
                    <a:pt x="101" y="112"/>
                    <a:pt x="101" y="112"/>
                    <a:pt x="101" y="112"/>
                  </a:cubicBezTo>
                  <a:cubicBezTo>
                    <a:pt x="101" y="138"/>
                    <a:pt x="118" y="146"/>
                    <a:pt x="186" y="163"/>
                  </a:cubicBezTo>
                  <a:cubicBezTo>
                    <a:pt x="265" y="184"/>
                    <a:pt x="310" y="213"/>
                    <a:pt x="310" y="281"/>
                  </a:cubicBezTo>
                  <a:cubicBezTo>
                    <a:pt x="310" y="282"/>
                    <a:pt x="310" y="282"/>
                    <a:pt x="310" y="282"/>
                  </a:cubicBezTo>
                  <a:cubicBezTo>
                    <a:pt x="310" y="360"/>
                    <a:pt x="251" y="403"/>
                    <a:pt x="166" y="403"/>
                  </a:cubicBezTo>
                  <a:cubicBezTo>
                    <a:pt x="107" y="403"/>
                    <a:pt x="47" y="383"/>
                    <a:pt x="0" y="3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675" dirty="0"/>
            </a:p>
          </p:txBody>
        </p:sp>
        <p:sp>
          <p:nvSpPr>
            <p:cNvPr id="284" name="Freeform 75"/>
            <p:cNvSpPr>
              <a:spLocks/>
            </p:cNvSpPr>
            <p:nvPr userDrawn="1"/>
          </p:nvSpPr>
          <p:spPr bwMode="auto">
            <a:xfrm>
              <a:off x="11226" y="-675"/>
              <a:ext cx="415" cy="545"/>
            </a:xfrm>
            <a:custGeom>
              <a:avLst/>
              <a:gdLst>
                <a:gd name="T0" fmla="*/ 0 w 415"/>
                <a:gd name="T1" fmla="*/ 0 h 545"/>
                <a:gd name="T2" fmla="*/ 411 w 415"/>
                <a:gd name="T3" fmla="*/ 0 h 545"/>
                <a:gd name="T4" fmla="*/ 411 w 415"/>
                <a:gd name="T5" fmla="*/ 107 h 545"/>
                <a:gd name="T6" fmla="*/ 119 w 415"/>
                <a:gd name="T7" fmla="*/ 107 h 545"/>
                <a:gd name="T8" fmla="*/ 119 w 415"/>
                <a:gd name="T9" fmla="*/ 217 h 545"/>
                <a:gd name="T10" fmla="*/ 376 w 415"/>
                <a:gd name="T11" fmla="*/ 217 h 545"/>
                <a:gd name="T12" fmla="*/ 376 w 415"/>
                <a:gd name="T13" fmla="*/ 324 h 545"/>
                <a:gd name="T14" fmla="*/ 119 w 415"/>
                <a:gd name="T15" fmla="*/ 324 h 545"/>
                <a:gd name="T16" fmla="*/ 119 w 415"/>
                <a:gd name="T17" fmla="*/ 438 h 545"/>
                <a:gd name="T18" fmla="*/ 415 w 415"/>
                <a:gd name="T19" fmla="*/ 438 h 545"/>
                <a:gd name="T20" fmla="*/ 415 w 415"/>
                <a:gd name="T21" fmla="*/ 545 h 545"/>
                <a:gd name="T22" fmla="*/ 0 w 415"/>
                <a:gd name="T23" fmla="*/ 545 h 545"/>
                <a:gd name="T24" fmla="*/ 0 w 415"/>
                <a:gd name="T25" fmla="*/ 0 h 5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5" h="545">
                  <a:moveTo>
                    <a:pt x="0" y="0"/>
                  </a:moveTo>
                  <a:lnTo>
                    <a:pt x="411" y="0"/>
                  </a:lnTo>
                  <a:lnTo>
                    <a:pt x="411" y="107"/>
                  </a:lnTo>
                  <a:lnTo>
                    <a:pt x="119" y="107"/>
                  </a:lnTo>
                  <a:lnTo>
                    <a:pt x="119" y="217"/>
                  </a:lnTo>
                  <a:lnTo>
                    <a:pt x="376" y="217"/>
                  </a:lnTo>
                  <a:lnTo>
                    <a:pt x="376" y="324"/>
                  </a:lnTo>
                  <a:lnTo>
                    <a:pt x="119" y="324"/>
                  </a:lnTo>
                  <a:lnTo>
                    <a:pt x="119" y="438"/>
                  </a:lnTo>
                  <a:lnTo>
                    <a:pt x="415" y="438"/>
                  </a:lnTo>
                  <a:lnTo>
                    <a:pt x="415" y="545"/>
                  </a:lnTo>
                  <a:lnTo>
                    <a:pt x="0" y="54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675" dirty="0"/>
            </a:p>
          </p:txBody>
        </p:sp>
        <p:sp>
          <p:nvSpPr>
            <p:cNvPr id="285" name="Freeform 76"/>
            <p:cNvSpPr>
              <a:spLocks noEditPoints="1"/>
            </p:cNvSpPr>
            <p:nvPr userDrawn="1"/>
          </p:nvSpPr>
          <p:spPr bwMode="auto">
            <a:xfrm>
              <a:off x="11700" y="-675"/>
              <a:ext cx="471" cy="545"/>
            </a:xfrm>
            <a:custGeom>
              <a:avLst/>
              <a:gdLst>
                <a:gd name="T0" fmla="*/ 0 w 339"/>
                <a:gd name="T1" fmla="*/ 0 h 392"/>
                <a:gd name="T2" fmla="*/ 179 w 339"/>
                <a:gd name="T3" fmla="*/ 0 h 392"/>
                <a:gd name="T4" fmla="*/ 293 w 339"/>
                <a:gd name="T5" fmla="*/ 40 h 392"/>
                <a:gd name="T6" fmla="*/ 327 w 339"/>
                <a:gd name="T7" fmla="*/ 129 h 392"/>
                <a:gd name="T8" fmla="*/ 327 w 339"/>
                <a:gd name="T9" fmla="*/ 130 h 392"/>
                <a:gd name="T10" fmla="*/ 243 w 339"/>
                <a:gd name="T11" fmla="*/ 252 h 392"/>
                <a:gd name="T12" fmla="*/ 339 w 339"/>
                <a:gd name="T13" fmla="*/ 392 h 392"/>
                <a:gd name="T14" fmla="*/ 238 w 339"/>
                <a:gd name="T15" fmla="*/ 392 h 392"/>
                <a:gd name="T16" fmla="*/ 154 w 339"/>
                <a:gd name="T17" fmla="*/ 266 h 392"/>
                <a:gd name="T18" fmla="*/ 86 w 339"/>
                <a:gd name="T19" fmla="*/ 266 h 392"/>
                <a:gd name="T20" fmla="*/ 86 w 339"/>
                <a:gd name="T21" fmla="*/ 392 h 392"/>
                <a:gd name="T22" fmla="*/ 0 w 339"/>
                <a:gd name="T23" fmla="*/ 392 h 392"/>
                <a:gd name="T24" fmla="*/ 0 w 339"/>
                <a:gd name="T25" fmla="*/ 0 h 392"/>
                <a:gd name="T26" fmla="*/ 173 w 339"/>
                <a:gd name="T27" fmla="*/ 190 h 392"/>
                <a:gd name="T28" fmla="*/ 239 w 339"/>
                <a:gd name="T29" fmla="*/ 135 h 392"/>
                <a:gd name="T30" fmla="*/ 239 w 339"/>
                <a:gd name="T31" fmla="*/ 134 h 392"/>
                <a:gd name="T32" fmla="*/ 172 w 339"/>
                <a:gd name="T33" fmla="*/ 78 h 392"/>
                <a:gd name="T34" fmla="*/ 86 w 339"/>
                <a:gd name="T35" fmla="*/ 78 h 392"/>
                <a:gd name="T36" fmla="*/ 86 w 339"/>
                <a:gd name="T37" fmla="*/ 190 h 392"/>
                <a:gd name="T38" fmla="*/ 173 w 339"/>
                <a:gd name="T39" fmla="*/ 190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39" h="392">
                  <a:moveTo>
                    <a:pt x="0" y="0"/>
                  </a:moveTo>
                  <a:cubicBezTo>
                    <a:pt x="179" y="0"/>
                    <a:pt x="179" y="0"/>
                    <a:pt x="179" y="0"/>
                  </a:cubicBezTo>
                  <a:cubicBezTo>
                    <a:pt x="229" y="0"/>
                    <a:pt x="267" y="14"/>
                    <a:pt x="293" y="40"/>
                  </a:cubicBezTo>
                  <a:cubicBezTo>
                    <a:pt x="315" y="62"/>
                    <a:pt x="327" y="92"/>
                    <a:pt x="327" y="129"/>
                  </a:cubicBezTo>
                  <a:cubicBezTo>
                    <a:pt x="327" y="130"/>
                    <a:pt x="327" y="130"/>
                    <a:pt x="327" y="130"/>
                  </a:cubicBezTo>
                  <a:cubicBezTo>
                    <a:pt x="327" y="194"/>
                    <a:pt x="293" y="233"/>
                    <a:pt x="243" y="252"/>
                  </a:cubicBezTo>
                  <a:cubicBezTo>
                    <a:pt x="339" y="392"/>
                    <a:pt x="339" y="392"/>
                    <a:pt x="339" y="392"/>
                  </a:cubicBezTo>
                  <a:cubicBezTo>
                    <a:pt x="238" y="392"/>
                    <a:pt x="238" y="392"/>
                    <a:pt x="238" y="392"/>
                  </a:cubicBezTo>
                  <a:cubicBezTo>
                    <a:pt x="154" y="266"/>
                    <a:pt x="154" y="266"/>
                    <a:pt x="154" y="266"/>
                  </a:cubicBezTo>
                  <a:cubicBezTo>
                    <a:pt x="86" y="266"/>
                    <a:pt x="86" y="266"/>
                    <a:pt x="86" y="266"/>
                  </a:cubicBezTo>
                  <a:cubicBezTo>
                    <a:pt x="86" y="392"/>
                    <a:pt x="86" y="392"/>
                    <a:pt x="86" y="392"/>
                  </a:cubicBezTo>
                  <a:cubicBezTo>
                    <a:pt x="0" y="392"/>
                    <a:pt x="0" y="392"/>
                    <a:pt x="0" y="392"/>
                  </a:cubicBezTo>
                  <a:lnTo>
                    <a:pt x="0" y="0"/>
                  </a:lnTo>
                  <a:close/>
                  <a:moveTo>
                    <a:pt x="173" y="190"/>
                  </a:moveTo>
                  <a:cubicBezTo>
                    <a:pt x="215" y="190"/>
                    <a:pt x="239" y="168"/>
                    <a:pt x="239" y="135"/>
                  </a:cubicBezTo>
                  <a:cubicBezTo>
                    <a:pt x="239" y="134"/>
                    <a:pt x="239" y="134"/>
                    <a:pt x="239" y="134"/>
                  </a:cubicBezTo>
                  <a:cubicBezTo>
                    <a:pt x="239" y="97"/>
                    <a:pt x="214" y="78"/>
                    <a:pt x="172" y="78"/>
                  </a:cubicBezTo>
                  <a:cubicBezTo>
                    <a:pt x="86" y="78"/>
                    <a:pt x="86" y="78"/>
                    <a:pt x="86" y="78"/>
                  </a:cubicBezTo>
                  <a:cubicBezTo>
                    <a:pt x="86" y="190"/>
                    <a:pt x="86" y="190"/>
                    <a:pt x="86" y="190"/>
                  </a:cubicBezTo>
                  <a:lnTo>
                    <a:pt x="173" y="1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675" dirty="0"/>
            </a:p>
          </p:txBody>
        </p:sp>
        <p:sp>
          <p:nvSpPr>
            <p:cNvPr id="286" name="Freeform 77"/>
            <p:cNvSpPr>
              <a:spLocks/>
            </p:cNvSpPr>
            <p:nvPr userDrawn="1"/>
          </p:nvSpPr>
          <p:spPr bwMode="auto">
            <a:xfrm>
              <a:off x="12153" y="-675"/>
              <a:ext cx="545" cy="549"/>
            </a:xfrm>
            <a:custGeom>
              <a:avLst/>
              <a:gdLst>
                <a:gd name="T0" fmla="*/ 0 w 545"/>
                <a:gd name="T1" fmla="*/ 0 h 549"/>
                <a:gd name="T2" fmla="*/ 131 w 545"/>
                <a:gd name="T3" fmla="*/ 0 h 549"/>
                <a:gd name="T4" fmla="*/ 274 w 545"/>
                <a:gd name="T5" fmla="*/ 384 h 549"/>
                <a:gd name="T6" fmla="*/ 416 w 545"/>
                <a:gd name="T7" fmla="*/ 0 h 549"/>
                <a:gd name="T8" fmla="*/ 545 w 545"/>
                <a:gd name="T9" fmla="*/ 0 h 549"/>
                <a:gd name="T10" fmla="*/ 326 w 545"/>
                <a:gd name="T11" fmla="*/ 549 h 549"/>
                <a:gd name="T12" fmla="*/ 220 w 545"/>
                <a:gd name="T13" fmla="*/ 549 h 549"/>
                <a:gd name="T14" fmla="*/ 0 w 545"/>
                <a:gd name="T15" fmla="*/ 0 h 5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45" h="549">
                  <a:moveTo>
                    <a:pt x="0" y="0"/>
                  </a:moveTo>
                  <a:lnTo>
                    <a:pt x="131" y="0"/>
                  </a:lnTo>
                  <a:lnTo>
                    <a:pt x="274" y="384"/>
                  </a:lnTo>
                  <a:lnTo>
                    <a:pt x="416" y="0"/>
                  </a:lnTo>
                  <a:lnTo>
                    <a:pt x="545" y="0"/>
                  </a:lnTo>
                  <a:lnTo>
                    <a:pt x="326" y="549"/>
                  </a:lnTo>
                  <a:lnTo>
                    <a:pt x="220" y="549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675" dirty="0"/>
            </a:p>
          </p:txBody>
        </p:sp>
        <p:sp>
          <p:nvSpPr>
            <p:cNvPr id="287" name="Freeform 78"/>
            <p:cNvSpPr>
              <a:spLocks/>
            </p:cNvSpPr>
            <p:nvPr userDrawn="1"/>
          </p:nvSpPr>
          <p:spPr bwMode="auto">
            <a:xfrm>
              <a:off x="12750" y="-675"/>
              <a:ext cx="415" cy="545"/>
            </a:xfrm>
            <a:custGeom>
              <a:avLst/>
              <a:gdLst>
                <a:gd name="T0" fmla="*/ 0 w 415"/>
                <a:gd name="T1" fmla="*/ 0 h 545"/>
                <a:gd name="T2" fmla="*/ 411 w 415"/>
                <a:gd name="T3" fmla="*/ 0 h 545"/>
                <a:gd name="T4" fmla="*/ 411 w 415"/>
                <a:gd name="T5" fmla="*/ 107 h 545"/>
                <a:gd name="T6" fmla="*/ 120 w 415"/>
                <a:gd name="T7" fmla="*/ 107 h 545"/>
                <a:gd name="T8" fmla="*/ 120 w 415"/>
                <a:gd name="T9" fmla="*/ 217 h 545"/>
                <a:gd name="T10" fmla="*/ 376 w 415"/>
                <a:gd name="T11" fmla="*/ 217 h 545"/>
                <a:gd name="T12" fmla="*/ 376 w 415"/>
                <a:gd name="T13" fmla="*/ 324 h 545"/>
                <a:gd name="T14" fmla="*/ 120 w 415"/>
                <a:gd name="T15" fmla="*/ 324 h 545"/>
                <a:gd name="T16" fmla="*/ 120 w 415"/>
                <a:gd name="T17" fmla="*/ 438 h 545"/>
                <a:gd name="T18" fmla="*/ 415 w 415"/>
                <a:gd name="T19" fmla="*/ 438 h 545"/>
                <a:gd name="T20" fmla="*/ 415 w 415"/>
                <a:gd name="T21" fmla="*/ 545 h 545"/>
                <a:gd name="T22" fmla="*/ 0 w 415"/>
                <a:gd name="T23" fmla="*/ 545 h 545"/>
                <a:gd name="T24" fmla="*/ 0 w 415"/>
                <a:gd name="T25" fmla="*/ 0 h 5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5" h="545">
                  <a:moveTo>
                    <a:pt x="0" y="0"/>
                  </a:moveTo>
                  <a:lnTo>
                    <a:pt x="411" y="0"/>
                  </a:lnTo>
                  <a:lnTo>
                    <a:pt x="411" y="107"/>
                  </a:lnTo>
                  <a:lnTo>
                    <a:pt x="120" y="107"/>
                  </a:lnTo>
                  <a:lnTo>
                    <a:pt x="120" y="217"/>
                  </a:lnTo>
                  <a:lnTo>
                    <a:pt x="376" y="217"/>
                  </a:lnTo>
                  <a:lnTo>
                    <a:pt x="376" y="324"/>
                  </a:lnTo>
                  <a:lnTo>
                    <a:pt x="120" y="324"/>
                  </a:lnTo>
                  <a:lnTo>
                    <a:pt x="120" y="438"/>
                  </a:lnTo>
                  <a:lnTo>
                    <a:pt x="415" y="438"/>
                  </a:lnTo>
                  <a:lnTo>
                    <a:pt x="415" y="545"/>
                  </a:lnTo>
                  <a:lnTo>
                    <a:pt x="0" y="54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675" dirty="0"/>
            </a:p>
          </p:txBody>
        </p:sp>
        <p:sp>
          <p:nvSpPr>
            <p:cNvPr id="288" name="Freeform 79"/>
            <p:cNvSpPr>
              <a:spLocks noEditPoints="1"/>
            </p:cNvSpPr>
            <p:nvPr userDrawn="1"/>
          </p:nvSpPr>
          <p:spPr bwMode="auto">
            <a:xfrm>
              <a:off x="13225" y="-675"/>
              <a:ext cx="469" cy="545"/>
            </a:xfrm>
            <a:custGeom>
              <a:avLst/>
              <a:gdLst>
                <a:gd name="T0" fmla="*/ 0 w 338"/>
                <a:gd name="T1" fmla="*/ 0 h 392"/>
                <a:gd name="T2" fmla="*/ 179 w 338"/>
                <a:gd name="T3" fmla="*/ 0 h 392"/>
                <a:gd name="T4" fmla="*/ 293 w 338"/>
                <a:gd name="T5" fmla="*/ 40 h 392"/>
                <a:gd name="T6" fmla="*/ 327 w 338"/>
                <a:gd name="T7" fmla="*/ 129 h 392"/>
                <a:gd name="T8" fmla="*/ 327 w 338"/>
                <a:gd name="T9" fmla="*/ 130 h 392"/>
                <a:gd name="T10" fmla="*/ 243 w 338"/>
                <a:gd name="T11" fmla="*/ 252 h 392"/>
                <a:gd name="T12" fmla="*/ 338 w 338"/>
                <a:gd name="T13" fmla="*/ 392 h 392"/>
                <a:gd name="T14" fmla="*/ 238 w 338"/>
                <a:gd name="T15" fmla="*/ 392 h 392"/>
                <a:gd name="T16" fmla="*/ 154 w 338"/>
                <a:gd name="T17" fmla="*/ 266 h 392"/>
                <a:gd name="T18" fmla="*/ 86 w 338"/>
                <a:gd name="T19" fmla="*/ 266 h 392"/>
                <a:gd name="T20" fmla="*/ 86 w 338"/>
                <a:gd name="T21" fmla="*/ 392 h 392"/>
                <a:gd name="T22" fmla="*/ 0 w 338"/>
                <a:gd name="T23" fmla="*/ 392 h 392"/>
                <a:gd name="T24" fmla="*/ 0 w 338"/>
                <a:gd name="T25" fmla="*/ 0 h 392"/>
                <a:gd name="T26" fmla="*/ 173 w 338"/>
                <a:gd name="T27" fmla="*/ 190 h 392"/>
                <a:gd name="T28" fmla="*/ 239 w 338"/>
                <a:gd name="T29" fmla="*/ 135 h 392"/>
                <a:gd name="T30" fmla="*/ 239 w 338"/>
                <a:gd name="T31" fmla="*/ 134 h 392"/>
                <a:gd name="T32" fmla="*/ 172 w 338"/>
                <a:gd name="T33" fmla="*/ 78 h 392"/>
                <a:gd name="T34" fmla="*/ 86 w 338"/>
                <a:gd name="T35" fmla="*/ 78 h 392"/>
                <a:gd name="T36" fmla="*/ 86 w 338"/>
                <a:gd name="T37" fmla="*/ 190 h 392"/>
                <a:gd name="T38" fmla="*/ 173 w 338"/>
                <a:gd name="T39" fmla="*/ 190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38" h="392">
                  <a:moveTo>
                    <a:pt x="0" y="0"/>
                  </a:moveTo>
                  <a:cubicBezTo>
                    <a:pt x="179" y="0"/>
                    <a:pt x="179" y="0"/>
                    <a:pt x="179" y="0"/>
                  </a:cubicBezTo>
                  <a:cubicBezTo>
                    <a:pt x="229" y="0"/>
                    <a:pt x="267" y="14"/>
                    <a:pt x="293" y="40"/>
                  </a:cubicBezTo>
                  <a:cubicBezTo>
                    <a:pt x="315" y="62"/>
                    <a:pt x="327" y="92"/>
                    <a:pt x="327" y="129"/>
                  </a:cubicBezTo>
                  <a:cubicBezTo>
                    <a:pt x="327" y="130"/>
                    <a:pt x="327" y="130"/>
                    <a:pt x="327" y="130"/>
                  </a:cubicBezTo>
                  <a:cubicBezTo>
                    <a:pt x="327" y="194"/>
                    <a:pt x="292" y="233"/>
                    <a:pt x="243" y="252"/>
                  </a:cubicBezTo>
                  <a:cubicBezTo>
                    <a:pt x="338" y="392"/>
                    <a:pt x="338" y="392"/>
                    <a:pt x="338" y="392"/>
                  </a:cubicBezTo>
                  <a:cubicBezTo>
                    <a:pt x="238" y="392"/>
                    <a:pt x="238" y="392"/>
                    <a:pt x="238" y="392"/>
                  </a:cubicBezTo>
                  <a:cubicBezTo>
                    <a:pt x="154" y="266"/>
                    <a:pt x="154" y="266"/>
                    <a:pt x="154" y="266"/>
                  </a:cubicBezTo>
                  <a:cubicBezTo>
                    <a:pt x="86" y="266"/>
                    <a:pt x="86" y="266"/>
                    <a:pt x="86" y="266"/>
                  </a:cubicBezTo>
                  <a:cubicBezTo>
                    <a:pt x="86" y="392"/>
                    <a:pt x="86" y="392"/>
                    <a:pt x="86" y="392"/>
                  </a:cubicBezTo>
                  <a:cubicBezTo>
                    <a:pt x="0" y="392"/>
                    <a:pt x="0" y="392"/>
                    <a:pt x="0" y="392"/>
                  </a:cubicBezTo>
                  <a:lnTo>
                    <a:pt x="0" y="0"/>
                  </a:lnTo>
                  <a:close/>
                  <a:moveTo>
                    <a:pt x="173" y="190"/>
                  </a:moveTo>
                  <a:cubicBezTo>
                    <a:pt x="215" y="190"/>
                    <a:pt x="239" y="168"/>
                    <a:pt x="239" y="135"/>
                  </a:cubicBezTo>
                  <a:cubicBezTo>
                    <a:pt x="239" y="134"/>
                    <a:pt x="239" y="134"/>
                    <a:pt x="239" y="134"/>
                  </a:cubicBezTo>
                  <a:cubicBezTo>
                    <a:pt x="239" y="97"/>
                    <a:pt x="214" y="78"/>
                    <a:pt x="172" y="78"/>
                  </a:cubicBezTo>
                  <a:cubicBezTo>
                    <a:pt x="86" y="78"/>
                    <a:pt x="86" y="78"/>
                    <a:pt x="86" y="78"/>
                  </a:cubicBezTo>
                  <a:cubicBezTo>
                    <a:pt x="86" y="190"/>
                    <a:pt x="86" y="190"/>
                    <a:pt x="86" y="190"/>
                  </a:cubicBezTo>
                  <a:lnTo>
                    <a:pt x="173" y="1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675" dirty="0"/>
            </a:p>
          </p:txBody>
        </p:sp>
        <p:sp>
          <p:nvSpPr>
            <p:cNvPr id="289" name="Freeform 80"/>
            <p:cNvSpPr>
              <a:spLocks/>
            </p:cNvSpPr>
            <p:nvPr userDrawn="1"/>
          </p:nvSpPr>
          <p:spPr bwMode="auto">
            <a:xfrm>
              <a:off x="13702" y="-684"/>
              <a:ext cx="430" cy="561"/>
            </a:xfrm>
            <a:custGeom>
              <a:avLst/>
              <a:gdLst>
                <a:gd name="T0" fmla="*/ 0 w 310"/>
                <a:gd name="T1" fmla="*/ 341 h 403"/>
                <a:gd name="T2" fmla="*/ 51 w 310"/>
                <a:gd name="T3" fmla="*/ 280 h 403"/>
                <a:gd name="T4" fmla="*/ 168 w 310"/>
                <a:gd name="T5" fmla="*/ 327 h 403"/>
                <a:gd name="T6" fmla="*/ 224 w 310"/>
                <a:gd name="T7" fmla="*/ 290 h 403"/>
                <a:gd name="T8" fmla="*/ 224 w 310"/>
                <a:gd name="T9" fmla="*/ 289 h 403"/>
                <a:gd name="T10" fmla="*/ 145 w 310"/>
                <a:gd name="T11" fmla="*/ 239 h 403"/>
                <a:gd name="T12" fmla="*/ 16 w 310"/>
                <a:gd name="T13" fmla="*/ 120 h 403"/>
                <a:gd name="T14" fmla="*/ 16 w 310"/>
                <a:gd name="T15" fmla="*/ 118 h 403"/>
                <a:gd name="T16" fmla="*/ 153 w 310"/>
                <a:gd name="T17" fmla="*/ 0 h 403"/>
                <a:gd name="T18" fmla="*/ 298 w 310"/>
                <a:gd name="T19" fmla="*/ 50 h 403"/>
                <a:gd name="T20" fmla="*/ 254 w 310"/>
                <a:gd name="T21" fmla="*/ 115 h 403"/>
                <a:gd name="T22" fmla="*/ 152 w 310"/>
                <a:gd name="T23" fmla="*/ 76 h 403"/>
                <a:gd name="T24" fmla="*/ 101 w 310"/>
                <a:gd name="T25" fmla="*/ 111 h 403"/>
                <a:gd name="T26" fmla="*/ 101 w 310"/>
                <a:gd name="T27" fmla="*/ 112 h 403"/>
                <a:gd name="T28" fmla="*/ 186 w 310"/>
                <a:gd name="T29" fmla="*/ 163 h 403"/>
                <a:gd name="T30" fmla="*/ 310 w 310"/>
                <a:gd name="T31" fmla="*/ 281 h 403"/>
                <a:gd name="T32" fmla="*/ 310 w 310"/>
                <a:gd name="T33" fmla="*/ 282 h 403"/>
                <a:gd name="T34" fmla="*/ 166 w 310"/>
                <a:gd name="T35" fmla="*/ 403 h 403"/>
                <a:gd name="T36" fmla="*/ 0 w 310"/>
                <a:gd name="T37" fmla="*/ 341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10" h="403">
                  <a:moveTo>
                    <a:pt x="0" y="341"/>
                  </a:moveTo>
                  <a:cubicBezTo>
                    <a:pt x="51" y="280"/>
                    <a:pt x="51" y="280"/>
                    <a:pt x="51" y="280"/>
                  </a:cubicBezTo>
                  <a:cubicBezTo>
                    <a:pt x="86" y="309"/>
                    <a:pt x="123" y="327"/>
                    <a:pt x="168" y="327"/>
                  </a:cubicBezTo>
                  <a:cubicBezTo>
                    <a:pt x="203" y="327"/>
                    <a:pt x="224" y="313"/>
                    <a:pt x="224" y="290"/>
                  </a:cubicBezTo>
                  <a:cubicBezTo>
                    <a:pt x="224" y="289"/>
                    <a:pt x="224" y="289"/>
                    <a:pt x="224" y="289"/>
                  </a:cubicBezTo>
                  <a:cubicBezTo>
                    <a:pt x="224" y="267"/>
                    <a:pt x="211" y="256"/>
                    <a:pt x="145" y="239"/>
                  </a:cubicBezTo>
                  <a:cubicBezTo>
                    <a:pt x="67" y="219"/>
                    <a:pt x="16" y="197"/>
                    <a:pt x="16" y="120"/>
                  </a:cubicBezTo>
                  <a:cubicBezTo>
                    <a:pt x="16" y="118"/>
                    <a:pt x="16" y="118"/>
                    <a:pt x="16" y="118"/>
                  </a:cubicBezTo>
                  <a:cubicBezTo>
                    <a:pt x="16" y="47"/>
                    <a:pt x="73" y="0"/>
                    <a:pt x="153" y="0"/>
                  </a:cubicBezTo>
                  <a:cubicBezTo>
                    <a:pt x="210" y="0"/>
                    <a:pt x="259" y="18"/>
                    <a:pt x="298" y="50"/>
                  </a:cubicBezTo>
                  <a:cubicBezTo>
                    <a:pt x="254" y="115"/>
                    <a:pt x="254" y="115"/>
                    <a:pt x="254" y="115"/>
                  </a:cubicBezTo>
                  <a:cubicBezTo>
                    <a:pt x="219" y="91"/>
                    <a:pt x="185" y="76"/>
                    <a:pt x="152" y="76"/>
                  </a:cubicBezTo>
                  <a:cubicBezTo>
                    <a:pt x="119" y="76"/>
                    <a:pt x="101" y="92"/>
                    <a:pt x="101" y="111"/>
                  </a:cubicBezTo>
                  <a:cubicBezTo>
                    <a:pt x="101" y="112"/>
                    <a:pt x="101" y="112"/>
                    <a:pt x="101" y="112"/>
                  </a:cubicBezTo>
                  <a:cubicBezTo>
                    <a:pt x="101" y="138"/>
                    <a:pt x="118" y="146"/>
                    <a:pt x="186" y="163"/>
                  </a:cubicBezTo>
                  <a:cubicBezTo>
                    <a:pt x="265" y="184"/>
                    <a:pt x="310" y="213"/>
                    <a:pt x="310" y="281"/>
                  </a:cubicBezTo>
                  <a:cubicBezTo>
                    <a:pt x="310" y="282"/>
                    <a:pt x="310" y="282"/>
                    <a:pt x="310" y="282"/>
                  </a:cubicBezTo>
                  <a:cubicBezTo>
                    <a:pt x="310" y="360"/>
                    <a:pt x="251" y="403"/>
                    <a:pt x="166" y="403"/>
                  </a:cubicBezTo>
                  <a:cubicBezTo>
                    <a:pt x="107" y="403"/>
                    <a:pt x="47" y="383"/>
                    <a:pt x="0" y="3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675" dirty="0"/>
            </a:p>
          </p:txBody>
        </p:sp>
        <p:sp>
          <p:nvSpPr>
            <p:cNvPr id="290" name="Freeform 81"/>
            <p:cNvSpPr>
              <a:spLocks noEditPoints="1"/>
            </p:cNvSpPr>
            <p:nvPr userDrawn="1"/>
          </p:nvSpPr>
          <p:spPr bwMode="auto">
            <a:xfrm>
              <a:off x="14145" y="-684"/>
              <a:ext cx="149" cy="74"/>
            </a:xfrm>
            <a:custGeom>
              <a:avLst/>
              <a:gdLst>
                <a:gd name="T0" fmla="*/ 23 w 149"/>
                <a:gd name="T1" fmla="*/ 10 h 74"/>
                <a:gd name="T2" fmla="*/ 0 w 149"/>
                <a:gd name="T3" fmla="*/ 10 h 74"/>
                <a:gd name="T4" fmla="*/ 0 w 149"/>
                <a:gd name="T5" fmla="*/ 0 h 74"/>
                <a:gd name="T6" fmla="*/ 58 w 149"/>
                <a:gd name="T7" fmla="*/ 0 h 74"/>
                <a:gd name="T8" fmla="*/ 58 w 149"/>
                <a:gd name="T9" fmla="*/ 10 h 74"/>
                <a:gd name="T10" fmla="*/ 34 w 149"/>
                <a:gd name="T11" fmla="*/ 10 h 74"/>
                <a:gd name="T12" fmla="*/ 34 w 149"/>
                <a:gd name="T13" fmla="*/ 74 h 74"/>
                <a:gd name="T14" fmla="*/ 23 w 149"/>
                <a:gd name="T15" fmla="*/ 74 h 74"/>
                <a:gd name="T16" fmla="*/ 23 w 149"/>
                <a:gd name="T17" fmla="*/ 10 h 74"/>
                <a:gd name="T18" fmla="*/ 74 w 149"/>
                <a:gd name="T19" fmla="*/ 0 h 74"/>
                <a:gd name="T20" fmla="*/ 86 w 149"/>
                <a:gd name="T21" fmla="*/ 0 h 74"/>
                <a:gd name="T22" fmla="*/ 112 w 149"/>
                <a:gd name="T23" fmla="*/ 41 h 74"/>
                <a:gd name="T24" fmla="*/ 138 w 149"/>
                <a:gd name="T25" fmla="*/ 0 h 74"/>
                <a:gd name="T26" fmla="*/ 149 w 149"/>
                <a:gd name="T27" fmla="*/ 0 h 74"/>
                <a:gd name="T28" fmla="*/ 149 w 149"/>
                <a:gd name="T29" fmla="*/ 74 h 74"/>
                <a:gd name="T30" fmla="*/ 138 w 149"/>
                <a:gd name="T31" fmla="*/ 74 h 74"/>
                <a:gd name="T32" fmla="*/ 138 w 149"/>
                <a:gd name="T33" fmla="*/ 17 h 74"/>
                <a:gd name="T34" fmla="*/ 112 w 149"/>
                <a:gd name="T35" fmla="*/ 57 h 74"/>
                <a:gd name="T36" fmla="*/ 111 w 149"/>
                <a:gd name="T37" fmla="*/ 57 h 74"/>
                <a:gd name="T38" fmla="*/ 84 w 149"/>
                <a:gd name="T39" fmla="*/ 17 h 74"/>
                <a:gd name="T40" fmla="*/ 84 w 149"/>
                <a:gd name="T41" fmla="*/ 74 h 74"/>
                <a:gd name="T42" fmla="*/ 74 w 149"/>
                <a:gd name="T43" fmla="*/ 74 h 74"/>
                <a:gd name="T44" fmla="*/ 74 w 149"/>
                <a:gd name="T4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49" h="74">
                  <a:moveTo>
                    <a:pt x="23" y="10"/>
                  </a:moveTo>
                  <a:lnTo>
                    <a:pt x="0" y="10"/>
                  </a:lnTo>
                  <a:lnTo>
                    <a:pt x="0" y="0"/>
                  </a:lnTo>
                  <a:lnTo>
                    <a:pt x="58" y="0"/>
                  </a:lnTo>
                  <a:lnTo>
                    <a:pt x="58" y="10"/>
                  </a:lnTo>
                  <a:lnTo>
                    <a:pt x="34" y="10"/>
                  </a:lnTo>
                  <a:lnTo>
                    <a:pt x="34" y="74"/>
                  </a:lnTo>
                  <a:lnTo>
                    <a:pt x="23" y="74"/>
                  </a:lnTo>
                  <a:lnTo>
                    <a:pt x="23" y="10"/>
                  </a:lnTo>
                  <a:close/>
                  <a:moveTo>
                    <a:pt x="74" y="0"/>
                  </a:moveTo>
                  <a:lnTo>
                    <a:pt x="86" y="0"/>
                  </a:lnTo>
                  <a:lnTo>
                    <a:pt x="112" y="41"/>
                  </a:lnTo>
                  <a:lnTo>
                    <a:pt x="138" y="0"/>
                  </a:lnTo>
                  <a:lnTo>
                    <a:pt x="149" y="0"/>
                  </a:lnTo>
                  <a:lnTo>
                    <a:pt x="149" y="74"/>
                  </a:lnTo>
                  <a:lnTo>
                    <a:pt x="138" y="74"/>
                  </a:lnTo>
                  <a:lnTo>
                    <a:pt x="138" y="17"/>
                  </a:lnTo>
                  <a:lnTo>
                    <a:pt x="112" y="57"/>
                  </a:lnTo>
                  <a:lnTo>
                    <a:pt x="111" y="57"/>
                  </a:lnTo>
                  <a:lnTo>
                    <a:pt x="84" y="17"/>
                  </a:lnTo>
                  <a:lnTo>
                    <a:pt x="84" y="74"/>
                  </a:lnTo>
                  <a:lnTo>
                    <a:pt x="74" y="74"/>
                  </a:lnTo>
                  <a:lnTo>
                    <a:pt x="7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675" dirty="0"/>
            </a:p>
          </p:txBody>
        </p:sp>
      </p:grpSp>
      <p:grpSp>
        <p:nvGrpSpPr>
          <p:cNvPr id="291" name="Group 290"/>
          <p:cNvGrpSpPr/>
          <p:nvPr/>
        </p:nvGrpSpPr>
        <p:grpSpPr>
          <a:xfrm>
            <a:off x="7069566" y="164721"/>
            <a:ext cx="698540" cy="188742"/>
            <a:chOff x="1221454" y="1585913"/>
            <a:chExt cx="5757864" cy="1400176"/>
          </a:xfrm>
          <a:solidFill>
            <a:srgbClr val="DCDEE0"/>
          </a:solidFill>
        </p:grpSpPr>
        <p:grpSp>
          <p:nvGrpSpPr>
            <p:cNvPr id="292" name="Group 291"/>
            <p:cNvGrpSpPr/>
            <p:nvPr userDrawn="1"/>
          </p:nvGrpSpPr>
          <p:grpSpPr>
            <a:xfrm>
              <a:off x="1221454" y="2066925"/>
              <a:ext cx="5757864" cy="919164"/>
              <a:chOff x="1250950" y="2066926"/>
              <a:chExt cx="5757863" cy="919163"/>
            </a:xfrm>
            <a:grpFill/>
          </p:grpSpPr>
          <p:sp>
            <p:nvSpPr>
              <p:cNvPr id="303" name="Rectangle 14"/>
              <p:cNvSpPr>
                <a:spLocks noChangeArrowheads="1"/>
              </p:cNvSpPr>
              <p:nvPr userDrawn="1"/>
            </p:nvSpPr>
            <p:spPr bwMode="auto">
              <a:xfrm>
                <a:off x="1250950" y="2081213"/>
                <a:ext cx="195262" cy="8905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304" name="Freeform 15"/>
              <p:cNvSpPr>
                <a:spLocks/>
              </p:cNvSpPr>
              <p:nvPr userDrawn="1"/>
            </p:nvSpPr>
            <p:spPr bwMode="auto">
              <a:xfrm>
                <a:off x="1566863" y="2081213"/>
                <a:ext cx="788987" cy="890588"/>
              </a:xfrm>
              <a:custGeom>
                <a:avLst/>
                <a:gdLst>
                  <a:gd name="T0" fmla="*/ 0 w 497"/>
                  <a:gd name="T1" fmla="*/ 0 h 561"/>
                  <a:gd name="T2" fmla="*/ 114 w 497"/>
                  <a:gd name="T3" fmla="*/ 0 h 561"/>
                  <a:gd name="T4" fmla="*/ 376 w 497"/>
                  <a:gd name="T5" fmla="*/ 345 h 561"/>
                  <a:gd name="T6" fmla="*/ 376 w 497"/>
                  <a:gd name="T7" fmla="*/ 0 h 561"/>
                  <a:gd name="T8" fmla="*/ 497 w 497"/>
                  <a:gd name="T9" fmla="*/ 0 h 561"/>
                  <a:gd name="T10" fmla="*/ 497 w 497"/>
                  <a:gd name="T11" fmla="*/ 561 h 561"/>
                  <a:gd name="T12" fmla="*/ 393 w 497"/>
                  <a:gd name="T13" fmla="*/ 561 h 561"/>
                  <a:gd name="T14" fmla="*/ 122 w 497"/>
                  <a:gd name="T15" fmla="*/ 204 h 561"/>
                  <a:gd name="T16" fmla="*/ 122 w 497"/>
                  <a:gd name="T17" fmla="*/ 561 h 561"/>
                  <a:gd name="T18" fmla="*/ 0 w 497"/>
                  <a:gd name="T19" fmla="*/ 561 h 561"/>
                  <a:gd name="T20" fmla="*/ 0 w 497"/>
                  <a:gd name="T21" fmla="*/ 0 h 5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97" h="561">
                    <a:moveTo>
                      <a:pt x="0" y="0"/>
                    </a:moveTo>
                    <a:lnTo>
                      <a:pt x="114" y="0"/>
                    </a:lnTo>
                    <a:lnTo>
                      <a:pt x="376" y="345"/>
                    </a:lnTo>
                    <a:lnTo>
                      <a:pt x="376" y="0"/>
                    </a:lnTo>
                    <a:lnTo>
                      <a:pt x="497" y="0"/>
                    </a:lnTo>
                    <a:lnTo>
                      <a:pt x="497" y="561"/>
                    </a:lnTo>
                    <a:lnTo>
                      <a:pt x="393" y="561"/>
                    </a:lnTo>
                    <a:lnTo>
                      <a:pt x="122" y="204"/>
                    </a:lnTo>
                    <a:lnTo>
                      <a:pt x="122" y="561"/>
                    </a:lnTo>
                    <a:lnTo>
                      <a:pt x="0" y="561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305" name="Freeform 16"/>
              <p:cNvSpPr>
                <a:spLocks/>
              </p:cNvSpPr>
              <p:nvPr userDrawn="1"/>
            </p:nvSpPr>
            <p:spPr bwMode="auto">
              <a:xfrm>
                <a:off x="2433638" y="2068513"/>
                <a:ext cx="703262" cy="914400"/>
              </a:xfrm>
              <a:custGeom>
                <a:avLst/>
                <a:gdLst>
                  <a:gd name="T0" fmla="*/ 0 w 561"/>
                  <a:gd name="T1" fmla="*/ 615 h 728"/>
                  <a:gd name="T2" fmla="*/ 92 w 561"/>
                  <a:gd name="T3" fmla="*/ 505 h 728"/>
                  <a:gd name="T4" fmla="*/ 304 w 561"/>
                  <a:gd name="T5" fmla="*/ 591 h 728"/>
                  <a:gd name="T6" fmla="*/ 406 w 561"/>
                  <a:gd name="T7" fmla="*/ 524 h 728"/>
                  <a:gd name="T8" fmla="*/ 406 w 561"/>
                  <a:gd name="T9" fmla="*/ 522 h 728"/>
                  <a:gd name="T10" fmla="*/ 263 w 561"/>
                  <a:gd name="T11" fmla="*/ 432 h 728"/>
                  <a:gd name="T12" fmla="*/ 28 w 561"/>
                  <a:gd name="T13" fmla="*/ 215 h 728"/>
                  <a:gd name="T14" fmla="*/ 28 w 561"/>
                  <a:gd name="T15" fmla="*/ 213 h 728"/>
                  <a:gd name="T16" fmla="*/ 276 w 561"/>
                  <a:gd name="T17" fmla="*/ 0 h 728"/>
                  <a:gd name="T18" fmla="*/ 540 w 561"/>
                  <a:gd name="T19" fmla="*/ 90 h 728"/>
                  <a:gd name="T20" fmla="*/ 459 w 561"/>
                  <a:gd name="T21" fmla="*/ 207 h 728"/>
                  <a:gd name="T22" fmla="*/ 274 w 561"/>
                  <a:gd name="T23" fmla="*/ 137 h 728"/>
                  <a:gd name="T24" fmla="*/ 183 w 561"/>
                  <a:gd name="T25" fmla="*/ 199 h 728"/>
                  <a:gd name="T26" fmla="*/ 183 w 561"/>
                  <a:gd name="T27" fmla="*/ 201 h 728"/>
                  <a:gd name="T28" fmla="*/ 336 w 561"/>
                  <a:gd name="T29" fmla="*/ 294 h 728"/>
                  <a:gd name="T30" fmla="*/ 561 w 561"/>
                  <a:gd name="T31" fmla="*/ 507 h 728"/>
                  <a:gd name="T32" fmla="*/ 561 w 561"/>
                  <a:gd name="T33" fmla="*/ 509 h 728"/>
                  <a:gd name="T34" fmla="*/ 301 w 561"/>
                  <a:gd name="T35" fmla="*/ 728 h 728"/>
                  <a:gd name="T36" fmla="*/ 0 w 561"/>
                  <a:gd name="T37" fmla="*/ 615 h 7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61" h="728">
                    <a:moveTo>
                      <a:pt x="0" y="615"/>
                    </a:moveTo>
                    <a:cubicBezTo>
                      <a:pt x="92" y="505"/>
                      <a:pt x="92" y="505"/>
                      <a:pt x="92" y="505"/>
                    </a:cubicBezTo>
                    <a:cubicBezTo>
                      <a:pt x="156" y="557"/>
                      <a:pt x="223" y="591"/>
                      <a:pt x="304" y="591"/>
                    </a:cubicBezTo>
                    <a:cubicBezTo>
                      <a:pt x="368" y="591"/>
                      <a:pt x="406" y="565"/>
                      <a:pt x="406" y="524"/>
                    </a:cubicBezTo>
                    <a:cubicBezTo>
                      <a:pt x="406" y="522"/>
                      <a:pt x="406" y="522"/>
                      <a:pt x="406" y="522"/>
                    </a:cubicBezTo>
                    <a:cubicBezTo>
                      <a:pt x="406" y="482"/>
                      <a:pt x="382" y="462"/>
                      <a:pt x="263" y="432"/>
                    </a:cubicBezTo>
                    <a:cubicBezTo>
                      <a:pt x="121" y="395"/>
                      <a:pt x="28" y="356"/>
                      <a:pt x="28" y="215"/>
                    </a:cubicBezTo>
                    <a:cubicBezTo>
                      <a:pt x="28" y="213"/>
                      <a:pt x="28" y="213"/>
                      <a:pt x="28" y="213"/>
                    </a:cubicBezTo>
                    <a:cubicBezTo>
                      <a:pt x="28" y="85"/>
                      <a:pt x="132" y="0"/>
                      <a:pt x="276" y="0"/>
                    </a:cubicBezTo>
                    <a:cubicBezTo>
                      <a:pt x="380" y="0"/>
                      <a:pt x="468" y="32"/>
                      <a:pt x="540" y="90"/>
                    </a:cubicBezTo>
                    <a:cubicBezTo>
                      <a:pt x="459" y="207"/>
                      <a:pt x="459" y="207"/>
                      <a:pt x="459" y="207"/>
                    </a:cubicBezTo>
                    <a:cubicBezTo>
                      <a:pt x="396" y="164"/>
                      <a:pt x="334" y="137"/>
                      <a:pt x="274" y="137"/>
                    </a:cubicBezTo>
                    <a:cubicBezTo>
                      <a:pt x="215" y="137"/>
                      <a:pt x="183" y="165"/>
                      <a:pt x="183" y="199"/>
                    </a:cubicBezTo>
                    <a:cubicBezTo>
                      <a:pt x="183" y="201"/>
                      <a:pt x="183" y="201"/>
                      <a:pt x="183" y="201"/>
                    </a:cubicBezTo>
                    <a:cubicBezTo>
                      <a:pt x="183" y="248"/>
                      <a:pt x="214" y="263"/>
                      <a:pt x="336" y="294"/>
                    </a:cubicBezTo>
                    <a:cubicBezTo>
                      <a:pt x="480" y="332"/>
                      <a:pt x="561" y="383"/>
                      <a:pt x="561" y="507"/>
                    </a:cubicBezTo>
                    <a:cubicBezTo>
                      <a:pt x="561" y="509"/>
                      <a:pt x="561" y="509"/>
                      <a:pt x="561" y="509"/>
                    </a:cubicBezTo>
                    <a:cubicBezTo>
                      <a:pt x="561" y="649"/>
                      <a:pt x="454" y="728"/>
                      <a:pt x="301" y="728"/>
                    </a:cubicBezTo>
                    <a:cubicBezTo>
                      <a:pt x="193" y="728"/>
                      <a:pt x="85" y="691"/>
                      <a:pt x="0" y="6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306" name="Rectangle 17"/>
              <p:cNvSpPr>
                <a:spLocks noChangeArrowheads="1"/>
              </p:cNvSpPr>
              <p:nvPr userDrawn="1"/>
            </p:nvSpPr>
            <p:spPr bwMode="auto">
              <a:xfrm>
                <a:off x="3240088" y="2081213"/>
                <a:ext cx="195262" cy="8905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307" name="Freeform 18"/>
              <p:cNvSpPr>
                <a:spLocks/>
              </p:cNvSpPr>
              <p:nvPr userDrawn="1"/>
            </p:nvSpPr>
            <p:spPr bwMode="auto">
              <a:xfrm>
                <a:off x="3516313" y="2066926"/>
                <a:ext cx="847725" cy="919163"/>
              </a:xfrm>
              <a:custGeom>
                <a:avLst/>
                <a:gdLst>
                  <a:gd name="T0" fmla="*/ 0 w 676"/>
                  <a:gd name="T1" fmla="*/ 368 h 732"/>
                  <a:gd name="T2" fmla="*/ 0 w 676"/>
                  <a:gd name="T3" fmla="*/ 366 h 732"/>
                  <a:gd name="T4" fmla="*/ 372 w 676"/>
                  <a:gd name="T5" fmla="*/ 0 h 732"/>
                  <a:gd name="T6" fmla="*/ 650 w 676"/>
                  <a:gd name="T7" fmla="*/ 97 h 732"/>
                  <a:gd name="T8" fmla="*/ 552 w 676"/>
                  <a:gd name="T9" fmla="*/ 215 h 732"/>
                  <a:gd name="T10" fmla="*/ 367 w 676"/>
                  <a:gd name="T11" fmla="*/ 143 h 732"/>
                  <a:gd name="T12" fmla="*/ 163 w 676"/>
                  <a:gd name="T13" fmla="*/ 364 h 732"/>
                  <a:gd name="T14" fmla="*/ 163 w 676"/>
                  <a:gd name="T15" fmla="*/ 366 h 732"/>
                  <a:gd name="T16" fmla="*/ 378 w 676"/>
                  <a:gd name="T17" fmla="*/ 591 h 732"/>
                  <a:gd name="T18" fmla="*/ 525 w 676"/>
                  <a:gd name="T19" fmla="*/ 548 h 732"/>
                  <a:gd name="T20" fmla="*/ 525 w 676"/>
                  <a:gd name="T21" fmla="*/ 447 h 732"/>
                  <a:gd name="T22" fmla="*/ 368 w 676"/>
                  <a:gd name="T23" fmla="*/ 447 h 732"/>
                  <a:gd name="T24" fmla="*/ 368 w 676"/>
                  <a:gd name="T25" fmla="*/ 312 h 732"/>
                  <a:gd name="T26" fmla="*/ 676 w 676"/>
                  <a:gd name="T27" fmla="*/ 312 h 732"/>
                  <a:gd name="T28" fmla="*/ 676 w 676"/>
                  <a:gd name="T29" fmla="*/ 620 h 732"/>
                  <a:gd name="T30" fmla="*/ 373 w 676"/>
                  <a:gd name="T31" fmla="*/ 732 h 732"/>
                  <a:gd name="T32" fmla="*/ 0 w 676"/>
                  <a:gd name="T33" fmla="*/ 368 h 7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76" h="732">
                    <a:moveTo>
                      <a:pt x="0" y="368"/>
                    </a:moveTo>
                    <a:cubicBezTo>
                      <a:pt x="0" y="366"/>
                      <a:pt x="0" y="366"/>
                      <a:pt x="0" y="366"/>
                    </a:cubicBezTo>
                    <a:cubicBezTo>
                      <a:pt x="0" y="165"/>
                      <a:pt x="157" y="0"/>
                      <a:pt x="372" y="0"/>
                    </a:cubicBezTo>
                    <a:cubicBezTo>
                      <a:pt x="499" y="0"/>
                      <a:pt x="576" y="34"/>
                      <a:pt x="650" y="97"/>
                    </a:cubicBezTo>
                    <a:cubicBezTo>
                      <a:pt x="552" y="215"/>
                      <a:pt x="552" y="215"/>
                      <a:pt x="552" y="215"/>
                    </a:cubicBezTo>
                    <a:cubicBezTo>
                      <a:pt x="497" y="170"/>
                      <a:pt x="449" y="143"/>
                      <a:pt x="367" y="143"/>
                    </a:cubicBezTo>
                    <a:cubicBezTo>
                      <a:pt x="253" y="143"/>
                      <a:pt x="163" y="244"/>
                      <a:pt x="163" y="364"/>
                    </a:cubicBezTo>
                    <a:cubicBezTo>
                      <a:pt x="163" y="366"/>
                      <a:pt x="163" y="366"/>
                      <a:pt x="163" y="366"/>
                    </a:cubicBezTo>
                    <a:cubicBezTo>
                      <a:pt x="163" y="496"/>
                      <a:pt x="252" y="591"/>
                      <a:pt x="378" y="591"/>
                    </a:cubicBezTo>
                    <a:cubicBezTo>
                      <a:pt x="435" y="591"/>
                      <a:pt x="485" y="577"/>
                      <a:pt x="525" y="548"/>
                    </a:cubicBezTo>
                    <a:cubicBezTo>
                      <a:pt x="525" y="447"/>
                      <a:pt x="525" y="447"/>
                      <a:pt x="525" y="447"/>
                    </a:cubicBezTo>
                    <a:cubicBezTo>
                      <a:pt x="368" y="447"/>
                      <a:pt x="368" y="447"/>
                      <a:pt x="368" y="447"/>
                    </a:cubicBezTo>
                    <a:cubicBezTo>
                      <a:pt x="368" y="312"/>
                      <a:pt x="368" y="312"/>
                      <a:pt x="368" y="312"/>
                    </a:cubicBezTo>
                    <a:cubicBezTo>
                      <a:pt x="676" y="312"/>
                      <a:pt x="676" y="312"/>
                      <a:pt x="676" y="312"/>
                    </a:cubicBezTo>
                    <a:cubicBezTo>
                      <a:pt x="676" y="620"/>
                      <a:pt x="676" y="620"/>
                      <a:pt x="676" y="620"/>
                    </a:cubicBezTo>
                    <a:cubicBezTo>
                      <a:pt x="603" y="682"/>
                      <a:pt x="502" y="732"/>
                      <a:pt x="373" y="732"/>
                    </a:cubicBezTo>
                    <a:cubicBezTo>
                      <a:pt x="152" y="732"/>
                      <a:pt x="0" y="578"/>
                      <a:pt x="0" y="3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308" name="Freeform 19"/>
              <p:cNvSpPr>
                <a:spLocks/>
              </p:cNvSpPr>
              <p:nvPr userDrawn="1"/>
            </p:nvSpPr>
            <p:spPr bwMode="auto">
              <a:xfrm>
                <a:off x="4449763" y="2081213"/>
                <a:ext cx="752475" cy="890588"/>
              </a:xfrm>
              <a:custGeom>
                <a:avLst/>
                <a:gdLst>
                  <a:gd name="T0" fmla="*/ 0 w 474"/>
                  <a:gd name="T1" fmla="*/ 0 h 561"/>
                  <a:gd name="T2" fmla="*/ 123 w 474"/>
                  <a:gd name="T3" fmla="*/ 0 h 561"/>
                  <a:gd name="T4" fmla="*/ 123 w 474"/>
                  <a:gd name="T5" fmla="*/ 222 h 561"/>
                  <a:gd name="T6" fmla="*/ 351 w 474"/>
                  <a:gd name="T7" fmla="*/ 222 h 561"/>
                  <a:gd name="T8" fmla="*/ 351 w 474"/>
                  <a:gd name="T9" fmla="*/ 0 h 561"/>
                  <a:gd name="T10" fmla="*/ 474 w 474"/>
                  <a:gd name="T11" fmla="*/ 0 h 561"/>
                  <a:gd name="T12" fmla="*/ 474 w 474"/>
                  <a:gd name="T13" fmla="*/ 561 h 561"/>
                  <a:gd name="T14" fmla="*/ 351 w 474"/>
                  <a:gd name="T15" fmla="*/ 561 h 561"/>
                  <a:gd name="T16" fmla="*/ 351 w 474"/>
                  <a:gd name="T17" fmla="*/ 336 h 561"/>
                  <a:gd name="T18" fmla="*/ 123 w 474"/>
                  <a:gd name="T19" fmla="*/ 336 h 561"/>
                  <a:gd name="T20" fmla="*/ 123 w 474"/>
                  <a:gd name="T21" fmla="*/ 561 h 561"/>
                  <a:gd name="T22" fmla="*/ 0 w 474"/>
                  <a:gd name="T23" fmla="*/ 561 h 561"/>
                  <a:gd name="T24" fmla="*/ 0 w 474"/>
                  <a:gd name="T25" fmla="*/ 0 h 5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74" h="561">
                    <a:moveTo>
                      <a:pt x="0" y="0"/>
                    </a:moveTo>
                    <a:lnTo>
                      <a:pt x="123" y="0"/>
                    </a:lnTo>
                    <a:lnTo>
                      <a:pt x="123" y="222"/>
                    </a:lnTo>
                    <a:lnTo>
                      <a:pt x="351" y="222"/>
                    </a:lnTo>
                    <a:lnTo>
                      <a:pt x="351" y="0"/>
                    </a:lnTo>
                    <a:lnTo>
                      <a:pt x="474" y="0"/>
                    </a:lnTo>
                    <a:lnTo>
                      <a:pt x="474" y="561"/>
                    </a:lnTo>
                    <a:lnTo>
                      <a:pt x="351" y="561"/>
                    </a:lnTo>
                    <a:lnTo>
                      <a:pt x="351" y="336"/>
                    </a:lnTo>
                    <a:lnTo>
                      <a:pt x="123" y="336"/>
                    </a:lnTo>
                    <a:lnTo>
                      <a:pt x="123" y="561"/>
                    </a:lnTo>
                    <a:lnTo>
                      <a:pt x="0" y="561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309" name="Freeform 20"/>
              <p:cNvSpPr>
                <a:spLocks/>
              </p:cNvSpPr>
              <p:nvPr userDrawn="1"/>
            </p:nvSpPr>
            <p:spPr bwMode="auto">
              <a:xfrm>
                <a:off x="5275263" y="2081213"/>
                <a:ext cx="736600" cy="890588"/>
              </a:xfrm>
              <a:custGeom>
                <a:avLst/>
                <a:gdLst>
                  <a:gd name="T0" fmla="*/ 171 w 464"/>
                  <a:gd name="T1" fmla="*/ 113 h 561"/>
                  <a:gd name="T2" fmla="*/ 0 w 464"/>
                  <a:gd name="T3" fmla="*/ 113 h 561"/>
                  <a:gd name="T4" fmla="*/ 0 w 464"/>
                  <a:gd name="T5" fmla="*/ 0 h 561"/>
                  <a:gd name="T6" fmla="*/ 464 w 464"/>
                  <a:gd name="T7" fmla="*/ 0 h 561"/>
                  <a:gd name="T8" fmla="*/ 464 w 464"/>
                  <a:gd name="T9" fmla="*/ 113 h 561"/>
                  <a:gd name="T10" fmla="*/ 294 w 464"/>
                  <a:gd name="T11" fmla="*/ 113 h 561"/>
                  <a:gd name="T12" fmla="*/ 294 w 464"/>
                  <a:gd name="T13" fmla="*/ 561 h 561"/>
                  <a:gd name="T14" fmla="*/ 171 w 464"/>
                  <a:gd name="T15" fmla="*/ 561 h 561"/>
                  <a:gd name="T16" fmla="*/ 171 w 464"/>
                  <a:gd name="T17" fmla="*/ 113 h 5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64" h="561">
                    <a:moveTo>
                      <a:pt x="171" y="113"/>
                    </a:moveTo>
                    <a:lnTo>
                      <a:pt x="0" y="113"/>
                    </a:lnTo>
                    <a:lnTo>
                      <a:pt x="0" y="0"/>
                    </a:lnTo>
                    <a:lnTo>
                      <a:pt x="464" y="0"/>
                    </a:lnTo>
                    <a:lnTo>
                      <a:pt x="464" y="113"/>
                    </a:lnTo>
                    <a:lnTo>
                      <a:pt x="294" y="113"/>
                    </a:lnTo>
                    <a:lnTo>
                      <a:pt x="294" y="561"/>
                    </a:lnTo>
                    <a:lnTo>
                      <a:pt x="171" y="561"/>
                    </a:lnTo>
                    <a:lnTo>
                      <a:pt x="171" y="1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310" name="Freeform 21"/>
              <p:cNvSpPr>
                <a:spLocks/>
              </p:cNvSpPr>
              <p:nvPr userDrawn="1"/>
            </p:nvSpPr>
            <p:spPr bwMode="auto">
              <a:xfrm>
                <a:off x="6057900" y="2068513"/>
                <a:ext cx="703262" cy="914400"/>
              </a:xfrm>
              <a:custGeom>
                <a:avLst/>
                <a:gdLst>
                  <a:gd name="T0" fmla="*/ 0 w 560"/>
                  <a:gd name="T1" fmla="*/ 615 h 728"/>
                  <a:gd name="T2" fmla="*/ 92 w 560"/>
                  <a:gd name="T3" fmla="*/ 505 h 728"/>
                  <a:gd name="T4" fmla="*/ 303 w 560"/>
                  <a:gd name="T5" fmla="*/ 591 h 728"/>
                  <a:gd name="T6" fmla="*/ 405 w 560"/>
                  <a:gd name="T7" fmla="*/ 524 h 728"/>
                  <a:gd name="T8" fmla="*/ 405 w 560"/>
                  <a:gd name="T9" fmla="*/ 522 h 728"/>
                  <a:gd name="T10" fmla="*/ 263 w 560"/>
                  <a:gd name="T11" fmla="*/ 432 h 728"/>
                  <a:gd name="T12" fmla="*/ 28 w 560"/>
                  <a:gd name="T13" fmla="*/ 215 h 728"/>
                  <a:gd name="T14" fmla="*/ 28 w 560"/>
                  <a:gd name="T15" fmla="*/ 213 h 728"/>
                  <a:gd name="T16" fmla="*/ 276 w 560"/>
                  <a:gd name="T17" fmla="*/ 0 h 728"/>
                  <a:gd name="T18" fmla="*/ 539 w 560"/>
                  <a:gd name="T19" fmla="*/ 90 h 728"/>
                  <a:gd name="T20" fmla="*/ 458 w 560"/>
                  <a:gd name="T21" fmla="*/ 207 h 728"/>
                  <a:gd name="T22" fmla="*/ 274 w 560"/>
                  <a:gd name="T23" fmla="*/ 137 h 728"/>
                  <a:gd name="T24" fmla="*/ 183 w 560"/>
                  <a:gd name="T25" fmla="*/ 199 h 728"/>
                  <a:gd name="T26" fmla="*/ 183 w 560"/>
                  <a:gd name="T27" fmla="*/ 201 h 728"/>
                  <a:gd name="T28" fmla="*/ 336 w 560"/>
                  <a:gd name="T29" fmla="*/ 294 h 728"/>
                  <a:gd name="T30" fmla="*/ 560 w 560"/>
                  <a:gd name="T31" fmla="*/ 507 h 728"/>
                  <a:gd name="T32" fmla="*/ 560 w 560"/>
                  <a:gd name="T33" fmla="*/ 509 h 728"/>
                  <a:gd name="T34" fmla="*/ 300 w 560"/>
                  <a:gd name="T35" fmla="*/ 728 h 728"/>
                  <a:gd name="T36" fmla="*/ 0 w 560"/>
                  <a:gd name="T37" fmla="*/ 615 h 7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60" h="728">
                    <a:moveTo>
                      <a:pt x="0" y="615"/>
                    </a:moveTo>
                    <a:cubicBezTo>
                      <a:pt x="92" y="505"/>
                      <a:pt x="92" y="505"/>
                      <a:pt x="92" y="505"/>
                    </a:cubicBezTo>
                    <a:cubicBezTo>
                      <a:pt x="155" y="557"/>
                      <a:pt x="222" y="591"/>
                      <a:pt x="303" y="591"/>
                    </a:cubicBezTo>
                    <a:cubicBezTo>
                      <a:pt x="367" y="591"/>
                      <a:pt x="405" y="565"/>
                      <a:pt x="405" y="524"/>
                    </a:cubicBezTo>
                    <a:cubicBezTo>
                      <a:pt x="405" y="522"/>
                      <a:pt x="405" y="522"/>
                      <a:pt x="405" y="522"/>
                    </a:cubicBezTo>
                    <a:cubicBezTo>
                      <a:pt x="405" y="482"/>
                      <a:pt x="381" y="462"/>
                      <a:pt x="263" y="432"/>
                    </a:cubicBezTo>
                    <a:cubicBezTo>
                      <a:pt x="120" y="395"/>
                      <a:pt x="28" y="356"/>
                      <a:pt x="28" y="215"/>
                    </a:cubicBezTo>
                    <a:cubicBezTo>
                      <a:pt x="28" y="213"/>
                      <a:pt x="28" y="213"/>
                      <a:pt x="28" y="213"/>
                    </a:cubicBezTo>
                    <a:cubicBezTo>
                      <a:pt x="28" y="85"/>
                      <a:pt x="131" y="0"/>
                      <a:pt x="276" y="0"/>
                    </a:cubicBezTo>
                    <a:cubicBezTo>
                      <a:pt x="379" y="0"/>
                      <a:pt x="467" y="32"/>
                      <a:pt x="539" y="90"/>
                    </a:cubicBezTo>
                    <a:cubicBezTo>
                      <a:pt x="458" y="207"/>
                      <a:pt x="458" y="207"/>
                      <a:pt x="458" y="207"/>
                    </a:cubicBezTo>
                    <a:cubicBezTo>
                      <a:pt x="395" y="164"/>
                      <a:pt x="334" y="137"/>
                      <a:pt x="274" y="137"/>
                    </a:cubicBezTo>
                    <a:cubicBezTo>
                      <a:pt x="214" y="137"/>
                      <a:pt x="183" y="165"/>
                      <a:pt x="183" y="199"/>
                    </a:cubicBezTo>
                    <a:cubicBezTo>
                      <a:pt x="183" y="201"/>
                      <a:pt x="183" y="201"/>
                      <a:pt x="183" y="201"/>
                    </a:cubicBezTo>
                    <a:cubicBezTo>
                      <a:pt x="183" y="248"/>
                      <a:pt x="213" y="263"/>
                      <a:pt x="336" y="294"/>
                    </a:cubicBezTo>
                    <a:cubicBezTo>
                      <a:pt x="479" y="332"/>
                      <a:pt x="560" y="383"/>
                      <a:pt x="560" y="507"/>
                    </a:cubicBezTo>
                    <a:cubicBezTo>
                      <a:pt x="560" y="509"/>
                      <a:pt x="560" y="509"/>
                      <a:pt x="560" y="509"/>
                    </a:cubicBezTo>
                    <a:cubicBezTo>
                      <a:pt x="560" y="649"/>
                      <a:pt x="453" y="728"/>
                      <a:pt x="300" y="728"/>
                    </a:cubicBezTo>
                    <a:cubicBezTo>
                      <a:pt x="193" y="728"/>
                      <a:pt x="85" y="691"/>
                      <a:pt x="0" y="6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311" name="Freeform 22"/>
              <p:cNvSpPr>
                <a:spLocks noEditPoints="1"/>
              </p:cNvSpPr>
              <p:nvPr userDrawn="1"/>
            </p:nvSpPr>
            <p:spPr bwMode="auto">
              <a:xfrm>
                <a:off x="6764338" y="2081213"/>
                <a:ext cx="244475" cy="120650"/>
              </a:xfrm>
              <a:custGeom>
                <a:avLst/>
                <a:gdLst>
                  <a:gd name="T0" fmla="*/ 25 w 154"/>
                  <a:gd name="T1" fmla="*/ 10 h 76"/>
                  <a:gd name="T2" fmla="*/ 0 w 154"/>
                  <a:gd name="T3" fmla="*/ 10 h 76"/>
                  <a:gd name="T4" fmla="*/ 0 w 154"/>
                  <a:gd name="T5" fmla="*/ 0 h 76"/>
                  <a:gd name="T6" fmla="*/ 60 w 154"/>
                  <a:gd name="T7" fmla="*/ 0 h 76"/>
                  <a:gd name="T8" fmla="*/ 60 w 154"/>
                  <a:gd name="T9" fmla="*/ 10 h 76"/>
                  <a:gd name="T10" fmla="*/ 36 w 154"/>
                  <a:gd name="T11" fmla="*/ 10 h 76"/>
                  <a:gd name="T12" fmla="*/ 36 w 154"/>
                  <a:gd name="T13" fmla="*/ 76 h 76"/>
                  <a:gd name="T14" fmla="*/ 25 w 154"/>
                  <a:gd name="T15" fmla="*/ 76 h 76"/>
                  <a:gd name="T16" fmla="*/ 25 w 154"/>
                  <a:gd name="T17" fmla="*/ 10 h 76"/>
                  <a:gd name="T18" fmla="*/ 77 w 154"/>
                  <a:gd name="T19" fmla="*/ 0 h 76"/>
                  <a:gd name="T20" fmla="*/ 89 w 154"/>
                  <a:gd name="T21" fmla="*/ 0 h 76"/>
                  <a:gd name="T22" fmla="*/ 115 w 154"/>
                  <a:gd name="T23" fmla="*/ 42 h 76"/>
                  <a:gd name="T24" fmla="*/ 142 w 154"/>
                  <a:gd name="T25" fmla="*/ 0 h 76"/>
                  <a:gd name="T26" fmla="*/ 154 w 154"/>
                  <a:gd name="T27" fmla="*/ 0 h 76"/>
                  <a:gd name="T28" fmla="*/ 154 w 154"/>
                  <a:gd name="T29" fmla="*/ 76 h 76"/>
                  <a:gd name="T30" fmla="*/ 143 w 154"/>
                  <a:gd name="T31" fmla="*/ 76 h 76"/>
                  <a:gd name="T32" fmla="*/ 143 w 154"/>
                  <a:gd name="T33" fmla="*/ 17 h 76"/>
                  <a:gd name="T34" fmla="*/ 116 w 154"/>
                  <a:gd name="T35" fmla="*/ 59 h 76"/>
                  <a:gd name="T36" fmla="*/ 115 w 154"/>
                  <a:gd name="T37" fmla="*/ 59 h 76"/>
                  <a:gd name="T38" fmla="*/ 88 w 154"/>
                  <a:gd name="T39" fmla="*/ 17 h 76"/>
                  <a:gd name="T40" fmla="*/ 88 w 154"/>
                  <a:gd name="T41" fmla="*/ 76 h 76"/>
                  <a:gd name="T42" fmla="*/ 77 w 154"/>
                  <a:gd name="T43" fmla="*/ 76 h 76"/>
                  <a:gd name="T44" fmla="*/ 77 w 154"/>
                  <a:gd name="T45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54" h="76">
                    <a:moveTo>
                      <a:pt x="25" y="10"/>
                    </a:moveTo>
                    <a:lnTo>
                      <a:pt x="0" y="10"/>
                    </a:lnTo>
                    <a:lnTo>
                      <a:pt x="0" y="0"/>
                    </a:lnTo>
                    <a:lnTo>
                      <a:pt x="60" y="0"/>
                    </a:lnTo>
                    <a:lnTo>
                      <a:pt x="60" y="10"/>
                    </a:lnTo>
                    <a:lnTo>
                      <a:pt x="36" y="10"/>
                    </a:lnTo>
                    <a:lnTo>
                      <a:pt x="36" y="76"/>
                    </a:lnTo>
                    <a:lnTo>
                      <a:pt x="25" y="76"/>
                    </a:lnTo>
                    <a:lnTo>
                      <a:pt x="25" y="10"/>
                    </a:lnTo>
                    <a:close/>
                    <a:moveTo>
                      <a:pt x="77" y="0"/>
                    </a:moveTo>
                    <a:lnTo>
                      <a:pt x="89" y="0"/>
                    </a:lnTo>
                    <a:lnTo>
                      <a:pt x="115" y="42"/>
                    </a:lnTo>
                    <a:lnTo>
                      <a:pt x="142" y="0"/>
                    </a:lnTo>
                    <a:lnTo>
                      <a:pt x="154" y="0"/>
                    </a:lnTo>
                    <a:lnTo>
                      <a:pt x="154" y="76"/>
                    </a:lnTo>
                    <a:lnTo>
                      <a:pt x="143" y="76"/>
                    </a:lnTo>
                    <a:lnTo>
                      <a:pt x="143" y="17"/>
                    </a:lnTo>
                    <a:lnTo>
                      <a:pt x="116" y="59"/>
                    </a:lnTo>
                    <a:lnTo>
                      <a:pt x="115" y="59"/>
                    </a:lnTo>
                    <a:lnTo>
                      <a:pt x="88" y="17"/>
                    </a:lnTo>
                    <a:lnTo>
                      <a:pt x="88" y="76"/>
                    </a:lnTo>
                    <a:lnTo>
                      <a:pt x="77" y="76"/>
                    </a:lnTo>
                    <a:lnTo>
                      <a:pt x="77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</p:grpSp>
        <p:grpSp>
          <p:nvGrpSpPr>
            <p:cNvPr id="293" name="Group 292"/>
            <p:cNvGrpSpPr/>
            <p:nvPr userDrawn="1"/>
          </p:nvGrpSpPr>
          <p:grpSpPr>
            <a:xfrm>
              <a:off x="1233948" y="1585913"/>
              <a:ext cx="2343152" cy="412750"/>
              <a:chOff x="1322388" y="1585913"/>
              <a:chExt cx="2343151" cy="412751"/>
            </a:xfrm>
            <a:grpFill/>
          </p:grpSpPr>
          <p:sp>
            <p:nvSpPr>
              <p:cNvPr id="294" name="Freeform 6"/>
              <p:cNvSpPr>
                <a:spLocks/>
              </p:cNvSpPr>
              <p:nvPr userDrawn="1"/>
            </p:nvSpPr>
            <p:spPr bwMode="auto">
              <a:xfrm>
                <a:off x="1322388" y="1609726"/>
                <a:ext cx="257175" cy="382588"/>
              </a:xfrm>
              <a:custGeom>
                <a:avLst/>
                <a:gdLst>
                  <a:gd name="T0" fmla="*/ 140 w 188"/>
                  <a:gd name="T1" fmla="*/ 279 h 279"/>
                  <a:gd name="T2" fmla="*/ 78 w 188"/>
                  <a:gd name="T3" fmla="*/ 148 h 279"/>
                  <a:gd name="T4" fmla="*/ 42 w 188"/>
                  <a:gd name="T5" fmla="*/ 66 h 279"/>
                  <a:gd name="T6" fmla="*/ 41 w 188"/>
                  <a:gd name="T7" fmla="*/ 67 h 279"/>
                  <a:gd name="T8" fmla="*/ 44 w 188"/>
                  <a:gd name="T9" fmla="*/ 144 h 279"/>
                  <a:gd name="T10" fmla="*/ 45 w 188"/>
                  <a:gd name="T11" fmla="*/ 279 h 279"/>
                  <a:gd name="T12" fmla="*/ 0 w 188"/>
                  <a:gd name="T13" fmla="*/ 279 h 279"/>
                  <a:gd name="T14" fmla="*/ 0 w 188"/>
                  <a:gd name="T15" fmla="*/ 0 h 279"/>
                  <a:gd name="T16" fmla="*/ 52 w 188"/>
                  <a:gd name="T17" fmla="*/ 0 h 279"/>
                  <a:gd name="T18" fmla="*/ 120 w 188"/>
                  <a:gd name="T19" fmla="*/ 136 h 279"/>
                  <a:gd name="T20" fmla="*/ 148 w 188"/>
                  <a:gd name="T21" fmla="*/ 208 h 279"/>
                  <a:gd name="T22" fmla="*/ 149 w 188"/>
                  <a:gd name="T23" fmla="*/ 207 h 279"/>
                  <a:gd name="T24" fmla="*/ 145 w 188"/>
                  <a:gd name="T25" fmla="*/ 128 h 279"/>
                  <a:gd name="T26" fmla="*/ 145 w 188"/>
                  <a:gd name="T27" fmla="*/ 0 h 279"/>
                  <a:gd name="T28" fmla="*/ 188 w 188"/>
                  <a:gd name="T29" fmla="*/ 0 h 279"/>
                  <a:gd name="T30" fmla="*/ 188 w 188"/>
                  <a:gd name="T31" fmla="*/ 279 h 279"/>
                  <a:gd name="T32" fmla="*/ 140 w 188"/>
                  <a:gd name="T33" fmla="*/ 279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88" h="279">
                    <a:moveTo>
                      <a:pt x="140" y="279"/>
                    </a:moveTo>
                    <a:cubicBezTo>
                      <a:pt x="78" y="148"/>
                      <a:pt x="78" y="148"/>
                      <a:pt x="78" y="148"/>
                    </a:cubicBezTo>
                    <a:cubicBezTo>
                      <a:pt x="63" y="117"/>
                      <a:pt x="47" y="82"/>
                      <a:pt x="42" y="66"/>
                    </a:cubicBezTo>
                    <a:cubicBezTo>
                      <a:pt x="41" y="67"/>
                      <a:pt x="41" y="67"/>
                      <a:pt x="41" y="67"/>
                    </a:cubicBezTo>
                    <a:cubicBezTo>
                      <a:pt x="43" y="90"/>
                      <a:pt x="43" y="119"/>
                      <a:pt x="44" y="144"/>
                    </a:cubicBezTo>
                    <a:cubicBezTo>
                      <a:pt x="45" y="279"/>
                      <a:pt x="45" y="279"/>
                      <a:pt x="45" y="279"/>
                    </a:cubicBezTo>
                    <a:cubicBezTo>
                      <a:pt x="0" y="279"/>
                      <a:pt x="0" y="279"/>
                      <a:pt x="0" y="27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120" y="136"/>
                      <a:pt x="120" y="136"/>
                      <a:pt x="120" y="136"/>
                    </a:cubicBezTo>
                    <a:cubicBezTo>
                      <a:pt x="133" y="162"/>
                      <a:pt x="145" y="195"/>
                      <a:pt x="148" y="208"/>
                    </a:cubicBezTo>
                    <a:cubicBezTo>
                      <a:pt x="149" y="207"/>
                      <a:pt x="149" y="207"/>
                      <a:pt x="149" y="207"/>
                    </a:cubicBezTo>
                    <a:cubicBezTo>
                      <a:pt x="148" y="193"/>
                      <a:pt x="145" y="153"/>
                      <a:pt x="145" y="128"/>
                    </a:cubicBezTo>
                    <a:cubicBezTo>
                      <a:pt x="145" y="0"/>
                      <a:pt x="145" y="0"/>
                      <a:pt x="145" y="0"/>
                    </a:cubicBezTo>
                    <a:cubicBezTo>
                      <a:pt x="188" y="0"/>
                      <a:pt x="188" y="0"/>
                      <a:pt x="188" y="0"/>
                    </a:cubicBezTo>
                    <a:cubicBezTo>
                      <a:pt x="188" y="279"/>
                      <a:pt x="188" y="279"/>
                      <a:pt x="188" y="279"/>
                    </a:cubicBezTo>
                    <a:lnTo>
                      <a:pt x="140" y="27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95" name="Freeform 7"/>
              <p:cNvSpPr>
                <a:spLocks noEditPoints="1"/>
              </p:cNvSpPr>
              <p:nvPr userDrawn="1"/>
            </p:nvSpPr>
            <p:spPr bwMode="auto">
              <a:xfrm>
                <a:off x="1630363" y="1704976"/>
                <a:ext cx="233363" cy="293688"/>
              </a:xfrm>
              <a:custGeom>
                <a:avLst/>
                <a:gdLst>
                  <a:gd name="T0" fmla="*/ 48 w 170"/>
                  <a:gd name="T1" fmla="*/ 119 h 214"/>
                  <a:gd name="T2" fmla="*/ 48 w 170"/>
                  <a:gd name="T3" fmla="*/ 122 h 214"/>
                  <a:gd name="T4" fmla="*/ 99 w 170"/>
                  <a:gd name="T5" fmla="*/ 180 h 214"/>
                  <a:gd name="T6" fmla="*/ 149 w 170"/>
                  <a:gd name="T7" fmla="*/ 160 h 214"/>
                  <a:gd name="T8" fmla="*/ 167 w 170"/>
                  <a:gd name="T9" fmla="*/ 187 h 214"/>
                  <a:gd name="T10" fmla="*/ 93 w 170"/>
                  <a:gd name="T11" fmla="*/ 214 h 214"/>
                  <a:gd name="T12" fmla="*/ 0 w 170"/>
                  <a:gd name="T13" fmla="*/ 107 h 214"/>
                  <a:gd name="T14" fmla="*/ 25 w 170"/>
                  <a:gd name="T15" fmla="*/ 28 h 214"/>
                  <a:gd name="T16" fmla="*/ 87 w 170"/>
                  <a:gd name="T17" fmla="*/ 0 h 214"/>
                  <a:gd name="T18" fmla="*/ 143 w 170"/>
                  <a:gd name="T19" fmla="*/ 21 h 214"/>
                  <a:gd name="T20" fmla="*/ 170 w 170"/>
                  <a:gd name="T21" fmla="*/ 110 h 214"/>
                  <a:gd name="T22" fmla="*/ 170 w 170"/>
                  <a:gd name="T23" fmla="*/ 119 h 214"/>
                  <a:gd name="T24" fmla="*/ 48 w 170"/>
                  <a:gd name="T25" fmla="*/ 119 h 214"/>
                  <a:gd name="T26" fmla="*/ 87 w 170"/>
                  <a:gd name="T27" fmla="*/ 34 h 214"/>
                  <a:gd name="T28" fmla="*/ 49 w 170"/>
                  <a:gd name="T29" fmla="*/ 86 h 214"/>
                  <a:gd name="T30" fmla="*/ 124 w 170"/>
                  <a:gd name="T31" fmla="*/ 86 h 214"/>
                  <a:gd name="T32" fmla="*/ 87 w 170"/>
                  <a:gd name="T33" fmla="*/ 34 h 2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70" h="214">
                    <a:moveTo>
                      <a:pt x="48" y="119"/>
                    </a:moveTo>
                    <a:cubicBezTo>
                      <a:pt x="48" y="122"/>
                      <a:pt x="48" y="122"/>
                      <a:pt x="48" y="122"/>
                    </a:cubicBezTo>
                    <a:cubicBezTo>
                      <a:pt x="48" y="150"/>
                      <a:pt x="59" y="180"/>
                      <a:pt x="99" y="180"/>
                    </a:cubicBezTo>
                    <a:cubicBezTo>
                      <a:pt x="118" y="180"/>
                      <a:pt x="134" y="173"/>
                      <a:pt x="149" y="160"/>
                    </a:cubicBezTo>
                    <a:cubicBezTo>
                      <a:pt x="167" y="187"/>
                      <a:pt x="167" y="187"/>
                      <a:pt x="167" y="187"/>
                    </a:cubicBezTo>
                    <a:cubicBezTo>
                      <a:pt x="145" y="205"/>
                      <a:pt x="121" y="214"/>
                      <a:pt x="93" y="214"/>
                    </a:cubicBezTo>
                    <a:cubicBezTo>
                      <a:pt x="36" y="214"/>
                      <a:pt x="0" y="172"/>
                      <a:pt x="0" y="107"/>
                    </a:cubicBezTo>
                    <a:cubicBezTo>
                      <a:pt x="0" y="72"/>
                      <a:pt x="7" y="48"/>
                      <a:pt x="25" y="28"/>
                    </a:cubicBezTo>
                    <a:cubicBezTo>
                      <a:pt x="42" y="9"/>
                      <a:pt x="62" y="0"/>
                      <a:pt x="87" y="0"/>
                    </a:cubicBezTo>
                    <a:cubicBezTo>
                      <a:pt x="108" y="0"/>
                      <a:pt x="126" y="6"/>
                      <a:pt x="143" y="21"/>
                    </a:cubicBezTo>
                    <a:cubicBezTo>
                      <a:pt x="161" y="37"/>
                      <a:pt x="170" y="62"/>
                      <a:pt x="170" y="110"/>
                    </a:cubicBezTo>
                    <a:cubicBezTo>
                      <a:pt x="170" y="119"/>
                      <a:pt x="170" y="119"/>
                      <a:pt x="170" y="119"/>
                    </a:cubicBezTo>
                    <a:lnTo>
                      <a:pt x="48" y="119"/>
                    </a:lnTo>
                    <a:close/>
                    <a:moveTo>
                      <a:pt x="87" y="34"/>
                    </a:moveTo>
                    <a:cubicBezTo>
                      <a:pt x="63" y="34"/>
                      <a:pt x="49" y="53"/>
                      <a:pt x="49" y="86"/>
                    </a:cubicBezTo>
                    <a:cubicBezTo>
                      <a:pt x="124" y="86"/>
                      <a:pt x="124" y="86"/>
                      <a:pt x="124" y="86"/>
                    </a:cubicBezTo>
                    <a:cubicBezTo>
                      <a:pt x="124" y="53"/>
                      <a:pt x="110" y="34"/>
                      <a:pt x="87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96" name="Freeform 8"/>
              <p:cNvSpPr>
                <a:spLocks/>
              </p:cNvSpPr>
              <p:nvPr userDrawn="1"/>
            </p:nvSpPr>
            <p:spPr bwMode="auto">
              <a:xfrm>
                <a:off x="1879601" y="1708151"/>
                <a:ext cx="374650" cy="284163"/>
              </a:xfrm>
              <a:custGeom>
                <a:avLst/>
                <a:gdLst>
                  <a:gd name="T0" fmla="*/ 215 w 273"/>
                  <a:gd name="T1" fmla="*/ 207 h 207"/>
                  <a:gd name="T2" fmla="*/ 174 w 273"/>
                  <a:gd name="T3" fmla="*/ 207 h 207"/>
                  <a:gd name="T4" fmla="*/ 149 w 273"/>
                  <a:gd name="T5" fmla="*/ 114 h 207"/>
                  <a:gd name="T6" fmla="*/ 136 w 273"/>
                  <a:gd name="T7" fmla="*/ 58 h 207"/>
                  <a:gd name="T8" fmla="*/ 135 w 273"/>
                  <a:gd name="T9" fmla="*/ 58 h 207"/>
                  <a:gd name="T10" fmla="*/ 121 w 273"/>
                  <a:gd name="T11" fmla="*/ 116 h 207"/>
                  <a:gd name="T12" fmla="*/ 97 w 273"/>
                  <a:gd name="T13" fmla="*/ 207 h 207"/>
                  <a:gd name="T14" fmla="*/ 55 w 273"/>
                  <a:gd name="T15" fmla="*/ 207 h 207"/>
                  <a:gd name="T16" fmla="*/ 0 w 273"/>
                  <a:gd name="T17" fmla="*/ 6 h 207"/>
                  <a:gd name="T18" fmla="*/ 44 w 273"/>
                  <a:gd name="T19" fmla="*/ 0 h 207"/>
                  <a:gd name="T20" fmla="*/ 66 w 273"/>
                  <a:gd name="T21" fmla="*/ 99 h 207"/>
                  <a:gd name="T22" fmla="*/ 76 w 273"/>
                  <a:gd name="T23" fmla="*/ 152 h 207"/>
                  <a:gd name="T24" fmla="*/ 78 w 273"/>
                  <a:gd name="T25" fmla="*/ 152 h 207"/>
                  <a:gd name="T26" fmla="*/ 89 w 273"/>
                  <a:gd name="T27" fmla="*/ 97 h 207"/>
                  <a:gd name="T28" fmla="*/ 115 w 273"/>
                  <a:gd name="T29" fmla="*/ 3 h 207"/>
                  <a:gd name="T30" fmla="*/ 159 w 273"/>
                  <a:gd name="T31" fmla="*/ 3 h 207"/>
                  <a:gd name="T32" fmla="*/ 182 w 273"/>
                  <a:gd name="T33" fmla="*/ 95 h 207"/>
                  <a:gd name="T34" fmla="*/ 195 w 273"/>
                  <a:gd name="T35" fmla="*/ 153 h 207"/>
                  <a:gd name="T36" fmla="*/ 196 w 273"/>
                  <a:gd name="T37" fmla="*/ 153 h 207"/>
                  <a:gd name="T38" fmla="*/ 206 w 273"/>
                  <a:gd name="T39" fmla="*/ 98 h 207"/>
                  <a:gd name="T40" fmla="*/ 227 w 273"/>
                  <a:gd name="T41" fmla="*/ 3 h 207"/>
                  <a:gd name="T42" fmla="*/ 273 w 273"/>
                  <a:gd name="T43" fmla="*/ 3 h 207"/>
                  <a:gd name="T44" fmla="*/ 215 w 273"/>
                  <a:gd name="T45" fmla="*/ 207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73" h="207">
                    <a:moveTo>
                      <a:pt x="215" y="207"/>
                    </a:moveTo>
                    <a:cubicBezTo>
                      <a:pt x="174" y="207"/>
                      <a:pt x="174" y="207"/>
                      <a:pt x="174" y="207"/>
                    </a:cubicBezTo>
                    <a:cubicBezTo>
                      <a:pt x="149" y="114"/>
                      <a:pt x="149" y="114"/>
                      <a:pt x="149" y="114"/>
                    </a:cubicBezTo>
                    <a:cubicBezTo>
                      <a:pt x="142" y="90"/>
                      <a:pt x="136" y="58"/>
                      <a:pt x="136" y="58"/>
                    </a:cubicBezTo>
                    <a:cubicBezTo>
                      <a:pt x="135" y="58"/>
                      <a:pt x="135" y="58"/>
                      <a:pt x="135" y="58"/>
                    </a:cubicBezTo>
                    <a:cubicBezTo>
                      <a:pt x="135" y="58"/>
                      <a:pt x="131" y="78"/>
                      <a:pt x="121" y="116"/>
                    </a:cubicBezTo>
                    <a:cubicBezTo>
                      <a:pt x="97" y="207"/>
                      <a:pt x="97" y="207"/>
                      <a:pt x="97" y="207"/>
                    </a:cubicBezTo>
                    <a:cubicBezTo>
                      <a:pt x="55" y="207"/>
                      <a:pt x="55" y="207"/>
                      <a:pt x="55" y="207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66" y="99"/>
                      <a:pt x="66" y="99"/>
                      <a:pt x="66" y="99"/>
                    </a:cubicBezTo>
                    <a:cubicBezTo>
                      <a:pt x="72" y="124"/>
                      <a:pt x="76" y="152"/>
                      <a:pt x="76" y="152"/>
                    </a:cubicBezTo>
                    <a:cubicBezTo>
                      <a:pt x="78" y="152"/>
                      <a:pt x="78" y="152"/>
                      <a:pt x="78" y="152"/>
                    </a:cubicBezTo>
                    <a:cubicBezTo>
                      <a:pt x="78" y="152"/>
                      <a:pt x="82" y="125"/>
                      <a:pt x="89" y="97"/>
                    </a:cubicBezTo>
                    <a:cubicBezTo>
                      <a:pt x="115" y="3"/>
                      <a:pt x="115" y="3"/>
                      <a:pt x="115" y="3"/>
                    </a:cubicBezTo>
                    <a:cubicBezTo>
                      <a:pt x="159" y="3"/>
                      <a:pt x="159" y="3"/>
                      <a:pt x="159" y="3"/>
                    </a:cubicBezTo>
                    <a:cubicBezTo>
                      <a:pt x="182" y="95"/>
                      <a:pt x="182" y="95"/>
                      <a:pt x="182" y="95"/>
                    </a:cubicBezTo>
                    <a:cubicBezTo>
                      <a:pt x="190" y="128"/>
                      <a:pt x="195" y="153"/>
                      <a:pt x="195" y="153"/>
                    </a:cubicBezTo>
                    <a:cubicBezTo>
                      <a:pt x="196" y="153"/>
                      <a:pt x="196" y="153"/>
                      <a:pt x="196" y="153"/>
                    </a:cubicBezTo>
                    <a:cubicBezTo>
                      <a:pt x="196" y="153"/>
                      <a:pt x="201" y="122"/>
                      <a:pt x="206" y="98"/>
                    </a:cubicBezTo>
                    <a:cubicBezTo>
                      <a:pt x="227" y="3"/>
                      <a:pt x="227" y="3"/>
                      <a:pt x="227" y="3"/>
                    </a:cubicBezTo>
                    <a:cubicBezTo>
                      <a:pt x="273" y="3"/>
                      <a:pt x="273" y="3"/>
                      <a:pt x="273" y="3"/>
                    </a:cubicBezTo>
                    <a:lnTo>
                      <a:pt x="215" y="20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97" name="Freeform 9"/>
              <p:cNvSpPr>
                <a:spLocks noEditPoints="1"/>
              </p:cNvSpPr>
              <p:nvPr userDrawn="1"/>
            </p:nvSpPr>
            <p:spPr bwMode="auto">
              <a:xfrm>
                <a:off x="2414588" y="1609726"/>
                <a:ext cx="261938" cy="382588"/>
              </a:xfrm>
              <a:custGeom>
                <a:avLst/>
                <a:gdLst>
                  <a:gd name="T0" fmla="*/ 135 w 191"/>
                  <a:gd name="T1" fmla="*/ 279 h 279"/>
                  <a:gd name="T2" fmla="*/ 111 w 191"/>
                  <a:gd name="T3" fmla="*/ 236 h 279"/>
                  <a:gd name="T4" fmla="*/ 64 w 191"/>
                  <a:gd name="T5" fmla="*/ 167 h 279"/>
                  <a:gd name="T6" fmla="*/ 46 w 191"/>
                  <a:gd name="T7" fmla="*/ 158 h 279"/>
                  <a:gd name="T8" fmla="*/ 46 w 191"/>
                  <a:gd name="T9" fmla="*/ 279 h 279"/>
                  <a:gd name="T10" fmla="*/ 0 w 191"/>
                  <a:gd name="T11" fmla="*/ 279 h 279"/>
                  <a:gd name="T12" fmla="*/ 0 w 191"/>
                  <a:gd name="T13" fmla="*/ 0 h 279"/>
                  <a:gd name="T14" fmla="*/ 85 w 191"/>
                  <a:gd name="T15" fmla="*/ 0 h 279"/>
                  <a:gd name="T16" fmla="*/ 176 w 191"/>
                  <a:gd name="T17" fmla="*/ 80 h 279"/>
                  <a:gd name="T18" fmla="*/ 107 w 191"/>
                  <a:gd name="T19" fmla="*/ 156 h 279"/>
                  <a:gd name="T20" fmla="*/ 150 w 191"/>
                  <a:gd name="T21" fmla="*/ 212 h 279"/>
                  <a:gd name="T22" fmla="*/ 191 w 191"/>
                  <a:gd name="T23" fmla="*/ 279 h 279"/>
                  <a:gd name="T24" fmla="*/ 135 w 191"/>
                  <a:gd name="T25" fmla="*/ 279 h 279"/>
                  <a:gd name="T26" fmla="*/ 71 w 191"/>
                  <a:gd name="T27" fmla="*/ 38 h 279"/>
                  <a:gd name="T28" fmla="*/ 46 w 191"/>
                  <a:gd name="T29" fmla="*/ 38 h 279"/>
                  <a:gd name="T30" fmla="*/ 46 w 191"/>
                  <a:gd name="T31" fmla="*/ 126 h 279"/>
                  <a:gd name="T32" fmla="*/ 70 w 191"/>
                  <a:gd name="T33" fmla="*/ 126 h 279"/>
                  <a:gd name="T34" fmla="*/ 115 w 191"/>
                  <a:gd name="T35" fmla="*/ 114 h 279"/>
                  <a:gd name="T36" fmla="*/ 127 w 191"/>
                  <a:gd name="T37" fmla="*/ 80 h 279"/>
                  <a:gd name="T38" fmla="*/ 71 w 191"/>
                  <a:gd name="T39" fmla="*/ 38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91" h="279">
                    <a:moveTo>
                      <a:pt x="135" y="279"/>
                    </a:moveTo>
                    <a:cubicBezTo>
                      <a:pt x="111" y="236"/>
                      <a:pt x="111" y="236"/>
                      <a:pt x="111" y="236"/>
                    </a:cubicBezTo>
                    <a:cubicBezTo>
                      <a:pt x="92" y="201"/>
                      <a:pt x="79" y="182"/>
                      <a:pt x="64" y="167"/>
                    </a:cubicBezTo>
                    <a:cubicBezTo>
                      <a:pt x="59" y="162"/>
                      <a:pt x="55" y="159"/>
                      <a:pt x="46" y="158"/>
                    </a:cubicBezTo>
                    <a:cubicBezTo>
                      <a:pt x="46" y="279"/>
                      <a:pt x="46" y="279"/>
                      <a:pt x="46" y="279"/>
                    </a:cubicBezTo>
                    <a:cubicBezTo>
                      <a:pt x="0" y="279"/>
                      <a:pt x="0" y="279"/>
                      <a:pt x="0" y="27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85" y="0"/>
                      <a:pt x="85" y="0"/>
                      <a:pt x="85" y="0"/>
                    </a:cubicBezTo>
                    <a:cubicBezTo>
                      <a:pt x="148" y="0"/>
                      <a:pt x="176" y="37"/>
                      <a:pt x="176" y="80"/>
                    </a:cubicBezTo>
                    <a:cubicBezTo>
                      <a:pt x="176" y="120"/>
                      <a:pt x="150" y="156"/>
                      <a:pt x="107" y="156"/>
                    </a:cubicBezTo>
                    <a:cubicBezTo>
                      <a:pt x="117" y="162"/>
                      <a:pt x="135" y="189"/>
                      <a:pt x="150" y="212"/>
                    </a:cubicBezTo>
                    <a:cubicBezTo>
                      <a:pt x="191" y="279"/>
                      <a:pt x="191" y="279"/>
                      <a:pt x="191" y="279"/>
                    </a:cubicBezTo>
                    <a:lnTo>
                      <a:pt x="135" y="279"/>
                    </a:lnTo>
                    <a:close/>
                    <a:moveTo>
                      <a:pt x="71" y="38"/>
                    </a:moveTo>
                    <a:cubicBezTo>
                      <a:pt x="46" y="38"/>
                      <a:pt x="46" y="38"/>
                      <a:pt x="46" y="38"/>
                    </a:cubicBezTo>
                    <a:cubicBezTo>
                      <a:pt x="46" y="126"/>
                      <a:pt x="46" y="126"/>
                      <a:pt x="46" y="126"/>
                    </a:cubicBezTo>
                    <a:cubicBezTo>
                      <a:pt x="70" y="126"/>
                      <a:pt x="70" y="126"/>
                      <a:pt x="70" y="126"/>
                    </a:cubicBezTo>
                    <a:cubicBezTo>
                      <a:pt x="94" y="126"/>
                      <a:pt x="107" y="123"/>
                      <a:pt x="115" y="114"/>
                    </a:cubicBezTo>
                    <a:cubicBezTo>
                      <a:pt x="123" y="107"/>
                      <a:pt x="127" y="95"/>
                      <a:pt x="127" y="80"/>
                    </a:cubicBezTo>
                    <a:cubicBezTo>
                      <a:pt x="127" y="52"/>
                      <a:pt x="112" y="38"/>
                      <a:pt x="71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98" name="Freeform 10"/>
              <p:cNvSpPr>
                <a:spLocks noEditPoints="1"/>
              </p:cNvSpPr>
              <p:nvPr userDrawn="1"/>
            </p:nvSpPr>
            <p:spPr bwMode="auto">
              <a:xfrm>
                <a:off x="2698751" y="1704976"/>
                <a:ext cx="233363" cy="293688"/>
              </a:xfrm>
              <a:custGeom>
                <a:avLst/>
                <a:gdLst>
                  <a:gd name="T0" fmla="*/ 48 w 170"/>
                  <a:gd name="T1" fmla="*/ 119 h 214"/>
                  <a:gd name="T2" fmla="*/ 48 w 170"/>
                  <a:gd name="T3" fmla="*/ 122 h 214"/>
                  <a:gd name="T4" fmla="*/ 99 w 170"/>
                  <a:gd name="T5" fmla="*/ 180 h 214"/>
                  <a:gd name="T6" fmla="*/ 149 w 170"/>
                  <a:gd name="T7" fmla="*/ 160 h 214"/>
                  <a:gd name="T8" fmla="*/ 167 w 170"/>
                  <a:gd name="T9" fmla="*/ 187 h 214"/>
                  <a:gd name="T10" fmla="*/ 93 w 170"/>
                  <a:gd name="T11" fmla="*/ 214 h 214"/>
                  <a:gd name="T12" fmla="*/ 0 w 170"/>
                  <a:gd name="T13" fmla="*/ 107 h 214"/>
                  <a:gd name="T14" fmla="*/ 25 w 170"/>
                  <a:gd name="T15" fmla="*/ 28 h 214"/>
                  <a:gd name="T16" fmla="*/ 87 w 170"/>
                  <a:gd name="T17" fmla="*/ 0 h 214"/>
                  <a:gd name="T18" fmla="*/ 143 w 170"/>
                  <a:gd name="T19" fmla="*/ 21 h 214"/>
                  <a:gd name="T20" fmla="*/ 170 w 170"/>
                  <a:gd name="T21" fmla="*/ 110 h 214"/>
                  <a:gd name="T22" fmla="*/ 170 w 170"/>
                  <a:gd name="T23" fmla="*/ 119 h 214"/>
                  <a:gd name="T24" fmla="*/ 48 w 170"/>
                  <a:gd name="T25" fmla="*/ 119 h 214"/>
                  <a:gd name="T26" fmla="*/ 87 w 170"/>
                  <a:gd name="T27" fmla="*/ 34 h 214"/>
                  <a:gd name="T28" fmla="*/ 49 w 170"/>
                  <a:gd name="T29" fmla="*/ 86 h 214"/>
                  <a:gd name="T30" fmla="*/ 124 w 170"/>
                  <a:gd name="T31" fmla="*/ 86 h 214"/>
                  <a:gd name="T32" fmla="*/ 87 w 170"/>
                  <a:gd name="T33" fmla="*/ 34 h 2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70" h="214">
                    <a:moveTo>
                      <a:pt x="48" y="119"/>
                    </a:moveTo>
                    <a:cubicBezTo>
                      <a:pt x="48" y="122"/>
                      <a:pt x="48" y="122"/>
                      <a:pt x="48" y="122"/>
                    </a:cubicBezTo>
                    <a:cubicBezTo>
                      <a:pt x="48" y="150"/>
                      <a:pt x="59" y="180"/>
                      <a:pt x="99" y="180"/>
                    </a:cubicBezTo>
                    <a:cubicBezTo>
                      <a:pt x="118" y="180"/>
                      <a:pt x="134" y="173"/>
                      <a:pt x="149" y="160"/>
                    </a:cubicBezTo>
                    <a:cubicBezTo>
                      <a:pt x="167" y="187"/>
                      <a:pt x="167" y="187"/>
                      <a:pt x="167" y="187"/>
                    </a:cubicBezTo>
                    <a:cubicBezTo>
                      <a:pt x="145" y="205"/>
                      <a:pt x="121" y="214"/>
                      <a:pt x="93" y="214"/>
                    </a:cubicBezTo>
                    <a:cubicBezTo>
                      <a:pt x="36" y="214"/>
                      <a:pt x="0" y="172"/>
                      <a:pt x="0" y="107"/>
                    </a:cubicBezTo>
                    <a:cubicBezTo>
                      <a:pt x="0" y="72"/>
                      <a:pt x="7" y="48"/>
                      <a:pt x="25" y="28"/>
                    </a:cubicBezTo>
                    <a:cubicBezTo>
                      <a:pt x="42" y="9"/>
                      <a:pt x="62" y="0"/>
                      <a:pt x="87" y="0"/>
                    </a:cubicBezTo>
                    <a:cubicBezTo>
                      <a:pt x="108" y="0"/>
                      <a:pt x="126" y="6"/>
                      <a:pt x="143" y="21"/>
                    </a:cubicBezTo>
                    <a:cubicBezTo>
                      <a:pt x="161" y="37"/>
                      <a:pt x="170" y="62"/>
                      <a:pt x="170" y="110"/>
                    </a:cubicBezTo>
                    <a:cubicBezTo>
                      <a:pt x="170" y="119"/>
                      <a:pt x="170" y="119"/>
                      <a:pt x="170" y="119"/>
                    </a:cubicBezTo>
                    <a:lnTo>
                      <a:pt x="48" y="119"/>
                    </a:lnTo>
                    <a:close/>
                    <a:moveTo>
                      <a:pt x="87" y="34"/>
                    </a:moveTo>
                    <a:cubicBezTo>
                      <a:pt x="62" y="34"/>
                      <a:pt x="49" y="53"/>
                      <a:pt x="49" y="86"/>
                    </a:cubicBezTo>
                    <a:cubicBezTo>
                      <a:pt x="124" y="86"/>
                      <a:pt x="124" y="86"/>
                      <a:pt x="124" y="86"/>
                    </a:cubicBezTo>
                    <a:cubicBezTo>
                      <a:pt x="124" y="53"/>
                      <a:pt x="110" y="34"/>
                      <a:pt x="87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99" name="Freeform 11"/>
              <p:cNvSpPr>
                <a:spLocks/>
              </p:cNvSpPr>
              <p:nvPr userDrawn="1"/>
            </p:nvSpPr>
            <p:spPr bwMode="auto">
              <a:xfrm>
                <a:off x="2970213" y="1585913"/>
                <a:ext cx="101600" cy="411163"/>
              </a:xfrm>
              <a:custGeom>
                <a:avLst/>
                <a:gdLst>
                  <a:gd name="T0" fmla="*/ 49 w 75"/>
                  <a:gd name="T1" fmla="*/ 300 h 300"/>
                  <a:gd name="T2" fmla="*/ 4 w 75"/>
                  <a:gd name="T3" fmla="*/ 243 h 300"/>
                  <a:gd name="T4" fmla="*/ 4 w 75"/>
                  <a:gd name="T5" fmla="*/ 69 h 300"/>
                  <a:gd name="T6" fmla="*/ 0 w 75"/>
                  <a:gd name="T7" fmla="*/ 10 h 300"/>
                  <a:gd name="T8" fmla="*/ 46 w 75"/>
                  <a:gd name="T9" fmla="*/ 0 h 300"/>
                  <a:gd name="T10" fmla="*/ 49 w 75"/>
                  <a:gd name="T11" fmla="*/ 56 h 300"/>
                  <a:gd name="T12" fmla="*/ 49 w 75"/>
                  <a:gd name="T13" fmla="*/ 228 h 300"/>
                  <a:gd name="T14" fmla="*/ 54 w 75"/>
                  <a:gd name="T15" fmla="*/ 265 h 300"/>
                  <a:gd name="T16" fmla="*/ 68 w 75"/>
                  <a:gd name="T17" fmla="*/ 268 h 300"/>
                  <a:gd name="T18" fmla="*/ 75 w 75"/>
                  <a:gd name="T19" fmla="*/ 295 h 300"/>
                  <a:gd name="T20" fmla="*/ 49 w 75"/>
                  <a:gd name="T21" fmla="*/ 30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5" h="300">
                    <a:moveTo>
                      <a:pt x="49" y="300"/>
                    </a:moveTo>
                    <a:cubicBezTo>
                      <a:pt x="4" y="300"/>
                      <a:pt x="4" y="260"/>
                      <a:pt x="4" y="243"/>
                    </a:cubicBezTo>
                    <a:cubicBezTo>
                      <a:pt x="4" y="69"/>
                      <a:pt x="4" y="69"/>
                      <a:pt x="4" y="69"/>
                    </a:cubicBezTo>
                    <a:cubicBezTo>
                      <a:pt x="4" y="42"/>
                      <a:pt x="3" y="27"/>
                      <a:pt x="0" y="10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49" y="12"/>
                      <a:pt x="49" y="29"/>
                      <a:pt x="49" y="56"/>
                    </a:cubicBezTo>
                    <a:cubicBezTo>
                      <a:pt x="49" y="228"/>
                      <a:pt x="49" y="228"/>
                      <a:pt x="49" y="228"/>
                    </a:cubicBezTo>
                    <a:cubicBezTo>
                      <a:pt x="49" y="255"/>
                      <a:pt x="50" y="260"/>
                      <a:pt x="54" y="265"/>
                    </a:cubicBezTo>
                    <a:cubicBezTo>
                      <a:pt x="56" y="268"/>
                      <a:pt x="63" y="270"/>
                      <a:pt x="68" y="268"/>
                    </a:cubicBezTo>
                    <a:cubicBezTo>
                      <a:pt x="75" y="295"/>
                      <a:pt x="75" y="295"/>
                      <a:pt x="75" y="295"/>
                    </a:cubicBezTo>
                    <a:cubicBezTo>
                      <a:pt x="67" y="298"/>
                      <a:pt x="59" y="300"/>
                      <a:pt x="49" y="30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300" name="Freeform 12"/>
              <p:cNvSpPr>
                <a:spLocks noEditPoints="1"/>
              </p:cNvSpPr>
              <p:nvPr userDrawn="1"/>
            </p:nvSpPr>
            <p:spPr bwMode="auto">
              <a:xfrm>
                <a:off x="3116263" y="1589088"/>
                <a:ext cx="79375" cy="403225"/>
              </a:xfrm>
              <a:custGeom>
                <a:avLst/>
                <a:gdLst>
                  <a:gd name="T0" fmla="*/ 29 w 58"/>
                  <a:gd name="T1" fmla="*/ 59 h 293"/>
                  <a:gd name="T2" fmla="*/ 0 w 58"/>
                  <a:gd name="T3" fmla="*/ 30 h 293"/>
                  <a:gd name="T4" fmla="*/ 29 w 58"/>
                  <a:gd name="T5" fmla="*/ 0 h 293"/>
                  <a:gd name="T6" fmla="*/ 58 w 58"/>
                  <a:gd name="T7" fmla="*/ 30 h 293"/>
                  <a:gd name="T8" fmla="*/ 29 w 58"/>
                  <a:gd name="T9" fmla="*/ 59 h 293"/>
                  <a:gd name="T10" fmla="*/ 6 w 58"/>
                  <a:gd name="T11" fmla="*/ 293 h 293"/>
                  <a:gd name="T12" fmla="*/ 6 w 58"/>
                  <a:gd name="T13" fmla="*/ 92 h 293"/>
                  <a:gd name="T14" fmla="*/ 51 w 58"/>
                  <a:gd name="T15" fmla="*/ 84 h 293"/>
                  <a:gd name="T16" fmla="*/ 51 w 58"/>
                  <a:gd name="T17" fmla="*/ 293 h 293"/>
                  <a:gd name="T18" fmla="*/ 6 w 58"/>
                  <a:gd name="T19" fmla="*/ 293 h 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8" h="293">
                    <a:moveTo>
                      <a:pt x="29" y="59"/>
                    </a:moveTo>
                    <a:cubicBezTo>
                      <a:pt x="13" y="59"/>
                      <a:pt x="0" y="46"/>
                      <a:pt x="0" y="30"/>
                    </a:cubicBezTo>
                    <a:cubicBezTo>
                      <a:pt x="0" y="13"/>
                      <a:pt x="13" y="0"/>
                      <a:pt x="29" y="0"/>
                    </a:cubicBezTo>
                    <a:cubicBezTo>
                      <a:pt x="45" y="0"/>
                      <a:pt x="58" y="13"/>
                      <a:pt x="58" y="30"/>
                    </a:cubicBezTo>
                    <a:cubicBezTo>
                      <a:pt x="58" y="46"/>
                      <a:pt x="45" y="59"/>
                      <a:pt x="29" y="59"/>
                    </a:cubicBezTo>
                    <a:close/>
                    <a:moveTo>
                      <a:pt x="6" y="293"/>
                    </a:moveTo>
                    <a:cubicBezTo>
                      <a:pt x="6" y="92"/>
                      <a:pt x="6" y="92"/>
                      <a:pt x="6" y="92"/>
                    </a:cubicBezTo>
                    <a:cubicBezTo>
                      <a:pt x="51" y="84"/>
                      <a:pt x="51" y="84"/>
                      <a:pt x="51" y="84"/>
                    </a:cubicBezTo>
                    <a:cubicBezTo>
                      <a:pt x="51" y="293"/>
                      <a:pt x="51" y="293"/>
                      <a:pt x="51" y="293"/>
                    </a:cubicBezTo>
                    <a:lnTo>
                      <a:pt x="6" y="29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301" name="Freeform 13"/>
              <p:cNvSpPr>
                <a:spLocks/>
              </p:cNvSpPr>
              <p:nvPr userDrawn="1"/>
            </p:nvSpPr>
            <p:spPr bwMode="auto">
              <a:xfrm>
                <a:off x="3246438" y="1704976"/>
                <a:ext cx="207963" cy="293688"/>
              </a:xfrm>
              <a:custGeom>
                <a:avLst/>
                <a:gdLst>
                  <a:gd name="T0" fmla="*/ 87 w 152"/>
                  <a:gd name="T1" fmla="*/ 214 h 214"/>
                  <a:gd name="T2" fmla="*/ 0 w 152"/>
                  <a:gd name="T3" fmla="*/ 109 h 214"/>
                  <a:gd name="T4" fmla="*/ 90 w 152"/>
                  <a:gd name="T5" fmla="*/ 0 h 214"/>
                  <a:gd name="T6" fmla="*/ 146 w 152"/>
                  <a:gd name="T7" fmla="*/ 22 h 214"/>
                  <a:gd name="T8" fmla="*/ 124 w 152"/>
                  <a:gd name="T9" fmla="*/ 51 h 214"/>
                  <a:gd name="T10" fmla="*/ 90 w 152"/>
                  <a:gd name="T11" fmla="*/ 36 h 214"/>
                  <a:gd name="T12" fmla="*/ 58 w 152"/>
                  <a:gd name="T13" fmla="*/ 56 h 214"/>
                  <a:gd name="T14" fmla="*/ 49 w 152"/>
                  <a:gd name="T15" fmla="*/ 113 h 214"/>
                  <a:gd name="T16" fmla="*/ 63 w 152"/>
                  <a:gd name="T17" fmla="*/ 168 h 214"/>
                  <a:gd name="T18" fmla="*/ 90 w 152"/>
                  <a:gd name="T19" fmla="*/ 180 h 214"/>
                  <a:gd name="T20" fmla="*/ 131 w 152"/>
                  <a:gd name="T21" fmla="*/ 160 h 214"/>
                  <a:gd name="T22" fmla="*/ 152 w 152"/>
                  <a:gd name="T23" fmla="*/ 187 h 214"/>
                  <a:gd name="T24" fmla="*/ 87 w 152"/>
                  <a:gd name="T25" fmla="*/ 214 h 2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52" h="214">
                    <a:moveTo>
                      <a:pt x="87" y="214"/>
                    </a:moveTo>
                    <a:cubicBezTo>
                      <a:pt x="31" y="214"/>
                      <a:pt x="0" y="175"/>
                      <a:pt x="0" y="109"/>
                    </a:cubicBezTo>
                    <a:cubicBezTo>
                      <a:pt x="0" y="35"/>
                      <a:pt x="45" y="0"/>
                      <a:pt x="90" y="0"/>
                    </a:cubicBezTo>
                    <a:cubicBezTo>
                      <a:pt x="112" y="0"/>
                      <a:pt x="128" y="5"/>
                      <a:pt x="146" y="22"/>
                    </a:cubicBezTo>
                    <a:cubicBezTo>
                      <a:pt x="124" y="51"/>
                      <a:pt x="124" y="51"/>
                      <a:pt x="124" y="51"/>
                    </a:cubicBezTo>
                    <a:cubicBezTo>
                      <a:pt x="112" y="41"/>
                      <a:pt x="102" y="36"/>
                      <a:pt x="90" y="36"/>
                    </a:cubicBezTo>
                    <a:cubicBezTo>
                      <a:pt x="76" y="36"/>
                      <a:pt x="64" y="43"/>
                      <a:pt x="58" y="56"/>
                    </a:cubicBezTo>
                    <a:cubicBezTo>
                      <a:pt x="52" y="69"/>
                      <a:pt x="49" y="88"/>
                      <a:pt x="49" y="113"/>
                    </a:cubicBezTo>
                    <a:cubicBezTo>
                      <a:pt x="49" y="141"/>
                      <a:pt x="54" y="158"/>
                      <a:pt x="63" y="168"/>
                    </a:cubicBezTo>
                    <a:cubicBezTo>
                      <a:pt x="70" y="176"/>
                      <a:pt x="79" y="180"/>
                      <a:pt x="90" y="180"/>
                    </a:cubicBezTo>
                    <a:cubicBezTo>
                      <a:pt x="104" y="180"/>
                      <a:pt x="118" y="173"/>
                      <a:pt x="131" y="160"/>
                    </a:cubicBezTo>
                    <a:cubicBezTo>
                      <a:pt x="152" y="187"/>
                      <a:pt x="152" y="187"/>
                      <a:pt x="152" y="187"/>
                    </a:cubicBezTo>
                    <a:cubicBezTo>
                      <a:pt x="133" y="205"/>
                      <a:pt x="114" y="214"/>
                      <a:pt x="87" y="2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302" name="Freeform 14"/>
              <p:cNvSpPr>
                <a:spLocks noEditPoints="1"/>
              </p:cNvSpPr>
              <p:nvPr userDrawn="1"/>
            </p:nvSpPr>
            <p:spPr bwMode="auto">
              <a:xfrm>
                <a:off x="3498851" y="1830388"/>
                <a:ext cx="166688" cy="166688"/>
              </a:xfrm>
              <a:custGeom>
                <a:avLst/>
                <a:gdLst>
                  <a:gd name="T0" fmla="*/ 60 w 121"/>
                  <a:gd name="T1" fmla="*/ 121 h 121"/>
                  <a:gd name="T2" fmla="*/ 0 w 121"/>
                  <a:gd name="T3" fmla="*/ 60 h 121"/>
                  <a:gd name="T4" fmla="*/ 60 w 121"/>
                  <a:gd name="T5" fmla="*/ 0 h 121"/>
                  <a:gd name="T6" fmla="*/ 121 w 121"/>
                  <a:gd name="T7" fmla="*/ 60 h 121"/>
                  <a:gd name="T8" fmla="*/ 60 w 121"/>
                  <a:gd name="T9" fmla="*/ 121 h 121"/>
                  <a:gd name="T10" fmla="*/ 60 w 121"/>
                  <a:gd name="T11" fmla="*/ 12 h 121"/>
                  <a:gd name="T12" fmla="*/ 14 w 121"/>
                  <a:gd name="T13" fmla="*/ 60 h 121"/>
                  <a:gd name="T14" fmla="*/ 60 w 121"/>
                  <a:gd name="T15" fmla="*/ 109 h 121"/>
                  <a:gd name="T16" fmla="*/ 107 w 121"/>
                  <a:gd name="T17" fmla="*/ 60 h 121"/>
                  <a:gd name="T18" fmla="*/ 60 w 121"/>
                  <a:gd name="T19" fmla="*/ 12 h 121"/>
                  <a:gd name="T20" fmla="*/ 72 w 121"/>
                  <a:gd name="T21" fmla="*/ 94 h 121"/>
                  <a:gd name="T22" fmla="*/ 66 w 121"/>
                  <a:gd name="T23" fmla="*/ 83 h 121"/>
                  <a:gd name="T24" fmla="*/ 55 w 121"/>
                  <a:gd name="T25" fmla="*/ 66 h 121"/>
                  <a:gd name="T26" fmla="*/ 53 w 121"/>
                  <a:gd name="T27" fmla="*/ 66 h 121"/>
                  <a:gd name="T28" fmla="*/ 53 w 121"/>
                  <a:gd name="T29" fmla="*/ 94 h 121"/>
                  <a:gd name="T30" fmla="*/ 39 w 121"/>
                  <a:gd name="T31" fmla="*/ 94 h 121"/>
                  <a:gd name="T32" fmla="*/ 39 w 121"/>
                  <a:gd name="T33" fmla="*/ 26 h 121"/>
                  <a:gd name="T34" fmla="*/ 65 w 121"/>
                  <a:gd name="T35" fmla="*/ 26 h 121"/>
                  <a:gd name="T36" fmla="*/ 85 w 121"/>
                  <a:gd name="T37" fmla="*/ 46 h 121"/>
                  <a:gd name="T38" fmla="*/ 69 w 121"/>
                  <a:gd name="T39" fmla="*/ 65 h 121"/>
                  <a:gd name="T40" fmla="*/ 72 w 121"/>
                  <a:gd name="T41" fmla="*/ 68 h 121"/>
                  <a:gd name="T42" fmla="*/ 89 w 121"/>
                  <a:gd name="T43" fmla="*/ 94 h 121"/>
                  <a:gd name="T44" fmla="*/ 72 w 121"/>
                  <a:gd name="T45" fmla="*/ 94 h 121"/>
                  <a:gd name="T46" fmla="*/ 65 w 121"/>
                  <a:gd name="T47" fmla="*/ 38 h 121"/>
                  <a:gd name="T48" fmla="*/ 58 w 121"/>
                  <a:gd name="T49" fmla="*/ 37 h 121"/>
                  <a:gd name="T50" fmla="*/ 53 w 121"/>
                  <a:gd name="T51" fmla="*/ 37 h 121"/>
                  <a:gd name="T52" fmla="*/ 53 w 121"/>
                  <a:gd name="T53" fmla="*/ 55 h 121"/>
                  <a:gd name="T54" fmla="*/ 57 w 121"/>
                  <a:gd name="T55" fmla="*/ 55 h 121"/>
                  <a:gd name="T56" fmla="*/ 67 w 121"/>
                  <a:gd name="T57" fmla="*/ 53 h 121"/>
                  <a:gd name="T58" fmla="*/ 70 w 121"/>
                  <a:gd name="T59" fmla="*/ 46 h 121"/>
                  <a:gd name="T60" fmla="*/ 65 w 121"/>
                  <a:gd name="T61" fmla="*/ 38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21" h="121">
                    <a:moveTo>
                      <a:pt x="60" y="121"/>
                    </a:moveTo>
                    <a:cubicBezTo>
                      <a:pt x="27" y="121"/>
                      <a:pt x="0" y="94"/>
                      <a:pt x="0" y="60"/>
                    </a:cubicBezTo>
                    <a:cubicBezTo>
                      <a:pt x="0" y="27"/>
                      <a:pt x="27" y="0"/>
                      <a:pt x="60" y="0"/>
                    </a:cubicBezTo>
                    <a:cubicBezTo>
                      <a:pt x="94" y="0"/>
                      <a:pt x="121" y="27"/>
                      <a:pt x="121" y="60"/>
                    </a:cubicBezTo>
                    <a:cubicBezTo>
                      <a:pt x="121" y="94"/>
                      <a:pt x="94" y="121"/>
                      <a:pt x="60" y="121"/>
                    </a:cubicBezTo>
                    <a:close/>
                    <a:moveTo>
                      <a:pt x="60" y="12"/>
                    </a:moveTo>
                    <a:cubicBezTo>
                      <a:pt x="35" y="12"/>
                      <a:pt x="14" y="33"/>
                      <a:pt x="14" y="60"/>
                    </a:cubicBezTo>
                    <a:cubicBezTo>
                      <a:pt x="14" y="88"/>
                      <a:pt x="35" y="109"/>
                      <a:pt x="60" y="109"/>
                    </a:cubicBezTo>
                    <a:cubicBezTo>
                      <a:pt x="86" y="109"/>
                      <a:pt x="107" y="88"/>
                      <a:pt x="107" y="60"/>
                    </a:cubicBezTo>
                    <a:cubicBezTo>
                      <a:pt x="107" y="33"/>
                      <a:pt x="86" y="12"/>
                      <a:pt x="60" y="12"/>
                    </a:cubicBezTo>
                    <a:close/>
                    <a:moveTo>
                      <a:pt x="72" y="94"/>
                    </a:moveTo>
                    <a:cubicBezTo>
                      <a:pt x="70" y="89"/>
                      <a:pt x="69" y="88"/>
                      <a:pt x="66" y="83"/>
                    </a:cubicBezTo>
                    <a:cubicBezTo>
                      <a:pt x="59" y="71"/>
                      <a:pt x="57" y="67"/>
                      <a:pt x="55" y="66"/>
                    </a:cubicBezTo>
                    <a:cubicBezTo>
                      <a:pt x="54" y="66"/>
                      <a:pt x="53" y="66"/>
                      <a:pt x="53" y="66"/>
                    </a:cubicBezTo>
                    <a:cubicBezTo>
                      <a:pt x="53" y="94"/>
                      <a:pt x="53" y="94"/>
                      <a:pt x="53" y="94"/>
                    </a:cubicBezTo>
                    <a:cubicBezTo>
                      <a:pt x="39" y="94"/>
                      <a:pt x="39" y="94"/>
                      <a:pt x="39" y="94"/>
                    </a:cubicBezTo>
                    <a:cubicBezTo>
                      <a:pt x="39" y="26"/>
                      <a:pt x="39" y="26"/>
                      <a:pt x="39" y="26"/>
                    </a:cubicBezTo>
                    <a:cubicBezTo>
                      <a:pt x="65" y="26"/>
                      <a:pt x="65" y="26"/>
                      <a:pt x="65" y="26"/>
                    </a:cubicBezTo>
                    <a:cubicBezTo>
                      <a:pt x="77" y="26"/>
                      <a:pt x="85" y="34"/>
                      <a:pt x="85" y="46"/>
                    </a:cubicBezTo>
                    <a:cubicBezTo>
                      <a:pt x="85" y="56"/>
                      <a:pt x="78" y="64"/>
                      <a:pt x="69" y="65"/>
                    </a:cubicBezTo>
                    <a:cubicBezTo>
                      <a:pt x="71" y="66"/>
                      <a:pt x="71" y="66"/>
                      <a:pt x="72" y="68"/>
                    </a:cubicBezTo>
                    <a:cubicBezTo>
                      <a:pt x="76" y="72"/>
                      <a:pt x="89" y="94"/>
                      <a:pt x="89" y="94"/>
                    </a:cubicBezTo>
                    <a:lnTo>
                      <a:pt x="72" y="94"/>
                    </a:lnTo>
                    <a:close/>
                    <a:moveTo>
                      <a:pt x="65" y="38"/>
                    </a:moveTo>
                    <a:cubicBezTo>
                      <a:pt x="64" y="37"/>
                      <a:pt x="61" y="37"/>
                      <a:pt x="58" y="37"/>
                    </a:cubicBezTo>
                    <a:cubicBezTo>
                      <a:pt x="53" y="37"/>
                      <a:pt x="53" y="37"/>
                      <a:pt x="53" y="37"/>
                    </a:cubicBezTo>
                    <a:cubicBezTo>
                      <a:pt x="53" y="55"/>
                      <a:pt x="53" y="55"/>
                      <a:pt x="53" y="55"/>
                    </a:cubicBezTo>
                    <a:cubicBezTo>
                      <a:pt x="57" y="55"/>
                      <a:pt x="57" y="55"/>
                      <a:pt x="57" y="55"/>
                    </a:cubicBezTo>
                    <a:cubicBezTo>
                      <a:pt x="63" y="55"/>
                      <a:pt x="66" y="55"/>
                      <a:pt x="67" y="53"/>
                    </a:cubicBezTo>
                    <a:cubicBezTo>
                      <a:pt x="69" y="51"/>
                      <a:pt x="70" y="49"/>
                      <a:pt x="70" y="46"/>
                    </a:cubicBezTo>
                    <a:cubicBezTo>
                      <a:pt x="70" y="42"/>
                      <a:pt x="68" y="39"/>
                      <a:pt x="65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</p:grpSp>
      </p:grpSp>
      <p:grpSp>
        <p:nvGrpSpPr>
          <p:cNvPr id="312" name="Group 4"/>
          <p:cNvGrpSpPr>
            <a:grpSpLocks noChangeAspect="1"/>
          </p:cNvGrpSpPr>
          <p:nvPr/>
        </p:nvGrpSpPr>
        <p:grpSpPr bwMode="auto">
          <a:xfrm>
            <a:off x="3440540" y="159413"/>
            <a:ext cx="360760" cy="189839"/>
            <a:chOff x="8669" y="241"/>
            <a:chExt cx="606" cy="287"/>
          </a:xfrm>
          <a:solidFill>
            <a:schemeClr val="bg2"/>
          </a:solidFill>
        </p:grpSpPr>
        <p:sp>
          <p:nvSpPr>
            <p:cNvPr id="313" name="Freeform 5"/>
            <p:cNvSpPr>
              <a:spLocks noEditPoints="1"/>
            </p:cNvSpPr>
            <p:nvPr userDrawn="1"/>
          </p:nvSpPr>
          <p:spPr bwMode="auto">
            <a:xfrm>
              <a:off x="9227" y="350"/>
              <a:ext cx="48" cy="25"/>
            </a:xfrm>
            <a:custGeom>
              <a:avLst/>
              <a:gdLst>
                <a:gd name="T0" fmla="*/ 8 w 48"/>
                <a:gd name="T1" fmla="*/ 4 h 25"/>
                <a:gd name="T2" fmla="*/ 0 w 48"/>
                <a:gd name="T3" fmla="*/ 4 h 25"/>
                <a:gd name="T4" fmla="*/ 0 w 48"/>
                <a:gd name="T5" fmla="*/ 0 h 25"/>
                <a:gd name="T6" fmla="*/ 19 w 48"/>
                <a:gd name="T7" fmla="*/ 0 h 25"/>
                <a:gd name="T8" fmla="*/ 19 w 48"/>
                <a:gd name="T9" fmla="*/ 4 h 25"/>
                <a:gd name="T10" fmla="*/ 11 w 48"/>
                <a:gd name="T11" fmla="*/ 4 h 25"/>
                <a:gd name="T12" fmla="*/ 11 w 48"/>
                <a:gd name="T13" fmla="*/ 25 h 25"/>
                <a:gd name="T14" fmla="*/ 8 w 48"/>
                <a:gd name="T15" fmla="*/ 25 h 25"/>
                <a:gd name="T16" fmla="*/ 8 w 48"/>
                <a:gd name="T17" fmla="*/ 4 h 25"/>
                <a:gd name="T18" fmla="*/ 24 w 48"/>
                <a:gd name="T19" fmla="*/ 0 h 25"/>
                <a:gd name="T20" fmla="*/ 28 w 48"/>
                <a:gd name="T21" fmla="*/ 0 h 25"/>
                <a:gd name="T22" fmla="*/ 36 w 48"/>
                <a:gd name="T23" fmla="*/ 14 h 25"/>
                <a:gd name="T24" fmla="*/ 45 w 48"/>
                <a:gd name="T25" fmla="*/ 0 h 25"/>
                <a:gd name="T26" fmla="*/ 48 w 48"/>
                <a:gd name="T27" fmla="*/ 0 h 25"/>
                <a:gd name="T28" fmla="*/ 48 w 48"/>
                <a:gd name="T29" fmla="*/ 25 h 25"/>
                <a:gd name="T30" fmla="*/ 45 w 48"/>
                <a:gd name="T31" fmla="*/ 25 h 25"/>
                <a:gd name="T32" fmla="*/ 45 w 48"/>
                <a:gd name="T33" fmla="*/ 6 h 25"/>
                <a:gd name="T34" fmla="*/ 37 w 48"/>
                <a:gd name="T35" fmla="*/ 19 h 25"/>
                <a:gd name="T36" fmla="*/ 36 w 48"/>
                <a:gd name="T37" fmla="*/ 19 h 25"/>
                <a:gd name="T38" fmla="*/ 27 w 48"/>
                <a:gd name="T39" fmla="*/ 6 h 25"/>
                <a:gd name="T40" fmla="*/ 27 w 48"/>
                <a:gd name="T41" fmla="*/ 25 h 25"/>
                <a:gd name="T42" fmla="*/ 24 w 48"/>
                <a:gd name="T43" fmla="*/ 25 h 25"/>
                <a:gd name="T44" fmla="*/ 24 w 48"/>
                <a:gd name="T4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8" h="25">
                  <a:moveTo>
                    <a:pt x="8" y="4"/>
                  </a:moveTo>
                  <a:lnTo>
                    <a:pt x="0" y="4"/>
                  </a:lnTo>
                  <a:lnTo>
                    <a:pt x="0" y="0"/>
                  </a:lnTo>
                  <a:lnTo>
                    <a:pt x="19" y="0"/>
                  </a:lnTo>
                  <a:lnTo>
                    <a:pt x="19" y="4"/>
                  </a:lnTo>
                  <a:lnTo>
                    <a:pt x="11" y="4"/>
                  </a:lnTo>
                  <a:lnTo>
                    <a:pt x="11" y="25"/>
                  </a:lnTo>
                  <a:lnTo>
                    <a:pt x="8" y="25"/>
                  </a:lnTo>
                  <a:lnTo>
                    <a:pt x="8" y="4"/>
                  </a:lnTo>
                  <a:close/>
                  <a:moveTo>
                    <a:pt x="24" y="0"/>
                  </a:moveTo>
                  <a:lnTo>
                    <a:pt x="28" y="0"/>
                  </a:lnTo>
                  <a:lnTo>
                    <a:pt x="36" y="14"/>
                  </a:lnTo>
                  <a:lnTo>
                    <a:pt x="45" y="0"/>
                  </a:lnTo>
                  <a:lnTo>
                    <a:pt x="48" y="0"/>
                  </a:lnTo>
                  <a:lnTo>
                    <a:pt x="48" y="25"/>
                  </a:lnTo>
                  <a:lnTo>
                    <a:pt x="45" y="25"/>
                  </a:lnTo>
                  <a:lnTo>
                    <a:pt x="45" y="6"/>
                  </a:lnTo>
                  <a:lnTo>
                    <a:pt x="37" y="19"/>
                  </a:lnTo>
                  <a:lnTo>
                    <a:pt x="36" y="19"/>
                  </a:lnTo>
                  <a:lnTo>
                    <a:pt x="27" y="6"/>
                  </a:lnTo>
                  <a:lnTo>
                    <a:pt x="27" y="25"/>
                  </a:lnTo>
                  <a:lnTo>
                    <a:pt x="24" y="25"/>
                  </a:lnTo>
                  <a:lnTo>
                    <a:pt x="2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675" dirty="0"/>
            </a:p>
          </p:txBody>
        </p:sp>
        <p:sp>
          <p:nvSpPr>
            <p:cNvPr id="314" name="Freeform 6"/>
            <p:cNvSpPr>
              <a:spLocks/>
            </p:cNvSpPr>
            <p:nvPr userDrawn="1"/>
          </p:nvSpPr>
          <p:spPr bwMode="auto">
            <a:xfrm>
              <a:off x="8675" y="246"/>
              <a:ext cx="54" cy="80"/>
            </a:xfrm>
            <a:custGeom>
              <a:avLst/>
              <a:gdLst>
                <a:gd name="T0" fmla="*/ 140 w 188"/>
                <a:gd name="T1" fmla="*/ 279 h 279"/>
                <a:gd name="T2" fmla="*/ 78 w 188"/>
                <a:gd name="T3" fmla="*/ 148 h 279"/>
                <a:gd name="T4" fmla="*/ 42 w 188"/>
                <a:gd name="T5" fmla="*/ 66 h 279"/>
                <a:gd name="T6" fmla="*/ 41 w 188"/>
                <a:gd name="T7" fmla="*/ 67 h 279"/>
                <a:gd name="T8" fmla="*/ 44 w 188"/>
                <a:gd name="T9" fmla="*/ 144 h 279"/>
                <a:gd name="T10" fmla="*/ 45 w 188"/>
                <a:gd name="T11" fmla="*/ 279 h 279"/>
                <a:gd name="T12" fmla="*/ 0 w 188"/>
                <a:gd name="T13" fmla="*/ 279 h 279"/>
                <a:gd name="T14" fmla="*/ 0 w 188"/>
                <a:gd name="T15" fmla="*/ 0 h 279"/>
                <a:gd name="T16" fmla="*/ 52 w 188"/>
                <a:gd name="T17" fmla="*/ 0 h 279"/>
                <a:gd name="T18" fmla="*/ 120 w 188"/>
                <a:gd name="T19" fmla="*/ 136 h 279"/>
                <a:gd name="T20" fmla="*/ 148 w 188"/>
                <a:gd name="T21" fmla="*/ 208 h 279"/>
                <a:gd name="T22" fmla="*/ 149 w 188"/>
                <a:gd name="T23" fmla="*/ 207 h 279"/>
                <a:gd name="T24" fmla="*/ 145 w 188"/>
                <a:gd name="T25" fmla="*/ 128 h 279"/>
                <a:gd name="T26" fmla="*/ 145 w 188"/>
                <a:gd name="T27" fmla="*/ 0 h 279"/>
                <a:gd name="T28" fmla="*/ 188 w 188"/>
                <a:gd name="T29" fmla="*/ 0 h 279"/>
                <a:gd name="T30" fmla="*/ 188 w 188"/>
                <a:gd name="T31" fmla="*/ 279 h 279"/>
                <a:gd name="T32" fmla="*/ 140 w 188"/>
                <a:gd name="T33" fmla="*/ 279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8" h="279">
                  <a:moveTo>
                    <a:pt x="140" y="279"/>
                  </a:moveTo>
                  <a:cubicBezTo>
                    <a:pt x="78" y="148"/>
                    <a:pt x="78" y="148"/>
                    <a:pt x="78" y="148"/>
                  </a:cubicBezTo>
                  <a:cubicBezTo>
                    <a:pt x="63" y="117"/>
                    <a:pt x="47" y="82"/>
                    <a:pt x="42" y="66"/>
                  </a:cubicBezTo>
                  <a:cubicBezTo>
                    <a:pt x="41" y="67"/>
                    <a:pt x="41" y="67"/>
                    <a:pt x="41" y="67"/>
                  </a:cubicBezTo>
                  <a:cubicBezTo>
                    <a:pt x="43" y="90"/>
                    <a:pt x="43" y="119"/>
                    <a:pt x="44" y="144"/>
                  </a:cubicBezTo>
                  <a:cubicBezTo>
                    <a:pt x="45" y="279"/>
                    <a:pt x="45" y="279"/>
                    <a:pt x="45" y="279"/>
                  </a:cubicBezTo>
                  <a:cubicBezTo>
                    <a:pt x="0" y="279"/>
                    <a:pt x="0" y="279"/>
                    <a:pt x="0" y="27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120" y="136"/>
                    <a:pt x="120" y="136"/>
                    <a:pt x="120" y="136"/>
                  </a:cubicBezTo>
                  <a:cubicBezTo>
                    <a:pt x="133" y="162"/>
                    <a:pt x="145" y="195"/>
                    <a:pt x="148" y="208"/>
                  </a:cubicBezTo>
                  <a:cubicBezTo>
                    <a:pt x="149" y="207"/>
                    <a:pt x="149" y="207"/>
                    <a:pt x="149" y="207"/>
                  </a:cubicBezTo>
                  <a:cubicBezTo>
                    <a:pt x="148" y="193"/>
                    <a:pt x="145" y="153"/>
                    <a:pt x="145" y="128"/>
                  </a:cubicBezTo>
                  <a:cubicBezTo>
                    <a:pt x="145" y="0"/>
                    <a:pt x="145" y="0"/>
                    <a:pt x="145" y="0"/>
                  </a:cubicBezTo>
                  <a:cubicBezTo>
                    <a:pt x="188" y="0"/>
                    <a:pt x="188" y="0"/>
                    <a:pt x="188" y="0"/>
                  </a:cubicBezTo>
                  <a:cubicBezTo>
                    <a:pt x="188" y="279"/>
                    <a:pt x="188" y="279"/>
                    <a:pt x="188" y="279"/>
                  </a:cubicBezTo>
                  <a:lnTo>
                    <a:pt x="140" y="2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675" dirty="0"/>
            </a:p>
          </p:txBody>
        </p:sp>
        <p:sp>
          <p:nvSpPr>
            <p:cNvPr id="315" name="Freeform 7"/>
            <p:cNvSpPr>
              <a:spLocks noEditPoints="1"/>
            </p:cNvSpPr>
            <p:nvPr userDrawn="1"/>
          </p:nvSpPr>
          <p:spPr bwMode="auto">
            <a:xfrm>
              <a:off x="8739" y="266"/>
              <a:ext cx="49" cy="62"/>
            </a:xfrm>
            <a:custGeom>
              <a:avLst/>
              <a:gdLst>
                <a:gd name="T0" fmla="*/ 48 w 170"/>
                <a:gd name="T1" fmla="*/ 119 h 214"/>
                <a:gd name="T2" fmla="*/ 48 w 170"/>
                <a:gd name="T3" fmla="*/ 122 h 214"/>
                <a:gd name="T4" fmla="*/ 99 w 170"/>
                <a:gd name="T5" fmla="*/ 180 h 214"/>
                <a:gd name="T6" fmla="*/ 149 w 170"/>
                <a:gd name="T7" fmla="*/ 160 h 214"/>
                <a:gd name="T8" fmla="*/ 167 w 170"/>
                <a:gd name="T9" fmla="*/ 187 h 214"/>
                <a:gd name="T10" fmla="*/ 93 w 170"/>
                <a:gd name="T11" fmla="*/ 214 h 214"/>
                <a:gd name="T12" fmla="*/ 0 w 170"/>
                <a:gd name="T13" fmla="*/ 107 h 214"/>
                <a:gd name="T14" fmla="*/ 25 w 170"/>
                <a:gd name="T15" fmla="*/ 28 h 214"/>
                <a:gd name="T16" fmla="*/ 87 w 170"/>
                <a:gd name="T17" fmla="*/ 0 h 214"/>
                <a:gd name="T18" fmla="*/ 143 w 170"/>
                <a:gd name="T19" fmla="*/ 21 h 214"/>
                <a:gd name="T20" fmla="*/ 170 w 170"/>
                <a:gd name="T21" fmla="*/ 110 h 214"/>
                <a:gd name="T22" fmla="*/ 170 w 170"/>
                <a:gd name="T23" fmla="*/ 119 h 214"/>
                <a:gd name="T24" fmla="*/ 48 w 170"/>
                <a:gd name="T25" fmla="*/ 119 h 214"/>
                <a:gd name="T26" fmla="*/ 87 w 170"/>
                <a:gd name="T27" fmla="*/ 34 h 214"/>
                <a:gd name="T28" fmla="*/ 49 w 170"/>
                <a:gd name="T29" fmla="*/ 86 h 214"/>
                <a:gd name="T30" fmla="*/ 124 w 170"/>
                <a:gd name="T31" fmla="*/ 86 h 214"/>
                <a:gd name="T32" fmla="*/ 87 w 170"/>
                <a:gd name="T33" fmla="*/ 34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70" h="214">
                  <a:moveTo>
                    <a:pt x="48" y="119"/>
                  </a:moveTo>
                  <a:cubicBezTo>
                    <a:pt x="48" y="122"/>
                    <a:pt x="48" y="122"/>
                    <a:pt x="48" y="122"/>
                  </a:cubicBezTo>
                  <a:cubicBezTo>
                    <a:pt x="48" y="150"/>
                    <a:pt x="59" y="180"/>
                    <a:pt x="99" y="180"/>
                  </a:cubicBezTo>
                  <a:cubicBezTo>
                    <a:pt x="118" y="180"/>
                    <a:pt x="134" y="173"/>
                    <a:pt x="149" y="160"/>
                  </a:cubicBezTo>
                  <a:cubicBezTo>
                    <a:pt x="167" y="187"/>
                    <a:pt x="167" y="187"/>
                    <a:pt x="167" y="187"/>
                  </a:cubicBezTo>
                  <a:cubicBezTo>
                    <a:pt x="145" y="205"/>
                    <a:pt x="121" y="214"/>
                    <a:pt x="93" y="214"/>
                  </a:cubicBezTo>
                  <a:cubicBezTo>
                    <a:pt x="36" y="214"/>
                    <a:pt x="0" y="172"/>
                    <a:pt x="0" y="107"/>
                  </a:cubicBezTo>
                  <a:cubicBezTo>
                    <a:pt x="0" y="72"/>
                    <a:pt x="7" y="48"/>
                    <a:pt x="25" y="28"/>
                  </a:cubicBezTo>
                  <a:cubicBezTo>
                    <a:pt x="42" y="9"/>
                    <a:pt x="62" y="0"/>
                    <a:pt x="87" y="0"/>
                  </a:cubicBezTo>
                  <a:cubicBezTo>
                    <a:pt x="108" y="0"/>
                    <a:pt x="126" y="6"/>
                    <a:pt x="143" y="21"/>
                  </a:cubicBezTo>
                  <a:cubicBezTo>
                    <a:pt x="161" y="37"/>
                    <a:pt x="170" y="62"/>
                    <a:pt x="170" y="110"/>
                  </a:cubicBezTo>
                  <a:cubicBezTo>
                    <a:pt x="170" y="119"/>
                    <a:pt x="170" y="119"/>
                    <a:pt x="170" y="119"/>
                  </a:cubicBezTo>
                  <a:lnTo>
                    <a:pt x="48" y="119"/>
                  </a:lnTo>
                  <a:close/>
                  <a:moveTo>
                    <a:pt x="87" y="34"/>
                  </a:moveTo>
                  <a:cubicBezTo>
                    <a:pt x="63" y="34"/>
                    <a:pt x="49" y="53"/>
                    <a:pt x="49" y="86"/>
                  </a:cubicBezTo>
                  <a:cubicBezTo>
                    <a:pt x="124" y="86"/>
                    <a:pt x="124" y="86"/>
                    <a:pt x="124" y="86"/>
                  </a:cubicBezTo>
                  <a:cubicBezTo>
                    <a:pt x="124" y="53"/>
                    <a:pt x="110" y="34"/>
                    <a:pt x="87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675" dirty="0"/>
            </a:p>
          </p:txBody>
        </p:sp>
        <p:sp>
          <p:nvSpPr>
            <p:cNvPr id="316" name="Freeform 8"/>
            <p:cNvSpPr>
              <a:spLocks/>
            </p:cNvSpPr>
            <p:nvPr userDrawn="1"/>
          </p:nvSpPr>
          <p:spPr bwMode="auto">
            <a:xfrm>
              <a:off x="8791" y="267"/>
              <a:ext cx="79" cy="59"/>
            </a:xfrm>
            <a:custGeom>
              <a:avLst/>
              <a:gdLst>
                <a:gd name="T0" fmla="*/ 215 w 273"/>
                <a:gd name="T1" fmla="*/ 207 h 207"/>
                <a:gd name="T2" fmla="*/ 174 w 273"/>
                <a:gd name="T3" fmla="*/ 207 h 207"/>
                <a:gd name="T4" fmla="*/ 149 w 273"/>
                <a:gd name="T5" fmla="*/ 114 h 207"/>
                <a:gd name="T6" fmla="*/ 136 w 273"/>
                <a:gd name="T7" fmla="*/ 58 h 207"/>
                <a:gd name="T8" fmla="*/ 135 w 273"/>
                <a:gd name="T9" fmla="*/ 58 h 207"/>
                <a:gd name="T10" fmla="*/ 121 w 273"/>
                <a:gd name="T11" fmla="*/ 116 h 207"/>
                <a:gd name="T12" fmla="*/ 97 w 273"/>
                <a:gd name="T13" fmla="*/ 207 h 207"/>
                <a:gd name="T14" fmla="*/ 55 w 273"/>
                <a:gd name="T15" fmla="*/ 207 h 207"/>
                <a:gd name="T16" fmla="*/ 0 w 273"/>
                <a:gd name="T17" fmla="*/ 6 h 207"/>
                <a:gd name="T18" fmla="*/ 44 w 273"/>
                <a:gd name="T19" fmla="*/ 0 h 207"/>
                <a:gd name="T20" fmla="*/ 66 w 273"/>
                <a:gd name="T21" fmla="*/ 99 h 207"/>
                <a:gd name="T22" fmla="*/ 76 w 273"/>
                <a:gd name="T23" fmla="*/ 152 h 207"/>
                <a:gd name="T24" fmla="*/ 78 w 273"/>
                <a:gd name="T25" fmla="*/ 152 h 207"/>
                <a:gd name="T26" fmla="*/ 89 w 273"/>
                <a:gd name="T27" fmla="*/ 97 h 207"/>
                <a:gd name="T28" fmla="*/ 115 w 273"/>
                <a:gd name="T29" fmla="*/ 3 h 207"/>
                <a:gd name="T30" fmla="*/ 159 w 273"/>
                <a:gd name="T31" fmla="*/ 3 h 207"/>
                <a:gd name="T32" fmla="*/ 182 w 273"/>
                <a:gd name="T33" fmla="*/ 95 h 207"/>
                <a:gd name="T34" fmla="*/ 195 w 273"/>
                <a:gd name="T35" fmla="*/ 153 h 207"/>
                <a:gd name="T36" fmla="*/ 196 w 273"/>
                <a:gd name="T37" fmla="*/ 153 h 207"/>
                <a:gd name="T38" fmla="*/ 206 w 273"/>
                <a:gd name="T39" fmla="*/ 98 h 207"/>
                <a:gd name="T40" fmla="*/ 227 w 273"/>
                <a:gd name="T41" fmla="*/ 3 h 207"/>
                <a:gd name="T42" fmla="*/ 273 w 273"/>
                <a:gd name="T43" fmla="*/ 3 h 207"/>
                <a:gd name="T44" fmla="*/ 215 w 273"/>
                <a:gd name="T45" fmla="*/ 207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73" h="207">
                  <a:moveTo>
                    <a:pt x="215" y="207"/>
                  </a:moveTo>
                  <a:cubicBezTo>
                    <a:pt x="174" y="207"/>
                    <a:pt x="174" y="207"/>
                    <a:pt x="174" y="207"/>
                  </a:cubicBezTo>
                  <a:cubicBezTo>
                    <a:pt x="149" y="114"/>
                    <a:pt x="149" y="114"/>
                    <a:pt x="149" y="114"/>
                  </a:cubicBezTo>
                  <a:cubicBezTo>
                    <a:pt x="142" y="90"/>
                    <a:pt x="136" y="58"/>
                    <a:pt x="136" y="58"/>
                  </a:cubicBezTo>
                  <a:cubicBezTo>
                    <a:pt x="135" y="58"/>
                    <a:pt x="135" y="58"/>
                    <a:pt x="135" y="58"/>
                  </a:cubicBezTo>
                  <a:cubicBezTo>
                    <a:pt x="135" y="58"/>
                    <a:pt x="131" y="78"/>
                    <a:pt x="121" y="116"/>
                  </a:cubicBezTo>
                  <a:cubicBezTo>
                    <a:pt x="97" y="207"/>
                    <a:pt x="97" y="207"/>
                    <a:pt x="97" y="207"/>
                  </a:cubicBezTo>
                  <a:cubicBezTo>
                    <a:pt x="55" y="207"/>
                    <a:pt x="55" y="207"/>
                    <a:pt x="55" y="207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66" y="99"/>
                    <a:pt x="66" y="99"/>
                    <a:pt x="66" y="99"/>
                  </a:cubicBezTo>
                  <a:cubicBezTo>
                    <a:pt x="72" y="124"/>
                    <a:pt x="76" y="152"/>
                    <a:pt x="76" y="152"/>
                  </a:cubicBezTo>
                  <a:cubicBezTo>
                    <a:pt x="78" y="152"/>
                    <a:pt x="78" y="152"/>
                    <a:pt x="78" y="152"/>
                  </a:cubicBezTo>
                  <a:cubicBezTo>
                    <a:pt x="78" y="152"/>
                    <a:pt x="82" y="125"/>
                    <a:pt x="89" y="97"/>
                  </a:cubicBezTo>
                  <a:cubicBezTo>
                    <a:pt x="115" y="3"/>
                    <a:pt x="115" y="3"/>
                    <a:pt x="115" y="3"/>
                  </a:cubicBezTo>
                  <a:cubicBezTo>
                    <a:pt x="159" y="3"/>
                    <a:pt x="159" y="3"/>
                    <a:pt x="159" y="3"/>
                  </a:cubicBezTo>
                  <a:cubicBezTo>
                    <a:pt x="182" y="95"/>
                    <a:pt x="182" y="95"/>
                    <a:pt x="182" y="95"/>
                  </a:cubicBezTo>
                  <a:cubicBezTo>
                    <a:pt x="190" y="128"/>
                    <a:pt x="195" y="153"/>
                    <a:pt x="195" y="153"/>
                  </a:cubicBezTo>
                  <a:cubicBezTo>
                    <a:pt x="196" y="153"/>
                    <a:pt x="196" y="153"/>
                    <a:pt x="196" y="153"/>
                  </a:cubicBezTo>
                  <a:cubicBezTo>
                    <a:pt x="196" y="153"/>
                    <a:pt x="201" y="122"/>
                    <a:pt x="206" y="98"/>
                  </a:cubicBezTo>
                  <a:cubicBezTo>
                    <a:pt x="227" y="3"/>
                    <a:pt x="227" y="3"/>
                    <a:pt x="227" y="3"/>
                  </a:cubicBezTo>
                  <a:cubicBezTo>
                    <a:pt x="273" y="3"/>
                    <a:pt x="273" y="3"/>
                    <a:pt x="273" y="3"/>
                  </a:cubicBezTo>
                  <a:lnTo>
                    <a:pt x="215" y="2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675" dirty="0"/>
            </a:p>
          </p:txBody>
        </p:sp>
        <p:sp>
          <p:nvSpPr>
            <p:cNvPr id="317" name="Freeform 9"/>
            <p:cNvSpPr>
              <a:spLocks noEditPoints="1"/>
            </p:cNvSpPr>
            <p:nvPr userDrawn="1"/>
          </p:nvSpPr>
          <p:spPr bwMode="auto">
            <a:xfrm>
              <a:off x="8903" y="246"/>
              <a:ext cx="55" cy="80"/>
            </a:xfrm>
            <a:custGeom>
              <a:avLst/>
              <a:gdLst>
                <a:gd name="T0" fmla="*/ 135 w 191"/>
                <a:gd name="T1" fmla="*/ 279 h 279"/>
                <a:gd name="T2" fmla="*/ 111 w 191"/>
                <a:gd name="T3" fmla="*/ 236 h 279"/>
                <a:gd name="T4" fmla="*/ 64 w 191"/>
                <a:gd name="T5" fmla="*/ 167 h 279"/>
                <a:gd name="T6" fmla="*/ 46 w 191"/>
                <a:gd name="T7" fmla="*/ 158 h 279"/>
                <a:gd name="T8" fmla="*/ 46 w 191"/>
                <a:gd name="T9" fmla="*/ 279 h 279"/>
                <a:gd name="T10" fmla="*/ 0 w 191"/>
                <a:gd name="T11" fmla="*/ 279 h 279"/>
                <a:gd name="T12" fmla="*/ 0 w 191"/>
                <a:gd name="T13" fmla="*/ 0 h 279"/>
                <a:gd name="T14" fmla="*/ 85 w 191"/>
                <a:gd name="T15" fmla="*/ 0 h 279"/>
                <a:gd name="T16" fmla="*/ 176 w 191"/>
                <a:gd name="T17" fmla="*/ 80 h 279"/>
                <a:gd name="T18" fmla="*/ 107 w 191"/>
                <a:gd name="T19" fmla="*/ 156 h 279"/>
                <a:gd name="T20" fmla="*/ 150 w 191"/>
                <a:gd name="T21" fmla="*/ 212 h 279"/>
                <a:gd name="T22" fmla="*/ 191 w 191"/>
                <a:gd name="T23" fmla="*/ 279 h 279"/>
                <a:gd name="T24" fmla="*/ 135 w 191"/>
                <a:gd name="T25" fmla="*/ 279 h 279"/>
                <a:gd name="T26" fmla="*/ 71 w 191"/>
                <a:gd name="T27" fmla="*/ 38 h 279"/>
                <a:gd name="T28" fmla="*/ 46 w 191"/>
                <a:gd name="T29" fmla="*/ 38 h 279"/>
                <a:gd name="T30" fmla="*/ 46 w 191"/>
                <a:gd name="T31" fmla="*/ 126 h 279"/>
                <a:gd name="T32" fmla="*/ 70 w 191"/>
                <a:gd name="T33" fmla="*/ 126 h 279"/>
                <a:gd name="T34" fmla="*/ 115 w 191"/>
                <a:gd name="T35" fmla="*/ 114 h 279"/>
                <a:gd name="T36" fmla="*/ 127 w 191"/>
                <a:gd name="T37" fmla="*/ 80 h 279"/>
                <a:gd name="T38" fmla="*/ 71 w 191"/>
                <a:gd name="T39" fmla="*/ 38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91" h="279">
                  <a:moveTo>
                    <a:pt x="135" y="279"/>
                  </a:moveTo>
                  <a:cubicBezTo>
                    <a:pt x="111" y="236"/>
                    <a:pt x="111" y="236"/>
                    <a:pt x="111" y="236"/>
                  </a:cubicBezTo>
                  <a:cubicBezTo>
                    <a:pt x="92" y="201"/>
                    <a:pt x="79" y="182"/>
                    <a:pt x="64" y="167"/>
                  </a:cubicBezTo>
                  <a:cubicBezTo>
                    <a:pt x="59" y="162"/>
                    <a:pt x="55" y="159"/>
                    <a:pt x="46" y="158"/>
                  </a:cubicBezTo>
                  <a:cubicBezTo>
                    <a:pt x="46" y="279"/>
                    <a:pt x="46" y="279"/>
                    <a:pt x="46" y="279"/>
                  </a:cubicBezTo>
                  <a:cubicBezTo>
                    <a:pt x="0" y="279"/>
                    <a:pt x="0" y="279"/>
                    <a:pt x="0" y="27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5" y="0"/>
                    <a:pt x="85" y="0"/>
                    <a:pt x="85" y="0"/>
                  </a:cubicBezTo>
                  <a:cubicBezTo>
                    <a:pt x="148" y="0"/>
                    <a:pt x="176" y="37"/>
                    <a:pt x="176" y="80"/>
                  </a:cubicBezTo>
                  <a:cubicBezTo>
                    <a:pt x="176" y="120"/>
                    <a:pt x="150" y="156"/>
                    <a:pt x="107" y="156"/>
                  </a:cubicBezTo>
                  <a:cubicBezTo>
                    <a:pt x="117" y="162"/>
                    <a:pt x="135" y="189"/>
                    <a:pt x="150" y="212"/>
                  </a:cubicBezTo>
                  <a:cubicBezTo>
                    <a:pt x="191" y="279"/>
                    <a:pt x="191" y="279"/>
                    <a:pt x="191" y="279"/>
                  </a:cubicBezTo>
                  <a:lnTo>
                    <a:pt x="135" y="279"/>
                  </a:lnTo>
                  <a:close/>
                  <a:moveTo>
                    <a:pt x="71" y="38"/>
                  </a:moveTo>
                  <a:cubicBezTo>
                    <a:pt x="46" y="38"/>
                    <a:pt x="46" y="38"/>
                    <a:pt x="46" y="38"/>
                  </a:cubicBezTo>
                  <a:cubicBezTo>
                    <a:pt x="46" y="126"/>
                    <a:pt x="46" y="126"/>
                    <a:pt x="46" y="126"/>
                  </a:cubicBezTo>
                  <a:cubicBezTo>
                    <a:pt x="70" y="126"/>
                    <a:pt x="70" y="126"/>
                    <a:pt x="70" y="126"/>
                  </a:cubicBezTo>
                  <a:cubicBezTo>
                    <a:pt x="94" y="126"/>
                    <a:pt x="107" y="123"/>
                    <a:pt x="115" y="114"/>
                  </a:cubicBezTo>
                  <a:cubicBezTo>
                    <a:pt x="123" y="107"/>
                    <a:pt x="127" y="95"/>
                    <a:pt x="127" y="80"/>
                  </a:cubicBezTo>
                  <a:cubicBezTo>
                    <a:pt x="127" y="52"/>
                    <a:pt x="112" y="38"/>
                    <a:pt x="71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675" dirty="0"/>
            </a:p>
          </p:txBody>
        </p:sp>
        <p:sp>
          <p:nvSpPr>
            <p:cNvPr id="318" name="Freeform 10"/>
            <p:cNvSpPr>
              <a:spLocks noEditPoints="1"/>
            </p:cNvSpPr>
            <p:nvPr userDrawn="1"/>
          </p:nvSpPr>
          <p:spPr bwMode="auto">
            <a:xfrm>
              <a:off x="8963" y="266"/>
              <a:ext cx="48" cy="62"/>
            </a:xfrm>
            <a:custGeom>
              <a:avLst/>
              <a:gdLst>
                <a:gd name="T0" fmla="*/ 48 w 170"/>
                <a:gd name="T1" fmla="*/ 119 h 214"/>
                <a:gd name="T2" fmla="*/ 48 w 170"/>
                <a:gd name="T3" fmla="*/ 122 h 214"/>
                <a:gd name="T4" fmla="*/ 99 w 170"/>
                <a:gd name="T5" fmla="*/ 180 h 214"/>
                <a:gd name="T6" fmla="*/ 149 w 170"/>
                <a:gd name="T7" fmla="*/ 160 h 214"/>
                <a:gd name="T8" fmla="*/ 167 w 170"/>
                <a:gd name="T9" fmla="*/ 187 h 214"/>
                <a:gd name="T10" fmla="*/ 93 w 170"/>
                <a:gd name="T11" fmla="*/ 214 h 214"/>
                <a:gd name="T12" fmla="*/ 0 w 170"/>
                <a:gd name="T13" fmla="*/ 107 h 214"/>
                <a:gd name="T14" fmla="*/ 25 w 170"/>
                <a:gd name="T15" fmla="*/ 28 h 214"/>
                <a:gd name="T16" fmla="*/ 87 w 170"/>
                <a:gd name="T17" fmla="*/ 0 h 214"/>
                <a:gd name="T18" fmla="*/ 143 w 170"/>
                <a:gd name="T19" fmla="*/ 21 h 214"/>
                <a:gd name="T20" fmla="*/ 170 w 170"/>
                <a:gd name="T21" fmla="*/ 110 h 214"/>
                <a:gd name="T22" fmla="*/ 170 w 170"/>
                <a:gd name="T23" fmla="*/ 119 h 214"/>
                <a:gd name="T24" fmla="*/ 48 w 170"/>
                <a:gd name="T25" fmla="*/ 119 h 214"/>
                <a:gd name="T26" fmla="*/ 87 w 170"/>
                <a:gd name="T27" fmla="*/ 34 h 214"/>
                <a:gd name="T28" fmla="*/ 49 w 170"/>
                <a:gd name="T29" fmla="*/ 86 h 214"/>
                <a:gd name="T30" fmla="*/ 124 w 170"/>
                <a:gd name="T31" fmla="*/ 86 h 214"/>
                <a:gd name="T32" fmla="*/ 87 w 170"/>
                <a:gd name="T33" fmla="*/ 34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70" h="214">
                  <a:moveTo>
                    <a:pt x="48" y="119"/>
                  </a:moveTo>
                  <a:cubicBezTo>
                    <a:pt x="48" y="122"/>
                    <a:pt x="48" y="122"/>
                    <a:pt x="48" y="122"/>
                  </a:cubicBezTo>
                  <a:cubicBezTo>
                    <a:pt x="48" y="150"/>
                    <a:pt x="59" y="180"/>
                    <a:pt x="99" y="180"/>
                  </a:cubicBezTo>
                  <a:cubicBezTo>
                    <a:pt x="118" y="180"/>
                    <a:pt x="134" y="173"/>
                    <a:pt x="149" y="160"/>
                  </a:cubicBezTo>
                  <a:cubicBezTo>
                    <a:pt x="167" y="187"/>
                    <a:pt x="167" y="187"/>
                    <a:pt x="167" y="187"/>
                  </a:cubicBezTo>
                  <a:cubicBezTo>
                    <a:pt x="145" y="205"/>
                    <a:pt x="121" y="214"/>
                    <a:pt x="93" y="214"/>
                  </a:cubicBezTo>
                  <a:cubicBezTo>
                    <a:pt x="36" y="214"/>
                    <a:pt x="0" y="172"/>
                    <a:pt x="0" y="107"/>
                  </a:cubicBezTo>
                  <a:cubicBezTo>
                    <a:pt x="0" y="72"/>
                    <a:pt x="7" y="48"/>
                    <a:pt x="25" y="28"/>
                  </a:cubicBezTo>
                  <a:cubicBezTo>
                    <a:pt x="42" y="9"/>
                    <a:pt x="62" y="0"/>
                    <a:pt x="87" y="0"/>
                  </a:cubicBezTo>
                  <a:cubicBezTo>
                    <a:pt x="108" y="0"/>
                    <a:pt x="126" y="6"/>
                    <a:pt x="143" y="21"/>
                  </a:cubicBezTo>
                  <a:cubicBezTo>
                    <a:pt x="161" y="37"/>
                    <a:pt x="170" y="62"/>
                    <a:pt x="170" y="110"/>
                  </a:cubicBezTo>
                  <a:cubicBezTo>
                    <a:pt x="170" y="119"/>
                    <a:pt x="170" y="119"/>
                    <a:pt x="170" y="119"/>
                  </a:cubicBezTo>
                  <a:lnTo>
                    <a:pt x="48" y="119"/>
                  </a:lnTo>
                  <a:close/>
                  <a:moveTo>
                    <a:pt x="87" y="34"/>
                  </a:moveTo>
                  <a:cubicBezTo>
                    <a:pt x="62" y="34"/>
                    <a:pt x="49" y="53"/>
                    <a:pt x="49" y="86"/>
                  </a:cubicBezTo>
                  <a:cubicBezTo>
                    <a:pt x="124" y="86"/>
                    <a:pt x="124" y="86"/>
                    <a:pt x="124" y="86"/>
                  </a:cubicBezTo>
                  <a:cubicBezTo>
                    <a:pt x="124" y="53"/>
                    <a:pt x="110" y="34"/>
                    <a:pt x="87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675" dirty="0"/>
            </a:p>
          </p:txBody>
        </p:sp>
        <p:sp>
          <p:nvSpPr>
            <p:cNvPr id="319" name="Freeform 11"/>
            <p:cNvSpPr>
              <a:spLocks/>
            </p:cNvSpPr>
            <p:nvPr userDrawn="1"/>
          </p:nvSpPr>
          <p:spPr bwMode="auto">
            <a:xfrm>
              <a:off x="9019" y="241"/>
              <a:ext cx="22" cy="86"/>
            </a:xfrm>
            <a:custGeom>
              <a:avLst/>
              <a:gdLst>
                <a:gd name="T0" fmla="*/ 49 w 75"/>
                <a:gd name="T1" fmla="*/ 300 h 300"/>
                <a:gd name="T2" fmla="*/ 4 w 75"/>
                <a:gd name="T3" fmla="*/ 243 h 300"/>
                <a:gd name="T4" fmla="*/ 4 w 75"/>
                <a:gd name="T5" fmla="*/ 69 h 300"/>
                <a:gd name="T6" fmla="*/ 0 w 75"/>
                <a:gd name="T7" fmla="*/ 10 h 300"/>
                <a:gd name="T8" fmla="*/ 46 w 75"/>
                <a:gd name="T9" fmla="*/ 0 h 300"/>
                <a:gd name="T10" fmla="*/ 49 w 75"/>
                <a:gd name="T11" fmla="*/ 56 h 300"/>
                <a:gd name="T12" fmla="*/ 49 w 75"/>
                <a:gd name="T13" fmla="*/ 228 h 300"/>
                <a:gd name="T14" fmla="*/ 54 w 75"/>
                <a:gd name="T15" fmla="*/ 265 h 300"/>
                <a:gd name="T16" fmla="*/ 68 w 75"/>
                <a:gd name="T17" fmla="*/ 268 h 300"/>
                <a:gd name="T18" fmla="*/ 75 w 75"/>
                <a:gd name="T19" fmla="*/ 295 h 300"/>
                <a:gd name="T20" fmla="*/ 49 w 75"/>
                <a:gd name="T21" fmla="*/ 30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5" h="300">
                  <a:moveTo>
                    <a:pt x="49" y="300"/>
                  </a:moveTo>
                  <a:cubicBezTo>
                    <a:pt x="4" y="300"/>
                    <a:pt x="4" y="260"/>
                    <a:pt x="4" y="243"/>
                  </a:cubicBezTo>
                  <a:cubicBezTo>
                    <a:pt x="4" y="69"/>
                    <a:pt x="4" y="69"/>
                    <a:pt x="4" y="69"/>
                  </a:cubicBezTo>
                  <a:cubicBezTo>
                    <a:pt x="4" y="42"/>
                    <a:pt x="3" y="27"/>
                    <a:pt x="0" y="10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49" y="12"/>
                    <a:pt x="49" y="29"/>
                    <a:pt x="49" y="56"/>
                  </a:cubicBezTo>
                  <a:cubicBezTo>
                    <a:pt x="49" y="228"/>
                    <a:pt x="49" y="228"/>
                    <a:pt x="49" y="228"/>
                  </a:cubicBezTo>
                  <a:cubicBezTo>
                    <a:pt x="49" y="255"/>
                    <a:pt x="50" y="260"/>
                    <a:pt x="54" y="265"/>
                  </a:cubicBezTo>
                  <a:cubicBezTo>
                    <a:pt x="56" y="268"/>
                    <a:pt x="63" y="270"/>
                    <a:pt x="68" y="268"/>
                  </a:cubicBezTo>
                  <a:cubicBezTo>
                    <a:pt x="75" y="295"/>
                    <a:pt x="75" y="295"/>
                    <a:pt x="75" y="295"/>
                  </a:cubicBezTo>
                  <a:cubicBezTo>
                    <a:pt x="67" y="298"/>
                    <a:pt x="59" y="300"/>
                    <a:pt x="49" y="3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675" dirty="0"/>
            </a:p>
          </p:txBody>
        </p:sp>
        <p:sp>
          <p:nvSpPr>
            <p:cNvPr id="320" name="Freeform 12"/>
            <p:cNvSpPr>
              <a:spLocks noEditPoints="1"/>
            </p:cNvSpPr>
            <p:nvPr userDrawn="1"/>
          </p:nvSpPr>
          <p:spPr bwMode="auto">
            <a:xfrm>
              <a:off x="9050" y="242"/>
              <a:ext cx="17" cy="84"/>
            </a:xfrm>
            <a:custGeom>
              <a:avLst/>
              <a:gdLst>
                <a:gd name="T0" fmla="*/ 29 w 58"/>
                <a:gd name="T1" fmla="*/ 59 h 293"/>
                <a:gd name="T2" fmla="*/ 0 w 58"/>
                <a:gd name="T3" fmla="*/ 30 h 293"/>
                <a:gd name="T4" fmla="*/ 29 w 58"/>
                <a:gd name="T5" fmla="*/ 0 h 293"/>
                <a:gd name="T6" fmla="*/ 58 w 58"/>
                <a:gd name="T7" fmla="*/ 30 h 293"/>
                <a:gd name="T8" fmla="*/ 29 w 58"/>
                <a:gd name="T9" fmla="*/ 59 h 293"/>
                <a:gd name="T10" fmla="*/ 6 w 58"/>
                <a:gd name="T11" fmla="*/ 293 h 293"/>
                <a:gd name="T12" fmla="*/ 6 w 58"/>
                <a:gd name="T13" fmla="*/ 92 h 293"/>
                <a:gd name="T14" fmla="*/ 51 w 58"/>
                <a:gd name="T15" fmla="*/ 84 h 293"/>
                <a:gd name="T16" fmla="*/ 51 w 58"/>
                <a:gd name="T17" fmla="*/ 293 h 293"/>
                <a:gd name="T18" fmla="*/ 6 w 58"/>
                <a:gd name="T19" fmla="*/ 293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8" h="293">
                  <a:moveTo>
                    <a:pt x="29" y="59"/>
                  </a:moveTo>
                  <a:cubicBezTo>
                    <a:pt x="13" y="59"/>
                    <a:pt x="0" y="46"/>
                    <a:pt x="0" y="30"/>
                  </a:cubicBezTo>
                  <a:cubicBezTo>
                    <a:pt x="0" y="13"/>
                    <a:pt x="13" y="0"/>
                    <a:pt x="29" y="0"/>
                  </a:cubicBezTo>
                  <a:cubicBezTo>
                    <a:pt x="45" y="0"/>
                    <a:pt x="58" y="13"/>
                    <a:pt x="58" y="30"/>
                  </a:cubicBezTo>
                  <a:cubicBezTo>
                    <a:pt x="58" y="46"/>
                    <a:pt x="45" y="59"/>
                    <a:pt x="29" y="59"/>
                  </a:cubicBezTo>
                  <a:close/>
                  <a:moveTo>
                    <a:pt x="6" y="293"/>
                  </a:moveTo>
                  <a:cubicBezTo>
                    <a:pt x="6" y="92"/>
                    <a:pt x="6" y="92"/>
                    <a:pt x="6" y="92"/>
                  </a:cubicBezTo>
                  <a:cubicBezTo>
                    <a:pt x="51" y="84"/>
                    <a:pt x="51" y="84"/>
                    <a:pt x="51" y="84"/>
                  </a:cubicBezTo>
                  <a:cubicBezTo>
                    <a:pt x="51" y="293"/>
                    <a:pt x="51" y="293"/>
                    <a:pt x="51" y="293"/>
                  </a:cubicBezTo>
                  <a:lnTo>
                    <a:pt x="6" y="2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675" dirty="0"/>
            </a:p>
          </p:txBody>
        </p:sp>
        <p:sp>
          <p:nvSpPr>
            <p:cNvPr id="321" name="Freeform 13"/>
            <p:cNvSpPr>
              <a:spLocks/>
            </p:cNvSpPr>
            <p:nvPr userDrawn="1"/>
          </p:nvSpPr>
          <p:spPr bwMode="auto">
            <a:xfrm>
              <a:off x="9077" y="266"/>
              <a:ext cx="44" cy="62"/>
            </a:xfrm>
            <a:custGeom>
              <a:avLst/>
              <a:gdLst>
                <a:gd name="T0" fmla="*/ 87 w 152"/>
                <a:gd name="T1" fmla="*/ 214 h 214"/>
                <a:gd name="T2" fmla="*/ 0 w 152"/>
                <a:gd name="T3" fmla="*/ 109 h 214"/>
                <a:gd name="T4" fmla="*/ 90 w 152"/>
                <a:gd name="T5" fmla="*/ 0 h 214"/>
                <a:gd name="T6" fmla="*/ 146 w 152"/>
                <a:gd name="T7" fmla="*/ 22 h 214"/>
                <a:gd name="T8" fmla="*/ 124 w 152"/>
                <a:gd name="T9" fmla="*/ 51 h 214"/>
                <a:gd name="T10" fmla="*/ 90 w 152"/>
                <a:gd name="T11" fmla="*/ 36 h 214"/>
                <a:gd name="T12" fmla="*/ 58 w 152"/>
                <a:gd name="T13" fmla="*/ 56 h 214"/>
                <a:gd name="T14" fmla="*/ 49 w 152"/>
                <a:gd name="T15" fmla="*/ 113 h 214"/>
                <a:gd name="T16" fmla="*/ 63 w 152"/>
                <a:gd name="T17" fmla="*/ 168 h 214"/>
                <a:gd name="T18" fmla="*/ 90 w 152"/>
                <a:gd name="T19" fmla="*/ 180 h 214"/>
                <a:gd name="T20" fmla="*/ 131 w 152"/>
                <a:gd name="T21" fmla="*/ 160 h 214"/>
                <a:gd name="T22" fmla="*/ 152 w 152"/>
                <a:gd name="T23" fmla="*/ 187 h 214"/>
                <a:gd name="T24" fmla="*/ 87 w 152"/>
                <a:gd name="T25" fmla="*/ 214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2" h="214">
                  <a:moveTo>
                    <a:pt x="87" y="214"/>
                  </a:moveTo>
                  <a:cubicBezTo>
                    <a:pt x="31" y="214"/>
                    <a:pt x="0" y="175"/>
                    <a:pt x="0" y="109"/>
                  </a:cubicBezTo>
                  <a:cubicBezTo>
                    <a:pt x="0" y="35"/>
                    <a:pt x="45" y="0"/>
                    <a:pt x="90" y="0"/>
                  </a:cubicBezTo>
                  <a:cubicBezTo>
                    <a:pt x="112" y="0"/>
                    <a:pt x="128" y="5"/>
                    <a:pt x="146" y="22"/>
                  </a:cubicBezTo>
                  <a:cubicBezTo>
                    <a:pt x="124" y="51"/>
                    <a:pt x="124" y="51"/>
                    <a:pt x="124" y="51"/>
                  </a:cubicBezTo>
                  <a:cubicBezTo>
                    <a:pt x="112" y="41"/>
                    <a:pt x="102" y="36"/>
                    <a:pt x="90" y="36"/>
                  </a:cubicBezTo>
                  <a:cubicBezTo>
                    <a:pt x="76" y="36"/>
                    <a:pt x="64" y="43"/>
                    <a:pt x="58" y="56"/>
                  </a:cubicBezTo>
                  <a:cubicBezTo>
                    <a:pt x="52" y="69"/>
                    <a:pt x="49" y="88"/>
                    <a:pt x="49" y="113"/>
                  </a:cubicBezTo>
                  <a:cubicBezTo>
                    <a:pt x="49" y="141"/>
                    <a:pt x="54" y="158"/>
                    <a:pt x="63" y="168"/>
                  </a:cubicBezTo>
                  <a:cubicBezTo>
                    <a:pt x="70" y="176"/>
                    <a:pt x="79" y="180"/>
                    <a:pt x="90" y="180"/>
                  </a:cubicBezTo>
                  <a:cubicBezTo>
                    <a:pt x="104" y="180"/>
                    <a:pt x="118" y="173"/>
                    <a:pt x="131" y="160"/>
                  </a:cubicBezTo>
                  <a:cubicBezTo>
                    <a:pt x="152" y="187"/>
                    <a:pt x="152" y="187"/>
                    <a:pt x="152" y="187"/>
                  </a:cubicBezTo>
                  <a:cubicBezTo>
                    <a:pt x="133" y="205"/>
                    <a:pt x="114" y="214"/>
                    <a:pt x="87" y="2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675" dirty="0"/>
            </a:p>
          </p:txBody>
        </p:sp>
        <p:sp>
          <p:nvSpPr>
            <p:cNvPr id="322" name="Freeform 14"/>
            <p:cNvSpPr>
              <a:spLocks noEditPoints="1"/>
            </p:cNvSpPr>
            <p:nvPr userDrawn="1"/>
          </p:nvSpPr>
          <p:spPr bwMode="auto">
            <a:xfrm>
              <a:off x="9130" y="293"/>
              <a:ext cx="35" cy="34"/>
            </a:xfrm>
            <a:custGeom>
              <a:avLst/>
              <a:gdLst>
                <a:gd name="T0" fmla="*/ 60 w 121"/>
                <a:gd name="T1" fmla="*/ 121 h 121"/>
                <a:gd name="T2" fmla="*/ 0 w 121"/>
                <a:gd name="T3" fmla="*/ 60 h 121"/>
                <a:gd name="T4" fmla="*/ 60 w 121"/>
                <a:gd name="T5" fmla="*/ 0 h 121"/>
                <a:gd name="T6" fmla="*/ 121 w 121"/>
                <a:gd name="T7" fmla="*/ 60 h 121"/>
                <a:gd name="T8" fmla="*/ 60 w 121"/>
                <a:gd name="T9" fmla="*/ 121 h 121"/>
                <a:gd name="T10" fmla="*/ 60 w 121"/>
                <a:gd name="T11" fmla="*/ 12 h 121"/>
                <a:gd name="T12" fmla="*/ 14 w 121"/>
                <a:gd name="T13" fmla="*/ 60 h 121"/>
                <a:gd name="T14" fmla="*/ 60 w 121"/>
                <a:gd name="T15" fmla="*/ 109 h 121"/>
                <a:gd name="T16" fmla="*/ 107 w 121"/>
                <a:gd name="T17" fmla="*/ 60 h 121"/>
                <a:gd name="T18" fmla="*/ 60 w 121"/>
                <a:gd name="T19" fmla="*/ 12 h 121"/>
                <a:gd name="T20" fmla="*/ 72 w 121"/>
                <a:gd name="T21" fmla="*/ 94 h 121"/>
                <a:gd name="T22" fmla="*/ 66 w 121"/>
                <a:gd name="T23" fmla="*/ 83 h 121"/>
                <a:gd name="T24" fmla="*/ 55 w 121"/>
                <a:gd name="T25" fmla="*/ 66 h 121"/>
                <a:gd name="T26" fmla="*/ 53 w 121"/>
                <a:gd name="T27" fmla="*/ 66 h 121"/>
                <a:gd name="T28" fmla="*/ 53 w 121"/>
                <a:gd name="T29" fmla="*/ 94 h 121"/>
                <a:gd name="T30" fmla="*/ 39 w 121"/>
                <a:gd name="T31" fmla="*/ 94 h 121"/>
                <a:gd name="T32" fmla="*/ 39 w 121"/>
                <a:gd name="T33" fmla="*/ 26 h 121"/>
                <a:gd name="T34" fmla="*/ 65 w 121"/>
                <a:gd name="T35" fmla="*/ 26 h 121"/>
                <a:gd name="T36" fmla="*/ 85 w 121"/>
                <a:gd name="T37" fmla="*/ 46 h 121"/>
                <a:gd name="T38" fmla="*/ 69 w 121"/>
                <a:gd name="T39" fmla="*/ 65 h 121"/>
                <a:gd name="T40" fmla="*/ 72 w 121"/>
                <a:gd name="T41" fmla="*/ 68 h 121"/>
                <a:gd name="T42" fmla="*/ 89 w 121"/>
                <a:gd name="T43" fmla="*/ 94 h 121"/>
                <a:gd name="T44" fmla="*/ 72 w 121"/>
                <a:gd name="T45" fmla="*/ 94 h 121"/>
                <a:gd name="T46" fmla="*/ 65 w 121"/>
                <a:gd name="T47" fmla="*/ 38 h 121"/>
                <a:gd name="T48" fmla="*/ 58 w 121"/>
                <a:gd name="T49" fmla="*/ 37 h 121"/>
                <a:gd name="T50" fmla="*/ 53 w 121"/>
                <a:gd name="T51" fmla="*/ 37 h 121"/>
                <a:gd name="T52" fmla="*/ 53 w 121"/>
                <a:gd name="T53" fmla="*/ 55 h 121"/>
                <a:gd name="T54" fmla="*/ 57 w 121"/>
                <a:gd name="T55" fmla="*/ 55 h 121"/>
                <a:gd name="T56" fmla="*/ 67 w 121"/>
                <a:gd name="T57" fmla="*/ 53 h 121"/>
                <a:gd name="T58" fmla="*/ 70 w 121"/>
                <a:gd name="T59" fmla="*/ 46 h 121"/>
                <a:gd name="T60" fmla="*/ 65 w 121"/>
                <a:gd name="T61" fmla="*/ 38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21" h="121">
                  <a:moveTo>
                    <a:pt x="60" y="121"/>
                  </a:moveTo>
                  <a:cubicBezTo>
                    <a:pt x="27" y="121"/>
                    <a:pt x="0" y="94"/>
                    <a:pt x="0" y="60"/>
                  </a:cubicBezTo>
                  <a:cubicBezTo>
                    <a:pt x="0" y="27"/>
                    <a:pt x="27" y="0"/>
                    <a:pt x="60" y="0"/>
                  </a:cubicBezTo>
                  <a:cubicBezTo>
                    <a:pt x="94" y="0"/>
                    <a:pt x="121" y="27"/>
                    <a:pt x="121" y="60"/>
                  </a:cubicBezTo>
                  <a:cubicBezTo>
                    <a:pt x="121" y="94"/>
                    <a:pt x="94" y="121"/>
                    <a:pt x="60" y="121"/>
                  </a:cubicBezTo>
                  <a:close/>
                  <a:moveTo>
                    <a:pt x="60" y="12"/>
                  </a:moveTo>
                  <a:cubicBezTo>
                    <a:pt x="35" y="12"/>
                    <a:pt x="14" y="33"/>
                    <a:pt x="14" y="60"/>
                  </a:cubicBezTo>
                  <a:cubicBezTo>
                    <a:pt x="14" y="88"/>
                    <a:pt x="35" y="109"/>
                    <a:pt x="60" y="109"/>
                  </a:cubicBezTo>
                  <a:cubicBezTo>
                    <a:pt x="86" y="109"/>
                    <a:pt x="107" y="88"/>
                    <a:pt x="107" y="60"/>
                  </a:cubicBezTo>
                  <a:cubicBezTo>
                    <a:pt x="107" y="33"/>
                    <a:pt x="86" y="12"/>
                    <a:pt x="60" y="12"/>
                  </a:cubicBezTo>
                  <a:close/>
                  <a:moveTo>
                    <a:pt x="72" y="94"/>
                  </a:moveTo>
                  <a:cubicBezTo>
                    <a:pt x="70" y="89"/>
                    <a:pt x="69" y="88"/>
                    <a:pt x="66" y="83"/>
                  </a:cubicBezTo>
                  <a:cubicBezTo>
                    <a:pt x="59" y="71"/>
                    <a:pt x="57" y="67"/>
                    <a:pt x="55" y="66"/>
                  </a:cubicBezTo>
                  <a:cubicBezTo>
                    <a:pt x="54" y="66"/>
                    <a:pt x="53" y="66"/>
                    <a:pt x="53" y="66"/>
                  </a:cubicBezTo>
                  <a:cubicBezTo>
                    <a:pt x="53" y="94"/>
                    <a:pt x="53" y="94"/>
                    <a:pt x="53" y="94"/>
                  </a:cubicBezTo>
                  <a:cubicBezTo>
                    <a:pt x="39" y="94"/>
                    <a:pt x="39" y="94"/>
                    <a:pt x="39" y="94"/>
                  </a:cubicBezTo>
                  <a:cubicBezTo>
                    <a:pt x="39" y="26"/>
                    <a:pt x="39" y="26"/>
                    <a:pt x="39" y="26"/>
                  </a:cubicBezTo>
                  <a:cubicBezTo>
                    <a:pt x="65" y="26"/>
                    <a:pt x="65" y="26"/>
                    <a:pt x="65" y="26"/>
                  </a:cubicBezTo>
                  <a:cubicBezTo>
                    <a:pt x="77" y="26"/>
                    <a:pt x="85" y="34"/>
                    <a:pt x="85" y="46"/>
                  </a:cubicBezTo>
                  <a:cubicBezTo>
                    <a:pt x="85" y="56"/>
                    <a:pt x="78" y="64"/>
                    <a:pt x="69" y="65"/>
                  </a:cubicBezTo>
                  <a:cubicBezTo>
                    <a:pt x="71" y="66"/>
                    <a:pt x="71" y="66"/>
                    <a:pt x="72" y="68"/>
                  </a:cubicBezTo>
                  <a:cubicBezTo>
                    <a:pt x="76" y="72"/>
                    <a:pt x="89" y="94"/>
                    <a:pt x="89" y="94"/>
                  </a:cubicBezTo>
                  <a:lnTo>
                    <a:pt x="72" y="94"/>
                  </a:lnTo>
                  <a:close/>
                  <a:moveTo>
                    <a:pt x="65" y="38"/>
                  </a:moveTo>
                  <a:cubicBezTo>
                    <a:pt x="64" y="37"/>
                    <a:pt x="61" y="37"/>
                    <a:pt x="58" y="37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53" y="55"/>
                    <a:pt x="53" y="55"/>
                    <a:pt x="53" y="55"/>
                  </a:cubicBezTo>
                  <a:cubicBezTo>
                    <a:pt x="57" y="55"/>
                    <a:pt x="57" y="55"/>
                    <a:pt x="57" y="55"/>
                  </a:cubicBezTo>
                  <a:cubicBezTo>
                    <a:pt x="63" y="55"/>
                    <a:pt x="66" y="55"/>
                    <a:pt x="67" y="53"/>
                  </a:cubicBezTo>
                  <a:cubicBezTo>
                    <a:pt x="69" y="51"/>
                    <a:pt x="70" y="49"/>
                    <a:pt x="70" y="46"/>
                  </a:cubicBezTo>
                  <a:cubicBezTo>
                    <a:pt x="70" y="42"/>
                    <a:pt x="68" y="39"/>
                    <a:pt x="65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675" dirty="0"/>
            </a:p>
          </p:txBody>
        </p:sp>
        <p:sp>
          <p:nvSpPr>
            <p:cNvPr id="323" name="Freeform 15"/>
            <p:cNvSpPr>
              <a:spLocks noEditPoints="1"/>
            </p:cNvSpPr>
            <p:nvPr userDrawn="1"/>
          </p:nvSpPr>
          <p:spPr bwMode="auto">
            <a:xfrm>
              <a:off x="8669" y="349"/>
              <a:ext cx="188" cy="179"/>
            </a:xfrm>
            <a:custGeom>
              <a:avLst/>
              <a:gdLst>
                <a:gd name="T0" fmla="*/ 76 w 188"/>
                <a:gd name="T1" fmla="*/ 0 h 179"/>
                <a:gd name="T2" fmla="*/ 112 w 188"/>
                <a:gd name="T3" fmla="*/ 0 h 179"/>
                <a:gd name="T4" fmla="*/ 188 w 188"/>
                <a:gd name="T5" fmla="*/ 179 h 179"/>
                <a:gd name="T6" fmla="*/ 147 w 188"/>
                <a:gd name="T7" fmla="*/ 179 h 179"/>
                <a:gd name="T8" fmla="*/ 131 w 188"/>
                <a:gd name="T9" fmla="*/ 139 h 179"/>
                <a:gd name="T10" fmla="*/ 56 w 188"/>
                <a:gd name="T11" fmla="*/ 139 h 179"/>
                <a:gd name="T12" fmla="*/ 40 w 188"/>
                <a:gd name="T13" fmla="*/ 179 h 179"/>
                <a:gd name="T14" fmla="*/ 0 w 188"/>
                <a:gd name="T15" fmla="*/ 179 h 179"/>
                <a:gd name="T16" fmla="*/ 76 w 188"/>
                <a:gd name="T17" fmla="*/ 0 h 179"/>
                <a:gd name="T18" fmla="*/ 117 w 188"/>
                <a:gd name="T19" fmla="*/ 105 h 179"/>
                <a:gd name="T20" fmla="*/ 93 w 188"/>
                <a:gd name="T21" fmla="*/ 47 h 179"/>
                <a:gd name="T22" fmla="*/ 70 w 188"/>
                <a:gd name="T23" fmla="*/ 105 h 179"/>
                <a:gd name="T24" fmla="*/ 117 w 188"/>
                <a:gd name="T25" fmla="*/ 105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8" h="179">
                  <a:moveTo>
                    <a:pt x="76" y="0"/>
                  </a:moveTo>
                  <a:lnTo>
                    <a:pt x="112" y="0"/>
                  </a:lnTo>
                  <a:lnTo>
                    <a:pt x="188" y="179"/>
                  </a:lnTo>
                  <a:lnTo>
                    <a:pt x="147" y="179"/>
                  </a:lnTo>
                  <a:lnTo>
                    <a:pt x="131" y="139"/>
                  </a:lnTo>
                  <a:lnTo>
                    <a:pt x="56" y="139"/>
                  </a:lnTo>
                  <a:lnTo>
                    <a:pt x="40" y="179"/>
                  </a:lnTo>
                  <a:lnTo>
                    <a:pt x="0" y="179"/>
                  </a:lnTo>
                  <a:lnTo>
                    <a:pt x="76" y="0"/>
                  </a:lnTo>
                  <a:close/>
                  <a:moveTo>
                    <a:pt x="117" y="105"/>
                  </a:moveTo>
                  <a:lnTo>
                    <a:pt x="93" y="47"/>
                  </a:lnTo>
                  <a:lnTo>
                    <a:pt x="70" y="105"/>
                  </a:lnTo>
                  <a:lnTo>
                    <a:pt x="117" y="1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675" dirty="0"/>
            </a:p>
          </p:txBody>
        </p:sp>
        <p:sp>
          <p:nvSpPr>
            <p:cNvPr id="324" name="Freeform 16"/>
            <p:cNvSpPr>
              <a:spLocks noEditPoints="1"/>
            </p:cNvSpPr>
            <p:nvPr userDrawn="1"/>
          </p:nvSpPr>
          <p:spPr bwMode="auto">
            <a:xfrm>
              <a:off x="8874" y="350"/>
              <a:ext cx="141" cy="178"/>
            </a:xfrm>
            <a:custGeom>
              <a:avLst/>
              <a:gdLst>
                <a:gd name="T0" fmla="*/ 0 w 490"/>
                <a:gd name="T1" fmla="*/ 0 h 620"/>
                <a:gd name="T2" fmla="*/ 253 w 490"/>
                <a:gd name="T3" fmla="*/ 0 h 620"/>
                <a:gd name="T4" fmla="*/ 490 w 490"/>
                <a:gd name="T5" fmla="*/ 215 h 620"/>
                <a:gd name="T6" fmla="*/ 490 w 490"/>
                <a:gd name="T7" fmla="*/ 216 h 620"/>
                <a:gd name="T8" fmla="*/ 240 w 490"/>
                <a:gd name="T9" fmla="*/ 434 h 620"/>
                <a:gd name="T10" fmla="*/ 136 w 490"/>
                <a:gd name="T11" fmla="*/ 434 h 620"/>
                <a:gd name="T12" fmla="*/ 136 w 490"/>
                <a:gd name="T13" fmla="*/ 620 h 620"/>
                <a:gd name="T14" fmla="*/ 0 w 490"/>
                <a:gd name="T15" fmla="*/ 620 h 620"/>
                <a:gd name="T16" fmla="*/ 0 w 490"/>
                <a:gd name="T17" fmla="*/ 0 h 620"/>
                <a:gd name="T18" fmla="*/ 244 w 490"/>
                <a:gd name="T19" fmla="*/ 313 h 620"/>
                <a:gd name="T20" fmla="*/ 352 w 490"/>
                <a:gd name="T21" fmla="*/ 219 h 620"/>
                <a:gd name="T22" fmla="*/ 352 w 490"/>
                <a:gd name="T23" fmla="*/ 217 h 620"/>
                <a:gd name="T24" fmla="*/ 242 w 490"/>
                <a:gd name="T25" fmla="*/ 123 h 620"/>
                <a:gd name="T26" fmla="*/ 136 w 490"/>
                <a:gd name="T27" fmla="*/ 123 h 620"/>
                <a:gd name="T28" fmla="*/ 136 w 490"/>
                <a:gd name="T29" fmla="*/ 313 h 620"/>
                <a:gd name="T30" fmla="*/ 244 w 490"/>
                <a:gd name="T31" fmla="*/ 313 h 6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90" h="620">
                  <a:moveTo>
                    <a:pt x="0" y="0"/>
                  </a:moveTo>
                  <a:cubicBezTo>
                    <a:pt x="253" y="0"/>
                    <a:pt x="253" y="0"/>
                    <a:pt x="253" y="0"/>
                  </a:cubicBezTo>
                  <a:cubicBezTo>
                    <a:pt x="401" y="0"/>
                    <a:pt x="490" y="88"/>
                    <a:pt x="490" y="215"/>
                  </a:cubicBezTo>
                  <a:cubicBezTo>
                    <a:pt x="490" y="216"/>
                    <a:pt x="490" y="216"/>
                    <a:pt x="490" y="216"/>
                  </a:cubicBezTo>
                  <a:cubicBezTo>
                    <a:pt x="490" y="360"/>
                    <a:pt x="379" y="434"/>
                    <a:pt x="240" y="434"/>
                  </a:cubicBezTo>
                  <a:cubicBezTo>
                    <a:pt x="136" y="434"/>
                    <a:pt x="136" y="434"/>
                    <a:pt x="136" y="434"/>
                  </a:cubicBezTo>
                  <a:cubicBezTo>
                    <a:pt x="136" y="620"/>
                    <a:pt x="136" y="620"/>
                    <a:pt x="136" y="620"/>
                  </a:cubicBezTo>
                  <a:cubicBezTo>
                    <a:pt x="0" y="620"/>
                    <a:pt x="0" y="620"/>
                    <a:pt x="0" y="620"/>
                  </a:cubicBezTo>
                  <a:lnTo>
                    <a:pt x="0" y="0"/>
                  </a:lnTo>
                  <a:close/>
                  <a:moveTo>
                    <a:pt x="244" y="313"/>
                  </a:moveTo>
                  <a:cubicBezTo>
                    <a:pt x="312" y="313"/>
                    <a:pt x="352" y="272"/>
                    <a:pt x="352" y="219"/>
                  </a:cubicBezTo>
                  <a:cubicBezTo>
                    <a:pt x="352" y="217"/>
                    <a:pt x="352" y="217"/>
                    <a:pt x="352" y="217"/>
                  </a:cubicBezTo>
                  <a:cubicBezTo>
                    <a:pt x="352" y="156"/>
                    <a:pt x="310" y="123"/>
                    <a:pt x="242" y="123"/>
                  </a:cubicBezTo>
                  <a:cubicBezTo>
                    <a:pt x="136" y="123"/>
                    <a:pt x="136" y="123"/>
                    <a:pt x="136" y="123"/>
                  </a:cubicBezTo>
                  <a:cubicBezTo>
                    <a:pt x="136" y="313"/>
                    <a:pt x="136" y="313"/>
                    <a:pt x="136" y="313"/>
                  </a:cubicBezTo>
                  <a:lnTo>
                    <a:pt x="244" y="3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675" dirty="0"/>
            </a:p>
          </p:txBody>
        </p:sp>
        <p:sp>
          <p:nvSpPr>
            <p:cNvPr id="325" name="Freeform 17"/>
            <p:cNvSpPr>
              <a:spLocks/>
            </p:cNvSpPr>
            <p:nvPr userDrawn="1"/>
          </p:nvSpPr>
          <p:spPr bwMode="auto">
            <a:xfrm>
              <a:off x="9033" y="350"/>
              <a:ext cx="178" cy="178"/>
            </a:xfrm>
            <a:custGeom>
              <a:avLst/>
              <a:gdLst>
                <a:gd name="T0" fmla="*/ 0 w 178"/>
                <a:gd name="T1" fmla="*/ 0 h 178"/>
                <a:gd name="T2" fmla="*/ 43 w 178"/>
                <a:gd name="T3" fmla="*/ 0 h 178"/>
                <a:gd name="T4" fmla="*/ 89 w 178"/>
                <a:gd name="T5" fmla="*/ 75 h 178"/>
                <a:gd name="T6" fmla="*/ 136 w 178"/>
                <a:gd name="T7" fmla="*/ 0 h 178"/>
                <a:gd name="T8" fmla="*/ 178 w 178"/>
                <a:gd name="T9" fmla="*/ 0 h 178"/>
                <a:gd name="T10" fmla="*/ 178 w 178"/>
                <a:gd name="T11" fmla="*/ 178 h 178"/>
                <a:gd name="T12" fmla="*/ 139 w 178"/>
                <a:gd name="T13" fmla="*/ 178 h 178"/>
                <a:gd name="T14" fmla="*/ 139 w 178"/>
                <a:gd name="T15" fmla="*/ 62 h 178"/>
                <a:gd name="T16" fmla="*/ 89 w 178"/>
                <a:gd name="T17" fmla="*/ 138 h 178"/>
                <a:gd name="T18" fmla="*/ 88 w 178"/>
                <a:gd name="T19" fmla="*/ 138 h 178"/>
                <a:gd name="T20" fmla="*/ 39 w 178"/>
                <a:gd name="T21" fmla="*/ 62 h 178"/>
                <a:gd name="T22" fmla="*/ 39 w 178"/>
                <a:gd name="T23" fmla="*/ 178 h 178"/>
                <a:gd name="T24" fmla="*/ 0 w 178"/>
                <a:gd name="T25" fmla="*/ 178 h 178"/>
                <a:gd name="T26" fmla="*/ 0 w 178"/>
                <a:gd name="T27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78" h="178">
                  <a:moveTo>
                    <a:pt x="0" y="0"/>
                  </a:moveTo>
                  <a:lnTo>
                    <a:pt x="43" y="0"/>
                  </a:lnTo>
                  <a:lnTo>
                    <a:pt x="89" y="75"/>
                  </a:lnTo>
                  <a:lnTo>
                    <a:pt x="136" y="0"/>
                  </a:lnTo>
                  <a:lnTo>
                    <a:pt x="178" y="0"/>
                  </a:lnTo>
                  <a:lnTo>
                    <a:pt x="178" y="178"/>
                  </a:lnTo>
                  <a:lnTo>
                    <a:pt x="139" y="178"/>
                  </a:lnTo>
                  <a:lnTo>
                    <a:pt x="139" y="62"/>
                  </a:lnTo>
                  <a:lnTo>
                    <a:pt x="89" y="138"/>
                  </a:lnTo>
                  <a:lnTo>
                    <a:pt x="88" y="138"/>
                  </a:lnTo>
                  <a:lnTo>
                    <a:pt x="39" y="62"/>
                  </a:lnTo>
                  <a:lnTo>
                    <a:pt x="39" y="178"/>
                  </a:lnTo>
                  <a:lnTo>
                    <a:pt x="0" y="17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675" dirty="0"/>
            </a:p>
          </p:txBody>
        </p:sp>
      </p:grpSp>
      <p:grpSp>
        <p:nvGrpSpPr>
          <p:cNvPr id="326" name="Group 325"/>
          <p:cNvGrpSpPr>
            <a:grpSpLocks noChangeAspect="1"/>
          </p:cNvGrpSpPr>
          <p:nvPr/>
        </p:nvGrpSpPr>
        <p:grpSpPr>
          <a:xfrm>
            <a:off x="7837148" y="162793"/>
            <a:ext cx="936360" cy="193040"/>
            <a:chOff x="2445545" y="1601788"/>
            <a:chExt cx="4260850" cy="790575"/>
          </a:xfrm>
          <a:solidFill>
            <a:srgbClr val="7A5AA6"/>
          </a:solidFill>
        </p:grpSpPr>
        <p:sp>
          <p:nvSpPr>
            <p:cNvPr id="327" name="Freeform 137"/>
            <p:cNvSpPr>
              <a:spLocks/>
            </p:cNvSpPr>
            <p:nvPr/>
          </p:nvSpPr>
          <p:spPr bwMode="auto">
            <a:xfrm>
              <a:off x="2445545" y="1898651"/>
              <a:ext cx="379413" cy="492125"/>
            </a:xfrm>
            <a:custGeom>
              <a:avLst/>
              <a:gdLst>
                <a:gd name="T0" fmla="*/ 0 w 340"/>
                <a:gd name="T1" fmla="*/ 373 h 442"/>
                <a:gd name="T2" fmla="*/ 56 w 340"/>
                <a:gd name="T3" fmla="*/ 306 h 442"/>
                <a:gd name="T4" fmla="*/ 185 w 340"/>
                <a:gd name="T5" fmla="*/ 358 h 442"/>
                <a:gd name="T6" fmla="*/ 247 w 340"/>
                <a:gd name="T7" fmla="*/ 318 h 442"/>
                <a:gd name="T8" fmla="*/ 247 w 340"/>
                <a:gd name="T9" fmla="*/ 316 h 442"/>
                <a:gd name="T10" fmla="*/ 160 w 340"/>
                <a:gd name="T11" fmla="*/ 262 h 442"/>
                <a:gd name="T12" fmla="*/ 18 w 340"/>
                <a:gd name="T13" fmla="*/ 130 h 442"/>
                <a:gd name="T14" fmla="*/ 18 w 340"/>
                <a:gd name="T15" fmla="*/ 129 h 442"/>
                <a:gd name="T16" fmla="*/ 168 w 340"/>
                <a:gd name="T17" fmla="*/ 0 h 442"/>
                <a:gd name="T18" fmla="*/ 328 w 340"/>
                <a:gd name="T19" fmla="*/ 54 h 442"/>
                <a:gd name="T20" fmla="*/ 278 w 340"/>
                <a:gd name="T21" fmla="*/ 125 h 442"/>
                <a:gd name="T22" fmla="*/ 167 w 340"/>
                <a:gd name="T23" fmla="*/ 83 h 442"/>
                <a:gd name="T24" fmla="*/ 111 w 340"/>
                <a:gd name="T25" fmla="*/ 121 h 442"/>
                <a:gd name="T26" fmla="*/ 111 w 340"/>
                <a:gd name="T27" fmla="*/ 122 h 442"/>
                <a:gd name="T28" fmla="*/ 204 w 340"/>
                <a:gd name="T29" fmla="*/ 178 h 442"/>
                <a:gd name="T30" fmla="*/ 340 w 340"/>
                <a:gd name="T31" fmla="*/ 307 h 442"/>
                <a:gd name="T32" fmla="*/ 340 w 340"/>
                <a:gd name="T33" fmla="*/ 308 h 442"/>
                <a:gd name="T34" fmla="*/ 183 w 340"/>
                <a:gd name="T35" fmla="*/ 442 h 442"/>
                <a:gd name="T36" fmla="*/ 0 w 340"/>
                <a:gd name="T37" fmla="*/ 37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40" h="442">
                  <a:moveTo>
                    <a:pt x="0" y="373"/>
                  </a:moveTo>
                  <a:cubicBezTo>
                    <a:pt x="56" y="306"/>
                    <a:pt x="56" y="306"/>
                    <a:pt x="56" y="306"/>
                  </a:cubicBezTo>
                  <a:cubicBezTo>
                    <a:pt x="95" y="338"/>
                    <a:pt x="135" y="358"/>
                    <a:pt x="185" y="358"/>
                  </a:cubicBezTo>
                  <a:cubicBezTo>
                    <a:pt x="223" y="358"/>
                    <a:pt x="247" y="343"/>
                    <a:pt x="247" y="318"/>
                  </a:cubicBezTo>
                  <a:cubicBezTo>
                    <a:pt x="247" y="316"/>
                    <a:pt x="247" y="316"/>
                    <a:pt x="247" y="316"/>
                  </a:cubicBezTo>
                  <a:cubicBezTo>
                    <a:pt x="247" y="292"/>
                    <a:pt x="232" y="280"/>
                    <a:pt x="160" y="262"/>
                  </a:cubicBezTo>
                  <a:cubicBezTo>
                    <a:pt x="73" y="240"/>
                    <a:pt x="18" y="216"/>
                    <a:pt x="18" y="130"/>
                  </a:cubicBezTo>
                  <a:cubicBezTo>
                    <a:pt x="18" y="129"/>
                    <a:pt x="18" y="129"/>
                    <a:pt x="18" y="129"/>
                  </a:cubicBezTo>
                  <a:cubicBezTo>
                    <a:pt x="18" y="51"/>
                    <a:pt x="80" y="0"/>
                    <a:pt x="168" y="0"/>
                  </a:cubicBezTo>
                  <a:cubicBezTo>
                    <a:pt x="231" y="0"/>
                    <a:pt x="284" y="19"/>
                    <a:pt x="328" y="54"/>
                  </a:cubicBezTo>
                  <a:cubicBezTo>
                    <a:pt x="278" y="125"/>
                    <a:pt x="278" y="125"/>
                    <a:pt x="278" y="125"/>
                  </a:cubicBezTo>
                  <a:cubicBezTo>
                    <a:pt x="240" y="99"/>
                    <a:pt x="203" y="83"/>
                    <a:pt x="167" y="83"/>
                  </a:cubicBezTo>
                  <a:cubicBezTo>
                    <a:pt x="131" y="83"/>
                    <a:pt x="111" y="100"/>
                    <a:pt x="111" y="121"/>
                  </a:cubicBezTo>
                  <a:cubicBezTo>
                    <a:pt x="111" y="122"/>
                    <a:pt x="111" y="122"/>
                    <a:pt x="111" y="122"/>
                  </a:cubicBezTo>
                  <a:cubicBezTo>
                    <a:pt x="111" y="150"/>
                    <a:pt x="130" y="159"/>
                    <a:pt x="204" y="178"/>
                  </a:cubicBezTo>
                  <a:cubicBezTo>
                    <a:pt x="291" y="201"/>
                    <a:pt x="340" y="232"/>
                    <a:pt x="340" y="307"/>
                  </a:cubicBezTo>
                  <a:cubicBezTo>
                    <a:pt x="340" y="308"/>
                    <a:pt x="340" y="308"/>
                    <a:pt x="340" y="308"/>
                  </a:cubicBezTo>
                  <a:cubicBezTo>
                    <a:pt x="340" y="394"/>
                    <a:pt x="275" y="442"/>
                    <a:pt x="183" y="442"/>
                  </a:cubicBezTo>
                  <a:cubicBezTo>
                    <a:pt x="118" y="442"/>
                    <a:pt x="52" y="419"/>
                    <a:pt x="0" y="37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78FC1"/>
                </a:solidFill>
              </a:endParaRPr>
            </a:p>
          </p:txBody>
        </p:sp>
        <p:sp>
          <p:nvSpPr>
            <p:cNvPr id="328" name="Freeform 138"/>
            <p:cNvSpPr>
              <a:spLocks/>
            </p:cNvSpPr>
            <p:nvPr/>
          </p:nvSpPr>
          <p:spPr bwMode="auto">
            <a:xfrm>
              <a:off x="2812258" y="1905001"/>
              <a:ext cx="473075" cy="477838"/>
            </a:xfrm>
            <a:custGeom>
              <a:avLst/>
              <a:gdLst>
                <a:gd name="T0" fmla="*/ 116 w 298"/>
                <a:gd name="T1" fmla="*/ 183 h 301"/>
                <a:gd name="T2" fmla="*/ 0 w 298"/>
                <a:gd name="T3" fmla="*/ 0 h 301"/>
                <a:gd name="T4" fmla="*/ 78 w 298"/>
                <a:gd name="T5" fmla="*/ 0 h 301"/>
                <a:gd name="T6" fmla="*/ 150 w 298"/>
                <a:gd name="T7" fmla="*/ 121 h 301"/>
                <a:gd name="T8" fmla="*/ 223 w 298"/>
                <a:gd name="T9" fmla="*/ 0 h 301"/>
                <a:gd name="T10" fmla="*/ 298 w 298"/>
                <a:gd name="T11" fmla="*/ 0 h 301"/>
                <a:gd name="T12" fmla="*/ 182 w 298"/>
                <a:gd name="T13" fmla="*/ 181 h 301"/>
                <a:gd name="T14" fmla="*/ 182 w 298"/>
                <a:gd name="T15" fmla="*/ 301 h 301"/>
                <a:gd name="T16" fmla="*/ 116 w 298"/>
                <a:gd name="T17" fmla="*/ 301 h 301"/>
                <a:gd name="T18" fmla="*/ 116 w 298"/>
                <a:gd name="T19" fmla="*/ 183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8" h="301">
                  <a:moveTo>
                    <a:pt x="116" y="183"/>
                  </a:moveTo>
                  <a:lnTo>
                    <a:pt x="0" y="0"/>
                  </a:lnTo>
                  <a:lnTo>
                    <a:pt x="78" y="0"/>
                  </a:lnTo>
                  <a:lnTo>
                    <a:pt x="150" y="121"/>
                  </a:lnTo>
                  <a:lnTo>
                    <a:pt x="223" y="0"/>
                  </a:lnTo>
                  <a:lnTo>
                    <a:pt x="298" y="0"/>
                  </a:lnTo>
                  <a:lnTo>
                    <a:pt x="182" y="181"/>
                  </a:lnTo>
                  <a:lnTo>
                    <a:pt x="182" y="301"/>
                  </a:lnTo>
                  <a:lnTo>
                    <a:pt x="116" y="301"/>
                  </a:lnTo>
                  <a:lnTo>
                    <a:pt x="116" y="18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78FC1"/>
                </a:solidFill>
              </a:endParaRPr>
            </a:p>
          </p:txBody>
        </p:sp>
        <p:sp>
          <p:nvSpPr>
            <p:cNvPr id="329" name="Freeform 139"/>
            <p:cNvSpPr>
              <a:spLocks/>
            </p:cNvSpPr>
            <p:nvPr/>
          </p:nvSpPr>
          <p:spPr bwMode="auto">
            <a:xfrm>
              <a:off x="3317083" y="1905001"/>
              <a:ext cx="425450" cy="477838"/>
            </a:xfrm>
            <a:custGeom>
              <a:avLst/>
              <a:gdLst>
                <a:gd name="T0" fmla="*/ 0 w 268"/>
                <a:gd name="T1" fmla="*/ 0 h 301"/>
                <a:gd name="T2" fmla="*/ 61 w 268"/>
                <a:gd name="T3" fmla="*/ 0 h 301"/>
                <a:gd name="T4" fmla="*/ 202 w 268"/>
                <a:gd name="T5" fmla="*/ 186 h 301"/>
                <a:gd name="T6" fmla="*/ 202 w 268"/>
                <a:gd name="T7" fmla="*/ 0 h 301"/>
                <a:gd name="T8" fmla="*/ 268 w 268"/>
                <a:gd name="T9" fmla="*/ 0 h 301"/>
                <a:gd name="T10" fmla="*/ 268 w 268"/>
                <a:gd name="T11" fmla="*/ 301 h 301"/>
                <a:gd name="T12" fmla="*/ 212 w 268"/>
                <a:gd name="T13" fmla="*/ 301 h 301"/>
                <a:gd name="T14" fmla="*/ 66 w 268"/>
                <a:gd name="T15" fmla="*/ 110 h 301"/>
                <a:gd name="T16" fmla="*/ 66 w 268"/>
                <a:gd name="T17" fmla="*/ 301 h 301"/>
                <a:gd name="T18" fmla="*/ 0 w 268"/>
                <a:gd name="T19" fmla="*/ 301 h 301"/>
                <a:gd name="T20" fmla="*/ 0 w 268"/>
                <a:gd name="T21" fmla="*/ 0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68" h="301">
                  <a:moveTo>
                    <a:pt x="0" y="0"/>
                  </a:moveTo>
                  <a:lnTo>
                    <a:pt x="61" y="0"/>
                  </a:lnTo>
                  <a:lnTo>
                    <a:pt x="202" y="186"/>
                  </a:lnTo>
                  <a:lnTo>
                    <a:pt x="202" y="0"/>
                  </a:lnTo>
                  <a:lnTo>
                    <a:pt x="268" y="0"/>
                  </a:lnTo>
                  <a:lnTo>
                    <a:pt x="268" y="301"/>
                  </a:lnTo>
                  <a:lnTo>
                    <a:pt x="212" y="301"/>
                  </a:lnTo>
                  <a:lnTo>
                    <a:pt x="66" y="110"/>
                  </a:lnTo>
                  <a:lnTo>
                    <a:pt x="66" y="301"/>
                  </a:lnTo>
                  <a:lnTo>
                    <a:pt x="0" y="30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78FC1"/>
                </a:solidFill>
              </a:endParaRPr>
            </a:p>
          </p:txBody>
        </p:sp>
        <p:sp>
          <p:nvSpPr>
            <p:cNvPr id="330" name="Freeform 140"/>
            <p:cNvSpPr>
              <a:spLocks/>
            </p:cNvSpPr>
            <p:nvPr/>
          </p:nvSpPr>
          <p:spPr bwMode="auto">
            <a:xfrm>
              <a:off x="3788570" y="1905001"/>
              <a:ext cx="396875" cy="477838"/>
            </a:xfrm>
            <a:custGeom>
              <a:avLst/>
              <a:gdLst>
                <a:gd name="T0" fmla="*/ 91 w 250"/>
                <a:gd name="T1" fmla="*/ 62 h 301"/>
                <a:gd name="T2" fmla="*/ 0 w 250"/>
                <a:gd name="T3" fmla="*/ 62 h 301"/>
                <a:gd name="T4" fmla="*/ 0 w 250"/>
                <a:gd name="T5" fmla="*/ 0 h 301"/>
                <a:gd name="T6" fmla="*/ 250 w 250"/>
                <a:gd name="T7" fmla="*/ 0 h 301"/>
                <a:gd name="T8" fmla="*/ 250 w 250"/>
                <a:gd name="T9" fmla="*/ 62 h 301"/>
                <a:gd name="T10" fmla="*/ 158 w 250"/>
                <a:gd name="T11" fmla="*/ 62 h 301"/>
                <a:gd name="T12" fmla="*/ 158 w 250"/>
                <a:gd name="T13" fmla="*/ 301 h 301"/>
                <a:gd name="T14" fmla="*/ 91 w 250"/>
                <a:gd name="T15" fmla="*/ 301 h 301"/>
                <a:gd name="T16" fmla="*/ 91 w 250"/>
                <a:gd name="T17" fmla="*/ 62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0" h="301">
                  <a:moveTo>
                    <a:pt x="91" y="62"/>
                  </a:moveTo>
                  <a:lnTo>
                    <a:pt x="0" y="62"/>
                  </a:lnTo>
                  <a:lnTo>
                    <a:pt x="0" y="0"/>
                  </a:lnTo>
                  <a:lnTo>
                    <a:pt x="250" y="0"/>
                  </a:lnTo>
                  <a:lnTo>
                    <a:pt x="250" y="62"/>
                  </a:lnTo>
                  <a:lnTo>
                    <a:pt x="158" y="62"/>
                  </a:lnTo>
                  <a:lnTo>
                    <a:pt x="158" y="301"/>
                  </a:lnTo>
                  <a:lnTo>
                    <a:pt x="91" y="301"/>
                  </a:lnTo>
                  <a:lnTo>
                    <a:pt x="91" y="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78FC1"/>
                </a:solidFill>
              </a:endParaRPr>
            </a:p>
          </p:txBody>
        </p:sp>
        <p:sp>
          <p:nvSpPr>
            <p:cNvPr id="331" name="Freeform 141"/>
            <p:cNvSpPr>
              <a:spLocks/>
            </p:cNvSpPr>
            <p:nvPr/>
          </p:nvSpPr>
          <p:spPr bwMode="auto">
            <a:xfrm>
              <a:off x="4231483" y="1905001"/>
              <a:ext cx="404813" cy="477838"/>
            </a:xfrm>
            <a:custGeom>
              <a:avLst/>
              <a:gdLst>
                <a:gd name="T0" fmla="*/ 0 w 255"/>
                <a:gd name="T1" fmla="*/ 0 h 301"/>
                <a:gd name="T2" fmla="*/ 66 w 255"/>
                <a:gd name="T3" fmla="*/ 0 h 301"/>
                <a:gd name="T4" fmla="*/ 66 w 255"/>
                <a:gd name="T5" fmla="*/ 120 h 301"/>
                <a:gd name="T6" fmla="*/ 188 w 255"/>
                <a:gd name="T7" fmla="*/ 120 h 301"/>
                <a:gd name="T8" fmla="*/ 188 w 255"/>
                <a:gd name="T9" fmla="*/ 0 h 301"/>
                <a:gd name="T10" fmla="*/ 255 w 255"/>
                <a:gd name="T11" fmla="*/ 0 h 301"/>
                <a:gd name="T12" fmla="*/ 255 w 255"/>
                <a:gd name="T13" fmla="*/ 301 h 301"/>
                <a:gd name="T14" fmla="*/ 188 w 255"/>
                <a:gd name="T15" fmla="*/ 301 h 301"/>
                <a:gd name="T16" fmla="*/ 188 w 255"/>
                <a:gd name="T17" fmla="*/ 181 h 301"/>
                <a:gd name="T18" fmla="*/ 66 w 255"/>
                <a:gd name="T19" fmla="*/ 181 h 301"/>
                <a:gd name="T20" fmla="*/ 66 w 255"/>
                <a:gd name="T21" fmla="*/ 301 h 301"/>
                <a:gd name="T22" fmla="*/ 0 w 255"/>
                <a:gd name="T23" fmla="*/ 301 h 301"/>
                <a:gd name="T24" fmla="*/ 0 w 255"/>
                <a:gd name="T25" fmla="*/ 0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5" h="301">
                  <a:moveTo>
                    <a:pt x="0" y="0"/>
                  </a:moveTo>
                  <a:lnTo>
                    <a:pt x="66" y="0"/>
                  </a:lnTo>
                  <a:lnTo>
                    <a:pt x="66" y="120"/>
                  </a:lnTo>
                  <a:lnTo>
                    <a:pt x="188" y="120"/>
                  </a:lnTo>
                  <a:lnTo>
                    <a:pt x="188" y="0"/>
                  </a:lnTo>
                  <a:lnTo>
                    <a:pt x="255" y="0"/>
                  </a:lnTo>
                  <a:lnTo>
                    <a:pt x="255" y="301"/>
                  </a:lnTo>
                  <a:lnTo>
                    <a:pt x="188" y="301"/>
                  </a:lnTo>
                  <a:lnTo>
                    <a:pt x="188" y="181"/>
                  </a:lnTo>
                  <a:lnTo>
                    <a:pt x="66" y="181"/>
                  </a:lnTo>
                  <a:lnTo>
                    <a:pt x="66" y="301"/>
                  </a:lnTo>
                  <a:lnTo>
                    <a:pt x="0" y="30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78FC1"/>
                </a:solidFill>
              </a:endParaRPr>
            </a:p>
          </p:txBody>
        </p:sp>
        <p:sp>
          <p:nvSpPr>
            <p:cNvPr id="332" name="Freeform 142"/>
            <p:cNvSpPr>
              <a:spLocks/>
            </p:cNvSpPr>
            <p:nvPr/>
          </p:nvSpPr>
          <p:spPr bwMode="auto">
            <a:xfrm>
              <a:off x="4715670" y="1905001"/>
              <a:ext cx="365125" cy="477838"/>
            </a:xfrm>
            <a:custGeom>
              <a:avLst/>
              <a:gdLst>
                <a:gd name="T0" fmla="*/ 0 w 230"/>
                <a:gd name="T1" fmla="*/ 0 h 301"/>
                <a:gd name="T2" fmla="*/ 227 w 230"/>
                <a:gd name="T3" fmla="*/ 0 h 301"/>
                <a:gd name="T4" fmla="*/ 227 w 230"/>
                <a:gd name="T5" fmla="*/ 59 h 301"/>
                <a:gd name="T6" fmla="*/ 66 w 230"/>
                <a:gd name="T7" fmla="*/ 59 h 301"/>
                <a:gd name="T8" fmla="*/ 66 w 230"/>
                <a:gd name="T9" fmla="*/ 120 h 301"/>
                <a:gd name="T10" fmla="*/ 209 w 230"/>
                <a:gd name="T11" fmla="*/ 120 h 301"/>
                <a:gd name="T12" fmla="*/ 209 w 230"/>
                <a:gd name="T13" fmla="*/ 179 h 301"/>
                <a:gd name="T14" fmla="*/ 66 w 230"/>
                <a:gd name="T15" fmla="*/ 179 h 301"/>
                <a:gd name="T16" fmla="*/ 66 w 230"/>
                <a:gd name="T17" fmla="*/ 243 h 301"/>
                <a:gd name="T18" fmla="*/ 230 w 230"/>
                <a:gd name="T19" fmla="*/ 243 h 301"/>
                <a:gd name="T20" fmla="*/ 230 w 230"/>
                <a:gd name="T21" fmla="*/ 301 h 301"/>
                <a:gd name="T22" fmla="*/ 0 w 230"/>
                <a:gd name="T23" fmla="*/ 301 h 301"/>
                <a:gd name="T24" fmla="*/ 0 w 230"/>
                <a:gd name="T25" fmla="*/ 0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0" h="301">
                  <a:moveTo>
                    <a:pt x="0" y="0"/>
                  </a:moveTo>
                  <a:lnTo>
                    <a:pt x="227" y="0"/>
                  </a:lnTo>
                  <a:lnTo>
                    <a:pt x="227" y="59"/>
                  </a:lnTo>
                  <a:lnTo>
                    <a:pt x="66" y="59"/>
                  </a:lnTo>
                  <a:lnTo>
                    <a:pt x="66" y="120"/>
                  </a:lnTo>
                  <a:lnTo>
                    <a:pt x="209" y="120"/>
                  </a:lnTo>
                  <a:lnTo>
                    <a:pt x="209" y="179"/>
                  </a:lnTo>
                  <a:lnTo>
                    <a:pt x="66" y="179"/>
                  </a:lnTo>
                  <a:lnTo>
                    <a:pt x="66" y="243"/>
                  </a:lnTo>
                  <a:lnTo>
                    <a:pt x="230" y="243"/>
                  </a:lnTo>
                  <a:lnTo>
                    <a:pt x="230" y="301"/>
                  </a:lnTo>
                  <a:lnTo>
                    <a:pt x="0" y="30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78FC1"/>
                </a:solidFill>
              </a:endParaRPr>
            </a:p>
          </p:txBody>
        </p:sp>
        <p:sp>
          <p:nvSpPr>
            <p:cNvPr id="333" name="Freeform 143"/>
            <p:cNvSpPr>
              <a:spLocks/>
            </p:cNvSpPr>
            <p:nvPr/>
          </p:nvSpPr>
          <p:spPr bwMode="auto">
            <a:xfrm>
              <a:off x="5106195" y="1905001"/>
              <a:ext cx="395288" cy="477838"/>
            </a:xfrm>
            <a:custGeom>
              <a:avLst/>
              <a:gdLst>
                <a:gd name="T0" fmla="*/ 92 w 249"/>
                <a:gd name="T1" fmla="*/ 62 h 301"/>
                <a:gd name="T2" fmla="*/ 0 w 249"/>
                <a:gd name="T3" fmla="*/ 62 h 301"/>
                <a:gd name="T4" fmla="*/ 0 w 249"/>
                <a:gd name="T5" fmla="*/ 0 h 301"/>
                <a:gd name="T6" fmla="*/ 249 w 249"/>
                <a:gd name="T7" fmla="*/ 0 h 301"/>
                <a:gd name="T8" fmla="*/ 249 w 249"/>
                <a:gd name="T9" fmla="*/ 62 h 301"/>
                <a:gd name="T10" fmla="*/ 157 w 249"/>
                <a:gd name="T11" fmla="*/ 62 h 301"/>
                <a:gd name="T12" fmla="*/ 157 w 249"/>
                <a:gd name="T13" fmla="*/ 301 h 301"/>
                <a:gd name="T14" fmla="*/ 92 w 249"/>
                <a:gd name="T15" fmla="*/ 301 h 301"/>
                <a:gd name="T16" fmla="*/ 92 w 249"/>
                <a:gd name="T17" fmla="*/ 62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9" h="301">
                  <a:moveTo>
                    <a:pt x="92" y="62"/>
                  </a:moveTo>
                  <a:lnTo>
                    <a:pt x="0" y="62"/>
                  </a:lnTo>
                  <a:lnTo>
                    <a:pt x="0" y="0"/>
                  </a:lnTo>
                  <a:lnTo>
                    <a:pt x="249" y="0"/>
                  </a:lnTo>
                  <a:lnTo>
                    <a:pt x="249" y="62"/>
                  </a:lnTo>
                  <a:lnTo>
                    <a:pt x="157" y="62"/>
                  </a:lnTo>
                  <a:lnTo>
                    <a:pt x="157" y="301"/>
                  </a:lnTo>
                  <a:lnTo>
                    <a:pt x="92" y="301"/>
                  </a:lnTo>
                  <a:lnTo>
                    <a:pt x="92" y="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78FC1"/>
                </a:solidFill>
              </a:endParaRPr>
            </a:p>
          </p:txBody>
        </p:sp>
        <p:sp>
          <p:nvSpPr>
            <p:cNvPr id="334" name="Rectangle 144"/>
            <p:cNvSpPr>
              <a:spLocks noChangeArrowheads="1"/>
            </p:cNvSpPr>
            <p:nvPr/>
          </p:nvSpPr>
          <p:spPr bwMode="auto">
            <a:xfrm>
              <a:off x="5553870" y="1905001"/>
              <a:ext cx="103188" cy="477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78FC1"/>
                </a:solidFill>
              </a:endParaRPr>
            </a:p>
          </p:txBody>
        </p:sp>
        <p:sp>
          <p:nvSpPr>
            <p:cNvPr id="335" name="Freeform 145"/>
            <p:cNvSpPr>
              <a:spLocks/>
            </p:cNvSpPr>
            <p:nvPr/>
          </p:nvSpPr>
          <p:spPr bwMode="auto">
            <a:xfrm>
              <a:off x="5722145" y="1897063"/>
              <a:ext cx="442913" cy="495300"/>
            </a:xfrm>
            <a:custGeom>
              <a:avLst/>
              <a:gdLst>
                <a:gd name="T0" fmla="*/ 0 w 397"/>
                <a:gd name="T1" fmla="*/ 224 h 445"/>
                <a:gd name="T2" fmla="*/ 0 w 397"/>
                <a:gd name="T3" fmla="*/ 223 h 445"/>
                <a:gd name="T4" fmla="*/ 224 w 397"/>
                <a:gd name="T5" fmla="*/ 0 h 445"/>
                <a:gd name="T6" fmla="*/ 393 w 397"/>
                <a:gd name="T7" fmla="*/ 67 h 445"/>
                <a:gd name="T8" fmla="*/ 333 w 397"/>
                <a:gd name="T9" fmla="*/ 136 h 445"/>
                <a:gd name="T10" fmla="*/ 223 w 397"/>
                <a:gd name="T11" fmla="*/ 88 h 445"/>
                <a:gd name="T12" fmla="*/ 99 w 397"/>
                <a:gd name="T13" fmla="*/ 221 h 445"/>
                <a:gd name="T14" fmla="*/ 99 w 397"/>
                <a:gd name="T15" fmla="*/ 223 h 445"/>
                <a:gd name="T16" fmla="*/ 223 w 397"/>
                <a:gd name="T17" fmla="*/ 358 h 445"/>
                <a:gd name="T18" fmla="*/ 336 w 397"/>
                <a:gd name="T19" fmla="*/ 307 h 445"/>
                <a:gd name="T20" fmla="*/ 397 w 397"/>
                <a:gd name="T21" fmla="*/ 368 h 445"/>
                <a:gd name="T22" fmla="*/ 220 w 397"/>
                <a:gd name="T23" fmla="*/ 445 h 445"/>
                <a:gd name="T24" fmla="*/ 0 w 397"/>
                <a:gd name="T25" fmla="*/ 224 h 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97" h="445">
                  <a:moveTo>
                    <a:pt x="0" y="224"/>
                  </a:moveTo>
                  <a:cubicBezTo>
                    <a:pt x="0" y="223"/>
                    <a:pt x="0" y="223"/>
                    <a:pt x="0" y="223"/>
                  </a:cubicBezTo>
                  <a:cubicBezTo>
                    <a:pt x="0" y="100"/>
                    <a:pt x="92" y="0"/>
                    <a:pt x="224" y="0"/>
                  </a:cubicBezTo>
                  <a:cubicBezTo>
                    <a:pt x="305" y="0"/>
                    <a:pt x="354" y="27"/>
                    <a:pt x="393" y="67"/>
                  </a:cubicBezTo>
                  <a:cubicBezTo>
                    <a:pt x="333" y="136"/>
                    <a:pt x="333" y="136"/>
                    <a:pt x="333" y="136"/>
                  </a:cubicBezTo>
                  <a:cubicBezTo>
                    <a:pt x="300" y="106"/>
                    <a:pt x="266" y="88"/>
                    <a:pt x="223" y="88"/>
                  </a:cubicBezTo>
                  <a:cubicBezTo>
                    <a:pt x="151" y="88"/>
                    <a:pt x="99" y="148"/>
                    <a:pt x="99" y="221"/>
                  </a:cubicBezTo>
                  <a:cubicBezTo>
                    <a:pt x="99" y="223"/>
                    <a:pt x="99" y="223"/>
                    <a:pt x="99" y="223"/>
                  </a:cubicBezTo>
                  <a:cubicBezTo>
                    <a:pt x="99" y="296"/>
                    <a:pt x="150" y="358"/>
                    <a:pt x="223" y="358"/>
                  </a:cubicBezTo>
                  <a:cubicBezTo>
                    <a:pt x="273" y="358"/>
                    <a:pt x="303" y="338"/>
                    <a:pt x="336" y="307"/>
                  </a:cubicBezTo>
                  <a:cubicBezTo>
                    <a:pt x="397" y="368"/>
                    <a:pt x="397" y="368"/>
                    <a:pt x="397" y="368"/>
                  </a:cubicBezTo>
                  <a:cubicBezTo>
                    <a:pt x="352" y="415"/>
                    <a:pt x="303" y="445"/>
                    <a:pt x="220" y="445"/>
                  </a:cubicBezTo>
                  <a:cubicBezTo>
                    <a:pt x="94" y="445"/>
                    <a:pt x="0" y="347"/>
                    <a:pt x="0" y="2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78FC1"/>
                </a:solidFill>
              </a:endParaRPr>
            </a:p>
          </p:txBody>
        </p:sp>
        <p:sp>
          <p:nvSpPr>
            <p:cNvPr id="336" name="Freeform 146"/>
            <p:cNvSpPr>
              <a:spLocks/>
            </p:cNvSpPr>
            <p:nvPr/>
          </p:nvSpPr>
          <p:spPr bwMode="auto">
            <a:xfrm>
              <a:off x="6180933" y="1898651"/>
              <a:ext cx="377825" cy="492125"/>
            </a:xfrm>
            <a:custGeom>
              <a:avLst/>
              <a:gdLst>
                <a:gd name="T0" fmla="*/ 0 w 340"/>
                <a:gd name="T1" fmla="*/ 373 h 442"/>
                <a:gd name="T2" fmla="*/ 56 w 340"/>
                <a:gd name="T3" fmla="*/ 306 h 442"/>
                <a:gd name="T4" fmla="*/ 184 w 340"/>
                <a:gd name="T5" fmla="*/ 358 h 442"/>
                <a:gd name="T6" fmla="*/ 246 w 340"/>
                <a:gd name="T7" fmla="*/ 318 h 442"/>
                <a:gd name="T8" fmla="*/ 246 w 340"/>
                <a:gd name="T9" fmla="*/ 316 h 442"/>
                <a:gd name="T10" fmla="*/ 159 w 340"/>
                <a:gd name="T11" fmla="*/ 262 h 442"/>
                <a:gd name="T12" fmla="*/ 17 w 340"/>
                <a:gd name="T13" fmla="*/ 130 h 442"/>
                <a:gd name="T14" fmla="*/ 17 w 340"/>
                <a:gd name="T15" fmla="*/ 129 h 442"/>
                <a:gd name="T16" fmla="*/ 167 w 340"/>
                <a:gd name="T17" fmla="*/ 0 h 442"/>
                <a:gd name="T18" fmla="*/ 327 w 340"/>
                <a:gd name="T19" fmla="*/ 54 h 442"/>
                <a:gd name="T20" fmla="*/ 278 w 340"/>
                <a:gd name="T21" fmla="*/ 125 h 442"/>
                <a:gd name="T22" fmla="*/ 166 w 340"/>
                <a:gd name="T23" fmla="*/ 83 h 442"/>
                <a:gd name="T24" fmla="*/ 111 w 340"/>
                <a:gd name="T25" fmla="*/ 121 h 442"/>
                <a:gd name="T26" fmla="*/ 111 w 340"/>
                <a:gd name="T27" fmla="*/ 122 h 442"/>
                <a:gd name="T28" fmla="*/ 204 w 340"/>
                <a:gd name="T29" fmla="*/ 178 h 442"/>
                <a:gd name="T30" fmla="*/ 340 w 340"/>
                <a:gd name="T31" fmla="*/ 307 h 442"/>
                <a:gd name="T32" fmla="*/ 340 w 340"/>
                <a:gd name="T33" fmla="*/ 308 h 442"/>
                <a:gd name="T34" fmla="*/ 182 w 340"/>
                <a:gd name="T35" fmla="*/ 442 h 442"/>
                <a:gd name="T36" fmla="*/ 0 w 340"/>
                <a:gd name="T37" fmla="*/ 37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40" h="442">
                  <a:moveTo>
                    <a:pt x="0" y="373"/>
                  </a:moveTo>
                  <a:cubicBezTo>
                    <a:pt x="56" y="306"/>
                    <a:pt x="56" y="306"/>
                    <a:pt x="56" y="306"/>
                  </a:cubicBezTo>
                  <a:cubicBezTo>
                    <a:pt x="94" y="338"/>
                    <a:pt x="135" y="358"/>
                    <a:pt x="184" y="358"/>
                  </a:cubicBezTo>
                  <a:cubicBezTo>
                    <a:pt x="223" y="358"/>
                    <a:pt x="246" y="343"/>
                    <a:pt x="246" y="318"/>
                  </a:cubicBezTo>
                  <a:cubicBezTo>
                    <a:pt x="246" y="316"/>
                    <a:pt x="246" y="316"/>
                    <a:pt x="246" y="316"/>
                  </a:cubicBezTo>
                  <a:cubicBezTo>
                    <a:pt x="246" y="292"/>
                    <a:pt x="231" y="280"/>
                    <a:pt x="159" y="262"/>
                  </a:cubicBezTo>
                  <a:cubicBezTo>
                    <a:pt x="73" y="240"/>
                    <a:pt x="17" y="216"/>
                    <a:pt x="17" y="130"/>
                  </a:cubicBezTo>
                  <a:cubicBezTo>
                    <a:pt x="17" y="129"/>
                    <a:pt x="17" y="129"/>
                    <a:pt x="17" y="129"/>
                  </a:cubicBezTo>
                  <a:cubicBezTo>
                    <a:pt x="17" y="51"/>
                    <a:pt x="80" y="0"/>
                    <a:pt x="167" y="0"/>
                  </a:cubicBezTo>
                  <a:cubicBezTo>
                    <a:pt x="230" y="0"/>
                    <a:pt x="283" y="19"/>
                    <a:pt x="327" y="54"/>
                  </a:cubicBezTo>
                  <a:cubicBezTo>
                    <a:pt x="278" y="125"/>
                    <a:pt x="278" y="125"/>
                    <a:pt x="278" y="125"/>
                  </a:cubicBezTo>
                  <a:cubicBezTo>
                    <a:pt x="240" y="99"/>
                    <a:pt x="202" y="83"/>
                    <a:pt x="166" y="83"/>
                  </a:cubicBezTo>
                  <a:cubicBezTo>
                    <a:pt x="130" y="83"/>
                    <a:pt x="111" y="100"/>
                    <a:pt x="111" y="121"/>
                  </a:cubicBezTo>
                  <a:cubicBezTo>
                    <a:pt x="111" y="122"/>
                    <a:pt x="111" y="122"/>
                    <a:pt x="111" y="122"/>
                  </a:cubicBezTo>
                  <a:cubicBezTo>
                    <a:pt x="111" y="150"/>
                    <a:pt x="129" y="159"/>
                    <a:pt x="204" y="178"/>
                  </a:cubicBezTo>
                  <a:cubicBezTo>
                    <a:pt x="291" y="201"/>
                    <a:pt x="340" y="232"/>
                    <a:pt x="340" y="307"/>
                  </a:cubicBezTo>
                  <a:cubicBezTo>
                    <a:pt x="340" y="308"/>
                    <a:pt x="340" y="308"/>
                    <a:pt x="340" y="308"/>
                  </a:cubicBezTo>
                  <a:cubicBezTo>
                    <a:pt x="340" y="394"/>
                    <a:pt x="275" y="442"/>
                    <a:pt x="182" y="442"/>
                  </a:cubicBezTo>
                  <a:cubicBezTo>
                    <a:pt x="117" y="442"/>
                    <a:pt x="51" y="419"/>
                    <a:pt x="0" y="37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78FC1"/>
                </a:solidFill>
              </a:endParaRPr>
            </a:p>
          </p:txBody>
        </p:sp>
        <p:sp>
          <p:nvSpPr>
            <p:cNvPr id="337" name="Freeform 147"/>
            <p:cNvSpPr>
              <a:spLocks/>
            </p:cNvSpPr>
            <p:nvPr/>
          </p:nvSpPr>
          <p:spPr bwMode="auto">
            <a:xfrm>
              <a:off x="2475708" y="1616076"/>
              <a:ext cx="157163" cy="230188"/>
            </a:xfrm>
            <a:custGeom>
              <a:avLst/>
              <a:gdLst>
                <a:gd name="T0" fmla="*/ 104 w 140"/>
                <a:gd name="T1" fmla="*/ 206 h 206"/>
                <a:gd name="T2" fmla="*/ 58 w 140"/>
                <a:gd name="T3" fmla="*/ 110 h 206"/>
                <a:gd name="T4" fmla="*/ 31 w 140"/>
                <a:gd name="T5" fmla="*/ 49 h 206"/>
                <a:gd name="T6" fmla="*/ 31 w 140"/>
                <a:gd name="T7" fmla="*/ 50 h 206"/>
                <a:gd name="T8" fmla="*/ 33 w 140"/>
                <a:gd name="T9" fmla="*/ 107 h 206"/>
                <a:gd name="T10" fmla="*/ 34 w 140"/>
                <a:gd name="T11" fmla="*/ 206 h 206"/>
                <a:gd name="T12" fmla="*/ 0 w 140"/>
                <a:gd name="T13" fmla="*/ 206 h 206"/>
                <a:gd name="T14" fmla="*/ 0 w 140"/>
                <a:gd name="T15" fmla="*/ 0 h 206"/>
                <a:gd name="T16" fmla="*/ 39 w 140"/>
                <a:gd name="T17" fmla="*/ 0 h 206"/>
                <a:gd name="T18" fmla="*/ 89 w 140"/>
                <a:gd name="T19" fmla="*/ 101 h 206"/>
                <a:gd name="T20" fmla="*/ 110 w 140"/>
                <a:gd name="T21" fmla="*/ 154 h 206"/>
                <a:gd name="T22" fmla="*/ 111 w 140"/>
                <a:gd name="T23" fmla="*/ 153 h 206"/>
                <a:gd name="T24" fmla="*/ 108 w 140"/>
                <a:gd name="T25" fmla="*/ 94 h 206"/>
                <a:gd name="T26" fmla="*/ 107 w 140"/>
                <a:gd name="T27" fmla="*/ 0 h 206"/>
                <a:gd name="T28" fmla="*/ 140 w 140"/>
                <a:gd name="T29" fmla="*/ 0 h 206"/>
                <a:gd name="T30" fmla="*/ 140 w 140"/>
                <a:gd name="T31" fmla="*/ 206 h 206"/>
                <a:gd name="T32" fmla="*/ 104 w 140"/>
                <a:gd name="T33" fmla="*/ 206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40" h="206">
                  <a:moveTo>
                    <a:pt x="104" y="206"/>
                  </a:moveTo>
                  <a:cubicBezTo>
                    <a:pt x="58" y="110"/>
                    <a:pt x="58" y="110"/>
                    <a:pt x="58" y="110"/>
                  </a:cubicBezTo>
                  <a:cubicBezTo>
                    <a:pt x="47" y="87"/>
                    <a:pt x="35" y="61"/>
                    <a:pt x="31" y="49"/>
                  </a:cubicBezTo>
                  <a:cubicBezTo>
                    <a:pt x="31" y="50"/>
                    <a:pt x="31" y="50"/>
                    <a:pt x="31" y="50"/>
                  </a:cubicBezTo>
                  <a:cubicBezTo>
                    <a:pt x="32" y="67"/>
                    <a:pt x="32" y="89"/>
                    <a:pt x="33" y="107"/>
                  </a:cubicBezTo>
                  <a:cubicBezTo>
                    <a:pt x="34" y="206"/>
                    <a:pt x="34" y="206"/>
                    <a:pt x="34" y="206"/>
                  </a:cubicBezTo>
                  <a:cubicBezTo>
                    <a:pt x="0" y="206"/>
                    <a:pt x="0" y="206"/>
                    <a:pt x="0" y="20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89" y="101"/>
                    <a:pt x="89" y="101"/>
                    <a:pt x="89" y="101"/>
                  </a:cubicBezTo>
                  <a:cubicBezTo>
                    <a:pt x="98" y="120"/>
                    <a:pt x="107" y="144"/>
                    <a:pt x="110" y="154"/>
                  </a:cubicBezTo>
                  <a:cubicBezTo>
                    <a:pt x="111" y="153"/>
                    <a:pt x="111" y="153"/>
                    <a:pt x="111" y="153"/>
                  </a:cubicBezTo>
                  <a:cubicBezTo>
                    <a:pt x="110" y="143"/>
                    <a:pt x="108" y="113"/>
                    <a:pt x="108" y="94"/>
                  </a:cubicBezTo>
                  <a:cubicBezTo>
                    <a:pt x="107" y="0"/>
                    <a:pt x="107" y="0"/>
                    <a:pt x="107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40" y="206"/>
                    <a:pt x="140" y="206"/>
                    <a:pt x="140" y="206"/>
                  </a:cubicBezTo>
                  <a:lnTo>
                    <a:pt x="104" y="2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78FC1"/>
                </a:solidFill>
              </a:endParaRPr>
            </a:p>
          </p:txBody>
        </p:sp>
        <p:sp>
          <p:nvSpPr>
            <p:cNvPr id="338" name="Freeform 148"/>
            <p:cNvSpPr>
              <a:spLocks noEditPoints="1"/>
            </p:cNvSpPr>
            <p:nvPr/>
          </p:nvSpPr>
          <p:spPr bwMode="auto">
            <a:xfrm>
              <a:off x="2659858" y="1674813"/>
              <a:ext cx="139700" cy="174625"/>
            </a:xfrm>
            <a:custGeom>
              <a:avLst/>
              <a:gdLst>
                <a:gd name="T0" fmla="*/ 36 w 126"/>
                <a:gd name="T1" fmla="*/ 88 h 158"/>
                <a:gd name="T2" fmla="*/ 36 w 126"/>
                <a:gd name="T3" fmla="*/ 90 h 158"/>
                <a:gd name="T4" fmla="*/ 73 w 126"/>
                <a:gd name="T5" fmla="*/ 133 h 158"/>
                <a:gd name="T6" fmla="*/ 111 w 126"/>
                <a:gd name="T7" fmla="*/ 118 h 158"/>
                <a:gd name="T8" fmla="*/ 123 w 126"/>
                <a:gd name="T9" fmla="*/ 138 h 158"/>
                <a:gd name="T10" fmla="*/ 69 w 126"/>
                <a:gd name="T11" fmla="*/ 158 h 158"/>
                <a:gd name="T12" fmla="*/ 0 w 126"/>
                <a:gd name="T13" fmla="*/ 79 h 158"/>
                <a:gd name="T14" fmla="*/ 19 w 126"/>
                <a:gd name="T15" fmla="*/ 20 h 158"/>
                <a:gd name="T16" fmla="*/ 65 w 126"/>
                <a:gd name="T17" fmla="*/ 0 h 158"/>
                <a:gd name="T18" fmla="*/ 106 w 126"/>
                <a:gd name="T19" fmla="*/ 16 h 158"/>
                <a:gd name="T20" fmla="*/ 126 w 126"/>
                <a:gd name="T21" fmla="*/ 81 h 158"/>
                <a:gd name="T22" fmla="*/ 126 w 126"/>
                <a:gd name="T23" fmla="*/ 88 h 158"/>
                <a:gd name="T24" fmla="*/ 36 w 126"/>
                <a:gd name="T25" fmla="*/ 88 h 158"/>
                <a:gd name="T26" fmla="*/ 65 w 126"/>
                <a:gd name="T27" fmla="*/ 25 h 158"/>
                <a:gd name="T28" fmla="*/ 36 w 126"/>
                <a:gd name="T29" fmla="*/ 64 h 158"/>
                <a:gd name="T30" fmla="*/ 92 w 126"/>
                <a:gd name="T31" fmla="*/ 64 h 158"/>
                <a:gd name="T32" fmla="*/ 65 w 126"/>
                <a:gd name="T33" fmla="*/ 25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6" h="158">
                  <a:moveTo>
                    <a:pt x="36" y="88"/>
                  </a:moveTo>
                  <a:cubicBezTo>
                    <a:pt x="36" y="90"/>
                    <a:pt x="36" y="90"/>
                    <a:pt x="36" y="90"/>
                  </a:cubicBezTo>
                  <a:cubicBezTo>
                    <a:pt x="36" y="111"/>
                    <a:pt x="44" y="133"/>
                    <a:pt x="73" y="133"/>
                  </a:cubicBezTo>
                  <a:cubicBezTo>
                    <a:pt x="87" y="133"/>
                    <a:pt x="99" y="128"/>
                    <a:pt x="111" y="118"/>
                  </a:cubicBezTo>
                  <a:cubicBezTo>
                    <a:pt x="123" y="138"/>
                    <a:pt x="123" y="138"/>
                    <a:pt x="123" y="138"/>
                  </a:cubicBezTo>
                  <a:cubicBezTo>
                    <a:pt x="108" y="152"/>
                    <a:pt x="90" y="158"/>
                    <a:pt x="69" y="158"/>
                  </a:cubicBezTo>
                  <a:cubicBezTo>
                    <a:pt x="27" y="158"/>
                    <a:pt x="0" y="128"/>
                    <a:pt x="0" y="79"/>
                  </a:cubicBezTo>
                  <a:cubicBezTo>
                    <a:pt x="0" y="53"/>
                    <a:pt x="6" y="35"/>
                    <a:pt x="19" y="20"/>
                  </a:cubicBezTo>
                  <a:cubicBezTo>
                    <a:pt x="31" y="6"/>
                    <a:pt x="46" y="0"/>
                    <a:pt x="65" y="0"/>
                  </a:cubicBezTo>
                  <a:cubicBezTo>
                    <a:pt x="80" y="0"/>
                    <a:pt x="93" y="4"/>
                    <a:pt x="106" y="16"/>
                  </a:cubicBezTo>
                  <a:cubicBezTo>
                    <a:pt x="119" y="28"/>
                    <a:pt x="126" y="46"/>
                    <a:pt x="126" y="81"/>
                  </a:cubicBezTo>
                  <a:cubicBezTo>
                    <a:pt x="126" y="88"/>
                    <a:pt x="126" y="88"/>
                    <a:pt x="126" y="88"/>
                  </a:cubicBezTo>
                  <a:lnTo>
                    <a:pt x="36" y="88"/>
                  </a:lnTo>
                  <a:close/>
                  <a:moveTo>
                    <a:pt x="65" y="25"/>
                  </a:moveTo>
                  <a:cubicBezTo>
                    <a:pt x="46" y="25"/>
                    <a:pt x="36" y="39"/>
                    <a:pt x="36" y="64"/>
                  </a:cubicBezTo>
                  <a:cubicBezTo>
                    <a:pt x="92" y="64"/>
                    <a:pt x="92" y="64"/>
                    <a:pt x="92" y="64"/>
                  </a:cubicBezTo>
                  <a:cubicBezTo>
                    <a:pt x="92" y="39"/>
                    <a:pt x="81" y="25"/>
                    <a:pt x="65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78FC1"/>
                </a:solidFill>
              </a:endParaRPr>
            </a:p>
          </p:txBody>
        </p:sp>
        <p:sp>
          <p:nvSpPr>
            <p:cNvPr id="339" name="Freeform 149"/>
            <p:cNvSpPr>
              <a:spLocks/>
            </p:cNvSpPr>
            <p:nvPr/>
          </p:nvSpPr>
          <p:spPr bwMode="auto">
            <a:xfrm>
              <a:off x="2817020" y="1674813"/>
              <a:ext cx="223838" cy="171450"/>
            </a:xfrm>
            <a:custGeom>
              <a:avLst/>
              <a:gdLst>
                <a:gd name="T0" fmla="*/ 159 w 201"/>
                <a:gd name="T1" fmla="*/ 154 h 154"/>
                <a:gd name="T2" fmla="*/ 128 w 201"/>
                <a:gd name="T3" fmla="*/ 154 h 154"/>
                <a:gd name="T4" fmla="*/ 110 w 201"/>
                <a:gd name="T5" fmla="*/ 85 h 154"/>
                <a:gd name="T6" fmla="*/ 100 w 201"/>
                <a:gd name="T7" fmla="*/ 44 h 154"/>
                <a:gd name="T8" fmla="*/ 99 w 201"/>
                <a:gd name="T9" fmla="*/ 44 h 154"/>
                <a:gd name="T10" fmla="*/ 90 w 201"/>
                <a:gd name="T11" fmla="*/ 86 h 154"/>
                <a:gd name="T12" fmla="*/ 71 w 201"/>
                <a:gd name="T13" fmla="*/ 154 h 154"/>
                <a:gd name="T14" fmla="*/ 41 w 201"/>
                <a:gd name="T15" fmla="*/ 154 h 154"/>
                <a:gd name="T16" fmla="*/ 0 w 201"/>
                <a:gd name="T17" fmla="*/ 5 h 154"/>
                <a:gd name="T18" fmla="*/ 32 w 201"/>
                <a:gd name="T19" fmla="*/ 0 h 154"/>
                <a:gd name="T20" fmla="*/ 49 w 201"/>
                <a:gd name="T21" fmla="*/ 73 h 154"/>
                <a:gd name="T22" fmla="*/ 56 w 201"/>
                <a:gd name="T23" fmla="*/ 113 h 154"/>
                <a:gd name="T24" fmla="*/ 57 w 201"/>
                <a:gd name="T25" fmla="*/ 113 h 154"/>
                <a:gd name="T26" fmla="*/ 66 w 201"/>
                <a:gd name="T27" fmla="*/ 72 h 154"/>
                <a:gd name="T28" fmla="*/ 85 w 201"/>
                <a:gd name="T29" fmla="*/ 3 h 154"/>
                <a:gd name="T30" fmla="*/ 117 w 201"/>
                <a:gd name="T31" fmla="*/ 3 h 154"/>
                <a:gd name="T32" fmla="*/ 134 w 201"/>
                <a:gd name="T33" fmla="*/ 71 h 154"/>
                <a:gd name="T34" fmla="*/ 144 w 201"/>
                <a:gd name="T35" fmla="*/ 113 h 154"/>
                <a:gd name="T36" fmla="*/ 145 w 201"/>
                <a:gd name="T37" fmla="*/ 113 h 154"/>
                <a:gd name="T38" fmla="*/ 152 w 201"/>
                <a:gd name="T39" fmla="*/ 73 h 154"/>
                <a:gd name="T40" fmla="*/ 168 w 201"/>
                <a:gd name="T41" fmla="*/ 3 h 154"/>
                <a:gd name="T42" fmla="*/ 201 w 201"/>
                <a:gd name="T43" fmla="*/ 3 h 154"/>
                <a:gd name="T44" fmla="*/ 159 w 201"/>
                <a:gd name="T45" fmla="*/ 15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01" h="154">
                  <a:moveTo>
                    <a:pt x="159" y="154"/>
                  </a:moveTo>
                  <a:cubicBezTo>
                    <a:pt x="128" y="154"/>
                    <a:pt x="128" y="154"/>
                    <a:pt x="128" y="154"/>
                  </a:cubicBezTo>
                  <a:cubicBezTo>
                    <a:pt x="110" y="85"/>
                    <a:pt x="110" y="85"/>
                    <a:pt x="110" y="85"/>
                  </a:cubicBezTo>
                  <a:cubicBezTo>
                    <a:pt x="105" y="67"/>
                    <a:pt x="100" y="44"/>
                    <a:pt x="100" y="44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4"/>
                    <a:pt x="97" y="58"/>
                    <a:pt x="90" y="86"/>
                  </a:cubicBezTo>
                  <a:cubicBezTo>
                    <a:pt x="71" y="154"/>
                    <a:pt x="71" y="154"/>
                    <a:pt x="71" y="154"/>
                  </a:cubicBezTo>
                  <a:cubicBezTo>
                    <a:pt x="41" y="154"/>
                    <a:pt x="41" y="154"/>
                    <a:pt x="41" y="154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49" y="73"/>
                    <a:pt x="49" y="73"/>
                    <a:pt x="49" y="73"/>
                  </a:cubicBezTo>
                  <a:cubicBezTo>
                    <a:pt x="53" y="92"/>
                    <a:pt x="56" y="113"/>
                    <a:pt x="56" y="113"/>
                  </a:cubicBezTo>
                  <a:cubicBezTo>
                    <a:pt x="57" y="113"/>
                    <a:pt x="57" y="113"/>
                    <a:pt x="57" y="113"/>
                  </a:cubicBezTo>
                  <a:cubicBezTo>
                    <a:pt x="57" y="113"/>
                    <a:pt x="60" y="93"/>
                    <a:pt x="66" y="72"/>
                  </a:cubicBezTo>
                  <a:cubicBezTo>
                    <a:pt x="85" y="3"/>
                    <a:pt x="85" y="3"/>
                    <a:pt x="85" y="3"/>
                  </a:cubicBezTo>
                  <a:cubicBezTo>
                    <a:pt x="117" y="3"/>
                    <a:pt x="117" y="3"/>
                    <a:pt x="117" y="3"/>
                  </a:cubicBezTo>
                  <a:cubicBezTo>
                    <a:pt x="134" y="71"/>
                    <a:pt x="134" y="71"/>
                    <a:pt x="134" y="71"/>
                  </a:cubicBezTo>
                  <a:cubicBezTo>
                    <a:pt x="140" y="95"/>
                    <a:pt x="144" y="113"/>
                    <a:pt x="144" y="113"/>
                  </a:cubicBezTo>
                  <a:cubicBezTo>
                    <a:pt x="145" y="113"/>
                    <a:pt x="145" y="113"/>
                    <a:pt x="145" y="113"/>
                  </a:cubicBezTo>
                  <a:cubicBezTo>
                    <a:pt x="145" y="113"/>
                    <a:pt x="148" y="91"/>
                    <a:pt x="152" y="73"/>
                  </a:cubicBezTo>
                  <a:cubicBezTo>
                    <a:pt x="168" y="3"/>
                    <a:pt x="168" y="3"/>
                    <a:pt x="168" y="3"/>
                  </a:cubicBezTo>
                  <a:cubicBezTo>
                    <a:pt x="201" y="3"/>
                    <a:pt x="201" y="3"/>
                    <a:pt x="201" y="3"/>
                  </a:cubicBezTo>
                  <a:lnTo>
                    <a:pt x="159" y="1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78FC1"/>
                </a:solidFill>
              </a:endParaRPr>
            </a:p>
          </p:txBody>
        </p:sp>
        <p:sp>
          <p:nvSpPr>
            <p:cNvPr id="340" name="Freeform 150"/>
            <p:cNvSpPr>
              <a:spLocks noEditPoints="1"/>
            </p:cNvSpPr>
            <p:nvPr/>
          </p:nvSpPr>
          <p:spPr bwMode="auto">
            <a:xfrm>
              <a:off x="3142458" y="1616076"/>
              <a:ext cx="157163" cy="230188"/>
            </a:xfrm>
            <a:custGeom>
              <a:avLst/>
              <a:gdLst>
                <a:gd name="T0" fmla="*/ 100 w 141"/>
                <a:gd name="T1" fmla="*/ 206 h 206"/>
                <a:gd name="T2" fmla="*/ 82 w 141"/>
                <a:gd name="T3" fmla="*/ 174 h 206"/>
                <a:gd name="T4" fmla="*/ 47 w 141"/>
                <a:gd name="T5" fmla="*/ 124 h 206"/>
                <a:gd name="T6" fmla="*/ 34 w 141"/>
                <a:gd name="T7" fmla="*/ 117 h 206"/>
                <a:gd name="T8" fmla="*/ 34 w 141"/>
                <a:gd name="T9" fmla="*/ 206 h 206"/>
                <a:gd name="T10" fmla="*/ 0 w 141"/>
                <a:gd name="T11" fmla="*/ 206 h 206"/>
                <a:gd name="T12" fmla="*/ 0 w 141"/>
                <a:gd name="T13" fmla="*/ 0 h 206"/>
                <a:gd name="T14" fmla="*/ 63 w 141"/>
                <a:gd name="T15" fmla="*/ 0 h 206"/>
                <a:gd name="T16" fmla="*/ 130 w 141"/>
                <a:gd name="T17" fmla="*/ 59 h 206"/>
                <a:gd name="T18" fmla="*/ 79 w 141"/>
                <a:gd name="T19" fmla="*/ 116 h 206"/>
                <a:gd name="T20" fmla="*/ 111 w 141"/>
                <a:gd name="T21" fmla="*/ 157 h 206"/>
                <a:gd name="T22" fmla="*/ 141 w 141"/>
                <a:gd name="T23" fmla="*/ 206 h 206"/>
                <a:gd name="T24" fmla="*/ 100 w 141"/>
                <a:gd name="T25" fmla="*/ 206 h 206"/>
                <a:gd name="T26" fmla="*/ 53 w 141"/>
                <a:gd name="T27" fmla="*/ 28 h 206"/>
                <a:gd name="T28" fmla="*/ 34 w 141"/>
                <a:gd name="T29" fmla="*/ 28 h 206"/>
                <a:gd name="T30" fmla="*/ 34 w 141"/>
                <a:gd name="T31" fmla="*/ 93 h 206"/>
                <a:gd name="T32" fmla="*/ 51 w 141"/>
                <a:gd name="T33" fmla="*/ 93 h 206"/>
                <a:gd name="T34" fmla="*/ 85 w 141"/>
                <a:gd name="T35" fmla="*/ 85 h 206"/>
                <a:gd name="T36" fmla="*/ 94 w 141"/>
                <a:gd name="T37" fmla="*/ 60 h 206"/>
                <a:gd name="T38" fmla="*/ 53 w 141"/>
                <a:gd name="T39" fmla="*/ 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41" h="206">
                  <a:moveTo>
                    <a:pt x="100" y="206"/>
                  </a:moveTo>
                  <a:cubicBezTo>
                    <a:pt x="82" y="174"/>
                    <a:pt x="82" y="174"/>
                    <a:pt x="82" y="174"/>
                  </a:cubicBezTo>
                  <a:cubicBezTo>
                    <a:pt x="68" y="149"/>
                    <a:pt x="58" y="135"/>
                    <a:pt x="47" y="124"/>
                  </a:cubicBezTo>
                  <a:cubicBezTo>
                    <a:pt x="43" y="120"/>
                    <a:pt x="40" y="118"/>
                    <a:pt x="34" y="117"/>
                  </a:cubicBezTo>
                  <a:cubicBezTo>
                    <a:pt x="34" y="206"/>
                    <a:pt x="34" y="206"/>
                    <a:pt x="34" y="206"/>
                  </a:cubicBezTo>
                  <a:cubicBezTo>
                    <a:pt x="0" y="206"/>
                    <a:pt x="0" y="206"/>
                    <a:pt x="0" y="20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109" y="0"/>
                    <a:pt x="130" y="27"/>
                    <a:pt x="130" y="59"/>
                  </a:cubicBezTo>
                  <a:cubicBezTo>
                    <a:pt x="130" y="89"/>
                    <a:pt x="111" y="116"/>
                    <a:pt x="79" y="116"/>
                  </a:cubicBezTo>
                  <a:cubicBezTo>
                    <a:pt x="86" y="120"/>
                    <a:pt x="100" y="140"/>
                    <a:pt x="111" y="157"/>
                  </a:cubicBezTo>
                  <a:cubicBezTo>
                    <a:pt x="141" y="206"/>
                    <a:pt x="141" y="206"/>
                    <a:pt x="141" y="206"/>
                  </a:cubicBezTo>
                  <a:lnTo>
                    <a:pt x="100" y="206"/>
                  </a:lnTo>
                  <a:close/>
                  <a:moveTo>
                    <a:pt x="53" y="28"/>
                  </a:moveTo>
                  <a:cubicBezTo>
                    <a:pt x="34" y="28"/>
                    <a:pt x="34" y="28"/>
                    <a:pt x="34" y="28"/>
                  </a:cubicBezTo>
                  <a:cubicBezTo>
                    <a:pt x="34" y="93"/>
                    <a:pt x="34" y="93"/>
                    <a:pt x="34" y="93"/>
                  </a:cubicBezTo>
                  <a:cubicBezTo>
                    <a:pt x="51" y="93"/>
                    <a:pt x="51" y="93"/>
                    <a:pt x="51" y="93"/>
                  </a:cubicBezTo>
                  <a:cubicBezTo>
                    <a:pt x="69" y="93"/>
                    <a:pt x="79" y="91"/>
                    <a:pt x="85" y="85"/>
                  </a:cubicBezTo>
                  <a:cubicBezTo>
                    <a:pt x="91" y="79"/>
                    <a:pt x="94" y="70"/>
                    <a:pt x="94" y="60"/>
                  </a:cubicBezTo>
                  <a:cubicBezTo>
                    <a:pt x="94" y="39"/>
                    <a:pt x="83" y="28"/>
                    <a:pt x="53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78FC1"/>
                </a:solidFill>
              </a:endParaRPr>
            </a:p>
          </p:txBody>
        </p:sp>
        <p:sp>
          <p:nvSpPr>
            <p:cNvPr id="341" name="Freeform 151"/>
            <p:cNvSpPr>
              <a:spLocks noEditPoints="1"/>
            </p:cNvSpPr>
            <p:nvPr/>
          </p:nvSpPr>
          <p:spPr bwMode="auto">
            <a:xfrm>
              <a:off x="3309145" y="1674813"/>
              <a:ext cx="139700" cy="174625"/>
            </a:xfrm>
            <a:custGeom>
              <a:avLst/>
              <a:gdLst>
                <a:gd name="T0" fmla="*/ 36 w 126"/>
                <a:gd name="T1" fmla="*/ 88 h 158"/>
                <a:gd name="T2" fmla="*/ 36 w 126"/>
                <a:gd name="T3" fmla="*/ 90 h 158"/>
                <a:gd name="T4" fmla="*/ 73 w 126"/>
                <a:gd name="T5" fmla="*/ 133 h 158"/>
                <a:gd name="T6" fmla="*/ 110 w 126"/>
                <a:gd name="T7" fmla="*/ 118 h 158"/>
                <a:gd name="T8" fmla="*/ 123 w 126"/>
                <a:gd name="T9" fmla="*/ 138 h 158"/>
                <a:gd name="T10" fmla="*/ 69 w 126"/>
                <a:gd name="T11" fmla="*/ 158 h 158"/>
                <a:gd name="T12" fmla="*/ 0 w 126"/>
                <a:gd name="T13" fmla="*/ 79 h 158"/>
                <a:gd name="T14" fmla="*/ 19 w 126"/>
                <a:gd name="T15" fmla="*/ 20 h 158"/>
                <a:gd name="T16" fmla="*/ 65 w 126"/>
                <a:gd name="T17" fmla="*/ 0 h 158"/>
                <a:gd name="T18" fmla="*/ 106 w 126"/>
                <a:gd name="T19" fmla="*/ 16 h 158"/>
                <a:gd name="T20" fmla="*/ 126 w 126"/>
                <a:gd name="T21" fmla="*/ 81 h 158"/>
                <a:gd name="T22" fmla="*/ 126 w 126"/>
                <a:gd name="T23" fmla="*/ 88 h 158"/>
                <a:gd name="T24" fmla="*/ 36 w 126"/>
                <a:gd name="T25" fmla="*/ 88 h 158"/>
                <a:gd name="T26" fmla="*/ 65 w 126"/>
                <a:gd name="T27" fmla="*/ 25 h 158"/>
                <a:gd name="T28" fmla="*/ 36 w 126"/>
                <a:gd name="T29" fmla="*/ 64 h 158"/>
                <a:gd name="T30" fmla="*/ 92 w 126"/>
                <a:gd name="T31" fmla="*/ 64 h 158"/>
                <a:gd name="T32" fmla="*/ 65 w 126"/>
                <a:gd name="T33" fmla="*/ 25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6" h="158">
                  <a:moveTo>
                    <a:pt x="36" y="88"/>
                  </a:moveTo>
                  <a:cubicBezTo>
                    <a:pt x="36" y="90"/>
                    <a:pt x="36" y="90"/>
                    <a:pt x="36" y="90"/>
                  </a:cubicBezTo>
                  <a:cubicBezTo>
                    <a:pt x="36" y="111"/>
                    <a:pt x="44" y="133"/>
                    <a:pt x="73" y="133"/>
                  </a:cubicBezTo>
                  <a:cubicBezTo>
                    <a:pt x="87" y="133"/>
                    <a:pt x="99" y="128"/>
                    <a:pt x="110" y="118"/>
                  </a:cubicBezTo>
                  <a:cubicBezTo>
                    <a:pt x="123" y="138"/>
                    <a:pt x="123" y="138"/>
                    <a:pt x="123" y="138"/>
                  </a:cubicBezTo>
                  <a:cubicBezTo>
                    <a:pt x="107" y="152"/>
                    <a:pt x="89" y="158"/>
                    <a:pt x="69" y="158"/>
                  </a:cubicBezTo>
                  <a:cubicBezTo>
                    <a:pt x="27" y="158"/>
                    <a:pt x="0" y="128"/>
                    <a:pt x="0" y="79"/>
                  </a:cubicBezTo>
                  <a:cubicBezTo>
                    <a:pt x="0" y="53"/>
                    <a:pt x="5" y="35"/>
                    <a:pt x="19" y="20"/>
                  </a:cubicBezTo>
                  <a:cubicBezTo>
                    <a:pt x="31" y="6"/>
                    <a:pt x="46" y="0"/>
                    <a:pt x="65" y="0"/>
                  </a:cubicBezTo>
                  <a:cubicBezTo>
                    <a:pt x="80" y="0"/>
                    <a:pt x="93" y="4"/>
                    <a:pt x="106" y="16"/>
                  </a:cubicBezTo>
                  <a:cubicBezTo>
                    <a:pt x="119" y="28"/>
                    <a:pt x="126" y="46"/>
                    <a:pt x="126" y="81"/>
                  </a:cubicBezTo>
                  <a:cubicBezTo>
                    <a:pt x="126" y="88"/>
                    <a:pt x="126" y="88"/>
                    <a:pt x="126" y="88"/>
                  </a:cubicBezTo>
                  <a:lnTo>
                    <a:pt x="36" y="88"/>
                  </a:lnTo>
                  <a:close/>
                  <a:moveTo>
                    <a:pt x="65" y="25"/>
                  </a:moveTo>
                  <a:cubicBezTo>
                    <a:pt x="46" y="25"/>
                    <a:pt x="36" y="39"/>
                    <a:pt x="36" y="64"/>
                  </a:cubicBezTo>
                  <a:cubicBezTo>
                    <a:pt x="92" y="64"/>
                    <a:pt x="92" y="64"/>
                    <a:pt x="92" y="64"/>
                  </a:cubicBezTo>
                  <a:cubicBezTo>
                    <a:pt x="92" y="39"/>
                    <a:pt x="81" y="25"/>
                    <a:pt x="65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78FC1"/>
                </a:solidFill>
              </a:endParaRPr>
            </a:p>
          </p:txBody>
        </p:sp>
        <p:sp>
          <p:nvSpPr>
            <p:cNvPr id="342" name="Freeform 152"/>
            <p:cNvSpPr>
              <a:spLocks/>
            </p:cNvSpPr>
            <p:nvPr/>
          </p:nvSpPr>
          <p:spPr bwMode="auto">
            <a:xfrm>
              <a:off x="3477420" y="1601788"/>
              <a:ext cx="61913" cy="247650"/>
            </a:xfrm>
            <a:custGeom>
              <a:avLst/>
              <a:gdLst>
                <a:gd name="T0" fmla="*/ 36 w 56"/>
                <a:gd name="T1" fmla="*/ 223 h 223"/>
                <a:gd name="T2" fmla="*/ 3 w 56"/>
                <a:gd name="T3" fmla="*/ 180 h 223"/>
                <a:gd name="T4" fmla="*/ 3 w 56"/>
                <a:gd name="T5" fmla="*/ 52 h 223"/>
                <a:gd name="T6" fmla="*/ 0 w 56"/>
                <a:gd name="T7" fmla="*/ 8 h 223"/>
                <a:gd name="T8" fmla="*/ 34 w 56"/>
                <a:gd name="T9" fmla="*/ 0 h 223"/>
                <a:gd name="T10" fmla="*/ 36 w 56"/>
                <a:gd name="T11" fmla="*/ 42 h 223"/>
                <a:gd name="T12" fmla="*/ 36 w 56"/>
                <a:gd name="T13" fmla="*/ 169 h 223"/>
                <a:gd name="T14" fmla="*/ 39 w 56"/>
                <a:gd name="T15" fmla="*/ 196 h 223"/>
                <a:gd name="T16" fmla="*/ 50 w 56"/>
                <a:gd name="T17" fmla="*/ 199 h 223"/>
                <a:gd name="T18" fmla="*/ 56 w 56"/>
                <a:gd name="T19" fmla="*/ 219 h 223"/>
                <a:gd name="T20" fmla="*/ 36 w 56"/>
                <a:gd name="T21" fmla="*/ 223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6" h="223">
                  <a:moveTo>
                    <a:pt x="36" y="223"/>
                  </a:moveTo>
                  <a:cubicBezTo>
                    <a:pt x="3" y="223"/>
                    <a:pt x="3" y="193"/>
                    <a:pt x="3" y="180"/>
                  </a:cubicBezTo>
                  <a:cubicBezTo>
                    <a:pt x="3" y="52"/>
                    <a:pt x="3" y="52"/>
                    <a:pt x="3" y="52"/>
                  </a:cubicBezTo>
                  <a:cubicBezTo>
                    <a:pt x="3" y="31"/>
                    <a:pt x="2" y="20"/>
                    <a:pt x="0" y="8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6" y="10"/>
                    <a:pt x="36" y="22"/>
                    <a:pt x="36" y="42"/>
                  </a:cubicBezTo>
                  <a:cubicBezTo>
                    <a:pt x="36" y="169"/>
                    <a:pt x="36" y="169"/>
                    <a:pt x="36" y="169"/>
                  </a:cubicBezTo>
                  <a:cubicBezTo>
                    <a:pt x="36" y="190"/>
                    <a:pt x="37" y="193"/>
                    <a:pt x="39" y="196"/>
                  </a:cubicBezTo>
                  <a:cubicBezTo>
                    <a:pt x="41" y="199"/>
                    <a:pt x="46" y="201"/>
                    <a:pt x="50" y="199"/>
                  </a:cubicBezTo>
                  <a:cubicBezTo>
                    <a:pt x="56" y="219"/>
                    <a:pt x="56" y="219"/>
                    <a:pt x="56" y="219"/>
                  </a:cubicBezTo>
                  <a:cubicBezTo>
                    <a:pt x="50" y="221"/>
                    <a:pt x="43" y="223"/>
                    <a:pt x="36" y="2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78FC1"/>
                </a:solidFill>
              </a:endParaRPr>
            </a:p>
          </p:txBody>
        </p:sp>
        <p:sp>
          <p:nvSpPr>
            <p:cNvPr id="343" name="Freeform 153"/>
            <p:cNvSpPr>
              <a:spLocks noEditPoints="1"/>
            </p:cNvSpPr>
            <p:nvPr/>
          </p:nvSpPr>
          <p:spPr bwMode="auto">
            <a:xfrm>
              <a:off x="3556795" y="1604963"/>
              <a:ext cx="47625" cy="241300"/>
            </a:xfrm>
            <a:custGeom>
              <a:avLst/>
              <a:gdLst>
                <a:gd name="T0" fmla="*/ 21 w 43"/>
                <a:gd name="T1" fmla="*/ 43 h 216"/>
                <a:gd name="T2" fmla="*/ 0 w 43"/>
                <a:gd name="T3" fmla="*/ 22 h 216"/>
                <a:gd name="T4" fmla="*/ 21 w 43"/>
                <a:gd name="T5" fmla="*/ 0 h 216"/>
                <a:gd name="T6" fmla="*/ 43 w 43"/>
                <a:gd name="T7" fmla="*/ 22 h 216"/>
                <a:gd name="T8" fmla="*/ 21 w 43"/>
                <a:gd name="T9" fmla="*/ 43 h 216"/>
                <a:gd name="T10" fmla="*/ 4 w 43"/>
                <a:gd name="T11" fmla="*/ 216 h 216"/>
                <a:gd name="T12" fmla="*/ 4 w 43"/>
                <a:gd name="T13" fmla="*/ 68 h 216"/>
                <a:gd name="T14" fmla="*/ 37 w 43"/>
                <a:gd name="T15" fmla="*/ 62 h 216"/>
                <a:gd name="T16" fmla="*/ 37 w 43"/>
                <a:gd name="T17" fmla="*/ 216 h 216"/>
                <a:gd name="T18" fmla="*/ 4 w 43"/>
                <a:gd name="T19" fmla="*/ 216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" h="216">
                  <a:moveTo>
                    <a:pt x="21" y="43"/>
                  </a:moveTo>
                  <a:cubicBezTo>
                    <a:pt x="9" y="43"/>
                    <a:pt x="0" y="34"/>
                    <a:pt x="0" y="22"/>
                  </a:cubicBezTo>
                  <a:cubicBezTo>
                    <a:pt x="0" y="10"/>
                    <a:pt x="9" y="0"/>
                    <a:pt x="21" y="0"/>
                  </a:cubicBezTo>
                  <a:cubicBezTo>
                    <a:pt x="33" y="0"/>
                    <a:pt x="43" y="9"/>
                    <a:pt x="43" y="22"/>
                  </a:cubicBezTo>
                  <a:cubicBezTo>
                    <a:pt x="43" y="34"/>
                    <a:pt x="33" y="43"/>
                    <a:pt x="21" y="43"/>
                  </a:cubicBezTo>
                  <a:close/>
                  <a:moveTo>
                    <a:pt x="4" y="216"/>
                  </a:moveTo>
                  <a:cubicBezTo>
                    <a:pt x="4" y="68"/>
                    <a:pt x="4" y="68"/>
                    <a:pt x="4" y="68"/>
                  </a:cubicBezTo>
                  <a:cubicBezTo>
                    <a:pt x="37" y="62"/>
                    <a:pt x="37" y="62"/>
                    <a:pt x="37" y="62"/>
                  </a:cubicBezTo>
                  <a:cubicBezTo>
                    <a:pt x="37" y="216"/>
                    <a:pt x="37" y="216"/>
                    <a:pt x="37" y="216"/>
                  </a:cubicBezTo>
                  <a:lnTo>
                    <a:pt x="4" y="2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78FC1"/>
                </a:solidFill>
              </a:endParaRPr>
            </a:p>
          </p:txBody>
        </p:sp>
        <p:sp>
          <p:nvSpPr>
            <p:cNvPr id="344" name="Freeform 154"/>
            <p:cNvSpPr>
              <a:spLocks/>
            </p:cNvSpPr>
            <p:nvPr/>
          </p:nvSpPr>
          <p:spPr bwMode="auto">
            <a:xfrm>
              <a:off x="3631408" y="1674813"/>
              <a:ext cx="125413" cy="174625"/>
            </a:xfrm>
            <a:custGeom>
              <a:avLst/>
              <a:gdLst>
                <a:gd name="T0" fmla="*/ 64 w 112"/>
                <a:gd name="T1" fmla="*/ 158 h 158"/>
                <a:gd name="T2" fmla="*/ 0 w 112"/>
                <a:gd name="T3" fmla="*/ 81 h 158"/>
                <a:gd name="T4" fmla="*/ 66 w 112"/>
                <a:gd name="T5" fmla="*/ 0 h 158"/>
                <a:gd name="T6" fmla="*/ 108 w 112"/>
                <a:gd name="T7" fmla="*/ 16 h 158"/>
                <a:gd name="T8" fmla="*/ 92 w 112"/>
                <a:gd name="T9" fmla="*/ 38 h 158"/>
                <a:gd name="T10" fmla="*/ 66 w 112"/>
                <a:gd name="T11" fmla="*/ 26 h 158"/>
                <a:gd name="T12" fmla="*/ 43 w 112"/>
                <a:gd name="T13" fmla="*/ 42 h 158"/>
                <a:gd name="T14" fmla="*/ 36 w 112"/>
                <a:gd name="T15" fmla="*/ 84 h 158"/>
                <a:gd name="T16" fmla="*/ 47 w 112"/>
                <a:gd name="T17" fmla="*/ 125 h 158"/>
                <a:gd name="T18" fmla="*/ 66 w 112"/>
                <a:gd name="T19" fmla="*/ 133 h 158"/>
                <a:gd name="T20" fmla="*/ 97 w 112"/>
                <a:gd name="T21" fmla="*/ 118 h 158"/>
                <a:gd name="T22" fmla="*/ 112 w 112"/>
                <a:gd name="T23" fmla="*/ 138 h 158"/>
                <a:gd name="T24" fmla="*/ 64 w 112"/>
                <a:gd name="T25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2" h="158">
                  <a:moveTo>
                    <a:pt x="64" y="158"/>
                  </a:moveTo>
                  <a:cubicBezTo>
                    <a:pt x="23" y="158"/>
                    <a:pt x="0" y="129"/>
                    <a:pt x="0" y="81"/>
                  </a:cubicBezTo>
                  <a:cubicBezTo>
                    <a:pt x="0" y="26"/>
                    <a:pt x="33" y="0"/>
                    <a:pt x="66" y="0"/>
                  </a:cubicBezTo>
                  <a:cubicBezTo>
                    <a:pt x="83" y="0"/>
                    <a:pt x="95" y="4"/>
                    <a:pt x="108" y="16"/>
                  </a:cubicBezTo>
                  <a:cubicBezTo>
                    <a:pt x="92" y="38"/>
                    <a:pt x="92" y="38"/>
                    <a:pt x="92" y="38"/>
                  </a:cubicBezTo>
                  <a:cubicBezTo>
                    <a:pt x="83" y="30"/>
                    <a:pt x="75" y="26"/>
                    <a:pt x="66" y="26"/>
                  </a:cubicBezTo>
                  <a:cubicBezTo>
                    <a:pt x="56" y="26"/>
                    <a:pt x="47" y="32"/>
                    <a:pt x="43" y="42"/>
                  </a:cubicBezTo>
                  <a:cubicBezTo>
                    <a:pt x="38" y="51"/>
                    <a:pt x="36" y="65"/>
                    <a:pt x="36" y="84"/>
                  </a:cubicBezTo>
                  <a:cubicBezTo>
                    <a:pt x="36" y="104"/>
                    <a:pt x="40" y="117"/>
                    <a:pt x="47" y="125"/>
                  </a:cubicBezTo>
                  <a:cubicBezTo>
                    <a:pt x="51" y="130"/>
                    <a:pt x="58" y="133"/>
                    <a:pt x="66" y="133"/>
                  </a:cubicBezTo>
                  <a:cubicBezTo>
                    <a:pt x="77" y="133"/>
                    <a:pt x="87" y="128"/>
                    <a:pt x="97" y="118"/>
                  </a:cubicBezTo>
                  <a:cubicBezTo>
                    <a:pt x="112" y="138"/>
                    <a:pt x="112" y="138"/>
                    <a:pt x="112" y="138"/>
                  </a:cubicBezTo>
                  <a:cubicBezTo>
                    <a:pt x="99" y="152"/>
                    <a:pt x="84" y="158"/>
                    <a:pt x="64" y="15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78FC1"/>
                </a:solidFill>
              </a:endParaRPr>
            </a:p>
          </p:txBody>
        </p:sp>
        <p:sp>
          <p:nvSpPr>
            <p:cNvPr id="345" name="Freeform 155"/>
            <p:cNvSpPr>
              <a:spLocks noEditPoints="1"/>
            </p:cNvSpPr>
            <p:nvPr/>
          </p:nvSpPr>
          <p:spPr bwMode="auto">
            <a:xfrm>
              <a:off x="3763170" y="1800226"/>
              <a:ext cx="49213" cy="49213"/>
            </a:xfrm>
            <a:custGeom>
              <a:avLst/>
              <a:gdLst>
                <a:gd name="T0" fmla="*/ 22 w 44"/>
                <a:gd name="T1" fmla="*/ 45 h 45"/>
                <a:gd name="T2" fmla="*/ 0 w 44"/>
                <a:gd name="T3" fmla="*/ 23 h 45"/>
                <a:gd name="T4" fmla="*/ 22 w 44"/>
                <a:gd name="T5" fmla="*/ 0 h 45"/>
                <a:gd name="T6" fmla="*/ 44 w 44"/>
                <a:gd name="T7" fmla="*/ 23 h 45"/>
                <a:gd name="T8" fmla="*/ 22 w 44"/>
                <a:gd name="T9" fmla="*/ 45 h 45"/>
                <a:gd name="T10" fmla="*/ 22 w 44"/>
                <a:gd name="T11" fmla="*/ 5 h 45"/>
                <a:gd name="T12" fmla="*/ 5 w 44"/>
                <a:gd name="T13" fmla="*/ 23 h 45"/>
                <a:gd name="T14" fmla="*/ 22 w 44"/>
                <a:gd name="T15" fmla="*/ 40 h 45"/>
                <a:gd name="T16" fmla="*/ 39 w 44"/>
                <a:gd name="T17" fmla="*/ 23 h 45"/>
                <a:gd name="T18" fmla="*/ 22 w 44"/>
                <a:gd name="T19" fmla="*/ 5 h 45"/>
                <a:gd name="T20" fmla="*/ 27 w 44"/>
                <a:gd name="T21" fmla="*/ 35 h 45"/>
                <a:gd name="T22" fmla="*/ 24 w 44"/>
                <a:gd name="T23" fmla="*/ 31 h 45"/>
                <a:gd name="T24" fmla="*/ 20 w 44"/>
                <a:gd name="T25" fmla="*/ 25 h 45"/>
                <a:gd name="T26" fmla="*/ 19 w 44"/>
                <a:gd name="T27" fmla="*/ 24 h 45"/>
                <a:gd name="T28" fmla="*/ 19 w 44"/>
                <a:gd name="T29" fmla="*/ 35 h 45"/>
                <a:gd name="T30" fmla="*/ 14 w 44"/>
                <a:gd name="T31" fmla="*/ 35 h 45"/>
                <a:gd name="T32" fmla="*/ 14 w 44"/>
                <a:gd name="T33" fmla="*/ 10 h 45"/>
                <a:gd name="T34" fmla="*/ 24 w 44"/>
                <a:gd name="T35" fmla="*/ 10 h 45"/>
                <a:gd name="T36" fmla="*/ 31 w 44"/>
                <a:gd name="T37" fmla="*/ 17 h 45"/>
                <a:gd name="T38" fmla="*/ 25 w 44"/>
                <a:gd name="T39" fmla="*/ 24 h 45"/>
                <a:gd name="T40" fmla="*/ 26 w 44"/>
                <a:gd name="T41" fmla="*/ 25 h 45"/>
                <a:gd name="T42" fmla="*/ 32 w 44"/>
                <a:gd name="T43" fmla="*/ 35 h 45"/>
                <a:gd name="T44" fmla="*/ 27 w 44"/>
                <a:gd name="T45" fmla="*/ 35 h 45"/>
                <a:gd name="T46" fmla="*/ 24 w 44"/>
                <a:gd name="T47" fmla="*/ 14 h 45"/>
                <a:gd name="T48" fmla="*/ 21 w 44"/>
                <a:gd name="T49" fmla="*/ 14 h 45"/>
                <a:gd name="T50" fmla="*/ 19 w 44"/>
                <a:gd name="T51" fmla="*/ 14 h 45"/>
                <a:gd name="T52" fmla="*/ 19 w 44"/>
                <a:gd name="T53" fmla="*/ 21 h 45"/>
                <a:gd name="T54" fmla="*/ 21 w 44"/>
                <a:gd name="T55" fmla="*/ 21 h 45"/>
                <a:gd name="T56" fmla="*/ 25 w 44"/>
                <a:gd name="T57" fmla="*/ 20 h 45"/>
                <a:gd name="T58" fmla="*/ 26 w 44"/>
                <a:gd name="T59" fmla="*/ 17 h 45"/>
                <a:gd name="T60" fmla="*/ 24 w 44"/>
                <a:gd name="T61" fmla="*/ 14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4" h="45">
                  <a:moveTo>
                    <a:pt x="22" y="45"/>
                  </a:moveTo>
                  <a:cubicBezTo>
                    <a:pt x="10" y="45"/>
                    <a:pt x="0" y="35"/>
                    <a:pt x="0" y="23"/>
                  </a:cubicBezTo>
                  <a:cubicBezTo>
                    <a:pt x="0" y="10"/>
                    <a:pt x="10" y="0"/>
                    <a:pt x="22" y="0"/>
                  </a:cubicBezTo>
                  <a:cubicBezTo>
                    <a:pt x="34" y="0"/>
                    <a:pt x="44" y="10"/>
                    <a:pt x="44" y="23"/>
                  </a:cubicBezTo>
                  <a:cubicBezTo>
                    <a:pt x="44" y="35"/>
                    <a:pt x="34" y="45"/>
                    <a:pt x="22" y="45"/>
                  </a:cubicBezTo>
                  <a:close/>
                  <a:moveTo>
                    <a:pt x="22" y="5"/>
                  </a:moveTo>
                  <a:cubicBezTo>
                    <a:pt x="13" y="5"/>
                    <a:pt x="5" y="13"/>
                    <a:pt x="5" y="23"/>
                  </a:cubicBezTo>
                  <a:cubicBezTo>
                    <a:pt x="5" y="32"/>
                    <a:pt x="13" y="40"/>
                    <a:pt x="22" y="40"/>
                  </a:cubicBezTo>
                  <a:cubicBezTo>
                    <a:pt x="32" y="40"/>
                    <a:pt x="39" y="32"/>
                    <a:pt x="39" y="23"/>
                  </a:cubicBezTo>
                  <a:cubicBezTo>
                    <a:pt x="39" y="13"/>
                    <a:pt x="32" y="5"/>
                    <a:pt x="22" y="5"/>
                  </a:cubicBezTo>
                  <a:close/>
                  <a:moveTo>
                    <a:pt x="27" y="35"/>
                  </a:moveTo>
                  <a:cubicBezTo>
                    <a:pt x="26" y="33"/>
                    <a:pt x="25" y="32"/>
                    <a:pt x="24" y="31"/>
                  </a:cubicBezTo>
                  <a:cubicBezTo>
                    <a:pt x="22" y="26"/>
                    <a:pt x="21" y="25"/>
                    <a:pt x="20" y="25"/>
                  </a:cubicBezTo>
                  <a:cubicBezTo>
                    <a:pt x="20" y="24"/>
                    <a:pt x="20" y="24"/>
                    <a:pt x="19" y="24"/>
                  </a:cubicBezTo>
                  <a:cubicBezTo>
                    <a:pt x="19" y="35"/>
                    <a:pt x="19" y="35"/>
                    <a:pt x="19" y="35"/>
                  </a:cubicBezTo>
                  <a:cubicBezTo>
                    <a:pt x="14" y="35"/>
                    <a:pt x="14" y="35"/>
                    <a:pt x="14" y="35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8" y="10"/>
                    <a:pt x="31" y="13"/>
                    <a:pt x="31" y="17"/>
                  </a:cubicBezTo>
                  <a:cubicBezTo>
                    <a:pt x="31" y="21"/>
                    <a:pt x="28" y="24"/>
                    <a:pt x="25" y="24"/>
                  </a:cubicBezTo>
                  <a:cubicBezTo>
                    <a:pt x="26" y="24"/>
                    <a:pt x="26" y="25"/>
                    <a:pt x="26" y="25"/>
                  </a:cubicBezTo>
                  <a:cubicBezTo>
                    <a:pt x="28" y="27"/>
                    <a:pt x="32" y="35"/>
                    <a:pt x="32" y="35"/>
                  </a:cubicBezTo>
                  <a:lnTo>
                    <a:pt x="27" y="35"/>
                  </a:lnTo>
                  <a:close/>
                  <a:moveTo>
                    <a:pt x="24" y="14"/>
                  </a:moveTo>
                  <a:cubicBezTo>
                    <a:pt x="23" y="14"/>
                    <a:pt x="22" y="14"/>
                    <a:pt x="21" y="14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19" y="21"/>
                    <a:pt x="19" y="21"/>
                    <a:pt x="19" y="21"/>
                  </a:cubicBezTo>
                  <a:cubicBezTo>
                    <a:pt x="21" y="21"/>
                    <a:pt x="21" y="21"/>
                    <a:pt x="21" y="21"/>
                  </a:cubicBezTo>
                  <a:cubicBezTo>
                    <a:pt x="23" y="21"/>
                    <a:pt x="24" y="20"/>
                    <a:pt x="25" y="20"/>
                  </a:cubicBezTo>
                  <a:cubicBezTo>
                    <a:pt x="25" y="19"/>
                    <a:pt x="26" y="18"/>
                    <a:pt x="26" y="17"/>
                  </a:cubicBezTo>
                  <a:cubicBezTo>
                    <a:pt x="26" y="16"/>
                    <a:pt x="25" y="15"/>
                    <a:pt x="24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78FC1"/>
                </a:solidFill>
              </a:endParaRPr>
            </a:p>
          </p:txBody>
        </p:sp>
        <p:sp>
          <p:nvSpPr>
            <p:cNvPr id="346" name="Freeform 156"/>
            <p:cNvSpPr>
              <a:spLocks/>
            </p:cNvSpPr>
            <p:nvPr/>
          </p:nvSpPr>
          <p:spPr bwMode="auto">
            <a:xfrm>
              <a:off x="6584158" y="1898651"/>
              <a:ext cx="49213" cy="63500"/>
            </a:xfrm>
            <a:custGeom>
              <a:avLst/>
              <a:gdLst>
                <a:gd name="T0" fmla="*/ 13 w 31"/>
                <a:gd name="T1" fmla="*/ 4 h 40"/>
                <a:gd name="T2" fmla="*/ 0 w 31"/>
                <a:gd name="T3" fmla="*/ 4 h 40"/>
                <a:gd name="T4" fmla="*/ 0 w 31"/>
                <a:gd name="T5" fmla="*/ 0 h 40"/>
                <a:gd name="T6" fmla="*/ 31 w 31"/>
                <a:gd name="T7" fmla="*/ 0 h 40"/>
                <a:gd name="T8" fmla="*/ 31 w 31"/>
                <a:gd name="T9" fmla="*/ 4 h 40"/>
                <a:gd name="T10" fmla="*/ 17 w 31"/>
                <a:gd name="T11" fmla="*/ 4 h 40"/>
                <a:gd name="T12" fmla="*/ 17 w 31"/>
                <a:gd name="T13" fmla="*/ 40 h 40"/>
                <a:gd name="T14" fmla="*/ 13 w 31"/>
                <a:gd name="T15" fmla="*/ 40 h 40"/>
                <a:gd name="T16" fmla="*/ 13 w 31"/>
                <a:gd name="T1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40">
                  <a:moveTo>
                    <a:pt x="13" y="4"/>
                  </a:moveTo>
                  <a:lnTo>
                    <a:pt x="0" y="4"/>
                  </a:lnTo>
                  <a:lnTo>
                    <a:pt x="0" y="0"/>
                  </a:lnTo>
                  <a:lnTo>
                    <a:pt x="31" y="0"/>
                  </a:lnTo>
                  <a:lnTo>
                    <a:pt x="31" y="4"/>
                  </a:lnTo>
                  <a:lnTo>
                    <a:pt x="17" y="4"/>
                  </a:lnTo>
                  <a:lnTo>
                    <a:pt x="17" y="40"/>
                  </a:lnTo>
                  <a:lnTo>
                    <a:pt x="13" y="40"/>
                  </a:lnTo>
                  <a:lnTo>
                    <a:pt x="13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78FC1"/>
                </a:solidFill>
              </a:endParaRPr>
            </a:p>
          </p:txBody>
        </p:sp>
        <p:sp>
          <p:nvSpPr>
            <p:cNvPr id="347" name="Freeform 157"/>
            <p:cNvSpPr>
              <a:spLocks/>
            </p:cNvSpPr>
            <p:nvPr/>
          </p:nvSpPr>
          <p:spPr bwMode="auto">
            <a:xfrm>
              <a:off x="6646070" y="1898651"/>
              <a:ext cx="60325" cy="63500"/>
            </a:xfrm>
            <a:custGeom>
              <a:avLst/>
              <a:gdLst>
                <a:gd name="T0" fmla="*/ 0 w 38"/>
                <a:gd name="T1" fmla="*/ 0 h 40"/>
                <a:gd name="T2" fmla="*/ 5 w 38"/>
                <a:gd name="T3" fmla="*/ 0 h 40"/>
                <a:gd name="T4" fmla="*/ 19 w 38"/>
                <a:gd name="T5" fmla="*/ 22 h 40"/>
                <a:gd name="T6" fmla="*/ 34 w 38"/>
                <a:gd name="T7" fmla="*/ 0 h 40"/>
                <a:gd name="T8" fmla="*/ 38 w 38"/>
                <a:gd name="T9" fmla="*/ 0 h 40"/>
                <a:gd name="T10" fmla="*/ 38 w 38"/>
                <a:gd name="T11" fmla="*/ 40 h 40"/>
                <a:gd name="T12" fmla="*/ 34 w 38"/>
                <a:gd name="T13" fmla="*/ 40 h 40"/>
                <a:gd name="T14" fmla="*/ 34 w 38"/>
                <a:gd name="T15" fmla="*/ 8 h 40"/>
                <a:gd name="T16" fmla="*/ 19 w 38"/>
                <a:gd name="T17" fmla="*/ 29 h 40"/>
                <a:gd name="T18" fmla="*/ 19 w 38"/>
                <a:gd name="T19" fmla="*/ 29 h 40"/>
                <a:gd name="T20" fmla="*/ 4 w 38"/>
                <a:gd name="T21" fmla="*/ 8 h 40"/>
                <a:gd name="T22" fmla="*/ 4 w 38"/>
                <a:gd name="T23" fmla="*/ 40 h 40"/>
                <a:gd name="T24" fmla="*/ 0 w 38"/>
                <a:gd name="T25" fmla="*/ 40 h 40"/>
                <a:gd name="T26" fmla="*/ 0 w 38"/>
                <a:gd name="T27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8" h="40">
                  <a:moveTo>
                    <a:pt x="0" y="0"/>
                  </a:moveTo>
                  <a:lnTo>
                    <a:pt x="5" y="0"/>
                  </a:lnTo>
                  <a:lnTo>
                    <a:pt x="19" y="22"/>
                  </a:lnTo>
                  <a:lnTo>
                    <a:pt x="34" y="0"/>
                  </a:lnTo>
                  <a:lnTo>
                    <a:pt x="38" y="0"/>
                  </a:lnTo>
                  <a:lnTo>
                    <a:pt x="38" y="40"/>
                  </a:lnTo>
                  <a:lnTo>
                    <a:pt x="34" y="40"/>
                  </a:lnTo>
                  <a:lnTo>
                    <a:pt x="34" y="8"/>
                  </a:lnTo>
                  <a:lnTo>
                    <a:pt x="19" y="29"/>
                  </a:lnTo>
                  <a:lnTo>
                    <a:pt x="19" y="29"/>
                  </a:lnTo>
                  <a:lnTo>
                    <a:pt x="4" y="8"/>
                  </a:lnTo>
                  <a:lnTo>
                    <a:pt x="4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78FC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26694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v="urn:schemas-microsoft-com:mac:vml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09270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v="urn:schemas-microsoft-com:mac:vml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w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/>
          <p:cNvPicPr>
            <a:picLocks noChangeAspect="1" noChangeArrowheads="1"/>
          </p:cNvPicPr>
          <p:nvPr/>
        </p:nvPicPr>
        <p:blipFill rotWithShape="1">
          <a:blip r:embed="rId2" cstate="screen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2889249"/>
            <a:ext cx="9144000" cy="28257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 Placeholder 4" descr="Woah there, don't overwhelm your audience with too much text. Be brief, be clear."/>
          <p:cNvSpPr>
            <a:spLocks noGrp="1"/>
          </p:cNvSpPr>
          <p:nvPr>
            <p:ph type="body" sz="quarter" idx="13" hasCustomPrompt="1"/>
          </p:nvPr>
        </p:nvSpPr>
        <p:spPr>
          <a:xfrm>
            <a:off x="257179" y="584202"/>
            <a:ext cx="8572499" cy="353943"/>
          </a:xfrm>
          <a:prstGeom prst="rect">
            <a:avLst/>
          </a:prstGeom>
        </p:spPr>
        <p:txBody>
          <a:bodyPr lIns="68580" tIns="0" rIns="68580" bIns="68580" anchor="b" anchorCtr="0">
            <a:noAutofit/>
          </a:bodyPr>
          <a:lstStyle>
            <a:lvl1pPr marL="0" indent="0" algn="l">
              <a:lnSpc>
                <a:spcPct val="90000"/>
              </a:lnSpc>
              <a:buFontTx/>
              <a:buNone/>
              <a:defRPr lang="en-US" sz="2800" b="1" kern="1200" spc="-56" dirty="0" smtClean="0">
                <a:solidFill>
                  <a:schemeClr val="tx2"/>
                </a:solidFill>
                <a:latin typeface="Helvetica Neue"/>
                <a:ea typeface="Helvetica Neue Medium" charset="0"/>
                <a:cs typeface="Helvetica Neue"/>
              </a:defRPr>
            </a:lvl1pPr>
          </a:lstStyle>
          <a:p>
            <a:pPr lvl="0" algn="l" defTabSz="482204">
              <a:lnSpc>
                <a:spcPct val="80000"/>
              </a:lnSpc>
              <a:buClr>
                <a:srgbClr val="555555"/>
              </a:buClr>
            </a:pPr>
            <a:r>
              <a:rPr lang="en-US" dirty="0" smtClean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073464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andbox w/title no s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4" descr="Woah there, don't overwhelm your audience with too much text. Be brief, be clear."/>
          <p:cNvSpPr>
            <a:spLocks noGrp="1"/>
          </p:cNvSpPr>
          <p:nvPr>
            <p:ph type="body" sz="quarter" idx="13" hasCustomPrompt="1"/>
          </p:nvPr>
        </p:nvSpPr>
        <p:spPr>
          <a:xfrm>
            <a:off x="257179" y="584202"/>
            <a:ext cx="8572499" cy="353943"/>
          </a:xfrm>
          <a:prstGeom prst="rect">
            <a:avLst/>
          </a:prstGeom>
        </p:spPr>
        <p:txBody>
          <a:bodyPr lIns="68580" tIns="0" rIns="68580" bIns="68580" anchor="b" anchorCtr="0">
            <a:noAutofit/>
          </a:bodyPr>
          <a:lstStyle>
            <a:lvl1pPr marL="0" indent="0" algn="l">
              <a:lnSpc>
                <a:spcPct val="90000"/>
              </a:lnSpc>
              <a:buFontTx/>
              <a:buNone/>
              <a:defRPr lang="en-US" sz="2000" b="1" kern="1200" spc="-56" dirty="0" smtClean="0">
                <a:solidFill>
                  <a:schemeClr val="tx2"/>
                </a:solidFill>
                <a:latin typeface="Helvetica Neue"/>
                <a:ea typeface="Helvetica Neue Medium" charset="0"/>
                <a:cs typeface="Helvetica Neue"/>
              </a:defRPr>
            </a:lvl1pPr>
          </a:lstStyle>
          <a:p>
            <a:pPr lvl="0" algn="l" defTabSz="482204">
              <a:lnSpc>
                <a:spcPct val="80000"/>
              </a:lnSpc>
              <a:buClr>
                <a:srgbClr val="555555"/>
              </a:buClr>
            </a:pPr>
            <a:r>
              <a:rPr lang="en-US" dirty="0" smtClean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989181120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4953000"/>
            <a:ext cx="1127760" cy="762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smtClean="0"/>
          </a:p>
        </p:txBody>
      </p:sp>
      <p:sp>
        <p:nvSpPr>
          <p:cNvPr id="8" name="Text Placeholder 4" descr="Woah there, don't overwhelm your audience with too much text. Be brief, be clear."/>
          <p:cNvSpPr>
            <a:spLocks noGrp="1"/>
          </p:cNvSpPr>
          <p:nvPr>
            <p:ph type="body" sz="quarter" idx="13" hasCustomPrompt="1"/>
          </p:nvPr>
        </p:nvSpPr>
        <p:spPr>
          <a:xfrm>
            <a:off x="257175" y="584202"/>
            <a:ext cx="8515350" cy="353943"/>
          </a:xfrm>
          <a:prstGeom prst="rect">
            <a:avLst/>
          </a:prstGeom>
        </p:spPr>
        <p:txBody>
          <a:bodyPr lIns="68580" tIns="0" rIns="68580" bIns="68580" anchor="b" anchorCtr="0">
            <a:noAutofit/>
          </a:bodyPr>
          <a:lstStyle>
            <a:lvl1pPr marL="0" indent="0" algn="l">
              <a:lnSpc>
                <a:spcPct val="90000"/>
              </a:lnSpc>
              <a:buFontTx/>
              <a:buNone/>
              <a:defRPr lang="en-US" sz="2000" b="1" kern="1200" spc="-56" dirty="0" smtClean="0">
                <a:solidFill>
                  <a:srgbClr val="555555"/>
                </a:solidFill>
                <a:latin typeface="Helvetica Neue"/>
                <a:ea typeface="Helvetica Neue Medium" charset="0"/>
                <a:cs typeface="Helvetica Neue"/>
              </a:defRPr>
            </a:lvl1pPr>
          </a:lstStyle>
          <a:p>
            <a:pPr lvl="0" algn="l" defTabSz="482204">
              <a:lnSpc>
                <a:spcPct val="80000"/>
              </a:lnSpc>
              <a:buClr>
                <a:srgbClr val="555555"/>
              </a:buClr>
            </a:pPr>
            <a:r>
              <a:rPr lang="en-US" dirty="0" smtClean="0"/>
              <a:t>Title</a:t>
            </a:r>
          </a:p>
        </p:txBody>
      </p:sp>
      <p:grpSp>
        <p:nvGrpSpPr>
          <p:cNvPr id="3" name="Group 26"/>
          <p:cNvGrpSpPr/>
          <p:nvPr/>
        </p:nvGrpSpPr>
        <p:grpSpPr>
          <a:xfrm>
            <a:off x="280524" y="5528268"/>
            <a:ext cx="408502" cy="88246"/>
            <a:chOff x="16712421" y="4152115"/>
            <a:chExt cx="3102095" cy="603113"/>
          </a:xfrm>
          <a:solidFill>
            <a:schemeClr val="bg1"/>
          </a:solidFill>
        </p:grpSpPr>
        <p:grpSp>
          <p:nvGrpSpPr>
            <p:cNvPr id="4" name="Group 4"/>
            <p:cNvGrpSpPr>
              <a:grpSpLocks noChangeAspect="1"/>
            </p:cNvGrpSpPr>
            <p:nvPr/>
          </p:nvGrpSpPr>
          <p:grpSpPr bwMode="auto">
            <a:xfrm>
              <a:off x="17625353" y="4230601"/>
              <a:ext cx="2189163" cy="407786"/>
              <a:chOff x="12934" y="526"/>
              <a:chExt cx="1734" cy="323"/>
            </a:xfrm>
            <a:grpFill/>
          </p:grpSpPr>
          <p:sp>
            <p:nvSpPr>
              <p:cNvPr id="33" name="Freeform 32"/>
              <p:cNvSpPr>
                <a:spLocks/>
              </p:cNvSpPr>
              <p:nvPr userDrawn="1"/>
            </p:nvSpPr>
            <p:spPr bwMode="auto">
              <a:xfrm>
                <a:off x="12934" y="545"/>
                <a:ext cx="201" cy="298"/>
              </a:xfrm>
              <a:custGeom>
                <a:avLst/>
                <a:gdLst>
                  <a:gd name="T0" fmla="*/ 1047 w 1410"/>
                  <a:gd name="T1" fmla="*/ 2083 h 2083"/>
                  <a:gd name="T2" fmla="*/ 580 w 1410"/>
                  <a:gd name="T3" fmla="*/ 1105 h 2083"/>
                  <a:gd name="T4" fmla="*/ 421 w 1410"/>
                  <a:gd name="T5" fmla="*/ 755 h 2083"/>
                  <a:gd name="T6" fmla="*/ 315 w 1410"/>
                  <a:gd name="T7" fmla="*/ 488 h 2083"/>
                  <a:gd name="T8" fmla="*/ 306 w 1410"/>
                  <a:gd name="T9" fmla="*/ 496 h 2083"/>
                  <a:gd name="T10" fmla="*/ 322 w 1410"/>
                  <a:gd name="T11" fmla="*/ 782 h 2083"/>
                  <a:gd name="T12" fmla="*/ 327 w 1410"/>
                  <a:gd name="T13" fmla="*/ 1074 h 2083"/>
                  <a:gd name="T14" fmla="*/ 340 w 1410"/>
                  <a:gd name="T15" fmla="*/ 2083 h 2083"/>
                  <a:gd name="T16" fmla="*/ 0 w 1410"/>
                  <a:gd name="T17" fmla="*/ 2083 h 2083"/>
                  <a:gd name="T18" fmla="*/ 0 w 1410"/>
                  <a:gd name="T19" fmla="*/ 0 h 2083"/>
                  <a:gd name="T20" fmla="*/ 391 w 1410"/>
                  <a:gd name="T21" fmla="*/ 0 h 2083"/>
                  <a:gd name="T22" fmla="*/ 896 w 1410"/>
                  <a:gd name="T23" fmla="*/ 1018 h 2083"/>
                  <a:gd name="T24" fmla="*/ 967 w 1410"/>
                  <a:gd name="T25" fmla="*/ 1169 h 2083"/>
                  <a:gd name="T26" fmla="*/ 1029 w 1410"/>
                  <a:gd name="T27" fmla="*/ 1322 h 2083"/>
                  <a:gd name="T28" fmla="*/ 1110 w 1410"/>
                  <a:gd name="T29" fmla="*/ 1553 h 2083"/>
                  <a:gd name="T30" fmla="*/ 1119 w 1410"/>
                  <a:gd name="T31" fmla="*/ 1544 h 2083"/>
                  <a:gd name="T32" fmla="*/ 1100 w 1410"/>
                  <a:gd name="T33" fmla="*/ 1279 h 2083"/>
                  <a:gd name="T34" fmla="*/ 1088 w 1410"/>
                  <a:gd name="T35" fmla="*/ 951 h 2083"/>
                  <a:gd name="T36" fmla="*/ 1083 w 1410"/>
                  <a:gd name="T37" fmla="*/ 0 h 2083"/>
                  <a:gd name="T38" fmla="*/ 1410 w 1410"/>
                  <a:gd name="T39" fmla="*/ 0 h 2083"/>
                  <a:gd name="T40" fmla="*/ 1410 w 1410"/>
                  <a:gd name="T41" fmla="*/ 2083 h 2083"/>
                  <a:gd name="T42" fmla="*/ 1047 w 1410"/>
                  <a:gd name="T43" fmla="*/ 2083 h 2083"/>
                  <a:gd name="T44" fmla="*/ 1047 w 1410"/>
                  <a:gd name="T45" fmla="*/ 2083 h 20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410" h="2083">
                    <a:moveTo>
                      <a:pt x="1047" y="2083"/>
                    </a:moveTo>
                    <a:lnTo>
                      <a:pt x="580" y="1105"/>
                    </a:lnTo>
                    <a:lnTo>
                      <a:pt x="421" y="755"/>
                    </a:lnTo>
                    <a:lnTo>
                      <a:pt x="315" y="488"/>
                    </a:lnTo>
                    <a:lnTo>
                      <a:pt x="306" y="496"/>
                    </a:lnTo>
                    <a:lnTo>
                      <a:pt x="322" y="782"/>
                    </a:lnTo>
                    <a:lnTo>
                      <a:pt x="327" y="1074"/>
                    </a:lnTo>
                    <a:lnTo>
                      <a:pt x="340" y="2083"/>
                    </a:lnTo>
                    <a:lnTo>
                      <a:pt x="0" y="2083"/>
                    </a:lnTo>
                    <a:lnTo>
                      <a:pt x="0" y="0"/>
                    </a:lnTo>
                    <a:lnTo>
                      <a:pt x="391" y="0"/>
                    </a:lnTo>
                    <a:lnTo>
                      <a:pt x="896" y="1018"/>
                    </a:lnTo>
                    <a:lnTo>
                      <a:pt x="967" y="1169"/>
                    </a:lnTo>
                    <a:lnTo>
                      <a:pt x="1029" y="1322"/>
                    </a:lnTo>
                    <a:lnTo>
                      <a:pt x="1110" y="1553"/>
                    </a:lnTo>
                    <a:lnTo>
                      <a:pt x="1119" y="1544"/>
                    </a:lnTo>
                    <a:lnTo>
                      <a:pt x="1100" y="1279"/>
                    </a:lnTo>
                    <a:lnTo>
                      <a:pt x="1088" y="951"/>
                    </a:lnTo>
                    <a:lnTo>
                      <a:pt x="1083" y="0"/>
                    </a:lnTo>
                    <a:lnTo>
                      <a:pt x="1410" y="0"/>
                    </a:lnTo>
                    <a:lnTo>
                      <a:pt x="1410" y="2083"/>
                    </a:lnTo>
                    <a:lnTo>
                      <a:pt x="1047" y="2083"/>
                    </a:lnTo>
                    <a:lnTo>
                      <a:pt x="1047" y="208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 dirty="0"/>
              </a:p>
            </p:txBody>
          </p:sp>
          <p:sp>
            <p:nvSpPr>
              <p:cNvPr id="34" name="Freeform 33"/>
              <p:cNvSpPr>
                <a:spLocks noEditPoints="1"/>
              </p:cNvSpPr>
              <p:nvPr userDrawn="1"/>
            </p:nvSpPr>
            <p:spPr bwMode="auto">
              <a:xfrm>
                <a:off x="13172" y="620"/>
                <a:ext cx="182" cy="229"/>
              </a:xfrm>
              <a:custGeom>
                <a:avLst/>
                <a:gdLst>
                  <a:gd name="T0" fmla="*/ 591 w 1273"/>
                  <a:gd name="T1" fmla="*/ 257 h 1598"/>
                  <a:gd name="T2" fmla="*/ 483 w 1273"/>
                  <a:gd name="T3" fmla="*/ 309 h 1598"/>
                  <a:gd name="T4" fmla="*/ 409 w 1273"/>
                  <a:gd name="T5" fmla="*/ 410 h 1598"/>
                  <a:gd name="T6" fmla="*/ 372 w 1273"/>
                  <a:gd name="T7" fmla="*/ 556 h 1598"/>
                  <a:gd name="T8" fmla="*/ 930 w 1273"/>
                  <a:gd name="T9" fmla="*/ 644 h 1598"/>
                  <a:gd name="T10" fmla="*/ 911 w 1273"/>
                  <a:gd name="T11" fmla="*/ 479 h 1598"/>
                  <a:gd name="T12" fmla="*/ 855 w 1273"/>
                  <a:gd name="T13" fmla="*/ 354 h 1598"/>
                  <a:gd name="T14" fmla="*/ 769 w 1273"/>
                  <a:gd name="T15" fmla="*/ 276 h 1598"/>
                  <a:gd name="T16" fmla="*/ 657 w 1273"/>
                  <a:gd name="T17" fmla="*/ 249 h 1598"/>
                  <a:gd name="T18" fmla="*/ 365 w 1273"/>
                  <a:gd name="T19" fmla="*/ 888 h 1598"/>
                  <a:gd name="T20" fmla="*/ 368 w 1273"/>
                  <a:gd name="T21" fmla="*/ 991 h 1598"/>
                  <a:gd name="T22" fmla="*/ 405 w 1273"/>
                  <a:gd name="T23" fmla="*/ 1142 h 1598"/>
                  <a:gd name="T24" fmla="*/ 491 w 1273"/>
                  <a:gd name="T25" fmla="*/ 1264 h 1598"/>
                  <a:gd name="T26" fmla="*/ 639 w 1273"/>
                  <a:gd name="T27" fmla="*/ 1335 h 1598"/>
                  <a:gd name="T28" fmla="*/ 843 w 1273"/>
                  <a:gd name="T29" fmla="*/ 1336 h 1598"/>
                  <a:gd name="T30" fmla="*/ 1032 w 1273"/>
                  <a:gd name="T31" fmla="*/ 1260 h 1598"/>
                  <a:gd name="T32" fmla="*/ 1250 w 1273"/>
                  <a:gd name="T33" fmla="*/ 1397 h 1598"/>
                  <a:gd name="T34" fmla="*/ 993 w 1273"/>
                  <a:gd name="T35" fmla="*/ 1548 h 1598"/>
                  <a:gd name="T36" fmla="*/ 702 w 1273"/>
                  <a:gd name="T37" fmla="*/ 1598 h 1598"/>
                  <a:gd name="T38" fmla="*/ 548 w 1273"/>
                  <a:gd name="T39" fmla="*/ 1583 h 1598"/>
                  <a:gd name="T40" fmla="*/ 411 w 1273"/>
                  <a:gd name="T41" fmla="*/ 1542 h 1598"/>
                  <a:gd name="T42" fmla="*/ 290 w 1273"/>
                  <a:gd name="T43" fmla="*/ 1475 h 1598"/>
                  <a:gd name="T44" fmla="*/ 190 w 1273"/>
                  <a:gd name="T45" fmla="*/ 1382 h 1598"/>
                  <a:gd name="T46" fmla="*/ 109 w 1273"/>
                  <a:gd name="T47" fmla="*/ 1267 h 1598"/>
                  <a:gd name="T48" fmla="*/ 49 w 1273"/>
                  <a:gd name="T49" fmla="*/ 1131 h 1598"/>
                  <a:gd name="T50" fmla="*/ 13 w 1273"/>
                  <a:gd name="T51" fmla="*/ 975 h 1598"/>
                  <a:gd name="T52" fmla="*/ 12 w 1273"/>
                  <a:gd name="T53" fmla="*/ 615 h 1598"/>
                  <a:gd name="T54" fmla="*/ 46 w 1273"/>
                  <a:gd name="T55" fmla="*/ 458 h 1598"/>
                  <a:gd name="T56" fmla="*/ 105 w 1273"/>
                  <a:gd name="T57" fmla="*/ 323 h 1598"/>
                  <a:gd name="T58" fmla="*/ 190 w 1273"/>
                  <a:gd name="T59" fmla="*/ 205 h 1598"/>
                  <a:gd name="T60" fmla="*/ 288 w 1273"/>
                  <a:gd name="T61" fmla="*/ 113 h 1598"/>
                  <a:gd name="T62" fmla="*/ 397 w 1273"/>
                  <a:gd name="T63" fmla="*/ 49 h 1598"/>
                  <a:gd name="T64" fmla="*/ 519 w 1273"/>
                  <a:gd name="T65" fmla="*/ 12 h 1598"/>
                  <a:gd name="T66" fmla="*/ 767 w 1273"/>
                  <a:gd name="T67" fmla="*/ 7 h 1598"/>
                  <a:gd name="T68" fmla="*/ 976 w 1273"/>
                  <a:gd name="T69" fmla="*/ 82 h 1598"/>
                  <a:gd name="T70" fmla="*/ 1122 w 1273"/>
                  <a:gd name="T71" fmla="*/ 205 h 1598"/>
                  <a:gd name="T72" fmla="*/ 1195 w 1273"/>
                  <a:gd name="T73" fmla="*/ 325 h 1598"/>
                  <a:gd name="T74" fmla="*/ 1245 w 1273"/>
                  <a:gd name="T75" fmla="*/ 485 h 1598"/>
                  <a:gd name="T76" fmla="*/ 1270 w 1273"/>
                  <a:gd name="T77" fmla="*/ 693 h 1598"/>
                  <a:gd name="T78" fmla="*/ 1273 w 1273"/>
                  <a:gd name="T79" fmla="*/ 888 h 1598"/>
                  <a:gd name="T80" fmla="*/ 365 w 1273"/>
                  <a:gd name="T81" fmla="*/ 888 h 15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273" h="1598">
                    <a:moveTo>
                      <a:pt x="657" y="249"/>
                    </a:moveTo>
                    <a:lnTo>
                      <a:pt x="591" y="257"/>
                    </a:lnTo>
                    <a:lnTo>
                      <a:pt x="532" y="276"/>
                    </a:lnTo>
                    <a:lnTo>
                      <a:pt x="483" y="309"/>
                    </a:lnTo>
                    <a:lnTo>
                      <a:pt x="441" y="354"/>
                    </a:lnTo>
                    <a:lnTo>
                      <a:pt x="409" y="410"/>
                    </a:lnTo>
                    <a:lnTo>
                      <a:pt x="386" y="479"/>
                    </a:lnTo>
                    <a:lnTo>
                      <a:pt x="372" y="556"/>
                    </a:lnTo>
                    <a:lnTo>
                      <a:pt x="368" y="644"/>
                    </a:lnTo>
                    <a:lnTo>
                      <a:pt x="930" y="644"/>
                    </a:lnTo>
                    <a:lnTo>
                      <a:pt x="925" y="556"/>
                    </a:lnTo>
                    <a:lnTo>
                      <a:pt x="911" y="479"/>
                    </a:lnTo>
                    <a:lnTo>
                      <a:pt x="887" y="410"/>
                    </a:lnTo>
                    <a:lnTo>
                      <a:pt x="855" y="354"/>
                    </a:lnTo>
                    <a:lnTo>
                      <a:pt x="816" y="309"/>
                    </a:lnTo>
                    <a:lnTo>
                      <a:pt x="769" y="276"/>
                    </a:lnTo>
                    <a:lnTo>
                      <a:pt x="715" y="257"/>
                    </a:lnTo>
                    <a:lnTo>
                      <a:pt x="657" y="249"/>
                    </a:lnTo>
                    <a:lnTo>
                      <a:pt x="657" y="249"/>
                    </a:lnTo>
                    <a:close/>
                    <a:moveTo>
                      <a:pt x="365" y="888"/>
                    </a:moveTo>
                    <a:lnTo>
                      <a:pt x="365" y="912"/>
                    </a:lnTo>
                    <a:lnTo>
                      <a:pt x="368" y="991"/>
                    </a:lnTo>
                    <a:lnTo>
                      <a:pt x="382" y="1068"/>
                    </a:lnTo>
                    <a:lnTo>
                      <a:pt x="405" y="1142"/>
                    </a:lnTo>
                    <a:lnTo>
                      <a:pt x="440" y="1208"/>
                    </a:lnTo>
                    <a:lnTo>
                      <a:pt x="491" y="1264"/>
                    </a:lnTo>
                    <a:lnTo>
                      <a:pt x="557" y="1307"/>
                    </a:lnTo>
                    <a:lnTo>
                      <a:pt x="639" y="1335"/>
                    </a:lnTo>
                    <a:lnTo>
                      <a:pt x="741" y="1346"/>
                    </a:lnTo>
                    <a:lnTo>
                      <a:pt x="843" y="1336"/>
                    </a:lnTo>
                    <a:lnTo>
                      <a:pt x="940" y="1307"/>
                    </a:lnTo>
                    <a:lnTo>
                      <a:pt x="1032" y="1260"/>
                    </a:lnTo>
                    <a:lnTo>
                      <a:pt x="1120" y="1195"/>
                    </a:lnTo>
                    <a:lnTo>
                      <a:pt x="1250" y="1397"/>
                    </a:lnTo>
                    <a:lnTo>
                      <a:pt x="1125" y="1485"/>
                    </a:lnTo>
                    <a:lnTo>
                      <a:pt x="993" y="1548"/>
                    </a:lnTo>
                    <a:lnTo>
                      <a:pt x="851" y="1586"/>
                    </a:lnTo>
                    <a:lnTo>
                      <a:pt x="702" y="1598"/>
                    </a:lnTo>
                    <a:lnTo>
                      <a:pt x="623" y="1594"/>
                    </a:lnTo>
                    <a:lnTo>
                      <a:pt x="548" y="1583"/>
                    </a:lnTo>
                    <a:lnTo>
                      <a:pt x="477" y="1566"/>
                    </a:lnTo>
                    <a:lnTo>
                      <a:pt x="411" y="1542"/>
                    </a:lnTo>
                    <a:lnTo>
                      <a:pt x="348" y="1511"/>
                    </a:lnTo>
                    <a:lnTo>
                      <a:pt x="290" y="1475"/>
                    </a:lnTo>
                    <a:lnTo>
                      <a:pt x="238" y="1431"/>
                    </a:lnTo>
                    <a:lnTo>
                      <a:pt x="190" y="1382"/>
                    </a:lnTo>
                    <a:lnTo>
                      <a:pt x="146" y="1327"/>
                    </a:lnTo>
                    <a:lnTo>
                      <a:pt x="109" y="1267"/>
                    </a:lnTo>
                    <a:lnTo>
                      <a:pt x="76" y="1202"/>
                    </a:lnTo>
                    <a:lnTo>
                      <a:pt x="49" y="1131"/>
                    </a:lnTo>
                    <a:lnTo>
                      <a:pt x="28" y="1056"/>
                    </a:lnTo>
                    <a:lnTo>
                      <a:pt x="13" y="975"/>
                    </a:lnTo>
                    <a:lnTo>
                      <a:pt x="0" y="801"/>
                    </a:lnTo>
                    <a:lnTo>
                      <a:pt x="12" y="615"/>
                    </a:lnTo>
                    <a:lnTo>
                      <a:pt x="26" y="534"/>
                    </a:lnTo>
                    <a:lnTo>
                      <a:pt x="46" y="458"/>
                    </a:lnTo>
                    <a:lnTo>
                      <a:pt x="72" y="388"/>
                    </a:lnTo>
                    <a:lnTo>
                      <a:pt x="105" y="323"/>
                    </a:lnTo>
                    <a:lnTo>
                      <a:pt x="144" y="262"/>
                    </a:lnTo>
                    <a:lnTo>
                      <a:pt x="190" y="205"/>
                    </a:lnTo>
                    <a:lnTo>
                      <a:pt x="238" y="154"/>
                    </a:lnTo>
                    <a:lnTo>
                      <a:pt x="288" y="113"/>
                    </a:lnTo>
                    <a:lnTo>
                      <a:pt x="341" y="78"/>
                    </a:lnTo>
                    <a:lnTo>
                      <a:pt x="397" y="49"/>
                    </a:lnTo>
                    <a:lnTo>
                      <a:pt x="456" y="28"/>
                    </a:lnTo>
                    <a:lnTo>
                      <a:pt x="519" y="12"/>
                    </a:lnTo>
                    <a:lnTo>
                      <a:pt x="657" y="0"/>
                    </a:lnTo>
                    <a:lnTo>
                      <a:pt x="767" y="7"/>
                    </a:lnTo>
                    <a:lnTo>
                      <a:pt x="873" y="34"/>
                    </a:lnTo>
                    <a:lnTo>
                      <a:pt x="976" y="82"/>
                    </a:lnTo>
                    <a:lnTo>
                      <a:pt x="1075" y="157"/>
                    </a:lnTo>
                    <a:lnTo>
                      <a:pt x="1122" y="205"/>
                    </a:lnTo>
                    <a:lnTo>
                      <a:pt x="1161" y="260"/>
                    </a:lnTo>
                    <a:lnTo>
                      <a:pt x="1195" y="325"/>
                    </a:lnTo>
                    <a:lnTo>
                      <a:pt x="1224" y="400"/>
                    </a:lnTo>
                    <a:lnTo>
                      <a:pt x="1245" y="485"/>
                    </a:lnTo>
                    <a:lnTo>
                      <a:pt x="1261" y="582"/>
                    </a:lnTo>
                    <a:lnTo>
                      <a:pt x="1270" y="693"/>
                    </a:lnTo>
                    <a:lnTo>
                      <a:pt x="1273" y="819"/>
                    </a:lnTo>
                    <a:lnTo>
                      <a:pt x="1273" y="888"/>
                    </a:lnTo>
                    <a:lnTo>
                      <a:pt x="365" y="888"/>
                    </a:lnTo>
                    <a:lnTo>
                      <a:pt x="365" y="88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 dirty="0"/>
              </a:p>
            </p:txBody>
          </p:sp>
          <p:sp>
            <p:nvSpPr>
              <p:cNvPr id="35" name="Freeform 34"/>
              <p:cNvSpPr>
                <a:spLocks/>
              </p:cNvSpPr>
              <p:nvPr userDrawn="1"/>
            </p:nvSpPr>
            <p:spPr bwMode="auto">
              <a:xfrm>
                <a:off x="13375" y="622"/>
                <a:ext cx="292" cy="222"/>
              </a:xfrm>
              <a:custGeom>
                <a:avLst/>
                <a:gdLst>
                  <a:gd name="T0" fmla="*/ 1301 w 2041"/>
                  <a:gd name="T1" fmla="*/ 1553 h 1553"/>
                  <a:gd name="T2" fmla="*/ 1046 w 2041"/>
                  <a:gd name="T3" fmla="*/ 576 h 1553"/>
                  <a:gd name="T4" fmla="*/ 1017 w 2041"/>
                  <a:gd name="T5" fmla="*/ 446 h 1553"/>
                  <a:gd name="T6" fmla="*/ 1015 w 2041"/>
                  <a:gd name="T7" fmla="*/ 437 h 1553"/>
                  <a:gd name="T8" fmla="*/ 1014 w 2041"/>
                  <a:gd name="T9" fmla="*/ 437 h 1553"/>
                  <a:gd name="T10" fmla="*/ 1009 w 2041"/>
                  <a:gd name="T11" fmla="*/ 437 h 1553"/>
                  <a:gd name="T12" fmla="*/ 1009 w 2041"/>
                  <a:gd name="T13" fmla="*/ 437 h 1553"/>
                  <a:gd name="T14" fmla="*/ 1009 w 2041"/>
                  <a:gd name="T15" fmla="*/ 438 h 1553"/>
                  <a:gd name="T16" fmla="*/ 1004 w 2041"/>
                  <a:gd name="T17" fmla="*/ 465 h 1553"/>
                  <a:gd name="T18" fmla="*/ 910 w 2041"/>
                  <a:gd name="T19" fmla="*/ 867 h 1553"/>
                  <a:gd name="T20" fmla="*/ 416 w 2041"/>
                  <a:gd name="T21" fmla="*/ 1553 h 1553"/>
                  <a:gd name="T22" fmla="*/ 329 w 2041"/>
                  <a:gd name="T23" fmla="*/ 0 h 1553"/>
                  <a:gd name="T24" fmla="*/ 549 w 2041"/>
                  <a:gd name="T25" fmla="*/ 1008 h 1553"/>
                  <a:gd name="T26" fmla="*/ 571 w 2041"/>
                  <a:gd name="T27" fmla="*/ 1128 h 1553"/>
                  <a:gd name="T28" fmla="*/ 572 w 2041"/>
                  <a:gd name="T29" fmla="*/ 1137 h 1553"/>
                  <a:gd name="T30" fmla="*/ 572 w 2041"/>
                  <a:gd name="T31" fmla="*/ 1137 h 1553"/>
                  <a:gd name="T32" fmla="*/ 581 w 2041"/>
                  <a:gd name="T33" fmla="*/ 1137 h 1553"/>
                  <a:gd name="T34" fmla="*/ 581 w 2041"/>
                  <a:gd name="T35" fmla="*/ 1137 h 1553"/>
                  <a:gd name="T36" fmla="*/ 581 w 2041"/>
                  <a:gd name="T37" fmla="*/ 1135 h 1553"/>
                  <a:gd name="T38" fmla="*/ 587 w 2041"/>
                  <a:gd name="T39" fmla="*/ 1103 h 1553"/>
                  <a:gd name="T40" fmla="*/ 669 w 2041"/>
                  <a:gd name="T41" fmla="*/ 728 h 1553"/>
                  <a:gd name="T42" fmla="*/ 1189 w 2041"/>
                  <a:gd name="T43" fmla="*/ 24 h 1553"/>
                  <a:gd name="T44" fmla="*/ 1432 w 2041"/>
                  <a:gd name="T45" fmla="*/ 1019 h 1553"/>
                  <a:gd name="T46" fmla="*/ 1456 w 2041"/>
                  <a:gd name="T47" fmla="*/ 1135 h 1553"/>
                  <a:gd name="T48" fmla="*/ 1457 w 2041"/>
                  <a:gd name="T49" fmla="*/ 1143 h 1553"/>
                  <a:gd name="T50" fmla="*/ 1457 w 2041"/>
                  <a:gd name="T51" fmla="*/ 1144 h 1553"/>
                  <a:gd name="T52" fmla="*/ 1466 w 2041"/>
                  <a:gd name="T53" fmla="*/ 1144 h 1553"/>
                  <a:gd name="T54" fmla="*/ 1466 w 2041"/>
                  <a:gd name="T55" fmla="*/ 1144 h 1553"/>
                  <a:gd name="T56" fmla="*/ 1466 w 2041"/>
                  <a:gd name="T57" fmla="*/ 1143 h 1553"/>
                  <a:gd name="T58" fmla="*/ 1467 w 2041"/>
                  <a:gd name="T59" fmla="*/ 1133 h 1553"/>
                  <a:gd name="T60" fmla="*/ 1489 w 2041"/>
                  <a:gd name="T61" fmla="*/ 1005 h 1553"/>
                  <a:gd name="T62" fmla="*/ 1698 w 2041"/>
                  <a:gd name="T63" fmla="*/ 24 h 1553"/>
                  <a:gd name="T64" fmla="*/ 1610 w 2041"/>
                  <a:gd name="T65" fmla="*/ 1553 h 15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041" h="1553">
                    <a:moveTo>
                      <a:pt x="1610" y="1553"/>
                    </a:moveTo>
                    <a:lnTo>
                      <a:pt x="1301" y="1553"/>
                    </a:lnTo>
                    <a:lnTo>
                      <a:pt x="1114" y="852"/>
                    </a:lnTo>
                    <a:lnTo>
                      <a:pt x="1046" y="576"/>
                    </a:lnTo>
                    <a:lnTo>
                      <a:pt x="1024" y="476"/>
                    </a:lnTo>
                    <a:lnTo>
                      <a:pt x="1017" y="446"/>
                    </a:lnTo>
                    <a:lnTo>
                      <a:pt x="1015" y="439"/>
                    </a:lnTo>
                    <a:lnTo>
                      <a:pt x="1015" y="437"/>
                    </a:lnTo>
                    <a:lnTo>
                      <a:pt x="1014" y="437"/>
                    </a:lnTo>
                    <a:lnTo>
                      <a:pt x="1014" y="437"/>
                    </a:lnTo>
                    <a:lnTo>
                      <a:pt x="1014" y="437"/>
                    </a:lnTo>
                    <a:lnTo>
                      <a:pt x="1009" y="437"/>
                    </a:lnTo>
                    <a:lnTo>
                      <a:pt x="1009" y="437"/>
                    </a:lnTo>
                    <a:lnTo>
                      <a:pt x="1009" y="437"/>
                    </a:lnTo>
                    <a:lnTo>
                      <a:pt x="1009" y="437"/>
                    </a:lnTo>
                    <a:lnTo>
                      <a:pt x="1009" y="438"/>
                    </a:lnTo>
                    <a:lnTo>
                      <a:pt x="1008" y="443"/>
                    </a:lnTo>
                    <a:lnTo>
                      <a:pt x="1004" y="465"/>
                    </a:lnTo>
                    <a:lnTo>
                      <a:pt x="988" y="547"/>
                    </a:lnTo>
                    <a:lnTo>
                      <a:pt x="910" y="867"/>
                    </a:lnTo>
                    <a:lnTo>
                      <a:pt x="725" y="1553"/>
                    </a:lnTo>
                    <a:lnTo>
                      <a:pt x="416" y="1553"/>
                    </a:lnTo>
                    <a:lnTo>
                      <a:pt x="0" y="45"/>
                    </a:lnTo>
                    <a:lnTo>
                      <a:pt x="329" y="0"/>
                    </a:lnTo>
                    <a:lnTo>
                      <a:pt x="494" y="738"/>
                    </a:lnTo>
                    <a:lnTo>
                      <a:pt x="549" y="1008"/>
                    </a:lnTo>
                    <a:lnTo>
                      <a:pt x="566" y="1102"/>
                    </a:lnTo>
                    <a:lnTo>
                      <a:pt x="571" y="1128"/>
                    </a:lnTo>
                    <a:lnTo>
                      <a:pt x="572" y="1135"/>
                    </a:lnTo>
                    <a:lnTo>
                      <a:pt x="572" y="1137"/>
                    </a:lnTo>
                    <a:lnTo>
                      <a:pt x="572" y="1137"/>
                    </a:lnTo>
                    <a:lnTo>
                      <a:pt x="572" y="1137"/>
                    </a:lnTo>
                    <a:lnTo>
                      <a:pt x="573" y="1137"/>
                    </a:lnTo>
                    <a:lnTo>
                      <a:pt x="581" y="1137"/>
                    </a:lnTo>
                    <a:lnTo>
                      <a:pt x="581" y="1137"/>
                    </a:lnTo>
                    <a:lnTo>
                      <a:pt x="581" y="1137"/>
                    </a:lnTo>
                    <a:lnTo>
                      <a:pt x="581" y="1137"/>
                    </a:lnTo>
                    <a:lnTo>
                      <a:pt x="581" y="1135"/>
                    </a:lnTo>
                    <a:lnTo>
                      <a:pt x="582" y="1129"/>
                    </a:lnTo>
                    <a:lnTo>
                      <a:pt x="587" y="1103"/>
                    </a:lnTo>
                    <a:lnTo>
                      <a:pt x="604" y="1012"/>
                    </a:lnTo>
                    <a:lnTo>
                      <a:pt x="669" y="728"/>
                    </a:lnTo>
                    <a:lnTo>
                      <a:pt x="864" y="24"/>
                    </a:lnTo>
                    <a:lnTo>
                      <a:pt x="1189" y="24"/>
                    </a:lnTo>
                    <a:lnTo>
                      <a:pt x="1361" y="710"/>
                    </a:lnTo>
                    <a:lnTo>
                      <a:pt x="1432" y="1019"/>
                    </a:lnTo>
                    <a:lnTo>
                      <a:pt x="1451" y="1111"/>
                    </a:lnTo>
                    <a:lnTo>
                      <a:pt x="1456" y="1135"/>
                    </a:lnTo>
                    <a:lnTo>
                      <a:pt x="1457" y="1142"/>
                    </a:lnTo>
                    <a:lnTo>
                      <a:pt x="1457" y="1143"/>
                    </a:lnTo>
                    <a:lnTo>
                      <a:pt x="1457" y="1144"/>
                    </a:lnTo>
                    <a:lnTo>
                      <a:pt x="1457" y="1144"/>
                    </a:lnTo>
                    <a:lnTo>
                      <a:pt x="1457" y="1144"/>
                    </a:lnTo>
                    <a:lnTo>
                      <a:pt x="1466" y="1144"/>
                    </a:lnTo>
                    <a:lnTo>
                      <a:pt x="1466" y="1144"/>
                    </a:lnTo>
                    <a:lnTo>
                      <a:pt x="1466" y="1144"/>
                    </a:lnTo>
                    <a:lnTo>
                      <a:pt x="1466" y="1144"/>
                    </a:lnTo>
                    <a:lnTo>
                      <a:pt x="1466" y="1143"/>
                    </a:lnTo>
                    <a:lnTo>
                      <a:pt x="1466" y="1141"/>
                    </a:lnTo>
                    <a:lnTo>
                      <a:pt x="1467" y="1133"/>
                    </a:lnTo>
                    <a:lnTo>
                      <a:pt x="1473" y="1104"/>
                    </a:lnTo>
                    <a:lnTo>
                      <a:pt x="1489" y="1005"/>
                    </a:lnTo>
                    <a:lnTo>
                      <a:pt x="1541" y="734"/>
                    </a:lnTo>
                    <a:lnTo>
                      <a:pt x="1698" y="24"/>
                    </a:lnTo>
                    <a:lnTo>
                      <a:pt x="2041" y="24"/>
                    </a:lnTo>
                    <a:lnTo>
                      <a:pt x="1610" y="1553"/>
                    </a:lnTo>
                    <a:lnTo>
                      <a:pt x="1610" y="15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 dirty="0"/>
              </a:p>
            </p:txBody>
          </p:sp>
          <p:sp>
            <p:nvSpPr>
              <p:cNvPr id="36" name="Freeform 35"/>
              <p:cNvSpPr>
                <a:spLocks noEditPoints="1"/>
              </p:cNvSpPr>
              <p:nvPr userDrawn="1"/>
            </p:nvSpPr>
            <p:spPr bwMode="auto">
              <a:xfrm>
                <a:off x="13798" y="545"/>
                <a:ext cx="203" cy="298"/>
              </a:xfrm>
              <a:custGeom>
                <a:avLst/>
                <a:gdLst>
                  <a:gd name="T0" fmla="*/ 529 w 1423"/>
                  <a:gd name="T1" fmla="*/ 280 h 2083"/>
                  <a:gd name="T2" fmla="*/ 340 w 1423"/>
                  <a:gd name="T3" fmla="*/ 280 h 2083"/>
                  <a:gd name="T4" fmla="*/ 340 w 1423"/>
                  <a:gd name="T5" fmla="*/ 939 h 2083"/>
                  <a:gd name="T6" fmla="*/ 517 w 1423"/>
                  <a:gd name="T7" fmla="*/ 939 h 2083"/>
                  <a:gd name="T8" fmla="*/ 637 w 1423"/>
                  <a:gd name="T9" fmla="*/ 934 h 2083"/>
                  <a:gd name="T10" fmla="*/ 731 w 1423"/>
                  <a:gd name="T11" fmla="*/ 919 h 2083"/>
                  <a:gd name="T12" fmla="*/ 803 w 1423"/>
                  <a:gd name="T13" fmla="*/ 892 h 2083"/>
                  <a:gd name="T14" fmla="*/ 857 w 1423"/>
                  <a:gd name="T15" fmla="*/ 852 h 2083"/>
                  <a:gd name="T16" fmla="*/ 895 w 1423"/>
                  <a:gd name="T17" fmla="*/ 803 h 2083"/>
                  <a:gd name="T18" fmla="*/ 925 w 1423"/>
                  <a:gd name="T19" fmla="*/ 745 h 2083"/>
                  <a:gd name="T20" fmla="*/ 944 w 1423"/>
                  <a:gd name="T21" fmla="*/ 676 h 2083"/>
                  <a:gd name="T22" fmla="*/ 951 w 1423"/>
                  <a:gd name="T23" fmla="*/ 598 h 2083"/>
                  <a:gd name="T24" fmla="*/ 944 w 1423"/>
                  <a:gd name="T25" fmla="*/ 525 h 2083"/>
                  <a:gd name="T26" fmla="*/ 927 w 1423"/>
                  <a:gd name="T27" fmla="*/ 460 h 2083"/>
                  <a:gd name="T28" fmla="*/ 899 w 1423"/>
                  <a:gd name="T29" fmla="*/ 405 h 2083"/>
                  <a:gd name="T30" fmla="*/ 855 w 1423"/>
                  <a:gd name="T31" fmla="*/ 361 h 2083"/>
                  <a:gd name="T32" fmla="*/ 797 w 1423"/>
                  <a:gd name="T33" fmla="*/ 325 h 2083"/>
                  <a:gd name="T34" fmla="*/ 725 w 1423"/>
                  <a:gd name="T35" fmla="*/ 300 h 2083"/>
                  <a:gd name="T36" fmla="*/ 635 w 1423"/>
                  <a:gd name="T37" fmla="*/ 285 h 2083"/>
                  <a:gd name="T38" fmla="*/ 529 w 1423"/>
                  <a:gd name="T39" fmla="*/ 280 h 2083"/>
                  <a:gd name="T40" fmla="*/ 529 w 1423"/>
                  <a:gd name="T41" fmla="*/ 280 h 2083"/>
                  <a:gd name="T42" fmla="*/ 1011 w 1423"/>
                  <a:gd name="T43" fmla="*/ 2083 h 2083"/>
                  <a:gd name="T44" fmla="*/ 830 w 1423"/>
                  <a:gd name="T45" fmla="*/ 1761 h 2083"/>
                  <a:gd name="T46" fmla="*/ 730 w 1423"/>
                  <a:gd name="T47" fmla="*/ 1589 h 2083"/>
                  <a:gd name="T48" fmla="*/ 642 w 1423"/>
                  <a:gd name="T49" fmla="*/ 1451 h 2083"/>
                  <a:gd name="T50" fmla="*/ 559 w 1423"/>
                  <a:gd name="T51" fmla="*/ 1339 h 2083"/>
                  <a:gd name="T52" fmla="*/ 475 w 1423"/>
                  <a:gd name="T53" fmla="*/ 1246 h 2083"/>
                  <a:gd name="T54" fmla="*/ 418 w 1423"/>
                  <a:gd name="T55" fmla="*/ 1201 h 2083"/>
                  <a:gd name="T56" fmla="*/ 384 w 1423"/>
                  <a:gd name="T57" fmla="*/ 1188 h 2083"/>
                  <a:gd name="T58" fmla="*/ 340 w 1423"/>
                  <a:gd name="T59" fmla="*/ 1183 h 2083"/>
                  <a:gd name="T60" fmla="*/ 340 w 1423"/>
                  <a:gd name="T61" fmla="*/ 2083 h 2083"/>
                  <a:gd name="T62" fmla="*/ 0 w 1423"/>
                  <a:gd name="T63" fmla="*/ 2083 h 2083"/>
                  <a:gd name="T64" fmla="*/ 0 w 1423"/>
                  <a:gd name="T65" fmla="*/ 0 h 2083"/>
                  <a:gd name="T66" fmla="*/ 634 w 1423"/>
                  <a:gd name="T67" fmla="*/ 0 h 2083"/>
                  <a:gd name="T68" fmla="*/ 797 w 1423"/>
                  <a:gd name="T69" fmla="*/ 12 h 2083"/>
                  <a:gd name="T70" fmla="*/ 937 w 1423"/>
                  <a:gd name="T71" fmla="*/ 47 h 2083"/>
                  <a:gd name="T72" fmla="*/ 998 w 1423"/>
                  <a:gd name="T73" fmla="*/ 73 h 2083"/>
                  <a:gd name="T74" fmla="*/ 1053 w 1423"/>
                  <a:gd name="T75" fmla="*/ 103 h 2083"/>
                  <a:gd name="T76" fmla="*/ 1148 w 1423"/>
                  <a:gd name="T77" fmla="*/ 176 h 2083"/>
                  <a:gd name="T78" fmla="*/ 1221 w 1423"/>
                  <a:gd name="T79" fmla="*/ 265 h 2083"/>
                  <a:gd name="T80" fmla="*/ 1272 w 1423"/>
                  <a:gd name="T81" fmla="*/ 366 h 2083"/>
                  <a:gd name="T82" fmla="*/ 1302 w 1423"/>
                  <a:gd name="T83" fmla="*/ 477 h 2083"/>
                  <a:gd name="T84" fmla="*/ 1311 w 1423"/>
                  <a:gd name="T85" fmla="*/ 596 h 2083"/>
                  <a:gd name="T86" fmla="*/ 1303 w 1423"/>
                  <a:gd name="T87" fmla="*/ 706 h 2083"/>
                  <a:gd name="T88" fmla="*/ 1276 w 1423"/>
                  <a:gd name="T89" fmla="*/ 811 h 2083"/>
                  <a:gd name="T90" fmla="*/ 1233 w 1423"/>
                  <a:gd name="T91" fmla="*/ 908 h 2083"/>
                  <a:gd name="T92" fmla="*/ 1175 w 1423"/>
                  <a:gd name="T93" fmla="*/ 994 h 2083"/>
                  <a:gd name="T94" fmla="*/ 1100 w 1423"/>
                  <a:gd name="T95" fmla="*/ 1066 h 2083"/>
                  <a:gd name="T96" fmla="*/ 1012 w 1423"/>
                  <a:gd name="T97" fmla="*/ 1120 h 2083"/>
                  <a:gd name="T98" fmla="*/ 909 w 1423"/>
                  <a:gd name="T99" fmla="*/ 1155 h 2083"/>
                  <a:gd name="T100" fmla="*/ 794 w 1423"/>
                  <a:gd name="T101" fmla="*/ 1168 h 2083"/>
                  <a:gd name="T102" fmla="*/ 825 w 1423"/>
                  <a:gd name="T103" fmla="*/ 1190 h 2083"/>
                  <a:gd name="T104" fmla="*/ 861 w 1423"/>
                  <a:gd name="T105" fmla="*/ 1224 h 2083"/>
                  <a:gd name="T106" fmla="*/ 942 w 1423"/>
                  <a:gd name="T107" fmla="*/ 1325 h 2083"/>
                  <a:gd name="T108" fmla="*/ 1031 w 1423"/>
                  <a:gd name="T109" fmla="*/ 1451 h 2083"/>
                  <a:gd name="T110" fmla="*/ 1116 w 1423"/>
                  <a:gd name="T111" fmla="*/ 1584 h 2083"/>
                  <a:gd name="T112" fmla="*/ 1423 w 1423"/>
                  <a:gd name="T113" fmla="*/ 2083 h 2083"/>
                  <a:gd name="T114" fmla="*/ 1011 w 1423"/>
                  <a:gd name="T115" fmla="*/ 2083 h 2083"/>
                  <a:gd name="T116" fmla="*/ 1011 w 1423"/>
                  <a:gd name="T117" fmla="*/ 2083 h 20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423" h="2083">
                    <a:moveTo>
                      <a:pt x="529" y="280"/>
                    </a:moveTo>
                    <a:lnTo>
                      <a:pt x="340" y="280"/>
                    </a:lnTo>
                    <a:lnTo>
                      <a:pt x="340" y="939"/>
                    </a:lnTo>
                    <a:lnTo>
                      <a:pt x="517" y="939"/>
                    </a:lnTo>
                    <a:lnTo>
                      <a:pt x="637" y="934"/>
                    </a:lnTo>
                    <a:lnTo>
                      <a:pt x="731" y="919"/>
                    </a:lnTo>
                    <a:lnTo>
                      <a:pt x="803" y="892"/>
                    </a:lnTo>
                    <a:lnTo>
                      <a:pt x="857" y="852"/>
                    </a:lnTo>
                    <a:lnTo>
                      <a:pt x="895" y="803"/>
                    </a:lnTo>
                    <a:lnTo>
                      <a:pt x="925" y="745"/>
                    </a:lnTo>
                    <a:lnTo>
                      <a:pt x="944" y="676"/>
                    </a:lnTo>
                    <a:lnTo>
                      <a:pt x="951" y="598"/>
                    </a:lnTo>
                    <a:lnTo>
                      <a:pt x="944" y="525"/>
                    </a:lnTo>
                    <a:lnTo>
                      <a:pt x="927" y="460"/>
                    </a:lnTo>
                    <a:lnTo>
                      <a:pt x="899" y="405"/>
                    </a:lnTo>
                    <a:lnTo>
                      <a:pt x="855" y="361"/>
                    </a:lnTo>
                    <a:lnTo>
                      <a:pt x="797" y="325"/>
                    </a:lnTo>
                    <a:lnTo>
                      <a:pt x="725" y="300"/>
                    </a:lnTo>
                    <a:lnTo>
                      <a:pt x="635" y="285"/>
                    </a:lnTo>
                    <a:lnTo>
                      <a:pt x="529" y="280"/>
                    </a:lnTo>
                    <a:lnTo>
                      <a:pt x="529" y="280"/>
                    </a:lnTo>
                    <a:close/>
                    <a:moveTo>
                      <a:pt x="1011" y="2083"/>
                    </a:moveTo>
                    <a:lnTo>
                      <a:pt x="830" y="1761"/>
                    </a:lnTo>
                    <a:lnTo>
                      <a:pt x="730" y="1589"/>
                    </a:lnTo>
                    <a:lnTo>
                      <a:pt x="642" y="1451"/>
                    </a:lnTo>
                    <a:lnTo>
                      <a:pt x="559" y="1339"/>
                    </a:lnTo>
                    <a:lnTo>
                      <a:pt x="475" y="1246"/>
                    </a:lnTo>
                    <a:lnTo>
                      <a:pt x="418" y="1201"/>
                    </a:lnTo>
                    <a:lnTo>
                      <a:pt x="384" y="1188"/>
                    </a:lnTo>
                    <a:lnTo>
                      <a:pt x="340" y="1183"/>
                    </a:lnTo>
                    <a:lnTo>
                      <a:pt x="340" y="2083"/>
                    </a:lnTo>
                    <a:lnTo>
                      <a:pt x="0" y="2083"/>
                    </a:lnTo>
                    <a:lnTo>
                      <a:pt x="0" y="0"/>
                    </a:lnTo>
                    <a:lnTo>
                      <a:pt x="634" y="0"/>
                    </a:lnTo>
                    <a:lnTo>
                      <a:pt x="797" y="12"/>
                    </a:lnTo>
                    <a:lnTo>
                      <a:pt x="937" y="47"/>
                    </a:lnTo>
                    <a:lnTo>
                      <a:pt x="998" y="73"/>
                    </a:lnTo>
                    <a:lnTo>
                      <a:pt x="1053" y="103"/>
                    </a:lnTo>
                    <a:lnTo>
                      <a:pt x="1148" y="176"/>
                    </a:lnTo>
                    <a:lnTo>
                      <a:pt x="1221" y="265"/>
                    </a:lnTo>
                    <a:lnTo>
                      <a:pt x="1272" y="366"/>
                    </a:lnTo>
                    <a:lnTo>
                      <a:pt x="1302" y="477"/>
                    </a:lnTo>
                    <a:lnTo>
                      <a:pt x="1311" y="596"/>
                    </a:lnTo>
                    <a:lnTo>
                      <a:pt x="1303" y="706"/>
                    </a:lnTo>
                    <a:lnTo>
                      <a:pt x="1276" y="811"/>
                    </a:lnTo>
                    <a:lnTo>
                      <a:pt x="1233" y="908"/>
                    </a:lnTo>
                    <a:lnTo>
                      <a:pt x="1175" y="994"/>
                    </a:lnTo>
                    <a:lnTo>
                      <a:pt x="1100" y="1066"/>
                    </a:lnTo>
                    <a:lnTo>
                      <a:pt x="1012" y="1120"/>
                    </a:lnTo>
                    <a:lnTo>
                      <a:pt x="909" y="1155"/>
                    </a:lnTo>
                    <a:lnTo>
                      <a:pt x="794" y="1168"/>
                    </a:lnTo>
                    <a:lnTo>
                      <a:pt x="825" y="1190"/>
                    </a:lnTo>
                    <a:lnTo>
                      <a:pt x="861" y="1224"/>
                    </a:lnTo>
                    <a:lnTo>
                      <a:pt x="942" y="1325"/>
                    </a:lnTo>
                    <a:lnTo>
                      <a:pt x="1031" y="1451"/>
                    </a:lnTo>
                    <a:lnTo>
                      <a:pt x="1116" y="1584"/>
                    </a:lnTo>
                    <a:lnTo>
                      <a:pt x="1423" y="2083"/>
                    </a:lnTo>
                    <a:lnTo>
                      <a:pt x="1011" y="2083"/>
                    </a:lnTo>
                    <a:lnTo>
                      <a:pt x="1011" y="208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 dirty="0"/>
              </a:p>
            </p:txBody>
          </p:sp>
          <p:sp>
            <p:nvSpPr>
              <p:cNvPr id="37" name="Freeform 36"/>
              <p:cNvSpPr>
                <a:spLocks noEditPoints="1"/>
              </p:cNvSpPr>
              <p:nvPr userDrawn="1"/>
            </p:nvSpPr>
            <p:spPr bwMode="auto">
              <a:xfrm>
                <a:off x="14014" y="620"/>
                <a:ext cx="182" cy="229"/>
              </a:xfrm>
              <a:custGeom>
                <a:avLst/>
                <a:gdLst>
                  <a:gd name="T0" fmla="*/ 590 w 1273"/>
                  <a:gd name="T1" fmla="*/ 257 h 1598"/>
                  <a:gd name="T2" fmla="*/ 483 w 1273"/>
                  <a:gd name="T3" fmla="*/ 309 h 1598"/>
                  <a:gd name="T4" fmla="*/ 409 w 1273"/>
                  <a:gd name="T5" fmla="*/ 410 h 1598"/>
                  <a:gd name="T6" fmla="*/ 372 w 1273"/>
                  <a:gd name="T7" fmla="*/ 556 h 1598"/>
                  <a:gd name="T8" fmla="*/ 930 w 1273"/>
                  <a:gd name="T9" fmla="*/ 644 h 1598"/>
                  <a:gd name="T10" fmla="*/ 910 w 1273"/>
                  <a:gd name="T11" fmla="*/ 479 h 1598"/>
                  <a:gd name="T12" fmla="*/ 855 w 1273"/>
                  <a:gd name="T13" fmla="*/ 354 h 1598"/>
                  <a:gd name="T14" fmla="*/ 768 w 1273"/>
                  <a:gd name="T15" fmla="*/ 276 h 1598"/>
                  <a:gd name="T16" fmla="*/ 656 w 1273"/>
                  <a:gd name="T17" fmla="*/ 249 h 1598"/>
                  <a:gd name="T18" fmla="*/ 364 w 1273"/>
                  <a:gd name="T19" fmla="*/ 888 h 1598"/>
                  <a:gd name="T20" fmla="*/ 369 w 1273"/>
                  <a:gd name="T21" fmla="*/ 991 h 1598"/>
                  <a:gd name="T22" fmla="*/ 405 w 1273"/>
                  <a:gd name="T23" fmla="*/ 1142 h 1598"/>
                  <a:gd name="T24" fmla="*/ 490 w 1273"/>
                  <a:gd name="T25" fmla="*/ 1264 h 1598"/>
                  <a:gd name="T26" fmla="*/ 638 w 1273"/>
                  <a:gd name="T27" fmla="*/ 1335 h 1598"/>
                  <a:gd name="T28" fmla="*/ 843 w 1273"/>
                  <a:gd name="T29" fmla="*/ 1336 h 1598"/>
                  <a:gd name="T30" fmla="*/ 1032 w 1273"/>
                  <a:gd name="T31" fmla="*/ 1260 h 1598"/>
                  <a:gd name="T32" fmla="*/ 1249 w 1273"/>
                  <a:gd name="T33" fmla="*/ 1397 h 1598"/>
                  <a:gd name="T34" fmla="*/ 992 w 1273"/>
                  <a:gd name="T35" fmla="*/ 1548 h 1598"/>
                  <a:gd name="T36" fmla="*/ 701 w 1273"/>
                  <a:gd name="T37" fmla="*/ 1598 h 1598"/>
                  <a:gd name="T38" fmla="*/ 548 w 1273"/>
                  <a:gd name="T39" fmla="*/ 1583 h 1598"/>
                  <a:gd name="T40" fmla="*/ 410 w 1273"/>
                  <a:gd name="T41" fmla="*/ 1542 h 1598"/>
                  <a:gd name="T42" fmla="*/ 291 w 1273"/>
                  <a:gd name="T43" fmla="*/ 1475 h 1598"/>
                  <a:gd name="T44" fmla="*/ 189 w 1273"/>
                  <a:gd name="T45" fmla="*/ 1382 h 1598"/>
                  <a:gd name="T46" fmla="*/ 108 w 1273"/>
                  <a:gd name="T47" fmla="*/ 1267 h 1598"/>
                  <a:gd name="T48" fmla="*/ 49 w 1273"/>
                  <a:gd name="T49" fmla="*/ 1131 h 1598"/>
                  <a:gd name="T50" fmla="*/ 12 w 1273"/>
                  <a:gd name="T51" fmla="*/ 975 h 1598"/>
                  <a:gd name="T52" fmla="*/ 11 w 1273"/>
                  <a:gd name="T53" fmla="*/ 615 h 1598"/>
                  <a:gd name="T54" fmla="*/ 46 w 1273"/>
                  <a:gd name="T55" fmla="*/ 458 h 1598"/>
                  <a:gd name="T56" fmla="*/ 104 w 1273"/>
                  <a:gd name="T57" fmla="*/ 323 h 1598"/>
                  <a:gd name="T58" fmla="*/ 189 w 1273"/>
                  <a:gd name="T59" fmla="*/ 205 h 1598"/>
                  <a:gd name="T60" fmla="*/ 288 w 1273"/>
                  <a:gd name="T61" fmla="*/ 113 h 1598"/>
                  <a:gd name="T62" fmla="*/ 397 w 1273"/>
                  <a:gd name="T63" fmla="*/ 49 h 1598"/>
                  <a:gd name="T64" fmla="*/ 519 w 1273"/>
                  <a:gd name="T65" fmla="*/ 12 h 1598"/>
                  <a:gd name="T66" fmla="*/ 766 w 1273"/>
                  <a:gd name="T67" fmla="*/ 7 h 1598"/>
                  <a:gd name="T68" fmla="*/ 975 w 1273"/>
                  <a:gd name="T69" fmla="*/ 82 h 1598"/>
                  <a:gd name="T70" fmla="*/ 1121 w 1273"/>
                  <a:gd name="T71" fmla="*/ 205 h 1598"/>
                  <a:gd name="T72" fmla="*/ 1196 w 1273"/>
                  <a:gd name="T73" fmla="*/ 325 h 1598"/>
                  <a:gd name="T74" fmla="*/ 1245 w 1273"/>
                  <a:gd name="T75" fmla="*/ 485 h 1598"/>
                  <a:gd name="T76" fmla="*/ 1269 w 1273"/>
                  <a:gd name="T77" fmla="*/ 693 h 1598"/>
                  <a:gd name="T78" fmla="*/ 1273 w 1273"/>
                  <a:gd name="T79" fmla="*/ 888 h 1598"/>
                  <a:gd name="T80" fmla="*/ 364 w 1273"/>
                  <a:gd name="T81" fmla="*/ 888 h 15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273" h="1598">
                    <a:moveTo>
                      <a:pt x="656" y="249"/>
                    </a:moveTo>
                    <a:lnTo>
                      <a:pt x="590" y="257"/>
                    </a:lnTo>
                    <a:lnTo>
                      <a:pt x="533" y="276"/>
                    </a:lnTo>
                    <a:lnTo>
                      <a:pt x="483" y="309"/>
                    </a:lnTo>
                    <a:lnTo>
                      <a:pt x="442" y="354"/>
                    </a:lnTo>
                    <a:lnTo>
                      <a:pt x="409" y="410"/>
                    </a:lnTo>
                    <a:lnTo>
                      <a:pt x="386" y="479"/>
                    </a:lnTo>
                    <a:lnTo>
                      <a:pt x="372" y="556"/>
                    </a:lnTo>
                    <a:lnTo>
                      <a:pt x="367" y="644"/>
                    </a:lnTo>
                    <a:lnTo>
                      <a:pt x="930" y="644"/>
                    </a:lnTo>
                    <a:lnTo>
                      <a:pt x="925" y="556"/>
                    </a:lnTo>
                    <a:lnTo>
                      <a:pt x="910" y="479"/>
                    </a:lnTo>
                    <a:lnTo>
                      <a:pt x="887" y="410"/>
                    </a:lnTo>
                    <a:lnTo>
                      <a:pt x="855" y="354"/>
                    </a:lnTo>
                    <a:lnTo>
                      <a:pt x="815" y="309"/>
                    </a:lnTo>
                    <a:lnTo>
                      <a:pt x="768" y="276"/>
                    </a:lnTo>
                    <a:lnTo>
                      <a:pt x="715" y="257"/>
                    </a:lnTo>
                    <a:lnTo>
                      <a:pt x="656" y="249"/>
                    </a:lnTo>
                    <a:lnTo>
                      <a:pt x="656" y="249"/>
                    </a:lnTo>
                    <a:close/>
                    <a:moveTo>
                      <a:pt x="364" y="888"/>
                    </a:moveTo>
                    <a:lnTo>
                      <a:pt x="364" y="912"/>
                    </a:lnTo>
                    <a:lnTo>
                      <a:pt x="369" y="991"/>
                    </a:lnTo>
                    <a:lnTo>
                      <a:pt x="381" y="1068"/>
                    </a:lnTo>
                    <a:lnTo>
                      <a:pt x="405" y="1142"/>
                    </a:lnTo>
                    <a:lnTo>
                      <a:pt x="441" y="1208"/>
                    </a:lnTo>
                    <a:lnTo>
                      <a:pt x="490" y="1264"/>
                    </a:lnTo>
                    <a:lnTo>
                      <a:pt x="556" y="1307"/>
                    </a:lnTo>
                    <a:lnTo>
                      <a:pt x="638" y="1335"/>
                    </a:lnTo>
                    <a:lnTo>
                      <a:pt x="741" y="1346"/>
                    </a:lnTo>
                    <a:lnTo>
                      <a:pt x="843" y="1336"/>
                    </a:lnTo>
                    <a:lnTo>
                      <a:pt x="940" y="1307"/>
                    </a:lnTo>
                    <a:lnTo>
                      <a:pt x="1032" y="1260"/>
                    </a:lnTo>
                    <a:lnTo>
                      <a:pt x="1119" y="1195"/>
                    </a:lnTo>
                    <a:lnTo>
                      <a:pt x="1249" y="1397"/>
                    </a:lnTo>
                    <a:lnTo>
                      <a:pt x="1124" y="1485"/>
                    </a:lnTo>
                    <a:lnTo>
                      <a:pt x="992" y="1548"/>
                    </a:lnTo>
                    <a:lnTo>
                      <a:pt x="850" y="1586"/>
                    </a:lnTo>
                    <a:lnTo>
                      <a:pt x="701" y="1598"/>
                    </a:lnTo>
                    <a:lnTo>
                      <a:pt x="622" y="1594"/>
                    </a:lnTo>
                    <a:lnTo>
                      <a:pt x="548" y="1583"/>
                    </a:lnTo>
                    <a:lnTo>
                      <a:pt x="476" y="1566"/>
                    </a:lnTo>
                    <a:lnTo>
                      <a:pt x="410" y="1542"/>
                    </a:lnTo>
                    <a:lnTo>
                      <a:pt x="348" y="1511"/>
                    </a:lnTo>
                    <a:lnTo>
                      <a:pt x="291" y="1475"/>
                    </a:lnTo>
                    <a:lnTo>
                      <a:pt x="237" y="1431"/>
                    </a:lnTo>
                    <a:lnTo>
                      <a:pt x="189" y="1382"/>
                    </a:lnTo>
                    <a:lnTo>
                      <a:pt x="146" y="1327"/>
                    </a:lnTo>
                    <a:lnTo>
                      <a:pt x="108" y="1267"/>
                    </a:lnTo>
                    <a:lnTo>
                      <a:pt x="76" y="1202"/>
                    </a:lnTo>
                    <a:lnTo>
                      <a:pt x="49" y="1131"/>
                    </a:lnTo>
                    <a:lnTo>
                      <a:pt x="27" y="1056"/>
                    </a:lnTo>
                    <a:lnTo>
                      <a:pt x="12" y="975"/>
                    </a:lnTo>
                    <a:lnTo>
                      <a:pt x="0" y="801"/>
                    </a:lnTo>
                    <a:lnTo>
                      <a:pt x="11" y="615"/>
                    </a:lnTo>
                    <a:lnTo>
                      <a:pt x="25" y="534"/>
                    </a:lnTo>
                    <a:lnTo>
                      <a:pt x="46" y="458"/>
                    </a:lnTo>
                    <a:lnTo>
                      <a:pt x="71" y="388"/>
                    </a:lnTo>
                    <a:lnTo>
                      <a:pt x="104" y="323"/>
                    </a:lnTo>
                    <a:lnTo>
                      <a:pt x="144" y="262"/>
                    </a:lnTo>
                    <a:lnTo>
                      <a:pt x="189" y="205"/>
                    </a:lnTo>
                    <a:lnTo>
                      <a:pt x="237" y="154"/>
                    </a:lnTo>
                    <a:lnTo>
                      <a:pt x="288" y="113"/>
                    </a:lnTo>
                    <a:lnTo>
                      <a:pt x="341" y="78"/>
                    </a:lnTo>
                    <a:lnTo>
                      <a:pt x="397" y="49"/>
                    </a:lnTo>
                    <a:lnTo>
                      <a:pt x="456" y="28"/>
                    </a:lnTo>
                    <a:lnTo>
                      <a:pt x="519" y="12"/>
                    </a:lnTo>
                    <a:lnTo>
                      <a:pt x="656" y="0"/>
                    </a:lnTo>
                    <a:lnTo>
                      <a:pt x="766" y="7"/>
                    </a:lnTo>
                    <a:lnTo>
                      <a:pt x="873" y="34"/>
                    </a:lnTo>
                    <a:lnTo>
                      <a:pt x="975" y="82"/>
                    </a:lnTo>
                    <a:lnTo>
                      <a:pt x="1074" y="157"/>
                    </a:lnTo>
                    <a:lnTo>
                      <a:pt x="1121" y="205"/>
                    </a:lnTo>
                    <a:lnTo>
                      <a:pt x="1162" y="260"/>
                    </a:lnTo>
                    <a:lnTo>
                      <a:pt x="1196" y="325"/>
                    </a:lnTo>
                    <a:lnTo>
                      <a:pt x="1224" y="400"/>
                    </a:lnTo>
                    <a:lnTo>
                      <a:pt x="1245" y="485"/>
                    </a:lnTo>
                    <a:lnTo>
                      <a:pt x="1261" y="582"/>
                    </a:lnTo>
                    <a:lnTo>
                      <a:pt x="1269" y="693"/>
                    </a:lnTo>
                    <a:lnTo>
                      <a:pt x="1273" y="819"/>
                    </a:lnTo>
                    <a:lnTo>
                      <a:pt x="1273" y="888"/>
                    </a:lnTo>
                    <a:lnTo>
                      <a:pt x="364" y="888"/>
                    </a:lnTo>
                    <a:lnTo>
                      <a:pt x="364" y="88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 dirty="0"/>
              </a:p>
            </p:txBody>
          </p:sp>
          <p:sp>
            <p:nvSpPr>
              <p:cNvPr id="38" name="Freeform 10"/>
              <p:cNvSpPr>
                <a:spLocks/>
              </p:cNvSpPr>
              <p:nvPr userDrawn="1"/>
            </p:nvSpPr>
            <p:spPr bwMode="auto">
              <a:xfrm>
                <a:off x="14232" y="526"/>
                <a:ext cx="81" cy="322"/>
              </a:xfrm>
              <a:custGeom>
                <a:avLst/>
                <a:gdLst>
                  <a:gd name="T0" fmla="*/ 365 w 563"/>
                  <a:gd name="T1" fmla="*/ 2249 h 2249"/>
                  <a:gd name="T2" fmla="*/ 306 w 563"/>
                  <a:gd name="T3" fmla="*/ 2246 h 2249"/>
                  <a:gd name="T4" fmla="*/ 254 w 563"/>
                  <a:gd name="T5" fmla="*/ 2236 h 2249"/>
                  <a:gd name="T6" fmla="*/ 209 w 563"/>
                  <a:gd name="T7" fmla="*/ 2220 h 2249"/>
                  <a:gd name="T8" fmla="*/ 172 w 563"/>
                  <a:gd name="T9" fmla="*/ 2200 h 2249"/>
                  <a:gd name="T10" fmla="*/ 112 w 563"/>
                  <a:gd name="T11" fmla="*/ 2148 h 2249"/>
                  <a:gd name="T12" fmla="*/ 73 w 563"/>
                  <a:gd name="T13" fmla="*/ 2083 h 2249"/>
                  <a:gd name="T14" fmla="*/ 48 w 563"/>
                  <a:gd name="T15" fmla="*/ 2012 h 2249"/>
                  <a:gd name="T16" fmla="*/ 36 w 563"/>
                  <a:gd name="T17" fmla="*/ 1941 h 2249"/>
                  <a:gd name="T18" fmla="*/ 30 w 563"/>
                  <a:gd name="T19" fmla="*/ 1819 h 2249"/>
                  <a:gd name="T20" fmla="*/ 30 w 563"/>
                  <a:gd name="T21" fmla="*/ 521 h 2249"/>
                  <a:gd name="T22" fmla="*/ 24 w 563"/>
                  <a:gd name="T23" fmla="*/ 268 h 2249"/>
                  <a:gd name="T24" fmla="*/ 0 w 563"/>
                  <a:gd name="T25" fmla="*/ 76 h 2249"/>
                  <a:gd name="T26" fmla="*/ 341 w 563"/>
                  <a:gd name="T27" fmla="*/ 0 h 2249"/>
                  <a:gd name="T28" fmla="*/ 356 w 563"/>
                  <a:gd name="T29" fmla="*/ 77 h 2249"/>
                  <a:gd name="T30" fmla="*/ 363 w 563"/>
                  <a:gd name="T31" fmla="*/ 171 h 2249"/>
                  <a:gd name="T32" fmla="*/ 368 w 563"/>
                  <a:gd name="T33" fmla="*/ 419 h 2249"/>
                  <a:gd name="T34" fmla="*/ 368 w 563"/>
                  <a:gd name="T35" fmla="*/ 1710 h 2249"/>
                  <a:gd name="T36" fmla="*/ 369 w 563"/>
                  <a:gd name="T37" fmla="*/ 1834 h 2249"/>
                  <a:gd name="T38" fmla="*/ 376 w 563"/>
                  <a:gd name="T39" fmla="*/ 1911 h 2249"/>
                  <a:gd name="T40" fmla="*/ 385 w 563"/>
                  <a:gd name="T41" fmla="*/ 1955 h 2249"/>
                  <a:gd name="T42" fmla="*/ 401 w 563"/>
                  <a:gd name="T43" fmla="*/ 1984 h 2249"/>
                  <a:gd name="T44" fmla="*/ 419 w 563"/>
                  <a:gd name="T45" fmla="*/ 2002 h 2249"/>
                  <a:gd name="T46" fmla="*/ 447 w 563"/>
                  <a:gd name="T47" fmla="*/ 2013 h 2249"/>
                  <a:gd name="T48" fmla="*/ 478 w 563"/>
                  <a:gd name="T49" fmla="*/ 2016 h 2249"/>
                  <a:gd name="T50" fmla="*/ 509 w 563"/>
                  <a:gd name="T51" fmla="*/ 2008 h 2249"/>
                  <a:gd name="T52" fmla="*/ 563 w 563"/>
                  <a:gd name="T53" fmla="*/ 2213 h 2249"/>
                  <a:gd name="T54" fmla="*/ 470 w 563"/>
                  <a:gd name="T55" fmla="*/ 2240 h 2249"/>
                  <a:gd name="T56" fmla="*/ 365 w 563"/>
                  <a:gd name="T57" fmla="*/ 2249 h 2249"/>
                  <a:gd name="T58" fmla="*/ 365 w 563"/>
                  <a:gd name="T59" fmla="*/ 2249 h 2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563" h="2249">
                    <a:moveTo>
                      <a:pt x="365" y="2249"/>
                    </a:moveTo>
                    <a:lnTo>
                      <a:pt x="306" y="2246"/>
                    </a:lnTo>
                    <a:lnTo>
                      <a:pt x="254" y="2236"/>
                    </a:lnTo>
                    <a:lnTo>
                      <a:pt x="209" y="2220"/>
                    </a:lnTo>
                    <a:lnTo>
                      <a:pt x="172" y="2200"/>
                    </a:lnTo>
                    <a:lnTo>
                      <a:pt x="112" y="2148"/>
                    </a:lnTo>
                    <a:lnTo>
                      <a:pt x="73" y="2083"/>
                    </a:lnTo>
                    <a:lnTo>
                      <a:pt x="48" y="2012"/>
                    </a:lnTo>
                    <a:lnTo>
                      <a:pt x="36" y="1941"/>
                    </a:lnTo>
                    <a:lnTo>
                      <a:pt x="30" y="1819"/>
                    </a:lnTo>
                    <a:lnTo>
                      <a:pt x="30" y="521"/>
                    </a:lnTo>
                    <a:lnTo>
                      <a:pt x="24" y="268"/>
                    </a:lnTo>
                    <a:lnTo>
                      <a:pt x="0" y="76"/>
                    </a:lnTo>
                    <a:lnTo>
                      <a:pt x="341" y="0"/>
                    </a:lnTo>
                    <a:lnTo>
                      <a:pt x="356" y="77"/>
                    </a:lnTo>
                    <a:lnTo>
                      <a:pt x="363" y="171"/>
                    </a:lnTo>
                    <a:lnTo>
                      <a:pt x="368" y="419"/>
                    </a:lnTo>
                    <a:lnTo>
                      <a:pt x="368" y="1710"/>
                    </a:lnTo>
                    <a:lnTo>
                      <a:pt x="369" y="1834"/>
                    </a:lnTo>
                    <a:lnTo>
                      <a:pt x="376" y="1911"/>
                    </a:lnTo>
                    <a:lnTo>
                      <a:pt x="385" y="1955"/>
                    </a:lnTo>
                    <a:lnTo>
                      <a:pt x="401" y="1984"/>
                    </a:lnTo>
                    <a:lnTo>
                      <a:pt x="419" y="2002"/>
                    </a:lnTo>
                    <a:lnTo>
                      <a:pt x="447" y="2013"/>
                    </a:lnTo>
                    <a:lnTo>
                      <a:pt x="478" y="2016"/>
                    </a:lnTo>
                    <a:lnTo>
                      <a:pt x="509" y="2008"/>
                    </a:lnTo>
                    <a:lnTo>
                      <a:pt x="563" y="2213"/>
                    </a:lnTo>
                    <a:lnTo>
                      <a:pt x="470" y="2240"/>
                    </a:lnTo>
                    <a:lnTo>
                      <a:pt x="365" y="2249"/>
                    </a:lnTo>
                    <a:lnTo>
                      <a:pt x="365" y="224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 dirty="0"/>
              </a:p>
            </p:txBody>
          </p:sp>
          <p:sp>
            <p:nvSpPr>
              <p:cNvPr id="39" name="Freeform 11"/>
              <p:cNvSpPr>
                <a:spLocks noEditPoints="1"/>
              </p:cNvSpPr>
              <p:nvPr userDrawn="1"/>
            </p:nvSpPr>
            <p:spPr bwMode="auto">
              <a:xfrm>
                <a:off x="14336" y="530"/>
                <a:ext cx="63" cy="313"/>
              </a:xfrm>
              <a:custGeom>
                <a:avLst/>
                <a:gdLst>
                  <a:gd name="T0" fmla="*/ 50 w 438"/>
                  <a:gd name="T1" fmla="*/ 2192 h 2192"/>
                  <a:gd name="T2" fmla="*/ 50 w 438"/>
                  <a:gd name="T3" fmla="*/ 693 h 2192"/>
                  <a:gd name="T4" fmla="*/ 383 w 438"/>
                  <a:gd name="T5" fmla="*/ 633 h 2192"/>
                  <a:gd name="T6" fmla="*/ 383 w 438"/>
                  <a:gd name="T7" fmla="*/ 2192 h 2192"/>
                  <a:gd name="T8" fmla="*/ 50 w 438"/>
                  <a:gd name="T9" fmla="*/ 2192 h 2192"/>
                  <a:gd name="T10" fmla="*/ 50 w 438"/>
                  <a:gd name="T11" fmla="*/ 2192 h 2192"/>
                  <a:gd name="T12" fmla="*/ 215 w 438"/>
                  <a:gd name="T13" fmla="*/ 443 h 2192"/>
                  <a:gd name="T14" fmla="*/ 171 w 438"/>
                  <a:gd name="T15" fmla="*/ 439 h 2192"/>
                  <a:gd name="T16" fmla="*/ 131 w 438"/>
                  <a:gd name="T17" fmla="*/ 426 h 2192"/>
                  <a:gd name="T18" fmla="*/ 94 w 438"/>
                  <a:gd name="T19" fmla="*/ 406 h 2192"/>
                  <a:gd name="T20" fmla="*/ 62 w 438"/>
                  <a:gd name="T21" fmla="*/ 378 h 2192"/>
                  <a:gd name="T22" fmla="*/ 37 w 438"/>
                  <a:gd name="T23" fmla="*/ 346 h 2192"/>
                  <a:gd name="T24" fmla="*/ 18 w 438"/>
                  <a:gd name="T25" fmla="*/ 309 h 2192"/>
                  <a:gd name="T26" fmla="*/ 5 w 438"/>
                  <a:gd name="T27" fmla="*/ 267 h 2192"/>
                  <a:gd name="T28" fmla="*/ 0 w 438"/>
                  <a:gd name="T29" fmla="*/ 223 h 2192"/>
                  <a:gd name="T30" fmla="*/ 5 w 438"/>
                  <a:gd name="T31" fmla="*/ 179 h 2192"/>
                  <a:gd name="T32" fmla="*/ 18 w 438"/>
                  <a:gd name="T33" fmla="*/ 136 h 2192"/>
                  <a:gd name="T34" fmla="*/ 38 w 438"/>
                  <a:gd name="T35" fmla="*/ 99 h 2192"/>
                  <a:gd name="T36" fmla="*/ 64 w 438"/>
                  <a:gd name="T37" fmla="*/ 66 h 2192"/>
                  <a:gd name="T38" fmla="*/ 96 w 438"/>
                  <a:gd name="T39" fmla="*/ 39 h 2192"/>
                  <a:gd name="T40" fmla="*/ 134 w 438"/>
                  <a:gd name="T41" fmla="*/ 18 h 2192"/>
                  <a:gd name="T42" fmla="*/ 175 w 438"/>
                  <a:gd name="T43" fmla="*/ 5 h 2192"/>
                  <a:gd name="T44" fmla="*/ 220 w 438"/>
                  <a:gd name="T45" fmla="*/ 0 h 2192"/>
                  <a:gd name="T46" fmla="*/ 264 w 438"/>
                  <a:gd name="T47" fmla="*/ 5 h 2192"/>
                  <a:gd name="T48" fmla="*/ 304 w 438"/>
                  <a:gd name="T49" fmla="*/ 18 h 2192"/>
                  <a:gd name="T50" fmla="*/ 341 w 438"/>
                  <a:gd name="T51" fmla="*/ 38 h 2192"/>
                  <a:gd name="T52" fmla="*/ 373 w 438"/>
                  <a:gd name="T53" fmla="*/ 64 h 2192"/>
                  <a:gd name="T54" fmla="*/ 399 w 438"/>
                  <a:gd name="T55" fmla="*/ 98 h 2192"/>
                  <a:gd name="T56" fmla="*/ 419 w 438"/>
                  <a:gd name="T57" fmla="*/ 135 h 2192"/>
                  <a:gd name="T58" fmla="*/ 432 w 438"/>
                  <a:gd name="T59" fmla="*/ 177 h 2192"/>
                  <a:gd name="T60" fmla="*/ 438 w 438"/>
                  <a:gd name="T61" fmla="*/ 223 h 2192"/>
                  <a:gd name="T62" fmla="*/ 432 w 438"/>
                  <a:gd name="T63" fmla="*/ 267 h 2192"/>
                  <a:gd name="T64" fmla="*/ 419 w 438"/>
                  <a:gd name="T65" fmla="*/ 309 h 2192"/>
                  <a:gd name="T66" fmla="*/ 399 w 438"/>
                  <a:gd name="T67" fmla="*/ 346 h 2192"/>
                  <a:gd name="T68" fmla="*/ 373 w 438"/>
                  <a:gd name="T69" fmla="*/ 378 h 2192"/>
                  <a:gd name="T70" fmla="*/ 339 w 438"/>
                  <a:gd name="T71" fmla="*/ 406 h 2192"/>
                  <a:gd name="T72" fmla="*/ 301 w 438"/>
                  <a:gd name="T73" fmla="*/ 426 h 2192"/>
                  <a:gd name="T74" fmla="*/ 260 w 438"/>
                  <a:gd name="T75" fmla="*/ 439 h 2192"/>
                  <a:gd name="T76" fmla="*/ 215 w 438"/>
                  <a:gd name="T77" fmla="*/ 443 h 2192"/>
                  <a:gd name="T78" fmla="*/ 215 w 438"/>
                  <a:gd name="T79" fmla="*/ 443 h 2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38" h="2192">
                    <a:moveTo>
                      <a:pt x="50" y="2192"/>
                    </a:moveTo>
                    <a:lnTo>
                      <a:pt x="50" y="693"/>
                    </a:lnTo>
                    <a:lnTo>
                      <a:pt x="383" y="633"/>
                    </a:lnTo>
                    <a:lnTo>
                      <a:pt x="383" y="2192"/>
                    </a:lnTo>
                    <a:lnTo>
                      <a:pt x="50" y="2192"/>
                    </a:lnTo>
                    <a:lnTo>
                      <a:pt x="50" y="2192"/>
                    </a:lnTo>
                    <a:close/>
                    <a:moveTo>
                      <a:pt x="215" y="443"/>
                    </a:moveTo>
                    <a:lnTo>
                      <a:pt x="171" y="439"/>
                    </a:lnTo>
                    <a:lnTo>
                      <a:pt x="131" y="426"/>
                    </a:lnTo>
                    <a:lnTo>
                      <a:pt x="94" y="406"/>
                    </a:lnTo>
                    <a:lnTo>
                      <a:pt x="62" y="378"/>
                    </a:lnTo>
                    <a:lnTo>
                      <a:pt x="37" y="346"/>
                    </a:lnTo>
                    <a:lnTo>
                      <a:pt x="18" y="309"/>
                    </a:lnTo>
                    <a:lnTo>
                      <a:pt x="5" y="267"/>
                    </a:lnTo>
                    <a:lnTo>
                      <a:pt x="0" y="223"/>
                    </a:lnTo>
                    <a:lnTo>
                      <a:pt x="5" y="179"/>
                    </a:lnTo>
                    <a:lnTo>
                      <a:pt x="18" y="136"/>
                    </a:lnTo>
                    <a:lnTo>
                      <a:pt x="38" y="99"/>
                    </a:lnTo>
                    <a:lnTo>
                      <a:pt x="64" y="66"/>
                    </a:lnTo>
                    <a:lnTo>
                      <a:pt x="96" y="39"/>
                    </a:lnTo>
                    <a:lnTo>
                      <a:pt x="134" y="18"/>
                    </a:lnTo>
                    <a:lnTo>
                      <a:pt x="175" y="5"/>
                    </a:lnTo>
                    <a:lnTo>
                      <a:pt x="220" y="0"/>
                    </a:lnTo>
                    <a:lnTo>
                      <a:pt x="264" y="5"/>
                    </a:lnTo>
                    <a:lnTo>
                      <a:pt x="304" y="18"/>
                    </a:lnTo>
                    <a:lnTo>
                      <a:pt x="341" y="38"/>
                    </a:lnTo>
                    <a:lnTo>
                      <a:pt x="373" y="64"/>
                    </a:lnTo>
                    <a:lnTo>
                      <a:pt x="399" y="98"/>
                    </a:lnTo>
                    <a:lnTo>
                      <a:pt x="419" y="135"/>
                    </a:lnTo>
                    <a:lnTo>
                      <a:pt x="432" y="177"/>
                    </a:lnTo>
                    <a:lnTo>
                      <a:pt x="438" y="223"/>
                    </a:lnTo>
                    <a:lnTo>
                      <a:pt x="432" y="267"/>
                    </a:lnTo>
                    <a:lnTo>
                      <a:pt x="419" y="309"/>
                    </a:lnTo>
                    <a:lnTo>
                      <a:pt x="399" y="346"/>
                    </a:lnTo>
                    <a:lnTo>
                      <a:pt x="373" y="378"/>
                    </a:lnTo>
                    <a:lnTo>
                      <a:pt x="339" y="406"/>
                    </a:lnTo>
                    <a:lnTo>
                      <a:pt x="301" y="426"/>
                    </a:lnTo>
                    <a:lnTo>
                      <a:pt x="260" y="439"/>
                    </a:lnTo>
                    <a:lnTo>
                      <a:pt x="215" y="443"/>
                    </a:lnTo>
                    <a:lnTo>
                      <a:pt x="215" y="44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 dirty="0"/>
              </a:p>
            </p:txBody>
          </p:sp>
          <p:sp>
            <p:nvSpPr>
              <p:cNvPr id="40" name="Freeform 12"/>
              <p:cNvSpPr>
                <a:spLocks/>
              </p:cNvSpPr>
              <p:nvPr userDrawn="1"/>
            </p:nvSpPr>
            <p:spPr bwMode="auto">
              <a:xfrm>
                <a:off x="14434" y="620"/>
                <a:ext cx="162" cy="229"/>
              </a:xfrm>
              <a:custGeom>
                <a:avLst/>
                <a:gdLst>
                  <a:gd name="T0" fmla="*/ 571 w 1134"/>
                  <a:gd name="T1" fmla="*/ 1598 h 1601"/>
                  <a:gd name="T2" fmla="*/ 433 w 1134"/>
                  <a:gd name="T3" fmla="*/ 1571 h 1601"/>
                  <a:gd name="T4" fmla="*/ 313 w 1134"/>
                  <a:gd name="T5" fmla="*/ 1518 h 1601"/>
                  <a:gd name="T6" fmla="*/ 211 w 1134"/>
                  <a:gd name="T7" fmla="*/ 1441 h 1601"/>
                  <a:gd name="T8" fmla="*/ 129 w 1134"/>
                  <a:gd name="T9" fmla="*/ 1341 h 1601"/>
                  <a:gd name="T10" fmla="*/ 42 w 1134"/>
                  <a:gd name="T11" fmla="*/ 1148 h 1601"/>
                  <a:gd name="T12" fmla="*/ 0 w 1134"/>
                  <a:gd name="T13" fmla="*/ 819 h 1601"/>
                  <a:gd name="T14" fmla="*/ 15 w 1134"/>
                  <a:gd name="T15" fmla="*/ 625 h 1601"/>
                  <a:gd name="T16" fmla="*/ 57 w 1134"/>
                  <a:gd name="T17" fmla="*/ 457 h 1601"/>
                  <a:gd name="T18" fmla="*/ 122 w 1134"/>
                  <a:gd name="T19" fmla="*/ 316 h 1601"/>
                  <a:gd name="T20" fmla="*/ 208 w 1134"/>
                  <a:gd name="T21" fmla="*/ 201 h 1601"/>
                  <a:gd name="T22" fmla="*/ 309 w 1134"/>
                  <a:gd name="T23" fmla="*/ 113 h 1601"/>
                  <a:gd name="T24" fmla="*/ 423 w 1134"/>
                  <a:gd name="T25" fmla="*/ 50 h 1601"/>
                  <a:gd name="T26" fmla="*/ 671 w 1134"/>
                  <a:gd name="T27" fmla="*/ 0 h 1601"/>
                  <a:gd name="T28" fmla="*/ 893 w 1134"/>
                  <a:gd name="T29" fmla="*/ 35 h 1601"/>
                  <a:gd name="T30" fmla="*/ 1093 w 1134"/>
                  <a:gd name="T31" fmla="*/ 165 h 1601"/>
                  <a:gd name="T32" fmla="*/ 861 w 1134"/>
                  <a:gd name="T33" fmla="*/ 332 h 1601"/>
                  <a:gd name="T34" fmla="*/ 735 w 1134"/>
                  <a:gd name="T35" fmla="*/ 275 h 1601"/>
                  <a:gd name="T36" fmla="*/ 596 w 1134"/>
                  <a:gd name="T37" fmla="*/ 278 h 1601"/>
                  <a:gd name="T38" fmla="*/ 473 w 1134"/>
                  <a:gd name="T39" fmla="*/ 355 h 1601"/>
                  <a:gd name="T40" fmla="*/ 402 w 1134"/>
                  <a:gd name="T41" fmla="*/ 500 h 1601"/>
                  <a:gd name="T42" fmla="*/ 371 w 1134"/>
                  <a:gd name="T43" fmla="*/ 712 h 1601"/>
                  <a:gd name="T44" fmla="*/ 373 w 1134"/>
                  <a:gd name="T45" fmla="*/ 987 h 1601"/>
                  <a:gd name="T46" fmla="*/ 424 w 1134"/>
                  <a:gd name="T47" fmla="*/ 1194 h 1601"/>
                  <a:gd name="T48" fmla="*/ 509 w 1134"/>
                  <a:gd name="T49" fmla="*/ 1297 h 1601"/>
                  <a:gd name="T50" fmla="*/ 612 w 1134"/>
                  <a:gd name="T51" fmla="*/ 1342 h 1601"/>
                  <a:gd name="T52" fmla="*/ 749 w 1134"/>
                  <a:gd name="T53" fmla="*/ 1339 h 1601"/>
                  <a:gd name="T54" fmla="*/ 903 w 1134"/>
                  <a:gd name="T55" fmla="*/ 1263 h 1601"/>
                  <a:gd name="T56" fmla="*/ 1134 w 1134"/>
                  <a:gd name="T57" fmla="*/ 1400 h 1601"/>
                  <a:gd name="T58" fmla="*/ 973 w 1134"/>
                  <a:gd name="T59" fmla="*/ 1525 h 1601"/>
                  <a:gd name="T60" fmla="*/ 855 w 1134"/>
                  <a:gd name="T61" fmla="*/ 1574 h 1601"/>
                  <a:gd name="T62" fmla="*/ 647 w 1134"/>
                  <a:gd name="T63" fmla="*/ 1601 h 16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134" h="1601">
                    <a:moveTo>
                      <a:pt x="647" y="1601"/>
                    </a:moveTo>
                    <a:lnTo>
                      <a:pt x="571" y="1598"/>
                    </a:lnTo>
                    <a:lnTo>
                      <a:pt x="500" y="1587"/>
                    </a:lnTo>
                    <a:lnTo>
                      <a:pt x="433" y="1571"/>
                    </a:lnTo>
                    <a:lnTo>
                      <a:pt x="371" y="1548"/>
                    </a:lnTo>
                    <a:lnTo>
                      <a:pt x="313" y="1518"/>
                    </a:lnTo>
                    <a:lnTo>
                      <a:pt x="260" y="1483"/>
                    </a:lnTo>
                    <a:lnTo>
                      <a:pt x="211" y="1441"/>
                    </a:lnTo>
                    <a:lnTo>
                      <a:pt x="167" y="1393"/>
                    </a:lnTo>
                    <a:lnTo>
                      <a:pt x="129" y="1341"/>
                    </a:lnTo>
                    <a:lnTo>
                      <a:pt x="95" y="1281"/>
                    </a:lnTo>
                    <a:lnTo>
                      <a:pt x="42" y="1148"/>
                    </a:lnTo>
                    <a:lnTo>
                      <a:pt x="11" y="994"/>
                    </a:lnTo>
                    <a:lnTo>
                      <a:pt x="0" y="819"/>
                    </a:lnTo>
                    <a:lnTo>
                      <a:pt x="4" y="718"/>
                    </a:lnTo>
                    <a:lnTo>
                      <a:pt x="15" y="625"/>
                    </a:lnTo>
                    <a:lnTo>
                      <a:pt x="33" y="537"/>
                    </a:lnTo>
                    <a:lnTo>
                      <a:pt x="57" y="457"/>
                    </a:lnTo>
                    <a:lnTo>
                      <a:pt x="87" y="384"/>
                    </a:lnTo>
                    <a:lnTo>
                      <a:pt x="122" y="316"/>
                    </a:lnTo>
                    <a:lnTo>
                      <a:pt x="163" y="256"/>
                    </a:lnTo>
                    <a:lnTo>
                      <a:pt x="208" y="201"/>
                    </a:lnTo>
                    <a:lnTo>
                      <a:pt x="257" y="154"/>
                    </a:lnTo>
                    <a:lnTo>
                      <a:pt x="309" y="113"/>
                    </a:lnTo>
                    <a:lnTo>
                      <a:pt x="364" y="77"/>
                    </a:lnTo>
                    <a:lnTo>
                      <a:pt x="423" y="50"/>
                    </a:lnTo>
                    <a:lnTo>
                      <a:pt x="545" y="12"/>
                    </a:lnTo>
                    <a:lnTo>
                      <a:pt x="671" y="0"/>
                    </a:lnTo>
                    <a:lnTo>
                      <a:pt x="788" y="8"/>
                    </a:lnTo>
                    <a:lnTo>
                      <a:pt x="893" y="35"/>
                    </a:lnTo>
                    <a:lnTo>
                      <a:pt x="992" y="86"/>
                    </a:lnTo>
                    <a:lnTo>
                      <a:pt x="1093" y="165"/>
                    </a:lnTo>
                    <a:lnTo>
                      <a:pt x="926" y="385"/>
                    </a:lnTo>
                    <a:lnTo>
                      <a:pt x="861" y="332"/>
                    </a:lnTo>
                    <a:lnTo>
                      <a:pt x="797" y="296"/>
                    </a:lnTo>
                    <a:lnTo>
                      <a:pt x="735" y="275"/>
                    </a:lnTo>
                    <a:lnTo>
                      <a:pt x="671" y="267"/>
                    </a:lnTo>
                    <a:lnTo>
                      <a:pt x="596" y="278"/>
                    </a:lnTo>
                    <a:lnTo>
                      <a:pt x="529" y="307"/>
                    </a:lnTo>
                    <a:lnTo>
                      <a:pt x="473" y="355"/>
                    </a:lnTo>
                    <a:lnTo>
                      <a:pt x="431" y="421"/>
                    </a:lnTo>
                    <a:lnTo>
                      <a:pt x="402" y="500"/>
                    </a:lnTo>
                    <a:lnTo>
                      <a:pt x="382" y="597"/>
                    </a:lnTo>
                    <a:lnTo>
                      <a:pt x="371" y="712"/>
                    </a:lnTo>
                    <a:lnTo>
                      <a:pt x="367" y="845"/>
                    </a:lnTo>
                    <a:lnTo>
                      <a:pt x="373" y="987"/>
                    </a:lnTo>
                    <a:lnTo>
                      <a:pt x="392" y="1103"/>
                    </a:lnTo>
                    <a:lnTo>
                      <a:pt x="424" y="1194"/>
                    </a:lnTo>
                    <a:lnTo>
                      <a:pt x="469" y="1261"/>
                    </a:lnTo>
                    <a:lnTo>
                      <a:pt x="509" y="1297"/>
                    </a:lnTo>
                    <a:lnTo>
                      <a:pt x="557" y="1325"/>
                    </a:lnTo>
                    <a:lnTo>
                      <a:pt x="612" y="1342"/>
                    </a:lnTo>
                    <a:lnTo>
                      <a:pt x="671" y="1349"/>
                    </a:lnTo>
                    <a:lnTo>
                      <a:pt x="749" y="1339"/>
                    </a:lnTo>
                    <a:lnTo>
                      <a:pt x="827" y="1310"/>
                    </a:lnTo>
                    <a:lnTo>
                      <a:pt x="903" y="1263"/>
                    </a:lnTo>
                    <a:lnTo>
                      <a:pt x="977" y="1198"/>
                    </a:lnTo>
                    <a:lnTo>
                      <a:pt x="1134" y="1400"/>
                    </a:lnTo>
                    <a:lnTo>
                      <a:pt x="1029" y="1489"/>
                    </a:lnTo>
                    <a:lnTo>
                      <a:pt x="973" y="1525"/>
                    </a:lnTo>
                    <a:lnTo>
                      <a:pt x="916" y="1552"/>
                    </a:lnTo>
                    <a:lnTo>
                      <a:pt x="855" y="1574"/>
                    </a:lnTo>
                    <a:lnTo>
                      <a:pt x="790" y="1590"/>
                    </a:lnTo>
                    <a:lnTo>
                      <a:pt x="647" y="1601"/>
                    </a:lnTo>
                    <a:lnTo>
                      <a:pt x="647" y="16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 dirty="0"/>
              </a:p>
            </p:txBody>
          </p:sp>
          <p:sp>
            <p:nvSpPr>
              <p:cNvPr id="41" name="Freeform 13"/>
              <p:cNvSpPr>
                <a:spLocks noEditPoints="1"/>
              </p:cNvSpPr>
              <p:nvPr userDrawn="1"/>
            </p:nvSpPr>
            <p:spPr bwMode="auto">
              <a:xfrm>
                <a:off x="14604" y="784"/>
                <a:ext cx="64" cy="64"/>
              </a:xfrm>
              <a:custGeom>
                <a:avLst/>
                <a:gdLst>
                  <a:gd name="T0" fmla="*/ 212 w 446"/>
                  <a:gd name="T1" fmla="*/ 138 h 447"/>
                  <a:gd name="T2" fmla="*/ 194 w 446"/>
                  <a:gd name="T3" fmla="*/ 205 h 447"/>
                  <a:gd name="T4" fmla="*/ 236 w 446"/>
                  <a:gd name="T5" fmla="*/ 203 h 447"/>
                  <a:gd name="T6" fmla="*/ 258 w 446"/>
                  <a:gd name="T7" fmla="*/ 172 h 447"/>
                  <a:gd name="T8" fmla="*/ 240 w 446"/>
                  <a:gd name="T9" fmla="*/ 141 h 447"/>
                  <a:gd name="T10" fmla="*/ 266 w 446"/>
                  <a:gd name="T11" fmla="*/ 348 h 447"/>
                  <a:gd name="T12" fmla="*/ 216 w 446"/>
                  <a:gd name="T13" fmla="*/ 260 h 447"/>
                  <a:gd name="T14" fmla="*/ 201 w 446"/>
                  <a:gd name="T15" fmla="*/ 245 h 447"/>
                  <a:gd name="T16" fmla="*/ 194 w 446"/>
                  <a:gd name="T17" fmla="*/ 348 h 447"/>
                  <a:gd name="T18" fmla="*/ 145 w 446"/>
                  <a:gd name="T19" fmla="*/ 97 h 447"/>
                  <a:gd name="T20" fmla="*/ 269 w 446"/>
                  <a:gd name="T21" fmla="*/ 103 h 447"/>
                  <a:gd name="T22" fmla="*/ 306 w 446"/>
                  <a:gd name="T23" fmla="*/ 141 h 447"/>
                  <a:gd name="T24" fmla="*/ 307 w 446"/>
                  <a:gd name="T25" fmla="*/ 197 h 447"/>
                  <a:gd name="T26" fmla="*/ 277 w 446"/>
                  <a:gd name="T27" fmla="*/ 234 h 447"/>
                  <a:gd name="T28" fmla="*/ 266 w 446"/>
                  <a:gd name="T29" fmla="*/ 251 h 447"/>
                  <a:gd name="T30" fmla="*/ 266 w 446"/>
                  <a:gd name="T31" fmla="*/ 348 h 447"/>
                  <a:gd name="T32" fmla="*/ 223 w 446"/>
                  <a:gd name="T33" fmla="*/ 45 h 447"/>
                  <a:gd name="T34" fmla="*/ 156 w 446"/>
                  <a:gd name="T35" fmla="*/ 59 h 447"/>
                  <a:gd name="T36" fmla="*/ 65 w 446"/>
                  <a:gd name="T37" fmla="*/ 154 h 447"/>
                  <a:gd name="T38" fmla="*/ 51 w 446"/>
                  <a:gd name="T39" fmla="*/ 224 h 447"/>
                  <a:gd name="T40" fmla="*/ 65 w 446"/>
                  <a:gd name="T41" fmla="*/ 294 h 447"/>
                  <a:gd name="T42" fmla="*/ 156 w 446"/>
                  <a:gd name="T43" fmla="*/ 390 h 447"/>
                  <a:gd name="T44" fmla="*/ 223 w 446"/>
                  <a:gd name="T45" fmla="*/ 404 h 447"/>
                  <a:gd name="T46" fmla="*/ 290 w 446"/>
                  <a:gd name="T47" fmla="*/ 390 h 447"/>
                  <a:gd name="T48" fmla="*/ 381 w 446"/>
                  <a:gd name="T49" fmla="*/ 294 h 447"/>
                  <a:gd name="T50" fmla="*/ 394 w 446"/>
                  <a:gd name="T51" fmla="*/ 224 h 447"/>
                  <a:gd name="T52" fmla="*/ 381 w 446"/>
                  <a:gd name="T53" fmla="*/ 154 h 447"/>
                  <a:gd name="T54" fmla="*/ 290 w 446"/>
                  <a:gd name="T55" fmla="*/ 59 h 447"/>
                  <a:gd name="T56" fmla="*/ 223 w 446"/>
                  <a:gd name="T57" fmla="*/ 45 h 447"/>
                  <a:gd name="T58" fmla="*/ 223 w 446"/>
                  <a:gd name="T59" fmla="*/ 447 h 447"/>
                  <a:gd name="T60" fmla="*/ 136 w 446"/>
                  <a:gd name="T61" fmla="*/ 430 h 447"/>
                  <a:gd name="T62" fmla="*/ 66 w 446"/>
                  <a:gd name="T63" fmla="*/ 383 h 447"/>
                  <a:gd name="T64" fmla="*/ 18 w 446"/>
                  <a:gd name="T65" fmla="*/ 312 h 447"/>
                  <a:gd name="T66" fmla="*/ 0 w 446"/>
                  <a:gd name="T67" fmla="*/ 224 h 447"/>
                  <a:gd name="T68" fmla="*/ 18 w 446"/>
                  <a:gd name="T69" fmla="*/ 137 h 447"/>
                  <a:gd name="T70" fmla="*/ 66 w 446"/>
                  <a:gd name="T71" fmla="*/ 65 h 447"/>
                  <a:gd name="T72" fmla="*/ 136 w 446"/>
                  <a:gd name="T73" fmla="*/ 17 h 447"/>
                  <a:gd name="T74" fmla="*/ 223 w 446"/>
                  <a:gd name="T75" fmla="*/ 0 h 447"/>
                  <a:gd name="T76" fmla="*/ 309 w 446"/>
                  <a:gd name="T77" fmla="*/ 17 h 447"/>
                  <a:gd name="T78" fmla="*/ 379 w 446"/>
                  <a:gd name="T79" fmla="*/ 65 h 447"/>
                  <a:gd name="T80" fmla="*/ 427 w 446"/>
                  <a:gd name="T81" fmla="*/ 137 h 447"/>
                  <a:gd name="T82" fmla="*/ 446 w 446"/>
                  <a:gd name="T83" fmla="*/ 224 h 447"/>
                  <a:gd name="T84" fmla="*/ 427 w 446"/>
                  <a:gd name="T85" fmla="*/ 312 h 447"/>
                  <a:gd name="T86" fmla="*/ 379 w 446"/>
                  <a:gd name="T87" fmla="*/ 383 h 447"/>
                  <a:gd name="T88" fmla="*/ 309 w 446"/>
                  <a:gd name="T89" fmla="*/ 430 h 447"/>
                  <a:gd name="T90" fmla="*/ 223 w 446"/>
                  <a:gd name="T91" fmla="*/ 447 h 4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46" h="447">
                    <a:moveTo>
                      <a:pt x="240" y="141"/>
                    </a:moveTo>
                    <a:lnTo>
                      <a:pt x="212" y="138"/>
                    </a:lnTo>
                    <a:lnTo>
                      <a:pt x="194" y="138"/>
                    </a:lnTo>
                    <a:lnTo>
                      <a:pt x="194" y="205"/>
                    </a:lnTo>
                    <a:lnTo>
                      <a:pt x="211" y="205"/>
                    </a:lnTo>
                    <a:lnTo>
                      <a:pt x="236" y="203"/>
                    </a:lnTo>
                    <a:lnTo>
                      <a:pt x="248" y="196"/>
                    </a:lnTo>
                    <a:lnTo>
                      <a:pt x="258" y="172"/>
                    </a:lnTo>
                    <a:lnTo>
                      <a:pt x="254" y="153"/>
                    </a:lnTo>
                    <a:lnTo>
                      <a:pt x="240" y="141"/>
                    </a:lnTo>
                    <a:lnTo>
                      <a:pt x="240" y="141"/>
                    </a:lnTo>
                    <a:close/>
                    <a:moveTo>
                      <a:pt x="266" y="348"/>
                    </a:moveTo>
                    <a:lnTo>
                      <a:pt x="243" y="306"/>
                    </a:lnTo>
                    <a:lnTo>
                      <a:pt x="216" y="260"/>
                    </a:lnTo>
                    <a:lnTo>
                      <a:pt x="209" y="250"/>
                    </a:lnTo>
                    <a:lnTo>
                      <a:pt x="201" y="245"/>
                    </a:lnTo>
                    <a:lnTo>
                      <a:pt x="194" y="243"/>
                    </a:lnTo>
                    <a:lnTo>
                      <a:pt x="194" y="348"/>
                    </a:lnTo>
                    <a:lnTo>
                      <a:pt x="145" y="348"/>
                    </a:lnTo>
                    <a:lnTo>
                      <a:pt x="145" y="97"/>
                    </a:lnTo>
                    <a:lnTo>
                      <a:pt x="238" y="97"/>
                    </a:lnTo>
                    <a:lnTo>
                      <a:pt x="269" y="103"/>
                    </a:lnTo>
                    <a:lnTo>
                      <a:pt x="291" y="117"/>
                    </a:lnTo>
                    <a:lnTo>
                      <a:pt x="306" y="141"/>
                    </a:lnTo>
                    <a:lnTo>
                      <a:pt x="311" y="171"/>
                    </a:lnTo>
                    <a:lnTo>
                      <a:pt x="307" y="197"/>
                    </a:lnTo>
                    <a:lnTo>
                      <a:pt x="295" y="219"/>
                    </a:lnTo>
                    <a:lnTo>
                      <a:pt x="277" y="234"/>
                    </a:lnTo>
                    <a:lnTo>
                      <a:pt x="256" y="239"/>
                    </a:lnTo>
                    <a:lnTo>
                      <a:pt x="266" y="251"/>
                    </a:lnTo>
                    <a:lnTo>
                      <a:pt x="326" y="348"/>
                    </a:lnTo>
                    <a:lnTo>
                      <a:pt x="266" y="348"/>
                    </a:lnTo>
                    <a:lnTo>
                      <a:pt x="266" y="348"/>
                    </a:lnTo>
                    <a:close/>
                    <a:moveTo>
                      <a:pt x="223" y="45"/>
                    </a:moveTo>
                    <a:lnTo>
                      <a:pt x="189" y="48"/>
                    </a:lnTo>
                    <a:lnTo>
                      <a:pt x="156" y="59"/>
                    </a:lnTo>
                    <a:lnTo>
                      <a:pt x="101" y="97"/>
                    </a:lnTo>
                    <a:lnTo>
                      <a:pt x="65" y="154"/>
                    </a:lnTo>
                    <a:lnTo>
                      <a:pt x="55" y="188"/>
                    </a:lnTo>
                    <a:lnTo>
                      <a:pt x="51" y="224"/>
                    </a:lnTo>
                    <a:lnTo>
                      <a:pt x="55" y="260"/>
                    </a:lnTo>
                    <a:lnTo>
                      <a:pt x="65" y="294"/>
                    </a:lnTo>
                    <a:lnTo>
                      <a:pt x="101" y="351"/>
                    </a:lnTo>
                    <a:lnTo>
                      <a:pt x="156" y="390"/>
                    </a:lnTo>
                    <a:lnTo>
                      <a:pt x="189" y="400"/>
                    </a:lnTo>
                    <a:lnTo>
                      <a:pt x="223" y="404"/>
                    </a:lnTo>
                    <a:lnTo>
                      <a:pt x="257" y="400"/>
                    </a:lnTo>
                    <a:lnTo>
                      <a:pt x="290" y="390"/>
                    </a:lnTo>
                    <a:lnTo>
                      <a:pt x="344" y="351"/>
                    </a:lnTo>
                    <a:lnTo>
                      <a:pt x="381" y="294"/>
                    </a:lnTo>
                    <a:lnTo>
                      <a:pt x="391" y="260"/>
                    </a:lnTo>
                    <a:lnTo>
                      <a:pt x="394" y="224"/>
                    </a:lnTo>
                    <a:lnTo>
                      <a:pt x="391" y="188"/>
                    </a:lnTo>
                    <a:lnTo>
                      <a:pt x="381" y="154"/>
                    </a:lnTo>
                    <a:lnTo>
                      <a:pt x="344" y="97"/>
                    </a:lnTo>
                    <a:lnTo>
                      <a:pt x="290" y="59"/>
                    </a:lnTo>
                    <a:lnTo>
                      <a:pt x="257" y="48"/>
                    </a:lnTo>
                    <a:lnTo>
                      <a:pt x="223" y="45"/>
                    </a:lnTo>
                    <a:lnTo>
                      <a:pt x="223" y="45"/>
                    </a:lnTo>
                    <a:close/>
                    <a:moveTo>
                      <a:pt x="223" y="447"/>
                    </a:moveTo>
                    <a:lnTo>
                      <a:pt x="178" y="443"/>
                    </a:lnTo>
                    <a:lnTo>
                      <a:pt x="136" y="430"/>
                    </a:lnTo>
                    <a:lnTo>
                      <a:pt x="99" y="410"/>
                    </a:lnTo>
                    <a:lnTo>
                      <a:pt x="66" y="383"/>
                    </a:lnTo>
                    <a:lnTo>
                      <a:pt x="38" y="350"/>
                    </a:lnTo>
                    <a:lnTo>
                      <a:pt x="18" y="312"/>
                    </a:lnTo>
                    <a:lnTo>
                      <a:pt x="5" y="269"/>
                    </a:lnTo>
                    <a:lnTo>
                      <a:pt x="0" y="224"/>
                    </a:lnTo>
                    <a:lnTo>
                      <a:pt x="5" y="178"/>
                    </a:lnTo>
                    <a:lnTo>
                      <a:pt x="18" y="137"/>
                    </a:lnTo>
                    <a:lnTo>
                      <a:pt x="38" y="98"/>
                    </a:lnTo>
                    <a:lnTo>
                      <a:pt x="66" y="65"/>
                    </a:lnTo>
                    <a:lnTo>
                      <a:pt x="99" y="39"/>
                    </a:lnTo>
                    <a:lnTo>
                      <a:pt x="136" y="17"/>
                    </a:lnTo>
                    <a:lnTo>
                      <a:pt x="178" y="4"/>
                    </a:lnTo>
                    <a:lnTo>
                      <a:pt x="223" y="0"/>
                    </a:lnTo>
                    <a:lnTo>
                      <a:pt x="267" y="4"/>
                    </a:lnTo>
                    <a:lnTo>
                      <a:pt x="309" y="17"/>
                    </a:lnTo>
                    <a:lnTo>
                      <a:pt x="346" y="39"/>
                    </a:lnTo>
                    <a:lnTo>
                      <a:pt x="379" y="65"/>
                    </a:lnTo>
                    <a:lnTo>
                      <a:pt x="407" y="98"/>
                    </a:lnTo>
                    <a:lnTo>
                      <a:pt x="427" y="137"/>
                    </a:lnTo>
                    <a:lnTo>
                      <a:pt x="440" y="178"/>
                    </a:lnTo>
                    <a:lnTo>
                      <a:pt x="446" y="224"/>
                    </a:lnTo>
                    <a:lnTo>
                      <a:pt x="440" y="269"/>
                    </a:lnTo>
                    <a:lnTo>
                      <a:pt x="427" y="312"/>
                    </a:lnTo>
                    <a:lnTo>
                      <a:pt x="407" y="350"/>
                    </a:lnTo>
                    <a:lnTo>
                      <a:pt x="379" y="383"/>
                    </a:lnTo>
                    <a:lnTo>
                      <a:pt x="346" y="410"/>
                    </a:lnTo>
                    <a:lnTo>
                      <a:pt x="309" y="430"/>
                    </a:lnTo>
                    <a:lnTo>
                      <a:pt x="267" y="443"/>
                    </a:lnTo>
                    <a:lnTo>
                      <a:pt x="223" y="447"/>
                    </a:lnTo>
                    <a:lnTo>
                      <a:pt x="223" y="44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 dirty="0"/>
              </a:p>
            </p:txBody>
          </p:sp>
        </p:grpSp>
        <p:grpSp>
          <p:nvGrpSpPr>
            <p:cNvPr id="5" name="Group 28"/>
            <p:cNvGrpSpPr>
              <a:grpSpLocks noChangeAspect="1"/>
            </p:cNvGrpSpPr>
            <p:nvPr/>
          </p:nvGrpSpPr>
          <p:grpSpPr bwMode="auto">
            <a:xfrm>
              <a:off x="16712421" y="4152115"/>
              <a:ext cx="739895" cy="603113"/>
              <a:chOff x="2941" y="7746"/>
              <a:chExt cx="1282" cy="1045"/>
            </a:xfrm>
            <a:grpFill/>
          </p:grpSpPr>
          <p:sp>
            <p:nvSpPr>
              <p:cNvPr id="30" name="Freeform 5"/>
              <p:cNvSpPr>
                <a:spLocks noEditPoints="1"/>
              </p:cNvSpPr>
              <p:nvPr userDrawn="1"/>
            </p:nvSpPr>
            <p:spPr bwMode="auto">
              <a:xfrm>
                <a:off x="2941" y="7746"/>
                <a:ext cx="1282" cy="1045"/>
              </a:xfrm>
              <a:custGeom>
                <a:avLst/>
                <a:gdLst>
                  <a:gd name="T0" fmla="*/ 6993 w 16668"/>
                  <a:gd name="T1" fmla="*/ 631 h 13581"/>
                  <a:gd name="T2" fmla="*/ 4730 w 16668"/>
                  <a:gd name="T3" fmla="*/ 1413 h 13581"/>
                  <a:gd name="T4" fmla="*/ 2851 w 16668"/>
                  <a:gd name="T5" fmla="*/ 2635 h 13581"/>
                  <a:gd name="T6" fmla="*/ 1447 w 16668"/>
                  <a:gd name="T7" fmla="*/ 4187 h 13581"/>
                  <a:gd name="T8" fmla="*/ 604 w 16668"/>
                  <a:gd name="T9" fmla="*/ 5963 h 13581"/>
                  <a:gd name="T10" fmla="*/ 413 w 16668"/>
                  <a:gd name="T11" fmla="*/ 7854 h 13581"/>
                  <a:gd name="T12" fmla="*/ 839 w 16668"/>
                  <a:gd name="T13" fmla="*/ 9486 h 13581"/>
                  <a:gd name="T14" fmla="*/ 1693 w 16668"/>
                  <a:gd name="T15" fmla="*/ 10803 h 13581"/>
                  <a:gd name="T16" fmla="*/ 2922 w 16668"/>
                  <a:gd name="T17" fmla="*/ 11872 h 13581"/>
                  <a:gd name="T18" fmla="*/ 4461 w 16668"/>
                  <a:gd name="T19" fmla="*/ 12650 h 13581"/>
                  <a:gd name="T20" fmla="*/ 6245 w 16668"/>
                  <a:gd name="T21" fmla="*/ 13093 h 13581"/>
                  <a:gd name="T22" fmla="*/ 8605 w 16668"/>
                  <a:gd name="T23" fmla="*/ 13123 h 13581"/>
                  <a:gd name="T24" fmla="*/ 11190 w 16668"/>
                  <a:gd name="T25" fmla="*/ 12495 h 13581"/>
                  <a:gd name="T26" fmla="*/ 13209 w 16668"/>
                  <a:gd name="T27" fmla="*/ 11418 h 13581"/>
                  <a:gd name="T28" fmla="*/ 14825 w 16668"/>
                  <a:gd name="T29" fmla="*/ 9924 h 13581"/>
                  <a:gd name="T30" fmla="*/ 15873 w 16668"/>
                  <a:gd name="T31" fmla="*/ 8175 h 13581"/>
                  <a:gd name="T32" fmla="*/ 16269 w 16668"/>
                  <a:gd name="T33" fmla="*/ 6327 h 13581"/>
                  <a:gd name="T34" fmla="*/ 16017 w 16668"/>
                  <a:gd name="T35" fmla="*/ 4582 h 13581"/>
                  <a:gd name="T36" fmla="*/ 15302 w 16668"/>
                  <a:gd name="T37" fmla="*/ 3192 h 13581"/>
                  <a:gd name="T38" fmla="*/ 14190 w 16668"/>
                  <a:gd name="T39" fmla="*/ 2035 h 13581"/>
                  <a:gd name="T40" fmla="*/ 12748 w 16668"/>
                  <a:gd name="T41" fmla="*/ 1156 h 13581"/>
                  <a:gd name="T42" fmla="*/ 11038 w 16668"/>
                  <a:gd name="T43" fmla="*/ 595 h 13581"/>
                  <a:gd name="T44" fmla="*/ 9127 w 16668"/>
                  <a:gd name="T45" fmla="*/ 399 h 13581"/>
                  <a:gd name="T46" fmla="*/ 6848 w 16668"/>
                  <a:gd name="T47" fmla="*/ 13557 h 13581"/>
                  <a:gd name="T48" fmla="*/ 4897 w 16668"/>
                  <a:gd name="T49" fmla="*/ 13213 h 13581"/>
                  <a:gd name="T50" fmla="*/ 3180 w 16668"/>
                  <a:gd name="T51" fmla="*/ 12497 h 13581"/>
                  <a:gd name="T52" fmla="*/ 1765 w 16668"/>
                  <a:gd name="T53" fmla="*/ 11454 h 13581"/>
                  <a:gd name="T54" fmla="*/ 722 w 16668"/>
                  <a:gd name="T55" fmla="*/ 10132 h 13581"/>
                  <a:gd name="T56" fmla="*/ 119 w 16668"/>
                  <a:gd name="T57" fmla="*/ 8576 h 13581"/>
                  <a:gd name="T58" fmla="*/ 66 w 16668"/>
                  <a:gd name="T59" fmla="*/ 6550 h 13581"/>
                  <a:gd name="T60" fmla="*/ 728 w 16668"/>
                  <a:gd name="T61" fmla="*/ 4612 h 13581"/>
                  <a:gd name="T62" fmla="*/ 2013 w 16668"/>
                  <a:gd name="T63" fmla="*/ 2874 h 13581"/>
                  <a:gd name="T64" fmla="*/ 3827 w 16668"/>
                  <a:gd name="T65" fmla="*/ 1451 h 13581"/>
                  <a:gd name="T66" fmla="*/ 6077 w 16668"/>
                  <a:gd name="T67" fmla="*/ 457 h 13581"/>
                  <a:gd name="T68" fmla="*/ 8018 w 16668"/>
                  <a:gd name="T69" fmla="*/ 60 h 13581"/>
                  <a:gd name="T70" fmla="*/ 9817 w 16668"/>
                  <a:gd name="T71" fmla="*/ 24 h 13581"/>
                  <a:gd name="T72" fmla="*/ 11768 w 16668"/>
                  <a:gd name="T73" fmla="*/ 368 h 13581"/>
                  <a:gd name="T74" fmla="*/ 13485 w 16668"/>
                  <a:gd name="T75" fmla="*/ 1084 h 13581"/>
                  <a:gd name="T76" fmla="*/ 14900 w 16668"/>
                  <a:gd name="T77" fmla="*/ 2126 h 13581"/>
                  <a:gd name="T78" fmla="*/ 15943 w 16668"/>
                  <a:gd name="T79" fmla="*/ 3449 h 13581"/>
                  <a:gd name="T80" fmla="*/ 16546 w 16668"/>
                  <a:gd name="T81" fmla="*/ 5005 h 13581"/>
                  <a:gd name="T82" fmla="*/ 16608 w 16668"/>
                  <a:gd name="T83" fmla="*/ 6998 h 13581"/>
                  <a:gd name="T84" fmla="*/ 15954 w 16668"/>
                  <a:gd name="T85" fmla="*/ 8950 h 13581"/>
                  <a:gd name="T86" fmla="*/ 14624 w 16668"/>
                  <a:gd name="T87" fmla="*/ 10743 h 13581"/>
                  <a:gd name="T88" fmla="*/ 12784 w 16668"/>
                  <a:gd name="T89" fmla="*/ 12167 h 13581"/>
                  <a:gd name="T90" fmla="*/ 10562 w 16668"/>
                  <a:gd name="T91" fmla="*/ 13132 h 13581"/>
                  <a:gd name="T92" fmla="*/ 8648 w 16668"/>
                  <a:gd name="T93" fmla="*/ 13521 h 13581"/>
                  <a:gd name="T94" fmla="*/ 7539 w 16668"/>
                  <a:gd name="T95" fmla="*/ 13581 h 135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6668" h="13581">
                    <a:moveTo>
                      <a:pt x="9127" y="399"/>
                    </a:moveTo>
                    <a:lnTo>
                      <a:pt x="8060" y="458"/>
                    </a:lnTo>
                    <a:lnTo>
                      <a:pt x="6993" y="631"/>
                    </a:lnTo>
                    <a:lnTo>
                      <a:pt x="6201" y="836"/>
                    </a:lnTo>
                    <a:lnTo>
                      <a:pt x="5446" y="1099"/>
                    </a:lnTo>
                    <a:lnTo>
                      <a:pt x="4730" y="1413"/>
                    </a:lnTo>
                    <a:lnTo>
                      <a:pt x="4056" y="1777"/>
                    </a:lnTo>
                    <a:lnTo>
                      <a:pt x="3429" y="2186"/>
                    </a:lnTo>
                    <a:lnTo>
                      <a:pt x="2851" y="2635"/>
                    </a:lnTo>
                    <a:lnTo>
                      <a:pt x="2327" y="3121"/>
                    </a:lnTo>
                    <a:lnTo>
                      <a:pt x="1857" y="3639"/>
                    </a:lnTo>
                    <a:lnTo>
                      <a:pt x="1447" y="4187"/>
                    </a:lnTo>
                    <a:lnTo>
                      <a:pt x="1099" y="4759"/>
                    </a:lnTo>
                    <a:lnTo>
                      <a:pt x="817" y="5352"/>
                    </a:lnTo>
                    <a:lnTo>
                      <a:pt x="604" y="5963"/>
                    </a:lnTo>
                    <a:lnTo>
                      <a:pt x="464" y="6585"/>
                    </a:lnTo>
                    <a:lnTo>
                      <a:pt x="399" y="7217"/>
                    </a:lnTo>
                    <a:lnTo>
                      <a:pt x="413" y="7854"/>
                    </a:lnTo>
                    <a:lnTo>
                      <a:pt x="509" y="8491"/>
                    </a:lnTo>
                    <a:lnTo>
                      <a:pt x="648" y="8999"/>
                    </a:lnTo>
                    <a:lnTo>
                      <a:pt x="839" y="9486"/>
                    </a:lnTo>
                    <a:lnTo>
                      <a:pt x="1078" y="9950"/>
                    </a:lnTo>
                    <a:lnTo>
                      <a:pt x="1364" y="10389"/>
                    </a:lnTo>
                    <a:lnTo>
                      <a:pt x="1693" y="10803"/>
                    </a:lnTo>
                    <a:lnTo>
                      <a:pt x="2065" y="11189"/>
                    </a:lnTo>
                    <a:lnTo>
                      <a:pt x="2475" y="11546"/>
                    </a:lnTo>
                    <a:lnTo>
                      <a:pt x="2922" y="11872"/>
                    </a:lnTo>
                    <a:lnTo>
                      <a:pt x="3404" y="12166"/>
                    </a:lnTo>
                    <a:lnTo>
                      <a:pt x="3918" y="12425"/>
                    </a:lnTo>
                    <a:lnTo>
                      <a:pt x="4461" y="12650"/>
                    </a:lnTo>
                    <a:lnTo>
                      <a:pt x="5032" y="12837"/>
                    </a:lnTo>
                    <a:lnTo>
                      <a:pt x="5627" y="12986"/>
                    </a:lnTo>
                    <a:lnTo>
                      <a:pt x="6245" y="13093"/>
                    </a:lnTo>
                    <a:lnTo>
                      <a:pt x="6884" y="13160"/>
                    </a:lnTo>
                    <a:lnTo>
                      <a:pt x="7539" y="13182"/>
                    </a:lnTo>
                    <a:lnTo>
                      <a:pt x="8605" y="13123"/>
                    </a:lnTo>
                    <a:lnTo>
                      <a:pt x="9672" y="12950"/>
                    </a:lnTo>
                    <a:lnTo>
                      <a:pt x="10445" y="12750"/>
                    </a:lnTo>
                    <a:lnTo>
                      <a:pt x="11190" y="12495"/>
                    </a:lnTo>
                    <a:lnTo>
                      <a:pt x="11902" y="12186"/>
                    </a:lnTo>
                    <a:lnTo>
                      <a:pt x="12576" y="11827"/>
                    </a:lnTo>
                    <a:lnTo>
                      <a:pt x="13209" y="11418"/>
                    </a:lnTo>
                    <a:lnTo>
                      <a:pt x="13798" y="10964"/>
                    </a:lnTo>
                    <a:lnTo>
                      <a:pt x="14338" y="10465"/>
                    </a:lnTo>
                    <a:lnTo>
                      <a:pt x="14825" y="9924"/>
                    </a:lnTo>
                    <a:lnTo>
                      <a:pt x="15245" y="9358"/>
                    </a:lnTo>
                    <a:lnTo>
                      <a:pt x="15595" y="8774"/>
                    </a:lnTo>
                    <a:lnTo>
                      <a:pt x="15873" y="8175"/>
                    </a:lnTo>
                    <a:lnTo>
                      <a:pt x="16079" y="7565"/>
                    </a:lnTo>
                    <a:lnTo>
                      <a:pt x="16211" y="6947"/>
                    </a:lnTo>
                    <a:lnTo>
                      <a:pt x="16269" y="6327"/>
                    </a:lnTo>
                    <a:lnTo>
                      <a:pt x="16251" y="5706"/>
                    </a:lnTo>
                    <a:lnTo>
                      <a:pt x="16156" y="5090"/>
                    </a:lnTo>
                    <a:lnTo>
                      <a:pt x="16017" y="4582"/>
                    </a:lnTo>
                    <a:lnTo>
                      <a:pt x="15826" y="4095"/>
                    </a:lnTo>
                    <a:lnTo>
                      <a:pt x="15587" y="3631"/>
                    </a:lnTo>
                    <a:lnTo>
                      <a:pt x="15302" y="3192"/>
                    </a:lnTo>
                    <a:lnTo>
                      <a:pt x="14972" y="2778"/>
                    </a:lnTo>
                    <a:lnTo>
                      <a:pt x="14600" y="2392"/>
                    </a:lnTo>
                    <a:lnTo>
                      <a:pt x="14190" y="2035"/>
                    </a:lnTo>
                    <a:lnTo>
                      <a:pt x="13743" y="1709"/>
                    </a:lnTo>
                    <a:lnTo>
                      <a:pt x="13261" y="1415"/>
                    </a:lnTo>
                    <a:lnTo>
                      <a:pt x="12748" y="1156"/>
                    </a:lnTo>
                    <a:lnTo>
                      <a:pt x="12204" y="931"/>
                    </a:lnTo>
                    <a:lnTo>
                      <a:pt x="11633" y="744"/>
                    </a:lnTo>
                    <a:lnTo>
                      <a:pt x="11038" y="595"/>
                    </a:lnTo>
                    <a:lnTo>
                      <a:pt x="10420" y="488"/>
                    </a:lnTo>
                    <a:lnTo>
                      <a:pt x="9782" y="422"/>
                    </a:lnTo>
                    <a:lnTo>
                      <a:pt x="9127" y="399"/>
                    </a:lnTo>
                    <a:lnTo>
                      <a:pt x="9127" y="399"/>
                    </a:lnTo>
                    <a:close/>
                    <a:moveTo>
                      <a:pt x="7539" y="13581"/>
                    </a:moveTo>
                    <a:lnTo>
                      <a:pt x="6848" y="13557"/>
                    </a:lnTo>
                    <a:lnTo>
                      <a:pt x="6175" y="13486"/>
                    </a:lnTo>
                    <a:lnTo>
                      <a:pt x="5524" y="13371"/>
                    </a:lnTo>
                    <a:lnTo>
                      <a:pt x="4897" y="13213"/>
                    </a:lnTo>
                    <a:lnTo>
                      <a:pt x="4295" y="13014"/>
                    </a:lnTo>
                    <a:lnTo>
                      <a:pt x="3721" y="12775"/>
                    </a:lnTo>
                    <a:lnTo>
                      <a:pt x="3180" y="12497"/>
                    </a:lnTo>
                    <a:lnTo>
                      <a:pt x="2671" y="12183"/>
                    </a:lnTo>
                    <a:lnTo>
                      <a:pt x="2199" y="11836"/>
                    </a:lnTo>
                    <a:lnTo>
                      <a:pt x="1765" y="11454"/>
                    </a:lnTo>
                    <a:lnTo>
                      <a:pt x="1373" y="11043"/>
                    </a:lnTo>
                    <a:lnTo>
                      <a:pt x="1025" y="10602"/>
                    </a:lnTo>
                    <a:lnTo>
                      <a:pt x="722" y="10132"/>
                    </a:lnTo>
                    <a:lnTo>
                      <a:pt x="469" y="9638"/>
                    </a:lnTo>
                    <a:lnTo>
                      <a:pt x="267" y="9118"/>
                    </a:lnTo>
                    <a:lnTo>
                      <a:pt x="119" y="8576"/>
                    </a:lnTo>
                    <a:lnTo>
                      <a:pt x="16" y="7899"/>
                    </a:lnTo>
                    <a:lnTo>
                      <a:pt x="0" y="7222"/>
                    </a:lnTo>
                    <a:lnTo>
                      <a:pt x="66" y="6550"/>
                    </a:lnTo>
                    <a:lnTo>
                      <a:pt x="212" y="5889"/>
                    </a:lnTo>
                    <a:lnTo>
                      <a:pt x="434" y="5241"/>
                    </a:lnTo>
                    <a:lnTo>
                      <a:pt x="728" y="4612"/>
                    </a:lnTo>
                    <a:lnTo>
                      <a:pt x="1091" y="4005"/>
                    </a:lnTo>
                    <a:lnTo>
                      <a:pt x="1521" y="3424"/>
                    </a:lnTo>
                    <a:lnTo>
                      <a:pt x="2013" y="2874"/>
                    </a:lnTo>
                    <a:lnTo>
                      <a:pt x="2563" y="2358"/>
                    </a:lnTo>
                    <a:lnTo>
                      <a:pt x="3169" y="1883"/>
                    </a:lnTo>
                    <a:lnTo>
                      <a:pt x="3827" y="1451"/>
                    </a:lnTo>
                    <a:lnTo>
                      <a:pt x="4533" y="1066"/>
                    </a:lnTo>
                    <a:lnTo>
                      <a:pt x="5284" y="734"/>
                    </a:lnTo>
                    <a:lnTo>
                      <a:pt x="6077" y="457"/>
                    </a:lnTo>
                    <a:lnTo>
                      <a:pt x="6909" y="241"/>
                    </a:lnTo>
                    <a:lnTo>
                      <a:pt x="7461" y="135"/>
                    </a:lnTo>
                    <a:lnTo>
                      <a:pt x="8018" y="60"/>
                    </a:lnTo>
                    <a:lnTo>
                      <a:pt x="8573" y="15"/>
                    </a:lnTo>
                    <a:lnTo>
                      <a:pt x="9127" y="0"/>
                    </a:lnTo>
                    <a:lnTo>
                      <a:pt x="9817" y="24"/>
                    </a:lnTo>
                    <a:lnTo>
                      <a:pt x="10489" y="95"/>
                    </a:lnTo>
                    <a:lnTo>
                      <a:pt x="11140" y="209"/>
                    </a:lnTo>
                    <a:lnTo>
                      <a:pt x="11768" y="368"/>
                    </a:lnTo>
                    <a:lnTo>
                      <a:pt x="12370" y="567"/>
                    </a:lnTo>
                    <a:lnTo>
                      <a:pt x="12944" y="806"/>
                    </a:lnTo>
                    <a:lnTo>
                      <a:pt x="13485" y="1084"/>
                    </a:lnTo>
                    <a:lnTo>
                      <a:pt x="13994" y="1398"/>
                    </a:lnTo>
                    <a:lnTo>
                      <a:pt x="14466" y="1745"/>
                    </a:lnTo>
                    <a:lnTo>
                      <a:pt x="14900" y="2126"/>
                    </a:lnTo>
                    <a:lnTo>
                      <a:pt x="15292" y="2538"/>
                    </a:lnTo>
                    <a:lnTo>
                      <a:pt x="15641" y="2979"/>
                    </a:lnTo>
                    <a:lnTo>
                      <a:pt x="15943" y="3449"/>
                    </a:lnTo>
                    <a:lnTo>
                      <a:pt x="16196" y="3943"/>
                    </a:lnTo>
                    <a:lnTo>
                      <a:pt x="16398" y="4463"/>
                    </a:lnTo>
                    <a:lnTo>
                      <a:pt x="16546" y="5005"/>
                    </a:lnTo>
                    <a:lnTo>
                      <a:pt x="16648" y="5666"/>
                    </a:lnTo>
                    <a:lnTo>
                      <a:pt x="16668" y="6333"/>
                    </a:lnTo>
                    <a:lnTo>
                      <a:pt x="16608" y="6998"/>
                    </a:lnTo>
                    <a:lnTo>
                      <a:pt x="16468" y="7659"/>
                    </a:lnTo>
                    <a:lnTo>
                      <a:pt x="16250" y="8311"/>
                    </a:lnTo>
                    <a:lnTo>
                      <a:pt x="15954" y="8950"/>
                    </a:lnTo>
                    <a:lnTo>
                      <a:pt x="15581" y="9574"/>
                    </a:lnTo>
                    <a:lnTo>
                      <a:pt x="15134" y="10177"/>
                    </a:lnTo>
                    <a:lnTo>
                      <a:pt x="14624" y="10743"/>
                    </a:lnTo>
                    <a:lnTo>
                      <a:pt x="14060" y="11264"/>
                    </a:lnTo>
                    <a:lnTo>
                      <a:pt x="13446" y="11740"/>
                    </a:lnTo>
                    <a:lnTo>
                      <a:pt x="12784" y="12167"/>
                    </a:lnTo>
                    <a:lnTo>
                      <a:pt x="12080" y="12543"/>
                    </a:lnTo>
                    <a:lnTo>
                      <a:pt x="11338" y="12866"/>
                    </a:lnTo>
                    <a:lnTo>
                      <a:pt x="10562" y="13132"/>
                    </a:lnTo>
                    <a:lnTo>
                      <a:pt x="9757" y="13340"/>
                    </a:lnTo>
                    <a:lnTo>
                      <a:pt x="9203" y="13445"/>
                    </a:lnTo>
                    <a:lnTo>
                      <a:pt x="8648" y="13521"/>
                    </a:lnTo>
                    <a:lnTo>
                      <a:pt x="8093" y="13566"/>
                    </a:lnTo>
                    <a:lnTo>
                      <a:pt x="7539" y="13581"/>
                    </a:lnTo>
                    <a:lnTo>
                      <a:pt x="7539" y="135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 dirty="0"/>
              </a:p>
            </p:txBody>
          </p:sp>
          <p:sp>
            <p:nvSpPr>
              <p:cNvPr id="31" name="Freeform 6"/>
              <p:cNvSpPr>
                <a:spLocks noEditPoints="1"/>
              </p:cNvSpPr>
              <p:nvPr userDrawn="1"/>
            </p:nvSpPr>
            <p:spPr bwMode="auto">
              <a:xfrm>
                <a:off x="3265" y="7905"/>
                <a:ext cx="745" cy="745"/>
              </a:xfrm>
              <a:custGeom>
                <a:avLst/>
                <a:gdLst>
                  <a:gd name="T0" fmla="*/ 3949 w 9689"/>
                  <a:gd name="T1" fmla="*/ 490 h 9689"/>
                  <a:gd name="T2" fmla="*/ 2728 w 9689"/>
                  <a:gd name="T3" fmla="*/ 937 h 9689"/>
                  <a:gd name="T4" fmla="*/ 1703 w 9689"/>
                  <a:gd name="T5" fmla="*/ 1703 h 9689"/>
                  <a:gd name="T6" fmla="*/ 936 w 9689"/>
                  <a:gd name="T7" fmla="*/ 2727 h 9689"/>
                  <a:gd name="T8" fmla="*/ 490 w 9689"/>
                  <a:gd name="T9" fmla="*/ 3950 h 9689"/>
                  <a:gd name="T10" fmla="*/ 422 w 9689"/>
                  <a:gd name="T11" fmla="*/ 5299 h 9689"/>
                  <a:gd name="T12" fmla="*/ 750 w 9689"/>
                  <a:gd name="T13" fmla="*/ 6573 h 9689"/>
                  <a:gd name="T14" fmla="*/ 1415 w 9689"/>
                  <a:gd name="T15" fmla="*/ 7671 h 9689"/>
                  <a:gd name="T16" fmla="*/ 2360 w 9689"/>
                  <a:gd name="T17" fmla="*/ 8529 h 9689"/>
                  <a:gd name="T18" fmla="*/ 3524 w 9689"/>
                  <a:gd name="T19" fmla="*/ 9090 h 9689"/>
                  <a:gd name="T20" fmla="*/ 4844 w 9689"/>
                  <a:gd name="T21" fmla="*/ 9290 h 9689"/>
                  <a:gd name="T22" fmla="*/ 6165 w 9689"/>
                  <a:gd name="T23" fmla="*/ 9090 h 9689"/>
                  <a:gd name="T24" fmla="*/ 7328 w 9689"/>
                  <a:gd name="T25" fmla="*/ 8529 h 9689"/>
                  <a:gd name="T26" fmla="*/ 8273 w 9689"/>
                  <a:gd name="T27" fmla="*/ 7671 h 9689"/>
                  <a:gd name="T28" fmla="*/ 8940 w 9689"/>
                  <a:gd name="T29" fmla="*/ 6573 h 9689"/>
                  <a:gd name="T30" fmla="*/ 9267 w 9689"/>
                  <a:gd name="T31" fmla="*/ 5299 h 9689"/>
                  <a:gd name="T32" fmla="*/ 9199 w 9689"/>
                  <a:gd name="T33" fmla="*/ 3950 h 9689"/>
                  <a:gd name="T34" fmla="*/ 8752 w 9689"/>
                  <a:gd name="T35" fmla="*/ 2727 h 9689"/>
                  <a:gd name="T36" fmla="*/ 7987 w 9689"/>
                  <a:gd name="T37" fmla="*/ 1703 h 9689"/>
                  <a:gd name="T38" fmla="*/ 6961 w 9689"/>
                  <a:gd name="T39" fmla="*/ 937 h 9689"/>
                  <a:gd name="T40" fmla="*/ 5739 w 9689"/>
                  <a:gd name="T41" fmla="*/ 490 h 9689"/>
                  <a:gd name="T42" fmla="*/ 4844 w 9689"/>
                  <a:gd name="T43" fmla="*/ 400 h 9689"/>
                  <a:gd name="T44" fmla="*/ 3869 w 9689"/>
                  <a:gd name="T45" fmla="*/ 9590 h 9689"/>
                  <a:gd name="T46" fmla="*/ 2537 w 9689"/>
                  <a:gd name="T47" fmla="*/ 9104 h 9689"/>
                  <a:gd name="T48" fmla="*/ 1420 w 9689"/>
                  <a:gd name="T49" fmla="*/ 8269 h 9689"/>
                  <a:gd name="T50" fmla="*/ 586 w 9689"/>
                  <a:gd name="T51" fmla="*/ 7152 h 9689"/>
                  <a:gd name="T52" fmla="*/ 99 w 9689"/>
                  <a:gd name="T53" fmla="*/ 5820 h 9689"/>
                  <a:gd name="T54" fmla="*/ 26 w 9689"/>
                  <a:gd name="T55" fmla="*/ 4350 h 9689"/>
                  <a:gd name="T56" fmla="*/ 381 w 9689"/>
                  <a:gd name="T57" fmla="*/ 2961 h 9689"/>
                  <a:gd name="T58" fmla="*/ 1107 w 9689"/>
                  <a:gd name="T59" fmla="*/ 1764 h 9689"/>
                  <a:gd name="T60" fmla="*/ 2138 w 9689"/>
                  <a:gd name="T61" fmla="*/ 828 h 9689"/>
                  <a:gd name="T62" fmla="*/ 3406 w 9689"/>
                  <a:gd name="T63" fmla="*/ 218 h 9689"/>
                  <a:gd name="T64" fmla="*/ 4844 w 9689"/>
                  <a:gd name="T65" fmla="*/ 0 h 9689"/>
                  <a:gd name="T66" fmla="*/ 6283 w 9689"/>
                  <a:gd name="T67" fmla="*/ 218 h 9689"/>
                  <a:gd name="T68" fmla="*/ 7552 w 9689"/>
                  <a:gd name="T69" fmla="*/ 828 h 9689"/>
                  <a:gd name="T70" fmla="*/ 8581 w 9689"/>
                  <a:gd name="T71" fmla="*/ 1764 h 9689"/>
                  <a:gd name="T72" fmla="*/ 9308 w 9689"/>
                  <a:gd name="T73" fmla="*/ 2961 h 9689"/>
                  <a:gd name="T74" fmla="*/ 9664 w 9689"/>
                  <a:gd name="T75" fmla="*/ 4350 h 9689"/>
                  <a:gd name="T76" fmla="*/ 9590 w 9689"/>
                  <a:gd name="T77" fmla="*/ 5820 h 9689"/>
                  <a:gd name="T78" fmla="*/ 9104 w 9689"/>
                  <a:gd name="T79" fmla="*/ 7152 h 9689"/>
                  <a:gd name="T80" fmla="*/ 8268 w 9689"/>
                  <a:gd name="T81" fmla="*/ 8269 h 9689"/>
                  <a:gd name="T82" fmla="*/ 7152 w 9689"/>
                  <a:gd name="T83" fmla="*/ 9104 h 9689"/>
                  <a:gd name="T84" fmla="*/ 5820 w 9689"/>
                  <a:gd name="T85" fmla="*/ 9590 h 9689"/>
                  <a:gd name="T86" fmla="*/ 4844 w 9689"/>
                  <a:gd name="T87" fmla="*/ 9689 h 96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689" h="9689">
                    <a:moveTo>
                      <a:pt x="4844" y="400"/>
                    </a:moveTo>
                    <a:lnTo>
                      <a:pt x="4390" y="423"/>
                    </a:lnTo>
                    <a:lnTo>
                      <a:pt x="3949" y="490"/>
                    </a:lnTo>
                    <a:lnTo>
                      <a:pt x="3524" y="600"/>
                    </a:lnTo>
                    <a:lnTo>
                      <a:pt x="3116" y="749"/>
                    </a:lnTo>
                    <a:lnTo>
                      <a:pt x="2728" y="937"/>
                    </a:lnTo>
                    <a:lnTo>
                      <a:pt x="2360" y="1159"/>
                    </a:lnTo>
                    <a:lnTo>
                      <a:pt x="2018" y="1416"/>
                    </a:lnTo>
                    <a:lnTo>
                      <a:pt x="1703" y="1703"/>
                    </a:lnTo>
                    <a:lnTo>
                      <a:pt x="1415" y="2019"/>
                    </a:lnTo>
                    <a:lnTo>
                      <a:pt x="1160" y="2361"/>
                    </a:lnTo>
                    <a:lnTo>
                      <a:pt x="936" y="2727"/>
                    </a:lnTo>
                    <a:lnTo>
                      <a:pt x="750" y="3116"/>
                    </a:lnTo>
                    <a:lnTo>
                      <a:pt x="599" y="3524"/>
                    </a:lnTo>
                    <a:lnTo>
                      <a:pt x="490" y="3950"/>
                    </a:lnTo>
                    <a:lnTo>
                      <a:pt x="422" y="4391"/>
                    </a:lnTo>
                    <a:lnTo>
                      <a:pt x="399" y="4845"/>
                    </a:lnTo>
                    <a:lnTo>
                      <a:pt x="422" y="5299"/>
                    </a:lnTo>
                    <a:lnTo>
                      <a:pt x="490" y="5740"/>
                    </a:lnTo>
                    <a:lnTo>
                      <a:pt x="599" y="6164"/>
                    </a:lnTo>
                    <a:lnTo>
                      <a:pt x="750" y="6573"/>
                    </a:lnTo>
                    <a:lnTo>
                      <a:pt x="936" y="6961"/>
                    </a:lnTo>
                    <a:lnTo>
                      <a:pt x="1160" y="7329"/>
                    </a:lnTo>
                    <a:lnTo>
                      <a:pt x="1415" y="7671"/>
                    </a:lnTo>
                    <a:lnTo>
                      <a:pt x="1703" y="7987"/>
                    </a:lnTo>
                    <a:lnTo>
                      <a:pt x="2018" y="8274"/>
                    </a:lnTo>
                    <a:lnTo>
                      <a:pt x="2360" y="8529"/>
                    </a:lnTo>
                    <a:lnTo>
                      <a:pt x="2728" y="8753"/>
                    </a:lnTo>
                    <a:lnTo>
                      <a:pt x="3116" y="8940"/>
                    </a:lnTo>
                    <a:lnTo>
                      <a:pt x="3524" y="9090"/>
                    </a:lnTo>
                    <a:lnTo>
                      <a:pt x="3949" y="9199"/>
                    </a:lnTo>
                    <a:lnTo>
                      <a:pt x="4390" y="9267"/>
                    </a:lnTo>
                    <a:lnTo>
                      <a:pt x="4844" y="9290"/>
                    </a:lnTo>
                    <a:lnTo>
                      <a:pt x="5298" y="9267"/>
                    </a:lnTo>
                    <a:lnTo>
                      <a:pt x="5739" y="9199"/>
                    </a:lnTo>
                    <a:lnTo>
                      <a:pt x="6165" y="9090"/>
                    </a:lnTo>
                    <a:lnTo>
                      <a:pt x="6573" y="8940"/>
                    </a:lnTo>
                    <a:lnTo>
                      <a:pt x="6961" y="8753"/>
                    </a:lnTo>
                    <a:lnTo>
                      <a:pt x="7328" y="8529"/>
                    </a:lnTo>
                    <a:lnTo>
                      <a:pt x="7670" y="8274"/>
                    </a:lnTo>
                    <a:lnTo>
                      <a:pt x="7987" y="7987"/>
                    </a:lnTo>
                    <a:lnTo>
                      <a:pt x="8273" y="7671"/>
                    </a:lnTo>
                    <a:lnTo>
                      <a:pt x="8529" y="7329"/>
                    </a:lnTo>
                    <a:lnTo>
                      <a:pt x="8752" y="6961"/>
                    </a:lnTo>
                    <a:lnTo>
                      <a:pt x="8940" y="6573"/>
                    </a:lnTo>
                    <a:lnTo>
                      <a:pt x="9089" y="6164"/>
                    </a:lnTo>
                    <a:lnTo>
                      <a:pt x="9199" y="5740"/>
                    </a:lnTo>
                    <a:lnTo>
                      <a:pt x="9267" y="5299"/>
                    </a:lnTo>
                    <a:lnTo>
                      <a:pt x="9290" y="4845"/>
                    </a:lnTo>
                    <a:lnTo>
                      <a:pt x="9267" y="4391"/>
                    </a:lnTo>
                    <a:lnTo>
                      <a:pt x="9199" y="3950"/>
                    </a:lnTo>
                    <a:lnTo>
                      <a:pt x="9089" y="3524"/>
                    </a:lnTo>
                    <a:lnTo>
                      <a:pt x="8940" y="3116"/>
                    </a:lnTo>
                    <a:lnTo>
                      <a:pt x="8752" y="2727"/>
                    </a:lnTo>
                    <a:lnTo>
                      <a:pt x="8529" y="2361"/>
                    </a:lnTo>
                    <a:lnTo>
                      <a:pt x="8273" y="2019"/>
                    </a:lnTo>
                    <a:lnTo>
                      <a:pt x="7987" y="1703"/>
                    </a:lnTo>
                    <a:lnTo>
                      <a:pt x="7670" y="1416"/>
                    </a:lnTo>
                    <a:lnTo>
                      <a:pt x="7328" y="1159"/>
                    </a:lnTo>
                    <a:lnTo>
                      <a:pt x="6961" y="937"/>
                    </a:lnTo>
                    <a:lnTo>
                      <a:pt x="6573" y="749"/>
                    </a:lnTo>
                    <a:lnTo>
                      <a:pt x="6165" y="600"/>
                    </a:lnTo>
                    <a:lnTo>
                      <a:pt x="5739" y="490"/>
                    </a:lnTo>
                    <a:lnTo>
                      <a:pt x="5298" y="423"/>
                    </a:lnTo>
                    <a:lnTo>
                      <a:pt x="4844" y="400"/>
                    </a:lnTo>
                    <a:lnTo>
                      <a:pt x="4844" y="400"/>
                    </a:lnTo>
                    <a:close/>
                    <a:moveTo>
                      <a:pt x="4844" y="9689"/>
                    </a:moveTo>
                    <a:lnTo>
                      <a:pt x="4350" y="9664"/>
                    </a:lnTo>
                    <a:lnTo>
                      <a:pt x="3869" y="9590"/>
                    </a:lnTo>
                    <a:lnTo>
                      <a:pt x="3406" y="9471"/>
                    </a:lnTo>
                    <a:lnTo>
                      <a:pt x="2960" y="9308"/>
                    </a:lnTo>
                    <a:lnTo>
                      <a:pt x="2537" y="9104"/>
                    </a:lnTo>
                    <a:lnTo>
                      <a:pt x="2138" y="8861"/>
                    </a:lnTo>
                    <a:lnTo>
                      <a:pt x="1765" y="8582"/>
                    </a:lnTo>
                    <a:lnTo>
                      <a:pt x="1420" y="8269"/>
                    </a:lnTo>
                    <a:lnTo>
                      <a:pt x="1107" y="7924"/>
                    </a:lnTo>
                    <a:lnTo>
                      <a:pt x="829" y="7552"/>
                    </a:lnTo>
                    <a:lnTo>
                      <a:pt x="586" y="7152"/>
                    </a:lnTo>
                    <a:lnTo>
                      <a:pt x="381" y="6729"/>
                    </a:lnTo>
                    <a:lnTo>
                      <a:pt x="219" y="6283"/>
                    </a:lnTo>
                    <a:lnTo>
                      <a:pt x="99" y="5820"/>
                    </a:lnTo>
                    <a:lnTo>
                      <a:pt x="26" y="5339"/>
                    </a:lnTo>
                    <a:lnTo>
                      <a:pt x="0" y="4845"/>
                    </a:lnTo>
                    <a:lnTo>
                      <a:pt x="26" y="4350"/>
                    </a:lnTo>
                    <a:lnTo>
                      <a:pt x="99" y="3869"/>
                    </a:lnTo>
                    <a:lnTo>
                      <a:pt x="219" y="3405"/>
                    </a:lnTo>
                    <a:lnTo>
                      <a:pt x="381" y="2961"/>
                    </a:lnTo>
                    <a:lnTo>
                      <a:pt x="586" y="2537"/>
                    </a:lnTo>
                    <a:lnTo>
                      <a:pt x="829" y="2138"/>
                    </a:lnTo>
                    <a:lnTo>
                      <a:pt x="1107" y="1764"/>
                    </a:lnTo>
                    <a:lnTo>
                      <a:pt x="1420" y="1421"/>
                    </a:lnTo>
                    <a:lnTo>
                      <a:pt x="1765" y="1108"/>
                    </a:lnTo>
                    <a:lnTo>
                      <a:pt x="2138" y="828"/>
                    </a:lnTo>
                    <a:lnTo>
                      <a:pt x="2537" y="585"/>
                    </a:lnTo>
                    <a:lnTo>
                      <a:pt x="2960" y="382"/>
                    </a:lnTo>
                    <a:lnTo>
                      <a:pt x="3406" y="218"/>
                    </a:lnTo>
                    <a:lnTo>
                      <a:pt x="3869" y="99"/>
                    </a:lnTo>
                    <a:lnTo>
                      <a:pt x="4350" y="25"/>
                    </a:lnTo>
                    <a:lnTo>
                      <a:pt x="4844" y="0"/>
                    </a:lnTo>
                    <a:lnTo>
                      <a:pt x="5339" y="25"/>
                    </a:lnTo>
                    <a:lnTo>
                      <a:pt x="5820" y="99"/>
                    </a:lnTo>
                    <a:lnTo>
                      <a:pt x="6283" y="218"/>
                    </a:lnTo>
                    <a:lnTo>
                      <a:pt x="6728" y="382"/>
                    </a:lnTo>
                    <a:lnTo>
                      <a:pt x="7152" y="585"/>
                    </a:lnTo>
                    <a:lnTo>
                      <a:pt x="7552" y="828"/>
                    </a:lnTo>
                    <a:lnTo>
                      <a:pt x="7924" y="1108"/>
                    </a:lnTo>
                    <a:lnTo>
                      <a:pt x="8268" y="1421"/>
                    </a:lnTo>
                    <a:lnTo>
                      <a:pt x="8581" y="1764"/>
                    </a:lnTo>
                    <a:lnTo>
                      <a:pt x="8861" y="2138"/>
                    </a:lnTo>
                    <a:lnTo>
                      <a:pt x="9104" y="2537"/>
                    </a:lnTo>
                    <a:lnTo>
                      <a:pt x="9308" y="2961"/>
                    </a:lnTo>
                    <a:lnTo>
                      <a:pt x="9471" y="3405"/>
                    </a:lnTo>
                    <a:lnTo>
                      <a:pt x="9590" y="3869"/>
                    </a:lnTo>
                    <a:lnTo>
                      <a:pt x="9664" y="4350"/>
                    </a:lnTo>
                    <a:lnTo>
                      <a:pt x="9689" y="4845"/>
                    </a:lnTo>
                    <a:lnTo>
                      <a:pt x="9664" y="5339"/>
                    </a:lnTo>
                    <a:lnTo>
                      <a:pt x="9590" y="5820"/>
                    </a:lnTo>
                    <a:lnTo>
                      <a:pt x="9471" y="6283"/>
                    </a:lnTo>
                    <a:lnTo>
                      <a:pt x="9308" y="6729"/>
                    </a:lnTo>
                    <a:lnTo>
                      <a:pt x="9104" y="7152"/>
                    </a:lnTo>
                    <a:lnTo>
                      <a:pt x="8861" y="7552"/>
                    </a:lnTo>
                    <a:lnTo>
                      <a:pt x="8581" y="7924"/>
                    </a:lnTo>
                    <a:lnTo>
                      <a:pt x="8268" y="8269"/>
                    </a:lnTo>
                    <a:lnTo>
                      <a:pt x="7924" y="8582"/>
                    </a:lnTo>
                    <a:lnTo>
                      <a:pt x="7552" y="8861"/>
                    </a:lnTo>
                    <a:lnTo>
                      <a:pt x="7152" y="9104"/>
                    </a:lnTo>
                    <a:lnTo>
                      <a:pt x="6728" y="9308"/>
                    </a:lnTo>
                    <a:lnTo>
                      <a:pt x="6283" y="9471"/>
                    </a:lnTo>
                    <a:lnTo>
                      <a:pt x="5820" y="9590"/>
                    </a:lnTo>
                    <a:lnTo>
                      <a:pt x="5339" y="9664"/>
                    </a:lnTo>
                    <a:lnTo>
                      <a:pt x="4844" y="9689"/>
                    </a:lnTo>
                    <a:lnTo>
                      <a:pt x="4844" y="968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 dirty="0"/>
              </a:p>
            </p:txBody>
          </p:sp>
          <p:sp>
            <p:nvSpPr>
              <p:cNvPr id="32" name="Freeform 7"/>
              <p:cNvSpPr>
                <a:spLocks noEditPoints="1"/>
              </p:cNvSpPr>
              <p:nvPr userDrawn="1"/>
            </p:nvSpPr>
            <p:spPr bwMode="auto">
              <a:xfrm>
                <a:off x="3350" y="8036"/>
                <a:ext cx="465" cy="466"/>
              </a:xfrm>
              <a:custGeom>
                <a:avLst/>
                <a:gdLst>
                  <a:gd name="T0" fmla="*/ 2498 w 6051"/>
                  <a:gd name="T1" fmla="*/ 452 h 6050"/>
                  <a:gd name="T2" fmla="*/ 1559 w 6051"/>
                  <a:gd name="T3" fmla="*/ 848 h 6050"/>
                  <a:gd name="T4" fmla="*/ 848 w 6051"/>
                  <a:gd name="T5" fmla="*/ 1557 h 6050"/>
                  <a:gd name="T6" fmla="*/ 453 w 6051"/>
                  <a:gd name="T7" fmla="*/ 2496 h 6050"/>
                  <a:gd name="T8" fmla="*/ 453 w 6051"/>
                  <a:gd name="T9" fmla="*/ 3553 h 6050"/>
                  <a:gd name="T10" fmla="*/ 848 w 6051"/>
                  <a:gd name="T11" fmla="*/ 4492 h 6050"/>
                  <a:gd name="T12" fmla="*/ 1559 w 6051"/>
                  <a:gd name="T13" fmla="*/ 5201 h 6050"/>
                  <a:gd name="T14" fmla="*/ 2498 w 6051"/>
                  <a:gd name="T15" fmla="*/ 5598 h 6050"/>
                  <a:gd name="T16" fmla="*/ 3555 w 6051"/>
                  <a:gd name="T17" fmla="*/ 5598 h 6050"/>
                  <a:gd name="T18" fmla="*/ 4492 w 6051"/>
                  <a:gd name="T19" fmla="*/ 5201 h 6050"/>
                  <a:gd name="T20" fmla="*/ 5203 w 6051"/>
                  <a:gd name="T21" fmla="*/ 4492 h 6050"/>
                  <a:gd name="T22" fmla="*/ 5598 w 6051"/>
                  <a:gd name="T23" fmla="*/ 3553 h 6050"/>
                  <a:gd name="T24" fmla="*/ 5598 w 6051"/>
                  <a:gd name="T25" fmla="*/ 2496 h 6050"/>
                  <a:gd name="T26" fmla="*/ 5203 w 6051"/>
                  <a:gd name="T27" fmla="*/ 1557 h 6050"/>
                  <a:gd name="T28" fmla="*/ 4492 w 6051"/>
                  <a:gd name="T29" fmla="*/ 848 h 6050"/>
                  <a:gd name="T30" fmla="*/ 3555 w 6051"/>
                  <a:gd name="T31" fmla="*/ 452 h 6050"/>
                  <a:gd name="T32" fmla="*/ 3026 w 6051"/>
                  <a:gd name="T33" fmla="*/ 398 h 6050"/>
                  <a:gd name="T34" fmla="*/ 2717 w 6051"/>
                  <a:gd name="T35" fmla="*/ 6035 h 6050"/>
                  <a:gd name="T36" fmla="*/ 2127 w 6051"/>
                  <a:gd name="T37" fmla="*/ 5914 h 6050"/>
                  <a:gd name="T38" fmla="*/ 1336 w 6051"/>
                  <a:gd name="T39" fmla="*/ 5533 h 6050"/>
                  <a:gd name="T40" fmla="*/ 518 w 6051"/>
                  <a:gd name="T41" fmla="*/ 4715 h 6050"/>
                  <a:gd name="T42" fmla="*/ 137 w 6051"/>
                  <a:gd name="T43" fmla="*/ 3923 h 6050"/>
                  <a:gd name="T44" fmla="*/ 16 w 6051"/>
                  <a:gd name="T45" fmla="*/ 3333 h 6050"/>
                  <a:gd name="T46" fmla="*/ 16 w 6051"/>
                  <a:gd name="T47" fmla="*/ 2715 h 6050"/>
                  <a:gd name="T48" fmla="*/ 137 w 6051"/>
                  <a:gd name="T49" fmla="*/ 2126 h 6050"/>
                  <a:gd name="T50" fmla="*/ 518 w 6051"/>
                  <a:gd name="T51" fmla="*/ 1334 h 6050"/>
                  <a:gd name="T52" fmla="*/ 1336 w 6051"/>
                  <a:gd name="T53" fmla="*/ 516 h 6050"/>
                  <a:gd name="T54" fmla="*/ 2127 w 6051"/>
                  <a:gd name="T55" fmla="*/ 135 h 6050"/>
                  <a:gd name="T56" fmla="*/ 2717 w 6051"/>
                  <a:gd name="T57" fmla="*/ 15 h 6050"/>
                  <a:gd name="T58" fmla="*/ 3334 w 6051"/>
                  <a:gd name="T59" fmla="*/ 15 h 6050"/>
                  <a:gd name="T60" fmla="*/ 3925 w 6051"/>
                  <a:gd name="T61" fmla="*/ 135 h 6050"/>
                  <a:gd name="T62" fmla="*/ 4716 w 6051"/>
                  <a:gd name="T63" fmla="*/ 516 h 6050"/>
                  <a:gd name="T64" fmla="*/ 5534 w 6051"/>
                  <a:gd name="T65" fmla="*/ 1334 h 6050"/>
                  <a:gd name="T66" fmla="*/ 5914 w 6051"/>
                  <a:gd name="T67" fmla="*/ 2126 h 6050"/>
                  <a:gd name="T68" fmla="*/ 6035 w 6051"/>
                  <a:gd name="T69" fmla="*/ 2715 h 6050"/>
                  <a:gd name="T70" fmla="*/ 6035 w 6051"/>
                  <a:gd name="T71" fmla="*/ 3333 h 6050"/>
                  <a:gd name="T72" fmla="*/ 5914 w 6051"/>
                  <a:gd name="T73" fmla="*/ 3923 h 6050"/>
                  <a:gd name="T74" fmla="*/ 5534 w 6051"/>
                  <a:gd name="T75" fmla="*/ 4715 h 6050"/>
                  <a:gd name="T76" fmla="*/ 4716 w 6051"/>
                  <a:gd name="T77" fmla="*/ 5533 h 6050"/>
                  <a:gd name="T78" fmla="*/ 3925 w 6051"/>
                  <a:gd name="T79" fmla="*/ 5914 h 6050"/>
                  <a:gd name="T80" fmla="*/ 3334 w 6051"/>
                  <a:gd name="T81" fmla="*/ 6035 h 6050"/>
                  <a:gd name="T82" fmla="*/ 3026 w 6051"/>
                  <a:gd name="T83" fmla="*/ 6050 h 60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6051" h="6050">
                    <a:moveTo>
                      <a:pt x="3026" y="398"/>
                    </a:moveTo>
                    <a:lnTo>
                      <a:pt x="2498" y="452"/>
                    </a:lnTo>
                    <a:lnTo>
                      <a:pt x="2004" y="605"/>
                    </a:lnTo>
                    <a:lnTo>
                      <a:pt x="1559" y="848"/>
                    </a:lnTo>
                    <a:lnTo>
                      <a:pt x="1170" y="1168"/>
                    </a:lnTo>
                    <a:lnTo>
                      <a:pt x="848" y="1557"/>
                    </a:lnTo>
                    <a:lnTo>
                      <a:pt x="606" y="2003"/>
                    </a:lnTo>
                    <a:lnTo>
                      <a:pt x="453" y="2496"/>
                    </a:lnTo>
                    <a:lnTo>
                      <a:pt x="400" y="3024"/>
                    </a:lnTo>
                    <a:lnTo>
                      <a:pt x="453" y="3553"/>
                    </a:lnTo>
                    <a:lnTo>
                      <a:pt x="606" y="4045"/>
                    </a:lnTo>
                    <a:lnTo>
                      <a:pt x="848" y="4492"/>
                    </a:lnTo>
                    <a:lnTo>
                      <a:pt x="1170" y="4881"/>
                    </a:lnTo>
                    <a:lnTo>
                      <a:pt x="1559" y="5201"/>
                    </a:lnTo>
                    <a:lnTo>
                      <a:pt x="2004" y="5444"/>
                    </a:lnTo>
                    <a:lnTo>
                      <a:pt x="2498" y="5598"/>
                    </a:lnTo>
                    <a:lnTo>
                      <a:pt x="3026" y="5651"/>
                    </a:lnTo>
                    <a:lnTo>
                      <a:pt x="3555" y="5598"/>
                    </a:lnTo>
                    <a:lnTo>
                      <a:pt x="4047" y="5444"/>
                    </a:lnTo>
                    <a:lnTo>
                      <a:pt x="4492" y="5201"/>
                    </a:lnTo>
                    <a:lnTo>
                      <a:pt x="4882" y="4881"/>
                    </a:lnTo>
                    <a:lnTo>
                      <a:pt x="5203" y="4492"/>
                    </a:lnTo>
                    <a:lnTo>
                      <a:pt x="5445" y="4045"/>
                    </a:lnTo>
                    <a:lnTo>
                      <a:pt x="5598" y="3553"/>
                    </a:lnTo>
                    <a:lnTo>
                      <a:pt x="5651" y="3024"/>
                    </a:lnTo>
                    <a:lnTo>
                      <a:pt x="5598" y="2496"/>
                    </a:lnTo>
                    <a:lnTo>
                      <a:pt x="5445" y="2003"/>
                    </a:lnTo>
                    <a:lnTo>
                      <a:pt x="5203" y="1557"/>
                    </a:lnTo>
                    <a:lnTo>
                      <a:pt x="4882" y="1168"/>
                    </a:lnTo>
                    <a:lnTo>
                      <a:pt x="4492" y="848"/>
                    </a:lnTo>
                    <a:lnTo>
                      <a:pt x="4047" y="605"/>
                    </a:lnTo>
                    <a:lnTo>
                      <a:pt x="3555" y="452"/>
                    </a:lnTo>
                    <a:lnTo>
                      <a:pt x="3026" y="398"/>
                    </a:lnTo>
                    <a:lnTo>
                      <a:pt x="3026" y="398"/>
                    </a:lnTo>
                    <a:close/>
                    <a:moveTo>
                      <a:pt x="3026" y="6050"/>
                    </a:moveTo>
                    <a:lnTo>
                      <a:pt x="2717" y="6035"/>
                    </a:lnTo>
                    <a:lnTo>
                      <a:pt x="2416" y="5988"/>
                    </a:lnTo>
                    <a:lnTo>
                      <a:pt x="2127" y="5914"/>
                    </a:lnTo>
                    <a:lnTo>
                      <a:pt x="1849" y="5811"/>
                    </a:lnTo>
                    <a:lnTo>
                      <a:pt x="1336" y="5533"/>
                    </a:lnTo>
                    <a:lnTo>
                      <a:pt x="888" y="5163"/>
                    </a:lnTo>
                    <a:lnTo>
                      <a:pt x="518" y="4715"/>
                    </a:lnTo>
                    <a:lnTo>
                      <a:pt x="238" y="4201"/>
                    </a:lnTo>
                    <a:lnTo>
                      <a:pt x="137" y="3923"/>
                    </a:lnTo>
                    <a:lnTo>
                      <a:pt x="62" y="3633"/>
                    </a:lnTo>
                    <a:lnTo>
                      <a:pt x="16" y="3333"/>
                    </a:lnTo>
                    <a:lnTo>
                      <a:pt x="0" y="3024"/>
                    </a:lnTo>
                    <a:lnTo>
                      <a:pt x="16" y="2715"/>
                    </a:lnTo>
                    <a:lnTo>
                      <a:pt x="62" y="2416"/>
                    </a:lnTo>
                    <a:lnTo>
                      <a:pt x="137" y="2126"/>
                    </a:lnTo>
                    <a:lnTo>
                      <a:pt x="238" y="1848"/>
                    </a:lnTo>
                    <a:lnTo>
                      <a:pt x="518" y="1334"/>
                    </a:lnTo>
                    <a:lnTo>
                      <a:pt x="888" y="886"/>
                    </a:lnTo>
                    <a:lnTo>
                      <a:pt x="1336" y="516"/>
                    </a:lnTo>
                    <a:lnTo>
                      <a:pt x="1849" y="238"/>
                    </a:lnTo>
                    <a:lnTo>
                      <a:pt x="2127" y="135"/>
                    </a:lnTo>
                    <a:lnTo>
                      <a:pt x="2416" y="60"/>
                    </a:lnTo>
                    <a:lnTo>
                      <a:pt x="2717" y="15"/>
                    </a:lnTo>
                    <a:lnTo>
                      <a:pt x="3026" y="0"/>
                    </a:lnTo>
                    <a:lnTo>
                      <a:pt x="3334" y="15"/>
                    </a:lnTo>
                    <a:lnTo>
                      <a:pt x="3635" y="60"/>
                    </a:lnTo>
                    <a:lnTo>
                      <a:pt x="3925" y="135"/>
                    </a:lnTo>
                    <a:lnTo>
                      <a:pt x="4202" y="238"/>
                    </a:lnTo>
                    <a:lnTo>
                      <a:pt x="4716" y="516"/>
                    </a:lnTo>
                    <a:lnTo>
                      <a:pt x="5164" y="886"/>
                    </a:lnTo>
                    <a:lnTo>
                      <a:pt x="5534" y="1334"/>
                    </a:lnTo>
                    <a:lnTo>
                      <a:pt x="5813" y="1848"/>
                    </a:lnTo>
                    <a:lnTo>
                      <a:pt x="5914" y="2126"/>
                    </a:lnTo>
                    <a:lnTo>
                      <a:pt x="5989" y="2416"/>
                    </a:lnTo>
                    <a:lnTo>
                      <a:pt x="6035" y="2715"/>
                    </a:lnTo>
                    <a:lnTo>
                      <a:pt x="6051" y="3024"/>
                    </a:lnTo>
                    <a:lnTo>
                      <a:pt x="6035" y="3333"/>
                    </a:lnTo>
                    <a:lnTo>
                      <a:pt x="5989" y="3633"/>
                    </a:lnTo>
                    <a:lnTo>
                      <a:pt x="5914" y="3923"/>
                    </a:lnTo>
                    <a:lnTo>
                      <a:pt x="5813" y="4201"/>
                    </a:lnTo>
                    <a:lnTo>
                      <a:pt x="5534" y="4715"/>
                    </a:lnTo>
                    <a:lnTo>
                      <a:pt x="5164" y="5163"/>
                    </a:lnTo>
                    <a:lnTo>
                      <a:pt x="4716" y="5533"/>
                    </a:lnTo>
                    <a:lnTo>
                      <a:pt x="4202" y="5811"/>
                    </a:lnTo>
                    <a:lnTo>
                      <a:pt x="3925" y="5914"/>
                    </a:lnTo>
                    <a:lnTo>
                      <a:pt x="3635" y="5988"/>
                    </a:lnTo>
                    <a:lnTo>
                      <a:pt x="3334" y="6035"/>
                    </a:lnTo>
                    <a:lnTo>
                      <a:pt x="3026" y="6050"/>
                    </a:lnTo>
                    <a:lnTo>
                      <a:pt x="3026" y="60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 dirty="0"/>
              </a:p>
            </p:txBody>
          </p:sp>
        </p:grpSp>
      </p:grpSp>
      <p:sp>
        <p:nvSpPr>
          <p:cNvPr id="42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260750" y="952500"/>
            <a:ext cx="8511779" cy="254000"/>
          </a:xfrm>
          <a:prstGeom prst="rect">
            <a:avLst/>
          </a:prstGeom>
        </p:spPr>
        <p:txBody>
          <a:bodyPr lIns="68580" tIns="0" rIns="68580" bIns="34290"/>
          <a:lstStyle>
            <a:lvl1pPr marL="0" indent="0" algn="l">
              <a:buFontTx/>
              <a:buNone/>
              <a:defRPr lang="en-US" sz="1500" b="1" spc="-56" dirty="0" smtClean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  <a:sym typeface="Gill Sans" charset="0"/>
              </a:defRPr>
            </a:lvl1pPr>
          </a:lstStyle>
          <a:p>
            <a:pPr marL="128588" lvl="0" indent="-128588" algn="l" defTabSz="219075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dirty="0" smtClean="0"/>
              <a:t>Subtitle</a:t>
            </a:r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31" hasCustomPrompt="1"/>
          </p:nvPr>
        </p:nvSpPr>
        <p:spPr>
          <a:xfrm>
            <a:off x="254000" y="1397000"/>
            <a:ext cx="8547100" cy="3556000"/>
          </a:xfrm>
          <a:prstGeom prst="rect">
            <a:avLst/>
          </a:prstGeom>
        </p:spPr>
        <p:txBody>
          <a:bodyPr vert="horz" lIns="68580" tIns="34290" rIns="68580" bIns="34290"/>
          <a:lstStyle>
            <a:lvl1pPr>
              <a:defRPr sz="1800">
                <a:solidFill>
                  <a:schemeClr val="tx2"/>
                </a:solidFill>
              </a:defRPr>
            </a:lvl1pPr>
            <a:lvl2pPr>
              <a:defRPr sz="1500"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smtClean="0"/>
              <a:t>Bullet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grpSp>
        <p:nvGrpSpPr>
          <p:cNvPr id="27" name="Group 4"/>
          <p:cNvGrpSpPr>
            <a:grpSpLocks noChangeAspect="1"/>
          </p:cNvGrpSpPr>
          <p:nvPr/>
        </p:nvGrpSpPr>
        <p:grpSpPr bwMode="auto">
          <a:xfrm>
            <a:off x="260053" y="5467402"/>
            <a:ext cx="539143" cy="118719"/>
            <a:chOff x="4528" y="-1050"/>
            <a:chExt cx="5596" cy="1109"/>
          </a:xfrm>
        </p:grpSpPr>
        <p:sp>
          <p:nvSpPr>
            <p:cNvPr id="28" name="Freeform 5"/>
            <p:cNvSpPr>
              <a:spLocks/>
            </p:cNvSpPr>
            <p:nvPr userDrawn="1"/>
          </p:nvSpPr>
          <p:spPr bwMode="auto">
            <a:xfrm>
              <a:off x="6174" y="-890"/>
              <a:ext cx="459" cy="680"/>
            </a:xfrm>
            <a:custGeom>
              <a:avLst/>
              <a:gdLst>
                <a:gd name="T0" fmla="*/ 144 w 194"/>
                <a:gd name="T1" fmla="*/ 286 h 286"/>
                <a:gd name="T2" fmla="*/ 80 w 194"/>
                <a:gd name="T3" fmla="*/ 152 h 286"/>
                <a:gd name="T4" fmla="*/ 44 w 194"/>
                <a:gd name="T5" fmla="*/ 67 h 286"/>
                <a:gd name="T6" fmla="*/ 42 w 194"/>
                <a:gd name="T7" fmla="*/ 68 h 286"/>
                <a:gd name="T8" fmla="*/ 45 w 194"/>
                <a:gd name="T9" fmla="*/ 148 h 286"/>
                <a:gd name="T10" fmla="*/ 47 w 194"/>
                <a:gd name="T11" fmla="*/ 286 h 286"/>
                <a:gd name="T12" fmla="*/ 0 w 194"/>
                <a:gd name="T13" fmla="*/ 286 h 286"/>
                <a:gd name="T14" fmla="*/ 0 w 194"/>
                <a:gd name="T15" fmla="*/ 0 h 286"/>
                <a:gd name="T16" fmla="*/ 54 w 194"/>
                <a:gd name="T17" fmla="*/ 0 h 286"/>
                <a:gd name="T18" fmla="*/ 123 w 194"/>
                <a:gd name="T19" fmla="*/ 140 h 286"/>
                <a:gd name="T20" fmla="*/ 153 w 194"/>
                <a:gd name="T21" fmla="*/ 213 h 286"/>
                <a:gd name="T22" fmla="*/ 154 w 194"/>
                <a:gd name="T23" fmla="*/ 212 h 286"/>
                <a:gd name="T24" fmla="*/ 150 w 194"/>
                <a:gd name="T25" fmla="*/ 131 h 286"/>
                <a:gd name="T26" fmla="*/ 149 w 194"/>
                <a:gd name="T27" fmla="*/ 0 h 286"/>
                <a:gd name="T28" fmla="*/ 194 w 194"/>
                <a:gd name="T29" fmla="*/ 0 h 286"/>
                <a:gd name="T30" fmla="*/ 194 w 194"/>
                <a:gd name="T31" fmla="*/ 286 h 286"/>
                <a:gd name="T32" fmla="*/ 144 w 194"/>
                <a:gd name="T33" fmla="*/ 286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4" h="286">
                  <a:moveTo>
                    <a:pt x="144" y="286"/>
                  </a:moveTo>
                  <a:cubicBezTo>
                    <a:pt x="80" y="152"/>
                    <a:pt x="80" y="152"/>
                    <a:pt x="80" y="152"/>
                  </a:cubicBezTo>
                  <a:cubicBezTo>
                    <a:pt x="65" y="120"/>
                    <a:pt x="49" y="84"/>
                    <a:pt x="44" y="67"/>
                  </a:cubicBezTo>
                  <a:cubicBezTo>
                    <a:pt x="42" y="68"/>
                    <a:pt x="42" y="68"/>
                    <a:pt x="42" y="68"/>
                  </a:cubicBezTo>
                  <a:cubicBezTo>
                    <a:pt x="44" y="92"/>
                    <a:pt x="45" y="122"/>
                    <a:pt x="45" y="148"/>
                  </a:cubicBezTo>
                  <a:cubicBezTo>
                    <a:pt x="47" y="286"/>
                    <a:pt x="47" y="286"/>
                    <a:pt x="47" y="286"/>
                  </a:cubicBezTo>
                  <a:cubicBezTo>
                    <a:pt x="0" y="286"/>
                    <a:pt x="0" y="286"/>
                    <a:pt x="0" y="28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123" y="140"/>
                    <a:pt x="123" y="140"/>
                    <a:pt x="123" y="140"/>
                  </a:cubicBezTo>
                  <a:cubicBezTo>
                    <a:pt x="137" y="166"/>
                    <a:pt x="149" y="200"/>
                    <a:pt x="153" y="213"/>
                  </a:cubicBezTo>
                  <a:cubicBezTo>
                    <a:pt x="154" y="212"/>
                    <a:pt x="154" y="212"/>
                    <a:pt x="154" y="212"/>
                  </a:cubicBezTo>
                  <a:cubicBezTo>
                    <a:pt x="153" y="198"/>
                    <a:pt x="150" y="157"/>
                    <a:pt x="150" y="131"/>
                  </a:cubicBezTo>
                  <a:cubicBezTo>
                    <a:pt x="149" y="0"/>
                    <a:pt x="149" y="0"/>
                    <a:pt x="149" y="0"/>
                  </a:cubicBezTo>
                  <a:cubicBezTo>
                    <a:pt x="194" y="0"/>
                    <a:pt x="194" y="0"/>
                    <a:pt x="194" y="0"/>
                  </a:cubicBezTo>
                  <a:cubicBezTo>
                    <a:pt x="194" y="286"/>
                    <a:pt x="194" y="286"/>
                    <a:pt x="194" y="286"/>
                  </a:cubicBezTo>
                  <a:lnTo>
                    <a:pt x="144" y="286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/>
            </a:p>
          </p:txBody>
        </p:sp>
        <p:sp>
          <p:nvSpPr>
            <p:cNvPr id="29" name="Freeform 6"/>
            <p:cNvSpPr>
              <a:spLocks noEditPoints="1"/>
            </p:cNvSpPr>
            <p:nvPr userDrawn="1"/>
          </p:nvSpPr>
          <p:spPr bwMode="auto">
            <a:xfrm>
              <a:off x="6716" y="-719"/>
              <a:ext cx="416" cy="523"/>
            </a:xfrm>
            <a:custGeom>
              <a:avLst/>
              <a:gdLst>
                <a:gd name="T0" fmla="*/ 51 w 176"/>
                <a:gd name="T1" fmla="*/ 122 h 220"/>
                <a:gd name="T2" fmla="*/ 51 w 176"/>
                <a:gd name="T3" fmla="*/ 125 h 220"/>
                <a:gd name="T4" fmla="*/ 102 w 176"/>
                <a:gd name="T5" fmla="*/ 185 h 220"/>
                <a:gd name="T6" fmla="*/ 154 w 176"/>
                <a:gd name="T7" fmla="*/ 164 h 220"/>
                <a:gd name="T8" fmla="*/ 172 w 176"/>
                <a:gd name="T9" fmla="*/ 192 h 220"/>
                <a:gd name="T10" fmla="*/ 97 w 176"/>
                <a:gd name="T11" fmla="*/ 220 h 220"/>
                <a:gd name="T12" fmla="*/ 0 w 176"/>
                <a:gd name="T13" fmla="*/ 110 h 220"/>
                <a:gd name="T14" fmla="*/ 27 w 176"/>
                <a:gd name="T15" fmla="*/ 28 h 220"/>
                <a:gd name="T16" fmla="*/ 91 w 176"/>
                <a:gd name="T17" fmla="*/ 0 h 220"/>
                <a:gd name="T18" fmla="*/ 148 w 176"/>
                <a:gd name="T19" fmla="*/ 21 h 220"/>
                <a:gd name="T20" fmla="*/ 176 w 176"/>
                <a:gd name="T21" fmla="*/ 112 h 220"/>
                <a:gd name="T22" fmla="*/ 176 w 176"/>
                <a:gd name="T23" fmla="*/ 122 h 220"/>
                <a:gd name="T24" fmla="*/ 51 w 176"/>
                <a:gd name="T25" fmla="*/ 122 h 220"/>
                <a:gd name="T26" fmla="*/ 91 w 176"/>
                <a:gd name="T27" fmla="*/ 34 h 220"/>
                <a:gd name="T28" fmla="*/ 51 w 176"/>
                <a:gd name="T29" fmla="*/ 88 h 220"/>
                <a:gd name="T30" fmla="*/ 128 w 176"/>
                <a:gd name="T31" fmla="*/ 88 h 220"/>
                <a:gd name="T32" fmla="*/ 91 w 176"/>
                <a:gd name="T33" fmla="*/ 34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76" h="220">
                  <a:moveTo>
                    <a:pt x="51" y="122"/>
                  </a:moveTo>
                  <a:cubicBezTo>
                    <a:pt x="51" y="125"/>
                    <a:pt x="51" y="125"/>
                    <a:pt x="51" y="125"/>
                  </a:cubicBezTo>
                  <a:cubicBezTo>
                    <a:pt x="51" y="154"/>
                    <a:pt x="61" y="185"/>
                    <a:pt x="102" y="185"/>
                  </a:cubicBezTo>
                  <a:cubicBezTo>
                    <a:pt x="122" y="185"/>
                    <a:pt x="139" y="178"/>
                    <a:pt x="154" y="164"/>
                  </a:cubicBezTo>
                  <a:cubicBezTo>
                    <a:pt x="172" y="192"/>
                    <a:pt x="172" y="192"/>
                    <a:pt x="172" y="192"/>
                  </a:cubicBezTo>
                  <a:cubicBezTo>
                    <a:pt x="150" y="211"/>
                    <a:pt x="125" y="220"/>
                    <a:pt x="97" y="220"/>
                  </a:cubicBezTo>
                  <a:cubicBezTo>
                    <a:pt x="38" y="220"/>
                    <a:pt x="0" y="177"/>
                    <a:pt x="0" y="110"/>
                  </a:cubicBezTo>
                  <a:cubicBezTo>
                    <a:pt x="0" y="73"/>
                    <a:pt x="8" y="49"/>
                    <a:pt x="27" y="28"/>
                  </a:cubicBezTo>
                  <a:cubicBezTo>
                    <a:pt x="43" y="8"/>
                    <a:pt x="64" y="0"/>
                    <a:pt x="91" y="0"/>
                  </a:cubicBezTo>
                  <a:cubicBezTo>
                    <a:pt x="111" y="0"/>
                    <a:pt x="130" y="5"/>
                    <a:pt x="148" y="21"/>
                  </a:cubicBezTo>
                  <a:cubicBezTo>
                    <a:pt x="166" y="38"/>
                    <a:pt x="176" y="64"/>
                    <a:pt x="176" y="112"/>
                  </a:cubicBezTo>
                  <a:cubicBezTo>
                    <a:pt x="176" y="122"/>
                    <a:pt x="176" y="122"/>
                    <a:pt x="176" y="122"/>
                  </a:cubicBezTo>
                  <a:lnTo>
                    <a:pt x="51" y="122"/>
                  </a:lnTo>
                  <a:close/>
                  <a:moveTo>
                    <a:pt x="91" y="34"/>
                  </a:moveTo>
                  <a:cubicBezTo>
                    <a:pt x="65" y="34"/>
                    <a:pt x="51" y="54"/>
                    <a:pt x="51" y="88"/>
                  </a:cubicBezTo>
                  <a:cubicBezTo>
                    <a:pt x="128" y="88"/>
                    <a:pt x="128" y="88"/>
                    <a:pt x="128" y="88"/>
                  </a:cubicBezTo>
                  <a:cubicBezTo>
                    <a:pt x="128" y="54"/>
                    <a:pt x="113" y="34"/>
                    <a:pt x="91" y="34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/>
            </a:p>
          </p:txBody>
        </p:sp>
        <p:sp>
          <p:nvSpPr>
            <p:cNvPr id="43" name="Freeform 7"/>
            <p:cNvSpPr>
              <a:spLocks/>
            </p:cNvSpPr>
            <p:nvPr userDrawn="1"/>
          </p:nvSpPr>
          <p:spPr bwMode="auto">
            <a:xfrm>
              <a:off x="7180" y="-717"/>
              <a:ext cx="664" cy="509"/>
            </a:xfrm>
            <a:custGeom>
              <a:avLst/>
              <a:gdLst>
                <a:gd name="T0" fmla="*/ 222 w 281"/>
                <a:gd name="T1" fmla="*/ 214 h 214"/>
                <a:gd name="T2" fmla="*/ 179 w 281"/>
                <a:gd name="T3" fmla="*/ 214 h 214"/>
                <a:gd name="T4" fmla="*/ 153 w 281"/>
                <a:gd name="T5" fmla="*/ 118 h 214"/>
                <a:gd name="T6" fmla="*/ 140 w 281"/>
                <a:gd name="T7" fmla="*/ 60 h 214"/>
                <a:gd name="T8" fmla="*/ 139 w 281"/>
                <a:gd name="T9" fmla="*/ 60 h 214"/>
                <a:gd name="T10" fmla="*/ 125 w 281"/>
                <a:gd name="T11" fmla="*/ 120 h 214"/>
                <a:gd name="T12" fmla="*/ 100 w 281"/>
                <a:gd name="T13" fmla="*/ 214 h 214"/>
                <a:gd name="T14" fmla="*/ 57 w 281"/>
                <a:gd name="T15" fmla="*/ 214 h 214"/>
                <a:gd name="T16" fmla="*/ 0 w 281"/>
                <a:gd name="T17" fmla="*/ 7 h 214"/>
                <a:gd name="T18" fmla="*/ 45 w 281"/>
                <a:gd name="T19" fmla="*/ 0 h 214"/>
                <a:gd name="T20" fmla="*/ 68 w 281"/>
                <a:gd name="T21" fmla="*/ 102 h 214"/>
                <a:gd name="T22" fmla="*/ 79 w 281"/>
                <a:gd name="T23" fmla="*/ 157 h 214"/>
                <a:gd name="T24" fmla="*/ 80 w 281"/>
                <a:gd name="T25" fmla="*/ 157 h 214"/>
                <a:gd name="T26" fmla="*/ 92 w 281"/>
                <a:gd name="T27" fmla="*/ 101 h 214"/>
                <a:gd name="T28" fmla="*/ 119 w 281"/>
                <a:gd name="T29" fmla="*/ 4 h 214"/>
                <a:gd name="T30" fmla="*/ 164 w 281"/>
                <a:gd name="T31" fmla="*/ 4 h 214"/>
                <a:gd name="T32" fmla="*/ 187 w 281"/>
                <a:gd name="T33" fmla="*/ 98 h 214"/>
                <a:gd name="T34" fmla="*/ 201 w 281"/>
                <a:gd name="T35" fmla="*/ 158 h 214"/>
                <a:gd name="T36" fmla="*/ 202 w 281"/>
                <a:gd name="T37" fmla="*/ 158 h 214"/>
                <a:gd name="T38" fmla="*/ 212 w 281"/>
                <a:gd name="T39" fmla="*/ 101 h 214"/>
                <a:gd name="T40" fmla="*/ 234 w 281"/>
                <a:gd name="T41" fmla="*/ 4 h 214"/>
                <a:gd name="T42" fmla="*/ 281 w 281"/>
                <a:gd name="T43" fmla="*/ 4 h 214"/>
                <a:gd name="T44" fmla="*/ 222 w 281"/>
                <a:gd name="T45" fmla="*/ 214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81" h="214">
                  <a:moveTo>
                    <a:pt x="222" y="214"/>
                  </a:moveTo>
                  <a:cubicBezTo>
                    <a:pt x="179" y="214"/>
                    <a:pt x="179" y="214"/>
                    <a:pt x="179" y="214"/>
                  </a:cubicBezTo>
                  <a:cubicBezTo>
                    <a:pt x="153" y="118"/>
                    <a:pt x="153" y="118"/>
                    <a:pt x="153" y="118"/>
                  </a:cubicBezTo>
                  <a:cubicBezTo>
                    <a:pt x="147" y="93"/>
                    <a:pt x="140" y="60"/>
                    <a:pt x="140" y="60"/>
                  </a:cubicBezTo>
                  <a:cubicBezTo>
                    <a:pt x="139" y="60"/>
                    <a:pt x="139" y="60"/>
                    <a:pt x="139" y="60"/>
                  </a:cubicBezTo>
                  <a:cubicBezTo>
                    <a:pt x="139" y="60"/>
                    <a:pt x="136" y="81"/>
                    <a:pt x="125" y="120"/>
                  </a:cubicBezTo>
                  <a:cubicBezTo>
                    <a:pt x="100" y="214"/>
                    <a:pt x="100" y="214"/>
                    <a:pt x="100" y="214"/>
                  </a:cubicBezTo>
                  <a:cubicBezTo>
                    <a:pt x="57" y="214"/>
                    <a:pt x="57" y="214"/>
                    <a:pt x="57" y="214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68" y="102"/>
                    <a:pt x="68" y="102"/>
                    <a:pt x="68" y="102"/>
                  </a:cubicBezTo>
                  <a:cubicBezTo>
                    <a:pt x="74" y="128"/>
                    <a:pt x="79" y="157"/>
                    <a:pt x="79" y="157"/>
                  </a:cubicBezTo>
                  <a:cubicBezTo>
                    <a:pt x="80" y="157"/>
                    <a:pt x="80" y="157"/>
                    <a:pt x="80" y="157"/>
                  </a:cubicBezTo>
                  <a:cubicBezTo>
                    <a:pt x="80" y="157"/>
                    <a:pt x="84" y="130"/>
                    <a:pt x="92" y="101"/>
                  </a:cubicBezTo>
                  <a:cubicBezTo>
                    <a:pt x="119" y="4"/>
                    <a:pt x="119" y="4"/>
                    <a:pt x="119" y="4"/>
                  </a:cubicBezTo>
                  <a:cubicBezTo>
                    <a:pt x="164" y="4"/>
                    <a:pt x="164" y="4"/>
                    <a:pt x="164" y="4"/>
                  </a:cubicBezTo>
                  <a:cubicBezTo>
                    <a:pt x="187" y="98"/>
                    <a:pt x="187" y="98"/>
                    <a:pt x="187" y="98"/>
                  </a:cubicBezTo>
                  <a:cubicBezTo>
                    <a:pt x="196" y="132"/>
                    <a:pt x="201" y="158"/>
                    <a:pt x="201" y="158"/>
                  </a:cubicBezTo>
                  <a:cubicBezTo>
                    <a:pt x="202" y="158"/>
                    <a:pt x="202" y="158"/>
                    <a:pt x="202" y="158"/>
                  </a:cubicBezTo>
                  <a:cubicBezTo>
                    <a:pt x="202" y="158"/>
                    <a:pt x="207" y="126"/>
                    <a:pt x="212" y="101"/>
                  </a:cubicBezTo>
                  <a:cubicBezTo>
                    <a:pt x="234" y="4"/>
                    <a:pt x="234" y="4"/>
                    <a:pt x="234" y="4"/>
                  </a:cubicBezTo>
                  <a:cubicBezTo>
                    <a:pt x="281" y="4"/>
                    <a:pt x="281" y="4"/>
                    <a:pt x="281" y="4"/>
                  </a:cubicBezTo>
                  <a:lnTo>
                    <a:pt x="222" y="214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/>
            </a:p>
          </p:txBody>
        </p:sp>
        <p:sp>
          <p:nvSpPr>
            <p:cNvPr id="44" name="Freeform 8"/>
            <p:cNvSpPr>
              <a:spLocks noEditPoints="1"/>
            </p:cNvSpPr>
            <p:nvPr userDrawn="1"/>
          </p:nvSpPr>
          <p:spPr bwMode="auto">
            <a:xfrm>
              <a:off x="8142" y="-890"/>
              <a:ext cx="464" cy="680"/>
            </a:xfrm>
            <a:custGeom>
              <a:avLst/>
              <a:gdLst>
                <a:gd name="T0" fmla="*/ 139 w 196"/>
                <a:gd name="T1" fmla="*/ 286 h 286"/>
                <a:gd name="T2" fmla="*/ 115 w 196"/>
                <a:gd name="T3" fmla="*/ 242 h 286"/>
                <a:gd name="T4" fmla="*/ 66 w 196"/>
                <a:gd name="T5" fmla="*/ 171 h 286"/>
                <a:gd name="T6" fmla="*/ 47 w 196"/>
                <a:gd name="T7" fmla="*/ 162 h 286"/>
                <a:gd name="T8" fmla="*/ 47 w 196"/>
                <a:gd name="T9" fmla="*/ 286 h 286"/>
                <a:gd name="T10" fmla="*/ 0 w 196"/>
                <a:gd name="T11" fmla="*/ 286 h 286"/>
                <a:gd name="T12" fmla="*/ 0 w 196"/>
                <a:gd name="T13" fmla="*/ 0 h 286"/>
                <a:gd name="T14" fmla="*/ 88 w 196"/>
                <a:gd name="T15" fmla="*/ 0 h 286"/>
                <a:gd name="T16" fmla="*/ 181 w 196"/>
                <a:gd name="T17" fmla="*/ 82 h 286"/>
                <a:gd name="T18" fmla="*/ 110 w 196"/>
                <a:gd name="T19" fmla="*/ 160 h 286"/>
                <a:gd name="T20" fmla="*/ 154 w 196"/>
                <a:gd name="T21" fmla="*/ 218 h 286"/>
                <a:gd name="T22" fmla="*/ 196 w 196"/>
                <a:gd name="T23" fmla="*/ 286 h 286"/>
                <a:gd name="T24" fmla="*/ 139 w 196"/>
                <a:gd name="T25" fmla="*/ 286 h 286"/>
                <a:gd name="T26" fmla="*/ 73 w 196"/>
                <a:gd name="T27" fmla="*/ 38 h 286"/>
                <a:gd name="T28" fmla="*/ 47 w 196"/>
                <a:gd name="T29" fmla="*/ 38 h 286"/>
                <a:gd name="T30" fmla="*/ 47 w 196"/>
                <a:gd name="T31" fmla="*/ 129 h 286"/>
                <a:gd name="T32" fmla="*/ 71 w 196"/>
                <a:gd name="T33" fmla="*/ 129 h 286"/>
                <a:gd name="T34" fmla="*/ 118 w 196"/>
                <a:gd name="T35" fmla="*/ 117 h 286"/>
                <a:gd name="T36" fmla="*/ 131 w 196"/>
                <a:gd name="T37" fmla="*/ 82 h 286"/>
                <a:gd name="T38" fmla="*/ 73 w 196"/>
                <a:gd name="T39" fmla="*/ 38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96" h="286">
                  <a:moveTo>
                    <a:pt x="139" y="286"/>
                  </a:moveTo>
                  <a:cubicBezTo>
                    <a:pt x="115" y="242"/>
                    <a:pt x="115" y="242"/>
                    <a:pt x="115" y="242"/>
                  </a:cubicBezTo>
                  <a:cubicBezTo>
                    <a:pt x="95" y="207"/>
                    <a:pt x="81" y="187"/>
                    <a:pt x="66" y="171"/>
                  </a:cubicBezTo>
                  <a:cubicBezTo>
                    <a:pt x="60" y="166"/>
                    <a:pt x="56" y="163"/>
                    <a:pt x="47" y="162"/>
                  </a:cubicBezTo>
                  <a:cubicBezTo>
                    <a:pt x="47" y="286"/>
                    <a:pt x="47" y="286"/>
                    <a:pt x="47" y="286"/>
                  </a:cubicBezTo>
                  <a:cubicBezTo>
                    <a:pt x="0" y="286"/>
                    <a:pt x="0" y="286"/>
                    <a:pt x="0" y="28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8" y="0"/>
                    <a:pt x="88" y="0"/>
                    <a:pt x="88" y="0"/>
                  </a:cubicBezTo>
                  <a:cubicBezTo>
                    <a:pt x="152" y="0"/>
                    <a:pt x="181" y="37"/>
                    <a:pt x="181" y="82"/>
                  </a:cubicBezTo>
                  <a:cubicBezTo>
                    <a:pt x="181" y="123"/>
                    <a:pt x="154" y="160"/>
                    <a:pt x="110" y="160"/>
                  </a:cubicBezTo>
                  <a:cubicBezTo>
                    <a:pt x="120" y="166"/>
                    <a:pt x="139" y="194"/>
                    <a:pt x="154" y="218"/>
                  </a:cubicBezTo>
                  <a:cubicBezTo>
                    <a:pt x="196" y="286"/>
                    <a:pt x="196" y="286"/>
                    <a:pt x="196" y="286"/>
                  </a:cubicBezTo>
                  <a:lnTo>
                    <a:pt x="139" y="286"/>
                  </a:lnTo>
                  <a:close/>
                  <a:moveTo>
                    <a:pt x="73" y="38"/>
                  </a:moveTo>
                  <a:cubicBezTo>
                    <a:pt x="47" y="38"/>
                    <a:pt x="47" y="38"/>
                    <a:pt x="47" y="38"/>
                  </a:cubicBezTo>
                  <a:cubicBezTo>
                    <a:pt x="47" y="129"/>
                    <a:pt x="47" y="129"/>
                    <a:pt x="47" y="129"/>
                  </a:cubicBezTo>
                  <a:cubicBezTo>
                    <a:pt x="71" y="129"/>
                    <a:pt x="71" y="129"/>
                    <a:pt x="71" y="129"/>
                  </a:cubicBezTo>
                  <a:cubicBezTo>
                    <a:pt x="96" y="129"/>
                    <a:pt x="110" y="126"/>
                    <a:pt x="118" y="117"/>
                  </a:cubicBezTo>
                  <a:cubicBezTo>
                    <a:pt x="126" y="109"/>
                    <a:pt x="131" y="97"/>
                    <a:pt x="131" y="82"/>
                  </a:cubicBezTo>
                  <a:cubicBezTo>
                    <a:pt x="131" y="53"/>
                    <a:pt x="115" y="38"/>
                    <a:pt x="73" y="38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/>
            </a:p>
          </p:txBody>
        </p:sp>
        <p:sp>
          <p:nvSpPr>
            <p:cNvPr id="45" name="Freeform 9"/>
            <p:cNvSpPr>
              <a:spLocks noEditPoints="1"/>
            </p:cNvSpPr>
            <p:nvPr userDrawn="1"/>
          </p:nvSpPr>
          <p:spPr bwMode="auto">
            <a:xfrm>
              <a:off x="8637" y="-719"/>
              <a:ext cx="414" cy="523"/>
            </a:xfrm>
            <a:custGeom>
              <a:avLst/>
              <a:gdLst>
                <a:gd name="T0" fmla="*/ 50 w 175"/>
                <a:gd name="T1" fmla="*/ 122 h 220"/>
                <a:gd name="T2" fmla="*/ 50 w 175"/>
                <a:gd name="T3" fmla="*/ 125 h 220"/>
                <a:gd name="T4" fmla="*/ 101 w 175"/>
                <a:gd name="T5" fmla="*/ 185 h 220"/>
                <a:gd name="T6" fmla="*/ 154 w 175"/>
                <a:gd name="T7" fmla="*/ 164 h 220"/>
                <a:gd name="T8" fmla="*/ 171 w 175"/>
                <a:gd name="T9" fmla="*/ 192 h 220"/>
                <a:gd name="T10" fmla="*/ 96 w 175"/>
                <a:gd name="T11" fmla="*/ 220 h 220"/>
                <a:gd name="T12" fmla="*/ 0 w 175"/>
                <a:gd name="T13" fmla="*/ 110 h 220"/>
                <a:gd name="T14" fmla="*/ 26 w 175"/>
                <a:gd name="T15" fmla="*/ 28 h 220"/>
                <a:gd name="T16" fmla="*/ 90 w 175"/>
                <a:gd name="T17" fmla="*/ 0 h 220"/>
                <a:gd name="T18" fmla="*/ 147 w 175"/>
                <a:gd name="T19" fmla="*/ 21 h 220"/>
                <a:gd name="T20" fmla="*/ 175 w 175"/>
                <a:gd name="T21" fmla="*/ 112 h 220"/>
                <a:gd name="T22" fmla="*/ 175 w 175"/>
                <a:gd name="T23" fmla="*/ 122 h 220"/>
                <a:gd name="T24" fmla="*/ 50 w 175"/>
                <a:gd name="T25" fmla="*/ 122 h 220"/>
                <a:gd name="T26" fmla="*/ 90 w 175"/>
                <a:gd name="T27" fmla="*/ 34 h 220"/>
                <a:gd name="T28" fmla="*/ 50 w 175"/>
                <a:gd name="T29" fmla="*/ 88 h 220"/>
                <a:gd name="T30" fmla="*/ 127 w 175"/>
                <a:gd name="T31" fmla="*/ 88 h 220"/>
                <a:gd name="T32" fmla="*/ 90 w 175"/>
                <a:gd name="T33" fmla="*/ 34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75" h="220">
                  <a:moveTo>
                    <a:pt x="50" y="122"/>
                  </a:moveTo>
                  <a:cubicBezTo>
                    <a:pt x="50" y="125"/>
                    <a:pt x="50" y="125"/>
                    <a:pt x="50" y="125"/>
                  </a:cubicBezTo>
                  <a:cubicBezTo>
                    <a:pt x="50" y="154"/>
                    <a:pt x="60" y="185"/>
                    <a:pt x="101" y="185"/>
                  </a:cubicBezTo>
                  <a:cubicBezTo>
                    <a:pt x="121" y="185"/>
                    <a:pt x="138" y="178"/>
                    <a:pt x="154" y="164"/>
                  </a:cubicBezTo>
                  <a:cubicBezTo>
                    <a:pt x="171" y="192"/>
                    <a:pt x="171" y="192"/>
                    <a:pt x="171" y="192"/>
                  </a:cubicBezTo>
                  <a:cubicBezTo>
                    <a:pt x="149" y="211"/>
                    <a:pt x="124" y="220"/>
                    <a:pt x="96" y="220"/>
                  </a:cubicBezTo>
                  <a:cubicBezTo>
                    <a:pt x="37" y="220"/>
                    <a:pt x="0" y="177"/>
                    <a:pt x="0" y="110"/>
                  </a:cubicBezTo>
                  <a:cubicBezTo>
                    <a:pt x="0" y="73"/>
                    <a:pt x="7" y="49"/>
                    <a:pt x="26" y="28"/>
                  </a:cubicBezTo>
                  <a:cubicBezTo>
                    <a:pt x="43" y="8"/>
                    <a:pt x="63" y="0"/>
                    <a:pt x="90" y="0"/>
                  </a:cubicBezTo>
                  <a:cubicBezTo>
                    <a:pt x="110" y="0"/>
                    <a:pt x="130" y="5"/>
                    <a:pt x="147" y="21"/>
                  </a:cubicBezTo>
                  <a:cubicBezTo>
                    <a:pt x="166" y="38"/>
                    <a:pt x="175" y="64"/>
                    <a:pt x="175" y="112"/>
                  </a:cubicBezTo>
                  <a:cubicBezTo>
                    <a:pt x="175" y="122"/>
                    <a:pt x="175" y="122"/>
                    <a:pt x="175" y="122"/>
                  </a:cubicBezTo>
                  <a:lnTo>
                    <a:pt x="50" y="122"/>
                  </a:lnTo>
                  <a:close/>
                  <a:moveTo>
                    <a:pt x="90" y="34"/>
                  </a:moveTo>
                  <a:cubicBezTo>
                    <a:pt x="64" y="34"/>
                    <a:pt x="50" y="54"/>
                    <a:pt x="50" y="88"/>
                  </a:cubicBezTo>
                  <a:cubicBezTo>
                    <a:pt x="127" y="88"/>
                    <a:pt x="127" y="88"/>
                    <a:pt x="127" y="88"/>
                  </a:cubicBezTo>
                  <a:cubicBezTo>
                    <a:pt x="127" y="54"/>
                    <a:pt x="113" y="34"/>
                    <a:pt x="90" y="34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/>
            </a:p>
          </p:txBody>
        </p:sp>
        <p:sp>
          <p:nvSpPr>
            <p:cNvPr id="46" name="Freeform 10"/>
            <p:cNvSpPr>
              <a:spLocks/>
            </p:cNvSpPr>
            <p:nvPr userDrawn="1"/>
          </p:nvSpPr>
          <p:spPr bwMode="auto">
            <a:xfrm>
              <a:off x="9133" y="-933"/>
              <a:ext cx="182" cy="735"/>
            </a:xfrm>
            <a:custGeom>
              <a:avLst/>
              <a:gdLst>
                <a:gd name="T0" fmla="*/ 50 w 77"/>
                <a:gd name="T1" fmla="*/ 309 h 309"/>
                <a:gd name="T2" fmla="*/ 4 w 77"/>
                <a:gd name="T3" fmla="*/ 250 h 309"/>
                <a:gd name="T4" fmla="*/ 4 w 77"/>
                <a:gd name="T5" fmla="*/ 71 h 309"/>
                <a:gd name="T6" fmla="*/ 0 w 77"/>
                <a:gd name="T7" fmla="*/ 10 h 309"/>
                <a:gd name="T8" fmla="*/ 47 w 77"/>
                <a:gd name="T9" fmla="*/ 0 h 309"/>
                <a:gd name="T10" fmla="*/ 50 w 77"/>
                <a:gd name="T11" fmla="*/ 57 h 309"/>
                <a:gd name="T12" fmla="*/ 50 w 77"/>
                <a:gd name="T13" fmla="*/ 235 h 309"/>
                <a:gd name="T14" fmla="*/ 55 w 77"/>
                <a:gd name="T15" fmla="*/ 272 h 309"/>
                <a:gd name="T16" fmla="*/ 70 w 77"/>
                <a:gd name="T17" fmla="*/ 276 h 309"/>
                <a:gd name="T18" fmla="*/ 77 w 77"/>
                <a:gd name="T19" fmla="*/ 304 h 309"/>
                <a:gd name="T20" fmla="*/ 50 w 77"/>
                <a:gd name="T21" fmla="*/ 309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7" h="309">
                  <a:moveTo>
                    <a:pt x="50" y="309"/>
                  </a:moveTo>
                  <a:cubicBezTo>
                    <a:pt x="4" y="309"/>
                    <a:pt x="4" y="267"/>
                    <a:pt x="4" y="250"/>
                  </a:cubicBezTo>
                  <a:cubicBezTo>
                    <a:pt x="4" y="71"/>
                    <a:pt x="4" y="71"/>
                    <a:pt x="4" y="71"/>
                  </a:cubicBezTo>
                  <a:cubicBezTo>
                    <a:pt x="4" y="43"/>
                    <a:pt x="3" y="27"/>
                    <a:pt x="0" y="1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50" y="12"/>
                    <a:pt x="50" y="30"/>
                    <a:pt x="50" y="57"/>
                  </a:cubicBezTo>
                  <a:cubicBezTo>
                    <a:pt x="50" y="235"/>
                    <a:pt x="50" y="235"/>
                    <a:pt x="50" y="235"/>
                  </a:cubicBezTo>
                  <a:cubicBezTo>
                    <a:pt x="50" y="263"/>
                    <a:pt x="52" y="267"/>
                    <a:pt x="55" y="272"/>
                  </a:cubicBezTo>
                  <a:cubicBezTo>
                    <a:pt x="57" y="276"/>
                    <a:pt x="64" y="278"/>
                    <a:pt x="70" y="276"/>
                  </a:cubicBezTo>
                  <a:cubicBezTo>
                    <a:pt x="77" y="304"/>
                    <a:pt x="77" y="304"/>
                    <a:pt x="77" y="304"/>
                  </a:cubicBezTo>
                  <a:cubicBezTo>
                    <a:pt x="69" y="307"/>
                    <a:pt x="60" y="309"/>
                    <a:pt x="50" y="309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/>
            </a:p>
          </p:txBody>
        </p:sp>
        <p:sp>
          <p:nvSpPr>
            <p:cNvPr id="47" name="Freeform 11"/>
            <p:cNvSpPr>
              <a:spLocks noEditPoints="1"/>
            </p:cNvSpPr>
            <p:nvPr userDrawn="1"/>
          </p:nvSpPr>
          <p:spPr bwMode="auto">
            <a:xfrm>
              <a:off x="9370" y="-926"/>
              <a:ext cx="142" cy="716"/>
            </a:xfrm>
            <a:custGeom>
              <a:avLst/>
              <a:gdLst>
                <a:gd name="T0" fmla="*/ 29 w 60"/>
                <a:gd name="T1" fmla="*/ 61 h 301"/>
                <a:gd name="T2" fmla="*/ 0 w 60"/>
                <a:gd name="T3" fmla="*/ 30 h 301"/>
                <a:gd name="T4" fmla="*/ 30 w 60"/>
                <a:gd name="T5" fmla="*/ 0 h 301"/>
                <a:gd name="T6" fmla="*/ 60 w 60"/>
                <a:gd name="T7" fmla="*/ 30 h 301"/>
                <a:gd name="T8" fmla="*/ 29 w 60"/>
                <a:gd name="T9" fmla="*/ 61 h 301"/>
                <a:gd name="T10" fmla="*/ 6 w 60"/>
                <a:gd name="T11" fmla="*/ 301 h 301"/>
                <a:gd name="T12" fmla="*/ 6 w 60"/>
                <a:gd name="T13" fmla="*/ 95 h 301"/>
                <a:gd name="T14" fmla="*/ 52 w 60"/>
                <a:gd name="T15" fmla="*/ 87 h 301"/>
                <a:gd name="T16" fmla="*/ 52 w 60"/>
                <a:gd name="T17" fmla="*/ 301 h 301"/>
                <a:gd name="T18" fmla="*/ 6 w 60"/>
                <a:gd name="T19" fmla="*/ 301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301">
                  <a:moveTo>
                    <a:pt x="29" y="61"/>
                  </a:moveTo>
                  <a:cubicBezTo>
                    <a:pt x="12" y="61"/>
                    <a:pt x="0" y="47"/>
                    <a:pt x="0" y="30"/>
                  </a:cubicBezTo>
                  <a:cubicBezTo>
                    <a:pt x="0" y="13"/>
                    <a:pt x="13" y="0"/>
                    <a:pt x="30" y="0"/>
                  </a:cubicBezTo>
                  <a:cubicBezTo>
                    <a:pt x="46" y="0"/>
                    <a:pt x="60" y="13"/>
                    <a:pt x="60" y="30"/>
                  </a:cubicBezTo>
                  <a:cubicBezTo>
                    <a:pt x="60" y="47"/>
                    <a:pt x="46" y="61"/>
                    <a:pt x="29" y="61"/>
                  </a:cubicBezTo>
                  <a:close/>
                  <a:moveTo>
                    <a:pt x="6" y="301"/>
                  </a:moveTo>
                  <a:cubicBezTo>
                    <a:pt x="6" y="95"/>
                    <a:pt x="6" y="95"/>
                    <a:pt x="6" y="95"/>
                  </a:cubicBezTo>
                  <a:cubicBezTo>
                    <a:pt x="52" y="87"/>
                    <a:pt x="52" y="87"/>
                    <a:pt x="52" y="87"/>
                  </a:cubicBezTo>
                  <a:cubicBezTo>
                    <a:pt x="52" y="301"/>
                    <a:pt x="52" y="301"/>
                    <a:pt x="52" y="301"/>
                  </a:cubicBezTo>
                  <a:lnTo>
                    <a:pt x="6" y="30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/>
            </a:p>
          </p:txBody>
        </p:sp>
        <p:sp>
          <p:nvSpPr>
            <p:cNvPr id="48" name="Freeform 12"/>
            <p:cNvSpPr>
              <a:spLocks/>
            </p:cNvSpPr>
            <p:nvPr userDrawn="1"/>
          </p:nvSpPr>
          <p:spPr bwMode="auto">
            <a:xfrm>
              <a:off x="9592" y="-721"/>
              <a:ext cx="369" cy="525"/>
            </a:xfrm>
            <a:custGeom>
              <a:avLst/>
              <a:gdLst>
                <a:gd name="T0" fmla="*/ 89 w 156"/>
                <a:gd name="T1" fmla="*/ 221 h 221"/>
                <a:gd name="T2" fmla="*/ 0 w 156"/>
                <a:gd name="T3" fmla="*/ 113 h 221"/>
                <a:gd name="T4" fmla="*/ 92 w 156"/>
                <a:gd name="T5" fmla="*/ 0 h 221"/>
                <a:gd name="T6" fmla="*/ 150 w 156"/>
                <a:gd name="T7" fmla="*/ 23 h 221"/>
                <a:gd name="T8" fmla="*/ 127 w 156"/>
                <a:gd name="T9" fmla="*/ 53 h 221"/>
                <a:gd name="T10" fmla="*/ 92 w 156"/>
                <a:gd name="T11" fmla="*/ 37 h 221"/>
                <a:gd name="T12" fmla="*/ 59 w 156"/>
                <a:gd name="T13" fmla="*/ 58 h 221"/>
                <a:gd name="T14" fmla="*/ 50 w 156"/>
                <a:gd name="T15" fmla="*/ 117 h 221"/>
                <a:gd name="T16" fmla="*/ 64 w 156"/>
                <a:gd name="T17" fmla="*/ 174 h 221"/>
                <a:gd name="T18" fmla="*/ 92 w 156"/>
                <a:gd name="T19" fmla="*/ 186 h 221"/>
                <a:gd name="T20" fmla="*/ 134 w 156"/>
                <a:gd name="T21" fmla="*/ 165 h 221"/>
                <a:gd name="T22" fmla="*/ 156 w 156"/>
                <a:gd name="T23" fmla="*/ 193 h 221"/>
                <a:gd name="T24" fmla="*/ 89 w 156"/>
                <a:gd name="T25" fmla="*/ 221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6" h="221">
                  <a:moveTo>
                    <a:pt x="89" y="221"/>
                  </a:moveTo>
                  <a:cubicBezTo>
                    <a:pt x="31" y="221"/>
                    <a:pt x="0" y="180"/>
                    <a:pt x="0" y="113"/>
                  </a:cubicBezTo>
                  <a:cubicBezTo>
                    <a:pt x="0" y="37"/>
                    <a:pt x="45" y="0"/>
                    <a:pt x="92" y="0"/>
                  </a:cubicBezTo>
                  <a:cubicBezTo>
                    <a:pt x="115" y="0"/>
                    <a:pt x="131" y="6"/>
                    <a:pt x="150" y="23"/>
                  </a:cubicBezTo>
                  <a:cubicBezTo>
                    <a:pt x="127" y="53"/>
                    <a:pt x="127" y="53"/>
                    <a:pt x="127" y="53"/>
                  </a:cubicBezTo>
                  <a:cubicBezTo>
                    <a:pt x="115" y="42"/>
                    <a:pt x="104" y="37"/>
                    <a:pt x="92" y="37"/>
                  </a:cubicBezTo>
                  <a:cubicBezTo>
                    <a:pt x="77" y="37"/>
                    <a:pt x="65" y="45"/>
                    <a:pt x="59" y="58"/>
                  </a:cubicBezTo>
                  <a:cubicBezTo>
                    <a:pt x="53" y="71"/>
                    <a:pt x="50" y="91"/>
                    <a:pt x="50" y="117"/>
                  </a:cubicBezTo>
                  <a:cubicBezTo>
                    <a:pt x="50" y="145"/>
                    <a:pt x="55" y="163"/>
                    <a:pt x="64" y="174"/>
                  </a:cubicBezTo>
                  <a:cubicBezTo>
                    <a:pt x="71" y="181"/>
                    <a:pt x="81" y="186"/>
                    <a:pt x="92" y="186"/>
                  </a:cubicBezTo>
                  <a:cubicBezTo>
                    <a:pt x="106" y="186"/>
                    <a:pt x="120" y="179"/>
                    <a:pt x="134" y="165"/>
                  </a:cubicBezTo>
                  <a:cubicBezTo>
                    <a:pt x="156" y="193"/>
                    <a:pt x="156" y="193"/>
                    <a:pt x="156" y="193"/>
                  </a:cubicBezTo>
                  <a:cubicBezTo>
                    <a:pt x="137" y="212"/>
                    <a:pt x="117" y="221"/>
                    <a:pt x="89" y="22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/>
            </a:p>
          </p:txBody>
        </p:sp>
        <p:sp>
          <p:nvSpPr>
            <p:cNvPr id="49" name="Freeform 13"/>
            <p:cNvSpPr>
              <a:spLocks noEditPoints="1"/>
            </p:cNvSpPr>
            <p:nvPr userDrawn="1"/>
          </p:nvSpPr>
          <p:spPr bwMode="auto">
            <a:xfrm>
              <a:off x="9980" y="-346"/>
              <a:ext cx="144" cy="148"/>
            </a:xfrm>
            <a:custGeom>
              <a:avLst/>
              <a:gdLst>
                <a:gd name="T0" fmla="*/ 31 w 61"/>
                <a:gd name="T1" fmla="*/ 62 h 62"/>
                <a:gd name="T2" fmla="*/ 0 w 61"/>
                <a:gd name="T3" fmla="*/ 31 h 62"/>
                <a:gd name="T4" fmla="*/ 31 w 61"/>
                <a:gd name="T5" fmla="*/ 0 h 62"/>
                <a:gd name="T6" fmla="*/ 61 w 61"/>
                <a:gd name="T7" fmla="*/ 31 h 62"/>
                <a:gd name="T8" fmla="*/ 31 w 61"/>
                <a:gd name="T9" fmla="*/ 62 h 62"/>
                <a:gd name="T10" fmla="*/ 31 w 61"/>
                <a:gd name="T11" fmla="*/ 6 h 62"/>
                <a:gd name="T12" fmla="*/ 7 w 61"/>
                <a:gd name="T13" fmla="*/ 31 h 62"/>
                <a:gd name="T14" fmla="*/ 31 w 61"/>
                <a:gd name="T15" fmla="*/ 56 h 62"/>
                <a:gd name="T16" fmla="*/ 54 w 61"/>
                <a:gd name="T17" fmla="*/ 31 h 62"/>
                <a:gd name="T18" fmla="*/ 31 w 61"/>
                <a:gd name="T19" fmla="*/ 6 h 62"/>
                <a:gd name="T20" fmla="*/ 37 w 61"/>
                <a:gd name="T21" fmla="*/ 48 h 62"/>
                <a:gd name="T22" fmla="*/ 33 w 61"/>
                <a:gd name="T23" fmla="*/ 42 h 62"/>
                <a:gd name="T24" fmla="*/ 28 w 61"/>
                <a:gd name="T25" fmla="*/ 34 h 62"/>
                <a:gd name="T26" fmla="*/ 27 w 61"/>
                <a:gd name="T27" fmla="*/ 34 h 62"/>
                <a:gd name="T28" fmla="*/ 27 w 61"/>
                <a:gd name="T29" fmla="*/ 48 h 62"/>
                <a:gd name="T30" fmla="*/ 20 w 61"/>
                <a:gd name="T31" fmla="*/ 48 h 62"/>
                <a:gd name="T32" fmla="*/ 20 w 61"/>
                <a:gd name="T33" fmla="*/ 14 h 62"/>
                <a:gd name="T34" fmla="*/ 33 w 61"/>
                <a:gd name="T35" fmla="*/ 14 h 62"/>
                <a:gd name="T36" fmla="*/ 43 w 61"/>
                <a:gd name="T37" fmla="*/ 24 h 62"/>
                <a:gd name="T38" fmla="*/ 35 w 61"/>
                <a:gd name="T39" fmla="*/ 33 h 62"/>
                <a:gd name="T40" fmla="*/ 36 w 61"/>
                <a:gd name="T41" fmla="*/ 35 h 62"/>
                <a:gd name="T42" fmla="*/ 45 w 61"/>
                <a:gd name="T43" fmla="*/ 48 h 62"/>
                <a:gd name="T44" fmla="*/ 37 w 61"/>
                <a:gd name="T45" fmla="*/ 48 h 62"/>
                <a:gd name="T46" fmla="*/ 33 w 61"/>
                <a:gd name="T47" fmla="*/ 20 h 62"/>
                <a:gd name="T48" fmla="*/ 29 w 61"/>
                <a:gd name="T49" fmla="*/ 19 h 62"/>
                <a:gd name="T50" fmla="*/ 27 w 61"/>
                <a:gd name="T51" fmla="*/ 19 h 62"/>
                <a:gd name="T52" fmla="*/ 27 w 61"/>
                <a:gd name="T53" fmla="*/ 29 h 62"/>
                <a:gd name="T54" fmla="*/ 29 w 61"/>
                <a:gd name="T55" fmla="*/ 29 h 62"/>
                <a:gd name="T56" fmla="*/ 34 w 61"/>
                <a:gd name="T57" fmla="*/ 27 h 62"/>
                <a:gd name="T58" fmla="*/ 35 w 61"/>
                <a:gd name="T59" fmla="*/ 24 h 62"/>
                <a:gd name="T60" fmla="*/ 33 w 61"/>
                <a:gd name="T61" fmla="*/ 2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61" h="62">
                  <a:moveTo>
                    <a:pt x="31" y="62"/>
                  </a:moveTo>
                  <a:cubicBezTo>
                    <a:pt x="14" y="62"/>
                    <a:pt x="0" y="48"/>
                    <a:pt x="0" y="31"/>
                  </a:cubicBezTo>
                  <a:cubicBezTo>
                    <a:pt x="0" y="14"/>
                    <a:pt x="14" y="0"/>
                    <a:pt x="31" y="0"/>
                  </a:cubicBezTo>
                  <a:cubicBezTo>
                    <a:pt x="47" y="0"/>
                    <a:pt x="61" y="14"/>
                    <a:pt x="61" y="31"/>
                  </a:cubicBezTo>
                  <a:cubicBezTo>
                    <a:pt x="61" y="48"/>
                    <a:pt x="47" y="62"/>
                    <a:pt x="31" y="62"/>
                  </a:cubicBezTo>
                  <a:close/>
                  <a:moveTo>
                    <a:pt x="31" y="6"/>
                  </a:moveTo>
                  <a:cubicBezTo>
                    <a:pt x="17" y="6"/>
                    <a:pt x="7" y="17"/>
                    <a:pt x="7" y="31"/>
                  </a:cubicBezTo>
                  <a:cubicBezTo>
                    <a:pt x="7" y="45"/>
                    <a:pt x="17" y="56"/>
                    <a:pt x="31" y="56"/>
                  </a:cubicBezTo>
                  <a:cubicBezTo>
                    <a:pt x="44" y="56"/>
                    <a:pt x="54" y="45"/>
                    <a:pt x="54" y="31"/>
                  </a:cubicBezTo>
                  <a:cubicBezTo>
                    <a:pt x="54" y="17"/>
                    <a:pt x="44" y="6"/>
                    <a:pt x="31" y="6"/>
                  </a:cubicBezTo>
                  <a:close/>
                  <a:moveTo>
                    <a:pt x="37" y="48"/>
                  </a:moveTo>
                  <a:cubicBezTo>
                    <a:pt x="35" y="46"/>
                    <a:pt x="35" y="45"/>
                    <a:pt x="33" y="42"/>
                  </a:cubicBezTo>
                  <a:cubicBezTo>
                    <a:pt x="30" y="36"/>
                    <a:pt x="29" y="34"/>
                    <a:pt x="28" y="34"/>
                  </a:cubicBezTo>
                  <a:cubicBezTo>
                    <a:pt x="27" y="34"/>
                    <a:pt x="27" y="34"/>
                    <a:pt x="27" y="34"/>
                  </a:cubicBezTo>
                  <a:cubicBezTo>
                    <a:pt x="27" y="48"/>
                    <a:pt x="27" y="48"/>
                    <a:pt x="27" y="48"/>
                  </a:cubicBezTo>
                  <a:cubicBezTo>
                    <a:pt x="20" y="48"/>
                    <a:pt x="20" y="48"/>
                    <a:pt x="20" y="48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33" y="14"/>
                    <a:pt x="33" y="14"/>
                    <a:pt x="33" y="14"/>
                  </a:cubicBezTo>
                  <a:cubicBezTo>
                    <a:pt x="39" y="14"/>
                    <a:pt x="43" y="18"/>
                    <a:pt x="43" y="24"/>
                  </a:cubicBezTo>
                  <a:cubicBezTo>
                    <a:pt x="43" y="29"/>
                    <a:pt x="39" y="33"/>
                    <a:pt x="35" y="33"/>
                  </a:cubicBezTo>
                  <a:cubicBezTo>
                    <a:pt x="36" y="34"/>
                    <a:pt x="36" y="34"/>
                    <a:pt x="36" y="35"/>
                  </a:cubicBezTo>
                  <a:cubicBezTo>
                    <a:pt x="38" y="37"/>
                    <a:pt x="45" y="48"/>
                    <a:pt x="45" y="48"/>
                  </a:cubicBezTo>
                  <a:lnTo>
                    <a:pt x="37" y="48"/>
                  </a:lnTo>
                  <a:close/>
                  <a:moveTo>
                    <a:pt x="33" y="20"/>
                  </a:moveTo>
                  <a:cubicBezTo>
                    <a:pt x="32" y="19"/>
                    <a:pt x="31" y="19"/>
                    <a:pt x="29" y="19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27" y="29"/>
                    <a:pt x="27" y="29"/>
                    <a:pt x="27" y="29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32" y="29"/>
                    <a:pt x="33" y="28"/>
                    <a:pt x="34" y="27"/>
                  </a:cubicBezTo>
                  <a:cubicBezTo>
                    <a:pt x="35" y="27"/>
                    <a:pt x="35" y="25"/>
                    <a:pt x="35" y="24"/>
                  </a:cubicBezTo>
                  <a:cubicBezTo>
                    <a:pt x="35" y="22"/>
                    <a:pt x="35" y="20"/>
                    <a:pt x="33" y="2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/>
            </a:p>
          </p:txBody>
        </p:sp>
        <p:sp>
          <p:nvSpPr>
            <p:cNvPr id="50" name="Freeform 14"/>
            <p:cNvSpPr>
              <a:spLocks noEditPoints="1"/>
            </p:cNvSpPr>
            <p:nvPr userDrawn="1"/>
          </p:nvSpPr>
          <p:spPr bwMode="auto">
            <a:xfrm>
              <a:off x="4528" y="-1050"/>
              <a:ext cx="1322" cy="1109"/>
            </a:xfrm>
            <a:custGeom>
              <a:avLst/>
              <a:gdLst>
                <a:gd name="T0" fmla="*/ 534 w 559"/>
                <a:gd name="T1" fmla="*/ 177 h 466"/>
                <a:gd name="T2" fmla="*/ 235 w 559"/>
                <a:gd name="T3" fmla="*/ 30 h 466"/>
                <a:gd name="T4" fmla="*/ 24 w 559"/>
                <a:gd name="T5" fmla="*/ 288 h 466"/>
                <a:gd name="T6" fmla="*/ 323 w 559"/>
                <a:gd name="T7" fmla="*/ 435 h 466"/>
                <a:gd name="T8" fmla="*/ 534 w 559"/>
                <a:gd name="T9" fmla="*/ 177 h 466"/>
                <a:gd name="T10" fmla="*/ 279 w 559"/>
                <a:gd name="T11" fmla="*/ 336 h 466"/>
                <a:gd name="T12" fmla="*/ 176 w 559"/>
                <a:gd name="T13" fmla="*/ 233 h 466"/>
                <a:gd name="T14" fmla="*/ 279 w 559"/>
                <a:gd name="T15" fmla="*/ 130 h 466"/>
                <a:gd name="T16" fmla="*/ 382 w 559"/>
                <a:gd name="T17" fmla="*/ 233 h 466"/>
                <a:gd name="T18" fmla="*/ 279 w 559"/>
                <a:gd name="T19" fmla="*/ 336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59" h="466">
                  <a:moveTo>
                    <a:pt x="534" y="177"/>
                  </a:moveTo>
                  <a:cubicBezTo>
                    <a:pt x="510" y="65"/>
                    <a:pt x="376" y="0"/>
                    <a:pt x="235" y="30"/>
                  </a:cubicBezTo>
                  <a:cubicBezTo>
                    <a:pt x="94" y="61"/>
                    <a:pt x="0" y="176"/>
                    <a:pt x="24" y="288"/>
                  </a:cubicBezTo>
                  <a:cubicBezTo>
                    <a:pt x="48" y="400"/>
                    <a:pt x="182" y="466"/>
                    <a:pt x="323" y="435"/>
                  </a:cubicBezTo>
                  <a:cubicBezTo>
                    <a:pt x="464" y="404"/>
                    <a:pt x="559" y="289"/>
                    <a:pt x="534" y="177"/>
                  </a:cubicBezTo>
                  <a:close/>
                  <a:moveTo>
                    <a:pt x="279" y="336"/>
                  </a:moveTo>
                  <a:cubicBezTo>
                    <a:pt x="222" y="336"/>
                    <a:pt x="176" y="289"/>
                    <a:pt x="176" y="233"/>
                  </a:cubicBezTo>
                  <a:cubicBezTo>
                    <a:pt x="176" y="176"/>
                    <a:pt x="222" y="130"/>
                    <a:pt x="279" y="130"/>
                  </a:cubicBezTo>
                  <a:cubicBezTo>
                    <a:pt x="336" y="130"/>
                    <a:pt x="382" y="176"/>
                    <a:pt x="382" y="233"/>
                  </a:cubicBezTo>
                  <a:cubicBezTo>
                    <a:pt x="382" y="289"/>
                    <a:pt x="336" y="336"/>
                    <a:pt x="279" y="336"/>
                  </a:cubicBezTo>
                  <a:close/>
                </a:path>
              </a:pathLst>
            </a:custGeom>
            <a:solidFill>
              <a:srgbClr val="3487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/>
            </a:p>
          </p:txBody>
        </p:sp>
        <p:sp>
          <p:nvSpPr>
            <p:cNvPr id="51" name="Freeform 15"/>
            <p:cNvSpPr>
              <a:spLocks noEditPoints="1"/>
            </p:cNvSpPr>
            <p:nvPr userDrawn="1"/>
          </p:nvSpPr>
          <p:spPr bwMode="auto">
            <a:xfrm>
              <a:off x="4892" y="-840"/>
              <a:ext cx="700" cy="704"/>
            </a:xfrm>
            <a:custGeom>
              <a:avLst/>
              <a:gdLst>
                <a:gd name="T0" fmla="*/ 148 w 296"/>
                <a:gd name="T1" fmla="*/ 0 h 296"/>
                <a:gd name="T2" fmla="*/ 0 w 296"/>
                <a:gd name="T3" fmla="*/ 148 h 296"/>
                <a:gd name="T4" fmla="*/ 148 w 296"/>
                <a:gd name="T5" fmla="*/ 296 h 296"/>
                <a:gd name="T6" fmla="*/ 296 w 296"/>
                <a:gd name="T7" fmla="*/ 148 h 296"/>
                <a:gd name="T8" fmla="*/ 148 w 296"/>
                <a:gd name="T9" fmla="*/ 0 h 296"/>
                <a:gd name="T10" fmla="*/ 125 w 296"/>
                <a:gd name="T11" fmla="*/ 235 h 296"/>
                <a:gd name="T12" fmla="*/ 35 w 296"/>
                <a:gd name="T13" fmla="*/ 145 h 296"/>
                <a:gd name="T14" fmla="*/ 125 w 296"/>
                <a:gd name="T15" fmla="*/ 55 h 296"/>
                <a:gd name="T16" fmla="*/ 215 w 296"/>
                <a:gd name="T17" fmla="*/ 145 h 296"/>
                <a:gd name="T18" fmla="*/ 125 w 296"/>
                <a:gd name="T19" fmla="*/ 235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6" h="296">
                  <a:moveTo>
                    <a:pt x="148" y="0"/>
                  </a:moveTo>
                  <a:cubicBezTo>
                    <a:pt x="66" y="0"/>
                    <a:pt x="0" y="67"/>
                    <a:pt x="0" y="148"/>
                  </a:cubicBezTo>
                  <a:cubicBezTo>
                    <a:pt x="0" y="230"/>
                    <a:pt x="66" y="296"/>
                    <a:pt x="148" y="296"/>
                  </a:cubicBezTo>
                  <a:cubicBezTo>
                    <a:pt x="230" y="296"/>
                    <a:pt x="296" y="230"/>
                    <a:pt x="296" y="148"/>
                  </a:cubicBezTo>
                  <a:cubicBezTo>
                    <a:pt x="296" y="67"/>
                    <a:pt x="230" y="0"/>
                    <a:pt x="148" y="0"/>
                  </a:cubicBezTo>
                  <a:close/>
                  <a:moveTo>
                    <a:pt x="125" y="235"/>
                  </a:moveTo>
                  <a:cubicBezTo>
                    <a:pt x="75" y="235"/>
                    <a:pt x="35" y="194"/>
                    <a:pt x="35" y="145"/>
                  </a:cubicBezTo>
                  <a:cubicBezTo>
                    <a:pt x="35" y="95"/>
                    <a:pt x="75" y="55"/>
                    <a:pt x="125" y="55"/>
                  </a:cubicBezTo>
                  <a:cubicBezTo>
                    <a:pt x="175" y="55"/>
                    <a:pt x="215" y="95"/>
                    <a:pt x="215" y="145"/>
                  </a:cubicBezTo>
                  <a:cubicBezTo>
                    <a:pt x="215" y="194"/>
                    <a:pt x="175" y="235"/>
                    <a:pt x="125" y="235"/>
                  </a:cubicBezTo>
                  <a:close/>
                </a:path>
              </a:pathLst>
            </a:custGeom>
            <a:solidFill>
              <a:srgbClr val="9BD7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/>
            </a:p>
          </p:txBody>
        </p:sp>
      </p:grpSp>
    </p:spTree>
    <p:extLst>
      <p:ext uri="{BB962C8B-B14F-4D97-AF65-F5344CB8AC3E}">
        <p14:creationId xmlns:p14="http://schemas.microsoft.com/office/powerpoint/2010/main" val="3559283143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idea-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5068711"/>
            <a:ext cx="985520" cy="64628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smtClean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371475" y="2413000"/>
            <a:ext cx="8401050" cy="571500"/>
          </a:xfrm>
          <a:prstGeom prst="rect">
            <a:avLst/>
          </a:prstGeom>
        </p:spPr>
        <p:txBody>
          <a:bodyPr lIns="68580" tIns="34290" rIns="68580" bIns="34290"/>
          <a:lstStyle>
            <a:lvl1pPr marL="0" indent="0" algn="ctr">
              <a:buFontTx/>
              <a:buNone/>
              <a:defRPr sz="3300" b="1" spc="-56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 smtClean="0"/>
              <a:t>Big idea or question</a:t>
            </a: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33846" y="3297767"/>
            <a:ext cx="9369286" cy="2803100"/>
          </a:xfrm>
          <a:prstGeom prst="rect">
            <a:avLst/>
          </a:prstGeom>
        </p:spPr>
      </p:pic>
      <p:grpSp>
        <p:nvGrpSpPr>
          <p:cNvPr id="27" name="Group 4"/>
          <p:cNvGrpSpPr>
            <a:grpSpLocks noChangeAspect="1"/>
          </p:cNvGrpSpPr>
          <p:nvPr/>
        </p:nvGrpSpPr>
        <p:grpSpPr bwMode="auto">
          <a:xfrm>
            <a:off x="260053" y="5467402"/>
            <a:ext cx="539143" cy="118719"/>
            <a:chOff x="4528" y="-1050"/>
            <a:chExt cx="5596" cy="1109"/>
          </a:xfrm>
        </p:grpSpPr>
        <p:sp>
          <p:nvSpPr>
            <p:cNvPr id="28" name="Freeform 5"/>
            <p:cNvSpPr>
              <a:spLocks/>
            </p:cNvSpPr>
            <p:nvPr userDrawn="1"/>
          </p:nvSpPr>
          <p:spPr bwMode="auto">
            <a:xfrm>
              <a:off x="6174" y="-890"/>
              <a:ext cx="459" cy="680"/>
            </a:xfrm>
            <a:custGeom>
              <a:avLst/>
              <a:gdLst>
                <a:gd name="T0" fmla="*/ 144 w 194"/>
                <a:gd name="T1" fmla="*/ 286 h 286"/>
                <a:gd name="T2" fmla="*/ 80 w 194"/>
                <a:gd name="T3" fmla="*/ 152 h 286"/>
                <a:gd name="T4" fmla="*/ 44 w 194"/>
                <a:gd name="T5" fmla="*/ 67 h 286"/>
                <a:gd name="T6" fmla="*/ 42 w 194"/>
                <a:gd name="T7" fmla="*/ 68 h 286"/>
                <a:gd name="T8" fmla="*/ 45 w 194"/>
                <a:gd name="T9" fmla="*/ 148 h 286"/>
                <a:gd name="T10" fmla="*/ 47 w 194"/>
                <a:gd name="T11" fmla="*/ 286 h 286"/>
                <a:gd name="T12" fmla="*/ 0 w 194"/>
                <a:gd name="T13" fmla="*/ 286 h 286"/>
                <a:gd name="T14" fmla="*/ 0 w 194"/>
                <a:gd name="T15" fmla="*/ 0 h 286"/>
                <a:gd name="T16" fmla="*/ 54 w 194"/>
                <a:gd name="T17" fmla="*/ 0 h 286"/>
                <a:gd name="T18" fmla="*/ 123 w 194"/>
                <a:gd name="T19" fmla="*/ 140 h 286"/>
                <a:gd name="T20" fmla="*/ 153 w 194"/>
                <a:gd name="T21" fmla="*/ 213 h 286"/>
                <a:gd name="T22" fmla="*/ 154 w 194"/>
                <a:gd name="T23" fmla="*/ 212 h 286"/>
                <a:gd name="T24" fmla="*/ 150 w 194"/>
                <a:gd name="T25" fmla="*/ 131 h 286"/>
                <a:gd name="T26" fmla="*/ 149 w 194"/>
                <a:gd name="T27" fmla="*/ 0 h 286"/>
                <a:gd name="T28" fmla="*/ 194 w 194"/>
                <a:gd name="T29" fmla="*/ 0 h 286"/>
                <a:gd name="T30" fmla="*/ 194 w 194"/>
                <a:gd name="T31" fmla="*/ 286 h 286"/>
                <a:gd name="T32" fmla="*/ 144 w 194"/>
                <a:gd name="T33" fmla="*/ 286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4" h="286">
                  <a:moveTo>
                    <a:pt x="144" y="286"/>
                  </a:moveTo>
                  <a:cubicBezTo>
                    <a:pt x="80" y="152"/>
                    <a:pt x="80" y="152"/>
                    <a:pt x="80" y="152"/>
                  </a:cubicBezTo>
                  <a:cubicBezTo>
                    <a:pt x="65" y="120"/>
                    <a:pt x="49" y="84"/>
                    <a:pt x="44" y="67"/>
                  </a:cubicBezTo>
                  <a:cubicBezTo>
                    <a:pt x="42" y="68"/>
                    <a:pt x="42" y="68"/>
                    <a:pt x="42" y="68"/>
                  </a:cubicBezTo>
                  <a:cubicBezTo>
                    <a:pt x="44" y="92"/>
                    <a:pt x="45" y="122"/>
                    <a:pt x="45" y="148"/>
                  </a:cubicBezTo>
                  <a:cubicBezTo>
                    <a:pt x="47" y="286"/>
                    <a:pt x="47" y="286"/>
                    <a:pt x="47" y="286"/>
                  </a:cubicBezTo>
                  <a:cubicBezTo>
                    <a:pt x="0" y="286"/>
                    <a:pt x="0" y="286"/>
                    <a:pt x="0" y="28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123" y="140"/>
                    <a:pt x="123" y="140"/>
                    <a:pt x="123" y="140"/>
                  </a:cubicBezTo>
                  <a:cubicBezTo>
                    <a:pt x="137" y="166"/>
                    <a:pt x="149" y="200"/>
                    <a:pt x="153" y="213"/>
                  </a:cubicBezTo>
                  <a:cubicBezTo>
                    <a:pt x="154" y="212"/>
                    <a:pt x="154" y="212"/>
                    <a:pt x="154" y="212"/>
                  </a:cubicBezTo>
                  <a:cubicBezTo>
                    <a:pt x="153" y="198"/>
                    <a:pt x="150" y="157"/>
                    <a:pt x="150" y="131"/>
                  </a:cubicBezTo>
                  <a:cubicBezTo>
                    <a:pt x="149" y="0"/>
                    <a:pt x="149" y="0"/>
                    <a:pt x="149" y="0"/>
                  </a:cubicBezTo>
                  <a:cubicBezTo>
                    <a:pt x="194" y="0"/>
                    <a:pt x="194" y="0"/>
                    <a:pt x="194" y="0"/>
                  </a:cubicBezTo>
                  <a:cubicBezTo>
                    <a:pt x="194" y="286"/>
                    <a:pt x="194" y="286"/>
                    <a:pt x="194" y="286"/>
                  </a:cubicBezTo>
                  <a:lnTo>
                    <a:pt x="144" y="286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/>
            </a:p>
          </p:txBody>
        </p:sp>
        <p:sp>
          <p:nvSpPr>
            <p:cNvPr id="29" name="Freeform 6"/>
            <p:cNvSpPr>
              <a:spLocks noEditPoints="1"/>
            </p:cNvSpPr>
            <p:nvPr userDrawn="1"/>
          </p:nvSpPr>
          <p:spPr bwMode="auto">
            <a:xfrm>
              <a:off x="6716" y="-719"/>
              <a:ext cx="416" cy="523"/>
            </a:xfrm>
            <a:custGeom>
              <a:avLst/>
              <a:gdLst>
                <a:gd name="T0" fmla="*/ 51 w 176"/>
                <a:gd name="T1" fmla="*/ 122 h 220"/>
                <a:gd name="T2" fmla="*/ 51 w 176"/>
                <a:gd name="T3" fmla="*/ 125 h 220"/>
                <a:gd name="T4" fmla="*/ 102 w 176"/>
                <a:gd name="T5" fmla="*/ 185 h 220"/>
                <a:gd name="T6" fmla="*/ 154 w 176"/>
                <a:gd name="T7" fmla="*/ 164 h 220"/>
                <a:gd name="T8" fmla="*/ 172 w 176"/>
                <a:gd name="T9" fmla="*/ 192 h 220"/>
                <a:gd name="T10" fmla="*/ 97 w 176"/>
                <a:gd name="T11" fmla="*/ 220 h 220"/>
                <a:gd name="T12" fmla="*/ 0 w 176"/>
                <a:gd name="T13" fmla="*/ 110 h 220"/>
                <a:gd name="T14" fmla="*/ 27 w 176"/>
                <a:gd name="T15" fmla="*/ 28 h 220"/>
                <a:gd name="T16" fmla="*/ 91 w 176"/>
                <a:gd name="T17" fmla="*/ 0 h 220"/>
                <a:gd name="T18" fmla="*/ 148 w 176"/>
                <a:gd name="T19" fmla="*/ 21 h 220"/>
                <a:gd name="T20" fmla="*/ 176 w 176"/>
                <a:gd name="T21" fmla="*/ 112 h 220"/>
                <a:gd name="T22" fmla="*/ 176 w 176"/>
                <a:gd name="T23" fmla="*/ 122 h 220"/>
                <a:gd name="T24" fmla="*/ 51 w 176"/>
                <a:gd name="T25" fmla="*/ 122 h 220"/>
                <a:gd name="T26" fmla="*/ 91 w 176"/>
                <a:gd name="T27" fmla="*/ 34 h 220"/>
                <a:gd name="T28" fmla="*/ 51 w 176"/>
                <a:gd name="T29" fmla="*/ 88 h 220"/>
                <a:gd name="T30" fmla="*/ 128 w 176"/>
                <a:gd name="T31" fmla="*/ 88 h 220"/>
                <a:gd name="T32" fmla="*/ 91 w 176"/>
                <a:gd name="T33" fmla="*/ 34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76" h="220">
                  <a:moveTo>
                    <a:pt x="51" y="122"/>
                  </a:moveTo>
                  <a:cubicBezTo>
                    <a:pt x="51" y="125"/>
                    <a:pt x="51" y="125"/>
                    <a:pt x="51" y="125"/>
                  </a:cubicBezTo>
                  <a:cubicBezTo>
                    <a:pt x="51" y="154"/>
                    <a:pt x="61" y="185"/>
                    <a:pt x="102" y="185"/>
                  </a:cubicBezTo>
                  <a:cubicBezTo>
                    <a:pt x="122" y="185"/>
                    <a:pt x="139" y="178"/>
                    <a:pt x="154" y="164"/>
                  </a:cubicBezTo>
                  <a:cubicBezTo>
                    <a:pt x="172" y="192"/>
                    <a:pt x="172" y="192"/>
                    <a:pt x="172" y="192"/>
                  </a:cubicBezTo>
                  <a:cubicBezTo>
                    <a:pt x="150" y="211"/>
                    <a:pt x="125" y="220"/>
                    <a:pt x="97" y="220"/>
                  </a:cubicBezTo>
                  <a:cubicBezTo>
                    <a:pt x="38" y="220"/>
                    <a:pt x="0" y="177"/>
                    <a:pt x="0" y="110"/>
                  </a:cubicBezTo>
                  <a:cubicBezTo>
                    <a:pt x="0" y="73"/>
                    <a:pt x="8" y="49"/>
                    <a:pt x="27" y="28"/>
                  </a:cubicBezTo>
                  <a:cubicBezTo>
                    <a:pt x="43" y="8"/>
                    <a:pt x="64" y="0"/>
                    <a:pt x="91" y="0"/>
                  </a:cubicBezTo>
                  <a:cubicBezTo>
                    <a:pt x="111" y="0"/>
                    <a:pt x="130" y="5"/>
                    <a:pt x="148" y="21"/>
                  </a:cubicBezTo>
                  <a:cubicBezTo>
                    <a:pt x="166" y="38"/>
                    <a:pt x="176" y="64"/>
                    <a:pt x="176" y="112"/>
                  </a:cubicBezTo>
                  <a:cubicBezTo>
                    <a:pt x="176" y="122"/>
                    <a:pt x="176" y="122"/>
                    <a:pt x="176" y="122"/>
                  </a:cubicBezTo>
                  <a:lnTo>
                    <a:pt x="51" y="122"/>
                  </a:lnTo>
                  <a:close/>
                  <a:moveTo>
                    <a:pt x="91" y="34"/>
                  </a:moveTo>
                  <a:cubicBezTo>
                    <a:pt x="65" y="34"/>
                    <a:pt x="51" y="54"/>
                    <a:pt x="51" y="88"/>
                  </a:cubicBezTo>
                  <a:cubicBezTo>
                    <a:pt x="128" y="88"/>
                    <a:pt x="128" y="88"/>
                    <a:pt x="128" y="88"/>
                  </a:cubicBezTo>
                  <a:cubicBezTo>
                    <a:pt x="128" y="54"/>
                    <a:pt x="113" y="34"/>
                    <a:pt x="91" y="34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/>
            </a:p>
          </p:txBody>
        </p:sp>
        <p:sp>
          <p:nvSpPr>
            <p:cNvPr id="30" name="Freeform 7"/>
            <p:cNvSpPr>
              <a:spLocks/>
            </p:cNvSpPr>
            <p:nvPr userDrawn="1"/>
          </p:nvSpPr>
          <p:spPr bwMode="auto">
            <a:xfrm>
              <a:off x="7180" y="-717"/>
              <a:ext cx="664" cy="509"/>
            </a:xfrm>
            <a:custGeom>
              <a:avLst/>
              <a:gdLst>
                <a:gd name="T0" fmla="*/ 222 w 281"/>
                <a:gd name="T1" fmla="*/ 214 h 214"/>
                <a:gd name="T2" fmla="*/ 179 w 281"/>
                <a:gd name="T3" fmla="*/ 214 h 214"/>
                <a:gd name="T4" fmla="*/ 153 w 281"/>
                <a:gd name="T5" fmla="*/ 118 h 214"/>
                <a:gd name="T6" fmla="*/ 140 w 281"/>
                <a:gd name="T7" fmla="*/ 60 h 214"/>
                <a:gd name="T8" fmla="*/ 139 w 281"/>
                <a:gd name="T9" fmla="*/ 60 h 214"/>
                <a:gd name="T10" fmla="*/ 125 w 281"/>
                <a:gd name="T11" fmla="*/ 120 h 214"/>
                <a:gd name="T12" fmla="*/ 100 w 281"/>
                <a:gd name="T13" fmla="*/ 214 h 214"/>
                <a:gd name="T14" fmla="*/ 57 w 281"/>
                <a:gd name="T15" fmla="*/ 214 h 214"/>
                <a:gd name="T16" fmla="*/ 0 w 281"/>
                <a:gd name="T17" fmla="*/ 7 h 214"/>
                <a:gd name="T18" fmla="*/ 45 w 281"/>
                <a:gd name="T19" fmla="*/ 0 h 214"/>
                <a:gd name="T20" fmla="*/ 68 w 281"/>
                <a:gd name="T21" fmla="*/ 102 h 214"/>
                <a:gd name="T22" fmla="*/ 79 w 281"/>
                <a:gd name="T23" fmla="*/ 157 h 214"/>
                <a:gd name="T24" fmla="*/ 80 w 281"/>
                <a:gd name="T25" fmla="*/ 157 h 214"/>
                <a:gd name="T26" fmla="*/ 92 w 281"/>
                <a:gd name="T27" fmla="*/ 101 h 214"/>
                <a:gd name="T28" fmla="*/ 119 w 281"/>
                <a:gd name="T29" fmla="*/ 4 h 214"/>
                <a:gd name="T30" fmla="*/ 164 w 281"/>
                <a:gd name="T31" fmla="*/ 4 h 214"/>
                <a:gd name="T32" fmla="*/ 187 w 281"/>
                <a:gd name="T33" fmla="*/ 98 h 214"/>
                <a:gd name="T34" fmla="*/ 201 w 281"/>
                <a:gd name="T35" fmla="*/ 158 h 214"/>
                <a:gd name="T36" fmla="*/ 202 w 281"/>
                <a:gd name="T37" fmla="*/ 158 h 214"/>
                <a:gd name="T38" fmla="*/ 212 w 281"/>
                <a:gd name="T39" fmla="*/ 101 h 214"/>
                <a:gd name="T40" fmla="*/ 234 w 281"/>
                <a:gd name="T41" fmla="*/ 4 h 214"/>
                <a:gd name="T42" fmla="*/ 281 w 281"/>
                <a:gd name="T43" fmla="*/ 4 h 214"/>
                <a:gd name="T44" fmla="*/ 222 w 281"/>
                <a:gd name="T45" fmla="*/ 214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81" h="214">
                  <a:moveTo>
                    <a:pt x="222" y="214"/>
                  </a:moveTo>
                  <a:cubicBezTo>
                    <a:pt x="179" y="214"/>
                    <a:pt x="179" y="214"/>
                    <a:pt x="179" y="214"/>
                  </a:cubicBezTo>
                  <a:cubicBezTo>
                    <a:pt x="153" y="118"/>
                    <a:pt x="153" y="118"/>
                    <a:pt x="153" y="118"/>
                  </a:cubicBezTo>
                  <a:cubicBezTo>
                    <a:pt x="147" y="93"/>
                    <a:pt x="140" y="60"/>
                    <a:pt x="140" y="60"/>
                  </a:cubicBezTo>
                  <a:cubicBezTo>
                    <a:pt x="139" y="60"/>
                    <a:pt x="139" y="60"/>
                    <a:pt x="139" y="60"/>
                  </a:cubicBezTo>
                  <a:cubicBezTo>
                    <a:pt x="139" y="60"/>
                    <a:pt x="136" y="81"/>
                    <a:pt x="125" y="120"/>
                  </a:cubicBezTo>
                  <a:cubicBezTo>
                    <a:pt x="100" y="214"/>
                    <a:pt x="100" y="214"/>
                    <a:pt x="100" y="214"/>
                  </a:cubicBezTo>
                  <a:cubicBezTo>
                    <a:pt x="57" y="214"/>
                    <a:pt x="57" y="214"/>
                    <a:pt x="57" y="214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68" y="102"/>
                    <a:pt x="68" y="102"/>
                    <a:pt x="68" y="102"/>
                  </a:cubicBezTo>
                  <a:cubicBezTo>
                    <a:pt x="74" y="128"/>
                    <a:pt x="79" y="157"/>
                    <a:pt x="79" y="157"/>
                  </a:cubicBezTo>
                  <a:cubicBezTo>
                    <a:pt x="80" y="157"/>
                    <a:pt x="80" y="157"/>
                    <a:pt x="80" y="157"/>
                  </a:cubicBezTo>
                  <a:cubicBezTo>
                    <a:pt x="80" y="157"/>
                    <a:pt x="84" y="130"/>
                    <a:pt x="92" y="101"/>
                  </a:cubicBezTo>
                  <a:cubicBezTo>
                    <a:pt x="119" y="4"/>
                    <a:pt x="119" y="4"/>
                    <a:pt x="119" y="4"/>
                  </a:cubicBezTo>
                  <a:cubicBezTo>
                    <a:pt x="164" y="4"/>
                    <a:pt x="164" y="4"/>
                    <a:pt x="164" y="4"/>
                  </a:cubicBezTo>
                  <a:cubicBezTo>
                    <a:pt x="187" y="98"/>
                    <a:pt x="187" y="98"/>
                    <a:pt x="187" y="98"/>
                  </a:cubicBezTo>
                  <a:cubicBezTo>
                    <a:pt x="196" y="132"/>
                    <a:pt x="201" y="158"/>
                    <a:pt x="201" y="158"/>
                  </a:cubicBezTo>
                  <a:cubicBezTo>
                    <a:pt x="202" y="158"/>
                    <a:pt x="202" y="158"/>
                    <a:pt x="202" y="158"/>
                  </a:cubicBezTo>
                  <a:cubicBezTo>
                    <a:pt x="202" y="158"/>
                    <a:pt x="207" y="126"/>
                    <a:pt x="212" y="101"/>
                  </a:cubicBezTo>
                  <a:cubicBezTo>
                    <a:pt x="234" y="4"/>
                    <a:pt x="234" y="4"/>
                    <a:pt x="234" y="4"/>
                  </a:cubicBezTo>
                  <a:cubicBezTo>
                    <a:pt x="281" y="4"/>
                    <a:pt x="281" y="4"/>
                    <a:pt x="281" y="4"/>
                  </a:cubicBezTo>
                  <a:lnTo>
                    <a:pt x="222" y="214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/>
            </a:p>
          </p:txBody>
        </p:sp>
        <p:sp>
          <p:nvSpPr>
            <p:cNvPr id="31" name="Freeform 8"/>
            <p:cNvSpPr>
              <a:spLocks noEditPoints="1"/>
            </p:cNvSpPr>
            <p:nvPr userDrawn="1"/>
          </p:nvSpPr>
          <p:spPr bwMode="auto">
            <a:xfrm>
              <a:off x="8142" y="-890"/>
              <a:ext cx="464" cy="680"/>
            </a:xfrm>
            <a:custGeom>
              <a:avLst/>
              <a:gdLst>
                <a:gd name="T0" fmla="*/ 139 w 196"/>
                <a:gd name="T1" fmla="*/ 286 h 286"/>
                <a:gd name="T2" fmla="*/ 115 w 196"/>
                <a:gd name="T3" fmla="*/ 242 h 286"/>
                <a:gd name="T4" fmla="*/ 66 w 196"/>
                <a:gd name="T5" fmla="*/ 171 h 286"/>
                <a:gd name="T6" fmla="*/ 47 w 196"/>
                <a:gd name="T7" fmla="*/ 162 h 286"/>
                <a:gd name="T8" fmla="*/ 47 w 196"/>
                <a:gd name="T9" fmla="*/ 286 h 286"/>
                <a:gd name="T10" fmla="*/ 0 w 196"/>
                <a:gd name="T11" fmla="*/ 286 h 286"/>
                <a:gd name="T12" fmla="*/ 0 w 196"/>
                <a:gd name="T13" fmla="*/ 0 h 286"/>
                <a:gd name="T14" fmla="*/ 88 w 196"/>
                <a:gd name="T15" fmla="*/ 0 h 286"/>
                <a:gd name="T16" fmla="*/ 181 w 196"/>
                <a:gd name="T17" fmla="*/ 82 h 286"/>
                <a:gd name="T18" fmla="*/ 110 w 196"/>
                <a:gd name="T19" fmla="*/ 160 h 286"/>
                <a:gd name="T20" fmla="*/ 154 w 196"/>
                <a:gd name="T21" fmla="*/ 218 h 286"/>
                <a:gd name="T22" fmla="*/ 196 w 196"/>
                <a:gd name="T23" fmla="*/ 286 h 286"/>
                <a:gd name="T24" fmla="*/ 139 w 196"/>
                <a:gd name="T25" fmla="*/ 286 h 286"/>
                <a:gd name="T26" fmla="*/ 73 w 196"/>
                <a:gd name="T27" fmla="*/ 38 h 286"/>
                <a:gd name="T28" fmla="*/ 47 w 196"/>
                <a:gd name="T29" fmla="*/ 38 h 286"/>
                <a:gd name="T30" fmla="*/ 47 w 196"/>
                <a:gd name="T31" fmla="*/ 129 h 286"/>
                <a:gd name="T32" fmla="*/ 71 w 196"/>
                <a:gd name="T33" fmla="*/ 129 h 286"/>
                <a:gd name="T34" fmla="*/ 118 w 196"/>
                <a:gd name="T35" fmla="*/ 117 h 286"/>
                <a:gd name="T36" fmla="*/ 131 w 196"/>
                <a:gd name="T37" fmla="*/ 82 h 286"/>
                <a:gd name="T38" fmla="*/ 73 w 196"/>
                <a:gd name="T39" fmla="*/ 38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96" h="286">
                  <a:moveTo>
                    <a:pt x="139" y="286"/>
                  </a:moveTo>
                  <a:cubicBezTo>
                    <a:pt x="115" y="242"/>
                    <a:pt x="115" y="242"/>
                    <a:pt x="115" y="242"/>
                  </a:cubicBezTo>
                  <a:cubicBezTo>
                    <a:pt x="95" y="207"/>
                    <a:pt x="81" y="187"/>
                    <a:pt x="66" y="171"/>
                  </a:cubicBezTo>
                  <a:cubicBezTo>
                    <a:pt x="60" y="166"/>
                    <a:pt x="56" y="163"/>
                    <a:pt x="47" y="162"/>
                  </a:cubicBezTo>
                  <a:cubicBezTo>
                    <a:pt x="47" y="286"/>
                    <a:pt x="47" y="286"/>
                    <a:pt x="47" y="286"/>
                  </a:cubicBezTo>
                  <a:cubicBezTo>
                    <a:pt x="0" y="286"/>
                    <a:pt x="0" y="286"/>
                    <a:pt x="0" y="28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8" y="0"/>
                    <a:pt x="88" y="0"/>
                    <a:pt x="88" y="0"/>
                  </a:cubicBezTo>
                  <a:cubicBezTo>
                    <a:pt x="152" y="0"/>
                    <a:pt x="181" y="37"/>
                    <a:pt x="181" y="82"/>
                  </a:cubicBezTo>
                  <a:cubicBezTo>
                    <a:pt x="181" y="123"/>
                    <a:pt x="154" y="160"/>
                    <a:pt x="110" y="160"/>
                  </a:cubicBezTo>
                  <a:cubicBezTo>
                    <a:pt x="120" y="166"/>
                    <a:pt x="139" y="194"/>
                    <a:pt x="154" y="218"/>
                  </a:cubicBezTo>
                  <a:cubicBezTo>
                    <a:pt x="196" y="286"/>
                    <a:pt x="196" y="286"/>
                    <a:pt x="196" y="286"/>
                  </a:cubicBezTo>
                  <a:lnTo>
                    <a:pt x="139" y="286"/>
                  </a:lnTo>
                  <a:close/>
                  <a:moveTo>
                    <a:pt x="73" y="38"/>
                  </a:moveTo>
                  <a:cubicBezTo>
                    <a:pt x="47" y="38"/>
                    <a:pt x="47" y="38"/>
                    <a:pt x="47" y="38"/>
                  </a:cubicBezTo>
                  <a:cubicBezTo>
                    <a:pt x="47" y="129"/>
                    <a:pt x="47" y="129"/>
                    <a:pt x="47" y="129"/>
                  </a:cubicBezTo>
                  <a:cubicBezTo>
                    <a:pt x="71" y="129"/>
                    <a:pt x="71" y="129"/>
                    <a:pt x="71" y="129"/>
                  </a:cubicBezTo>
                  <a:cubicBezTo>
                    <a:pt x="96" y="129"/>
                    <a:pt x="110" y="126"/>
                    <a:pt x="118" y="117"/>
                  </a:cubicBezTo>
                  <a:cubicBezTo>
                    <a:pt x="126" y="109"/>
                    <a:pt x="131" y="97"/>
                    <a:pt x="131" y="82"/>
                  </a:cubicBezTo>
                  <a:cubicBezTo>
                    <a:pt x="131" y="53"/>
                    <a:pt x="115" y="38"/>
                    <a:pt x="73" y="38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/>
            </a:p>
          </p:txBody>
        </p:sp>
        <p:sp>
          <p:nvSpPr>
            <p:cNvPr id="32" name="Freeform 9"/>
            <p:cNvSpPr>
              <a:spLocks noEditPoints="1"/>
            </p:cNvSpPr>
            <p:nvPr userDrawn="1"/>
          </p:nvSpPr>
          <p:spPr bwMode="auto">
            <a:xfrm>
              <a:off x="8637" y="-719"/>
              <a:ext cx="414" cy="523"/>
            </a:xfrm>
            <a:custGeom>
              <a:avLst/>
              <a:gdLst>
                <a:gd name="T0" fmla="*/ 50 w 175"/>
                <a:gd name="T1" fmla="*/ 122 h 220"/>
                <a:gd name="T2" fmla="*/ 50 w 175"/>
                <a:gd name="T3" fmla="*/ 125 h 220"/>
                <a:gd name="T4" fmla="*/ 101 w 175"/>
                <a:gd name="T5" fmla="*/ 185 h 220"/>
                <a:gd name="T6" fmla="*/ 154 w 175"/>
                <a:gd name="T7" fmla="*/ 164 h 220"/>
                <a:gd name="T8" fmla="*/ 171 w 175"/>
                <a:gd name="T9" fmla="*/ 192 h 220"/>
                <a:gd name="T10" fmla="*/ 96 w 175"/>
                <a:gd name="T11" fmla="*/ 220 h 220"/>
                <a:gd name="T12" fmla="*/ 0 w 175"/>
                <a:gd name="T13" fmla="*/ 110 h 220"/>
                <a:gd name="T14" fmla="*/ 26 w 175"/>
                <a:gd name="T15" fmla="*/ 28 h 220"/>
                <a:gd name="T16" fmla="*/ 90 w 175"/>
                <a:gd name="T17" fmla="*/ 0 h 220"/>
                <a:gd name="T18" fmla="*/ 147 w 175"/>
                <a:gd name="T19" fmla="*/ 21 h 220"/>
                <a:gd name="T20" fmla="*/ 175 w 175"/>
                <a:gd name="T21" fmla="*/ 112 h 220"/>
                <a:gd name="T22" fmla="*/ 175 w 175"/>
                <a:gd name="T23" fmla="*/ 122 h 220"/>
                <a:gd name="T24" fmla="*/ 50 w 175"/>
                <a:gd name="T25" fmla="*/ 122 h 220"/>
                <a:gd name="T26" fmla="*/ 90 w 175"/>
                <a:gd name="T27" fmla="*/ 34 h 220"/>
                <a:gd name="T28" fmla="*/ 50 w 175"/>
                <a:gd name="T29" fmla="*/ 88 h 220"/>
                <a:gd name="T30" fmla="*/ 127 w 175"/>
                <a:gd name="T31" fmla="*/ 88 h 220"/>
                <a:gd name="T32" fmla="*/ 90 w 175"/>
                <a:gd name="T33" fmla="*/ 34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75" h="220">
                  <a:moveTo>
                    <a:pt x="50" y="122"/>
                  </a:moveTo>
                  <a:cubicBezTo>
                    <a:pt x="50" y="125"/>
                    <a:pt x="50" y="125"/>
                    <a:pt x="50" y="125"/>
                  </a:cubicBezTo>
                  <a:cubicBezTo>
                    <a:pt x="50" y="154"/>
                    <a:pt x="60" y="185"/>
                    <a:pt x="101" y="185"/>
                  </a:cubicBezTo>
                  <a:cubicBezTo>
                    <a:pt x="121" y="185"/>
                    <a:pt x="138" y="178"/>
                    <a:pt x="154" y="164"/>
                  </a:cubicBezTo>
                  <a:cubicBezTo>
                    <a:pt x="171" y="192"/>
                    <a:pt x="171" y="192"/>
                    <a:pt x="171" y="192"/>
                  </a:cubicBezTo>
                  <a:cubicBezTo>
                    <a:pt x="149" y="211"/>
                    <a:pt x="124" y="220"/>
                    <a:pt x="96" y="220"/>
                  </a:cubicBezTo>
                  <a:cubicBezTo>
                    <a:pt x="37" y="220"/>
                    <a:pt x="0" y="177"/>
                    <a:pt x="0" y="110"/>
                  </a:cubicBezTo>
                  <a:cubicBezTo>
                    <a:pt x="0" y="73"/>
                    <a:pt x="7" y="49"/>
                    <a:pt x="26" y="28"/>
                  </a:cubicBezTo>
                  <a:cubicBezTo>
                    <a:pt x="43" y="8"/>
                    <a:pt x="63" y="0"/>
                    <a:pt x="90" y="0"/>
                  </a:cubicBezTo>
                  <a:cubicBezTo>
                    <a:pt x="110" y="0"/>
                    <a:pt x="130" y="5"/>
                    <a:pt x="147" y="21"/>
                  </a:cubicBezTo>
                  <a:cubicBezTo>
                    <a:pt x="166" y="38"/>
                    <a:pt x="175" y="64"/>
                    <a:pt x="175" y="112"/>
                  </a:cubicBezTo>
                  <a:cubicBezTo>
                    <a:pt x="175" y="122"/>
                    <a:pt x="175" y="122"/>
                    <a:pt x="175" y="122"/>
                  </a:cubicBezTo>
                  <a:lnTo>
                    <a:pt x="50" y="122"/>
                  </a:lnTo>
                  <a:close/>
                  <a:moveTo>
                    <a:pt x="90" y="34"/>
                  </a:moveTo>
                  <a:cubicBezTo>
                    <a:pt x="64" y="34"/>
                    <a:pt x="50" y="54"/>
                    <a:pt x="50" y="88"/>
                  </a:cubicBezTo>
                  <a:cubicBezTo>
                    <a:pt x="127" y="88"/>
                    <a:pt x="127" y="88"/>
                    <a:pt x="127" y="88"/>
                  </a:cubicBezTo>
                  <a:cubicBezTo>
                    <a:pt x="127" y="54"/>
                    <a:pt x="113" y="34"/>
                    <a:pt x="90" y="34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/>
            </a:p>
          </p:txBody>
        </p:sp>
        <p:sp>
          <p:nvSpPr>
            <p:cNvPr id="33" name="Freeform 10"/>
            <p:cNvSpPr>
              <a:spLocks/>
            </p:cNvSpPr>
            <p:nvPr userDrawn="1"/>
          </p:nvSpPr>
          <p:spPr bwMode="auto">
            <a:xfrm>
              <a:off x="9133" y="-933"/>
              <a:ext cx="182" cy="735"/>
            </a:xfrm>
            <a:custGeom>
              <a:avLst/>
              <a:gdLst>
                <a:gd name="T0" fmla="*/ 50 w 77"/>
                <a:gd name="T1" fmla="*/ 309 h 309"/>
                <a:gd name="T2" fmla="*/ 4 w 77"/>
                <a:gd name="T3" fmla="*/ 250 h 309"/>
                <a:gd name="T4" fmla="*/ 4 w 77"/>
                <a:gd name="T5" fmla="*/ 71 h 309"/>
                <a:gd name="T6" fmla="*/ 0 w 77"/>
                <a:gd name="T7" fmla="*/ 10 h 309"/>
                <a:gd name="T8" fmla="*/ 47 w 77"/>
                <a:gd name="T9" fmla="*/ 0 h 309"/>
                <a:gd name="T10" fmla="*/ 50 w 77"/>
                <a:gd name="T11" fmla="*/ 57 h 309"/>
                <a:gd name="T12" fmla="*/ 50 w 77"/>
                <a:gd name="T13" fmla="*/ 235 h 309"/>
                <a:gd name="T14" fmla="*/ 55 w 77"/>
                <a:gd name="T15" fmla="*/ 272 h 309"/>
                <a:gd name="T16" fmla="*/ 70 w 77"/>
                <a:gd name="T17" fmla="*/ 276 h 309"/>
                <a:gd name="T18" fmla="*/ 77 w 77"/>
                <a:gd name="T19" fmla="*/ 304 h 309"/>
                <a:gd name="T20" fmla="*/ 50 w 77"/>
                <a:gd name="T21" fmla="*/ 309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7" h="309">
                  <a:moveTo>
                    <a:pt x="50" y="309"/>
                  </a:moveTo>
                  <a:cubicBezTo>
                    <a:pt x="4" y="309"/>
                    <a:pt x="4" y="267"/>
                    <a:pt x="4" y="250"/>
                  </a:cubicBezTo>
                  <a:cubicBezTo>
                    <a:pt x="4" y="71"/>
                    <a:pt x="4" y="71"/>
                    <a:pt x="4" y="71"/>
                  </a:cubicBezTo>
                  <a:cubicBezTo>
                    <a:pt x="4" y="43"/>
                    <a:pt x="3" y="27"/>
                    <a:pt x="0" y="1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50" y="12"/>
                    <a:pt x="50" y="30"/>
                    <a:pt x="50" y="57"/>
                  </a:cubicBezTo>
                  <a:cubicBezTo>
                    <a:pt x="50" y="235"/>
                    <a:pt x="50" y="235"/>
                    <a:pt x="50" y="235"/>
                  </a:cubicBezTo>
                  <a:cubicBezTo>
                    <a:pt x="50" y="263"/>
                    <a:pt x="52" y="267"/>
                    <a:pt x="55" y="272"/>
                  </a:cubicBezTo>
                  <a:cubicBezTo>
                    <a:pt x="57" y="276"/>
                    <a:pt x="64" y="278"/>
                    <a:pt x="70" y="276"/>
                  </a:cubicBezTo>
                  <a:cubicBezTo>
                    <a:pt x="77" y="304"/>
                    <a:pt x="77" y="304"/>
                    <a:pt x="77" y="304"/>
                  </a:cubicBezTo>
                  <a:cubicBezTo>
                    <a:pt x="69" y="307"/>
                    <a:pt x="60" y="309"/>
                    <a:pt x="50" y="309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/>
            </a:p>
          </p:txBody>
        </p:sp>
        <p:sp>
          <p:nvSpPr>
            <p:cNvPr id="34" name="Freeform 11"/>
            <p:cNvSpPr>
              <a:spLocks noEditPoints="1"/>
            </p:cNvSpPr>
            <p:nvPr userDrawn="1"/>
          </p:nvSpPr>
          <p:spPr bwMode="auto">
            <a:xfrm>
              <a:off x="9370" y="-926"/>
              <a:ext cx="142" cy="716"/>
            </a:xfrm>
            <a:custGeom>
              <a:avLst/>
              <a:gdLst>
                <a:gd name="T0" fmla="*/ 29 w 60"/>
                <a:gd name="T1" fmla="*/ 61 h 301"/>
                <a:gd name="T2" fmla="*/ 0 w 60"/>
                <a:gd name="T3" fmla="*/ 30 h 301"/>
                <a:gd name="T4" fmla="*/ 30 w 60"/>
                <a:gd name="T5" fmla="*/ 0 h 301"/>
                <a:gd name="T6" fmla="*/ 60 w 60"/>
                <a:gd name="T7" fmla="*/ 30 h 301"/>
                <a:gd name="T8" fmla="*/ 29 w 60"/>
                <a:gd name="T9" fmla="*/ 61 h 301"/>
                <a:gd name="T10" fmla="*/ 6 w 60"/>
                <a:gd name="T11" fmla="*/ 301 h 301"/>
                <a:gd name="T12" fmla="*/ 6 w 60"/>
                <a:gd name="T13" fmla="*/ 95 h 301"/>
                <a:gd name="T14" fmla="*/ 52 w 60"/>
                <a:gd name="T15" fmla="*/ 87 h 301"/>
                <a:gd name="T16" fmla="*/ 52 w 60"/>
                <a:gd name="T17" fmla="*/ 301 h 301"/>
                <a:gd name="T18" fmla="*/ 6 w 60"/>
                <a:gd name="T19" fmla="*/ 301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301">
                  <a:moveTo>
                    <a:pt x="29" y="61"/>
                  </a:moveTo>
                  <a:cubicBezTo>
                    <a:pt x="12" y="61"/>
                    <a:pt x="0" y="47"/>
                    <a:pt x="0" y="30"/>
                  </a:cubicBezTo>
                  <a:cubicBezTo>
                    <a:pt x="0" y="13"/>
                    <a:pt x="13" y="0"/>
                    <a:pt x="30" y="0"/>
                  </a:cubicBezTo>
                  <a:cubicBezTo>
                    <a:pt x="46" y="0"/>
                    <a:pt x="60" y="13"/>
                    <a:pt x="60" y="30"/>
                  </a:cubicBezTo>
                  <a:cubicBezTo>
                    <a:pt x="60" y="47"/>
                    <a:pt x="46" y="61"/>
                    <a:pt x="29" y="61"/>
                  </a:cubicBezTo>
                  <a:close/>
                  <a:moveTo>
                    <a:pt x="6" y="301"/>
                  </a:moveTo>
                  <a:cubicBezTo>
                    <a:pt x="6" y="95"/>
                    <a:pt x="6" y="95"/>
                    <a:pt x="6" y="95"/>
                  </a:cubicBezTo>
                  <a:cubicBezTo>
                    <a:pt x="52" y="87"/>
                    <a:pt x="52" y="87"/>
                    <a:pt x="52" y="87"/>
                  </a:cubicBezTo>
                  <a:cubicBezTo>
                    <a:pt x="52" y="301"/>
                    <a:pt x="52" y="301"/>
                    <a:pt x="52" y="301"/>
                  </a:cubicBezTo>
                  <a:lnTo>
                    <a:pt x="6" y="30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/>
            </a:p>
          </p:txBody>
        </p:sp>
        <p:sp>
          <p:nvSpPr>
            <p:cNvPr id="35" name="Freeform 12"/>
            <p:cNvSpPr>
              <a:spLocks/>
            </p:cNvSpPr>
            <p:nvPr userDrawn="1"/>
          </p:nvSpPr>
          <p:spPr bwMode="auto">
            <a:xfrm>
              <a:off x="9592" y="-721"/>
              <a:ext cx="369" cy="525"/>
            </a:xfrm>
            <a:custGeom>
              <a:avLst/>
              <a:gdLst>
                <a:gd name="T0" fmla="*/ 89 w 156"/>
                <a:gd name="T1" fmla="*/ 221 h 221"/>
                <a:gd name="T2" fmla="*/ 0 w 156"/>
                <a:gd name="T3" fmla="*/ 113 h 221"/>
                <a:gd name="T4" fmla="*/ 92 w 156"/>
                <a:gd name="T5" fmla="*/ 0 h 221"/>
                <a:gd name="T6" fmla="*/ 150 w 156"/>
                <a:gd name="T7" fmla="*/ 23 h 221"/>
                <a:gd name="T8" fmla="*/ 127 w 156"/>
                <a:gd name="T9" fmla="*/ 53 h 221"/>
                <a:gd name="T10" fmla="*/ 92 w 156"/>
                <a:gd name="T11" fmla="*/ 37 h 221"/>
                <a:gd name="T12" fmla="*/ 59 w 156"/>
                <a:gd name="T13" fmla="*/ 58 h 221"/>
                <a:gd name="T14" fmla="*/ 50 w 156"/>
                <a:gd name="T15" fmla="*/ 117 h 221"/>
                <a:gd name="T16" fmla="*/ 64 w 156"/>
                <a:gd name="T17" fmla="*/ 174 h 221"/>
                <a:gd name="T18" fmla="*/ 92 w 156"/>
                <a:gd name="T19" fmla="*/ 186 h 221"/>
                <a:gd name="T20" fmla="*/ 134 w 156"/>
                <a:gd name="T21" fmla="*/ 165 h 221"/>
                <a:gd name="T22" fmla="*/ 156 w 156"/>
                <a:gd name="T23" fmla="*/ 193 h 221"/>
                <a:gd name="T24" fmla="*/ 89 w 156"/>
                <a:gd name="T25" fmla="*/ 221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6" h="221">
                  <a:moveTo>
                    <a:pt x="89" y="221"/>
                  </a:moveTo>
                  <a:cubicBezTo>
                    <a:pt x="31" y="221"/>
                    <a:pt x="0" y="180"/>
                    <a:pt x="0" y="113"/>
                  </a:cubicBezTo>
                  <a:cubicBezTo>
                    <a:pt x="0" y="37"/>
                    <a:pt x="45" y="0"/>
                    <a:pt x="92" y="0"/>
                  </a:cubicBezTo>
                  <a:cubicBezTo>
                    <a:pt x="115" y="0"/>
                    <a:pt x="131" y="6"/>
                    <a:pt x="150" y="23"/>
                  </a:cubicBezTo>
                  <a:cubicBezTo>
                    <a:pt x="127" y="53"/>
                    <a:pt x="127" y="53"/>
                    <a:pt x="127" y="53"/>
                  </a:cubicBezTo>
                  <a:cubicBezTo>
                    <a:pt x="115" y="42"/>
                    <a:pt x="104" y="37"/>
                    <a:pt x="92" y="37"/>
                  </a:cubicBezTo>
                  <a:cubicBezTo>
                    <a:pt x="77" y="37"/>
                    <a:pt x="65" y="45"/>
                    <a:pt x="59" y="58"/>
                  </a:cubicBezTo>
                  <a:cubicBezTo>
                    <a:pt x="53" y="71"/>
                    <a:pt x="50" y="91"/>
                    <a:pt x="50" y="117"/>
                  </a:cubicBezTo>
                  <a:cubicBezTo>
                    <a:pt x="50" y="145"/>
                    <a:pt x="55" y="163"/>
                    <a:pt x="64" y="174"/>
                  </a:cubicBezTo>
                  <a:cubicBezTo>
                    <a:pt x="71" y="181"/>
                    <a:pt x="81" y="186"/>
                    <a:pt x="92" y="186"/>
                  </a:cubicBezTo>
                  <a:cubicBezTo>
                    <a:pt x="106" y="186"/>
                    <a:pt x="120" y="179"/>
                    <a:pt x="134" y="165"/>
                  </a:cubicBezTo>
                  <a:cubicBezTo>
                    <a:pt x="156" y="193"/>
                    <a:pt x="156" y="193"/>
                    <a:pt x="156" y="193"/>
                  </a:cubicBezTo>
                  <a:cubicBezTo>
                    <a:pt x="137" y="212"/>
                    <a:pt x="117" y="221"/>
                    <a:pt x="89" y="22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/>
            </a:p>
          </p:txBody>
        </p:sp>
        <p:sp>
          <p:nvSpPr>
            <p:cNvPr id="36" name="Freeform 13"/>
            <p:cNvSpPr>
              <a:spLocks noEditPoints="1"/>
            </p:cNvSpPr>
            <p:nvPr userDrawn="1"/>
          </p:nvSpPr>
          <p:spPr bwMode="auto">
            <a:xfrm>
              <a:off x="9980" y="-346"/>
              <a:ext cx="144" cy="148"/>
            </a:xfrm>
            <a:custGeom>
              <a:avLst/>
              <a:gdLst>
                <a:gd name="T0" fmla="*/ 31 w 61"/>
                <a:gd name="T1" fmla="*/ 62 h 62"/>
                <a:gd name="T2" fmla="*/ 0 w 61"/>
                <a:gd name="T3" fmla="*/ 31 h 62"/>
                <a:gd name="T4" fmla="*/ 31 w 61"/>
                <a:gd name="T5" fmla="*/ 0 h 62"/>
                <a:gd name="T6" fmla="*/ 61 w 61"/>
                <a:gd name="T7" fmla="*/ 31 h 62"/>
                <a:gd name="T8" fmla="*/ 31 w 61"/>
                <a:gd name="T9" fmla="*/ 62 h 62"/>
                <a:gd name="T10" fmla="*/ 31 w 61"/>
                <a:gd name="T11" fmla="*/ 6 h 62"/>
                <a:gd name="T12" fmla="*/ 7 w 61"/>
                <a:gd name="T13" fmla="*/ 31 h 62"/>
                <a:gd name="T14" fmla="*/ 31 w 61"/>
                <a:gd name="T15" fmla="*/ 56 h 62"/>
                <a:gd name="T16" fmla="*/ 54 w 61"/>
                <a:gd name="T17" fmla="*/ 31 h 62"/>
                <a:gd name="T18" fmla="*/ 31 w 61"/>
                <a:gd name="T19" fmla="*/ 6 h 62"/>
                <a:gd name="T20" fmla="*/ 37 w 61"/>
                <a:gd name="T21" fmla="*/ 48 h 62"/>
                <a:gd name="T22" fmla="*/ 33 w 61"/>
                <a:gd name="T23" fmla="*/ 42 h 62"/>
                <a:gd name="T24" fmla="*/ 28 w 61"/>
                <a:gd name="T25" fmla="*/ 34 h 62"/>
                <a:gd name="T26" fmla="*/ 27 w 61"/>
                <a:gd name="T27" fmla="*/ 34 h 62"/>
                <a:gd name="T28" fmla="*/ 27 w 61"/>
                <a:gd name="T29" fmla="*/ 48 h 62"/>
                <a:gd name="T30" fmla="*/ 20 w 61"/>
                <a:gd name="T31" fmla="*/ 48 h 62"/>
                <a:gd name="T32" fmla="*/ 20 w 61"/>
                <a:gd name="T33" fmla="*/ 14 h 62"/>
                <a:gd name="T34" fmla="*/ 33 w 61"/>
                <a:gd name="T35" fmla="*/ 14 h 62"/>
                <a:gd name="T36" fmla="*/ 43 w 61"/>
                <a:gd name="T37" fmla="*/ 24 h 62"/>
                <a:gd name="T38" fmla="*/ 35 w 61"/>
                <a:gd name="T39" fmla="*/ 33 h 62"/>
                <a:gd name="T40" fmla="*/ 36 w 61"/>
                <a:gd name="T41" fmla="*/ 35 h 62"/>
                <a:gd name="T42" fmla="*/ 45 w 61"/>
                <a:gd name="T43" fmla="*/ 48 h 62"/>
                <a:gd name="T44" fmla="*/ 37 w 61"/>
                <a:gd name="T45" fmla="*/ 48 h 62"/>
                <a:gd name="T46" fmla="*/ 33 w 61"/>
                <a:gd name="T47" fmla="*/ 20 h 62"/>
                <a:gd name="T48" fmla="*/ 29 w 61"/>
                <a:gd name="T49" fmla="*/ 19 h 62"/>
                <a:gd name="T50" fmla="*/ 27 w 61"/>
                <a:gd name="T51" fmla="*/ 19 h 62"/>
                <a:gd name="T52" fmla="*/ 27 w 61"/>
                <a:gd name="T53" fmla="*/ 29 h 62"/>
                <a:gd name="T54" fmla="*/ 29 w 61"/>
                <a:gd name="T55" fmla="*/ 29 h 62"/>
                <a:gd name="T56" fmla="*/ 34 w 61"/>
                <a:gd name="T57" fmla="*/ 27 h 62"/>
                <a:gd name="T58" fmla="*/ 35 w 61"/>
                <a:gd name="T59" fmla="*/ 24 h 62"/>
                <a:gd name="T60" fmla="*/ 33 w 61"/>
                <a:gd name="T61" fmla="*/ 2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61" h="62">
                  <a:moveTo>
                    <a:pt x="31" y="62"/>
                  </a:moveTo>
                  <a:cubicBezTo>
                    <a:pt x="14" y="62"/>
                    <a:pt x="0" y="48"/>
                    <a:pt x="0" y="31"/>
                  </a:cubicBezTo>
                  <a:cubicBezTo>
                    <a:pt x="0" y="14"/>
                    <a:pt x="14" y="0"/>
                    <a:pt x="31" y="0"/>
                  </a:cubicBezTo>
                  <a:cubicBezTo>
                    <a:pt x="47" y="0"/>
                    <a:pt x="61" y="14"/>
                    <a:pt x="61" y="31"/>
                  </a:cubicBezTo>
                  <a:cubicBezTo>
                    <a:pt x="61" y="48"/>
                    <a:pt x="47" y="62"/>
                    <a:pt x="31" y="62"/>
                  </a:cubicBezTo>
                  <a:close/>
                  <a:moveTo>
                    <a:pt x="31" y="6"/>
                  </a:moveTo>
                  <a:cubicBezTo>
                    <a:pt x="17" y="6"/>
                    <a:pt x="7" y="17"/>
                    <a:pt x="7" y="31"/>
                  </a:cubicBezTo>
                  <a:cubicBezTo>
                    <a:pt x="7" y="45"/>
                    <a:pt x="17" y="56"/>
                    <a:pt x="31" y="56"/>
                  </a:cubicBezTo>
                  <a:cubicBezTo>
                    <a:pt x="44" y="56"/>
                    <a:pt x="54" y="45"/>
                    <a:pt x="54" y="31"/>
                  </a:cubicBezTo>
                  <a:cubicBezTo>
                    <a:pt x="54" y="17"/>
                    <a:pt x="44" y="6"/>
                    <a:pt x="31" y="6"/>
                  </a:cubicBezTo>
                  <a:close/>
                  <a:moveTo>
                    <a:pt x="37" y="48"/>
                  </a:moveTo>
                  <a:cubicBezTo>
                    <a:pt x="35" y="46"/>
                    <a:pt x="35" y="45"/>
                    <a:pt x="33" y="42"/>
                  </a:cubicBezTo>
                  <a:cubicBezTo>
                    <a:pt x="30" y="36"/>
                    <a:pt x="29" y="34"/>
                    <a:pt x="28" y="34"/>
                  </a:cubicBezTo>
                  <a:cubicBezTo>
                    <a:pt x="27" y="34"/>
                    <a:pt x="27" y="34"/>
                    <a:pt x="27" y="34"/>
                  </a:cubicBezTo>
                  <a:cubicBezTo>
                    <a:pt x="27" y="48"/>
                    <a:pt x="27" y="48"/>
                    <a:pt x="27" y="48"/>
                  </a:cubicBezTo>
                  <a:cubicBezTo>
                    <a:pt x="20" y="48"/>
                    <a:pt x="20" y="48"/>
                    <a:pt x="20" y="48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33" y="14"/>
                    <a:pt x="33" y="14"/>
                    <a:pt x="33" y="14"/>
                  </a:cubicBezTo>
                  <a:cubicBezTo>
                    <a:pt x="39" y="14"/>
                    <a:pt x="43" y="18"/>
                    <a:pt x="43" y="24"/>
                  </a:cubicBezTo>
                  <a:cubicBezTo>
                    <a:pt x="43" y="29"/>
                    <a:pt x="39" y="33"/>
                    <a:pt x="35" y="33"/>
                  </a:cubicBezTo>
                  <a:cubicBezTo>
                    <a:pt x="36" y="34"/>
                    <a:pt x="36" y="34"/>
                    <a:pt x="36" y="35"/>
                  </a:cubicBezTo>
                  <a:cubicBezTo>
                    <a:pt x="38" y="37"/>
                    <a:pt x="45" y="48"/>
                    <a:pt x="45" y="48"/>
                  </a:cubicBezTo>
                  <a:lnTo>
                    <a:pt x="37" y="48"/>
                  </a:lnTo>
                  <a:close/>
                  <a:moveTo>
                    <a:pt x="33" y="20"/>
                  </a:moveTo>
                  <a:cubicBezTo>
                    <a:pt x="32" y="19"/>
                    <a:pt x="31" y="19"/>
                    <a:pt x="29" y="19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27" y="29"/>
                    <a:pt x="27" y="29"/>
                    <a:pt x="27" y="29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32" y="29"/>
                    <a:pt x="33" y="28"/>
                    <a:pt x="34" y="27"/>
                  </a:cubicBezTo>
                  <a:cubicBezTo>
                    <a:pt x="35" y="27"/>
                    <a:pt x="35" y="25"/>
                    <a:pt x="35" y="24"/>
                  </a:cubicBezTo>
                  <a:cubicBezTo>
                    <a:pt x="35" y="22"/>
                    <a:pt x="35" y="20"/>
                    <a:pt x="33" y="2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/>
            </a:p>
          </p:txBody>
        </p:sp>
        <p:sp>
          <p:nvSpPr>
            <p:cNvPr id="37" name="Freeform 14"/>
            <p:cNvSpPr>
              <a:spLocks noEditPoints="1"/>
            </p:cNvSpPr>
            <p:nvPr userDrawn="1"/>
          </p:nvSpPr>
          <p:spPr bwMode="auto">
            <a:xfrm>
              <a:off x="4528" y="-1050"/>
              <a:ext cx="1322" cy="1109"/>
            </a:xfrm>
            <a:custGeom>
              <a:avLst/>
              <a:gdLst>
                <a:gd name="T0" fmla="*/ 534 w 559"/>
                <a:gd name="T1" fmla="*/ 177 h 466"/>
                <a:gd name="T2" fmla="*/ 235 w 559"/>
                <a:gd name="T3" fmla="*/ 30 h 466"/>
                <a:gd name="T4" fmla="*/ 24 w 559"/>
                <a:gd name="T5" fmla="*/ 288 h 466"/>
                <a:gd name="T6" fmla="*/ 323 w 559"/>
                <a:gd name="T7" fmla="*/ 435 h 466"/>
                <a:gd name="T8" fmla="*/ 534 w 559"/>
                <a:gd name="T9" fmla="*/ 177 h 466"/>
                <a:gd name="T10" fmla="*/ 279 w 559"/>
                <a:gd name="T11" fmla="*/ 336 h 466"/>
                <a:gd name="T12" fmla="*/ 176 w 559"/>
                <a:gd name="T13" fmla="*/ 233 h 466"/>
                <a:gd name="T14" fmla="*/ 279 w 559"/>
                <a:gd name="T15" fmla="*/ 130 h 466"/>
                <a:gd name="T16" fmla="*/ 382 w 559"/>
                <a:gd name="T17" fmla="*/ 233 h 466"/>
                <a:gd name="T18" fmla="*/ 279 w 559"/>
                <a:gd name="T19" fmla="*/ 336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59" h="466">
                  <a:moveTo>
                    <a:pt x="534" y="177"/>
                  </a:moveTo>
                  <a:cubicBezTo>
                    <a:pt x="510" y="65"/>
                    <a:pt x="376" y="0"/>
                    <a:pt x="235" y="30"/>
                  </a:cubicBezTo>
                  <a:cubicBezTo>
                    <a:pt x="94" y="61"/>
                    <a:pt x="0" y="176"/>
                    <a:pt x="24" y="288"/>
                  </a:cubicBezTo>
                  <a:cubicBezTo>
                    <a:pt x="48" y="400"/>
                    <a:pt x="182" y="466"/>
                    <a:pt x="323" y="435"/>
                  </a:cubicBezTo>
                  <a:cubicBezTo>
                    <a:pt x="464" y="404"/>
                    <a:pt x="559" y="289"/>
                    <a:pt x="534" y="177"/>
                  </a:cubicBezTo>
                  <a:close/>
                  <a:moveTo>
                    <a:pt x="279" y="336"/>
                  </a:moveTo>
                  <a:cubicBezTo>
                    <a:pt x="222" y="336"/>
                    <a:pt x="176" y="289"/>
                    <a:pt x="176" y="233"/>
                  </a:cubicBezTo>
                  <a:cubicBezTo>
                    <a:pt x="176" y="176"/>
                    <a:pt x="222" y="130"/>
                    <a:pt x="279" y="130"/>
                  </a:cubicBezTo>
                  <a:cubicBezTo>
                    <a:pt x="336" y="130"/>
                    <a:pt x="382" y="176"/>
                    <a:pt x="382" y="233"/>
                  </a:cubicBezTo>
                  <a:cubicBezTo>
                    <a:pt x="382" y="289"/>
                    <a:pt x="336" y="336"/>
                    <a:pt x="279" y="336"/>
                  </a:cubicBezTo>
                  <a:close/>
                </a:path>
              </a:pathLst>
            </a:custGeom>
            <a:solidFill>
              <a:srgbClr val="3487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/>
            </a:p>
          </p:txBody>
        </p:sp>
        <p:sp>
          <p:nvSpPr>
            <p:cNvPr id="38" name="Freeform 15"/>
            <p:cNvSpPr>
              <a:spLocks noEditPoints="1"/>
            </p:cNvSpPr>
            <p:nvPr userDrawn="1"/>
          </p:nvSpPr>
          <p:spPr bwMode="auto">
            <a:xfrm>
              <a:off x="4892" y="-840"/>
              <a:ext cx="700" cy="704"/>
            </a:xfrm>
            <a:custGeom>
              <a:avLst/>
              <a:gdLst>
                <a:gd name="T0" fmla="*/ 148 w 296"/>
                <a:gd name="T1" fmla="*/ 0 h 296"/>
                <a:gd name="T2" fmla="*/ 0 w 296"/>
                <a:gd name="T3" fmla="*/ 148 h 296"/>
                <a:gd name="T4" fmla="*/ 148 w 296"/>
                <a:gd name="T5" fmla="*/ 296 h 296"/>
                <a:gd name="T6" fmla="*/ 296 w 296"/>
                <a:gd name="T7" fmla="*/ 148 h 296"/>
                <a:gd name="T8" fmla="*/ 148 w 296"/>
                <a:gd name="T9" fmla="*/ 0 h 296"/>
                <a:gd name="T10" fmla="*/ 125 w 296"/>
                <a:gd name="T11" fmla="*/ 235 h 296"/>
                <a:gd name="T12" fmla="*/ 35 w 296"/>
                <a:gd name="T13" fmla="*/ 145 h 296"/>
                <a:gd name="T14" fmla="*/ 125 w 296"/>
                <a:gd name="T15" fmla="*/ 55 h 296"/>
                <a:gd name="T16" fmla="*/ 215 w 296"/>
                <a:gd name="T17" fmla="*/ 145 h 296"/>
                <a:gd name="T18" fmla="*/ 125 w 296"/>
                <a:gd name="T19" fmla="*/ 235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6" h="296">
                  <a:moveTo>
                    <a:pt x="148" y="0"/>
                  </a:moveTo>
                  <a:cubicBezTo>
                    <a:pt x="66" y="0"/>
                    <a:pt x="0" y="67"/>
                    <a:pt x="0" y="148"/>
                  </a:cubicBezTo>
                  <a:cubicBezTo>
                    <a:pt x="0" y="230"/>
                    <a:pt x="66" y="296"/>
                    <a:pt x="148" y="296"/>
                  </a:cubicBezTo>
                  <a:cubicBezTo>
                    <a:pt x="230" y="296"/>
                    <a:pt x="296" y="230"/>
                    <a:pt x="296" y="148"/>
                  </a:cubicBezTo>
                  <a:cubicBezTo>
                    <a:pt x="296" y="67"/>
                    <a:pt x="230" y="0"/>
                    <a:pt x="148" y="0"/>
                  </a:cubicBezTo>
                  <a:close/>
                  <a:moveTo>
                    <a:pt x="125" y="235"/>
                  </a:moveTo>
                  <a:cubicBezTo>
                    <a:pt x="75" y="235"/>
                    <a:pt x="35" y="194"/>
                    <a:pt x="35" y="145"/>
                  </a:cubicBezTo>
                  <a:cubicBezTo>
                    <a:pt x="35" y="95"/>
                    <a:pt x="75" y="55"/>
                    <a:pt x="125" y="55"/>
                  </a:cubicBezTo>
                  <a:cubicBezTo>
                    <a:pt x="175" y="55"/>
                    <a:pt x="215" y="95"/>
                    <a:pt x="215" y="145"/>
                  </a:cubicBezTo>
                  <a:cubicBezTo>
                    <a:pt x="215" y="194"/>
                    <a:pt x="175" y="235"/>
                    <a:pt x="125" y="235"/>
                  </a:cubicBezTo>
                  <a:close/>
                </a:path>
              </a:pathLst>
            </a:custGeom>
            <a:solidFill>
              <a:srgbClr val="9BD7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/>
            </a:p>
          </p:txBody>
        </p:sp>
      </p:grpSp>
    </p:spTree>
    <p:extLst>
      <p:ext uri="{BB962C8B-B14F-4D97-AF65-F5344CB8AC3E}">
        <p14:creationId xmlns:p14="http://schemas.microsoft.com/office/powerpoint/2010/main" val="2379571232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okie Trai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/>
          <p:cNvSpPr>
            <a:spLocks/>
          </p:cNvSpPr>
          <p:nvPr/>
        </p:nvSpPr>
        <p:spPr bwMode="auto">
          <a:xfrm>
            <a:off x="3" y="7"/>
            <a:ext cx="6034683" cy="5713412"/>
          </a:xfrm>
          <a:custGeom>
            <a:avLst/>
            <a:gdLst>
              <a:gd name="T0" fmla="*/ 10137 w 10137"/>
              <a:gd name="T1" fmla="*/ 0 h 8628"/>
              <a:gd name="T2" fmla="*/ 1985 w 10137"/>
              <a:gd name="T3" fmla="*/ 0 h 8628"/>
              <a:gd name="T4" fmla="*/ 0 w 10137"/>
              <a:gd name="T5" fmla="*/ 4526 h 8628"/>
              <a:gd name="T6" fmla="*/ 0 w 10137"/>
              <a:gd name="T7" fmla="*/ 8628 h 8628"/>
              <a:gd name="T8" fmla="*/ 6351 w 10137"/>
              <a:gd name="T9" fmla="*/ 8628 h 8628"/>
              <a:gd name="T10" fmla="*/ 10137 w 10137"/>
              <a:gd name="T11" fmla="*/ 0 h 86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0137" h="8628">
                <a:moveTo>
                  <a:pt x="10137" y="0"/>
                </a:moveTo>
                <a:lnTo>
                  <a:pt x="1985" y="0"/>
                </a:lnTo>
                <a:lnTo>
                  <a:pt x="0" y="4526"/>
                </a:lnTo>
                <a:lnTo>
                  <a:pt x="0" y="8628"/>
                </a:lnTo>
                <a:lnTo>
                  <a:pt x="6351" y="8628"/>
                </a:lnTo>
                <a:lnTo>
                  <a:pt x="1013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34290" tIns="17145" rIns="34290" bIns="17145" numCol="1" anchor="t" anchorCtr="0" compatLnSpc="1">
            <a:prstTxWarp prst="textNoShape">
              <a:avLst/>
            </a:prstTxWarp>
          </a:bodyPr>
          <a:lstStyle/>
          <a:p>
            <a:endParaRPr lang="en-US" sz="675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>
            <a:off x="7356277" y="1182688"/>
            <a:ext cx="1787724" cy="4532312"/>
          </a:xfrm>
          <a:custGeom>
            <a:avLst/>
            <a:gdLst>
              <a:gd name="T0" fmla="*/ 3003 w 3003"/>
              <a:gd name="T1" fmla="*/ 6852 h 6852"/>
              <a:gd name="T2" fmla="*/ 3003 w 3003"/>
              <a:gd name="T3" fmla="*/ 0 h 6852"/>
              <a:gd name="T4" fmla="*/ 0 w 3003"/>
              <a:gd name="T5" fmla="*/ 6852 h 6852"/>
              <a:gd name="T6" fmla="*/ 3003 w 3003"/>
              <a:gd name="T7" fmla="*/ 6852 h 68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003" h="6852">
                <a:moveTo>
                  <a:pt x="3003" y="6852"/>
                </a:moveTo>
                <a:lnTo>
                  <a:pt x="3003" y="0"/>
                </a:lnTo>
                <a:lnTo>
                  <a:pt x="0" y="6852"/>
                </a:lnTo>
                <a:lnTo>
                  <a:pt x="3003" y="685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34290" tIns="17145" rIns="34290" bIns="17145" numCol="1" anchor="t" anchorCtr="0" compatLnSpc="1">
            <a:prstTxWarp prst="textNoShape">
              <a:avLst/>
            </a:prstTxWarp>
          </a:bodyPr>
          <a:lstStyle/>
          <a:p>
            <a:endParaRPr lang="en-US" sz="675" dirty="0"/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6657978" y="926997"/>
            <a:ext cx="2486025" cy="6018317"/>
          </a:xfrm>
          <a:custGeom>
            <a:avLst/>
            <a:gdLst>
              <a:gd name="T0" fmla="*/ 3003 w 3003"/>
              <a:gd name="T1" fmla="*/ 6852 h 6852"/>
              <a:gd name="T2" fmla="*/ 3003 w 3003"/>
              <a:gd name="T3" fmla="*/ 0 h 6852"/>
              <a:gd name="T4" fmla="*/ 0 w 3003"/>
              <a:gd name="T5" fmla="*/ 6852 h 6852"/>
              <a:gd name="T6" fmla="*/ 3003 w 3003"/>
              <a:gd name="T7" fmla="*/ 6852 h 68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003" h="6852">
                <a:moveTo>
                  <a:pt x="3003" y="6852"/>
                </a:moveTo>
                <a:lnTo>
                  <a:pt x="3003" y="0"/>
                </a:lnTo>
                <a:lnTo>
                  <a:pt x="0" y="6852"/>
                </a:lnTo>
                <a:lnTo>
                  <a:pt x="3003" y="6852"/>
                </a:lnTo>
                <a:close/>
              </a:path>
            </a:pathLst>
          </a:custGeom>
          <a:gradFill flip="none" rotWithShape="1">
            <a:gsLst>
              <a:gs pos="31000">
                <a:srgbClr val="292929">
                  <a:alpha val="0"/>
                </a:srgbClr>
              </a:gs>
              <a:gs pos="100000">
                <a:schemeClr val="tx1">
                  <a:alpha val="14000"/>
                </a:schemeClr>
              </a:gs>
            </a:gsLst>
            <a:lin ang="16860000" scaled="0"/>
            <a:tileRect/>
          </a:gradFill>
          <a:ln w="25400" cap="flat" cmpd="sng" algn="ctr">
            <a:noFill/>
            <a:prstDash val="solid"/>
            <a:miter lim="0"/>
            <a:headEnd type="none" w="med" len="med"/>
            <a:tailEnd type="none" w="med" len="med"/>
          </a:ln>
          <a:effectLst/>
          <a:extLst/>
        </p:spPr>
        <p:txBody>
          <a:bodyPr vert="horz" wrap="square" lIns="26789" tIns="26789" rIns="26789" bIns="26789" numCol="1" rtlCol="0" anchor="ctr" anchorCtr="0" compatLnSpc="1">
            <a:prstTxWarp prst="textNoShape">
              <a:avLst/>
            </a:prstTxWarp>
          </a:bodyPr>
          <a:lstStyle/>
          <a:p>
            <a:pPr marL="128588" marR="0" lvl="0" indent="0" eaLnBrk="1" latinLnBrk="0">
              <a:lnSpc>
                <a:spcPct val="100000"/>
              </a:lnSpc>
              <a:buClrTx/>
              <a:buSzTx/>
              <a:buFontTx/>
              <a:buNone/>
              <a:tabLst/>
            </a:pPr>
            <a:endParaRPr kumimoji="0" lang="en-US" sz="675" b="0" i="0" u="none" strike="noStrike" cap="none" normalizeH="0" baseline="0" dirty="0">
              <a:ln>
                <a:noFill/>
              </a:ln>
              <a:effectLst/>
              <a:latin typeface="Gill Sans" pitchFamily="26" charset="0"/>
              <a:ea typeface="Gill Sans" pitchFamily="26" charset="0"/>
              <a:cs typeface="Gill Sans" pitchFamily="26" charset="0"/>
            </a:endParaRPr>
          </a:p>
        </p:txBody>
      </p:sp>
      <p:sp>
        <p:nvSpPr>
          <p:cNvPr id="13" name="Freeform 12"/>
          <p:cNvSpPr>
            <a:spLocks/>
          </p:cNvSpPr>
          <p:nvPr/>
        </p:nvSpPr>
        <p:spPr bwMode="auto">
          <a:xfrm rot="10800000">
            <a:off x="-8297" y="-2031999"/>
            <a:ext cx="2486025" cy="6018317"/>
          </a:xfrm>
          <a:custGeom>
            <a:avLst/>
            <a:gdLst>
              <a:gd name="T0" fmla="*/ 3003 w 3003"/>
              <a:gd name="T1" fmla="*/ 6852 h 6852"/>
              <a:gd name="T2" fmla="*/ 3003 w 3003"/>
              <a:gd name="T3" fmla="*/ 0 h 6852"/>
              <a:gd name="T4" fmla="*/ 0 w 3003"/>
              <a:gd name="T5" fmla="*/ 6852 h 6852"/>
              <a:gd name="T6" fmla="*/ 3003 w 3003"/>
              <a:gd name="T7" fmla="*/ 6852 h 68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003" h="6852">
                <a:moveTo>
                  <a:pt x="3003" y="6852"/>
                </a:moveTo>
                <a:lnTo>
                  <a:pt x="3003" y="0"/>
                </a:lnTo>
                <a:lnTo>
                  <a:pt x="0" y="6852"/>
                </a:lnTo>
                <a:lnTo>
                  <a:pt x="3003" y="6852"/>
                </a:lnTo>
                <a:close/>
              </a:path>
            </a:pathLst>
          </a:custGeom>
          <a:gradFill flip="none" rotWithShape="1">
            <a:gsLst>
              <a:gs pos="31000">
                <a:srgbClr val="292929">
                  <a:alpha val="0"/>
                </a:srgbClr>
              </a:gs>
              <a:gs pos="100000">
                <a:schemeClr val="tx1">
                  <a:alpha val="7000"/>
                </a:schemeClr>
              </a:gs>
            </a:gsLst>
            <a:lin ang="16860000" scaled="0"/>
            <a:tileRect/>
          </a:gradFill>
          <a:ln w="25400" cap="flat" cmpd="sng" algn="ctr">
            <a:noFill/>
            <a:prstDash val="solid"/>
            <a:miter lim="0"/>
            <a:headEnd type="none" w="med" len="med"/>
            <a:tailEnd type="none" w="med" len="med"/>
          </a:ln>
          <a:effectLst/>
          <a:extLst/>
        </p:spPr>
        <p:txBody>
          <a:bodyPr vert="horz" wrap="square" lIns="26789" tIns="26789" rIns="26789" bIns="26789" numCol="1" rtlCol="0" anchor="ctr" anchorCtr="0" compatLnSpc="1">
            <a:prstTxWarp prst="textNoShape">
              <a:avLst/>
            </a:prstTxWarp>
          </a:bodyPr>
          <a:lstStyle/>
          <a:p>
            <a:pPr marL="128588" marR="0" lvl="0" indent="0" eaLnBrk="1" latinLnBrk="0">
              <a:lnSpc>
                <a:spcPct val="100000"/>
              </a:lnSpc>
              <a:buClrTx/>
              <a:buSzTx/>
              <a:buFontTx/>
              <a:buNone/>
              <a:tabLst/>
            </a:pPr>
            <a:endParaRPr kumimoji="0" lang="en-US" sz="675" b="0" i="0" u="none" strike="noStrike" cap="none" normalizeH="0" baseline="0" dirty="0">
              <a:ln>
                <a:noFill/>
              </a:ln>
              <a:effectLst/>
              <a:latin typeface="Gill Sans" pitchFamily="26" charset="0"/>
              <a:ea typeface="Gill Sans" pitchFamily="26" charset="0"/>
              <a:cs typeface="Gill Sans" pitchFamily="26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662336" y="5424956"/>
            <a:ext cx="1378763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00" dirty="0" smtClean="0">
                <a:solidFill>
                  <a:schemeClr val="bg1"/>
                </a:solidFill>
              </a:rPr>
              <a:t>  New</a:t>
            </a:r>
            <a:r>
              <a:rPr lang="en-US" sz="600" baseline="0" dirty="0" smtClean="0">
                <a:solidFill>
                  <a:schemeClr val="bg1"/>
                </a:solidFill>
              </a:rPr>
              <a:t> Relic </a:t>
            </a:r>
            <a:r>
              <a:rPr lang="en-US" sz="600" dirty="0" smtClean="0">
                <a:solidFill>
                  <a:schemeClr val="bg1"/>
                </a:solidFill>
              </a:rPr>
              <a:t>Confidential  |  </a:t>
            </a:r>
            <a:fld id="{1CCA435D-551C-478F-AB5B-3785473F75D5}" type="slidenum">
              <a:rPr lang="en-US" sz="600" smtClean="0">
                <a:solidFill>
                  <a:schemeClr val="bg1"/>
                </a:solidFill>
              </a:rPr>
              <a:pPr algn="r"/>
              <a:t>‹#›</a:t>
            </a:fld>
            <a:endParaRPr lang="en-US" sz="600" dirty="0" smtClean="0">
              <a:solidFill>
                <a:schemeClr val="bg1"/>
              </a:solidFill>
            </a:endParaRPr>
          </a:p>
        </p:txBody>
      </p:sp>
      <p:sp>
        <p:nvSpPr>
          <p:cNvPr id="40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749034" y="2302212"/>
            <a:ext cx="3501957" cy="57150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90000"/>
              </a:lnSpc>
              <a:buFontTx/>
              <a:buNone/>
              <a:defRPr sz="2400" b="1" spc="-56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 smtClean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4229670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-Cotton bl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86" y="0"/>
            <a:ext cx="9142012" cy="5723788"/>
          </a:xfrm>
          <a:prstGeom prst="rect">
            <a:avLst/>
          </a:prstGeom>
        </p:spPr>
      </p:pic>
      <p:sp>
        <p:nvSpPr>
          <p:cNvPr id="9" name="Freeform 8"/>
          <p:cNvSpPr/>
          <p:nvPr/>
        </p:nvSpPr>
        <p:spPr bwMode="auto">
          <a:xfrm>
            <a:off x="6915150" y="1407362"/>
            <a:ext cx="2240280" cy="4313922"/>
          </a:xfrm>
          <a:custGeom>
            <a:avLst/>
            <a:gdLst>
              <a:gd name="connsiteX0" fmla="*/ 0 w 8156448"/>
              <a:gd name="connsiteY0" fmla="*/ 13917168 h 13917168"/>
              <a:gd name="connsiteX1" fmla="*/ 8101584 w 8156448"/>
              <a:gd name="connsiteY1" fmla="*/ 0 h 13917168"/>
              <a:gd name="connsiteX2" fmla="*/ 8156448 w 8156448"/>
              <a:gd name="connsiteY2" fmla="*/ 13844016 h 13917168"/>
              <a:gd name="connsiteX3" fmla="*/ 0 w 8156448"/>
              <a:gd name="connsiteY3" fmla="*/ 13917168 h 13917168"/>
              <a:gd name="connsiteX0" fmla="*/ 0 w 8156448"/>
              <a:gd name="connsiteY0" fmla="*/ 13863380 h 13863380"/>
              <a:gd name="connsiteX1" fmla="*/ 8137443 w 8156448"/>
              <a:gd name="connsiteY1" fmla="*/ 0 h 13863380"/>
              <a:gd name="connsiteX2" fmla="*/ 8156448 w 8156448"/>
              <a:gd name="connsiteY2" fmla="*/ 13790228 h 13863380"/>
              <a:gd name="connsiteX3" fmla="*/ 0 w 8156448"/>
              <a:gd name="connsiteY3" fmla="*/ 13863380 h 13863380"/>
              <a:gd name="connsiteX0" fmla="*/ 0 w 8138519"/>
              <a:gd name="connsiteY0" fmla="*/ 13863380 h 13863380"/>
              <a:gd name="connsiteX1" fmla="*/ 8137443 w 8138519"/>
              <a:gd name="connsiteY1" fmla="*/ 0 h 13863380"/>
              <a:gd name="connsiteX2" fmla="*/ 8138519 w 8138519"/>
              <a:gd name="connsiteY2" fmla="*/ 13844595 h 13863380"/>
              <a:gd name="connsiteX3" fmla="*/ 0 w 8138519"/>
              <a:gd name="connsiteY3" fmla="*/ 13863380 h 13863380"/>
              <a:gd name="connsiteX0" fmla="*/ 0 w 8156448"/>
              <a:gd name="connsiteY0" fmla="*/ 13863380 h 13863380"/>
              <a:gd name="connsiteX1" fmla="*/ 8137443 w 8156448"/>
              <a:gd name="connsiteY1" fmla="*/ 0 h 13863380"/>
              <a:gd name="connsiteX2" fmla="*/ 8156448 w 8156448"/>
              <a:gd name="connsiteY2" fmla="*/ 13844595 h 13863380"/>
              <a:gd name="connsiteX3" fmla="*/ 0 w 8156448"/>
              <a:gd name="connsiteY3" fmla="*/ 13863380 h 13863380"/>
              <a:gd name="connsiteX0" fmla="*/ 0 w 8991335"/>
              <a:gd name="connsiteY0" fmla="*/ 12999429 h 13844595"/>
              <a:gd name="connsiteX1" fmla="*/ 8972330 w 8991335"/>
              <a:gd name="connsiteY1" fmla="*/ 0 h 13844595"/>
              <a:gd name="connsiteX2" fmla="*/ 8991335 w 8991335"/>
              <a:gd name="connsiteY2" fmla="*/ 13844595 h 13844595"/>
              <a:gd name="connsiteX3" fmla="*/ 0 w 8991335"/>
              <a:gd name="connsiteY3" fmla="*/ 12999429 h 13844595"/>
              <a:gd name="connsiteX0" fmla="*/ 0 w 8991335"/>
              <a:gd name="connsiteY0" fmla="*/ 12999429 h 13000737"/>
              <a:gd name="connsiteX1" fmla="*/ 8972330 w 8991335"/>
              <a:gd name="connsiteY1" fmla="*/ 0 h 13000737"/>
              <a:gd name="connsiteX2" fmla="*/ 8991335 w 8991335"/>
              <a:gd name="connsiteY2" fmla="*/ 13000737 h 13000737"/>
              <a:gd name="connsiteX3" fmla="*/ 0 w 8991335"/>
              <a:gd name="connsiteY3" fmla="*/ 12999429 h 13000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991335" h="13000737">
                <a:moveTo>
                  <a:pt x="0" y="12999429"/>
                </a:moveTo>
                <a:lnTo>
                  <a:pt x="8972330" y="0"/>
                </a:lnTo>
                <a:cubicBezTo>
                  <a:pt x="8972689" y="4614865"/>
                  <a:pt x="8990976" y="8385872"/>
                  <a:pt x="8991335" y="13000737"/>
                </a:cubicBezTo>
                <a:lnTo>
                  <a:pt x="0" y="12999429"/>
                </a:lnTo>
                <a:close/>
              </a:path>
            </a:pathLst>
          </a:custGeom>
          <a:gradFill flip="none" rotWithShape="1">
            <a:gsLst>
              <a:gs pos="18000">
                <a:srgbClr val="292929"/>
              </a:gs>
              <a:gs pos="85000">
                <a:schemeClr val="tx1">
                  <a:alpha val="19000"/>
                </a:schemeClr>
              </a:gs>
            </a:gsLst>
            <a:lin ang="16860000" scaled="0"/>
            <a:tileRect/>
          </a:gradFill>
          <a:ln w="25400" cap="flat" cmpd="sng" algn="ctr">
            <a:noFill/>
            <a:prstDash val="solid"/>
            <a:miter lim="0"/>
            <a:headEnd type="none" w="med" len="med"/>
            <a:tailEnd type="none" w="med" len="med"/>
          </a:ln>
          <a:effectLst/>
        </p:spPr>
        <p:txBody>
          <a:bodyPr vert="horz" wrap="square" lIns="26789" tIns="26789" rIns="26789" bIns="26789" numCol="1" rtlCol="0" anchor="ctr" anchorCtr="0" compatLnSpc="1">
            <a:prstTxWarp prst="textNoShape">
              <a:avLst/>
            </a:prstTxWarp>
          </a:bodyPr>
          <a:lstStyle/>
          <a:p>
            <a:pPr marL="128588" marR="0" indent="0" algn="ctr" defTabSz="219075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175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ill Sans" pitchFamily="26" charset="0"/>
              <a:ea typeface="Gill Sans" pitchFamily="26" charset="0"/>
              <a:cs typeface="Gill Sans" pitchFamily="26" charset="0"/>
              <a:sym typeface="Gill Sans" pitchFamily="26" charset="0"/>
            </a:endParaRPr>
          </a:p>
        </p:txBody>
      </p:sp>
      <p:sp>
        <p:nvSpPr>
          <p:cNvPr id="4" name="Freeform 5"/>
          <p:cNvSpPr>
            <a:spLocks/>
          </p:cNvSpPr>
          <p:nvPr/>
        </p:nvSpPr>
        <p:spPr bwMode="auto">
          <a:xfrm>
            <a:off x="1891903" y="3081075"/>
            <a:ext cx="7269362" cy="1303073"/>
          </a:xfrm>
          <a:custGeom>
            <a:avLst/>
            <a:gdLst>
              <a:gd name="T0" fmla="*/ 0 w 12211"/>
              <a:gd name="T1" fmla="*/ 1970 h 1970"/>
              <a:gd name="T2" fmla="*/ 971 w 12211"/>
              <a:gd name="T3" fmla="*/ 0 h 1970"/>
              <a:gd name="T4" fmla="*/ 12207 w 12211"/>
              <a:gd name="T5" fmla="*/ 0 h 1970"/>
              <a:gd name="T6" fmla="*/ 12211 w 12211"/>
              <a:gd name="T7" fmla="*/ 1970 h 1970"/>
              <a:gd name="T8" fmla="*/ 0 w 12211"/>
              <a:gd name="T9" fmla="*/ 1970 h 1970"/>
              <a:gd name="T10" fmla="*/ 0 w 12211"/>
              <a:gd name="T11" fmla="*/ 1970 h 19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2211" h="1970">
                <a:moveTo>
                  <a:pt x="0" y="1970"/>
                </a:moveTo>
                <a:lnTo>
                  <a:pt x="971" y="0"/>
                </a:lnTo>
                <a:lnTo>
                  <a:pt x="12207" y="0"/>
                </a:lnTo>
                <a:lnTo>
                  <a:pt x="12211" y="1970"/>
                </a:lnTo>
                <a:lnTo>
                  <a:pt x="0" y="1970"/>
                </a:lnTo>
                <a:lnTo>
                  <a:pt x="0" y="1970"/>
                </a:lnTo>
                <a:close/>
              </a:path>
            </a:pathLst>
          </a:custGeom>
          <a:solidFill>
            <a:srgbClr val="DC2A1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34290" tIns="17145" rIns="34290" bIns="17145" numCol="1" anchor="t" anchorCtr="0" compatLnSpc="1">
            <a:prstTxWarp prst="textNoShape">
              <a:avLst/>
            </a:prstTxWarp>
          </a:bodyPr>
          <a:lstStyle/>
          <a:p>
            <a:endParaRPr lang="en-US" sz="675" dirty="0"/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8073252" y="3067185"/>
            <a:ext cx="1088014" cy="2633928"/>
          </a:xfrm>
          <a:custGeom>
            <a:avLst/>
            <a:gdLst>
              <a:gd name="T0" fmla="*/ 3003 w 3003"/>
              <a:gd name="T1" fmla="*/ 6852 h 6852"/>
              <a:gd name="T2" fmla="*/ 3003 w 3003"/>
              <a:gd name="T3" fmla="*/ 0 h 6852"/>
              <a:gd name="T4" fmla="*/ 0 w 3003"/>
              <a:gd name="T5" fmla="*/ 6852 h 6852"/>
              <a:gd name="T6" fmla="*/ 3003 w 3003"/>
              <a:gd name="T7" fmla="*/ 6852 h 68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003" h="6852">
                <a:moveTo>
                  <a:pt x="3003" y="6852"/>
                </a:moveTo>
                <a:lnTo>
                  <a:pt x="3003" y="0"/>
                </a:lnTo>
                <a:lnTo>
                  <a:pt x="0" y="6852"/>
                </a:lnTo>
                <a:lnTo>
                  <a:pt x="3003" y="6852"/>
                </a:lnTo>
                <a:close/>
              </a:path>
            </a:pathLst>
          </a:custGeom>
          <a:gradFill flip="none" rotWithShape="1">
            <a:gsLst>
              <a:gs pos="31000">
                <a:srgbClr val="292929">
                  <a:alpha val="0"/>
                </a:srgbClr>
              </a:gs>
              <a:gs pos="100000">
                <a:schemeClr val="tx1">
                  <a:alpha val="7000"/>
                </a:schemeClr>
              </a:gs>
            </a:gsLst>
            <a:lin ang="16860000" scaled="0"/>
            <a:tileRect/>
          </a:gradFill>
          <a:ln w="25400" cap="flat" cmpd="sng" algn="ctr">
            <a:noFill/>
            <a:prstDash val="solid"/>
            <a:miter lim="0"/>
            <a:headEnd type="none" w="med" len="med"/>
            <a:tailEnd type="none" w="med" len="med"/>
          </a:ln>
          <a:effectLst/>
          <a:extLst/>
        </p:spPr>
        <p:txBody>
          <a:bodyPr vert="horz" wrap="square" lIns="26789" tIns="26789" rIns="26789" bIns="26789" numCol="1" rtlCol="0" anchor="ctr" anchorCtr="0" compatLnSpc="1">
            <a:prstTxWarp prst="textNoShape">
              <a:avLst/>
            </a:prstTxWarp>
          </a:bodyPr>
          <a:lstStyle/>
          <a:p>
            <a:pPr marL="128588" marR="0" lvl="0" indent="0" eaLnBrk="1" latinLnBrk="0">
              <a:lnSpc>
                <a:spcPct val="100000"/>
              </a:lnSpc>
              <a:buClrTx/>
              <a:buSzTx/>
              <a:buFontTx/>
              <a:buNone/>
              <a:tabLst/>
            </a:pPr>
            <a:endParaRPr kumimoji="0" lang="en-US" sz="675" b="0" i="0" u="none" strike="noStrike" cap="none" normalizeH="0" baseline="0" dirty="0">
              <a:ln>
                <a:noFill/>
              </a:ln>
              <a:effectLst/>
              <a:latin typeface="Gill Sans" pitchFamily="26" charset="0"/>
              <a:ea typeface="Gill Sans" pitchFamily="26" charset="0"/>
              <a:cs typeface="Gill Sans" pitchFamily="26" charset="0"/>
            </a:endParaRPr>
          </a:p>
        </p:txBody>
      </p:sp>
      <p:sp>
        <p:nvSpPr>
          <p:cNvPr id="11" name="Text Placeholder 31"/>
          <p:cNvSpPr>
            <a:spLocks noGrp="1"/>
          </p:cNvSpPr>
          <p:nvPr>
            <p:ph type="body" sz="quarter" idx="10" hasCustomPrompt="1"/>
          </p:nvPr>
        </p:nvSpPr>
        <p:spPr>
          <a:xfrm>
            <a:off x="2600328" y="3454400"/>
            <a:ext cx="6257925" cy="508000"/>
          </a:xfrm>
          <a:prstGeom prst="rect">
            <a:avLst/>
          </a:prstGeom>
        </p:spPr>
        <p:txBody>
          <a:bodyPr vert="horz" wrap="square" lIns="0" tIns="0" rIns="0" bIns="0" anchor="b">
            <a:noAutofit/>
          </a:bodyPr>
          <a:lstStyle>
            <a:lvl1pPr marL="0" indent="0" algn="l">
              <a:lnSpc>
                <a:spcPct val="80000"/>
              </a:lnSpc>
              <a:buFontTx/>
              <a:buNone/>
              <a:defRPr sz="2700" b="1" spc="-113"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13" name="Text Placeholder 33"/>
          <p:cNvSpPr>
            <a:spLocks noGrp="1"/>
          </p:cNvSpPr>
          <p:nvPr>
            <p:ph type="body" sz="quarter" idx="11" hasCustomPrompt="1"/>
          </p:nvPr>
        </p:nvSpPr>
        <p:spPr>
          <a:xfrm>
            <a:off x="2600328" y="3962402"/>
            <a:ext cx="6257925" cy="41275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buFontTx/>
              <a:buNone/>
              <a:defRPr sz="1800" spc="-56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>
                <a:solidFill>
                  <a:schemeClr val="bg1"/>
                </a:solidFill>
              </a:rPr>
              <a:t>Presenter Name, Title and or Date</a:t>
            </a:r>
            <a:endParaRPr lang="en-US" dirty="0"/>
          </a:p>
        </p:txBody>
      </p:sp>
      <p:grpSp>
        <p:nvGrpSpPr>
          <p:cNvPr id="27" name="Group 18"/>
          <p:cNvGrpSpPr>
            <a:grpSpLocks noChangeAspect="1"/>
          </p:cNvGrpSpPr>
          <p:nvPr/>
        </p:nvGrpSpPr>
        <p:grpSpPr bwMode="auto">
          <a:xfrm>
            <a:off x="7614941" y="5200421"/>
            <a:ext cx="1335024" cy="292332"/>
            <a:chOff x="-1082" y="-359"/>
            <a:chExt cx="5810" cy="1145"/>
          </a:xfrm>
        </p:grpSpPr>
        <p:sp>
          <p:nvSpPr>
            <p:cNvPr id="28" name="Freeform 19"/>
            <p:cNvSpPr>
              <a:spLocks/>
            </p:cNvSpPr>
            <p:nvPr/>
          </p:nvSpPr>
          <p:spPr bwMode="auto">
            <a:xfrm>
              <a:off x="628" y="-194"/>
              <a:ext cx="477" cy="704"/>
            </a:xfrm>
            <a:custGeom>
              <a:avLst/>
              <a:gdLst>
                <a:gd name="T0" fmla="*/ 3254 w 4385"/>
                <a:gd name="T1" fmla="*/ 6471 h 6471"/>
                <a:gd name="T2" fmla="*/ 1804 w 4385"/>
                <a:gd name="T3" fmla="*/ 3432 h 6471"/>
                <a:gd name="T4" fmla="*/ 981 w 4385"/>
                <a:gd name="T5" fmla="*/ 1515 h 6471"/>
                <a:gd name="T6" fmla="*/ 953 w 4385"/>
                <a:gd name="T7" fmla="*/ 1543 h 6471"/>
                <a:gd name="T8" fmla="*/ 1019 w 4385"/>
                <a:gd name="T9" fmla="*/ 3338 h 6471"/>
                <a:gd name="T10" fmla="*/ 1056 w 4385"/>
                <a:gd name="T11" fmla="*/ 6471 h 6471"/>
                <a:gd name="T12" fmla="*/ 0 w 4385"/>
                <a:gd name="T13" fmla="*/ 6471 h 6471"/>
                <a:gd name="T14" fmla="*/ 0 w 4385"/>
                <a:gd name="T15" fmla="*/ 0 h 6471"/>
                <a:gd name="T16" fmla="*/ 1215 w 4385"/>
                <a:gd name="T17" fmla="*/ 0 h 6471"/>
                <a:gd name="T18" fmla="*/ 2786 w 4385"/>
                <a:gd name="T19" fmla="*/ 3160 h 6471"/>
                <a:gd name="T20" fmla="*/ 3450 w 4385"/>
                <a:gd name="T21" fmla="*/ 4825 h 6471"/>
                <a:gd name="T22" fmla="*/ 3478 w 4385"/>
                <a:gd name="T23" fmla="*/ 4797 h 6471"/>
                <a:gd name="T24" fmla="*/ 3385 w 4385"/>
                <a:gd name="T25" fmla="*/ 2955 h 6471"/>
                <a:gd name="T26" fmla="*/ 3366 w 4385"/>
                <a:gd name="T27" fmla="*/ 0 h 6471"/>
                <a:gd name="T28" fmla="*/ 4385 w 4385"/>
                <a:gd name="T29" fmla="*/ 0 h 6471"/>
                <a:gd name="T30" fmla="*/ 4385 w 4385"/>
                <a:gd name="T31" fmla="*/ 6471 h 6471"/>
                <a:gd name="T32" fmla="*/ 3254 w 4385"/>
                <a:gd name="T33" fmla="*/ 6471 h 64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385" h="6471">
                  <a:moveTo>
                    <a:pt x="3254" y="6471"/>
                  </a:moveTo>
                  <a:cubicBezTo>
                    <a:pt x="1804" y="3432"/>
                    <a:pt x="1804" y="3432"/>
                    <a:pt x="1804" y="3432"/>
                  </a:cubicBezTo>
                  <a:cubicBezTo>
                    <a:pt x="1458" y="2712"/>
                    <a:pt x="1103" y="1898"/>
                    <a:pt x="981" y="1515"/>
                  </a:cubicBezTo>
                  <a:cubicBezTo>
                    <a:pt x="953" y="1543"/>
                    <a:pt x="953" y="1543"/>
                    <a:pt x="953" y="1543"/>
                  </a:cubicBezTo>
                  <a:cubicBezTo>
                    <a:pt x="1000" y="2085"/>
                    <a:pt x="1009" y="2768"/>
                    <a:pt x="1019" y="3338"/>
                  </a:cubicBezTo>
                  <a:cubicBezTo>
                    <a:pt x="1056" y="6471"/>
                    <a:pt x="1056" y="6471"/>
                    <a:pt x="1056" y="6471"/>
                  </a:cubicBezTo>
                  <a:cubicBezTo>
                    <a:pt x="0" y="6471"/>
                    <a:pt x="0" y="6471"/>
                    <a:pt x="0" y="647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215" y="0"/>
                    <a:pt x="1215" y="0"/>
                    <a:pt x="1215" y="0"/>
                  </a:cubicBezTo>
                  <a:cubicBezTo>
                    <a:pt x="2786" y="3160"/>
                    <a:pt x="2786" y="3160"/>
                    <a:pt x="2786" y="3160"/>
                  </a:cubicBezTo>
                  <a:cubicBezTo>
                    <a:pt x="3085" y="3759"/>
                    <a:pt x="3366" y="4526"/>
                    <a:pt x="3450" y="4825"/>
                  </a:cubicBezTo>
                  <a:cubicBezTo>
                    <a:pt x="3478" y="4797"/>
                    <a:pt x="3478" y="4797"/>
                    <a:pt x="3478" y="4797"/>
                  </a:cubicBezTo>
                  <a:cubicBezTo>
                    <a:pt x="3450" y="4470"/>
                    <a:pt x="3385" y="3544"/>
                    <a:pt x="3385" y="2955"/>
                  </a:cubicBezTo>
                  <a:cubicBezTo>
                    <a:pt x="3366" y="0"/>
                    <a:pt x="3366" y="0"/>
                    <a:pt x="3366" y="0"/>
                  </a:cubicBezTo>
                  <a:cubicBezTo>
                    <a:pt x="4385" y="0"/>
                    <a:pt x="4385" y="0"/>
                    <a:pt x="4385" y="0"/>
                  </a:cubicBezTo>
                  <a:cubicBezTo>
                    <a:pt x="4385" y="6471"/>
                    <a:pt x="4385" y="6471"/>
                    <a:pt x="4385" y="6471"/>
                  </a:cubicBezTo>
                  <a:lnTo>
                    <a:pt x="3254" y="647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9" name="Freeform 20"/>
            <p:cNvSpPr>
              <a:spLocks noEditPoints="1"/>
            </p:cNvSpPr>
            <p:nvPr/>
          </p:nvSpPr>
          <p:spPr bwMode="auto">
            <a:xfrm>
              <a:off x="1191" y="-17"/>
              <a:ext cx="430" cy="540"/>
            </a:xfrm>
            <a:custGeom>
              <a:avLst/>
              <a:gdLst>
                <a:gd name="T0" fmla="*/ 1131 w 3956"/>
                <a:gd name="T1" fmla="*/ 2759 h 4965"/>
                <a:gd name="T2" fmla="*/ 1131 w 3956"/>
                <a:gd name="T3" fmla="*/ 2833 h 4965"/>
                <a:gd name="T4" fmla="*/ 2300 w 3956"/>
                <a:gd name="T5" fmla="*/ 4180 h 4965"/>
                <a:gd name="T6" fmla="*/ 3479 w 3956"/>
                <a:gd name="T7" fmla="*/ 3712 h 4965"/>
                <a:gd name="T8" fmla="*/ 3881 w 3956"/>
                <a:gd name="T9" fmla="*/ 4339 h 4965"/>
                <a:gd name="T10" fmla="*/ 2179 w 3956"/>
                <a:gd name="T11" fmla="*/ 4965 h 4965"/>
                <a:gd name="T12" fmla="*/ 0 w 3956"/>
                <a:gd name="T13" fmla="*/ 2487 h 4965"/>
                <a:gd name="T14" fmla="*/ 589 w 3956"/>
                <a:gd name="T15" fmla="*/ 636 h 4965"/>
                <a:gd name="T16" fmla="*/ 2039 w 3956"/>
                <a:gd name="T17" fmla="*/ 0 h 4965"/>
                <a:gd name="T18" fmla="*/ 3338 w 3956"/>
                <a:gd name="T19" fmla="*/ 486 h 4965"/>
                <a:gd name="T20" fmla="*/ 3956 w 3956"/>
                <a:gd name="T21" fmla="*/ 2543 h 4965"/>
                <a:gd name="T22" fmla="*/ 3956 w 3956"/>
                <a:gd name="T23" fmla="*/ 2759 h 4965"/>
                <a:gd name="T24" fmla="*/ 1131 w 3956"/>
                <a:gd name="T25" fmla="*/ 2759 h 4965"/>
                <a:gd name="T26" fmla="*/ 2039 w 3956"/>
                <a:gd name="T27" fmla="*/ 776 h 4965"/>
                <a:gd name="T28" fmla="*/ 1141 w 3956"/>
                <a:gd name="T29" fmla="*/ 2001 h 4965"/>
                <a:gd name="T30" fmla="*/ 2890 w 3956"/>
                <a:gd name="T31" fmla="*/ 2001 h 4965"/>
                <a:gd name="T32" fmla="*/ 2039 w 3956"/>
                <a:gd name="T33" fmla="*/ 776 h 49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956" h="4965">
                  <a:moveTo>
                    <a:pt x="1131" y="2759"/>
                  </a:moveTo>
                  <a:cubicBezTo>
                    <a:pt x="1131" y="2833"/>
                    <a:pt x="1131" y="2833"/>
                    <a:pt x="1131" y="2833"/>
                  </a:cubicBezTo>
                  <a:cubicBezTo>
                    <a:pt x="1131" y="3488"/>
                    <a:pt x="1375" y="4180"/>
                    <a:pt x="2300" y="4180"/>
                  </a:cubicBezTo>
                  <a:cubicBezTo>
                    <a:pt x="2740" y="4180"/>
                    <a:pt x="3123" y="4021"/>
                    <a:pt x="3479" y="3712"/>
                  </a:cubicBezTo>
                  <a:cubicBezTo>
                    <a:pt x="3881" y="4339"/>
                    <a:pt x="3881" y="4339"/>
                    <a:pt x="3881" y="4339"/>
                  </a:cubicBezTo>
                  <a:cubicBezTo>
                    <a:pt x="3385" y="4760"/>
                    <a:pt x="2815" y="4965"/>
                    <a:pt x="2179" y="4965"/>
                  </a:cubicBezTo>
                  <a:cubicBezTo>
                    <a:pt x="842" y="4965"/>
                    <a:pt x="0" y="4002"/>
                    <a:pt x="0" y="2487"/>
                  </a:cubicBezTo>
                  <a:cubicBezTo>
                    <a:pt x="0" y="1655"/>
                    <a:pt x="178" y="1103"/>
                    <a:pt x="589" y="636"/>
                  </a:cubicBezTo>
                  <a:cubicBezTo>
                    <a:pt x="972" y="196"/>
                    <a:pt x="1440" y="0"/>
                    <a:pt x="2039" y="0"/>
                  </a:cubicBezTo>
                  <a:cubicBezTo>
                    <a:pt x="2506" y="0"/>
                    <a:pt x="2936" y="121"/>
                    <a:pt x="3338" y="486"/>
                  </a:cubicBezTo>
                  <a:cubicBezTo>
                    <a:pt x="3750" y="860"/>
                    <a:pt x="3956" y="1440"/>
                    <a:pt x="3956" y="2543"/>
                  </a:cubicBezTo>
                  <a:cubicBezTo>
                    <a:pt x="3956" y="2759"/>
                    <a:pt x="3956" y="2759"/>
                    <a:pt x="3956" y="2759"/>
                  </a:cubicBezTo>
                  <a:lnTo>
                    <a:pt x="1131" y="2759"/>
                  </a:lnTo>
                  <a:close/>
                  <a:moveTo>
                    <a:pt x="2039" y="776"/>
                  </a:moveTo>
                  <a:cubicBezTo>
                    <a:pt x="1459" y="776"/>
                    <a:pt x="1141" y="1234"/>
                    <a:pt x="1141" y="2001"/>
                  </a:cubicBezTo>
                  <a:cubicBezTo>
                    <a:pt x="2890" y="2001"/>
                    <a:pt x="2890" y="2001"/>
                    <a:pt x="2890" y="2001"/>
                  </a:cubicBezTo>
                  <a:cubicBezTo>
                    <a:pt x="2890" y="1234"/>
                    <a:pt x="2553" y="776"/>
                    <a:pt x="2039" y="77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0" name="Freeform 21"/>
            <p:cNvSpPr>
              <a:spLocks/>
            </p:cNvSpPr>
            <p:nvPr/>
          </p:nvSpPr>
          <p:spPr bwMode="auto">
            <a:xfrm>
              <a:off x="1672" y="-13"/>
              <a:ext cx="689" cy="525"/>
            </a:xfrm>
            <a:custGeom>
              <a:avLst/>
              <a:gdLst>
                <a:gd name="T0" fmla="*/ 5003 w 6340"/>
                <a:gd name="T1" fmla="*/ 4826 h 4826"/>
                <a:gd name="T2" fmla="*/ 4040 w 6340"/>
                <a:gd name="T3" fmla="*/ 4826 h 4826"/>
                <a:gd name="T4" fmla="*/ 3460 w 6340"/>
                <a:gd name="T5" fmla="*/ 2647 h 4826"/>
                <a:gd name="T6" fmla="*/ 3151 w 6340"/>
                <a:gd name="T7" fmla="*/ 1356 h 4826"/>
                <a:gd name="T8" fmla="*/ 3132 w 6340"/>
                <a:gd name="T9" fmla="*/ 1356 h 4826"/>
                <a:gd name="T10" fmla="*/ 2824 w 6340"/>
                <a:gd name="T11" fmla="*/ 2693 h 4826"/>
                <a:gd name="T12" fmla="*/ 2253 w 6340"/>
                <a:gd name="T13" fmla="*/ 4826 h 4826"/>
                <a:gd name="T14" fmla="*/ 1290 w 6340"/>
                <a:gd name="T15" fmla="*/ 4826 h 4826"/>
                <a:gd name="T16" fmla="*/ 0 w 6340"/>
                <a:gd name="T17" fmla="*/ 141 h 4826"/>
                <a:gd name="T18" fmla="*/ 1019 w 6340"/>
                <a:gd name="T19" fmla="*/ 0 h 4826"/>
                <a:gd name="T20" fmla="*/ 1533 w 6340"/>
                <a:gd name="T21" fmla="*/ 2291 h 4826"/>
                <a:gd name="T22" fmla="*/ 1777 w 6340"/>
                <a:gd name="T23" fmla="*/ 3535 h 4826"/>
                <a:gd name="T24" fmla="*/ 1805 w 6340"/>
                <a:gd name="T25" fmla="*/ 3535 h 4826"/>
                <a:gd name="T26" fmla="*/ 2076 w 6340"/>
                <a:gd name="T27" fmla="*/ 2263 h 4826"/>
                <a:gd name="T28" fmla="*/ 2684 w 6340"/>
                <a:gd name="T29" fmla="*/ 75 h 4826"/>
                <a:gd name="T30" fmla="*/ 3694 w 6340"/>
                <a:gd name="T31" fmla="*/ 75 h 4826"/>
                <a:gd name="T32" fmla="*/ 4227 w 6340"/>
                <a:gd name="T33" fmla="*/ 2207 h 4826"/>
                <a:gd name="T34" fmla="*/ 4526 w 6340"/>
                <a:gd name="T35" fmla="*/ 3554 h 4826"/>
                <a:gd name="T36" fmla="*/ 4554 w 6340"/>
                <a:gd name="T37" fmla="*/ 3554 h 4826"/>
                <a:gd name="T38" fmla="*/ 4788 w 6340"/>
                <a:gd name="T39" fmla="*/ 2282 h 4826"/>
                <a:gd name="T40" fmla="*/ 5274 w 6340"/>
                <a:gd name="T41" fmla="*/ 75 h 4826"/>
                <a:gd name="T42" fmla="*/ 6340 w 6340"/>
                <a:gd name="T43" fmla="*/ 75 h 4826"/>
                <a:gd name="T44" fmla="*/ 5003 w 6340"/>
                <a:gd name="T45" fmla="*/ 4826 h 48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340" h="4826">
                  <a:moveTo>
                    <a:pt x="5003" y="4826"/>
                  </a:moveTo>
                  <a:cubicBezTo>
                    <a:pt x="4040" y="4826"/>
                    <a:pt x="4040" y="4826"/>
                    <a:pt x="4040" y="4826"/>
                  </a:cubicBezTo>
                  <a:cubicBezTo>
                    <a:pt x="3460" y="2647"/>
                    <a:pt x="3460" y="2647"/>
                    <a:pt x="3460" y="2647"/>
                  </a:cubicBezTo>
                  <a:cubicBezTo>
                    <a:pt x="3310" y="2086"/>
                    <a:pt x="3151" y="1356"/>
                    <a:pt x="3151" y="1356"/>
                  </a:cubicBezTo>
                  <a:cubicBezTo>
                    <a:pt x="3132" y="1356"/>
                    <a:pt x="3132" y="1356"/>
                    <a:pt x="3132" y="1356"/>
                  </a:cubicBezTo>
                  <a:cubicBezTo>
                    <a:pt x="3132" y="1356"/>
                    <a:pt x="3058" y="1824"/>
                    <a:pt x="2824" y="2693"/>
                  </a:cubicBezTo>
                  <a:cubicBezTo>
                    <a:pt x="2253" y="4826"/>
                    <a:pt x="2253" y="4826"/>
                    <a:pt x="2253" y="4826"/>
                  </a:cubicBezTo>
                  <a:cubicBezTo>
                    <a:pt x="1290" y="4826"/>
                    <a:pt x="1290" y="4826"/>
                    <a:pt x="1290" y="4826"/>
                  </a:cubicBezTo>
                  <a:cubicBezTo>
                    <a:pt x="0" y="141"/>
                    <a:pt x="0" y="141"/>
                    <a:pt x="0" y="141"/>
                  </a:cubicBezTo>
                  <a:cubicBezTo>
                    <a:pt x="1019" y="0"/>
                    <a:pt x="1019" y="0"/>
                    <a:pt x="1019" y="0"/>
                  </a:cubicBezTo>
                  <a:cubicBezTo>
                    <a:pt x="1533" y="2291"/>
                    <a:pt x="1533" y="2291"/>
                    <a:pt x="1533" y="2291"/>
                  </a:cubicBezTo>
                  <a:cubicBezTo>
                    <a:pt x="1664" y="2881"/>
                    <a:pt x="1777" y="3535"/>
                    <a:pt x="1777" y="3535"/>
                  </a:cubicBezTo>
                  <a:cubicBezTo>
                    <a:pt x="1805" y="3535"/>
                    <a:pt x="1805" y="3535"/>
                    <a:pt x="1805" y="3535"/>
                  </a:cubicBezTo>
                  <a:cubicBezTo>
                    <a:pt x="1805" y="3535"/>
                    <a:pt x="1898" y="2918"/>
                    <a:pt x="2076" y="2263"/>
                  </a:cubicBezTo>
                  <a:cubicBezTo>
                    <a:pt x="2684" y="75"/>
                    <a:pt x="2684" y="75"/>
                    <a:pt x="2684" y="75"/>
                  </a:cubicBezTo>
                  <a:cubicBezTo>
                    <a:pt x="3694" y="75"/>
                    <a:pt x="3694" y="75"/>
                    <a:pt x="3694" y="75"/>
                  </a:cubicBezTo>
                  <a:cubicBezTo>
                    <a:pt x="4227" y="2207"/>
                    <a:pt x="4227" y="2207"/>
                    <a:pt x="4227" y="2207"/>
                  </a:cubicBezTo>
                  <a:cubicBezTo>
                    <a:pt x="4423" y="2974"/>
                    <a:pt x="4526" y="3554"/>
                    <a:pt x="4526" y="3554"/>
                  </a:cubicBezTo>
                  <a:cubicBezTo>
                    <a:pt x="4554" y="3554"/>
                    <a:pt x="4554" y="3554"/>
                    <a:pt x="4554" y="3554"/>
                  </a:cubicBezTo>
                  <a:cubicBezTo>
                    <a:pt x="4554" y="3554"/>
                    <a:pt x="4666" y="2834"/>
                    <a:pt x="4788" y="2282"/>
                  </a:cubicBezTo>
                  <a:cubicBezTo>
                    <a:pt x="5274" y="75"/>
                    <a:pt x="5274" y="75"/>
                    <a:pt x="5274" y="75"/>
                  </a:cubicBezTo>
                  <a:cubicBezTo>
                    <a:pt x="6340" y="75"/>
                    <a:pt x="6340" y="75"/>
                    <a:pt x="6340" y="75"/>
                  </a:cubicBezTo>
                  <a:lnTo>
                    <a:pt x="5003" y="48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1" name="Freeform 22"/>
            <p:cNvSpPr>
              <a:spLocks noEditPoints="1"/>
            </p:cNvSpPr>
            <p:nvPr/>
          </p:nvSpPr>
          <p:spPr bwMode="auto">
            <a:xfrm>
              <a:off x="2671" y="-194"/>
              <a:ext cx="481" cy="704"/>
            </a:xfrm>
            <a:custGeom>
              <a:avLst/>
              <a:gdLst>
                <a:gd name="T0" fmla="*/ 3142 w 4423"/>
                <a:gd name="T1" fmla="*/ 6471 h 6471"/>
                <a:gd name="T2" fmla="*/ 2581 w 4423"/>
                <a:gd name="T3" fmla="*/ 5470 h 6471"/>
                <a:gd name="T4" fmla="*/ 1477 w 4423"/>
                <a:gd name="T5" fmla="*/ 3871 h 6471"/>
                <a:gd name="T6" fmla="*/ 1056 w 4423"/>
                <a:gd name="T7" fmla="*/ 3675 h 6471"/>
                <a:gd name="T8" fmla="*/ 1056 w 4423"/>
                <a:gd name="T9" fmla="*/ 6471 h 6471"/>
                <a:gd name="T10" fmla="*/ 0 w 4423"/>
                <a:gd name="T11" fmla="*/ 6471 h 6471"/>
                <a:gd name="T12" fmla="*/ 0 w 4423"/>
                <a:gd name="T13" fmla="*/ 0 h 6471"/>
                <a:gd name="T14" fmla="*/ 1973 w 4423"/>
                <a:gd name="T15" fmla="*/ 0 h 6471"/>
                <a:gd name="T16" fmla="*/ 4077 w 4423"/>
                <a:gd name="T17" fmla="*/ 1851 h 6471"/>
                <a:gd name="T18" fmla="*/ 2469 w 4423"/>
                <a:gd name="T19" fmla="*/ 3628 h 6471"/>
                <a:gd name="T20" fmla="*/ 3469 w 4423"/>
                <a:gd name="T21" fmla="*/ 4919 h 6471"/>
                <a:gd name="T22" fmla="*/ 4423 w 4423"/>
                <a:gd name="T23" fmla="*/ 6471 h 6471"/>
                <a:gd name="T24" fmla="*/ 3142 w 4423"/>
                <a:gd name="T25" fmla="*/ 6471 h 6471"/>
                <a:gd name="T26" fmla="*/ 1646 w 4423"/>
                <a:gd name="T27" fmla="*/ 869 h 6471"/>
                <a:gd name="T28" fmla="*/ 1056 w 4423"/>
                <a:gd name="T29" fmla="*/ 869 h 6471"/>
                <a:gd name="T30" fmla="*/ 1056 w 4423"/>
                <a:gd name="T31" fmla="*/ 2917 h 6471"/>
                <a:gd name="T32" fmla="*/ 1608 w 4423"/>
                <a:gd name="T33" fmla="*/ 2917 h 6471"/>
                <a:gd name="T34" fmla="*/ 2665 w 4423"/>
                <a:gd name="T35" fmla="*/ 2646 h 6471"/>
                <a:gd name="T36" fmla="*/ 2955 w 4423"/>
                <a:gd name="T37" fmla="*/ 1861 h 6471"/>
                <a:gd name="T38" fmla="*/ 1646 w 4423"/>
                <a:gd name="T39" fmla="*/ 869 h 64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423" h="6471">
                  <a:moveTo>
                    <a:pt x="3142" y="6471"/>
                  </a:moveTo>
                  <a:cubicBezTo>
                    <a:pt x="2581" y="5470"/>
                    <a:pt x="2581" y="5470"/>
                    <a:pt x="2581" y="5470"/>
                  </a:cubicBezTo>
                  <a:cubicBezTo>
                    <a:pt x="2132" y="4675"/>
                    <a:pt x="1833" y="4227"/>
                    <a:pt x="1477" y="3871"/>
                  </a:cubicBezTo>
                  <a:cubicBezTo>
                    <a:pt x="1356" y="3750"/>
                    <a:pt x="1262" y="3684"/>
                    <a:pt x="1056" y="3675"/>
                  </a:cubicBezTo>
                  <a:cubicBezTo>
                    <a:pt x="1056" y="6471"/>
                    <a:pt x="1056" y="6471"/>
                    <a:pt x="1056" y="6471"/>
                  </a:cubicBezTo>
                  <a:cubicBezTo>
                    <a:pt x="0" y="6471"/>
                    <a:pt x="0" y="6471"/>
                    <a:pt x="0" y="647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973" y="0"/>
                    <a:pt x="1973" y="0"/>
                    <a:pt x="1973" y="0"/>
                  </a:cubicBezTo>
                  <a:cubicBezTo>
                    <a:pt x="3422" y="0"/>
                    <a:pt x="4077" y="841"/>
                    <a:pt x="4077" y="1851"/>
                  </a:cubicBezTo>
                  <a:cubicBezTo>
                    <a:pt x="4077" y="2777"/>
                    <a:pt x="3478" y="3628"/>
                    <a:pt x="2469" y="3628"/>
                  </a:cubicBezTo>
                  <a:cubicBezTo>
                    <a:pt x="2702" y="3750"/>
                    <a:pt x="3132" y="4376"/>
                    <a:pt x="3469" y="4919"/>
                  </a:cubicBezTo>
                  <a:cubicBezTo>
                    <a:pt x="4423" y="6471"/>
                    <a:pt x="4423" y="6471"/>
                    <a:pt x="4423" y="6471"/>
                  </a:cubicBezTo>
                  <a:lnTo>
                    <a:pt x="3142" y="6471"/>
                  </a:lnTo>
                  <a:close/>
                  <a:moveTo>
                    <a:pt x="1646" y="869"/>
                  </a:moveTo>
                  <a:cubicBezTo>
                    <a:pt x="1056" y="869"/>
                    <a:pt x="1056" y="869"/>
                    <a:pt x="1056" y="869"/>
                  </a:cubicBezTo>
                  <a:cubicBezTo>
                    <a:pt x="1056" y="2917"/>
                    <a:pt x="1056" y="2917"/>
                    <a:pt x="1056" y="2917"/>
                  </a:cubicBezTo>
                  <a:cubicBezTo>
                    <a:pt x="1608" y="2917"/>
                    <a:pt x="1608" y="2917"/>
                    <a:pt x="1608" y="2917"/>
                  </a:cubicBezTo>
                  <a:cubicBezTo>
                    <a:pt x="2169" y="2917"/>
                    <a:pt x="2469" y="2843"/>
                    <a:pt x="2665" y="2646"/>
                  </a:cubicBezTo>
                  <a:cubicBezTo>
                    <a:pt x="2843" y="2469"/>
                    <a:pt x="2955" y="2197"/>
                    <a:pt x="2955" y="1861"/>
                  </a:cubicBezTo>
                  <a:cubicBezTo>
                    <a:pt x="2955" y="1206"/>
                    <a:pt x="2599" y="869"/>
                    <a:pt x="1646" y="86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2" name="Freeform 23"/>
            <p:cNvSpPr>
              <a:spLocks noEditPoints="1"/>
            </p:cNvSpPr>
            <p:nvPr/>
          </p:nvSpPr>
          <p:spPr bwMode="auto">
            <a:xfrm>
              <a:off x="3182" y="-17"/>
              <a:ext cx="430" cy="540"/>
            </a:xfrm>
            <a:custGeom>
              <a:avLst/>
              <a:gdLst>
                <a:gd name="T0" fmla="*/ 1132 w 3956"/>
                <a:gd name="T1" fmla="*/ 2759 h 4965"/>
                <a:gd name="T2" fmla="*/ 1132 w 3956"/>
                <a:gd name="T3" fmla="*/ 2833 h 4965"/>
                <a:gd name="T4" fmla="*/ 2301 w 3956"/>
                <a:gd name="T5" fmla="*/ 4180 h 4965"/>
                <a:gd name="T6" fmla="*/ 3479 w 3956"/>
                <a:gd name="T7" fmla="*/ 3712 h 4965"/>
                <a:gd name="T8" fmla="*/ 3881 w 3956"/>
                <a:gd name="T9" fmla="*/ 4339 h 4965"/>
                <a:gd name="T10" fmla="*/ 2179 w 3956"/>
                <a:gd name="T11" fmla="*/ 4965 h 4965"/>
                <a:gd name="T12" fmla="*/ 0 w 3956"/>
                <a:gd name="T13" fmla="*/ 2487 h 4965"/>
                <a:gd name="T14" fmla="*/ 589 w 3956"/>
                <a:gd name="T15" fmla="*/ 636 h 4965"/>
                <a:gd name="T16" fmla="*/ 2039 w 3956"/>
                <a:gd name="T17" fmla="*/ 0 h 4965"/>
                <a:gd name="T18" fmla="*/ 3339 w 3956"/>
                <a:gd name="T19" fmla="*/ 486 h 4965"/>
                <a:gd name="T20" fmla="*/ 3956 w 3956"/>
                <a:gd name="T21" fmla="*/ 2543 h 4965"/>
                <a:gd name="T22" fmla="*/ 3956 w 3956"/>
                <a:gd name="T23" fmla="*/ 2759 h 4965"/>
                <a:gd name="T24" fmla="*/ 1132 w 3956"/>
                <a:gd name="T25" fmla="*/ 2759 h 4965"/>
                <a:gd name="T26" fmla="*/ 2039 w 3956"/>
                <a:gd name="T27" fmla="*/ 776 h 4965"/>
                <a:gd name="T28" fmla="*/ 1141 w 3956"/>
                <a:gd name="T29" fmla="*/ 2001 h 4965"/>
                <a:gd name="T30" fmla="*/ 2890 w 3956"/>
                <a:gd name="T31" fmla="*/ 2001 h 4965"/>
                <a:gd name="T32" fmla="*/ 2039 w 3956"/>
                <a:gd name="T33" fmla="*/ 776 h 49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956" h="4965">
                  <a:moveTo>
                    <a:pt x="1132" y="2759"/>
                  </a:moveTo>
                  <a:cubicBezTo>
                    <a:pt x="1132" y="2833"/>
                    <a:pt x="1132" y="2833"/>
                    <a:pt x="1132" y="2833"/>
                  </a:cubicBezTo>
                  <a:cubicBezTo>
                    <a:pt x="1132" y="3488"/>
                    <a:pt x="1375" y="4180"/>
                    <a:pt x="2301" y="4180"/>
                  </a:cubicBezTo>
                  <a:cubicBezTo>
                    <a:pt x="2740" y="4180"/>
                    <a:pt x="3124" y="4021"/>
                    <a:pt x="3479" y="3712"/>
                  </a:cubicBezTo>
                  <a:cubicBezTo>
                    <a:pt x="3881" y="4339"/>
                    <a:pt x="3881" y="4339"/>
                    <a:pt x="3881" y="4339"/>
                  </a:cubicBezTo>
                  <a:cubicBezTo>
                    <a:pt x="3385" y="4760"/>
                    <a:pt x="2815" y="4965"/>
                    <a:pt x="2179" y="4965"/>
                  </a:cubicBezTo>
                  <a:cubicBezTo>
                    <a:pt x="842" y="4965"/>
                    <a:pt x="0" y="4002"/>
                    <a:pt x="0" y="2487"/>
                  </a:cubicBezTo>
                  <a:cubicBezTo>
                    <a:pt x="0" y="1655"/>
                    <a:pt x="178" y="1103"/>
                    <a:pt x="589" y="636"/>
                  </a:cubicBezTo>
                  <a:cubicBezTo>
                    <a:pt x="973" y="196"/>
                    <a:pt x="1440" y="0"/>
                    <a:pt x="2039" y="0"/>
                  </a:cubicBezTo>
                  <a:cubicBezTo>
                    <a:pt x="2506" y="0"/>
                    <a:pt x="2937" y="121"/>
                    <a:pt x="3339" y="486"/>
                  </a:cubicBezTo>
                  <a:cubicBezTo>
                    <a:pt x="3750" y="860"/>
                    <a:pt x="3956" y="1440"/>
                    <a:pt x="3956" y="2543"/>
                  </a:cubicBezTo>
                  <a:cubicBezTo>
                    <a:pt x="3956" y="2759"/>
                    <a:pt x="3956" y="2759"/>
                    <a:pt x="3956" y="2759"/>
                  </a:cubicBezTo>
                  <a:lnTo>
                    <a:pt x="1132" y="2759"/>
                  </a:lnTo>
                  <a:close/>
                  <a:moveTo>
                    <a:pt x="2039" y="776"/>
                  </a:moveTo>
                  <a:cubicBezTo>
                    <a:pt x="1459" y="776"/>
                    <a:pt x="1141" y="1234"/>
                    <a:pt x="1141" y="2001"/>
                  </a:cubicBezTo>
                  <a:cubicBezTo>
                    <a:pt x="2890" y="2001"/>
                    <a:pt x="2890" y="2001"/>
                    <a:pt x="2890" y="2001"/>
                  </a:cubicBezTo>
                  <a:cubicBezTo>
                    <a:pt x="2890" y="1234"/>
                    <a:pt x="2553" y="776"/>
                    <a:pt x="2039" y="77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3" name="Freeform 24"/>
            <p:cNvSpPr>
              <a:spLocks/>
            </p:cNvSpPr>
            <p:nvPr/>
          </p:nvSpPr>
          <p:spPr bwMode="auto">
            <a:xfrm>
              <a:off x="3698" y="-238"/>
              <a:ext cx="191" cy="759"/>
            </a:xfrm>
            <a:custGeom>
              <a:avLst/>
              <a:gdLst>
                <a:gd name="T0" fmla="*/ 1132 w 1749"/>
                <a:gd name="T1" fmla="*/ 6986 h 6986"/>
                <a:gd name="T2" fmla="*/ 94 w 1749"/>
                <a:gd name="T3" fmla="*/ 5649 h 6986"/>
                <a:gd name="T4" fmla="*/ 94 w 1749"/>
                <a:gd name="T5" fmla="*/ 1618 h 6986"/>
                <a:gd name="T6" fmla="*/ 0 w 1749"/>
                <a:gd name="T7" fmla="*/ 234 h 6986"/>
                <a:gd name="T8" fmla="*/ 1057 w 1749"/>
                <a:gd name="T9" fmla="*/ 0 h 6986"/>
                <a:gd name="T10" fmla="*/ 1141 w 1749"/>
                <a:gd name="T11" fmla="*/ 1300 h 6986"/>
                <a:gd name="T12" fmla="*/ 1141 w 1749"/>
                <a:gd name="T13" fmla="*/ 5312 h 6986"/>
                <a:gd name="T14" fmla="*/ 1244 w 1749"/>
                <a:gd name="T15" fmla="*/ 6163 h 6986"/>
                <a:gd name="T16" fmla="*/ 1581 w 1749"/>
                <a:gd name="T17" fmla="*/ 6238 h 6986"/>
                <a:gd name="T18" fmla="*/ 1749 w 1749"/>
                <a:gd name="T19" fmla="*/ 6874 h 6986"/>
                <a:gd name="T20" fmla="*/ 1132 w 1749"/>
                <a:gd name="T21" fmla="*/ 6986 h 6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49" h="6986">
                  <a:moveTo>
                    <a:pt x="1132" y="6986"/>
                  </a:moveTo>
                  <a:cubicBezTo>
                    <a:pt x="94" y="6986"/>
                    <a:pt x="94" y="6051"/>
                    <a:pt x="94" y="5649"/>
                  </a:cubicBezTo>
                  <a:cubicBezTo>
                    <a:pt x="94" y="1618"/>
                    <a:pt x="94" y="1618"/>
                    <a:pt x="94" y="1618"/>
                  </a:cubicBezTo>
                  <a:cubicBezTo>
                    <a:pt x="94" y="973"/>
                    <a:pt x="66" y="627"/>
                    <a:pt x="0" y="234"/>
                  </a:cubicBezTo>
                  <a:cubicBezTo>
                    <a:pt x="1057" y="0"/>
                    <a:pt x="1057" y="0"/>
                    <a:pt x="1057" y="0"/>
                  </a:cubicBezTo>
                  <a:cubicBezTo>
                    <a:pt x="1132" y="290"/>
                    <a:pt x="1141" y="683"/>
                    <a:pt x="1141" y="1300"/>
                  </a:cubicBezTo>
                  <a:cubicBezTo>
                    <a:pt x="1141" y="5312"/>
                    <a:pt x="1141" y="5312"/>
                    <a:pt x="1141" y="5312"/>
                  </a:cubicBezTo>
                  <a:cubicBezTo>
                    <a:pt x="1141" y="5948"/>
                    <a:pt x="1169" y="6051"/>
                    <a:pt x="1244" y="6163"/>
                  </a:cubicBezTo>
                  <a:cubicBezTo>
                    <a:pt x="1300" y="6247"/>
                    <a:pt x="1459" y="6294"/>
                    <a:pt x="1581" y="6238"/>
                  </a:cubicBezTo>
                  <a:cubicBezTo>
                    <a:pt x="1749" y="6874"/>
                    <a:pt x="1749" y="6874"/>
                    <a:pt x="1749" y="6874"/>
                  </a:cubicBezTo>
                  <a:cubicBezTo>
                    <a:pt x="1562" y="6948"/>
                    <a:pt x="1366" y="6986"/>
                    <a:pt x="1132" y="698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4" name="Freeform 25"/>
            <p:cNvSpPr>
              <a:spLocks noEditPoints="1"/>
            </p:cNvSpPr>
            <p:nvPr/>
          </p:nvSpPr>
          <p:spPr bwMode="auto">
            <a:xfrm>
              <a:off x="3944" y="-230"/>
              <a:ext cx="147" cy="740"/>
            </a:xfrm>
            <a:custGeom>
              <a:avLst/>
              <a:gdLst>
                <a:gd name="T0" fmla="*/ 664 w 1356"/>
                <a:gd name="T1" fmla="*/ 1375 h 6808"/>
                <a:gd name="T2" fmla="*/ 0 w 1356"/>
                <a:gd name="T3" fmla="*/ 692 h 6808"/>
                <a:gd name="T4" fmla="*/ 683 w 1356"/>
                <a:gd name="T5" fmla="*/ 0 h 6808"/>
                <a:gd name="T6" fmla="*/ 1356 w 1356"/>
                <a:gd name="T7" fmla="*/ 692 h 6808"/>
                <a:gd name="T8" fmla="*/ 664 w 1356"/>
                <a:gd name="T9" fmla="*/ 1375 h 6808"/>
                <a:gd name="T10" fmla="*/ 150 w 1356"/>
                <a:gd name="T11" fmla="*/ 6808 h 6808"/>
                <a:gd name="T12" fmla="*/ 150 w 1356"/>
                <a:gd name="T13" fmla="*/ 2151 h 6808"/>
                <a:gd name="T14" fmla="*/ 1188 w 1356"/>
                <a:gd name="T15" fmla="*/ 1964 h 6808"/>
                <a:gd name="T16" fmla="*/ 1188 w 1356"/>
                <a:gd name="T17" fmla="*/ 6808 h 6808"/>
                <a:gd name="T18" fmla="*/ 150 w 1356"/>
                <a:gd name="T19" fmla="*/ 6808 h 68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56" h="6808">
                  <a:moveTo>
                    <a:pt x="664" y="1375"/>
                  </a:moveTo>
                  <a:cubicBezTo>
                    <a:pt x="290" y="1375"/>
                    <a:pt x="0" y="1066"/>
                    <a:pt x="0" y="692"/>
                  </a:cubicBezTo>
                  <a:cubicBezTo>
                    <a:pt x="0" y="309"/>
                    <a:pt x="299" y="0"/>
                    <a:pt x="683" y="0"/>
                  </a:cubicBezTo>
                  <a:cubicBezTo>
                    <a:pt x="1047" y="0"/>
                    <a:pt x="1356" y="299"/>
                    <a:pt x="1356" y="692"/>
                  </a:cubicBezTo>
                  <a:cubicBezTo>
                    <a:pt x="1356" y="1066"/>
                    <a:pt x="1047" y="1375"/>
                    <a:pt x="664" y="1375"/>
                  </a:cubicBezTo>
                  <a:close/>
                  <a:moveTo>
                    <a:pt x="150" y="6808"/>
                  </a:moveTo>
                  <a:cubicBezTo>
                    <a:pt x="150" y="2151"/>
                    <a:pt x="150" y="2151"/>
                    <a:pt x="150" y="2151"/>
                  </a:cubicBezTo>
                  <a:cubicBezTo>
                    <a:pt x="1188" y="1964"/>
                    <a:pt x="1188" y="1964"/>
                    <a:pt x="1188" y="1964"/>
                  </a:cubicBezTo>
                  <a:cubicBezTo>
                    <a:pt x="1188" y="6808"/>
                    <a:pt x="1188" y="6808"/>
                    <a:pt x="1188" y="6808"/>
                  </a:cubicBezTo>
                  <a:lnTo>
                    <a:pt x="150" y="680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5" name="Freeform 26"/>
            <p:cNvSpPr>
              <a:spLocks/>
            </p:cNvSpPr>
            <p:nvPr/>
          </p:nvSpPr>
          <p:spPr bwMode="auto">
            <a:xfrm>
              <a:off x="4174" y="-18"/>
              <a:ext cx="383" cy="541"/>
            </a:xfrm>
            <a:custGeom>
              <a:avLst/>
              <a:gdLst>
                <a:gd name="T0" fmla="*/ 2010 w 3525"/>
                <a:gd name="T1" fmla="*/ 4974 h 4974"/>
                <a:gd name="T2" fmla="*/ 0 w 3525"/>
                <a:gd name="T3" fmla="*/ 2543 h 4974"/>
                <a:gd name="T4" fmla="*/ 2085 w 3525"/>
                <a:gd name="T5" fmla="*/ 0 h 4974"/>
                <a:gd name="T6" fmla="*/ 3394 w 3525"/>
                <a:gd name="T7" fmla="*/ 514 h 4974"/>
                <a:gd name="T8" fmla="*/ 2880 w 3525"/>
                <a:gd name="T9" fmla="*/ 1197 h 4974"/>
                <a:gd name="T10" fmla="*/ 2085 w 3525"/>
                <a:gd name="T11" fmla="*/ 832 h 4974"/>
                <a:gd name="T12" fmla="*/ 1337 w 3525"/>
                <a:gd name="T13" fmla="*/ 1309 h 4974"/>
                <a:gd name="T14" fmla="*/ 1140 w 3525"/>
                <a:gd name="T15" fmla="*/ 2627 h 4974"/>
                <a:gd name="T16" fmla="*/ 1458 w 3525"/>
                <a:gd name="T17" fmla="*/ 3918 h 4974"/>
                <a:gd name="T18" fmla="*/ 2085 w 3525"/>
                <a:gd name="T19" fmla="*/ 4189 h 4974"/>
                <a:gd name="T20" fmla="*/ 3039 w 3525"/>
                <a:gd name="T21" fmla="*/ 3721 h 4974"/>
                <a:gd name="T22" fmla="*/ 3525 w 3525"/>
                <a:gd name="T23" fmla="*/ 4348 h 4974"/>
                <a:gd name="T24" fmla="*/ 2010 w 3525"/>
                <a:gd name="T25" fmla="*/ 4974 h 49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525" h="4974">
                  <a:moveTo>
                    <a:pt x="2010" y="4974"/>
                  </a:moveTo>
                  <a:cubicBezTo>
                    <a:pt x="720" y="4974"/>
                    <a:pt x="0" y="4067"/>
                    <a:pt x="0" y="2543"/>
                  </a:cubicBezTo>
                  <a:cubicBezTo>
                    <a:pt x="0" y="822"/>
                    <a:pt x="1028" y="0"/>
                    <a:pt x="2085" y="0"/>
                  </a:cubicBezTo>
                  <a:cubicBezTo>
                    <a:pt x="2599" y="0"/>
                    <a:pt x="2973" y="121"/>
                    <a:pt x="3394" y="514"/>
                  </a:cubicBezTo>
                  <a:cubicBezTo>
                    <a:pt x="2880" y="1197"/>
                    <a:pt x="2880" y="1197"/>
                    <a:pt x="2880" y="1197"/>
                  </a:cubicBezTo>
                  <a:cubicBezTo>
                    <a:pt x="2599" y="944"/>
                    <a:pt x="2356" y="832"/>
                    <a:pt x="2085" y="832"/>
                  </a:cubicBezTo>
                  <a:cubicBezTo>
                    <a:pt x="1758" y="832"/>
                    <a:pt x="1486" y="1000"/>
                    <a:pt x="1337" y="1309"/>
                  </a:cubicBezTo>
                  <a:cubicBezTo>
                    <a:pt x="1196" y="1599"/>
                    <a:pt x="1140" y="2038"/>
                    <a:pt x="1140" y="2627"/>
                  </a:cubicBezTo>
                  <a:cubicBezTo>
                    <a:pt x="1140" y="3273"/>
                    <a:pt x="1243" y="3684"/>
                    <a:pt x="1458" y="3918"/>
                  </a:cubicBezTo>
                  <a:cubicBezTo>
                    <a:pt x="1608" y="4086"/>
                    <a:pt x="1832" y="4189"/>
                    <a:pt x="2085" y="4189"/>
                  </a:cubicBezTo>
                  <a:cubicBezTo>
                    <a:pt x="2412" y="4189"/>
                    <a:pt x="2730" y="4030"/>
                    <a:pt x="3039" y="3721"/>
                  </a:cubicBezTo>
                  <a:cubicBezTo>
                    <a:pt x="3525" y="4348"/>
                    <a:pt x="3525" y="4348"/>
                    <a:pt x="3525" y="4348"/>
                  </a:cubicBezTo>
                  <a:cubicBezTo>
                    <a:pt x="3095" y="4778"/>
                    <a:pt x="2646" y="4974"/>
                    <a:pt x="2010" y="497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6" name="Freeform 27"/>
            <p:cNvSpPr>
              <a:spLocks noEditPoints="1"/>
            </p:cNvSpPr>
            <p:nvPr/>
          </p:nvSpPr>
          <p:spPr bwMode="auto">
            <a:xfrm>
              <a:off x="4578" y="370"/>
              <a:ext cx="150" cy="151"/>
            </a:xfrm>
            <a:custGeom>
              <a:avLst/>
              <a:gdLst>
                <a:gd name="T0" fmla="*/ 690 w 1381"/>
                <a:gd name="T1" fmla="*/ 1389 h 1389"/>
                <a:gd name="T2" fmla="*/ 0 w 1381"/>
                <a:gd name="T3" fmla="*/ 695 h 1389"/>
                <a:gd name="T4" fmla="*/ 690 w 1381"/>
                <a:gd name="T5" fmla="*/ 0 h 1389"/>
                <a:gd name="T6" fmla="*/ 1381 w 1381"/>
                <a:gd name="T7" fmla="*/ 695 h 1389"/>
                <a:gd name="T8" fmla="*/ 690 w 1381"/>
                <a:gd name="T9" fmla="*/ 1389 h 1389"/>
                <a:gd name="T10" fmla="*/ 690 w 1381"/>
                <a:gd name="T11" fmla="*/ 139 h 1389"/>
                <a:gd name="T12" fmla="*/ 158 w 1381"/>
                <a:gd name="T13" fmla="*/ 695 h 1389"/>
                <a:gd name="T14" fmla="*/ 690 w 1381"/>
                <a:gd name="T15" fmla="*/ 1255 h 1389"/>
                <a:gd name="T16" fmla="*/ 1224 w 1381"/>
                <a:gd name="T17" fmla="*/ 695 h 1389"/>
                <a:gd name="T18" fmla="*/ 690 w 1381"/>
                <a:gd name="T19" fmla="*/ 139 h 1389"/>
                <a:gd name="T20" fmla="*/ 827 w 1381"/>
                <a:gd name="T21" fmla="*/ 1079 h 1389"/>
                <a:gd name="T22" fmla="*/ 754 w 1381"/>
                <a:gd name="T23" fmla="*/ 951 h 1389"/>
                <a:gd name="T24" fmla="*/ 625 w 1381"/>
                <a:gd name="T25" fmla="*/ 760 h 1389"/>
                <a:gd name="T26" fmla="*/ 601 w 1381"/>
                <a:gd name="T27" fmla="*/ 755 h 1389"/>
                <a:gd name="T28" fmla="*/ 601 w 1381"/>
                <a:gd name="T29" fmla="*/ 1079 h 1389"/>
                <a:gd name="T30" fmla="*/ 448 w 1381"/>
                <a:gd name="T31" fmla="*/ 1079 h 1389"/>
                <a:gd name="T32" fmla="*/ 448 w 1381"/>
                <a:gd name="T33" fmla="*/ 301 h 1389"/>
                <a:gd name="T34" fmla="*/ 737 w 1381"/>
                <a:gd name="T35" fmla="*/ 301 h 1389"/>
                <a:gd name="T36" fmla="*/ 967 w 1381"/>
                <a:gd name="T37" fmla="*/ 529 h 1389"/>
                <a:gd name="T38" fmla="*/ 793 w 1381"/>
                <a:gd name="T39" fmla="*/ 743 h 1389"/>
                <a:gd name="T40" fmla="*/ 825 w 1381"/>
                <a:gd name="T41" fmla="*/ 777 h 1389"/>
                <a:gd name="T42" fmla="*/ 1011 w 1381"/>
                <a:gd name="T43" fmla="*/ 1079 h 1389"/>
                <a:gd name="T44" fmla="*/ 827 w 1381"/>
                <a:gd name="T45" fmla="*/ 1079 h 1389"/>
                <a:gd name="T46" fmla="*/ 745 w 1381"/>
                <a:gd name="T47" fmla="*/ 437 h 1389"/>
                <a:gd name="T48" fmla="*/ 657 w 1381"/>
                <a:gd name="T49" fmla="*/ 426 h 1389"/>
                <a:gd name="T50" fmla="*/ 601 w 1381"/>
                <a:gd name="T51" fmla="*/ 426 h 1389"/>
                <a:gd name="T52" fmla="*/ 601 w 1381"/>
                <a:gd name="T53" fmla="*/ 637 h 1389"/>
                <a:gd name="T54" fmla="*/ 653 w 1381"/>
                <a:gd name="T55" fmla="*/ 637 h 1389"/>
                <a:gd name="T56" fmla="*/ 771 w 1381"/>
                <a:gd name="T57" fmla="*/ 611 h 1389"/>
                <a:gd name="T58" fmla="*/ 800 w 1381"/>
                <a:gd name="T59" fmla="*/ 533 h 1389"/>
                <a:gd name="T60" fmla="*/ 745 w 1381"/>
                <a:gd name="T61" fmla="*/ 437 h 1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381" h="1389">
                  <a:moveTo>
                    <a:pt x="690" y="1389"/>
                  </a:moveTo>
                  <a:cubicBezTo>
                    <a:pt x="311" y="1389"/>
                    <a:pt x="0" y="1083"/>
                    <a:pt x="0" y="695"/>
                  </a:cubicBezTo>
                  <a:cubicBezTo>
                    <a:pt x="0" y="308"/>
                    <a:pt x="311" y="0"/>
                    <a:pt x="690" y="0"/>
                  </a:cubicBezTo>
                  <a:cubicBezTo>
                    <a:pt x="1069" y="0"/>
                    <a:pt x="1381" y="308"/>
                    <a:pt x="1381" y="695"/>
                  </a:cubicBezTo>
                  <a:cubicBezTo>
                    <a:pt x="1381" y="1083"/>
                    <a:pt x="1069" y="1389"/>
                    <a:pt x="690" y="1389"/>
                  </a:cubicBezTo>
                  <a:close/>
                  <a:moveTo>
                    <a:pt x="690" y="139"/>
                  </a:moveTo>
                  <a:cubicBezTo>
                    <a:pt x="395" y="139"/>
                    <a:pt x="158" y="385"/>
                    <a:pt x="158" y="695"/>
                  </a:cubicBezTo>
                  <a:cubicBezTo>
                    <a:pt x="158" y="1005"/>
                    <a:pt x="395" y="1255"/>
                    <a:pt x="690" y="1255"/>
                  </a:cubicBezTo>
                  <a:cubicBezTo>
                    <a:pt x="985" y="1255"/>
                    <a:pt x="1224" y="1005"/>
                    <a:pt x="1224" y="695"/>
                  </a:cubicBezTo>
                  <a:cubicBezTo>
                    <a:pt x="1224" y="385"/>
                    <a:pt x="985" y="139"/>
                    <a:pt x="690" y="139"/>
                  </a:cubicBezTo>
                  <a:close/>
                  <a:moveTo>
                    <a:pt x="827" y="1079"/>
                  </a:moveTo>
                  <a:cubicBezTo>
                    <a:pt x="797" y="1027"/>
                    <a:pt x="784" y="1007"/>
                    <a:pt x="754" y="951"/>
                  </a:cubicBezTo>
                  <a:cubicBezTo>
                    <a:pt x="677" y="811"/>
                    <a:pt x="653" y="772"/>
                    <a:pt x="625" y="760"/>
                  </a:cubicBezTo>
                  <a:cubicBezTo>
                    <a:pt x="618" y="757"/>
                    <a:pt x="610" y="755"/>
                    <a:pt x="601" y="755"/>
                  </a:cubicBezTo>
                  <a:cubicBezTo>
                    <a:pt x="601" y="1079"/>
                    <a:pt x="601" y="1079"/>
                    <a:pt x="601" y="1079"/>
                  </a:cubicBezTo>
                  <a:cubicBezTo>
                    <a:pt x="448" y="1079"/>
                    <a:pt x="448" y="1079"/>
                    <a:pt x="448" y="1079"/>
                  </a:cubicBezTo>
                  <a:cubicBezTo>
                    <a:pt x="448" y="301"/>
                    <a:pt x="448" y="301"/>
                    <a:pt x="448" y="301"/>
                  </a:cubicBezTo>
                  <a:cubicBezTo>
                    <a:pt x="737" y="301"/>
                    <a:pt x="737" y="301"/>
                    <a:pt x="737" y="301"/>
                  </a:cubicBezTo>
                  <a:cubicBezTo>
                    <a:pt x="875" y="301"/>
                    <a:pt x="967" y="392"/>
                    <a:pt x="967" y="529"/>
                  </a:cubicBezTo>
                  <a:cubicBezTo>
                    <a:pt x="967" y="646"/>
                    <a:pt x="888" y="742"/>
                    <a:pt x="793" y="743"/>
                  </a:cubicBezTo>
                  <a:cubicBezTo>
                    <a:pt x="808" y="757"/>
                    <a:pt x="815" y="764"/>
                    <a:pt x="825" y="777"/>
                  </a:cubicBezTo>
                  <a:cubicBezTo>
                    <a:pt x="870" y="833"/>
                    <a:pt x="1011" y="1079"/>
                    <a:pt x="1011" y="1079"/>
                  </a:cubicBezTo>
                  <a:lnTo>
                    <a:pt x="827" y="1079"/>
                  </a:lnTo>
                  <a:close/>
                  <a:moveTo>
                    <a:pt x="745" y="437"/>
                  </a:moveTo>
                  <a:cubicBezTo>
                    <a:pt x="728" y="432"/>
                    <a:pt x="694" y="426"/>
                    <a:pt x="657" y="426"/>
                  </a:cubicBezTo>
                  <a:cubicBezTo>
                    <a:pt x="601" y="426"/>
                    <a:pt x="601" y="426"/>
                    <a:pt x="601" y="426"/>
                  </a:cubicBezTo>
                  <a:cubicBezTo>
                    <a:pt x="601" y="637"/>
                    <a:pt x="601" y="637"/>
                    <a:pt x="601" y="637"/>
                  </a:cubicBezTo>
                  <a:cubicBezTo>
                    <a:pt x="653" y="637"/>
                    <a:pt x="653" y="637"/>
                    <a:pt x="653" y="637"/>
                  </a:cubicBezTo>
                  <a:cubicBezTo>
                    <a:pt x="720" y="637"/>
                    <a:pt x="750" y="630"/>
                    <a:pt x="771" y="611"/>
                  </a:cubicBezTo>
                  <a:cubicBezTo>
                    <a:pt x="789" y="592"/>
                    <a:pt x="800" y="564"/>
                    <a:pt x="800" y="533"/>
                  </a:cubicBezTo>
                  <a:cubicBezTo>
                    <a:pt x="800" y="484"/>
                    <a:pt x="782" y="452"/>
                    <a:pt x="745" y="43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7" name="Freeform 28"/>
            <p:cNvSpPr>
              <a:spLocks noEditPoints="1"/>
            </p:cNvSpPr>
            <p:nvPr/>
          </p:nvSpPr>
          <p:spPr bwMode="auto">
            <a:xfrm>
              <a:off x="-1082" y="-359"/>
              <a:ext cx="1373" cy="1145"/>
            </a:xfrm>
            <a:custGeom>
              <a:avLst/>
              <a:gdLst>
                <a:gd name="T0" fmla="*/ 12082 w 12631"/>
                <a:gd name="T1" fmla="*/ 4008 h 10525"/>
                <a:gd name="T2" fmla="*/ 5322 w 12631"/>
                <a:gd name="T3" fmla="*/ 692 h 10525"/>
                <a:gd name="T4" fmla="*/ 549 w 12631"/>
                <a:gd name="T5" fmla="*/ 6516 h 10525"/>
                <a:gd name="T6" fmla="*/ 7309 w 12631"/>
                <a:gd name="T7" fmla="*/ 9832 h 10525"/>
                <a:gd name="T8" fmla="*/ 12082 w 12631"/>
                <a:gd name="T9" fmla="*/ 4008 h 10525"/>
                <a:gd name="T10" fmla="*/ 6316 w 12631"/>
                <a:gd name="T11" fmla="*/ 7589 h 10525"/>
                <a:gd name="T12" fmla="*/ 3989 w 12631"/>
                <a:gd name="T13" fmla="*/ 5262 h 10525"/>
                <a:gd name="T14" fmla="*/ 6316 w 12631"/>
                <a:gd name="T15" fmla="*/ 2936 h 10525"/>
                <a:gd name="T16" fmla="*/ 8642 w 12631"/>
                <a:gd name="T17" fmla="*/ 5262 h 10525"/>
                <a:gd name="T18" fmla="*/ 6316 w 12631"/>
                <a:gd name="T19" fmla="*/ 7589 h 10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631" h="10525">
                  <a:moveTo>
                    <a:pt x="12082" y="4008"/>
                  </a:moveTo>
                  <a:cubicBezTo>
                    <a:pt x="11534" y="1485"/>
                    <a:pt x="8507" y="0"/>
                    <a:pt x="5322" y="692"/>
                  </a:cubicBezTo>
                  <a:cubicBezTo>
                    <a:pt x="2137" y="1385"/>
                    <a:pt x="0" y="3992"/>
                    <a:pt x="549" y="6516"/>
                  </a:cubicBezTo>
                  <a:cubicBezTo>
                    <a:pt x="1098" y="9040"/>
                    <a:pt x="4125" y="10525"/>
                    <a:pt x="7309" y="9832"/>
                  </a:cubicBezTo>
                  <a:cubicBezTo>
                    <a:pt x="10494" y="9140"/>
                    <a:pt x="12631" y="6532"/>
                    <a:pt x="12082" y="4008"/>
                  </a:cubicBezTo>
                  <a:close/>
                  <a:moveTo>
                    <a:pt x="6316" y="7589"/>
                  </a:moveTo>
                  <a:cubicBezTo>
                    <a:pt x="5031" y="7589"/>
                    <a:pt x="3989" y="6547"/>
                    <a:pt x="3989" y="5262"/>
                  </a:cubicBezTo>
                  <a:cubicBezTo>
                    <a:pt x="3989" y="3977"/>
                    <a:pt x="5031" y="2936"/>
                    <a:pt x="6316" y="2936"/>
                  </a:cubicBezTo>
                  <a:cubicBezTo>
                    <a:pt x="7600" y="2936"/>
                    <a:pt x="8642" y="3977"/>
                    <a:pt x="8642" y="5262"/>
                  </a:cubicBezTo>
                  <a:cubicBezTo>
                    <a:pt x="8642" y="6547"/>
                    <a:pt x="7600" y="7589"/>
                    <a:pt x="6316" y="7589"/>
                  </a:cubicBezTo>
                  <a:close/>
                </a:path>
              </a:pathLst>
            </a:custGeom>
            <a:solidFill>
              <a:srgbClr val="3487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8" name="Freeform 29"/>
            <p:cNvSpPr>
              <a:spLocks noEditPoints="1"/>
            </p:cNvSpPr>
            <p:nvPr/>
          </p:nvSpPr>
          <p:spPr bwMode="auto">
            <a:xfrm>
              <a:off x="-703" y="-141"/>
              <a:ext cx="726" cy="727"/>
            </a:xfrm>
            <a:custGeom>
              <a:avLst/>
              <a:gdLst>
                <a:gd name="T0" fmla="*/ 3340 w 6681"/>
                <a:gd name="T1" fmla="*/ 0 h 6681"/>
                <a:gd name="T2" fmla="*/ 0 w 6681"/>
                <a:gd name="T3" fmla="*/ 3341 h 6681"/>
                <a:gd name="T4" fmla="*/ 3340 w 6681"/>
                <a:gd name="T5" fmla="*/ 6681 h 6681"/>
                <a:gd name="T6" fmla="*/ 6681 w 6681"/>
                <a:gd name="T7" fmla="*/ 3341 h 6681"/>
                <a:gd name="T8" fmla="*/ 3340 w 6681"/>
                <a:gd name="T9" fmla="*/ 0 h 6681"/>
                <a:gd name="T10" fmla="*/ 2826 w 6681"/>
                <a:gd name="T11" fmla="*/ 5290 h 6681"/>
                <a:gd name="T12" fmla="*/ 794 w 6681"/>
                <a:gd name="T13" fmla="*/ 3257 h 6681"/>
                <a:gd name="T14" fmla="*/ 2826 w 6681"/>
                <a:gd name="T15" fmla="*/ 1225 h 6681"/>
                <a:gd name="T16" fmla="*/ 4858 w 6681"/>
                <a:gd name="T17" fmla="*/ 3257 h 6681"/>
                <a:gd name="T18" fmla="*/ 2826 w 6681"/>
                <a:gd name="T19" fmla="*/ 5290 h 66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681" h="6681">
                  <a:moveTo>
                    <a:pt x="3340" y="0"/>
                  </a:moveTo>
                  <a:cubicBezTo>
                    <a:pt x="1496" y="0"/>
                    <a:pt x="0" y="1496"/>
                    <a:pt x="0" y="3341"/>
                  </a:cubicBezTo>
                  <a:cubicBezTo>
                    <a:pt x="0" y="5186"/>
                    <a:pt x="1496" y="6681"/>
                    <a:pt x="3340" y="6681"/>
                  </a:cubicBezTo>
                  <a:cubicBezTo>
                    <a:pt x="5185" y="6681"/>
                    <a:pt x="6681" y="5186"/>
                    <a:pt x="6681" y="3341"/>
                  </a:cubicBezTo>
                  <a:cubicBezTo>
                    <a:pt x="6681" y="1496"/>
                    <a:pt x="5185" y="0"/>
                    <a:pt x="3340" y="0"/>
                  </a:cubicBezTo>
                  <a:close/>
                  <a:moveTo>
                    <a:pt x="2826" y="5290"/>
                  </a:moveTo>
                  <a:cubicBezTo>
                    <a:pt x="1703" y="5290"/>
                    <a:pt x="794" y="4380"/>
                    <a:pt x="794" y="3257"/>
                  </a:cubicBezTo>
                  <a:cubicBezTo>
                    <a:pt x="794" y="2135"/>
                    <a:pt x="1703" y="1225"/>
                    <a:pt x="2826" y="1225"/>
                  </a:cubicBezTo>
                  <a:cubicBezTo>
                    <a:pt x="3948" y="1225"/>
                    <a:pt x="4858" y="2135"/>
                    <a:pt x="4858" y="3257"/>
                  </a:cubicBezTo>
                  <a:cubicBezTo>
                    <a:pt x="4858" y="4380"/>
                    <a:pt x="3948" y="5290"/>
                    <a:pt x="2826" y="5290"/>
                  </a:cubicBezTo>
                  <a:close/>
                </a:path>
              </a:pathLst>
            </a:custGeom>
            <a:solidFill>
              <a:srgbClr val="9BD7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7628468" y="5424955"/>
            <a:ext cx="141262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00" dirty="0" smtClean="0">
                <a:solidFill>
                  <a:schemeClr val="bg2">
                    <a:lumMod val="50000"/>
                  </a:schemeClr>
                </a:solidFill>
              </a:rPr>
              <a:t> New Relic Confidential  |  </a:t>
            </a:r>
            <a:fld id="{1CCA435D-551C-478F-AB5B-3785473F75D5}" type="slidenum">
              <a:rPr lang="en-US" sz="600" smtClean="0">
                <a:solidFill>
                  <a:schemeClr val="bg2">
                    <a:lumMod val="50000"/>
                  </a:schemeClr>
                </a:solidFill>
              </a:rPr>
              <a:pPr algn="r"/>
              <a:t>‹#›</a:t>
            </a:fld>
            <a:endParaRPr lang="en-US" sz="600" dirty="0" smtClean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6707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v="urn:schemas-microsoft-com:mac:vml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rowser - Landscap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27" hasCustomPrompt="1"/>
          </p:nvPr>
        </p:nvSpPr>
        <p:spPr>
          <a:xfrm>
            <a:off x="3371853" y="1651000"/>
            <a:ext cx="5286375" cy="3552693"/>
          </a:xfrm>
          <a:prstGeom prst="rect">
            <a:avLst/>
          </a:prstGeom>
          <a:solidFill>
            <a:schemeClr val="bg1">
              <a:lumMod val="85000"/>
            </a:schemeClr>
          </a:solidFill>
          <a:ln w="730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lvl1pPr>
              <a:defRPr lang="en-US" sz="1050" dirty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marL="0" lvl="0" indent="0">
              <a:buFontTx/>
              <a:buNone/>
            </a:pPr>
            <a:r>
              <a:rPr lang="en-US" dirty="0" smtClean="0"/>
              <a:t>Browser screenshot here</a:t>
            </a:r>
            <a:endParaRPr lang="en-US" dirty="0"/>
          </a:p>
        </p:txBody>
      </p:sp>
      <p:sp>
        <p:nvSpPr>
          <p:cNvPr id="118" name="Text Placeholder 2"/>
          <p:cNvSpPr>
            <a:spLocks noGrp="1"/>
          </p:cNvSpPr>
          <p:nvPr>
            <p:ph type="body" sz="quarter" idx="36"/>
          </p:nvPr>
        </p:nvSpPr>
        <p:spPr>
          <a:xfrm>
            <a:off x="257108" y="1629834"/>
            <a:ext cx="2981395" cy="3639719"/>
          </a:xfrm>
          <a:prstGeom prst="rect">
            <a:avLst/>
          </a:prstGeom>
        </p:spPr>
        <p:txBody>
          <a:bodyPr vert="horz"/>
          <a:lstStyle>
            <a:lvl1pPr marL="171450" indent="-171450">
              <a:buClr>
                <a:schemeClr val="accent3"/>
              </a:buClr>
              <a:defRPr sz="1200" spc="0">
                <a:solidFill>
                  <a:srgbClr val="53585F"/>
                </a:solidFill>
              </a:defRPr>
            </a:lvl1pPr>
            <a:lvl2pPr marL="260747" indent="-89297">
              <a:buClr>
                <a:schemeClr val="accent3"/>
              </a:buClr>
              <a:buFont typeface="Arial" panose="020B0604020202020204" pitchFamily="34" charset="0"/>
              <a:buChar char="•"/>
              <a:defRPr sz="1050" spc="0">
                <a:solidFill>
                  <a:srgbClr val="53585F"/>
                </a:solidFill>
              </a:defRPr>
            </a:lvl2pPr>
            <a:lvl3pPr marL="432197" indent="-89297">
              <a:buClr>
                <a:schemeClr val="accent3"/>
              </a:buClr>
              <a:buFont typeface="Arial" panose="020B0604020202020204" pitchFamily="34" charset="0"/>
              <a:buChar char="•"/>
              <a:defRPr sz="900" spc="0">
                <a:solidFill>
                  <a:srgbClr val="53585F"/>
                </a:solidFill>
              </a:defRPr>
            </a:lvl3pPr>
            <a:lvl4pPr marL="603647" indent="-89297">
              <a:buClr>
                <a:schemeClr val="accent3"/>
              </a:buClr>
              <a:buFont typeface="Arial" panose="020B0604020202020204" pitchFamily="34" charset="0"/>
              <a:buChar char="•"/>
              <a:defRPr sz="900" spc="0">
                <a:solidFill>
                  <a:srgbClr val="53585F"/>
                </a:solidFill>
              </a:defRPr>
            </a:lvl4pPr>
            <a:lvl5pPr marL="775097" indent="-89297">
              <a:buClr>
                <a:schemeClr val="accent3"/>
              </a:buClr>
              <a:buFont typeface="Arial" panose="020B0604020202020204" pitchFamily="34" charset="0"/>
              <a:buChar char="•"/>
              <a:defRPr sz="900" spc="0">
                <a:solidFill>
                  <a:srgbClr val="53585F"/>
                </a:solidFill>
              </a:defRPr>
            </a:lvl5pPr>
            <a:lvl6pPr marL="946547" indent="-89297">
              <a:buNone/>
              <a:defRPr sz="1050"/>
            </a:lvl6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119" name="Text Placeholder 4" descr="Woah there, don't overwhelm your audience with too much text. Be brief, be clear."/>
          <p:cNvSpPr>
            <a:spLocks noGrp="1"/>
          </p:cNvSpPr>
          <p:nvPr>
            <p:ph type="body" sz="quarter" idx="13" hasCustomPrompt="1"/>
          </p:nvPr>
        </p:nvSpPr>
        <p:spPr>
          <a:xfrm>
            <a:off x="257182" y="243231"/>
            <a:ext cx="8572499" cy="589082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90000"/>
              </a:lnSpc>
              <a:buFontTx/>
              <a:buNone/>
              <a:defRPr lang="en-US" sz="2000" b="1" kern="1200" spc="-80" dirty="0" smtClean="0">
                <a:solidFill>
                  <a:schemeClr val="tx2"/>
                </a:solidFill>
                <a:latin typeface="Helvetica Neue"/>
                <a:ea typeface="Helvetica Neue Medium" charset="0"/>
                <a:cs typeface="Helvetica Neue"/>
              </a:defRPr>
            </a:lvl1pPr>
          </a:lstStyle>
          <a:p>
            <a:pPr marL="0" lvl="0" indent="0" algn="l" defTabSz="482192" rtl="0" eaLnBrk="1" latinLnBrk="0" hangingPunct="1">
              <a:lnSpc>
                <a:spcPct val="80000"/>
              </a:lnSpc>
              <a:spcBef>
                <a:spcPct val="20000"/>
              </a:spcBef>
              <a:buClr>
                <a:srgbClr val="555555"/>
              </a:buClr>
              <a:buFontTx/>
              <a:buNone/>
            </a:pPr>
            <a:r>
              <a:rPr lang="en-US" dirty="0" smtClean="0"/>
              <a:t>Title</a:t>
            </a:r>
          </a:p>
        </p:txBody>
      </p:sp>
      <p:sp>
        <p:nvSpPr>
          <p:cNvPr id="120" name="Text Placeholder 2"/>
          <p:cNvSpPr>
            <a:spLocks noGrp="1"/>
          </p:cNvSpPr>
          <p:nvPr>
            <p:ph type="body" sz="quarter" idx="39" hasCustomPrompt="1"/>
          </p:nvPr>
        </p:nvSpPr>
        <p:spPr>
          <a:xfrm>
            <a:off x="257175" y="877713"/>
            <a:ext cx="8572500" cy="257528"/>
          </a:xfrm>
          <a:prstGeom prst="rect">
            <a:avLst/>
          </a:prstGeom>
        </p:spPr>
        <p:txBody>
          <a:bodyPr wrap="square" lIns="0" rIns="0" anchor="t" anchorCtr="0"/>
          <a:lstStyle>
            <a:lvl1pPr marL="0" inden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500" b="1" spc="-60" baseline="0">
                <a:solidFill>
                  <a:srgbClr val="F29021"/>
                </a:solidFill>
              </a:defRPr>
            </a:lvl1pPr>
          </a:lstStyle>
          <a:p>
            <a:pPr lvl="0"/>
            <a:r>
              <a:rPr lang="en-US" dirty="0" smtClean="0"/>
              <a:t>Subtitle</a:t>
            </a:r>
          </a:p>
        </p:txBody>
      </p:sp>
      <p:grpSp>
        <p:nvGrpSpPr>
          <p:cNvPr id="121" name="Group 120"/>
          <p:cNvGrpSpPr/>
          <p:nvPr/>
        </p:nvGrpSpPr>
        <p:grpSpPr>
          <a:xfrm>
            <a:off x="3413485" y="44388"/>
            <a:ext cx="4327566" cy="318773"/>
            <a:chOff x="4314825" y="39948"/>
            <a:chExt cx="4327566" cy="286896"/>
          </a:xfrm>
        </p:grpSpPr>
        <p:grpSp>
          <p:nvGrpSpPr>
            <p:cNvPr id="122" name="Group 4"/>
            <p:cNvGrpSpPr>
              <a:grpSpLocks noChangeAspect="1"/>
            </p:cNvGrpSpPr>
            <p:nvPr userDrawn="1"/>
          </p:nvGrpSpPr>
          <p:grpSpPr bwMode="auto">
            <a:xfrm>
              <a:off x="4743331" y="143471"/>
              <a:ext cx="771525" cy="173236"/>
              <a:chOff x="8400" y="241"/>
              <a:chExt cx="1296" cy="291"/>
            </a:xfrm>
            <a:solidFill>
              <a:schemeClr val="bg2"/>
            </a:solidFill>
          </p:grpSpPr>
          <p:sp>
            <p:nvSpPr>
              <p:cNvPr id="215" name="Freeform 5"/>
              <p:cNvSpPr>
                <a:spLocks/>
              </p:cNvSpPr>
              <p:nvPr userDrawn="1"/>
            </p:nvSpPr>
            <p:spPr bwMode="auto">
              <a:xfrm>
                <a:off x="8402" y="247"/>
                <a:ext cx="54" cy="80"/>
              </a:xfrm>
              <a:custGeom>
                <a:avLst/>
                <a:gdLst>
                  <a:gd name="T0" fmla="*/ 89 w 120"/>
                  <a:gd name="T1" fmla="*/ 177 h 177"/>
                  <a:gd name="T2" fmla="*/ 50 w 120"/>
                  <a:gd name="T3" fmla="*/ 94 h 177"/>
                  <a:gd name="T4" fmla="*/ 27 w 120"/>
                  <a:gd name="T5" fmla="*/ 41 h 177"/>
                  <a:gd name="T6" fmla="*/ 26 w 120"/>
                  <a:gd name="T7" fmla="*/ 42 h 177"/>
                  <a:gd name="T8" fmla="*/ 28 w 120"/>
                  <a:gd name="T9" fmla="*/ 91 h 177"/>
                  <a:gd name="T10" fmla="*/ 29 w 120"/>
                  <a:gd name="T11" fmla="*/ 177 h 177"/>
                  <a:gd name="T12" fmla="*/ 0 w 120"/>
                  <a:gd name="T13" fmla="*/ 177 h 177"/>
                  <a:gd name="T14" fmla="*/ 0 w 120"/>
                  <a:gd name="T15" fmla="*/ 0 h 177"/>
                  <a:gd name="T16" fmla="*/ 34 w 120"/>
                  <a:gd name="T17" fmla="*/ 0 h 177"/>
                  <a:gd name="T18" fmla="*/ 77 w 120"/>
                  <a:gd name="T19" fmla="*/ 86 h 177"/>
                  <a:gd name="T20" fmla="*/ 95 w 120"/>
                  <a:gd name="T21" fmla="*/ 132 h 177"/>
                  <a:gd name="T22" fmla="*/ 96 w 120"/>
                  <a:gd name="T23" fmla="*/ 131 h 177"/>
                  <a:gd name="T24" fmla="*/ 93 w 120"/>
                  <a:gd name="T25" fmla="*/ 81 h 177"/>
                  <a:gd name="T26" fmla="*/ 93 w 120"/>
                  <a:gd name="T27" fmla="*/ 0 h 177"/>
                  <a:gd name="T28" fmla="*/ 120 w 120"/>
                  <a:gd name="T29" fmla="*/ 0 h 177"/>
                  <a:gd name="T30" fmla="*/ 120 w 120"/>
                  <a:gd name="T31" fmla="*/ 177 h 177"/>
                  <a:gd name="T32" fmla="*/ 89 w 120"/>
                  <a:gd name="T33" fmla="*/ 177 h 1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20" h="177">
                    <a:moveTo>
                      <a:pt x="89" y="177"/>
                    </a:moveTo>
                    <a:cubicBezTo>
                      <a:pt x="50" y="94"/>
                      <a:pt x="50" y="94"/>
                      <a:pt x="50" y="94"/>
                    </a:cubicBezTo>
                    <a:cubicBezTo>
                      <a:pt x="40" y="74"/>
                      <a:pt x="31" y="52"/>
                      <a:pt x="27" y="41"/>
                    </a:cubicBezTo>
                    <a:cubicBezTo>
                      <a:pt x="26" y="42"/>
                      <a:pt x="26" y="42"/>
                      <a:pt x="26" y="42"/>
                    </a:cubicBezTo>
                    <a:cubicBezTo>
                      <a:pt x="28" y="57"/>
                      <a:pt x="28" y="75"/>
                      <a:pt x="28" y="91"/>
                    </a:cubicBezTo>
                    <a:cubicBezTo>
                      <a:pt x="29" y="177"/>
                      <a:pt x="29" y="177"/>
                      <a:pt x="29" y="177"/>
                    </a:cubicBezTo>
                    <a:cubicBezTo>
                      <a:pt x="0" y="177"/>
                      <a:pt x="0" y="177"/>
                      <a:pt x="0" y="177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77" y="86"/>
                      <a:pt x="77" y="86"/>
                      <a:pt x="77" y="86"/>
                    </a:cubicBezTo>
                    <a:cubicBezTo>
                      <a:pt x="85" y="103"/>
                      <a:pt x="93" y="124"/>
                      <a:pt x="95" y="132"/>
                    </a:cubicBezTo>
                    <a:cubicBezTo>
                      <a:pt x="96" y="131"/>
                      <a:pt x="96" y="131"/>
                      <a:pt x="96" y="131"/>
                    </a:cubicBezTo>
                    <a:cubicBezTo>
                      <a:pt x="95" y="122"/>
                      <a:pt x="93" y="97"/>
                      <a:pt x="93" y="81"/>
                    </a:cubicBezTo>
                    <a:cubicBezTo>
                      <a:pt x="93" y="0"/>
                      <a:pt x="93" y="0"/>
                      <a:pt x="93" y="0"/>
                    </a:cubicBezTo>
                    <a:cubicBezTo>
                      <a:pt x="120" y="0"/>
                      <a:pt x="120" y="0"/>
                      <a:pt x="120" y="0"/>
                    </a:cubicBezTo>
                    <a:cubicBezTo>
                      <a:pt x="120" y="177"/>
                      <a:pt x="120" y="177"/>
                      <a:pt x="120" y="177"/>
                    </a:cubicBezTo>
                    <a:lnTo>
                      <a:pt x="89" y="177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16" name="Freeform 6"/>
              <p:cNvSpPr>
                <a:spLocks noEditPoints="1"/>
              </p:cNvSpPr>
              <p:nvPr userDrawn="1"/>
            </p:nvSpPr>
            <p:spPr bwMode="auto">
              <a:xfrm>
                <a:off x="8467" y="267"/>
                <a:ext cx="49" cy="61"/>
              </a:xfrm>
              <a:custGeom>
                <a:avLst/>
                <a:gdLst>
                  <a:gd name="T0" fmla="*/ 31 w 108"/>
                  <a:gd name="T1" fmla="*/ 76 h 136"/>
                  <a:gd name="T2" fmla="*/ 31 w 108"/>
                  <a:gd name="T3" fmla="*/ 78 h 136"/>
                  <a:gd name="T4" fmla="*/ 63 w 108"/>
                  <a:gd name="T5" fmla="*/ 115 h 136"/>
                  <a:gd name="T6" fmla="*/ 95 w 108"/>
                  <a:gd name="T7" fmla="*/ 102 h 136"/>
                  <a:gd name="T8" fmla="*/ 106 w 108"/>
                  <a:gd name="T9" fmla="*/ 119 h 136"/>
                  <a:gd name="T10" fmla="*/ 59 w 108"/>
                  <a:gd name="T11" fmla="*/ 136 h 136"/>
                  <a:gd name="T12" fmla="*/ 0 w 108"/>
                  <a:gd name="T13" fmla="*/ 68 h 136"/>
                  <a:gd name="T14" fmla="*/ 16 w 108"/>
                  <a:gd name="T15" fmla="*/ 18 h 136"/>
                  <a:gd name="T16" fmla="*/ 56 w 108"/>
                  <a:gd name="T17" fmla="*/ 0 h 136"/>
                  <a:gd name="T18" fmla="*/ 91 w 108"/>
                  <a:gd name="T19" fmla="*/ 13 h 136"/>
                  <a:gd name="T20" fmla="*/ 108 w 108"/>
                  <a:gd name="T21" fmla="*/ 70 h 136"/>
                  <a:gd name="T22" fmla="*/ 108 w 108"/>
                  <a:gd name="T23" fmla="*/ 76 h 136"/>
                  <a:gd name="T24" fmla="*/ 31 w 108"/>
                  <a:gd name="T25" fmla="*/ 76 h 136"/>
                  <a:gd name="T26" fmla="*/ 56 w 108"/>
                  <a:gd name="T27" fmla="*/ 21 h 136"/>
                  <a:gd name="T28" fmla="*/ 31 w 108"/>
                  <a:gd name="T29" fmla="*/ 55 h 136"/>
                  <a:gd name="T30" fmla="*/ 79 w 108"/>
                  <a:gd name="T31" fmla="*/ 55 h 136"/>
                  <a:gd name="T32" fmla="*/ 56 w 108"/>
                  <a:gd name="T33" fmla="*/ 21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08" h="136">
                    <a:moveTo>
                      <a:pt x="31" y="76"/>
                    </a:moveTo>
                    <a:cubicBezTo>
                      <a:pt x="31" y="78"/>
                      <a:pt x="31" y="78"/>
                      <a:pt x="31" y="78"/>
                    </a:cubicBezTo>
                    <a:cubicBezTo>
                      <a:pt x="31" y="96"/>
                      <a:pt x="37" y="115"/>
                      <a:pt x="63" y="115"/>
                    </a:cubicBezTo>
                    <a:cubicBezTo>
                      <a:pt x="75" y="115"/>
                      <a:pt x="85" y="110"/>
                      <a:pt x="95" y="102"/>
                    </a:cubicBezTo>
                    <a:cubicBezTo>
                      <a:pt x="106" y="119"/>
                      <a:pt x="106" y="119"/>
                      <a:pt x="106" y="119"/>
                    </a:cubicBezTo>
                    <a:cubicBezTo>
                      <a:pt x="92" y="131"/>
                      <a:pt x="77" y="136"/>
                      <a:pt x="59" y="136"/>
                    </a:cubicBezTo>
                    <a:cubicBezTo>
                      <a:pt x="23" y="136"/>
                      <a:pt x="0" y="110"/>
                      <a:pt x="0" y="68"/>
                    </a:cubicBezTo>
                    <a:cubicBezTo>
                      <a:pt x="0" y="46"/>
                      <a:pt x="5" y="30"/>
                      <a:pt x="16" y="18"/>
                    </a:cubicBezTo>
                    <a:cubicBezTo>
                      <a:pt x="26" y="6"/>
                      <a:pt x="39" y="0"/>
                      <a:pt x="56" y="0"/>
                    </a:cubicBezTo>
                    <a:cubicBezTo>
                      <a:pt x="68" y="0"/>
                      <a:pt x="80" y="3"/>
                      <a:pt x="91" y="13"/>
                    </a:cubicBezTo>
                    <a:cubicBezTo>
                      <a:pt x="102" y="24"/>
                      <a:pt x="108" y="40"/>
                      <a:pt x="108" y="70"/>
                    </a:cubicBezTo>
                    <a:cubicBezTo>
                      <a:pt x="108" y="76"/>
                      <a:pt x="108" y="76"/>
                      <a:pt x="108" y="76"/>
                    </a:cubicBezTo>
                    <a:lnTo>
                      <a:pt x="31" y="76"/>
                    </a:lnTo>
                    <a:close/>
                    <a:moveTo>
                      <a:pt x="56" y="21"/>
                    </a:moveTo>
                    <a:cubicBezTo>
                      <a:pt x="40" y="21"/>
                      <a:pt x="31" y="34"/>
                      <a:pt x="31" y="55"/>
                    </a:cubicBezTo>
                    <a:cubicBezTo>
                      <a:pt x="79" y="55"/>
                      <a:pt x="79" y="55"/>
                      <a:pt x="79" y="55"/>
                    </a:cubicBezTo>
                    <a:cubicBezTo>
                      <a:pt x="79" y="34"/>
                      <a:pt x="70" y="21"/>
                      <a:pt x="56" y="21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17" name="Freeform 216"/>
              <p:cNvSpPr>
                <a:spLocks/>
              </p:cNvSpPr>
              <p:nvPr userDrawn="1"/>
            </p:nvSpPr>
            <p:spPr bwMode="auto">
              <a:xfrm>
                <a:off x="8519" y="267"/>
                <a:ext cx="79" cy="60"/>
              </a:xfrm>
              <a:custGeom>
                <a:avLst/>
                <a:gdLst>
                  <a:gd name="T0" fmla="*/ 137 w 174"/>
                  <a:gd name="T1" fmla="*/ 132 h 132"/>
                  <a:gd name="T2" fmla="*/ 111 w 174"/>
                  <a:gd name="T3" fmla="*/ 132 h 132"/>
                  <a:gd name="T4" fmla="*/ 95 w 174"/>
                  <a:gd name="T5" fmla="*/ 73 h 132"/>
                  <a:gd name="T6" fmla="*/ 86 w 174"/>
                  <a:gd name="T7" fmla="*/ 37 h 132"/>
                  <a:gd name="T8" fmla="*/ 86 w 174"/>
                  <a:gd name="T9" fmla="*/ 37 h 132"/>
                  <a:gd name="T10" fmla="*/ 77 w 174"/>
                  <a:gd name="T11" fmla="*/ 74 h 132"/>
                  <a:gd name="T12" fmla="*/ 62 w 174"/>
                  <a:gd name="T13" fmla="*/ 132 h 132"/>
                  <a:gd name="T14" fmla="*/ 35 w 174"/>
                  <a:gd name="T15" fmla="*/ 132 h 132"/>
                  <a:gd name="T16" fmla="*/ 0 w 174"/>
                  <a:gd name="T17" fmla="*/ 4 h 132"/>
                  <a:gd name="T18" fmla="*/ 28 w 174"/>
                  <a:gd name="T19" fmla="*/ 0 h 132"/>
                  <a:gd name="T20" fmla="*/ 42 w 174"/>
                  <a:gd name="T21" fmla="*/ 63 h 132"/>
                  <a:gd name="T22" fmla="*/ 49 w 174"/>
                  <a:gd name="T23" fmla="*/ 97 h 132"/>
                  <a:gd name="T24" fmla="*/ 49 w 174"/>
                  <a:gd name="T25" fmla="*/ 97 h 132"/>
                  <a:gd name="T26" fmla="*/ 57 w 174"/>
                  <a:gd name="T27" fmla="*/ 62 h 132"/>
                  <a:gd name="T28" fmla="*/ 73 w 174"/>
                  <a:gd name="T29" fmla="*/ 2 h 132"/>
                  <a:gd name="T30" fmla="*/ 101 w 174"/>
                  <a:gd name="T31" fmla="*/ 2 h 132"/>
                  <a:gd name="T32" fmla="*/ 116 w 174"/>
                  <a:gd name="T33" fmla="*/ 61 h 132"/>
                  <a:gd name="T34" fmla="*/ 124 w 174"/>
                  <a:gd name="T35" fmla="*/ 98 h 132"/>
                  <a:gd name="T36" fmla="*/ 125 w 174"/>
                  <a:gd name="T37" fmla="*/ 98 h 132"/>
                  <a:gd name="T38" fmla="*/ 131 w 174"/>
                  <a:gd name="T39" fmla="*/ 63 h 132"/>
                  <a:gd name="T40" fmla="*/ 144 w 174"/>
                  <a:gd name="T41" fmla="*/ 2 h 132"/>
                  <a:gd name="T42" fmla="*/ 174 w 174"/>
                  <a:gd name="T43" fmla="*/ 2 h 132"/>
                  <a:gd name="T44" fmla="*/ 137 w 174"/>
                  <a:gd name="T45" fmla="*/ 132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74" h="132">
                    <a:moveTo>
                      <a:pt x="137" y="132"/>
                    </a:moveTo>
                    <a:cubicBezTo>
                      <a:pt x="111" y="132"/>
                      <a:pt x="111" y="132"/>
                      <a:pt x="111" y="132"/>
                    </a:cubicBezTo>
                    <a:cubicBezTo>
                      <a:pt x="95" y="73"/>
                      <a:pt x="95" y="73"/>
                      <a:pt x="95" y="73"/>
                    </a:cubicBezTo>
                    <a:cubicBezTo>
                      <a:pt x="91" y="57"/>
                      <a:pt x="86" y="37"/>
                      <a:pt x="86" y="37"/>
                    </a:cubicBezTo>
                    <a:cubicBezTo>
                      <a:pt x="86" y="37"/>
                      <a:pt x="86" y="37"/>
                      <a:pt x="86" y="37"/>
                    </a:cubicBezTo>
                    <a:cubicBezTo>
                      <a:pt x="86" y="37"/>
                      <a:pt x="84" y="50"/>
                      <a:pt x="77" y="74"/>
                    </a:cubicBezTo>
                    <a:cubicBezTo>
                      <a:pt x="62" y="132"/>
                      <a:pt x="62" y="132"/>
                      <a:pt x="62" y="132"/>
                    </a:cubicBezTo>
                    <a:cubicBezTo>
                      <a:pt x="35" y="132"/>
                      <a:pt x="35" y="132"/>
                      <a:pt x="35" y="132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42" y="63"/>
                      <a:pt x="42" y="63"/>
                      <a:pt x="42" y="63"/>
                    </a:cubicBezTo>
                    <a:cubicBezTo>
                      <a:pt x="45" y="79"/>
                      <a:pt x="49" y="97"/>
                      <a:pt x="49" y="97"/>
                    </a:cubicBezTo>
                    <a:cubicBezTo>
                      <a:pt x="49" y="97"/>
                      <a:pt x="49" y="97"/>
                      <a:pt x="49" y="97"/>
                    </a:cubicBezTo>
                    <a:cubicBezTo>
                      <a:pt x="49" y="97"/>
                      <a:pt x="52" y="80"/>
                      <a:pt x="57" y="62"/>
                    </a:cubicBezTo>
                    <a:cubicBezTo>
                      <a:pt x="73" y="2"/>
                      <a:pt x="73" y="2"/>
                      <a:pt x="73" y="2"/>
                    </a:cubicBezTo>
                    <a:cubicBezTo>
                      <a:pt x="101" y="2"/>
                      <a:pt x="101" y="2"/>
                      <a:pt x="101" y="2"/>
                    </a:cubicBezTo>
                    <a:cubicBezTo>
                      <a:pt x="116" y="61"/>
                      <a:pt x="116" y="61"/>
                      <a:pt x="116" y="61"/>
                    </a:cubicBezTo>
                    <a:cubicBezTo>
                      <a:pt x="121" y="82"/>
                      <a:pt x="124" y="98"/>
                      <a:pt x="124" y="98"/>
                    </a:cubicBezTo>
                    <a:cubicBezTo>
                      <a:pt x="125" y="98"/>
                      <a:pt x="125" y="98"/>
                      <a:pt x="125" y="98"/>
                    </a:cubicBezTo>
                    <a:cubicBezTo>
                      <a:pt x="125" y="98"/>
                      <a:pt x="128" y="78"/>
                      <a:pt x="131" y="63"/>
                    </a:cubicBezTo>
                    <a:cubicBezTo>
                      <a:pt x="144" y="2"/>
                      <a:pt x="144" y="2"/>
                      <a:pt x="144" y="2"/>
                    </a:cubicBezTo>
                    <a:cubicBezTo>
                      <a:pt x="174" y="2"/>
                      <a:pt x="174" y="2"/>
                      <a:pt x="174" y="2"/>
                    </a:cubicBezTo>
                    <a:lnTo>
                      <a:pt x="137" y="132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18" name="Freeform 217"/>
              <p:cNvSpPr>
                <a:spLocks noEditPoints="1"/>
              </p:cNvSpPr>
              <p:nvPr userDrawn="1"/>
            </p:nvSpPr>
            <p:spPr bwMode="auto">
              <a:xfrm>
                <a:off x="8631" y="247"/>
                <a:ext cx="55" cy="80"/>
              </a:xfrm>
              <a:custGeom>
                <a:avLst/>
                <a:gdLst>
                  <a:gd name="T0" fmla="*/ 86 w 122"/>
                  <a:gd name="T1" fmla="*/ 177 h 177"/>
                  <a:gd name="T2" fmla="*/ 71 w 122"/>
                  <a:gd name="T3" fmla="*/ 149 h 177"/>
                  <a:gd name="T4" fmla="*/ 41 w 122"/>
                  <a:gd name="T5" fmla="*/ 106 h 177"/>
                  <a:gd name="T6" fmla="*/ 29 w 122"/>
                  <a:gd name="T7" fmla="*/ 100 h 177"/>
                  <a:gd name="T8" fmla="*/ 29 w 122"/>
                  <a:gd name="T9" fmla="*/ 177 h 177"/>
                  <a:gd name="T10" fmla="*/ 0 w 122"/>
                  <a:gd name="T11" fmla="*/ 177 h 177"/>
                  <a:gd name="T12" fmla="*/ 0 w 122"/>
                  <a:gd name="T13" fmla="*/ 0 h 177"/>
                  <a:gd name="T14" fmla="*/ 54 w 122"/>
                  <a:gd name="T15" fmla="*/ 0 h 177"/>
                  <a:gd name="T16" fmla="*/ 112 w 122"/>
                  <a:gd name="T17" fmla="*/ 50 h 177"/>
                  <a:gd name="T18" fmla="*/ 68 w 122"/>
                  <a:gd name="T19" fmla="*/ 99 h 177"/>
                  <a:gd name="T20" fmla="*/ 95 w 122"/>
                  <a:gd name="T21" fmla="*/ 134 h 177"/>
                  <a:gd name="T22" fmla="*/ 122 w 122"/>
                  <a:gd name="T23" fmla="*/ 177 h 177"/>
                  <a:gd name="T24" fmla="*/ 86 w 122"/>
                  <a:gd name="T25" fmla="*/ 177 h 177"/>
                  <a:gd name="T26" fmla="*/ 45 w 122"/>
                  <a:gd name="T27" fmla="*/ 23 h 177"/>
                  <a:gd name="T28" fmla="*/ 29 w 122"/>
                  <a:gd name="T29" fmla="*/ 23 h 177"/>
                  <a:gd name="T30" fmla="*/ 29 w 122"/>
                  <a:gd name="T31" fmla="*/ 80 h 177"/>
                  <a:gd name="T32" fmla="*/ 44 w 122"/>
                  <a:gd name="T33" fmla="*/ 80 h 177"/>
                  <a:gd name="T34" fmla="*/ 73 w 122"/>
                  <a:gd name="T35" fmla="*/ 72 h 177"/>
                  <a:gd name="T36" fmla="*/ 81 w 122"/>
                  <a:gd name="T37" fmla="*/ 51 h 177"/>
                  <a:gd name="T38" fmla="*/ 45 w 122"/>
                  <a:gd name="T39" fmla="*/ 23 h 1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22" h="177">
                    <a:moveTo>
                      <a:pt x="86" y="177"/>
                    </a:moveTo>
                    <a:cubicBezTo>
                      <a:pt x="71" y="149"/>
                      <a:pt x="71" y="149"/>
                      <a:pt x="71" y="149"/>
                    </a:cubicBezTo>
                    <a:cubicBezTo>
                      <a:pt x="59" y="128"/>
                      <a:pt x="51" y="115"/>
                      <a:pt x="41" y="106"/>
                    </a:cubicBezTo>
                    <a:cubicBezTo>
                      <a:pt x="37" y="102"/>
                      <a:pt x="35" y="101"/>
                      <a:pt x="29" y="100"/>
                    </a:cubicBezTo>
                    <a:cubicBezTo>
                      <a:pt x="29" y="177"/>
                      <a:pt x="29" y="177"/>
                      <a:pt x="29" y="177"/>
                    </a:cubicBezTo>
                    <a:cubicBezTo>
                      <a:pt x="0" y="177"/>
                      <a:pt x="0" y="177"/>
                      <a:pt x="0" y="177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4" y="0"/>
                      <a:pt x="54" y="0"/>
                      <a:pt x="54" y="0"/>
                    </a:cubicBezTo>
                    <a:cubicBezTo>
                      <a:pt x="94" y="0"/>
                      <a:pt x="112" y="23"/>
                      <a:pt x="112" y="50"/>
                    </a:cubicBezTo>
                    <a:cubicBezTo>
                      <a:pt x="112" y="76"/>
                      <a:pt x="96" y="99"/>
                      <a:pt x="68" y="99"/>
                    </a:cubicBezTo>
                    <a:cubicBezTo>
                      <a:pt x="74" y="102"/>
                      <a:pt x="86" y="120"/>
                      <a:pt x="95" y="134"/>
                    </a:cubicBezTo>
                    <a:cubicBezTo>
                      <a:pt x="122" y="177"/>
                      <a:pt x="122" y="177"/>
                      <a:pt x="122" y="177"/>
                    </a:cubicBezTo>
                    <a:lnTo>
                      <a:pt x="86" y="177"/>
                    </a:lnTo>
                    <a:close/>
                    <a:moveTo>
                      <a:pt x="45" y="23"/>
                    </a:moveTo>
                    <a:cubicBezTo>
                      <a:pt x="29" y="23"/>
                      <a:pt x="29" y="23"/>
                      <a:pt x="29" y="23"/>
                    </a:cubicBezTo>
                    <a:cubicBezTo>
                      <a:pt x="29" y="80"/>
                      <a:pt x="29" y="80"/>
                      <a:pt x="29" y="80"/>
                    </a:cubicBezTo>
                    <a:cubicBezTo>
                      <a:pt x="44" y="80"/>
                      <a:pt x="44" y="80"/>
                      <a:pt x="44" y="80"/>
                    </a:cubicBezTo>
                    <a:cubicBezTo>
                      <a:pt x="60" y="80"/>
                      <a:pt x="68" y="77"/>
                      <a:pt x="73" y="72"/>
                    </a:cubicBezTo>
                    <a:cubicBezTo>
                      <a:pt x="78" y="67"/>
                      <a:pt x="81" y="60"/>
                      <a:pt x="81" y="51"/>
                    </a:cubicBezTo>
                    <a:cubicBezTo>
                      <a:pt x="81" y="33"/>
                      <a:pt x="72" y="23"/>
                      <a:pt x="45" y="23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19" name="Freeform 9"/>
              <p:cNvSpPr>
                <a:spLocks noEditPoints="1"/>
              </p:cNvSpPr>
              <p:nvPr userDrawn="1"/>
            </p:nvSpPr>
            <p:spPr bwMode="auto">
              <a:xfrm>
                <a:off x="8691" y="267"/>
                <a:ext cx="48" cy="61"/>
              </a:xfrm>
              <a:custGeom>
                <a:avLst/>
                <a:gdLst>
                  <a:gd name="T0" fmla="*/ 31 w 108"/>
                  <a:gd name="T1" fmla="*/ 76 h 136"/>
                  <a:gd name="T2" fmla="*/ 31 w 108"/>
                  <a:gd name="T3" fmla="*/ 78 h 136"/>
                  <a:gd name="T4" fmla="*/ 63 w 108"/>
                  <a:gd name="T5" fmla="*/ 115 h 136"/>
                  <a:gd name="T6" fmla="*/ 95 w 108"/>
                  <a:gd name="T7" fmla="*/ 102 h 136"/>
                  <a:gd name="T8" fmla="*/ 106 w 108"/>
                  <a:gd name="T9" fmla="*/ 119 h 136"/>
                  <a:gd name="T10" fmla="*/ 60 w 108"/>
                  <a:gd name="T11" fmla="*/ 136 h 136"/>
                  <a:gd name="T12" fmla="*/ 0 w 108"/>
                  <a:gd name="T13" fmla="*/ 68 h 136"/>
                  <a:gd name="T14" fmla="*/ 16 w 108"/>
                  <a:gd name="T15" fmla="*/ 18 h 136"/>
                  <a:gd name="T16" fmla="*/ 56 w 108"/>
                  <a:gd name="T17" fmla="*/ 0 h 136"/>
                  <a:gd name="T18" fmla="*/ 91 w 108"/>
                  <a:gd name="T19" fmla="*/ 13 h 136"/>
                  <a:gd name="T20" fmla="*/ 108 w 108"/>
                  <a:gd name="T21" fmla="*/ 70 h 136"/>
                  <a:gd name="T22" fmla="*/ 108 w 108"/>
                  <a:gd name="T23" fmla="*/ 76 h 136"/>
                  <a:gd name="T24" fmla="*/ 31 w 108"/>
                  <a:gd name="T25" fmla="*/ 76 h 136"/>
                  <a:gd name="T26" fmla="*/ 56 w 108"/>
                  <a:gd name="T27" fmla="*/ 21 h 136"/>
                  <a:gd name="T28" fmla="*/ 31 w 108"/>
                  <a:gd name="T29" fmla="*/ 55 h 136"/>
                  <a:gd name="T30" fmla="*/ 79 w 108"/>
                  <a:gd name="T31" fmla="*/ 55 h 136"/>
                  <a:gd name="T32" fmla="*/ 56 w 108"/>
                  <a:gd name="T33" fmla="*/ 21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08" h="136">
                    <a:moveTo>
                      <a:pt x="31" y="76"/>
                    </a:moveTo>
                    <a:cubicBezTo>
                      <a:pt x="31" y="78"/>
                      <a:pt x="31" y="78"/>
                      <a:pt x="31" y="78"/>
                    </a:cubicBezTo>
                    <a:cubicBezTo>
                      <a:pt x="31" y="96"/>
                      <a:pt x="38" y="115"/>
                      <a:pt x="63" y="115"/>
                    </a:cubicBezTo>
                    <a:cubicBezTo>
                      <a:pt x="75" y="115"/>
                      <a:pt x="85" y="110"/>
                      <a:pt x="95" y="102"/>
                    </a:cubicBezTo>
                    <a:cubicBezTo>
                      <a:pt x="106" y="119"/>
                      <a:pt x="106" y="119"/>
                      <a:pt x="106" y="119"/>
                    </a:cubicBezTo>
                    <a:cubicBezTo>
                      <a:pt x="93" y="131"/>
                      <a:pt x="77" y="136"/>
                      <a:pt x="60" y="136"/>
                    </a:cubicBezTo>
                    <a:cubicBezTo>
                      <a:pt x="23" y="136"/>
                      <a:pt x="0" y="110"/>
                      <a:pt x="0" y="68"/>
                    </a:cubicBezTo>
                    <a:cubicBezTo>
                      <a:pt x="0" y="46"/>
                      <a:pt x="5" y="30"/>
                      <a:pt x="16" y="18"/>
                    </a:cubicBezTo>
                    <a:cubicBezTo>
                      <a:pt x="27" y="6"/>
                      <a:pt x="39" y="0"/>
                      <a:pt x="56" y="0"/>
                    </a:cubicBezTo>
                    <a:cubicBezTo>
                      <a:pt x="69" y="0"/>
                      <a:pt x="80" y="3"/>
                      <a:pt x="91" y="13"/>
                    </a:cubicBezTo>
                    <a:cubicBezTo>
                      <a:pt x="103" y="24"/>
                      <a:pt x="108" y="40"/>
                      <a:pt x="108" y="70"/>
                    </a:cubicBezTo>
                    <a:cubicBezTo>
                      <a:pt x="108" y="76"/>
                      <a:pt x="108" y="76"/>
                      <a:pt x="108" y="76"/>
                    </a:cubicBezTo>
                    <a:lnTo>
                      <a:pt x="31" y="76"/>
                    </a:lnTo>
                    <a:close/>
                    <a:moveTo>
                      <a:pt x="56" y="21"/>
                    </a:moveTo>
                    <a:cubicBezTo>
                      <a:pt x="40" y="21"/>
                      <a:pt x="31" y="34"/>
                      <a:pt x="31" y="55"/>
                    </a:cubicBezTo>
                    <a:cubicBezTo>
                      <a:pt x="79" y="55"/>
                      <a:pt x="79" y="55"/>
                      <a:pt x="79" y="55"/>
                    </a:cubicBezTo>
                    <a:cubicBezTo>
                      <a:pt x="79" y="34"/>
                      <a:pt x="70" y="21"/>
                      <a:pt x="56" y="21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20" name="Freeform 10"/>
              <p:cNvSpPr>
                <a:spLocks/>
              </p:cNvSpPr>
              <p:nvPr userDrawn="1"/>
            </p:nvSpPr>
            <p:spPr bwMode="auto">
              <a:xfrm>
                <a:off x="8747" y="241"/>
                <a:ext cx="22" cy="87"/>
              </a:xfrm>
              <a:custGeom>
                <a:avLst/>
                <a:gdLst>
                  <a:gd name="T0" fmla="*/ 31 w 48"/>
                  <a:gd name="T1" fmla="*/ 192 h 192"/>
                  <a:gd name="T2" fmla="*/ 3 w 48"/>
                  <a:gd name="T3" fmla="*/ 155 h 192"/>
                  <a:gd name="T4" fmla="*/ 3 w 48"/>
                  <a:gd name="T5" fmla="*/ 45 h 192"/>
                  <a:gd name="T6" fmla="*/ 0 w 48"/>
                  <a:gd name="T7" fmla="*/ 7 h 192"/>
                  <a:gd name="T8" fmla="*/ 29 w 48"/>
                  <a:gd name="T9" fmla="*/ 0 h 192"/>
                  <a:gd name="T10" fmla="*/ 32 w 48"/>
                  <a:gd name="T11" fmla="*/ 36 h 192"/>
                  <a:gd name="T12" fmla="*/ 32 w 48"/>
                  <a:gd name="T13" fmla="*/ 146 h 192"/>
                  <a:gd name="T14" fmla="*/ 34 w 48"/>
                  <a:gd name="T15" fmla="*/ 169 h 192"/>
                  <a:gd name="T16" fmla="*/ 44 w 48"/>
                  <a:gd name="T17" fmla="*/ 171 h 192"/>
                  <a:gd name="T18" fmla="*/ 48 w 48"/>
                  <a:gd name="T19" fmla="*/ 189 h 192"/>
                  <a:gd name="T20" fmla="*/ 31 w 48"/>
                  <a:gd name="T21" fmla="*/ 192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8" h="192">
                    <a:moveTo>
                      <a:pt x="31" y="192"/>
                    </a:moveTo>
                    <a:cubicBezTo>
                      <a:pt x="3" y="192"/>
                      <a:pt x="3" y="166"/>
                      <a:pt x="3" y="155"/>
                    </a:cubicBezTo>
                    <a:cubicBezTo>
                      <a:pt x="3" y="45"/>
                      <a:pt x="3" y="45"/>
                      <a:pt x="3" y="45"/>
                    </a:cubicBezTo>
                    <a:cubicBezTo>
                      <a:pt x="3" y="27"/>
                      <a:pt x="2" y="17"/>
                      <a:pt x="0" y="7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31" y="8"/>
                      <a:pt x="32" y="19"/>
                      <a:pt x="32" y="36"/>
                    </a:cubicBezTo>
                    <a:cubicBezTo>
                      <a:pt x="32" y="146"/>
                      <a:pt x="32" y="146"/>
                      <a:pt x="32" y="146"/>
                    </a:cubicBezTo>
                    <a:cubicBezTo>
                      <a:pt x="32" y="163"/>
                      <a:pt x="32" y="166"/>
                      <a:pt x="34" y="169"/>
                    </a:cubicBezTo>
                    <a:cubicBezTo>
                      <a:pt x="36" y="171"/>
                      <a:pt x="40" y="173"/>
                      <a:pt x="44" y="171"/>
                    </a:cubicBezTo>
                    <a:cubicBezTo>
                      <a:pt x="48" y="189"/>
                      <a:pt x="48" y="189"/>
                      <a:pt x="48" y="189"/>
                    </a:cubicBezTo>
                    <a:cubicBezTo>
                      <a:pt x="43" y="191"/>
                      <a:pt x="38" y="192"/>
                      <a:pt x="31" y="192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21" name="Freeform 11"/>
              <p:cNvSpPr>
                <a:spLocks noEditPoints="1"/>
              </p:cNvSpPr>
              <p:nvPr userDrawn="1"/>
            </p:nvSpPr>
            <p:spPr bwMode="auto">
              <a:xfrm>
                <a:off x="8778" y="242"/>
                <a:ext cx="17" cy="85"/>
              </a:xfrm>
              <a:custGeom>
                <a:avLst/>
                <a:gdLst>
                  <a:gd name="T0" fmla="*/ 18 w 37"/>
                  <a:gd name="T1" fmla="*/ 38 h 187"/>
                  <a:gd name="T2" fmla="*/ 0 w 37"/>
                  <a:gd name="T3" fmla="*/ 19 h 187"/>
                  <a:gd name="T4" fmla="*/ 18 w 37"/>
                  <a:gd name="T5" fmla="*/ 0 h 187"/>
                  <a:gd name="T6" fmla="*/ 37 w 37"/>
                  <a:gd name="T7" fmla="*/ 19 h 187"/>
                  <a:gd name="T8" fmla="*/ 18 w 37"/>
                  <a:gd name="T9" fmla="*/ 38 h 187"/>
                  <a:gd name="T10" fmla="*/ 4 w 37"/>
                  <a:gd name="T11" fmla="*/ 187 h 187"/>
                  <a:gd name="T12" fmla="*/ 4 w 37"/>
                  <a:gd name="T13" fmla="*/ 59 h 187"/>
                  <a:gd name="T14" fmla="*/ 32 w 37"/>
                  <a:gd name="T15" fmla="*/ 54 h 187"/>
                  <a:gd name="T16" fmla="*/ 32 w 37"/>
                  <a:gd name="T17" fmla="*/ 187 h 187"/>
                  <a:gd name="T18" fmla="*/ 4 w 37"/>
                  <a:gd name="T19" fmla="*/ 187 h 1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7" h="187">
                    <a:moveTo>
                      <a:pt x="18" y="38"/>
                    </a:moveTo>
                    <a:cubicBezTo>
                      <a:pt x="7" y="38"/>
                      <a:pt x="0" y="30"/>
                      <a:pt x="0" y="19"/>
                    </a:cubicBezTo>
                    <a:cubicBezTo>
                      <a:pt x="0" y="9"/>
                      <a:pt x="8" y="0"/>
                      <a:pt x="18" y="0"/>
                    </a:cubicBezTo>
                    <a:cubicBezTo>
                      <a:pt x="28" y="0"/>
                      <a:pt x="37" y="9"/>
                      <a:pt x="37" y="19"/>
                    </a:cubicBezTo>
                    <a:cubicBezTo>
                      <a:pt x="37" y="30"/>
                      <a:pt x="28" y="38"/>
                      <a:pt x="18" y="38"/>
                    </a:cubicBezTo>
                    <a:close/>
                    <a:moveTo>
                      <a:pt x="4" y="187"/>
                    </a:moveTo>
                    <a:cubicBezTo>
                      <a:pt x="4" y="59"/>
                      <a:pt x="4" y="59"/>
                      <a:pt x="4" y="59"/>
                    </a:cubicBezTo>
                    <a:cubicBezTo>
                      <a:pt x="32" y="54"/>
                      <a:pt x="32" y="54"/>
                      <a:pt x="32" y="54"/>
                    </a:cubicBezTo>
                    <a:cubicBezTo>
                      <a:pt x="32" y="187"/>
                      <a:pt x="32" y="187"/>
                      <a:pt x="32" y="187"/>
                    </a:cubicBezTo>
                    <a:lnTo>
                      <a:pt x="4" y="187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22" name="Freeform 12"/>
              <p:cNvSpPr>
                <a:spLocks/>
              </p:cNvSpPr>
              <p:nvPr userDrawn="1"/>
            </p:nvSpPr>
            <p:spPr bwMode="auto">
              <a:xfrm>
                <a:off x="8805" y="267"/>
                <a:ext cx="44" cy="61"/>
              </a:xfrm>
              <a:custGeom>
                <a:avLst/>
                <a:gdLst>
                  <a:gd name="T0" fmla="*/ 55 w 97"/>
                  <a:gd name="T1" fmla="*/ 136 h 136"/>
                  <a:gd name="T2" fmla="*/ 0 w 97"/>
                  <a:gd name="T3" fmla="*/ 70 h 136"/>
                  <a:gd name="T4" fmla="*/ 57 w 97"/>
                  <a:gd name="T5" fmla="*/ 0 h 136"/>
                  <a:gd name="T6" fmla="*/ 93 w 97"/>
                  <a:gd name="T7" fmla="*/ 14 h 136"/>
                  <a:gd name="T8" fmla="*/ 79 w 97"/>
                  <a:gd name="T9" fmla="*/ 33 h 136"/>
                  <a:gd name="T10" fmla="*/ 57 w 97"/>
                  <a:gd name="T11" fmla="*/ 23 h 136"/>
                  <a:gd name="T12" fmla="*/ 37 w 97"/>
                  <a:gd name="T13" fmla="*/ 36 h 136"/>
                  <a:gd name="T14" fmla="*/ 32 w 97"/>
                  <a:gd name="T15" fmla="*/ 72 h 136"/>
                  <a:gd name="T16" fmla="*/ 40 w 97"/>
                  <a:gd name="T17" fmla="*/ 107 h 136"/>
                  <a:gd name="T18" fmla="*/ 57 w 97"/>
                  <a:gd name="T19" fmla="*/ 115 h 136"/>
                  <a:gd name="T20" fmla="*/ 84 w 97"/>
                  <a:gd name="T21" fmla="*/ 102 h 136"/>
                  <a:gd name="T22" fmla="*/ 97 w 97"/>
                  <a:gd name="T23" fmla="*/ 119 h 136"/>
                  <a:gd name="T24" fmla="*/ 55 w 97"/>
                  <a:gd name="T25" fmla="*/ 136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7" h="136">
                    <a:moveTo>
                      <a:pt x="55" y="136"/>
                    </a:moveTo>
                    <a:cubicBezTo>
                      <a:pt x="20" y="136"/>
                      <a:pt x="0" y="111"/>
                      <a:pt x="0" y="70"/>
                    </a:cubicBezTo>
                    <a:cubicBezTo>
                      <a:pt x="0" y="22"/>
                      <a:pt x="28" y="0"/>
                      <a:pt x="57" y="0"/>
                    </a:cubicBezTo>
                    <a:cubicBezTo>
                      <a:pt x="72" y="0"/>
                      <a:pt x="82" y="3"/>
                      <a:pt x="93" y="14"/>
                    </a:cubicBezTo>
                    <a:cubicBezTo>
                      <a:pt x="79" y="33"/>
                      <a:pt x="79" y="33"/>
                      <a:pt x="79" y="33"/>
                    </a:cubicBezTo>
                    <a:cubicBezTo>
                      <a:pt x="72" y="26"/>
                      <a:pt x="65" y="23"/>
                      <a:pt x="57" y="23"/>
                    </a:cubicBezTo>
                    <a:cubicBezTo>
                      <a:pt x="48" y="23"/>
                      <a:pt x="41" y="27"/>
                      <a:pt x="37" y="36"/>
                    </a:cubicBezTo>
                    <a:cubicBezTo>
                      <a:pt x="33" y="44"/>
                      <a:pt x="32" y="56"/>
                      <a:pt x="32" y="72"/>
                    </a:cubicBezTo>
                    <a:cubicBezTo>
                      <a:pt x="32" y="90"/>
                      <a:pt x="34" y="101"/>
                      <a:pt x="40" y="107"/>
                    </a:cubicBezTo>
                    <a:cubicBezTo>
                      <a:pt x="44" y="112"/>
                      <a:pt x="51" y="115"/>
                      <a:pt x="57" y="115"/>
                    </a:cubicBezTo>
                    <a:cubicBezTo>
                      <a:pt x="66" y="115"/>
                      <a:pt x="75" y="110"/>
                      <a:pt x="84" y="102"/>
                    </a:cubicBezTo>
                    <a:cubicBezTo>
                      <a:pt x="97" y="119"/>
                      <a:pt x="97" y="119"/>
                      <a:pt x="97" y="119"/>
                    </a:cubicBezTo>
                    <a:cubicBezTo>
                      <a:pt x="85" y="131"/>
                      <a:pt x="73" y="136"/>
                      <a:pt x="55" y="136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23" name="Freeform 13"/>
              <p:cNvSpPr>
                <a:spLocks noEditPoints="1"/>
              </p:cNvSpPr>
              <p:nvPr userDrawn="1"/>
            </p:nvSpPr>
            <p:spPr bwMode="auto">
              <a:xfrm>
                <a:off x="8859" y="293"/>
                <a:ext cx="34" cy="35"/>
              </a:xfrm>
              <a:custGeom>
                <a:avLst/>
                <a:gdLst>
                  <a:gd name="T0" fmla="*/ 39 w 77"/>
                  <a:gd name="T1" fmla="*/ 78 h 78"/>
                  <a:gd name="T2" fmla="*/ 0 w 77"/>
                  <a:gd name="T3" fmla="*/ 39 h 78"/>
                  <a:gd name="T4" fmla="*/ 39 w 77"/>
                  <a:gd name="T5" fmla="*/ 0 h 78"/>
                  <a:gd name="T6" fmla="*/ 77 w 77"/>
                  <a:gd name="T7" fmla="*/ 39 h 78"/>
                  <a:gd name="T8" fmla="*/ 39 w 77"/>
                  <a:gd name="T9" fmla="*/ 78 h 78"/>
                  <a:gd name="T10" fmla="*/ 39 w 77"/>
                  <a:gd name="T11" fmla="*/ 8 h 78"/>
                  <a:gd name="T12" fmla="*/ 9 w 77"/>
                  <a:gd name="T13" fmla="*/ 39 h 78"/>
                  <a:gd name="T14" fmla="*/ 39 w 77"/>
                  <a:gd name="T15" fmla="*/ 70 h 78"/>
                  <a:gd name="T16" fmla="*/ 68 w 77"/>
                  <a:gd name="T17" fmla="*/ 39 h 78"/>
                  <a:gd name="T18" fmla="*/ 39 w 77"/>
                  <a:gd name="T19" fmla="*/ 8 h 78"/>
                  <a:gd name="T20" fmla="*/ 46 w 77"/>
                  <a:gd name="T21" fmla="*/ 61 h 78"/>
                  <a:gd name="T22" fmla="*/ 42 w 77"/>
                  <a:gd name="T23" fmla="*/ 53 h 78"/>
                  <a:gd name="T24" fmla="*/ 35 w 77"/>
                  <a:gd name="T25" fmla="*/ 43 h 78"/>
                  <a:gd name="T26" fmla="*/ 34 w 77"/>
                  <a:gd name="T27" fmla="*/ 42 h 78"/>
                  <a:gd name="T28" fmla="*/ 34 w 77"/>
                  <a:gd name="T29" fmla="*/ 61 h 78"/>
                  <a:gd name="T30" fmla="*/ 25 w 77"/>
                  <a:gd name="T31" fmla="*/ 61 h 78"/>
                  <a:gd name="T32" fmla="*/ 25 w 77"/>
                  <a:gd name="T33" fmla="*/ 17 h 78"/>
                  <a:gd name="T34" fmla="*/ 41 w 77"/>
                  <a:gd name="T35" fmla="*/ 17 h 78"/>
                  <a:gd name="T36" fmla="*/ 54 w 77"/>
                  <a:gd name="T37" fmla="*/ 30 h 78"/>
                  <a:gd name="T38" fmla="*/ 44 w 77"/>
                  <a:gd name="T39" fmla="*/ 42 h 78"/>
                  <a:gd name="T40" fmla="*/ 46 w 77"/>
                  <a:gd name="T41" fmla="*/ 44 h 78"/>
                  <a:gd name="T42" fmla="*/ 56 w 77"/>
                  <a:gd name="T43" fmla="*/ 61 h 78"/>
                  <a:gd name="T44" fmla="*/ 46 w 77"/>
                  <a:gd name="T45" fmla="*/ 61 h 78"/>
                  <a:gd name="T46" fmla="*/ 42 w 77"/>
                  <a:gd name="T47" fmla="*/ 25 h 78"/>
                  <a:gd name="T48" fmla="*/ 37 w 77"/>
                  <a:gd name="T49" fmla="*/ 24 h 78"/>
                  <a:gd name="T50" fmla="*/ 34 w 77"/>
                  <a:gd name="T51" fmla="*/ 24 h 78"/>
                  <a:gd name="T52" fmla="*/ 34 w 77"/>
                  <a:gd name="T53" fmla="*/ 36 h 78"/>
                  <a:gd name="T54" fmla="*/ 36 w 77"/>
                  <a:gd name="T55" fmla="*/ 36 h 78"/>
                  <a:gd name="T56" fmla="*/ 43 w 77"/>
                  <a:gd name="T57" fmla="*/ 34 h 78"/>
                  <a:gd name="T58" fmla="*/ 45 w 77"/>
                  <a:gd name="T59" fmla="*/ 30 h 78"/>
                  <a:gd name="T60" fmla="*/ 42 w 77"/>
                  <a:gd name="T61" fmla="*/ 25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7" h="78">
                    <a:moveTo>
                      <a:pt x="39" y="78"/>
                    </a:moveTo>
                    <a:cubicBezTo>
                      <a:pt x="17" y="78"/>
                      <a:pt x="0" y="61"/>
                      <a:pt x="0" y="39"/>
                    </a:cubicBezTo>
                    <a:cubicBezTo>
                      <a:pt x="0" y="17"/>
                      <a:pt x="17" y="0"/>
                      <a:pt x="39" y="0"/>
                    </a:cubicBezTo>
                    <a:cubicBezTo>
                      <a:pt x="60" y="0"/>
                      <a:pt x="77" y="17"/>
                      <a:pt x="77" y="39"/>
                    </a:cubicBezTo>
                    <a:cubicBezTo>
                      <a:pt x="77" y="61"/>
                      <a:pt x="60" y="78"/>
                      <a:pt x="39" y="78"/>
                    </a:cubicBezTo>
                    <a:close/>
                    <a:moveTo>
                      <a:pt x="39" y="8"/>
                    </a:moveTo>
                    <a:cubicBezTo>
                      <a:pt x="22" y="8"/>
                      <a:pt x="9" y="22"/>
                      <a:pt x="9" y="39"/>
                    </a:cubicBezTo>
                    <a:cubicBezTo>
                      <a:pt x="9" y="56"/>
                      <a:pt x="22" y="70"/>
                      <a:pt x="39" y="70"/>
                    </a:cubicBezTo>
                    <a:cubicBezTo>
                      <a:pt x="55" y="70"/>
                      <a:pt x="68" y="56"/>
                      <a:pt x="68" y="39"/>
                    </a:cubicBezTo>
                    <a:cubicBezTo>
                      <a:pt x="68" y="22"/>
                      <a:pt x="55" y="8"/>
                      <a:pt x="39" y="8"/>
                    </a:cubicBezTo>
                    <a:close/>
                    <a:moveTo>
                      <a:pt x="46" y="61"/>
                    </a:moveTo>
                    <a:cubicBezTo>
                      <a:pt x="44" y="58"/>
                      <a:pt x="44" y="56"/>
                      <a:pt x="42" y="53"/>
                    </a:cubicBezTo>
                    <a:cubicBezTo>
                      <a:pt x="38" y="46"/>
                      <a:pt x="36" y="43"/>
                      <a:pt x="35" y="43"/>
                    </a:cubicBezTo>
                    <a:cubicBezTo>
                      <a:pt x="34" y="42"/>
                      <a:pt x="34" y="42"/>
                      <a:pt x="34" y="42"/>
                    </a:cubicBezTo>
                    <a:cubicBezTo>
                      <a:pt x="34" y="61"/>
                      <a:pt x="34" y="61"/>
                      <a:pt x="34" y="61"/>
                    </a:cubicBezTo>
                    <a:cubicBezTo>
                      <a:pt x="25" y="61"/>
                      <a:pt x="25" y="61"/>
                      <a:pt x="25" y="61"/>
                    </a:cubicBezTo>
                    <a:cubicBezTo>
                      <a:pt x="25" y="17"/>
                      <a:pt x="25" y="17"/>
                      <a:pt x="25" y="17"/>
                    </a:cubicBezTo>
                    <a:cubicBezTo>
                      <a:pt x="41" y="17"/>
                      <a:pt x="41" y="17"/>
                      <a:pt x="41" y="17"/>
                    </a:cubicBezTo>
                    <a:cubicBezTo>
                      <a:pt x="49" y="17"/>
                      <a:pt x="54" y="22"/>
                      <a:pt x="54" y="30"/>
                    </a:cubicBezTo>
                    <a:cubicBezTo>
                      <a:pt x="54" y="36"/>
                      <a:pt x="50" y="42"/>
                      <a:pt x="44" y="42"/>
                    </a:cubicBezTo>
                    <a:cubicBezTo>
                      <a:pt x="45" y="42"/>
                      <a:pt x="46" y="43"/>
                      <a:pt x="46" y="44"/>
                    </a:cubicBezTo>
                    <a:cubicBezTo>
                      <a:pt x="49" y="47"/>
                      <a:pt x="56" y="61"/>
                      <a:pt x="56" y="61"/>
                    </a:cubicBezTo>
                    <a:lnTo>
                      <a:pt x="46" y="61"/>
                    </a:lnTo>
                    <a:close/>
                    <a:moveTo>
                      <a:pt x="42" y="25"/>
                    </a:moveTo>
                    <a:cubicBezTo>
                      <a:pt x="41" y="24"/>
                      <a:pt x="39" y="24"/>
                      <a:pt x="37" y="24"/>
                    </a:cubicBezTo>
                    <a:cubicBezTo>
                      <a:pt x="34" y="24"/>
                      <a:pt x="34" y="24"/>
                      <a:pt x="34" y="24"/>
                    </a:cubicBezTo>
                    <a:cubicBezTo>
                      <a:pt x="34" y="36"/>
                      <a:pt x="34" y="36"/>
                      <a:pt x="34" y="36"/>
                    </a:cubicBezTo>
                    <a:cubicBezTo>
                      <a:pt x="36" y="36"/>
                      <a:pt x="36" y="36"/>
                      <a:pt x="36" y="36"/>
                    </a:cubicBezTo>
                    <a:cubicBezTo>
                      <a:pt x="40" y="36"/>
                      <a:pt x="42" y="35"/>
                      <a:pt x="43" y="34"/>
                    </a:cubicBezTo>
                    <a:cubicBezTo>
                      <a:pt x="44" y="33"/>
                      <a:pt x="45" y="32"/>
                      <a:pt x="45" y="30"/>
                    </a:cubicBezTo>
                    <a:cubicBezTo>
                      <a:pt x="45" y="27"/>
                      <a:pt x="44" y="26"/>
                      <a:pt x="42" y="25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24" name="Freeform 14"/>
              <p:cNvSpPr>
                <a:spLocks noEditPoints="1"/>
              </p:cNvSpPr>
              <p:nvPr userDrawn="1"/>
            </p:nvSpPr>
            <p:spPr bwMode="auto">
              <a:xfrm>
                <a:off x="8400" y="351"/>
                <a:ext cx="151" cy="178"/>
              </a:xfrm>
              <a:custGeom>
                <a:avLst/>
                <a:gdLst>
                  <a:gd name="T0" fmla="*/ 0 w 336"/>
                  <a:gd name="T1" fmla="*/ 0 h 395"/>
                  <a:gd name="T2" fmla="*/ 184 w 336"/>
                  <a:gd name="T3" fmla="*/ 0 h 395"/>
                  <a:gd name="T4" fmla="*/ 287 w 336"/>
                  <a:gd name="T5" fmla="*/ 35 h 395"/>
                  <a:gd name="T6" fmla="*/ 314 w 336"/>
                  <a:gd name="T7" fmla="*/ 102 h 395"/>
                  <a:gd name="T8" fmla="*/ 314 w 336"/>
                  <a:gd name="T9" fmla="*/ 103 h 395"/>
                  <a:gd name="T10" fmla="*/ 262 w 336"/>
                  <a:gd name="T11" fmla="*/ 188 h 395"/>
                  <a:gd name="T12" fmla="*/ 336 w 336"/>
                  <a:gd name="T13" fmla="*/ 285 h 395"/>
                  <a:gd name="T14" fmla="*/ 336 w 336"/>
                  <a:gd name="T15" fmla="*/ 286 h 395"/>
                  <a:gd name="T16" fmla="*/ 188 w 336"/>
                  <a:gd name="T17" fmla="*/ 395 h 395"/>
                  <a:gd name="T18" fmla="*/ 0 w 336"/>
                  <a:gd name="T19" fmla="*/ 395 h 395"/>
                  <a:gd name="T20" fmla="*/ 0 w 336"/>
                  <a:gd name="T21" fmla="*/ 0 h 395"/>
                  <a:gd name="T22" fmla="*/ 228 w 336"/>
                  <a:gd name="T23" fmla="*/ 116 h 395"/>
                  <a:gd name="T24" fmla="*/ 171 w 336"/>
                  <a:gd name="T25" fmla="*/ 76 h 395"/>
                  <a:gd name="T26" fmla="*/ 85 w 336"/>
                  <a:gd name="T27" fmla="*/ 76 h 395"/>
                  <a:gd name="T28" fmla="*/ 85 w 336"/>
                  <a:gd name="T29" fmla="*/ 159 h 395"/>
                  <a:gd name="T30" fmla="*/ 165 w 336"/>
                  <a:gd name="T31" fmla="*/ 159 h 395"/>
                  <a:gd name="T32" fmla="*/ 228 w 336"/>
                  <a:gd name="T33" fmla="*/ 118 h 395"/>
                  <a:gd name="T34" fmla="*/ 228 w 336"/>
                  <a:gd name="T35" fmla="*/ 116 h 395"/>
                  <a:gd name="T36" fmla="*/ 185 w 336"/>
                  <a:gd name="T37" fmla="*/ 232 h 395"/>
                  <a:gd name="T38" fmla="*/ 85 w 336"/>
                  <a:gd name="T39" fmla="*/ 232 h 395"/>
                  <a:gd name="T40" fmla="*/ 85 w 336"/>
                  <a:gd name="T41" fmla="*/ 318 h 395"/>
                  <a:gd name="T42" fmla="*/ 188 w 336"/>
                  <a:gd name="T43" fmla="*/ 318 h 395"/>
                  <a:gd name="T44" fmla="*/ 250 w 336"/>
                  <a:gd name="T45" fmla="*/ 276 h 395"/>
                  <a:gd name="T46" fmla="*/ 250 w 336"/>
                  <a:gd name="T47" fmla="*/ 274 h 395"/>
                  <a:gd name="T48" fmla="*/ 185 w 336"/>
                  <a:gd name="T49" fmla="*/ 232 h 3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36" h="395">
                    <a:moveTo>
                      <a:pt x="0" y="0"/>
                    </a:moveTo>
                    <a:cubicBezTo>
                      <a:pt x="184" y="0"/>
                      <a:pt x="184" y="0"/>
                      <a:pt x="184" y="0"/>
                    </a:cubicBezTo>
                    <a:cubicBezTo>
                      <a:pt x="229" y="0"/>
                      <a:pt x="264" y="12"/>
                      <a:pt x="287" y="35"/>
                    </a:cubicBezTo>
                    <a:cubicBezTo>
                      <a:pt x="305" y="53"/>
                      <a:pt x="314" y="75"/>
                      <a:pt x="314" y="102"/>
                    </a:cubicBezTo>
                    <a:cubicBezTo>
                      <a:pt x="314" y="103"/>
                      <a:pt x="314" y="103"/>
                      <a:pt x="314" y="103"/>
                    </a:cubicBezTo>
                    <a:cubicBezTo>
                      <a:pt x="314" y="148"/>
                      <a:pt x="290" y="172"/>
                      <a:pt x="262" y="188"/>
                    </a:cubicBezTo>
                    <a:cubicBezTo>
                      <a:pt x="308" y="206"/>
                      <a:pt x="336" y="232"/>
                      <a:pt x="336" y="285"/>
                    </a:cubicBezTo>
                    <a:cubicBezTo>
                      <a:pt x="336" y="286"/>
                      <a:pt x="336" y="286"/>
                      <a:pt x="336" y="286"/>
                    </a:cubicBezTo>
                    <a:cubicBezTo>
                      <a:pt x="336" y="359"/>
                      <a:pt x="277" y="395"/>
                      <a:pt x="188" y="395"/>
                    </a:cubicBezTo>
                    <a:cubicBezTo>
                      <a:pt x="0" y="395"/>
                      <a:pt x="0" y="395"/>
                      <a:pt x="0" y="395"/>
                    </a:cubicBezTo>
                    <a:lnTo>
                      <a:pt x="0" y="0"/>
                    </a:lnTo>
                    <a:close/>
                    <a:moveTo>
                      <a:pt x="228" y="116"/>
                    </a:moveTo>
                    <a:cubicBezTo>
                      <a:pt x="228" y="91"/>
                      <a:pt x="207" y="76"/>
                      <a:pt x="171" y="76"/>
                    </a:cubicBezTo>
                    <a:cubicBezTo>
                      <a:pt x="85" y="76"/>
                      <a:pt x="85" y="76"/>
                      <a:pt x="85" y="76"/>
                    </a:cubicBezTo>
                    <a:cubicBezTo>
                      <a:pt x="85" y="159"/>
                      <a:pt x="85" y="159"/>
                      <a:pt x="85" y="159"/>
                    </a:cubicBezTo>
                    <a:cubicBezTo>
                      <a:pt x="165" y="159"/>
                      <a:pt x="165" y="159"/>
                      <a:pt x="165" y="159"/>
                    </a:cubicBezTo>
                    <a:cubicBezTo>
                      <a:pt x="203" y="159"/>
                      <a:pt x="228" y="147"/>
                      <a:pt x="228" y="118"/>
                    </a:cubicBezTo>
                    <a:lnTo>
                      <a:pt x="228" y="116"/>
                    </a:lnTo>
                    <a:close/>
                    <a:moveTo>
                      <a:pt x="185" y="232"/>
                    </a:moveTo>
                    <a:cubicBezTo>
                      <a:pt x="85" y="232"/>
                      <a:pt x="85" y="232"/>
                      <a:pt x="85" y="232"/>
                    </a:cubicBezTo>
                    <a:cubicBezTo>
                      <a:pt x="85" y="318"/>
                      <a:pt x="85" y="318"/>
                      <a:pt x="85" y="318"/>
                    </a:cubicBezTo>
                    <a:cubicBezTo>
                      <a:pt x="188" y="318"/>
                      <a:pt x="188" y="318"/>
                      <a:pt x="188" y="318"/>
                    </a:cubicBezTo>
                    <a:cubicBezTo>
                      <a:pt x="227" y="318"/>
                      <a:pt x="250" y="305"/>
                      <a:pt x="250" y="276"/>
                    </a:cubicBezTo>
                    <a:cubicBezTo>
                      <a:pt x="250" y="274"/>
                      <a:pt x="250" y="274"/>
                      <a:pt x="250" y="274"/>
                    </a:cubicBezTo>
                    <a:cubicBezTo>
                      <a:pt x="250" y="248"/>
                      <a:pt x="230" y="232"/>
                      <a:pt x="185" y="232"/>
                    </a:cubicBezTo>
                    <a:close/>
                  </a:path>
                </a:pathLst>
              </a:custGeom>
              <a:solidFill>
                <a:srgbClr val="F290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25" name="Freeform 15"/>
              <p:cNvSpPr>
                <a:spLocks noEditPoints="1"/>
              </p:cNvSpPr>
              <p:nvPr userDrawn="1"/>
            </p:nvSpPr>
            <p:spPr bwMode="auto">
              <a:xfrm>
                <a:off x="8563" y="351"/>
                <a:ext cx="154" cy="178"/>
              </a:xfrm>
              <a:custGeom>
                <a:avLst/>
                <a:gdLst>
                  <a:gd name="T0" fmla="*/ 0 w 342"/>
                  <a:gd name="T1" fmla="*/ 0 h 395"/>
                  <a:gd name="T2" fmla="*/ 181 w 342"/>
                  <a:gd name="T3" fmla="*/ 0 h 395"/>
                  <a:gd name="T4" fmla="*/ 296 w 342"/>
                  <a:gd name="T5" fmla="*/ 40 h 395"/>
                  <a:gd name="T6" fmla="*/ 330 w 342"/>
                  <a:gd name="T7" fmla="*/ 130 h 395"/>
                  <a:gd name="T8" fmla="*/ 330 w 342"/>
                  <a:gd name="T9" fmla="*/ 131 h 395"/>
                  <a:gd name="T10" fmla="*/ 245 w 342"/>
                  <a:gd name="T11" fmla="*/ 254 h 395"/>
                  <a:gd name="T12" fmla="*/ 342 w 342"/>
                  <a:gd name="T13" fmla="*/ 395 h 395"/>
                  <a:gd name="T14" fmla="*/ 240 w 342"/>
                  <a:gd name="T15" fmla="*/ 395 h 395"/>
                  <a:gd name="T16" fmla="*/ 156 w 342"/>
                  <a:gd name="T17" fmla="*/ 268 h 395"/>
                  <a:gd name="T18" fmla="*/ 87 w 342"/>
                  <a:gd name="T19" fmla="*/ 268 h 395"/>
                  <a:gd name="T20" fmla="*/ 87 w 342"/>
                  <a:gd name="T21" fmla="*/ 395 h 395"/>
                  <a:gd name="T22" fmla="*/ 0 w 342"/>
                  <a:gd name="T23" fmla="*/ 395 h 395"/>
                  <a:gd name="T24" fmla="*/ 0 w 342"/>
                  <a:gd name="T25" fmla="*/ 0 h 395"/>
                  <a:gd name="T26" fmla="*/ 175 w 342"/>
                  <a:gd name="T27" fmla="*/ 192 h 395"/>
                  <a:gd name="T28" fmla="*/ 242 w 342"/>
                  <a:gd name="T29" fmla="*/ 136 h 395"/>
                  <a:gd name="T30" fmla="*/ 242 w 342"/>
                  <a:gd name="T31" fmla="*/ 135 h 395"/>
                  <a:gd name="T32" fmla="*/ 174 w 342"/>
                  <a:gd name="T33" fmla="*/ 78 h 395"/>
                  <a:gd name="T34" fmla="*/ 87 w 342"/>
                  <a:gd name="T35" fmla="*/ 78 h 395"/>
                  <a:gd name="T36" fmla="*/ 87 w 342"/>
                  <a:gd name="T37" fmla="*/ 192 h 395"/>
                  <a:gd name="T38" fmla="*/ 175 w 342"/>
                  <a:gd name="T39" fmla="*/ 192 h 3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42" h="395">
                    <a:moveTo>
                      <a:pt x="0" y="0"/>
                    </a:moveTo>
                    <a:cubicBezTo>
                      <a:pt x="181" y="0"/>
                      <a:pt x="181" y="0"/>
                      <a:pt x="181" y="0"/>
                    </a:cubicBezTo>
                    <a:cubicBezTo>
                      <a:pt x="231" y="0"/>
                      <a:pt x="270" y="14"/>
                      <a:pt x="296" y="40"/>
                    </a:cubicBezTo>
                    <a:cubicBezTo>
                      <a:pt x="318" y="62"/>
                      <a:pt x="330" y="93"/>
                      <a:pt x="330" y="130"/>
                    </a:cubicBezTo>
                    <a:cubicBezTo>
                      <a:pt x="330" y="131"/>
                      <a:pt x="330" y="131"/>
                      <a:pt x="330" y="131"/>
                    </a:cubicBezTo>
                    <a:cubicBezTo>
                      <a:pt x="330" y="195"/>
                      <a:pt x="296" y="235"/>
                      <a:pt x="245" y="254"/>
                    </a:cubicBezTo>
                    <a:cubicBezTo>
                      <a:pt x="342" y="395"/>
                      <a:pt x="342" y="395"/>
                      <a:pt x="342" y="395"/>
                    </a:cubicBezTo>
                    <a:cubicBezTo>
                      <a:pt x="240" y="395"/>
                      <a:pt x="240" y="395"/>
                      <a:pt x="240" y="395"/>
                    </a:cubicBezTo>
                    <a:cubicBezTo>
                      <a:pt x="156" y="268"/>
                      <a:pt x="156" y="268"/>
                      <a:pt x="156" y="268"/>
                    </a:cubicBezTo>
                    <a:cubicBezTo>
                      <a:pt x="87" y="268"/>
                      <a:pt x="87" y="268"/>
                      <a:pt x="87" y="268"/>
                    </a:cubicBezTo>
                    <a:cubicBezTo>
                      <a:pt x="87" y="395"/>
                      <a:pt x="87" y="395"/>
                      <a:pt x="87" y="395"/>
                    </a:cubicBezTo>
                    <a:cubicBezTo>
                      <a:pt x="0" y="395"/>
                      <a:pt x="0" y="395"/>
                      <a:pt x="0" y="395"/>
                    </a:cubicBezTo>
                    <a:lnTo>
                      <a:pt x="0" y="0"/>
                    </a:lnTo>
                    <a:close/>
                    <a:moveTo>
                      <a:pt x="175" y="192"/>
                    </a:moveTo>
                    <a:cubicBezTo>
                      <a:pt x="218" y="192"/>
                      <a:pt x="242" y="169"/>
                      <a:pt x="242" y="136"/>
                    </a:cubicBezTo>
                    <a:cubicBezTo>
                      <a:pt x="242" y="135"/>
                      <a:pt x="242" y="135"/>
                      <a:pt x="242" y="135"/>
                    </a:cubicBezTo>
                    <a:cubicBezTo>
                      <a:pt x="242" y="97"/>
                      <a:pt x="216" y="78"/>
                      <a:pt x="174" y="78"/>
                    </a:cubicBezTo>
                    <a:cubicBezTo>
                      <a:pt x="87" y="78"/>
                      <a:pt x="87" y="78"/>
                      <a:pt x="87" y="78"/>
                    </a:cubicBezTo>
                    <a:cubicBezTo>
                      <a:pt x="87" y="192"/>
                      <a:pt x="87" y="192"/>
                      <a:pt x="87" y="192"/>
                    </a:cubicBezTo>
                    <a:lnTo>
                      <a:pt x="175" y="192"/>
                    </a:lnTo>
                    <a:close/>
                  </a:path>
                </a:pathLst>
              </a:custGeom>
              <a:solidFill>
                <a:srgbClr val="F290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26" name="Freeform 16"/>
              <p:cNvSpPr>
                <a:spLocks noEditPoints="1"/>
              </p:cNvSpPr>
              <p:nvPr userDrawn="1"/>
            </p:nvSpPr>
            <p:spPr bwMode="auto">
              <a:xfrm>
                <a:off x="8724" y="347"/>
                <a:ext cx="189" cy="185"/>
              </a:xfrm>
              <a:custGeom>
                <a:avLst/>
                <a:gdLst>
                  <a:gd name="T0" fmla="*/ 0 w 420"/>
                  <a:gd name="T1" fmla="*/ 205 h 408"/>
                  <a:gd name="T2" fmla="*/ 0 w 420"/>
                  <a:gd name="T3" fmla="*/ 204 h 408"/>
                  <a:gd name="T4" fmla="*/ 211 w 420"/>
                  <a:gd name="T5" fmla="*/ 0 h 408"/>
                  <a:gd name="T6" fmla="*/ 420 w 420"/>
                  <a:gd name="T7" fmla="*/ 203 h 408"/>
                  <a:gd name="T8" fmla="*/ 420 w 420"/>
                  <a:gd name="T9" fmla="*/ 204 h 408"/>
                  <a:gd name="T10" fmla="*/ 209 w 420"/>
                  <a:gd name="T11" fmla="*/ 408 h 408"/>
                  <a:gd name="T12" fmla="*/ 0 w 420"/>
                  <a:gd name="T13" fmla="*/ 205 h 408"/>
                  <a:gd name="T14" fmla="*/ 329 w 420"/>
                  <a:gd name="T15" fmla="*/ 205 h 408"/>
                  <a:gd name="T16" fmla="*/ 329 w 420"/>
                  <a:gd name="T17" fmla="*/ 204 h 408"/>
                  <a:gd name="T18" fmla="*/ 209 w 420"/>
                  <a:gd name="T19" fmla="*/ 80 h 408"/>
                  <a:gd name="T20" fmla="*/ 91 w 420"/>
                  <a:gd name="T21" fmla="*/ 203 h 408"/>
                  <a:gd name="T22" fmla="*/ 91 w 420"/>
                  <a:gd name="T23" fmla="*/ 204 h 408"/>
                  <a:gd name="T24" fmla="*/ 211 w 420"/>
                  <a:gd name="T25" fmla="*/ 328 h 408"/>
                  <a:gd name="T26" fmla="*/ 329 w 420"/>
                  <a:gd name="T27" fmla="*/ 205 h 4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20" h="408">
                    <a:moveTo>
                      <a:pt x="0" y="205"/>
                    </a:moveTo>
                    <a:cubicBezTo>
                      <a:pt x="0" y="204"/>
                      <a:pt x="0" y="204"/>
                      <a:pt x="0" y="204"/>
                    </a:cubicBezTo>
                    <a:cubicBezTo>
                      <a:pt x="0" y="92"/>
                      <a:pt x="89" y="0"/>
                      <a:pt x="211" y="0"/>
                    </a:cubicBezTo>
                    <a:cubicBezTo>
                      <a:pt x="332" y="0"/>
                      <a:pt x="420" y="91"/>
                      <a:pt x="420" y="203"/>
                    </a:cubicBezTo>
                    <a:cubicBezTo>
                      <a:pt x="420" y="204"/>
                      <a:pt x="420" y="204"/>
                      <a:pt x="420" y="204"/>
                    </a:cubicBezTo>
                    <a:cubicBezTo>
                      <a:pt x="420" y="316"/>
                      <a:pt x="331" y="408"/>
                      <a:pt x="209" y="408"/>
                    </a:cubicBezTo>
                    <a:cubicBezTo>
                      <a:pt x="88" y="408"/>
                      <a:pt x="0" y="318"/>
                      <a:pt x="0" y="205"/>
                    </a:cubicBezTo>
                    <a:close/>
                    <a:moveTo>
                      <a:pt x="329" y="205"/>
                    </a:moveTo>
                    <a:cubicBezTo>
                      <a:pt x="329" y="204"/>
                      <a:pt x="329" y="204"/>
                      <a:pt x="329" y="204"/>
                    </a:cubicBezTo>
                    <a:cubicBezTo>
                      <a:pt x="329" y="136"/>
                      <a:pt x="279" y="80"/>
                      <a:pt x="209" y="80"/>
                    </a:cubicBezTo>
                    <a:cubicBezTo>
                      <a:pt x="139" y="80"/>
                      <a:pt x="91" y="135"/>
                      <a:pt x="91" y="203"/>
                    </a:cubicBezTo>
                    <a:cubicBezTo>
                      <a:pt x="91" y="204"/>
                      <a:pt x="91" y="204"/>
                      <a:pt x="91" y="204"/>
                    </a:cubicBezTo>
                    <a:cubicBezTo>
                      <a:pt x="91" y="272"/>
                      <a:pt x="141" y="328"/>
                      <a:pt x="211" y="328"/>
                    </a:cubicBezTo>
                    <a:cubicBezTo>
                      <a:pt x="280" y="328"/>
                      <a:pt x="329" y="273"/>
                      <a:pt x="329" y="205"/>
                    </a:cubicBezTo>
                    <a:close/>
                  </a:path>
                </a:pathLst>
              </a:custGeom>
              <a:solidFill>
                <a:srgbClr val="F290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27" name="Freeform 17"/>
              <p:cNvSpPr>
                <a:spLocks/>
              </p:cNvSpPr>
              <p:nvPr userDrawn="1"/>
            </p:nvSpPr>
            <p:spPr bwMode="auto">
              <a:xfrm>
                <a:off x="8908" y="350"/>
                <a:ext cx="270" cy="180"/>
              </a:xfrm>
              <a:custGeom>
                <a:avLst/>
                <a:gdLst>
                  <a:gd name="T0" fmla="*/ 0 w 270"/>
                  <a:gd name="T1" fmla="*/ 1 h 180"/>
                  <a:gd name="T2" fmla="*/ 42 w 270"/>
                  <a:gd name="T3" fmla="*/ 1 h 180"/>
                  <a:gd name="T4" fmla="*/ 79 w 270"/>
                  <a:gd name="T5" fmla="*/ 121 h 180"/>
                  <a:gd name="T6" fmla="*/ 119 w 270"/>
                  <a:gd name="T7" fmla="*/ 0 h 180"/>
                  <a:gd name="T8" fmla="*/ 152 w 270"/>
                  <a:gd name="T9" fmla="*/ 0 h 180"/>
                  <a:gd name="T10" fmla="*/ 192 w 270"/>
                  <a:gd name="T11" fmla="*/ 121 h 180"/>
                  <a:gd name="T12" fmla="*/ 229 w 270"/>
                  <a:gd name="T13" fmla="*/ 1 h 180"/>
                  <a:gd name="T14" fmla="*/ 270 w 270"/>
                  <a:gd name="T15" fmla="*/ 1 h 180"/>
                  <a:gd name="T16" fmla="*/ 209 w 270"/>
                  <a:gd name="T17" fmla="*/ 180 h 180"/>
                  <a:gd name="T18" fmla="*/ 175 w 270"/>
                  <a:gd name="T19" fmla="*/ 180 h 180"/>
                  <a:gd name="T20" fmla="*/ 135 w 270"/>
                  <a:gd name="T21" fmla="*/ 63 h 180"/>
                  <a:gd name="T22" fmla="*/ 95 w 270"/>
                  <a:gd name="T23" fmla="*/ 180 h 180"/>
                  <a:gd name="T24" fmla="*/ 61 w 270"/>
                  <a:gd name="T25" fmla="*/ 180 h 180"/>
                  <a:gd name="T26" fmla="*/ 0 w 270"/>
                  <a:gd name="T27" fmla="*/ 1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70" h="180">
                    <a:moveTo>
                      <a:pt x="0" y="1"/>
                    </a:moveTo>
                    <a:lnTo>
                      <a:pt x="42" y="1"/>
                    </a:lnTo>
                    <a:lnTo>
                      <a:pt x="79" y="121"/>
                    </a:lnTo>
                    <a:lnTo>
                      <a:pt x="119" y="0"/>
                    </a:lnTo>
                    <a:lnTo>
                      <a:pt x="152" y="0"/>
                    </a:lnTo>
                    <a:lnTo>
                      <a:pt x="192" y="121"/>
                    </a:lnTo>
                    <a:lnTo>
                      <a:pt x="229" y="1"/>
                    </a:lnTo>
                    <a:lnTo>
                      <a:pt x="270" y="1"/>
                    </a:lnTo>
                    <a:lnTo>
                      <a:pt x="209" y="180"/>
                    </a:lnTo>
                    <a:lnTo>
                      <a:pt x="175" y="180"/>
                    </a:lnTo>
                    <a:lnTo>
                      <a:pt x="135" y="63"/>
                    </a:lnTo>
                    <a:lnTo>
                      <a:pt x="95" y="180"/>
                    </a:lnTo>
                    <a:lnTo>
                      <a:pt x="61" y="18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290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28" name="Freeform 18"/>
              <p:cNvSpPr>
                <a:spLocks/>
              </p:cNvSpPr>
              <p:nvPr userDrawn="1"/>
            </p:nvSpPr>
            <p:spPr bwMode="auto">
              <a:xfrm>
                <a:off x="9174" y="348"/>
                <a:ext cx="141" cy="183"/>
              </a:xfrm>
              <a:custGeom>
                <a:avLst/>
                <a:gdLst>
                  <a:gd name="T0" fmla="*/ 0 w 313"/>
                  <a:gd name="T1" fmla="*/ 343 h 406"/>
                  <a:gd name="T2" fmla="*/ 52 w 313"/>
                  <a:gd name="T3" fmla="*/ 282 h 406"/>
                  <a:gd name="T4" fmla="*/ 170 w 313"/>
                  <a:gd name="T5" fmla="*/ 330 h 406"/>
                  <a:gd name="T6" fmla="*/ 227 w 313"/>
                  <a:gd name="T7" fmla="*/ 292 h 406"/>
                  <a:gd name="T8" fmla="*/ 227 w 313"/>
                  <a:gd name="T9" fmla="*/ 291 h 406"/>
                  <a:gd name="T10" fmla="*/ 147 w 313"/>
                  <a:gd name="T11" fmla="*/ 241 h 406"/>
                  <a:gd name="T12" fmla="*/ 16 w 313"/>
                  <a:gd name="T13" fmla="*/ 120 h 406"/>
                  <a:gd name="T14" fmla="*/ 16 w 313"/>
                  <a:gd name="T15" fmla="*/ 119 h 406"/>
                  <a:gd name="T16" fmla="*/ 154 w 313"/>
                  <a:gd name="T17" fmla="*/ 0 h 406"/>
                  <a:gd name="T18" fmla="*/ 301 w 313"/>
                  <a:gd name="T19" fmla="*/ 50 h 406"/>
                  <a:gd name="T20" fmla="*/ 256 w 313"/>
                  <a:gd name="T21" fmla="*/ 116 h 406"/>
                  <a:gd name="T22" fmla="*/ 153 w 313"/>
                  <a:gd name="T23" fmla="*/ 77 h 406"/>
                  <a:gd name="T24" fmla="*/ 103 w 313"/>
                  <a:gd name="T25" fmla="*/ 111 h 406"/>
                  <a:gd name="T26" fmla="*/ 103 w 313"/>
                  <a:gd name="T27" fmla="*/ 112 h 406"/>
                  <a:gd name="T28" fmla="*/ 188 w 313"/>
                  <a:gd name="T29" fmla="*/ 164 h 406"/>
                  <a:gd name="T30" fmla="*/ 313 w 313"/>
                  <a:gd name="T31" fmla="*/ 283 h 406"/>
                  <a:gd name="T32" fmla="*/ 313 w 313"/>
                  <a:gd name="T33" fmla="*/ 284 h 406"/>
                  <a:gd name="T34" fmla="*/ 168 w 313"/>
                  <a:gd name="T35" fmla="*/ 406 h 406"/>
                  <a:gd name="T36" fmla="*/ 0 w 313"/>
                  <a:gd name="T37" fmla="*/ 343 h 4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13" h="406">
                    <a:moveTo>
                      <a:pt x="0" y="343"/>
                    </a:moveTo>
                    <a:cubicBezTo>
                      <a:pt x="52" y="282"/>
                      <a:pt x="52" y="282"/>
                      <a:pt x="52" y="282"/>
                    </a:cubicBezTo>
                    <a:cubicBezTo>
                      <a:pt x="87" y="311"/>
                      <a:pt x="125" y="330"/>
                      <a:pt x="170" y="330"/>
                    </a:cubicBezTo>
                    <a:cubicBezTo>
                      <a:pt x="205" y="330"/>
                      <a:pt x="227" y="315"/>
                      <a:pt x="227" y="292"/>
                    </a:cubicBezTo>
                    <a:cubicBezTo>
                      <a:pt x="227" y="291"/>
                      <a:pt x="227" y="291"/>
                      <a:pt x="227" y="291"/>
                    </a:cubicBezTo>
                    <a:cubicBezTo>
                      <a:pt x="227" y="269"/>
                      <a:pt x="213" y="258"/>
                      <a:pt x="147" y="241"/>
                    </a:cubicBezTo>
                    <a:cubicBezTo>
                      <a:pt x="68" y="221"/>
                      <a:pt x="16" y="199"/>
                      <a:pt x="16" y="120"/>
                    </a:cubicBezTo>
                    <a:cubicBezTo>
                      <a:pt x="16" y="119"/>
                      <a:pt x="16" y="119"/>
                      <a:pt x="16" y="119"/>
                    </a:cubicBezTo>
                    <a:cubicBezTo>
                      <a:pt x="16" y="47"/>
                      <a:pt x="74" y="0"/>
                      <a:pt x="154" y="0"/>
                    </a:cubicBezTo>
                    <a:cubicBezTo>
                      <a:pt x="212" y="0"/>
                      <a:pt x="261" y="18"/>
                      <a:pt x="301" y="50"/>
                    </a:cubicBezTo>
                    <a:cubicBezTo>
                      <a:pt x="256" y="116"/>
                      <a:pt x="256" y="116"/>
                      <a:pt x="256" y="116"/>
                    </a:cubicBezTo>
                    <a:cubicBezTo>
                      <a:pt x="221" y="91"/>
                      <a:pt x="187" y="77"/>
                      <a:pt x="153" y="77"/>
                    </a:cubicBezTo>
                    <a:cubicBezTo>
                      <a:pt x="120" y="77"/>
                      <a:pt x="103" y="92"/>
                      <a:pt x="103" y="111"/>
                    </a:cubicBezTo>
                    <a:cubicBezTo>
                      <a:pt x="103" y="112"/>
                      <a:pt x="103" y="112"/>
                      <a:pt x="103" y="112"/>
                    </a:cubicBezTo>
                    <a:cubicBezTo>
                      <a:pt x="103" y="138"/>
                      <a:pt x="120" y="147"/>
                      <a:pt x="188" y="164"/>
                    </a:cubicBezTo>
                    <a:cubicBezTo>
                      <a:pt x="268" y="185"/>
                      <a:pt x="313" y="214"/>
                      <a:pt x="313" y="283"/>
                    </a:cubicBezTo>
                    <a:cubicBezTo>
                      <a:pt x="313" y="284"/>
                      <a:pt x="313" y="284"/>
                      <a:pt x="313" y="284"/>
                    </a:cubicBezTo>
                    <a:cubicBezTo>
                      <a:pt x="313" y="362"/>
                      <a:pt x="253" y="406"/>
                      <a:pt x="168" y="406"/>
                    </a:cubicBezTo>
                    <a:cubicBezTo>
                      <a:pt x="108" y="406"/>
                      <a:pt x="48" y="385"/>
                      <a:pt x="0" y="343"/>
                    </a:cubicBezTo>
                    <a:close/>
                  </a:path>
                </a:pathLst>
              </a:custGeom>
              <a:solidFill>
                <a:srgbClr val="F290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29" name="Freeform 19"/>
              <p:cNvSpPr>
                <a:spLocks/>
              </p:cNvSpPr>
              <p:nvPr userDrawn="1"/>
            </p:nvSpPr>
            <p:spPr bwMode="auto">
              <a:xfrm>
                <a:off x="9334" y="351"/>
                <a:ext cx="135" cy="178"/>
              </a:xfrm>
              <a:custGeom>
                <a:avLst/>
                <a:gdLst>
                  <a:gd name="T0" fmla="*/ 0 w 135"/>
                  <a:gd name="T1" fmla="*/ 0 h 178"/>
                  <a:gd name="T2" fmla="*/ 134 w 135"/>
                  <a:gd name="T3" fmla="*/ 0 h 178"/>
                  <a:gd name="T4" fmla="*/ 134 w 135"/>
                  <a:gd name="T5" fmla="*/ 34 h 178"/>
                  <a:gd name="T6" fmla="*/ 38 w 135"/>
                  <a:gd name="T7" fmla="*/ 34 h 178"/>
                  <a:gd name="T8" fmla="*/ 38 w 135"/>
                  <a:gd name="T9" fmla="*/ 70 h 178"/>
                  <a:gd name="T10" fmla="*/ 122 w 135"/>
                  <a:gd name="T11" fmla="*/ 70 h 178"/>
                  <a:gd name="T12" fmla="*/ 122 w 135"/>
                  <a:gd name="T13" fmla="*/ 105 h 178"/>
                  <a:gd name="T14" fmla="*/ 38 w 135"/>
                  <a:gd name="T15" fmla="*/ 105 h 178"/>
                  <a:gd name="T16" fmla="*/ 38 w 135"/>
                  <a:gd name="T17" fmla="*/ 143 h 178"/>
                  <a:gd name="T18" fmla="*/ 135 w 135"/>
                  <a:gd name="T19" fmla="*/ 143 h 178"/>
                  <a:gd name="T20" fmla="*/ 135 w 135"/>
                  <a:gd name="T21" fmla="*/ 178 h 178"/>
                  <a:gd name="T22" fmla="*/ 0 w 135"/>
                  <a:gd name="T23" fmla="*/ 178 h 178"/>
                  <a:gd name="T24" fmla="*/ 0 w 135"/>
                  <a:gd name="T25" fmla="*/ 0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5" h="178">
                    <a:moveTo>
                      <a:pt x="0" y="0"/>
                    </a:moveTo>
                    <a:lnTo>
                      <a:pt x="134" y="0"/>
                    </a:lnTo>
                    <a:lnTo>
                      <a:pt x="134" y="34"/>
                    </a:lnTo>
                    <a:lnTo>
                      <a:pt x="38" y="34"/>
                    </a:lnTo>
                    <a:lnTo>
                      <a:pt x="38" y="70"/>
                    </a:lnTo>
                    <a:lnTo>
                      <a:pt x="122" y="70"/>
                    </a:lnTo>
                    <a:lnTo>
                      <a:pt x="122" y="105"/>
                    </a:lnTo>
                    <a:lnTo>
                      <a:pt x="38" y="105"/>
                    </a:lnTo>
                    <a:lnTo>
                      <a:pt x="38" y="143"/>
                    </a:lnTo>
                    <a:lnTo>
                      <a:pt x="135" y="143"/>
                    </a:lnTo>
                    <a:lnTo>
                      <a:pt x="135" y="178"/>
                    </a:lnTo>
                    <a:lnTo>
                      <a:pt x="0" y="17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90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30" name="Freeform 20"/>
              <p:cNvSpPr>
                <a:spLocks noEditPoints="1"/>
              </p:cNvSpPr>
              <p:nvPr userDrawn="1"/>
            </p:nvSpPr>
            <p:spPr bwMode="auto">
              <a:xfrm>
                <a:off x="9489" y="351"/>
                <a:ext cx="153" cy="178"/>
              </a:xfrm>
              <a:custGeom>
                <a:avLst/>
                <a:gdLst>
                  <a:gd name="T0" fmla="*/ 0 w 341"/>
                  <a:gd name="T1" fmla="*/ 0 h 395"/>
                  <a:gd name="T2" fmla="*/ 180 w 341"/>
                  <a:gd name="T3" fmla="*/ 0 h 395"/>
                  <a:gd name="T4" fmla="*/ 296 w 341"/>
                  <a:gd name="T5" fmla="*/ 40 h 395"/>
                  <a:gd name="T6" fmla="*/ 329 w 341"/>
                  <a:gd name="T7" fmla="*/ 130 h 395"/>
                  <a:gd name="T8" fmla="*/ 329 w 341"/>
                  <a:gd name="T9" fmla="*/ 131 h 395"/>
                  <a:gd name="T10" fmla="*/ 245 w 341"/>
                  <a:gd name="T11" fmla="*/ 254 h 395"/>
                  <a:gd name="T12" fmla="*/ 341 w 341"/>
                  <a:gd name="T13" fmla="*/ 395 h 395"/>
                  <a:gd name="T14" fmla="*/ 240 w 341"/>
                  <a:gd name="T15" fmla="*/ 395 h 395"/>
                  <a:gd name="T16" fmla="*/ 155 w 341"/>
                  <a:gd name="T17" fmla="*/ 268 h 395"/>
                  <a:gd name="T18" fmla="*/ 87 w 341"/>
                  <a:gd name="T19" fmla="*/ 268 h 395"/>
                  <a:gd name="T20" fmla="*/ 87 w 341"/>
                  <a:gd name="T21" fmla="*/ 395 h 395"/>
                  <a:gd name="T22" fmla="*/ 0 w 341"/>
                  <a:gd name="T23" fmla="*/ 395 h 395"/>
                  <a:gd name="T24" fmla="*/ 0 w 341"/>
                  <a:gd name="T25" fmla="*/ 0 h 395"/>
                  <a:gd name="T26" fmla="*/ 175 w 341"/>
                  <a:gd name="T27" fmla="*/ 192 h 395"/>
                  <a:gd name="T28" fmla="*/ 241 w 341"/>
                  <a:gd name="T29" fmla="*/ 136 h 395"/>
                  <a:gd name="T30" fmla="*/ 241 w 341"/>
                  <a:gd name="T31" fmla="*/ 135 h 395"/>
                  <a:gd name="T32" fmla="*/ 173 w 341"/>
                  <a:gd name="T33" fmla="*/ 78 h 395"/>
                  <a:gd name="T34" fmla="*/ 87 w 341"/>
                  <a:gd name="T35" fmla="*/ 78 h 395"/>
                  <a:gd name="T36" fmla="*/ 87 w 341"/>
                  <a:gd name="T37" fmla="*/ 192 h 395"/>
                  <a:gd name="T38" fmla="*/ 175 w 341"/>
                  <a:gd name="T39" fmla="*/ 192 h 3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41" h="395">
                    <a:moveTo>
                      <a:pt x="0" y="0"/>
                    </a:moveTo>
                    <a:cubicBezTo>
                      <a:pt x="180" y="0"/>
                      <a:pt x="180" y="0"/>
                      <a:pt x="180" y="0"/>
                    </a:cubicBezTo>
                    <a:cubicBezTo>
                      <a:pt x="231" y="0"/>
                      <a:pt x="270" y="14"/>
                      <a:pt x="296" y="40"/>
                    </a:cubicBezTo>
                    <a:cubicBezTo>
                      <a:pt x="318" y="62"/>
                      <a:pt x="329" y="93"/>
                      <a:pt x="329" y="130"/>
                    </a:cubicBezTo>
                    <a:cubicBezTo>
                      <a:pt x="329" y="131"/>
                      <a:pt x="329" y="131"/>
                      <a:pt x="329" y="131"/>
                    </a:cubicBezTo>
                    <a:cubicBezTo>
                      <a:pt x="329" y="195"/>
                      <a:pt x="295" y="235"/>
                      <a:pt x="245" y="254"/>
                    </a:cubicBezTo>
                    <a:cubicBezTo>
                      <a:pt x="341" y="395"/>
                      <a:pt x="341" y="395"/>
                      <a:pt x="341" y="395"/>
                    </a:cubicBezTo>
                    <a:cubicBezTo>
                      <a:pt x="240" y="395"/>
                      <a:pt x="240" y="395"/>
                      <a:pt x="240" y="395"/>
                    </a:cubicBezTo>
                    <a:cubicBezTo>
                      <a:pt x="155" y="268"/>
                      <a:pt x="155" y="268"/>
                      <a:pt x="155" y="268"/>
                    </a:cubicBezTo>
                    <a:cubicBezTo>
                      <a:pt x="87" y="268"/>
                      <a:pt x="87" y="268"/>
                      <a:pt x="87" y="268"/>
                    </a:cubicBezTo>
                    <a:cubicBezTo>
                      <a:pt x="87" y="395"/>
                      <a:pt x="87" y="395"/>
                      <a:pt x="87" y="395"/>
                    </a:cubicBezTo>
                    <a:cubicBezTo>
                      <a:pt x="0" y="395"/>
                      <a:pt x="0" y="395"/>
                      <a:pt x="0" y="395"/>
                    </a:cubicBezTo>
                    <a:lnTo>
                      <a:pt x="0" y="0"/>
                    </a:lnTo>
                    <a:close/>
                    <a:moveTo>
                      <a:pt x="175" y="192"/>
                    </a:moveTo>
                    <a:cubicBezTo>
                      <a:pt x="217" y="192"/>
                      <a:pt x="241" y="169"/>
                      <a:pt x="241" y="136"/>
                    </a:cubicBezTo>
                    <a:cubicBezTo>
                      <a:pt x="241" y="135"/>
                      <a:pt x="241" y="135"/>
                      <a:pt x="241" y="135"/>
                    </a:cubicBezTo>
                    <a:cubicBezTo>
                      <a:pt x="241" y="97"/>
                      <a:pt x="215" y="78"/>
                      <a:pt x="173" y="78"/>
                    </a:cubicBezTo>
                    <a:cubicBezTo>
                      <a:pt x="87" y="78"/>
                      <a:pt x="87" y="78"/>
                      <a:pt x="87" y="78"/>
                    </a:cubicBezTo>
                    <a:cubicBezTo>
                      <a:pt x="87" y="192"/>
                      <a:pt x="87" y="192"/>
                      <a:pt x="87" y="192"/>
                    </a:cubicBezTo>
                    <a:lnTo>
                      <a:pt x="175" y="192"/>
                    </a:lnTo>
                    <a:close/>
                  </a:path>
                </a:pathLst>
              </a:custGeom>
              <a:solidFill>
                <a:srgbClr val="F290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31" name="Freeform 21"/>
              <p:cNvSpPr>
                <a:spLocks noEditPoints="1"/>
              </p:cNvSpPr>
              <p:nvPr userDrawn="1"/>
            </p:nvSpPr>
            <p:spPr bwMode="auto">
              <a:xfrm>
                <a:off x="9647" y="353"/>
                <a:ext cx="49" cy="24"/>
              </a:xfrm>
              <a:custGeom>
                <a:avLst/>
                <a:gdLst>
                  <a:gd name="T0" fmla="*/ 8 w 49"/>
                  <a:gd name="T1" fmla="*/ 3 h 24"/>
                  <a:gd name="T2" fmla="*/ 0 w 49"/>
                  <a:gd name="T3" fmla="*/ 3 h 24"/>
                  <a:gd name="T4" fmla="*/ 0 w 49"/>
                  <a:gd name="T5" fmla="*/ 0 h 24"/>
                  <a:gd name="T6" fmla="*/ 19 w 49"/>
                  <a:gd name="T7" fmla="*/ 0 h 24"/>
                  <a:gd name="T8" fmla="*/ 19 w 49"/>
                  <a:gd name="T9" fmla="*/ 3 h 24"/>
                  <a:gd name="T10" fmla="*/ 11 w 49"/>
                  <a:gd name="T11" fmla="*/ 3 h 24"/>
                  <a:gd name="T12" fmla="*/ 11 w 49"/>
                  <a:gd name="T13" fmla="*/ 24 h 24"/>
                  <a:gd name="T14" fmla="*/ 8 w 49"/>
                  <a:gd name="T15" fmla="*/ 24 h 24"/>
                  <a:gd name="T16" fmla="*/ 8 w 49"/>
                  <a:gd name="T17" fmla="*/ 3 h 24"/>
                  <a:gd name="T18" fmla="*/ 24 w 49"/>
                  <a:gd name="T19" fmla="*/ 0 h 24"/>
                  <a:gd name="T20" fmla="*/ 28 w 49"/>
                  <a:gd name="T21" fmla="*/ 0 h 24"/>
                  <a:gd name="T22" fmla="*/ 36 w 49"/>
                  <a:gd name="T23" fmla="*/ 13 h 24"/>
                  <a:gd name="T24" fmla="*/ 45 w 49"/>
                  <a:gd name="T25" fmla="*/ 0 h 24"/>
                  <a:gd name="T26" fmla="*/ 49 w 49"/>
                  <a:gd name="T27" fmla="*/ 0 h 24"/>
                  <a:gd name="T28" fmla="*/ 49 w 49"/>
                  <a:gd name="T29" fmla="*/ 24 h 24"/>
                  <a:gd name="T30" fmla="*/ 45 w 49"/>
                  <a:gd name="T31" fmla="*/ 24 h 24"/>
                  <a:gd name="T32" fmla="*/ 45 w 49"/>
                  <a:gd name="T33" fmla="*/ 5 h 24"/>
                  <a:gd name="T34" fmla="*/ 36 w 49"/>
                  <a:gd name="T35" fmla="*/ 18 h 24"/>
                  <a:gd name="T36" fmla="*/ 36 w 49"/>
                  <a:gd name="T37" fmla="*/ 18 h 24"/>
                  <a:gd name="T38" fmla="*/ 27 w 49"/>
                  <a:gd name="T39" fmla="*/ 5 h 24"/>
                  <a:gd name="T40" fmla="*/ 27 w 49"/>
                  <a:gd name="T41" fmla="*/ 24 h 24"/>
                  <a:gd name="T42" fmla="*/ 24 w 49"/>
                  <a:gd name="T43" fmla="*/ 24 h 24"/>
                  <a:gd name="T44" fmla="*/ 24 w 49"/>
                  <a:gd name="T45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49" h="24">
                    <a:moveTo>
                      <a:pt x="8" y="3"/>
                    </a:moveTo>
                    <a:lnTo>
                      <a:pt x="0" y="3"/>
                    </a:lnTo>
                    <a:lnTo>
                      <a:pt x="0" y="0"/>
                    </a:lnTo>
                    <a:lnTo>
                      <a:pt x="19" y="0"/>
                    </a:lnTo>
                    <a:lnTo>
                      <a:pt x="19" y="3"/>
                    </a:lnTo>
                    <a:lnTo>
                      <a:pt x="11" y="3"/>
                    </a:lnTo>
                    <a:lnTo>
                      <a:pt x="11" y="24"/>
                    </a:lnTo>
                    <a:lnTo>
                      <a:pt x="8" y="24"/>
                    </a:lnTo>
                    <a:lnTo>
                      <a:pt x="8" y="3"/>
                    </a:lnTo>
                    <a:close/>
                    <a:moveTo>
                      <a:pt x="24" y="0"/>
                    </a:moveTo>
                    <a:lnTo>
                      <a:pt x="28" y="0"/>
                    </a:lnTo>
                    <a:lnTo>
                      <a:pt x="36" y="13"/>
                    </a:lnTo>
                    <a:lnTo>
                      <a:pt x="45" y="0"/>
                    </a:lnTo>
                    <a:lnTo>
                      <a:pt x="49" y="0"/>
                    </a:lnTo>
                    <a:lnTo>
                      <a:pt x="49" y="24"/>
                    </a:lnTo>
                    <a:lnTo>
                      <a:pt x="45" y="24"/>
                    </a:lnTo>
                    <a:lnTo>
                      <a:pt x="45" y="5"/>
                    </a:lnTo>
                    <a:lnTo>
                      <a:pt x="36" y="18"/>
                    </a:lnTo>
                    <a:lnTo>
                      <a:pt x="36" y="18"/>
                    </a:lnTo>
                    <a:lnTo>
                      <a:pt x="27" y="5"/>
                    </a:lnTo>
                    <a:lnTo>
                      <a:pt x="27" y="24"/>
                    </a:lnTo>
                    <a:lnTo>
                      <a:pt x="24" y="24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F290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</p:grpSp>
        <p:grpSp>
          <p:nvGrpSpPr>
            <p:cNvPr id="123" name="Group 122"/>
            <p:cNvGrpSpPr/>
            <p:nvPr userDrawn="1"/>
          </p:nvGrpSpPr>
          <p:grpSpPr>
            <a:xfrm>
              <a:off x="4314825" y="39948"/>
              <a:ext cx="4327566" cy="286896"/>
              <a:chOff x="4314825" y="31754"/>
              <a:chExt cx="4327566" cy="286896"/>
            </a:xfrm>
          </p:grpSpPr>
          <p:sp>
            <p:nvSpPr>
              <p:cNvPr id="124" name="Isosceles Triangle 123"/>
              <p:cNvSpPr/>
              <p:nvPr userDrawn="1"/>
            </p:nvSpPr>
            <p:spPr bwMode="auto">
              <a:xfrm rot="10800000">
                <a:off x="4949548" y="31754"/>
                <a:ext cx="285750" cy="85725"/>
              </a:xfrm>
              <a:prstGeom prst="triangle">
                <a:avLst/>
              </a:prstGeom>
              <a:solidFill>
                <a:srgbClr val="F29021"/>
              </a:solidFill>
              <a:ln w="12700" cap="flat">
                <a:solidFill>
                  <a:schemeClr val="accent3"/>
                </a:solidFill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 rtlCol="0" anchor="ctr">
                <a:prstTxWarp prst="textNoShape">
                  <a:avLst/>
                </a:prstTxWarp>
              </a:bodyPr>
              <a:lstStyle/>
              <a:p>
                <a:pPr marL="0" marR="0" indent="0" algn="ctr" eaLnBrk="1" latinLnBrk="0">
                  <a:lnSpc>
                    <a:spcPct val="100000"/>
                  </a:lnSpc>
                  <a:buClrTx/>
                  <a:buSzTx/>
                  <a:buFontTx/>
                  <a:buNone/>
                  <a:tabLst/>
                </a:pPr>
                <a:endParaRPr lang="en-US" sz="675" dirty="0" smtClean="0">
                  <a:latin typeface="+mj-lt"/>
                </a:endParaRPr>
              </a:p>
            </p:txBody>
          </p:sp>
          <p:grpSp>
            <p:nvGrpSpPr>
              <p:cNvPr id="125" name="Group 24"/>
              <p:cNvGrpSpPr>
                <a:grpSpLocks noChangeAspect="1"/>
              </p:cNvGrpSpPr>
              <p:nvPr userDrawn="1"/>
            </p:nvGrpSpPr>
            <p:grpSpPr bwMode="auto">
              <a:xfrm>
                <a:off x="5588471" y="143471"/>
                <a:ext cx="600288" cy="175179"/>
                <a:chOff x="3552" y="-1153"/>
                <a:chExt cx="3156" cy="921"/>
              </a:xfrm>
              <a:solidFill>
                <a:schemeClr val="bg2"/>
              </a:solidFill>
            </p:grpSpPr>
            <p:sp>
              <p:nvSpPr>
                <p:cNvPr id="199" name="Freeform 25"/>
                <p:cNvSpPr>
                  <a:spLocks/>
                </p:cNvSpPr>
                <p:nvPr userDrawn="1"/>
              </p:nvSpPr>
              <p:spPr bwMode="auto">
                <a:xfrm>
                  <a:off x="3559" y="-1137"/>
                  <a:ext cx="172" cy="253"/>
                </a:xfrm>
                <a:custGeom>
                  <a:avLst/>
                  <a:gdLst>
                    <a:gd name="T0" fmla="*/ 112 w 150"/>
                    <a:gd name="T1" fmla="*/ 221 h 221"/>
                    <a:gd name="T2" fmla="*/ 62 w 150"/>
                    <a:gd name="T3" fmla="*/ 117 h 221"/>
                    <a:gd name="T4" fmla="*/ 34 w 150"/>
                    <a:gd name="T5" fmla="*/ 52 h 221"/>
                    <a:gd name="T6" fmla="*/ 33 w 150"/>
                    <a:gd name="T7" fmla="*/ 52 h 221"/>
                    <a:gd name="T8" fmla="*/ 35 w 150"/>
                    <a:gd name="T9" fmla="*/ 114 h 221"/>
                    <a:gd name="T10" fmla="*/ 36 w 150"/>
                    <a:gd name="T11" fmla="*/ 221 h 221"/>
                    <a:gd name="T12" fmla="*/ 0 w 150"/>
                    <a:gd name="T13" fmla="*/ 221 h 221"/>
                    <a:gd name="T14" fmla="*/ 0 w 150"/>
                    <a:gd name="T15" fmla="*/ 0 h 221"/>
                    <a:gd name="T16" fmla="*/ 42 w 150"/>
                    <a:gd name="T17" fmla="*/ 0 h 221"/>
                    <a:gd name="T18" fmla="*/ 96 w 150"/>
                    <a:gd name="T19" fmla="*/ 108 h 221"/>
                    <a:gd name="T20" fmla="*/ 118 w 150"/>
                    <a:gd name="T21" fmla="*/ 165 h 221"/>
                    <a:gd name="T22" fmla="*/ 119 w 150"/>
                    <a:gd name="T23" fmla="*/ 164 h 221"/>
                    <a:gd name="T24" fmla="*/ 116 w 150"/>
                    <a:gd name="T25" fmla="*/ 101 h 221"/>
                    <a:gd name="T26" fmla="*/ 115 w 150"/>
                    <a:gd name="T27" fmla="*/ 0 h 221"/>
                    <a:gd name="T28" fmla="*/ 150 w 150"/>
                    <a:gd name="T29" fmla="*/ 0 h 221"/>
                    <a:gd name="T30" fmla="*/ 150 w 150"/>
                    <a:gd name="T31" fmla="*/ 221 h 221"/>
                    <a:gd name="T32" fmla="*/ 112 w 150"/>
                    <a:gd name="T33" fmla="*/ 221 h 2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50" h="221">
                      <a:moveTo>
                        <a:pt x="112" y="221"/>
                      </a:moveTo>
                      <a:cubicBezTo>
                        <a:pt x="62" y="117"/>
                        <a:pt x="62" y="117"/>
                        <a:pt x="62" y="117"/>
                      </a:cubicBezTo>
                      <a:cubicBezTo>
                        <a:pt x="50" y="93"/>
                        <a:pt x="38" y="65"/>
                        <a:pt x="34" y="52"/>
                      </a:cubicBezTo>
                      <a:cubicBezTo>
                        <a:pt x="33" y="52"/>
                        <a:pt x="33" y="52"/>
                        <a:pt x="33" y="52"/>
                      </a:cubicBezTo>
                      <a:cubicBezTo>
                        <a:pt x="34" y="71"/>
                        <a:pt x="35" y="94"/>
                        <a:pt x="35" y="114"/>
                      </a:cubicBezTo>
                      <a:cubicBezTo>
                        <a:pt x="36" y="221"/>
                        <a:pt x="36" y="221"/>
                        <a:pt x="36" y="221"/>
                      </a:cubicBezTo>
                      <a:cubicBezTo>
                        <a:pt x="0" y="221"/>
                        <a:pt x="0" y="221"/>
                        <a:pt x="0" y="221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42" y="0"/>
                        <a:pt x="42" y="0"/>
                        <a:pt x="42" y="0"/>
                      </a:cubicBezTo>
                      <a:cubicBezTo>
                        <a:pt x="96" y="108"/>
                        <a:pt x="96" y="108"/>
                        <a:pt x="96" y="108"/>
                      </a:cubicBezTo>
                      <a:cubicBezTo>
                        <a:pt x="106" y="128"/>
                        <a:pt x="115" y="155"/>
                        <a:pt x="118" y="165"/>
                      </a:cubicBezTo>
                      <a:cubicBezTo>
                        <a:pt x="119" y="164"/>
                        <a:pt x="119" y="164"/>
                        <a:pt x="119" y="164"/>
                      </a:cubicBezTo>
                      <a:cubicBezTo>
                        <a:pt x="118" y="153"/>
                        <a:pt x="116" y="121"/>
                        <a:pt x="116" y="101"/>
                      </a:cubicBezTo>
                      <a:cubicBezTo>
                        <a:pt x="115" y="0"/>
                        <a:pt x="115" y="0"/>
                        <a:pt x="115" y="0"/>
                      </a:cubicBezTo>
                      <a:cubicBezTo>
                        <a:pt x="150" y="0"/>
                        <a:pt x="150" y="0"/>
                        <a:pt x="150" y="0"/>
                      </a:cubicBezTo>
                      <a:cubicBezTo>
                        <a:pt x="150" y="221"/>
                        <a:pt x="150" y="221"/>
                        <a:pt x="150" y="221"/>
                      </a:cubicBezTo>
                      <a:lnTo>
                        <a:pt x="112" y="22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200" name="Freeform 26"/>
                <p:cNvSpPr>
                  <a:spLocks noEditPoints="1"/>
                </p:cNvSpPr>
                <p:nvPr userDrawn="1"/>
              </p:nvSpPr>
              <p:spPr bwMode="auto">
                <a:xfrm>
                  <a:off x="3764" y="-1074"/>
                  <a:ext cx="155" cy="195"/>
                </a:xfrm>
                <a:custGeom>
                  <a:avLst/>
                  <a:gdLst>
                    <a:gd name="T0" fmla="*/ 39 w 136"/>
                    <a:gd name="T1" fmla="*/ 95 h 170"/>
                    <a:gd name="T2" fmla="*/ 39 w 136"/>
                    <a:gd name="T3" fmla="*/ 97 h 170"/>
                    <a:gd name="T4" fmla="*/ 79 w 136"/>
                    <a:gd name="T5" fmla="*/ 143 h 170"/>
                    <a:gd name="T6" fmla="*/ 119 w 136"/>
                    <a:gd name="T7" fmla="*/ 127 h 170"/>
                    <a:gd name="T8" fmla="*/ 133 w 136"/>
                    <a:gd name="T9" fmla="*/ 149 h 170"/>
                    <a:gd name="T10" fmla="*/ 75 w 136"/>
                    <a:gd name="T11" fmla="*/ 170 h 170"/>
                    <a:gd name="T12" fmla="*/ 0 w 136"/>
                    <a:gd name="T13" fmla="*/ 86 h 170"/>
                    <a:gd name="T14" fmla="*/ 20 w 136"/>
                    <a:gd name="T15" fmla="*/ 22 h 170"/>
                    <a:gd name="T16" fmla="*/ 70 w 136"/>
                    <a:gd name="T17" fmla="*/ 0 h 170"/>
                    <a:gd name="T18" fmla="*/ 115 w 136"/>
                    <a:gd name="T19" fmla="*/ 17 h 170"/>
                    <a:gd name="T20" fmla="*/ 136 w 136"/>
                    <a:gd name="T21" fmla="*/ 87 h 170"/>
                    <a:gd name="T22" fmla="*/ 136 w 136"/>
                    <a:gd name="T23" fmla="*/ 95 h 170"/>
                    <a:gd name="T24" fmla="*/ 39 w 136"/>
                    <a:gd name="T25" fmla="*/ 95 h 170"/>
                    <a:gd name="T26" fmla="*/ 70 w 136"/>
                    <a:gd name="T27" fmla="*/ 27 h 170"/>
                    <a:gd name="T28" fmla="*/ 39 w 136"/>
                    <a:gd name="T29" fmla="*/ 69 h 170"/>
                    <a:gd name="T30" fmla="*/ 99 w 136"/>
                    <a:gd name="T31" fmla="*/ 69 h 170"/>
                    <a:gd name="T32" fmla="*/ 70 w 136"/>
                    <a:gd name="T33" fmla="*/ 27 h 1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36" h="170">
                      <a:moveTo>
                        <a:pt x="39" y="95"/>
                      </a:moveTo>
                      <a:cubicBezTo>
                        <a:pt x="39" y="97"/>
                        <a:pt x="39" y="97"/>
                        <a:pt x="39" y="97"/>
                      </a:cubicBezTo>
                      <a:cubicBezTo>
                        <a:pt x="39" y="120"/>
                        <a:pt x="47" y="143"/>
                        <a:pt x="79" y="143"/>
                      </a:cubicBezTo>
                      <a:cubicBezTo>
                        <a:pt x="94" y="143"/>
                        <a:pt x="107" y="138"/>
                        <a:pt x="119" y="127"/>
                      </a:cubicBezTo>
                      <a:cubicBezTo>
                        <a:pt x="133" y="149"/>
                        <a:pt x="133" y="149"/>
                        <a:pt x="133" y="149"/>
                      </a:cubicBezTo>
                      <a:cubicBezTo>
                        <a:pt x="116" y="163"/>
                        <a:pt x="97" y="170"/>
                        <a:pt x="75" y="170"/>
                      </a:cubicBezTo>
                      <a:cubicBezTo>
                        <a:pt x="29" y="170"/>
                        <a:pt x="0" y="137"/>
                        <a:pt x="0" y="86"/>
                      </a:cubicBezTo>
                      <a:cubicBezTo>
                        <a:pt x="0" y="57"/>
                        <a:pt x="6" y="38"/>
                        <a:pt x="20" y="22"/>
                      </a:cubicBezTo>
                      <a:cubicBezTo>
                        <a:pt x="34" y="7"/>
                        <a:pt x="50" y="0"/>
                        <a:pt x="70" y="0"/>
                      </a:cubicBezTo>
                      <a:cubicBezTo>
                        <a:pt x="86" y="0"/>
                        <a:pt x="101" y="5"/>
                        <a:pt x="115" y="17"/>
                      </a:cubicBezTo>
                      <a:cubicBezTo>
                        <a:pt x="129" y="30"/>
                        <a:pt x="136" y="50"/>
                        <a:pt x="136" y="87"/>
                      </a:cubicBezTo>
                      <a:cubicBezTo>
                        <a:pt x="136" y="95"/>
                        <a:pt x="136" y="95"/>
                        <a:pt x="136" y="95"/>
                      </a:cubicBezTo>
                      <a:lnTo>
                        <a:pt x="39" y="95"/>
                      </a:lnTo>
                      <a:close/>
                      <a:moveTo>
                        <a:pt x="70" y="27"/>
                      </a:moveTo>
                      <a:cubicBezTo>
                        <a:pt x="50" y="27"/>
                        <a:pt x="39" y="43"/>
                        <a:pt x="39" y="69"/>
                      </a:cubicBezTo>
                      <a:cubicBezTo>
                        <a:pt x="99" y="69"/>
                        <a:pt x="99" y="69"/>
                        <a:pt x="99" y="69"/>
                      </a:cubicBezTo>
                      <a:cubicBezTo>
                        <a:pt x="99" y="43"/>
                        <a:pt x="88" y="27"/>
                        <a:pt x="70" y="2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201" name="Freeform 27"/>
                <p:cNvSpPr>
                  <a:spLocks/>
                </p:cNvSpPr>
                <p:nvPr userDrawn="1"/>
              </p:nvSpPr>
              <p:spPr bwMode="auto">
                <a:xfrm>
                  <a:off x="3930" y="-1072"/>
                  <a:ext cx="249" cy="190"/>
                </a:xfrm>
                <a:custGeom>
                  <a:avLst/>
                  <a:gdLst>
                    <a:gd name="T0" fmla="*/ 172 w 218"/>
                    <a:gd name="T1" fmla="*/ 165 h 165"/>
                    <a:gd name="T2" fmla="*/ 139 w 218"/>
                    <a:gd name="T3" fmla="*/ 165 h 165"/>
                    <a:gd name="T4" fmla="*/ 119 w 218"/>
                    <a:gd name="T5" fmla="*/ 90 h 165"/>
                    <a:gd name="T6" fmla="*/ 108 w 218"/>
                    <a:gd name="T7" fmla="*/ 46 h 165"/>
                    <a:gd name="T8" fmla="*/ 108 w 218"/>
                    <a:gd name="T9" fmla="*/ 46 h 165"/>
                    <a:gd name="T10" fmla="*/ 97 w 218"/>
                    <a:gd name="T11" fmla="*/ 92 h 165"/>
                    <a:gd name="T12" fmla="*/ 78 w 218"/>
                    <a:gd name="T13" fmla="*/ 165 h 165"/>
                    <a:gd name="T14" fmla="*/ 45 w 218"/>
                    <a:gd name="T15" fmla="*/ 165 h 165"/>
                    <a:gd name="T16" fmla="*/ 0 w 218"/>
                    <a:gd name="T17" fmla="*/ 4 h 165"/>
                    <a:gd name="T18" fmla="*/ 35 w 218"/>
                    <a:gd name="T19" fmla="*/ 0 h 165"/>
                    <a:gd name="T20" fmla="*/ 53 w 218"/>
                    <a:gd name="T21" fmla="*/ 78 h 165"/>
                    <a:gd name="T22" fmla="*/ 61 w 218"/>
                    <a:gd name="T23" fmla="*/ 121 h 165"/>
                    <a:gd name="T24" fmla="*/ 62 w 218"/>
                    <a:gd name="T25" fmla="*/ 121 h 165"/>
                    <a:gd name="T26" fmla="*/ 72 w 218"/>
                    <a:gd name="T27" fmla="*/ 77 h 165"/>
                    <a:gd name="T28" fmla="*/ 92 w 218"/>
                    <a:gd name="T29" fmla="*/ 2 h 165"/>
                    <a:gd name="T30" fmla="*/ 127 w 218"/>
                    <a:gd name="T31" fmla="*/ 2 h 165"/>
                    <a:gd name="T32" fmla="*/ 145 w 218"/>
                    <a:gd name="T33" fmla="*/ 75 h 165"/>
                    <a:gd name="T34" fmla="*/ 155 w 218"/>
                    <a:gd name="T35" fmla="*/ 121 h 165"/>
                    <a:gd name="T36" fmla="*/ 156 w 218"/>
                    <a:gd name="T37" fmla="*/ 121 h 165"/>
                    <a:gd name="T38" fmla="*/ 164 w 218"/>
                    <a:gd name="T39" fmla="*/ 78 h 165"/>
                    <a:gd name="T40" fmla="*/ 181 w 218"/>
                    <a:gd name="T41" fmla="*/ 2 h 165"/>
                    <a:gd name="T42" fmla="*/ 218 w 218"/>
                    <a:gd name="T43" fmla="*/ 2 h 165"/>
                    <a:gd name="T44" fmla="*/ 172 w 218"/>
                    <a:gd name="T45" fmla="*/ 165 h 1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218" h="165">
                      <a:moveTo>
                        <a:pt x="172" y="165"/>
                      </a:moveTo>
                      <a:cubicBezTo>
                        <a:pt x="139" y="165"/>
                        <a:pt x="139" y="165"/>
                        <a:pt x="139" y="165"/>
                      </a:cubicBezTo>
                      <a:cubicBezTo>
                        <a:pt x="119" y="90"/>
                        <a:pt x="119" y="90"/>
                        <a:pt x="119" y="90"/>
                      </a:cubicBezTo>
                      <a:cubicBezTo>
                        <a:pt x="114" y="71"/>
                        <a:pt x="108" y="46"/>
                        <a:pt x="108" y="46"/>
                      </a:cubicBezTo>
                      <a:cubicBezTo>
                        <a:pt x="108" y="46"/>
                        <a:pt x="108" y="46"/>
                        <a:pt x="108" y="46"/>
                      </a:cubicBezTo>
                      <a:cubicBezTo>
                        <a:pt x="108" y="46"/>
                        <a:pt x="105" y="62"/>
                        <a:pt x="97" y="92"/>
                      </a:cubicBezTo>
                      <a:cubicBezTo>
                        <a:pt x="78" y="165"/>
                        <a:pt x="78" y="165"/>
                        <a:pt x="78" y="165"/>
                      </a:cubicBezTo>
                      <a:cubicBezTo>
                        <a:pt x="45" y="165"/>
                        <a:pt x="45" y="165"/>
                        <a:pt x="45" y="165"/>
                      </a:cubicBezTo>
                      <a:cubicBezTo>
                        <a:pt x="0" y="4"/>
                        <a:pt x="0" y="4"/>
                        <a:pt x="0" y="4"/>
                      </a:cubicBezTo>
                      <a:cubicBezTo>
                        <a:pt x="35" y="0"/>
                        <a:pt x="35" y="0"/>
                        <a:pt x="35" y="0"/>
                      </a:cubicBezTo>
                      <a:cubicBezTo>
                        <a:pt x="53" y="78"/>
                        <a:pt x="53" y="78"/>
                        <a:pt x="53" y="78"/>
                      </a:cubicBezTo>
                      <a:cubicBezTo>
                        <a:pt x="57" y="98"/>
                        <a:pt x="61" y="121"/>
                        <a:pt x="61" y="121"/>
                      </a:cubicBezTo>
                      <a:cubicBezTo>
                        <a:pt x="62" y="121"/>
                        <a:pt x="62" y="121"/>
                        <a:pt x="62" y="121"/>
                      </a:cubicBezTo>
                      <a:cubicBezTo>
                        <a:pt x="62" y="121"/>
                        <a:pt x="65" y="100"/>
                        <a:pt x="72" y="77"/>
                      </a:cubicBezTo>
                      <a:cubicBezTo>
                        <a:pt x="92" y="2"/>
                        <a:pt x="92" y="2"/>
                        <a:pt x="92" y="2"/>
                      </a:cubicBezTo>
                      <a:cubicBezTo>
                        <a:pt x="127" y="2"/>
                        <a:pt x="127" y="2"/>
                        <a:pt x="127" y="2"/>
                      </a:cubicBezTo>
                      <a:cubicBezTo>
                        <a:pt x="145" y="75"/>
                        <a:pt x="145" y="75"/>
                        <a:pt x="145" y="75"/>
                      </a:cubicBezTo>
                      <a:cubicBezTo>
                        <a:pt x="152" y="101"/>
                        <a:pt x="155" y="121"/>
                        <a:pt x="155" y="121"/>
                      </a:cubicBezTo>
                      <a:cubicBezTo>
                        <a:pt x="156" y="121"/>
                        <a:pt x="156" y="121"/>
                        <a:pt x="156" y="121"/>
                      </a:cubicBezTo>
                      <a:cubicBezTo>
                        <a:pt x="156" y="121"/>
                        <a:pt x="160" y="97"/>
                        <a:pt x="164" y="78"/>
                      </a:cubicBezTo>
                      <a:cubicBezTo>
                        <a:pt x="181" y="2"/>
                        <a:pt x="181" y="2"/>
                        <a:pt x="181" y="2"/>
                      </a:cubicBezTo>
                      <a:cubicBezTo>
                        <a:pt x="218" y="2"/>
                        <a:pt x="218" y="2"/>
                        <a:pt x="218" y="2"/>
                      </a:cubicBezTo>
                      <a:lnTo>
                        <a:pt x="172" y="16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202" name="Freeform 28"/>
                <p:cNvSpPr>
                  <a:spLocks noEditPoints="1"/>
                </p:cNvSpPr>
                <p:nvPr userDrawn="1"/>
              </p:nvSpPr>
              <p:spPr bwMode="auto">
                <a:xfrm>
                  <a:off x="4287" y="-1137"/>
                  <a:ext cx="174" cy="253"/>
                </a:xfrm>
                <a:custGeom>
                  <a:avLst/>
                  <a:gdLst>
                    <a:gd name="T0" fmla="*/ 108 w 152"/>
                    <a:gd name="T1" fmla="*/ 221 h 221"/>
                    <a:gd name="T2" fmla="*/ 89 w 152"/>
                    <a:gd name="T3" fmla="*/ 187 h 221"/>
                    <a:gd name="T4" fmla="*/ 51 w 152"/>
                    <a:gd name="T5" fmla="*/ 132 h 221"/>
                    <a:gd name="T6" fmla="*/ 36 w 152"/>
                    <a:gd name="T7" fmla="*/ 125 h 221"/>
                    <a:gd name="T8" fmla="*/ 36 w 152"/>
                    <a:gd name="T9" fmla="*/ 221 h 221"/>
                    <a:gd name="T10" fmla="*/ 0 w 152"/>
                    <a:gd name="T11" fmla="*/ 221 h 221"/>
                    <a:gd name="T12" fmla="*/ 0 w 152"/>
                    <a:gd name="T13" fmla="*/ 0 h 221"/>
                    <a:gd name="T14" fmla="*/ 68 w 152"/>
                    <a:gd name="T15" fmla="*/ 0 h 221"/>
                    <a:gd name="T16" fmla="*/ 140 w 152"/>
                    <a:gd name="T17" fmla="*/ 63 h 221"/>
                    <a:gd name="T18" fmla="*/ 85 w 152"/>
                    <a:gd name="T19" fmla="*/ 124 h 221"/>
                    <a:gd name="T20" fmla="*/ 119 w 152"/>
                    <a:gd name="T21" fmla="*/ 168 h 221"/>
                    <a:gd name="T22" fmla="*/ 152 w 152"/>
                    <a:gd name="T23" fmla="*/ 221 h 221"/>
                    <a:gd name="T24" fmla="*/ 108 w 152"/>
                    <a:gd name="T25" fmla="*/ 221 h 221"/>
                    <a:gd name="T26" fmla="*/ 56 w 152"/>
                    <a:gd name="T27" fmla="*/ 29 h 221"/>
                    <a:gd name="T28" fmla="*/ 36 w 152"/>
                    <a:gd name="T29" fmla="*/ 29 h 221"/>
                    <a:gd name="T30" fmla="*/ 36 w 152"/>
                    <a:gd name="T31" fmla="*/ 100 h 221"/>
                    <a:gd name="T32" fmla="*/ 55 w 152"/>
                    <a:gd name="T33" fmla="*/ 100 h 221"/>
                    <a:gd name="T34" fmla="*/ 91 w 152"/>
                    <a:gd name="T35" fmla="*/ 90 h 221"/>
                    <a:gd name="T36" fmla="*/ 101 w 152"/>
                    <a:gd name="T37" fmla="*/ 63 h 221"/>
                    <a:gd name="T38" fmla="*/ 56 w 152"/>
                    <a:gd name="T39" fmla="*/ 29 h 2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152" h="221">
                      <a:moveTo>
                        <a:pt x="108" y="221"/>
                      </a:moveTo>
                      <a:cubicBezTo>
                        <a:pt x="89" y="187"/>
                        <a:pt x="89" y="187"/>
                        <a:pt x="89" y="187"/>
                      </a:cubicBezTo>
                      <a:cubicBezTo>
                        <a:pt x="73" y="160"/>
                        <a:pt x="63" y="144"/>
                        <a:pt x="51" y="132"/>
                      </a:cubicBezTo>
                      <a:cubicBezTo>
                        <a:pt x="47" y="128"/>
                        <a:pt x="43" y="126"/>
                        <a:pt x="36" y="125"/>
                      </a:cubicBezTo>
                      <a:cubicBezTo>
                        <a:pt x="36" y="221"/>
                        <a:pt x="36" y="221"/>
                        <a:pt x="36" y="221"/>
                      </a:cubicBezTo>
                      <a:cubicBezTo>
                        <a:pt x="0" y="221"/>
                        <a:pt x="0" y="221"/>
                        <a:pt x="0" y="221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68" y="0"/>
                        <a:pt x="68" y="0"/>
                        <a:pt x="68" y="0"/>
                      </a:cubicBezTo>
                      <a:cubicBezTo>
                        <a:pt x="117" y="0"/>
                        <a:pt x="140" y="28"/>
                        <a:pt x="140" y="63"/>
                      </a:cubicBezTo>
                      <a:cubicBezTo>
                        <a:pt x="140" y="95"/>
                        <a:pt x="119" y="124"/>
                        <a:pt x="85" y="124"/>
                      </a:cubicBezTo>
                      <a:cubicBezTo>
                        <a:pt x="93" y="128"/>
                        <a:pt x="107" y="149"/>
                        <a:pt x="119" y="168"/>
                      </a:cubicBezTo>
                      <a:cubicBezTo>
                        <a:pt x="152" y="221"/>
                        <a:pt x="152" y="221"/>
                        <a:pt x="152" y="221"/>
                      </a:cubicBezTo>
                      <a:lnTo>
                        <a:pt x="108" y="221"/>
                      </a:lnTo>
                      <a:close/>
                      <a:moveTo>
                        <a:pt x="56" y="29"/>
                      </a:moveTo>
                      <a:cubicBezTo>
                        <a:pt x="36" y="29"/>
                        <a:pt x="36" y="29"/>
                        <a:pt x="36" y="29"/>
                      </a:cubicBezTo>
                      <a:cubicBezTo>
                        <a:pt x="36" y="100"/>
                        <a:pt x="36" y="100"/>
                        <a:pt x="36" y="100"/>
                      </a:cubicBezTo>
                      <a:cubicBezTo>
                        <a:pt x="55" y="100"/>
                        <a:pt x="55" y="100"/>
                        <a:pt x="55" y="100"/>
                      </a:cubicBezTo>
                      <a:cubicBezTo>
                        <a:pt x="74" y="100"/>
                        <a:pt x="85" y="97"/>
                        <a:pt x="91" y="90"/>
                      </a:cubicBezTo>
                      <a:cubicBezTo>
                        <a:pt x="97" y="84"/>
                        <a:pt x="101" y="75"/>
                        <a:pt x="101" y="63"/>
                      </a:cubicBezTo>
                      <a:cubicBezTo>
                        <a:pt x="101" y="41"/>
                        <a:pt x="89" y="29"/>
                        <a:pt x="5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203" name="Freeform 29"/>
                <p:cNvSpPr>
                  <a:spLocks noEditPoints="1"/>
                </p:cNvSpPr>
                <p:nvPr userDrawn="1"/>
              </p:nvSpPr>
              <p:spPr bwMode="auto">
                <a:xfrm>
                  <a:off x="4475" y="-1074"/>
                  <a:ext cx="155" cy="195"/>
                </a:xfrm>
                <a:custGeom>
                  <a:avLst/>
                  <a:gdLst>
                    <a:gd name="T0" fmla="*/ 39 w 136"/>
                    <a:gd name="T1" fmla="*/ 95 h 170"/>
                    <a:gd name="T2" fmla="*/ 39 w 136"/>
                    <a:gd name="T3" fmla="*/ 97 h 170"/>
                    <a:gd name="T4" fmla="*/ 79 w 136"/>
                    <a:gd name="T5" fmla="*/ 143 h 170"/>
                    <a:gd name="T6" fmla="*/ 120 w 136"/>
                    <a:gd name="T7" fmla="*/ 127 h 170"/>
                    <a:gd name="T8" fmla="*/ 133 w 136"/>
                    <a:gd name="T9" fmla="*/ 149 h 170"/>
                    <a:gd name="T10" fmla="*/ 75 w 136"/>
                    <a:gd name="T11" fmla="*/ 170 h 170"/>
                    <a:gd name="T12" fmla="*/ 0 w 136"/>
                    <a:gd name="T13" fmla="*/ 86 h 170"/>
                    <a:gd name="T14" fmla="*/ 21 w 136"/>
                    <a:gd name="T15" fmla="*/ 22 h 170"/>
                    <a:gd name="T16" fmla="*/ 70 w 136"/>
                    <a:gd name="T17" fmla="*/ 0 h 170"/>
                    <a:gd name="T18" fmla="*/ 115 w 136"/>
                    <a:gd name="T19" fmla="*/ 17 h 170"/>
                    <a:gd name="T20" fmla="*/ 136 w 136"/>
                    <a:gd name="T21" fmla="*/ 87 h 170"/>
                    <a:gd name="T22" fmla="*/ 136 w 136"/>
                    <a:gd name="T23" fmla="*/ 95 h 170"/>
                    <a:gd name="T24" fmla="*/ 39 w 136"/>
                    <a:gd name="T25" fmla="*/ 95 h 170"/>
                    <a:gd name="T26" fmla="*/ 70 w 136"/>
                    <a:gd name="T27" fmla="*/ 27 h 170"/>
                    <a:gd name="T28" fmla="*/ 40 w 136"/>
                    <a:gd name="T29" fmla="*/ 69 h 170"/>
                    <a:gd name="T30" fmla="*/ 99 w 136"/>
                    <a:gd name="T31" fmla="*/ 69 h 170"/>
                    <a:gd name="T32" fmla="*/ 70 w 136"/>
                    <a:gd name="T33" fmla="*/ 27 h 1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36" h="170">
                      <a:moveTo>
                        <a:pt x="39" y="95"/>
                      </a:moveTo>
                      <a:cubicBezTo>
                        <a:pt x="39" y="97"/>
                        <a:pt x="39" y="97"/>
                        <a:pt x="39" y="97"/>
                      </a:cubicBezTo>
                      <a:cubicBezTo>
                        <a:pt x="39" y="120"/>
                        <a:pt x="48" y="143"/>
                        <a:pt x="79" y="143"/>
                      </a:cubicBezTo>
                      <a:cubicBezTo>
                        <a:pt x="94" y="143"/>
                        <a:pt x="107" y="138"/>
                        <a:pt x="120" y="127"/>
                      </a:cubicBezTo>
                      <a:cubicBezTo>
                        <a:pt x="133" y="149"/>
                        <a:pt x="133" y="149"/>
                        <a:pt x="133" y="149"/>
                      </a:cubicBezTo>
                      <a:cubicBezTo>
                        <a:pt x="116" y="163"/>
                        <a:pt x="97" y="170"/>
                        <a:pt x="75" y="170"/>
                      </a:cubicBezTo>
                      <a:cubicBezTo>
                        <a:pt x="29" y="170"/>
                        <a:pt x="0" y="137"/>
                        <a:pt x="0" y="86"/>
                      </a:cubicBezTo>
                      <a:cubicBezTo>
                        <a:pt x="0" y="57"/>
                        <a:pt x="7" y="38"/>
                        <a:pt x="21" y="22"/>
                      </a:cubicBezTo>
                      <a:cubicBezTo>
                        <a:pt x="34" y="7"/>
                        <a:pt x="50" y="0"/>
                        <a:pt x="70" y="0"/>
                      </a:cubicBezTo>
                      <a:cubicBezTo>
                        <a:pt x="86" y="0"/>
                        <a:pt x="101" y="5"/>
                        <a:pt x="115" y="17"/>
                      </a:cubicBezTo>
                      <a:cubicBezTo>
                        <a:pt x="129" y="30"/>
                        <a:pt x="136" y="50"/>
                        <a:pt x="136" y="87"/>
                      </a:cubicBezTo>
                      <a:cubicBezTo>
                        <a:pt x="136" y="95"/>
                        <a:pt x="136" y="95"/>
                        <a:pt x="136" y="95"/>
                      </a:cubicBezTo>
                      <a:lnTo>
                        <a:pt x="39" y="95"/>
                      </a:lnTo>
                      <a:close/>
                      <a:moveTo>
                        <a:pt x="70" y="27"/>
                      </a:moveTo>
                      <a:cubicBezTo>
                        <a:pt x="50" y="27"/>
                        <a:pt x="40" y="43"/>
                        <a:pt x="40" y="69"/>
                      </a:cubicBezTo>
                      <a:cubicBezTo>
                        <a:pt x="99" y="69"/>
                        <a:pt x="99" y="69"/>
                        <a:pt x="99" y="69"/>
                      </a:cubicBezTo>
                      <a:cubicBezTo>
                        <a:pt x="99" y="43"/>
                        <a:pt x="88" y="27"/>
                        <a:pt x="70" y="2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204" name="Freeform 30"/>
                <p:cNvSpPr>
                  <a:spLocks/>
                </p:cNvSpPr>
                <p:nvPr userDrawn="1"/>
              </p:nvSpPr>
              <p:spPr bwMode="auto">
                <a:xfrm>
                  <a:off x="4656" y="-1153"/>
                  <a:ext cx="68" cy="274"/>
                </a:xfrm>
                <a:custGeom>
                  <a:avLst/>
                  <a:gdLst>
                    <a:gd name="T0" fmla="*/ 39 w 60"/>
                    <a:gd name="T1" fmla="*/ 239 h 239"/>
                    <a:gd name="T2" fmla="*/ 4 w 60"/>
                    <a:gd name="T3" fmla="*/ 193 h 239"/>
                    <a:gd name="T4" fmla="*/ 4 w 60"/>
                    <a:gd name="T5" fmla="*/ 55 h 239"/>
                    <a:gd name="T6" fmla="*/ 0 w 60"/>
                    <a:gd name="T7" fmla="*/ 8 h 239"/>
                    <a:gd name="T8" fmla="*/ 37 w 60"/>
                    <a:gd name="T9" fmla="*/ 0 h 239"/>
                    <a:gd name="T10" fmla="*/ 40 w 60"/>
                    <a:gd name="T11" fmla="*/ 44 h 239"/>
                    <a:gd name="T12" fmla="*/ 40 w 60"/>
                    <a:gd name="T13" fmla="*/ 181 h 239"/>
                    <a:gd name="T14" fmla="*/ 43 w 60"/>
                    <a:gd name="T15" fmla="*/ 211 h 239"/>
                    <a:gd name="T16" fmla="*/ 55 w 60"/>
                    <a:gd name="T17" fmla="*/ 213 h 239"/>
                    <a:gd name="T18" fmla="*/ 60 w 60"/>
                    <a:gd name="T19" fmla="*/ 235 h 239"/>
                    <a:gd name="T20" fmla="*/ 39 w 60"/>
                    <a:gd name="T21" fmla="*/ 239 h 2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60" h="239">
                      <a:moveTo>
                        <a:pt x="39" y="239"/>
                      </a:moveTo>
                      <a:cubicBezTo>
                        <a:pt x="4" y="239"/>
                        <a:pt x="4" y="207"/>
                        <a:pt x="4" y="193"/>
                      </a:cubicBezTo>
                      <a:cubicBezTo>
                        <a:pt x="4" y="55"/>
                        <a:pt x="4" y="55"/>
                        <a:pt x="4" y="55"/>
                      </a:cubicBezTo>
                      <a:cubicBezTo>
                        <a:pt x="4" y="33"/>
                        <a:pt x="3" y="21"/>
                        <a:pt x="0" y="8"/>
                      </a:cubicBezTo>
                      <a:cubicBezTo>
                        <a:pt x="37" y="0"/>
                        <a:pt x="37" y="0"/>
                        <a:pt x="37" y="0"/>
                      </a:cubicBezTo>
                      <a:cubicBezTo>
                        <a:pt x="39" y="9"/>
                        <a:pt x="40" y="23"/>
                        <a:pt x="40" y="44"/>
                      </a:cubicBezTo>
                      <a:cubicBezTo>
                        <a:pt x="40" y="181"/>
                        <a:pt x="40" y="181"/>
                        <a:pt x="40" y="181"/>
                      </a:cubicBezTo>
                      <a:cubicBezTo>
                        <a:pt x="40" y="203"/>
                        <a:pt x="40" y="207"/>
                        <a:pt x="43" y="211"/>
                      </a:cubicBezTo>
                      <a:cubicBezTo>
                        <a:pt x="45" y="213"/>
                        <a:pt x="50" y="215"/>
                        <a:pt x="55" y="213"/>
                      </a:cubicBezTo>
                      <a:cubicBezTo>
                        <a:pt x="60" y="235"/>
                        <a:pt x="60" y="235"/>
                        <a:pt x="60" y="235"/>
                      </a:cubicBezTo>
                      <a:cubicBezTo>
                        <a:pt x="54" y="237"/>
                        <a:pt x="47" y="239"/>
                        <a:pt x="39" y="23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205" name="Freeform 31"/>
                <p:cNvSpPr>
                  <a:spLocks noEditPoints="1"/>
                </p:cNvSpPr>
                <p:nvPr userDrawn="1"/>
              </p:nvSpPr>
              <p:spPr bwMode="auto">
                <a:xfrm>
                  <a:off x="4754" y="-1151"/>
                  <a:ext cx="53" cy="267"/>
                </a:xfrm>
                <a:custGeom>
                  <a:avLst/>
                  <a:gdLst>
                    <a:gd name="T0" fmla="*/ 22 w 46"/>
                    <a:gd name="T1" fmla="*/ 47 h 233"/>
                    <a:gd name="T2" fmla="*/ 0 w 46"/>
                    <a:gd name="T3" fmla="*/ 24 h 233"/>
                    <a:gd name="T4" fmla="*/ 23 w 46"/>
                    <a:gd name="T5" fmla="*/ 0 h 233"/>
                    <a:gd name="T6" fmla="*/ 46 w 46"/>
                    <a:gd name="T7" fmla="*/ 24 h 233"/>
                    <a:gd name="T8" fmla="*/ 22 w 46"/>
                    <a:gd name="T9" fmla="*/ 47 h 233"/>
                    <a:gd name="T10" fmla="*/ 5 w 46"/>
                    <a:gd name="T11" fmla="*/ 233 h 233"/>
                    <a:gd name="T12" fmla="*/ 5 w 46"/>
                    <a:gd name="T13" fmla="*/ 74 h 233"/>
                    <a:gd name="T14" fmla="*/ 40 w 46"/>
                    <a:gd name="T15" fmla="*/ 67 h 233"/>
                    <a:gd name="T16" fmla="*/ 40 w 46"/>
                    <a:gd name="T17" fmla="*/ 233 h 233"/>
                    <a:gd name="T18" fmla="*/ 5 w 46"/>
                    <a:gd name="T19" fmla="*/ 233 h 2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46" h="233">
                      <a:moveTo>
                        <a:pt x="22" y="47"/>
                      </a:moveTo>
                      <a:cubicBezTo>
                        <a:pt x="10" y="47"/>
                        <a:pt x="0" y="37"/>
                        <a:pt x="0" y="24"/>
                      </a:cubicBezTo>
                      <a:cubicBezTo>
                        <a:pt x="0" y="11"/>
                        <a:pt x="10" y="0"/>
                        <a:pt x="23" y="0"/>
                      </a:cubicBezTo>
                      <a:cubicBezTo>
                        <a:pt x="36" y="0"/>
                        <a:pt x="46" y="10"/>
                        <a:pt x="46" y="24"/>
                      </a:cubicBezTo>
                      <a:cubicBezTo>
                        <a:pt x="46" y="37"/>
                        <a:pt x="36" y="47"/>
                        <a:pt x="22" y="47"/>
                      </a:cubicBezTo>
                      <a:close/>
                      <a:moveTo>
                        <a:pt x="5" y="233"/>
                      </a:moveTo>
                      <a:cubicBezTo>
                        <a:pt x="5" y="74"/>
                        <a:pt x="5" y="74"/>
                        <a:pt x="5" y="74"/>
                      </a:cubicBezTo>
                      <a:cubicBezTo>
                        <a:pt x="40" y="67"/>
                        <a:pt x="40" y="67"/>
                        <a:pt x="40" y="67"/>
                      </a:cubicBezTo>
                      <a:cubicBezTo>
                        <a:pt x="40" y="233"/>
                        <a:pt x="40" y="233"/>
                        <a:pt x="40" y="233"/>
                      </a:cubicBezTo>
                      <a:lnTo>
                        <a:pt x="5" y="23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206" name="Freeform 32"/>
                <p:cNvSpPr>
                  <a:spLocks/>
                </p:cNvSpPr>
                <p:nvPr userDrawn="1"/>
              </p:nvSpPr>
              <p:spPr bwMode="auto">
                <a:xfrm>
                  <a:off x="4841" y="-1074"/>
                  <a:ext cx="137" cy="195"/>
                </a:xfrm>
                <a:custGeom>
                  <a:avLst/>
                  <a:gdLst>
                    <a:gd name="T0" fmla="*/ 68 w 120"/>
                    <a:gd name="T1" fmla="*/ 170 h 170"/>
                    <a:gd name="T2" fmla="*/ 0 w 120"/>
                    <a:gd name="T3" fmla="*/ 87 h 170"/>
                    <a:gd name="T4" fmla="*/ 71 w 120"/>
                    <a:gd name="T5" fmla="*/ 0 h 170"/>
                    <a:gd name="T6" fmla="*/ 116 w 120"/>
                    <a:gd name="T7" fmla="*/ 18 h 170"/>
                    <a:gd name="T8" fmla="*/ 98 w 120"/>
                    <a:gd name="T9" fmla="*/ 41 h 170"/>
                    <a:gd name="T10" fmla="*/ 71 w 120"/>
                    <a:gd name="T11" fmla="*/ 29 h 170"/>
                    <a:gd name="T12" fmla="*/ 45 w 120"/>
                    <a:gd name="T13" fmla="*/ 45 h 170"/>
                    <a:gd name="T14" fmla="*/ 39 w 120"/>
                    <a:gd name="T15" fmla="*/ 90 h 170"/>
                    <a:gd name="T16" fmla="*/ 50 w 120"/>
                    <a:gd name="T17" fmla="*/ 134 h 170"/>
                    <a:gd name="T18" fmla="*/ 71 w 120"/>
                    <a:gd name="T19" fmla="*/ 143 h 170"/>
                    <a:gd name="T20" fmla="*/ 104 w 120"/>
                    <a:gd name="T21" fmla="*/ 127 h 170"/>
                    <a:gd name="T22" fmla="*/ 120 w 120"/>
                    <a:gd name="T23" fmla="*/ 149 h 170"/>
                    <a:gd name="T24" fmla="*/ 68 w 120"/>
                    <a:gd name="T25" fmla="*/ 170 h 1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20" h="170">
                      <a:moveTo>
                        <a:pt x="68" y="170"/>
                      </a:moveTo>
                      <a:cubicBezTo>
                        <a:pt x="24" y="170"/>
                        <a:pt x="0" y="139"/>
                        <a:pt x="0" y="87"/>
                      </a:cubicBezTo>
                      <a:cubicBezTo>
                        <a:pt x="0" y="28"/>
                        <a:pt x="35" y="0"/>
                        <a:pt x="71" y="0"/>
                      </a:cubicBezTo>
                      <a:cubicBezTo>
                        <a:pt x="89" y="0"/>
                        <a:pt x="101" y="4"/>
                        <a:pt x="116" y="18"/>
                      </a:cubicBezTo>
                      <a:cubicBezTo>
                        <a:pt x="98" y="41"/>
                        <a:pt x="98" y="41"/>
                        <a:pt x="98" y="41"/>
                      </a:cubicBezTo>
                      <a:cubicBezTo>
                        <a:pt x="89" y="32"/>
                        <a:pt x="80" y="29"/>
                        <a:pt x="71" y="29"/>
                      </a:cubicBezTo>
                      <a:cubicBezTo>
                        <a:pt x="60" y="29"/>
                        <a:pt x="50" y="34"/>
                        <a:pt x="45" y="45"/>
                      </a:cubicBezTo>
                      <a:cubicBezTo>
                        <a:pt x="41" y="55"/>
                        <a:pt x="39" y="70"/>
                        <a:pt x="39" y="90"/>
                      </a:cubicBezTo>
                      <a:cubicBezTo>
                        <a:pt x="39" y="112"/>
                        <a:pt x="42" y="126"/>
                        <a:pt x="50" y="134"/>
                      </a:cubicBezTo>
                      <a:cubicBezTo>
                        <a:pt x="55" y="140"/>
                        <a:pt x="62" y="143"/>
                        <a:pt x="71" y="143"/>
                      </a:cubicBezTo>
                      <a:cubicBezTo>
                        <a:pt x="82" y="143"/>
                        <a:pt x="93" y="138"/>
                        <a:pt x="104" y="127"/>
                      </a:cubicBezTo>
                      <a:cubicBezTo>
                        <a:pt x="120" y="149"/>
                        <a:pt x="120" y="149"/>
                        <a:pt x="120" y="149"/>
                      </a:cubicBezTo>
                      <a:cubicBezTo>
                        <a:pt x="106" y="164"/>
                        <a:pt x="90" y="170"/>
                        <a:pt x="68" y="17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207" name="Freeform 33"/>
                <p:cNvSpPr>
                  <a:spLocks noEditPoints="1"/>
                </p:cNvSpPr>
                <p:nvPr userDrawn="1"/>
              </p:nvSpPr>
              <p:spPr bwMode="auto">
                <a:xfrm>
                  <a:off x="5009" y="-990"/>
                  <a:ext cx="110" cy="111"/>
                </a:xfrm>
                <a:custGeom>
                  <a:avLst/>
                  <a:gdLst>
                    <a:gd name="T0" fmla="*/ 48 w 96"/>
                    <a:gd name="T1" fmla="*/ 97 h 97"/>
                    <a:gd name="T2" fmla="*/ 0 w 96"/>
                    <a:gd name="T3" fmla="*/ 48 h 97"/>
                    <a:gd name="T4" fmla="*/ 48 w 96"/>
                    <a:gd name="T5" fmla="*/ 0 h 97"/>
                    <a:gd name="T6" fmla="*/ 96 w 96"/>
                    <a:gd name="T7" fmla="*/ 48 h 97"/>
                    <a:gd name="T8" fmla="*/ 48 w 96"/>
                    <a:gd name="T9" fmla="*/ 97 h 97"/>
                    <a:gd name="T10" fmla="*/ 48 w 96"/>
                    <a:gd name="T11" fmla="*/ 10 h 97"/>
                    <a:gd name="T12" fmla="*/ 11 w 96"/>
                    <a:gd name="T13" fmla="*/ 48 h 97"/>
                    <a:gd name="T14" fmla="*/ 48 w 96"/>
                    <a:gd name="T15" fmla="*/ 87 h 97"/>
                    <a:gd name="T16" fmla="*/ 85 w 96"/>
                    <a:gd name="T17" fmla="*/ 48 h 97"/>
                    <a:gd name="T18" fmla="*/ 48 w 96"/>
                    <a:gd name="T19" fmla="*/ 10 h 97"/>
                    <a:gd name="T20" fmla="*/ 57 w 96"/>
                    <a:gd name="T21" fmla="*/ 75 h 97"/>
                    <a:gd name="T22" fmla="*/ 52 w 96"/>
                    <a:gd name="T23" fmla="*/ 66 h 97"/>
                    <a:gd name="T24" fmla="*/ 43 w 96"/>
                    <a:gd name="T25" fmla="*/ 53 h 97"/>
                    <a:gd name="T26" fmla="*/ 42 w 96"/>
                    <a:gd name="T27" fmla="*/ 53 h 97"/>
                    <a:gd name="T28" fmla="*/ 42 w 96"/>
                    <a:gd name="T29" fmla="*/ 75 h 97"/>
                    <a:gd name="T30" fmla="*/ 31 w 96"/>
                    <a:gd name="T31" fmla="*/ 75 h 97"/>
                    <a:gd name="T32" fmla="*/ 31 w 96"/>
                    <a:gd name="T33" fmla="*/ 21 h 97"/>
                    <a:gd name="T34" fmla="*/ 51 w 96"/>
                    <a:gd name="T35" fmla="*/ 21 h 97"/>
                    <a:gd name="T36" fmla="*/ 67 w 96"/>
                    <a:gd name="T37" fmla="*/ 37 h 97"/>
                    <a:gd name="T38" fmla="*/ 55 w 96"/>
                    <a:gd name="T39" fmla="*/ 52 h 97"/>
                    <a:gd name="T40" fmla="*/ 57 w 96"/>
                    <a:gd name="T41" fmla="*/ 54 h 97"/>
                    <a:gd name="T42" fmla="*/ 70 w 96"/>
                    <a:gd name="T43" fmla="*/ 75 h 97"/>
                    <a:gd name="T44" fmla="*/ 57 w 96"/>
                    <a:gd name="T45" fmla="*/ 75 h 97"/>
                    <a:gd name="T46" fmla="*/ 52 w 96"/>
                    <a:gd name="T47" fmla="*/ 30 h 97"/>
                    <a:gd name="T48" fmla="*/ 45 w 96"/>
                    <a:gd name="T49" fmla="*/ 30 h 97"/>
                    <a:gd name="T50" fmla="*/ 42 w 96"/>
                    <a:gd name="T51" fmla="*/ 30 h 97"/>
                    <a:gd name="T52" fmla="*/ 42 w 96"/>
                    <a:gd name="T53" fmla="*/ 44 h 97"/>
                    <a:gd name="T54" fmla="*/ 45 w 96"/>
                    <a:gd name="T55" fmla="*/ 44 h 97"/>
                    <a:gd name="T56" fmla="*/ 53 w 96"/>
                    <a:gd name="T57" fmla="*/ 43 h 97"/>
                    <a:gd name="T58" fmla="*/ 55 w 96"/>
                    <a:gd name="T59" fmla="*/ 37 h 97"/>
                    <a:gd name="T60" fmla="*/ 52 w 96"/>
                    <a:gd name="T61" fmla="*/ 30 h 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96" h="97">
                      <a:moveTo>
                        <a:pt x="48" y="97"/>
                      </a:moveTo>
                      <a:cubicBezTo>
                        <a:pt x="21" y="97"/>
                        <a:pt x="0" y="75"/>
                        <a:pt x="0" y="48"/>
                      </a:cubicBezTo>
                      <a:cubicBezTo>
                        <a:pt x="0" y="21"/>
                        <a:pt x="21" y="0"/>
                        <a:pt x="48" y="0"/>
                      </a:cubicBezTo>
                      <a:cubicBezTo>
                        <a:pt x="74" y="0"/>
                        <a:pt x="96" y="21"/>
                        <a:pt x="96" y="48"/>
                      </a:cubicBezTo>
                      <a:cubicBezTo>
                        <a:pt x="96" y="75"/>
                        <a:pt x="74" y="97"/>
                        <a:pt x="48" y="97"/>
                      </a:cubicBezTo>
                      <a:close/>
                      <a:moveTo>
                        <a:pt x="48" y="10"/>
                      </a:moveTo>
                      <a:cubicBezTo>
                        <a:pt x="27" y="10"/>
                        <a:pt x="11" y="27"/>
                        <a:pt x="11" y="48"/>
                      </a:cubicBezTo>
                      <a:cubicBezTo>
                        <a:pt x="11" y="70"/>
                        <a:pt x="27" y="87"/>
                        <a:pt x="48" y="87"/>
                      </a:cubicBezTo>
                      <a:cubicBezTo>
                        <a:pt x="68" y="87"/>
                        <a:pt x="85" y="70"/>
                        <a:pt x="85" y="48"/>
                      </a:cubicBezTo>
                      <a:cubicBezTo>
                        <a:pt x="85" y="27"/>
                        <a:pt x="68" y="10"/>
                        <a:pt x="48" y="10"/>
                      </a:cubicBezTo>
                      <a:close/>
                      <a:moveTo>
                        <a:pt x="57" y="75"/>
                      </a:moveTo>
                      <a:cubicBezTo>
                        <a:pt x="55" y="72"/>
                        <a:pt x="54" y="70"/>
                        <a:pt x="52" y="66"/>
                      </a:cubicBezTo>
                      <a:cubicBezTo>
                        <a:pt x="47" y="56"/>
                        <a:pt x="45" y="54"/>
                        <a:pt x="43" y="53"/>
                      </a:cubicBezTo>
                      <a:cubicBezTo>
                        <a:pt x="43" y="53"/>
                        <a:pt x="42" y="53"/>
                        <a:pt x="42" y="53"/>
                      </a:cubicBezTo>
                      <a:cubicBezTo>
                        <a:pt x="42" y="75"/>
                        <a:pt x="42" y="75"/>
                        <a:pt x="42" y="75"/>
                      </a:cubicBezTo>
                      <a:cubicBezTo>
                        <a:pt x="31" y="75"/>
                        <a:pt x="31" y="75"/>
                        <a:pt x="31" y="75"/>
                      </a:cubicBezTo>
                      <a:cubicBezTo>
                        <a:pt x="31" y="21"/>
                        <a:pt x="31" y="21"/>
                        <a:pt x="31" y="21"/>
                      </a:cubicBezTo>
                      <a:cubicBezTo>
                        <a:pt x="51" y="21"/>
                        <a:pt x="51" y="21"/>
                        <a:pt x="51" y="21"/>
                      </a:cubicBezTo>
                      <a:cubicBezTo>
                        <a:pt x="61" y="21"/>
                        <a:pt x="67" y="27"/>
                        <a:pt x="67" y="37"/>
                      </a:cubicBezTo>
                      <a:cubicBezTo>
                        <a:pt x="67" y="45"/>
                        <a:pt x="62" y="52"/>
                        <a:pt x="55" y="52"/>
                      </a:cubicBezTo>
                      <a:cubicBezTo>
                        <a:pt x="56" y="53"/>
                        <a:pt x="56" y="53"/>
                        <a:pt x="57" y="54"/>
                      </a:cubicBezTo>
                      <a:cubicBezTo>
                        <a:pt x="60" y="58"/>
                        <a:pt x="70" y="75"/>
                        <a:pt x="70" y="75"/>
                      </a:cubicBezTo>
                      <a:lnTo>
                        <a:pt x="57" y="75"/>
                      </a:lnTo>
                      <a:close/>
                      <a:moveTo>
                        <a:pt x="52" y="30"/>
                      </a:moveTo>
                      <a:cubicBezTo>
                        <a:pt x="50" y="30"/>
                        <a:pt x="48" y="30"/>
                        <a:pt x="45" y="30"/>
                      </a:cubicBezTo>
                      <a:cubicBezTo>
                        <a:pt x="42" y="30"/>
                        <a:pt x="42" y="30"/>
                        <a:pt x="42" y="30"/>
                      </a:cubicBezTo>
                      <a:cubicBezTo>
                        <a:pt x="42" y="44"/>
                        <a:pt x="42" y="44"/>
                        <a:pt x="42" y="44"/>
                      </a:cubicBezTo>
                      <a:cubicBezTo>
                        <a:pt x="45" y="44"/>
                        <a:pt x="45" y="44"/>
                        <a:pt x="45" y="44"/>
                      </a:cubicBezTo>
                      <a:cubicBezTo>
                        <a:pt x="50" y="44"/>
                        <a:pt x="52" y="44"/>
                        <a:pt x="53" y="43"/>
                      </a:cubicBezTo>
                      <a:cubicBezTo>
                        <a:pt x="55" y="41"/>
                        <a:pt x="55" y="39"/>
                        <a:pt x="55" y="37"/>
                      </a:cubicBezTo>
                      <a:cubicBezTo>
                        <a:pt x="55" y="34"/>
                        <a:pt x="54" y="31"/>
                        <a:pt x="5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208" name="Freeform 34"/>
                <p:cNvSpPr>
                  <a:spLocks/>
                </p:cNvSpPr>
                <p:nvPr userDrawn="1"/>
              </p:nvSpPr>
              <p:spPr bwMode="auto">
                <a:xfrm>
                  <a:off x="3552" y="-808"/>
                  <a:ext cx="564" cy="567"/>
                </a:xfrm>
                <a:custGeom>
                  <a:avLst/>
                  <a:gdLst>
                    <a:gd name="T0" fmla="*/ 0 w 564"/>
                    <a:gd name="T1" fmla="*/ 0 h 567"/>
                    <a:gd name="T2" fmla="*/ 134 w 564"/>
                    <a:gd name="T3" fmla="*/ 0 h 567"/>
                    <a:gd name="T4" fmla="*/ 283 w 564"/>
                    <a:gd name="T5" fmla="*/ 240 h 567"/>
                    <a:gd name="T6" fmla="*/ 430 w 564"/>
                    <a:gd name="T7" fmla="*/ 0 h 567"/>
                    <a:gd name="T8" fmla="*/ 564 w 564"/>
                    <a:gd name="T9" fmla="*/ 0 h 567"/>
                    <a:gd name="T10" fmla="*/ 564 w 564"/>
                    <a:gd name="T11" fmla="*/ 567 h 567"/>
                    <a:gd name="T12" fmla="*/ 442 w 564"/>
                    <a:gd name="T13" fmla="*/ 567 h 567"/>
                    <a:gd name="T14" fmla="*/ 442 w 564"/>
                    <a:gd name="T15" fmla="*/ 196 h 567"/>
                    <a:gd name="T16" fmla="*/ 283 w 564"/>
                    <a:gd name="T17" fmla="*/ 438 h 567"/>
                    <a:gd name="T18" fmla="*/ 279 w 564"/>
                    <a:gd name="T19" fmla="*/ 438 h 567"/>
                    <a:gd name="T20" fmla="*/ 121 w 564"/>
                    <a:gd name="T21" fmla="*/ 200 h 567"/>
                    <a:gd name="T22" fmla="*/ 121 w 564"/>
                    <a:gd name="T23" fmla="*/ 567 h 567"/>
                    <a:gd name="T24" fmla="*/ 0 w 564"/>
                    <a:gd name="T25" fmla="*/ 567 h 567"/>
                    <a:gd name="T26" fmla="*/ 0 w 564"/>
                    <a:gd name="T27" fmla="*/ 0 h 5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564" h="567">
                      <a:moveTo>
                        <a:pt x="0" y="0"/>
                      </a:moveTo>
                      <a:lnTo>
                        <a:pt x="134" y="0"/>
                      </a:lnTo>
                      <a:lnTo>
                        <a:pt x="283" y="240"/>
                      </a:lnTo>
                      <a:lnTo>
                        <a:pt x="430" y="0"/>
                      </a:lnTo>
                      <a:lnTo>
                        <a:pt x="564" y="0"/>
                      </a:lnTo>
                      <a:lnTo>
                        <a:pt x="564" y="567"/>
                      </a:lnTo>
                      <a:lnTo>
                        <a:pt x="442" y="567"/>
                      </a:lnTo>
                      <a:lnTo>
                        <a:pt x="442" y="196"/>
                      </a:lnTo>
                      <a:lnTo>
                        <a:pt x="283" y="438"/>
                      </a:lnTo>
                      <a:lnTo>
                        <a:pt x="279" y="438"/>
                      </a:lnTo>
                      <a:lnTo>
                        <a:pt x="121" y="200"/>
                      </a:lnTo>
                      <a:lnTo>
                        <a:pt x="121" y="567"/>
                      </a:lnTo>
                      <a:lnTo>
                        <a:pt x="0" y="56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209" name="Freeform 35"/>
                <p:cNvSpPr>
                  <a:spLocks noEditPoints="1"/>
                </p:cNvSpPr>
                <p:nvPr userDrawn="1"/>
              </p:nvSpPr>
              <p:spPr bwMode="auto">
                <a:xfrm>
                  <a:off x="4179" y="-817"/>
                  <a:ext cx="600" cy="585"/>
                </a:xfrm>
                <a:custGeom>
                  <a:avLst/>
                  <a:gdLst>
                    <a:gd name="T0" fmla="*/ 0 w 524"/>
                    <a:gd name="T1" fmla="*/ 256 h 510"/>
                    <a:gd name="T2" fmla="*/ 0 w 524"/>
                    <a:gd name="T3" fmla="*/ 255 h 510"/>
                    <a:gd name="T4" fmla="*/ 263 w 524"/>
                    <a:gd name="T5" fmla="*/ 0 h 510"/>
                    <a:gd name="T6" fmla="*/ 524 w 524"/>
                    <a:gd name="T7" fmla="*/ 253 h 510"/>
                    <a:gd name="T8" fmla="*/ 524 w 524"/>
                    <a:gd name="T9" fmla="*/ 255 h 510"/>
                    <a:gd name="T10" fmla="*/ 261 w 524"/>
                    <a:gd name="T11" fmla="*/ 510 h 510"/>
                    <a:gd name="T12" fmla="*/ 0 w 524"/>
                    <a:gd name="T13" fmla="*/ 256 h 510"/>
                    <a:gd name="T14" fmla="*/ 411 w 524"/>
                    <a:gd name="T15" fmla="*/ 256 h 510"/>
                    <a:gd name="T16" fmla="*/ 411 w 524"/>
                    <a:gd name="T17" fmla="*/ 255 h 510"/>
                    <a:gd name="T18" fmla="*/ 261 w 524"/>
                    <a:gd name="T19" fmla="*/ 100 h 510"/>
                    <a:gd name="T20" fmla="*/ 113 w 524"/>
                    <a:gd name="T21" fmla="*/ 253 h 510"/>
                    <a:gd name="T22" fmla="*/ 113 w 524"/>
                    <a:gd name="T23" fmla="*/ 255 h 510"/>
                    <a:gd name="T24" fmla="*/ 263 w 524"/>
                    <a:gd name="T25" fmla="*/ 410 h 510"/>
                    <a:gd name="T26" fmla="*/ 411 w 524"/>
                    <a:gd name="T27" fmla="*/ 256 h 5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524" h="510">
                      <a:moveTo>
                        <a:pt x="0" y="256"/>
                      </a:moveTo>
                      <a:cubicBezTo>
                        <a:pt x="0" y="255"/>
                        <a:pt x="0" y="255"/>
                        <a:pt x="0" y="255"/>
                      </a:cubicBezTo>
                      <a:cubicBezTo>
                        <a:pt x="0" y="115"/>
                        <a:pt x="110" y="0"/>
                        <a:pt x="263" y="0"/>
                      </a:cubicBezTo>
                      <a:cubicBezTo>
                        <a:pt x="415" y="0"/>
                        <a:pt x="524" y="113"/>
                        <a:pt x="524" y="253"/>
                      </a:cubicBezTo>
                      <a:cubicBezTo>
                        <a:pt x="524" y="255"/>
                        <a:pt x="524" y="255"/>
                        <a:pt x="524" y="255"/>
                      </a:cubicBezTo>
                      <a:cubicBezTo>
                        <a:pt x="524" y="395"/>
                        <a:pt x="413" y="510"/>
                        <a:pt x="261" y="510"/>
                      </a:cubicBezTo>
                      <a:cubicBezTo>
                        <a:pt x="109" y="510"/>
                        <a:pt x="0" y="397"/>
                        <a:pt x="0" y="256"/>
                      </a:cubicBezTo>
                      <a:close/>
                      <a:moveTo>
                        <a:pt x="411" y="256"/>
                      </a:moveTo>
                      <a:cubicBezTo>
                        <a:pt x="411" y="255"/>
                        <a:pt x="411" y="255"/>
                        <a:pt x="411" y="255"/>
                      </a:cubicBezTo>
                      <a:cubicBezTo>
                        <a:pt x="411" y="170"/>
                        <a:pt x="349" y="100"/>
                        <a:pt x="261" y="100"/>
                      </a:cubicBezTo>
                      <a:cubicBezTo>
                        <a:pt x="174" y="100"/>
                        <a:pt x="113" y="169"/>
                        <a:pt x="113" y="253"/>
                      </a:cubicBezTo>
                      <a:cubicBezTo>
                        <a:pt x="113" y="255"/>
                        <a:pt x="113" y="255"/>
                        <a:pt x="113" y="255"/>
                      </a:cubicBezTo>
                      <a:cubicBezTo>
                        <a:pt x="113" y="339"/>
                        <a:pt x="175" y="410"/>
                        <a:pt x="263" y="410"/>
                      </a:cubicBezTo>
                      <a:cubicBezTo>
                        <a:pt x="350" y="410"/>
                        <a:pt x="411" y="341"/>
                        <a:pt x="411" y="25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210" name="Freeform 36"/>
                <p:cNvSpPr>
                  <a:spLocks noEditPoints="1"/>
                </p:cNvSpPr>
                <p:nvPr userDrawn="1"/>
              </p:nvSpPr>
              <p:spPr bwMode="auto">
                <a:xfrm>
                  <a:off x="4841" y="-808"/>
                  <a:ext cx="481" cy="567"/>
                </a:xfrm>
                <a:custGeom>
                  <a:avLst/>
                  <a:gdLst>
                    <a:gd name="T0" fmla="*/ 0 w 420"/>
                    <a:gd name="T1" fmla="*/ 0 h 494"/>
                    <a:gd name="T2" fmla="*/ 229 w 420"/>
                    <a:gd name="T3" fmla="*/ 0 h 494"/>
                    <a:gd name="T4" fmla="*/ 358 w 420"/>
                    <a:gd name="T5" fmla="*/ 44 h 494"/>
                    <a:gd name="T6" fmla="*/ 392 w 420"/>
                    <a:gd name="T7" fmla="*/ 128 h 494"/>
                    <a:gd name="T8" fmla="*/ 392 w 420"/>
                    <a:gd name="T9" fmla="*/ 129 h 494"/>
                    <a:gd name="T10" fmla="*/ 327 w 420"/>
                    <a:gd name="T11" fmla="*/ 236 h 494"/>
                    <a:gd name="T12" fmla="*/ 420 w 420"/>
                    <a:gd name="T13" fmla="*/ 357 h 494"/>
                    <a:gd name="T14" fmla="*/ 420 w 420"/>
                    <a:gd name="T15" fmla="*/ 358 h 494"/>
                    <a:gd name="T16" fmla="*/ 235 w 420"/>
                    <a:gd name="T17" fmla="*/ 494 h 494"/>
                    <a:gd name="T18" fmla="*/ 0 w 420"/>
                    <a:gd name="T19" fmla="*/ 494 h 494"/>
                    <a:gd name="T20" fmla="*/ 0 w 420"/>
                    <a:gd name="T21" fmla="*/ 0 h 494"/>
                    <a:gd name="T22" fmla="*/ 284 w 420"/>
                    <a:gd name="T23" fmla="*/ 146 h 494"/>
                    <a:gd name="T24" fmla="*/ 213 w 420"/>
                    <a:gd name="T25" fmla="*/ 95 h 494"/>
                    <a:gd name="T26" fmla="*/ 106 w 420"/>
                    <a:gd name="T27" fmla="*/ 95 h 494"/>
                    <a:gd name="T28" fmla="*/ 106 w 420"/>
                    <a:gd name="T29" fmla="*/ 200 h 494"/>
                    <a:gd name="T30" fmla="*/ 206 w 420"/>
                    <a:gd name="T31" fmla="*/ 200 h 494"/>
                    <a:gd name="T32" fmla="*/ 284 w 420"/>
                    <a:gd name="T33" fmla="*/ 147 h 494"/>
                    <a:gd name="T34" fmla="*/ 284 w 420"/>
                    <a:gd name="T35" fmla="*/ 146 h 494"/>
                    <a:gd name="T36" fmla="*/ 231 w 420"/>
                    <a:gd name="T37" fmla="*/ 290 h 494"/>
                    <a:gd name="T38" fmla="*/ 106 w 420"/>
                    <a:gd name="T39" fmla="*/ 290 h 494"/>
                    <a:gd name="T40" fmla="*/ 106 w 420"/>
                    <a:gd name="T41" fmla="*/ 398 h 494"/>
                    <a:gd name="T42" fmla="*/ 235 w 420"/>
                    <a:gd name="T43" fmla="*/ 398 h 494"/>
                    <a:gd name="T44" fmla="*/ 312 w 420"/>
                    <a:gd name="T45" fmla="*/ 345 h 494"/>
                    <a:gd name="T46" fmla="*/ 312 w 420"/>
                    <a:gd name="T47" fmla="*/ 343 h 494"/>
                    <a:gd name="T48" fmla="*/ 231 w 420"/>
                    <a:gd name="T49" fmla="*/ 290 h 4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420" h="494">
                      <a:moveTo>
                        <a:pt x="0" y="0"/>
                      </a:moveTo>
                      <a:cubicBezTo>
                        <a:pt x="229" y="0"/>
                        <a:pt x="229" y="0"/>
                        <a:pt x="229" y="0"/>
                      </a:cubicBezTo>
                      <a:cubicBezTo>
                        <a:pt x="286" y="0"/>
                        <a:pt x="330" y="16"/>
                        <a:pt x="358" y="44"/>
                      </a:cubicBezTo>
                      <a:cubicBezTo>
                        <a:pt x="381" y="66"/>
                        <a:pt x="392" y="94"/>
                        <a:pt x="392" y="128"/>
                      </a:cubicBezTo>
                      <a:cubicBezTo>
                        <a:pt x="392" y="129"/>
                        <a:pt x="392" y="129"/>
                        <a:pt x="392" y="129"/>
                      </a:cubicBezTo>
                      <a:cubicBezTo>
                        <a:pt x="392" y="185"/>
                        <a:pt x="363" y="216"/>
                        <a:pt x="327" y="236"/>
                      </a:cubicBezTo>
                      <a:cubicBezTo>
                        <a:pt x="384" y="257"/>
                        <a:pt x="420" y="291"/>
                        <a:pt x="420" y="357"/>
                      </a:cubicBezTo>
                      <a:cubicBezTo>
                        <a:pt x="420" y="358"/>
                        <a:pt x="420" y="358"/>
                        <a:pt x="420" y="358"/>
                      </a:cubicBezTo>
                      <a:cubicBezTo>
                        <a:pt x="420" y="448"/>
                        <a:pt x="346" y="494"/>
                        <a:pt x="235" y="494"/>
                      </a:cubicBezTo>
                      <a:cubicBezTo>
                        <a:pt x="0" y="494"/>
                        <a:pt x="0" y="494"/>
                        <a:pt x="0" y="494"/>
                      </a:cubicBezTo>
                      <a:lnTo>
                        <a:pt x="0" y="0"/>
                      </a:lnTo>
                      <a:close/>
                      <a:moveTo>
                        <a:pt x="284" y="146"/>
                      </a:moveTo>
                      <a:cubicBezTo>
                        <a:pt x="284" y="114"/>
                        <a:pt x="259" y="95"/>
                        <a:pt x="213" y="95"/>
                      </a:cubicBezTo>
                      <a:cubicBezTo>
                        <a:pt x="106" y="95"/>
                        <a:pt x="106" y="95"/>
                        <a:pt x="106" y="95"/>
                      </a:cubicBezTo>
                      <a:cubicBezTo>
                        <a:pt x="106" y="200"/>
                        <a:pt x="106" y="200"/>
                        <a:pt x="106" y="200"/>
                      </a:cubicBezTo>
                      <a:cubicBezTo>
                        <a:pt x="206" y="200"/>
                        <a:pt x="206" y="200"/>
                        <a:pt x="206" y="200"/>
                      </a:cubicBezTo>
                      <a:cubicBezTo>
                        <a:pt x="254" y="200"/>
                        <a:pt x="284" y="184"/>
                        <a:pt x="284" y="147"/>
                      </a:cubicBezTo>
                      <a:lnTo>
                        <a:pt x="284" y="146"/>
                      </a:lnTo>
                      <a:close/>
                      <a:moveTo>
                        <a:pt x="231" y="290"/>
                      </a:moveTo>
                      <a:cubicBezTo>
                        <a:pt x="106" y="290"/>
                        <a:pt x="106" y="290"/>
                        <a:pt x="106" y="290"/>
                      </a:cubicBezTo>
                      <a:cubicBezTo>
                        <a:pt x="106" y="398"/>
                        <a:pt x="106" y="398"/>
                        <a:pt x="106" y="398"/>
                      </a:cubicBezTo>
                      <a:cubicBezTo>
                        <a:pt x="235" y="398"/>
                        <a:pt x="235" y="398"/>
                        <a:pt x="235" y="398"/>
                      </a:cubicBezTo>
                      <a:cubicBezTo>
                        <a:pt x="283" y="398"/>
                        <a:pt x="312" y="381"/>
                        <a:pt x="312" y="345"/>
                      </a:cubicBezTo>
                      <a:cubicBezTo>
                        <a:pt x="312" y="343"/>
                        <a:pt x="312" y="343"/>
                        <a:pt x="312" y="343"/>
                      </a:cubicBezTo>
                      <a:cubicBezTo>
                        <a:pt x="312" y="310"/>
                        <a:pt x="287" y="290"/>
                        <a:pt x="231" y="29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211" name="Rectangle 37"/>
                <p:cNvSpPr>
                  <a:spLocks noChangeArrowheads="1"/>
                </p:cNvSpPr>
                <p:nvPr userDrawn="1"/>
              </p:nvSpPr>
              <p:spPr bwMode="auto">
                <a:xfrm>
                  <a:off x="5381" y="-808"/>
                  <a:ext cx="124" cy="567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212" name="Freeform 38"/>
                <p:cNvSpPr>
                  <a:spLocks/>
                </p:cNvSpPr>
                <p:nvPr userDrawn="1"/>
              </p:nvSpPr>
              <p:spPr bwMode="auto">
                <a:xfrm>
                  <a:off x="5598" y="-808"/>
                  <a:ext cx="406" cy="567"/>
                </a:xfrm>
                <a:custGeom>
                  <a:avLst/>
                  <a:gdLst>
                    <a:gd name="T0" fmla="*/ 0 w 406"/>
                    <a:gd name="T1" fmla="*/ 0 h 567"/>
                    <a:gd name="T2" fmla="*/ 124 w 406"/>
                    <a:gd name="T3" fmla="*/ 0 h 567"/>
                    <a:gd name="T4" fmla="*/ 124 w 406"/>
                    <a:gd name="T5" fmla="*/ 453 h 567"/>
                    <a:gd name="T6" fmla="*/ 406 w 406"/>
                    <a:gd name="T7" fmla="*/ 453 h 567"/>
                    <a:gd name="T8" fmla="*/ 406 w 406"/>
                    <a:gd name="T9" fmla="*/ 567 h 567"/>
                    <a:gd name="T10" fmla="*/ 0 w 406"/>
                    <a:gd name="T11" fmla="*/ 567 h 567"/>
                    <a:gd name="T12" fmla="*/ 0 w 406"/>
                    <a:gd name="T13" fmla="*/ 0 h 5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06" h="567">
                      <a:moveTo>
                        <a:pt x="0" y="0"/>
                      </a:moveTo>
                      <a:lnTo>
                        <a:pt x="124" y="0"/>
                      </a:lnTo>
                      <a:lnTo>
                        <a:pt x="124" y="453"/>
                      </a:lnTo>
                      <a:lnTo>
                        <a:pt x="406" y="453"/>
                      </a:lnTo>
                      <a:lnTo>
                        <a:pt x="406" y="567"/>
                      </a:lnTo>
                      <a:lnTo>
                        <a:pt x="0" y="56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213" name="Freeform 39"/>
                <p:cNvSpPr>
                  <a:spLocks/>
                </p:cNvSpPr>
                <p:nvPr userDrawn="1"/>
              </p:nvSpPr>
              <p:spPr bwMode="auto">
                <a:xfrm>
                  <a:off x="6082" y="-808"/>
                  <a:ext cx="429" cy="567"/>
                </a:xfrm>
                <a:custGeom>
                  <a:avLst/>
                  <a:gdLst>
                    <a:gd name="T0" fmla="*/ 0 w 429"/>
                    <a:gd name="T1" fmla="*/ 0 h 567"/>
                    <a:gd name="T2" fmla="*/ 426 w 429"/>
                    <a:gd name="T3" fmla="*/ 0 h 567"/>
                    <a:gd name="T4" fmla="*/ 426 w 429"/>
                    <a:gd name="T5" fmla="*/ 111 h 567"/>
                    <a:gd name="T6" fmla="*/ 122 w 429"/>
                    <a:gd name="T7" fmla="*/ 111 h 567"/>
                    <a:gd name="T8" fmla="*/ 122 w 429"/>
                    <a:gd name="T9" fmla="*/ 226 h 567"/>
                    <a:gd name="T10" fmla="*/ 389 w 429"/>
                    <a:gd name="T11" fmla="*/ 226 h 567"/>
                    <a:gd name="T12" fmla="*/ 389 w 429"/>
                    <a:gd name="T13" fmla="*/ 336 h 567"/>
                    <a:gd name="T14" fmla="*/ 122 w 429"/>
                    <a:gd name="T15" fmla="*/ 336 h 567"/>
                    <a:gd name="T16" fmla="*/ 122 w 429"/>
                    <a:gd name="T17" fmla="*/ 456 h 567"/>
                    <a:gd name="T18" fmla="*/ 429 w 429"/>
                    <a:gd name="T19" fmla="*/ 456 h 567"/>
                    <a:gd name="T20" fmla="*/ 429 w 429"/>
                    <a:gd name="T21" fmla="*/ 567 h 567"/>
                    <a:gd name="T22" fmla="*/ 0 w 429"/>
                    <a:gd name="T23" fmla="*/ 567 h 567"/>
                    <a:gd name="T24" fmla="*/ 0 w 429"/>
                    <a:gd name="T25" fmla="*/ 0 h 5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29" h="567">
                      <a:moveTo>
                        <a:pt x="0" y="0"/>
                      </a:moveTo>
                      <a:lnTo>
                        <a:pt x="426" y="0"/>
                      </a:lnTo>
                      <a:lnTo>
                        <a:pt x="426" y="111"/>
                      </a:lnTo>
                      <a:lnTo>
                        <a:pt x="122" y="111"/>
                      </a:lnTo>
                      <a:lnTo>
                        <a:pt x="122" y="226"/>
                      </a:lnTo>
                      <a:lnTo>
                        <a:pt x="389" y="226"/>
                      </a:lnTo>
                      <a:lnTo>
                        <a:pt x="389" y="336"/>
                      </a:lnTo>
                      <a:lnTo>
                        <a:pt x="122" y="336"/>
                      </a:lnTo>
                      <a:lnTo>
                        <a:pt x="122" y="456"/>
                      </a:lnTo>
                      <a:lnTo>
                        <a:pt x="429" y="456"/>
                      </a:lnTo>
                      <a:lnTo>
                        <a:pt x="429" y="567"/>
                      </a:lnTo>
                      <a:lnTo>
                        <a:pt x="0" y="56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214" name="Freeform 40"/>
                <p:cNvSpPr>
                  <a:spLocks noEditPoints="1"/>
                </p:cNvSpPr>
                <p:nvPr userDrawn="1"/>
              </p:nvSpPr>
              <p:spPr bwMode="auto">
                <a:xfrm>
                  <a:off x="6552" y="-808"/>
                  <a:ext cx="156" cy="77"/>
                </a:xfrm>
                <a:custGeom>
                  <a:avLst/>
                  <a:gdLst>
                    <a:gd name="T0" fmla="*/ 26 w 156"/>
                    <a:gd name="T1" fmla="*/ 10 h 77"/>
                    <a:gd name="T2" fmla="*/ 0 w 156"/>
                    <a:gd name="T3" fmla="*/ 10 h 77"/>
                    <a:gd name="T4" fmla="*/ 0 w 156"/>
                    <a:gd name="T5" fmla="*/ 0 h 77"/>
                    <a:gd name="T6" fmla="*/ 61 w 156"/>
                    <a:gd name="T7" fmla="*/ 0 h 77"/>
                    <a:gd name="T8" fmla="*/ 61 w 156"/>
                    <a:gd name="T9" fmla="*/ 10 h 77"/>
                    <a:gd name="T10" fmla="*/ 36 w 156"/>
                    <a:gd name="T11" fmla="*/ 10 h 77"/>
                    <a:gd name="T12" fmla="*/ 36 w 156"/>
                    <a:gd name="T13" fmla="*/ 77 h 77"/>
                    <a:gd name="T14" fmla="*/ 26 w 156"/>
                    <a:gd name="T15" fmla="*/ 77 h 77"/>
                    <a:gd name="T16" fmla="*/ 26 w 156"/>
                    <a:gd name="T17" fmla="*/ 10 h 77"/>
                    <a:gd name="T18" fmla="*/ 78 w 156"/>
                    <a:gd name="T19" fmla="*/ 0 h 77"/>
                    <a:gd name="T20" fmla="*/ 90 w 156"/>
                    <a:gd name="T21" fmla="*/ 0 h 77"/>
                    <a:gd name="T22" fmla="*/ 117 w 156"/>
                    <a:gd name="T23" fmla="*/ 41 h 77"/>
                    <a:gd name="T24" fmla="*/ 145 w 156"/>
                    <a:gd name="T25" fmla="*/ 0 h 77"/>
                    <a:gd name="T26" fmla="*/ 156 w 156"/>
                    <a:gd name="T27" fmla="*/ 0 h 77"/>
                    <a:gd name="T28" fmla="*/ 156 w 156"/>
                    <a:gd name="T29" fmla="*/ 77 h 77"/>
                    <a:gd name="T30" fmla="*/ 145 w 156"/>
                    <a:gd name="T31" fmla="*/ 77 h 77"/>
                    <a:gd name="T32" fmla="*/ 145 w 156"/>
                    <a:gd name="T33" fmla="*/ 17 h 77"/>
                    <a:gd name="T34" fmla="*/ 117 w 156"/>
                    <a:gd name="T35" fmla="*/ 60 h 77"/>
                    <a:gd name="T36" fmla="*/ 116 w 156"/>
                    <a:gd name="T37" fmla="*/ 60 h 77"/>
                    <a:gd name="T38" fmla="*/ 89 w 156"/>
                    <a:gd name="T39" fmla="*/ 17 h 77"/>
                    <a:gd name="T40" fmla="*/ 89 w 156"/>
                    <a:gd name="T41" fmla="*/ 77 h 77"/>
                    <a:gd name="T42" fmla="*/ 78 w 156"/>
                    <a:gd name="T43" fmla="*/ 77 h 77"/>
                    <a:gd name="T44" fmla="*/ 78 w 156"/>
                    <a:gd name="T45" fmla="*/ 0 h 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156" h="77">
                      <a:moveTo>
                        <a:pt x="26" y="10"/>
                      </a:moveTo>
                      <a:lnTo>
                        <a:pt x="0" y="10"/>
                      </a:lnTo>
                      <a:lnTo>
                        <a:pt x="0" y="0"/>
                      </a:lnTo>
                      <a:lnTo>
                        <a:pt x="61" y="0"/>
                      </a:lnTo>
                      <a:lnTo>
                        <a:pt x="61" y="10"/>
                      </a:lnTo>
                      <a:lnTo>
                        <a:pt x="36" y="10"/>
                      </a:lnTo>
                      <a:lnTo>
                        <a:pt x="36" y="77"/>
                      </a:lnTo>
                      <a:lnTo>
                        <a:pt x="26" y="77"/>
                      </a:lnTo>
                      <a:lnTo>
                        <a:pt x="26" y="10"/>
                      </a:lnTo>
                      <a:close/>
                      <a:moveTo>
                        <a:pt x="78" y="0"/>
                      </a:moveTo>
                      <a:lnTo>
                        <a:pt x="90" y="0"/>
                      </a:lnTo>
                      <a:lnTo>
                        <a:pt x="117" y="41"/>
                      </a:lnTo>
                      <a:lnTo>
                        <a:pt x="145" y="0"/>
                      </a:lnTo>
                      <a:lnTo>
                        <a:pt x="156" y="0"/>
                      </a:lnTo>
                      <a:lnTo>
                        <a:pt x="156" y="77"/>
                      </a:lnTo>
                      <a:lnTo>
                        <a:pt x="145" y="77"/>
                      </a:lnTo>
                      <a:lnTo>
                        <a:pt x="145" y="17"/>
                      </a:lnTo>
                      <a:lnTo>
                        <a:pt x="117" y="60"/>
                      </a:lnTo>
                      <a:lnTo>
                        <a:pt x="116" y="60"/>
                      </a:lnTo>
                      <a:lnTo>
                        <a:pt x="89" y="17"/>
                      </a:lnTo>
                      <a:lnTo>
                        <a:pt x="89" y="77"/>
                      </a:lnTo>
                      <a:lnTo>
                        <a:pt x="78" y="77"/>
                      </a:lnTo>
                      <a:lnTo>
                        <a:pt x="78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</p:grpSp>
          <p:grpSp>
            <p:nvGrpSpPr>
              <p:cNvPr id="126" name="Group 43"/>
              <p:cNvGrpSpPr>
                <a:grpSpLocks noChangeAspect="1"/>
              </p:cNvGrpSpPr>
              <p:nvPr userDrawn="1"/>
            </p:nvGrpSpPr>
            <p:grpSpPr bwMode="auto">
              <a:xfrm>
                <a:off x="6271137" y="143471"/>
                <a:ext cx="817379" cy="172760"/>
                <a:chOff x="10896" y="-1009"/>
                <a:chExt cx="4367" cy="923"/>
              </a:xfrm>
              <a:solidFill>
                <a:schemeClr val="bg2"/>
              </a:solidFill>
            </p:grpSpPr>
            <p:sp>
              <p:nvSpPr>
                <p:cNvPr id="181" name="Freeform 44"/>
                <p:cNvSpPr>
                  <a:spLocks/>
                </p:cNvSpPr>
                <p:nvPr userDrawn="1"/>
              </p:nvSpPr>
              <p:spPr bwMode="auto">
                <a:xfrm>
                  <a:off x="10898" y="-993"/>
                  <a:ext cx="173" cy="255"/>
                </a:xfrm>
                <a:custGeom>
                  <a:avLst/>
                  <a:gdLst>
                    <a:gd name="T0" fmla="*/ 104 w 140"/>
                    <a:gd name="T1" fmla="*/ 206 h 206"/>
                    <a:gd name="T2" fmla="*/ 58 w 140"/>
                    <a:gd name="T3" fmla="*/ 109 h 206"/>
                    <a:gd name="T4" fmla="*/ 32 w 140"/>
                    <a:gd name="T5" fmla="*/ 48 h 206"/>
                    <a:gd name="T6" fmla="*/ 31 w 140"/>
                    <a:gd name="T7" fmla="*/ 49 h 206"/>
                    <a:gd name="T8" fmla="*/ 33 w 140"/>
                    <a:gd name="T9" fmla="*/ 106 h 206"/>
                    <a:gd name="T10" fmla="*/ 34 w 140"/>
                    <a:gd name="T11" fmla="*/ 206 h 206"/>
                    <a:gd name="T12" fmla="*/ 0 w 140"/>
                    <a:gd name="T13" fmla="*/ 206 h 206"/>
                    <a:gd name="T14" fmla="*/ 0 w 140"/>
                    <a:gd name="T15" fmla="*/ 0 h 206"/>
                    <a:gd name="T16" fmla="*/ 39 w 140"/>
                    <a:gd name="T17" fmla="*/ 0 h 206"/>
                    <a:gd name="T18" fmla="*/ 89 w 140"/>
                    <a:gd name="T19" fmla="*/ 101 h 206"/>
                    <a:gd name="T20" fmla="*/ 110 w 140"/>
                    <a:gd name="T21" fmla="*/ 153 h 206"/>
                    <a:gd name="T22" fmla="*/ 111 w 140"/>
                    <a:gd name="T23" fmla="*/ 153 h 206"/>
                    <a:gd name="T24" fmla="*/ 108 w 140"/>
                    <a:gd name="T25" fmla="*/ 94 h 206"/>
                    <a:gd name="T26" fmla="*/ 107 w 140"/>
                    <a:gd name="T27" fmla="*/ 0 h 206"/>
                    <a:gd name="T28" fmla="*/ 140 w 140"/>
                    <a:gd name="T29" fmla="*/ 0 h 206"/>
                    <a:gd name="T30" fmla="*/ 140 w 140"/>
                    <a:gd name="T31" fmla="*/ 206 h 206"/>
                    <a:gd name="T32" fmla="*/ 104 w 140"/>
                    <a:gd name="T33" fmla="*/ 206 h 2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40" h="206">
                      <a:moveTo>
                        <a:pt x="104" y="206"/>
                      </a:moveTo>
                      <a:cubicBezTo>
                        <a:pt x="58" y="109"/>
                        <a:pt x="58" y="109"/>
                        <a:pt x="58" y="109"/>
                      </a:cubicBezTo>
                      <a:cubicBezTo>
                        <a:pt x="47" y="86"/>
                        <a:pt x="36" y="60"/>
                        <a:pt x="32" y="48"/>
                      </a:cubicBezTo>
                      <a:cubicBezTo>
                        <a:pt x="31" y="49"/>
                        <a:pt x="31" y="49"/>
                        <a:pt x="31" y="49"/>
                      </a:cubicBezTo>
                      <a:cubicBezTo>
                        <a:pt x="32" y="66"/>
                        <a:pt x="33" y="88"/>
                        <a:pt x="33" y="106"/>
                      </a:cubicBezTo>
                      <a:cubicBezTo>
                        <a:pt x="34" y="206"/>
                        <a:pt x="34" y="206"/>
                        <a:pt x="34" y="206"/>
                      </a:cubicBezTo>
                      <a:cubicBezTo>
                        <a:pt x="0" y="206"/>
                        <a:pt x="0" y="206"/>
                        <a:pt x="0" y="206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39" y="0"/>
                        <a:pt x="39" y="0"/>
                        <a:pt x="39" y="0"/>
                      </a:cubicBezTo>
                      <a:cubicBezTo>
                        <a:pt x="89" y="101"/>
                        <a:pt x="89" y="101"/>
                        <a:pt x="89" y="101"/>
                      </a:cubicBezTo>
                      <a:cubicBezTo>
                        <a:pt x="98" y="120"/>
                        <a:pt x="107" y="144"/>
                        <a:pt x="110" y="153"/>
                      </a:cubicBezTo>
                      <a:cubicBezTo>
                        <a:pt x="111" y="153"/>
                        <a:pt x="111" y="153"/>
                        <a:pt x="111" y="153"/>
                      </a:cubicBezTo>
                      <a:cubicBezTo>
                        <a:pt x="110" y="142"/>
                        <a:pt x="108" y="113"/>
                        <a:pt x="108" y="94"/>
                      </a:cubicBezTo>
                      <a:cubicBezTo>
                        <a:pt x="107" y="0"/>
                        <a:pt x="107" y="0"/>
                        <a:pt x="107" y="0"/>
                      </a:cubicBezTo>
                      <a:cubicBezTo>
                        <a:pt x="140" y="0"/>
                        <a:pt x="140" y="0"/>
                        <a:pt x="140" y="0"/>
                      </a:cubicBezTo>
                      <a:cubicBezTo>
                        <a:pt x="140" y="206"/>
                        <a:pt x="140" y="206"/>
                        <a:pt x="140" y="206"/>
                      </a:cubicBezTo>
                      <a:lnTo>
                        <a:pt x="104" y="20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182" name="Freeform 45"/>
                <p:cNvSpPr>
                  <a:spLocks noEditPoints="1"/>
                </p:cNvSpPr>
                <p:nvPr userDrawn="1"/>
              </p:nvSpPr>
              <p:spPr bwMode="auto">
                <a:xfrm>
                  <a:off x="11105" y="-929"/>
                  <a:ext cx="154" cy="196"/>
                </a:xfrm>
                <a:custGeom>
                  <a:avLst/>
                  <a:gdLst>
                    <a:gd name="T0" fmla="*/ 36 w 125"/>
                    <a:gd name="T1" fmla="*/ 87 h 158"/>
                    <a:gd name="T2" fmla="*/ 36 w 125"/>
                    <a:gd name="T3" fmla="*/ 90 h 158"/>
                    <a:gd name="T4" fmla="*/ 73 w 125"/>
                    <a:gd name="T5" fmla="*/ 133 h 158"/>
                    <a:gd name="T6" fmla="*/ 110 w 125"/>
                    <a:gd name="T7" fmla="*/ 118 h 158"/>
                    <a:gd name="T8" fmla="*/ 123 w 125"/>
                    <a:gd name="T9" fmla="*/ 138 h 158"/>
                    <a:gd name="T10" fmla="*/ 69 w 125"/>
                    <a:gd name="T11" fmla="*/ 158 h 158"/>
                    <a:gd name="T12" fmla="*/ 0 w 125"/>
                    <a:gd name="T13" fmla="*/ 79 h 158"/>
                    <a:gd name="T14" fmla="*/ 18 w 125"/>
                    <a:gd name="T15" fmla="*/ 20 h 158"/>
                    <a:gd name="T16" fmla="*/ 64 w 125"/>
                    <a:gd name="T17" fmla="*/ 0 h 158"/>
                    <a:gd name="T18" fmla="*/ 106 w 125"/>
                    <a:gd name="T19" fmla="*/ 15 h 158"/>
                    <a:gd name="T20" fmla="*/ 125 w 125"/>
                    <a:gd name="T21" fmla="*/ 81 h 158"/>
                    <a:gd name="T22" fmla="*/ 125 w 125"/>
                    <a:gd name="T23" fmla="*/ 87 h 158"/>
                    <a:gd name="T24" fmla="*/ 36 w 125"/>
                    <a:gd name="T25" fmla="*/ 87 h 158"/>
                    <a:gd name="T26" fmla="*/ 64 w 125"/>
                    <a:gd name="T27" fmla="*/ 24 h 158"/>
                    <a:gd name="T28" fmla="*/ 36 w 125"/>
                    <a:gd name="T29" fmla="*/ 63 h 158"/>
                    <a:gd name="T30" fmla="*/ 91 w 125"/>
                    <a:gd name="T31" fmla="*/ 63 h 158"/>
                    <a:gd name="T32" fmla="*/ 64 w 125"/>
                    <a:gd name="T33" fmla="*/ 24 h 1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25" h="158">
                      <a:moveTo>
                        <a:pt x="36" y="87"/>
                      </a:moveTo>
                      <a:cubicBezTo>
                        <a:pt x="36" y="90"/>
                        <a:pt x="36" y="90"/>
                        <a:pt x="36" y="90"/>
                      </a:cubicBezTo>
                      <a:cubicBezTo>
                        <a:pt x="36" y="111"/>
                        <a:pt x="43" y="133"/>
                        <a:pt x="73" y="133"/>
                      </a:cubicBezTo>
                      <a:cubicBezTo>
                        <a:pt x="87" y="133"/>
                        <a:pt x="99" y="128"/>
                        <a:pt x="110" y="118"/>
                      </a:cubicBezTo>
                      <a:cubicBezTo>
                        <a:pt x="123" y="138"/>
                        <a:pt x="123" y="138"/>
                        <a:pt x="123" y="138"/>
                      </a:cubicBezTo>
                      <a:cubicBezTo>
                        <a:pt x="107" y="151"/>
                        <a:pt x="89" y="158"/>
                        <a:pt x="69" y="158"/>
                      </a:cubicBezTo>
                      <a:cubicBezTo>
                        <a:pt x="26" y="158"/>
                        <a:pt x="0" y="127"/>
                        <a:pt x="0" y="79"/>
                      </a:cubicBezTo>
                      <a:cubicBezTo>
                        <a:pt x="0" y="52"/>
                        <a:pt x="5" y="35"/>
                        <a:pt x="18" y="20"/>
                      </a:cubicBezTo>
                      <a:cubicBezTo>
                        <a:pt x="31" y="6"/>
                        <a:pt x="45" y="0"/>
                        <a:pt x="64" y="0"/>
                      </a:cubicBezTo>
                      <a:cubicBezTo>
                        <a:pt x="79" y="0"/>
                        <a:pt x="93" y="4"/>
                        <a:pt x="106" y="15"/>
                      </a:cubicBezTo>
                      <a:cubicBezTo>
                        <a:pt x="119" y="27"/>
                        <a:pt x="125" y="46"/>
                        <a:pt x="125" y="81"/>
                      </a:cubicBezTo>
                      <a:cubicBezTo>
                        <a:pt x="125" y="87"/>
                        <a:pt x="125" y="87"/>
                        <a:pt x="125" y="87"/>
                      </a:cubicBezTo>
                      <a:lnTo>
                        <a:pt x="36" y="87"/>
                      </a:lnTo>
                      <a:close/>
                      <a:moveTo>
                        <a:pt x="64" y="24"/>
                      </a:moveTo>
                      <a:cubicBezTo>
                        <a:pt x="46" y="24"/>
                        <a:pt x="36" y="39"/>
                        <a:pt x="36" y="63"/>
                      </a:cubicBezTo>
                      <a:cubicBezTo>
                        <a:pt x="91" y="63"/>
                        <a:pt x="91" y="63"/>
                        <a:pt x="91" y="63"/>
                      </a:cubicBezTo>
                      <a:cubicBezTo>
                        <a:pt x="91" y="39"/>
                        <a:pt x="81" y="24"/>
                        <a:pt x="64" y="2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183" name="Freeform 46"/>
                <p:cNvSpPr>
                  <a:spLocks/>
                </p:cNvSpPr>
                <p:nvPr userDrawn="1"/>
              </p:nvSpPr>
              <p:spPr bwMode="auto">
                <a:xfrm>
                  <a:off x="11270" y="-928"/>
                  <a:ext cx="250" cy="190"/>
                </a:xfrm>
                <a:custGeom>
                  <a:avLst/>
                  <a:gdLst>
                    <a:gd name="T0" fmla="*/ 159 w 202"/>
                    <a:gd name="T1" fmla="*/ 153 h 153"/>
                    <a:gd name="T2" fmla="*/ 129 w 202"/>
                    <a:gd name="T3" fmla="*/ 153 h 153"/>
                    <a:gd name="T4" fmla="*/ 110 w 202"/>
                    <a:gd name="T5" fmla="*/ 84 h 153"/>
                    <a:gd name="T6" fmla="*/ 100 w 202"/>
                    <a:gd name="T7" fmla="*/ 43 h 153"/>
                    <a:gd name="T8" fmla="*/ 100 w 202"/>
                    <a:gd name="T9" fmla="*/ 43 h 153"/>
                    <a:gd name="T10" fmla="*/ 90 w 202"/>
                    <a:gd name="T11" fmla="*/ 86 h 153"/>
                    <a:gd name="T12" fmla="*/ 72 w 202"/>
                    <a:gd name="T13" fmla="*/ 153 h 153"/>
                    <a:gd name="T14" fmla="*/ 41 w 202"/>
                    <a:gd name="T15" fmla="*/ 153 h 153"/>
                    <a:gd name="T16" fmla="*/ 0 w 202"/>
                    <a:gd name="T17" fmla="*/ 4 h 153"/>
                    <a:gd name="T18" fmla="*/ 33 w 202"/>
                    <a:gd name="T19" fmla="*/ 0 h 153"/>
                    <a:gd name="T20" fmla="*/ 49 w 202"/>
                    <a:gd name="T21" fmla="*/ 73 h 153"/>
                    <a:gd name="T22" fmla="*/ 57 w 202"/>
                    <a:gd name="T23" fmla="*/ 112 h 153"/>
                    <a:gd name="T24" fmla="*/ 58 w 202"/>
                    <a:gd name="T25" fmla="*/ 112 h 153"/>
                    <a:gd name="T26" fmla="*/ 66 w 202"/>
                    <a:gd name="T27" fmla="*/ 72 h 153"/>
                    <a:gd name="T28" fmla="*/ 85 w 202"/>
                    <a:gd name="T29" fmla="*/ 2 h 153"/>
                    <a:gd name="T30" fmla="*/ 118 w 202"/>
                    <a:gd name="T31" fmla="*/ 2 h 153"/>
                    <a:gd name="T32" fmla="*/ 135 w 202"/>
                    <a:gd name="T33" fmla="*/ 70 h 153"/>
                    <a:gd name="T34" fmla="*/ 144 w 202"/>
                    <a:gd name="T35" fmla="*/ 113 h 153"/>
                    <a:gd name="T36" fmla="*/ 145 w 202"/>
                    <a:gd name="T37" fmla="*/ 113 h 153"/>
                    <a:gd name="T38" fmla="*/ 152 w 202"/>
                    <a:gd name="T39" fmla="*/ 72 h 153"/>
                    <a:gd name="T40" fmla="*/ 168 w 202"/>
                    <a:gd name="T41" fmla="*/ 2 h 153"/>
                    <a:gd name="T42" fmla="*/ 202 w 202"/>
                    <a:gd name="T43" fmla="*/ 2 h 153"/>
                    <a:gd name="T44" fmla="*/ 159 w 202"/>
                    <a:gd name="T45" fmla="*/ 153 h 1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202" h="153">
                      <a:moveTo>
                        <a:pt x="159" y="153"/>
                      </a:moveTo>
                      <a:cubicBezTo>
                        <a:pt x="129" y="153"/>
                        <a:pt x="129" y="153"/>
                        <a:pt x="129" y="153"/>
                      </a:cubicBezTo>
                      <a:cubicBezTo>
                        <a:pt x="110" y="84"/>
                        <a:pt x="110" y="84"/>
                        <a:pt x="110" y="84"/>
                      </a:cubicBezTo>
                      <a:cubicBezTo>
                        <a:pt x="105" y="66"/>
                        <a:pt x="100" y="43"/>
                        <a:pt x="100" y="43"/>
                      </a:cubicBezTo>
                      <a:cubicBezTo>
                        <a:pt x="100" y="43"/>
                        <a:pt x="100" y="43"/>
                        <a:pt x="100" y="43"/>
                      </a:cubicBezTo>
                      <a:cubicBezTo>
                        <a:pt x="100" y="43"/>
                        <a:pt x="97" y="58"/>
                        <a:pt x="90" y="86"/>
                      </a:cubicBezTo>
                      <a:cubicBezTo>
                        <a:pt x="72" y="153"/>
                        <a:pt x="72" y="153"/>
                        <a:pt x="72" y="153"/>
                      </a:cubicBezTo>
                      <a:cubicBezTo>
                        <a:pt x="41" y="153"/>
                        <a:pt x="41" y="153"/>
                        <a:pt x="41" y="153"/>
                      </a:cubicBezTo>
                      <a:cubicBezTo>
                        <a:pt x="0" y="4"/>
                        <a:pt x="0" y="4"/>
                        <a:pt x="0" y="4"/>
                      </a:cubicBezTo>
                      <a:cubicBezTo>
                        <a:pt x="33" y="0"/>
                        <a:pt x="33" y="0"/>
                        <a:pt x="33" y="0"/>
                      </a:cubicBezTo>
                      <a:cubicBezTo>
                        <a:pt x="49" y="73"/>
                        <a:pt x="49" y="73"/>
                        <a:pt x="49" y="73"/>
                      </a:cubicBezTo>
                      <a:cubicBezTo>
                        <a:pt x="53" y="92"/>
                        <a:pt x="57" y="112"/>
                        <a:pt x="57" y="112"/>
                      </a:cubicBezTo>
                      <a:cubicBezTo>
                        <a:pt x="58" y="112"/>
                        <a:pt x="58" y="112"/>
                        <a:pt x="58" y="112"/>
                      </a:cubicBezTo>
                      <a:cubicBezTo>
                        <a:pt x="58" y="112"/>
                        <a:pt x="61" y="93"/>
                        <a:pt x="66" y="72"/>
                      </a:cubicBezTo>
                      <a:cubicBezTo>
                        <a:pt x="85" y="2"/>
                        <a:pt x="85" y="2"/>
                        <a:pt x="85" y="2"/>
                      </a:cubicBezTo>
                      <a:cubicBezTo>
                        <a:pt x="118" y="2"/>
                        <a:pt x="118" y="2"/>
                        <a:pt x="118" y="2"/>
                      </a:cubicBezTo>
                      <a:cubicBezTo>
                        <a:pt x="135" y="70"/>
                        <a:pt x="135" y="70"/>
                        <a:pt x="135" y="70"/>
                      </a:cubicBezTo>
                      <a:cubicBezTo>
                        <a:pt x="141" y="94"/>
                        <a:pt x="144" y="113"/>
                        <a:pt x="144" y="113"/>
                      </a:cubicBezTo>
                      <a:cubicBezTo>
                        <a:pt x="145" y="113"/>
                        <a:pt x="145" y="113"/>
                        <a:pt x="145" y="113"/>
                      </a:cubicBezTo>
                      <a:cubicBezTo>
                        <a:pt x="145" y="113"/>
                        <a:pt x="148" y="90"/>
                        <a:pt x="152" y="72"/>
                      </a:cubicBezTo>
                      <a:cubicBezTo>
                        <a:pt x="168" y="2"/>
                        <a:pt x="168" y="2"/>
                        <a:pt x="168" y="2"/>
                      </a:cubicBezTo>
                      <a:cubicBezTo>
                        <a:pt x="202" y="2"/>
                        <a:pt x="202" y="2"/>
                        <a:pt x="202" y="2"/>
                      </a:cubicBezTo>
                      <a:lnTo>
                        <a:pt x="159" y="15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184" name="Freeform 47"/>
                <p:cNvSpPr>
                  <a:spLocks noEditPoints="1"/>
                </p:cNvSpPr>
                <p:nvPr userDrawn="1"/>
              </p:nvSpPr>
              <p:spPr bwMode="auto">
                <a:xfrm>
                  <a:off x="11628" y="-993"/>
                  <a:ext cx="174" cy="255"/>
                </a:xfrm>
                <a:custGeom>
                  <a:avLst/>
                  <a:gdLst>
                    <a:gd name="T0" fmla="*/ 100 w 141"/>
                    <a:gd name="T1" fmla="*/ 206 h 206"/>
                    <a:gd name="T2" fmla="*/ 82 w 141"/>
                    <a:gd name="T3" fmla="*/ 174 h 206"/>
                    <a:gd name="T4" fmla="*/ 47 w 141"/>
                    <a:gd name="T5" fmla="*/ 123 h 206"/>
                    <a:gd name="T6" fmla="*/ 34 w 141"/>
                    <a:gd name="T7" fmla="*/ 117 h 206"/>
                    <a:gd name="T8" fmla="*/ 34 w 141"/>
                    <a:gd name="T9" fmla="*/ 206 h 206"/>
                    <a:gd name="T10" fmla="*/ 0 w 141"/>
                    <a:gd name="T11" fmla="*/ 206 h 206"/>
                    <a:gd name="T12" fmla="*/ 0 w 141"/>
                    <a:gd name="T13" fmla="*/ 0 h 206"/>
                    <a:gd name="T14" fmla="*/ 63 w 141"/>
                    <a:gd name="T15" fmla="*/ 0 h 206"/>
                    <a:gd name="T16" fmla="*/ 130 w 141"/>
                    <a:gd name="T17" fmla="*/ 59 h 206"/>
                    <a:gd name="T18" fmla="*/ 79 w 141"/>
                    <a:gd name="T19" fmla="*/ 115 h 206"/>
                    <a:gd name="T20" fmla="*/ 111 w 141"/>
                    <a:gd name="T21" fmla="*/ 156 h 206"/>
                    <a:gd name="T22" fmla="*/ 141 w 141"/>
                    <a:gd name="T23" fmla="*/ 206 h 206"/>
                    <a:gd name="T24" fmla="*/ 100 w 141"/>
                    <a:gd name="T25" fmla="*/ 206 h 206"/>
                    <a:gd name="T26" fmla="*/ 53 w 141"/>
                    <a:gd name="T27" fmla="*/ 28 h 206"/>
                    <a:gd name="T28" fmla="*/ 34 w 141"/>
                    <a:gd name="T29" fmla="*/ 28 h 206"/>
                    <a:gd name="T30" fmla="*/ 34 w 141"/>
                    <a:gd name="T31" fmla="*/ 93 h 206"/>
                    <a:gd name="T32" fmla="*/ 51 w 141"/>
                    <a:gd name="T33" fmla="*/ 93 h 206"/>
                    <a:gd name="T34" fmla="*/ 85 w 141"/>
                    <a:gd name="T35" fmla="*/ 84 h 206"/>
                    <a:gd name="T36" fmla="*/ 94 w 141"/>
                    <a:gd name="T37" fmla="*/ 59 h 206"/>
                    <a:gd name="T38" fmla="*/ 53 w 141"/>
                    <a:gd name="T39" fmla="*/ 28 h 2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141" h="206">
                      <a:moveTo>
                        <a:pt x="100" y="206"/>
                      </a:moveTo>
                      <a:cubicBezTo>
                        <a:pt x="82" y="174"/>
                        <a:pt x="82" y="174"/>
                        <a:pt x="82" y="174"/>
                      </a:cubicBezTo>
                      <a:cubicBezTo>
                        <a:pt x="68" y="149"/>
                        <a:pt x="59" y="134"/>
                        <a:pt x="47" y="123"/>
                      </a:cubicBezTo>
                      <a:cubicBezTo>
                        <a:pt x="43" y="119"/>
                        <a:pt x="41" y="117"/>
                        <a:pt x="34" y="117"/>
                      </a:cubicBezTo>
                      <a:cubicBezTo>
                        <a:pt x="34" y="206"/>
                        <a:pt x="34" y="206"/>
                        <a:pt x="34" y="206"/>
                      </a:cubicBezTo>
                      <a:cubicBezTo>
                        <a:pt x="0" y="206"/>
                        <a:pt x="0" y="206"/>
                        <a:pt x="0" y="206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63" y="0"/>
                        <a:pt x="63" y="0"/>
                        <a:pt x="63" y="0"/>
                      </a:cubicBezTo>
                      <a:cubicBezTo>
                        <a:pt x="109" y="0"/>
                        <a:pt x="130" y="27"/>
                        <a:pt x="130" y="59"/>
                      </a:cubicBezTo>
                      <a:cubicBezTo>
                        <a:pt x="130" y="88"/>
                        <a:pt x="111" y="115"/>
                        <a:pt x="79" y="115"/>
                      </a:cubicBezTo>
                      <a:cubicBezTo>
                        <a:pt x="86" y="119"/>
                        <a:pt x="100" y="139"/>
                        <a:pt x="111" y="156"/>
                      </a:cubicBezTo>
                      <a:cubicBezTo>
                        <a:pt x="141" y="206"/>
                        <a:pt x="141" y="206"/>
                        <a:pt x="141" y="206"/>
                      </a:cubicBezTo>
                      <a:lnTo>
                        <a:pt x="100" y="206"/>
                      </a:lnTo>
                      <a:close/>
                      <a:moveTo>
                        <a:pt x="53" y="28"/>
                      </a:moveTo>
                      <a:cubicBezTo>
                        <a:pt x="34" y="28"/>
                        <a:pt x="34" y="28"/>
                        <a:pt x="34" y="28"/>
                      </a:cubicBezTo>
                      <a:cubicBezTo>
                        <a:pt x="34" y="93"/>
                        <a:pt x="34" y="93"/>
                        <a:pt x="34" y="93"/>
                      </a:cubicBezTo>
                      <a:cubicBezTo>
                        <a:pt x="51" y="93"/>
                        <a:pt x="51" y="93"/>
                        <a:pt x="51" y="93"/>
                      </a:cubicBezTo>
                      <a:cubicBezTo>
                        <a:pt x="69" y="93"/>
                        <a:pt x="79" y="90"/>
                        <a:pt x="85" y="84"/>
                      </a:cubicBezTo>
                      <a:cubicBezTo>
                        <a:pt x="91" y="79"/>
                        <a:pt x="94" y="70"/>
                        <a:pt x="94" y="59"/>
                      </a:cubicBezTo>
                      <a:cubicBezTo>
                        <a:pt x="94" y="38"/>
                        <a:pt x="83" y="28"/>
                        <a:pt x="53" y="2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185" name="Freeform 48"/>
                <p:cNvSpPr>
                  <a:spLocks noEditPoints="1"/>
                </p:cNvSpPr>
                <p:nvPr userDrawn="1"/>
              </p:nvSpPr>
              <p:spPr bwMode="auto">
                <a:xfrm>
                  <a:off x="11817" y="-929"/>
                  <a:ext cx="155" cy="196"/>
                </a:xfrm>
                <a:custGeom>
                  <a:avLst/>
                  <a:gdLst>
                    <a:gd name="T0" fmla="*/ 36 w 126"/>
                    <a:gd name="T1" fmla="*/ 87 h 158"/>
                    <a:gd name="T2" fmla="*/ 36 w 126"/>
                    <a:gd name="T3" fmla="*/ 90 h 158"/>
                    <a:gd name="T4" fmla="*/ 73 w 126"/>
                    <a:gd name="T5" fmla="*/ 133 h 158"/>
                    <a:gd name="T6" fmla="*/ 110 w 126"/>
                    <a:gd name="T7" fmla="*/ 118 h 158"/>
                    <a:gd name="T8" fmla="*/ 123 w 126"/>
                    <a:gd name="T9" fmla="*/ 138 h 158"/>
                    <a:gd name="T10" fmla="*/ 69 w 126"/>
                    <a:gd name="T11" fmla="*/ 158 h 158"/>
                    <a:gd name="T12" fmla="*/ 0 w 126"/>
                    <a:gd name="T13" fmla="*/ 79 h 158"/>
                    <a:gd name="T14" fmla="*/ 19 w 126"/>
                    <a:gd name="T15" fmla="*/ 20 h 158"/>
                    <a:gd name="T16" fmla="*/ 65 w 126"/>
                    <a:gd name="T17" fmla="*/ 0 h 158"/>
                    <a:gd name="T18" fmla="*/ 106 w 126"/>
                    <a:gd name="T19" fmla="*/ 15 h 158"/>
                    <a:gd name="T20" fmla="*/ 126 w 126"/>
                    <a:gd name="T21" fmla="*/ 81 h 158"/>
                    <a:gd name="T22" fmla="*/ 126 w 126"/>
                    <a:gd name="T23" fmla="*/ 87 h 158"/>
                    <a:gd name="T24" fmla="*/ 36 w 126"/>
                    <a:gd name="T25" fmla="*/ 87 h 158"/>
                    <a:gd name="T26" fmla="*/ 65 w 126"/>
                    <a:gd name="T27" fmla="*/ 24 h 158"/>
                    <a:gd name="T28" fmla="*/ 36 w 126"/>
                    <a:gd name="T29" fmla="*/ 63 h 158"/>
                    <a:gd name="T30" fmla="*/ 92 w 126"/>
                    <a:gd name="T31" fmla="*/ 63 h 158"/>
                    <a:gd name="T32" fmla="*/ 65 w 126"/>
                    <a:gd name="T33" fmla="*/ 24 h 1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26" h="158">
                      <a:moveTo>
                        <a:pt x="36" y="87"/>
                      </a:moveTo>
                      <a:cubicBezTo>
                        <a:pt x="36" y="90"/>
                        <a:pt x="36" y="90"/>
                        <a:pt x="36" y="90"/>
                      </a:cubicBezTo>
                      <a:cubicBezTo>
                        <a:pt x="36" y="111"/>
                        <a:pt x="44" y="133"/>
                        <a:pt x="73" y="133"/>
                      </a:cubicBezTo>
                      <a:cubicBezTo>
                        <a:pt x="87" y="133"/>
                        <a:pt x="99" y="128"/>
                        <a:pt x="110" y="118"/>
                      </a:cubicBezTo>
                      <a:cubicBezTo>
                        <a:pt x="123" y="138"/>
                        <a:pt x="123" y="138"/>
                        <a:pt x="123" y="138"/>
                      </a:cubicBezTo>
                      <a:cubicBezTo>
                        <a:pt x="107" y="151"/>
                        <a:pt x="89" y="158"/>
                        <a:pt x="69" y="158"/>
                      </a:cubicBezTo>
                      <a:cubicBezTo>
                        <a:pt x="27" y="158"/>
                        <a:pt x="0" y="127"/>
                        <a:pt x="0" y="79"/>
                      </a:cubicBezTo>
                      <a:cubicBezTo>
                        <a:pt x="0" y="52"/>
                        <a:pt x="6" y="35"/>
                        <a:pt x="19" y="20"/>
                      </a:cubicBezTo>
                      <a:cubicBezTo>
                        <a:pt x="31" y="6"/>
                        <a:pt x="46" y="0"/>
                        <a:pt x="65" y="0"/>
                      </a:cubicBezTo>
                      <a:cubicBezTo>
                        <a:pt x="79" y="0"/>
                        <a:pt x="93" y="4"/>
                        <a:pt x="106" y="15"/>
                      </a:cubicBezTo>
                      <a:cubicBezTo>
                        <a:pt x="119" y="27"/>
                        <a:pt x="126" y="46"/>
                        <a:pt x="126" y="81"/>
                      </a:cubicBezTo>
                      <a:cubicBezTo>
                        <a:pt x="126" y="87"/>
                        <a:pt x="126" y="87"/>
                        <a:pt x="126" y="87"/>
                      </a:cubicBezTo>
                      <a:lnTo>
                        <a:pt x="36" y="87"/>
                      </a:lnTo>
                      <a:close/>
                      <a:moveTo>
                        <a:pt x="65" y="24"/>
                      </a:moveTo>
                      <a:cubicBezTo>
                        <a:pt x="46" y="24"/>
                        <a:pt x="36" y="39"/>
                        <a:pt x="36" y="63"/>
                      </a:cubicBezTo>
                      <a:cubicBezTo>
                        <a:pt x="92" y="63"/>
                        <a:pt x="92" y="63"/>
                        <a:pt x="92" y="63"/>
                      </a:cubicBezTo>
                      <a:cubicBezTo>
                        <a:pt x="92" y="39"/>
                        <a:pt x="81" y="24"/>
                        <a:pt x="65" y="2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186" name="Freeform 49"/>
                <p:cNvSpPr>
                  <a:spLocks/>
                </p:cNvSpPr>
                <p:nvPr userDrawn="1"/>
              </p:nvSpPr>
              <p:spPr bwMode="auto">
                <a:xfrm>
                  <a:off x="11997" y="-1009"/>
                  <a:ext cx="69" cy="275"/>
                </a:xfrm>
                <a:custGeom>
                  <a:avLst/>
                  <a:gdLst>
                    <a:gd name="T0" fmla="*/ 36 w 56"/>
                    <a:gd name="T1" fmla="*/ 222 h 222"/>
                    <a:gd name="T2" fmla="*/ 3 w 56"/>
                    <a:gd name="T3" fmla="*/ 179 h 222"/>
                    <a:gd name="T4" fmla="*/ 3 w 56"/>
                    <a:gd name="T5" fmla="*/ 51 h 222"/>
                    <a:gd name="T6" fmla="*/ 0 w 56"/>
                    <a:gd name="T7" fmla="*/ 8 h 222"/>
                    <a:gd name="T8" fmla="*/ 34 w 56"/>
                    <a:gd name="T9" fmla="*/ 0 h 222"/>
                    <a:gd name="T10" fmla="*/ 37 w 56"/>
                    <a:gd name="T11" fmla="*/ 41 h 222"/>
                    <a:gd name="T12" fmla="*/ 37 w 56"/>
                    <a:gd name="T13" fmla="*/ 169 h 222"/>
                    <a:gd name="T14" fmla="*/ 40 w 56"/>
                    <a:gd name="T15" fmla="*/ 196 h 222"/>
                    <a:gd name="T16" fmla="*/ 51 w 56"/>
                    <a:gd name="T17" fmla="*/ 198 h 222"/>
                    <a:gd name="T18" fmla="*/ 56 w 56"/>
                    <a:gd name="T19" fmla="*/ 218 h 222"/>
                    <a:gd name="T20" fmla="*/ 36 w 56"/>
                    <a:gd name="T21" fmla="*/ 222 h 2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56" h="222">
                      <a:moveTo>
                        <a:pt x="36" y="222"/>
                      </a:moveTo>
                      <a:cubicBezTo>
                        <a:pt x="3" y="222"/>
                        <a:pt x="3" y="192"/>
                        <a:pt x="3" y="179"/>
                      </a:cubicBezTo>
                      <a:cubicBezTo>
                        <a:pt x="3" y="51"/>
                        <a:pt x="3" y="51"/>
                        <a:pt x="3" y="51"/>
                      </a:cubicBezTo>
                      <a:cubicBezTo>
                        <a:pt x="3" y="31"/>
                        <a:pt x="2" y="20"/>
                        <a:pt x="0" y="8"/>
                      </a:cubicBezTo>
                      <a:cubicBezTo>
                        <a:pt x="34" y="0"/>
                        <a:pt x="34" y="0"/>
                        <a:pt x="34" y="0"/>
                      </a:cubicBezTo>
                      <a:cubicBezTo>
                        <a:pt x="36" y="9"/>
                        <a:pt x="37" y="22"/>
                        <a:pt x="37" y="41"/>
                      </a:cubicBezTo>
                      <a:cubicBezTo>
                        <a:pt x="37" y="169"/>
                        <a:pt x="37" y="169"/>
                        <a:pt x="37" y="169"/>
                      </a:cubicBezTo>
                      <a:cubicBezTo>
                        <a:pt x="37" y="189"/>
                        <a:pt x="38" y="192"/>
                        <a:pt x="40" y="196"/>
                      </a:cubicBezTo>
                      <a:cubicBezTo>
                        <a:pt x="42" y="199"/>
                        <a:pt x="47" y="200"/>
                        <a:pt x="51" y="198"/>
                      </a:cubicBezTo>
                      <a:cubicBezTo>
                        <a:pt x="56" y="218"/>
                        <a:pt x="56" y="218"/>
                        <a:pt x="56" y="218"/>
                      </a:cubicBezTo>
                      <a:cubicBezTo>
                        <a:pt x="50" y="221"/>
                        <a:pt x="44" y="222"/>
                        <a:pt x="36" y="22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187" name="Freeform 50"/>
                <p:cNvSpPr>
                  <a:spLocks noEditPoints="1"/>
                </p:cNvSpPr>
                <p:nvPr userDrawn="1"/>
              </p:nvSpPr>
              <p:spPr bwMode="auto">
                <a:xfrm>
                  <a:off x="12095" y="-1007"/>
                  <a:ext cx="54" cy="269"/>
                </a:xfrm>
                <a:custGeom>
                  <a:avLst/>
                  <a:gdLst>
                    <a:gd name="T0" fmla="*/ 22 w 44"/>
                    <a:gd name="T1" fmla="*/ 44 h 217"/>
                    <a:gd name="T2" fmla="*/ 0 w 44"/>
                    <a:gd name="T3" fmla="*/ 22 h 217"/>
                    <a:gd name="T4" fmla="*/ 22 w 44"/>
                    <a:gd name="T5" fmla="*/ 0 h 217"/>
                    <a:gd name="T6" fmla="*/ 44 w 44"/>
                    <a:gd name="T7" fmla="*/ 22 h 217"/>
                    <a:gd name="T8" fmla="*/ 22 w 44"/>
                    <a:gd name="T9" fmla="*/ 44 h 217"/>
                    <a:gd name="T10" fmla="*/ 5 w 44"/>
                    <a:gd name="T11" fmla="*/ 217 h 217"/>
                    <a:gd name="T12" fmla="*/ 5 w 44"/>
                    <a:gd name="T13" fmla="*/ 69 h 217"/>
                    <a:gd name="T14" fmla="*/ 38 w 44"/>
                    <a:gd name="T15" fmla="*/ 63 h 217"/>
                    <a:gd name="T16" fmla="*/ 38 w 44"/>
                    <a:gd name="T17" fmla="*/ 217 h 217"/>
                    <a:gd name="T18" fmla="*/ 5 w 44"/>
                    <a:gd name="T19" fmla="*/ 217 h 2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44" h="217">
                      <a:moveTo>
                        <a:pt x="22" y="44"/>
                      </a:moveTo>
                      <a:cubicBezTo>
                        <a:pt x="10" y="44"/>
                        <a:pt x="0" y="34"/>
                        <a:pt x="0" y="22"/>
                      </a:cubicBezTo>
                      <a:cubicBezTo>
                        <a:pt x="0" y="10"/>
                        <a:pt x="10" y="0"/>
                        <a:pt x="22" y="0"/>
                      </a:cubicBezTo>
                      <a:cubicBezTo>
                        <a:pt x="34" y="0"/>
                        <a:pt x="44" y="10"/>
                        <a:pt x="44" y="22"/>
                      </a:cubicBezTo>
                      <a:cubicBezTo>
                        <a:pt x="44" y="34"/>
                        <a:pt x="34" y="44"/>
                        <a:pt x="22" y="44"/>
                      </a:cubicBezTo>
                      <a:close/>
                      <a:moveTo>
                        <a:pt x="5" y="217"/>
                      </a:moveTo>
                      <a:cubicBezTo>
                        <a:pt x="5" y="69"/>
                        <a:pt x="5" y="69"/>
                        <a:pt x="5" y="69"/>
                      </a:cubicBezTo>
                      <a:cubicBezTo>
                        <a:pt x="38" y="63"/>
                        <a:pt x="38" y="63"/>
                        <a:pt x="38" y="63"/>
                      </a:cubicBezTo>
                      <a:cubicBezTo>
                        <a:pt x="38" y="217"/>
                        <a:pt x="38" y="217"/>
                        <a:pt x="38" y="217"/>
                      </a:cubicBezTo>
                      <a:lnTo>
                        <a:pt x="5" y="21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188" name="Freeform 51"/>
                <p:cNvSpPr>
                  <a:spLocks/>
                </p:cNvSpPr>
                <p:nvPr userDrawn="1"/>
              </p:nvSpPr>
              <p:spPr bwMode="auto">
                <a:xfrm>
                  <a:off x="12182" y="-929"/>
                  <a:ext cx="139" cy="196"/>
                </a:xfrm>
                <a:custGeom>
                  <a:avLst/>
                  <a:gdLst>
                    <a:gd name="T0" fmla="*/ 64 w 112"/>
                    <a:gd name="T1" fmla="*/ 158 h 158"/>
                    <a:gd name="T2" fmla="*/ 0 w 112"/>
                    <a:gd name="T3" fmla="*/ 80 h 158"/>
                    <a:gd name="T4" fmla="*/ 66 w 112"/>
                    <a:gd name="T5" fmla="*/ 0 h 158"/>
                    <a:gd name="T6" fmla="*/ 108 w 112"/>
                    <a:gd name="T7" fmla="*/ 16 h 158"/>
                    <a:gd name="T8" fmla="*/ 91 w 112"/>
                    <a:gd name="T9" fmla="*/ 38 h 158"/>
                    <a:gd name="T10" fmla="*/ 66 w 112"/>
                    <a:gd name="T11" fmla="*/ 26 h 158"/>
                    <a:gd name="T12" fmla="*/ 42 w 112"/>
                    <a:gd name="T13" fmla="*/ 41 h 158"/>
                    <a:gd name="T14" fmla="*/ 36 w 112"/>
                    <a:gd name="T15" fmla="*/ 83 h 158"/>
                    <a:gd name="T16" fmla="*/ 46 w 112"/>
                    <a:gd name="T17" fmla="*/ 124 h 158"/>
                    <a:gd name="T18" fmla="*/ 66 w 112"/>
                    <a:gd name="T19" fmla="*/ 133 h 158"/>
                    <a:gd name="T20" fmla="*/ 96 w 112"/>
                    <a:gd name="T21" fmla="*/ 118 h 158"/>
                    <a:gd name="T22" fmla="*/ 112 w 112"/>
                    <a:gd name="T23" fmla="*/ 138 h 158"/>
                    <a:gd name="T24" fmla="*/ 64 w 112"/>
                    <a:gd name="T25" fmla="*/ 158 h 1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12" h="158">
                      <a:moveTo>
                        <a:pt x="64" y="158"/>
                      </a:moveTo>
                      <a:cubicBezTo>
                        <a:pt x="23" y="158"/>
                        <a:pt x="0" y="129"/>
                        <a:pt x="0" y="80"/>
                      </a:cubicBezTo>
                      <a:cubicBezTo>
                        <a:pt x="0" y="26"/>
                        <a:pt x="33" y="0"/>
                        <a:pt x="66" y="0"/>
                      </a:cubicBezTo>
                      <a:cubicBezTo>
                        <a:pt x="82" y="0"/>
                        <a:pt x="94" y="3"/>
                        <a:pt x="108" y="16"/>
                      </a:cubicBezTo>
                      <a:cubicBezTo>
                        <a:pt x="91" y="38"/>
                        <a:pt x="91" y="38"/>
                        <a:pt x="91" y="38"/>
                      </a:cubicBezTo>
                      <a:cubicBezTo>
                        <a:pt x="82" y="30"/>
                        <a:pt x="75" y="26"/>
                        <a:pt x="66" y="26"/>
                      </a:cubicBezTo>
                      <a:cubicBezTo>
                        <a:pt x="56" y="26"/>
                        <a:pt x="47" y="31"/>
                        <a:pt x="42" y="41"/>
                      </a:cubicBezTo>
                      <a:cubicBezTo>
                        <a:pt x="38" y="50"/>
                        <a:pt x="36" y="64"/>
                        <a:pt x="36" y="83"/>
                      </a:cubicBezTo>
                      <a:cubicBezTo>
                        <a:pt x="36" y="104"/>
                        <a:pt x="39" y="117"/>
                        <a:pt x="46" y="124"/>
                      </a:cubicBezTo>
                      <a:cubicBezTo>
                        <a:pt x="51" y="129"/>
                        <a:pt x="58" y="133"/>
                        <a:pt x="66" y="133"/>
                      </a:cubicBezTo>
                      <a:cubicBezTo>
                        <a:pt x="77" y="133"/>
                        <a:pt x="87" y="128"/>
                        <a:pt x="96" y="118"/>
                      </a:cubicBezTo>
                      <a:cubicBezTo>
                        <a:pt x="112" y="138"/>
                        <a:pt x="112" y="138"/>
                        <a:pt x="112" y="138"/>
                      </a:cubicBezTo>
                      <a:cubicBezTo>
                        <a:pt x="98" y="151"/>
                        <a:pt x="84" y="158"/>
                        <a:pt x="64" y="1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189" name="Freeform 52"/>
                <p:cNvSpPr>
                  <a:spLocks noEditPoints="1"/>
                </p:cNvSpPr>
                <p:nvPr userDrawn="1"/>
              </p:nvSpPr>
              <p:spPr bwMode="auto">
                <a:xfrm>
                  <a:off x="12350" y="-846"/>
                  <a:ext cx="112" cy="112"/>
                </a:xfrm>
                <a:custGeom>
                  <a:avLst/>
                  <a:gdLst>
                    <a:gd name="T0" fmla="*/ 45 w 90"/>
                    <a:gd name="T1" fmla="*/ 90 h 90"/>
                    <a:gd name="T2" fmla="*/ 0 w 90"/>
                    <a:gd name="T3" fmla="*/ 45 h 90"/>
                    <a:gd name="T4" fmla="*/ 45 w 90"/>
                    <a:gd name="T5" fmla="*/ 0 h 90"/>
                    <a:gd name="T6" fmla="*/ 90 w 90"/>
                    <a:gd name="T7" fmla="*/ 45 h 90"/>
                    <a:gd name="T8" fmla="*/ 45 w 90"/>
                    <a:gd name="T9" fmla="*/ 90 h 90"/>
                    <a:gd name="T10" fmla="*/ 45 w 90"/>
                    <a:gd name="T11" fmla="*/ 9 h 90"/>
                    <a:gd name="T12" fmla="*/ 11 w 90"/>
                    <a:gd name="T13" fmla="*/ 45 h 90"/>
                    <a:gd name="T14" fmla="*/ 45 w 90"/>
                    <a:gd name="T15" fmla="*/ 81 h 90"/>
                    <a:gd name="T16" fmla="*/ 79 w 90"/>
                    <a:gd name="T17" fmla="*/ 45 h 90"/>
                    <a:gd name="T18" fmla="*/ 45 w 90"/>
                    <a:gd name="T19" fmla="*/ 9 h 90"/>
                    <a:gd name="T20" fmla="*/ 54 w 90"/>
                    <a:gd name="T21" fmla="*/ 70 h 90"/>
                    <a:gd name="T22" fmla="*/ 49 w 90"/>
                    <a:gd name="T23" fmla="*/ 62 h 90"/>
                    <a:gd name="T24" fmla="*/ 41 w 90"/>
                    <a:gd name="T25" fmla="*/ 49 h 90"/>
                    <a:gd name="T26" fmla="*/ 39 w 90"/>
                    <a:gd name="T27" fmla="*/ 49 h 90"/>
                    <a:gd name="T28" fmla="*/ 39 w 90"/>
                    <a:gd name="T29" fmla="*/ 70 h 90"/>
                    <a:gd name="T30" fmla="*/ 29 w 90"/>
                    <a:gd name="T31" fmla="*/ 70 h 90"/>
                    <a:gd name="T32" fmla="*/ 29 w 90"/>
                    <a:gd name="T33" fmla="*/ 20 h 90"/>
                    <a:gd name="T34" fmla="*/ 48 w 90"/>
                    <a:gd name="T35" fmla="*/ 20 h 90"/>
                    <a:gd name="T36" fmla="*/ 63 w 90"/>
                    <a:gd name="T37" fmla="*/ 34 h 90"/>
                    <a:gd name="T38" fmla="*/ 52 w 90"/>
                    <a:gd name="T39" fmla="*/ 48 h 90"/>
                    <a:gd name="T40" fmla="*/ 54 w 90"/>
                    <a:gd name="T41" fmla="*/ 50 h 90"/>
                    <a:gd name="T42" fmla="*/ 66 w 90"/>
                    <a:gd name="T43" fmla="*/ 70 h 90"/>
                    <a:gd name="T44" fmla="*/ 54 w 90"/>
                    <a:gd name="T45" fmla="*/ 70 h 90"/>
                    <a:gd name="T46" fmla="*/ 48 w 90"/>
                    <a:gd name="T47" fmla="*/ 28 h 90"/>
                    <a:gd name="T48" fmla="*/ 43 w 90"/>
                    <a:gd name="T49" fmla="*/ 28 h 90"/>
                    <a:gd name="T50" fmla="*/ 39 w 90"/>
                    <a:gd name="T51" fmla="*/ 28 h 90"/>
                    <a:gd name="T52" fmla="*/ 39 w 90"/>
                    <a:gd name="T53" fmla="*/ 41 h 90"/>
                    <a:gd name="T54" fmla="*/ 43 w 90"/>
                    <a:gd name="T55" fmla="*/ 41 h 90"/>
                    <a:gd name="T56" fmla="*/ 50 w 90"/>
                    <a:gd name="T57" fmla="*/ 40 h 90"/>
                    <a:gd name="T58" fmla="*/ 52 w 90"/>
                    <a:gd name="T59" fmla="*/ 35 h 90"/>
                    <a:gd name="T60" fmla="*/ 48 w 90"/>
                    <a:gd name="T61" fmla="*/ 28 h 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90" h="90">
                      <a:moveTo>
                        <a:pt x="45" y="90"/>
                      </a:moveTo>
                      <a:cubicBezTo>
                        <a:pt x="20" y="90"/>
                        <a:pt x="0" y="70"/>
                        <a:pt x="0" y="45"/>
                      </a:cubicBezTo>
                      <a:cubicBezTo>
                        <a:pt x="0" y="20"/>
                        <a:pt x="20" y="0"/>
                        <a:pt x="45" y="0"/>
                      </a:cubicBezTo>
                      <a:cubicBezTo>
                        <a:pt x="69" y="0"/>
                        <a:pt x="90" y="20"/>
                        <a:pt x="90" y="45"/>
                      </a:cubicBezTo>
                      <a:cubicBezTo>
                        <a:pt x="90" y="70"/>
                        <a:pt x="69" y="90"/>
                        <a:pt x="45" y="90"/>
                      </a:cubicBezTo>
                      <a:close/>
                      <a:moveTo>
                        <a:pt x="45" y="9"/>
                      </a:moveTo>
                      <a:cubicBezTo>
                        <a:pt x="26" y="9"/>
                        <a:pt x="11" y="25"/>
                        <a:pt x="11" y="45"/>
                      </a:cubicBezTo>
                      <a:cubicBezTo>
                        <a:pt x="11" y="65"/>
                        <a:pt x="26" y="81"/>
                        <a:pt x="45" y="81"/>
                      </a:cubicBezTo>
                      <a:cubicBezTo>
                        <a:pt x="64" y="81"/>
                        <a:pt x="79" y="65"/>
                        <a:pt x="79" y="45"/>
                      </a:cubicBezTo>
                      <a:cubicBezTo>
                        <a:pt x="79" y="25"/>
                        <a:pt x="64" y="9"/>
                        <a:pt x="45" y="9"/>
                      </a:cubicBezTo>
                      <a:close/>
                      <a:moveTo>
                        <a:pt x="54" y="70"/>
                      </a:moveTo>
                      <a:cubicBezTo>
                        <a:pt x="52" y="67"/>
                        <a:pt x="51" y="65"/>
                        <a:pt x="49" y="62"/>
                      </a:cubicBezTo>
                      <a:cubicBezTo>
                        <a:pt x="44" y="53"/>
                        <a:pt x="43" y="50"/>
                        <a:pt x="41" y="49"/>
                      </a:cubicBezTo>
                      <a:cubicBezTo>
                        <a:pt x="40" y="49"/>
                        <a:pt x="40" y="49"/>
                        <a:pt x="39" y="49"/>
                      </a:cubicBezTo>
                      <a:cubicBezTo>
                        <a:pt x="39" y="70"/>
                        <a:pt x="39" y="70"/>
                        <a:pt x="39" y="70"/>
                      </a:cubicBezTo>
                      <a:cubicBezTo>
                        <a:pt x="29" y="70"/>
                        <a:pt x="29" y="70"/>
                        <a:pt x="29" y="70"/>
                      </a:cubicBezTo>
                      <a:cubicBezTo>
                        <a:pt x="29" y="20"/>
                        <a:pt x="29" y="20"/>
                        <a:pt x="29" y="20"/>
                      </a:cubicBezTo>
                      <a:cubicBezTo>
                        <a:pt x="48" y="20"/>
                        <a:pt x="48" y="20"/>
                        <a:pt x="48" y="20"/>
                      </a:cubicBezTo>
                      <a:cubicBezTo>
                        <a:pt x="57" y="20"/>
                        <a:pt x="63" y="26"/>
                        <a:pt x="63" y="34"/>
                      </a:cubicBezTo>
                      <a:cubicBezTo>
                        <a:pt x="63" y="42"/>
                        <a:pt x="58" y="48"/>
                        <a:pt x="52" y="48"/>
                      </a:cubicBezTo>
                      <a:cubicBezTo>
                        <a:pt x="53" y="49"/>
                        <a:pt x="53" y="50"/>
                        <a:pt x="54" y="50"/>
                      </a:cubicBezTo>
                      <a:cubicBezTo>
                        <a:pt x="57" y="54"/>
                        <a:pt x="66" y="70"/>
                        <a:pt x="66" y="70"/>
                      </a:cubicBezTo>
                      <a:lnTo>
                        <a:pt x="54" y="70"/>
                      </a:lnTo>
                      <a:close/>
                      <a:moveTo>
                        <a:pt x="48" y="28"/>
                      </a:moveTo>
                      <a:cubicBezTo>
                        <a:pt x="47" y="28"/>
                        <a:pt x="45" y="28"/>
                        <a:pt x="43" y="28"/>
                      </a:cubicBezTo>
                      <a:cubicBezTo>
                        <a:pt x="39" y="28"/>
                        <a:pt x="39" y="28"/>
                        <a:pt x="39" y="28"/>
                      </a:cubicBezTo>
                      <a:cubicBezTo>
                        <a:pt x="39" y="41"/>
                        <a:pt x="39" y="41"/>
                        <a:pt x="39" y="41"/>
                      </a:cubicBezTo>
                      <a:cubicBezTo>
                        <a:pt x="43" y="41"/>
                        <a:pt x="43" y="41"/>
                        <a:pt x="43" y="41"/>
                      </a:cubicBezTo>
                      <a:cubicBezTo>
                        <a:pt x="47" y="41"/>
                        <a:pt x="49" y="41"/>
                        <a:pt x="50" y="40"/>
                      </a:cubicBezTo>
                      <a:cubicBezTo>
                        <a:pt x="51" y="38"/>
                        <a:pt x="52" y="37"/>
                        <a:pt x="52" y="35"/>
                      </a:cubicBezTo>
                      <a:cubicBezTo>
                        <a:pt x="52" y="31"/>
                        <a:pt x="51" y="29"/>
                        <a:pt x="48" y="2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190" name="Freeform 53"/>
                <p:cNvSpPr>
                  <a:spLocks noEditPoints="1"/>
                </p:cNvSpPr>
                <p:nvPr userDrawn="1"/>
              </p:nvSpPr>
              <p:spPr bwMode="auto">
                <a:xfrm>
                  <a:off x="10896" y="-662"/>
                  <a:ext cx="449" cy="567"/>
                </a:xfrm>
                <a:custGeom>
                  <a:avLst/>
                  <a:gdLst>
                    <a:gd name="T0" fmla="*/ 0 w 363"/>
                    <a:gd name="T1" fmla="*/ 0 h 458"/>
                    <a:gd name="T2" fmla="*/ 187 w 363"/>
                    <a:gd name="T3" fmla="*/ 0 h 458"/>
                    <a:gd name="T4" fmla="*/ 363 w 363"/>
                    <a:gd name="T5" fmla="*/ 158 h 458"/>
                    <a:gd name="T6" fmla="*/ 363 w 363"/>
                    <a:gd name="T7" fmla="*/ 159 h 458"/>
                    <a:gd name="T8" fmla="*/ 178 w 363"/>
                    <a:gd name="T9" fmla="*/ 320 h 458"/>
                    <a:gd name="T10" fmla="*/ 101 w 363"/>
                    <a:gd name="T11" fmla="*/ 320 h 458"/>
                    <a:gd name="T12" fmla="*/ 101 w 363"/>
                    <a:gd name="T13" fmla="*/ 458 h 458"/>
                    <a:gd name="T14" fmla="*/ 0 w 363"/>
                    <a:gd name="T15" fmla="*/ 458 h 458"/>
                    <a:gd name="T16" fmla="*/ 0 w 363"/>
                    <a:gd name="T17" fmla="*/ 0 h 458"/>
                    <a:gd name="T18" fmla="*/ 181 w 363"/>
                    <a:gd name="T19" fmla="*/ 231 h 458"/>
                    <a:gd name="T20" fmla="*/ 261 w 363"/>
                    <a:gd name="T21" fmla="*/ 161 h 458"/>
                    <a:gd name="T22" fmla="*/ 261 w 363"/>
                    <a:gd name="T23" fmla="*/ 160 h 458"/>
                    <a:gd name="T24" fmla="*/ 179 w 363"/>
                    <a:gd name="T25" fmla="*/ 91 h 458"/>
                    <a:gd name="T26" fmla="*/ 101 w 363"/>
                    <a:gd name="T27" fmla="*/ 91 h 458"/>
                    <a:gd name="T28" fmla="*/ 101 w 363"/>
                    <a:gd name="T29" fmla="*/ 231 h 458"/>
                    <a:gd name="T30" fmla="*/ 181 w 363"/>
                    <a:gd name="T31" fmla="*/ 231 h 4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363" h="458">
                      <a:moveTo>
                        <a:pt x="0" y="0"/>
                      </a:moveTo>
                      <a:cubicBezTo>
                        <a:pt x="187" y="0"/>
                        <a:pt x="187" y="0"/>
                        <a:pt x="187" y="0"/>
                      </a:cubicBezTo>
                      <a:cubicBezTo>
                        <a:pt x="297" y="0"/>
                        <a:pt x="363" y="65"/>
                        <a:pt x="363" y="158"/>
                      </a:cubicBezTo>
                      <a:cubicBezTo>
                        <a:pt x="363" y="159"/>
                        <a:pt x="363" y="159"/>
                        <a:pt x="363" y="159"/>
                      </a:cubicBezTo>
                      <a:cubicBezTo>
                        <a:pt x="363" y="265"/>
                        <a:pt x="280" y="320"/>
                        <a:pt x="178" y="320"/>
                      </a:cubicBezTo>
                      <a:cubicBezTo>
                        <a:pt x="101" y="320"/>
                        <a:pt x="101" y="320"/>
                        <a:pt x="101" y="320"/>
                      </a:cubicBezTo>
                      <a:cubicBezTo>
                        <a:pt x="101" y="458"/>
                        <a:pt x="101" y="458"/>
                        <a:pt x="101" y="458"/>
                      </a:cubicBezTo>
                      <a:cubicBezTo>
                        <a:pt x="0" y="458"/>
                        <a:pt x="0" y="458"/>
                        <a:pt x="0" y="458"/>
                      </a:cubicBezTo>
                      <a:lnTo>
                        <a:pt x="0" y="0"/>
                      </a:lnTo>
                      <a:close/>
                      <a:moveTo>
                        <a:pt x="181" y="231"/>
                      </a:moveTo>
                      <a:cubicBezTo>
                        <a:pt x="231" y="231"/>
                        <a:pt x="261" y="201"/>
                        <a:pt x="261" y="161"/>
                      </a:cubicBezTo>
                      <a:cubicBezTo>
                        <a:pt x="261" y="160"/>
                        <a:pt x="261" y="160"/>
                        <a:pt x="261" y="160"/>
                      </a:cubicBezTo>
                      <a:cubicBezTo>
                        <a:pt x="261" y="115"/>
                        <a:pt x="229" y="91"/>
                        <a:pt x="179" y="91"/>
                      </a:cubicBezTo>
                      <a:cubicBezTo>
                        <a:pt x="101" y="91"/>
                        <a:pt x="101" y="91"/>
                        <a:pt x="101" y="91"/>
                      </a:cubicBezTo>
                      <a:cubicBezTo>
                        <a:pt x="101" y="231"/>
                        <a:pt x="101" y="231"/>
                        <a:pt x="101" y="231"/>
                      </a:cubicBezTo>
                      <a:lnTo>
                        <a:pt x="181" y="23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191" name="Freeform 54"/>
                <p:cNvSpPr>
                  <a:spLocks/>
                </p:cNvSpPr>
                <p:nvPr userDrawn="1"/>
              </p:nvSpPr>
              <p:spPr bwMode="auto">
                <a:xfrm>
                  <a:off x="11388" y="-662"/>
                  <a:ext cx="406" cy="567"/>
                </a:xfrm>
                <a:custGeom>
                  <a:avLst/>
                  <a:gdLst>
                    <a:gd name="T0" fmla="*/ 0 w 406"/>
                    <a:gd name="T1" fmla="*/ 0 h 567"/>
                    <a:gd name="T2" fmla="*/ 125 w 406"/>
                    <a:gd name="T3" fmla="*/ 0 h 567"/>
                    <a:gd name="T4" fmla="*/ 125 w 406"/>
                    <a:gd name="T5" fmla="*/ 453 h 567"/>
                    <a:gd name="T6" fmla="*/ 406 w 406"/>
                    <a:gd name="T7" fmla="*/ 453 h 567"/>
                    <a:gd name="T8" fmla="*/ 406 w 406"/>
                    <a:gd name="T9" fmla="*/ 567 h 567"/>
                    <a:gd name="T10" fmla="*/ 0 w 406"/>
                    <a:gd name="T11" fmla="*/ 567 h 567"/>
                    <a:gd name="T12" fmla="*/ 0 w 406"/>
                    <a:gd name="T13" fmla="*/ 0 h 5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06" h="567">
                      <a:moveTo>
                        <a:pt x="0" y="0"/>
                      </a:moveTo>
                      <a:lnTo>
                        <a:pt x="125" y="0"/>
                      </a:lnTo>
                      <a:lnTo>
                        <a:pt x="125" y="453"/>
                      </a:lnTo>
                      <a:lnTo>
                        <a:pt x="406" y="453"/>
                      </a:lnTo>
                      <a:lnTo>
                        <a:pt x="406" y="567"/>
                      </a:lnTo>
                      <a:lnTo>
                        <a:pt x="0" y="56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192" name="Freeform 55"/>
                <p:cNvSpPr>
                  <a:spLocks noEditPoints="1"/>
                </p:cNvSpPr>
                <p:nvPr userDrawn="1"/>
              </p:nvSpPr>
              <p:spPr bwMode="auto">
                <a:xfrm>
                  <a:off x="11839" y="-666"/>
                  <a:ext cx="600" cy="571"/>
                </a:xfrm>
                <a:custGeom>
                  <a:avLst/>
                  <a:gdLst>
                    <a:gd name="T0" fmla="*/ 243 w 600"/>
                    <a:gd name="T1" fmla="*/ 0 h 571"/>
                    <a:gd name="T2" fmla="*/ 357 w 600"/>
                    <a:gd name="T3" fmla="*/ 0 h 571"/>
                    <a:gd name="T4" fmla="*/ 600 w 600"/>
                    <a:gd name="T5" fmla="*/ 571 h 571"/>
                    <a:gd name="T6" fmla="*/ 469 w 600"/>
                    <a:gd name="T7" fmla="*/ 571 h 571"/>
                    <a:gd name="T8" fmla="*/ 418 w 600"/>
                    <a:gd name="T9" fmla="*/ 444 h 571"/>
                    <a:gd name="T10" fmla="*/ 179 w 600"/>
                    <a:gd name="T11" fmla="*/ 444 h 571"/>
                    <a:gd name="T12" fmla="*/ 127 w 600"/>
                    <a:gd name="T13" fmla="*/ 571 h 571"/>
                    <a:gd name="T14" fmla="*/ 0 w 600"/>
                    <a:gd name="T15" fmla="*/ 571 h 571"/>
                    <a:gd name="T16" fmla="*/ 243 w 600"/>
                    <a:gd name="T17" fmla="*/ 0 h 571"/>
                    <a:gd name="T18" fmla="*/ 373 w 600"/>
                    <a:gd name="T19" fmla="*/ 333 h 571"/>
                    <a:gd name="T20" fmla="*/ 299 w 600"/>
                    <a:gd name="T21" fmla="*/ 150 h 571"/>
                    <a:gd name="T22" fmla="*/ 224 w 600"/>
                    <a:gd name="T23" fmla="*/ 333 h 571"/>
                    <a:gd name="T24" fmla="*/ 373 w 600"/>
                    <a:gd name="T25" fmla="*/ 333 h 5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600" h="571">
                      <a:moveTo>
                        <a:pt x="243" y="0"/>
                      </a:moveTo>
                      <a:lnTo>
                        <a:pt x="357" y="0"/>
                      </a:lnTo>
                      <a:lnTo>
                        <a:pt x="600" y="571"/>
                      </a:lnTo>
                      <a:lnTo>
                        <a:pt x="469" y="571"/>
                      </a:lnTo>
                      <a:lnTo>
                        <a:pt x="418" y="444"/>
                      </a:lnTo>
                      <a:lnTo>
                        <a:pt x="179" y="444"/>
                      </a:lnTo>
                      <a:lnTo>
                        <a:pt x="127" y="571"/>
                      </a:lnTo>
                      <a:lnTo>
                        <a:pt x="0" y="571"/>
                      </a:lnTo>
                      <a:lnTo>
                        <a:pt x="243" y="0"/>
                      </a:lnTo>
                      <a:close/>
                      <a:moveTo>
                        <a:pt x="373" y="333"/>
                      </a:moveTo>
                      <a:lnTo>
                        <a:pt x="299" y="150"/>
                      </a:lnTo>
                      <a:lnTo>
                        <a:pt x="224" y="333"/>
                      </a:lnTo>
                      <a:lnTo>
                        <a:pt x="373" y="33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193" name="Freeform 56"/>
                <p:cNvSpPr>
                  <a:spLocks/>
                </p:cNvSpPr>
                <p:nvPr userDrawn="1"/>
              </p:nvSpPr>
              <p:spPr bwMode="auto">
                <a:xfrm>
                  <a:off x="12348" y="-662"/>
                  <a:ext cx="470" cy="567"/>
                </a:xfrm>
                <a:custGeom>
                  <a:avLst/>
                  <a:gdLst>
                    <a:gd name="T0" fmla="*/ 173 w 470"/>
                    <a:gd name="T1" fmla="*/ 115 h 567"/>
                    <a:gd name="T2" fmla="*/ 0 w 470"/>
                    <a:gd name="T3" fmla="*/ 115 h 567"/>
                    <a:gd name="T4" fmla="*/ 0 w 470"/>
                    <a:gd name="T5" fmla="*/ 0 h 567"/>
                    <a:gd name="T6" fmla="*/ 470 w 470"/>
                    <a:gd name="T7" fmla="*/ 0 h 567"/>
                    <a:gd name="T8" fmla="*/ 470 w 470"/>
                    <a:gd name="T9" fmla="*/ 115 h 567"/>
                    <a:gd name="T10" fmla="*/ 297 w 470"/>
                    <a:gd name="T11" fmla="*/ 115 h 567"/>
                    <a:gd name="T12" fmla="*/ 297 w 470"/>
                    <a:gd name="T13" fmla="*/ 567 h 567"/>
                    <a:gd name="T14" fmla="*/ 173 w 470"/>
                    <a:gd name="T15" fmla="*/ 567 h 567"/>
                    <a:gd name="T16" fmla="*/ 173 w 470"/>
                    <a:gd name="T17" fmla="*/ 115 h 5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70" h="567">
                      <a:moveTo>
                        <a:pt x="173" y="115"/>
                      </a:moveTo>
                      <a:lnTo>
                        <a:pt x="0" y="115"/>
                      </a:lnTo>
                      <a:lnTo>
                        <a:pt x="0" y="0"/>
                      </a:lnTo>
                      <a:lnTo>
                        <a:pt x="470" y="0"/>
                      </a:lnTo>
                      <a:lnTo>
                        <a:pt x="470" y="115"/>
                      </a:lnTo>
                      <a:lnTo>
                        <a:pt x="297" y="115"/>
                      </a:lnTo>
                      <a:lnTo>
                        <a:pt x="297" y="567"/>
                      </a:lnTo>
                      <a:lnTo>
                        <a:pt x="173" y="567"/>
                      </a:lnTo>
                      <a:lnTo>
                        <a:pt x="173" y="11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194" name="Freeform 57"/>
                <p:cNvSpPr>
                  <a:spLocks/>
                </p:cNvSpPr>
                <p:nvPr userDrawn="1"/>
              </p:nvSpPr>
              <p:spPr bwMode="auto">
                <a:xfrm>
                  <a:off x="12863" y="-662"/>
                  <a:ext cx="432" cy="567"/>
                </a:xfrm>
                <a:custGeom>
                  <a:avLst/>
                  <a:gdLst>
                    <a:gd name="T0" fmla="*/ 0 w 432"/>
                    <a:gd name="T1" fmla="*/ 0 h 567"/>
                    <a:gd name="T2" fmla="*/ 432 w 432"/>
                    <a:gd name="T3" fmla="*/ 0 h 567"/>
                    <a:gd name="T4" fmla="*/ 432 w 432"/>
                    <a:gd name="T5" fmla="*/ 112 h 567"/>
                    <a:gd name="T6" fmla="*/ 125 w 432"/>
                    <a:gd name="T7" fmla="*/ 112 h 567"/>
                    <a:gd name="T8" fmla="*/ 125 w 432"/>
                    <a:gd name="T9" fmla="*/ 234 h 567"/>
                    <a:gd name="T10" fmla="*/ 396 w 432"/>
                    <a:gd name="T11" fmla="*/ 234 h 567"/>
                    <a:gd name="T12" fmla="*/ 396 w 432"/>
                    <a:gd name="T13" fmla="*/ 347 h 567"/>
                    <a:gd name="T14" fmla="*/ 125 w 432"/>
                    <a:gd name="T15" fmla="*/ 347 h 567"/>
                    <a:gd name="T16" fmla="*/ 125 w 432"/>
                    <a:gd name="T17" fmla="*/ 567 h 567"/>
                    <a:gd name="T18" fmla="*/ 0 w 432"/>
                    <a:gd name="T19" fmla="*/ 567 h 567"/>
                    <a:gd name="T20" fmla="*/ 0 w 432"/>
                    <a:gd name="T21" fmla="*/ 0 h 5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432" h="567">
                      <a:moveTo>
                        <a:pt x="0" y="0"/>
                      </a:moveTo>
                      <a:lnTo>
                        <a:pt x="432" y="0"/>
                      </a:lnTo>
                      <a:lnTo>
                        <a:pt x="432" y="112"/>
                      </a:lnTo>
                      <a:lnTo>
                        <a:pt x="125" y="112"/>
                      </a:lnTo>
                      <a:lnTo>
                        <a:pt x="125" y="234"/>
                      </a:lnTo>
                      <a:lnTo>
                        <a:pt x="396" y="234"/>
                      </a:lnTo>
                      <a:lnTo>
                        <a:pt x="396" y="347"/>
                      </a:lnTo>
                      <a:lnTo>
                        <a:pt x="125" y="347"/>
                      </a:lnTo>
                      <a:lnTo>
                        <a:pt x="125" y="567"/>
                      </a:lnTo>
                      <a:lnTo>
                        <a:pt x="0" y="56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195" name="Freeform 58"/>
                <p:cNvSpPr>
                  <a:spLocks noEditPoints="1"/>
                </p:cNvSpPr>
                <p:nvPr userDrawn="1"/>
              </p:nvSpPr>
              <p:spPr bwMode="auto">
                <a:xfrm>
                  <a:off x="13304" y="-672"/>
                  <a:ext cx="601" cy="586"/>
                </a:xfrm>
                <a:custGeom>
                  <a:avLst/>
                  <a:gdLst>
                    <a:gd name="T0" fmla="*/ 0 w 486"/>
                    <a:gd name="T1" fmla="*/ 238 h 473"/>
                    <a:gd name="T2" fmla="*/ 0 w 486"/>
                    <a:gd name="T3" fmla="*/ 237 h 473"/>
                    <a:gd name="T4" fmla="*/ 244 w 486"/>
                    <a:gd name="T5" fmla="*/ 0 h 473"/>
                    <a:gd name="T6" fmla="*/ 486 w 486"/>
                    <a:gd name="T7" fmla="*/ 235 h 473"/>
                    <a:gd name="T8" fmla="*/ 486 w 486"/>
                    <a:gd name="T9" fmla="*/ 237 h 473"/>
                    <a:gd name="T10" fmla="*/ 242 w 486"/>
                    <a:gd name="T11" fmla="*/ 473 h 473"/>
                    <a:gd name="T12" fmla="*/ 0 w 486"/>
                    <a:gd name="T13" fmla="*/ 238 h 473"/>
                    <a:gd name="T14" fmla="*/ 381 w 486"/>
                    <a:gd name="T15" fmla="*/ 238 h 473"/>
                    <a:gd name="T16" fmla="*/ 381 w 486"/>
                    <a:gd name="T17" fmla="*/ 237 h 473"/>
                    <a:gd name="T18" fmla="*/ 242 w 486"/>
                    <a:gd name="T19" fmla="*/ 93 h 473"/>
                    <a:gd name="T20" fmla="*/ 105 w 486"/>
                    <a:gd name="T21" fmla="*/ 235 h 473"/>
                    <a:gd name="T22" fmla="*/ 105 w 486"/>
                    <a:gd name="T23" fmla="*/ 237 h 473"/>
                    <a:gd name="T24" fmla="*/ 244 w 486"/>
                    <a:gd name="T25" fmla="*/ 381 h 473"/>
                    <a:gd name="T26" fmla="*/ 381 w 486"/>
                    <a:gd name="T27" fmla="*/ 238 h 4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486" h="473">
                      <a:moveTo>
                        <a:pt x="0" y="238"/>
                      </a:moveTo>
                      <a:cubicBezTo>
                        <a:pt x="0" y="237"/>
                        <a:pt x="0" y="237"/>
                        <a:pt x="0" y="237"/>
                      </a:cubicBezTo>
                      <a:cubicBezTo>
                        <a:pt x="0" y="107"/>
                        <a:pt x="102" y="0"/>
                        <a:pt x="244" y="0"/>
                      </a:cubicBezTo>
                      <a:cubicBezTo>
                        <a:pt x="385" y="0"/>
                        <a:pt x="486" y="105"/>
                        <a:pt x="486" y="235"/>
                      </a:cubicBezTo>
                      <a:cubicBezTo>
                        <a:pt x="486" y="237"/>
                        <a:pt x="486" y="237"/>
                        <a:pt x="486" y="237"/>
                      </a:cubicBezTo>
                      <a:cubicBezTo>
                        <a:pt x="486" y="367"/>
                        <a:pt x="384" y="473"/>
                        <a:pt x="242" y="473"/>
                      </a:cubicBezTo>
                      <a:cubicBezTo>
                        <a:pt x="101" y="473"/>
                        <a:pt x="0" y="368"/>
                        <a:pt x="0" y="238"/>
                      </a:cubicBezTo>
                      <a:close/>
                      <a:moveTo>
                        <a:pt x="381" y="238"/>
                      </a:moveTo>
                      <a:cubicBezTo>
                        <a:pt x="381" y="237"/>
                        <a:pt x="381" y="237"/>
                        <a:pt x="381" y="237"/>
                      </a:cubicBezTo>
                      <a:cubicBezTo>
                        <a:pt x="381" y="158"/>
                        <a:pt x="323" y="93"/>
                        <a:pt x="242" y="93"/>
                      </a:cubicBezTo>
                      <a:cubicBezTo>
                        <a:pt x="161" y="93"/>
                        <a:pt x="105" y="157"/>
                        <a:pt x="105" y="235"/>
                      </a:cubicBezTo>
                      <a:cubicBezTo>
                        <a:pt x="105" y="237"/>
                        <a:pt x="105" y="237"/>
                        <a:pt x="105" y="237"/>
                      </a:cubicBezTo>
                      <a:cubicBezTo>
                        <a:pt x="105" y="315"/>
                        <a:pt x="163" y="381"/>
                        <a:pt x="244" y="381"/>
                      </a:cubicBezTo>
                      <a:cubicBezTo>
                        <a:pt x="325" y="381"/>
                        <a:pt x="381" y="316"/>
                        <a:pt x="381" y="2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196" name="Freeform 59"/>
                <p:cNvSpPr>
                  <a:spLocks noEditPoints="1"/>
                </p:cNvSpPr>
                <p:nvPr userDrawn="1"/>
              </p:nvSpPr>
              <p:spPr bwMode="auto">
                <a:xfrm>
                  <a:off x="13968" y="-662"/>
                  <a:ext cx="488" cy="567"/>
                </a:xfrm>
                <a:custGeom>
                  <a:avLst/>
                  <a:gdLst>
                    <a:gd name="T0" fmla="*/ 0 w 395"/>
                    <a:gd name="T1" fmla="*/ 0 h 458"/>
                    <a:gd name="T2" fmla="*/ 209 w 395"/>
                    <a:gd name="T3" fmla="*/ 0 h 458"/>
                    <a:gd name="T4" fmla="*/ 342 w 395"/>
                    <a:gd name="T5" fmla="*/ 46 h 458"/>
                    <a:gd name="T6" fmla="*/ 381 w 395"/>
                    <a:gd name="T7" fmla="*/ 151 h 458"/>
                    <a:gd name="T8" fmla="*/ 381 w 395"/>
                    <a:gd name="T9" fmla="*/ 152 h 458"/>
                    <a:gd name="T10" fmla="*/ 283 w 395"/>
                    <a:gd name="T11" fmla="*/ 294 h 458"/>
                    <a:gd name="T12" fmla="*/ 395 w 395"/>
                    <a:gd name="T13" fmla="*/ 458 h 458"/>
                    <a:gd name="T14" fmla="*/ 277 w 395"/>
                    <a:gd name="T15" fmla="*/ 458 h 458"/>
                    <a:gd name="T16" fmla="*/ 179 w 395"/>
                    <a:gd name="T17" fmla="*/ 311 h 458"/>
                    <a:gd name="T18" fmla="*/ 100 w 395"/>
                    <a:gd name="T19" fmla="*/ 311 h 458"/>
                    <a:gd name="T20" fmla="*/ 100 w 395"/>
                    <a:gd name="T21" fmla="*/ 458 h 458"/>
                    <a:gd name="T22" fmla="*/ 0 w 395"/>
                    <a:gd name="T23" fmla="*/ 458 h 458"/>
                    <a:gd name="T24" fmla="*/ 0 w 395"/>
                    <a:gd name="T25" fmla="*/ 0 h 458"/>
                    <a:gd name="T26" fmla="*/ 202 w 395"/>
                    <a:gd name="T27" fmla="*/ 222 h 458"/>
                    <a:gd name="T28" fmla="*/ 279 w 395"/>
                    <a:gd name="T29" fmla="*/ 157 h 458"/>
                    <a:gd name="T30" fmla="*/ 279 w 395"/>
                    <a:gd name="T31" fmla="*/ 156 h 458"/>
                    <a:gd name="T32" fmla="*/ 200 w 395"/>
                    <a:gd name="T33" fmla="*/ 91 h 458"/>
                    <a:gd name="T34" fmla="*/ 100 w 395"/>
                    <a:gd name="T35" fmla="*/ 91 h 458"/>
                    <a:gd name="T36" fmla="*/ 100 w 395"/>
                    <a:gd name="T37" fmla="*/ 222 h 458"/>
                    <a:gd name="T38" fmla="*/ 202 w 395"/>
                    <a:gd name="T39" fmla="*/ 222 h 4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395" h="458">
                      <a:moveTo>
                        <a:pt x="0" y="0"/>
                      </a:moveTo>
                      <a:cubicBezTo>
                        <a:pt x="209" y="0"/>
                        <a:pt x="209" y="0"/>
                        <a:pt x="209" y="0"/>
                      </a:cubicBezTo>
                      <a:cubicBezTo>
                        <a:pt x="267" y="0"/>
                        <a:pt x="312" y="16"/>
                        <a:pt x="342" y="46"/>
                      </a:cubicBezTo>
                      <a:cubicBezTo>
                        <a:pt x="368" y="72"/>
                        <a:pt x="381" y="108"/>
                        <a:pt x="381" y="151"/>
                      </a:cubicBezTo>
                      <a:cubicBezTo>
                        <a:pt x="381" y="152"/>
                        <a:pt x="381" y="152"/>
                        <a:pt x="381" y="152"/>
                      </a:cubicBezTo>
                      <a:cubicBezTo>
                        <a:pt x="381" y="226"/>
                        <a:pt x="342" y="273"/>
                        <a:pt x="283" y="294"/>
                      </a:cubicBezTo>
                      <a:cubicBezTo>
                        <a:pt x="395" y="458"/>
                        <a:pt x="395" y="458"/>
                        <a:pt x="395" y="458"/>
                      </a:cubicBezTo>
                      <a:cubicBezTo>
                        <a:pt x="277" y="458"/>
                        <a:pt x="277" y="458"/>
                        <a:pt x="277" y="458"/>
                      </a:cubicBezTo>
                      <a:cubicBezTo>
                        <a:pt x="179" y="311"/>
                        <a:pt x="179" y="311"/>
                        <a:pt x="179" y="311"/>
                      </a:cubicBezTo>
                      <a:cubicBezTo>
                        <a:pt x="100" y="311"/>
                        <a:pt x="100" y="311"/>
                        <a:pt x="100" y="311"/>
                      </a:cubicBezTo>
                      <a:cubicBezTo>
                        <a:pt x="100" y="458"/>
                        <a:pt x="100" y="458"/>
                        <a:pt x="100" y="458"/>
                      </a:cubicBezTo>
                      <a:cubicBezTo>
                        <a:pt x="0" y="458"/>
                        <a:pt x="0" y="458"/>
                        <a:pt x="0" y="458"/>
                      </a:cubicBezTo>
                      <a:lnTo>
                        <a:pt x="0" y="0"/>
                      </a:lnTo>
                      <a:close/>
                      <a:moveTo>
                        <a:pt x="202" y="222"/>
                      </a:moveTo>
                      <a:cubicBezTo>
                        <a:pt x="251" y="222"/>
                        <a:pt x="279" y="196"/>
                        <a:pt x="279" y="157"/>
                      </a:cubicBezTo>
                      <a:cubicBezTo>
                        <a:pt x="279" y="156"/>
                        <a:pt x="279" y="156"/>
                        <a:pt x="279" y="156"/>
                      </a:cubicBezTo>
                      <a:cubicBezTo>
                        <a:pt x="279" y="113"/>
                        <a:pt x="249" y="91"/>
                        <a:pt x="200" y="91"/>
                      </a:cubicBezTo>
                      <a:cubicBezTo>
                        <a:pt x="100" y="91"/>
                        <a:pt x="100" y="91"/>
                        <a:pt x="100" y="91"/>
                      </a:cubicBezTo>
                      <a:cubicBezTo>
                        <a:pt x="100" y="222"/>
                        <a:pt x="100" y="222"/>
                        <a:pt x="100" y="222"/>
                      </a:cubicBezTo>
                      <a:lnTo>
                        <a:pt x="202" y="22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197" name="Freeform 60"/>
                <p:cNvSpPr>
                  <a:spLocks/>
                </p:cNvSpPr>
                <p:nvPr userDrawn="1"/>
              </p:nvSpPr>
              <p:spPr bwMode="auto">
                <a:xfrm>
                  <a:off x="14503" y="-662"/>
                  <a:ext cx="566" cy="567"/>
                </a:xfrm>
                <a:custGeom>
                  <a:avLst/>
                  <a:gdLst>
                    <a:gd name="T0" fmla="*/ 0 w 566"/>
                    <a:gd name="T1" fmla="*/ 0 h 567"/>
                    <a:gd name="T2" fmla="*/ 135 w 566"/>
                    <a:gd name="T3" fmla="*/ 0 h 567"/>
                    <a:gd name="T4" fmla="*/ 283 w 566"/>
                    <a:gd name="T5" fmla="*/ 239 h 567"/>
                    <a:gd name="T6" fmla="*/ 431 w 566"/>
                    <a:gd name="T7" fmla="*/ 0 h 567"/>
                    <a:gd name="T8" fmla="*/ 566 w 566"/>
                    <a:gd name="T9" fmla="*/ 0 h 567"/>
                    <a:gd name="T10" fmla="*/ 566 w 566"/>
                    <a:gd name="T11" fmla="*/ 567 h 567"/>
                    <a:gd name="T12" fmla="*/ 442 w 566"/>
                    <a:gd name="T13" fmla="*/ 567 h 567"/>
                    <a:gd name="T14" fmla="*/ 442 w 566"/>
                    <a:gd name="T15" fmla="*/ 197 h 567"/>
                    <a:gd name="T16" fmla="*/ 283 w 566"/>
                    <a:gd name="T17" fmla="*/ 438 h 567"/>
                    <a:gd name="T18" fmla="*/ 279 w 566"/>
                    <a:gd name="T19" fmla="*/ 438 h 567"/>
                    <a:gd name="T20" fmla="*/ 122 w 566"/>
                    <a:gd name="T21" fmla="*/ 199 h 567"/>
                    <a:gd name="T22" fmla="*/ 122 w 566"/>
                    <a:gd name="T23" fmla="*/ 567 h 567"/>
                    <a:gd name="T24" fmla="*/ 0 w 566"/>
                    <a:gd name="T25" fmla="*/ 567 h 567"/>
                    <a:gd name="T26" fmla="*/ 0 w 566"/>
                    <a:gd name="T27" fmla="*/ 0 h 5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566" h="567">
                      <a:moveTo>
                        <a:pt x="0" y="0"/>
                      </a:moveTo>
                      <a:lnTo>
                        <a:pt x="135" y="0"/>
                      </a:lnTo>
                      <a:lnTo>
                        <a:pt x="283" y="239"/>
                      </a:lnTo>
                      <a:lnTo>
                        <a:pt x="431" y="0"/>
                      </a:lnTo>
                      <a:lnTo>
                        <a:pt x="566" y="0"/>
                      </a:lnTo>
                      <a:lnTo>
                        <a:pt x="566" y="567"/>
                      </a:lnTo>
                      <a:lnTo>
                        <a:pt x="442" y="567"/>
                      </a:lnTo>
                      <a:lnTo>
                        <a:pt x="442" y="197"/>
                      </a:lnTo>
                      <a:lnTo>
                        <a:pt x="283" y="438"/>
                      </a:lnTo>
                      <a:lnTo>
                        <a:pt x="279" y="438"/>
                      </a:lnTo>
                      <a:lnTo>
                        <a:pt x="122" y="199"/>
                      </a:lnTo>
                      <a:lnTo>
                        <a:pt x="122" y="567"/>
                      </a:lnTo>
                      <a:lnTo>
                        <a:pt x="0" y="56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198" name="Freeform 61"/>
                <p:cNvSpPr>
                  <a:spLocks noEditPoints="1"/>
                </p:cNvSpPr>
                <p:nvPr userDrawn="1"/>
              </p:nvSpPr>
              <p:spPr bwMode="auto">
                <a:xfrm>
                  <a:off x="15109" y="-664"/>
                  <a:ext cx="154" cy="77"/>
                </a:xfrm>
                <a:custGeom>
                  <a:avLst/>
                  <a:gdLst>
                    <a:gd name="T0" fmla="*/ 24 w 154"/>
                    <a:gd name="T1" fmla="*/ 12 h 77"/>
                    <a:gd name="T2" fmla="*/ 0 w 154"/>
                    <a:gd name="T3" fmla="*/ 12 h 77"/>
                    <a:gd name="T4" fmla="*/ 0 w 154"/>
                    <a:gd name="T5" fmla="*/ 0 h 77"/>
                    <a:gd name="T6" fmla="*/ 60 w 154"/>
                    <a:gd name="T7" fmla="*/ 0 h 77"/>
                    <a:gd name="T8" fmla="*/ 60 w 154"/>
                    <a:gd name="T9" fmla="*/ 12 h 77"/>
                    <a:gd name="T10" fmla="*/ 35 w 154"/>
                    <a:gd name="T11" fmla="*/ 12 h 77"/>
                    <a:gd name="T12" fmla="*/ 35 w 154"/>
                    <a:gd name="T13" fmla="*/ 77 h 77"/>
                    <a:gd name="T14" fmla="*/ 24 w 154"/>
                    <a:gd name="T15" fmla="*/ 77 h 77"/>
                    <a:gd name="T16" fmla="*/ 24 w 154"/>
                    <a:gd name="T17" fmla="*/ 12 h 77"/>
                    <a:gd name="T18" fmla="*/ 76 w 154"/>
                    <a:gd name="T19" fmla="*/ 0 h 77"/>
                    <a:gd name="T20" fmla="*/ 89 w 154"/>
                    <a:gd name="T21" fmla="*/ 0 h 77"/>
                    <a:gd name="T22" fmla="*/ 116 w 154"/>
                    <a:gd name="T23" fmla="*/ 43 h 77"/>
                    <a:gd name="T24" fmla="*/ 143 w 154"/>
                    <a:gd name="T25" fmla="*/ 0 h 77"/>
                    <a:gd name="T26" fmla="*/ 154 w 154"/>
                    <a:gd name="T27" fmla="*/ 0 h 77"/>
                    <a:gd name="T28" fmla="*/ 154 w 154"/>
                    <a:gd name="T29" fmla="*/ 77 h 77"/>
                    <a:gd name="T30" fmla="*/ 144 w 154"/>
                    <a:gd name="T31" fmla="*/ 77 h 77"/>
                    <a:gd name="T32" fmla="*/ 144 w 154"/>
                    <a:gd name="T33" fmla="*/ 19 h 77"/>
                    <a:gd name="T34" fmla="*/ 116 w 154"/>
                    <a:gd name="T35" fmla="*/ 61 h 77"/>
                    <a:gd name="T36" fmla="*/ 115 w 154"/>
                    <a:gd name="T37" fmla="*/ 61 h 77"/>
                    <a:gd name="T38" fmla="*/ 87 w 154"/>
                    <a:gd name="T39" fmla="*/ 19 h 77"/>
                    <a:gd name="T40" fmla="*/ 87 w 154"/>
                    <a:gd name="T41" fmla="*/ 77 h 77"/>
                    <a:gd name="T42" fmla="*/ 76 w 154"/>
                    <a:gd name="T43" fmla="*/ 77 h 77"/>
                    <a:gd name="T44" fmla="*/ 76 w 154"/>
                    <a:gd name="T45" fmla="*/ 0 h 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154" h="77">
                      <a:moveTo>
                        <a:pt x="24" y="12"/>
                      </a:moveTo>
                      <a:lnTo>
                        <a:pt x="0" y="12"/>
                      </a:lnTo>
                      <a:lnTo>
                        <a:pt x="0" y="0"/>
                      </a:lnTo>
                      <a:lnTo>
                        <a:pt x="60" y="0"/>
                      </a:lnTo>
                      <a:lnTo>
                        <a:pt x="60" y="12"/>
                      </a:lnTo>
                      <a:lnTo>
                        <a:pt x="35" y="12"/>
                      </a:lnTo>
                      <a:lnTo>
                        <a:pt x="35" y="77"/>
                      </a:lnTo>
                      <a:lnTo>
                        <a:pt x="24" y="77"/>
                      </a:lnTo>
                      <a:lnTo>
                        <a:pt x="24" y="12"/>
                      </a:lnTo>
                      <a:close/>
                      <a:moveTo>
                        <a:pt x="76" y="0"/>
                      </a:moveTo>
                      <a:lnTo>
                        <a:pt x="89" y="0"/>
                      </a:lnTo>
                      <a:lnTo>
                        <a:pt x="116" y="43"/>
                      </a:lnTo>
                      <a:lnTo>
                        <a:pt x="143" y="0"/>
                      </a:lnTo>
                      <a:lnTo>
                        <a:pt x="154" y="0"/>
                      </a:lnTo>
                      <a:lnTo>
                        <a:pt x="154" y="77"/>
                      </a:lnTo>
                      <a:lnTo>
                        <a:pt x="144" y="77"/>
                      </a:lnTo>
                      <a:lnTo>
                        <a:pt x="144" y="19"/>
                      </a:lnTo>
                      <a:lnTo>
                        <a:pt x="116" y="61"/>
                      </a:lnTo>
                      <a:lnTo>
                        <a:pt x="115" y="61"/>
                      </a:lnTo>
                      <a:lnTo>
                        <a:pt x="87" y="19"/>
                      </a:lnTo>
                      <a:lnTo>
                        <a:pt x="87" y="77"/>
                      </a:lnTo>
                      <a:lnTo>
                        <a:pt x="76" y="77"/>
                      </a:lnTo>
                      <a:lnTo>
                        <a:pt x="7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</p:grpSp>
          <p:grpSp>
            <p:nvGrpSpPr>
              <p:cNvPr id="127" name="Group 64"/>
              <p:cNvGrpSpPr>
                <a:grpSpLocks noChangeAspect="1"/>
              </p:cNvGrpSpPr>
              <p:nvPr userDrawn="1"/>
            </p:nvGrpSpPr>
            <p:grpSpPr bwMode="auto">
              <a:xfrm>
                <a:off x="7167689" y="143470"/>
                <a:ext cx="690318" cy="172046"/>
                <a:chOff x="10739" y="-1009"/>
                <a:chExt cx="3555" cy="886"/>
              </a:xfrm>
              <a:solidFill>
                <a:schemeClr val="bg2"/>
              </a:solidFill>
            </p:grpSpPr>
            <p:sp>
              <p:nvSpPr>
                <p:cNvPr id="164" name="Freeform 65"/>
                <p:cNvSpPr>
                  <a:spLocks/>
                </p:cNvSpPr>
                <p:nvPr userDrawn="1"/>
              </p:nvSpPr>
              <p:spPr bwMode="auto">
                <a:xfrm>
                  <a:off x="10783" y="-993"/>
                  <a:ext cx="165" cy="245"/>
                </a:xfrm>
                <a:custGeom>
                  <a:avLst/>
                  <a:gdLst>
                    <a:gd name="T0" fmla="*/ 88 w 119"/>
                    <a:gd name="T1" fmla="*/ 176 h 176"/>
                    <a:gd name="T2" fmla="*/ 49 w 119"/>
                    <a:gd name="T3" fmla="*/ 93 h 176"/>
                    <a:gd name="T4" fmla="*/ 26 w 119"/>
                    <a:gd name="T5" fmla="*/ 41 h 176"/>
                    <a:gd name="T6" fmla="*/ 26 w 119"/>
                    <a:gd name="T7" fmla="*/ 42 h 176"/>
                    <a:gd name="T8" fmla="*/ 27 w 119"/>
                    <a:gd name="T9" fmla="*/ 90 h 176"/>
                    <a:gd name="T10" fmla="*/ 28 w 119"/>
                    <a:gd name="T11" fmla="*/ 176 h 176"/>
                    <a:gd name="T12" fmla="*/ 0 w 119"/>
                    <a:gd name="T13" fmla="*/ 176 h 176"/>
                    <a:gd name="T14" fmla="*/ 0 w 119"/>
                    <a:gd name="T15" fmla="*/ 0 h 176"/>
                    <a:gd name="T16" fmla="*/ 33 w 119"/>
                    <a:gd name="T17" fmla="*/ 0 h 176"/>
                    <a:gd name="T18" fmla="*/ 75 w 119"/>
                    <a:gd name="T19" fmla="*/ 86 h 176"/>
                    <a:gd name="T20" fmla="*/ 93 w 119"/>
                    <a:gd name="T21" fmla="*/ 131 h 176"/>
                    <a:gd name="T22" fmla="*/ 94 w 119"/>
                    <a:gd name="T23" fmla="*/ 130 h 176"/>
                    <a:gd name="T24" fmla="*/ 92 w 119"/>
                    <a:gd name="T25" fmla="*/ 80 h 176"/>
                    <a:gd name="T26" fmla="*/ 91 w 119"/>
                    <a:gd name="T27" fmla="*/ 0 h 176"/>
                    <a:gd name="T28" fmla="*/ 119 w 119"/>
                    <a:gd name="T29" fmla="*/ 0 h 176"/>
                    <a:gd name="T30" fmla="*/ 119 w 119"/>
                    <a:gd name="T31" fmla="*/ 176 h 176"/>
                    <a:gd name="T32" fmla="*/ 88 w 119"/>
                    <a:gd name="T33" fmla="*/ 176 h 1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19" h="176">
                      <a:moveTo>
                        <a:pt x="88" y="176"/>
                      </a:moveTo>
                      <a:cubicBezTo>
                        <a:pt x="49" y="93"/>
                        <a:pt x="49" y="93"/>
                        <a:pt x="49" y="93"/>
                      </a:cubicBezTo>
                      <a:cubicBezTo>
                        <a:pt x="39" y="73"/>
                        <a:pt x="30" y="51"/>
                        <a:pt x="26" y="41"/>
                      </a:cubicBezTo>
                      <a:cubicBezTo>
                        <a:pt x="26" y="42"/>
                        <a:pt x="26" y="42"/>
                        <a:pt x="26" y="42"/>
                      </a:cubicBezTo>
                      <a:cubicBezTo>
                        <a:pt x="27" y="56"/>
                        <a:pt x="27" y="75"/>
                        <a:pt x="27" y="90"/>
                      </a:cubicBezTo>
                      <a:cubicBezTo>
                        <a:pt x="28" y="176"/>
                        <a:pt x="28" y="176"/>
                        <a:pt x="28" y="176"/>
                      </a:cubicBezTo>
                      <a:cubicBezTo>
                        <a:pt x="0" y="176"/>
                        <a:pt x="0" y="176"/>
                        <a:pt x="0" y="176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33" y="0"/>
                        <a:pt x="33" y="0"/>
                        <a:pt x="33" y="0"/>
                      </a:cubicBezTo>
                      <a:cubicBezTo>
                        <a:pt x="75" y="86"/>
                        <a:pt x="75" y="86"/>
                        <a:pt x="75" y="86"/>
                      </a:cubicBezTo>
                      <a:cubicBezTo>
                        <a:pt x="84" y="102"/>
                        <a:pt x="91" y="123"/>
                        <a:pt x="93" y="131"/>
                      </a:cubicBezTo>
                      <a:cubicBezTo>
                        <a:pt x="94" y="130"/>
                        <a:pt x="94" y="130"/>
                        <a:pt x="94" y="130"/>
                      </a:cubicBezTo>
                      <a:cubicBezTo>
                        <a:pt x="93" y="121"/>
                        <a:pt x="92" y="96"/>
                        <a:pt x="92" y="80"/>
                      </a:cubicBezTo>
                      <a:cubicBezTo>
                        <a:pt x="91" y="0"/>
                        <a:pt x="91" y="0"/>
                        <a:pt x="91" y="0"/>
                      </a:cubicBezTo>
                      <a:cubicBezTo>
                        <a:pt x="119" y="0"/>
                        <a:pt x="119" y="0"/>
                        <a:pt x="119" y="0"/>
                      </a:cubicBezTo>
                      <a:cubicBezTo>
                        <a:pt x="119" y="176"/>
                        <a:pt x="119" y="176"/>
                        <a:pt x="119" y="176"/>
                      </a:cubicBezTo>
                      <a:lnTo>
                        <a:pt x="88" y="17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165" name="Freeform 66"/>
                <p:cNvSpPr>
                  <a:spLocks noEditPoints="1"/>
                </p:cNvSpPr>
                <p:nvPr userDrawn="1"/>
              </p:nvSpPr>
              <p:spPr bwMode="auto">
                <a:xfrm>
                  <a:off x="10980" y="-931"/>
                  <a:ext cx="149" cy="187"/>
                </a:xfrm>
                <a:custGeom>
                  <a:avLst/>
                  <a:gdLst>
                    <a:gd name="T0" fmla="*/ 31 w 107"/>
                    <a:gd name="T1" fmla="*/ 75 h 135"/>
                    <a:gd name="T2" fmla="*/ 31 w 107"/>
                    <a:gd name="T3" fmla="*/ 77 h 135"/>
                    <a:gd name="T4" fmla="*/ 62 w 107"/>
                    <a:gd name="T5" fmla="*/ 114 h 135"/>
                    <a:gd name="T6" fmla="*/ 94 w 107"/>
                    <a:gd name="T7" fmla="*/ 101 h 135"/>
                    <a:gd name="T8" fmla="*/ 105 w 107"/>
                    <a:gd name="T9" fmla="*/ 118 h 135"/>
                    <a:gd name="T10" fmla="*/ 59 w 107"/>
                    <a:gd name="T11" fmla="*/ 135 h 135"/>
                    <a:gd name="T12" fmla="*/ 0 w 107"/>
                    <a:gd name="T13" fmla="*/ 68 h 135"/>
                    <a:gd name="T14" fmla="*/ 16 w 107"/>
                    <a:gd name="T15" fmla="*/ 17 h 135"/>
                    <a:gd name="T16" fmla="*/ 55 w 107"/>
                    <a:gd name="T17" fmla="*/ 0 h 135"/>
                    <a:gd name="T18" fmla="*/ 91 w 107"/>
                    <a:gd name="T19" fmla="*/ 13 h 135"/>
                    <a:gd name="T20" fmla="*/ 107 w 107"/>
                    <a:gd name="T21" fmla="*/ 69 h 135"/>
                    <a:gd name="T22" fmla="*/ 107 w 107"/>
                    <a:gd name="T23" fmla="*/ 75 h 135"/>
                    <a:gd name="T24" fmla="*/ 31 w 107"/>
                    <a:gd name="T25" fmla="*/ 75 h 135"/>
                    <a:gd name="T26" fmla="*/ 55 w 107"/>
                    <a:gd name="T27" fmla="*/ 21 h 135"/>
                    <a:gd name="T28" fmla="*/ 31 w 107"/>
                    <a:gd name="T29" fmla="*/ 54 h 135"/>
                    <a:gd name="T30" fmla="*/ 78 w 107"/>
                    <a:gd name="T31" fmla="*/ 54 h 135"/>
                    <a:gd name="T32" fmla="*/ 55 w 107"/>
                    <a:gd name="T33" fmla="*/ 21 h 1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07" h="135">
                      <a:moveTo>
                        <a:pt x="31" y="75"/>
                      </a:moveTo>
                      <a:cubicBezTo>
                        <a:pt x="31" y="77"/>
                        <a:pt x="31" y="77"/>
                        <a:pt x="31" y="77"/>
                      </a:cubicBezTo>
                      <a:cubicBezTo>
                        <a:pt x="31" y="95"/>
                        <a:pt x="37" y="114"/>
                        <a:pt x="62" y="114"/>
                      </a:cubicBezTo>
                      <a:cubicBezTo>
                        <a:pt x="74" y="114"/>
                        <a:pt x="85" y="109"/>
                        <a:pt x="94" y="101"/>
                      </a:cubicBezTo>
                      <a:cubicBezTo>
                        <a:pt x="105" y="118"/>
                        <a:pt x="105" y="118"/>
                        <a:pt x="105" y="118"/>
                      </a:cubicBezTo>
                      <a:cubicBezTo>
                        <a:pt x="92" y="129"/>
                        <a:pt x="76" y="135"/>
                        <a:pt x="59" y="135"/>
                      </a:cubicBezTo>
                      <a:cubicBezTo>
                        <a:pt x="23" y="135"/>
                        <a:pt x="0" y="109"/>
                        <a:pt x="0" y="68"/>
                      </a:cubicBezTo>
                      <a:cubicBezTo>
                        <a:pt x="0" y="45"/>
                        <a:pt x="5" y="30"/>
                        <a:pt x="16" y="17"/>
                      </a:cubicBezTo>
                      <a:cubicBezTo>
                        <a:pt x="26" y="5"/>
                        <a:pt x="39" y="0"/>
                        <a:pt x="55" y="0"/>
                      </a:cubicBezTo>
                      <a:cubicBezTo>
                        <a:pt x="68" y="0"/>
                        <a:pt x="80" y="3"/>
                        <a:pt x="91" y="13"/>
                      </a:cubicBezTo>
                      <a:cubicBezTo>
                        <a:pt x="102" y="23"/>
                        <a:pt x="107" y="39"/>
                        <a:pt x="107" y="69"/>
                      </a:cubicBezTo>
                      <a:cubicBezTo>
                        <a:pt x="107" y="75"/>
                        <a:pt x="107" y="75"/>
                        <a:pt x="107" y="75"/>
                      </a:cubicBezTo>
                      <a:lnTo>
                        <a:pt x="31" y="75"/>
                      </a:lnTo>
                      <a:close/>
                      <a:moveTo>
                        <a:pt x="55" y="21"/>
                      </a:moveTo>
                      <a:cubicBezTo>
                        <a:pt x="40" y="21"/>
                        <a:pt x="31" y="33"/>
                        <a:pt x="31" y="54"/>
                      </a:cubicBezTo>
                      <a:cubicBezTo>
                        <a:pt x="78" y="54"/>
                        <a:pt x="78" y="54"/>
                        <a:pt x="78" y="54"/>
                      </a:cubicBezTo>
                      <a:cubicBezTo>
                        <a:pt x="78" y="33"/>
                        <a:pt x="69" y="21"/>
                        <a:pt x="55" y="2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166" name="Freeform 67"/>
                <p:cNvSpPr>
                  <a:spLocks/>
                </p:cNvSpPr>
                <p:nvPr userDrawn="1"/>
              </p:nvSpPr>
              <p:spPr bwMode="auto">
                <a:xfrm>
                  <a:off x="11140" y="-930"/>
                  <a:ext cx="240" cy="182"/>
                </a:xfrm>
                <a:custGeom>
                  <a:avLst/>
                  <a:gdLst>
                    <a:gd name="T0" fmla="*/ 136 w 173"/>
                    <a:gd name="T1" fmla="*/ 131 h 131"/>
                    <a:gd name="T2" fmla="*/ 110 w 173"/>
                    <a:gd name="T3" fmla="*/ 131 h 131"/>
                    <a:gd name="T4" fmla="*/ 94 w 173"/>
                    <a:gd name="T5" fmla="*/ 72 h 131"/>
                    <a:gd name="T6" fmla="*/ 86 w 173"/>
                    <a:gd name="T7" fmla="*/ 37 h 131"/>
                    <a:gd name="T8" fmla="*/ 85 w 173"/>
                    <a:gd name="T9" fmla="*/ 37 h 131"/>
                    <a:gd name="T10" fmla="*/ 77 w 173"/>
                    <a:gd name="T11" fmla="*/ 73 h 131"/>
                    <a:gd name="T12" fmla="*/ 61 w 173"/>
                    <a:gd name="T13" fmla="*/ 131 h 131"/>
                    <a:gd name="T14" fmla="*/ 35 w 173"/>
                    <a:gd name="T15" fmla="*/ 131 h 131"/>
                    <a:gd name="T16" fmla="*/ 0 w 173"/>
                    <a:gd name="T17" fmla="*/ 4 h 131"/>
                    <a:gd name="T18" fmla="*/ 28 w 173"/>
                    <a:gd name="T19" fmla="*/ 0 h 131"/>
                    <a:gd name="T20" fmla="*/ 42 w 173"/>
                    <a:gd name="T21" fmla="*/ 62 h 131"/>
                    <a:gd name="T22" fmla="*/ 48 w 173"/>
                    <a:gd name="T23" fmla="*/ 96 h 131"/>
                    <a:gd name="T24" fmla="*/ 49 w 173"/>
                    <a:gd name="T25" fmla="*/ 96 h 131"/>
                    <a:gd name="T26" fmla="*/ 57 w 173"/>
                    <a:gd name="T27" fmla="*/ 61 h 131"/>
                    <a:gd name="T28" fmla="*/ 73 w 173"/>
                    <a:gd name="T29" fmla="*/ 2 h 131"/>
                    <a:gd name="T30" fmla="*/ 101 w 173"/>
                    <a:gd name="T31" fmla="*/ 2 h 131"/>
                    <a:gd name="T32" fmla="*/ 115 w 173"/>
                    <a:gd name="T33" fmla="*/ 60 h 131"/>
                    <a:gd name="T34" fmla="*/ 123 w 173"/>
                    <a:gd name="T35" fmla="*/ 97 h 131"/>
                    <a:gd name="T36" fmla="*/ 124 w 173"/>
                    <a:gd name="T37" fmla="*/ 97 h 131"/>
                    <a:gd name="T38" fmla="*/ 130 w 173"/>
                    <a:gd name="T39" fmla="*/ 62 h 131"/>
                    <a:gd name="T40" fmla="*/ 144 w 173"/>
                    <a:gd name="T41" fmla="*/ 2 h 131"/>
                    <a:gd name="T42" fmla="*/ 173 w 173"/>
                    <a:gd name="T43" fmla="*/ 2 h 131"/>
                    <a:gd name="T44" fmla="*/ 136 w 173"/>
                    <a:gd name="T45" fmla="*/ 131 h 1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173" h="131">
                      <a:moveTo>
                        <a:pt x="136" y="131"/>
                      </a:moveTo>
                      <a:cubicBezTo>
                        <a:pt x="110" y="131"/>
                        <a:pt x="110" y="131"/>
                        <a:pt x="110" y="131"/>
                      </a:cubicBezTo>
                      <a:cubicBezTo>
                        <a:pt x="94" y="72"/>
                        <a:pt x="94" y="72"/>
                        <a:pt x="94" y="72"/>
                      </a:cubicBezTo>
                      <a:cubicBezTo>
                        <a:pt x="90" y="57"/>
                        <a:pt x="86" y="37"/>
                        <a:pt x="86" y="37"/>
                      </a:cubicBezTo>
                      <a:cubicBezTo>
                        <a:pt x="85" y="37"/>
                        <a:pt x="85" y="37"/>
                        <a:pt x="85" y="37"/>
                      </a:cubicBezTo>
                      <a:cubicBezTo>
                        <a:pt x="85" y="37"/>
                        <a:pt x="83" y="49"/>
                        <a:pt x="77" y="73"/>
                      </a:cubicBezTo>
                      <a:cubicBezTo>
                        <a:pt x="61" y="131"/>
                        <a:pt x="61" y="131"/>
                        <a:pt x="61" y="131"/>
                      </a:cubicBezTo>
                      <a:cubicBezTo>
                        <a:pt x="35" y="131"/>
                        <a:pt x="35" y="131"/>
                        <a:pt x="35" y="131"/>
                      </a:cubicBezTo>
                      <a:cubicBezTo>
                        <a:pt x="0" y="4"/>
                        <a:pt x="0" y="4"/>
                        <a:pt x="0" y="4"/>
                      </a:cubicBezTo>
                      <a:cubicBezTo>
                        <a:pt x="28" y="0"/>
                        <a:pt x="28" y="0"/>
                        <a:pt x="28" y="0"/>
                      </a:cubicBezTo>
                      <a:cubicBezTo>
                        <a:pt x="42" y="62"/>
                        <a:pt x="42" y="62"/>
                        <a:pt x="42" y="62"/>
                      </a:cubicBezTo>
                      <a:cubicBezTo>
                        <a:pt x="45" y="78"/>
                        <a:pt x="48" y="96"/>
                        <a:pt x="48" y="96"/>
                      </a:cubicBezTo>
                      <a:cubicBezTo>
                        <a:pt x="49" y="96"/>
                        <a:pt x="49" y="96"/>
                        <a:pt x="49" y="96"/>
                      </a:cubicBezTo>
                      <a:cubicBezTo>
                        <a:pt x="49" y="96"/>
                        <a:pt x="52" y="79"/>
                        <a:pt x="57" y="61"/>
                      </a:cubicBezTo>
                      <a:cubicBezTo>
                        <a:pt x="73" y="2"/>
                        <a:pt x="73" y="2"/>
                        <a:pt x="73" y="2"/>
                      </a:cubicBezTo>
                      <a:cubicBezTo>
                        <a:pt x="101" y="2"/>
                        <a:pt x="101" y="2"/>
                        <a:pt x="101" y="2"/>
                      </a:cubicBezTo>
                      <a:cubicBezTo>
                        <a:pt x="115" y="60"/>
                        <a:pt x="115" y="60"/>
                        <a:pt x="115" y="60"/>
                      </a:cubicBezTo>
                      <a:cubicBezTo>
                        <a:pt x="120" y="81"/>
                        <a:pt x="123" y="97"/>
                        <a:pt x="123" y="97"/>
                      </a:cubicBezTo>
                      <a:cubicBezTo>
                        <a:pt x="124" y="97"/>
                        <a:pt x="124" y="97"/>
                        <a:pt x="124" y="97"/>
                      </a:cubicBezTo>
                      <a:cubicBezTo>
                        <a:pt x="124" y="97"/>
                        <a:pt x="127" y="77"/>
                        <a:pt x="130" y="62"/>
                      </a:cubicBezTo>
                      <a:cubicBezTo>
                        <a:pt x="144" y="2"/>
                        <a:pt x="144" y="2"/>
                        <a:pt x="144" y="2"/>
                      </a:cubicBezTo>
                      <a:cubicBezTo>
                        <a:pt x="173" y="2"/>
                        <a:pt x="173" y="2"/>
                        <a:pt x="173" y="2"/>
                      </a:cubicBezTo>
                      <a:lnTo>
                        <a:pt x="136" y="13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167" name="Freeform 68"/>
                <p:cNvSpPr>
                  <a:spLocks noEditPoints="1"/>
                </p:cNvSpPr>
                <p:nvPr userDrawn="1"/>
              </p:nvSpPr>
              <p:spPr bwMode="auto">
                <a:xfrm>
                  <a:off x="11484" y="-993"/>
                  <a:ext cx="166" cy="245"/>
                </a:xfrm>
                <a:custGeom>
                  <a:avLst/>
                  <a:gdLst>
                    <a:gd name="T0" fmla="*/ 85 w 120"/>
                    <a:gd name="T1" fmla="*/ 176 h 176"/>
                    <a:gd name="T2" fmla="*/ 70 w 120"/>
                    <a:gd name="T3" fmla="*/ 148 h 176"/>
                    <a:gd name="T4" fmla="*/ 40 w 120"/>
                    <a:gd name="T5" fmla="*/ 105 h 176"/>
                    <a:gd name="T6" fmla="*/ 28 w 120"/>
                    <a:gd name="T7" fmla="*/ 100 h 176"/>
                    <a:gd name="T8" fmla="*/ 28 w 120"/>
                    <a:gd name="T9" fmla="*/ 176 h 176"/>
                    <a:gd name="T10" fmla="*/ 0 w 120"/>
                    <a:gd name="T11" fmla="*/ 176 h 176"/>
                    <a:gd name="T12" fmla="*/ 0 w 120"/>
                    <a:gd name="T13" fmla="*/ 0 h 176"/>
                    <a:gd name="T14" fmla="*/ 53 w 120"/>
                    <a:gd name="T15" fmla="*/ 0 h 176"/>
                    <a:gd name="T16" fmla="*/ 111 w 120"/>
                    <a:gd name="T17" fmla="*/ 50 h 176"/>
                    <a:gd name="T18" fmla="*/ 67 w 120"/>
                    <a:gd name="T19" fmla="*/ 98 h 176"/>
                    <a:gd name="T20" fmla="*/ 94 w 120"/>
                    <a:gd name="T21" fmla="*/ 133 h 176"/>
                    <a:gd name="T22" fmla="*/ 120 w 120"/>
                    <a:gd name="T23" fmla="*/ 176 h 176"/>
                    <a:gd name="T24" fmla="*/ 85 w 120"/>
                    <a:gd name="T25" fmla="*/ 176 h 176"/>
                    <a:gd name="T26" fmla="*/ 44 w 120"/>
                    <a:gd name="T27" fmla="*/ 23 h 176"/>
                    <a:gd name="T28" fmla="*/ 28 w 120"/>
                    <a:gd name="T29" fmla="*/ 23 h 176"/>
                    <a:gd name="T30" fmla="*/ 28 w 120"/>
                    <a:gd name="T31" fmla="*/ 79 h 176"/>
                    <a:gd name="T32" fmla="*/ 43 w 120"/>
                    <a:gd name="T33" fmla="*/ 79 h 176"/>
                    <a:gd name="T34" fmla="*/ 72 w 120"/>
                    <a:gd name="T35" fmla="*/ 72 h 176"/>
                    <a:gd name="T36" fmla="*/ 80 w 120"/>
                    <a:gd name="T37" fmla="*/ 50 h 176"/>
                    <a:gd name="T38" fmla="*/ 44 w 120"/>
                    <a:gd name="T39" fmla="*/ 23 h 1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120" h="176">
                      <a:moveTo>
                        <a:pt x="85" y="176"/>
                      </a:moveTo>
                      <a:cubicBezTo>
                        <a:pt x="70" y="148"/>
                        <a:pt x="70" y="148"/>
                        <a:pt x="70" y="148"/>
                      </a:cubicBezTo>
                      <a:cubicBezTo>
                        <a:pt x="58" y="127"/>
                        <a:pt x="50" y="115"/>
                        <a:pt x="40" y="105"/>
                      </a:cubicBezTo>
                      <a:cubicBezTo>
                        <a:pt x="37" y="102"/>
                        <a:pt x="34" y="100"/>
                        <a:pt x="28" y="100"/>
                      </a:cubicBezTo>
                      <a:cubicBezTo>
                        <a:pt x="28" y="176"/>
                        <a:pt x="28" y="176"/>
                        <a:pt x="28" y="176"/>
                      </a:cubicBezTo>
                      <a:cubicBezTo>
                        <a:pt x="0" y="176"/>
                        <a:pt x="0" y="176"/>
                        <a:pt x="0" y="176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53" y="0"/>
                        <a:pt x="53" y="0"/>
                        <a:pt x="53" y="0"/>
                      </a:cubicBezTo>
                      <a:cubicBezTo>
                        <a:pt x="93" y="0"/>
                        <a:pt x="111" y="23"/>
                        <a:pt x="111" y="50"/>
                      </a:cubicBezTo>
                      <a:cubicBezTo>
                        <a:pt x="111" y="75"/>
                        <a:pt x="94" y="98"/>
                        <a:pt x="67" y="98"/>
                      </a:cubicBezTo>
                      <a:cubicBezTo>
                        <a:pt x="73" y="102"/>
                        <a:pt x="85" y="119"/>
                        <a:pt x="94" y="133"/>
                      </a:cubicBezTo>
                      <a:cubicBezTo>
                        <a:pt x="120" y="176"/>
                        <a:pt x="120" y="176"/>
                        <a:pt x="120" y="176"/>
                      </a:cubicBezTo>
                      <a:lnTo>
                        <a:pt x="85" y="176"/>
                      </a:lnTo>
                      <a:close/>
                      <a:moveTo>
                        <a:pt x="44" y="23"/>
                      </a:moveTo>
                      <a:cubicBezTo>
                        <a:pt x="28" y="23"/>
                        <a:pt x="28" y="23"/>
                        <a:pt x="28" y="23"/>
                      </a:cubicBezTo>
                      <a:cubicBezTo>
                        <a:pt x="28" y="79"/>
                        <a:pt x="28" y="79"/>
                        <a:pt x="28" y="79"/>
                      </a:cubicBezTo>
                      <a:cubicBezTo>
                        <a:pt x="43" y="79"/>
                        <a:pt x="43" y="79"/>
                        <a:pt x="43" y="79"/>
                      </a:cubicBezTo>
                      <a:cubicBezTo>
                        <a:pt x="59" y="79"/>
                        <a:pt x="67" y="77"/>
                        <a:pt x="72" y="72"/>
                      </a:cubicBezTo>
                      <a:cubicBezTo>
                        <a:pt x="77" y="67"/>
                        <a:pt x="80" y="59"/>
                        <a:pt x="80" y="50"/>
                      </a:cubicBezTo>
                      <a:cubicBezTo>
                        <a:pt x="80" y="32"/>
                        <a:pt x="70" y="23"/>
                        <a:pt x="44" y="2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168" name="Freeform 69"/>
                <p:cNvSpPr>
                  <a:spLocks noEditPoints="1"/>
                </p:cNvSpPr>
                <p:nvPr userDrawn="1"/>
              </p:nvSpPr>
              <p:spPr bwMode="auto">
                <a:xfrm>
                  <a:off x="11664" y="-931"/>
                  <a:ext cx="150" cy="187"/>
                </a:xfrm>
                <a:custGeom>
                  <a:avLst/>
                  <a:gdLst>
                    <a:gd name="T0" fmla="*/ 31 w 108"/>
                    <a:gd name="T1" fmla="*/ 75 h 135"/>
                    <a:gd name="T2" fmla="*/ 31 w 108"/>
                    <a:gd name="T3" fmla="*/ 77 h 135"/>
                    <a:gd name="T4" fmla="*/ 63 w 108"/>
                    <a:gd name="T5" fmla="*/ 114 h 135"/>
                    <a:gd name="T6" fmla="*/ 95 w 108"/>
                    <a:gd name="T7" fmla="*/ 101 h 135"/>
                    <a:gd name="T8" fmla="*/ 106 w 108"/>
                    <a:gd name="T9" fmla="*/ 118 h 135"/>
                    <a:gd name="T10" fmla="*/ 60 w 108"/>
                    <a:gd name="T11" fmla="*/ 135 h 135"/>
                    <a:gd name="T12" fmla="*/ 0 w 108"/>
                    <a:gd name="T13" fmla="*/ 68 h 135"/>
                    <a:gd name="T14" fmla="*/ 16 w 108"/>
                    <a:gd name="T15" fmla="*/ 17 h 135"/>
                    <a:gd name="T16" fmla="*/ 56 w 108"/>
                    <a:gd name="T17" fmla="*/ 0 h 135"/>
                    <a:gd name="T18" fmla="*/ 91 w 108"/>
                    <a:gd name="T19" fmla="*/ 13 h 135"/>
                    <a:gd name="T20" fmla="*/ 108 w 108"/>
                    <a:gd name="T21" fmla="*/ 69 h 135"/>
                    <a:gd name="T22" fmla="*/ 108 w 108"/>
                    <a:gd name="T23" fmla="*/ 75 h 135"/>
                    <a:gd name="T24" fmla="*/ 31 w 108"/>
                    <a:gd name="T25" fmla="*/ 75 h 135"/>
                    <a:gd name="T26" fmla="*/ 56 w 108"/>
                    <a:gd name="T27" fmla="*/ 21 h 135"/>
                    <a:gd name="T28" fmla="*/ 31 w 108"/>
                    <a:gd name="T29" fmla="*/ 54 h 135"/>
                    <a:gd name="T30" fmla="*/ 79 w 108"/>
                    <a:gd name="T31" fmla="*/ 54 h 135"/>
                    <a:gd name="T32" fmla="*/ 56 w 108"/>
                    <a:gd name="T33" fmla="*/ 21 h 1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08" h="135">
                      <a:moveTo>
                        <a:pt x="31" y="75"/>
                      </a:moveTo>
                      <a:cubicBezTo>
                        <a:pt x="31" y="77"/>
                        <a:pt x="31" y="77"/>
                        <a:pt x="31" y="77"/>
                      </a:cubicBezTo>
                      <a:cubicBezTo>
                        <a:pt x="31" y="95"/>
                        <a:pt x="38" y="114"/>
                        <a:pt x="63" y="114"/>
                      </a:cubicBezTo>
                      <a:cubicBezTo>
                        <a:pt x="75" y="114"/>
                        <a:pt x="85" y="109"/>
                        <a:pt x="95" y="101"/>
                      </a:cubicBezTo>
                      <a:cubicBezTo>
                        <a:pt x="106" y="118"/>
                        <a:pt x="106" y="118"/>
                        <a:pt x="106" y="118"/>
                      </a:cubicBezTo>
                      <a:cubicBezTo>
                        <a:pt x="92" y="129"/>
                        <a:pt x="77" y="135"/>
                        <a:pt x="60" y="135"/>
                      </a:cubicBezTo>
                      <a:cubicBezTo>
                        <a:pt x="23" y="135"/>
                        <a:pt x="0" y="109"/>
                        <a:pt x="0" y="68"/>
                      </a:cubicBezTo>
                      <a:cubicBezTo>
                        <a:pt x="0" y="45"/>
                        <a:pt x="5" y="30"/>
                        <a:pt x="16" y="17"/>
                      </a:cubicBezTo>
                      <a:cubicBezTo>
                        <a:pt x="27" y="5"/>
                        <a:pt x="39" y="0"/>
                        <a:pt x="56" y="0"/>
                      </a:cubicBezTo>
                      <a:cubicBezTo>
                        <a:pt x="68" y="0"/>
                        <a:pt x="80" y="3"/>
                        <a:pt x="91" y="13"/>
                      </a:cubicBezTo>
                      <a:cubicBezTo>
                        <a:pt x="102" y="23"/>
                        <a:pt x="108" y="39"/>
                        <a:pt x="108" y="69"/>
                      </a:cubicBezTo>
                      <a:cubicBezTo>
                        <a:pt x="108" y="75"/>
                        <a:pt x="108" y="75"/>
                        <a:pt x="108" y="75"/>
                      </a:cubicBezTo>
                      <a:lnTo>
                        <a:pt x="31" y="75"/>
                      </a:lnTo>
                      <a:close/>
                      <a:moveTo>
                        <a:pt x="56" y="21"/>
                      </a:moveTo>
                      <a:cubicBezTo>
                        <a:pt x="40" y="21"/>
                        <a:pt x="31" y="33"/>
                        <a:pt x="31" y="54"/>
                      </a:cubicBezTo>
                      <a:cubicBezTo>
                        <a:pt x="79" y="54"/>
                        <a:pt x="79" y="54"/>
                        <a:pt x="79" y="54"/>
                      </a:cubicBezTo>
                      <a:cubicBezTo>
                        <a:pt x="79" y="33"/>
                        <a:pt x="70" y="21"/>
                        <a:pt x="56" y="2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169" name="Freeform 70"/>
                <p:cNvSpPr>
                  <a:spLocks/>
                </p:cNvSpPr>
                <p:nvPr userDrawn="1"/>
              </p:nvSpPr>
              <p:spPr bwMode="auto">
                <a:xfrm>
                  <a:off x="11839" y="-1009"/>
                  <a:ext cx="65" cy="264"/>
                </a:xfrm>
                <a:custGeom>
                  <a:avLst/>
                  <a:gdLst>
                    <a:gd name="T0" fmla="*/ 30 w 47"/>
                    <a:gd name="T1" fmla="*/ 190 h 190"/>
                    <a:gd name="T2" fmla="*/ 2 w 47"/>
                    <a:gd name="T3" fmla="*/ 154 h 190"/>
                    <a:gd name="T4" fmla="*/ 2 w 47"/>
                    <a:gd name="T5" fmla="*/ 44 h 190"/>
                    <a:gd name="T6" fmla="*/ 0 w 47"/>
                    <a:gd name="T7" fmla="*/ 7 h 190"/>
                    <a:gd name="T8" fmla="*/ 28 w 47"/>
                    <a:gd name="T9" fmla="*/ 0 h 190"/>
                    <a:gd name="T10" fmla="*/ 31 w 47"/>
                    <a:gd name="T11" fmla="*/ 36 h 190"/>
                    <a:gd name="T12" fmla="*/ 31 w 47"/>
                    <a:gd name="T13" fmla="*/ 145 h 190"/>
                    <a:gd name="T14" fmla="*/ 34 w 47"/>
                    <a:gd name="T15" fmla="*/ 168 h 190"/>
                    <a:gd name="T16" fmla="*/ 43 w 47"/>
                    <a:gd name="T17" fmla="*/ 170 h 190"/>
                    <a:gd name="T18" fmla="*/ 47 w 47"/>
                    <a:gd name="T19" fmla="*/ 187 h 190"/>
                    <a:gd name="T20" fmla="*/ 30 w 47"/>
                    <a:gd name="T21" fmla="*/ 190 h 1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47" h="190">
                      <a:moveTo>
                        <a:pt x="30" y="190"/>
                      </a:moveTo>
                      <a:cubicBezTo>
                        <a:pt x="2" y="190"/>
                        <a:pt x="2" y="165"/>
                        <a:pt x="2" y="154"/>
                      </a:cubicBezTo>
                      <a:cubicBezTo>
                        <a:pt x="2" y="44"/>
                        <a:pt x="2" y="44"/>
                        <a:pt x="2" y="44"/>
                      </a:cubicBezTo>
                      <a:cubicBezTo>
                        <a:pt x="2" y="27"/>
                        <a:pt x="1" y="17"/>
                        <a:pt x="0" y="7"/>
                      </a:cubicBezTo>
                      <a:cubicBezTo>
                        <a:pt x="28" y="0"/>
                        <a:pt x="28" y="0"/>
                        <a:pt x="28" y="0"/>
                      </a:cubicBezTo>
                      <a:cubicBezTo>
                        <a:pt x="30" y="8"/>
                        <a:pt x="31" y="19"/>
                        <a:pt x="31" y="36"/>
                      </a:cubicBezTo>
                      <a:cubicBezTo>
                        <a:pt x="31" y="145"/>
                        <a:pt x="31" y="145"/>
                        <a:pt x="31" y="145"/>
                      </a:cubicBezTo>
                      <a:cubicBezTo>
                        <a:pt x="31" y="162"/>
                        <a:pt x="31" y="165"/>
                        <a:pt x="34" y="168"/>
                      </a:cubicBezTo>
                      <a:cubicBezTo>
                        <a:pt x="35" y="170"/>
                        <a:pt x="39" y="172"/>
                        <a:pt x="43" y="170"/>
                      </a:cubicBezTo>
                      <a:cubicBezTo>
                        <a:pt x="47" y="187"/>
                        <a:pt x="47" y="187"/>
                        <a:pt x="47" y="187"/>
                      </a:cubicBezTo>
                      <a:cubicBezTo>
                        <a:pt x="42" y="189"/>
                        <a:pt x="37" y="190"/>
                        <a:pt x="30" y="19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170" name="Freeform 71"/>
                <p:cNvSpPr>
                  <a:spLocks noEditPoints="1"/>
                </p:cNvSpPr>
                <p:nvPr userDrawn="1"/>
              </p:nvSpPr>
              <p:spPr bwMode="auto">
                <a:xfrm>
                  <a:off x="11932" y="-1007"/>
                  <a:ext cx="51" cy="259"/>
                </a:xfrm>
                <a:custGeom>
                  <a:avLst/>
                  <a:gdLst>
                    <a:gd name="T0" fmla="*/ 18 w 37"/>
                    <a:gd name="T1" fmla="*/ 38 h 186"/>
                    <a:gd name="T2" fmla="*/ 0 w 37"/>
                    <a:gd name="T3" fmla="*/ 19 h 186"/>
                    <a:gd name="T4" fmla="*/ 19 w 37"/>
                    <a:gd name="T5" fmla="*/ 0 h 186"/>
                    <a:gd name="T6" fmla="*/ 37 w 37"/>
                    <a:gd name="T7" fmla="*/ 19 h 186"/>
                    <a:gd name="T8" fmla="*/ 18 w 37"/>
                    <a:gd name="T9" fmla="*/ 38 h 186"/>
                    <a:gd name="T10" fmla="*/ 4 w 37"/>
                    <a:gd name="T11" fmla="*/ 186 h 186"/>
                    <a:gd name="T12" fmla="*/ 4 w 37"/>
                    <a:gd name="T13" fmla="*/ 59 h 186"/>
                    <a:gd name="T14" fmla="*/ 33 w 37"/>
                    <a:gd name="T15" fmla="*/ 54 h 186"/>
                    <a:gd name="T16" fmla="*/ 33 w 37"/>
                    <a:gd name="T17" fmla="*/ 186 h 186"/>
                    <a:gd name="T18" fmla="*/ 4 w 37"/>
                    <a:gd name="T19" fmla="*/ 186 h 1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7" h="186">
                      <a:moveTo>
                        <a:pt x="18" y="38"/>
                      </a:moveTo>
                      <a:cubicBezTo>
                        <a:pt x="8" y="38"/>
                        <a:pt x="0" y="29"/>
                        <a:pt x="0" y="19"/>
                      </a:cubicBezTo>
                      <a:cubicBezTo>
                        <a:pt x="0" y="9"/>
                        <a:pt x="9" y="0"/>
                        <a:pt x="19" y="0"/>
                      </a:cubicBezTo>
                      <a:cubicBezTo>
                        <a:pt x="29" y="0"/>
                        <a:pt x="37" y="9"/>
                        <a:pt x="37" y="19"/>
                      </a:cubicBezTo>
                      <a:cubicBezTo>
                        <a:pt x="37" y="29"/>
                        <a:pt x="29" y="38"/>
                        <a:pt x="18" y="38"/>
                      </a:cubicBezTo>
                      <a:close/>
                      <a:moveTo>
                        <a:pt x="4" y="186"/>
                      </a:moveTo>
                      <a:cubicBezTo>
                        <a:pt x="4" y="59"/>
                        <a:pt x="4" y="59"/>
                        <a:pt x="4" y="59"/>
                      </a:cubicBezTo>
                      <a:cubicBezTo>
                        <a:pt x="33" y="54"/>
                        <a:pt x="33" y="54"/>
                        <a:pt x="33" y="54"/>
                      </a:cubicBezTo>
                      <a:cubicBezTo>
                        <a:pt x="33" y="186"/>
                        <a:pt x="33" y="186"/>
                        <a:pt x="33" y="186"/>
                      </a:cubicBezTo>
                      <a:lnTo>
                        <a:pt x="4" y="18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171" name="Freeform 72"/>
                <p:cNvSpPr>
                  <a:spLocks/>
                </p:cNvSpPr>
                <p:nvPr userDrawn="1"/>
              </p:nvSpPr>
              <p:spPr bwMode="auto">
                <a:xfrm>
                  <a:off x="12017" y="-931"/>
                  <a:ext cx="133" cy="187"/>
                </a:xfrm>
                <a:custGeom>
                  <a:avLst/>
                  <a:gdLst>
                    <a:gd name="T0" fmla="*/ 54 w 96"/>
                    <a:gd name="T1" fmla="*/ 135 h 135"/>
                    <a:gd name="T2" fmla="*/ 0 w 96"/>
                    <a:gd name="T3" fmla="*/ 69 h 135"/>
                    <a:gd name="T4" fmla="*/ 56 w 96"/>
                    <a:gd name="T5" fmla="*/ 0 h 135"/>
                    <a:gd name="T6" fmla="*/ 92 w 96"/>
                    <a:gd name="T7" fmla="*/ 14 h 135"/>
                    <a:gd name="T8" fmla="*/ 78 w 96"/>
                    <a:gd name="T9" fmla="*/ 32 h 135"/>
                    <a:gd name="T10" fmla="*/ 56 w 96"/>
                    <a:gd name="T11" fmla="*/ 22 h 135"/>
                    <a:gd name="T12" fmla="*/ 36 w 96"/>
                    <a:gd name="T13" fmla="*/ 35 h 135"/>
                    <a:gd name="T14" fmla="*/ 31 w 96"/>
                    <a:gd name="T15" fmla="*/ 71 h 135"/>
                    <a:gd name="T16" fmla="*/ 39 w 96"/>
                    <a:gd name="T17" fmla="*/ 106 h 135"/>
                    <a:gd name="T18" fmla="*/ 56 w 96"/>
                    <a:gd name="T19" fmla="*/ 114 h 135"/>
                    <a:gd name="T20" fmla="*/ 82 w 96"/>
                    <a:gd name="T21" fmla="*/ 101 h 135"/>
                    <a:gd name="T22" fmla="*/ 96 w 96"/>
                    <a:gd name="T23" fmla="*/ 118 h 135"/>
                    <a:gd name="T24" fmla="*/ 54 w 96"/>
                    <a:gd name="T25" fmla="*/ 135 h 1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96" h="135">
                      <a:moveTo>
                        <a:pt x="54" y="135"/>
                      </a:moveTo>
                      <a:cubicBezTo>
                        <a:pt x="19" y="135"/>
                        <a:pt x="0" y="110"/>
                        <a:pt x="0" y="69"/>
                      </a:cubicBezTo>
                      <a:cubicBezTo>
                        <a:pt x="0" y="22"/>
                        <a:pt x="28" y="0"/>
                        <a:pt x="56" y="0"/>
                      </a:cubicBezTo>
                      <a:cubicBezTo>
                        <a:pt x="70" y="0"/>
                        <a:pt x="81" y="3"/>
                        <a:pt x="92" y="14"/>
                      </a:cubicBezTo>
                      <a:cubicBezTo>
                        <a:pt x="78" y="32"/>
                        <a:pt x="78" y="32"/>
                        <a:pt x="78" y="32"/>
                      </a:cubicBezTo>
                      <a:cubicBezTo>
                        <a:pt x="70" y="25"/>
                        <a:pt x="64" y="22"/>
                        <a:pt x="56" y="22"/>
                      </a:cubicBezTo>
                      <a:cubicBezTo>
                        <a:pt x="47" y="22"/>
                        <a:pt x="40" y="27"/>
                        <a:pt x="36" y="35"/>
                      </a:cubicBezTo>
                      <a:cubicBezTo>
                        <a:pt x="32" y="43"/>
                        <a:pt x="31" y="55"/>
                        <a:pt x="31" y="71"/>
                      </a:cubicBezTo>
                      <a:cubicBezTo>
                        <a:pt x="31" y="89"/>
                        <a:pt x="33" y="100"/>
                        <a:pt x="39" y="106"/>
                      </a:cubicBezTo>
                      <a:cubicBezTo>
                        <a:pt x="43" y="111"/>
                        <a:pt x="50" y="114"/>
                        <a:pt x="56" y="114"/>
                      </a:cubicBezTo>
                      <a:cubicBezTo>
                        <a:pt x="65" y="114"/>
                        <a:pt x="74" y="109"/>
                        <a:pt x="82" y="101"/>
                      </a:cubicBezTo>
                      <a:cubicBezTo>
                        <a:pt x="96" y="118"/>
                        <a:pt x="96" y="118"/>
                        <a:pt x="96" y="118"/>
                      </a:cubicBezTo>
                      <a:cubicBezTo>
                        <a:pt x="84" y="130"/>
                        <a:pt x="72" y="135"/>
                        <a:pt x="54" y="13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172" name="Freeform 73"/>
                <p:cNvSpPr>
                  <a:spLocks noEditPoints="1"/>
                </p:cNvSpPr>
                <p:nvPr userDrawn="1"/>
              </p:nvSpPr>
              <p:spPr bwMode="auto">
                <a:xfrm>
                  <a:off x="12178" y="-851"/>
                  <a:ext cx="106" cy="106"/>
                </a:xfrm>
                <a:custGeom>
                  <a:avLst/>
                  <a:gdLst>
                    <a:gd name="T0" fmla="*/ 39 w 77"/>
                    <a:gd name="T1" fmla="*/ 76 h 76"/>
                    <a:gd name="T2" fmla="*/ 0 w 77"/>
                    <a:gd name="T3" fmla="*/ 38 h 76"/>
                    <a:gd name="T4" fmla="*/ 39 w 77"/>
                    <a:gd name="T5" fmla="*/ 0 h 76"/>
                    <a:gd name="T6" fmla="*/ 77 w 77"/>
                    <a:gd name="T7" fmla="*/ 38 h 76"/>
                    <a:gd name="T8" fmla="*/ 39 w 77"/>
                    <a:gd name="T9" fmla="*/ 76 h 76"/>
                    <a:gd name="T10" fmla="*/ 39 w 77"/>
                    <a:gd name="T11" fmla="*/ 7 h 76"/>
                    <a:gd name="T12" fmla="*/ 9 w 77"/>
                    <a:gd name="T13" fmla="*/ 38 h 76"/>
                    <a:gd name="T14" fmla="*/ 39 w 77"/>
                    <a:gd name="T15" fmla="*/ 69 h 76"/>
                    <a:gd name="T16" fmla="*/ 68 w 77"/>
                    <a:gd name="T17" fmla="*/ 38 h 76"/>
                    <a:gd name="T18" fmla="*/ 39 w 77"/>
                    <a:gd name="T19" fmla="*/ 7 h 76"/>
                    <a:gd name="T20" fmla="*/ 46 w 77"/>
                    <a:gd name="T21" fmla="*/ 59 h 76"/>
                    <a:gd name="T22" fmla="*/ 42 w 77"/>
                    <a:gd name="T23" fmla="*/ 52 h 76"/>
                    <a:gd name="T24" fmla="*/ 35 w 77"/>
                    <a:gd name="T25" fmla="*/ 42 h 76"/>
                    <a:gd name="T26" fmla="*/ 34 w 77"/>
                    <a:gd name="T27" fmla="*/ 41 h 76"/>
                    <a:gd name="T28" fmla="*/ 34 w 77"/>
                    <a:gd name="T29" fmla="*/ 59 h 76"/>
                    <a:gd name="T30" fmla="*/ 25 w 77"/>
                    <a:gd name="T31" fmla="*/ 59 h 76"/>
                    <a:gd name="T32" fmla="*/ 25 w 77"/>
                    <a:gd name="T33" fmla="*/ 16 h 76"/>
                    <a:gd name="T34" fmla="*/ 41 w 77"/>
                    <a:gd name="T35" fmla="*/ 16 h 76"/>
                    <a:gd name="T36" fmla="*/ 54 w 77"/>
                    <a:gd name="T37" fmla="*/ 29 h 76"/>
                    <a:gd name="T38" fmla="*/ 44 w 77"/>
                    <a:gd name="T39" fmla="*/ 41 h 76"/>
                    <a:gd name="T40" fmla="*/ 46 w 77"/>
                    <a:gd name="T41" fmla="*/ 43 h 76"/>
                    <a:gd name="T42" fmla="*/ 56 w 77"/>
                    <a:gd name="T43" fmla="*/ 59 h 76"/>
                    <a:gd name="T44" fmla="*/ 46 w 77"/>
                    <a:gd name="T45" fmla="*/ 59 h 76"/>
                    <a:gd name="T46" fmla="*/ 42 w 77"/>
                    <a:gd name="T47" fmla="*/ 24 h 76"/>
                    <a:gd name="T48" fmla="*/ 37 w 77"/>
                    <a:gd name="T49" fmla="*/ 23 h 76"/>
                    <a:gd name="T50" fmla="*/ 34 w 77"/>
                    <a:gd name="T51" fmla="*/ 23 h 76"/>
                    <a:gd name="T52" fmla="*/ 34 w 77"/>
                    <a:gd name="T53" fmla="*/ 35 h 76"/>
                    <a:gd name="T54" fmla="*/ 37 w 77"/>
                    <a:gd name="T55" fmla="*/ 35 h 76"/>
                    <a:gd name="T56" fmla="*/ 43 w 77"/>
                    <a:gd name="T57" fmla="*/ 33 h 76"/>
                    <a:gd name="T58" fmla="*/ 45 w 77"/>
                    <a:gd name="T59" fmla="*/ 29 h 76"/>
                    <a:gd name="T60" fmla="*/ 42 w 77"/>
                    <a:gd name="T61" fmla="*/ 24 h 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77" h="76">
                      <a:moveTo>
                        <a:pt x="39" y="76"/>
                      </a:moveTo>
                      <a:cubicBezTo>
                        <a:pt x="18" y="76"/>
                        <a:pt x="0" y="60"/>
                        <a:pt x="0" y="38"/>
                      </a:cubicBezTo>
                      <a:cubicBezTo>
                        <a:pt x="0" y="17"/>
                        <a:pt x="18" y="0"/>
                        <a:pt x="39" y="0"/>
                      </a:cubicBezTo>
                      <a:cubicBezTo>
                        <a:pt x="60" y="0"/>
                        <a:pt x="77" y="17"/>
                        <a:pt x="77" y="38"/>
                      </a:cubicBezTo>
                      <a:cubicBezTo>
                        <a:pt x="77" y="60"/>
                        <a:pt x="60" y="76"/>
                        <a:pt x="39" y="76"/>
                      </a:cubicBezTo>
                      <a:close/>
                      <a:moveTo>
                        <a:pt x="39" y="7"/>
                      </a:moveTo>
                      <a:cubicBezTo>
                        <a:pt x="22" y="7"/>
                        <a:pt x="9" y="21"/>
                        <a:pt x="9" y="38"/>
                      </a:cubicBezTo>
                      <a:cubicBezTo>
                        <a:pt x="9" y="55"/>
                        <a:pt x="22" y="69"/>
                        <a:pt x="39" y="69"/>
                      </a:cubicBezTo>
                      <a:cubicBezTo>
                        <a:pt x="55" y="69"/>
                        <a:pt x="68" y="55"/>
                        <a:pt x="68" y="38"/>
                      </a:cubicBezTo>
                      <a:cubicBezTo>
                        <a:pt x="68" y="21"/>
                        <a:pt x="55" y="7"/>
                        <a:pt x="39" y="7"/>
                      </a:cubicBezTo>
                      <a:close/>
                      <a:moveTo>
                        <a:pt x="46" y="59"/>
                      </a:moveTo>
                      <a:cubicBezTo>
                        <a:pt x="45" y="56"/>
                        <a:pt x="44" y="55"/>
                        <a:pt x="42" y="52"/>
                      </a:cubicBezTo>
                      <a:cubicBezTo>
                        <a:pt x="38" y="44"/>
                        <a:pt x="37" y="42"/>
                        <a:pt x="35" y="42"/>
                      </a:cubicBezTo>
                      <a:cubicBezTo>
                        <a:pt x="35" y="41"/>
                        <a:pt x="34" y="41"/>
                        <a:pt x="34" y="41"/>
                      </a:cubicBezTo>
                      <a:cubicBezTo>
                        <a:pt x="34" y="59"/>
                        <a:pt x="34" y="59"/>
                        <a:pt x="34" y="59"/>
                      </a:cubicBezTo>
                      <a:cubicBezTo>
                        <a:pt x="25" y="59"/>
                        <a:pt x="25" y="59"/>
                        <a:pt x="25" y="59"/>
                      </a:cubicBezTo>
                      <a:cubicBezTo>
                        <a:pt x="25" y="16"/>
                        <a:pt x="25" y="16"/>
                        <a:pt x="25" y="16"/>
                      </a:cubicBezTo>
                      <a:cubicBezTo>
                        <a:pt x="41" y="16"/>
                        <a:pt x="41" y="16"/>
                        <a:pt x="41" y="16"/>
                      </a:cubicBezTo>
                      <a:cubicBezTo>
                        <a:pt x="49" y="16"/>
                        <a:pt x="54" y="21"/>
                        <a:pt x="54" y="29"/>
                      </a:cubicBezTo>
                      <a:cubicBezTo>
                        <a:pt x="54" y="35"/>
                        <a:pt x="50" y="41"/>
                        <a:pt x="44" y="41"/>
                      </a:cubicBezTo>
                      <a:cubicBezTo>
                        <a:pt x="45" y="41"/>
                        <a:pt x="46" y="42"/>
                        <a:pt x="46" y="43"/>
                      </a:cubicBezTo>
                      <a:cubicBezTo>
                        <a:pt x="49" y="46"/>
                        <a:pt x="56" y="59"/>
                        <a:pt x="56" y="59"/>
                      </a:cubicBezTo>
                      <a:lnTo>
                        <a:pt x="46" y="59"/>
                      </a:lnTo>
                      <a:close/>
                      <a:moveTo>
                        <a:pt x="42" y="24"/>
                      </a:moveTo>
                      <a:cubicBezTo>
                        <a:pt x="41" y="23"/>
                        <a:pt x="39" y="23"/>
                        <a:pt x="37" y="23"/>
                      </a:cubicBezTo>
                      <a:cubicBezTo>
                        <a:pt x="34" y="23"/>
                        <a:pt x="34" y="23"/>
                        <a:pt x="34" y="23"/>
                      </a:cubicBezTo>
                      <a:cubicBezTo>
                        <a:pt x="34" y="35"/>
                        <a:pt x="34" y="35"/>
                        <a:pt x="34" y="35"/>
                      </a:cubicBezTo>
                      <a:cubicBezTo>
                        <a:pt x="37" y="35"/>
                        <a:pt x="37" y="35"/>
                        <a:pt x="37" y="35"/>
                      </a:cubicBezTo>
                      <a:cubicBezTo>
                        <a:pt x="40" y="35"/>
                        <a:pt x="42" y="34"/>
                        <a:pt x="43" y="33"/>
                      </a:cubicBezTo>
                      <a:cubicBezTo>
                        <a:pt x="44" y="32"/>
                        <a:pt x="45" y="31"/>
                        <a:pt x="45" y="29"/>
                      </a:cubicBezTo>
                      <a:cubicBezTo>
                        <a:pt x="45" y="26"/>
                        <a:pt x="44" y="25"/>
                        <a:pt x="42" y="2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173" name="Freeform 74"/>
                <p:cNvSpPr>
                  <a:spLocks/>
                </p:cNvSpPr>
                <p:nvPr userDrawn="1"/>
              </p:nvSpPr>
              <p:spPr bwMode="auto">
                <a:xfrm>
                  <a:off x="10739" y="-684"/>
                  <a:ext cx="430" cy="561"/>
                </a:xfrm>
                <a:custGeom>
                  <a:avLst/>
                  <a:gdLst>
                    <a:gd name="T0" fmla="*/ 0 w 310"/>
                    <a:gd name="T1" fmla="*/ 341 h 403"/>
                    <a:gd name="T2" fmla="*/ 51 w 310"/>
                    <a:gd name="T3" fmla="*/ 280 h 403"/>
                    <a:gd name="T4" fmla="*/ 168 w 310"/>
                    <a:gd name="T5" fmla="*/ 327 h 403"/>
                    <a:gd name="T6" fmla="*/ 224 w 310"/>
                    <a:gd name="T7" fmla="*/ 290 h 403"/>
                    <a:gd name="T8" fmla="*/ 224 w 310"/>
                    <a:gd name="T9" fmla="*/ 289 h 403"/>
                    <a:gd name="T10" fmla="*/ 145 w 310"/>
                    <a:gd name="T11" fmla="*/ 239 h 403"/>
                    <a:gd name="T12" fmla="*/ 16 w 310"/>
                    <a:gd name="T13" fmla="*/ 120 h 403"/>
                    <a:gd name="T14" fmla="*/ 16 w 310"/>
                    <a:gd name="T15" fmla="*/ 118 h 403"/>
                    <a:gd name="T16" fmla="*/ 153 w 310"/>
                    <a:gd name="T17" fmla="*/ 0 h 403"/>
                    <a:gd name="T18" fmla="*/ 298 w 310"/>
                    <a:gd name="T19" fmla="*/ 50 h 403"/>
                    <a:gd name="T20" fmla="*/ 253 w 310"/>
                    <a:gd name="T21" fmla="*/ 115 h 403"/>
                    <a:gd name="T22" fmla="*/ 152 w 310"/>
                    <a:gd name="T23" fmla="*/ 76 h 403"/>
                    <a:gd name="T24" fmla="*/ 101 w 310"/>
                    <a:gd name="T25" fmla="*/ 111 h 403"/>
                    <a:gd name="T26" fmla="*/ 101 w 310"/>
                    <a:gd name="T27" fmla="*/ 112 h 403"/>
                    <a:gd name="T28" fmla="*/ 186 w 310"/>
                    <a:gd name="T29" fmla="*/ 163 h 403"/>
                    <a:gd name="T30" fmla="*/ 310 w 310"/>
                    <a:gd name="T31" fmla="*/ 281 h 403"/>
                    <a:gd name="T32" fmla="*/ 310 w 310"/>
                    <a:gd name="T33" fmla="*/ 282 h 403"/>
                    <a:gd name="T34" fmla="*/ 166 w 310"/>
                    <a:gd name="T35" fmla="*/ 403 h 403"/>
                    <a:gd name="T36" fmla="*/ 0 w 310"/>
                    <a:gd name="T37" fmla="*/ 341 h 4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310" h="403">
                      <a:moveTo>
                        <a:pt x="0" y="341"/>
                      </a:moveTo>
                      <a:cubicBezTo>
                        <a:pt x="51" y="280"/>
                        <a:pt x="51" y="280"/>
                        <a:pt x="51" y="280"/>
                      </a:cubicBezTo>
                      <a:cubicBezTo>
                        <a:pt x="86" y="309"/>
                        <a:pt x="123" y="327"/>
                        <a:pt x="168" y="327"/>
                      </a:cubicBezTo>
                      <a:cubicBezTo>
                        <a:pt x="203" y="327"/>
                        <a:pt x="224" y="313"/>
                        <a:pt x="224" y="290"/>
                      </a:cubicBezTo>
                      <a:cubicBezTo>
                        <a:pt x="224" y="289"/>
                        <a:pt x="224" y="289"/>
                        <a:pt x="224" y="289"/>
                      </a:cubicBezTo>
                      <a:cubicBezTo>
                        <a:pt x="224" y="267"/>
                        <a:pt x="211" y="256"/>
                        <a:pt x="145" y="239"/>
                      </a:cubicBezTo>
                      <a:cubicBezTo>
                        <a:pt x="66" y="219"/>
                        <a:pt x="16" y="197"/>
                        <a:pt x="16" y="120"/>
                      </a:cubicBezTo>
                      <a:cubicBezTo>
                        <a:pt x="16" y="118"/>
                        <a:pt x="16" y="118"/>
                        <a:pt x="16" y="118"/>
                      </a:cubicBezTo>
                      <a:cubicBezTo>
                        <a:pt x="16" y="47"/>
                        <a:pt x="73" y="0"/>
                        <a:pt x="153" y="0"/>
                      </a:cubicBezTo>
                      <a:cubicBezTo>
                        <a:pt x="210" y="0"/>
                        <a:pt x="258" y="18"/>
                        <a:pt x="298" y="50"/>
                      </a:cubicBezTo>
                      <a:cubicBezTo>
                        <a:pt x="253" y="115"/>
                        <a:pt x="253" y="115"/>
                        <a:pt x="253" y="115"/>
                      </a:cubicBezTo>
                      <a:cubicBezTo>
                        <a:pt x="219" y="91"/>
                        <a:pt x="185" y="76"/>
                        <a:pt x="152" y="76"/>
                      </a:cubicBezTo>
                      <a:cubicBezTo>
                        <a:pt x="119" y="76"/>
                        <a:pt x="101" y="92"/>
                        <a:pt x="101" y="111"/>
                      </a:cubicBezTo>
                      <a:cubicBezTo>
                        <a:pt x="101" y="112"/>
                        <a:pt x="101" y="112"/>
                        <a:pt x="101" y="112"/>
                      </a:cubicBezTo>
                      <a:cubicBezTo>
                        <a:pt x="101" y="138"/>
                        <a:pt x="118" y="146"/>
                        <a:pt x="186" y="163"/>
                      </a:cubicBezTo>
                      <a:cubicBezTo>
                        <a:pt x="265" y="184"/>
                        <a:pt x="310" y="213"/>
                        <a:pt x="310" y="281"/>
                      </a:cubicBezTo>
                      <a:cubicBezTo>
                        <a:pt x="310" y="282"/>
                        <a:pt x="310" y="282"/>
                        <a:pt x="310" y="282"/>
                      </a:cubicBezTo>
                      <a:cubicBezTo>
                        <a:pt x="310" y="360"/>
                        <a:pt x="251" y="403"/>
                        <a:pt x="166" y="403"/>
                      </a:cubicBezTo>
                      <a:cubicBezTo>
                        <a:pt x="107" y="403"/>
                        <a:pt x="47" y="383"/>
                        <a:pt x="0" y="34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174" name="Freeform 75"/>
                <p:cNvSpPr>
                  <a:spLocks/>
                </p:cNvSpPr>
                <p:nvPr userDrawn="1"/>
              </p:nvSpPr>
              <p:spPr bwMode="auto">
                <a:xfrm>
                  <a:off x="11226" y="-675"/>
                  <a:ext cx="415" cy="545"/>
                </a:xfrm>
                <a:custGeom>
                  <a:avLst/>
                  <a:gdLst>
                    <a:gd name="T0" fmla="*/ 0 w 415"/>
                    <a:gd name="T1" fmla="*/ 0 h 545"/>
                    <a:gd name="T2" fmla="*/ 411 w 415"/>
                    <a:gd name="T3" fmla="*/ 0 h 545"/>
                    <a:gd name="T4" fmla="*/ 411 w 415"/>
                    <a:gd name="T5" fmla="*/ 107 h 545"/>
                    <a:gd name="T6" fmla="*/ 119 w 415"/>
                    <a:gd name="T7" fmla="*/ 107 h 545"/>
                    <a:gd name="T8" fmla="*/ 119 w 415"/>
                    <a:gd name="T9" fmla="*/ 217 h 545"/>
                    <a:gd name="T10" fmla="*/ 376 w 415"/>
                    <a:gd name="T11" fmla="*/ 217 h 545"/>
                    <a:gd name="T12" fmla="*/ 376 w 415"/>
                    <a:gd name="T13" fmla="*/ 324 h 545"/>
                    <a:gd name="T14" fmla="*/ 119 w 415"/>
                    <a:gd name="T15" fmla="*/ 324 h 545"/>
                    <a:gd name="T16" fmla="*/ 119 w 415"/>
                    <a:gd name="T17" fmla="*/ 438 h 545"/>
                    <a:gd name="T18" fmla="*/ 415 w 415"/>
                    <a:gd name="T19" fmla="*/ 438 h 545"/>
                    <a:gd name="T20" fmla="*/ 415 w 415"/>
                    <a:gd name="T21" fmla="*/ 545 h 545"/>
                    <a:gd name="T22" fmla="*/ 0 w 415"/>
                    <a:gd name="T23" fmla="*/ 545 h 545"/>
                    <a:gd name="T24" fmla="*/ 0 w 415"/>
                    <a:gd name="T25" fmla="*/ 0 h 5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15" h="545">
                      <a:moveTo>
                        <a:pt x="0" y="0"/>
                      </a:moveTo>
                      <a:lnTo>
                        <a:pt x="411" y="0"/>
                      </a:lnTo>
                      <a:lnTo>
                        <a:pt x="411" y="107"/>
                      </a:lnTo>
                      <a:lnTo>
                        <a:pt x="119" y="107"/>
                      </a:lnTo>
                      <a:lnTo>
                        <a:pt x="119" y="217"/>
                      </a:lnTo>
                      <a:lnTo>
                        <a:pt x="376" y="217"/>
                      </a:lnTo>
                      <a:lnTo>
                        <a:pt x="376" y="324"/>
                      </a:lnTo>
                      <a:lnTo>
                        <a:pt x="119" y="324"/>
                      </a:lnTo>
                      <a:lnTo>
                        <a:pt x="119" y="438"/>
                      </a:lnTo>
                      <a:lnTo>
                        <a:pt x="415" y="438"/>
                      </a:lnTo>
                      <a:lnTo>
                        <a:pt x="415" y="545"/>
                      </a:lnTo>
                      <a:lnTo>
                        <a:pt x="0" y="54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175" name="Freeform 76"/>
                <p:cNvSpPr>
                  <a:spLocks noEditPoints="1"/>
                </p:cNvSpPr>
                <p:nvPr userDrawn="1"/>
              </p:nvSpPr>
              <p:spPr bwMode="auto">
                <a:xfrm>
                  <a:off x="11700" y="-675"/>
                  <a:ext cx="471" cy="545"/>
                </a:xfrm>
                <a:custGeom>
                  <a:avLst/>
                  <a:gdLst>
                    <a:gd name="T0" fmla="*/ 0 w 339"/>
                    <a:gd name="T1" fmla="*/ 0 h 392"/>
                    <a:gd name="T2" fmla="*/ 179 w 339"/>
                    <a:gd name="T3" fmla="*/ 0 h 392"/>
                    <a:gd name="T4" fmla="*/ 293 w 339"/>
                    <a:gd name="T5" fmla="*/ 40 h 392"/>
                    <a:gd name="T6" fmla="*/ 327 w 339"/>
                    <a:gd name="T7" fmla="*/ 129 h 392"/>
                    <a:gd name="T8" fmla="*/ 327 w 339"/>
                    <a:gd name="T9" fmla="*/ 130 h 392"/>
                    <a:gd name="T10" fmla="*/ 243 w 339"/>
                    <a:gd name="T11" fmla="*/ 252 h 392"/>
                    <a:gd name="T12" fmla="*/ 339 w 339"/>
                    <a:gd name="T13" fmla="*/ 392 h 392"/>
                    <a:gd name="T14" fmla="*/ 238 w 339"/>
                    <a:gd name="T15" fmla="*/ 392 h 392"/>
                    <a:gd name="T16" fmla="*/ 154 w 339"/>
                    <a:gd name="T17" fmla="*/ 266 h 392"/>
                    <a:gd name="T18" fmla="*/ 86 w 339"/>
                    <a:gd name="T19" fmla="*/ 266 h 392"/>
                    <a:gd name="T20" fmla="*/ 86 w 339"/>
                    <a:gd name="T21" fmla="*/ 392 h 392"/>
                    <a:gd name="T22" fmla="*/ 0 w 339"/>
                    <a:gd name="T23" fmla="*/ 392 h 392"/>
                    <a:gd name="T24" fmla="*/ 0 w 339"/>
                    <a:gd name="T25" fmla="*/ 0 h 392"/>
                    <a:gd name="T26" fmla="*/ 173 w 339"/>
                    <a:gd name="T27" fmla="*/ 190 h 392"/>
                    <a:gd name="T28" fmla="*/ 239 w 339"/>
                    <a:gd name="T29" fmla="*/ 135 h 392"/>
                    <a:gd name="T30" fmla="*/ 239 w 339"/>
                    <a:gd name="T31" fmla="*/ 134 h 392"/>
                    <a:gd name="T32" fmla="*/ 172 w 339"/>
                    <a:gd name="T33" fmla="*/ 78 h 392"/>
                    <a:gd name="T34" fmla="*/ 86 w 339"/>
                    <a:gd name="T35" fmla="*/ 78 h 392"/>
                    <a:gd name="T36" fmla="*/ 86 w 339"/>
                    <a:gd name="T37" fmla="*/ 190 h 392"/>
                    <a:gd name="T38" fmla="*/ 173 w 339"/>
                    <a:gd name="T39" fmla="*/ 190 h 3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339" h="392">
                      <a:moveTo>
                        <a:pt x="0" y="0"/>
                      </a:moveTo>
                      <a:cubicBezTo>
                        <a:pt x="179" y="0"/>
                        <a:pt x="179" y="0"/>
                        <a:pt x="179" y="0"/>
                      </a:cubicBezTo>
                      <a:cubicBezTo>
                        <a:pt x="229" y="0"/>
                        <a:pt x="267" y="14"/>
                        <a:pt x="293" y="40"/>
                      </a:cubicBezTo>
                      <a:cubicBezTo>
                        <a:pt x="315" y="62"/>
                        <a:pt x="327" y="92"/>
                        <a:pt x="327" y="129"/>
                      </a:cubicBezTo>
                      <a:cubicBezTo>
                        <a:pt x="327" y="130"/>
                        <a:pt x="327" y="130"/>
                        <a:pt x="327" y="130"/>
                      </a:cubicBezTo>
                      <a:cubicBezTo>
                        <a:pt x="327" y="194"/>
                        <a:pt x="293" y="233"/>
                        <a:pt x="243" y="252"/>
                      </a:cubicBezTo>
                      <a:cubicBezTo>
                        <a:pt x="339" y="392"/>
                        <a:pt x="339" y="392"/>
                        <a:pt x="339" y="392"/>
                      </a:cubicBezTo>
                      <a:cubicBezTo>
                        <a:pt x="238" y="392"/>
                        <a:pt x="238" y="392"/>
                        <a:pt x="238" y="392"/>
                      </a:cubicBezTo>
                      <a:cubicBezTo>
                        <a:pt x="154" y="266"/>
                        <a:pt x="154" y="266"/>
                        <a:pt x="154" y="266"/>
                      </a:cubicBezTo>
                      <a:cubicBezTo>
                        <a:pt x="86" y="266"/>
                        <a:pt x="86" y="266"/>
                        <a:pt x="86" y="266"/>
                      </a:cubicBezTo>
                      <a:cubicBezTo>
                        <a:pt x="86" y="392"/>
                        <a:pt x="86" y="392"/>
                        <a:pt x="86" y="392"/>
                      </a:cubicBezTo>
                      <a:cubicBezTo>
                        <a:pt x="0" y="392"/>
                        <a:pt x="0" y="392"/>
                        <a:pt x="0" y="392"/>
                      </a:cubicBezTo>
                      <a:lnTo>
                        <a:pt x="0" y="0"/>
                      </a:lnTo>
                      <a:close/>
                      <a:moveTo>
                        <a:pt x="173" y="190"/>
                      </a:moveTo>
                      <a:cubicBezTo>
                        <a:pt x="215" y="190"/>
                        <a:pt x="239" y="168"/>
                        <a:pt x="239" y="135"/>
                      </a:cubicBezTo>
                      <a:cubicBezTo>
                        <a:pt x="239" y="134"/>
                        <a:pt x="239" y="134"/>
                        <a:pt x="239" y="134"/>
                      </a:cubicBezTo>
                      <a:cubicBezTo>
                        <a:pt x="239" y="97"/>
                        <a:pt x="214" y="78"/>
                        <a:pt x="172" y="78"/>
                      </a:cubicBezTo>
                      <a:cubicBezTo>
                        <a:pt x="86" y="78"/>
                        <a:pt x="86" y="78"/>
                        <a:pt x="86" y="78"/>
                      </a:cubicBezTo>
                      <a:cubicBezTo>
                        <a:pt x="86" y="190"/>
                        <a:pt x="86" y="190"/>
                        <a:pt x="86" y="190"/>
                      </a:cubicBezTo>
                      <a:lnTo>
                        <a:pt x="173" y="19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176" name="Freeform 77"/>
                <p:cNvSpPr>
                  <a:spLocks/>
                </p:cNvSpPr>
                <p:nvPr userDrawn="1"/>
              </p:nvSpPr>
              <p:spPr bwMode="auto">
                <a:xfrm>
                  <a:off x="12153" y="-675"/>
                  <a:ext cx="545" cy="549"/>
                </a:xfrm>
                <a:custGeom>
                  <a:avLst/>
                  <a:gdLst>
                    <a:gd name="T0" fmla="*/ 0 w 545"/>
                    <a:gd name="T1" fmla="*/ 0 h 549"/>
                    <a:gd name="T2" fmla="*/ 131 w 545"/>
                    <a:gd name="T3" fmla="*/ 0 h 549"/>
                    <a:gd name="T4" fmla="*/ 274 w 545"/>
                    <a:gd name="T5" fmla="*/ 384 h 549"/>
                    <a:gd name="T6" fmla="*/ 416 w 545"/>
                    <a:gd name="T7" fmla="*/ 0 h 549"/>
                    <a:gd name="T8" fmla="*/ 545 w 545"/>
                    <a:gd name="T9" fmla="*/ 0 h 549"/>
                    <a:gd name="T10" fmla="*/ 326 w 545"/>
                    <a:gd name="T11" fmla="*/ 549 h 549"/>
                    <a:gd name="T12" fmla="*/ 220 w 545"/>
                    <a:gd name="T13" fmla="*/ 549 h 549"/>
                    <a:gd name="T14" fmla="*/ 0 w 545"/>
                    <a:gd name="T15" fmla="*/ 0 h 5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545" h="549">
                      <a:moveTo>
                        <a:pt x="0" y="0"/>
                      </a:moveTo>
                      <a:lnTo>
                        <a:pt x="131" y="0"/>
                      </a:lnTo>
                      <a:lnTo>
                        <a:pt x="274" y="384"/>
                      </a:lnTo>
                      <a:lnTo>
                        <a:pt x="416" y="0"/>
                      </a:lnTo>
                      <a:lnTo>
                        <a:pt x="545" y="0"/>
                      </a:lnTo>
                      <a:lnTo>
                        <a:pt x="326" y="549"/>
                      </a:lnTo>
                      <a:lnTo>
                        <a:pt x="220" y="54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177" name="Freeform 78"/>
                <p:cNvSpPr>
                  <a:spLocks/>
                </p:cNvSpPr>
                <p:nvPr userDrawn="1"/>
              </p:nvSpPr>
              <p:spPr bwMode="auto">
                <a:xfrm>
                  <a:off x="12750" y="-675"/>
                  <a:ext cx="415" cy="545"/>
                </a:xfrm>
                <a:custGeom>
                  <a:avLst/>
                  <a:gdLst>
                    <a:gd name="T0" fmla="*/ 0 w 415"/>
                    <a:gd name="T1" fmla="*/ 0 h 545"/>
                    <a:gd name="T2" fmla="*/ 411 w 415"/>
                    <a:gd name="T3" fmla="*/ 0 h 545"/>
                    <a:gd name="T4" fmla="*/ 411 w 415"/>
                    <a:gd name="T5" fmla="*/ 107 h 545"/>
                    <a:gd name="T6" fmla="*/ 120 w 415"/>
                    <a:gd name="T7" fmla="*/ 107 h 545"/>
                    <a:gd name="T8" fmla="*/ 120 w 415"/>
                    <a:gd name="T9" fmla="*/ 217 h 545"/>
                    <a:gd name="T10" fmla="*/ 376 w 415"/>
                    <a:gd name="T11" fmla="*/ 217 h 545"/>
                    <a:gd name="T12" fmla="*/ 376 w 415"/>
                    <a:gd name="T13" fmla="*/ 324 h 545"/>
                    <a:gd name="T14" fmla="*/ 120 w 415"/>
                    <a:gd name="T15" fmla="*/ 324 h 545"/>
                    <a:gd name="T16" fmla="*/ 120 w 415"/>
                    <a:gd name="T17" fmla="*/ 438 h 545"/>
                    <a:gd name="T18" fmla="*/ 415 w 415"/>
                    <a:gd name="T19" fmla="*/ 438 h 545"/>
                    <a:gd name="T20" fmla="*/ 415 w 415"/>
                    <a:gd name="T21" fmla="*/ 545 h 545"/>
                    <a:gd name="T22" fmla="*/ 0 w 415"/>
                    <a:gd name="T23" fmla="*/ 545 h 545"/>
                    <a:gd name="T24" fmla="*/ 0 w 415"/>
                    <a:gd name="T25" fmla="*/ 0 h 5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15" h="545">
                      <a:moveTo>
                        <a:pt x="0" y="0"/>
                      </a:moveTo>
                      <a:lnTo>
                        <a:pt x="411" y="0"/>
                      </a:lnTo>
                      <a:lnTo>
                        <a:pt x="411" y="107"/>
                      </a:lnTo>
                      <a:lnTo>
                        <a:pt x="120" y="107"/>
                      </a:lnTo>
                      <a:lnTo>
                        <a:pt x="120" y="217"/>
                      </a:lnTo>
                      <a:lnTo>
                        <a:pt x="376" y="217"/>
                      </a:lnTo>
                      <a:lnTo>
                        <a:pt x="376" y="324"/>
                      </a:lnTo>
                      <a:lnTo>
                        <a:pt x="120" y="324"/>
                      </a:lnTo>
                      <a:lnTo>
                        <a:pt x="120" y="438"/>
                      </a:lnTo>
                      <a:lnTo>
                        <a:pt x="415" y="438"/>
                      </a:lnTo>
                      <a:lnTo>
                        <a:pt x="415" y="545"/>
                      </a:lnTo>
                      <a:lnTo>
                        <a:pt x="0" y="54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178" name="Freeform 79"/>
                <p:cNvSpPr>
                  <a:spLocks noEditPoints="1"/>
                </p:cNvSpPr>
                <p:nvPr userDrawn="1"/>
              </p:nvSpPr>
              <p:spPr bwMode="auto">
                <a:xfrm>
                  <a:off x="13225" y="-675"/>
                  <a:ext cx="469" cy="545"/>
                </a:xfrm>
                <a:custGeom>
                  <a:avLst/>
                  <a:gdLst>
                    <a:gd name="T0" fmla="*/ 0 w 338"/>
                    <a:gd name="T1" fmla="*/ 0 h 392"/>
                    <a:gd name="T2" fmla="*/ 179 w 338"/>
                    <a:gd name="T3" fmla="*/ 0 h 392"/>
                    <a:gd name="T4" fmla="*/ 293 w 338"/>
                    <a:gd name="T5" fmla="*/ 40 h 392"/>
                    <a:gd name="T6" fmla="*/ 327 w 338"/>
                    <a:gd name="T7" fmla="*/ 129 h 392"/>
                    <a:gd name="T8" fmla="*/ 327 w 338"/>
                    <a:gd name="T9" fmla="*/ 130 h 392"/>
                    <a:gd name="T10" fmla="*/ 243 w 338"/>
                    <a:gd name="T11" fmla="*/ 252 h 392"/>
                    <a:gd name="T12" fmla="*/ 338 w 338"/>
                    <a:gd name="T13" fmla="*/ 392 h 392"/>
                    <a:gd name="T14" fmla="*/ 238 w 338"/>
                    <a:gd name="T15" fmla="*/ 392 h 392"/>
                    <a:gd name="T16" fmla="*/ 154 w 338"/>
                    <a:gd name="T17" fmla="*/ 266 h 392"/>
                    <a:gd name="T18" fmla="*/ 86 w 338"/>
                    <a:gd name="T19" fmla="*/ 266 h 392"/>
                    <a:gd name="T20" fmla="*/ 86 w 338"/>
                    <a:gd name="T21" fmla="*/ 392 h 392"/>
                    <a:gd name="T22" fmla="*/ 0 w 338"/>
                    <a:gd name="T23" fmla="*/ 392 h 392"/>
                    <a:gd name="T24" fmla="*/ 0 w 338"/>
                    <a:gd name="T25" fmla="*/ 0 h 392"/>
                    <a:gd name="T26" fmla="*/ 173 w 338"/>
                    <a:gd name="T27" fmla="*/ 190 h 392"/>
                    <a:gd name="T28" fmla="*/ 239 w 338"/>
                    <a:gd name="T29" fmla="*/ 135 h 392"/>
                    <a:gd name="T30" fmla="*/ 239 w 338"/>
                    <a:gd name="T31" fmla="*/ 134 h 392"/>
                    <a:gd name="T32" fmla="*/ 172 w 338"/>
                    <a:gd name="T33" fmla="*/ 78 h 392"/>
                    <a:gd name="T34" fmla="*/ 86 w 338"/>
                    <a:gd name="T35" fmla="*/ 78 h 392"/>
                    <a:gd name="T36" fmla="*/ 86 w 338"/>
                    <a:gd name="T37" fmla="*/ 190 h 392"/>
                    <a:gd name="T38" fmla="*/ 173 w 338"/>
                    <a:gd name="T39" fmla="*/ 190 h 3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338" h="392">
                      <a:moveTo>
                        <a:pt x="0" y="0"/>
                      </a:moveTo>
                      <a:cubicBezTo>
                        <a:pt x="179" y="0"/>
                        <a:pt x="179" y="0"/>
                        <a:pt x="179" y="0"/>
                      </a:cubicBezTo>
                      <a:cubicBezTo>
                        <a:pt x="229" y="0"/>
                        <a:pt x="267" y="14"/>
                        <a:pt x="293" y="40"/>
                      </a:cubicBezTo>
                      <a:cubicBezTo>
                        <a:pt x="315" y="62"/>
                        <a:pt x="327" y="92"/>
                        <a:pt x="327" y="129"/>
                      </a:cubicBezTo>
                      <a:cubicBezTo>
                        <a:pt x="327" y="130"/>
                        <a:pt x="327" y="130"/>
                        <a:pt x="327" y="130"/>
                      </a:cubicBezTo>
                      <a:cubicBezTo>
                        <a:pt x="327" y="194"/>
                        <a:pt x="292" y="233"/>
                        <a:pt x="243" y="252"/>
                      </a:cubicBezTo>
                      <a:cubicBezTo>
                        <a:pt x="338" y="392"/>
                        <a:pt x="338" y="392"/>
                        <a:pt x="338" y="392"/>
                      </a:cubicBezTo>
                      <a:cubicBezTo>
                        <a:pt x="238" y="392"/>
                        <a:pt x="238" y="392"/>
                        <a:pt x="238" y="392"/>
                      </a:cubicBezTo>
                      <a:cubicBezTo>
                        <a:pt x="154" y="266"/>
                        <a:pt x="154" y="266"/>
                        <a:pt x="154" y="266"/>
                      </a:cubicBezTo>
                      <a:cubicBezTo>
                        <a:pt x="86" y="266"/>
                        <a:pt x="86" y="266"/>
                        <a:pt x="86" y="266"/>
                      </a:cubicBezTo>
                      <a:cubicBezTo>
                        <a:pt x="86" y="392"/>
                        <a:pt x="86" y="392"/>
                        <a:pt x="86" y="392"/>
                      </a:cubicBezTo>
                      <a:cubicBezTo>
                        <a:pt x="0" y="392"/>
                        <a:pt x="0" y="392"/>
                        <a:pt x="0" y="392"/>
                      </a:cubicBezTo>
                      <a:lnTo>
                        <a:pt x="0" y="0"/>
                      </a:lnTo>
                      <a:close/>
                      <a:moveTo>
                        <a:pt x="173" y="190"/>
                      </a:moveTo>
                      <a:cubicBezTo>
                        <a:pt x="215" y="190"/>
                        <a:pt x="239" y="168"/>
                        <a:pt x="239" y="135"/>
                      </a:cubicBezTo>
                      <a:cubicBezTo>
                        <a:pt x="239" y="134"/>
                        <a:pt x="239" y="134"/>
                        <a:pt x="239" y="134"/>
                      </a:cubicBezTo>
                      <a:cubicBezTo>
                        <a:pt x="239" y="97"/>
                        <a:pt x="214" y="78"/>
                        <a:pt x="172" y="78"/>
                      </a:cubicBezTo>
                      <a:cubicBezTo>
                        <a:pt x="86" y="78"/>
                        <a:pt x="86" y="78"/>
                        <a:pt x="86" y="78"/>
                      </a:cubicBezTo>
                      <a:cubicBezTo>
                        <a:pt x="86" y="190"/>
                        <a:pt x="86" y="190"/>
                        <a:pt x="86" y="190"/>
                      </a:cubicBezTo>
                      <a:lnTo>
                        <a:pt x="173" y="19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179" name="Freeform 80"/>
                <p:cNvSpPr>
                  <a:spLocks/>
                </p:cNvSpPr>
                <p:nvPr userDrawn="1"/>
              </p:nvSpPr>
              <p:spPr bwMode="auto">
                <a:xfrm>
                  <a:off x="13702" y="-684"/>
                  <a:ext cx="430" cy="561"/>
                </a:xfrm>
                <a:custGeom>
                  <a:avLst/>
                  <a:gdLst>
                    <a:gd name="T0" fmla="*/ 0 w 310"/>
                    <a:gd name="T1" fmla="*/ 341 h 403"/>
                    <a:gd name="T2" fmla="*/ 51 w 310"/>
                    <a:gd name="T3" fmla="*/ 280 h 403"/>
                    <a:gd name="T4" fmla="*/ 168 w 310"/>
                    <a:gd name="T5" fmla="*/ 327 h 403"/>
                    <a:gd name="T6" fmla="*/ 224 w 310"/>
                    <a:gd name="T7" fmla="*/ 290 h 403"/>
                    <a:gd name="T8" fmla="*/ 224 w 310"/>
                    <a:gd name="T9" fmla="*/ 289 h 403"/>
                    <a:gd name="T10" fmla="*/ 145 w 310"/>
                    <a:gd name="T11" fmla="*/ 239 h 403"/>
                    <a:gd name="T12" fmla="*/ 16 w 310"/>
                    <a:gd name="T13" fmla="*/ 120 h 403"/>
                    <a:gd name="T14" fmla="*/ 16 w 310"/>
                    <a:gd name="T15" fmla="*/ 118 h 403"/>
                    <a:gd name="T16" fmla="*/ 153 w 310"/>
                    <a:gd name="T17" fmla="*/ 0 h 403"/>
                    <a:gd name="T18" fmla="*/ 298 w 310"/>
                    <a:gd name="T19" fmla="*/ 50 h 403"/>
                    <a:gd name="T20" fmla="*/ 254 w 310"/>
                    <a:gd name="T21" fmla="*/ 115 h 403"/>
                    <a:gd name="T22" fmla="*/ 152 w 310"/>
                    <a:gd name="T23" fmla="*/ 76 h 403"/>
                    <a:gd name="T24" fmla="*/ 101 w 310"/>
                    <a:gd name="T25" fmla="*/ 111 h 403"/>
                    <a:gd name="T26" fmla="*/ 101 w 310"/>
                    <a:gd name="T27" fmla="*/ 112 h 403"/>
                    <a:gd name="T28" fmla="*/ 186 w 310"/>
                    <a:gd name="T29" fmla="*/ 163 h 403"/>
                    <a:gd name="T30" fmla="*/ 310 w 310"/>
                    <a:gd name="T31" fmla="*/ 281 h 403"/>
                    <a:gd name="T32" fmla="*/ 310 w 310"/>
                    <a:gd name="T33" fmla="*/ 282 h 403"/>
                    <a:gd name="T34" fmla="*/ 166 w 310"/>
                    <a:gd name="T35" fmla="*/ 403 h 403"/>
                    <a:gd name="T36" fmla="*/ 0 w 310"/>
                    <a:gd name="T37" fmla="*/ 341 h 4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310" h="403">
                      <a:moveTo>
                        <a:pt x="0" y="341"/>
                      </a:moveTo>
                      <a:cubicBezTo>
                        <a:pt x="51" y="280"/>
                        <a:pt x="51" y="280"/>
                        <a:pt x="51" y="280"/>
                      </a:cubicBezTo>
                      <a:cubicBezTo>
                        <a:pt x="86" y="309"/>
                        <a:pt x="123" y="327"/>
                        <a:pt x="168" y="327"/>
                      </a:cubicBezTo>
                      <a:cubicBezTo>
                        <a:pt x="203" y="327"/>
                        <a:pt x="224" y="313"/>
                        <a:pt x="224" y="290"/>
                      </a:cubicBezTo>
                      <a:cubicBezTo>
                        <a:pt x="224" y="289"/>
                        <a:pt x="224" y="289"/>
                        <a:pt x="224" y="289"/>
                      </a:cubicBezTo>
                      <a:cubicBezTo>
                        <a:pt x="224" y="267"/>
                        <a:pt x="211" y="256"/>
                        <a:pt x="145" y="239"/>
                      </a:cubicBezTo>
                      <a:cubicBezTo>
                        <a:pt x="67" y="219"/>
                        <a:pt x="16" y="197"/>
                        <a:pt x="16" y="120"/>
                      </a:cubicBezTo>
                      <a:cubicBezTo>
                        <a:pt x="16" y="118"/>
                        <a:pt x="16" y="118"/>
                        <a:pt x="16" y="118"/>
                      </a:cubicBezTo>
                      <a:cubicBezTo>
                        <a:pt x="16" y="47"/>
                        <a:pt x="73" y="0"/>
                        <a:pt x="153" y="0"/>
                      </a:cubicBezTo>
                      <a:cubicBezTo>
                        <a:pt x="210" y="0"/>
                        <a:pt x="259" y="18"/>
                        <a:pt x="298" y="50"/>
                      </a:cubicBezTo>
                      <a:cubicBezTo>
                        <a:pt x="254" y="115"/>
                        <a:pt x="254" y="115"/>
                        <a:pt x="254" y="115"/>
                      </a:cubicBezTo>
                      <a:cubicBezTo>
                        <a:pt x="219" y="91"/>
                        <a:pt x="185" y="76"/>
                        <a:pt x="152" y="76"/>
                      </a:cubicBezTo>
                      <a:cubicBezTo>
                        <a:pt x="119" y="76"/>
                        <a:pt x="101" y="92"/>
                        <a:pt x="101" y="111"/>
                      </a:cubicBezTo>
                      <a:cubicBezTo>
                        <a:pt x="101" y="112"/>
                        <a:pt x="101" y="112"/>
                        <a:pt x="101" y="112"/>
                      </a:cubicBezTo>
                      <a:cubicBezTo>
                        <a:pt x="101" y="138"/>
                        <a:pt x="118" y="146"/>
                        <a:pt x="186" y="163"/>
                      </a:cubicBezTo>
                      <a:cubicBezTo>
                        <a:pt x="265" y="184"/>
                        <a:pt x="310" y="213"/>
                        <a:pt x="310" y="281"/>
                      </a:cubicBezTo>
                      <a:cubicBezTo>
                        <a:pt x="310" y="282"/>
                        <a:pt x="310" y="282"/>
                        <a:pt x="310" y="282"/>
                      </a:cubicBezTo>
                      <a:cubicBezTo>
                        <a:pt x="310" y="360"/>
                        <a:pt x="251" y="403"/>
                        <a:pt x="166" y="403"/>
                      </a:cubicBezTo>
                      <a:cubicBezTo>
                        <a:pt x="107" y="403"/>
                        <a:pt x="47" y="383"/>
                        <a:pt x="0" y="34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180" name="Freeform 81"/>
                <p:cNvSpPr>
                  <a:spLocks noEditPoints="1"/>
                </p:cNvSpPr>
                <p:nvPr userDrawn="1"/>
              </p:nvSpPr>
              <p:spPr bwMode="auto">
                <a:xfrm>
                  <a:off x="14145" y="-684"/>
                  <a:ext cx="149" cy="74"/>
                </a:xfrm>
                <a:custGeom>
                  <a:avLst/>
                  <a:gdLst>
                    <a:gd name="T0" fmla="*/ 23 w 149"/>
                    <a:gd name="T1" fmla="*/ 10 h 74"/>
                    <a:gd name="T2" fmla="*/ 0 w 149"/>
                    <a:gd name="T3" fmla="*/ 10 h 74"/>
                    <a:gd name="T4" fmla="*/ 0 w 149"/>
                    <a:gd name="T5" fmla="*/ 0 h 74"/>
                    <a:gd name="T6" fmla="*/ 58 w 149"/>
                    <a:gd name="T7" fmla="*/ 0 h 74"/>
                    <a:gd name="T8" fmla="*/ 58 w 149"/>
                    <a:gd name="T9" fmla="*/ 10 h 74"/>
                    <a:gd name="T10" fmla="*/ 34 w 149"/>
                    <a:gd name="T11" fmla="*/ 10 h 74"/>
                    <a:gd name="T12" fmla="*/ 34 w 149"/>
                    <a:gd name="T13" fmla="*/ 74 h 74"/>
                    <a:gd name="T14" fmla="*/ 23 w 149"/>
                    <a:gd name="T15" fmla="*/ 74 h 74"/>
                    <a:gd name="T16" fmla="*/ 23 w 149"/>
                    <a:gd name="T17" fmla="*/ 10 h 74"/>
                    <a:gd name="T18" fmla="*/ 74 w 149"/>
                    <a:gd name="T19" fmla="*/ 0 h 74"/>
                    <a:gd name="T20" fmla="*/ 86 w 149"/>
                    <a:gd name="T21" fmla="*/ 0 h 74"/>
                    <a:gd name="T22" fmla="*/ 112 w 149"/>
                    <a:gd name="T23" fmla="*/ 41 h 74"/>
                    <a:gd name="T24" fmla="*/ 138 w 149"/>
                    <a:gd name="T25" fmla="*/ 0 h 74"/>
                    <a:gd name="T26" fmla="*/ 149 w 149"/>
                    <a:gd name="T27" fmla="*/ 0 h 74"/>
                    <a:gd name="T28" fmla="*/ 149 w 149"/>
                    <a:gd name="T29" fmla="*/ 74 h 74"/>
                    <a:gd name="T30" fmla="*/ 138 w 149"/>
                    <a:gd name="T31" fmla="*/ 74 h 74"/>
                    <a:gd name="T32" fmla="*/ 138 w 149"/>
                    <a:gd name="T33" fmla="*/ 17 h 74"/>
                    <a:gd name="T34" fmla="*/ 112 w 149"/>
                    <a:gd name="T35" fmla="*/ 57 h 74"/>
                    <a:gd name="T36" fmla="*/ 111 w 149"/>
                    <a:gd name="T37" fmla="*/ 57 h 74"/>
                    <a:gd name="T38" fmla="*/ 84 w 149"/>
                    <a:gd name="T39" fmla="*/ 17 h 74"/>
                    <a:gd name="T40" fmla="*/ 84 w 149"/>
                    <a:gd name="T41" fmla="*/ 74 h 74"/>
                    <a:gd name="T42" fmla="*/ 74 w 149"/>
                    <a:gd name="T43" fmla="*/ 74 h 74"/>
                    <a:gd name="T44" fmla="*/ 74 w 149"/>
                    <a:gd name="T45" fmla="*/ 0 h 7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149" h="74">
                      <a:moveTo>
                        <a:pt x="23" y="10"/>
                      </a:moveTo>
                      <a:lnTo>
                        <a:pt x="0" y="10"/>
                      </a:lnTo>
                      <a:lnTo>
                        <a:pt x="0" y="0"/>
                      </a:lnTo>
                      <a:lnTo>
                        <a:pt x="58" y="0"/>
                      </a:lnTo>
                      <a:lnTo>
                        <a:pt x="58" y="10"/>
                      </a:lnTo>
                      <a:lnTo>
                        <a:pt x="34" y="10"/>
                      </a:lnTo>
                      <a:lnTo>
                        <a:pt x="34" y="74"/>
                      </a:lnTo>
                      <a:lnTo>
                        <a:pt x="23" y="74"/>
                      </a:lnTo>
                      <a:lnTo>
                        <a:pt x="23" y="10"/>
                      </a:lnTo>
                      <a:close/>
                      <a:moveTo>
                        <a:pt x="74" y="0"/>
                      </a:moveTo>
                      <a:lnTo>
                        <a:pt x="86" y="0"/>
                      </a:lnTo>
                      <a:lnTo>
                        <a:pt x="112" y="41"/>
                      </a:lnTo>
                      <a:lnTo>
                        <a:pt x="138" y="0"/>
                      </a:lnTo>
                      <a:lnTo>
                        <a:pt x="149" y="0"/>
                      </a:lnTo>
                      <a:lnTo>
                        <a:pt x="149" y="74"/>
                      </a:lnTo>
                      <a:lnTo>
                        <a:pt x="138" y="74"/>
                      </a:lnTo>
                      <a:lnTo>
                        <a:pt x="138" y="17"/>
                      </a:lnTo>
                      <a:lnTo>
                        <a:pt x="112" y="57"/>
                      </a:lnTo>
                      <a:lnTo>
                        <a:pt x="111" y="57"/>
                      </a:lnTo>
                      <a:lnTo>
                        <a:pt x="84" y="17"/>
                      </a:lnTo>
                      <a:lnTo>
                        <a:pt x="84" y="74"/>
                      </a:lnTo>
                      <a:lnTo>
                        <a:pt x="74" y="74"/>
                      </a:lnTo>
                      <a:lnTo>
                        <a:pt x="7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</p:grpSp>
          <p:grpSp>
            <p:nvGrpSpPr>
              <p:cNvPr id="128" name="Group 4"/>
              <p:cNvGrpSpPr>
                <a:grpSpLocks noChangeAspect="1"/>
              </p:cNvGrpSpPr>
              <p:nvPr userDrawn="1"/>
            </p:nvGrpSpPr>
            <p:grpSpPr bwMode="auto">
              <a:xfrm>
                <a:off x="4314825" y="143470"/>
                <a:ext cx="360760" cy="170855"/>
                <a:chOff x="8669" y="241"/>
                <a:chExt cx="606" cy="287"/>
              </a:xfrm>
              <a:solidFill>
                <a:schemeClr val="bg2"/>
              </a:solidFill>
            </p:grpSpPr>
            <p:sp>
              <p:nvSpPr>
                <p:cNvPr id="151" name="Freeform 5"/>
                <p:cNvSpPr>
                  <a:spLocks noEditPoints="1"/>
                </p:cNvSpPr>
                <p:nvPr userDrawn="1"/>
              </p:nvSpPr>
              <p:spPr bwMode="auto">
                <a:xfrm>
                  <a:off x="9227" y="350"/>
                  <a:ext cx="48" cy="25"/>
                </a:xfrm>
                <a:custGeom>
                  <a:avLst/>
                  <a:gdLst>
                    <a:gd name="T0" fmla="*/ 8 w 48"/>
                    <a:gd name="T1" fmla="*/ 4 h 25"/>
                    <a:gd name="T2" fmla="*/ 0 w 48"/>
                    <a:gd name="T3" fmla="*/ 4 h 25"/>
                    <a:gd name="T4" fmla="*/ 0 w 48"/>
                    <a:gd name="T5" fmla="*/ 0 h 25"/>
                    <a:gd name="T6" fmla="*/ 19 w 48"/>
                    <a:gd name="T7" fmla="*/ 0 h 25"/>
                    <a:gd name="T8" fmla="*/ 19 w 48"/>
                    <a:gd name="T9" fmla="*/ 4 h 25"/>
                    <a:gd name="T10" fmla="*/ 11 w 48"/>
                    <a:gd name="T11" fmla="*/ 4 h 25"/>
                    <a:gd name="T12" fmla="*/ 11 w 48"/>
                    <a:gd name="T13" fmla="*/ 25 h 25"/>
                    <a:gd name="T14" fmla="*/ 8 w 48"/>
                    <a:gd name="T15" fmla="*/ 25 h 25"/>
                    <a:gd name="T16" fmla="*/ 8 w 48"/>
                    <a:gd name="T17" fmla="*/ 4 h 25"/>
                    <a:gd name="T18" fmla="*/ 24 w 48"/>
                    <a:gd name="T19" fmla="*/ 0 h 25"/>
                    <a:gd name="T20" fmla="*/ 28 w 48"/>
                    <a:gd name="T21" fmla="*/ 0 h 25"/>
                    <a:gd name="T22" fmla="*/ 36 w 48"/>
                    <a:gd name="T23" fmla="*/ 14 h 25"/>
                    <a:gd name="T24" fmla="*/ 45 w 48"/>
                    <a:gd name="T25" fmla="*/ 0 h 25"/>
                    <a:gd name="T26" fmla="*/ 48 w 48"/>
                    <a:gd name="T27" fmla="*/ 0 h 25"/>
                    <a:gd name="T28" fmla="*/ 48 w 48"/>
                    <a:gd name="T29" fmla="*/ 25 h 25"/>
                    <a:gd name="T30" fmla="*/ 45 w 48"/>
                    <a:gd name="T31" fmla="*/ 25 h 25"/>
                    <a:gd name="T32" fmla="*/ 45 w 48"/>
                    <a:gd name="T33" fmla="*/ 6 h 25"/>
                    <a:gd name="T34" fmla="*/ 37 w 48"/>
                    <a:gd name="T35" fmla="*/ 19 h 25"/>
                    <a:gd name="T36" fmla="*/ 36 w 48"/>
                    <a:gd name="T37" fmla="*/ 19 h 25"/>
                    <a:gd name="T38" fmla="*/ 27 w 48"/>
                    <a:gd name="T39" fmla="*/ 6 h 25"/>
                    <a:gd name="T40" fmla="*/ 27 w 48"/>
                    <a:gd name="T41" fmla="*/ 25 h 25"/>
                    <a:gd name="T42" fmla="*/ 24 w 48"/>
                    <a:gd name="T43" fmla="*/ 25 h 25"/>
                    <a:gd name="T44" fmla="*/ 24 w 48"/>
                    <a:gd name="T45" fmla="*/ 0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48" h="25">
                      <a:moveTo>
                        <a:pt x="8" y="4"/>
                      </a:moveTo>
                      <a:lnTo>
                        <a:pt x="0" y="4"/>
                      </a:lnTo>
                      <a:lnTo>
                        <a:pt x="0" y="0"/>
                      </a:lnTo>
                      <a:lnTo>
                        <a:pt x="19" y="0"/>
                      </a:lnTo>
                      <a:lnTo>
                        <a:pt x="19" y="4"/>
                      </a:lnTo>
                      <a:lnTo>
                        <a:pt x="11" y="4"/>
                      </a:lnTo>
                      <a:lnTo>
                        <a:pt x="11" y="25"/>
                      </a:lnTo>
                      <a:lnTo>
                        <a:pt x="8" y="25"/>
                      </a:lnTo>
                      <a:lnTo>
                        <a:pt x="8" y="4"/>
                      </a:lnTo>
                      <a:close/>
                      <a:moveTo>
                        <a:pt x="24" y="0"/>
                      </a:moveTo>
                      <a:lnTo>
                        <a:pt x="28" y="0"/>
                      </a:lnTo>
                      <a:lnTo>
                        <a:pt x="36" y="14"/>
                      </a:lnTo>
                      <a:lnTo>
                        <a:pt x="45" y="0"/>
                      </a:lnTo>
                      <a:lnTo>
                        <a:pt x="48" y="0"/>
                      </a:lnTo>
                      <a:lnTo>
                        <a:pt x="48" y="25"/>
                      </a:lnTo>
                      <a:lnTo>
                        <a:pt x="45" y="25"/>
                      </a:lnTo>
                      <a:lnTo>
                        <a:pt x="45" y="6"/>
                      </a:lnTo>
                      <a:lnTo>
                        <a:pt x="37" y="19"/>
                      </a:lnTo>
                      <a:lnTo>
                        <a:pt x="36" y="19"/>
                      </a:lnTo>
                      <a:lnTo>
                        <a:pt x="27" y="6"/>
                      </a:lnTo>
                      <a:lnTo>
                        <a:pt x="27" y="25"/>
                      </a:lnTo>
                      <a:lnTo>
                        <a:pt x="24" y="25"/>
                      </a:lnTo>
                      <a:lnTo>
                        <a:pt x="2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152" name="Freeform 6"/>
                <p:cNvSpPr>
                  <a:spLocks/>
                </p:cNvSpPr>
                <p:nvPr userDrawn="1"/>
              </p:nvSpPr>
              <p:spPr bwMode="auto">
                <a:xfrm>
                  <a:off x="8675" y="246"/>
                  <a:ext cx="54" cy="80"/>
                </a:xfrm>
                <a:custGeom>
                  <a:avLst/>
                  <a:gdLst>
                    <a:gd name="T0" fmla="*/ 140 w 188"/>
                    <a:gd name="T1" fmla="*/ 279 h 279"/>
                    <a:gd name="T2" fmla="*/ 78 w 188"/>
                    <a:gd name="T3" fmla="*/ 148 h 279"/>
                    <a:gd name="T4" fmla="*/ 42 w 188"/>
                    <a:gd name="T5" fmla="*/ 66 h 279"/>
                    <a:gd name="T6" fmla="*/ 41 w 188"/>
                    <a:gd name="T7" fmla="*/ 67 h 279"/>
                    <a:gd name="T8" fmla="*/ 44 w 188"/>
                    <a:gd name="T9" fmla="*/ 144 h 279"/>
                    <a:gd name="T10" fmla="*/ 45 w 188"/>
                    <a:gd name="T11" fmla="*/ 279 h 279"/>
                    <a:gd name="T12" fmla="*/ 0 w 188"/>
                    <a:gd name="T13" fmla="*/ 279 h 279"/>
                    <a:gd name="T14" fmla="*/ 0 w 188"/>
                    <a:gd name="T15" fmla="*/ 0 h 279"/>
                    <a:gd name="T16" fmla="*/ 52 w 188"/>
                    <a:gd name="T17" fmla="*/ 0 h 279"/>
                    <a:gd name="T18" fmla="*/ 120 w 188"/>
                    <a:gd name="T19" fmla="*/ 136 h 279"/>
                    <a:gd name="T20" fmla="*/ 148 w 188"/>
                    <a:gd name="T21" fmla="*/ 208 h 279"/>
                    <a:gd name="T22" fmla="*/ 149 w 188"/>
                    <a:gd name="T23" fmla="*/ 207 h 279"/>
                    <a:gd name="T24" fmla="*/ 145 w 188"/>
                    <a:gd name="T25" fmla="*/ 128 h 279"/>
                    <a:gd name="T26" fmla="*/ 145 w 188"/>
                    <a:gd name="T27" fmla="*/ 0 h 279"/>
                    <a:gd name="T28" fmla="*/ 188 w 188"/>
                    <a:gd name="T29" fmla="*/ 0 h 279"/>
                    <a:gd name="T30" fmla="*/ 188 w 188"/>
                    <a:gd name="T31" fmla="*/ 279 h 279"/>
                    <a:gd name="T32" fmla="*/ 140 w 188"/>
                    <a:gd name="T33" fmla="*/ 279 h 2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88" h="279">
                      <a:moveTo>
                        <a:pt x="140" y="279"/>
                      </a:moveTo>
                      <a:cubicBezTo>
                        <a:pt x="78" y="148"/>
                        <a:pt x="78" y="148"/>
                        <a:pt x="78" y="148"/>
                      </a:cubicBezTo>
                      <a:cubicBezTo>
                        <a:pt x="63" y="117"/>
                        <a:pt x="47" y="82"/>
                        <a:pt x="42" y="66"/>
                      </a:cubicBezTo>
                      <a:cubicBezTo>
                        <a:pt x="41" y="67"/>
                        <a:pt x="41" y="67"/>
                        <a:pt x="41" y="67"/>
                      </a:cubicBezTo>
                      <a:cubicBezTo>
                        <a:pt x="43" y="90"/>
                        <a:pt x="43" y="119"/>
                        <a:pt x="44" y="144"/>
                      </a:cubicBezTo>
                      <a:cubicBezTo>
                        <a:pt x="45" y="279"/>
                        <a:pt x="45" y="279"/>
                        <a:pt x="45" y="279"/>
                      </a:cubicBezTo>
                      <a:cubicBezTo>
                        <a:pt x="0" y="279"/>
                        <a:pt x="0" y="279"/>
                        <a:pt x="0" y="27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52" y="0"/>
                        <a:pt x="52" y="0"/>
                        <a:pt x="52" y="0"/>
                      </a:cubicBezTo>
                      <a:cubicBezTo>
                        <a:pt x="120" y="136"/>
                        <a:pt x="120" y="136"/>
                        <a:pt x="120" y="136"/>
                      </a:cubicBezTo>
                      <a:cubicBezTo>
                        <a:pt x="133" y="162"/>
                        <a:pt x="145" y="195"/>
                        <a:pt x="148" y="208"/>
                      </a:cubicBezTo>
                      <a:cubicBezTo>
                        <a:pt x="149" y="207"/>
                        <a:pt x="149" y="207"/>
                        <a:pt x="149" y="207"/>
                      </a:cubicBezTo>
                      <a:cubicBezTo>
                        <a:pt x="148" y="193"/>
                        <a:pt x="145" y="153"/>
                        <a:pt x="145" y="128"/>
                      </a:cubicBezTo>
                      <a:cubicBezTo>
                        <a:pt x="145" y="0"/>
                        <a:pt x="145" y="0"/>
                        <a:pt x="145" y="0"/>
                      </a:cubicBezTo>
                      <a:cubicBezTo>
                        <a:pt x="188" y="0"/>
                        <a:pt x="188" y="0"/>
                        <a:pt x="188" y="0"/>
                      </a:cubicBezTo>
                      <a:cubicBezTo>
                        <a:pt x="188" y="279"/>
                        <a:pt x="188" y="279"/>
                        <a:pt x="188" y="279"/>
                      </a:cubicBezTo>
                      <a:lnTo>
                        <a:pt x="140" y="27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153" name="Freeform 7"/>
                <p:cNvSpPr>
                  <a:spLocks noEditPoints="1"/>
                </p:cNvSpPr>
                <p:nvPr userDrawn="1"/>
              </p:nvSpPr>
              <p:spPr bwMode="auto">
                <a:xfrm>
                  <a:off x="8739" y="266"/>
                  <a:ext cx="49" cy="62"/>
                </a:xfrm>
                <a:custGeom>
                  <a:avLst/>
                  <a:gdLst>
                    <a:gd name="T0" fmla="*/ 48 w 170"/>
                    <a:gd name="T1" fmla="*/ 119 h 214"/>
                    <a:gd name="T2" fmla="*/ 48 w 170"/>
                    <a:gd name="T3" fmla="*/ 122 h 214"/>
                    <a:gd name="T4" fmla="*/ 99 w 170"/>
                    <a:gd name="T5" fmla="*/ 180 h 214"/>
                    <a:gd name="T6" fmla="*/ 149 w 170"/>
                    <a:gd name="T7" fmla="*/ 160 h 214"/>
                    <a:gd name="T8" fmla="*/ 167 w 170"/>
                    <a:gd name="T9" fmla="*/ 187 h 214"/>
                    <a:gd name="T10" fmla="*/ 93 w 170"/>
                    <a:gd name="T11" fmla="*/ 214 h 214"/>
                    <a:gd name="T12" fmla="*/ 0 w 170"/>
                    <a:gd name="T13" fmla="*/ 107 h 214"/>
                    <a:gd name="T14" fmla="*/ 25 w 170"/>
                    <a:gd name="T15" fmla="*/ 28 h 214"/>
                    <a:gd name="T16" fmla="*/ 87 w 170"/>
                    <a:gd name="T17" fmla="*/ 0 h 214"/>
                    <a:gd name="T18" fmla="*/ 143 w 170"/>
                    <a:gd name="T19" fmla="*/ 21 h 214"/>
                    <a:gd name="T20" fmla="*/ 170 w 170"/>
                    <a:gd name="T21" fmla="*/ 110 h 214"/>
                    <a:gd name="T22" fmla="*/ 170 w 170"/>
                    <a:gd name="T23" fmla="*/ 119 h 214"/>
                    <a:gd name="T24" fmla="*/ 48 w 170"/>
                    <a:gd name="T25" fmla="*/ 119 h 214"/>
                    <a:gd name="T26" fmla="*/ 87 w 170"/>
                    <a:gd name="T27" fmla="*/ 34 h 214"/>
                    <a:gd name="T28" fmla="*/ 49 w 170"/>
                    <a:gd name="T29" fmla="*/ 86 h 214"/>
                    <a:gd name="T30" fmla="*/ 124 w 170"/>
                    <a:gd name="T31" fmla="*/ 86 h 214"/>
                    <a:gd name="T32" fmla="*/ 87 w 170"/>
                    <a:gd name="T33" fmla="*/ 34 h 2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70" h="214">
                      <a:moveTo>
                        <a:pt x="48" y="119"/>
                      </a:moveTo>
                      <a:cubicBezTo>
                        <a:pt x="48" y="122"/>
                        <a:pt x="48" y="122"/>
                        <a:pt x="48" y="122"/>
                      </a:cubicBezTo>
                      <a:cubicBezTo>
                        <a:pt x="48" y="150"/>
                        <a:pt x="59" y="180"/>
                        <a:pt x="99" y="180"/>
                      </a:cubicBezTo>
                      <a:cubicBezTo>
                        <a:pt x="118" y="180"/>
                        <a:pt x="134" y="173"/>
                        <a:pt x="149" y="160"/>
                      </a:cubicBezTo>
                      <a:cubicBezTo>
                        <a:pt x="167" y="187"/>
                        <a:pt x="167" y="187"/>
                        <a:pt x="167" y="187"/>
                      </a:cubicBezTo>
                      <a:cubicBezTo>
                        <a:pt x="145" y="205"/>
                        <a:pt x="121" y="214"/>
                        <a:pt x="93" y="214"/>
                      </a:cubicBezTo>
                      <a:cubicBezTo>
                        <a:pt x="36" y="214"/>
                        <a:pt x="0" y="172"/>
                        <a:pt x="0" y="107"/>
                      </a:cubicBezTo>
                      <a:cubicBezTo>
                        <a:pt x="0" y="72"/>
                        <a:pt x="7" y="48"/>
                        <a:pt x="25" y="28"/>
                      </a:cubicBezTo>
                      <a:cubicBezTo>
                        <a:pt x="42" y="9"/>
                        <a:pt x="62" y="0"/>
                        <a:pt x="87" y="0"/>
                      </a:cubicBezTo>
                      <a:cubicBezTo>
                        <a:pt x="108" y="0"/>
                        <a:pt x="126" y="6"/>
                        <a:pt x="143" y="21"/>
                      </a:cubicBezTo>
                      <a:cubicBezTo>
                        <a:pt x="161" y="37"/>
                        <a:pt x="170" y="62"/>
                        <a:pt x="170" y="110"/>
                      </a:cubicBezTo>
                      <a:cubicBezTo>
                        <a:pt x="170" y="119"/>
                        <a:pt x="170" y="119"/>
                        <a:pt x="170" y="119"/>
                      </a:cubicBezTo>
                      <a:lnTo>
                        <a:pt x="48" y="119"/>
                      </a:lnTo>
                      <a:close/>
                      <a:moveTo>
                        <a:pt x="87" y="34"/>
                      </a:moveTo>
                      <a:cubicBezTo>
                        <a:pt x="63" y="34"/>
                        <a:pt x="49" y="53"/>
                        <a:pt x="49" y="86"/>
                      </a:cubicBezTo>
                      <a:cubicBezTo>
                        <a:pt x="124" y="86"/>
                        <a:pt x="124" y="86"/>
                        <a:pt x="124" y="86"/>
                      </a:cubicBezTo>
                      <a:cubicBezTo>
                        <a:pt x="124" y="53"/>
                        <a:pt x="110" y="34"/>
                        <a:pt x="87" y="3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154" name="Freeform 8"/>
                <p:cNvSpPr>
                  <a:spLocks/>
                </p:cNvSpPr>
                <p:nvPr userDrawn="1"/>
              </p:nvSpPr>
              <p:spPr bwMode="auto">
                <a:xfrm>
                  <a:off x="8791" y="267"/>
                  <a:ext cx="79" cy="59"/>
                </a:xfrm>
                <a:custGeom>
                  <a:avLst/>
                  <a:gdLst>
                    <a:gd name="T0" fmla="*/ 215 w 273"/>
                    <a:gd name="T1" fmla="*/ 207 h 207"/>
                    <a:gd name="T2" fmla="*/ 174 w 273"/>
                    <a:gd name="T3" fmla="*/ 207 h 207"/>
                    <a:gd name="T4" fmla="*/ 149 w 273"/>
                    <a:gd name="T5" fmla="*/ 114 h 207"/>
                    <a:gd name="T6" fmla="*/ 136 w 273"/>
                    <a:gd name="T7" fmla="*/ 58 h 207"/>
                    <a:gd name="T8" fmla="*/ 135 w 273"/>
                    <a:gd name="T9" fmla="*/ 58 h 207"/>
                    <a:gd name="T10" fmla="*/ 121 w 273"/>
                    <a:gd name="T11" fmla="*/ 116 h 207"/>
                    <a:gd name="T12" fmla="*/ 97 w 273"/>
                    <a:gd name="T13" fmla="*/ 207 h 207"/>
                    <a:gd name="T14" fmla="*/ 55 w 273"/>
                    <a:gd name="T15" fmla="*/ 207 h 207"/>
                    <a:gd name="T16" fmla="*/ 0 w 273"/>
                    <a:gd name="T17" fmla="*/ 6 h 207"/>
                    <a:gd name="T18" fmla="*/ 44 w 273"/>
                    <a:gd name="T19" fmla="*/ 0 h 207"/>
                    <a:gd name="T20" fmla="*/ 66 w 273"/>
                    <a:gd name="T21" fmla="*/ 99 h 207"/>
                    <a:gd name="T22" fmla="*/ 76 w 273"/>
                    <a:gd name="T23" fmla="*/ 152 h 207"/>
                    <a:gd name="T24" fmla="*/ 78 w 273"/>
                    <a:gd name="T25" fmla="*/ 152 h 207"/>
                    <a:gd name="T26" fmla="*/ 89 w 273"/>
                    <a:gd name="T27" fmla="*/ 97 h 207"/>
                    <a:gd name="T28" fmla="*/ 115 w 273"/>
                    <a:gd name="T29" fmla="*/ 3 h 207"/>
                    <a:gd name="T30" fmla="*/ 159 w 273"/>
                    <a:gd name="T31" fmla="*/ 3 h 207"/>
                    <a:gd name="T32" fmla="*/ 182 w 273"/>
                    <a:gd name="T33" fmla="*/ 95 h 207"/>
                    <a:gd name="T34" fmla="*/ 195 w 273"/>
                    <a:gd name="T35" fmla="*/ 153 h 207"/>
                    <a:gd name="T36" fmla="*/ 196 w 273"/>
                    <a:gd name="T37" fmla="*/ 153 h 207"/>
                    <a:gd name="T38" fmla="*/ 206 w 273"/>
                    <a:gd name="T39" fmla="*/ 98 h 207"/>
                    <a:gd name="T40" fmla="*/ 227 w 273"/>
                    <a:gd name="T41" fmla="*/ 3 h 207"/>
                    <a:gd name="T42" fmla="*/ 273 w 273"/>
                    <a:gd name="T43" fmla="*/ 3 h 207"/>
                    <a:gd name="T44" fmla="*/ 215 w 273"/>
                    <a:gd name="T45" fmla="*/ 207 h 2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273" h="207">
                      <a:moveTo>
                        <a:pt x="215" y="207"/>
                      </a:moveTo>
                      <a:cubicBezTo>
                        <a:pt x="174" y="207"/>
                        <a:pt x="174" y="207"/>
                        <a:pt x="174" y="207"/>
                      </a:cubicBezTo>
                      <a:cubicBezTo>
                        <a:pt x="149" y="114"/>
                        <a:pt x="149" y="114"/>
                        <a:pt x="149" y="114"/>
                      </a:cubicBezTo>
                      <a:cubicBezTo>
                        <a:pt x="142" y="90"/>
                        <a:pt x="136" y="58"/>
                        <a:pt x="136" y="58"/>
                      </a:cubicBezTo>
                      <a:cubicBezTo>
                        <a:pt x="135" y="58"/>
                        <a:pt x="135" y="58"/>
                        <a:pt x="135" y="58"/>
                      </a:cubicBezTo>
                      <a:cubicBezTo>
                        <a:pt x="135" y="58"/>
                        <a:pt x="131" y="78"/>
                        <a:pt x="121" y="116"/>
                      </a:cubicBezTo>
                      <a:cubicBezTo>
                        <a:pt x="97" y="207"/>
                        <a:pt x="97" y="207"/>
                        <a:pt x="97" y="207"/>
                      </a:cubicBezTo>
                      <a:cubicBezTo>
                        <a:pt x="55" y="207"/>
                        <a:pt x="55" y="207"/>
                        <a:pt x="55" y="207"/>
                      </a:cubicBezTo>
                      <a:cubicBezTo>
                        <a:pt x="0" y="6"/>
                        <a:pt x="0" y="6"/>
                        <a:pt x="0" y="6"/>
                      </a:cubicBezTo>
                      <a:cubicBezTo>
                        <a:pt x="44" y="0"/>
                        <a:pt x="44" y="0"/>
                        <a:pt x="44" y="0"/>
                      </a:cubicBezTo>
                      <a:cubicBezTo>
                        <a:pt x="66" y="99"/>
                        <a:pt x="66" y="99"/>
                        <a:pt x="66" y="99"/>
                      </a:cubicBezTo>
                      <a:cubicBezTo>
                        <a:pt x="72" y="124"/>
                        <a:pt x="76" y="152"/>
                        <a:pt x="76" y="152"/>
                      </a:cubicBezTo>
                      <a:cubicBezTo>
                        <a:pt x="78" y="152"/>
                        <a:pt x="78" y="152"/>
                        <a:pt x="78" y="152"/>
                      </a:cubicBezTo>
                      <a:cubicBezTo>
                        <a:pt x="78" y="152"/>
                        <a:pt x="82" y="125"/>
                        <a:pt x="89" y="97"/>
                      </a:cubicBezTo>
                      <a:cubicBezTo>
                        <a:pt x="115" y="3"/>
                        <a:pt x="115" y="3"/>
                        <a:pt x="115" y="3"/>
                      </a:cubicBezTo>
                      <a:cubicBezTo>
                        <a:pt x="159" y="3"/>
                        <a:pt x="159" y="3"/>
                        <a:pt x="159" y="3"/>
                      </a:cubicBezTo>
                      <a:cubicBezTo>
                        <a:pt x="182" y="95"/>
                        <a:pt x="182" y="95"/>
                        <a:pt x="182" y="95"/>
                      </a:cubicBezTo>
                      <a:cubicBezTo>
                        <a:pt x="190" y="128"/>
                        <a:pt x="195" y="153"/>
                        <a:pt x="195" y="153"/>
                      </a:cubicBezTo>
                      <a:cubicBezTo>
                        <a:pt x="196" y="153"/>
                        <a:pt x="196" y="153"/>
                        <a:pt x="196" y="153"/>
                      </a:cubicBezTo>
                      <a:cubicBezTo>
                        <a:pt x="196" y="153"/>
                        <a:pt x="201" y="122"/>
                        <a:pt x="206" y="98"/>
                      </a:cubicBezTo>
                      <a:cubicBezTo>
                        <a:pt x="227" y="3"/>
                        <a:pt x="227" y="3"/>
                        <a:pt x="227" y="3"/>
                      </a:cubicBezTo>
                      <a:cubicBezTo>
                        <a:pt x="273" y="3"/>
                        <a:pt x="273" y="3"/>
                        <a:pt x="273" y="3"/>
                      </a:cubicBezTo>
                      <a:lnTo>
                        <a:pt x="215" y="20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155" name="Freeform 9"/>
                <p:cNvSpPr>
                  <a:spLocks noEditPoints="1"/>
                </p:cNvSpPr>
                <p:nvPr userDrawn="1"/>
              </p:nvSpPr>
              <p:spPr bwMode="auto">
                <a:xfrm>
                  <a:off x="8903" y="246"/>
                  <a:ext cx="55" cy="80"/>
                </a:xfrm>
                <a:custGeom>
                  <a:avLst/>
                  <a:gdLst>
                    <a:gd name="T0" fmla="*/ 135 w 191"/>
                    <a:gd name="T1" fmla="*/ 279 h 279"/>
                    <a:gd name="T2" fmla="*/ 111 w 191"/>
                    <a:gd name="T3" fmla="*/ 236 h 279"/>
                    <a:gd name="T4" fmla="*/ 64 w 191"/>
                    <a:gd name="T5" fmla="*/ 167 h 279"/>
                    <a:gd name="T6" fmla="*/ 46 w 191"/>
                    <a:gd name="T7" fmla="*/ 158 h 279"/>
                    <a:gd name="T8" fmla="*/ 46 w 191"/>
                    <a:gd name="T9" fmla="*/ 279 h 279"/>
                    <a:gd name="T10" fmla="*/ 0 w 191"/>
                    <a:gd name="T11" fmla="*/ 279 h 279"/>
                    <a:gd name="T12" fmla="*/ 0 w 191"/>
                    <a:gd name="T13" fmla="*/ 0 h 279"/>
                    <a:gd name="T14" fmla="*/ 85 w 191"/>
                    <a:gd name="T15" fmla="*/ 0 h 279"/>
                    <a:gd name="T16" fmla="*/ 176 w 191"/>
                    <a:gd name="T17" fmla="*/ 80 h 279"/>
                    <a:gd name="T18" fmla="*/ 107 w 191"/>
                    <a:gd name="T19" fmla="*/ 156 h 279"/>
                    <a:gd name="T20" fmla="*/ 150 w 191"/>
                    <a:gd name="T21" fmla="*/ 212 h 279"/>
                    <a:gd name="T22" fmla="*/ 191 w 191"/>
                    <a:gd name="T23" fmla="*/ 279 h 279"/>
                    <a:gd name="T24" fmla="*/ 135 w 191"/>
                    <a:gd name="T25" fmla="*/ 279 h 279"/>
                    <a:gd name="T26" fmla="*/ 71 w 191"/>
                    <a:gd name="T27" fmla="*/ 38 h 279"/>
                    <a:gd name="T28" fmla="*/ 46 w 191"/>
                    <a:gd name="T29" fmla="*/ 38 h 279"/>
                    <a:gd name="T30" fmla="*/ 46 w 191"/>
                    <a:gd name="T31" fmla="*/ 126 h 279"/>
                    <a:gd name="T32" fmla="*/ 70 w 191"/>
                    <a:gd name="T33" fmla="*/ 126 h 279"/>
                    <a:gd name="T34" fmla="*/ 115 w 191"/>
                    <a:gd name="T35" fmla="*/ 114 h 279"/>
                    <a:gd name="T36" fmla="*/ 127 w 191"/>
                    <a:gd name="T37" fmla="*/ 80 h 279"/>
                    <a:gd name="T38" fmla="*/ 71 w 191"/>
                    <a:gd name="T39" fmla="*/ 38 h 2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191" h="279">
                      <a:moveTo>
                        <a:pt x="135" y="279"/>
                      </a:moveTo>
                      <a:cubicBezTo>
                        <a:pt x="111" y="236"/>
                        <a:pt x="111" y="236"/>
                        <a:pt x="111" y="236"/>
                      </a:cubicBezTo>
                      <a:cubicBezTo>
                        <a:pt x="92" y="201"/>
                        <a:pt x="79" y="182"/>
                        <a:pt x="64" y="167"/>
                      </a:cubicBezTo>
                      <a:cubicBezTo>
                        <a:pt x="59" y="162"/>
                        <a:pt x="55" y="159"/>
                        <a:pt x="46" y="158"/>
                      </a:cubicBezTo>
                      <a:cubicBezTo>
                        <a:pt x="46" y="279"/>
                        <a:pt x="46" y="279"/>
                        <a:pt x="46" y="279"/>
                      </a:cubicBezTo>
                      <a:cubicBezTo>
                        <a:pt x="0" y="279"/>
                        <a:pt x="0" y="279"/>
                        <a:pt x="0" y="27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85" y="0"/>
                        <a:pt x="85" y="0"/>
                        <a:pt x="85" y="0"/>
                      </a:cubicBezTo>
                      <a:cubicBezTo>
                        <a:pt x="148" y="0"/>
                        <a:pt x="176" y="37"/>
                        <a:pt x="176" y="80"/>
                      </a:cubicBezTo>
                      <a:cubicBezTo>
                        <a:pt x="176" y="120"/>
                        <a:pt x="150" y="156"/>
                        <a:pt x="107" y="156"/>
                      </a:cubicBezTo>
                      <a:cubicBezTo>
                        <a:pt x="117" y="162"/>
                        <a:pt x="135" y="189"/>
                        <a:pt x="150" y="212"/>
                      </a:cubicBezTo>
                      <a:cubicBezTo>
                        <a:pt x="191" y="279"/>
                        <a:pt x="191" y="279"/>
                        <a:pt x="191" y="279"/>
                      </a:cubicBezTo>
                      <a:lnTo>
                        <a:pt x="135" y="279"/>
                      </a:lnTo>
                      <a:close/>
                      <a:moveTo>
                        <a:pt x="71" y="38"/>
                      </a:moveTo>
                      <a:cubicBezTo>
                        <a:pt x="46" y="38"/>
                        <a:pt x="46" y="38"/>
                        <a:pt x="46" y="38"/>
                      </a:cubicBezTo>
                      <a:cubicBezTo>
                        <a:pt x="46" y="126"/>
                        <a:pt x="46" y="126"/>
                        <a:pt x="46" y="126"/>
                      </a:cubicBezTo>
                      <a:cubicBezTo>
                        <a:pt x="70" y="126"/>
                        <a:pt x="70" y="126"/>
                        <a:pt x="70" y="126"/>
                      </a:cubicBezTo>
                      <a:cubicBezTo>
                        <a:pt x="94" y="126"/>
                        <a:pt x="107" y="123"/>
                        <a:pt x="115" y="114"/>
                      </a:cubicBezTo>
                      <a:cubicBezTo>
                        <a:pt x="123" y="107"/>
                        <a:pt x="127" y="95"/>
                        <a:pt x="127" y="80"/>
                      </a:cubicBezTo>
                      <a:cubicBezTo>
                        <a:pt x="127" y="52"/>
                        <a:pt x="112" y="38"/>
                        <a:pt x="71" y="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156" name="Freeform 10"/>
                <p:cNvSpPr>
                  <a:spLocks noEditPoints="1"/>
                </p:cNvSpPr>
                <p:nvPr userDrawn="1"/>
              </p:nvSpPr>
              <p:spPr bwMode="auto">
                <a:xfrm>
                  <a:off x="8963" y="266"/>
                  <a:ext cx="48" cy="62"/>
                </a:xfrm>
                <a:custGeom>
                  <a:avLst/>
                  <a:gdLst>
                    <a:gd name="T0" fmla="*/ 48 w 170"/>
                    <a:gd name="T1" fmla="*/ 119 h 214"/>
                    <a:gd name="T2" fmla="*/ 48 w 170"/>
                    <a:gd name="T3" fmla="*/ 122 h 214"/>
                    <a:gd name="T4" fmla="*/ 99 w 170"/>
                    <a:gd name="T5" fmla="*/ 180 h 214"/>
                    <a:gd name="T6" fmla="*/ 149 w 170"/>
                    <a:gd name="T7" fmla="*/ 160 h 214"/>
                    <a:gd name="T8" fmla="*/ 167 w 170"/>
                    <a:gd name="T9" fmla="*/ 187 h 214"/>
                    <a:gd name="T10" fmla="*/ 93 w 170"/>
                    <a:gd name="T11" fmla="*/ 214 h 214"/>
                    <a:gd name="T12" fmla="*/ 0 w 170"/>
                    <a:gd name="T13" fmla="*/ 107 h 214"/>
                    <a:gd name="T14" fmla="*/ 25 w 170"/>
                    <a:gd name="T15" fmla="*/ 28 h 214"/>
                    <a:gd name="T16" fmla="*/ 87 w 170"/>
                    <a:gd name="T17" fmla="*/ 0 h 214"/>
                    <a:gd name="T18" fmla="*/ 143 w 170"/>
                    <a:gd name="T19" fmla="*/ 21 h 214"/>
                    <a:gd name="T20" fmla="*/ 170 w 170"/>
                    <a:gd name="T21" fmla="*/ 110 h 214"/>
                    <a:gd name="T22" fmla="*/ 170 w 170"/>
                    <a:gd name="T23" fmla="*/ 119 h 214"/>
                    <a:gd name="T24" fmla="*/ 48 w 170"/>
                    <a:gd name="T25" fmla="*/ 119 h 214"/>
                    <a:gd name="T26" fmla="*/ 87 w 170"/>
                    <a:gd name="T27" fmla="*/ 34 h 214"/>
                    <a:gd name="T28" fmla="*/ 49 w 170"/>
                    <a:gd name="T29" fmla="*/ 86 h 214"/>
                    <a:gd name="T30" fmla="*/ 124 w 170"/>
                    <a:gd name="T31" fmla="*/ 86 h 214"/>
                    <a:gd name="T32" fmla="*/ 87 w 170"/>
                    <a:gd name="T33" fmla="*/ 34 h 2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70" h="214">
                      <a:moveTo>
                        <a:pt x="48" y="119"/>
                      </a:moveTo>
                      <a:cubicBezTo>
                        <a:pt x="48" y="122"/>
                        <a:pt x="48" y="122"/>
                        <a:pt x="48" y="122"/>
                      </a:cubicBezTo>
                      <a:cubicBezTo>
                        <a:pt x="48" y="150"/>
                        <a:pt x="59" y="180"/>
                        <a:pt x="99" y="180"/>
                      </a:cubicBezTo>
                      <a:cubicBezTo>
                        <a:pt x="118" y="180"/>
                        <a:pt x="134" y="173"/>
                        <a:pt x="149" y="160"/>
                      </a:cubicBezTo>
                      <a:cubicBezTo>
                        <a:pt x="167" y="187"/>
                        <a:pt x="167" y="187"/>
                        <a:pt x="167" y="187"/>
                      </a:cubicBezTo>
                      <a:cubicBezTo>
                        <a:pt x="145" y="205"/>
                        <a:pt x="121" y="214"/>
                        <a:pt x="93" y="214"/>
                      </a:cubicBezTo>
                      <a:cubicBezTo>
                        <a:pt x="36" y="214"/>
                        <a:pt x="0" y="172"/>
                        <a:pt x="0" y="107"/>
                      </a:cubicBezTo>
                      <a:cubicBezTo>
                        <a:pt x="0" y="72"/>
                        <a:pt x="7" y="48"/>
                        <a:pt x="25" y="28"/>
                      </a:cubicBezTo>
                      <a:cubicBezTo>
                        <a:pt x="42" y="9"/>
                        <a:pt x="62" y="0"/>
                        <a:pt x="87" y="0"/>
                      </a:cubicBezTo>
                      <a:cubicBezTo>
                        <a:pt x="108" y="0"/>
                        <a:pt x="126" y="6"/>
                        <a:pt x="143" y="21"/>
                      </a:cubicBezTo>
                      <a:cubicBezTo>
                        <a:pt x="161" y="37"/>
                        <a:pt x="170" y="62"/>
                        <a:pt x="170" y="110"/>
                      </a:cubicBezTo>
                      <a:cubicBezTo>
                        <a:pt x="170" y="119"/>
                        <a:pt x="170" y="119"/>
                        <a:pt x="170" y="119"/>
                      </a:cubicBezTo>
                      <a:lnTo>
                        <a:pt x="48" y="119"/>
                      </a:lnTo>
                      <a:close/>
                      <a:moveTo>
                        <a:pt x="87" y="34"/>
                      </a:moveTo>
                      <a:cubicBezTo>
                        <a:pt x="62" y="34"/>
                        <a:pt x="49" y="53"/>
                        <a:pt x="49" y="86"/>
                      </a:cubicBezTo>
                      <a:cubicBezTo>
                        <a:pt x="124" y="86"/>
                        <a:pt x="124" y="86"/>
                        <a:pt x="124" y="86"/>
                      </a:cubicBezTo>
                      <a:cubicBezTo>
                        <a:pt x="124" y="53"/>
                        <a:pt x="110" y="34"/>
                        <a:pt x="87" y="3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157" name="Freeform 11"/>
                <p:cNvSpPr>
                  <a:spLocks/>
                </p:cNvSpPr>
                <p:nvPr userDrawn="1"/>
              </p:nvSpPr>
              <p:spPr bwMode="auto">
                <a:xfrm>
                  <a:off x="9019" y="241"/>
                  <a:ext cx="22" cy="86"/>
                </a:xfrm>
                <a:custGeom>
                  <a:avLst/>
                  <a:gdLst>
                    <a:gd name="T0" fmla="*/ 49 w 75"/>
                    <a:gd name="T1" fmla="*/ 300 h 300"/>
                    <a:gd name="T2" fmla="*/ 4 w 75"/>
                    <a:gd name="T3" fmla="*/ 243 h 300"/>
                    <a:gd name="T4" fmla="*/ 4 w 75"/>
                    <a:gd name="T5" fmla="*/ 69 h 300"/>
                    <a:gd name="T6" fmla="*/ 0 w 75"/>
                    <a:gd name="T7" fmla="*/ 10 h 300"/>
                    <a:gd name="T8" fmla="*/ 46 w 75"/>
                    <a:gd name="T9" fmla="*/ 0 h 300"/>
                    <a:gd name="T10" fmla="*/ 49 w 75"/>
                    <a:gd name="T11" fmla="*/ 56 h 300"/>
                    <a:gd name="T12" fmla="*/ 49 w 75"/>
                    <a:gd name="T13" fmla="*/ 228 h 300"/>
                    <a:gd name="T14" fmla="*/ 54 w 75"/>
                    <a:gd name="T15" fmla="*/ 265 h 300"/>
                    <a:gd name="T16" fmla="*/ 68 w 75"/>
                    <a:gd name="T17" fmla="*/ 268 h 300"/>
                    <a:gd name="T18" fmla="*/ 75 w 75"/>
                    <a:gd name="T19" fmla="*/ 295 h 300"/>
                    <a:gd name="T20" fmla="*/ 49 w 75"/>
                    <a:gd name="T21" fmla="*/ 300 h 3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75" h="300">
                      <a:moveTo>
                        <a:pt x="49" y="300"/>
                      </a:moveTo>
                      <a:cubicBezTo>
                        <a:pt x="4" y="300"/>
                        <a:pt x="4" y="260"/>
                        <a:pt x="4" y="243"/>
                      </a:cubicBezTo>
                      <a:cubicBezTo>
                        <a:pt x="4" y="69"/>
                        <a:pt x="4" y="69"/>
                        <a:pt x="4" y="69"/>
                      </a:cubicBezTo>
                      <a:cubicBezTo>
                        <a:pt x="4" y="42"/>
                        <a:pt x="3" y="27"/>
                        <a:pt x="0" y="10"/>
                      </a:cubicBezTo>
                      <a:cubicBezTo>
                        <a:pt x="46" y="0"/>
                        <a:pt x="46" y="0"/>
                        <a:pt x="46" y="0"/>
                      </a:cubicBezTo>
                      <a:cubicBezTo>
                        <a:pt x="49" y="12"/>
                        <a:pt x="49" y="29"/>
                        <a:pt x="49" y="56"/>
                      </a:cubicBezTo>
                      <a:cubicBezTo>
                        <a:pt x="49" y="228"/>
                        <a:pt x="49" y="228"/>
                        <a:pt x="49" y="228"/>
                      </a:cubicBezTo>
                      <a:cubicBezTo>
                        <a:pt x="49" y="255"/>
                        <a:pt x="50" y="260"/>
                        <a:pt x="54" y="265"/>
                      </a:cubicBezTo>
                      <a:cubicBezTo>
                        <a:pt x="56" y="268"/>
                        <a:pt x="63" y="270"/>
                        <a:pt x="68" y="268"/>
                      </a:cubicBezTo>
                      <a:cubicBezTo>
                        <a:pt x="75" y="295"/>
                        <a:pt x="75" y="295"/>
                        <a:pt x="75" y="295"/>
                      </a:cubicBezTo>
                      <a:cubicBezTo>
                        <a:pt x="67" y="298"/>
                        <a:pt x="59" y="300"/>
                        <a:pt x="49" y="30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158" name="Freeform 12"/>
                <p:cNvSpPr>
                  <a:spLocks noEditPoints="1"/>
                </p:cNvSpPr>
                <p:nvPr userDrawn="1"/>
              </p:nvSpPr>
              <p:spPr bwMode="auto">
                <a:xfrm>
                  <a:off x="9050" y="242"/>
                  <a:ext cx="17" cy="84"/>
                </a:xfrm>
                <a:custGeom>
                  <a:avLst/>
                  <a:gdLst>
                    <a:gd name="T0" fmla="*/ 29 w 58"/>
                    <a:gd name="T1" fmla="*/ 59 h 293"/>
                    <a:gd name="T2" fmla="*/ 0 w 58"/>
                    <a:gd name="T3" fmla="*/ 30 h 293"/>
                    <a:gd name="T4" fmla="*/ 29 w 58"/>
                    <a:gd name="T5" fmla="*/ 0 h 293"/>
                    <a:gd name="T6" fmla="*/ 58 w 58"/>
                    <a:gd name="T7" fmla="*/ 30 h 293"/>
                    <a:gd name="T8" fmla="*/ 29 w 58"/>
                    <a:gd name="T9" fmla="*/ 59 h 293"/>
                    <a:gd name="T10" fmla="*/ 6 w 58"/>
                    <a:gd name="T11" fmla="*/ 293 h 293"/>
                    <a:gd name="T12" fmla="*/ 6 w 58"/>
                    <a:gd name="T13" fmla="*/ 92 h 293"/>
                    <a:gd name="T14" fmla="*/ 51 w 58"/>
                    <a:gd name="T15" fmla="*/ 84 h 293"/>
                    <a:gd name="T16" fmla="*/ 51 w 58"/>
                    <a:gd name="T17" fmla="*/ 293 h 293"/>
                    <a:gd name="T18" fmla="*/ 6 w 58"/>
                    <a:gd name="T19" fmla="*/ 293 h 2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58" h="293">
                      <a:moveTo>
                        <a:pt x="29" y="59"/>
                      </a:moveTo>
                      <a:cubicBezTo>
                        <a:pt x="13" y="59"/>
                        <a:pt x="0" y="46"/>
                        <a:pt x="0" y="30"/>
                      </a:cubicBezTo>
                      <a:cubicBezTo>
                        <a:pt x="0" y="13"/>
                        <a:pt x="13" y="0"/>
                        <a:pt x="29" y="0"/>
                      </a:cubicBezTo>
                      <a:cubicBezTo>
                        <a:pt x="45" y="0"/>
                        <a:pt x="58" y="13"/>
                        <a:pt x="58" y="30"/>
                      </a:cubicBezTo>
                      <a:cubicBezTo>
                        <a:pt x="58" y="46"/>
                        <a:pt x="45" y="59"/>
                        <a:pt x="29" y="59"/>
                      </a:cubicBezTo>
                      <a:close/>
                      <a:moveTo>
                        <a:pt x="6" y="293"/>
                      </a:moveTo>
                      <a:cubicBezTo>
                        <a:pt x="6" y="92"/>
                        <a:pt x="6" y="92"/>
                        <a:pt x="6" y="92"/>
                      </a:cubicBezTo>
                      <a:cubicBezTo>
                        <a:pt x="51" y="84"/>
                        <a:pt x="51" y="84"/>
                        <a:pt x="51" y="84"/>
                      </a:cubicBezTo>
                      <a:cubicBezTo>
                        <a:pt x="51" y="293"/>
                        <a:pt x="51" y="293"/>
                        <a:pt x="51" y="293"/>
                      </a:cubicBezTo>
                      <a:lnTo>
                        <a:pt x="6" y="29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159" name="Freeform 13"/>
                <p:cNvSpPr>
                  <a:spLocks/>
                </p:cNvSpPr>
                <p:nvPr userDrawn="1"/>
              </p:nvSpPr>
              <p:spPr bwMode="auto">
                <a:xfrm>
                  <a:off x="9077" y="266"/>
                  <a:ext cx="44" cy="62"/>
                </a:xfrm>
                <a:custGeom>
                  <a:avLst/>
                  <a:gdLst>
                    <a:gd name="T0" fmla="*/ 87 w 152"/>
                    <a:gd name="T1" fmla="*/ 214 h 214"/>
                    <a:gd name="T2" fmla="*/ 0 w 152"/>
                    <a:gd name="T3" fmla="*/ 109 h 214"/>
                    <a:gd name="T4" fmla="*/ 90 w 152"/>
                    <a:gd name="T5" fmla="*/ 0 h 214"/>
                    <a:gd name="T6" fmla="*/ 146 w 152"/>
                    <a:gd name="T7" fmla="*/ 22 h 214"/>
                    <a:gd name="T8" fmla="*/ 124 w 152"/>
                    <a:gd name="T9" fmla="*/ 51 h 214"/>
                    <a:gd name="T10" fmla="*/ 90 w 152"/>
                    <a:gd name="T11" fmla="*/ 36 h 214"/>
                    <a:gd name="T12" fmla="*/ 58 w 152"/>
                    <a:gd name="T13" fmla="*/ 56 h 214"/>
                    <a:gd name="T14" fmla="*/ 49 w 152"/>
                    <a:gd name="T15" fmla="*/ 113 h 214"/>
                    <a:gd name="T16" fmla="*/ 63 w 152"/>
                    <a:gd name="T17" fmla="*/ 168 h 214"/>
                    <a:gd name="T18" fmla="*/ 90 w 152"/>
                    <a:gd name="T19" fmla="*/ 180 h 214"/>
                    <a:gd name="T20" fmla="*/ 131 w 152"/>
                    <a:gd name="T21" fmla="*/ 160 h 214"/>
                    <a:gd name="T22" fmla="*/ 152 w 152"/>
                    <a:gd name="T23" fmla="*/ 187 h 214"/>
                    <a:gd name="T24" fmla="*/ 87 w 152"/>
                    <a:gd name="T25" fmla="*/ 214 h 2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52" h="214">
                      <a:moveTo>
                        <a:pt x="87" y="214"/>
                      </a:moveTo>
                      <a:cubicBezTo>
                        <a:pt x="31" y="214"/>
                        <a:pt x="0" y="175"/>
                        <a:pt x="0" y="109"/>
                      </a:cubicBezTo>
                      <a:cubicBezTo>
                        <a:pt x="0" y="35"/>
                        <a:pt x="45" y="0"/>
                        <a:pt x="90" y="0"/>
                      </a:cubicBezTo>
                      <a:cubicBezTo>
                        <a:pt x="112" y="0"/>
                        <a:pt x="128" y="5"/>
                        <a:pt x="146" y="22"/>
                      </a:cubicBezTo>
                      <a:cubicBezTo>
                        <a:pt x="124" y="51"/>
                        <a:pt x="124" y="51"/>
                        <a:pt x="124" y="51"/>
                      </a:cubicBezTo>
                      <a:cubicBezTo>
                        <a:pt x="112" y="41"/>
                        <a:pt x="102" y="36"/>
                        <a:pt x="90" y="36"/>
                      </a:cubicBezTo>
                      <a:cubicBezTo>
                        <a:pt x="76" y="36"/>
                        <a:pt x="64" y="43"/>
                        <a:pt x="58" y="56"/>
                      </a:cubicBezTo>
                      <a:cubicBezTo>
                        <a:pt x="52" y="69"/>
                        <a:pt x="49" y="88"/>
                        <a:pt x="49" y="113"/>
                      </a:cubicBezTo>
                      <a:cubicBezTo>
                        <a:pt x="49" y="141"/>
                        <a:pt x="54" y="158"/>
                        <a:pt x="63" y="168"/>
                      </a:cubicBezTo>
                      <a:cubicBezTo>
                        <a:pt x="70" y="176"/>
                        <a:pt x="79" y="180"/>
                        <a:pt x="90" y="180"/>
                      </a:cubicBezTo>
                      <a:cubicBezTo>
                        <a:pt x="104" y="180"/>
                        <a:pt x="118" y="173"/>
                        <a:pt x="131" y="160"/>
                      </a:cubicBezTo>
                      <a:cubicBezTo>
                        <a:pt x="152" y="187"/>
                        <a:pt x="152" y="187"/>
                        <a:pt x="152" y="187"/>
                      </a:cubicBezTo>
                      <a:cubicBezTo>
                        <a:pt x="133" y="205"/>
                        <a:pt x="114" y="214"/>
                        <a:pt x="87" y="2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160" name="Freeform 14"/>
                <p:cNvSpPr>
                  <a:spLocks noEditPoints="1"/>
                </p:cNvSpPr>
                <p:nvPr userDrawn="1"/>
              </p:nvSpPr>
              <p:spPr bwMode="auto">
                <a:xfrm>
                  <a:off x="9130" y="293"/>
                  <a:ext cx="35" cy="34"/>
                </a:xfrm>
                <a:custGeom>
                  <a:avLst/>
                  <a:gdLst>
                    <a:gd name="T0" fmla="*/ 60 w 121"/>
                    <a:gd name="T1" fmla="*/ 121 h 121"/>
                    <a:gd name="T2" fmla="*/ 0 w 121"/>
                    <a:gd name="T3" fmla="*/ 60 h 121"/>
                    <a:gd name="T4" fmla="*/ 60 w 121"/>
                    <a:gd name="T5" fmla="*/ 0 h 121"/>
                    <a:gd name="T6" fmla="*/ 121 w 121"/>
                    <a:gd name="T7" fmla="*/ 60 h 121"/>
                    <a:gd name="T8" fmla="*/ 60 w 121"/>
                    <a:gd name="T9" fmla="*/ 121 h 121"/>
                    <a:gd name="T10" fmla="*/ 60 w 121"/>
                    <a:gd name="T11" fmla="*/ 12 h 121"/>
                    <a:gd name="T12" fmla="*/ 14 w 121"/>
                    <a:gd name="T13" fmla="*/ 60 h 121"/>
                    <a:gd name="T14" fmla="*/ 60 w 121"/>
                    <a:gd name="T15" fmla="*/ 109 h 121"/>
                    <a:gd name="T16" fmla="*/ 107 w 121"/>
                    <a:gd name="T17" fmla="*/ 60 h 121"/>
                    <a:gd name="T18" fmla="*/ 60 w 121"/>
                    <a:gd name="T19" fmla="*/ 12 h 121"/>
                    <a:gd name="T20" fmla="*/ 72 w 121"/>
                    <a:gd name="T21" fmla="*/ 94 h 121"/>
                    <a:gd name="T22" fmla="*/ 66 w 121"/>
                    <a:gd name="T23" fmla="*/ 83 h 121"/>
                    <a:gd name="T24" fmla="*/ 55 w 121"/>
                    <a:gd name="T25" fmla="*/ 66 h 121"/>
                    <a:gd name="T26" fmla="*/ 53 w 121"/>
                    <a:gd name="T27" fmla="*/ 66 h 121"/>
                    <a:gd name="T28" fmla="*/ 53 w 121"/>
                    <a:gd name="T29" fmla="*/ 94 h 121"/>
                    <a:gd name="T30" fmla="*/ 39 w 121"/>
                    <a:gd name="T31" fmla="*/ 94 h 121"/>
                    <a:gd name="T32" fmla="*/ 39 w 121"/>
                    <a:gd name="T33" fmla="*/ 26 h 121"/>
                    <a:gd name="T34" fmla="*/ 65 w 121"/>
                    <a:gd name="T35" fmla="*/ 26 h 121"/>
                    <a:gd name="T36" fmla="*/ 85 w 121"/>
                    <a:gd name="T37" fmla="*/ 46 h 121"/>
                    <a:gd name="T38" fmla="*/ 69 w 121"/>
                    <a:gd name="T39" fmla="*/ 65 h 121"/>
                    <a:gd name="T40" fmla="*/ 72 w 121"/>
                    <a:gd name="T41" fmla="*/ 68 h 121"/>
                    <a:gd name="T42" fmla="*/ 89 w 121"/>
                    <a:gd name="T43" fmla="*/ 94 h 121"/>
                    <a:gd name="T44" fmla="*/ 72 w 121"/>
                    <a:gd name="T45" fmla="*/ 94 h 121"/>
                    <a:gd name="T46" fmla="*/ 65 w 121"/>
                    <a:gd name="T47" fmla="*/ 38 h 121"/>
                    <a:gd name="T48" fmla="*/ 58 w 121"/>
                    <a:gd name="T49" fmla="*/ 37 h 121"/>
                    <a:gd name="T50" fmla="*/ 53 w 121"/>
                    <a:gd name="T51" fmla="*/ 37 h 121"/>
                    <a:gd name="T52" fmla="*/ 53 w 121"/>
                    <a:gd name="T53" fmla="*/ 55 h 121"/>
                    <a:gd name="T54" fmla="*/ 57 w 121"/>
                    <a:gd name="T55" fmla="*/ 55 h 121"/>
                    <a:gd name="T56" fmla="*/ 67 w 121"/>
                    <a:gd name="T57" fmla="*/ 53 h 121"/>
                    <a:gd name="T58" fmla="*/ 70 w 121"/>
                    <a:gd name="T59" fmla="*/ 46 h 121"/>
                    <a:gd name="T60" fmla="*/ 65 w 121"/>
                    <a:gd name="T61" fmla="*/ 38 h 1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121" h="121">
                      <a:moveTo>
                        <a:pt x="60" y="121"/>
                      </a:moveTo>
                      <a:cubicBezTo>
                        <a:pt x="27" y="121"/>
                        <a:pt x="0" y="94"/>
                        <a:pt x="0" y="60"/>
                      </a:cubicBezTo>
                      <a:cubicBezTo>
                        <a:pt x="0" y="27"/>
                        <a:pt x="27" y="0"/>
                        <a:pt x="60" y="0"/>
                      </a:cubicBezTo>
                      <a:cubicBezTo>
                        <a:pt x="94" y="0"/>
                        <a:pt x="121" y="27"/>
                        <a:pt x="121" y="60"/>
                      </a:cubicBezTo>
                      <a:cubicBezTo>
                        <a:pt x="121" y="94"/>
                        <a:pt x="94" y="121"/>
                        <a:pt x="60" y="121"/>
                      </a:cubicBezTo>
                      <a:close/>
                      <a:moveTo>
                        <a:pt x="60" y="12"/>
                      </a:moveTo>
                      <a:cubicBezTo>
                        <a:pt x="35" y="12"/>
                        <a:pt x="14" y="33"/>
                        <a:pt x="14" y="60"/>
                      </a:cubicBezTo>
                      <a:cubicBezTo>
                        <a:pt x="14" y="88"/>
                        <a:pt x="35" y="109"/>
                        <a:pt x="60" y="109"/>
                      </a:cubicBezTo>
                      <a:cubicBezTo>
                        <a:pt x="86" y="109"/>
                        <a:pt x="107" y="88"/>
                        <a:pt x="107" y="60"/>
                      </a:cubicBezTo>
                      <a:cubicBezTo>
                        <a:pt x="107" y="33"/>
                        <a:pt x="86" y="12"/>
                        <a:pt x="60" y="12"/>
                      </a:cubicBezTo>
                      <a:close/>
                      <a:moveTo>
                        <a:pt x="72" y="94"/>
                      </a:moveTo>
                      <a:cubicBezTo>
                        <a:pt x="70" y="89"/>
                        <a:pt x="69" y="88"/>
                        <a:pt x="66" y="83"/>
                      </a:cubicBezTo>
                      <a:cubicBezTo>
                        <a:pt x="59" y="71"/>
                        <a:pt x="57" y="67"/>
                        <a:pt x="55" y="66"/>
                      </a:cubicBezTo>
                      <a:cubicBezTo>
                        <a:pt x="54" y="66"/>
                        <a:pt x="53" y="66"/>
                        <a:pt x="53" y="66"/>
                      </a:cubicBezTo>
                      <a:cubicBezTo>
                        <a:pt x="53" y="94"/>
                        <a:pt x="53" y="94"/>
                        <a:pt x="53" y="94"/>
                      </a:cubicBezTo>
                      <a:cubicBezTo>
                        <a:pt x="39" y="94"/>
                        <a:pt x="39" y="94"/>
                        <a:pt x="39" y="94"/>
                      </a:cubicBezTo>
                      <a:cubicBezTo>
                        <a:pt x="39" y="26"/>
                        <a:pt x="39" y="26"/>
                        <a:pt x="39" y="26"/>
                      </a:cubicBezTo>
                      <a:cubicBezTo>
                        <a:pt x="65" y="26"/>
                        <a:pt x="65" y="26"/>
                        <a:pt x="65" y="26"/>
                      </a:cubicBezTo>
                      <a:cubicBezTo>
                        <a:pt x="77" y="26"/>
                        <a:pt x="85" y="34"/>
                        <a:pt x="85" y="46"/>
                      </a:cubicBezTo>
                      <a:cubicBezTo>
                        <a:pt x="85" y="56"/>
                        <a:pt x="78" y="64"/>
                        <a:pt x="69" y="65"/>
                      </a:cubicBezTo>
                      <a:cubicBezTo>
                        <a:pt x="71" y="66"/>
                        <a:pt x="71" y="66"/>
                        <a:pt x="72" y="68"/>
                      </a:cubicBezTo>
                      <a:cubicBezTo>
                        <a:pt x="76" y="72"/>
                        <a:pt x="89" y="94"/>
                        <a:pt x="89" y="94"/>
                      </a:cubicBezTo>
                      <a:lnTo>
                        <a:pt x="72" y="94"/>
                      </a:lnTo>
                      <a:close/>
                      <a:moveTo>
                        <a:pt x="65" y="38"/>
                      </a:moveTo>
                      <a:cubicBezTo>
                        <a:pt x="64" y="37"/>
                        <a:pt x="61" y="37"/>
                        <a:pt x="58" y="37"/>
                      </a:cubicBezTo>
                      <a:cubicBezTo>
                        <a:pt x="53" y="37"/>
                        <a:pt x="53" y="37"/>
                        <a:pt x="53" y="37"/>
                      </a:cubicBezTo>
                      <a:cubicBezTo>
                        <a:pt x="53" y="55"/>
                        <a:pt x="53" y="55"/>
                        <a:pt x="53" y="55"/>
                      </a:cubicBezTo>
                      <a:cubicBezTo>
                        <a:pt x="57" y="55"/>
                        <a:pt x="57" y="55"/>
                        <a:pt x="57" y="55"/>
                      </a:cubicBezTo>
                      <a:cubicBezTo>
                        <a:pt x="63" y="55"/>
                        <a:pt x="66" y="55"/>
                        <a:pt x="67" y="53"/>
                      </a:cubicBezTo>
                      <a:cubicBezTo>
                        <a:pt x="69" y="51"/>
                        <a:pt x="70" y="49"/>
                        <a:pt x="70" y="46"/>
                      </a:cubicBezTo>
                      <a:cubicBezTo>
                        <a:pt x="70" y="42"/>
                        <a:pt x="68" y="39"/>
                        <a:pt x="65" y="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161" name="Freeform 15"/>
                <p:cNvSpPr>
                  <a:spLocks noEditPoints="1"/>
                </p:cNvSpPr>
                <p:nvPr userDrawn="1"/>
              </p:nvSpPr>
              <p:spPr bwMode="auto">
                <a:xfrm>
                  <a:off x="8669" y="349"/>
                  <a:ext cx="188" cy="179"/>
                </a:xfrm>
                <a:custGeom>
                  <a:avLst/>
                  <a:gdLst>
                    <a:gd name="T0" fmla="*/ 76 w 188"/>
                    <a:gd name="T1" fmla="*/ 0 h 179"/>
                    <a:gd name="T2" fmla="*/ 112 w 188"/>
                    <a:gd name="T3" fmla="*/ 0 h 179"/>
                    <a:gd name="T4" fmla="*/ 188 w 188"/>
                    <a:gd name="T5" fmla="*/ 179 h 179"/>
                    <a:gd name="T6" fmla="*/ 147 w 188"/>
                    <a:gd name="T7" fmla="*/ 179 h 179"/>
                    <a:gd name="T8" fmla="*/ 131 w 188"/>
                    <a:gd name="T9" fmla="*/ 139 h 179"/>
                    <a:gd name="T10" fmla="*/ 56 w 188"/>
                    <a:gd name="T11" fmla="*/ 139 h 179"/>
                    <a:gd name="T12" fmla="*/ 40 w 188"/>
                    <a:gd name="T13" fmla="*/ 179 h 179"/>
                    <a:gd name="T14" fmla="*/ 0 w 188"/>
                    <a:gd name="T15" fmla="*/ 179 h 179"/>
                    <a:gd name="T16" fmla="*/ 76 w 188"/>
                    <a:gd name="T17" fmla="*/ 0 h 179"/>
                    <a:gd name="T18" fmla="*/ 117 w 188"/>
                    <a:gd name="T19" fmla="*/ 105 h 179"/>
                    <a:gd name="T20" fmla="*/ 93 w 188"/>
                    <a:gd name="T21" fmla="*/ 47 h 179"/>
                    <a:gd name="T22" fmla="*/ 70 w 188"/>
                    <a:gd name="T23" fmla="*/ 105 h 179"/>
                    <a:gd name="T24" fmla="*/ 117 w 188"/>
                    <a:gd name="T25" fmla="*/ 105 h 1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88" h="179">
                      <a:moveTo>
                        <a:pt x="76" y="0"/>
                      </a:moveTo>
                      <a:lnTo>
                        <a:pt x="112" y="0"/>
                      </a:lnTo>
                      <a:lnTo>
                        <a:pt x="188" y="179"/>
                      </a:lnTo>
                      <a:lnTo>
                        <a:pt x="147" y="179"/>
                      </a:lnTo>
                      <a:lnTo>
                        <a:pt x="131" y="139"/>
                      </a:lnTo>
                      <a:lnTo>
                        <a:pt x="56" y="139"/>
                      </a:lnTo>
                      <a:lnTo>
                        <a:pt x="40" y="179"/>
                      </a:lnTo>
                      <a:lnTo>
                        <a:pt x="0" y="179"/>
                      </a:lnTo>
                      <a:lnTo>
                        <a:pt x="76" y="0"/>
                      </a:lnTo>
                      <a:close/>
                      <a:moveTo>
                        <a:pt x="117" y="105"/>
                      </a:moveTo>
                      <a:lnTo>
                        <a:pt x="93" y="47"/>
                      </a:lnTo>
                      <a:lnTo>
                        <a:pt x="70" y="105"/>
                      </a:lnTo>
                      <a:lnTo>
                        <a:pt x="117" y="10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162" name="Freeform 16"/>
                <p:cNvSpPr>
                  <a:spLocks noEditPoints="1"/>
                </p:cNvSpPr>
                <p:nvPr userDrawn="1"/>
              </p:nvSpPr>
              <p:spPr bwMode="auto">
                <a:xfrm>
                  <a:off x="8874" y="350"/>
                  <a:ext cx="141" cy="178"/>
                </a:xfrm>
                <a:custGeom>
                  <a:avLst/>
                  <a:gdLst>
                    <a:gd name="T0" fmla="*/ 0 w 490"/>
                    <a:gd name="T1" fmla="*/ 0 h 620"/>
                    <a:gd name="T2" fmla="*/ 253 w 490"/>
                    <a:gd name="T3" fmla="*/ 0 h 620"/>
                    <a:gd name="T4" fmla="*/ 490 w 490"/>
                    <a:gd name="T5" fmla="*/ 215 h 620"/>
                    <a:gd name="T6" fmla="*/ 490 w 490"/>
                    <a:gd name="T7" fmla="*/ 216 h 620"/>
                    <a:gd name="T8" fmla="*/ 240 w 490"/>
                    <a:gd name="T9" fmla="*/ 434 h 620"/>
                    <a:gd name="T10" fmla="*/ 136 w 490"/>
                    <a:gd name="T11" fmla="*/ 434 h 620"/>
                    <a:gd name="T12" fmla="*/ 136 w 490"/>
                    <a:gd name="T13" fmla="*/ 620 h 620"/>
                    <a:gd name="T14" fmla="*/ 0 w 490"/>
                    <a:gd name="T15" fmla="*/ 620 h 620"/>
                    <a:gd name="T16" fmla="*/ 0 w 490"/>
                    <a:gd name="T17" fmla="*/ 0 h 620"/>
                    <a:gd name="T18" fmla="*/ 244 w 490"/>
                    <a:gd name="T19" fmla="*/ 313 h 620"/>
                    <a:gd name="T20" fmla="*/ 352 w 490"/>
                    <a:gd name="T21" fmla="*/ 219 h 620"/>
                    <a:gd name="T22" fmla="*/ 352 w 490"/>
                    <a:gd name="T23" fmla="*/ 217 h 620"/>
                    <a:gd name="T24" fmla="*/ 242 w 490"/>
                    <a:gd name="T25" fmla="*/ 123 h 620"/>
                    <a:gd name="T26" fmla="*/ 136 w 490"/>
                    <a:gd name="T27" fmla="*/ 123 h 620"/>
                    <a:gd name="T28" fmla="*/ 136 w 490"/>
                    <a:gd name="T29" fmla="*/ 313 h 620"/>
                    <a:gd name="T30" fmla="*/ 244 w 490"/>
                    <a:gd name="T31" fmla="*/ 313 h 6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490" h="620">
                      <a:moveTo>
                        <a:pt x="0" y="0"/>
                      </a:moveTo>
                      <a:cubicBezTo>
                        <a:pt x="253" y="0"/>
                        <a:pt x="253" y="0"/>
                        <a:pt x="253" y="0"/>
                      </a:cubicBezTo>
                      <a:cubicBezTo>
                        <a:pt x="401" y="0"/>
                        <a:pt x="490" y="88"/>
                        <a:pt x="490" y="215"/>
                      </a:cubicBezTo>
                      <a:cubicBezTo>
                        <a:pt x="490" y="216"/>
                        <a:pt x="490" y="216"/>
                        <a:pt x="490" y="216"/>
                      </a:cubicBezTo>
                      <a:cubicBezTo>
                        <a:pt x="490" y="360"/>
                        <a:pt x="379" y="434"/>
                        <a:pt x="240" y="434"/>
                      </a:cubicBezTo>
                      <a:cubicBezTo>
                        <a:pt x="136" y="434"/>
                        <a:pt x="136" y="434"/>
                        <a:pt x="136" y="434"/>
                      </a:cubicBezTo>
                      <a:cubicBezTo>
                        <a:pt x="136" y="620"/>
                        <a:pt x="136" y="620"/>
                        <a:pt x="136" y="620"/>
                      </a:cubicBezTo>
                      <a:cubicBezTo>
                        <a:pt x="0" y="620"/>
                        <a:pt x="0" y="620"/>
                        <a:pt x="0" y="620"/>
                      </a:cubicBezTo>
                      <a:lnTo>
                        <a:pt x="0" y="0"/>
                      </a:lnTo>
                      <a:close/>
                      <a:moveTo>
                        <a:pt x="244" y="313"/>
                      </a:moveTo>
                      <a:cubicBezTo>
                        <a:pt x="312" y="313"/>
                        <a:pt x="352" y="272"/>
                        <a:pt x="352" y="219"/>
                      </a:cubicBezTo>
                      <a:cubicBezTo>
                        <a:pt x="352" y="217"/>
                        <a:pt x="352" y="217"/>
                        <a:pt x="352" y="217"/>
                      </a:cubicBezTo>
                      <a:cubicBezTo>
                        <a:pt x="352" y="156"/>
                        <a:pt x="310" y="123"/>
                        <a:pt x="242" y="123"/>
                      </a:cubicBezTo>
                      <a:cubicBezTo>
                        <a:pt x="136" y="123"/>
                        <a:pt x="136" y="123"/>
                        <a:pt x="136" y="123"/>
                      </a:cubicBezTo>
                      <a:cubicBezTo>
                        <a:pt x="136" y="313"/>
                        <a:pt x="136" y="313"/>
                        <a:pt x="136" y="313"/>
                      </a:cubicBezTo>
                      <a:lnTo>
                        <a:pt x="244" y="31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163" name="Freeform 17"/>
                <p:cNvSpPr>
                  <a:spLocks/>
                </p:cNvSpPr>
                <p:nvPr userDrawn="1"/>
              </p:nvSpPr>
              <p:spPr bwMode="auto">
                <a:xfrm>
                  <a:off x="9033" y="350"/>
                  <a:ext cx="178" cy="178"/>
                </a:xfrm>
                <a:custGeom>
                  <a:avLst/>
                  <a:gdLst>
                    <a:gd name="T0" fmla="*/ 0 w 178"/>
                    <a:gd name="T1" fmla="*/ 0 h 178"/>
                    <a:gd name="T2" fmla="*/ 43 w 178"/>
                    <a:gd name="T3" fmla="*/ 0 h 178"/>
                    <a:gd name="T4" fmla="*/ 89 w 178"/>
                    <a:gd name="T5" fmla="*/ 75 h 178"/>
                    <a:gd name="T6" fmla="*/ 136 w 178"/>
                    <a:gd name="T7" fmla="*/ 0 h 178"/>
                    <a:gd name="T8" fmla="*/ 178 w 178"/>
                    <a:gd name="T9" fmla="*/ 0 h 178"/>
                    <a:gd name="T10" fmla="*/ 178 w 178"/>
                    <a:gd name="T11" fmla="*/ 178 h 178"/>
                    <a:gd name="T12" fmla="*/ 139 w 178"/>
                    <a:gd name="T13" fmla="*/ 178 h 178"/>
                    <a:gd name="T14" fmla="*/ 139 w 178"/>
                    <a:gd name="T15" fmla="*/ 62 h 178"/>
                    <a:gd name="T16" fmla="*/ 89 w 178"/>
                    <a:gd name="T17" fmla="*/ 138 h 178"/>
                    <a:gd name="T18" fmla="*/ 88 w 178"/>
                    <a:gd name="T19" fmla="*/ 138 h 178"/>
                    <a:gd name="T20" fmla="*/ 39 w 178"/>
                    <a:gd name="T21" fmla="*/ 62 h 178"/>
                    <a:gd name="T22" fmla="*/ 39 w 178"/>
                    <a:gd name="T23" fmla="*/ 178 h 178"/>
                    <a:gd name="T24" fmla="*/ 0 w 178"/>
                    <a:gd name="T25" fmla="*/ 178 h 178"/>
                    <a:gd name="T26" fmla="*/ 0 w 178"/>
                    <a:gd name="T27" fmla="*/ 0 h 1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78" h="178">
                      <a:moveTo>
                        <a:pt x="0" y="0"/>
                      </a:moveTo>
                      <a:lnTo>
                        <a:pt x="43" y="0"/>
                      </a:lnTo>
                      <a:lnTo>
                        <a:pt x="89" y="75"/>
                      </a:lnTo>
                      <a:lnTo>
                        <a:pt x="136" y="0"/>
                      </a:lnTo>
                      <a:lnTo>
                        <a:pt x="178" y="0"/>
                      </a:lnTo>
                      <a:lnTo>
                        <a:pt x="178" y="178"/>
                      </a:lnTo>
                      <a:lnTo>
                        <a:pt x="139" y="178"/>
                      </a:lnTo>
                      <a:lnTo>
                        <a:pt x="139" y="62"/>
                      </a:lnTo>
                      <a:lnTo>
                        <a:pt x="89" y="138"/>
                      </a:lnTo>
                      <a:lnTo>
                        <a:pt x="88" y="138"/>
                      </a:lnTo>
                      <a:lnTo>
                        <a:pt x="39" y="62"/>
                      </a:lnTo>
                      <a:lnTo>
                        <a:pt x="39" y="178"/>
                      </a:lnTo>
                      <a:lnTo>
                        <a:pt x="0" y="17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</p:grpSp>
          <p:grpSp>
            <p:nvGrpSpPr>
              <p:cNvPr id="129" name="Group 128"/>
              <p:cNvGrpSpPr/>
              <p:nvPr userDrawn="1"/>
            </p:nvGrpSpPr>
            <p:grpSpPr>
              <a:xfrm>
                <a:off x="7943851" y="148249"/>
                <a:ext cx="698540" cy="169868"/>
                <a:chOff x="1221454" y="1585913"/>
                <a:chExt cx="5757864" cy="1400176"/>
              </a:xfrm>
              <a:solidFill>
                <a:srgbClr val="DCDEE0"/>
              </a:solidFill>
            </p:grpSpPr>
            <p:grpSp>
              <p:nvGrpSpPr>
                <p:cNvPr id="130" name="Group 129"/>
                <p:cNvGrpSpPr/>
                <p:nvPr userDrawn="1"/>
              </p:nvGrpSpPr>
              <p:grpSpPr>
                <a:xfrm>
                  <a:off x="1221454" y="2066925"/>
                  <a:ext cx="5757864" cy="919164"/>
                  <a:chOff x="1250950" y="2066926"/>
                  <a:chExt cx="5757863" cy="919163"/>
                </a:xfrm>
                <a:grpFill/>
              </p:grpSpPr>
              <p:sp>
                <p:nvSpPr>
                  <p:cNvPr id="142" name="Rectangle 14"/>
                  <p:cNvSpPr>
                    <a:spLocks noChangeArrowheads="1"/>
                  </p:cNvSpPr>
                  <p:nvPr userDrawn="1"/>
                </p:nvSpPr>
                <p:spPr bwMode="auto">
                  <a:xfrm>
                    <a:off x="1250950" y="2081213"/>
                    <a:ext cx="195262" cy="890588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675" dirty="0"/>
                  </a:p>
                </p:txBody>
              </p:sp>
              <p:sp>
                <p:nvSpPr>
                  <p:cNvPr id="143" name="Freeform 15"/>
                  <p:cNvSpPr>
                    <a:spLocks/>
                  </p:cNvSpPr>
                  <p:nvPr userDrawn="1"/>
                </p:nvSpPr>
                <p:spPr bwMode="auto">
                  <a:xfrm>
                    <a:off x="1566863" y="2081213"/>
                    <a:ext cx="788987" cy="890588"/>
                  </a:xfrm>
                  <a:custGeom>
                    <a:avLst/>
                    <a:gdLst>
                      <a:gd name="T0" fmla="*/ 0 w 497"/>
                      <a:gd name="T1" fmla="*/ 0 h 561"/>
                      <a:gd name="T2" fmla="*/ 114 w 497"/>
                      <a:gd name="T3" fmla="*/ 0 h 561"/>
                      <a:gd name="T4" fmla="*/ 376 w 497"/>
                      <a:gd name="T5" fmla="*/ 345 h 561"/>
                      <a:gd name="T6" fmla="*/ 376 w 497"/>
                      <a:gd name="T7" fmla="*/ 0 h 561"/>
                      <a:gd name="T8" fmla="*/ 497 w 497"/>
                      <a:gd name="T9" fmla="*/ 0 h 561"/>
                      <a:gd name="T10" fmla="*/ 497 w 497"/>
                      <a:gd name="T11" fmla="*/ 561 h 561"/>
                      <a:gd name="T12" fmla="*/ 393 w 497"/>
                      <a:gd name="T13" fmla="*/ 561 h 561"/>
                      <a:gd name="T14" fmla="*/ 122 w 497"/>
                      <a:gd name="T15" fmla="*/ 204 h 561"/>
                      <a:gd name="T16" fmla="*/ 122 w 497"/>
                      <a:gd name="T17" fmla="*/ 561 h 561"/>
                      <a:gd name="T18" fmla="*/ 0 w 497"/>
                      <a:gd name="T19" fmla="*/ 561 h 561"/>
                      <a:gd name="T20" fmla="*/ 0 w 497"/>
                      <a:gd name="T21" fmla="*/ 0 h 56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497" h="561">
                        <a:moveTo>
                          <a:pt x="0" y="0"/>
                        </a:moveTo>
                        <a:lnTo>
                          <a:pt x="114" y="0"/>
                        </a:lnTo>
                        <a:lnTo>
                          <a:pt x="376" y="345"/>
                        </a:lnTo>
                        <a:lnTo>
                          <a:pt x="376" y="0"/>
                        </a:lnTo>
                        <a:lnTo>
                          <a:pt x="497" y="0"/>
                        </a:lnTo>
                        <a:lnTo>
                          <a:pt x="497" y="561"/>
                        </a:lnTo>
                        <a:lnTo>
                          <a:pt x="393" y="561"/>
                        </a:lnTo>
                        <a:lnTo>
                          <a:pt x="122" y="204"/>
                        </a:lnTo>
                        <a:lnTo>
                          <a:pt x="122" y="561"/>
                        </a:lnTo>
                        <a:lnTo>
                          <a:pt x="0" y="561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675" dirty="0"/>
                  </a:p>
                </p:txBody>
              </p:sp>
              <p:sp>
                <p:nvSpPr>
                  <p:cNvPr id="144" name="Freeform 16"/>
                  <p:cNvSpPr>
                    <a:spLocks/>
                  </p:cNvSpPr>
                  <p:nvPr userDrawn="1"/>
                </p:nvSpPr>
                <p:spPr bwMode="auto">
                  <a:xfrm>
                    <a:off x="2433638" y="2068513"/>
                    <a:ext cx="703262" cy="914400"/>
                  </a:xfrm>
                  <a:custGeom>
                    <a:avLst/>
                    <a:gdLst>
                      <a:gd name="T0" fmla="*/ 0 w 561"/>
                      <a:gd name="T1" fmla="*/ 615 h 728"/>
                      <a:gd name="T2" fmla="*/ 92 w 561"/>
                      <a:gd name="T3" fmla="*/ 505 h 728"/>
                      <a:gd name="T4" fmla="*/ 304 w 561"/>
                      <a:gd name="T5" fmla="*/ 591 h 728"/>
                      <a:gd name="T6" fmla="*/ 406 w 561"/>
                      <a:gd name="T7" fmla="*/ 524 h 728"/>
                      <a:gd name="T8" fmla="*/ 406 w 561"/>
                      <a:gd name="T9" fmla="*/ 522 h 728"/>
                      <a:gd name="T10" fmla="*/ 263 w 561"/>
                      <a:gd name="T11" fmla="*/ 432 h 728"/>
                      <a:gd name="T12" fmla="*/ 28 w 561"/>
                      <a:gd name="T13" fmla="*/ 215 h 728"/>
                      <a:gd name="T14" fmla="*/ 28 w 561"/>
                      <a:gd name="T15" fmla="*/ 213 h 728"/>
                      <a:gd name="T16" fmla="*/ 276 w 561"/>
                      <a:gd name="T17" fmla="*/ 0 h 728"/>
                      <a:gd name="T18" fmla="*/ 540 w 561"/>
                      <a:gd name="T19" fmla="*/ 90 h 728"/>
                      <a:gd name="T20" fmla="*/ 459 w 561"/>
                      <a:gd name="T21" fmla="*/ 207 h 728"/>
                      <a:gd name="T22" fmla="*/ 274 w 561"/>
                      <a:gd name="T23" fmla="*/ 137 h 728"/>
                      <a:gd name="T24" fmla="*/ 183 w 561"/>
                      <a:gd name="T25" fmla="*/ 199 h 728"/>
                      <a:gd name="T26" fmla="*/ 183 w 561"/>
                      <a:gd name="T27" fmla="*/ 201 h 728"/>
                      <a:gd name="T28" fmla="*/ 336 w 561"/>
                      <a:gd name="T29" fmla="*/ 294 h 728"/>
                      <a:gd name="T30" fmla="*/ 561 w 561"/>
                      <a:gd name="T31" fmla="*/ 507 h 728"/>
                      <a:gd name="T32" fmla="*/ 561 w 561"/>
                      <a:gd name="T33" fmla="*/ 509 h 728"/>
                      <a:gd name="T34" fmla="*/ 301 w 561"/>
                      <a:gd name="T35" fmla="*/ 728 h 728"/>
                      <a:gd name="T36" fmla="*/ 0 w 561"/>
                      <a:gd name="T37" fmla="*/ 615 h 72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</a:cxnLst>
                    <a:rect l="0" t="0" r="r" b="b"/>
                    <a:pathLst>
                      <a:path w="561" h="728">
                        <a:moveTo>
                          <a:pt x="0" y="615"/>
                        </a:moveTo>
                        <a:cubicBezTo>
                          <a:pt x="92" y="505"/>
                          <a:pt x="92" y="505"/>
                          <a:pt x="92" y="505"/>
                        </a:cubicBezTo>
                        <a:cubicBezTo>
                          <a:pt x="156" y="557"/>
                          <a:pt x="223" y="591"/>
                          <a:pt x="304" y="591"/>
                        </a:cubicBezTo>
                        <a:cubicBezTo>
                          <a:pt x="368" y="591"/>
                          <a:pt x="406" y="565"/>
                          <a:pt x="406" y="524"/>
                        </a:cubicBezTo>
                        <a:cubicBezTo>
                          <a:pt x="406" y="522"/>
                          <a:pt x="406" y="522"/>
                          <a:pt x="406" y="522"/>
                        </a:cubicBezTo>
                        <a:cubicBezTo>
                          <a:pt x="406" y="482"/>
                          <a:pt x="382" y="462"/>
                          <a:pt x="263" y="432"/>
                        </a:cubicBezTo>
                        <a:cubicBezTo>
                          <a:pt x="121" y="395"/>
                          <a:pt x="28" y="356"/>
                          <a:pt x="28" y="215"/>
                        </a:cubicBezTo>
                        <a:cubicBezTo>
                          <a:pt x="28" y="213"/>
                          <a:pt x="28" y="213"/>
                          <a:pt x="28" y="213"/>
                        </a:cubicBezTo>
                        <a:cubicBezTo>
                          <a:pt x="28" y="85"/>
                          <a:pt x="132" y="0"/>
                          <a:pt x="276" y="0"/>
                        </a:cubicBezTo>
                        <a:cubicBezTo>
                          <a:pt x="380" y="0"/>
                          <a:pt x="468" y="32"/>
                          <a:pt x="540" y="90"/>
                        </a:cubicBezTo>
                        <a:cubicBezTo>
                          <a:pt x="459" y="207"/>
                          <a:pt x="459" y="207"/>
                          <a:pt x="459" y="207"/>
                        </a:cubicBezTo>
                        <a:cubicBezTo>
                          <a:pt x="396" y="164"/>
                          <a:pt x="334" y="137"/>
                          <a:pt x="274" y="137"/>
                        </a:cubicBezTo>
                        <a:cubicBezTo>
                          <a:pt x="215" y="137"/>
                          <a:pt x="183" y="165"/>
                          <a:pt x="183" y="199"/>
                        </a:cubicBezTo>
                        <a:cubicBezTo>
                          <a:pt x="183" y="201"/>
                          <a:pt x="183" y="201"/>
                          <a:pt x="183" y="201"/>
                        </a:cubicBezTo>
                        <a:cubicBezTo>
                          <a:pt x="183" y="248"/>
                          <a:pt x="214" y="263"/>
                          <a:pt x="336" y="294"/>
                        </a:cubicBezTo>
                        <a:cubicBezTo>
                          <a:pt x="480" y="332"/>
                          <a:pt x="561" y="383"/>
                          <a:pt x="561" y="507"/>
                        </a:cubicBezTo>
                        <a:cubicBezTo>
                          <a:pt x="561" y="509"/>
                          <a:pt x="561" y="509"/>
                          <a:pt x="561" y="509"/>
                        </a:cubicBezTo>
                        <a:cubicBezTo>
                          <a:pt x="561" y="649"/>
                          <a:pt x="454" y="728"/>
                          <a:pt x="301" y="728"/>
                        </a:cubicBezTo>
                        <a:cubicBezTo>
                          <a:pt x="193" y="728"/>
                          <a:pt x="85" y="691"/>
                          <a:pt x="0" y="61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675" dirty="0"/>
                  </a:p>
                </p:txBody>
              </p:sp>
              <p:sp>
                <p:nvSpPr>
                  <p:cNvPr id="145" name="Rectangle 17"/>
                  <p:cNvSpPr>
                    <a:spLocks noChangeArrowheads="1"/>
                  </p:cNvSpPr>
                  <p:nvPr userDrawn="1"/>
                </p:nvSpPr>
                <p:spPr bwMode="auto">
                  <a:xfrm>
                    <a:off x="3240088" y="2081213"/>
                    <a:ext cx="195262" cy="890588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675" dirty="0"/>
                  </a:p>
                </p:txBody>
              </p:sp>
              <p:sp>
                <p:nvSpPr>
                  <p:cNvPr id="146" name="Freeform 18"/>
                  <p:cNvSpPr>
                    <a:spLocks/>
                  </p:cNvSpPr>
                  <p:nvPr userDrawn="1"/>
                </p:nvSpPr>
                <p:spPr bwMode="auto">
                  <a:xfrm>
                    <a:off x="3516313" y="2066926"/>
                    <a:ext cx="847725" cy="919163"/>
                  </a:xfrm>
                  <a:custGeom>
                    <a:avLst/>
                    <a:gdLst>
                      <a:gd name="T0" fmla="*/ 0 w 676"/>
                      <a:gd name="T1" fmla="*/ 368 h 732"/>
                      <a:gd name="T2" fmla="*/ 0 w 676"/>
                      <a:gd name="T3" fmla="*/ 366 h 732"/>
                      <a:gd name="T4" fmla="*/ 372 w 676"/>
                      <a:gd name="T5" fmla="*/ 0 h 732"/>
                      <a:gd name="T6" fmla="*/ 650 w 676"/>
                      <a:gd name="T7" fmla="*/ 97 h 732"/>
                      <a:gd name="T8" fmla="*/ 552 w 676"/>
                      <a:gd name="T9" fmla="*/ 215 h 732"/>
                      <a:gd name="T10" fmla="*/ 367 w 676"/>
                      <a:gd name="T11" fmla="*/ 143 h 732"/>
                      <a:gd name="T12" fmla="*/ 163 w 676"/>
                      <a:gd name="T13" fmla="*/ 364 h 732"/>
                      <a:gd name="T14" fmla="*/ 163 w 676"/>
                      <a:gd name="T15" fmla="*/ 366 h 732"/>
                      <a:gd name="T16" fmla="*/ 378 w 676"/>
                      <a:gd name="T17" fmla="*/ 591 h 732"/>
                      <a:gd name="T18" fmla="*/ 525 w 676"/>
                      <a:gd name="T19" fmla="*/ 548 h 732"/>
                      <a:gd name="T20" fmla="*/ 525 w 676"/>
                      <a:gd name="T21" fmla="*/ 447 h 732"/>
                      <a:gd name="T22" fmla="*/ 368 w 676"/>
                      <a:gd name="T23" fmla="*/ 447 h 732"/>
                      <a:gd name="T24" fmla="*/ 368 w 676"/>
                      <a:gd name="T25" fmla="*/ 312 h 732"/>
                      <a:gd name="T26" fmla="*/ 676 w 676"/>
                      <a:gd name="T27" fmla="*/ 312 h 732"/>
                      <a:gd name="T28" fmla="*/ 676 w 676"/>
                      <a:gd name="T29" fmla="*/ 620 h 732"/>
                      <a:gd name="T30" fmla="*/ 373 w 676"/>
                      <a:gd name="T31" fmla="*/ 732 h 732"/>
                      <a:gd name="T32" fmla="*/ 0 w 676"/>
                      <a:gd name="T33" fmla="*/ 368 h 73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676" h="732">
                        <a:moveTo>
                          <a:pt x="0" y="368"/>
                        </a:moveTo>
                        <a:cubicBezTo>
                          <a:pt x="0" y="366"/>
                          <a:pt x="0" y="366"/>
                          <a:pt x="0" y="366"/>
                        </a:cubicBezTo>
                        <a:cubicBezTo>
                          <a:pt x="0" y="165"/>
                          <a:pt x="157" y="0"/>
                          <a:pt x="372" y="0"/>
                        </a:cubicBezTo>
                        <a:cubicBezTo>
                          <a:pt x="499" y="0"/>
                          <a:pt x="576" y="34"/>
                          <a:pt x="650" y="97"/>
                        </a:cubicBezTo>
                        <a:cubicBezTo>
                          <a:pt x="552" y="215"/>
                          <a:pt x="552" y="215"/>
                          <a:pt x="552" y="215"/>
                        </a:cubicBezTo>
                        <a:cubicBezTo>
                          <a:pt x="497" y="170"/>
                          <a:pt x="449" y="143"/>
                          <a:pt x="367" y="143"/>
                        </a:cubicBezTo>
                        <a:cubicBezTo>
                          <a:pt x="253" y="143"/>
                          <a:pt x="163" y="244"/>
                          <a:pt x="163" y="364"/>
                        </a:cubicBezTo>
                        <a:cubicBezTo>
                          <a:pt x="163" y="366"/>
                          <a:pt x="163" y="366"/>
                          <a:pt x="163" y="366"/>
                        </a:cubicBezTo>
                        <a:cubicBezTo>
                          <a:pt x="163" y="496"/>
                          <a:pt x="252" y="591"/>
                          <a:pt x="378" y="591"/>
                        </a:cubicBezTo>
                        <a:cubicBezTo>
                          <a:pt x="435" y="591"/>
                          <a:pt x="485" y="577"/>
                          <a:pt x="525" y="548"/>
                        </a:cubicBezTo>
                        <a:cubicBezTo>
                          <a:pt x="525" y="447"/>
                          <a:pt x="525" y="447"/>
                          <a:pt x="525" y="447"/>
                        </a:cubicBezTo>
                        <a:cubicBezTo>
                          <a:pt x="368" y="447"/>
                          <a:pt x="368" y="447"/>
                          <a:pt x="368" y="447"/>
                        </a:cubicBezTo>
                        <a:cubicBezTo>
                          <a:pt x="368" y="312"/>
                          <a:pt x="368" y="312"/>
                          <a:pt x="368" y="312"/>
                        </a:cubicBezTo>
                        <a:cubicBezTo>
                          <a:pt x="676" y="312"/>
                          <a:pt x="676" y="312"/>
                          <a:pt x="676" y="312"/>
                        </a:cubicBezTo>
                        <a:cubicBezTo>
                          <a:pt x="676" y="620"/>
                          <a:pt x="676" y="620"/>
                          <a:pt x="676" y="620"/>
                        </a:cubicBezTo>
                        <a:cubicBezTo>
                          <a:pt x="603" y="682"/>
                          <a:pt x="502" y="732"/>
                          <a:pt x="373" y="732"/>
                        </a:cubicBezTo>
                        <a:cubicBezTo>
                          <a:pt x="152" y="732"/>
                          <a:pt x="0" y="578"/>
                          <a:pt x="0" y="36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675" dirty="0"/>
                  </a:p>
                </p:txBody>
              </p:sp>
              <p:sp>
                <p:nvSpPr>
                  <p:cNvPr id="147" name="Freeform 19"/>
                  <p:cNvSpPr>
                    <a:spLocks/>
                  </p:cNvSpPr>
                  <p:nvPr userDrawn="1"/>
                </p:nvSpPr>
                <p:spPr bwMode="auto">
                  <a:xfrm>
                    <a:off x="4449763" y="2081213"/>
                    <a:ext cx="752475" cy="890588"/>
                  </a:xfrm>
                  <a:custGeom>
                    <a:avLst/>
                    <a:gdLst>
                      <a:gd name="T0" fmla="*/ 0 w 474"/>
                      <a:gd name="T1" fmla="*/ 0 h 561"/>
                      <a:gd name="T2" fmla="*/ 123 w 474"/>
                      <a:gd name="T3" fmla="*/ 0 h 561"/>
                      <a:gd name="T4" fmla="*/ 123 w 474"/>
                      <a:gd name="T5" fmla="*/ 222 h 561"/>
                      <a:gd name="T6" fmla="*/ 351 w 474"/>
                      <a:gd name="T7" fmla="*/ 222 h 561"/>
                      <a:gd name="T8" fmla="*/ 351 w 474"/>
                      <a:gd name="T9" fmla="*/ 0 h 561"/>
                      <a:gd name="T10" fmla="*/ 474 w 474"/>
                      <a:gd name="T11" fmla="*/ 0 h 561"/>
                      <a:gd name="T12" fmla="*/ 474 w 474"/>
                      <a:gd name="T13" fmla="*/ 561 h 561"/>
                      <a:gd name="T14" fmla="*/ 351 w 474"/>
                      <a:gd name="T15" fmla="*/ 561 h 561"/>
                      <a:gd name="T16" fmla="*/ 351 w 474"/>
                      <a:gd name="T17" fmla="*/ 336 h 561"/>
                      <a:gd name="T18" fmla="*/ 123 w 474"/>
                      <a:gd name="T19" fmla="*/ 336 h 561"/>
                      <a:gd name="T20" fmla="*/ 123 w 474"/>
                      <a:gd name="T21" fmla="*/ 561 h 561"/>
                      <a:gd name="T22" fmla="*/ 0 w 474"/>
                      <a:gd name="T23" fmla="*/ 561 h 561"/>
                      <a:gd name="T24" fmla="*/ 0 w 474"/>
                      <a:gd name="T25" fmla="*/ 0 h 56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474" h="561">
                        <a:moveTo>
                          <a:pt x="0" y="0"/>
                        </a:moveTo>
                        <a:lnTo>
                          <a:pt x="123" y="0"/>
                        </a:lnTo>
                        <a:lnTo>
                          <a:pt x="123" y="222"/>
                        </a:lnTo>
                        <a:lnTo>
                          <a:pt x="351" y="222"/>
                        </a:lnTo>
                        <a:lnTo>
                          <a:pt x="351" y="0"/>
                        </a:lnTo>
                        <a:lnTo>
                          <a:pt x="474" y="0"/>
                        </a:lnTo>
                        <a:lnTo>
                          <a:pt x="474" y="561"/>
                        </a:lnTo>
                        <a:lnTo>
                          <a:pt x="351" y="561"/>
                        </a:lnTo>
                        <a:lnTo>
                          <a:pt x="351" y="336"/>
                        </a:lnTo>
                        <a:lnTo>
                          <a:pt x="123" y="336"/>
                        </a:lnTo>
                        <a:lnTo>
                          <a:pt x="123" y="561"/>
                        </a:lnTo>
                        <a:lnTo>
                          <a:pt x="0" y="561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675" dirty="0"/>
                  </a:p>
                </p:txBody>
              </p:sp>
              <p:sp>
                <p:nvSpPr>
                  <p:cNvPr id="148" name="Freeform 20"/>
                  <p:cNvSpPr>
                    <a:spLocks/>
                  </p:cNvSpPr>
                  <p:nvPr userDrawn="1"/>
                </p:nvSpPr>
                <p:spPr bwMode="auto">
                  <a:xfrm>
                    <a:off x="5275263" y="2081213"/>
                    <a:ext cx="736600" cy="890588"/>
                  </a:xfrm>
                  <a:custGeom>
                    <a:avLst/>
                    <a:gdLst>
                      <a:gd name="T0" fmla="*/ 171 w 464"/>
                      <a:gd name="T1" fmla="*/ 113 h 561"/>
                      <a:gd name="T2" fmla="*/ 0 w 464"/>
                      <a:gd name="T3" fmla="*/ 113 h 561"/>
                      <a:gd name="T4" fmla="*/ 0 w 464"/>
                      <a:gd name="T5" fmla="*/ 0 h 561"/>
                      <a:gd name="T6" fmla="*/ 464 w 464"/>
                      <a:gd name="T7" fmla="*/ 0 h 561"/>
                      <a:gd name="T8" fmla="*/ 464 w 464"/>
                      <a:gd name="T9" fmla="*/ 113 h 561"/>
                      <a:gd name="T10" fmla="*/ 294 w 464"/>
                      <a:gd name="T11" fmla="*/ 113 h 561"/>
                      <a:gd name="T12" fmla="*/ 294 w 464"/>
                      <a:gd name="T13" fmla="*/ 561 h 561"/>
                      <a:gd name="T14" fmla="*/ 171 w 464"/>
                      <a:gd name="T15" fmla="*/ 561 h 561"/>
                      <a:gd name="T16" fmla="*/ 171 w 464"/>
                      <a:gd name="T17" fmla="*/ 113 h 56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464" h="561">
                        <a:moveTo>
                          <a:pt x="171" y="113"/>
                        </a:moveTo>
                        <a:lnTo>
                          <a:pt x="0" y="113"/>
                        </a:lnTo>
                        <a:lnTo>
                          <a:pt x="0" y="0"/>
                        </a:lnTo>
                        <a:lnTo>
                          <a:pt x="464" y="0"/>
                        </a:lnTo>
                        <a:lnTo>
                          <a:pt x="464" y="113"/>
                        </a:lnTo>
                        <a:lnTo>
                          <a:pt x="294" y="113"/>
                        </a:lnTo>
                        <a:lnTo>
                          <a:pt x="294" y="561"/>
                        </a:lnTo>
                        <a:lnTo>
                          <a:pt x="171" y="561"/>
                        </a:lnTo>
                        <a:lnTo>
                          <a:pt x="171" y="113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675" dirty="0"/>
                  </a:p>
                </p:txBody>
              </p:sp>
              <p:sp>
                <p:nvSpPr>
                  <p:cNvPr id="149" name="Freeform 21"/>
                  <p:cNvSpPr>
                    <a:spLocks/>
                  </p:cNvSpPr>
                  <p:nvPr userDrawn="1"/>
                </p:nvSpPr>
                <p:spPr bwMode="auto">
                  <a:xfrm>
                    <a:off x="6057900" y="2068513"/>
                    <a:ext cx="703262" cy="914400"/>
                  </a:xfrm>
                  <a:custGeom>
                    <a:avLst/>
                    <a:gdLst>
                      <a:gd name="T0" fmla="*/ 0 w 560"/>
                      <a:gd name="T1" fmla="*/ 615 h 728"/>
                      <a:gd name="T2" fmla="*/ 92 w 560"/>
                      <a:gd name="T3" fmla="*/ 505 h 728"/>
                      <a:gd name="T4" fmla="*/ 303 w 560"/>
                      <a:gd name="T5" fmla="*/ 591 h 728"/>
                      <a:gd name="T6" fmla="*/ 405 w 560"/>
                      <a:gd name="T7" fmla="*/ 524 h 728"/>
                      <a:gd name="T8" fmla="*/ 405 w 560"/>
                      <a:gd name="T9" fmla="*/ 522 h 728"/>
                      <a:gd name="T10" fmla="*/ 263 w 560"/>
                      <a:gd name="T11" fmla="*/ 432 h 728"/>
                      <a:gd name="T12" fmla="*/ 28 w 560"/>
                      <a:gd name="T13" fmla="*/ 215 h 728"/>
                      <a:gd name="T14" fmla="*/ 28 w 560"/>
                      <a:gd name="T15" fmla="*/ 213 h 728"/>
                      <a:gd name="T16" fmla="*/ 276 w 560"/>
                      <a:gd name="T17" fmla="*/ 0 h 728"/>
                      <a:gd name="T18" fmla="*/ 539 w 560"/>
                      <a:gd name="T19" fmla="*/ 90 h 728"/>
                      <a:gd name="T20" fmla="*/ 458 w 560"/>
                      <a:gd name="T21" fmla="*/ 207 h 728"/>
                      <a:gd name="T22" fmla="*/ 274 w 560"/>
                      <a:gd name="T23" fmla="*/ 137 h 728"/>
                      <a:gd name="T24" fmla="*/ 183 w 560"/>
                      <a:gd name="T25" fmla="*/ 199 h 728"/>
                      <a:gd name="T26" fmla="*/ 183 w 560"/>
                      <a:gd name="T27" fmla="*/ 201 h 728"/>
                      <a:gd name="T28" fmla="*/ 336 w 560"/>
                      <a:gd name="T29" fmla="*/ 294 h 728"/>
                      <a:gd name="T30" fmla="*/ 560 w 560"/>
                      <a:gd name="T31" fmla="*/ 507 h 728"/>
                      <a:gd name="T32" fmla="*/ 560 w 560"/>
                      <a:gd name="T33" fmla="*/ 509 h 728"/>
                      <a:gd name="T34" fmla="*/ 300 w 560"/>
                      <a:gd name="T35" fmla="*/ 728 h 728"/>
                      <a:gd name="T36" fmla="*/ 0 w 560"/>
                      <a:gd name="T37" fmla="*/ 615 h 72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</a:cxnLst>
                    <a:rect l="0" t="0" r="r" b="b"/>
                    <a:pathLst>
                      <a:path w="560" h="728">
                        <a:moveTo>
                          <a:pt x="0" y="615"/>
                        </a:moveTo>
                        <a:cubicBezTo>
                          <a:pt x="92" y="505"/>
                          <a:pt x="92" y="505"/>
                          <a:pt x="92" y="505"/>
                        </a:cubicBezTo>
                        <a:cubicBezTo>
                          <a:pt x="155" y="557"/>
                          <a:pt x="222" y="591"/>
                          <a:pt x="303" y="591"/>
                        </a:cubicBezTo>
                        <a:cubicBezTo>
                          <a:pt x="367" y="591"/>
                          <a:pt x="405" y="565"/>
                          <a:pt x="405" y="524"/>
                        </a:cubicBezTo>
                        <a:cubicBezTo>
                          <a:pt x="405" y="522"/>
                          <a:pt x="405" y="522"/>
                          <a:pt x="405" y="522"/>
                        </a:cubicBezTo>
                        <a:cubicBezTo>
                          <a:pt x="405" y="482"/>
                          <a:pt x="381" y="462"/>
                          <a:pt x="263" y="432"/>
                        </a:cubicBezTo>
                        <a:cubicBezTo>
                          <a:pt x="120" y="395"/>
                          <a:pt x="28" y="356"/>
                          <a:pt x="28" y="215"/>
                        </a:cubicBezTo>
                        <a:cubicBezTo>
                          <a:pt x="28" y="213"/>
                          <a:pt x="28" y="213"/>
                          <a:pt x="28" y="213"/>
                        </a:cubicBezTo>
                        <a:cubicBezTo>
                          <a:pt x="28" y="85"/>
                          <a:pt x="131" y="0"/>
                          <a:pt x="276" y="0"/>
                        </a:cubicBezTo>
                        <a:cubicBezTo>
                          <a:pt x="379" y="0"/>
                          <a:pt x="467" y="32"/>
                          <a:pt x="539" y="90"/>
                        </a:cubicBezTo>
                        <a:cubicBezTo>
                          <a:pt x="458" y="207"/>
                          <a:pt x="458" y="207"/>
                          <a:pt x="458" y="207"/>
                        </a:cubicBezTo>
                        <a:cubicBezTo>
                          <a:pt x="395" y="164"/>
                          <a:pt x="334" y="137"/>
                          <a:pt x="274" y="137"/>
                        </a:cubicBezTo>
                        <a:cubicBezTo>
                          <a:pt x="214" y="137"/>
                          <a:pt x="183" y="165"/>
                          <a:pt x="183" y="199"/>
                        </a:cubicBezTo>
                        <a:cubicBezTo>
                          <a:pt x="183" y="201"/>
                          <a:pt x="183" y="201"/>
                          <a:pt x="183" y="201"/>
                        </a:cubicBezTo>
                        <a:cubicBezTo>
                          <a:pt x="183" y="248"/>
                          <a:pt x="213" y="263"/>
                          <a:pt x="336" y="294"/>
                        </a:cubicBezTo>
                        <a:cubicBezTo>
                          <a:pt x="479" y="332"/>
                          <a:pt x="560" y="383"/>
                          <a:pt x="560" y="507"/>
                        </a:cubicBezTo>
                        <a:cubicBezTo>
                          <a:pt x="560" y="509"/>
                          <a:pt x="560" y="509"/>
                          <a:pt x="560" y="509"/>
                        </a:cubicBezTo>
                        <a:cubicBezTo>
                          <a:pt x="560" y="649"/>
                          <a:pt x="453" y="728"/>
                          <a:pt x="300" y="728"/>
                        </a:cubicBezTo>
                        <a:cubicBezTo>
                          <a:pt x="193" y="728"/>
                          <a:pt x="85" y="691"/>
                          <a:pt x="0" y="61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675" dirty="0"/>
                  </a:p>
                </p:txBody>
              </p:sp>
              <p:sp>
                <p:nvSpPr>
                  <p:cNvPr id="150" name="Freeform 22"/>
                  <p:cNvSpPr>
                    <a:spLocks noEditPoints="1"/>
                  </p:cNvSpPr>
                  <p:nvPr userDrawn="1"/>
                </p:nvSpPr>
                <p:spPr bwMode="auto">
                  <a:xfrm>
                    <a:off x="6764338" y="2081213"/>
                    <a:ext cx="244475" cy="120650"/>
                  </a:xfrm>
                  <a:custGeom>
                    <a:avLst/>
                    <a:gdLst>
                      <a:gd name="T0" fmla="*/ 25 w 154"/>
                      <a:gd name="T1" fmla="*/ 10 h 76"/>
                      <a:gd name="T2" fmla="*/ 0 w 154"/>
                      <a:gd name="T3" fmla="*/ 10 h 76"/>
                      <a:gd name="T4" fmla="*/ 0 w 154"/>
                      <a:gd name="T5" fmla="*/ 0 h 76"/>
                      <a:gd name="T6" fmla="*/ 60 w 154"/>
                      <a:gd name="T7" fmla="*/ 0 h 76"/>
                      <a:gd name="T8" fmla="*/ 60 w 154"/>
                      <a:gd name="T9" fmla="*/ 10 h 76"/>
                      <a:gd name="T10" fmla="*/ 36 w 154"/>
                      <a:gd name="T11" fmla="*/ 10 h 76"/>
                      <a:gd name="T12" fmla="*/ 36 w 154"/>
                      <a:gd name="T13" fmla="*/ 76 h 76"/>
                      <a:gd name="T14" fmla="*/ 25 w 154"/>
                      <a:gd name="T15" fmla="*/ 76 h 76"/>
                      <a:gd name="T16" fmla="*/ 25 w 154"/>
                      <a:gd name="T17" fmla="*/ 10 h 76"/>
                      <a:gd name="T18" fmla="*/ 77 w 154"/>
                      <a:gd name="T19" fmla="*/ 0 h 76"/>
                      <a:gd name="T20" fmla="*/ 89 w 154"/>
                      <a:gd name="T21" fmla="*/ 0 h 76"/>
                      <a:gd name="T22" fmla="*/ 115 w 154"/>
                      <a:gd name="T23" fmla="*/ 42 h 76"/>
                      <a:gd name="T24" fmla="*/ 142 w 154"/>
                      <a:gd name="T25" fmla="*/ 0 h 76"/>
                      <a:gd name="T26" fmla="*/ 154 w 154"/>
                      <a:gd name="T27" fmla="*/ 0 h 76"/>
                      <a:gd name="T28" fmla="*/ 154 w 154"/>
                      <a:gd name="T29" fmla="*/ 76 h 76"/>
                      <a:gd name="T30" fmla="*/ 143 w 154"/>
                      <a:gd name="T31" fmla="*/ 76 h 76"/>
                      <a:gd name="T32" fmla="*/ 143 w 154"/>
                      <a:gd name="T33" fmla="*/ 17 h 76"/>
                      <a:gd name="T34" fmla="*/ 116 w 154"/>
                      <a:gd name="T35" fmla="*/ 59 h 76"/>
                      <a:gd name="T36" fmla="*/ 115 w 154"/>
                      <a:gd name="T37" fmla="*/ 59 h 76"/>
                      <a:gd name="T38" fmla="*/ 88 w 154"/>
                      <a:gd name="T39" fmla="*/ 17 h 76"/>
                      <a:gd name="T40" fmla="*/ 88 w 154"/>
                      <a:gd name="T41" fmla="*/ 76 h 76"/>
                      <a:gd name="T42" fmla="*/ 77 w 154"/>
                      <a:gd name="T43" fmla="*/ 76 h 76"/>
                      <a:gd name="T44" fmla="*/ 77 w 154"/>
                      <a:gd name="T45" fmla="*/ 0 h 7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</a:cxnLst>
                    <a:rect l="0" t="0" r="r" b="b"/>
                    <a:pathLst>
                      <a:path w="154" h="76">
                        <a:moveTo>
                          <a:pt x="25" y="10"/>
                        </a:moveTo>
                        <a:lnTo>
                          <a:pt x="0" y="10"/>
                        </a:lnTo>
                        <a:lnTo>
                          <a:pt x="0" y="0"/>
                        </a:lnTo>
                        <a:lnTo>
                          <a:pt x="60" y="0"/>
                        </a:lnTo>
                        <a:lnTo>
                          <a:pt x="60" y="10"/>
                        </a:lnTo>
                        <a:lnTo>
                          <a:pt x="36" y="10"/>
                        </a:lnTo>
                        <a:lnTo>
                          <a:pt x="36" y="76"/>
                        </a:lnTo>
                        <a:lnTo>
                          <a:pt x="25" y="76"/>
                        </a:lnTo>
                        <a:lnTo>
                          <a:pt x="25" y="10"/>
                        </a:lnTo>
                        <a:close/>
                        <a:moveTo>
                          <a:pt x="77" y="0"/>
                        </a:moveTo>
                        <a:lnTo>
                          <a:pt x="89" y="0"/>
                        </a:lnTo>
                        <a:lnTo>
                          <a:pt x="115" y="42"/>
                        </a:lnTo>
                        <a:lnTo>
                          <a:pt x="142" y="0"/>
                        </a:lnTo>
                        <a:lnTo>
                          <a:pt x="154" y="0"/>
                        </a:lnTo>
                        <a:lnTo>
                          <a:pt x="154" y="76"/>
                        </a:lnTo>
                        <a:lnTo>
                          <a:pt x="143" y="76"/>
                        </a:lnTo>
                        <a:lnTo>
                          <a:pt x="143" y="17"/>
                        </a:lnTo>
                        <a:lnTo>
                          <a:pt x="116" y="59"/>
                        </a:lnTo>
                        <a:lnTo>
                          <a:pt x="115" y="59"/>
                        </a:lnTo>
                        <a:lnTo>
                          <a:pt x="88" y="17"/>
                        </a:lnTo>
                        <a:lnTo>
                          <a:pt x="88" y="76"/>
                        </a:lnTo>
                        <a:lnTo>
                          <a:pt x="77" y="76"/>
                        </a:lnTo>
                        <a:lnTo>
                          <a:pt x="77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675" dirty="0"/>
                  </a:p>
                </p:txBody>
              </p:sp>
            </p:grpSp>
            <p:grpSp>
              <p:nvGrpSpPr>
                <p:cNvPr id="131" name="Group 130"/>
                <p:cNvGrpSpPr/>
                <p:nvPr userDrawn="1"/>
              </p:nvGrpSpPr>
              <p:grpSpPr>
                <a:xfrm>
                  <a:off x="1233948" y="1585913"/>
                  <a:ext cx="2343152" cy="412750"/>
                  <a:chOff x="1322388" y="1585913"/>
                  <a:chExt cx="2343151" cy="412751"/>
                </a:xfrm>
                <a:grpFill/>
              </p:grpSpPr>
              <p:sp>
                <p:nvSpPr>
                  <p:cNvPr id="132" name="Freeform 6"/>
                  <p:cNvSpPr>
                    <a:spLocks/>
                  </p:cNvSpPr>
                  <p:nvPr userDrawn="1"/>
                </p:nvSpPr>
                <p:spPr bwMode="auto">
                  <a:xfrm>
                    <a:off x="1322388" y="1609726"/>
                    <a:ext cx="257175" cy="382588"/>
                  </a:xfrm>
                  <a:custGeom>
                    <a:avLst/>
                    <a:gdLst>
                      <a:gd name="T0" fmla="*/ 140 w 188"/>
                      <a:gd name="T1" fmla="*/ 279 h 279"/>
                      <a:gd name="T2" fmla="*/ 78 w 188"/>
                      <a:gd name="T3" fmla="*/ 148 h 279"/>
                      <a:gd name="T4" fmla="*/ 42 w 188"/>
                      <a:gd name="T5" fmla="*/ 66 h 279"/>
                      <a:gd name="T6" fmla="*/ 41 w 188"/>
                      <a:gd name="T7" fmla="*/ 67 h 279"/>
                      <a:gd name="T8" fmla="*/ 44 w 188"/>
                      <a:gd name="T9" fmla="*/ 144 h 279"/>
                      <a:gd name="T10" fmla="*/ 45 w 188"/>
                      <a:gd name="T11" fmla="*/ 279 h 279"/>
                      <a:gd name="T12" fmla="*/ 0 w 188"/>
                      <a:gd name="T13" fmla="*/ 279 h 279"/>
                      <a:gd name="T14" fmla="*/ 0 w 188"/>
                      <a:gd name="T15" fmla="*/ 0 h 279"/>
                      <a:gd name="T16" fmla="*/ 52 w 188"/>
                      <a:gd name="T17" fmla="*/ 0 h 279"/>
                      <a:gd name="T18" fmla="*/ 120 w 188"/>
                      <a:gd name="T19" fmla="*/ 136 h 279"/>
                      <a:gd name="T20" fmla="*/ 148 w 188"/>
                      <a:gd name="T21" fmla="*/ 208 h 279"/>
                      <a:gd name="T22" fmla="*/ 149 w 188"/>
                      <a:gd name="T23" fmla="*/ 207 h 279"/>
                      <a:gd name="T24" fmla="*/ 145 w 188"/>
                      <a:gd name="T25" fmla="*/ 128 h 279"/>
                      <a:gd name="T26" fmla="*/ 145 w 188"/>
                      <a:gd name="T27" fmla="*/ 0 h 279"/>
                      <a:gd name="T28" fmla="*/ 188 w 188"/>
                      <a:gd name="T29" fmla="*/ 0 h 279"/>
                      <a:gd name="T30" fmla="*/ 188 w 188"/>
                      <a:gd name="T31" fmla="*/ 279 h 279"/>
                      <a:gd name="T32" fmla="*/ 140 w 188"/>
                      <a:gd name="T33" fmla="*/ 279 h 27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188" h="279">
                        <a:moveTo>
                          <a:pt x="140" y="279"/>
                        </a:moveTo>
                        <a:cubicBezTo>
                          <a:pt x="78" y="148"/>
                          <a:pt x="78" y="148"/>
                          <a:pt x="78" y="148"/>
                        </a:cubicBezTo>
                        <a:cubicBezTo>
                          <a:pt x="63" y="117"/>
                          <a:pt x="47" y="82"/>
                          <a:pt x="42" y="66"/>
                        </a:cubicBezTo>
                        <a:cubicBezTo>
                          <a:pt x="41" y="67"/>
                          <a:pt x="41" y="67"/>
                          <a:pt x="41" y="67"/>
                        </a:cubicBezTo>
                        <a:cubicBezTo>
                          <a:pt x="43" y="90"/>
                          <a:pt x="43" y="119"/>
                          <a:pt x="44" y="144"/>
                        </a:cubicBezTo>
                        <a:cubicBezTo>
                          <a:pt x="45" y="279"/>
                          <a:pt x="45" y="279"/>
                          <a:pt x="45" y="279"/>
                        </a:cubicBezTo>
                        <a:cubicBezTo>
                          <a:pt x="0" y="279"/>
                          <a:pt x="0" y="279"/>
                          <a:pt x="0" y="279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52" y="0"/>
                          <a:pt x="52" y="0"/>
                          <a:pt x="52" y="0"/>
                        </a:cubicBezTo>
                        <a:cubicBezTo>
                          <a:pt x="120" y="136"/>
                          <a:pt x="120" y="136"/>
                          <a:pt x="120" y="136"/>
                        </a:cubicBezTo>
                        <a:cubicBezTo>
                          <a:pt x="133" y="162"/>
                          <a:pt x="145" y="195"/>
                          <a:pt x="148" y="208"/>
                        </a:cubicBezTo>
                        <a:cubicBezTo>
                          <a:pt x="149" y="207"/>
                          <a:pt x="149" y="207"/>
                          <a:pt x="149" y="207"/>
                        </a:cubicBezTo>
                        <a:cubicBezTo>
                          <a:pt x="148" y="193"/>
                          <a:pt x="145" y="153"/>
                          <a:pt x="145" y="128"/>
                        </a:cubicBezTo>
                        <a:cubicBezTo>
                          <a:pt x="145" y="0"/>
                          <a:pt x="145" y="0"/>
                          <a:pt x="145" y="0"/>
                        </a:cubicBezTo>
                        <a:cubicBezTo>
                          <a:pt x="188" y="0"/>
                          <a:pt x="188" y="0"/>
                          <a:pt x="188" y="0"/>
                        </a:cubicBezTo>
                        <a:cubicBezTo>
                          <a:pt x="188" y="279"/>
                          <a:pt x="188" y="279"/>
                          <a:pt x="188" y="279"/>
                        </a:cubicBezTo>
                        <a:lnTo>
                          <a:pt x="140" y="27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675" dirty="0"/>
                  </a:p>
                </p:txBody>
              </p:sp>
              <p:sp>
                <p:nvSpPr>
                  <p:cNvPr id="134" name="Freeform 7"/>
                  <p:cNvSpPr>
                    <a:spLocks noEditPoints="1"/>
                  </p:cNvSpPr>
                  <p:nvPr userDrawn="1"/>
                </p:nvSpPr>
                <p:spPr bwMode="auto">
                  <a:xfrm>
                    <a:off x="1630363" y="1704976"/>
                    <a:ext cx="233363" cy="293688"/>
                  </a:xfrm>
                  <a:custGeom>
                    <a:avLst/>
                    <a:gdLst>
                      <a:gd name="T0" fmla="*/ 48 w 170"/>
                      <a:gd name="T1" fmla="*/ 119 h 214"/>
                      <a:gd name="T2" fmla="*/ 48 w 170"/>
                      <a:gd name="T3" fmla="*/ 122 h 214"/>
                      <a:gd name="T4" fmla="*/ 99 w 170"/>
                      <a:gd name="T5" fmla="*/ 180 h 214"/>
                      <a:gd name="T6" fmla="*/ 149 w 170"/>
                      <a:gd name="T7" fmla="*/ 160 h 214"/>
                      <a:gd name="T8" fmla="*/ 167 w 170"/>
                      <a:gd name="T9" fmla="*/ 187 h 214"/>
                      <a:gd name="T10" fmla="*/ 93 w 170"/>
                      <a:gd name="T11" fmla="*/ 214 h 214"/>
                      <a:gd name="T12" fmla="*/ 0 w 170"/>
                      <a:gd name="T13" fmla="*/ 107 h 214"/>
                      <a:gd name="T14" fmla="*/ 25 w 170"/>
                      <a:gd name="T15" fmla="*/ 28 h 214"/>
                      <a:gd name="T16" fmla="*/ 87 w 170"/>
                      <a:gd name="T17" fmla="*/ 0 h 214"/>
                      <a:gd name="T18" fmla="*/ 143 w 170"/>
                      <a:gd name="T19" fmla="*/ 21 h 214"/>
                      <a:gd name="T20" fmla="*/ 170 w 170"/>
                      <a:gd name="T21" fmla="*/ 110 h 214"/>
                      <a:gd name="T22" fmla="*/ 170 w 170"/>
                      <a:gd name="T23" fmla="*/ 119 h 214"/>
                      <a:gd name="T24" fmla="*/ 48 w 170"/>
                      <a:gd name="T25" fmla="*/ 119 h 214"/>
                      <a:gd name="T26" fmla="*/ 87 w 170"/>
                      <a:gd name="T27" fmla="*/ 34 h 214"/>
                      <a:gd name="T28" fmla="*/ 49 w 170"/>
                      <a:gd name="T29" fmla="*/ 86 h 214"/>
                      <a:gd name="T30" fmla="*/ 124 w 170"/>
                      <a:gd name="T31" fmla="*/ 86 h 214"/>
                      <a:gd name="T32" fmla="*/ 87 w 170"/>
                      <a:gd name="T33" fmla="*/ 34 h 21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170" h="214">
                        <a:moveTo>
                          <a:pt x="48" y="119"/>
                        </a:moveTo>
                        <a:cubicBezTo>
                          <a:pt x="48" y="122"/>
                          <a:pt x="48" y="122"/>
                          <a:pt x="48" y="122"/>
                        </a:cubicBezTo>
                        <a:cubicBezTo>
                          <a:pt x="48" y="150"/>
                          <a:pt x="59" y="180"/>
                          <a:pt x="99" y="180"/>
                        </a:cubicBezTo>
                        <a:cubicBezTo>
                          <a:pt x="118" y="180"/>
                          <a:pt x="134" y="173"/>
                          <a:pt x="149" y="160"/>
                        </a:cubicBezTo>
                        <a:cubicBezTo>
                          <a:pt x="167" y="187"/>
                          <a:pt x="167" y="187"/>
                          <a:pt x="167" y="187"/>
                        </a:cubicBezTo>
                        <a:cubicBezTo>
                          <a:pt x="145" y="205"/>
                          <a:pt x="121" y="214"/>
                          <a:pt x="93" y="214"/>
                        </a:cubicBezTo>
                        <a:cubicBezTo>
                          <a:pt x="36" y="214"/>
                          <a:pt x="0" y="172"/>
                          <a:pt x="0" y="107"/>
                        </a:cubicBezTo>
                        <a:cubicBezTo>
                          <a:pt x="0" y="72"/>
                          <a:pt x="7" y="48"/>
                          <a:pt x="25" y="28"/>
                        </a:cubicBezTo>
                        <a:cubicBezTo>
                          <a:pt x="42" y="9"/>
                          <a:pt x="62" y="0"/>
                          <a:pt x="87" y="0"/>
                        </a:cubicBezTo>
                        <a:cubicBezTo>
                          <a:pt x="108" y="0"/>
                          <a:pt x="126" y="6"/>
                          <a:pt x="143" y="21"/>
                        </a:cubicBezTo>
                        <a:cubicBezTo>
                          <a:pt x="161" y="37"/>
                          <a:pt x="170" y="62"/>
                          <a:pt x="170" y="110"/>
                        </a:cubicBezTo>
                        <a:cubicBezTo>
                          <a:pt x="170" y="119"/>
                          <a:pt x="170" y="119"/>
                          <a:pt x="170" y="119"/>
                        </a:cubicBezTo>
                        <a:lnTo>
                          <a:pt x="48" y="119"/>
                        </a:lnTo>
                        <a:close/>
                        <a:moveTo>
                          <a:pt x="87" y="34"/>
                        </a:moveTo>
                        <a:cubicBezTo>
                          <a:pt x="63" y="34"/>
                          <a:pt x="49" y="53"/>
                          <a:pt x="49" y="86"/>
                        </a:cubicBezTo>
                        <a:cubicBezTo>
                          <a:pt x="124" y="86"/>
                          <a:pt x="124" y="86"/>
                          <a:pt x="124" y="86"/>
                        </a:cubicBezTo>
                        <a:cubicBezTo>
                          <a:pt x="124" y="53"/>
                          <a:pt x="110" y="34"/>
                          <a:pt x="87" y="3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675" dirty="0"/>
                  </a:p>
                </p:txBody>
              </p:sp>
              <p:sp>
                <p:nvSpPr>
                  <p:cNvPr id="135" name="Freeform 8"/>
                  <p:cNvSpPr>
                    <a:spLocks/>
                  </p:cNvSpPr>
                  <p:nvPr userDrawn="1"/>
                </p:nvSpPr>
                <p:spPr bwMode="auto">
                  <a:xfrm>
                    <a:off x="1879601" y="1708151"/>
                    <a:ext cx="374650" cy="284163"/>
                  </a:xfrm>
                  <a:custGeom>
                    <a:avLst/>
                    <a:gdLst>
                      <a:gd name="T0" fmla="*/ 215 w 273"/>
                      <a:gd name="T1" fmla="*/ 207 h 207"/>
                      <a:gd name="T2" fmla="*/ 174 w 273"/>
                      <a:gd name="T3" fmla="*/ 207 h 207"/>
                      <a:gd name="T4" fmla="*/ 149 w 273"/>
                      <a:gd name="T5" fmla="*/ 114 h 207"/>
                      <a:gd name="T6" fmla="*/ 136 w 273"/>
                      <a:gd name="T7" fmla="*/ 58 h 207"/>
                      <a:gd name="T8" fmla="*/ 135 w 273"/>
                      <a:gd name="T9" fmla="*/ 58 h 207"/>
                      <a:gd name="T10" fmla="*/ 121 w 273"/>
                      <a:gd name="T11" fmla="*/ 116 h 207"/>
                      <a:gd name="T12" fmla="*/ 97 w 273"/>
                      <a:gd name="T13" fmla="*/ 207 h 207"/>
                      <a:gd name="T14" fmla="*/ 55 w 273"/>
                      <a:gd name="T15" fmla="*/ 207 h 207"/>
                      <a:gd name="T16" fmla="*/ 0 w 273"/>
                      <a:gd name="T17" fmla="*/ 6 h 207"/>
                      <a:gd name="T18" fmla="*/ 44 w 273"/>
                      <a:gd name="T19" fmla="*/ 0 h 207"/>
                      <a:gd name="T20" fmla="*/ 66 w 273"/>
                      <a:gd name="T21" fmla="*/ 99 h 207"/>
                      <a:gd name="T22" fmla="*/ 76 w 273"/>
                      <a:gd name="T23" fmla="*/ 152 h 207"/>
                      <a:gd name="T24" fmla="*/ 78 w 273"/>
                      <a:gd name="T25" fmla="*/ 152 h 207"/>
                      <a:gd name="T26" fmla="*/ 89 w 273"/>
                      <a:gd name="T27" fmla="*/ 97 h 207"/>
                      <a:gd name="T28" fmla="*/ 115 w 273"/>
                      <a:gd name="T29" fmla="*/ 3 h 207"/>
                      <a:gd name="T30" fmla="*/ 159 w 273"/>
                      <a:gd name="T31" fmla="*/ 3 h 207"/>
                      <a:gd name="T32" fmla="*/ 182 w 273"/>
                      <a:gd name="T33" fmla="*/ 95 h 207"/>
                      <a:gd name="T34" fmla="*/ 195 w 273"/>
                      <a:gd name="T35" fmla="*/ 153 h 207"/>
                      <a:gd name="T36" fmla="*/ 196 w 273"/>
                      <a:gd name="T37" fmla="*/ 153 h 207"/>
                      <a:gd name="T38" fmla="*/ 206 w 273"/>
                      <a:gd name="T39" fmla="*/ 98 h 207"/>
                      <a:gd name="T40" fmla="*/ 227 w 273"/>
                      <a:gd name="T41" fmla="*/ 3 h 207"/>
                      <a:gd name="T42" fmla="*/ 273 w 273"/>
                      <a:gd name="T43" fmla="*/ 3 h 207"/>
                      <a:gd name="T44" fmla="*/ 215 w 273"/>
                      <a:gd name="T45" fmla="*/ 207 h 2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</a:cxnLst>
                    <a:rect l="0" t="0" r="r" b="b"/>
                    <a:pathLst>
                      <a:path w="273" h="207">
                        <a:moveTo>
                          <a:pt x="215" y="207"/>
                        </a:moveTo>
                        <a:cubicBezTo>
                          <a:pt x="174" y="207"/>
                          <a:pt x="174" y="207"/>
                          <a:pt x="174" y="207"/>
                        </a:cubicBezTo>
                        <a:cubicBezTo>
                          <a:pt x="149" y="114"/>
                          <a:pt x="149" y="114"/>
                          <a:pt x="149" y="114"/>
                        </a:cubicBezTo>
                        <a:cubicBezTo>
                          <a:pt x="142" y="90"/>
                          <a:pt x="136" y="58"/>
                          <a:pt x="136" y="58"/>
                        </a:cubicBezTo>
                        <a:cubicBezTo>
                          <a:pt x="135" y="58"/>
                          <a:pt x="135" y="58"/>
                          <a:pt x="135" y="58"/>
                        </a:cubicBezTo>
                        <a:cubicBezTo>
                          <a:pt x="135" y="58"/>
                          <a:pt x="131" y="78"/>
                          <a:pt x="121" y="116"/>
                        </a:cubicBezTo>
                        <a:cubicBezTo>
                          <a:pt x="97" y="207"/>
                          <a:pt x="97" y="207"/>
                          <a:pt x="97" y="207"/>
                        </a:cubicBezTo>
                        <a:cubicBezTo>
                          <a:pt x="55" y="207"/>
                          <a:pt x="55" y="207"/>
                          <a:pt x="55" y="207"/>
                        </a:cubicBezTo>
                        <a:cubicBezTo>
                          <a:pt x="0" y="6"/>
                          <a:pt x="0" y="6"/>
                          <a:pt x="0" y="6"/>
                        </a:cubicBezTo>
                        <a:cubicBezTo>
                          <a:pt x="44" y="0"/>
                          <a:pt x="44" y="0"/>
                          <a:pt x="44" y="0"/>
                        </a:cubicBezTo>
                        <a:cubicBezTo>
                          <a:pt x="66" y="99"/>
                          <a:pt x="66" y="99"/>
                          <a:pt x="66" y="99"/>
                        </a:cubicBezTo>
                        <a:cubicBezTo>
                          <a:pt x="72" y="124"/>
                          <a:pt x="76" y="152"/>
                          <a:pt x="76" y="152"/>
                        </a:cubicBezTo>
                        <a:cubicBezTo>
                          <a:pt x="78" y="152"/>
                          <a:pt x="78" y="152"/>
                          <a:pt x="78" y="152"/>
                        </a:cubicBezTo>
                        <a:cubicBezTo>
                          <a:pt x="78" y="152"/>
                          <a:pt x="82" y="125"/>
                          <a:pt x="89" y="97"/>
                        </a:cubicBezTo>
                        <a:cubicBezTo>
                          <a:pt x="115" y="3"/>
                          <a:pt x="115" y="3"/>
                          <a:pt x="115" y="3"/>
                        </a:cubicBezTo>
                        <a:cubicBezTo>
                          <a:pt x="159" y="3"/>
                          <a:pt x="159" y="3"/>
                          <a:pt x="159" y="3"/>
                        </a:cubicBezTo>
                        <a:cubicBezTo>
                          <a:pt x="182" y="95"/>
                          <a:pt x="182" y="95"/>
                          <a:pt x="182" y="95"/>
                        </a:cubicBezTo>
                        <a:cubicBezTo>
                          <a:pt x="190" y="128"/>
                          <a:pt x="195" y="153"/>
                          <a:pt x="195" y="153"/>
                        </a:cubicBezTo>
                        <a:cubicBezTo>
                          <a:pt x="196" y="153"/>
                          <a:pt x="196" y="153"/>
                          <a:pt x="196" y="153"/>
                        </a:cubicBezTo>
                        <a:cubicBezTo>
                          <a:pt x="196" y="153"/>
                          <a:pt x="201" y="122"/>
                          <a:pt x="206" y="98"/>
                        </a:cubicBezTo>
                        <a:cubicBezTo>
                          <a:pt x="227" y="3"/>
                          <a:pt x="227" y="3"/>
                          <a:pt x="227" y="3"/>
                        </a:cubicBezTo>
                        <a:cubicBezTo>
                          <a:pt x="273" y="3"/>
                          <a:pt x="273" y="3"/>
                          <a:pt x="273" y="3"/>
                        </a:cubicBezTo>
                        <a:lnTo>
                          <a:pt x="215" y="207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675" dirty="0"/>
                  </a:p>
                </p:txBody>
              </p:sp>
              <p:sp>
                <p:nvSpPr>
                  <p:cNvPr id="136" name="Freeform 9"/>
                  <p:cNvSpPr>
                    <a:spLocks noEditPoints="1"/>
                  </p:cNvSpPr>
                  <p:nvPr userDrawn="1"/>
                </p:nvSpPr>
                <p:spPr bwMode="auto">
                  <a:xfrm>
                    <a:off x="2414588" y="1609726"/>
                    <a:ext cx="261938" cy="382588"/>
                  </a:xfrm>
                  <a:custGeom>
                    <a:avLst/>
                    <a:gdLst>
                      <a:gd name="T0" fmla="*/ 135 w 191"/>
                      <a:gd name="T1" fmla="*/ 279 h 279"/>
                      <a:gd name="T2" fmla="*/ 111 w 191"/>
                      <a:gd name="T3" fmla="*/ 236 h 279"/>
                      <a:gd name="T4" fmla="*/ 64 w 191"/>
                      <a:gd name="T5" fmla="*/ 167 h 279"/>
                      <a:gd name="T6" fmla="*/ 46 w 191"/>
                      <a:gd name="T7" fmla="*/ 158 h 279"/>
                      <a:gd name="T8" fmla="*/ 46 w 191"/>
                      <a:gd name="T9" fmla="*/ 279 h 279"/>
                      <a:gd name="T10" fmla="*/ 0 w 191"/>
                      <a:gd name="T11" fmla="*/ 279 h 279"/>
                      <a:gd name="T12" fmla="*/ 0 w 191"/>
                      <a:gd name="T13" fmla="*/ 0 h 279"/>
                      <a:gd name="T14" fmla="*/ 85 w 191"/>
                      <a:gd name="T15" fmla="*/ 0 h 279"/>
                      <a:gd name="T16" fmla="*/ 176 w 191"/>
                      <a:gd name="T17" fmla="*/ 80 h 279"/>
                      <a:gd name="T18" fmla="*/ 107 w 191"/>
                      <a:gd name="T19" fmla="*/ 156 h 279"/>
                      <a:gd name="T20" fmla="*/ 150 w 191"/>
                      <a:gd name="T21" fmla="*/ 212 h 279"/>
                      <a:gd name="T22" fmla="*/ 191 w 191"/>
                      <a:gd name="T23" fmla="*/ 279 h 279"/>
                      <a:gd name="T24" fmla="*/ 135 w 191"/>
                      <a:gd name="T25" fmla="*/ 279 h 279"/>
                      <a:gd name="T26" fmla="*/ 71 w 191"/>
                      <a:gd name="T27" fmla="*/ 38 h 279"/>
                      <a:gd name="T28" fmla="*/ 46 w 191"/>
                      <a:gd name="T29" fmla="*/ 38 h 279"/>
                      <a:gd name="T30" fmla="*/ 46 w 191"/>
                      <a:gd name="T31" fmla="*/ 126 h 279"/>
                      <a:gd name="T32" fmla="*/ 70 w 191"/>
                      <a:gd name="T33" fmla="*/ 126 h 279"/>
                      <a:gd name="T34" fmla="*/ 115 w 191"/>
                      <a:gd name="T35" fmla="*/ 114 h 279"/>
                      <a:gd name="T36" fmla="*/ 127 w 191"/>
                      <a:gd name="T37" fmla="*/ 80 h 279"/>
                      <a:gd name="T38" fmla="*/ 71 w 191"/>
                      <a:gd name="T39" fmla="*/ 38 h 27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</a:cxnLst>
                    <a:rect l="0" t="0" r="r" b="b"/>
                    <a:pathLst>
                      <a:path w="191" h="279">
                        <a:moveTo>
                          <a:pt x="135" y="279"/>
                        </a:moveTo>
                        <a:cubicBezTo>
                          <a:pt x="111" y="236"/>
                          <a:pt x="111" y="236"/>
                          <a:pt x="111" y="236"/>
                        </a:cubicBezTo>
                        <a:cubicBezTo>
                          <a:pt x="92" y="201"/>
                          <a:pt x="79" y="182"/>
                          <a:pt x="64" y="167"/>
                        </a:cubicBezTo>
                        <a:cubicBezTo>
                          <a:pt x="59" y="162"/>
                          <a:pt x="55" y="159"/>
                          <a:pt x="46" y="158"/>
                        </a:cubicBezTo>
                        <a:cubicBezTo>
                          <a:pt x="46" y="279"/>
                          <a:pt x="46" y="279"/>
                          <a:pt x="46" y="279"/>
                        </a:cubicBezTo>
                        <a:cubicBezTo>
                          <a:pt x="0" y="279"/>
                          <a:pt x="0" y="279"/>
                          <a:pt x="0" y="279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85" y="0"/>
                          <a:pt x="85" y="0"/>
                          <a:pt x="85" y="0"/>
                        </a:cubicBezTo>
                        <a:cubicBezTo>
                          <a:pt x="148" y="0"/>
                          <a:pt x="176" y="37"/>
                          <a:pt x="176" y="80"/>
                        </a:cubicBezTo>
                        <a:cubicBezTo>
                          <a:pt x="176" y="120"/>
                          <a:pt x="150" y="156"/>
                          <a:pt x="107" y="156"/>
                        </a:cubicBezTo>
                        <a:cubicBezTo>
                          <a:pt x="117" y="162"/>
                          <a:pt x="135" y="189"/>
                          <a:pt x="150" y="212"/>
                        </a:cubicBezTo>
                        <a:cubicBezTo>
                          <a:pt x="191" y="279"/>
                          <a:pt x="191" y="279"/>
                          <a:pt x="191" y="279"/>
                        </a:cubicBezTo>
                        <a:lnTo>
                          <a:pt x="135" y="279"/>
                        </a:lnTo>
                        <a:close/>
                        <a:moveTo>
                          <a:pt x="71" y="38"/>
                        </a:moveTo>
                        <a:cubicBezTo>
                          <a:pt x="46" y="38"/>
                          <a:pt x="46" y="38"/>
                          <a:pt x="46" y="38"/>
                        </a:cubicBezTo>
                        <a:cubicBezTo>
                          <a:pt x="46" y="126"/>
                          <a:pt x="46" y="126"/>
                          <a:pt x="46" y="126"/>
                        </a:cubicBezTo>
                        <a:cubicBezTo>
                          <a:pt x="70" y="126"/>
                          <a:pt x="70" y="126"/>
                          <a:pt x="70" y="126"/>
                        </a:cubicBezTo>
                        <a:cubicBezTo>
                          <a:pt x="94" y="126"/>
                          <a:pt x="107" y="123"/>
                          <a:pt x="115" y="114"/>
                        </a:cubicBezTo>
                        <a:cubicBezTo>
                          <a:pt x="123" y="107"/>
                          <a:pt x="127" y="95"/>
                          <a:pt x="127" y="80"/>
                        </a:cubicBezTo>
                        <a:cubicBezTo>
                          <a:pt x="127" y="52"/>
                          <a:pt x="112" y="38"/>
                          <a:pt x="71" y="3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675" dirty="0"/>
                  </a:p>
                </p:txBody>
              </p:sp>
              <p:sp>
                <p:nvSpPr>
                  <p:cNvPr id="137" name="Freeform 10"/>
                  <p:cNvSpPr>
                    <a:spLocks noEditPoints="1"/>
                  </p:cNvSpPr>
                  <p:nvPr userDrawn="1"/>
                </p:nvSpPr>
                <p:spPr bwMode="auto">
                  <a:xfrm>
                    <a:off x="2698751" y="1704976"/>
                    <a:ext cx="233363" cy="293688"/>
                  </a:xfrm>
                  <a:custGeom>
                    <a:avLst/>
                    <a:gdLst>
                      <a:gd name="T0" fmla="*/ 48 w 170"/>
                      <a:gd name="T1" fmla="*/ 119 h 214"/>
                      <a:gd name="T2" fmla="*/ 48 w 170"/>
                      <a:gd name="T3" fmla="*/ 122 h 214"/>
                      <a:gd name="T4" fmla="*/ 99 w 170"/>
                      <a:gd name="T5" fmla="*/ 180 h 214"/>
                      <a:gd name="T6" fmla="*/ 149 w 170"/>
                      <a:gd name="T7" fmla="*/ 160 h 214"/>
                      <a:gd name="T8" fmla="*/ 167 w 170"/>
                      <a:gd name="T9" fmla="*/ 187 h 214"/>
                      <a:gd name="T10" fmla="*/ 93 w 170"/>
                      <a:gd name="T11" fmla="*/ 214 h 214"/>
                      <a:gd name="T12" fmla="*/ 0 w 170"/>
                      <a:gd name="T13" fmla="*/ 107 h 214"/>
                      <a:gd name="T14" fmla="*/ 25 w 170"/>
                      <a:gd name="T15" fmla="*/ 28 h 214"/>
                      <a:gd name="T16" fmla="*/ 87 w 170"/>
                      <a:gd name="T17" fmla="*/ 0 h 214"/>
                      <a:gd name="T18" fmla="*/ 143 w 170"/>
                      <a:gd name="T19" fmla="*/ 21 h 214"/>
                      <a:gd name="T20" fmla="*/ 170 w 170"/>
                      <a:gd name="T21" fmla="*/ 110 h 214"/>
                      <a:gd name="T22" fmla="*/ 170 w 170"/>
                      <a:gd name="T23" fmla="*/ 119 h 214"/>
                      <a:gd name="T24" fmla="*/ 48 w 170"/>
                      <a:gd name="T25" fmla="*/ 119 h 214"/>
                      <a:gd name="T26" fmla="*/ 87 w 170"/>
                      <a:gd name="T27" fmla="*/ 34 h 214"/>
                      <a:gd name="T28" fmla="*/ 49 w 170"/>
                      <a:gd name="T29" fmla="*/ 86 h 214"/>
                      <a:gd name="T30" fmla="*/ 124 w 170"/>
                      <a:gd name="T31" fmla="*/ 86 h 214"/>
                      <a:gd name="T32" fmla="*/ 87 w 170"/>
                      <a:gd name="T33" fmla="*/ 34 h 21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170" h="214">
                        <a:moveTo>
                          <a:pt x="48" y="119"/>
                        </a:moveTo>
                        <a:cubicBezTo>
                          <a:pt x="48" y="122"/>
                          <a:pt x="48" y="122"/>
                          <a:pt x="48" y="122"/>
                        </a:cubicBezTo>
                        <a:cubicBezTo>
                          <a:pt x="48" y="150"/>
                          <a:pt x="59" y="180"/>
                          <a:pt x="99" y="180"/>
                        </a:cubicBezTo>
                        <a:cubicBezTo>
                          <a:pt x="118" y="180"/>
                          <a:pt x="134" y="173"/>
                          <a:pt x="149" y="160"/>
                        </a:cubicBezTo>
                        <a:cubicBezTo>
                          <a:pt x="167" y="187"/>
                          <a:pt x="167" y="187"/>
                          <a:pt x="167" y="187"/>
                        </a:cubicBezTo>
                        <a:cubicBezTo>
                          <a:pt x="145" y="205"/>
                          <a:pt x="121" y="214"/>
                          <a:pt x="93" y="214"/>
                        </a:cubicBezTo>
                        <a:cubicBezTo>
                          <a:pt x="36" y="214"/>
                          <a:pt x="0" y="172"/>
                          <a:pt x="0" y="107"/>
                        </a:cubicBezTo>
                        <a:cubicBezTo>
                          <a:pt x="0" y="72"/>
                          <a:pt x="7" y="48"/>
                          <a:pt x="25" y="28"/>
                        </a:cubicBezTo>
                        <a:cubicBezTo>
                          <a:pt x="42" y="9"/>
                          <a:pt x="62" y="0"/>
                          <a:pt x="87" y="0"/>
                        </a:cubicBezTo>
                        <a:cubicBezTo>
                          <a:pt x="108" y="0"/>
                          <a:pt x="126" y="6"/>
                          <a:pt x="143" y="21"/>
                        </a:cubicBezTo>
                        <a:cubicBezTo>
                          <a:pt x="161" y="37"/>
                          <a:pt x="170" y="62"/>
                          <a:pt x="170" y="110"/>
                        </a:cubicBezTo>
                        <a:cubicBezTo>
                          <a:pt x="170" y="119"/>
                          <a:pt x="170" y="119"/>
                          <a:pt x="170" y="119"/>
                        </a:cubicBezTo>
                        <a:lnTo>
                          <a:pt x="48" y="119"/>
                        </a:lnTo>
                        <a:close/>
                        <a:moveTo>
                          <a:pt x="87" y="34"/>
                        </a:moveTo>
                        <a:cubicBezTo>
                          <a:pt x="62" y="34"/>
                          <a:pt x="49" y="53"/>
                          <a:pt x="49" y="86"/>
                        </a:cubicBezTo>
                        <a:cubicBezTo>
                          <a:pt x="124" y="86"/>
                          <a:pt x="124" y="86"/>
                          <a:pt x="124" y="86"/>
                        </a:cubicBezTo>
                        <a:cubicBezTo>
                          <a:pt x="124" y="53"/>
                          <a:pt x="110" y="34"/>
                          <a:pt x="87" y="3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675" dirty="0"/>
                  </a:p>
                </p:txBody>
              </p:sp>
              <p:sp>
                <p:nvSpPr>
                  <p:cNvPr id="138" name="Freeform 11"/>
                  <p:cNvSpPr>
                    <a:spLocks/>
                  </p:cNvSpPr>
                  <p:nvPr userDrawn="1"/>
                </p:nvSpPr>
                <p:spPr bwMode="auto">
                  <a:xfrm>
                    <a:off x="2970213" y="1585913"/>
                    <a:ext cx="101600" cy="411163"/>
                  </a:xfrm>
                  <a:custGeom>
                    <a:avLst/>
                    <a:gdLst>
                      <a:gd name="T0" fmla="*/ 49 w 75"/>
                      <a:gd name="T1" fmla="*/ 300 h 300"/>
                      <a:gd name="T2" fmla="*/ 4 w 75"/>
                      <a:gd name="T3" fmla="*/ 243 h 300"/>
                      <a:gd name="T4" fmla="*/ 4 w 75"/>
                      <a:gd name="T5" fmla="*/ 69 h 300"/>
                      <a:gd name="T6" fmla="*/ 0 w 75"/>
                      <a:gd name="T7" fmla="*/ 10 h 300"/>
                      <a:gd name="T8" fmla="*/ 46 w 75"/>
                      <a:gd name="T9" fmla="*/ 0 h 300"/>
                      <a:gd name="T10" fmla="*/ 49 w 75"/>
                      <a:gd name="T11" fmla="*/ 56 h 300"/>
                      <a:gd name="T12" fmla="*/ 49 w 75"/>
                      <a:gd name="T13" fmla="*/ 228 h 300"/>
                      <a:gd name="T14" fmla="*/ 54 w 75"/>
                      <a:gd name="T15" fmla="*/ 265 h 300"/>
                      <a:gd name="T16" fmla="*/ 68 w 75"/>
                      <a:gd name="T17" fmla="*/ 268 h 300"/>
                      <a:gd name="T18" fmla="*/ 75 w 75"/>
                      <a:gd name="T19" fmla="*/ 295 h 300"/>
                      <a:gd name="T20" fmla="*/ 49 w 75"/>
                      <a:gd name="T21" fmla="*/ 300 h 3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75" h="300">
                        <a:moveTo>
                          <a:pt x="49" y="300"/>
                        </a:moveTo>
                        <a:cubicBezTo>
                          <a:pt x="4" y="300"/>
                          <a:pt x="4" y="260"/>
                          <a:pt x="4" y="243"/>
                        </a:cubicBezTo>
                        <a:cubicBezTo>
                          <a:pt x="4" y="69"/>
                          <a:pt x="4" y="69"/>
                          <a:pt x="4" y="69"/>
                        </a:cubicBezTo>
                        <a:cubicBezTo>
                          <a:pt x="4" y="42"/>
                          <a:pt x="3" y="27"/>
                          <a:pt x="0" y="10"/>
                        </a:cubicBezTo>
                        <a:cubicBezTo>
                          <a:pt x="46" y="0"/>
                          <a:pt x="46" y="0"/>
                          <a:pt x="46" y="0"/>
                        </a:cubicBezTo>
                        <a:cubicBezTo>
                          <a:pt x="49" y="12"/>
                          <a:pt x="49" y="29"/>
                          <a:pt x="49" y="56"/>
                        </a:cubicBezTo>
                        <a:cubicBezTo>
                          <a:pt x="49" y="228"/>
                          <a:pt x="49" y="228"/>
                          <a:pt x="49" y="228"/>
                        </a:cubicBezTo>
                        <a:cubicBezTo>
                          <a:pt x="49" y="255"/>
                          <a:pt x="50" y="260"/>
                          <a:pt x="54" y="265"/>
                        </a:cubicBezTo>
                        <a:cubicBezTo>
                          <a:pt x="56" y="268"/>
                          <a:pt x="63" y="270"/>
                          <a:pt x="68" y="268"/>
                        </a:cubicBezTo>
                        <a:cubicBezTo>
                          <a:pt x="75" y="295"/>
                          <a:pt x="75" y="295"/>
                          <a:pt x="75" y="295"/>
                        </a:cubicBezTo>
                        <a:cubicBezTo>
                          <a:pt x="67" y="298"/>
                          <a:pt x="59" y="300"/>
                          <a:pt x="49" y="30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675" dirty="0"/>
                  </a:p>
                </p:txBody>
              </p:sp>
              <p:sp>
                <p:nvSpPr>
                  <p:cNvPr id="139" name="Freeform 12"/>
                  <p:cNvSpPr>
                    <a:spLocks noEditPoints="1"/>
                  </p:cNvSpPr>
                  <p:nvPr userDrawn="1"/>
                </p:nvSpPr>
                <p:spPr bwMode="auto">
                  <a:xfrm>
                    <a:off x="3116263" y="1589088"/>
                    <a:ext cx="79375" cy="403225"/>
                  </a:xfrm>
                  <a:custGeom>
                    <a:avLst/>
                    <a:gdLst>
                      <a:gd name="T0" fmla="*/ 29 w 58"/>
                      <a:gd name="T1" fmla="*/ 59 h 293"/>
                      <a:gd name="T2" fmla="*/ 0 w 58"/>
                      <a:gd name="T3" fmla="*/ 30 h 293"/>
                      <a:gd name="T4" fmla="*/ 29 w 58"/>
                      <a:gd name="T5" fmla="*/ 0 h 293"/>
                      <a:gd name="T6" fmla="*/ 58 w 58"/>
                      <a:gd name="T7" fmla="*/ 30 h 293"/>
                      <a:gd name="T8" fmla="*/ 29 w 58"/>
                      <a:gd name="T9" fmla="*/ 59 h 293"/>
                      <a:gd name="T10" fmla="*/ 6 w 58"/>
                      <a:gd name="T11" fmla="*/ 293 h 293"/>
                      <a:gd name="T12" fmla="*/ 6 w 58"/>
                      <a:gd name="T13" fmla="*/ 92 h 293"/>
                      <a:gd name="T14" fmla="*/ 51 w 58"/>
                      <a:gd name="T15" fmla="*/ 84 h 293"/>
                      <a:gd name="T16" fmla="*/ 51 w 58"/>
                      <a:gd name="T17" fmla="*/ 293 h 293"/>
                      <a:gd name="T18" fmla="*/ 6 w 58"/>
                      <a:gd name="T19" fmla="*/ 293 h 2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58" h="293">
                        <a:moveTo>
                          <a:pt x="29" y="59"/>
                        </a:moveTo>
                        <a:cubicBezTo>
                          <a:pt x="13" y="59"/>
                          <a:pt x="0" y="46"/>
                          <a:pt x="0" y="30"/>
                        </a:cubicBezTo>
                        <a:cubicBezTo>
                          <a:pt x="0" y="13"/>
                          <a:pt x="13" y="0"/>
                          <a:pt x="29" y="0"/>
                        </a:cubicBezTo>
                        <a:cubicBezTo>
                          <a:pt x="45" y="0"/>
                          <a:pt x="58" y="13"/>
                          <a:pt x="58" y="30"/>
                        </a:cubicBezTo>
                        <a:cubicBezTo>
                          <a:pt x="58" y="46"/>
                          <a:pt x="45" y="59"/>
                          <a:pt x="29" y="59"/>
                        </a:cubicBezTo>
                        <a:close/>
                        <a:moveTo>
                          <a:pt x="6" y="293"/>
                        </a:moveTo>
                        <a:cubicBezTo>
                          <a:pt x="6" y="92"/>
                          <a:pt x="6" y="92"/>
                          <a:pt x="6" y="92"/>
                        </a:cubicBezTo>
                        <a:cubicBezTo>
                          <a:pt x="51" y="84"/>
                          <a:pt x="51" y="84"/>
                          <a:pt x="51" y="84"/>
                        </a:cubicBezTo>
                        <a:cubicBezTo>
                          <a:pt x="51" y="293"/>
                          <a:pt x="51" y="293"/>
                          <a:pt x="51" y="293"/>
                        </a:cubicBezTo>
                        <a:lnTo>
                          <a:pt x="6" y="293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675" dirty="0"/>
                  </a:p>
                </p:txBody>
              </p:sp>
              <p:sp>
                <p:nvSpPr>
                  <p:cNvPr id="140" name="Freeform 13"/>
                  <p:cNvSpPr>
                    <a:spLocks/>
                  </p:cNvSpPr>
                  <p:nvPr userDrawn="1"/>
                </p:nvSpPr>
                <p:spPr bwMode="auto">
                  <a:xfrm>
                    <a:off x="3246438" y="1704976"/>
                    <a:ext cx="207963" cy="293688"/>
                  </a:xfrm>
                  <a:custGeom>
                    <a:avLst/>
                    <a:gdLst>
                      <a:gd name="T0" fmla="*/ 87 w 152"/>
                      <a:gd name="T1" fmla="*/ 214 h 214"/>
                      <a:gd name="T2" fmla="*/ 0 w 152"/>
                      <a:gd name="T3" fmla="*/ 109 h 214"/>
                      <a:gd name="T4" fmla="*/ 90 w 152"/>
                      <a:gd name="T5" fmla="*/ 0 h 214"/>
                      <a:gd name="T6" fmla="*/ 146 w 152"/>
                      <a:gd name="T7" fmla="*/ 22 h 214"/>
                      <a:gd name="T8" fmla="*/ 124 w 152"/>
                      <a:gd name="T9" fmla="*/ 51 h 214"/>
                      <a:gd name="T10" fmla="*/ 90 w 152"/>
                      <a:gd name="T11" fmla="*/ 36 h 214"/>
                      <a:gd name="T12" fmla="*/ 58 w 152"/>
                      <a:gd name="T13" fmla="*/ 56 h 214"/>
                      <a:gd name="T14" fmla="*/ 49 w 152"/>
                      <a:gd name="T15" fmla="*/ 113 h 214"/>
                      <a:gd name="T16" fmla="*/ 63 w 152"/>
                      <a:gd name="T17" fmla="*/ 168 h 214"/>
                      <a:gd name="T18" fmla="*/ 90 w 152"/>
                      <a:gd name="T19" fmla="*/ 180 h 214"/>
                      <a:gd name="T20" fmla="*/ 131 w 152"/>
                      <a:gd name="T21" fmla="*/ 160 h 214"/>
                      <a:gd name="T22" fmla="*/ 152 w 152"/>
                      <a:gd name="T23" fmla="*/ 187 h 214"/>
                      <a:gd name="T24" fmla="*/ 87 w 152"/>
                      <a:gd name="T25" fmla="*/ 214 h 21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152" h="214">
                        <a:moveTo>
                          <a:pt x="87" y="214"/>
                        </a:moveTo>
                        <a:cubicBezTo>
                          <a:pt x="31" y="214"/>
                          <a:pt x="0" y="175"/>
                          <a:pt x="0" y="109"/>
                        </a:cubicBezTo>
                        <a:cubicBezTo>
                          <a:pt x="0" y="35"/>
                          <a:pt x="45" y="0"/>
                          <a:pt x="90" y="0"/>
                        </a:cubicBezTo>
                        <a:cubicBezTo>
                          <a:pt x="112" y="0"/>
                          <a:pt x="128" y="5"/>
                          <a:pt x="146" y="22"/>
                        </a:cubicBezTo>
                        <a:cubicBezTo>
                          <a:pt x="124" y="51"/>
                          <a:pt x="124" y="51"/>
                          <a:pt x="124" y="51"/>
                        </a:cubicBezTo>
                        <a:cubicBezTo>
                          <a:pt x="112" y="41"/>
                          <a:pt x="102" y="36"/>
                          <a:pt x="90" y="36"/>
                        </a:cubicBezTo>
                        <a:cubicBezTo>
                          <a:pt x="76" y="36"/>
                          <a:pt x="64" y="43"/>
                          <a:pt x="58" y="56"/>
                        </a:cubicBezTo>
                        <a:cubicBezTo>
                          <a:pt x="52" y="69"/>
                          <a:pt x="49" y="88"/>
                          <a:pt x="49" y="113"/>
                        </a:cubicBezTo>
                        <a:cubicBezTo>
                          <a:pt x="49" y="141"/>
                          <a:pt x="54" y="158"/>
                          <a:pt x="63" y="168"/>
                        </a:cubicBezTo>
                        <a:cubicBezTo>
                          <a:pt x="70" y="176"/>
                          <a:pt x="79" y="180"/>
                          <a:pt x="90" y="180"/>
                        </a:cubicBezTo>
                        <a:cubicBezTo>
                          <a:pt x="104" y="180"/>
                          <a:pt x="118" y="173"/>
                          <a:pt x="131" y="160"/>
                        </a:cubicBezTo>
                        <a:cubicBezTo>
                          <a:pt x="152" y="187"/>
                          <a:pt x="152" y="187"/>
                          <a:pt x="152" y="187"/>
                        </a:cubicBezTo>
                        <a:cubicBezTo>
                          <a:pt x="133" y="205"/>
                          <a:pt x="114" y="214"/>
                          <a:pt x="87" y="21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675" dirty="0"/>
                  </a:p>
                </p:txBody>
              </p:sp>
              <p:sp>
                <p:nvSpPr>
                  <p:cNvPr id="141" name="Freeform 14"/>
                  <p:cNvSpPr>
                    <a:spLocks noEditPoints="1"/>
                  </p:cNvSpPr>
                  <p:nvPr userDrawn="1"/>
                </p:nvSpPr>
                <p:spPr bwMode="auto">
                  <a:xfrm>
                    <a:off x="3498851" y="1830388"/>
                    <a:ext cx="166688" cy="166688"/>
                  </a:xfrm>
                  <a:custGeom>
                    <a:avLst/>
                    <a:gdLst>
                      <a:gd name="T0" fmla="*/ 60 w 121"/>
                      <a:gd name="T1" fmla="*/ 121 h 121"/>
                      <a:gd name="T2" fmla="*/ 0 w 121"/>
                      <a:gd name="T3" fmla="*/ 60 h 121"/>
                      <a:gd name="T4" fmla="*/ 60 w 121"/>
                      <a:gd name="T5" fmla="*/ 0 h 121"/>
                      <a:gd name="T6" fmla="*/ 121 w 121"/>
                      <a:gd name="T7" fmla="*/ 60 h 121"/>
                      <a:gd name="T8" fmla="*/ 60 w 121"/>
                      <a:gd name="T9" fmla="*/ 121 h 121"/>
                      <a:gd name="T10" fmla="*/ 60 w 121"/>
                      <a:gd name="T11" fmla="*/ 12 h 121"/>
                      <a:gd name="T12" fmla="*/ 14 w 121"/>
                      <a:gd name="T13" fmla="*/ 60 h 121"/>
                      <a:gd name="T14" fmla="*/ 60 w 121"/>
                      <a:gd name="T15" fmla="*/ 109 h 121"/>
                      <a:gd name="T16" fmla="*/ 107 w 121"/>
                      <a:gd name="T17" fmla="*/ 60 h 121"/>
                      <a:gd name="T18" fmla="*/ 60 w 121"/>
                      <a:gd name="T19" fmla="*/ 12 h 121"/>
                      <a:gd name="T20" fmla="*/ 72 w 121"/>
                      <a:gd name="T21" fmla="*/ 94 h 121"/>
                      <a:gd name="T22" fmla="*/ 66 w 121"/>
                      <a:gd name="T23" fmla="*/ 83 h 121"/>
                      <a:gd name="T24" fmla="*/ 55 w 121"/>
                      <a:gd name="T25" fmla="*/ 66 h 121"/>
                      <a:gd name="T26" fmla="*/ 53 w 121"/>
                      <a:gd name="T27" fmla="*/ 66 h 121"/>
                      <a:gd name="T28" fmla="*/ 53 w 121"/>
                      <a:gd name="T29" fmla="*/ 94 h 121"/>
                      <a:gd name="T30" fmla="*/ 39 w 121"/>
                      <a:gd name="T31" fmla="*/ 94 h 121"/>
                      <a:gd name="T32" fmla="*/ 39 w 121"/>
                      <a:gd name="T33" fmla="*/ 26 h 121"/>
                      <a:gd name="T34" fmla="*/ 65 w 121"/>
                      <a:gd name="T35" fmla="*/ 26 h 121"/>
                      <a:gd name="T36" fmla="*/ 85 w 121"/>
                      <a:gd name="T37" fmla="*/ 46 h 121"/>
                      <a:gd name="T38" fmla="*/ 69 w 121"/>
                      <a:gd name="T39" fmla="*/ 65 h 121"/>
                      <a:gd name="T40" fmla="*/ 72 w 121"/>
                      <a:gd name="T41" fmla="*/ 68 h 121"/>
                      <a:gd name="T42" fmla="*/ 89 w 121"/>
                      <a:gd name="T43" fmla="*/ 94 h 121"/>
                      <a:gd name="T44" fmla="*/ 72 w 121"/>
                      <a:gd name="T45" fmla="*/ 94 h 121"/>
                      <a:gd name="T46" fmla="*/ 65 w 121"/>
                      <a:gd name="T47" fmla="*/ 38 h 121"/>
                      <a:gd name="T48" fmla="*/ 58 w 121"/>
                      <a:gd name="T49" fmla="*/ 37 h 121"/>
                      <a:gd name="T50" fmla="*/ 53 w 121"/>
                      <a:gd name="T51" fmla="*/ 37 h 121"/>
                      <a:gd name="T52" fmla="*/ 53 w 121"/>
                      <a:gd name="T53" fmla="*/ 55 h 121"/>
                      <a:gd name="T54" fmla="*/ 57 w 121"/>
                      <a:gd name="T55" fmla="*/ 55 h 121"/>
                      <a:gd name="T56" fmla="*/ 67 w 121"/>
                      <a:gd name="T57" fmla="*/ 53 h 121"/>
                      <a:gd name="T58" fmla="*/ 70 w 121"/>
                      <a:gd name="T59" fmla="*/ 46 h 121"/>
                      <a:gd name="T60" fmla="*/ 65 w 121"/>
                      <a:gd name="T61" fmla="*/ 38 h 12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</a:cxnLst>
                    <a:rect l="0" t="0" r="r" b="b"/>
                    <a:pathLst>
                      <a:path w="121" h="121">
                        <a:moveTo>
                          <a:pt x="60" y="121"/>
                        </a:moveTo>
                        <a:cubicBezTo>
                          <a:pt x="27" y="121"/>
                          <a:pt x="0" y="94"/>
                          <a:pt x="0" y="60"/>
                        </a:cubicBezTo>
                        <a:cubicBezTo>
                          <a:pt x="0" y="27"/>
                          <a:pt x="27" y="0"/>
                          <a:pt x="60" y="0"/>
                        </a:cubicBezTo>
                        <a:cubicBezTo>
                          <a:pt x="94" y="0"/>
                          <a:pt x="121" y="27"/>
                          <a:pt x="121" y="60"/>
                        </a:cubicBezTo>
                        <a:cubicBezTo>
                          <a:pt x="121" y="94"/>
                          <a:pt x="94" y="121"/>
                          <a:pt x="60" y="121"/>
                        </a:cubicBezTo>
                        <a:close/>
                        <a:moveTo>
                          <a:pt x="60" y="12"/>
                        </a:moveTo>
                        <a:cubicBezTo>
                          <a:pt x="35" y="12"/>
                          <a:pt x="14" y="33"/>
                          <a:pt x="14" y="60"/>
                        </a:cubicBezTo>
                        <a:cubicBezTo>
                          <a:pt x="14" y="88"/>
                          <a:pt x="35" y="109"/>
                          <a:pt x="60" y="109"/>
                        </a:cubicBezTo>
                        <a:cubicBezTo>
                          <a:pt x="86" y="109"/>
                          <a:pt x="107" y="88"/>
                          <a:pt x="107" y="60"/>
                        </a:cubicBezTo>
                        <a:cubicBezTo>
                          <a:pt x="107" y="33"/>
                          <a:pt x="86" y="12"/>
                          <a:pt x="60" y="12"/>
                        </a:cubicBezTo>
                        <a:close/>
                        <a:moveTo>
                          <a:pt x="72" y="94"/>
                        </a:moveTo>
                        <a:cubicBezTo>
                          <a:pt x="70" y="89"/>
                          <a:pt x="69" y="88"/>
                          <a:pt x="66" y="83"/>
                        </a:cubicBezTo>
                        <a:cubicBezTo>
                          <a:pt x="59" y="71"/>
                          <a:pt x="57" y="67"/>
                          <a:pt x="55" y="66"/>
                        </a:cubicBezTo>
                        <a:cubicBezTo>
                          <a:pt x="54" y="66"/>
                          <a:pt x="53" y="66"/>
                          <a:pt x="53" y="66"/>
                        </a:cubicBezTo>
                        <a:cubicBezTo>
                          <a:pt x="53" y="94"/>
                          <a:pt x="53" y="94"/>
                          <a:pt x="53" y="94"/>
                        </a:cubicBezTo>
                        <a:cubicBezTo>
                          <a:pt x="39" y="94"/>
                          <a:pt x="39" y="94"/>
                          <a:pt x="39" y="94"/>
                        </a:cubicBezTo>
                        <a:cubicBezTo>
                          <a:pt x="39" y="26"/>
                          <a:pt x="39" y="26"/>
                          <a:pt x="39" y="26"/>
                        </a:cubicBezTo>
                        <a:cubicBezTo>
                          <a:pt x="65" y="26"/>
                          <a:pt x="65" y="26"/>
                          <a:pt x="65" y="26"/>
                        </a:cubicBezTo>
                        <a:cubicBezTo>
                          <a:pt x="77" y="26"/>
                          <a:pt x="85" y="34"/>
                          <a:pt x="85" y="46"/>
                        </a:cubicBezTo>
                        <a:cubicBezTo>
                          <a:pt x="85" y="56"/>
                          <a:pt x="78" y="64"/>
                          <a:pt x="69" y="65"/>
                        </a:cubicBezTo>
                        <a:cubicBezTo>
                          <a:pt x="71" y="66"/>
                          <a:pt x="71" y="66"/>
                          <a:pt x="72" y="68"/>
                        </a:cubicBezTo>
                        <a:cubicBezTo>
                          <a:pt x="76" y="72"/>
                          <a:pt x="89" y="94"/>
                          <a:pt x="89" y="94"/>
                        </a:cubicBezTo>
                        <a:lnTo>
                          <a:pt x="72" y="94"/>
                        </a:lnTo>
                        <a:close/>
                        <a:moveTo>
                          <a:pt x="65" y="38"/>
                        </a:moveTo>
                        <a:cubicBezTo>
                          <a:pt x="64" y="37"/>
                          <a:pt x="61" y="37"/>
                          <a:pt x="58" y="37"/>
                        </a:cubicBezTo>
                        <a:cubicBezTo>
                          <a:pt x="53" y="37"/>
                          <a:pt x="53" y="37"/>
                          <a:pt x="53" y="37"/>
                        </a:cubicBezTo>
                        <a:cubicBezTo>
                          <a:pt x="53" y="55"/>
                          <a:pt x="53" y="55"/>
                          <a:pt x="53" y="55"/>
                        </a:cubicBezTo>
                        <a:cubicBezTo>
                          <a:pt x="57" y="55"/>
                          <a:pt x="57" y="55"/>
                          <a:pt x="57" y="55"/>
                        </a:cubicBezTo>
                        <a:cubicBezTo>
                          <a:pt x="63" y="55"/>
                          <a:pt x="66" y="55"/>
                          <a:pt x="67" y="53"/>
                        </a:cubicBezTo>
                        <a:cubicBezTo>
                          <a:pt x="69" y="51"/>
                          <a:pt x="70" y="49"/>
                          <a:pt x="70" y="46"/>
                        </a:cubicBezTo>
                        <a:cubicBezTo>
                          <a:pt x="70" y="42"/>
                          <a:pt x="68" y="39"/>
                          <a:pt x="65" y="3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675" dirty="0"/>
                  </a:p>
                </p:txBody>
              </p:sp>
            </p:grpSp>
          </p:grpSp>
        </p:grpSp>
      </p:grpSp>
      <p:sp>
        <p:nvSpPr>
          <p:cNvPr id="232" name="Rectangle 6"/>
          <p:cNvSpPr>
            <a:spLocks noChangeArrowheads="1"/>
          </p:cNvSpPr>
          <p:nvPr/>
        </p:nvSpPr>
        <p:spPr bwMode="auto">
          <a:xfrm>
            <a:off x="0" y="-4233"/>
            <a:ext cx="9144000" cy="63500"/>
          </a:xfrm>
          <a:prstGeom prst="rect">
            <a:avLst/>
          </a:prstGeom>
          <a:solidFill>
            <a:srgbClr val="F29021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13" dirty="0"/>
          </a:p>
        </p:txBody>
      </p:sp>
      <p:grpSp>
        <p:nvGrpSpPr>
          <p:cNvPr id="255" name="Group 254"/>
          <p:cNvGrpSpPr>
            <a:grpSpLocks noChangeAspect="1"/>
          </p:cNvGrpSpPr>
          <p:nvPr/>
        </p:nvGrpSpPr>
        <p:grpSpPr>
          <a:xfrm>
            <a:off x="7844354" y="160997"/>
            <a:ext cx="936360" cy="193040"/>
            <a:chOff x="2445545" y="1601788"/>
            <a:chExt cx="4260850" cy="790575"/>
          </a:xfrm>
          <a:solidFill>
            <a:srgbClr val="DCDEE0"/>
          </a:solidFill>
        </p:grpSpPr>
        <p:sp>
          <p:nvSpPr>
            <p:cNvPr id="256" name="Freeform 137"/>
            <p:cNvSpPr>
              <a:spLocks/>
            </p:cNvSpPr>
            <p:nvPr/>
          </p:nvSpPr>
          <p:spPr bwMode="auto">
            <a:xfrm>
              <a:off x="2445545" y="1898651"/>
              <a:ext cx="379413" cy="492125"/>
            </a:xfrm>
            <a:custGeom>
              <a:avLst/>
              <a:gdLst>
                <a:gd name="T0" fmla="*/ 0 w 340"/>
                <a:gd name="T1" fmla="*/ 373 h 442"/>
                <a:gd name="T2" fmla="*/ 56 w 340"/>
                <a:gd name="T3" fmla="*/ 306 h 442"/>
                <a:gd name="T4" fmla="*/ 185 w 340"/>
                <a:gd name="T5" fmla="*/ 358 h 442"/>
                <a:gd name="T6" fmla="*/ 247 w 340"/>
                <a:gd name="T7" fmla="*/ 318 h 442"/>
                <a:gd name="T8" fmla="*/ 247 w 340"/>
                <a:gd name="T9" fmla="*/ 316 h 442"/>
                <a:gd name="T10" fmla="*/ 160 w 340"/>
                <a:gd name="T11" fmla="*/ 262 h 442"/>
                <a:gd name="T12" fmla="*/ 18 w 340"/>
                <a:gd name="T13" fmla="*/ 130 h 442"/>
                <a:gd name="T14" fmla="*/ 18 w 340"/>
                <a:gd name="T15" fmla="*/ 129 h 442"/>
                <a:gd name="T16" fmla="*/ 168 w 340"/>
                <a:gd name="T17" fmla="*/ 0 h 442"/>
                <a:gd name="T18" fmla="*/ 328 w 340"/>
                <a:gd name="T19" fmla="*/ 54 h 442"/>
                <a:gd name="T20" fmla="*/ 278 w 340"/>
                <a:gd name="T21" fmla="*/ 125 h 442"/>
                <a:gd name="T22" fmla="*/ 167 w 340"/>
                <a:gd name="T23" fmla="*/ 83 h 442"/>
                <a:gd name="T24" fmla="*/ 111 w 340"/>
                <a:gd name="T25" fmla="*/ 121 h 442"/>
                <a:gd name="T26" fmla="*/ 111 w 340"/>
                <a:gd name="T27" fmla="*/ 122 h 442"/>
                <a:gd name="T28" fmla="*/ 204 w 340"/>
                <a:gd name="T29" fmla="*/ 178 h 442"/>
                <a:gd name="T30" fmla="*/ 340 w 340"/>
                <a:gd name="T31" fmla="*/ 307 h 442"/>
                <a:gd name="T32" fmla="*/ 340 w 340"/>
                <a:gd name="T33" fmla="*/ 308 h 442"/>
                <a:gd name="T34" fmla="*/ 183 w 340"/>
                <a:gd name="T35" fmla="*/ 442 h 442"/>
                <a:gd name="T36" fmla="*/ 0 w 340"/>
                <a:gd name="T37" fmla="*/ 37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40" h="442">
                  <a:moveTo>
                    <a:pt x="0" y="373"/>
                  </a:moveTo>
                  <a:cubicBezTo>
                    <a:pt x="56" y="306"/>
                    <a:pt x="56" y="306"/>
                    <a:pt x="56" y="306"/>
                  </a:cubicBezTo>
                  <a:cubicBezTo>
                    <a:pt x="95" y="338"/>
                    <a:pt x="135" y="358"/>
                    <a:pt x="185" y="358"/>
                  </a:cubicBezTo>
                  <a:cubicBezTo>
                    <a:pt x="223" y="358"/>
                    <a:pt x="247" y="343"/>
                    <a:pt x="247" y="318"/>
                  </a:cubicBezTo>
                  <a:cubicBezTo>
                    <a:pt x="247" y="316"/>
                    <a:pt x="247" y="316"/>
                    <a:pt x="247" y="316"/>
                  </a:cubicBezTo>
                  <a:cubicBezTo>
                    <a:pt x="247" y="292"/>
                    <a:pt x="232" y="280"/>
                    <a:pt x="160" y="262"/>
                  </a:cubicBezTo>
                  <a:cubicBezTo>
                    <a:pt x="73" y="240"/>
                    <a:pt x="18" y="216"/>
                    <a:pt x="18" y="130"/>
                  </a:cubicBezTo>
                  <a:cubicBezTo>
                    <a:pt x="18" y="129"/>
                    <a:pt x="18" y="129"/>
                    <a:pt x="18" y="129"/>
                  </a:cubicBezTo>
                  <a:cubicBezTo>
                    <a:pt x="18" y="51"/>
                    <a:pt x="80" y="0"/>
                    <a:pt x="168" y="0"/>
                  </a:cubicBezTo>
                  <a:cubicBezTo>
                    <a:pt x="231" y="0"/>
                    <a:pt x="284" y="19"/>
                    <a:pt x="328" y="54"/>
                  </a:cubicBezTo>
                  <a:cubicBezTo>
                    <a:pt x="278" y="125"/>
                    <a:pt x="278" y="125"/>
                    <a:pt x="278" y="125"/>
                  </a:cubicBezTo>
                  <a:cubicBezTo>
                    <a:pt x="240" y="99"/>
                    <a:pt x="203" y="83"/>
                    <a:pt x="167" y="83"/>
                  </a:cubicBezTo>
                  <a:cubicBezTo>
                    <a:pt x="131" y="83"/>
                    <a:pt x="111" y="100"/>
                    <a:pt x="111" y="121"/>
                  </a:cubicBezTo>
                  <a:cubicBezTo>
                    <a:pt x="111" y="122"/>
                    <a:pt x="111" y="122"/>
                    <a:pt x="111" y="122"/>
                  </a:cubicBezTo>
                  <a:cubicBezTo>
                    <a:pt x="111" y="150"/>
                    <a:pt x="130" y="159"/>
                    <a:pt x="204" y="178"/>
                  </a:cubicBezTo>
                  <a:cubicBezTo>
                    <a:pt x="291" y="201"/>
                    <a:pt x="340" y="232"/>
                    <a:pt x="340" y="307"/>
                  </a:cubicBezTo>
                  <a:cubicBezTo>
                    <a:pt x="340" y="308"/>
                    <a:pt x="340" y="308"/>
                    <a:pt x="340" y="308"/>
                  </a:cubicBezTo>
                  <a:cubicBezTo>
                    <a:pt x="340" y="394"/>
                    <a:pt x="275" y="442"/>
                    <a:pt x="183" y="442"/>
                  </a:cubicBezTo>
                  <a:cubicBezTo>
                    <a:pt x="118" y="442"/>
                    <a:pt x="52" y="419"/>
                    <a:pt x="0" y="37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7" name="Freeform 138"/>
            <p:cNvSpPr>
              <a:spLocks/>
            </p:cNvSpPr>
            <p:nvPr/>
          </p:nvSpPr>
          <p:spPr bwMode="auto">
            <a:xfrm>
              <a:off x="2812258" y="1905001"/>
              <a:ext cx="473075" cy="477838"/>
            </a:xfrm>
            <a:custGeom>
              <a:avLst/>
              <a:gdLst>
                <a:gd name="T0" fmla="*/ 116 w 298"/>
                <a:gd name="T1" fmla="*/ 183 h 301"/>
                <a:gd name="T2" fmla="*/ 0 w 298"/>
                <a:gd name="T3" fmla="*/ 0 h 301"/>
                <a:gd name="T4" fmla="*/ 78 w 298"/>
                <a:gd name="T5" fmla="*/ 0 h 301"/>
                <a:gd name="T6" fmla="*/ 150 w 298"/>
                <a:gd name="T7" fmla="*/ 121 h 301"/>
                <a:gd name="T8" fmla="*/ 223 w 298"/>
                <a:gd name="T9" fmla="*/ 0 h 301"/>
                <a:gd name="T10" fmla="*/ 298 w 298"/>
                <a:gd name="T11" fmla="*/ 0 h 301"/>
                <a:gd name="T12" fmla="*/ 182 w 298"/>
                <a:gd name="T13" fmla="*/ 181 h 301"/>
                <a:gd name="T14" fmla="*/ 182 w 298"/>
                <a:gd name="T15" fmla="*/ 301 h 301"/>
                <a:gd name="T16" fmla="*/ 116 w 298"/>
                <a:gd name="T17" fmla="*/ 301 h 301"/>
                <a:gd name="T18" fmla="*/ 116 w 298"/>
                <a:gd name="T19" fmla="*/ 183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8" h="301">
                  <a:moveTo>
                    <a:pt x="116" y="183"/>
                  </a:moveTo>
                  <a:lnTo>
                    <a:pt x="0" y="0"/>
                  </a:lnTo>
                  <a:lnTo>
                    <a:pt x="78" y="0"/>
                  </a:lnTo>
                  <a:lnTo>
                    <a:pt x="150" y="121"/>
                  </a:lnTo>
                  <a:lnTo>
                    <a:pt x="223" y="0"/>
                  </a:lnTo>
                  <a:lnTo>
                    <a:pt x="298" y="0"/>
                  </a:lnTo>
                  <a:lnTo>
                    <a:pt x="182" y="181"/>
                  </a:lnTo>
                  <a:lnTo>
                    <a:pt x="182" y="301"/>
                  </a:lnTo>
                  <a:lnTo>
                    <a:pt x="116" y="301"/>
                  </a:lnTo>
                  <a:lnTo>
                    <a:pt x="116" y="18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8" name="Freeform 139"/>
            <p:cNvSpPr>
              <a:spLocks/>
            </p:cNvSpPr>
            <p:nvPr/>
          </p:nvSpPr>
          <p:spPr bwMode="auto">
            <a:xfrm>
              <a:off x="3317083" y="1905001"/>
              <a:ext cx="425450" cy="477838"/>
            </a:xfrm>
            <a:custGeom>
              <a:avLst/>
              <a:gdLst>
                <a:gd name="T0" fmla="*/ 0 w 268"/>
                <a:gd name="T1" fmla="*/ 0 h 301"/>
                <a:gd name="T2" fmla="*/ 61 w 268"/>
                <a:gd name="T3" fmla="*/ 0 h 301"/>
                <a:gd name="T4" fmla="*/ 202 w 268"/>
                <a:gd name="T5" fmla="*/ 186 h 301"/>
                <a:gd name="T6" fmla="*/ 202 w 268"/>
                <a:gd name="T7" fmla="*/ 0 h 301"/>
                <a:gd name="T8" fmla="*/ 268 w 268"/>
                <a:gd name="T9" fmla="*/ 0 h 301"/>
                <a:gd name="T10" fmla="*/ 268 w 268"/>
                <a:gd name="T11" fmla="*/ 301 h 301"/>
                <a:gd name="T12" fmla="*/ 212 w 268"/>
                <a:gd name="T13" fmla="*/ 301 h 301"/>
                <a:gd name="T14" fmla="*/ 66 w 268"/>
                <a:gd name="T15" fmla="*/ 110 h 301"/>
                <a:gd name="T16" fmla="*/ 66 w 268"/>
                <a:gd name="T17" fmla="*/ 301 h 301"/>
                <a:gd name="T18" fmla="*/ 0 w 268"/>
                <a:gd name="T19" fmla="*/ 301 h 301"/>
                <a:gd name="T20" fmla="*/ 0 w 268"/>
                <a:gd name="T21" fmla="*/ 0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68" h="301">
                  <a:moveTo>
                    <a:pt x="0" y="0"/>
                  </a:moveTo>
                  <a:lnTo>
                    <a:pt x="61" y="0"/>
                  </a:lnTo>
                  <a:lnTo>
                    <a:pt x="202" y="186"/>
                  </a:lnTo>
                  <a:lnTo>
                    <a:pt x="202" y="0"/>
                  </a:lnTo>
                  <a:lnTo>
                    <a:pt x="268" y="0"/>
                  </a:lnTo>
                  <a:lnTo>
                    <a:pt x="268" y="301"/>
                  </a:lnTo>
                  <a:lnTo>
                    <a:pt x="212" y="301"/>
                  </a:lnTo>
                  <a:lnTo>
                    <a:pt x="66" y="110"/>
                  </a:lnTo>
                  <a:lnTo>
                    <a:pt x="66" y="301"/>
                  </a:lnTo>
                  <a:lnTo>
                    <a:pt x="0" y="30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9" name="Freeform 140"/>
            <p:cNvSpPr>
              <a:spLocks/>
            </p:cNvSpPr>
            <p:nvPr/>
          </p:nvSpPr>
          <p:spPr bwMode="auto">
            <a:xfrm>
              <a:off x="3788570" y="1905001"/>
              <a:ext cx="396875" cy="477838"/>
            </a:xfrm>
            <a:custGeom>
              <a:avLst/>
              <a:gdLst>
                <a:gd name="T0" fmla="*/ 91 w 250"/>
                <a:gd name="T1" fmla="*/ 62 h 301"/>
                <a:gd name="T2" fmla="*/ 0 w 250"/>
                <a:gd name="T3" fmla="*/ 62 h 301"/>
                <a:gd name="T4" fmla="*/ 0 w 250"/>
                <a:gd name="T5" fmla="*/ 0 h 301"/>
                <a:gd name="T6" fmla="*/ 250 w 250"/>
                <a:gd name="T7" fmla="*/ 0 h 301"/>
                <a:gd name="T8" fmla="*/ 250 w 250"/>
                <a:gd name="T9" fmla="*/ 62 h 301"/>
                <a:gd name="T10" fmla="*/ 158 w 250"/>
                <a:gd name="T11" fmla="*/ 62 h 301"/>
                <a:gd name="T12" fmla="*/ 158 w 250"/>
                <a:gd name="T13" fmla="*/ 301 h 301"/>
                <a:gd name="T14" fmla="*/ 91 w 250"/>
                <a:gd name="T15" fmla="*/ 301 h 301"/>
                <a:gd name="T16" fmla="*/ 91 w 250"/>
                <a:gd name="T17" fmla="*/ 62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0" h="301">
                  <a:moveTo>
                    <a:pt x="91" y="62"/>
                  </a:moveTo>
                  <a:lnTo>
                    <a:pt x="0" y="62"/>
                  </a:lnTo>
                  <a:lnTo>
                    <a:pt x="0" y="0"/>
                  </a:lnTo>
                  <a:lnTo>
                    <a:pt x="250" y="0"/>
                  </a:lnTo>
                  <a:lnTo>
                    <a:pt x="250" y="62"/>
                  </a:lnTo>
                  <a:lnTo>
                    <a:pt x="158" y="62"/>
                  </a:lnTo>
                  <a:lnTo>
                    <a:pt x="158" y="301"/>
                  </a:lnTo>
                  <a:lnTo>
                    <a:pt x="91" y="301"/>
                  </a:lnTo>
                  <a:lnTo>
                    <a:pt x="91" y="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0" name="Freeform 141"/>
            <p:cNvSpPr>
              <a:spLocks/>
            </p:cNvSpPr>
            <p:nvPr/>
          </p:nvSpPr>
          <p:spPr bwMode="auto">
            <a:xfrm>
              <a:off x="4231483" y="1905001"/>
              <a:ext cx="404813" cy="477838"/>
            </a:xfrm>
            <a:custGeom>
              <a:avLst/>
              <a:gdLst>
                <a:gd name="T0" fmla="*/ 0 w 255"/>
                <a:gd name="T1" fmla="*/ 0 h 301"/>
                <a:gd name="T2" fmla="*/ 66 w 255"/>
                <a:gd name="T3" fmla="*/ 0 h 301"/>
                <a:gd name="T4" fmla="*/ 66 w 255"/>
                <a:gd name="T5" fmla="*/ 120 h 301"/>
                <a:gd name="T6" fmla="*/ 188 w 255"/>
                <a:gd name="T7" fmla="*/ 120 h 301"/>
                <a:gd name="T8" fmla="*/ 188 w 255"/>
                <a:gd name="T9" fmla="*/ 0 h 301"/>
                <a:gd name="T10" fmla="*/ 255 w 255"/>
                <a:gd name="T11" fmla="*/ 0 h 301"/>
                <a:gd name="T12" fmla="*/ 255 w 255"/>
                <a:gd name="T13" fmla="*/ 301 h 301"/>
                <a:gd name="T14" fmla="*/ 188 w 255"/>
                <a:gd name="T15" fmla="*/ 301 h 301"/>
                <a:gd name="T16" fmla="*/ 188 w 255"/>
                <a:gd name="T17" fmla="*/ 181 h 301"/>
                <a:gd name="T18" fmla="*/ 66 w 255"/>
                <a:gd name="T19" fmla="*/ 181 h 301"/>
                <a:gd name="T20" fmla="*/ 66 w 255"/>
                <a:gd name="T21" fmla="*/ 301 h 301"/>
                <a:gd name="T22" fmla="*/ 0 w 255"/>
                <a:gd name="T23" fmla="*/ 301 h 301"/>
                <a:gd name="T24" fmla="*/ 0 w 255"/>
                <a:gd name="T25" fmla="*/ 0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5" h="301">
                  <a:moveTo>
                    <a:pt x="0" y="0"/>
                  </a:moveTo>
                  <a:lnTo>
                    <a:pt x="66" y="0"/>
                  </a:lnTo>
                  <a:lnTo>
                    <a:pt x="66" y="120"/>
                  </a:lnTo>
                  <a:lnTo>
                    <a:pt x="188" y="120"/>
                  </a:lnTo>
                  <a:lnTo>
                    <a:pt x="188" y="0"/>
                  </a:lnTo>
                  <a:lnTo>
                    <a:pt x="255" y="0"/>
                  </a:lnTo>
                  <a:lnTo>
                    <a:pt x="255" y="301"/>
                  </a:lnTo>
                  <a:lnTo>
                    <a:pt x="188" y="301"/>
                  </a:lnTo>
                  <a:lnTo>
                    <a:pt x="188" y="181"/>
                  </a:lnTo>
                  <a:lnTo>
                    <a:pt x="66" y="181"/>
                  </a:lnTo>
                  <a:lnTo>
                    <a:pt x="66" y="301"/>
                  </a:lnTo>
                  <a:lnTo>
                    <a:pt x="0" y="30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1" name="Freeform 142"/>
            <p:cNvSpPr>
              <a:spLocks/>
            </p:cNvSpPr>
            <p:nvPr/>
          </p:nvSpPr>
          <p:spPr bwMode="auto">
            <a:xfrm>
              <a:off x="4715670" y="1905001"/>
              <a:ext cx="365125" cy="477838"/>
            </a:xfrm>
            <a:custGeom>
              <a:avLst/>
              <a:gdLst>
                <a:gd name="T0" fmla="*/ 0 w 230"/>
                <a:gd name="T1" fmla="*/ 0 h 301"/>
                <a:gd name="T2" fmla="*/ 227 w 230"/>
                <a:gd name="T3" fmla="*/ 0 h 301"/>
                <a:gd name="T4" fmla="*/ 227 w 230"/>
                <a:gd name="T5" fmla="*/ 59 h 301"/>
                <a:gd name="T6" fmla="*/ 66 w 230"/>
                <a:gd name="T7" fmla="*/ 59 h 301"/>
                <a:gd name="T8" fmla="*/ 66 w 230"/>
                <a:gd name="T9" fmla="*/ 120 h 301"/>
                <a:gd name="T10" fmla="*/ 209 w 230"/>
                <a:gd name="T11" fmla="*/ 120 h 301"/>
                <a:gd name="T12" fmla="*/ 209 w 230"/>
                <a:gd name="T13" fmla="*/ 179 h 301"/>
                <a:gd name="T14" fmla="*/ 66 w 230"/>
                <a:gd name="T15" fmla="*/ 179 h 301"/>
                <a:gd name="T16" fmla="*/ 66 w 230"/>
                <a:gd name="T17" fmla="*/ 243 h 301"/>
                <a:gd name="T18" fmla="*/ 230 w 230"/>
                <a:gd name="T19" fmla="*/ 243 h 301"/>
                <a:gd name="T20" fmla="*/ 230 w 230"/>
                <a:gd name="T21" fmla="*/ 301 h 301"/>
                <a:gd name="T22" fmla="*/ 0 w 230"/>
                <a:gd name="T23" fmla="*/ 301 h 301"/>
                <a:gd name="T24" fmla="*/ 0 w 230"/>
                <a:gd name="T25" fmla="*/ 0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0" h="301">
                  <a:moveTo>
                    <a:pt x="0" y="0"/>
                  </a:moveTo>
                  <a:lnTo>
                    <a:pt x="227" y="0"/>
                  </a:lnTo>
                  <a:lnTo>
                    <a:pt x="227" y="59"/>
                  </a:lnTo>
                  <a:lnTo>
                    <a:pt x="66" y="59"/>
                  </a:lnTo>
                  <a:lnTo>
                    <a:pt x="66" y="120"/>
                  </a:lnTo>
                  <a:lnTo>
                    <a:pt x="209" y="120"/>
                  </a:lnTo>
                  <a:lnTo>
                    <a:pt x="209" y="179"/>
                  </a:lnTo>
                  <a:lnTo>
                    <a:pt x="66" y="179"/>
                  </a:lnTo>
                  <a:lnTo>
                    <a:pt x="66" y="243"/>
                  </a:lnTo>
                  <a:lnTo>
                    <a:pt x="230" y="243"/>
                  </a:lnTo>
                  <a:lnTo>
                    <a:pt x="230" y="301"/>
                  </a:lnTo>
                  <a:lnTo>
                    <a:pt x="0" y="30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2" name="Freeform 143"/>
            <p:cNvSpPr>
              <a:spLocks/>
            </p:cNvSpPr>
            <p:nvPr/>
          </p:nvSpPr>
          <p:spPr bwMode="auto">
            <a:xfrm>
              <a:off x="5106195" y="1905001"/>
              <a:ext cx="395288" cy="477838"/>
            </a:xfrm>
            <a:custGeom>
              <a:avLst/>
              <a:gdLst>
                <a:gd name="T0" fmla="*/ 92 w 249"/>
                <a:gd name="T1" fmla="*/ 62 h 301"/>
                <a:gd name="T2" fmla="*/ 0 w 249"/>
                <a:gd name="T3" fmla="*/ 62 h 301"/>
                <a:gd name="T4" fmla="*/ 0 w 249"/>
                <a:gd name="T5" fmla="*/ 0 h 301"/>
                <a:gd name="T6" fmla="*/ 249 w 249"/>
                <a:gd name="T7" fmla="*/ 0 h 301"/>
                <a:gd name="T8" fmla="*/ 249 w 249"/>
                <a:gd name="T9" fmla="*/ 62 h 301"/>
                <a:gd name="T10" fmla="*/ 157 w 249"/>
                <a:gd name="T11" fmla="*/ 62 h 301"/>
                <a:gd name="T12" fmla="*/ 157 w 249"/>
                <a:gd name="T13" fmla="*/ 301 h 301"/>
                <a:gd name="T14" fmla="*/ 92 w 249"/>
                <a:gd name="T15" fmla="*/ 301 h 301"/>
                <a:gd name="T16" fmla="*/ 92 w 249"/>
                <a:gd name="T17" fmla="*/ 62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9" h="301">
                  <a:moveTo>
                    <a:pt x="92" y="62"/>
                  </a:moveTo>
                  <a:lnTo>
                    <a:pt x="0" y="62"/>
                  </a:lnTo>
                  <a:lnTo>
                    <a:pt x="0" y="0"/>
                  </a:lnTo>
                  <a:lnTo>
                    <a:pt x="249" y="0"/>
                  </a:lnTo>
                  <a:lnTo>
                    <a:pt x="249" y="62"/>
                  </a:lnTo>
                  <a:lnTo>
                    <a:pt x="157" y="62"/>
                  </a:lnTo>
                  <a:lnTo>
                    <a:pt x="157" y="301"/>
                  </a:lnTo>
                  <a:lnTo>
                    <a:pt x="92" y="301"/>
                  </a:lnTo>
                  <a:lnTo>
                    <a:pt x="92" y="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3" name="Rectangle 144"/>
            <p:cNvSpPr>
              <a:spLocks noChangeArrowheads="1"/>
            </p:cNvSpPr>
            <p:nvPr/>
          </p:nvSpPr>
          <p:spPr bwMode="auto">
            <a:xfrm>
              <a:off x="5553870" y="1905001"/>
              <a:ext cx="103188" cy="477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4" name="Freeform 145"/>
            <p:cNvSpPr>
              <a:spLocks/>
            </p:cNvSpPr>
            <p:nvPr/>
          </p:nvSpPr>
          <p:spPr bwMode="auto">
            <a:xfrm>
              <a:off x="5722145" y="1897063"/>
              <a:ext cx="442913" cy="495300"/>
            </a:xfrm>
            <a:custGeom>
              <a:avLst/>
              <a:gdLst>
                <a:gd name="T0" fmla="*/ 0 w 397"/>
                <a:gd name="T1" fmla="*/ 224 h 445"/>
                <a:gd name="T2" fmla="*/ 0 w 397"/>
                <a:gd name="T3" fmla="*/ 223 h 445"/>
                <a:gd name="T4" fmla="*/ 224 w 397"/>
                <a:gd name="T5" fmla="*/ 0 h 445"/>
                <a:gd name="T6" fmla="*/ 393 w 397"/>
                <a:gd name="T7" fmla="*/ 67 h 445"/>
                <a:gd name="T8" fmla="*/ 333 w 397"/>
                <a:gd name="T9" fmla="*/ 136 h 445"/>
                <a:gd name="T10" fmla="*/ 223 w 397"/>
                <a:gd name="T11" fmla="*/ 88 h 445"/>
                <a:gd name="T12" fmla="*/ 99 w 397"/>
                <a:gd name="T13" fmla="*/ 221 h 445"/>
                <a:gd name="T14" fmla="*/ 99 w 397"/>
                <a:gd name="T15" fmla="*/ 223 h 445"/>
                <a:gd name="T16" fmla="*/ 223 w 397"/>
                <a:gd name="T17" fmla="*/ 358 h 445"/>
                <a:gd name="T18" fmla="*/ 336 w 397"/>
                <a:gd name="T19" fmla="*/ 307 h 445"/>
                <a:gd name="T20" fmla="*/ 397 w 397"/>
                <a:gd name="T21" fmla="*/ 368 h 445"/>
                <a:gd name="T22" fmla="*/ 220 w 397"/>
                <a:gd name="T23" fmla="*/ 445 h 445"/>
                <a:gd name="T24" fmla="*/ 0 w 397"/>
                <a:gd name="T25" fmla="*/ 224 h 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97" h="445">
                  <a:moveTo>
                    <a:pt x="0" y="224"/>
                  </a:moveTo>
                  <a:cubicBezTo>
                    <a:pt x="0" y="223"/>
                    <a:pt x="0" y="223"/>
                    <a:pt x="0" y="223"/>
                  </a:cubicBezTo>
                  <a:cubicBezTo>
                    <a:pt x="0" y="100"/>
                    <a:pt x="92" y="0"/>
                    <a:pt x="224" y="0"/>
                  </a:cubicBezTo>
                  <a:cubicBezTo>
                    <a:pt x="305" y="0"/>
                    <a:pt x="354" y="27"/>
                    <a:pt x="393" y="67"/>
                  </a:cubicBezTo>
                  <a:cubicBezTo>
                    <a:pt x="333" y="136"/>
                    <a:pt x="333" y="136"/>
                    <a:pt x="333" y="136"/>
                  </a:cubicBezTo>
                  <a:cubicBezTo>
                    <a:pt x="300" y="106"/>
                    <a:pt x="266" y="88"/>
                    <a:pt x="223" y="88"/>
                  </a:cubicBezTo>
                  <a:cubicBezTo>
                    <a:pt x="151" y="88"/>
                    <a:pt x="99" y="148"/>
                    <a:pt x="99" y="221"/>
                  </a:cubicBezTo>
                  <a:cubicBezTo>
                    <a:pt x="99" y="223"/>
                    <a:pt x="99" y="223"/>
                    <a:pt x="99" y="223"/>
                  </a:cubicBezTo>
                  <a:cubicBezTo>
                    <a:pt x="99" y="296"/>
                    <a:pt x="150" y="358"/>
                    <a:pt x="223" y="358"/>
                  </a:cubicBezTo>
                  <a:cubicBezTo>
                    <a:pt x="273" y="358"/>
                    <a:pt x="303" y="338"/>
                    <a:pt x="336" y="307"/>
                  </a:cubicBezTo>
                  <a:cubicBezTo>
                    <a:pt x="397" y="368"/>
                    <a:pt x="397" y="368"/>
                    <a:pt x="397" y="368"/>
                  </a:cubicBezTo>
                  <a:cubicBezTo>
                    <a:pt x="352" y="415"/>
                    <a:pt x="303" y="445"/>
                    <a:pt x="220" y="445"/>
                  </a:cubicBezTo>
                  <a:cubicBezTo>
                    <a:pt x="94" y="445"/>
                    <a:pt x="0" y="347"/>
                    <a:pt x="0" y="2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5" name="Freeform 146"/>
            <p:cNvSpPr>
              <a:spLocks/>
            </p:cNvSpPr>
            <p:nvPr/>
          </p:nvSpPr>
          <p:spPr bwMode="auto">
            <a:xfrm>
              <a:off x="6180933" y="1898651"/>
              <a:ext cx="377825" cy="492125"/>
            </a:xfrm>
            <a:custGeom>
              <a:avLst/>
              <a:gdLst>
                <a:gd name="T0" fmla="*/ 0 w 340"/>
                <a:gd name="T1" fmla="*/ 373 h 442"/>
                <a:gd name="T2" fmla="*/ 56 w 340"/>
                <a:gd name="T3" fmla="*/ 306 h 442"/>
                <a:gd name="T4" fmla="*/ 184 w 340"/>
                <a:gd name="T5" fmla="*/ 358 h 442"/>
                <a:gd name="T6" fmla="*/ 246 w 340"/>
                <a:gd name="T7" fmla="*/ 318 h 442"/>
                <a:gd name="T8" fmla="*/ 246 w 340"/>
                <a:gd name="T9" fmla="*/ 316 h 442"/>
                <a:gd name="T10" fmla="*/ 159 w 340"/>
                <a:gd name="T11" fmla="*/ 262 h 442"/>
                <a:gd name="T12" fmla="*/ 17 w 340"/>
                <a:gd name="T13" fmla="*/ 130 h 442"/>
                <a:gd name="T14" fmla="*/ 17 w 340"/>
                <a:gd name="T15" fmla="*/ 129 h 442"/>
                <a:gd name="T16" fmla="*/ 167 w 340"/>
                <a:gd name="T17" fmla="*/ 0 h 442"/>
                <a:gd name="T18" fmla="*/ 327 w 340"/>
                <a:gd name="T19" fmla="*/ 54 h 442"/>
                <a:gd name="T20" fmla="*/ 278 w 340"/>
                <a:gd name="T21" fmla="*/ 125 h 442"/>
                <a:gd name="T22" fmla="*/ 166 w 340"/>
                <a:gd name="T23" fmla="*/ 83 h 442"/>
                <a:gd name="T24" fmla="*/ 111 w 340"/>
                <a:gd name="T25" fmla="*/ 121 h 442"/>
                <a:gd name="T26" fmla="*/ 111 w 340"/>
                <a:gd name="T27" fmla="*/ 122 h 442"/>
                <a:gd name="T28" fmla="*/ 204 w 340"/>
                <a:gd name="T29" fmla="*/ 178 h 442"/>
                <a:gd name="T30" fmla="*/ 340 w 340"/>
                <a:gd name="T31" fmla="*/ 307 h 442"/>
                <a:gd name="T32" fmla="*/ 340 w 340"/>
                <a:gd name="T33" fmla="*/ 308 h 442"/>
                <a:gd name="T34" fmla="*/ 182 w 340"/>
                <a:gd name="T35" fmla="*/ 442 h 442"/>
                <a:gd name="T36" fmla="*/ 0 w 340"/>
                <a:gd name="T37" fmla="*/ 37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40" h="442">
                  <a:moveTo>
                    <a:pt x="0" y="373"/>
                  </a:moveTo>
                  <a:cubicBezTo>
                    <a:pt x="56" y="306"/>
                    <a:pt x="56" y="306"/>
                    <a:pt x="56" y="306"/>
                  </a:cubicBezTo>
                  <a:cubicBezTo>
                    <a:pt x="94" y="338"/>
                    <a:pt x="135" y="358"/>
                    <a:pt x="184" y="358"/>
                  </a:cubicBezTo>
                  <a:cubicBezTo>
                    <a:pt x="223" y="358"/>
                    <a:pt x="246" y="343"/>
                    <a:pt x="246" y="318"/>
                  </a:cubicBezTo>
                  <a:cubicBezTo>
                    <a:pt x="246" y="316"/>
                    <a:pt x="246" y="316"/>
                    <a:pt x="246" y="316"/>
                  </a:cubicBezTo>
                  <a:cubicBezTo>
                    <a:pt x="246" y="292"/>
                    <a:pt x="231" y="280"/>
                    <a:pt x="159" y="262"/>
                  </a:cubicBezTo>
                  <a:cubicBezTo>
                    <a:pt x="73" y="240"/>
                    <a:pt x="17" y="216"/>
                    <a:pt x="17" y="130"/>
                  </a:cubicBezTo>
                  <a:cubicBezTo>
                    <a:pt x="17" y="129"/>
                    <a:pt x="17" y="129"/>
                    <a:pt x="17" y="129"/>
                  </a:cubicBezTo>
                  <a:cubicBezTo>
                    <a:pt x="17" y="51"/>
                    <a:pt x="80" y="0"/>
                    <a:pt x="167" y="0"/>
                  </a:cubicBezTo>
                  <a:cubicBezTo>
                    <a:pt x="230" y="0"/>
                    <a:pt x="283" y="19"/>
                    <a:pt x="327" y="54"/>
                  </a:cubicBezTo>
                  <a:cubicBezTo>
                    <a:pt x="278" y="125"/>
                    <a:pt x="278" y="125"/>
                    <a:pt x="278" y="125"/>
                  </a:cubicBezTo>
                  <a:cubicBezTo>
                    <a:pt x="240" y="99"/>
                    <a:pt x="202" y="83"/>
                    <a:pt x="166" y="83"/>
                  </a:cubicBezTo>
                  <a:cubicBezTo>
                    <a:pt x="130" y="83"/>
                    <a:pt x="111" y="100"/>
                    <a:pt x="111" y="121"/>
                  </a:cubicBezTo>
                  <a:cubicBezTo>
                    <a:pt x="111" y="122"/>
                    <a:pt x="111" y="122"/>
                    <a:pt x="111" y="122"/>
                  </a:cubicBezTo>
                  <a:cubicBezTo>
                    <a:pt x="111" y="150"/>
                    <a:pt x="129" y="159"/>
                    <a:pt x="204" y="178"/>
                  </a:cubicBezTo>
                  <a:cubicBezTo>
                    <a:pt x="291" y="201"/>
                    <a:pt x="340" y="232"/>
                    <a:pt x="340" y="307"/>
                  </a:cubicBezTo>
                  <a:cubicBezTo>
                    <a:pt x="340" y="308"/>
                    <a:pt x="340" y="308"/>
                    <a:pt x="340" y="308"/>
                  </a:cubicBezTo>
                  <a:cubicBezTo>
                    <a:pt x="340" y="394"/>
                    <a:pt x="275" y="442"/>
                    <a:pt x="182" y="442"/>
                  </a:cubicBezTo>
                  <a:cubicBezTo>
                    <a:pt x="117" y="442"/>
                    <a:pt x="51" y="419"/>
                    <a:pt x="0" y="37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6" name="Freeform 147"/>
            <p:cNvSpPr>
              <a:spLocks/>
            </p:cNvSpPr>
            <p:nvPr/>
          </p:nvSpPr>
          <p:spPr bwMode="auto">
            <a:xfrm>
              <a:off x="2475708" y="1616076"/>
              <a:ext cx="157163" cy="230188"/>
            </a:xfrm>
            <a:custGeom>
              <a:avLst/>
              <a:gdLst>
                <a:gd name="T0" fmla="*/ 104 w 140"/>
                <a:gd name="T1" fmla="*/ 206 h 206"/>
                <a:gd name="T2" fmla="*/ 58 w 140"/>
                <a:gd name="T3" fmla="*/ 110 h 206"/>
                <a:gd name="T4" fmla="*/ 31 w 140"/>
                <a:gd name="T5" fmla="*/ 49 h 206"/>
                <a:gd name="T6" fmla="*/ 31 w 140"/>
                <a:gd name="T7" fmla="*/ 50 h 206"/>
                <a:gd name="T8" fmla="*/ 33 w 140"/>
                <a:gd name="T9" fmla="*/ 107 h 206"/>
                <a:gd name="T10" fmla="*/ 34 w 140"/>
                <a:gd name="T11" fmla="*/ 206 h 206"/>
                <a:gd name="T12" fmla="*/ 0 w 140"/>
                <a:gd name="T13" fmla="*/ 206 h 206"/>
                <a:gd name="T14" fmla="*/ 0 w 140"/>
                <a:gd name="T15" fmla="*/ 0 h 206"/>
                <a:gd name="T16" fmla="*/ 39 w 140"/>
                <a:gd name="T17" fmla="*/ 0 h 206"/>
                <a:gd name="T18" fmla="*/ 89 w 140"/>
                <a:gd name="T19" fmla="*/ 101 h 206"/>
                <a:gd name="T20" fmla="*/ 110 w 140"/>
                <a:gd name="T21" fmla="*/ 154 h 206"/>
                <a:gd name="T22" fmla="*/ 111 w 140"/>
                <a:gd name="T23" fmla="*/ 153 h 206"/>
                <a:gd name="T24" fmla="*/ 108 w 140"/>
                <a:gd name="T25" fmla="*/ 94 h 206"/>
                <a:gd name="T26" fmla="*/ 107 w 140"/>
                <a:gd name="T27" fmla="*/ 0 h 206"/>
                <a:gd name="T28" fmla="*/ 140 w 140"/>
                <a:gd name="T29" fmla="*/ 0 h 206"/>
                <a:gd name="T30" fmla="*/ 140 w 140"/>
                <a:gd name="T31" fmla="*/ 206 h 206"/>
                <a:gd name="T32" fmla="*/ 104 w 140"/>
                <a:gd name="T33" fmla="*/ 206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40" h="206">
                  <a:moveTo>
                    <a:pt x="104" y="206"/>
                  </a:moveTo>
                  <a:cubicBezTo>
                    <a:pt x="58" y="110"/>
                    <a:pt x="58" y="110"/>
                    <a:pt x="58" y="110"/>
                  </a:cubicBezTo>
                  <a:cubicBezTo>
                    <a:pt x="47" y="87"/>
                    <a:pt x="35" y="61"/>
                    <a:pt x="31" y="49"/>
                  </a:cubicBezTo>
                  <a:cubicBezTo>
                    <a:pt x="31" y="50"/>
                    <a:pt x="31" y="50"/>
                    <a:pt x="31" y="50"/>
                  </a:cubicBezTo>
                  <a:cubicBezTo>
                    <a:pt x="32" y="67"/>
                    <a:pt x="32" y="89"/>
                    <a:pt x="33" y="107"/>
                  </a:cubicBezTo>
                  <a:cubicBezTo>
                    <a:pt x="34" y="206"/>
                    <a:pt x="34" y="206"/>
                    <a:pt x="34" y="206"/>
                  </a:cubicBezTo>
                  <a:cubicBezTo>
                    <a:pt x="0" y="206"/>
                    <a:pt x="0" y="206"/>
                    <a:pt x="0" y="20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89" y="101"/>
                    <a:pt x="89" y="101"/>
                    <a:pt x="89" y="101"/>
                  </a:cubicBezTo>
                  <a:cubicBezTo>
                    <a:pt x="98" y="120"/>
                    <a:pt x="107" y="144"/>
                    <a:pt x="110" y="154"/>
                  </a:cubicBezTo>
                  <a:cubicBezTo>
                    <a:pt x="111" y="153"/>
                    <a:pt x="111" y="153"/>
                    <a:pt x="111" y="153"/>
                  </a:cubicBezTo>
                  <a:cubicBezTo>
                    <a:pt x="110" y="143"/>
                    <a:pt x="108" y="113"/>
                    <a:pt x="108" y="94"/>
                  </a:cubicBezTo>
                  <a:cubicBezTo>
                    <a:pt x="107" y="0"/>
                    <a:pt x="107" y="0"/>
                    <a:pt x="107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40" y="206"/>
                    <a:pt x="140" y="206"/>
                    <a:pt x="140" y="206"/>
                  </a:cubicBezTo>
                  <a:lnTo>
                    <a:pt x="104" y="2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7" name="Freeform 148"/>
            <p:cNvSpPr>
              <a:spLocks noEditPoints="1"/>
            </p:cNvSpPr>
            <p:nvPr/>
          </p:nvSpPr>
          <p:spPr bwMode="auto">
            <a:xfrm>
              <a:off x="2659858" y="1674813"/>
              <a:ext cx="139700" cy="174625"/>
            </a:xfrm>
            <a:custGeom>
              <a:avLst/>
              <a:gdLst>
                <a:gd name="T0" fmla="*/ 36 w 126"/>
                <a:gd name="T1" fmla="*/ 88 h 158"/>
                <a:gd name="T2" fmla="*/ 36 w 126"/>
                <a:gd name="T3" fmla="*/ 90 h 158"/>
                <a:gd name="T4" fmla="*/ 73 w 126"/>
                <a:gd name="T5" fmla="*/ 133 h 158"/>
                <a:gd name="T6" fmla="*/ 111 w 126"/>
                <a:gd name="T7" fmla="*/ 118 h 158"/>
                <a:gd name="T8" fmla="*/ 123 w 126"/>
                <a:gd name="T9" fmla="*/ 138 h 158"/>
                <a:gd name="T10" fmla="*/ 69 w 126"/>
                <a:gd name="T11" fmla="*/ 158 h 158"/>
                <a:gd name="T12" fmla="*/ 0 w 126"/>
                <a:gd name="T13" fmla="*/ 79 h 158"/>
                <a:gd name="T14" fmla="*/ 19 w 126"/>
                <a:gd name="T15" fmla="*/ 20 h 158"/>
                <a:gd name="T16" fmla="*/ 65 w 126"/>
                <a:gd name="T17" fmla="*/ 0 h 158"/>
                <a:gd name="T18" fmla="*/ 106 w 126"/>
                <a:gd name="T19" fmla="*/ 16 h 158"/>
                <a:gd name="T20" fmla="*/ 126 w 126"/>
                <a:gd name="T21" fmla="*/ 81 h 158"/>
                <a:gd name="T22" fmla="*/ 126 w 126"/>
                <a:gd name="T23" fmla="*/ 88 h 158"/>
                <a:gd name="T24" fmla="*/ 36 w 126"/>
                <a:gd name="T25" fmla="*/ 88 h 158"/>
                <a:gd name="T26" fmla="*/ 65 w 126"/>
                <a:gd name="T27" fmla="*/ 25 h 158"/>
                <a:gd name="T28" fmla="*/ 36 w 126"/>
                <a:gd name="T29" fmla="*/ 64 h 158"/>
                <a:gd name="T30" fmla="*/ 92 w 126"/>
                <a:gd name="T31" fmla="*/ 64 h 158"/>
                <a:gd name="T32" fmla="*/ 65 w 126"/>
                <a:gd name="T33" fmla="*/ 25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6" h="158">
                  <a:moveTo>
                    <a:pt x="36" y="88"/>
                  </a:moveTo>
                  <a:cubicBezTo>
                    <a:pt x="36" y="90"/>
                    <a:pt x="36" y="90"/>
                    <a:pt x="36" y="90"/>
                  </a:cubicBezTo>
                  <a:cubicBezTo>
                    <a:pt x="36" y="111"/>
                    <a:pt x="44" y="133"/>
                    <a:pt x="73" y="133"/>
                  </a:cubicBezTo>
                  <a:cubicBezTo>
                    <a:pt x="87" y="133"/>
                    <a:pt x="99" y="128"/>
                    <a:pt x="111" y="118"/>
                  </a:cubicBezTo>
                  <a:cubicBezTo>
                    <a:pt x="123" y="138"/>
                    <a:pt x="123" y="138"/>
                    <a:pt x="123" y="138"/>
                  </a:cubicBezTo>
                  <a:cubicBezTo>
                    <a:pt x="108" y="152"/>
                    <a:pt x="90" y="158"/>
                    <a:pt x="69" y="158"/>
                  </a:cubicBezTo>
                  <a:cubicBezTo>
                    <a:pt x="27" y="158"/>
                    <a:pt x="0" y="128"/>
                    <a:pt x="0" y="79"/>
                  </a:cubicBezTo>
                  <a:cubicBezTo>
                    <a:pt x="0" y="53"/>
                    <a:pt x="6" y="35"/>
                    <a:pt x="19" y="20"/>
                  </a:cubicBezTo>
                  <a:cubicBezTo>
                    <a:pt x="31" y="6"/>
                    <a:pt x="46" y="0"/>
                    <a:pt x="65" y="0"/>
                  </a:cubicBezTo>
                  <a:cubicBezTo>
                    <a:pt x="80" y="0"/>
                    <a:pt x="93" y="4"/>
                    <a:pt x="106" y="16"/>
                  </a:cubicBezTo>
                  <a:cubicBezTo>
                    <a:pt x="119" y="28"/>
                    <a:pt x="126" y="46"/>
                    <a:pt x="126" y="81"/>
                  </a:cubicBezTo>
                  <a:cubicBezTo>
                    <a:pt x="126" y="88"/>
                    <a:pt x="126" y="88"/>
                    <a:pt x="126" y="88"/>
                  </a:cubicBezTo>
                  <a:lnTo>
                    <a:pt x="36" y="88"/>
                  </a:lnTo>
                  <a:close/>
                  <a:moveTo>
                    <a:pt x="65" y="25"/>
                  </a:moveTo>
                  <a:cubicBezTo>
                    <a:pt x="46" y="25"/>
                    <a:pt x="36" y="39"/>
                    <a:pt x="36" y="64"/>
                  </a:cubicBezTo>
                  <a:cubicBezTo>
                    <a:pt x="92" y="64"/>
                    <a:pt x="92" y="64"/>
                    <a:pt x="92" y="64"/>
                  </a:cubicBezTo>
                  <a:cubicBezTo>
                    <a:pt x="92" y="39"/>
                    <a:pt x="81" y="25"/>
                    <a:pt x="65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8" name="Freeform 149"/>
            <p:cNvSpPr>
              <a:spLocks/>
            </p:cNvSpPr>
            <p:nvPr/>
          </p:nvSpPr>
          <p:spPr bwMode="auto">
            <a:xfrm>
              <a:off x="2817020" y="1674813"/>
              <a:ext cx="223838" cy="171450"/>
            </a:xfrm>
            <a:custGeom>
              <a:avLst/>
              <a:gdLst>
                <a:gd name="T0" fmla="*/ 159 w 201"/>
                <a:gd name="T1" fmla="*/ 154 h 154"/>
                <a:gd name="T2" fmla="*/ 128 w 201"/>
                <a:gd name="T3" fmla="*/ 154 h 154"/>
                <a:gd name="T4" fmla="*/ 110 w 201"/>
                <a:gd name="T5" fmla="*/ 85 h 154"/>
                <a:gd name="T6" fmla="*/ 100 w 201"/>
                <a:gd name="T7" fmla="*/ 44 h 154"/>
                <a:gd name="T8" fmla="*/ 99 w 201"/>
                <a:gd name="T9" fmla="*/ 44 h 154"/>
                <a:gd name="T10" fmla="*/ 90 w 201"/>
                <a:gd name="T11" fmla="*/ 86 h 154"/>
                <a:gd name="T12" fmla="*/ 71 w 201"/>
                <a:gd name="T13" fmla="*/ 154 h 154"/>
                <a:gd name="T14" fmla="*/ 41 w 201"/>
                <a:gd name="T15" fmla="*/ 154 h 154"/>
                <a:gd name="T16" fmla="*/ 0 w 201"/>
                <a:gd name="T17" fmla="*/ 5 h 154"/>
                <a:gd name="T18" fmla="*/ 32 w 201"/>
                <a:gd name="T19" fmla="*/ 0 h 154"/>
                <a:gd name="T20" fmla="*/ 49 w 201"/>
                <a:gd name="T21" fmla="*/ 73 h 154"/>
                <a:gd name="T22" fmla="*/ 56 w 201"/>
                <a:gd name="T23" fmla="*/ 113 h 154"/>
                <a:gd name="T24" fmla="*/ 57 w 201"/>
                <a:gd name="T25" fmla="*/ 113 h 154"/>
                <a:gd name="T26" fmla="*/ 66 w 201"/>
                <a:gd name="T27" fmla="*/ 72 h 154"/>
                <a:gd name="T28" fmla="*/ 85 w 201"/>
                <a:gd name="T29" fmla="*/ 3 h 154"/>
                <a:gd name="T30" fmla="*/ 117 w 201"/>
                <a:gd name="T31" fmla="*/ 3 h 154"/>
                <a:gd name="T32" fmla="*/ 134 w 201"/>
                <a:gd name="T33" fmla="*/ 71 h 154"/>
                <a:gd name="T34" fmla="*/ 144 w 201"/>
                <a:gd name="T35" fmla="*/ 113 h 154"/>
                <a:gd name="T36" fmla="*/ 145 w 201"/>
                <a:gd name="T37" fmla="*/ 113 h 154"/>
                <a:gd name="T38" fmla="*/ 152 w 201"/>
                <a:gd name="T39" fmla="*/ 73 h 154"/>
                <a:gd name="T40" fmla="*/ 168 w 201"/>
                <a:gd name="T41" fmla="*/ 3 h 154"/>
                <a:gd name="T42" fmla="*/ 201 w 201"/>
                <a:gd name="T43" fmla="*/ 3 h 154"/>
                <a:gd name="T44" fmla="*/ 159 w 201"/>
                <a:gd name="T45" fmla="*/ 15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01" h="154">
                  <a:moveTo>
                    <a:pt x="159" y="154"/>
                  </a:moveTo>
                  <a:cubicBezTo>
                    <a:pt x="128" y="154"/>
                    <a:pt x="128" y="154"/>
                    <a:pt x="128" y="154"/>
                  </a:cubicBezTo>
                  <a:cubicBezTo>
                    <a:pt x="110" y="85"/>
                    <a:pt x="110" y="85"/>
                    <a:pt x="110" y="85"/>
                  </a:cubicBezTo>
                  <a:cubicBezTo>
                    <a:pt x="105" y="67"/>
                    <a:pt x="100" y="44"/>
                    <a:pt x="100" y="44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4"/>
                    <a:pt x="97" y="58"/>
                    <a:pt x="90" y="86"/>
                  </a:cubicBezTo>
                  <a:cubicBezTo>
                    <a:pt x="71" y="154"/>
                    <a:pt x="71" y="154"/>
                    <a:pt x="71" y="154"/>
                  </a:cubicBezTo>
                  <a:cubicBezTo>
                    <a:pt x="41" y="154"/>
                    <a:pt x="41" y="154"/>
                    <a:pt x="41" y="154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49" y="73"/>
                    <a:pt x="49" y="73"/>
                    <a:pt x="49" y="73"/>
                  </a:cubicBezTo>
                  <a:cubicBezTo>
                    <a:pt x="53" y="92"/>
                    <a:pt x="56" y="113"/>
                    <a:pt x="56" y="113"/>
                  </a:cubicBezTo>
                  <a:cubicBezTo>
                    <a:pt x="57" y="113"/>
                    <a:pt x="57" y="113"/>
                    <a:pt x="57" y="113"/>
                  </a:cubicBezTo>
                  <a:cubicBezTo>
                    <a:pt x="57" y="113"/>
                    <a:pt x="60" y="93"/>
                    <a:pt x="66" y="72"/>
                  </a:cubicBezTo>
                  <a:cubicBezTo>
                    <a:pt x="85" y="3"/>
                    <a:pt x="85" y="3"/>
                    <a:pt x="85" y="3"/>
                  </a:cubicBezTo>
                  <a:cubicBezTo>
                    <a:pt x="117" y="3"/>
                    <a:pt x="117" y="3"/>
                    <a:pt x="117" y="3"/>
                  </a:cubicBezTo>
                  <a:cubicBezTo>
                    <a:pt x="134" y="71"/>
                    <a:pt x="134" y="71"/>
                    <a:pt x="134" y="71"/>
                  </a:cubicBezTo>
                  <a:cubicBezTo>
                    <a:pt x="140" y="95"/>
                    <a:pt x="144" y="113"/>
                    <a:pt x="144" y="113"/>
                  </a:cubicBezTo>
                  <a:cubicBezTo>
                    <a:pt x="145" y="113"/>
                    <a:pt x="145" y="113"/>
                    <a:pt x="145" y="113"/>
                  </a:cubicBezTo>
                  <a:cubicBezTo>
                    <a:pt x="145" y="113"/>
                    <a:pt x="148" y="91"/>
                    <a:pt x="152" y="73"/>
                  </a:cubicBezTo>
                  <a:cubicBezTo>
                    <a:pt x="168" y="3"/>
                    <a:pt x="168" y="3"/>
                    <a:pt x="168" y="3"/>
                  </a:cubicBezTo>
                  <a:cubicBezTo>
                    <a:pt x="201" y="3"/>
                    <a:pt x="201" y="3"/>
                    <a:pt x="201" y="3"/>
                  </a:cubicBezTo>
                  <a:lnTo>
                    <a:pt x="159" y="1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9" name="Freeform 150"/>
            <p:cNvSpPr>
              <a:spLocks noEditPoints="1"/>
            </p:cNvSpPr>
            <p:nvPr/>
          </p:nvSpPr>
          <p:spPr bwMode="auto">
            <a:xfrm>
              <a:off x="3142458" y="1616076"/>
              <a:ext cx="157163" cy="230188"/>
            </a:xfrm>
            <a:custGeom>
              <a:avLst/>
              <a:gdLst>
                <a:gd name="T0" fmla="*/ 100 w 141"/>
                <a:gd name="T1" fmla="*/ 206 h 206"/>
                <a:gd name="T2" fmla="*/ 82 w 141"/>
                <a:gd name="T3" fmla="*/ 174 h 206"/>
                <a:gd name="T4" fmla="*/ 47 w 141"/>
                <a:gd name="T5" fmla="*/ 124 h 206"/>
                <a:gd name="T6" fmla="*/ 34 w 141"/>
                <a:gd name="T7" fmla="*/ 117 h 206"/>
                <a:gd name="T8" fmla="*/ 34 w 141"/>
                <a:gd name="T9" fmla="*/ 206 h 206"/>
                <a:gd name="T10" fmla="*/ 0 w 141"/>
                <a:gd name="T11" fmla="*/ 206 h 206"/>
                <a:gd name="T12" fmla="*/ 0 w 141"/>
                <a:gd name="T13" fmla="*/ 0 h 206"/>
                <a:gd name="T14" fmla="*/ 63 w 141"/>
                <a:gd name="T15" fmla="*/ 0 h 206"/>
                <a:gd name="T16" fmla="*/ 130 w 141"/>
                <a:gd name="T17" fmla="*/ 59 h 206"/>
                <a:gd name="T18" fmla="*/ 79 w 141"/>
                <a:gd name="T19" fmla="*/ 116 h 206"/>
                <a:gd name="T20" fmla="*/ 111 w 141"/>
                <a:gd name="T21" fmla="*/ 157 h 206"/>
                <a:gd name="T22" fmla="*/ 141 w 141"/>
                <a:gd name="T23" fmla="*/ 206 h 206"/>
                <a:gd name="T24" fmla="*/ 100 w 141"/>
                <a:gd name="T25" fmla="*/ 206 h 206"/>
                <a:gd name="T26" fmla="*/ 53 w 141"/>
                <a:gd name="T27" fmla="*/ 28 h 206"/>
                <a:gd name="T28" fmla="*/ 34 w 141"/>
                <a:gd name="T29" fmla="*/ 28 h 206"/>
                <a:gd name="T30" fmla="*/ 34 w 141"/>
                <a:gd name="T31" fmla="*/ 93 h 206"/>
                <a:gd name="T32" fmla="*/ 51 w 141"/>
                <a:gd name="T33" fmla="*/ 93 h 206"/>
                <a:gd name="T34" fmla="*/ 85 w 141"/>
                <a:gd name="T35" fmla="*/ 85 h 206"/>
                <a:gd name="T36" fmla="*/ 94 w 141"/>
                <a:gd name="T37" fmla="*/ 60 h 206"/>
                <a:gd name="T38" fmla="*/ 53 w 141"/>
                <a:gd name="T39" fmla="*/ 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41" h="206">
                  <a:moveTo>
                    <a:pt x="100" y="206"/>
                  </a:moveTo>
                  <a:cubicBezTo>
                    <a:pt x="82" y="174"/>
                    <a:pt x="82" y="174"/>
                    <a:pt x="82" y="174"/>
                  </a:cubicBezTo>
                  <a:cubicBezTo>
                    <a:pt x="68" y="149"/>
                    <a:pt x="58" y="135"/>
                    <a:pt x="47" y="124"/>
                  </a:cubicBezTo>
                  <a:cubicBezTo>
                    <a:pt x="43" y="120"/>
                    <a:pt x="40" y="118"/>
                    <a:pt x="34" y="117"/>
                  </a:cubicBezTo>
                  <a:cubicBezTo>
                    <a:pt x="34" y="206"/>
                    <a:pt x="34" y="206"/>
                    <a:pt x="34" y="206"/>
                  </a:cubicBezTo>
                  <a:cubicBezTo>
                    <a:pt x="0" y="206"/>
                    <a:pt x="0" y="206"/>
                    <a:pt x="0" y="20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109" y="0"/>
                    <a:pt x="130" y="27"/>
                    <a:pt x="130" y="59"/>
                  </a:cubicBezTo>
                  <a:cubicBezTo>
                    <a:pt x="130" y="89"/>
                    <a:pt x="111" y="116"/>
                    <a:pt x="79" y="116"/>
                  </a:cubicBezTo>
                  <a:cubicBezTo>
                    <a:pt x="86" y="120"/>
                    <a:pt x="100" y="140"/>
                    <a:pt x="111" y="157"/>
                  </a:cubicBezTo>
                  <a:cubicBezTo>
                    <a:pt x="141" y="206"/>
                    <a:pt x="141" y="206"/>
                    <a:pt x="141" y="206"/>
                  </a:cubicBezTo>
                  <a:lnTo>
                    <a:pt x="100" y="206"/>
                  </a:lnTo>
                  <a:close/>
                  <a:moveTo>
                    <a:pt x="53" y="28"/>
                  </a:moveTo>
                  <a:cubicBezTo>
                    <a:pt x="34" y="28"/>
                    <a:pt x="34" y="28"/>
                    <a:pt x="34" y="28"/>
                  </a:cubicBezTo>
                  <a:cubicBezTo>
                    <a:pt x="34" y="93"/>
                    <a:pt x="34" y="93"/>
                    <a:pt x="34" y="93"/>
                  </a:cubicBezTo>
                  <a:cubicBezTo>
                    <a:pt x="51" y="93"/>
                    <a:pt x="51" y="93"/>
                    <a:pt x="51" y="93"/>
                  </a:cubicBezTo>
                  <a:cubicBezTo>
                    <a:pt x="69" y="93"/>
                    <a:pt x="79" y="91"/>
                    <a:pt x="85" y="85"/>
                  </a:cubicBezTo>
                  <a:cubicBezTo>
                    <a:pt x="91" y="79"/>
                    <a:pt x="94" y="70"/>
                    <a:pt x="94" y="60"/>
                  </a:cubicBezTo>
                  <a:cubicBezTo>
                    <a:pt x="94" y="39"/>
                    <a:pt x="83" y="28"/>
                    <a:pt x="53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0" name="Freeform 151"/>
            <p:cNvSpPr>
              <a:spLocks noEditPoints="1"/>
            </p:cNvSpPr>
            <p:nvPr/>
          </p:nvSpPr>
          <p:spPr bwMode="auto">
            <a:xfrm>
              <a:off x="3309145" y="1674813"/>
              <a:ext cx="139700" cy="174625"/>
            </a:xfrm>
            <a:custGeom>
              <a:avLst/>
              <a:gdLst>
                <a:gd name="T0" fmla="*/ 36 w 126"/>
                <a:gd name="T1" fmla="*/ 88 h 158"/>
                <a:gd name="T2" fmla="*/ 36 w 126"/>
                <a:gd name="T3" fmla="*/ 90 h 158"/>
                <a:gd name="T4" fmla="*/ 73 w 126"/>
                <a:gd name="T5" fmla="*/ 133 h 158"/>
                <a:gd name="T6" fmla="*/ 110 w 126"/>
                <a:gd name="T7" fmla="*/ 118 h 158"/>
                <a:gd name="T8" fmla="*/ 123 w 126"/>
                <a:gd name="T9" fmla="*/ 138 h 158"/>
                <a:gd name="T10" fmla="*/ 69 w 126"/>
                <a:gd name="T11" fmla="*/ 158 h 158"/>
                <a:gd name="T12" fmla="*/ 0 w 126"/>
                <a:gd name="T13" fmla="*/ 79 h 158"/>
                <a:gd name="T14" fmla="*/ 19 w 126"/>
                <a:gd name="T15" fmla="*/ 20 h 158"/>
                <a:gd name="T16" fmla="*/ 65 w 126"/>
                <a:gd name="T17" fmla="*/ 0 h 158"/>
                <a:gd name="T18" fmla="*/ 106 w 126"/>
                <a:gd name="T19" fmla="*/ 16 h 158"/>
                <a:gd name="T20" fmla="*/ 126 w 126"/>
                <a:gd name="T21" fmla="*/ 81 h 158"/>
                <a:gd name="T22" fmla="*/ 126 w 126"/>
                <a:gd name="T23" fmla="*/ 88 h 158"/>
                <a:gd name="T24" fmla="*/ 36 w 126"/>
                <a:gd name="T25" fmla="*/ 88 h 158"/>
                <a:gd name="T26" fmla="*/ 65 w 126"/>
                <a:gd name="T27" fmla="*/ 25 h 158"/>
                <a:gd name="T28" fmla="*/ 36 w 126"/>
                <a:gd name="T29" fmla="*/ 64 h 158"/>
                <a:gd name="T30" fmla="*/ 92 w 126"/>
                <a:gd name="T31" fmla="*/ 64 h 158"/>
                <a:gd name="T32" fmla="*/ 65 w 126"/>
                <a:gd name="T33" fmla="*/ 25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6" h="158">
                  <a:moveTo>
                    <a:pt x="36" y="88"/>
                  </a:moveTo>
                  <a:cubicBezTo>
                    <a:pt x="36" y="90"/>
                    <a:pt x="36" y="90"/>
                    <a:pt x="36" y="90"/>
                  </a:cubicBezTo>
                  <a:cubicBezTo>
                    <a:pt x="36" y="111"/>
                    <a:pt x="44" y="133"/>
                    <a:pt x="73" y="133"/>
                  </a:cubicBezTo>
                  <a:cubicBezTo>
                    <a:pt x="87" y="133"/>
                    <a:pt x="99" y="128"/>
                    <a:pt x="110" y="118"/>
                  </a:cubicBezTo>
                  <a:cubicBezTo>
                    <a:pt x="123" y="138"/>
                    <a:pt x="123" y="138"/>
                    <a:pt x="123" y="138"/>
                  </a:cubicBezTo>
                  <a:cubicBezTo>
                    <a:pt x="107" y="152"/>
                    <a:pt x="89" y="158"/>
                    <a:pt x="69" y="158"/>
                  </a:cubicBezTo>
                  <a:cubicBezTo>
                    <a:pt x="27" y="158"/>
                    <a:pt x="0" y="128"/>
                    <a:pt x="0" y="79"/>
                  </a:cubicBezTo>
                  <a:cubicBezTo>
                    <a:pt x="0" y="53"/>
                    <a:pt x="5" y="35"/>
                    <a:pt x="19" y="20"/>
                  </a:cubicBezTo>
                  <a:cubicBezTo>
                    <a:pt x="31" y="6"/>
                    <a:pt x="46" y="0"/>
                    <a:pt x="65" y="0"/>
                  </a:cubicBezTo>
                  <a:cubicBezTo>
                    <a:pt x="80" y="0"/>
                    <a:pt x="93" y="4"/>
                    <a:pt x="106" y="16"/>
                  </a:cubicBezTo>
                  <a:cubicBezTo>
                    <a:pt x="119" y="28"/>
                    <a:pt x="126" y="46"/>
                    <a:pt x="126" y="81"/>
                  </a:cubicBezTo>
                  <a:cubicBezTo>
                    <a:pt x="126" y="88"/>
                    <a:pt x="126" y="88"/>
                    <a:pt x="126" y="88"/>
                  </a:cubicBezTo>
                  <a:lnTo>
                    <a:pt x="36" y="88"/>
                  </a:lnTo>
                  <a:close/>
                  <a:moveTo>
                    <a:pt x="65" y="25"/>
                  </a:moveTo>
                  <a:cubicBezTo>
                    <a:pt x="46" y="25"/>
                    <a:pt x="36" y="39"/>
                    <a:pt x="36" y="64"/>
                  </a:cubicBezTo>
                  <a:cubicBezTo>
                    <a:pt x="92" y="64"/>
                    <a:pt x="92" y="64"/>
                    <a:pt x="92" y="64"/>
                  </a:cubicBezTo>
                  <a:cubicBezTo>
                    <a:pt x="92" y="39"/>
                    <a:pt x="81" y="25"/>
                    <a:pt x="65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1" name="Freeform 152"/>
            <p:cNvSpPr>
              <a:spLocks/>
            </p:cNvSpPr>
            <p:nvPr/>
          </p:nvSpPr>
          <p:spPr bwMode="auto">
            <a:xfrm>
              <a:off x="3477420" y="1601788"/>
              <a:ext cx="61913" cy="247650"/>
            </a:xfrm>
            <a:custGeom>
              <a:avLst/>
              <a:gdLst>
                <a:gd name="T0" fmla="*/ 36 w 56"/>
                <a:gd name="T1" fmla="*/ 223 h 223"/>
                <a:gd name="T2" fmla="*/ 3 w 56"/>
                <a:gd name="T3" fmla="*/ 180 h 223"/>
                <a:gd name="T4" fmla="*/ 3 w 56"/>
                <a:gd name="T5" fmla="*/ 52 h 223"/>
                <a:gd name="T6" fmla="*/ 0 w 56"/>
                <a:gd name="T7" fmla="*/ 8 h 223"/>
                <a:gd name="T8" fmla="*/ 34 w 56"/>
                <a:gd name="T9" fmla="*/ 0 h 223"/>
                <a:gd name="T10" fmla="*/ 36 w 56"/>
                <a:gd name="T11" fmla="*/ 42 h 223"/>
                <a:gd name="T12" fmla="*/ 36 w 56"/>
                <a:gd name="T13" fmla="*/ 169 h 223"/>
                <a:gd name="T14" fmla="*/ 39 w 56"/>
                <a:gd name="T15" fmla="*/ 196 h 223"/>
                <a:gd name="T16" fmla="*/ 50 w 56"/>
                <a:gd name="T17" fmla="*/ 199 h 223"/>
                <a:gd name="T18" fmla="*/ 56 w 56"/>
                <a:gd name="T19" fmla="*/ 219 h 223"/>
                <a:gd name="T20" fmla="*/ 36 w 56"/>
                <a:gd name="T21" fmla="*/ 223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6" h="223">
                  <a:moveTo>
                    <a:pt x="36" y="223"/>
                  </a:moveTo>
                  <a:cubicBezTo>
                    <a:pt x="3" y="223"/>
                    <a:pt x="3" y="193"/>
                    <a:pt x="3" y="180"/>
                  </a:cubicBezTo>
                  <a:cubicBezTo>
                    <a:pt x="3" y="52"/>
                    <a:pt x="3" y="52"/>
                    <a:pt x="3" y="52"/>
                  </a:cubicBezTo>
                  <a:cubicBezTo>
                    <a:pt x="3" y="31"/>
                    <a:pt x="2" y="20"/>
                    <a:pt x="0" y="8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6" y="10"/>
                    <a:pt x="36" y="22"/>
                    <a:pt x="36" y="42"/>
                  </a:cubicBezTo>
                  <a:cubicBezTo>
                    <a:pt x="36" y="169"/>
                    <a:pt x="36" y="169"/>
                    <a:pt x="36" y="169"/>
                  </a:cubicBezTo>
                  <a:cubicBezTo>
                    <a:pt x="36" y="190"/>
                    <a:pt x="37" y="193"/>
                    <a:pt x="39" y="196"/>
                  </a:cubicBezTo>
                  <a:cubicBezTo>
                    <a:pt x="41" y="199"/>
                    <a:pt x="46" y="201"/>
                    <a:pt x="50" y="199"/>
                  </a:cubicBezTo>
                  <a:cubicBezTo>
                    <a:pt x="56" y="219"/>
                    <a:pt x="56" y="219"/>
                    <a:pt x="56" y="219"/>
                  </a:cubicBezTo>
                  <a:cubicBezTo>
                    <a:pt x="50" y="221"/>
                    <a:pt x="43" y="223"/>
                    <a:pt x="36" y="2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2" name="Freeform 153"/>
            <p:cNvSpPr>
              <a:spLocks noEditPoints="1"/>
            </p:cNvSpPr>
            <p:nvPr/>
          </p:nvSpPr>
          <p:spPr bwMode="auto">
            <a:xfrm>
              <a:off x="3556795" y="1604963"/>
              <a:ext cx="47625" cy="241300"/>
            </a:xfrm>
            <a:custGeom>
              <a:avLst/>
              <a:gdLst>
                <a:gd name="T0" fmla="*/ 21 w 43"/>
                <a:gd name="T1" fmla="*/ 43 h 216"/>
                <a:gd name="T2" fmla="*/ 0 w 43"/>
                <a:gd name="T3" fmla="*/ 22 h 216"/>
                <a:gd name="T4" fmla="*/ 21 w 43"/>
                <a:gd name="T5" fmla="*/ 0 h 216"/>
                <a:gd name="T6" fmla="*/ 43 w 43"/>
                <a:gd name="T7" fmla="*/ 22 h 216"/>
                <a:gd name="T8" fmla="*/ 21 w 43"/>
                <a:gd name="T9" fmla="*/ 43 h 216"/>
                <a:gd name="T10" fmla="*/ 4 w 43"/>
                <a:gd name="T11" fmla="*/ 216 h 216"/>
                <a:gd name="T12" fmla="*/ 4 w 43"/>
                <a:gd name="T13" fmla="*/ 68 h 216"/>
                <a:gd name="T14" fmla="*/ 37 w 43"/>
                <a:gd name="T15" fmla="*/ 62 h 216"/>
                <a:gd name="T16" fmla="*/ 37 w 43"/>
                <a:gd name="T17" fmla="*/ 216 h 216"/>
                <a:gd name="T18" fmla="*/ 4 w 43"/>
                <a:gd name="T19" fmla="*/ 216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" h="216">
                  <a:moveTo>
                    <a:pt x="21" y="43"/>
                  </a:moveTo>
                  <a:cubicBezTo>
                    <a:pt x="9" y="43"/>
                    <a:pt x="0" y="34"/>
                    <a:pt x="0" y="22"/>
                  </a:cubicBezTo>
                  <a:cubicBezTo>
                    <a:pt x="0" y="10"/>
                    <a:pt x="9" y="0"/>
                    <a:pt x="21" y="0"/>
                  </a:cubicBezTo>
                  <a:cubicBezTo>
                    <a:pt x="33" y="0"/>
                    <a:pt x="43" y="9"/>
                    <a:pt x="43" y="22"/>
                  </a:cubicBezTo>
                  <a:cubicBezTo>
                    <a:pt x="43" y="34"/>
                    <a:pt x="33" y="43"/>
                    <a:pt x="21" y="43"/>
                  </a:cubicBezTo>
                  <a:close/>
                  <a:moveTo>
                    <a:pt x="4" y="216"/>
                  </a:moveTo>
                  <a:cubicBezTo>
                    <a:pt x="4" y="68"/>
                    <a:pt x="4" y="68"/>
                    <a:pt x="4" y="68"/>
                  </a:cubicBezTo>
                  <a:cubicBezTo>
                    <a:pt x="37" y="62"/>
                    <a:pt x="37" y="62"/>
                    <a:pt x="37" y="62"/>
                  </a:cubicBezTo>
                  <a:cubicBezTo>
                    <a:pt x="37" y="216"/>
                    <a:pt x="37" y="216"/>
                    <a:pt x="37" y="216"/>
                  </a:cubicBezTo>
                  <a:lnTo>
                    <a:pt x="4" y="2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3" name="Freeform 154"/>
            <p:cNvSpPr>
              <a:spLocks/>
            </p:cNvSpPr>
            <p:nvPr/>
          </p:nvSpPr>
          <p:spPr bwMode="auto">
            <a:xfrm>
              <a:off x="3631408" y="1674813"/>
              <a:ext cx="125413" cy="174625"/>
            </a:xfrm>
            <a:custGeom>
              <a:avLst/>
              <a:gdLst>
                <a:gd name="T0" fmla="*/ 64 w 112"/>
                <a:gd name="T1" fmla="*/ 158 h 158"/>
                <a:gd name="T2" fmla="*/ 0 w 112"/>
                <a:gd name="T3" fmla="*/ 81 h 158"/>
                <a:gd name="T4" fmla="*/ 66 w 112"/>
                <a:gd name="T5" fmla="*/ 0 h 158"/>
                <a:gd name="T6" fmla="*/ 108 w 112"/>
                <a:gd name="T7" fmla="*/ 16 h 158"/>
                <a:gd name="T8" fmla="*/ 92 w 112"/>
                <a:gd name="T9" fmla="*/ 38 h 158"/>
                <a:gd name="T10" fmla="*/ 66 w 112"/>
                <a:gd name="T11" fmla="*/ 26 h 158"/>
                <a:gd name="T12" fmla="*/ 43 w 112"/>
                <a:gd name="T13" fmla="*/ 42 h 158"/>
                <a:gd name="T14" fmla="*/ 36 w 112"/>
                <a:gd name="T15" fmla="*/ 84 h 158"/>
                <a:gd name="T16" fmla="*/ 47 w 112"/>
                <a:gd name="T17" fmla="*/ 125 h 158"/>
                <a:gd name="T18" fmla="*/ 66 w 112"/>
                <a:gd name="T19" fmla="*/ 133 h 158"/>
                <a:gd name="T20" fmla="*/ 97 w 112"/>
                <a:gd name="T21" fmla="*/ 118 h 158"/>
                <a:gd name="T22" fmla="*/ 112 w 112"/>
                <a:gd name="T23" fmla="*/ 138 h 158"/>
                <a:gd name="T24" fmla="*/ 64 w 112"/>
                <a:gd name="T25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2" h="158">
                  <a:moveTo>
                    <a:pt x="64" y="158"/>
                  </a:moveTo>
                  <a:cubicBezTo>
                    <a:pt x="23" y="158"/>
                    <a:pt x="0" y="129"/>
                    <a:pt x="0" y="81"/>
                  </a:cubicBezTo>
                  <a:cubicBezTo>
                    <a:pt x="0" y="26"/>
                    <a:pt x="33" y="0"/>
                    <a:pt x="66" y="0"/>
                  </a:cubicBezTo>
                  <a:cubicBezTo>
                    <a:pt x="83" y="0"/>
                    <a:pt x="95" y="4"/>
                    <a:pt x="108" y="16"/>
                  </a:cubicBezTo>
                  <a:cubicBezTo>
                    <a:pt x="92" y="38"/>
                    <a:pt x="92" y="38"/>
                    <a:pt x="92" y="38"/>
                  </a:cubicBezTo>
                  <a:cubicBezTo>
                    <a:pt x="83" y="30"/>
                    <a:pt x="75" y="26"/>
                    <a:pt x="66" y="26"/>
                  </a:cubicBezTo>
                  <a:cubicBezTo>
                    <a:pt x="56" y="26"/>
                    <a:pt x="47" y="32"/>
                    <a:pt x="43" y="42"/>
                  </a:cubicBezTo>
                  <a:cubicBezTo>
                    <a:pt x="38" y="51"/>
                    <a:pt x="36" y="65"/>
                    <a:pt x="36" y="84"/>
                  </a:cubicBezTo>
                  <a:cubicBezTo>
                    <a:pt x="36" y="104"/>
                    <a:pt x="40" y="117"/>
                    <a:pt x="47" y="125"/>
                  </a:cubicBezTo>
                  <a:cubicBezTo>
                    <a:pt x="51" y="130"/>
                    <a:pt x="58" y="133"/>
                    <a:pt x="66" y="133"/>
                  </a:cubicBezTo>
                  <a:cubicBezTo>
                    <a:pt x="77" y="133"/>
                    <a:pt x="87" y="128"/>
                    <a:pt x="97" y="118"/>
                  </a:cubicBezTo>
                  <a:cubicBezTo>
                    <a:pt x="112" y="138"/>
                    <a:pt x="112" y="138"/>
                    <a:pt x="112" y="138"/>
                  </a:cubicBezTo>
                  <a:cubicBezTo>
                    <a:pt x="99" y="152"/>
                    <a:pt x="84" y="158"/>
                    <a:pt x="64" y="15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4" name="Freeform 155"/>
            <p:cNvSpPr>
              <a:spLocks noEditPoints="1"/>
            </p:cNvSpPr>
            <p:nvPr/>
          </p:nvSpPr>
          <p:spPr bwMode="auto">
            <a:xfrm>
              <a:off x="3763170" y="1800226"/>
              <a:ext cx="49213" cy="49213"/>
            </a:xfrm>
            <a:custGeom>
              <a:avLst/>
              <a:gdLst>
                <a:gd name="T0" fmla="*/ 22 w 44"/>
                <a:gd name="T1" fmla="*/ 45 h 45"/>
                <a:gd name="T2" fmla="*/ 0 w 44"/>
                <a:gd name="T3" fmla="*/ 23 h 45"/>
                <a:gd name="T4" fmla="*/ 22 w 44"/>
                <a:gd name="T5" fmla="*/ 0 h 45"/>
                <a:gd name="T6" fmla="*/ 44 w 44"/>
                <a:gd name="T7" fmla="*/ 23 h 45"/>
                <a:gd name="T8" fmla="*/ 22 w 44"/>
                <a:gd name="T9" fmla="*/ 45 h 45"/>
                <a:gd name="T10" fmla="*/ 22 w 44"/>
                <a:gd name="T11" fmla="*/ 5 h 45"/>
                <a:gd name="T12" fmla="*/ 5 w 44"/>
                <a:gd name="T13" fmla="*/ 23 h 45"/>
                <a:gd name="T14" fmla="*/ 22 w 44"/>
                <a:gd name="T15" fmla="*/ 40 h 45"/>
                <a:gd name="T16" fmla="*/ 39 w 44"/>
                <a:gd name="T17" fmla="*/ 23 h 45"/>
                <a:gd name="T18" fmla="*/ 22 w 44"/>
                <a:gd name="T19" fmla="*/ 5 h 45"/>
                <a:gd name="T20" fmla="*/ 27 w 44"/>
                <a:gd name="T21" fmla="*/ 35 h 45"/>
                <a:gd name="T22" fmla="*/ 24 w 44"/>
                <a:gd name="T23" fmla="*/ 31 h 45"/>
                <a:gd name="T24" fmla="*/ 20 w 44"/>
                <a:gd name="T25" fmla="*/ 25 h 45"/>
                <a:gd name="T26" fmla="*/ 19 w 44"/>
                <a:gd name="T27" fmla="*/ 24 h 45"/>
                <a:gd name="T28" fmla="*/ 19 w 44"/>
                <a:gd name="T29" fmla="*/ 35 h 45"/>
                <a:gd name="T30" fmla="*/ 14 w 44"/>
                <a:gd name="T31" fmla="*/ 35 h 45"/>
                <a:gd name="T32" fmla="*/ 14 w 44"/>
                <a:gd name="T33" fmla="*/ 10 h 45"/>
                <a:gd name="T34" fmla="*/ 24 w 44"/>
                <a:gd name="T35" fmla="*/ 10 h 45"/>
                <a:gd name="T36" fmla="*/ 31 w 44"/>
                <a:gd name="T37" fmla="*/ 17 h 45"/>
                <a:gd name="T38" fmla="*/ 25 w 44"/>
                <a:gd name="T39" fmla="*/ 24 h 45"/>
                <a:gd name="T40" fmla="*/ 26 w 44"/>
                <a:gd name="T41" fmla="*/ 25 h 45"/>
                <a:gd name="T42" fmla="*/ 32 w 44"/>
                <a:gd name="T43" fmla="*/ 35 h 45"/>
                <a:gd name="T44" fmla="*/ 27 w 44"/>
                <a:gd name="T45" fmla="*/ 35 h 45"/>
                <a:gd name="T46" fmla="*/ 24 w 44"/>
                <a:gd name="T47" fmla="*/ 14 h 45"/>
                <a:gd name="T48" fmla="*/ 21 w 44"/>
                <a:gd name="T49" fmla="*/ 14 h 45"/>
                <a:gd name="T50" fmla="*/ 19 w 44"/>
                <a:gd name="T51" fmla="*/ 14 h 45"/>
                <a:gd name="T52" fmla="*/ 19 w 44"/>
                <a:gd name="T53" fmla="*/ 21 h 45"/>
                <a:gd name="T54" fmla="*/ 21 w 44"/>
                <a:gd name="T55" fmla="*/ 21 h 45"/>
                <a:gd name="T56" fmla="*/ 25 w 44"/>
                <a:gd name="T57" fmla="*/ 20 h 45"/>
                <a:gd name="T58" fmla="*/ 26 w 44"/>
                <a:gd name="T59" fmla="*/ 17 h 45"/>
                <a:gd name="T60" fmla="*/ 24 w 44"/>
                <a:gd name="T61" fmla="*/ 14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4" h="45">
                  <a:moveTo>
                    <a:pt x="22" y="45"/>
                  </a:moveTo>
                  <a:cubicBezTo>
                    <a:pt x="10" y="45"/>
                    <a:pt x="0" y="35"/>
                    <a:pt x="0" y="23"/>
                  </a:cubicBezTo>
                  <a:cubicBezTo>
                    <a:pt x="0" y="10"/>
                    <a:pt x="10" y="0"/>
                    <a:pt x="22" y="0"/>
                  </a:cubicBezTo>
                  <a:cubicBezTo>
                    <a:pt x="34" y="0"/>
                    <a:pt x="44" y="10"/>
                    <a:pt x="44" y="23"/>
                  </a:cubicBezTo>
                  <a:cubicBezTo>
                    <a:pt x="44" y="35"/>
                    <a:pt x="34" y="45"/>
                    <a:pt x="22" y="45"/>
                  </a:cubicBezTo>
                  <a:close/>
                  <a:moveTo>
                    <a:pt x="22" y="5"/>
                  </a:moveTo>
                  <a:cubicBezTo>
                    <a:pt x="13" y="5"/>
                    <a:pt x="5" y="13"/>
                    <a:pt x="5" y="23"/>
                  </a:cubicBezTo>
                  <a:cubicBezTo>
                    <a:pt x="5" y="32"/>
                    <a:pt x="13" y="40"/>
                    <a:pt x="22" y="40"/>
                  </a:cubicBezTo>
                  <a:cubicBezTo>
                    <a:pt x="32" y="40"/>
                    <a:pt x="39" y="32"/>
                    <a:pt x="39" y="23"/>
                  </a:cubicBezTo>
                  <a:cubicBezTo>
                    <a:pt x="39" y="13"/>
                    <a:pt x="32" y="5"/>
                    <a:pt x="22" y="5"/>
                  </a:cubicBezTo>
                  <a:close/>
                  <a:moveTo>
                    <a:pt x="27" y="35"/>
                  </a:moveTo>
                  <a:cubicBezTo>
                    <a:pt x="26" y="33"/>
                    <a:pt x="25" y="32"/>
                    <a:pt x="24" y="31"/>
                  </a:cubicBezTo>
                  <a:cubicBezTo>
                    <a:pt x="22" y="26"/>
                    <a:pt x="21" y="25"/>
                    <a:pt x="20" y="25"/>
                  </a:cubicBezTo>
                  <a:cubicBezTo>
                    <a:pt x="20" y="24"/>
                    <a:pt x="20" y="24"/>
                    <a:pt x="19" y="24"/>
                  </a:cubicBezTo>
                  <a:cubicBezTo>
                    <a:pt x="19" y="35"/>
                    <a:pt x="19" y="35"/>
                    <a:pt x="19" y="35"/>
                  </a:cubicBezTo>
                  <a:cubicBezTo>
                    <a:pt x="14" y="35"/>
                    <a:pt x="14" y="35"/>
                    <a:pt x="14" y="35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8" y="10"/>
                    <a:pt x="31" y="13"/>
                    <a:pt x="31" y="17"/>
                  </a:cubicBezTo>
                  <a:cubicBezTo>
                    <a:pt x="31" y="21"/>
                    <a:pt x="28" y="24"/>
                    <a:pt x="25" y="24"/>
                  </a:cubicBezTo>
                  <a:cubicBezTo>
                    <a:pt x="26" y="24"/>
                    <a:pt x="26" y="25"/>
                    <a:pt x="26" y="25"/>
                  </a:cubicBezTo>
                  <a:cubicBezTo>
                    <a:pt x="28" y="27"/>
                    <a:pt x="32" y="35"/>
                    <a:pt x="32" y="35"/>
                  </a:cubicBezTo>
                  <a:lnTo>
                    <a:pt x="27" y="35"/>
                  </a:lnTo>
                  <a:close/>
                  <a:moveTo>
                    <a:pt x="24" y="14"/>
                  </a:moveTo>
                  <a:cubicBezTo>
                    <a:pt x="23" y="14"/>
                    <a:pt x="22" y="14"/>
                    <a:pt x="21" y="14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19" y="21"/>
                    <a:pt x="19" y="21"/>
                    <a:pt x="19" y="21"/>
                  </a:cubicBezTo>
                  <a:cubicBezTo>
                    <a:pt x="21" y="21"/>
                    <a:pt x="21" y="21"/>
                    <a:pt x="21" y="21"/>
                  </a:cubicBezTo>
                  <a:cubicBezTo>
                    <a:pt x="23" y="21"/>
                    <a:pt x="24" y="20"/>
                    <a:pt x="25" y="20"/>
                  </a:cubicBezTo>
                  <a:cubicBezTo>
                    <a:pt x="25" y="19"/>
                    <a:pt x="26" y="18"/>
                    <a:pt x="26" y="17"/>
                  </a:cubicBezTo>
                  <a:cubicBezTo>
                    <a:pt x="26" y="16"/>
                    <a:pt x="25" y="15"/>
                    <a:pt x="24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5" name="Freeform 156"/>
            <p:cNvSpPr>
              <a:spLocks/>
            </p:cNvSpPr>
            <p:nvPr/>
          </p:nvSpPr>
          <p:spPr bwMode="auto">
            <a:xfrm>
              <a:off x="6584158" y="1898651"/>
              <a:ext cx="49213" cy="63500"/>
            </a:xfrm>
            <a:custGeom>
              <a:avLst/>
              <a:gdLst>
                <a:gd name="T0" fmla="*/ 13 w 31"/>
                <a:gd name="T1" fmla="*/ 4 h 40"/>
                <a:gd name="T2" fmla="*/ 0 w 31"/>
                <a:gd name="T3" fmla="*/ 4 h 40"/>
                <a:gd name="T4" fmla="*/ 0 w 31"/>
                <a:gd name="T5" fmla="*/ 0 h 40"/>
                <a:gd name="T6" fmla="*/ 31 w 31"/>
                <a:gd name="T7" fmla="*/ 0 h 40"/>
                <a:gd name="T8" fmla="*/ 31 w 31"/>
                <a:gd name="T9" fmla="*/ 4 h 40"/>
                <a:gd name="T10" fmla="*/ 17 w 31"/>
                <a:gd name="T11" fmla="*/ 4 h 40"/>
                <a:gd name="T12" fmla="*/ 17 w 31"/>
                <a:gd name="T13" fmla="*/ 40 h 40"/>
                <a:gd name="T14" fmla="*/ 13 w 31"/>
                <a:gd name="T15" fmla="*/ 40 h 40"/>
                <a:gd name="T16" fmla="*/ 13 w 31"/>
                <a:gd name="T1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40">
                  <a:moveTo>
                    <a:pt x="13" y="4"/>
                  </a:moveTo>
                  <a:lnTo>
                    <a:pt x="0" y="4"/>
                  </a:lnTo>
                  <a:lnTo>
                    <a:pt x="0" y="0"/>
                  </a:lnTo>
                  <a:lnTo>
                    <a:pt x="31" y="0"/>
                  </a:lnTo>
                  <a:lnTo>
                    <a:pt x="31" y="4"/>
                  </a:lnTo>
                  <a:lnTo>
                    <a:pt x="17" y="4"/>
                  </a:lnTo>
                  <a:lnTo>
                    <a:pt x="17" y="40"/>
                  </a:lnTo>
                  <a:lnTo>
                    <a:pt x="13" y="40"/>
                  </a:lnTo>
                  <a:lnTo>
                    <a:pt x="13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6" name="Freeform 157"/>
            <p:cNvSpPr>
              <a:spLocks/>
            </p:cNvSpPr>
            <p:nvPr/>
          </p:nvSpPr>
          <p:spPr bwMode="auto">
            <a:xfrm>
              <a:off x="6646070" y="1898651"/>
              <a:ext cx="60325" cy="63500"/>
            </a:xfrm>
            <a:custGeom>
              <a:avLst/>
              <a:gdLst>
                <a:gd name="T0" fmla="*/ 0 w 38"/>
                <a:gd name="T1" fmla="*/ 0 h 40"/>
                <a:gd name="T2" fmla="*/ 5 w 38"/>
                <a:gd name="T3" fmla="*/ 0 h 40"/>
                <a:gd name="T4" fmla="*/ 19 w 38"/>
                <a:gd name="T5" fmla="*/ 22 h 40"/>
                <a:gd name="T6" fmla="*/ 34 w 38"/>
                <a:gd name="T7" fmla="*/ 0 h 40"/>
                <a:gd name="T8" fmla="*/ 38 w 38"/>
                <a:gd name="T9" fmla="*/ 0 h 40"/>
                <a:gd name="T10" fmla="*/ 38 w 38"/>
                <a:gd name="T11" fmla="*/ 40 h 40"/>
                <a:gd name="T12" fmla="*/ 34 w 38"/>
                <a:gd name="T13" fmla="*/ 40 h 40"/>
                <a:gd name="T14" fmla="*/ 34 w 38"/>
                <a:gd name="T15" fmla="*/ 8 h 40"/>
                <a:gd name="T16" fmla="*/ 19 w 38"/>
                <a:gd name="T17" fmla="*/ 29 h 40"/>
                <a:gd name="T18" fmla="*/ 19 w 38"/>
                <a:gd name="T19" fmla="*/ 29 h 40"/>
                <a:gd name="T20" fmla="*/ 4 w 38"/>
                <a:gd name="T21" fmla="*/ 8 h 40"/>
                <a:gd name="T22" fmla="*/ 4 w 38"/>
                <a:gd name="T23" fmla="*/ 40 h 40"/>
                <a:gd name="T24" fmla="*/ 0 w 38"/>
                <a:gd name="T25" fmla="*/ 40 h 40"/>
                <a:gd name="T26" fmla="*/ 0 w 38"/>
                <a:gd name="T27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8" h="40">
                  <a:moveTo>
                    <a:pt x="0" y="0"/>
                  </a:moveTo>
                  <a:lnTo>
                    <a:pt x="5" y="0"/>
                  </a:lnTo>
                  <a:lnTo>
                    <a:pt x="19" y="22"/>
                  </a:lnTo>
                  <a:lnTo>
                    <a:pt x="34" y="0"/>
                  </a:lnTo>
                  <a:lnTo>
                    <a:pt x="38" y="0"/>
                  </a:lnTo>
                  <a:lnTo>
                    <a:pt x="38" y="40"/>
                  </a:lnTo>
                  <a:lnTo>
                    <a:pt x="34" y="40"/>
                  </a:lnTo>
                  <a:lnTo>
                    <a:pt x="34" y="8"/>
                  </a:lnTo>
                  <a:lnTo>
                    <a:pt x="19" y="29"/>
                  </a:lnTo>
                  <a:lnTo>
                    <a:pt x="19" y="29"/>
                  </a:lnTo>
                  <a:lnTo>
                    <a:pt x="4" y="8"/>
                  </a:lnTo>
                  <a:lnTo>
                    <a:pt x="4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913795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v="urn:schemas-microsoft-com:mac:vml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/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APM - Landscap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27" hasCustomPrompt="1"/>
          </p:nvPr>
        </p:nvSpPr>
        <p:spPr>
          <a:xfrm>
            <a:off x="3371853" y="1651000"/>
            <a:ext cx="5286375" cy="3552693"/>
          </a:xfrm>
          <a:prstGeom prst="rect">
            <a:avLst/>
          </a:prstGeom>
          <a:solidFill>
            <a:schemeClr val="bg1">
              <a:lumMod val="85000"/>
            </a:schemeClr>
          </a:solidFill>
          <a:ln w="730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lvl1pPr>
              <a:defRPr lang="en-US" sz="1050" dirty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marL="0" lvl="0" indent="0">
              <a:buFontTx/>
              <a:buNone/>
            </a:pPr>
            <a:r>
              <a:rPr lang="en-US" dirty="0" smtClean="0"/>
              <a:t>APM screenshot here</a:t>
            </a:r>
            <a:endParaRPr lang="en-US" dirty="0"/>
          </a:p>
        </p:txBody>
      </p:sp>
      <p:sp>
        <p:nvSpPr>
          <p:cNvPr id="115" name="Text Placeholder 2"/>
          <p:cNvSpPr>
            <a:spLocks noGrp="1"/>
          </p:cNvSpPr>
          <p:nvPr>
            <p:ph type="body" sz="quarter" idx="36"/>
          </p:nvPr>
        </p:nvSpPr>
        <p:spPr>
          <a:xfrm>
            <a:off x="257108" y="1629834"/>
            <a:ext cx="2981395" cy="3639719"/>
          </a:xfrm>
          <a:prstGeom prst="rect">
            <a:avLst/>
          </a:prstGeom>
        </p:spPr>
        <p:txBody>
          <a:bodyPr vert="horz"/>
          <a:lstStyle>
            <a:lvl1pPr marL="171450" indent="-171450">
              <a:buClr>
                <a:srgbClr val="206682"/>
              </a:buClr>
              <a:defRPr sz="1200" spc="0">
                <a:solidFill>
                  <a:srgbClr val="53585F"/>
                </a:solidFill>
              </a:defRPr>
            </a:lvl1pPr>
            <a:lvl2pPr marL="260747" indent="-89297">
              <a:buClr>
                <a:srgbClr val="206682"/>
              </a:buClr>
              <a:buFont typeface="Arial" panose="020B0604020202020204" pitchFamily="34" charset="0"/>
              <a:buChar char="•"/>
              <a:defRPr sz="1050" spc="0">
                <a:solidFill>
                  <a:srgbClr val="53585F"/>
                </a:solidFill>
              </a:defRPr>
            </a:lvl2pPr>
            <a:lvl3pPr marL="432197" indent="-89297">
              <a:buClr>
                <a:srgbClr val="206682"/>
              </a:buClr>
              <a:buFont typeface="Arial" panose="020B0604020202020204" pitchFamily="34" charset="0"/>
              <a:buChar char="•"/>
              <a:defRPr sz="900" spc="0">
                <a:solidFill>
                  <a:srgbClr val="53585F"/>
                </a:solidFill>
              </a:defRPr>
            </a:lvl3pPr>
            <a:lvl4pPr marL="603647" indent="-89297">
              <a:buClr>
                <a:srgbClr val="206682"/>
              </a:buClr>
              <a:buFont typeface="Arial" panose="020B0604020202020204" pitchFamily="34" charset="0"/>
              <a:buChar char="•"/>
              <a:defRPr sz="900" spc="0">
                <a:solidFill>
                  <a:srgbClr val="53585F"/>
                </a:solidFill>
              </a:defRPr>
            </a:lvl4pPr>
            <a:lvl5pPr marL="775097" indent="-89297">
              <a:buClr>
                <a:srgbClr val="206682"/>
              </a:buClr>
              <a:buFont typeface="Arial" panose="020B0604020202020204" pitchFamily="34" charset="0"/>
              <a:buChar char="•"/>
              <a:defRPr sz="900" spc="0">
                <a:solidFill>
                  <a:srgbClr val="53585F"/>
                </a:solidFill>
              </a:defRPr>
            </a:lvl5pPr>
            <a:lvl6pPr marL="946547" indent="-89297">
              <a:buNone/>
              <a:defRPr sz="1050"/>
            </a:lvl6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116" name="Text Placeholder 4" descr="Woah there, don't overwhelm your audience with too much text. Be brief, be clear."/>
          <p:cNvSpPr>
            <a:spLocks noGrp="1"/>
          </p:cNvSpPr>
          <p:nvPr>
            <p:ph type="body" sz="quarter" idx="13" hasCustomPrompt="1"/>
          </p:nvPr>
        </p:nvSpPr>
        <p:spPr>
          <a:xfrm>
            <a:off x="257182" y="243231"/>
            <a:ext cx="8572499" cy="589082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90000"/>
              </a:lnSpc>
              <a:buFontTx/>
              <a:buNone/>
              <a:defRPr lang="en-US" sz="2000" b="1" kern="1200" spc="-80" dirty="0" smtClean="0">
                <a:solidFill>
                  <a:schemeClr val="tx2"/>
                </a:solidFill>
                <a:latin typeface="Helvetica Neue"/>
                <a:ea typeface="Helvetica Neue Medium" charset="0"/>
                <a:cs typeface="Helvetica Neue"/>
              </a:defRPr>
            </a:lvl1pPr>
          </a:lstStyle>
          <a:p>
            <a:pPr marL="0" lvl="0" indent="0" algn="l" defTabSz="482192" rtl="0" eaLnBrk="1" latinLnBrk="0" hangingPunct="1">
              <a:lnSpc>
                <a:spcPct val="80000"/>
              </a:lnSpc>
              <a:spcBef>
                <a:spcPct val="20000"/>
              </a:spcBef>
              <a:buClr>
                <a:srgbClr val="555555"/>
              </a:buClr>
              <a:buFontTx/>
              <a:buNone/>
            </a:pPr>
            <a:r>
              <a:rPr lang="en-US" dirty="0" smtClean="0"/>
              <a:t>Title</a:t>
            </a:r>
          </a:p>
        </p:txBody>
      </p:sp>
      <p:sp>
        <p:nvSpPr>
          <p:cNvPr id="117" name="Text Placeholder 2"/>
          <p:cNvSpPr>
            <a:spLocks noGrp="1"/>
          </p:cNvSpPr>
          <p:nvPr>
            <p:ph type="body" sz="quarter" idx="39" hasCustomPrompt="1"/>
          </p:nvPr>
        </p:nvSpPr>
        <p:spPr>
          <a:xfrm>
            <a:off x="257175" y="877713"/>
            <a:ext cx="8572500" cy="257528"/>
          </a:xfrm>
          <a:prstGeom prst="rect">
            <a:avLst/>
          </a:prstGeom>
        </p:spPr>
        <p:txBody>
          <a:bodyPr wrap="square" lIns="0" rIns="0" anchor="t" anchorCtr="0"/>
          <a:lstStyle>
            <a:lvl1pPr marL="0" inden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US" sz="1500" b="1" kern="1200" spc="-60" baseline="0" dirty="0" smtClean="0">
                <a:solidFill>
                  <a:srgbClr val="358899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4572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dirty="0" smtClean="0"/>
              <a:t>Subtitle</a:t>
            </a:r>
          </a:p>
        </p:txBody>
      </p:sp>
      <p:grpSp>
        <p:nvGrpSpPr>
          <p:cNvPr id="118" name="Group 117"/>
          <p:cNvGrpSpPr/>
          <p:nvPr/>
        </p:nvGrpSpPr>
        <p:grpSpPr>
          <a:xfrm>
            <a:off x="3417481" y="35282"/>
            <a:ext cx="4327566" cy="318773"/>
            <a:chOff x="4314825" y="31754"/>
            <a:chExt cx="4327566" cy="286896"/>
          </a:xfrm>
        </p:grpSpPr>
        <p:sp>
          <p:nvSpPr>
            <p:cNvPr id="119" name="Isosceles Triangle 118"/>
            <p:cNvSpPr/>
            <p:nvPr userDrawn="1"/>
          </p:nvSpPr>
          <p:spPr bwMode="auto">
            <a:xfrm rot="10800000">
              <a:off x="4331970" y="31754"/>
              <a:ext cx="285750" cy="85725"/>
            </a:xfrm>
            <a:prstGeom prst="triangle">
              <a:avLst/>
            </a:prstGeom>
            <a:solidFill>
              <a:schemeClr val="accent6"/>
            </a:solidFill>
            <a:ln w="12700" cap="flat">
              <a:noFill/>
              <a:miter lim="800000"/>
              <a:headEnd type="none" w="med" len="med"/>
              <a:tailEnd type="none" w="med" len="med"/>
            </a:ln>
          </p:spPr>
          <p:txBody>
            <a:bodyPr lIns="0" tIns="0" rIns="0" bIns="0" rtlCol="0" anchor="ctr">
              <a:prstTxWarp prst="textNoShape">
                <a:avLst/>
              </a:prstTxWarp>
            </a:bodyPr>
            <a:lstStyle/>
            <a:p>
              <a:pPr marL="0" marR="0" indent="0" algn="ctr" eaLnBrk="1" latinLnBrk="0">
                <a:lnSpc>
                  <a:spcPct val="100000"/>
                </a:lnSpc>
                <a:buClrTx/>
                <a:buSzTx/>
                <a:buFontTx/>
                <a:buNone/>
                <a:tabLst/>
              </a:pPr>
              <a:endParaRPr lang="en-US" sz="675" dirty="0" smtClean="0">
                <a:latin typeface="+mj-lt"/>
              </a:endParaRPr>
            </a:p>
          </p:txBody>
        </p:sp>
        <p:grpSp>
          <p:nvGrpSpPr>
            <p:cNvPr id="120" name="Group 119"/>
            <p:cNvGrpSpPr/>
            <p:nvPr userDrawn="1"/>
          </p:nvGrpSpPr>
          <p:grpSpPr>
            <a:xfrm>
              <a:off x="4314825" y="143470"/>
              <a:ext cx="4327566" cy="175180"/>
              <a:chOff x="4314825" y="143470"/>
              <a:chExt cx="4327566" cy="175180"/>
            </a:xfrm>
          </p:grpSpPr>
          <p:grpSp>
            <p:nvGrpSpPr>
              <p:cNvPr id="121" name="Group 4"/>
              <p:cNvGrpSpPr>
                <a:grpSpLocks noChangeAspect="1"/>
              </p:cNvGrpSpPr>
              <p:nvPr userDrawn="1"/>
            </p:nvGrpSpPr>
            <p:grpSpPr bwMode="auto">
              <a:xfrm>
                <a:off x="4743450" y="143471"/>
                <a:ext cx="771525" cy="173236"/>
                <a:chOff x="8400" y="241"/>
                <a:chExt cx="1296" cy="291"/>
              </a:xfrm>
              <a:solidFill>
                <a:schemeClr val="bg2"/>
              </a:solidFill>
            </p:grpSpPr>
            <p:sp>
              <p:nvSpPr>
                <p:cNvPr id="225" name="Freeform 5"/>
                <p:cNvSpPr>
                  <a:spLocks/>
                </p:cNvSpPr>
                <p:nvPr userDrawn="1"/>
              </p:nvSpPr>
              <p:spPr bwMode="auto">
                <a:xfrm>
                  <a:off x="8402" y="247"/>
                  <a:ext cx="54" cy="80"/>
                </a:xfrm>
                <a:custGeom>
                  <a:avLst/>
                  <a:gdLst>
                    <a:gd name="T0" fmla="*/ 89 w 120"/>
                    <a:gd name="T1" fmla="*/ 177 h 177"/>
                    <a:gd name="T2" fmla="*/ 50 w 120"/>
                    <a:gd name="T3" fmla="*/ 94 h 177"/>
                    <a:gd name="T4" fmla="*/ 27 w 120"/>
                    <a:gd name="T5" fmla="*/ 41 h 177"/>
                    <a:gd name="T6" fmla="*/ 26 w 120"/>
                    <a:gd name="T7" fmla="*/ 42 h 177"/>
                    <a:gd name="T8" fmla="*/ 28 w 120"/>
                    <a:gd name="T9" fmla="*/ 91 h 177"/>
                    <a:gd name="T10" fmla="*/ 29 w 120"/>
                    <a:gd name="T11" fmla="*/ 177 h 177"/>
                    <a:gd name="T12" fmla="*/ 0 w 120"/>
                    <a:gd name="T13" fmla="*/ 177 h 177"/>
                    <a:gd name="T14" fmla="*/ 0 w 120"/>
                    <a:gd name="T15" fmla="*/ 0 h 177"/>
                    <a:gd name="T16" fmla="*/ 34 w 120"/>
                    <a:gd name="T17" fmla="*/ 0 h 177"/>
                    <a:gd name="T18" fmla="*/ 77 w 120"/>
                    <a:gd name="T19" fmla="*/ 86 h 177"/>
                    <a:gd name="T20" fmla="*/ 95 w 120"/>
                    <a:gd name="T21" fmla="*/ 132 h 177"/>
                    <a:gd name="T22" fmla="*/ 96 w 120"/>
                    <a:gd name="T23" fmla="*/ 131 h 177"/>
                    <a:gd name="T24" fmla="*/ 93 w 120"/>
                    <a:gd name="T25" fmla="*/ 81 h 177"/>
                    <a:gd name="T26" fmla="*/ 93 w 120"/>
                    <a:gd name="T27" fmla="*/ 0 h 177"/>
                    <a:gd name="T28" fmla="*/ 120 w 120"/>
                    <a:gd name="T29" fmla="*/ 0 h 177"/>
                    <a:gd name="T30" fmla="*/ 120 w 120"/>
                    <a:gd name="T31" fmla="*/ 177 h 177"/>
                    <a:gd name="T32" fmla="*/ 89 w 120"/>
                    <a:gd name="T33" fmla="*/ 177 h 1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20" h="177">
                      <a:moveTo>
                        <a:pt x="89" y="177"/>
                      </a:moveTo>
                      <a:cubicBezTo>
                        <a:pt x="50" y="94"/>
                        <a:pt x="50" y="94"/>
                        <a:pt x="50" y="94"/>
                      </a:cubicBezTo>
                      <a:cubicBezTo>
                        <a:pt x="40" y="74"/>
                        <a:pt x="31" y="52"/>
                        <a:pt x="27" y="41"/>
                      </a:cubicBezTo>
                      <a:cubicBezTo>
                        <a:pt x="26" y="42"/>
                        <a:pt x="26" y="42"/>
                        <a:pt x="26" y="42"/>
                      </a:cubicBezTo>
                      <a:cubicBezTo>
                        <a:pt x="28" y="57"/>
                        <a:pt x="28" y="75"/>
                        <a:pt x="28" y="91"/>
                      </a:cubicBezTo>
                      <a:cubicBezTo>
                        <a:pt x="29" y="177"/>
                        <a:pt x="29" y="177"/>
                        <a:pt x="29" y="177"/>
                      </a:cubicBezTo>
                      <a:cubicBezTo>
                        <a:pt x="0" y="177"/>
                        <a:pt x="0" y="177"/>
                        <a:pt x="0" y="177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34" y="0"/>
                        <a:pt x="34" y="0"/>
                        <a:pt x="34" y="0"/>
                      </a:cubicBezTo>
                      <a:cubicBezTo>
                        <a:pt x="77" y="86"/>
                        <a:pt x="77" y="86"/>
                        <a:pt x="77" y="86"/>
                      </a:cubicBezTo>
                      <a:cubicBezTo>
                        <a:pt x="85" y="103"/>
                        <a:pt x="93" y="124"/>
                        <a:pt x="95" y="132"/>
                      </a:cubicBezTo>
                      <a:cubicBezTo>
                        <a:pt x="96" y="131"/>
                        <a:pt x="96" y="131"/>
                        <a:pt x="96" y="131"/>
                      </a:cubicBezTo>
                      <a:cubicBezTo>
                        <a:pt x="95" y="122"/>
                        <a:pt x="93" y="97"/>
                        <a:pt x="93" y="81"/>
                      </a:cubicBezTo>
                      <a:cubicBezTo>
                        <a:pt x="93" y="0"/>
                        <a:pt x="93" y="0"/>
                        <a:pt x="93" y="0"/>
                      </a:cubicBezTo>
                      <a:cubicBezTo>
                        <a:pt x="120" y="0"/>
                        <a:pt x="120" y="0"/>
                        <a:pt x="120" y="0"/>
                      </a:cubicBezTo>
                      <a:cubicBezTo>
                        <a:pt x="120" y="177"/>
                        <a:pt x="120" y="177"/>
                        <a:pt x="120" y="177"/>
                      </a:cubicBezTo>
                      <a:lnTo>
                        <a:pt x="89" y="17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226" name="Freeform 6"/>
                <p:cNvSpPr>
                  <a:spLocks noEditPoints="1"/>
                </p:cNvSpPr>
                <p:nvPr userDrawn="1"/>
              </p:nvSpPr>
              <p:spPr bwMode="auto">
                <a:xfrm>
                  <a:off x="8467" y="267"/>
                  <a:ext cx="49" cy="61"/>
                </a:xfrm>
                <a:custGeom>
                  <a:avLst/>
                  <a:gdLst>
                    <a:gd name="T0" fmla="*/ 31 w 108"/>
                    <a:gd name="T1" fmla="*/ 76 h 136"/>
                    <a:gd name="T2" fmla="*/ 31 w 108"/>
                    <a:gd name="T3" fmla="*/ 78 h 136"/>
                    <a:gd name="T4" fmla="*/ 63 w 108"/>
                    <a:gd name="T5" fmla="*/ 115 h 136"/>
                    <a:gd name="T6" fmla="*/ 95 w 108"/>
                    <a:gd name="T7" fmla="*/ 102 h 136"/>
                    <a:gd name="T8" fmla="*/ 106 w 108"/>
                    <a:gd name="T9" fmla="*/ 119 h 136"/>
                    <a:gd name="T10" fmla="*/ 59 w 108"/>
                    <a:gd name="T11" fmla="*/ 136 h 136"/>
                    <a:gd name="T12" fmla="*/ 0 w 108"/>
                    <a:gd name="T13" fmla="*/ 68 h 136"/>
                    <a:gd name="T14" fmla="*/ 16 w 108"/>
                    <a:gd name="T15" fmla="*/ 18 h 136"/>
                    <a:gd name="T16" fmla="*/ 56 w 108"/>
                    <a:gd name="T17" fmla="*/ 0 h 136"/>
                    <a:gd name="T18" fmla="*/ 91 w 108"/>
                    <a:gd name="T19" fmla="*/ 13 h 136"/>
                    <a:gd name="T20" fmla="*/ 108 w 108"/>
                    <a:gd name="T21" fmla="*/ 70 h 136"/>
                    <a:gd name="T22" fmla="*/ 108 w 108"/>
                    <a:gd name="T23" fmla="*/ 76 h 136"/>
                    <a:gd name="T24" fmla="*/ 31 w 108"/>
                    <a:gd name="T25" fmla="*/ 76 h 136"/>
                    <a:gd name="T26" fmla="*/ 56 w 108"/>
                    <a:gd name="T27" fmla="*/ 21 h 136"/>
                    <a:gd name="T28" fmla="*/ 31 w 108"/>
                    <a:gd name="T29" fmla="*/ 55 h 136"/>
                    <a:gd name="T30" fmla="*/ 79 w 108"/>
                    <a:gd name="T31" fmla="*/ 55 h 136"/>
                    <a:gd name="T32" fmla="*/ 56 w 108"/>
                    <a:gd name="T33" fmla="*/ 21 h 1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08" h="136">
                      <a:moveTo>
                        <a:pt x="31" y="76"/>
                      </a:moveTo>
                      <a:cubicBezTo>
                        <a:pt x="31" y="78"/>
                        <a:pt x="31" y="78"/>
                        <a:pt x="31" y="78"/>
                      </a:cubicBezTo>
                      <a:cubicBezTo>
                        <a:pt x="31" y="96"/>
                        <a:pt x="37" y="115"/>
                        <a:pt x="63" y="115"/>
                      </a:cubicBezTo>
                      <a:cubicBezTo>
                        <a:pt x="75" y="115"/>
                        <a:pt x="85" y="110"/>
                        <a:pt x="95" y="102"/>
                      </a:cubicBezTo>
                      <a:cubicBezTo>
                        <a:pt x="106" y="119"/>
                        <a:pt x="106" y="119"/>
                        <a:pt x="106" y="119"/>
                      </a:cubicBezTo>
                      <a:cubicBezTo>
                        <a:pt x="92" y="131"/>
                        <a:pt x="77" y="136"/>
                        <a:pt x="59" y="136"/>
                      </a:cubicBezTo>
                      <a:cubicBezTo>
                        <a:pt x="23" y="136"/>
                        <a:pt x="0" y="110"/>
                        <a:pt x="0" y="68"/>
                      </a:cubicBezTo>
                      <a:cubicBezTo>
                        <a:pt x="0" y="46"/>
                        <a:pt x="5" y="30"/>
                        <a:pt x="16" y="18"/>
                      </a:cubicBezTo>
                      <a:cubicBezTo>
                        <a:pt x="26" y="6"/>
                        <a:pt x="39" y="0"/>
                        <a:pt x="56" y="0"/>
                      </a:cubicBezTo>
                      <a:cubicBezTo>
                        <a:pt x="68" y="0"/>
                        <a:pt x="80" y="3"/>
                        <a:pt x="91" y="13"/>
                      </a:cubicBezTo>
                      <a:cubicBezTo>
                        <a:pt x="102" y="24"/>
                        <a:pt x="108" y="40"/>
                        <a:pt x="108" y="70"/>
                      </a:cubicBezTo>
                      <a:cubicBezTo>
                        <a:pt x="108" y="76"/>
                        <a:pt x="108" y="76"/>
                        <a:pt x="108" y="76"/>
                      </a:cubicBezTo>
                      <a:lnTo>
                        <a:pt x="31" y="76"/>
                      </a:lnTo>
                      <a:close/>
                      <a:moveTo>
                        <a:pt x="56" y="21"/>
                      </a:moveTo>
                      <a:cubicBezTo>
                        <a:pt x="40" y="21"/>
                        <a:pt x="31" y="34"/>
                        <a:pt x="31" y="55"/>
                      </a:cubicBezTo>
                      <a:cubicBezTo>
                        <a:pt x="79" y="55"/>
                        <a:pt x="79" y="55"/>
                        <a:pt x="79" y="55"/>
                      </a:cubicBezTo>
                      <a:cubicBezTo>
                        <a:pt x="79" y="34"/>
                        <a:pt x="70" y="21"/>
                        <a:pt x="56" y="2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227" name="Freeform 226"/>
                <p:cNvSpPr>
                  <a:spLocks/>
                </p:cNvSpPr>
                <p:nvPr userDrawn="1"/>
              </p:nvSpPr>
              <p:spPr bwMode="auto">
                <a:xfrm>
                  <a:off x="8519" y="267"/>
                  <a:ext cx="79" cy="60"/>
                </a:xfrm>
                <a:custGeom>
                  <a:avLst/>
                  <a:gdLst>
                    <a:gd name="T0" fmla="*/ 137 w 174"/>
                    <a:gd name="T1" fmla="*/ 132 h 132"/>
                    <a:gd name="T2" fmla="*/ 111 w 174"/>
                    <a:gd name="T3" fmla="*/ 132 h 132"/>
                    <a:gd name="T4" fmla="*/ 95 w 174"/>
                    <a:gd name="T5" fmla="*/ 73 h 132"/>
                    <a:gd name="T6" fmla="*/ 86 w 174"/>
                    <a:gd name="T7" fmla="*/ 37 h 132"/>
                    <a:gd name="T8" fmla="*/ 86 w 174"/>
                    <a:gd name="T9" fmla="*/ 37 h 132"/>
                    <a:gd name="T10" fmla="*/ 77 w 174"/>
                    <a:gd name="T11" fmla="*/ 74 h 132"/>
                    <a:gd name="T12" fmla="*/ 62 w 174"/>
                    <a:gd name="T13" fmla="*/ 132 h 132"/>
                    <a:gd name="T14" fmla="*/ 35 w 174"/>
                    <a:gd name="T15" fmla="*/ 132 h 132"/>
                    <a:gd name="T16" fmla="*/ 0 w 174"/>
                    <a:gd name="T17" fmla="*/ 4 h 132"/>
                    <a:gd name="T18" fmla="*/ 28 w 174"/>
                    <a:gd name="T19" fmla="*/ 0 h 132"/>
                    <a:gd name="T20" fmla="*/ 42 w 174"/>
                    <a:gd name="T21" fmla="*/ 63 h 132"/>
                    <a:gd name="T22" fmla="*/ 49 w 174"/>
                    <a:gd name="T23" fmla="*/ 97 h 132"/>
                    <a:gd name="T24" fmla="*/ 49 w 174"/>
                    <a:gd name="T25" fmla="*/ 97 h 132"/>
                    <a:gd name="T26" fmla="*/ 57 w 174"/>
                    <a:gd name="T27" fmla="*/ 62 h 132"/>
                    <a:gd name="T28" fmla="*/ 73 w 174"/>
                    <a:gd name="T29" fmla="*/ 2 h 132"/>
                    <a:gd name="T30" fmla="*/ 101 w 174"/>
                    <a:gd name="T31" fmla="*/ 2 h 132"/>
                    <a:gd name="T32" fmla="*/ 116 w 174"/>
                    <a:gd name="T33" fmla="*/ 61 h 132"/>
                    <a:gd name="T34" fmla="*/ 124 w 174"/>
                    <a:gd name="T35" fmla="*/ 98 h 132"/>
                    <a:gd name="T36" fmla="*/ 125 w 174"/>
                    <a:gd name="T37" fmla="*/ 98 h 132"/>
                    <a:gd name="T38" fmla="*/ 131 w 174"/>
                    <a:gd name="T39" fmla="*/ 63 h 132"/>
                    <a:gd name="T40" fmla="*/ 144 w 174"/>
                    <a:gd name="T41" fmla="*/ 2 h 132"/>
                    <a:gd name="T42" fmla="*/ 174 w 174"/>
                    <a:gd name="T43" fmla="*/ 2 h 132"/>
                    <a:gd name="T44" fmla="*/ 137 w 174"/>
                    <a:gd name="T45" fmla="*/ 132 h 1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174" h="132">
                      <a:moveTo>
                        <a:pt x="137" y="132"/>
                      </a:moveTo>
                      <a:cubicBezTo>
                        <a:pt x="111" y="132"/>
                        <a:pt x="111" y="132"/>
                        <a:pt x="111" y="132"/>
                      </a:cubicBezTo>
                      <a:cubicBezTo>
                        <a:pt x="95" y="73"/>
                        <a:pt x="95" y="73"/>
                        <a:pt x="95" y="73"/>
                      </a:cubicBezTo>
                      <a:cubicBezTo>
                        <a:pt x="91" y="57"/>
                        <a:pt x="86" y="37"/>
                        <a:pt x="86" y="37"/>
                      </a:cubicBezTo>
                      <a:cubicBezTo>
                        <a:pt x="86" y="37"/>
                        <a:pt x="86" y="37"/>
                        <a:pt x="86" y="37"/>
                      </a:cubicBezTo>
                      <a:cubicBezTo>
                        <a:pt x="86" y="37"/>
                        <a:pt x="84" y="50"/>
                        <a:pt x="77" y="74"/>
                      </a:cubicBezTo>
                      <a:cubicBezTo>
                        <a:pt x="62" y="132"/>
                        <a:pt x="62" y="132"/>
                        <a:pt x="62" y="132"/>
                      </a:cubicBezTo>
                      <a:cubicBezTo>
                        <a:pt x="35" y="132"/>
                        <a:pt x="35" y="132"/>
                        <a:pt x="35" y="132"/>
                      </a:cubicBezTo>
                      <a:cubicBezTo>
                        <a:pt x="0" y="4"/>
                        <a:pt x="0" y="4"/>
                        <a:pt x="0" y="4"/>
                      </a:cubicBezTo>
                      <a:cubicBezTo>
                        <a:pt x="28" y="0"/>
                        <a:pt x="28" y="0"/>
                        <a:pt x="28" y="0"/>
                      </a:cubicBezTo>
                      <a:cubicBezTo>
                        <a:pt x="42" y="63"/>
                        <a:pt x="42" y="63"/>
                        <a:pt x="42" y="63"/>
                      </a:cubicBezTo>
                      <a:cubicBezTo>
                        <a:pt x="45" y="79"/>
                        <a:pt x="49" y="97"/>
                        <a:pt x="49" y="97"/>
                      </a:cubicBezTo>
                      <a:cubicBezTo>
                        <a:pt x="49" y="97"/>
                        <a:pt x="49" y="97"/>
                        <a:pt x="49" y="97"/>
                      </a:cubicBezTo>
                      <a:cubicBezTo>
                        <a:pt x="49" y="97"/>
                        <a:pt x="52" y="80"/>
                        <a:pt x="57" y="62"/>
                      </a:cubicBezTo>
                      <a:cubicBezTo>
                        <a:pt x="73" y="2"/>
                        <a:pt x="73" y="2"/>
                        <a:pt x="73" y="2"/>
                      </a:cubicBezTo>
                      <a:cubicBezTo>
                        <a:pt x="101" y="2"/>
                        <a:pt x="101" y="2"/>
                        <a:pt x="101" y="2"/>
                      </a:cubicBezTo>
                      <a:cubicBezTo>
                        <a:pt x="116" y="61"/>
                        <a:pt x="116" y="61"/>
                        <a:pt x="116" y="61"/>
                      </a:cubicBezTo>
                      <a:cubicBezTo>
                        <a:pt x="121" y="82"/>
                        <a:pt x="124" y="98"/>
                        <a:pt x="124" y="98"/>
                      </a:cubicBezTo>
                      <a:cubicBezTo>
                        <a:pt x="125" y="98"/>
                        <a:pt x="125" y="98"/>
                        <a:pt x="125" y="98"/>
                      </a:cubicBezTo>
                      <a:cubicBezTo>
                        <a:pt x="125" y="98"/>
                        <a:pt x="128" y="78"/>
                        <a:pt x="131" y="63"/>
                      </a:cubicBezTo>
                      <a:cubicBezTo>
                        <a:pt x="144" y="2"/>
                        <a:pt x="144" y="2"/>
                        <a:pt x="144" y="2"/>
                      </a:cubicBezTo>
                      <a:cubicBezTo>
                        <a:pt x="174" y="2"/>
                        <a:pt x="174" y="2"/>
                        <a:pt x="174" y="2"/>
                      </a:cubicBezTo>
                      <a:lnTo>
                        <a:pt x="137" y="13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228" name="Freeform 227"/>
                <p:cNvSpPr>
                  <a:spLocks noEditPoints="1"/>
                </p:cNvSpPr>
                <p:nvPr userDrawn="1"/>
              </p:nvSpPr>
              <p:spPr bwMode="auto">
                <a:xfrm>
                  <a:off x="8631" y="247"/>
                  <a:ext cx="55" cy="80"/>
                </a:xfrm>
                <a:custGeom>
                  <a:avLst/>
                  <a:gdLst>
                    <a:gd name="T0" fmla="*/ 86 w 122"/>
                    <a:gd name="T1" fmla="*/ 177 h 177"/>
                    <a:gd name="T2" fmla="*/ 71 w 122"/>
                    <a:gd name="T3" fmla="*/ 149 h 177"/>
                    <a:gd name="T4" fmla="*/ 41 w 122"/>
                    <a:gd name="T5" fmla="*/ 106 h 177"/>
                    <a:gd name="T6" fmla="*/ 29 w 122"/>
                    <a:gd name="T7" fmla="*/ 100 h 177"/>
                    <a:gd name="T8" fmla="*/ 29 w 122"/>
                    <a:gd name="T9" fmla="*/ 177 h 177"/>
                    <a:gd name="T10" fmla="*/ 0 w 122"/>
                    <a:gd name="T11" fmla="*/ 177 h 177"/>
                    <a:gd name="T12" fmla="*/ 0 w 122"/>
                    <a:gd name="T13" fmla="*/ 0 h 177"/>
                    <a:gd name="T14" fmla="*/ 54 w 122"/>
                    <a:gd name="T15" fmla="*/ 0 h 177"/>
                    <a:gd name="T16" fmla="*/ 112 w 122"/>
                    <a:gd name="T17" fmla="*/ 50 h 177"/>
                    <a:gd name="T18" fmla="*/ 68 w 122"/>
                    <a:gd name="T19" fmla="*/ 99 h 177"/>
                    <a:gd name="T20" fmla="*/ 95 w 122"/>
                    <a:gd name="T21" fmla="*/ 134 h 177"/>
                    <a:gd name="T22" fmla="*/ 122 w 122"/>
                    <a:gd name="T23" fmla="*/ 177 h 177"/>
                    <a:gd name="T24" fmla="*/ 86 w 122"/>
                    <a:gd name="T25" fmla="*/ 177 h 177"/>
                    <a:gd name="T26" fmla="*/ 45 w 122"/>
                    <a:gd name="T27" fmla="*/ 23 h 177"/>
                    <a:gd name="T28" fmla="*/ 29 w 122"/>
                    <a:gd name="T29" fmla="*/ 23 h 177"/>
                    <a:gd name="T30" fmla="*/ 29 w 122"/>
                    <a:gd name="T31" fmla="*/ 80 h 177"/>
                    <a:gd name="T32" fmla="*/ 44 w 122"/>
                    <a:gd name="T33" fmla="*/ 80 h 177"/>
                    <a:gd name="T34" fmla="*/ 73 w 122"/>
                    <a:gd name="T35" fmla="*/ 72 h 177"/>
                    <a:gd name="T36" fmla="*/ 81 w 122"/>
                    <a:gd name="T37" fmla="*/ 51 h 177"/>
                    <a:gd name="T38" fmla="*/ 45 w 122"/>
                    <a:gd name="T39" fmla="*/ 23 h 1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122" h="177">
                      <a:moveTo>
                        <a:pt x="86" y="177"/>
                      </a:moveTo>
                      <a:cubicBezTo>
                        <a:pt x="71" y="149"/>
                        <a:pt x="71" y="149"/>
                        <a:pt x="71" y="149"/>
                      </a:cubicBezTo>
                      <a:cubicBezTo>
                        <a:pt x="59" y="128"/>
                        <a:pt x="51" y="115"/>
                        <a:pt x="41" y="106"/>
                      </a:cubicBezTo>
                      <a:cubicBezTo>
                        <a:pt x="37" y="102"/>
                        <a:pt x="35" y="101"/>
                        <a:pt x="29" y="100"/>
                      </a:cubicBezTo>
                      <a:cubicBezTo>
                        <a:pt x="29" y="177"/>
                        <a:pt x="29" y="177"/>
                        <a:pt x="29" y="177"/>
                      </a:cubicBezTo>
                      <a:cubicBezTo>
                        <a:pt x="0" y="177"/>
                        <a:pt x="0" y="177"/>
                        <a:pt x="0" y="177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54" y="0"/>
                        <a:pt x="54" y="0"/>
                        <a:pt x="54" y="0"/>
                      </a:cubicBezTo>
                      <a:cubicBezTo>
                        <a:pt x="94" y="0"/>
                        <a:pt x="112" y="23"/>
                        <a:pt x="112" y="50"/>
                      </a:cubicBezTo>
                      <a:cubicBezTo>
                        <a:pt x="112" y="76"/>
                        <a:pt x="96" y="99"/>
                        <a:pt x="68" y="99"/>
                      </a:cubicBezTo>
                      <a:cubicBezTo>
                        <a:pt x="74" y="102"/>
                        <a:pt x="86" y="120"/>
                        <a:pt x="95" y="134"/>
                      </a:cubicBezTo>
                      <a:cubicBezTo>
                        <a:pt x="122" y="177"/>
                        <a:pt x="122" y="177"/>
                        <a:pt x="122" y="177"/>
                      </a:cubicBezTo>
                      <a:lnTo>
                        <a:pt x="86" y="177"/>
                      </a:lnTo>
                      <a:close/>
                      <a:moveTo>
                        <a:pt x="45" y="23"/>
                      </a:moveTo>
                      <a:cubicBezTo>
                        <a:pt x="29" y="23"/>
                        <a:pt x="29" y="23"/>
                        <a:pt x="29" y="23"/>
                      </a:cubicBezTo>
                      <a:cubicBezTo>
                        <a:pt x="29" y="80"/>
                        <a:pt x="29" y="80"/>
                        <a:pt x="29" y="80"/>
                      </a:cubicBezTo>
                      <a:cubicBezTo>
                        <a:pt x="44" y="80"/>
                        <a:pt x="44" y="80"/>
                        <a:pt x="44" y="80"/>
                      </a:cubicBezTo>
                      <a:cubicBezTo>
                        <a:pt x="60" y="80"/>
                        <a:pt x="68" y="77"/>
                        <a:pt x="73" y="72"/>
                      </a:cubicBezTo>
                      <a:cubicBezTo>
                        <a:pt x="78" y="67"/>
                        <a:pt x="81" y="60"/>
                        <a:pt x="81" y="51"/>
                      </a:cubicBezTo>
                      <a:cubicBezTo>
                        <a:pt x="81" y="33"/>
                        <a:pt x="72" y="23"/>
                        <a:pt x="45" y="2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229" name="Freeform 9"/>
                <p:cNvSpPr>
                  <a:spLocks noEditPoints="1"/>
                </p:cNvSpPr>
                <p:nvPr userDrawn="1"/>
              </p:nvSpPr>
              <p:spPr bwMode="auto">
                <a:xfrm>
                  <a:off x="8691" y="267"/>
                  <a:ext cx="48" cy="61"/>
                </a:xfrm>
                <a:custGeom>
                  <a:avLst/>
                  <a:gdLst>
                    <a:gd name="T0" fmla="*/ 31 w 108"/>
                    <a:gd name="T1" fmla="*/ 76 h 136"/>
                    <a:gd name="T2" fmla="*/ 31 w 108"/>
                    <a:gd name="T3" fmla="*/ 78 h 136"/>
                    <a:gd name="T4" fmla="*/ 63 w 108"/>
                    <a:gd name="T5" fmla="*/ 115 h 136"/>
                    <a:gd name="T6" fmla="*/ 95 w 108"/>
                    <a:gd name="T7" fmla="*/ 102 h 136"/>
                    <a:gd name="T8" fmla="*/ 106 w 108"/>
                    <a:gd name="T9" fmla="*/ 119 h 136"/>
                    <a:gd name="T10" fmla="*/ 60 w 108"/>
                    <a:gd name="T11" fmla="*/ 136 h 136"/>
                    <a:gd name="T12" fmla="*/ 0 w 108"/>
                    <a:gd name="T13" fmla="*/ 68 h 136"/>
                    <a:gd name="T14" fmla="*/ 16 w 108"/>
                    <a:gd name="T15" fmla="*/ 18 h 136"/>
                    <a:gd name="T16" fmla="*/ 56 w 108"/>
                    <a:gd name="T17" fmla="*/ 0 h 136"/>
                    <a:gd name="T18" fmla="*/ 91 w 108"/>
                    <a:gd name="T19" fmla="*/ 13 h 136"/>
                    <a:gd name="T20" fmla="*/ 108 w 108"/>
                    <a:gd name="T21" fmla="*/ 70 h 136"/>
                    <a:gd name="T22" fmla="*/ 108 w 108"/>
                    <a:gd name="T23" fmla="*/ 76 h 136"/>
                    <a:gd name="T24" fmla="*/ 31 w 108"/>
                    <a:gd name="T25" fmla="*/ 76 h 136"/>
                    <a:gd name="T26" fmla="*/ 56 w 108"/>
                    <a:gd name="T27" fmla="*/ 21 h 136"/>
                    <a:gd name="T28" fmla="*/ 31 w 108"/>
                    <a:gd name="T29" fmla="*/ 55 h 136"/>
                    <a:gd name="T30" fmla="*/ 79 w 108"/>
                    <a:gd name="T31" fmla="*/ 55 h 136"/>
                    <a:gd name="T32" fmla="*/ 56 w 108"/>
                    <a:gd name="T33" fmla="*/ 21 h 1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08" h="136">
                      <a:moveTo>
                        <a:pt x="31" y="76"/>
                      </a:moveTo>
                      <a:cubicBezTo>
                        <a:pt x="31" y="78"/>
                        <a:pt x="31" y="78"/>
                        <a:pt x="31" y="78"/>
                      </a:cubicBezTo>
                      <a:cubicBezTo>
                        <a:pt x="31" y="96"/>
                        <a:pt x="38" y="115"/>
                        <a:pt x="63" y="115"/>
                      </a:cubicBezTo>
                      <a:cubicBezTo>
                        <a:pt x="75" y="115"/>
                        <a:pt x="85" y="110"/>
                        <a:pt x="95" y="102"/>
                      </a:cubicBezTo>
                      <a:cubicBezTo>
                        <a:pt x="106" y="119"/>
                        <a:pt x="106" y="119"/>
                        <a:pt x="106" y="119"/>
                      </a:cubicBezTo>
                      <a:cubicBezTo>
                        <a:pt x="93" y="131"/>
                        <a:pt x="77" y="136"/>
                        <a:pt x="60" y="136"/>
                      </a:cubicBezTo>
                      <a:cubicBezTo>
                        <a:pt x="23" y="136"/>
                        <a:pt x="0" y="110"/>
                        <a:pt x="0" y="68"/>
                      </a:cubicBezTo>
                      <a:cubicBezTo>
                        <a:pt x="0" y="46"/>
                        <a:pt x="5" y="30"/>
                        <a:pt x="16" y="18"/>
                      </a:cubicBezTo>
                      <a:cubicBezTo>
                        <a:pt x="27" y="6"/>
                        <a:pt x="39" y="0"/>
                        <a:pt x="56" y="0"/>
                      </a:cubicBezTo>
                      <a:cubicBezTo>
                        <a:pt x="69" y="0"/>
                        <a:pt x="80" y="3"/>
                        <a:pt x="91" y="13"/>
                      </a:cubicBezTo>
                      <a:cubicBezTo>
                        <a:pt x="103" y="24"/>
                        <a:pt x="108" y="40"/>
                        <a:pt x="108" y="70"/>
                      </a:cubicBezTo>
                      <a:cubicBezTo>
                        <a:pt x="108" y="76"/>
                        <a:pt x="108" y="76"/>
                        <a:pt x="108" y="76"/>
                      </a:cubicBezTo>
                      <a:lnTo>
                        <a:pt x="31" y="76"/>
                      </a:lnTo>
                      <a:close/>
                      <a:moveTo>
                        <a:pt x="56" y="21"/>
                      </a:moveTo>
                      <a:cubicBezTo>
                        <a:pt x="40" y="21"/>
                        <a:pt x="31" y="34"/>
                        <a:pt x="31" y="55"/>
                      </a:cubicBezTo>
                      <a:cubicBezTo>
                        <a:pt x="79" y="55"/>
                        <a:pt x="79" y="55"/>
                        <a:pt x="79" y="55"/>
                      </a:cubicBezTo>
                      <a:cubicBezTo>
                        <a:pt x="79" y="34"/>
                        <a:pt x="70" y="21"/>
                        <a:pt x="56" y="2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230" name="Freeform 10"/>
                <p:cNvSpPr>
                  <a:spLocks/>
                </p:cNvSpPr>
                <p:nvPr userDrawn="1"/>
              </p:nvSpPr>
              <p:spPr bwMode="auto">
                <a:xfrm>
                  <a:off x="8747" y="241"/>
                  <a:ext cx="22" cy="87"/>
                </a:xfrm>
                <a:custGeom>
                  <a:avLst/>
                  <a:gdLst>
                    <a:gd name="T0" fmla="*/ 31 w 48"/>
                    <a:gd name="T1" fmla="*/ 192 h 192"/>
                    <a:gd name="T2" fmla="*/ 3 w 48"/>
                    <a:gd name="T3" fmla="*/ 155 h 192"/>
                    <a:gd name="T4" fmla="*/ 3 w 48"/>
                    <a:gd name="T5" fmla="*/ 45 h 192"/>
                    <a:gd name="T6" fmla="*/ 0 w 48"/>
                    <a:gd name="T7" fmla="*/ 7 h 192"/>
                    <a:gd name="T8" fmla="*/ 29 w 48"/>
                    <a:gd name="T9" fmla="*/ 0 h 192"/>
                    <a:gd name="T10" fmla="*/ 32 w 48"/>
                    <a:gd name="T11" fmla="*/ 36 h 192"/>
                    <a:gd name="T12" fmla="*/ 32 w 48"/>
                    <a:gd name="T13" fmla="*/ 146 h 192"/>
                    <a:gd name="T14" fmla="*/ 34 w 48"/>
                    <a:gd name="T15" fmla="*/ 169 h 192"/>
                    <a:gd name="T16" fmla="*/ 44 w 48"/>
                    <a:gd name="T17" fmla="*/ 171 h 192"/>
                    <a:gd name="T18" fmla="*/ 48 w 48"/>
                    <a:gd name="T19" fmla="*/ 189 h 192"/>
                    <a:gd name="T20" fmla="*/ 31 w 48"/>
                    <a:gd name="T21" fmla="*/ 192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48" h="192">
                      <a:moveTo>
                        <a:pt x="31" y="192"/>
                      </a:moveTo>
                      <a:cubicBezTo>
                        <a:pt x="3" y="192"/>
                        <a:pt x="3" y="166"/>
                        <a:pt x="3" y="155"/>
                      </a:cubicBezTo>
                      <a:cubicBezTo>
                        <a:pt x="3" y="45"/>
                        <a:pt x="3" y="45"/>
                        <a:pt x="3" y="45"/>
                      </a:cubicBezTo>
                      <a:cubicBezTo>
                        <a:pt x="3" y="27"/>
                        <a:pt x="2" y="17"/>
                        <a:pt x="0" y="7"/>
                      </a:cubicBezTo>
                      <a:cubicBezTo>
                        <a:pt x="29" y="0"/>
                        <a:pt x="29" y="0"/>
                        <a:pt x="29" y="0"/>
                      </a:cubicBezTo>
                      <a:cubicBezTo>
                        <a:pt x="31" y="8"/>
                        <a:pt x="32" y="19"/>
                        <a:pt x="32" y="36"/>
                      </a:cubicBezTo>
                      <a:cubicBezTo>
                        <a:pt x="32" y="146"/>
                        <a:pt x="32" y="146"/>
                        <a:pt x="32" y="146"/>
                      </a:cubicBezTo>
                      <a:cubicBezTo>
                        <a:pt x="32" y="163"/>
                        <a:pt x="32" y="166"/>
                        <a:pt x="34" y="169"/>
                      </a:cubicBezTo>
                      <a:cubicBezTo>
                        <a:pt x="36" y="171"/>
                        <a:pt x="40" y="173"/>
                        <a:pt x="44" y="171"/>
                      </a:cubicBezTo>
                      <a:cubicBezTo>
                        <a:pt x="48" y="189"/>
                        <a:pt x="48" y="189"/>
                        <a:pt x="48" y="189"/>
                      </a:cubicBezTo>
                      <a:cubicBezTo>
                        <a:pt x="43" y="191"/>
                        <a:pt x="38" y="192"/>
                        <a:pt x="31" y="19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231" name="Freeform 11"/>
                <p:cNvSpPr>
                  <a:spLocks noEditPoints="1"/>
                </p:cNvSpPr>
                <p:nvPr userDrawn="1"/>
              </p:nvSpPr>
              <p:spPr bwMode="auto">
                <a:xfrm>
                  <a:off x="8778" y="242"/>
                  <a:ext cx="17" cy="85"/>
                </a:xfrm>
                <a:custGeom>
                  <a:avLst/>
                  <a:gdLst>
                    <a:gd name="T0" fmla="*/ 18 w 37"/>
                    <a:gd name="T1" fmla="*/ 38 h 187"/>
                    <a:gd name="T2" fmla="*/ 0 w 37"/>
                    <a:gd name="T3" fmla="*/ 19 h 187"/>
                    <a:gd name="T4" fmla="*/ 18 w 37"/>
                    <a:gd name="T5" fmla="*/ 0 h 187"/>
                    <a:gd name="T6" fmla="*/ 37 w 37"/>
                    <a:gd name="T7" fmla="*/ 19 h 187"/>
                    <a:gd name="T8" fmla="*/ 18 w 37"/>
                    <a:gd name="T9" fmla="*/ 38 h 187"/>
                    <a:gd name="T10" fmla="*/ 4 w 37"/>
                    <a:gd name="T11" fmla="*/ 187 h 187"/>
                    <a:gd name="T12" fmla="*/ 4 w 37"/>
                    <a:gd name="T13" fmla="*/ 59 h 187"/>
                    <a:gd name="T14" fmla="*/ 32 w 37"/>
                    <a:gd name="T15" fmla="*/ 54 h 187"/>
                    <a:gd name="T16" fmla="*/ 32 w 37"/>
                    <a:gd name="T17" fmla="*/ 187 h 187"/>
                    <a:gd name="T18" fmla="*/ 4 w 37"/>
                    <a:gd name="T19" fmla="*/ 187 h 1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7" h="187">
                      <a:moveTo>
                        <a:pt x="18" y="38"/>
                      </a:moveTo>
                      <a:cubicBezTo>
                        <a:pt x="7" y="38"/>
                        <a:pt x="0" y="30"/>
                        <a:pt x="0" y="19"/>
                      </a:cubicBezTo>
                      <a:cubicBezTo>
                        <a:pt x="0" y="9"/>
                        <a:pt x="8" y="0"/>
                        <a:pt x="18" y="0"/>
                      </a:cubicBezTo>
                      <a:cubicBezTo>
                        <a:pt x="28" y="0"/>
                        <a:pt x="37" y="9"/>
                        <a:pt x="37" y="19"/>
                      </a:cubicBezTo>
                      <a:cubicBezTo>
                        <a:pt x="37" y="30"/>
                        <a:pt x="28" y="38"/>
                        <a:pt x="18" y="38"/>
                      </a:cubicBezTo>
                      <a:close/>
                      <a:moveTo>
                        <a:pt x="4" y="187"/>
                      </a:moveTo>
                      <a:cubicBezTo>
                        <a:pt x="4" y="59"/>
                        <a:pt x="4" y="59"/>
                        <a:pt x="4" y="59"/>
                      </a:cubicBezTo>
                      <a:cubicBezTo>
                        <a:pt x="32" y="54"/>
                        <a:pt x="32" y="54"/>
                        <a:pt x="32" y="54"/>
                      </a:cubicBezTo>
                      <a:cubicBezTo>
                        <a:pt x="32" y="187"/>
                        <a:pt x="32" y="187"/>
                        <a:pt x="32" y="187"/>
                      </a:cubicBezTo>
                      <a:lnTo>
                        <a:pt x="4" y="18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232" name="Freeform 12"/>
                <p:cNvSpPr>
                  <a:spLocks/>
                </p:cNvSpPr>
                <p:nvPr userDrawn="1"/>
              </p:nvSpPr>
              <p:spPr bwMode="auto">
                <a:xfrm>
                  <a:off x="8805" y="267"/>
                  <a:ext cx="44" cy="61"/>
                </a:xfrm>
                <a:custGeom>
                  <a:avLst/>
                  <a:gdLst>
                    <a:gd name="T0" fmla="*/ 55 w 97"/>
                    <a:gd name="T1" fmla="*/ 136 h 136"/>
                    <a:gd name="T2" fmla="*/ 0 w 97"/>
                    <a:gd name="T3" fmla="*/ 70 h 136"/>
                    <a:gd name="T4" fmla="*/ 57 w 97"/>
                    <a:gd name="T5" fmla="*/ 0 h 136"/>
                    <a:gd name="T6" fmla="*/ 93 w 97"/>
                    <a:gd name="T7" fmla="*/ 14 h 136"/>
                    <a:gd name="T8" fmla="*/ 79 w 97"/>
                    <a:gd name="T9" fmla="*/ 33 h 136"/>
                    <a:gd name="T10" fmla="*/ 57 w 97"/>
                    <a:gd name="T11" fmla="*/ 23 h 136"/>
                    <a:gd name="T12" fmla="*/ 37 w 97"/>
                    <a:gd name="T13" fmla="*/ 36 h 136"/>
                    <a:gd name="T14" fmla="*/ 32 w 97"/>
                    <a:gd name="T15" fmla="*/ 72 h 136"/>
                    <a:gd name="T16" fmla="*/ 40 w 97"/>
                    <a:gd name="T17" fmla="*/ 107 h 136"/>
                    <a:gd name="T18" fmla="*/ 57 w 97"/>
                    <a:gd name="T19" fmla="*/ 115 h 136"/>
                    <a:gd name="T20" fmla="*/ 84 w 97"/>
                    <a:gd name="T21" fmla="*/ 102 h 136"/>
                    <a:gd name="T22" fmla="*/ 97 w 97"/>
                    <a:gd name="T23" fmla="*/ 119 h 136"/>
                    <a:gd name="T24" fmla="*/ 55 w 97"/>
                    <a:gd name="T25" fmla="*/ 136 h 1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97" h="136">
                      <a:moveTo>
                        <a:pt x="55" y="136"/>
                      </a:moveTo>
                      <a:cubicBezTo>
                        <a:pt x="20" y="136"/>
                        <a:pt x="0" y="111"/>
                        <a:pt x="0" y="70"/>
                      </a:cubicBezTo>
                      <a:cubicBezTo>
                        <a:pt x="0" y="22"/>
                        <a:pt x="28" y="0"/>
                        <a:pt x="57" y="0"/>
                      </a:cubicBezTo>
                      <a:cubicBezTo>
                        <a:pt x="72" y="0"/>
                        <a:pt x="82" y="3"/>
                        <a:pt x="93" y="14"/>
                      </a:cubicBezTo>
                      <a:cubicBezTo>
                        <a:pt x="79" y="33"/>
                        <a:pt x="79" y="33"/>
                        <a:pt x="79" y="33"/>
                      </a:cubicBezTo>
                      <a:cubicBezTo>
                        <a:pt x="72" y="26"/>
                        <a:pt x="65" y="23"/>
                        <a:pt x="57" y="23"/>
                      </a:cubicBezTo>
                      <a:cubicBezTo>
                        <a:pt x="48" y="23"/>
                        <a:pt x="41" y="27"/>
                        <a:pt x="37" y="36"/>
                      </a:cubicBezTo>
                      <a:cubicBezTo>
                        <a:pt x="33" y="44"/>
                        <a:pt x="32" y="56"/>
                        <a:pt x="32" y="72"/>
                      </a:cubicBezTo>
                      <a:cubicBezTo>
                        <a:pt x="32" y="90"/>
                        <a:pt x="34" y="101"/>
                        <a:pt x="40" y="107"/>
                      </a:cubicBezTo>
                      <a:cubicBezTo>
                        <a:pt x="44" y="112"/>
                        <a:pt x="51" y="115"/>
                        <a:pt x="57" y="115"/>
                      </a:cubicBezTo>
                      <a:cubicBezTo>
                        <a:pt x="66" y="115"/>
                        <a:pt x="75" y="110"/>
                        <a:pt x="84" y="102"/>
                      </a:cubicBezTo>
                      <a:cubicBezTo>
                        <a:pt x="97" y="119"/>
                        <a:pt x="97" y="119"/>
                        <a:pt x="97" y="119"/>
                      </a:cubicBezTo>
                      <a:cubicBezTo>
                        <a:pt x="85" y="131"/>
                        <a:pt x="73" y="136"/>
                        <a:pt x="55" y="13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233" name="Freeform 13"/>
                <p:cNvSpPr>
                  <a:spLocks noEditPoints="1"/>
                </p:cNvSpPr>
                <p:nvPr userDrawn="1"/>
              </p:nvSpPr>
              <p:spPr bwMode="auto">
                <a:xfrm>
                  <a:off x="8859" y="293"/>
                  <a:ext cx="34" cy="35"/>
                </a:xfrm>
                <a:custGeom>
                  <a:avLst/>
                  <a:gdLst>
                    <a:gd name="T0" fmla="*/ 39 w 77"/>
                    <a:gd name="T1" fmla="*/ 78 h 78"/>
                    <a:gd name="T2" fmla="*/ 0 w 77"/>
                    <a:gd name="T3" fmla="*/ 39 h 78"/>
                    <a:gd name="T4" fmla="*/ 39 w 77"/>
                    <a:gd name="T5" fmla="*/ 0 h 78"/>
                    <a:gd name="T6" fmla="*/ 77 w 77"/>
                    <a:gd name="T7" fmla="*/ 39 h 78"/>
                    <a:gd name="T8" fmla="*/ 39 w 77"/>
                    <a:gd name="T9" fmla="*/ 78 h 78"/>
                    <a:gd name="T10" fmla="*/ 39 w 77"/>
                    <a:gd name="T11" fmla="*/ 8 h 78"/>
                    <a:gd name="T12" fmla="*/ 9 w 77"/>
                    <a:gd name="T13" fmla="*/ 39 h 78"/>
                    <a:gd name="T14" fmla="*/ 39 w 77"/>
                    <a:gd name="T15" fmla="*/ 70 h 78"/>
                    <a:gd name="T16" fmla="*/ 68 w 77"/>
                    <a:gd name="T17" fmla="*/ 39 h 78"/>
                    <a:gd name="T18" fmla="*/ 39 w 77"/>
                    <a:gd name="T19" fmla="*/ 8 h 78"/>
                    <a:gd name="T20" fmla="*/ 46 w 77"/>
                    <a:gd name="T21" fmla="*/ 61 h 78"/>
                    <a:gd name="T22" fmla="*/ 42 w 77"/>
                    <a:gd name="T23" fmla="*/ 53 h 78"/>
                    <a:gd name="T24" fmla="*/ 35 w 77"/>
                    <a:gd name="T25" fmla="*/ 43 h 78"/>
                    <a:gd name="T26" fmla="*/ 34 w 77"/>
                    <a:gd name="T27" fmla="*/ 42 h 78"/>
                    <a:gd name="T28" fmla="*/ 34 w 77"/>
                    <a:gd name="T29" fmla="*/ 61 h 78"/>
                    <a:gd name="T30" fmla="*/ 25 w 77"/>
                    <a:gd name="T31" fmla="*/ 61 h 78"/>
                    <a:gd name="T32" fmla="*/ 25 w 77"/>
                    <a:gd name="T33" fmla="*/ 17 h 78"/>
                    <a:gd name="T34" fmla="*/ 41 w 77"/>
                    <a:gd name="T35" fmla="*/ 17 h 78"/>
                    <a:gd name="T36" fmla="*/ 54 w 77"/>
                    <a:gd name="T37" fmla="*/ 30 h 78"/>
                    <a:gd name="T38" fmla="*/ 44 w 77"/>
                    <a:gd name="T39" fmla="*/ 42 h 78"/>
                    <a:gd name="T40" fmla="*/ 46 w 77"/>
                    <a:gd name="T41" fmla="*/ 44 h 78"/>
                    <a:gd name="T42" fmla="*/ 56 w 77"/>
                    <a:gd name="T43" fmla="*/ 61 h 78"/>
                    <a:gd name="T44" fmla="*/ 46 w 77"/>
                    <a:gd name="T45" fmla="*/ 61 h 78"/>
                    <a:gd name="T46" fmla="*/ 42 w 77"/>
                    <a:gd name="T47" fmla="*/ 25 h 78"/>
                    <a:gd name="T48" fmla="*/ 37 w 77"/>
                    <a:gd name="T49" fmla="*/ 24 h 78"/>
                    <a:gd name="T50" fmla="*/ 34 w 77"/>
                    <a:gd name="T51" fmla="*/ 24 h 78"/>
                    <a:gd name="T52" fmla="*/ 34 w 77"/>
                    <a:gd name="T53" fmla="*/ 36 h 78"/>
                    <a:gd name="T54" fmla="*/ 36 w 77"/>
                    <a:gd name="T55" fmla="*/ 36 h 78"/>
                    <a:gd name="T56" fmla="*/ 43 w 77"/>
                    <a:gd name="T57" fmla="*/ 34 h 78"/>
                    <a:gd name="T58" fmla="*/ 45 w 77"/>
                    <a:gd name="T59" fmla="*/ 30 h 78"/>
                    <a:gd name="T60" fmla="*/ 42 w 77"/>
                    <a:gd name="T61" fmla="*/ 25 h 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77" h="78">
                      <a:moveTo>
                        <a:pt x="39" y="78"/>
                      </a:moveTo>
                      <a:cubicBezTo>
                        <a:pt x="17" y="78"/>
                        <a:pt x="0" y="61"/>
                        <a:pt x="0" y="39"/>
                      </a:cubicBezTo>
                      <a:cubicBezTo>
                        <a:pt x="0" y="17"/>
                        <a:pt x="17" y="0"/>
                        <a:pt x="39" y="0"/>
                      </a:cubicBezTo>
                      <a:cubicBezTo>
                        <a:pt x="60" y="0"/>
                        <a:pt x="77" y="17"/>
                        <a:pt x="77" y="39"/>
                      </a:cubicBezTo>
                      <a:cubicBezTo>
                        <a:pt x="77" y="61"/>
                        <a:pt x="60" y="78"/>
                        <a:pt x="39" y="78"/>
                      </a:cubicBezTo>
                      <a:close/>
                      <a:moveTo>
                        <a:pt x="39" y="8"/>
                      </a:moveTo>
                      <a:cubicBezTo>
                        <a:pt x="22" y="8"/>
                        <a:pt x="9" y="22"/>
                        <a:pt x="9" y="39"/>
                      </a:cubicBezTo>
                      <a:cubicBezTo>
                        <a:pt x="9" y="56"/>
                        <a:pt x="22" y="70"/>
                        <a:pt x="39" y="70"/>
                      </a:cubicBezTo>
                      <a:cubicBezTo>
                        <a:pt x="55" y="70"/>
                        <a:pt x="68" y="56"/>
                        <a:pt x="68" y="39"/>
                      </a:cubicBezTo>
                      <a:cubicBezTo>
                        <a:pt x="68" y="22"/>
                        <a:pt x="55" y="8"/>
                        <a:pt x="39" y="8"/>
                      </a:cubicBezTo>
                      <a:close/>
                      <a:moveTo>
                        <a:pt x="46" y="61"/>
                      </a:moveTo>
                      <a:cubicBezTo>
                        <a:pt x="44" y="58"/>
                        <a:pt x="44" y="56"/>
                        <a:pt x="42" y="53"/>
                      </a:cubicBezTo>
                      <a:cubicBezTo>
                        <a:pt x="38" y="46"/>
                        <a:pt x="36" y="43"/>
                        <a:pt x="35" y="43"/>
                      </a:cubicBezTo>
                      <a:cubicBezTo>
                        <a:pt x="34" y="42"/>
                        <a:pt x="34" y="42"/>
                        <a:pt x="34" y="42"/>
                      </a:cubicBezTo>
                      <a:cubicBezTo>
                        <a:pt x="34" y="61"/>
                        <a:pt x="34" y="61"/>
                        <a:pt x="34" y="61"/>
                      </a:cubicBezTo>
                      <a:cubicBezTo>
                        <a:pt x="25" y="61"/>
                        <a:pt x="25" y="61"/>
                        <a:pt x="25" y="61"/>
                      </a:cubicBezTo>
                      <a:cubicBezTo>
                        <a:pt x="25" y="17"/>
                        <a:pt x="25" y="17"/>
                        <a:pt x="25" y="17"/>
                      </a:cubicBezTo>
                      <a:cubicBezTo>
                        <a:pt x="41" y="17"/>
                        <a:pt x="41" y="17"/>
                        <a:pt x="41" y="17"/>
                      </a:cubicBezTo>
                      <a:cubicBezTo>
                        <a:pt x="49" y="17"/>
                        <a:pt x="54" y="22"/>
                        <a:pt x="54" y="30"/>
                      </a:cubicBezTo>
                      <a:cubicBezTo>
                        <a:pt x="54" y="36"/>
                        <a:pt x="50" y="42"/>
                        <a:pt x="44" y="42"/>
                      </a:cubicBezTo>
                      <a:cubicBezTo>
                        <a:pt x="45" y="42"/>
                        <a:pt x="46" y="43"/>
                        <a:pt x="46" y="44"/>
                      </a:cubicBezTo>
                      <a:cubicBezTo>
                        <a:pt x="49" y="47"/>
                        <a:pt x="56" y="61"/>
                        <a:pt x="56" y="61"/>
                      </a:cubicBezTo>
                      <a:lnTo>
                        <a:pt x="46" y="61"/>
                      </a:lnTo>
                      <a:close/>
                      <a:moveTo>
                        <a:pt x="42" y="25"/>
                      </a:moveTo>
                      <a:cubicBezTo>
                        <a:pt x="41" y="24"/>
                        <a:pt x="39" y="24"/>
                        <a:pt x="37" y="24"/>
                      </a:cubicBezTo>
                      <a:cubicBezTo>
                        <a:pt x="34" y="24"/>
                        <a:pt x="34" y="24"/>
                        <a:pt x="34" y="24"/>
                      </a:cubicBezTo>
                      <a:cubicBezTo>
                        <a:pt x="34" y="36"/>
                        <a:pt x="34" y="36"/>
                        <a:pt x="34" y="36"/>
                      </a:cubicBezTo>
                      <a:cubicBezTo>
                        <a:pt x="36" y="36"/>
                        <a:pt x="36" y="36"/>
                        <a:pt x="36" y="36"/>
                      </a:cubicBezTo>
                      <a:cubicBezTo>
                        <a:pt x="40" y="36"/>
                        <a:pt x="42" y="35"/>
                        <a:pt x="43" y="34"/>
                      </a:cubicBezTo>
                      <a:cubicBezTo>
                        <a:pt x="44" y="33"/>
                        <a:pt x="45" y="32"/>
                        <a:pt x="45" y="30"/>
                      </a:cubicBezTo>
                      <a:cubicBezTo>
                        <a:pt x="45" y="27"/>
                        <a:pt x="44" y="26"/>
                        <a:pt x="42" y="2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234" name="Freeform 14"/>
                <p:cNvSpPr>
                  <a:spLocks noEditPoints="1"/>
                </p:cNvSpPr>
                <p:nvPr userDrawn="1"/>
              </p:nvSpPr>
              <p:spPr bwMode="auto">
                <a:xfrm>
                  <a:off x="8400" y="351"/>
                  <a:ext cx="151" cy="178"/>
                </a:xfrm>
                <a:custGeom>
                  <a:avLst/>
                  <a:gdLst>
                    <a:gd name="T0" fmla="*/ 0 w 336"/>
                    <a:gd name="T1" fmla="*/ 0 h 395"/>
                    <a:gd name="T2" fmla="*/ 184 w 336"/>
                    <a:gd name="T3" fmla="*/ 0 h 395"/>
                    <a:gd name="T4" fmla="*/ 287 w 336"/>
                    <a:gd name="T5" fmla="*/ 35 h 395"/>
                    <a:gd name="T6" fmla="*/ 314 w 336"/>
                    <a:gd name="T7" fmla="*/ 102 h 395"/>
                    <a:gd name="T8" fmla="*/ 314 w 336"/>
                    <a:gd name="T9" fmla="*/ 103 h 395"/>
                    <a:gd name="T10" fmla="*/ 262 w 336"/>
                    <a:gd name="T11" fmla="*/ 188 h 395"/>
                    <a:gd name="T12" fmla="*/ 336 w 336"/>
                    <a:gd name="T13" fmla="*/ 285 h 395"/>
                    <a:gd name="T14" fmla="*/ 336 w 336"/>
                    <a:gd name="T15" fmla="*/ 286 h 395"/>
                    <a:gd name="T16" fmla="*/ 188 w 336"/>
                    <a:gd name="T17" fmla="*/ 395 h 395"/>
                    <a:gd name="T18" fmla="*/ 0 w 336"/>
                    <a:gd name="T19" fmla="*/ 395 h 395"/>
                    <a:gd name="T20" fmla="*/ 0 w 336"/>
                    <a:gd name="T21" fmla="*/ 0 h 395"/>
                    <a:gd name="T22" fmla="*/ 228 w 336"/>
                    <a:gd name="T23" fmla="*/ 116 h 395"/>
                    <a:gd name="T24" fmla="*/ 171 w 336"/>
                    <a:gd name="T25" fmla="*/ 76 h 395"/>
                    <a:gd name="T26" fmla="*/ 85 w 336"/>
                    <a:gd name="T27" fmla="*/ 76 h 395"/>
                    <a:gd name="T28" fmla="*/ 85 w 336"/>
                    <a:gd name="T29" fmla="*/ 159 h 395"/>
                    <a:gd name="T30" fmla="*/ 165 w 336"/>
                    <a:gd name="T31" fmla="*/ 159 h 395"/>
                    <a:gd name="T32" fmla="*/ 228 w 336"/>
                    <a:gd name="T33" fmla="*/ 118 h 395"/>
                    <a:gd name="T34" fmla="*/ 228 w 336"/>
                    <a:gd name="T35" fmla="*/ 116 h 395"/>
                    <a:gd name="T36" fmla="*/ 185 w 336"/>
                    <a:gd name="T37" fmla="*/ 232 h 395"/>
                    <a:gd name="T38" fmla="*/ 85 w 336"/>
                    <a:gd name="T39" fmla="*/ 232 h 395"/>
                    <a:gd name="T40" fmla="*/ 85 w 336"/>
                    <a:gd name="T41" fmla="*/ 318 h 395"/>
                    <a:gd name="T42" fmla="*/ 188 w 336"/>
                    <a:gd name="T43" fmla="*/ 318 h 395"/>
                    <a:gd name="T44" fmla="*/ 250 w 336"/>
                    <a:gd name="T45" fmla="*/ 276 h 395"/>
                    <a:gd name="T46" fmla="*/ 250 w 336"/>
                    <a:gd name="T47" fmla="*/ 274 h 395"/>
                    <a:gd name="T48" fmla="*/ 185 w 336"/>
                    <a:gd name="T49" fmla="*/ 232 h 39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336" h="395">
                      <a:moveTo>
                        <a:pt x="0" y="0"/>
                      </a:moveTo>
                      <a:cubicBezTo>
                        <a:pt x="184" y="0"/>
                        <a:pt x="184" y="0"/>
                        <a:pt x="184" y="0"/>
                      </a:cubicBezTo>
                      <a:cubicBezTo>
                        <a:pt x="229" y="0"/>
                        <a:pt x="264" y="12"/>
                        <a:pt x="287" y="35"/>
                      </a:cubicBezTo>
                      <a:cubicBezTo>
                        <a:pt x="305" y="53"/>
                        <a:pt x="314" y="75"/>
                        <a:pt x="314" y="102"/>
                      </a:cubicBezTo>
                      <a:cubicBezTo>
                        <a:pt x="314" y="103"/>
                        <a:pt x="314" y="103"/>
                        <a:pt x="314" y="103"/>
                      </a:cubicBezTo>
                      <a:cubicBezTo>
                        <a:pt x="314" y="148"/>
                        <a:pt x="290" y="172"/>
                        <a:pt x="262" y="188"/>
                      </a:cubicBezTo>
                      <a:cubicBezTo>
                        <a:pt x="308" y="206"/>
                        <a:pt x="336" y="232"/>
                        <a:pt x="336" y="285"/>
                      </a:cubicBezTo>
                      <a:cubicBezTo>
                        <a:pt x="336" y="286"/>
                        <a:pt x="336" y="286"/>
                        <a:pt x="336" y="286"/>
                      </a:cubicBezTo>
                      <a:cubicBezTo>
                        <a:pt x="336" y="359"/>
                        <a:pt x="277" y="395"/>
                        <a:pt x="188" y="395"/>
                      </a:cubicBezTo>
                      <a:cubicBezTo>
                        <a:pt x="0" y="395"/>
                        <a:pt x="0" y="395"/>
                        <a:pt x="0" y="395"/>
                      </a:cubicBezTo>
                      <a:lnTo>
                        <a:pt x="0" y="0"/>
                      </a:lnTo>
                      <a:close/>
                      <a:moveTo>
                        <a:pt x="228" y="116"/>
                      </a:moveTo>
                      <a:cubicBezTo>
                        <a:pt x="228" y="91"/>
                        <a:pt x="207" y="76"/>
                        <a:pt x="171" y="76"/>
                      </a:cubicBezTo>
                      <a:cubicBezTo>
                        <a:pt x="85" y="76"/>
                        <a:pt x="85" y="76"/>
                        <a:pt x="85" y="76"/>
                      </a:cubicBezTo>
                      <a:cubicBezTo>
                        <a:pt x="85" y="159"/>
                        <a:pt x="85" y="159"/>
                        <a:pt x="85" y="159"/>
                      </a:cubicBezTo>
                      <a:cubicBezTo>
                        <a:pt x="165" y="159"/>
                        <a:pt x="165" y="159"/>
                        <a:pt x="165" y="159"/>
                      </a:cubicBezTo>
                      <a:cubicBezTo>
                        <a:pt x="203" y="159"/>
                        <a:pt x="228" y="147"/>
                        <a:pt x="228" y="118"/>
                      </a:cubicBezTo>
                      <a:lnTo>
                        <a:pt x="228" y="116"/>
                      </a:lnTo>
                      <a:close/>
                      <a:moveTo>
                        <a:pt x="185" y="232"/>
                      </a:moveTo>
                      <a:cubicBezTo>
                        <a:pt x="85" y="232"/>
                        <a:pt x="85" y="232"/>
                        <a:pt x="85" y="232"/>
                      </a:cubicBezTo>
                      <a:cubicBezTo>
                        <a:pt x="85" y="318"/>
                        <a:pt x="85" y="318"/>
                        <a:pt x="85" y="318"/>
                      </a:cubicBezTo>
                      <a:cubicBezTo>
                        <a:pt x="188" y="318"/>
                        <a:pt x="188" y="318"/>
                        <a:pt x="188" y="318"/>
                      </a:cubicBezTo>
                      <a:cubicBezTo>
                        <a:pt x="227" y="318"/>
                        <a:pt x="250" y="305"/>
                        <a:pt x="250" y="276"/>
                      </a:cubicBezTo>
                      <a:cubicBezTo>
                        <a:pt x="250" y="274"/>
                        <a:pt x="250" y="274"/>
                        <a:pt x="250" y="274"/>
                      </a:cubicBezTo>
                      <a:cubicBezTo>
                        <a:pt x="250" y="248"/>
                        <a:pt x="230" y="232"/>
                        <a:pt x="185" y="23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235" name="Freeform 15"/>
                <p:cNvSpPr>
                  <a:spLocks noEditPoints="1"/>
                </p:cNvSpPr>
                <p:nvPr userDrawn="1"/>
              </p:nvSpPr>
              <p:spPr bwMode="auto">
                <a:xfrm>
                  <a:off x="8563" y="351"/>
                  <a:ext cx="154" cy="178"/>
                </a:xfrm>
                <a:custGeom>
                  <a:avLst/>
                  <a:gdLst>
                    <a:gd name="T0" fmla="*/ 0 w 342"/>
                    <a:gd name="T1" fmla="*/ 0 h 395"/>
                    <a:gd name="T2" fmla="*/ 181 w 342"/>
                    <a:gd name="T3" fmla="*/ 0 h 395"/>
                    <a:gd name="T4" fmla="*/ 296 w 342"/>
                    <a:gd name="T5" fmla="*/ 40 h 395"/>
                    <a:gd name="T6" fmla="*/ 330 w 342"/>
                    <a:gd name="T7" fmla="*/ 130 h 395"/>
                    <a:gd name="T8" fmla="*/ 330 w 342"/>
                    <a:gd name="T9" fmla="*/ 131 h 395"/>
                    <a:gd name="T10" fmla="*/ 245 w 342"/>
                    <a:gd name="T11" fmla="*/ 254 h 395"/>
                    <a:gd name="T12" fmla="*/ 342 w 342"/>
                    <a:gd name="T13" fmla="*/ 395 h 395"/>
                    <a:gd name="T14" fmla="*/ 240 w 342"/>
                    <a:gd name="T15" fmla="*/ 395 h 395"/>
                    <a:gd name="T16" fmla="*/ 156 w 342"/>
                    <a:gd name="T17" fmla="*/ 268 h 395"/>
                    <a:gd name="T18" fmla="*/ 87 w 342"/>
                    <a:gd name="T19" fmla="*/ 268 h 395"/>
                    <a:gd name="T20" fmla="*/ 87 w 342"/>
                    <a:gd name="T21" fmla="*/ 395 h 395"/>
                    <a:gd name="T22" fmla="*/ 0 w 342"/>
                    <a:gd name="T23" fmla="*/ 395 h 395"/>
                    <a:gd name="T24" fmla="*/ 0 w 342"/>
                    <a:gd name="T25" fmla="*/ 0 h 395"/>
                    <a:gd name="T26" fmla="*/ 175 w 342"/>
                    <a:gd name="T27" fmla="*/ 192 h 395"/>
                    <a:gd name="T28" fmla="*/ 242 w 342"/>
                    <a:gd name="T29" fmla="*/ 136 h 395"/>
                    <a:gd name="T30" fmla="*/ 242 w 342"/>
                    <a:gd name="T31" fmla="*/ 135 h 395"/>
                    <a:gd name="T32" fmla="*/ 174 w 342"/>
                    <a:gd name="T33" fmla="*/ 78 h 395"/>
                    <a:gd name="T34" fmla="*/ 87 w 342"/>
                    <a:gd name="T35" fmla="*/ 78 h 395"/>
                    <a:gd name="T36" fmla="*/ 87 w 342"/>
                    <a:gd name="T37" fmla="*/ 192 h 395"/>
                    <a:gd name="T38" fmla="*/ 175 w 342"/>
                    <a:gd name="T39" fmla="*/ 192 h 39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342" h="395">
                      <a:moveTo>
                        <a:pt x="0" y="0"/>
                      </a:moveTo>
                      <a:cubicBezTo>
                        <a:pt x="181" y="0"/>
                        <a:pt x="181" y="0"/>
                        <a:pt x="181" y="0"/>
                      </a:cubicBezTo>
                      <a:cubicBezTo>
                        <a:pt x="231" y="0"/>
                        <a:pt x="270" y="14"/>
                        <a:pt x="296" y="40"/>
                      </a:cubicBezTo>
                      <a:cubicBezTo>
                        <a:pt x="318" y="62"/>
                        <a:pt x="330" y="93"/>
                        <a:pt x="330" y="130"/>
                      </a:cubicBezTo>
                      <a:cubicBezTo>
                        <a:pt x="330" y="131"/>
                        <a:pt x="330" y="131"/>
                        <a:pt x="330" y="131"/>
                      </a:cubicBezTo>
                      <a:cubicBezTo>
                        <a:pt x="330" y="195"/>
                        <a:pt x="296" y="235"/>
                        <a:pt x="245" y="254"/>
                      </a:cubicBezTo>
                      <a:cubicBezTo>
                        <a:pt x="342" y="395"/>
                        <a:pt x="342" y="395"/>
                        <a:pt x="342" y="395"/>
                      </a:cubicBezTo>
                      <a:cubicBezTo>
                        <a:pt x="240" y="395"/>
                        <a:pt x="240" y="395"/>
                        <a:pt x="240" y="395"/>
                      </a:cubicBezTo>
                      <a:cubicBezTo>
                        <a:pt x="156" y="268"/>
                        <a:pt x="156" y="268"/>
                        <a:pt x="156" y="268"/>
                      </a:cubicBezTo>
                      <a:cubicBezTo>
                        <a:pt x="87" y="268"/>
                        <a:pt x="87" y="268"/>
                        <a:pt x="87" y="268"/>
                      </a:cubicBezTo>
                      <a:cubicBezTo>
                        <a:pt x="87" y="395"/>
                        <a:pt x="87" y="395"/>
                        <a:pt x="87" y="395"/>
                      </a:cubicBezTo>
                      <a:cubicBezTo>
                        <a:pt x="0" y="395"/>
                        <a:pt x="0" y="395"/>
                        <a:pt x="0" y="395"/>
                      </a:cubicBezTo>
                      <a:lnTo>
                        <a:pt x="0" y="0"/>
                      </a:lnTo>
                      <a:close/>
                      <a:moveTo>
                        <a:pt x="175" y="192"/>
                      </a:moveTo>
                      <a:cubicBezTo>
                        <a:pt x="218" y="192"/>
                        <a:pt x="242" y="169"/>
                        <a:pt x="242" y="136"/>
                      </a:cubicBezTo>
                      <a:cubicBezTo>
                        <a:pt x="242" y="135"/>
                        <a:pt x="242" y="135"/>
                        <a:pt x="242" y="135"/>
                      </a:cubicBezTo>
                      <a:cubicBezTo>
                        <a:pt x="242" y="97"/>
                        <a:pt x="216" y="78"/>
                        <a:pt x="174" y="78"/>
                      </a:cubicBezTo>
                      <a:cubicBezTo>
                        <a:pt x="87" y="78"/>
                        <a:pt x="87" y="78"/>
                        <a:pt x="87" y="78"/>
                      </a:cubicBezTo>
                      <a:cubicBezTo>
                        <a:pt x="87" y="192"/>
                        <a:pt x="87" y="192"/>
                        <a:pt x="87" y="192"/>
                      </a:cubicBezTo>
                      <a:lnTo>
                        <a:pt x="175" y="19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236" name="Freeform 16"/>
                <p:cNvSpPr>
                  <a:spLocks noEditPoints="1"/>
                </p:cNvSpPr>
                <p:nvPr userDrawn="1"/>
              </p:nvSpPr>
              <p:spPr bwMode="auto">
                <a:xfrm>
                  <a:off x="8724" y="347"/>
                  <a:ext cx="189" cy="185"/>
                </a:xfrm>
                <a:custGeom>
                  <a:avLst/>
                  <a:gdLst>
                    <a:gd name="T0" fmla="*/ 0 w 420"/>
                    <a:gd name="T1" fmla="*/ 205 h 408"/>
                    <a:gd name="T2" fmla="*/ 0 w 420"/>
                    <a:gd name="T3" fmla="*/ 204 h 408"/>
                    <a:gd name="T4" fmla="*/ 211 w 420"/>
                    <a:gd name="T5" fmla="*/ 0 h 408"/>
                    <a:gd name="T6" fmla="*/ 420 w 420"/>
                    <a:gd name="T7" fmla="*/ 203 h 408"/>
                    <a:gd name="T8" fmla="*/ 420 w 420"/>
                    <a:gd name="T9" fmla="*/ 204 h 408"/>
                    <a:gd name="T10" fmla="*/ 209 w 420"/>
                    <a:gd name="T11" fmla="*/ 408 h 408"/>
                    <a:gd name="T12" fmla="*/ 0 w 420"/>
                    <a:gd name="T13" fmla="*/ 205 h 408"/>
                    <a:gd name="T14" fmla="*/ 329 w 420"/>
                    <a:gd name="T15" fmla="*/ 205 h 408"/>
                    <a:gd name="T16" fmla="*/ 329 w 420"/>
                    <a:gd name="T17" fmla="*/ 204 h 408"/>
                    <a:gd name="T18" fmla="*/ 209 w 420"/>
                    <a:gd name="T19" fmla="*/ 80 h 408"/>
                    <a:gd name="T20" fmla="*/ 91 w 420"/>
                    <a:gd name="T21" fmla="*/ 203 h 408"/>
                    <a:gd name="T22" fmla="*/ 91 w 420"/>
                    <a:gd name="T23" fmla="*/ 204 h 408"/>
                    <a:gd name="T24" fmla="*/ 211 w 420"/>
                    <a:gd name="T25" fmla="*/ 328 h 408"/>
                    <a:gd name="T26" fmla="*/ 329 w 420"/>
                    <a:gd name="T27" fmla="*/ 205 h 4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420" h="408">
                      <a:moveTo>
                        <a:pt x="0" y="205"/>
                      </a:moveTo>
                      <a:cubicBezTo>
                        <a:pt x="0" y="204"/>
                        <a:pt x="0" y="204"/>
                        <a:pt x="0" y="204"/>
                      </a:cubicBezTo>
                      <a:cubicBezTo>
                        <a:pt x="0" y="92"/>
                        <a:pt x="89" y="0"/>
                        <a:pt x="211" y="0"/>
                      </a:cubicBezTo>
                      <a:cubicBezTo>
                        <a:pt x="332" y="0"/>
                        <a:pt x="420" y="91"/>
                        <a:pt x="420" y="203"/>
                      </a:cubicBezTo>
                      <a:cubicBezTo>
                        <a:pt x="420" y="204"/>
                        <a:pt x="420" y="204"/>
                        <a:pt x="420" y="204"/>
                      </a:cubicBezTo>
                      <a:cubicBezTo>
                        <a:pt x="420" y="316"/>
                        <a:pt x="331" y="408"/>
                        <a:pt x="209" y="408"/>
                      </a:cubicBezTo>
                      <a:cubicBezTo>
                        <a:pt x="88" y="408"/>
                        <a:pt x="0" y="318"/>
                        <a:pt x="0" y="205"/>
                      </a:cubicBezTo>
                      <a:close/>
                      <a:moveTo>
                        <a:pt x="329" y="205"/>
                      </a:moveTo>
                      <a:cubicBezTo>
                        <a:pt x="329" y="204"/>
                        <a:pt x="329" y="204"/>
                        <a:pt x="329" y="204"/>
                      </a:cubicBezTo>
                      <a:cubicBezTo>
                        <a:pt x="329" y="136"/>
                        <a:pt x="279" y="80"/>
                        <a:pt x="209" y="80"/>
                      </a:cubicBezTo>
                      <a:cubicBezTo>
                        <a:pt x="139" y="80"/>
                        <a:pt x="91" y="135"/>
                        <a:pt x="91" y="203"/>
                      </a:cubicBezTo>
                      <a:cubicBezTo>
                        <a:pt x="91" y="204"/>
                        <a:pt x="91" y="204"/>
                        <a:pt x="91" y="204"/>
                      </a:cubicBezTo>
                      <a:cubicBezTo>
                        <a:pt x="91" y="272"/>
                        <a:pt x="141" y="328"/>
                        <a:pt x="211" y="328"/>
                      </a:cubicBezTo>
                      <a:cubicBezTo>
                        <a:pt x="280" y="328"/>
                        <a:pt x="329" y="273"/>
                        <a:pt x="329" y="20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237" name="Freeform 17"/>
                <p:cNvSpPr>
                  <a:spLocks/>
                </p:cNvSpPr>
                <p:nvPr userDrawn="1"/>
              </p:nvSpPr>
              <p:spPr bwMode="auto">
                <a:xfrm>
                  <a:off x="8908" y="350"/>
                  <a:ext cx="270" cy="180"/>
                </a:xfrm>
                <a:custGeom>
                  <a:avLst/>
                  <a:gdLst>
                    <a:gd name="T0" fmla="*/ 0 w 270"/>
                    <a:gd name="T1" fmla="*/ 1 h 180"/>
                    <a:gd name="T2" fmla="*/ 42 w 270"/>
                    <a:gd name="T3" fmla="*/ 1 h 180"/>
                    <a:gd name="T4" fmla="*/ 79 w 270"/>
                    <a:gd name="T5" fmla="*/ 121 h 180"/>
                    <a:gd name="T6" fmla="*/ 119 w 270"/>
                    <a:gd name="T7" fmla="*/ 0 h 180"/>
                    <a:gd name="T8" fmla="*/ 152 w 270"/>
                    <a:gd name="T9" fmla="*/ 0 h 180"/>
                    <a:gd name="T10" fmla="*/ 192 w 270"/>
                    <a:gd name="T11" fmla="*/ 121 h 180"/>
                    <a:gd name="T12" fmla="*/ 229 w 270"/>
                    <a:gd name="T13" fmla="*/ 1 h 180"/>
                    <a:gd name="T14" fmla="*/ 270 w 270"/>
                    <a:gd name="T15" fmla="*/ 1 h 180"/>
                    <a:gd name="T16" fmla="*/ 209 w 270"/>
                    <a:gd name="T17" fmla="*/ 180 h 180"/>
                    <a:gd name="T18" fmla="*/ 175 w 270"/>
                    <a:gd name="T19" fmla="*/ 180 h 180"/>
                    <a:gd name="T20" fmla="*/ 135 w 270"/>
                    <a:gd name="T21" fmla="*/ 63 h 180"/>
                    <a:gd name="T22" fmla="*/ 95 w 270"/>
                    <a:gd name="T23" fmla="*/ 180 h 180"/>
                    <a:gd name="T24" fmla="*/ 61 w 270"/>
                    <a:gd name="T25" fmla="*/ 180 h 180"/>
                    <a:gd name="T26" fmla="*/ 0 w 270"/>
                    <a:gd name="T27" fmla="*/ 1 h 1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70" h="180">
                      <a:moveTo>
                        <a:pt x="0" y="1"/>
                      </a:moveTo>
                      <a:lnTo>
                        <a:pt x="42" y="1"/>
                      </a:lnTo>
                      <a:lnTo>
                        <a:pt x="79" y="121"/>
                      </a:lnTo>
                      <a:lnTo>
                        <a:pt x="119" y="0"/>
                      </a:lnTo>
                      <a:lnTo>
                        <a:pt x="152" y="0"/>
                      </a:lnTo>
                      <a:lnTo>
                        <a:pt x="192" y="121"/>
                      </a:lnTo>
                      <a:lnTo>
                        <a:pt x="229" y="1"/>
                      </a:lnTo>
                      <a:lnTo>
                        <a:pt x="270" y="1"/>
                      </a:lnTo>
                      <a:lnTo>
                        <a:pt x="209" y="180"/>
                      </a:lnTo>
                      <a:lnTo>
                        <a:pt x="175" y="180"/>
                      </a:lnTo>
                      <a:lnTo>
                        <a:pt x="135" y="63"/>
                      </a:lnTo>
                      <a:lnTo>
                        <a:pt x="95" y="180"/>
                      </a:lnTo>
                      <a:lnTo>
                        <a:pt x="61" y="180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238" name="Freeform 18"/>
                <p:cNvSpPr>
                  <a:spLocks/>
                </p:cNvSpPr>
                <p:nvPr userDrawn="1"/>
              </p:nvSpPr>
              <p:spPr bwMode="auto">
                <a:xfrm>
                  <a:off x="9174" y="348"/>
                  <a:ext cx="141" cy="183"/>
                </a:xfrm>
                <a:custGeom>
                  <a:avLst/>
                  <a:gdLst>
                    <a:gd name="T0" fmla="*/ 0 w 313"/>
                    <a:gd name="T1" fmla="*/ 343 h 406"/>
                    <a:gd name="T2" fmla="*/ 52 w 313"/>
                    <a:gd name="T3" fmla="*/ 282 h 406"/>
                    <a:gd name="T4" fmla="*/ 170 w 313"/>
                    <a:gd name="T5" fmla="*/ 330 h 406"/>
                    <a:gd name="T6" fmla="*/ 227 w 313"/>
                    <a:gd name="T7" fmla="*/ 292 h 406"/>
                    <a:gd name="T8" fmla="*/ 227 w 313"/>
                    <a:gd name="T9" fmla="*/ 291 h 406"/>
                    <a:gd name="T10" fmla="*/ 147 w 313"/>
                    <a:gd name="T11" fmla="*/ 241 h 406"/>
                    <a:gd name="T12" fmla="*/ 16 w 313"/>
                    <a:gd name="T13" fmla="*/ 120 h 406"/>
                    <a:gd name="T14" fmla="*/ 16 w 313"/>
                    <a:gd name="T15" fmla="*/ 119 h 406"/>
                    <a:gd name="T16" fmla="*/ 154 w 313"/>
                    <a:gd name="T17" fmla="*/ 0 h 406"/>
                    <a:gd name="T18" fmla="*/ 301 w 313"/>
                    <a:gd name="T19" fmla="*/ 50 h 406"/>
                    <a:gd name="T20" fmla="*/ 256 w 313"/>
                    <a:gd name="T21" fmla="*/ 116 h 406"/>
                    <a:gd name="T22" fmla="*/ 153 w 313"/>
                    <a:gd name="T23" fmla="*/ 77 h 406"/>
                    <a:gd name="T24" fmla="*/ 103 w 313"/>
                    <a:gd name="T25" fmla="*/ 111 h 406"/>
                    <a:gd name="T26" fmla="*/ 103 w 313"/>
                    <a:gd name="T27" fmla="*/ 112 h 406"/>
                    <a:gd name="T28" fmla="*/ 188 w 313"/>
                    <a:gd name="T29" fmla="*/ 164 h 406"/>
                    <a:gd name="T30" fmla="*/ 313 w 313"/>
                    <a:gd name="T31" fmla="*/ 283 h 406"/>
                    <a:gd name="T32" fmla="*/ 313 w 313"/>
                    <a:gd name="T33" fmla="*/ 284 h 406"/>
                    <a:gd name="T34" fmla="*/ 168 w 313"/>
                    <a:gd name="T35" fmla="*/ 406 h 406"/>
                    <a:gd name="T36" fmla="*/ 0 w 313"/>
                    <a:gd name="T37" fmla="*/ 343 h 4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313" h="406">
                      <a:moveTo>
                        <a:pt x="0" y="343"/>
                      </a:moveTo>
                      <a:cubicBezTo>
                        <a:pt x="52" y="282"/>
                        <a:pt x="52" y="282"/>
                        <a:pt x="52" y="282"/>
                      </a:cubicBezTo>
                      <a:cubicBezTo>
                        <a:pt x="87" y="311"/>
                        <a:pt x="125" y="330"/>
                        <a:pt x="170" y="330"/>
                      </a:cubicBezTo>
                      <a:cubicBezTo>
                        <a:pt x="205" y="330"/>
                        <a:pt x="227" y="315"/>
                        <a:pt x="227" y="292"/>
                      </a:cubicBezTo>
                      <a:cubicBezTo>
                        <a:pt x="227" y="291"/>
                        <a:pt x="227" y="291"/>
                        <a:pt x="227" y="291"/>
                      </a:cubicBezTo>
                      <a:cubicBezTo>
                        <a:pt x="227" y="269"/>
                        <a:pt x="213" y="258"/>
                        <a:pt x="147" y="241"/>
                      </a:cubicBezTo>
                      <a:cubicBezTo>
                        <a:pt x="68" y="221"/>
                        <a:pt x="16" y="199"/>
                        <a:pt x="16" y="120"/>
                      </a:cubicBezTo>
                      <a:cubicBezTo>
                        <a:pt x="16" y="119"/>
                        <a:pt x="16" y="119"/>
                        <a:pt x="16" y="119"/>
                      </a:cubicBezTo>
                      <a:cubicBezTo>
                        <a:pt x="16" y="47"/>
                        <a:pt x="74" y="0"/>
                        <a:pt x="154" y="0"/>
                      </a:cubicBezTo>
                      <a:cubicBezTo>
                        <a:pt x="212" y="0"/>
                        <a:pt x="261" y="18"/>
                        <a:pt x="301" y="50"/>
                      </a:cubicBezTo>
                      <a:cubicBezTo>
                        <a:pt x="256" y="116"/>
                        <a:pt x="256" y="116"/>
                        <a:pt x="256" y="116"/>
                      </a:cubicBezTo>
                      <a:cubicBezTo>
                        <a:pt x="221" y="91"/>
                        <a:pt x="187" y="77"/>
                        <a:pt x="153" y="77"/>
                      </a:cubicBezTo>
                      <a:cubicBezTo>
                        <a:pt x="120" y="77"/>
                        <a:pt x="103" y="92"/>
                        <a:pt x="103" y="111"/>
                      </a:cubicBezTo>
                      <a:cubicBezTo>
                        <a:pt x="103" y="112"/>
                        <a:pt x="103" y="112"/>
                        <a:pt x="103" y="112"/>
                      </a:cubicBezTo>
                      <a:cubicBezTo>
                        <a:pt x="103" y="138"/>
                        <a:pt x="120" y="147"/>
                        <a:pt x="188" y="164"/>
                      </a:cubicBezTo>
                      <a:cubicBezTo>
                        <a:pt x="268" y="185"/>
                        <a:pt x="313" y="214"/>
                        <a:pt x="313" y="283"/>
                      </a:cubicBezTo>
                      <a:cubicBezTo>
                        <a:pt x="313" y="284"/>
                        <a:pt x="313" y="284"/>
                        <a:pt x="313" y="284"/>
                      </a:cubicBezTo>
                      <a:cubicBezTo>
                        <a:pt x="313" y="362"/>
                        <a:pt x="253" y="406"/>
                        <a:pt x="168" y="406"/>
                      </a:cubicBezTo>
                      <a:cubicBezTo>
                        <a:pt x="108" y="406"/>
                        <a:pt x="48" y="385"/>
                        <a:pt x="0" y="34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239" name="Freeform 19"/>
                <p:cNvSpPr>
                  <a:spLocks/>
                </p:cNvSpPr>
                <p:nvPr userDrawn="1"/>
              </p:nvSpPr>
              <p:spPr bwMode="auto">
                <a:xfrm>
                  <a:off x="9334" y="351"/>
                  <a:ext cx="135" cy="178"/>
                </a:xfrm>
                <a:custGeom>
                  <a:avLst/>
                  <a:gdLst>
                    <a:gd name="T0" fmla="*/ 0 w 135"/>
                    <a:gd name="T1" fmla="*/ 0 h 178"/>
                    <a:gd name="T2" fmla="*/ 134 w 135"/>
                    <a:gd name="T3" fmla="*/ 0 h 178"/>
                    <a:gd name="T4" fmla="*/ 134 w 135"/>
                    <a:gd name="T5" fmla="*/ 34 h 178"/>
                    <a:gd name="T6" fmla="*/ 38 w 135"/>
                    <a:gd name="T7" fmla="*/ 34 h 178"/>
                    <a:gd name="T8" fmla="*/ 38 w 135"/>
                    <a:gd name="T9" fmla="*/ 70 h 178"/>
                    <a:gd name="T10" fmla="*/ 122 w 135"/>
                    <a:gd name="T11" fmla="*/ 70 h 178"/>
                    <a:gd name="T12" fmla="*/ 122 w 135"/>
                    <a:gd name="T13" fmla="*/ 105 h 178"/>
                    <a:gd name="T14" fmla="*/ 38 w 135"/>
                    <a:gd name="T15" fmla="*/ 105 h 178"/>
                    <a:gd name="T16" fmla="*/ 38 w 135"/>
                    <a:gd name="T17" fmla="*/ 143 h 178"/>
                    <a:gd name="T18" fmla="*/ 135 w 135"/>
                    <a:gd name="T19" fmla="*/ 143 h 178"/>
                    <a:gd name="T20" fmla="*/ 135 w 135"/>
                    <a:gd name="T21" fmla="*/ 178 h 178"/>
                    <a:gd name="T22" fmla="*/ 0 w 135"/>
                    <a:gd name="T23" fmla="*/ 178 h 178"/>
                    <a:gd name="T24" fmla="*/ 0 w 135"/>
                    <a:gd name="T25" fmla="*/ 0 h 1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35" h="178">
                      <a:moveTo>
                        <a:pt x="0" y="0"/>
                      </a:moveTo>
                      <a:lnTo>
                        <a:pt x="134" y="0"/>
                      </a:lnTo>
                      <a:lnTo>
                        <a:pt x="134" y="34"/>
                      </a:lnTo>
                      <a:lnTo>
                        <a:pt x="38" y="34"/>
                      </a:lnTo>
                      <a:lnTo>
                        <a:pt x="38" y="70"/>
                      </a:lnTo>
                      <a:lnTo>
                        <a:pt x="122" y="70"/>
                      </a:lnTo>
                      <a:lnTo>
                        <a:pt x="122" y="105"/>
                      </a:lnTo>
                      <a:lnTo>
                        <a:pt x="38" y="105"/>
                      </a:lnTo>
                      <a:lnTo>
                        <a:pt x="38" y="143"/>
                      </a:lnTo>
                      <a:lnTo>
                        <a:pt x="135" y="143"/>
                      </a:lnTo>
                      <a:lnTo>
                        <a:pt x="135" y="178"/>
                      </a:lnTo>
                      <a:lnTo>
                        <a:pt x="0" y="17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240" name="Freeform 20"/>
                <p:cNvSpPr>
                  <a:spLocks noEditPoints="1"/>
                </p:cNvSpPr>
                <p:nvPr userDrawn="1"/>
              </p:nvSpPr>
              <p:spPr bwMode="auto">
                <a:xfrm>
                  <a:off x="9489" y="351"/>
                  <a:ext cx="153" cy="178"/>
                </a:xfrm>
                <a:custGeom>
                  <a:avLst/>
                  <a:gdLst>
                    <a:gd name="T0" fmla="*/ 0 w 341"/>
                    <a:gd name="T1" fmla="*/ 0 h 395"/>
                    <a:gd name="T2" fmla="*/ 180 w 341"/>
                    <a:gd name="T3" fmla="*/ 0 h 395"/>
                    <a:gd name="T4" fmla="*/ 296 w 341"/>
                    <a:gd name="T5" fmla="*/ 40 h 395"/>
                    <a:gd name="T6" fmla="*/ 329 w 341"/>
                    <a:gd name="T7" fmla="*/ 130 h 395"/>
                    <a:gd name="T8" fmla="*/ 329 w 341"/>
                    <a:gd name="T9" fmla="*/ 131 h 395"/>
                    <a:gd name="T10" fmla="*/ 245 w 341"/>
                    <a:gd name="T11" fmla="*/ 254 h 395"/>
                    <a:gd name="T12" fmla="*/ 341 w 341"/>
                    <a:gd name="T13" fmla="*/ 395 h 395"/>
                    <a:gd name="T14" fmla="*/ 240 w 341"/>
                    <a:gd name="T15" fmla="*/ 395 h 395"/>
                    <a:gd name="T16" fmla="*/ 155 w 341"/>
                    <a:gd name="T17" fmla="*/ 268 h 395"/>
                    <a:gd name="T18" fmla="*/ 87 w 341"/>
                    <a:gd name="T19" fmla="*/ 268 h 395"/>
                    <a:gd name="T20" fmla="*/ 87 w 341"/>
                    <a:gd name="T21" fmla="*/ 395 h 395"/>
                    <a:gd name="T22" fmla="*/ 0 w 341"/>
                    <a:gd name="T23" fmla="*/ 395 h 395"/>
                    <a:gd name="T24" fmla="*/ 0 w 341"/>
                    <a:gd name="T25" fmla="*/ 0 h 395"/>
                    <a:gd name="T26" fmla="*/ 175 w 341"/>
                    <a:gd name="T27" fmla="*/ 192 h 395"/>
                    <a:gd name="T28" fmla="*/ 241 w 341"/>
                    <a:gd name="T29" fmla="*/ 136 h 395"/>
                    <a:gd name="T30" fmla="*/ 241 w 341"/>
                    <a:gd name="T31" fmla="*/ 135 h 395"/>
                    <a:gd name="T32" fmla="*/ 173 w 341"/>
                    <a:gd name="T33" fmla="*/ 78 h 395"/>
                    <a:gd name="T34" fmla="*/ 87 w 341"/>
                    <a:gd name="T35" fmla="*/ 78 h 395"/>
                    <a:gd name="T36" fmla="*/ 87 w 341"/>
                    <a:gd name="T37" fmla="*/ 192 h 395"/>
                    <a:gd name="T38" fmla="*/ 175 w 341"/>
                    <a:gd name="T39" fmla="*/ 192 h 39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341" h="395">
                      <a:moveTo>
                        <a:pt x="0" y="0"/>
                      </a:moveTo>
                      <a:cubicBezTo>
                        <a:pt x="180" y="0"/>
                        <a:pt x="180" y="0"/>
                        <a:pt x="180" y="0"/>
                      </a:cubicBezTo>
                      <a:cubicBezTo>
                        <a:pt x="231" y="0"/>
                        <a:pt x="270" y="14"/>
                        <a:pt x="296" y="40"/>
                      </a:cubicBezTo>
                      <a:cubicBezTo>
                        <a:pt x="318" y="62"/>
                        <a:pt x="329" y="93"/>
                        <a:pt x="329" y="130"/>
                      </a:cubicBezTo>
                      <a:cubicBezTo>
                        <a:pt x="329" y="131"/>
                        <a:pt x="329" y="131"/>
                        <a:pt x="329" y="131"/>
                      </a:cubicBezTo>
                      <a:cubicBezTo>
                        <a:pt x="329" y="195"/>
                        <a:pt x="295" y="235"/>
                        <a:pt x="245" y="254"/>
                      </a:cubicBezTo>
                      <a:cubicBezTo>
                        <a:pt x="341" y="395"/>
                        <a:pt x="341" y="395"/>
                        <a:pt x="341" y="395"/>
                      </a:cubicBezTo>
                      <a:cubicBezTo>
                        <a:pt x="240" y="395"/>
                        <a:pt x="240" y="395"/>
                        <a:pt x="240" y="395"/>
                      </a:cubicBezTo>
                      <a:cubicBezTo>
                        <a:pt x="155" y="268"/>
                        <a:pt x="155" y="268"/>
                        <a:pt x="155" y="268"/>
                      </a:cubicBezTo>
                      <a:cubicBezTo>
                        <a:pt x="87" y="268"/>
                        <a:pt x="87" y="268"/>
                        <a:pt x="87" y="268"/>
                      </a:cubicBezTo>
                      <a:cubicBezTo>
                        <a:pt x="87" y="395"/>
                        <a:pt x="87" y="395"/>
                        <a:pt x="87" y="395"/>
                      </a:cubicBezTo>
                      <a:cubicBezTo>
                        <a:pt x="0" y="395"/>
                        <a:pt x="0" y="395"/>
                        <a:pt x="0" y="395"/>
                      </a:cubicBezTo>
                      <a:lnTo>
                        <a:pt x="0" y="0"/>
                      </a:lnTo>
                      <a:close/>
                      <a:moveTo>
                        <a:pt x="175" y="192"/>
                      </a:moveTo>
                      <a:cubicBezTo>
                        <a:pt x="217" y="192"/>
                        <a:pt x="241" y="169"/>
                        <a:pt x="241" y="136"/>
                      </a:cubicBezTo>
                      <a:cubicBezTo>
                        <a:pt x="241" y="135"/>
                        <a:pt x="241" y="135"/>
                        <a:pt x="241" y="135"/>
                      </a:cubicBezTo>
                      <a:cubicBezTo>
                        <a:pt x="241" y="97"/>
                        <a:pt x="215" y="78"/>
                        <a:pt x="173" y="78"/>
                      </a:cubicBezTo>
                      <a:cubicBezTo>
                        <a:pt x="87" y="78"/>
                        <a:pt x="87" y="78"/>
                        <a:pt x="87" y="78"/>
                      </a:cubicBezTo>
                      <a:cubicBezTo>
                        <a:pt x="87" y="192"/>
                        <a:pt x="87" y="192"/>
                        <a:pt x="87" y="192"/>
                      </a:cubicBezTo>
                      <a:lnTo>
                        <a:pt x="175" y="19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241" name="Freeform 21"/>
                <p:cNvSpPr>
                  <a:spLocks noEditPoints="1"/>
                </p:cNvSpPr>
                <p:nvPr userDrawn="1"/>
              </p:nvSpPr>
              <p:spPr bwMode="auto">
                <a:xfrm>
                  <a:off x="9647" y="353"/>
                  <a:ext cx="49" cy="24"/>
                </a:xfrm>
                <a:custGeom>
                  <a:avLst/>
                  <a:gdLst>
                    <a:gd name="T0" fmla="*/ 8 w 49"/>
                    <a:gd name="T1" fmla="*/ 3 h 24"/>
                    <a:gd name="T2" fmla="*/ 0 w 49"/>
                    <a:gd name="T3" fmla="*/ 3 h 24"/>
                    <a:gd name="T4" fmla="*/ 0 w 49"/>
                    <a:gd name="T5" fmla="*/ 0 h 24"/>
                    <a:gd name="T6" fmla="*/ 19 w 49"/>
                    <a:gd name="T7" fmla="*/ 0 h 24"/>
                    <a:gd name="T8" fmla="*/ 19 w 49"/>
                    <a:gd name="T9" fmla="*/ 3 h 24"/>
                    <a:gd name="T10" fmla="*/ 11 w 49"/>
                    <a:gd name="T11" fmla="*/ 3 h 24"/>
                    <a:gd name="T12" fmla="*/ 11 w 49"/>
                    <a:gd name="T13" fmla="*/ 24 h 24"/>
                    <a:gd name="T14" fmla="*/ 8 w 49"/>
                    <a:gd name="T15" fmla="*/ 24 h 24"/>
                    <a:gd name="T16" fmla="*/ 8 w 49"/>
                    <a:gd name="T17" fmla="*/ 3 h 24"/>
                    <a:gd name="T18" fmla="*/ 24 w 49"/>
                    <a:gd name="T19" fmla="*/ 0 h 24"/>
                    <a:gd name="T20" fmla="*/ 28 w 49"/>
                    <a:gd name="T21" fmla="*/ 0 h 24"/>
                    <a:gd name="T22" fmla="*/ 36 w 49"/>
                    <a:gd name="T23" fmla="*/ 13 h 24"/>
                    <a:gd name="T24" fmla="*/ 45 w 49"/>
                    <a:gd name="T25" fmla="*/ 0 h 24"/>
                    <a:gd name="T26" fmla="*/ 49 w 49"/>
                    <a:gd name="T27" fmla="*/ 0 h 24"/>
                    <a:gd name="T28" fmla="*/ 49 w 49"/>
                    <a:gd name="T29" fmla="*/ 24 h 24"/>
                    <a:gd name="T30" fmla="*/ 45 w 49"/>
                    <a:gd name="T31" fmla="*/ 24 h 24"/>
                    <a:gd name="T32" fmla="*/ 45 w 49"/>
                    <a:gd name="T33" fmla="*/ 5 h 24"/>
                    <a:gd name="T34" fmla="*/ 36 w 49"/>
                    <a:gd name="T35" fmla="*/ 18 h 24"/>
                    <a:gd name="T36" fmla="*/ 36 w 49"/>
                    <a:gd name="T37" fmla="*/ 18 h 24"/>
                    <a:gd name="T38" fmla="*/ 27 w 49"/>
                    <a:gd name="T39" fmla="*/ 5 h 24"/>
                    <a:gd name="T40" fmla="*/ 27 w 49"/>
                    <a:gd name="T41" fmla="*/ 24 h 24"/>
                    <a:gd name="T42" fmla="*/ 24 w 49"/>
                    <a:gd name="T43" fmla="*/ 24 h 24"/>
                    <a:gd name="T44" fmla="*/ 24 w 49"/>
                    <a:gd name="T45" fmla="*/ 0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49" h="24">
                      <a:moveTo>
                        <a:pt x="8" y="3"/>
                      </a:moveTo>
                      <a:lnTo>
                        <a:pt x="0" y="3"/>
                      </a:lnTo>
                      <a:lnTo>
                        <a:pt x="0" y="0"/>
                      </a:lnTo>
                      <a:lnTo>
                        <a:pt x="19" y="0"/>
                      </a:lnTo>
                      <a:lnTo>
                        <a:pt x="19" y="3"/>
                      </a:lnTo>
                      <a:lnTo>
                        <a:pt x="11" y="3"/>
                      </a:lnTo>
                      <a:lnTo>
                        <a:pt x="11" y="24"/>
                      </a:lnTo>
                      <a:lnTo>
                        <a:pt x="8" y="24"/>
                      </a:lnTo>
                      <a:lnTo>
                        <a:pt x="8" y="3"/>
                      </a:lnTo>
                      <a:close/>
                      <a:moveTo>
                        <a:pt x="24" y="0"/>
                      </a:moveTo>
                      <a:lnTo>
                        <a:pt x="28" y="0"/>
                      </a:lnTo>
                      <a:lnTo>
                        <a:pt x="36" y="13"/>
                      </a:lnTo>
                      <a:lnTo>
                        <a:pt x="45" y="0"/>
                      </a:lnTo>
                      <a:lnTo>
                        <a:pt x="49" y="0"/>
                      </a:lnTo>
                      <a:lnTo>
                        <a:pt x="49" y="24"/>
                      </a:lnTo>
                      <a:lnTo>
                        <a:pt x="45" y="24"/>
                      </a:lnTo>
                      <a:lnTo>
                        <a:pt x="45" y="5"/>
                      </a:lnTo>
                      <a:lnTo>
                        <a:pt x="36" y="18"/>
                      </a:lnTo>
                      <a:lnTo>
                        <a:pt x="36" y="18"/>
                      </a:lnTo>
                      <a:lnTo>
                        <a:pt x="27" y="5"/>
                      </a:lnTo>
                      <a:lnTo>
                        <a:pt x="27" y="24"/>
                      </a:lnTo>
                      <a:lnTo>
                        <a:pt x="24" y="24"/>
                      </a:lnTo>
                      <a:lnTo>
                        <a:pt x="2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</p:grpSp>
          <p:grpSp>
            <p:nvGrpSpPr>
              <p:cNvPr id="122" name="Group 24"/>
              <p:cNvGrpSpPr>
                <a:grpSpLocks noChangeAspect="1"/>
              </p:cNvGrpSpPr>
              <p:nvPr userDrawn="1"/>
            </p:nvGrpSpPr>
            <p:grpSpPr bwMode="auto">
              <a:xfrm>
                <a:off x="5588591" y="143471"/>
                <a:ext cx="600288" cy="175179"/>
                <a:chOff x="3552" y="-1153"/>
                <a:chExt cx="3156" cy="921"/>
              </a:xfrm>
              <a:solidFill>
                <a:schemeClr val="bg2"/>
              </a:solidFill>
            </p:grpSpPr>
            <p:sp>
              <p:nvSpPr>
                <p:cNvPr id="209" name="Freeform 25"/>
                <p:cNvSpPr>
                  <a:spLocks/>
                </p:cNvSpPr>
                <p:nvPr userDrawn="1"/>
              </p:nvSpPr>
              <p:spPr bwMode="auto">
                <a:xfrm>
                  <a:off x="3559" y="-1137"/>
                  <a:ext cx="172" cy="253"/>
                </a:xfrm>
                <a:custGeom>
                  <a:avLst/>
                  <a:gdLst>
                    <a:gd name="T0" fmla="*/ 112 w 150"/>
                    <a:gd name="T1" fmla="*/ 221 h 221"/>
                    <a:gd name="T2" fmla="*/ 62 w 150"/>
                    <a:gd name="T3" fmla="*/ 117 h 221"/>
                    <a:gd name="T4" fmla="*/ 34 w 150"/>
                    <a:gd name="T5" fmla="*/ 52 h 221"/>
                    <a:gd name="T6" fmla="*/ 33 w 150"/>
                    <a:gd name="T7" fmla="*/ 52 h 221"/>
                    <a:gd name="T8" fmla="*/ 35 w 150"/>
                    <a:gd name="T9" fmla="*/ 114 h 221"/>
                    <a:gd name="T10" fmla="*/ 36 w 150"/>
                    <a:gd name="T11" fmla="*/ 221 h 221"/>
                    <a:gd name="T12" fmla="*/ 0 w 150"/>
                    <a:gd name="T13" fmla="*/ 221 h 221"/>
                    <a:gd name="T14" fmla="*/ 0 w 150"/>
                    <a:gd name="T15" fmla="*/ 0 h 221"/>
                    <a:gd name="T16" fmla="*/ 42 w 150"/>
                    <a:gd name="T17" fmla="*/ 0 h 221"/>
                    <a:gd name="T18" fmla="*/ 96 w 150"/>
                    <a:gd name="T19" fmla="*/ 108 h 221"/>
                    <a:gd name="T20" fmla="*/ 118 w 150"/>
                    <a:gd name="T21" fmla="*/ 165 h 221"/>
                    <a:gd name="T22" fmla="*/ 119 w 150"/>
                    <a:gd name="T23" fmla="*/ 164 h 221"/>
                    <a:gd name="T24" fmla="*/ 116 w 150"/>
                    <a:gd name="T25" fmla="*/ 101 h 221"/>
                    <a:gd name="T26" fmla="*/ 115 w 150"/>
                    <a:gd name="T27" fmla="*/ 0 h 221"/>
                    <a:gd name="T28" fmla="*/ 150 w 150"/>
                    <a:gd name="T29" fmla="*/ 0 h 221"/>
                    <a:gd name="T30" fmla="*/ 150 w 150"/>
                    <a:gd name="T31" fmla="*/ 221 h 221"/>
                    <a:gd name="T32" fmla="*/ 112 w 150"/>
                    <a:gd name="T33" fmla="*/ 221 h 2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50" h="221">
                      <a:moveTo>
                        <a:pt x="112" y="221"/>
                      </a:moveTo>
                      <a:cubicBezTo>
                        <a:pt x="62" y="117"/>
                        <a:pt x="62" y="117"/>
                        <a:pt x="62" y="117"/>
                      </a:cubicBezTo>
                      <a:cubicBezTo>
                        <a:pt x="50" y="93"/>
                        <a:pt x="38" y="65"/>
                        <a:pt x="34" y="52"/>
                      </a:cubicBezTo>
                      <a:cubicBezTo>
                        <a:pt x="33" y="52"/>
                        <a:pt x="33" y="52"/>
                        <a:pt x="33" y="52"/>
                      </a:cubicBezTo>
                      <a:cubicBezTo>
                        <a:pt x="34" y="71"/>
                        <a:pt x="35" y="94"/>
                        <a:pt x="35" y="114"/>
                      </a:cubicBezTo>
                      <a:cubicBezTo>
                        <a:pt x="36" y="221"/>
                        <a:pt x="36" y="221"/>
                        <a:pt x="36" y="221"/>
                      </a:cubicBezTo>
                      <a:cubicBezTo>
                        <a:pt x="0" y="221"/>
                        <a:pt x="0" y="221"/>
                        <a:pt x="0" y="221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42" y="0"/>
                        <a:pt x="42" y="0"/>
                        <a:pt x="42" y="0"/>
                      </a:cubicBezTo>
                      <a:cubicBezTo>
                        <a:pt x="96" y="108"/>
                        <a:pt x="96" y="108"/>
                        <a:pt x="96" y="108"/>
                      </a:cubicBezTo>
                      <a:cubicBezTo>
                        <a:pt x="106" y="128"/>
                        <a:pt x="115" y="155"/>
                        <a:pt x="118" y="165"/>
                      </a:cubicBezTo>
                      <a:cubicBezTo>
                        <a:pt x="119" y="164"/>
                        <a:pt x="119" y="164"/>
                        <a:pt x="119" y="164"/>
                      </a:cubicBezTo>
                      <a:cubicBezTo>
                        <a:pt x="118" y="153"/>
                        <a:pt x="116" y="121"/>
                        <a:pt x="116" y="101"/>
                      </a:cubicBezTo>
                      <a:cubicBezTo>
                        <a:pt x="115" y="0"/>
                        <a:pt x="115" y="0"/>
                        <a:pt x="115" y="0"/>
                      </a:cubicBezTo>
                      <a:cubicBezTo>
                        <a:pt x="150" y="0"/>
                        <a:pt x="150" y="0"/>
                        <a:pt x="150" y="0"/>
                      </a:cubicBezTo>
                      <a:cubicBezTo>
                        <a:pt x="150" y="221"/>
                        <a:pt x="150" y="221"/>
                        <a:pt x="150" y="221"/>
                      </a:cubicBezTo>
                      <a:lnTo>
                        <a:pt x="112" y="22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210" name="Freeform 26"/>
                <p:cNvSpPr>
                  <a:spLocks noEditPoints="1"/>
                </p:cNvSpPr>
                <p:nvPr userDrawn="1"/>
              </p:nvSpPr>
              <p:spPr bwMode="auto">
                <a:xfrm>
                  <a:off x="3764" y="-1074"/>
                  <a:ext cx="155" cy="195"/>
                </a:xfrm>
                <a:custGeom>
                  <a:avLst/>
                  <a:gdLst>
                    <a:gd name="T0" fmla="*/ 39 w 136"/>
                    <a:gd name="T1" fmla="*/ 95 h 170"/>
                    <a:gd name="T2" fmla="*/ 39 w 136"/>
                    <a:gd name="T3" fmla="*/ 97 h 170"/>
                    <a:gd name="T4" fmla="*/ 79 w 136"/>
                    <a:gd name="T5" fmla="*/ 143 h 170"/>
                    <a:gd name="T6" fmla="*/ 119 w 136"/>
                    <a:gd name="T7" fmla="*/ 127 h 170"/>
                    <a:gd name="T8" fmla="*/ 133 w 136"/>
                    <a:gd name="T9" fmla="*/ 149 h 170"/>
                    <a:gd name="T10" fmla="*/ 75 w 136"/>
                    <a:gd name="T11" fmla="*/ 170 h 170"/>
                    <a:gd name="T12" fmla="*/ 0 w 136"/>
                    <a:gd name="T13" fmla="*/ 86 h 170"/>
                    <a:gd name="T14" fmla="*/ 20 w 136"/>
                    <a:gd name="T15" fmla="*/ 22 h 170"/>
                    <a:gd name="T16" fmla="*/ 70 w 136"/>
                    <a:gd name="T17" fmla="*/ 0 h 170"/>
                    <a:gd name="T18" fmla="*/ 115 w 136"/>
                    <a:gd name="T19" fmla="*/ 17 h 170"/>
                    <a:gd name="T20" fmla="*/ 136 w 136"/>
                    <a:gd name="T21" fmla="*/ 87 h 170"/>
                    <a:gd name="T22" fmla="*/ 136 w 136"/>
                    <a:gd name="T23" fmla="*/ 95 h 170"/>
                    <a:gd name="T24" fmla="*/ 39 w 136"/>
                    <a:gd name="T25" fmla="*/ 95 h 170"/>
                    <a:gd name="T26" fmla="*/ 70 w 136"/>
                    <a:gd name="T27" fmla="*/ 27 h 170"/>
                    <a:gd name="T28" fmla="*/ 39 w 136"/>
                    <a:gd name="T29" fmla="*/ 69 h 170"/>
                    <a:gd name="T30" fmla="*/ 99 w 136"/>
                    <a:gd name="T31" fmla="*/ 69 h 170"/>
                    <a:gd name="T32" fmla="*/ 70 w 136"/>
                    <a:gd name="T33" fmla="*/ 27 h 1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36" h="170">
                      <a:moveTo>
                        <a:pt x="39" y="95"/>
                      </a:moveTo>
                      <a:cubicBezTo>
                        <a:pt x="39" y="97"/>
                        <a:pt x="39" y="97"/>
                        <a:pt x="39" y="97"/>
                      </a:cubicBezTo>
                      <a:cubicBezTo>
                        <a:pt x="39" y="120"/>
                        <a:pt x="47" y="143"/>
                        <a:pt x="79" y="143"/>
                      </a:cubicBezTo>
                      <a:cubicBezTo>
                        <a:pt x="94" y="143"/>
                        <a:pt x="107" y="138"/>
                        <a:pt x="119" y="127"/>
                      </a:cubicBezTo>
                      <a:cubicBezTo>
                        <a:pt x="133" y="149"/>
                        <a:pt x="133" y="149"/>
                        <a:pt x="133" y="149"/>
                      </a:cubicBezTo>
                      <a:cubicBezTo>
                        <a:pt x="116" y="163"/>
                        <a:pt x="97" y="170"/>
                        <a:pt x="75" y="170"/>
                      </a:cubicBezTo>
                      <a:cubicBezTo>
                        <a:pt x="29" y="170"/>
                        <a:pt x="0" y="137"/>
                        <a:pt x="0" y="86"/>
                      </a:cubicBezTo>
                      <a:cubicBezTo>
                        <a:pt x="0" y="57"/>
                        <a:pt x="6" y="38"/>
                        <a:pt x="20" y="22"/>
                      </a:cubicBezTo>
                      <a:cubicBezTo>
                        <a:pt x="34" y="7"/>
                        <a:pt x="50" y="0"/>
                        <a:pt x="70" y="0"/>
                      </a:cubicBezTo>
                      <a:cubicBezTo>
                        <a:pt x="86" y="0"/>
                        <a:pt x="101" y="5"/>
                        <a:pt x="115" y="17"/>
                      </a:cubicBezTo>
                      <a:cubicBezTo>
                        <a:pt x="129" y="30"/>
                        <a:pt x="136" y="50"/>
                        <a:pt x="136" y="87"/>
                      </a:cubicBezTo>
                      <a:cubicBezTo>
                        <a:pt x="136" y="95"/>
                        <a:pt x="136" y="95"/>
                        <a:pt x="136" y="95"/>
                      </a:cubicBezTo>
                      <a:lnTo>
                        <a:pt x="39" y="95"/>
                      </a:lnTo>
                      <a:close/>
                      <a:moveTo>
                        <a:pt x="70" y="27"/>
                      </a:moveTo>
                      <a:cubicBezTo>
                        <a:pt x="50" y="27"/>
                        <a:pt x="39" y="43"/>
                        <a:pt x="39" y="69"/>
                      </a:cubicBezTo>
                      <a:cubicBezTo>
                        <a:pt x="99" y="69"/>
                        <a:pt x="99" y="69"/>
                        <a:pt x="99" y="69"/>
                      </a:cubicBezTo>
                      <a:cubicBezTo>
                        <a:pt x="99" y="43"/>
                        <a:pt x="88" y="27"/>
                        <a:pt x="70" y="2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211" name="Freeform 27"/>
                <p:cNvSpPr>
                  <a:spLocks/>
                </p:cNvSpPr>
                <p:nvPr userDrawn="1"/>
              </p:nvSpPr>
              <p:spPr bwMode="auto">
                <a:xfrm>
                  <a:off x="3930" y="-1072"/>
                  <a:ext cx="249" cy="190"/>
                </a:xfrm>
                <a:custGeom>
                  <a:avLst/>
                  <a:gdLst>
                    <a:gd name="T0" fmla="*/ 172 w 218"/>
                    <a:gd name="T1" fmla="*/ 165 h 165"/>
                    <a:gd name="T2" fmla="*/ 139 w 218"/>
                    <a:gd name="T3" fmla="*/ 165 h 165"/>
                    <a:gd name="T4" fmla="*/ 119 w 218"/>
                    <a:gd name="T5" fmla="*/ 90 h 165"/>
                    <a:gd name="T6" fmla="*/ 108 w 218"/>
                    <a:gd name="T7" fmla="*/ 46 h 165"/>
                    <a:gd name="T8" fmla="*/ 108 w 218"/>
                    <a:gd name="T9" fmla="*/ 46 h 165"/>
                    <a:gd name="T10" fmla="*/ 97 w 218"/>
                    <a:gd name="T11" fmla="*/ 92 h 165"/>
                    <a:gd name="T12" fmla="*/ 78 w 218"/>
                    <a:gd name="T13" fmla="*/ 165 h 165"/>
                    <a:gd name="T14" fmla="*/ 45 w 218"/>
                    <a:gd name="T15" fmla="*/ 165 h 165"/>
                    <a:gd name="T16" fmla="*/ 0 w 218"/>
                    <a:gd name="T17" fmla="*/ 4 h 165"/>
                    <a:gd name="T18" fmla="*/ 35 w 218"/>
                    <a:gd name="T19" fmla="*/ 0 h 165"/>
                    <a:gd name="T20" fmla="*/ 53 w 218"/>
                    <a:gd name="T21" fmla="*/ 78 h 165"/>
                    <a:gd name="T22" fmla="*/ 61 w 218"/>
                    <a:gd name="T23" fmla="*/ 121 h 165"/>
                    <a:gd name="T24" fmla="*/ 62 w 218"/>
                    <a:gd name="T25" fmla="*/ 121 h 165"/>
                    <a:gd name="T26" fmla="*/ 72 w 218"/>
                    <a:gd name="T27" fmla="*/ 77 h 165"/>
                    <a:gd name="T28" fmla="*/ 92 w 218"/>
                    <a:gd name="T29" fmla="*/ 2 h 165"/>
                    <a:gd name="T30" fmla="*/ 127 w 218"/>
                    <a:gd name="T31" fmla="*/ 2 h 165"/>
                    <a:gd name="T32" fmla="*/ 145 w 218"/>
                    <a:gd name="T33" fmla="*/ 75 h 165"/>
                    <a:gd name="T34" fmla="*/ 155 w 218"/>
                    <a:gd name="T35" fmla="*/ 121 h 165"/>
                    <a:gd name="T36" fmla="*/ 156 w 218"/>
                    <a:gd name="T37" fmla="*/ 121 h 165"/>
                    <a:gd name="T38" fmla="*/ 164 w 218"/>
                    <a:gd name="T39" fmla="*/ 78 h 165"/>
                    <a:gd name="T40" fmla="*/ 181 w 218"/>
                    <a:gd name="T41" fmla="*/ 2 h 165"/>
                    <a:gd name="T42" fmla="*/ 218 w 218"/>
                    <a:gd name="T43" fmla="*/ 2 h 165"/>
                    <a:gd name="T44" fmla="*/ 172 w 218"/>
                    <a:gd name="T45" fmla="*/ 165 h 1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218" h="165">
                      <a:moveTo>
                        <a:pt x="172" y="165"/>
                      </a:moveTo>
                      <a:cubicBezTo>
                        <a:pt x="139" y="165"/>
                        <a:pt x="139" y="165"/>
                        <a:pt x="139" y="165"/>
                      </a:cubicBezTo>
                      <a:cubicBezTo>
                        <a:pt x="119" y="90"/>
                        <a:pt x="119" y="90"/>
                        <a:pt x="119" y="90"/>
                      </a:cubicBezTo>
                      <a:cubicBezTo>
                        <a:pt x="114" y="71"/>
                        <a:pt x="108" y="46"/>
                        <a:pt x="108" y="46"/>
                      </a:cubicBezTo>
                      <a:cubicBezTo>
                        <a:pt x="108" y="46"/>
                        <a:pt x="108" y="46"/>
                        <a:pt x="108" y="46"/>
                      </a:cubicBezTo>
                      <a:cubicBezTo>
                        <a:pt x="108" y="46"/>
                        <a:pt x="105" y="62"/>
                        <a:pt x="97" y="92"/>
                      </a:cubicBezTo>
                      <a:cubicBezTo>
                        <a:pt x="78" y="165"/>
                        <a:pt x="78" y="165"/>
                        <a:pt x="78" y="165"/>
                      </a:cubicBezTo>
                      <a:cubicBezTo>
                        <a:pt x="45" y="165"/>
                        <a:pt x="45" y="165"/>
                        <a:pt x="45" y="165"/>
                      </a:cubicBezTo>
                      <a:cubicBezTo>
                        <a:pt x="0" y="4"/>
                        <a:pt x="0" y="4"/>
                        <a:pt x="0" y="4"/>
                      </a:cubicBezTo>
                      <a:cubicBezTo>
                        <a:pt x="35" y="0"/>
                        <a:pt x="35" y="0"/>
                        <a:pt x="35" y="0"/>
                      </a:cubicBezTo>
                      <a:cubicBezTo>
                        <a:pt x="53" y="78"/>
                        <a:pt x="53" y="78"/>
                        <a:pt x="53" y="78"/>
                      </a:cubicBezTo>
                      <a:cubicBezTo>
                        <a:pt x="57" y="98"/>
                        <a:pt x="61" y="121"/>
                        <a:pt x="61" y="121"/>
                      </a:cubicBezTo>
                      <a:cubicBezTo>
                        <a:pt x="62" y="121"/>
                        <a:pt x="62" y="121"/>
                        <a:pt x="62" y="121"/>
                      </a:cubicBezTo>
                      <a:cubicBezTo>
                        <a:pt x="62" y="121"/>
                        <a:pt x="65" y="100"/>
                        <a:pt x="72" y="77"/>
                      </a:cubicBezTo>
                      <a:cubicBezTo>
                        <a:pt x="92" y="2"/>
                        <a:pt x="92" y="2"/>
                        <a:pt x="92" y="2"/>
                      </a:cubicBezTo>
                      <a:cubicBezTo>
                        <a:pt x="127" y="2"/>
                        <a:pt x="127" y="2"/>
                        <a:pt x="127" y="2"/>
                      </a:cubicBezTo>
                      <a:cubicBezTo>
                        <a:pt x="145" y="75"/>
                        <a:pt x="145" y="75"/>
                        <a:pt x="145" y="75"/>
                      </a:cubicBezTo>
                      <a:cubicBezTo>
                        <a:pt x="152" y="101"/>
                        <a:pt x="155" y="121"/>
                        <a:pt x="155" y="121"/>
                      </a:cubicBezTo>
                      <a:cubicBezTo>
                        <a:pt x="156" y="121"/>
                        <a:pt x="156" y="121"/>
                        <a:pt x="156" y="121"/>
                      </a:cubicBezTo>
                      <a:cubicBezTo>
                        <a:pt x="156" y="121"/>
                        <a:pt x="160" y="97"/>
                        <a:pt x="164" y="78"/>
                      </a:cubicBezTo>
                      <a:cubicBezTo>
                        <a:pt x="181" y="2"/>
                        <a:pt x="181" y="2"/>
                        <a:pt x="181" y="2"/>
                      </a:cubicBezTo>
                      <a:cubicBezTo>
                        <a:pt x="218" y="2"/>
                        <a:pt x="218" y="2"/>
                        <a:pt x="218" y="2"/>
                      </a:cubicBezTo>
                      <a:lnTo>
                        <a:pt x="172" y="16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212" name="Freeform 28"/>
                <p:cNvSpPr>
                  <a:spLocks noEditPoints="1"/>
                </p:cNvSpPr>
                <p:nvPr userDrawn="1"/>
              </p:nvSpPr>
              <p:spPr bwMode="auto">
                <a:xfrm>
                  <a:off x="4287" y="-1137"/>
                  <a:ext cx="174" cy="253"/>
                </a:xfrm>
                <a:custGeom>
                  <a:avLst/>
                  <a:gdLst>
                    <a:gd name="T0" fmla="*/ 108 w 152"/>
                    <a:gd name="T1" fmla="*/ 221 h 221"/>
                    <a:gd name="T2" fmla="*/ 89 w 152"/>
                    <a:gd name="T3" fmla="*/ 187 h 221"/>
                    <a:gd name="T4" fmla="*/ 51 w 152"/>
                    <a:gd name="T5" fmla="*/ 132 h 221"/>
                    <a:gd name="T6" fmla="*/ 36 w 152"/>
                    <a:gd name="T7" fmla="*/ 125 h 221"/>
                    <a:gd name="T8" fmla="*/ 36 w 152"/>
                    <a:gd name="T9" fmla="*/ 221 h 221"/>
                    <a:gd name="T10" fmla="*/ 0 w 152"/>
                    <a:gd name="T11" fmla="*/ 221 h 221"/>
                    <a:gd name="T12" fmla="*/ 0 w 152"/>
                    <a:gd name="T13" fmla="*/ 0 h 221"/>
                    <a:gd name="T14" fmla="*/ 68 w 152"/>
                    <a:gd name="T15" fmla="*/ 0 h 221"/>
                    <a:gd name="T16" fmla="*/ 140 w 152"/>
                    <a:gd name="T17" fmla="*/ 63 h 221"/>
                    <a:gd name="T18" fmla="*/ 85 w 152"/>
                    <a:gd name="T19" fmla="*/ 124 h 221"/>
                    <a:gd name="T20" fmla="*/ 119 w 152"/>
                    <a:gd name="T21" fmla="*/ 168 h 221"/>
                    <a:gd name="T22" fmla="*/ 152 w 152"/>
                    <a:gd name="T23" fmla="*/ 221 h 221"/>
                    <a:gd name="T24" fmla="*/ 108 w 152"/>
                    <a:gd name="T25" fmla="*/ 221 h 221"/>
                    <a:gd name="T26" fmla="*/ 56 w 152"/>
                    <a:gd name="T27" fmla="*/ 29 h 221"/>
                    <a:gd name="T28" fmla="*/ 36 w 152"/>
                    <a:gd name="T29" fmla="*/ 29 h 221"/>
                    <a:gd name="T30" fmla="*/ 36 w 152"/>
                    <a:gd name="T31" fmla="*/ 100 h 221"/>
                    <a:gd name="T32" fmla="*/ 55 w 152"/>
                    <a:gd name="T33" fmla="*/ 100 h 221"/>
                    <a:gd name="T34" fmla="*/ 91 w 152"/>
                    <a:gd name="T35" fmla="*/ 90 h 221"/>
                    <a:gd name="T36" fmla="*/ 101 w 152"/>
                    <a:gd name="T37" fmla="*/ 63 h 221"/>
                    <a:gd name="T38" fmla="*/ 56 w 152"/>
                    <a:gd name="T39" fmla="*/ 29 h 2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152" h="221">
                      <a:moveTo>
                        <a:pt x="108" y="221"/>
                      </a:moveTo>
                      <a:cubicBezTo>
                        <a:pt x="89" y="187"/>
                        <a:pt x="89" y="187"/>
                        <a:pt x="89" y="187"/>
                      </a:cubicBezTo>
                      <a:cubicBezTo>
                        <a:pt x="73" y="160"/>
                        <a:pt x="63" y="144"/>
                        <a:pt x="51" y="132"/>
                      </a:cubicBezTo>
                      <a:cubicBezTo>
                        <a:pt x="47" y="128"/>
                        <a:pt x="43" y="126"/>
                        <a:pt x="36" y="125"/>
                      </a:cubicBezTo>
                      <a:cubicBezTo>
                        <a:pt x="36" y="221"/>
                        <a:pt x="36" y="221"/>
                        <a:pt x="36" y="221"/>
                      </a:cubicBezTo>
                      <a:cubicBezTo>
                        <a:pt x="0" y="221"/>
                        <a:pt x="0" y="221"/>
                        <a:pt x="0" y="221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68" y="0"/>
                        <a:pt x="68" y="0"/>
                        <a:pt x="68" y="0"/>
                      </a:cubicBezTo>
                      <a:cubicBezTo>
                        <a:pt x="117" y="0"/>
                        <a:pt x="140" y="28"/>
                        <a:pt x="140" y="63"/>
                      </a:cubicBezTo>
                      <a:cubicBezTo>
                        <a:pt x="140" y="95"/>
                        <a:pt x="119" y="124"/>
                        <a:pt x="85" y="124"/>
                      </a:cubicBezTo>
                      <a:cubicBezTo>
                        <a:pt x="93" y="128"/>
                        <a:pt x="107" y="149"/>
                        <a:pt x="119" y="168"/>
                      </a:cubicBezTo>
                      <a:cubicBezTo>
                        <a:pt x="152" y="221"/>
                        <a:pt x="152" y="221"/>
                        <a:pt x="152" y="221"/>
                      </a:cubicBezTo>
                      <a:lnTo>
                        <a:pt x="108" y="221"/>
                      </a:lnTo>
                      <a:close/>
                      <a:moveTo>
                        <a:pt x="56" y="29"/>
                      </a:moveTo>
                      <a:cubicBezTo>
                        <a:pt x="36" y="29"/>
                        <a:pt x="36" y="29"/>
                        <a:pt x="36" y="29"/>
                      </a:cubicBezTo>
                      <a:cubicBezTo>
                        <a:pt x="36" y="100"/>
                        <a:pt x="36" y="100"/>
                        <a:pt x="36" y="100"/>
                      </a:cubicBezTo>
                      <a:cubicBezTo>
                        <a:pt x="55" y="100"/>
                        <a:pt x="55" y="100"/>
                        <a:pt x="55" y="100"/>
                      </a:cubicBezTo>
                      <a:cubicBezTo>
                        <a:pt x="74" y="100"/>
                        <a:pt x="85" y="97"/>
                        <a:pt x="91" y="90"/>
                      </a:cubicBezTo>
                      <a:cubicBezTo>
                        <a:pt x="97" y="84"/>
                        <a:pt x="101" y="75"/>
                        <a:pt x="101" y="63"/>
                      </a:cubicBezTo>
                      <a:cubicBezTo>
                        <a:pt x="101" y="41"/>
                        <a:pt x="89" y="29"/>
                        <a:pt x="5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213" name="Freeform 29"/>
                <p:cNvSpPr>
                  <a:spLocks noEditPoints="1"/>
                </p:cNvSpPr>
                <p:nvPr userDrawn="1"/>
              </p:nvSpPr>
              <p:spPr bwMode="auto">
                <a:xfrm>
                  <a:off x="4475" y="-1074"/>
                  <a:ext cx="155" cy="195"/>
                </a:xfrm>
                <a:custGeom>
                  <a:avLst/>
                  <a:gdLst>
                    <a:gd name="T0" fmla="*/ 39 w 136"/>
                    <a:gd name="T1" fmla="*/ 95 h 170"/>
                    <a:gd name="T2" fmla="*/ 39 w 136"/>
                    <a:gd name="T3" fmla="*/ 97 h 170"/>
                    <a:gd name="T4" fmla="*/ 79 w 136"/>
                    <a:gd name="T5" fmla="*/ 143 h 170"/>
                    <a:gd name="T6" fmla="*/ 120 w 136"/>
                    <a:gd name="T7" fmla="*/ 127 h 170"/>
                    <a:gd name="T8" fmla="*/ 133 w 136"/>
                    <a:gd name="T9" fmla="*/ 149 h 170"/>
                    <a:gd name="T10" fmla="*/ 75 w 136"/>
                    <a:gd name="T11" fmla="*/ 170 h 170"/>
                    <a:gd name="T12" fmla="*/ 0 w 136"/>
                    <a:gd name="T13" fmla="*/ 86 h 170"/>
                    <a:gd name="T14" fmla="*/ 21 w 136"/>
                    <a:gd name="T15" fmla="*/ 22 h 170"/>
                    <a:gd name="T16" fmla="*/ 70 w 136"/>
                    <a:gd name="T17" fmla="*/ 0 h 170"/>
                    <a:gd name="T18" fmla="*/ 115 w 136"/>
                    <a:gd name="T19" fmla="*/ 17 h 170"/>
                    <a:gd name="T20" fmla="*/ 136 w 136"/>
                    <a:gd name="T21" fmla="*/ 87 h 170"/>
                    <a:gd name="T22" fmla="*/ 136 w 136"/>
                    <a:gd name="T23" fmla="*/ 95 h 170"/>
                    <a:gd name="T24" fmla="*/ 39 w 136"/>
                    <a:gd name="T25" fmla="*/ 95 h 170"/>
                    <a:gd name="T26" fmla="*/ 70 w 136"/>
                    <a:gd name="T27" fmla="*/ 27 h 170"/>
                    <a:gd name="T28" fmla="*/ 40 w 136"/>
                    <a:gd name="T29" fmla="*/ 69 h 170"/>
                    <a:gd name="T30" fmla="*/ 99 w 136"/>
                    <a:gd name="T31" fmla="*/ 69 h 170"/>
                    <a:gd name="T32" fmla="*/ 70 w 136"/>
                    <a:gd name="T33" fmla="*/ 27 h 1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36" h="170">
                      <a:moveTo>
                        <a:pt x="39" y="95"/>
                      </a:moveTo>
                      <a:cubicBezTo>
                        <a:pt x="39" y="97"/>
                        <a:pt x="39" y="97"/>
                        <a:pt x="39" y="97"/>
                      </a:cubicBezTo>
                      <a:cubicBezTo>
                        <a:pt x="39" y="120"/>
                        <a:pt x="48" y="143"/>
                        <a:pt x="79" y="143"/>
                      </a:cubicBezTo>
                      <a:cubicBezTo>
                        <a:pt x="94" y="143"/>
                        <a:pt x="107" y="138"/>
                        <a:pt x="120" y="127"/>
                      </a:cubicBezTo>
                      <a:cubicBezTo>
                        <a:pt x="133" y="149"/>
                        <a:pt x="133" y="149"/>
                        <a:pt x="133" y="149"/>
                      </a:cubicBezTo>
                      <a:cubicBezTo>
                        <a:pt x="116" y="163"/>
                        <a:pt x="97" y="170"/>
                        <a:pt x="75" y="170"/>
                      </a:cubicBezTo>
                      <a:cubicBezTo>
                        <a:pt x="29" y="170"/>
                        <a:pt x="0" y="137"/>
                        <a:pt x="0" y="86"/>
                      </a:cubicBezTo>
                      <a:cubicBezTo>
                        <a:pt x="0" y="57"/>
                        <a:pt x="7" y="38"/>
                        <a:pt x="21" y="22"/>
                      </a:cubicBezTo>
                      <a:cubicBezTo>
                        <a:pt x="34" y="7"/>
                        <a:pt x="50" y="0"/>
                        <a:pt x="70" y="0"/>
                      </a:cubicBezTo>
                      <a:cubicBezTo>
                        <a:pt x="86" y="0"/>
                        <a:pt x="101" y="5"/>
                        <a:pt x="115" y="17"/>
                      </a:cubicBezTo>
                      <a:cubicBezTo>
                        <a:pt x="129" y="30"/>
                        <a:pt x="136" y="50"/>
                        <a:pt x="136" y="87"/>
                      </a:cubicBezTo>
                      <a:cubicBezTo>
                        <a:pt x="136" y="95"/>
                        <a:pt x="136" y="95"/>
                        <a:pt x="136" y="95"/>
                      </a:cubicBezTo>
                      <a:lnTo>
                        <a:pt x="39" y="95"/>
                      </a:lnTo>
                      <a:close/>
                      <a:moveTo>
                        <a:pt x="70" y="27"/>
                      </a:moveTo>
                      <a:cubicBezTo>
                        <a:pt x="50" y="27"/>
                        <a:pt x="40" y="43"/>
                        <a:pt x="40" y="69"/>
                      </a:cubicBezTo>
                      <a:cubicBezTo>
                        <a:pt x="99" y="69"/>
                        <a:pt x="99" y="69"/>
                        <a:pt x="99" y="69"/>
                      </a:cubicBezTo>
                      <a:cubicBezTo>
                        <a:pt x="99" y="43"/>
                        <a:pt x="88" y="27"/>
                        <a:pt x="70" y="2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214" name="Freeform 30"/>
                <p:cNvSpPr>
                  <a:spLocks/>
                </p:cNvSpPr>
                <p:nvPr userDrawn="1"/>
              </p:nvSpPr>
              <p:spPr bwMode="auto">
                <a:xfrm>
                  <a:off x="4656" y="-1153"/>
                  <a:ext cx="68" cy="274"/>
                </a:xfrm>
                <a:custGeom>
                  <a:avLst/>
                  <a:gdLst>
                    <a:gd name="T0" fmla="*/ 39 w 60"/>
                    <a:gd name="T1" fmla="*/ 239 h 239"/>
                    <a:gd name="T2" fmla="*/ 4 w 60"/>
                    <a:gd name="T3" fmla="*/ 193 h 239"/>
                    <a:gd name="T4" fmla="*/ 4 w 60"/>
                    <a:gd name="T5" fmla="*/ 55 h 239"/>
                    <a:gd name="T6" fmla="*/ 0 w 60"/>
                    <a:gd name="T7" fmla="*/ 8 h 239"/>
                    <a:gd name="T8" fmla="*/ 37 w 60"/>
                    <a:gd name="T9" fmla="*/ 0 h 239"/>
                    <a:gd name="T10" fmla="*/ 40 w 60"/>
                    <a:gd name="T11" fmla="*/ 44 h 239"/>
                    <a:gd name="T12" fmla="*/ 40 w 60"/>
                    <a:gd name="T13" fmla="*/ 181 h 239"/>
                    <a:gd name="T14" fmla="*/ 43 w 60"/>
                    <a:gd name="T15" fmla="*/ 211 h 239"/>
                    <a:gd name="T16" fmla="*/ 55 w 60"/>
                    <a:gd name="T17" fmla="*/ 213 h 239"/>
                    <a:gd name="T18" fmla="*/ 60 w 60"/>
                    <a:gd name="T19" fmla="*/ 235 h 239"/>
                    <a:gd name="T20" fmla="*/ 39 w 60"/>
                    <a:gd name="T21" fmla="*/ 239 h 2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60" h="239">
                      <a:moveTo>
                        <a:pt x="39" y="239"/>
                      </a:moveTo>
                      <a:cubicBezTo>
                        <a:pt x="4" y="239"/>
                        <a:pt x="4" y="207"/>
                        <a:pt x="4" y="193"/>
                      </a:cubicBezTo>
                      <a:cubicBezTo>
                        <a:pt x="4" y="55"/>
                        <a:pt x="4" y="55"/>
                        <a:pt x="4" y="55"/>
                      </a:cubicBezTo>
                      <a:cubicBezTo>
                        <a:pt x="4" y="33"/>
                        <a:pt x="3" y="21"/>
                        <a:pt x="0" y="8"/>
                      </a:cubicBezTo>
                      <a:cubicBezTo>
                        <a:pt x="37" y="0"/>
                        <a:pt x="37" y="0"/>
                        <a:pt x="37" y="0"/>
                      </a:cubicBezTo>
                      <a:cubicBezTo>
                        <a:pt x="39" y="9"/>
                        <a:pt x="40" y="23"/>
                        <a:pt x="40" y="44"/>
                      </a:cubicBezTo>
                      <a:cubicBezTo>
                        <a:pt x="40" y="181"/>
                        <a:pt x="40" y="181"/>
                        <a:pt x="40" y="181"/>
                      </a:cubicBezTo>
                      <a:cubicBezTo>
                        <a:pt x="40" y="203"/>
                        <a:pt x="40" y="207"/>
                        <a:pt x="43" y="211"/>
                      </a:cubicBezTo>
                      <a:cubicBezTo>
                        <a:pt x="45" y="213"/>
                        <a:pt x="50" y="215"/>
                        <a:pt x="55" y="213"/>
                      </a:cubicBezTo>
                      <a:cubicBezTo>
                        <a:pt x="60" y="235"/>
                        <a:pt x="60" y="235"/>
                        <a:pt x="60" y="235"/>
                      </a:cubicBezTo>
                      <a:cubicBezTo>
                        <a:pt x="54" y="237"/>
                        <a:pt x="47" y="239"/>
                        <a:pt x="39" y="23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215" name="Freeform 31"/>
                <p:cNvSpPr>
                  <a:spLocks noEditPoints="1"/>
                </p:cNvSpPr>
                <p:nvPr userDrawn="1"/>
              </p:nvSpPr>
              <p:spPr bwMode="auto">
                <a:xfrm>
                  <a:off x="4754" y="-1151"/>
                  <a:ext cx="53" cy="267"/>
                </a:xfrm>
                <a:custGeom>
                  <a:avLst/>
                  <a:gdLst>
                    <a:gd name="T0" fmla="*/ 22 w 46"/>
                    <a:gd name="T1" fmla="*/ 47 h 233"/>
                    <a:gd name="T2" fmla="*/ 0 w 46"/>
                    <a:gd name="T3" fmla="*/ 24 h 233"/>
                    <a:gd name="T4" fmla="*/ 23 w 46"/>
                    <a:gd name="T5" fmla="*/ 0 h 233"/>
                    <a:gd name="T6" fmla="*/ 46 w 46"/>
                    <a:gd name="T7" fmla="*/ 24 h 233"/>
                    <a:gd name="T8" fmla="*/ 22 w 46"/>
                    <a:gd name="T9" fmla="*/ 47 h 233"/>
                    <a:gd name="T10" fmla="*/ 5 w 46"/>
                    <a:gd name="T11" fmla="*/ 233 h 233"/>
                    <a:gd name="T12" fmla="*/ 5 w 46"/>
                    <a:gd name="T13" fmla="*/ 74 h 233"/>
                    <a:gd name="T14" fmla="*/ 40 w 46"/>
                    <a:gd name="T15" fmla="*/ 67 h 233"/>
                    <a:gd name="T16" fmla="*/ 40 w 46"/>
                    <a:gd name="T17" fmla="*/ 233 h 233"/>
                    <a:gd name="T18" fmla="*/ 5 w 46"/>
                    <a:gd name="T19" fmla="*/ 233 h 2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46" h="233">
                      <a:moveTo>
                        <a:pt x="22" y="47"/>
                      </a:moveTo>
                      <a:cubicBezTo>
                        <a:pt x="10" y="47"/>
                        <a:pt x="0" y="37"/>
                        <a:pt x="0" y="24"/>
                      </a:cubicBezTo>
                      <a:cubicBezTo>
                        <a:pt x="0" y="11"/>
                        <a:pt x="10" y="0"/>
                        <a:pt x="23" y="0"/>
                      </a:cubicBezTo>
                      <a:cubicBezTo>
                        <a:pt x="36" y="0"/>
                        <a:pt x="46" y="10"/>
                        <a:pt x="46" y="24"/>
                      </a:cubicBezTo>
                      <a:cubicBezTo>
                        <a:pt x="46" y="37"/>
                        <a:pt x="36" y="47"/>
                        <a:pt x="22" y="47"/>
                      </a:cubicBezTo>
                      <a:close/>
                      <a:moveTo>
                        <a:pt x="5" y="233"/>
                      </a:moveTo>
                      <a:cubicBezTo>
                        <a:pt x="5" y="74"/>
                        <a:pt x="5" y="74"/>
                        <a:pt x="5" y="74"/>
                      </a:cubicBezTo>
                      <a:cubicBezTo>
                        <a:pt x="40" y="67"/>
                        <a:pt x="40" y="67"/>
                        <a:pt x="40" y="67"/>
                      </a:cubicBezTo>
                      <a:cubicBezTo>
                        <a:pt x="40" y="233"/>
                        <a:pt x="40" y="233"/>
                        <a:pt x="40" y="233"/>
                      </a:cubicBezTo>
                      <a:lnTo>
                        <a:pt x="5" y="23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216" name="Freeform 32"/>
                <p:cNvSpPr>
                  <a:spLocks/>
                </p:cNvSpPr>
                <p:nvPr userDrawn="1"/>
              </p:nvSpPr>
              <p:spPr bwMode="auto">
                <a:xfrm>
                  <a:off x="4841" y="-1074"/>
                  <a:ext cx="137" cy="195"/>
                </a:xfrm>
                <a:custGeom>
                  <a:avLst/>
                  <a:gdLst>
                    <a:gd name="T0" fmla="*/ 68 w 120"/>
                    <a:gd name="T1" fmla="*/ 170 h 170"/>
                    <a:gd name="T2" fmla="*/ 0 w 120"/>
                    <a:gd name="T3" fmla="*/ 87 h 170"/>
                    <a:gd name="T4" fmla="*/ 71 w 120"/>
                    <a:gd name="T5" fmla="*/ 0 h 170"/>
                    <a:gd name="T6" fmla="*/ 116 w 120"/>
                    <a:gd name="T7" fmla="*/ 18 h 170"/>
                    <a:gd name="T8" fmla="*/ 98 w 120"/>
                    <a:gd name="T9" fmla="*/ 41 h 170"/>
                    <a:gd name="T10" fmla="*/ 71 w 120"/>
                    <a:gd name="T11" fmla="*/ 29 h 170"/>
                    <a:gd name="T12" fmla="*/ 45 w 120"/>
                    <a:gd name="T13" fmla="*/ 45 h 170"/>
                    <a:gd name="T14" fmla="*/ 39 w 120"/>
                    <a:gd name="T15" fmla="*/ 90 h 170"/>
                    <a:gd name="T16" fmla="*/ 50 w 120"/>
                    <a:gd name="T17" fmla="*/ 134 h 170"/>
                    <a:gd name="T18" fmla="*/ 71 w 120"/>
                    <a:gd name="T19" fmla="*/ 143 h 170"/>
                    <a:gd name="T20" fmla="*/ 104 w 120"/>
                    <a:gd name="T21" fmla="*/ 127 h 170"/>
                    <a:gd name="T22" fmla="*/ 120 w 120"/>
                    <a:gd name="T23" fmla="*/ 149 h 170"/>
                    <a:gd name="T24" fmla="*/ 68 w 120"/>
                    <a:gd name="T25" fmla="*/ 170 h 1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20" h="170">
                      <a:moveTo>
                        <a:pt x="68" y="170"/>
                      </a:moveTo>
                      <a:cubicBezTo>
                        <a:pt x="24" y="170"/>
                        <a:pt x="0" y="139"/>
                        <a:pt x="0" y="87"/>
                      </a:cubicBezTo>
                      <a:cubicBezTo>
                        <a:pt x="0" y="28"/>
                        <a:pt x="35" y="0"/>
                        <a:pt x="71" y="0"/>
                      </a:cubicBezTo>
                      <a:cubicBezTo>
                        <a:pt x="89" y="0"/>
                        <a:pt x="101" y="4"/>
                        <a:pt x="116" y="18"/>
                      </a:cubicBezTo>
                      <a:cubicBezTo>
                        <a:pt x="98" y="41"/>
                        <a:pt x="98" y="41"/>
                        <a:pt x="98" y="41"/>
                      </a:cubicBezTo>
                      <a:cubicBezTo>
                        <a:pt x="89" y="32"/>
                        <a:pt x="80" y="29"/>
                        <a:pt x="71" y="29"/>
                      </a:cubicBezTo>
                      <a:cubicBezTo>
                        <a:pt x="60" y="29"/>
                        <a:pt x="50" y="34"/>
                        <a:pt x="45" y="45"/>
                      </a:cubicBezTo>
                      <a:cubicBezTo>
                        <a:pt x="41" y="55"/>
                        <a:pt x="39" y="70"/>
                        <a:pt x="39" y="90"/>
                      </a:cubicBezTo>
                      <a:cubicBezTo>
                        <a:pt x="39" y="112"/>
                        <a:pt x="42" y="126"/>
                        <a:pt x="50" y="134"/>
                      </a:cubicBezTo>
                      <a:cubicBezTo>
                        <a:pt x="55" y="140"/>
                        <a:pt x="62" y="143"/>
                        <a:pt x="71" y="143"/>
                      </a:cubicBezTo>
                      <a:cubicBezTo>
                        <a:pt x="82" y="143"/>
                        <a:pt x="93" y="138"/>
                        <a:pt x="104" y="127"/>
                      </a:cubicBezTo>
                      <a:cubicBezTo>
                        <a:pt x="120" y="149"/>
                        <a:pt x="120" y="149"/>
                        <a:pt x="120" y="149"/>
                      </a:cubicBezTo>
                      <a:cubicBezTo>
                        <a:pt x="106" y="164"/>
                        <a:pt x="90" y="170"/>
                        <a:pt x="68" y="17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217" name="Freeform 33"/>
                <p:cNvSpPr>
                  <a:spLocks noEditPoints="1"/>
                </p:cNvSpPr>
                <p:nvPr userDrawn="1"/>
              </p:nvSpPr>
              <p:spPr bwMode="auto">
                <a:xfrm>
                  <a:off x="5009" y="-990"/>
                  <a:ext cx="110" cy="111"/>
                </a:xfrm>
                <a:custGeom>
                  <a:avLst/>
                  <a:gdLst>
                    <a:gd name="T0" fmla="*/ 48 w 96"/>
                    <a:gd name="T1" fmla="*/ 97 h 97"/>
                    <a:gd name="T2" fmla="*/ 0 w 96"/>
                    <a:gd name="T3" fmla="*/ 48 h 97"/>
                    <a:gd name="T4" fmla="*/ 48 w 96"/>
                    <a:gd name="T5" fmla="*/ 0 h 97"/>
                    <a:gd name="T6" fmla="*/ 96 w 96"/>
                    <a:gd name="T7" fmla="*/ 48 h 97"/>
                    <a:gd name="T8" fmla="*/ 48 w 96"/>
                    <a:gd name="T9" fmla="*/ 97 h 97"/>
                    <a:gd name="T10" fmla="*/ 48 w 96"/>
                    <a:gd name="T11" fmla="*/ 10 h 97"/>
                    <a:gd name="T12" fmla="*/ 11 w 96"/>
                    <a:gd name="T13" fmla="*/ 48 h 97"/>
                    <a:gd name="T14" fmla="*/ 48 w 96"/>
                    <a:gd name="T15" fmla="*/ 87 h 97"/>
                    <a:gd name="T16" fmla="*/ 85 w 96"/>
                    <a:gd name="T17" fmla="*/ 48 h 97"/>
                    <a:gd name="T18" fmla="*/ 48 w 96"/>
                    <a:gd name="T19" fmla="*/ 10 h 97"/>
                    <a:gd name="T20" fmla="*/ 57 w 96"/>
                    <a:gd name="T21" fmla="*/ 75 h 97"/>
                    <a:gd name="T22" fmla="*/ 52 w 96"/>
                    <a:gd name="T23" fmla="*/ 66 h 97"/>
                    <a:gd name="T24" fmla="*/ 43 w 96"/>
                    <a:gd name="T25" fmla="*/ 53 h 97"/>
                    <a:gd name="T26" fmla="*/ 42 w 96"/>
                    <a:gd name="T27" fmla="*/ 53 h 97"/>
                    <a:gd name="T28" fmla="*/ 42 w 96"/>
                    <a:gd name="T29" fmla="*/ 75 h 97"/>
                    <a:gd name="T30" fmla="*/ 31 w 96"/>
                    <a:gd name="T31" fmla="*/ 75 h 97"/>
                    <a:gd name="T32" fmla="*/ 31 w 96"/>
                    <a:gd name="T33" fmla="*/ 21 h 97"/>
                    <a:gd name="T34" fmla="*/ 51 w 96"/>
                    <a:gd name="T35" fmla="*/ 21 h 97"/>
                    <a:gd name="T36" fmla="*/ 67 w 96"/>
                    <a:gd name="T37" fmla="*/ 37 h 97"/>
                    <a:gd name="T38" fmla="*/ 55 w 96"/>
                    <a:gd name="T39" fmla="*/ 52 h 97"/>
                    <a:gd name="T40" fmla="*/ 57 w 96"/>
                    <a:gd name="T41" fmla="*/ 54 h 97"/>
                    <a:gd name="T42" fmla="*/ 70 w 96"/>
                    <a:gd name="T43" fmla="*/ 75 h 97"/>
                    <a:gd name="T44" fmla="*/ 57 w 96"/>
                    <a:gd name="T45" fmla="*/ 75 h 97"/>
                    <a:gd name="T46" fmla="*/ 52 w 96"/>
                    <a:gd name="T47" fmla="*/ 30 h 97"/>
                    <a:gd name="T48" fmla="*/ 45 w 96"/>
                    <a:gd name="T49" fmla="*/ 30 h 97"/>
                    <a:gd name="T50" fmla="*/ 42 w 96"/>
                    <a:gd name="T51" fmla="*/ 30 h 97"/>
                    <a:gd name="T52" fmla="*/ 42 w 96"/>
                    <a:gd name="T53" fmla="*/ 44 h 97"/>
                    <a:gd name="T54" fmla="*/ 45 w 96"/>
                    <a:gd name="T55" fmla="*/ 44 h 97"/>
                    <a:gd name="T56" fmla="*/ 53 w 96"/>
                    <a:gd name="T57" fmla="*/ 43 h 97"/>
                    <a:gd name="T58" fmla="*/ 55 w 96"/>
                    <a:gd name="T59" fmla="*/ 37 h 97"/>
                    <a:gd name="T60" fmla="*/ 52 w 96"/>
                    <a:gd name="T61" fmla="*/ 30 h 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96" h="97">
                      <a:moveTo>
                        <a:pt x="48" y="97"/>
                      </a:moveTo>
                      <a:cubicBezTo>
                        <a:pt x="21" y="97"/>
                        <a:pt x="0" y="75"/>
                        <a:pt x="0" y="48"/>
                      </a:cubicBezTo>
                      <a:cubicBezTo>
                        <a:pt x="0" y="21"/>
                        <a:pt x="21" y="0"/>
                        <a:pt x="48" y="0"/>
                      </a:cubicBezTo>
                      <a:cubicBezTo>
                        <a:pt x="74" y="0"/>
                        <a:pt x="96" y="21"/>
                        <a:pt x="96" y="48"/>
                      </a:cubicBezTo>
                      <a:cubicBezTo>
                        <a:pt x="96" y="75"/>
                        <a:pt x="74" y="97"/>
                        <a:pt x="48" y="97"/>
                      </a:cubicBezTo>
                      <a:close/>
                      <a:moveTo>
                        <a:pt x="48" y="10"/>
                      </a:moveTo>
                      <a:cubicBezTo>
                        <a:pt x="27" y="10"/>
                        <a:pt x="11" y="27"/>
                        <a:pt x="11" y="48"/>
                      </a:cubicBezTo>
                      <a:cubicBezTo>
                        <a:pt x="11" y="70"/>
                        <a:pt x="27" y="87"/>
                        <a:pt x="48" y="87"/>
                      </a:cubicBezTo>
                      <a:cubicBezTo>
                        <a:pt x="68" y="87"/>
                        <a:pt x="85" y="70"/>
                        <a:pt x="85" y="48"/>
                      </a:cubicBezTo>
                      <a:cubicBezTo>
                        <a:pt x="85" y="27"/>
                        <a:pt x="68" y="10"/>
                        <a:pt x="48" y="10"/>
                      </a:cubicBezTo>
                      <a:close/>
                      <a:moveTo>
                        <a:pt x="57" y="75"/>
                      </a:moveTo>
                      <a:cubicBezTo>
                        <a:pt x="55" y="72"/>
                        <a:pt x="54" y="70"/>
                        <a:pt x="52" y="66"/>
                      </a:cubicBezTo>
                      <a:cubicBezTo>
                        <a:pt x="47" y="56"/>
                        <a:pt x="45" y="54"/>
                        <a:pt x="43" y="53"/>
                      </a:cubicBezTo>
                      <a:cubicBezTo>
                        <a:pt x="43" y="53"/>
                        <a:pt x="42" y="53"/>
                        <a:pt x="42" y="53"/>
                      </a:cubicBezTo>
                      <a:cubicBezTo>
                        <a:pt x="42" y="75"/>
                        <a:pt x="42" y="75"/>
                        <a:pt x="42" y="75"/>
                      </a:cubicBezTo>
                      <a:cubicBezTo>
                        <a:pt x="31" y="75"/>
                        <a:pt x="31" y="75"/>
                        <a:pt x="31" y="75"/>
                      </a:cubicBezTo>
                      <a:cubicBezTo>
                        <a:pt x="31" y="21"/>
                        <a:pt x="31" y="21"/>
                        <a:pt x="31" y="21"/>
                      </a:cubicBezTo>
                      <a:cubicBezTo>
                        <a:pt x="51" y="21"/>
                        <a:pt x="51" y="21"/>
                        <a:pt x="51" y="21"/>
                      </a:cubicBezTo>
                      <a:cubicBezTo>
                        <a:pt x="61" y="21"/>
                        <a:pt x="67" y="27"/>
                        <a:pt x="67" y="37"/>
                      </a:cubicBezTo>
                      <a:cubicBezTo>
                        <a:pt x="67" y="45"/>
                        <a:pt x="62" y="52"/>
                        <a:pt x="55" y="52"/>
                      </a:cubicBezTo>
                      <a:cubicBezTo>
                        <a:pt x="56" y="53"/>
                        <a:pt x="56" y="53"/>
                        <a:pt x="57" y="54"/>
                      </a:cubicBezTo>
                      <a:cubicBezTo>
                        <a:pt x="60" y="58"/>
                        <a:pt x="70" y="75"/>
                        <a:pt x="70" y="75"/>
                      </a:cubicBezTo>
                      <a:lnTo>
                        <a:pt x="57" y="75"/>
                      </a:lnTo>
                      <a:close/>
                      <a:moveTo>
                        <a:pt x="52" y="30"/>
                      </a:moveTo>
                      <a:cubicBezTo>
                        <a:pt x="50" y="30"/>
                        <a:pt x="48" y="30"/>
                        <a:pt x="45" y="30"/>
                      </a:cubicBezTo>
                      <a:cubicBezTo>
                        <a:pt x="42" y="30"/>
                        <a:pt x="42" y="30"/>
                        <a:pt x="42" y="30"/>
                      </a:cubicBezTo>
                      <a:cubicBezTo>
                        <a:pt x="42" y="44"/>
                        <a:pt x="42" y="44"/>
                        <a:pt x="42" y="44"/>
                      </a:cubicBezTo>
                      <a:cubicBezTo>
                        <a:pt x="45" y="44"/>
                        <a:pt x="45" y="44"/>
                        <a:pt x="45" y="44"/>
                      </a:cubicBezTo>
                      <a:cubicBezTo>
                        <a:pt x="50" y="44"/>
                        <a:pt x="52" y="44"/>
                        <a:pt x="53" y="43"/>
                      </a:cubicBezTo>
                      <a:cubicBezTo>
                        <a:pt x="55" y="41"/>
                        <a:pt x="55" y="39"/>
                        <a:pt x="55" y="37"/>
                      </a:cubicBezTo>
                      <a:cubicBezTo>
                        <a:pt x="55" y="34"/>
                        <a:pt x="54" y="31"/>
                        <a:pt x="5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218" name="Freeform 34"/>
                <p:cNvSpPr>
                  <a:spLocks/>
                </p:cNvSpPr>
                <p:nvPr userDrawn="1"/>
              </p:nvSpPr>
              <p:spPr bwMode="auto">
                <a:xfrm>
                  <a:off x="3552" y="-808"/>
                  <a:ext cx="564" cy="567"/>
                </a:xfrm>
                <a:custGeom>
                  <a:avLst/>
                  <a:gdLst>
                    <a:gd name="T0" fmla="*/ 0 w 564"/>
                    <a:gd name="T1" fmla="*/ 0 h 567"/>
                    <a:gd name="T2" fmla="*/ 134 w 564"/>
                    <a:gd name="T3" fmla="*/ 0 h 567"/>
                    <a:gd name="T4" fmla="*/ 283 w 564"/>
                    <a:gd name="T5" fmla="*/ 240 h 567"/>
                    <a:gd name="T6" fmla="*/ 430 w 564"/>
                    <a:gd name="T7" fmla="*/ 0 h 567"/>
                    <a:gd name="T8" fmla="*/ 564 w 564"/>
                    <a:gd name="T9" fmla="*/ 0 h 567"/>
                    <a:gd name="T10" fmla="*/ 564 w 564"/>
                    <a:gd name="T11" fmla="*/ 567 h 567"/>
                    <a:gd name="T12" fmla="*/ 442 w 564"/>
                    <a:gd name="T13" fmla="*/ 567 h 567"/>
                    <a:gd name="T14" fmla="*/ 442 w 564"/>
                    <a:gd name="T15" fmla="*/ 196 h 567"/>
                    <a:gd name="T16" fmla="*/ 283 w 564"/>
                    <a:gd name="T17" fmla="*/ 438 h 567"/>
                    <a:gd name="T18" fmla="*/ 279 w 564"/>
                    <a:gd name="T19" fmla="*/ 438 h 567"/>
                    <a:gd name="T20" fmla="*/ 121 w 564"/>
                    <a:gd name="T21" fmla="*/ 200 h 567"/>
                    <a:gd name="T22" fmla="*/ 121 w 564"/>
                    <a:gd name="T23" fmla="*/ 567 h 567"/>
                    <a:gd name="T24" fmla="*/ 0 w 564"/>
                    <a:gd name="T25" fmla="*/ 567 h 567"/>
                    <a:gd name="T26" fmla="*/ 0 w 564"/>
                    <a:gd name="T27" fmla="*/ 0 h 5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564" h="567">
                      <a:moveTo>
                        <a:pt x="0" y="0"/>
                      </a:moveTo>
                      <a:lnTo>
                        <a:pt x="134" y="0"/>
                      </a:lnTo>
                      <a:lnTo>
                        <a:pt x="283" y="240"/>
                      </a:lnTo>
                      <a:lnTo>
                        <a:pt x="430" y="0"/>
                      </a:lnTo>
                      <a:lnTo>
                        <a:pt x="564" y="0"/>
                      </a:lnTo>
                      <a:lnTo>
                        <a:pt x="564" y="567"/>
                      </a:lnTo>
                      <a:lnTo>
                        <a:pt x="442" y="567"/>
                      </a:lnTo>
                      <a:lnTo>
                        <a:pt x="442" y="196"/>
                      </a:lnTo>
                      <a:lnTo>
                        <a:pt x="283" y="438"/>
                      </a:lnTo>
                      <a:lnTo>
                        <a:pt x="279" y="438"/>
                      </a:lnTo>
                      <a:lnTo>
                        <a:pt x="121" y="200"/>
                      </a:lnTo>
                      <a:lnTo>
                        <a:pt x="121" y="567"/>
                      </a:lnTo>
                      <a:lnTo>
                        <a:pt x="0" y="56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219" name="Freeform 35"/>
                <p:cNvSpPr>
                  <a:spLocks noEditPoints="1"/>
                </p:cNvSpPr>
                <p:nvPr userDrawn="1"/>
              </p:nvSpPr>
              <p:spPr bwMode="auto">
                <a:xfrm>
                  <a:off x="4179" y="-817"/>
                  <a:ext cx="600" cy="585"/>
                </a:xfrm>
                <a:custGeom>
                  <a:avLst/>
                  <a:gdLst>
                    <a:gd name="T0" fmla="*/ 0 w 524"/>
                    <a:gd name="T1" fmla="*/ 256 h 510"/>
                    <a:gd name="T2" fmla="*/ 0 w 524"/>
                    <a:gd name="T3" fmla="*/ 255 h 510"/>
                    <a:gd name="T4" fmla="*/ 263 w 524"/>
                    <a:gd name="T5" fmla="*/ 0 h 510"/>
                    <a:gd name="T6" fmla="*/ 524 w 524"/>
                    <a:gd name="T7" fmla="*/ 253 h 510"/>
                    <a:gd name="T8" fmla="*/ 524 w 524"/>
                    <a:gd name="T9" fmla="*/ 255 h 510"/>
                    <a:gd name="T10" fmla="*/ 261 w 524"/>
                    <a:gd name="T11" fmla="*/ 510 h 510"/>
                    <a:gd name="T12" fmla="*/ 0 w 524"/>
                    <a:gd name="T13" fmla="*/ 256 h 510"/>
                    <a:gd name="T14" fmla="*/ 411 w 524"/>
                    <a:gd name="T15" fmla="*/ 256 h 510"/>
                    <a:gd name="T16" fmla="*/ 411 w 524"/>
                    <a:gd name="T17" fmla="*/ 255 h 510"/>
                    <a:gd name="T18" fmla="*/ 261 w 524"/>
                    <a:gd name="T19" fmla="*/ 100 h 510"/>
                    <a:gd name="T20" fmla="*/ 113 w 524"/>
                    <a:gd name="T21" fmla="*/ 253 h 510"/>
                    <a:gd name="T22" fmla="*/ 113 w 524"/>
                    <a:gd name="T23" fmla="*/ 255 h 510"/>
                    <a:gd name="T24" fmla="*/ 263 w 524"/>
                    <a:gd name="T25" fmla="*/ 410 h 510"/>
                    <a:gd name="T26" fmla="*/ 411 w 524"/>
                    <a:gd name="T27" fmla="*/ 256 h 5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524" h="510">
                      <a:moveTo>
                        <a:pt x="0" y="256"/>
                      </a:moveTo>
                      <a:cubicBezTo>
                        <a:pt x="0" y="255"/>
                        <a:pt x="0" y="255"/>
                        <a:pt x="0" y="255"/>
                      </a:cubicBezTo>
                      <a:cubicBezTo>
                        <a:pt x="0" y="115"/>
                        <a:pt x="110" y="0"/>
                        <a:pt x="263" y="0"/>
                      </a:cubicBezTo>
                      <a:cubicBezTo>
                        <a:pt x="415" y="0"/>
                        <a:pt x="524" y="113"/>
                        <a:pt x="524" y="253"/>
                      </a:cubicBezTo>
                      <a:cubicBezTo>
                        <a:pt x="524" y="255"/>
                        <a:pt x="524" y="255"/>
                        <a:pt x="524" y="255"/>
                      </a:cubicBezTo>
                      <a:cubicBezTo>
                        <a:pt x="524" y="395"/>
                        <a:pt x="413" y="510"/>
                        <a:pt x="261" y="510"/>
                      </a:cubicBezTo>
                      <a:cubicBezTo>
                        <a:pt x="109" y="510"/>
                        <a:pt x="0" y="397"/>
                        <a:pt x="0" y="256"/>
                      </a:cubicBezTo>
                      <a:close/>
                      <a:moveTo>
                        <a:pt x="411" y="256"/>
                      </a:moveTo>
                      <a:cubicBezTo>
                        <a:pt x="411" y="255"/>
                        <a:pt x="411" y="255"/>
                        <a:pt x="411" y="255"/>
                      </a:cubicBezTo>
                      <a:cubicBezTo>
                        <a:pt x="411" y="170"/>
                        <a:pt x="349" y="100"/>
                        <a:pt x="261" y="100"/>
                      </a:cubicBezTo>
                      <a:cubicBezTo>
                        <a:pt x="174" y="100"/>
                        <a:pt x="113" y="169"/>
                        <a:pt x="113" y="253"/>
                      </a:cubicBezTo>
                      <a:cubicBezTo>
                        <a:pt x="113" y="255"/>
                        <a:pt x="113" y="255"/>
                        <a:pt x="113" y="255"/>
                      </a:cubicBezTo>
                      <a:cubicBezTo>
                        <a:pt x="113" y="339"/>
                        <a:pt x="175" y="410"/>
                        <a:pt x="263" y="410"/>
                      </a:cubicBezTo>
                      <a:cubicBezTo>
                        <a:pt x="350" y="410"/>
                        <a:pt x="411" y="341"/>
                        <a:pt x="411" y="25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220" name="Freeform 36"/>
                <p:cNvSpPr>
                  <a:spLocks noEditPoints="1"/>
                </p:cNvSpPr>
                <p:nvPr userDrawn="1"/>
              </p:nvSpPr>
              <p:spPr bwMode="auto">
                <a:xfrm>
                  <a:off x="4841" y="-808"/>
                  <a:ext cx="481" cy="567"/>
                </a:xfrm>
                <a:custGeom>
                  <a:avLst/>
                  <a:gdLst>
                    <a:gd name="T0" fmla="*/ 0 w 420"/>
                    <a:gd name="T1" fmla="*/ 0 h 494"/>
                    <a:gd name="T2" fmla="*/ 229 w 420"/>
                    <a:gd name="T3" fmla="*/ 0 h 494"/>
                    <a:gd name="T4" fmla="*/ 358 w 420"/>
                    <a:gd name="T5" fmla="*/ 44 h 494"/>
                    <a:gd name="T6" fmla="*/ 392 w 420"/>
                    <a:gd name="T7" fmla="*/ 128 h 494"/>
                    <a:gd name="T8" fmla="*/ 392 w 420"/>
                    <a:gd name="T9" fmla="*/ 129 h 494"/>
                    <a:gd name="T10" fmla="*/ 327 w 420"/>
                    <a:gd name="T11" fmla="*/ 236 h 494"/>
                    <a:gd name="T12" fmla="*/ 420 w 420"/>
                    <a:gd name="T13" fmla="*/ 357 h 494"/>
                    <a:gd name="T14" fmla="*/ 420 w 420"/>
                    <a:gd name="T15" fmla="*/ 358 h 494"/>
                    <a:gd name="T16" fmla="*/ 235 w 420"/>
                    <a:gd name="T17" fmla="*/ 494 h 494"/>
                    <a:gd name="T18" fmla="*/ 0 w 420"/>
                    <a:gd name="T19" fmla="*/ 494 h 494"/>
                    <a:gd name="T20" fmla="*/ 0 w 420"/>
                    <a:gd name="T21" fmla="*/ 0 h 494"/>
                    <a:gd name="T22" fmla="*/ 284 w 420"/>
                    <a:gd name="T23" fmla="*/ 146 h 494"/>
                    <a:gd name="T24" fmla="*/ 213 w 420"/>
                    <a:gd name="T25" fmla="*/ 95 h 494"/>
                    <a:gd name="T26" fmla="*/ 106 w 420"/>
                    <a:gd name="T27" fmla="*/ 95 h 494"/>
                    <a:gd name="T28" fmla="*/ 106 w 420"/>
                    <a:gd name="T29" fmla="*/ 200 h 494"/>
                    <a:gd name="T30" fmla="*/ 206 w 420"/>
                    <a:gd name="T31" fmla="*/ 200 h 494"/>
                    <a:gd name="T32" fmla="*/ 284 w 420"/>
                    <a:gd name="T33" fmla="*/ 147 h 494"/>
                    <a:gd name="T34" fmla="*/ 284 w 420"/>
                    <a:gd name="T35" fmla="*/ 146 h 494"/>
                    <a:gd name="T36" fmla="*/ 231 w 420"/>
                    <a:gd name="T37" fmla="*/ 290 h 494"/>
                    <a:gd name="T38" fmla="*/ 106 w 420"/>
                    <a:gd name="T39" fmla="*/ 290 h 494"/>
                    <a:gd name="T40" fmla="*/ 106 w 420"/>
                    <a:gd name="T41" fmla="*/ 398 h 494"/>
                    <a:gd name="T42" fmla="*/ 235 w 420"/>
                    <a:gd name="T43" fmla="*/ 398 h 494"/>
                    <a:gd name="T44" fmla="*/ 312 w 420"/>
                    <a:gd name="T45" fmla="*/ 345 h 494"/>
                    <a:gd name="T46" fmla="*/ 312 w 420"/>
                    <a:gd name="T47" fmla="*/ 343 h 494"/>
                    <a:gd name="T48" fmla="*/ 231 w 420"/>
                    <a:gd name="T49" fmla="*/ 290 h 4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420" h="494">
                      <a:moveTo>
                        <a:pt x="0" y="0"/>
                      </a:moveTo>
                      <a:cubicBezTo>
                        <a:pt x="229" y="0"/>
                        <a:pt x="229" y="0"/>
                        <a:pt x="229" y="0"/>
                      </a:cubicBezTo>
                      <a:cubicBezTo>
                        <a:pt x="286" y="0"/>
                        <a:pt x="330" y="16"/>
                        <a:pt x="358" y="44"/>
                      </a:cubicBezTo>
                      <a:cubicBezTo>
                        <a:pt x="381" y="66"/>
                        <a:pt x="392" y="94"/>
                        <a:pt x="392" y="128"/>
                      </a:cubicBezTo>
                      <a:cubicBezTo>
                        <a:pt x="392" y="129"/>
                        <a:pt x="392" y="129"/>
                        <a:pt x="392" y="129"/>
                      </a:cubicBezTo>
                      <a:cubicBezTo>
                        <a:pt x="392" y="185"/>
                        <a:pt x="363" y="216"/>
                        <a:pt x="327" y="236"/>
                      </a:cubicBezTo>
                      <a:cubicBezTo>
                        <a:pt x="384" y="257"/>
                        <a:pt x="420" y="291"/>
                        <a:pt x="420" y="357"/>
                      </a:cubicBezTo>
                      <a:cubicBezTo>
                        <a:pt x="420" y="358"/>
                        <a:pt x="420" y="358"/>
                        <a:pt x="420" y="358"/>
                      </a:cubicBezTo>
                      <a:cubicBezTo>
                        <a:pt x="420" y="448"/>
                        <a:pt x="346" y="494"/>
                        <a:pt x="235" y="494"/>
                      </a:cubicBezTo>
                      <a:cubicBezTo>
                        <a:pt x="0" y="494"/>
                        <a:pt x="0" y="494"/>
                        <a:pt x="0" y="494"/>
                      </a:cubicBezTo>
                      <a:lnTo>
                        <a:pt x="0" y="0"/>
                      </a:lnTo>
                      <a:close/>
                      <a:moveTo>
                        <a:pt x="284" y="146"/>
                      </a:moveTo>
                      <a:cubicBezTo>
                        <a:pt x="284" y="114"/>
                        <a:pt x="259" y="95"/>
                        <a:pt x="213" y="95"/>
                      </a:cubicBezTo>
                      <a:cubicBezTo>
                        <a:pt x="106" y="95"/>
                        <a:pt x="106" y="95"/>
                        <a:pt x="106" y="95"/>
                      </a:cubicBezTo>
                      <a:cubicBezTo>
                        <a:pt x="106" y="200"/>
                        <a:pt x="106" y="200"/>
                        <a:pt x="106" y="200"/>
                      </a:cubicBezTo>
                      <a:cubicBezTo>
                        <a:pt x="206" y="200"/>
                        <a:pt x="206" y="200"/>
                        <a:pt x="206" y="200"/>
                      </a:cubicBezTo>
                      <a:cubicBezTo>
                        <a:pt x="254" y="200"/>
                        <a:pt x="284" y="184"/>
                        <a:pt x="284" y="147"/>
                      </a:cubicBezTo>
                      <a:lnTo>
                        <a:pt x="284" y="146"/>
                      </a:lnTo>
                      <a:close/>
                      <a:moveTo>
                        <a:pt x="231" y="290"/>
                      </a:moveTo>
                      <a:cubicBezTo>
                        <a:pt x="106" y="290"/>
                        <a:pt x="106" y="290"/>
                        <a:pt x="106" y="290"/>
                      </a:cubicBezTo>
                      <a:cubicBezTo>
                        <a:pt x="106" y="398"/>
                        <a:pt x="106" y="398"/>
                        <a:pt x="106" y="398"/>
                      </a:cubicBezTo>
                      <a:cubicBezTo>
                        <a:pt x="235" y="398"/>
                        <a:pt x="235" y="398"/>
                        <a:pt x="235" y="398"/>
                      </a:cubicBezTo>
                      <a:cubicBezTo>
                        <a:pt x="283" y="398"/>
                        <a:pt x="312" y="381"/>
                        <a:pt x="312" y="345"/>
                      </a:cubicBezTo>
                      <a:cubicBezTo>
                        <a:pt x="312" y="343"/>
                        <a:pt x="312" y="343"/>
                        <a:pt x="312" y="343"/>
                      </a:cubicBezTo>
                      <a:cubicBezTo>
                        <a:pt x="312" y="310"/>
                        <a:pt x="287" y="290"/>
                        <a:pt x="231" y="29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221" name="Rectangle 37"/>
                <p:cNvSpPr>
                  <a:spLocks noChangeArrowheads="1"/>
                </p:cNvSpPr>
                <p:nvPr userDrawn="1"/>
              </p:nvSpPr>
              <p:spPr bwMode="auto">
                <a:xfrm>
                  <a:off x="5381" y="-808"/>
                  <a:ext cx="124" cy="567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222" name="Freeform 38"/>
                <p:cNvSpPr>
                  <a:spLocks/>
                </p:cNvSpPr>
                <p:nvPr userDrawn="1"/>
              </p:nvSpPr>
              <p:spPr bwMode="auto">
                <a:xfrm>
                  <a:off x="5598" y="-808"/>
                  <a:ext cx="406" cy="567"/>
                </a:xfrm>
                <a:custGeom>
                  <a:avLst/>
                  <a:gdLst>
                    <a:gd name="T0" fmla="*/ 0 w 406"/>
                    <a:gd name="T1" fmla="*/ 0 h 567"/>
                    <a:gd name="T2" fmla="*/ 124 w 406"/>
                    <a:gd name="T3" fmla="*/ 0 h 567"/>
                    <a:gd name="T4" fmla="*/ 124 w 406"/>
                    <a:gd name="T5" fmla="*/ 453 h 567"/>
                    <a:gd name="T6" fmla="*/ 406 w 406"/>
                    <a:gd name="T7" fmla="*/ 453 h 567"/>
                    <a:gd name="T8" fmla="*/ 406 w 406"/>
                    <a:gd name="T9" fmla="*/ 567 h 567"/>
                    <a:gd name="T10" fmla="*/ 0 w 406"/>
                    <a:gd name="T11" fmla="*/ 567 h 567"/>
                    <a:gd name="T12" fmla="*/ 0 w 406"/>
                    <a:gd name="T13" fmla="*/ 0 h 5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06" h="567">
                      <a:moveTo>
                        <a:pt x="0" y="0"/>
                      </a:moveTo>
                      <a:lnTo>
                        <a:pt x="124" y="0"/>
                      </a:lnTo>
                      <a:lnTo>
                        <a:pt x="124" y="453"/>
                      </a:lnTo>
                      <a:lnTo>
                        <a:pt x="406" y="453"/>
                      </a:lnTo>
                      <a:lnTo>
                        <a:pt x="406" y="567"/>
                      </a:lnTo>
                      <a:lnTo>
                        <a:pt x="0" y="56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223" name="Freeform 39"/>
                <p:cNvSpPr>
                  <a:spLocks/>
                </p:cNvSpPr>
                <p:nvPr userDrawn="1"/>
              </p:nvSpPr>
              <p:spPr bwMode="auto">
                <a:xfrm>
                  <a:off x="6082" y="-808"/>
                  <a:ext cx="429" cy="567"/>
                </a:xfrm>
                <a:custGeom>
                  <a:avLst/>
                  <a:gdLst>
                    <a:gd name="T0" fmla="*/ 0 w 429"/>
                    <a:gd name="T1" fmla="*/ 0 h 567"/>
                    <a:gd name="T2" fmla="*/ 426 w 429"/>
                    <a:gd name="T3" fmla="*/ 0 h 567"/>
                    <a:gd name="T4" fmla="*/ 426 w 429"/>
                    <a:gd name="T5" fmla="*/ 111 h 567"/>
                    <a:gd name="T6" fmla="*/ 122 w 429"/>
                    <a:gd name="T7" fmla="*/ 111 h 567"/>
                    <a:gd name="T8" fmla="*/ 122 w 429"/>
                    <a:gd name="T9" fmla="*/ 226 h 567"/>
                    <a:gd name="T10" fmla="*/ 389 w 429"/>
                    <a:gd name="T11" fmla="*/ 226 h 567"/>
                    <a:gd name="T12" fmla="*/ 389 w 429"/>
                    <a:gd name="T13" fmla="*/ 336 h 567"/>
                    <a:gd name="T14" fmla="*/ 122 w 429"/>
                    <a:gd name="T15" fmla="*/ 336 h 567"/>
                    <a:gd name="T16" fmla="*/ 122 w 429"/>
                    <a:gd name="T17" fmla="*/ 456 h 567"/>
                    <a:gd name="T18" fmla="*/ 429 w 429"/>
                    <a:gd name="T19" fmla="*/ 456 h 567"/>
                    <a:gd name="T20" fmla="*/ 429 w 429"/>
                    <a:gd name="T21" fmla="*/ 567 h 567"/>
                    <a:gd name="T22" fmla="*/ 0 w 429"/>
                    <a:gd name="T23" fmla="*/ 567 h 567"/>
                    <a:gd name="T24" fmla="*/ 0 w 429"/>
                    <a:gd name="T25" fmla="*/ 0 h 5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29" h="567">
                      <a:moveTo>
                        <a:pt x="0" y="0"/>
                      </a:moveTo>
                      <a:lnTo>
                        <a:pt x="426" y="0"/>
                      </a:lnTo>
                      <a:lnTo>
                        <a:pt x="426" y="111"/>
                      </a:lnTo>
                      <a:lnTo>
                        <a:pt x="122" y="111"/>
                      </a:lnTo>
                      <a:lnTo>
                        <a:pt x="122" y="226"/>
                      </a:lnTo>
                      <a:lnTo>
                        <a:pt x="389" y="226"/>
                      </a:lnTo>
                      <a:lnTo>
                        <a:pt x="389" y="336"/>
                      </a:lnTo>
                      <a:lnTo>
                        <a:pt x="122" y="336"/>
                      </a:lnTo>
                      <a:lnTo>
                        <a:pt x="122" y="456"/>
                      </a:lnTo>
                      <a:lnTo>
                        <a:pt x="429" y="456"/>
                      </a:lnTo>
                      <a:lnTo>
                        <a:pt x="429" y="567"/>
                      </a:lnTo>
                      <a:lnTo>
                        <a:pt x="0" y="56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224" name="Freeform 40"/>
                <p:cNvSpPr>
                  <a:spLocks noEditPoints="1"/>
                </p:cNvSpPr>
                <p:nvPr userDrawn="1"/>
              </p:nvSpPr>
              <p:spPr bwMode="auto">
                <a:xfrm>
                  <a:off x="6552" y="-808"/>
                  <a:ext cx="156" cy="77"/>
                </a:xfrm>
                <a:custGeom>
                  <a:avLst/>
                  <a:gdLst>
                    <a:gd name="T0" fmla="*/ 26 w 156"/>
                    <a:gd name="T1" fmla="*/ 10 h 77"/>
                    <a:gd name="T2" fmla="*/ 0 w 156"/>
                    <a:gd name="T3" fmla="*/ 10 h 77"/>
                    <a:gd name="T4" fmla="*/ 0 w 156"/>
                    <a:gd name="T5" fmla="*/ 0 h 77"/>
                    <a:gd name="T6" fmla="*/ 61 w 156"/>
                    <a:gd name="T7" fmla="*/ 0 h 77"/>
                    <a:gd name="T8" fmla="*/ 61 w 156"/>
                    <a:gd name="T9" fmla="*/ 10 h 77"/>
                    <a:gd name="T10" fmla="*/ 36 w 156"/>
                    <a:gd name="T11" fmla="*/ 10 h 77"/>
                    <a:gd name="T12" fmla="*/ 36 w 156"/>
                    <a:gd name="T13" fmla="*/ 77 h 77"/>
                    <a:gd name="T14" fmla="*/ 26 w 156"/>
                    <a:gd name="T15" fmla="*/ 77 h 77"/>
                    <a:gd name="T16" fmla="*/ 26 w 156"/>
                    <a:gd name="T17" fmla="*/ 10 h 77"/>
                    <a:gd name="T18" fmla="*/ 78 w 156"/>
                    <a:gd name="T19" fmla="*/ 0 h 77"/>
                    <a:gd name="T20" fmla="*/ 90 w 156"/>
                    <a:gd name="T21" fmla="*/ 0 h 77"/>
                    <a:gd name="T22" fmla="*/ 117 w 156"/>
                    <a:gd name="T23" fmla="*/ 41 h 77"/>
                    <a:gd name="T24" fmla="*/ 145 w 156"/>
                    <a:gd name="T25" fmla="*/ 0 h 77"/>
                    <a:gd name="T26" fmla="*/ 156 w 156"/>
                    <a:gd name="T27" fmla="*/ 0 h 77"/>
                    <a:gd name="T28" fmla="*/ 156 w 156"/>
                    <a:gd name="T29" fmla="*/ 77 h 77"/>
                    <a:gd name="T30" fmla="*/ 145 w 156"/>
                    <a:gd name="T31" fmla="*/ 77 h 77"/>
                    <a:gd name="T32" fmla="*/ 145 w 156"/>
                    <a:gd name="T33" fmla="*/ 17 h 77"/>
                    <a:gd name="T34" fmla="*/ 117 w 156"/>
                    <a:gd name="T35" fmla="*/ 60 h 77"/>
                    <a:gd name="T36" fmla="*/ 116 w 156"/>
                    <a:gd name="T37" fmla="*/ 60 h 77"/>
                    <a:gd name="T38" fmla="*/ 89 w 156"/>
                    <a:gd name="T39" fmla="*/ 17 h 77"/>
                    <a:gd name="T40" fmla="*/ 89 w 156"/>
                    <a:gd name="T41" fmla="*/ 77 h 77"/>
                    <a:gd name="T42" fmla="*/ 78 w 156"/>
                    <a:gd name="T43" fmla="*/ 77 h 77"/>
                    <a:gd name="T44" fmla="*/ 78 w 156"/>
                    <a:gd name="T45" fmla="*/ 0 h 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156" h="77">
                      <a:moveTo>
                        <a:pt x="26" y="10"/>
                      </a:moveTo>
                      <a:lnTo>
                        <a:pt x="0" y="10"/>
                      </a:lnTo>
                      <a:lnTo>
                        <a:pt x="0" y="0"/>
                      </a:lnTo>
                      <a:lnTo>
                        <a:pt x="61" y="0"/>
                      </a:lnTo>
                      <a:lnTo>
                        <a:pt x="61" y="10"/>
                      </a:lnTo>
                      <a:lnTo>
                        <a:pt x="36" y="10"/>
                      </a:lnTo>
                      <a:lnTo>
                        <a:pt x="36" y="77"/>
                      </a:lnTo>
                      <a:lnTo>
                        <a:pt x="26" y="77"/>
                      </a:lnTo>
                      <a:lnTo>
                        <a:pt x="26" y="10"/>
                      </a:lnTo>
                      <a:close/>
                      <a:moveTo>
                        <a:pt x="78" y="0"/>
                      </a:moveTo>
                      <a:lnTo>
                        <a:pt x="90" y="0"/>
                      </a:lnTo>
                      <a:lnTo>
                        <a:pt x="117" y="41"/>
                      </a:lnTo>
                      <a:lnTo>
                        <a:pt x="145" y="0"/>
                      </a:lnTo>
                      <a:lnTo>
                        <a:pt x="156" y="0"/>
                      </a:lnTo>
                      <a:lnTo>
                        <a:pt x="156" y="77"/>
                      </a:lnTo>
                      <a:lnTo>
                        <a:pt x="145" y="77"/>
                      </a:lnTo>
                      <a:lnTo>
                        <a:pt x="145" y="17"/>
                      </a:lnTo>
                      <a:lnTo>
                        <a:pt x="117" y="60"/>
                      </a:lnTo>
                      <a:lnTo>
                        <a:pt x="116" y="60"/>
                      </a:lnTo>
                      <a:lnTo>
                        <a:pt x="89" y="17"/>
                      </a:lnTo>
                      <a:lnTo>
                        <a:pt x="89" y="77"/>
                      </a:lnTo>
                      <a:lnTo>
                        <a:pt x="78" y="77"/>
                      </a:lnTo>
                      <a:lnTo>
                        <a:pt x="78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</p:grpSp>
          <p:grpSp>
            <p:nvGrpSpPr>
              <p:cNvPr id="123" name="Group 43"/>
              <p:cNvGrpSpPr>
                <a:grpSpLocks noChangeAspect="1"/>
              </p:cNvGrpSpPr>
              <p:nvPr userDrawn="1"/>
            </p:nvGrpSpPr>
            <p:grpSpPr bwMode="auto">
              <a:xfrm>
                <a:off x="6271256" y="143471"/>
                <a:ext cx="817379" cy="172760"/>
                <a:chOff x="10896" y="-1009"/>
                <a:chExt cx="4367" cy="923"/>
              </a:xfrm>
              <a:solidFill>
                <a:schemeClr val="bg2"/>
              </a:solidFill>
            </p:grpSpPr>
            <p:sp>
              <p:nvSpPr>
                <p:cNvPr id="191" name="Freeform 44"/>
                <p:cNvSpPr>
                  <a:spLocks/>
                </p:cNvSpPr>
                <p:nvPr userDrawn="1"/>
              </p:nvSpPr>
              <p:spPr bwMode="auto">
                <a:xfrm>
                  <a:off x="10898" y="-993"/>
                  <a:ext cx="173" cy="255"/>
                </a:xfrm>
                <a:custGeom>
                  <a:avLst/>
                  <a:gdLst>
                    <a:gd name="T0" fmla="*/ 104 w 140"/>
                    <a:gd name="T1" fmla="*/ 206 h 206"/>
                    <a:gd name="T2" fmla="*/ 58 w 140"/>
                    <a:gd name="T3" fmla="*/ 109 h 206"/>
                    <a:gd name="T4" fmla="*/ 32 w 140"/>
                    <a:gd name="T5" fmla="*/ 48 h 206"/>
                    <a:gd name="T6" fmla="*/ 31 w 140"/>
                    <a:gd name="T7" fmla="*/ 49 h 206"/>
                    <a:gd name="T8" fmla="*/ 33 w 140"/>
                    <a:gd name="T9" fmla="*/ 106 h 206"/>
                    <a:gd name="T10" fmla="*/ 34 w 140"/>
                    <a:gd name="T11" fmla="*/ 206 h 206"/>
                    <a:gd name="T12" fmla="*/ 0 w 140"/>
                    <a:gd name="T13" fmla="*/ 206 h 206"/>
                    <a:gd name="T14" fmla="*/ 0 w 140"/>
                    <a:gd name="T15" fmla="*/ 0 h 206"/>
                    <a:gd name="T16" fmla="*/ 39 w 140"/>
                    <a:gd name="T17" fmla="*/ 0 h 206"/>
                    <a:gd name="T18" fmla="*/ 89 w 140"/>
                    <a:gd name="T19" fmla="*/ 101 h 206"/>
                    <a:gd name="T20" fmla="*/ 110 w 140"/>
                    <a:gd name="T21" fmla="*/ 153 h 206"/>
                    <a:gd name="T22" fmla="*/ 111 w 140"/>
                    <a:gd name="T23" fmla="*/ 153 h 206"/>
                    <a:gd name="T24" fmla="*/ 108 w 140"/>
                    <a:gd name="T25" fmla="*/ 94 h 206"/>
                    <a:gd name="T26" fmla="*/ 107 w 140"/>
                    <a:gd name="T27" fmla="*/ 0 h 206"/>
                    <a:gd name="T28" fmla="*/ 140 w 140"/>
                    <a:gd name="T29" fmla="*/ 0 h 206"/>
                    <a:gd name="T30" fmla="*/ 140 w 140"/>
                    <a:gd name="T31" fmla="*/ 206 h 206"/>
                    <a:gd name="T32" fmla="*/ 104 w 140"/>
                    <a:gd name="T33" fmla="*/ 206 h 2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40" h="206">
                      <a:moveTo>
                        <a:pt x="104" y="206"/>
                      </a:moveTo>
                      <a:cubicBezTo>
                        <a:pt x="58" y="109"/>
                        <a:pt x="58" y="109"/>
                        <a:pt x="58" y="109"/>
                      </a:cubicBezTo>
                      <a:cubicBezTo>
                        <a:pt x="47" y="86"/>
                        <a:pt x="36" y="60"/>
                        <a:pt x="32" y="48"/>
                      </a:cubicBezTo>
                      <a:cubicBezTo>
                        <a:pt x="31" y="49"/>
                        <a:pt x="31" y="49"/>
                        <a:pt x="31" y="49"/>
                      </a:cubicBezTo>
                      <a:cubicBezTo>
                        <a:pt x="32" y="66"/>
                        <a:pt x="33" y="88"/>
                        <a:pt x="33" y="106"/>
                      </a:cubicBezTo>
                      <a:cubicBezTo>
                        <a:pt x="34" y="206"/>
                        <a:pt x="34" y="206"/>
                        <a:pt x="34" y="206"/>
                      </a:cubicBezTo>
                      <a:cubicBezTo>
                        <a:pt x="0" y="206"/>
                        <a:pt x="0" y="206"/>
                        <a:pt x="0" y="206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39" y="0"/>
                        <a:pt x="39" y="0"/>
                        <a:pt x="39" y="0"/>
                      </a:cubicBezTo>
                      <a:cubicBezTo>
                        <a:pt x="89" y="101"/>
                        <a:pt x="89" y="101"/>
                        <a:pt x="89" y="101"/>
                      </a:cubicBezTo>
                      <a:cubicBezTo>
                        <a:pt x="98" y="120"/>
                        <a:pt x="107" y="144"/>
                        <a:pt x="110" y="153"/>
                      </a:cubicBezTo>
                      <a:cubicBezTo>
                        <a:pt x="111" y="153"/>
                        <a:pt x="111" y="153"/>
                        <a:pt x="111" y="153"/>
                      </a:cubicBezTo>
                      <a:cubicBezTo>
                        <a:pt x="110" y="142"/>
                        <a:pt x="108" y="113"/>
                        <a:pt x="108" y="94"/>
                      </a:cubicBezTo>
                      <a:cubicBezTo>
                        <a:pt x="107" y="0"/>
                        <a:pt x="107" y="0"/>
                        <a:pt x="107" y="0"/>
                      </a:cubicBezTo>
                      <a:cubicBezTo>
                        <a:pt x="140" y="0"/>
                        <a:pt x="140" y="0"/>
                        <a:pt x="140" y="0"/>
                      </a:cubicBezTo>
                      <a:cubicBezTo>
                        <a:pt x="140" y="206"/>
                        <a:pt x="140" y="206"/>
                        <a:pt x="140" y="206"/>
                      </a:cubicBezTo>
                      <a:lnTo>
                        <a:pt x="104" y="20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192" name="Freeform 45"/>
                <p:cNvSpPr>
                  <a:spLocks noEditPoints="1"/>
                </p:cNvSpPr>
                <p:nvPr userDrawn="1"/>
              </p:nvSpPr>
              <p:spPr bwMode="auto">
                <a:xfrm>
                  <a:off x="11105" y="-929"/>
                  <a:ext cx="154" cy="196"/>
                </a:xfrm>
                <a:custGeom>
                  <a:avLst/>
                  <a:gdLst>
                    <a:gd name="T0" fmla="*/ 36 w 125"/>
                    <a:gd name="T1" fmla="*/ 87 h 158"/>
                    <a:gd name="T2" fmla="*/ 36 w 125"/>
                    <a:gd name="T3" fmla="*/ 90 h 158"/>
                    <a:gd name="T4" fmla="*/ 73 w 125"/>
                    <a:gd name="T5" fmla="*/ 133 h 158"/>
                    <a:gd name="T6" fmla="*/ 110 w 125"/>
                    <a:gd name="T7" fmla="*/ 118 h 158"/>
                    <a:gd name="T8" fmla="*/ 123 w 125"/>
                    <a:gd name="T9" fmla="*/ 138 h 158"/>
                    <a:gd name="T10" fmla="*/ 69 w 125"/>
                    <a:gd name="T11" fmla="*/ 158 h 158"/>
                    <a:gd name="T12" fmla="*/ 0 w 125"/>
                    <a:gd name="T13" fmla="*/ 79 h 158"/>
                    <a:gd name="T14" fmla="*/ 18 w 125"/>
                    <a:gd name="T15" fmla="*/ 20 h 158"/>
                    <a:gd name="T16" fmla="*/ 64 w 125"/>
                    <a:gd name="T17" fmla="*/ 0 h 158"/>
                    <a:gd name="T18" fmla="*/ 106 w 125"/>
                    <a:gd name="T19" fmla="*/ 15 h 158"/>
                    <a:gd name="T20" fmla="*/ 125 w 125"/>
                    <a:gd name="T21" fmla="*/ 81 h 158"/>
                    <a:gd name="T22" fmla="*/ 125 w 125"/>
                    <a:gd name="T23" fmla="*/ 87 h 158"/>
                    <a:gd name="T24" fmla="*/ 36 w 125"/>
                    <a:gd name="T25" fmla="*/ 87 h 158"/>
                    <a:gd name="T26" fmla="*/ 64 w 125"/>
                    <a:gd name="T27" fmla="*/ 24 h 158"/>
                    <a:gd name="T28" fmla="*/ 36 w 125"/>
                    <a:gd name="T29" fmla="*/ 63 h 158"/>
                    <a:gd name="T30" fmla="*/ 91 w 125"/>
                    <a:gd name="T31" fmla="*/ 63 h 158"/>
                    <a:gd name="T32" fmla="*/ 64 w 125"/>
                    <a:gd name="T33" fmla="*/ 24 h 1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25" h="158">
                      <a:moveTo>
                        <a:pt x="36" y="87"/>
                      </a:moveTo>
                      <a:cubicBezTo>
                        <a:pt x="36" y="90"/>
                        <a:pt x="36" y="90"/>
                        <a:pt x="36" y="90"/>
                      </a:cubicBezTo>
                      <a:cubicBezTo>
                        <a:pt x="36" y="111"/>
                        <a:pt x="43" y="133"/>
                        <a:pt x="73" y="133"/>
                      </a:cubicBezTo>
                      <a:cubicBezTo>
                        <a:pt x="87" y="133"/>
                        <a:pt x="99" y="128"/>
                        <a:pt x="110" y="118"/>
                      </a:cubicBezTo>
                      <a:cubicBezTo>
                        <a:pt x="123" y="138"/>
                        <a:pt x="123" y="138"/>
                        <a:pt x="123" y="138"/>
                      </a:cubicBezTo>
                      <a:cubicBezTo>
                        <a:pt x="107" y="151"/>
                        <a:pt x="89" y="158"/>
                        <a:pt x="69" y="158"/>
                      </a:cubicBezTo>
                      <a:cubicBezTo>
                        <a:pt x="26" y="158"/>
                        <a:pt x="0" y="127"/>
                        <a:pt x="0" y="79"/>
                      </a:cubicBezTo>
                      <a:cubicBezTo>
                        <a:pt x="0" y="52"/>
                        <a:pt x="5" y="35"/>
                        <a:pt x="18" y="20"/>
                      </a:cubicBezTo>
                      <a:cubicBezTo>
                        <a:pt x="31" y="6"/>
                        <a:pt x="45" y="0"/>
                        <a:pt x="64" y="0"/>
                      </a:cubicBezTo>
                      <a:cubicBezTo>
                        <a:pt x="79" y="0"/>
                        <a:pt x="93" y="4"/>
                        <a:pt x="106" y="15"/>
                      </a:cubicBezTo>
                      <a:cubicBezTo>
                        <a:pt x="119" y="27"/>
                        <a:pt x="125" y="46"/>
                        <a:pt x="125" y="81"/>
                      </a:cubicBezTo>
                      <a:cubicBezTo>
                        <a:pt x="125" y="87"/>
                        <a:pt x="125" y="87"/>
                        <a:pt x="125" y="87"/>
                      </a:cubicBezTo>
                      <a:lnTo>
                        <a:pt x="36" y="87"/>
                      </a:lnTo>
                      <a:close/>
                      <a:moveTo>
                        <a:pt x="64" y="24"/>
                      </a:moveTo>
                      <a:cubicBezTo>
                        <a:pt x="46" y="24"/>
                        <a:pt x="36" y="39"/>
                        <a:pt x="36" y="63"/>
                      </a:cubicBezTo>
                      <a:cubicBezTo>
                        <a:pt x="91" y="63"/>
                        <a:pt x="91" y="63"/>
                        <a:pt x="91" y="63"/>
                      </a:cubicBezTo>
                      <a:cubicBezTo>
                        <a:pt x="91" y="39"/>
                        <a:pt x="81" y="24"/>
                        <a:pt x="64" y="2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193" name="Freeform 46"/>
                <p:cNvSpPr>
                  <a:spLocks/>
                </p:cNvSpPr>
                <p:nvPr userDrawn="1"/>
              </p:nvSpPr>
              <p:spPr bwMode="auto">
                <a:xfrm>
                  <a:off x="11270" y="-928"/>
                  <a:ext cx="250" cy="190"/>
                </a:xfrm>
                <a:custGeom>
                  <a:avLst/>
                  <a:gdLst>
                    <a:gd name="T0" fmla="*/ 159 w 202"/>
                    <a:gd name="T1" fmla="*/ 153 h 153"/>
                    <a:gd name="T2" fmla="*/ 129 w 202"/>
                    <a:gd name="T3" fmla="*/ 153 h 153"/>
                    <a:gd name="T4" fmla="*/ 110 w 202"/>
                    <a:gd name="T5" fmla="*/ 84 h 153"/>
                    <a:gd name="T6" fmla="*/ 100 w 202"/>
                    <a:gd name="T7" fmla="*/ 43 h 153"/>
                    <a:gd name="T8" fmla="*/ 100 w 202"/>
                    <a:gd name="T9" fmla="*/ 43 h 153"/>
                    <a:gd name="T10" fmla="*/ 90 w 202"/>
                    <a:gd name="T11" fmla="*/ 86 h 153"/>
                    <a:gd name="T12" fmla="*/ 72 w 202"/>
                    <a:gd name="T13" fmla="*/ 153 h 153"/>
                    <a:gd name="T14" fmla="*/ 41 w 202"/>
                    <a:gd name="T15" fmla="*/ 153 h 153"/>
                    <a:gd name="T16" fmla="*/ 0 w 202"/>
                    <a:gd name="T17" fmla="*/ 4 h 153"/>
                    <a:gd name="T18" fmla="*/ 33 w 202"/>
                    <a:gd name="T19" fmla="*/ 0 h 153"/>
                    <a:gd name="T20" fmla="*/ 49 w 202"/>
                    <a:gd name="T21" fmla="*/ 73 h 153"/>
                    <a:gd name="T22" fmla="*/ 57 w 202"/>
                    <a:gd name="T23" fmla="*/ 112 h 153"/>
                    <a:gd name="T24" fmla="*/ 58 w 202"/>
                    <a:gd name="T25" fmla="*/ 112 h 153"/>
                    <a:gd name="T26" fmla="*/ 66 w 202"/>
                    <a:gd name="T27" fmla="*/ 72 h 153"/>
                    <a:gd name="T28" fmla="*/ 85 w 202"/>
                    <a:gd name="T29" fmla="*/ 2 h 153"/>
                    <a:gd name="T30" fmla="*/ 118 w 202"/>
                    <a:gd name="T31" fmla="*/ 2 h 153"/>
                    <a:gd name="T32" fmla="*/ 135 w 202"/>
                    <a:gd name="T33" fmla="*/ 70 h 153"/>
                    <a:gd name="T34" fmla="*/ 144 w 202"/>
                    <a:gd name="T35" fmla="*/ 113 h 153"/>
                    <a:gd name="T36" fmla="*/ 145 w 202"/>
                    <a:gd name="T37" fmla="*/ 113 h 153"/>
                    <a:gd name="T38" fmla="*/ 152 w 202"/>
                    <a:gd name="T39" fmla="*/ 72 h 153"/>
                    <a:gd name="T40" fmla="*/ 168 w 202"/>
                    <a:gd name="T41" fmla="*/ 2 h 153"/>
                    <a:gd name="T42" fmla="*/ 202 w 202"/>
                    <a:gd name="T43" fmla="*/ 2 h 153"/>
                    <a:gd name="T44" fmla="*/ 159 w 202"/>
                    <a:gd name="T45" fmla="*/ 153 h 1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202" h="153">
                      <a:moveTo>
                        <a:pt x="159" y="153"/>
                      </a:moveTo>
                      <a:cubicBezTo>
                        <a:pt x="129" y="153"/>
                        <a:pt x="129" y="153"/>
                        <a:pt x="129" y="153"/>
                      </a:cubicBezTo>
                      <a:cubicBezTo>
                        <a:pt x="110" y="84"/>
                        <a:pt x="110" y="84"/>
                        <a:pt x="110" y="84"/>
                      </a:cubicBezTo>
                      <a:cubicBezTo>
                        <a:pt x="105" y="66"/>
                        <a:pt x="100" y="43"/>
                        <a:pt x="100" y="43"/>
                      </a:cubicBezTo>
                      <a:cubicBezTo>
                        <a:pt x="100" y="43"/>
                        <a:pt x="100" y="43"/>
                        <a:pt x="100" y="43"/>
                      </a:cubicBezTo>
                      <a:cubicBezTo>
                        <a:pt x="100" y="43"/>
                        <a:pt x="97" y="58"/>
                        <a:pt x="90" y="86"/>
                      </a:cubicBezTo>
                      <a:cubicBezTo>
                        <a:pt x="72" y="153"/>
                        <a:pt x="72" y="153"/>
                        <a:pt x="72" y="153"/>
                      </a:cubicBezTo>
                      <a:cubicBezTo>
                        <a:pt x="41" y="153"/>
                        <a:pt x="41" y="153"/>
                        <a:pt x="41" y="153"/>
                      </a:cubicBezTo>
                      <a:cubicBezTo>
                        <a:pt x="0" y="4"/>
                        <a:pt x="0" y="4"/>
                        <a:pt x="0" y="4"/>
                      </a:cubicBezTo>
                      <a:cubicBezTo>
                        <a:pt x="33" y="0"/>
                        <a:pt x="33" y="0"/>
                        <a:pt x="33" y="0"/>
                      </a:cubicBezTo>
                      <a:cubicBezTo>
                        <a:pt x="49" y="73"/>
                        <a:pt x="49" y="73"/>
                        <a:pt x="49" y="73"/>
                      </a:cubicBezTo>
                      <a:cubicBezTo>
                        <a:pt x="53" y="92"/>
                        <a:pt x="57" y="112"/>
                        <a:pt x="57" y="112"/>
                      </a:cubicBezTo>
                      <a:cubicBezTo>
                        <a:pt x="58" y="112"/>
                        <a:pt x="58" y="112"/>
                        <a:pt x="58" y="112"/>
                      </a:cubicBezTo>
                      <a:cubicBezTo>
                        <a:pt x="58" y="112"/>
                        <a:pt x="61" y="93"/>
                        <a:pt x="66" y="72"/>
                      </a:cubicBezTo>
                      <a:cubicBezTo>
                        <a:pt x="85" y="2"/>
                        <a:pt x="85" y="2"/>
                        <a:pt x="85" y="2"/>
                      </a:cubicBezTo>
                      <a:cubicBezTo>
                        <a:pt x="118" y="2"/>
                        <a:pt x="118" y="2"/>
                        <a:pt x="118" y="2"/>
                      </a:cubicBezTo>
                      <a:cubicBezTo>
                        <a:pt x="135" y="70"/>
                        <a:pt x="135" y="70"/>
                        <a:pt x="135" y="70"/>
                      </a:cubicBezTo>
                      <a:cubicBezTo>
                        <a:pt x="141" y="94"/>
                        <a:pt x="144" y="113"/>
                        <a:pt x="144" y="113"/>
                      </a:cubicBezTo>
                      <a:cubicBezTo>
                        <a:pt x="145" y="113"/>
                        <a:pt x="145" y="113"/>
                        <a:pt x="145" y="113"/>
                      </a:cubicBezTo>
                      <a:cubicBezTo>
                        <a:pt x="145" y="113"/>
                        <a:pt x="148" y="90"/>
                        <a:pt x="152" y="72"/>
                      </a:cubicBezTo>
                      <a:cubicBezTo>
                        <a:pt x="168" y="2"/>
                        <a:pt x="168" y="2"/>
                        <a:pt x="168" y="2"/>
                      </a:cubicBezTo>
                      <a:cubicBezTo>
                        <a:pt x="202" y="2"/>
                        <a:pt x="202" y="2"/>
                        <a:pt x="202" y="2"/>
                      </a:cubicBezTo>
                      <a:lnTo>
                        <a:pt x="159" y="15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194" name="Freeform 47"/>
                <p:cNvSpPr>
                  <a:spLocks noEditPoints="1"/>
                </p:cNvSpPr>
                <p:nvPr userDrawn="1"/>
              </p:nvSpPr>
              <p:spPr bwMode="auto">
                <a:xfrm>
                  <a:off x="11628" y="-993"/>
                  <a:ext cx="174" cy="255"/>
                </a:xfrm>
                <a:custGeom>
                  <a:avLst/>
                  <a:gdLst>
                    <a:gd name="T0" fmla="*/ 100 w 141"/>
                    <a:gd name="T1" fmla="*/ 206 h 206"/>
                    <a:gd name="T2" fmla="*/ 82 w 141"/>
                    <a:gd name="T3" fmla="*/ 174 h 206"/>
                    <a:gd name="T4" fmla="*/ 47 w 141"/>
                    <a:gd name="T5" fmla="*/ 123 h 206"/>
                    <a:gd name="T6" fmla="*/ 34 w 141"/>
                    <a:gd name="T7" fmla="*/ 117 h 206"/>
                    <a:gd name="T8" fmla="*/ 34 w 141"/>
                    <a:gd name="T9" fmla="*/ 206 h 206"/>
                    <a:gd name="T10" fmla="*/ 0 w 141"/>
                    <a:gd name="T11" fmla="*/ 206 h 206"/>
                    <a:gd name="T12" fmla="*/ 0 w 141"/>
                    <a:gd name="T13" fmla="*/ 0 h 206"/>
                    <a:gd name="T14" fmla="*/ 63 w 141"/>
                    <a:gd name="T15" fmla="*/ 0 h 206"/>
                    <a:gd name="T16" fmla="*/ 130 w 141"/>
                    <a:gd name="T17" fmla="*/ 59 h 206"/>
                    <a:gd name="T18" fmla="*/ 79 w 141"/>
                    <a:gd name="T19" fmla="*/ 115 h 206"/>
                    <a:gd name="T20" fmla="*/ 111 w 141"/>
                    <a:gd name="T21" fmla="*/ 156 h 206"/>
                    <a:gd name="T22" fmla="*/ 141 w 141"/>
                    <a:gd name="T23" fmla="*/ 206 h 206"/>
                    <a:gd name="T24" fmla="*/ 100 w 141"/>
                    <a:gd name="T25" fmla="*/ 206 h 206"/>
                    <a:gd name="T26" fmla="*/ 53 w 141"/>
                    <a:gd name="T27" fmla="*/ 28 h 206"/>
                    <a:gd name="T28" fmla="*/ 34 w 141"/>
                    <a:gd name="T29" fmla="*/ 28 h 206"/>
                    <a:gd name="T30" fmla="*/ 34 w 141"/>
                    <a:gd name="T31" fmla="*/ 93 h 206"/>
                    <a:gd name="T32" fmla="*/ 51 w 141"/>
                    <a:gd name="T33" fmla="*/ 93 h 206"/>
                    <a:gd name="T34" fmla="*/ 85 w 141"/>
                    <a:gd name="T35" fmla="*/ 84 h 206"/>
                    <a:gd name="T36" fmla="*/ 94 w 141"/>
                    <a:gd name="T37" fmla="*/ 59 h 206"/>
                    <a:gd name="T38" fmla="*/ 53 w 141"/>
                    <a:gd name="T39" fmla="*/ 28 h 2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141" h="206">
                      <a:moveTo>
                        <a:pt x="100" y="206"/>
                      </a:moveTo>
                      <a:cubicBezTo>
                        <a:pt x="82" y="174"/>
                        <a:pt x="82" y="174"/>
                        <a:pt x="82" y="174"/>
                      </a:cubicBezTo>
                      <a:cubicBezTo>
                        <a:pt x="68" y="149"/>
                        <a:pt x="59" y="134"/>
                        <a:pt x="47" y="123"/>
                      </a:cubicBezTo>
                      <a:cubicBezTo>
                        <a:pt x="43" y="119"/>
                        <a:pt x="41" y="117"/>
                        <a:pt x="34" y="117"/>
                      </a:cubicBezTo>
                      <a:cubicBezTo>
                        <a:pt x="34" y="206"/>
                        <a:pt x="34" y="206"/>
                        <a:pt x="34" y="206"/>
                      </a:cubicBezTo>
                      <a:cubicBezTo>
                        <a:pt x="0" y="206"/>
                        <a:pt x="0" y="206"/>
                        <a:pt x="0" y="206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63" y="0"/>
                        <a:pt x="63" y="0"/>
                        <a:pt x="63" y="0"/>
                      </a:cubicBezTo>
                      <a:cubicBezTo>
                        <a:pt x="109" y="0"/>
                        <a:pt x="130" y="27"/>
                        <a:pt x="130" y="59"/>
                      </a:cubicBezTo>
                      <a:cubicBezTo>
                        <a:pt x="130" y="88"/>
                        <a:pt x="111" y="115"/>
                        <a:pt x="79" y="115"/>
                      </a:cubicBezTo>
                      <a:cubicBezTo>
                        <a:pt x="86" y="119"/>
                        <a:pt x="100" y="139"/>
                        <a:pt x="111" y="156"/>
                      </a:cubicBezTo>
                      <a:cubicBezTo>
                        <a:pt x="141" y="206"/>
                        <a:pt x="141" y="206"/>
                        <a:pt x="141" y="206"/>
                      </a:cubicBezTo>
                      <a:lnTo>
                        <a:pt x="100" y="206"/>
                      </a:lnTo>
                      <a:close/>
                      <a:moveTo>
                        <a:pt x="53" y="28"/>
                      </a:moveTo>
                      <a:cubicBezTo>
                        <a:pt x="34" y="28"/>
                        <a:pt x="34" y="28"/>
                        <a:pt x="34" y="28"/>
                      </a:cubicBezTo>
                      <a:cubicBezTo>
                        <a:pt x="34" y="93"/>
                        <a:pt x="34" y="93"/>
                        <a:pt x="34" y="93"/>
                      </a:cubicBezTo>
                      <a:cubicBezTo>
                        <a:pt x="51" y="93"/>
                        <a:pt x="51" y="93"/>
                        <a:pt x="51" y="93"/>
                      </a:cubicBezTo>
                      <a:cubicBezTo>
                        <a:pt x="69" y="93"/>
                        <a:pt x="79" y="90"/>
                        <a:pt x="85" y="84"/>
                      </a:cubicBezTo>
                      <a:cubicBezTo>
                        <a:pt x="91" y="79"/>
                        <a:pt x="94" y="70"/>
                        <a:pt x="94" y="59"/>
                      </a:cubicBezTo>
                      <a:cubicBezTo>
                        <a:pt x="94" y="38"/>
                        <a:pt x="83" y="28"/>
                        <a:pt x="53" y="2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195" name="Freeform 48"/>
                <p:cNvSpPr>
                  <a:spLocks noEditPoints="1"/>
                </p:cNvSpPr>
                <p:nvPr userDrawn="1"/>
              </p:nvSpPr>
              <p:spPr bwMode="auto">
                <a:xfrm>
                  <a:off x="11817" y="-929"/>
                  <a:ext cx="155" cy="196"/>
                </a:xfrm>
                <a:custGeom>
                  <a:avLst/>
                  <a:gdLst>
                    <a:gd name="T0" fmla="*/ 36 w 126"/>
                    <a:gd name="T1" fmla="*/ 87 h 158"/>
                    <a:gd name="T2" fmla="*/ 36 w 126"/>
                    <a:gd name="T3" fmla="*/ 90 h 158"/>
                    <a:gd name="T4" fmla="*/ 73 w 126"/>
                    <a:gd name="T5" fmla="*/ 133 h 158"/>
                    <a:gd name="T6" fmla="*/ 110 w 126"/>
                    <a:gd name="T7" fmla="*/ 118 h 158"/>
                    <a:gd name="T8" fmla="*/ 123 w 126"/>
                    <a:gd name="T9" fmla="*/ 138 h 158"/>
                    <a:gd name="T10" fmla="*/ 69 w 126"/>
                    <a:gd name="T11" fmla="*/ 158 h 158"/>
                    <a:gd name="T12" fmla="*/ 0 w 126"/>
                    <a:gd name="T13" fmla="*/ 79 h 158"/>
                    <a:gd name="T14" fmla="*/ 19 w 126"/>
                    <a:gd name="T15" fmla="*/ 20 h 158"/>
                    <a:gd name="T16" fmla="*/ 65 w 126"/>
                    <a:gd name="T17" fmla="*/ 0 h 158"/>
                    <a:gd name="T18" fmla="*/ 106 w 126"/>
                    <a:gd name="T19" fmla="*/ 15 h 158"/>
                    <a:gd name="T20" fmla="*/ 126 w 126"/>
                    <a:gd name="T21" fmla="*/ 81 h 158"/>
                    <a:gd name="T22" fmla="*/ 126 w 126"/>
                    <a:gd name="T23" fmla="*/ 87 h 158"/>
                    <a:gd name="T24" fmla="*/ 36 w 126"/>
                    <a:gd name="T25" fmla="*/ 87 h 158"/>
                    <a:gd name="T26" fmla="*/ 65 w 126"/>
                    <a:gd name="T27" fmla="*/ 24 h 158"/>
                    <a:gd name="T28" fmla="*/ 36 w 126"/>
                    <a:gd name="T29" fmla="*/ 63 h 158"/>
                    <a:gd name="T30" fmla="*/ 92 w 126"/>
                    <a:gd name="T31" fmla="*/ 63 h 158"/>
                    <a:gd name="T32" fmla="*/ 65 w 126"/>
                    <a:gd name="T33" fmla="*/ 24 h 1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26" h="158">
                      <a:moveTo>
                        <a:pt x="36" y="87"/>
                      </a:moveTo>
                      <a:cubicBezTo>
                        <a:pt x="36" y="90"/>
                        <a:pt x="36" y="90"/>
                        <a:pt x="36" y="90"/>
                      </a:cubicBezTo>
                      <a:cubicBezTo>
                        <a:pt x="36" y="111"/>
                        <a:pt x="44" y="133"/>
                        <a:pt x="73" y="133"/>
                      </a:cubicBezTo>
                      <a:cubicBezTo>
                        <a:pt x="87" y="133"/>
                        <a:pt x="99" y="128"/>
                        <a:pt x="110" y="118"/>
                      </a:cubicBezTo>
                      <a:cubicBezTo>
                        <a:pt x="123" y="138"/>
                        <a:pt x="123" y="138"/>
                        <a:pt x="123" y="138"/>
                      </a:cubicBezTo>
                      <a:cubicBezTo>
                        <a:pt x="107" y="151"/>
                        <a:pt x="89" y="158"/>
                        <a:pt x="69" y="158"/>
                      </a:cubicBezTo>
                      <a:cubicBezTo>
                        <a:pt x="27" y="158"/>
                        <a:pt x="0" y="127"/>
                        <a:pt x="0" y="79"/>
                      </a:cubicBezTo>
                      <a:cubicBezTo>
                        <a:pt x="0" y="52"/>
                        <a:pt x="6" y="35"/>
                        <a:pt x="19" y="20"/>
                      </a:cubicBezTo>
                      <a:cubicBezTo>
                        <a:pt x="31" y="6"/>
                        <a:pt x="46" y="0"/>
                        <a:pt x="65" y="0"/>
                      </a:cubicBezTo>
                      <a:cubicBezTo>
                        <a:pt x="79" y="0"/>
                        <a:pt x="93" y="4"/>
                        <a:pt x="106" y="15"/>
                      </a:cubicBezTo>
                      <a:cubicBezTo>
                        <a:pt x="119" y="27"/>
                        <a:pt x="126" y="46"/>
                        <a:pt x="126" y="81"/>
                      </a:cubicBezTo>
                      <a:cubicBezTo>
                        <a:pt x="126" y="87"/>
                        <a:pt x="126" y="87"/>
                        <a:pt x="126" y="87"/>
                      </a:cubicBezTo>
                      <a:lnTo>
                        <a:pt x="36" y="87"/>
                      </a:lnTo>
                      <a:close/>
                      <a:moveTo>
                        <a:pt x="65" y="24"/>
                      </a:moveTo>
                      <a:cubicBezTo>
                        <a:pt x="46" y="24"/>
                        <a:pt x="36" y="39"/>
                        <a:pt x="36" y="63"/>
                      </a:cubicBezTo>
                      <a:cubicBezTo>
                        <a:pt x="92" y="63"/>
                        <a:pt x="92" y="63"/>
                        <a:pt x="92" y="63"/>
                      </a:cubicBezTo>
                      <a:cubicBezTo>
                        <a:pt x="92" y="39"/>
                        <a:pt x="81" y="24"/>
                        <a:pt x="65" y="2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196" name="Freeform 49"/>
                <p:cNvSpPr>
                  <a:spLocks/>
                </p:cNvSpPr>
                <p:nvPr userDrawn="1"/>
              </p:nvSpPr>
              <p:spPr bwMode="auto">
                <a:xfrm>
                  <a:off x="11997" y="-1009"/>
                  <a:ext cx="69" cy="275"/>
                </a:xfrm>
                <a:custGeom>
                  <a:avLst/>
                  <a:gdLst>
                    <a:gd name="T0" fmla="*/ 36 w 56"/>
                    <a:gd name="T1" fmla="*/ 222 h 222"/>
                    <a:gd name="T2" fmla="*/ 3 w 56"/>
                    <a:gd name="T3" fmla="*/ 179 h 222"/>
                    <a:gd name="T4" fmla="*/ 3 w 56"/>
                    <a:gd name="T5" fmla="*/ 51 h 222"/>
                    <a:gd name="T6" fmla="*/ 0 w 56"/>
                    <a:gd name="T7" fmla="*/ 8 h 222"/>
                    <a:gd name="T8" fmla="*/ 34 w 56"/>
                    <a:gd name="T9" fmla="*/ 0 h 222"/>
                    <a:gd name="T10" fmla="*/ 37 w 56"/>
                    <a:gd name="T11" fmla="*/ 41 h 222"/>
                    <a:gd name="T12" fmla="*/ 37 w 56"/>
                    <a:gd name="T13" fmla="*/ 169 h 222"/>
                    <a:gd name="T14" fmla="*/ 40 w 56"/>
                    <a:gd name="T15" fmla="*/ 196 h 222"/>
                    <a:gd name="T16" fmla="*/ 51 w 56"/>
                    <a:gd name="T17" fmla="*/ 198 h 222"/>
                    <a:gd name="T18" fmla="*/ 56 w 56"/>
                    <a:gd name="T19" fmla="*/ 218 h 222"/>
                    <a:gd name="T20" fmla="*/ 36 w 56"/>
                    <a:gd name="T21" fmla="*/ 222 h 2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56" h="222">
                      <a:moveTo>
                        <a:pt x="36" y="222"/>
                      </a:moveTo>
                      <a:cubicBezTo>
                        <a:pt x="3" y="222"/>
                        <a:pt x="3" y="192"/>
                        <a:pt x="3" y="179"/>
                      </a:cubicBezTo>
                      <a:cubicBezTo>
                        <a:pt x="3" y="51"/>
                        <a:pt x="3" y="51"/>
                        <a:pt x="3" y="51"/>
                      </a:cubicBezTo>
                      <a:cubicBezTo>
                        <a:pt x="3" y="31"/>
                        <a:pt x="2" y="20"/>
                        <a:pt x="0" y="8"/>
                      </a:cubicBezTo>
                      <a:cubicBezTo>
                        <a:pt x="34" y="0"/>
                        <a:pt x="34" y="0"/>
                        <a:pt x="34" y="0"/>
                      </a:cubicBezTo>
                      <a:cubicBezTo>
                        <a:pt x="36" y="9"/>
                        <a:pt x="37" y="22"/>
                        <a:pt x="37" y="41"/>
                      </a:cubicBezTo>
                      <a:cubicBezTo>
                        <a:pt x="37" y="169"/>
                        <a:pt x="37" y="169"/>
                        <a:pt x="37" y="169"/>
                      </a:cubicBezTo>
                      <a:cubicBezTo>
                        <a:pt x="37" y="189"/>
                        <a:pt x="38" y="192"/>
                        <a:pt x="40" y="196"/>
                      </a:cubicBezTo>
                      <a:cubicBezTo>
                        <a:pt x="42" y="199"/>
                        <a:pt x="47" y="200"/>
                        <a:pt x="51" y="198"/>
                      </a:cubicBezTo>
                      <a:cubicBezTo>
                        <a:pt x="56" y="218"/>
                        <a:pt x="56" y="218"/>
                        <a:pt x="56" y="218"/>
                      </a:cubicBezTo>
                      <a:cubicBezTo>
                        <a:pt x="50" y="221"/>
                        <a:pt x="44" y="222"/>
                        <a:pt x="36" y="22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197" name="Freeform 50"/>
                <p:cNvSpPr>
                  <a:spLocks noEditPoints="1"/>
                </p:cNvSpPr>
                <p:nvPr userDrawn="1"/>
              </p:nvSpPr>
              <p:spPr bwMode="auto">
                <a:xfrm>
                  <a:off x="12095" y="-1007"/>
                  <a:ext cx="54" cy="269"/>
                </a:xfrm>
                <a:custGeom>
                  <a:avLst/>
                  <a:gdLst>
                    <a:gd name="T0" fmla="*/ 22 w 44"/>
                    <a:gd name="T1" fmla="*/ 44 h 217"/>
                    <a:gd name="T2" fmla="*/ 0 w 44"/>
                    <a:gd name="T3" fmla="*/ 22 h 217"/>
                    <a:gd name="T4" fmla="*/ 22 w 44"/>
                    <a:gd name="T5" fmla="*/ 0 h 217"/>
                    <a:gd name="T6" fmla="*/ 44 w 44"/>
                    <a:gd name="T7" fmla="*/ 22 h 217"/>
                    <a:gd name="T8" fmla="*/ 22 w 44"/>
                    <a:gd name="T9" fmla="*/ 44 h 217"/>
                    <a:gd name="T10" fmla="*/ 5 w 44"/>
                    <a:gd name="T11" fmla="*/ 217 h 217"/>
                    <a:gd name="T12" fmla="*/ 5 w 44"/>
                    <a:gd name="T13" fmla="*/ 69 h 217"/>
                    <a:gd name="T14" fmla="*/ 38 w 44"/>
                    <a:gd name="T15" fmla="*/ 63 h 217"/>
                    <a:gd name="T16" fmla="*/ 38 w 44"/>
                    <a:gd name="T17" fmla="*/ 217 h 217"/>
                    <a:gd name="T18" fmla="*/ 5 w 44"/>
                    <a:gd name="T19" fmla="*/ 217 h 2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44" h="217">
                      <a:moveTo>
                        <a:pt x="22" y="44"/>
                      </a:moveTo>
                      <a:cubicBezTo>
                        <a:pt x="10" y="44"/>
                        <a:pt x="0" y="34"/>
                        <a:pt x="0" y="22"/>
                      </a:cubicBezTo>
                      <a:cubicBezTo>
                        <a:pt x="0" y="10"/>
                        <a:pt x="10" y="0"/>
                        <a:pt x="22" y="0"/>
                      </a:cubicBezTo>
                      <a:cubicBezTo>
                        <a:pt x="34" y="0"/>
                        <a:pt x="44" y="10"/>
                        <a:pt x="44" y="22"/>
                      </a:cubicBezTo>
                      <a:cubicBezTo>
                        <a:pt x="44" y="34"/>
                        <a:pt x="34" y="44"/>
                        <a:pt x="22" y="44"/>
                      </a:cubicBezTo>
                      <a:close/>
                      <a:moveTo>
                        <a:pt x="5" y="217"/>
                      </a:moveTo>
                      <a:cubicBezTo>
                        <a:pt x="5" y="69"/>
                        <a:pt x="5" y="69"/>
                        <a:pt x="5" y="69"/>
                      </a:cubicBezTo>
                      <a:cubicBezTo>
                        <a:pt x="38" y="63"/>
                        <a:pt x="38" y="63"/>
                        <a:pt x="38" y="63"/>
                      </a:cubicBezTo>
                      <a:cubicBezTo>
                        <a:pt x="38" y="217"/>
                        <a:pt x="38" y="217"/>
                        <a:pt x="38" y="217"/>
                      </a:cubicBezTo>
                      <a:lnTo>
                        <a:pt x="5" y="21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198" name="Freeform 51"/>
                <p:cNvSpPr>
                  <a:spLocks/>
                </p:cNvSpPr>
                <p:nvPr userDrawn="1"/>
              </p:nvSpPr>
              <p:spPr bwMode="auto">
                <a:xfrm>
                  <a:off x="12182" y="-929"/>
                  <a:ext cx="139" cy="196"/>
                </a:xfrm>
                <a:custGeom>
                  <a:avLst/>
                  <a:gdLst>
                    <a:gd name="T0" fmla="*/ 64 w 112"/>
                    <a:gd name="T1" fmla="*/ 158 h 158"/>
                    <a:gd name="T2" fmla="*/ 0 w 112"/>
                    <a:gd name="T3" fmla="*/ 80 h 158"/>
                    <a:gd name="T4" fmla="*/ 66 w 112"/>
                    <a:gd name="T5" fmla="*/ 0 h 158"/>
                    <a:gd name="T6" fmla="*/ 108 w 112"/>
                    <a:gd name="T7" fmla="*/ 16 h 158"/>
                    <a:gd name="T8" fmla="*/ 91 w 112"/>
                    <a:gd name="T9" fmla="*/ 38 h 158"/>
                    <a:gd name="T10" fmla="*/ 66 w 112"/>
                    <a:gd name="T11" fmla="*/ 26 h 158"/>
                    <a:gd name="T12" fmla="*/ 42 w 112"/>
                    <a:gd name="T13" fmla="*/ 41 h 158"/>
                    <a:gd name="T14" fmla="*/ 36 w 112"/>
                    <a:gd name="T15" fmla="*/ 83 h 158"/>
                    <a:gd name="T16" fmla="*/ 46 w 112"/>
                    <a:gd name="T17" fmla="*/ 124 h 158"/>
                    <a:gd name="T18" fmla="*/ 66 w 112"/>
                    <a:gd name="T19" fmla="*/ 133 h 158"/>
                    <a:gd name="T20" fmla="*/ 96 w 112"/>
                    <a:gd name="T21" fmla="*/ 118 h 158"/>
                    <a:gd name="T22" fmla="*/ 112 w 112"/>
                    <a:gd name="T23" fmla="*/ 138 h 158"/>
                    <a:gd name="T24" fmla="*/ 64 w 112"/>
                    <a:gd name="T25" fmla="*/ 158 h 1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12" h="158">
                      <a:moveTo>
                        <a:pt x="64" y="158"/>
                      </a:moveTo>
                      <a:cubicBezTo>
                        <a:pt x="23" y="158"/>
                        <a:pt x="0" y="129"/>
                        <a:pt x="0" y="80"/>
                      </a:cubicBezTo>
                      <a:cubicBezTo>
                        <a:pt x="0" y="26"/>
                        <a:pt x="33" y="0"/>
                        <a:pt x="66" y="0"/>
                      </a:cubicBezTo>
                      <a:cubicBezTo>
                        <a:pt x="82" y="0"/>
                        <a:pt x="94" y="3"/>
                        <a:pt x="108" y="16"/>
                      </a:cubicBezTo>
                      <a:cubicBezTo>
                        <a:pt x="91" y="38"/>
                        <a:pt x="91" y="38"/>
                        <a:pt x="91" y="38"/>
                      </a:cubicBezTo>
                      <a:cubicBezTo>
                        <a:pt x="82" y="30"/>
                        <a:pt x="75" y="26"/>
                        <a:pt x="66" y="26"/>
                      </a:cubicBezTo>
                      <a:cubicBezTo>
                        <a:pt x="56" y="26"/>
                        <a:pt x="47" y="31"/>
                        <a:pt x="42" y="41"/>
                      </a:cubicBezTo>
                      <a:cubicBezTo>
                        <a:pt x="38" y="50"/>
                        <a:pt x="36" y="64"/>
                        <a:pt x="36" y="83"/>
                      </a:cubicBezTo>
                      <a:cubicBezTo>
                        <a:pt x="36" y="104"/>
                        <a:pt x="39" y="117"/>
                        <a:pt x="46" y="124"/>
                      </a:cubicBezTo>
                      <a:cubicBezTo>
                        <a:pt x="51" y="129"/>
                        <a:pt x="58" y="133"/>
                        <a:pt x="66" y="133"/>
                      </a:cubicBezTo>
                      <a:cubicBezTo>
                        <a:pt x="77" y="133"/>
                        <a:pt x="87" y="128"/>
                        <a:pt x="96" y="118"/>
                      </a:cubicBezTo>
                      <a:cubicBezTo>
                        <a:pt x="112" y="138"/>
                        <a:pt x="112" y="138"/>
                        <a:pt x="112" y="138"/>
                      </a:cubicBezTo>
                      <a:cubicBezTo>
                        <a:pt x="98" y="151"/>
                        <a:pt x="84" y="158"/>
                        <a:pt x="64" y="1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199" name="Freeform 52"/>
                <p:cNvSpPr>
                  <a:spLocks noEditPoints="1"/>
                </p:cNvSpPr>
                <p:nvPr userDrawn="1"/>
              </p:nvSpPr>
              <p:spPr bwMode="auto">
                <a:xfrm>
                  <a:off x="12350" y="-846"/>
                  <a:ext cx="112" cy="112"/>
                </a:xfrm>
                <a:custGeom>
                  <a:avLst/>
                  <a:gdLst>
                    <a:gd name="T0" fmla="*/ 45 w 90"/>
                    <a:gd name="T1" fmla="*/ 90 h 90"/>
                    <a:gd name="T2" fmla="*/ 0 w 90"/>
                    <a:gd name="T3" fmla="*/ 45 h 90"/>
                    <a:gd name="T4" fmla="*/ 45 w 90"/>
                    <a:gd name="T5" fmla="*/ 0 h 90"/>
                    <a:gd name="T6" fmla="*/ 90 w 90"/>
                    <a:gd name="T7" fmla="*/ 45 h 90"/>
                    <a:gd name="T8" fmla="*/ 45 w 90"/>
                    <a:gd name="T9" fmla="*/ 90 h 90"/>
                    <a:gd name="T10" fmla="*/ 45 w 90"/>
                    <a:gd name="T11" fmla="*/ 9 h 90"/>
                    <a:gd name="T12" fmla="*/ 11 w 90"/>
                    <a:gd name="T13" fmla="*/ 45 h 90"/>
                    <a:gd name="T14" fmla="*/ 45 w 90"/>
                    <a:gd name="T15" fmla="*/ 81 h 90"/>
                    <a:gd name="T16" fmla="*/ 79 w 90"/>
                    <a:gd name="T17" fmla="*/ 45 h 90"/>
                    <a:gd name="T18" fmla="*/ 45 w 90"/>
                    <a:gd name="T19" fmla="*/ 9 h 90"/>
                    <a:gd name="T20" fmla="*/ 54 w 90"/>
                    <a:gd name="T21" fmla="*/ 70 h 90"/>
                    <a:gd name="T22" fmla="*/ 49 w 90"/>
                    <a:gd name="T23" fmla="*/ 62 h 90"/>
                    <a:gd name="T24" fmla="*/ 41 w 90"/>
                    <a:gd name="T25" fmla="*/ 49 h 90"/>
                    <a:gd name="T26" fmla="*/ 39 w 90"/>
                    <a:gd name="T27" fmla="*/ 49 h 90"/>
                    <a:gd name="T28" fmla="*/ 39 w 90"/>
                    <a:gd name="T29" fmla="*/ 70 h 90"/>
                    <a:gd name="T30" fmla="*/ 29 w 90"/>
                    <a:gd name="T31" fmla="*/ 70 h 90"/>
                    <a:gd name="T32" fmla="*/ 29 w 90"/>
                    <a:gd name="T33" fmla="*/ 20 h 90"/>
                    <a:gd name="T34" fmla="*/ 48 w 90"/>
                    <a:gd name="T35" fmla="*/ 20 h 90"/>
                    <a:gd name="T36" fmla="*/ 63 w 90"/>
                    <a:gd name="T37" fmla="*/ 34 h 90"/>
                    <a:gd name="T38" fmla="*/ 52 w 90"/>
                    <a:gd name="T39" fmla="*/ 48 h 90"/>
                    <a:gd name="T40" fmla="*/ 54 w 90"/>
                    <a:gd name="T41" fmla="*/ 50 h 90"/>
                    <a:gd name="T42" fmla="*/ 66 w 90"/>
                    <a:gd name="T43" fmla="*/ 70 h 90"/>
                    <a:gd name="T44" fmla="*/ 54 w 90"/>
                    <a:gd name="T45" fmla="*/ 70 h 90"/>
                    <a:gd name="T46" fmla="*/ 48 w 90"/>
                    <a:gd name="T47" fmla="*/ 28 h 90"/>
                    <a:gd name="T48" fmla="*/ 43 w 90"/>
                    <a:gd name="T49" fmla="*/ 28 h 90"/>
                    <a:gd name="T50" fmla="*/ 39 w 90"/>
                    <a:gd name="T51" fmla="*/ 28 h 90"/>
                    <a:gd name="T52" fmla="*/ 39 w 90"/>
                    <a:gd name="T53" fmla="*/ 41 h 90"/>
                    <a:gd name="T54" fmla="*/ 43 w 90"/>
                    <a:gd name="T55" fmla="*/ 41 h 90"/>
                    <a:gd name="T56" fmla="*/ 50 w 90"/>
                    <a:gd name="T57" fmla="*/ 40 h 90"/>
                    <a:gd name="T58" fmla="*/ 52 w 90"/>
                    <a:gd name="T59" fmla="*/ 35 h 90"/>
                    <a:gd name="T60" fmla="*/ 48 w 90"/>
                    <a:gd name="T61" fmla="*/ 28 h 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90" h="90">
                      <a:moveTo>
                        <a:pt x="45" y="90"/>
                      </a:moveTo>
                      <a:cubicBezTo>
                        <a:pt x="20" y="90"/>
                        <a:pt x="0" y="70"/>
                        <a:pt x="0" y="45"/>
                      </a:cubicBezTo>
                      <a:cubicBezTo>
                        <a:pt x="0" y="20"/>
                        <a:pt x="20" y="0"/>
                        <a:pt x="45" y="0"/>
                      </a:cubicBezTo>
                      <a:cubicBezTo>
                        <a:pt x="69" y="0"/>
                        <a:pt x="90" y="20"/>
                        <a:pt x="90" y="45"/>
                      </a:cubicBezTo>
                      <a:cubicBezTo>
                        <a:pt x="90" y="70"/>
                        <a:pt x="69" y="90"/>
                        <a:pt x="45" y="90"/>
                      </a:cubicBezTo>
                      <a:close/>
                      <a:moveTo>
                        <a:pt x="45" y="9"/>
                      </a:moveTo>
                      <a:cubicBezTo>
                        <a:pt x="26" y="9"/>
                        <a:pt x="11" y="25"/>
                        <a:pt x="11" y="45"/>
                      </a:cubicBezTo>
                      <a:cubicBezTo>
                        <a:pt x="11" y="65"/>
                        <a:pt x="26" y="81"/>
                        <a:pt x="45" y="81"/>
                      </a:cubicBezTo>
                      <a:cubicBezTo>
                        <a:pt x="64" y="81"/>
                        <a:pt x="79" y="65"/>
                        <a:pt x="79" y="45"/>
                      </a:cubicBezTo>
                      <a:cubicBezTo>
                        <a:pt x="79" y="25"/>
                        <a:pt x="64" y="9"/>
                        <a:pt x="45" y="9"/>
                      </a:cubicBezTo>
                      <a:close/>
                      <a:moveTo>
                        <a:pt x="54" y="70"/>
                      </a:moveTo>
                      <a:cubicBezTo>
                        <a:pt x="52" y="67"/>
                        <a:pt x="51" y="65"/>
                        <a:pt x="49" y="62"/>
                      </a:cubicBezTo>
                      <a:cubicBezTo>
                        <a:pt x="44" y="53"/>
                        <a:pt x="43" y="50"/>
                        <a:pt x="41" y="49"/>
                      </a:cubicBezTo>
                      <a:cubicBezTo>
                        <a:pt x="40" y="49"/>
                        <a:pt x="40" y="49"/>
                        <a:pt x="39" y="49"/>
                      </a:cubicBezTo>
                      <a:cubicBezTo>
                        <a:pt x="39" y="70"/>
                        <a:pt x="39" y="70"/>
                        <a:pt x="39" y="70"/>
                      </a:cubicBezTo>
                      <a:cubicBezTo>
                        <a:pt x="29" y="70"/>
                        <a:pt x="29" y="70"/>
                        <a:pt x="29" y="70"/>
                      </a:cubicBezTo>
                      <a:cubicBezTo>
                        <a:pt x="29" y="20"/>
                        <a:pt x="29" y="20"/>
                        <a:pt x="29" y="20"/>
                      </a:cubicBezTo>
                      <a:cubicBezTo>
                        <a:pt x="48" y="20"/>
                        <a:pt x="48" y="20"/>
                        <a:pt x="48" y="20"/>
                      </a:cubicBezTo>
                      <a:cubicBezTo>
                        <a:pt x="57" y="20"/>
                        <a:pt x="63" y="26"/>
                        <a:pt x="63" y="34"/>
                      </a:cubicBezTo>
                      <a:cubicBezTo>
                        <a:pt x="63" y="42"/>
                        <a:pt x="58" y="48"/>
                        <a:pt x="52" y="48"/>
                      </a:cubicBezTo>
                      <a:cubicBezTo>
                        <a:pt x="53" y="49"/>
                        <a:pt x="53" y="50"/>
                        <a:pt x="54" y="50"/>
                      </a:cubicBezTo>
                      <a:cubicBezTo>
                        <a:pt x="57" y="54"/>
                        <a:pt x="66" y="70"/>
                        <a:pt x="66" y="70"/>
                      </a:cubicBezTo>
                      <a:lnTo>
                        <a:pt x="54" y="70"/>
                      </a:lnTo>
                      <a:close/>
                      <a:moveTo>
                        <a:pt x="48" y="28"/>
                      </a:moveTo>
                      <a:cubicBezTo>
                        <a:pt x="47" y="28"/>
                        <a:pt x="45" y="28"/>
                        <a:pt x="43" y="28"/>
                      </a:cubicBezTo>
                      <a:cubicBezTo>
                        <a:pt x="39" y="28"/>
                        <a:pt x="39" y="28"/>
                        <a:pt x="39" y="28"/>
                      </a:cubicBezTo>
                      <a:cubicBezTo>
                        <a:pt x="39" y="41"/>
                        <a:pt x="39" y="41"/>
                        <a:pt x="39" y="41"/>
                      </a:cubicBezTo>
                      <a:cubicBezTo>
                        <a:pt x="43" y="41"/>
                        <a:pt x="43" y="41"/>
                        <a:pt x="43" y="41"/>
                      </a:cubicBezTo>
                      <a:cubicBezTo>
                        <a:pt x="47" y="41"/>
                        <a:pt x="49" y="41"/>
                        <a:pt x="50" y="40"/>
                      </a:cubicBezTo>
                      <a:cubicBezTo>
                        <a:pt x="51" y="38"/>
                        <a:pt x="52" y="37"/>
                        <a:pt x="52" y="35"/>
                      </a:cubicBezTo>
                      <a:cubicBezTo>
                        <a:pt x="52" y="31"/>
                        <a:pt x="51" y="29"/>
                        <a:pt x="48" y="2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200" name="Freeform 53"/>
                <p:cNvSpPr>
                  <a:spLocks noEditPoints="1"/>
                </p:cNvSpPr>
                <p:nvPr userDrawn="1"/>
              </p:nvSpPr>
              <p:spPr bwMode="auto">
                <a:xfrm>
                  <a:off x="10896" y="-662"/>
                  <a:ext cx="449" cy="567"/>
                </a:xfrm>
                <a:custGeom>
                  <a:avLst/>
                  <a:gdLst>
                    <a:gd name="T0" fmla="*/ 0 w 363"/>
                    <a:gd name="T1" fmla="*/ 0 h 458"/>
                    <a:gd name="T2" fmla="*/ 187 w 363"/>
                    <a:gd name="T3" fmla="*/ 0 h 458"/>
                    <a:gd name="T4" fmla="*/ 363 w 363"/>
                    <a:gd name="T5" fmla="*/ 158 h 458"/>
                    <a:gd name="T6" fmla="*/ 363 w 363"/>
                    <a:gd name="T7" fmla="*/ 159 h 458"/>
                    <a:gd name="T8" fmla="*/ 178 w 363"/>
                    <a:gd name="T9" fmla="*/ 320 h 458"/>
                    <a:gd name="T10" fmla="*/ 101 w 363"/>
                    <a:gd name="T11" fmla="*/ 320 h 458"/>
                    <a:gd name="T12" fmla="*/ 101 w 363"/>
                    <a:gd name="T13" fmla="*/ 458 h 458"/>
                    <a:gd name="T14" fmla="*/ 0 w 363"/>
                    <a:gd name="T15" fmla="*/ 458 h 458"/>
                    <a:gd name="T16" fmla="*/ 0 w 363"/>
                    <a:gd name="T17" fmla="*/ 0 h 458"/>
                    <a:gd name="T18" fmla="*/ 181 w 363"/>
                    <a:gd name="T19" fmla="*/ 231 h 458"/>
                    <a:gd name="T20" fmla="*/ 261 w 363"/>
                    <a:gd name="T21" fmla="*/ 161 h 458"/>
                    <a:gd name="T22" fmla="*/ 261 w 363"/>
                    <a:gd name="T23" fmla="*/ 160 h 458"/>
                    <a:gd name="T24" fmla="*/ 179 w 363"/>
                    <a:gd name="T25" fmla="*/ 91 h 458"/>
                    <a:gd name="T26" fmla="*/ 101 w 363"/>
                    <a:gd name="T27" fmla="*/ 91 h 458"/>
                    <a:gd name="T28" fmla="*/ 101 w 363"/>
                    <a:gd name="T29" fmla="*/ 231 h 458"/>
                    <a:gd name="T30" fmla="*/ 181 w 363"/>
                    <a:gd name="T31" fmla="*/ 231 h 4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363" h="458">
                      <a:moveTo>
                        <a:pt x="0" y="0"/>
                      </a:moveTo>
                      <a:cubicBezTo>
                        <a:pt x="187" y="0"/>
                        <a:pt x="187" y="0"/>
                        <a:pt x="187" y="0"/>
                      </a:cubicBezTo>
                      <a:cubicBezTo>
                        <a:pt x="297" y="0"/>
                        <a:pt x="363" y="65"/>
                        <a:pt x="363" y="158"/>
                      </a:cubicBezTo>
                      <a:cubicBezTo>
                        <a:pt x="363" y="159"/>
                        <a:pt x="363" y="159"/>
                        <a:pt x="363" y="159"/>
                      </a:cubicBezTo>
                      <a:cubicBezTo>
                        <a:pt x="363" y="265"/>
                        <a:pt x="280" y="320"/>
                        <a:pt x="178" y="320"/>
                      </a:cubicBezTo>
                      <a:cubicBezTo>
                        <a:pt x="101" y="320"/>
                        <a:pt x="101" y="320"/>
                        <a:pt x="101" y="320"/>
                      </a:cubicBezTo>
                      <a:cubicBezTo>
                        <a:pt x="101" y="458"/>
                        <a:pt x="101" y="458"/>
                        <a:pt x="101" y="458"/>
                      </a:cubicBezTo>
                      <a:cubicBezTo>
                        <a:pt x="0" y="458"/>
                        <a:pt x="0" y="458"/>
                        <a:pt x="0" y="458"/>
                      </a:cubicBezTo>
                      <a:lnTo>
                        <a:pt x="0" y="0"/>
                      </a:lnTo>
                      <a:close/>
                      <a:moveTo>
                        <a:pt x="181" y="231"/>
                      </a:moveTo>
                      <a:cubicBezTo>
                        <a:pt x="231" y="231"/>
                        <a:pt x="261" y="201"/>
                        <a:pt x="261" y="161"/>
                      </a:cubicBezTo>
                      <a:cubicBezTo>
                        <a:pt x="261" y="160"/>
                        <a:pt x="261" y="160"/>
                        <a:pt x="261" y="160"/>
                      </a:cubicBezTo>
                      <a:cubicBezTo>
                        <a:pt x="261" y="115"/>
                        <a:pt x="229" y="91"/>
                        <a:pt x="179" y="91"/>
                      </a:cubicBezTo>
                      <a:cubicBezTo>
                        <a:pt x="101" y="91"/>
                        <a:pt x="101" y="91"/>
                        <a:pt x="101" y="91"/>
                      </a:cubicBezTo>
                      <a:cubicBezTo>
                        <a:pt x="101" y="231"/>
                        <a:pt x="101" y="231"/>
                        <a:pt x="101" y="231"/>
                      </a:cubicBezTo>
                      <a:lnTo>
                        <a:pt x="181" y="23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201" name="Freeform 54"/>
                <p:cNvSpPr>
                  <a:spLocks/>
                </p:cNvSpPr>
                <p:nvPr userDrawn="1"/>
              </p:nvSpPr>
              <p:spPr bwMode="auto">
                <a:xfrm>
                  <a:off x="11388" y="-662"/>
                  <a:ext cx="406" cy="567"/>
                </a:xfrm>
                <a:custGeom>
                  <a:avLst/>
                  <a:gdLst>
                    <a:gd name="T0" fmla="*/ 0 w 406"/>
                    <a:gd name="T1" fmla="*/ 0 h 567"/>
                    <a:gd name="T2" fmla="*/ 125 w 406"/>
                    <a:gd name="T3" fmla="*/ 0 h 567"/>
                    <a:gd name="T4" fmla="*/ 125 w 406"/>
                    <a:gd name="T5" fmla="*/ 453 h 567"/>
                    <a:gd name="T6" fmla="*/ 406 w 406"/>
                    <a:gd name="T7" fmla="*/ 453 h 567"/>
                    <a:gd name="T8" fmla="*/ 406 w 406"/>
                    <a:gd name="T9" fmla="*/ 567 h 567"/>
                    <a:gd name="T10" fmla="*/ 0 w 406"/>
                    <a:gd name="T11" fmla="*/ 567 h 567"/>
                    <a:gd name="T12" fmla="*/ 0 w 406"/>
                    <a:gd name="T13" fmla="*/ 0 h 5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06" h="567">
                      <a:moveTo>
                        <a:pt x="0" y="0"/>
                      </a:moveTo>
                      <a:lnTo>
                        <a:pt x="125" y="0"/>
                      </a:lnTo>
                      <a:lnTo>
                        <a:pt x="125" y="453"/>
                      </a:lnTo>
                      <a:lnTo>
                        <a:pt x="406" y="453"/>
                      </a:lnTo>
                      <a:lnTo>
                        <a:pt x="406" y="567"/>
                      </a:lnTo>
                      <a:lnTo>
                        <a:pt x="0" y="56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202" name="Freeform 55"/>
                <p:cNvSpPr>
                  <a:spLocks noEditPoints="1"/>
                </p:cNvSpPr>
                <p:nvPr userDrawn="1"/>
              </p:nvSpPr>
              <p:spPr bwMode="auto">
                <a:xfrm>
                  <a:off x="11839" y="-666"/>
                  <a:ext cx="600" cy="571"/>
                </a:xfrm>
                <a:custGeom>
                  <a:avLst/>
                  <a:gdLst>
                    <a:gd name="T0" fmla="*/ 243 w 600"/>
                    <a:gd name="T1" fmla="*/ 0 h 571"/>
                    <a:gd name="T2" fmla="*/ 357 w 600"/>
                    <a:gd name="T3" fmla="*/ 0 h 571"/>
                    <a:gd name="T4" fmla="*/ 600 w 600"/>
                    <a:gd name="T5" fmla="*/ 571 h 571"/>
                    <a:gd name="T6" fmla="*/ 469 w 600"/>
                    <a:gd name="T7" fmla="*/ 571 h 571"/>
                    <a:gd name="T8" fmla="*/ 418 w 600"/>
                    <a:gd name="T9" fmla="*/ 444 h 571"/>
                    <a:gd name="T10" fmla="*/ 179 w 600"/>
                    <a:gd name="T11" fmla="*/ 444 h 571"/>
                    <a:gd name="T12" fmla="*/ 127 w 600"/>
                    <a:gd name="T13" fmla="*/ 571 h 571"/>
                    <a:gd name="T14" fmla="*/ 0 w 600"/>
                    <a:gd name="T15" fmla="*/ 571 h 571"/>
                    <a:gd name="T16" fmla="*/ 243 w 600"/>
                    <a:gd name="T17" fmla="*/ 0 h 571"/>
                    <a:gd name="T18" fmla="*/ 373 w 600"/>
                    <a:gd name="T19" fmla="*/ 333 h 571"/>
                    <a:gd name="T20" fmla="*/ 299 w 600"/>
                    <a:gd name="T21" fmla="*/ 150 h 571"/>
                    <a:gd name="T22" fmla="*/ 224 w 600"/>
                    <a:gd name="T23" fmla="*/ 333 h 571"/>
                    <a:gd name="T24" fmla="*/ 373 w 600"/>
                    <a:gd name="T25" fmla="*/ 333 h 5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600" h="571">
                      <a:moveTo>
                        <a:pt x="243" y="0"/>
                      </a:moveTo>
                      <a:lnTo>
                        <a:pt x="357" y="0"/>
                      </a:lnTo>
                      <a:lnTo>
                        <a:pt x="600" y="571"/>
                      </a:lnTo>
                      <a:lnTo>
                        <a:pt x="469" y="571"/>
                      </a:lnTo>
                      <a:lnTo>
                        <a:pt x="418" y="444"/>
                      </a:lnTo>
                      <a:lnTo>
                        <a:pt x="179" y="444"/>
                      </a:lnTo>
                      <a:lnTo>
                        <a:pt x="127" y="571"/>
                      </a:lnTo>
                      <a:lnTo>
                        <a:pt x="0" y="571"/>
                      </a:lnTo>
                      <a:lnTo>
                        <a:pt x="243" y="0"/>
                      </a:lnTo>
                      <a:close/>
                      <a:moveTo>
                        <a:pt x="373" y="333"/>
                      </a:moveTo>
                      <a:lnTo>
                        <a:pt x="299" y="150"/>
                      </a:lnTo>
                      <a:lnTo>
                        <a:pt x="224" y="333"/>
                      </a:lnTo>
                      <a:lnTo>
                        <a:pt x="373" y="33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203" name="Freeform 56"/>
                <p:cNvSpPr>
                  <a:spLocks/>
                </p:cNvSpPr>
                <p:nvPr userDrawn="1"/>
              </p:nvSpPr>
              <p:spPr bwMode="auto">
                <a:xfrm>
                  <a:off x="12348" y="-662"/>
                  <a:ext cx="470" cy="567"/>
                </a:xfrm>
                <a:custGeom>
                  <a:avLst/>
                  <a:gdLst>
                    <a:gd name="T0" fmla="*/ 173 w 470"/>
                    <a:gd name="T1" fmla="*/ 115 h 567"/>
                    <a:gd name="T2" fmla="*/ 0 w 470"/>
                    <a:gd name="T3" fmla="*/ 115 h 567"/>
                    <a:gd name="T4" fmla="*/ 0 w 470"/>
                    <a:gd name="T5" fmla="*/ 0 h 567"/>
                    <a:gd name="T6" fmla="*/ 470 w 470"/>
                    <a:gd name="T7" fmla="*/ 0 h 567"/>
                    <a:gd name="T8" fmla="*/ 470 w 470"/>
                    <a:gd name="T9" fmla="*/ 115 h 567"/>
                    <a:gd name="T10" fmla="*/ 297 w 470"/>
                    <a:gd name="T11" fmla="*/ 115 h 567"/>
                    <a:gd name="T12" fmla="*/ 297 w 470"/>
                    <a:gd name="T13" fmla="*/ 567 h 567"/>
                    <a:gd name="T14" fmla="*/ 173 w 470"/>
                    <a:gd name="T15" fmla="*/ 567 h 567"/>
                    <a:gd name="T16" fmla="*/ 173 w 470"/>
                    <a:gd name="T17" fmla="*/ 115 h 5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70" h="567">
                      <a:moveTo>
                        <a:pt x="173" y="115"/>
                      </a:moveTo>
                      <a:lnTo>
                        <a:pt x="0" y="115"/>
                      </a:lnTo>
                      <a:lnTo>
                        <a:pt x="0" y="0"/>
                      </a:lnTo>
                      <a:lnTo>
                        <a:pt x="470" y="0"/>
                      </a:lnTo>
                      <a:lnTo>
                        <a:pt x="470" y="115"/>
                      </a:lnTo>
                      <a:lnTo>
                        <a:pt x="297" y="115"/>
                      </a:lnTo>
                      <a:lnTo>
                        <a:pt x="297" y="567"/>
                      </a:lnTo>
                      <a:lnTo>
                        <a:pt x="173" y="567"/>
                      </a:lnTo>
                      <a:lnTo>
                        <a:pt x="173" y="11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204" name="Freeform 57"/>
                <p:cNvSpPr>
                  <a:spLocks/>
                </p:cNvSpPr>
                <p:nvPr userDrawn="1"/>
              </p:nvSpPr>
              <p:spPr bwMode="auto">
                <a:xfrm>
                  <a:off x="12863" y="-662"/>
                  <a:ext cx="432" cy="567"/>
                </a:xfrm>
                <a:custGeom>
                  <a:avLst/>
                  <a:gdLst>
                    <a:gd name="T0" fmla="*/ 0 w 432"/>
                    <a:gd name="T1" fmla="*/ 0 h 567"/>
                    <a:gd name="T2" fmla="*/ 432 w 432"/>
                    <a:gd name="T3" fmla="*/ 0 h 567"/>
                    <a:gd name="T4" fmla="*/ 432 w 432"/>
                    <a:gd name="T5" fmla="*/ 112 h 567"/>
                    <a:gd name="T6" fmla="*/ 125 w 432"/>
                    <a:gd name="T7" fmla="*/ 112 h 567"/>
                    <a:gd name="T8" fmla="*/ 125 w 432"/>
                    <a:gd name="T9" fmla="*/ 234 h 567"/>
                    <a:gd name="T10" fmla="*/ 396 w 432"/>
                    <a:gd name="T11" fmla="*/ 234 h 567"/>
                    <a:gd name="T12" fmla="*/ 396 w 432"/>
                    <a:gd name="T13" fmla="*/ 347 h 567"/>
                    <a:gd name="T14" fmla="*/ 125 w 432"/>
                    <a:gd name="T15" fmla="*/ 347 h 567"/>
                    <a:gd name="T16" fmla="*/ 125 w 432"/>
                    <a:gd name="T17" fmla="*/ 567 h 567"/>
                    <a:gd name="T18" fmla="*/ 0 w 432"/>
                    <a:gd name="T19" fmla="*/ 567 h 567"/>
                    <a:gd name="T20" fmla="*/ 0 w 432"/>
                    <a:gd name="T21" fmla="*/ 0 h 5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432" h="567">
                      <a:moveTo>
                        <a:pt x="0" y="0"/>
                      </a:moveTo>
                      <a:lnTo>
                        <a:pt x="432" y="0"/>
                      </a:lnTo>
                      <a:lnTo>
                        <a:pt x="432" y="112"/>
                      </a:lnTo>
                      <a:lnTo>
                        <a:pt x="125" y="112"/>
                      </a:lnTo>
                      <a:lnTo>
                        <a:pt x="125" y="234"/>
                      </a:lnTo>
                      <a:lnTo>
                        <a:pt x="396" y="234"/>
                      </a:lnTo>
                      <a:lnTo>
                        <a:pt x="396" y="347"/>
                      </a:lnTo>
                      <a:lnTo>
                        <a:pt x="125" y="347"/>
                      </a:lnTo>
                      <a:lnTo>
                        <a:pt x="125" y="567"/>
                      </a:lnTo>
                      <a:lnTo>
                        <a:pt x="0" y="56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205" name="Freeform 58"/>
                <p:cNvSpPr>
                  <a:spLocks noEditPoints="1"/>
                </p:cNvSpPr>
                <p:nvPr userDrawn="1"/>
              </p:nvSpPr>
              <p:spPr bwMode="auto">
                <a:xfrm>
                  <a:off x="13304" y="-672"/>
                  <a:ext cx="601" cy="586"/>
                </a:xfrm>
                <a:custGeom>
                  <a:avLst/>
                  <a:gdLst>
                    <a:gd name="T0" fmla="*/ 0 w 486"/>
                    <a:gd name="T1" fmla="*/ 238 h 473"/>
                    <a:gd name="T2" fmla="*/ 0 w 486"/>
                    <a:gd name="T3" fmla="*/ 237 h 473"/>
                    <a:gd name="T4" fmla="*/ 244 w 486"/>
                    <a:gd name="T5" fmla="*/ 0 h 473"/>
                    <a:gd name="T6" fmla="*/ 486 w 486"/>
                    <a:gd name="T7" fmla="*/ 235 h 473"/>
                    <a:gd name="T8" fmla="*/ 486 w 486"/>
                    <a:gd name="T9" fmla="*/ 237 h 473"/>
                    <a:gd name="T10" fmla="*/ 242 w 486"/>
                    <a:gd name="T11" fmla="*/ 473 h 473"/>
                    <a:gd name="T12" fmla="*/ 0 w 486"/>
                    <a:gd name="T13" fmla="*/ 238 h 473"/>
                    <a:gd name="T14" fmla="*/ 381 w 486"/>
                    <a:gd name="T15" fmla="*/ 238 h 473"/>
                    <a:gd name="T16" fmla="*/ 381 w 486"/>
                    <a:gd name="T17" fmla="*/ 237 h 473"/>
                    <a:gd name="T18" fmla="*/ 242 w 486"/>
                    <a:gd name="T19" fmla="*/ 93 h 473"/>
                    <a:gd name="T20" fmla="*/ 105 w 486"/>
                    <a:gd name="T21" fmla="*/ 235 h 473"/>
                    <a:gd name="T22" fmla="*/ 105 w 486"/>
                    <a:gd name="T23" fmla="*/ 237 h 473"/>
                    <a:gd name="T24" fmla="*/ 244 w 486"/>
                    <a:gd name="T25" fmla="*/ 381 h 473"/>
                    <a:gd name="T26" fmla="*/ 381 w 486"/>
                    <a:gd name="T27" fmla="*/ 238 h 4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486" h="473">
                      <a:moveTo>
                        <a:pt x="0" y="238"/>
                      </a:moveTo>
                      <a:cubicBezTo>
                        <a:pt x="0" y="237"/>
                        <a:pt x="0" y="237"/>
                        <a:pt x="0" y="237"/>
                      </a:cubicBezTo>
                      <a:cubicBezTo>
                        <a:pt x="0" y="107"/>
                        <a:pt x="102" y="0"/>
                        <a:pt x="244" y="0"/>
                      </a:cubicBezTo>
                      <a:cubicBezTo>
                        <a:pt x="385" y="0"/>
                        <a:pt x="486" y="105"/>
                        <a:pt x="486" y="235"/>
                      </a:cubicBezTo>
                      <a:cubicBezTo>
                        <a:pt x="486" y="237"/>
                        <a:pt x="486" y="237"/>
                        <a:pt x="486" y="237"/>
                      </a:cubicBezTo>
                      <a:cubicBezTo>
                        <a:pt x="486" y="367"/>
                        <a:pt x="384" y="473"/>
                        <a:pt x="242" y="473"/>
                      </a:cubicBezTo>
                      <a:cubicBezTo>
                        <a:pt x="101" y="473"/>
                        <a:pt x="0" y="368"/>
                        <a:pt x="0" y="238"/>
                      </a:cubicBezTo>
                      <a:close/>
                      <a:moveTo>
                        <a:pt x="381" y="238"/>
                      </a:moveTo>
                      <a:cubicBezTo>
                        <a:pt x="381" y="237"/>
                        <a:pt x="381" y="237"/>
                        <a:pt x="381" y="237"/>
                      </a:cubicBezTo>
                      <a:cubicBezTo>
                        <a:pt x="381" y="158"/>
                        <a:pt x="323" y="93"/>
                        <a:pt x="242" y="93"/>
                      </a:cubicBezTo>
                      <a:cubicBezTo>
                        <a:pt x="161" y="93"/>
                        <a:pt x="105" y="157"/>
                        <a:pt x="105" y="235"/>
                      </a:cubicBezTo>
                      <a:cubicBezTo>
                        <a:pt x="105" y="237"/>
                        <a:pt x="105" y="237"/>
                        <a:pt x="105" y="237"/>
                      </a:cubicBezTo>
                      <a:cubicBezTo>
                        <a:pt x="105" y="315"/>
                        <a:pt x="163" y="381"/>
                        <a:pt x="244" y="381"/>
                      </a:cubicBezTo>
                      <a:cubicBezTo>
                        <a:pt x="325" y="381"/>
                        <a:pt x="381" y="316"/>
                        <a:pt x="381" y="2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206" name="Freeform 59"/>
                <p:cNvSpPr>
                  <a:spLocks noEditPoints="1"/>
                </p:cNvSpPr>
                <p:nvPr userDrawn="1"/>
              </p:nvSpPr>
              <p:spPr bwMode="auto">
                <a:xfrm>
                  <a:off x="13968" y="-662"/>
                  <a:ext cx="488" cy="567"/>
                </a:xfrm>
                <a:custGeom>
                  <a:avLst/>
                  <a:gdLst>
                    <a:gd name="T0" fmla="*/ 0 w 395"/>
                    <a:gd name="T1" fmla="*/ 0 h 458"/>
                    <a:gd name="T2" fmla="*/ 209 w 395"/>
                    <a:gd name="T3" fmla="*/ 0 h 458"/>
                    <a:gd name="T4" fmla="*/ 342 w 395"/>
                    <a:gd name="T5" fmla="*/ 46 h 458"/>
                    <a:gd name="T6" fmla="*/ 381 w 395"/>
                    <a:gd name="T7" fmla="*/ 151 h 458"/>
                    <a:gd name="T8" fmla="*/ 381 w 395"/>
                    <a:gd name="T9" fmla="*/ 152 h 458"/>
                    <a:gd name="T10" fmla="*/ 283 w 395"/>
                    <a:gd name="T11" fmla="*/ 294 h 458"/>
                    <a:gd name="T12" fmla="*/ 395 w 395"/>
                    <a:gd name="T13" fmla="*/ 458 h 458"/>
                    <a:gd name="T14" fmla="*/ 277 w 395"/>
                    <a:gd name="T15" fmla="*/ 458 h 458"/>
                    <a:gd name="T16" fmla="*/ 179 w 395"/>
                    <a:gd name="T17" fmla="*/ 311 h 458"/>
                    <a:gd name="T18" fmla="*/ 100 w 395"/>
                    <a:gd name="T19" fmla="*/ 311 h 458"/>
                    <a:gd name="T20" fmla="*/ 100 w 395"/>
                    <a:gd name="T21" fmla="*/ 458 h 458"/>
                    <a:gd name="T22" fmla="*/ 0 w 395"/>
                    <a:gd name="T23" fmla="*/ 458 h 458"/>
                    <a:gd name="T24" fmla="*/ 0 w 395"/>
                    <a:gd name="T25" fmla="*/ 0 h 458"/>
                    <a:gd name="T26" fmla="*/ 202 w 395"/>
                    <a:gd name="T27" fmla="*/ 222 h 458"/>
                    <a:gd name="T28" fmla="*/ 279 w 395"/>
                    <a:gd name="T29" fmla="*/ 157 h 458"/>
                    <a:gd name="T30" fmla="*/ 279 w 395"/>
                    <a:gd name="T31" fmla="*/ 156 h 458"/>
                    <a:gd name="T32" fmla="*/ 200 w 395"/>
                    <a:gd name="T33" fmla="*/ 91 h 458"/>
                    <a:gd name="T34" fmla="*/ 100 w 395"/>
                    <a:gd name="T35" fmla="*/ 91 h 458"/>
                    <a:gd name="T36" fmla="*/ 100 w 395"/>
                    <a:gd name="T37" fmla="*/ 222 h 458"/>
                    <a:gd name="T38" fmla="*/ 202 w 395"/>
                    <a:gd name="T39" fmla="*/ 222 h 4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395" h="458">
                      <a:moveTo>
                        <a:pt x="0" y="0"/>
                      </a:moveTo>
                      <a:cubicBezTo>
                        <a:pt x="209" y="0"/>
                        <a:pt x="209" y="0"/>
                        <a:pt x="209" y="0"/>
                      </a:cubicBezTo>
                      <a:cubicBezTo>
                        <a:pt x="267" y="0"/>
                        <a:pt x="312" y="16"/>
                        <a:pt x="342" y="46"/>
                      </a:cubicBezTo>
                      <a:cubicBezTo>
                        <a:pt x="368" y="72"/>
                        <a:pt x="381" y="108"/>
                        <a:pt x="381" y="151"/>
                      </a:cubicBezTo>
                      <a:cubicBezTo>
                        <a:pt x="381" y="152"/>
                        <a:pt x="381" y="152"/>
                        <a:pt x="381" y="152"/>
                      </a:cubicBezTo>
                      <a:cubicBezTo>
                        <a:pt x="381" y="226"/>
                        <a:pt x="342" y="273"/>
                        <a:pt x="283" y="294"/>
                      </a:cubicBezTo>
                      <a:cubicBezTo>
                        <a:pt x="395" y="458"/>
                        <a:pt x="395" y="458"/>
                        <a:pt x="395" y="458"/>
                      </a:cubicBezTo>
                      <a:cubicBezTo>
                        <a:pt x="277" y="458"/>
                        <a:pt x="277" y="458"/>
                        <a:pt x="277" y="458"/>
                      </a:cubicBezTo>
                      <a:cubicBezTo>
                        <a:pt x="179" y="311"/>
                        <a:pt x="179" y="311"/>
                        <a:pt x="179" y="311"/>
                      </a:cubicBezTo>
                      <a:cubicBezTo>
                        <a:pt x="100" y="311"/>
                        <a:pt x="100" y="311"/>
                        <a:pt x="100" y="311"/>
                      </a:cubicBezTo>
                      <a:cubicBezTo>
                        <a:pt x="100" y="458"/>
                        <a:pt x="100" y="458"/>
                        <a:pt x="100" y="458"/>
                      </a:cubicBezTo>
                      <a:cubicBezTo>
                        <a:pt x="0" y="458"/>
                        <a:pt x="0" y="458"/>
                        <a:pt x="0" y="458"/>
                      </a:cubicBezTo>
                      <a:lnTo>
                        <a:pt x="0" y="0"/>
                      </a:lnTo>
                      <a:close/>
                      <a:moveTo>
                        <a:pt x="202" y="222"/>
                      </a:moveTo>
                      <a:cubicBezTo>
                        <a:pt x="251" y="222"/>
                        <a:pt x="279" y="196"/>
                        <a:pt x="279" y="157"/>
                      </a:cubicBezTo>
                      <a:cubicBezTo>
                        <a:pt x="279" y="156"/>
                        <a:pt x="279" y="156"/>
                        <a:pt x="279" y="156"/>
                      </a:cubicBezTo>
                      <a:cubicBezTo>
                        <a:pt x="279" y="113"/>
                        <a:pt x="249" y="91"/>
                        <a:pt x="200" y="91"/>
                      </a:cubicBezTo>
                      <a:cubicBezTo>
                        <a:pt x="100" y="91"/>
                        <a:pt x="100" y="91"/>
                        <a:pt x="100" y="91"/>
                      </a:cubicBezTo>
                      <a:cubicBezTo>
                        <a:pt x="100" y="222"/>
                        <a:pt x="100" y="222"/>
                        <a:pt x="100" y="222"/>
                      </a:cubicBezTo>
                      <a:lnTo>
                        <a:pt x="202" y="22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207" name="Freeform 60"/>
                <p:cNvSpPr>
                  <a:spLocks/>
                </p:cNvSpPr>
                <p:nvPr userDrawn="1"/>
              </p:nvSpPr>
              <p:spPr bwMode="auto">
                <a:xfrm>
                  <a:off x="14503" y="-662"/>
                  <a:ext cx="566" cy="567"/>
                </a:xfrm>
                <a:custGeom>
                  <a:avLst/>
                  <a:gdLst>
                    <a:gd name="T0" fmla="*/ 0 w 566"/>
                    <a:gd name="T1" fmla="*/ 0 h 567"/>
                    <a:gd name="T2" fmla="*/ 135 w 566"/>
                    <a:gd name="T3" fmla="*/ 0 h 567"/>
                    <a:gd name="T4" fmla="*/ 283 w 566"/>
                    <a:gd name="T5" fmla="*/ 239 h 567"/>
                    <a:gd name="T6" fmla="*/ 431 w 566"/>
                    <a:gd name="T7" fmla="*/ 0 h 567"/>
                    <a:gd name="T8" fmla="*/ 566 w 566"/>
                    <a:gd name="T9" fmla="*/ 0 h 567"/>
                    <a:gd name="T10" fmla="*/ 566 w 566"/>
                    <a:gd name="T11" fmla="*/ 567 h 567"/>
                    <a:gd name="T12" fmla="*/ 442 w 566"/>
                    <a:gd name="T13" fmla="*/ 567 h 567"/>
                    <a:gd name="T14" fmla="*/ 442 w 566"/>
                    <a:gd name="T15" fmla="*/ 197 h 567"/>
                    <a:gd name="T16" fmla="*/ 283 w 566"/>
                    <a:gd name="T17" fmla="*/ 438 h 567"/>
                    <a:gd name="T18" fmla="*/ 279 w 566"/>
                    <a:gd name="T19" fmla="*/ 438 h 567"/>
                    <a:gd name="T20" fmla="*/ 122 w 566"/>
                    <a:gd name="T21" fmla="*/ 199 h 567"/>
                    <a:gd name="T22" fmla="*/ 122 w 566"/>
                    <a:gd name="T23" fmla="*/ 567 h 567"/>
                    <a:gd name="T24" fmla="*/ 0 w 566"/>
                    <a:gd name="T25" fmla="*/ 567 h 567"/>
                    <a:gd name="T26" fmla="*/ 0 w 566"/>
                    <a:gd name="T27" fmla="*/ 0 h 5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566" h="567">
                      <a:moveTo>
                        <a:pt x="0" y="0"/>
                      </a:moveTo>
                      <a:lnTo>
                        <a:pt x="135" y="0"/>
                      </a:lnTo>
                      <a:lnTo>
                        <a:pt x="283" y="239"/>
                      </a:lnTo>
                      <a:lnTo>
                        <a:pt x="431" y="0"/>
                      </a:lnTo>
                      <a:lnTo>
                        <a:pt x="566" y="0"/>
                      </a:lnTo>
                      <a:lnTo>
                        <a:pt x="566" y="567"/>
                      </a:lnTo>
                      <a:lnTo>
                        <a:pt x="442" y="567"/>
                      </a:lnTo>
                      <a:lnTo>
                        <a:pt x="442" y="197"/>
                      </a:lnTo>
                      <a:lnTo>
                        <a:pt x="283" y="438"/>
                      </a:lnTo>
                      <a:lnTo>
                        <a:pt x="279" y="438"/>
                      </a:lnTo>
                      <a:lnTo>
                        <a:pt x="122" y="199"/>
                      </a:lnTo>
                      <a:lnTo>
                        <a:pt x="122" y="567"/>
                      </a:lnTo>
                      <a:lnTo>
                        <a:pt x="0" y="56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208" name="Freeform 61"/>
                <p:cNvSpPr>
                  <a:spLocks noEditPoints="1"/>
                </p:cNvSpPr>
                <p:nvPr userDrawn="1"/>
              </p:nvSpPr>
              <p:spPr bwMode="auto">
                <a:xfrm>
                  <a:off x="15109" y="-664"/>
                  <a:ext cx="154" cy="77"/>
                </a:xfrm>
                <a:custGeom>
                  <a:avLst/>
                  <a:gdLst>
                    <a:gd name="T0" fmla="*/ 24 w 154"/>
                    <a:gd name="T1" fmla="*/ 12 h 77"/>
                    <a:gd name="T2" fmla="*/ 0 w 154"/>
                    <a:gd name="T3" fmla="*/ 12 h 77"/>
                    <a:gd name="T4" fmla="*/ 0 w 154"/>
                    <a:gd name="T5" fmla="*/ 0 h 77"/>
                    <a:gd name="T6" fmla="*/ 60 w 154"/>
                    <a:gd name="T7" fmla="*/ 0 h 77"/>
                    <a:gd name="T8" fmla="*/ 60 w 154"/>
                    <a:gd name="T9" fmla="*/ 12 h 77"/>
                    <a:gd name="T10" fmla="*/ 35 w 154"/>
                    <a:gd name="T11" fmla="*/ 12 h 77"/>
                    <a:gd name="T12" fmla="*/ 35 w 154"/>
                    <a:gd name="T13" fmla="*/ 77 h 77"/>
                    <a:gd name="T14" fmla="*/ 24 w 154"/>
                    <a:gd name="T15" fmla="*/ 77 h 77"/>
                    <a:gd name="T16" fmla="*/ 24 w 154"/>
                    <a:gd name="T17" fmla="*/ 12 h 77"/>
                    <a:gd name="T18" fmla="*/ 76 w 154"/>
                    <a:gd name="T19" fmla="*/ 0 h 77"/>
                    <a:gd name="T20" fmla="*/ 89 w 154"/>
                    <a:gd name="T21" fmla="*/ 0 h 77"/>
                    <a:gd name="T22" fmla="*/ 116 w 154"/>
                    <a:gd name="T23" fmla="*/ 43 h 77"/>
                    <a:gd name="T24" fmla="*/ 143 w 154"/>
                    <a:gd name="T25" fmla="*/ 0 h 77"/>
                    <a:gd name="T26" fmla="*/ 154 w 154"/>
                    <a:gd name="T27" fmla="*/ 0 h 77"/>
                    <a:gd name="T28" fmla="*/ 154 w 154"/>
                    <a:gd name="T29" fmla="*/ 77 h 77"/>
                    <a:gd name="T30" fmla="*/ 144 w 154"/>
                    <a:gd name="T31" fmla="*/ 77 h 77"/>
                    <a:gd name="T32" fmla="*/ 144 w 154"/>
                    <a:gd name="T33" fmla="*/ 19 h 77"/>
                    <a:gd name="T34" fmla="*/ 116 w 154"/>
                    <a:gd name="T35" fmla="*/ 61 h 77"/>
                    <a:gd name="T36" fmla="*/ 115 w 154"/>
                    <a:gd name="T37" fmla="*/ 61 h 77"/>
                    <a:gd name="T38" fmla="*/ 87 w 154"/>
                    <a:gd name="T39" fmla="*/ 19 h 77"/>
                    <a:gd name="T40" fmla="*/ 87 w 154"/>
                    <a:gd name="T41" fmla="*/ 77 h 77"/>
                    <a:gd name="T42" fmla="*/ 76 w 154"/>
                    <a:gd name="T43" fmla="*/ 77 h 77"/>
                    <a:gd name="T44" fmla="*/ 76 w 154"/>
                    <a:gd name="T45" fmla="*/ 0 h 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154" h="77">
                      <a:moveTo>
                        <a:pt x="24" y="12"/>
                      </a:moveTo>
                      <a:lnTo>
                        <a:pt x="0" y="12"/>
                      </a:lnTo>
                      <a:lnTo>
                        <a:pt x="0" y="0"/>
                      </a:lnTo>
                      <a:lnTo>
                        <a:pt x="60" y="0"/>
                      </a:lnTo>
                      <a:lnTo>
                        <a:pt x="60" y="12"/>
                      </a:lnTo>
                      <a:lnTo>
                        <a:pt x="35" y="12"/>
                      </a:lnTo>
                      <a:lnTo>
                        <a:pt x="35" y="77"/>
                      </a:lnTo>
                      <a:lnTo>
                        <a:pt x="24" y="77"/>
                      </a:lnTo>
                      <a:lnTo>
                        <a:pt x="24" y="12"/>
                      </a:lnTo>
                      <a:close/>
                      <a:moveTo>
                        <a:pt x="76" y="0"/>
                      </a:moveTo>
                      <a:lnTo>
                        <a:pt x="89" y="0"/>
                      </a:lnTo>
                      <a:lnTo>
                        <a:pt x="116" y="43"/>
                      </a:lnTo>
                      <a:lnTo>
                        <a:pt x="143" y="0"/>
                      </a:lnTo>
                      <a:lnTo>
                        <a:pt x="154" y="0"/>
                      </a:lnTo>
                      <a:lnTo>
                        <a:pt x="154" y="77"/>
                      </a:lnTo>
                      <a:lnTo>
                        <a:pt x="144" y="77"/>
                      </a:lnTo>
                      <a:lnTo>
                        <a:pt x="144" y="19"/>
                      </a:lnTo>
                      <a:lnTo>
                        <a:pt x="116" y="61"/>
                      </a:lnTo>
                      <a:lnTo>
                        <a:pt x="115" y="61"/>
                      </a:lnTo>
                      <a:lnTo>
                        <a:pt x="87" y="19"/>
                      </a:lnTo>
                      <a:lnTo>
                        <a:pt x="87" y="77"/>
                      </a:lnTo>
                      <a:lnTo>
                        <a:pt x="76" y="77"/>
                      </a:lnTo>
                      <a:lnTo>
                        <a:pt x="7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</p:grpSp>
          <p:grpSp>
            <p:nvGrpSpPr>
              <p:cNvPr id="124" name="Group 64"/>
              <p:cNvGrpSpPr>
                <a:grpSpLocks noChangeAspect="1"/>
              </p:cNvGrpSpPr>
              <p:nvPr userDrawn="1"/>
            </p:nvGrpSpPr>
            <p:grpSpPr bwMode="auto">
              <a:xfrm>
                <a:off x="7167808" y="143470"/>
                <a:ext cx="690318" cy="172046"/>
                <a:chOff x="10739" y="-1009"/>
                <a:chExt cx="3555" cy="886"/>
              </a:xfrm>
              <a:solidFill>
                <a:schemeClr val="bg2"/>
              </a:solidFill>
            </p:grpSpPr>
            <p:sp>
              <p:nvSpPr>
                <p:cNvPr id="174" name="Freeform 65"/>
                <p:cNvSpPr>
                  <a:spLocks/>
                </p:cNvSpPr>
                <p:nvPr userDrawn="1"/>
              </p:nvSpPr>
              <p:spPr bwMode="auto">
                <a:xfrm>
                  <a:off x="10783" y="-993"/>
                  <a:ext cx="165" cy="245"/>
                </a:xfrm>
                <a:custGeom>
                  <a:avLst/>
                  <a:gdLst>
                    <a:gd name="T0" fmla="*/ 88 w 119"/>
                    <a:gd name="T1" fmla="*/ 176 h 176"/>
                    <a:gd name="T2" fmla="*/ 49 w 119"/>
                    <a:gd name="T3" fmla="*/ 93 h 176"/>
                    <a:gd name="T4" fmla="*/ 26 w 119"/>
                    <a:gd name="T5" fmla="*/ 41 h 176"/>
                    <a:gd name="T6" fmla="*/ 26 w 119"/>
                    <a:gd name="T7" fmla="*/ 42 h 176"/>
                    <a:gd name="T8" fmla="*/ 27 w 119"/>
                    <a:gd name="T9" fmla="*/ 90 h 176"/>
                    <a:gd name="T10" fmla="*/ 28 w 119"/>
                    <a:gd name="T11" fmla="*/ 176 h 176"/>
                    <a:gd name="T12" fmla="*/ 0 w 119"/>
                    <a:gd name="T13" fmla="*/ 176 h 176"/>
                    <a:gd name="T14" fmla="*/ 0 w 119"/>
                    <a:gd name="T15" fmla="*/ 0 h 176"/>
                    <a:gd name="T16" fmla="*/ 33 w 119"/>
                    <a:gd name="T17" fmla="*/ 0 h 176"/>
                    <a:gd name="T18" fmla="*/ 75 w 119"/>
                    <a:gd name="T19" fmla="*/ 86 h 176"/>
                    <a:gd name="T20" fmla="*/ 93 w 119"/>
                    <a:gd name="T21" fmla="*/ 131 h 176"/>
                    <a:gd name="T22" fmla="*/ 94 w 119"/>
                    <a:gd name="T23" fmla="*/ 130 h 176"/>
                    <a:gd name="T24" fmla="*/ 92 w 119"/>
                    <a:gd name="T25" fmla="*/ 80 h 176"/>
                    <a:gd name="T26" fmla="*/ 91 w 119"/>
                    <a:gd name="T27" fmla="*/ 0 h 176"/>
                    <a:gd name="T28" fmla="*/ 119 w 119"/>
                    <a:gd name="T29" fmla="*/ 0 h 176"/>
                    <a:gd name="T30" fmla="*/ 119 w 119"/>
                    <a:gd name="T31" fmla="*/ 176 h 176"/>
                    <a:gd name="T32" fmla="*/ 88 w 119"/>
                    <a:gd name="T33" fmla="*/ 176 h 1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19" h="176">
                      <a:moveTo>
                        <a:pt x="88" y="176"/>
                      </a:moveTo>
                      <a:cubicBezTo>
                        <a:pt x="49" y="93"/>
                        <a:pt x="49" y="93"/>
                        <a:pt x="49" y="93"/>
                      </a:cubicBezTo>
                      <a:cubicBezTo>
                        <a:pt x="39" y="73"/>
                        <a:pt x="30" y="51"/>
                        <a:pt x="26" y="41"/>
                      </a:cubicBezTo>
                      <a:cubicBezTo>
                        <a:pt x="26" y="42"/>
                        <a:pt x="26" y="42"/>
                        <a:pt x="26" y="42"/>
                      </a:cubicBezTo>
                      <a:cubicBezTo>
                        <a:pt x="27" y="56"/>
                        <a:pt x="27" y="75"/>
                        <a:pt x="27" y="90"/>
                      </a:cubicBezTo>
                      <a:cubicBezTo>
                        <a:pt x="28" y="176"/>
                        <a:pt x="28" y="176"/>
                        <a:pt x="28" y="176"/>
                      </a:cubicBezTo>
                      <a:cubicBezTo>
                        <a:pt x="0" y="176"/>
                        <a:pt x="0" y="176"/>
                        <a:pt x="0" y="176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33" y="0"/>
                        <a:pt x="33" y="0"/>
                        <a:pt x="33" y="0"/>
                      </a:cubicBezTo>
                      <a:cubicBezTo>
                        <a:pt x="75" y="86"/>
                        <a:pt x="75" y="86"/>
                        <a:pt x="75" y="86"/>
                      </a:cubicBezTo>
                      <a:cubicBezTo>
                        <a:pt x="84" y="102"/>
                        <a:pt x="91" y="123"/>
                        <a:pt x="93" y="131"/>
                      </a:cubicBezTo>
                      <a:cubicBezTo>
                        <a:pt x="94" y="130"/>
                        <a:pt x="94" y="130"/>
                        <a:pt x="94" y="130"/>
                      </a:cubicBezTo>
                      <a:cubicBezTo>
                        <a:pt x="93" y="121"/>
                        <a:pt x="92" y="96"/>
                        <a:pt x="92" y="80"/>
                      </a:cubicBezTo>
                      <a:cubicBezTo>
                        <a:pt x="91" y="0"/>
                        <a:pt x="91" y="0"/>
                        <a:pt x="91" y="0"/>
                      </a:cubicBezTo>
                      <a:cubicBezTo>
                        <a:pt x="119" y="0"/>
                        <a:pt x="119" y="0"/>
                        <a:pt x="119" y="0"/>
                      </a:cubicBezTo>
                      <a:cubicBezTo>
                        <a:pt x="119" y="176"/>
                        <a:pt x="119" y="176"/>
                        <a:pt x="119" y="176"/>
                      </a:cubicBezTo>
                      <a:lnTo>
                        <a:pt x="88" y="17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175" name="Freeform 66"/>
                <p:cNvSpPr>
                  <a:spLocks noEditPoints="1"/>
                </p:cNvSpPr>
                <p:nvPr userDrawn="1"/>
              </p:nvSpPr>
              <p:spPr bwMode="auto">
                <a:xfrm>
                  <a:off x="10980" y="-931"/>
                  <a:ext cx="149" cy="187"/>
                </a:xfrm>
                <a:custGeom>
                  <a:avLst/>
                  <a:gdLst>
                    <a:gd name="T0" fmla="*/ 31 w 107"/>
                    <a:gd name="T1" fmla="*/ 75 h 135"/>
                    <a:gd name="T2" fmla="*/ 31 w 107"/>
                    <a:gd name="T3" fmla="*/ 77 h 135"/>
                    <a:gd name="T4" fmla="*/ 62 w 107"/>
                    <a:gd name="T5" fmla="*/ 114 h 135"/>
                    <a:gd name="T6" fmla="*/ 94 w 107"/>
                    <a:gd name="T7" fmla="*/ 101 h 135"/>
                    <a:gd name="T8" fmla="*/ 105 w 107"/>
                    <a:gd name="T9" fmla="*/ 118 h 135"/>
                    <a:gd name="T10" fmla="*/ 59 w 107"/>
                    <a:gd name="T11" fmla="*/ 135 h 135"/>
                    <a:gd name="T12" fmla="*/ 0 w 107"/>
                    <a:gd name="T13" fmla="*/ 68 h 135"/>
                    <a:gd name="T14" fmla="*/ 16 w 107"/>
                    <a:gd name="T15" fmla="*/ 17 h 135"/>
                    <a:gd name="T16" fmla="*/ 55 w 107"/>
                    <a:gd name="T17" fmla="*/ 0 h 135"/>
                    <a:gd name="T18" fmla="*/ 91 w 107"/>
                    <a:gd name="T19" fmla="*/ 13 h 135"/>
                    <a:gd name="T20" fmla="*/ 107 w 107"/>
                    <a:gd name="T21" fmla="*/ 69 h 135"/>
                    <a:gd name="T22" fmla="*/ 107 w 107"/>
                    <a:gd name="T23" fmla="*/ 75 h 135"/>
                    <a:gd name="T24" fmla="*/ 31 w 107"/>
                    <a:gd name="T25" fmla="*/ 75 h 135"/>
                    <a:gd name="T26" fmla="*/ 55 w 107"/>
                    <a:gd name="T27" fmla="*/ 21 h 135"/>
                    <a:gd name="T28" fmla="*/ 31 w 107"/>
                    <a:gd name="T29" fmla="*/ 54 h 135"/>
                    <a:gd name="T30" fmla="*/ 78 w 107"/>
                    <a:gd name="T31" fmla="*/ 54 h 135"/>
                    <a:gd name="T32" fmla="*/ 55 w 107"/>
                    <a:gd name="T33" fmla="*/ 21 h 1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07" h="135">
                      <a:moveTo>
                        <a:pt x="31" y="75"/>
                      </a:moveTo>
                      <a:cubicBezTo>
                        <a:pt x="31" y="77"/>
                        <a:pt x="31" y="77"/>
                        <a:pt x="31" y="77"/>
                      </a:cubicBezTo>
                      <a:cubicBezTo>
                        <a:pt x="31" y="95"/>
                        <a:pt x="37" y="114"/>
                        <a:pt x="62" y="114"/>
                      </a:cubicBezTo>
                      <a:cubicBezTo>
                        <a:pt x="74" y="114"/>
                        <a:pt x="85" y="109"/>
                        <a:pt x="94" y="101"/>
                      </a:cubicBezTo>
                      <a:cubicBezTo>
                        <a:pt x="105" y="118"/>
                        <a:pt x="105" y="118"/>
                        <a:pt x="105" y="118"/>
                      </a:cubicBezTo>
                      <a:cubicBezTo>
                        <a:pt x="92" y="129"/>
                        <a:pt x="76" y="135"/>
                        <a:pt x="59" y="135"/>
                      </a:cubicBezTo>
                      <a:cubicBezTo>
                        <a:pt x="23" y="135"/>
                        <a:pt x="0" y="109"/>
                        <a:pt x="0" y="68"/>
                      </a:cubicBezTo>
                      <a:cubicBezTo>
                        <a:pt x="0" y="45"/>
                        <a:pt x="5" y="30"/>
                        <a:pt x="16" y="17"/>
                      </a:cubicBezTo>
                      <a:cubicBezTo>
                        <a:pt x="26" y="5"/>
                        <a:pt x="39" y="0"/>
                        <a:pt x="55" y="0"/>
                      </a:cubicBezTo>
                      <a:cubicBezTo>
                        <a:pt x="68" y="0"/>
                        <a:pt x="80" y="3"/>
                        <a:pt x="91" y="13"/>
                      </a:cubicBezTo>
                      <a:cubicBezTo>
                        <a:pt x="102" y="23"/>
                        <a:pt x="107" y="39"/>
                        <a:pt x="107" y="69"/>
                      </a:cubicBezTo>
                      <a:cubicBezTo>
                        <a:pt x="107" y="75"/>
                        <a:pt x="107" y="75"/>
                        <a:pt x="107" y="75"/>
                      </a:cubicBezTo>
                      <a:lnTo>
                        <a:pt x="31" y="75"/>
                      </a:lnTo>
                      <a:close/>
                      <a:moveTo>
                        <a:pt x="55" y="21"/>
                      </a:moveTo>
                      <a:cubicBezTo>
                        <a:pt x="40" y="21"/>
                        <a:pt x="31" y="33"/>
                        <a:pt x="31" y="54"/>
                      </a:cubicBezTo>
                      <a:cubicBezTo>
                        <a:pt x="78" y="54"/>
                        <a:pt x="78" y="54"/>
                        <a:pt x="78" y="54"/>
                      </a:cubicBezTo>
                      <a:cubicBezTo>
                        <a:pt x="78" y="33"/>
                        <a:pt x="69" y="21"/>
                        <a:pt x="55" y="2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176" name="Freeform 67"/>
                <p:cNvSpPr>
                  <a:spLocks/>
                </p:cNvSpPr>
                <p:nvPr userDrawn="1"/>
              </p:nvSpPr>
              <p:spPr bwMode="auto">
                <a:xfrm>
                  <a:off x="11140" y="-930"/>
                  <a:ext cx="240" cy="182"/>
                </a:xfrm>
                <a:custGeom>
                  <a:avLst/>
                  <a:gdLst>
                    <a:gd name="T0" fmla="*/ 136 w 173"/>
                    <a:gd name="T1" fmla="*/ 131 h 131"/>
                    <a:gd name="T2" fmla="*/ 110 w 173"/>
                    <a:gd name="T3" fmla="*/ 131 h 131"/>
                    <a:gd name="T4" fmla="*/ 94 w 173"/>
                    <a:gd name="T5" fmla="*/ 72 h 131"/>
                    <a:gd name="T6" fmla="*/ 86 w 173"/>
                    <a:gd name="T7" fmla="*/ 37 h 131"/>
                    <a:gd name="T8" fmla="*/ 85 w 173"/>
                    <a:gd name="T9" fmla="*/ 37 h 131"/>
                    <a:gd name="T10" fmla="*/ 77 w 173"/>
                    <a:gd name="T11" fmla="*/ 73 h 131"/>
                    <a:gd name="T12" fmla="*/ 61 w 173"/>
                    <a:gd name="T13" fmla="*/ 131 h 131"/>
                    <a:gd name="T14" fmla="*/ 35 w 173"/>
                    <a:gd name="T15" fmla="*/ 131 h 131"/>
                    <a:gd name="T16" fmla="*/ 0 w 173"/>
                    <a:gd name="T17" fmla="*/ 4 h 131"/>
                    <a:gd name="T18" fmla="*/ 28 w 173"/>
                    <a:gd name="T19" fmla="*/ 0 h 131"/>
                    <a:gd name="T20" fmla="*/ 42 w 173"/>
                    <a:gd name="T21" fmla="*/ 62 h 131"/>
                    <a:gd name="T22" fmla="*/ 48 w 173"/>
                    <a:gd name="T23" fmla="*/ 96 h 131"/>
                    <a:gd name="T24" fmla="*/ 49 w 173"/>
                    <a:gd name="T25" fmla="*/ 96 h 131"/>
                    <a:gd name="T26" fmla="*/ 57 w 173"/>
                    <a:gd name="T27" fmla="*/ 61 h 131"/>
                    <a:gd name="T28" fmla="*/ 73 w 173"/>
                    <a:gd name="T29" fmla="*/ 2 h 131"/>
                    <a:gd name="T30" fmla="*/ 101 w 173"/>
                    <a:gd name="T31" fmla="*/ 2 h 131"/>
                    <a:gd name="T32" fmla="*/ 115 w 173"/>
                    <a:gd name="T33" fmla="*/ 60 h 131"/>
                    <a:gd name="T34" fmla="*/ 123 w 173"/>
                    <a:gd name="T35" fmla="*/ 97 h 131"/>
                    <a:gd name="T36" fmla="*/ 124 w 173"/>
                    <a:gd name="T37" fmla="*/ 97 h 131"/>
                    <a:gd name="T38" fmla="*/ 130 w 173"/>
                    <a:gd name="T39" fmla="*/ 62 h 131"/>
                    <a:gd name="T40" fmla="*/ 144 w 173"/>
                    <a:gd name="T41" fmla="*/ 2 h 131"/>
                    <a:gd name="T42" fmla="*/ 173 w 173"/>
                    <a:gd name="T43" fmla="*/ 2 h 131"/>
                    <a:gd name="T44" fmla="*/ 136 w 173"/>
                    <a:gd name="T45" fmla="*/ 131 h 1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173" h="131">
                      <a:moveTo>
                        <a:pt x="136" y="131"/>
                      </a:moveTo>
                      <a:cubicBezTo>
                        <a:pt x="110" y="131"/>
                        <a:pt x="110" y="131"/>
                        <a:pt x="110" y="131"/>
                      </a:cubicBezTo>
                      <a:cubicBezTo>
                        <a:pt x="94" y="72"/>
                        <a:pt x="94" y="72"/>
                        <a:pt x="94" y="72"/>
                      </a:cubicBezTo>
                      <a:cubicBezTo>
                        <a:pt x="90" y="57"/>
                        <a:pt x="86" y="37"/>
                        <a:pt x="86" y="37"/>
                      </a:cubicBezTo>
                      <a:cubicBezTo>
                        <a:pt x="85" y="37"/>
                        <a:pt x="85" y="37"/>
                        <a:pt x="85" y="37"/>
                      </a:cubicBezTo>
                      <a:cubicBezTo>
                        <a:pt x="85" y="37"/>
                        <a:pt x="83" y="49"/>
                        <a:pt x="77" y="73"/>
                      </a:cubicBezTo>
                      <a:cubicBezTo>
                        <a:pt x="61" y="131"/>
                        <a:pt x="61" y="131"/>
                        <a:pt x="61" y="131"/>
                      </a:cubicBezTo>
                      <a:cubicBezTo>
                        <a:pt x="35" y="131"/>
                        <a:pt x="35" y="131"/>
                        <a:pt x="35" y="131"/>
                      </a:cubicBezTo>
                      <a:cubicBezTo>
                        <a:pt x="0" y="4"/>
                        <a:pt x="0" y="4"/>
                        <a:pt x="0" y="4"/>
                      </a:cubicBezTo>
                      <a:cubicBezTo>
                        <a:pt x="28" y="0"/>
                        <a:pt x="28" y="0"/>
                        <a:pt x="28" y="0"/>
                      </a:cubicBezTo>
                      <a:cubicBezTo>
                        <a:pt x="42" y="62"/>
                        <a:pt x="42" y="62"/>
                        <a:pt x="42" y="62"/>
                      </a:cubicBezTo>
                      <a:cubicBezTo>
                        <a:pt x="45" y="78"/>
                        <a:pt x="48" y="96"/>
                        <a:pt x="48" y="96"/>
                      </a:cubicBezTo>
                      <a:cubicBezTo>
                        <a:pt x="49" y="96"/>
                        <a:pt x="49" y="96"/>
                        <a:pt x="49" y="96"/>
                      </a:cubicBezTo>
                      <a:cubicBezTo>
                        <a:pt x="49" y="96"/>
                        <a:pt x="52" y="79"/>
                        <a:pt x="57" y="61"/>
                      </a:cubicBezTo>
                      <a:cubicBezTo>
                        <a:pt x="73" y="2"/>
                        <a:pt x="73" y="2"/>
                        <a:pt x="73" y="2"/>
                      </a:cubicBezTo>
                      <a:cubicBezTo>
                        <a:pt x="101" y="2"/>
                        <a:pt x="101" y="2"/>
                        <a:pt x="101" y="2"/>
                      </a:cubicBezTo>
                      <a:cubicBezTo>
                        <a:pt x="115" y="60"/>
                        <a:pt x="115" y="60"/>
                        <a:pt x="115" y="60"/>
                      </a:cubicBezTo>
                      <a:cubicBezTo>
                        <a:pt x="120" y="81"/>
                        <a:pt x="123" y="97"/>
                        <a:pt x="123" y="97"/>
                      </a:cubicBezTo>
                      <a:cubicBezTo>
                        <a:pt x="124" y="97"/>
                        <a:pt x="124" y="97"/>
                        <a:pt x="124" y="97"/>
                      </a:cubicBezTo>
                      <a:cubicBezTo>
                        <a:pt x="124" y="97"/>
                        <a:pt x="127" y="77"/>
                        <a:pt x="130" y="62"/>
                      </a:cubicBezTo>
                      <a:cubicBezTo>
                        <a:pt x="144" y="2"/>
                        <a:pt x="144" y="2"/>
                        <a:pt x="144" y="2"/>
                      </a:cubicBezTo>
                      <a:cubicBezTo>
                        <a:pt x="173" y="2"/>
                        <a:pt x="173" y="2"/>
                        <a:pt x="173" y="2"/>
                      </a:cubicBezTo>
                      <a:lnTo>
                        <a:pt x="136" y="13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177" name="Freeform 68"/>
                <p:cNvSpPr>
                  <a:spLocks noEditPoints="1"/>
                </p:cNvSpPr>
                <p:nvPr userDrawn="1"/>
              </p:nvSpPr>
              <p:spPr bwMode="auto">
                <a:xfrm>
                  <a:off x="11484" y="-993"/>
                  <a:ext cx="166" cy="245"/>
                </a:xfrm>
                <a:custGeom>
                  <a:avLst/>
                  <a:gdLst>
                    <a:gd name="T0" fmla="*/ 85 w 120"/>
                    <a:gd name="T1" fmla="*/ 176 h 176"/>
                    <a:gd name="T2" fmla="*/ 70 w 120"/>
                    <a:gd name="T3" fmla="*/ 148 h 176"/>
                    <a:gd name="T4" fmla="*/ 40 w 120"/>
                    <a:gd name="T5" fmla="*/ 105 h 176"/>
                    <a:gd name="T6" fmla="*/ 28 w 120"/>
                    <a:gd name="T7" fmla="*/ 100 h 176"/>
                    <a:gd name="T8" fmla="*/ 28 w 120"/>
                    <a:gd name="T9" fmla="*/ 176 h 176"/>
                    <a:gd name="T10" fmla="*/ 0 w 120"/>
                    <a:gd name="T11" fmla="*/ 176 h 176"/>
                    <a:gd name="T12" fmla="*/ 0 w 120"/>
                    <a:gd name="T13" fmla="*/ 0 h 176"/>
                    <a:gd name="T14" fmla="*/ 53 w 120"/>
                    <a:gd name="T15" fmla="*/ 0 h 176"/>
                    <a:gd name="T16" fmla="*/ 111 w 120"/>
                    <a:gd name="T17" fmla="*/ 50 h 176"/>
                    <a:gd name="T18" fmla="*/ 67 w 120"/>
                    <a:gd name="T19" fmla="*/ 98 h 176"/>
                    <a:gd name="T20" fmla="*/ 94 w 120"/>
                    <a:gd name="T21" fmla="*/ 133 h 176"/>
                    <a:gd name="T22" fmla="*/ 120 w 120"/>
                    <a:gd name="T23" fmla="*/ 176 h 176"/>
                    <a:gd name="T24" fmla="*/ 85 w 120"/>
                    <a:gd name="T25" fmla="*/ 176 h 176"/>
                    <a:gd name="T26" fmla="*/ 44 w 120"/>
                    <a:gd name="T27" fmla="*/ 23 h 176"/>
                    <a:gd name="T28" fmla="*/ 28 w 120"/>
                    <a:gd name="T29" fmla="*/ 23 h 176"/>
                    <a:gd name="T30" fmla="*/ 28 w 120"/>
                    <a:gd name="T31" fmla="*/ 79 h 176"/>
                    <a:gd name="T32" fmla="*/ 43 w 120"/>
                    <a:gd name="T33" fmla="*/ 79 h 176"/>
                    <a:gd name="T34" fmla="*/ 72 w 120"/>
                    <a:gd name="T35" fmla="*/ 72 h 176"/>
                    <a:gd name="T36" fmla="*/ 80 w 120"/>
                    <a:gd name="T37" fmla="*/ 50 h 176"/>
                    <a:gd name="T38" fmla="*/ 44 w 120"/>
                    <a:gd name="T39" fmla="*/ 23 h 1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120" h="176">
                      <a:moveTo>
                        <a:pt x="85" y="176"/>
                      </a:moveTo>
                      <a:cubicBezTo>
                        <a:pt x="70" y="148"/>
                        <a:pt x="70" y="148"/>
                        <a:pt x="70" y="148"/>
                      </a:cubicBezTo>
                      <a:cubicBezTo>
                        <a:pt x="58" y="127"/>
                        <a:pt x="50" y="115"/>
                        <a:pt x="40" y="105"/>
                      </a:cubicBezTo>
                      <a:cubicBezTo>
                        <a:pt x="37" y="102"/>
                        <a:pt x="34" y="100"/>
                        <a:pt x="28" y="100"/>
                      </a:cubicBezTo>
                      <a:cubicBezTo>
                        <a:pt x="28" y="176"/>
                        <a:pt x="28" y="176"/>
                        <a:pt x="28" y="176"/>
                      </a:cubicBezTo>
                      <a:cubicBezTo>
                        <a:pt x="0" y="176"/>
                        <a:pt x="0" y="176"/>
                        <a:pt x="0" y="176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53" y="0"/>
                        <a:pt x="53" y="0"/>
                        <a:pt x="53" y="0"/>
                      </a:cubicBezTo>
                      <a:cubicBezTo>
                        <a:pt x="93" y="0"/>
                        <a:pt x="111" y="23"/>
                        <a:pt x="111" y="50"/>
                      </a:cubicBezTo>
                      <a:cubicBezTo>
                        <a:pt x="111" y="75"/>
                        <a:pt x="94" y="98"/>
                        <a:pt x="67" y="98"/>
                      </a:cubicBezTo>
                      <a:cubicBezTo>
                        <a:pt x="73" y="102"/>
                        <a:pt x="85" y="119"/>
                        <a:pt x="94" y="133"/>
                      </a:cubicBezTo>
                      <a:cubicBezTo>
                        <a:pt x="120" y="176"/>
                        <a:pt x="120" y="176"/>
                        <a:pt x="120" y="176"/>
                      </a:cubicBezTo>
                      <a:lnTo>
                        <a:pt x="85" y="176"/>
                      </a:lnTo>
                      <a:close/>
                      <a:moveTo>
                        <a:pt x="44" y="23"/>
                      </a:moveTo>
                      <a:cubicBezTo>
                        <a:pt x="28" y="23"/>
                        <a:pt x="28" y="23"/>
                        <a:pt x="28" y="23"/>
                      </a:cubicBezTo>
                      <a:cubicBezTo>
                        <a:pt x="28" y="79"/>
                        <a:pt x="28" y="79"/>
                        <a:pt x="28" y="79"/>
                      </a:cubicBezTo>
                      <a:cubicBezTo>
                        <a:pt x="43" y="79"/>
                        <a:pt x="43" y="79"/>
                        <a:pt x="43" y="79"/>
                      </a:cubicBezTo>
                      <a:cubicBezTo>
                        <a:pt x="59" y="79"/>
                        <a:pt x="67" y="77"/>
                        <a:pt x="72" y="72"/>
                      </a:cubicBezTo>
                      <a:cubicBezTo>
                        <a:pt x="77" y="67"/>
                        <a:pt x="80" y="59"/>
                        <a:pt x="80" y="50"/>
                      </a:cubicBezTo>
                      <a:cubicBezTo>
                        <a:pt x="80" y="32"/>
                        <a:pt x="70" y="23"/>
                        <a:pt x="44" y="2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178" name="Freeform 69"/>
                <p:cNvSpPr>
                  <a:spLocks noEditPoints="1"/>
                </p:cNvSpPr>
                <p:nvPr userDrawn="1"/>
              </p:nvSpPr>
              <p:spPr bwMode="auto">
                <a:xfrm>
                  <a:off x="11664" y="-931"/>
                  <a:ext cx="150" cy="187"/>
                </a:xfrm>
                <a:custGeom>
                  <a:avLst/>
                  <a:gdLst>
                    <a:gd name="T0" fmla="*/ 31 w 108"/>
                    <a:gd name="T1" fmla="*/ 75 h 135"/>
                    <a:gd name="T2" fmla="*/ 31 w 108"/>
                    <a:gd name="T3" fmla="*/ 77 h 135"/>
                    <a:gd name="T4" fmla="*/ 63 w 108"/>
                    <a:gd name="T5" fmla="*/ 114 h 135"/>
                    <a:gd name="T6" fmla="*/ 95 w 108"/>
                    <a:gd name="T7" fmla="*/ 101 h 135"/>
                    <a:gd name="T8" fmla="*/ 106 w 108"/>
                    <a:gd name="T9" fmla="*/ 118 h 135"/>
                    <a:gd name="T10" fmla="*/ 60 w 108"/>
                    <a:gd name="T11" fmla="*/ 135 h 135"/>
                    <a:gd name="T12" fmla="*/ 0 w 108"/>
                    <a:gd name="T13" fmla="*/ 68 h 135"/>
                    <a:gd name="T14" fmla="*/ 16 w 108"/>
                    <a:gd name="T15" fmla="*/ 17 h 135"/>
                    <a:gd name="T16" fmla="*/ 56 w 108"/>
                    <a:gd name="T17" fmla="*/ 0 h 135"/>
                    <a:gd name="T18" fmla="*/ 91 w 108"/>
                    <a:gd name="T19" fmla="*/ 13 h 135"/>
                    <a:gd name="T20" fmla="*/ 108 w 108"/>
                    <a:gd name="T21" fmla="*/ 69 h 135"/>
                    <a:gd name="T22" fmla="*/ 108 w 108"/>
                    <a:gd name="T23" fmla="*/ 75 h 135"/>
                    <a:gd name="T24" fmla="*/ 31 w 108"/>
                    <a:gd name="T25" fmla="*/ 75 h 135"/>
                    <a:gd name="T26" fmla="*/ 56 w 108"/>
                    <a:gd name="T27" fmla="*/ 21 h 135"/>
                    <a:gd name="T28" fmla="*/ 31 w 108"/>
                    <a:gd name="T29" fmla="*/ 54 h 135"/>
                    <a:gd name="T30" fmla="*/ 79 w 108"/>
                    <a:gd name="T31" fmla="*/ 54 h 135"/>
                    <a:gd name="T32" fmla="*/ 56 w 108"/>
                    <a:gd name="T33" fmla="*/ 21 h 1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08" h="135">
                      <a:moveTo>
                        <a:pt x="31" y="75"/>
                      </a:moveTo>
                      <a:cubicBezTo>
                        <a:pt x="31" y="77"/>
                        <a:pt x="31" y="77"/>
                        <a:pt x="31" y="77"/>
                      </a:cubicBezTo>
                      <a:cubicBezTo>
                        <a:pt x="31" y="95"/>
                        <a:pt x="38" y="114"/>
                        <a:pt x="63" y="114"/>
                      </a:cubicBezTo>
                      <a:cubicBezTo>
                        <a:pt x="75" y="114"/>
                        <a:pt x="85" y="109"/>
                        <a:pt x="95" y="101"/>
                      </a:cubicBezTo>
                      <a:cubicBezTo>
                        <a:pt x="106" y="118"/>
                        <a:pt x="106" y="118"/>
                        <a:pt x="106" y="118"/>
                      </a:cubicBezTo>
                      <a:cubicBezTo>
                        <a:pt x="92" y="129"/>
                        <a:pt x="77" y="135"/>
                        <a:pt x="60" y="135"/>
                      </a:cubicBezTo>
                      <a:cubicBezTo>
                        <a:pt x="23" y="135"/>
                        <a:pt x="0" y="109"/>
                        <a:pt x="0" y="68"/>
                      </a:cubicBezTo>
                      <a:cubicBezTo>
                        <a:pt x="0" y="45"/>
                        <a:pt x="5" y="30"/>
                        <a:pt x="16" y="17"/>
                      </a:cubicBezTo>
                      <a:cubicBezTo>
                        <a:pt x="27" y="5"/>
                        <a:pt x="39" y="0"/>
                        <a:pt x="56" y="0"/>
                      </a:cubicBezTo>
                      <a:cubicBezTo>
                        <a:pt x="68" y="0"/>
                        <a:pt x="80" y="3"/>
                        <a:pt x="91" y="13"/>
                      </a:cubicBezTo>
                      <a:cubicBezTo>
                        <a:pt x="102" y="23"/>
                        <a:pt x="108" y="39"/>
                        <a:pt x="108" y="69"/>
                      </a:cubicBezTo>
                      <a:cubicBezTo>
                        <a:pt x="108" y="75"/>
                        <a:pt x="108" y="75"/>
                        <a:pt x="108" y="75"/>
                      </a:cubicBezTo>
                      <a:lnTo>
                        <a:pt x="31" y="75"/>
                      </a:lnTo>
                      <a:close/>
                      <a:moveTo>
                        <a:pt x="56" y="21"/>
                      </a:moveTo>
                      <a:cubicBezTo>
                        <a:pt x="40" y="21"/>
                        <a:pt x="31" y="33"/>
                        <a:pt x="31" y="54"/>
                      </a:cubicBezTo>
                      <a:cubicBezTo>
                        <a:pt x="79" y="54"/>
                        <a:pt x="79" y="54"/>
                        <a:pt x="79" y="54"/>
                      </a:cubicBezTo>
                      <a:cubicBezTo>
                        <a:pt x="79" y="33"/>
                        <a:pt x="70" y="21"/>
                        <a:pt x="56" y="2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179" name="Freeform 70"/>
                <p:cNvSpPr>
                  <a:spLocks/>
                </p:cNvSpPr>
                <p:nvPr userDrawn="1"/>
              </p:nvSpPr>
              <p:spPr bwMode="auto">
                <a:xfrm>
                  <a:off x="11839" y="-1009"/>
                  <a:ext cx="65" cy="264"/>
                </a:xfrm>
                <a:custGeom>
                  <a:avLst/>
                  <a:gdLst>
                    <a:gd name="T0" fmla="*/ 30 w 47"/>
                    <a:gd name="T1" fmla="*/ 190 h 190"/>
                    <a:gd name="T2" fmla="*/ 2 w 47"/>
                    <a:gd name="T3" fmla="*/ 154 h 190"/>
                    <a:gd name="T4" fmla="*/ 2 w 47"/>
                    <a:gd name="T5" fmla="*/ 44 h 190"/>
                    <a:gd name="T6" fmla="*/ 0 w 47"/>
                    <a:gd name="T7" fmla="*/ 7 h 190"/>
                    <a:gd name="T8" fmla="*/ 28 w 47"/>
                    <a:gd name="T9" fmla="*/ 0 h 190"/>
                    <a:gd name="T10" fmla="*/ 31 w 47"/>
                    <a:gd name="T11" fmla="*/ 36 h 190"/>
                    <a:gd name="T12" fmla="*/ 31 w 47"/>
                    <a:gd name="T13" fmla="*/ 145 h 190"/>
                    <a:gd name="T14" fmla="*/ 34 w 47"/>
                    <a:gd name="T15" fmla="*/ 168 h 190"/>
                    <a:gd name="T16" fmla="*/ 43 w 47"/>
                    <a:gd name="T17" fmla="*/ 170 h 190"/>
                    <a:gd name="T18" fmla="*/ 47 w 47"/>
                    <a:gd name="T19" fmla="*/ 187 h 190"/>
                    <a:gd name="T20" fmla="*/ 30 w 47"/>
                    <a:gd name="T21" fmla="*/ 190 h 1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47" h="190">
                      <a:moveTo>
                        <a:pt x="30" y="190"/>
                      </a:moveTo>
                      <a:cubicBezTo>
                        <a:pt x="2" y="190"/>
                        <a:pt x="2" y="165"/>
                        <a:pt x="2" y="154"/>
                      </a:cubicBezTo>
                      <a:cubicBezTo>
                        <a:pt x="2" y="44"/>
                        <a:pt x="2" y="44"/>
                        <a:pt x="2" y="44"/>
                      </a:cubicBezTo>
                      <a:cubicBezTo>
                        <a:pt x="2" y="27"/>
                        <a:pt x="1" y="17"/>
                        <a:pt x="0" y="7"/>
                      </a:cubicBezTo>
                      <a:cubicBezTo>
                        <a:pt x="28" y="0"/>
                        <a:pt x="28" y="0"/>
                        <a:pt x="28" y="0"/>
                      </a:cubicBezTo>
                      <a:cubicBezTo>
                        <a:pt x="30" y="8"/>
                        <a:pt x="31" y="19"/>
                        <a:pt x="31" y="36"/>
                      </a:cubicBezTo>
                      <a:cubicBezTo>
                        <a:pt x="31" y="145"/>
                        <a:pt x="31" y="145"/>
                        <a:pt x="31" y="145"/>
                      </a:cubicBezTo>
                      <a:cubicBezTo>
                        <a:pt x="31" y="162"/>
                        <a:pt x="31" y="165"/>
                        <a:pt x="34" y="168"/>
                      </a:cubicBezTo>
                      <a:cubicBezTo>
                        <a:pt x="35" y="170"/>
                        <a:pt x="39" y="172"/>
                        <a:pt x="43" y="170"/>
                      </a:cubicBezTo>
                      <a:cubicBezTo>
                        <a:pt x="47" y="187"/>
                        <a:pt x="47" y="187"/>
                        <a:pt x="47" y="187"/>
                      </a:cubicBezTo>
                      <a:cubicBezTo>
                        <a:pt x="42" y="189"/>
                        <a:pt x="37" y="190"/>
                        <a:pt x="30" y="19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180" name="Freeform 71"/>
                <p:cNvSpPr>
                  <a:spLocks noEditPoints="1"/>
                </p:cNvSpPr>
                <p:nvPr userDrawn="1"/>
              </p:nvSpPr>
              <p:spPr bwMode="auto">
                <a:xfrm>
                  <a:off x="11932" y="-1007"/>
                  <a:ext cx="51" cy="259"/>
                </a:xfrm>
                <a:custGeom>
                  <a:avLst/>
                  <a:gdLst>
                    <a:gd name="T0" fmla="*/ 18 w 37"/>
                    <a:gd name="T1" fmla="*/ 38 h 186"/>
                    <a:gd name="T2" fmla="*/ 0 w 37"/>
                    <a:gd name="T3" fmla="*/ 19 h 186"/>
                    <a:gd name="T4" fmla="*/ 19 w 37"/>
                    <a:gd name="T5" fmla="*/ 0 h 186"/>
                    <a:gd name="T6" fmla="*/ 37 w 37"/>
                    <a:gd name="T7" fmla="*/ 19 h 186"/>
                    <a:gd name="T8" fmla="*/ 18 w 37"/>
                    <a:gd name="T9" fmla="*/ 38 h 186"/>
                    <a:gd name="T10" fmla="*/ 4 w 37"/>
                    <a:gd name="T11" fmla="*/ 186 h 186"/>
                    <a:gd name="T12" fmla="*/ 4 w 37"/>
                    <a:gd name="T13" fmla="*/ 59 h 186"/>
                    <a:gd name="T14" fmla="*/ 33 w 37"/>
                    <a:gd name="T15" fmla="*/ 54 h 186"/>
                    <a:gd name="T16" fmla="*/ 33 w 37"/>
                    <a:gd name="T17" fmla="*/ 186 h 186"/>
                    <a:gd name="T18" fmla="*/ 4 w 37"/>
                    <a:gd name="T19" fmla="*/ 186 h 1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7" h="186">
                      <a:moveTo>
                        <a:pt x="18" y="38"/>
                      </a:moveTo>
                      <a:cubicBezTo>
                        <a:pt x="8" y="38"/>
                        <a:pt x="0" y="29"/>
                        <a:pt x="0" y="19"/>
                      </a:cubicBezTo>
                      <a:cubicBezTo>
                        <a:pt x="0" y="9"/>
                        <a:pt x="9" y="0"/>
                        <a:pt x="19" y="0"/>
                      </a:cubicBezTo>
                      <a:cubicBezTo>
                        <a:pt x="29" y="0"/>
                        <a:pt x="37" y="9"/>
                        <a:pt x="37" y="19"/>
                      </a:cubicBezTo>
                      <a:cubicBezTo>
                        <a:pt x="37" y="29"/>
                        <a:pt x="29" y="38"/>
                        <a:pt x="18" y="38"/>
                      </a:cubicBezTo>
                      <a:close/>
                      <a:moveTo>
                        <a:pt x="4" y="186"/>
                      </a:moveTo>
                      <a:cubicBezTo>
                        <a:pt x="4" y="59"/>
                        <a:pt x="4" y="59"/>
                        <a:pt x="4" y="59"/>
                      </a:cubicBezTo>
                      <a:cubicBezTo>
                        <a:pt x="33" y="54"/>
                        <a:pt x="33" y="54"/>
                        <a:pt x="33" y="54"/>
                      </a:cubicBezTo>
                      <a:cubicBezTo>
                        <a:pt x="33" y="186"/>
                        <a:pt x="33" y="186"/>
                        <a:pt x="33" y="186"/>
                      </a:cubicBezTo>
                      <a:lnTo>
                        <a:pt x="4" y="18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181" name="Freeform 72"/>
                <p:cNvSpPr>
                  <a:spLocks/>
                </p:cNvSpPr>
                <p:nvPr userDrawn="1"/>
              </p:nvSpPr>
              <p:spPr bwMode="auto">
                <a:xfrm>
                  <a:off x="12017" y="-931"/>
                  <a:ext cx="133" cy="187"/>
                </a:xfrm>
                <a:custGeom>
                  <a:avLst/>
                  <a:gdLst>
                    <a:gd name="T0" fmla="*/ 54 w 96"/>
                    <a:gd name="T1" fmla="*/ 135 h 135"/>
                    <a:gd name="T2" fmla="*/ 0 w 96"/>
                    <a:gd name="T3" fmla="*/ 69 h 135"/>
                    <a:gd name="T4" fmla="*/ 56 w 96"/>
                    <a:gd name="T5" fmla="*/ 0 h 135"/>
                    <a:gd name="T6" fmla="*/ 92 w 96"/>
                    <a:gd name="T7" fmla="*/ 14 h 135"/>
                    <a:gd name="T8" fmla="*/ 78 w 96"/>
                    <a:gd name="T9" fmla="*/ 32 h 135"/>
                    <a:gd name="T10" fmla="*/ 56 w 96"/>
                    <a:gd name="T11" fmla="*/ 22 h 135"/>
                    <a:gd name="T12" fmla="*/ 36 w 96"/>
                    <a:gd name="T13" fmla="*/ 35 h 135"/>
                    <a:gd name="T14" fmla="*/ 31 w 96"/>
                    <a:gd name="T15" fmla="*/ 71 h 135"/>
                    <a:gd name="T16" fmla="*/ 39 w 96"/>
                    <a:gd name="T17" fmla="*/ 106 h 135"/>
                    <a:gd name="T18" fmla="*/ 56 w 96"/>
                    <a:gd name="T19" fmla="*/ 114 h 135"/>
                    <a:gd name="T20" fmla="*/ 82 w 96"/>
                    <a:gd name="T21" fmla="*/ 101 h 135"/>
                    <a:gd name="T22" fmla="*/ 96 w 96"/>
                    <a:gd name="T23" fmla="*/ 118 h 135"/>
                    <a:gd name="T24" fmla="*/ 54 w 96"/>
                    <a:gd name="T25" fmla="*/ 135 h 1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96" h="135">
                      <a:moveTo>
                        <a:pt x="54" y="135"/>
                      </a:moveTo>
                      <a:cubicBezTo>
                        <a:pt x="19" y="135"/>
                        <a:pt x="0" y="110"/>
                        <a:pt x="0" y="69"/>
                      </a:cubicBezTo>
                      <a:cubicBezTo>
                        <a:pt x="0" y="22"/>
                        <a:pt x="28" y="0"/>
                        <a:pt x="56" y="0"/>
                      </a:cubicBezTo>
                      <a:cubicBezTo>
                        <a:pt x="70" y="0"/>
                        <a:pt x="81" y="3"/>
                        <a:pt x="92" y="14"/>
                      </a:cubicBezTo>
                      <a:cubicBezTo>
                        <a:pt x="78" y="32"/>
                        <a:pt x="78" y="32"/>
                        <a:pt x="78" y="32"/>
                      </a:cubicBezTo>
                      <a:cubicBezTo>
                        <a:pt x="70" y="25"/>
                        <a:pt x="64" y="22"/>
                        <a:pt x="56" y="22"/>
                      </a:cubicBezTo>
                      <a:cubicBezTo>
                        <a:pt x="47" y="22"/>
                        <a:pt x="40" y="27"/>
                        <a:pt x="36" y="35"/>
                      </a:cubicBezTo>
                      <a:cubicBezTo>
                        <a:pt x="32" y="43"/>
                        <a:pt x="31" y="55"/>
                        <a:pt x="31" y="71"/>
                      </a:cubicBezTo>
                      <a:cubicBezTo>
                        <a:pt x="31" y="89"/>
                        <a:pt x="33" y="100"/>
                        <a:pt x="39" y="106"/>
                      </a:cubicBezTo>
                      <a:cubicBezTo>
                        <a:pt x="43" y="111"/>
                        <a:pt x="50" y="114"/>
                        <a:pt x="56" y="114"/>
                      </a:cubicBezTo>
                      <a:cubicBezTo>
                        <a:pt x="65" y="114"/>
                        <a:pt x="74" y="109"/>
                        <a:pt x="82" y="101"/>
                      </a:cubicBezTo>
                      <a:cubicBezTo>
                        <a:pt x="96" y="118"/>
                        <a:pt x="96" y="118"/>
                        <a:pt x="96" y="118"/>
                      </a:cubicBezTo>
                      <a:cubicBezTo>
                        <a:pt x="84" y="130"/>
                        <a:pt x="72" y="135"/>
                        <a:pt x="54" y="13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182" name="Freeform 73"/>
                <p:cNvSpPr>
                  <a:spLocks noEditPoints="1"/>
                </p:cNvSpPr>
                <p:nvPr userDrawn="1"/>
              </p:nvSpPr>
              <p:spPr bwMode="auto">
                <a:xfrm>
                  <a:off x="12178" y="-851"/>
                  <a:ext cx="106" cy="106"/>
                </a:xfrm>
                <a:custGeom>
                  <a:avLst/>
                  <a:gdLst>
                    <a:gd name="T0" fmla="*/ 39 w 77"/>
                    <a:gd name="T1" fmla="*/ 76 h 76"/>
                    <a:gd name="T2" fmla="*/ 0 w 77"/>
                    <a:gd name="T3" fmla="*/ 38 h 76"/>
                    <a:gd name="T4" fmla="*/ 39 w 77"/>
                    <a:gd name="T5" fmla="*/ 0 h 76"/>
                    <a:gd name="T6" fmla="*/ 77 w 77"/>
                    <a:gd name="T7" fmla="*/ 38 h 76"/>
                    <a:gd name="T8" fmla="*/ 39 w 77"/>
                    <a:gd name="T9" fmla="*/ 76 h 76"/>
                    <a:gd name="T10" fmla="*/ 39 w 77"/>
                    <a:gd name="T11" fmla="*/ 7 h 76"/>
                    <a:gd name="T12" fmla="*/ 9 w 77"/>
                    <a:gd name="T13" fmla="*/ 38 h 76"/>
                    <a:gd name="T14" fmla="*/ 39 w 77"/>
                    <a:gd name="T15" fmla="*/ 69 h 76"/>
                    <a:gd name="T16" fmla="*/ 68 w 77"/>
                    <a:gd name="T17" fmla="*/ 38 h 76"/>
                    <a:gd name="T18" fmla="*/ 39 w 77"/>
                    <a:gd name="T19" fmla="*/ 7 h 76"/>
                    <a:gd name="T20" fmla="*/ 46 w 77"/>
                    <a:gd name="T21" fmla="*/ 59 h 76"/>
                    <a:gd name="T22" fmla="*/ 42 w 77"/>
                    <a:gd name="T23" fmla="*/ 52 h 76"/>
                    <a:gd name="T24" fmla="*/ 35 w 77"/>
                    <a:gd name="T25" fmla="*/ 42 h 76"/>
                    <a:gd name="T26" fmla="*/ 34 w 77"/>
                    <a:gd name="T27" fmla="*/ 41 h 76"/>
                    <a:gd name="T28" fmla="*/ 34 w 77"/>
                    <a:gd name="T29" fmla="*/ 59 h 76"/>
                    <a:gd name="T30" fmla="*/ 25 w 77"/>
                    <a:gd name="T31" fmla="*/ 59 h 76"/>
                    <a:gd name="T32" fmla="*/ 25 w 77"/>
                    <a:gd name="T33" fmla="*/ 16 h 76"/>
                    <a:gd name="T34" fmla="*/ 41 w 77"/>
                    <a:gd name="T35" fmla="*/ 16 h 76"/>
                    <a:gd name="T36" fmla="*/ 54 w 77"/>
                    <a:gd name="T37" fmla="*/ 29 h 76"/>
                    <a:gd name="T38" fmla="*/ 44 w 77"/>
                    <a:gd name="T39" fmla="*/ 41 h 76"/>
                    <a:gd name="T40" fmla="*/ 46 w 77"/>
                    <a:gd name="T41" fmla="*/ 43 h 76"/>
                    <a:gd name="T42" fmla="*/ 56 w 77"/>
                    <a:gd name="T43" fmla="*/ 59 h 76"/>
                    <a:gd name="T44" fmla="*/ 46 w 77"/>
                    <a:gd name="T45" fmla="*/ 59 h 76"/>
                    <a:gd name="T46" fmla="*/ 42 w 77"/>
                    <a:gd name="T47" fmla="*/ 24 h 76"/>
                    <a:gd name="T48" fmla="*/ 37 w 77"/>
                    <a:gd name="T49" fmla="*/ 23 h 76"/>
                    <a:gd name="T50" fmla="*/ 34 w 77"/>
                    <a:gd name="T51" fmla="*/ 23 h 76"/>
                    <a:gd name="T52" fmla="*/ 34 w 77"/>
                    <a:gd name="T53" fmla="*/ 35 h 76"/>
                    <a:gd name="T54" fmla="*/ 37 w 77"/>
                    <a:gd name="T55" fmla="*/ 35 h 76"/>
                    <a:gd name="T56" fmla="*/ 43 w 77"/>
                    <a:gd name="T57" fmla="*/ 33 h 76"/>
                    <a:gd name="T58" fmla="*/ 45 w 77"/>
                    <a:gd name="T59" fmla="*/ 29 h 76"/>
                    <a:gd name="T60" fmla="*/ 42 w 77"/>
                    <a:gd name="T61" fmla="*/ 24 h 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77" h="76">
                      <a:moveTo>
                        <a:pt x="39" y="76"/>
                      </a:moveTo>
                      <a:cubicBezTo>
                        <a:pt x="18" y="76"/>
                        <a:pt x="0" y="60"/>
                        <a:pt x="0" y="38"/>
                      </a:cubicBezTo>
                      <a:cubicBezTo>
                        <a:pt x="0" y="17"/>
                        <a:pt x="18" y="0"/>
                        <a:pt x="39" y="0"/>
                      </a:cubicBezTo>
                      <a:cubicBezTo>
                        <a:pt x="60" y="0"/>
                        <a:pt x="77" y="17"/>
                        <a:pt x="77" y="38"/>
                      </a:cubicBezTo>
                      <a:cubicBezTo>
                        <a:pt x="77" y="60"/>
                        <a:pt x="60" y="76"/>
                        <a:pt x="39" y="76"/>
                      </a:cubicBezTo>
                      <a:close/>
                      <a:moveTo>
                        <a:pt x="39" y="7"/>
                      </a:moveTo>
                      <a:cubicBezTo>
                        <a:pt x="22" y="7"/>
                        <a:pt x="9" y="21"/>
                        <a:pt x="9" y="38"/>
                      </a:cubicBezTo>
                      <a:cubicBezTo>
                        <a:pt x="9" y="55"/>
                        <a:pt x="22" y="69"/>
                        <a:pt x="39" y="69"/>
                      </a:cubicBezTo>
                      <a:cubicBezTo>
                        <a:pt x="55" y="69"/>
                        <a:pt x="68" y="55"/>
                        <a:pt x="68" y="38"/>
                      </a:cubicBezTo>
                      <a:cubicBezTo>
                        <a:pt x="68" y="21"/>
                        <a:pt x="55" y="7"/>
                        <a:pt x="39" y="7"/>
                      </a:cubicBezTo>
                      <a:close/>
                      <a:moveTo>
                        <a:pt x="46" y="59"/>
                      </a:moveTo>
                      <a:cubicBezTo>
                        <a:pt x="45" y="56"/>
                        <a:pt x="44" y="55"/>
                        <a:pt x="42" y="52"/>
                      </a:cubicBezTo>
                      <a:cubicBezTo>
                        <a:pt x="38" y="44"/>
                        <a:pt x="37" y="42"/>
                        <a:pt x="35" y="42"/>
                      </a:cubicBezTo>
                      <a:cubicBezTo>
                        <a:pt x="35" y="41"/>
                        <a:pt x="34" y="41"/>
                        <a:pt x="34" y="41"/>
                      </a:cubicBezTo>
                      <a:cubicBezTo>
                        <a:pt x="34" y="59"/>
                        <a:pt x="34" y="59"/>
                        <a:pt x="34" y="59"/>
                      </a:cubicBezTo>
                      <a:cubicBezTo>
                        <a:pt x="25" y="59"/>
                        <a:pt x="25" y="59"/>
                        <a:pt x="25" y="59"/>
                      </a:cubicBezTo>
                      <a:cubicBezTo>
                        <a:pt x="25" y="16"/>
                        <a:pt x="25" y="16"/>
                        <a:pt x="25" y="16"/>
                      </a:cubicBezTo>
                      <a:cubicBezTo>
                        <a:pt x="41" y="16"/>
                        <a:pt x="41" y="16"/>
                        <a:pt x="41" y="16"/>
                      </a:cubicBezTo>
                      <a:cubicBezTo>
                        <a:pt x="49" y="16"/>
                        <a:pt x="54" y="21"/>
                        <a:pt x="54" y="29"/>
                      </a:cubicBezTo>
                      <a:cubicBezTo>
                        <a:pt x="54" y="35"/>
                        <a:pt x="50" y="41"/>
                        <a:pt x="44" y="41"/>
                      </a:cubicBezTo>
                      <a:cubicBezTo>
                        <a:pt x="45" y="41"/>
                        <a:pt x="46" y="42"/>
                        <a:pt x="46" y="43"/>
                      </a:cubicBezTo>
                      <a:cubicBezTo>
                        <a:pt x="49" y="46"/>
                        <a:pt x="56" y="59"/>
                        <a:pt x="56" y="59"/>
                      </a:cubicBezTo>
                      <a:lnTo>
                        <a:pt x="46" y="59"/>
                      </a:lnTo>
                      <a:close/>
                      <a:moveTo>
                        <a:pt x="42" y="24"/>
                      </a:moveTo>
                      <a:cubicBezTo>
                        <a:pt x="41" y="23"/>
                        <a:pt x="39" y="23"/>
                        <a:pt x="37" y="23"/>
                      </a:cubicBezTo>
                      <a:cubicBezTo>
                        <a:pt x="34" y="23"/>
                        <a:pt x="34" y="23"/>
                        <a:pt x="34" y="23"/>
                      </a:cubicBezTo>
                      <a:cubicBezTo>
                        <a:pt x="34" y="35"/>
                        <a:pt x="34" y="35"/>
                        <a:pt x="34" y="35"/>
                      </a:cubicBezTo>
                      <a:cubicBezTo>
                        <a:pt x="37" y="35"/>
                        <a:pt x="37" y="35"/>
                        <a:pt x="37" y="35"/>
                      </a:cubicBezTo>
                      <a:cubicBezTo>
                        <a:pt x="40" y="35"/>
                        <a:pt x="42" y="34"/>
                        <a:pt x="43" y="33"/>
                      </a:cubicBezTo>
                      <a:cubicBezTo>
                        <a:pt x="44" y="32"/>
                        <a:pt x="45" y="31"/>
                        <a:pt x="45" y="29"/>
                      </a:cubicBezTo>
                      <a:cubicBezTo>
                        <a:pt x="45" y="26"/>
                        <a:pt x="44" y="25"/>
                        <a:pt x="42" y="2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183" name="Freeform 74"/>
                <p:cNvSpPr>
                  <a:spLocks/>
                </p:cNvSpPr>
                <p:nvPr userDrawn="1"/>
              </p:nvSpPr>
              <p:spPr bwMode="auto">
                <a:xfrm>
                  <a:off x="10739" y="-684"/>
                  <a:ext cx="430" cy="561"/>
                </a:xfrm>
                <a:custGeom>
                  <a:avLst/>
                  <a:gdLst>
                    <a:gd name="T0" fmla="*/ 0 w 310"/>
                    <a:gd name="T1" fmla="*/ 341 h 403"/>
                    <a:gd name="T2" fmla="*/ 51 w 310"/>
                    <a:gd name="T3" fmla="*/ 280 h 403"/>
                    <a:gd name="T4" fmla="*/ 168 w 310"/>
                    <a:gd name="T5" fmla="*/ 327 h 403"/>
                    <a:gd name="T6" fmla="*/ 224 w 310"/>
                    <a:gd name="T7" fmla="*/ 290 h 403"/>
                    <a:gd name="T8" fmla="*/ 224 w 310"/>
                    <a:gd name="T9" fmla="*/ 289 h 403"/>
                    <a:gd name="T10" fmla="*/ 145 w 310"/>
                    <a:gd name="T11" fmla="*/ 239 h 403"/>
                    <a:gd name="T12" fmla="*/ 16 w 310"/>
                    <a:gd name="T13" fmla="*/ 120 h 403"/>
                    <a:gd name="T14" fmla="*/ 16 w 310"/>
                    <a:gd name="T15" fmla="*/ 118 h 403"/>
                    <a:gd name="T16" fmla="*/ 153 w 310"/>
                    <a:gd name="T17" fmla="*/ 0 h 403"/>
                    <a:gd name="T18" fmla="*/ 298 w 310"/>
                    <a:gd name="T19" fmla="*/ 50 h 403"/>
                    <a:gd name="T20" fmla="*/ 253 w 310"/>
                    <a:gd name="T21" fmla="*/ 115 h 403"/>
                    <a:gd name="T22" fmla="*/ 152 w 310"/>
                    <a:gd name="T23" fmla="*/ 76 h 403"/>
                    <a:gd name="T24" fmla="*/ 101 w 310"/>
                    <a:gd name="T25" fmla="*/ 111 h 403"/>
                    <a:gd name="T26" fmla="*/ 101 w 310"/>
                    <a:gd name="T27" fmla="*/ 112 h 403"/>
                    <a:gd name="T28" fmla="*/ 186 w 310"/>
                    <a:gd name="T29" fmla="*/ 163 h 403"/>
                    <a:gd name="T30" fmla="*/ 310 w 310"/>
                    <a:gd name="T31" fmla="*/ 281 h 403"/>
                    <a:gd name="T32" fmla="*/ 310 w 310"/>
                    <a:gd name="T33" fmla="*/ 282 h 403"/>
                    <a:gd name="T34" fmla="*/ 166 w 310"/>
                    <a:gd name="T35" fmla="*/ 403 h 403"/>
                    <a:gd name="T36" fmla="*/ 0 w 310"/>
                    <a:gd name="T37" fmla="*/ 341 h 4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310" h="403">
                      <a:moveTo>
                        <a:pt x="0" y="341"/>
                      </a:moveTo>
                      <a:cubicBezTo>
                        <a:pt x="51" y="280"/>
                        <a:pt x="51" y="280"/>
                        <a:pt x="51" y="280"/>
                      </a:cubicBezTo>
                      <a:cubicBezTo>
                        <a:pt x="86" y="309"/>
                        <a:pt x="123" y="327"/>
                        <a:pt x="168" y="327"/>
                      </a:cubicBezTo>
                      <a:cubicBezTo>
                        <a:pt x="203" y="327"/>
                        <a:pt x="224" y="313"/>
                        <a:pt x="224" y="290"/>
                      </a:cubicBezTo>
                      <a:cubicBezTo>
                        <a:pt x="224" y="289"/>
                        <a:pt x="224" y="289"/>
                        <a:pt x="224" y="289"/>
                      </a:cubicBezTo>
                      <a:cubicBezTo>
                        <a:pt x="224" y="267"/>
                        <a:pt x="211" y="256"/>
                        <a:pt x="145" y="239"/>
                      </a:cubicBezTo>
                      <a:cubicBezTo>
                        <a:pt x="66" y="219"/>
                        <a:pt x="16" y="197"/>
                        <a:pt x="16" y="120"/>
                      </a:cubicBezTo>
                      <a:cubicBezTo>
                        <a:pt x="16" y="118"/>
                        <a:pt x="16" y="118"/>
                        <a:pt x="16" y="118"/>
                      </a:cubicBezTo>
                      <a:cubicBezTo>
                        <a:pt x="16" y="47"/>
                        <a:pt x="73" y="0"/>
                        <a:pt x="153" y="0"/>
                      </a:cubicBezTo>
                      <a:cubicBezTo>
                        <a:pt x="210" y="0"/>
                        <a:pt x="258" y="18"/>
                        <a:pt x="298" y="50"/>
                      </a:cubicBezTo>
                      <a:cubicBezTo>
                        <a:pt x="253" y="115"/>
                        <a:pt x="253" y="115"/>
                        <a:pt x="253" y="115"/>
                      </a:cubicBezTo>
                      <a:cubicBezTo>
                        <a:pt x="219" y="91"/>
                        <a:pt x="185" y="76"/>
                        <a:pt x="152" y="76"/>
                      </a:cubicBezTo>
                      <a:cubicBezTo>
                        <a:pt x="119" y="76"/>
                        <a:pt x="101" y="92"/>
                        <a:pt x="101" y="111"/>
                      </a:cubicBezTo>
                      <a:cubicBezTo>
                        <a:pt x="101" y="112"/>
                        <a:pt x="101" y="112"/>
                        <a:pt x="101" y="112"/>
                      </a:cubicBezTo>
                      <a:cubicBezTo>
                        <a:pt x="101" y="138"/>
                        <a:pt x="118" y="146"/>
                        <a:pt x="186" y="163"/>
                      </a:cubicBezTo>
                      <a:cubicBezTo>
                        <a:pt x="265" y="184"/>
                        <a:pt x="310" y="213"/>
                        <a:pt x="310" y="281"/>
                      </a:cubicBezTo>
                      <a:cubicBezTo>
                        <a:pt x="310" y="282"/>
                        <a:pt x="310" y="282"/>
                        <a:pt x="310" y="282"/>
                      </a:cubicBezTo>
                      <a:cubicBezTo>
                        <a:pt x="310" y="360"/>
                        <a:pt x="251" y="403"/>
                        <a:pt x="166" y="403"/>
                      </a:cubicBezTo>
                      <a:cubicBezTo>
                        <a:pt x="107" y="403"/>
                        <a:pt x="47" y="383"/>
                        <a:pt x="0" y="34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184" name="Freeform 75"/>
                <p:cNvSpPr>
                  <a:spLocks/>
                </p:cNvSpPr>
                <p:nvPr userDrawn="1"/>
              </p:nvSpPr>
              <p:spPr bwMode="auto">
                <a:xfrm>
                  <a:off x="11226" y="-675"/>
                  <a:ext cx="415" cy="545"/>
                </a:xfrm>
                <a:custGeom>
                  <a:avLst/>
                  <a:gdLst>
                    <a:gd name="T0" fmla="*/ 0 w 415"/>
                    <a:gd name="T1" fmla="*/ 0 h 545"/>
                    <a:gd name="T2" fmla="*/ 411 w 415"/>
                    <a:gd name="T3" fmla="*/ 0 h 545"/>
                    <a:gd name="T4" fmla="*/ 411 w 415"/>
                    <a:gd name="T5" fmla="*/ 107 h 545"/>
                    <a:gd name="T6" fmla="*/ 119 w 415"/>
                    <a:gd name="T7" fmla="*/ 107 h 545"/>
                    <a:gd name="T8" fmla="*/ 119 w 415"/>
                    <a:gd name="T9" fmla="*/ 217 h 545"/>
                    <a:gd name="T10" fmla="*/ 376 w 415"/>
                    <a:gd name="T11" fmla="*/ 217 h 545"/>
                    <a:gd name="T12" fmla="*/ 376 w 415"/>
                    <a:gd name="T13" fmla="*/ 324 h 545"/>
                    <a:gd name="T14" fmla="*/ 119 w 415"/>
                    <a:gd name="T15" fmla="*/ 324 h 545"/>
                    <a:gd name="T16" fmla="*/ 119 w 415"/>
                    <a:gd name="T17" fmla="*/ 438 h 545"/>
                    <a:gd name="T18" fmla="*/ 415 w 415"/>
                    <a:gd name="T19" fmla="*/ 438 h 545"/>
                    <a:gd name="T20" fmla="*/ 415 w 415"/>
                    <a:gd name="T21" fmla="*/ 545 h 545"/>
                    <a:gd name="T22" fmla="*/ 0 w 415"/>
                    <a:gd name="T23" fmla="*/ 545 h 545"/>
                    <a:gd name="T24" fmla="*/ 0 w 415"/>
                    <a:gd name="T25" fmla="*/ 0 h 5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15" h="545">
                      <a:moveTo>
                        <a:pt x="0" y="0"/>
                      </a:moveTo>
                      <a:lnTo>
                        <a:pt x="411" y="0"/>
                      </a:lnTo>
                      <a:lnTo>
                        <a:pt x="411" y="107"/>
                      </a:lnTo>
                      <a:lnTo>
                        <a:pt x="119" y="107"/>
                      </a:lnTo>
                      <a:lnTo>
                        <a:pt x="119" y="217"/>
                      </a:lnTo>
                      <a:lnTo>
                        <a:pt x="376" y="217"/>
                      </a:lnTo>
                      <a:lnTo>
                        <a:pt x="376" y="324"/>
                      </a:lnTo>
                      <a:lnTo>
                        <a:pt x="119" y="324"/>
                      </a:lnTo>
                      <a:lnTo>
                        <a:pt x="119" y="438"/>
                      </a:lnTo>
                      <a:lnTo>
                        <a:pt x="415" y="438"/>
                      </a:lnTo>
                      <a:lnTo>
                        <a:pt x="415" y="545"/>
                      </a:lnTo>
                      <a:lnTo>
                        <a:pt x="0" y="54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185" name="Freeform 76"/>
                <p:cNvSpPr>
                  <a:spLocks noEditPoints="1"/>
                </p:cNvSpPr>
                <p:nvPr userDrawn="1"/>
              </p:nvSpPr>
              <p:spPr bwMode="auto">
                <a:xfrm>
                  <a:off x="11700" y="-675"/>
                  <a:ext cx="471" cy="545"/>
                </a:xfrm>
                <a:custGeom>
                  <a:avLst/>
                  <a:gdLst>
                    <a:gd name="T0" fmla="*/ 0 w 339"/>
                    <a:gd name="T1" fmla="*/ 0 h 392"/>
                    <a:gd name="T2" fmla="*/ 179 w 339"/>
                    <a:gd name="T3" fmla="*/ 0 h 392"/>
                    <a:gd name="T4" fmla="*/ 293 w 339"/>
                    <a:gd name="T5" fmla="*/ 40 h 392"/>
                    <a:gd name="T6" fmla="*/ 327 w 339"/>
                    <a:gd name="T7" fmla="*/ 129 h 392"/>
                    <a:gd name="T8" fmla="*/ 327 w 339"/>
                    <a:gd name="T9" fmla="*/ 130 h 392"/>
                    <a:gd name="T10" fmla="*/ 243 w 339"/>
                    <a:gd name="T11" fmla="*/ 252 h 392"/>
                    <a:gd name="T12" fmla="*/ 339 w 339"/>
                    <a:gd name="T13" fmla="*/ 392 h 392"/>
                    <a:gd name="T14" fmla="*/ 238 w 339"/>
                    <a:gd name="T15" fmla="*/ 392 h 392"/>
                    <a:gd name="T16" fmla="*/ 154 w 339"/>
                    <a:gd name="T17" fmla="*/ 266 h 392"/>
                    <a:gd name="T18" fmla="*/ 86 w 339"/>
                    <a:gd name="T19" fmla="*/ 266 h 392"/>
                    <a:gd name="T20" fmla="*/ 86 w 339"/>
                    <a:gd name="T21" fmla="*/ 392 h 392"/>
                    <a:gd name="T22" fmla="*/ 0 w 339"/>
                    <a:gd name="T23" fmla="*/ 392 h 392"/>
                    <a:gd name="T24" fmla="*/ 0 w 339"/>
                    <a:gd name="T25" fmla="*/ 0 h 392"/>
                    <a:gd name="T26" fmla="*/ 173 w 339"/>
                    <a:gd name="T27" fmla="*/ 190 h 392"/>
                    <a:gd name="T28" fmla="*/ 239 w 339"/>
                    <a:gd name="T29" fmla="*/ 135 h 392"/>
                    <a:gd name="T30" fmla="*/ 239 w 339"/>
                    <a:gd name="T31" fmla="*/ 134 h 392"/>
                    <a:gd name="T32" fmla="*/ 172 w 339"/>
                    <a:gd name="T33" fmla="*/ 78 h 392"/>
                    <a:gd name="T34" fmla="*/ 86 w 339"/>
                    <a:gd name="T35" fmla="*/ 78 h 392"/>
                    <a:gd name="T36" fmla="*/ 86 w 339"/>
                    <a:gd name="T37" fmla="*/ 190 h 392"/>
                    <a:gd name="T38" fmla="*/ 173 w 339"/>
                    <a:gd name="T39" fmla="*/ 190 h 3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339" h="392">
                      <a:moveTo>
                        <a:pt x="0" y="0"/>
                      </a:moveTo>
                      <a:cubicBezTo>
                        <a:pt x="179" y="0"/>
                        <a:pt x="179" y="0"/>
                        <a:pt x="179" y="0"/>
                      </a:cubicBezTo>
                      <a:cubicBezTo>
                        <a:pt x="229" y="0"/>
                        <a:pt x="267" y="14"/>
                        <a:pt x="293" y="40"/>
                      </a:cubicBezTo>
                      <a:cubicBezTo>
                        <a:pt x="315" y="62"/>
                        <a:pt x="327" y="92"/>
                        <a:pt x="327" y="129"/>
                      </a:cubicBezTo>
                      <a:cubicBezTo>
                        <a:pt x="327" y="130"/>
                        <a:pt x="327" y="130"/>
                        <a:pt x="327" y="130"/>
                      </a:cubicBezTo>
                      <a:cubicBezTo>
                        <a:pt x="327" y="194"/>
                        <a:pt x="293" y="233"/>
                        <a:pt x="243" y="252"/>
                      </a:cubicBezTo>
                      <a:cubicBezTo>
                        <a:pt x="339" y="392"/>
                        <a:pt x="339" y="392"/>
                        <a:pt x="339" y="392"/>
                      </a:cubicBezTo>
                      <a:cubicBezTo>
                        <a:pt x="238" y="392"/>
                        <a:pt x="238" y="392"/>
                        <a:pt x="238" y="392"/>
                      </a:cubicBezTo>
                      <a:cubicBezTo>
                        <a:pt x="154" y="266"/>
                        <a:pt x="154" y="266"/>
                        <a:pt x="154" y="266"/>
                      </a:cubicBezTo>
                      <a:cubicBezTo>
                        <a:pt x="86" y="266"/>
                        <a:pt x="86" y="266"/>
                        <a:pt x="86" y="266"/>
                      </a:cubicBezTo>
                      <a:cubicBezTo>
                        <a:pt x="86" y="392"/>
                        <a:pt x="86" y="392"/>
                        <a:pt x="86" y="392"/>
                      </a:cubicBezTo>
                      <a:cubicBezTo>
                        <a:pt x="0" y="392"/>
                        <a:pt x="0" y="392"/>
                        <a:pt x="0" y="392"/>
                      </a:cubicBezTo>
                      <a:lnTo>
                        <a:pt x="0" y="0"/>
                      </a:lnTo>
                      <a:close/>
                      <a:moveTo>
                        <a:pt x="173" y="190"/>
                      </a:moveTo>
                      <a:cubicBezTo>
                        <a:pt x="215" y="190"/>
                        <a:pt x="239" y="168"/>
                        <a:pt x="239" y="135"/>
                      </a:cubicBezTo>
                      <a:cubicBezTo>
                        <a:pt x="239" y="134"/>
                        <a:pt x="239" y="134"/>
                        <a:pt x="239" y="134"/>
                      </a:cubicBezTo>
                      <a:cubicBezTo>
                        <a:pt x="239" y="97"/>
                        <a:pt x="214" y="78"/>
                        <a:pt x="172" y="78"/>
                      </a:cubicBezTo>
                      <a:cubicBezTo>
                        <a:pt x="86" y="78"/>
                        <a:pt x="86" y="78"/>
                        <a:pt x="86" y="78"/>
                      </a:cubicBezTo>
                      <a:cubicBezTo>
                        <a:pt x="86" y="190"/>
                        <a:pt x="86" y="190"/>
                        <a:pt x="86" y="190"/>
                      </a:cubicBezTo>
                      <a:lnTo>
                        <a:pt x="173" y="19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186" name="Freeform 77"/>
                <p:cNvSpPr>
                  <a:spLocks/>
                </p:cNvSpPr>
                <p:nvPr userDrawn="1"/>
              </p:nvSpPr>
              <p:spPr bwMode="auto">
                <a:xfrm>
                  <a:off x="12153" y="-675"/>
                  <a:ext cx="545" cy="549"/>
                </a:xfrm>
                <a:custGeom>
                  <a:avLst/>
                  <a:gdLst>
                    <a:gd name="T0" fmla="*/ 0 w 545"/>
                    <a:gd name="T1" fmla="*/ 0 h 549"/>
                    <a:gd name="T2" fmla="*/ 131 w 545"/>
                    <a:gd name="T3" fmla="*/ 0 h 549"/>
                    <a:gd name="T4" fmla="*/ 274 w 545"/>
                    <a:gd name="T5" fmla="*/ 384 h 549"/>
                    <a:gd name="T6" fmla="*/ 416 w 545"/>
                    <a:gd name="T7" fmla="*/ 0 h 549"/>
                    <a:gd name="T8" fmla="*/ 545 w 545"/>
                    <a:gd name="T9" fmla="*/ 0 h 549"/>
                    <a:gd name="T10" fmla="*/ 326 w 545"/>
                    <a:gd name="T11" fmla="*/ 549 h 549"/>
                    <a:gd name="T12" fmla="*/ 220 w 545"/>
                    <a:gd name="T13" fmla="*/ 549 h 549"/>
                    <a:gd name="T14" fmla="*/ 0 w 545"/>
                    <a:gd name="T15" fmla="*/ 0 h 5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545" h="549">
                      <a:moveTo>
                        <a:pt x="0" y="0"/>
                      </a:moveTo>
                      <a:lnTo>
                        <a:pt x="131" y="0"/>
                      </a:lnTo>
                      <a:lnTo>
                        <a:pt x="274" y="384"/>
                      </a:lnTo>
                      <a:lnTo>
                        <a:pt x="416" y="0"/>
                      </a:lnTo>
                      <a:lnTo>
                        <a:pt x="545" y="0"/>
                      </a:lnTo>
                      <a:lnTo>
                        <a:pt x="326" y="549"/>
                      </a:lnTo>
                      <a:lnTo>
                        <a:pt x="220" y="54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187" name="Freeform 78"/>
                <p:cNvSpPr>
                  <a:spLocks/>
                </p:cNvSpPr>
                <p:nvPr userDrawn="1"/>
              </p:nvSpPr>
              <p:spPr bwMode="auto">
                <a:xfrm>
                  <a:off x="12750" y="-675"/>
                  <a:ext cx="415" cy="545"/>
                </a:xfrm>
                <a:custGeom>
                  <a:avLst/>
                  <a:gdLst>
                    <a:gd name="T0" fmla="*/ 0 w 415"/>
                    <a:gd name="T1" fmla="*/ 0 h 545"/>
                    <a:gd name="T2" fmla="*/ 411 w 415"/>
                    <a:gd name="T3" fmla="*/ 0 h 545"/>
                    <a:gd name="T4" fmla="*/ 411 w 415"/>
                    <a:gd name="T5" fmla="*/ 107 h 545"/>
                    <a:gd name="T6" fmla="*/ 120 w 415"/>
                    <a:gd name="T7" fmla="*/ 107 h 545"/>
                    <a:gd name="T8" fmla="*/ 120 w 415"/>
                    <a:gd name="T9" fmla="*/ 217 h 545"/>
                    <a:gd name="T10" fmla="*/ 376 w 415"/>
                    <a:gd name="T11" fmla="*/ 217 h 545"/>
                    <a:gd name="T12" fmla="*/ 376 w 415"/>
                    <a:gd name="T13" fmla="*/ 324 h 545"/>
                    <a:gd name="T14" fmla="*/ 120 w 415"/>
                    <a:gd name="T15" fmla="*/ 324 h 545"/>
                    <a:gd name="T16" fmla="*/ 120 w 415"/>
                    <a:gd name="T17" fmla="*/ 438 h 545"/>
                    <a:gd name="T18" fmla="*/ 415 w 415"/>
                    <a:gd name="T19" fmla="*/ 438 h 545"/>
                    <a:gd name="T20" fmla="*/ 415 w 415"/>
                    <a:gd name="T21" fmla="*/ 545 h 545"/>
                    <a:gd name="T22" fmla="*/ 0 w 415"/>
                    <a:gd name="T23" fmla="*/ 545 h 545"/>
                    <a:gd name="T24" fmla="*/ 0 w 415"/>
                    <a:gd name="T25" fmla="*/ 0 h 5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15" h="545">
                      <a:moveTo>
                        <a:pt x="0" y="0"/>
                      </a:moveTo>
                      <a:lnTo>
                        <a:pt x="411" y="0"/>
                      </a:lnTo>
                      <a:lnTo>
                        <a:pt x="411" y="107"/>
                      </a:lnTo>
                      <a:lnTo>
                        <a:pt x="120" y="107"/>
                      </a:lnTo>
                      <a:lnTo>
                        <a:pt x="120" y="217"/>
                      </a:lnTo>
                      <a:lnTo>
                        <a:pt x="376" y="217"/>
                      </a:lnTo>
                      <a:lnTo>
                        <a:pt x="376" y="324"/>
                      </a:lnTo>
                      <a:lnTo>
                        <a:pt x="120" y="324"/>
                      </a:lnTo>
                      <a:lnTo>
                        <a:pt x="120" y="438"/>
                      </a:lnTo>
                      <a:lnTo>
                        <a:pt x="415" y="438"/>
                      </a:lnTo>
                      <a:lnTo>
                        <a:pt x="415" y="545"/>
                      </a:lnTo>
                      <a:lnTo>
                        <a:pt x="0" y="54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188" name="Freeform 79"/>
                <p:cNvSpPr>
                  <a:spLocks noEditPoints="1"/>
                </p:cNvSpPr>
                <p:nvPr userDrawn="1"/>
              </p:nvSpPr>
              <p:spPr bwMode="auto">
                <a:xfrm>
                  <a:off x="13225" y="-675"/>
                  <a:ext cx="469" cy="545"/>
                </a:xfrm>
                <a:custGeom>
                  <a:avLst/>
                  <a:gdLst>
                    <a:gd name="T0" fmla="*/ 0 w 338"/>
                    <a:gd name="T1" fmla="*/ 0 h 392"/>
                    <a:gd name="T2" fmla="*/ 179 w 338"/>
                    <a:gd name="T3" fmla="*/ 0 h 392"/>
                    <a:gd name="T4" fmla="*/ 293 w 338"/>
                    <a:gd name="T5" fmla="*/ 40 h 392"/>
                    <a:gd name="T6" fmla="*/ 327 w 338"/>
                    <a:gd name="T7" fmla="*/ 129 h 392"/>
                    <a:gd name="T8" fmla="*/ 327 w 338"/>
                    <a:gd name="T9" fmla="*/ 130 h 392"/>
                    <a:gd name="T10" fmla="*/ 243 w 338"/>
                    <a:gd name="T11" fmla="*/ 252 h 392"/>
                    <a:gd name="T12" fmla="*/ 338 w 338"/>
                    <a:gd name="T13" fmla="*/ 392 h 392"/>
                    <a:gd name="T14" fmla="*/ 238 w 338"/>
                    <a:gd name="T15" fmla="*/ 392 h 392"/>
                    <a:gd name="T16" fmla="*/ 154 w 338"/>
                    <a:gd name="T17" fmla="*/ 266 h 392"/>
                    <a:gd name="T18" fmla="*/ 86 w 338"/>
                    <a:gd name="T19" fmla="*/ 266 h 392"/>
                    <a:gd name="T20" fmla="*/ 86 w 338"/>
                    <a:gd name="T21" fmla="*/ 392 h 392"/>
                    <a:gd name="T22" fmla="*/ 0 w 338"/>
                    <a:gd name="T23" fmla="*/ 392 h 392"/>
                    <a:gd name="T24" fmla="*/ 0 w 338"/>
                    <a:gd name="T25" fmla="*/ 0 h 392"/>
                    <a:gd name="T26" fmla="*/ 173 w 338"/>
                    <a:gd name="T27" fmla="*/ 190 h 392"/>
                    <a:gd name="T28" fmla="*/ 239 w 338"/>
                    <a:gd name="T29" fmla="*/ 135 h 392"/>
                    <a:gd name="T30" fmla="*/ 239 w 338"/>
                    <a:gd name="T31" fmla="*/ 134 h 392"/>
                    <a:gd name="T32" fmla="*/ 172 w 338"/>
                    <a:gd name="T33" fmla="*/ 78 h 392"/>
                    <a:gd name="T34" fmla="*/ 86 w 338"/>
                    <a:gd name="T35" fmla="*/ 78 h 392"/>
                    <a:gd name="T36" fmla="*/ 86 w 338"/>
                    <a:gd name="T37" fmla="*/ 190 h 392"/>
                    <a:gd name="T38" fmla="*/ 173 w 338"/>
                    <a:gd name="T39" fmla="*/ 190 h 3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338" h="392">
                      <a:moveTo>
                        <a:pt x="0" y="0"/>
                      </a:moveTo>
                      <a:cubicBezTo>
                        <a:pt x="179" y="0"/>
                        <a:pt x="179" y="0"/>
                        <a:pt x="179" y="0"/>
                      </a:cubicBezTo>
                      <a:cubicBezTo>
                        <a:pt x="229" y="0"/>
                        <a:pt x="267" y="14"/>
                        <a:pt x="293" y="40"/>
                      </a:cubicBezTo>
                      <a:cubicBezTo>
                        <a:pt x="315" y="62"/>
                        <a:pt x="327" y="92"/>
                        <a:pt x="327" y="129"/>
                      </a:cubicBezTo>
                      <a:cubicBezTo>
                        <a:pt x="327" y="130"/>
                        <a:pt x="327" y="130"/>
                        <a:pt x="327" y="130"/>
                      </a:cubicBezTo>
                      <a:cubicBezTo>
                        <a:pt x="327" y="194"/>
                        <a:pt x="292" y="233"/>
                        <a:pt x="243" y="252"/>
                      </a:cubicBezTo>
                      <a:cubicBezTo>
                        <a:pt x="338" y="392"/>
                        <a:pt x="338" y="392"/>
                        <a:pt x="338" y="392"/>
                      </a:cubicBezTo>
                      <a:cubicBezTo>
                        <a:pt x="238" y="392"/>
                        <a:pt x="238" y="392"/>
                        <a:pt x="238" y="392"/>
                      </a:cubicBezTo>
                      <a:cubicBezTo>
                        <a:pt x="154" y="266"/>
                        <a:pt x="154" y="266"/>
                        <a:pt x="154" y="266"/>
                      </a:cubicBezTo>
                      <a:cubicBezTo>
                        <a:pt x="86" y="266"/>
                        <a:pt x="86" y="266"/>
                        <a:pt x="86" y="266"/>
                      </a:cubicBezTo>
                      <a:cubicBezTo>
                        <a:pt x="86" y="392"/>
                        <a:pt x="86" y="392"/>
                        <a:pt x="86" y="392"/>
                      </a:cubicBezTo>
                      <a:cubicBezTo>
                        <a:pt x="0" y="392"/>
                        <a:pt x="0" y="392"/>
                        <a:pt x="0" y="392"/>
                      </a:cubicBezTo>
                      <a:lnTo>
                        <a:pt x="0" y="0"/>
                      </a:lnTo>
                      <a:close/>
                      <a:moveTo>
                        <a:pt x="173" y="190"/>
                      </a:moveTo>
                      <a:cubicBezTo>
                        <a:pt x="215" y="190"/>
                        <a:pt x="239" y="168"/>
                        <a:pt x="239" y="135"/>
                      </a:cubicBezTo>
                      <a:cubicBezTo>
                        <a:pt x="239" y="134"/>
                        <a:pt x="239" y="134"/>
                        <a:pt x="239" y="134"/>
                      </a:cubicBezTo>
                      <a:cubicBezTo>
                        <a:pt x="239" y="97"/>
                        <a:pt x="214" y="78"/>
                        <a:pt x="172" y="78"/>
                      </a:cubicBezTo>
                      <a:cubicBezTo>
                        <a:pt x="86" y="78"/>
                        <a:pt x="86" y="78"/>
                        <a:pt x="86" y="78"/>
                      </a:cubicBezTo>
                      <a:cubicBezTo>
                        <a:pt x="86" y="190"/>
                        <a:pt x="86" y="190"/>
                        <a:pt x="86" y="190"/>
                      </a:cubicBezTo>
                      <a:lnTo>
                        <a:pt x="173" y="19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189" name="Freeform 80"/>
                <p:cNvSpPr>
                  <a:spLocks/>
                </p:cNvSpPr>
                <p:nvPr userDrawn="1"/>
              </p:nvSpPr>
              <p:spPr bwMode="auto">
                <a:xfrm>
                  <a:off x="13702" y="-684"/>
                  <a:ext cx="430" cy="561"/>
                </a:xfrm>
                <a:custGeom>
                  <a:avLst/>
                  <a:gdLst>
                    <a:gd name="T0" fmla="*/ 0 w 310"/>
                    <a:gd name="T1" fmla="*/ 341 h 403"/>
                    <a:gd name="T2" fmla="*/ 51 w 310"/>
                    <a:gd name="T3" fmla="*/ 280 h 403"/>
                    <a:gd name="T4" fmla="*/ 168 w 310"/>
                    <a:gd name="T5" fmla="*/ 327 h 403"/>
                    <a:gd name="T6" fmla="*/ 224 w 310"/>
                    <a:gd name="T7" fmla="*/ 290 h 403"/>
                    <a:gd name="T8" fmla="*/ 224 w 310"/>
                    <a:gd name="T9" fmla="*/ 289 h 403"/>
                    <a:gd name="T10" fmla="*/ 145 w 310"/>
                    <a:gd name="T11" fmla="*/ 239 h 403"/>
                    <a:gd name="T12" fmla="*/ 16 w 310"/>
                    <a:gd name="T13" fmla="*/ 120 h 403"/>
                    <a:gd name="T14" fmla="*/ 16 w 310"/>
                    <a:gd name="T15" fmla="*/ 118 h 403"/>
                    <a:gd name="T16" fmla="*/ 153 w 310"/>
                    <a:gd name="T17" fmla="*/ 0 h 403"/>
                    <a:gd name="T18" fmla="*/ 298 w 310"/>
                    <a:gd name="T19" fmla="*/ 50 h 403"/>
                    <a:gd name="T20" fmla="*/ 254 w 310"/>
                    <a:gd name="T21" fmla="*/ 115 h 403"/>
                    <a:gd name="T22" fmla="*/ 152 w 310"/>
                    <a:gd name="T23" fmla="*/ 76 h 403"/>
                    <a:gd name="T24" fmla="*/ 101 w 310"/>
                    <a:gd name="T25" fmla="*/ 111 h 403"/>
                    <a:gd name="T26" fmla="*/ 101 w 310"/>
                    <a:gd name="T27" fmla="*/ 112 h 403"/>
                    <a:gd name="T28" fmla="*/ 186 w 310"/>
                    <a:gd name="T29" fmla="*/ 163 h 403"/>
                    <a:gd name="T30" fmla="*/ 310 w 310"/>
                    <a:gd name="T31" fmla="*/ 281 h 403"/>
                    <a:gd name="T32" fmla="*/ 310 w 310"/>
                    <a:gd name="T33" fmla="*/ 282 h 403"/>
                    <a:gd name="T34" fmla="*/ 166 w 310"/>
                    <a:gd name="T35" fmla="*/ 403 h 403"/>
                    <a:gd name="T36" fmla="*/ 0 w 310"/>
                    <a:gd name="T37" fmla="*/ 341 h 4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310" h="403">
                      <a:moveTo>
                        <a:pt x="0" y="341"/>
                      </a:moveTo>
                      <a:cubicBezTo>
                        <a:pt x="51" y="280"/>
                        <a:pt x="51" y="280"/>
                        <a:pt x="51" y="280"/>
                      </a:cubicBezTo>
                      <a:cubicBezTo>
                        <a:pt x="86" y="309"/>
                        <a:pt x="123" y="327"/>
                        <a:pt x="168" y="327"/>
                      </a:cubicBezTo>
                      <a:cubicBezTo>
                        <a:pt x="203" y="327"/>
                        <a:pt x="224" y="313"/>
                        <a:pt x="224" y="290"/>
                      </a:cubicBezTo>
                      <a:cubicBezTo>
                        <a:pt x="224" y="289"/>
                        <a:pt x="224" y="289"/>
                        <a:pt x="224" y="289"/>
                      </a:cubicBezTo>
                      <a:cubicBezTo>
                        <a:pt x="224" y="267"/>
                        <a:pt x="211" y="256"/>
                        <a:pt x="145" y="239"/>
                      </a:cubicBezTo>
                      <a:cubicBezTo>
                        <a:pt x="67" y="219"/>
                        <a:pt x="16" y="197"/>
                        <a:pt x="16" y="120"/>
                      </a:cubicBezTo>
                      <a:cubicBezTo>
                        <a:pt x="16" y="118"/>
                        <a:pt x="16" y="118"/>
                        <a:pt x="16" y="118"/>
                      </a:cubicBezTo>
                      <a:cubicBezTo>
                        <a:pt x="16" y="47"/>
                        <a:pt x="73" y="0"/>
                        <a:pt x="153" y="0"/>
                      </a:cubicBezTo>
                      <a:cubicBezTo>
                        <a:pt x="210" y="0"/>
                        <a:pt x="259" y="18"/>
                        <a:pt x="298" y="50"/>
                      </a:cubicBezTo>
                      <a:cubicBezTo>
                        <a:pt x="254" y="115"/>
                        <a:pt x="254" y="115"/>
                        <a:pt x="254" y="115"/>
                      </a:cubicBezTo>
                      <a:cubicBezTo>
                        <a:pt x="219" y="91"/>
                        <a:pt x="185" y="76"/>
                        <a:pt x="152" y="76"/>
                      </a:cubicBezTo>
                      <a:cubicBezTo>
                        <a:pt x="119" y="76"/>
                        <a:pt x="101" y="92"/>
                        <a:pt x="101" y="111"/>
                      </a:cubicBezTo>
                      <a:cubicBezTo>
                        <a:pt x="101" y="112"/>
                        <a:pt x="101" y="112"/>
                        <a:pt x="101" y="112"/>
                      </a:cubicBezTo>
                      <a:cubicBezTo>
                        <a:pt x="101" y="138"/>
                        <a:pt x="118" y="146"/>
                        <a:pt x="186" y="163"/>
                      </a:cubicBezTo>
                      <a:cubicBezTo>
                        <a:pt x="265" y="184"/>
                        <a:pt x="310" y="213"/>
                        <a:pt x="310" y="281"/>
                      </a:cubicBezTo>
                      <a:cubicBezTo>
                        <a:pt x="310" y="282"/>
                        <a:pt x="310" y="282"/>
                        <a:pt x="310" y="282"/>
                      </a:cubicBezTo>
                      <a:cubicBezTo>
                        <a:pt x="310" y="360"/>
                        <a:pt x="251" y="403"/>
                        <a:pt x="166" y="403"/>
                      </a:cubicBezTo>
                      <a:cubicBezTo>
                        <a:pt x="107" y="403"/>
                        <a:pt x="47" y="383"/>
                        <a:pt x="0" y="34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190" name="Freeform 81"/>
                <p:cNvSpPr>
                  <a:spLocks noEditPoints="1"/>
                </p:cNvSpPr>
                <p:nvPr userDrawn="1"/>
              </p:nvSpPr>
              <p:spPr bwMode="auto">
                <a:xfrm>
                  <a:off x="14145" y="-684"/>
                  <a:ext cx="149" cy="74"/>
                </a:xfrm>
                <a:custGeom>
                  <a:avLst/>
                  <a:gdLst>
                    <a:gd name="T0" fmla="*/ 23 w 149"/>
                    <a:gd name="T1" fmla="*/ 10 h 74"/>
                    <a:gd name="T2" fmla="*/ 0 w 149"/>
                    <a:gd name="T3" fmla="*/ 10 h 74"/>
                    <a:gd name="T4" fmla="*/ 0 w 149"/>
                    <a:gd name="T5" fmla="*/ 0 h 74"/>
                    <a:gd name="T6" fmla="*/ 58 w 149"/>
                    <a:gd name="T7" fmla="*/ 0 h 74"/>
                    <a:gd name="T8" fmla="*/ 58 w 149"/>
                    <a:gd name="T9" fmla="*/ 10 h 74"/>
                    <a:gd name="T10" fmla="*/ 34 w 149"/>
                    <a:gd name="T11" fmla="*/ 10 h 74"/>
                    <a:gd name="T12" fmla="*/ 34 w 149"/>
                    <a:gd name="T13" fmla="*/ 74 h 74"/>
                    <a:gd name="T14" fmla="*/ 23 w 149"/>
                    <a:gd name="T15" fmla="*/ 74 h 74"/>
                    <a:gd name="T16" fmla="*/ 23 w 149"/>
                    <a:gd name="T17" fmla="*/ 10 h 74"/>
                    <a:gd name="T18" fmla="*/ 74 w 149"/>
                    <a:gd name="T19" fmla="*/ 0 h 74"/>
                    <a:gd name="T20" fmla="*/ 86 w 149"/>
                    <a:gd name="T21" fmla="*/ 0 h 74"/>
                    <a:gd name="T22" fmla="*/ 112 w 149"/>
                    <a:gd name="T23" fmla="*/ 41 h 74"/>
                    <a:gd name="T24" fmla="*/ 138 w 149"/>
                    <a:gd name="T25" fmla="*/ 0 h 74"/>
                    <a:gd name="T26" fmla="*/ 149 w 149"/>
                    <a:gd name="T27" fmla="*/ 0 h 74"/>
                    <a:gd name="T28" fmla="*/ 149 w 149"/>
                    <a:gd name="T29" fmla="*/ 74 h 74"/>
                    <a:gd name="T30" fmla="*/ 138 w 149"/>
                    <a:gd name="T31" fmla="*/ 74 h 74"/>
                    <a:gd name="T32" fmla="*/ 138 w 149"/>
                    <a:gd name="T33" fmla="*/ 17 h 74"/>
                    <a:gd name="T34" fmla="*/ 112 w 149"/>
                    <a:gd name="T35" fmla="*/ 57 h 74"/>
                    <a:gd name="T36" fmla="*/ 111 w 149"/>
                    <a:gd name="T37" fmla="*/ 57 h 74"/>
                    <a:gd name="T38" fmla="*/ 84 w 149"/>
                    <a:gd name="T39" fmla="*/ 17 h 74"/>
                    <a:gd name="T40" fmla="*/ 84 w 149"/>
                    <a:gd name="T41" fmla="*/ 74 h 74"/>
                    <a:gd name="T42" fmla="*/ 74 w 149"/>
                    <a:gd name="T43" fmla="*/ 74 h 74"/>
                    <a:gd name="T44" fmla="*/ 74 w 149"/>
                    <a:gd name="T45" fmla="*/ 0 h 7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149" h="74">
                      <a:moveTo>
                        <a:pt x="23" y="10"/>
                      </a:moveTo>
                      <a:lnTo>
                        <a:pt x="0" y="10"/>
                      </a:lnTo>
                      <a:lnTo>
                        <a:pt x="0" y="0"/>
                      </a:lnTo>
                      <a:lnTo>
                        <a:pt x="58" y="0"/>
                      </a:lnTo>
                      <a:lnTo>
                        <a:pt x="58" y="10"/>
                      </a:lnTo>
                      <a:lnTo>
                        <a:pt x="34" y="10"/>
                      </a:lnTo>
                      <a:lnTo>
                        <a:pt x="34" y="74"/>
                      </a:lnTo>
                      <a:lnTo>
                        <a:pt x="23" y="74"/>
                      </a:lnTo>
                      <a:lnTo>
                        <a:pt x="23" y="10"/>
                      </a:lnTo>
                      <a:close/>
                      <a:moveTo>
                        <a:pt x="74" y="0"/>
                      </a:moveTo>
                      <a:lnTo>
                        <a:pt x="86" y="0"/>
                      </a:lnTo>
                      <a:lnTo>
                        <a:pt x="112" y="41"/>
                      </a:lnTo>
                      <a:lnTo>
                        <a:pt x="138" y="0"/>
                      </a:lnTo>
                      <a:lnTo>
                        <a:pt x="149" y="0"/>
                      </a:lnTo>
                      <a:lnTo>
                        <a:pt x="149" y="74"/>
                      </a:lnTo>
                      <a:lnTo>
                        <a:pt x="138" y="74"/>
                      </a:lnTo>
                      <a:lnTo>
                        <a:pt x="138" y="17"/>
                      </a:lnTo>
                      <a:lnTo>
                        <a:pt x="112" y="57"/>
                      </a:lnTo>
                      <a:lnTo>
                        <a:pt x="111" y="57"/>
                      </a:lnTo>
                      <a:lnTo>
                        <a:pt x="84" y="17"/>
                      </a:lnTo>
                      <a:lnTo>
                        <a:pt x="84" y="74"/>
                      </a:lnTo>
                      <a:lnTo>
                        <a:pt x="74" y="74"/>
                      </a:lnTo>
                      <a:lnTo>
                        <a:pt x="7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</p:grpSp>
          <p:grpSp>
            <p:nvGrpSpPr>
              <p:cNvPr id="139" name="Group 138"/>
              <p:cNvGrpSpPr/>
              <p:nvPr userDrawn="1"/>
            </p:nvGrpSpPr>
            <p:grpSpPr>
              <a:xfrm>
                <a:off x="7943851" y="148249"/>
                <a:ext cx="698540" cy="169868"/>
                <a:chOff x="1221454" y="1585913"/>
                <a:chExt cx="5757864" cy="1400176"/>
              </a:xfrm>
              <a:solidFill>
                <a:srgbClr val="DCDEE0"/>
              </a:solidFill>
            </p:grpSpPr>
            <p:grpSp>
              <p:nvGrpSpPr>
                <p:cNvPr id="154" name="Group 153"/>
                <p:cNvGrpSpPr/>
                <p:nvPr userDrawn="1"/>
              </p:nvGrpSpPr>
              <p:grpSpPr>
                <a:xfrm>
                  <a:off x="1221454" y="2066925"/>
                  <a:ext cx="5757864" cy="919164"/>
                  <a:chOff x="1250950" y="2066926"/>
                  <a:chExt cx="5757863" cy="919163"/>
                </a:xfrm>
                <a:grpFill/>
              </p:grpSpPr>
              <p:sp>
                <p:nvSpPr>
                  <p:cNvPr id="165" name="Rectangle 14"/>
                  <p:cNvSpPr>
                    <a:spLocks noChangeArrowheads="1"/>
                  </p:cNvSpPr>
                  <p:nvPr userDrawn="1"/>
                </p:nvSpPr>
                <p:spPr bwMode="auto">
                  <a:xfrm>
                    <a:off x="1250950" y="2081213"/>
                    <a:ext cx="195262" cy="890588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675" dirty="0"/>
                  </a:p>
                </p:txBody>
              </p:sp>
              <p:sp>
                <p:nvSpPr>
                  <p:cNvPr id="166" name="Freeform 15"/>
                  <p:cNvSpPr>
                    <a:spLocks/>
                  </p:cNvSpPr>
                  <p:nvPr userDrawn="1"/>
                </p:nvSpPr>
                <p:spPr bwMode="auto">
                  <a:xfrm>
                    <a:off x="1566863" y="2081213"/>
                    <a:ext cx="788987" cy="890588"/>
                  </a:xfrm>
                  <a:custGeom>
                    <a:avLst/>
                    <a:gdLst>
                      <a:gd name="T0" fmla="*/ 0 w 497"/>
                      <a:gd name="T1" fmla="*/ 0 h 561"/>
                      <a:gd name="T2" fmla="*/ 114 w 497"/>
                      <a:gd name="T3" fmla="*/ 0 h 561"/>
                      <a:gd name="T4" fmla="*/ 376 w 497"/>
                      <a:gd name="T5" fmla="*/ 345 h 561"/>
                      <a:gd name="T6" fmla="*/ 376 w 497"/>
                      <a:gd name="T7" fmla="*/ 0 h 561"/>
                      <a:gd name="T8" fmla="*/ 497 w 497"/>
                      <a:gd name="T9" fmla="*/ 0 h 561"/>
                      <a:gd name="T10" fmla="*/ 497 w 497"/>
                      <a:gd name="T11" fmla="*/ 561 h 561"/>
                      <a:gd name="T12" fmla="*/ 393 w 497"/>
                      <a:gd name="T13" fmla="*/ 561 h 561"/>
                      <a:gd name="T14" fmla="*/ 122 w 497"/>
                      <a:gd name="T15" fmla="*/ 204 h 561"/>
                      <a:gd name="T16" fmla="*/ 122 w 497"/>
                      <a:gd name="T17" fmla="*/ 561 h 561"/>
                      <a:gd name="T18" fmla="*/ 0 w 497"/>
                      <a:gd name="T19" fmla="*/ 561 h 561"/>
                      <a:gd name="T20" fmla="*/ 0 w 497"/>
                      <a:gd name="T21" fmla="*/ 0 h 56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497" h="561">
                        <a:moveTo>
                          <a:pt x="0" y="0"/>
                        </a:moveTo>
                        <a:lnTo>
                          <a:pt x="114" y="0"/>
                        </a:lnTo>
                        <a:lnTo>
                          <a:pt x="376" y="345"/>
                        </a:lnTo>
                        <a:lnTo>
                          <a:pt x="376" y="0"/>
                        </a:lnTo>
                        <a:lnTo>
                          <a:pt x="497" y="0"/>
                        </a:lnTo>
                        <a:lnTo>
                          <a:pt x="497" y="561"/>
                        </a:lnTo>
                        <a:lnTo>
                          <a:pt x="393" y="561"/>
                        </a:lnTo>
                        <a:lnTo>
                          <a:pt x="122" y="204"/>
                        </a:lnTo>
                        <a:lnTo>
                          <a:pt x="122" y="561"/>
                        </a:lnTo>
                        <a:lnTo>
                          <a:pt x="0" y="561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675" dirty="0"/>
                  </a:p>
                </p:txBody>
              </p:sp>
              <p:sp>
                <p:nvSpPr>
                  <p:cNvPr id="167" name="Freeform 16"/>
                  <p:cNvSpPr>
                    <a:spLocks/>
                  </p:cNvSpPr>
                  <p:nvPr userDrawn="1"/>
                </p:nvSpPr>
                <p:spPr bwMode="auto">
                  <a:xfrm>
                    <a:off x="2433638" y="2068513"/>
                    <a:ext cx="703262" cy="914400"/>
                  </a:xfrm>
                  <a:custGeom>
                    <a:avLst/>
                    <a:gdLst>
                      <a:gd name="T0" fmla="*/ 0 w 561"/>
                      <a:gd name="T1" fmla="*/ 615 h 728"/>
                      <a:gd name="T2" fmla="*/ 92 w 561"/>
                      <a:gd name="T3" fmla="*/ 505 h 728"/>
                      <a:gd name="T4" fmla="*/ 304 w 561"/>
                      <a:gd name="T5" fmla="*/ 591 h 728"/>
                      <a:gd name="T6" fmla="*/ 406 w 561"/>
                      <a:gd name="T7" fmla="*/ 524 h 728"/>
                      <a:gd name="T8" fmla="*/ 406 w 561"/>
                      <a:gd name="T9" fmla="*/ 522 h 728"/>
                      <a:gd name="T10" fmla="*/ 263 w 561"/>
                      <a:gd name="T11" fmla="*/ 432 h 728"/>
                      <a:gd name="T12" fmla="*/ 28 w 561"/>
                      <a:gd name="T13" fmla="*/ 215 h 728"/>
                      <a:gd name="T14" fmla="*/ 28 w 561"/>
                      <a:gd name="T15" fmla="*/ 213 h 728"/>
                      <a:gd name="T16" fmla="*/ 276 w 561"/>
                      <a:gd name="T17" fmla="*/ 0 h 728"/>
                      <a:gd name="T18" fmla="*/ 540 w 561"/>
                      <a:gd name="T19" fmla="*/ 90 h 728"/>
                      <a:gd name="T20" fmla="*/ 459 w 561"/>
                      <a:gd name="T21" fmla="*/ 207 h 728"/>
                      <a:gd name="T22" fmla="*/ 274 w 561"/>
                      <a:gd name="T23" fmla="*/ 137 h 728"/>
                      <a:gd name="T24" fmla="*/ 183 w 561"/>
                      <a:gd name="T25" fmla="*/ 199 h 728"/>
                      <a:gd name="T26" fmla="*/ 183 w 561"/>
                      <a:gd name="T27" fmla="*/ 201 h 728"/>
                      <a:gd name="T28" fmla="*/ 336 w 561"/>
                      <a:gd name="T29" fmla="*/ 294 h 728"/>
                      <a:gd name="T30" fmla="*/ 561 w 561"/>
                      <a:gd name="T31" fmla="*/ 507 h 728"/>
                      <a:gd name="T32" fmla="*/ 561 w 561"/>
                      <a:gd name="T33" fmla="*/ 509 h 728"/>
                      <a:gd name="T34" fmla="*/ 301 w 561"/>
                      <a:gd name="T35" fmla="*/ 728 h 728"/>
                      <a:gd name="T36" fmla="*/ 0 w 561"/>
                      <a:gd name="T37" fmla="*/ 615 h 72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</a:cxnLst>
                    <a:rect l="0" t="0" r="r" b="b"/>
                    <a:pathLst>
                      <a:path w="561" h="728">
                        <a:moveTo>
                          <a:pt x="0" y="615"/>
                        </a:moveTo>
                        <a:cubicBezTo>
                          <a:pt x="92" y="505"/>
                          <a:pt x="92" y="505"/>
                          <a:pt x="92" y="505"/>
                        </a:cubicBezTo>
                        <a:cubicBezTo>
                          <a:pt x="156" y="557"/>
                          <a:pt x="223" y="591"/>
                          <a:pt x="304" y="591"/>
                        </a:cubicBezTo>
                        <a:cubicBezTo>
                          <a:pt x="368" y="591"/>
                          <a:pt x="406" y="565"/>
                          <a:pt x="406" y="524"/>
                        </a:cubicBezTo>
                        <a:cubicBezTo>
                          <a:pt x="406" y="522"/>
                          <a:pt x="406" y="522"/>
                          <a:pt x="406" y="522"/>
                        </a:cubicBezTo>
                        <a:cubicBezTo>
                          <a:pt x="406" y="482"/>
                          <a:pt x="382" y="462"/>
                          <a:pt x="263" y="432"/>
                        </a:cubicBezTo>
                        <a:cubicBezTo>
                          <a:pt x="121" y="395"/>
                          <a:pt x="28" y="356"/>
                          <a:pt x="28" y="215"/>
                        </a:cubicBezTo>
                        <a:cubicBezTo>
                          <a:pt x="28" y="213"/>
                          <a:pt x="28" y="213"/>
                          <a:pt x="28" y="213"/>
                        </a:cubicBezTo>
                        <a:cubicBezTo>
                          <a:pt x="28" y="85"/>
                          <a:pt x="132" y="0"/>
                          <a:pt x="276" y="0"/>
                        </a:cubicBezTo>
                        <a:cubicBezTo>
                          <a:pt x="380" y="0"/>
                          <a:pt x="468" y="32"/>
                          <a:pt x="540" y="90"/>
                        </a:cubicBezTo>
                        <a:cubicBezTo>
                          <a:pt x="459" y="207"/>
                          <a:pt x="459" y="207"/>
                          <a:pt x="459" y="207"/>
                        </a:cubicBezTo>
                        <a:cubicBezTo>
                          <a:pt x="396" y="164"/>
                          <a:pt x="334" y="137"/>
                          <a:pt x="274" y="137"/>
                        </a:cubicBezTo>
                        <a:cubicBezTo>
                          <a:pt x="215" y="137"/>
                          <a:pt x="183" y="165"/>
                          <a:pt x="183" y="199"/>
                        </a:cubicBezTo>
                        <a:cubicBezTo>
                          <a:pt x="183" y="201"/>
                          <a:pt x="183" y="201"/>
                          <a:pt x="183" y="201"/>
                        </a:cubicBezTo>
                        <a:cubicBezTo>
                          <a:pt x="183" y="248"/>
                          <a:pt x="214" y="263"/>
                          <a:pt x="336" y="294"/>
                        </a:cubicBezTo>
                        <a:cubicBezTo>
                          <a:pt x="480" y="332"/>
                          <a:pt x="561" y="383"/>
                          <a:pt x="561" y="507"/>
                        </a:cubicBezTo>
                        <a:cubicBezTo>
                          <a:pt x="561" y="509"/>
                          <a:pt x="561" y="509"/>
                          <a:pt x="561" y="509"/>
                        </a:cubicBezTo>
                        <a:cubicBezTo>
                          <a:pt x="561" y="649"/>
                          <a:pt x="454" y="728"/>
                          <a:pt x="301" y="728"/>
                        </a:cubicBezTo>
                        <a:cubicBezTo>
                          <a:pt x="193" y="728"/>
                          <a:pt x="85" y="691"/>
                          <a:pt x="0" y="61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675" dirty="0"/>
                  </a:p>
                </p:txBody>
              </p:sp>
              <p:sp>
                <p:nvSpPr>
                  <p:cNvPr id="168" name="Rectangle 17"/>
                  <p:cNvSpPr>
                    <a:spLocks noChangeArrowheads="1"/>
                  </p:cNvSpPr>
                  <p:nvPr userDrawn="1"/>
                </p:nvSpPr>
                <p:spPr bwMode="auto">
                  <a:xfrm>
                    <a:off x="3240088" y="2081213"/>
                    <a:ext cx="195262" cy="890588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675" dirty="0"/>
                  </a:p>
                </p:txBody>
              </p:sp>
              <p:sp>
                <p:nvSpPr>
                  <p:cNvPr id="169" name="Freeform 18"/>
                  <p:cNvSpPr>
                    <a:spLocks/>
                  </p:cNvSpPr>
                  <p:nvPr userDrawn="1"/>
                </p:nvSpPr>
                <p:spPr bwMode="auto">
                  <a:xfrm>
                    <a:off x="3516313" y="2066926"/>
                    <a:ext cx="847725" cy="919163"/>
                  </a:xfrm>
                  <a:custGeom>
                    <a:avLst/>
                    <a:gdLst>
                      <a:gd name="T0" fmla="*/ 0 w 676"/>
                      <a:gd name="T1" fmla="*/ 368 h 732"/>
                      <a:gd name="T2" fmla="*/ 0 w 676"/>
                      <a:gd name="T3" fmla="*/ 366 h 732"/>
                      <a:gd name="T4" fmla="*/ 372 w 676"/>
                      <a:gd name="T5" fmla="*/ 0 h 732"/>
                      <a:gd name="T6" fmla="*/ 650 w 676"/>
                      <a:gd name="T7" fmla="*/ 97 h 732"/>
                      <a:gd name="T8" fmla="*/ 552 w 676"/>
                      <a:gd name="T9" fmla="*/ 215 h 732"/>
                      <a:gd name="T10" fmla="*/ 367 w 676"/>
                      <a:gd name="T11" fmla="*/ 143 h 732"/>
                      <a:gd name="T12" fmla="*/ 163 w 676"/>
                      <a:gd name="T13" fmla="*/ 364 h 732"/>
                      <a:gd name="T14" fmla="*/ 163 w 676"/>
                      <a:gd name="T15" fmla="*/ 366 h 732"/>
                      <a:gd name="T16" fmla="*/ 378 w 676"/>
                      <a:gd name="T17" fmla="*/ 591 h 732"/>
                      <a:gd name="T18" fmla="*/ 525 w 676"/>
                      <a:gd name="T19" fmla="*/ 548 h 732"/>
                      <a:gd name="T20" fmla="*/ 525 w 676"/>
                      <a:gd name="T21" fmla="*/ 447 h 732"/>
                      <a:gd name="T22" fmla="*/ 368 w 676"/>
                      <a:gd name="T23" fmla="*/ 447 h 732"/>
                      <a:gd name="T24" fmla="*/ 368 w 676"/>
                      <a:gd name="T25" fmla="*/ 312 h 732"/>
                      <a:gd name="T26" fmla="*/ 676 w 676"/>
                      <a:gd name="T27" fmla="*/ 312 h 732"/>
                      <a:gd name="T28" fmla="*/ 676 w 676"/>
                      <a:gd name="T29" fmla="*/ 620 h 732"/>
                      <a:gd name="T30" fmla="*/ 373 w 676"/>
                      <a:gd name="T31" fmla="*/ 732 h 732"/>
                      <a:gd name="T32" fmla="*/ 0 w 676"/>
                      <a:gd name="T33" fmla="*/ 368 h 73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676" h="732">
                        <a:moveTo>
                          <a:pt x="0" y="368"/>
                        </a:moveTo>
                        <a:cubicBezTo>
                          <a:pt x="0" y="366"/>
                          <a:pt x="0" y="366"/>
                          <a:pt x="0" y="366"/>
                        </a:cubicBezTo>
                        <a:cubicBezTo>
                          <a:pt x="0" y="165"/>
                          <a:pt x="157" y="0"/>
                          <a:pt x="372" y="0"/>
                        </a:cubicBezTo>
                        <a:cubicBezTo>
                          <a:pt x="499" y="0"/>
                          <a:pt x="576" y="34"/>
                          <a:pt x="650" y="97"/>
                        </a:cubicBezTo>
                        <a:cubicBezTo>
                          <a:pt x="552" y="215"/>
                          <a:pt x="552" y="215"/>
                          <a:pt x="552" y="215"/>
                        </a:cubicBezTo>
                        <a:cubicBezTo>
                          <a:pt x="497" y="170"/>
                          <a:pt x="449" y="143"/>
                          <a:pt x="367" y="143"/>
                        </a:cubicBezTo>
                        <a:cubicBezTo>
                          <a:pt x="253" y="143"/>
                          <a:pt x="163" y="244"/>
                          <a:pt x="163" y="364"/>
                        </a:cubicBezTo>
                        <a:cubicBezTo>
                          <a:pt x="163" y="366"/>
                          <a:pt x="163" y="366"/>
                          <a:pt x="163" y="366"/>
                        </a:cubicBezTo>
                        <a:cubicBezTo>
                          <a:pt x="163" y="496"/>
                          <a:pt x="252" y="591"/>
                          <a:pt x="378" y="591"/>
                        </a:cubicBezTo>
                        <a:cubicBezTo>
                          <a:pt x="435" y="591"/>
                          <a:pt x="485" y="577"/>
                          <a:pt x="525" y="548"/>
                        </a:cubicBezTo>
                        <a:cubicBezTo>
                          <a:pt x="525" y="447"/>
                          <a:pt x="525" y="447"/>
                          <a:pt x="525" y="447"/>
                        </a:cubicBezTo>
                        <a:cubicBezTo>
                          <a:pt x="368" y="447"/>
                          <a:pt x="368" y="447"/>
                          <a:pt x="368" y="447"/>
                        </a:cubicBezTo>
                        <a:cubicBezTo>
                          <a:pt x="368" y="312"/>
                          <a:pt x="368" y="312"/>
                          <a:pt x="368" y="312"/>
                        </a:cubicBezTo>
                        <a:cubicBezTo>
                          <a:pt x="676" y="312"/>
                          <a:pt x="676" y="312"/>
                          <a:pt x="676" y="312"/>
                        </a:cubicBezTo>
                        <a:cubicBezTo>
                          <a:pt x="676" y="620"/>
                          <a:pt x="676" y="620"/>
                          <a:pt x="676" y="620"/>
                        </a:cubicBezTo>
                        <a:cubicBezTo>
                          <a:pt x="603" y="682"/>
                          <a:pt x="502" y="732"/>
                          <a:pt x="373" y="732"/>
                        </a:cubicBezTo>
                        <a:cubicBezTo>
                          <a:pt x="152" y="732"/>
                          <a:pt x="0" y="578"/>
                          <a:pt x="0" y="36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675" dirty="0"/>
                  </a:p>
                </p:txBody>
              </p:sp>
              <p:sp>
                <p:nvSpPr>
                  <p:cNvPr id="170" name="Freeform 19"/>
                  <p:cNvSpPr>
                    <a:spLocks/>
                  </p:cNvSpPr>
                  <p:nvPr userDrawn="1"/>
                </p:nvSpPr>
                <p:spPr bwMode="auto">
                  <a:xfrm>
                    <a:off x="4449763" y="2081213"/>
                    <a:ext cx="752475" cy="890588"/>
                  </a:xfrm>
                  <a:custGeom>
                    <a:avLst/>
                    <a:gdLst>
                      <a:gd name="T0" fmla="*/ 0 w 474"/>
                      <a:gd name="T1" fmla="*/ 0 h 561"/>
                      <a:gd name="T2" fmla="*/ 123 w 474"/>
                      <a:gd name="T3" fmla="*/ 0 h 561"/>
                      <a:gd name="T4" fmla="*/ 123 w 474"/>
                      <a:gd name="T5" fmla="*/ 222 h 561"/>
                      <a:gd name="T6" fmla="*/ 351 w 474"/>
                      <a:gd name="T7" fmla="*/ 222 h 561"/>
                      <a:gd name="T8" fmla="*/ 351 w 474"/>
                      <a:gd name="T9" fmla="*/ 0 h 561"/>
                      <a:gd name="T10" fmla="*/ 474 w 474"/>
                      <a:gd name="T11" fmla="*/ 0 h 561"/>
                      <a:gd name="T12" fmla="*/ 474 w 474"/>
                      <a:gd name="T13" fmla="*/ 561 h 561"/>
                      <a:gd name="T14" fmla="*/ 351 w 474"/>
                      <a:gd name="T15" fmla="*/ 561 h 561"/>
                      <a:gd name="T16" fmla="*/ 351 w 474"/>
                      <a:gd name="T17" fmla="*/ 336 h 561"/>
                      <a:gd name="T18" fmla="*/ 123 w 474"/>
                      <a:gd name="T19" fmla="*/ 336 h 561"/>
                      <a:gd name="T20" fmla="*/ 123 w 474"/>
                      <a:gd name="T21" fmla="*/ 561 h 561"/>
                      <a:gd name="T22" fmla="*/ 0 w 474"/>
                      <a:gd name="T23" fmla="*/ 561 h 561"/>
                      <a:gd name="T24" fmla="*/ 0 w 474"/>
                      <a:gd name="T25" fmla="*/ 0 h 56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474" h="561">
                        <a:moveTo>
                          <a:pt x="0" y="0"/>
                        </a:moveTo>
                        <a:lnTo>
                          <a:pt x="123" y="0"/>
                        </a:lnTo>
                        <a:lnTo>
                          <a:pt x="123" y="222"/>
                        </a:lnTo>
                        <a:lnTo>
                          <a:pt x="351" y="222"/>
                        </a:lnTo>
                        <a:lnTo>
                          <a:pt x="351" y="0"/>
                        </a:lnTo>
                        <a:lnTo>
                          <a:pt x="474" y="0"/>
                        </a:lnTo>
                        <a:lnTo>
                          <a:pt x="474" y="561"/>
                        </a:lnTo>
                        <a:lnTo>
                          <a:pt x="351" y="561"/>
                        </a:lnTo>
                        <a:lnTo>
                          <a:pt x="351" y="336"/>
                        </a:lnTo>
                        <a:lnTo>
                          <a:pt x="123" y="336"/>
                        </a:lnTo>
                        <a:lnTo>
                          <a:pt x="123" y="561"/>
                        </a:lnTo>
                        <a:lnTo>
                          <a:pt x="0" y="561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675" dirty="0"/>
                  </a:p>
                </p:txBody>
              </p:sp>
              <p:sp>
                <p:nvSpPr>
                  <p:cNvPr id="171" name="Freeform 20"/>
                  <p:cNvSpPr>
                    <a:spLocks/>
                  </p:cNvSpPr>
                  <p:nvPr userDrawn="1"/>
                </p:nvSpPr>
                <p:spPr bwMode="auto">
                  <a:xfrm>
                    <a:off x="5275263" y="2081213"/>
                    <a:ext cx="736600" cy="890588"/>
                  </a:xfrm>
                  <a:custGeom>
                    <a:avLst/>
                    <a:gdLst>
                      <a:gd name="T0" fmla="*/ 171 w 464"/>
                      <a:gd name="T1" fmla="*/ 113 h 561"/>
                      <a:gd name="T2" fmla="*/ 0 w 464"/>
                      <a:gd name="T3" fmla="*/ 113 h 561"/>
                      <a:gd name="T4" fmla="*/ 0 w 464"/>
                      <a:gd name="T5" fmla="*/ 0 h 561"/>
                      <a:gd name="T6" fmla="*/ 464 w 464"/>
                      <a:gd name="T7" fmla="*/ 0 h 561"/>
                      <a:gd name="T8" fmla="*/ 464 w 464"/>
                      <a:gd name="T9" fmla="*/ 113 h 561"/>
                      <a:gd name="T10" fmla="*/ 294 w 464"/>
                      <a:gd name="T11" fmla="*/ 113 h 561"/>
                      <a:gd name="T12" fmla="*/ 294 w 464"/>
                      <a:gd name="T13" fmla="*/ 561 h 561"/>
                      <a:gd name="T14" fmla="*/ 171 w 464"/>
                      <a:gd name="T15" fmla="*/ 561 h 561"/>
                      <a:gd name="T16" fmla="*/ 171 w 464"/>
                      <a:gd name="T17" fmla="*/ 113 h 56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464" h="561">
                        <a:moveTo>
                          <a:pt x="171" y="113"/>
                        </a:moveTo>
                        <a:lnTo>
                          <a:pt x="0" y="113"/>
                        </a:lnTo>
                        <a:lnTo>
                          <a:pt x="0" y="0"/>
                        </a:lnTo>
                        <a:lnTo>
                          <a:pt x="464" y="0"/>
                        </a:lnTo>
                        <a:lnTo>
                          <a:pt x="464" y="113"/>
                        </a:lnTo>
                        <a:lnTo>
                          <a:pt x="294" y="113"/>
                        </a:lnTo>
                        <a:lnTo>
                          <a:pt x="294" y="561"/>
                        </a:lnTo>
                        <a:lnTo>
                          <a:pt x="171" y="561"/>
                        </a:lnTo>
                        <a:lnTo>
                          <a:pt x="171" y="113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675" dirty="0"/>
                  </a:p>
                </p:txBody>
              </p:sp>
              <p:sp>
                <p:nvSpPr>
                  <p:cNvPr id="172" name="Freeform 21"/>
                  <p:cNvSpPr>
                    <a:spLocks/>
                  </p:cNvSpPr>
                  <p:nvPr userDrawn="1"/>
                </p:nvSpPr>
                <p:spPr bwMode="auto">
                  <a:xfrm>
                    <a:off x="6057900" y="2068513"/>
                    <a:ext cx="703262" cy="914400"/>
                  </a:xfrm>
                  <a:custGeom>
                    <a:avLst/>
                    <a:gdLst>
                      <a:gd name="T0" fmla="*/ 0 w 560"/>
                      <a:gd name="T1" fmla="*/ 615 h 728"/>
                      <a:gd name="T2" fmla="*/ 92 w 560"/>
                      <a:gd name="T3" fmla="*/ 505 h 728"/>
                      <a:gd name="T4" fmla="*/ 303 w 560"/>
                      <a:gd name="T5" fmla="*/ 591 h 728"/>
                      <a:gd name="T6" fmla="*/ 405 w 560"/>
                      <a:gd name="T7" fmla="*/ 524 h 728"/>
                      <a:gd name="T8" fmla="*/ 405 w 560"/>
                      <a:gd name="T9" fmla="*/ 522 h 728"/>
                      <a:gd name="T10" fmla="*/ 263 w 560"/>
                      <a:gd name="T11" fmla="*/ 432 h 728"/>
                      <a:gd name="T12" fmla="*/ 28 w 560"/>
                      <a:gd name="T13" fmla="*/ 215 h 728"/>
                      <a:gd name="T14" fmla="*/ 28 w 560"/>
                      <a:gd name="T15" fmla="*/ 213 h 728"/>
                      <a:gd name="T16" fmla="*/ 276 w 560"/>
                      <a:gd name="T17" fmla="*/ 0 h 728"/>
                      <a:gd name="T18" fmla="*/ 539 w 560"/>
                      <a:gd name="T19" fmla="*/ 90 h 728"/>
                      <a:gd name="T20" fmla="*/ 458 w 560"/>
                      <a:gd name="T21" fmla="*/ 207 h 728"/>
                      <a:gd name="T22" fmla="*/ 274 w 560"/>
                      <a:gd name="T23" fmla="*/ 137 h 728"/>
                      <a:gd name="T24" fmla="*/ 183 w 560"/>
                      <a:gd name="T25" fmla="*/ 199 h 728"/>
                      <a:gd name="T26" fmla="*/ 183 w 560"/>
                      <a:gd name="T27" fmla="*/ 201 h 728"/>
                      <a:gd name="T28" fmla="*/ 336 w 560"/>
                      <a:gd name="T29" fmla="*/ 294 h 728"/>
                      <a:gd name="T30" fmla="*/ 560 w 560"/>
                      <a:gd name="T31" fmla="*/ 507 h 728"/>
                      <a:gd name="T32" fmla="*/ 560 w 560"/>
                      <a:gd name="T33" fmla="*/ 509 h 728"/>
                      <a:gd name="T34" fmla="*/ 300 w 560"/>
                      <a:gd name="T35" fmla="*/ 728 h 728"/>
                      <a:gd name="T36" fmla="*/ 0 w 560"/>
                      <a:gd name="T37" fmla="*/ 615 h 72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</a:cxnLst>
                    <a:rect l="0" t="0" r="r" b="b"/>
                    <a:pathLst>
                      <a:path w="560" h="728">
                        <a:moveTo>
                          <a:pt x="0" y="615"/>
                        </a:moveTo>
                        <a:cubicBezTo>
                          <a:pt x="92" y="505"/>
                          <a:pt x="92" y="505"/>
                          <a:pt x="92" y="505"/>
                        </a:cubicBezTo>
                        <a:cubicBezTo>
                          <a:pt x="155" y="557"/>
                          <a:pt x="222" y="591"/>
                          <a:pt x="303" y="591"/>
                        </a:cubicBezTo>
                        <a:cubicBezTo>
                          <a:pt x="367" y="591"/>
                          <a:pt x="405" y="565"/>
                          <a:pt x="405" y="524"/>
                        </a:cubicBezTo>
                        <a:cubicBezTo>
                          <a:pt x="405" y="522"/>
                          <a:pt x="405" y="522"/>
                          <a:pt x="405" y="522"/>
                        </a:cubicBezTo>
                        <a:cubicBezTo>
                          <a:pt x="405" y="482"/>
                          <a:pt x="381" y="462"/>
                          <a:pt x="263" y="432"/>
                        </a:cubicBezTo>
                        <a:cubicBezTo>
                          <a:pt x="120" y="395"/>
                          <a:pt x="28" y="356"/>
                          <a:pt x="28" y="215"/>
                        </a:cubicBezTo>
                        <a:cubicBezTo>
                          <a:pt x="28" y="213"/>
                          <a:pt x="28" y="213"/>
                          <a:pt x="28" y="213"/>
                        </a:cubicBezTo>
                        <a:cubicBezTo>
                          <a:pt x="28" y="85"/>
                          <a:pt x="131" y="0"/>
                          <a:pt x="276" y="0"/>
                        </a:cubicBezTo>
                        <a:cubicBezTo>
                          <a:pt x="379" y="0"/>
                          <a:pt x="467" y="32"/>
                          <a:pt x="539" y="90"/>
                        </a:cubicBezTo>
                        <a:cubicBezTo>
                          <a:pt x="458" y="207"/>
                          <a:pt x="458" y="207"/>
                          <a:pt x="458" y="207"/>
                        </a:cubicBezTo>
                        <a:cubicBezTo>
                          <a:pt x="395" y="164"/>
                          <a:pt x="334" y="137"/>
                          <a:pt x="274" y="137"/>
                        </a:cubicBezTo>
                        <a:cubicBezTo>
                          <a:pt x="214" y="137"/>
                          <a:pt x="183" y="165"/>
                          <a:pt x="183" y="199"/>
                        </a:cubicBezTo>
                        <a:cubicBezTo>
                          <a:pt x="183" y="201"/>
                          <a:pt x="183" y="201"/>
                          <a:pt x="183" y="201"/>
                        </a:cubicBezTo>
                        <a:cubicBezTo>
                          <a:pt x="183" y="248"/>
                          <a:pt x="213" y="263"/>
                          <a:pt x="336" y="294"/>
                        </a:cubicBezTo>
                        <a:cubicBezTo>
                          <a:pt x="479" y="332"/>
                          <a:pt x="560" y="383"/>
                          <a:pt x="560" y="507"/>
                        </a:cubicBezTo>
                        <a:cubicBezTo>
                          <a:pt x="560" y="509"/>
                          <a:pt x="560" y="509"/>
                          <a:pt x="560" y="509"/>
                        </a:cubicBezTo>
                        <a:cubicBezTo>
                          <a:pt x="560" y="649"/>
                          <a:pt x="453" y="728"/>
                          <a:pt x="300" y="728"/>
                        </a:cubicBezTo>
                        <a:cubicBezTo>
                          <a:pt x="193" y="728"/>
                          <a:pt x="85" y="691"/>
                          <a:pt x="0" y="61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675" dirty="0"/>
                  </a:p>
                </p:txBody>
              </p:sp>
              <p:sp>
                <p:nvSpPr>
                  <p:cNvPr id="173" name="Freeform 22"/>
                  <p:cNvSpPr>
                    <a:spLocks noEditPoints="1"/>
                  </p:cNvSpPr>
                  <p:nvPr userDrawn="1"/>
                </p:nvSpPr>
                <p:spPr bwMode="auto">
                  <a:xfrm>
                    <a:off x="6764338" y="2081213"/>
                    <a:ext cx="244475" cy="120650"/>
                  </a:xfrm>
                  <a:custGeom>
                    <a:avLst/>
                    <a:gdLst>
                      <a:gd name="T0" fmla="*/ 25 w 154"/>
                      <a:gd name="T1" fmla="*/ 10 h 76"/>
                      <a:gd name="T2" fmla="*/ 0 w 154"/>
                      <a:gd name="T3" fmla="*/ 10 h 76"/>
                      <a:gd name="T4" fmla="*/ 0 w 154"/>
                      <a:gd name="T5" fmla="*/ 0 h 76"/>
                      <a:gd name="T6" fmla="*/ 60 w 154"/>
                      <a:gd name="T7" fmla="*/ 0 h 76"/>
                      <a:gd name="T8" fmla="*/ 60 w 154"/>
                      <a:gd name="T9" fmla="*/ 10 h 76"/>
                      <a:gd name="T10" fmla="*/ 36 w 154"/>
                      <a:gd name="T11" fmla="*/ 10 h 76"/>
                      <a:gd name="T12" fmla="*/ 36 w 154"/>
                      <a:gd name="T13" fmla="*/ 76 h 76"/>
                      <a:gd name="T14" fmla="*/ 25 w 154"/>
                      <a:gd name="T15" fmla="*/ 76 h 76"/>
                      <a:gd name="T16" fmla="*/ 25 w 154"/>
                      <a:gd name="T17" fmla="*/ 10 h 76"/>
                      <a:gd name="T18" fmla="*/ 77 w 154"/>
                      <a:gd name="T19" fmla="*/ 0 h 76"/>
                      <a:gd name="T20" fmla="*/ 89 w 154"/>
                      <a:gd name="T21" fmla="*/ 0 h 76"/>
                      <a:gd name="T22" fmla="*/ 115 w 154"/>
                      <a:gd name="T23" fmla="*/ 42 h 76"/>
                      <a:gd name="T24" fmla="*/ 142 w 154"/>
                      <a:gd name="T25" fmla="*/ 0 h 76"/>
                      <a:gd name="T26" fmla="*/ 154 w 154"/>
                      <a:gd name="T27" fmla="*/ 0 h 76"/>
                      <a:gd name="T28" fmla="*/ 154 w 154"/>
                      <a:gd name="T29" fmla="*/ 76 h 76"/>
                      <a:gd name="T30" fmla="*/ 143 w 154"/>
                      <a:gd name="T31" fmla="*/ 76 h 76"/>
                      <a:gd name="T32" fmla="*/ 143 w 154"/>
                      <a:gd name="T33" fmla="*/ 17 h 76"/>
                      <a:gd name="T34" fmla="*/ 116 w 154"/>
                      <a:gd name="T35" fmla="*/ 59 h 76"/>
                      <a:gd name="T36" fmla="*/ 115 w 154"/>
                      <a:gd name="T37" fmla="*/ 59 h 76"/>
                      <a:gd name="T38" fmla="*/ 88 w 154"/>
                      <a:gd name="T39" fmla="*/ 17 h 76"/>
                      <a:gd name="T40" fmla="*/ 88 w 154"/>
                      <a:gd name="T41" fmla="*/ 76 h 76"/>
                      <a:gd name="T42" fmla="*/ 77 w 154"/>
                      <a:gd name="T43" fmla="*/ 76 h 76"/>
                      <a:gd name="T44" fmla="*/ 77 w 154"/>
                      <a:gd name="T45" fmla="*/ 0 h 7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</a:cxnLst>
                    <a:rect l="0" t="0" r="r" b="b"/>
                    <a:pathLst>
                      <a:path w="154" h="76">
                        <a:moveTo>
                          <a:pt x="25" y="10"/>
                        </a:moveTo>
                        <a:lnTo>
                          <a:pt x="0" y="10"/>
                        </a:lnTo>
                        <a:lnTo>
                          <a:pt x="0" y="0"/>
                        </a:lnTo>
                        <a:lnTo>
                          <a:pt x="60" y="0"/>
                        </a:lnTo>
                        <a:lnTo>
                          <a:pt x="60" y="10"/>
                        </a:lnTo>
                        <a:lnTo>
                          <a:pt x="36" y="10"/>
                        </a:lnTo>
                        <a:lnTo>
                          <a:pt x="36" y="76"/>
                        </a:lnTo>
                        <a:lnTo>
                          <a:pt x="25" y="76"/>
                        </a:lnTo>
                        <a:lnTo>
                          <a:pt x="25" y="10"/>
                        </a:lnTo>
                        <a:close/>
                        <a:moveTo>
                          <a:pt x="77" y="0"/>
                        </a:moveTo>
                        <a:lnTo>
                          <a:pt x="89" y="0"/>
                        </a:lnTo>
                        <a:lnTo>
                          <a:pt x="115" y="42"/>
                        </a:lnTo>
                        <a:lnTo>
                          <a:pt x="142" y="0"/>
                        </a:lnTo>
                        <a:lnTo>
                          <a:pt x="154" y="0"/>
                        </a:lnTo>
                        <a:lnTo>
                          <a:pt x="154" y="76"/>
                        </a:lnTo>
                        <a:lnTo>
                          <a:pt x="143" y="76"/>
                        </a:lnTo>
                        <a:lnTo>
                          <a:pt x="143" y="17"/>
                        </a:lnTo>
                        <a:lnTo>
                          <a:pt x="116" y="59"/>
                        </a:lnTo>
                        <a:lnTo>
                          <a:pt x="115" y="59"/>
                        </a:lnTo>
                        <a:lnTo>
                          <a:pt x="88" y="17"/>
                        </a:lnTo>
                        <a:lnTo>
                          <a:pt x="88" y="76"/>
                        </a:lnTo>
                        <a:lnTo>
                          <a:pt x="77" y="76"/>
                        </a:lnTo>
                        <a:lnTo>
                          <a:pt x="77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675" dirty="0"/>
                  </a:p>
                </p:txBody>
              </p:sp>
            </p:grpSp>
            <p:grpSp>
              <p:nvGrpSpPr>
                <p:cNvPr id="155" name="Group 154"/>
                <p:cNvGrpSpPr/>
                <p:nvPr userDrawn="1"/>
              </p:nvGrpSpPr>
              <p:grpSpPr>
                <a:xfrm>
                  <a:off x="1233948" y="1585913"/>
                  <a:ext cx="2343152" cy="412750"/>
                  <a:chOff x="1322388" y="1585913"/>
                  <a:chExt cx="2343151" cy="412751"/>
                </a:xfrm>
                <a:grpFill/>
              </p:grpSpPr>
              <p:sp>
                <p:nvSpPr>
                  <p:cNvPr id="156" name="Freeform 6"/>
                  <p:cNvSpPr>
                    <a:spLocks/>
                  </p:cNvSpPr>
                  <p:nvPr userDrawn="1"/>
                </p:nvSpPr>
                <p:spPr bwMode="auto">
                  <a:xfrm>
                    <a:off x="1322388" y="1609726"/>
                    <a:ext cx="257175" cy="382588"/>
                  </a:xfrm>
                  <a:custGeom>
                    <a:avLst/>
                    <a:gdLst>
                      <a:gd name="T0" fmla="*/ 140 w 188"/>
                      <a:gd name="T1" fmla="*/ 279 h 279"/>
                      <a:gd name="T2" fmla="*/ 78 w 188"/>
                      <a:gd name="T3" fmla="*/ 148 h 279"/>
                      <a:gd name="T4" fmla="*/ 42 w 188"/>
                      <a:gd name="T5" fmla="*/ 66 h 279"/>
                      <a:gd name="T6" fmla="*/ 41 w 188"/>
                      <a:gd name="T7" fmla="*/ 67 h 279"/>
                      <a:gd name="T8" fmla="*/ 44 w 188"/>
                      <a:gd name="T9" fmla="*/ 144 h 279"/>
                      <a:gd name="T10" fmla="*/ 45 w 188"/>
                      <a:gd name="T11" fmla="*/ 279 h 279"/>
                      <a:gd name="T12" fmla="*/ 0 w 188"/>
                      <a:gd name="T13" fmla="*/ 279 h 279"/>
                      <a:gd name="T14" fmla="*/ 0 w 188"/>
                      <a:gd name="T15" fmla="*/ 0 h 279"/>
                      <a:gd name="T16" fmla="*/ 52 w 188"/>
                      <a:gd name="T17" fmla="*/ 0 h 279"/>
                      <a:gd name="T18" fmla="*/ 120 w 188"/>
                      <a:gd name="T19" fmla="*/ 136 h 279"/>
                      <a:gd name="T20" fmla="*/ 148 w 188"/>
                      <a:gd name="T21" fmla="*/ 208 h 279"/>
                      <a:gd name="T22" fmla="*/ 149 w 188"/>
                      <a:gd name="T23" fmla="*/ 207 h 279"/>
                      <a:gd name="T24" fmla="*/ 145 w 188"/>
                      <a:gd name="T25" fmla="*/ 128 h 279"/>
                      <a:gd name="T26" fmla="*/ 145 w 188"/>
                      <a:gd name="T27" fmla="*/ 0 h 279"/>
                      <a:gd name="T28" fmla="*/ 188 w 188"/>
                      <a:gd name="T29" fmla="*/ 0 h 279"/>
                      <a:gd name="T30" fmla="*/ 188 w 188"/>
                      <a:gd name="T31" fmla="*/ 279 h 279"/>
                      <a:gd name="T32" fmla="*/ 140 w 188"/>
                      <a:gd name="T33" fmla="*/ 279 h 27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188" h="279">
                        <a:moveTo>
                          <a:pt x="140" y="279"/>
                        </a:moveTo>
                        <a:cubicBezTo>
                          <a:pt x="78" y="148"/>
                          <a:pt x="78" y="148"/>
                          <a:pt x="78" y="148"/>
                        </a:cubicBezTo>
                        <a:cubicBezTo>
                          <a:pt x="63" y="117"/>
                          <a:pt x="47" y="82"/>
                          <a:pt x="42" y="66"/>
                        </a:cubicBezTo>
                        <a:cubicBezTo>
                          <a:pt x="41" y="67"/>
                          <a:pt x="41" y="67"/>
                          <a:pt x="41" y="67"/>
                        </a:cubicBezTo>
                        <a:cubicBezTo>
                          <a:pt x="43" y="90"/>
                          <a:pt x="43" y="119"/>
                          <a:pt x="44" y="144"/>
                        </a:cubicBezTo>
                        <a:cubicBezTo>
                          <a:pt x="45" y="279"/>
                          <a:pt x="45" y="279"/>
                          <a:pt x="45" y="279"/>
                        </a:cubicBezTo>
                        <a:cubicBezTo>
                          <a:pt x="0" y="279"/>
                          <a:pt x="0" y="279"/>
                          <a:pt x="0" y="279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52" y="0"/>
                          <a:pt x="52" y="0"/>
                          <a:pt x="52" y="0"/>
                        </a:cubicBezTo>
                        <a:cubicBezTo>
                          <a:pt x="120" y="136"/>
                          <a:pt x="120" y="136"/>
                          <a:pt x="120" y="136"/>
                        </a:cubicBezTo>
                        <a:cubicBezTo>
                          <a:pt x="133" y="162"/>
                          <a:pt x="145" y="195"/>
                          <a:pt x="148" y="208"/>
                        </a:cubicBezTo>
                        <a:cubicBezTo>
                          <a:pt x="149" y="207"/>
                          <a:pt x="149" y="207"/>
                          <a:pt x="149" y="207"/>
                        </a:cubicBezTo>
                        <a:cubicBezTo>
                          <a:pt x="148" y="193"/>
                          <a:pt x="145" y="153"/>
                          <a:pt x="145" y="128"/>
                        </a:cubicBezTo>
                        <a:cubicBezTo>
                          <a:pt x="145" y="0"/>
                          <a:pt x="145" y="0"/>
                          <a:pt x="145" y="0"/>
                        </a:cubicBezTo>
                        <a:cubicBezTo>
                          <a:pt x="188" y="0"/>
                          <a:pt x="188" y="0"/>
                          <a:pt x="188" y="0"/>
                        </a:cubicBezTo>
                        <a:cubicBezTo>
                          <a:pt x="188" y="279"/>
                          <a:pt x="188" y="279"/>
                          <a:pt x="188" y="279"/>
                        </a:cubicBezTo>
                        <a:lnTo>
                          <a:pt x="140" y="27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675" dirty="0"/>
                  </a:p>
                </p:txBody>
              </p:sp>
              <p:sp>
                <p:nvSpPr>
                  <p:cNvPr id="157" name="Freeform 7"/>
                  <p:cNvSpPr>
                    <a:spLocks noEditPoints="1"/>
                  </p:cNvSpPr>
                  <p:nvPr userDrawn="1"/>
                </p:nvSpPr>
                <p:spPr bwMode="auto">
                  <a:xfrm>
                    <a:off x="1630363" y="1704976"/>
                    <a:ext cx="233363" cy="293688"/>
                  </a:xfrm>
                  <a:custGeom>
                    <a:avLst/>
                    <a:gdLst>
                      <a:gd name="T0" fmla="*/ 48 w 170"/>
                      <a:gd name="T1" fmla="*/ 119 h 214"/>
                      <a:gd name="T2" fmla="*/ 48 w 170"/>
                      <a:gd name="T3" fmla="*/ 122 h 214"/>
                      <a:gd name="T4" fmla="*/ 99 w 170"/>
                      <a:gd name="T5" fmla="*/ 180 h 214"/>
                      <a:gd name="T6" fmla="*/ 149 w 170"/>
                      <a:gd name="T7" fmla="*/ 160 h 214"/>
                      <a:gd name="T8" fmla="*/ 167 w 170"/>
                      <a:gd name="T9" fmla="*/ 187 h 214"/>
                      <a:gd name="T10" fmla="*/ 93 w 170"/>
                      <a:gd name="T11" fmla="*/ 214 h 214"/>
                      <a:gd name="T12" fmla="*/ 0 w 170"/>
                      <a:gd name="T13" fmla="*/ 107 h 214"/>
                      <a:gd name="T14" fmla="*/ 25 w 170"/>
                      <a:gd name="T15" fmla="*/ 28 h 214"/>
                      <a:gd name="T16" fmla="*/ 87 w 170"/>
                      <a:gd name="T17" fmla="*/ 0 h 214"/>
                      <a:gd name="T18" fmla="*/ 143 w 170"/>
                      <a:gd name="T19" fmla="*/ 21 h 214"/>
                      <a:gd name="T20" fmla="*/ 170 w 170"/>
                      <a:gd name="T21" fmla="*/ 110 h 214"/>
                      <a:gd name="T22" fmla="*/ 170 w 170"/>
                      <a:gd name="T23" fmla="*/ 119 h 214"/>
                      <a:gd name="T24" fmla="*/ 48 w 170"/>
                      <a:gd name="T25" fmla="*/ 119 h 214"/>
                      <a:gd name="T26" fmla="*/ 87 w 170"/>
                      <a:gd name="T27" fmla="*/ 34 h 214"/>
                      <a:gd name="T28" fmla="*/ 49 w 170"/>
                      <a:gd name="T29" fmla="*/ 86 h 214"/>
                      <a:gd name="T30" fmla="*/ 124 w 170"/>
                      <a:gd name="T31" fmla="*/ 86 h 214"/>
                      <a:gd name="T32" fmla="*/ 87 w 170"/>
                      <a:gd name="T33" fmla="*/ 34 h 21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170" h="214">
                        <a:moveTo>
                          <a:pt x="48" y="119"/>
                        </a:moveTo>
                        <a:cubicBezTo>
                          <a:pt x="48" y="122"/>
                          <a:pt x="48" y="122"/>
                          <a:pt x="48" y="122"/>
                        </a:cubicBezTo>
                        <a:cubicBezTo>
                          <a:pt x="48" y="150"/>
                          <a:pt x="59" y="180"/>
                          <a:pt x="99" y="180"/>
                        </a:cubicBezTo>
                        <a:cubicBezTo>
                          <a:pt x="118" y="180"/>
                          <a:pt x="134" y="173"/>
                          <a:pt x="149" y="160"/>
                        </a:cubicBezTo>
                        <a:cubicBezTo>
                          <a:pt x="167" y="187"/>
                          <a:pt x="167" y="187"/>
                          <a:pt x="167" y="187"/>
                        </a:cubicBezTo>
                        <a:cubicBezTo>
                          <a:pt x="145" y="205"/>
                          <a:pt x="121" y="214"/>
                          <a:pt x="93" y="214"/>
                        </a:cubicBezTo>
                        <a:cubicBezTo>
                          <a:pt x="36" y="214"/>
                          <a:pt x="0" y="172"/>
                          <a:pt x="0" y="107"/>
                        </a:cubicBezTo>
                        <a:cubicBezTo>
                          <a:pt x="0" y="72"/>
                          <a:pt x="7" y="48"/>
                          <a:pt x="25" y="28"/>
                        </a:cubicBezTo>
                        <a:cubicBezTo>
                          <a:pt x="42" y="9"/>
                          <a:pt x="62" y="0"/>
                          <a:pt x="87" y="0"/>
                        </a:cubicBezTo>
                        <a:cubicBezTo>
                          <a:pt x="108" y="0"/>
                          <a:pt x="126" y="6"/>
                          <a:pt x="143" y="21"/>
                        </a:cubicBezTo>
                        <a:cubicBezTo>
                          <a:pt x="161" y="37"/>
                          <a:pt x="170" y="62"/>
                          <a:pt x="170" y="110"/>
                        </a:cubicBezTo>
                        <a:cubicBezTo>
                          <a:pt x="170" y="119"/>
                          <a:pt x="170" y="119"/>
                          <a:pt x="170" y="119"/>
                        </a:cubicBezTo>
                        <a:lnTo>
                          <a:pt x="48" y="119"/>
                        </a:lnTo>
                        <a:close/>
                        <a:moveTo>
                          <a:pt x="87" y="34"/>
                        </a:moveTo>
                        <a:cubicBezTo>
                          <a:pt x="63" y="34"/>
                          <a:pt x="49" y="53"/>
                          <a:pt x="49" y="86"/>
                        </a:cubicBezTo>
                        <a:cubicBezTo>
                          <a:pt x="124" y="86"/>
                          <a:pt x="124" y="86"/>
                          <a:pt x="124" y="86"/>
                        </a:cubicBezTo>
                        <a:cubicBezTo>
                          <a:pt x="124" y="53"/>
                          <a:pt x="110" y="34"/>
                          <a:pt x="87" y="3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675" dirty="0"/>
                  </a:p>
                </p:txBody>
              </p:sp>
              <p:sp>
                <p:nvSpPr>
                  <p:cNvPr id="158" name="Freeform 8"/>
                  <p:cNvSpPr>
                    <a:spLocks/>
                  </p:cNvSpPr>
                  <p:nvPr userDrawn="1"/>
                </p:nvSpPr>
                <p:spPr bwMode="auto">
                  <a:xfrm>
                    <a:off x="1879601" y="1708151"/>
                    <a:ext cx="374650" cy="284163"/>
                  </a:xfrm>
                  <a:custGeom>
                    <a:avLst/>
                    <a:gdLst>
                      <a:gd name="T0" fmla="*/ 215 w 273"/>
                      <a:gd name="T1" fmla="*/ 207 h 207"/>
                      <a:gd name="T2" fmla="*/ 174 w 273"/>
                      <a:gd name="T3" fmla="*/ 207 h 207"/>
                      <a:gd name="T4" fmla="*/ 149 w 273"/>
                      <a:gd name="T5" fmla="*/ 114 h 207"/>
                      <a:gd name="T6" fmla="*/ 136 w 273"/>
                      <a:gd name="T7" fmla="*/ 58 h 207"/>
                      <a:gd name="T8" fmla="*/ 135 w 273"/>
                      <a:gd name="T9" fmla="*/ 58 h 207"/>
                      <a:gd name="T10" fmla="*/ 121 w 273"/>
                      <a:gd name="T11" fmla="*/ 116 h 207"/>
                      <a:gd name="T12" fmla="*/ 97 w 273"/>
                      <a:gd name="T13" fmla="*/ 207 h 207"/>
                      <a:gd name="T14" fmla="*/ 55 w 273"/>
                      <a:gd name="T15" fmla="*/ 207 h 207"/>
                      <a:gd name="T16" fmla="*/ 0 w 273"/>
                      <a:gd name="T17" fmla="*/ 6 h 207"/>
                      <a:gd name="T18" fmla="*/ 44 w 273"/>
                      <a:gd name="T19" fmla="*/ 0 h 207"/>
                      <a:gd name="T20" fmla="*/ 66 w 273"/>
                      <a:gd name="T21" fmla="*/ 99 h 207"/>
                      <a:gd name="T22" fmla="*/ 76 w 273"/>
                      <a:gd name="T23" fmla="*/ 152 h 207"/>
                      <a:gd name="T24" fmla="*/ 78 w 273"/>
                      <a:gd name="T25" fmla="*/ 152 h 207"/>
                      <a:gd name="T26" fmla="*/ 89 w 273"/>
                      <a:gd name="T27" fmla="*/ 97 h 207"/>
                      <a:gd name="T28" fmla="*/ 115 w 273"/>
                      <a:gd name="T29" fmla="*/ 3 h 207"/>
                      <a:gd name="T30" fmla="*/ 159 w 273"/>
                      <a:gd name="T31" fmla="*/ 3 h 207"/>
                      <a:gd name="T32" fmla="*/ 182 w 273"/>
                      <a:gd name="T33" fmla="*/ 95 h 207"/>
                      <a:gd name="T34" fmla="*/ 195 w 273"/>
                      <a:gd name="T35" fmla="*/ 153 h 207"/>
                      <a:gd name="T36" fmla="*/ 196 w 273"/>
                      <a:gd name="T37" fmla="*/ 153 h 207"/>
                      <a:gd name="T38" fmla="*/ 206 w 273"/>
                      <a:gd name="T39" fmla="*/ 98 h 207"/>
                      <a:gd name="T40" fmla="*/ 227 w 273"/>
                      <a:gd name="T41" fmla="*/ 3 h 207"/>
                      <a:gd name="T42" fmla="*/ 273 w 273"/>
                      <a:gd name="T43" fmla="*/ 3 h 207"/>
                      <a:gd name="T44" fmla="*/ 215 w 273"/>
                      <a:gd name="T45" fmla="*/ 207 h 2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</a:cxnLst>
                    <a:rect l="0" t="0" r="r" b="b"/>
                    <a:pathLst>
                      <a:path w="273" h="207">
                        <a:moveTo>
                          <a:pt x="215" y="207"/>
                        </a:moveTo>
                        <a:cubicBezTo>
                          <a:pt x="174" y="207"/>
                          <a:pt x="174" y="207"/>
                          <a:pt x="174" y="207"/>
                        </a:cubicBezTo>
                        <a:cubicBezTo>
                          <a:pt x="149" y="114"/>
                          <a:pt x="149" y="114"/>
                          <a:pt x="149" y="114"/>
                        </a:cubicBezTo>
                        <a:cubicBezTo>
                          <a:pt x="142" y="90"/>
                          <a:pt x="136" y="58"/>
                          <a:pt x="136" y="58"/>
                        </a:cubicBezTo>
                        <a:cubicBezTo>
                          <a:pt x="135" y="58"/>
                          <a:pt x="135" y="58"/>
                          <a:pt x="135" y="58"/>
                        </a:cubicBezTo>
                        <a:cubicBezTo>
                          <a:pt x="135" y="58"/>
                          <a:pt x="131" y="78"/>
                          <a:pt x="121" y="116"/>
                        </a:cubicBezTo>
                        <a:cubicBezTo>
                          <a:pt x="97" y="207"/>
                          <a:pt x="97" y="207"/>
                          <a:pt x="97" y="207"/>
                        </a:cubicBezTo>
                        <a:cubicBezTo>
                          <a:pt x="55" y="207"/>
                          <a:pt x="55" y="207"/>
                          <a:pt x="55" y="207"/>
                        </a:cubicBezTo>
                        <a:cubicBezTo>
                          <a:pt x="0" y="6"/>
                          <a:pt x="0" y="6"/>
                          <a:pt x="0" y="6"/>
                        </a:cubicBezTo>
                        <a:cubicBezTo>
                          <a:pt x="44" y="0"/>
                          <a:pt x="44" y="0"/>
                          <a:pt x="44" y="0"/>
                        </a:cubicBezTo>
                        <a:cubicBezTo>
                          <a:pt x="66" y="99"/>
                          <a:pt x="66" y="99"/>
                          <a:pt x="66" y="99"/>
                        </a:cubicBezTo>
                        <a:cubicBezTo>
                          <a:pt x="72" y="124"/>
                          <a:pt x="76" y="152"/>
                          <a:pt x="76" y="152"/>
                        </a:cubicBezTo>
                        <a:cubicBezTo>
                          <a:pt x="78" y="152"/>
                          <a:pt x="78" y="152"/>
                          <a:pt x="78" y="152"/>
                        </a:cubicBezTo>
                        <a:cubicBezTo>
                          <a:pt x="78" y="152"/>
                          <a:pt x="82" y="125"/>
                          <a:pt x="89" y="97"/>
                        </a:cubicBezTo>
                        <a:cubicBezTo>
                          <a:pt x="115" y="3"/>
                          <a:pt x="115" y="3"/>
                          <a:pt x="115" y="3"/>
                        </a:cubicBezTo>
                        <a:cubicBezTo>
                          <a:pt x="159" y="3"/>
                          <a:pt x="159" y="3"/>
                          <a:pt x="159" y="3"/>
                        </a:cubicBezTo>
                        <a:cubicBezTo>
                          <a:pt x="182" y="95"/>
                          <a:pt x="182" y="95"/>
                          <a:pt x="182" y="95"/>
                        </a:cubicBezTo>
                        <a:cubicBezTo>
                          <a:pt x="190" y="128"/>
                          <a:pt x="195" y="153"/>
                          <a:pt x="195" y="153"/>
                        </a:cubicBezTo>
                        <a:cubicBezTo>
                          <a:pt x="196" y="153"/>
                          <a:pt x="196" y="153"/>
                          <a:pt x="196" y="153"/>
                        </a:cubicBezTo>
                        <a:cubicBezTo>
                          <a:pt x="196" y="153"/>
                          <a:pt x="201" y="122"/>
                          <a:pt x="206" y="98"/>
                        </a:cubicBezTo>
                        <a:cubicBezTo>
                          <a:pt x="227" y="3"/>
                          <a:pt x="227" y="3"/>
                          <a:pt x="227" y="3"/>
                        </a:cubicBezTo>
                        <a:cubicBezTo>
                          <a:pt x="273" y="3"/>
                          <a:pt x="273" y="3"/>
                          <a:pt x="273" y="3"/>
                        </a:cubicBezTo>
                        <a:lnTo>
                          <a:pt x="215" y="207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675" dirty="0"/>
                  </a:p>
                </p:txBody>
              </p:sp>
              <p:sp>
                <p:nvSpPr>
                  <p:cNvPr id="159" name="Freeform 9"/>
                  <p:cNvSpPr>
                    <a:spLocks noEditPoints="1"/>
                  </p:cNvSpPr>
                  <p:nvPr userDrawn="1"/>
                </p:nvSpPr>
                <p:spPr bwMode="auto">
                  <a:xfrm>
                    <a:off x="2414588" y="1609726"/>
                    <a:ext cx="261938" cy="382588"/>
                  </a:xfrm>
                  <a:custGeom>
                    <a:avLst/>
                    <a:gdLst>
                      <a:gd name="T0" fmla="*/ 135 w 191"/>
                      <a:gd name="T1" fmla="*/ 279 h 279"/>
                      <a:gd name="T2" fmla="*/ 111 w 191"/>
                      <a:gd name="T3" fmla="*/ 236 h 279"/>
                      <a:gd name="T4" fmla="*/ 64 w 191"/>
                      <a:gd name="T5" fmla="*/ 167 h 279"/>
                      <a:gd name="T6" fmla="*/ 46 w 191"/>
                      <a:gd name="T7" fmla="*/ 158 h 279"/>
                      <a:gd name="T8" fmla="*/ 46 w 191"/>
                      <a:gd name="T9" fmla="*/ 279 h 279"/>
                      <a:gd name="T10" fmla="*/ 0 w 191"/>
                      <a:gd name="T11" fmla="*/ 279 h 279"/>
                      <a:gd name="T12" fmla="*/ 0 w 191"/>
                      <a:gd name="T13" fmla="*/ 0 h 279"/>
                      <a:gd name="T14" fmla="*/ 85 w 191"/>
                      <a:gd name="T15" fmla="*/ 0 h 279"/>
                      <a:gd name="T16" fmla="*/ 176 w 191"/>
                      <a:gd name="T17" fmla="*/ 80 h 279"/>
                      <a:gd name="T18" fmla="*/ 107 w 191"/>
                      <a:gd name="T19" fmla="*/ 156 h 279"/>
                      <a:gd name="T20" fmla="*/ 150 w 191"/>
                      <a:gd name="T21" fmla="*/ 212 h 279"/>
                      <a:gd name="T22" fmla="*/ 191 w 191"/>
                      <a:gd name="T23" fmla="*/ 279 h 279"/>
                      <a:gd name="T24" fmla="*/ 135 w 191"/>
                      <a:gd name="T25" fmla="*/ 279 h 279"/>
                      <a:gd name="T26" fmla="*/ 71 w 191"/>
                      <a:gd name="T27" fmla="*/ 38 h 279"/>
                      <a:gd name="T28" fmla="*/ 46 w 191"/>
                      <a:gd name="T29" fmla="*/ 38 h 279"/>
                      <a:gd name="T30" fmla="*/ 46 w 191"/>
                      <a:gd name="T31" fmla="*/ 126 h 279"/>
                      <a:gd name="T32" fmla="*/ 70 w 191"/>
                      <a:gd name="T33" fmla="*/ 126 h 279"/>
                      <a:gd name="T34" fmla="*/ 115 w 191"/>
                      <a:gd name="T35" fmla="*/ 114 h 279"/>
                      <a:gd name="T36" fmla="*/ 127 w 191"/>
                      <a:gd name="T37" fmla="*/ 80 h 279"/>
                      <a:gd name="T38" fmla="*/ 71 w 191"/>
                      <a:gd name="T39" fmla="*/ 38 h 27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</a:cxnLst>
                    <a:rect l="0" t="0" r="r" b="b"/>
                    <a:pathLst>
                      <a:path w="191" h="279">
                        <a:moveTo>
                          <a:pt x="135" y="279"/>
                        </a:moveTo>
                        <a:cubicBezTo>
                          <a:pt x="111" y="236"/>
                          <a:pt x="111" y="236"/>
                          <a:pt x="111" y="236"/>
                        </a:cubicBezTo>
                        <a:cubicBezTo>
                          <a:pt x="92" y="201"/>
                          <a:pt x="79" y="182"/>
                          <a:pt x="64" y="167"/>
                        </a:cubicBezTo>
                        <a:cubicBezTo>
                          <a:pt x="59" y="162"/>
                          <a:pt x="55" y="159"/>
                          <a:pt x="46" y="158"/>
                        </a:cubicBezTo>
                        <a:cubicBezTo>
                          <a:pt x="46" y="279"/>
                          <a:pt x="46" y="279"/>
                          <a:pt x="46" y="279"/>
                        </a:cubicBezTo>
                        <a:cubicBezTo>
                          <a:pt x="0" y="279"/>
                          <a:pt x="0" y="279"/>
                          <a:pt x="0" y="279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85" y="0"/>
                          <a:pt x="85" y="0"/>
                          <a:pt x="85" y="0"/>
                        </a:cubicBezTo>
                        <a:cubicBezTo>
                          <a:pt x="148" y="0"/>
                          <a:pt x="176" y="37"/>
                          <a:pt x="176" y="80"/>
                        </a:cubicBezTo>
                        <a:cubicBezTo>
                          <a:pt x="176" y="120"/>
                          <a:pt x="150" y="156"/>
                          <a:pt x="107" y="156"/>
                        </a:cubicBezTo>
                        <a:cubicBezTo>
                          <a:pt x="117" y="162"/>
                          <a:pt x="135" y="189"/>
                          <a:pt x="150" y="212"/>
                        </a:cubicBezTo>
                        <a:cubicBezTo>
                          <a:pt x="191" y="279"/>
                          <a:pt x="191" y="279"/>
                          <a:pt x="191" y="279"/>
                        </a:cubicBezTo>
                        <a:lnTo>
                          <a:pt x="135" y="279"/>
                        </a:lnTo>
                        <a:close/>
                        <a:moveTo>
                          <a:pt x="71" y="38"/>
                        </a:moveTo>
                        <a:cubicBezTo>
                          <a:pt x="46" y="38"/>
                          <a:pt x="46" y="38"/>
                          <a:pt x="46" y="38"/>
                        </a:cubicBezTo>
                        <a:cubicBezTo>
                          <a:pt x="46" y="126"/>
                          <a:pt x="46" y="126"/>
                          <a:pt x="46" y="126"/>
                        </a:cubicBezTo>
                        <a:cubicBezTo>
                          <a:pt x="70" y="126"/>
                          <a:pt x="70" y="126"/>
                          <a:pt x="70" y="126"/>
                        </a:cubicBezTo>
                        <a:cubicBezTo>
                          <a:pt x="94" y="126"/>
                          <a:pt x="107" y="123"/>
                          <a:pt x="115" y="114"/>
                        </a:cubicBezTo>
                        <a:cubicBezTo>
                          <a:pt x="123" y="107"/>
                          <a:pt x="127" y="95"/>
                          <a:pt x="127" y="80"/>
                        </a:cubicBezTo>
                        <a:cubicBezTo>
                          <a:pt x="127" y="52"/>
                          <a:pt x="112" y="38"/>
                          <a:pt x="71" y="3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675" dirty="0"/>
                  </a:p>
                </p:txBody>
              </p:sp>
              <p:sp>
                <p:nvSpPr>
                  <p:cNvPr id="160" name="Freeform 10"/>
                  <p:cNvSpPr>
                    <a:spLocks noEditPoints="1"/>
                  </p:cNvSpPr>
                  <p:nvPr userDrawn="1"/>
                </p:nvSpPr>
                <p:spPr bwMode="auto">
                  <a:xfrm>
                    <a:off x="2698751" y="1704976"/>
                    <a:ext cx="233363" cy="293688"/>
                  </a:xfrm>
                  <a:custGeom>
                    <a:avLst/>
                    <a:gdLst>
                      <a:gd name="T0" fmla="*/ 48 w 170"/>
                      <a:gd name="T1" fmla="*/ 119 h 214"/>
                      <a:gd name="T2" fmla="*/ 48 w 170"/>
                      <a:gd name="T3" fmla="*/ 122 h 214"/>
                      <a:gd name="T4" fmla="*/ 99 w 170"/>
                      <a:gd name="T5" fmla="*/ 180 h 214"/>
                      <a:gd name="T6" fmla="*/ 149 w 170"/>
                      <a:gd name="T7" fmla="*/ 160 h 214"/>
                      <a:gd name="T8" fmla="*/ 167 w 170"/>
                      <a:gd name="T9" fmla="*/ 187 h 214"/>
                      <a:gd name="T10" fmla="*/ 93 w 170"/>
                      <a:gd name="T11" fmla="*/ 214 h 214"/>
                      <a:gd name="T12" fmla="*/ 0 w 170"/>
                      <a:gd name="T13" fmla="*/ 107 h 214"/>
                      <a:gd name="T14" fmla="*/ 25 w 170"/>
                      <a:gd name="T15" fmla="*/ 28 h 214"/>
                      <a:gd name="T16" fmla="*/ 87 w 170"/>
                      <a:gd name="T17" fmla="*/ 0 h 214"/>
                      <a:gd name="T18" fmla="*/ 143 w 170"/>
                      <a:gd name="T19" fmla="*/ 21 h 214"/>
                      <a:gd name="T20" fmla="*/ 170 w 170"/>
                      <a:gd name="T21" fmla="*/ 110 h 214"/>
                      <a:gd name="T22" fmla="*/ 170 w 170"/>
                      <a:gd name="T23" fmla="*/ 119 h 214"/>
                      <a:gd name="T24" fmla="*/ 48 w 170"/>
                      <a:gd name="T25" fmla="*/ 119 h 214"/>
                      <a:gd name="T26" fmla="*/ 87 w 170"/>
                      <a:gd name="T27" fmla="*/ 34 h 214"/>
                      <a:gd name="T28" fmla="*/ 49 w 170"/>
                      <a:gd name="T29" fmla="*/ 86 h 214"/>
                      <a:gd name="T30" fmla="*/ 124 w 170"/>
                      <a:gd name="T31" fmla="*/ 86 h 214"/>
                      <a:gd name="T32" fmla="*/ 87 w 170"/>
                      <a:gd name="T33" fmla="*/ 34 h 21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170" h="214">
                        <a:moveTo>
                          <a:pt x="48" y="119"/>
                        </a:moveTo>
                        <a:cubicBezTo>
                          <a:pt x="48" y="122"/>
                          <a:pt x="48" y="122"/>
                          <a:pt x="48" y="122"/>
                        </a:cubicBezTo>
                        <a:cubicBezTo>
                          <a:pt x="48" y="150"/>
                          <a:pt x="59" y="180"/>
                          <a:pt x="99" y="180"/>
                        </a:cubicBezTo>
                        <a:cubicBezTo>
                          <a:pt x="118" y="180"/>
                          <a:pt x="134" y="173"/>
                          <a:pt x="149" y="160"/>
                        </a:cubicBezTo>
                        <a:cubicBezTo>
                          <a:pt x="167" y="187"/>
                          <a:pt x="167" y="187"/>
                          <a:pt x="167" y="187"/>
                        </a:cubicBezTo>
                        <a:cubicBezTo>
                          <a:pt x="145" y="205"/>
                          <a:pt x="121" y="214"/>
                          <a:pt x="93" y="214"/>
                        </a:cubicBezTo>
                        <a:cubicBezTo>
                          <a:pt x="36" y="214"/>
                          <a:pt x="0" y="172"/>
                          <a:pt x="0" y="107"/>
                        </a:cubicBezTo>
                        <a:cubicBezTo>
                          <a:pt x="0" y="72"/>
                          <a:pt x="7" y="48"/>
                          <a:pt x="25" y="28"/>
                        </a:cubicBezTo>
                        <a:cubicBezTo>
                          <a:pt x="42" y="9"/>
                          <a:pt x="62" y="0"/>
                          <a:pt x="87" y="0"/>
                        </a:cubicBezTo>
                        <a:cubicBezTo>
                          <a:pt x="108" y="0"/>
                          <a:pt x="126" y="6"/>
                          <a:pt x="143" y="21"/>
                        </a:cubicBezTo>
                        <a:cubicBezTo>
                          <a:pt x="161" y="37"/>
                          <a:pt x="170" y="62"/>
                          <a:pt x="170" y="110"/>
                        </a:cubicBezTo>
                        <a:cubicBezTo>
                          <a:pt x="170" y="119"/>
                          <a:pt x="170" y="119"/>
                          <a:pt x="170" y="119"/>
                        </a:cubicBezTo>
                        <a:lnTo>
                          <a:pt x="48" y="119"/>
                        </a:lnTo>
                        <a:close/>
                        <a:moveTo>
                          <a:pt x="87" y="34"/>
                        </a:moveTo>
                        <a:cubicBezTo>
                          <a:pt x="62" y="34"/>
                          <a:pt x="49" y="53"/>
                          <a:pt x="49" y="86"/>
                        </a:cubicBezTo>
                        <a:cubicBezTo>
                          <a:pt x="124" y="86"/>
                          <a:pt x="124" y="86"/>
                          <a:pt x="124" y="86"/>
                        </a:cubicBezTo>
                        <a:cubicBezTo>
                          <a:pt x="124" y="53"/>
                          <a:pt x="110" y="34"/>
                          <a:pt x="87" y="3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675" dirty="0"/>
                  </a:p>
                </p:txBody>
              </p:sp>
              <p:sp>
                <p:nvSpPr>
                  <p:cNvPr id="161" name="Freeform 11"/>
                  <p:cNvSpPr>
                    <a:spLocks/>
                  </p:cNvSpPr>
                  <p:nvPr userDrawn="1"/>
                </p:nvSpPr>
                <p:spPr bwMode="auto">
                  <a:xfrm>
                    <a:off x="2970213" y="1585913"/>
                    <a:ext cx="101600" cy="411163"/>
                  </a:xfrm>
                  <a:custGeom>
                    <a:avLst/>
                    <a:gdLst>
                      <a:gd name="T0" fmla="*/ 49 w 75"/>
                      <a:gd name="T1" fmla="*/ 300 h 300"/>
                      <a:gd name="T2" fmla="*/ 4 w 75"/>
                      <a:gd name="T3" fmla="*/ 243 h 300"/>
                      <a:gd name="T4" fmla="*/ 4 w 75"/>
                      <a:gd name="T5" fmla="*/ 69 h 300"/>
                      <a:gd name="T6" fmla="*/ 0 w 75"/>
                      <a:gd name="T7" fmla="*/ 10 h 300"/>
                      <a:gd name="T8" fmla="*/ 46 w 75"/>
                      <a:gd name="T9" fmla="*/ 0 h 300"/>
                      <a:gd name="T10" fmla="*/ 49 w 75"/>
                      <a:gd name="T11" fmla="*/ 56 h 300"/>
                      <a:gd name="T12" fmla="*/ 49 w 75"/>
                      <a:gd name="T13" fmla="*/ 228 h 300"/>
                      <a:gd name="T14" fmla="*/ 54 w 75"/>
                      <a:gd name="T15" fmla="*/ 265 h 300"/>
                      <a:gd name="T16" fmla="*/ 68 w 75"/>
                      <a:gd name="T17" fmla="*/ 268 h 300"/>
                      <a:gd name="T18" fmla="*/ 75 w 75"/>
                      <a:gd name="T19" fmla="*/ 295 h 300"/>
                      <a:gd name="T20" fmla="*/ 49 w 75"/>
                      <a:gd name="T21" fmla="*/ 300 h 3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75" h="300">
                        <a:moveTo>
                          <a:pt x="49" y="300"/>
                        </a:moveTo>
                        <a:cubicBezTo>
                          <a:pt x="4" y="300"/>
                          <a:pt x="4" y="260"/>
                          <a:pt x="4" y="243"/>
                        </a:cubicBezTo>
                        <a:cubicBezTo>
                          <a:pt x="4" y="69"/>
                          <a:pt x="4" y="69"/>
                          <a:pt x="4" y="69"/>
                        </a:cubicBezTo>
                        <a:cubicBezTo>
                          <a:pt x="4" y="42"/>
                          <a:pt x="3" y="27"/>
                          <a:pt x="0" y="10"/>
                        </a:cubicBezTo>
                        <a:cubicBezTo>
                          <a:pt x="46" y="0"/>
                          <a:pt x="46" y="0"/>
                          <a:pt x="46" y="0"/>
                        </a:cubicBezTo>
                        <a:cubicBezTo>
                          <a:pt x="49" y="12"/>
                          <a:pt x="49" y="29"/>
                          <a:pt x="49" y="56"/>
                        </a:cubicBezTo>
                        <a:cubicBezTo>
                          <a:pt x="49" y="228"/>
                          <a:pt x="49" y="228"/>
                          <a:pt x="49" y="228"/>
                        </a:cubicBezTo>
                        <a:cubicBezTo>
                          <a:pt x="49" y="255"/>
                          <a:pt x="50" y="260"/>
                          <a:pt x="54" y="265"/>
                        </a:cubicBezTo>
                        <a:cubicBezTo>
                          <a:pt x="56" y="268"/>
                          <a:pt x="63" y="270"/>
                          <a:pt x="68" y="268"/>
                        </a:cubicBezTo>
                        <a:cubicBezTo>
                          <a:pt x="75" y="295"/>
                          <a:pt x="75" y="295"/>
                          <a:pt x="75" y="295"/>
                        </a:cubicBezTo>
                        <a:cubicBezTo>
                          <a:pt x="67" y="298"/>
                          <a:pt x="59" y="300"/>
                          <a:pt x="49" y="30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675" dirty="0"/>
                  </a:p>
                </p:txBody>
              </p:sp>
              <p:sp>
                <p:nvSpPr>
                  <p:cNvPr id="162" name="Freeform 12"/>
                  <p:cNvSpPr>
                    <a:spLocks noEditPoints="1"/>
                  </p:cNvSpPr>
                  <p:nvPr userDrawn="1"/>
                </p:nvSpPr>
                <p:spPr bwMode="auto">
                  <a:xfrm>
                    <a:off x="3116263" y="1589088"/>
                    <a:ext cx="79375" cy="403225"/>
                  </a:xfrm>
                  <a:custGeom>
                    <a:avLst/>
                    <a:gdLst>
                      <a:gd name="T0" fmla="*/ 29 w 58"/>
                      <a:gd name="T1" fmla="*/ 59 h 293"/>
                      <a:gd name="T2" fmla="*/ 0 w 58"/>
                      <a:gd name="T3" fmla="*/ 30 h 293"/>
                      <a:gd name="T4" fmla="*/ 29 w 58"/>
                      <a:gd name="T5" fmla="*/ 0 h 293"/>
                      <a:gd name="T6" fmla="*/ 58 w 58"/>
                      <a:gd name="T7" fmla="*/ 30 h 293"/>
                      <a:gd name="T8" fmla="*/ 29 w 58"/>
                      <a:gd name="T9" fmla="*/ 59 h 293"/>
                      <a:gd name="T10" fmla="*/ 6 w 58"/>
                      <a:gd name="T11" fmla="*/ 293 h 293"/>
                      <a:gd name="T12" fmla="*/ 6 w 58"/>
                      <a:gd name="T13" fmla="*/ 92 h 293"/>
                      <a:gd name="T14" fmla="*/ 51 w 58"/>
                      <a:gd name="T15" fmla="*/ 84 h 293"/>
                      <a:gd name="T16" fmla="*/ 51 w 58"/>
                      <a:gd name="T17" fmla="*/ 293 h 293"/>
                      <a:gd name="T18" fmla="*/ 6 w 58"/>
                      <a:gd name="T19" fmla="*/ 293 h 2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58" h="293">
                        <a:moveTo>
                          <a:pt x="29" y="59"/>
                        </a:moveTo>
                        <a:cubicBezTo>
                          <a:pt x="13" y="59"/>
                          <a:pt x="0" y="46"/>
                          <a:pt x="0" y="30"/>
                        </a:cubicBezTo>
                        <a:cubicBezTo>
                          <a:pt x="0" y="13"/>
                          <a:pt x="13" y="0"/>
                          <a:pt x="29" y="0"/>
                        </a:cubicBezTo>
                        <a:cubicBezTo>
                          <a:pt x="45" y="0"/>
                          <a:pt x="58" y="13"/>
                          <a:pt x="58" y="30"/>
                        </a:cubicBezTo>
                        <a:cubicBezTo>
                          <a:pt x="58" y="46"/>
                          <a:pt x="45" y="59"/>
                          <a:pt x="29" y="59"/>
                        </a:cubicBezTo>
                        <a:close/>
                        <a:moveTo>
                          <a:pt x="6" y="293"/>
                        </a:moveTo>
                        <a:cubicBezTo>
                          <a:pt x="6" y="92"/>
                          <a:pt x="6" y="92"/>
                          <a:pt x="6" y="92"/>
                        </a:cubicBezTo>
                        <a:cubicBezTo>
                          <a:pt x="51" y="84"/>
                          <a:pt x="51" y="84"/>
                          <a:pt x="51" y="84"/>
                        </a:cubicBezTo>
                        <a:cubicBezTo>
                          <a:pt x="51" y="293"/>
                          <a:pt x="51" y="293"/>
                          <a:pt x="51" y="293"/>
                        </a:cubicBezTo>
                        <a:lnTo>
                          <a:pt x="6" y="293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675" dirty="0"/>
                  </a:p>
                </p:txBody>
              </p:sp>
              <p:sp>
                <p:nvSpPr>
                  <p:cNvPr id="163" name="Freeform 13"/>
                  <p:cNvSpPr>
                    <a:spLocks/>
                  </p:cNvSpPr>
                  <p:nvPr userDrawn="1"/>
                </p:nvSpPr>
                <p:spPr bwMode="auto">
                  <a:xfrm>
                    <a:off x="3246438" y="1704976"/>
                    <a:ext cx="207963" cy="293688"/>
                  </a:xfrm>
                  <a:custGeom>
                    <a:avLst/>
                    <a:gdLst>
                      <a:gd name="T0" fmla="*/ 87 w 152"/>
                      <a:gd name="T1" fmla="*/ 214 h 214"/>
                      <a:gd name="T2" fmla="*/ 0 w 152"/>
                      <a:gd name="T3" fmla="*/ 109 h 214"/>
                      <a:gd name="T4" fmla="*/ 90 w 152"/>
                      <a:gd name="T5" fmla="*/ 0 h 214"/>
                      <a:gd name="T6" fmla="*/ 146 w 152"/>
                      <a:gd name="T7" fmla="*/ 22 h 214"/>
                      <a:gd name="T8" fmla="*/ 124 w 152"/>
                      <a:gd name="T9" fmla="*/ 51 h 214"/>
                      <a:gd name="T10" fmla="*/ 90 w 152"/>
                      <a:gd name="T11" fmla="*/ 36 h 214"/>
                      <a:gd name="T12" fmla="*/ 58 w 152"/>
                      <a:gd name="T13" fmla="*/ 56 h 214"/>
                      <a:gd name="T14" fmla="*/ 49 w 152"/>
                      <a:gd name="T15" fmla="*/ 113 h 214"/>
                      <a:gd name="T16" fmla="*/ 63 w 152"/>
                      <a:gd name="T17" fmla="*/ 168 h 214"/>
                      <a:gd name="T18" fmla="*/ 90 w 152"/>
                      <a:gd name="T19" fmla="*/ 180 h 214"/>
                      <a:gd name="T20" fmla="*/ 131 w 152"/>
                      <a:gd name="T21" fmla="*/ 160 h 214"/>
                      <a:gd name="T22" fmla="*/ 152 w 152"/>
                      <a:gd name="T23" fmla="*/ 187 h 214"/>
                      <a:gd name="T24" fmla="*/ 87 w 152"/>
                      <a:gd name="T25" fmla="*/ 214 h 21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152" h="214">
                        <a:moveTo>
                          <a:pt x="87" y="214"/>
                        </a:moveTo>
                        <a:cubicBezTo>
                          <a:pt x="31" y="214"/>
                          <a:pt x="0" y="175"/>
                          <a:pt x="0" y="109"/>
                        </a:cubicBezTo>
                        <a:cubicBezTo>
                          <a:pt x="0" y="35"/>
                          <a:pt x="45" y="0"/>
                          <a:pt x="90" y="0"/>
                        </a:cubicBezTo>
                        <a:cubicBezTo>
                          <a:pt x="112" y="0"/>
                          <a:pt x="128" y="5"/>
                          <a:pt x="146" y="22"/>
                        </a:cubicBezTo>
                        <a:cubicBezTo>
                          <a:pt x="124" y="51"/>
                          <a:pt x="124" y="51"/>
                          <a:pt x="124" y="51"/>
                        </a:cubicBezTo>
                        <a:cubicBezTo>
                          <a:pt x="112" y="41"/>
                          <a:pt x="102" y="36"/>
                          <a:pt x="90" y="36"/>
                        </a:cubicBezTo>
                        <a:cubicBezTo>
                          <a:pt x="76" y="36"/>
                          <a:pt x="64" y="43"/>
                          <a:pt x="58" y="56"/>
                        </a:cubicBezTo>
                        <a:cubicBezTo>
                          <a:pt x="52" y="69"/>
                          <a:pt x="49" y="88"/>
                          <a:pt x="49" y="113"/>
                        </a:cubicBezTo>
                        <a:cubicBezTo>
                          <a:pt x="49" y="141"/>
                          <a:pt x="54" y="158"/>
                          <a:pt x="63" y="168"/>
                        </a:cubicBezTo>
                        <a:cubicBezTo>
                          <a:pt x="70" y="176"/>
                          <a:pt x="79" y="180"/>
                          <a:pt x="90" y="180"/>
                        </a:cubicBezTo>
                        <a:cubicBezTo>
                          <a:pt x="104" y="180"/>
                          <a:pt x="118" y="173"/>
                          <a:pt x="131" y="160"/>
                        </a:cubicBezTo>
                        <a:cubicBezTo>
                          <a:pt x="152" y="187"/>
                          <a:pt x="152" y="187"/>
                          <a:pt x="152" y="187"/>
                        </a:cubicBezTo>
                        <a:cubicBezTo>
                          <a:pt x="133" y="205"/>
                          <a:pt x="114" y="214"/>
                          <a:pt x="87" y="21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675" dirty="0"/>
                  </a:p>
                </p:txBody>
              </p:sp>
              <p:sp>
                <p:nvSpPr>
                  <p:cNvPr id="164" name="Freeform 14"/>
                  <p:cNvSpPr>
                    <a:spLocks noEditPoints="1"/>
                  </p:cNvSpPr>
                  <p:nvPr userDrawn="1"/>
                </p:nvSpPr>
                <p:spPr bwMode="auto">
                  <a:xfrm>
                    <a:off x="3498851" y="1830388"/>
                    <a:ext cx="166688" cy="166688"/>
                  </a:xfrm>
                  <a:custGeom>
                    <a:avLst/>
                    <a:gdLst>
                      <a:gd name="T0" fmla="*/ 60 w 121"/>
                      <a:gd name="T1" fmla="*/ 121 h 121"/>
                      <a:gd name="T2" fmla="*/ 0 w 121"/>
                      <a:gd name="T3" fmla="*/ 60 h 121"/>
                      <a:gd name="T4" fmla="*/ 60 w 121"/>
                      <a:gd name="T5" fmla="*/ 0 h 121"/>
                      <a:gd name="T6" fmla="*/ 121 w 121"/>
                      <a:gd name="T7" fmla="*/ 60 h 121"/>
                      <a:gd name="T8" fmla="*/ 60 w 121"/>
                      <a:gd name="T9" fmla="*/ 121 h 121"/>
                      <a:gd name="T10" fmla="*/ 60 w 121"/>
                      <a:gd name="T11" fmla="*/ 12 h 121"/>
                      <a:gd name="T12" fmla="*/ 14 w 121"/>
                      <a:gd name="T13" fmla="*/ 60 h 121"/>
                      <a:gd name="T14" fmla="*/ 60 w 121"/>
                      <a:gd name="T15" fmla="*/ 109 h 121"/>
                      <a:gd name="T16" fmla="*/ 107 w 121"/>
                      <a:gd name="T17" fmla="*/ 60 h 121"/>
                      <a:gd name="T18" fmla="*/ 60 w 121"/>
                      <a:gd name="T19" fmla="*/ 12 h 121"/>
                      <a:gd name="T20" fmla="*/ 72 w 121"/>
                      <a:gd name="T21" fmla="*/ 94 h 121"/>
                      <a:gd name="T22" fmla="*/ 66 w 121"/>
                      <a:gd name="T23" fmla="*/ 83 h 121"/>
                      <a:gd name="T24" fmla="*/ 55 w 121"/>
                      <a:gd name="T25" fmla="*/ 66 h 121"/>
                      <a:gd name="T26" fmla="*/ 53 w 121"/>
                      <a:gd name="T27" fmla="*/ 66 h 121"/>
                      <a:gd name="T28" fmla="*/ 53 w 121"/>
                      <a:gd name="T29" fmla="*/ 94 h 121"/>
                      <a:gd name="T30" fmla="*/ 39 w 121"/>
                      <a:gd name="T31" fmla="*/ 94 h 121"/>
                      <a:gd name="T32" fmla="*/ 39 w 121"/>
                      <a:gd name="T33" fmla="*/ 26 h 121"/>
                      <a:gd name="T34" fmla="*/ 65 w 121"/>
                      <a:gd name="T35" fmla="*/ 26 h 121"/>
                      <a:gd name="T36" fmla="*/ 85 w 121"/>
                      <a:gd name="T37" fmla="*/ 46 h 121"/>
                      <a:gd name="T38" fmla="*/ 69 w 121"/>
                      <a:gd name="T39" fmla="*/ 65 h 121"/>
                      <a:gd name="T40" fmla="*/ 72 w 121"/>
                      <a:gd name="T41" fmla="*/ 68 h 121"/>
                      <a:gd name="T42" fmla="*/ 89 w 121"/>
                      <a:gd name="T43" fmla="*/ 94 h 121"/>
                      <a:gd name="T44" fmla="*/ 72 w 121"/>
                      <a:gd name="T45" fmla="*/ 94 h 121"/>
                      <a:gd name="T46" fmla="*/ 65 w 121"/>
                      <a:gd name="T47" fmla="*/ 38 h 121"/>
                      <a:gd name="T48" fmla="*/ 58 w 121"/>
                      <a:gd name="T49" fmla="*/ 37 h 121"/>
                      <a:gd name="T50" fmla="*/ 53 w 121"/>
                      <a:gd name="T51" fmla="*/ 37 h 121"/>
                      <a:gd name="T52" fmla="*/ 53 w 121"/>
                      <a:gd name="T53" fmla="*/ 55 h 121"/>
                      <a:gd name="T54" fmla="*/ 57 w 121"/>
                      <a:gd name="T55" fmla="*/ 55 h 121"/>
                      <a:gd name="T56" fmla="*/ 67 w 121"/>
                      <a:gd name="T57" fmla="*/ 53 h 121"/>
                      <a:gd name="T58" fmla="*/ 70 w 121"/>
                      <a:gd name="T59" fmla="*/ 46 h 121"/>
                      <a:gd name="T60" fmla="*/ 65 w 121"/>
                      <a:gd name="T61" fmla="*/ 38 h 12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</a:cxnLst>
                    <a:rect l="0" t="0" r="r" b="b"/>
                    <a:pathLst>
                      <a:path w="121" h="121">
                        <a:moveTo>
                          <a:pt x="60" y="121"/>
                        </a:moveTo>
                        <a:cubicBezTo>
                          <a:pt x="27" y="121"/>
                          <a:pt x="0" y="94"/>
                          <a:pt x="0" y="60"/>
                        </a:cubicBezTo>
                        <a:cubicBezTo>
                          <a:pt x="0" y="27"/>
                          <a:pt x="27" y="0"/>
                          <a:pt x="60" y="0"/>
                        </a:cubicBezTo>
                        <a:cubicBezTo>
                          <a:pt x="94" y="0"/>
                          <a:pt x="121" y="27"/>
                          <a:pt x="121" y="60"/>
                        </a:cubicBezTo>
                        <a:cubicBezTo>
                          <a:pt x="121" y="94"/>
                          <a:pt x="94" y="121"/>
                          <a:pt x="60" y="121"/>
                        </a:cubicBezTo>
                        <a:close/>
                        <a:moveTo>
                          <a:pt x="60" y="12"/>
                        </a:moveTo>
                        <a:cubicBezTo>
                          <a:pt x="35" y="12"/>
                          <a:pt x="14" y="33"/>
                          <a:pt x="14" y="60"/>
                        </a:cubicBezTo>
                        <a:cubicBezTo>
                          <a:pt x="14" y="88"/>
                          <a:pt x="35" y="109"/>
                          <a:pt x="60" y="109"/>
                        </a:cubicBezTo>
                        <a:cubicBezTo>
                          <a:pt x="86" y="109"/>
                          <a:pt x="107" y="88"/>
                          <a:pt x="107" y="60"/>
                        </a:cubicBezTo>
                        <a:cubicBezTo>
                          <a:pt x="107" y="33"/>
                          <a:pt x="86" y="12"/>
                          <a:pt x="60" y="12"/>
                        </a:cubicBezTo>
                        <a:close/>
                        <a:moveTo>
                          <a:pt x="72" y="94"/>
                        </a:moveTo>
                        <a:cubicBezTo>
                          <a:pt x="70" y="89"/>
                          <a:pt x="69" y="88"/>
                          <a:pt x="66" y="83"/>
                        </a:cubicBezTo>
                        <a:cubicBezTo>
                          <a:pt x="59" y="71"/>
                          <a:pt x="57" y="67"/>
                          <a:pt x="55" y="66"/>
                        </a:cubicBezTo>
                        <a:cubicBezTo>
                          <a:pt x="54" y="66"/>
                          <a:pt x="53" y="66"/>
                          <a:pt x="53" y="66"/>
                        </a:cubicBezTo>
                        <a:cubicBezTo>
                          <a:pt x="53" y="94"/>
                          <a:pt x="53" y="94"/>
                          <a:pt x="53" y="94"/>
                        </a:cubicBezTo>
                        <a:cubicBezTo>
                          <a:pt x="39" y="94"/>
                          <a:pt x="39" y="94"/>
                          <a:pt x="39" y="94"/>
                        </a:cubicBezTo>
                        <a:cubicBezTo>
                          <a:pt x="39" y="26"/>
                          <a:pt x="39" y="26"/>
                          <a:pt x="39" y="26"/>
                        </a:cubicBezTo>
                        <a:cubicBezTo>
                          <a:pt x="65" y="26"/>
                          <a:pt x="65" y="26"/>
                          <a:pt x="65" y="26"/>
                        </a:cubicBezTo>
                        <a:cubicBezTo>
                          <a:pt x="77" y="26"/>
                          <a:pt x="85" y="34"/>
                          <a:pt x="85" y="46"/>
                        </a:cubicBezTo>
                        <a:cubicBezTo>
                          <a:pt x="85" y="56"/>
                          <a:pt x="78" y="64"/>
                          <a:pt x="69" y="65"/>
                        </a:cubicBezTo>
                        <a:cubicBezTo>
                          <a:pt x="71" y="66"/>
                          <a:pt x="71" y="66"/>
                          <a:pt x="72" y="68"/>
                        </a:cubicBezTo>
                        <a:cubicBezTo>
                          <a:pt x="76" y="72"/>
                          <a:pt x="89" y="94"/>
                          <a:pt x="89" y="94"/>
                        </a:cubicBezTo>
                        <a:lnTo>
                          <a:pt x="72" y="94"/>
                        </a:lnTo>
                        <a:close/>
                        <a:moveTo>
                          <a:pt x="65" y="38"/>
                        </a:moveTo>
                        <a:cubicBezTo>
                          <a:pt x="64" y="37"/>
                          <a:pt x="61" y="37"/>
                          <a:pt x="58" y="37"/>
                        </a:cubicBezTo>
                        <a:cubicBezTo>
                          <a:pt x="53" y="37"/>
                          <a:pt x="53" y="37"/>
                          <a:pt x="53" y="37"/>
                        </a:cubicBezTo>
                        <a:cubicBezTo>
                          <a:pt x="53" y="55"/>
                          <a:pt x="53" y="55"/>
                          <a:pt x="53" y="55"/>
                        </a:cubicBezTo>
                        <a:cubicBezTo>
                          <a:pt x="57" y="55"/>
                          <a:pt x="57" y="55"/>
                          <a:pt x="57" y="55"/>
                        </a:cubicBezTo>
                        <a:cubicBezTo>
                          <a:pt x="63" y="55"/>
                          <a:pt x="66" y="55"/>
                          <a:pt x="67" y="53"/>
                        </a:cubicBezTo>
                        <a:cubicBezTo>
                          <a:pt x="69" y="51"/>
                          <a:pt x="70" y="49"/>
                          <a:pt x="70" y="46"/>
                        </a:cubicBezTo>
                        <a:cubicBezTo>
                          <a:pt x="70" y="42"/>
                          <a:pt x="68" y="39"/>
                          <a:pt x="65" y="3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675" dirty="0"/>
                  </a:p>
                </p:txBody>
              </p:sp>
            </p:grpSp>
          </p:grpSp>
          <p:grpSp>
            <p:nvGrpSpPr>
              <p:cNvPr id="140" name="Group 4"/>
              <p:cNvGrpSpPr>
                <a:grpSpLocks noChangeAspect="1"/>
              </p:cNvGrpSpPr>
              <p:nvPr userDrawn="1"/>
            </p:nvGrpSpPr>
            <p:grpSpPr bwMode="auto">
              <a:xfrm>
                <a:off x="4314825" y="143470"/>
                <a:ext cx="360760" cy="170855"/>
                <a:chOff x="7248" y="241"/>
                <a:chExt cx="606" cy="287"/>
              </a:xfrm>
            </p:grpSpPr>
            <p:sp>
              <p:nvSpPr>
                <p:cNvPr id="141" name="Freeform 5"/>
                <p:cNvSpPr>
                  <a:spLocks noEditPoints="1"/>
                </p:cNvSpPr>
                <p:nvPr userDrawn="1"/>
              </p:nvSpPr>
              <p:spPr bwMode="auto">
                <a:xfrm>
                  <a:off x="7806" y="350"/>
                  <a:ext cx="48" cy="25"/>
                </a:xfrm>
                <a:custGeom>
                  <a:avLst/>
                  <a:gdLst>
                    <a:gd name="T0" fmla="*/ 8 w 48"/>
                    <a:gd name="T1" fmla="*/ 4 h 25"/>
                    <a:gd name="T2" fmla="*/ 0 w 48"/>
                    <a:gd name="T3" fmla="*/ 4 h 25"/>
                    <a:gd name="T4" fmla="*/ 0 w 48"/>
                    <a:gd name="T5" fmla="*/ 0 h 25"/>
                    <a:gd name="T6" fmla="*/ 19 w 48"/>
                    <a:gd name="T7" fmla="*/ 0 h 25"/>
                    <a:gd name="T8" fmla="*/ 19 w 48"/>
                    <a:gd name="T9" fmla="*/ 4 h 25"/>
                    <a:gd name="T10" fmla="*/ 11 w 48"/>
                    <a:gd name="T11" fmla="*/ 4 h 25"/>
                    <a:gd name="T12" fmla="*/ 11 w 48"/>
                    <a:gd name="T13" fmla="*/ 25 h 25"/>
                    <a:gd name="T14" fmla="*/ 8 w 48"/>
                    <a:gd name="T15" fmla="*/ 25 h 25"/>
                    <a:gd name="T16" fmla="*/ 8 w 48"/>
                    <a:gd name="T17" fmla="*/ 4 h 25"/>
                    <a:gd name="T18" fmla="*/ 24 w 48"/>
                    <a:gd name="T19" fmla="*/ 0 h 25"/>
                    <a:gd name="T20" fmla="*/ 28 w 48"/>
                    <a:gd name="T21" fmla="*/ 0 h 25"/>
                    <a:gd name="T22" fmla="*/ 36 w 48"/>
                    <a:gd name="T23" fmla="*/ 14 h 25"/>
                    <a:gd name="T24" fmla="*/ 45 w 48"/>
                    <a:gd name="T25" fmla="*/ 0 h 25"/>
                    <a:gd name="T26" fmla="*/ 48 w 48"/>
                    <a:gd name="T27" fmla="*/ 0 h 25"/>
                    <a:gd name="T28" fmla="*/ 48 w 48"/>
                    <a:gd name="T29" fmla="*/ 25 h 25"/>
                    <a:gd name="T30" fmla="*/ 45 w 48"/>
                    <a:gd name="T31" fmla="*/ 25 h 25"/>
                    <a:gd name="T32" fmla="*/ 45 w 48"/>
                    <a:gd name="T33" fmla="*/ 6 h 25"/>
                    <a:gd name="T34" fmla="*/ 37 w 48"/>
                    <a:gd name="T35" fmla="*/ 19 h 25"/>
                    <a:gd name="T36" fmla="*/ 36 w 48"/>
                    <a:gd name="T37" fmla="*/ 19 h 25"/>
                    <a:gd name="T38" fmla="*/ 27 w 48"/>
                    <a:gd name="T39" fmla="*/ 6 h 25"/>
                    <a:gd name="T40" fmla="*/ 27 w 48"/>
                    <a:gd name="T41" fmla="*/ 25 h 25"/>
                    <a:gd name="T42" fmla="*/ 24 w 48"/>
                    <a:gd name="T43" fmla="*/ 25 h 25"/>
                    <a:gd name="T44" fmla="*/ 24 w 48"/>
                    <a:gd name="T45" fmla="*/ 0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48" h="25">
                      <a:moveTo>
                        <a:pt x="8" y="4"/>
                      </a:moveTo>
                      <a:lnTo>
                        <a:pt x="0" y="4"/>
                      </a:lnTo>
                      <a:lnTo>
                        <a:pt x="0" y="0"/>
                      </a:lnTo>
                      <a:lnTo>
                        <a:pt x="19" y="0"/>
                      </a:lnTo>
                      <a:lnTo>
                        <a:pt x="19" y="4"/>
                      </a:lnTo>
                      <a:lnTo>
                        <a:pt x="11" y="4"/>
                      </a:lnTo>
                      <a:lnTo>
                        <a:pt x="11" y="25"/>
                      </a:lnTo>
                      <a:lnTo>
                        <a:pt x="8" y="25"/>
                      </a:lnTo>
                      <a:lnTo>
                        <a:pt x="8" y="4"/>
                      </a:lnTo>
                      <a:close/>
                      <a:moveTo>
                        <a:pt x="24" y="0"/>
                      </a:moveTo>
                      <a:lnTo>
                        <a:pt x="28" y="0"/>
                      </a:lnTo>
                      <a:lnTo>
                        <a:pt x="36" y="14"/>
                      </a:lnTo>
                      <a:lnTo>
                        <a:pt x="45" y="0"/>
                      </a:lnTo>
                      <a:lnTo>
                        <a:pt x="48" y="0"/>
                      </a:lnTo>
                      <a:lnTo>
                        <a:pt x="48" y="25"/>
                      </a:lnTo>
                      <a:lnTo>
                        <a:pt x="45" y="25"/>
                      </a:lnTo>
                      <a:lnTo>
                        <a:pt x="45" y="6"/>
                      </a:lnTo>
                      <a:lnTo>
                        <a:pt x="37" y="19"/>
                      </a:lnTo>
                      <a:lnTo>
                        <a:pt x="36" y="19"/>
                      </a:lnTo>
                      <a:lnTo>
                        <a:pt x="27" y="6"/>
                      </a:lnTo>
                      <a:lnTo>
                        <a:pt x="27" y="25"/>
                      </a:lnTo>
                      <a:lnTo>
                        <a:pt x="24" y="25"/>
                      </a:lnTo>
                      <a:lnTo>
                        <a:pt x="24" y="0"/>
                      </a:lnTo>
                      <a:close/>
                    </a:path>
                  </a:pathLst>
                </a:custGeom>
                <a:solidFill>
                  <a:srgbClr val="3588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142" name="Freeform 6"/>
                <p:cNvSpPr>
                  <a:spLocks/>
                </p:cNvSpPr>
                <p:nvPr userDrawn="1"/>
              </p:nvSpPr>
              <p:spPr bwMode="auto">
                <a:xfrm>
                  <a:off x="7254" y="246"/>
                  <a:ext cx="54" cy="80"/>
                </a:xfrm>
                <a:custGeom>
                  <a:avLst/>
                  <a:gdLst>
                    <a:gd name="T0" fmla="*/ 140 w 188"/>
                    <a:gd name="T1" fmla="*/ 279 h 279"/>
                    <a:gd name="T2" fmla="*/ 78 w 188"/>
                    <a:gd name="T3" fmla="*/ 148 h 279"/>
                    <a:gd name="T4" fmla="*/ 42 w 188"/>
                    <a:gd name="T5" fmla="*/ 66 h 279"/>
                    <a:gd name="T6" fmla="*/ 41 w 188"/>
                    <a:gd name="T7" fmla="*/ 67 h 279"/>
                    <a:gd name="T8" fmla="*/ 44 w 188"/>
                    <a:gd name="T9" fmla="*/ 144 h 279"/>
                    <a:gd name="T10" fmla="*/ 45 w 188"/>
                    <a:gd name="T11" fmla="*/ 279 h 279"/>
                    <a:gd name="T12" fmla="*/ 0 w 188"/>
                    <a:gd name="T13" fmla="*/ 279 h 279"/>
                    <a:gd name="T14" fmla="*/ 0 w 188"/>
                    <a:gd name="T15" fmla="*/ 0 h 279"/>
                    <a:gd name="T16" fmla="*/ 52 w 188"/>
                    <a:gd name="T17" fmla="*/ 0 h 279"/>
                    <a:gd name="T18" fmla="*/ 120 w 188"/>
                    <a:gd name="T19" fmla="*/ 136 h 279"/>
                    <a:gd name="T20" fmla="*/ 148 w 188"/>
                    <a:gd name="T21" fmla="*/ 208 h 279"/>
                    <a:gd name="T22" fmla="*/ 149 w 188"/>
                    <a:gd name="T23" fmla="*/ 207 h 279"/>
                    <a:gd name="T24" fmla="*/ 145 w 188"/>
                    <a:gd name="T25" fmla="*/ 128 h 279"/>
                    <a:gd name="T26" fmla="*/ 145 w 188"/>
                    <a:gd name="T27" fmla="*/ 0 h 279"/>
                    <a:gd name="T28" fmla="*/ 188 w 188"/>
                    <a:gd name="T29" fmla="*/ 0 h 279"/>
                    <a:gd name="T30" fmla="*/ 188 w 188"/>
                    <a:gd name="T31" fmla="*/ 279 h 279"/>
                    <a:gd name="T32" fmla="*/ 140 w 188"/>
                    <a:gd name="T33" fmla="*/ 279 h 2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88" h="279">
                      <a:moveTo>
                        <a:pt x="140" y="279"/>
                      </a:moveTo>
                      <a:cubicBezTo>
                        <a:pt x="78" y="148"/>
                        <a:pt x="78" y="148"/>
                        <a:pt x="78" y="148"/>
                      </a:cubicBezTo>
                      <a:cubicBezTo>
                        <a:pt x="63" y="117"/>
                        <a:pt x="47" y="82"/>
                        <a:pt x="42" y="66"/>
                      </a:cubicBezTo>
                      <a:cubicBezTo>
                        <a:pt x="41" y="67"/>
                        <a:pt x="41" y="67"/>
                        <a:pt x="41" y="67"/>
                      </a:cubicBezTo>
                      <a:cubicBezTo>
                        <a:pt x="43" y="90"/>
                        <a:pt x="43" y="119"/>
                        <a:pt x="44" y="144"/>
                      </a:cubicBezTo>
                      <a:cubicBezTo>
                        <a:pt x="45" y="279"/>
                        <a:pt x="45" y="279"/>
                        <a:pt x="45" y="279"/>
                      </a:cubicBezTo>
                      <a:cubicBezTo>
                        <a:pt x="0" y="279"/>
                        <a:pt x="0" y="279"/>
                        <a:pt x="0" y="27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52" y="0"/>
                        <a:pt x="52" y="0"/>
                        <a:pt x="52" y="0"/>
                      </a:cubicBezTo>
                      <a:cubicBezTo>
                        <a:pt x="120" y="136"/>
                        <a:pt x="120" y="136"/>
                        <a:pt x="120" y="136"/>
                      </a:cubicBezTo>
                      <a:cubicBezTo>
                        <a:pt x="133" y="162"/>
                        <a:pt x="145" y="195"/>
                        <a:pt x="148" y="208"/>
                      </a:cubicBezTo>
                      <a:cubicBezTo>
                        <a:pt x="149" y="207"/>
                        <a:pt x="149" y="207"/>
                        <a:pt x="149" y="207"/>
                      </a:cubicBezTo>
                      <a:cubicBezTo>
                        <a:pt x="148" y="193"/>
                        <a:pt x="145" y="153"/>
                        <a:pt x="145" y="128"/>
                      </a:cubicBezTo>
                      <a:cubicBezTo>
                        <a:pt x="145" y="0"/>
                        <a:pt x="145" y="0"/>
                        <a:pt x="145" y="0"/>
                      </a:cubicBezTo>
                      <a:cubicBezTo>
                        <a:pt x="188" y="0"/>
                        <a:pt x="188" y="0"/>
                        <a:pt x="188" y="0"/>
                      </a:cubicBezTo>
                      <a:cubicBezTo>
                        <a:pt x="188" y="279"/>
                        <a:pt x="188" y="279"/>
                        <a:pt x="188" y="279"/>
                      </a:cubicBezTo>
                      <a:lnTo>
                        <a:pt x="140" y="279"/>
                      </a:lnTo>
                      <a:close/>
                    </a:path>
                  </a:pathLst>
                </a:custGeom>
                <a:solidFill>
                  <a:srgbClr val="1B1B1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143" name="Freeform 7"/>
                <p:cNvSpPr>
                  <a:spLocks noEditPoints="1"/>
                </p:cNvSpPr>
                <p:nvPr userDrawn="1"/>
              </p:nvSpPr>
              <p:spPr bwMode="auto">
                <a:xfrm>
                  <a:off x="7318" y="266"/>
                  <a:ext cx="49" cy="62"/>
                </a:xfrm>
                <a:custGeom>
                  <a:avLst/>
                  <a:gdLst>
                    <a:gd name="T0" fmla="*/ 48 w 170"/>
                    <a:gd name="T1" fmla="*/ 119 h 214"/>
                    <a:gd name="T2" fmla="*/ 48 w 170"/>
                    <a:gd name="T3" fmla="*/ 122 h 214"/>
                    <a:gd name="T4" fmla="*/ 99 w 170"/>
                    <a:gd name="T5" fmla="*/ 180 h 214"/>
                    <a:gd name="T6" fmla="*/ 149 w 170"/>
                    <a:gd name="T7" fmla="*/ 160 h 214"/>
                    <a:gd name="T8" fmla="*/ 167 w 170"/>
                    <a:gd name="T9" fmla="*/ 187 h 214"/>
                    <a:gd name="T10" fmla="*/ 93 w 170"/>
                    <a:gd name="T11" fmla="*/ 214 h 214"/>
                    <a:gd name="T12" fmla="*/ 0 w 170"/>
                    <a:gd name="T13" fmla="*/ 107 h 214"/>
                    <a:gd name="T14" fmla="*/ 25 w 170"/>
                    <a:gd name="T15" fmla="*/ 28 h 214"/>
                    <a:gd name="T16" fmla="*/ 87 w 170"/>
                    <a:gd name="T17" fmla="*/ 0 h 214"/>
                    <a:gd name="T18" fmla="*/ 143 w 170"/>
                    <a:gd name="T19" fmla="*/ 21 h 214"/>
                    <a:gd name="T20" fmla="*/ 170 w 170"/>
                    <a:gd name="T21" fmla="*/ 110 h 214"/>
                    <a:gd name="T22" fmla="*/ 170 w 170"/>
                    <a:gd name="T23" fmla="*/ 119 h 214"/>
                    <a:gd name="T24" fmla="*/ 48 w 170"/>
                    <a:gd name="T25" fmla="*/ 119 h 214"/>
                    <a:gd name="T26" fmla="*/ 87 w 170"/>
                    <a:gd name="T27" fmla="*/ 34 h 214"/>
                    <a:gd name="T28" fmla="*/ 49 w 170"/>
                    <a:gd name="T29" fmla="*/ 86 h 214"/>
                    <a:gd name="T30" fmla="*/ 124 w 170"/>
                    <a:gd name="T31" fmla="*/ 86 h 214"/>
                    <a:gd name="T32" fmla="*/ 87 w 170"/>
                    <a:gd name="T33" fmla="*/ 34 h 2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70" h="214">
                      <a:moveTo>
                        <a:pt x="48" y="119"/>
                      </a:moveTo>
                      <a:cubicBezTo>
                        <a:pt x="48" y="122"/>
                        <a:pt x="48" y="122"/>
                        <a:pt x="48" y="122"/>
                      </a:cubicBezTo>
                      <a:cubicBezTo>
                        <a:pt x="48" y="150"/>
                        <a:pt x="59" y="180"/>
                        <a:pt x="99" y="180"/>
                      </a:cubicBezTo>
                      <a:cubicBezTo>
                        <a:pt x="118" y="180"/>
                        <a:pt x="134" y="173"/>
                        <a:pt x="149" y="160"/>
                      </a:cubicBezTo>
                      <a:cubicBezTo>
                        <a:pt x="167" y="187"/>
                        <a:pt x="167" y="187"/>
                        <a:pt x="167" y="187"/>
                      </a:cubicBezTo>
                      <a:cubicBezTo>
                        <a:pt x="145" y="205"/>
                        <a:pt x="121" y="214"/>
                        <a:pt x="93" y="214"/>
                      </a:cubicBezTo>
                      <a:cubicBezTo>
                        <a:pt x="36" y="214"/>
                        <a:pt x="0" y="172"/>
                        <a:pt x="0" y="107"/>
                      </a:cubicBezTo>
                      <a:cubicBezTo>
                        <a:pt x="0" y="72"/>
                        <a:pt x="7" y="48"/>
                        <a:pt x="25" y="28"/>
                      </a:cubicBezTo>
                      <a:cubicBezTo>
                        <a:pt x="42" y="9"/>
                        <a:pt x="62" y="0"/>
                        <a:pt x="87" y="0"/>
                      </a:cubicBezTo>
                      <a:cubicBezTo>
                        <a:pt x="108" y="0"/>
                        <a:pt x="126" y="6"/>
                        <a:pt x="143" y="21"/>
                      </a:cubicBezTo>
                      <a:cubicBezTo>
                        <a:pt x="161" y="37"/>
                        <a:pt x="170" y="62"/>
                        <a:pt x="170" y="110"/>
                      </a:cubicBezTo>
                      <a:cubicBezTo>
                        <a:pt x="170" y="119"/>
                        <a:pt x="170" y="119"/>
                        <a:pt x="170" y="119"/>
                      </a:cubicBezTo>
                      <a:lnTo>
                        <a:pt x="48" y="119"/>
                      </a:lnTo>
                      <a:close/>
                      <a:moveTo>
                        <a:pt x="87" y="34"/>
                      </a:moveTo>
                      <a:cubicBezTo>
                        <a:pt x="63" y="34"/>
                        <a:pt x="49" y="53"/>
                        <a:pt x="49" y="86"/>
                      </a:cubicBezTo>
                      <a:cubicBezTo>
                        <a:pt x="124" y="86"/>
                        <a:pt x="124" y="86"/>
                        <a:pt x="124" y="86"/>
                      </a:cubicBezTo>
                      <a:cubicBezTo>
                        <a:pt x="124" y="53"/>
                        <a:pt x="110" y="34"/>
                        <a:pt x="87" y="34"/>
                      </a:cubicBezTo>
                      <a:close/>
                    </a:path>
                  </a:pathLst>
                </a:custGeom>
                <a:solidFill>
                  <a:srgbClr val="1B1B1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144" name="Freeform 8"/>
                <p:cNvSpPr>
                  <a:spLocks/>
                </p:cNvSpPr>
                <p:nvPr userDrawn="1"/>
              </p:nvSpPr>
              <p:spPr bwMode="auto">
                <a:xfrm>
                  <a:off x="7370" y="267"/>
                  <a:ext cx="79" cy="59"/>
                </a:xfrm>
                <a:custGeom>
                  <a:avLst/>
                  <a:gdLst>
                    <a:gd name="T0" fmla="*/ 215 w 273"/>
                    <a:gd name="T1" fmla="*/ 207 h 207"/>
                    <a:gd name="T2" fmla="*/ 174 w 273"/>
                    <a:gd name="T3" fmla="*/ 207 h 207"/>
                    <a:gd name="T4" fmla="*/ 149 w 273"/>
                    <a:gd name="T5" fmla="*/ 114 h 207"/>
                    <a:gd name="T6" fmla="*/ 136 w 273"/>
                    <a:gd name="T7" fmla="*/ 58 h 207"/>
                    <a:gd name="T8" fmla="*/ 135 w 273"/>
                    <a:gd name="T9" fmla="*/ 58 h 207"/>
                    <a:gd name="T10" fmla="*/ 121 w 273"/>
                    <a:gd name="T11" fmla="*/ 116 h 207"/>
                    <a:gd name="T12" fmla="*/ 97 w 273"/>
                    <a:gd name="T13" fmla="*/ 207 h 207"/>
                    <a:gd name="T14" fmla="*/ 55 w 273"/>
                    <a:gd name="T15" fmla="*/ 207 h 207"/>
                    <a:gd name="T16" fmla="*/ 0 w 273"/>
                    <a:gd name="T17" fmla="*/ 6 h 207"/>
                    <a:gd name="T18" fmla="*/ 44 w 273"/>
                    <a:gd name="T19" fmla="*/ 0 h 207"/>
                    <a:gd name="T20" fmla="*/ 66 w 273"/>
                    <a:gd name="T21" fmla="*/ 99 h 207"/>
                    <a:gd name="T22" fmla="*/ 76 w 273"/>
                    <a:gd name="T23" fmla="*/ 152 h 207"/>
                    <a:gd name="T24" fmla="*/ 78 w 273"/>
                    <a:gd name="T25" fmla="*/ 152 h 207"/>
                    <a:gd name="T26" fmla="*/ 89 w 273"/>
                    <a:gd name="T27" fmla="*/ 97 h 207"/>
                    <a:gd name="T28" fmla="*/ 115 w 273"/>
                    <a:gd name="T29" fmla="*/ 3 h 207"/>
                    <a:gd name="T30" fmla="*/ 159 w 273"/>
                    <a:gd name="T31" fmla="*/ 3 h 207"/>
                    <a:gd name="T32" fmla="*/ 182 w 273"/>
                    <a:gd name="T33" fmla="*/ 95 h 207"/>
                    <a:gd name="T34" fmla="*/ 195 w 273"/>
                    <a:gd name="T35" fmla="*/ 153 h 207"/>
                    <a:gd name="T36" fmla="*/ 196 w 273"/>
                    <a:gd name="T37" fmla="*/ 153 h 207"/>
                    <a:gd name="T38" fmla="*/ 206 w 273"/>
                    <a:gd name="T39" fmla="*/ 98 h 207"/>
                    <a:gd name="T40" fmla="*/ 227 w 273"/>
                    <a:gd name="T41" fmla="*/ 3 h 207"/>
                    <a:gd name="T42" fmla="*/ 273 w 273"/>
                    <a:gd name="T43" fmla="*/ 3 h 207"/>
                    <a:gd name="T44" fmla="*/ 215 w 273"/>
                    <a:gd name="T45" fmla="*/ 207 h 2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273" h="207">
                      <a:moveTo>
                        <a:pt x="215" y="207"/>
                      </a:moveTo>
                      <a:cubicBezTo>
                        <a:pt x="174" y="207"/>
                        <a:pt x="174" y="207"/>
                        <a:pt x="174" y="207"/>
                      </a:cubicBezTo>
                      <a:cubicBezTo>
                        <a:pt x="149" y="114"/>
                        <a:pt x="149" y="114"/>
                        <a:pt x="149" y="114"/>
                      </a:cubicBezTo>
                      <a:cubicBezTo>
                        <a:pt x="142" y="90"/>
                        <a:pt x="136" y="58"/>
                        <a:pt x="136" y="58"/>
                      </a:cubicBezTo>
                      <a:cubicBezTo>
                        <a:pt x="135" y="58"/>
                        <a:pt x="135" y="58"/>
                        <a:pt x="135" y="58"/>
                      </a:cubicBezTo>
                      <a:cubicBezTo>
                        <a:pt x="135" y="58"/>
                        <a:pt x="131" y="78"/>
                        <a:pt x="121" y="116"/>
                      </a:cubicBezTo>
                      <a:cubicBezTo>
                        <a:pt x="97" y="207"/>
                        <a:pt x="97" y="207"/>
                        <a:pt x="97" y="207"/>
                      </a:cubicBezTo>
                      <a:cubicBezTo>
                        <a:pt x="55" y="207"/>
                        <a:pt x="55" y="207"/>
                        <a:pt x="55" y="207"/>
                      </a:cubicBezTo>
                      <a:cubicBezTo>
                        <a:pt x="0" y="6"/>
                        <a:pt x="0" y="6"/>
                        <a:pt x="0" y="6"/>
                      </a:cubicBezTo>
                      <a:cubicBezTo>
                        <a:pt x="44" y="0"/>
                        <a:pt x="44" y="0"/>
                        <a:pt x="44" y="0"/>
                      </a:cubicBezTo>
                      <a:cubicBezTo>
                        <a:pt x="66" y="99"/>
                        <a:pt x="66" y="99"/>
                        <a:pt x="66" y="99"/>
                      </a:cubicBezTo>
                      <a:cubicBezTo>
                        <a:pt x="72" y="124"/>
                        <a:pt x="76" y="152"/>
                        <a:pt x="76" y="152"/>
                      </a:cubicBezTo>
                      <a:cubicBezTo>
                        <a:pt x="78" y="152"/>
                        <a:pt x="78" y="152"/>
                        <a:pt x="78" y="152"/>
                      </a:cubicBezTo>
                      <a:cubicBezTo>
                        <a:pt x="78" y="152"/>
                        <a:pt x="82" y="125"/>
                        <a:pt x="89" y="97"/>
                      </a:cubicBezTo>
                      <a:cubicBezTo>
                        <a:pt x="115" y="3"/>
                        <a:pt x="115" y="3"/>
                        <a:pt x="115" y="3"/>
                      </a:cubicBezTo>
                      <a:cubicBezTo>
                        <a:pt x="159" y="3"/>
                        <a:pt x="159" y="3"/>
                        <a:pt x="159" y="3"/>
                      </a:cubicBezTo>
                      <a:cubicBezTo>
                        <a:pt x="182" y="95"/>
                        <a:pt x="182" y="95"/>
                        <a:pt x="182" y="95"/>
                      </a:cubicBezTo>
                      <a:cubicBezTo>
                        <a:pt x="190" y="128"/>
                        <a:pt x="195" y="153"/>
                        <a:pt x="195" y="153"/>
                      </a:cubicBezTo>
                      <a:cubicBezTo>
                        <a:pt x="196" y="153"/>
                        <a:pt x="196" y="153"/>
                        <a:pt x="196" y="153"/>
                      </a:cubicBezTo>
                      <a:cubicBezTo>
                        <a:pt x="196" y="153"/>
                        <a:pt x="201" y="122"/>
                        <a:pt x="206" y="98"/>
                      </a:cubicBezTo>
                      <a:cubicBezTo>
                        <a:pt x="227" y="3"/>
                        <a:pt x="227" y="3"/>
                        <a:pt x="227" y="3"/>
                      </a:cubicBezTo>
                      <a:cubicBezTo>
                        <a:pt x="273" y="3"/>
                        <a:pt x="273" y="3"/>
                        <a:pt x="273" y="3"/>
                      </a:cubicBezTo>
                      <a:lnTo>
                        <a:pt x="215" y="207"/>
                      </a:lnTo>
                      <a:close/>
                    </a:path>
                  </a:pathLst>
                </a:custGeom>
                <a:solidFill>
                  <a:srgbClr val="1B1B1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145" name="Freeform 9"/>
                <p:cNvSpPr>
                  <a:spLocks noEditPoints="1"/>
                </p:cNvSpPr>
                <p:nvPr userDrawn="1"/>
              </p:nvSpPr>
              <p:spPr bwMode="auto">
                <a:xfrm>
                  <a:off x="7482" y="246"/>
                  <a:ext cx="55" cy="80"/>
                </a:xfrm>
                <a:custGeom>
                  <a:avLst/>
                  <a:gdLst>
                    <a:gd name="T0" fmla="*/ 135 w 191"/>
                    <a:gd name="T1" fmla="*/ 279 h 279"/>
                    <a:gd name="T2" fmla="*/ 111 w 191"/>
                    <a:gd name="T3" fmla="*/ 236 h 279"/>
                    <a:gd name="T4" fmla="*/ 64 w 191"/>
                    <a:gd name="T5" fmla="*/ 167 h 279"/>
                    <a:gd name="T6" fmla="*/ 46 w 191"/>
                    <a:gd name="T7" fmla="*/ 158 h 279"/>
                    <a:gd name="T8" fmla="*/ 46 w 191"/>
                    <a:gd name="T9" fmla="*/ 279 h 279"/>
                    <a:gd name="T10" fmla="*/ 0 w 191"/>
                    <a:gd name="T11" fmla="*/ 279 h 279"/>
                    <a:gd name="T12" fmla="*/ 0 w 191"/>
                    <a:gd name="T13" fmla="*/ 0 h 279"/>
                    <a:gd name="T14" fmla="*/ 85 w 191"/>
                    <a:gd name="T15" fmla="*/ 0 h 279"/>
                    <a:gd name="T16" fmla="*/ 176 w 191"/>
                    <a:gd name="T17" fmla="*/ 80 h 279"/>
                    <a:gd name="T18" fmla="*/ 107 w 191"/>
                    <a:gd name="T19" fmla="*/ 156 h 279"/>
                    <a:gd name="T20" fmla="*/ 150 w 191"/>
                    <a:gd name="T21" fmla="*/ 212 h 279"/>
                    <a:gd name="T22" fmla="*/ 191 w 191"/>
                    <a:gd name="T23" fmla="*/ 279 h 279"/>
                    <a:gd name="T24" fmla="*/ 135 w 191"/>
                    <a:gd name="T25" fmla="*/ 279 h 279"/>
                    <a:gd name="T26" fmla="*/ 71 w 191"/>
                    <a:gd name="T27" fmla="*/ 38 h 279"/>
                    <a:gd name="T28" fmla="*/ 46 w 191"/>
                    <a:gd name="T29" fmla="*/ 38 h 279"/>
                    <a:gd name="T30" fmla="*/ 46 w 191"/>
                    <a:gd name="T31" fmla="*/ 126 h 279"/>
                    <a:gd name="T32" fmla="*/ 70 w 191"/>
                    <a:gd name="T33" fmla="*/ 126 h 279"/>
                    <a:gd name="T34" fmla="*/ 115 w 191"/>
                    <a:gd name="T35" fmla="*/ 114 h 279"/>
                    <a:gd name="T36" fmla="*/ 127 w 191"/>
                    <a:gd name="T37" fmla="*/ 80 h 279"/>
                    <a:gd name="T38" fmla="*/ 71 w 191"/>
                    <a:gd name="T39" fmla="*/ 38 h 2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191" h="279">
                      <a:moveTo>
                        <a:pt x="135" y="279"/>
                      </a:moveTo>
                      <a:cubicBezTo>
                        <a:pt x="111" y="236"/>
                        <a:pt x="111" y="236"/>
                        <a:pt x="111" y="236"/>
                      </a:cubicBezTo>
                      <a:cubicBezTo>
                        <a:pt x="92" y="201"/>
                        <a:pt x="79" y="182"/>
                        <a:pt x="64" y="167"/>
                      </a:cubicBezTo>
                      <a:cubicBezTo>
                        <a:pt x="59" y="162"/>
                        <a:pt x="55" y="159"/>
                        <a:pt x="46" y="158"/>
                      </a:cubicBezTo>
                      <a:cubicBezTo>
                        <a:pt x="46" y="279"/>
                        <a:pt x="46" y="279"/>
                        <a:pt x="46" y="279"/>
                      </a:cubicBezTo>
                      <a:cubicBezTo>
                        <a:pt x="0" y="279"/>
                        <a:pt x="0" y="279"/>
                        <a:pt x="0" y="27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85" y="0"/>
                        <a:pt x="85" y="0"/>
                        <a:pt x="85" y="0"/>
                      </a:cubicBezTo>
                      <a:cubicBezTo>
                        <a:pt x="148" y="0"/>
                        <a:pt x="176" y="37"/>
                        <a:pt x="176" y="80"/>
                      </a:cubicBezTo>
                      <a:cubicBezTo>
                        <a:pt x="176" y="120"/>
                        <a:pt x="150" y="156"/>
                        <a:pt x="107" y="156"/>
                      </a:cubicBezTo>
                      <a:cubicBezTo>
                        <a:pt x="117" y="162"/>
                        <a:pt x="135" y="189"/>
                        <a:pt x="150" y="212"/>
                      </a:cubicBezTo>
                      <a:cubicBezTo>
                        <a:pt x="191" y="279"/>
                        <a:pt x="191" y="279"/>
                        <a:pt x="191" y="279"/>
                      </a:cubicBezTo>
                      <a:lnTo>
                        <a:pt x="135" y="279"/>
                      </a:lnTo>
                      <a:close/>
                      <a:moveTo>
                        <a:pt x="71" y="38"/>
                      </a:moveTo>
                      <a:cubicBezTo>
                        <a:pt x="46" y="38"/>
                        <a:pt x="46" y="38"/>
                        <a:pt x="46" y="38"/>
                      </a:cubicBezTo>
                      <a:cubicBezTo>
                        <a:pt x="46" y="126"/>
                        <a:pt x="46" y="126"/>
                        <a:pt x="46" y="126"/>
                      </a:cubicBezTo>
                      <a:cubicBezTo>
                        <a:pt x="70" y="126"/>
                        <a:pt x="70" y="126"/>
                        <a:pt x="70" y="126"/>
                      </a:cubicBezTo>
                      <a:cubicBezTo>
                        <a:pt x="94" y="126"/>
                        <a:pt x="107" y="123"/>
                        <a:pt x="115" y="114"/>
                      </a:cubicBezTo>
                      <a:cubicBezTo>
                        <a:pt x="123" y="107"/>
                        <a:pt x="127" y="95"/>
                        <a:pt x="127" y="80"/>
                      </a:cubicBezTo>
                      <a:cubicBezTo>
                        <a:pt x="127" y="52"/>
                        <a:pt x="112" y="38"/>
                        <a:pt x="71" y="38"/>
                      </a:cubicBezTo>
                      <a:close/>
                    </a:path>
                  </a:pathLst>
                </a:custGeom>
                <a:solidFill>
                  <a:srgbClr val="1B1B1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146" name="Freeform 10"/>
                <p:cNvSpPr>
                  <a:spLocks noEditPoints="1"/>
                </p:cNvSpPr>
                <p:nvPr userDrawn="1"/>
              </p:nvSpPr>
              <p:spPr bwMode="auto">
                <a:xfrm>
                  <a:off x="7542" y="266"/>
                  <a:ext cx="48" cy="62"/>
                </a:xfrm>
                <a:custGeom>
                  <a:avLst/>
                  <a:gdLst>
                    <a:gd name="T0" fmla="*/ 48 w 170"/>
                    <a:gd name="T1" fmla="*/ 119 h 214"/>
                    <a:gd name="T2" fmla="*/ 48 w 170"/>
                    <a:gd name="T3" fmla="*/ 122 h 214"/>
                    <a:gd name="T4" fmla="*/ 99 w 170"/>
                    <a:gd name="T5" fmla="*/ 180 h 214"/>
                    <a:gd name="T6" fmla="*/ 149 w 170"/>
                    <a:gd name="T7" fmla="*/ 160 h 214"/>
                    <a:gd name="T8" fmla="*/ 167 w 170"/>
                    <a:gd name="T9" fmla="*/ 187 h 214"/>
                    <a:gd name="T10" fmla="*/ 93 w 170"/>
                    <a:gd name="T11" fmla="*/ 214 h 214"/>
                    <a:gd name="T12" fmla="*/ 0 w 170"/>
                    <a:gd name="T13" fmla="*/ 107 h 214"/>
                    <a:gd name="T14" fmla="*/ 25 w 170"/>
                    <a:gd name="T15" fmla="*/ 28 h 214"/>
                    <a:gd name="T16" fmla="*/ 87 w 170"/>
                    <a:gd name="T17" fmla="*/ 0 h 214"/>
                    <a:gd name="T18" fmla="*/ 143 w 170"/>
                    <a:gd name="T19" fmla="*/ 21 h 214"/>
                    <a:gd name="T20" fmla="*/ 170 w 170"/>
                    <a:gd name="T21" fmla="*/ 110 h 214"/>
                    <a:gd name="T22" fmla="*/ 170 w 170"/>
                    <a:gd name="T23" fmla="*/ 119 h 214"/>
                    <a:gd name="T24" fmla="*/ 48 w 170"/>
                    <a:gd name="T25" fmla="*/ 119 h 214"/>
                    <a:gd name="T26" fmla="*/ 87 w 170"/>
                    <a:gd name="T27" fmla="*/ 34 h 214"/>
                    <a:gd name="T28" fmla="*/ 49 w 170"/>
                    <a:gd name="T29" fmla="*/ 86 h 214"/>
                    <a:gd name="T30" fmla="*/ 124 w 170"/>
                    <a:gd name="T31" fmla="*/ 86 h 214"/>
                    <a:gd name="T32" fmla="*/ 87 w 170"/>
                    <a:gd name="T33" fmla="*/ 34 h 2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70" h="214">
                      <a:moveTo>
                        <a:pt x="48" y="119"/>
                      </a:moveTo>
                      <a:cubicBezTo>
                        <a:pt x="48" y="122"/>
                        <a:pt x="48" y="122"/>
                        <a:pt x="48" y="122"/>
                      </a:cubicBezTo>
                      <a:cubicBezTo>
                        <a:pt x="48" y="150"/>
                        <a:pt x="59" y="180"/>
                        <a:pt x="99" y="180"/>
                      </a:cubicBezTo>
                      <a:cubicBezTo>
                        <a:pt x="118" y="180"/>
                        <a:pt x="134" y="173"/>
                        <a:pt x="149" y="160"/>
                      </a:cubicBezTo>
                      <a:cubicBezTo>
                        <a:pt x="167" y="187"/>
                        <a:pt x="167" y="187"/>
                        <a:pt x="167" y="187"/>
                      </a:cubicBezTo>
                      <a:cubicBezTo>
                        <a:pt x="145" y="205"/>
                        <a:pt x="121" y="214"/>
                        <a:pt x="93" y="214"/>
                      </a:cubicBezTo>
                      <a:cubicBezTo>
                        <a:pt x="36" y="214"/>
                        <a:pt x="0" y="172"/>
                        <a:pt x="0" y="107"/>
                      </a:cubicBezTo>
                      <a:cubicBezTo>
                        <a:pt x="0" y="72"/>
                        <a:pt x="7" y="48"/>
                        <a:pt x="25" y="28"/>
                      </a:cubicBezTo>
                      <a:cubicBezTo>
                        <a:pt x="42" y="9"/>
                        <a:pt x="62" y="0"/>
                        <a:pt x="87" y="0"/>
                      </a:cubicBezTo>
                      <a:cubicBezTo>
                        <a:pt x="108" y="0"/>
                        <a:pt x="126" y="6"/>
                        <a:pt x="143" y="21"/>
                      </a:cubicBezTo>
                      <a:cubicBezTo>
                        <a:pt x="161" y="37"/>
                        <a:pt x="170" y="62"/>
                        <a:pt x="170" y="110"/>
                      </a:cubicBezTo>
                      <a:cubicBezTo>
                        <a:pt x="170" y="119"/>
                        <a:pt x="170" y="119"/>
                        <a:pt x="170" y="119"/>
                      </a:cubicBezTo>
                      <a:lnTo>
                        <a:pt x="48" y="119"/>
                      </a:lnTo>
                      <a:close/>
                      <a:moveTo>
                        <a:pt x="87" y="34"/>
                      </a:moveTo>
                      <a:cubicBezTo>
                        <a:pt x="62" y="34"/>
                        <a:pt x="49" y="53"/>
                        <a:pt x="49" y="86"/>
                      </a:cubicBezTo>
                      <a:cubicBezTo>
                        <a:pt x="124" y="86"/>
                        <a:pt x="124" y="86"/>
                        <a:pt x="124" y="86"/>
                      </a:cubicBezTo>
                      <a:cubicBezTo>
                        <a:pt x="124" y="53"/>
                        <a:pt x="110" y="34"/>
                        <a:pt x="87" y="34"/>
                      </a:cubicBezTo>
                      <a:close/>
                    </a:path>
                  </a:pathLst>
                </a:custGeom>
                <a:solidFill>
                  <a:srgbClr val="1B1B1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147" name="Freeform 11"/>
                <p:cNvSpPr>
                  <a:spLocks/>
                </p:cNvSpPr>
                <p:nvPr userDrawn="1"/>
              </p:nvSpPr>
              <p:spPr bwMode="auto">
                <a:xfrm>
                  <a:off x="7598" y="241"/>
                  <a:ext cx="22" cy="86"/>
                </a:xfrm>
                <a:custGeom>
                  <a:avLst/>
                  <a:gdLst>
                    <a:gd name="T0" fmla="*/ 49 w 75"/>
                    <a:gd name="T1" fmla="*/ 300 h 300"/>
                    <a:gd name="T2" fmla="*/ 4 w 75"/>
                    <a:gd name="T3" fmla="*/ 243 h 300"/>
                    <a:gd name="T4" fmla="*/ 4 w 75"/>
                    <a:gd name="T5" fmla="*/ 69 h 300"/>
                    <a:gd name="T6" fmla="*/ 0 w 75"/>
                    <a:gd name="T7" fmla="*/ 10 h 300"/>
                    <a:gd name="T8" fmla="*/ 46 w 75"/>
                    <a:gd name="T9" fmla="*/ 0 h 300"/>
                    <a:gd name="T10" fmla="*/ 49 w 75"/>
                    <a:gd name="T11" fmla="*/ 56 h 300"/>
                    <a:gd name="T12" fmla="*/ 49 w 75"/>
                    <a:gd name="T13" fmla="*/ 228 h 300"/>
                    <a:gd name="T14" fmla="*/ 54 w 75"/>
                    <a:gd name="T15" fmla="*/ 265 h 300"/>
                    <a:gd name="T16" fmla="*/ 68 w 75"/>
                    <a:gd name="T17" fmla="*/ 268 h 300"/>
                    <a:gd name="T18" fmla="*/ 75 w 75"/>
                    <a:gd name="T19" fmla="*/ 295 h 300"/>
                    <a:gd name="T20" fmla="*/ 49 w 75"/>
                    <a:gd name="T21" fmla="*/ 300 h 3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75" h="300">
                      <a:moveTo>
                        <a:pt x="49" y="300"/>
                      </a:moveTo>
                      <a:cubicBezTo>
                        <a:pt x="4" y="300"/>
                        <a:pt x="4" y="260"/>
                        <a:pt x="4" y="243"/>
                      </a:cubicBezTo>
                      <a:cubicBezTo>
                        <a:pt x="4" y="69"/>
                        <a:pt x="4" y="69"/>
                        <a:pt x="4" y="69"/>
                      </a:cubicBezTo>
                      <a:cubicBezTo>
                        <a:pt x="4" y="42"/>
                        <a:pt x="3" y="27"/>
                        <a:pt x="0" y="10"/>
                      </a:cubicBezTo>
                      <a:cubicBezTo>
                        <a:pt x="46" y="0"/>
                        <a:pt x="46" y="0"/>
                        <a:pt x="46" y="0"/>
                      </a:cubicBezTo>
                      <a:cubicBezTo>
                        <a:pt x="49" y="12"/>
                        <a:pt x="49" y="29"/>
                        <a:pt x="49" y="56"/>
                      </a:cubicBezTo>
                      <a:cubicBezTo>
                        <a:pt x="49" y="228"/>
                        <a:pt x="49" y="228"/>
                        <a:pt x="49" y="228"/>
                      </a:cubicBezTo>
                      <a:cubicBezTo>
                        <a:pt x="49" y="255"/>
                        <a:pt x="50" y="260"/>
                        <a:pt x="54" y="265"/>
                      </a:cubicBezTo>
                      <a:cubicBezTo>
                        <a:pt x="56" y="268"/>
                        <a:pt x="63" y="270"/>
                        <a:pt x="68" y="268"/>
                      </a:cubicBezTo>
                      <a:cubicBezTo>
                        <a:pt x="75" y="295"/>
                        <a:pt x="75" y="295"/>
                        <a:pt x="75" y="295"/>
                      </a:cubicBezTo>
                      <a:cubicBezTo>
                        <a:pt x="67" y="298"/>
                        <a:pt x="59" y="300"/>
                        <a:pt x="49" y="300"/>
                      </a:cubicBezTo>
                      <a:close/>
                    </a:path>
                  </a:pathLst>
                </a:custGeom>
                <a:solidFill>
                  <a:srgbClr val="1B1B1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148" name="Freeform 12"/>
                <p:cNvSpPr>
                  <a:spLocks noEditPoints="1"/>
                </p:cNvSpPr>
                <p:nvPr userDrawn="1"/>
              </p:nvSpPr>
              <p:spPr bwMode="auto">
                <a:xfrm>
                  <a:off x="7629" y="242"/>
                  <a:ext cx="17" cy="84"/>
                </a:xfrm>
                <a:custGeom>
                  <a:avLst/>
                  <a:gdLst>
                    <a:gd name="T0" fmla="*/ 29 w 58"/>
                    <a:gd name="T1" fmla="*/ 59 h 293"/>
                    <a:gd name="T2" fmla="*/ 0 w 58"/>
                    <a:gd name="T3" fmla="*/ 30 h 293"/>
                    <a:gd name="T4" fmla="*/ 29 w 58"/>
                    <a:gd name="T5" fmla="*/ 0 h 293"/>
                    <a:gd name="T6" fmla="*/ 58 w 58"/>
                    <a:gd name="T7" fmla="*/ 30 h 293"/>
                    <a:gd name="T8" fmla="*/ 29 w 58"/>
                    <a:gd name="T9" fmla="*/ 59 h 293"/>
                    <a:gd name="T10" fmla="*/ 6 w 58"/>
                    <a:gd name="T11" fmla="*/ 293 h 293"/>
                    <a:gd name="T12" fmla="*/ 6 w 58"/>
                    <a:gd name="T13" fmla="*/ 92 h 293"/>
                    <a:gd name="T14" fmla="*/ 51 w 58"/>
                    <a:gd name="T15" fmla="*/ 84 h 293"/>
                    <a:gd name="T16" fmla="*/ 51 w 58"/>
                    <a:gd name="T17" fmla="*/ 293 h 293"/>
                    <a:gd name="T18" fmla="*/ 6 w 58"/>
                    <a:gd name="T19" fmla="*/ 293 h 2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58" h="293">
                      <a:moveTo>
                        <a:pt x="29" y="59"/>
                      </a:moveTo>
                      <a:cubicBezTo>
                        <a:pt x="13" y="59"/>
                        <a:pt x="0" y="46"/>
                        <a:pt x="0" y="30"/>
                      </a:cubicBezTo>
                      <a:cubicBezTo>
                        <a:pt x="0" y="13"/>
                        <a:pt x="13" y="0"/>
                        <a:pt x="29" y="0"/>
                      </a:cubicBezTo>
                      <a:cubicBezTo>
                        <a:pt x="45" y="0"/>
                        <a:pt x="58" y="13"/>
                        <a:pt x="58" y="30"/>
                      </a:cubicBezTo>
                      <a:cubicBezTo>
                        <a:pt x="58" y="46"/>
                        <a:pt x="45" y="59"/>
                        <a:pt x="29" y="59"/>
                      </a:cubicBezTo>
                      <a:close/>
                      <a:moveTo>
                        <a:pt x="6" y="293"/>
                      </a:moveTo>
                      <a:cubicBezTo>
                        <a:pt x="6" y="92"/>
                        <a:pt x="6" y="92"/>
                        <a:pt x="6" y="92"/>
                      </a:cubicBezTo>
                      <a:cubicBezTo>
                        <a:pt x="51" y="84"/>
                        <a:pt x="51" y="84"/>
                        <a:pt x="51" y="84"/>
                      </a:cubicBezTo>
                      <a:cubicBezTo>
                        <a:pt x="51" y="293"/>
                        <a:pt x="51" y="293"/>
                        <a:pt x="51" y="293"/>
                      </a:cubicBezTo>
                      <a:lnTo>
                        <a:pt x="6" y="293"/>
                      </a:lnTo>
                      <a:close/>
                    </a:path>
                  </a:pathLst>
                </a:custGeom>
                <a:solidFill>
                  <a:srgbClr val="1B1B1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149" name="Freeform 13"/>
                <p:cNvSpPr>
                  <a:spLocks/>
                </p:cNvSpPr>
                <p:nvPr userDrawn="1"/>
              </p:nvSpPr>
              <p:spPr bwMode="auto">
                <a:xfrm>
                  <a:off x="7656" y="266"/>
                  <a:ext cx="44" cy="62"/>
                </a:xfrm>
                <a:custGeom>
                  <a:avLst/>
                  <a:gdLst>
                    <a:gd name="T0" fmla="*/ 87 w 152"/>
                    <a:gd name="T1" fmla="*/ 214 h 214"/>
                    <a:gd name="T2" fmla="*/ 0 w 152"/>
                    <a:gd name="T3" fmla="*/ 109 h 214"/>
                    <a:gd name="T4" fmla="*/ 90 w 152"/>
                    <a:gd name="T5" fmla="*/ 0 h 214"/>
                    <a:gd name="T6" fmla="*/ 146 w 152"/>
                    <a:gd name="T7" fmla="*/ 22 h 214"/>
                    <a:gd name="T8" fmla="*/ 124 w 152"/>
                    <a:gd name="T9" fmla="*/ 51 h 214"/>
                    <a:gd name="T10" fmla="*/ 90 w 152"/>
                    <a:gd name="T11" fmla="*/ 36 h 214"/>
                    <a:gd name="T12" fmla="*/ 58 w 152"/>
                    <a:gd name="T13" fmla="*/ 56 h 214"/>
                    <a:gd name="T14" fmla="*/ 49 w 152"/>
                    <a:gd name="T15" fmla="*/ 113 h 214"/>
                    <a:gd name="T16" fmla="*/ 63 w 152"/>
                    <a:gd name="T17" fmla="*/ 168 h 214"/>
                    <a:gd name="T18" fmla="*/ 90 w 152"/>
                    <a:gd name="T19" fmla="*/ 180 h 214"/>
                    <a:gd name="T20" fmla="*/ 131 w 152"/>
                    <a:gd name="T21" fmla="*/ 160 h 214"/>
                    <a:gd name="T22" fmla="*/ 152 w 152"/>
                    <a:gd name="T23" fmla="*/ 187 h 214"/>
                    <a:gd name="T24" fmla="*/ 87 w 152"/>
                    <a:gd name="T25" fmla="*/ 214 h 2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52" h="214">
                      <a:moveTo>
                        <a:pt x="87" y="214"/>
                      </a:moveTo>
                      <a:cubicBezTo>
                        <a:pt x="31" y="214"/>
                        <a:pt x="0" y="175"/>
                        <a:pt x="0" y="109"/>
                      </a:cubicBezTo>
                      <a:cubicBezTo>
                        <a:pt x="0" y="35"/>
                        <a:pt x="45" y="0"/>
                        <a:pt x="90" y="0"/>
                      </a:cubicBezTo>
                      <a:cubicBezTo>
                        <a:pt x="112" y="0"/>
                        <a:pt x="128" y="5"/>
                        <a:pt x="146" y="22"/>
                      </a:cubicBezTo>
                      <a:cubicBezTo>
                        <a:pt x="124" y="51"/>
                        <a:pt x="124" y="51"/>
                        <a:pt x="124" y="51"/>
                      </a:cubicBezTo>
                      <a:cubicBezTo>
                        <a:pt x="112" y="41"/>
                        <a:pt x="102" y="36"/>
                        <a:pt x="90" y="36"/>
                      </a:cubicBezTo>
                      <a:cubicBezTo>
                        <a:pt x="76" y="36"/>
                        <a:pt x="64" y="43"/>
                        <a:pt x="58" y="56"/>
                      </a:cubicBezTo>
                      <a:cubicBezTo>
                        <a:pt x="52" y="69"/>
                        <a:pt x="49" y="88"/>
                        <a:pt x="49" y="113"/>
                      </a:cubicBezTo>
                      <a:cubicBezTo>
                        <a:pt x="49" y="141"/>
                        <a:pt x="54" y="158"/>
                        <a:pt x="63" y="168"/>
                      </a:cubicBezTo>
                      <a:cubicBezTo>
                        <a:pt x="70" y="176"/>
                        <a:pt x="79" y="180"/>
                        <a:pt x="90" y="180"/>
                      </a:cubicBezTo>
                      <a:cubicBezTo>
                        <a:pt x="104" y="180"/>
                        <a:pt x="118" y="173"/>
                        <a:pt x="131" y="160"/>
                      </a:cubicBezTo>
                      <a:cubicBezTo>
                        <a:pt x="152" y="187"/>
                        <a:pt x="152" y="187"/>
                        <a:pt x="152" y="187"/>
                      </a:cubicBezTo>
                      <a:cubicBezTo>
                        <a:pt x="133" y="205"/>
                        <a:pt x="114" y="214"/>
                        <a:pt x="87" y="214"/>
                      </a:cubicBezTo>
                      <a:close/>
                    </a:path>
                  </a:pathLst>
                </a:custGeom>
                <a:solidFill>
                  <a:srgbClr val="1B1B1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150" name="Freeform 14"/>
                <p:cNvSpPr>
                  <a:spLocks noEditPoints="1"/>
                </p:cNvSpPr>
                <p:nvPr userDrawn="1"/>
              </p:nvSpPr>
              <p:spPr bwMode="auto">
                <a:xfrm>
                  <a:off x="7709" y="293"/>
                  <a:ext cx="35" cy="34"/>
                </a:xfrm>
                <a:custGeom>
                  <a:avLst/>
                  <a:gdLst>
                    <a:gd name="T0" fmla="*/ 60 w 121"/>
                    <a:gd name="T1" fmla="*/ 121 h 121"/>
                    <a:gd name="T2" fmla="*/ 0 w 121"/>
                    <a:gd name="T3" fmla="*/ 60 h 121"/>
                    <a:gd name="T4" fmla="*/ 60 w 121"/>
                    <a:gd name="T5" fmla="*/ 0 h 121"/>
                    <a:gd name="T6" fmla="*/ 121 w 121"/>
                    <a:gd name="T7" fmla="*/ 60 h 121"/>
                    <a:gd name="T8" fmla="*/ 60 w 121"/>
                    <a:gd name="T9" fmla="*/ 121 h 121"/>
                    <a:gd name="T10" fmla="*/ 60 w 121"/>
                    <a:gd name="T11" fmla="*/ 12 h 121"/>
                    <a:gd name="T12" fmla="*/ 14 w 121"/>
                    <a:gd name="T13" fmla="*/ 60 h 121"/>
                    <a:gd name="T14" fmla="*/ 60 w 121"/>
                    <a:gd name="T15" fmla="*/ 109 h 121"/>
                    <a:gd name="T16" fmla="*/ 107 w 121"/>
                    <a:gd name="T17" fmla="*/ 60 h 121"/>
                    <a:gd name="T18" fmla="*/ 60 w 121"/>
                    <a:gd name="T19" fmla="*/ 12 h 121"/>
                    <a:gd name="T20" fmla="*/ 72 w 121"/>
                    <a:gd name="T21" fmla="*/ 94 h 121"/>
                    <a:gd name="T22" fmla="*/ 66 w 121"/>
                    <a:gd name="T23" fmla="*/ 83 h 121"/>
                    <a:gd name="T24" fmla="*/ 55 w 121"/>
                    <a:gd name="T25" fmla="*/ 66 h 121"/>
                    <a:gd name="T26" fmla="*/ 53 w 121"/>
                    <a:gd name="T27" fmla="*/ 66 h 121"/>
                    <a:gd name="T28" fmla="*/ 53 w 121"/>
                    <a:gd name="T29" fmla="*/ 94 h 121"/>
                    <a:gd name="T30" fmla="*/ 39 w 121"/>
                    <a:gd name="T31" fmla="*/ 94 h 121"/>
                    <a:gd name="T32" fmla="*/ 39 w 121"/>
                    <a:gd name="T33" fmla="*/ 26 h 121"/>
                    <a:gd name="T34" fmla="*/ 65 w 121"/>
                    <a:gd name="T35" fmla="*/ 26 h 121"/>
                    <a:gd name="T36" fmla="*/ 85 w 121"/>
                    <a:gd name="T37" fmla="*/ 46 h 121"/>
                    <a:gd name="T38" fmla="*/ 69 w 121"/>
                    <a:gd name="T39" fmla="*/ 65 h 121"/>
                    <a:gd name="T40" fmla="*/ 72 w 121"/>
                    <a:gd name="T41" fmla="*/ 68 h 121"/>
                    <a:gd name="T42" fmla="*/ 89 w 121"/>
                    <a:gd name="T43" fmla="*/ 94 h 121"/>
                    <a:gd name="T44" fmla="*/ 72 w 121"/>
                    <a:gd name="T45" fmla="*/ 94 h 121"/>
                    <a:gd name="T46" fmla="*/ 65 w 121"/>
                    <a:gd name="T47" fmla="*/ 38 h 121"/>
                    <a:gd name="T48" fmla="*/ 58 w 121"/>
                    <a:gd name="T49" fmla="*/ 37 h 121"/>
                    <a:gd name="T50" fmla="*/ 53 w 121"/>
                    <a:gd name="T51" fmla="*/ 37 h 121"/>
                    <a:gd name="T52" fmla="*/ 53 w 121"/>
                    <a:gd name="T53" fmla="*/ 55 h 121"/>
                    <a:gd name="T54" fmla="*/ 57 w 121"/>
                    <a:gd name="T55" fmla="*/ 55 h 121"/>
                    <a:gd name="T56" fmla="*/ 67 w 121"/>
                    <a:gd name="T57" fmla="*/ 53 h 121"/>
                    <a:gd name="T58" fmla="*/ 70 w 121"/>
                    <a:gd name="T59" fmla="*/ 46 h 121"/>
                    <a:gd name="T60" fmla="*/ 65 w 121"/>
                    <a:gd name="T61" fmla="*/ 38 h 1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121" h="121">
                      <a:moveTo>
                        <a:pt x="60" y="121"/>
                      </a:moveTo>
                      <a:cubicBezTo>
                        <a:pt x="27" y="121"/>
                        <a:pt x="0" y="94"/>
                        <a:pt x="0" y="60"/>
                      </a:cubicBezTo>
                      <a:cubicBezTo>
                        <a:pt x="0" y="27"/>
                        <a:pt x="27" y="0"/>
                        <a:pt x="60" y="0"/>
                      </a:cubicBezTo>
                      <a:cubicBezTo>
                        <a:pt x="94" y="0"/>
                        <a:pt x="121" y="27"/>
                        <a:pt x="121" y="60"/>
                      </a:cubicBezTo>
                      <a:cubicBezTo>
                        <a:pt x="121" y="94"/>
                        <a:pt x="94" y="121"/>
                        <a:pt x="60" y="121"/>
                      </a:cubicBezTo>
                      <a:close/>
                      <a:moveTo>
                        <a:pt x="60" y="12"/>
                      </a:moveTo>
                      <a:cubicBezTo>
                        <a:pt x="35" y="12"/>
                        <a:pt x="14" y="33"/>
                        <a:pt x="14" y="60"/>
                      </a:cubicBezTo>
                      <a:cubicBezTo>
                        <a:pt x="14" y="88"/>
                        <a:pt x="35" y="109"/>
                        <a:pt x="60" y="109"/>
                      </a:cubicBezTo>
                      <a:cubicBezTo>
                        <a:pt x="86" y="109"/>
                        <a:pt x="107" y="88"/>
                        <a:pt x="107" y="60"/>
                      </a:cubicBezTo>
                      <a:cubicBezTo>
                        <a:pt x="107" y="33"/>
                        <a:pt x="86" y="12"/>
                        <a:pt x="60" y="12"/>
                      </a:cubicBezTo>
                      <a:close/>
                      <a:moveTo>
                        <a:pt x="72" y="94"/>
                      </a:moveTo>
                      <a:cubicBezTo>
                        <a:pt x="70" y="89"/>
                        <a:pt x="69" y="88"/>
                        <a:pt x="66" y="83"/>
                      </a:cubicBezTo>
                      <a:cubicBezTo>
                        <a:pt x="59" y="71"/>
                        <a:pt x="57" y="67"/>
                        <a:pt x="55" y="66"/>
                      </a:cubicBezTo>
                      <a:cubicBezTo>
                        <a:pt x="54" y="66"/>
                        <a:pt x="53" y="66"/>
                        <a:pt x="53" y="66"/>
                      </a:cubicBezTo>
                      <a:cubicBezTo>
                        <a:pt x="53" y="94"/>
                        <a:pt x="53" y="94"/>
                        <a:pt x="53" y="94"/>
                      </a:cubicBezTo>
                      <a:cubicBezTo>
                        <a:pt x="39" y="94"/>
                        <a:pt x="39" y="94"/>
                        <a:pt x="39" y="94"/>
                      </a:cubicBezTo>
                      <a:cubicBezTo>
                        <a:pt x="39" y="26"/>
                        <a:pt x="39" y="26"/>
                        <a:pt x="39" y="26"/>
                      </a:cubicBezTo>
                      <a:cubicBezTo>
                        <a:pt x="65" y="26"/>
                        <a:pt x="65" y="26"/>
                        <a:pt x="65" y="26"/>
                      </a:cubicBezTo>
                      <a:cubicBezTo>
                        <a:pt x="77" y="26"/>
                        <a:pt x="85" y="34"/>
                        <a:pt x="85" y="46"/>
                      </a:cubicBezTo>
                      <a:cubicBezTo>
                        <a:pt x="85" y="56"/>
                        <a:pt x="78" y="64"/>
                        <a:pt x="69" y="65"/>
                      </a:cubicBezTo>
                      <a:cubicBezTo>
                        <a:pt x="71" y="66"/>
                        <a:pt x="71" y="66"/>
                        <a:pt x="72" y="68"/>
                      </a:cubicBezTo>
                      <a:cubicBezTo>
                        <a:pt x="76" y="72"/>
                        <a:pt x="89" y="94"/>
                        <a:pt x="89" y="94"/>
                      </a:cubicBezTo>
                      <a:lnTo>
                        <a:pt x="72" y="94"/>
                      </a:lnTo>
                      <a:close/>
                      <a:moveTo>
                        <a:pt x="65" y="38"/>
                      </a:moveTo>
                      <a:cubicBezTo>
                        <a:pt x="64" y="37"/>
                        <a:pt x="61" y="37"/>
                        <a:pt x="58" y="37"/>
                      </a:cubicBezTo>
                      <a:cubicBezTo>
                        <a:pt x="53" y="37"/>
                        <a:pt x="53" y="37"/>
                        <a:pt x="53" y="37"/>
                      </a:cubicBezTo>
                      <a:cubicBezTo>
                        <a:pt x="53" y="55"/>
                        <a:pt x="53" y="55"/>
                        <a:pt x="53" y="55"/>
                      </a:cubicBezTo>
                      <a:cubicBezTo>
                        <a:pt x="57" y="55"/>
                        <a:pt x="57" y="55"/>
                        <a:pt x="57" y="55"/>
                      </a:cubicBezTo>
                      <a:cubicBezTo>
                        <a:pt x="63" y="55"/>
                        <a:pt x="66" y="55"/>
                        <a:pt x="67" y="53"/>
                      </a:cubicBezTo>
                      <a:cubicBezTo>
                        <a:pt x="69" y="51"/>
                        <a:pt x="70" y="49"/>
                        <a:pt x="70" y="46"/>
                      </a:cubicBezTo>
                      <a:cubicBezTo>
                        <a:pt x="70" y="42"/>
                        <a:pt x="68" y="39"/>
                        <a:pt x="65" y="38"/>
                      </a:cubicBezTo>
                      <a:close/>
                    </a:path>
                  </a:pathLst>
                </a:custGeom>
                <a:solidFill>
                  <a:srgbClr val="1B1B1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151" name="Freeform 15"/>
                <p:cNvSpPr>
                  <a:spLocks noEditPoints="1"/>
                </p:cNvSpPr>
                <p:nvPr userDrawn="1"/>
              </p:nvSpPr>
              <p:spPr bwMode="auto">
                <a:xfrm>
                  <a:off x="7248" y="349"/>
                  <a:ext cx="188" cy="179"/>
                </a:xfrm>
                <a:custGeom>
                  <a:avLst/>
                  <a:gdLst>
                    <a:gd name="T0" fmla="*/ 76 w 188"/>
                    <a:gd name="T1" fmla="*/ 0 h 179"/>
                    <a:gd name="T2" fmla="*/ 112 w 188"/>
                    <a:gd name="T3" fmla="*/ 0 h 179"/>
                    <a:gd name="T4" fmla="*/ 188 w 188"/>
                    <a:gd name="T5" fmla="*/ 179 h 179"/>
                    <a:gd name="T6" fmla="*/ 147 w 188"/>
                    <a:gd name="T7" fmla="*/ 179 h 179"/>
                    <a:gd name="T8" fmla="*/ 131 w 188"/>
                    <a:gd name="T9" fmla="*/ 139 h 179"/>
                    <a:gd name="T10" fmla="*/ 56 w 188"/>
                    <a:gd name="T11" fmla="*/ 139 h 179"/>
                    <a:gd name="T12" fmla="*/ 40 w 188"/>
                    <a:gd name="T13" fmla="*/ 179 h 179"/>
                    <a:gd name="T14" fmla="*/ 0 w 188"/>
                    <a:gd name="T15" fmla="*/ 179 h 179"/>
                    <a:gd name="T16" fmla="*/ 76 w 188"/>
                    <a:gd name="T17" fmla="*/ 0 h 179"/>
                    <a:gd name="T18" fmla="*/ 117 w 188"/>
                    <a:gd name="T19" fmla="*/ 105 h 179"/>
                    <a:gd name="T20" fmla="*/ 93 w 188"/>
                    <a:gd name="T21" fmla="*/ 47 h 179"/>
                    <a:gd name="T22" fmla="*/ 70 w 188"/>
                    <a:gd name="T23" fmla="*/ 105 h 179"/>
                    <a:gd name="T24" fmla="*/ 117 w 188"/>
                    <a:gd name="T25" fmla="*/ 105 h 1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88" h="179">
                      <a:moveTo>
                        <a:pt x="76" y="0"/>
                      </a:moveTo>
                      <a:lnTo>
                        <a:pt x="112" y="0"/>
                      </a:lnTo>
                      <a:lnTo>
                        <a:pt x="188" y="179"/>
                      </a:lnTo>
                      <a:lnTo>
                        <a:pt x="147" y="179"/>
                      </a:lnTo>
                      <a:lnTo>
                        <a:pt x="131" y="139"/>
                      </a:lnTo>
                      <a:lnTo>
                        <a:pt x="56" y="139"/>
                      </a:lnTo>
                      <a:lnTo>
                        <a:pt x="40" y="179"/>
                      </a:lnTo>
                      <a:lnTo>
                        <a:pt x="0" y="179"/>
                      </a:lnTo>
                      <a:lnTo>
                        <a:pt x="76" y="0"/>
                      </a:lnTo>
                      <a:close/>
                      <a:moveTo>
                        <a:pt x="117" y="105"/>
                      </a:moveTo>
                      <a:lnTo>
                        <a:pt x="93" y="47"/>
                      </a:lnTo>
                      <a:lnTo>
                        <a:pt x="70" y="105"/>
                      </a:lnTo>
                      <a:lnTo>
                        <a:pt x="117" y="105"/>
                      </a:lnTo>
                      <a:close/>
                    </a:path>
                  </a:pathLst>
                </a:custGeom>
                <a:solidFill>
                  <a:srgbClr val="3588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152" name="Freeform 16"/>
                <p:cNvSpPr>
                  <a:spLocks noEditPoints="1"/>
                </p:cNvSpPr>
                <p:nvPr userDrawn="1"/>
              </p:nvSpPr>
              <p:spPr bwMode="auto">
                <a:xfrm>
                  <a:off x="7453" y="350"/>
                  <a:ext cx="141" cy="178"/>
                </a:xfrm>
                <a:custGeom>
                  <a:avLst/>
                  <a:gdLst>
                    <a:gd name="T0" fmla="*/ 0 w 490"/>
                    <a:gd name="T1" fmla="*/ 0 h 620"/>
                    <a:gd name="T2" fmla="*/ 253 w 490"/>
                    <a:gd name="T3" fmla="*/ 0 h 620"/>
                    <a:gd name="T4" fmla="*/ 490 w 490"/>
                    <a:gd name="T5" fmla="*/ 215 h 620"/>
                    <a:gd name="T6" fmla="*/ 490 w 490"/>
                    <a:gd name="T7" fmla="*/ 216 h 620"/>
                    <a:gd name="T8" fmla="*/ 240 w 490"/>
                    <a:gd name="T9" fmla="*/ 434 h 620"/>
                    <a:gd name="T10" fmla="*/ 136 w 490"/>
                    <a:gd name="T11" fmla="*/ 434 h 620"/>
                    <a:gd name="T12" fmla="*/ 136 w 490"/>
                    <a:gd name="T13" fmla="*/ 620 h 620"/>
                    <a:gd name="T14" fmla="*/ 0 w 490"/>
                    <a:gd name="T15" fmla="*/ 620 h 620"/>
                    <a:gd name="T16" fmla="*/ 0 w 490"/>
                    <a:gd name="T17" fmla="*/ 0 h 620"/>
                    <a:gd name="T18" fmla="*/ 244 w 490"/>
                    <a:gd name="T19" fmla="*/ 313 h 620"/>
                    <a:gd name="T20" fmla="*/ 352 w 490"/>
                    <a:gd name="T21" fmla="*/ 219 h 620"/>
                    <a:gd name="T22" fmla="*/ 352 w 490"/>
                    <a:gd name="T23" fmla="*/ 217 h 620"/>
                    <a:gd name="T24" fmla="*/ 242 w 490"/>
                    <a:gd name="T25" fmla="*/ 123 h 620"/>
                    <a:gd name="T26" fmla="*/ 136 w 490"/>
                    <a:gd name="T27" fmla="*/ 123 h 620"/>
                    <a:gd name="T28" fmla="*/ 136 w 490"/>
                    <a:gd name="T29" fmla="*/ 313 h 620"/>
                    <a:gd name="T30" fmla="*/ 244 w 490"/>
                    <a:gd name="T31" fmla="*/ 313 h 6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490" h="620">
                      <a:moveTo>
                        <a:pt x="0" y="0"/>
                      </a:moveTo>
                      <a:cubicBezTo>
                        <a:pt x="253" y="0"/>
                        <a:pt x="253" y="0"/>
                        <a:pt x="253" y="0"/>
                      </a:cubicBezTo>
                      <a:cubicBezTo>
                        <a:pt x="401" y="0"/>
                        <a:pt x="490" y="88"/>
                        <a:pt x="490" y="215"/>
                      </a:cubicBezTo>
                      <a:cubicBezTo>
                        <a:pt x="490" y="216"/>
                        <a:pt x="490" y="216"/>
                        <a:pt x="490" y="216"/>
                      </a:cubicBezTo>
                      <a:cubicBezTo>
                        <a:pt x="490" y="360"/>
                        <a:pt x="379" y="434"/>
                        <a:pt x="240" y="434"/>
                      </a:cubicBezTo>
                      <a:cubicBezTo>
                        <a:pt x="136" y="434"/>
                        <a:pt x="136" y="434"/>
                        <a:pt x="136" y="434"/>
                      </a:cubicBezTo>
                      <a:cubicBezTo>
                        <a:pt x="136" y="620"/>
                        <a:pt x="136" y="620"/>
                        <a:pt x="136" y="620"/>
                      </a:cubicBezTo>
                      <a:cubicBezTo>
                        <a:pt x="0" y="620"/>
                        <a:pt x="0" y="620"/>
                        <a:pt x="0" y="620"/>
                      </a:cubicBezTo>
                      <a:lnTo>
                        <a:pt x="0" y="0"/>
                      </a:lnTo>
                      <a:close/>
                      <a:moveTo>
                        <a:pt x="244" y="313"/>
                      </a:moveTo>
                      <a:cubicBezTo>
                        <a:pt x="312" y="313"/>
                        <a:pt x="352" y="272"/>
                        <a:pt x="352" y="219"/>
                      </a:cubicBezTo>
                      <a:cubicBezTo>
                        <a:pt x="352" y="217"/>
                        <a:pt x="352" y="217"/>
                        <a:pt x="352" y="217"/>
                      </a:cubicBezTo>
                      <a:cubicBezTo>
                        <a:pt x="352" y="156"/>
                        <a:pt x="310" y="123"/>
                        <a:pt x="242" y="123"/>
                      </a:cubicBezTo>
                      <a:cubicBezTo>
                        <a:pt x="136" y="123"/>
                        <a:pt x="136" y="123"/>
                        <a:pt x="136" y="123"/>
                      </a:cubicBezTo>
                      <a:cubicBezTo>
                        <a:pt x="136" y="313"/>
                        <a:pt x="136" y="313"/>
                        <a:pt x="136" y="313"/>
                      </a:cubicBezTo>
                      <a:lnTo>
                        <a:pt x="244" y="313"/>
                      </a:lnTo>
                      <a:close/>
                    </a:path>
                  </a:pathLst>
                </a:custGeom>
                <a:solidFill>
                  <a:srgbClr val="3588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153" name="Freeform 17"/>
                <p:cNvSpPr>
                  <a:spLocks/>
                </p:cNvSpPr>
                <p:nvPr userDrawn="1"/>
              </p:nvSpPr>
              <p:spPr bwMode="auto">
                <a:xfrm>
                  <a:off x="7612" y="350"/>
                  <a:ext cx="178" cy="178"/>
                </a:xfrm>
                <a:custGeom>
                  <a:avLst/>
                  <a:gdLst>
                    <a:gd name="T0" fmla="*/ 0 w 178"/>
                    <a:gd name="T1" fmla="*/ 0 h 178"/>
                    <a:gd name="T2" fmla="*/ 43 w 178"/>
                    <a:gd name="T3" fmla="*/ 0 h 178"/>
                    <a:gd name="T4" fmla="*/ 89 w 178"/>
                    <a:gd name="T5" fmla="*/ 75 h 178"/>
                    <a:gd name="T6" fmla="*/ 136 w 178"/>
                    <a:gd name="T7" fmla="*/ 0 h 178"/>
                    <a:gd name="T8" fmla="*/ 178 w 178"/>
                    <a:gd name="T9" fmla="*/ 0 h 178"/>
                    <a:gd name="T10" fmla="*/ 178 w 178"/>
                    <a:gd name="T11" fmla="*/ 178 h 178"/>
                    <a:gd name="T12" fmla="*/ 139 w 178"/>
                    <a:gd name="T13" fmla="*/ 178 h 178"/>
                    <a:gd name="T14" fmla="*/ 139 w 178"/>
                    <a:gd name="T15" fmla="*/ 62 h 178"/>
                    <a:gd name="T16" fmla="*/ 89 w 178"/>
                    <a:gd name="T17" fmla="*/ 138 h 178"/>
                    <a:gd name="T18" fmla="*/ 88 w 178"/>
                    <a:gd name="T19" fmla="*/ 138 h 178"/>
                    <a:gd name="T20" fmla="*/ 39 w 178"/>
                    <a:gd name="T21" fmla="*/ 62 h 178"/>
                    <a:gd name="T22" fmla="*/ 39 w 178"/>
                    <a:gd name="T23" fmla="*/ 178 h 178"/>
                    <a:gd name="T24" fmla="*/ 0 w 178"/>
                    <a:gd name="T25" fmla="*/ 178 h 178"/>
                    <a:gd name="T26" fmla="*/ 0 w 178"/>
                    <a:gd name="T27" fmla="*/ 0 h 1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78" h="178">
                      <a:moveTo>
                        <a:pt x="0" y="0"/>
                      </a:moveTo>
                      <a:lnTo>
                        <a:pt x="43" y="0"/>
                      </a:lnTo>
                      <a:lnTo>
                        <a:pt x="89" y="75"/>
                      </a:lnTo>
                      <a:lnTo>
                        <a:pt x="136" y="0"/>
                      </a:lnTo>
                      <a:lnTo>
                        <a:pt x="178" y="0"/>
                      </a:lnTo>
                      <a:lnTo>
                        <a:pt x="178" y="178"/>
                      </a:lnTo>
                      <a:lnTo>
                        <a:pt x="139" y="178"/>
                      </a:lnTo>
                      <a:lnTo>
                        <a:pt x="139" y="62"/>
                      </a:lnTo>
                      <a:lnTo>
                        <a:pt x="89" y="138"/>
                      </a:lnTo>
                      <a:lnTo>
                        <a:pt x="88" y="138"/>
                      </a:lnTo>
                      <a:lnTo>
                        <a:pt x="39" y="62"/>
                      </a:lnTo>
                      <a:lnTo>
                        <a:pt x="39" y="178"/>
                      </a:lnTo>
                      <a:lnTo>
                        <a:pt x="0" y="17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3588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</p:grpSp>
        </p:grpSp>
      </p:grpSp>
      <p:sp>
        <p:nvSpPr>
          <p:cNvPr id="242" name="Rectangle 6"/>
          <p:cNvSpPr>
            <a:spLocks noChangeArrowheads="1"/>
          </p:cNvSpPr>
          <p:nvPr/>
        </p:nvSpPr>
        <p:spPr bwMode="auto">
          <a:xfrm>
            <a:off x="0" y="-4233"/>
            <a:ext cx="9144000" cy="63500"/>
          </a:xfrm>
          <a:prstGeom prst="rect">
            <a:avLst/>
          </a:prstGeom>
          <a:solidFill>
            <a:srgbClr val="358899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13" dirty="0"/>
          </a:p>
        </p:txBody>
      </p:sp>
      <p:grpSp>
        <p:nvGrpSpPr>
          <p:cNvPr id="265" name="Group 264"/>
          <p:cNvGrpSpPr>
            <a:grpSpLocks noChangeAspect="1"/>
          </p:cNvGrpSpPr>
          <p:nvPr/>
        </p:nvGrpSpPr>
        <p:grpSpPr>
          <a:xfrm>
            <a:off x="7844354" y="160997"/>
            <a:ext cx="936360" cy="193040"/>
            <a:chOff x="2445545" y="1601788"/>
            <a:chExt cx="4260850" cy="790575"/>
          </a:xfrm>
          <a:solidFill>
            <a:srgbClr val="DCDEE0"/>
          </a:solidFill>
        </p:grpSpPr>
        <p:sp>
          <p:nvSpPr>
            <p:cNvPr id="266" name="Freeform 137"/>
            <p:cNvSpPr>
              <a:spLocks/>
            </p:cNvSpPr>
            <p:nvPr/>
          </p:nvSpPr>
          <p:spPr bwMode="auto">
            <a:xfrm>
              <a:off x="2445545" y="1898651"/>
              <a:ext cx="379413" cy="492125"/>
            </a:xfrm>
            <a:custGeom>
              <a:avLst/>
              <a:gdLst>
                <a:gd name="T0" fmla="*/ 0 w 340"/>
                <a:gd name="T1" fmla="*/ 373 h 442"/>
                <a:gd name="T2" fmla="*/ 56 w 340"/>
                <a:gd name="T3" fmla="*/ 306 h 442"/>
                <a:gd name="T4" fmla="*/ 185 w 340"/>
                <a:gd name="T5" fmla="*/ 358 h 442"/>
                <a:gd name="T6" fmla="*/ 247 w 340"/>
                <a:gd name="T7" fmla="*/ 318 h 442"/>
                <a:gd name="T8" fmla="*/ 247 w 340"/>
                <a:gd name="T9" fmla="*/ 316 h 442"/>
                <a:gd name="T10" fmla="*/ 160 w 340"/>
                <a:gd name="T11" fmla="*/ 262 h 442"/>
                <a:gd name="T12" fmla="*/ 18 w 340"/>
                <a:gd name="T13" fmla="*/ 130 h 442"/>
                <a:gd name="T14" fmla="*/ 18 w 340"/>
                <a:gd name="T15" fmla="*/ 129 h 442"/>
                <a:gd name="T16" fmla="*/ 168 w 340"/>
                <a:gd name="T17" fmla="*/ 0 h 442"/>
                <a:gd name="T18" fmla="*/ 328 w 340"/>
                <a:gd name="T19" fmla="*/ 54 h 442"/>
                <a:gd name="T20" fmla="*/ 278 w 340"/>
                <a:gd name="T21" fmla="*/ 125 h 442"/>
                <a:gd name="T22" fmla="*/ 167 w 340"/>
                <a:gd name="T23" fmla="*/ 83 h 442"/>
                <a:gd name="T24" fmla="*/ 111 w 340"/>
                <a:gd name="T25" fmla="*/ 121 h 442"/>
                <a:gd name="T26" fmla="*/ 111 w 340"/>
                <a:gd name="T27" fmla="*/ 122 h 442"/>
                <a:gd name="T28" fmla="*/ 204 w 340"/>
                <a:gd name="T29" fmla="*/ 178 h 442"/>
                <a:gd name="T30" fmla="*/ 340 w 340"/>
                <a:gd name="T31" fmla="*/ 307 h 442"/>
                <a:gd name="T32" fmla="*/ 340 w 340"/>
                <a:gd name="T33" fmla="*/ 308 h 442"/>
                <a:gd name="T34" fmla="*/ 183 w 340"/>
                <a:gd name="T35" fmla="*/ 442 h 442"/>
                <a:gd name="T36" fmla="*/ 0 w 340"/>
                <a:gd name="T37" fmla="*/ 37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40" h="442">
                  <a:moveTo>
                    <a:pt x="0" y="373"/>
                  </a:moveTo>
                  <a:cubicBezTo>
                    <a:pt x="56" y="306"/>
                    <a:pt x="56" y="306"/>
                    <a:pt x="56" y="306"/>
                  </a:cubicBezTo>
                  <a:cubicBezTo>
                    <a:pt x="95" y="338"/>
                    <a:pt x="135" y="358"/>
                    <a:pt x="185" y="358"/>
                  </a:cubicBezTo>
                  <a:cubicBezTo>
                    <a:pt x="223" y="358"/>
                    <a:pt x="247" y="343"/>
                    <a:pt x="247" y="318"/>
                  </a:cubicBezTo>
                  <a:cubicBezTo>
                    <a:pt x="247" y="316"/>
                    <a:pt x="247" y="316"/>
                    <a:pt x="247" y="316"/>
                  </a:cubicBezTo>
                  <a:cubicBezTo>
                    <a:pt x="247" y="292"/>
                    <a:pt x="232" y="280"/>
                    <a:pt x="160" y="262"/>
                  </a:cubicBezTo>
                  <a:cubicBezTo>
                    <a:pt x="73" y="240"/>
                    <a:pt x="18" y="216"/>
                    <a:pt x="18" y="130"/>
                  </a:cubicBezTo>
                  <a:cubicBezTo>
                    <a:pt x="18" y="129"/>
                    <a:pt x="18" y="129"/>
                    <a:pt x="18" y="129"/>
                  </a:cubicBezTo>
                  <a:cubicBezTo>
                    <a:pt x="18" y="51"/>
                    <a:pt x="80" y="0"/>
                    <a:pt x="168" y="0"/>
                  </a:cubicBezTo>
                  <a:cubicBezTo>
                    <a:pt x="231" y="0"/>
                    <a:pt x="284" y="19"/>
                    <a:pt x="328" y="54"/>
                  </a:cubicBezTo>
                  <a:cubicBezTo>
                    <a:pt x="278" y="125"/>
                    <a:pt x="278" y="125"/>
                    <a:pt x="278" y="125"/>
                  </a:cubicBezTo>
                  <a:cubicBezTo>
                    <a:pt x="240" y="99"/>
                    <a:pt x="203" y="83"/>
                    <a:pt x="167" y="83"/>
                  </a:cubicBezTo>
                  <a:cubicBezTo>
                    <a:pt x="131" y="83"/>
                    <a:pt x="111" y="100"/>
                    <a:pt x="111" y="121"/>
                  </a:cubicBezTo>
                  <a:cubicBezTo>
                    <a:pt x="111" y="122"/>
                    <a:pt x="111" y="122"/>
                    <a:pt x="111" y="122"/>
                  </a:cubicBezTo>
                  <a:cubicBezTo>
                    <a:pt x="111" y="150"/>
                    <a:pt x="130" y="159"/>
                    <a:pt x="204" y="178"/>
                  </a:cubicBezTo>
                  <a:cubicBezTo>
                    <a:pt x="291" y="201"/>
                    <a:pt x="340" y="232"/>
                    <a:pt x="340" y="307"/>
                  </a:cubicBezTo>
                  <a:cubicBezTo>
                    <a:pt x="340" y="308"/>
                    <a:pt x="340" y="308"/>
                    <a:pt x="340" y="308"/>
                  </a:cubicBezTo>
                  <a:cubicBezTo>
                    <a:pt x="340" y="394"/>
                    <a:pt x="275" y="442"/>
                    <a:pt x="183" y="442"/>
                  </a:cubicBezTo>
                  <a:cubicBezTo>
                    <a:pt x="118" y="442"/>
                    <a:pt x="52" y="419"/>
                    <a:pt x="0" y="37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7" name="Freeform 138"/>
            <p:cNvSpPr>
              <a:spLocks/>
            </p:cNvSpPr>
            <p:nvPr/>
          </p:nvSpPr>
          <p:spPr bwMode="auto">
            <a:xfrm>
              <a:off x="2812258" y="1905001"/>
              <a:ext cx="473075" cy="477838"/>
            </a:xfrm>
            <a:custGeom>
              <a:avLst/>
              <a:gdLst>
                <a:gd name="T0" fmla="*/ 116 w 298"/>
                <a:gd name="T1" fmla="*/ 183 h 301"/>
                <a:gd name="T2" fmla="*/ 0 w 298"/>
                <a:gd name="T3" fmla="*/ 0 h 301"/>
                <a:gd name="T4" fmla="*/ 78 w 298"/>
                <a:gd name="T5" fmla="*/ 0 h 301"/>
                <a:gd name="T6" fmla="*/ 150 w 298"/>
                <a:gd name="T7" fmla="*/ 121 h 301"/>
                <a:gd name="T8" fmla="*/ 223 w 298"/>
                <a:gd name="T9" fmla="*/ 0 h 301"/>
                <a:gd name="T10" fmla="*/ 298 w 298"/>
                <a:gd name="T11" fmla="*/ 0 h 301"/>
                <a:gd name="T12" fmla="*/ 182 w 298"/>
                <a:gd name="T13" fmla="*/ 181 h 301"/>
                <a:gd name="T14" fmla="*/ 182 w 298"/>
                <a:gd name="T15" fmla="*/ 301 h 301"/>
                <a:gd name="T16" fmla="*/ 116 w 298"/>
                <a:gd name="T17" fmla="*/ 301 h 301"/>
                <a:gd name="T18" fmla="*/ 116 w 298"/>
                <a:gd name="T19" fmla="*/ 183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8" h="301">
                  <a:moveTo>
                    <a:pt x="116" y="183"/>
                  </a:moveTo>
                  <a:lnTo>
                    <a:pt x="0" y="0"/>
                  </a:lnTo>
                  <a:lnTo>
                    <a:pt x="78" y="0"/>
                  </a:lnTo>
                  <a:lnTo>
                    <a:pt x="150" y="121"/>
                  </a:lnTo>
                  <a:lnTo>
                    <a:pt x="223" y="0"/>
                  </a:lnTo>
                  <a:lnTo>
                    <a:pt x="298" y="0"/>
                  </a:lnTo>
                  <a:lnTo>
                    <a:pt x="182" y="181"/>
                  </a:lnTo>
                  <a:lnTo>
                    <a:pt x="182" y="301"/>
                  </a:lnTo>
                  <a:lnTo>
                    <a:pt x="116" y="301"/>
                  </a:lnTo>
                  <a:lnTo>
                    <a:pt x="116" y="18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8" name="Freeform 139"/>
            <p:cNvSpPr>
              <a:spLocks/>
            </p:cNvSpPr>
            <p:nvPr/>
          </p:nvSpPr>
          <p:spPr bwMode="auto">
            <a:xfrm>
              <a:off x="3317083" y="1905001"/>
              <a:ext cx="425450" cy="477838"/>
            </a:xfrm>
            <a:custGeom>
              <a:avLst/>
              <a:gdLst>
                <a:gd name="T0" fmla="*/ 0 w 268"/>
                <a:gd name="T1" fmla="*/ 0 h 301"/>
                <a:gd name="T2" fmla="*/ 61 w 268"/>
                <a:gd name="T3" fmla="*/ 0 h 301"/>
                <a:gd name="T4" fmla="*/ 202 w 268"/>
                <a:gd name="T5" fmla="*/ 186 h 301"/>
                <a:gd name="T6" fmla="*/ 202 w 268"/>
                <a:gd name="T7" fmla="*/ 0 h 301"/>
                <a:gd name="T8" fmla="*/ 268 w 268"/>
                <a:gd name="T9" fmla="*/ 0 h 301"/>
                <a:gd name="T10" fmla="*/ 268 w 268"/>
                <a:gd name="T11" fmla="*/ 301 h 301"/>
                <a:gd name="T12" fmla="*/ 212 w 268"/>
                <a:gd name="T13" fmla="*/ 301 h 301"/>
                <a:gd name="T14" fmla="*/ 66 w 268"/>
                <a:gd name="T15" fmla="*/ 110 h 301"/>
                <a:gd name="T16" fmla="*/ 66 w 268"/>
                <a:gd name="T17" fmla="*/ 301 h 301"/>
                <a:gd name="T18" fmla="*/ 0 w 268"/>
                <a:gd name="T19" fmla="*/ 301 h 301"/>
                <a:gd name="T20" fmla="*/ 0 w 268"/>
                <a:gd name="T21" fmla="*/ 0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68" h="301">
                  <a:moveTo>
                    <a:pt x="0" y="0"/>
                  </a:moveTo>
                  <a:lnTo>
                    <a:pt x="61" y="0"/>
                  </a:lnTo>
                  <a:lnTo>
                    <a:pt x="202" y="186"/>
                  </a:lnTo>
                  <a:lnTo>
                    <a:pt x="202" y="0"/>
                  </a:lnTo>
                  <a:lnTo>
                    <a:pt x="268" y="0"/>
                  </a:lnTo>
                  <a:lnTo>
                    <a:pt x="268" y="301"/>
                  </a:lnTo>
                  <a:lnTo>
                    <a:pt x="212" y="301"/>
                  </a:lnTo>
                  <a:lnTo>
                    <a:pt x="66" y="110"/>
                  </a:lnTo>
                  <a:lnTo>
                    <a:pt x="66" y="301"/>
                  </a:lnTo>
                  <a:lnTo>
                    <a:pt x="0" y="30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9" name="Freeform 140"/>
            <p:cNvSpPr>
              <a:spLocks/>
            </p:cNvSpPr>
            <p:nvPr/>
          </p:nvSpPr>
          <p:spPr bwMode="auto">
            <a:xfrm>
              <a:off x="3788570" y="1905001"/>
              <a:ext cx="396875" cy="477838"/>
            </a:xfrm>
            <a:custGeom>
              <a:avLst/>
              <a:gdLst>
                <a:gd name="T0" fmla="*/ 91 w 250"/>
                <a:gd name="T1" fmla="*/ 62 h 301"/>
                <a:gd name="T2" fmla="*/ 0 w 250"/>
                <a:gd name="T3" fmla="*/ 62 h 301"/>
                <a:gd name="T4" fmla="*/ 0 w 250"/>
                <a:gd name="T5" fmla="*/ 0 h 301"/>
                <a:gd name="T6" fmla="*/ 250 w 250"/>
                <a:gd name="T7" fmla="*/ 0 h 301"/>
                <a:gd name="T8" fmla="*/ 250 w 250"/>
                <a:gd name="T9" fmla="*/ 62 h 301"/>
                <a:gd name="T10" fmla="*/ 158 w 250"/>
                <a:gd name="T11" fmla="*/ 62 h 301"/>
                <a:gd name="T12" fmla="*/ 158 w 250"/>
                <a:gd name="T13" fmla="*/ 301 h 301"/>
                <a:gd name="T14" fmla="*/ 91 w 250"/>
                <a:gd name="T15" fmla="*/ 301 h 301"/>
                <a:gd name="T16" fmla="*/ 91 w 250"/>
                <a:gd name="T17" fmla="*/ 62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0" h="301">
                  <a:moveTo>
                    <a:pt x="91" y="62"/>
                  </a:moveTo>
                  <a:lnTo>
                    <a:pt x="0" y="62"/>
                  </a:lnTo>
                  <a:lnTo>
                    <a:pt x="0" y="0"/>
                  </a:lnTo>
                  <a:lnTo>
                    <a:pt x="250" y="0"/>
                  </a:lnTo>
                  <a:lnTo>
                    <a:pt x="250" y="62"/>
                  </a:lnTo>
                  <a:lnTo>
                    <a:pt x="158" y="62"/>
                  </a:lnTo>
                  <a:lnTo>
                    <a:pt x="158" y="301"/>
                  </a:lnTo>
                  <a:lnTo>
                    <a:pt x="91" y="301"/>
                  </a:lnTo>
                  <a:lnTo>
                    <a:pt x="91" y="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0" name="Freeform 141"/>
            <p:cNvSpPr>
              <a:spLocks/>
            </p:cNvSpPr>
            <p:nvPr/>
          </p:nvSpPr>
          <p:spPr bwMode="auto">
            <a:xfrm>
              <a:off x="4231483" y="1905001"/>
              <a:ext cx="404813" cy="477838"/>
            </a:xfrm>
            <a:custGeom>
              <a:avLst/>
              <a:gdLst>
                <a:gd name="T0" fmla="*/ 0 w 255"/>
                <a:gd name="T1" fmla="*/ 0 h 301"/>
                <a:gd name="T2" fmla="*/ 66 w 255"/>
                <a:gd name="T3" fmla="*/ 0 h 301"/>
                <a:gd name="T4" fmla="*/ 66 w 255"/>
                <a:gd name="T5" fmla="*/ 120 h 301"/>
                <a:gd name="T6" fmla="*/ 188 w 255"/>
                <a:gd name="T7" fmla="*/ 120 h 301"/>
                <a:gd name="T8" fmla="*/ 188 w 255"/>
                <a:gd name="T9" fmla="*/ 0 h 301"/>
                <a:gd name="T10" fmla="*/ 255 w 255"/>
                <a:gd name="T11" fmla="*/ 0 h 301"/>
                <a:gd name="T12" fmla="*/ 255 w 255"/>
                <a:gd name="T13" fmla="*/ 301 h 301"/>
                <a:gd name="T14" fmla="*/ 188 w 255"/>
                <a:gd name="T15" fmla="*/ 301 h 301"/>
                <a:gd name="T16" fmla="*/ 188 w 255"/>
                <a:gd name="T17" fmla="*/ 181 h 301"/>
                <a:gd name="T18" fmla="*/ 66 w 255"/>
                <a:gd name="T19" fmla="*/ 181 h 301"/>
                <a:gd name="T20" fmla="*/ 66 w 255"/>
                <a:gd name="T21" fmla="*/ 301 h 301"/>
                <a:gd name="T22" fmla="*/ 0 w 255"/>
                <a:gd name="T23" fmla="*/ 301 h 301"/>
                <a:gd name="T24" fmla="*/ 0 w 255"/>
                <a:gd name="T25" fmla="*/ 0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5" h="301">
                  <a:moveTo>
                    <a:pt x="0" y="0"/>
                  </a:moveTo>
                  <a:lnTo>
                    <a:pt x="66" y="0"/>
                  </a:lnTo>
                  <a:lnTo>
                    <a:pt x="66" y="120"/>
                  </a:lnTo>
                  <a:lnTo>
                    <a:pt x="188" y="120"/>
                  </a:lnTo>
                  <a:lnTo>
                    <a:pt x="188" y="0"/>
                  </a:lnTo>
                  <a:lnTo>
                    <a:pt x="255" y="0"/>
                  </a:lnTo>
                  <a:lnTo>
                    <a:pt x="255" y="301"/>
                  </a:lnTo>
                  <a:lnTo>
                    <a:pt x="188" y="301"/>
                  </a:lnTo>
                  <a:lnTo>
                    <a:pt x="188" y="181"/>
                  </a:lnTo>
                  <a:lnTo>
                    <a:pt x="66" y="181"/>
                  </a:lnTo>
                  <a:lnTo>
                    <a:pt x="66" y="301"/>
                  </a:lnTo>
                  <a:lnTo>
                    <a:pt x="0" y="30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1" name="Freeform 142"/>
            <p:cNvSpPr>
              <a:spLocks/>
            </p:cNvSpPr>
            <p:nvPr/>
          </p:nvSpPr>
          <p:spPr bwMode="auto">
            <a:xfrm>
              <a:off x="4715670" y="1905001"/>
              <a:ext cx="365125" cy="477838"/>
            </a:xfrm>
            <a:custGeom>
              <a:avLst/>
              <a:gdLst>
                <a:gd name="T0" fmla="*/ 0 w 230"/>
                <a:gd name="T1" fmla="*/ 0 h 301"/>
                <a:gd name="T2" fmla="*/ 227 w 230"/>
                <a:gd name="T3" fmla="*/ 0 h 301"/>
                <a:gd name="T4" fmla="*/ 227 w 230"/>
                <a:gd name="T5" fmla="*/ 59 h 301"/>
                <a:gd name="T6" fmla="*/ 66 w 230"/>
                <a:gd name="T7" fmla="*/ 59 h 301"/>
                <a:gd name="T8" fmla="*/ 66 w 230"/>
                <a:gd name="T9" fmla="*/ 120 h 301"/>
                <a:gd name="T10" fmla="*/ 209 w 230"/>
                <a:gd name="T11" fmla="*/ 120 h 301"/>
                <a:gd name="T12" fmla="*/ 209 w 230"/>
                <a:gd name="T13" fmla="*/ 179 h 301"/>
                <a:gd name="T14" fmla="*/ 66 w 230"/>
                <a:gd name="T15" fmla="*/ 179 h 301"/>
                <a:gd name="T16" fmla="*/ 66 w 230"/>
                <a:gd name="T17" fmla="*/ 243 h 301"/>
                <a:gd name="T18" fmla="*/ 230 w 230"/>
                <a:gd name="T19" fmla="*/ 243 h 301"/>
                <a:gd name="T20" fmla="*/ 230 w 230"/>
                <a:gd name="T21" fmla="*/ 301 h 301"/>
                <a:gd name="T22" fmla="*/ 0 w 230"/>
                <a:gd name="T23" fmla="*/ 301 h 301"/>
                <a:gd name="T24" fmla="*/ 0 w 230"/>
                <a:gd name="T25" fmla="*/ 0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0" h="301">
                  <a:moveTo>
                    <a:pt x="0" y="0"/>
                  </a:moveTo>
                  <a:lnTo>
                    <a:pt x="227" y="0"/>
                  </a:lnTo>
                  <a:lnTo>
                    <a:pt x="227" y="59"/>
                  </a:lnTo>
                  <a:lnTo>
                    <a:pt x="66" y="59"/>
                  </a:lnTo>
                  <a:lnTo>
                    <a:pt x="66" y="120"/>
                  </a:lnTo>
                  <a:lnTo>
                    <a:pt x="209" y="120"/>
                  </a:lnTo>
                  <a:lnTo>
                    <a:pt x="209" y="179"/>
                  </a:lnTo>
                  <a:lnTo>
                    <a:pt x="66" y="179"/>
                  </a:lnTo>
                  <a:lnTo>
                    <a:pt x="66" y="243"/>
                  </a:lnTo>
                  <a:lnTo>
                    <a:pt x="230" y="243"/>
                  </a:lnTo>
                  <a:lnTo>
                    <a:pt x="230" y="301"/>
                  </a:lnTo>
                  <a:lnTo>
                    <a:pt x="0" y="30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2" name="Freeform 143"/>
            <p:cNvSpPr>
              <a:spLocks/>
            </p:cNvSpPr>
            <p:nvPr/>
          </p:nvSpPr>
          <p:spPr bwMode="auto">
            <a:xfrm>
              <a:off x="5106195" y="1905001"/>
              <a:ext cx="395288" cy="477838"/>
            </a:xfrm>
            <a:custGeom>
              <a:avLst/>
              <a:gdLst>
                <a:gd name="T0" fmla="*/ 92 w 249"/>
                <a:gd name="T1" fmla="*/ 62 h 301"/>
                <a:gd name="T2" fmla="*/ 0 w 249"/>
                <a:gd name="T3" fmla="*/ 62 h 301"/>
                <a:gd name="T4" fmla="*/ 0 w 249"/>
                <a:gd name="T5" fmla="*/ 0 h 301"/>
                <a:gd name="T6" fmla="*/ 249 w 249"/>
                <a:gd name="T7" fmla="*/ 0 h 301"/>
                <a:gd name="T8" fmla="*/ 249 w 249"/>
                <a:gd name="T9" fmla="*/ 62 h 301"/>
                <a:gd name="T10" fmla="*/ 157 w 249"/>
                <a:gd name="T11" fmla="*/ 62 h 301"/>
                <a:gd name="T12" fmla="*/ 157 w 249"/>
                <a:gd name="T13" fmla="*/ 301 h 301"/>
                <a:gd name="T14" fmla="*/ 92 w 249"/>
                <a:gd name="T15" fmla="*/ 301 h 301"/>
                <a:gd name="T16" fmla="*/ 92 w 249"/>
                <a:gd name="T17" fmla="*/ 62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9" h="301">
                  <a:moveTo>
                    <a:pt x="92" y="62"/>
                  </a:moveTo>
                  <a:lnTo>
                    <a:pt x="0" y="62"/>
                  </a:lnTo>
                  <a:lnTo>
                    <a:pt x="0" y="0"/>
                  </a:lnTo>
                  <a:lnTo>
                    <a:pt x="249" y="0"/>
                  </a:lnTo>
                  <a:lnTo>
                    <a:pt x="249" y="62"/>
                  </a:lnTo>
                  <a:lnTo>
                    <a:pt x="157" y="62"/>
                  </a:lnTo>
                  <a:lnTo>
                    <a:pt x="157" y="301"/>
                  </a:lnTo>
                  <a:lnTo>
                    <a:pt x="92" y="301"/>
                  </a:lnTo>
                  <a:lnTo>
                    <a:pt x="92" y="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3" name="Rectangle 144"/>
            <p:cNvSpPr>
              <a:spLocks noChangeArrowheads="1"/>
            </p:cNvSpPr>
            <p:nvPr/>
          </p:nvSpPr>
          <p:spPr bwMode="auto">
            <a:xfrm>
              <a:off x="5553870" y="1905001"/>
              <a:ext cx="103188" cy="477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4" name="Freeform 145"/>
            <p:cNvSpPr>
              <a:spLocks/>
            </p:cNvSpPr>
            <p:nvPr/>
          </p:nvSpPr>
          <p:spPr bwMode="auto">
            <a:xfrm>
              <a:off x="5722145" y="1897063"/>
              <a:ext cx="442913" cy="495300"/>
            </a:xfrm>
            <a:custGeom>
              <a:avLst/>
              <a:gdLst>
                <a:gd name="T0" fmla="*/ 0 w 397"/>
                <a:gd name="T1" fmla="*/ 224 h 445"/>
                <a:gd name="T2" fmla="*/ 0 w 397"/>
                <a:gd name="T3" fmla="*/ 223 h 445"/>
                <a:gd name="T4" fmla="*/ 224 w 397"/>
                <a:gd name="T5" fmla="*/ 0 h 445"/>
                <a:gd name="T6" fmla="*/ 393 w 397"/>
                <a:gd name="T7" fmla="*/ 67 h 445"/>
                <a:gd name="T8" fmla="*/ 333 w 397"/>
                <a:gd name="T9" fmla="*/ 136 h 445"/>
                <a:gd name="T10" fmla="*/ 223 w 397"/>
                <a:gd name="T11" fmla="*/ 88 h 445"/>
                <a:gd name="T12" fmla="*/ 99 w 397"/>
                <a:gd name="T13" fmla="*/ 221 h 445"/>
                <a:gd name="T14" fmla="*/ 99 w 397"/>
                <a:gd name="T15" fmla="*/ 223 h 445"/>
                <a:gd name="T16" fmla="*/ 223 w 397"/>
                <a:gd name="T17" fmla="*/ 358 h 445"/>
                <a:gd name="T18" fmla="*/ 336 w 397"/>
                <a:gd name="T19" fmla="*/ 307 h 445"/>
                <a:gd name="T20" fmla="*/ 397 w 397"/>
                <a:gd name="T21" fmla="*/ 368 h 445"/>
                <a:gd name="T22" fmla="*/ 220 w 397"/>
                <a:gd name="T23" fmla="*/ 445 h 445"/>
                <a:gd name="T24" fmla="*/ 0 w 397"/>
                <a:gd name="T25" fmla="*/ 224 h 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97" h="445">
                  <a:moveTo>
                    <a:pt x="0" y="224"/>
                  </a:moveTo>
                  <a:cubicBezTo>
                    <a:pt x="0" y="223"/>
                    <a:pt x="0" y="223"/>
                    <a:pt x="0" y="223"/>
                  </a:cubicBezTo>
                  <a:cubicBezTo>
                    <a:pt x="0" y="100"/>
                    <a:pt x="92" y="0"/>
                    <a:pt x="224" y="0"/>
                  </a:cubicBezTo>
                  <a:cubicBezTo>
                    <a:pt x="305" y="0"/>
                    <a:pt x="354" y="27"/>
                    <a:pt x="393" y="67"/>
                  </a:cubicBezTo>
                  <a:cubicBezTo>
                    <a:pt x="333" y="136"/>
                    <a:pt x="333" y="136"/>
                    <a:pt x="333" y="136"/>
                  </a:cubicBezTo>
                  <a:cubicBezTo>
                    <a:pt x="300" y="106"/>
                    <a:pt x="266" y="88"/>
                    <a:pt x="223" y="88"/>
                  </a:cubicBezTo>
                  <a:cubicBezTo>
                    <a:pt x="151" y="88"/>
                    <a:pt x="99" y="148"/>
                    <a:pt x="99" y="221"/>
                  </a:cubicBezTo>
                  <a:cubicBezTo>
                    <a:pt x="99" y="223"/>
                    <a:pt x="99" y="223"/>
                    <a:pt x="99" y="223"/>
                  </a:cubicBezTo>
                  <a:cubicBezTo>
                    <a:pt x="99" y="296"/>
                    <a:pt x="150" y="358"/>
                    <a:pt x="223" y="358"/>
                  </a:cubicBezTo>
                  <a:cubicBezTo>
                    <a:pt x="273" y="358"/>
                    <a:pt x="303" y="338"/>
                    <a:pt x="336" y="307"/>
                  </a:cubicBezTo>
                  <a:cubicBezTo>
                    <a:pt x="397" y="368"/>
                    <a:pt x="397" y="368"/>
                    <a:pt x="397" y="368"/>
                  </a:cubicBezTo>
                  <a:cubicBezTo>
                    <a:pt x="352" y="415"/>
                    <a:pt x="303" y="445"/>
                    <a:pt x="220" y="445"/>
                  </a:cubicBezTo>
                  <a:cubicBezTo>
                    <a:pt x="94" y="445"/>
                    <a:pt x="0" y="347"/>
                    <a:pt x="0" y="2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5" name="Freeform 146"/>
            <p:cNvSpPr>
              <a:spLocks/>
            </p:cNvSpPr>
            <p:nvPr/>
          </p:nvSpPr>
          <p:spPr bwMode="auto">
            <a:xfrm>
              <a:off x="6180933" y="1898651"/>
              <a:ext cx="377825" cy="492125"/>
            </a:xfrm>
            <a:custGeom>
              <a:avLst/>
              <a:gdLst>
                <a:gd name="T0" fmla="*/ 0 w 340"/>
                <a:gd name="T1" fmla="*/ 373 h 442"/>
                <a:gd name="T2" fmla="*/ 56 w 340"/>
                <a:gd name="T3" fmla="*/ 306 h 442"/>
                <a:gd name="T4" fmla="*/ 184 w 340"/>
                <a:gd name="T5" fmla="*/ 358 h 442"/>
                <a:gd name="T6" fmla="*/ 246 w 340"/>
                <a:gd name="T7" fmla="*/ 318 h 442"/>
                <a:gd name="T8" fmla="*/ 246 w 340"/>
                <a:gd name="T9" fmla="*/ 316 h 442"/>
                <a:gd name="T10" fmla="*/ 159 w 340"/>
                <a:gd name="T11" fmla="*/ 262 h 442"/>
                <a:gd name="T12" fmla="*/ 17 w 340"/>
                <a:gd name="T13" fmla="*/ 130 h 442"/>
                <a:gd name="T14" fmla="*/ 17 w 340"/>
                <a:gd name="T15" fmla="*/ 129 h 442"/>
                <a:gd name="T16" fmla="*/ 167 w 340"/>
                <a:gd name="T17" fmla="*/ 0 h 442"/>
                <a:gd name="T18" fmla="*/ 327 w 340"/>
                <a:gd name="T19" fmla="*/ 54 h 442"/>
                <a:gd name="T20" fmla="*/ 278 w 340"/>
                <a:gd name="T21" fmla="*/ 125 h 442"/>
                <a:gd name="T22" fmla="*/ 166 w 340"/>
                <a:gd name="T23" fmla="*/ 83 h 442"/>
                <a:gd name="T24" fmla="*/ 111 w 340"/>
                <a:gd name="T25" fmla="*/ 121 h 442"/>
                <a:gd name="T26" fmla="*/ 111 w 340"/>
                <a:gd name="T27" fmla="*/ 122 h 442"/>
                <a:gd name="T28" fmla="*/ 204 w 340"/>
                <a:gd name="T29" fmla="*/ 178 h 442"/>
                <a:gd name="T30" fmla="*/ 340 w 340"/>
                <a:gd name="T31" fmla="*/ 307 h 442"/>
                <a:gd name="T32" fmla="*/ 340 w 340"/>
                <a:gd name="T33" fmla="*/ 308 h 442"/>
                <a:gd name="T34" fmla="*/ 182 w 340"/>
                <a:gd name="T35" fmla="*/ 442 h 442"/>
                <a:gd name="T36" fmla="*/ 0 w 340"/>
                <a:gd name="T37" fmla="*/ 37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40" h="442">
                  <a:moveTo>
                    <a:pt x="0" y="373"/>
                  </a:moveTo>
                  <a:cubicBezTo>
                    <a:pt x="56" y="306"/>
                    <a:pt x="56" y="306"/>
                    <a:pt x="56" y="306"/>
                  </a:cubicBezTo>
                  <a:cubicBezTo>
                    <a:pt x="94" y="338"/>
                    <a:pt x="135" y="358"/>
                    <a:pt x="184" y="358"/>
                  </a:cubicBezTo>
                  <a:cubicBezTo>
                    <a:pt x="223" y="358"/>
                    <a:pt x="246" y="343"/>
                    <a:pt x="246" y="318"/>
                  </a:cubicBezTo>
                  <a:cubicBezTo>
                    <a:pt x="246" y="316"/>
                    <a:pt x="246" y="316"/>
                    <a:pt x="246" y="316"/>
                  </a:cubicBezTo>
                  <a:cubicBezTo>
                    <a:pt x="246" y="292"/>
                    <a:pt x="231" y="280"/>
                    <a:pt x="159" y="262"/>
                  </a:cubicBezTo>
                  <a:cubicBezTo>
                    <a:pt x="73" y="240"/>
                    <a:pt x="17" y="216"/>
                    <a:pt x="17" y="130"/>
                  </a:cubicBezTo>
                  <a:cubicBezTo>
                    <a:pt x="17" y="129"/>
                    <a:pt x="17" y="129"/>
                    <a:pt x="17" y="129"/>
                  </a:cubicBezTo>
                  <a:cubicBezTo>
                    <a:pt x="17" y="51"/>
                    <a:pt x="80" y="0"/>
                    <a:pt x="167" y="0"/>
                  </a:cubicBezTo>
                  <a:cubicBezTo>
                    <a:pt x="230" y="0"/>
                    <a:pt x="283" y="19"/>
                    <a:pt x="327" y="54"/>
                  </a:cubicBezTo>
                  <a:cubicBezTo>
                    <a:pt x="278" y="125"/>
                    <a:pt x="278" y="125"/>
                    <a:pt x="278" y="125"/>
                  </a:cubicBezTo>
                  <a:cubicBezTo>
                    <a:pt x="240" y="99"/>
                    <a:pt x="202" y="83"/>
                    <a:pt x="166" y="83"/>
                  </a:cubicBezTo>
                  <a:cubicBezTo>
                    <a:pt x="130" y="83"/>
                    <a:pt x="111" y="100"/>
                    <a:pt x="111" y="121"/>
                  </a:cubicBezTo>
                  <a:cubicBezTo>
                    <a:pt x="111" y="122"/>
                    <a:pt x="111" y="122"/>
                    <a:pt x="111" y="122"/>
                  </a:cubicBezTo>
                  <a:cubicBezTo>
                    <a:pt x="111" y="150"/>
                    <a:pt x="129" y="159"/>
                    <a:pt x="204" y="178"/>
                  </a:cubicBezTo>
                  <a:cubicBezTo>
                    <a:pt x="291" y="201"/>
                    <a:pt x="340" y="232"/>
                    <a:pt x="340" y="307"/>
                  </a:cubicBezTo>
                  <a:cubicBezTo>
                    <a:pt x="340" y="308"/>
                    <a:pt x="340" y="308"/>
                    <a:pt x="340" y="308"/>
                  </a:cubicBezTo>
                  <a:cubicBezTo>
                    <a:pt x="340" y="394"/>
                    <a:pt x="275" y="442"/>
                    <a:pt x="182" y="442"/>
                  </a:cubicBezTo>
                  <a:cubicBezTo>
                    <a:pt x="117" y="442"/>
                    <a:pt x="51" y="419"/>
                    <a:pt x="0" y="37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6" name="Freeform 147"/>
            <p:cNvSpPr>
              <a:spLocks/>
            </p:cNvSpPr>
            <p:nvPr/>
          </p:nvSpPr>
          <p:spPr bwMode="auto">
            <a:xfrm>
              <a:off x="2475708" y="1616076"/>
              <a:ext cx="157163" cy="230188"/>
            </a:xfrm>
            <a:custGeom>
              <a:avLst/>
              <a:gdLst>
                <a:gd name="T0" fmla="*/ 104 w 140"/>
                <a:gd name="T1" fmla="*/ 206 h 206"/>
                <a:gd name="T2" fmla="*/ 58 w 140"/>
                <a:gd name="T3" fmla="*/ 110 h 206"/>
                <a:gd name="T4" fmla="*/ 31 w 140"/>
                <a:gd name="T5" fmla="*/ 49 h 206"/>
                <a:gd name="T6" fmla="*/ 31 w 140"/>
                <a:gd name="T7" fmla="*/ 50 h 206"/>
                <a:gd name="T8" fmla="*/ 33 w 140"/>
                <a:gd name="T9" fmla="*/ 107 h 206"/>
                <a:gd name="T10" fmla="*/ 34 w 140"/>
                <a:gd name="T11" fmla="*/ 206 h 206"/>
                <a:gd name="T12" fmla="*/ 0 w 140"/>
                <a:gd name="T13" fmla="*/ 206 h 206"/>
                <a:gd name="T14" fmla="*/ 0 w 140"/>
                <a:gd name="T15" fmla="*/ 0 h 206"/>
                <a:gd name="T16" fmla="*/ 39 w 140"/>
                <a:gd name="T17" fmla="*/ 0 h 206"/>
                <a:gd name="T18" fmla="*/ 89 w 140"/>
                <a:gd name="T19" fmla="*/ 101 h 206"/>
                <a:gd name="T20" fmla="*/ 110 w 140"/>
                <a:gd name="T21" fmla="*/ 154 h 206"/>
                <a:gd name="T22" fmla="*/ 111 w 140"/>
                <a:gd name="T23" fmla="*/ 153 h 206"/>
                <a:gd name="T24" fmla="*/ 108 w 140"/>
                <a:gd name="T25" fmla="*/ 94 h 206"/>
                <a:gd name="T26" fmla="*/ 107 w 140"/>
                <a:gd name="T27" fmla="*/ 0 h 206"/>
                <a:gd name="T28" fmla="*/ 140 w 140"/>
                <a:gd name="T29" fmla="*/ 0 h 206"/>
                <a:gd name="T30" fmla="*/ 140 w 140"/>
                <a:gd name="T31" fmla="*/ 206 h 206"/>
                <a:gd name="T32" fmla="*/ 104 w 140"/>
                <a:gd name="T33" fmla="*/ 206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40" h="206">
                  <a:moveTo>
                    <a:pt x="104" y="206"/>
                  </a:moveTo>
                  <a:cubicBezTo>
                    <a:pt x="58" y="110"/>
                    <a:pt x="58" y="110"/>
                    <a:pt x="58" y="110"/>
                  </a:cubicBezTo>
                  <a:cubicBezTo>
                    <a:pt x="47" y="87"/>
                    <a:pt x="35" y="61"/>
                    <a:pt x="31" y="49"/>
                  </a:cubicBezTo>
                  <a:cubicBezTo>
                    <a:pt x="31" y="50"/>
                    <a:pt x="31" y="50"/>
                    <a:pt x="31" y="50"/>
                  </a:cubicBezTo>
                  <a:cubicBezTo>
                    <a:pt x="32" y="67"/>
                    <a:pt x="32" y="89"/>
                    <a:pt x="33" y="107"/>
                  </a:cubicBezTo>
                  <a:cubicBezTo>
                    <a:pt x="34" y="206"/>
                    <a:pt x="34" y="206"/>
                    <a:pt x="34" y="206"/>
                  </a:cubicBezTo>
                  <a:cubicBezTo>
                    <a:pt x="0" y="206"/>
                    <a:pt x="0" y="206"/>
                    <a:pt x="0" y="20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89" y="101"/>
                    <a:pt x="89" y="101"/>
                    <a:pt x="89" y="101"/>
                  </a:cubicBezTo>
                  <a:cubicBezTo>
                    <a:pt x="98" y="120"/>
                    <a:pt x="107" y="144"/>
                    <a:pt x="110" y="154"/>
                  </a:cubicBezTo>
                  <a:cubicBezTo>
                    <a:pt x="111" y="153"/>
                    <a:pt x="111" y="153"/>
                    <a:pt x="111" y="153"/>
                  </a:cubicBezTo>
                  <a:cubicBezTo>
                    <a:pt x="110" y="143"/>
                    <a:pt x="108" y="113"/>
                    <a:pt x="108" y="94"/>
                  </a:cubicBezTo>
                  <a:cubicBezTo>
                    <a:pt x="107" y="0"/>
                    <a:pt x="107" y="0"/>
                    <a:pt x="107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40" y="206"/>
                    <a:pt x="140" y="206"/>
                    <a:pt x="140" y="206"/>
                  </a:cubicBezTo>
                  <a:lnTo>
                    <a:pt x="104" y="2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7" name="Freeform 148"/>
            <p:cNvSpPr>
              <a:spLocks noEditPoints="1"/>
            </p:cNvSpPr>
            <p:nvPr/>
          </p:nvSpPr>
          <p:spPr bwMode="auto">
            <a:xfrm>
              <a:off x="2659858" y="1674813"/>
              <a:ext cx="139700" cy="174625"/>
            </a:xfrm>
            <a:custGeom>
              <a:avLst/>
              <a:gdLst>
                <a:gd name="T0" fmla="*/ 36 w 126"/>
                <a:gd name="T1" fmla="*/ 88 h 158"/>
                <a:gd name="T2" fmla="*/ 36 w 126"/>
                <a:gd name="T3" fmla="*/ 90 h 158"/>
                <a:gd name="T4" fmla="*/ 73 w 126"/>
                <a:gd name="T5" fmla="*/ 133 h 158"/>
                <a:gd name="T6" fmla="*/ 111 w 126"/>
                <a:gd name="T7" fmla="*/ 118 h 158"/>
                <a:gd name="T8" fmla="*/ 123 w 126"/>
                <a:gd name="T9" fmla="*/ 138 h 158"/>
                <a:gd name="T10" fmla="*/ 69 w 126"/>
                <a:gd name="T11" fmla="*/ 158 h 158"/>
                <a:gd name="T12" fmla="*/ 0 w 126"/>
                <a:gd name="T13" fmla="*/ 79 h 158"/>
                <a:gd name="T14" fmla="*/ 19 w 126"/>
                <a:gd name="T15" fmla="*/ 20 h 158"/>
                <a:gd name="T16" fmla="*/ 65 w 126"/>
                <a:gd name="T17" fmla="*/ 0 h 158"/>
                <a:gd name="T18" fmla="*/ 106 w 126"/>
                <a:gd name="T19" fmla="*/ 16 h 158"/>
                <a:gd name="T20" fmla="*/ 126 w 126"/>
                <a:gd name="T21" fmla="*/ 81 h 158"/>
                <a:gd name="T22" fmla="*/ 126 w 126"/>
                <a:gd name="T23" fmla="*/ 88 h 158"/>
                <a:gd name="T24" fmla="*/ 36 w 126"/>
                <a:gd name="T25" fmla="*/ 88 h 158"/>
                <a:gd name="T26" fmla="*/ 65 w 126"/>
                <a:gd name="T27" fmla="*/ 25 h 158"/>
                <a:gd name="T28" fmla="*/ 36 w 126"/>
                <a:gd name="T29" fmla="*/ 64 h 158"/>
                <a:gd name="T30" fmla="*/ 92 w 126"/>
                <a:gd name="T31" fmla="*/ 64 h 158"/>
                <a:gd name="T32" fmla="*/ 65 w 126"/>
                <a:gd name="T33" fmla="*/ 25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6" h="158">
                  <a:moveTo>
                    <a:pt x="36" y="88"/>
                  </a:moveTo>
                  <a:cubicBezTo>
                    <a:pt x="36" y="90"/>
                    <a:pt x="36" y="90"/>
                    <a:pt x="36" y="90"/>
                  </a:cubicBezTo>
                  <a:cubicBezTo>
                    <a:pt x="36" y="111"/>
                    <a:pt x="44" y="133"/>
                    <a:pt x="73" y="133"/>
                  </a:cubicBezTo>
                  <a:cubicBezTo>
                    <a:pt x="87" y="133"/>
                    <a:pt x="99" y="128"/>
                    <a:pt x="111" y="118"/>
                  </a:cubicBezTo>
                  <a:cubicBezTo>
                    <a:pt x="123" y="138"/>
                    <a:pt x="123" y="138"/>
                    <a:pt x="123" y="138"/>
                  </a:cubicBezTo>
                  <a:cubicBezTo>
                    <a:pt x="108" y="152"/>
                    <a:pt x="90" y="158"/>
                    <a:pt x="69" y="158"/>
                  </a:cubicBezTo>
                  <a:cubicBezTo>
                    <a:pt x="27" y="158"/>
                    <a:pt x="0" y="128"/>
                    <a:pt x="0" y="79"/>
                  </a:cubicBezTo>
                  <a:cubicBezTo>
                    <a:pt x="0" y="53"/>
                    <a:pt x="6" y="35"/>
                    <a:pt x="19" y="20"/>
                  </a:cubicBezTo>
                  <a:cubicBezTo>
                    <a:pt x="31" y="6"/>
                    <a:pt x="46" y="0"/>
                    <a:pt x="65" y="0"/>
                  </a:cubicBezTo>
                  <a:cubicBezTo>
                    <a:pt x="80" y="0"/>
                    <a:pt x="93" y="4"/>
                    <a:pt x="106" y="16"/>
                  </a:cubicBezTo>
                  <a:cubicBezTo>
                    <a:pt x="119" y="28"/>
                    <a:pt x="126" y="46"/>
                    <a:pt x="126" y="81"/>
                  </a:cubicBezTo>
                  <a:cubicBezTo>
                    <a:pt x="126" y="88"/>
                    <a:pt x="126" y="88"/>
                    <a:pt x="126" y="88"/>
                  </a:cubicBezTo>
                  <a:lnTo>
                    <a:pt x="36" y="88"/>
                  </a:lnTo>
                  <a:close/>
                  <a:moveTo>
                    <a:pt x="65" y="25"/>
                  </a:moveTo>
                  <a:cubicBezTo>
                    <a:pt x="46" y="25"/>
                    <a:pt x="36" y="39"/>
                    <a:pt x="36" y="64"/>
                  </a:cubicBezTo>
                  <a:cubicBezTo>
                    <a:pt x="92" y="64"/>
                    <a:pt x="92" y="64"/>
                    <a:pt x="92" y="64"/>
                  </a:cubicBezTo>
                  <a:cubicBezTo>
                    <a:pt x="92" y="39"/>
                    <a:pt x="81" y="25"/>
                    <a:pt x="65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8" name="Freeform 149"/>
            <p:cNvSpPr>
              <a:spLocks/>
            </p:cNvSpPr>
            <p:nvPr/>
          </p:nvSpPr>
          <p:spPr bwMode="auto">
            <a:xfrm>
              <a:off x="2817020" y="1674813"/>
              <a:ext cx="223838" cy="171450"/>
            </a:xfrm>
            <a:custGeom>
              <a:avLst/>
              <a:gdLst>
                <a:gd name="T0" fmla="*/ 159 w 201"/>
                <a:gd name="T1" fmla="*/ 154 h 154"/>
                <a:gd name="T2" fmla="*/ 128 w 201"/>
                <a:gd name="T3" fmla="*/ 154 h 154"/>
                <a:gd name="T4" fmla="*/ 110 w 201"/>
                <a:gd name="T5" fmla="*/ 85 h 154"/>
                <a:gd name="T6" fmla="*/ 100 w 201"/>
                <a:gd name="T7" fmla="*/ 44 h 154"/>
                <a:gd name="T8" fmla="*/ 99 w 201"/>
                <a:gd name="T9" fmla="*/ 44 h 154"/>
                <a:gd name="T10" fmla="*/ 90 w 201"/>
                <a:gd name="T11" fmla="*/ 86 h 154"/>
                <a:gd name="T12" fmla="*/ 71 w 201"/>
                <a:gd name="T13" fmla="*/ 154 h 154"/>
                <a:gd name="T14" fmla="*/ 41 w 201"/>
                <a:gd name="T15" fmla="*/ 154 h 154"/>
                <a:gd name="T16" fmla="*/ 0 w 201"/>
                <a:gd name="T17" fmla="*/ 5 h 154"/>
                <a:gd name="T18" fmla="*/ 32 w 201"/>
                <a:gd name="T19" fmla="*/ 0 h 154"/>
                <a:gd name="T20" fmla="*/ 49 w 201"/>
                <a:gd name="T21" fmla="*/ 73 h 154"/>
                <a:gd name="T22" fmla="*/ 56 w 201"/>
                <a:gd name="T23" fmla="*/ 113 h 154"/>
                <a:gd name="T24" fmla="*/ 57 w 201"/>
                <a:gd name="T25" fmla="*/ 113 h 154"/>
                <a:gd name="T26" fmla="*/ 66 w 201"/>
                <a:gd name="T27" fmla="*/ 72 h 154"/>
                <a:gd name="T28" fmla="*/ 85 w 201"/>
                <a:gd name="T29" fmla="*/ 3 h 154"/>
                <a:gd name="T30" fmla="*/ 117 w 201"/>
                <a:gd name="T31" fmla="*/ 3 h 154"/>
                <a:gd name="T32" fmla="*/ 134 w 201"/>
                <a:gd name="T33" fmla="*/ 71 h 154"/>
                <a:gd name="T34" fmla="*/ 144 w 201"/>
                <a:gd name="T35" fmla="*/ 113 h 154"/>
                <a:gd name="T36" fmla="*/ 145 w 201"/>
                <a:gd name="T37" fmla="*/ 113 h 154"/>
                <a:gd name="T38" fmla="*/ 152 w 201"/>
                <a:gd name="T39" fmla="*/ 73 h 154"/>
                <a:gd name="T40" fmla="*/ 168 w 201"/>
                <a:gd name="T41" fmla="*/ 3 h 154"/>
                <a:gd name="T42" fmla="*/ 201 w 201"/>
                <a:gd name="T43" fmla="*/ 3 h 154"/>
                <a:gd name="T44" fmla="*/ 159 w 201"/>
                <a:gd name="T45" fmla="*/ 15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01" h="154">
                  <a:moveTo>
                    <a:pt x="159" y="154"/>
                  </a:moveTo>
                  <a:cubicBezTo>
                    <a:pt x="128" y="154"/>
                    <a:pt x="128" y="154"/>
                    <a:pt x="128" y="154"/>
                  </a:cubicBezTo>
                  <a:cubicBezTo>
                    <a:pt x="110" y="85"/>
                    <a:pt x="110" y="85"/>
                    <a:pt x="110" y="85"/>
                  </a:cubicBezTo>
                  <a:cubicBezTo>
                    <a:pt x="105" y="67"/>
                    <a:pt x="100" y="44"/>
                    <a:pt x="100" y="44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4"/>
                    <a:pt x="97" y="58"/>
                    <a:pt x="90" y="86"/>
                  </a:cubicBezTo>
                  <a:cubicBezTo>
                    <a:pt x="71" y="154"/>
                    <a:pt x="71" y="154"/>
                    <a:pt x="71" y="154"/>
                  </a:cubicBezTo>
                  <a:cubicBezTo>
                    <a:pt x="41" y="154"/>
                    <a:pt x="41" y="154"/>
                    <a:pt x="41" y="154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49" y="73"/>
                    <a:pt x="49" y="73"/>
                    <a:pt x="49" y="73"/>
                  </a:cubicBezTo>
                  <a:cubicBezTo>
                    <a:pt x="53" y="92"/>
                    <a:pt x="56" y="113"/>
                    <a:pt x="56" y="113"/>
                  </a:cubicBezTo>
                  <a:cubicBezTo>
                    <a:pt x="57" y="113"/>
                    <a:pt x="57" y="113"/>
                    <a:pt x="57" y="113"/>
                  </a:cubicBezTo>
                  <a:cubicBezTo>
                    <a:pt x="57" y="113"/>
                    <a:pt x="60" y="93"/>
                    <a:pt x="66" y="72"/>
                  </a:cubicBezTo>
                  <a:cubicBezTo>
                    <a:pt x="85" y="3"/>
                    <a:pt x="85" y="3"/>
                    <a:pt x="85" y="3"/>
                  </a:cubicBezTo>
                  <a:cubicBezTo>
                    <a:pt x="117" y="3"/>
                    <a:pt x="117" y="3"/>
                    <a:pt x="117" y="3"/>
                  </a:cubicBezTo>
                  <a:cubicBezTo>
                    <a:pt x="134" y="71"/>
                    <a:pt x="134" y="71"/>
                    <a:pt x="134" y="71"/>
                  </a:cubicBezTo>
                  <a:cubicBezTo>
                    <a:pt x="140" y="95"/>
                    <a:pt x="144" y="113"/>
                    <a:pt x="144" y="113"/>
                  </a:cubicBezTo>
                  <a:cubicBezTo>
                    <a:pt x="145" y="113"/>
                    <a:pt x="145" y="113"/>
                    <a:pt x="145" y="113"/>
                  </a:cubicBezTo>
                  <a:cubicBezTo>
                    <a:pt x="145" y="113"/>
                    <a:pt x="148" y="91"/>
                    <a:pt x="152" y="73"/>
                  </a:cubicBezTo>
                  <a:cubicBezTo>
                    <a:pt x="168" y="3"/>
                    <a:pt x="168" y="3"/>
                    <a:pt x="168" y="3"/>
                  </a:cubicBezTo>
                  <a:cubicBezTo>
                    <a:pt x="201" y="3"/>
                    <a:pt x="201" y="3"/>
                    <a:pt x="201" y="3"/>
                  </a:cubicBezTo>
                  <a:lnTo>
                    <a:pt x="159" y="1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9" name="Freeform 150"/>
            <p:cNvSpPr>
              <a:spLocks noEditPoints="1"/>
            </p:cNvSpPr>
            <p:nvPr/>
          </p:nvSpPr>
          <p:spPr bwMode="auto">
            <a:xfrm>
              <a:off x="3142458" y="1616076"/>
              <a:ext cx="157163" cy="230188"/>
            </a:xfrm>
            <a:custGeom>
              <a:avLst/>
              <a:gdLst>
                <a:gd name="T0" fmla="*/ 100 w 141"/>
                <a:gd name="T1" fmla="*/ 206 h 206"/>
                <a:gd name="T2" fmla="*/ 82 w 141"/>
                <a:gd name="T3" fmla="*/ 174 h 206"/>
                <a:gd name="T4" fmla="*/ 47 w 141"/>
                <a:gd name="T5" fmla="*/ 124 h 206"/>
                <a:gd name="T6" fmla="*/ 34 w 141"/>
                <a:gd name="T7" fmla="*/ 117 h 206"/>
                <a:gd name="T8" fmla="*/ 34 w 141"/>
                <a:gd name="T9" fmla="*/ 206 h 206"/>
                <a:gd name="T10" fmla="*/ 0 w 141"/>
                <a:gd name="T11" fmla="*/ 206 h 206"/>
                <a:gd name="T12" fmla="*/ 0 w 141"/>
                <a:gd name="T13" fmla="*/ 0 h 206"/>
                <a:gd name="T14" fmla="*/ 63 w 141"/>
                <a:gd name="T15" fmla="*/ 0 h 206"/>
                <a:gd name="T16" fmla="*/ 130 w 141"/>
                <a:gd name="T17" fmla="*/ 59 h 206"/>
                <a:gd name="T18" fmla="*/ 79 w 141"/>
                <a:gd name="T19" fmla="*/ 116 h 206"/>
                <a:gd name="T20" fmla="*/ 111 w 141"/>
                <a:gd name="T21" fmla="*/ 157 h 206"/>
                <a:gd name="T22" fmla="*/ 141 w 141"/>
                <a:gd name="T23" fmla="*/ 206 h 206"/>
                <a:gd name="T24" fmla="*/ 100 w 141"/>
                <a:gd name="T25" fmla="*/ 206 h 206"/>
                <a:gd name="T26" fmla="*/ 53 w 141"/>
                <a:gd name="T27" fmla="*/ 28 h 206"/>
                <a:gd name="T28" fmla="*/ 34 w 141"/>
                <a:gd name="T29" fmla="*/ 28 h 206"/>
                <a:gd name="T30" fmla="*/ 34 w 141"/>
                <a:gd name="T31" fmla="*/ 93 h 206"/>
                <a:gd name="T32" fmla="*/ 51 w 141"/>
                <a:gd name="T33" fmla="*/ 93 h 206"/>
                <a:gd name="T34" fmla="*/ 85 w 141"/>
                <a:gd name="T35" fmla="*/ 85 h 206"/>
                <a:gd name="T36" fmla="*/ 94 w 141"/>
                <a:gd name="T37" fmla="*/ 60 h 206"/>
                <a:gd name="T38" fmla="*/ 53 w 141"/>
                <a:gd name="T39" fmla="*/ 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41" h="206">
                  <a:moveTo>
                    <a:pt x="100" y="206"/>
                  </a:moveTo>
                  <a:cubicBezTo>
                    <a:pt x="82" y="174"/>
                    <a:pt x="82" y="174"/>
                    <a:pt x="82" y="174"/>
                  </a:cubicBezTo>
                  <a:cubicBezTo>
                    <a:pt x="68" y="149"/>
                    <a:pt x="58" y="135"/>
                    <a:pt x="47" y="124"/>
                  </a:cubicBezTo>
                  <a:cubicBezTo>
                    <a:pt x="43" y="120"/>
                    <a:pt x="40" y="118"/>
                    <a:pt x="34" y="117"/>
                  </a:cubicBezTo>
                  <a:cubicBezTo>
                    <a:pt x="34" y="206"/>
                    <a:pt x="34" y="206"/>
                    <a:pt x="34" y="206"/>
                  </a:cubicBezTo>
                  <a:cubicBezTo>
                    <a:pt x="0" y="206"/>
                    <a:pt x="0" y="206"/>
                    <a:pt x="0" y="20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109" y="0"/>
                    <a:pt x="130" y="27"/>
                    <a:pt x="130" y="59"/>
                  </a:cubicBezTo>
                  <a:cubicBezTo>
                    <a:pt x="130" y="89"/>
                    <a:pt x="111" y="116"/>
                    <a:pt x="79" y="116"/>
                  </a:cubicBezTo>
                  <a:cubicBezTo>
                    <a:pt x="86" y="120"/>
                    <a:pt x="100" y="140"/>
                    <a:pt x="111" y="157"/>
                  </a:cubicBezTo>
                  <a:cubicBezTo>
                    <a:pt x="141" y="206"/>
                    <a:pt x="141" y="206"/>
                    <a:pt x="141" y="206"/>
                  </a:cubicBezTo>
                  <a:lnTo>
                    <a:pt x="100" y="206"/>
                  </a:lnTo>
                  <a:close/>
                  <a:moveTo>
                    <a:pt x="53" y="28"/>
                  </a:moveTo>
                  <a:cubicBezTo>
                    <a:pt x="34" y="28"/>
                    <a:pt x="34" y="28"/>
                    <a:pt x="34" y="28"/>
                  </a:cubicBezTo>
                  <a:cubicBezTo>
                    <a:pt x="34" y="93"/>
                    <a:pt x="34" y="93"/>
                    <a:pt x="34" y="93"/>
                  </a:cubicBezTo>
                  <a:cubicBezTo>
                    <a:pt x="51" y="93"/>
                    <a:pt x="51" y="93"/>
                    <a:pt x="51" y="93"/>
                  </a:cubicBezTo>
                  <a:cubicBezTo>
                    <a:pt x="69" y="93"/>
                    <a:pt x="79" y="91"/>
                    <a:pt x="85" y="85"/>
                  </a:cubicBezTo>
                  <a:cubicBezTo>
                    <a:pt x="91" y="79"/>
                    <a:pt x="94" y="70"/>
                    <a:pt x="94" y="60"/>
                  </a:cubicBezTo>
                  <a:cubicBezTo>
                    <a:pt x="94" y="39"/>
                    <a:pt x="83" y="28"/>
                    <a:pt x="53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0" name="Freeform 151"/>
            <p:cNvSpPr>
              <a:spLocks noEditPoints="1"/>
            </p:cNvSpPr>
            <p:nvPr/>
          </p:nvSpPr>
          <p:spPr bwMode="auto">
            <a:xfrm>
              <a:off x="3309145" y="1674813"/>
              <a:ext cx="139700" cy="174625"/>
            </a:xfrm>
            <a:custGeom>
              <a:avLst/>
              <a:gdLst>
                <a:gd name="T0" fmla="*/ 36 w 126"/>
                <a:gd name="T1" fmla="*/ 88 h 158"/>
                <a:gd name="T2" fmla="*/ 36 w 126"/>
                <a:gd name="T3" fmla="*/ 90 h 158"/>
                <a:gd name="T4" fmla="*/ 73 w 126"/>
                <a:gd name="T5" fmla="*/ 133 h 158"/>
                <a:gd name="T6" fmla="*/ 110 w 126"/>
                <a:gd name="T7" fmla="*/ 118 h 158"/>
                <a:gd name="T8" fmla="*/ 123 w 126"/>
                <a:gd name="T9" fmla="*/ 138 h 158"/>
                <a:gd name="T10" fmla="*/ 69 w 126"/>
                <a:gd name="T11" fmla="*/ 158 h 158"/>
                <a:gd name="T12" fmla="*/ 0 w 126"/>
                <a:gd name="T13" fmla="*/ 79 h 158"/>
                <a:gd name="T14" fmla="*/ 19 w 126"/>
                <a:gd name="T15" fmla="*/ 20 h 158"/>
                <a:gd name="T16" fmla="*/ 65 w 126"/>
                <a:gd name="T17" fmla="*/ 0 h 158"/>
                <a:gd name="T18" fmla="*/ 106 w 126"/>
                <a:gd name="T19" fmla="*/ 16 h 158"/>
                <a:gd name="T20" fmla="*/ 126 w 126"/>
                <a:gd name="T21" fmla="*/ 81 h 158"/>
                <a:gd name="T22" fmla="*/ 126 w 126"/>
                <a:gd name="T23" fmla="*/ 88 h 158"/>
                <a:gd name="T24" fmla="*/ 36 w 126"/>
                <a:gd name="T25" fmla="*/ 88 h 158"/>
                <a:gd name="T26" fmla="*/ 65 w 126"/>
                <a:gd name="T27" fmla="*/ 25 h 158"/>
                <a:gd name="T28" fmla="*/ 36 w 126"/>
                <a:gd name="T29" fmla="*/ 64 h 158"/>
                <a:gd name="T30" fmla="*/ 92 w 126"/>
                <a:gd name="T31" fmla="*/ 64 h 158"/>
                <a:gd name="T32" fmla="*/ 65 w 126"/>
                <a:gd name="T33" fmla="*/ 25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6" h="158">
                  <a:moveTo>
                    <a:pt x="36" y="88"/>
                  </a:moveTo>
                  <a:cubicBezTo>
                    <a:pt x="36" y="90"/>
                    <a:pt x="36" y="90"/>
                    <a:pt x="36" y="90"/>
                  </a:cubicBezTo>
                  <a:cubicBezTo>
                    <a:pt x="36" y="111"/>
                    <a:pt x="44" y="133"/>
                    <a:pt x="73" y="133"/>
                  </a:cubicBezTo>
                  <a:cubicBezTo>
                    <a:pt x="87" y="133"/>
                    <a:pt x="99" y="128"/>
                    <a:pt x="110" y="118"/>
                  </a:cubicBezTo>
                  <a:cubicBezTo>
                    <a:pt x="123" y="138"/>
                    <a:pt x="123" y="138"/>
                    <a:pt x="123" y="138"/>
                  </a:cubicBezTo>
                  <a:cubicBezTo>
                    <a:pt x="107" y="152"/>
                    <a:pt x="89" y="158"/>
                    <a:pt x="69" y="158"/>
                  </a:cubicBezTo>
                  <a:cubicBezTo>
                    <a:pt x="27" y="158"/>
                    <a:pt x="0" y="128"/>
                    <a:pt x="0" y="79"/>
                  </a:cubicBezTo>
                  <a:cubicBezTo>
                    <a:pt x="0" y="53"/>
                    <a:pt x="5" y="35"/>
                    <a:pt x="19" y="20"/>
                  </a:cubicBezTo>
                  <a:cubicBezTo>
                    <a:pt x="31" y="6"/>
                    <a:pt x="46" y="0"/>
                    <a:pt x="65" y="0"/>
                  </a:cubicBezTo>
                  <a:cubicBezTo>
                    <a:pt x="80" y="0"/>
                    <a:pt x="93" y="4"/>
                    <a:pt x="106" y="16"/>
                  </a:cubicBezTo>
                  <a:cubicBezTo>
                    <a:pt x="119" y="28"/>
                    <a:pt x="126" y="46"/>
                    <a:pt x="126" y="81"/>
                  </a:cubicBezTo>
                  <a:cubicBezTo>
                    <a:pt x="126" y="88"/>
                    <a:pt x="126" y="88"/>
                    <a:pt x="126" y="88"/>
                  </a:cubicBezTo>
                  <a:lnTo>
                    <a:pt x="36" y="88"/>
                  </a:lnTo>
                  <a:close/>
                  <a:moveTo>
                    <a:pt x="65" y="25"/>
                  </a:moveTo>
                  <a:cubicBezTo>
                    <a:pt x="46" y="25"/>
                    <a:pt x="36" y="39"/>
                    <a:pt x="36" y="64"/>
                  </a:cubicBezTo>
                  <a:cubicBezTo>
                    <a:pt x="92" y="64"/>
                    <a:pt x="92" y="64"/>
                    <a:pt x="92" y="64"/>
                  </a:cubicBezTo>
                  <a:cubicBezTo>
                    <a:pt x="92" y="39"/>
                    <a:pt x="81" y="25"/>
                    <a:pt x="65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1" name="Freeform 152"/>
            <p:cNvSpPr>
              <a:spLocks/>
            </p:cNvSpPr>
            <p:nvPr/>
          </p:nvSpPr>
          <p:spPr bwMode="auto">
            <a:xfrm>
              <a:off x="3477420" y="1601788"/>
              <a:ext cx="61913" cy="247650"/>
            </a:xfrm>
            <a:custGeom>
              <a:avLst/>
              <a:gdLst>
                <a:gd name="T0" fmla="*/ 36 w 56"/>
                <a:gd name="T1" fmla="*/ 223 h 223"/>
                <a:gd name="T2" fmla="*/ 3 w 56"/>
                <a:gd name="T3" fmla="*/ 180 h 223"/>
                <a:gd name="T4" fmla="*/ 3 w 56"/>
                <a:gd name="T5" fmla="*/ 52 h 223"/>
                <a:gd name="T6" fmla="*/ 0 w 56"/>
                <a:gd name="T7" fmla="*/ 8 h 223"/>
                <a:gd name="T8" fmla="*/ 34 w 56"/>
                <a:gd name="T9" fmla="*/ 0 h 223"/>
                <a:gd name="T10" fmla="*/ 36 w 56"/>
                <a:gd name="T11" fmla="*/ 42 h 223"/>
                <a:gd name="T12" fmla="*/ 36 w 56"/>
                <a:gd name="T13" fmla="*/ 169 h 223"/>
                <a:gd name="T14" fmla="*/ 39 w 56"/>
                <a:gd name="T15" fmla="*/ 196 h 223"/>
                <a:gd name="T16" fmla="*/ 50 w 56"/>
                <a:gd name="T17" fmla="*/ 199 h 223"/>
                <a:gd name="T18" fmla="*/ 56 w 56"/>
                <a:gd name="T19" fmla="*/ 219 h 223"/>
                <a:gd name="T20" fmla="*/ 36 w 56"/>
                <a:gd name="T21" fmla="*/ 223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6" h="223">
                  <a:moveTo>
                    <a:pt x="36" y="223"/>
                  </a:moveTo>
                  <a:cubicBezTo>
                    <a:pt x="3" y="223"/>
                    <a:pt x="3" y="193"/>
                    <a:pt x="3" y="180"/>
                  </a:cubicBezTo>
                  <a:cubicBezTo>
                    <a:pt x="3" y="52"/>
                    <a:pt x="3" y="52"/>
                    <a:pt x="3" y="52"/>
                  </a:cubicBezTo>
                  <a:cubicBezTo>
                    <a:pt x="3" y="31"/>
                    <a:pt x="2" y="20"/>
                    <a:pt x="0" y="8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6" y="10"/>
                    <a:pt x="36" y="22"/>
                    <a:pt x="36" y="42"/>
                  </a:cubicBezTo>
                  <a:cubicBezTo>
                    <a:pt x="36" y="169"/>
                    <a:pt x="36" y="169"/>
                    <a:pt x="36" y="169"/>
                  </a:cubicBezTo>
                  <a:cubicBezTo>
                    <a:pt x="36" y="190"/>
                    <a:pt x="37" y="193"/>
                    <a:pt x="39" y="196"/>
                  </a:cubicBezTo>
                  <a:cubicBezTo>
                    <a:pt x="41" y="199"/>
                    <a:pt x="46" y="201"/>
                    <a:pt x="50" y="199"/>
                  </a:cubicBezTo>
                  <a:cubicBezTo>
                    <a:pt x="56" y="219"/>
                    <a:pt x="56" y="219"/>
                    <a:pt x="56" y="219"/>
                  </a:cubicBezTo>
                  <a:cubicBezTo>
                    <a:pt x="50" y="221"/>
                    <a:pt x="43" y="223"/>
                    <a:pt x="36" y="2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2" name="Freeform 153"/>
            <p:cNvSpPr>
              <a:spLocks noEditPoints="1"/>
            </p:cNvSpPr>
            <p:nvPr/>
          </p:nvSpPr>
          <p:spPr bwMode="auto">
            <a:xfrm>
              <a:off x="3556795" y="1604963"/>
              <a:ext cx="47625" cy="241300"/>
            </a:xfrm>
            <a:custGeom>
              <a:avLst/>
              <a:gdLst>
                <a:gd name="T0" fmla="*/ 21 w 43"/>
                <a:gd name="T1" fmla="*/ 43 h 216"/>
                <a:gd name="T2" fmla="*/ 0 w 43"/>
                <a:gd name="T3" fmla="*/ 22 h 216"/>
                <a:gd name="T4" fmla="*/ 21 w 43"/>
                <a:gd name="T5" fmla="*/ 0 h 216"/>
                <a:gd name="T6" fmla="*/ 43 w 43"/>
                <a:gd name="T7" fmla="*/ 22 h 216"/>
                <a:gd name="T8" fmla="*/ 21 w 43"/>
                <a:gd name="T9" fmla="*/ 43 h 216"/>
                <a:gd name="T10" fmla="*/ 4 w 43"/>
                <a:gd name="T11" fmla="*/ 216 h 216"/>
                <a:gd name="T12" fmla="*/ 4 w 43"/>
                <a:gd name="T13" fmla="*/ 68 h 216"/>
                <a:gd name="T14" fmla="*/ 37 w 43"/>
                <a:gd name="T15" fmla="*/ 62 h 216"/>
                <a:gd name="T16" fmla="*/ 37 w 43"/>
                <a:gd name="T17" fmla="*/ 216 h 216"/>
                <a:gd name="T18" fmla="*/ 4 w 43"/>
                <a:gd name="T19" fmla="*/ 216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" h="216">
                  <a:moveTo>
                    <a:pt x="21" y="43"/>
                  </a:moveTo>
                  <a:cubicBezTo>
                    <a:pt x="9" y="43"/>
                    <a:pt x="0" y="34"/>
                    <a:pt x="0" y="22"/>
                  </a:cubicBezTo>
                  <a:cubicBezTo>
                    <a:pt x="0" y="10"/>
                    <a:pt x="9" y="0"/>
                    <a:pt x="21" y="0"/>
                  </a:cubicBezTo>
                  <a:cubicBezTo>
                    <a:pt x="33" y="0"/>
                    <a:pt x="43" y="9"/>
                    <a:pt x="43" y="22"/>
                  </a:cubicBezTo>
                  <a:cubicBezTo>
                    <a:pt x="43" y="34"/>
                    <a:pt x="33" y="43"/>
                    <a:pt x="21" y="43"/>
                  </a:cubicBezTo>
                  <a:close/>
                  <a:moveTo>
                    <a:pt x="4" y="216"/>
                  </a:moveTo>
                  <a:cubicBezTo>
                    <a:pt x="4" y="68"/>
                    <a:pt x="4" y="68"/>
                    <a:pt x="4" y="68"/>
                  </a:cubicBezTo>
                  <a:cubicBezTo>
                    <a:pt x="37" y="62"/>
                    <a:pt x="37" y="62"/>
                    <a:pt x="37" y="62"/>
                  </a:cubicBezTo>
                  <a:cubicBezTo>
                    <a:pt x="37" y="216"/>
                    <a:pt x="37" y="216"/>
                    <a:pt x="37" y="216"/>
                  </a:cubicBezTo>
                  <a:lnTo>
                    <a:pt x="4" y="2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3" name="Freeform 154"/>
            <p:cNvSpPr>
              <a:spLocks/>
            </p:cNvSpPr>
            <p:nvPr/>
          </p:nvSpPr>
          <p:spPr bwMode="auto">
            <a:xfrm>
              <a:off x="3631408" y="1674813"/>
              <a:ext cx="125413" cy="174625"/>
            </a:xfrm>
            <a:custGeom>
              <a:avLst/>
              <a:gdLst>
                <a:gd name="T0" fmla="*/ 64 w 112"/>
                <a:gd name="T1" fmla="*/ 158 h 158"/>
                <a:gd name="T2" fmla="*/ 0 w 112"/>
                <a:gd name="T3" fmla="*/ 81 h 158"/>
                <a:gd name="T4" fmla="*/ 66 w 112"/>
                <a:gd name="T5" fmla="*/ 0 h 158"/>
                <a:gd name="T6" fmla="*/ 108 w 112"/>
                <a:gd name="T7" fmla="*/ 16 h 158"/>
                <a:gd name="T8" fmla="*/ 92 w 112"/>
                <a:gd name="T9" fmla="*/ 38 h 158"/>
                <a:gd name="T10" fmla="*/ 66 w 112"/>
                <a:gd name="T11" fmla="*/ 26 h 158"/>
                <a:gd name="T12" fmla="*/ 43 w 112"/>
                <a:gd name="T13" fmla="*/ 42 h 158"/>
                <a:gd name="T14" fmla="*/ 36 w 112"/>
                <a:gd name="T15" fmla="*/ 84 h 158"/>
                <a:gd name="T16" fmla="*/ 47 w 112"/>
                <a:gd name="T17" fmla="*/ 125 h 158"/>
                <a:gd name="T18" fmla="*/ 66 w 112"/>
                <a:gd name="T19" fmla="*/ 133 h 158"/>
                <a:gd name="T20" fmla="*/ 97 w 112"/>
                <a:gd name="T21" fmla="*/ 118 h 158"/>
                <a:gd name="T22" fmla="*/ 112 w 112"/>
                <a:gd name="T23" fmla="*/ 138 h 158"/>
                <a:gd name="T24" fmla="*/ 64 w 112"/>
                <a:gd name="T25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2" h="158">
                  <a:moveTo>
                    <a:pt x="64" y="158"/>
                  </a:moveTo>
                  <a:cubicBezTo>
                    <a:pt x="23" y="158"/>
                    <a:pt x="0" y="129"/>
                    <a:pt x="0" y="81"/>
                  </a:cubicBezTo>
                  <a:cubicBezTo>
                    <a:pt x="0" y="26"/>
                    <a:pt x="33" y="0"/>
                    <a:pt x="66" y="0"/>
                  </a:cubicBezTo>
                  <a:cubicBezTo>
                    <a:pt x="83" y="0"/>
                    <a:pt x="95" y="4"/>
                    <a:pt x="108" y="16"/>
                  </a:cubicBezTo>
                  <a:cubicBezTo>
                    <a:pt x="92" y="38"/>
                    <a:pt x="92" y="38"/>
                    <a:pt x="92" y="38"/>
                  </a:cubicBezTo>
                  <a:cubicBezTo>
                    <a:pt x="83" y="30"/>
                    <a:pt x="75" y="26"/>
                    <a:pt x="66" y="26"/>
                  </a:cubicBezTo>
                  <a:cubicBezTo>
                    <a:pt x="56" y="26"/>
                    <a:pt x="47" y="32"/>
                    <a:pt x="43" y="42"/>
                  </a:cubicBezTo>
                  <a:cubicBezTo>
                    <a:pt x="38" y="51"/>
                    <a:pt x="36" y="65"/>
                    <a:pt x="36" y="84"/>
                  </a:cubicBezTo>
                  <a:cubicBezTo>
                    <a:pt x="36" y="104"/>
                    <a:pt x="40" y="117"/>
                    <a:pt x="47" y="125"/>
                  </a:cubicBezTo>
                  <a:cubicBezTo>
                    <a:pt x="51" y="130"/>
                    <a:pt x="58" y="133"/>
                    <a:pt x="66" y="133"/>
                  </a:cubicBezTo>
                  <a:cubicBezTo>
                    <a:pt x="77" y="133"/>
                    <a:pt x="87" y="128"/>
                    <a:pt x="97" y="118"/>
                  </a:cubicBezTo>
                  <a:cubicBezTo>
                    <a:pt x="112" y="138"/>
                    <a:pt x="112" y="138"/>
                    <a:pt x="112" y="138"/>
                  </a:cubicBezTo>
                  <a:cubicBezTo>
                    <a:pt x="99" y="152"/>
                    <a:pt x="84" y="158"/>
                    <a:pt x="64" y="15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4" name="Freeform 155"/>
            <p:cNvSpPr>
              <a:spLocks noEditPoints="1"/>
            </p:cNvSpPr>
            <p:nvPr/>
          </p:nvSpPr>
          <p:spPr bwMode="auto">
            <a:xfrm>
              <a:off x="3763170" y="1800226"/>
              <a:ext cx="49213" cy="49213"/>
            </a:xfrm>
            <a:custGeom>
              <a:avLst/>
              <a:gdLst>
                <a:gd name="T0" fmla="*/ 22 w 44"/>
                <a:gd name="T1" fmla="*/ 45 h 45"/>
                <a:gd name="T2" fmla="*/ 0 w 44"/>
                <a:gd name="T3" fmla="*/ 23 h 45"/>
                <a:gd name="T4" fmla="*/ 22 w 44"/>
                <a:gd name="T5" fmla="*/ 0 h 45"/>
                <a:gd name="T6" fmla="*/ 44 w 44"/>
                <a:gd name="T7" fmla="*/ 23 h 45"/>
                <a:gd name="T8" fmla="*/ 22 w 44"/>
                <a:gd name="T9" fmla="*/ 45 h 45"/>
                <a:gd name="T10" fmla="*/ 22 w 44"/>
                <a:gd name="T11" fmla="*/ 5 h 45"/>
                <a:gd name="T12" fmla="*/ 5 w 44"/>
                <a:gd name="T13" fmla="*/ 23 h 45"/>
                <a:gd name="T14" fmla="*/ 22 w 44"/>
                <a:gd name="T15" fmla="*/ 40 h 45"/>
                <a:gd name="T16" fmla="*/ 39 w 44"/>
                <a:gd name="T17" fmla="*/ 23 h 45"/>
                <a:gd name="T18" fmla="*/ 22 w 44"/>
                <a:gd name="T19" fmla="*/ 5 h 45"/>
                <a:gd name="T20" fmla="*/ 27 w 44"/>
                <a:gd name="T21" fmla="*/ 35 h 45"/>
                <a:gd name="T22" fmla="*/ 24 w 44"/>
                <a:gd name="T23" fmla="*/ 31 h 45"/>
                <a:gd name="T24" fmla="*/ 20 w 44"/>
                <a:gd name="T25" fmla="*/ 25 h 45"/>
                <a:gd name="T26" fmla="*/ 19 w 44"/>
                <a:gd name="T27" fmla="*/ 24 h 45"/>
                <a:gd name="T28" fmla="*/ 19 w 44"/>
                <a:gd name="T29" fmla="*/ 35 h 45"/>
                <a:gd name="T30" fmla="*/ 14 w 44"/>
                <a:gd name="T31" fmla="*/ 35 h 45"/>
                <a:gd name="T32" fmla="*/ 14 w 44"/>
                <a:gd name="T33" fmla="*/ 10 h 45"/>
                <a:gd name="T34" fmla="*/ 24 w 44"/>
                <a:gd name="T35" fmla="*/ 10 h 45"/>
                <a:gd name="T36" fmla="*/ 31 w 44"/>
                <a:gd name="T37" fmla="*/ 17 h 45"/>
                <a:gd name="T38" fmla="*/ 25 w 44"/>
                <a:gd name="T39" fmla="*/ 24 h 45"/>
                <a:gd name="T40" fmla="*/ 26 w 44"/>
                <a:gd name="T41" fmla="*/ 25 h 45"/>
                <a:gd name="T42" fmla="*/ 32 w 44"/>
                <a:gd name="T43" fmla="*/ 35 h 45"/>
                <a:gd name="T44" fmla="*/ 27 w 44"/>
                <a:gd name="T45" fmla="*/ 35 h 45"/>
                <a:gd name="T46" fmla="*/ 24 w 44"/>
                <a:gd name="T47" fmla="*/ 14 h 45"/>
                <a:gd name="T48" fmla="*/ 21 w 44"/>
                <a:gd name="T49" fmla="*/ 14 h 45"/>
                <a:gd name="T50" fmla="*/ 19 w 44"/>
                <a:gd name="T51" fmla="*/ 14 h 45"/>
                <a:gd name="T52" fmla="*/ 19 w 44"/>
                <a:gd name="T53" fmla="*/ 21 h 45"/>
                <a:gd name="T54" fmla="*/ 21 w 44"/>
                <a:gd name="T55" fmla="*/ 21 h 45"/>
                <a:gd name="T56" fmla="*/ 25 w 44"/>
                <a:gd name="T57" fmla="*/ 20 h 45"/>
                <a:gd name="T58" fmla="*/ 26 w 44"/>
                <a:gd name="T59" fmla="*/ 17 h 45"/>
                <a:gd name="T60" fmla="*/ 24 w 44"/>
                <a:gd name="T61" fmla="*/ 14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4" h="45">
                  <a:moveTo>
                    <a:pt x="22" y="45"/>
                  </a:moveTo>
                  <a:cubicBezTo>
                    <a:pt x="10" y="45"/>
                    <a:pt x="0" y="35"/>
                    <a:pt x="0" y="23"/>
                  </a:cubicBezTo>
                  <a:cubicBezTo>
                    <a:pt x="0" y="10"/>
                    <a:pt x="10" y="0"/>
                    <a:pt x="22" y="0"/>
                  </a:cubicBezTo>
                  <a:cubicBezTo>
                    <a:pt x="34" y="0"/>
                    <a:pt x="44" y="10"/>
                    <a:pt x="44" y="23"/>
                  </a:cubicBezTo>
                  <a:cubicBezTo>
                    <a:pt x="44" y="35"/>
                    <a:pt x="34" y="45"/>
                    <a:pt x="22" y="45"/>
                  </a:cubicBezTo>
                  <a:close/>
                  <a:moveTo>
                    <a:pt x="22" y="5"/>
                  </a:moveTo>
                  <a:cubicBezTo>
                    <a:pt x="13" y="5"/>
                    <a:pt x="5" y="13"/>
                    <a:pt x="5" y="23"/>
                  </a:cubicBezTo>
                  <a:cubicBezTo>
                    <a:pt x="5" y="32"/>
                    <a:pt x="13" y="40"/>
                    <a:pt x="22" y="40"/>
                  </a:cubicBezTo>
                  <a:cubicBezTo>
                    <a:pt x="32" y="40"/>
                    <a:pt x="39" y="32"/>
                    <a:pt x="39" y="23"/>
                  </a:cubicBezTo>
                  <a:cubicBezTo>
                    <a:pt x="39" y="13"/>
                    <a:pt x="32" y="5"/>
                    <a:pt x="22" y="5"/>
                  </a:cubicBezTo>
                  <a:close/>
                  <a:moveTo>
                    <a:pt x="27" y="35"/>
                  </a:moveTo>
                  <a:cubicBezTo>
                    <a:pt x="26" y="33"/>
                    <a:pt x="25" y="32"/>
                    <a:pt x="24" y="31"/>
                  </a:cubicBezTo>
                  <a:cubicBezTo>
                    <a:pt x="22" y="26"/>
                    <a:pt x="21" y="25"/>
                    <a:pt x="20" y="25"/>
                  </a:cubicBezTo>
                  <a:cubicBezTo>
                    <a:pt x="20" y="24"/>
                    <a:pt x="20" y="24"/>
                    <a:pt x="19" y="24"/>
                  </a:cubicBezTo>
                  <a:cubicBezTo>
                    <a:pt x="19" y="35"/>
                    <a:pt x="19" y="35"/>
                    <a:pt x="19" y="35"/>
                  </a:cubicBezTo>
                  <a:cubicBezTo>
                    <a:pt x="14" y="35"/>
                    <a:pt x="14" y="35"/>
                    <a:pt x="14" y="35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8" y="10"/>
                    <a:pt x="31" y="13"/>
                    <a:pt x="31" y="17"/>
                  </a:cubicBezTo>
                  <a:cubicBezTo>
                    <a:pt x="31" y="21"/>
                    <a:pt x="28" y="24"/>
                    <a:pt x="25" y="24"/>
                  </a:cubicBezTo>
                  <a:cubicBezTo>
                    <a:pt x="26" y="24"/>
                    <a:pt x="26" y="25"/>
                    <a:pt x="26" y="25"/>
                  </a:cubicBezTo>
                  <a:cubicBezTo>
                    <a:pt x="28" y="27"/>
                    <a:pt x="32" y="35"/>
                    <a:pt x="32" y="35"/>
                  </a:cubicBezTo>
                  <a:lnTo>
                    <a:pt x="27" y="35"/>
                  </a:lnTo>
                  <a:close/>
                  <a:moveTo>
                    <a:pt x="24" y="14"/>
                  </a:moveTo>
                  <a:cubicBezTo>
                    <a:pt x="23" y="14"/>
                    <a:pt x="22" y="14"/>
                    <a:pt x="21" y="14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19" y="21"/>
                    <a:pt x="19" y="21"/>
                    <a:pt x="19" y="21"/>
                  </a:cubicBezTo>
                  <a:cubicBezTo>
                    <a:pt x="21" y="21"/>
                    <a:pt x="21" y="21"/>
                    <a:pt x="21" y="21"/>
                  </a:cubicBezTo>
                  <a:cubicBezTo>
                    <a:pt x="23" y="21"/>
                    <a:pt x="24" y="20"/>
                    <a:pt x="25" y="20"/>
                  </a:cubicBezTo>
                  <a:cubicBezTo>
                    <a:pt x="25" y="19"/>
                    <a:pt x="26" y="18"/>
                    <a:pt x="26" y="17"/>
                  </a:cubicBezTo>
                  <a:cubicBezTo>
                    <a:pt x="26" y="16"/>
                    <a:pt x="25" y="15"/>
                    <a:pt x="24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5" name="Freeform 156"/>
            <p:cNvSpPr>
              <a:spLocks/>
            </p:cNvSpPr>
            <p:nvPr/>
          </p:nvSpPr>
          <p:spPr bwMode="auto">
            <a:xfrm>
              <a:off x="6584158" y="1898651"/>
              <a:ext cx="49213" cy="63500"/>
            </a:xfrm>
            <a:custGeom>
              <a:avLst/>
              <a:gdLst>
                <a:gd name="T0" fmla="*/ 13 w 31"/>
                <a:gd name="T1" fmla="*/ 4 h 40"/>
                <a:gd name="T2" fmla="*/ 0 w 31"/>
                <a:gd name="T3" fmla="*/ 4 h 40"/>
                <a:gd name="T4" fmla="*/ 0 w 31"/>
                <a:gd name="T5" fmla="*/ 0 h 40"/>
                <a:gd name="T6" fmla="*/ 31 w 31"/>
                <a:gd name="T7" fmla="*/ 0 h 40"/>
                <a:gd name="T8" fmla="*/ 31 w 31"/>
                <a:gd name="T9" fmla="*/ 4 h 40"/>
                <a:gd name="T10" fmla="*/ 17 w 31"/>
                <a:gd name="T11" fmla="*/ 4 h 40"/>
                <a:gd name="T12" fmla="*/ 17 w 31"/>
                <a:gd name="T13" fmla="*/ 40 h 40"/>
                <a:gd name="T14" fmla="*/ 13 w 31"/>
                <a:gd name="T15" fmla="*/ 40 h 40"/>
                <a:gd name="T16" fmla="*/ 13 w 31"/>
                <a:gd name="T1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40">
                  <a:moveTo>
                    <a:pt x="13" y="4"/>
                  </a:moveTo>
                  <a:lnTo>
                    <a:pt x="0" y="4"/>
                  </a:lnTo>
                  <a:lnTo>
                    <a:pt x="0" y="0"/>
                  </a:lnTo>
                  <a:lnTo>
                    <a:pt x="31" y="0"/>
                  </a:lnTo>
                  <a:lnTo>
                    <a:pt x="31" y="4"/>
                  </a:lnTo>
                  <a:lnTo>
                    <a:pt x="17" y="4"/>
                  </a:lnTo>
                  <a:lnTo>
                    <a:pt x="17" y="40"/>
                  </a:lnTo>
                  <a:lnTo>
                    <a:pt x="13" y="40"/>
                  </a:lnTo>
                  <a:lnTo>
                    <a:pt x="13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6" name="Freeform 157"/>
            <p:cNvSpPr>
              <a:spLocks/>
            </p:cNvSpPr>
            <p:nvPr/>
          </p:nvSpPr>
          <p:spPr bwMode="auto">
            <a:xfrm>
              <a:off x="6646070" y="1898651"/>
              <a:ext cx="60325" cy="63500"/>
            </a:xfrm>
            <a:custGeom>
              <a:avLst/>
              <a:gdLst>
                <a:gd name="T0" fmla="*/ 0 w 38"/>
                <a:gd name="T1" fmla="*/ 0 h 40"/>
                <a:gd name="T2" fmla="*/ 5 w 38"/>
                <a:gd name="T3" fmla="*/ 0 h 40"/>
                <a:gd name="T4" fmla="*/ 19 w 38"/>
                <a:gd name="T5" fmla="*/ 22 h 40"/>
                <a:gd name="T6" fmla="*/ 34 w 38"/>
                <a:gd name="T7" fmla="*/ 0 h 40"/>
                <a:gd name="T8" fmla="*/ 38 w 38"/>
                <a:gd name="T9" fmla="*/ 0 h 40"/>
                <a:gd name="T10" fmla="*/ 38 w 38"/>
                <a:gd name="T11" fmla="*/ 40 h 40"/>
                <a:gd name="T12" fmla="*/ 34 w 38"/>
                <a:gd name="T13" fmla="*/ 40 h 40"/>
                <a:gd name="T14" fmla="*/ 34 w 38"/>
                <a:gd name="T15" fmla="*/ 8 h 40"/>
                <a:gd name="T16" fmla="*/ 19 w 38"/>
                <a:gd name="T17" fmla="*/ 29 h 40"/>
                <a:gd name="T18" fmla="*/ 19 w 38"/>
                <a:gd name="T19" fmla="*/ 29 h 40"/>
                <a:gd name="T20" fmla="*/ 4 w 38"/>
                <a:gd name="T21" fmla="*/ 8 h 40"/>
                <a:gd name="T22" fmla="*/ 4 w 38"/>
                <a:gd name="T23" fmla="*/ 40 h 40"/>
                <a:gd name="T24" fmla="*/ 0 w 38"/>
                <a:gd name="T25" fmla="*/ 40 h 40"/>
                <a:gd name="T26" fmla="*/ 0 w 38"/>
                <a:gd name="T27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8" h="40">
                  <a:moveTo>
                    <a:pt x="0" y="0"/>
                  </a:moveTo>
                  <a:lnTo>
                    <a:pt x="5" y="0"/>
                  </a:lnTo>
                  <a:lnTo>
                    <a:pt x="19" y="22"/>
                  </a:lnTo>
                  <a:lnTo>
                    <a:pt x="34" y="0"/>
                  </a:lnTo>
                  <a:lnTo>
                    <a:pt x="38" y="0"/>
                  </a:lnTo>
                  <a:lnTo>
                    <a:pt x="38" y="40"/>
                  </a:lnTo>
                  <a:lnTo>
                    <a:pt x="34" y="40"/>
                  </a:lnTo>
                  <a:lnTo>
                    <a:pt x="34" y="8"/>
                  </a:lnTo>
                  <a:lnTo>
                    <a:pt x="19" y="29"/>
                  </a:lnTo>
                  <a:lnTo>
                    <a:pt x="19" y="29"/>
                  </a:lnTo>
                  <a:lnTo>
                    <a:pt x="4" y="8"/>
                  </a:lnTo>
                  <a:lnTo>
                    <a:pt x="4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935966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v="urn:schemas-microsoft-com:mac:vml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/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APM - Portrait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27" hasCustomPrompt="1"/>
          </p:nvPr>
        </p:nvSpPr>
        <p:spPr>
          <a:xfrm>
            <a:off x="3889720" y="1270000"/>
            <a:ext cx="4178981" cy="3933693"/>
          </a:xfrm>
          <a:prstGeom prst="rect">
            <a:avLst/>
          </a:prstGeom>
          <a:solidFill>
            <a:schemeClr val="bg1">
              <a:lumMod val="85000"/>
            </a:schemeClr>
          </a:solidFill>
          <a:ln w="730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lvl1pPr>
              <a:defRPr lang="en-US" sz="1050" dirty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marL="0" lvl="0" indent="0">
              <a:buFontTx/>
              <a:buNone/>
            </a:pPr>
            <a:r>
              <a:rPr lang="en-US" dirty="0" smtClean="0"/>
              <a:t>APM screenshot here</a:t>
            </a:r>
            <a:endParaRPr lang="en-US" dirty="0"/>
          </a:p>
        </p:txBody>
      </p:sp>
      <p:sp>
        <p:nvSpPr>
          <p:cNvPr id="115" name="Text Placeholder 2"/>
          <p:cNvSpPr>
            <a:spLocks noGrp="1"/>
          </p:cNvSpPr>
          <p:nvPr>
            <p:ph type="body" sz="quarter" idx="36"/>
          </p:nvPr>
        </p:nvSpPr>
        <p:spPr>
          <a:xfrm>
            <a:off x="257108" y="1629834"/>
            <a:ext cx="2981395" cy="3639719"/>
          </a:xfrm>
          <a:prstGeom prst="rect">
            <a:avLst/>
          </a:prstGeom>
        </p:spPr>
        <p:txBody>
          <a:bodyPr vert="horz"/>
          <a:lstStyle>
            <a:lvl1pPr marL="171450" indent="-171450">
              <a:buClr>
                <a:srgbClr val="206682"/>
              </a:buClr>
              <a:defRPr sz="1200" spc="0">
                <a:solidFill>
                  <a:srgbClr val="53585F"/>
                </a:solidFill>
              </a:defRPr>
            </a:lvl1pPr>
            <a:lvl2pPr marL="260747" indent="-89297">
              <a:buClr>
                <a:srgbClr val="206682"/>
              </a:buClr>
              <a:buFont typeface="Arial" panose="020B0604020202020204" pitchFamily="34" charset="0"/>
              <a:buChar char="•"/>
              <a:defRPr sz="1050" spc="0">
                <a:solidFill>
                  <a:srgbClr val="53585F"/>
                </a:solidFill>
              </a:defRPr>
            </a:lvl2pPr>
            <a:lvl3pPr marL="432197" indent="-89297">
              <a:buClr>
                <a:srgbClr val="206682"/>
              </a:buClr>
              <a:buFont typeface="Arial" panose="020B0604020202020204" pitchFamily="34" charset="0"/>
              <a:buChar char="•"/>
              <a:defRPr sz="900" spc="0">
                <a:solidFill>
                  <a:srgbClr val="53585F"/>
                </a:solidFill>
              </a:defRPr>
            </a:lvl3pPr>
            <a:lvl4pPr marL="603647" indent="-89297">
              <a:buClr>
                <a:srgbClr val="206682"/>
              </a:buClr>
              <a:buFont typeface="Arial" panose="020B0604020202020204" pitchFamily="34" charset="0"/>
              <a:buChar char="•"/>
              <a:defRPr sz="900" spc="0">
                <a:solidFill>
                  <a:srgbClr val="53585F"/>
                </a:solidFill>
              </a:defRPr>
            </a:lvl4pPr>
            <a:lvl5pPr marL="775097" indent="-89297">
              <a:buClr>
                <a:srgbClr val="206682"/>
              </a:buClr>
              <a:buFont typeface="Arial" panose="020B0604020202020204" pitchFamily="34" charset="0"/>
              <a:buChar char="•"/>
              <a:defRPr sz="900" spc="0">
                <a:solidFill>
                  <a:srgbClr val="53585F"/>
                </a:solidFill>
              </a:defRPr>
            </a:lvl5pPr>
            <a:lvl6pPr marL="946547" indent="-89297">
              <a:buNone/>
              <a:defRPr sz="1050"/>
            </a:lvl6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116" name="Text Placeholder 4" descr="Woah there, don't overwhelm your audience with too much text. Be brief, be clear."/>
          <p:cNvSpPr>
            <a:spLocks noGrp="1"/>
          </p:cNvSpPr>
          <p:nvPr>
            <p:ph type="body" sz="quarter" idx="13" hasCustomPrompt="1"/>
          </p:nvPr>
        </p:nvSpPr>
        <p:spPr>
          <a:xfrm>
            <a:off x="257182" y="123666"/>
            <a:ext cx="8572499" cy="708648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90000"/>
              </a:lnSpc>
              <a:buFontTx/>
              <a:buNone/>
              <a:defRPr lang="en-US" sz="2000" b="1" kern="1200" spc="-80" dirty="0" smtClean="0">
                <a:solidFill>
                  <a:schemeClr val="tx2"/>
                </a:solidFill>
                <a:latin typeface="Helvetica Neue"/>
                <a:ea typeface="Helvetica Neue Medium" charset="0"/>
                <a:cs typeface="Helvetica Neue"/>
              </a:defRPr>
            </a:lvl1pPr>
          </a:lstStyle>
          <a:p>
            <a:pPr lvl="0" algn="l" defTabSz="482192">
              <a:lnSpc>
                <a:spcPct val="80000"/>
              </a:lnSpc>
              <a:buClr>
                <a:srgbClr val="555555"/>
              </a:buClr>
            </a:pPr>
            <a:r>
              <a:rPr lang="en-US" dirty="0" smtClean="0"/>
              <a:t>Title</a:t>
            </a:r>
          </a:p>
        </p:txBody>
      </p:sp>
      <p:sp>
        <p:nvSpPr>
          <p:cNvPr id="117" name="Text Placeholder 2"/>
          <p:cNvSpPr>
            <a:spLocks noGrp="1"/>
          </p:cNvSpPr>
          <p:nvPr>
            <p:ph type="body" sz="quarter" idx="39" hasCustomPrompt="1"/>
          </p:nvPr>
        </p:nvSpPr>
        <p:spPr>
          <a:xfrm>
            <a:off x="257175" y="877713"/>
            <a:ext cx="8572500" cy="257528"/>
          </a:xfrm>
          <a:prstGeom prst="rect">
            <a:avLst/>
          </a:prstGeom>
        </p:spPr>
        <p:txBody>
          <a:bodyPr wrap="square" lIns="0" rIns="0" anchor="t" anchorCtr="0"/>
          <a:lstStyle>
            <a:lvl1pPr marL="0" inden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500" b="1" spc="-60" baseline="0">
                <a:solidFill>
                  <a:srgbClr val="358899"/>
                </a:solidFill>
              </a:defRPr>
            </a:lvl1pPr>
          </a:lstStyle>
          <a:p>
            <a:pPr lvl="0"/>
            <a:r>
              <a:rPr lang="en-US" dirty="0" smtClean="0"/>
              <a:t>Subtitle</a:t>
            </a:r>
          </a:p>
        </p:txBody>
      </p:sp>
      <p:grpSp>
        <p:nvGrpSpPr>
          <p:cNvPr id="118" name="Group 117"/>
          <p:cNvGrpSpPr/>
          <p:nvPr/>
        </p:nvGrpSpPr>
        <p:grpSpPr>
          <a:xfrm>
            <a:off x="3417481" y="35282"/>
            <a:ext cx="4327566" cy="318773"/>
            <a:chOff x="4314825" y="31754"/>
            <a:chExt cx="4327566" cy="286896"/>
          </a:xfrm>
        </p:grpSpPr>
        <p:sp>
          <p:nvSpPr>
            <p:cNvPr id="119" name="Isosceles Triangle 118"/>
            <p:cNvSpPr/>
            <p:nvPr userDrawn="1"/>
          </p:nvSpPr>
          <p:spPr bwMode="auto">
            <a:xfrm rot="10800000">
              <a:off x="4331970" y="31754"/>
              <a:ext cx="285750" cy="85725"/>
            </a:xfrm>
            <a:prstGeom prst="triangle">
              <a:avLst/>
            </a:prstGeom>
            <a:solidFill>
              <a:schemeClr val="accent6"/>
            </a:solidFill>
            <a:ln w="12700" cap="flat">
              <a:noFill/>
              <a:miter lim="800000"/>
              <a:headEnd type="none" w="med" len="med"/>
              <a:tailEnd type="none" w="med" len="med"/>
            </a:ln>
          </p:spPr>
          <p:txBody>
            <a:bodyPr lIns="0" tIns="0" rIns="0" bIns="0" rtlCol="0" anchor="ctr">
              <a:prstTxWarp prst="textNoShape">
                <a:avLst/>
              </a:prstTxWarp>
            </a:bodyPr>
            <a:lstStyle/>
            <a:p>
              <a:pPr marL="0" marR="0" indent="0" algn="ctr" eaLnBrk="1" latinLnBrk="0">
                <a:lnSpc>
                  <a:spcPct val="100000"/>
                </a:lnSpc>
                <a:buClrTx/>
                <a:buSzTx/>
                <a:buFontTx/>
                <a:buNone/>
                <a:tabLst/>
              </a:pPr>
              <a:endParaRPr lang="en-US" sz="675" dirty="0" smtClean="0">
                <a:latin typeface="+mj-lt"/>
              </a:endParaRPr>
            </a:p>
          </p:txBody>
        </p:sp>
        <p:grpSp>
          <p:nvGrpSpPr>
            <p:cNvPr id="120" name="Group 119"/>
            <p:cNvGrpSpPr/>
            <p:nvPr userDrawn="1"/>
          </p:nvGrpSpPr>
          <p:grpSpPr>
            <a:xfrm>
              <a:off x="4314825" y="143470"/>
              <a:ext cx="4327566" cy="175180"/>
              <a:chOff x="4314825" y="143470"/>
              <a:chExt cx="4327566" cy="175180"/>
            </a:xfrm>
          </p:grpSpPr>
          <p:grpSp>
            <p:nvGrpSpPr>
              <p:cNvPr id="121" name="Group 4"/>
              <p:cNvGrpSpPr>
                <a:grpSpLocks noChangeAspect="1"/>
              </p:cNvGrpSpPr>
              <p:nvPr userDrawn="1"/>
            </p:nvGrpSpPr>
            <p:grpSpPr bwMode="auto">
              <a:xfrm>
                <a:off x="4743450" y="143471"/>
                <a:ext cx="771525" cy="173236"/>
                <a:chOff x="8400" y="241"/>
                <a:chExt cx="1296" cy="291"/>
              </a:xfrm>
              <a:solidFill>
                <a:schemeClr val="bg2"/>
              </a:solidFill>
            </p:grpSpPr>
            <p:sp>
              <p:nvSpPr>
                <p:cNvPr id="226" name="Freeform 5"/>
                <p:cNvSpPr>
                  <a:spLocks/>
                </p:cNvSpPr>
                <p:nvPr userDrawn="1"/>
              </p:nvSpPr>
              <p:spPr bwMode="auto">
                <a:xfrm>
                  <a:off x="8402" y="247"/>
                  <a:ext cx="54" cy="80"/>
                </a:xfrm>
                <a:custGeom>
                  <a:avLst/>
                  <a:gdLst>
                    <a:gd name="T0" fmla="*/ 89 w 120"/>
                    <a:gd name="T1" fmla="*/ 177 h 177"/>
                    <a:gd name="T2" fmla="*/ 50 w 120"/>
                    <a:gd name="T3" fmla="*/ 94 h 177"/>
                    <a:gd name="T4" fmla="*/ 27 w 120"/>
                    <a:gd name="T5" fmla="*/ 41 h 177"/>
                    <a:gd name="T6" fmla="*/ 26 w 120"/>
                    <a:gd name="T7" fmla="*/ 42 h 177"/>
                    <a:gd name="T8" fmla="*/ 28 w 120"/>
                    <a:gd name="T9" fmla="*/ 91 h 177"/>
                    <a:gd name="T10" fmla="*/ 29 w 120"/>
                    <a:gd name="T11" fmla="*/ 177 h 177"/>
                    <a:gd name="T12" fmla="*/ 0 w 120"/>
                    <a:gd name="T13" fmla="*/ 177 h 177"/>
                    <a:gd name="T14" fmla="*/ 0 w 120"/>
                    <a:gd name="T15" fmla="*/ 0 h 177"/>
                    <a:gd name="T16" fmla="*/ 34 w 120"/>
                    <a:gd name="T17" fmla="*/ 0 h 177"/>
                    <a:gd name="T18" fmla="*/ 77 w 120"/>
                    <a:gd name="T19" fmla="*/ 86 h 177"/>
                    <a:gd name="T20" fmla="*/ 95 w 120"/>
                    <a:gd name="T21" fmla="*/ 132 h 177"/>
                    <a:gd name="T22" fmla="*/ 96 w 120"/>
                    <a:gd name="T23" fmla="*/ 131 h 177"/>
                    <a:gd name="T24" fmla="*/ 93 w 120"/>
                    <a:gd name="T25" fmla="*/ 81 h 177"/>
                    <a:gd name="T26" fmla="*/ 93 w 120"/>
                    <a:gd name="T27" fmla="*/ 0 h 177"/>
                    <a:gd name="T28" fmla="*/ 120 w 120"/>
                    <a:gd name="T29" fmla="*/ 0 h 177"/>
                    <a:gd name="T30" fmla="*/ 120 w 120"/>
                    <a:gd name="T31" fmla="*/ 177 h 177"/>
                    <a:gd name="T32" fmla="*/ 89 w 120"/>
                    <a:gd name="T33" fmla="*/ 177 h 1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20" h="177">
                      <a:moveTo>
                        <a:pt x="89" y="177"/>
                      </a:moveTo>
                      <a:cubicBezTo>
                        <a:pt x="50" y="94"/>
                        <a:pt x="50" y="94"/>
                        <a:pt x="50" y="94"/>
                      </a:cubicBezTo>
                      <a:cubicBezTo>
                        <a:pt x="40" y="74"/>
                        <a:pt x="31" y="52"/>
                        <a:pt x="27" y="41"/>
                      </a:cubicBezTo>
                      <a:cubicBezTo>
                        <a:pt x="26" y="42"/>
                        <a:pt x="26" y="42"/>
                        <a:pt x="26" y="42"/>
                      </a:cubicBezTo>
                      <a:cubicBezTo>
                        <a:pt x="28" y="57"/>
                        <a:pt x="28" y="75"/>
                        <a:pt x="28" y="91"/>
                      </a:cubicBezTo>
                      <a:cubicBezTo>
                        <a:pt x="29" y="177"/>
                        <a:pt x="29" y="177"/>
                        <a:pt x="29" y="177"/>
                      </a:cubicBezTo>
                      <a:cubicBezTo>
                        <a:pt x="0" y="177"/>
                        <a:pt x="0" y="177"/>
                        <a:pt x="0" y="177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34" y="0"/>
                        <a:pt x="34" y="0"/>
                        <a:pt x="34" y="0"/>
                      </a:cubicBezTo>
                      <a:cubicBezTo>
                        <a:pt x="77" y="86"/>
                        <a:pt x="77" y="86"/>
                        <a:pt x="77" y="86"/>
                      </a:cubicBezTo>
                      <a:cubicBezTo>
                        <a:pt x="85" y="103"/>
                        <a:pt x="93" y="124"/>
                        <a:pt x="95" y="132"/>
                      </a:cubicBezTo>
                      <a:cubicBezTo>
                        <a:pt x="96" y="131"/>
                        <a:pt x="96" y="131"/>
                        <a:pt x="96" y="131"/>
                      </a:cubicBezTo>
                      <a:cubicBezTo>
                        <a:pt x="95" y="122"/>
                        <a:pt x="93" y="97"/>
                        <a:pt x="93" y="81"/>
                      </a:cubicBezTo>
                      <a:cubicBezTo>
                        <a:pt x="93" y="0"/>
                        <a:pt x="93" y="0"/>
                        <a:pt x="93" y="0"/>
                      </a:cubicBezTo>
                      <a:cubicBezTo>
                        <a:pt x="120" y="0"/>
                        <a:pt x="120" y="0"/>
                        <a:pt x="120" y="0"/>
                      </a:cubicBezTo>
                      <a:cubicBezTo>
                        <a:pt x="120" y="177"/>
                        <a:pt x="120" y="177"/>
                        <a:pt x="120" y="177"/>
                      </a:cubicBezTo>
                      <a:lnTo>
                        <a:pt x="89" y="17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227" name="Freeform 6"/>
                <p:cNvSpPr>
                  <a:spLocks noEditPoints="1"/>
                </p:cNvSpPr>
                <p:nvPr userDrawn="1"/>
              </p:nvSpPr>
              <p:spPr bwMode="auto">
                <a:xfrm>
                  <a:off x="8467" y="267"/>
                  <a:ext cx="49" cy="61"/>
                </a:xfrm>
                <a:custGeom>
                  <a:avLst/>
                  <a:gdLst>
                    <a:gd name="T0" fmla="*/ 31 w 108"/>
                    <a:gd name="T1" fmla="*/ 76 h 136"/>
                    <a:gd name="T2" fmla="*/ 31 w 108"/>
                    <a:gd name="T3" fmla="*/ 78 h 136"/>
                    <a:gd name="T4" fmla="*/ 63 w 108"/>
                    <a:gd name="T5" fmla="*/ 115 h 136"/>
                    <a:gd name="T6" fmla="*/ 95 w 108"/>
                    <a:gd name="T7" fmla="*/ 102 h 136"/>
                    <a:gd name="T8" fmla="*/ 106 w 108"/>
                    <a:gd name="T9" fmla="*/ 119 h 136"/>
                    <a:gd name="T10" fmla="*/ 59 w 108"/>
                    <a:gd name="T11" fmla="*/ 136 h 136"/>
                    <a:gd name="T12" fmla="*/ 0 w 108"/>
                    <a:gd name="T13" fmla="*/ 68 h 136"/>
                    <a:gd name="T14" fmla="*/ 16 w 108"/>
                    <a:gd name="T15" fmla="*/ 18 h 136"/>
                    <a:gd name="T16" fmla="*/ 56 w 108"/>
                    <a:gd name="T17" fmla="*/ 0 h 136"/>
                    <a:gd name="T18" fmla="*/ 91 w 108"/>
                    <a:gd name="T19" fmla="*/ 13 h 136"/>
                    <a:gd name="T20" fmla="*/ 108 w 108"/>
                    <a:gd name="T21" fmla="*/ 70 h 136"/>
                    <a:gd name="T22" fmla="*/ 108 w 108"/>
                    <a:gd name="T23" fmla="*/ 76 h 136"/>
                    <a:gd name="T24" fmla="*/ 31 w 108"/>
                    <a:gd name="T25" fmla="*/ 76 h 136"/>
                    <a:gd name="T26" fmla="*/ 56 w 108"/>
                    <a:gd name="T27" fmla="*/ 21 h 136"/>
                    <a:gd name="T28" fmla="*/ 31 w 108"/>
                    <a:gd name="T29" fmla="*/ 55 h 136"/>
                    <a:gd name="T30" fmla="*/ 79 w 108"/>
                    <a:gd name="T31" fmla="*/ 55 h 136"/>
                    <a:gd name="T32" fmla="*/ 56 w 108"/>
                    <a:gd name="T33" fmla="*/ 21 h 1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08" h="136">
                      <a:moveTo>
                        <a:pt x="31" y="76"/>
                      </a:moveTo>
                      <a:cubicBezTo>
                        <a:pt x="31" y="78"/>
                        <a:pt x="31" y="78"/>
                        <a:pt x="31" y="78"/>
                      </a:cubicBezTo>
                      <a:cubicBezTo>
                        <a:pt x="31" y="96"/>
                        <a:pt x="37" y="115"/>
                        <a:pt x="63" y="115"/>
                      </a:cubicBezTo>
                      <a:cubicBezTo>
                        <a:pt x="75" y="115"/>
                        <a:pt x="85" y="110"/>
                        <a:pt x="95" y="102"/>
                      </a:cubicBezTo>
                      <a:cubicBezTo>
                        <a:pt x="106" y="119"/>
                        <a:pt x="106" y="119"/>
                        <a:pt x="106" y="119"/>
                      </a:cubicBezTo>
                      <a:cubicBezTo>
                        <a:pt x="92" y="131"/>
                        <a:pt x="77" y="136"/>
                        <a:pt x="59" y="136"/>
                      </a:cubicBezTo>
                      <a:cubicBezTo>
                        <a:pt x="23" y="136"/>
                        <a:pt x="0" y="110"/>
                        <a:pt x="0" y="68"/>
                      </a:cubicBezTo>
                      <a:cubicBezTo>
                        <a:pt x="0" y="46"/>
                        <a:pt x="5" y="30"/>
                        <a:pt x="16" y="18"/>
                      </a:cubicBezTo>
                      <a:cubicBezTo>
                        <a:pt x="26" y="6"/>
                        <a:pt x="39" y="0"/>
                        <a:pt x="56" y="0"/>
                      </a:cubicBezTo>
                      <a:cubicBezTo>
                        <a:pt x="68" y="0"/>
                        <a:pt x="80" y="3"/>
                        <a:pt x="91" y="13"/>
                      </a:cubicBezTo>
                      <a:cubicBezTo>
                        <a:pt x="102" y="24"/>
                        <a:pt x="108" y="40"/>
                        <a:pt x="108" y="70"/>
                      </a:cubicBezTo>
                      <a:cubicBezTo>
                        <a:pt x="108" y="76"/>
                        <a:pt x="108" y="76"/>
                        <a:pt x="108" y="76"/>
                      </a:cubicBezTo>
                      <a:lnTo>
                        <a:pt x="31" y="76"/>
                      </a:lnTo>
                      <a:close/>
                      <a:moveTo>
                        <a:pt x="56" y="21"/>
                      </a:moveTo>
                      <a:cubicBezTo>
                        <a:pt x="40" y="21"/>
                        <a:pt x="31" y="34"/>
                        <a:pt x="31" y="55"/>
                      </a:cubicBezTo>
                      <a:cubicBezTo>
                        <a:pt x="79" y="55"/>
                        <a:pt x="79" y="55"/>
                        <a:pt x="79" y="55"/>
                      </a:cubicBezTo>
                      <a:cubicBezTo>
                        <a:pt x="79" y="34"/>
                        <a:pt x="70" y="21"/>
                        <a:pt x="56" y="2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228" name="Freeform 227"/>
                <p:cNvSpPr>
                  <a:spLocks/>
                </p:cNvSpPr>
                <p:nvPr userDrawn="1"/>
              </p:nvSpPr>
              <p:spPr bwMode="auto">
                <a:xfrm>
                  <a:off x="8519" y="267"/>
                  <a:ext cx="79" cy="60"/>
                </a:xfrm>
                <a:custGeom>
                  <a:avLst/>
                  <a:gdLst>
                    <a:gd name="T0" fmla="*/ 137 w 174"/>
                    <a:gd name="T1" fmla="*/ 132 h 132"/>
                    <a:gd name="T2" fmla="*/ 111 w 174"/>
                    <a:gd name="T3" fmla="*/ 132 h 132"/>
                    <a:gd name="T4" fmla="*/ 95 w 174"/>
                    <a:gd name="T5" fmla="*/ 73 h 132"/>
                    <a:gd name="T6" fmla="*/ 86 w 174"/>
                    <a:gd name="T7" fmla="*/ 37 h 132"/>
                    <a:gd name="T8" fmla="*/ 86 w 174"/>
                    <a:gd name="T9" fmla="*/ 37 h 132"/>
                    <a:gd name="T10" fmla="*/ 77 w 174"/>
                    <a:gd name="T11" fmla="*/ 74 h 132"/>
                    <a:gd name="T12" fmla="*/ 62 w 174"/>
                    <a:gd name="T13" fmla="*/ 132 h 132"/>
                    <a:gd name="T14" fmla="*/ 35 w 174"/>
                    <a:gd name="T15" fmla="*/ 132 h 132"/>
                    <a:gd name="T16" fmla="*/ 0 w 174"/>
                    <a:gd name="T17" fmla="*/ 4 h 132"/>
                    <a:gd name="T18" fmla="*/ 28 w 174"/>
                    <a:gd name="T19" fmla="*/ 0 h 132"/>
                    <a:gd name="T20" fmla="*/ 42 w 174"/>
                    <a:gd name="T21" fmla="*/ 63 h 132"/>
                    <a:gd name="T22" fmla="*/ 49 w 174"/>
                    <a:gd name="T23" fmla="*/ 97 h 132"/>
                    <a:gd name="T24" fmla="*/ 49 w 174"/>
                    <a:gd name="T25" fmla="*/ 97 h 132"/>
                    <a:gd name="T26" fmla="*/ 57 w 174"/>
                    <a:gd name="T27" fmla="*/ 62 h 132"/>
                    <a:gd name="T28" fmla="*/ 73 w 174"/>
                    <a:gd name="T29" fmla="*/ 2 h 132"/>
                    <a:gd name="T30" fmla="*/ 101 w 174"/>
                    <a:gd name="T31" fmla="*/ 2 h 132"/>
                    <a:gd name="T32" fmla="*/ 116 w 174"/>
                    <a:gd name="T33" fmla="*/ 61 h 132"/>
                    <a:gd name="T34" fmla="*/ 124 w 174"/>
                    <a:gd name="T35" fmla="*/ 98 h 132"/>
                    <a:gd name="T36" fmla="*/ 125 w 174"/>
                    <a:gd name="T37" fmla="*/ 98 h 132"/>
                    <a:gd name="T38" fmla="*/ 131 w 174"/>
                    <a:gd name="T39" fmla="*/ 63 h 132"/>
                    <a:gd name="T40" fmla="*/ 144 w 174"/>
                    <a:gd name="T41" fmla="*/ 2 h 132"/>
                    <a:gd name="T42" fmla="*/ 174 w 174"/>
                    <a:gd name="T43" fmla="*/ 2 h 132"/>
                    <a:gd name="T44" fmla="*/ 137 w 174"/>
                    <a:gd name="T45" fmla="*/ 132 h 1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174" h="132">
                      <a:moveTo>
                        <a:pt x="137" y="132"/>
                      </a:moveTo>
                      <a:cubicBezTo>
                        <a:pt x="111" y="132"/>
                        <a:pt x="111" y="132"/>
                        <a:pt x="111" y="132"/>
                      </a:cubicBezTo>
                      <a:cubicBezTo>
                        <a:pt x="95" y="73"/>
                        <a:pt x="95" y="73"/>
                        <a:pt x="95" y="73"/>
                      </a:cubicBezTo>
                      <a:cubicBezTo>
                        <a:pt x="91" y="57"/>
                        <a:pt x="86" y="37"/>
                        <a:pt x="86" y="37"/>
                      </a:cubicBezTo>
                      <a:cubicBezTo>
                        <a:pt x="86" y="37"/>
                        <a:pt x="86" y="37"/>
                        <a:pt x="86" y="37"/>
                      </a:cubicBezTo>
                      <a:cubicBezTo>
                        <a:pt x="86" y="37"/>
                        <a:pt x="84" y="50"/>
                        <a:pt x="77" y="74"/>
                      </a:cubicBezTo>
                      <a:cubicBezTo>
                        <a:pt x="62" y="132"/>
                        <a:pt x="62" y="132"/>
                        <a:pt x="62" y="132"/>
                      </a:cubicBezTo>
                      <a:cubicBezTo>
                        <a:pt x="35" y="132"/>
                        <a:pt x="35" y="132"/>
                        <a:pt x="35" y="132"/>
                      </a:cubicBezTo>
                      <a:cubicBezTo>
                        <a:pt x="0" y="4"/>
                        <a:pt x="0" y="4"/>
                        <a:pt x="0" y="4"/>
                      </a:cubicBezTo>
                      <a:cubicBezTo>
                        <a:pt x="28" y="0"/>
                        <a:pt x="28" y="0"/>
                        <a:pt x="28" y="0"/>
                      </a:cubicBezTo>
                      <a:cubicBezTo>
                        <a:pt x="42" y="63"/>
                        <a:pt x="42" y="63"/>
                        <a:pt x="42" y="63"/>
                      </a:cubicBezTo>
                      <a:cubicBezTo>
                        <a:pt x="45" y="79"/>
                        <a:pt x="49" y="97"/>
                        <a:pt x="49" y="97"/>
                      </a:cubicBezTo>
                      <a:cubicBezTo>
                        <a:pt x="49" y="97"/>
                        <a:pt x="49" y="97"/>
                        <a:pt x="49" y="97"/>
                      </a:cubicBezTo>
                      <a:cubicBezTo>
                        <a:pt x="49" y="97"/>
                        <a:pt x="52" y="80"/>
                        <a:pt x="57" y="62"/>
                      </a:cubicBezTo>
                      <a:cubicBezTo>
                        <a:pt x="73" y="2"/>
                        <a:pt x="73" y="2"/>
                        <a:pt x="73" y="2"/>
                      </a:cubicBezTo>
                      <a:cubicBezTo>
                        <a:pt x="101" y="2"/>
                        <a:pt x="101" y="2"/>
                        <a:pt x="101" y="2"/>
                      </a:cubicBezTo>
                      <a:cubicBezTo>
                        <a:pt x="116" y="61"/>
                        <a:pt x="116" y="61"/>
                        <a:pt x="116" y="61"/>
                      </a:cubicBezTo>
                      <a:cubicBezTo>
                        <a:pt x="121" y="82"/>
                        <a:pt x="124" y="98"/>
                        <a:pt x="124" y="98"/>
                      </a:cubicBezTo>
                      <a:cubicBezTo>
                        <a:pt x="125" y="98"/>
                        <a:pt x="125" y="98"/>
                        <a:pt x="125" y="98"/>
                      </a:cubicBezTo>
                      <a:cubicBezTo>
                        <a:pt x="125" y="98"/>
                        <a:pt x="128" y="78"/>
                        <a:pt x="131" y="63"/>
                      </a:cubicBezTo>
                      <a:cubicBezTo>
                        <a:pt x="144" y="2"/>
                        <a:pt x="144" y="2"/>
                        <a:pt x="144" y="2"/>
                      </a:cubicBezTo>
                      <a:cubicBezTo>
                        <a:pt x="174" y="2"/>
                        <a:pt x="174" y="2"/>
                        <a:pt x="174" y="2"/>
                      </a:cubicBezTo>
                      <a:lnTo>
                        <a:pt x="137" y="13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229" name="Freeform 228"/>
                <p:cNvSpPr>
                  <a:spLocks noEditPoints="1"/>
                </p:cNvSpPr>
                <p:nvPr userDrawn="1"/>
              </p:nvSpPr>
              <p:spPr bwMode="auto">
                <a:xfrm>
                  <a:off x="8631" y="247"/>
                  <a:ext cx="55" cy="80"/>
                </a:xfrm>
                <a:custGeom>
                  <a:avLst/>
                  <a:gdLst>
                    <a:gd name="T0" fmla="*/ 86 w 122"/>
                    <a:gd name="T1" fmla="*/ 177 h 177"/>
                    <a:gd name="T2" fmla="*/ 71 w 122"/>
                    <a:gd name="T3" fmla="*/ 149 h 177"/>
                    <a:gd name="T4" fmla="*/ 41 w 122"/>
                    <a:gd name="T5" fmla="*/ 106 h 177"/>
                    <a:gd name="T6" fmla="*/ 29 w 122"/>
                    <a:gd name="T7" fmla="*/ 100 h 177"/>
                    <a:gd name="T8" fmla="*/ 29 w 122"/>
                    <a:gd name="T9" fmla="*/ 177 h 177"/>
                    <a:gd name="T10" fmla="*/ 0 w 122"/>
                    <a:gd name="T11" fmla="*/ 177 h 177"/>
                    <a:gd name="T12" fmla="*/ 0 w 122"/>
                    <a:gd name="T13" fmla="*/ 0 h 177"/>
                    <a:gd name="T14" fmla="*/ 54 w 122"/>
                    <a:gd name="T15" fmla="*/ 0 h 177"/>
                    <a:gd name="T16" fmla="*/ 112 w 122"/>
                    <a:gd name="T17" fmla="*/ 50 h 177"/>
                    <a:gd name="T18" fmla="*/ 68 w 122"/>
                    <a:gd name="T19" fmla="*/ 99 h 177"/>
                    <a:gd name="T20" fmla="*/ 95 w 122"/>
                    <a:gd name="T21" fmla="*/ 134 h 177"/>
                    <a:gd name="T22" fmla="*/ 122 w 122"/>
                    <a:gd name="T23" fmla="*/ 177 h 177"/>
                    <a:gd name="T24" fmla="*/ 86 w 122"/>
                    <a:gd name="T25" fmla="*/ 177 h 177"/>
                    <a:gd name="T26" fmla="*/ 45 w 122"/>
                    <a:gd name="T27" fmla="*/ 23 h 177"/>
                    <a:gd name="T28" fmla="*/ 29 w 122"/>
                    <a:gd name="T29" fmla="*/ 23 h 177"/>
                    <a:gd name="T30" fmla="*/ 29 w 122"/>
                    <a:gd name="T31" fmla="*/ 80 h 177"/>
                    <a:gd name="T32" fmla="*/ 44 w 122"/>
                    <a:gd name="T33" fmla="*/ 80 h 177"/>
                    <a:gd name="T34" fmla="*/ 73 w 122"/>
                    <a:gd name="T35" fmla="*/ 72 h 177"/>
                    <a:gd name="T36" fmla="*/ 81 w 122"/>
                    <a:gd name="T37" fmla="*/ 51 h 177"/>
                    <a:gd name="T38" fmla="*/ 45 w 122"/>
                    <a:gd name="T39" fmla="*/ 23 h 1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122" h="177">
                      <a:moveTo>
                        <a:pt x="86" y="177"/>
                      </a:moveTo>
                      <a:cubicBezTo>
                        <a:pt x="71" y="149"/>
                        <a:pt x="71" y="149"/>
                        <a:pt x="71" y="149"/>
                      </a:cubicBezTo>
                      <a:cubicBezTo>
                        <a:pt x="59" y="128"/>
                        <a:pt x="51" y="115"/>
                        <a:pt x="41" y="106"/>
                      </a:cubicBezTo>
                      <a:cubicBezTo>
                        <a:pt x="37" y="102"/>
                        <a:pt x="35" y="101"/>
                        <a:pt x="29" y="100"/>
                      </a:cubicBezTo>
                      <a:cubicBezTo>
                        <a:pt x="29" y="177"/>
                        <a:pt x="29" y="177"/>
                        <a:pt x="29" y="177"/>
                      </a:cubicBezTo>
                      <a:cubicBezTo>
                        <a:pt x="0" y="177"/>
                        <a:pt x="0" y="177"/>
                        <a:pt x="0" y="177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54" y="0"/>
                        <a:pt x="54" y="0"/>
                        <a:pt x="54" y="0"/>
                      </a:cubicBezTo>
                      <a:cubicBezTo>
                        <a:pt x="94" y="0"/>
                        <a:pt x="112" y="23"/>
                        <a:pt x="112" y="50"/>
                      </a:cubicBezTo>
                      <a:cubicBezTo>
                        <a:pt x="112" y="76"/>
                        <a:pt x="96" y="99"/>
                        <a:pt x="68" y="99"/>
                      </a:cubicBezTo>
                      <a:cubicBezTo>
                        <a:pt x="74" y="102"/>
                        <a:pt x="86" y="120"/>
                        <a:pt x="95" y="134"/>
                      </a:cubicBezTo>
                      <a:cubicBezTo>
                        <a:pt x="122" y="177"/>
                        <a:pt x="122" y="177"/>
                        <a:pt x="122" y="177"/>
                      </a:cubicBezTo>
                      <a:lnTo>
                        <a:pt x="86" y="177"/>
                      </a:lnTo>
                      <a:close/>
                      <a:moveTo>
                        <a:pt x="45" y="23"/>
                      </a:moveTo>
                      <a:cubicBezTo>
                        <a:pt x="29" y="23"/>
                        <a:pt x="29" y="23"/>
                        <a:pt x="29" y="23"/>
                      </a:cubicBezTo>
                      <a:cubicBezTo>
                        <a:pt x="29" y="80"/>
                        <a:pt x="29" y="80"/>
                        <a:pt x="29" y="80"/>
                      </a:cubicBezTo>
                      <a:cubicBezTo>
                        <a:pt x="44" y="80"/>
                        <a:pt x="44" y="80"/>
                        <a:pt x="44" y="80"/>
                      </a:cubicBezTo>
                      <a:cubicBezTo>
                        <a:pt x="60" y="80"/>
                        <a:pt x="68" y="77"/>
                        <a:pt x="73" y="72"/>
                      </a:cubicBezTo>
                      <a:cubicBezTo>
                        <a:pt x="78" y="67"/>
                        <a:pt x="81" y="60"/>
                        <a:pt x="81" y="51"/>
                      </a:cubicBezTo>
                      <a:cubicBezTo>
                        <a:pt x="81" y="33"/>
                        <a:pt x="72" y="23"/>
                        <a:pt x="45" y="2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230" name="Freeform 9"/>
                <p:cNvSpPr>
                  <a:spLocks noEditPoints="1"/>
                </p:cNvSpPr>
                <p:nvPr userDrawn="1"/>
              </p:nvSpPr>
              <p:spPr bwMode="auto">
                <a:xfrm>
                  <a:off x="8691" y="267"/>
                  <a:ext cx="48" cy="61"/>
                </a:xfrm>
                <a:custGeom>
                  <a:avLst/>
                  <a:gdLst>
                    <a:gd name="T0" fmla="*/ 31 w 108"/>
                    <a:gd name="T1" fmla="*/ 76 h 136"/>
                    <a:gd name="T2" fmla="*/ 31 w 108"/>
                    <a:gd name="T3" fmla="*/ 78 h 136"/>
                    <a:gd name="T4" fmla="*/ 63 w 108"/>
                    <a:gd name="T5" fmla="*/ 115 h 136"/>
                    <a:gd name="T6" fmla="*/ 95 w 108"/>
                    <a:gd name="T7" fmla="*/ 102 h 136"/>
                    <a:gd name="T8" fmla="*/ 106 w 108"/>
                    <a:gd name="T9" fmla="*/ 119 h 136"/>
                    <a:gd name="T10" fmla="*/ 60 w 108"/>
                    <a:gd name="T11" fmla="*/ 136 h 136"/>
                    <a:gd name="T12" fmla="*/ 0 w 108"/>
                    <a:gd name="T13" fmla="*/ 68 h 136"/>
                    <a:gd name="T14" fmla="*/ 16 w 108"/>
                    <a:gd name="T15" fmla="*/ 18 h 136"/>
                    <a:gd name="T16" fmla="*/ 56 w 108"/>
                    <a:gd name="T17" fmla="*/ 0 h 136"/>
                    <a:gd name="T18" fmla="*/ 91 w 108"/>
                    <a:gd name="T19" fmla="*/ 13 h 136"/>
                    <a:gd name="T20" fmla="*/ 108 w 108"/>
                    <a:gd name="T21" fmla="*/ 70 h 136"/>
                    <a:gd name="T22" fmla="*/ 108 w 108"/>
                    <a:gd name="T23" fmla="*/ 76 h 136"/>
                    <a:gd name="T24" fmla="*/ 31 w 108"/>
                    <a:gd name="T25" fmla="*/ 76 h 136"/>
                    <a:gd name="T26" fmla="*/ 56 w 108"/>
                    <a:gd name="T27" fmla="*/ 21 h 136"/>
                    <a:gd name="T28" fmla="*/ 31 w 108"/>
                    <a:gd name="T29" fmla="*/ 55 h 136"/>
                    <a:gd name="T30" fmla="*/ 79 w 108"/>
                    <a:gd name="T31" fmla="*/ 55 h 136"/>
                    <a:gd name="T32" fmla="*/ 56 w 108"/>
                    <a:gd name="T33" fmla="*/ 21 h 1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08" h="136">
                      <a:moveTo>
                        <a:pt x="31" y="76"/>
                      </a:moveTo>
                      <a:cubicBezTo>
                        <a:pt x="31" y="78"/>
                        <a:pt x="31" y="78"/>
                        <a:pt x="31" y="78"/>
                      </a:cubicBezTo>
                      <a:cubicBezTo>
                        <a:pt x="31" y="96"/>
                        <a:pt x="38" y="115"/>
                        <a:pt x="63" y="115"/>
                      </a:cubicBezTo>
                      <a:cubicBezTo>
                        <a:pt x="75" y="115"/>
                        <a:pt x="85" y="110"/>
                        <a:pt x="95" y="102"/>
                      </a:cubicBezTo>
                      <a:cubicBezTo>
                        <a:pt x="106" y="119"/>
                        <a:pt x="106" y="119"/>
                        <a:pt x="106" y="119"/>
                      </a:cubicBezTo>
                      <a:cubicBezTo>
                        <a:pt x="93" y="131"/>
                        <a:pt x="77" y="136"/>
                        <a:pt x="60" y="136"/>
                      </a:cubicBezTo>
                      <a:cubicBezTo>
                        <a:pt x="23" y="136"/>
                        <a:pt x="0" y="110"/>
                        <a:pt x="0" y="68"/>
                      </a:cubicBezTo>
                      <a:cubicBezTo>
                        <a:pt x="0" y="46"/>
                        <a:pt x="5" y="30"/>
                        <a:pt x="16" y="18"/>
                      </a:cubicBezTo>
                      <a:cubicBezTo>
                        <a:pt x="27" y="6"/>
                        <a:pt x="39" y="0"/>
                        <a:pt x="56" y="0"/>
                      </a:cubicBezTo>
                      <a:cubicBezTo>
                        <a:pt x="69" y="0"/>
                        <a:pt x="80" y="3"/>
                        <a:pt x="91" y="13"/>
                      </a:cubicBezTo>
                      <a:cubicBezTo>
                        <a:pt x="103" y="24"/>
                        <a:pt x="108" y="40"/>
                        <a:pt x="108" y="70"/>
                      </a:cubicBezTo>
                      <a:cubicBezTo>
                        <a:pt x="108" y="76"/>
                        <a:pt x="108" y="76"/>
                        <a:pt x="108" y="76"/>
                      </a:cubicBezTo>
                      <a:lnTo>
                        <a:pt x="31" y="76"/>
                      </a:lnTo>
                      <a:close/>
                      <a:moveTo>
                        <a:pt x="56" y="21"/>
                      </a:moveTo>
                      <a:cubicBezTo>
                        <a:pt x="40" y="21"/>
                        <a:pt x="31" y="34"/>
                        <a:pt x="31" y="55"/>
                      </a:cubicBezTo>
                      <a:cubicBezTo>
                        <a:pt x="79" y="55"/>
                        <a:pt x="79" y="55"/>
                        <a:pt x="79" y="55"/>
                      </a:cubicBezTo>
                      <a:cubicBezTo>
                        <a:pt x="79" y="34"/>
                        <a:pt x="70" y="21"/>
                        <a:pt x="56" y="2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231" name="Freeform 10"/>
                <p:cNvSpPr>
                  <a:spLocks/>
                </p:cNvSpPr>
                <p:nvPr userDrawn="1"/>
              </p:nvSpPr>
              <p:spPr bwMode="auto">
                <a:xfrm>
                  <a:off x="8747" y="241"/>
                  <a:ext cx="22" cy="87"/>
                </a:xfrm>
                <a:custGeom>
                  <a:avLst/>
                  <a:gdLst>
                    <a:gd name="T0" fmla="*/ 31 w 48"/>
                    <a:gd name="T1" fmla="*/ 192 h 192"/>
                    <a:gd name="T2" fmla="*/ 3 w 48"/>
                    <a:gd name="T3" fmla="*/ 155 h 192"/>
                    <a:gd name="T4" fmla="*/ 3 w 48"/>
                    <a:gd name="T5" fmla="*/ 45 h 192"/>
                    <a:gd name="T6" fmla="*/ 0 w 48"/>
                    <a:gd name="T7" fmla="*/ 7 h 192"/>
                    <a:gd name="T8" fmla="*/ 29 w 48"/>
                    <a:gd name="T9" fmla="*/ 0 h 192"/>
                    <a:gd name="T10" fmla="*/ 32 w 48"/>
                    <a:gd name="T11" fmla="*/ 36 h 192"/>
                    <a:gd name="T12" fmla="*/ 32 w 48"/>
                    <a:gd name="T13" fmla="*/ 146 h 192"/>
                    <a:gd name="T14" fmla="*/ 34 w 48"/>
                    <a:gd name="T15" fmla="*/ 169 h 192"/>
                    <a:gd name="T16" fmla="*/ 44 w 48"/>
                    <a:gd name="T17" fmla="*/ 171 h 192"/>
                    <a:gd name="T18" fmla="*/ 48 w 48"/>
                    <a:gd name="T19" fmla="*/ 189 h 192"/>
                    <a:gd name="T20" fmla="*/ 31 w 48"/>
                    <a:gd name="T21" fmla="*/ 192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48" h="192">
                      <a:moveTo>
                        <a:pt x="31" y="192"/>
                      </a:moveTo>
                      <a:cubicBezTo>
                        <a:pt x="3" y="192"/>
                        <a:pt x="3" y="166"/>
                        <a:pt x="3" y="155"/>
                      </a:cubicBezTo>
                      <a:cubicBezTo>
                        <a:pt x="3" y="45"/>
                        <a:pt x="3" y="45"/>
                        <a:pt x="3" y="45"/>
                      </a:cubicBezTo>
                      <a:cubicBezTo>
                        <a:pt x="3" y="27"/>
                        <a:pt x="2" y="17"/>
                        <a:pt x="0" y="7"/>
                      </a:cubicBezTo>
                      <a:cubicBezTo>
                        <a:pt x="29" y="0"/>
                        <a:pt x="29" y="0"/>
                        <a:pt x="29" y="0"/>
                      </a:cubicBezTo>
                      <a:cubicBezTo>
                        <a:pt x="31" y="8"/>
                        <a:pt x="32" y="19"/>
                        <a:pt x="32" y="36"/>
                      </a:cubicBezTo>
                      <a:cubicBezTo>
                        <a:pt x="32" y="146"/>
                        <a:pt x="32" y="146"/>
                        <a:pt x="32" y="146"/>
                      </a:cubicBezTo>
                      <a:cubicBezTo>
                        <a:pt x="32" y="163"/>
                        <a:pt x="32" y="166"/>
                        <a:pt x="34" y="169"/>
                      </a:cubicBezTo>
                      <a:cubicBezTo>
                        <a:pt x="36" y="171"/>
                        <a:pt x="40" y="173"/>
                        <a:pt x="44" y="171"/>
                      </a:cubicBezTo>
                      <a:cubicBezTo>
                        <a:pt x="48" y="189"/>
                        <a:pt x="48" y="189"/>
                        <a:pt x="48" y="189"/>
                      </a:cubicBezTo>
                      <a:cubicBezTo>
                        <a:pt x="43" y="191"/>
                        <a:pt x="38" y="192"/>
                        <a:pt x="31" y="19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232" name="Freeform 11"/>
                <p:cNvSpPr>
                  <a:spLocks noEditPoints="1"/>
                </p:cNvSpPr>
                <p:nvPr userDrawn="1"/>
              </p:nvSpPr>
              <p:spPr bwMode="auto">
                <a:xfrm>
                  <a:off x="8778" y="242"/>
                  <a:ext cx="17" cy="85"/>
                </a:xfrm>
                <a:custGeom>
                  <a:avLst/>
                  <a:gdLst>
                    <a:gd name="T0" fmla="*/ 18 w 37"/>
                    <a:gd name="T1" fmla="*/ 38 h 187"/>
                    <a:gd name="T2" fmla="*/ 0 w 37"/>
                    <a:gd name="T3" fmla="*/ 19 h 187"/>
                    <a:gd name="T4" fmla="*/ 18 w 37"/>
                    <a:gd name="T5" fmla="*/ 0 h 187"/>
                    <a:gd name="T6" fmla="*/ 37 w 37"/>
                    <a:gd name="T7" fmla="*/ 19 h 187"/>
                    <a:gd name="T8" fmla="*/ 18 w 37"/>
                    <a:gd name="T9" fmla="*/ 38 h 187"/>
                    <a:gd name="T10" fmla="*/ 4 w 37"/>
                    <a:gd name="T11" fmla="*/ 187 h 187"/>
                    <a:gd name="T12" fmla="*/ 4 w 37"/>
                    <a:gd name="T13" fmla="*/ 59 h 187"/>
                    <a:gd name="T14" fmla="*/ 32 w 37"/>
                    <a:gd name="T15" fmla="*/ 54 h 187"/>
                    <a:gd name="T16" fmla="*/ 32 w 37"/>
                    <a:gd name="T17" fmla="*/ 187 h 187"/>
                    <a:gd name="T18" fmla="*/ 4 w 37"/>
                    <a:gd name="T19" fmla="*/ 187 h 1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7" h="187">
                      <a:moveTo>
                        <a:pt x="18" y="38"/>
                      </a:moveTo>
                      <a:cubicBezTo>
                        <a:pt x="7" y="38"/>
                        <a:pt x="0" y="30"/>
                        <a:pt x="0" y="19"/>
                      </a:cubicBezTo>
                      <a:cubicBezTo>
                        <a:pt x="0" y="9"/>
                        <a:pt x="8" y="0"/>
                        <a:pt x="18" y="0"/>
                      </a:cubicBezTo>
                      <a:cubicBezTo>
                        <a:pt x="28" y="0"/>
                        <a:pt x="37" y="9"/>
                        <a:pt x="37" y="19"/>
                      </a:cubicBezTo>
                      <a:cubicBezTo>
                        <a:pt x="37" y="30"/>
                        <a:pt x="28" y="38"/>
                        <a:pt x="18" y="38"/>
                      </a:cubicBezTo>
                      <a:close/>
                      <a:moveTo>
                        <a:pt x="4" y="187"/>
                      </a:moveTo>
                      <a:cubicBezTo>
                        <a:pt x="4" y="59"/>
                        <a:pt x="4" y="59"/>
                        <a:pt x="4" y="59"/>
                      </a:cubicBezTo>
                      <a:cubicBezTo>
                        <a:pt x="32" y="54"/>
                        <a:pt x="32" y="54"/>
                        <a:pt x="32" y="54"/>
                      </a:cubicBezTo>
                      <a:cubicBezTo>
                        <a:pt x="32" y="187"/>
                        <a:pt x="32" y="187"/>
                        <a:pt x="32" y="187"/>
                      </a:cubicBezTo>
                      <a:lnTo>
                        <a:pt x="4" y="18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233" name="Freeform 12"/>
                <p:cNvSpPr>
                  <a:spLocks/>
                </p:cNvSpPr>
                <p:nvPr userDrawn="1"/>
              </p:nvSpPr>
              <p:spPr bwMode="auto">
                <a:xfrm>
                  <a:off x="8805" y="267"/>
                  <a:ext cx="44" cy="61"/>
                </a:xfrm>
                <a:custGeom>
                  <a:avLst/>
                  <a:gdLst>
                    <a:gd name="T0" fmla="*/ 55 w 97"/>
                    <a:gd name="T1" fmla="*/ 136 h 136"/>
                    <a:gd name="T2" fmla="*/ 0 w 97"/>
                    <a:gd name="T3" fmla="*/ 70 h 136"/>
                    <a:gd name="T4" fmla="*/ 57 w 97"/>
                    <a:gd name="T5" fmla="*/ 0 h 136"/>
                    <a:gd name="T6" fmla="*/ 93 w 97"/>
                    <a:gd name="T7" fmla="*/ 14 h 136"/>
                    <a:gd name="T8" fmla="*/ 79 w 97"/>
                    <a:gd name="T9" fmla="*/ 33 h 136"/>
                    <a:gd name="T10" fmla="*/ 57 w 97"/>
                    <a:gd name="T11" fmla="*/ 23 h 136"/>
                    <a:gd name="T12" fmla="*/ 37 w 97"/>
                    <a:gd name="T13" fmla="*/ 36 h 136"/>
                    <a:gd name="T14" fmla="*/ 32 w 97"/>
                    <a:gd name="T15" fmla="*/ 72 h 136"/>
                    <a:gd name="T16" fmla="*/ 40 w 97"/>
                    <a:gd name="T17" fmla="*/ 107 h 136"/>
                    <a:gd name="T18" fmla="*/ 57 w 97"/>
                    <a:gd name="T19" fmla="*/ 115 h 136"/>
                    <a:gd name="T20" fmla="*/ 84 w 97"/>
                    <a:gd name="T21" fmla="*/ 102 h 136"/>
                    <a:gd name="T22" fmla="*/ 97 w 97"/>
                    <a:gd name="T23" fmla="*/ 119 h 136"/>
                    <a:gd name="T24" fmla="*/ 55 w 97"/>
                    <a:gd name="T25" fmla="*/ 136 h 1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97" h="136">
                      <a:moveTo>
                        <a:pt x="55" y="136"/>
                      </a:moveTo>
                      <a:cubicBezTo>
                        <a:pt x="20" y="136"/>
                        <a:pt x="0" y="111"/>
                        <a:pt x="0" y="70"/>
                      </a:cubicBezTo>
                      <a:cubicBezTo>
                        <a:pt x="0" y="22"/>
                        <a:pt x="28" y="0"/>
                        <a:pt x="57" y="0"/>
                      </a:cubicBezTo>
                      <a:cubicBezTo>
                        <a:pt x="72" y="0"/>
                        <a:pt x="82" y="3"/>
                        <a:pt x="93" y="14"/>
                      </a:cubicBezTo>
                      <a:cubicBezTo>
                        <a:pt x="79" y="33"/>
                        <a:pt x="79" y="33"/>
                        <a:pt x="79" y="33"/>
                      </a:cubicBezTo>
                      <a:cubicBezTo>
                        <a:pt x="72" y="26"/>
                        <a:pt x="65" y="23"/>
                        <a:pt x="57" y="23"/>
                      </a:cubicBezTo>
                      <a:cubicBezTo>
                        <a:pt x="48" y="23"/>
                        <a:pt x="41" y="27"/>
                        <a:pt x="37" y="36"/>
                      </a:cubicBezTo>
                      <a:cubicBezTo>
                        <a:pt x="33" y="44"/>
                        <a:pt x="32" y="56"/>
                        <a:pt x="32" y="72"/>
                      </a:cubicBezTo>
                      <a:cubicBezTo>
                        <a:pt x="32" y="90"/>
                        <a:pt x="34" y="101"/>
                        <a:pt x="40" y="107"/>
                      </a:cubicBezTo>
                      <a:cubicBezTo>
                        <a:pt x="44" y="112"/>
                        <a:pt x="51" y="115"/>
                        <a:pt x="57" y="115"/>
                      </a:cubicBezTo>
                      <a:cubicBezTo>
                        <a:pt x="66" y="115"/>
                        <a:pt x="75" y="110"/>
                        <a:pt x="84" y="102"/>
                      </a:cubicBezTo>
                      <a:cubicBezTo>
                        <a:pt x="97" y="119"/>
                        <a:pt x="97" y="119"/>
                        <a:pt x="97" y="119"/>
                      </a:cubicBezTo>
                      <a:cubicBezTo>
                        <a:pt x="85" y="131"/>
                        <a:pt x="73" y="136"/>
                        <a:pt x="55" y="13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234" name="Freeform 13"/>
                <p:cNvSpPr>
                  <a:spLocks noEditPoints="1"/>
                </p:cNvSpPr>
                <p:nvPr userDrawn="1"/>
              </p:nvSpPr>
              <p:spPr bwMode="auto">
                <a:xfrm>
                  <a:off x="8859" y="293"/>
                  <a:ext cx="34" cy="35"/>
                </a:xfrm>
                <a:custGeom>
                  <a:avLst/>
                  <a:gdLst>
                    <a:gd name="T0" fmla="*/ 39 w 77"/>
                    <a:gd name="T1" fmla="*/ 78 h 78"/>
                    <a:gd name="T2" fmla="*/ 0 w 77"/>
                    <a:gd name="T3" fmla="*/ 39 h 78"/>
                    <a:gd name="T4" fmla="*/ 39 w 77"/>
                    <a:gd name="T5" fmla="*/ 0 h 78"/>
                    <a:gd name="T6" fmla="*/ 77 w 77"/>
                    <a:gd name="T7" fmla="*/ 39 h 78"/>
                    <a:gd name="T8" fmla="*/ 39 w 77"/>
                    <a:gd name="T9" fmla="*/ 78 h 78"/>
                    <a:gd name="T10" fmla="*/ 39 w 77"/>
                    <a:gd name="T11" fmla="*/ 8 h 78"/>
                    <a:gd name="T12" fmla="*/ 9 w 77"/>
                    <a:gd name="T13" fmla="*/ 39 h 78"/>
                    <a:gd name="T14" fmla="*/ 39 w 77"/>
                    <a:gd name="T15" fmla="*/ 70 h 78"/>
                    <a:gd name="T16" fmla="*/ 68 w 77"/>
                    <a:gd name="T17" fmla="*/ 39 h 78"/>
                    <a:gd name="T18" fmla="*/ 39 w 77"/>
                    <a:gd name="T19" fmla="*/ 8 h 78"/>
                    <a:gd name="T20" fmla="*/ 46 w 77"/>
                    <a:gd name="T21" fmla="*/ 61 h 78"/>
                    <a:gd name="T22" fmla="*/ 42 w 77"/>
                    <a:gd name="T23" fmla="*/ 53 h 78"/>
                    <a:gd name="T24" fmla="*/ 35 w 77"/>
                    <a:gd name="T25" fmla="*/ 43 h 78"/>
                    <a:gd name="T26" fmla="*/ 34 w 77"/>
                    <a:gd name="T27" fmla="*/ 42 h 78"/>
                    <a:gd name="T28" fmla="*/ 34 w 77"/>
                    <a:gd name="T29" fmla="*/ 61 h 78"/>
                    <a:gd name="T30" fmla="*/ 25 w 77"/>
                    <a:gd name="T31" fmla="*/ 61 h 78"/>
                    <a:gd name="T32" fmla="*/ 25 w 77"/>
                    <a:gd name="T33" fmla="*/ 17 h 78"/>
                    <a:gd name="T34" fmla="*/ 41 w 77"/>
                    <a:gd name="T35" fmla="*/ 17 h 78"/>
                    <a:gd name="T36" fmla="*/ 54 w 77"/>
                    <a:gd name="T37" fmla="*/ 30 h 78"/>
                    <a:gd name="T38" fmla="*/ 44 w 77"/>
                    <a:gd name="T39" fmla="*/ 42 h 78"/>
                    <a:gd name="T40" fmla="*/ 46 w 77"/>
                    <a:gd name="T41" fmla="*/ 44 h 78"/>
                    <a:gd name="T42" fmla="*/ 56 w 77"/>
                    <a:gd name="T43" fmla="*/ 61 h 78"/>
                    <a:gd name="T44" fmla="*/ 46 w 77"/>
                    <a:gd name="T45" fmla="*/ 61 h 78"/>
                    <a:gd name="T46" fmla="*/ 42 w 77"/>
                    <a:gd name="T47" fmla="*/ 25 h 78"/>
                    <a:gd name="T48" fmla="*/ 37 w 77"/>
                    <a:gd name="T49" fmla="*/ 24 h 78"/>
                    <a:gd name="T50" fmla="*/ 34 w 77"/>
                    <a:gd name="T51" fmla="*/ 24 h 78"/>
                    <a:gd name="T52" fmla="*/ 34 w 77"/>
                    <a:gd name="T53" fmla="*/ 36 h 78"/>
                    <a:gd name="T54" fmla="*/ 36 w 77"/>
                    <a:gd name="T55" fmla="*/ 36 h 78"/>
                    <a:gd name="T56" fmla="*/ 43 w 77"/>
                    <a:gd name="T57" fmla="*/ 34 h 78"/>
                    <a:gd name="T58" fmla="*/ 45 w 77"/>
                    <a:gd name="T59" fmla="*/ 30 h 78"/>
                    <a:gd name="T60" fmla="*/ 42 w 77"/>
                    <a:gd name="T61" fmla="*/ 25 h 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77" h="78">
                      <a:moveTo>
                        <a:pt x="39" y="78"/>
                      </a:moveTo>
                      <a:cubicBezTo>
                        <a:pt x="17" y="78"/>
                        <a:pt x="0" y="61"/>
                        <a:pt x="0" y="39"/>
                      </a:cubicBezTo>
                      <a:cubicBezTo>
                        <a:pt x="0" y="17"/>
                        <a:pt x="17" y="0"/>
                        <a:pt x="39" y="0"/>
                      </a:cubicBezTo>
                      <a:cubicBezTo>
                        <a:pt x="60" y="0"/>
                        <a:pt x="77" y="17"/>
                        <a:pt x="77" y="39"/>
                      </a:cubicBezTo>
                      <a:cubicBezTo>
                        <a:pt x="77" y="61"/>
                        <a:pt x="60" y="78"/>
                        <a:pt x="39" y="78"/>
                      </a:cubicBezTo>
                      <a:close/>
                      <a:moveTo>
                        <a:pt x="39" y="8"/>
                      </a:moveTo>
                      <a:cubicBezTo>
                        <a:pt x="22" y="8"/>
                        <a:pt x="9" y="22"/>
                        <a:pt x="9" y="39"/>
                      </a:cubicBezTo>
                      <a:cubicBezTo>
                        <a:pt x="9" y="56"/>
                        <a:pt x="22" y="70"/>
                        <a:pt x="39" y="70"/>
                      </a:cubicBezTo>
                      <a:cubicBezTo>
                        <a:pt x="55" y="70"/>
                        <a:pt x="68" y="56"/>
                        <a:pt x="68" y="39"/>
                      </a:cubicBezTo>
                      <a:cubicBezTo>
                        <a:pt x="68" y="22"/>
                        <a:pt x="55" y="8"/>
                        <a:pt x="39" y="8"/>
                      </a:cubicBezTo>
                      <a:close/>
                      <a:moveTo>
                        <a:pt x="46" y="61"/>
                      </a:moveTo>
                      <a:cubicBezTo>
                        <a:pt x="44" y="58"/>
                        <a:pt x="44" y="56"/>
                        <a:pt x="42" y="53"/>
                      </a:cubicBezTo>
                      <a:cubicBezTo>
                        <a:pt x="38" y="46"/>
                        <a:pt x="36" y="43"/>
                        <a:pt x="35" y="43"/>
                      </a:cubicBezTo>
                      <a:cubicBezTo>
                        <a:pt x="34" y="42"/>
                        <a:pt x="34" y="42"/>
                        <a:pt x="34" y="42"/>
                      </a:cubicBezTo>
                      <a:cubicBezTo>
                        <a:pt x="34" y="61"/>
                        <a:pt x="34" y="61"/>
                        <a:pt x="34" y="61"/>
                      </a:cubicBezTo>
                      <a:cubicBezTo>
                        <a:pt x="25" y="61"/>
                        <a:pt x="25" y="61"/>
                        <a:pt x="25" y="61"/>
                      </a:cubicBezTo>
                      <a:cubicBezTo>
                        <a:pt x="25" y="17"/>
                        <a:pt x="25" y="17"/>
                        <a:pt x="25" y="17"/>
                      </a:cubicBezTo>
                      <a:cubicBezTo>
                        <a:pt x="41" y="17"/>
                        <a:pt x="41" y="17"/>
                        <a:pt x="41" y="17"/>
                      </a:cubicBezTo>
                      <a:cubicBezTo>
                        <a:pt x="49" y="17"/>
                        <a:pt x="54" y="22"/>
                        <a:pt x="54" y="30"/>
                      </a:cubicBezTo>
                      <a:cubicBezTo>
                        <a:pt x="54" y="36"/>
                        <a:pt x="50" y="42"/>
                        <a:pt x="44" y="42"/>
                      </a:cubicBezTo>
                      <a:cubicBezTo>
                        <a:pt x="45" y="42"/>
                        <a:pt x="46" y="43"/>
                        <a:pt x="46" y="44"/>
                      </a:cubicBezTo>
                      <a:cubicBezTo>
                        <a:pt x="49" y="47"/>
                        <a:pt x="56" y="61"/>
                        <a:pt x="56" y="61"/>
                      </a:cubicBezTo>
                      <a:lnTo>
                        <a:pt x="46" y="61"/>
                      </a:lnTo>
                      <a:close/>
                      <a:moveTo>
                        <a:pt x="42" y="25"/>
                      </a:moveTo>
                      <a:cubicBezTo>
                        <a:pt x="41" y="24"/>
                        <a:pt x="39" y="24"/>
                        <a:pt x="37" y="24"/>
                      </a:cubicBezTo>
                      <a:cubicBezTo>
                        <a:pt x="34" y="24"/>
                        <a:pt x="34" y="24"/>
                        <a:pt x="34" y="24"/>
                      </a:cubicBezTo>
                      <a:cubicBezTo>
                        <a:pt x="34" y="36"/>
                        <a:pt x="34" y="36"/>
                        <a:pt x="34" y="36"/>
                      </a:cubicBezTo>
                      <a:cubicBezTo>
                        <a:pt x="36" y="36"/>
                        <a:pt x="36" y="36"/>
                        <a:pt x="36" y="36"/>
                      </a:cubicBezTo>
                      <a:cubicBezTo>
                        <a:pt x="40" y="36"/>
                        <a:pt x="42" y="35"/>
                        <a:pt x="43" y="34"/>
                      </a:cubicBezTo>
                      <a:cubicBezTo>
                        <a:pt x="44" y="33"/>
                        <a:pt x="45" y="32"/>
                        <a:pt x="45" y="30"/>
                      </a:cubicBezTo>
                      <a:cubicBezTo>
                        <a:pt x="45" y="27"/>
                        <a:pt x="44" y="26"/>
                        <a:pt x="42" y="2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235" name="Freeform 14"/>
                <p:cNvSpPr>
                  <a:spLocks noEditPoints="1"/>
                </p:cNvSpPr>
                <p:nvPr userDrawn="1"/>
              </p:nvSpPr>
              <p:spPr bwMode="auto">
                <a:xfrm>
                  <a:off x="8400" y="351"/>
                  <a:ext cx="151" cy="178"/>
                </a:xfrm>
                <a:custGeom>
                  <a:avLst/>
                  <a:gdLst>
                    <a:gd name="T0" fmla="*/ 0 w 336"/>
                    <a:gd name="T1" fmla="*/ 0 h 395"/>
                    <a:gd name="T2" fmla="*/ 184 w 336"/>
                    <a:gd name="T3" fmla="*/ 0 h 395"/>
                    <a:gd name="T4" fmla="*/ 287 w 336"/>
                    <a:gd name="T5" fmla="*/ 35 h 395"/>
                    <a:gd name="T6" fmla="*/ 314 w 336"/>
                    <a:gd name="T7" fmla="*/ 102 h 395"/>
                    <a:gd name="T8" fmla="*/ 314 w 336"/>
                    <a:gd name="T9" fmla="*/ 103 h 395"/>
                    <a:gd name="T10" fmla="*/ 262 w 336"/>
                    <a:gd name="T11" fmla="*/ 188 h 395"/>
                    <a:gd name="T12" fmla="*/ 336 w 336"/>
                    <a:gd name="T13" fmla="*/ 285 h 395"/>
                    <a:gd name="T14" fmla="*/ 336 w 336"/>
                    <a:gd name="T15" fmla="*/ 286 h 395"/>
                    <a:gd name="T16" fmla="*/ 188 w 336"/>
                    <a:gd name="T17" fmla="*/ 395 h 395"/>
                    <a:gd name="T18" fmla="*/ 0 w 336"/>
                    <a:gd name="T19" fmla="*/ 395 h 395"/>
                    <a:gd name="T20" fmla="*/ 0 w 336"/>
                    <a:gd name="T21" fmla="*/ 0 h 395"/>
                    <a:gd name="T22" fmla="*/ 228 w 336"/>
                    <a:gd name="T23" fmla="*/ 116 h 395"/>
                    <a:gd name="T24" fmla="*/ 171 w 336"/>
                    <a:gd name="T25" fmla="*/ 76 h 395"/>
                    <a:gd name="T26" fmla="*/ 85 w 336"/>
                    <a:gd name="T27" fmla="*/ 76 h 395"/>
                    <a:gd name="T28" fmla="*/ 85 w 336"/>
                    <a:gd name="T29" fmla="*/ 159 h 395"/>
                    <a:gd name="T30" fmla="*/ 165 w 336"/>
                    <a:gd name="T31" fmla="*/ 159 h 395"/>
                    <a:gd name="T32" fmla="*/ 228 w 336"/>
                    <a:gd name="T33" fmla="*/ 118 h 395"/>
                    <a:gd name="T34" fmla="*/ 228 w 336"/>
                    <a:gd name="T35" fmla="*/ 116 h 395"/>
                    <a:gd name="T36" fmla="*/ 185 w 336"/>
                    <a:gd name="T37" fmla="*/ 232 h 395"/>
                    <a:gd name="T38" fmla="*/ 85 w 336"/>
                    <a:gd name="T39" fmla="*/ 232 h 395"/>
                    <a:gd name="T40" fmla="*/ 85 w 336"/>
                    <a:gd name="T41" fmla="*/ 318 h 395"/>
                    <a:gd name="T42" fmla="*/ 188 w 336"/>
                    <a:gd name="T43" fmla="*/ 318 h 395"/>
                    <a:gd name="T44" fmla="*/ 250 w 336"/>
                    <a:gd name="T45" fmla="*/ 276 h 395"/>
                    <a:gd name="T46" fmla="*/ 250 w 336"/>
                    <a:gd name="T47" fmla="*/ 274 h 395"/>
                    <a:gd name="T48" fmla="*/ 185 w 336"/>
                    <a:gd name="T49" fmla="*/ 232 h 39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336" h="395">
                      <a:moveTo>
                        <a:pt x="0" y="0"/>
                      </a:moveTo>
                      <a:cubicBezTo>
                        <a:pt x="184" y="0"/>
                        <a:pt x="184" y="0"/>
                        <a:pt x="184" y="0"/>
                      </a:cubicBezTo>
                      <a:cubicBezTo>
                        <a:pt x="229" y="0"/>
                        <a:pt x="264" y="12"/>
                        <a:pt x="287" y="35"/>
                      </a:cubicBezTo>
                      <a:cubicBezTo>
                        <a:pt x="305" y="53"/>
                        <a:pt x="314" y="75"/>
                        <a:pt x="314" y="102"/>
                      </a:cubicBezTo>
                      <a:cubicBezTo>
                        <a:pt x="314" y="103"/>
                        <a:pt x="314" y="103"/>
                        <a:pt x="314" y="103"/>
                      </a:cubicBezTo>
                      <a:cubicBezTo>
                        <a:pt x="314" y="148"/>
                        <a:pt x="290" y="172"/>
                        <a:pt x="262" y="188"/>
                      </a:cubicBezTo>
                      <a:cubicBezTo>
                        <a:pt x="308" y="206"/>
                        <a:pt x="336" y="232"/>
                        <a:pt x="336" y="285"/>
                      </a:cubicBezTo>
                      <a:cubicBezTo>
                        <a:pt x="336" y="286"/>
                        <a:pt x="336" y="286"/>
                        <a:pt x="336" y="286"/>
                      </a:cubicBezTo>
                      <a:cubicBezTo>
                        <a:pt x="336" y="359"/>
                        <a:pt x="277" y="395"/>
                        <a:pt x="188" y="395"/>
                      </a:cubicBezTo>
                      <a:cubicBezTo>
                        <a:pt x="0" y="395"/>
                        <a:pt x="0" y="395"/>
                        <a:pt x="0" y="395"/>
                      </a:cubicBezTo>
                      <a:lnTo>
                        <a:pt x="0" y="0"/>
                      </a:lnTo>
                      <a:close/>
                      <a:moveTo>
                        <a:pt x="228" y="116"/>
                      </a:moveTo>
                      <a:cubicBezTo>
                        <a:pt x="228" y="91"/>
                        <a:pt x="207" y="76"/>
                        <a:pt x="171" y="76"/>
                      </a:cubicBezTo>
                      <a:cubicBezTo>
                        <a:pt x="85" y="76"/>
                        <a:pt x="85" y="76"/>
                        <a:pt x="85" y="76"/>
                      </a:cubicBezTo>
                      <a:cubicBezTo>
                        <a:pt x="85" y="159"/>
                        <a:pt x="85" y="159"/>
                        <a:pt x="85" y="159"/>
                      </a:cubicBezTo>
                      <a:cubicBezTo>
                        <a:pt x="165" y="159"/>
                        <a:pt x="165" y="159"/>
                        <a:pt x="165" y="159"/>
                      </a:cubicBezTo>
                      <a:cubicBezTo>
                        <a:pt x="203" y="159"/>
                        <a:pt x="228" y="147"/>
                        <a:pt x="228" y="118"/>
                      </a:cubicBezTo>
                      <a:lnTo>
                        <a:pt x="228" y="116"/>
                      </a:lnTo>
                      <a:close/>
                      <a:moveTo>
                        <a:pt x="185" y="232"/>
                      </a:moveTo>
                      <a:cubicBezTo>
                        <a:pt x="85" y="232"/>
                        <a:pt x="85" y="232"/>
                        <a:pt x="85" y="232"/>
                      </a:cubicBezTo>
                      <a:cubicBezTo>
                        <a:pt x="85" y="318"/>
                        <a:pt x="85" y="318"/>
                        <a:pt x="85" y="318"/>
                      </a:cubicBezTo>
                      <a:cubicBezTo>
                        <a:pt x="188" y="318"/>
                        <a:pt x="188" y="318"/>
                        <a:pt x="188" y="318"/>
                      </a:cubicBezTo>
                      <a:cubicBezTo>
                        <a:pt x="227" y="318"/>
                        <a:pt x="250" y="305"/>
                        <a:pt x="250" y="276"/>
                      </a:cubicBezTo>
                      <a:cubicBezTo>
                        <a:pt x="250" y="274"/>
                        <a:pt x="250" y="274"/>
                        <a:pt x="250" y="274"/>
                      </a:cubicBezTo>
                      <a:cubicBezTo>
                        <a:pt x="250" y="248"/>
                        <a:pt x="230" y="232"/>
                        <a:pt x="185" y="23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236" name="Freeform 15"/>
                <p:cNvSpPr>
                  <a:spLocks noEditPoints="1"/>
                </p:cNvSpPr>
                <p:nvPr userDrawn="1"/>
              </p:nvSpPr>
              <p:spPr bwMode="auto">
                <a:xfrm>
                  <a:off x="8563" y="351"/>
                  <a:ext cx="154" cy="178"/>
                </a:xfrm>
                <a:custGeom>
                  <a:avLst/>
                  <a:gdLst>
                    <a:gd name="T0" fmla="*/ 0 w 342"/>
                    <a:gd name="T1" fmla="*/ 0 h 395"/>
                    <a:gd name="T2" fmla="*/ 181 w 342"/>
                    <a:gd name="T3" fmla="*/ 0 h 395"/>
                    <a:gd name="T4" fmla="*/ 296 w 342"/>
                    <a:gd name="T5" fmla="*/ 40 h 395"/>
                    <a:gd name="T6" fmla="*/ 330 w 342"/>
                    <a:gd name="T7" fmla="*/ 130 h 395"/>
                    <a:gd name="T8" fmla="*/ 330 w 342"/>
                    <a:gd name="T9" fmla="*/ 131 h 395"/>
                    <a:gd name="T10" fmla="*/ 245 w 342"/>
                    <a:gd name="T11" fmla="*/ 254 h 395"/>
                    <a:gd name="T12" fmla="*/ 342 w 342"/>
                    <a:gd name="T13" fmla="*/ 395 h 395"/>
                    <a:gd name="T14" fmla="*/ 240 w 342"/>
                    <a:gd name="T15" fmla="*/ 395 h 395"/>
                    <a:gd name="T16" fmla="*/ 156 w 342"/>
                    <a:gd name="T17" fmla="*/ 268 h 395"/>
                    <a:gd name="T18" fmla="*/ 87 w 342"/>
                    <a:gd name="T19" fmla="*/ 268 h 395"/>
                    <a:gd name="T20" fmla="*/ 87 w 342"/>
                    <a:gd name="T21" fmla="*/ 395 h 395"/>
                    <a:gd name="T22" fmla="*/ 0 w 342"/>
                    <a:gd name="T23" fmla="*/ 395 h 395"/>
                    <a:gd name="T24" fmla="*/ 0 w 342"/>
                    <a:gd name="T25" fmla="*/ 0 h 395"/>
                    <a:gd name="T26" fmla="*/ 175 w 342"/>
                    <a:gd name="T27" fmla="*/ 192 h 395"/>
                    <a:gd name="T28" fmla="*/ 242 w 342"/>
                    <a:gd name="T29" fmla="*/ 136 h 395"/>
                    <a:gd name="T30" fmla="*/ 242 w 342"/>
                    <a:gd name="T31" fmla="*/ 135 h 395"/>
                    <a:gd name="T32" fmla="*/ 174 w 342"/>
                    <a:gd name="T33" fmla="*/ 78 h 395"/>
                    <a:gd name="T34" fmla="*/ 87 w 342"/>
                    <a:gd name="T35" fmla="*/ 78 h 395"/>
                    <a:gd name="T36" fmla="*/ 87 w 342"/>
                    <a:gd name="T37" fmla="*/ 192 h 395"/>
                    <a:gd name="T38" fmla="*/ 175 w 342"/>
                    <a:gd name="T39" fmla="*/ 192 h 39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342" h="395">
                      <a:moveTo>
                        <a:pt x="0" y="0"/>
                      </a:moveTo>
                      <a:cubicBezTo>
                        <a:pt x="181" y="0"/>
                        <a:pt x="181" y="0"/>
                        <a:pt x="181" y="0"/>
                      </a:cubicBezTo>
                      <a:cubicBezTo>
                        <a:pt x="231" y="0"/>
                        <a:pt x="270" y="14"/>
                        <a:pt x="296" y="40"/>
                      </a:cubicBezTo>
                      <a:cubicBezTo>
                        <a:pt x="318" y="62"/>
                        <a:pt x="330" y="93"/>
                        <a:pt x="330" y="130"/>
                      </a:cubicBezTo>
                      <a:cubicBezTo>
                        <a:pt x="330" y="131"/>
                        <a:pt x="330" y="131"/>
                        <a:pt x="330" y="131"/>
                      </a:cubicBezTo>
                      <a:cubicBezTo>
                        <a:pt x="330" y="195"/>
                        <a:pt x="296" y="235"/>
                        <a:pt x="245" y="254"/>
                      </a:cubicBezTo>
                      <a:cubicBezTo>
                        <a:pt x="342" y="395"/>
                        <a:pt x="342" y="395"/>
                        <a:pt x="342" y="395"/>
                      </a:cubicBezTo>
                      <a:cubicBezTo>
                        <a:pt x="240" y="395"/>
                        <a:pt x="240" y="395"/>
                        <a:pt x="240" y="395"/>
                      </a:cubicBezTo>
                      <a:cubicBezTo>
                        <a:pt x="156" y="268"/>
                        <a:pt x="156" y="268"/>
                        <a:pt x="156" y="268"/>
                      </a:cubicBezTo>
                      <a:cubicBezTo>
                        <a:pt x="87" y="268"/>
                        <a:pt x="87" y="268"/>
                        <a:pt x="87" y="268"/>
                      </a:cubicBezTo>
                      <a:cubicBezTo>
                        <a:pt x="87" y="395"/>
                        <a:pt x="87" y="395"/>
                        <a:pt x="87" y="395"/>
                      </a:cubicBezTo>
                      <a:cubicBezTo>
                        <a:pt x="0" y="395"/>
                        <a:pt x="0" y="395"/>
                        <a:pt x="0" y="395"/>
                      </a:cubicBezTo>
                      <a:lnTo>
                        <a:pt x="0" y="0"/>
                      </a:lnTo>
                      <a:close/>
                      <a:moveTo>
                        <a:pt x="175" y="192"/>
                      </a:moveTo>
                      <a:cubicBezTo>
                        <a:pt x="218" y="192"/>
                        <a:pt x="242" y="169"/>
                        <a:pt x="242" y="136"/>
                      </a:cubicBezTo>
                      <a:cubicBezTo>
                        <a:pt x="242" y="135"/>
                        <a:pt x="242" y="135"/>
                        <a:pt x="242" y="135"/>
                      </a:cubicBezTo>
                      <a:cubicBezTo>
                        <a:pt x="242" y="97"/>
                        <a:pt x="216" y="78"/>
                        <a:pt x="174" y="78"/>
                      </a:cubicBezTo>
                      <a:cubicBezTo>
                        <a:pt x="87" y="78"/>
                        <a:pt x="87" y="78"/>
                        <a:pt x="87" y="78"/>
                      </a:cubicBezTo>
                      <a:cubicBezTo>
                        <a:pt x="87" y="192"/>
                        <a:pt x="87" y="192"/>
                        <a:pt x="87" y="192"/>
                      </a:cubicBezTo>
                      <a:lnTo>
                        <a:pt x="175" y="19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237" name="Freeform 16"/>
                <p:cNvSpPr>
                  <a:spLocks noEditPoints="1"/>
                </p:cNvSpPr>
                <p:nvPr userDrawn="1"/>
              </p:nvSpPr>
              <p:spPr bwMode="auto">
                <a:xfrm>
                  <a:off x="8724" y="347"/>
                  <a:ext cx="189" cy="185"/>
                </a:xfrm>
                <a:custGeom>
                  <a:avLst/>
                  <a:gdLst>
                    <a:gd name="T0" fmla="*/ 0 w 420"/>
                    <a:gd name="T1" fmla="*/ 205 h 408"/>
                    <a:gd name="T2" fmla="*/ 0 w 420"/>
                    <a:gd name="T3" fmla="*/ 204 h 408"/>
                    <a:gd name="T4" fmla="*/ 211 w 420"/>
                    <a:gd name="T5" fmla="*/ 0 h 408"/>
                    <a:gd name="T6" fmla="*/ 420 w 420"/>
                    <a:gd name="T7" fmla="*/ 203 h 408"/>
                    <a:gd name="T8" fmla="*/ 420 w 420"/>
                    <a:gd name="T9" fmla="*/ 204 h 408"/>
                    <a:gd name="T10" fmla="*/ 209 w 420"/>
                    <a:gd name="T11" fmla="*/ 408 h 408"/>
                    <a:gd name="T12" fmla="*/ 0 w 420"/>
                    <a:gd name="T13" fmla="*/ 205 h 408"/>
                    <a:gd name="T14" fmla="*/ 329 w 420"/>
                    <a:gd name="T15" fmla="*/ 205 h 408"/>
                    <a:gd name="T16" fmla="*/ 329 w 420"/>
                    <a:gd name="T17" fmla="*/ 204 h 408"/>
                    <a:gd name="T18" fmla="*/ 209 w 420"/>
                    <a:gd name="T19" fmla="*/ 80 h 408"/>
                    <a:gd name="T20" fmla="*/ 91 w 420"/>
                    <a:gd name="T21" fmla="*/ 203 h 408"/>
                    <a:gd name="T22" fmla="*/ 91 w 420"/>
                    <a:gd name="T23" fmla="*/ 204 h 408"/>
                    <a:gd name="T24" fmla="*/ 211 w 420"/>
                    <a:gd name="T25" fmla="*/ 328 h 408"/>
                    <a:gd name="T26" fmla="*/ 329 w 420"/>
                    <a:gd name="T27" fmla="*/ 205 h 4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420" h="408">
                      <a:moveTo>
                        <a:pt x="0" y="205"/>
                      </a:moveTo>
                      <a:cubicBezTo>
                        <a:pt x="0" y="204"/>
                        <a:pt x="0" y="204"/>
                        <a:pt x="0" y="204"/>
                      </a:cubicBezTo>
                      <a:cubicBezTo>
                        <a:pt x="0" y="92"/>
                        <a:pt x="89" y="0"/>
                        <a:pt x="211" y="0"/>
                      </a:cubicBezTo>
                      <a:cubicBezTo>
                        <a:pt x="332" y="0"/>
                        <a:pt x="420" y="91"/>
                        <a:pt x="420" y="203"/>
                      </a:cubicBezTo>
                      <a:cubicBezTo>
                        <a:pt x="420" y="204"/>
                        <a:pt x="420" y="204"/>
                        <a:pt x="420" y="204"/>
                      </a:cubicBezTo>
                      <a:cubicBezTo>
                        <a:pt x="420" y="316"/>
                        <a:pt x="331" y="408"/>
                        <a:pt x="209" y="408"/>
                      </a:cubicBezTo>
                      <a:cubicBezTo>
                        <a:pt x="88" y="408"/>
                        <a:pt x="0" y="318"/>
                        <a:pt x="0" y="205"/>
                      </a:cubicBezTo>
                      <a:close/>
                      <a:moveTo>
                        <a:pt x="329" y="205"/>
                      </a:moveTo>
                      <a:cubicBezTo>
                        <a:pt x="329" y="204"/>
                        <a:pt x="329" y="204"/>
                        <a:pt x="329" y="204"/>
                      </a:cubicBezTo>
                      <a:cubicBezTo>
                        <a:pt x="329" y="136"/>
                        <a:pt x="279" y="80"/>
                        <a:pt x="209" y="80"/>
                      </a:cubicBezTo>
                      <a:cubicBezTo>
                        <a:pt x="139" y="80"/>
                        <a:pt x="91" y="135"/>
                        <a:pt x="91" y="203"/>
                      </a:cubicBezTo>
                      <a:cubicBezTo>
                        <a:pt x="91" y="204"/>
                        <a:pt x="91" y="204"/>
                        <a:pt x="91" y="204"/>
                      </a:cubicBezTo>
                      <a:cubicBezTo>
                        <a:pt x="91" y="272"/>
                        <a:pt x="141" y="328"/>
                        <a:pt x="211" y="328"/>
                      </a:cubicBezTo>
                      <a:cubicBezTo>
                        <a:pt x="280" y="328"/>
                        <a:pt x="329" y="273"/>
                        <a:pt x="329" y="20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238" name="Freeform 17"/>
                <p:cNvSpPr>
                  <a:spLocks/>
                </p:cNvSpPr>
                <p:nvPr userDrawn="1"/>
              </p:nvSpPr>
              <p:spPr bwMode="auto">
                <a:xfrm>
                  <a:off x="8908" y="350"/>
                  <a:ext cx="270" cy="180"/>
                </a:xfrm>
                <a:custGeom>
                  <a:avLst/>
                  <a:gdLst>
                    <a:gd name="T0" fmla="*/ 0 w 270"/>
                    <a:gd name="T1" fmla="*/ 1 h 180"/>
                    <a:gd name="T2" fmla="*/ 42 w 270"/>
                    <a:gd name="T3" fmla="*/ 1 h 180"/>
                    <a:gd name="T4" fmla="*/ 79 w 270"/>
                    <a:gd name="T5" fmla="*/ 121 h 180"/>
                    <a:gd name="T6" fmla="*/ 119 w 270"/>
                    <a:gd name="T7" fmla="*/ 0 h 180"/>
                    <a:gd name="T8" fmla="*/ 152 w 270"/>
                    <a:gd name="T9" fmla="*/ 0 h 180"/>
                    <a:gd name="T10" fmla="*/ 192 w 270"/>
                    <a:gd name="T11" fmla="*/ 121 h 180"/>
                    <a:gd name="T12" fmla="*/ 229 w 270"/>
                    <a:gd name="T13" fmla="*/ 1 h 180"/>
                    <a:gd name="T14" fmla="*/ 270 w 270"/>
                    <a:gd name="T15" fmla="*/ 1 h 180"/>
                    <a:gd name="T16" fmla="*/ 209 w 270"/>
                    <a:gd name="T17" fmla="*/ 180 h 180"/>
                    <a:gd name="T18" fmla="*/ 175 w 270"/>
                    <a:gd name="T19" fmla="*/ 180 h 180"/>
                    <a:gd name="T20" fmla="*/ 135 w 270"/>
                    <a:gd name="T21" fmla="*/ 63 h 180"/>
                    <a:gd name="T22" fmla="*/ 95 w 270"/>
                    <a:gd name="T23" fmla="*/ 180 h 180"/>
                    <a:gd name="T24" fmla="*/ 61 w 270"/>
                    <a:gd name="T25" fmla="*/ 180 h 180"/>
                    <a:gd name="T26" fmla="*/ 0 w 270"/>
                    <a:gd name="T27" fmla="*/ 1 h 1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70" h="180">
                      <a:moveTo>
                        <a:pt x="0" y="1"/>
                      </a:moveTo>
                      <a:lnTo>
                        <a:pt x="42" y="1"/>
                      </a:lnTo>
                      <a:lnTo>
                        <a:pt x="79" y="121"/>
                      </a:lnTo>
                      <a:lnTo>
                        <a:pt x="119" y="0"/>
                      </a:lnTo>
                      <a:lnTo>
                        <a:pt x="152" y="0"/>
                      </a:lnTo>
                      <a:lnTo>
                        <a:pt x="192" y="121"/>
                      </a:lnTo>
                      <a:lnTo>
                        <a:pt x="229" y="1"/>
                      </a:lnTo>
                      <a:lnTo>
                        <a:pt x="270" y="1"/>
                      </a:lnTo>
                      <a:lnTo>
                        <a:pt x="209" y="180"/>
                      </a:lnTo>
                      <a:lnTo>
                        <a:pt x="175" y="180"/>
                      </a:lnTo>
                      <a:lnTo>
                        <a:pt x="135" y="63"/>
                      </a:lnTo>
                      <a:lnTo>
                        <a:pt x="95" y="180"/>
                      </a:lnTo>
                      <a:lnTo>
                        <a:pt x="61" y="180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239" name="Freeform 18"/>
                <p:cNvSpPr>
                  <a:spLocks/>
                </p:cNvSpPr>
                <p:nvPr userDrawn="1"/>
              </p:nvSpPr>
              <p:spPr bwMode="auto">
                <a:xfrm>
                  <a:off x="9174" y="348"/>
                  <a:ext cx="141" cy="183"/>
                </a:xfrm>
                <a:custGeom>
                  <a:avLst/>
                  <a:gdLst>
                    <a:gd name="T0" fmla="*/ 0 w 313"/>
                    <a:gd name="T1" fmla="*/ 343 h 406"/>
                    <a:gd name="T2" fmla="*/ 52 w 313"/>
                    <a:gd name="T3" fmla="*/ 282 h 406"/>
                    <a:gd name="T4" fmla="*/ 170 w 313"/>
                    <a:gd name="T5" fmla="*/ 330 h 406"/>
                    <a:gd name="T6" fmla="*/ 227 w 313"/>
                    <a:gd name="T7" fmla="*/ 292 h 406"/>
                    <a:gd name="T8" fmla="*/ 227 w 313"/>
                    <a:gd name="T9" fmla="*/ 291 h 406"/>
                    <a:gd name="T10" fmla="*/ 147 w 313"/>
                    <a:gd name="T11" fmla="*/ 241 h 406"/>
                    <a:gd name="T12" fmla="*/ 16 w 313"/>
                    <a:gd name="T13" fmla="*/ 120 h 406"/>
                    <a:gd name="T14" fmla="*/ 16 w 313"/>
                    <a:gd name="T15" fmla="*/ 119 h 406"/>
                    <a:gd name="T16" fmla="*/ 154 w 313"/>
                    <a:gd name="T17" fmla="*/ 0 h 406"/>
                    <a:gd name="T18" fmla="*/ 301 w 313"/>
                    <a:gd name="T19" fmla="*/ 50 h 406"/>
                    <a:gd name="T20" fmla="*/ 256 w 313"/>
                    <a:gd name="T21" fmla="*/ 116 h 406"/>
                    <a:gd name="T22" fmla="*/ 153 w 313"/>
                    <a:gd name="T23" fmla="*/ 77 h 406"/>
                    <a:gd name="T24" fmla="*/ 103 w 313"/>
                    <a:gd name="T25" fmla="*/ 111 h 406"/>
                    <a:gd name="T26" fmla="*/ 103 w 313"/>
                    <a:gd name="T27" fmla="*/ 112 h 406"/>
                    <a:gd name="T28" fmla="*/ 188 w 313"/>
                    <a:gd name="T29" fmla="*/ 164 h 406"/>
                    <a:gd name="T30" fmla="*/ 313 w 313"/>
                    <a:gd name="T31" fmla="*/ 283 h 406"/>
                    <a:gd name="T32" fmla="*/ 313 w 313"/>
                    <a:gd name="T33" fmla="*/ 284 h 406"/>
                    <a:gd name="T34" fmla="*/ 168 w 313"/>
                    <a:gd name="T35" fmla="*/ 406 h 406"/>
                    <a:gd name="T36" fmla="*/ 0 w 313"/>
                    <a:gd name="T37" fmla="*/ 343 h 4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313" h="406">
                      <a:moveTo>
                        <a:pt x="0" y="343"/>
                      </a:moveTo>
                      <a:cubicBezTo>
                        <a:pt x="52" y="282"/>
                        <a:pt x="52" y="282"/>
                        <a:pt x="52" y="282"/>
                      </a:cubicBezTo>
                      <a:cubicBezTo>
                        <a:pt x="87" y="311"/>
                        <a:pt x="125" y="330"/>
                        <a:pt x="170" y="330"/>
                      </a:cubicBezTo>
                      <a:cubicBezTo>
                        <a:pt x="205" y="330"/>
                        <a:pt x="227" y="315"/>
                        <a:pt x="227" y="292"/>
                      </a:cubicBezTo>
                      <a:cubicBezTo>
                        <a:pt x="227" y="291"/>
                        <a:pt x="227" y="291"/>
                        <a:pt x="227" y="291"/>
                      </a:cubicBezTo>
                      <a:cubicBezTo>
                        <a:pt x="227" y="269"/>
                        <a:pt x="213" y="258"/>
                        <a:pt x="147" y="241"/>
                      </a:cubicBezTo>
                      <a:cubicBezTo>
                        <a:pt x="68" y="221"/>
                        <a:pt x="16" y="199"/>
                        <a:pt x="16" y="120"/>
                      </a:cubicBezTo>
                      <a:cubicBezTo>
                        <a:pt x="16" y="119"/>
                        <a:pt x="16" y="119"/>
                        <a:pt x="16" y="119"/>
                      </a:cubicBezTo>
                      <a:cubicBezTo>
                        <a:pt x="16" y="47"/>
                        <a:pt x="74" y="0"/>
                        <a:pt x="154" y="0"/>
                      </a:cubicBezTo>
                      <a:cubicBezTo>
                        <a:pt x="212" y="0"/>
                        <a:pt x="261" y="18"/>
                        <a:pt x="301" y="50"/>
                      </a:cubicBezTo>
                      <a:cubicBezTo>
                        <a:pt x="256" y="116"/>
                        <a:pt x="256" y="116"/>
                        <a:pt x="256" y="116"/>
                      </a:cubicBezTo>
                      <a:cubicBezTo>
                        <a:pt x="221" y="91"/>
                        <a:pt x="187" y="77"/>
                        <a:pt x="153" y="77"/>
                      </a:cubicBezTo>
                      <a:cubicBezTo>
                        <a:pt x="120" y="77"/>
                        <a:pt x="103" y="92"/>
                        <a:pt x="103" y="111"/>
                      </a:cubicBezTo>
                      <a:cubicBezTo>
                        <a:pt x="103" y="112"/>
                        <a:pt x="103" y="112"/>
                        <a:pt x="103" y="112"/>
                      </a:cubicBezTo>
                      <a:cubicBezTo>
                        <a:pt x="103" y="138"/>
                        <a:pt x="120" y="147"/>
                        <a:pt x="188" y="164"/>
                      </a:cubicBezTo>
                      <a:cubicBezTo>
                        <a:pt x="268" y="185"/>
                        <a:pt x="313" y="214"/>
                        <a:pt x="313" y="283"/>
                      </a:cubicBezTo>
                      <a:cubicBezTo>
                        <a:pt x="313" y="284"/>
                        <a:pt x="313" y="284"/>
                        <a:pt x="313" y="284"/>
                      </a:cubicBezTo>
                      <a:cubicBezTo>
                        <a:pt x="313" y="362"/>
                        <a:pt x="253" y="406"/>
                        <a:pt x="168" y="406"/>
                      </a:cubicBezTo>
                      <a:cubicBezTo>
                        <a:pt x="108" y="406"/>
                        <a:pt x="48" y="385"/>
                        <a:pt x="0" y="34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240" name="Freeform 19"/>
                <p:cNvSpPr>
                  <a:spLocks/>
                </p:cNvSpPr>
                <p:nvPr userDrawn="1"/>
              </p:nvSpPr>
              <p:spPr bwMode="auto">
                <a:xfrm>
                  <a:off x="9334" y="351"/>
                  <a:ext cx="135" cy="178"/>
                </a:xfrm>
                <a:custGeom>
                  <a:avLst/>
                  <a:gdLst>
                    <a:gd name="T0" fmla="*/ 0 w 135"/>
                    <a:gd name="T1" fmla="*/ 0 h 178"/>
                    <a:gd name="T2" fmla="*/ 134 w 135"/>
                    <a:gd name="T3" fmla="*/ 0 h 178"/>
                    <a:gd name="T4" fmla="*/ 134 w 135"/>
                    <a:gd name="T5" fmla="*/ 34 h 178"/>
                    <a:gd name="T6" fmla="*/ 38 w 135"/>
                    <a:gd name="T7" fmla="*/ 34 h 178"/>
                    <a:gd name="T8" fmla="*/ 38 w 135"/>
                    <a:gd name="T9" fmla="*/ 70 h 178"/>
                    <a:gd name="T10" fmla="*/ 122 w 135"/>
                    <a:gd name="T11" fmla="*/ 70 h 178"/>
                    <a:gd name="T12" fmla="*/ 122 w 135"/>
                    <a:gd name="T13" fmla="*/ 105 h 178"/>
                    <a:gd name="T14" fmla="*/ 38 w 135"/>
                    <a:gd name="T15" fmla="*/ 105 h 178"/>
                    <a:gd name="T16" fmla="*/ 38 w 135"/>
                    <a:gd name="T17" fmla="*/ 143 h 178"/>
                    <a:gd name="T18" fmla="*/ 135 w 135"/>
                    <a:gd name="T19" fmla="*/ 143 h 178"/>
                    <a:gd name="T20" fmla="*/ 135 w 135"/>
                    <a:gd name="T21" fmla="*/ 178 h 178"/>
                    <a:gd name="T22" fmla="*/ 0 w 135"/>
                    <a:gd name="T23" fmla="*/ 178 h 178"/>
                    <a:gd name="T24" fmla="*/ 0 w 135"/>
                    <a:gd name="T25" fmla="*/ 0 h 1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35" h="178">
                      <a:moveTo>
                        <a:pt x="0" y="0"/>
                      </a:moveTo>
                      <a:lnTo>
                        <a:pt x="134" y="0"/>
                      </a:lnTo>
                      <a:lnTo>
                        <a:pt x="134" y="34"/>
                      </a:lnTo>
                      <a:lnTo>
                        <a:pt x="38" y="34"/>
                      </a:lnTo>
                      <a:lnTo>
                        <a:pt x="38" y="70"/>
                      </a:lnTo>
                      <a:lnTo>
                        <a:pt x="122" y="70"/>
                      </a:lnTo>
                      <a:lnTo>
                        <a:pt x="122" y="105"/>
                      </a:lnTo>
                      <a:lnTo>
                        <a:pt x="38" y="105"/>
                      </a:lnTo>
                      <a:lnTo>
                        <a:pt x="38" y="143"/>
                      </a:lnTo>
                      <a:lnTo>
                        <a:pt x="135" y="143"/>
                      </a:lnTo>
                      <a:lnTo>
                        <a:pt x="135" y="178"/>
                      </a:lnTo>
                      <a:lnTo>
                        <a:pt x="0" y="17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241" name="Freeform 20"/>
                <p:cNvSpPr>
                  <a:spLocks noEditPoints="1"/>
                </p:cNvSpPr>
                <p:nvPr userDrawn="1"/>
              </p:nvSpPr>
              <p:spPr bwMode="auto">
                <a:xfrm>
                  <a:off x="9489" y="351"/>
                  <a:ext cx="153" cy="178"/>
                </a:xfrm>
                <a:custGeom>
                  <a:avLst/>
                  <a:gdLst>
                    <a:gd name="T0" fmla="*/ 0 w 341"/>
                    <a:gd name="T1" fmla="*/ 0 h 395"/>
                    <a:gd name="T2" fmla="*/ 180 w 341"/>
                    <a:gd name="T3" fmla="*/ 0 h 395"/>
                    <a:gd name="T4" fmla="*/ 296 w 341"/>
                    <a:gd name="T5" fmla="*/ 40 h 395"/>
                    <a:gd name="T6" fmla="*/ 329 w 341"/>
                    <a:gd name="T7" fmla="*/ 130 h 395"/>
                    <a:gd name="T8" fmla="*/ 329 w 341"/>
                    <a:gd name="T9" fmla="*/ 131 h 395"/>
                    <a:gd name="T10" fmla="*/ 245 w 341"/>
                    <a:gd name="T11" fmla="*/ 254 h 395"/>
                    <a:gd name="T12" fmla="*/ 341 w 341"/>
                    <a:gd name="T13" fmla="*/ 395 h 395"/>
                    <a:gd name="T14" fmla="*/ 240 w 341"/>
                    <a:gd name="T15" fmla="*/ 395 h 395"/>
                    <a:gd name="T16" fmla="*/ 155 w 341"/>
                    <a:gd name="T17" fmla="*/ 268 h 395"/>
                    <a:gd name="T18" fmla="*/ 87 w 341"/>
                    <a:gd name="T19" fmla="*/ 268 h 395"/>
                    <a:gd name="T20" fmla="*/ 87 w 341"/>
                    <a:gd name="T21" fmla="*/ 395 h 395"/>
                    <a:gd name="T22" fmla="*/ 0 w 341"/>
                    <a:gd name="T23" fmla="*/ 395 h 395"/>
                    <a:gd name="T24" fmla="*/ 0 w 341"/>
                    <a:gd name="T25" fmla="*/ 0 h 395"/>
                    <a:gd name="T26" fmla="*/ 175 w 341"/>
                    <a:gd name="T27" fmla="*/ 192 h 395"/>
                    <a:gd name="T28" fmla="*/ 241 w 341"/>
                    <a:gd name="T29" fmla="*/ 136 h 395"/>
                    <a:gd name="T30" fmla="*/ 241 w 341"/>
                    <a:gd name="T31" fmla="*/ 135 h 395"/>
                    <a:gd name="T32" fmla="*/ 173 w 341"/>
                    <a:gd name="T33" fmla="*/ 78 h 395"/>
                    <a:gd name="T34" fmla="*/ 87 w 341"/>
                    <a:gd name="T35" fmla="*/ 78 h 395"/>
                    <a:gd name="T36" fmla="*/ 87 w 341"/>
                    <a:gd name="T37" fmla="*/ 192 h 395"/>
                    <a:gd name="T38" fmla="*/ 175 w 341"/>
                    <a:gd name="T39" fmla="*/ 192 h 39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341" h="395">
                      <a:moveTo>
                        <a:pt x="0" y="0"/>
                      </a:moveTo>
                      <a:cubicBezTo>
                        <a:pt x="180" y="0"/>
                        <a:pt x="180" y="0"/>
                        <a:pt x="180" y="0"/>
                      </a:cubicBezTo>
                      <a:cubicBezTo>
                        <a:pt x="231" y="0"/>
                        <a:pt x="270" y="14"/>
                        <a:pt x="296" y="40"/>
                      </a:cubicBezTo>
                      <a:cubicBezTo>
                        <a:pt x="318" y="62"/>
                        <a:pt x="329" y="93"/>
                        <a:pt x="329" y="130"/>
                      </a:cubicBezTo>
                      <a:cubicBezTo>
                        <a:pt x="329" y="131"/>
                        <a:pt x="329" y="131"/>
                        <a:pt x="329" y="131"/>
                      </a:cubicBezTo>
                      <a:cubicBezTo>
                        <a:pt x="329" y="195"/>
                        <a:pt x="295" y="235"/>
                        <a:pt x="245" y="254"/>
                      </a:cubicBezTo>
                      <a:cubicBezTo>
                        <a:pt x="341" y="395"/>
                        <a:pt x="341" y="395"/>
                        <a:pt x="341" y="395"/>
                      </a:cubicBezTo>
                      <a:cubicBezTo>
                        <a:pt x="240" y="395"/>
                        <a:pt x="240" y="395"/>
                        <a:pt x="240" y="395"/>
                      </a:cubicBezTo>
                      <a:cubicBezTo>
                        <a:pt x="155" y="268"/>
                        <a:pt x="155" y="268"/>
                        <a:pt x="155" y="268"/>
                      </a:cubicBezTo>
                      <a:cubicBezTo>
                        <a:pt x="87" y="268"/>
                        <a:pt x="87" y="268"/>
                        <a:pt x="87" y="268"/>
                      </a:cubicBezTo>
                      <a:cubicBezTo>
                        <a:pt x="87" y="395"/>
                        <a:pt x="87" y="395"/>
                        <a:pt x="87" y="395"/>
                      </a:cubicBezTo>
                      <a:cubicBezTo>
                        <a:pt x="0" y="395"/>
                        <a:pt x="0" y="395"/>
                        <a:pt x="0" y="395"/>
                      </a:cubicBezTo>
                      <a:lnTo>
                        <a:pt x="0" y="0"/>
                      </a:lnTo>
                      <a:close/>
                      <a:moveTo>
                        <a:pt x="175" y="192"/>
                      </a:moveTo>
                      <a:cubicBezTo>
                        <a:pt x="217" y="192"/>
                        <a:pt x="241" y="169"/>
                        <a:pt x="241" y="136"/>
                      </a:cubicBezTo>
                      <a:cubicBezTo>
                        <a:pt x="241" y="135"/>
                        <a:pt x="241" y="135"/>
                        <a:pt x="241" y="135"/>
                      </a:cubicBezTo>
                      <a:cubicBezTo>
                        <a:pt x="241" y="97"/>
                        <a:pt x="215" y="78"/>
                        <a:pt x="173" y="78"/>
                      </a:cubicBezTo>
                      <a:cubicBezTo>
                        <a:pt x="87" y="78"/>
                        <a:pt x="87" y="78"/>
                        <a:pt x="87" y="78"/>
                      </a:cubicBezTo>
                      <a:cubicBezTo>
                        <a:pt x="87" y="192"/>
                        <a:pt x="87" y="192"/>
                        <a:pt x="87" y="192"/>
                      </a:cubicBezTo>
                      <a:lnTo>
                        <a:pt x="175" y="19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242" name="Freeform 21"/>
                <p:cNvSpPr>
                  <a:spLocks noEditPoints="1"/>
                </p:cNvSpPr>
                <p:nvPr userDrawn="1"/>
              </p:nvSpPr>
              <p:spPr bwMode="auto">
                <a:xfrm>
                  <a:off x="9647" y="353"/>
                  <a:ext cx="49" cy="24"/>
                </a:xfrm>
                <a:custGeom>
                  <a:avLst/>
                  <a:gdLst>
                    <a:gd name="T0" fmla="*/ 8 w 49"/>
                    <a:gd name="T1" fmla="*/ 3 h 24"/>
                    <a:gd name="T2" fmla="*/ 0 w 49"/>
                    <a:gd name="T3" fmla="*/ 3 h 24"/>
                    <a:gd name="T4" fmla="*/ 0 w 49"/>
                    <a:gd name="T5" fmla="*/ 0 h 24"/>
                    <a:gd name="T6" fmla="*/ 19 w 49"/>
                    <a:gd name="T7" fmla="*/ 0 h 24"/>
                    <a:gd name="T8" fmla="*/ 19 w 49"/>
                    <a:gd name="T9" fmla="*/ 3 h 24"/>
                    <a:gd name="T10" fmla="*/ 11 w 49"/>
                    <a:gd name="T11" fmla="*/ 3 h 24"/>
                    <a:gd name="T12" fmla="*/ 11 w 49"/>
                    <a:gd name="T13" fmla="*/ 24 h 24"/>
                    <a:gd name="T14" fmla="*/ 8 w 49"/>
                    <a:gd name="T15" fmla="*/ 24 h 24"/>
                    <a:gd name="T16" fmla="*/ 8 w 49"/>
                    <a:gd name="T17" fmla="*/ 3 h 24"/>
                    <a:gd name="T18" fmla="*/ 24 w 49"/>
                    <a:gd name="T19" fmla="*/ 0 h 24"/>
                    <a:gd name="T20" fmla="*/ 28 w 49"/>
                    <a:gd name="T21" fmla="*/ 0 h 24"/>
                    <a:gd name="T22" fmla="*/ 36 w 49"/>
                    <a:gd name="T23" fmla="*/ 13 h 24"/>
                    <a:gd name="T24" fmla="*/ 45 w 49"/>
                    <a:gd name="T25" fmla="*/ 0 h 24"/>
                    <a:gd name="T26" fmla="*/ 49 w 49"/>
                    <a:gd name="T27" fmla="*/ 0 h 24"/>
                    <a:gd name="T28" fmla="*/ 49 w 49"/>
                    <a:gd name="T29" fmla="*/ 24 h 24"/>
                    <a:gd name="T30" fmla="*/ 45 w 49"/>
                    <a:gd name="T31" fmla="*/ 24 h 24"/>
                    <a:gd name="T32" fmla="*/ 45 w 49"/>
                    <a:gd name="T33" fmla="*/ 5 h 24"/>
                    <a:gd name="T34" fmla="*/ 36 w 49"/>
                    <a:gd name="T35" fmla="*/ 18 h 24"/>
                    <a:gd name="T36" fmla="*/ 36 w 49"/>
                    <a:gd name="T37" fmla="*/ 18 h 24"/>
                    <a:gd name="T38" fmla="*/ 27 w 49"/>
                    <a:gd name="T39" fmla="*/ 5 h 24"/>
                    <a:gd name="T40" fmla="*/ 27 w 49"/>
                    <a:gd name="T41" fmla="*/ 24 h 24"/>
                    <a:gd name="T42" fmla="*/ 24 w 49"/>
                    <a:gd name="T43" fmla="*/ 24 h 24"/>
                    <a:gd name="T44" fmla="*/ 24 w 49"/>
                    <a:gd name="T45" fmla="*/ 0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49" h="24">
                      <a:moveTo>
                        <a:pt x="8" y="3"/>
                      </a:moveTo>
                      <a:lnTo>
                        <a:pt x="0" y="3"/>
                      </a:lnTo>
                      <a:lnTo>
                        <a:pt x="0" y="0"/>
                      </a:lnTo>
                      <a:lnTo>
                        <a:pt x="19" y="0"/>
                      </a:lnTo>
                      <a:lnTo>
                        <a:pt x="19" y="3"/>
                      </a:lnTo>
                      <a:lnTo>
                        <a:pt x="11" y="3"/>
                      </a:lnTo>
                      <a:lnTo>
                        <a:pt x="11" y="24"/>
                      </a:lnTo>
                      <a:lnTo>
                        <a:pt x="8" y="24"/>
                      </a:lnTo>
                      <a:lnTo>
                        <a:pt x="8" y="3"/>
                      </a:lnTo>
                      <a:close/>
                      <a:moveTo>
                        <a:pt x="24" y="0"/>
                      </a:moveTo>
                      <a:lnTo>
                        <a:pt x="28" y="0"/>
                      </a:lnTo>
                      <a:lnTo>
                        <a:pt x="36" y="13"/>
                      </a:lnTo>
                      <a:lnTo>
                        <a:pt x="45" y="0"/>
                      </a:lnTo>
                      <a:lnTo>
                        <a:pt x="49" y="0"/>
                      </a:lnTo>
                      <a:lnTo>
                        <a:pt x="49" y="24"/>
                      </a:lnTo>
                      <a:lnTo>
                        <a:pt x="45" y="24"/>
                      </a:lnTo>
                      <a:lnTo>
                        <a:pt x="45" y="5"/>
                      </a:lnTo>
                      <a:lnTo>
                        <a:pt x="36" y="18"/>
                      </a:lnTo>
                      <a:lnTo>
                        <a:pt x="36" y="18"/>
                      </a:lnTo>
                      <a:lnTo>
                        <a:pt x="27" y="5"/>
                      </a:lnTo>
                      <a:lnTo>
                        <a:pt x="27" y="24"/>
                      </a:lnTo>
                      <a:lnTo>
                        <a:pt x="24" y="24"/>
                      </a:lnTo>
                      <a:lnTo>
                        <a:pt x="2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</p:grpSp>
          <p:grpSp>
            <p:nvGrpSpPr>
              <p:cNvPr id="122" name="Group 24"/>
              <p:cNvGrpSpPr>
                <a:grpSpLocks noChangeAspect="1"/>
              </p:cNvGrpSpPr>
              <p:nvPr userDrawn="1"/>
            </p:nvGrpSpPr>
            <p:grpSpPr bwMode="auto">
              <a:xfrm>
                <a:off x="5588591" y="143471"/>
                <a:ext cx="600288" cy="175179"/>
                <a:chOff x="3552" y="-1153"/>
                <a:chExt cx="3156" cy="921"/>
              </a:xfrm>
              <a:solidFill>
                <a:schemeClr val="bg2"/>
              </a:solidFill>
            </p:grpSpPr>
            <p:sp>
              <p:nvSpPr>
                <p:cNvPr id="210" name="Freeform 25"/>
                <p:cNvSpPr>
                  <a:spLocks/>
                </p:cNvSpPr>
                <p:nvPr userDrawn="1"/>
              </p:nvSpPr>
              <p:spPr bwMode="auto">
                <a:xfrm>
                  <a:off x="3559" y="-1137"/>
                  <a:ext cx="172" cy="253"/>
                </a:xfrm>
                <a:custGeom>
                  <a:avLst/>
                  <a:gdLst>
                    <a:gd name="T0" fmla="*/ 112 w 150"/>
                    <a:gd name="T1" fmla="*/ 221 h 221"/>
                    <a:gd name="T2" fmla="*/ 62 w 150"/>
                    <a:gd name="T3" fmla="*/ 117 h 221"/>
                    <a:gd name="T4" fmla="*/ 34 w 150"/>
                    <a:gd name="T5" fmla="*/ 52 h 221"/>
                    <a:gd name="T6" fmla="*/ 33 w 150"/>
                    <a:gd name="T7" fmla="*/ 52 h 221"/>
                    <a:gd name="T8" fmla="*/ 35 w 150"/>
                    <a:gd name="T9" fmla="*/ 114 h 221"/>
                    <a:gd name="T10" fmla="*/ 36 w 150"/>
                    <a:gd name="T11" fmla="*/ 221 h 221"/>
                    <a:gd name="T12" fmla="*/ 0 w 150"/>
                    <a:gd name="T13" fmla="*/ 221 h 221"/>
                    <a:gd name="T14" fmla="*/ 0 w 150"/>
                    <a:gd name="T15" fmla="*/ 0 h 221"/>
                    <a:gd name="T16" fmla="*/ 42 w 150"/>
                    <a:gd name="T17" fmla="*/ 0 h 221"/>
                    <a:gd name="T18" fmla="*/ 96 w 150"/>
                    <a:gd name="T19" fmla="*/ 108 h 221"/>
                    <a:gd name="T20" fmla="*/ 118 w 150"/>
                    <a:gd name="T21" fmla="*/ 165 h 221"/>
                    <a:gd name="T22" fmla="*/ 119 w 150"/>
                    <a:gd name="T23" fmla="*/ 164 h 221"/>
                    <a:gd name="T24" fmla="*/ 116 w 150"/>
                    <a:gd name="T25" fmla="*/ 101 h 221"/>
                    <a:gd name="T26" fmla="*/ 115 w 150"/>
                    <a:gd name="T27" fmla="*/ 0 h 221"/>
                    <a:gd name="T28" fmla="*/ 150 w 150"/>
                    <a:gd name="T29" fmla="*/ 0 h 221"/>
                    <a:gd name="T30" fmla="*/ 150 w 150"/>
                    <a:gd name="T31" fmla="*/ 221 h 221"/>
                    <a:gd name="T32" fmla="*/ 112 w 150"/>
                    <a:gd name="T33" fmla="*/ 221 h 2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50" h="221">
                      <a:moveTo>
                        <a:pt x="112" y="221"/>
                      </a:moveTo>
                      <a:cubicBezTo>
                        <a:pt x="62" y="117"/>
                        <a:pt x="62" y="117"/>
                        <a:pt x="62" y="117"/>
                      </a:cubicBezTo>
                      <a:cubicBezTo>
                        <a:pt x="50" y="93"/>
                        <a:pt x="38" y="65"/>
                        <a:pt x="34" y="52"/>
                      </a:cubicBezTo>
                      <a:cubicBezTo>
                        <a:pt x="33" y="52"/>
                        <a:pt x="33" y="52"/>
                        <a:pt x="33" y="52"/>
                      </a:cubicBezTo>
                      <a:cubicBezTo>
                        <a:pt x="34" y="71"/>
                        <a:pt x="35" y="94"/>
                        <a:pt x="35" y="114"/>
                      </a:cubicBezTo>
                      <a:cubicBezTo>
                        <a:pt x="36" y="221"/>
                        <a:pt x="36" y="221"/>
                        <a:pt x="36" y="221"/>
                      </a:cubicBezTo>
                      <a:cubicBezTo>
                        <a:pt x="0" y="221"/>
                        <a:pt x="0" y="221"/>
                        <a:pt x="0" y="221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42" y="0"/>
                        <a:pt x="42" y="0"/>
                        <a:pt x="42" y="0"/>
                      </a:cubicBezTo>
                      <a:cubicBezTo>
                        <a:pt x="96" y="108"/>
                        <a:pt x="96" y="108"/>
                        <a:pt x="96" y="108"/>
                      </a:cubicBezTo>
                      <a:cubicBezTo>
                        <a:pt x="106" y="128"/>
                        <a:pt x="115" y="155"/>
                        <a:pt x="118" y="165"/>
                      </a:cubicBezTo>
                      <a:cubicBezTo>
                        <a:pt x="119" y="164"/>
                        <a:pt x="119" y="164"/>
                        <a:pt x="119" y="164"/>
                      </a:cubicBezTo>
                      <a:cubicBezTo>
                        <a:pt x="118" y="153"/>
                        <a:pt x="116" y="121"/>
                        <a:pt x="116" y="101"/>
                      </a:cubicBezTo>
                      <a:cubicBezTo>
                        <a:pt x="115" y="0"/>
                        <a:pt x="115" y="0"/>
                        <a:pt x="115" y="0"/>
                      </a:cubicBezTo>
                      <a:cubicBezTo>
                        <a:pt x="150" y="0"/>
                        <a:pt x="150" y="0"/>
                        <a:pt x="150" y="0"/>
                      </a:cubicBezTo>
                      <a:cubicBezTo>
                        <a:pt x="150" y="221"/>
                        <a:pt x="150" y="221"/>
                        <a:pt x="150" y="221"/>
                      </a:cubicBezTo>
                      <a:lnTo>
                        <a:pt x="112" y="22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211" name="Freeform 26"/>
                <p:cNvSpPr>
                  <a:spLocks noEditPoints="1"/>
                </p:cNvSpPr>
                <p:nvPr userDrawn="1"/>
              </p:nvSpPr>
              <p:spPr bwMode="auto">
                <a:xfrm>
                  <a:off x="3764" y="-1074"/>
                  <a:ext cx="155" cy="195"/>
                </a:xfrm>
                <a:custGeom>
                  <a:avLst/>
                  <a:gdLst>
                    <a:gd name="T0" fmla="*/ 39 w 136"/>
                    <a:gd name="T1" fmla="*/ 95 h 170"/>
                    <a:gd name="T2" fmla="*/ 39 w 136"/>
                    <a:gd name="T3" fmla="*/ 97 h 170"/>
                    <a:gd name="T4" fmla="*/ 79 w 136"/>
                    <a:gd name="T5" fmla="*/ 143 h 170"/>
                    <a:gd name="T6" fmla="*/ 119 w 136"/>
                    <a:gd name="T7" fmla="*/ 127 h 170"/>
                    <a:gd name="T8" fmla="*/ 133 w 136"/>
                    <a:gd name="T9" fmla="*/ 149 h 170"/>
                    <a:gd name="T10" fmla="*/ 75 w 136"/>
                    <a:gd name="T11" fmla="*/ 170 h 170"/>
                    <a:gd name="T12" fmla="*/ 0 w 136"/>
                    <a:gd name="T13" fmla="*/ 86 h 170"/>
                    <a:gd name="T14" fmla="*/ 20 w 136"/>
                    <a:gd name="T15" fmla="*/ 22 h 170"/>
                    <a:gd name="T16" fmla="*/ 70 w 136"/>
                    <a:gd name="T17" fmla="*/ 0 h 170"/>
                    <a:gd name="T18" fmla="*/ 115 w 136"/>
                    <a:gd name="T19" fmla="*/ 17 h 170"/>
                    <a:gd name="T20" fmla="*/ 136 w 136"/>
                    <a:gd name="T21" fmla="*/ 87 h 170"/>
                    <a:gd name="T22" fmla="*/ 136 w 136"/>
                    <a:gd name="T23" fmla="*/ 95 h 170"/>
                    <a:gd name="T24" fmla="*/ 39 w 136"/>
                    <a:gd name="T25" fmla="*/ 95 h 170"/>
                    <a:gd name="T26" fmla="*/ 70 w 136"/>
                    <a:gd name="T27" fmla="*/ 27 h 170"/>
                    <a:gd name="T28" fmla="*/ 39 w 136"/>
                    <a:gd name="T29" fmla="*/ 69 h 170"/>
                    <a:gd name="T30" fmla="*/ 99 w 136"/>
                    <a:gd name="T31" fmla="*/ 69 h 170"/>
                    <a:gd name="T32" fmla="*/ 70 w 136"/>
                    <a:gd name="T33" fmla="*/ 27 h 1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36" h="170">
                      <a:moveTo>
                        <a:pt x="39" y="95"/>
                      </a:moveTo>
                      <a:cubicBezTo>
                        <a:pt x="39" y="97"/>
                        <a:pt x="39" y="97"/>
                        <a:pt x="39" y="97"/>
                      </a:cubicBezTo>
                      <a:cubicBezTo>
                        <a:pt x="39" y="120"/>
                        <a:pt x="47" y="143"/>
                        <a:pt x="79" y="143"/>
                      </a:cubicBezTo>
                      <a:cubicBezTo>
                        <a:pt x="94" y="143"/>
                        <a:pt x="107" y="138"/>
                        <a:pt x="119" y="127"/>
                      </a:cubicBezTo>
                      <a:cubicBezTo>
                        <a:pt x="133" y="149"/>
                        <a:pt x="133" y="149"/>
                        <a:pt x="133" y="149"/>
                      </a:cubicBezTo>
                      <a:cubicBezTo>
                        <a:pt x="116" y="163"/>
                        <a:pt x="97" y="170"/>
                        <a:pt x="75" y="170"/>
                      </a:cubicBezTo>
                      <a:cubicBezTo>
                        <a:pt x="29" y="170"/>
                        <a:pt x="0" y="137"/>
                        <a:pt x="0" y="86"/>
                      </a:cubicBezTo>
                      <a:cubicBezTo>
                        <a:pt x="0" y="57"/>
                        <a:pt x="6" y="38"/>
                        <a:pt x="20" y="22"/>
                      </a:cubicBezTo>
                      <a:cubicBezTo>
                        <a:pt x="34" y="7"/>
                        <a:pt x="50" y="0"/>
                        <a:pt x="70" y="0"/>
                      </a:cubicBezTo>
                      <a:cubicBezTo>
                        <a:pt x="86" y="0"/>
                        <a:pt x="101" y="5"/>
                        <a:pt x="115" y="17"/>
                      </a:cubicBezTo>
                      <a:cubicBezTo>
                        <a:pt x="129" y="30"/>
                        <a:pt x="136" y="50"/>
                        <a:pt x="136" y="87"/>
                      </a:cubicBezTo>
                      <a:cubicBezTo>
                        <a:pt x="136" y="95"/>
                        <a:pt x="136" y="95"/>
                        <a:pt x="136" y="95"/>
                      </a:cubicBezTo>
                      <a:lnTo>
                        <a:pt x="39" y="95"/>
                      </a:lnTo>
                      <a:close/>
                      <a:moveTo>
                        <a:pt x="70" y="27"/>
                      </a:moveTo>
                      <a:cubicBezTo>
                        <a:pt x="50" y="27"/>
                        <a:pt x="39" y="43"/>
                        <a:pt x="39" y="69"/>
                      </a:cubicBezTo>
                      <a:cubicBezTo>
                        <a:pt x="99" y="69"/>
                        <a:pt x="99" y="69"/>
                        <a:pt x="99" y="69"/>
                      </a:cubicBezTo>
                      <a:cubicBezTo>
                        <a:pt x="99" y="43"/>
                        <a:pt x="88" y="27"/>
                        <a:pt x="70" y="2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212" name="Freeform 27"/>
                <p:cNvSpPr>
                  <a:spLocks/>
                </p:cNvSpPr>
                <p:nvPr userDrawn="1"/>
              </p:nvSpPr>
              <p:spPr bwMode="auto">
                <a:xfrm>
                  <a:off x="3930" y="-1072"/>
                  <a:ext cx="249" cy="190"/>
                </a:xfrm>
                <a:custGeom>
                  <a:avLst/>
                  <a:gdLst>
                    <a:gd name="T0" fmla="*/ 172 w 218"/>
                    <a:gd name="T1" fmla="*/ 165 h 165"/>
                    <a:gd name="T2" fmla="*/ 139 w 218"/>
                    <a:gd name="T3" fmla="*/ 165 h 165"/>
                    <a:gd name="T4" fmla="*/ 119 w 218"/>
                    <a:gd name="T5" fmla="*/ 90 h 165"/>
                    <a:gd name="T6" fmla="*/ 108 w 218"/>
                    <a:gd name="T7" fmla="*/ 46 h 165"/>
                    <a:gd name="T8" fmla="*/ 108 w 218"/>
                    <a:gd name="T9" fmla="*/ 46 h 165"/>
                    <a:gd name="T10" fmla="*/ 97 w 218"/>
                    <a:gd name="T11" fmla="*/ 92 h 165"/>
                    <a:gd name="T12" fmla="*/ 78 w 218"/>
                    <a:gd name="T13" fmla="*/ 165 h 165"/>
                    <a:gd name="T14" fmla="*/ 45 w 218"/>
                    <a:gd name="T15" fmla="*/ 165 h 165"/>
                    <a:gd name="T16" fmla="*/ 0 w 218"/>
                    <a:gd name="T17" fmla="*/ 4 h 165"/>
                    <a:gd name="T18" fmla="*/ 35 w 218"/>
                    <a:gd name="T19" fmla="*/ 0 h 165"/>
                    <a:gd name="T20" fmla="*/ 53 w 218"/>
                    <a:gd name="T21" fmla="*/ 78 h 165"/>
                    <a:gd name="T22" fmla="*/ 61 w 218"/>
                    <a:gd name="T23" fmla="*/ 121 h 165"/>
                    <a:gd name="T24" fmla="*/ 62 w 218"/>
                    <a:gd name="T25" fmla="*/ 121 h 165"/>
                    <a:gd name="T26" fmla="*/ 72 w 218"/>
                    <a:gd name="T27" fmla="*/ 77 h 165"/>
                    <a:gd name="T28" fmla="*/ 92 w 218"/>
                    <a:gd name="T29" fmla="*/ 2 h 165"/>
                    <a:gd name="T30" fmla="*/ 127 w 218"/>
                    <a:gd name="T31" fmla="*/ 2 h 165"/>
                    <a:gd name="T32" fmla="*/ 145 w 218"/>
                    <a:gd name="T33" fmla="*/ 75 h 165"/>
                    <a:gd name="T34" fmla="*/ 155 w 218"/>
                    <a:gd name="T35" fmla="*/ 121 h 165"/>
                    <a:gd name="T36" fmla="*/ 156 w 218"/>
                    <a:gd name="T37" fmla="*/ 121 h 165"/>
                    <a:gd name="T38" fmla="*/ 164 w 218"/>
                    <a:gd name="T39" fmla="*/ 78 h 165"/>
                    <a:gd name="T40" fmla="*/ 181 w 218"/>
                    <a:gd name="T41" fmla="*/ 2 h 165"/>
                    <a:gd name="T42" fmla="*/ 218 w 218"/>
                    <a:gd name="T43" fmla="*/ 2 h 165"/>
                    <a:gd name="T44" fmla="*/ 172 w 218"/>
                    <a:gd name="T45" fmla="*/ 165 h 1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218" h="165">
                      <a:moveTo>
                        <a:pt x="172" y="165"/>
                      </a:moveTo>
                      <a:cubicBezTo>
                        <a:pt x="139" y="165"/>
                        <a:pt x="139" y="165"/>
                        <a:pt x="139" y="165"/>
                      </a:cubicBezTo>
                      <a:cubicBezTo>
                        <a:pt x="119" y="90"/>
                        <a:pt x="119" y="90"/>
                        <a:pt x="119" y="90"/>
                      </a:cubicBezTo>
                      <a:cubicBezTo>
                        <a:pt x="114" y="71"/>
                        <a:pt x="108" y="46"/>
                        <a:pt x="108" y="46"/>
                      </a:cubicBezTo>
                      <a:cubicBezTo>
                        <a:pt x="108" y="46"/>
                        <a:pt x="108" y="46"/>
                        <a:pt x="108" y="46"/>
                      </a:cubicBezTo>
                      <a:cubicBezTo>
                        <a:pt x="108" y="46"/>
                        <a:pt x="105" y="62"/>
                        <a:pt x="97" y="92"/>
                      </a:cubicBezTo>
                      <a:cubicBezTo>
                        <a:pt x="78" y="165"/>
                        <a:pt x="78" y="165"/>
                        <a:pt x="78" y="165"/>
                      </a:cubicBezTo>
                      <a:cubicBezTo>
                        <a:pt x="45" y="165"/>
                        <a:pt x="45" y="165"/>
                        <a:pt x="45" y="165"/>
                      </a:cubicBezTo>
                      <a:cubicBezTo>
                        <a:pt x="0" y="4"/>
                        <a:pt x="0" y="4"/>
                        <a:pt x="0" y="4"/>
                      </a:cubicBezTo>
                      <a:cubicBezTo>
                        <a:pt x="35" y="0"/>
                        <a:pt x="35" y="0"/>
                        <a:pt x="35" y="0"/>
                      </a:cubicBezTo>
                      <a:cubicBezTo>
                        <a:pt x="53" y="78"/>
                        <a:pt x="53" y="78"/>
                        <a:pt x="53" y="78"/>
                      </a:cubicBezTo>
                      <a:cubicBezTo>
                        <a:pt x="57" y="98"/>
                        <a:pt x="61" y="121"/>
                        <a:pt x="61" y="121"/>
                      </a:cubicBezTo>
                      <a:cubicBezTo>
                        <a:pt x="62" y="121"/>
                        <a:pt x="62" y="121"/>
                        <a:pt x="62" y="121"/>
                      </a:cubicBezTo>
                      <a:cubicBezTo>
                        <a:pt x="62" y="121"/>
                        <a:pt x="65" y="100"/>
                        <a:pt x="72" y="77"/>
                      </a:cubicBezTo>
                      <a:cubicBezTo>
                        <a:pt x="92" y="2"/>
                        <a:pt x="92" y="2"/>
                        <a:pt x="92" y="2"/>
                      </a:cubicBezTo>
                      <a:cubicBezTo>
                        <a:pt x="127" y="2"/>
                        <a:pt x="127" y="2"/>
                        <a:pt x="127" y="2"/>
                      </a:cubicBezTo>
                      <a:cubicBezTo>
                        <a:pt x="145" y="75"/>
                        <a:pt x="145" y="75"/>
                        <a:pt x="145" y="75"/>
                      </a:cubicBezTo>
                      <a:cubicBezTo>
                        <a:pt x="152" y="101"/>
                        <a:pt x="155" y="121"/>
                        <a:pt x="155" y="121"/>
                      </a:cubicBezTo>
                      <a:cubicBezTo>
                        <a:pt x="156" y="121"/>
                        <a:pt x="156" y="121"/>
                        <a:pt x="156" y="121"/>
                      </a:cubicBezTo>
                      <a:cubicBezTo>
                        <a:pt x="156" y="121"/>
                        <a:pt x="160" y="97"/>
                        <a:pt x="164" y="78"/>
                      </a:cubicBezTo>
                      <a:cubicBezTo>
                        <a:pt x="181" y="2"/>
                        <a:pt x="181" y="2"/>
                        <a:pt x="181" y="2"/>
                      </a:cubicBezTo>
                      <a:cubicBezTo>
                        <a:pt x="218" y="2"/>
                        <a:pt x="218" y="2"/>
                        <a:pt x="218" y="2"/>
                      </a:cubicBezTo>
                      <a:lnTo>
                        <a:pt x="172" y="16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213" name="Freeform 28"/>
                <p:cNvSpPr>
                  <a:spLocks noEditPoints="1"/>
                </p:cNvSpPr>
                <p:nvPr userDrawn="1"/>
              </p:nvSpPr>
              <p:spPr bwMode="auto">
                <a:xfrm>
                  <a:off x="4287" y="-1137"/>
                  <a:ext cx="174" cy="253"/>
                </a:xfrm>
                <a:custGeom>
                  <a:avLst/>
                  <a:gdLst>
                    <a:gd name="T0" fmla="*/ 108 w 152"/>
                    <a:gd name="T1" fmla="*/ 221 h 221"/>
                    <a:gd name="T2" fmla="*/ 89 w 152"/>
                    <a:gd name="T3" fmla="*/ 187 h 221"/>
                    <a:gd name="T4" fmla="*/ 51 w 152"/>
                    <a:gd name="T5" fmla="*/ 132 h 221"/>
                    <a:gd name="T6" fmla="*/ 36 w 152"/>
                    <a:gd name="T7" fmla="*/ 125 h 221"/>
                    <a:gd name="T8" fmla="*/ 36 w 152"/>
                    <a:gd name="T9" fmla="*/ 221 h 221"/>
                    <a:gd name="T10" fmla="*/ 0 w 152"/>
                    <a:gd name="T11" fmla="*/ 221 h 221"/>
                    <a:gd name="T12" fmla="*/ 0 w 152"/>
                    <a:gd name="T13" fmla="*/ 0 h 221"/>
                    <a:gd name="T14" fmla="*/ 68 w 152"/>
                    <a:gd name="T15" fmla="*/ 0 h 221"/>
                    <a:gd name="T16" fmla="*/ 140 w 152"/>
                    <a:gd name="T17" fmla="*/ 63 h 221"/>
                    <a:gd name="T18" fmla="*/ 85 w 152"/>
                    <a:gd name="T19" fmla="*/ 124 h 221"/>
                    <a:gd name="T20" fmla="*/ 119 w 152"/>
                    <a:gd name="T21" fmla="*/ 168 h 221"/>
                    <a:gd name="T22" fmla="*/ 152 w 152"/>
                    <a:gd name="T23" fmla="*/ 221 h 221"/>
                    <a:gd name="T24" fmla="*/ 108 w 152"/>
                    <a:gd name="T25" fmla="*/ 221 h 221"/>
                    <a:gd name="T26" fmla="*/ 56 w 152"/>
                    <a:gd name="T27" fmla="*/ 29 h 221"/>
                    <a:gd name="T28" fmla="*/ 36 w 152"/>
                    <a:gd name="T29" fmla="*/ 29 h 221"/>
                    <a:gd name="T30" fmla="*/ 36 w 152"/>
                    <a:gd name="T31" fmla="*/ 100 h 221"/>
                    <a:gd name="T32" fmla="*/ 55 w 152"/>
                    <a:gd name="T33" fmla="*/ 100 h 221"/>
                    <a:gd name="T34" fmla="*/ 91 w 152"/>
                    <a:gd name="T35" fmla="*/ 90 h 221"/>
                    <a:gd name="T36" fmla="*/ 101 w 152"/>
                    <a:gd name="T37" fmla="*/ 63 h 221"/>
                    <a:gd name="T38" fmla="*/ 56 w 152"/>
                    <a:gd name="T39" fmla="*/ 29 h 2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152" h="221">
                      <a:moveTo>
                        <a:pt x="108" y="221"/>
                      </a:moveTo>
                      <a:cubicBezTo>
                        <a:pt x="89" y="187"/>
                        <a:pt x="89" y="187"/>
                        <a:pt x="89" y="187"/>
                      </a:cubicBezTo>
                      <a:cubicBezTo>
                        <a:pt x="73" y="160"/>
                        <a:pt x="63" y="144"/>
                        <a:pt x="51" y="132"/>
                      </a:cubicBezTo>
                      <a:cubicBezTo>
                        <a:pt x="47" y="128"/>
                        <a:pt x="43" y="126"/>
                        <a:pt x="36" y="125"/>
                      </a:cubicBezTo>
                      <a:cubicBezTo>
                        <a:pt x="36" y="221"/>
                        <a:pt x="36" y="221"/>
                        <a:pt x="36" y="221"/>
                      </a:cubicBezTo>
                      <a:cubicBezTo>
                        <a:pt x="0" y="221"/>
                        <a:pt x="0" y="221"/>
                        <a:pt x="0" y="221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68" y="0"/>
                        <a:pt x="68" y="0"/>
                        <a:pt x="68" y="0"/>
                      </a:cubicBezTo>
                      <a:cubicBezTo>
                        <a:pt x="117" y="0"/>
                        <a:pt x="140" y="28"/>
                        <a:pt x="140" y="63"/>
                      </a:cubicBezTo>
                      <a:cubicBezTo>
                        <a:pt x="140" y="95"/>
                        <a:pt x="119" y="124"/>
                        <a:pt x="85" y="124"/>
                      </a:cubicBezTo>
                      <a:cubicBezTo>
                        <a:pt x="93" y="128"/>
                        <a:pt x="107" y="149"/>
                        <a:pt x="119" y="168"/>
                      </a:cubicBezTo>
                      <a:cubicBezTo>
                        <a:pt x="152" y="221"/>
                        <a:pt x="152" y="221"/>
                        <a:pt x="152" y="221"/>
                      </a:cubicBezTo>
                      <a:lnTo>
                        <a:pt x="108" y="221"/>
                      </a:lnTo>
                      <a:close/>
                      <a:moveTo>
                        <a:pt x="56" y="29"/>
                      </a:moveTo>
                      <a:cubicBezTo>
                        <a:pt x="36" y="29"/>
                        <a:pt x="36" y="29"/>
                        <a:pt x="36" y="29"/>
                      </a:cubicBezTo>
                      <a:cubicBezTo>
                        <a:pt x="36" y="100"/>
                        <a:pt x="36" y="100"/>
                        <a:pt x="36" y="100"/>
                      </a:cubicBezTo>
                      <a:cubicBezTo>
                        <a:pt x="55" y="100"/>
                        <a:pt x="55" y="100"/>
                        <a:pt x="55" y="100"/>
                      </a:cubicBezTo>
                      <a:cubicBezTo>
                        <a:pt x="74" y="100"/>
                        <a:pt x="85" y="97"/>
                        <a:pt x="91" y="90"/>
                      </a:cubicBezTo>
                      <a:cubicBezTo>
                        <a:pt x="97" y="84"/>
                        <a:pt x="101" y="75"/>
                        <a:pt x="101" y="63"/>
                      </a:cubicBezTo>
                      <a:cubicBezTo>
                        <a:pt x="101" y="41"/>
                        <a:pt x="89" y="29"/>
                        <a:pt x="5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214" name="Freeform 29"/>
                <p:cNvSpPr>
                  <a:spLocks noEditPoints="1"/>
                </p:cNvSpPr>
                <p:nvPr userDrawn="1"/>
              </p:nvSpPr>
              <p:spPr bwMode="auto">
                <a:xfrm>
                  <a:off x="4475" y="-1074"/>
                  <a:ext cx="155" cy="195"/>
                </a:xfrm>
                <a:custGeom>
                  <a:avLst/>
                  <a:gdLst>
                    <a:gd name="T0" fmla="*/ 39 w 136"/>
                    <a:gd name="T1" fmla="*/ 95 h 170"/>
                    <a:gd name="T2" fmla="*/ 39 w 136"/>
                    <a:gd name="T3" fmla="*/ 97 h 170"/>
                    <a:gd name="T4" fmla="*/ 79 w 136"/>
                    <a:gd name="T5" fmla="*/ 143 h 170"/>
                    <a:gd name="T6" fmla="*/ 120 w 136"/>
                    <a:gd name="T7" fmla="*/ 127 h 170"/>
                    <a:gd name="T8" fmla="*/ 133 w 136"/>
                    <a:gd name="T9" fmla="*/ 149 h 170"/>
                    <a:gd name="T10" fmla="*/ 75 w 136"/>
                    <a:gd name="T11" fmla="*/ 170 h 170"/>
                    <a:gd name="T12" fmla="*/ 0 w 136"/>
                    <a:gd name="T13" fmla="*/ 86 h 170"/>
                    <a:gd name="T14" fmla="*/ 21 w 136"/>
                    <a:gd name="T15" fmla="*/ 22 h 170"/>
                    <a:gd name="T16" fmla="*/ 70 w 136"/>
                    <a:gd name="T17" fmla="*/ 0 h 170"/>
                    <a:gd name="T18" fmla="*/ 115 w 136"/>
                    <a:gd name="T19" fmla="*/ 17 h 170"/>
                    <a:gd name="T20" fmla="*/ 136 w 136"/>
                    <a:gd name="T21" fmla="*/ 87 h 170"/>
                    <a:gd name="T22" fmla="*/ 136 w 136"/>
                    <a:gd name="T23" fmla="*/ 95 h 170"/>
                    <a:gd name="T24" fmla="*/ 39 w 136"/>
                    <a:gd name="T25" fmla="*/ 95 h 170"/>
                    <a:gd name="T26" fmla="*/ 70 w 136"/>
                    <a:gd name="T27" fmla="*/ 27 h 170"/>
                    <a:gd name="T28" fmla="*/ 40 w 136"/>
                    <a:gd name="T29" fmla="*/ 69 h 170"/>
                    <a:gd name="T30" fmla="*/ 99 w 136"/>
                    <a:gd name="T31" fmla="*/ 69 h 170"/>
                    <a:gd name="T32" fmla="*/ 70 w 136"/>
                    <a:gd name="T33" fmla="*/ 27 h 1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36" h="170">
                      <a:moveTo>
                        <a:pt x="39" y="95"/>
                      </a:moveTo>
                      <a:cubicBezTo>
                        <a:pt x="39" y="97"/>
                        <a:pt x="39" y="97"/>
                        <a:pt x="39" y="97"/>
                      </a:cubicBezTo>
                      <a:cubicBezTo>
                        <a:pt x="39" y="120"/>
                        <a:pt x="48" y="143"/>
                        <a:pt x="79" y="143"/>
                      </a:cubicBezTo>
                      <a:cubicBezTo>
                        <a:pt x="94" y="143"/>
                        <a:pt x="107" y="138"/>
                        <a:pt x="120" y="127"/>
                      </a:cubicBezTo>
                      <a:cubicBezTo>
                        <a:pt x="133" y="149"/>
                        <a:pt x="133" y="149"/>
                        <a:pt x="133" y="149"/>
                      </a:cubicBezTo>
                      <a:cubicBezTo>
                        <a:pt x="116" y="163"/>
                        <a:pt x="97" y="170"/>
                        <a:pt x="75" y="170"/>
                      </a:cubicBezTo>
                      <a:cubicBezTo>
                        <a:pt x="29" y="170"/>
                        <a:pt x="0" y="137"/>
                        <a:pt x="0" y="86"/>
                      </a:cubicBezTo>
                      <a:cubicBezTo>
                        <a:pt x="0" y="57"/>
                        <a:pt x="7" y="38"/>
                        <a:pt x="21" y="22"/>
                      </a:cubicBezTo>
                      <a:cubicBezTo>
                        <a:pt x="34" y="7"/>
                        <a:pt x="50" y="0"/>
                        <a:pt x="70" y="0"/>
                      </a:cubicBezTo>
                      <a:cubicBezTo>
                        <a:pt x="86" y="0"/>
                        <a:pt x="101" y="5"/>
                        <a:pt x="115" y="17"/>
                      </a:cubicBezTo>
                      <a:cubicBezTo>
                        <a:pt x="129" y="30"/>
                        <a:pt x="136" y="50"/>
                        <a:pt x="136" y="87"/>
                      </a:cubicBezTo>
                      <a:cubicBezTo>
                        <a:pt x="136" y="95"/>
                        <a:pt x="136" y="95"/>
                        <a:pt x="136" y="95"/>
                      </a:cubicBezTo>
                      <a:lnTo>
                        <a:pt x="39" y="95"/>
                      </a:lnTo>
                      <a:close/>
                      <a:moveTo>
                        <a:pt x="70" y="27"/>
                      </a:moveTo>
                      <a:cubicBezTo>
                        <a:pt x="50" y="27"/>
                        <a:pt x="40" y="43"/>
                        <a:pt x="40" y="69"/>
                      </a:cubicBezTo>
                      <a:cubicBezTo>
                        <a:pt x="99" y="69"/>
                        <a:pt x="99" y="69"/>
                        <a:pt x="99" y="69"/>
                      </a:cubicBezTo>
                      <a:cubicBezTo>
                        <a:pt x="99" y="43"/>
                        <a:pt x="88" y="27"/>
                        <a:pt x="70" y="2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215" name="Freeform 30"/>
                <p:cNvSpPr>
                  <a:spLocks/>
                </p:cNvSpPr>
                <p:nvPr userDrawn="1"/>
              </p:nvSpPr>
              <p:spPr bwMode="auto">
                <a:xfrm>
                  <a:off x="4656" y="-1153"/>
                  <a:ext cx="68" cy="274"/>
                </a:xfrm>
                <a:custGeom>
                  <a:avLst/>
                  <a:gdLst>
                    <a:gd name="T0" fmla="*/ 39 w 60"/>
                    <a:gd name="T1" fmla="*/ 239 h 239"/>
                    <a:gd name="T2" fmla="*/ 4 w 60"/>
                    <a:gd name="T3" fmla="*/ 193 h 239"/>
                    <a:gd name="T4" fmla="*/ 4 w 60"/>
                    <a:gd name="T5" fmla="*/ 55 h 239"/>
                    <a:gd name="T6" fmla="*/ 0 w 60"/>
                    <a:gd name="T7" fmla="*/ 8 h 239"/>
                    <a:gd name="T8" fmla="*/ 37 w 60"/>
                    <a:gd name="T9" fmla="*/ 0 h 239"/>
                    <a:gd name="T10" fmla="*/ 40 w 60"/>
                    <a:gd name="T11" fmla="*/ 44 h 239"/>
                    <a:gd name="T12" fmla="*/ 40 w 60"/>
                    <a:gd name="T13" fmla="*/ 181 h 239"/>
                    <a:gd name="T14" fmla="*/ 43 w 60"/>
                    <a:gd name="T15" fmla="*/ 211 h 239"/>
                    <a:gd name="T16" fmla="*/ 55 w 60"/>
                    <a:gd name="T17" fmla="*/ 213 h 239"/>
                    <a:gd name="T18" fmla="*/ 60 w 60"/>
                    <a:gd name="T19" fmla="*/ 235 h 239"/>
                    <a:gd name="T20" fmla="*/ 39 w 60"/>
                    <a:gd name="T21" fmla="*/ 239 h 2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60" h="239">
                      <a:moveTo>
                        <a:pt x="39" y="239"/>
                      </a:moveTo>
                      <a:cubicBezTo>
                        <a:pt x="4" y="239"/>
                        <a:pt x="4" y="207"/>
                        <a:pt x="4" y="193"/>
                      </a:cubicBezTo>
                      <a:cubicBezTo>
                        <a:pt x="4" y="55"/>
                        <a:pt x="4" y="55"/>
                        <a:pt x="4" y="55"/>
                      </a:cubicBezTo>
                      <a:cubicBezTo>
                        <a:pt x="4" y="33"/>
                        <a:pt x="3" y="21"/>
                        <a:pt x="0" y="8"/>
                      </a:cubicBezTo>
                      <a:cubicBezTo>
                        <a:pt x="37" y="0"/>
                        <a:pt x="37" y="0"/>
                        <a:pt x="37" y="0"/>
                      </a:cubicBezTo>
                      <a:cubicBezTo>
                        <a:pt x="39" y="9"/>
                        <a:pt x="40" y="23"/>
                        <a:pt x="40" y="44"/>
                      </a:cubicBezTo>
                      <a:cubicBezTo>
                        <a:pt x="40" y="181"/>
                        <a:pt x="40" y="181"/>
                        <a:pt x="40" y="181"/>
                      </a:cubicBezTo>
                      <a:cubicBezTo>
                        <a:pt x="40" y="203"/>
                        <a:pt x="40" y="207"/>
                        <a:pt x="43" y="211"/>
                      </a:cubicBezTo>
                      <a:cubicBezTo>
                        <a:pt x="45" y="213"/>
                        <a:pt x="50" y="215"/>
                        <a:pt x="55" y="213"/>
                      </a:cubicBezTo>
                      <a:cubicBezTo>
                        <a:pt x="60" y="235"/>
                        <a:pt x="60" y="235"/>
                        <a:pt x="60" y="235"/>
                      </a:cubicBezTo>
                      <a:cubicBezTo>
                        <a:pt x="54" y="237"/>
                        <a:pt x="47" y="239"/>
                        <a:pt x="39" y="23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216" name="Freeform 31"/>
                <p:cNvSpPr>
                  <a:spLocks noEditPoints="1"/>
                </p:cNvSpPr>
                <p:nvPr userDrawn="1"/>
              </p:nvSpPr>
              <p:spPr bwMode="auto">
                <a:xfrm>
                  <a:off x="4754" y="-1151"/>
                  <a:ext cx="53" cy="267"/>
                </a:xfrm>
                <a:custGeom>
                  <a:avLst/>
                  <a:gdLst>
                    <a:gd name="T0" fmla="*/ 22 w 46"/>
                    <a:gd name="T1" fmla="*/ 47 h 233"/>
                    <a:gd name="T2" fmla="*/ 0 w 46"/>
                    <a:gd name="T3" fmla="*/ 24 h 233"/>
                    <a:gd name="T4" fmla="*/ 23 w 46"/>
                    <a:gd name="T5" fmla="*/ 0 h 233"/>
                    <a:gd name="T6" fmla="*/ 46 w 46"/>
                    <a:gd name="T7" fmla="*/ 24 h 233"/>
                    <a:gd name="T8" fmla="*/ 22 w 46"/>
                    <a:gd name="T9" fmla="*/ 47 h 233"/>
                    <a:gd name="T10" fmla="*/ 5 w 46"/>
                    <a:gd name="T11" fmla="*/ 233 h 233"/>
                    <a:gd name="T12" fmla="*/ 5 w 46"/>
                    <a:gd name="T13" fmla="*/ 74 h 233"/>
                    <a:gd name="T14" fmla="*/ 40 w 46"/>
                    <a:gd name="T15" fmla="*/ 67 h 233"/>
                    <a:gd name="T16" fmla="*/ 40 w 46"/>
                    <a:gd name="T17" fmla="*/ 233 h 233"/>
                    <a:gd name="T18" fmla="*/ 5 w 46"/>
                    <a:gd name="T19" fmla="*/ 233 h 2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46" h="233">
                      <a:moveTo>
                        <a:pt x="22" y="47"/>
                      </a:moveTo>
                      <a:cubicBezTo>
                        <a:pt x="10" y="47"/>
                        <a:pt x="0" y="37"/>
                        <a:pt x="0" y="24"/>
                      </a:cubicBezTo>
                      <a:cubicBezTo>
                        <a:pt x="0" y="11"/>
                        <a:pt x="10" y="0"/>
                        <a:pt x="23" y="0"/>
                      </a:cubicBezTo>
                      <a:cubicBezTo>
                        <a:pt x="36" y="0"/>
                        <a:pt x="46" y="10"/>
                        <a:pt x="46" y="24"/>
                      </a:cubicBezTo>
                      <a:cubicBezTo>
                        <a:pt x="46" y="37"/>
                        <a:pt x="36" y="47"/>
                        <a:pt x="22" y="47"/>
                      </a:cubicBezTo>
                      <a:close/>
                      <a:moveTo>
                        <a:pt x="5" y="233"/>
                      </a:moveTo>
                      <a:cubicBezTo>
                        <a:pt x="5" y="74"/>
                        <a:pt x="5" y="74"/>
                        <a:pt x="5" y="74"/>
                      </a:cubicBezTo>
                      <a:cubicBezTo>
                        <a:pt x="40" y="67"/>
                        <a:pt x="40" y="67"/>
                        <a:pt x="40" y="67"/>
                      </a:cubicBezTo>
                      <a:cubicBezTo>
                        <a:pt x="40" y="233"/>
                        <a:pt x="40" y="233"/>
                        <a:pt x="40" y="233"/>
                      </a:cubicBezTo>
                      <a:lnTo>
                        <a:pt x="5" y="23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217" name="Freeform 32"/>
                <p:cNvSpPr>
                  <a:spLocks/>
                </p:cNvSpPr>
                <p:nvPr userDrawn="1"/>
              </p:nvSpPr>
              <p:spPr bwMode="auto">
                <a:xfrm>
                  <a:off x="4841" y="-1074"/>
                  <a:ext cx="137" cy="195"/>
                </a:xfrm>
                <a:custGeom>
                  <a:avLst/>
                  <a:gdLst>
                    <a:gd name="T0" fmla="*/ 68 w 120"/>
                    <a:gd name="T1" fmla="*/ 170 h 170"/>
                    <a:gd name="T2" fmla="*/ 0 w 120"/>
                    <a:gd name="T3" fmla="*/ 87 h 170"/>
                    <a:gd name="T4" fmla="*/ 71 w 120"/>
                    <a:gd name="T5" fmla="*/ 0 h 170"/>
                    <a:gd name="T6" fmla="*/ 116 w 120"/>
                    <a:gd name="T7" fmla="*/ 18 h 170"/>
                    <a:gd name="T8" fmla="*/ 98 w 120"/>
                    <a:gd name="T9" fmla="*/ 41 h 170"/>
                    <a:gd name="T10" fmla="*/ 71 w 120"/>
                    <a:gd name="T11" fmla="*/ 29 h 170"/>
                    <a:gd name="T12" fmla="*/ 45 w 120"/>
                    <a:gd name="T13" fmla="*/ 45 h 170"/>
                    <a:gd name="T14" fmla="*/ 39 w 120"/>
                    <a:gd name="T15" fmla="*/ 90 h 170"/>
                    <a:gd name="T16" fmla="*/ 50 w 120"/>
                    <a:gd name="T17" fmla="*/ 134 h 170"/>
                    <a:gd name="T18" fmla="*/ 71 w 120"/>
                    <a:gd name="T19" fmla="*/ 143 h 170"/>
                    <a:gd name="T20" fmla="*/ 104 w 120"/>
                    <a:gd name="T21" fmla="*/ 127 h 170"/>
                    <a:gd name="T22" fmla="*/ 120 w 120"/>
                    <a:gd name="T23" fmla="*/ 149 h 170"/>
                    <a:gd name="T24" fmla="*/ 68 w 120"/>
                    <a:gd name="T25" fmla="*/ 170 h 1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20" h="170">
                      <a:moveTo>
                        <a:pt x="68" y="170"/>
                      </a:moveTo>
                      <a:cubicBezTo>
                        <a:pt x="24" y="170"/>
                        <a:pt x="0" y="139"/>
                        <a:pt x="0" y="87"/>
                      </a:cubicBezTo>
                      <a:cubicBezTo>
                        <a:pt x="0" y="28"/>
                        <a:pt x="35" y="0"/>
                        <a:pt x="71" y="0"/>
                      </a:cubicBezTo>
                      <a:cubicBezTo>
                        <a:pt x="89" y="0"/>
                        <a:pt x="101" y="4"/>
                        <a:pt x="116" y="18"/>
                      </a:cubicBezTo>
                      <a:cubicBezTo>
                        <a:pt x="98" y="41"/>
                        <a:pt x="98" y="41"/>
                        <a:pt x="98" y="41"/>
                      </a:cubicBezTo>
                      <a:cubicBezTo>
                        <a:pt x="89" y="32"/>
                        <a:pt x="80" y="29"/>
                        <a:pt x="71" y="29"/>
                      </a:cubicBezTo>
                      <a:cubicBezTo>
                        <a:pt x="60" y="29"/>
                        <a:pt x="50" y="34"/>
                        <a:pt x="45" y="45"/>
                      </a:cubicBezTo>
                      <a:cubicBezTo>
                        <a:pt x="41" y="55"/>
                        <a:pt x="39" y="70"/>
                        <a:pt x="39" y="90"/>
                      </a:cubicBezTo>
                      <a:cubicBezTo>
                        <a:pt x="39" y="112"/>
                        <a:pt x="42" y="126"/>
                        <a:pt x="50" y="134"/>
                      </a:cubicBezTo>
                      <a:cubicBezTo>
                        <a:pt x="55" y="140"/>
                        <a:pt x="62" y="143"/>
                        <a:pt x="71" y="143"/>
                      </a:cubicBezTo>
                      <a:cubicBezTo>
                        <a:pt x="82" y="143"/>
                        <a:pt x="93" y="138"/>
                        <a:pt x="104" y="127"/>
                      </a:cubicBezTo>
                      <a:cubicBezTo>
                        <a:pt x="120" y="149"/>
                        <a:pt x="120" y="149"/>
                        <a:pt x="120" y="149"/>
                      </a:cubicBezTo>
                      <a:cubicBezTo>
                        <a:pt x="106" y="164"/>
                        <a:pt x="90" y="170"/>
                        <a:pt x="68" y="17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218" name="Freeform 33"/>
                <p:cNvSpPr>
                  <a:spLocks noEditPoints="1"/>
                </p:cNvSpPr>
                <p:nvPr userDrawn="1"/>
              </p:nvSpPr>
              <p:spPr bwMode="auto">
                <a:xfrm>
                  <a:off x="5009" y="-990"/>
                  <a:ext cx="110" cy="111"/>
                </a:xfrm>
                <a:custGeom>
                  <a:avLst/>
                  <a:gdLst>
                    <a:gd name="T0" fmla="*/ 48 w 96"/>
                    <a:gd name="T1" fmla="*/ 97 h 97"/>
                    <a:gd name="T2" fmla="*/ 0 w 96"/>
                    <a:gd name="T3" fmla="*/ 48 h 97"/>
                    <a:gd name="T4" fmla="*/ 48 w 96"/>
                    <a:gd name="T5" fmla="*/ 0 h 97"/>
                    <a:gd name="T6" fmla="*/ 96 w 96"/>
                    <a:gd name="T7" fmla="*/ 48 h 97"/>
                    <a:gd name="T8" fmla="*/ 48 w 96"/>
                    <a:gd name="T9" fmla="*/ 97 h 97"/>
                    <a:gd name="T10" fmla="*/ 48 w 96"/>
                    <a:gd name="T11" fmla="*/ 10 h 97"/>
                    <a:gd name="T12" fmla="*/ 11 w 96"/>
                    <a:gd name="T13" fmla="*/ 48 h 97"/>
                    <a:gd name="T14" fmla="*/ 48 w 96"/>
                    <a:gd name="T15" fmla="*/ 87 h 97"/>
                    <a:gd name="T16" fmla="*/ 85 w 96"/>
                    <a:gd name="T17" fmla="*/ 48 h 97"/>
                    <a:gd name="T18" fmla="*/ 48 w 96"/>
                    <a:gd name="T19" fmla="*/ 10 h 97"/>
                    <a:gd name="T20" fmla="*/ 57 w 96"/>
                    <a:gd name="T21" fmla="*/ 75 h 97"/>
                    <a:gd name="T22" fmla="*/ 52 w 96"/>
                    <a:gd name="T23" fmla="*/ 66 h 97"/>
                    <a:gd name="T24" fmla="*/ 43 w 96"/>
                    <a:gd name="T25" fmla="*/ 53 h 97"/>
                    <a:gd name="T26" fmla="*/ 42 w 96"/>
                    <a:gd name="T27" fmla="*/ 53 h 97"/>
                    <a:gd name="T28" fmla="*/ 42 w 96"/>
                    <a:gd name="T29" fmla="*/ 75 h 97"/>
                    <a:gd name="T30" fmla="*/ 31 w 96"/>
                    <a:gd name="T31" fmla="*/ 75 h 97"/>
                    <a:gd name="T32" fmla="*/ 31 w 96"/>
                    <a:gd name="T33" fmla="*/ 21 h 97"/>
                    <a:gd name="T34" fmla="*/ 51 w 96"/>
                    <a:gd name="T35" fmla="*/ 21 h 97"/>
                    <a:gd name="T36" fmla="*/ 67 w 96"/>
                    <a:gd name="T37" fmla="*/ 37 h 97"/>
                    <a:gd name="T38" fmla="*/ 55 w 96"/>
                    <a:gd name="T39" fmla="*/ 52 h 97"/>
                    <a:gd name="T40" fmla="*/ 57 w 96"/>
                    <a:gd name="T41" fmla="*/ 54 h 97"/>
                    <a:gd name="T42" fmla="*/ 70 w 96"/>
                    <a:gd name="T43" fmla="*/ 75 h 97"/>
                    <a:gd name="T44" fmla="*/ 57 w 96"/>
                    <a:gd name="T45" fmla="*/ 75 h 97"/>
                    <a:gd name="T46" fmla="*/ 52 w 96"/>
                    <a:gd name="T47" fmla="*/ 30 h 97"/>
                    <a:gd name="T48" fmla="*/ 45 w 96"/>
                    <a:gd name="T49" fmla="*/ 30 h 97"/>
                    <a:gd name="T50" fmla="*/ 42 w 96"/>
                    <a:gd name="T51" fmla="*/ 30 h 97"/>
                    <a:gd name="T52" fmla="*/ 42 w 96"/>
                    <a:gd name="T53" fmla="*/ 44 h 97"/>
                    <a:gd name="T54" fmla="*/ 45 w 96"/>
                    <a:gd name="T55" fmla="*/ 44 h 97"/>
                    <a:gd name="T56" fmla="*/ 53 w 96"/>
                    <a:gd name="T57" fmla="*/ 43 h 97"/>
                    <a:gd name="T58" fmla="*/ 55 w 96"/>
                    <a:gd name="T59" fmla="*/ 37 h 97"/>
                    <a:gd name="T60" fmla="*/ 52 w 96"/>
                    <a:gd name="T61" fmla="*/ 30 h 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96" h="97">
                      <a:moveTo>
                        <a:pt x="48" y="97"/>
                      </a:moveTo>
                      <a:cubicBezTo>
                        <a:pt x="21" y="97"/>
                        <a:pt x="0" y="75"/>
                        <a:pt x="0" y="48"/>
                      </a:cubicBezTo>
                      <a:cubicBezTo>
                        <a:pt x="0" y="21"/>
                        <a:pt x="21" y="0"/>
                        <a:pt x="48" y="0"/>
                      </a:cubicBezTo>
                      <a:cubicBezTo>
                        <a:pt x="74" y="0"/>
                        <a:pt x="96" y="21"/>
                        <a:pt x="96" y="48"/>
                      </a:cubicBezTo>
                      <a:cubicBezTo>
                        <a:pt x="96" y="75"/>
                        <a:pt x="74" y="97"/>
                        <a:pt x="48" y="97"/>
                      </a:cubicBezTo>
                      <a:close/>
                      <a:moveTo>
                        <a:pt x="48" y="10"/>
                      </a:moveTo>
                      <a:cubicBezTo>
                        <a:pt x="27" y="10"/>
                        <a:pt x="11" y="27"/>
                        <a:pt x="11" y="48"/>
                      </a:cubicBezTo>
                      <a:cubicBezTo>
                        <a:pt x="11" y="70"/>
                        <a:pt x="27" y="87"/>
                        <a:pt x="48" y="87"/>
                      </a:cubicBezTo>
                      <a:cubicBezTo>
                        <a:pt x="68" y="87"/>
                        <a:pt x="85" y="70"/>
                        <a:pt x="85" y="48"/>
                      </a:cubicBezTo>
                      <a:cubicBezTo>
                        <a:pt x="85" y="27"/>
                        <a:pt x="68" y="10"/>
                        <a:pt x="48" y="10"/>
                      </a:cubicBezTo>
                      <a:close/>
                      <a:moveTo>
                        <a:pt x="57" y="75"/>
                      </a:moveTo>
                      <a:cubicBezTo>
                        <a:pt x="55" y="72"/>
                        <a:pt x="54" y="70"/>
                        <a:pt x="52" y="66"/>
                      </a:cubicBezTo>
                      <a:cubicBezTo>
                        <a:pt x="47" y="56"/>
                        <a:pt x="45" y="54"/>
                        <a:pt x="43" y="53"/>
                      </a:cubicBezTo>
                      <a:cubicBezTo>
                        <a:pt x="43" y="53"/>
                        <a:pt x="42" y="53"/>
                        <a:pt x="42" y="53"/>
                      </a:cubicBezTo>
                      <a:cubicBezTo>
                        <a:pt x="42" y="75"/>
                        <a:pt x="42" y="75"/>
                        <a:pt x="42" y="75"/>
                      </a:cubicBezTo>
                      <a:cubicBezTo>
                        <a:pt x="31" y="75"/>
                        <a:pt x="31" y="75"/>
                        <a:pt x="31" y="75"/>
                      </a:cubicBezTo>
                      <a:cubicBezTo>
                        <a:pt x="31" y="21"/>
                        <a:pt x="31" y="21"/>
                        <a:pt x="31" y="21"/>
                      </a:cubicBezTo>
                      <a:cubicBezTo>
                        <a:pt x="51" y="21"/>
                        <a:pt x="51" y="21"/>
                        <a:pt x="51" y="21"/>
                      </a:cubicBezTo>
                      <a:cubicBezTo>
                        <a:pt x="61" y="21"/>
                        <a:pt x="67" y="27"/>
                        <a:pt x="67" y="37"/>
                      </a:cubicBezTo>
                      <a:cubicBezTo>
                        <a:pt x="67" y="45"/>
                        <a:pt x="62" y="52"/>
                        <a:pt x="55" y="52"/>
                      </a:cubicBezTo>
                      <a:cubicBezTo>
                        <a:pt x="56" y="53"/>
                        <a:pt x="56" y="53"/>
                        <a:pt x="57" y="54"/>
                      </a:cubicBezTo>
                      <a:cubicBezTo>
                        <a:pt x="60" y="58"/>
                        <a:pt x="70" y="75"/>
                        <a:pt x="70" y="75"/>
                      </a:cubicBezTo>
                      <a:lnTo>
                        <a:pt x="57" y="75"/>
                      </a:lnTo>
                      <a:close/>
                      <a:moveTo>
                        <a:pt x="52" y="30"/>
                      </a:moveTo>
                      <a:cubicBezTo>
                        <a:pt x="50" y="30"/>
                        <a:pt x="48" y="30"/>
                        <a:pt x="45" y="30"/>
                      </a:cubicBezTo>
                      <a:cubicBezTo>
                        <a:pt x="42" y="30"/>
                        <a:pt x="42" y="30"/>
                        <a:pt x="42" y="30"/>
                      </a:cubicBezTo>
                      <a:cubicBezTo>
                        <a:pt x="42" y="44"/>
                        <a:pt x="42" y="44"/>
                        <a:pt x="42" y="44"/>
                      </a:cubicBezTo>
                      <a:cubicBezTo>
                        <a:pt x="45" y="44"/>
                        <a:pt x="45" y="44"/>
                        <a:pt x="45" y="44"/>
                      </a:cubicBezTo>
                      <a:cubicBezTo>
                        <a:pt x="50" y="44"/>
                        <a:pt x="52" y="44"/>
                        <a:pt x="53" y="43"/>
                      </a:cubicBezTo>
                      <a:cubicBezTo>
                        <a:pt x="55" y="41"/>
                        <a:pt x="55" y="39"/>
                        <a:pt x="55" y="37"/>
                      </a:cubicBezTo>
                      <a:cubicBezTo>
                        <a:pt x="55" y="34"/>
                        <a:pt x="54" y="31"/>
                        <a:pt x="5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219" name="Freeform 34"/>
                <p:cNvSpPr>
                  <a:spLocks/>
                </p:cNvSpPr>
                <p:nvPr userDrawn="1"/>
              </p:nvSpPr>
              <p:spPr bwMode="auto">
                <a:xfrm>
                  <a:off x="3552" y="-808"/>
                  <a:ext cx="564" cy="567"/>
                </a:xfrm>
                <a:custGeom>
                  <a:avLst/>
                  <a:gdLst>
                    <a:gd name="T0" fmla="*/ 0 w 564"/>
                    <a:gd name="T1" fmla="*/ 0 h 567"/>
                    <a:gd name="T2" fmla="*/ 134 w 564"/>
                    <a:gd name="T3" fmla="*/ 0 h 567"/>
                    <a:gd name="T4" fmla="*/ 283 w 564"/>
                    <a:gd name="T5" fmla="*/ 240 h 567"/>
                    <a:gd name="T6" fmla="*/ 430 w 564"/>
                    <a:gd name="T7" fmla="*/ 0 h 567"/>
                    <a:gd name="T8" fmla="*/ 564 w 564"/>
                    <a:gd name="T9" fmla="*/ 0 h 567"/>
                    <a:gd name="T10" fmla="*/ 564 w 564"/>
                    <a:gd name="T11" fmla="*/ 567 h 567"/>
                    <a:gd name="T12" fmla="*/ 442 w 564"/>
                    <a:gd name="T13" fmla="*/ 567 h 567"/>
                    <a:gd name="T14" fmla="*/ 442 w 564"/>
                    <a:gd name="T15" fmla="*/ 196 h 567"/>
                    <a:gd name="T16" fmla="*/ 283 w 564"/>
                    <a:gd name="T17" fmla="*/ 438 h 567"/>
                    <a:gd name="T18" fmla="*/ 279 w 564"/>
                    <a:gd name="T19" fmla="*/ 438 h 567"/>
                    <a:gd name="T20" fmla="*/ 121 w 564"/>
                    <a:gd name="T21" fmla="*/ 200 h 567"/>
                    <a:gd name="T22" fmla="*/ 121 w 564"/>
                    <a:gd name="T23" fmla="*/ 567 h 567"/>
                    <a:gd name="T24" fmla="*/ 0 w 564"/>
                    <a:gd name="T25" fmla="*/ 567 h 567"/>
                    <a:gd name="T26" fmla="*/ 0 w 564"/>
                    <a:gd name="T27" fmla="*/ 0 h 5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564" h="567">
                      <a:moveTo>
                        <a:pt x="0" y="0"/>
                      </a:moveTo>
                      <a:lnTo>
                        <a:pt x="134" y="0"/>
                      </a:lnTo>
                      <a:lnTo>
                        <a:pt x="283" y="240"/>
                      </a:lnTo>
                      <a:lnTo>
                        <a:pt x="430" y="0"/>
                      </a:lnTo>
                      <a:lnTo>
                        <a:pt x="564" y="0"/>
                      </a:lnTo>
                      <a:lnTo>
                        <a:pt x="564" y="567"/>
                      </a:lnTo>
                      <a:lnTo>
                        <a:pt x="442" y="567"/>
                      </a:lnTo>
                      <a:lnTo>
                        <a:pt x="442" y="196"/>
                      </a:lnTo>
                      <a:lnTo>
                        <a:pt x="283" y="438"/>
                      </a:lnTo>
                      <a:lnTo>
                        <a:pt x="279" y="438"/>
                      </a:lnTo>
                      <a:lnTo>
                        <a:pt x="121" y="200"/>
                      </a:lnTo>
                      <a:lnTo>
                        <a:pt x="121" y="567"/>
                      </a:lnTo>
                      <a:lnTo>
                        <a:pt x="0" y="56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220" name="Freeform 35"/>
                <p:cNvSpPr>
                  <a:spLocks noEditPoints="1"/>
                </p:cNvSpPr>
                <p:nvPr userDrawn="1"/>
              </p:nvSpPr>
              <p:spPr bwMode="auto">
                <a:xfrm>
                  <a:off x="4179" y="-817"/>
                  <a:ext cx="600" cy="585"/>
                </a:xfrm>
                <a:custGeom>
                  <a:avLst/>
                  <a:gdLst>
                    <a:gd name="T0" fmla="*/ 0 w 524"/>
                    <a:gd name="T1" fmla="*/ 256 h 510"/>
                    <a:gd name="T2" fmla="*/ 0 w 524"/>
                    <a:gd name="T3" fmla="*/ 255 h 510"/>
                    <a:gd name="T4" fmla="*/ 263 w 524"/>
                    <a:gd name="T5" fmla="*/ 0 h 510"/>
                    <a:gd name="T6" fmla="*/ 524 w 524"/>
                    <a:gd name="T7" fmla="*/ 253 h 510"/>
                    <a:gd name="T8" fmla="*/ 524 w 524"/>
                    <a:gd name="T9" fmla="*/ 255 h 510"/>
                    <a:gd name="T10" fmla="*/ 261 w 524"/>
                    <a:gd name="T11" fmla="*/ 510 h 510"/>
                    <a:gd name="T12" fmla="*/ 0 w 524"/>
                    <a:gd name="T13" fmla="*/ 256 h 510"/>
                    <a:gd name="T14" fmla="*/ 411 w 524"/>
                    <a:gd name="T15" fmla="*/ 256 h 510"/>
                    <a:gd name="T16" fmla="*/ 411 w 524"/>
                    <a:gd name="T17" fmla="*/ 255 h 510"/>
                    <a:gd name="T18" fmla="*/ 261 w 524"/>
                    <a:gd name="T19" fmla="*/ 100 h 510"/>
                    <a:gd name="T20" fmla="*/ 113 w 524"/>
                    <a:gd name="T21" fmla="*/ 253 h 510"/>
                    <a:gd name="T22" fmla="*/ 113 w 524"/>
                    <a:gd name="T23" fmla="*/ 255 h 510"/>
                    <a:gd name="T24" fmla="*/ 263 w 524"/>
                    <a:gd name="T25" fmla="*/ 410 h 510"/>
                    <a:gd name="T26" fmla="*/ 411 w 524"/>
                    <a:gd name="T27" fmla="*/ 256 h 5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524" h="510">
                      <a:moveTo>
                        <a:pt x="0" y="256"/>
                      </a:moveTo>
                      <a:cubicBezTo>
                        <a:pt x="0" y="255"/>
                        <a:pt x="0" y="255"/>
                        <a:pt x="0" y="255"/>
                      </a:cubicBezTo>
                      <a:cubicBezTo>
                        <a:pt x="0" y="115"/>
                        <a:pt x="110" y="0"/>
                        <a:pt x="263" y="0"/>
                      </a:cubicBezTo>
                      <a:cubicBezTo>
                        <a:pt x="415" y="0"/>
                        <a:pt x="524" y="113"/>
                        <a:pt x="524" y="253"/>
                      </a:cubicBezTo>
                      <a:cubicBezTo>
                        <a:pt x="524" y="255"/>
                        <a:pt x="524" y="255"/>
                        <a:pt x="524" y="255"/>
                      </a:cubicBezTo>
                      <a:cubicBezTo>
                        <a:pt x="524" y="395"/>
                        <a:pt x="413" y="510"/>
                        <a:pt x="261" y="510"/>
                      </a:cubicBezTo>
                      <a:cubicBezTo>
                        <a:pt x="109" y="510"/>
                        <a:pt x="0" y="397"/>
                        <a:pt x="0" y="256"/>
                      </a:cubicBezTo>
                      <a:close/>
                      <a:moveTo>
                        <a:pt x="411" y="256"/>
                      </a:moveTo>
                      <a:cubicBezTo>
                        <a:pt x="411" y="255"/>
                        <a:pt x="411" y="255"/>
                        <a:pt x="411" y="255"/>
                      </a:cubicBezTo>
                      <a:cubicBezTo>
                        <a:pt x="411" y="170"/>
                        <a:pt x="349" y="100"/>
                        <a:pt x="261" y="100"/>
                      </a:cubicBezTo>
                      <a:cubicBezTo>
                        <a:pt x="174" y="100"/>
                        <a:pt x="113" y="169"/>
                        <a:pt x="113" y="253"/>
                      </a:cubicBezTo>
                      <a:cubicBezTo>
                        <a:pt x="113" y="255"/>
                        <a:pt x="113" y="255"/>
                        <a:pt x="113" y="255"/>
                      </a:cubicBezTo>
                      <a:cubicBezTo>
                        <a:pt x="113" y="339"/>
                        <a:pt x="175" y="410"/>
                        <a:pt x="263" y="410"/>
                      </a:cubicBezTo>
                      <a:cubicBezTo>
                        <a:pt x="350" y="410"/>
                        <a:pt x="411" y="341"/>
                        <a:pt x="411" y="25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221" name="Freeform 36"/>
                <p:cNvSpPr>
                  <a:spLocks noEditPoints="1"/>
                </p:cNvSpPr>
                <p:nvPr userDrawn="1"/>
              </p:nvSpPr>
              <p:spPr bwMode="auto">
                <a:xfrm>
                  <a:off x="4841" y="-808"/>
                  <a:ext cx="481" cy="567"/>
                </a:xfrm>
                <a:custGeom>
                  <a:avLst/>
                  <a:gdLst>
                    <a:gd name="T0" fmla="*/ 0 w 420"/>
                    <a:gd name="T1" fmla="*/ 0 h 494"/>
                    <a:gd name="T2" fmla="*/ 229 w 420"/>
                    <a:gd name="T3" fmla="*/ 0 h 494"/>
                    <a:gd name="T4" fmla="*/ 358 w 420"/>
                    <a:gd name="T5" fmla="*/ 44 h 494"/>
                    <a:gd name="T6" fmla="*/ 392 w 420"/>
                    <a:gd name="T7" fmla="*/ 128 h 494"/>
                    <a:gd name="T8" fmla="*/ 392 w 420"/>
                    <a:gd name="T9" fmla="*/ 129 h 494"/>
                    <a:gd name="T10" fmla="*/ 327 w 420"/>
                    <a:gd name="T11" fmla="*/ 236 h 494"/>
                    <a:gd name="T12" fmla="*/ 420 w 420"/>
                    <a:gd name="T13" fmla="*/ 357 h 494"/>
                    <a:gd name="T14" fmla="*/ 420 w 420"/>
                    <a:gd name="T15" fmla="*/ 358 h 494"/>
                    <a:gd name="T16" fmla="*/ 235 w 420"/>
                    <a:gd name="T17" fmla="*/ 494 h 494"/>
                    <a:gd name="T18" fmla="*/ 0 w 420"/>
                    <a:gd name="T19" fmla="*/ 494 h 494"/>
                    <a:gd name="T20" fmla="*/ 0 w 420"/>
                    <a:gd name="T21" fmla="*/ 0 h 494"/>
                    <a:gd name="T22" fmla="*/ 284 w 420"/>
                    <a:gd name="T23" fmla="*/ 146 h 494"/>
                    <a:gd name="T24" fmla="*/ 213 w 420"/>
                    <a:gd name="T25" fmla="*/ 95 h 494"/>
                    <a:gd name="T26" fmla="*/ 106 w 420"/>
                    <a:gd name="T27" fmla="*/ 95 h 494"/>
                    <a:gd name="T28" fmla="*/ 106 w 420"/>
                    <a:gd name="T29" fmla="*/ 200 h 494"/>
                    <a:gd name="T30" fmla="*/ 206 w 420"/>
                    <a:gd name="T31" fmla="*/ 200 h 494"/>
                    <a:gd name="T32" fmla="*/ 284 w 420"/>
                    <a:gd name="T33" fmla="*/ 147 h 494"/>
                    <a:gd name="T34" fmla="*/ 284 w 420"/>
                    <a:gd name="T35" fmla="*/ 146 h 494"/>
                    <a:gd name="T36" fmla="*/ 231 w 420"/>
                    <a:gd name="T37" fmla="*/ 290 h 494"/>
                    <a:gd name="T38" fmla="*/ 106 w 420"/>
                    <a:gd name="T39" fmla="*/ 290 h 494"/>
                    <a:gd name="T40" fmla="*/ 106 w 420"/>
                    <a:gd name="T41" fmla="*/ 398 h 494"/>
                    <a:gd name="T42" fmla="*/ 235 w 420"/>
                    <a:gd name="T43" fmla="*/ 398 h 494"/>
                    <a:gd name="T44" fmla="*/ 312 w 420"/>
                    <a:gd name="T45" fmla="*/ 345 h 494"/>
                    <a:gd name="T46" fmla="*/ 312 w 420"/>
                    <a:gd name="T47" fmla="*/ 343 h 494"/>
                    <a:gd name="T48" fmla="*/ 231 w 420"/>
                    <a:gd name="T49" fmla="*/ 290 h 4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420" h="494">
                      <a:moveTo>
                        <a:pt x="0" y="0"/>
                      </a:moveTo>
                      <a:cubicBezTo>
                        <a:pt x="229" y="0"/>
                        <a:pt x="229" y="0"/>
                        <a:pt x="229" y="0"/>
                      </a:cubicBezTo>
                      <a:cubicBezTo>
                        <a:pt x="286" y="0"/>
                        <a:pt x="330" y="16"/>
                        <a:pt x="358" y="44"/>
                      </a:cubicBezTo>
                      <a:cubicBezTo>
                        <a:pt x="381" y="66"/>
                        <a:pt x="392" y="94"/>
                        <a:pt x="392" y="128"/>
                      </a:cubicBezTo>
                      <a:cubicBezTo>
                        <a:pt x="392" y="129"/>
                        <a:pt x="392" y="129"/>
                        <a:pt x="392" y="129"/>
                      </a:cubicBezTo>
                      <a:cubicBezTo>
                        <a:pt x="392" y="185"/>
                        <a:pt x="363" y="216"/>
                        <a:pt x="327" y="236"/>
                      </a:cubicBezTo>
                      <a:cubicBezTo>
                        <a:pt x="384" y="257"/>
                        <a:pt x="420" y="291"/>
                        <a:pt x="420" y="357"/>
                      </a:cubicBezTo>
                      <a:cubicBezTo>
                        <a:pt x="420" y="358"/>
                        <a:pt x="420" y="358"/>
                        <a:pt x="420" y="358"/>
                      </a:cubicBezTo>
                      <a:cubicBezTo>
                        <a:pt x="420" y="448"/>
                        <a:pt x="346" y="494"/>
                        <a:pt x="235" y="494"/>
                      </a:cubicBezTo>
                      <a:cubicBezTo>
                        <a:pt x="0" y="494"/>
                        <a:pt x="0" y="494"/>
                        <a:pt x="0" y="494"/>
                      </a:cubicBezTo>
                      <a:lnTo>
                        <a:pt x="0" y="0"/>
                      </a:lnTo>
                      <a:close/>
                      <a:moveTo>
                        <a:pt x="284" y="146"/>
                      </a:moveTo>
                      <a:cubicBezTo>
                        <a:pt x="284" y="114"/>
                        <a:pt x="259" y="95"/>
                        <a:pt x="213" y="95"/>
                      </a:cubicBezTo>
                      <a:cubicBezTo>
                        <a:pt x="106" y="95"/>
                        <a:pt x="106" y="95"/>
                        <a:pt x="106" y="95"/>
                      </a:cubicBezTo>
                      <a:cubicBezTo>
                        <a:pt x="106" y="200"/>
                        <a:pt x="106" y="200"/>
                        <a:pt x="106" y="200"/>
                      </a:cubicBezTo>
                      <a:cubicBezTo>
                        <a:pt x="206" y="200"/>
                        <a:pt x="206" y="200"/>
                        <a:pt x="206" y="200"/>
                      </a:cubicBezTo>
                      <a:cubicBezTo>
                        <a:pt x="254" y="200"/>
                        <a:pt x="284" y="184"/>
                        <a:pt x="284" y="147"/>
                      </a:cubicBezTo>
                      <a:lnTo>
                        <a:pt x="284" y="146"/>
                      </a:lnTo>
                      <a:close/>
                      <a:moveTo>
                        <a:pt x="231" y="290"/>
                      </a:moveTo>
                      <a:cubicBezTo>
                        <a:pt x="106" y="290"/>
                        <a:pt x="106" y="290"/>
                        <a:pt x="106" y="290"/>
                      </a:cubicBezTo>
                      <a:cubicBezTo>
                        <a:pt x="106" y="398"/>
                        <a:pt x="106" y="398"/>
                        <a:pt x="106" y="398"/>
                      </a:cubicBezTo>
                      <a:cubicBezTo>
                        <a:pt x="235" y="398"/>
                        <a:pt x="235" y="398"/>
                        <a:pt x="235" y="398"/>
                      </a:cubicBezTo>
                      <a:cubicBezTo>
                        <a:pt x="283" y="398"/>
                        <a:pt x="312" y="381"/>
                        <a:pt x="312" y="345"/>
                      </a:cubicBezTo>
                      <a:cubicBezTo>
                        <a:pt x="312" y="343"/>
                        <a:pt x="312" y="343"/>
                        <a:pt x="312" y="343"/>
                      </a:cubicBezTo>
                      <a:cubicBezTo>
                        <a:pt x="312" y="310"/>
                        <a:pt x="287" y="290"/>
                        <a:pt x="231" y="29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222" name="Rectangle 37"/>
                <p:cNvSpPr>
                  <a:spLocks noChangeArrowheads="1"/>
                </p:cNvSpPr>
                <p:nvPr userDrawn="1"/>
              </p:nvSpPr>
              <p:spPr bwMode="auto">
                <a:xfrm>
                  <a:off x="5381" y="-808"/>
                  <a:ext cx="124" cy="567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223" name="Freeform 38"/>
                <p:cNvSpPr>
                  <a:spLocks/>
                </p:cNvSpPr>
                <p:nvPr userDrawn="1"/>
              </p:nvSpPr>
              <p:spPr bwMode="auto">
                <a:xfrm>
                  <a:off x="5598" y="-808"/>
                  <a:ext cx="406" cy="567"/>
                </a:xfrm>
                <a:custGeom>
                  <a:avLst/>
                  <a:gdLst>
                    <a:gd name="T0" fmla="*/ 0 w 406"/>
                    <a:gd name="T1" fmla="*/ 0 h 567"/>
                    <a:gd name="T2" fmla="*/ 124 w 406"/>
                    <a:gd name="T3" fmla="*/ 0 h 567"/>
                    <a:gd name="T4" fmla="*/ 124 w 406"/>
                    <a:gd name="T5" fmla="*/ 453 h 567"/>
                    <a:gd name="T6" fmla="*/ 406 w 406"/>
                    <a:gd name="T7" fmla="*/ 453 h 567"/>
                    <a:gd name="T8" fmla="*/ 406 w 406"/>
                    <a:gd name="T9" fmla="*/ 567 h 567"/>
                    <a:gd name="T10" fmla="*/ 0 w 406"/>
                    <a:gd name="T11" fmla="*/ 567 h 567"/>
                    <a:gd name="T12" fmla="*/ 0 w 406"/>
                    <a:gd name="T13" fmla="*/ 0 h 5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06" h="567">
                      <a:moveTo>
                        <a:pt x="0" y="0"/>
                      </a:moveTo>
                      <a:lnTo>
                        <a:pt x="124" y="0"/>
                      </a:lnTo>
                      <a:lnTo>
                        <a:pt x="124" y="453"/>
                      </a:lnTo>
                      <a:lnTo>
                        <a:pt x="406" y="453"/>
                      </a:lnTo>
                      <a:lnTo>
                        <a:pt x="406" y="567"/>
                      </a:lnTo>
                      <a:lnTo>
                        <a:pt x="0" y="56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224" name="Freeform 39"/>
                <p:cNvSpPr>
                  <a:spLocks/>
                </p:cNvSpPr>
                <p:nvPr userDrawn="1"/>
              </p:nvSpPr>
              <p:spPr bwMode="auto">
                <a:xfrm>
                  <a:off x="6082" y="-808"/>
                  <a:ext cx="429" cy="567"/>
                </a:xfrm>
                <a:custGeom>
                  <a:avLst/>
                  <a:gdLst>
                    <a:gd name="T0" fmla="*/ 0 w 429"/>
                    <a:gd name="T1" fmla="*/ 0 h 567"/>
                    <a:gd name="T2" fmla="*/ 426 w 429"/>
                    <a:gd name="T3" fmla="*/ 0 h 567"/>
                    <a:gd name="T4" fmla="*/ 426 w 429"/>
                    <a:gd name="T5" fmla="*/ 111 h 567"/>
                    <a:gd name="T6" fmla="*/ 122 w 429"/>
                    <a:gd name="T7" fmla="*/ 111 h 567"/>
                    <a:gd name="T8" fmla="*/ 122 w 429"/>
                    <a:gd name="T9" fmla="*/ 226 h 567"/>
                    <a:gd name="T10" fmla="*/ 389 w 429"/>
                    <a:gd name="T11" fmla="*/ 226 h 567"/>
                    <a:gd name="T12" fmla="*/ 389 w 429"/>
                    <a:gd name="T13" fmla="*/ 336 h 567"/>
                    <a:gd name="T14" fmla="*/ 122 w 429"/>
                    <a:gd name="T15" fmla="*/ 336 h 567"/>
                    <a:gd name="T16" fmla="*/ 122 w 429"/>
                    <a:gd name="T17" fmla="*/ 456 h 567"/>
                    <a:gd name="T18" fmla="*/ 429 w 429"/>
                    <a:gd name="T19" fmla="*/ 456 h 567"/>
                    <a:gd name="T20" fmla="*/ 429 w 429"/>
                    <a:gd name="T21" fmla="*/ 567 h 567"/>
                    <a:gd name="T22" fmla="*/ 0 w 429"/>
                    <a:gd name="T23" fmla="*/ 567 h 567"/>
                    <a:gd name="T24" fmla="*/ 0 w 429"/>
                    <a:gd name="T25" fmla="*/ 0 h 5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29" h="567">
                      <a:moveTo>
                        <a:pt x="0" y="0"/>
                      </a:moveTo>
                      <a:lnTo>
                        <a:pt x="426" y="0"/>
                      </a:lnTo>
                      <a:lnTo>
                        <a:pt x="426" y="111"/>
                      </a:lnTo>
                      <a:lnTo>
                        <a:pt x="122" y="111"/>
                      </a:lnTo>
                      <a:lnTo>
                        <a:pt x="122" y="226"/>
                      </a:lnTo>
                      <a:lnTo>
                        <a:pt x="389" y="226"/>
                      </a:lnTo>
                      <a:lnTo>
                        <a:pt x="389" y="336"/>
                      </a:lnTo>
                      <a:lnTo>
                        <a:pt x="122" y="336"/>
                      </a:lnTo>
                      <a:lnTo>
                        <a:pt x="122" y="456"/>
                      </a:lnTo>
                      <a:lnTo>
                        <a:pt x="429" y="456"/>
                      </a:lnTo>
                      <a:lnTo>
                        <a:pt x="429" y="567"/>
                      </a:lnTo>
                      <a:lnTo>
                        <a:pt x="0" y="56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225" name="Freeform 40"/>
                <p:cNvSpPr>
                  <a:spLocks noEditPoints="1"/>
                </p:cNvSpPr>
                <p:nvPr userDrawn="1"/>
              </p:nvSpPr>
              <p:spPr bwMode="auto">
                <a:xfrm>
                  <a:off x="6552" y="-808"/>
                  <a:ext cx="156" cy="77"/>
                </a:xfrm>
                <a:custGeom>
                  <a:avLst/>
                  <a:gdLst>
                    <a:gd name="T0" fmla="*/ 26 w 156"/>
                    <a:gd name="T1" fmla="*/ 10 h 77"/>
                    <a:gd name="T2" fmla="*/ 0 w 156"/>
                    <a:gd name="T3" fmla="*/ 10 h 77"/>
                    <a:gd name="T4" fmla="*/ 0 w 156"/>
                    <a:gd name="T5" fmla="*/ 0 h 77"/>
                    <a:gd name="T6" fmla="*/ 61 w 156"/>
                    <a:gd name="T7" fmla="*/ 0 h 77"/>
                    <a:gd name="T8" fmla="*/ 61 w 156"/>
                    <a:gd name="T9" fmla="*/ 10 h 77"/>
                    <a:gd name="T10" fmla="*/ 36 w 156"/>
                    <a:gd name="T11" fmla="*/ 10 h 77"/>
                    <a:gd name="T12" fmla="*/ 36 w 156"/>
                    <a:gd name="T13" fmla="*/ 77 h 77"/>
                    <a:gd name="T14" fmla="*/ 26 w 156"/>
                    <a:gd name="T15" fmla="*/ 77 h 77"/>
                    <a:gd name="T16" fmla="*/ 26 w 156"/>
                    <a:gd name="T17" fmla="*/ 10 h 77"/>
                    <a:gd name="T18" fmla="*/ 78 w 156"/>
                    <a:gd name="T19" fmla="*/ 0 h 77"/>
                    <a:gd name="T20" fmla="*/ 90 w 156"/>
                    <a:gd name="T21" fmla="*/ 0 h 77"/>
                    <a:gd name="T22" fmla="*/ 117 w 156"/>
                    <a:gd name="T23" fmla="*/ 41 h 77"/>
                    <a:gd name="T24" fmla="*/ 145 w 156"/>
                    <a:gd name="T25" fmla="*/ 0 h 77"/>
                    <a:gd name="T26" fmla="*/ 156 w 156"/>
                    <a:gd name="T27" fmla="*/ 0 h 77"/>
                    <a:gd name="T28" fmla="*/ 156 w 156"/>
                    <a:gd name="T29" fmla="*/ 77 h 77"/>
                    <a:gd name="T30" fmla="*/ 145 w 156"/>
                    <a:gd name="T31" fmla="*/ 77 h 77"/>
                    <a:gd name="T32" fmla="*/ 145 w 156"/>
                    <a:gd name="T33" fmla="*/ 17 h 77"/>
                    <a:gd name="T34" fmla="*/ 117 w 156"/>
                    <a:gd name="T35" fmla="*/ 60 h 77"/>
                    <a:gd name="T36" fmla="*/ 116 w 156"/>
                    <a:gd name="T37" fmla="*/ 60 h 77"/>
                    <a:gd name="T38" fmla="*/ 89 w 156"/>
                    <a:gd name="T39" fmla="*/ 17 h 77"/>
                    <a:gd name="T40" fmla="*/ 89 w 156"/>
                    <a:gd name="T41" fmla="*/ 77 h 77"/>
                    <a:gd name="T42" fmla="*/ 78 w 156"/>
                    <a:gd name="T43" fmla="*/ 77 h 77"/>
                    <a:gd name="T44" fmla="*/ 78 w 156"/>
                    <a:gd name="T45" fmla="*/ 0 h 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156" h="77">
                      <a:moveTo>
                        <a:pt x="26" y="10"/>
                      </a:moveTo>
                      <a:lnTo>
                        <a:pt x="0" y="10"/>
                      </a:lnTo>
                      <a:lnTo>
                        <a:pt x="0" y="0"/>
                      </a:lnTo>
                      <a:lnTo>
                        <a:pt x="61" y="0"/>
                      </a:lnTo>
                      <a:lnTo>
                        <a:pt x="61" y="10"/>
                      </a:lnTo>
                      <a:lnTo>
                        <a:pt x="36" y="10"/>
                      </a:lnTo>
                      <a:lnTo>
                        <a:pt x="36" y="77"/>
                      </a:lnTo>
                      <a:lnTo>
                        <a:pt x="26" y="77"/>
                      </a:lnTo>
                      <a:lnTo>
                        <a:pt x="26" y="10"/>
                      </a:lnTo>
                      <a:close/>
                      <a:moveTo>
                        <a:pt x="78" y="0"/>
                      </a:moveTo>
                      <a:lnTo>
                        <a:pt x="90" y="0"/>
                      </a:lnTo>
                      <a:lnTo>
                        <a:pt x="117" y="41"/>
                      </a:lnTo>
                      <a:lnTo>
                        <a:pt x="145" y="0"/>
                      </a:lnTo>
                      <a:lnTo>
                        <a:pt x="156" y="0"/>
                      </a:lnTo>
                      <a:lnTo>
                        <a:pt x="156" y="77"/>
                      </a:lnTo>
                      <a:lnTo>
                        <a:pt x="145" y="77"/>
                      </a:lnTo>
                      <a:lnTo>
                        <a:pt x="145" y="17"/>
                      </a:lnTo>
                      <a:lnTo>
                        <a:pt x="117" y="60"/>
                      </a:lnTo>
                      <a:lnTo>
                        <a:pt x="116" y="60"/>
                      </a:lnTo>
                      <a:lnTo>
                        <a:pt x="89" y="17"/>
                      </a:lnTo>
                      <a:lnTo>
                        <a:pt x="89" y="77"/>
                      </a:lnTo>
                      <a:lnTo>
                        <a:pt x="78" y="77"/>
                      </a:lnTo>
                      <a:lnTo>
                        <a:pt x="78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</p:grpSp>
          <p:grpSp>
            <p:nvGrpSpPr>
              <p:cNvPr id="123" name="Group 43"/>
              <p:cNvGrpSpPr>
                <a:grpSpLocks noChangeAspect="1"/>
              </p:cNvGrpSpPr>
              <p:nvPr userDrawn="1"/>
            </p:nvGrpSpPr>
            <p:grpSpPr bwMode="auto">
              <a:xfrm>
                <a:off x="6271256" y="143471"/>
                <a:ext cx="817379" cy="172760"/>
                <a:chOff x="10896" y="-1009"/>
                <a:chExt cx="4367" cy="923"/>
              </a:xfrm>
              <a:solidFill>
                <a:schemeClr val="bg2"/>
              </a:solidFill>
            </p:grpSpPr>
            <p:sp>
              <p:nvSpPr>
                <p:cNvPr id="192" name="Freeform 44"/>
                <p:cNvSpPr>
                  <a:spLocks/>
                </p:cNvSpPr>
                <p:nvPr userDrawn="1"/>
              </p:nvSpPr>
              <p:spPr bwMode="auto">
                <a:xfrm>
                  <a:off x="10898" y="-993"/>
                  <a:ext cx="173" cy="255"/>
                </a:xfrm>
                <a:custGeom>
                  <a:avLst/>
                  <a:gdLst>
                    <a:gd name="T0" fmla="*/ 104 w 140"/>
                    <a:gd name="T1" fmla="*/ 206 h 206"/>
                    <a:gd name="T2" fmla="*/ 58 w 140"/>
                    <a:gd name="T3" fmla="*/ 109 h 206"/>
                    <a:gd name="T4" fmla="*/ 32 w 140"/>
                    <a:gd name="T5" fmla="*/ 48 h 206"/>
                    <a:gd name="T6" fmla="*/ 31 w 140"/>
                    <a:gd name="T7" fmla="*/ 49 h 206"/>
                    <a:gd name="T8" fmla="*/ 33 w 140"/>
                    <a:gd name="T9" fmla="*/ 106 h 206"/>
                    <a:gd name="T10" fmla="*/ 34 w 140"/>
                    <a:gd name="T11" fmla="*/ 206 h 206"/>
                    <a:gd name="T12" fmla="*/ 0 w 140"/>
                    <a:gd name="T13" fmla="*/ 206 h 206"/>
                    <a:gd name="T14" fmla="*/ 0 w 140"/>
                    <a:gd name="T15" fmla="*/ 0 h 206"/>
                    <a:gd name="T16" fmla="*/ 39 w 140"/>
                    <a:gd name="T17" fmla="*/ 0 h 206"/>
                    <a:gd name="T18" fmla="*/ 89 w 140"/>
                    <a:gd name="T19" fmla="*/ 101 h 206"/>
                    <a:gd name="T20" fmla="*/ 110 w 140"/>
                    <a:gd name="T21" fmla="*/ 153 h 206"/>
                    <a:gd name="T22" fmla="*/ 111 w 140"/>
                    <a:gd name="T23" fmla="*/ 153 h 206"/>
                    <a:gd name="T24" fmla="*/ 108 w 140"/>
                    <a:gd name="T25" fmla="*/ 94 h 206"/>
                    <a:gd name="T26" fmla="*/ 107 w 140"/>
                    <a:gd name="T27" fmla="*/ 0 h 206"/>
                    <a:gd name="T28" fmla="*/ 140 w 140"/>
                    <a:gd name="T29" fmla="*/ 0 h 206"/>
                    <a:gd name="T30" fmla="*/ 140 w 140"/>
                    <a:gd name="T31" fmla="*/ 206 h 206"/>
                    <a:gd name="T32" fmla="*/ 104 w 140"/>
                    <a:gd name="T33" fmla="*/ 206 h 2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40" h="206">
                      <a:moveTo>
                        <a:pt x="104" y="206"/>
                      </a:moveTo>
                      <a:cubicBezTo>
                        <a:pt x="58" y="109"/>
                        <a:pt x="58" y="109"/>
                        <a:pt x="58" y="109"/>
                      </a:cubicBezTo>
                      <a:cubicBezTo>
                        <a:pt x="47" y="86"/>
                        <a:pt x="36" y="60"/>
                        <a:pt x="32" y="48"/>
                      </a:cubicBezTo>
                      <a:cubicBezTo>
                        <a:pt x="31" y="49"/>
                        <a:pt x="31" y="49"/>
                        <a:pt x="31" y="49"/>
                      </a:cubicBezTo>
                      <a:cubicBezTo>
                        <a:pt x="32" y="66"/>
                        <a:pt x="33" y="88"/>
                        <a:pt x="33" y="106"/>
                      </a:cubicBezTo>
                      <a:cubicBezTo>
                        <a:pt x="34" y="206"/>
                        <a:pt x="34" y="206"/>
                        <a:pt x="34" y="206"/>
                      </a:cubicBezTo>
                      <a:cubicBezTo>
                        <a:pt x="0" y="206"/>
                        <a:pt x="0" y="206"/>
                        <a:pt x="0" y="206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39" y="0"/>
                        <a:pt x="39" y="0"/>
                        <a:pt x="39" y="0"/>
                      </a:cubicBezTo>
                      <a:cubicBezTo>
                        <a:pt x="89" y="101"/>
                        <a:pt x="89" y="101"/>
                        <a:pt x="89" y="101"/>
                      </a:cubicBezTo>
                      <a:cubicBezTo>
                        <a:pt x="98" y="120"/>
                        <a:pt x="107" y="144"/>
                        <a:pt x="110" y="153"/>
                      </a:cubicBezTo>
                      <a:cubicBezTo>
                        <a:pt x="111" y="153"/>
                        <a:pt x="111" y="153"/>
                        <a:pt x="111" y="153"/>
                      </a:cubicBezTo>
                      <a:cubicBezTo>
                        <a:pt x="110" y="142"/>
                        <a:pt x="108" y="113"/>
                        <a:pt x="108" y="94"/>
                      </a:cubicBezTo>
                      <a:cubicBezTo>
                        <a:pt x="107" y="0"/>
                        <a:pt x="107" y="0"/>
                        <a:pt x="107" y="0"/>
                      </a:cubicBezTo>
                      <a:cubicBezTo>
                        <a:pt x="140" y="0"/>
                        <a:pt x="140" y="0"/>
                        <a:pt x="140" y="0"/>
                      </a:cubicBezTo>
                      <a:cubicBezTo>
                        <a:pt x="140" y="206"/>
                        <a:pt x="140" y="206"/>
                        <a:pt x="140" y="206"/>
                      </a:cubicBezTo>
                      <a:lnTo>
                        <a:pt x="104" y="20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193" name="Freeform 45"/>
                <p:cNvSpPr>
                  <a:spLocks noEditPoints="1"/>
                </p:cNvSpPr>
                <p:nvPr userDrawn="1"/>
              </p:nvSpPr>
              <p:spPr bwMode="auto">
                <a:xfrm>
                  <a:off x="11105" y="-929"/>
                  <a:ext cx="154" cy="196"/>
                </a:xfrm>
                <a:custGeom>
                  <a:avLst/>
                  <a:gdLst>
                    <a:gd name="T0" fmla="*/ 36 w 125"/>
                    <a:gd name="T1" fmla="*/ 87 h 158"/>
                    <a:gd name="T2" fmla="*/ 36 w 125"/>
                    <a:gd name="T3" fmla="*/ 90 h 158"/>
                    <a:gd name="T4" fmla="*/ 73 w 125"/>
                    <a:gd name="T5" fmla="*/ 133 h 158"/>
                    <a:gd name="T6" fmla="*/ 110 w 125"/>
                    <a:gd name="T7" fmla="*/ 118 h 158"/>
                    <a:gd name="T8" fmla="*/ 123 w 125"/>
                    <a:gd name="T9" fmla="*/ 138 h 158"/>
                    <a:gd name="T10" fmla="*/ 69 w 125"/>
                    <a:gd name="T11" fmla="*/ 158 h 158"/>
                    <a:gd name="T12" fmla="*/ 0 w 125"/>
                    <a:gd name="T13" fmla="*/ 79 h 158"/>
                    <a:gd name="T14" fmla="*/ 18 w 125"/>
                    <a:gd name="T15" fmla="*/ 20 h 158"/>
                    <a:gd name="T16" fmla="*/ 64 w 125"/>
                    <a:gd name="T17" fmla="*/ 0 h 158"/>
                    <a:gd name="T18" fmla="*/ 106 w 125"/>
                    <a:gd name="T19" fmla="*/ 15 h 158"/>
                    <a:gd name="T20" fmla="*/ 125 w 125"/>
                    <a:gd name="T21" fmla="*/ 81 h 158"/>
                    <a:gd name="T22" fmla="*/ 125 w 125"/>
                    <a:gd name="T23" fmla="*/ 87 h 158"/>
                    <a:gd name="T24" fmla="*/ 36 w 125"/>
                    <a:gd name="T25" fmla="*/ 87 h 158"/>
                    <a:gd name="T26" fmla="*/ 64 w 125"/>
                    <a:gd name="T27" fmla="*/ 24 h 158"/>
                    <a:gd name="T28" fmla="*/ 36 w 125"/>
                    <a:gd name="T29" fmla="*/ 63 h 158"/>
                    <a:gd name="T30" fmla="*/ 91 w 125"/>
                    <a:gd name="T31" fmla="*/ 63 h 158"/>
                    <a:gd name="T32" fmla="*/ 64 w 125"/>
                    <a:gd name="T33" fmla="*/ 24 h 1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25" h="158">
                      <a:moveTo>
                        <a:pt x="36" y="87"/>
                      </a:moveTo>
                      <a:cubicBezTo>
                        <a:pt x="36" y="90"/>
                        <a:pt x="36" y="90"/>
                        <a:pt x="36" y="90"/>
                      </a:cubicBezTo>
                      <a:cubicBezTo>
                        <a:pt x="36" y="111"/>
                        <a:pt x="43" y="133"/>
                        <a:pt x="73" y="133"/>
                      </a:cubicBezTo>
                      <a:cubicBezTo>
                        <a:pt x="87" y="133"/>
                        <a:pt x="99" y="128"/>
                        <a:pt x="110" y="118"/>
                      </a:cubicBezTo>
                      <a:cubicBezTo>
                        <a:pt x="123" y="138"/>
                        <a:pt x="123" y="138"/>
                        <a:pt x="123" y="138"/>
                      </a:cubicBezTo>
                      <a:cubicBezTo>
                        <a:pt x="107" y="151"/>
                        <a:pt x="89" y="158"/>
                        <a:pt x="69" y="158"/>
                      </a:cubicBezTo>
                      <a:cubicBezTo>
                        <a:pt x="26" y="158"/>
                        <a:pt x="0" y="127"/>
                        <a:pt x="0" y="79"/>
                      </a:cubicBezTo>
                      <a:cubicBezTo>
                        <a:pt x="0" y="52"/>
                        <a:pt x="5" y="35"/>
                        <a:pt x="18" y="20"/>
                      </a:cubicBezTo>
                      <a:cubicBezTo>
                        <a:pt x="31" y="6"/>
                        <a:pt x="45" y="0"/>
                        <a:pt x="64" y="0"/>
                      </a:cubicBezTo>
                      <a:cubicBezTo>
                        <a:pt x="79" y="0"/>
                        <a:pt x="93" y="4"/>
                        <a:pt x="106" y="15"/>
                      </a:cubicBezTo>
                      <a:cubicBezTo>
                        <a:pt x="119" y="27"/>
                        <a:pt x="125" y="46"/>
                        <a:pt x="125" y="81"/>
                      </a:cubicBezTo>
                      <a:cubicBezTo>
                        <a:pt x="125" y="87"/>
                        <a:pt x="125" y="87"/>
                        <a:pt x="125" y="87"/>
                      </a:cubicBezTo>
                      <a:lnTo>
                        <a:pt x="36" y="87"/>
                      </a:lnTo>
                      <a:close/>
                      <a:moveTo>
                        <a:pt x="64" y="24"/>
                      </a:moveTo>
                      <a:cubicBezTo>
                        <a:pt x="46" y="24"/>
                        <a:pt x="36" y="39"/>
                        <a:pt x="36" y="63"/>
                      </a:cubicBezTo>
                      <a:cubicBezTo>
                        <a:pt x="91" y="63"/>
                        <a:pt x="91" y="63"/>
                        <a:pt x="91" y="63"/>
                      </a:cubicBezTo>
                      <a:cubicBezTo>
                        <a:pt x="91" y="39"/>
                        <a:pt x="81" y="24"/>
                        <a:pt x="64" y="2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194" name="Freeform 46"/>
                <p:cNvSpPr>
                  <a:spLocks/>
                </p:cNvSpPr>
                <p:nvPr userDrawn="1"/>
              </p:nvSpPr>
              <p:spPr bwMode="auto">
                <a:xfrm>
                  <a:off x="11270" y="-928"/>
                  <a:ext cx="250" cy="190"/>
                </a:xfrm>
                <a:custGeom>
                  <a:avLst/>
                  <a:gdLst>
                    <a:gd name="T0" fmla="*/ 159 w 202"/>
                    <a:gd name="T1" fmla="*/ 153 h 153"/>
                    <a:gd name="T2" fmla="*/ 129 w 202"/>
                    <a:gd name="T3" fmla="*/ 153 h 153"/>
                    <a:gd name="T4" fmla="*/ 110 w 202"/>
                    <a:gd name="T5" fmla="*/ 84 h 153"/>
                    <a:gd name="T6" fmla="*/ 100 w 202"/>
                    <a:gd name="T7" fmla="*/ 43 h 153"/>
                    <a:gd name="T8" fmla="*/ 100 w 202"/>
                    <a:gd name="T9" fmla="*/ 43 h 153"/>
                    <a:gd name="T10" fmla="*/ 90 w 202"/>
                    <a:gd name="T11" fmla="*/ 86 h 153"/>
                    <a:gd name="T12" fmla="*/ 72 w 202"/>
                    <a:gd name="T13" fmla="*/ 153 h 153"/>
                    <a:gd name="T14" fmla="*/ 41 w 202"/>
                    <a:gd name="T15" fmla="*/ 153 h 153"/>
                    <a:gd name="T16" fmla="*/ 0 w 202"/>
                    <a:gd name="T17" fmla="*/ 4 h 153"/>
                    <a:gd name="T18" fmla="*/ 33 w 202"/>
                    <a:gd name="T19" fmla="*/ 0 h 153"/>
                    <a:gd name="T20" fmla="*/ 49 w 202"/>
                    <a:gd name="T21" fmla="*/ 73 h 153"/>
                    <a:gd name="T22" fmla="*/ 57 w 202"/>
                    <a:gd name="T23" fmla="*/ 112 h 153"/>
                    <a:gd name="T24" fmla="*/ 58 w 202"/>
                    <a:gd name="T25" fmla="*/ 112 h 153"/>
                    <a:gd name="T26" fmla="*/ 66 w 202"/>
                    <a:gd name="T27" fmla="*/ 72 h 153"/>
                    <a:gd name="T28" fmla="*/ 85 w 202"/>
                    <a:gd name="T29" fmla="*/ 2 h 153"/>
                    <a:gd name="T30" fmla="*/ 118 w 202"/>
                    <a:gd name="T31" fmla="*/ 2 h 153"/>
                    <a:gd name="T32" fmla="*/ 135 w 202"/>
                    <a:gd name="T33" fmla="*/ 70 h 153"/>
                    <a:gd name="T34" fmla="*/ 144 w 202"/>
                    <a:gd name="T35" fmla="*/ 113 h 153"/>
                    <a:gd name="T36" fmla="*/ 145 w 202"/>
                    <a:gd name="T37" fmla="*/ 113 h 153"/>
                    <a:gd name="T38" fmla="*/ 152 w 202"/>
                    <a:gd name="T39" fmla="*/ 72 h 153"/>
                    <a:gd name="T40" fmla="*/ 168 w 202"/>
                    <a:gd name="T41" fmla="*/ 2 h 153"/>
                    <a:gd name="T42" fmla="*/ 202 w 202"/>
                    <a:gd name="T43" fmla="*/ 2 h 153"/>
                    <a:gd name="T44" fmla="*/ 159 w 202"/>
                    <a:gd name="T45" fmla="*/ 153 h 1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202" h="153">
                      <a:moveTo>
                        <a:pt x="159" y="153"/>
                      </a:moveTo>
                      <a:cubicBezTo>
                        <a:pt x="129" y="153"/>
                        <a:pt x="129" y="153"/>
                        <a:pt x="129" y="153"/>
                      </a:cubicBezTo>
                      <a:cubicBezTo>
                        <a:pt x="110" y="84"/>
                        <a:pt x="110" y="84"/>
                        <a:pt x="110" y="84"/>
                      </a:cubicBezTo>
                      <a:cubicBezTo>
                        <a:pt x="105" y="66"/>
                        <a:pt x="100" y="43"/>
                        <a:pt x="100" y="43"/>
                      </a:cubicBezTo>
                      <a:cubicBezTo>
                        <a:pt x="100" y="43"/>
                        <a:pt x="100" y="43"/>
                        <a:pt x="100" y="43"/>
                      </a:cubicBezTo>
                      <a:cubicBezTo>
                        <a:pt x="100" y="43"/>
                        <a:pt x="97" y="58"/>
                        <a:pt x="90" y="86"/>
                      </a:cubicBezTo>
                      <a:cubicBezTo>
                        <a:pt x="72" y="153"/>
                        <a:pt x="72" y="153"/>
                        <a:pt x="72" y="153"/>
                      </a:cubicBezTo>
                      <a:cubicBezTo>
                        <a:pt x="41" y="153"/>
                        <a:pt x="41" y="153"/>
                        <a:pt x="41" y="153"/>
                      </a:cubicBezTo>
                      <a:cubicBezTo>
                        <a:pt x="0" y="4"/>
                        <a:pt x="0" y="4"/>
                        <a:pt x="0" y="4"/>
                      </a:cubicBezTo>
                      <a:cubicBezTo>
                        <a:pt x="33" y="0"/>
                        <a:pt x="33" y="0"/>
                        <a:pt x="33" y="0"/>
                      </a:cubicBezTo>
                      <a:cubicBezTo>
                        <a:pt x="49" y="73"/>
                        <a:pt x="49" y="73"/>
                        <a:pt x="49" y="73"/>
                      </a:cubicBezTo>
                      <a:cubicBezTo>
                        <a:pt x="53" y="92"/>
                        <a:pt x="57" y="112"/>
                        <a:pt x="57" y="112"/>
                      </a:cubicBezTo>
                      <a:cubicBezTo>
                        <a:pt x="58" y="112"/>
                        <a:pt x="58" y="112"/>
                        <a:pt x="58" y="112"/>
                      </a:cubicBezTo>
                      <a:cubicBezTo>
                        <a:pt x="58" y="112"/>
                        <a:pt x="61" y="93"/>
                        <a:pt x="66" y="72"/>
                      </a:cubicBezTo>
                      <a:cubicBezTo>
                        <a:pt x="85" y="2"/>
                        <a:pt x="85" y="2"/>
                        <a:pt x="85" y="2"/>
                      </a:cubicBezTo>
                      <a:cubicBezTo>
                        <a:pt x="118" y="2"/>
                        <a:pt x="118" y="2"/>
                        <a:pt x="118" y="2"/>
                      </a:cubicBezTo>
                      <a:cubicBezTo>
                        <a:pt x="135" y="70"/>
                        <a:pt x="135" y="70"/>
                        <a:pt x="135" y="70"/>
                      </a:cubicBezTo>
                      <a:cubicBezTo>
                        <a:pt x="141" y="94"/>
                        <a:pt x="144" y="113"/>
                        <a:pt x="144" y="113"/>
                      </a:cubicBezTo>
                      <a:cubicBezTo>
                        <a:pt x="145" y="113"/>
                        <a:pt x="145" y="113"/>
                        <a:pt x="145" y="113"/>
                      </a:cubicBezTo>
                      <a:cubicBezTo>
                        <a:pt x="145" y="113"/>
                        <a:pt x="148" y="90"/>
                        <a:pt x="152" y="72"/>
                      </a:cubicBezTo>
                      <a:cubicBezTo>
                        <a:pt x="168" y="2"/>
                        <a:pt x="168" y="2"/>
                        <a:pt x="168" y="2"/>
                      </a:cubicBezTo>
                      <a:cubicBezTo>
                        <a:pt x="202" y="2"/>
                        <a:pt x="202" y="2"/>
                        <a:pt x="202" y="2"/>
                      </a:cubicBezTo>
                      <a:lnTo>
                        <a:pt x="159" y="15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195" name="Freeform 47"/>
                <p:cNvSpPr>
                  <a:spLocks noEditPoints="1"/>
                </p:cNvSpPr>
                <p:nvPr userDrawn="1"/>
              </p:nvSpPr>
              <p:spPr bwMode="auto">
                <a:xfrm>
                  <a:off x="11628" y="-993"/>
                  <a:ext cx="174" cy="255"/>
                </a:xfrm>
                <a:custGeom>
                  <a:avLst/>
                  <a:gdLst>
                    <a:gd name="T0" fmla="*/ 100 w 141"/>
                    <a:gd name="T1" fmla="*/ 206 h 206"/>
                    <a:gd name="T2" fmla="*/ 82 w 141"/>
                    <a:gd name="T3" fmla="*/ 174 h 206"/>
                    <a:gd name="T4" fmla="*/ 47 w 141"/>
                    <a:gd name="T5" fmla="*/ 123 h 206"/>
                    <a:gd name="T6" fmla="*/ 34 w 141"/>
                    <a:gd name="T7" fmla="*/ 117 h 206"/>
                    <a:gd name="T8" fmla="*/ 34 w 141"/>
                    <a:gd name="T9" fmla="*/ 206 h 206"/>
                    <a:gd name="T10" fmla="*/ 0 w 141"/>
                    <a:gd name="T11" fmla="*/ 206 h 206"/>
                    <a:gd name="T12" fmla="*/ 0 w 141"/>
                    <a:gd name="T13" fmla="*/ 0 h 206"/>
                    <a:gd name="T14" fmla="*/ 63 w 141"/>
                    <a:gd name="T15" fmla="*/ 0 h 206"/>
                    <a:gd name="T16" fmla="*/ 130 w 141"/>
                    <a:gd name="T17" fmla="*/ 59 h 206"/>
                    <a:gd name="T18" fmla="*/ 79 w 141"/>
                    <a:gd name="T19" fmla="*/ 115 h 206"/>
                    <a:gd name="T20" fmla="*/ 111 w 141"/>
                    <a:gd name="T21" fmla="*/ 156 h 206"/>
                    <a:gd name="T22" fmla="*/ 141 w 141"/>
                    <a:gd name="T23" fmla="*/ 206 h 206"/>
                    <a:gd name="T24" fmla="*/ 100 w 141"/>
                    <a:gd name="T25" fmla="*/ 206 h 206"/>
                    <a:gd name="T26" fmla="*/ 53 w 141"/>
                    <a:gd name="T27" fmla="*/ 28 h 206"/>
                    <a:gd name="T28" fmla="*/ 34 w 141"/>
                    <a:gd name="T29" fmla="*/ 28 h 206"/>
                    <a:gd name="T30" fmla="*/ 34 w 141"/>
                    <a:gd name="T31" fmla="*/ 93 h 206"/>
                    <a:gd name="T32" fmla="*/ 51 w 141"/>
                    <a:gd name="T33" fmla="*/ 93 h 206"/>
                    <a:gd name="T34" fmla="*/ 85 w 141"/>
                    <a:gd name="T35" fmla="*/ 84 h 206"/>
                    <a:gd name="T36" fmla="*/ 94 w 141"/>
                    <a:gd name="T37" fmla="*/ 59 h 206"/>
                    <a:gd name="T38" fmla="*/ 53 w 141"/>
                    <a:gd name="T39" fmla="*/ 28 h 2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141" h="206">
                      <a:moveTo>
                        <a:pt x="100" y="206"/>
                      </a:moveTo>
                      <a:cubicBezTo>
                        <a:pt x="82" y="174"/>
                        <a:pt x="82" y="174"/>
                        <a:pt x="82" y="174"/>
                      </a:cubicBezTo>
                      <a:cubicBezTo>
                        <a:pt x="68" y="149"/>
                        <a:pt x="59" y="134"/>
                        <a:pt x="47" y="123"/>
                      </a:cubicBezTo>
                      <a:cubicBezTo>
                        <a:pt x="43" y="119"/>
                        <a:pt x="41" y="117"/>
                        <a:pt x="34" y="117"/>
                      </a:cubicBezTo>
                      <a:cubicBezTo>
                        <a:pt x="34" y="206"/>
                        <a:pt x="34" y="206"/>
                        <a:pt x="34" y="206"/>
                      </a:cubicBezTo>
                      <a:cubicBezTo>
                        <a:pt x="0" y="206"/>
                        <a:pt x="0" y="206"/>
                        <a:pt x="0" y="206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63" y="0"/>
                        <a:pt x="63" y="0"/>
                        <a:pt x="63" y="0"/>
                      </a:cubicBezTo>
                      <a:cubicBezTo>
                        <a:pt x="109" y="0"/>
                        <a:pt x="130" y="27"/>
                        <a:pt x="130" y="59"/>
                      </a:cubicBezTo>
                      <a:cubicBezTo>
                        <a:pt x="130" y="88"/>
                        <a:pt x="111" y="115"/>
                        <a:pt x="79" y="115"/>
                      </a:cubicBezTo>
                      <a:cubicBezTo>
                        <a:pt x="86" y="119"/>
                        <a:pt x="100" y="139"/>
                        <a:pt x="111" y="156"/>
                      </a:cubicBezTo>
                      <a:cubicBezTo>
                        <a:pt x="141" y="206"/>
                        <a:pt x="141" y="206"/>
                        <a:pt x="141" y="206"/>
                      </a:cubicBezTo>
                      <a:lnTo>
                        <a:pt x="100" y="206"/>
                      </a:lnTo>
                      <a:close/>
                      <a:moveTo>
                        <a:pt x="53" y="28"/>
                      </a:moveTo>
                      <a:cubicBezTo>
                        <a:pt x="34" y="28"/>
                        <a:pt x="34" y="28"/>
                        <a:pt x="34" y="28"/>
                      </a:cubicBezTo>
                      <a:cubicBezTo>
                        <a:pt x="34" y="93"/>
                        <a:pt x="34" y="93"/>
                        <a:pt x="34" y="93"/>
                      </a:cubicBezTo>
                      <a:cubicBezTo>
                        <a:pt x="51" y="93"/>
                        <a:pt x="51" y="93"/>
                        <a:pt x="51" y="93"/>
                      </a:cubicBezTo>
                      <a:cubicBezTo>
                        <a:pt x="69" y="93"/>
                        <a:pt x="79" y="90"/>
                        <a:pt x="85" y="84"/>
                      </a:cubicBezTo>
                      <a:cubicBezTo>
                        <a:pt x="91" y="79"/>
                        <a:pt x="94" y="70"/>
                        <a:pt x="94" y="59"/>
                      </a:cubicBezTo>
                      <a:cubicBezTo>
                        <a:pt x="94" y="38"/>
                        <a:pt x="83" y="28"/>
                        <a:pt x="53" y="2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196" name="Freeform 48"/>
                <p:cNvSpPr>
                  <a:spLocks noEditPoints="1"/>
                </p:cNvSpPr>
                <p:nvPr userDrawn="1"/>
              </p:nvSpPr>
              <p:spPr bwMode="auto">
                <a:xfrm>
                  <a:off x="11817" y="-929"/>
                  <a:ext cx="155" cy="196"/>
                </a:xfrm>
                <a:custGeom>
                  <a:avLst/>
                  <a:gdLst>
                    <a:gd name="T0" fmla="*/ 36 w 126"/>
                    <a:gd name="T1" fmla="*/ 87 h 158"/>
                    <a:gd name="T2" fmla="*/ 36 w 126"/>
                    <a:gd name="T3" fmla="*/ 90 h 158"/>
                    <a:gd name="T4" fmla="*/ 73 w 126"/>
                    <a:gd name="T5" fmla="*/ 133 h 158"/>
                    <a:gd name="T6" fmla="*/ 110 w 126"/>
                    <a:gd name="T7" fmla="*/ 118 h 158"/>
                    <a:gd name="T8" fmla="*/ 123 w 126"/>
                    <a:gd name="T9" fmla="*/ 138 h 158"/>
                    <a:gd name="T10" fmla="*/ 69 w 126"/>
                    <a:gd name="T11" fmla="*/ 158 h 158"/>
                    <a:gd name="T12" fmla="*/ 0 w 126"/>
                    <a:gd name="T13" fmla="*/ 79 h 158"/>
                    <a:gd name="T14" fmla="*/ 19 w 126"/>
                    <a:gd name="T15" fmla="*/ 20 h 158"/>
                    <a:gd name="T16" fmla="*/ 65 w 126"/>
                    <a:gd name="T17" fmla="*/ 0 h 158"/>
                    <a:gd name="T18" fmla="*/ 106 w 126"/>
                    <a:gd name="T19" fmla="*/ 15 h 158"/>
                    <a:gd name="T20" fmla="*/ 126 w 126"/>
                    <a:gd name="T21" fmla="*/ 81 h 158"/>
                    <a:gd name="T22" fmla="*/ 126 w 126"/>
                    <a:gd name="T23" fmla="*/ 87 h 158"/>
                    <a:gd name="T24" fmla="*/ 36 w 126"/>
                    <a:gd name="T25" fmla="*/ 87 h 158"/>
                    <a:gd name="T26" fmla="*/ 65 w 126"/>
                    <a:gd name="T27" fmla="*/ 24 h 158"/>
                    <a:gd name="T28" fmla="*/ 36 w 126"/>
                    <a:gd name="T29" fmla="*/ 63 h 158"/>
                    <a:gd name="T30" fmla="*/ 92 w 126"/>
                    <a:gd name="T31" fmla="*/ 63 h 158"/>
                    <a:gd name="T32" fmla="*/ 65 w 126"/>
                    <a:gd name="T33" fmla="*/ 24 h 1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26" h="158">
                      <a:moveTo>
                        <a:pt x="36" y="87"/>
                      </a:moveTo>
                      <a:cubicBezTo>
                        <a:pt x="36" y="90"/>
                        <a:pt x="36" y="90"/>
                        <a:pt x="36" y="90"/>
                      </a:cubicBezTo>
                      <a:cubicBezTo>
                        <a:pt x="36" y="111"/>
                        <a:pt x="44" y="133"/>
                        <a:pt x="73" y="133"/>
                      </a:cubicBezTo>
                      <a:cubicBezTo>
                        <a:pt x="87" y="133"/>
                        <a:pt x="99" y="128"/>
                        <a:pt x="110" y="118"/>
                      </a:cubicBezTo>
                      <a:cubicBezTo>
                        <a:pt x="123" y="138"/>
                        <a:pt x="123" y="138"/>
                        <a:pt x="123" y="138"/>
                      </a:cubicBezTo>
                      <a:cubicBezTo>
                        <a:pt x="107" y="151"/>
                        <a:pt x="89" y="158"/>
                        <a:pt x="69" y="158"/>
                      </a:cubicBezTo>
                      <a:cubicBezTo>
                        <a:pt x="27" y="158"/>
                        <a:pt x="0" y="127"/>
                        <a:pt x="0" y="79"/>
                      </a:cubicBezTo>
                      <a:cubicBezTo>
                        <a:pt x="0" y="52"/>
                        <a:pt x="6" y="35"/>
                        <a:pt x="19" y="20"/>
                      </a:cubicBezTo>
                      <a:cubicBezTo>
                        <a:pt x="31" y="6"/>
                        <a:pt x="46" y="0"/>
                        <a:pt x="65" y="0"/>
                      </a:cubicBezTo>
                      <a:cubicBezTo>
                        <a:pt x="79" y="0"/>
                        <a:pt x="93" y="4"/>
                        <a:pt x="106" y="15"/>
                      </a:cubicBezTo>
                      <a:cubicBezTo>
                        <a:pt x="119" y="27"/>
                        <a:pt x="126" y="46"/>
                        <a:pt x="126" y="81"/>
                      </a:cubicBezTo>
                      <a:cubicBezTo>
                        <a:pt x="126" y="87"/>
                        <a:pt x="126" y="87"/>
                        <a:pt x="126" y="87"/>
                      </a:cubicBezTo>
                      <a:lnTo>
                        <a:pt x="36" y="87"/>
                      </a:lnTo>
                      <a:close/>
                      <a:moveTo>
                        <a:pt x="65" y="24"/>
                      </a:moveTo>
                      <a:cubicBezTo>
                        <a:pt x="46" y="24"/>
                        <a:pt x="36" y="39"/>
                        <a:pt x="36" y="63"/>
                      </a:cubicBezTo>
                      <a:cubicBezTo>
                        <a:pt x="92" y="63"/>
                        <a:pt x="92" y="63"/>
                        <a:pt x="92" y="63"/>
                      </a:cubicBezTo>
                      <a:cubicBezTo>
                        <a:pt x="92" y="39"/>
                        <a:pt x="81" y="24"/>
                        <a:pt x="65" y="2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197" name="Freeform 49"/>
                <p:cNvSpPr>
                  <a:spLocks/>
                </p:cNvSpPr>
                <p:nvPr userDrawn="1"/>
              </p:nvSpPr>
              <p:spPr bwMode="auto">
                <a:xfrm>
                  <a:off x="11997" y="-1009"/>
                  <a:ext cx="69" cy="275"/>
                </a:xfrm>
                <a:custGeom>
                  <a:avLst/>
                  <a:gdLst>
                    <a:gd name="T0" fmla="*/ 36 w 56"/>
                    <a:gd name="T1" fmla="*/ 222 h 222"/>
                    <a:gd name="T2" fmla="*/ 3 w 56"/>
                    <a:gd name="T3" fmla="*/ 179 h 222"/>
                    <a:gd name="T4" fmla="*/ 3 w 56"/>
                    <a:gd name="T5" fmla="*/ 51 h 222"/>
                    <a:gd name="T6" fmla="*/ 0 w 56"/>
                    <a:gd name="T7" fmla="*/ 8 h 222"/>
                    <a:gd name="T8" fmla="*/ 34 w 56"/>
                    <a:gd name="T9" fmla="*/ 0 h 222"/>
                    <a:gd name="T10" fmla="*/ 37 w 56"/>
                    <a:gd name="T11" fmla="*/ 41 h 222"/>
                    <a:gd name="T12" fmla="*/ 37 w 56"/>
                    <a:gd name="T13" fmla="*/ 169 h 222"/>
                    <a:gd name="T14" fmla="*/ 40 w 56"/>
                    <a:gd name="T15" fmla="*/ 196 h 222"/>
                    <a:gd name="T16" fmla="*/ 51 w 56"/>
                    <a:gd name="T17" fmla="*/ 198 h 222"/>
                    <a:gd name="T18" fmla="*/ 56 w 56"/>
                    <a:gd name="T19" fmla="*/ 218 h 222"/>
                    <a:gd name="T20" fmla="*/ 36 w 56"/>
                    <a:gd name="T21" fmla="*/ 222 h 2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56" h="222">
                      <a:moveTo>
                        <a:pt x="36" y="222"/>
                      </a:moveTo>
                      <a:cubicBezTo>
                        <a:pt x="3" y="222"/>
                        <a:pt x="3" y="192"/>
                        <a:pt x="3" y="179"/>
                      </a:cubicBezTo>
                      <a:cubicBezTo>
                        <a:pt x="3" y="51"/>
                        <a:pt x="3" y="51"/>
                        <a:pt x="3" y="51"/>
                      </a:cubicBezTo>
                      <a:cubicBezTo>
                        <a:pt x="3" y="31"/>
                        <a:pt x="2" y="20"/>
                        <a:pt x="0" y="8"/>
                      </a:cubicBezTo>
                      <a:cubicBezTo>
                        <a:pt x="34" y="0"/>
                        <a:pt x="34" y="0"/>
                        <a:pt x="34" y="0"/>
                      </a:cubicBezTo>
                      <a:cubicBezTo>
                        <a:pt x="36" y="9"/>
                        <a:pt x="37" y="22"/>
                        <a:pt x="37" y="41"/>
                      </a:cubicBezTo>
                      <a:cubicBezTo>
                        <a:pt x="37" y="169"/>
                        <a:pt x="37" y="169"/>
                        <a:pt x="37" y="169"/>
                      </a:cubicBezTo>
                      <a:cubicBezTo>
                        <a:pt x="37" y="189"/>
                        <a:pt x="38" y="192"/>
                        <a:pt x="40" y="196"/>
                      </a:cubicBezTo>
                      <a:cubicBezTo>
                        <a:pt x="42" y="199"/>
                        <a:pt x="47" y="200"/>
                        <a:pt x="51" y="198"/>
                      </a:cubicBezTo>
                      <a:cubicBezTo>
                        <a:pt x="56" y="218"/>
                        <a:pt x="56" y="218"/>
                        <a:pt x="56" y="218"/>
                      </a:cubicBezTo>
                      <a:cubicBezTo>
                        <a:pt x="50" y="221"/>
                        <a:pt x="44" y="222"/>
                        <a:pt x="36" y="22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198" name="Freeform 50"/>
                <p:cNvSpPr>
                  <a:spLocks noEditPoints="1"/>
                </p:cNvSpPr>
                <p:nvPr userDrawn="1"/>
              </p:nvSpPr>
              <p:spPr bwMode="auto">
                <a:xfrm>
                  <a:off x="12095" y="-1007"/>
                  <a:ext cx="54" cy="269"/>
                </a:xfrm>
                <a:custGeom>
                  <a:avLst/>
                  <a:gdLst>
                    <a:gd name="T0" fmla="*/ 22 w 44"/>
                    <a:gd name="T1" fmla="*/ 44 h 217"/>
                    <a:gd name="T2" fmla="*/ 0 w 44"/>
                    <a:gd name="T3" fmla="*/ 22 h 217"/>
                    <a:gd name="T4" fmla="*/ 22 w 44"/>
                    <a:gd name="T5" fmla="*/ 0 h 217"/>
                    <a:gd name="T6" fmla="*/ 44 w 44"/>
                    <a:gd name="T7" fmla="*/ 22 h 217"/>
                    <a:gd name="T8" fmla="*/ 22 w 44"/>
                    <a:gd name="T9" fmla="*/ 44 h 217"/>
                    <a:gd name="T10" fmla="*/ 5 w 44"/>
                    <a:gd name="T11" fmla="*/ 217 h 217"/>
                    <a:gd name="T12" fmla="*/ 5 w 44"/>
                    <a:gd name="T13" fmla="*/ 69 h 217"/>
                    <a:gd name="T14" fmla="*/ 38 w 44"/>
                    <a:gd name="T15" fmla="*/ 63 h 217"/>
                    <a:gd name="T16" fmla="*/ 38 w 44"/>
                    <a:gd name="T17" fmla="*/ 217 h 217"/>
                    <a:gd name="T18" fmla="*/ 5 w 44"/>
                    <a:gd name="T19" fmla="*/ 217 h 2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44" h="217">
                      <a:moveTo>
                        <a:pt x="22" y="44"/>
                      </a:moveTo>
                      <a:cubicBezTo>
                        <a:pt x="10" y="44"/>
                        <a:pt x="0" y="34"/>
                        <a:pt x="0" y="22"/>
                      </a:cubicBezTo>
                      <a:cubicBezTo>
                        <a:pt x="0" y="10"/>
                        <a:pt x="10" y="0"/>
                        <a:pt x="22" y="0"/>
                      </a:cubicBezTo>
                      <a:cubicBezTo>
                        <a:pt x="34" y="0"/>
                        <a:pt x="44" y="10"/>
                        <a:pt x="44" y="22"/>
                      </a:cubicBezTo>
                      <a:cubicBezTo>
                        <a:pt x="44" y="34"/>
                        <a:pt x="34" y="44"/>
                        <a:pt x="22" y="44"/>
                      </a:cubicBezTo>
                      <a:close/>
                      <a:moveTo>
                        <a:pt x="5" y="217"/>
                      </a:moveTo>
                      <a:cubicBezTo>
                        <a:pt x="5" y="69"/>
                        <a:pt x="5" y="69"/>
                        <a:pt x="5" y="69"/>
                      </a:cubicBezTo>
                      <a:cubicBezTo>
                        <a:pt x="38" y="63"/>
                        <a:pt x="38" y="63"/>
                        <a:pt x="38" y="63"/>
                      </a:cubicBezTo>
                      <a:cubicBezTo>
                        <a:pt x="38" y="217"/>
                        <a:pt x="38" y="217"/>
                        <a:pt x="38" y="217"/>
                      </a:cubicBezTo>
                      <a:lnTo>
                        <a:pt x="5" y="21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199" name="Freeform 51"/>
                <p:cNvSpPr>
                  <a:spLocks/>
                </p:cNvSpPr>
                <p:nvPr userDrawn="1"/>
              </p:nvSpPr>
              <p:spPr bwMode="auto">
                <a:xfrm>
                  <a:off x="12182" y="-929"/>
                  <a:ext cx="139" cy="196"/>
                </a:xfrm>
                <a:custGeom>
                  <a:avLst/>
                  <a:gdLst>
                    <a:gd name="T0" fmla="*/ 64 w 112"/>
                    <a:gd name="T1" fmla="*/ 158 h 158"/>
                    <a:gd name="T2" fmla="*/ 0 w 112"/>
                    <a:gd name="T3" fmla="*/ 80 h 158"/>
                    <a:gd name="T4" fmla="*/ 66 w 112"/>
                    <a:gd name="T5" fmla="*/ 0 h 158"/>
                    <a:gd name="T6" fmla="*/ 108 w 112"/>
                    <a:gd name="T7" fmla="*/ 16 h 158"/>
                    <a:gd name="T8" fmla="*/ 91 w 112"/>
                    <a:gd name="T9" fmla="*/ 38 h 158"/>
                    <a:gd name="T10" fmla="*/ 66 w 112"/>
                    <a:gd name="T11" fmla="*/ 26 h 158"/>
                    <a:gd name="T12" fmla="*/ 42 w 112"/>
                    <a:gd name="T13" fmla="*/ 41 h 158"/>
                    <a:gd name="T14" fmla="*/ 36 w 112"/>
                    <a:gd name="T15" fmla="*/ 83 h 158"/>
                    <a:gd name="T16" fmla="*/ 46 w 112"/>
                    <a:gd name="T17" fmla="*/ 124 h 158"/>
                    <a:gd name="T18" fmla="*/ 66 w 112"/>
                    <a:gd name="T19" fmla="*/ 133 h 158"/>
                    <a:gd name="T20" fmla="*/ 96 w 112"/>
                    <a:gd name="T21" fmla="*/ 118 h 158"/>
                    <a:gd name="T22" fmla="*/ 112 w 112"/>
                    <a:gd name="T23" fmla="*/ 138 h 158"/>
                    <a:gd name="T24" fmla="*/ 64 w 112"/>
                    <a:gd name="T25" fmla="*/ 158 h 1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12" h="158">
                      <a:moveTo>
                        <a:pt x="64" y="158"/>
                      </a:moveTo>
                      <a:cubicBezTo>
                        <a:pt x="23" y="158"/>
                        <a:pt x="0" y="129"/>
                        <a:pt x="0" y="80"/>
                      </a:cubicBezTo>
                      <a:cubicBezTo>
                        <a:pt x="0" y="26"/>
                        <a:pt x="33" y="0"/>
                        <a:pt x="66" y="0"/>
                      </a:cubicBezTo>
                      <a:cubicBezTo>
                        <a:pt x="82" y="0"/>
                        <a:pt x="94" y="3"/>
                        <a:pt x="108" y="16"/>
                      </a:cubicBezTo>
                      <a:cubicBezTo>
                        <a:pt x="91" y="38"/>
                        <a:pt x="91" y="38"/>
                        <a:pt x="91" y="38"/>
                      </a:cubicBezTo>
                      <a:cubicBezTo>
                        <a:pt x="82" y="30"/>
                        <a:pt x="75" y="26"/>
                        <a:pt x="66" y="26"/>
                      </a:cubicBezTo>
                      <a:cubicBezTo>
                        <a:pt x="56" y="26"/>
                        <a:pt x="47" y="31"/>
                        <a:pt x="42" y="41"/>
                      </a:cubicBezTo>
                      <a:cubicBezTo>
                        <a:pt x="38" y="50"/>
                        <a:pt x="36" y="64"/>
                        <a:pt x="36" y="83"/>
                      </a:cubicBezTo>
                      <a:cubicBezTo>
                        <a:pt x="36" y="104"/>
                        <a:pt x="39" y="117"/>
                        <a:pt x="46" y="124"/>
                      </a:cubicBezTo>
                      <a:cubicBezTo>
                        <a:pt x="51" y="129"/>
                        <a:pt x="58" y="133"/>
                        <a:pt x="66" y="133"/>
                      </a:cubicBezTo>
                      <a:cubicBezTo>
                        <a:pt x="77" y="133"/>
                        <a:pt x="87" y="128"/>
                        <a:pt x="96" y="118"/>
                      </a:cubicBezTo>
                      <a:cubicBezTo>
                        <a:pt x="112" y="138"/>
                        <a:pt x="112" y="138"/>
                        <a:pt x="112" y="138"/>
                      </a:cubicBezTo>
                      <a:cubicBezTo>
                        <a:pt x="98" y="151"/>
                        <a:pt x="84" y="158"/>
                        <a:pt x="64" y="1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200" name="Freeform 52"/>
                <p:cNvSpPr>
                  <a:spLocks noEditPoints="1"/>
                </p:cNvSpPr>
                <p:nvPr userDrawn="1"/>
              </p:nvSpPr>
              <p:spPr bwMode="auto">
                <a:xfrm>
                  <a:off x="12350" y="-846"/>
                  <a:ext cx="112" cy="112"/>
                </a:xfrm>
                <a:custGeom>
                  <a:avLst/>
                  <a:gdLst>
                    <a:gd name="T0" fmla="*/ 45 w 90"/>
                    <a:gd name="T1" fmla="*/ 90 h 90"/>
                    <a:gd name="T2" fmla="*/ 0 w 90"/>
                    <a:gd name="T3" fmla="*/ 45 h 90"/>
                    <a:gd name="T4" fmla="*/ 45 w 90"/>
                    <a:gd name="T5" fmla="*/ 0 h 90"/>
                    <a:gd name="T6" fmla="*/ 90 w 90"/>
                    <a:gd name="T7" fmla="*/ 45 h 90"/>
                    <a:gd name="T8" fmla="*/ 45 w 90"/>
                    <a:gd name="T9" fmla="*/ 90 h 90"/>
                    <a:gd name="T10" fmla="*/ 45 w 90"/>
                    <a:gd name="T11" fmla="*/ 9 h 90"/>
                    <a:gd name="T12" fmla="*/ 11 w 90"/>
                    <a:gd name="T13" fmla="*/ 45 h 90"/>
                    <a:gd name="T14" fmla="*/ 45 w 90"/>
                    <a:gd name="T15" fmla="*/ 81 h 90"/>
                    <a:gd name="T16" fmla="*/ 79 w 90"/>
                    <a:gd name="T17" fmla="*/ 45 h 90"/>
                    <a:gd name="T18" fmla="*/ 45 w 90"/>
                    <a:gd name="T19" fmla="*/ 9 h 90"/>
                    <a:gd name="T20" fmla="*/ 54 w 90"/>
                    <a:gd name="T21" fmla="*/ 70 h 90"/>
                    <a:gd name="T22" fmla="*/ 49 w 90"/>
                    <a:gd name="T23" fmla="*/ 62 h 90"/>
                    <a:gd name="T24" fmla="*/ 41 w 90"/>
                    <a:gd name="T25" fmla="*/ 49 h 90"/>
                    <a:gd name="T26" fmla="*/ 39 w 90"/>
                    <a:gd name="T27" fmla="*/ 49 h 90"/>
                    <a:gd name="T28" fmla="*/ 39 w 90"/>
                    <a:gd name="T29" fmla="*/ 70 h 90"/>
                    <a:gd name="T30" fmla="*/ 29 w 90"/>
                    <a:gd name="T31" fmla="*/ 70 h 90"/>
                    <a:gd name="T32" fmla="*/ 29 w 90"/>
                    <a:gd name="T33" fmla="*/ 20 h 90"/>
                    <a:gd name="T34" fmla="*/ 48 w 90"/>
                    <a:gd name="T35" fmla="*/ 20 h 90"/>
                    <a:gd name="T36" fmla="*/ 63 w 90"/>
                    <a:gd name="T37" fmla="*/ 34 h 90"/>
                    <a:gd name="T38" fmla="*/ 52 w 90"/>
                    <a:gd name="T39" fmla="*/ 48 h 90"/>
                    <a:gd name="T40" fmla="*/ 54 w 90"/>
                    <a:gd name="T41" fmla="*/ 50 h 90"/>
                    <a:gd name="T42" fmla="*/ 66 w 90"/>
                    <a:gd name="T43" fmla="*/ 70 h 90"/>
                    <a:gd name="T44" fmla="*/ 54 w 90"/>
                    <a:gd name="T45" fmla="*/ 70 h 90"/>
                    <a:gd name="T46" fmla="*/ 48 w 90"/>
                    <a:gd name="T47" fmla="*/ 28 h 90"/>
                    <a:gd name="T48" fmla="*/ 43 w 90"/>
                    <a:gd name="T49" fmla="*/ 28 h 90"/>
                    <a:gd name="T50" fmla="*/ 39 w 90"/>
                    <a:gd name="T51" fmla="*/ 28 h 90"/>
                    <a:gd name="T52" fmla="*/ 39 w 90"/>
                    <a:gd name="T53" fmla="*/ 41 h 90"/>
                    <a:gd name="T54" fmla="*/ 43 w 90"/>
                    <a:gd name="T55" fmla="*/ 41 h 90"/>
                    <a:gd name="T56" fmla="*/ 50 w 90"/>
                    <a:gd name="T57" fmla="*/ 40 h 90"/>
                    <a:gd name="T58" fmla="*/ 52 w 90"/>
                    <a:gd name="T59" fmla="*/ 35 h 90"/>
                    <a:gd name="T60" fmla="*/ 48 w 90"/>
                    <a:gd name="T61" fmla="*/ 28 h 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90" h="90">
                      <a:moveTo>
                        <a:pt x="45" y="90"/>
                      </a:moveTo>
                      <a:cubicBezTo>
                        <a:pt x="20" y="90"/>
                        <a:pt x="0" y="70"/>
                        <a:pt x="0" y="45"/>
                      </a:cubicBezTo>
                      <a:cubicBezTo>
                        <a:pt x="0" y="20"/>
                        <a:pt x="20" y="0"/>
                        <a:pt x="45" y="0"/>
                      </a:cubicBezTo>
                      <a:cubicBezTo>
                        <a:pt x="69" y="0"/>
                        <a:pt x="90" y="20"/>
                        <a:pt x="90" y="45"/>
                      </a:cubicBezTo>
                      <a:cubicBezTo>
                        <a:pt x="90" y="70"/>
                        <a:pt x="69" y="90"/>
                        <a:pt x="45" y="90"/>
                      </a:cubicBezTo>
                      <a:close/>
                      <a:moveTo>
                        <a:pt x="45" y="9"/>
                      </a:moveTo>
                      <a:cubicBezTo>
                        <a:pt x="26" y="9"/>
                        <a:pt x="11" y="25"/>
                        <a:pt x="11" y="45"/>
                      </a:cubicBezTo>
                      <a:cubicBezTo>
                        <a:pt x="11" y="65"/>
                        <a:pt x="26" y="81"/>
                        <a:pt x="45" y="81"/>
                      </a:cubicBezTo>
                      <a:cubicBezTo>
                        <a:pt x="64" y="81"/>
                        <a:pt x="79" y="65"/>
                        <a:pt x="79" y="45"/>
                      </a:cubicBezTo>
                      <a:cubicBezTo>
                        <a:pt x="79" y="25"/>
                        <a:pt x="64" y="9"/>
                        <a:pt x="45" y="9"/>
                      </a:cubicBezTo>
                      <a:close/>
                      <a:moveTo>
                        <a:pt x="54" y="70"/>
                      </a:moveTo>
                      <a:cubicBezTo>
                        <a:pt x="52" y="67"/>
                        <a:pt x="51" y="65"/>
                        <a:pt x="49" y="62"/>
                      </a:cubicBezTo>
                      <a:cubicBezTo>
                        <a:pt x="44" y="53"/>
                        <a:pt x="43" y="50"/>
                        <a:pt x="41" y="49"/>
                      </a:cubicBezTo>
                      <a:cubicBezTo>
                        <a:pt x="40" y="49"/>
                        <a:pt x="40" y="49"/>
                        <a:pt x="39" y="49"/>
                      </a:cubicBezTo>
                      <a:cubicBezTo>
                        <a:pt x="39" y="70"/>
                        <a:pt x="39" y="70"/>
                        <a:pt x="39" y="70"/>
                      </a:cubicBezTo>
                      <a:cubicBezTo>
                        <a:pt x="29" y="70"/>
                        <a:pt x="29" y="70"/>
                        <a:pt x="29" y="70"/>
                      </a:cubicBezTo>
                      <a:cubicBezTo>
                        <a:pt x="29" y="20"/>
                        <a:pt x="29" y="20"/>
                        <a:pt x="29" y="20"/>
                      </a:cubicBezTo>
                      <a:cubicBezTo>
                        <a:pt x="48" y="20"/>
                        <a:pt x="48" y="20"/>
                        <a:pt x="48" y="20"/>
                      </a:cubicBezTo>
                      <a:cubicBezTo>
                        <a:pt x="57" y="20"/>
                        <a:pt x="63" y="26"/>
                        <a:pt x="63" y="34"/>
                      </a:cubicBezTo>
                      <a:cubicBezTo>
                        <a:pt x="63" y="42"/>
                        <a:pt x="58" y="48"/>
                        <a:pt x="52" y="48"/>
                      </a:cubicBezTo>
                      <a:cubicBezTo>
                        <a:pt x="53" y="49"/>
                        <a:pt x="53" y="50"/>
                        <a:pt x="54" y="50"/>
                      </a:cubicBezTo>
                      <a:cubicBezTo>
                        <a:pt x="57" y="54"/>
                        <a:pt x="66" y="70"/>
                        <a:pt x="66" y="70"/>
                      </a:cubicBezTo>
                      <a:lnTo>
                        <a:pt x="54" y="70"/>
                      </a:lnTo>
                      <a:close/>
                      <a:moveTo>
                        <a:pt x="48" y="28"/>
                      </a:moveTo>
                      <a:cubicBezTo>
                        <a:pt x="47" y="28"/>
                        <a:pt x="45" y="28"/>
                        <a:pt x="43" y="28"/>
                      </a:cubicBezTo>
                      <a:cubicBezTo>
                        <a:pt x="39" y="28"/>
                        <a:pt x="39" y="28"/>
                        <a:pt x="39" y="28"/>
                      </a:cubicBezTo>
                      <a:cubicBezTo>
                        <a:pt x="39" y="41"/>
                        <a:pt x="39" y="41"/>
                        <a:pt x="39" y="41"/>
                      </a:cubicBezTo>
                      <a:cubicBezTo>
                        <a:pt x="43" y="41"/>
                        <a:pt x="43" y="41"/>
                        <a:pt x="43" y="41"/>
                      </a:cubicBezTo>
                      <a:cubicBezTo>
                        <a:pt x="47" y="41"/>
                        <a:pt x="49" y="41"/>
                        <a:pt x="50" y="40"/>
                      </a:cubicBezTo>
                      <a:cubicBezTo>
                        <a:pt x="51" y="38"/>
                        <a:pt x="52" y="37"/>
                        <a:pt x="52" y="35"/>
                      </a:cubicBezTo>
                      <a:cubicBezTo>
                        <a:pt x="52" y="31"/>
                        <a:pt x="51" y="29"/>
                        <a:pt x="48" y="2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201" name="Freeform 53"/>
                <p:cNvSpPr>
                  <a:spLocks noEditPoints="1"/>
                </p:cNvSpPr>
                <p:nvPr userDrawn="1"/>
              </p:nvSpPr>
              <p:spPr bwMode="auto">
                <a:xfrm>
                  <a:off x="10896" y="-662"/>
                  <a:ext cx="449" cy="567"/>
                </a:xfrm>
                <a:custGeom>
                  <a:avLst/>
                  <a:gdLst>
                    <a:gd name="T0" fmla="*/ 0 w 363"/>
                    <a:gd name="T1" fmla="*/ 0 h 458"/>
                    <a:gd name="T2" fmla="*/ 187 w 363"/>
                    <a:gd name="T3" fmla="*/ 0 h 458"/>
                    <a:gd name="T4" fmla="*/ 363 w 363"/>
                    <a:gd name="T5" fmla="*/ 158 h 458"/>
                    <a:gd name="T6" fmla="*/ 363 w 363"/>
                    <a:gd name="T7" fmla="*/ 159 h 458"/>
                    <a:gd name="T8" fmla="*/ 178 w 363"/>
                    <a:gd name="T9" fmla="*/ 320 h 458"/>
                    <a:gd name="T10" fmla="*/ 101 w 363"/>
                    <a:gd name="T11" fmla="*/ 320 h 458"/>
                    <a:gd name="T12" fmla="*/ 101 w 363"/>
                    <a:gd name="T13" fmla="*/ 458 h 458"/>
                    <a:gd name="T14" fmla="*/ 0 w 363"/>
                    <a:gd name="T15" fmla="*/ 458 h 458"/>
                    <a:gd name="T16" fmla="*/ 0 w 363"/>
                    <a:gd name="T17" fmla="*/ 0 h 458"/>
                    <a:gd name="T18" fmla="*/ 181 w 363"/>
                    <a:gd name="T19" fmla="*/ 231 h 458"/>
                    <a:gd name="T20" fmla="*/ 261 w 363"/>
                    <a:gd name="T21" fmla="*/ 161 h 458"/>
                    <a:gd name="T22" fmla="*/ 261 w 363"/>
                    <a:gd name="T23" fmla="*/ 160 h 458"/>
                    <a:gd name="T24" fmla="*/ 179 w 363"/>
                    <a:gd name="T25" fmla="*/ 91 h 458"/>
                    <a:gd name="T26" fmla="*/ 101 w 363"/>
                    <a:gd name="T27" fmla="*/ 91 h 458"/>
                    <a:gd name="T28" fmla="*/ 101 w 363"/>
                    <a:gd name="T29" fmla="*/ 231 h 458"/>
                    <a:gd name="T30" fmla="*/ 181 w 363"/>
                    <a:gd name="T31" fmla="*/ 231 h 4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363" h="458">
                      <a:moveTo>
                        <a:pt x="0" y="0"/>
                      </a:moveTo>
                      <a:cubicBezTo>
                        <a:pt x="187" y="0"/>
                        <a:pt x="187" y="0"/>
                        <a:pt x="187" y="0"/>
                      </a:cubicBezTo>
                      <a:cubicBezTo>
                        <a:pt x="297" y="0"/>
                        <a:pt x="363" y="65"/>
                        <a:pt x="363" y="158"/>
                      </a:cubicBezTo>
                      <a:cubicBezTo>
                        <a:pt x="363" y="159"/>
                        <a:pt x="363" y="159"/>
                        <a:pt x="363" y="159"/>
                      </a:cubicBezTo>
                      <a:cubicBezTo>
                        <a:pt x="363" y="265"/>
                        <a:pt x="280" y="320"/>
                        <a:pt x="178" y="320"/>
                      </a:cubicBezTo>
                      <a:cubicBezTo>
                        <a:pt x="101" y="320"/>
                        <a:pt x="101" y="320"/>
                        <a:pt x="101" y="320"/>
                      </a:cubicBezTo>
                      <a:cubicBezTo>
                        <a:pt x="101" y="458"/>
                        <a:pt x="101" y="458"/>
                        <a:pt x="101" y="458"/>
                      </a:cubicBezTo>
                      <a:cubicBezTo>
                        <a:pt x="0" y="458"/>
                        <a:pt x="0" y="458"/>
                        <a:pt x="0" y="458"/>
                      </a:cubicBezTo>
                      <a:lnTo>
                        <a:pt x="0" y="0"/>
                      </a:lnTo>
                      <a:close/>
                      <a:moveTo>
                        <a:pt x="181" y="231"/>
                      </a:moveTo>
                      <a:cubicBezTo>
                        <a:pt x="231" y="231"/>
                        <a:pt x="261" y="201"/>
                        <a:pt x="261" y="161"/>
                      </a:cubicBezTo>
                      <a:cubicBezTo>
                        <a:pt x="261" y="160"/>
                        <a:pt x="261" y="160"/>
                        <a:pt x="261" y="160"/>
                      </a:cubicBezTo>
                      <a:cubicBezTo>
                        <a:pt x="261" y="115"/>
                        <a:pt x="229" y="91"/>
                        <a:pt x="179" y="91"/>
                      </a:cubicBezTo>
                      <a:cubicBezTo>
                        <a:pt x="101" y="91"/>
                        <a:pt x="101" y="91"/>
                        <a:pt x="101" y="91"/>
                      </a:cubicBezTo>
                      <a:cubicBezTo>
                        <a:pt x="101" y="231"/>
                        <a:pt x="101" y="231"/>
                        <a:pt x="101" y="231"/>
                      </a:cubicBezTo>
                      <a:lnTo>
                        <a:pt x="181" y="23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202" name="Freeform 54"/>
                <p:cNvSpPr>
                  <a:spLocks/>
                </p:cNvSpPr>
                <p:nvPr userDrawn="1"/>
              </p:nvSpPr>
              <p:spPr bwMode="auto">
                <a:xfrm>
                  <a:off x="11388" y="-662"/>
                  <a:ext cx="406" cy="567"/>
                </a:xfrm>
                <a:custGeom>
                  <a:avLst/>
                  <a:gdLst>
                    <a:gd name="T0" fmla="*/ 0 w 406"/>
                    <a:gd name="T1" fmla="*/ 0 h 567"/>
                    <a:gd name="T2" fmla="*/ 125 w 406"/>
                    <a:gd name="T3" fmla="*/ 0 h 567"/>
                    <a:gd name="T4" fmla="*/ 125 w 406"/>
                    <a:gd name="T5" fmla="*/ 453 h 567"/>
                    <a:gd name="T6" fmla="*/ 406 w 406"/>
                    <a:gd name="T7" fmla="*/ 453 h 567"/>
                    <a:gd name="T8" fmla="*/ 406 w 406"/>
                    <a:gd name="T9" fmla="*/ 567 h 567"/>
                    <a:gd name="T10" fmla="*/ 0 w 406"/>
                    <a:gd name="T11" fmla="*/ 567 h 567"/>
                    <a:gd name="T12" fmla="*/ 0 w 406"/>
                    <a:gd name="T13" fmla="*/ 0 h 5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06" h="567">
                      <a:moveTo>
                        <a:pt x="0" y="0"/>
                      </a:moveTo>
                      <a:lnTo>
                        <a:pt x="125" y="0"/>
                      </a:lnTo>
                      <a:lnTo>
                        <a:pt x="125" y="453"/>
                      </a:lnTo>
                      <a:lnTo>
                        <a:pt x="406" y="453"/>
                      </a:lnTo>
                      <a:lnTo>
                        <a:pt x="406" y="567"/>
                      </a:lnTo>
                      <a:lnTo>
                        <a:pt x="0" y="56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203" name="Freeform 55"/>
                <p:cNvSpPr>
                  <a:spLocks noEditPoints="1"/>
                </p:cNvSpPr>
                <p:nvPr userDrawn="1"/>
              </p:nvSpPr>
              <p:spPr bwMode="auto">
                <a:xfrm>
                  <a:off x="11839" y="-666"/>
                  <a:ext cx="600" cy="571"/>
                </a:xfrm>
                <a:custGeom>
                  <a:avLst/>
                  <a:gdLst>
                    <a:gd name="T0" fmla="*/ 243 w 600"/>
                    <a:gd name="T1" fmla="*/ 0 h 571"/>
                    <a:gd name="T2" fmla="*/ 357 w 600"/>
                    <a:gd name="T3" fmla="*/ 0 h 571"/>
                    <a:gd name="T4" fmla="*/ 600 w 600"/>
                    <a:gd name="T5" fmla="*/ 571 h 571"/>
                    <a:gd name="T6" fmla="*/ 469 w 600"/>
                    <a:gd name="T7" fmla="*/ 571 h 571"/>
                    <a:gd name="T8" fmla="*/ 418 w 600"/>
                    <a:gd name="T9" fmla="*/ 444 h 571"/>
                    <a:gd name="T10" fmla="*/ 179 w 600"/>
                    <a:gd name="T11" fmla="*/ 444 h 571"/>
                    <a:gd name="T12" fmla="*/ 127 w 600"/>
                    <a:gd name="T13" fmla="*/ 571 h 571"/>
                    <a:gd name="T14" fmla="*/ 0 w 600"/>
                    <a:gd name="T15" fmla="*/ 571 h 571"/>
                    <a:gd name="T16" fmla="*/ 243 w 600"/>
                    <a:gd name="T17" fmla="*/ 0 h 571"/>
                    <a:gd name="T18" fmla="*/ 373 w 600"/>
                    <a:gd name="T19" fmla="*/ 333 h 571"/>
                    <a:gd name="T20" fmla="*/ 299 w 600"/>
                    <a:gd name="T21" fmla="*/ 150 h 571"/>
                    <a:gd name="T22" fmla="*/ 224 w 600"/>
                    <a:gd name="T23" fmla="*/ 333 h 571"/>
                    <a:gd name="T24" fmla="*/ 373 w 600"/>
                    <a:gd name="T25" fmla="*/ 333 h 5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600" h="571">
                      <a:moveTo>
                        <a:pt x="243" y="0"/>
                      </a:moveTo>
                      <a:lnTo>
                        <a:pt x="357" y="0"/>
                      </a:lnTo>
                      <a:lnTo>
                        <a:pt x="600" y="571"/>
                      </a:lnTo>
                      <a:lnTo>
                        <a:pt x="469" y="571"/>
                      </a:lnTo>
                      <a:lnTo>
                        <a:pt x="418" y="444"/>
                      </a:lnTo>
                      <a:lnTo>
                        <a:pt x="179" y="444"/>
                      </a:lnTo>
                      <a:lnTo>
                        <a:pt x="127" y="571"/>
                      </a:lnTo>
                      <a:lnTo>
                        <a:pt x="0" y="571"/>
                      </a:lnTo>
                      <a:lnTo>
                        <a:pt x="243" y="0"/>
                      </a:lnTo>
                      <a:close/>
                      <a:moveTo>
                        <a:pt x="373" y="333"/>
                      </a:moveTo>
                      <a:lnTo>
                        <a:pt x="299" y="150"/>
                      </a:lnTo>
                      <a:lnTo>
                        <a:pt x="224" y="333"/>
                      </a:lnTo>
                      <a:lnTo>
                        <a:pt x="373" y="33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204" name="Freeform 56"/>
                <p:cNvSpPr>
                  <a:spLocks/>
                </p:cNvSpPr>
                <p:nvPr userDrawn="1"/>
              </p:nvSpPr>
              <p:spPr bwMode="auto">
                <a:xfrm>
                  <a:off x="12348" y="-662"/>
                  <a:ext cx="470" cy="567"/>
                </a:xfrm>
                <a:custGeom>
                  <a:avLst/>
                  <a:gdLst>
                    <a:gd name="T0" fmla="*/ 173 w 470"/>
                    <a:gd name="T1" fmla="*/ 115 h 567"/>
                    <a:gd name="T2" fmla="*/ 0 w 470"/>
                    <a:gd name="T3" fmla="*/ 115 h 567"/>
                    <a:gd name="T4" fmla="*/ 0 w 470"/>
                    <a:gd name="T5" fmla="*/ 0 h 567"/>
                    <a:gd name="T6" fmla="*/ 470 w 470"/>
                    <a:gd name="T7" fmla="*/ 0 h 567"/>
                    <a:gd name="T8" fmla="*/ 470 w 470"/>
                    <a:gd name="T9" fmla="*/ 115 h 567"/>
                    <a:gd name="T10" fmla="*/ 297 w 470"/>
                    <a:gd name="T11" fmla="*/ 115 h 567"/>
                    <a:gd name="T12" fmla="*/ 297 w 470"/>
                    <a:gd name="T13" fmla="*/ 567 h 567"/>
                    <a:gd name="T14" fmla="*/ 173 w 470"/>
                    <a:gd name="T15" fmla="*/ 567 h 567"/>
                    <a:gd name="T16" fmla="*/ 173 w 470"/>
                    <a:gd name="T17" fmla="*/ 115 h 5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70" h="567">
                      <a:moveTo>
                        <a:pt x="173" y="115"/>
                      </a:moveTo>
                      <a:lnTo>
                        <a:pt x="0" y="115"/>
                      </a:lnTo>
                      <a:lnTo>
                        <a:pt x="0" y="0"/>
                      </a:lnTo>
                      <a:lnTo>
                        <a:pt x="470" y="0"/>
                      </a:lnTo>
                      <a:lnTo>
                        <a:pt x="470" y="115"/>
                      </a:lnTo>
                      <a:lnTo>
                        <a:pt x="297" y="115"/>
                      </a:lnTo>
                      <a:lnTo>
                        <a:pt x="297" y="567"/>
                      </a:lnTo>
                      <a:lnTo>
                        <a:pt x="173" y="567"/>
                      </a:lnTo>
                      <a:lnTo>
                        <a:pt x="173" y="11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205" name="Freeform 57"/>
                <p:cNvSpPr>
                  <a:spLocks/>
                </p:cNvSpPr>
                <p:nvPr userDrawn="1"/>
              </p:nvSpPr>
              <p:spPr bwMode="auto">
                <a:xfrm>
                  <a:off x="12863" y="-662"/>
                  <a:ext cx="432" cy="567"/>
                </a:xfrm>
                <a:custGeom>
                  <a:avLst/>
                  <a:gdLst>
                    <a:gd name="T0" fmla="*/ 0 w 432"/>
                    <a:gd name="T1" fmla="*/ 0 h 567"/>
                    <a:gd name="T2" fmla="*/ 432 w 432"/>
                    <a:gd name="T3" fmla="*/ 0 h 567"/>
                    <a:gd name="T4" fmla="*/ 432 w 432"/>
                    <a:gd name="T5" fmla="*/ 112 h 567"/>
                    <a:gd name="T6" fmla="*/ 125 w 432"/>
                    <a:gd name="T7" fmla="*/ 112 h 567"/>
                    <a:gd name="T8" fmla="*/ 125 w 432"/>
                    <a:gd name="T9" fmla="*/ 234 h 567"/>
                    <a:gd name="T10" fmla="*/ 396 w 432"/>
                    <a:gd name="T11" fmla="*/ 234 h 567"/>
                    <a:gd name="T12" fmla="*/ 396 w 432"/>
                    <a:gd name="T13" fmla="*/ 347 h 567"/>
                    <a:gd name="T14" fmla="*/ 125 w 432"/>
                    <a:gd name="T15" fmla="*/ 347 h 567"/>
                    <a:gd name="T16" fmla="*/ 125 w 432"/>
                    <a:gd name="T17" fmla="*/ 567 h 567"/>
                    <a:gd name="T18" fmla="*/ 0 w 432"/>
                    <a:gd name="T19" fmla="*/ 567 h 567"/>
                    <a:gd name="T20" fmla="*/ 0 w 432"/>
                    <a:gd name="T21" fmla="*/ 0 h 5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432" h="567">
                      <a:moveTo>
                        <a:pt x="0" y="0"/>
                      </a:moveTo>
                      <a:lnTo>
                        <a:pt x="432" y="0"/>
                      </a:lnTo>
                      <a:lnTo>
                        <a:pt x="432" y="112"/>
                      </a:lnTo>
                      <a:lnTo>
                        <a:pt x="125" y="112"/>
                      </a:lnTo>
                      <a:lnTo>
                        <a:pt x="125" y="234"/>
                      </a:lnTo>
                      <a:lnTo>
                        <a:pt x="396" y="234"/>
                      </a:lnTo>
                      <a:lnTo>
                        <a:pt x="396" y="347"/>
                      </a:lnTo>
                      <a:lnTo>
                        <a:pt x="125" y="347"/>
                      </a:lnTo>
                      <a:lnTo>
                        <a:pt x="125" y="567"/>
                      </a:lnTo>
                      <a:lnTo>
                        <a:pt x="0" y="56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206" name="Freeform 58"/>
                <p:cNvSpPr>
                  <a:spLocks noEditPoints="1"/>
                </p:cNvSpPr>
                <p:nvPr userDrawn="1"/>
              </p:nvSpPr>
              <p:spPr bwMode="auto">
                <a:xfrm>
                  <a:off x="13304" y="-672"/>
                  <a:ext cx="601" cy="586"/>
                </a:xfrm>
                <a:custGeom>
                  <a:avLst/>
                  <a:gdLst>
                    <a:gd name="T0" fmla="*/ 0 w 486"/>
                    <a:gd name="T1" fmla="*/ 238 h 473"/>
                    <a:gd name="T2" fmla="*/ 0 w 486"/>
                    <a:gd name="T3" fmla="*/ 237 h 473"/>
                    <a:gd name="T4" fmla="*/ 244 w 486"/>
                    <a:gd name="T5" fmla="*/ 0 h 473"/>
                    <a:gd name="T6" fmla="*/ 486 w 486"/>
                    <a:gd name="T7" fmla="*/ 235 h 473"/>
                    <a:gd name="T8" fmla="*/ 486 w 486"/>
                    <a:gd name="T9" fmla="*/ 237 h 473"/>
                    <a:gd name="T10" fmla="*/ 242 w 486"/>
                    <a:gd name="T11" fmla="*/ 473 h 473"/>
                    <a:gd name="T12" fmla="*/ 0 w 486"/>
                    <a:gd name="T13" fmla="*/ 238 h 473"/>
                    <a:gd name="T14" fmla="*/ 381 w 486"/>
                    <a:gd name="T15" fmla="*/ 238 h 473"/>
                    <a:gd name="T16" fmla="*/ 381 w 486"/>
                    <a:gd name="T17" fmla="*/ 237 h 473"/>
                    <a:gd name="T18" fmla="*/ 242 w 486"/>
                    <a:gd name="T19" fmla="*/ 93 h 473"/>
                    <a:gd name="T20" fmla="*/ 105 w 486"/>
                    <a:gd name="T21" fmla="*/ 235 h 473"/>
                    <a:gd name="T22" fmla="*/ 105 w 486"/>
                    <a:gd name="T23" fmla="*/ 237 h 473"/>
                    <a:gd name="T24" fmla="*/ 244 w 486"/>
                    <a:gd name="T25" fmla="*/ 381 h 473"/>
                    <a:gd name="T26" fmla="*/ 381 w 486"/>
                    <a:gd name="T27" fmla="*/ 238 h 4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486" h="473">
                      <a:moveTo>
                        <a:pt x="0" y="238"/>
                      </a:moveTo>
                      <a:cubicBezTo>
                        <a:pt x="0" y="237"/>
                        <a:pt x="0" y="237"/>
                        <a:pt x="0" y="237"/>
                      </a:cubicBezTo>
                      <a:cubicBezTo>
                        <a:pt x="0" y="107"/>
                        <a:pt x="102" y="0"/>
                        <a:pt x="244" y="0"/>
                      </a:cubicBezTo>
                      <a:cubicBezTo>
                        <a:pt x="385" y="0"/>
                        <a:pt x="486" y="105"/>
                        <a:pt x="486" y="235"/>
                      </a:cubicBezTo>
                      <a:cubicBezTo>
                        <a:pt x="486" y="237"/>
                        <a:pt x="486" y="237"/>
                        <a:pt x="486" y="237"/>
                      </a:cubicBezTo>
                      <a:cubicBezTo>
                        <a:pt x="486" y="367"/>
                        <a:pt x="384" y="473"/>
                        <a:pt x="242" y="473"/>
                      </a:cubicBezTo>
                      <a:cubicBezTo>
                        <a:pt x="101" y="473"/>
                        <a:pt x="0" y="368"/>
                        <a:pt x="0" y="238"/>
                      </a:cubicBezTo>
                      <a:close/>
                      <a:moveTo>
                        <a:pt x="381" y="238"/>
                      </a:moveTo>
                      <a:cubicBezTo>
                        <a:pt x="381" y="237"/>
                        <a:pt x="381" y="237"/>
                        <a:pt x="381" y="237"/>
                      </a:cubicBezTo>
                      <a:cubicBezTo>
                        <a:pt x="381" y="158"/>
                        <a:pt x="323" y="93"/>
                        <a:pt x="242" y="93"/>
                      </a:cubicBezTo>
                      <a:cubicBezTo>
                        <a:pt x="161" y="93"/>
                        <a:pt x="105" y="157"/>
                        <a:pt x="105" y="235"/>
                      </a:cubicBezTo>
                      <a:cubicBezTo>
                        <a:pt x="105" y="237"/>
                        <a:pt x="105" y="237"/>
                        <a:pt x="105" y="237"/>
                      </a:cubicBezTo>
                      <a:cubicBezTo>
                        <a:pt x="105" y="315"/>
                        <a:pt x="163" y="381"/>
                        <a:pt x="244" y="381"/>
                      </a:cubicBezTo>
                      <a:cubicBezTo>
                        <a:pt x="325" y="381"/>
                        <a:pt x="381" y="316"/>
                        <a:pt x="381" y="2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207" name="Freeform 59"/>
                <p:cNvSpPr>
                  <a:spLocks noEditPoints="1"/>
                </p:cNvSpPr>
                <p:nvPr userDrawn="1"/>
              </p:nvSpPr>
              <p:spPr bwMode="auto">
                <a:xfrm>
                  <a:off x="13968" y="-662"/>
                  <a:ext cx="488" cy="567"/>
                </a:xfrm>
                <a:custGeom>
                  <a:avLst/>
                  <a:gdLst>
                    <a:gd name="T0" fmla="*/ 0 w 395"/>
                    <a:gd name="T1" fmla="*/ 0 h 458"/>
                    <a:gd name="T2" fmla="*/ 209 w 395"/>
                    <a:gd name="T3" fmla="*/ 0 h 458"/>
                    <a:gd name="T4" fmla="*/ 342 w 395"/>
                    <a:gd name="T5" fmla="*/ 46 h 458"/>
                    <a:gd name="T6" fmla="*/ 381 w 395"/>
                    <a:gd name="T7" fmla="*/ 151 h 458"/>
                    <a:gd name="T8" fmla="*/ 381 w 395"/>
                    <a:gd name="T9" fmla="*/ 152 h 458"/>
                    <a:gd name="T10" fmla="*/ 283 w 395"/>
                    <a:gd name="T11" fmla="*/ 294 h 458"/>
                    <a:gd name="T12" fmla="*/ 395 w 395"/>
                    <a:gd name="T13" fmla="*/ 458 h 458"/>
                    <a:gd name="T14" fmla="*/ 277 w 395"/>
                    <a:gd name="T15" fmla="*/ 458 h 458"/>
                    <a:gd name="T16" fmla="*/ 179 w 395"/>
                    <a:gd name="T17" fmla="*/ 311 h 458"/>
                    <a:gd name="T18" fmla="*/ 100 w 395"/>
                    <a:gd name="T19" fmla="*/ 311 h 458"/>
                    <a:gd name="T20" fmla="*/ 100 w 395"/>
                    <a:gd name="T21" fmla="*/ 458 h 458"/>
                    <a:gd name="T22" fmla="*/ 0 w 395"/>
                    <a:gd name="T23" fmla="*/ 458 h 458"/>
                    <a:gd name="T24" fmla="*/ 0 w 395"/>
                    <a:gd name="T25" fmla="*/ 0 h 458"/>
                    <a:gd name="T26" fmla="*/ 202 w 395"/>
                    <a:gd name="T27" fmla="*/ 222 h 458"/>
                    <a:gd name="T28" fmla="*/ 279 w 395"/>
                    <a:gd name="T29" fmla="*/ 157 h 458"/>
                    <a:gd name="T30" fmla="*/ 279 w 395"/>
                    <a:gd name="T31" fmla="*/ 156 h 458"/>
                    <a:gd name="T32" fmla="*/ 200 w 395"/>
                    <a:gd name="T33" fmla="*/ 91 h 458"/>
                    <a:gd name="T34" fmla="*/ 100 w 395"/>
                    <a:gd name="T35" fmla="*/ 91 h 458"/>
                    <a:gd name="T36" fmla="*/ 100 w 395"/>
                    <a:gd name="T37" fmla="*/ 222 h 458"/>
                    <a:gd name="T38" fmla="*/ 202 w 395"/>
                    <a:gd name="T39" fmla="*/ 222 h 4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395" h="458">
                      <a:moveTo>
                        <a:pt x="0" y="0"/>
                      </a:moveTo>
                      <a:cubicBezTo>
                        <a:pt x="209" y="0"/>
                        <a:pt x="209" y="0"/>
                        <a:pt x="209" y="0"/>
                      </a:cubicBezTo>
                      <a:cubicBezTo>
                        <a:pt x="267" y="0"/>
                        <a:pt x="312" y="16"/>
                        <a:pt x="342" y="46"/>
                      </a:cubicBezTo>
                      <a:cubicBezTo>
                        <a:pt x="368" y="72"/>
                        <a:pt x="381" y="108"/>
                        <a:pt x="381" y="151"/>
                      </a:cubicBezTo>
                      <a:cubicBezTo>
                        <a:pt x="381" y="152"/>
                        <a:pt x="381" y="152"/>
                        <a:pt x="381" y="152"/>
                      </a:cubicBezTo>
                      <a:cubicBezTo>
                        <a:pt x="381" y="226"/>
                        <a:pt x="342" y="273"/>
                        <a:pt x="283" y="294"/>
                      </a:cubicBezTo>
                      <a:cubicBezTo>
                        <a:pt x="395" y="458"/>
                        <a:pt x="395" y="458"/>
                        <a:pt x="395" y="458"/>
                      </a:cubicBezTo>
                      <a:cubicBezTo>
                        <a:pt x="277" y="458"/>
                        <a:pt x="277" y="458"/>
                        <a:pt x="277" y="458"/>
                      </a:cubicBezTo>
                      <a:cubicBezTo>
                        <a:pt x="179" y="311"/>
                        <a:pt x="179" y="311"/>
                        <a:pt x="179" y="311"/>
                      </a:cubicBezTo>
                      <a:cubicBezTo>
                        <a:pt x="100" y="311"/>
                        <a:pt x="100" y="311"/>
                        <a:pt x="100" y="311"/>
                      </a:cubicBezTo>
                      <a:cubicBezTo>
                        <a:pt x="100" y="458"/>
                        <a:pt x="100" y="458"/>
                        <a:pt x="100" y="458"/>
                      </a:cubicBezTo>
                      <a:cubicBezTo>
                        <a:pt x="0" y="458"/>
                        <a:pt x="0" y="458"/>
                        <a:pt x="0" y="458"/>
                      </a:cubicBezTo>
                      <a:lnTo>
                        <a:pt x="0" y="0"/>
                      </a:lnTo>
                      <a:close/>
                      <a:moveTo>
                        <a:pt x="202" y="222"/>
                      </a:moveTo>
                      <a:cubicBezTo>
                        <a:pt x="251" y="222"/>
                        <a:pt x="279" y="196"/>
                        <a:pt x="279" y="157"/>
                      </a:cubicBezTo>
                      <a:cubicBezTo>
                        <a:pt x="279" y="156"/>
                        <a:pt x="279" y="156"/>
                        <a:pt x="279" y="156"/>
                      </a:cubicBezTo>
                      <a:cubicBezTo>
                        <a:pt x="279" y="113"/>
                        <a:pt x="249" y="91"/>
                        <a:pt x="200" y="91"/>
                      </a:cubicBezTo>
                      <a:cubicBezTo>
                        <a:pt x="100" y="91"/>
                        <a:pt x="100" y="91"/>
                        <a:pt x="100" y="91"/>
                      </a:cubicBezTo>
                      <a:cubicBezTo>
                        <a:pt x="100" y="222"/>
                        <a:pt x="100" y="222"/>
                        <a:pt x="100" y="222"/>
                      </a:cubicBezTo>
                      <a:lnTo>
                        <a:pt x="202" y="22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208" name="Freeform 60"/>
                <p:cNvSpPr>
                  <a:spLocks/>
                </p:cNvSpPr>
                <p:nvPr userDrawn="1"/>
              </p:nvSpPr>
              <p:spPr bwMode="auto">
                <a:xfrm>
                  <a:off x="14503" y="-662"/>
                  <a:ext cx="566" cy="567"/>
                </a:xfrm>
                <a:custGeom>
                  <a:avLst/>
                  <a:gdLst>
                    <a:gd name="T0" fmla="*/ 0 w 566"/>
                    <a:gd name="T1" fmla="*/ 0 h 567"/>
                    <a:gd name="T2" fmla="*/ 135 w 566"/>
                    <a:gd name="T3" fmla="*/ 0 h 567"/>
                    <a:gd name="T4" fmla="*/ 283 w 566"/>
                    <a:gd name="T5" fmla="*/ 239 h 567"/>
                    <a:gd name="T6" fmla="*/ 431 w 566"/>
                    <a:gd name="T7" fmla="*/ 0 h 567"/>
                    <a:gd name="T8" fmla="*/ 566 w 566"/>
                    <a:gd name="T9" fmla="*/ 0 h 567"/>
                    <a:gd name="T10" fmla="*/ 566 w 566"/>
                    <a:gd name="T11" fmla="*/ 567 h 567"/>
                    <a:gd name="T12" fmla="*/ 442 w 566"/>
                    <a:gd name="T13" fmla="*/ 567 h 567"/>
                    <a:gd name="T14" fmla="*/ 442 w 566"/>
                    <a:gd name="T15" fmla="*/ 197 h 567"/>
                    <a:gd name="T16" fmla="*/ 283 w 566"/>
                    <a:gd name="T17" fmla="*/ 438 h 567"/>
                    <a:gd name="T18" fmla="*/ 279 w 566"/>
                    <a:gd name="T19" fmla="*/ 438 h 567"/>
                    <a:gd name="T20" fmla="*/ 122 w 566"/>
                    <a:gd name="T21" fmla="*/ 199 h 567"/>
                    <a:gd name="T22" fmla="*/ 122 w 566"/>
                    <a:gd name="T23" fmla="*/ 567 h 567"/>
                    <a:gd name="T24" fmla="*/ 0 w 566"/>
                    <a:gd name="T25" fmla="*/ 567 h 567"/>
                    <a:gd name="T26" fmla="*/ 0 w 566"/>
                    <a:gd name="T27" fmla="*/ 0 h 5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566" h="567">
                      <a:moveTo>
                        <a:pt x="0" y="0"/>
                      </a:moveTo>
                      <a:lnTo>
                        <a:pt x="135" y="0"/>
                      </a:lnTo>
                      <a:lnTo>
                        <a:pt x="283" y="239"/>
                      </a:lnTo>
                      <a:lnTo>
                        <a:pt x="431" y="0"/>
                      </a:lnTo>
                      <a:lnTo>
                        <a:pt x="566" y="0"/>
                      </a:lnTo>
                      <a:lnTo>
                        <a:pt x="566" y="567"/>
                      </a:lnTo>
                      <a:lnTo>
                        <a:pt x="442" y="567"/>
                      </a:lnTo>
                      <a:lnTo>
                        <a:pt x="442" y="197"/>
                      </a:lnTo>
                      <a:lnTo>
                        <a:pt x="283" y="438"/>
                      </a:lnTo>
                      <a:lnTo>
                        <a:pt x="279" y="438"/>
                      </a:lnTo>
                      <a:lnTo>
                        <a:pt x="122" y="199"/>
                      </a:lnTo>
                      <a:lnTo>
                        <a:pt x="122" y="567"/>
                      </a:lnTo>
                      <a:lnTo>
                        <a:pt x="0" y="56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209" name="Freeform 61"/>
                <p:cNvSpPr>
                  <a:spLocks noEditPoints="1"/>
                </p:cNvSpPr>
                <p:nvPr userDrawn="1"/>
              </p:nvSpPr>
              <p:spPr bwMode="auto">
                <a:xfrm>
                  <a:off x="15109" y="-664"/>
                  <a:ext cx="154" cy="77"/>
                </a:xfrm>
                <a:custGeom>
                  <a:avLst/>
                  <a:gdLst>
                    <a:gd name="T0" fmla="*/ 24 w 154"/>
                    <a:gd name="T1" fmla="*/ 12 h 77"/>
                    <a:gd name="T2" fmla="*/ 0 w 154"/>
                    <a:gd name="T3" fmla="*/ 12 h 77"/>
                    <a:gd name="T4" fmla="*/ 0 w 154"/>
                    <a:gd name="T5" fmla="*/ 0 h 77"/>
                    <a:gd name="T6" fmla="*/ 60 w 154"/>
                    <a:gd name="T7" fmla="*/ 0 h 77"/>
                    <a:gd name="T8" fmla="*/ 60 w 154"/>
                    <a:gd name="T9" fmla="*/ 12 h 77"/>
                    <a:gd name="T10" fmla="*/ 35 w 154"/>
                    <a:gd name="T11" fmla="*/ 12 h 77"/>
                    <a:gd name="T12" fmla="*/ 35 w 154"/>
                    <a:gd name="T13" fmla="*/ 77 h 77"/>
                    <a:gd name="T14" fmla="*/ 24 w 154"/>
                    <a:gd name="T15" fmla="*/ 77 h 77"/>
                    <a:gd name="T16" fmla="*/ 24 w 154"/>
                    <a:gd name="T17" fmla="*/ 12 h 77"/>
                    <a:gd name="T18" fmla="*/ 76 w 154"/>
                    <a:gd name="T19" fmla="*/ 0 h 77"/>
                    <a:gd name="T20" fmla="*/ 89 w 154"/>
                    <a:gd name="T21" fmla="*/ 0 h 77"/>
                    <a:gd name="T22" fmla="*/ 116 w 154"/>
                    <a:gd name="T23" fmla="*/ 43 h 77"/>
                    <a:gd name="T24" fmla="*/ 143 w 154"/>
                    <a:gd name="T25" fmla="*/ 0 h 77"/>
                    <a:gd name="T26" fmla="*/ 154 w 154"/>
                    <a:gd name="T27" fmla="*/ 0 h 77"/>
                    <a:gd name="T28" fmla="*/ 154 w 154"/>
                    <a:gd name="T29" fmla="*/ 77 h 77"/>
                    <a:gd name="T30" fmla="*/ 144 w 154"/>
                    <a:gd name="T31" fmla="*/ 77 h 77"/>
                    <a:gd name="T32" fmla="*/ 144 w 154"/>
                    <a:gd name="T33" fmla="*/ 19 h 77"/>
                    <a:gd name="T34" fmla="*/ 116 w 154"/>
                    <a:gd name="T35" fmla="*/ 61 h 77"/>
                    <a:gd name="T36" fmla="*/ 115 w 154"/>
                    <a:gd name="T37" fmla="*/ 61 h 77"/>
                    <a:gd name="T38" fmla="*/ 87 w 154"/>
                    <a:gd name="T39" fmla="*/ 19 h 77"/>
                    <a:gd name="T40" fmla="*/ 87 w 154"/>
                    <a:gd name="T41" fmla="*/ 77 h 77"/>
                    <a:gd name="T42" fmla="*/ 76 w 154"/>
                    <a:gd name="T43" fmla="*/ 77 h 77"/>
                    <a:gd name="T44" fmla="*/ 76 w 154"/>
                    <a:gd name="T45" fmla="*/ 0 h 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154" h="77">
                      <a:moveTo>
                        <a:pt x="24" y="12"/>
                      </a:moveTo>
                      <a:lnTo>
                        <a:pt x="0" y="12"/>
                      </a:lnTo>
                      <a:lnTo>
                        <a:pt x="0" y="0"/>
                      </a:lnTo>
                      <a:lnTo>
                        <a:pt x="60" y="0"/>
                      </a:lnTo>
                      <a:lnTo>
                        <a:pt x="60" y="12"/>
                      </a:lnTo>
                      <a:lnTo>
                        <a:pt x="35" y="12"/>
                      </a:lnTo>
                      <a:lnTo>
                        <a:pt x="35" y="77"/>
                      </a:lnTo>
                      <a:lnTo>
                        <a:pt x="24" y="77"/>
                      </a:lnTo>
                      <a:lnTo>
                        <a:pt x="24" y="12"/>
                      </a:lnTo>
                      <a:close/>
                      <a:moveTo>
                        <a:pt x="76" y="0"/>
                      </a:moveTo>
                      <a:lnTo>
                        <a:pt x="89" y="0"/>
                      </a:lnTo>
                      <a:lnTo>
                        <a:pt x="116" y="43"/>
                      </a:lnTo>
                      <a:lnTo>
                        <a:pt x="143" y="0"/>
                      </a:lnTo>
                      <a:lnTo>
                        <a:pt x="154" y="0"/>
                      </a:lnTo>
                      <a:lnTo>
                        <a:pt x="154" y="77"/>
                      </a:lnTo>
                      <a:lnTo>
                        <a:pt x="144" y="77"/>
                      </a:lnTo>
                      <a:lnTo>
                        <a:pt x="144" y="19"/>
                      </a:lnTo>
                      <a:lnTo>
                        <a:pt x="116" y="61"/>
                      </a:lnTo>
                      <a:lnTo>
                        <a:pt x="115" y="61"/>
                      </a:lnTo>
                      <a:lnTo>
                        <a:pt x="87" y="19"/>
                      </a:lnTo>
                      <a:lnTo>
                        <a:pt x="87" y="77"/>
                      </a:lnTo>
                      <a:lnTo>
                        <a:pt x="76" y="77"/>
                      </a:lnTo>
                      <a:lnTo>
                        <a:pt x="7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</p:grpSp>
          <p:grpSp>
            <p:nvGrpSpPr>
              <p:cNvPr id="124" name="Group 64"/>
              <p:cNvGrpSpPr>
                <a:grpSpLocks noChangeAspect="1"/>
              </p:cNvGrpSpPr>
              <p:nvPr userDrawn="1"/>
            </p:nvGrpSpPr>
            <p:grpSpPr bwMode="auto">
              <a:xfrm>
                <a:off x="7167808" y="143470"/>
                <a:ext cx="690318" cy="172046"/>
                <a:chOff x="10739" y="-1009"/>
                <a:chExt cx="3555" cy="886"/>
              </a:xfrm>
              <a:solidFill>
                <a:schemeClr val="bg2"/>
              </a:solidFill>
            </p:grpSpPr>
            <p:sp>
              <p:nvSpPr>
                <p:cNvPr id="175" name="Freeform 65"/>
                <p:cNvSpPr>
                  <a:spLocks/>
                </p:cNvSpPr>
                <p:nvPr userDrawn="1"/>
              </p:nvSpPr>
              <p:spPr bwMode="auto">
                <a:xfrm>
                  <a:off x="10783" y="-993"/>
                  <a:ext cx="165" cy="245"/>
                </a:xfrm>
                <a:custGeom>
                  <a:avLst/>
                  <a:gdLst>
                    <a:gd name="T0" fmla="*/ 88 w 119"/>
                    <a:gd name="T1" fmla="*/ 176 h 176"/>
                    <a:gd name="T2" fmla="*/ 49 w 119"/>
                    <a:gd name="T3" fmla="*/ 93 h 176"/>
                    <a:gd name="T4" fmla="*/ 26 w 119"/>
                    <a:gd name="T5" fmla="*/ 41 h 176"/>
                    <a:gd name="T6" fmla="*/ 26 w 119"/>
                    <a:gd name="T7" fmla="*/ 42 h 176"/>
                    <a:gd name="T8" fmla="*/ 27 w 119"/>
                    <a:gd name="T9" fmla="*/ 90 h 176"/>
                    <a:gd name="T10" fmla="*/ 28 w 119"/>
                    <a:gd name="T11" fmla="*/ 176 h 176"/>
                    <a:gd name="T12" fmla="*/ 0 w 119"/>
                    <a:gd name="T13" fmla="*/ 176 h 176"/>
                    <a:gd name="T14" fmla="*/ 0 w 119"/>
                    <a:gd name="T15" fmla="*/ 0 h 176"/>
                    <a:gd name="T16" fmla="*/ 33 w 119"/>
                    <a:gd name="T17" fmla="*/ 0 h 176"/>
                    <a:gd name="T18" fmla="*/ 75 w 119"/>
                    <a:gd name="T19" fmla="*/ 86 h 176"/>
                    <a:gd name="T20" fmla="*/ 93 w 119"/>
                    <a:gd name="T21" fmla="*/ 131 h 176"/>
                    <a:gd name="T22" fmla="*/ 94 w 119"/>
                    <a:gd name="T23" fmla="*/ 130 h 176"/>
                    <a:gd name="T24" fmla="*/ 92 w 119"/>
                    <a:gd name="T25" fmla="*/ 80 h 176"/>
                    <a:gd name="T26" fmla="*/ 91 w 119"/>
                    <a:gd name="T27" fmla="*/ 0 h 176"/>
                    <a:gd name="T28" fmla="*/ 119 w 119"/>
                    <a:gd name="T29" fmla="*/ 0 h 176"/>
                    <a:gd name="T30" fmla="*/ 119 w 119"/>
                    <a:gd name="T31" fmla="*/ 176 h 176"/>
                    <a:gd name="T32" fmla="*/ 88 w 119"/>
                    <a:gd name="T33" fmla="*/ 176 h 1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19" h="176">
                      <a:moveTo>
                        <a:pt x="88" y="176"/>
                      </a:moveTo>
                      <a:cubicBezTo>
                        <a:pt x="49" y="93"/>
                        <a:pt x="49" y="93"/>
                        <a:pt x="49" y="93"/>
                      </a:cubicBezTo>
                      <a:cubicBezTo>
                        <a:pt x="39" y="73"/>
                        <a:pt x="30" y="51"/>
                        <a:pt x="26" y="41"/>
                      </a:cubicBezTo>
                      <a:cubicBezTo>
                        <a:pt x="26" y="42"/>
                        <a:pt x="26" y="42"/>
                        <a:pt x="26" y="42"/>
                      </a:cubicBezTo>
                      <a:cubicBezTo>
                        <a:pt x="27" y="56"/>
                        <a:pt x="27" y="75"/>
                        <a:pt x="27" y="90"/>
                      </a:cubicBezTo>
                      <a:cubicBezTo>
                        <a:pt x="28" y="176"/>
                        <a:pt x="28" y="176"/>
                        <a:pt x="28" y="176"/>
                      </a:cubicBezTo>
                      <a:cubicBezTo>
                        <a:pt x="0" y="176"/>
                        <a:pt x="0" y="176"/>
                        <a:pt x="0" y="176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33" y="0"/>
                        <a:pt x="33" y="0"/>
                        <a:pt x="33" y="0"/>
                      </a:cubicBezTo>
                      <a:cubicBezTo>
                        <a:pt x="75" y="86"/>
                        <a:pt x="75" y="86"/>
                        <a:pt x="75" y="86"/>
                      </a:cubicBezTo>
                      <a:cubicBezTo>
                        <a:pt x="84" y="102"/>
                        <a:pt x="91" y="123"/>
                        <a:pt x="93" y="131"/>
                      </a:cubicBezTo>
                      <a:cubicBezTo>
                        <a:pt x="94" y="130"/>
                        <a:pt x="94" y="130"/>
                        <a:pt x="94" y="130"/>
                      </a:cubicBezTo>
                      <a:cubicBezTo>
                        <a:pt x="93" y="121"/>
                        <a:pt x="92" y="96"/>
                        <a:pt x="92" y="80"/>
                      </a:cubicBezTo>
                      <a:cubicBezTo>
                        <a:pt x="91" y="0"/>
                        <a:pt x="91" y="0"/>
                        <a:pt x="91" y="0"/>
                      </a:cubicBezTo>
                      <a:cubicBezTo>
                        <a:pt x="119" y="0"/>
                        <a:pt x="119" y="0"/>
                        <a:pt x="119" y="0"/>
                      </a:cubicBezTo>
                      <a:cubicBezTo>
                        <a:pt x="119" y="176"/>
                        <a:pt x="119" y="176"/>
                        <a:pt x="119" y="176"/>
                      </a:cubicBezTo>
                      <a:lnTo>
                        <a:pt x="88" y="17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176" name="Freeform 66"/>
                <p:cNvSpPr>
                  <a:spLocks noEditPoints="1"/>
                </p:cNvSpPr>
                <p:nvPr userDrawn="1"/>
              </p:nvSpPr>
              <p:spPr bwMode="auto">
                <a:xfrm>
                  <a:off x="10980" y="-931"/>
                  <a:ext cx="149" cy="187"/>
                </a:xfrm>
                <a:custGeom>
                  <a:avLst/>
                  <a:gdLst>
                    <a:gd name="T0" fmla="*/ 31 w 107"/>
                    <a:gd name="T1" fmla="*/ 75 h 135"/>
                    <a:gd name="T2" fmla="*/ 31 w 107"/>
                    <a:gd name="T3" fmla="*/ 77 h 135"/>
                    <a:gd name="T4" fmla="*/ 62 w 107"/>
                    <a:gd name="T5" fmla="*/ 114 h 135"/>
                    <a:gd name="T6" fmla="*/ 94 w 107"/>
                    <a:gd name="T7" fmla="*/ 101 h 135"/>
                    <a:gd name="T8" fmla="*/ 105 w 107"/>
                    <a:gd name="T9" fmla="*/ 118 h 135"/>
                    <a:gd name="T10" fmla="*/ 59 w 107"/>
                    <a:gd name="T11" fmla="*/ 135 h 135"/>
                    <a:gd name="T12" fmla="*/ 0 w 107"/>
                    <a:gd name="T13" fmla="*/ 68 h 135"/>
                    <a:gd name="T14" fmla="*/ 16 w 107"/>
                    <a:gd name="T15" fmla="*/ 17 h 135"/>
                    <a:gd name="T16" fmla="*/ 55 w 107"/>
                    <a:gd name="T17" fmla="*/ 0 h 135"/>
                    <a:gd name="T18" fmla="*/ 91 w 107"/>
                    <a:gd name="T19" fmla="*/ 13 h 135"/>
                    <a:gd name="T20" fmla="*/ 107 w 107"/>
                    <a:gd name="T21" fmla="*/ 69 h 135"/>
                    <a:gd name="T22" fmla="*/ 107 w 107"/>
                    <a:gd name="T23" fmla="*/ 75 h 135"/>
                    <a:gd name="T24" fmla="*/ 31 w 107"/>
                    <a:gd name="T25" fmla="*/ 75 h 135"/>
                    <a:gd name="T26" fmla="*/ 55 w 107"/>
                    <a:gd name="T27" fmla="*/ 21 h 135"/>
                    <a:gd name="T28" fmla="*/ 31 w 107"/>
                    <a:gd name="T29" fmla="*/ 54 h 135"/>
                    <a:gd name="T30" fmla="*/ 78 w 107"/>
                    <a:gd name="T31" fmla="*/ 54 h 135"/>
                    <a:gd name="T32" fmla="*/ 55 w 107"/>
                    <a:gd name="T33" fmla="*/ 21 h 1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07" h="135">
                      <a:moveTo>
                        <a:pt x="31" y="75"/>
                      </a:moveTo>
                      <a:cubicBezTo>
                        <a:pt x="31" y="77"/>
                        <a:pt x="31" y="77"/>
                        <a:pt x="31" y="77"/>
                      </a:cubicBezTo>
                      <a:cubicBezTo>
                        <a:pt x="31" y="95"/>
                        <a:pt x="37" y="114"/>
                        <a:pt x="62" y="114"/>
                      </a:cubicBezTo>
                      <a:cubicBezTo>
                        <a:pt x="74" y="114"/>
                        <a:pt x="85" y="109"/>
                        <a:pt x="94" y="101"/>
                      </a:cubicBezTo>
                      <a:cubicBezTo>
                        <a:pt x="105" y="118"/>
                        <a:pt x="105" y="118"/>
                        <a:pt x="105" y="118"/>
                      </a:cubicBezTo>
                      <a:cubicBezTo>
                        <a:pt x="92" y="129"/>
                        <a:pt x="76" y="135"/>
                        <a:pt x="59" y="135"/>
                      </a:cubicBezTo>
                      <a:cubicBezTo>
                        <a:pt x="23" y="135"/>
                        <a:pt x="0" y="109"/>
                        <a:pt x="0" y="68"/>
                      </a:cubicBezTo>
                      <a:cubicBezTo>
                        <a:pt x="0" y="45"/>
                        <a:pt x="5" y="30"/>
                        <a:pt x="16" y="17"/>
                      </a:cubicBezTo>
                      <a:cubicBezTo>
                        <a:pt x="26" y="5"/>
                        <a:pt x="39" y="0"/>
                        <a:pt x="55" y="0"/>
                      </a:cubicBezTo>
                      <a:cubicBezTo>
                        <a:pt x="68" y="0"/>
                        <a:pt x="80" y="3"/>
                        <a:pt x="91" y="13"/>
                      </a:cubicBezTo>
                      <a:cubicBezTo>
                        <a:pt x="102" y="23"/>
                        <a:pt x="107" y="39"/>
                        <a:pt x="107" y="69"/>
                      </a:cubicBezTo>
                      <a:cubicBezTo>
                        <a:pt x="107" y="75"/>
                        <a:pt x="107" y="75"/>
                        <a:pt x="107" y="75"/>
                      </a:cubicBezTo>
                      <a:lnTo>
                        <a:pt x="31" y="75"/>
                      </a:lnTo>
                      <a:close/>
                      <a:moveTo>
                        <a:pt x="55" y="21"/>
                      </a:moveTo>
                      <a:cubicBezTo>
                        <a:pt x="40" y="21"/>
                        <a:pt x="31" y="33"/>
                        <a:pt x="31" y="54"/>
                      </a:cubicBezTo>
                      <a:cubicBezTo>
                        <a:pt x="78" y="54"/>
                        <a:pt x="78" y="54"/>
                        <a:pt x="78" y="54"/>
                      </a:cubicBezTo>
                      <a:cubicBezTo>
                        <a:pt x="78" y="33"/>
                        <a:pt x="69" y="21"/>
                        <a:pt x="55" y="2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177" name="Freeform 67"/>
                <p:cNvSpPr>
                  <a:spLocks/>
                </p:cNvSpPr>
                <p:nvPr userDrawn="1"/>
              </p:nvSpPr>
              <p:spPr bwMode="auto">
                <a:xfrm>
                  <a:off x="11140" y="-930"/>
                  <a:ext cx="240" cy="182"/>
                </a:xfrm>
                <a:custGeom>
                  <a:avLst/>
                  <a:gdLst>
                    <a:gd name="T0" fmla="*/ 136 w 173"/>
                    <a:gd name="T1" fmla="*/ 131 h 131"/>
                    <a:gd name="T2" fmla="*/ 110 w 173"/>
                    <a:gd name="T3" fmla="*/ 131 h 131"/>
                    <a:gd name="T4" fmla="*/ 94 w 173"/>
                    <a:gd name="T5" fmla="*/ 72 h 131"/>
                    <a:gd name="T6" fmla="*/ 86 w 173"/>
                    <a:gd name="T7" fmla="*/ 37 h 131"/>
                    <a:gd name="T8" fmla="*/ 85 w 173"/>
                    <a:gd name="T9" fmla="*/ 37 h 131"/>
                    <a:gd name="T10" fmla="*/ 77 w 173"/>
                    <a:gd name="T11" fmla="*/ 73 h 131"/>
                    <a:gd name="T12" fmla="*/ 61 w 173"/>
                    <a:gd name="T13" fmla="*/ 131 h 131"/>
                    <a:gd name="T14" fmla="*/ 35 w 173"/>
                    <a:gd name="T15" fmla="*/ 131 h 131"/>
                    <a:gd name="T16" fmla="*/ 0 w 173"/>
                    <a:gd name="T17" fmla="*/ 4 h 131"/>
                    <a:gd name="T18" fmla="*/ 28 w 173"/>
                    <a:gd name="T19" fmla="*/ 0 h 131"/>
                    <a:gd name="T20" fmla="*/ 42 w 173"/>
                    <a:gd name="T21" fmla="*/ 62 h 131"/>
                    <a:gd name="T22" fmla="*/ 48 w 173"/>
                    <a:gd name="T23" fmla="*/ 96 h 131"/>
                    <a:gd name="T24" fmla="*/ 49 w 173"/>
                    <a:gd name="T25" fmla="*/ 96 h 131"/>
                    <a:gd name="T26" fmla="*/ 57 w 173"/>
                    <a:gd name="T27" fmla="*/ 61 h 131"/>
                    <a:gd name="T28" fmla="*/ 73 w 173"/>
                    <a:gd name="T29" fmla="*/ 2 h 131"/>
                    <a:gd name="T30" fmla="*/ 101 w 173"/>
                    <a:gd name="T31" fmla="*/ 2 h 131"/>
                    <a:gd name="T32" fmla="*/ 115 w 173"/>
                    <a:gd name="T33" fmla="*/ 60 h 131"/>
                    <a:gd name="T34" fmla="*/ 123 w 173"/>
                    <a:gd name="T35" fmla="*/ 97 h 131"/>
                    <a:gd name="T36" fmla="*/ 124 w 173"/>
                    <a:gd name="T37" fmla="*/ 97 h 131"/>
                    <a:gd name="T38" fmla="*/ 130 w 173"/>
                    <a:gd name="T39" fmla="*/ 62 h 131"/>
                    <a:gd name="T40" fmla="*/ 144 w 173"/>
                    <a:gd name="T41" fmla="*/ 2 h 131"/>
                    <a:gd name="T42" fmla="*/ 173 w 173"/>
                    <a:gd name="T43" fmla="*/ 2 h 131"/>
                    <a:gd name="T44" fmla="*/ 136 w 173"/>
                    <a:gd name="T45" fmla="*/ 131 h 1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173" h="131">
                      <a:moveTo>
                        <a:pt x="136" y="131"/>
                      </a:moveTo>
                      <a:cubicBezTo>
                        <a:pt x="110" y="131"/>
                        <a:pt x="110" y="131"/>
                        <a:pt x="110" y="131"/>
                      </a:cubicBezTo>
                      <a:cubicBezTo>
                        <a:pt x="94" y="72"/>
                        <a:pt x="94" y="72"/>
                        <a:pt x="94" y="72"/>
                      </a:cubicBezTo>
                      <a:cubicBezTo>
                        <a:pt x="90" y="57"/>
                        <a:pt x="86" y="37"/>
                        <a:pt x="86" y="37"/>
                      </a:cubicBezTo>
                      <a:cubicBezTo>
                        <a:pt x="85" y="37"/>
                        <a:pt x="85" y="37"/>
                        <a:pt x="85" y="37"/>
                      </a:cubicBezTo>
                      <a:cubicBezTo>
                        <a:pt x="85" y="37"/>
                        <a:pt x="83" y="49"/>
                        <a:pt x="77" y="73"/>
                      </a:cubicBezTo>
                      <a:cubicBezTo>
                        <a:pt x="61" y="131"/>
                        <a:pt x="61" y="131"/>
                        <a:pt x="61" y="131"/>
                      </a:cubicBezTo>
                      <a:cubicBezTo>
                        <a:pt x="35" y="131"/>
                        <a:pt x="35" y="131"/>
                        <a:pt x="35" y="131"/>
                      </a:cubicBezTo>
                      <a:cubicBezTo>
                        <a:pt x="0" y="4"/>
                        <a:pt x="0" y="4"/>
                        <a:pt x="0" y="4"/>
                      </a:cubicBezTo>
                      <a:cubicBezTo>
                        <a:pt x="28" y="0"/>
                        <a:pt x="28" y="0"/>
                        <a:pt x="28" y="0"/>
                      </a:cubicBezTo>
                      <a:cubicBezTo>
                        <a:pt x="42" y="62"/>
                        <a:pt x="42" y="62"/>
                        <a:pt x="42" y="62"/>
                      </a:cubicBezTo>
                      <a:cubicBezTo>
                        <a:pt x="45" y="78"/>
                        <a:pt x="48" y="96"/>
                        <a:pt x="48" y="96"/>
                      </a:cubicBezTo>
                      <a:cubicBezTo>
                        <a:pt x="49" y="96"/>
                        <a:pt x="49" y="96"/>
                        <a:pt x="49" y="96"/>
                      </a:cubicBezTo>
                      <a:cubicBezTo>
                        <a:pt x="49" y="96"/>
                        <a:pt x="52" y="79"/>
                        <a:pt x="57" y="61"/>
                      </a:cubicBezTo>
                      <a:cubicBezTo>
                        <a:pt x="73" y="2"/>
                        <a:pt x="73" y="2"/>
                        <a:pt x="73" y="2"/>
                      </a:cubicBezTo>
                      <a:cubicBezTo>
                        <a:pt x="101" y="2"/>
                        <a:pt x="101" y="2"/>
                        <a:pt x="101" y="2"/>
                      </a:cubicBezTo>
                      <a:cubicBezTo>
                        <a:pt x="115" y="60"/>
                        <a:pt x="115" y="60"/>
                        <a:pt x="115" y="60"/>
                      </a:cubicBezTo>
                      <a:cubicBezTo>
                        <a:pt x="120" y="81"/>
                        <a:pt x="123" y="97"/>
                        <a:pt x="123" y="97"/>
                      </a:cubicBezTo>
                      <a:cubicBezTo>
                        <a:pt x="124" y="97"/>
                        <a:pt x="124" y="97"/>
                        <a:pt x="124" y="97"/>
                      </a:cubicBezTo>
                      <a:cubicBezTo>
                        <a:pt x="124" y="97"/>
                        <a:pt x="127" y="77"/>
                        <a:pt x="130" y="62"/>
                      </a:cubicBezTo>
                      <a:cubicBezTo>
                        <a:pt x="144" y="2"/>
                        <a:pt x="144" y="2"/>
                        <a:pt x="144" y="2"/>
                      </a:cubicBezTo>
                      <a:cubicBezTo>
                        <a:pt x="173" y="2"/>
                        <a:pt x="173" y="2"/>
                        <a:pt x="173" y="2"/>
                      </a:cubicBezTo>
                      <a:lnTo>
                        <a:pt x="136" y="13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178" name="Freeform 68"/>
                <p:cNvSpPr>
                  <a:spLocks noEditPoints="1"/>
                </p:cNvSpPr>
                <p:nvPr userDrawn="1"/>
              </p:nvSpPr>
              <p:spPr bwMode="auto">
                <a:xfrm>
                  <a:off x="11484" y="-993"/>
                  <a:ext cx="166" cy="245"/>
                </a:xfrm>
                <a:custGeom>
                  <a:avLst/>
                  <a:gdLst>
                    <a:gd name="T0" fmla="*/ 85 w 120"/>
                    <a:gd name="T1" fmla="*/ 176 h 176"/>
                    <a:gd name="T2" fmla="*/ 70 w 120"/>
                    <a:gd name="T3" fmla="*/ 148 h 176"/>
                    <a:gd name="T4" fmla="*/ 40 w 120"/>
                    <a:gd name="T5" fmla="*/ 105 h 176"/>
                    <a:gd name="T6" fmla="*/ 28 w 120"/>
                    <a:gd name="T7" fmla="*/ 100 h 176"/>
                    <a:gd name="T8" fmla="*/ 28 w 120"/>
                    <a:gd name="T9" fmla="*/ 176 h 176"/>
                    <a:gd name="T10" fmla="*/ 0 w 120"/>
                    <a:gd name="T11" fmla="*/ 176 h 176"/>
                    <a:gd name="T12" fmla="*/ 0 w 120"/>
                    <a:gd name="T13" fmla="*/ 0 h 176"/>
                    <a:gd name="T14" fmla="*/ 53 w 120"/>
                    <a:gd name="T15" fmla="*/ 0 h 176"/>
                    <a:gd name="T16" fmla="*/ 111 w 120"/>
                    <a:gd name="T17" fmla="*/ 50 h 176"/>
                    <a:gd name="T18" fmla="*/ 67 w 120"/>
                    <a:gd name="T19" fmla="*/ 98 h 176"/>
                    <a:gd name="T20" fmla="*/ 94 w 120"/>
                    <a:gd name="T21" fmla="*/ 133 h 176"/>
                    <a:gd name="T22" fmla="*/ 120 w 120"/>
                    <a:gd name="T23" fmla="*/ 176 h 176"/>
                    <a:gd name="T24" fmla="*/ 85 w 120"/>
                    <a:gd name="T25" fmla="*/ 176 h 176"/>
                    <a:gd name="T26" fmla="*/ 44 w 120"/>
                    <a:gd name="T27" fmla="*/ 23 h 176"/>
                    <a:gd name="T28" fmla="*/ 28 w 120"/>
                    <a:gd name="T29" fmla="*/ 23 h 176"/>
                    <a:gd name="T30" fmla="*/ 28 w 120"/>
                    <a:gd name="T31" fmla="*/ 79 h 176"/>
                    <a:gd name="T32" fmla="*/ 43 w 120"/>
                    <a:gd name="T33" fmla="*/ 79 h 176"/>
                    <a:gd name="T34" fmla="*/ 72 w 120"/>
                    <a:gd name="T35" fmla="*/ 72 h 176"/>
                    <a:gd name="T36" fmla="*/ 80 w 120"/>
                    <a:gd name="T37" fmla="*/ 50 h 176"/>
                    <a:gd name="T38" fmla="*/ 44 w 120"/>
                    <a:gd name="T39" fmla="*/ 23 h 1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120" h="176">
                      <a:moveTo>
                        <a:pt x="85" y="176"/>
                      </a:moveTo>
                      <a:cubicBezTo>
                        <a:pt x="70" y="148"/>
                        <a:pt x="70" y="148"/>
                        <a:pt x="70" y="148"/>
                      </a:cubicBezTo>
                      <a:cubicBezTo>
                        <a:pt x="58" y="127"/>
                        <a:pt x="50" y="115"/>
                        <a:pt x="40" y="105"/>
                      </a:cubicBezTo>
                      <a:cubicBezTo>
                        <a:pt x="37" y="102"/>
                        <a:pt x="34" y="100"/>
                        <a:pt x="28" y="100"/>
                      </a:cubicBezTo>
                      <a:cubicBezTo>
                        <a:pt x="28" y="176"/>
                        <a:pt x="28" y="176"/>
                        <a:pt x="28" y="176"/>
                      </a:cubicBezTo>
                      <a:cubicBezTo>
                        <a:pt x="0" y="176"/>
                        <a:pt x="0" y="176"/>
                        <a:pt x="0" y="176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53" y="0"/>
                        <a:pt x="53" y="0"/>
                        <a:pt x="53" y="0"/>
                      </a:cubicBezTo>
                      <a:cubicBezTo>
                        <a:pt x="93" y="0"/>
                        <a:pt x="111" y="23"/>
                        <a:pt x="111" y="50"/>
                      </a:cubicBezTo>
                      <a:cubicBezTo>
                        <a:pt x="111" y="75"/>
                        <a:pt x="94" y="98"/>
                        <a:pt x="67" y="98"/>
                      </a:cubicBezTo>
                      <a:cubicBezTo>
                        <a:pt x="73" y="102"/>
                        <a:pt x="85" y="119"/>
                        <a:pt x="94" y="133"/>
                      </a:cubicBezTo>
                      <a:cubicBezTo>
                        <a:pt x="120" y="176"/>
                        <a:pt x="120" y="176"/>
                        <a:pt x="120" y="176"/>
                      </a:cubicBezTo>
                      <a:lnTo>
                        <a:pt x="85" y="176"/>
                      </a:lnTo>
                      <a:close/>
                      <a:moveTo>
                        <a:pt x="44" y="23"/>
                      </a:moveTo>
                      <a:cubicBezTo>
                        <a:pt x="28" y="23"/>
                        <a:pt x="28" y="23"/>
                        <a:pt x="28" y="23"/>
                      </a:cubicBezTo>
                      <a:cubicBezTo>
                        <a:pt x="28" y="79"/>
                        <a:pt x="28" y="79"/>
                        <a:pt x="28" y="79"/>
                      </a:cubicBezTo>
                      <a:cubicBezTo>
                        <a:pt x="43" y="79"/>
                        <a:pt x="43" y="79"/>
                        <a:pt x="43" y="79"/>
                      </a:cubicBezTo>
                      <a:cubicBezTo>
                        <a:pt x="59" y="79"/>
                        <a:pt x="67" y="77"/>
                        <a:pt x="72" y="72"/>
                      </a:cubicBezTo>
                      <a:cubicBezTo>
                        <a:pt x="77" y="67"/>
                        <a:pt x="80" y="59"/>
                        <a:pt x="80" y="50"/>
                      </a:cubicBezTo>
                      <a:cubicBezTo>
                        <a:pt x="80" y="32"/>
                        <a:pt x="70" y="23"/>
                        <a:pt x="44" y="2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179" name="Freeform 69"/>
                <p:cNvSpPr>
                  <a:spLocks noEditPoints="1"/>
                </p:cNvSpPr>
                <p:nvPr userDrawn="1"/>
              </p:nvSpPr>
              <p:spPr bwMode="auto">
                <a:xfrm>
                  <a:off x="11664" y="-931"/>
                  <a:ext cx="150" cy="187"/>
                </a:xfrm>
                <a:custGeom>
                  <a:avLst/>
                  <a:gdLst>
                    <a:gd name="T0" fmla="*/ 31 w 108"/>
                    <a:gd name="T1" fmla="*/ 75 h 135"/>
                    <a:gd name="T2" fmla="*/ 31 w 108"/>
                    <a:gd name="T3" fmla="*/ 77 h 135"/>
                    <a:gd name="T4" fmla="*/ 63 w 108"/>
                    <a:gd name="T5" fmla="*/ 114 h 135"/>
                    <a:gd name="T6" fmla="*/ 95 w 108"/>
                    <a:gd name="T7" fmla="*/ 101 h 135"/>
                    <a:gd name="T8" fmla="*/ 106 w 108"/>
                    <a:gd name="T9" fmla="*/ 118 h 135"/>
                    <a:gd name="T10" fmla="*/ 60 w 108"/>
                    <a:gd name="T11" fmla="*/ 135 h 135"/>
                    <a:gd name="T12" fmla="*/ 0 w 108"/>
                    <a:gd name="T13" fmla="*/ 68 h 135"/>
                    <a:gd name="T14" fmla="*/ 16 w 108"/>
                    <a:gd name="T15" fmla="*/ 17 h 135"/>
                    <a:gd name="T16" fmla="*/ 56 w 108"/>
                    <a:gd name="T17" fmla="*/ 0 h 135"/>
                    <a:gd name="T18" fmla="*/ 91 w 108"/>
                    <a:gd name="T19" fmla="*/ 13 h 135"/>
                    <a:gd name="T20" fmla="*/ 108 w 108"/>
                    <a:gd name="T21" fmla="*/ 69 h 135"/>
                    <a:gd name="T22" fmla="*/ 108 w 108"/>
                    <a:gd name="T23" fmla="*/ 75 h 135"/>
                    <a:gd name="T24" fmla="*/ 31 w 108"/>
                    <a:gd name="T25" fmla="*/ 75 h 135"/>
                    <a:gd name="T26" fmla="*/ 56 w 108"/>
                    <a:gd name="T27" fmla="*/ 21 h 135"/>
                    <a:gd name="T28" fmla="*/ 31 w 108"/>
                    <a:gd name="T29" fmla="*/ 54 h 135"/>
                    <a:gd name="T30" fmla="*/ 79 w 108"/>
                    <a:gd name="T31" fmla="*/ 54 h 135"/>
                    <a:gd name="T32" fmla="*/ 56 w 108"/>
                    <a:gd name="T33" fmla="*/ 21 h 1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08" h="135">
                      <a:moveTo>
                        <a:pt x="31" y="75"/>
                      </a:moveTo>
                      <a:cubicBezTo>
                        <a:pt x="31" y="77"/>
                        <a:pt x="31" y="77"/>
                        <a:pt x="31" y="77"/>
                      </a:cubicBezTo>
                      <a:cubicBezTo>
                        <a:pt x="31" y="95"/>
                        <a:pt x="38" y="114"/>
                        <a:pt x="63" y="114"/>
                      </a:cubicBezTo>
                      <a:cubicBezTo>
                        <a:pt x="75" y="114"/>
                        <a:pt x="85" y="109"/>
                        <a:pt x="95" y="101"/>
                      </a:cubicBezTo>
                      <a:cubicBezTo>
                        <a:pt x="106" y="118"/>
                        <a:pt x="106" y="118"/>
                        <a:pt x="106" y="118"/>
                      </a:cubicBezTo>
                      <a:cubicBezTo>
                        <a:pt x="92" y="129"/>
                        <a:pt x="77" y="135"/>
                        <a:pt x="60" y="135"/>
                      </a:cubicBezTo>
                      <a:cubicBezTo>
                        <a:pt x="23" y="135"/>
                        <a:pt x="0" y="109"/>
                        <a:pt x="0" y="68"/>
                      </a:cubicBezTo>
                      <a:cubicBezTo>
                        <a:pt x="0" y="45"/>
                        <a:pt x="5" y="30"/>
                        <a:pt x="16" y="17"/>
                      </a:cubicBezTo>
                      <a:cubicBezTo>
                        <a:pt x="27" y="5"/>
                        <a:pt x="39" y="0"/>
                        <a:pt x="56" y="0"/>
                      </a:cubicBezTo>
                      <a:cubicBezTo>
                        <a:pt x="68" y="0"/>
                        <a:pt x="80" y="3"/>
                        <a:pt x="91" y="13"/>
                      </a:cubicBezTo>
                      <a:cubicBezTo>
                        <a:pt x="102" y="23"/>
                        <a:pt x="108" y="39"/>
                        <a:pt x="108" y="69"/>
                      </a:cubicBezTo>
                      <a:cubicBezTo>
                        <a:pt x="108" y="75"/>
                        <a:pt x="108" y="75"/>
                        <a:pt x="108" y="75"/>
                      </a:cubicBezTo>
                      <a:lnTo>
                        <a:pt x="31" y="75"/>
                      </a:lnTo>
                      <a:close/>
                      <a:moveTo>
                        <a:pt x="56" y="21"/>
                      </a:moveTo>
                      <a:cubicBezTo>
                        <a:pt x="40" y="21"/>
                        <a:pt x="31" y="33"/>
                        <a:pt x="31" y="54"/>
                      </a:cubicBezTo>
                      <a:cubicBezTo>
                        <a:pt x="79" y="54"/>
                        <a:pt x="79" y="54"/>
                        <a:pt x="79" y="54"/>
                      </a:cubicBezTo>
                      <a:cubicBezTo>
                        <a:pt x="79" y="33"/>
                        <a:pt x="70" y="21"/>
                        <a:pt x="56" y="2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180" name="Freeform 70"/>
                <p:cNvSpPr>
                  <a:spLocks/>
                </p:cNvSpPr>
                <p:nvPr userDrawn="1"/>
              </p:nvSpPr>
              <p:spPr bwMode="auto">
                <a:xfrm>
                  <a:off x="11839" y="-1009"/>
                  <a:ext cx="65" cy="264"/>
                </a:xfrm>
                <a:custGeom>
                  <a:avLst/>
                  <a:gdLst>
                    <a:gd name="T0" fmla="*/ 30 w 47"/>
                    <a:gd name="T1" fmla="*/ 190 h 190"/>
                    <a:gd name="T2" fmla="*/ 2 w 47"/>
                    <a:gd name="T3" fmla="*/ 154 h 190"/>
                    <a:gd name="T4" fmla="*/ 2 w 47"/>
                    <a:gd name="T5" fmla="*/ 44 h 190"/>
                    <a:gd name="T6" fmla="*/ 0 w 47"/>
                    <a:gd name="T7" fmla="*/ 7 h 190"/>
                    <a:gd name="T8" fmla="*/ 28 w 47"/>
                    <a:gd name="T9" fmla="*/ 0 h 190"/>
                    <a:gd name="T10" fmla="*/ 31 w 47"/>
                    <a:gd name="T11" fmla="*/ 36 h 190"/>
                    <a:gd name="T12" fmla="*/ 31 w 47"/>
                    <a:gd name="T13" fmla="*/ 145 h 190"/>
                    <a:gd name="T14" fmla="*/ 34 w 47"/>
                    <a:gd name="T15" fmla="*/ 168 h 190"/>
                    <a:gd name="T16" fmla="*/ 43 w 47"/>
                    <a:gd name="T17" fmla="*/ 170 h 190"/>
                    <a:gd name="T18" fmla="*/ 47 w 47"/>
                    <a:gd name="T19" fmla="*/ 187 h 190"/>
                    <a:gd name="T20" fmla="*/ 30 w 47"/>
                    <a:gd name="T21" fmla="*/ 190 h 1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47" h="190">
                      <a:moveTo>
                        <a:pt x="30" y="190"/>
                      </a:moveTo>
                      <a:cubicBezTo>
                        <a:pt x="2" y="190"/>
                        <a:pt x="2" y="165"/>
                        <a:pt x="2" y="154"/>
                      </a:cubicBezTo>
                      <a:cubicBezTo>
                        <a:pt x="2" y="44"/>
                        <a:pt x="2" y="44"/>
                        <a:pt x="2" y="44"/>
                      </a:cubicBezTo>
                      <a:cubicBezTo>
                        <a:pt x="2" y="27"/>
                        <a:pt x="1" y="17"/>
                        <a:pt x="0" y="7"/>
                      </a:cubicBezTo>
                      <a:cubicBezTo>
                        <a:pt x="28" y="0"/>
                        <a:pt x="28" y="0"/>
                        <a:pt x="28" y="0"/>
                      </a:cubicBezTo>
                      <a:cubicBezTo>
                        <a:pt x="30" y="8"/>
                        <a:pt x="31" y="19"/>
                        <a:pt x="31" y="36"/>
                      </a:cubicBezTo>
                      <a:cubicBezTo>
                        <a:pt x="31" y="145"/>
                        <a:pt x="31" y="145"/>
                        <a:pt x="31" y="145"/>
                      </a:cubicBezTo>
                      <a:cubicBezTo>
                        <a:pt x="31" y="162"/>
                        <a:pt x="31" y="165"/>
                        <a:pt x="34" y="168"/>
                      </a:cubicBezTo>
                      <a:cubicBezTo>
                        <a:pt x="35" y="170"/>
                        <a:pt x="39" y="172"/>
                        <a:pt x="43" y="170"/>
                      </a:cubicBezTo>
                      <a:cubicBezTo>
                        <a:pt x="47" y="187"/>
                        <a:pt x="47" y="187"/>
                        <a:pt x="47" y="187"/>
                      </a:cubicBezTo>
                      <a:cubicBezTo>
                        <a:pt x="42" y="189"/>
                        <a:pt x="37" y="190"/>
                        <a:pt x="30" y="19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181" name="Freeform 71"/>
                <p:cNvSpPr>
                  <a:spLocks noEditPoints="1"/>
                </p:cNvSpPr>
                <p:nvPr userDrawn="1"/>
              </p:nvSpPr>
              <p:spPr bwMode="auto">
                <a:xfrm>
                  <a:off x="11932" y="-1007"/>
                  <a:ext cx="51" cy="259"/>
                </a:xfrm>
                <a:custGeom>
                  <a:avLst/>
                  <a:gdLst>
                    <a:gd name="T0" fmla="*/ 18 w 37"/>
                    <a:gd name="T1" fmla="*/ 38 h 186"/>
                    <a:gd name="T2" fmla="*/ 0 w 37"/>
                    <a:gd name="T3" fmla="*/ 19 h 186"/>
                    <a:gd name="T4" fmla="*/ 19 w 37"/>
                    <a:gd name="T5" fmla="*/ 0 h 186"/>
                    <a:gd name="T6" fmla="*/ 37 w 37"/>
                    <a:gd name="T7" fmla="*/ 19 h 186"/>
                    <a:gd name="T8" fmla="*/ 18 w 37"/>
                    <a:gd name="T9" fmla="*/ 38 h 186"/>
                    <a:gd name="T10" fmla="*/ 4 w 37"/>
                    <a:gd name="T11" fmla="*/ 186 h 186"/>
                    <a:gd name="T12" fmla="*/ 4 w 37"/>
                    <a:gd name="T13" fmla="*/ 59 h 186"/>
                    <a:gd name="T14" fmla="*/ 33 w 37"/>
                    <a:gd name="T15" fmla="*/ 54 h 186"/>
                    <a:gd name="T16" fmla="*/ 33 w 37"/>
                    <a:gd name="T17" fmla="*/ 186 h 186"/>
                    <a:gd name="T18" fmla="*/ 4 w 37"/>
                    <a:gd name="T19" fmla="*/ 186 h 1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7" h="186">
                      <a:moveTo>
                        <a:pt x="18" y="38"/>
                      </a:moveTo>
                      <a:cubicBezTo>
                        <a:pt x="8" y="38"/>
                        <a:pt x="0" y="29"/>
                        <a:pt x="0" y="19"/>
                      </a:cubicBezTo>
                      <a:cubicBezTo>
                        <a:pt x="0" y="9"/>
                        <a:pt x="9" y="0"/>
                        <a:pt x="19" y="0"/>
                      </a:cubicBezTo>
                      <a:cubicBezTo>
                        <a:pt x="29" y="0"/>
                        <a:pt x="37" y="9"/>
                        <a:pt x="37" y="19"/>
                      </a:cubicBezTo>
                      <a:cubicBezTo>
                        <a:pt x="37" y="29"/>
                        <a:pt x="29" y="38"/>
                        <a:pt x="18" y="38"/>
                      </a:cubicBezTo>
                      <a:close/>
                      <a:moveTo>
                        <a:pt x="4" y="186"/>
                      </a:moveTo>
                      <a:cubicBezTo>
                        <a:pt x="4" y="59"/>
                        <a:pt x="4" y="59"/>
                        <a:pt x="4" y="59"/>
                      </a:cubicBezTo>
                      <a:cubicBezTo>
                        <a:pt x="33" y="54"/>
                        <a:pt x="33" y="54"/>
                        <a:pt x="33" y="54"/>
                      </a:cubicBezTo>
                      <a:cubicBezTo>
                        <a:pt x="33" y="186"/>
                        <a:pt x="33" y="186"/>
                        <a:pt x="33" y="186"/>
                      </a:cubicBezTo>
                      <a:lnTo>
                        <a:pt x="4" y="18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182" name="Freeform 72"/>
                <p:cNvSpPr>
                  <a:spLocks/>
                </p:cNvSpPr>
                <p:nvPr userDrawn="1"/>
              </p:nvSpPr>
              <p:spPr bwMode="auto">
                <a:xfrm>
                  <a:off x="12017" y="-931"/>
                  <a:ext cx="133" cy="187"/>
                </a:xfrm>
                <a:custGeom>
                  <a:avLst/>
                  <a:gdLst>
                    <a:gd name="T0" fmla="*/ 54 w 96"/>
                    <a:gd name="T1" fmla="*/ 135 h 135"/>
                    <a:gd name="T2" fmla="*/ 0 w 96"/>
                    <a:gd name="T3" fmla="*/ 69 h 135"/>
                    <a:gd name="T4" fmla="*/ 56 w 96"/>
                    <a:gd name="T5" fmla="*/ 0 h 135"/>
                    <a:gd name="T6" fmla="*/ 92 w 96"/>
                    <a:gd name="T7" fmla="*/ 14 h 135"/>
                    <a:gd name="T8" fmla="*/ 78 w 96"/>
                    <a:gd name="T9" fmla="*/ 32 h 135"/>
                    <a:gd name="T10" fmla="*/ 56 w 96"/>
                    <a:gd name="T11" fmla="*/ 22 h 135"/>
                    <a:gd name="T12" fmla="*/ 36 w 96"/>
                    <a:gd name="T13" fmla="*/ 35 h 135"/>
                    <a:gd name="T14" fmla="*/ 31 w 96"/>
                    <a:gd name="T15" fmla="*/ 71 h 135"/>
                    <a:gd name="T16" fmla="*/ 39 w 96"/>
                    <a:gd name="T17" fmla="*/ 106 h 135"/>
                    <a:gd name="T18" fmla="*/ 56 w 96"/>
                    <a:gd name="T19" fmla="*/ 114 h 135"/>
                    <a:gd name="T20" fmla="*/ 82 w 96"/>
                    <a:gd name="T21" fmla="*/ 101 h 135"/>
                    <a:gd name="T22" fmla="*/ 96 w 96"/>
                    <a:gd name="T23" fmla="*/ 118 h 135"/>
                    <a:gd name="T24" fmla="*/ 54 w 96"/>
                    <a:gd name="T25" fmla="*/ 135 h 1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96" h="135">
                      <a:moveTo>
                        <a:pt x="54" y="135"/>
                      </a:moveTo>
                      <a:cubicBezTo>
                        <a:pt x="19" y="135"/>
                        <a:pt x="0" y="110"/>
                        <a:pt x="0" y="69"/>
                      </a:cubicBezTo>
                      <a:cubicBezTo>
                        <a:pt x="0" y="22"/>
                        <a:pt x="28" y="0"/>
                        <a:pt x="56" y="0"/>
                      </a:cubicBezTo>
                      <a:cubicBezTo>
                        <a:pt x="70" y="0"/>
                        <a:pt x="81" y="3"/>
                        <a:pt x="92" y="14"/>
                      </a:cubicBezTo>
                      <a:cubicBezTo>
                        <a:pt x="78" y="32"/>
                        <a:pt x="78" y="32"/>
                        <a:pt x="78" y="32"/>
                      </a:cubicBezTo>
                      <a:cubicBezTo>
                        <a:pt x="70" y="25"/>
                        <a:pt x="64" y="22"/>
                        <a:pt x="56" y="22"/>
                      </a:cubicBezTo>
                      <a:cubicBezTo>
                        <a:pt x="47" y="22"/>
                        <a:pt x="40" y="27"/>
                        <a:pt x="36" y="35"/>
                      </a:cubicBezTo>
                      <a:cubicBezTo>
                        <a:pt x="32" y="43"/>
                        <a:pt x="31" y="55"/>
                        <a:pt x="31" y="71"/>
                      </a:cubicBezTo>
                      <a:cubicBezTo>
                        <a:pt x="31" y="89"/>
                        <a:pt x="33" y="100"/>
                        <a:pt x="39" y="106"/>
                      </a:cubicBezTo>
                      <a:cubicBezTo>
                        <a:pt x="43" y="111"/>
                        <a:pt x="50" y="114"/>
                        <a:pt x="56" y="114"/>
                      </a:cubicBezTo>
                      <a:cubicBezTo>
                        <a:pt x="65" y="114"/>
                        <a:pt x="74" y="109"/>
                        <a:pt x="82" y="101"/>
                      </a:cubicBezTo>
                      <a:cubicBezTo>
                        <a:pt x="96" y="118"/>
                        <a:pt x="96" y="118"/>
                        <a:pt x="96" y="118"/>
                      </a:cubicBezTo>
                      <a:cubicBezTo>
                        <a:pt x="84" y="130"/>
                        <a:pt x="72" y="135"/>
                        <a:pt x="54" y="13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183" name="Freeform 73"/>
                <p:cNvSpPr>
                  <a:spLocks noEditPoints="1"/>
                </p:cNvSpPr>
                <p:nvPr userDrawn="1"/>
              </p:nvSpPr>
              <p:spPr bwMode="auto">
                <a:xfrm>
                  <a:off x="12178" y="-851"/>
                  <a:ext cx="106" cy="106"/>
                </a:xfrm>
                <a:custGeom>
                  <a:avLst/>
                  <a:gdLst>
                    <a:gd name="T0" fmla="*/ 39 w 77"/>
                    <a:gd name="T1" fmla="*/ 76 h 76"/>
                    <a:gd name="T2" fmla="*/ 0 w 77"/>
                    <a:gd name="T3" fmla="*/ 38 h 76"/>
                    <a:gd name="T4" fmla="*/ 39 w 77"/>
                    <a:gd name="T5" fmla="*/ 0 h 76"/>
                    <a:gd name="T6" fmla="*/ 77 w 77"/>
                    <a:gd name="T7" fmla="*/ 38 h 76"/>
                    <a:gd name="T8" fmla="*/ 39 w 77"/>
                    <a:gd name="T9" fmla="*/ 76 h 76"/>
                    <a:gd name="T10" fmla="*/ 39 w 77"/>
                    <a:gd name="T11" fmla="*/ 7 h 76"/>
                    <a:gd name="T12" fmla="*/ 9 w 77"/>
                    <a:gd name="T13" fmla="*/ 38 h 76"/>
                    <a:gd name="T14" fmla="*/ 39 w 77"/>
                    <a:gd name="T15" fmla="*/ 69 h 76"/>
                    <a:gd name="T16" fmla="*/ 68 w 77"/>
                    <a:gd name="T17" fmla="*/ 38 h 76"/>
                    <a:gd name="T18" fmla="*/ 39 w 77"/>
                    <a:gd name="T19" fmla="*/ 7 h 76"/>
                    <a:gd name="T20" fmla="*/ 46 w 77"/>
                    <a:gd name="T21" fmla="*/ 59 h 76"/>
                    <a:gd name="T22" fmla="*/ 42 w 77"/>
                    <a:gd name="T23" fmla="*/ 52 h 76"/>
                    <a:gd name="T24" fmla="*/ 35 w 77"/>
                    <a:gd name="T25" fmla="*/ 42 h 76"/>
                    <a:gd name="T26" fmla="*/ 34 w 77"/>
                    <a:gd name="T27" fmla="*/ 41 h 76"/>
                    <a:gd name="T28" fmla="*/ 34 w 77"/>
                    <a:gd name="T29" fmla="*/ 59 h 76"/>
                    <a:gd name="T30" fmla="*/ 25 w 77"/>
                    <a:gd name="T31" fmla="*/ 59 h 76"/>
                    <a:gd name="T32" fmla="*/ 25 w 77"/>
                    <a:gd name="T33" fmla="*/ 16 h 76"/>
                    <a:gd name="T34" fmla="*/ 41 w 77"/>
                    <a:gd name="T35" fmla="*/ 16 h 76"/>
                    <a:gd name="T36" fmla="*/ 54 w 77"/>
                    <a:gd name="T37" fmla="*/ 29 h 76"/>
                    <a:gd name="T38" fmla="*/ 44 w 77"/>
                    <a:gd name="T39" fmla="*/ 41 h 76"/>
                    <a:gd name="T40" fmla="*/ 46 w 77"/>
                    <a:gd name="T41" fmla="*/ 43 h 76"/>
                    <a:gd name="T42" fmla="*/ 56 w 77"/>
                    <a:gd name="T43" fmla="*/ 59 h 76"/>
                    <a:gd name="T44" fmla="*/ 46 w 77"/>
                    <a:gd name="T45" fmla="*/ 59 h 76"/>
                    <a:gd name="T46" fmla="*/ 42 w 77"/>
                    <a:gd name="T47" fmla="*/ 24 h 76"/>
                    <a:gd name="T48" fmla="*/ 37 w 77"/>
                    <a:gd name="T49" fmla="*/ 23 h 76"/>
                    <a:gd name="T50" fmla="*/ 34 w 77"/>
                    <a:gd name="T51" fmla="*/ 23 h 76"/>
                    <a:gd name="T52" fmla="*/ 34 w 77"/>
                    <a:gd name="T53" fmla="*/ 35 h 76"/>
                    <a:gd name="T54" fmla="*/ 37 w 77"/>
                    <a:gd name="T55" fmla="*/ 35 h 76"/>
                    <a:gd name="T56" fmla="*/ 43 w 77"/>
                    <a:gd name="T57" fmla="*/ 33 h 76"/>
                    <a:gd name="T58" fmla="*/ 45 w 77"/>
                    <a:gd name="T59" fmla="*/ 29 h 76"/>
                    <a:gd name="T60" fmla="*/ 42 w 77"/>
                    <a:gd name="T61" fmla="*/ 24 h 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77" h="76">
                      <a:moveTo>
                        <a:pt x="39" y="76"/>
                      </a:moveTo>
                      <a:cubicBezTo>
                        <a:pt x="18" y="76"/>
                        <a:pt x="0" y="60"/>
                        <a:pt x="0" y="38"/>
                      </a:cubicBezTo>
                      <a:cubicBezTo>
                        <a:pt x="0" y="17"/>
                        <a:pt x="18" y="0"/>
                        <a:pt x="39" y="0"/>
                      </a:cubicBezTo>
                      <a:cubicBezTo>
                        <a:pt x="60" y="0"/>
                        <a:pt x="77" y="17"/>
                        <a:pt x="77" y="38"/>
                      </a:cubicBezTo>
                      <a:cubicBezTo>
                        <a:pt x="77" y="60"/>
                        <a:pt x="60" y="76"/>
                        <a:pt x="39" y="76"/>
                      </a:cubicBezTo>
                      <a:close/>
                      <a:moveTo>
                        <a:pt x="39" y="7"/>
                      </a:moveTo>
                      <a:cubicBezTo>
                        <a:pt x="22" y="7"/>
                        <a:pt x="9" y="21"/>
                        <a:pt x="9" y="38"/>
                      </a:cubicBezTo>
                      <a:cubicBezTo>
                        <a:pt x="9" y="55"/>
                        <a:pt x="22" y="69"/>
                        <a:pt x="39" y="69"/>
                      </a:cubicBezTo>
                      <a:cubicBezTo>
                        <a:pt x="55" y="69"/>
                        <a:pt x="68" y="55"/>
                        <a:pt x="68" y="38"/>
                      </a:cubicBezTo>
                      <a:cubicBezTo>
                        <a:pt x="68" y="21"/>
                        <a:pt x="55" y="7"/>
                        <a:pt x="39" y="7"/>
                      </a:cubicBezTo>
                      <a:close/>
                      <a:moveTo>
                        <a:pt x="46" y="59"/>
                      </a:moveTo>
                      <a:cubicBezTo>
                        <a:pt x="45" y="56"/>
                        <a:pt x="44" y="55"/>
                        <a:pt x="42" y="52"/>
                      </a:cubicBezTo>
                      <a:cubicBezTo>
                        <a:pt x="38" y="44"/>
                        <a:pt x="37" y="42"/>
                        <a:pt x="35" y="42"/>
                      </a:cubicBezTo>
                      <a:cubicBezTo>
                        <a:pt x="35" y="41"/>
                        <a:pt x="34" y="41"/>
                        <a:pt x="34" y="41"/>
                      </a:cubicBezTo>
                      <a:cubicBezTo>
                        <a:pt x="34" y="59"/>
                        <a:pt x="34" y="59"/>
                        <a:pt x="34" y="59"/>
                      </a:cubicBezTo>
                      <a:cubicBezTo>
                        <a:pt x="25" y="59"/>
                        <a:pt x="25" y="59"/>
                        <a:pt x="25" y="59"/>
                      </a:cubicBezTo>
                      <a:cubicBezTo>
                        <a:pt x="25" y="16"/>
                        <a:pt x="25" y="16"/>
                        <a:pt x="25" y="16"/>
                      </a:cubicBezTo>
                      <a:cubicBezTo>
                        <a:pt x="41" y="16"/>
                        <a:pt x="41" y="16"/>
                        <a:pt x="41" y="16"/>
                      </a:cubicBezTo>
                      <a:cubicBezTo>
                        <a:pt x="49" y="16"/>
                        <a:pt x="54" y="21"/>
                        <a:pt x="54" y="29"/>
                      </a:cubicBezTo>
                      <a:cubicBezTo>
                        <a:pt x="54" y="35"/>
                        <a:pt x="50" y="41"/>
                        <a:pt x="44" y="41"/>
                      </a:cubicBezTo>
                      <a:cubicBezTo>
                        <a:pt x="45" y="41"/>
                        <a:pt x="46" y="42"/>
                        <a:pt x="46" y="43"/>
                      </a:cubicBezTo>
                      <a:cubicBezTo>
                        <a:pt x="49" y="46"/>
                        <a:pt x="56" y="59"/>
                        <a:pt x="56" y="59"/>
                      </a:cubicBezTo>
                      <a:lnTo>
                        <a:pt x="46" y="59"/>
                      </a:lnTo>
                      <a:close/>
                      <a:moveTo>
                        <a:pt x="42" y="24"/>
                      </a:moveTo>
                      <a:cubicBezTo>
                        <a:pt x="41" y="23"/>
                        <a:pt x="39" y="23"/>
                        <a:pt x="37" y="23"/>
                      </a:cubicBezTo>
                      <a:cubicBezTo>
                        <a:pt x="34" y="23"/>
                        <a:pt x="34" y="23"/>
                        <a:pt x="34" y="23"/>
                      </a:cubicBezTo>
                      <a:cubicBezTo>
                        <a:pt x="34" y="35"/>
                        <a:pt x="34" y="35"/>
                        <a:pt x="34" y="35"/>
                      </a:cubicBezTo>
                      <a:cubicBezTo>
                        <a:pt x="37" y="35"/>
                        <a:pt x="37" y="35"/>
                        <a:pt x="37" y="35"/>
                      </a:cubicBezTo>
                      <a:cubicBezTo>
                        <a:pt x="40" y="35"/>
                        <a:pt x="42" y="34"/>
                        <a:pt x="43" y="33"/>
                      </a:cubicBezTo>
                      <a:cubicBezTo>
                        <a:pt x="44" y="32"/>
                        <a:pt x="45" y="31"/>
                        <a:pt x="45" y="29"/>
                      </a:cubicBezTo>
                      <a:cubicBezTo>
                        <a:pt x="45" y="26"/>
                        <a:pt x="44" y="25"/>
                        <a:pt x="42" y="2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184" name="Freeform 74"/>
                <p:cNvSpPr>
                  <a:spLocks/>
                </p:cNvSpPr>
                <p:nvPr userDrawn="1"/>
              </p:nvSpPr>
              <p:spPr bwMode="auto">
                <a:xfrm>
                  <a:off x="10739" y="-684"/>
                  <a:ext cx="430" cy="561"/>
                </a:xfrm>
                <a:custGeom>
                  <a:avLst/>
                  <a:gdLst>
                    <a:gd name="T0" fmla="*/ 0 w 310"/>
                    <a:gd name="T1" fmla="*/ 341 h 403"/>
                    <a:gd name="T2" fmla="*/ 51 w 310"/>
                    <a:gd name="T3" fmla="*/ 280 h 403"/>
                    <a:gd name="T4" fmla="*/ 168 w 310"/>
                    <a:gd name="T5" fmla="*/ 327 h 403"/>
                    <a:gd name="T6" fmla="*/ 224 w 310"/>
                    <a:gd name="T7" fmla="*/ 290 h 403"/>
                    <a:gd name="T8" fmla="*/ 224 w 310"/>
                    <a:gd name="T9" fmla="*/ 289 h 403"/>
                    <a:gd name="T10" fmla="*/ 145 w 310"/>
                    <a:gd name="T11" fmla="*/ 239 h 403"/>
                    <a:gd name="T12" fmla="*/ 16 w 310"/>
                    <a:gd name="T13" fmla="*/ 120 h 403"/>
                    <a:gd name="T14" fmla="*/ 16 w 310"/>
                    <a:gd name="T15" fmla="*/ 118 h 403"/>
                    <a:gd name="T16" fmla="*/ 153 w 310"/>
                    <a:gd name="T17" fmla="*/ 0 h 403"/>
                    <a:gd name="T18" fmla="*/ 298 w 310"/>
                    <a:gd name="T19" fmla="*/ 50 h 403"/>
                    <a:gd name="T20" fmla="*/ 253 w 310"/>
                    <a:gd name="T21" fmla="*/ 115 h 403"/>
                    <a:gd name="T22" fmla="*/ 152 w 310"/>
                    <a:gd name="T23" fmla="*/ 76 h 403"/>
                    <a:gd name="T24" fmla="*/ 101 w 310"/>
                    <a:gd name="T25" fmla="*/ 111 h 403"/>
                    <a:gd name="T26" fmla="*/ 101 w 310"/>
                    <a:gd name="T27" fmla="*/ 112 h 403"/>
                    <a:gd name="T28" fmla="*/ 186 w 310"/>
                    <a:gd name="T29" fmla="*/ 163 h 403"/>
                    <a:gd name="T30" fmla="*/ 310 w 310"/>
                    <a:gd name="T31" fmla="*/ 281 h 403"/>
                    <a:gd name="T32" fmla="*/ 310 w 310"/>
                    <a:gd name="T33" fmla="*/ 282 h 403"/>
                    <a:gd name="T34" fmla="*/ 166 w 310"/>
                    <a:gd name="T35" fmla="*/ 403 h 403"/>
                    <a:gd name="T36" fmla="*/ 0 w 310"/>
                    <a:gd name="T37" fmla="*/ 341 h 4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310" h="403">
                      <a:moveTo>
                        <a:pt x="0" y="341"/>
                      </a:moveTo>
                      <a:cubicBezTo>
                        <a:pt x="51" y="280"/>
                        <a:pt x="51" y="280"/>
                        <a:pt x="51" y="280"/>
                      </a:cubicBezTo>
                      <a:cubicBezTo>
                        <a:pt x="86" y="309"/>
                        <a:pt x="123" y="327"/>
                        <a:pt x="168" y="327"/>
                      </a:cubicBezTo>
                      <a:cubicBezTo>
                        <a:pt x="203" y="327"/>
                        <a:pt x="224" y="313"/>
                        <a:pt x="224" y="290"/>
                      </a:cubicBezTo>
                      <a:cubicBezTo>
                        <a:pt x="224" y="289"/>
                        <a:pt x="224" y="289"/>
                        <a:pt x="224" y="289"/>
                      </a:cubicBezTo>
                      <a:cubicBezTo>
                        <a:pt x="224" y="267"/>
                        <a:pt x="211" y="256"/>
                        <a:pt x="145" y="239"/>
                      </a:cubicBezTo>
                      <a:cubicBezTo>
                        <a:pt x="66" y="219"/>
                        <a:pt x="16" y="197"/>
                        <a:pt x="16" y="120"/>
                      </a:cubicBezTo>
                      <a:cubicBezTo>
                        <a:pt x="16" y="118"/>
                        <a:pt x="16" y="118"/>
                        <a:pt x="16" y="118"/>
                      </a:cubicBezTo>
                      <a:cubicBezTo>
                        <a:pt x="16" y="47"/>
                        <a:pt x="73" y="0"/>
                        <a:pt x="153" y="0"/>
                      </a:cubicBezTo>
                      <a:cubicBezTo>
                        <a:pt x="210" y="0"/>
                        <a:pt x="258" y="18"/>
                        <a:pt x="298" y="50"/>
                      </a:cubicBezTo>
                      <a:cubicBezTo>
                        <a:pt x="253" y="115"/>
                        <a:pt x="253" y="115"/>
                        <a:pt x="253" y="115"/>
                      </a:cubicBezTo>
                      <a:cubicBezTo>
                        <a:pt x="219" y="91"/>
                        <a:pt x="185" y="76"/>
                        <a:pt x="152" y="76"/>
                      </a:cubicBezTo>
                      <a:cubicBezTo>
                        <a:pt x="119" y="76"/>
                        <a:pt x="101" y="92"/>
                        <a:pt x="101" y="111"/>
                      </a:cubicBezTo>
                      <a:cubicBezTo>
                        <a:pt x="101" y="112"/>
                        <a:pt x="101" y="112"/>
                        <a:pt x="101" y="112"/>
                      </a:cubicBezTo>
                      <a:cubicBezTo>
                        <a:pt x="101" y="138"/>
                        <a:pt x="118" y="146"/>
                        <a:pt x="186" y="163"/>
                      </a:cubicBezTo>
                      <a:cubicBezTo>
                        <a:pt x="265" y="184"/>
                        <a:pt x="310" y="213"/>
                        <a:pt x="310" y="281"/>
                      </a:cubicBezTo>
                      <a:cubicBezTo>
                        <a:pt x="310" y="282"/>
                        <a:pt x="310" y="282"/>
                        <a:pt x="310" y="282"/>
                      </a:cubicBezTo>
                      <a:cubicBezTo>
                        <a:pt x="310" y="360"/>
                        <a:pt x="251" y="403"/>
                        <a:pt x="166" y="403"/>
                      </a:cubicBezTo>
                      <a:cubicBezTo>
                        <a:pt x="107" y="403"/>
                        <a:pt x="47" y="383"/>
                        <a:pt x="0" y="34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185" name="Freeform 75"/>
                <p:cNvSpPr>
                  <a:spLocks/>
                </p:cNvSpPr>
                <p:nvPr userDrawn="1"/>
              </p:nvSpPr>
              <p:spPr bwMode="auto">
                <a:xfrm>
                  <a:off x="11226" y="-675"/>
                  <a:ext cx="415" cy="545"/>
                </a:xfrm>
                <a:custGeom>
                  <a:avLst/>
                  <a:gdLst>
                    <a:gd name="T0" fmla="*/ 0 w 415"/>
                    <a:gd name="T1" fmla="*/ 0 h 545"/>
                    <a:gd name="T2" fmla="*/ 411 w 415"/>
                    <a:gd name="T3" fmla="*/ 0 h 545"/>
                    <a:gd name="T4" fmla="*/ 411 w 415"/>
                    <a:gd name="T5" fmla="*/ 107 h 545"/>
                    <a:gd name="T6" fmla="*/ 119 w 415"/>
                    <a:gd name="T7" fmla="*/ 107 h 545"/>
                    <a:gd name="T8" fmla="*/ 119 w 415"/>
                    <a:gd name="T9" fmla="*/ 217 h 545"/>
                    <a:gd name="T10" fmla="*/ 376 w 415"/>
                    <a:gd name="T11" fmla="*/ 217 h 545"/>
                    <a:gd name="T12" fmla="*/ 376 w 415"/>
                    <a:gd name="T13" fmla="*/ 324 h 545"/>
                    <a:gd name="T14" fmla="*/ 119 w 415"/>
                    <a:gd name="T15" fmla="*/ 324 h 545"/>
                    <a:gd name="T16" fmla="*/ 119 w 415"/>
                    <a:gd name="T17" fmla="*/ 438 h 545"/>
                    <a:gd name="T18" fmla="*/ 415 w 415"/>
                    <a:gd name="T19" fmla="*/ 438 h 545"/>
                    <a:gd name="T20" fmla="*/ 415 w 415"/>
                    <a:gd name="T21" fmla="*/ 545 h 545"/>
                    <a:gd name="T22" fmla="*/ 0 w 415"/>
                    <a:gd name="T23" fmla="*/ 545 h 545"/>
                    <a:gd name="T24" fmla="*/ 0 w 415"/>
                    <a:gd name="T25" fmla="*/ 0 h 5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15" h="545">
                      <a:moveTo>
                        <a:pt x="0" y="0"/>
                      </a:moveTo>
                      <a:lnTo>
                        <a:pt x="411" y="0"/>
                      </a:lnTo>
                      <a:lnTo>
                        <a:pt x="411" y="107"/>
                      </a:lnTo>
                      <a:lnTo>
                        <a:pt x="119" y="107"/>
                      </a:lnTo>
                      <a:lnTo>
                        <a:pt x="119" y="217"/>
                      </a:lnTo>
                      <a:lnTo>
                        <a:pt x="376" y="217"/>
                      </a:lnTo>
                      <a:lnTo>
                        <a:pt x="376" y="324"/>
                      </a:lnTo>
                      <a:lnTo>
                        <a:pt x="119" y="324"/>
                      </a:lnTo>
                      <a:lnTo>
                        <a:pt x="119" y="438"/>
                      </a:lnTo>
                      <a:lnTo>
                        <a:pt x="415" y="438"/>
                      </a:lnTo>
                      <a:lnTo>
                        <a:pt x="415" y="545"/>
                      </a:lnTo>
                      <a:lnTo>
                        <a:pt x="0" y="54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186" name="Freeform 76"/>
                <p:cNvSpPr>
                  <a:spLocks noEditPoints="1"/>
                </p:cNvSpPr>
                <p:nvPr userDrawn="1"/>
              </p:nvSpPr>
              <p:spPr bwMode="auto">
                <a:xfrm>
                  <a:off x="11700" y="-675"/>
                  <a:ext cx="471" cy="545"/>
                </a:xfrm>
                <a:custGeom>
                  <a:avLst/>
                  <a:gdLst>
                    <a:gd name="T0" fmla="*/ 0 w 339"/>
                    <a:gd name="T1" fmla="*/ 0 h 392"/>
                    <a:gd name="T2" fmla="*/ 179 w 339"/>
                    <a:gd name="T3" fmla="*/ 0 h 392"/>
                    <a:gd name="T4" fmla="*/ 293 w 339"/>
                    <a:gd name="T5" fmla="*/ 40 h 392"/>
                    <a:gd name="T6" fmla="*/ 327 w 339"/>
                    <a:gd name="T7" fmla="*/ 129 h 392"/>
                    <a:gd name="T8" fmla="*/ 327 w 339"/>
                    <a:gd name="T9" fmla="*/ 130 h 392"/>
                    <a:gd name="T10" fmla="*/ 243 w 339"/>
                    <a:gd name="T11" fmla="*/ 252 h 392"/>
                    <a:gd name="T12" fmla="*/ 339 w 339"/>
                    <a:gd name="T13" fmla="*/ 392 h 392"/>
                    <a:gd name="T14" fmla="*/ 238 w 339"/>
                    <a:gd name="T15" fmla="*/ 392 h 392"/>
                    <a:gd name="T16" fmla="*/ 154 w 339"/>
                    <a:gd name="T17" fmla="*/ 266 h 392"/>
                    <a:gd name="T18" fmla="*/ 86 w 339"/>
                    <a:gd name="T19" fmla="*/ 266 h 392"/>
                    <a:gd name="T20" fmla="*/ 86 w 339"/>
                    <a:gd name="T21" fmla="*/ 392 h 392"/>
                    <a:gd name="T22" fmla="*/ 0 w 339"/>
                    <a:gd name="T23" fmla="*/ 392 h 392"/>
                    <a:gd name="T24" fmla="*/ 0 w 339"/>
                    <a:gd name="T25" fmla="*/ 0 h 392"/>
                    <a:gd name="T26" fmla="*/ 173 w 339"/>
                    <a:gd name="T27" fmla="*/ 190 h 392"/>
                    <a:gd name="T28" fmla="*/ 239 w 339"/>
                    <a:gd name="T29" fmla="*/ 135 h 392"/>
                    <a:gd name="T30" fmla="*/ 239 w 339"/>
                    <a:gd name="T31" fmla="*/ 134 h 392"/>
                    <a:gd name="T32" fmla="*/ 172 w 339"/>
                    <a:gd name="T33" fmla="*/ 78 h 392"/>
                    <a:gd name="T34" fmla="*/ 86 w 339"/>
                    <a:gd name="T35" fmla="*/ 78 h 392"/>
                    <a:gd name="T36" fmla="*/ 86 w 339"/>
                    <a:gd name="T37" fmla="*/ 190 h 392"/>
                    <a:gd name="T38" fmla="*/ 173 w 339"/>
                    <a:gd name="T39" fmla="*/ 190 h 3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339" h="392">
                      <a:moveTo>
                        <a:pt x="0" y="0"/>
                      </a:moveTo>
                      <a:cubicBezTo>
                        <a:pt x="179" y="0"/>
                        <a:pt x="179" y="0"/>
                        <a:pt x="179" y="0"/>
                      </a:cubicBezTo>
                      <a:cubicBezTo>
                        <a:pt x="229" y="0"/>
                        <a:pt x="267" y="14"/>
                        <a:pt x="293" y="40"/>
                      </a:cubicBezTo>
                      <a:cubicBezTo>
                        <a:pt x="315" y="62"/>
                        <a:pt x="327" y="92"/>
                        <a:pt x="327" y="129"/>
                      </a:cubicBezTo>
                      <a:cubicBezTo>
                        <a:pt x="327" y="130"/>
                        <a:pt x="327" y="130"/>
                        <a:pt x="327" y="130"/>
                      </a:cubicBezTo>
                      <a:cubicBezTo>
                        <a:pt x="327" y="194"/>
                        <a:pt x="293" y="233"/>
                        <a:pt x="243" y="252"/>
                      </a:cubicBezTo>
                      <a:cubicBezTo>
                        <a:pt x="339" y="392"/>
                        <a:pt x="339" y="392"/>
                        <a:pt x="339" y="392"/>
                      </a:cubicBezTo>
                      <a:cubicBezTo>
                        <a:pt x="238" y="392"/>
                        <a:pt x="238" y="392"/>
                        <a:pt x="238" y="392"/>
                      </a:cubicBezTo>
                      <a:cubicBezTo>
                        <a:pt x="154" y="266"/>
                        <a:pt x="154" y="266"/>
                        <a:pt x="154" y="266"/>
                      </a:cubicBezTo>
                      <a:cubicBezTo>
                        <a:pt x="86" y="266"/>
                        <a:pt x="86" y="266"/>
                        <a:pt x="86" y="266"/>
                      </a:cubicBezTo>
                      <a:cubicBezTo>
                        <a:pt x="86" y="392"/>
                        <a:pt x="86" y="392"/>
                        <a:pt x="86" y="392"/>
                      </a:cubicBezTo>
                      <a:cubicBezTo>
                        <a:pt x="0" y="392"/>
                        <a:pt x="0" y="392"/>
                        <a:pt x="0" y="392"/>
                      </a:cubicBezTo>
                      <a:lnTo>
                        <a:pt x="0" y="0"/>
                      </a:lnTo>
                      <a:close/>
                      <a:moveTo>
                        <a:pt x="173" y="190"/>
                      </a:moveTo>
                      <a:cubicBezTo>
                        <a:pt x="215" y="190"/>
                        <a:pt x="239" y="168"/>
                        <a:pt x="239" y="135"/>
                      </a:cubicBezTo>
                      <a:cubicBezTo>
                        <a:pt x="239" y="134"/>
                        <a:pt x="239" y="134"/>
                        <a:pt x="239" y="134"/>
                      </a:cubicBezTo>
                      <a:cubicBezTo>
                        <a:pt x="239" y="97"/>
                        <a:pt x="214" y="78"/>
                        <a:pt x="172" y="78"/>
                      </a:cubicBezTo>
                      <a:cubicBezTo>
                        <a:pt x="86" y="78"/>
                        <a:pt x="86" y="78"/>
                        <a:pt x="86" y="78"/>
                      </a:cubicBezTo>
                      <a:cubicBezTo>
                        <a:pt x="86" y="190"/>
                        <a:pt x="86" y="190"/>
                        <a:pt x="86" y="190"/>
                      </a:cubicBezTo>
                      <a:lnTo>
                        <a:pt x="173" y="19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187" name="Freeform 77"/>
                <p:cNvSpPr>
                  <a:spLocks/>
                </p:cNvSpPr>
                <p:nvPr userDrawn="1"/>
              </p:nvSpPr>
              <p:spPr bwMode="auto">
                <a:xfrm>
                  <a:off x="12153" y="-675"/>
                  <a:ext cx="545" cy="549"/>
                </a:xfrm>
                <a:custGeom>
                  <a:avLst/>
                  <a:gdLst>
                    <a:gd name="T0" fmla="*/ 0 w 545"/>
                    <a:gd name="T1" fmla="*/ 0 h 549"/>
                    <a:gd name="T2" fmla="*/ 131 w 545"/>
                    <a:gd name="T3" fmla="*/ 0 h 549"/>
                    <a:gd name="T4" fmla="*/ 274 w 545"/>
                    <a:gd name="T5" fmla="*/ 384 h 549"/>
                    <a:gd name="T6" fmla="*/ 416 w 545"/>
                    <a:gd name="T7" fmla="*/ 0 h 549"/>
                    <a:gd name="T8" fmla="*/ 545 w 545"/>
                    <a:gd name="T9" fmla="*/ 0 h 549"/>
                    <a:gd name="T10" fmla="*/ 326 w 545"/>
                    <a:gd name="T11" fmla="*/ 549 h 549"/>
                    <a:gd name="T12" fmla="*/ 220 w 545"/>
                    <a:gd name="T13" fmla="*/ 549 h 549"/>
                    <a:gd name="T14" fmla="*/ 0 w 545"/>
                    <a:gd name="T15" fmla="*/ 0 h 5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545" h="549">
                      <a:moveTo>
                        <a:pt x="0" y="0"/>
                      </a:moveTo>
                      <a:lnTo>
                        <a:pt x="131" y="0"/>
                      </a:lnTo>
                      <a:lnTo>
                        <a:pt x="274" y="384"/>
                      </a:lnTo>
                      <a:lnTo>
                        <a:pt x="416" y="0"/>
                      </a:lnTo>
                      <a:lnTo>
                        <a:pt x="545" y="0"/>
                      </a:lnTo>
                      <a:lnTo>
                        <a:pt x="326" y="549"/>
                      </a:lnTo>
                      <a:lnTo>
                        <a:pt x="220" y="54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188" name="Freeform 78"/>
                <p:cNvSpPr>
                  <a:spLocks/>
                </p:cNvSpPr>
                <p:nvPr userDrawn="1"/>
              </p:nvSpPr>
              <p:spPr bwMode="auto">
                <a:xfrm>
                  <a:off x="12750" y="-675"/>
                  <a:ext cx="415" cy="545"/>
                </a:xfrm>
                <a:custGeom>
                  <a:avLst/>
                  <a:gdLst>
                    <a:gd name="T0" fmla="*/ 0 w 415"/>
                    <a:gd name="T1" fmla="*/ 0 h 545"/>
                    <a:gd name="T2" fmla="*/ 411 w 415"/>
                    <a:gd name="T3" fmla="*/ 0 h 545"/>
                    <a:gd name="T4" fmla="*/ 411 w 415"/>
                    <a:gd name="T5" fmla="*/ 107 h 545"/>
                    <a:gd name="T6" fmla="*/ 120 w 415"/>
                    <a:gd name="T7" fmla="*/ 107 h 545"/>
                    <a:gd name="T8" fmla="*/ 120 w 415"/>
                    <a:gd name="T9" fmla="*/ 217 h 545"/>
                    <a:gd name="T10" fmla="*/ 376 w 415"/>
                    <a:gd name="T11" fmla="*/ 217 h 545"/>
                    <a:gd name="T12" fmla="*/ 376 w 415"/>
                    <a:gd name="T13" fmla="*/ 324 h 545"/>
                    <a:gd name="T14" fmla="*/ 120 w 415"/>
                    <a:gd name="T15" fmla="*/ 324 h 545"/>
                    <a:gd name="T16" fmla="*/ 120 w 415"/>
                    <a:gd name="T17" fmla="*/ 438 h 545"/>
                    <a:gd name="T18" fmla="*/ 415 w 415"/>
                    <a:gd name="T19" fmla="*/ 438 h 545"/>
                    <a:gd name="T20" fmla="*/ 415 w 415"/>
                    <a:gd name="T21" fmla="*/ 545 h 545"/>
                    <a:gd name="T22" fmla="*/ 0 w 415"/>
                    <a:gd name="T23" fmla="*/ 545 h 545"/>
                    <a:gd name="T24" fmla="*/ 0 w 415"/>
                    <a:gd name="T25" fmla="*/ 0 h 5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15" h="545">
                      <a:moveTo>
                        <a:pt x="0" y="0"/>
                      </a:moveTo>
                      <a:lnTo>
                        <a:pt x="411" y="0"/>
                      </a:lnTo>
                      <a:lnTo>
                        <a:pt x="411" y="107"/>
                      </a:lnTo>
                      <a:lnTo>
                        <a:pt x="120" y="107"/>
                      </a:lnTo>
                      <a:lnTo>
                        <a:pt x="120" y="217"/>
                      </a:lnTo>
                      <a:lnTo>
                        <a:pt x="376" y="217"/>
                      </a:lnTo>
                      <a:lnTo>
                        <a:pt x="376" y="324"/>
                      </a:lnTo>
                      <a:lnTo>
                        <a:pt x="120" y="324"/>
                      </a:lnTo>
                      <a:lnTo>
                        <a:pt x="120" y="438"/>
                      </a:lnTo>
                      <a:lnTo>
                        <a:pt x="415" y="438"/>
                      </a:lnTo>
                      <a:lnTo>
                        <a:pt x="415" y="545"/>
                      </a:lnTo>
                      <a:lnTo>
                        <a:pt x="0" y="54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189" name="Freeform 79"/>
                <p:cNvSpPr>
                  <a:spLocks noEditPoints="1"/>
                </p:cNvSpPr>
                <p:nvPr userDrawn="1"/>
              </p:nvSpPr>
              <p:spPr bwMode="auto">
                <a:xfrm>
                  <a:off x="13225" y="-675"/>
                  <a:ext cx="469" cy="545"/>
                </a:xfrm>
                <a:custGeom>
                  <a:avLst/>
                  <a:gdLst>
                    <a:gd name="T0" fmla="*/ 0 w 338"/>
                    <a:gd name="T1" fmla="*/ 0 h 392"/>
                    <a:gd name="T2" fmla="*/ 179 w 338"/>
                    <a:gd name="T3" fmla="*/ 0 h 392"/>
                    <a:gd name="T4" fmla="*/ 293 w 338"/>
                    <a:gd name="T5" fmla="*/ 40 h 392"/>
                    <a:gd name="T6" fmla="*/ 327 w 338"/>
                    <a:gd name="T7" fmla="*/ 129 h 392"/>
                    <a:gd name="T8" fmla="*/ 327 w 338"/>
                    <a:gd name="T9" fmla="*/ 130 h 392"/>
                    <a:gd name="T10" fmla="*/ 243 w 338"/>
                    <a:gd name="T11" fmla="*/ 252 h 392"/>
                    <a:gd name="T12" fmla="*/ 338 w 338"/>
                    <a:gd name="T13" fmla="*/ 392 h 392"/>
                    <a:gd name="T14" fmla="*/ 238 w 338"/>
                    <a:gd name="T15" fmla="*/ 392 h 392"/>
                    <a:gd name="T16" fmla="*/ 154 w 338"/>
                    <a:gd name="T17" fmla="*/ 266 h 392"/>
                    <a:gd name="T18" fmla="*/ 86 w 338"/>
                    <a:gd name="T19" fmla="*/ 266 h 392"/>
                    <a:gd name="T20" fmla="*/ 86 w 338"/>
                    <a:gd name="T21" fmla="*/ 392 h 392"/>
                    <a:gd name="T22" fmla="*/ 0 w 338"/>
                    <a:gd name="T23" fmla="*/ 392 h 392"/>
                    <a:gd name="T24" fmla="*/ 0 w 338"/>
                    <a:gd name="T25" fmla="*/ 0 h 392"/>
                    <a:gd name="T26" fmla="*/ 173 w 338"/>
                    <a:gd name="T27" fmla="*/ 190 h 392"/>
                    <a:gd name="T28" fmla="*/ 239 w 338"/>
                    <a:gd name="T29" fmla="*/ 135 h 392"/>
                    <a:gd name="T30" fmla="*/ 239 w 338"/>
                    <a:gd name="T31" fmla="*/ 134 h 392"/>
                    <a:gd name="T32" fmla="*/ 172 w 338"/>
                    <a:gd name="T33" fmla="*/ 78 h 392"/>
                    <a:gd name="T34" fmla="*/ 86 w 338"/>
                    <a:gd name="T35" fmla="*/ 78 h 392"/>
                    <a:gd name="T36" fmla="*/ 86 w 338"/>
                    <a:gd name="T37" fmla="*/ 190 h 392"/>
                    <a:gd name="T38" fmla="*/ 173 w 338"/>
                    <a:gd name="T39" fmla="*/ 190 h 3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338" h="392">
                      <a:moveTo>
                        <a:pt x="0" y="0"/>
                      </a:moveTo>
                      <a:cubicBezTo>
                        <a:pt x="179" y="0"/>
                        <a:pt x="179" y="0"/>
                        <a:pt x="179" y="0"/>
                      </a:cubicBezTo>
                      <a:cubicBezTo>
                        <a:pt x="229" y="0"/>
                        <a:pt x="267" y="14"/>
                        <a:pt x="293" y="40"/>
                      </a:cubicBezTo>
                      <a:cubicBezTo>
                        <a:pt x="315" y="62"/>
                        <a:pt x="327" y="92"/>
                        <a:pt x="327" y="129"/>
                      </a:cubicBezTo>
                      <a:cubicBezTo>
                        <a:pt x="327" y="130"/>
                        <a:pt x="327" y="130"/>
                        <a:pt x="327" y="130"/>
                      </a:cubicBezTo>
                      <a:cubicBezTo>
                        <a:pt x="327" y="194"/>
                        <a:pt x="292" y="233"/>
                        <a:pt x="243" y="252"/>
                      </a:cubicBezTo>
                      <a:cubicBezTo>
                        <a:pt x="338" y="392"/>
                        <a:pt x="338" y="392"/>
                        <a:pt x="338" y="392"/>
                      </a:cubicBezTo>
                      <a:cubicBezTo>
                        <a:pt x="238" y="392"/>
                        <a:pt x="238" y="392"/>
                        <a:pt x="238" y="392"/>
                      </a:cubicBezTo>
                      <a:cubicBezTo>
                        <a:pt x="154" y="266"/>
                        <a:pt x="154" y="266"/>
                        <a:pt x="154" y="266"/>
                      </a:cubicBezTo>
                      <a:cubicBezTo>
                        <a:pt x="86" y="266"/>
                        <a:pt x="86" y="266"/>
                        <a:pt x="86" y="266"/>
                      </a:cubicBezTo>
                      <a:cubicBezTo>
                        <a:pt x="86" y="392"/>
                        <a:pt x="86" y="392"/>
                        <a:pt x="86" y="392"/>
                      </a:cubicBezTo>
                      <a:cubicBezTo>
                        <a:pt x="0" y="392"/>
                        <a:pt x="0" y="392"/>
                        <a:pt x="0" y="392"/>
                      </a:cubicBezTo>
                      <a:lnTo>
                        <a:pt x="0" y="0"/>
                      </a:lnTo>
                      <a:close/>
                      <a:moveTo>
                        <a:pt x="173" y="190"/>
                      </a:moveTo>
                      <a:cubicBezTo>
                        <a:pt x="215" y="190"/>
                        <a:pt x="239" y="168"/>
                        <a:pt x="239" y="135"/>
                      </a:cubicBezTo>
                      <a:cubicBezTo>
                        <a:pt x="239" y="134"/>
                        <a:pt x="239" y="134"/>
                        <a:pt x="239" y="134"/>
                      </a:cubicBezTo>
                      <a:cubicBezTo>
                        <a:pt x="239" y="97"/>
                        <a:pt x="214" y="78"/>
                        <a:pt x="172" y="78"/>
                      </a:cubicBezTo>
                      <a:cubicBezTo>
                        <a:pt x="86" y="78"/>
                        <a:pt x="86" y="78"/>
                        <a:pt x="86" y="78"/>
                      </a:cubicBezTo>
                      <a:cubicBezTo>
                        <a:pt x="86" y="190"/>
                        <a:pt x="86" y="190"/>
                        <a:pt x="86" y="190"/>
                      </a:cubicBezTo>
                      <a:lnTo>
                        <a:pt x="173" y="19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190" name="Freeform 80"/>
                <p:cNvSpPr>
                  <a:spLocks/>
                </p:cNvSpPr>
                <p:nvPr userDrawn="1"/>
              </p:nvSpPr>
              <p:spPr bwMode="auto">
                <a:xfrm>
                  <a:off x="13702" y="-684"/>
                  <a:ext cx="430" cy="561"/>
                </a:xfrm>
                <a:custGeom>
                  <a:avLst/>
                  <a:gdLst>
                    <a:gd name="T0" fmla="*/ 0 w 310"/>
                    <a:gd name="T1" fmla="*/ 341 h 403"/>
                    <a:gd name="T2" fmla="*/ 51 w 310"/>
                    <a:gd name="T3" fmla="*/ 280 h 403"/>
                    <a:gd name="T4" fmla="*/ 168 w 310"/>
                    <a:gd name="T5" fmla="*/ 327 h 403"/>
                    <a:gd name="T6" fmla="*/ 224 w 310"/>
                    <a:gd name="T7" fmla="*/ 290 h 403"/>
                    <a:gd name="T8" fmla="*/ 224 w 310"/>
                    <a:gd name="T9" fmla="*/ 289 h 403"/>
                    <a:gd name="T10" fmla="*/ 145 w 310"/>
                    <a:gd name="T11" fmla="*/ 239 h 403"/>
                    <a:gd name="T12" fmla="*/ 16 w 310"/>
                    <a:gd name="T13" fmla="*/ 120 h 403"/>
                    <a:gd name="T14" fmla="*/ 16 w 310"/>
                    <a:gd name="T15" fmla="*/ 118 h 403"/>
                    <a:gd name="T16" fmla="*/ 153 w 310"/>
                    <a:gd name="T17" fmla="*/ 0 h 403"/>
                    <a:gd name="T18" fmla="*/ 298 w 310"/>
                    <a:gd name="T19" fmla="*/ 50 h 403"/>
                    <a:gd name="T20" fmla="*/ 254 w 310"/>
                    <a:gd name="T21" fmla="*/ 115 h 403"/>
                    <a:gd name="T22" fmla="*/ 152 w 310"/>
                    <a:gd name="T23" fmla="*/ 76 h 403"/>
                    <a:gd name="T24" fmla="*/ 101 w 310"/>
                    <a:gd name="T25" fmla="*/ 111 h 403"/>
                    <a:gd name="T26" fmla="*/ 101 w 310"/>
                    <a:gd name="T27" fmla="*/ 112 h 403"/>
                    <a:gd name="T28" fmla="*/ 186 w 310"/>
                    <a:gd name="T29" fmla="*/ 163 h 403"/>
                    <a:gd name="T30" fmla="*/ 310 w 310"/>
                    <a:gd name="T31" fmla="*/ 281 h 403"/>
                    <a:gd name="T32" fmla="*/ 310 w 310"/>
                    <a:gd name="T33" fmla="*/ 282 h 403"/>
                    <a:gd name="T34" fmla="*/ 166 w 310"/>
                    <a:gd name="T35" fmla="*/ 403 h 403"/>
                    <a:gd name="T36" fmla="*/ 0 w 310"/>
                    <a:gd name="T37" fmla="*/ 341 h 4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310" h="403">
                      <a:moveTo>
                        <a:pt x="0" y="341"/>
                      </a:moveTo>
                      <a:cubicBezTo>
                        <a:pt x="51" y="280"/>
                        <a:pt x="51" y="280"/>
                        <a:pt x="51" y="280"/>
                      </a:cubicBezTo>
                      <a:cubicBezTo>
                        <a:pt x="86" y="309"/>
                        <a:pt x="123" y="327"/>
                        <a:pt x="168" y="327"/>
                      </a:cubicBezTo>
                      <a:cubicBezTo>
                        <a:pt x="203" y="327"/>
                        <a:pt x="224" y="313"/>
                        <a:pt x="224" y="290"/>
                      </a:cubicBezTo>
                      <a:cubicBezTo>
                        <a:pt x="224" y="289"/>
                        <a:pt x="224" y="289"/>
                        <a:pt x="224" y="289"/>
                      </a:cubicBezTo>
                      <a:cubicBezTo>
                        <a:pt x="224" y="267"/>
                        <a:pt x="211" y="256"/>
                        <a:pt x="145" y="239"/>
                      </a:cubicBezTo>
                      <a:cubicBezTo>
                        <a:pt x="67" y="219"/>
                        <a:pt x="16" y="197"/>
                        <a:pt x="16" y="120"/>
                      </a:cubicBezTo>
                      <a:cubicBezTo>
                        <a:pt x="16" y="118"/>
                        <a:pt x="16" y="118"/>
                        <a:pt x="16" y="118"/>
                      </a:cubicBezTo>
                      <a:cubicBezTo>
                        <a:pt x="16" y="47"/>
                        <a:pt x="73" y="0"/>
                        <a:pt x="153" y="0"/>
                      </a:cubicBezTo>
                      <a:cubicBezTo>
                        <a:pt x="210" y="0"/>
                        <a:pt x="259" y="18"/>
                        <a:pt x="298" y="50"/>
                      </a:cubicBezTo>
                      <a:cubicBezTo>
                        <a:pt x="254" y="115"/>
                        <a:pt x="254" y="115"/>
                        <a:pt x="254" y="115"/>
                      </a:cubicBezTo>
                      <a:cubicBezTo>
                        <a:pt x="219" y="91"/>
                        <a:pt x="185" y="76"/>
                        <a:pt x="152" y="76"/>
                      </a:cubicBezTo>
                      <a:cubicBezTo>
                        <a:pt x="119" y="76"/>
                        <a:pt x="101" y="92"/>
                        <a:pt x="101" y="111"/>
                      </a:cubicBezTo>
                      <a:cubicBezTo>
                        <a:pt x="101" y="112"/>
                        <a:pt x="101" y="112"/>
                        <a:pt x="101" y="112"/>
                      </a:cubicBezTo>
                      <a:cubicBezTo>
                        <a:pt x="101" y="138"/>
                        <a:pt x="118" y="146"/>
                        <a:pt x="186" y="163"/>
                      </a:cubicBezTo>
                      <a:cubicBezTo>
                        <a:pt x="265" y="184"/>
                        <a:pt x="310" y="213"/>
                        <a:pt x="310" y="281"/>
                      </a:cubicBezTo>
                      <a:cubicBezTo>
                        <a:pt x="310" y="282"/>
                        <a:pt x="310" y="282"/>
                        <a:pt x="310" y="282"/>
                      </a:cubicBezTo>
                      <a:cubicBezTo>
                        <a:pt x="310" y="360"/>
                        <a:pt x="251" y="403"/>
                        <a:pt x="166" y="403"/>
                      </a:cubicBezTo>
                      <a:cubicBezTo>
                        <a:pt x="107" y="403"/>
                        <a:pt x="47" y="383"/>
                        <a:pt x="0" y="34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191" name="Freeform 81"/>
                <p:cNvSpPr>
                  <a:spLocks noEditPoints="1"/>
                </p:cNvSpPr>
                <p:nvPr userDrawn="1"/>
              </p:nvSpPr>
              <p:spPr bwMode="auto">
                <a:xfrm>
                  <a:off x="14145" y="-684"/>
                  <a:ext cx="149" cy="74"/>
                </a:xfrm>
                <a:custGeom>
                  <a:avLst/>
                  <a:gdLst>
                    <a:gd name="T0" fmla="*/ 23 w 149"/>
                    <a:gd name="T1" fmla="*/ 10 h 74"/>
                    <a:gd name="T2" fmla="*/ 0 w 149"/>
                    <a:gd name="T3" fmla="*/ 10 h 74"/>
                    <a:gd name="T4" fmla="*/ 0 w 149"/>
                    <a:gd name="T5" fmla="*/ 0 h 74"/>
                    <a:gd name="T6" fmla="*/ 58 w 149"/>
                    <a:gd name="T7" fmla="*/ 0 h 74"/>
                    <a:gd name="T8" fmla="*/ 58 w 149"/>
                    <a:gd name="T9" fmla="*/ 10 h 74"/>
                    <a:gd name="T10" fmla="*/ 34 w 149"/>
                    <a:gd name="T11" fmla="*/ 10 h 74"/>
                    <a:gd name="T12" fmla="*/ 34 w 149"/>
                    <a:gd name="T13" fmla="*/ 74 h 74"/>
                    <a:gd name="T14" fmla="*/ 23 w 149"/>
                    <a:gd name="T15" fmla="*/ 74 h 74"/>
                    <a:gd name="T16" fmla="*/ 23 w 149"/>
                    <a:gd name="T17" fmla="*/ 10 h 74"/>
                    <a:gd name="T18" fmla="*/ 74 w 149"/>
                    <a:gd name="T19" fmla="*/ 0 h 74"/>
                    <a:gd name="T20" fmla="*/ 86 w 149"/>
                    <a:gd name="T21" fmla="*/ 0 h 74"/>
                    <a:gd name="T22" fmla="*/ 112 w 149"/>
                    <a:gd name="T23" fmla="*/ 41 h 74"/>
                    <a:gd name="T24" fmla="*/ 138 w 149"/>
                    <a:gd name="T25" fmla="*/ 0 h 74"/>
                    <a:gd name="T26" fmla="*/ 149 w 149"/>
                    <a:gd name="T27" fmla="*/ 0 h 74"/>
                    <a:gd name="T28" fmla="*/ 149 w 149"/>
                    <a:gd name="T29" fmla="*/ 74 h 74"/>
                    <a:gd name="T30" fmla="*/ 138 w 149"/>
                    <a:gd name="T31" fmla="*/ 74 h 74"/>
                    <a:gd name="T32" fmla="*/ 138 w 149"/>
                    <a:gd name="T33" fmla="*/ 17 h 74"/>
                    <a:gd name="T34" fmla="*/ 112 w 149"/>
                    <a:gd name="T35" fmla="*/ 57 h 74"/>
                    <a:gd name="T36" fmla="*/ 111 w 149"/>
                    <a:gd name="T37" fmla="*/ 57 h 74"/>
                    <a:gd name="T38" fmla="*/ 84 w 149"/>
                    <a:gd name="T39" fmla="*/ 17 h 74"/>
                    <a:gd name="T40" fmla="*/ 84 w 149"/>
                    <a:gd name="T41" fmla="*/ 74 h 74"/>
                    <a:gd name="T42" fmla="*/ 74 w 149"/>
                    <a:gd name="T43" fmla="*/ 74 h 74"/>
                    <a:gd name="T44" fmla="*/ 74 w 149"/>
                    <a:gd name="T45" fmla="*/ 0 h 7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149" h="74">
                      <a:moveTo>
                        <a:pt x="23" y="10"/>
                      </a:moveTo>
                      <a:lnTo>
                        <a:pt x="0" y="10"/>
                      </a:lnTo>
                      <a:lnTo>
                        <a:pt x="0" y="0"/>
                      </a:lnTo>
                      <a:lnTo>
                        <a:pt x="58" y="0"/>
                      </a:lnTo>
                      <a:lnTo>
                        <a:pt x="58" y="10"/>
                      </a:lnTo>
                      <a:lnTo>
                        <a:pt x="34" y="10"/>
                      </a:lnTo>
                      <a:lnTo>
                        <a:pt x="34" y="74"/>
                      </a:lnTo>
                      <a:lnTo>
                        <a:pt x="23" y="74"/>
                      </a:lnTo>
                      <a:lnTo>
                        <a:pt x="23" y="10"/>
                      </a:lnTo>
                      <a:close/>
                      <a:moveTo>
                        <a:pt x="74" y="0"/>
                      </a:moveTo>
                      <a:lnTo>
                        <a:pt x="86" y="0"/>
                      </a:lnTo>
                      <a:lnTo>
                        <a:pt x="112" y="41"/>
                      </a:lnTo>
                      <a:lnTo>
                        <a:pt x="138" y="0"/>
                      </a:lnTo>
                      <a:lnTo>
                        <a:pt x="149" y="0"/>
                      </a:lnTo>
                      <a:lnTo>
                        <a:pt x="149" y="74"/>
                      </a:lnTo>
                      <a:lnTo>
                        <a:pt x="138" y="74"/>
                      </a:lnTo>
                      <a:lnTo>
                        <a:pt x="138" y="17"/>
                      </a:lnTo>
                      <a:lnTo>
                        <a:pt x="112" y="57"/>
                      </a:lnTo>
                      <a:lnTo>
                        <a:pt x="111" y="57"/>
                      </a:lnTo>
                      <a:lnTo>
                        <a:pt x="84" y="17"/>
                      </a:lnTo>
                      <a:lnTo>
                        <a:pt x="84" y="74"/>
                      </a:lnTo>
                      <a:lnTo>
                        <a:pt x="74" y="74"/>
                      </a:lnTo>
                      <a:lnTo>
                        <a:pt x="7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</p:grpSp>
          <p:grpSp>
            <p:nvGrpSpPr>
              <p:cNvPr id="125" name="Group 124"/>
              <p:cNvGrpSpPr/>
              <p:nvPr userDrawn="1"/>
            </p:nvGrpSpPr>
            <p:grpSpPr>
              <a:xfrm>
                <a:off x="7943851" y="148249"/>
                <a:ext cx="698540" cy="169868"/>
                <a:chOff x="1221454" y="1585913"/>
                <a:chExt cx="5757864" cy="1400176"/>
              </a:xfrm>
              <a:solidFill>
                <a:srgbClr val="DCDEE0"/>
              </a:solidFill>
            </p:grpSpPr>
            <p:grpSp>
              <p:nvGrpSpPr>
                <p:cNvPr id="155" name="Group 154"/>
                <p:cNvGrpSpPr/>
                <p:nvPr userDrawn="1"/>
              </p:nvGrpSpPr>
              <p:grpSpPr>
                <a:xfrm>
                  <a:off x="1221454" y="2066925"/>
                  <a:ext cx="5757864" cy="919164"/>
                  <a:chOff x="1250950" y="2066926"/>
                  <a:chExt cx="5757863" cy="919163"/>
                </a:xfrm>
                <a:grpFill/>
              </p:grpSpPr>
              <p:sp>
                <p:nvSpPr>
                  <p:cNvPr id="166" name="Rectangle 14"/>
                  <p:cNvSpPr>
                    <a:spLocks noChangeArrowheads="1"/>
                  </p:cNvSpPr>
                  <p:nvPr userDrawn="1"/>
                </p:nvSpPr>
                <p:spPr bwMode="auto">
                  <a:xfrm>
                    <a:off x="1250950" y="2081213"/>
                    <a:ext cx="195262" cy="890588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675" dirty="0"/>
                  </a:p>
                </p:txBody>
              </p:sp>
              <p:sp>
                <p:nvSpPr>
                  <p:cNvPr id="167" name="Freeform 15"/>
                  <p:cNvSpPr>
                    <a:spLocks/>
                  </p:cNvSpPr>
                  <p:nvPr userDrawn="1"/>
                </p:nvSpPr>
                <p:spPr bwMode="auto">
                  <a:xfrm>
                    <a:off x="1566863" y="2081213"/>
                    <a:ext cx="788987" cy="890588"/>
                  </a:xfrm>
                  <a:custGeom>
                    <a:avLst/>
                    <a:gdLst>
                      <a:gd name="T0" fmla="*/ 0 w 497"/>
                      <a:gd name="T1" fmla="*/ 0 h 561"/>
                      <a:gd name="T2" fmla="*/ 114 w 497"/>
                      <a:gd name="T3" fmla="*/ 0 h 561"/>
                      <a:gd name="T4" fmla="*/ 376 w 497"/>
                      <a:gd name="T5" fmla="*/ 345 h 561"/>
                      <a:gd name="T6" fmla="*/ 376 w 497"/>
                      <a:gd name="T7" fmla="*/ 0 h 561"/>
                      <a:gd name="T8" fmla="*/ 497 w 497"/>
                      <a:gd name="T9" fmla="*/ 0 h 561"/>
                      <a:gd name="T10" fmla="*/ 497 w 497"/>
                      <a:gd name="T11" fmla="*/ 561 h 561"/>
                      <a:gd name="T12" fmla="*/ 393 w 497"/>
                      <a:gd name="T13" fmla="*/ 561 h 561"/>
                      <a:gd name="T14" fmla="*/ 122 w 497"/>
                      <a:gd name="T15" fmla="*/ 204 h 561"/>
                      <a:gd name="T16" fmla="*/ 122 w 497"/>
                      <a:gd name="T17" fmla="*/ 561 h 561"/>
                      <a:gd name="T18" fmla="*/ 0 w 497"/>
                      <a:gd name="T19" fmla="*/ 561 h 561"/>
                      <a:gd name="T20" fmla="*/ 0 w 497"/>
                      <a:gd name="T21" fmla="*/ 0 h 56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497" h="561">
                        <a:moveTo>
                          <a:pt x="0" y="0"/>
                        </a:moveTo>
                        <a:lnTo>
                          <a:pt x="114" y="0"/>
                        </a:lnTo>
                        <a:lnTo>
                          <a:pt x="376" y="345"/>
                        </a:lnTo>
                        <a:lnTo>
                          <a:pt x="376" y="0"/>
                        </a:lnTo>
                        <a:lnTo>
                          <a:pt x="497" y="0"/>
                        </a:lnTo>
                        <a:lnTo>
                          <a:pt x="497" y="561"/>
                        </a:lnTo>
                        <a:lnTo>
                          <a:pt x="393" y="561"/>
                        </a:lnTo>
                        <a:lnTo>
                          <a:pt x="122" y="204"/>
                        </a:lnTo>
                        <a:lnTo>
                          <a:pt x="122" y="561"/>
                        </a:lnTo>
                        <a:lnTo>
                          <a:pt x="0" y="561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675" dirty="0"/>
                  </a:p>
                </p:txBody>
              </p:sp>
              <p:sp>
                <p:nvSpPr>
                  <p:cNvPr id="168" name="Freeform 16"/>
                  <p:cNvSpPr>
                    <a:spLocks/>
                  </p:cNvSpPr>
                  <p:nvPr userDrawn="1"/>
                </p:nvSpPr>
                <p:spPr bwMode="auto">
                  <a:xfrm>
                    <a:off x="2433638" y="2068513"/>
                    <a:ext cx="703262" cy="914400"/>
                  </a:xfrm>
                  <a:custGeom>
                    <a:avLst/>
                    <a:gdLst>
                      <a:gd name="T0" fmla="*/ 0 w 561"/>
                      <a:gd name="T1" fmla="*/ 615 h 728"/>
                      <a:gd name="T2" fmla="*/ 92 w 561"/>
                      <a:gd name="T3" fmla="*/ 505 h 728"/>
                      <a:gd name="T4" fmla="*/ 304 w 561"/>
                      <a:gd name="T5" fmla="*/ 591 h 728"/>
                      <a:gd name="T6" fmla="*/ 406 w 561"/>
                      <a:gd name="T7" fmla="*/ 524 h 728"/>
                      <a:gd name="T8" fmla="*/ 406 w 561"/>
                      <a:gd name="T9" fmla="*/ 522 h 728"/>
                      <a:gd name="T10" fmla="*/ 263 w 561"/>
                      <a:gd name="T11" fmla="*/ 432 h 728"/>
                      <a:gd name="T12" fmla="*/ 28 w 561"/>
                      <a:gd name="T13" fmla="*/ 215 h 728"/>
                      <a:gd name="T14" fmla="*/ 28 w 561"/>
                      <a:gd name="T15" fmla="*/ 213 h 728"/>
                      <a:gd name="T16" fmla="*/ 276 w 561"/>
                      <a:gd name="T17" fmla="*/ 0 h 728"/>
                      <a:gd name="T18" fmla="*/ 540 w 561"/>
                      <a:gd name="T19" fmla="*/ 90 h 728"/>
                      <a:gd name="T20" fmla="*/ 459 w 561"/>
                      <a:gd name="T21" fmla="*/ 207 h 728"/>
                      <a:gd name="T22" fmla="*/ 274 w 561"/>
                      <a:gd name="T23" fmla="*/ 137 h 728"/>
                      <a:gd name="T24" fmla="*/ 183 w 561"/>
                      <a:gd name="T25" fmla="*/ 199 h 728"/>
                      <a:gd name="T26" fmla="*/ 183 w 561"/>
                      <a:gd name="T27" fmla="*/ 201 h 728"/>
                      <a:gd name="T28" fmla="*/ 336 w 561"/>
                      <a:gd name="T29" fmla="*/ 294 h 728"/>
                      <a:gd name="T30" fmla="*/ 561 w 561"/>
                      <a:gd name="T31" fmla="*/ 507 h 728"/>
                      <a:gd name="T32" fmla="*/ 561 w 561"/>
                      <a:gd name="T33" fmla="*/ 509 h 728"/>
                      <a:gd name="T34" fmla="*/ 301 w 561"/>
                      <a:gd name="T35" fmla="*/ 728 h 728"/>
                      <a:gd name="T36" fmla="*/ 0 w 561"/>
                      <a:gd name="T37" fmla="*/ 615 h 72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</a:cxnLst>
                    <a:rect l="0" t="0" r="r" b="b"/>
                    <a:pathLst>
                      <a:path w="561" h="728">
                        <a:moveTo>
                          <a:pt x="0" y="615"/>
                        </a:moveTo>
                        <a:cubicBezTo>
                          <a:pt x="92" y="505"/>
                          <a:pt x="92" y="505"/>
                          <a:pt x="92" y="505"/>
                        </a:cubicBezTo>
                        <a:cubicBezTo>
                          <a:pt x="156" y="557"/>
                          <a:pt x="223" y="591"/>
                          <a:pt x="304" y="591"/>
                        </a:cubicBezTo>
                        <a:cubicBezTo>
                          <a:pt x="368" y="591"/>
                          <a:pt x="406" y="565"/>
                          <a:pt x="406" y="524"/>
                        </a:cubicBezTo>
                        <a:cubicBezTo>
                          <a:pt x="406" y="522"/>
                          <a:pt x="406" y="522"/>
                          <a:pt x="406" y="522"/>
                        </a:cubicBezTo>
                        <a:cubicBezTo>
                          <a:pt x="406" y="482"/>
                          <a:pt x="382" y="462"/>
                          <a:pt x="263" y="432"/>
                        </a:cubicBezTo>
                        <a:cubicBezTo>
                          <a:pt x="121" y="395"/>
                          <a:pt x="28" y="356"/>
                          <a:pt x="28" y="215"/>
                        </a:cubicBezTo>
                        <a:cubicBezTo>
                          <a:pt x="28" y="213"/>
                          <a:pt x="28" y="213"/>
                          <a:pt x="28" y="213"/>
                        </a:cubicBezTo>
                        <a:cubicBezTo>
                          <a:pt x="28" y="85"/>
                          <a:pt x="132" y="0"/>
                          <a:pt x="276" y="0"/>
                        </a:cubicBezTo>
                        <a:cubicBezTo>
                          <a:pt x="380" y="0"/>
                          <a:pt x="468" y="32"/>
                          <a:pt x="540" y="90"/>
                        </a:cubicBezTo>
                        <a:cubicBezTo>
                          <a:pt x="459" y="207"/>
                          <a:pt x="459" y="207"/>
                          <a:pt x="459" y="207"/>
                        </a:cubicBezTo>
                        <a:cubicBezTo>
                          <a:pt x="396" y="164"/>
                          <a:pt x="334" y="137"/>
                          <a:pt x="274" y="137"/>
                        </a:cubicBezTo>
                        <a:cubicBezTo>
                          <a:pt x="215" y="137"/>
                          <a:pt x="183" y="165"/>
                          <a:pt x="183" y="199"/>
                        </a:cubicBezTo>
                        <a:cubicBezTo>
                          <a:pt x="183" y="201"/>
                          <a:pt x="183" y="201"/>
                          <a:pt x="183" y="201"/>
                        </a:cubicBezTo>
                        <a:cubicBezTo>
                          <a:pt x="183" y="248"/>
                          <a:pt x="214" y="263"/>
                          <a:pt x="336" y="294"/>
                        </a:cubicBezTo>
                        <a:cubicBezTo>
                          <a:pt x="480" y="332"/>
                          <a:pt x="561" y="383"/>
                          <a:pt x="561" y="507"/>
                        </a:cubicBezTo>
                        <a:cubicBezTo>
                          <a:pt x="561" y="509"/>
                          <a:pt x="561" y="509"/>
                          <a:pt x="561" y="509"/>
                        </a:cubicBezTo>
                        <a:cubicBezTo>
                          <a:pt x="561" y="649"/>
                          <a:pt x="454" y="728"/>
                          <a:pt x="301" y="728"/>
                        </a:cubicBezTo>
                        <a:cubicBezTo>
                          <a:pt x="193" y="728"/>
                          <a:pt x="85" y="691"/>
                          <a:pt x="0" y="61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675" dirty="0"/>
                  </a:p>
                </p:txBody>
              </p:sp>
              <p:sp>
                <p:nvSpPr>
                  <p:cNvPr id="169" name="Rectangle 17"/>
                  <p:cNvSpPr>
                    <a:spLocks noChangeArrowheads="1"/>
                  </p:cNvSpPr>
                  <p:nvPr userDrawn="1"/>
                </p:nvSpPr>
                <p:spPr bwMode="auto">
                  <a:xfrm>
                    <a:off x="3240088" y="2081213"/>
                    <a:ext cx="195262" cy="890588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675" dirty="0"/>
                  </a:p>
                </p:txBody>
              </p:sp>
              <p:sp>
                <p:nvSpPr>
                  <p:cNvPr id="170" name="Freeform 18"/>
                  <p:cNvSpPr>
                    <a:spLocks/>
                  </p:cNvSpPr>
                  <p:nvPr userDrawn="1"/>
                </p:nvSpPr>
                <p:spPr bwMode="auto">
                  <a:xfrm>
                    <a:off x="3516313" y="2066926"/>
                    <a:ext cx="847725" cy="919163"/>
                  </a:xfrm>
                  <a:custGeom>
                    <a:avLst/>
                    <a:gdLst>
                      <a:gd name="T0" fmla="*/ 0 w 676"/>
                      <a:gd name="T1" fmla="*/ 368 h 732"/>
                      <a:gd name="T2" fmla="*/ 0 w 676"/>
                      <a:gd name="T3" fmla="*/ 366 h 732"/>
                      <a:gd name="T4" fmla="*/ 372 w 676"/>
                      <a:gd name="T5" fmla="*/ 0 h 732"/>
                      <a:gd name="T6" fmla="*/ 650 w 676"/>
                      <a:gd name="T7" fmla="*/ 97 h 732"/>
                      <a:gd name="T8" fmla="*/ 552 w 676"/>
                      <a:gd name="T9" fmla="*/ 215 h 732"/>
                      <a:gd name="T10" fmla="*/ 367 w 676"/>
                      <a:gd name="T11" fmla="*/ 143 h 732"/>
                      <a:gd name="T12" fmla="*/ 163 w 676"/>
                      <a:gd name="T13" fmla="*/ 364 h 732"/>
                      <a:gd name="T14" fmla="*/ 163 w 676"/>
                      <a:gd name="T15" fmla="*/ 366 h 732"/>
                      <a:gd name="T16" fmla="*/ 378 w 676"/>
                      <a:gd name="T17" fmla="*/ 591 h 732"/>
                      <a:gd name="T18" fmla="*/ 525 w 676"/>
                      <a:gd name="T19" fmla="*/ 548 h 732"/>
                      <a:gd name="T20" fmla="*/ 525 w 676"/>
                      <a:gd name="T21" fmla="*/ 447 h 732"/>
                      <a:gd name="T22" fmla="*/ 368 w 676"/>
                      <a:gd name="T23" fmla="*/ 447 h 732"/>
                      <a:gd name="T24" fmla="*/ 368 w 676"/>
                      <a:gd name="T25" fmla="*/ 312 h 732"/>
                      <a:gd name="T26" fmla="*/ 676 w 676"/>
                      <a:gd name="T27" fmla="*/ 312 h 732"/>
                      <a:gd name="T28" fmla="*/ 676 w 676"/>
                      <a:gd name="T29" fmla="*/ 620 h 732"/>
                      <a:gd name="T30" fmla="*/ 373 w 676"/>
                      <a:gd name="T31" fmla="*/ 732 h 732"/>
                      <a:gd name="T32" fmla="*/ 0 w 676"/>
                      <a:gd name="T33" fmla="*/ 368 h 73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676" h="732">
                        <a:moveTo>
                          <a:pt x="0" y="368"/>
                        </a:moveTo>
                        <a:cubicBezTo>
                          <a:pt x="0" y="366"/>
                          <a:pt x="0" y="366"/>
                          <a:pt x="0" y="366"/>
                        </a:cubicBezTo>
                        <a:cubicBezTo>
                          <a:pt x="0" y="165"/>
                          <a:pt x="157" y="0"/>
                          <a:pt x="372" y="0"/>
                        </a:cubicBezTo>
                        <a:cubicBezTo>
                          <a:pt x="499" y="0"/>
                          <a:pt x="576" y="34"/>
                          <a:pt x="650" y="97"/>
                        </a:cubicBezTo>
                        <a:cubicBezTo>
                          <a:pt x="552" y="215"/>
                          <a:pt x="552" y="215"/>
                          <a:pt x="552" y="215"/>
                        </a:cubicBezTo>
                        <a:cubicBezTo>
                          <a:pt x="497" y="170"/>
                          <a:pt x="449" y="143"/>
                          <a:pt x="367" y="143"/>
                        </a:cubicBezTo>
                        <a:cubicBezTo>
                          <a:pt x="253" y="143"/>
                          <a:pt x="163" y="244"/>
                          <a:pt x="163" y="364"/>
                        </a:cubicBezTo>
                        <a:cubicBezTo>
                          <a:pt x="163" y="366"/>
                          <a:pt x="163" y="366"/>
                          <a:pt x="163" y="366"/>
                        </a:cubicBezTo>
                        <a:cubicBezTo>
                          <a:pt x="163" y="496"/>
                          <a:pt x="252" y="591"/>
                          <a:pt x="378" y="591"/>
                        </a:cubicBezTo>
                        <a:cubicBezTo>
                          <a:pt x="435" y="591"/>
                          <a:pt x="485" y="577"/>
                          <a:pt x="525" y="548"/>
                        </a:cubicBezTo>
                        <a:cubicBezTo>
                          <a:pt x="525" y="447"/>
                          <a:pt x="525" y="447"/>
                          <a:pt x="525" y="447"/>
                        </a:cubicBezTo>
                        <a:cubicBezTo>
                          <a:pt x="368" y="447"/>
                          <a:pt x="368" y="447"/>
                          <a:pt x="368" y="447"/>
                        </a:cubicBezTo>
                        <a:cubicBezTo>
                          <a:pt x="368" y="312"/>
                          <a:pt x="368" y="312"/>
                          <a:pt x="368" y="312"/>
                        </a:cubicBezTo>
                        <a:cubicBezTo>
                          <a:pt x="676" y="312"/>
                          <a:pt x="676" y="312"/>
                          <a:pt x="676" y="312"/>
                        </a:cubicBezTo>
                        <a:cubicBezTo>
                          <a:pt x="676" y="620"/>
                          <a:pt x="676" y="620"/>
                          <a:pt x="676" y="620"/>
                        </a:cubicBezTo>
                        <a:cubicBezTo>
                          <a:pt x="603" y="682"/>
                          <a:pt x="502" y="732"/>
                          <a:pt x="373" y="732"/>
                        </a:cubicBezTo>
                        <a:cubicBezTo>
                          <a:pt x="152" y="732"/>
                          <a:pt x="0" y="578"/>
                          <a:pt x="0" y="36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675" dirty="0"/>
                  </a:p>
                </p:txBody>
              </p:sp>
              <p:sp>
                <p:nvSpPr>
                  <p:cNvPr id="171" name="Freeform 19"/>
                  <p:cNvSpPr>
                    <a:spLocks/>
                  </p:cNvSpPr>
                  <p:nvPr userDrawn="1"/>
                </p:nvSpPr>
                <p:spPr bwMode="auto">
                  <a:xfrm>
                    <a:off x="4449763" y="2081213"/>
                    <a:ext cx="752475" cy="890588"/>
                  </a:xfrm>
                  <a:custGeom>
                    <a:avLst/>
                    <a:gdLst>
                      <a:gd name="T0" fmla="*/ 0 w 474"/>
                      <a:gd name="T1" fmla="*/ 0 h 561"/>
                      <a:gd name="T2" fmla="*/ 123 w 474"/>
                      <a:gd name="T3" fmla="*/ 0 h 561"/>
                      <a:gd name="T4" fmla="*/ 123 w 474"/>
                      <a:gd name="T5" fmla="*/ 222 h 561"/>
                      <a:gd name="T6" fmla="*/ 351 w 474"/>
                      <a:gd name="T7" fmla="*/ 222 h 561"/>
                      <a:gd name="T8" fmla="*/ 351 w 474"/>
                      <a:gd name="T9" fmla="*/ 0 h 561"/>
                      <a:gd name="T10" fmla="*/ 474 w 474"/>
                      <a:gd name="T11" fmla="*/ 0 h 561"/>
                      <a:gd name="T12" fmla="*/ 474 w 474"/>
                      <a:gd name="T13" fmla="*/ 561 h 561"/>
                      <a:gd name="T14" fmla="*/ 351 w 474"/>
                      <a:gd name="T15" fmla="*/ 561 h 561"/>
                      <a:gd name="T16" fmla="*/ 351 w 474"/>
                      <a:gd name="T17" fmla="*/ 336 h 561"/>
                      <a:gd name="T18" fmla="*/ 123 w 474"/>
                      <a:gd name="T19" fmla="*/ 336 h 561"/>
                      <a:gd name="T20" fmla="*/ 123 w 474"/>
                      <a:gd name="T21" fmla="*/ 561 h 561"/>
                      <a:gd name="T22" fmla="*/ 0 w 474"/>
                      <a:gd name="T23" fmla="*/ 561 h 561"/>
                      <a:gd name="T24" fmla="*/ 0 w 474"/>
                      <a:gd name="T25" fmla="*/ 0 h 56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474" h="561">
                        <a:moveTo>
                          <a:pt x="0" y="0"/>
                        </a:moveTo>
                        <a:lnTo>
                          <a:pt x="123" y="0"/>
                        </a:lnTo>
                        <a:lnTo>
                          <a:pt x="123" y="222"/>
                        </a:lnTo>
                        <a:lnTo>
                          <a:pt x="351" y="222"/>
                        </a:lnTo>
                        <a:lnTo>
                          <a:pt x="351" y="0"/>
                        </a:lnTo>
                        <a:lnTo>
                          <a:pt x="474" y="0"/>
                        </a:lnTo>
                        <a:lnTo>
                          <a:pt x="474" y="561"/>
                        </a:lnTo>
                        <a:lnTo>
                          <a:pt x="351" y="561"/>
                        </a:lnTo>
                        <a:lnTo>
                          <a:pt x="351" y="336"/>
                        </a:lnTo>
                        <a:lnTo>
                          <a:pt x="123" y="336"/>
                        </a:lnTo>
                        <a:lnTo>
                          <a:pt x="123" y="561"/>
                        </a:lnTo>
                        <a:lnTo>
                          <a:pt x="0" y="561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675" dirty="0"/>
                  </a:p>
                </p:txBody>
              </p:sp>
              <p:sp>
                <p:nvSpPr>
                  <p:cNvPr id="172" name="Freeform 20"/>
                  <p:cNvSpPr>
                    <a:spLocks/>
                  </p:cNvSpPr>
                  <p:nvPr userDrawn="1"/>
                </p:nvSpPr>
                <p:spPr bwMode="auto">
                  <a:xfrm>
                    <a:off x="5275263" y="2081213"/>
                    <a:ext cx="736600" cy="890588"/>
                  </a:xfrm>
                  <a:custGeom>
                    <a:avLst/>
                    <a:gdLst>
                      <a:gd name="T0" fmla="*/ 171 w 464"/>
                      <a:gd name="T1" fmla="*/ 113 h 561"/>
                      <a:gd name="T2" fmla="*/ 0 w 464"/>
                      <a:gd name="T3" fmla="*/ 113 h 561"/>
                      <a:gd name="T4" fmla="*/ 0 w 464"/>
                      <a:gd name="T5" fmla="*/ 0 h 561"/>
                      <a:gd name="T6" fmla="*/ 464 w 464"/>
                      <a:gd name="T7" fmla="*/ 0 h 561"/>
                      <a:gd name="T8" fmla="*/ 464 w 464"/>
                      <a:gd name="T9" fmla="*/ 113 h 561"/>
                      <a:gd name="T10" fmla="*/ 294 w 464"/>
                      <a:gd name="T11" fmla="*/ 113 h 561"/>
                      <a:gd name="T12" fmla="*/ 294 w 464"/>
                      <a:gd name="T13" fmla="*/ 561 h 561"/>
                      <a:gd name="T14" fmla="*/ 171 w 464"/>
                      <a:gd name="T15" fmla="*/ 561 h 561"/>
                      <a:gd name="T16" fmla="*/ 171 w 464"/>
                      <a:gd name="T17" fmla="*/ 113 h 56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464" h="561">
                        <a:moveTo>
                          <a:pt x="171" y="113"/>
                        </a:moveTo>
                        <a:lnTo>
                          <a:pt x="0" y="113"/>
                        </a:lnTo>
                        <a:lnTo>
                          <a:pt x="0" y="0"/>
                        </a:lnTo>
                        <a:lnTo>
                          <a:pt x="464" y="0"/>
                        </a:lnTo>
                        <a:lnTo>
                          <a:pt x="464" y="113"/>
                        </a:lnTo>
                        <a:lnTo>
                          <a:pt x="294" y="113"/>
                        </a:lnTo>
                        <a:lnTo>
                          <a:pt x="294" y="561"/>
                        </a:lnTo>
                        <a:lnTo>
                          <a:pt x="171" y="561"/>
                        </a:lnTo>
                        <a:lnTo>
                          <a:pt x="171" y="113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675" dirty="0"/>
                  </a:p>
                </p:txBody>
              </p:sp>
              <p:sp>
                <p:nvSpPr>
                  <p:cNvPr id="173" name="Freeform 21"/>
                  <p:cNvSpPr>
                    <a:spLocks/>
                  </p:cNvSpPr>
                  <p:nvPr userDrawn="1"/>
                </p:nvSpPr>
                <p:spPr bwMode="auto">
                  <a:xfrm>
                    <a:off x="6057900" y="2068513"/>
                    <a:ext cx="703262" cy="914400"/>
                  </a:xfrm>
                  <a:custGeom>
                    <a:avLst/>
                    <a:gdLst>
                      <a:gd name="T0" fmla="*/ 0 w 560"/>
                      <a:gd name="T1" fmla="*/ 615 h 728"/>
                      <a:gd name="T2" fmla="*/ 92 w 560"/>
                      <a:gd name="T3" fmla="*/ 505 h 728"/>
                      <a:gd name="T4" fmla="*/ 303 w 560"/>
                      <a:gd name="T5" fmla="*/ 591 h 728"/>
                      <a:gd name="T6" fmla="*/ 405 w 560"/>
                      <a:gd name="T7" fmla="*/ 524 h 728"/>
                      <a:gd name="T8" fmla="*/ 405 w 560"/>
                      <a:gd name="T9" fmla="*/ 522 h 728"/>
                      <a:gd name="T10" fmla="*/ 263 w 560"/>
                      <a:gd name="T11" fmla="*/ 432 h 728"/>
                      <a:gd name="T12" fmla="*/ 28 w 560"/>
                      <a:gd name="T13" fmla="*/ 215 h 728"/>
                      <a:gd name="T14" fmla="*/ 28 w 560"/>
                      <a:gd name="T15" fmla="*/ 213 h 728"/>
                      <a:gd name="T16" fmla="*/ 276 w 560"/>
                      <a:gd name="T17" fmla="*/ 0 h 728"/>
                      <a:gd name="T18" fmla="*/ 539 w 560"/>
                      <a:gd name="T19" fmla="*/ 90 h 728"/>
                      <a:gd name="T20" fmla="*/ 458 w 560"/>
                      <a:gd name="T21" fmla="*/ 207 h 728"/>
                      <a:gd name="T22" fmla="*/ 274 w 560"/>
                      <a:gd name="T23" fmla="*/ 137 h 728"/>
                      <a:gd name="T24" fmla="*/ 183 w 560"/>
                      <a:gd name="T25" fmla="*/ 199 h 728"/>
                      <a:gd name="T26" fmla="*/ 183 w 560"/>
                      <a:gd name="T27" fmla="*/ 201 h 728"/>
                      <a:gd name="T28" fmla="*/ 336 w 560"/>
                      <a:gd name="T29" fmla="*/ 294 h 728"/>
                      <a:gd name="T30" fmla="*/ 560 w 560"/>
                      <a:gd name="T31" fmla="*/ 507 h 728"/>
                      <a:gd name="T32" fmla="*/ 560 w 560"/>
                      <a:gd name="T33" fmla="*/ 509 h 728"/>
                      <a:gd name="T34" fmla="*/ 300 w 560"/>
                      <a:gd name="T35" fmla="*/ 728 h 728"/>
                      <a:gd name="T36" fmla="*/ 0 w 560"/>
                      <a:gd name="T37" fmla="*/ 615 h 72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</a:cxnLst>
                    <a:rect l="0" t="0" r="r" b="b"/>
                    <a:pathLst>
                      <a:path w="560" h="728">
                        <a:moveTo>
                          <a:pt x="0" y="615"/>
                        </a:moveTo>
                        <a:cubicBezTo>
                          <a:pt x="92" y="505"/>
                          <a:pt x="92" y="505"/>
                          <a:pt x="92" y="505"/>
                        </a:cubicBezTo>
                        <a:cubicBezTo>
                          <a:pt x="155" y="557"/>
                          <a:pt x="222" y="591"/>
                          <a:pt x="303" y="591"/>
                        </a:cubicBezTo>
                        <a:cubicBezTo>
                          <a:pt x="367" y="591"/>
                          <a:pt x="405" y="565"/>
                          <a:pt x="405" y="524"/>
                        </a:cubicBezTo>
                        <a:cubicBezTo>
                          <a:pt x="405" y="522"/>
                          <a:pt x="405" y="522"/>
                          <a:pt x="405" y="522"/>
                        </a:cubicBezTo>
                        <a:cubicBezTo>
                          <a:pt x="405" y="482"/>
                          <a:pt x="381" y="462"/>
                          <a:pt x="263" y="432"/>
                        </a:cubicBezTo>
                        <a:cubicBezTo>
                          <a:pt x="120" y="395"/>
                          <a:pt x="28" y="356"/>
                          <a:pt x="28" y="215"/>
                        </a:cubicBezTo>
                        <a:cubicBezTo>
                          <a:pt x="28" y="213"/>
                          <a:pt x="28" y="213"/>
                          <a:pt x="28" y="213"/>
                        </a:cubicBezTo>
                        <a:cubicBezTo>
                          <a:pt x="28" y="85"/>
                          <a:pt x="131" y="0"/>
                          <a:pt x="276" y="0"/>
                        </a:cubicBezTo>
                        <a:cubicBezTo>
                          <a:pt x="379" y="0"/>
                          <a:pt x="467" y="32"/>
                          <a:pt x="539" y="90"/>
                        </a:cubicBezTo>
                        <a:cubicBezTo>
                          <a:pt x="458" y="207"/>
                          <a:pt x="458" y="207"/>
                          <a:pt x="458" y="207"/>
                        </a:cubicBezTo>
                        <a:cubicBezTo>
                          <a:pt x="395" y="164"/>
                          <a:pt x="334" y="137"/>
                          <a:pt x="274" y="137"/>
                        </a:cubicBezTo>
                        <a:cubicBezTo>
                          <a:pt x="214" y="137"/>
                          <a:pt x="183" y="165"/>
                          <a:pt x="183" y="199"/>
                        </a:cubicBezTo>
                        <a:cubicBezTo>
                          <a:pt x="183" y="201"/>
                          <a:pt x="183" y="201"/>
                          <a:pt x="183" y="201"/>
                        </a:cubicBezTo>
                        <a:cubicBezTo>
                          <a:pt x="183" y="248"/>
                          <a:pt x="213" y="263"/>
                          <a:pt x="336" y="294"/>
                        </a:cubicBezTo>
                        <a:cubicBezTo>
                          <a:pt x="479" y="332"/>
                          <a:pt x="560" y="383"/>
                          <a:pt x="560" y="507"/>
                        </a:cubicBezTo>
                        <a:cubicBezTo>
                          <a:pt x="560" y="509"/>
                          <a:pt x="560" y="509"/>
                          <a:pt x="560" y="509"/>
                        </a:cubicBezTo>
                        <a:cubicBezTo>
                          <a:pt x="560" y="649"/>
                          <a:pt x="453" y="728"/>
                          <a:pt x="300" y="728"/>
                        </a:cubicBezTo>
                        <a:cubicBezTo>
                          <a:pt x="193" y="728"/>
                          <a:pt x="85" y="691"/>
                          <a:pt x="0" y="61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675" dirty="0"/>
                  </a:p>
                </p:txBody>
              </p:sp>
              <p:sp>
                <p:nvSpPr>
                  <p:cNvPr id="174" name="Freeform 22"/>
                  <p:cNvSpPr>
                    <a:spLocks noEditPoints="1"/>
                  </p:cNvSpPr>
                  <p:nvPr userDrawn="1"/>
                </p:nvSpPr>
                <p:spPr bwMode="auto">
                  <a:xfrm>
                    <a:off x="6764338" y="2081213"/>
                    <a:ext cx="244475" cy="120650"/>
                  </a:xfrm>
                  <a:custGeom>
                    <a:avLst/>
                    <a:gdLst>
                      <a:gd name="T0" fmla="*/ 25 w 154"/>
                      <a:gd name="T1" fmla="*/ 10 h 76"/>
                      <a:gd name="T2" fmla="*/ 0 w 154"/>
                      <a:gd name="T3" fmla="*/ 10 h 76"/>
                      <a:gd name="T4" fmla="*/ 0 w 154"/>
                      <a:gd name="T5" fmla="*/ 0 h 76"/>
                      <a:gd name="T6" fmla="*/ 60 w 154"/>
                      <a:gd name="T7" fmla="*/ 0 h 76"/>
                      <a:gd name="T8" fmla="*/ 60 w 154"/>
                      <a:gd name="T9" fmla="*/ 10 h 76"/>
                      <a:gd name="T10" fmla="*/ 36 w 154"/>
                      <a:gd name="T11" fmla="*/ 10 h 76"/>
                      <a:gd name="T12" fmla="*/ 36 w 154"/>
                      <a:gd name="T13" fmla="*/ 76 h 76"/>
                      <a:gd name="T14" fmla="*/ 25 w 154"/>
                      <a:gd name="T15" fmla="*/ 76 h 76"/>
                      <a:gd name="T16" fmla="*/ 25 w 154"/>
                      <a:gd name="T17" fmla="*/ 10 h 76"/>
                      <a:gd name="T18" fmla="*/ 77 w 154"/>
                      <a:gd name="T19" fmla="*/ 0 h 76"/>
                      <a:gd name="T20" fmla="*/ 89 w 154"/>
                      <a:gd name="T21" fmla="*/ 0 h 76"/>
                      <a:gd name="T22" fmla="*/ 115 w 154"/>
                      <a:gd name="T23" fmla="*/ 42 h 76"/>
                      <a:gd name="T24" fmla="*/ 142 w 154"/>
                      <a:gd name="T25" fmla="*/ 0 h 76"/>
                      <a:gd name="T26" fmla="*/ 154 w 154"/>
                      <a:gd name="T27" fmla="*/ 0 h 76"/>
                      <a:gd name="T28" fmla="*/ 154 w 154"/>
                      <a:gd name="T29" fmla="*/ 76 h 76"/>
                      <a:gd name="T30" fmla="*/ 143 w 154"/>
                      <a:gd name="T31" fmla="*/ 76 h 76"/>
                      <a:gd name="T32" fmla="*/ 143 w 154"/>
                      <a:gd name="T33" fmla="*/ 17 h 76"/>
                      <a:gd name="T34" fmla="*/ 116 w 154"/>
                      <a:gd name="T35" fmla="*/ 59 h 76"/>
                      <a:gd name="T36" fmla="*/ 115 w 154"/>
                      <a:gd name="T37" fmla="*/ 59 h 76"/>
                      <a:gd name="T38" fmla="*/ 88 w 154"/>
                      <a:gd name="T39" fmla="*/ 17 h 76"/>
                      <a:gd name="T40" fmla="*/ 88 w 154"/>
                      <a:gd name="T41" fmla="*/ 76 h 76"/>
                      <a:gd name="T42" fmla="*/ 77 w 154"/>
                      <a:gd name="T43" fmla="*/ 76 h 76"/>
                      <a:gd name="T44" fmla="*/ 77 w 154"/>
                      <a:gd name="T45" fmla="*/ 0 h 7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</a:cxnLst>
                    <a:rect l="0" t="0" r="r" b="b"/>
                    <a:pathLst>
                      <a:path w="154" h="76">
                        <a:moveTo>
                          <a:pt x="25" y="10"/>
                        </a:moveTo>
                        <a:lnTo>
                          <a:pt x="0" y="10"/>
                        </a:lnTo>
                        <a:lnTo>
                          <a:pt x="0" y="0"/>
                        </a:lnTo>
                        <a:lnTo>
                          <a:pt x="60" y="0"/>
                        </a:lnTo>
                        <a:lnTo>
                          <a:pt x="60" y="10"/>
                        </a:lnTo>
                        <a:lnTo>
                          <a:pt x="36" y="10"/>
                        </a:lnTo>
                        <a:lnTo>
                          <a:pt x="36" y="76"/>
                        </a:lnTo>
                        <a:lnTo>
                          <a:pt x="25" y="76"/>
                        </a:lnTo>
                        <a:lnTo>
                          <a:pt x="25" y="10"/>
                        </a:lnTo>
                        <a:close/>
                        <a:moveTo>
                          <a:pt x="77" y="0"/>
                        </a:moveTo>
                        <a:lnTo>
                          <a:pt x="89" y="0"/>
                        </a:lnTo>
                        <a:lnTo>
                          <a:pt x="115" y="42"/>
                        </a:lnTo>
                        <a:lnTo>
                          <a:pt x="142" y="0"/>
                        </a:lnTo>
                        <a:lnTo>
                          <a:pt x="154" y="0"/>
                        </a:lnTo>
                        <a:lnTo>
                          <a:pt x="154" y="76"/>
                        </a:lnTo>
                        <a:lnTo>
                          <a:pt x="143" y="76"/>
                        </a:lnTo>
                        <a:lnTo>
                          <a:pt x="143" y="17"/>
                        </a:lnTo>
                        <a:lnTo>
                          <a:pt x="116" y="59"/>
                        </a:lnTo>
                        <a:lnTo>
                          <a:pt x="115" y="59"/>
                        </a:lnTo>
                        <a:lnTo>
                          <a:pt x="88" y="17"/>
                        </a:lnTo>
                        <a:lnTo>
                          <a:pt x="88" y="76"/>
                        </a:lnTo>
                        <a:lnTo>
                          <a:pt x="77" y="76"/>
                        </a:lnTo>
                        <a:lnTo>
                          <a:pt x="77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675" dirty="0"/>
                  </a:p>
                </p:txBody>
              </p:sp>
            </p:grpSp>
            <p:grpSp>
              <p:nvGrpSpPr>
                <p:cNvPr id="156" name="Group 155"/>
                <p:cNvGrpSpPr/>
                <p:nvPr userDrawn="1"/>
              </p:nvGrpSpPr>
              <p:grpSpPr>
                <a:xfrm>
                  <a:off x="1233948" y="1585913"/>
                  <a:ext cx="2343152" cy="412750"/>
                  <a:chOff x="1322388" y="1585913"/>
                  <a:chExt cx="2343151" cy="412751"/>
                </a:xfrm>
                <a:grpFill/>
              </p:grpSpPr>
              <p:sp>
                <p:nvSpPr>
                  <p:cNvPr id="157" name="Freeform 6"/>
                  <p:cNvSpPr>
                    <a:spLocks/>
                  </p:cNvSpPr>
                  <p:nvPr userDrawn="1"/>
                </p:nvSpPr>
                <p:spPr bwMode="auto">
                  <a:xfrm>
                    <a:off x="1322388" y="1609726"/>
                    <a:ext cx="257175" cy="382588"/>
                  </a:xfrm>
                  <a:custGeom>
                    <a:avLst/>
                    <a:gdLst>
                      <a:gd name="T0" fmla="*/ 140 w 188"/>
                      <a:gd name="T1" fmla="*/ 279 h 279"/>
                      <a:gd name="T2" fmla="*/ 78 w 188"/>
                      <a:gd name="T3" fmla="*/ 148 h 279"/>
                      <a:gd name="T4" fmla="*/ 42 w 188"/>
                      <a:gd name="T5" fmla="*/ 66 h 279"/>
                      <a:gd name="T6" fmla="*/ 41 w 188"/>
                      <a:gd name="T7" fmla="*/ 67 h 279"/>
                      <a:gd name="T8" fmla="*/ 44 w 188"/>
                      <a:gd name="T9" fmla="*/ 144 h 279"/>
                      <a:gd name="T10" fmla="*/ 45 w 188"/>
                      <a:gd name="T11" fmla="*/ 279 h 279"/>
                      <a:gd name="T12" fmla="*/ 0 w 188"/>
                      <a:gd name="T13" fmla="*/ 279 h 279"/>
                      <a:gd name="T14" fmla="*/ 0 w 188"/>
                      <a:gd name="T15" fmla="*/ 0 h 279"/>
                      <a:gd name="T16" fmla="*/ 52 w 188"/>
                      <a:gd name="T17" fmla="*/ 0 h 279"/>
                      <a:gd name="T18" fmla="*/ 120 w 188"/>
                      <a:gd name="T19" fmla="*/ 136 h 279"/>
                      <a:gd name="T20" fmla="*/ 148 w 188"/>
                      <a:gd name="T21" fmla="*/ 208 h 279"/>
                      <a:gd name="T22" fmla="*/ 149 w 188"/>
                      <a:gd name="T23" fmla="*/ 207 h 279"/>
                      <a:gd name="T24" fmla="*/ 145 w 188"/>
                      <a:gd name="T25" fmla="*/ 128 h 279"/>
                      <a:gd name="T26" fmla="*/ 145 w 188"/>
                      <a:gd name="T27" fmla="*/ 0 h 279"/>
                      <a:gd name="T28" fmla="*/ 188 w 188"/>
                      <a:gd name="T29" fmla="*/ 0 h 279"/>
                      <a:gd name="T30" fmla="*/ 188 w 188"/>
                      <a:gd name="T31" fmla="*/ 279 h 279"/>
                      <a:gd name="T32" fmla="*/ 140 w 188"/>
                      <a:gd name="T33" fmla="*/ 279 h 27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188" h="279">
                        <a:moveTo>
                          <a:pt x="140" y="279"/>
                        </a:moveTo>
                        <a:cubicBezTo>
                          <a:pt x="78" y="148"/>
                          <a:pt x="78" y="148"/>
                          <a:pt x="78" y="148"/>
                        </a:cubicBezTo>
                        <a:cubicBezTo>
                          <a:pt x="63" y="117"/>
                          <a:pt x="47" y="82"/>
                          <a:pt x="42" y="66"/>
                        </a:cubicBezTo>
                        <a:cubicBezTo>
                          <a:pt x="41" y="67"/>
                          <a:pt x="41" y="67"/>
                          <a:pt x="41" y="67"/>
                        </a:cubicBezTo>
                        <a:cubicBezTo>
                          <a:pt x="43" y="90"/>
                          <a:pt x="43" y="119"/>
                          <a:pt x="44" y="144"/>
                        </a:cubicBezTo>
                        <a:cubicBezTo>
                          <a:pt x="45" y="279"/>
                          <a:pt x="45" y="279"/>
                          <a:pt x="45" y="279"/>
                        </a:cubicBezTo>
                        <a:cubicBezTo>
                          <a:pt x="0" y="279"/>
                          <a:pt x="0" y="279"/>
                          <a:pt x="0" y="279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52" y="0"/>
                          <a:pt x="52" y="0"/>
                          <a:pt x="52" y="0"/>
                        </a:cubicBezTo>
                        <a:cubicBezTo>
                          <a:pt x="120" y="136"/>
                          <a:pt x="120" y="136"/>
                          <a:pt x="120" y="136"/>
                        </a:cubicBezTo>
                        <a:cubicBezTo>
                          <a:pt x="133" y="162"/>
                          <a:pt x="145" y="195"/>
                          <a:pt x="148" y="208"/>
                        </a:cubicBezTo>
                        <a:cubicBezTo>
                          <a:pt x="149" y="207"/>
                          <a:pt x="149" y="207"/>
                          <a:pt x="149" y="207"/>
                        </a:cubicBezTo>
                        <a:cubicBezTo>
                          <a:pt x="148" y="193"/>
                          <a:pt x="145" y="153"/>
                          <a:pt x="145" y="128"/>
                        </a:cubicBezTo>
                        <a:cubicBezTo>
                          <a:pt x="145" y="0"/>
                          <a:pt x="145" y="0"/>
                          <a:pt x="145" y="0"/>
                        </a:cubicBezTo>
                        <a:cubicBezTo>
                          <a:pt x="188" y="0"/>
                          <a:pt x="188" y="0"/>
                          <a:pt x="188" y="0"/>
                        </a:cubicBezTo>
                        <a:cubicBezTo>
                          <a:pt x="188" y="279"/>
                          <a:pt x="188" y="279"/>
                          <a:pt x="188" y="279"/>
                        </a:cubicBezTo>
                        <a:lnTo>
                          <a:pt x="140" y="27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675" dirty="0"/>
                  </a:p>
                </p:txBody>
              </p:sp>
              <p:sp>
                <p:nvSpPr>
                  <p:cNvPr id="158" name="Freeform 7"/>
                  <p:cNvSpPr>
                    <a:spLocks noEditPoints="1"/>
                  </p:cNvSpPr>
                  <p:nvPr userDrawn="1"/>
                </p:nvSpPr>
                <p:spPr bwMode="auto">
                  <a:xfrm>
                    <a:off x="1630363" y="1704976"/>
                    <a:ext cx="233363" cy="293688"/>
                  </a:xfrm>
                  <a:custGeom>
                    <a:avLst/>
                    <a:gdLst>
                      <a:gd name="T0" fmla="*/ 48 w 170"/>
                      <a:gd name="T1" fmla="*/ 119 h 214"/>
                      <a:gd name="T2" fmla="*/ 48 w 170"/>
                      <a:gd name="T3" fmla="*/ 122 h 214"/>
                      <a:gd name="T4" fmla="*/ 99 w 170"/>
                      <a:gd name="T5" fmla="*/ 180 h 214"/>
                      <a:gd name="T6" fmla="*/ 149 w 170"/>
                      <a:gd name="T7" fmla="*/ 160 h 214"/>
                      <a:gd name="T8" fmla="*/ 167 w 170"/>
                      <a:gd name="T9" fmla="*/ 187 h 214"/>
                      <a:gd name="T10" fmla="*/ 93 w 170"/>
                      <a:gd name="T11" fmla="*/ 214 h 214"/>
                      <a:gd name="T12" fmla="*/ 0 w 170"/>
                      <a:gd name="T13" fmla="*/ 107 h 214"/>
                      <a:gd name="T14" fmla="*/ 25 w 170"/>
                      <a:gd name="T15" fmla="*/ 28 h 214"/>
                      <a:gd name="T16" fmla="*/ 87 w 170"/>
                      <a:gd name="T17" fmla="*/ 0 h 214"/>
                      <a:gd name="T18" fmla="*/ 143 w 170"/>
                      <a:gd name="T19" fmla="*/ 21 h 214"/>
                      <a:gd name="T20" fmla="*/ 170 w 170"/>
                      <a:gd name="T21" fmla="*/ 110 h 214"/>
                      <a:gd name="T22" fmla="*/ 170 w 170"/>
                      <a:gd name="T23" fmla="*/ 119 h 214"/>
                      <a:gd name="T24" fmla="*/ 48 w 170"/>
                      <a:gd name="T25" fmla="*/ 119 h 214"/>
                      <a:gd name="T26" fmla="*/ 87 w 170"/>
                      <a:gd name="T27" fmla="*/ 34 h 214"/>
                      <a:gd name="T28" fmla="*/ 49 w 170"/>
                      <a:gd name="T29" fmla="*/ 86 h 214"/>
                      <a:gd name="T30" fmla="*/ 124 w 170"/>
                      <a:gd name="T31" fmla="*/ 86 h 214"/>
                      <a:gd name="T32" fmla="*/ 87 w 170"/>
                      <a:gd name="T33" fmla="*/ 34 h 21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170" h="214">
                        <a:moveTo>
                          <a:pt x="48" y="119"/>
                        </a:moveTo>
                        <a:cubicBezTo>
                          <a:pt x="48" y="122"/>
                          <a:pt x="48" y="122"/>
                          <a:pt x="48" y="122"/>
                        </a:cubicBezTo>
                        <a:cubicBezTo>
                          <a:pt x="48" y="150"/>
                          <a:pt x="59" y="180"/>
                          <a:pt x="99" y="180"/>
                        </a:cubicBezTo>
                        <a:cubicBezTo>
                          <a:pt x="118" y="180"/>
                          <a:pt x="134" y="173"/>
                          <a:pt x="149" y="160"/>
                        </a:cubicBezTo>
                        <a:cubicBezTo>
                          <a:pt x="167" y="187"/>
                          <a:pt x="167" y="187"/>
                          <a:pt x="167" y="187"/>
                        </a:cubicBezTo>
                        <a:cubicBezTo>
                          <a:pt x="145" y="205"/>
                          <a:pt x="121" y="214"/>
                          <a:pt x="93" y="214"/>
                        </a:cubicBezTo>
                        <a:cubicBezTo>
                          <a:pt x="36" y="214"/>
                          <a:pt x="0" y="172"/>
                          <a:pt x="0" y="107"/>
                        </a:cubicBezTo>
                        <a:cubicBezTo>
                          <a:pt x="0" y="72"/>
                          <a:pt x="7" y="48"/>
                          <a:pt x="25" y="28"/>
                        </a:cubicBezTo>
                        <a:cubicBezTo>
                          <a:pt x="42" y="9"/>
                          <a:pt x="62" y="0"/>
                          <a:pt x="87" y="0"/>
                        </a:cubicBezTo>
                        <a:cubicBezTo>
                          <a:pt x="108" y="0"/>
                          <a:pt x="126" y="6"/>
                          <a:pt x="143" y="21"/>
                        </a:cubicBezTo>
                        <a:cubicBezTo>
                          <a:pt x="161" y="37"/>
                          <a:pt x="170" y="62"/>
                          <a:pt x="170" y="110"/>
                        </a:cubicBezTo>
                        <a:cubicBezTo>
                          <a:pt x="170" y="119"/>
                          <a:pt x="170" y="119"/>
                          <a:pt x="170" y="119"/>
                        </a:cubicBezTo>
                        <a:lnTo>
                          <a:pt x="48" y="119"/>
                        </a:lnTo>
                        <a:close/>
                        <a:moveTo>
                          <a:pt x="87" y="34"/>
                        </a:moveTo>
                        <a:cubicBezTo>
                          <a:pt x="63" y="34"/>
                          <a:pt x="49" y="53"/>
                          <a:pt x="49" y="86"/>
                        </a:cubicBezTo>
                        <a:cubicBezTo>
                          <a:pt x="124" y="86"/>
                          <a:pt x="124" y="86"/>
                          <a:pt x="124" y="86"/>
                        </a:cubicBezTo>
                        <a:cubicBezTo>
                          <a:pt x="124" y="53"/>
                          <a:pt x="110" y="34"/>
                          <a:pt x="87" y="3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675" dirty="0"/>
                  </a:p>
                </p:txBody>
              </p:sp>
              <p:sp>
                <p:nvSpPr>
                  <p:cNvPr id="159" name="Freeform 8"/>
                  <p:cNvSpPr>
                    <a:spLocks/>
                  </p:cNvSpPr>
                  <p:nvPr userDrawn="1"/>
                </p:nvSpPr>
                <p:spPr bwMode="auto">
                  <a:xfrm>
                    <a:off x="1879601" y="1708151"/>
                    <a:ext cx="374650" cy="284163"/>
                  </a:xfrm>
                  <a:custGeom>
                    <a:avLst/>
                    <a:gdLst>
                      <a:gd name="T0" fmla="*/ 215 w 273"/>
                      <a:gd name="T1" fmla="*/ 207 h 207"/>
                      <a:gd name="T2" fmla="*/ 174 w 273"/>
                      <a:gd name="T3" fmla="*/ 207 h 207"/>
                      <a:gd name="T4" fmla="*/ 149 w 273"/>
                      <a:gd name="T5" fmla="*/ 114 h 207"/>
                      <a:gd name="T6" fmla="*/ 136 w 273"/>
                      <a:gd name="T7" fmla="*/ 58 h 207"/>
                      <a:gd name="T8" fmla="*/ 135 w 273"/>
                      <a:gd name="T9" fmla="*/ 58 h 207"/>
                      <a:gd name="T10" fmla="*/ 121 w 273"/>
                      <a:gd name="T11" fmla="*/ 116 h 207"/>
                      <a:gd name="T12" fmla="*/ 97 w 273"/>
                      <a:gd name="T13" fmla="*/ 207 h 207"/>
                      <a:gd name="T14" fmla="*/ 55 w 273"/>
                      <a:gd name="T15" fmla="*/ 207 h 207"/>
                      <a:gd name="T16" fmla="*/ 0 w 273"/>
                      <a:gd name="T17" fmla="*/ 6 h 207"/>
                      <a:gd name="T18" fmla="*/ 44 w 273"/>
                      <a:gd name="T19" fmla="*/ 0 h 207"/>
                      <a:gd name="T20" fmla="*/ 66 w 273"/>
                      <a:gd name="T21" fmla="*/ 99 h 207"/>
                      <a:gd name="T22" fmla="*/ 76 w 273"/>
                      <a:gd name="T23" fmla="*/ 152 h 207"/>
                      <a:gd name="T24" fmla="*/ 78 w 273"/>
                      <a:gd name="T25" fmla="*/ 152 h 207"/>
                      <a:gd name="T26" fmla="*/ 89 w 273"/>
                      <a:gd name="T27" fmla="*/ 97 h 207"/>
                      <a:gd name="T28" fmla="*/ 115 w 273"/>
                      <a:gd name="T29" fmla="*/ 3 h 207"/>
                      <a:gd name="T30" fmla="*/ 159 w 273"/>
                      <a:gd name="T31" fmla="*/ 3 h 207"/>
                      <a:gd name="T32" fmla="*/ 182 w 273"/>
                      <a:gd name="T33" fmla="*/ 95 h 207"/>
                      <a:gd name="T34" fmla="*/ 195 w 273"/>
                      <a:gd name="T35" fmla="*/ 153 h 207"/>
                      <a:gd name="T36" fmla="*/ 196 w 273"/>
                      <a:gd name="T37" fmla="*/ 153 h 207"/>
                      <a:gd name="T38" fmla="*/ 206 w 273"/>
                      <a:gd name="T39" fmla="*/ 98 h 207"/>
                      <a:gd name="T40" fmla="*/ 227 w 273"/>
                      <a:gd name="T41" fmla="*/ 3 h 207"/>
                      <a:gd name="T42" fmla="*/ 273 w 273"/>
                      <a:gd name="T43" fmla="*/ 3 h 207"/>
                      <a:gd name="T44" fmla="*/ 215 w 273"/>
                      <a:gd name="T45" fmla="*/ 207 h 2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</a:cxnLst>
                    <a:rect l="0" t="0" r="r" b="b"/>
                    <a:pathLst>
                      <a:path w="273" h="207">
                        <a:moveTo>
                          <a:pt x="215" y="207"/>
                        </a:moveTo>
                        <a:cubicBezTo>
                          <a:pt x="174" y="207"/>
                          <a:pt x="174" y="207"/>
                          <a:pt x="174" y="207"/>
                        </a:cubicBezTo>
                        <a:cubicBezTo>
                          <a:pt x="149" y="114"/>
                          <a:pt x="149" y="114"/>
                          <a:pt x="149" y="114"/>
                        </a:cubicBezTo>
                        <a:cubicBezTo>
                          <a:pt x="142" y="90"/>
                          <a:pt x="136" y="58"/>
                          <a:pt x="136" y="58"/>
                        </a:cubicBezTo>
                        <a:cubicBezTo>
                          <a:pt x="135" y="58"/>
                          <a:pt x="135" y="58"/>
                          <a:pt x="135" y="58"/>
                        </a:cubicBezTo>
                        <a:cubicBezTo>
                          <a:pt x="135" y="58"/>
                          <a:pt x="131" y="78"/>
                          <a:pt x="121" y="116"/>
                        </a:cubicBezTo>
                        <a:cubicBezTo>
                          <a:pt x="97" y="207"/>
                          <a:pt x="97" y="207"/>
                          <a:pt x="97" y="207"/>
                        </a:cubicBezTo>
                        <a:cubicBezTo>
                          <a:pt x="55" y="207"/>
                          <a:pt x="55" y="207"/>
                          <a:pt x="55" y="207"/>
                        </a:cubicBezTo>
                        <a:cubicBezTo>
                          <a:pt x="0" y="6"/>
                          <a:pt x="0" y="6"/>
                          <a:pt x="0" y="6"/>
                        </a:cubicBezTo>
                        <a:cubicBezTo>
                          <a:pt x="44" y="0"/>
                          <a:pt x="44" y="0"/>
                          <a:pt x="44" y="0"/>
                        </a:cubicBezTo>
                        <a:cubicBezTo>
                          <a:pt x="66" y="99"/>
                          <a:pt x="66" y="99"/>
                          <a:pt x="66" y="99"/>
                        </a:cubicBezTo>
                        <a:cubicBezTo>
                          <a:pt x="72" y="124"/>
                          <a:pt x="76" y="152"/>
                          <a:pt x="76" y="152"/>
                        </a:cubicBezTo>
                        <a:cubicBezTo>
                          <a:pt x="78" y="152"/>
                          <a:pt x="78" y="152"/>
                          <a:pt x="78" y="152"/>
                        </a:cubicBezTo>
                        <a:cubicBezTo>
                          <a:pt x="78" y="152"/>
                          <a:pt x="82" y="125"/>
                          <a:pt x="89" y="97"/>
                        </a:cubicBezTo>
                        <a:cubicBezTo>
                          <a:pt x="115" y="3"/>
                          <a:pt x="115" y="3"/>
                          <a:pt x="115" y="3"/>
                        </a:cubicBezTo>
                        <a:cubicBezTo>
                          <a:pt x="159" y="3"/>
                          <a:pt x="159" y="3"/>
                          <a:pt x="159" y="3"/>
                        </a:cubicBezTo>
                        <a:cubicBezTo>
                          <a:pt x="182" y="95"/>
                          <a:pt x="182" y="95"/>
                          <a:pt x="182" y="95"/>
                        </a:cubicBezTo>
                        <a:cubicBezTo>
                          <a:pt x="190" y="128"/>
                          <a:pt x="195" y="153"/>
                          <a:pt x="195" y="153"/>
                        </a:cubicBezTo>
                        <a:cubicBezTo>
                          <a:pt x="196" y="153"/>
                          <a:pt x="196" y="153"/>
                          <a:pt x="196" y="153"/>
                        </a:cubicBezTo>
                        <a:cubicBezTo>
                          <a:pt x="196" y="153"/>
                          <a:pt x="201" y="122"/>
                          <a:pt x="206" y="98"/>
                        </a:cubicBezTo>
                        <a:cubicBezTo>
                          <a:pt x="227" y="3"/>
                          <a:pt x="227" y="3"/>
                          <a:pt x="227" y="3"/>
                        </a:cubicBezTo>
                        <a:cubicBezTo>
                          <a:pt x="273" y="3"/>
                          <a:pt x="273" y="3"/>
                          <a:pt x="273" y="3"/>
                        </a:cubicBezTo>
                        <a:lnTo>
                          <a:pt x="215" y="207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675" dirty="0"/>
                  </a:p>
                </p:txBody>
              </p:sp>
              <p:sp>
                <p:nvSpPr>
                  <p:cNvPr id="160" name="Freeform 9"/>
                  <p:cNvSpPr>
                    <a:spLocks noEditPoints="1"/>
                  </p:cNvSpPr>
                  <p:nvPr userDrawn="1"/>
                </p:nvSpPr>
                <p:spPr bwMode="auto">
                  <a:xfrm>
                    <a:off x="2414588" y="1609726"/>
                    <a:ext cx="261938" cy="382588"/>
                  </a:xfrm>
                  <a:custGeom>
                    <a:avLst/>
                    <a:gdLst>
                      <a:gd name="T0" fmla="*/ 135 w 191"/>
                      <a:gd name="T1" fmla="*/ 279 h 279"/>
                      <a:gd name="T2" fmla="*/ 111 w 191"/>
                      <a:gd name="T3" fmla="*/ 236 h 279"/>
                      <a:gd name="T4" fmla="*/ 64 w 191"/>
                      <a:gd name="T5" fmla="*/ 167 h 279"/>
                      <a:gd name="T6" fmla="*/ 46 w 191"/>
                      <a:gd name="T7" fmla="*/ 158 h 279"/>
                      <a:gd name="T8" fmla="*/ 46 w 191"/>
                      <a:gd name="T9" fmla="*/ 279 h 279"/>
                      <a:gd name="T10" fmla="*/ 0 w 191"/>
                      <a:gd name="T11" fmla="*/ 279 h 279"/>
                      <a:gd name="T12" fmla="*/ 0 w 191"/>
                      <a:gd name="T13" fmla="*/ 0 h 279"/>
                      <a:gd name="T14" fmla="*/ 85 w 191"/>
                      <a:gd name="T15" fmla="*/ 0 h 279"/>
                      <a:gd name="T16" fmla="*/ 176 w 191"/>
                      <a:gd name="T17" fmla="*/ 80 h 279"/>
                      <a:gd name="T18" fmla="*/ 107 w 191"/>
                      <a:gd name="T19" fmla="*/ 156 h 279"/>
                      <a:gd name="T20" fmla="*/ 150 w 191"/>
                      <a:gd name="T21" fmla="*/ 212 h 279"/>
                      <a:gd name="T22" fmla="*/ 191 w 191"/>
                      <a:gd name="T23" fmla="*/ 279 h 279"/>
                      <a:gd name="T24" fmla="*/ 135 w 191"/>
                      <a:gd name="T25" fmla="*/ 279 h 279"/>
                      <a:gd name="T26" fmla="*/ 71 w 191"/>
                      <a:gd name="T27" fmla="*/ 38 h 279"/>
                      <a:gd name="T28" fmla="*/ 46 w 191"/>
                      <a:gd name="T29" fmla="*/ 38 h 279"/>
                      <a:gd name="T30" fmla="*/ 46 w 191"/>
                      <a:gd name="T31" fmla="*/ 126 h 279"/>
                      <a:gd name="T32" fmla="*/ 70 w 191"/>
                      <a:gd name="T33" fmla="*/ 126 h 279"/>
                      <a:gd name="T34" fmla="*/ 115 w 191"/>
                      <a:gd name="T35" fmla="*/ 114 h 279"/>
                      <a:gd name="T36" fmla="*/ 127 w 191"/>
                      <a:gd name="T37" fmla="*/ 80 h 279"/>
                      <a:gd name="T38" fmla="*/ 71 w 191"/>
                      <a:gd name="T39" fmla="*/ 38 h 27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</a:cxnLst>
                    <a:rect l="0" t="0" r="r" b="b"/>
                    <a:pathLst>
                      <a:path w="191" h="279">
                        <a:moveTo>
                          <a:pt x="135" y="279"/>
                        </a:moveTo>
                        <a:cubicBezTo>
                          <a:pt x="111" y="236"/>
                          <a:pt x="111" y="236"/>
                          <a:pt x="111" y="236"/>
                        </a:cubicBezTo>
                        <a:cubicBezTo>
                          <a:pt x="92" y="201"/>
                          <a:pt x="79" y="182"/>
                          <a:pt x="64" y="167"/>
                        </a:cubicBezTo>
                        <a:cubicBezTo>
                          <a:pt x="59" y="162"/>
                          <a:pt x="55" y="159"/>
                          <a:pt x="46" y="158"/>
                        </a:cubicBezTo>
                        <a:cubicBezTo>
                          <a:pt x="46" y="279"/>
                          <a:pt x="46" y="279"/>
                          <a:pt x="46" y="279"/>
                        </a:cubicBezTo>
                        <a:cubicBezTo>
                          <a:pt x="0" y="279"/>
                          <a:pt x="0" y="279"/>
                          <a:pt x="0" y="279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85" y="0"/>
                          <a:pt x="85" y="0"/>
                          <a:pt x="85" y="0"/>
                        </a:cubicBezTo>
                        <a:cubicBezTo>
                          <a:pt x="148" y="0"/>
                          <a:pt x="176" y="37"/>
                          <a:pt x="176" y="80"/>
                        </a:cubicBezTo>
                        <a:cubicBezTo>
                          <a:pt x="176" y="120"/>
                          <a:pt x="150" y="156"/>
                          <a:pt x="107" y="156"/>
                        </a:cubicBezTo>
                        <a:cubicBezTo>
                          <a:pt x="117" y="162"/>
                          <a:pt x="135" y="189"/>
                          <a:pt x="150" y="212"/>
                        </a:cubicBezTo>
                        <a:cubicBezTo>
                          <a:pt x="191" y="279"/>
                          <a:pt x="191" y="279"/>
                          <a:pt x="191" y="279"/>
                        </a:cubicBezTo>
                        <a:lnTo>
                          <a:pt x="135" y="279"/>
                        </a:lnTo>
                        <a:close/>
                        <a:moveTo>
                          <a:pt x="71" y="38"/>
                        </a:moveTo>
                        <a:cubicBezTo>
                          <a:pt x="46" y="38"/>
                          <a:pt x="46" y="38"/>
                          <a:pt x="46" y="38"/>
                        </a:cubicBezTo>
                        <a:cubicBezTo>
                          <a:pt x="46" y="126"/>
                          <a:pt x="46" y="126"/>
                          <a:pt x="46" y="126"/>
                        </a:cubicBezTo>
                        <a:cubicBezTo>
                          <a:pt x="70" y="126"/>
                          <a:pt x="70" y="126"/>
                          <a:pt x="70" y="126"/>
                        </a:cubicBezTo>
                        <a:cubicBezTo>
                          <a:pt x="94" y="126"/>
                          <a:pt x="107" y="123"/>
                          <a:pt x="115" y="114"/>
                        </a:cubicBezTo>
                        <a:cubicBezTo>
                          <a:pt x="123" y="107"/>
                          <a:pt x="127" y="95"/>
                          <a:pt x="127" y="80"/>
                        </a:cubicBezTo>
                        <a:cubicBezTo>
                          <a:pt x="127" y="52"/>
                          <a:pt x="112" y="38"/>
                          <a:pt x="71" y="3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675" dirty="0"/>
                  </a:p>
                </p:txBody>
              </p:sp>
              <p:sp>
                <p:nvSpPr>
                  <p:cNvPr id="161" name="Freeform 10"/>
                  <p:cNvSpPr>
                    <a:spLocks noEditPoints="1"/>
                  </p:cNvSpPr>
                  <p:nvPr userDrawn="1"/>
                </p:nvSpPr>
                <p:spPr bwMode="auto">
                  <a:xfrm>
                    <a:off x="2698751" y="1704976"/>
                    <a:ext cx="233363" cy="293688"/>
                  </a:xfrm>
                  <a:custGeom>
                    <a:avLst/>
                    <a:gdLst>
                      <a:gd name="T0" fmla="*/ 48 w 170"/>
                      <a:gd name="T1" fmla="*/ 119 h 214"/>
                      <a:gd name="T2" fmla="*/ 48 w 170"/>
                      <a:gd name="T3" fmla="*/ 122 h 214"/>
                      <a:gd name="T4" fmla="*/ 99 w 170"/>
                      <a:gd name="T5" fmla="*/ 180 h 214"/>
                      <a:gd name="T6" fmla="*/ 149 w 170"/>
                      <a:gd name="T7" fmla="*/ 160 h 214"/>
                      <a:gd name="T8" fmla="*/ 167 w 170"/>
                      <a:gd name="T9" fmla="*/ 187 h 214"/>
                      <a:gd name="T10" fmla="*/ 93 w 170"/>
                      <a:gd name="T11" fmla="*/ 214 h 214"/>
                      <a:gd name="T12" fmla="*/ 0 w 170"/>
                      <a:gd name="T13" fmla="*/ 107 h 214"/>
                      <a:gd name="T14" fmla="*/ 25 w 170"/>
                      <a:gd name="T15" fmla="*/ 28 h 214"/>
                      <a:gd name="T16" fmla="*/ 87 w 170"/>
                      <a:gd name="T17" fmla="*/ 0 h 214"/>
                      <a:gd name="T18" fmla="*/ 143 w 170"/>
                      <a:gd name="T19" fmla="*/ 21 h 214"/>
                      <a:gd name="T20" fmla="*/ 170 w 170"/>
                      <a:gd name="T21" fmla="*/ 110 h 214"/>
                      <a:gd name="T22" fmla="*/ 170 w 170"/>
                      <a:gd name="T23" fmla="*/ 119 h 214"/>
                      <a:gd name="T24" fmla="*/ 48 w 170"/>
                      <a:gd name="T25" fmla="*/ 119 h 214"/>
                      <a:gd name="T26" fmla="*/ 87 w 170"/>
                      <a:gd name="T27" fmla="*/ 34 h 214"/>
                      <a:gd name="T28" fmla="*/ 49 w 170"/>
                      <a:gd name="T29" fmla="*/ 86 h 214"/>
                      <a:gd name="T30" fmla="*/ 124 w 170"/>
                      <a:gd name="T31" fmla="*/ 86 h 214"/>
                      <a:gd name="T32" fmla="*/ 87 w 170"/>
                      <a:gd name="T33" fmla="*/ 34 h 21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170" h="214">
                        <a:moveTo>
                          <a:pt x="48" y="119"/>
                        </a:moveTo>
                        <a:cubicBezTo>
                          <a:pt x="48" y="122"/>
                          <a:pt x="48" y="122"/>
                          <a:pt x="48" y="122"/>
                        </a:cubicBezTo>
                        <a:cubicBezTo>
                          <a:pt x="48" y="150"/>
                          <a:pt x="59" y="180"/>
                          <a:pt x="99" y="180"/>
                        </a:cubicBezTo>
                        <a:cubicBezTo>
                          <a:pt x="118" y="180"/>
                          <a:pt x="134" y="173"/>
                          <a:pt x="149" y="160"/>
                        </a:cubicBezTo>
                        <a:cubicBezTo>
                          <a:pt x="167" y="187"/>
                          <a:pt x="167" y="187"/>
                          <a:pt x="167" y="187"/>
                        </a:cubicBezTo>
                        <a:cubicBezTo>
                          <a:pt x="145" y="205"/>
                          <a:pt x="121" y="214"/>
                          <a:pt x="93" y="214"/>
                        </a:cubicBezTo>
                        <a:cubicBezTo>
                          <a:pt x="36" y="214"/>
                          <a:pt x="0" y="172"/>
                          <a:pt x="0" y="107"/>
                        </a:cubicBezTo>
                        <a:cubicBezTo>
                          <a:pt x="0" y="72"/>
                          <a:pt x="7" y="48"/>
                          <a:pt x="25" y="28"/>
                        </a:cubicBezTo>
                        <a:cubicBezTo>
                          <a:pt x="42" y="9"/>
                          <a:pt x="62" y="0"/>
                          <a:pt x="87" y="0"/>
                        </a:cubicBezTo>
                        <a:cubicBezTo>
                          <a:pt x="108" y="0"/>
                          <a:pt x="126" y="6"/>
                          <a:pt x="143" y="21"/>
                        </a:cubicBezTo>
                        <a:cubicBezTo>
                          <a:pt x="161" y="37"/>
                          <a:pt x="170" y="62"/>
                          <a:pt x="170" y="110"/>
                        </a:cubicBezTo>
                        <a:cubicBezTo>
                          <a:pt x="170" y="119"/>
                          <a:pt x="170" y="119"/>
                          <a:pt x="170" y="119"/>
                        </a:cubicBezTo>
                        <a:lnTo>
                          <a:pt x="48" y="119"/>
                        </a:lnTo>
                        <a:close/>
                        <a:moveTo>
                          <a:pt x="87" y="34"/>
                        </a:moveTo>
                        <a:cubicBezTo>
                          <a:pt x="62" y="34"/>
                          <a:pt x="49" y="53"/>
                          <a:pt x="49" y="86"/>
                        </a:cubicBezTo>
                        <a:cubicBezTo>
                          <a:pt x="124" y="86"/>
                          <a:pt x="124" y="86"/>
                          <a:pt x="124" y="86"/>
                        </a:cubicBezTo>
                        <a:cubicBezTo>
                          <a:pt x="124" y="53"/>
                          <a:pt x="110" y="34"/>
                          <a:pt x="87" y="3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675" dirty="0"/>
                  </a:p>
                </p:txBody>
              </p:sp>
              <p:sp>
                <p:nvSpPr>
                  <p:cNvPr id="162" name="Freeform 11"/>
                  <p:cNvSpPr>
                    <a:spLocks/>
                  </p:cNvSpPr>
                  <p:nvPr userDrawn="1"/>
                </p:nvSpPr>
                <p:spPr bwMode="auto">
                  <a:xfrm>
                    <a:off x="2970213" y="1585913"/>
                    <a:ext cx="101600" cy="411163"/>
                  </a:xfrm>
                  <a:custGeom>
                    <a:avLst/>
                    <a:gdLst>
                      <a:gd name="T0" fmla="*/ 49 w 75"/>
                      <a:gd name="T1" fmla="*/ 300 h 300"/>
                      <a:gd name="T2" fmla="*/ 4 w 75"/>
                      <a:gd name="T3" fmla="*/ 243 h 300"/>
                      <a:gd name="T4" fmla="*/ 4 w 75"/>
                      <a:gd name="T5" fmla="*/ 69 h 300"/>
                      <a:gd name="T6" fmla="*/ 0 w 75"/>
                      <a:gd name="T7" fmla="*/ 10 h 300"/>
                      <a:gd name="T8" fmla="*/ 46 w 75"/>
                      <a:gd name="T9" fmla="*/ 0 h 300"/>
                      <a:gd name="T10" fmla="*/ 49 w 75"/>
                      <a:gd name="T11" fmla="*/ 56 h 300"/>
                      <a:gd name="T12" fmla="*/ 49 w 75"/>
                      <a:gd name="T13" fmla="*/ 228 h 300"/>
                      <a:gd name="T14" fmla="*/ 54 w 75"/>
                      <a:gd name="T15" fmla="*/ 265 h 300"/>
                      <a:gd name="T16" fmla="*/ 68 w 75"/>
                      <a:gd name="T17" fmla="*/ 268 h 300"/>
                      <a:gd name="T18" fmla="*/ 75 w 75"/>
                      <a:gd name="T19" fmla="*/ 295 h 300"/>
                      <a:gd name="T20" fmla="*/ 49 w 75"/>
                      <a:gd name="T21" fmla="*/ 300 h 3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75" h="300">
                        <a:moveTo>
                          <a:pt x="49" y="300"/>
                        </a:moveTo>
                        <a:cubicBezTo>
                          <a:pt x="4" y="300"/>
                          <a:pt x="4" y="260"/>
                          <a:pt x="4" y="243"/>
                        </a:cubicBezTo>
                        <a:cubicBezTo>
                          <a:pt x="4" y="69"/>
                          <a:pt x="4" y="69"/>
                          <a:pt x="4" y="69"/>
                        </a:cubicBezTo>
                        <a:cubicBezTo>
                          <a:pt x="4" y="42"/>
                          <a:pt x="3" y="27"/>
                          <a:pt x="0" y="10"/>
                        </a:cubicBezTo>
                        <a:cubicBezTo>
                          <a:pt x="46" y="0"/>
                          <a:pt x="46" y="0"/>
                          <a:pt x="46" y="0"/>
                        </a:cubicBezTo>
                        <a:cubicBezTo>
                          <a:pt x="49" y="12"/>
                          <a:pt x="49" y="29"/>
                          <a:pt x="49" y="56"/>
                        </a:cubicBezTo>
                        <a:cubicBezTo>
                          <a:pt x="49" y="228"/>
                          <a:pt x="49" y="228"/>
                          <a:pt x="49" y="228"/>
                        </a:cubicBezTo>
                        <a:cubicBezTo>
                          <a:pt x="49" y="255"/>
                          <a:pt x="50" y="260"/>
                          <a:pt x="54" y="265"/>
                        </a:cubicBezTo>
                        <a:cubicBezTo>
                          <a:pt x="56" y="268"/>
                          <a:pt x="63" y="270"/>
                          <a:pt x="68" y="268"/>
                        </a:cubicBezTo>
                        <a:cubicBezTo>
                          <a:pt x="75" y="295"/>
                          <a:pt x="75" y="295"/>
                          <a:pt x="75" y="295"/>
                        </a:cubicBezTo>
                        <a:cubicBezTo>
                          <a:pt x="67" y="298"/>
                          <a:pt x="59" y="300"/>
                          <a:pt x="49" y="30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675" dirty="0"/>
                  </a:p>
                </p:txBody>
              </p:sp>
              <p:sp>
                <p:nvSpPr>
                  <p:cNvPr id="163" name="Freeform 12"/>
                  <p:cNvSpPr>
                    <a:spLocks noEditPoints="1"/>
                  </p:cNvSpPr>
                  <p:nvPr userDrawn="1"/>
                </p:nvSpPr>
                <p:spPr bwMode="auto">
                  <a:xfrm>
                    <a:off x="3116263" y="1589088"/>
                    <a:ext cx="79375" cy="403225"/>
                  </a:xfrm>
                  <a:custGeom>
                    <a:avLst/>
                    <a:gdLst>
                      <a:gd name="T0" fmla="*/ 29 w 58"/>
                      <a:gd name="T1" fmla="*/ 59 h 293"/>
                      <a:gd name="T2" fmla="*/ 0 w 58"/>
                      <a:gd name="T3" fmla="*/ 30 h 293"/>
                      <a:gd name="T4" fmla="*/ 29 w 58"/>
                      <a:gd name="T5" fmla="*/ 0 h 293"/>
                      <a:gd name="T6" fmla="*/ 58 w 58"/>
                      <a:gd name="T7" fmla="*/ 30 h 293"/>
                      <a:gd name="T8" fmla="*/ 29 w 58"/>
                      <a:gd name="T9" fmla="*/ 59 h 293"/>
                      <a:gd name="T10" fmla="*/ 6 w 58"/>
                      <a:gd name="T11" fmla="*/ 293 h 293"/>
                      <a:gd name="T12" fmla="*/ 6 w 58"/>
                      <a:gd name="T13" fmla="*/ 92 h 293"/>
                      <a:gd name="T14" fmla="*/ 51 w 58"/>
                      <a:gd name="T15" fmla="*/ 84 h 293"/>
                      <a:gd name="T16" fmla="*/ 51 w 58"/>
                      <a:gd name="T17" fmla="*/ 293 h 293"/>
                      <a:gd name="T18" fmla="*/ 6 w 58"/>
                      <a:gd name="T19" fmla="*/ 293 h 2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58" h="293">
                        <a:moveTo>
                          <a:pt x="29" y="59"/>
                        </a:moveTo>
                        <a:cubicBezTo>
                          <a:pt x="13" y="59"/>
                          <a:pt x="0" y="46"/>
                          <a:pt x="0" y="30"/>
                        </a:cubicBezTo>
                        <a:cubicBezTo>
                          <a:pt x="0" y="13"/>
                          <a:pt x="13" y="0"/>
                          <a:pt x="29" y="0"/>
                        </a:cubicBezTo>
                        <a:cubicBezTo>
                          <a:pt x="45" y="0"/>
                          <a:pt x="58" y="13"/>
                          <a:pt x="58" y="30"/>
                        </a:cubicBezTo>
                        <a:cubicBezTo>
                          <a:pt x="58" y="46"/>
                          <a:pt x="45" y="59"/>
                          <a:pt x="29" y="59"/>
                        </a:cubicBezTo>
                        <a:close/>
                        <a:moveTo>
                          <a:pt x="6" y="293"/>
                        </a:moveTo>
                        <a:cubicBezTo>
                          <a:pt x="6" y="92"/>
                          <a:pt x="6" y="92"/>
                          <a:pt x="6" y="92"/>
                        </a:cubicBezTo>
                        <a:cubicBezTo>
                          <a:pt x="51" y="84"/>
                          <a:pt x="51" y="84"/>
                          <a:pt x="51" y="84"/>
                        </a:cubicBezTo>
                        <a:cubicBezTo>
                          <a:pt x="51" y="293"/>
                          <a:pt x="51" y="293"/>
                          <a:pt x="51" y="293"/>
                        </a:cubicBezTo>
                        <a:lnTo>
                          <a:pt x="6" y="293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675" dirty="0"/>
                  </a:p>
                </p:txBody>
              </p:sp>
              <p:sp>
                <p:nvSpPr>
                  <p:cNvPr id="164" name="Freeform 13"/>
                  <p:cNvSpPr>
                    <a:spLocks/>
                  </p:cNvSpPr>
                  <p:nvPr userDrawn="1"/>
                </p:nvSpPr>
                <p:spPr bwMode="auto">
                  <a:xfrm>
                    <a:off x="3246438" y="1704976"/>
                    <a:ext cx="207963" cy="293688"/>
                  </a:xfrm>
                  <a:custGeom>
                    <a:avLst/>
                    <a:gdLst>
                      <a:gd name="T0" fmla="*/ 87 w 152"/>
                      <a:gd name="T1" fmla="*/ 214 h 214"/>
                      <a:gd name="T2" fmla="*/ 0 w 152"/>
                      <a:gd name="T3" fmla="*/ 109 h 214"/>
                      <a:gd name="T4" fmla="*/ 90 w 152"/>
                      <a:gd name="T5" fmla="*/ 0 h 214"/>
                      <a:gd name="T6" fmla="*/ 146 w 152"/>
                      <a:gd name="T7" fmla="*/ 22 h 214"/>
                      <a:gd name="T8" fmla="*/ 124 w 152"/>
                      <a:gd name="T9" fmla="*/ 51 h 214"/>
                      <a:gd name="T10" fmla="*/ 90 w 152"/>
                      <a:gd name="T11" fmla="*/ 36 h 214"/>
                      <a:gd name="T12" fmla="*/ 58 w 152"/>
                      <a:gd name="T13" fmla="*/ 56 h 214"/>
                      <a:gd name="T14" fmla="*/ 49 w 152"/>
                      <a:gd name="T15" fmla="*/ 113 h 214"/>
                      <a:gd name="T16" fmla="*/ 63 w 152"/>
                      <a:gd name="T17" fmla="*/ 168 h 214"/>
                      <a:gd name="T18" fmla="*/ 90 w 152"/>
                      <a:gd name="T19" fmla="*/ 180 h 214"/>
                      <a:gd name="T20" fmla="*/ 131 w 152"/>
                      <a:gd name="T21" fmla="*/ 160 h 214"/>
                      <a:gd name="T22" fmla="*/ 152 w 152"/>
                      <a:gd name="T23" fmla="*/ 187 h 214"/>
                      <a:gd name="T24" fmla="*/ 87 w 152"/>
                      <a:gd name="T25" fmla="*/ 214 h 21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152" h="214">
                        <a:moveTo>
                          <a:pt x="87" y="214"/>
                        </a:moveTo>
                        <a:cubicBezTo>
                          <a:pt x="31" y="214"/>
                          <a:pt x="0" y="175"/>
                          <a:pt x="0" y="109"/>
                        </a:cubicBezTo>
                        <a:cubicBezTo>
                          <a:pt x="0" y="35"/>
                          <a:pt x="45" y="0"/>
                          <a:pt x="90" y="0"/>
                        </a:cubicBezTo>
                        <a:cubicBezTo>
                          <a:pt x="112" y="0"/>
                          <a:pt x="128" y="5"/>
                          <a:pt x="146" y="22"/>
                        </a:cubicBezTo>
                        <a:cubicBezTo>
                          <a:pt x="124" y="51"/>
                          <a:pt x="124" y="51"/>
                          <a:pt x="124" y="51"/>
                        </a:cubicBezTo>
                        <a:cubicBezTo>
                          <a:pt x="112" y="41"/>
                          <a:pt x="102" y="36"/>
                          <a:pt x="90" y="36"/>
                        </a:cubicBezTo>
                        <a:cubicBezTo>
                          <a:pt x="76" y="36"/>
                          <a:pt x="64" y="43"/>
                          <a:pt x="58" y="56"/>
                        </a:cubicBezTo>
                        <a:cubicBezTo>
                          <a:pt x="52" y="69"/>
                          <a:pt x="49" y="88"/>
                          <a:pt x="49" y="113"/>
                        </a:cubicBezTo>
                        <a:cubicBezTo>
                          <a:pt x="49" y="141"/>
                          <a:pt x="54" y="158"/>
                          <a:pt x="63" y="168"/>
                        </a:cubicBezTo>
                        <a:cubicBezTo>
                          <a:pt x="70" y="176"/>
                          <a:pt x="79" y="180"/>
                          <a:pt x="90" y="180"/>
                        </a:cubicBezTo>
                        <a:cubicBezTo>
                          <a:pt x="104" y="180"/>
                          <a:pt x="118" y="173"/>
                          <a:pt x="131" y="160"/>
                        </a:cubicBezTo>
                        <a:cubicBezTo>
                          <a:pt x="152" y="187"/>
                          <a:pt x="152" y="187"/>
                          <a:pt x="152" y="187"/>
                        </a:cubicBezTo>
                        <a:cubicBezTo>
                          <a:pt x="133" y="205"/>
                          <a:pt x="114" y="214"/>
                          <a:pt x="87" y="21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675" dirty="0"/>
                  </a:p>
                </p:txBody>
              </p:sp>
              <p:sp>
                <p:nvSpPr>
                  <p:cNvPr id="165" name="Freeform 14"/>
                  <p:cNvSpPr>
                    <a:spLocks noEditPoints="1"/>
                  </p:cNvSpPr>
                  <p:nvPr userDrawn="1"/>
                </p:nvSpPr>
                <p:spPr bwMode="auto">
                  <a:xfrm>
                    <a:off x="3498851" y="1830388"/>
                    <a:ext cx="166688" cy="166688"/>
                  </a:xfrm>
                  <a:custGeom>
                    <a:avLst/>
                    <a:gdLst>
                      <a:gd name="T0" fmla="*/ 60 w 121"/>
                      <a:gd name="T1" fmla="*/ 121 h 121"/>
                      <a:gd name="T2" fmla="*/ 0 w 121"/>
                      <a:gd name="T3" fmla="*/ 60 h 121"/>
                      <a:gd name="T4" fmla="*/ 60 w 121"/>
                      <a:gd name="T5" fmla="*/ 0 h 121"/>
                      <a:gd name="T6" fmla="*/ 121 w 121"/>
                      <a:gd name="T7" fmla="*/ 60 h 121"/>
                      <a:gd name="T8" fmla="*/ 60 w 121"/>
                      <a:gd name="T9" fmla="*/ 121 h 121"/>
                      <a:gd name="T10" fmla="*/ 60 w 121"/>
                      <a:gd name="T11" fmla="*/ 12 h 121"/>
                      <a:gd name="T12" fmla="*/ 14 w 121"/>
                      <a:gd name="T13" fmla="*/ 60 h 121"/>
                      <a:gd name="T14" fmla="*/ 60 w 121"/>
                      <a:gd name="T15" fmla="*/ 109 h 121"/>
                      <a:gd name="T16" fmla="*/ 107 w 121"/>
                      <a:gd name="T17" fmla="*/ 60 h 121"/>
                      <a:gd name="T18" fmla="*/ 60 w 121"/>
                      <a:gd name="T19" fmla="*/ 12 h 121"/>
                      <a:gd name="T20" fmla="*/ 72 w 121"/>
                      <a:gd name="T21" fmla="*/ 94 h 121"/>
                      <a:gd name="T22" fmla="*/ 66 w 121"/>
                      <a:gd name="T23" fmla="*/ 83 h 121"/>
                      <a:gd name="T24" fmla="*/ 55 w 121"/>
                      <a:gd name="T25" fmla="*/ 66 h 121"/>
                      <a:gd name="T26" fmla="*/ 53 w 121"/>
                      <a:gd name="T27" fmla="*/ 66 h 121"/>
                      <a:gd name="T28" fmla="*/ 53 w 121"/>
                      <a:gd name="T29" fmla="*/ 94 h 121"/>
                      <a:gd name="T30" fmla="*/ 39 w 121"/>
                      <a:gd name="T31" fmla="*/ 94 h 121"/>
                      <a:gd name="T32" fmla="*/ 39 w 121"/>
                      <a:gd name="T33" fmla="*/ 26 h 121"/>
                      <a:gd name="T34" fmla="*/ 65 w 121"/>
                      <a:gd name="T35" fmla="*/ 26 h 121"/>
                      <a:gd name="T36" fmla="*/ 85 w 121"/>
                      <a:gd name="T37" fmla="*/ 46 h 121"/>
                      <a:gd name="T38" fmla="*/ 69 w 121"/>
                      <a:gd name="T39" fmla="*/ 65 h 121"/>
                      <a:gd name="T40" fmla="*/ 72 w 121"/>
                      <a:gd name="T41" fmla="*/ 68 h 121"/>
                      <a:gd name="T42" fmla="*/ 89 w 121"/>
                      <a:gd name="T43" fmla="*/ 94 h 121"/>
                      <a:gd name="T44" fmla="*/ 72 w 121"/>
                      <a:gd name="T45" fmla="*/ 94 h 121"/>
                      <a:gd name="T46" fmla="*/ 65 w 121"/>
                      <a:gd name="T47" fmla="*/ 38 h 121"/>
                      <a:gd name="T48" fmla="*/ 58 w 121"/>
                      <a:gd name="T49" fmla="*/ 37 h 121"/>
                      <a:gd name="T50" fmla="*/ 53 w 121"/>
                      <a:gd name="T51" fmla="*/ 37 h 121"/>
                      <a:gd name="T52" fmla="*/ 53 w 121"/>
                      <a:gd name="T53" fmla="*/ 55 h 121"/>
                      <a:gd name="T54" fmla="*/ 57 w 121"/>
                      <a:gd name="T55" fmla="*/ 55 h 121"/>
                      <a:gd name="T56" fmla="*/ 67 w 121"/>
                      <a:gd name="T57" fmla="*/ 53 h 121"/>
                      <a:gd name="T58" fmla="*/ 70 w 121"/>
                      <a:gd name="T59" fmla="*/ 46 h 121"/>
                      <a:gd name="T60" fmla="*/ 65 w 121"/>
                      <a:gd name="T61" fmla="*/ 38 h 12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</a:cxnLst>
                    <a:rect l="0" t="0" r="r" b="b"/>
                    <a:pathLst>
                      <a:path w="121" h="121">
                        <a:moveTo>
                          <a:pt x="60" y="121"/>
                        </a:moveTo>
                        <a:cubicBezTo>
                          <a:pt x="27" y="121"/>
                          <a:pt x="0" y="94"/>
                          <a:pt x="0" y="60"/>
                        </a:cubicBezTo>
                        <a:cubicBezTo>
                          <a:pt x="0" y="27"/>
                          <a:pt x="27" y="0"/>
                          <a:pt x="60" y="0"/>
                        </a:cubicBezTo>
                        <a:cubicBezTo>
                          <a:pt x="94" y="0"/>
                          <a:pt x="121" y="27"/>
                          <a:pt x="121" y="60"/>
                        </a:cubicBezTo>
                        <a:cubicBezTo>
                          <a:pt x="121" y="94"/>
                          <a:pt x="94" y="121"/>
                          <a:pt x="60" y="121"/>
                        </a:cubicBezTo>
                        <a:close/>
                        <a:moveTo>
                          <a:pt x="60" y="12"/>
                        </a:moveTo>
                        <a:cubicBezTo>
                          <a:pt x="35" y="12"/>
                          <a:pt x="14" y="33"/>
                          <a:pt x="14" y="60"/>
                        </a:cubicBezTo>
                        <a:cubicBezTo>
                          <a:pt x="14" y="88"/>
                          <a:pt x="35" y="109"/>
                          <a:pt x="60" y="109"/>
                        </a:cubicBezTo>
                        <a:cubicBezTo>
                          <a:pt x="86" y="109"/>
                          <a:pt x="107" y="88"/>
                          <a:pt x="107" y="60"/>
                        </a:cubicBezTo>
                        <a:cubicBezTo>
                          <a:pt x="107" y="33"/>
                          <a:pt x="86" y="12"/>
                          <a:pt x="60" y="12"/>
                        </a:cubicBezTo>
                        <a:close/>
                        <a:moveTo>
                          <a:pt x="72" y="94"/>
                        </a:moveTo>
                        <a:cubicBezTo>
                          <a:pt x="70" y="89"/>
                          <a:pt x="69" y="88"/>
                          <a:pt x="66" y="83"/>
                        </a:cubicBezTo>
                        <a:cubicBezTo>
                          <a:pt x="59" y="71"/>
                          <a:pt x="57" y="67"/>
                          <a:pt x="55" y="66"/>
                        </a:cubicBezTo>
                        <a:cubicBezTo>
                          <a:pt x="54" y="66"/>
                          <a:pt x="53" y="66"/>
                          <a:pt x="53" y="66"/>
                        </a:cubicBezTo>
                        <a:cubicBezTo>
                          <a:pt x="53" y="94"/>
                          <a:pt x="53" y="94"/>
                          <a:pt x="53" y="94"/>
                        </a:cubicBezTo>
                        <a:cubicBezTo>
                          <a:pt x="39" y="94"/>
                          <a:pt x="39" y="94"/>
                          <a:pt x="39" y="94"/>
                        </a:cubicBezTo>
                        <a:cubicBezTo>
                          <a:pt x="39" y="26"/>
                          <a:pt x="39" y="26"/>
                          <a:pt x="39" y="26"/>
                        </a:cubicBezTo>
                        <a:cubicBezTo>
                          <a:pt x="65" y="26"/>
                          <a:pt x="65" y="26"/>
                          <a:pt x="65" y="26"/>
                        </a:cubicBezTo>
                        <a:cubicBezTo>
                          <a:pt x="77" y="26"/>
                          <a:pt x="85" y="34"/>
                          <a:pt x="85" y="46"/>
                        </a:cubicBezTo>
                        <a:cubicBezTo>
                          <a:pt x="85" y="56"/>
                          <a:pt x="78" y="64"/>
                          <a:pt x="69" y="65"/>
                        </a:cubicBezTo>
                        <a:cubicBezTo>
                          <a:pt x="71" y="66"/>
                          <a:pt x="71" y="66"/>
                          <a:pt x="72" y="68"/>
                        </a:cubicBezTo>
                        <a:cubicBezTo>
                          <a:pt x="76" y="72"/>
                          <a:pt x="89" y="94"/>
                          <a:pt x="89" y="94"/>
                        </a:cubicBezTo>
                        <a:lnTo>
                          <a:pt x="72" y="94"/>
                        </a:lnTo>
                        <a:close/>
                        <a:moveTo>
                          <a:pt x="65" y="38"/>
                        </a:moveTo>
                        <a:cubicBezTo>
                          <a:pt x="64" y="37"/>
                          <a:pt x="61" y="37"/>
                          <a:pt x="58" y="37"/>
                        </a:cubicBezTo>
                        <a:cubicBezTo>
                          <a:pt x="53" y="37"/>
                          <a:pt x="53" y="37"/>
                          <a:pt x="53" y="37"/>
                        </a:cubicBezTo>
                        <a:cubicBezTo>
                          <a:pt x="53" y="55"/>
                          <a:pt x="53" y="55"/>
                          <a:pt x="53" y="55"/>
                        </a:cubicBezTo>
                        <a:cubicBezTo>
                          <a:pt x="57" y="55"/>
                          <a:pt x="57" y="55"/>
                          <a:pt x="57" y="55"/>
                        </a:cubicBezTo>
                        <a:cubicBezTo>
                          <a:pt x="63" y="55"/>
                          <a:pt x="66" y="55"/>
                          <a:pt x="67" y="53"/>
                        </a:cubicBezTo>
                        <a:cubicBezTo>
                          <a:pt x="69" y="51"/>
                          <a:pt x="70" y="49"/>
                          <a:pt x="70" y="46"/>
                        </a:cubicBezTo>
                        <a:cubicBezTo>
                          <a:pt x="70" y="42"/>
                          <a:pt x="68" y="39"/>
                          <a:pt x="65" y="3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675" dirty="0"/>
                  </a:p>
                </p:txBody>
              </p:sp>
            </p:grpSp>
          </p:grpSp>
          <p:grpSp>
            <p:nvGrpSpPr>
              <p:cNvPr id="126" name="Group 4"/>
              <p:cNvGrpSpPr>
                <a:grpSpLocks noChangeAspect="1"/>
              </p:cNvGrpSpPr>
              <p:nvPr userDrawn="1"/>
            </p:nvGrpSpPr>
            <p:grpSpPr bwMode="auto">
              <a:xfrm>
                <a:off x="4314825" y="143470"/>
                <a:ext cx="360760" cy="170855"/>
                <a:chOff x="7248" y="241"/>
                <a:chExt cx="606" cy="287"/>
              </a:xfrm>
            </p:grpSpPr>
            <p:sp>
              <p:nvSpPr>
                <p:cNvPr id="127" name="Freeform 5"/>
                <p:cNvSpPr>
                  <a:spLocks noEditPoints="1"/>
                </p:cNvSpPr>
                <p:nvPr userDrawn="1"/>
              </p:nvSpPr>
              <p:spPr bwMode="auto">
                <a:xfrm>
                  <a:off x="7806" y="350"/>
                  <a:ext cx="48" cy="25"/>
                </a:xfrm>
                <a:custGeom>
                  <a:avLst/>
                  <a:gdLst>
                    <a:gd name="T0" fmla="*/ 8 w 48"/>
                    <a:gd name="T1" fmla="*/ 4 h 25"/>
                    <a:gd name="T2" fmla="*/ 0 w 48"/>
                    <a:gd name="T3" fmla="*/ 4 h 25"/>
                    <a:gd name="T4" fmla="*/ 0 w 48"/>
                    <a:gd name="T5" fmla="*/ 0 h 25"/>
                    <a:gd name="T6" fmla="*/ 19 w 48"/>
                    <a:gd name="T7" fmla="*/ 0 h 25"/>
                    <a:gd name="T8" fmla="*/ 19 w 48"/>
                    <a:gd name="T9" fmla="*/ 4 h 25"/>
                    <a:gd name="T10" fmla="*/ 11 w 48"/>
                    <a:gd name="T11" fmla="*/ 4 h 25"/>
                    <a:gd name="T12" fmla="*/ 11 w 48"/>
                    <a:gd name="T13" fmla="*/ 25 h 25"/>
                    <a:gd name="T14" fmla="*/ 8 w 48"/>
                    <a:gd name="T15" fmla="*/ 25 h 25"/>
                    <a:gd name="T16" fmla="*/ 8 w 48"/>
                    <a:gd name="T17" fmla="*/ 4 h 25"/>
                    <a:gd name="T18" fmla="*/ 24 w 48"/>
                    <a:gd name="T19" fmla="*/ 0 h 25"/>
                    <a:gd name="T20" fmla="*/ 28 w 48"/>
                    <a:gd name="T21" fmla="*/ 0 h 25"/>
                    <a:gd name="T22" fmla="*/ 36 w 48"/>
                    <a:gd name="T23" fmla="*/ 14 h 25"/>
                    <a:gd name="T24" fmla="*/ 45 w 48"/>
                    <a:gd name="T25" fmla="*/ 0 h 25"/>
                    <a:gd name="T26" fmla="*/ 48 w 48"/>
                    <a:gd name="T27" fmla="*/ 0 h 25"/>
                    <a:gd name="T28" fmla="*/ 48 w 48"/>
                    <a:gd name="T29" fmla="*/ 25 h 25"/>
                    <a:gd name="T30" fmla="*/ 45 w 48"/>
                    <a:gd name="T31" fmla="*/ 25 h 25"/>
                    <a:gd name="T32" fmla="*/ 45 w 48"/>
                    <a:gd name="T33" fmla="*/ 6 h 25"/>
                    <a:gd name="T34" fmla="*/ 37 w 48"/>
                    <a:gd name="T35" fmla="*/ 19 h 25"/>
                    <a:gd name="T36" fmla="*/ 36 w 48"/>
                    <a:gd name="T37" fmla="*/ 19 h 25"/>
                    <a:gd name="T38" fmla="*/ 27 w 48"/>
                    <a:gd name="T39" fmla="*/ 6 h 25"/>
                    <a:gd name="T40" fmla="*/ 27 w 48"/>
                    <a:gd name="T41" fmla="*/ 25 h 25"/>
                    <a:gd name="T42" fmla="*/ 24 w 48"/>
                    <a:gd name="T43" fmla="*/ 25 h 25"/>
                    <a:gd name="T44" fmla="*/ 24 w 48"/>
                    <a:gd name="T45" fmla="*/ 0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48" h="25">
                      <a:moveTo>
                        <a:pt x="8" y="4"/>
                      </a:moveTo>
                      <a:lnTo>
                        <a:pt x="0" y="4"/>
                      </a:lnTo>
                      <a:lnTo>
                        <a:pt x="0" y="0"/>
                      </a:lnTo>
                      <a:lnTo>
                        <a:pt x="19" y="0"/>
                      </a:lnTo>
                      <a:lnTo>
                        <a:pt x="19" y="4"/>
                      </a:lnTo>
                      <a:lnTo>
                        <a:pt x="11" y="4"/>
                      </a:lnTo>
                      <a:lnTo>
                        <a:pt x="11" y="25"/>
                      </a:lnTo>
                      <a:lnTo>
                        <a:pt x="8" y="25"/>
                      </a:lnTo>
                      <a:lnTo>
                        <a:pt x="8" y="4"/>
                      </a:lnTo>
                      <a:close/>
                      <a:moveTo>
                        <a:pt x="24" y="0"/>
                      </a:moveTo>
                      <a:lnTo>
                        <a:pt x="28" y="0"/>
                      </a:lnTo>
                      <a:lnTo>
                        <a:pt x="36" y="14"/>
                      </a:lnTo>
                      <a:lnTo>
                        <a:pt x="45" y="0"/>
                      </a:lnTo>
                      <a:lnTo>
                        <a:pt x="48" y="0"/>
                      </a:lnTo>
                      <a:lnTo>
                        <a:pt x="48" y="25"/>
                      </a:lnTo>
                      <a:lnTo>
                        <a:pt x="45" y="25"/>
                      </a:lnTo>
                      <a:lnTo>
                        <a:pt x="45" y="6"/>
                      </a:lnTo>
                      <a:lnTo>
                        <a:pt x="37" y="19"/>
                      </a:lnTo>
                      <a:lnTo>
                        <a:pt x="36" y="19"/>
                      </a:lnTo>
                      <a:lnTo>
                        <a:pt x="27" y="6"/>
                      </a:lnTo>
                      <a:lnTo>
                        <a:pt x="27" y="25"/>
                      </a:lnTo>
                      <a:lnTo>
                        <a:pt x="24" y="25"/>
                      </a:lnTo>
                      <a:lnTo>
                        <a:pt x="24" y="0"/>
                      </a:lnTo>
                      <a:close/>
                    </a:path>
                  </a:pathLst>
                </a:custGeom>
                <a:solidFill>
                  <a:srgbClr val="3588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128" name="Freeform 6"/>
                <p:cNvSpPr>
                  <a:spLocks/>
                </p:cNvSpPr>
                <p:nvPr userDrawn="1"/>
              </p:nvSpPr>
              <p:spPr bwMode="auto">
                <a:xfrm>
                  <a:off x="7254" y="246"/>
                  <a:ext cx="54" cy="80"/>
                </a:xfrm>
                <a:custGeom>
                  <a:avLst/>
                  <a:gdLst>
                    <a:gd name="T0" fmla="*/ 140 w 188"/>
                    <a:gd name="T1" fmla="*/ 279 h 279"/>
                    <a:gd name="T2" fmla="*/ 78 w 188"/>
                    <a:gd name="T3" fmla="*/ 148 h 279"/>
                    <a:gd name="T4" fmla="*/ 42 w 188"/>
                    <a:gd name="T5" fmla="*/ 66 h 279"/>
                    <a:gd name="T6" fmla="*/ 41 w 188"/>
                    <a:gd name="T7" fmla="*/ 67 h 279"/>
                    <a:gd name="T8" fmla="*/ 44 w 188"/>
                    <a:gd name="T9" fmla="*/ 144 h 279"/>
                    <a:gd name="T10" fmla="*/ 45 w 188"/>
                    <a:gd name="T11" fmla="*/ 279 h 279"/>
                    <a:gd name="T12" fmla="*/ 0 w 188"/>
                    <a:gd name="T13" fmla="*/ 279 h 279"/>
                    <a:gd name="T14" fmla="*/ 0 w 188"/>
                    <a:gd name="T15" fmla="*/ 0 h 279"/>
                    <a:gd name="T16" fmla="*/ 52 w 188"/>
                    <a:gd name="T17" fmla="*/ 0 h 279"/>
                    <a:gd name="T18" fmla="*/ 120 w 188"/>
                    <a:gd name="T19" fmla="*/ 136 h 279"/>
                    <a:gd name="T20" fmla="*/ 148 w 188"/>
                    <a:gd name="T21" fmla="*/ 208 h 279"/>
                    <a:gd name="T22" fmla="*/ 149 w 188"/>
                    <a:gd name="T23" fmla="*/ 207 h 279"/>
                    <a:gd name="T24" fmla="*/ 145 w 188"/>
                    <a:gd name="T25" fmla="*/ 128 h 279"/>
                    <a:gd name="T26" fmla="*/ 145 w 188"/>
                    <a:gd name="T27" fmla="*/ 0 h 279"/>
                    <a:gd name="T28" fmla="*/ 188 w 188"/>
                    <a:gd name="T29" fmla="*/ 0 h 279"/>
                    <a:gd name="T30" fmla="*/ 188 w 188"/>
                    <a:gd name="T31" fmla="*/ 279 h 279"/>
                    <a:gd name="T32" fmla="*/ 140 w 188"/>
                    <a:gd name="T33" fmla="*/ 279 h 2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88" h="279">
                      <a:moveTo>
                        <a:pt x="140" y="279"/>
                      </a:moveTo>
                      <a:cubicBezTo>
                        <a:pt x="78" y="148"/>
                        <a:pt x="78" y="148"/>
                        <a:pt x="78" y="148"/>
                      </a:cubicBezTo>
                      <a:cubicBezTo>
                        <a:pt x="63" y="117"/>
                        <a:pt x="47" y="82"/>
                        <a:pt x="42" y="66"/>
                      </a:cubicBezTo>
                      <a:cubicBezTo>
                        <a:pt x="41" y="67"/>
                        <a:pt x="41" y="67"/>
                        <a:pt x="41" y="67"/>
                      </a:cubicBezTo>
                      <a:cubicBezTo>
                        <a:pt x="43" y="90"/>
                        <a:pt x="43" y="119"/>
                        <a:pt x="44" y="144"/>
                      </a:cubicBezTo>
                      <a:cubicBezTo>
                        <a:pt x="45" y="279"/>
                        <a:pt x="45" y="279"/>
                        <a:pt x="45" y="279"/>
                      </a:cubicBezTo>
                      <a:cubicBezTo>
                        <a:pt x="0" y="279"/>
                        <a:pt x="0" y="279"/>
                        <a:pt x="0" y="27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52" y="0"/>
                        <a:pt x="52" y="0"/>
                        <a:pt x="52" y="0"/>
                      </a:cubicBezTo>
                      <a:cubicBezTo>
                        <a:pt x="120" y="136"/>
                        <a:pt x="120" y="136"/>
                        <a:pt x="120" y="136"/>
                      </a:cubicBezTo>
                      <a:cubicBezTo>
                        <a:pt x="133" y="162"/>
                        <a:pt x="145" y="195"/>
                        <a:pt x="148" y="208"/>
                      </a:cubicBezTo>
                      <a:cubicBezTo>
                        <a:pt x="149" y="207"/>
                        <a:pt x="149" y="207"/>
                        <a:pt x="149" y="207"/>
                      </a:cubicBezTo>
                      <a:cubicBezTo>
                        <a:pt x="148" y="193"/>
                        <a:pt x="145" y="153"/>
                        <a:pt x="145" y="128"/>
                      </a:cubicBezTo>
                      <a:cubicBezTo>
                        <a:pt x="145" y="0"/>
                        <a:pt x="145" y="0"/>
                        <a:pt x="145" y="0"/>
                      </a:cubicBezTo>
                      <a:cubicBezTo>
                        <a:pt x="188" y="0"/>
                        <a:pt x="188" y="0"/>
                        <a:pt x="188" y="0"/>
                      </a:cubicBezTo>
                      <a:cubicBezTo>
                        <a:pt x="188" y="279"/>
                        <a:pt x="188" y="279"/>
                        <a:pt x="188" y="279"/>
                      </a:cubicBezTo>
                      <a:lnTo>
                        <a:pt x="140" y="279"/>
                      </a:lnTo>
                      <a:close/>
                    </a:path>
                  </a:pathLst>
                </a:custGeom>
                <a:solidFill>
                  <a:srgbClr val="1B1B1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143" name="Freeform 7"/>
                <p:cNvSpPr>
                  <a:spLocks noEditPoints="1"/>
                </p:cNvSpPr>
                <p:nvPr userDrawn="1"/>
              </p:nvSpPr>
              <p:spPr bwMode="auto">
                <a:xfrm>
                  <a:off x="7318" y="266"/>
                  <a:ext cx="49" cy="62"/>
                </a:xfrm>
                <a:custGeom>
                  <a:avLst/>
                  <a:gdLst>
                    <a:gd name="T0" fmla="*/ 48 w 170"/>
                    <a:gd name="T1" fmla="*/ 119 h 214"/>
                    <a:gd name="T2" fmla="*/ 48 w 170"/>
                    <a:gd name="T3" fmla="*/ 122 h 214"/>
                    <a:gd name="T4" fmla="*/ 99 w 170"/>
                    <a:gd name="T5" fmla="*/ 180 h 214"/>
                    <a:gd name="T6" fmla="*/ 149 w 170"/>
                    <a:gd name="T7" fmla="*/ 160 h 214"/>
                    <a:gd name="T8" fmla="*/ 167 w 170"/>
                    <a:gd name="T9" fmla="*/ 187 h 214"/>
                    <a:gd name="T10" fmla="*/ 93 w 170"/>
                    <a:gd name="T11" fmla="*/ 214 h 214"/>
                    <a:gd name="T12" fmla="*/ 0 w 170"/>
                    <a:gd name="T13" fmla="*/ 107 h 214"/>
                    <a:gd name="T14" fmla="*/ 25 w 170"/>
                    <a:gd name="T15" fmla="*/ 28 h 214"/>
                    <a:gd name="T16" fmla="*/ 87 w 170"/>
                    <a:gd name="T17" fmla="*/ 0 h 214"/>
                    <a:gd name="T18" fmla="*/ 143 w 170"/>
                    <a:gd name="T19" fmla="*/ 21 h 214"/>
                    <a:gd name="T20" fmla="*/ 170 w 170"/>
                    <a:gd name="T21" fmla="*/ 110 h 214"/>
                    <a:gd name="T22" fmla="*/ 170 w 170"/>
                    <a:gd name="T23" fmla="*/ 119 h 214"/>
                    <a:gd name="T24" fmla="*/ 48 w 170"/>
                    <a:gd name="T25" fmla="*/ 119 h 214"/>
                    <a:gd name="T26" fmla="*/ 87 w 170"/>
                    <a:gd name="T27" fmla="*/ 34 h 214"/>
                    <a:gd name="T28" fmla="*/ 49 w 170"/>
                    <a:gd name="T29" fmla="*/ 86 h 214"/>
                    <a:gd name="T30" fmla="*/ 124 w 170"/>
                    <a:gd name="T31" fmla="*/ 86 h 214"/>
                    <a:gd name="T32" fmla="*/ 87 w 170"/>
                    <a:gd name="T33" fmla="*/ 34 h 2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70" h="214">
                      <a:moveTo>
                        <a:pt x="48" y="119"/>
                      </a:moveTo>
                      <a:cubicBezTo>
                        <a:pt x="48" y="122"/>
                        <a:pt x="48" y="122"/>
                        <a:pt x="48" y="122"/>
                      </a:cubicBezTo>
                      <a:cubicBezTo>
                        <a:pt x="48" y="150"/>
                        <a:pt x="59" y="180"/>
                        <a:pt x="99" y="180"/>
                      </a:cubicBezTo>
                      <a:cubicBezTo>
                        <a:pt x="118" y="180"/>
                        <a:pt x="134" y="173"/>
                        <a:pt x="149" y="160"/>
                      </a:cubicBezTo>
                      <a:cubicBezTo>
                        <a:pt x="167" y="187"/>
                        <a:pt x="167" y="187"/>
                        <a:pt x="167" y="187"/>
                      </a:cubicBezTo>
                      <a:cubicBezTo>
                        <a:pt x="145" y="205"/>
                        <a:pt x="121" y="214"/>
                        <a:pt x="93" y="214"/>
                      </a:cubicBezTo>
                      <a:cubicBezTo>
                        <a:pt x="36" y="214"/>
                        <a:pt x="0" y="172"/>
                        <a:pt x="0" y="107"/>
                      </a:cubicBezTo>
                      <a:cubicBezTo>
                        <a:pt x="0" y="72"/>
                        <a:pt x="7" y="48"/>
                        <a:pt x="25" y="28"/>
                      </a:cubicBezTo>
                      <a:cubicBezTo>
                        <a:pt x="42" y="9"/>
                        <a:pt x="62" y="0"/>
                        <a:pt x="87" y="0"/>
                      </a:cubicBezTo>
                      <a:cubicBezTo>
                        <a:pt x="108" y="0"/>
                        <a:pt x="126" y="6"/>
                        <a:pt x="143" y="21"/>
                      </a:cubicBezTo>
                      <a:cubicBezTo>
                        <a:pt x="161" y="37"/>
                        <a:pt x="170" y="62"/>
                        <a:pt x="170" y="110"/>
                      </a:cubicBezTo>
                      <a:cubicBezTo>
                        <a:pt x="170" y="119"/>
                        <a:pt x="170" y="119"/>
                        <a:pt x="170" y="119"/>
                      </a:cubicBezTo>
                      <a:lnTo>
                        <a:pt x="48" y="119"/>
                      </a:lnTo>
                      <a:close/>
                      <a:moveTo>
                        <a:pt x="87" y="34"/>
                      </a:moveTo>
                      <a:cubicBezTo>
                        <a:pt x="63" y="34"/>
                        <a:pt x="49" y="53"/>
                        <a:pt x="49" y="86"/>
                      </a:cubicBezTo>
                      <a:cubicBezTo>
                        <a:pt x="124" y="86"/>
                        <a:pt x="124" y="86"/>
                        <a:pt x="124" y="86"/>
                      </a:cubicBezTo>
                      <a:cubicBezTo>
                        <a:pt x="124" y="53"/>
                        <a:pt x="110" y="34"/>
                        <a:pt x="87" y="34"/>
                      </a:cubicBezTo>
                      <a:close/>
                    </a:path>
                  </a:pathLst>
                </a:custGeom>
                <a:solidFill>
                  <a:srgbClr val="1B1B1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145" name="Freeform 8"/>
                <p:cNvSpPr>
                  <a:spLocks/>
                </p:cNvSpPr>
                <p:nvPr userDrawn="1"/>
              </p:nvSpPr>
              <p:spPr bwMode="auto">
                <a:xfrm>
                  <a:off x="7370" y="267"/>
                  <a:ext cx="79" cy="59"/>
                </a:xfrm>
                <a:custGeom>
                  <a:avLst/>
                  <a:gdLst>
                    <a:gd name="T0" fmla="*/ 215 w 273"/>
                    <a:gd name="T1" fmla="*/ 207 h 207"/>
                    <a:gd name="T2" fmla="*/ 174 w 273"/>
                    <a:gd name="T3" fmla="*/ 207 h 207"/>
                    <a:gd name="T4" fmla="*/ 149 w 273"/>
                    <a:gd name="T5" fmla="*/ 114 h 207"/>
                    <a:gd name="T6" fmla="*/ 136 w 273"/>
                    <a:gd name="T7" fmla="*/ 58 h 207"/>
                    <a:gd name="T8" fmla="*/ 135 w 273"/>
                    <a:gd name="T9" fmla="*/ 58 h 207"/>
                    <a:gd name="T10" fmla="*/ 121 w 273"/>
                    <a:gd name="T11" fmla="*/ 116 h 207"/>
                    <a:gd name="T12" fmla="*/ 97 w 273"/>
                    <a:gd name="T13" fmla="*/ 207 h 207"/>
                    <a:gd name="T14" fmla="*/ 55 w 273"/>
                    <a:gd name="T15" fmla="*/ 207 h 207"/>
                    <a:gd name="T16" fmla="*/ 0 w 273"/>
                    <a:gd name="T17" fmla="*/ 6 h 207"/>
                    <a:gd name="T18" fmla="*/ 44 w 273"/>
                    <a:gd name="T19" fmla="*/ 0 h 207"/>
                    <a:gd name="T20" fmla="*/ 66 w 273"/>
                    <a:gd name="T21" fmla="*/ 99 h 207"/>
                    <a:gd name="T22" fmla="*/ 76 w 273"/>
                    <a:gd name="T23" fmla="*/ 152 h 207"/>
                    <a:gd name="T24" fmla="*/ 78 w 273"/>
                    <a:gd name="T25" fmla="*/ 152 h 207"/>
                    <a:gd name="T26" fmla="*/ 89 w 273"/>
                    <a:gd name="T27" fmla="*/ 97 h 207"/>
                    <a:gd name="T28" fmla="*/ 115 w 273"/>
                    <a:gd name="T29" fmla="*/ 3 h 207"/>
                    <a:gd name="T30" fmla="*/ 159 w 273"/>
                    <a:gd name="T31" fmla="*/ 3 h 207"/>
                    <a:gd name="T32" fmla="*/ 182 w 273"/>
                    <a:gd name="T33" fmla="*/ 95 h 207"/>
                    <a:gd name="T34" fmla="*/ 195 w 273"/>
                    <a:gd name="T35" fmla="*/ 153 h 207"/>
                    <a:gd name="T36" fmla="*/ 196 w 273"/>
                    <a:gd name="T37" fmla="*/ 153 h 207"/>
                    <a:gd name="T38" fmla="*/ 206 w 273"/>
                    <a:gd name="T39" fmla="*/ 98 h 207"/>
                    <a:gd name="T40" fmla="*/ 227 w 273"/>
                    <a:gd name="T41" fmla="*/ 3 h 207"/>
                    <a:gd name="T42" fmla="*/ 273 w 273"/>
                    <a:gd name="T43" fmla="*/ 3 h 207"/>
                    <a:gd name="T44" fmla="*/ 215 w 273"/>
                    <a:gd name="T45" fmla="*/ 207 h 2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273" h="207">
                      <a:moveTo>
                        <a:pt x="215" y="207"/>
                      </a:moveTo>
                      <a:cubicBezTo>
                        <a:pt x="174" y="207"/>
                        <a:pt x="174" y="207"/>
                        <a:pt x="174" y="207"/>
                      </a:cubicBezTo>
                      <a:cubicBezTo>
                        <a:pt x="149" y="114"/>
                        <a:pt x="149" y="114"/>
                        <a:pt x="149" y="114"/>
                      </a:cubicBezTo>
                      <a:cubicBezTo>
                        <a:pt x="142" y="90"/>
                        <a:pt x="136" y="58"/>
                        <a:pt x="136" y="58"/>
                      </a:cubicBezTo>
                      <a:cubicBezTo>
                        <a:pt x="135" y="58"/>
                        <a:pt x="135" y="58"/>
                        <a:pt x="135" y="58"/>
                      </a:cubicBezTo>
                      <a:cubicBezTo>
                        <a:pt x="135" y="58"/>
                        <a:pt x="131" y="78"/>
                        <a:pt x="121" y="116"/>
                      </a:cubicBezTo>
                      <a:cubicBezTo>
                        <a:pt x="97" y="207"/>
                        <a:pt x="97" y="207"/>
                        <a:pt x="97" y="207"/>
                      </a:cubicBezTo>
                      <a:cubicBezTo>
                        <a:pt x="55" y="207"/>
                        <a:pt x="55" y="207"/>
                        <a:pt x="55" y="207"/>
                      </a:cubicBezTo>
                      <a:cubicBezTo>
                        <a:pt x="0" y="6"/>
                        <a:pt x="0" y="6"/>
                        <a:pt x="0" y="6"/>
                      </a:cubicBezTo>
                      <a:cubicBezTo>
                        <a:pt x="44" y="0"/>
                        <a:pt x="44" y="0"/>
                        <a:pt x="44" y="0"/>
                      </a:cubicBezTo>
                      <a:cubicBezTo>
                        <a:pt x="66" y="99"/>
                        <a:pt x="66" y="99"/>
                        <a:pt x="66" y="99"/>
                      </a:cubicBezTo>
                      <a:cubicBezTo>
                        <a:pt x="72" y="124"/>
                        <a:pt x="76" y="152"/>
                        <a:pt x="76" y="152"/>
                      </a:cubicBezTo>
                      <a:cubicBezTo>
                        <a:pt x="78" y="152"/>
                        <a:pt x="78" y="152"/>
                        <a:pt x="78" y="152"/>
                      </a:cubicBezTo>
                      <a:cubicBezTo>
                        <a:pt x="78" y="152"/>
                        <a:pt x="82" y="125"/>
                        <a:pt x="89" y="97"/>
                      </a:cubicBezTo>
                      <a:cubicBezTo>
                        <a:pt x="115" y="3"/>
                        <a:pt x="115" y="3"/>
                        <a:pt x="115" y="3"/>
                      </a:cubicBezTo>
                      <a:cubicBezTo>
                        <a:pt x="159" y="3"/>
                        <a:pt x="159" y="3"/>
                        <a:pt x="159" y="3"/>
                      </a:cubicBezTo>
                      <a:cubicBezTo>
                        <a:pt x="182" y="95"/>
                        <a:pt x="182" y="95"/>
                        <a:pt x="182" y="95"/>
                      </a:cubicBezTo>
                      <a:cubicBezTo>
                        <a:pt x="190" y="128"/>
                        <a:pt x="195" y="153"/>
                        <a:pt x="195" y="153"/>
                      </a:cubicBezTo>
                      <a:cubicBezTo>
                        <a:pt x="196" y="153"/>
                        <a:pt x="196" y="153"/>
                        <a:pt x="196" y="153"/>
                      </a:cubicBezTo>
                      <a:cubicBezTo>
                        <a:pt x="196" y="153"/>
                        <a:pt x="201" y="122"/>
                        <a:pt x="206" y="98"/>
                      </a:cubicBezTo>
                      <a:cubicBezTo>
                        <a:pt x="227" y="3"/>
                        <a:pt x="227" y="3"/>
                        <a:pt x="227" y="3"/>
                      </a:cubicBezTo>
                      <a:cubicBezTo>
                        <a:pt x="273" y="3"/>
                        <a:pt x="273" y="3"/>
                        <a:pt x="273" y="3"/>
                      </a:cubicBezTo>
                      <a:lnTo>
                        <a:pt x="215" y="207"/>
                      </a:lnTo>
                      <a:close/>
                    </a:path>
                  </a:pathLst>
                </a:custGeom>
                <a:solidFill>
                  <a:srgbClr val="1B1B1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146" name="Freeform 9"/>
                <p:cNvSpPr>
                  <a:spLocks noEditPoints="1"/>
                </p:cNvSpPr>
                <p:nvPr userDrawn="1"/>
              </p:nvSpPr>
              <p:spPr bwMode="auto">
                <a:xfrm>
                  <a:off x="7482" y="246"/>
                  <a:ext cx="55" cy="80"/>
                </a:xfrm>
                <a:custGeom>
                  <a:avLst/>
                  <a:gdLst>
                    <a:gd name="T0" fmla="*/ 135 w 191"/>
                    <a:gd name="T1" fmla="*/ 279 h 279"/>
                    <a:gd name="T2" fmla="*/ 111 w 191"/>
                    <a:gd name="T3" fmla="*/ 236 h 279"/>
                    <a:gd name="T4" fmla="*/ 64 w 191"/>
                    <a:gd name="T5" fmla="*/ 167 h 279"/>
                    <a:gd name="T6" fmla="*/ 46 w 191"/>
                    <a:gd name="T7" fmla="*/ 158 h 279"/>
                    <a:gd name="T8" fmla="*/ 46 w 191"/>
                    <a:gd name="T9" fmla="*/ 279 h 279"/>
                    <a:gd name="T10" fmla="*/ 0 w 191"/>
                    <a:gd name="T11" fmla="*/ 279 h 279"/>
                    <a:gd name="T12" fmla="*/ 0 w 191"/>
                    <a:gd name="T13" fmla="*/ 0 h 279"/>
                    <a:gd name="T14" fmla="*/ 85 w 191"/>
                    <a:gd name="T15" fmla="*/ 0 h 279"/>
                    <a:gd name="T16" fmla="*/ 176 w 191"/>
                    <a:gd name="T17" fmla="*/ 80 h 279"/>
                    <a:gd name="T18" fmla="*/ 107 w 191"/>
                    <a:gd name="T19" fmla="*/ 156 h 279"/>
                    <a:gd name="T20" fmla="*/ 150 w 191"/>
                    <a:gd name="T21" fmla="*/ 212 h 279"/>
                    <a:gd name="T22" fmla="*/ 191 w 191"/>
                    <a:gd name="T23" fmla="*/ 279 h 279"/>
                    <a:gd name="T24" fmla="*/ 135 w 191"/>
                    <a:gd name="T25" fmla="*/ 279 h 279"/>
                    <a:gd name="T26" fmla="*/ 71 w 191"/>
                    <a:gd name="T27" fmla="*/ 38 h 279"/>
                    <a:gd name="T28" fmla="*/ 46 w 191"/>
                    <a:gd name="T29" fmla="*/ 38 h 279"/>
                    <a:gd name="T30" fmla="*/ 46 w 191"/>
                    <a:gd name="T31" fmla="*/ 126 h 279"/>
                    <a:gd name="T32" fmla="*/ 70 w 191"/>
                    <a:gd name="T33" fmla="*/ 126 h 279"/>
                    <a:gd name="T34" fmla="*/ 115 w 191"/>
                    <a:gd name="T35" fmla="*/ 114 h 279"/>
                    <a:gd name="T36" fmla="*/ 127 w 191"/>
                    <a:gd name="T37" fmla="*/ 80 h 279"/>
                    <a:gd name="T38" fmla="*/ 71 w 191"/>
                    <a:gd name="T39" fmla="*/ 38 h 2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191" h="279">
                      <a:moveTo>
                        <a:pt x="135" y="279"/>
                      </a:moveTo>
                      <a:cubicBezTo>
                        <a:pt x="111" y="236"/>
                        <a:pt x="111" y="236"/>
                        <a:pt x="111" y="236"/>
                      </a:cubicBezTo>
                      <a:cubicBezTo>
                        <a:pt x="92" y="201"/>
                        <a:pt x="79" y="182"/>
                        <a:pt x="64" y="167"/>
                      </a:cubicBezTo>
                      <a:cubicBezTo>
                        <a:pt x="59" y="162"/>
                        <a:pt x="55" y="159"/>
                        <a:pt x="46" y="158"/>
                      </a:cubicBezTo>
                      <a:cubicBezTo>
                        <a:pt x="46" y="279"/>
                        <a:pt x="46" y="279"/>
                        <a:pt x="46" y="279"/>
                      </a:cubicBezTo>
                      <a:cubicBezTo>
                        <a:pt x="0" y="279"/>
                        <a:pt x="0" y="279"/>
                        <a:pt x="0" y="27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85" y="0"/>
                        <a:pt x="85" y="0"/>
                        <a:pt x="85" y="0"/>
                      </a:cubicBezTo>
                      <a:cubicBezTo>
                        <a:pt x="148" y="0"/>
                        <a:pt x="176" y="37"/>
                        <a:pt x="176" y="80"/>
                      </a:cubicBezTo>
                      <a:cubicBezTo>
                        <a:pt x="176" y="120"/>
                        <a:pt x="150" y="156"/>
                        <a:pt x="107" y="156"/>
                      </a:cubicBezTo>
                      <a:cubicBezTo>
                        <a:pt x="117" y="162"/>
                        <a:pt x="135" y="189"/>
                        <a:pt x="150" y="212"/>
                      </a:cubicBezTo>
                      <a:cubicBezTo>
                        <a:pt x="191" y="279"/>
                        <a:pt x="191" y="279"/>
                        <a:pt x="191" y="279"/>
                      </a:cubicBezTo>
                      <a:lnTo>
                        <a:pt x="135" y="279"/>
                      </a:lnTo>
                      <a:close/>
                      <a:moveTo>
                        <a:pt x="71" y="38"/>
                      </a:moveTo>
                      <a:cubicBezTo>
                        <a:pt x="46" y="38"/>
                        <a:pt x="46" y="38"/>
                        <a:pt x="46" y="38"/>
                      </a:cubicBezTo>
                      <a:cubicBezTo>
                        <a:pt x="46" y="126"/>
                        <a:pt x="46" y="126"/>
                        <a:pt x="46" y="126"/>
                      </a:cubicBezTo>
                      <a:cubicBezTo>
                        <a:pt x="70" y="126"/>
                        <a:pt x="70" y="126"/>
                        <a:pt x="70" y="126"/>
                      </a:cubicBezTo>
                      <a:cubicBezTo>
                        <a:pt x="94" y="126"/>
                        <a:pt x="107" y="123"/>
                        <a:pt x="115" y="114"/>
                      </a:cubicBezTo>
                      <a:cubicBezTo>
                        <a:pt x="123" y="107"/>
                        <a:pt x="127" y="95"/>
                        <a:pt x="127" y="80"/>
                      </a:cubicBezTo>
                      <a:cubicBezTo>
                        <a:pt x="127" y="52"/>
                        <a:pt x="112" y="38"/>
                        <a:pt x="71" y="38"/>
                      </a:cubicBezTo>
                      <a:close/>
                    </a:path>
                  </a:pathLst>
                </a:custGeom>
                <a:solidFill>
                  <a:srgbClr val="1B1B1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147" name="Freeform 10"/>
                <p:cNvSpPr>
                  <a:spLocks noEditPoints="1"/>
                </p:cNvSpPr>
                <p:nvPr userDrawn="1"/>
              </p:nvSpPr>
              <p:spPr bwMode="auto">
                <a:xfrm>
                  <a:off x="7542" y="266"/>
                  <a:ext cx="48" cy="62"/>
                </a:xfrm>
                <a:custGeom>
                  <a:avLst/>
                  <a:gdLst>
                    <a:gd name="T0" fmla="*/ 48 w 170"/>
                    <a:gd name="T1" fmla="*/ 119 h 214"/>
                    <a:gd name="T2" fmla="*/ 48 w 170"/>
                    <a:gd name="T3" fmla="*/ 122 h 214"/>
                    <a:gd name="T4" fmla="*/ 99 w 170"/>
                    <a:gd name="T5" fmla="*/ 180 h 214"/>
                    <a:gd name="T6" fmla="*/ 149 w 170"/>
                    <a:gd name="T7" fmla="*/ 160 h 214"/>
                    <a:gd name="T8" fmla="*/ 167 w 170"/>
                    <a:gd name="T9" fmla="*/ 187 h 214"/>
                    <a:gd name="T10" fmla="*/ 93 w 170"/>
                    <a:gd name="T11" fmla="*/ 214 h 214"/>
                    <a:gd name="T12" fmla="*/ 0 w 170"/>
                    <a:gd name="T13" fmla="*/ 107 h 214"/>
                    <a:gd name="T14" fmla="*/ 25 w 170"/>
                    <a:gd name="T15" fmla="*/ 28 h 214"/>
                    <a:gd name="T16" fmla="*/ 87 w 170"/>
                    <a:gd name="T17" fmla="*/ 0 h 214"/>
                    <a:gd name="T18" fmla="*/ 143 w 170"/>
                    <a:gd name="T19" fmla="*/ 21 h 214"/>
                    <a:gd name="T20" fmla="*/ 170 w 170"/>
                    <a:gd name="T21" fmla="*/ 110 h 214"/>
                    <a:gd name="T22" fmla="*/ 170 w 170"/>
                    <a:gd name="T23" fmla="*/ 119 h 214"/>
                    <a:gd name="T24" fmla="*/ 48 w 170"/>
                    <a:gd name="T25" fmla="*/ 119 h 214"/>
                    <a:gd name="T26" fmla="*/ 87 w 170"/>
                    <a:gd name="T27" fmla="*/ 34 h 214"/>
                    <a:gd name="T28" fmla="*/ 49 w 170"/>
                    <a:gd name="T29" fmla="*/ 86 h 214"/>
                    <a:gd name="T30" fmla="*/ 124 w 170"/>
                    <a:gd name="T31" fmla="*/ 86 h 214"/>
                    <a:gd name="T32" fmla="*/ 87 w 170"/>
                    <a:gd name="T33" fmla="*/ 34 h 2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70" h="214">
                      <a:moveTo>
                        <a:pt x="48" y="119"/>
                      </a:moveTo>
                      <a:cubicBezTo>
                        <a:pt x="48" y="122"/>
                        <a:pt x="48" y="122"/>
                        <a:pt x="48" y="122"/>
                      </a:cubicBezTo>
                      <a:cubicBezTo>
                        <a:pt x="48" y="150"/>
                        <a:pt x="59" y="180"/>
                        <a:pt x="99" y="180"/>
                      </a:cubicBezTo>
                      <a:cubicBezTo>
                        <a:pt x="118" y="180"/>
                        <a:pt x="134" y="173"/>
                        <a:pt x="149" y="160"/>
                      </a:cubicBezTo>
                      <a:cubicBezTo>
                        <a:pt x="167" y="187"/>
                        <a:pt x="167" y="187"/>
                        <a:pt x="167" y="187"/>
                      </a:cubicBezTo>
                      <a:cubicBezTo>
                        <a:pt x="145" y="205"/>
                        <a:pt x="121" y="214"/>
                        <a:pt x="93" y="214"/>
                      </a:cubicBezTo>
                      <a:cubicBezTo>
                        <a:pt x="36" y="214"/>
                        <a:pt x="0" y="172"/>
                        <a:pt x="0" y="107"/>
                      </a:cubicBezTo>
                      <a:cubicBezTo>
                        <a:pt x="0" y="72"/>
                        <a:pt x="7" y="48"/>
                        <a:pt x="25" y="28"/>
                      </a:cubicBezTo>
                      <a:cubicBezTo>
                        <a:pt x="42" y="9"/>
                        <a:pt x="62" y="0"/>
                        <a:pt x="87" y="0"/>
                      </a:cubicBezTo>
                      <a:cubicBezTo>
                        <a:pt x="108" y="0"/>
                        <a:pt x="126" y="6"/>
                        <a:pt x="143" y="21"/>
                      </a:cubicBezTo>
                      <a:cubicBezTo>
                        <a:pt x="161" y="37"/>
                        <a:pt x="170" y="62"/>
                        <a:pt x="170" y="110"/>
                      </a:cubicBezTo>
                      <a:cubicBezTo>
                        <a:pt x="170" y="119"/>
                        <a:pt x="170" y="119"/>
                        <a:pt x="170" y="119"/>
                      </a:cubicBezTo>
                      <a:lnTo>
                        <a:pt x="48" y="119"/>
                      </a:lnTo>
                      <a:close/>
                      <a:moveTo>
                        <a:pt x="87" y="34"/>
                      </a:moveTo>
                      <a:cubicBezTo>
                        <a:pt x="62" y="34"/>
                        <a:pt x="49" y="53"/>
                        <a:pt x="49" y="86"/>
                      </a:cubicBezTo>
                      <a:cubicBezTo>
                        <a:pt x="124" y="86"/>
                        <a:pt x="124" y="86"/>
                        <a:pt x="124" y="86"/>
                      </a:cubicBezTo>
                      <a:cubicBezTo>
                        <a:pt x="124" y="53"/>
                        <a:pt x="110" y="34"/>
                        <a:pt x="87" y="34"/>
                      </a:cubicBezTo>
                      <a:close/>
                    </a:path>
                  </a:pathLst>
                </a:custGeom>
                <a:solidFill>
                  <a:srgbClr val="1B1B1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148" name="Freeform 11"/>
                <p:cNvSpPr>
                  <a:spLocks/>
                </p:cNvSpPr>
                <p:nvPr userDrawn="1"/>
              </p:nvSpPr>
              <p:spPr bwMode="auto">
                <a:xfrm>
                  <a:off x="7598" y="241"/>
                  <a:ext cx="22" cy="86"/>
                </a:xfrm>
                <a:custGeom>
                  <a:avLst/>
                  <a:gdLst>
                    <a:gd name="T0" fmla="*/ 49 w 75"/>
                    <a:gd name="T1" fmla="*/ 300 h 300"/>
                    <a:gd name="T2" fmla="*/ 4 w 75"/>
                    <a:gd name="T3" fmla="*/ 243 h 300"/>
                    <a:gd name="T4" fmla="*/ 4 w 75"/>
                    <a:gd name="T5" fmla="*/ 69 h 300"/>
                    <a:gd name="T6" fmla="*/ 0 w 75"/>
                    <a:gd name="T7" fmla="*/ 10 h 300"/>
                    <a:gd name="T8" fmla="*/ 46 w 75"/>
                    <a:gd name="T9" fmla="*/ 0 h 300"/>
                    <a:gd name="T10" fmla="*/ 49 w 75"/>
                    <a:gd name="T11" fmla="*/ 56 h 300"/>
                    <a:gd name="T12" fmla="*/ 49 w 75"/>
                    <a:gd name="T13" fmla="*/ 228 h 300"/>
                    <a:gd name="T14" fmla="*/ 54 w 75"/>
                    <a:gd name="T15" fmla="*/ 265 h 300"/>
                    <a:gd name="T16" fmla="*/ 68 w 75"/>
                    <a:gd name="T17" fmla="*/ 268 h 300"/>
                    <a:gd name="T18" fmla="*/ 75 w 75"/>
                    <a:gd name="T19" fmla="*/ 295 h 300"/>
                    <a:gd name="T20" fmla="*/ 49 w 75"/>
                    <a:gd name="T21" fmla="*/ 300 h 3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75" h="300">
                      <a:moveTo>
                        <a:pt x="49" y="300"/>
                      </a:moveTo>
                      <a:cubicBezTo>
                        <a:pt x="4" y="300"/>
                        <a:pt x="4" y="260"/>
                        <a:pt x="4" y="243"/>
                      </a:cubicBezTo>
                      <a:cubicBezTo>
                        <a:pt x="4" y="69"/>
                        <a:pt x="4" y="69"/>
                        <a:pt x="4" y="69"/>
                      </a:cubicBezTo>
                      <a:cubicBezTo>
                        <a:pt x="4" y="42"/>
                        <a:pt x="3" y="27"/>
                        <a:pt x="0" y="10"/>
                      </a:cubicBezTo>
                      <a:cubicBezTo>
                        <a:pt x="46" y="0"/>
                        <a:pt x="46" y="0"/>
                        <a:pt x="46" y="0"/>
                      </a:cubicBezTo>
                      <a:cubicBezTo>
                        <a:pt x="49" y="12"/>
                        <a:pt x="49" y="29"/>
                        <a:pt x="49" y="56"/>
                      </a:cubicBezTo>
                      <a:cubicBezTo>
                        <a:pt x="49" y="228"/>
                        <a:pt x="49" y="228"/>
                        <a:pt x="49" y="228"/>
                      </a:cubicBezTo>
                      <a:cubicBezTo>
                        <a:pt x="49" y="255"/>
                        <a:pt x="50" y="260"/>
                        <a:pt x="54" y="265"/>
                      </a:cubicBezTo>
                      <a:cubicBezTo>
                        <a:pt x="56" y="268"/>
                        <a:pt x="63" y="270"/>
                        <a:pt x="68" y="268"/>
                      </a:cubicBezTo>
                      <a:cubicBezTo>
                        <a:pt x="75" y="295"/>
                        <a:pt x="75" y="295"/>
                        <a:pt x="75" y="295"/>
                      </a:cubicBezTo>
                      <a:cubicBezTo>
                        <a:pt x="67" y="298"/>
                        <a:pt x="59" y="300"/>
                        <a:pt x="49" y="300"/>
                      </a:cubicBezTo>
                      <a:close/>
                    </a:path>
                  </a:pathLst>
                </a:custGeom>
                <a:solidFill>
                  <a:srgbClr val="1B1B1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149" name="Freeform 12"/>
                <p:cNvSpPr>
                  <a:spLocks noEditPoints="1"/>
                </p:cNvSpPr>
                <p:nvPr userDrawn="1"/>
              </p:nvSpPr>
              <p:spPr bwMode="auto">
                <a:xfrm>
                  <a:off x="7629" y="242"/>
                  <a:ext cx="17" cy="84"/>
                </a:xfrm>
                <a:custGeom>
                  <a:avLst/>
                  <a:gdLst>
                    <a:gd name="T0" fmla="*/ 29 w 58"/>
                    <a:gd name="T1" fmla="*/ 59 h 293"/>
                    <a:gd name="T2" fmla="*/ 0 w 58"/>
                    <a:gd name="T3" fmla="*/ 30 h 293"/>
                    <a:gd name="T4" fmla="*/ 29 w 58"/>
                    <a:gd name="T5" fmla="*/ 0 h 293"/>
                    <a:gd name="T6" fmla="*/ 58 w 58"/>
                    <a:gd name="T7" fmla="*/ 30 h 293"/>
                    <a:gd name="T8" fmla="*/ 29 w 58"/>
                    <a:gd name="T9" fmla="*/ 59 h 293"/>
                    <a:gd name="T10" fmla="*/ 6 w 58"/>
                    <a:gd name="T11" fmla="*/ 293 h 293"/>
                    <a:gd name="T12" fmla="*/ 6 w 58"/>
                    <a:gd name="T13" fmla="*/ 92 h 293"/>
                    <a:gd name="T14" fmla="*/ 51 w 58"/>
                    <a:gd name="T15" fmla="*/ 84 h 293"/>
                    <a:gd name="T16" fmla="*/ 51 w 58"/>
                    <a:gd name="T17" fmla="*/ 293 h 293"/>
                    <a:gd name="T18" fmla="*/ 6 w 58"/>
                    <a:gd name="T19" fmla="*/ 293 h 2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58" h="293">
                      <a:moveTo>
                        <a:pt x="29" y="59"/>
                      </a:moveTo>
                      <a:cubicBezTo>
                        <a:pt x="13" y="59"/>
                        <a:pt x="0" y="46"/>
                        <a:pt x="0" y="30"/>
                      </a:cubicBezTo>
                      <a:cubicBezTo>
                        <a:pt x="0" y="13"/>
                        <a:pt x="13" y="0"/>
                        <a:pt x="29" y="0"/>
                      </a:cubicBezTo>
                      <a:cubicBezTo>
                        <a:pt x="45" y="0"/>
                        <a:pt x="58" y="13"/>
                        <a:pt x="58" y="30"/>
                      </a:cubicBezTo>
                      <a:cubicBezTo>
                        <a:pt x="58" y="46"/>
                        <a:pt x="45" y="59"/>
                        <a:pt x="29" y="59"/>
                      </a:cubicBezTo>
                      <a:close/>
                      <a:moveTo>
                        <a:pt x="6" y="293"/>
                      </a:moveTo>
                      <a:cubicBezTo>
                        <a:pt x="6" y="92"/>
                        <a:pt x="6" y="92"/>
                        <a:pt x="6" y="92"/>
                      </a:cubicBezTo>
                      <a:cubicBezTo>
                        <a:pt x="51" y="84"/>
                        <a:pt x="51" y="84"/>
                        <a:pt x="51" y="84"/>
                      </a:cubicBezTo>
                      <a:cubicBezTo>
                        <a:pt x="51" y="293"/>
                        <a:pt x="51" y="293"/>
                        <a:pt x="51" y="293"/>
                      </a:cubicBezTo>
                      <a:lnTo>
                        <a:pt x="6" y="293"/>
                      </a:lnTo>
                      <a:close/>
                    </a:path>
                  </a:pathLst>
                </a:custGeom>
                <a:solidFill>
                  <a:srgbClr val="1B1B1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150" name="Freeform 13"/>
                <p:cNvSpPr>
                  <a:spLocks/>
                </p:cNvSpPr>
                <p:nvPr userDrawn="1"/>
              </p:nvSpPr>
              <p:spPr bwMode="auto">
                <a:xfrm>
                  <a:off x="7656" y="266"/>
                  <a:ext cx="44" cy="62"/>
                </a:xfrm>
                <a:custGeom>
                  <a:avLst/>
                  <a:gdLst>
                    <a:gd name="T0" fmla="*/ 87 w 152"/>
                    <a:gd name="T1" fmla="*/ 214 h 214"/>
                    <a:gd name="T2" fmla="*/ 0 w 152"/>
                    <a:gd name="T3" fmla="*/ 109 h 214"/>
                    <a:gd name="T4" fmla="*/ 90 w 152"/>
                    <a:gd name="T5" fmla="*/ 0 h 214"/>
                    <a:gd name="T6" fmla="*/ 146 w 152"/>
                    <a:gd name="T7" fmla="*/ 22 h 214"/>
                    <a:gd name="T8" fmla="*/ 124 w 152"/>
                    <a:gd name="T9" fmla="*/ 51 h 214"/>
                    <a:gd name="T10" fmla="*/ 90 w 152"/>
                    <a:gd name="T11" fmla="*/ 36 h 214"/>
                    <a:gd name="T12" fmla="*/ 58 w 152"/>
                    <a:gd name="T13" fmla="*/ 56 h 214"/>
                    <a:gd name="T14" fmla="*/ 49 w 152"/>
                    <a:gd name="T15" fmla="*/ 113 h 214"/>
                    <a:gd name="T16" fmla="*/ 63 w 152"/>
                    <a:gd name="T17" fmla="*/ 168 h 214"/>
                    <a:gd name="T18" fmla="*/ 90 w 152"/>
                    <a:gd name="T19" fmla="*/ 180 h 214"/>
                    <a:gd name="T20" fmla="*/ 131 w 152"/>
                    <a:gd name="T21" fmla="*/ 160 h 214"/>
                    <a:gd name="T22" fmla="*/ 152 w 152"/>
                    <a:gd name="T23" fmla="*/ 187 h 214"/>
                    <a:gd name="T24" fmla="*/ 87 w 152"/>
                    <a:gd name="T25" fmla="*/ 214 h 2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52" h="214">
                      <a:moveTo>
                        <a:pt x="87" y="214"/>
                      </a:moveTo>
                      <a:cubicBezTo>
                        <a:pt x="31" y="214"/>
                        <a:pt x="0" y="175"/>
                        <a:pt x="0" y="109"/>
                      </a:cubicBezTo>
                      <a:cubicBezTo>
                        <a:pt x="0" y="35"/>
                        <a:pt x="45" y="0"/>
                        <a:pt x="90" y="0"/>
                      </a:cubicBezTo>
                      <a:cubicBezTo>
                        <a:pt x="112" y="0"/>
                        <a:pt x="128" y="5"/>
                        <a:pt x="146" y="22"/>
                      </a:cubicBezTo>
                      <a:cubicBezTo>
                        <a:pt x="124" y="51"/>
                        <a:pt x="124" y="51"/>
                        <a:pt x="124" y="51"/>
                      </a:cubicBezTo>
                      <a:cubicBezTo>
                        <a:pt x="112" y="41"/>
                        <a:pt x="102" y="36"/>
                        <a:pt x="90" y="36"/>
                      </a:cubicBezTo>
                      <a:cubicBezTo>
                        <a:pt x="76" y="36"/>
                        <a:pt x="64" y="43"/>
                        <a:pt x="58" y="56"/>
                      </a:cubicBezTo>
                      <a:cubicBezTo>
                        <a:pt x="52" y="69"/>
                        <a:pt x="49" y="88"/>
                        <a:pt x="49" y="113"/>
                      </a:cubicBezTo>
                      <a:cubicBezTo>
                        <a:pt x="49" y="141"/>
                        <a:pt x="54" y="158"/>
                        <a:pt x="63" y="168"/>
                      </a:cubicBezTo>
                      <a:cubicBezTo>
                        <a:pt x="70" y="176"/>
                        <a:pt x="79" y="180"/>
                        <a:pt x="90" y="180"/>
                      </a:cubicBezTo>
                      <a:cubicBezTo>
                        <a:pt x="104" y="180"/>
                        <a:pt x="118" y="173"/>
                        <a:pt x="131" y="160"/>
                      </a:cubicBezTo>
                      <a:cubicBezTo>
                        <a:pt x="152" y="187"/>
                        <a:pt x="152" y="187"/>
                        <a:pt x="152" y="187"/>
                      </a:cubicBezTo>
                      <a:cubicBezTo>
                        <a:pt x="133" y="205"/>
                        <a:pt x="114" y="214"/>
                        <a:pt x="87" y="214"/>
                      </a:cubicBezTo>
                      <a:close/>
                    </a:path>
                  </a:pathLst>
                </a:custGeom>
                <a:solidFill>
                  <a:srgbClr val="1B1B1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151" name="Freeform 14"/>
                <p:cNvSpPr>
                  <a:spLocks noEditPoints="1"/>
                </p:cNvSpPr>
                <p:nvPr userDrawn="1"/>
              </p:nvSpPr>
              <p:spPr bwMode="auto">
                <a:xfrm>
                  <a:off x="7709" y="293"/>
                  <a:ext cx="35" cy="34"/>
                </a:xfrm>
                <a:custGeom>
                  <a:avLst/>
                  <a:gdLst>
                    <a:gd name="T0" fmla="*/ 60 w 121"/>
                    <a:gd name="T1" fmla="*/ 121 h 121"/>
                    <a:gd name="T2" fmla="*/ 0 w 121"/>
                    <a:gd name="T3" fmla="*/ 60 h 121"/>
                    <a:gd name="T4" fmla="*/ 60 w 121"/>
                    <a:gd name="T5" fmla="*/ 0 h 121"/>
                    <a:gd name="T6" fmla="*/ 121 w 121"/>
                    <a:gd name="T7" fmla="*/ 60 h 121"/>
                    <a:gd name="T8" fmla="*/ 60 w 121"/>
                    <a:gd name="T9" fmla="*/ 121 h 121"/>
                    <a:gd name="T10" fmla="*/ 60 w 121"/>
                    <a:gd name="T11" fmla="*/ 12 h 121"/>
                    <a:gd name="T12" fmla="*/ 14 w 121"/>
                    <a:gd name="T13" fmla="*/ 60 h 121"/>
                    <a:gd name="T14" fmla="*/ 60 w 121"/>
                    <a:gd name="T15" fmla="*/ 109 h 121"/>
                    <a:gd name="T16" fmla="*/ 107 w 121"/>
                    <a:gd name="T17" fmla="*/ 60 h 121"/>
                    <a:gd name="T18" fmla="*/ 60 w 121"/>
                    <a:gd name="T19" fmla="*/ 12 h 121"/>
                    <a:gd name="T20" fmla="*/ 72 w 121"/>
                    <a:gd name="T21" fmla="*/ 94 h 121"/>
                    <a:gd name="T22" fmla="*/ 66 w 121"/>
                    <a:gd name="T23" fmla="*/ 83 h 121"/>
                    <a:gd name="T24" fmla="*/ 55 w 121"/>
                    <a:gd name="T25" fmla="*/ 66 h 121"/>
                    <a:gd name="T26" fmla="*/ 53 w 121"/>
                    <a:gd name="T27" fmla="*/ 66 h 121"/>
                    <a:gd name="T28" fmla="*/ 53 w 121"/>
                    <a:gd name="T29" fmla="*/ 94 h 121"/>
                    <a:gd name="T30" fmla="*/ 39 w 121"/>
                    <a:gd name="T31" fmla="*/ 94 h 121"/>
                    <a:gd name="T32" fmla="*/ 39 w 121"/>
                    <a:gd name="T33" fmla="*/ 26 h 121"/>
                    <a:gd name="T34" fmla="*/ 65 w 121"/>
                    <a:gd name="T35" fmla="*/ 26 h 121"/>
                    <a:gd name="T36" fmla="*/ 85 w 121"/>
                    <a:gd name="T37" fmla="*/ 46 h 121"/>
                    <a:gd name="T38" fmla="*/ 69 w 121"/>
                    <a:gd name="T39" fmla="*/ 65 h 121"/>
                    <a:gd name="T40" fmla="*/ 72 w 121"/>
                    <a:gd name="T41" fmla="*/ 68 h 121"/>
                    <a:gd name="T42" fmla="*/ 89 w 121"/>
                    <a:gd name="T43" fmla="*/ 94 h 121"/>
                    <a:gd name="T44" fmla="*/ 72 w 121"/>
                    <a:gd name="T45" fmla="*/ 94 h 121"/>
                    <a:gd name="T46" fmla="*/ 65 w 121"/>
                    <a:gd name="T47" fmla="*/ 38 h 121"/>
                    <a:gd name="T48" fmla="*/ 58 w 121"/>
                    <a:gd name="T49" fmla="*/ 37 h 121"/>
                    <a:gd name="T50" fmla="*/ 53 w 121"/>
                    <a:gd name="T51" fmla="*/ 37 h 121"/>
                    <a:gd name="T52" fmla="*/ 53 w 121"/>
                    <a:gd name="T53" fmla="*/ 55 h 121"/>
                    <a:gd name="T54" fmla="*/ 57 w 121"/>
                    <a:gd name="T55" fmla="*/ 55 h 121"/>
                    <a:gd name="T56" fmla="*/ 67 w 121"/>
                    <a:gd name="T57" fmla="*/ 53 h 121"/>
                    <a:gd name="T58" fmla="*/ 70 w 121"/>
                    <a:gd name="T59" fmla="*/ 46 h 121"/>
                    <a:gd name="T60" fmla="*/ 65 w 121"/>
                    <a:gd name="T61" fmla="*/ 38 h 1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121" h="121">
                      <a:moveTo>
                        <a:pt x="60" y="121"/>
                      </a:moveTo>
                      <a:cubicBezTo>
                        <a:pt x="27" y="121"/>
                        <a:pt x="0" y="94"/>
                        <a:pt x="0" y="60"/>
                      </a:cubicBezTo>
                      <a:cubicBezTo>
                        <a:pt x="0" y="27"/>
                        <a:pt x="27" y="0"/>
                        <a:pt x="60" y="0"/>
                      </a:cubicBezTo>
                      <a:cubicBezTo>
                        <a:pt x="94" y="0"/>
                        <a:pt x="121" y="27"/>
                        <a:pt x="121" y="60"/>
                      </a:cubicBezTo>
                      <a:cubicBezTo>
                        <a:pt x="121" y="94"/>
                        <a:pt x="94" y="121"/>
                        <a:pt x="60" y="121"/>
                      </a:cubicBezTo>
                      <a:close/>
                      <a:moveTo>
                        <a:pt x="60" y="12"/>
                      </a:moveTo>
                      <a:cubicBezTo>
                        <a:pt x="35" y="12"/>
                        <a:pt x="14" y="33"/>
                        <a:pt x="14" y="60"/>
                      </a:cubicBezTo>
                      <a:cubicBezTo>
                        <a:pt x="14" y="88"/>
                        <a:pt x="35" y="109"/>
                        <a:pt x="60" y="109"/>
                      </a:cubicBezTo>
                      <a:cubicBezTo>
                        <a:pt x="86" y="109"/>
                        <a:pt x="107" y="88"/>
                        <a:pt x="107" y="60"/>
                      </a:cubicBezTo>
                      <a:cubicBezTo>
                        <a:pt x="107" y="33"/>
                        <a:pt x="86" y="12"/>
                        <a:pt x="60" y="12"/>
                      </a:cubicBezTo>
                      <a:close/>
                      <a:moveTo>
                        <a:pt x="72" y="94"/>
                      </a:moveTo>
                      <a:cubicBezTo>
                        <a:pt x="70" y="89"/>
                        <a:pt x="69" y="88"/>
                        <a:pt x="66" y="83"/>
                      </a:cubicBezTo>
                      <a:cubicBezTo>
                        <a:pt x="59" y="71"/>
                        <a:pt x="57" y="67"/>
                        <a:pt x="55" y="66"/>
                      </a:cubicBezTo>
                      <a:cubicBezTo>
                        <a:pt x="54" y="66"/>
                        <a:pt x="53" y="66"/>
                        <a:pt x="53" y="66"/>
                      </a:cubicBezTo>
                      <a:cubicBezTo>
                        <a:pt x="53" y="94"/>
                        <a:pt x="53" y="94"/>
                        <a:pt x="53" y="94"/>
                      </a:cubicBezTo>
                      <a:cubicBezTo>
                        <a:pt x="39" y="94"/>
                        <a:pt x="39" y="94"/>
                        <a:pt x="39" y="94"/>
                      </a:cubicBezTo>
                      <a:cubicBezTo>
                        <a:pt x="39" y="26"/>
                        <a:pt x="39" y="26"/>
                        <a:pt x="39" y="26"/>
                      </a:cubicBezTo>
                      <a:cubicBezTo>
                        <a:pt x="65" y="26"/>
                        <a:pt x="65" y="26"/>
                        <a:pt x="65" y="26"/>
                      </a:cubicBezTo>
                      <a:cubicBezTo>
                        <a:pt x="77" y="26"/>
                        <a:pt x="85" y="34"/>
                        <a:pt x="85" y="46"/>
                      </a:cubicBezTo>
                      <a:cubicBezTo>
                        <a:pt x="85" y="56"/>
                        <a:pt x="78" y="64"/>
                        <a:pt x="69" y="65"/>
                      </a:cubicBezTo>
                      <a:cubicBezTo>
                        <a:pt x="71" y="66"/>
                        <a:pt x="71" y="66"/>
                        <a:pt x="72" y="68"/>
                      </a:cubicBezTo>
                      <a:cubicBezTo>
                        <a:pt x="76" y="72"/>
                        <a:pt x="89" y="94"/>
                        <a:pt x="89" y="94"/>
                      </a:cubicBezTo>
                      <a:lnTo>
                        <a:pt x="72" y="94"/>
                      </a:lnTo>
                      <a:close/>
                      <a:moveTo>
                        <a:pt x="65" y="38"/>
                      </a:moveTo>
                      <a:cubicBezTo>
                        <a:pt x="64" y="37"/>
                        <a:pt x="61" y="37"/>
                        <a:pt x="58" y="37"/>
                      </a:cubicBezTo>
                      <a:cubicBezTo>
                        <a:pt x="53" y="37"/>
                        <a:pt x="53" y="37"/>
                        <a:pt x="53" y="37"/>
                      </a:cubicBezTo>
                      <a:cubicBezTo>
                        <a:pt x="53" y="55"/>
                        <a:pt x="53" y="55"/>
                        <a:pt x="53" y="55"/>
                      </a:cubicBezTo>
                      <a:cubicBezTo>
                        <a:pt x="57" y="55"/>
                        <a:pt x="57" y="55"/>
                        <a:pt x="57" y="55"/>
                      </a:cubicBezTo>
                      <a:cubicBezTo>
                        <a:pt x="63" y="55"/>
                        <a:pt x="66" y="55"/>
                        <a:pt x="67" y="53"/>
                      </a:cubicBezTo>
                      <a:cubicBezTo>
                        <a:pt x="69" y="51"/>
                        <a:pt x="70" y="49"/>
                        <a:pt x="70" y="46"/>
                      </a:cubicBezTo>
                      <a:cubicBezTo>
                        <a:pt x="70" y="42"/>
                        <a:pt x="68" y="39"/>
                        <a:pt x="65" y="38"/>
                      </a:cubicBezTo>
                      <a:close/>
                    </a:path>
                  </a:pathLst>
                </a:custGeom>
                <a:solidFill>
                  <a:srgbClr val="1B1B1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152" name="Freeform 15"/>
                <p:cNvSpPr>
                  <a:spLocks noEditPoints="1"/>
                </p:cNvSpPr>
                <p:nvPr userDrawn="1"/>
              </p:nvSpPr>
              <p:spPr bwMode="auto">
                <a:xfrm>
                  <a:off x="7248" y="349"/>
                  <a:ext cx="188" cy="179"/>
                </a:xfrm>
                <a:custGeom>
                  <a:avLst/>
                  <a:gdLst>
                    <a:gd name="T0" fmla="*/ 76 w 188"/>
                    <a:gd name="T1" fmla="*/ 0 h 179"/>
                    <a:gd name="T2" fmla="*/ 112 w 188"/>
                    <a:gd name="T3" fmla="*/ 0 h 179"/>
                    <a:gd name="T4" fmla="*/ 188 w 188"/>
                    <a:gd name="T5" fmla="*/ 179 h 179"/>
                    <a:gd name="T6" fmla="*/ 147 w 188"/>
                    <a:gd name="T7" fmla="*/ 179 h 179"/>
                    <a:gd name="T8" fmla="*/ 131 w 188"/>
                    <a:gd name="T9" fmla="*/ 139 h 179"/>
                    <a:gd name="T10" fmla="*/ 56 w 188"/>
                    <a:gd name="T11" fmla="*/ 139 h 179"/>
                    <a:gd name="T12" fmla="*/ 40 w 188"/>
                    <a:gd name="T13" fmla="*/ 179 h 179"/>
                    <a:gd name="T14" fmla="*/ 0 w 188"/>
                    <a:gd name="T15" fmla="*/ 179 h 179"/>
                    <a:gd name="T16" fmla="*/ 76 w 188"/>
                    <a:gd name="T17" fmla="*/ 0 h 179"/>
                    <a:gd name="T18" fmla="*/ 117 w 188"/>
                    <a:gd name="T19" fmla="*/ 105 h 179"/>
                    <a:gd name="T20" fmla="*/ 93 w 188"/>
                    <a:gd name="T21" fmla="*/ 47 h 179"/>
                    <a:gd name="T22" fmla="*/ 70 w 188"/>
                    <a:gd name="T23" fmla="*/ 105 h 179"/>
                    <a:gd name="T24" fmla="*/ 117 w 188"/>
                    <a:gd name="T25" fmla="*/ 105 h 1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88" h="179">
                      <a:moveTo>
                        <a:pt x="76" y="0"/>
                      </a:moveTo>
                      <a:lnTo>
                        <a:pt x="112" y="0"/>
                      </a:lnTo>
                      <a:lnTo>
                        <a:pt x="188" y="179"/>
                      </a:lnTo>
                      <a:lnTo>
                        <a:pt x="147" y="179"/>
                      </a:lnTo>
                      <a:lnTo>
                        <a:pt x="131" y="139"/>
                      </a:lnTo>
                      <a:lnTo>
                        <a:pt x="56" y="139"/>
                      </a:lnTo>
                      <a:lnTo>
                        <a:pt x="40" y="179"/>
                      </a:lnTo>
                      <a:lnTo>
                        <a:pt x="0" y="179"/>
                      </a:lnTo>
                      <a:lnTo>
                        <a:pt x="76" y="0"/>
                      </a:lnTo>
                      <a:close/>
                      <a:moveTo>
                        <a:pt x="117" y="105"/>
                      </a:moveTo>
                      <a:lnTo>
                        <a:pt x="93" y="47"/>
                      </a:lnTo>
                      <a:lnTo>
                        <a:pt x="70" y="105"/>
                      </a:lnTo>
                      <a:lnTo>
                        <a:pt x="117" y="105"/>
                      </a:lnTo>
                      <a:close/>
                    </a:path>
                  </a:pathLst>
                </a:custGeom>
                <a:solidFill>
                  <a:srgbClr val="3588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153" name="Freeform 16"/>
                <p:cNvSpPr>
                  <a:spLocks noEditPoints="1"/>
                </p:cNvSpPr>
                <p:nvPr userDrawn="1"/>
              </p:nvSpPr>
              <p:spPr bwMode="auto">
                <a:xfrm>
                  <a:off x="7453" y="350"/>
                  <a:ext cx="141" cy="178"/>
                </a:xfrm>
                <a:custGeom>
                  <a:avLst/>
                  <a:gdLst>
                    <a:gd name="T0" fmla="*/ 0 w 490"/>
                    <a:gd name="T1" fmla="*/ 0 h 620"/>
                    <a:gd name="T2" fmla="*/ 253 w 490"/>
                    <a:gd name="T3" fmla="*/ 0 h 620"/>
                    <a:gd name="T4" fmla="*/ 490 w 490"/>
                    <a:gd name="T5" fmla="*/ 215 h 620"/>
                    <a:gd name="T6" fmla="*/ 490 w 490"/>
                    <a:gd name="T7" fmla="*/ 216 h 620"/>
                    <a:gd name="T8" fmla="*/ 240 w 490"/>
                    <a:gd name="T9" fmla="*/ 434 h 620"/>
                    <a:gd name="T10" fmla="*/ 136 w 490"/>
                    <a:gd name="T11" fmla="*/ 434 h 620"/>
                    <a:gd name="T12" fmla="*/ 136 w 490"/>
                    <a:gd name="T13" fmla="*/ 620 h 620"/>
                    <a:gd name="T14" fmla="*/ 0 w 490"/>
                    <a:gd name="T15" fmla="*/ 620 h 620"/>
                    <a:gd name="T16" fmla="*/ 0 w 490"/>
                    <a:gd name="T17" fmla="*/ 0 h 620"/>
                    <a:gd name="T18" fmla="*/ 244 w 490"/>
                    <a:gd name="T19" fmla="*/ 313 h 620"/>
                    <a:gd name="T20" fmla="*/ 352 w 490"/>
                    <a:gd name="T21" fmla="*/ 219 h 620"/>
                    <a:gd name="T22" fmla="*/ 352 w 490"/>
                    <a:gd name="T23" fmla="*/ 217 h 620"/>
                    <a:gd name="T24" fmla="*/ 242 w 490"/>
                    <a:gd name="T25" fmla="*/ 123 h 620"/>
                    <a:gd name="T26" fmla="*/ 136 w 490"/>
                    <a:gd name="T27" fmla="*/ 123 h 620"/>
                    <a:gd name="T28" fmla="*/ 136 w 490"/>
                    <a:gd name="T29" fmla="*/ 313 h 620"/>
                    <a:gd name="T30" fmla="*/ 244 w 490"/>
                    <a:gd name="T31" fmla="*/ 313 h 6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490" h="620">
                      <a:moveTo>
                        <a:pt x="0" y="0"/>
                      </a:moveTo>
                      <a:cubicBezTo>
                        <a:pt x="253" y="0"/>
                        <a:pt x="253" y="0"/>
                        <a:pt x="253" y="0"/>
                      </a:cubicBezTo>
                      <a:cubicBezTo>
                        <a:pt x="401" y="0"/>
                        <a:pt x="490" y="88"/>
                        <a:pt x="490" y="215"/>
                      </a:cubicBezTo>
                      <a:cubicBezTo>
                        <a:pt x="490" y="216"/>
                        <a:pt x="490" y="216"/>
                        <a:pt x="490" y="216"/>
                      </a:cubicBezTo>
                      <a:cubicBezTo>
                        <a:pt x="490" y="360"/>
                        <a:pt x="379" y="434"/>
                        <a:pt x="240" y="434"/>
                      </a:cubicBezTo>
                      <a:cubicBezTo>
                        <a:pt x="136" y="434"/>
                        <a:pt x="136" y="434"/>
                        <a:pt x="136" y="434"/>
                      </a:cubicBezTo>
                      <a:cubicBezTo>
                        <a:pt x="136" y="620"/>
                        <a:pt x="136" y="620"/>
                        <a:pt x="136" y="620"/>
                      </a:cubicBezTo>
                      <a:cubicBezTo>
                        <a:pt x="0" y="620"/>
                        <a:pt x="0" y="620"/>
                        <a:pt x="0" y="620"/>
                      </a:cubicBezTo>
                      <a:lnTo>
                        <a:pt x="0" y="0"/>
                      </a:lnTo>
                      <a:close/>
                      <a:moveTo>
                        <a:pt x="244" y="313"/>
                      </a:moveTo>
                      <a:cubicBezTo>
                        <a:pt x="312" y="313"/>
                        <a:pt x="352" y="272"/>
                        <a:pt x="352" y="219"/>
                      </a:cubicBezTo>
                      <a:cubicBezTo>
                        <a:pt x="352" y="217"/>
                        <a:pt x="352" y="217"/>
                        <a:pt x="352" y="217"/>
                      </a:cubicBezTo>
                      <a:cubicBezTo>
                        <a:pt x="352" y="156"/>
                        <a:pt x="310" y="123"/>
                        <a:pt x="242" y="123"/>
                      </a:cubicBezTo>
                      <a:cubicBezTo>
                        <a:pt x="136" y="123"/>
                        <a:pt x="136" y="123"/>
                        <a:pt x="136" y="123"/>
                      </a:cubicBezTo>
                      <a:cubicBezTo>
                        <a:pt x="136" y="313"/>
                        <a:pt x="136" y="313"/>
                        <a:pt x="136" y="313"/>
                      </a:cubicBezTo>
                      <a:lnTo>
                        <a:pt x="244" y="313"/>
                      </a:lnTo>
                      <a:close/>
                    </a:path>
                  </a:pathLst>
                </a:custGeom>
                <a:solidFill>
                  <a:srgbClr val="3588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154" name="Freeform 17"/>
                <p:cNvSpPr>
                  <a:spLocks/>
                </p:cNvSpPr>
                <p:nvPr userDrawn="1"/>
              </p:nvSpPr>
              <p:spPr bwMode="auto">
                <a:xfrm>
                  <a:off x="7612" y="350"/>
                  <a:ext cx="178" cy="178"/>
                </a:xfrm>
                <a:custGeom>
                  <a:avLst/>
                  <a:gdLst>
                    <a:gd name="T0" fmla="*/ 0 w 178"/>
                    <a:gd name="T1" fmla="*/ 0 h 178"/>
                    <a:gd name="T2" fmla="*/ 43 w 178"/>
                    <a:gd name="T3" fmla="*/ 0 h 178"/>
                    <a:gd name="T4" fmla="*/ 89 w 178"/>
                    <a:gd name="T5" fmla="*/ 75 h 178"/>
                    <a:gd name="T6" fmla="*/ 136 w 178"/>
                    <a:gd name="T7" fmla="*/ 0 h 178"/>
                    <a:gd name="T8" fmla="*/ 178 w 178"/>
                    <a:gd name="T9" fmla="*/ 0 h 178"/>
                    <a:gd name="T10" fmla="*/ 178 w 178"/>
                    <a:gd name="T11" fmla="*/ 178 h 178"/>
                    <a:gd name="T12" fmla="*/ 139 w 178"/>
                    <a:gd name="T13" fmla="*/ 178 h 178"/>
                    <a:gd name="T14" fmla="*/ 139 w 178"/>
                    <a:gd name="T15" fmla="*/ 62 h 178"/>
                    <a:gd name="T16" fmla="*/ 89 w 178"/>
                    <a:gd name="T17" fmla="*/ 138 h 178"/>
                    <a:gd name="T18" fmla="*/ 88 w 178"/>
                    <a:gd name="T19" fmla="*/ 138 h 178"/>
                    <a:gd name="T20" fmla="*/ 39 w 178"/>
                    <a:gd name="T21" fmla="*/ 62 h 178"/>
                    <a:gd name="T22" fmla="*/ 39 w 178"/>
                    <a:gd name="T23" fmla="*/ 178 h 178"/>
                    <a:gd name="T24" fmla="*/ 0 w 178"/>
                    <a:gd name="T25" fmla="*/ 178 h 178"/>
                    <a:gd name="T26" fmla="*/ 0 w 178"/>
                    <a:gd name="T27" fmla="*/ 0 h 1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78" h="178">
                      <a:moveTo>
                        <a:pt x="0" y="0"/>
                      </a:moveTo>
                      <a:lnTo>
                        <a:pt x="43" y="0"/>
                      </a:lnTo>
                      <a:lnTo>
                        <a:pt x="89" y="75"/>
                      </a:lnTo>
                      <a:lnTo>
                        <a:pt x="136" y="0"/>
                      </a:lnTo>
                      <a:lnTo>
                        <a:pt x="178" y="0"/>
                      </a:lnTo>
                      <a:lnTo>
                        <a:pt x="178" y="178"/>
                      </a:lnTo>
                      <a:lnTo>
                        <a:pt x="139" y="178"/>
                      </a:lnTo>
                      <a:lnTo>
                        <a:pt x="139" y="62"/>
                      </a:lnTo>
                      <a:lnTo>
                        <a:pt x="89" y="138"/>
                      </a:lnTo>
                      <a:lnTo>
                        <a:pt x="88" y="138"/>
                      </a:lnTo>
                      <a:lnTo>
                        <a:pt x="39" y="62"/>
                      </a:lnTo>
                      <a:lnTo>
                        <a:pt x="39" y="178"/>
                      </a:lnTo>
                      <a:lnTo>
                        <a:pt x="0" y="17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3588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</p:grpSp>
        </p:grpSp>
      </p:grpSp>
      <p:sp>
        <p:nvSpPr>
          <p:cNvPr id="243" name="Rectangle 6"/>
          <p:cNvSpPr>
            <a:spLocks noChangeArrowheads="1"/>
          </p:cNvSpPr>
          <p:nvPr/>
        </p:nvSpPr>
        <p:spPr bwMode="auto">
          <a:xfrm>
            <a:off x="0" y="-4233"/>
            <a:ext cx="9144000" cy="63500"/>
          </a:xfrm>
          <a:prstGeom prst="rect">
            <a:avLst/>
          </a:prstGeom>
          <a:solidFill>
            <a:srgbClr val="358899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13" dirty="0"/>
          </a:p>
        </p:txBody>
      </p:sp>
      <p:grpSp>
        <p:nvGrpSpPr>
          <p:cNvPr id="266" name="Group 265"/>
          <p:cNvGrpSpPr>
            <a:grpSpLocks noChangeAspect="1"/>
          </p:cNvGrpSpPr>
          <p:nvPr/>
        </p:nvGrpSpPr>
        <p:grpSpPr>
          <a:xfrm>
            <a:off x="7844354" y="160997"/>
            <a:ext cx="936360" cy="193040"/>
            <a:chOff x="2445545" y="1601788"/>
            <a:chExt cx="4260850" cy="790575"/>
          </a:xfrm>
          <a:solidFill>
            <a:srgbClr val="DCDEE0"/>
          </a:solidFill>
        </p:grpSpPr>
        <p:sp>
          <p:nvSpPr>
            <p:cNvPr id="267" name="Freeform 137"/>
            <p:cNvSpPr>
              <a:spLocks/>
            </p:cNvSpPr>
            <p:nvPr/>
          </p:nvSpPr>
          <p:spPr bwMode="auto">
            <a:xfrm>
              <a:off x="2445545" y="1898651"/>
              <a:ext cx="379413" cy="492125"/>
            </a:xfrm>
            <a:custGeom>
              <a:avLst/>
              <a:gdLst>
                <a:gd name="T0" fmla="*/ 0 w 340"/>
                <a:gd name="T1" fmla="*/ 373 h 442"/>
                <a:gd name="T2" fmla="*/ 56 w 340"/>
                <a:gd name="T3" fmla="*/ 306 h 442"/>
                <a:gd name="T4" fmla="*/ 185 w 340"/>
                <a:gd name="T5" fmla="*/ 358 h 442"/>
                <a:gd name="T6" fmla="*/ 247 w 340"/>
                <a:gd name="T7" fmla="*/ 318 h 442"/>
                <a:gd name="T8" fmla="*/ 247 w 340"/>
                <a:gd name="T9" fmla="*/ 316 h 442"/>
                <a:gd name="T10" fmla="*/ 160 w 340"/>
                <a:gd name="T11" fmla="*/ 262 h 442"/>
                <a:gd name="T12" fmla="*/ 18 w 340"/>
                <a:gd name="T13" fmla="*/ 130 h 442"/>
                <a:gd name="T14" fmla="*/ 18 w 340"/>
                <a:gd name="T15" fmla="*/ 129 h 442"/>
                <a:gd name="T16" fmla="*/ 168 w 340"/>
                <a:gd name="T17" fmla="*/ 0 h 442"/>
                <a:gd name="T18" fmla="*/ 328 w 340"/>
                <a:gd name="T19" fmla="*/ 54 h 442"/>
                <a:gd name="T20" fmla="*/ 278 w 340"/>
                <a:gd name="T21" fmla="*/ 125 h 442"/>
                <a:gd name="T22" fmla="*/ 167 w 340"/>
                <a:gd name="T23" fmla="*/ 83 h 442"/>
                <a:gd name="T24" fmla="*/ 111 w 340"/>
                <a:gd name="T25" fmla="*/ 121 h 442"/>
                <a:gd name="T26" fmla="*/ 111 w 340"/>
                <a:gd name="T27" fmla="*/ 122 h 442"/>
                <a:gd name="T28" fmla="*/ 204 w 340"/>
                <a:gd name="T29" fmla="*/ 178 h 442"/>
                <a:gd name="T30" fmla="*/ 340 w 340"/>
                <a:gd name="T31" fmla="*/ 307 h 442"/>
                <a:gd name="T32" fmla="*/ 340 w 340"/>
                <a:gd name="T33" fmla="*/ 308 h 442"/>
                <a:gd name="T34" fmla="*/ 183 w 340"/>
                <a:gd name="T35" fmla="*/ 442 h 442"/>
                <a:gd name="T36" fmla="*/ 0 w 340"/>
                <a:gd name="T37" fmla="*/ 37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40" h="442">
                  <a:moveTo>
                    <a:pt x="0" y="373"/>
                  </a:moveTo>
                  <a:cubicBezTo>
                    <a:pt x="56" y="306"/>
                    <a:pt x="56" y="306"/>
                    <a:pt x="56" y="306"/>
                  </a:cubicBezTo>
                  <a:cubicBezTo>
                    <a:pt x="95" y="338"/>
                    <a:pt x="135" y="358"/>
                    <a:pt x="185" y="358"/>
                  </a:cubicBezTo>
                  <a:cubicBezTo>
                    <a:pt x="223" y="358"/>
                    <a:pt x="247" y="343"/>
                    <a:pt x="247" y="318"/>
                  </a:cubicBezTo>
                  <a:cubicBezTo>
                    <a:pt x="247" y="316"/>
                    <a:pt x="247" y="316"/>
                    <a:pt x="247" y="316"/>
                  </a:cubicBezTo>
                  <a:cubicBezTo>
                    <a:pt x="247" y="292"/>
                    <a:pt x="232" y="280"/>
                    <a:pt x="160" y="262"/>
                  </a:cubicBezTo>
                  <a:cubicBezTo>
                    <a:pt x="73" y="240"/>
                    <a:pt x="18" y="216"/>
                    <a:pt x="18" y="130"/>
                  </a:cubicBezTo>
                  <a:cubicBezTo>
                    <a:pt x="18" y="129"/>
                    <a:pt x="18" y="129"/>
                    <a:pt x="18" y="129"/>
                  </a:cubicBezTo>
                  <a:cubicBezTo>
                    <a:pt x="18" y="51"/>
                    <a:pt x="80" y="0"/>
                    <a:pt x="168" y="0"/>
                  </a:cubicBezTo>
                  <a:cubicBezTo>
                    <a:pt x="231" y="0"/>
                    <a:pt x="284" y="19"/>
                    <a:pt x="328" y="54"/>
                  </a:cubicBezTo>
                  <a:cubicBezTo>
                    <a:pt x="278" y="125"/>
                    <a:pt x="278" y="125"/>
                    <a:pt x="278" y="125"/>
                  </a:cubicBezTo>
                  <a:cubicBezTo>
                    <a:pt x="240" y="99"/>
                    <a:pt x="203" y="83"/>
                    <a:pt x="167" y="83"/>
                  </a:cubicBezTo>
                  <a:cubicBezTo>
                    <a:pt x="131" y="83"/>
                    <a:pt x="111" y="100"/>
                    <a:pt x="111" y="121"/>
                  </a:cubicBezTo>
                  <a:cubicBezTo>
                    <a:pt x="111" y="122"/>
                    <a:pt x="111" y="122"/>
                    <a:pt x="111" y="122"/>
                  </a:cubicBezTo>
                  <a:cubicBezTo>
                    <a:pt x="111" y="150"/>
                    <a:pt x="130" y="159"/>
                    <a:pt x="204" y="178"/>
                  </a:cubicBezTo>
                  <a:cubicBezTo>
                    <a:pt x="291" y="201"/>
                    <a:pt x="340" y="232"/>
                    <a:pt x="340" y="307"/>
                  </a:cubicBezTo>
                  <a:cubicBezTo>
                    <a:pt x="340" y="308"/>
                    <a:pt x="340" y="308"/>
                    <a:pt x="340" y="308"/>
                  </a:cubicBezTo>
                  <a:cubicBezTo>
                    <a:pt x="340" y="394"/>
                    <a:pt x="275" y="442"/>
                    <a:pt x="183" y="442"/>
                  </a:cubicBezTo>
                  <a:cubicBezTo>
                    <a:pt x="118" y="442"/>
                    <a:pt x="52" y="419"/>
                    <a:pt x="0" y="37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8" name="Freeform 138"/>
            <p:cNvSpPr>
              <a:spLocks/>
            </p:cNvSpPr>
            <p:nvPr/>
          </p:nvSpPr>
          <p:spPr bwMode="auto">
            <a:xfrm>
              <a:off x="2812258" y="1905001"/>
              <a:ext cx="473075" cy="477838"/>
            </a:xfrm>
            <a:custGeom>
              <a:avLst/>
              <a:gdLst>
                <a:gd name="T0" fmla="*/ 116 w 298"/>
                <a:gd name="T1" fmla="*/ 183 h 301"/>
                <a:gd name="T2" fmla="*/ 0 w 298"/>
                <a:gd name="T3" fmla="*/ 0 h 301"/>
                <a:gd name="T4" fmla="*/ 78 w 298"/>
                <a:gd name="T5" fmla="*/ 0 h 301"/>
                <a:gd name="T6" fmla="*/ 150 w 298"/>
                <a:gd name="T7" fmla="*/ 121 h 301"/>
                <a:gd name="T8" fmla="*/ 223 w 298"/>
                <a:gd name="T9" fmla="*/ 0 h 301"/>
                <a:gd name="T10" fmla="*/ 298 w 298"/>
                <a:gd name="T11" fmla="*/ 0 h 301"/>
                <a:gd name="T12" fmla="*/ 182 w 298"/>
                <a:gd name="T13" fmla="*/ 181 h 301"/>
                <a:gd name="T14" fmla="*/ 182 w 298"/>
                <a:gd name="T15" fmla="*/ 301 h 301"/>
                <a:gd name="T16" fmla="*/ 116 w 298"/>
                <a:gd name="T17" fmla="*/ 301 h 301"/>
                <a:gd name="T18" fmla="*/ 116 w 298"/>
                <a:gd name="T19" fmla="*/ 183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8" h="301">
                  <a:moveTo>
                    <a:pt x="116" y="183"/>
                  </a:moveTo>
                  <a:lnTo>
                    <a:pt x="0" y="0"/>
                  </a:lnTo>
                  <a:lnTo>
                    <a:pt x="78" y="0"/>
                  </a:lnTo>
                  <a:lnTo>
                    <a:pt x="150" y="121"/>
                  </a:lnTo>
                  <a:lnTo>
                    <a:pt x="223" y="0"/>
                  </a:lnTo>
                  <a:lnTo>
                    <a:pt x="298" y="0"/>
                  </a:lnTo>
                  <a:lnTo>
                    <a:pt x="182" y="181"/>
                  </a:lnTo>
                  <a:lnTo>
                    <a:pt x="182" y="301"/>
                  </a:lnTo>
                  <a:lnTo>
                    <a:pt x="116" y="301"/>
                  </a:lnTo>
                  <a:lnTo>
                    <a:pt x="116" y="18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9" name="Freeform 139"/>
            <p:cNvSpPr>
              <a:spLocks/>
            </p:cNvSpPr>
            <p:nvPr/>
          </p:nvSpPr>
          <p:spPr bwMode="auto">
            <a:xfrm>
              <a:off x="3317083" y="1905001"/>
              <a:ext cx="425450" cy="477838"/>
            </a:xfrm>
            <a:custGeom>
              <a:avLst/>
              <a:gdLst>
                <a:gd name="T0" fmla="*/ 0 w 268"/>
                <a:gd name="T1" fmla="*/ 0 h 301"/>
                <a:gd name="T2" fmla="*/ 61 w 268"/>
                <a:gd name="T3" fmla="*/ 0 h 301"/>
                <a:gd name="T4" fmla="*/ 202 w 268"/>
                <a:gd name="T5" fmla="*/ 186 h 301"/>
                <a:gd name="T6" fmla="*/ 202 w 268"/>
                <a:gd name="T7" fmla="*/ 0 h 301"/>
                <a:gd name="T8" fmla="*/ 268 w 268"/>
                <a:gd name="T9" fmla="*/ 0 h 301"/>
                <a:gd name="T10" fmla="*/ 268 w 268"/>
                <a:gd name="T11" fmla="*/ 301 h 301"/>
                <a:gd name="T12" fmla="*/ 212 w 268"/>
                <a:gd name="T13" fmla="*/ 301 h 301"/>
                <a:gd name="T14" fmla="*/ 66 w 268"/>
                <a:gd name="T15" fmla="*/ 110 h 301"/>
                <a:gd name="T16" fmla="*/ 66 w 268"/>
                <a:gd name="T17" fmla="*/ 301 h 301"/>
                <a:gd name="T18" fmla="*/ 0 w 268"/>
                <a:gd name="T19" fmla="*/ 301 h 301"/>
                <a:gd name="T20" fmla="*/ 0 w 268"/>
                <a:gd name="T21" fmla="*/ 0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68" h="301">
                  <a:moveTo>
                    <a:pt x="0" y="0"/>
                  </a:moveTo>
                  <a:lnTo>
                    <a:pt x="61" y="0"/>
                  </a:lnTo>
                  <a:lnTo>
                    <a:pt x="202" y="186"/>
                  </a:lnTo>
                  <a:lnTo>
                    <a:pt x="202" y="0"/>
                  </a:lnTo>
                  <a:lnTo>
                    <a:pt x="268" y="0"/>
                  </a:lnTo>
                  <a:lnTo>
                    <a:pt x="268" y="301"/>
                  </a:lnTo>
                  <a:lnTo>
                    <a:pt x="212" y="301"/>
                  </a:lnTo>
                  <a:lnTo>
                    <a:pt x="66" y="110"/>
                  </a:lnTo>
                  <a:lnTo>
                    <a:pt x="66" y="301"/>
                  </a:lnTo>
                  <a:lnTo>
                    <a:pt x="0" y="30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0" name="Freeform 140"/>
            <p:cNvSpPr>
              <a:spLocks/>
            </p:cNvSpPr>
            <p:nvPr/>
          </p:nvSpPr>
          <p:spPr bwMode="auto">
            <a:xfrm>
              <a:off x="3788570" y="1905001"/>
              <a:ext cx="396875" cy="477838"/>
            </a:xfrm>
            <a:custGeom>
              <a:avLst/>
              <a:gdLst>
                <a:gd name="T0" fmla="*/ 91 w 250"/>
                <a:gd name="T1" fmla="*/ 62 h 301"/>
                <a:gd name="T2" fmla="*/ 0 w 250"/>
                <a:gd name="T3" fmla="*/ 62 h 301"/>
                <a:gd name="T4" fmla="*/ 0 w 250"/>
                <a:gd name="T5" fmla="*/ 0 h 301"/>
                <a:gd name="T6" fmla="*/ 250 w 250"/>
                <a:gd name="T7" fmla="*/ 0 h 301"/>
                <a:gd name="T8" fmla="*/ 250 w 250"/>
                <a:gd name="T9" fmla="*/ 62 h 301"/>
                <a:gd name="T10" fmla="*/ 158 w 250"/>
                <a:gd name="T11" fmla="*/ 62 h 301"/>
                <a:gd name="T12" fmla="*/ 158 w 250"/>
                <a:gd name="T13" fmla="*/ 301 h 301"/>
                <a:gd name="T14" fmla="*/ 91 w 250"/>
                <a:gd name="T15" fmla="*/ 301 h 301"/>
                <a:gd name="T16" fmla="*/ 91 w 250"/>
                <a:gd name="T17" fmla="*/ 62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0" h="301">
                  <a:moveTo>
                    <a:pt x="91" y="62"/>
                  </a:moveTo>
                  <a:lnTo>
                    <a:pt x="0" y="62"/>
                  </a:lnTo>
                  <a:lnTo>
                    <a:pt x="0" y="0"/>
                  </a:lnTo>
                  <a:lnTo>
                    <a:pt x="250" y="0"/>
                  </a:lnTo>
                  <a:lnTo>
                    <a:pt x="250" y="62"/>
                  </a:lnTo>
                  <a:lnTo>
                    <a:pt x="158" y="62"/>
                  </a:lnTo>
                  <a:lnTo>
                    <a:pt x="158" y="301"/>
                  </a:lnTo>
                  <a:lnTo>
                    <a:pt x="91" y="301"/>
                  </a:lnTo>
                  <a:lnTo>
                    <a:pt x="91" y="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1" name="Freeform 141"/>
            <p:cNvSpPr>
              <a:spLocks/>
            </p:cNvSpPr>
            <p:nvPr/>
          </p:nvSpPr>
          <p:spPr bwMode="auto">
            <a:xfrm>
              <a:off x="4231483" y="1905001"/>
              <a:ext cx="404813" cy="477838"/>
            </a:xfrm>
            <a:custGeom>
              <a:avLst/>
              <a:gdLst>
                <a:gd name="T0" fmla="*/ 0 w 255"/>
                <a:gd name="T1" fmla="*/ 0 h 301"/>
                <a:gd name="T2" fmla="*/ 66 w 255"/>
                <a:gd name="T3" fmla="*/ 0 h 301"/>
                <a:gd name="T4" fmla="*/ 66 w 255"/>
                <a:gd name="T5" fmla="*/ 120 h 301"/>
                <a:gd name="T6" fmla="*/ 188 w 255"/>
                <a:gd name="T7" fmla="*/ 120 h 301"/>
                <a:gd name="T8" fmla="*/ 188 w 255"/>
                <a:gd name="T9" fmla="*/ 0 h 301"/>
                <a:gd name="T10" fmla="*/ 255 w 255"/>
                <a:gd name="T11" fmla="*/ 0 h 301"/>
                <a:gd name="T12" fmla="*/ 255 w 255"/>
                <a:gd name="T13" fmla="*/ 301 h 301"/>
                <a:gd name="T14" fmla="*/ 188 w 255"/>
                <a:gd name="T15" fmla="*/ 301 h 301"/>
                <a:gd name="T16" fmla="*/ 188 w 255"/>
                <a:gd name="T17" fmla="*/ 181 h 301"/>
                <a:gd name="T18" fmla="*/ 66 w 255"/>
                <a:gd name="T19" fmla="*/ 181 h 301"/>
                <a:gd name="T20" fmla="*/ 66 w 255"/>
                <a:gd name="T21" fmla="*/ 301 h 301"/>
                <a:gd name="T22" fmla="*/ 0 w 255"/>
                <a:gd name="T23" fmla="*/ 301 h 301"/>
                <a:gd name="T24" fmla="*/ 0 w 255"/>
                <a:gd name="T25" fmla="*/ 0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5" h="301">
                  <a:moveTo>
                    <a:pt x="0" y="0"/>
                  </a:moveTo>
                  <a:lnTo>
                    <a:pt x="66" y="0"/>
                  </a:lnTo>
                  <a:lnTo>
                    <a:pt x="66" y="120"/>
                  </a:lnTo>
                  <a:lnTo>
                    <a:pt x="188" y="120"/>
                  </a:lnTo>
                  <a:lnTo>
                    <a:pt x="188" y="0"/>
                  </a:lnTo>
                  <a:lnTo>
                    <a:pt x="255" y="0"/>
                  </a:lnTo>
                  <a:lnTo>
                    <a:pt x="255" y="301"/>
                  </a:lnTo>
                  <a:lnTo>
                    <a:pt x="188" y="301"/>
                  </a:lnTo>
                  <a:lnTo>
                    <a:pt x="188" y="181"/>
                  </a:lnTo>
                  <a:lnTo>
                    <a:pt x="66" y="181"/>
                  </a:lnTo>
                  <a:lnTo>
                    <a:pt x="66" y="301"/>
                  </a:lnTo>
                  <a:lnTo>
                    <a:pt x="0" y="30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2" name="Freeform 142"/>
            <p:cNvSpPr>
              <a:spLocks/>
            </p:cNvSpPr>
            <p:nvPr/>
          </p:nvSpPr>
          <p:spPr bwMode="auto">
            <a:xfrm>
              <a:off x="4715670" y="1905001"/>
              <a:ext cx="365125" cy="477838"/>
            </a:xfrm>
            <a:custGeom>
              <a:avLst/>
              <a:gdLst>
                <a:gd name="T0" fmla="*/ 0 w 230"/>
                <a:gd name="T1" fmla="*/ 0 h 301"/>
                <a:gd name="T2" fmla="*/ 227 w 230"/>
                <a:gd name="T3" fmla="*/ 0 h 301"/>
                <a:gd name="T4" fmla="*/ 227 w 230"/>
                <a:gd name="T5" fmla="*/ 59 h 301"/>
                <a:gd name="T6" fmla="*/ 66 w 230"/>
                <a:gd name="T7" fmla="*/ 59 h 301"/>
                <a:gd name="T8" fmla="*/ 66 w 230"/>
                <a:gd name="T9" fmla="*/ 120 h 301"/>
                <a:gd name="T10" fmla="*/ 209 w 230"/>
                <a:gd name="T11" fmla="*/ 120 h 301"/>
                <a:gd name="T12" fmla="*/ 209 w 230"/>
                <a:gd name="T13" fmla="*/ 179 h 301"/>
                <a:gd name="T14" fmla="*/ 66 w 230"/>
                <a:gd name="T15" fmla="*/ 179 h 301"/>
                <a:gd name="T16" fmla="*/ 66 w 230"/>
                <a:gd name="T17" fmla="*/ 243 h 301"/>
                <a:gd name="T18" fmla="*/ 230 w 230"/>
                <a:gd name="T19" fmla="*/ 243 h 301"/>
                <a:gd name="T20" fmla="*/ 230 w 230"/>
                <a:gd name="T21" fmla="*/ 301 h 301"/>
                <a:gd name="T22" fmla="*/ 0 w 230"/>
                <a:gd name="T23" fmla="*/ 301 h 301"/>
                <a:gd name="T24" fmla="*/ 0 w 230"/>
                <a:gd name="T25" fmla="*/ 0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0" h="301">
                  <a:moveTo>
                    <a:pt x="0" y="0"/>
                  </a:moveTo>
                  <a:lnTo>
                    <a:pt x="227" y="0"/>
                  </a:lnTo>
                  <a:lnTo>
                    <a:pt x="227" y="59"/>
                  </a:lnTo>
                  <a:lnTo>
                    <a:pt x="66" y="59"/>
                  </a:lnTo>
                  <a:lnTo>
                    <a:pt x="66" y="120"/>
                  </a:lnTo>
                  <a:lnTo>
                    <a:pt x="209" y="120"/>
                  </a:lnTo>
                  <a:lnTo>
                    <a:pt x="209" y="179"/>
                  </a:lnTo>
                  <a:lnTo>
                    <a:pt x="66" y="179"/>
                  </a:lnTo>
                  <a:lnTo>
                    <a:pt x="66" y="243"/>
                  </a:lnTo>
                  <a:lnTo>
                    <a:pt x="230" y="243"/>
                  </a:lnTo>
                  <a:lnTo>
                    <a:pt x="230" y="301"/>
                  </a:lnTo>
                  <a:lnTo>
                    <a:pt x="0" y="30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3" name="Freeform 143"/>
            <p:cNvSpPr>
              <a:spLocks/>
            </p:cNvSpPr>
            <p:nvPr/>
          </p:nvSpPr>
          <p:spPr bwMode="auto">
            <a:xfrm>
              <a:off x="5106195" y="1905001"/>
              <a:ext cx="395288" cy="477838"/>
            </a:xfrm>
            <a:custGeom>
              <a:avLst/>
              <a:gdLst>
                <a:gd name="T0" fmla="*/ 92 w 249"/>
                <a:gd name="T1" fmla="*/ 62 h 301"/>
                <a:gd name="T2" fmla="*/ 0 w 249"/>
                <a:gd name="T3" fmla="*/ 62 h 301"/>
                <a:gd name="T4" fmla="*/ 0 w 249"/>
                <a:gd name="T5" fmla="*/ 0 h 301"/>
                <a:gd name="T6" fmla="*/ 249 w 249"/>
                <a:gd name="T7" fmla="*/ 0 h 301"/>
                <a:gd name="T8" fmla="*/ 249 w 249"/>
                <a:gd name="T9" fmla="*/ 62 h 301"/>
                <a:gd name="T10" fmla="*/ 157 w 249"/>
                <a:gd name="T11" fmla="*/ 62 h 301"/>
                <a:gd name="T12" fmla="*/ 157 w 249"/>
                <a:gd name="T13" fmla="*/ 301 h 301"/>
                <a:gd name="T14" fmla="*/ 92 w 249"/>
                <a:gd name="T15" fmla="*/ 301 h 301"/>
                <a:gd name="T16" fmla="*/ 92 w 249"/>
                <a:gd name="T17" fmla="*/ 62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9" h="301">
                  <a:moveTo>
                    <a:pt x="92" y="62"/>
                  </a:moveTo>
                  <a:lnTo>
                    <a:pt x="0" y="62"/>
                  </a:lnTo>
                  <a:lnTo>
                    <a:pt x="0" y="0"/>
                  </a:lnTo>
                  <a:lnTo>
                    <a:pt x="249" y="0"/>
                  </a:lnTo>
                  <a:lnTo>
                    <a:pt x="249" y="62"/>
                  </a:lnTo>
                  <a:lnTo>
                    <a:pt x="157" y="62"/>
                  </a:lnTo>
                  <a:lnTo>
                    <a:pt x="157" y="301"/>
                  </a:lnTo>
                  <a:lnTo>
                    <a:pt x="92" y="301"/>
                  </a:lnTo>
                  <a:lnTo>
                    <a:pt x="92" y="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4" name="Rectangle 144"/>
            <p:cNvSpPr>
              <a:spLocks noChangeArrowheads="1"/>
            </p:cNvSpPr>
            <p:nvPr/>
          </p:nvSpPr>
          <p:spPr bwMode="auto">
            <a:xfrm>
              <a:off x="5553870" y="1905001"/>
              <a:ext cx="103188" cy="477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5" name="Freeform 145"/>
            <p:cNvSpPr>
              <a:spLocks/>
            </p:cNvSpPr>
            <p:nvPr/>
          </p:nvSpPr>
          <p:spPr bwMode="auto">
            <a:xfrm>
              <a:off x="5722145" y="1897063"/>
              <a:ext cx="442913" cy="495300"/>
            </a:xfrm>
            <a:custGeom>
              <a:avLst/>
              <a:gdLst>
                <a:gd name="T0" fmla="*/ 0 w 397"/>
                <a:gd name="T1" fmla="*/ 224 h 445"/>
                <a:gd name="T2" fmla="*/ 0 w 397"/>
                <a:gd name="T3" fmla="*/ 223 h 445"/>
                <a:gd name="T4" fmla="*/ 224 w 397"/>
                <a:gd name="T5" fmla="*/ 0 h 445"/>
                <a:gd name="T6" fmla="*/ 393 w 397"/>
                <a:gd name="T7" fmla="*/ 67 h 445"/>
                <a:gd name="T8" fmla="*/ 333 w 397"/>
                <a:gd name="T9" fmla="*/ 136 h 445"/>
                <a:gd name="T10" fmla="*/ 223 w 397"/>
                <a:gd name="T11" fmla="*/ 88 h 445"/>
                <a:gd name="T12" fmla="*/ 99 w 397"/>
                <a:gd name="T13" fmla="*/ 221 h 445"/>
                <a:gd name="T14" fmla="*/ 99 w 397"/>
                <a:gd name="T15" fmla="*/ 223 h 445"/>
                <a:gd name="T16" fmla="*/ 223 w 397"/>
                <a:gd name="T17" fmla="*/ 358 h 445"/>
                <a:gd name="T18" fmla="*/ 336 w 397"/>
                <a:gd name="T19" fmla="*/ 307 h 445"/>
                <a:gd name="T20" fmla="*/ 397 w 397"/>
                <a:gd name="T21" fmla="*/ 368 h 445"/>
                <a:gd name="T22" fmla="*/ 220 w 397"/>
                <a:gd name="T23" fmla="*/ 445 h 445"/>
                <a:gd name="T24" fmla="*/ 0 w 397"/>
                <a:gd name="T25" fmla="*/ 224 h 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97" h="445">
                  <a:moveTo>
                    <a:pt x="0" y="224"/>
                  </a:moveTo>
                  <a:cubicBezTo>
                    <a:pt x="0" y="223"/>
                    <a:pt x="0" y="223"/>
                    <a:pt x="0" y="223"/>
                  </a:cubicBezTo>
                  <a:cubicBezTo>
                    <a:pt x="0" y="100"/>
                    <a:pt x="92" y="0"/>
                    <a:pt x="224" y="0"/>
                  </a:cubicBezTo>
                  <a:cubicBezTo>
                    <a:pt x="305" y="0"/>
                    <a:pt x="354" y="27"/>
                    <a:pt x="393" y="67"/>
                  </a:cubicBezTo>
                  <a:cubicBezTo>
                    <a:pt x="333" y="136"/>
                    <a:pt x="333" y="136"/>
                    <a:pt x="333" y="136"/>
                  </a:cubicBezTo>
                  <a:cubicBezTo>
                    <a:pt x="300" y="106"/>
                    <a:pt x="266" y="88"/>
                    <a:pt x="223" y="88"/>
                  </a:cubicBezTo>
                  <a:cubicBezTo>
                    <a:pt x="151" y="88"/>
                    <a:pt x="99" y="148"/>
                    <a:pt x="99" y="221"/>
                  </a:cubicBezTo>
                  <a:cubicBezTo>
                    <a:pt x="99" y="223"/>
                    <a:pt x="99" y="223"/>
                    <a:pt x="99" y="223"/>
                  </a:cubicBezTo>
                  <a:cubicBezTo>
                    <a:pt x="99" y="296"/>
                    <a:pt x="150" y="358"/>
                    <a:pt x="223" y="358"/>
                  </a:cubicBezTo>
                  <a:cubicBezTo>
                    <a:pt x="273" y="358"/>
                    <a:pt x="303" y="338"/>
                    <a:pt x="336" y="307"/>
                  </a:cubicBezTo>
                  <a:cubicBezTo>
                    <a:pt x="397" y="368"/>
                    <a:pt x="397" y="368"/>
                    <a:pt x="397" y="368"/>
                  </a:cubicBezTo>
                  <a:cubicBezTo>
                    <a:pt x="352" y="415"/>
                    <a:pt x="303" y="445"/>
                    <a:pt x="220" y="445"/>
                  </a:cubicBezTo>
                  <a:cubicBezTo>
                    <a:pt x="94" y="445"/>
                    <a:pt x="0" y="347"/>
                    <a:pt x="0" y="2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6" name="Freeform 146"/>
            <p:cNvSpPr>
              <a:spLocks/>
            </p:cNvSpPr>
            <p:nvPr/>
          </p:nvSpPr>
          <p:spPr bwMode="auto">
            <a:xfrm>
              <a:off x="6180933" y="1898651"/>
              <a:ext cx="377825" cy="492125"/>
            </a:xfrm>
            <a:custGeom>
              <a:avLst/>
              <a:gdLst>
                <a:gd name="T0" fmla="*/ 0 w 340"/>
                <a:gd name="T1" fmla="*/ 373 h 442"/>
                <a:gd name="T2" fmla="*/ 56 w 340"/>
                <a:gd name="T3" fmla="*/ 306 h 442"/>
                <a:gd name="T4" fmla="*/ 184 w 340"/>
                <a:gd name="T5" fmla="*/ 358 h 442"/>
                <a:gd name="T6" fmla="*/ 246 w 340"/>
                <a:gd name="T7" fmla="*/ 318 h 442"/>
                <a:gd name="T8" fmla="*/ 246 w 340"/>
                <a:gd name="T9" fmla="*/ 316 h 442"/>
                <a:gd name="T10" fmla="*/ 159 w 340"/>
                <a:gd name="T11" fmla="*/ 262 h 442"/>
                <a:gd name="T12" fmla="*/ 17 w 340"/>
                <a:gd name="T13" fmla="*/ 130 h 442"/>
                <a:gd name="T14" fmla="*/ 17 w 340"/>
                <a:gd name="T15" fmla="*/ 129 h 442"/>
                <a:gd name="T16" fmla="*/ 167 w 340"/>
                <a:gd name="T17" fmla="*/ 0 h 442"/>
                <a:gd name="T18" fmla="*/ 327 w 340"/>
                <a:gd name="T19" fmla="*/ 54 h 442"/>
                <a:gd name="T20" fmla="*/ 278 w 340"/>
                <a:gd name="T21" fmla="*/ 125 h 442"/>
                <a:gd name="T22" fmla="*/ 166 w 340"/>
                <a:gd name="T23" fmla="*/ 83 h 442"/>
                <a:gd name="T24" fmla="*/ 111 w 340"/>
                <a:gd name="T25" fmla="*/ 121 h 442"/>
                <a:gd name="T26" fmla="*/ 111 w 340"/>
                <a:gd name="T27" fmla="*/ 122 h 442"/>
                <a:gd name="T28" fmla="*/ 204 w 340"/>
                <a:gd name="T29" fmla="*/ 178 h 442"/>
                <a:gd name="T30" fmla="*/ 340 w 340"/>
                <a:gd name="T31" fmla="*/ 307 h 442"/>
                <a:gd name="T32" fmla="*/ 340 w 340"/>
                <a:gd name="T33" fmla="*/ 308 h 442"/>
                <a:gd name="T34" fmla="*/ 182 w 340"/>
                <a:gd name="T35" fmla="*/ 442 h 442"/>
                <a:gd name="T36" fmla="*/ 0 w 340"/>
                <a:gd name="T37" fmla="*/ 37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40" h="442">
                  <a:moveTo>
                    <a:pt x="0" y="373"/>
                  </a:moveTo>
                  <a:cubicBezTo>
                    <a:pt x="56" y="306"/>
                    <a:pt x="56" y="306"/>
                    <a:pt x="56" y="306"/>
                  </a:cubicBezTo>
                  <a:cubicBezTo>
                    <a:pt x="94" y="338"/>
                    <a:pt x="135" y="358"/>
                    <a:pt x="184" y="358"/>
                  </a:cubicBezTo>
                  <a:cubicBezTo>
                    <a:pt x="223" y="358"/>
                    <a:pt x="246" y="343"/>
                    <a:pt x="246" y="318"/>
                  </a:cubicBezTo>
                  <a:cubicBezTo>
                    <a:pt x="246" y="316"/>
                    <a:pt x="246" y="316"/>
                    <a:pt x="246" y="316"/>
                  </a:cubicBezTo>
                  <a:cubicBezTo>
                    <a:pt x="246" y="292"/>
                    <a:pt x="231" y="280"/>
                    <a:pt x="159" y="262"/>
                  </a:cubicBezTo>
                  <a:cubicBezTo>
                    <a:pt x="73" y="240"/>
                    <a:pt x="17" y="216"/>
                    <a:pt x="17" y="130"/>
                  </a:cubicBezTo>
                  <a:cubicBezTo>
                    <a:pt x="17" y="129"/>
                    <a:pt x="17" y="129"/>
                    <a:pt x="17" y="129"/>
                  </a:cubicBezTo>
                  <a:cubicBezTo>
                    <a:pt x="17" y="51"/>
                    <a:pt x="80" y="0"/>
                    <a:pt x="167" y="0"/>
                  </a:cubicBezTo>
                  <a:cubicBezTo>
                    <a:pt x="230" y="0"/>
                    <a:pt x="283" y="19"/>
                    <a:pt x="327" y="54"/>
                  </a:cubicBezTo>
                  <a:cubicBezTo>
                    <a:pt x="278" y="125"/>
                    <a:pt x="278" y="125"/>
                    <a:pt x="278" y="125"/>
                  </a:cubicBezTo>
                  <a:cubicBezTo>
                    <a:pt x="240" y="99"/>
                    <a:pt x="202" y="83"/>
                    <a:pt x="166" y="83"/>
                  </a:cubicBezTo>
                  <a:cubicBezTo>
                    <a:pt x="130" y="83"/>
                    <a:pt x="111" y="100"/>
                    <a:pt x="111" y="121"/>
                  </a:cubicBezTo>
                  <a:cubicBezTo>
                    <a:pt x="111" y="122"/>
                    <a:pt x="111" y="122"/>
                    <a:pt x="111" y="122"/>
                  </a:cubicBezTo>
                  <a:cubicBezTo>
                    <a:pt x="111" y="150"/>
                    <a:pt x="129" y="159"/>
                    <a:pt x="204" y="178"/>
                  </a:cubicBezTo>
                  <a:cubicBezTo>
                    <a:pt x="291" y="201"/>
                    <a:pt x="340" y="232"/>
                    <a:pt x="340" y="307"/>
                  </a:cubicBezTo>
                  <a:cubicBezTo>
                    <a:pt x="340" y="308"/>
                    <a:pt x="340" y="308"/>
                    <a:pt x="340" y="308"/>
                  </a:cubicBezTo>
                  <a:cubicBezTo>
                    <a:pt x="340" y="394"/>
                    <a:pt x="275" y="442"/>
                    <a:pt x="182" y="442"/>
                  </a:cubicBezTo>
                  <a:cubicBezTo>
                    <a:pt x="117" y="442"/>
                    <a:pt x="51" y="419"/>
                    <a:pt x="0" y="37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7" name="Freeform 147"/>
            <p:cNvSpPr>
              <a:spLocks/>
            </p:cNvSpPr>
            <p:nvPr/>
          </p:nvSpPr>
          <p:spPr bwMode="auto">
            <a:xfrm>
              <a:off x="2475708" y="1616076"/>
              <a:ext cx="157163" cy="230188"/>
            </a:xfrm>
            <a:custGeom>
              <a:avLst/>
              <a:gdLst>
                <a:gd name="T0" fmla="*/ 104 w 140"/>
                <a:gd name="T1" fmla="*/ 206 h 206"/>
                <a:gd name="T2" fmla="*/ 58 w 140"/>
                <a:gd name="T3" fmla="*/ 110 h 206"/>
                <a:gd name="T4" fmla="*/ 31 w 140"/>
                <a:gd name="T5" fmla="*/ 49 h 206"/>
                <a:gd name="T6" fmla="*/ 31 w 140"/>
                <a:gd name="T7" fmla="*/ 50 h 206"/>
                <a:gd name="T8" fmla="*/ 33 w 140"/>
                <a:gd name="T9" fmla="*/ 107 h 206"/>
                <a:gd name="T10" fmla="*/ 34 w 140"/>
                <a:gd name="T11" fmla="*/ 206 h 206"/>
                <a:gd name="T12" fmla="*/ 0 w 140"/>
                <a:gd name="T13" fmla="*/ 206 h 206"/>
                <a:gd name="T14" fmla="*/ 0 w 140"/>
                <a:gd name="T15" fmla="*/ 0 h 206"/>
                <a:gd name="T16" fmla="*/ 39 w 140"/>
                <a:gd name="T17" fmla="*/ 0 h 206"/>
                <a:gd name="T18" fmla="*/ 89 w 140"/>
                <a:gd name="T19" fmla="*/ 101 h 206"/>
                <a:gd name="T20" fmla="*/ 110 w 140"/>
                <a:gd name="T21" fmla="*/ 154 h 206"/>
                <a:gd name="T22" fmla="*/ 111 w 140"/>
                <a:gd name="T23" fmla="*/ 153 h 206"/>
                <a:gd name="T24" fmla="*/ 108 w 140"/>
                <a:gd name="T25" fmla="*/ 94 h 206"/>
                <a:gd name="T26" fmla="*/ 107 w 140"/>
                <a:gd name="T27" fmla="*/ 0 h 206"/>
                <a:gd name="T28" fmla="*/ 140 w 140"/>
                <a:gd name="T29" fmla="*/ 0 h 206"/>
                <a:gd name="T30" fmla="*/ 140 w 140"/>
                <a:gd name="T31" fmla="*/ 206 h 206"/>
                <a:gd name="T32" fmla="*/ 104 w 140"/>
                <a:gd name="T33" fmla="*/ 206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40" h="206">
                  <a:moveTo>
                    <a:pt x="104" y="206"/>
                  </a:moveTo>
                  <a:cubicBezTo>
                    <a:pt x="58" y="110"/>
                    <a:pt x="58" y="110"/>
                    <a:pt x="58" y="110"/>
                  </a:cubicBezTo>
                  <a:cubicBezTo>
                    <a:pt x="47" y="87"/>
                    <a:pt x="35" y="61"/>
                    <a:pt x="31" y="49"/>
                  </a:cubicBezTo>
                  <a:cubicBezTo>
                    <a:pt x="31" y="50"/>
                    <a:pt x="31" y="50"/>
                    <a:pt x="31" y="50"/>
                  </a:cubicBezTo>
                  <a:cubicBezTo>
                    <a:pt x="32" y="67"/>
                    <a:pt x="32" y="89"/>
                    <a:pt x="33" y="107"/>
                  </a:cubicBezTo>
                  <a:cubicBezTo>
                    <a:pt x="34" y="206"/>
                    <a:pt x="34" y="206"/>
                    <a:pt x="34" y="206"/>
                  </a:cubicBezTo>
                  <a:cubicBezTo>
                    <a:pt x="0" y="206"/>
                    <a:pt x="0" y="206"/>
                    <a:pt x="0" y="20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89" y="101"/>
                    <a:pt x="89" y="101"/>
                    <a:pt x="89" y="101"/>
                  </a:cubicBezTo>
                  <a:cubicBezTo>
                    <a:pt x="98" y="120"/>
                    <a:pt x="107" y="144"/>
                    <a:pt x="110" y="154"/>
                  </a:cubicBezTo>
                  <a:cubicBezTo>
                    <a:pt x="111" y="153"/>
                    <a:pt x="111" y="153"/>
                    <a:pt x="111" y="153"/>
                  </a:cubicBezTo>
                  <a:cubicBezTo>
                    <a:pt x="110" y="143"/>
                    <a:pt x="108" y="113"/>
                    <a:pt x="108" y="94"/>
                  </a:cubicBezTo>
                  <a:cubicBezTo>
                    <a:pt x="107" y="0"/>
                    <a:pt x="107" y="0"/>
                    <a:pt x="107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40" y="206"/>
                    <a:pt x="140" y="206"/>
                    <a:pt x="140" y="206"/>
                  </a:cubicBezTo>
                  <a:lnTo>
                    <a:pt x="104" y="2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8" name="Freeform 148"/>
            <p:cNvSpPr>
              <a:spLocks noEditPoints="1"/>
            </p:cNvSpPr>
            <p:nvPr/>
          </p:nvSpPr>
          <p:spPr bwMode="auto">
            <a:xfrm>
              <a:off x="2659858" y="1674813"/>
              <a:ext cx="139700" cy="174625"/>
            </a:xfrm>
            <a:custGeom>
              <a:avLst/>
              <a:gdLst>
                <a:gd name="T0" fmla="*/ 36 w 126"/>
                <a:gd name="T1" fmla="*/ 88 h 158"/>
                <a:gd name="T2" fmla="*/ 36 w 126"/>
                <a:gd name="T3" fmla="*/ 90 h 158"/>
                <a:gd name="T4" fmla="*/ 73 w 126"/>
                <a:gd name="T5" fmla="*/ 133 h 158"/>
                <a:gd name="T6" fmla="*/ 111 w 126"/>
                <a:gd name="T7" fmla="*/ 118 h 158"/>
                <a:gd name="T8" fmla="*/ 123 w 126"/>
                <a:gd name="T9" fmla="*/ 138 h 158"/>
                <a:gd name="T10" fmla="*/ 69 w 126"/>
                <a:gd name="T11" fmla="*/ 158 h 158"/>
                <a:gd name="T12" fmla="*/ 0 w 126"/>
                <a:gd name="T13" fmla="*/ 79 h 158"/>
                <a:gd name="T14" fmla="*/ 19 w 126"/>
                <a:gd name="T15" fmla="*/ 20 h 158"/>
                <a:gd name="T16" fmla="*/ 65 w 126"/>
                <a:gd name="T17" fmla="*/ 0 h 158"/>
                <a:gd name="T18" fmla="*/ 106 w 126"/>
                <a:gd name="T19" fmla="*/ 16 h 158"/>
                <a:gd name="T20" fmla="*/ 126 w 126"/>
                <a:gd name="T21" fmla="*/ 81 h 158"/>
                <a:gd name="T22" fmla="*/ 126 w 126"/>
                <a:gd name="T23" fmla="*/ 88 h 158"/>
                <a:gd name="T24" fmla="*/ 36 w 126"/>
                <a:gd name="T25" fmla="*/ 88 h 158"/>
                <a:gd name="T26" fmla="*/ 65 w 126"/>
                <a:gd name="T27" fmla="*/ 25 h 158"/>
                <a:gd name="T28" fmla="*/ 36 w 126"/>
                <a:gd name="T29" fmla="*/ 64 h 158"/>
                <a:gd name="T30" fmla="*/ 92 w 126"/>
                <a:gd name="T31" fmla="*/ 64 h 158"/>
                <a:gd name="T32" fmla="*/ 65 w 126"/>
                <a:gd name="T33" fmla="*/ 25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6" h="158">
                  <a:moveTo>
                    <a:pt x="36" y="88"/>
                  </a:moveTo>
                  <a:cubicBezTo>
                    <a:pt x="36" y="90"/>
                    <a:pt x="36" y="90"/>
                    <a:pt x="36" y="90"/>
                  </a:cubicBezTo>
                  <a:cubicBezTo>
                    <a:pt x="36" y="111"/>
                    <a:pt x="44" y="133"/>
                    <a:pt x="73" y="133"/>
                  </a:cubicBezTo>
                  <a:cubicBezTo>
                    <a:pt x="87" y="133"/>
                    <a:pt x="99" y="128"/>
                    <a:pt x="111" y="118"/>
                  </a:cubicBezTo>
                  <a:cubicBezTo>
                    <a:pt x="123" y="138"/>
                    <a:pt x="123" y="138"/>
                    <a:pt x="123" y="138"/>
                  </a:cubicBezTo>
                  <a:cubicBezTo>
                    <a:pt x="108" y="152"/>
                    <a:pt x="90" y="158"/>
                    <a:pt x="69" y="158"/>
                  </a:cubicBezTo>
                  <a:cubicBezTo>
                    <a:pt x="27" y="158"/>
                    <a:pt x="0" y="128"/>
                    <a:pt x="0" y="79"/>
                  </a:cubicBezTo>
                  <a:cubicBezTo>
                    <a:pt x="0" y="53"/>
                    <a:pt x="6" y="35"/>
                    <a:pt x="19" y="20"/>
                  </a:cubicBezTo>
                  <a:cubicBezTo>
                    <a:pt x="31" y="6"/>
                    <a:pt x="46" y="0"/>
                    <a:pt x="65" y="0"/>
                  </a:cubicBezTo>
                  <a:cubicBezTo>
                    <a:pt x="80" y="0"/>
                    <a:pt x="93" y="4"/>
                    <a:pt x="106" y="16"/>
                  </a:cubicBezTo>
                  <a:cubicBezTo>
                    <a:pt x="119" y="28"/>
                    <a:pt x="126" y="46"/>
                    <a:pt x="126" y="81"/>
                  </a:cubicBezTo>
                  <a:cubicBezTo>
                    <a:pt x="126" y="88"/>
                    <a:pt x="126" y="88"/>
                    <a:pt x="126" y="88"/>
                  </a:cubicBezTo>
                  <a:lnTo>
                    <a:pt x="36" y="88"/>
                  </a:lnTo>
                  <a:close/>
                  <a:moveTo>
                    <a:pt x="65" y="25"/>
                  </a:moveTo>
                  <a:cubicBezTo>
                    <a:pt x="46" y="25"/>
                    <a:pt x="36" y="39"/>
                    <a:pt x="36" y="64"/>
                  </a:cubicBezTo>
                  <a:cubicBezTo>
                    <a:pt x="92" y="64"/>
                    <a:pt x="92" y="64"/>
                    <a:pt x="92" y="64"/>
                  </a:cubicBezTo>
                  <a:cubicBezTo>
                    <a:pt x="92" y="39"/>
                    <a:pt x="81" y="25"/>
                    <a:pt x="65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9" name="Freeform 149"/>
            <p:cNvSpPr>
              <a:spLocks/>
            </p:cNvSpPr>
            <p:nvPr/>
          </p:nvSpPr>
          <p:spPr bwMode="auto">
            <a:xfrm>
              <a:off x="2817020" y="1674813"/>
              <a:ext cx="223838" cy="171450"/>
            </a:xfrm>
            <a:custGeom>
              <a:avLst/>
              <a:gdLst>
                <a:gd name="T0" fmla="*/ 159 w 201"/>
                <a:gd name="T1" fmla="*/ 154 h 154"/>
                <a:gd name="T2" fmla="*/ 128 w 201"/>
                <a:gd name="T3" fmla="*/ 154 h 154"/>
                <a:gd name="T4" fmla="*/ 110 w 201"/>
                <a:gd name="T5" fmla="*/ 85 h 154"/>
                <a:gd name="T6" fmla="*/ 100 w 201"/>
                <a:gd name="T7" fmla="*/ 44 h 154"/>
                <a:gd name="T8" fmla="*/ 99 w 201"/>
                <a:gd name="T9" fmla="*/ 44 h 154"/>
                <a:gd name="T10" fmla="*/ 90 w 201"/>
                <a:gd name="T11" fmla="*/ 86 h 154"/>
                <a:gd name="T12" fmla="*/ 71 w 201"/>
                <a:gd name="T13" fmla="*/ 154 h 154"/>
                <a:gd name="T14" fmla="*/ 41 w 201"/>
                <a:gd name="T15" fmla="*/ 154 h 154"/>
                <a:gd name="T16" fmla="*/ 0 w 201"/>
                <a:gd name="T17" fmla="*/ 5 h 154"/>
                <a:gd name="T18" fmla="*/ 32 w 201"/>
                <a:gd name="T19" fmla="*/ 0 h 154"/>
                <a:gd name="T20" fmla="*/ 49 w 201"/>
                <a:gd name="T21" fmla="*/ 73 h 154"/>
                <a:gd name="T22" fmla="*/ 56 w 201"/>
                <a:gd name="T23" fmla="*/ 113 h 154"/>
                <a:gd name="T24" fmla="*/ 57 w 201"/>
                <a:gd name="T25" fmla="*/ 113 h 154"/>
                <a:gd name="T26" fmla="*/ 66 w 201"/>
                <a:gd name="T27" fmla="*/ 72 h 154"/>
                <a:gd name="T28" fmla="*/ 85 w 201"/>
                <a:gd name="T29" fmla="*/ 3 h 154"/>
                <a:gd name="T30" fmla="*/ 117 w 201"/>
                <a:gd name="T31" fmla="*/ 3 h 154"/>
                <a:gd name="T32" fmla="*/ 134 w 201"/>
                <a:gd name="T33" fmla="*/ 71 h 154"/>
                <a:gd name="T34" fmla="*/ 144 w 201"/>
                <a:gd name="T35" fmla="*/ 113 h 154"/>
                <a:gd name="T36" fmla="*/ 145 w 201"/>
                <a:gd name="T37" fmla="*/ 113 h 154"/>
                <a:gd name="T38" fmla="*/ 152 w 201"/>
                <a:gd name="T39" fmla="*/ 73 h 154"/>
                <a:gd name="T40" fmla="*/ 168 w 201"/>
                <a:gd name="T41" fmla="*/ 3 h 154"/>
                <a:gd name="T42" fmla="*/ 201 w 201"/>
                <a:gd name="T43" fmla="*/ 3 h 154"/>
                <a:gd name="T44" fmla="*/ 159 w 201"/>
                <a:gd name="T45" fmla="*/ 15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01" h="154">
                  <a:moveTo>
                    <a:pt x="159" y="154"/>
                  </a:moveTo>
                  <a:cubicBezTo>
                    <a:pt x="128" y="154"/>
                    <a:pt x="128" y="154"/>
                    <a:pt x="128" y="154"/>
                  </a:cubicBezTo>
                  <a:cubicBezTo>
                    <a:pt x="110" y="85"/>
                    <a:pt x="110" y="85"/>
                    <a:pt x="110" y="85"/>
                  </a:cubicBezTo>
                  <a:cubicBezTo>
                    <a:pt x="105" y="67"/>
                    <a:pt x="100" y="44"/>
                    <a:pt x="100" y="44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4"/>
                    <a:pt x="97" y="58"/>
                    <a:pt x="90" y="86"/>
                  </a:cubicBezTo>
                  <a:cubicBezTo>
                    <a:pt x="71" y="154"/>
                    <a:pt x="71" y="154"/>
                    <a:pt x="71" y="154"/>
                  </a:cubicBezTo>
                  <a:cubicBezTo>
                    <a:pt x="41" y="154"/>
                    <a:pt x="41" y="154"/>
                    <a:pt x="41" y="154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49" y="73"/>
                    <a:pt x="49" y="73"/>
                    <a:pt x="49" y="73"/>
                  </a:cubicBezTo>
                  <a:cubicBezTo>
                    <a:pt x="53" y="92"/>
                    <a:pt x="56" y="113"/>
                    <a:pt x="56" y="113"/>
                  </a:cubicBezTo>
                  <a:cubicBezTo>
                    <a:pt x="57" y="113"/>
                    <a:pt x="57" y="113"/>
                    <a:pt x="57" y="113"/>
                  </a:cubicBezTo>
                  <a:cubicBezTo>
                    <a:pt x="57" y="113"/>
                    <a:pt x="60" y="93"/>
                    <a:pt x="66" y="72"/>
                  </a:cubicBezTo>
                  <a:cubicBezTo>
                    <a:pt x="85" y="3"/>
                    <a:pt x="85" y="3"/>
                    <a:pt x="85" y="3"/>
                  </a:cubicBezTo>
                  <a:cubicBezTo>
                    <a:pt x="117" y="3"/>
                    <a:pt x="117" y="3"/>
                    <a:pt x="117" y="3"/>
                  </a:cubicBezTo>
                  <a:cubicBezTo>
                    <a:pt x="134" y="71"/>
                    <a:pt x="134" y="71"/>
                    <a:pt x="134" y="71"/>
                  </a:cubicBezTo>
                  <a:cubicBezTo>
                    <a:pt x="140" y="95"/>
                    <a:pt x="144" y="113"/>
                    <a:pt x="144" y="113"/>
                  </a:cubicBezTo>
                  <a:cubicBezTo>
                    <a:pt x="145" y="113"/>
                    <a:pt x="145" y="113"/>
                    <a:pt x="145" y="113"/>
                  </a:cubicBezTo>
                  <a:cubicBezTo>
                    <a:pt x="145" y="113"/>
                    <a:pt x="148" y="91"/>
                    <a:pt x="152" y="73"/>
                  </a:cubicBezTo>
                  <a:cubicBezTo>
                    <a:pt x="168" y="3"/>
                    <a:pt x="168" y="3"/>
                    <a:pt x="168" y="3"/>
                  </a:cubicBezTo>
                  <a:cubicBezTo>
                    <a:pt x="201" y="3"/>
                    <a:pt x="201" y="3"/>
                    <a:pt x="201" y="3"/>
                  </a:cubicBezTo>
                  <a:lnTo>
                    <a:pt x="159" y="1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0" name="Freeform 150"/>
            <p:cNvSpPr>
              <a:spLocks noEditPoints="1"/>
            </p:cNvSpPr>
            <p:nvPr/>
          </p:nvSpPr>
          <p:spPr bwMode="auto">
            <a:xfrm>
              <a:off x="3142458" y="1616076"/>
              <a:ext cx="157163" cy="230188"/>
            </a:xfrm>
            <a:custGeom>
              <a:avLst/>
              <a:gdLst>
                <a:gd name="T0" fmla="*/ 100 w 141"/>
                <a:gd name="T1" fmla="*/ 206 h 206"/>
                <a:gd name="T2" fmla="*/ 82 w 141"/>
                <a:gd name="T3" fmla="*/ 174 h 206"/>
                <a:gd name="T4" fmla="*/ 47 w 141"/>
                <a:gd name="T5" fmla="*/ 124 h 206"/>
                <a:gd name="T6" fmla="*/ 34 w 141"/>
                <a:gd name="T7" fmla="*/ 117 h 206"/>
                <a:gd name="T8" fmla="*/ 34 w 141"/>
                <a:gd name="T9" fmla="*/ 206 h 206"/>
                <a:gd name="T10" fmla="*/ 0 w 141"/>
                <a:gd name="T11" fmla="*/ 206 h 206"/>
                <a:gd name="T12" fmla="*/ 0 w 141"/>
                <a:gd name="T13" fmla="*/ 0 h 206"/>
                <a:gd name="T14" fmla="*/ 63 w 141"/>
                <a:gd name="T15" fmla="*/ 0 h 206"/>
                <a:gd name="T16" fmla="*/ 130 w 141"/>
                <a:gd name="T17" fmla="*/ 59 h 206"/>
                <a:gd name="T18" fmla="*/ 79 w 141"/>
                <a:gd name="T19" fmla="*/ 116 h 206"/>
                <a:gd name="T20" fmla="*/ 111 w 141"/>
                <a:gd name="T21" fmla="*/ 157 h 206"/>
                <a:gd name="T22" fmla="*/ 141 w 141"/>
                <a:gd name="T23" fmla="*/ 206 h 206"/>
                <a:gd name="T24" fmla="*/ 100 w 141"/>
                <a:gd name="T25" fmla="*/ 206 h 206"/>
                <a:gd name="T26" fmla="*/ 53 w 141"/>
                <a:gd name="T27" fmla="*/ 28 h 206"/>
                <a:gd name="T28" fmla="*/ 34 w 141"/>
                <a:gd name="T29" fmla="*/ 28 h 206"/>
                <a:gd name="T30" fmla="*/ 34 w 141"/>
                <a:gd name="T31" fmla="*/ 93 h 206"/>
                <a:gd name="T32" fmla="*/ 51 w 141"/>
                <a:gd name="T33" fmla="*/ 93 h 206"/>
                <a:gd name="T34" fmla="*/ 85 w 141"/>
                <a:gd name="T35" fmla="*/ 85 h 206"/>
                <a:gd name="T36" fmla="*/ 94 w 141"/>
                <a:gd name="T37" fmla="*/ 60 h 206"/>
                <a:gd name="T38" fmla="*/ 53 w 141"/>
                <a:gd name="T39" fmla="*/ 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41" h="206">
                  <a:moveTo>
                    <a:pt x="100" y="206"/>
                  </a:moveTo>
                  <a:cubicBezTo>
                    <a:pt x="82" y="174"/>
                    <a:pt x="82" y="174"/>
                    <a:pt x="82" y="174"/>
                  </a:cubicBezTo>
                  <a:cubicBezTo>
                    <a:pt x="68" y="149"/>
                    <a:pt x="58" y="135"/>
                    <a:pt x="47" y="124"/>
                  </a:cubicBezTo>
                  <a:cubicBezTo>
                    <a:pt x="43" y="120"/>
                    <a:pt x="40" y="118"/>
                    <a:pt x="34" y="117"/>
                  </a:cubicBezTo>
                  <a:cubicBezTo>
                    <a:pt x="34" y="206"/>
                    <a:pt x="34" y="206"/>
                    <a:pt x="34" y="206"/>
                  </a:cubicBezTo>
                  <a:cubicBezTo>
                    <a:pt x="0" y="206"/>
                    <a:pt x="0" y="206"/>
                    <a:pt x="0" y="20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109" y="0"/>
                    <a:pt x="130" y="27"/>
                    <a:pt x="130" y="59"/>
                  </a:cubicBezTo>
                  <a:cubicBezTo>
                    <a:pt x="130" y="89"/>
                    <a:pt x="111" y="116"/>
                    <a:pt x="79" y="116"/>
                  </a:cubicBezTo>
                  <a:cubicBezTo>
                    <a:pt x="86" y="120"/>
                    <a:pt x="100" y="140"/>
                    <a:pt x="111" y="157"/>
                  </a:cubicBezTo>
                  <a:cubicBezTo>
                    <a:pt x="141" y="206"/>
                    <a:pt x="141" y="206"/>
                    <a:pt x="141" y="206"/>
                  </a:cubicBezTo>
                  <a:lnTo>
                    <a:pt x="100" y="206"/>
                  </a:lnTo>
                  <a:close/>
                  <a:moveTo>
                    <a:pt x="53" y="28"/>
                  </a:moveTo>
                  <a:cubicBezTo>
                    <a:pt x="34" y="28"/>
                    <a:pt x="34" y="28"/>
                    <a:pt x="34" y="28"/>
                  </a:cubicBezTo>
                  <a:cubicBezTo>
                    <a:pt x="34" y="93"/>
                    <a:pt x="34" y="93"/>
                    <a:pt x="34" y="93"/>
                  </a:cubicBezTo>
                  <a:cubicBezTo>
                    <a:pt x="51" y="93"/>
                    <a:pt x="51" y="93"/>
                    <a:pt x="51" y="93"/>
                  </a:cubicBezTo>
                  <a:cubicBezTo>
                    <a:pt x="69" y="93"/>
                    <a:pt x="79" y="91"/>
                    <a:pt x="85" y="85"/>
                  </a:cubicBezTo>
                  <a:cubicBezTo>
                    <a:pt x="91" y="79"/>
                    <a:pt x="94" y="70"/>
                    <a:pt x="94" y="60"/>
                  </a:cubicBezTo>
                  <a:cubicBezTo>
                    <a:pt x="94" y="39"/>
                    <a:pt x="83" y="28"/>
                    <a:pt x="53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1" name="Freeform 151"/>
            <p:cNvSpPr>
              <a:spLocks noEditPoints="1"/>
            </p:cNvSpPr>
            <p:nvPr/>
          </p:nvSpPr>
          <p:spPr bwMode="auto">
            <a:xfrm>
              <a:off x="3309145" y="1674813"/>
              <a:ext cx="139700" cy="174625"/>
            </a:xfrm>
            <a:custGeom>
              <a:avLst/>
              <a:gdLst>
                <a:gd name="T0" fmla="*/ 36 w 126"/>
                <a:gd name="T1" fmla="*/ 88 h 158"/>
                <a:gd name="T2" fmla="*/ 36 w 126"/>
                <a:gd name="T3" fmla="*/ 90 h 158"/>
                <a:gd name="T4" fmla="*/ 73 w 126"/>
                <a:gd name="T5" fmla="*/ 133 h 158"/>
                <a:gd name="T6" fmla="*/ 110 w 126"/>
                <a:gd name="T7" fmla="*/ 118 h 158"/>
                <a:gd name="T8" fmla="*/ 123 w 126"/>
                <a:gd name="T9" fmla="*/ 138 h 158"/>
                <a:gd name="T10" fmla="*/ 69 w 126"/>
                <a:gd name="T11" fmla="*/ 158 h 158"/>
                <a:gd name="T12" fmla="*/ 0 w 126"/>
                <a:gd name="T13" fmla="*/ 79 h 158"/>
                <a:gd name="T14" fmla="*/ 19 w 126"/>
                <a:gd name="T15" fmla="*/ 20 h 158"/>
                <a:gd name="T16" fmla="*/ 65 w 126"/>
                <a:gd name="T17" fmla="*/ 0 h 158"/>
                <a:gd name="T18" fmla="*/ 106 w 126"/>
                <a:gd name="T19" fmla="*/ 16 h 158"/>
                <a:gd name="T20" fmla="*/ 126 w 126"/>
                <a:gd name="T21" fmla="*/ 81 h 158"/>
                <a:gd name="T22" fmla="*/ 126 w 126"/>
                <a:gd name="T23" fmla="*/ 88 h 158"/>
                <a:gd name="T24" fmla="*/ 36 w 126"/>
                <a:gd name="T25" fmla="*/ 88 h 158"/>
                <a:gd name="T26" fmla="*/ 65 w 126"/>
                <a:gd name="T27" fmla="*/ 25 h 158"/>
                <a:gd name="T28" fmla="*/ 36 w 126"/>
                <a:gd name="T29" fmla="*/ 64 h 158"/>
                <a:gd name="T30" fmla="*/ 92 w 126"/>
                <a:gd name="T31" fmla="*/ 64 h 158"/>
                <a:gd name="T32" fmla="*/ 65 w 126"/>
                <a:gd name="T33" fmla="*/ 25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6" h="158">
                  <a:moveTo>
                    <a:pt x="36" y="88"/>
                  </a:moveTo>
                  <a:cubicBezTo>
                    <a:pt x="36" y="90"/>
                    <a:pt x="36" y="90"/>
                    <a:pt x="36" y="90"/>
                  </a:cubicBezTo>
                  <a:cubicBezTo>
                    <a:pt x="36" y="111"/>
                    <a:pt x="44" y="133"/>
                    <a:pt x="73" y="133"/>
                  </a:cubicBezTo>
                  <a:cubicBezTo>
                    <a:pt x="87" y="133"/>
                    <a:pt x="99" y="128"/>
                    <a:pt x="110" y="118"/>
                  </a:cubicBezTo>
                  <a:cubicBezTo>
                    <a:pt x="123" y="138"/>
                    <a:pt x="123" y="138"/>
                    <a:pt x="123" y="138"/>
                  </a:cubicBezTo>
                  <a:cubicBezTo>
                    <a:pt x="107" y="152"/>
                    <a:pt x="89" y="158"/>
                    <a:pt x="69" y="158"/>
                  </a:cubicBezTo>
                  <a:cubicBezTo>
                    <a:pt x="27" y="158"/>
                    <a:pt x="0" y="128"/>
                    <a:pt x="0" y="79"/>
                  </a:cubicBezTo>
                  <a:cubicBezTo>
                    <a:pt x="0" y="53"/>
                    <a:pt x="5" y="35"/>
                    <a:pt x="19" y="20"/>
                  </a:cubicBezTo>
                  <a:cubicBezTo>
                    <a:pt x="31" y="6"/>
                    <a:pt x="46" y="0"/>
                    <a:pt x="65" y="0"/>
                  </a:cubicBezTo>
                  <a:cubicBezTo>
                    <a:pt x="80" y="0"/>
                    <a:pt x="93" y="4"/>
                    <a:pt x="106" y="16"/>
                  </a:cubicBezTo>
                  <a:cubicBezTo>
                    <a:pt x="119" y="28"/>
                    <a:pt x="126" y="46"/>
                    <a:pt x="126" y="81"/>
                  </a:cubicBezTo>
                  <a:cubicBezTo>
                    <a:pt x="126" y="88"/>
                    <a:pt x="126" y="88"/>
                    <a:pt x="126" y="88"/>
                  </a:cubicBezTo>
                  <a:lnTo>
                    <a:pt x="36" y="88"/>
                  </a:lnTo>
                  <a:close/>
                  <a:moveTo>
                    <a:pt x="65" y="25"/>
                  </a:moveTo>
                  <a:cubicBezTo>
                    <a:pt x="46" y="25"/>
                    <a:pt x="36" y="39"/>
                    <a:pt x="36" y="64"/>
                  </a:cubicBezTo>
                  <a:cubicBezTo>
                    <a:pt x="92" y="64"/>
                    <a:pt x="92" y="64"/>
                    <a:pt x="92" y="64"/>
                  </a:cubicBezTo>
                  <a:cubicBezTo>
                    <a:pt x="92" y="39"/>
                    <a:pt x="81" y="25"/>
                    <a:pt x="65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2" name="Freeform 152"/>
            <p:cNvSpPr>
              <a:spLocks/>
            </p:cNvSpPr>
            <p:nvPr/>
          </p:nvSpPr>
          <p:spPr bwMode="auto">
            <a:xfrm>
              <a:off x="3477420" y="1601788"/>
              <a:ext cx="61913" cy="247650"/>
            </a:xfrm>
            <a:custGeom>
              <a:avLst/>
              <a:gdLst>
                <a:gd name="T0" fmla="*/ 36 w 56"/>
                <a:gd name="T1" fmla="*/ 223 h 223"/>
                <a:gd name="T2" fmla="*/ 3 w 56"/>
                <a:gd name="T3" fmla="*/ 180 h 223"/>
                <a:gd name="T4" fmla="*/ 3 w 56"/>
                <a:gd name="T5" fmla="*/ 52 h 223"/>
                <a:gd name="T6" fmla="*/ 0 w 56"/>
                <a:gd name="T7" fmla="*/ 8 h 223"/>
                <a:gd name="T8" fmla="*/ 34 w 56"/>
                <a:gd name="T9" fmla="*/ 0 h 223"/>
                <a:gd name="T10" fmla="*/ 36 w 56"/>
                <a:gd name="T11" fmla="*/ 42 h 223"/>
                <a:gd name="T12" fmla="*/ 36 w 56"/>
                <a:gd name="T13" fmla="*/ 169 h 223"/>
                <a:gd name="T14" fmla="*/ 39 w 56"/>
                <a:gd name="T15" fmla="*/ 196 h 223"/>
                <a:gd name="T16" fmla="*/ 50 w 56"/>
                <a:gd name="T17" fmla="*/ 199 h 223"/>
                <a:gd name="T18" fmla="*/ 56 w 56"/>
                <a:gd name="T19" fmla="*/ 219 h 223"/>
                <a:gd name="T20" fmla="*/ 36 w 56"/>
                <a:gd name="T21" fmla="*/ 223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6" h="223">
                  <a:moveTo>
                    <a:pt x="36" y="223"/>
                  </a:moveTo>
                  <a:cubicBezTo>
                    <a:pt x="3" y="223"/>
                    <a:pt x="3" y="193"/>
                    <a:pt x="3" y="180"/>
                  </a:cubicBezTo>
                  <a:cubicBezTo>
                    <a:pt x="3" y="52"/>
                    <a:pt x="3" y="52"/>
                    <a:pt x="3" y="52"/>
                  </a:cubicBezTo>
                  <a:cubicBezTo>
                    <a:pt x="3" y="31"/>
                    <a:pt x="2" y="20"/>
                    <a:pt x="0" y="8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6" y="10"/>
                    <a:pt x="36" y="22"/>
                    <a:pt x="36" y="42"/>
                  </a:cubicBezTo>
                  <a:cubicBezTo>
                    <a:pt x="36" y="169"/>
                    <a:pt x="36" y="169"/>
                    <a:pt x="36" y="169"/>
                  </a:cubicBezTo>
                  <a:cubicBezTo>
                    <a:pt x="36" y="190"/>
                    <a:pt x="37" y="193"/>
                    <a:pt x="39" y="196"/>
                  </a:cubicBezTo>
                  <a:cubicBezTo>
                    <a:pt x="41" y="199"/>
                    <a:pt x="46" y="201"/>
                    <a:pt x="50" y="199"/>
                  </a:cubicBezTo>
                  <a:cubicBezTo>
                    <a:pt x="56" y="219"/>
                    <a:pt x="56" y="219"/>
                    <a:pt x="56" y="219"/>
                  </a:cubicBezTo>
                  <a:cubicBezTo>
                    <a:pt x="50" y="221"/>
                    <a:pt x="43" y="223"/>
                    <a:pt x="36" y="2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3" name="Freeform 153"/>
            <p:cNvSpPr>
              <a:spLocks noEditPoints="1"/>
            </p:cNvSpPr>
            <p:nvPr/>
          </p:nvSpPr>
          <p:spPr bwMode="auto">
            <a:xfrm>
              <a:off x="3556795" y="1604963"/>
              <a:ext cx="47625" cy="241300"/>
            </a:xfrm>
            <a:custGeom>
              <a:avLst/>
              <a:gdLst>
                <a:gd name="T0" fmla="*/ 21 w 43"/>
                <a:gd name="T1" fmla="*/ 43 h 216"/>
                <a:gd name="T2" fmla="*/ 0 w 43"/>
                <a:gd name="T3" fmla="*/ 22 h 216"/>
                <a:gd name="T4" fmla="*/ 21 w 43"/>
                <a:gd name="T5" fmla="*/ 0 h 216"/>
                <a:gd name="T6" fmla="*/ 43 w 43"/>
                <a:gd name="T7" fmla="*/ 22 h 216"/>
                <a:gd name="T8" fmla="*/ 21 w 43"/>
                <a:gd name="T9" fmla="*/ 43 h 216"/>
                <a:gd name="T10" fmla="*/ 4 w 43"/>
                <a:gd name="T11" fmla="*/ 216 h 216"/>
                <a:gd name="T12" fmla="*/ 4 w 43"/>
                <a:gd name="T13" fmla="*/ 68 h 216"/>
                <a:gd name="T14" fmla="*/ 37 w 43"/>
                <a:gd name="T15" fmla="*/ 62 h 216"/>
                <a:gd name="T16" fmla="*/ 37 w 43"/>
                <a:gd name="T17" fmla="*/ 216 h 216"/>
                <a:gd name="T18" fmla="*/ 4 w 43"/>
                <a:gd name="T19" fmla="*/ 216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" h="216">
                  <a:moveTo>
                    <a:pt x="21" y="43"/>
                  </a:moveTo>
                  <a:cubicBezTo>
                    <a:pt x="9" y="43"/>
                    <a:pt x="0" y="34"/>
                    <a:pt x="0" y="22"/>
                  </a:cubicBezTo>
                  <a:cubicBezTo>
                    <a:pt x="0" y="10"/>
                    <a:pt x="9" y="0"/>
                    <a:pt x="21" y="0"/>
                  </a:cubicBezTo>
                  <a:cubicBezTo>
                    <a:pt x="33" y="0"/>
                    <a:pt x="43" y="9"/>
                    <a:pt x="43" y="22"/>
                  </a:cubicBezTo>
                  <a:cubicBezTo>
                    <a:pt x="43" y="34"/>
                    <a:pt x="33" y="43"/>
                    <a:pt x="21" y="43"/>
                  </a:cubicBezTo>
                  <a:close/>
                  <a:moveTo>
                    <a:pt x="4" y="216"/>
                  </a:moveTo>
                  <a:cubicBezTo>
                    <a:pt x="4" y="68"/>
                    <a:pt x="4" y="68"/>
                    <a:pt x="4" y="68"/>
                  </a:cubicBezTo>
                  <a:cubicBezTo>
                    <a:pt x="37" y="62"/>
                    <a:pt x="37" y="62"/>
                    <a:pt x="37" y="62"/>
                  </a:cubicBezTo>
                  <a:cubicBezTo>
                    <a:pt x="37" y="216"/>
                    <a:pt x="37" y="216"/>
                    <a:pt x="37" y="216"/>
                  </a:cubicBezTo>
                  <a:lnTo>
                    <a:pt x="4" y="2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4" name="Freeform 154"/>
            <p:cNvSpPr>
              <a:spLocks/>
            </p:cNvSpPr>
            <p:nvPr/>
          </p:nvSpPr>
          <p:spPr bwMode="auto">
            <a:xfrm>
              <a:off x="3631408" y="1674813"/>
              <a:ext cx="125413" cy="174625"/>
            </a:xfrm>
            <a:custGeom>
              <a:avLst/>
              <a:gdLst>
                <a:gd name="T0" fmla="*/ 64 w 112"/>
                <a:gd name="T1" fmla="*/ 158 h 158"/>
                <a:gd name="T2" fmla="*/ 0 w 112"/>
                <a:gd name="T3" fmla="*/ 81 h 158"/>
                <a:gd name="T4" fmla="*/ 66 w 112"/>
                <a:gd name="T5" fmla="*/ 0 h 158"/>
                <a:gd name="T6" fmla="*/ 108 w 112"/>
                <a:gd name="T7" fmla="*/ 16 h 158"/>
                <a:gd name="T8" fmla="*/ 92 w 112"/>
                <a:gd name="T9" fmla="*/ 38 h 158"/>
                <a:gd name="T10" fmla="*/ 66 w 112"/>
                <a:gd name="T11" fmla="*/ 26 h 158"/>
                <a:gd name="T12" fmla="*/ 43 w 112"/>
                <a:gd name="T13" fmla="*/ 42 h 158"/>
                <a:gd name="T14" fmla="*/ 36 w 112"/>
                <a:gd name="T15" fmla="*/ 84 h 158"/>
                <a:gd name="T16" fmla="*/ 47 w 112"/>
                <a:gd name="T17" fmla="*/ 125 h 158"/>
                <a:gd name="T18" fmla="*/ 66 w 112"/>
                <a:gd name="T19" fmla="*/ 133 h 158"/>
                <a:gd name="T20" fmla="*/ 97 w 112"/>
                <a:gd name="T21" fmla="*/ 118 h 158"/>
                <a:gd name="T22" fmla="*/ 112 w 112"/>
                <a:gd name="T23" fmla="*/ 138 h 158"/>
                <a:gd name="T24" fmla="*/ 64 w 112"/>
                <a:gd name="T25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2" h="158">
                  <a:moveTo>
                    <a:pt x="64" y="158"/>
                  </a:moveTo>
                  <a:cubicBezTo>
                    <a:pt x="23" y="158"/>
                    <a:pt x="0" y="129"/>
                    <a:pt x="0" y="81"/>
                  </a:cubicBezTo>
                  <a:cubicBezTo>
                    <a:pt x="0" y="26"/>
                    <a:pt x="33" y="0"/>
                    <a:pt x="66" y="0"/>
                  </a:cubicBezTo>
                  <a:cubicBezTo>
                    <a:pt x="83" y="0"/>
                    <a:pt x="95" y="4"/>
                    <a:pt x="108" y="16"/>
                  </a:cubicBezTo>
                  <a:cubicBezTo>
                    <a:pt x="92" y="38"/>
                    <a:pt x="92" y="38"/>
                    <a:pt x="92" y="38"/>
                  </a:cubicBezTo>
                  <a:cubicBezTo>
                    <a:pt x="83" y="30"/>
                    <a:pt x="75" y="26"/>
                    <a:pt x="66" y="26"/>
                  </a:cubicBezTo>
                  <a:cubicBezTo>
                    <a:pt x="56" y="26"/>
                    <a:pt x="47" y="32"/>
                    <a:pt x="43" y="42"/>
                  </a:cubicBezTo>
                  <a:cubicBezTo>
                    <a:pt x="38" y="51"/>
                    <a:pt x="36" y="65"/>
                    <a:pt x="36" y="84"/>
                  </a:cubicBezTo>
                  <a:cubicBezTo>
                    <a:pt x="36" y="104"/>
                    <a:pt x="40" y="117"/>
                    <a:pt x="47" y="125"/>
                  </a:cubicBezTo>
                  <a:cubicBezTo>
                    <a:pt x="51" y="130"/>
                    <a:pt x="58" y="133"/>
                    <a:pt x="66" y="133"/>
                  </a:cubicBezTo>
                  <a:cubicBezTo>
                    <a:pt x="77" y="133"/>
                    <a:pt x="87" y="128"/>
                    <a:pt x="97" y="118"/>
                  </a:cubicBezTo>
                  <a:cubicBezTo>
                    <a:pt x="112" y="138"/>
                    <a:pt x="112" y="138"/>
                    <a:pt x="112" y="138"/>
                  </a:cubicBezTo>
                  <a:cubicBezTo>
                    <a:pt x="99" y="152"/>
                    <a:pt x="84" y="158"/>
                    <a:pt x="64" y="15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5" name="Freeform 155"/>
            <p:cNvSpPr>
              <a:spLocks noEditPoints="1"/>
            </p:cNvSpPr>
            <p:nvPr/>
          </p:nvSpPr>
          <p:spPr bwMode="auto">
            <a:xfrm>
              <a:off x="3763170" y="1800226"/>
              <a:ext cx="49213" cy="49213"/>
            </a:xfrm>
            <a:custGeom>
              <a:avLst/>
              <a:gdLst>
                <a:gd name="T0" fmla="*/ 22 w 44"/>
                <a:gd name="T1" fmla="*/ 45 h 45"/>
                <a:gd name="T2" fmla="*/ 0 w 44"/>
                <a:gd name="T3" fmla="*/ 23 h 45"/>
                <a:gd name="T4" fmla="*/ 22 w 44"/>
                <a:gd name="T5" fmla="*/ 0 h 45"/>
                <a:gd name="T6" fmla="*/ 44 w 44"/>
                <a:gd name="T7" fmla="*/ 23 h 45"/>
                <a:gd name="T8" fmla="*/ 22 w 44"/>
                <a:gd name="T9" fmla="*/ 45 h 45"/>
                <a:gd name="T10" fmla="*/ 22 w 44"/>
                <a:gd name="T11" fmla="*/ 5 h 45"/>
                <a:gd name="T12" fmla="*/ 5 w 44"/>
                <a:gd name="T13" fmla="*/ 23 h 45"/>
                <a:gd name="T14" fmla="*/ 22 w 44"/>
                <a:gd name="T15" fmla="*/ 40 h 45"/>
                <a:gd name="T16" fmla="*/ 39 w 44"/>
                <a:gd name="T17" fmla="*/ 23 h 45"/>
                <a:gd name="T18" fmla="*/ 22 w 44"/>
                <a:gd name="T19" fmla="*/ 5 h 45"/>
                <a:gd name="T20" fmla="*/ 27 w 44"/>
                <a:gd name="T21" fmla="*/ 35 h 45"/>
                <a:gd name="T22" fmla="*/ 24 w 44"/>
                <a:gd name="T23" fmla="*/ 31 h 45"/>
                <a:gd name="T24" fmla="*/ 20 w 44"/>
                <a:gd name="T25" fmla="*/ 25 h 45"/>
                <a:gd name="T26" fmla="*/ 19 w 44"/>
                <a:gd name="T27" fmla="*/ 24 h 45"/>
                <a:gd name="T28" fmla="*/ 19 w 44"/>
                <a:gd name="T29" fmla="*/ 35 h 45"/>
                <a:gd name="T30" fmla="*/ 14 w 44"/>
                <a:gd name="T31" fmla="*/ 35 h 45"/>
                <a:gd name="T32" fmla="*/ 14 w 44"/>
                <a:gd name="T33" fmla="*/ 10 h 45"/>
                <a:gd name="T34" fmla="*/ 24 w 44"/>
                <a:gd name="T35" fmla="*/ 10 h 45"/>
                <a:gd name="T36" fmla="*/ 31 w 44"/>
                <a:gd name="T37" fmla="*/ 17 h 45"/>
                <a:gd name="T38" fmla="*/ 25 w 44"/>
                <a:gd name="T39" fmla="*/ 24 h 45"/>
                <a:gd name="T40" fmla="*/ 26 w 44"/>
                <a:gd name="T41" fmla="*/ 25 h 45"/>
                <a:gd name="T42" fmla="*/ 32 w 44"/>
                <a:gd name="T43" fmla="*/ 35 h 45"/>
                <a:gd name="T44" fmla="*/ 27 w 44"/>
                <a:gd name="T45" fmla="*/ 35 h 45"/>
                <a:gd name="T46" fmla="*/ 24 w 44"/>
                <a:gd name="T47" fmla="*/ 14 h 45"/>
                <a:gd name="T48" fmla="*/ 21 w 44"/>
                <a:gd name="T49" fmla="*/ 14 h 45"/>
                <a:gd name="T50" fmla="*/ 19 w 44"/>
                <a:gd name="T51" fmla="*/ 14 h 45"/>
                <a:gd name="T52" fmla="*/ 19 w 44"/>
                <a:gd name="T53" fmla="*/ 21 h 45"/>
                <a:gd name="T54" fmla="*/ 21 w 44"/>
                <a:gd name="T55" fmla="*/ 21 h 45"/>
                <a:gd name="T56" fmla="*/ 25 w 44"/>
                <a:gd name="T57" fmla="*/ 20 h 45"/>
                <a:gd name="T58" fmla="*/ 26 w 44"/>
                <a:gd name="T59" fmla="*/ 17 h 45"/>
                <a:gd name="T60" fmla="*/ 24 w 44"/>
                <a:gd name="T61" fmla="*/ 14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4" h="45">
                  <a:moveTo>
                    <a:pt x="22" y="45"/>
                  </a:moveTo>
                  <a:cubicBezTo>
                    <a:pt x="10" y="45"/>
                    <a:pt x="0" y="35"/>
                    <a:pt x="0" y="23"/>
                  </a:cubicBezTo>
                  <a:cubicBezTo>
                    <a:pt x="0" y="10"/>
                    <a:pt x="10" y="0"/>
                    <a:pt x="22" y="0"/>
                  </a:cubicBezTo>
                  <a:cubicBezTo>
                    <a:pt x="34" y="0"/>
                    <a:pt x="44" y="10"/>
                    <a:pt x="44" y="23"/>
                  </a:cubicBezTo>
                  <a:cubicBezTo>
                    <a:pt x="44" y="35"/>
                    <a:pt x="34" y="45"/>
                    <a:pt x="22" y="45"/>
                  </a:cubicBezTo>
                  <a:close/>
                  <a:moveTo>
                    <a:pt x="22" y="5"/>
                  </a:moveTo>
                  <a:cubicBezTo>
                    <a:pt x="13" y="5"/>
                    <a:pt x="5" y="13"/>
                    <a:pt x="5" y="23"/>
                  </a:cubicBezTo>
                  <a:cubicBezTo>
                    <a:pt x="5" y="32"/>
                    <a:pt x="13" y="40"/>
                    <a:pt x="22" y="40"/>
                  </a:cubicBezTo>
                  <a:cubicBezTo>
                    <a:pt x="32" y="40"/>
                    <a:pt x="39" y="32"/>
                    <a:pt x="39" y="23"/>
                  </a:cubicBezTo>
                  <a:cubicBezTo>
                    <a:pt x="39" y="13"/>
                    <a:pt x="32" y="5"/>
                    <a:pt x="22" y="5"/>
                  </a:cubicBezTo>
                  <a:close/>
                  <a:moveTo>
                    <a:pt x="27" y="35"/>
                  </a:moveTo>
                  <a:cubicBezTo>
                    <a:pt x="26" y="33"/>
                    <a:pt x="25" y="32"/>
                    <a:pt x="24" y="31"/>
                  </a:cubicBezTo>
                  <a:cubicBezTo>
                    <a:pt x="22" y="26"/>
                    <a:pt x="21" y="25"/>
                    <a:pt x="20" y="25"/>
                  </a:cubicBezTo>
                  <a:cubicBezTo>
                    <a:pt x="20" y="24"/>
                    <a:pt x="20" y="24"/>
                    <a:pt x="19" y="24"/>
                  </a:cubicBezTo>
                  <a:cubicBezTo>
                    <a:pt x="19" y="35"/>
                    <a:pt x="19" y="35"/>
                    <a:pt x="19" y="35"/>
                  </a:cubicBezTo>
                  <a:cubicBezTo>
                    <a:pt x="14" y="35"/>
                    <a:pt x="14" y="35"/>
                    <a:pt x="14" y="35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8" y="10"/>
                    <a:pt x="31" y="13"/>
                    <a:pt x="31" y="17"/>
                  </a:cubicBezTo>
                  <a:cubicBezTo>
                    <a:pt x="31" y="21"/>
                    <a:pt x="28" y="24"/>
                    <a:pt x="25" y="24"/>
                  </a:cubicBezTo>
                  <a:cubicBezTo>
                    <a:pt x="26" y="24"/>
                    <a:pt x="26" y="25"/>
                    <a:pt x="26" y="25"/>
                  </a:cubicBezTo>
                  <a:cubicBezTo>
                    <a:pt x="28" y="27"/>
                    <a:pt x="32" y="35"/>
                    <a:pt x="32" y="35"/>
                  </a:cubicBezTo>
                  <a:lnTo>
                    <a:pt x="27" y="35"/>
                  </a:lnTo>
                  <a:close/>
                  <a:moveTo>
                    <a:pt x="24" y="14"/>
                  </a:moveTo>
                  <a:cubicBezTo>
                    <a:pt x="23" y="14"/>
                    <a:pt x="22" y="14"/>
                    <a:pt x="21" y="14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19" y="21"/>
                    <a:pt x="19" y="21"/>
                    <a:pt x="19" y="21"/>
                  </a:cubicBezTo>
                  <a:cubicBezTo>
                    <a:pt x="21" y="21"/>
                    <a:pt x="21" y="21"/>
                    <a:pt x="21" y="21"/>
                  </a:cubicBezTo>
                  <a:cubicBezTo>
                    <a:pt x="23" y="21"/>
                    <a:pt x="24" y="20"/>
                    <a:pt x="25" y="20"/>
                  </a:cubicBezTo>
                  <a:cubicBezTo>
                    <a:pt x="25" y="19"/>
                    <a:pt x="26" y="18"/>
                    <a:pt x="26" y="17"/>
                  </a:cubicBezTo>
                  <a:cubicBezTo>
                    <a:pt x="26" y="16"/>
                    <a:pt x="25" y="15"/>
                    <a:pt x="24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6" name="Freeform 156"/>
            <p:cNvSpPr>
              <a:spLocks/>
            </p:cNvSpPr>
            <p:nvPr/>
          </p:nvSpPr>
          <p:spPr bwMode="auto">
            <a:xfrm>
              <a:off x="6584158" y="1898651"/>
              <a:ext cx="49213" cy="63500"/>
            </a:xfrm>
            <a:custGeom>
              <a:avLst/>
              <a:gdLst>
                <a:gd name="T0" fmla="*/ 13 w 31"/>
                <a:gd name="T1" fmla="*/ 4 h 40"/>
                <a:gd name="T2" fmla="*/ 0 w 31"/>
                <a:gd name="T3" fmla="*/ 4 h 40"/>
                <a:gd name="T4" fmla="*/ 0 w 31"/>
                <a:gd name="T5" fmla="*/ 0 h 40"/>
                <a:gd name="T6" fmla="*/ 31 w 31"/>
                <a:gd name="T7" fmla="*/ 0 h 40"/>
                <a:gd name="T8" fmla="*/ 31 w 31"/>
                <a:gd name="T9" fmla="*/ 4 h 40"/>
                <a:gd name="T10" fmla="*/ 17 w 31"/>
                <a:gd name="T11" fmla="*/ 4 h 40"/>
                <a:gd name="T12" fmla="*/ 17 w 31"/>
                <a:gd name="T13" fmla="*/ 40 h 40"/>
                <a:gd name="T14" fmla="*/ 13 w 31"/>
                <a:gd name="T15" fmla="*/ 40 h 40"/>
                <a:gd name="T16" fmla="*/ 13 w 31"/>
                <a:gd name="T1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40">
                  <a:moveTo>
                    <a:pt x="13" y="4"/>
                  </a:moveTo>
                  <a:lnTo>
                    <a:pt x="0" y="4"/>
                  </a:lnTo>
                  <a:lnTo>
                    <a:pt x="0" y="0"/>
                  </a:lnTo>
                  <a:lnTo>
                    <a:pt x="31" y="0"/>
                  </a:lnTo>
                  <a:lnTo>
                    <a:pt x="31" y="4"/>
                  </a:lnTo>
                  <a:lnTo>
                    <a:pt x="17" y="4"/>
                  </a:lnTo>
                  <a:lnTo>
                    <a:pt x="17" y="40"/>
                  </a:lnTo>
                  <a:lnTo>
                    <a:pt x="13" y="40"/>
                  </a:lnTo>
                  <a:lnTo>
                    <a:pt x="13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7" name="Freeform 157"/>
            <p:cNvSpPr>
              <a:spLocks/>
            </p:cNvSpPr>
            <p:nvPr/>
          </p:nvSpPr>
          <p:spPr bwMode="auto">
            <a:xfrm>
              <a:off x="6646070" y="1898651"/>
              <a:ext cx="60325" cy="63500"/>
            </a:xfrm>
            <a:custGeom>
              <a:avLst/>
              <a:gdLst>
                <a:gd name="T0" fmla="*/ 0 w 38"/>
                <a:gd name="T1" fmla="*/ 0 h 40"/>
                <a:gd name="T2" fmla="*/ 5 w 38"/>
                <a:gd name="T3" fmla="*/ 0 h 40"/>
                <a:gd name="T4" fmla="*/ 19 w 38"/>
                <a:gd name="T5" fmla="*/ 22 h 40"/>
                <a:gd name="T6" fmla="*/ 34 w 38"/>
                <a:gd name="T7" fmla="*/ 0 h 40"/>
                <a:gd name="T8" fmla="*/ 38 w 38"/>
                <a:gd name="T9" fmla="*/ 0 h 40"/>
                <a:gd name="T10" fmla="*/ 38 w 38"/>
                <a:gd name="T11" fmla="*/ 40 h 40"/>
                <a:gd name="T12" fmla="*/ 34 w 38"/>
                <a:gd name="T13" fmla="*/ 40 h 40"/>
                <a:gd name="T14" fmla="*/ 34 w 38"/>
                <a:gd name="T15" fmla="*/ 8 h 40"/>
                <a:gd name="T16" fmla="*/ 19 w 38"/>
                <a:gd name="T17" fmla="*/ 29 h 40"/>
                <a:gd name="T18" fmla="*/ 19 w 38"/>
                <a:gd name="T19" fmla="*/ 29 h 40"/>
                <a:gd name="T20" fmla="*/ 4 w 38"/>
                <a:gd name="T21" fmla="*/ 8 h 40"/>
                <a:gd name="T22" fmla="*/ 4 w 38"/>
                <a:gd name="T23" fmla="*/ 40 h 40"/>
                <a:gd name="T24" fmla="*/ 0 w 38"/>
                <a:gd name="T25" fmla="*/ 40 h 40"/>
                <a:gd name="T26" fmla="*/ 0 w 38"/>
                <a:gd name="T27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8" h="40">
                  <a:moveTo>
                    <a:pt x="0" y="0"/>
                  </a:moveTo>
                  <a:lnTo>
                    <a:pt x="5" y="0"/>
                  </a:lnTo>
                  <a:lnTo>
                    <a:pt x="19" y="22"/>
                  </a:lnTo>
                  <a:lnTo>
                    <a:pt x="34" y="0"/>
                  </a:lnTo>
                  <a:lnTo>
                    <a:pt x="38" y="0"/>
                  </a:lnTo>
                  <a:lnTo>
                    <a:pt x="38" y="40"/>
                  </a:lnTo>
                  <a:lnTo>
                    <a:pt x="34" y="40"/>
                  </a:lnTo>
                  <a:lnTo>
                    <a:pt x="34" y="8"/>
                  </a:lnTo>
                  <a:lnTo>
                    <a:pt x="19" y="29"/>
                  </a:lnTo>
                  <a:lnTo>
                    <a:pt x="19" y="29"/>
                  </a:lnTo>
                  <a:lnTo>
                    <a:pt x="4" y="8"/>
                  </a:lnTo>
                  <a:lnTo>
                    <a:pt x="4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50290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v="urn:schemas-microsoft-com:mac:vml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1" pos="2040" userDrawn="1">
          <p15:clr>
            <a:srgbClr val="FBAE40"/>
          </p15:clr>
        </p15:guide>
        <p15:guide id="2" orient="horz" pos="924" userDrawn="1">
          <p15:clr>
            <a:srgbClr val="FBAE40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Insights - Landscap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Picture Placeholder 6"/>
          <p:cNvSpPr>
            <a:spLocks noGrp="1"/>
          </p:cNvSpPr>
          <p:nvPr>
            <p:ph type="pic" sz="quarter" idx="27" hasCustomPrompt="1"/>
          </p:nvPr>
        </p:nvSpPr>
        <p:spPr>
          <a:xfrm>
            <a:off x="3371853" y="1651000"/>
            <a:ext cx="5286375" cy="3552693"/>
          </a:xfrm>
          <a:prstGeom prst="rect">
            <a:avLst/>
          </a:prstGeom>
          <a:solidFill>
            <a:schemeClr val="bg1">
              <a:lumMod val="85000"/>
            </a:schemeClr>
          </a:solidFill>
          <a:ln w="730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lvl1pPr marL="0" indent="0">
              <a:buFontTx/>
              <a:buNone/>
              <a:defRPr sz="10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Insights screenshot here</a:t>
            </a:r>
            <a:endParaRPr lang="en-US" dirty="0"/>
          </a:p>
        </p:txBody>
      </p:sp>
      <p:sp>
        <p:nvSpPr>
          <p:cNvPr id="214" name="Text Placeholder 2"/>
          <p:cNvSpPr>
            <a:spLocks noGrp="1"/>
          </p:cNvSpPr>
          <p:nvPr>
            <p:ph type="body" sz="quarter" idx="36"/>
          </p:nvPr>
        </p:nvSpPr>
        <p:spPr>
          <a:xfrm>
            <a:off x="257108" y="1629834"/>
            <a:ext cx="2981395" cy="3639719"/>
          </a:xfrm>
          <a:prstGeom prst="rect">
            <a:avLst/>
          </a:prstGeom>
        </p:spPr>
        <p:txBody>
          <a:bodyPr vert="horz"/>
          <a:lstStyle>
            <a:lvl1pPr marL="171450" indent="-171450">
              <a:buClr>
                <a:srgbClr val="F1BC55"/>
              </a:buClr>
              <a:defRPr sz="1200" spc="0">
                <a:solidFill>
                  <a:srgbClr val="53585F"/>
                </a:solidFill>
              </a:defRPr>
            </a:lvl1pPr>
            <a:lvl2pPr marL="260747" indent="-89297">
              <a:buClr>
                <a:srgbClr val="F1BC55"/>
              </a:buClr>
              <a:buFont typeface="Arial" panose="020B0604020202020204" pitchFamily="34" charset="0"/>
              <a:buChar char="•"/>
              <a:defRPr sz="1050" spc="0">
                <a:solidFill>
                  <a:srgbClr val="53585F"/>
                </a:solidFill>
              </a:defRPr>
            </a:lvl2pPr>
            <a:lvl3pPr marL="432197" indent="-89297">
              <a:buClr>
                <a:srgbClr val="F1BC55"/>
              </a:buClr>
              <a:buFont typeface="Arial" panose="020B0604020202020204" pitchFamily="34" charset="0"/>
              <a:buChar char="•"/>
              <a:defRPr sz="900" spc="0">
                <a:solidFill>
                  <a:srgbClr val="53585F"/>
                </a:solidFill>
              </a:defRPr>
            </a:lvl3pPr>
            <a:lvl4pPr marL="603647" indent="-89297">
              <a:buClr>
                <a:srgbClr val="F1BC55"/>
              </a:buClr>
              <a:buFont typeface="Arial" panose="020B0604020202020204" pitchFamily="34" charset="0"/>
              <a:buChar char="•"/>
              <a:defRPr sz="900" spc="0">
                <a:solidFill>
                  <a:srgbClr val="53585F"/>
                </a:solidFill>
              </a:defRPr>
            </a:lvl4pPr>
            <a:lvl5pPr marL="775097" indent="-89297">
              <a:buClr>
                <a:srgbClr val="F1BC55"/>
              </a:buClr>
              <a:buFont typeface="Arial" panose="020B0604020202020204" pitchFamily="34" charset="0"/>
              <a:buChar char="•"/>
              <a:defRPr sz="900" spc="0">
                <a:solidFill>
                  <a:srgbClr val="53585F"/>
                </a:solidFill>
              </a:defRPr>
            </a:lvl5pPr>
            <a:lvl6pPr marL="946547" indent="-89297">
              <a:buNone/>
              <a:defRPr sz="1050"/>
            </a:lvl6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215" name="Text Placeholder 4" descr="Woah there, don't overwhelm your audience with too much text. Be brief, be clear."/>
          <p:cNvSpPr>
            <a:spLocks noGrp="1"/>
          </p:cNvSpPr>
          <p:nvPr>
            <p:ph type="body" sz="quarter" idx="13" hasCustomPrompt="1"/>
          </p:nvPr>
        </p:nvSpPr>
        <p:spPr>
          <a:xfrm>
            <a:off x="257182" y="248224"/>
            <a:ext cx="8572499" cy="584090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90000"/>
              </a:lnSpc>
              <a:buFontTx/>
              <a:buNone/>
              <a:defRPr lang="en-US" sz="2000" b="1" kern="1200" spc="-80" dirty="0" smtClean="0">
                <a:solidFill>
                  <a:schemeClr val="tx2"/>
                </a:solidFill>
                <a:latin typeface="Helvetica Neue"/>
                <a:ea typeface="Helvetica Neue Medium" charset="0"/>
                <a:cs typeface="Helvetica Neue"/>
              </a:defRPr>
            </a:lvl1pPr>
          </a:lstStyle>
          <a:p>
            <a:pPr marL="0" lvl="0" indent="0" algn="l" defTabSz="482192" rtl="0" eaLnBrk="1" latinLnBrk="0" hangingPunct="1">
              <a:lnSpc>
                <a:spcPct val="80000"/>
              </a:lnSpc>
              <a:spcBef>
                <a:spcPct val="20000"/>
              </a:spcBef>
              <a:buClr>
                <a:srgbClr val="555555"/>
              </a:buClr>
              <a:buFontTx/>
              <a:buNone/>
            </a:pPr>
            <a:r>
              <a:rPr lang="en-US" dirty="0" smtClean="0"/>
              <a:t>Title</a:t>
            </a:r>
          </a:p>
        </p:txBody>
      </p:sp>
      <p:sp>
        <p:nvSpPr>
          <p:cNvPr id="216" name="Text Placeholder 2"/>
          <p:cNvSpPr>
            <a:spLocks noGrp="1"/>
          </p:cNvSpPr>
          <p:nvPr>
            <p:ph type="body" sz="quarter" idx="39" hasCustomPrompt="1"/>
          </p:nvPr>
        </p:nvSpPr>
        <p:spPr>
          <a:xfrm>
            <a:off x="257175" y="877713"/>
            <a:ext cx="8572500" cy="257528"/>
          </a:xfrm>
          <a:prstGeom prst="rect">
            <a:avLst/>
          </a:prstGeom>
        </p:spPr>
        <p:txBody>
          <a:bodyPr wrap="square" lIns="0" rIns="0" anchor="t" anchorCtr="0"/>
          <a:lstStyle>
            <a:lvl1pPr marL="0" inden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500" b="1" spc="-60" baseline="0">
                <a:solidFill>
                  <a:srgbClr val="F1BC55"/>
                </a:solidFill>
              </a:defRPr>
            </a:lvl1pPr>
          </a:lstStyle>
          <a:p>
            <a:pPr lvl="0"/>
            <a:r>
              <a:rPr lang="en-US" dirty="0" smtClean="0"/>
              <a:t>Subtitle</a:t>
            </a:r>
          </a:p>
        </p:txBody>
      </p:sp>
      <p:grpSp>
        <p:nvGrpSpPr>
          <p:cNvPr id="217" name="Group 216"/>
          <p:cNvGrpSpPr/>
          <p:nvPr/>
        </p:nvGrpSpPr>
        <p:grpSpPr>
          <a:xfrm>
            <a:off x="3413931" y="44382"/>
            <a:ext cx="4327566" cy="318773"/>
            <a:chOff x="4314825" y="31754"/>
            <a:chExt cx="4327566" cy="286896"/>
          </a:xfrm>
        </p:grpSpPr>
        <p:sp>
          <p:nvSpPr>
            <p:cNvPr id="218" name="Isosceles Triangle 217"/>
            <p:cNvSpPr/>
            <p:nvPr userDrawn="1"/>
          </p:nvSpPr>
          <p:spPr bwMode="auto">
            <a:xfrm rot="10800000">
              <a:off x="8143875" y="31754"/>
              <a:ext cx="285750" cy="85725"/>
            </a:xfrm>
            <a:prstGeom prst="triangle">
              <a:avLst/>
            </a:prstGeom>
            <a:solidFill>
              <a:srgbClr val="F1BC55"/>
            </a:solidFill>
            <a:ln w="12700" cap="flat">
              <a:noFill/>
              <a:miter lim="800000"/>
              <a:headEnd type="none" w="med" len="med"/>
              <a:tailEnd type="none" w="med" len="med"/>
            </a:ln>
          </p:spPr>
          <p:txBody>
            <a:bodyPr lIns="0" tIns="0" rIns="0" bIns="0" rtlCol="0" anchor="ctr">
              <a:prstTxWarp prst="textNoShape">
                <a:avLst/>
              </a:prstTxWarp>
            </a:bodyPr>
            <a:lstStyle/>
            <a:p>
              <a:pPr marL="0" marR="0" indent="0" algn="ctr" eaLnBrk="1" latinLnBrk="0">
                <a:lnSpc>
                  <a:spcPct val="100000"/>
                </a:lnSpc>
                <a:buClrTx/>
                <a:buSzTx/>
                <a:buFontTx/>
                <a:buNone/>
                <a:tabLst/>
              </a:pPr>
              <a:endParaRPr lang="en-US" sz="675" dirty="0" smtClean="0">
                <a:latin typeface="+mj-lt"/>
              </a:endParaRPr>
            </a:p>
          </p:txBody>
        </p:sp>
        <p:grpSp>
          <p:nvGrpSpPr>
            <p:cNvPr id="219" name="Group 64"/>
            <p:cNvGrpSpPr>
              <a:grpSpLocks noChangeAspect="1"/>
            </p:cNvGrpSpPr>
            <p:nvPr userDrawn="1"/>
          </p:nvGrpSpPr>
          <p:grpSpPr bwMode="auto">
            <a:xfrm>
              <a:off x="7167689" y="143470"/>
              <a:ext cx="690318" cy="172046"/>
              <a:chOff x="10739" y="-1009"/>
              <a:chExt cx="3555" cy="886"/>
            </a:xfrm>
            <a:solidFill>
              <a:schemeClr val="bg2"/>
            </a:solidFill>
          </p:grpSpPr>
          <p:sp>
            <p:nvSpPr>
              <p:cNvPr id="311" name="Freeform 65"/>
              <p:cNvSpPr>
                <a:spLocks/>
              </p:cNvSpPr>
              <p:nvPr userDrawn="1"/>
            </p:nvSpPr>
            <p:spPr bwMode="auto">
              <a:xfrm>
                <a:off x="10783" y="-993"/>
                <a:ext cx="165" cy="245"/>
              </a:xfrm>
              <a:custGeom>
                <a:avLst/>
                <a:gdLst>
                  <a:gd name="T0" fmla="*/ 88 w 119"/>
                  <a:gd name="T1" fmla="*/ 176 h 176"/>
                  <a:gd name="T2" fmla="*/ 49 w 119"/>
                  <a:gd name="T3" fmla="*/ 93 h 176"/>
                  <a:gd name="T4" fmla="*/ 26 w 119"/>
                  <a:gd name="T5" fmla="*/ 41 h 176"/>
                  <a:gd name="T6" fmla="*/ 26 w 119"/>
                  <a:gd name="T7" fmla="*/ 42 h 176"/>
                  <a:gd name="T8" fmla="*/ 27 w 119"/>
                  <a:gd name="T9" fmla="*/ 90 h 176"/>
                  <a:gd name="T10" fmla="*/ 28 w 119"/>
                  <a:gd name="T11" fmla="*/ 176 h 176"/>
                  <a:gd name="T12" fmla="*/ 0 w 119"/>
                  <a:gd name="T13" fmla="*/ 176 h 176"/>
                  <a:gd name="T14" fmla="*/ 0 w 119"/>
                  <a:gd name="T15" fmla="*/ 0 h 176"/>
                  <a:gd name="T16" fmla="*/ 33 w 119"/>
                  <a:gd name="T17" fmla="*/ 0 h 176"/>
                  <a:gd name="T18" fmla="*/ 75 w 119"/>
                  <a:gd name="T19" fmla="*/ 86 h 176"/>
                  <a:gd name="T20" fmla="*/ 93 w 119"/>
                  <a:gd name="T21" fmla="*/ 131 h 176"/>
                  <a:gd name="T22" fmla="*/ 94 w 119"/>
                  <a:gd name="T23" fmla="*/ 130 h 176"/>
                  <a:gd name="T24" fmla="*/ 92 w 119"/>
                  <a:gd name="T25" fmla="*/ 80 h 176"/>
                  <a:gd name="T26" fmla="*/ 91 w 119"/>
                  <a:gd name="T27" fmla="*/ 0 h 176"/>
                  <a:gd name="T28" fmla="*/ 119 w 119"/>
                  <a:gd name="T29" fmla="*/ 0 h 176"/>
                  <a:gd name="T30" fmla="*/ 119 w 119"/>
                  <a:gd name="T31" fmla="*/ 176 h 176"/>
                  <a:gd name="T32" fmla="*/ 88 w 119"/>
                  <a:gd name="T33" fmla="*/ 176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19" h="176">
                    <a:moveTo>
                      <a:pt x="88" y="176"/>
                    </a:moveTo>
                    <a:cubicBezTo>
                      <a:pt x="49" y="93"/>
                      <a:pt x="49" y="93"/>
                      <a:pt x="49" y="93"/>
                    </a:cubicBezTo>
                    <a:cubicBezTo>
                      <a:pt x="39" y="73"/>
                      <a:pt x="30" y="51"/>
                      <a:pt x="26" y="41"/>
                    </a:cubicBezTo>
                    <a:cubicBezTo>
                      <a:pt x="26" y="42"/>
                      <a:pt x="26" y="42"/>
                      <a:pt x="26" y="42"/>
                    </a:cubicBezTo>
                    <a:cubicBezTo>
                      <a:pt x="27" y="56"/>
                      <a:pt x="27" y="75"/>
                      <a:pt x="27" y="90"/>
                    </a:cubicBezTo>
                    <a:cubicBezTo>
                      <a:pt x="28" y="176"/>
                      <a:pt x="28" y="176"/>
                      <a:pt x="28" y="176"/>
                    </a:cubicBezTo>
                    <a:cubicBezTo>
                      <a:pt x="0" y="176"/>
                      <a:pt x="0" y="176"/>
                      <a:pt x="0" y="176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3" y="0"/>
                      <a:pt x="33" y="0"/>
                      <a:pt x="33" y="0"/>
                    </a:cubicBezTo>
                    <a:cubicBezTo>
                      <a:pt x="75" y="86"/>
                      <a:pt x="75" y="86"/>
                      <a:pt x="75" y="86"/>
                    </a:cubicBezTo>
                    <a:cubicBezTo>
                      <a:pt x="84" y="102"/>
                      <a:pt x="91" y="123"/>
                      <a:pt x="93" y="131"/>
                    </a:cubicBezTo>
                    <a:cubicBezTo>
                      <a:pt x="94" y="130"/>
                      <a:pt x="94" y="130"/>
                      <a:pt x="94" y="130"/>
                    </a:cubicBezTo>
                    <a:cubicBezTo>
                      <a:pt x="93" y="121"/>
                      <a:pt x="92" y="96"/>
                      <a:pt x="92" y="80"/>
                    </a:cubicBezTo>
                    <a:cubicBezTo>
                      <a:pt x="91" y="0"/>
                      <a:pt x="91" y="0"/>
                      <a:pt x="91" y="0"/>
                    </a:cubicBezTo>
                    <a:cubicBezTo>
                      <a:pt x="119" y="0"/>
                      <a:pt x="119" y="0"/>
                      <a:pt x="119" y="0"/>
                    </a:cubicBezTo>
                    <a:cubicBezTo>
                      <a:pt x="119" y="176"/>
                      <a:pt x="119" y="176"/>
                      <a:pt x="119" y="176"/>
                    </a:cubicBezTo>
                    <a:lnTo>
                      <a:pt x="88" y="176"/>
                    </a:lnTo>
                    <a:close/>
                  </a:path>
                </a:pathLst>
              </a:custGeom>
              <a:solidFill>
                <a:srgbClr val="DCDE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312" name="Freeform 66"/>
              <p:cNvSpPr>
                <a:spLocks noEditPoints="1"/>
              </p:cNvSpPr>
              <p:nvPr userDrawn="1"/>
            </p:nvSpPr>
            <p:spPr bwMode="auto">
              <a:xfrm>
                <a:off x="10980" y="-931"/>
                <a:ext cx="149" cy="187"/>
              </a:xfrm>
              <a:custGeom>
                <a:avLst/>
                <a:gdLst>
                  <a:gd name="T0" fmla="*/ 31 w 107"/>
                  <a:gd name="T1" fmla="*/ 75 h 135"/>
                  <a:gd name="T2" fmla="*/ 31 w 107"/>
                  <a:gd name="T3" fmla="*/ 77 h 135"/>
                  <a:gd name="T4" fmla="*/ 62 w 107"/>
                  <a:gd name="T5" fmla="*/ 114 h 135"/>
                  <a:gd name="T6" fmla="*/ 94 w 107"/>
                  <a:gd name="T7" fmla="*/ 101 h 135"/>
                  <a:gd name="T8" fmla="*/ 105 w 107"/>
                  <a:gd name="T9" fmla="*/ 118 h 135"/>
                  <a:gd name="T10" fmla="*/ 59 w 107"/>
                  <a:gd name="T11" fmla="*/ 135 h 135"/>
                  <a:gd name="T12" fmla="*/ 0 w 107"/>
                  <a:gd name="T13" fmla="*/ 68 h 135"/>
                  <a:gd name="T14" fmla="*/ 16 w 107"/>
                  <a:gd name="T15" fmla="*/ 17 h 135"/>
                  <a:gd name="T16" fmla="*/ 55 w 107"/>
                  <a:gd name="T17" fmla="*/ 0 h 135"/>
                  <a:gd name="T18" fmla="*/ 91 w 107"/>
                  <a:gd name="T19" fmla="*/ 13 h 135"/>
                  <a:gd name="T20" fmla="*/ 107 w 107"/>
                  <a:gd name="T21" fmla="*/ 69 h 135"/>
                  <a:gd name="T22" fmla="*/ 107 w 107"/>
                  <a:gd name="T23" fmla="*/ 75 h 135"/>
                  <a:gd name="T24" fmla="*/ 31 w 107"/>
                  <a:gd name="T25" fmla="*/ 75 h 135"/>
                  <a:gd name="T26" fmla="*/ 55 w 107"/>
                  <a:gd name="T27" fmla="*/ 21 h 135"/>
                  <a:gd name="T28" fmla="*/ 31 w 107"/>
                  <a:gd name="T29" fmla="*/ 54 h 135"/>
                  <a:gd name="T30" fmla="*/ 78 w 107"/>
                  <a:gd name="T31" fmla="*/ 54 h 135"/>
                  <a:gd name="T32" fmla="*/ 55 w 107"/>
                  <a:gd name="T33" fmla="*/ 21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07" h="135">
                    <a:moveTo>
                      <a:pt x="31" y="75"/>
                    </a:moveTo>
                    <a:cubicBezTo>
                      <a:pt x="31" y="77"/>
                      <a:pt x="31" y="77"/>
                      <a:pt x="31" y="77"/>
                    </a:cubicBezTo>
                    <a:cubicBezTo>
                      <a:pt x="31" y="95"/>
                      <a:pt x="37" y="114"/>
                      <a:pt x="62" y="114"/>
                    </a:cubicBezTo>
                    <a:cubicBezTo>
                      <a:pt x="74" y="114"/>
                      <a:pt x="85" y="109"/>
                      <a:pt x="94" y="101"/>
                    </a:cubicBezTo>
                    <a:cubicBezTo>
                      <a:pt x="105" y="118"/>
                      <a:pt x="105" y="118"/>
                      <a:pt x="105" y="118"/>
                    </a:cubicBezTo>
                    <a:cubicBezTo>
                      <a:pt x="92" y="129"/>
                      <a:pt x="76" y="135"/>
                      <a:pt x="59" y="135"/>
                    </a:cubicBezTo>
                    <a:cubicBezTo>
                      <a:pt x="23" y="135"/>
                      <a:pt x="0" y="109"/>
                      <a:pt x="0" y="68"/>
                    </a:cubicBezTo>
                    <a:cubicBezTo>
                      <a:pt x="0" y="45"/>
                      <a:pt x="5" y="30"/>
                      <a:pt x="16" y="17"/>
                    </a:cubicBezTo>
                    <a:cubicBezTo>
                      <a:pt x="26" y="5"/>
                      <a:pt x="39" y="0"/>
                      <a:pt x="55" y="0"/>
                    </a:cubicBezTo>
                    <a:cubicBezTo>
                      <a:pt x="68" y="0"/>
                      <a:pt x="80" y="3"/>
                      <a:pt x="91" y="13"/>
                    </a:cubicBezTo>
                    <a:cubicBezTo>
                      <a:pt x="102" y="23"/>
                      <a:pt x="107" y="39"/>
                      <a:pt x="107" y="69"/>
                    </a:cubicBezTo>
                    <a:cubicBezTo>
                      <a:pt x="107" y="75"/>
                      <a:pt x="107" y="75"/>
                      <a:pt x="107" y="75"/>
                    </a:cubicBezTo>
                    <a:lnTo>
                      <a:pt x="31" y="75"/>
                    </a:lnTo>
                    <a:close/>
                    <a:moveTo>
                      <a:pt x="55" y="21"/>
                    </a:moveTo>
                    <a:cubicBezTo>
                      <a:pt x="40" y="21"/>
                      <a:pt x="31" y="33"/>
                      <a:pt x="31" y="54"/>
                    </a:cubicBezTo>
                    <a:cubicBezTo>
                      <a:pt x="78" y="54"/>
                      <a:pt x="78" y="54"/>
                      <a:pt x="78" y="54"/>
                    </a:cubicBezTo>
                    <a:cubicBezTo>
                      <a:pt x="78" y="33"/>
                      <a:pt x="69" y="21"/>
                      <a:pt x="55" y="21"/>
                    </a:cubicBezTo>
                    <a:close/>
                  </a:path>
                </a:pathLst>
              </a:custGeom>
              <a:solidFill>
                <a:srgbClr val="DCDE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313" name="Freeform 67"/>
              <p:cNvSpPr>
                <a:spLocks/>
              </p:cNvSpPr>
              <p:nvPr userDrawn="1"/>
            </p:nvSpPr>
            <p:spPr bwMode="auto">
              <a:xfrm>
                <a:off x="11140" y="-930"/>
                <a:ext cx="240" cy="182"/>
              </a:xfrm>
              <a:custGeom>
                <a:avLst/>
                <a:gdLst>
                  <a:gd name="T0" fmla="*/ 136 w 173"/>
                  <a:gd name="T1" fmla="*/ 131 h 131"/>
                  <a:gd name="T2" fmla="*/ 110 w 173"/>
                  <a:gd name="T3" fmla="*/ 131 h 131"/>
                  <a:gd name="T4" fmla="*/ 94 w 173"/>
                  <a:gd name="T5" fmla="*/ 72 h 131"/>
                  <a:gd name="T6" fmla="*/ 86 w 173"/>
                  <a:gd name="T7" fmla="*/ 37 h 131"/>
                  <a:gd name="T8" fmla="*/ 85 w 173"/>
                  <a:gd name="T9" fmla="*/ 37 h 131"/>
                  <a:gd name="T10" fmla="*/ 77 w 173"/>
                  <a:gd name="T11" fmla="*/ 73 h 131"/>
                  <a:gd name="T12" fmla="*/ 61 w 173"/>
                  <a:gd name="T13" fmla="*/ 131 h 131"/>
                  <a:gd name="T14" fmla="*/ 35 w 173"/>
                  <a:gd name="T15" fmla="*/ 131 h 131"/>
                  <a:gd name="T16" fmla="*/ 0 w 173"/>
                  <a:gd name="T17" fmla="*/ 4 h 131"/>
                  <a:gd name="T18" fmla="*/ 28 w 173"/>
                  <a:gd name="T19" fmla="*/ 0 h 131"/>
                  <a:gd name="T20" fmla="*/ 42 w 173"/>
                  <a:gd name="T21" fmla="*/ 62 h 131"/>
                  <a:gd name="T22" fmla="*/ 48 w 173"/>
                  <a:gd name="T23" fmla="*/ 96 h 131"/>
                  <a:gd name="T24" fmla="*/ 49 w 173"/>
                  <a:gd name="T25" fmla="*/ 96 h 131"/>
                  <a:gd name="T26" fmla="*/ 57 w 173"/>
                  <a:gd name="T27" fmla="*/ 61 h 131"/>
                  <a:gd name="T28" fmla="*/ 73 w 173"/>
                  <a:gd name="T29" fmla="*/ 2 h 131"/>
                  <a:gd name="T30" fmla="*/ 101 w 173"/>
                  <a:gd name="T31" fmla="*/ 2 h 131"/>
                  <a:gd name="T32" fmla="*/ 115 w 173"/>
                  <a:gd name="T33" fmla="*/ 60 h 131"/>
                  <a:gd name="T34" fmla="*/ 123 w 173"/>
                  <a:gd name="T35" fmla="*/ 97 h 131"/>
                  <a:gd name="T36" fmla="*/ 124 w 173"/>
                  <a:gd name="T37" fmla="*/ 97 h 131"/>
                  <a:gd name="T38" fmla="*/ 130 w 173"/>
                  <a:gd name="T39" fmla="*/ 62 h 131"/>
                  <a:gd name="T40" fmla="*/ 144 w 173"/>
                  <a:gd name="T41" fmla="*/ 2 h 131"/>
                  <a:gd name="T42" fmla="*/ 173 w 173"/>
                  <a:gd name="T43" fmla="*/ 2 h 131"/>
                  <a:gd name="T44" fmla="*/ 136 w 173"/>
                  <a:gd name="T45" fmla="*/ 131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73" h="131">
                    <a:moveTo>
                      <a:pt x="136" y="131"/>
                    </a:moveTo>
                    <a:cubicBezTo>
                      <a:pt x="110" y="131"/>
                      <a:pt x="110" y="131"/>
                      <a:pt x="110" y="131"/>
                    </a:cubicBezTo>
                    <a:cubicBezTo>
                      <a:pt x="94" y="72"/>
                      <a:pt x="94" y="72"/>
                      <a:pt x="94" y="72"/>
                    </a:cubicBezTo>
                    <a:cubicBezTo>
                      <a:pt x="90" y="57"/>
                      <a:pt x="86" y="37"/>
                      <a:pt x="86" y="37"/>
                    </a:cubicBezTo>
                    <a:cubicBezTo>
                      <a:pt x="85" y="37"/>
                      <a:pt x="85" y="37"/>
                      <a:pt x="85" y="37"/>
                    </a:cubicBezTo>
                    <a:cubicBezTo>
                      <a:pt x="85" y="37"/>
                      <a:pt x="83" y="49"/>
                      <a:pt x="77" y="73"/>
                    </a:cubicBezTo>
                    <a:cubicBezTo>
                      <a:pt x="61" y="131"/>
                      <a:pt x="61" y="131"/>
                      <a:pt x="61" y="131"/>
                    </a:cubicBezTo>
                    <a:cubicBezTo>
                      <a:pt x="35" y="131"/>
                      <a:pt x="35" y="131"/>
                      <a:pt x="35" y="131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42" y="62"/>
                      <a:pt x="42" y="62"/>
                      <a:pt x="42" y="62"/>
                    </a:cubicBezTo>
                    <a:cubicBezTo>
                      <a:pt x="45" y="78"/>
                      <a:pt x="48" y="96"/>
                      <a:pt x="48" y="96"/>
                    </a:cubicBezTo>
                    <a:cubicBezTo>
                      <a:pt x="49" y="96"/>
                      <a:pt x="49" y="96"/>
                      <a:pt x="49" y="96"/>
                    </a:cubicBezTo>
                    <a:cubicBezTo>
                      <a:pt x="49" y="96"/>
                      <a:pt x="52" y="79"/>
                      <a:pt x="57" y="61"/>
                    </a:cubicBezTo>
                    <a:cubicBezTo>
                      <a:pt x="73" y="2"/>
                      <a:pt x="73" y="2"/>
                      <a:pt x="73" y="2"/>
                    </a:cubicBezTo>
                    <a:cubicBezTo>
                      <a:pt x="101" y="2"/>
                      <a:pt x="101" y="2"/>
                      <a:pt x="101" y="2"/>
                    </a:cubicBezTo>
                    <a:cubicBezTo>
                      <a:pt x="115" y="60"/>
                      <a:pt x="115" y="60"/>
                      <a:pt x="115" y="60"/>
                    </a:cubicBezTo>
                    <a:cubicBezTo>
                      <a:pt x="120" y="81"/>
                      <a:pt x="123" y="97"/>
                      <a:pt x="123" y="97"/>
                    </a:cubicBezTo>
                    <a:cubicBezTo>
                      <a:pt x="124" y="97"/>
                      <a:pt x="124" y="97"/>
                      <a:pt x="124" y="97"/>
                    </a:cubicBezTo>
                    <a:cubicBezTo>
                      <a:pt x="124" y="97"/>
                      <a:pt x="127" y="77"/>
                      <a:pt x="130" y="62"/>
                    </a:cubicBezTo>
                    <a:cubicBezTo>
                      <a:pt x="144" y="2"/>
                      <a:pt x="144" y="2"/>
                      <a:pt x="144" y="2"/>
                    </a:cubicBezTo>
                    <a:cubicBezTo>
                      <a:pt x="173" y="2"/>
                      <a:pt x="173" y="2"/>
                      <a:pt x="173" y="2"/>
                    </a:cubicBezTo>
                    <a:lnTo>
                      <a:pt x="136" y="131"/>
                    </a:lnTo>
                    <a:close/>
                  </a:path>
                </a:pathLst>
              </a:custGeom>
              <a:solidFill>
                <a:srgbClr val="DCDE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314" name="Freeform 68"/>
              <p:cNvSpPr>
                <a:spLocks noEditPoints="1"/>
              </p:cNvSpPr>
              <p:nvPr userDrawn="1"/>
            </p:nvSpPr>
            <p:spPr bwMode="auto">
              <a:xfrm>
                <a:off x="11484" y="-993"/>
                <a:ext cx="166" cy="245"/>
              </a:xfrm>
              <a:custGeom>
                <a:avLst/>
                <a:gdLst>
                  <a:gd name="T0" fmla="*/ 85 w 120"/>
                  <a:gd name="T1" fmla="*/ 176 h 176"/>
                  <a:gd name="T2" fmla="*/ 70 w 120"/>
                  <a:gd name="T3" fmla="*/ 148 h 176"/>
                  <a:gd name="T4" fmla="*/ 40 w 120"/>
                  <a:gd name="T5" fmla="*/ 105 h 176"/>
                  <a:gd name="T6" fmla="*/ 28 w 120"/>
                  <a:gd name="T7" fmla="*/ 100 h 176"/>
                  <a:gd name="T8" fmla="*/ 28 w 120"/>
                  <a:gd name="T9" fmla="*/ 176 h 176"/>
                  <a:gd name="T10" fmla="*/ 0 w 120"/>
                  <a:gd name="T11" fmla="*/ 176 h 176"/>
                  <a:gd name="T12" fmla="*/ 0 w 120"/>
                  <a:gd name="T13" fmla="*/ 0 h 176"/>
                  <a:gd name="T14" fmla="*/ 53 w 120"/>
                  <a:gd name="T15" fmla="*/ 0 h 176"/>
                  <a:gd name="T16" fmla="*/ 111 w 120"/>
                  <a:gd name="T17" fmla="*/ 50 h 176"/>
                  <a:gd name="T18" fmla="*/ 67 w 120"/>
                  <a:gd name="T19" fmla="*/ 98 h 176"/>
                  <a:gd name="T20" fmla="*/ 94 w 120"/>
                  <a:gd name="T21" fmla="*/ 133 h 176"/>
                  <a:gd name="T22" fmla="*/ 120 w 120"/>
                  <a:gd name="T23" fmla="*/ 176 h 176"/>
                  <a:gd name="T24" fmla="*/ 85 w 120"/>
                  <a:gd name="T25" fmla="*/ 176 h 176"/>
                  <a:gd name="T26" fmla="*/ 44 w 120"/>
                  <a:gd name="T27" fmla="*/ 23 h 176"/>
                  <a:gd name="T28" fmla="*/ 28 w 120"/>
                  <a:gd name="T29" fmla="*/ 23 h 176"/>
                  <a:gd name="T30" fmla="*/ 28 w 120"/>
                  <a:gd name="T31" fmla="*/ 79 h 176"/>
                  <a:gd name="T32" fmla="*/ 43 w 120"/>
                  <a:gd name="T33" fmla="*/ 79 h 176"/>
                  <a:gd name="T34" fmla="*/ 72 w 120"/>
                  <a:gd name="T35" fmla="*/ 72 h 176"/>
                  <a:gd name="T36" fmla="*/ 80 w 120"/>
                  <a:gd name="T37" fmla="*/ 50 h 176"/>
                  <a:gd name="T38" fmla="*/ 44 w 120"/>
                  <a:gd name="T39" fmla="*/ 23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20" h="176">
                    <a:moveTo>
                      <a:pt x="85" y="176"/>
                    </a:moveTo>
                    <a:cubicBezTo>
                      <a:pt x="70" y="148"/>
                      <a:pt x="70" y="148"/>
                      <a:pt x="70" y="148"/>
                    </a:cubicBezTo>
                    <a:cubicBezTo>
                      <a:pt x="58" y="127"/>
                      <a:pt x="50" y="115"/>
                      <a:pt x="40" y="105"/>
                    </a:cubicBezTo>
                    <a:cubicBezTo>
                      <a:pt x="37" y="102"/>
                      <a:pt x="34" y="100"/>
                      <a:pt x="28" y="100"/>
                    </a:cubicBezTo>
                    <a:cubicBezTo>
                      <a:pt x="28" y="176"/>
                      <a:pt x="28" y="176"/>
                      <a:pt x="28" y="176"/>
                    </a:cubicBezTo>
                    <a:cubicBezTo>
                      <a:pt x="0" y="176"/>
                      <a:pt x="0" y="176"/>
                      <a:pt x="0" y="176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93" y="0"/>
                      <a:pt x="111" y="23"/>
                      <a:pt x="111" y="50"/>
                    </a:cubicBezTo>
                    <a:cubicBezTo>
                      <a:pt x="111" y="75"/>
                      <a:pt x="94" y="98"/>
                      <a:pt x="67" y="98"/>
                    </a:cubicBezTo>
                    <a:cubicBezTo>
                      <a:pt x="73" y="102"/>
                      <a:pt x="85" y="119"/>
                      <a:pt x="94" y="133"/>
                    </a:cubicBezTo>
                    <a:cubicBezTo>
                      <a:pt x="120" y="176"/>
                      <a:pt x="120" y="176"/>
                      <a:pt x="120" y="176"/>
                    </a:cubicBezTo>
                    <a:lnTo>
                      <a:pt x="85" y="176"/>
                    </a:lnTo>
                    <a:close/>
                    <a:moveTo>
                      <a:pt x="44" y="23"/>
                    </a:moveTo>
                    <a:cubicBezTo>
                      <a:pt x="28" y="23"/>
                      <a:pt x="28" y="23"/>
                      <a:pt x="28" y="23"/>
                    </a:cubicBezTo>
                    <a:cubicBezTo>
                      <a:pt x="28" y="79"/>
                      <a:pt x="28" y="79"/>
                      <a:pt x="28" y="79"/>
                    </a:cubicBezTo>
                    <a:cubicBezTo>
                      <a:pt x="43" y="79"/>
                      <a:pt x="43" y="79"/>
                      <a:pt x="43" y="79"/>
                    </a:cubicBezTo>
                    <a:cubicBezTo>
                      <a:pt x="59" y="79"/>
                      <a:pt x="67" y="77"/>
                      <a:pt x="72" y="72"/>
                    </a:cubicBezTo>
                    <a:cubicBezTo>
                      <a:pt x="77" y="67"/>
                      <a:pt x="80" y="59"/>
                      <a:pt x="80" y="50"/>
                    </a:cubicBezTo>
                    <a:cubicBezTo>
                      <a:pt x="80" y="32"/>
                      <a:pt x="70" y="23"/>
                      <a:pt x="44" y="23"/>
                    </a:cubicBezTo>
                    <a:close/>
                  </a:path>
                </a:pathLst>
              </a:custGeom>
              <a:solidFill>
                <a:srgbClr val="DCDE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315" name="Freeform 69"/>
              <p:cNvSpPr>
                <a:spLocks noEditPoints="1"/>
              </p:cNvSpPr>
              <p:nvPr userDrawn="1"/>
            </p:nvSpPr>
            <p:spPr bwMode="auto">
              <a:xfrm>
                <a:off x="11664" y="-931"/>
                <a:ext cx="150" cy="187"/>
              </a:xfrm>
              <a:custGeom>
                <a:avLst/>
                <a:gdLst>
                  <a:gd name="T0" fmla="*/ 31 w 108"/>
                  <a:gd name="T1" fmla="*/ 75 h 135"/>
                  <a:gd name="T2" fmla="*/ 31 w 108"/>
                  <a:gd name="T3" fmla="*/ 77 h 135"/>
                  <a:gd name="T4" fmla="*/ 63 w 108"/>
                  <a:gd name="T5" fmla="*/ 114 h 135"/>
                  <a:gd name="T6" fmla="*/ 95 w 108"/>
                  <a:gd name="T7" fmla="*/ 101 h 135"/>
                  <a:gd name="T8" fmla="*/ 106 w 108"/>
                  <a:gd name="T9" fmla="*/ 118 h 135"/>
                  <a:gd name="T10" fmla="*/ 60 w 108"/>
                  <a:gd name="T11" fmla="*/ 135 h 135"/>
                  <a:gd name="T12" fmla="*/ 0 w 108"/>
                  <a:gd name="T13" fmla="*/ 68 h 135"/>
                  <a:gd name="T14" fmla="*/ 16 w 108"/>
                  <a:gd name="T15" fmla="*/ 17 h 135"/>
                  <a:gd name="T16" fmla="*/ 56 w 108"/>
                  <a:gd name="T17" fmla="*/ 0 h 135"/>
                  <a:gd name="T18" fmla="*/ 91 w 108"/>
                  <a:gd name="T19" fmla="*/ 13 h 135"/>
                  <a:gd name="T20" fmla="*/ 108 w 108"/>
                  <a:gd name="T21" fmla="*/ 69 h 135"/>
                  <a:gd name="T22" fmla="*/ 108 w 108"/>
                  <a:gd name="T23" fmla="*/ 75 h 135"/>
                  <a:gd name="T24" fmla="*/ 31 w 108"/>
                  <a:gd name="T25" fmla="*/ 75 h 135"/>
                  <a:gd name="T26" fmla="*/ 56 w 108"/>
                  <a:gd name="T27" fmla="*/ 21 h 135"/>
                  <a:gd name="T28" fmla="*/ 31 w 108"/>
                  <a:gd name="T29" fmla="*/ 54 h 135"/>
                  <a:gd name="T30" fmla="*/ 79 w 108"/>
                  <a:gd name="T31" fmla="*/ 54 h 135"/>
                  <a:gd name="T32" fmla="*/ 56 w 108"/>
                  <a:gd name="T33" fmla="*/ 21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08" h="135">
                    <a:moveTo>
                      <a:pt x="31" y="75"/>
                    </a:moveTo>
                    <a:cubicBezTo>
                      <a:pt x="31" y="77"/>
                      <a:pt x="31" y="77"/>
                      <a:pt x="31" y="77"/>
                    </a:cubicBezTo>
                    <a:cubicBezTo>
                      <a:pt x="31" y="95"/>
                      <a:pt x="38" y="114"/>
                      <a:pt x="63" y="114"/>
                    </a:cubicBezTo>
                    <a:cubicBezTo>
                      <a:pt x="75" y="114"/>
                      <a:pt x="85" y="109"/>
                      <a:pt x="95" y="101"/>
                    </a:cubicBezTo>
                    <a:cubicBezTo>
                      <a:pt x="106" y="118"/>
                      <a:pt x="106" y="118"/>
                      <a:pt x="106" y="118"/>
                    </a:cubicBezTo>
                    <a:cubicBezTo>
                      <a:pt x="92" y="129"/>
                      <a:pt x="77" y="135"/>
                      <a:pt x="60" y="135"/>
                    </a:cubicBezTo>
                    <a:cubicBezTo>
                      <a:pt x="23" y="135"/>
                      <a:pt x="0" y="109"/>
                      <a:pt x="0" y="68"/>
                    </a:cubicBezTo>
                    <a:cubicBezTo>
                      <a:pt x="0" y="45"/>
                      <a:pt x="5" y="30"/>
                      <a:pt x="16" y="17"/>
                    </a:cubicBezTo>
                    <a:cubicBezTo>
                      <a:pt x="27" y="5"/>
                      <a:pt x="39" y="0"/>
                      <a:pt x="56" y="0"/>
                    </a:cubicBezTo>
                    <a:cubicBezTo>
                      <a:pt x="68" y="0"/>
                      <a:pt x="80" y="3"/>
                      <a:pt x="91" y="13"/>
                    </a:cubicBezTo>
                    <a:cubicBezTo>
                      <a:pt x="102" y="23"/>
                      <a:pt x="108" y="39"/>
                      <a:pt x="108" y="69"/>
                    </a:cubicBezTo>
                    <a:cubicBezTo>
                      <a:pt x="108" y="75"/>
                      <a:pt x="108" y="75"/>
                      <a:pt x="108" y="75"/>
                    </a:cubicBezTo>
                    <a:lnTo>
                      <a:pt x="31" y="75"/>
                    </a:lnTo>
                    <a:close/>
                    <a:moveTo>
                      <a:pt x="56" y="21"/>
                    </a:moveTo>
                    <a:cubicBezTo>
                      <a:pt x="40" y="21"/>
                      <a:pt x="31" y="33"/>
                      <a:pt x="31" y="54"/>
                    </a:cubicBezTo>
                    <a:cubicBezTo>
                      <a:pt x="79" y="54"/>
                      <a:pt x="79" y="54"/>
                      <a:pt x="79" y="54"/>
                    </a:cubicBezTo>
                    <a:cubicBezTo>
                      <a:pt x="79" y="33"/>
                      <a:pt x="70" y="21"/>
                      <a:pt x="56" y="21"/>
                    </a:cubicBezTo>
                    <a:close/>
                  </a:path>
                </a:pathLst>
              </a:custGeom>
              <a:solidFill>
                <a:srgbClr val="DCDE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316" name="Freeform 70"/>
              <p:cNvSpPr>
                <a:spLocks/>
              </p:cNvSpPr>
              <p:nvPr userDrawn="1"/>
            </p:nvSpPr>
            <p:spPr bwMode="auto">
              <a:xfrm>
                <a:off x="11839" y="-1009"/>
                <a:ext cx="65" cy="264"/>
              </a:xfrm>
              <a:custGeom>
                <a:avLst/>
                <a:gdLst>
                  <a:gd name="T0" fmla="*/ 30 w 47"/>
                  <a:gd name="T1" fmla="*/ 190 h 190"/>
                  <a:gd name="T2" fmla="*/ 2 w 47"/>
                  <a:gd name="T3" fmla="*/ 154 h 190"/>
                  <a:gd name="T4" fmla="*/ 2 w 47"/>
                  <a:gd name="T5" fmla="*/ 44 h 190"/>
                  <a:gd name="T6" fmla="*/ 0 w 47"/>
                  <a:gd name="T7" fmla="*/ 7 h 190"/>
                  <a:gd name="T8" fmla="*/ 28 w 47"/>
                  <a:gd name="T9" fmla="*/ 0 h 190"/>
                  <a:gd name="T10" fmla="*/ 31 w 47"/>
                  <a:gd name="T11" fmla="*/ 36 h 190"/>
                  <a:gd name="T12" fmla="*/ 31 w 47"/>
                  <a:gd name="T13" fmla="*/ 145 h 190"/>
                  <a:gd name="T14" fmla="*/ 34 w 47"/>
                  <a:gd name="T15" fmla="*/ 168 h 190"/>
                  <a:gd name="T16" fmla="*/ 43 w 47"/>
                  <a:gd name="T17" fmla="*/ 170 h 190"/>
                  <a:gd name="T18" fmla="*/ 47 w 47"/>
                  <a:gd name="T19" fmla="*/ 187 h 190"/>
                  <a:gd name="T20" fmla="*/ 30 w 47"/>
                  <a:gd name="T21" fmla="*/ 190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7" h="190">
                    <a:moveTo>
                      <a:pt x="30" y="190"/>
                    </a:moveTo>
                    <a:cubicBezTo>
                      <a:pt x="2" y="190"/>
                      <a:pt x="2" y="165"/>
                      <a:pt x="2" y="154"/>
                    </a:cubicBezTo>
                    <a:cubicBezTo>
                      <a:pt x="2" y="44"/>
                      <a:pt x="2" y="44"/>
                      <a:pt x="2" y="44"/>
                    </a:cubicBezTo>
                    <a:cubicBezTo>
                      <a:pt x="2" y="27"/>
                      <a:pt x="1" y="17"/>
                      <a:pt x="0" y="7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30" y="8"/>
                      <a:pt x="31" y="19"/>
                      <a:pt x="31" y="36"/>
                    </a:cubicBezTo>
                    <a:cubicBezTo>
                      <a:pt x="31" y="145"/>
                      <a:pt x="31" y="145"/>
                      <a:pt x="31" y="145"/>
                    </a:cubicBezTo>
                    <a:cubicBezTo>
                      <a:pt x="31" y="162"/>
                      <a:pt x="31" y="165"/>
                      <a:pt x="34" y="168"/>
                    </a:cubicBezTo>
                    <a:cubicBezTo>
                      <a:pt x="35" y="170"/>
                      <a:pt x="39" y="172"/>
                      <a:pt x="43" y="170"/>
                    </a:cubicBezTo>
                    <a:cubicBezTo>
                      <a:pt x="47" y="187"/>
                      <a:pt x="47" y="187"/>
                      <a:pt x="47" y="187"/>
                    </a:cubicBezTo>
                    <a:cubicBezTo>
                      <a:pt x="42" y="189"/>
                      <a:pt x="37" y="190"/>
                      <a:pt x="30" y="190"/>
                    </a:cubicBezTo>
                    <a:close/>
                  </a:path>
                </a:pathLst>
              </a:custGeom>
              <a:solidFill>
                <a:srgbClr val="DCDE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317" name="Freeform 71"/>
              <p:cNvSpPr>
                <a:spLocks noEditPoints="1"/>
              </p:cNvSpPr>
              <p:nvPr userDrawn="1"/>
            </p:nvSpPr>
            <p:spPr bwMode="auto">
              <a:xfrm>
                <a:off x="11932" y="-1007"/>
                <a:ext cx="51" cy="259"/>
              </a:xfrm>
              <a:custGeom>
                <a:avLst/>
                <a:gdLst>
                  <a:gd name="T0" fmla="*/ 18 w 37"/>
                  <a:gd name="T1" fmla="*/ 38 h 186"/>
                  <a:gd name="T2" fmla="*/ 0 w 37"/>
                  <a:gd name="T3" fmla="*/ 19 h 186"/>
                  <a:gd name="T4" fmla="*/ 19 w 37"/>
                  <a:gd name="T5" fmla="*/ 0 h 186"/>
                  <a:gd name="T6" fmla="*/ 37 w 37"/>
                  <a:gd name="T7" fmla="*/ 19 h 186"/>
                  <a:gd name="T8" fmla="*/ 18 w 37"/>
                  <a:gd name="T9" fmla="*/ 38 h 186"/>
                  <a:gd name="T10" fmla="*/ 4 w 37"/>
                  <a:gd name="T11" fmla="*/ 186 h 186"/>
                  <a:gd name="T12" fmla="*/ 4 w 37"/>
                  <a:gd name="T13" fmla="*/ 59 h 186"/>
                  <a:gd name="T14" fmla="*/ 33 w 37"/>
                  <a:gd name="T15" fmla="*/ 54 h 186"/>
                  <a:gd name="T16" fmla="*/ 33 w 37"/>
                  <a:gd name="T17" fmla="*/ 186 h 186"/>
                  <a:gd name="T18" fmla="*/ 4 w 37"/>
                  <a:gd name="T19" fmla="*/ 186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7" h="186">
                    <a:moveTo>
                      <a:pt x="18" y="38"/>
                    </a:moveTo>
                    <a:cubicBezTo>
                      <a:pt x="8" y="38"/>
                      <a:pt x="0" y="29"/>
                      <a:pt x="0" y="19"/>
                    </a:cubicBezTo>
                    <a:cubicBezTo>
                      <a:pt x="0" y="9"/>
                      <a:pt x="9" y="0"/>
                      <a:pt x="19" y="0"/>
                    </a:cubicBezTo>
                    <a:cubicBezTo>
                      <a:pt x="29" y="0"/>
                      <a:pt x="37" y="9"/>
                      <a:pt x="37" y="19"/>
                    </a:cubicBezTo>
                    <a:cubicBezTo>
                      <a:pt x="37" y="29"/>
                      <a:pt x="29" y="38"/>
                      <a:pt x="18" y="38"/>
                    </a:cubicBezTo>
                    <a:close/>
                    <a:moveTo>
                      <a:pt x="4" y="186"/>
                    </a:moveTo>
                    <a:cubicBezTo>
                      <a:pt x="4" y="59"/>
                      <a:pt x="4" y="59"/>
                      <a:pt x="4" y="59"/>
                    </a:cubicBezTo>
                    <a:cubicBezTo>
                      <a:pt x="33" y="54"/>
                      <a:pt x="33" y="54"/>
                      <a:pt x="33" y="54"/>
                    </a:cubicBezTo>
                    <a:cubicBezTo>
                      <a:pt x="33" y="186"/>
                      <a:pt x="33" y="186"/>
                      <a:pt x="33" y="186"/>
                    </a:cubicBezTo>
                    <a:lnTo>
                      <a:pt x="4" y="186"/>
                    </a:lnTo>
                    <a:close/>
                  </a:path>
                </a:pathLst>
              </a:custGeom>
              <a:solidFill>
                <a:srgbClr val="DCDE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318" name="Freeform 72"/>
              <p:cNvSpPr>
                <a:spLocks/>
              </p:cNvSpPr>
              <p:nvPr userDrawn="1"/>
            </p:nvSpPr>
            <p:spPr bwMode="auto">
              <a:xfrm>
                <a:off x="12017" y="-931"/>
                <a:ext cx="133" cy="187"/>
              </a:xfrm>
              <a:custGeom>
                <a:avLst/>
                <a:gdLst>
                  <a:gd name="T0" fmla="*/ 54 w 96"/>
                  <a:gd name="T1" fmla="*/ 135 h 135"/>
                  <a:gd name="T2" fmla="*/ 0 w 96"/>
                  <a:gd name="T3" fmla="*/ 69 h 135"/>
                  <a:gd name="T4" fmla="*/ 56 w 96"/>
                  <a:gd name="T5" fmla="*/ 0 h 135"/>
                  <a:gd name="T6" fmla="*/ 92 w 96"/>
                  <a:gd name="T7" fmla="*/ 14 h 135"/>
                  <a:gd name="T8" fmla="*/ 78 w 96"/>
                  <a:gd name="T9" fmla="*/ 32 h 135"/>
                  <a:gd name="T10" fmla="*/ 56 w 96"/>
                  <a:gd name="T11" fmla="*/ 22 h 135"/>
                  <a:gd name="T12" fmla="*/ 36 w 96"/>
                  <a:gd name="T13" fmla="*/ 35 h 135"/>
                  <a:gd name="T14" fmla="*/ 31 w 96"/>
                  <a:gd name="T15" fmla="*/ 71 h 135"/>
                  <a:gd name="T16" fmla="*/ 39 w 96"/>
                  <a:gd name="T17" fmla="*/ 106 h 135"/>
                  <a:gd name="T18" fmla="*/ 56 w 96"/>
                  <a:gd name="T19" fmla="*/ 114 h 135"/>
                  <a:gd name="T20" fmla="*/ 82 w 96"/>
                  <a:gd name="T21" fmla="*/ 101 h 135"/>
                  <a:gd name="T22" fmla="*/ 96 w 96"/>
                  <a:gd name="T23" fmla="*/ 118 h 135"/>
                  <a:gd name="T24" fmla="*/ 54 w 96"/>
                  <a:gd name="T25" fmla="*/ 135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6" h="135">
                    <a:moveTo>
                      <a:pt x="54" y="135"/>
                    </a:moveTo>
                    <a:cubicBezTo>
                      <a:pt x="19" y="135"/>
                      <a:pt x="0" y="110"/>
                      <a:pt x="0" y="69"/>
                    </a:cubicBezTo>
                    <a:cubicBezTo>
                      <a:pt x="0" y="22"/>
                      <a:pt x="28" y="0"/>
                      <a:pt x="56" y="0"/>
                    </a:cubicBezTo>
                    <a:cubicBezTo>
                      <a:pt x="70" y="0"/>
                      <a:pt x="81" y="3"/>
                      <a:pt x="92" y="14"/>
                    </a:cubicBezTo>
                    <a:cubicBezTo>
                      <a:pt x="78" y="32"/>
                      <a:pt x="78" y="32"/>
                      <a:pt x="78" y="32"/>
                    </a:cubicBezTo>
                    <a:cubicBezTo>
                      <a:pt x="70" y="25"/>
                      <a:pt x="64" y="22"/>
                      <a:pt x="56" y="22"/>
                    </a:cubicBezTo>
                    <a:cubicBezTo>
                      <a:pt x="47" y="22"/>
                      <a:pt x="40" y="27"/>
                      <a:pt x="36" y="35"/>
                    </a:cubicBezTo>
                    <a:cubicBezTo>
                      <a:pt x="32" y="43"/>
                      <a:pt x="31" y="55"/>
                      <a:pt x="31" y="71"/>
                    </a:cubicBezTo>
                    <a:cubicBezTo>
                      <a:pt x="31" y="89"/>
                      <a:pt x="33" y="100"/>
                      <a:pt x="39" y="106"/>
                    </a:cubicBezTo>
                    <a:cubicBezTo>
                      <a:pt x="43" y="111"/>
                      <a:pt x="50" y="114"/>
                      <a:pt x="56" y="114"/>
                    </a:cubicBezTo>
                    <a:cubicBezTo>
                      <a:pt x="65" y="114"/>
                      <a:pt x="74" y="109"/>
                      <a:pt x="82" y="101"/>
                    </a:cubicBezTo>
                    <a:cubicBezTo>
                      <a:pt x="96" y="118"/>
                      <a:pt x="96" y="118"/>
                      <a:pt x="96" y="118"/>
                    </a:cubicBezTo>
                    <a:cubicBezTo>
                      <a:pt x="84" y="130"/>
                      <a:pt x="72" y="135"/>
                      <a:pt x="54" y="135"/>
                    </a:cubicBezTo>
                    <a:close/>
                  </a:path>
                </a:pathLst>
              </a:custGeom>
              <a:solidFill>
                <a:srgbClr val="DCDE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319" name="Freeform 73"/>
              <p:cNvSpPr>
                <a:spLocks noEditPoints="1"/>
              </p:cNvSpPr>
              <p:nvPr userDrawn="1"/>
            </p:nvSpPr>
            <p:spPr bwMode="auto">
              <a:xfrm>
                <a:off x="12178" y="-851"/>
                <a:ext cx="106" cy="106"/>
              </a:xfrm>
              <a:custGeom>
                <a:avLst/>
                <a:gdLst>
                  <a:gd name="T0" fmla="*/ 39 w 77"/>
                  <a:gd name="T1" fmla="*/ 76 h 76"/>
                  <a:gd name="T2" fmla="*/ 0 w 77"/>
                  <a:gd name="T3" fmla="*/ 38 h 76"/>
                  <a:gd name="T4" fmla="*/ 39 w 77"/>
                  <a:gd name="T5" fmla="*/ 0 h 76"/>
                  <a:gd name="T6" fmla="*/ 77 w 77"/>
                  <a:gd name="T7" fmla="*/ 38 h 76"/>
                  <a:gd name="T8" fmla="*/ 39 w 77"/>
                  <a:gd name="T9" fmla="*/ 76 h 76"/>
                  <a:gd name="T10" fmla="*/ 39 w 77"/>
                  <a:gd name="T11" fmla="*/ 7 h 76"/>
                  <a:gd name="T12" fmla="*/ 9 w 77"/>
                  <a:gd name="T13" fmla="*/ 38 h 76"/>
                  <a:gd name="T14" fmla="*/ 39 w 77"/>
                  <a:gd name="T15" fmla="*/ 69 h 76"/>
                  <a:gd name="T16" fmla="*/ 68 w 77"/>
                  <a:gd name="T17" fmla="*/ 38 h 76"/>
                  <a:gd name="T18" fmla="*/ 39 w 77"/>
                  <a:gd name="T19" fmla="*/ 7 h 76"/>
                  <a:gd name="T20" fmla="*/ 46 w 77"/>
                  <a:gd name="T21" fmla="*/ 59 h 76"/>
                  <a:gd name="T22" fmla="*/ 42 w 77"/>
                  <a:gd name="T23" fmla="*/ 52 h 76"/>
                  <a:gd name="T24" fmla="*/ 35 w 77"/>
                  <a:gd name="T25" fmla="*/ 42 h 76"/>
                  <a:gd name="T26" fmla="*/ 34 w 77"/>
                  <a:gd name="T27" fmla="*/ 41 h 76"/>
                  <a:gd name="T28" fmla="*/ 34 w 77"/>
                  <a:gd name="T29" fmla="*/ 59 h 76"/>
                  <a:gd name="T30" fmla="*/ 25 w 77"/>
                  <a:gd name="T31" fmla="*/ 59 h 76"/>
                  <a:gd name="T32" fmla="*/ 25 w 77"/>
                  <a:gd name="T33" fmla="*/ 16 h 76"/>
                  <a:gd name="T34" fmla="*/ 41 w 77"/>
                  <a:gd name="T35" fmla="*/ 16 h 76"/>
                  <a:gd name="T36" fmla="*/ 54 w 77"/>
                  <a:gd name="T37" fmla="*/ 29 h 76"/>
                  <a:gd name="T38" fmla="*/ 44 w 77"/>
                  <a:gd name="T39" fmla="*/ 41 h 76"/>
                  <a:gd name="T40" fmla="*/ 46 w 77"/>
                  <a:gd name="T41" fmla="*/ 43 h 76"/>
                  <a:gd name="T42" fmla="*/ 56 w 77"/>
                  <a:gd name="T43" fmla="*/ 59 h 76"/>
                  <a:gd name="T44" fmla="*/ 46 w 77"/>
                  <a:gd name="T45" fmla="*/ 59 h 76"/>
                  <a:gd name="T46" fmla="*/ 42 w 77"/>
                  <a:gd name="T47" fmla="*/ 24 h 76"/>
                  <a:gd name="T48" fmla="*/ 37 w 77"/>
                  <a:gd name="T49" fmla="*/ 23 h 76"/>
                  <a:gd name="T50" fmla="*/ 34 w 77"/>
                  <a:gd name="T51" fmla="*/ 23 h 76"/>
                  <a:gd name="T52" fmla="*/ 34 w 77"/>
                  <a:gd name="T53" fmla="*/ 35 h 76"/>
                  <a:gd name="T54" fmla="*/ 37 w 77"/>
                  <a:gd name="T55" fmla="*/ 35 h 76"/>
                  <a:gd name="T56" fmla="*/ 43 w 77"/>
                  <a:gd name="T57" fmla="*/ 33 h 76"/>
                  <a:gd name="T58" fmla="*/ 45 w 77"/>
                  <a:gd name="T59" fmla="*/ 29 h 76"/>
                  <a:gd name="T60" fmla="*/ 42 w 77"/>
                  <a:gd name="T61" fmla="*/ 24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7" h="76">
                    <a:moveTo>
                      <a:pt x="39" y="76"/>
                    </a:moveTo>
                    <a:cubicBezTo>
                      <a:pt x="18" y="76"/>
                      <a:pt x="0" y="60"/>
                      <a:pt x="0" y="38"/>
                    </a:cubicBezTo>
                    <a:cubicBezTo>
                      <a:pt x="0" y="17"/>
                      <a:pt x="18" y="0"/>
                      <a:pt x="39" y="0"/>
                    </a:cubicBezTo>
                    <a:cubicBezTo>
                      <a:pt x="60" y="0"/>
                      <a:pt x="77" y="17"/>
                      <a:pt x="77" y="38"/>
                    </a:cubicBezTo>
                    <a:cubicBezTo>
                      <a:pt x="77" y="60"/>
                      <a:pt x="60" y="76"/>
                      <a:pt x="39" y="76"/>
                    </a:cubicBezTo>
                    <a:close/>
                    <a:moveTo>
                      <a:pt x="39" y="7"/>
                    </a:moveTo>
                    <a:cubicBezTo>
                      <a:pt x="22" y="7"/>
                      <a:pt x="9" y="21"/>
                      <a:pt x="9" y="38"/>
                    </a:cubicBezTo>
                    <a:cubicBezTo>
                      <a:pt x="9" y="55"/>
                      <a:pt x="22" y="69"/>
                      <a:pt x="39" y="69"/>
                    </a:cubicBezTo>
                    <a:cubicBezTo>
                      <a:pt x="55" y="69"/>
                      <a:pt x="68" y="55"/>
                      <a:pt x="68" y="38"/>
                    </a:cubicBezTo>
                    <a:cubicBezTo>
                      <a:pt x="68" y="21"/>
                      <a:pt x="55" y="7"/>
                      <a:pt x="39" y="7"/>
                    </a:cubicBezTo>
                    <a:close/>
                    <a:moveTo>
                      <a:pt x="46" y="59"/>
                    </a:moveTo>
                    <a:cubicBezTo>
                      <a:pt x="45" y="56"/>
                      <a:pt x="44" y="55"/>
                      <a:pt x="42" y="52"/>
                    </a:cubicBezTo>
                    <a:cubicBezTo>
                      <a:pt x="38" y="44"/>
                      <a:pt x="37" y="42"/>
                      <a:pt x="35" y="42"/>
                    </a:cubicBezTo>
                    <a:cubicBezTo>
                      <a:pt x="35" y="41"/>
                      <a:pt x="34" y="41"/>
                      <a:pt x="34" y="41"/>
                    </a:cubicBezTo>
                    <a:cubicBezTo>
                      <a:pt x="34" y="59"/>
                      <a:pt x="34" y="59"/>
                      <a:pt x="34" y="59"/>
                    </a:cubicBezTo>
                    <a:cubicBezTo>
                      <a:pt x="25" y="59"/>
                      <a:pt x="25" y="59"/>
                      <a:pt x="25" y="59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41" y="16"/>
                      <a:pt x="41" y="16"/>
                      <a:pt x="41" y="16"/>
                    </a:cubicBezTo>
                    <a:cubicBezTo>
                      <a:pt x="49" y="16"/>
                      <a:pt x="54" y="21"/>
                      <a:pt x="54" y="29"/>
                    </a:cubicBezTo>
                    <a:cubicBezTo>
                      <a:pt x="54" y="35"/>
                      <a:pt x="50" y="41"/>
                      <a:pt x="44" y="41"/>
                    </a:cubicBezTo>
                    <a:cubicBezTo>
                      <a:pt x="45" y="41"/>
                      <a:pt x="46" y="42"/>
                      <a:pt x="46" y="43"/>
                    </a:cubicBezTo>
                    <a:cubicBezTo>
                      <a:pt x="49" y="46"/>
                      <a:pt x="56" y="59"/>
                      <a:pt x="56" y="59"/>
                    </a:cubicBezTo>
                    <a:lnTo>
                      <a:pt x="46" y="59"/>
                    </a:lnTo>
                    <a:close/>
                    <a:moveTo>
                      <a:pt x="42" y="24"/>
                    </a:moveTo>
                    <a:cubicBezTo>
                      <a:pt x="41" y="23"/>
                      <a:pt x="39" y="23"/>
                      <a:pt x="37" y="23"/>
                    </a:cubicBezTo>
                    <a:cubicBezTo>
                      <a:pt x="34" y="23"/>
                      <a:pt x="34" y="23"/>
                      <a:pt x="34" y="23"/>
                    </a:cubicBezTo>
                    <a:cubicBezTo>
                      <a:pt x="34" y="35"/>
                      <a:pt x="34" y="35"/>
                      <a:pt x="34" y="35"/>
                    </a:cubicBezTo>
                    <a:cubicBezTo>
                      <a:pt x="37" y="35"/>
                      <a:pt x="37" y="35"/>
                      <a:pt x="37" y="35"/>
                    </a:cubicBezTo>
                    <a:cubicBezTo>
                      <a:pt x="40" y="35"/>
                      <a:pt x="42" y="34"/>
                      <a:pt x="43" y="33"/>
                    </a:cubicBezTo>
                    <a:cubicBezTo>
                      <a:pt x="44" y="32"/>
                      <a:pt x="45" y="31"/>
                      <a:pt x="45" y="29"/>
                    </a:cubicBezTo>
                    <a:cubicBezTo>
                      <a:pt x="45" y="26"/>
                      <a:pt x="44" y="25"/>
                      <a:pt x="42" y="24"/>
                    </a:cubicBezTo>
                    <a:close/>
                  </a:path>
                </a:pathLst>
              </a:custGeom>
              <a:solidFill>
                <a:srgbClr val="DCDE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320" name="Freeform 74"/>
              <p:cNvSpPr>
                <a:spLocks/>
              </p:cNvSpPr>
              <p:nvPr userDrawn="1"/>
            </p:nvSpPr>
            <p:spPr bwMode="auto">
              <a:xfrm>
                <a:off x="10739" y="-684"/>
                <a:ext cx="430" cy="561"/>
              </a:xfrm>
              <a:custGeom>
                <a:avLst/>
                <a:gdLst>
                  <a:gd name="T0" fmla="*/ 0 w 310"/>
                  <a:gd name="T1" fmla="*/ 341 h 403"/>
                  <a:gd name="T2" fmla="*/ 51 w 310"/>
                  <a:gd name="T3" fmla="*/ 280 h 403"/>
                  <a:gd name="T4" fmla="*/ 168 w 310"/>
                  <a:gd name="T5" fmla="*/ 327 h 403"/>
                  <a:gd name="T6" fmla="*/ 224 w 310"/>
                  <a:gd name="T7" fmla="*/ 290 h 403"/>
                  <a:gd name="T8" fmla="*/ 224 w 310"/>
                  <a:gd name="T9" fmla="*/ 289 h 403"/>
                  <a:gd name="T10" fmla="*/ 145 w 310"/>
                  <a:gd name="T11" fmla="*/ 239 h 403"/>
                  <a:gd name="T12" fmla="*/ 16 w 310"/>
                  <a:gd name="T13" fmla="*/ 120 h 403"/>
                  <a:gd name="T14" fmla="*/ 16 w 310"/>
                  <a:gd name="T15" fmla="*/ 118 h 403"/>
                  <a:gd name="T16" fmla="*/ 153 w 310"/>
                  <a:gd name="T17" fmla="*/ 0 h 403"/>
                  <a:gd name="T18" fmla="*/ 298 w 310"/>
                  <a:gd name="T19" fmla="*/ 50 h 403"/>
                  <a:gd name="T20" fmla="*/ 253 w 310"/>
                  <a:gd name="T21" fmla="*/ 115 h 403"/>
                  <a:gd name="T22" fmla="*/ 152 w 310"/>
                  <a:gd name="T23" fmla="*/ 76 h 403"/>
                  <a:gd name="T24" fmla="*/ 101 w 310"/>
                  <a:gd name="T25" fmla="*/ 111 h 403"/>
                  <a:gd name="T26" fmla="*/ 101 w 310"/>
                  <a:gd name="T27" fmla="*/ 112 h 403"/>
                  <a:gd name="T28" fmla="*/ 186 w 310"/>
                  <a:gd name="T29" fmla="*/ 163 h 403"/>
                  <a:gd name="T30" fmla="*/ 310 w 310"/>
                  <a:gd name="T31" fmla="*/ 281 h 403"/>
                  <a:gd name="T32" fmla="*/ 310 w 310"/>
                  <a:gd name="T33" fmla="*/ 282 h 403"/>
                  <a:gd name="T34" fmla="*/ 166 w 310"/>
                  <a:gd name="T35" fmla="*/ 403 h 403"/>
                  <a:gd name="T36" fmla="*/ 0 w 310"/>
                  <a:gd name="T37" fmla="*/ 341 h 4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10" h="403">
                    <a:moveTo>
                      <a:pt x="0" y="341"/>
                    </a:moveTo>
                    <a:cubicBezTo>
                      <a:pt x="51" y="280"/>
                      <a:pt x="51" y="280"/>
                      <a:pt x="51" y="280"/>
                    </a:cubicBezTo>
                    <a:cubicBezTo>
                      <a:pt x="86" y="309"/>
                      <a:pt x="123" y="327"/>
                      <a:pt x="168" y="327"/>
                    </a:cubicBezTo>
                    <a:cubicBezTo>
                      <a:pt x="203" y="327"/>
                      <a:pt x="224" y="313"/>
                      <a:pt x="224" y="290"/>
                    </a:cubicBezTo>
                    <a:cubicBezTo>
                      <a:pt x="224" y="289"/>
                      <a:pt x="224" y="289"/>
                      <a:pt x="224" y="289"/>
                    </a:cubicBezTo>
                    <a:cubicBezTo>
                      <a:pt x="224" y="267"/>
                      <a:pt x="211" y="256"/>
                      <a:pt x="145" y="239"/>
                    </a:cubicBezTo>
                    <a:cubicBezTo>
                      <a:pt x="66" y="219"/>
                      <a:pt x="16" y="197"/>
                      <a:pt x="16" y="120"/>
                    </a:cubicBezTo>
                    <a:cubicBezTo>
                      <a:pt x="16" y="118"/>
                      <a:pt x="16" y="118"/>
                      <a:pt x="16" y="118"/>
                    </a:cubicBezTo>
                    <a:cubicBezTo>
                      <a:pt x="16" y="47"/>
                      <a:pt x="73" y="0"/>
                      <a:pt x="153" y="0"/>
                    </a:cubicBezTo>
                    <a:cubicBezTo>
                      <a:pt x="210" y="0"/>
                      <a:pt x="258" y="18"/>
                      <a:pt x="298" y="50"/>
                    </a:cubicBezTo>
                    <a:cubicBezTo>
                      <a:pt x="253" y="115"/>
                      <a:pt x="253" y="115"/>
                      <a:pt x="253" y="115"/>
                    </a:cubicBezTo>
                    <a:cubicBezTo>
                      <a:pt x="219" y="91"/>
                      <a:pt x="185" y="76"/>
                      <a:pt x="152" y="76"/>
                    </a:cubicBezTo>
                    <a:cubicBezTo>
                      <a:pt x="119" y="76"/>
                      <a:pt x="101" y="92"/>
                      <a:pt x="101" y="111"/>
                    </a:cubicBezTo>
                    <a:cubicBezTo>
                      <a:pt x="101" y="112"/>
                      <a:pt x="101" y="112"/>
                      <a:pt x="101" y="112"/>
                    </a:cubicBezTo>
                    <a:cubicBezTo>
                      <a:pt x="101" y="138"/>
                      <a:pt x="118" y="146"/>
                      <a:pt x="186" y="163"/>
                    </a:cubicBezTo>
                    <a:cubicBezTo>
                      <a:pt x="265" y="184"/>
                      <a:pt x="310" y="213"/>
                      <a:pt x="310" y="281"/>
                    </a:cubicBezTo>
                    <a:cubicBezTo>
                      <a:pt x="310" y="282"/>
                      <a:pt x="310" y="282"/>
                      <a:pt x="310" y="282"/>
                    </a:cubicBezTo>
                    <a:cubicBezTo>
                      <a:pt x="310" y="360"/>
                      <a:pt x="251" y="403"/>
                      <a:pt x="166" y="403"/>
                    </a:cubicBezTo>
                    <a:cubicBezTo>
                      <a:pt x="107" y="403"/>
                      <a:pt x="47" y="383"/>
                      <a:pt x="0" y="341"/>
                    </a:cubicBezTo>
                    <a:close/>
                  </a:path>
                </a:pathLst>
              </a:custGeom>
              <a:solidFill>
                <a:srgbClr val="DCDE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321" name="Freeform 75"/>
              <p:cNvSpPr>
                <a:spLocks/>
              </p:cNvSpPr>
              <p:nvPr userDrawn="1"/>
            </p:nvSpPr>
            <p:spPr bwMode="auto">
              <a:xfrm>
                <a:off x="11226" y="-675"/>
                <a:ext cx="415" cy="545"/>
              </a:xfrm>
              <a:custGeom>
                <a:avLst/>
                <a:gdLst>
                  <a:gd name="T0" fmla="*/ 0 w 415"/>
                  <a:gd name="T1" fmla="*/ 0 h 545"/>
                  <a:gd name="T2" fmla="*/ 411 w 415"/>
                  <a:gd name="T3" fmla="*/ 0 h 545"/>
                  <a:gd name="T4" fmla="*/ 411 w 415"/>
                  <a:gd name="T5" fmla="*/ 107 h 545"/>
                  <a:gd name="T6" fmla="*/ 119 w 415"/>
                  <a:gd name="T7" fmla="*/ 107 h 545"/>
                  <a:gd name="T8" fmla="*/ 119 w 415"/>
                  <a:gd name="T9" fmla="*/ 217 h 545"/>
                  <a:gd name="T10" fmla="*/ 376 w 415"/>
                  <a:gd name="T11" fmla="*/ 217 h 545"/>
                  <a:gd name="T12" fmla="*/ 376 w 415"/>
                  <a:gd name="T13" fmla="*/ 324 h 545"/>
                  <a:gd name="T14" fmla="*/ 119 w 415"/>
                  <a:gd name="T15" fmla="*/ 324 h 545"/>
                  <a:gd name="T16" fmla="*/ 119 w 415"/>
                  <a:gd name="T17" fmla="*/ 438 h 545"/>
                  <a:gd name="T18" fmla="*/ 415 w 415"/>
                  <a:gd name="T19" fmla="*/ 438 h 545"/>
                  <a:gd name="T20" fmla="*/ 415 w 415"/>
                  <a:gd name="T21" fmla="*/ 545 h 545"/>
                  <a:gd name="T22" fmla="*/ 0 w 415"/>
                  <a:gd name="T23" fmla="*/ 545 h 545"/>
                  <a:gd name="T24" fmla="*/ 0 w 415"/>
                  <a:gd name="T25" fmla="*/ 0 h 5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15" h="545">
                    <a:moveTo>
                      <a:pt x="0" y="0"/>
                    </a:moveTo>
                    <a:lnTo>
                      <a:pt x="411" y="0"/>
                    </a:lnTo>
                    <a:lnTo>
                      <a:pt x="411" y="107"/>
                    </a:lnTo>
                    <a:lnTo>
                      <a:pt x="119" y="107"/>
                    </a:lnTo>
                    <a:lnTo>
                      <a:pt x="119" y="217"/>
                    </a:lnTo>
                    <a:lnTo>
                      <a:pt x="376" y="217"/>
                    </a:lnTo>
                    <a:lnTo>
                      <a:pt x="376" y="324"/>
                    </a:lnTo>
                    <a:lnTo>
                      <a:pt x="119" y="324"/>
                    </a:lnTo>
                    <a:lnTo>
                      <a:pt x="119" y="438"/>
                    </a:lnTo>
                    <a:lnTo>
                      <a:pt x="415" y="438"/>
                    </a:lnTo>
                    <a:lnTo>
                      <a:pt x="415" y="545"/>
                    </a:lnTo>
                    <a:lnTo>
                      <a:pt x="0" y="54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CDE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322" name="Freeform 76"/>
              <p:cNvSpPr>
                <a:spLocks noEditPoints="1"/>
              </p:cNvSpPr>
              <p:nvPr userDrawn="1"/>
            </p:nvSpPr>
            <p:spPr bwMode="auto">
              <a:xfrm>
                <a:off x="11700" y="-675"/>
                <a:ext cx="471" cy="545"/>
              </a:xfrm>
              <a:custGeom>
                <a:avLst/>
                <a:gdLst>
                  <a:gd name="T0" fmla="*/ 0 w 339"/>
                  <a:gd name="T1" fmla="*/ 0 h 392"/>
                  <a:gd name="T2" fmla="*/ 179 w 339"/>
                  <a:gd name="T3" fmla="*/ 0 h 392"/>
                  <a:gd name="T4" fmla="*/ 293 w 339"/>
                  <a:gd name="T5" fmla="*/ 40 h 392"/>
                  <a:gd name="T6" fmla="*/ 327 w 339"/>
                  <a:gd name="T7" fmla="*/ 129 h 392"/>
                  <a:gd name="T8" fmla="*/ 327 w 339"/>
                  <a:gd name="T9" fmla="*/ 130 h 392"/>
                  <a:gd name="T10" fmla="*/ 243 w 339"/>
                  <a:gd name="T11" fmla="*/ 252 h 392"/>
                  <a:gd name="T12" fmla="*/ 339 w 339"/>
                  <a:gd name="T13" fmla="*/ 392 h 392"/>
                  <a:gd name="T14" fmla="*/ 238 w 339"/>
                  <a:gd name="T15" fmla="*/ 392 h 392"/>
                  <a:gd name="T16" fmla="*/ 154 w 339"/>
                  <a:gd name="T17" fmla="*/ 266 h 392"/>
                  <a:gd name="T18" fmla="*/ 86 w 339"/>
                  <a:gd name="T19" fmla="*/ 266 h 392"/>
                  <a:gd name="T20" fmla="*/ 86 w 339"/>
                  <a:gd name="T21" fmla="*/ 392 h 392"/>
                  <a:gd name="T22" fmla="*/ 0 w 339"/>
                  <a:gd name="T23" fmla="*/ 392 h 392"/>
                  <a:gd name="T24" fmla="*/ 0 w 339"/>
                  <a:gd name="T25" fmla="*/ 0 h 392"/>
                  <a:gd name="T26" fmla="*/ 173 w 339"/>
                  <a:gd name="T27" fmla="*/ 190 h 392"/>
                  <a:gd name="T28" fmla="*/ 239 w 339"/>
                  <a:gd name="T29" fmla="*/ 135 h 392"/>
                  <a:gd name="T30" fmla="*/ 239 w 339"/>
                  <a:gd name="T31" fmla="*/ 134 h 392"/>
                  <a:gd name="T32" fmla="*/ 172 w 339"/>
                  <a:gd name="T33" fmla="*/ 78 h 392"/>
                  <a:gd name="T34" fmla="*/ 86 w 339"/>
                  <a:gd name="T35" fmla="*/ 78 h 392"/>
                  <a:gd name="T36" fmla="*/ 86 w 339"/>
                  <a:gd name="T37" fmla="*/ 190 h 392"/>
                  <a:gd name="T38" fmla="*/ 173 w 339"/>
                  <a:gd name="T39" fmla="*/ 190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39" h="392">
                    <a:moveTo>
                      <a:pt x="0" y="0"/>
                    </a:moveTo>
                    <a:cubicBezTo>
                      <a:pt x="179" y="0"/>
                      <a:pt x="179" y="0"/>
                      <a:pt x="179" y="0"/>
                    </a:cubicBezTo>
                    <a:cubicBezTo>
                      <a:pt x="229" y="0"/>
                      <a:pt x="267" y="14"/>
                      <a:pt x="293" y="40"/>
                    </a:cubicBezTo>
                    <a:cubicBezTo>
                      <a:pt x="315" y="62"/>
                      <a:pt x="327" y="92"/>
                      <a:pt x="327" y="129"/>
                    </a:cubicBezTo>
                    <a:cubicBezTo>
                      <a:pt x="327" y="130"/>
                      <a:pt x="327" y="130"/>
                      <a:pt x="327" y="130"/>
                    </a:cubicBezTo>
                    <a:cubicBezTo>
                      <a:pt x="327" y="194"/>
                      <a:pt x="293" y="233"/>
                      <a:pt x="243" y="252"/>
                    </a:cubicBezTo>
                    <a:cubicBezTo>
                      <a:pt x="339" y="392"/>
                      <a:pt x="339" y="392"/>
                      <a:pt x="339" y="392"/>
                    </a:cubicBezTo>
                    <a:cubicBezTo>
                      <a:pt x="238" y="392"/>
                      <a:pt x="238" y="392"/>
                      <a:pt x="238" y="392"/>
                    </a:cubicBezTo>
                    <a:cubicBezTo>
                      <a:pt x="154" y="266"/>
                      <a:pt x="154" y="266"/>
                      <a:pt x="154" y="266"/>
                    </a:cubicBezTo>
                    <a:cubicBezTo>
                      <a:pt x="86" y="266"/>
                      <a:pt x="86" y="266"/>
                      <a:pt x="86" y="266"/>
                    </a:cubicBezTo>
                    <a:cubicBezTo>
                      <a:pt x="86" y="392"/>
                      <a:pt x="86" y="392"/>
                      <a:pt x="86" y="392"/>
                    </a:cubicBezTo>
                    <a:cubicBezTo>
                      <a:pt x="0" y="392"/>
                      <a:pt x="0" y="392"/>
                      <a:pt x="0" y="392"/>
                    </a:cubicBezTo>
                    <a:lnTo>
                      <a:pt x="0" y="0"/>
                    </a:lnTo>
                    <a:close/>
                    <a:moveTo>
                      <a:pt x="173" y="190"/>
                    </a:moveTo>
                    <a:cubicBezTo>
                      <a:pt x="215" y="190"/>
                      <a:pt x="239" y="168"/>
                      <a:pt x="239" y="135"/>
                    </a:cubicBezTo>
                    <a:cubicBezTo>
                      <a:pt x="239" y="134"/>
                      <a:pt x="239" y="134"/>
                      <a:pt x="239" y="134"/>
                    </a:cubicBezTo>
                    <a:cubicBezTo>
                      <a:pt x="239" y="97"/>
                      <a:pt x="214" y="78"/>
                      <a:pt x="172" y="78"/>
                    </a:cubicBezTo>
                    <a:cubicBezTo>
                      <a:pt x="86" y="78"/>
                      <a:pt x="86" y="78"/>
                      <a:pt x="86" y="78"/>
                    </a:cubicBezTo>
                    <a:cubicBezTo>
                      <a:pt x="86" y="190"/>
                      <a:pt x="86" y="190"/>
                      <a:pt x="86" y="190"/>
                    </a:cubicBezTo>
                    <a:lnTo>
                      <a:pt x="173" y="190"/>
                    </a:lnTo>
                    <a:close/>
                  </a:path>
                </a:pathLst>
              </a:custGeom>
              <a:solidFill>
                <a:srgbClr val="DCDE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323" name="Freeform 77"/>
              <p:cNvSpPr>
                <a:spLocks/>
              </p:cNvSpPr>
              <p:nvPr userDrawn="1"/>
            </p:nvSpPr>
            <p:spPr bwMode="auto">
              <a:xfrm>
                <a:off x="12153" y="-675"/>
                <a:ext cx="545" cy="549"/>
              </a:xfrm>
              <a:custGeom>
                <a:avLst/>
                <a:gdLst>
                  <a:gd name="T0" fmla="*/ 0 w 545"/>
                  <a:gd name="T1" fmla="*/ 0 h 549"/>
                  <a:gd name="T2" fmla="*/ 131 w 545"/>
                  <a:gd name="T3" fmla="*/ 0 h 549"/>
                  <a:gd name="T4" fmla="*/ 274 w 545"/>
                  <a:gd name="T5" fmla="*/ 384 h 549"/>
                  <a:gd name="T6" fmla="*/ 416 w 545"/>
                  <a:gd name="T7" fmla="*/ 0 h 549"/>
                  <a:gd name="T8" fmla="*/ 545 w 545"/>
                  <a:gd name="T9" fmla="*/ 0 h 549"/>
                  <a:gd name="T10" fmla="*/ 326 w 545"/>
                  <a:gd name="T11" fmla="*/ 549 h 549"/>
                  <a:gd name="T12" fmla="*/ 220 w 545"/>
                  <a:gd name="T13" fmla="*/ 549 h 549"/>
                  <a:gd name="T14" fmla="*/ 0 w 545"/>
                  <a:gd name="T15" fmla="*/ 0 h 5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45" h="549">
                    <a:moveTo>
                      <a:pt x="0" y="0"/>
                    </a:moveTo>
                    <a:lnTo>
                      <a:pt x="131" y="0"/>
                    </a:lnTo>
                    <a:lnTo>
                      <a:pt x="274" y="384"/>
                    </a:lnTo>
                    <a:lnTo>
                      <a:pt x="416" y="0"/>
                    </a:lnTo>
                    <a:lnTo>
                      <a:pt x="545" y="0"/>
                    </a:lnTo>
                    <a:lnTo>
                      <a:pt x="326" y="549"/>
                    </a:lnTo>
                    <a:lnTo>
                      <a:pt x="220" y="54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CDE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324" name="Freeform 78"/>
              <p:cNvSpPr>
                <a:spLocks/>
              </p:cNvSpPr>
              <p:nvPr userDrawn="1"/>
            </p:nvSpPr>
            <p:spPr bwMode="auto">
              <a:xfrm>
                <a:off x="12750" y="-675"/>
                <a:ext cx="415" cy="545"/>
              </a:xfrm>
              <a:custGeom>
                <a:avLst/>
                <a:gdLst>
                  <a:gd name="T0" fmla="*/ 0 w 415"/>
                  <a:gd name="T1" fmla="*/ 0 h 545"/>
                  <a:gd name="T2" fmla="*/ 411 w 415"/>
                  <a:gd name="T3" fmla="*/ 0 h 545"/>
                  <a:gd name="T4" fmla="*/ 411 w 415"/>
                  <a:gd name="T5" fmla="*/ 107 h 545"/>
                  <a:gd name="T6" fmla="*/ 120 w 415"/>
                  <a:gd name="T7" fmla="*/ 107 h 545"/>
                  <a:gd name="T8" fmla="*/ 120 w 415"/>
                  <a:gd name="T9" fmla="*/ 217 h 545"/>
                  <a:gd name="T10" fmla="*/ 376 w 415"/>
                  <a:gd name="T11" fmla="*/ 217 h 545"/>
                  <a:gd name="T12" fmla="*/ 376 w 415"/>
                  <a:gd name="T13" fmla="*/ 324 h 545"/>
                  <a:gd name="T14" fmla="*/ 120 w 415"/>
                  <a:gd name="T15" fmla="*/ 324 h 545"/>
                  <a:gd name="T16" fmla="*/ 120 w 415"/>
                  <a:gd name="T17" fmla="*/ 438 h 545"/>
                  <a:gd name="T18" fmla="*/ 415 w 415"/>
                  <a:gd name="T19" fmla="*/ 438 h 545"/>
                  <a:gd name="T20" fmla="*/ 415 w 415"/>
                  <a:gd name="T21" fmla="*/ 545 h 545"/>
                  <a:gd name="T22" fmla="*/ 0 w 415"/>
                  <a:gd name="T23" fmla="*/ 545 h 545"/>
                  <a:gd name="T24" fmla="*/ 0 w 415"/>
                  <a:gd name="T25" fmla="*/ 0 h 5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15" h="545">
                    <a:moveTo>
                      <a:pt x="0" y="0"/>
                    </a:moveTo>
                    <a:lnTo>
                      <a:pt x="411" y="0"/>
                    </a:lnTo>
                    <a:lnTo>
                      <a:pt x="411" y="107"/>
                    </a:lnTo>
                    <a:lnTo>
                      <a:pt x="120" y="107"/>
                    </a:lnTo>
                    <a:lnTo>
                      <a:pt x="120" y="217"/>
                    </a:lnTo>
                    <a:lnTo>
                      <a:pt x="376" y="217"/>
                    </a:lnTo>
                    <a:lnTo>
                      <a:pt x="376" y="324"/>
                    </a:lnTo>
                    <a:lnTo>
                      <a:pt x="120" y="324"/>
                    </a:lnTo>
                    <a:lnTo>
                      <a:pt x="120" y="438"/>
                    </a:lnTo>
                    <a:lnTo>
                      <a:pt x="415" y="438"/>
                    </a:lnTo>
                    <a:lnTo>
                      <a:pt x="415" y="545"/>
                    </a:lnTo>
                    <a:lnTo>
                      <a:pt x="0" y="54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CDE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325" name="Freeform 79"/>
              <p:cNvSpPr>
                <a:spLocks noEditPoints="1"/>
              </p:cNvSpPr>
              <p:nvPr userDrawn="1"/>
            </p:nvSpPr>
            <p:spPr bwMode="auto">
              <a:xfrm>
                <a:off x="13225" y="-675"/>
                <a:ext cx="469" cy="545"/>
              </a:xfrm>
              <a:custGeom>
                <a:avLst/>
                <a:gdLst>
                  <a:gd name="T0" fmla="*/ 0 w 338"/>
                  <a:gd name="T1" fmla="*/ 0 h 392"/>
                  <a:gd name="T2" fmla="*/ 179 w 338"/>
                  <a:gd name="T3" fmla="*/ 0 h 392"/>
                  <a:gd name="T4" fmla="*/ 293 w 338"/>
                  <a:gd name="T5" fmla="*/ 40 h 392"/>
                  <a:gd name="T6" fmla="*/ 327 w 338"/>
                  <a:gd name="T7" fmla="*/ 129 h 392"/>
                  <a:gd name="T8" fmla="*/ 327 w 338"/>
                  <a:gd name="T9" fmla="*/ 130 h 392"/>
                  <a:gd name="T10" fmla="*/ 243 w 338"/>
                  <a:gd name="T11" fmla="*/ 252 h 392"/>
                  <a:gd name="T12" fmla="*/ 338 w 338"/>
                  <a:gd name="T13" fmla="*/ 392 h 392"/>
                  <a:gd name="T14" fmla="*/ 238 w 338"/>
                  <a:gd name="T15" fmla="*/ 392 h 392"/>
                  <a:gd name="T16" fmla="*/ 154 w 338"/>
                  <a:gd name="T17" fmla="*/ 266 h 392"/>
                  <a:gd name="T18" fmla="*/ 86 w 338"/>
                  <a:gd name="T19" fmla="*/ 266 h 392"/>
                  <a:gd name="T20" fmla="*/ 86 w 338"/>
                  <a:gd name="T21" fmla="*/ 392 h 392"/>
                  <a:gd name="T22" fmla="*/ 0 w 338"/>
                  <a:gd name="T23" fmla="*/ 392 h 392"/>
                  <a:gd name="T24" fmla="*/ 0 w 338"/>
                  <a:gd name="T25" fmla="*/ 0 h 392"/>
                  <a:gd name="T26" fmla="*/ 173 w 338"/>
                  <a:gd name="T27" fmla="*/ 190 h 392"/>
                  <a:gd name="T28" fmla="*/ 239 w 338"/>
                  <a:gd name="T29" fmla="*/ 135 h 392"/>
                  <a:gd name="T30" fmla="*/ 239 w 338"/>
                  <a:gd name="T31" fmla="*/ 134 h 392"/>
                  <a:gd name="T32" fmla="*/ 172 w 338"/>
                  <a:gd name="T33" fmla="*/ 78 h 392"/>
                  <a:gd name="T34" fmla="*/ 86 w 338"/>
                  <a:gd name="T35" fmla="*/ 78 h 392"/>
                  <a:gd name="T36" fmla="*/ 86 w 338"/>
                  <a:gd name="T37" fmla="*/ 190 h 392"/>
                  <a:gd name="T38" fmla="*/ 173 w 338"/>
                  <a:gd name="T39" fmla="*/ 190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38" h="392">
                    <a:moveTo>
                      <a:pt x="0" y="0"/>
                    </a:moveTo>
                    <a:cubicBezTo>
                      <a:pt x="179" y="0"/>
                      <a:pt x="179" y="0"/>
                      <a:pt x="179" y="0"/>
                    </a:cubicBezTo>
                    <a:cubicBezTo>
                      <a:pt x="229" y="0"/>
                      <a:pt x="267" y="14"/>
                      <a:pt x="293" y="40"/>
                    </a:cubicBezTo>
                    <a:cubicBezTo>
                      <a:pt x="315" y="62"/>
                      <a:pt x="327" y="92"/>
                      <a:pt x="327" y="129"/>
                    </a:cubicBezTo>
                    <a:cubicBezTo>
                      <a:pt x="327" y="130"/>
                      <a:pt x="327" y="130"/>
                      <a:pt x="327" y="130"/>
                    </a:cubicBezTo>
                    <a:cubicBezTo>
                      <a:pt x="327" y="194"/>
                      <a:pt x="292" y="233"/>
                      <a:pt x="243" y="252"/>
                    </a:cubicBezTo>
                    <a:cubicBezTo>
                      <a:pt x="338" y="392"/>
                      <a:pt x="338" y="392"/>
                      <a:pt x="338" y="392"/>
                    </a:cubicBezTo>
                    <a:cubicBezTo>
                      <a:pt x="238" y="392"/>
                      <a:pt x="238" y="392"/>
                      <a:pt x="238" y="392"/>
                    </a:cubicBezTo>
                    <a:cubicBezTo>
                      <a:pt x="154" y="266"/>
                      <a:pt x="154" y="266"/>
                      <a:pt x="154" y="266"/>
                    </a:cubicBezTo>
                    <a:cubicBezTo>
                      <a:pt x="86" y="266"/>
                      <a:pt x="86" y="266"/>
                      <a:pt x="86" y="266"/>
                    </a:cubicBezTo>
                    <a:cubicBezTo>
                      <a:pt x="86" y="392"/>
                      <a:pt x="86" y="392"/>
                      <a:pt x="86" y="392"/>
                    </a:cubicBezTo>
                    <a:cubicBezTo>
                      <a:pt x="0" y="392"/>
                      <a:pt x="0" y="392"/>
                      <a:pt x="0" y="392"/>
                    </a:cubicBezTo>
                    <a:lnTo>
                      <a:pt x="0" y="0"/>
                    </a:lnTo>
                    <a:close/>
                    <a:moveTo>
                      <a:pt x="173" y="190"/>
                    </a:moveTo>
                    <a:cubicBezTo>
                      <a:pt x="215" y="190"/>
                      <a:pt x="239" y="168"/>
                      <a:pt x="239" y="135"/>
                    </a:cubicBezTo>
                    <a:cubicBezTo>
                      <a:pt x="239" y="134"/>
                      <a:pt x="239" y="134"/>
                      <a:pt x="239" y="134"/>
                    </a:cubicBezTo>
                    <a:cubicBezTo>
                      <a:pt x="239" y="97"/>
                      <a:pt x="214" y="78"/>
                      <a:pt x="172" y="78"/>
                    </a:cubicBezTo>
                    <a:cubicBezTo>
                      <a:pt x="86" y="78"/>
                      <a:pt x="86" y="78"/>
                      <a:pt x="86" y="78"/>
                    </a:cubicBezTo>
                    <a:cubicBezTo>
                      <a:pt x="86" y="190"/>
                      <a:pt x="86" y="190"/>
                      <a:pt x="86" y="190"/>
                    </a:cubicBezTo>
                    <a:lnTo>
                      <a:pt x="173" y="190"/>
                    </a:lnTo>
                    <a:close/>
                  </a:path>
                </a:pathLst>
              </a:custGeom>
              <a:solidFill>
                <a:srgbClr val="DCDE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326" name="Freeform 80"/>
              <p:cNvSpPr>
                <a:spLocks/>
              </p:cNvSpPr>
              <p:nvPr userDrawn="1"/>
            </p:nvSpPr>
            <p:spPr bwMode="auto">
              <a:xfrm>
                <a:off x="13702" y="-684"/>
                <a:ext cx="430" cy="561"/>
              </a:xfrm>
              <a:custGeom>
                <a:avLst/>
                <a:gdLst>
                  <a:gd name="T0" fmla="*/ 0 w 310"/>
                  <a:gd name="T1" fmla="*/ 341 h 403"/>
                  <a:gd name="T2" fmla="*/ 51 w 310"/>
                  <a:gd name="T3" fmla="*/ 280 h 403"/>
                  <a:gd name="T4" fmla="*/ 168 w 310"/>
                  <a:gd name="T5" fmla="*/ 327 h 403"/>
                  <a:gd name="T6" fmla="*/ 224 w 310"/>
                  <a:gd name="T7" fmla="*/ 290 h 403"/>
                  <a:gd name="T8" fmla="*/ 224 w 310"/>
                  <a:gd name="T9" fmla="*/ 289 h 403"/>
                  <a:gd name="T10" fmla="*/ 145 w 310"/>
                  <a:gd name="T11" fmla="*/ 239 h 403"/>
                  <a:gd name="T12" fmla="*/ 16 w 310"/>
                  <a:gd name="T13" fmla="*/ 120 h 403"/>
                  <a:gd name="T14" fmla="*/ 16 w 310"/>
                  <a:gd name="T15" fmla="*/ 118 h 403"/>
                  <a:gd name="T16" fmla="*/ 153 w 310"/>
                  <a:gd name="T17" fmla="*/ 0 h 403"/>
                  <a:gd name="T18" fmla="*/ 298 w 310"/>
                  <a:gd name="T19" fmla="*/ 50 h 403"/>
                  <a:gd name="T20" fmla="*/ 254 w 310"/>
                  <a:gd name="T21" fmla="*/ 115 h 403"/>
                  <a:gd name="T22" fmla="*/ 152 w 310"/>
                  <a:gd name="T23" fmla="*/ 76 h 403"/>
                  <a:gd name="T24" fmla="*/ 101 w 310"/>
                  <a:gd name="T25" fmla="*/ 111 h 403"/>
                  <a:gd name="T26" fmla="*/ 101 w 310"/>
                  <a:gd name="T27" fmla="*/ 112 h 403"/>
                  <a:gd name="T28" fmla="*/ 186 w 310"/>
                  <a:gd name="T29" fmla="*/ 163 h 403"/>
                  <a:gd name="T30" fmla="*/ 310 w 310"/>
                  <a:gd name="T31" fmla="*/ 281 h 403"/>
                  <a:gd name="T32" fmla="*/ 310 w 310"/>
                  <a:gd name="T33" fmla="*/ 282 h 403"/>
                  <a:gd name="T34" fmla="*/ 166 w 310"/>
                  <a:gd name="T35" fmla="*/ 403 h 403"/>
                  <a:gd name="T36" fmla="*/ 0 w 310"/>
                  <a:gd name="T37" fmla="*/ 341 h 4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10" h="403">
                    <a:moveTo>
                      <a:pt x="0" y="341"/>
                    </a:moveTo>
                    <a:cubicBezTo>
                      <a:pt x="51" y="280"/>
                      <a:pt x="51" y="280"/>
                      <a:pt x="51" y="280"/>
                    </a:cubicBezTo>
                    <a:cubicBezTo>
                      <a:pt x="86" y="309"/>
                      <a:pt x="123" y="327"/>
                      <a:pt x="168" y="327"/>
                    </a:cubicBezTo>
                    <a:cubicBezTo>
                      <a:pt x="203" y="327"/>
                      <a:pt x="224" y="313"/>
                      <a:pt x="224" y="290"/>
                    </a:cubicBezTo>
                    <a:cubicBezTo>
                      <a:pt x="224" y="289"/>
                      <a:pt x="224" y="289"/>
                      <a:pt x="224" y="289"/>
                    </a:cubicBezTo>
                    <a:cubicBezTo>
                      <a:pt x="224" y="267"/>
                      <a:pt x="211" y="256"/>
                      <a:pt x="145" y="239"/>
                    </a:cubicBezTo>
                    <a:cubicBezTo>
                      <a:pt x="67" y="219"/>
                      <a:pt x="16" y="197"/>
                      <a:pt x="16" y="120"/>
                    </a:cubicBezTo>
                    <a:cubicBezTo>
                      <a:pt x="16" y="118"/>
                      <a:pt x="16" y="118"/>
                      <a:pt x="16" y="118"/>
                    </a:cubicBezTo>
                    <a:cubicBezTo>
                      <a:pt x="16" y="47"/>
                      <a:pt x="73" y="0"/>
                      <a:pt x="153" y="0"/>
                    </a:cubicBezTo>
                    <a:cubicBezTo>
                      <a:pt x="210" y="0"/>
                      <a:pt x="259" y="18"/>
                      <a:pt x="298" y="50"/>
                    </a:cubicBezTo>
                    <a:cubicBezTo>
                      <a:pt x="254" y="115"/>
                      <a:pt x="254" y="115"/>
                      <a:pt x="254" y="115"/>
                    </a:cubicBezTo>
                    <a:cubicBezTo>
                      <a:pt x="219" y="91"/>
                      <a:pt x="185" y="76"/>
                      <a:pt x="152" y="76"/>
                    </a:cubicBezTo>
                    <a:cubicBezTo>
                      <a:pt x="119" y="76"/>
                      <a:pt x="101" y="92"/>
                      <a:pt x="101" y="111"/>
                    </a:cubicBezTo>
                    <a:cubicBezTo>
                      <a:pt x="101" y="112"/>
                      <a:pt x="101" y="112"/>
                      <a:pt x="101" y="112"/>
                    </a:cubicBezTo>
                    <a:cubicBezTo>
                      <a:pt x="101" y="138"/>
                      <a:pt x="118" y="146"/>
                      <a:pt x="186" y="163"/>
                    </a:cubicBezTo>
                    <a:cubicBezTo>
                      <a:pt x="265" y="184"/>
                      <a:pt x="310" y="213"/>
                      <a:pt x="310" y="281"/>
                    </a:cubicBezTo>
                    <a:cubicBezTo>
                      <a:pt x="310" y="282"/>
                      <a:pt x="310" y="282"/>
                      <a:pt x="310" y="282"/>
                    </a:cubicBezTo>
                    <a:cubicBezTo>
                      <a:pt x="310" y="360"/>
                      <a:pt x="251" y="403"/>
                      <a:pt x="166" y="403"/>
                    </a:cubicBezTo>
                    <a:cubicBezTo>
                      <a:pt x="107" y="403"/>
                      <a:pt x="47" y="383"/>
                      <a:pt x="0" y="341"/>
                    </a:cubicBezTo>
                    <a:close/>
                  </a:path>
                </a:pathLst>
              </a:custGeom>
              <a:solidFill>
                <a:srgbClr val="DCDE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327" name="Freeform 81"/>
              <p:cNvSpPr>
                <a:spLocks noEditPoints="1"/>
              </p:cNvSpPr>
              <p:nvPr userDrawn="1"/>
            </p:nvSpPr>
            <p:spPr bwMode="auto">
              <a:xfrm>
                <a:off x="14145" y="-684"/>
                <a:ext cx="149" cy="74"/>
              </a:xfrm>
              <a:custGeom>
                <a:avLst/>
                <a:gdLst>
                  <a:gd name="T0" fmla="*/ 23 w 149"/>
                  <a:gd name="T1" fmla="*/ 10 h 74"/>
                  <a:gd name="T2" fmla="*/ 0 w 149"/>
                  <a:gd name="T3" fmla="*/ 10 h 74"/>
                  <a:gd name="T4" fmla="*/ 0 w 149"/>
                  <a:gd name="T5" fmla="*/ 0 h 74"/>
                  <a:gd name="T6" fmla="*/ 58 w 149"/>
                  <a:gd name="T7" fmla="*/ 0 h 74"/>
                  <a:gd name="T8" fmla="*/ 58 w 149"/>
                  <a:gd name="T9" fmla="*/ 10 h 74"/>
                  <a:gd name="T10" fmla="*/ 34 w 149"/>
                  <a:gd name="T11" fmla="*/ 10 h 74"/>
                  <a:gd name="T12" fmla="*/ 34 w 149"/>
                  <a:gd name="T13" fmla="*/ 74 h 74"/>
                  <a:gd name="T14" fmla="*/ 23 w 149"/>
                  <a:gd name="T15" fmla="*/ 74 h 74"/>
                  <a:gd name="T16" fmla="*/ 23 w 149"/>
                  <a:gd name="T17" fmla="*/ 10 h 74"/>
                  <a:gd name="T18" fmla="*/ 74 w 149"/>
                  <a:gd name="T19" fmla="*/ 0 h 74"/>
                  <a:gd name="T20" fmla="*/ 86 w 149"/>
                  <a:gd name="T21" fmla="*/ 0 h 74"/>
                  <a:gd name="T22" fmla="*/ 112 w 149"/>
                  <a:gd name="T23" fmla="*/ 41 h 74"/>
                  <a:gd name="T24" fmla="*/ 138 w 149"/>
                  <a:gd name="T25" fmla="*/ 0 h 74"/>
                  <a:gd name="T26" fmla="*/ 149 w 149"/>
                  <a:gd name="T27" fmla="*/ 0 h 74"/>
                  <a:gd name="T28" fmla="*/ 149 w 149"/>
                  <a:gd name="T29" fmla="*/ 74 h 74"/>
                  <a:gd name="T30" fmla="*/ 138 w 149"/>
                  <a:gd name="T31" fmla="*/ 74 h 74"/>
                  <a:gd name="T32" fmla="*/ 138 w 149"/>
                  <a:gd name="T33" fmla="*/ 17 h 74"/>
                  <a:gd name="T34" fmla="*/ 112 w 149"/>
                  <a:gd name="T35" fmla="*/ 57 h 74"/>
                  <a:gd name="T36" fmla="*/ 111 w 149"/>
                  <a:gd name="T37" fmla="*/ 57 h 74"/>
                  <a:gd name="T38" fmla="*/ 84 w 149"/>
                  <a:gd name="T39" fmla="*/ 17 h 74"/>
                  <a:gd name="T40" fmla="*/ 84 w 149"/>
                  <a:gd name="T41" fmla="*/ 74 h 74"/>
                  <a:gd name="T42" fmla="*/ 74 w 149"/>
                  <a:gd name="T43" fmla="*/ 74 h 74"/>
                  <a:gd name="T44" fmla="*/ 74 w 149"/>
                  <a:gd name="T45" fmla="*/ 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49" h="74">
                    <a:moveTo>
                      <a:pt x="23" y="10"/>
                    </a:moveTo>
                    <a:lnTo>
                      <a:pt x="0" y="10"/>
                    </a:lnTo>
                    <a:lnTo>
                      <a:pt x="0" y="0"/>
                    </a:lnTo>
                    <a:lnTo>
                      <a:pt x="58" y="0"/>
                    </a:lnTo>
                    <a:lnTo>
                      <a:pt x="58" y="10"/>
                    </a:lnTo>
                    <a:lnTo>
                      <a:pt x="34" y="10"/>
                    </a:lnTo>
                    <a:lnTo>
                      <a:pt x="34" y="74"/>
                    </a:lnTo>
                    <a:lnTo>
                      <a:pt x="23" y="74"/>
                    </a:lnTo>
                    <a:lnTo>
                      <a:pt x="23" y="10"/>
                    </a:lnTo>
                    <a:close/>
                    <a:moveTo>
                      <a:pt x="74" y="0"/>
                    </a:moveTo>
                    <a:lnTo>
                      <a:pt x="86" y="0"/>
                    </a:lnTo>
                    <a:lnTo>
                      <a:pt x="112" y="41"/>
                    </a:lnTo>
                    <a:lnTo>
                      <a:pt x="138" y="0"/>
                    </a:lnTo>
                    <a:lnTo>
                      <a:pt x="149" y="0"/>
                    </a:lnTo>
                    <a:lnTo>
                      <a:pt x="149" y="74"/>
                    </a:lnTo>
                    <a:lnTo>
                      <a:pt x="138" y="74"/>
                    </a:lnTo>
                    <a:lnTo>
                      <a:pt x="138" y="17"/>
                    </a:lnTo>
                    <a:lnTo>
                      <a:pt x="112" y="57"/>
                    </a:lnTo>
                    <a:lnTo>
                      <a:pt x="111" y="57"/>
                    </a:lnTo>
                    <a:lnTo>
                      <a:pt x="84" y="17"/>
                    </a:lnTo>
                    <a:lnTo>
                      <a:pt x="84" y="74"/>
                    </a:lnTo>
                    <a:lnTo>
                      <a:pt x="74" y="74"/>
                    </a:lnTo>
                    <a:lnTo>
                      <a:pt x="74" y="0"/>
                    </a:lnTo>
                    <a:close/>
                  </a:path>
                </a:pathLst>
              </a:custGeom>
              <a:solidFill>
                <a:srgbClr val="DCDE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</p:grpSp>
        <p:grpSp>
          <p:nvGrpSpPr>
            <p:cNvPr id="220" name="Group 4"/>
            <p:cNvGrpSpPr>
              <a:grpSpLocks noChangeAspect="1"/>
            </p:cNvGrpSpPr>
            <p:nvPr userDrawn="1"/>
          </p:nvGrpSpPr>
          <p:grpSpPr bwMode="auto">
            <a:xfrm>
              <a:off x="4314825" y="143470"/>
              <a:ext cx="360760" cy="170855"/>
              <a:chOff x="8669" y="241"/>
              <a:chExt cx="606" cy="287"/>
            </a:xfrm>
            <a:solidFill>
              <a:schemeClr val="bg2"/>
            </a:solidFill>
          </p:grpSpPr>
          <p:sp>
            <p:nvSpPr>
              <p:cNvPr id="298" name="Freeform 5"/>
              <p:cNvSpPr>
                <a:spLocks noEditPoints="1"/>
              </p:cNvSpPr>
              <p:nvPr userDrawn="1"/>
            </p:nvSpPr>
            <p:spPr bwMode="auto">
              <a:xfrm>
                <a:off x="9227" y="350"/>
                <a:ext cx="48" cy="25"/>
              </a:xfrm>
              <a:custGeom>
                <a:avLst/>
                <a:gdLst>
                  <a:gd name="T0" fmla="*/ 8 w 48"/>
                  <a:gd name="T1" fmla="*/ 4 h 25"/>
                  <a:gd name="T2" fmla="*/ 0 w 48"/>
                  <a:gd name="T3" fmla="*/ 4 h 25"/>
                  <a:gd name="T4" fmla="*/ 0 w 48"/>
                  <a:gd name="T5" fmla="*/ 0 h 25"/>
                  <a:gd name="T6" fmla="*/ 19 w 48"/>
                  <a:gd name="T7" fmla="*/ 0 h 25"/>
                  <a:gd name="T8" fmla="*/ 19 w 48"/>
                  <a:gd name="T9" fmla="*/ 4 h 25"/>
                  <a:gd name="T10" fmla="*/ 11 w 48"/>
                  <a:gd name="T11" fmla="*/ 4 h 25"/>
                  <a:gd name="T12" fmla="*/ 11 w 48"/>
                  <a:gd name="T13" fmla="*/ 25 h 25"/>
                  <a:gd name="T14" fmla="*/ 8 w 48"/>
                  <a:gd name="T15" fmla="*/ 25 h 25"/>
                  <a:gd name="T16" fmla="*/ 8 w 48"/>
                  <a:gd name="T17" fmla="*/ 4 h 25"/>
                  <a:gd name="T18" fmla="*/ 24 w 48"/>
                  <a:gd name="T19" fmla="*/ 0 h 25"/>
                  <a:gd name="T20" fmla="*/ 28 w 48"/>
                  <a:gd name="T21" fmla="*/ 0 h 25"/>
                  <a:gd name="T22" fmla="*/ 36 w 48"/>
                  <a:gd name="T23" fmla="*/ 14 h 25"/>
                  <a:gd name="T24" fmla="*/ 45 w 48"/>
                  <a:gd name="T25" fmla="*/ 0 h 25"/>
                  <a:gd name="T26" fmla="*/ 48 w 48"/>
                  <a:gd name="T27" fmla="*/ 0 h 25"/>
                  <a:gd name="T28" fmla="*/ 48 w 48"/>
                  <a:gd name="T29" fmla="*/ 25 h 25"/>
                  <a:gd name="T30" fmla="*/ 45 w 48"/>
                  <a:gd name="T31" fmla="*/ 25 h 25"/>
                  <a:gd name="T32" fmla="*/ 45 w 48"/>
                  <a:gd name="T33" fmla="*/ 6 h 25"/>
                  <a:gd name="T34" fmla="*/ 37 w 48"/>
                  <a:gd name="T35" fmla="*/ 19 h 25"/>
                  <a:gd name="T36" fmla="*/ 36 w 48"/>
                  <a:gd name="T37" fmla="*/ 19 h 25"/>
                  <a:gd name="T38" fmla="*/ 27 w 48"/>
                  <a:gd name="T39" fmla="*/ 6 h 25"/>
                  <a:gd name="T40" fmla="*/ 27 w 48"/>
                  <a:gd name="T41" fmla="*/ 25 h 25"/>
                  <a:gd name="T42" fmla="*/ 24 w 48"/>
                  <a:gd name="T43" fmla="*/ 25 h 25"/>
                  <a:gd name="T44" fmla="*/ 24 w 48"/>
                  <a:gd name="T45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48" h="25">
                    <a:moveTo>
                      <a:pt x="8" y="4"/>
                    </a:moveTo>
                    <a:lnTo>
                      <a:pt x="0" y="4"/>
                    </a:lnTo>
                    <a:lnTo>
                      <a:pt x="0" y="0"/>
                    </a:lnTo>
                    <a:lnTo>
                      <a:pt x="19" y="0"/>
                    </a:lnTo>
                    <a:lnTo>
                      <a:pt x="19" y="4"/>
                    </a:lnTo>
                    <a:lnTo>
                      <a:pt x="11" y="4"/>
                    </a:lnTo>
                    <a:lnTo>
                      <a:pt x="11" y="25"/>
                    </a:lnTo>
                    <a:lnTo>
                      <a:pt x="8" y="25"/>
                    </a:lnTo>
                    <a:lnTo>
                      <a:pt x="8" y="4"/>
                    </a:lnTo>
                    <a:close/>
                    <a:moveTo>
                      <a:pt x="24" y="0"/>
                    </a:moveTo>
                    <a:lnTo>
                      <a:pt x="28" y="0"/>
                    </a:lnTo>
                    <a:lnTo>
                      <a:pt x="36" y="14"/>
                    </a:lnTo>
                    <a:lnTo>
                      <a:pt x="45" y="0"/>
                    </a:lnTo>
                    <a:lnTo>
                      <a:pt x="48" y="0"/>
                    </a:lnTo>
                    <a:lnTo>
                      <a:pt x="48" y="25"/>
                    </a:lnTo>
                    <a:lnTo>
                      <a:pt x="45" y="25"/>
                    </a:lnTo>
                    <a:lnTo>
                      <a:pt x="45" y="6"/>
                    </a:lnTo>
                    <a:lnTo>
                      <a:pt x="37" y="19"/>
                    </a:lnTo>
                    <a:lnTo>
                      <a:pt x="36" y="19"/>
                    </a:lnTo>
                    <a:lnTo>
                      <a:pt x="27" y="6"/>
                    </a:lnTo>
                    <a:lnTo>
                      <a:pt x="27" y="25"/>
                    </a:lnTo>
                    <a:lnTo>
                      <a:pt x="24" y="25"/>
                    </a:lnTo>
                    <a:lnTo>
                      <a:pt x="2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99" name="Freeform 6"/>
              <p:cNvSpPr>
                <a:spLocks/>
              </p:cNvSpPr>
              <p:nvPr userDrawn="1"/>
            </p:nvSpPr>
            <p:spPr bwMode="auto">
              <a:xfrm>
                <a:off x="8675" y="246"/>
                <a:ext cx="54" cy="80"/>
              </a:xfrm>
              <a:custGeom>
                <a:avLst/>
                <a:gdLst>
                  <a:gd name="T0" fmla="*/ 140 w 188"/>
                  <a:gd name="T1" fmla="*/ 279 h 279"/>
                  <a:gd name="T2" fmla="*/ 78 w 188"/>
                  <a:gd name="T3" fmla="*/ 148 h 279"/>
                  <a:gd name="T4" fmla="*/ 42 w 188"/>
                  <a:gd name="T5" fmla="*/ 66 h 279"/>
                  <a:gd name="T6" fmla="*/ 41 w 188"/>
                  <a:gd name="T7" fmla="*/ 67 h 279"/>
                  <a:gd name="T8" fmla="*/ 44 w 188"/>
                  <a:gd name="T9" fmla="*/ 144 h 279"/>
                  <a:gd name="T10" fmla="*/ 45 w 188"/>
                  <a:gd name="T11" fmla="*/ 279 h 279"/>
                  <a:gd name="T12" fmla="*/ 0 w 188"/>
                  <a:gd name="T13" fmla="*/ 279 h 279"/>
                  <a:gd name="T14" fmla="*/ 0 w 188"/>
                  <a:gd name="T15" fmla="*/ 0 h 279"/>
                  <a:gd name="T16" fmla="*/ 52 w 188"/>
                  <a:gd name="T17" fmla="*/ 0 h 279"/>
                  <a:gd name="T18" fmla="*/ 120 w 188"/>
                  <a:gd name="T19" fmla="*/ 136 h 279"/>
                  <a:gd name="T20" fmla="*/ 148 w 188"/>
                  <a:gd name="T21" fmla="*/ 208 h 279"/>
                  <a:gd name="T22" fmla="*/ 149 w 188"/>
                  <a:gd name="T23" fmla="*/ 207 h 279"/>
                  <a:gd name="T24" fmla="*/ 145 w 188"/>
                  <a:gd name="T25" fmla="*/ 128 h 279"/>
                  <a:gd name="T26" fmla="*/ 145 w 188"/>
                  <a:gd name="T27" fmla="*/ 0 h 279"/>
                  <a:gd name="T28" fmla="*/ 188 w 188"/>
                  <a:gd name="T29" fmla="*/ 0 h 279"/>
                  <a:gd name="T30" fmla="*/ 188 w 188"/>
                  <a:gd name="T31" fmla="*/ 279 h 279"/>
                  <a:gd name="T32" fmla="*/ 140 w 188"/>
                  <a:gd name="T33" fmla="*/ 279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88" h="279">
                    <a:moveTo>
                      <a:pt x="140" y="279"/>
                    </a:moveTo>
                    <a:cubicBezTo>
                      <a:pt x="78" y="148"/>
                      <a:pt x="78" y="148"/>
                      <a:pt x="78" y="148"/>
                    </a:cubicBezTo>
                    <a:cubicBezTo>
                      <a:pt x="63" y="117"/>
                      <a:pt x="47" y="82"/>
                      <a:pt x="42" y="66"/>
                    </a:cubicBezTo>
                    <a:cubicBezTo>
                      <a:pt x="41" y="67"/>
                      <a:pt x="41" y="67"/>
                      <a:pt x="41" y="67"/>
                    </a:cubicBezTo>
                    <a:cubicBezTo>
                      <a:pt x="43" y="90"/>
                      <a:pt x="43" y="119"/>
                      <a:pt x="44" y="144"/>
                    </a:cubicBezTo>
                    <a:cubicBezTo>
                      <a:pt x="45" y="279"/>
                      <a:pt x="45" y="279"/>
                      <a:pt x="45" y="279"/>
                    </a:cubicBezTo>
                    <a:cubicBezTo>
                      <a:pt x="0" y="279"/>
                      <a:pt x="0" y="279"/>
                      <a:pt x="0" y="27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120" y="136"/>
                      <a:pt x="120" y="136"/>
                      <a:pt x="120" y="136"/>
                    </a:cubicBezTo>
                    <a:cubicBezTo>
                      <a:pt x="133" y="162"/>
                      <a:pt x="145" y="195"/>
                      <a:pt x="148" y="208"/>
                    </a:cubicBezTo>
                    <a:cubicBezTo>
                      <a:pt x="149" y="207"/>
                      <a:pt x="149" y="207"/>
                      <a:pt x="149" y="207"/>
                    </a:cubicBezTo>
                    <a:cubicBezTo>
                      <a:pt x="148" y="193"/>
                      <a:pt x="145" y="153"/>
                      <a:pt x="145" y="128"/>
                    </a:cubicBezTo>
                    <a:cubicBezTo>
                      <a:pt x="145" y="0"/>
                      <a:pt x="145" y="0"/>
                      <a:pt x="145" y="0"/>
                    </a:cubicBezTo>
                    <a:cubicBezTo>
                      <a:pt x="188" y="0"/>
                      <a:pt x="188" y="0"/>
                      <a:pt x="188" y="0"/>
                    </a:cubicBezTo>
                    <a:cubicBezTo>
                      <a:pt x="188" y="279"/>
                      <a:pt x="188" y="279"/>
                      <a:pt x="188" y="279"/>
                    </a:cubicBezTo>
                    <a:lnTo>
                      <a:pt x="140" y="27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300" name="Freeform 7"/>
              <p:cNvSpPr>
                <a:spLocks noEditPoints="1"/>
              </p:cNvSpPr>
              <p:nvPr userDrawn="1"/>
            </p:nvSpPr>
            <p:spPr bwMode="auto">
              <a:xfrm>
                <a:off x="8739" y="266"/>
                <a:ext cx="49" cy="62"/>
              </a:xfrm>
              <a:custGeom>
                <a:avLst/>
                <a:gdLst>
                  <a:gd name="T0" fmla="*/ 48 w 170"/>
                  <a:gd name="T1" fmla="*/ 119 h 214"/>
                  <a:gd name="T2" fmla="*/ 48 w 170"/>
                  <a:gd name="T3" fmla="*/ 122 h 214"/>
                  <a:gd name="T4" fmla="*/ 99 w 170"/>
                  <a:gd name="T5" fmla="*/ 180 h 214"/>
                  <a:gd name="T6" fmla="*/ 149 w 170"/>
                  <a:gd name="T7" fmla="*/ 160 h 214"/>
                  <a:gd name="T8" fmla="*/ 167 w 170"/>
                  <a:gd name="T9" fmla="*/ 187 h 214"/>
                  <a:gd name="T10" fmla="*/ 93 w 170"/>
                  <a:gd name="T11" fmla="*/ 214 h 214"/>
                  <a:gd name="T12" fmla="*/ 0 w 170"/>
                  <a:gd name="T13" fmla="*/ 107 h 214"/>
                  <a:gd name="T14" fmla="*/ 25 w 170"/>
                  <a:gd name="T15" fmla="*/ 28 h 214"/>
                  <a:gd name="T16" fmla="*/ 87 w 170"/>
                  <a:gd name="T17" fmla="*/ 0 h 214"/>
                  <a:gd name="T18" fmla="*/ 143 w 170"/>
                  <a:gd name="T19" fmla="*/ 21 h 214"/>
                  <a:gd name="T20" fmla="*/ 170 w 170"/>
                  <a:gd name="T21" fmla="*/ 110 h 214"/>
                  <a:gd name="T22" fmla="*/ 170 w 170"/>
                  <a:gd name="T23" fmla="*/ 119 h 214"/>
                  <a:gd name="T24" fmla="*/ 48 w 170"/>
                  <a:gd name="T25" fmla="*/ 119 h 214"/>
                  <a:gd name="T26" fmla="*/ 87 w 170"/>
                  <a:gd name="T27" fmla="*/ 34 h 214"/>
                  <a:gd name="T28" fmla="*/ 49 w 170"/>
                  <a:gd name="T29" fmla="*/ 86 h 214"/>
                  <a:gd name="T30" fmla="*/ 124 w 170"/>
                  <a:gd name="T31" fmla="*/ 86 h 214"/>
                  <a:gd name="T32" fmla="*/ 87 w 170"/>
                  <a:gd name="T33" fmla="*/ 34 h 2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70" h="214">
                    <a:moveTo>
                      <a:pt x="48" y="119"/>
                    </a:moveTo>
                    <a:cubicBezTo>
                      <a:pt x="48" y="122"/>
                      <a:pt x="48" y="122"/>
                      <a:pt x="48" y="122"/>
                    </a:cubicBezTo>
                    <a:cubicBezTo>
                      <a:pt x="48" y="150"/>
                      <a:pt x="59" y="180"/>
                      <a:pt x="99" y="180"/>
                    </a:cubicBezTo>
                    <a:cubicBezTo>
                      <a:pt x="118" y="180"/>
                      <a:pt x="134" y="173"/>
                      <a:pt x="149" y="160"/>
                    </a:cubicBezTo>
                    <a:cubicBezTo>
                      <a:pt x="167" y="187"/>
                      <a:pt x="167" y="187"/>
                      <a:pt x="167" y="187"/>
                    </a:cubicBezTo>
                    <a:cubicBezTo>
                      <a:pt x="145" y="205"/>
                      <a:pt x="121" y="214"/>
                      <a:pt x="93" y="214"/>
                    </a:cubicBezTo>
                    <a:cubicBezTo>
                      <a:pt x="36" y="214"/>
                      <a:pt x="0" y="172"/>
                      <a:pt x="0" y="107"/>
                    </a:cubicBezTo>
                    <a:cubicBezTo>
                      <a:pt x="0" y="72"/>
                      <a:pt x="7" y="48"/>
                      <a:pt x="25" y="28"/>
                    </a:cubicBezTo>
                    <a:cubicBezTo>
                      <a:pt x="42" y="9"/>
                      <a:pt x="62" y="0"/>
                      <a:pt x="87" y="0"/>
                    </a:cubicBezTo>
                    <a:cubicBezTo>
                      <a:pt x="108" y="0"/>
                      <a:pt x="126" y="6"/>
                      <a:pt x="143" y="21"/>
                    </a:cubicBezTo>
                    <a:cubicBezTo>
                      <a:pt x="161" y="37"/>
                      <a:pt x="170" y="62"/>
                      <a:pt x="170" y="110"/>
                    </a:cubicBezTo>
                    <a:cubicBezTo>
                      <a:pt x="170" y="119"/>
                      <a:pt x="170" y="119"/>
                      <a:pt x="170" y="119"/>
                    </a:cubicBezTo>
                    <a:lnTo>
                      <a:pt x="48" y="119"/>
                    </a:lnTo>
                    <a:close/>
                    <a:moveTo>
                      <a:pt x="87" y="34"/>
                    </a:moveTo>
                    <a:cubicBezTo>
                      <a:pt x="63" y="34"/>
                      <a:pt x="49" y="53"/>
                      <a:pt x="49" y="86"/>
                    </a:cubicBezTo>
                    <a:cubicBezTo>
                      <a:pt x="124" y="86"/>
                      <a:pt x="124" y="86"/>
                      <a:pt x="124" y="86"/>
                    </a:cubicBezTo>
                    <a:cubicBezTo>
                      <a:pt x="124" y="53"/>
                      <a:pt x="110" y="34"/>
                      <a:pt x="87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301" name="Freeform 8"/>
              <p:cNvSpPr>
                <a:spLocks/>
              </p:cNvSpPr>
              <p:nvPr userDrawn="1"/>
            </p:nvSpPr>
            <p:spPr bwMode="auto">
              <a:xfrm>
                <a:off x="8791" y="267"/>
                <a:ext cx="79" cy="59"/>
              </a:xfrm>
              <a:custGeom>
                <a:avLst/>
                <a:gdLst>
                  <a:gd name="T0" fmla="*/ 215 w 273"/>
                  <a:gd name="T1" fmla="*/ 207 h 207"/>
                  <a:gd name="T2" fmla="*/ 174 w 273"/>
                  <a:gd name="T3" fmla="*/ 207 h 207"/>
                  <a:gd name="T4" fmla="*/ 149 w 273"/>
                  <a:gd name="T5" fmla="*/ 114 h 207"/>
                  <a:gd name="T6" fmla="*/ 136 w 273"/>
                  <a:gd name="T7" fmla="*/ 58 h 207"/>
                  <a:gd name="T8" fmla="*/ 135 w 273"/>
                  <a:gd name="T9" fmla="*/ 58 h 207"/>
                  <a:gd name="T10" fmla="*/ 121 w 273"/>
                  <a:gd name="T11" fmla="*/ 116 h 207"/>
                  <a:gd name="T12" fmla="*/ 97 w 273"/>
                  <a:gd name="T13" fmla="*/ 207 h 207"/>
                  <a:gd name="T14" fmla="*/ 55 w 273"/>
                  <a:gd name="T15" fmla="*/ 207 h 207"/>
                  <a:gd name="T16" fmla="*/ 0 w 273"/>
                  <a:gd name="T17" fmla="*/ 6 h 207"/>
                  <a:gd name="T18" fmla="*/ 44 w 273"/>
                  <a:gd name="T19" fmla="*/ 0 h 207"/>
                  <a:gd name="T20" fmla="*/ 66 w 273"/>
                  <a:gd name="T21" fmla="*/ 99 h 207"/>
                  <a:gd name="T22" fmla="*/ 76 w 273"/>
                  <a:gd name="T23" fmla="*/ 152 h 207"/>
                  <a:gd name="T24" fmla="*/ 78 w 273"/>
                  <a:gd name="T25" fmla="*/ 152 h 207"/>
                  <a:gd name="T26" fmla="*/ 89 w 273"/>
                  <a:gd name="T27" fmla="*/ 97 h 207"/>
                  <a:gd name="T28" fmla="*/ 115 w 273"/>
                  <a:gd name="T29" fmla="*/ 3 h 207"/>
                  <a:gd name="T30" fmla="*/ 159 w 273"/>
                  <a:gd name="T31" fmla="*/ 3 h 207"/>
                  <a:gd name="T32" fmla="*/ 182 w 273"/>
                  <a:gd name="T33" fmla="*/ 95 h 207"/>
                  <a:gd name="T34" fmla="*/ 195 w 273"/>
                  <a:gd name="T35" fmla="*/ 153 h 207"/>
                  <a:gd name="T36" fmla="*/ 196 w 273"/>
                  <a:gd name="T37" fmla="*/ 153 h 207"/>
                  <a:gd name="T38" fmla="*/ 206 w 273"/>
                  <a:gd name="T39" fmla="*/ 98 h 207"/>
                  <a:gd name="T40" fmla="*/ 227 w 273"/>
                  <a:gd name="T41" fmla="*/ 3 h 207"/>
                  <a:gd name="T42" fmla="*/ 273 w 273"/>
                  <a:gd name="T43" fmla="*/ 3 h 207"/>
                  <a:gd name="T44" fmla="*/ 215 w 273"/>
                  <a:gd name="T45" fmla="*/ 207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73" h="207">
                    <a:moveTo>
                      <a:pt x="215" y="207"/>
                    </a:moveTo>
                    <a:cubicBezTo>
                      <a:pt x="174" y="207"/>
                      <a:pt x="174" y="207"/>
                      <a:pt x="174" y="207"/>
                    </a:cubicBezTo>
                    <a:cubicBezTo>
                      <a:pt x="149" y="114"/>
                      <a:pt x="149" y="114"/>
                      <a:pt x="149" y="114"/>
                    </a:cubicBezTo>
                    <a:cubicBezTo>
                      <a:pt x="142" y="90"/>
                      <a:pt x="136" y="58"/>
                      <a:pt x="136" y="58"/>
                    </a:cubicBezTo>
                    <a:cubicBezTo>
                      <a:pt x="135" y="58"/>
                      <a:pt x="135" y="58"/>
                      <a:pt x="135" y="58"/>
                    </a:cubicBezTo>
                    <a:cubicBezTo>
                      <a:pt x="135" y="58"/>
                      <a:pt x="131" y="78"/>
                      <a:pt x="121" y="116"/>
                    </a:cubicBezTo>
                    <a:cubicBezTo>
                      <a:pt x="97" y="207"/>
                      <a:pt x="97" y="207"/>
                      <a:pt x="97" y="207"/>
                    </a:cubicBezTo>
                    <a:cubicBezTo>
                      <a:pt x="55" y="207"/>
                      <a:pt x="55" y="207"/>
                      <a:pt x="55" y="207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66" y="99"/>
                      <a:pt x="66" y="99"/>
                      <a:pt x="66" y="99"/>
                    </a:cubicBezTo>
                    <a:cubicBezTo>
                      <a:pt x="72" y="124"/>
                      <a:pt x="76" y="152"/>
                      <a:pt x="76" y="152"/>
                    </a:cubicBezTo>
                    <a:cubicBezTo>
                      <a:pt x="78" y="152"/>
                      <a:pt x="78" y="152"/>
                      <a:pt x="78" y="152"/>
                    </a:cubicBezTo>
                    <a:cubicBezTo>
                      <a:pt x="78" y="152"/>
                      <a:pt x="82" y="125"/>
                      <a:pt x="89" y="97"/>
                    </a:cubicBezTo>
                    <a:cubicBezTo>
                      <a:pt x="115" y="3"/>
                      <a:pt x="115" y="3"/>
                      <a:pt x="115" y="3"/>
                    </a:cubicBezTo>
                    <a:cubicBezTo>
                      <a:pt x="159" y="3"/>
                      <a:pt x="159" y="3"/>
                      <a:pt x="159" y="3"/>
                    </a:cubicBezTo>
                    <a:cubicBezTo>
                      <a:pt x="182" y="95"/>
                      <a:pt x="182" y="95"/>
                      <a:pt x="182" y="95"/>
                    </a:cubicBezTo>
                    <a:cubicBezTo>
                      <a:pt x="190" y="128"/>
                      <a:pt x="195" y="153"/>
                      <a:pt x="195" y="153"/>
                    </a:cubicBezTo>
                    <a:cubicBezTo>
                      <a:pt x="196" y="153"/>
                      <a:pt x="196" y="153"/>
                      <a:pt x="196" y="153"/>
                    </a:cubicBezTo>
                    <a:cubicBezTo>
                      <a:pt x="196" y="153"/>
                      <a:pt x="201" y="122"/>
                      <a:pt x="206" y="98"/>
                    </a:cubicBezTo>
                    <a:cubicBezTo>
                      <a:pt x="227" y="3"/>
                      <a:pt x="227" y="3"/>
                      <a:pt x="227" y="3"/>
                    </a:cubicBezTo>
                    <a:cubicBezTo>
                      <a:pt x="273" y="3"/>
                      <a:pt x="273" y="3"/>
                      <a:pt x="273" y="3"/>
                    </a:cubicBezTo>
                    <a:lnTo>
                      <a:pt x="215" y="20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302" name="Freeform 9"/>
              <p:cNvSpPr>
                <a:spLocks noEditPoints="1"/>
              </p:cNvSpPr>
              <p:nvPr userDrawn="1"/>
            </p:nvSpPr>
            <p:spPr bwMode="auto">
              <a:xfrm>
                <a:off x="8903" y="246"/>
                <a:ext cx="55" cy="80"/>
              </a:xfrm>
              <a:custGeom>
                <a:avLst/>
                <a:gdLst>
                  <a:gd name="T0" fmla="*/ 135 w 191"/>
                  <a:gd name="T1" fmla="*/ 279 h 279"/>
                  <a:gd name="T2" fmla="*/ 111 w 191"/>
                  <a:gd name="T3" fmla="*/ 236 h 279"/>
                  <a:gd name="T4" fmla="*/ 64 w 191"/>
                  <a:gd name="T5" fmla="*/ 167 h 279"/>
                  <a:gd name="T6" fmla="*/ 46 w 191"/>
                  <a:gd name="T7" fmla="*/ 158 h 279"/>
                  <a:gd name="T8" fmla="*/ 46 w 191"/>
                  <a:gd name="T9" fmla="*/ 279 h 279"/>
                  <a:gd name="T10" fmla="*/ 0 w 191"/>
                  <a:gd name="T11" fmla="*/ 279 h 279"/>
                  <a:gd name="T12" fmla="*/ 0 w 191"/>
                  <a:gd name="T13" fmla="*/ 0 h 279"/>
                  <a:gd name="T14" fmla="*/ 85 w 191"/>
                  <a:gd name="T15" fmla="*/ 0 h 279"/>
                  <a:gd name="T16" fmla="*/ 176 w 191"/>
                  <a:gd name="T17" fmla="*/ 80 h 279"/>
                  <a:gd name="T18" fmla="*/ 107 w 191"/>
                  <a:gd name="T19" fmla="*/ 156 h 279"/>
                  <a:gd name="T20" fmla="*/ 150 w 191"/>
                  <a:gd name="T21" fmla="*/ 212 h 279"/>
                  <a:gd name="T22" fmla="*/ 191 w 191"/>
                  <a:gd name="T23" fmla="*/ 279 h 279"/>
                  <a:gd name="T24" fmla="*/ 135 w 191"/>
                  <a:gd name="T25" fmla="*/ 279 h 279"/>
                  <a:gd name="T26" fmla="*/ 71 w 191"/>
                  <a:gd name="T27" fmla="*/ 38 h 279"/>
                  <a:gd name="T28" fmla="*/ 46 w 191"/>
                  <a:gd name="T29" fmla="*/ 38 h 279"/>
                  <a:gd name="T30" fmla="*/ 46 w 191"/>
                  <a:gd name="T31" fmla="*/ 126 h 279"/>
                  <a:gd name="T32" fmla="*/ 70 w 191"/>
                  <a:gd name="T33" fmla="*/ 126 h 279"/>
                  <a:gd name="T34" fmla="*/ 115 w 191"/>
                  <a:gd name="T35" fmla="*/ 114 h 279"/>
                  <a:gd name="T36" fmla="*/ 127 w 191"/>
                  <a:gd name="T37" fmla="*/ 80 h 279"/>
                  <a:gd name="T38" fmla="*/ 71 w 191"/>
                  <a:gd name="T39" fmla="*/ 38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91" h="279">
                    <a:moveTo>
                      <a:pt x="135" y="279"/>
                    </a:moveTo>
                    <a:cubicBezTo>
                      <a:pt x="111" y="236"/>
                      <a:pt x="111" y="236"/>
                      <a:pt x="111" y="236"/>
                    </a:cubicBezTo>
                    <a:cubicBezTo>
                      <a:pt x="92" y="201"/>
                      <a:pt x="79" y="182"/>
                      <a:pt x="64" y="167"/>
                    </a:cubicBezTo>
                    <a:cubicBezTo>
                      <a:pt x="59" y="162"/>
                      <a:pt x="55" y="159"/>
                      <a:pt x="46" y="158"/>
                    </a:cubicBezTo>
                    <a:cubicBezTo>
                      <a:pt x="46" y="279"/>
                      <a:pt x="46" y="279"/>
                      <a:pt x="46" y="279"/>
                    </a:cubicBezTo>
                    <a:cubicBezTo>
                      <a:pt x="0" y="279"/>
                      <a:pt x="0" y="279"/>
                      <a:pt x="0" y="27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85" y="0"/>
                      <a:pt x="85" y="0"/>
                      <a:pt x="85" y="0"/>
                    </a:cubicBezTo>
                    <a:cubicBezTo>
                      <a:pt x="148" y="0"/>
                      <a:pt x="176" y="37"/>
                      <a:pt x="176" y="80"/>
                    </a:cubicBezTo>
                    <a:cubicBezTo>
                      <a:pt x="176" y="120"/>
                      <a:pt x="150" y="156"/>
                      <a:pt x="107" y="156"/>
                    </a:cubicBezTo>
                    <a:cubicBezTo>
                      <a:pt x="117" y="162"/>
                      <a:pt x="135" y="189"/>
                      <a:pt x="150" y="212"/>
                    </a:cubicBezTo>
                    <a:cubicBezTo>
                      <a:pt x="191" y="279"/>
                      <a:pt x="191" y="279"/>
                      <a:pt x="191" y="279"/>
                    </a:cubicBezTo>
                    <a:lnTo>
                      <a:pt x="135" y="279"/>
                    </a:lnTo>
                    <a:close/>
                    <a:moveTo>
                      <a:pt x="71" y="38"/>
                    </a:moveTo>
                    <a:cubicBezTo>
                      <a:pt x="46" y="38"/>
                      <a:pt x="46" y="38"/>
                      <a:pt x="46" y="38"/>
                    </a:cubicBezTo>
                    <a:cubicBezTo>
                      <a:pt x="46" y="126"/>
                      <a:pt x="46" y="126"/>
                      <a:pt x="46" y="126"/>
                    </a:cubicBezTo>
                    <a:cubicBezTo>
                      <a:pt x="70" y="126"/>
                      <a:pt x="70" y="126"/>
                      <a:pt x="70" y="126"/>
                    </a:cubicBezTo>
                    <a:cubicBezTo>
                      <a:pt x="94" y="126"/>
                      <a:pt x="107" y="123"/>
                      <a:pt x="115" y="114"/>
                    </a:cubicBezTo>
                    <a:cubicBezTo>
                      <a:pt x="123" y="107"/>
                      <a:pt x="127" y="95"/>
                      <a:pt x="127" y="80"/>
                    </a:cubicBezTo>
                    <a:cubicBezTo>
                      <a:pt x="127" y="52"/>
                      <a:pt x="112" y="38"/>
                      <a:pt x="71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303" name="Freeform 10"/>
              <p:cNvSpPr>
                <a:spLocks noEditPoints="1"/>
              </p:cNvSpPr>
              <p:nvPr userDrawn="1"/>
            </p:nvSpPr>
            <p:spPr bwMode="auto">
              <a:xfrm>
                <a:off x="8963" y="266"/>
                <a:ext cx="48" cy="62"/>
              </a:xfrm>
              <a:custGeom>
                <a:avLst/>
                <a:gdLst>
                  <a:gd name="T0" fmla="*/ 48 w 170"/>
                  <a:gd name="T1" fmla="*/ 119 h 214"/>
                  <a:gd name="T2" fmla="*/ 48 w 170"/>
                  <a:gd name="T3" fmla="*/ 122 h 214"/>
                  <a:gd name="T4" fmla="*/ 99 w 170"/>
                  <a:gd name="T5" fmla="*/ 180 h 214"/>
                  <a:gd name="T6" fmla="*/ 149 w 170"/>
                  <a:gd name="T7" fmla="*/ 160 h 214"/>
                  <a:gd name="T8" fmla="*/ 167 w 170"/>
                  <a:gd name="T9" fmla="*/ 187 h 214"/>
                  <a:gd name="T10" fmla="*/ 93 w 170"/>
                  <a:gd name="T11" fmla="*/ 214 h 214"/>
                  <a:gd name="T12" fmla="*/ 0 w 170"/>
                  <a:gd name="T13" fmla="*/ 107 h 214"/>
                  <a:gd name="T14" fmla="*/ 25 w 170"/>
                  <a:gd name="T15" fmla="*/ 28 h 214"/>
                  <a:gd name="T16" fmla="*/ 87 w 170"/>
                  <a:gd name="T17" fmla="*/ 0 h 214"/>
                  <a:gd name="T18" fmla="*/ 143 w 170"/>
                  <a:gd name="T19" fmla="*/ 21 h 214"/>
                  <a:gd name="T20" fmla="*/ 170 w 170"/>
                  <a:gd name="T21" fmla="*/ 110 h 214"/>
                  <a:gd name="T22" fmla="*/ 170 w 170"/>
                  <a:gd name="T23" fmla="*/ 119 h 214"/>
                  <a:gd name="T24" fmla="*/ 48 w 170"/>
                  <a:gd name="T25" fmla="*/ 119 h 214"/>
                  <a:gd name="T26" fmla="*/ 87 w 170"/>
                  <a:gd name="T27" fmla="*/ 34 h 214"/>
                  <a:gd name="T28" fmla="*/ 49 w 170"/>
                  <a:gd name="T29" fmla="*/ 86 h 214"/>
                  <a:gd name="T30" fmla="*/ 124 w 170"/>
                  <a:gd name="T31" fmla="*/ 86 h 214"/>
                  <a:gd name="T32" fmla="*/ 87 w 170"/>
                  <a:gd name="T33" fmla="*/ 34 h 2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70" h="214">
                    <a:moveTo>
                      <a:pt x="48" y="119"/>
                    </a:moveTo>
                    <a:cubicBezTo>
                      <a:pt x="48" y="122"/>
                      <a:pt x="48" y="122"/>
                      <a:pt x="48" y="122"/>
                    </a:cubicBezTo>
                    <a:cubicBezTo>
                      <a:pt x="48" y="150"/>
                      <a:pt x="59" y="180"/>
                      <a:pt x="99" y="180"/>
                    </a:cubicBezTo>
                    <a:cubicBezTo>
                      <a:pt x="118" y="180"/>
                      <a:pt x="134" y="173"/>
                      <a:pt x="149" y="160"/>
                    </a:cubicBezTo>
                    <a:cubicBezTo>
                      <a:pt x="167" y="187"/>
                      <a:pt x="167" y="187"/>
                      <a:pt x="167" y="187"/>
                    </a:cubicBezTo>
                    <a:cubicBezTo>
                      <a:pt x="145" y="205"/>
                      <a:pt x="121" y="214"/>
                      <a:pt x="93" y="214"/>
                    </a:cubicBezTo>
                    <a:cubicBezTo>
                      <a:pt x="36" y="214"/>
                      <a:pt x="0" y="172"/>
                      <a:pt x="0" y="107"/>
                    </a:cubicBezTo>
                    <a:cubicBezTo>
                      <a:pt x="0" y="72"/>
                      <a:pt x="7" y="48"/>
                      <a:pt x="25" y="28"/>
                    </a:cubicBezTo>
                    <a:cubicBezTo>
                      <a:pt x="42" y="9"/>
                      <a:pt x="62" y="0"/>
                      <a:pt x="87" y="0"/>
                    </a:cubicBezTo>
                    <a:cubicBezTo>
                      <a:pt x="108" y="0"/>
                      <a:pt x="126" y="6"/>
                      <a:pt x="143" y="21"/>
                    </a:cubicBezTo>
                    <a:cubicBezTo>
                      <a:pt x="161" y="37"/>
                      <a:pt x="170" y="62"/>
                      <a:pt x="170" y="110"/>
                    </a:cubicBezTo>
                    <a:cubicBezTo>
                      <a:pt x="170" y="119"/>
                      <a:pt x="170" y="119"/>
                      <a:pt x="170" y="119"/>
                    </a:cubicBezTo>
                    <a:lnTo>
                      <a:pt x="48" y="119"/>
                    </a:lnTo>
                    <a:close/>
                    <a:moveTo>
                      <a:pt x="87" y="34"/>
                    </a:moveTo>
                    <a:cubicBezTo>
                      <a:pt x="62" y="34"/>
                      <a:pt x="49" y="53"/>
                      <a:pt x="49" y="86"/>
                    </a:cubicBezTo>
                    <a:cubicBezTo>
                      <a:pt x="124" y="86"/>
                      <a:pt x="124" y="86"/>
                      <a:pt x="124" y="86"/>
                    </a:cubicBezTo>
                    <a:cubicBezTo>
                      <a:pt x="124" y="53"/>
                      <a:pt x="110" y="34"/>
                      <a:pt x="87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304" name="Freeform 11"/>
              <p:cNvSpPr>
                <a:spLocks/>
              </p:cNvSpPr>
              <p:nvPr userDrawn="1"/>
            </p:nvSpPr>
            <p:spPr bwMode="auto">
              <a:xfrm>
                <a:off x="9019" y="241"/>
                <a:ext cx="22" cy="86"/>
              </a:xfrm>
              <a:custGeom>
                <a:avLst/>
                <a:gdLst>
                  <a:gd name="T0" fmla="*/ 49 w 75"/>
                  <a:gd name="T1" fmla="*/ 300 h 300"/>
                  <a:gd name="T2" fmla="*/ 4 w 75"/>
                  <a:gd name="T3" fmla="*/ 243 h 300"/>
                  <a:gd name="T4" fmla="*/ 4 w 75"/>
                  <a:gd name="T5" fmla="*/ 69 h 300"/>
                  <a:gd name="T6" fmla="*/ 0 w 75"/>
                  <a:gd name="T7" fmla="*/ 10 h 300"/>
                  <a:gd name="T8" fmla="*/ 46 w 75"/>
                  <a:gd name="T9" fmla="*/ 0 h 300"/>
                  <a:gd name="T10" fmla="*/ 49 w 75"/>
                  <a:gd name="T11" fmla="*/ 56 h 300"/>
                  <a:gd name="T12" fmla="*/ 49 w 75"/>
                  <a:gd name="T13" fmla="*/ 228 h 300"/>
                  <a:gd name="T14" fmla="*/ 54 w 75"/>
                  <a:gd name="T15" fmla="*/ 265 h 300"/>
                  <a:gd name="T16" fmla="*/ 68 w 75"/>
                  <a:gd name="T17" fmla="*/ 268 h 300"/>
                  <a:gd name="T18" fmla="*/ 75 w 75"/>
                  <a:gd name="T19" fmla="*/ 295 h 300"/>
                  <a:gd name="T20" fmla="*/ 49 w 75"/>
                  <a:gd name="T21" fmla="*/ 30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5" h="300">
                    <a:moveTo>
                      <a:pt x="49" y="300"/>
                    </a:moveTo>
                    <a:cubicBezTo>
                      <a:pt x="4" y="300"/>
                      <a:pt x="4" y="260"/>
                      <a:pt x="4" y="243"/>
                    </a:cubicBezTo>
                    <a:cubicBezTo>
                      <a:pt x="4" y="69"/>
                      <a:pt x="4" y="69"/>
                      <a:pt x="4" y="69"/>
                    </a:cubicBezTo>
                    <a:cubicBezTo>
                      <a:pt x="4" y="42"/>
                      <a:pt x="3" y="27"/>
                      <a:pt x="0" y="10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49" y="12"/>
                      <a:pt x="49" y="29"/>
                      <a:pt x="49" y="56"/>
                    </a:cubicBezTo>
                    <a:cubicBezTo>
                      <a:pt x="49" y="228"/>
                      <a:pt x="49" y="228"/>
                      <a:pt x="49" y="228"/>
                    </a:cubicBezTo>
                    <a:cubicBezTo>
                      <a:pt x="49" y="255"/>
                      <a:pt x="50" y="260"/>
                      <a:pt x="54" y="265"/>
                    </a:cubicBezTo>
                    <a:cubicBezTo>
                      <a:pt x="56" y="268"/>
                      <a:pt x="63" y="270"/>
                      <a:pt x="68" y="268"/>
                    </a:cubicBezTo>
                    <a:cubicBezTo>
                      <a:pt x="75" y="295"/>
                      <a:pt x="75" y="295"/>
                      <a:pt x="75" y="295"/>
                    </a:cubicBezTo>
                    <a:cubicBezTo>
                      <a:pt x="67" y="298"/>
                      <a:pt x="59" y="300"/>
                      <a:pt x="49" y="30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305" name="Freeform 12"/>
              <p:cNvSpPr>
                <a:spLocks noEditPoints="1"/>
              </p:cNvSpPr>
              <p:nvPr userDrawn="1"/>
            </p:nvSpPr>
            <p:spPr bwMode="auto">
              <a:xfrm>
                <a:off x="9050" y="242"/>
                <a:ext cx="17" cy="84"/>
              </a:xfrm>
              <a:custGeom>
                <a:avLst/>
                <a:gdLst>
                  <a:gd name="T0" fmla="*/ 29 w 58"/>
                  <a:gd name="T1" fmla="*/ 59 h 293"/>
                  <a:gd name="T2" fmla="*/ 0 w 58"/>
                  <a:gd name="T3" fmla="*/ 30 h 293"/>
                  <a:gd name="T4" fmla="*/ 29 w 58"/>
                  <a:gd name="T5" fmla="*/ 0 h 293"/>
                  <a:gd name="T6" fmla="*/ 58 w 58"/>
                  <a:gd name="T7" fmla="*/ 30 h 293"/>
                  <a:gd name="T8" fmla="*/ 29 w 58"/>
                  <a:gd name="T9" fmla="*/ 59 h 293"/>
                  <a:gd name="T10" fmla="*/ 6 w 58"/>
                  <a:gd name="T11" fmla="*/ 293 h 293"/>
                  <a:gd name="T12" fmla="*/ 6 w 58"/>
                  <a:gd name="T13" fmla="*/ 92 h 293"/>
                  <a:gd name="T14" fmla="*/ 51 w 58"/>
                  <a:gd name="T15" fmla="*/ 84 h 293"/>
                  <a:gd name="T16" fmla="*/ 51 w 58"/>
                  <a:gd name="T17" fmla="*/ 293 h 293"/>
                  <a:gd name="T18" fmla="*/ 6 w 58"/>
                  <a:gd name="T19" fmla="*/ 293 h 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8" h="293">
                    <a:moveTo>
                      <a:pt x="29" y="59"/>
                    </a:moveTo>
                    <a:cubicBezTo>
                      <a:pt x="13" y="59"/>
                      <a:pt x="0" y="46"/>
                      <a:pt x="0" y="30"/>
                    </a:cubicBezTo>
                    <a:cubicBezTo>
                      <a:pt x="0" y="13"/>
                      <a:pt x="13" y="0"/>
                      <a:pt x="29" y="0"/>
                    </a:cubicBezTo>
                    <a:cubicBezTo>
                      <a:pt x="45" y="0"/>
                      <a:pt x="58" y="13"/>
                      <a:pt x="58" y="30"/>
                    </a:cubicBezTo>
                    <a:cubicBezTo>
                      <a:pt x="58" y="46"/>
                      <a:pt x="45" y="59"/>
                      <a:pt x="29" y="59"/>
                    </a:cubicBezTo>
                    <a:close/>
                    <a:moveTo>
                      <a:pt x="6" y="293"/>
                    </a:moveTo>
                    <a:cubicBezTo>
                      <a:pt x="6" y="92"/>
                      <a:pt x="6" y="92"/>
                      <a:pt x="6" y="92"/>
                    </a:cubicBezTo>
                    <a:cubicBezTo>
                      <a:pt x="51" y="84"/>
                      <a:pt x="51" y="84"/>
                      <a:pt x="51" y="84"/>
                    </a:cubicBezTo>
                    <a:cubicBezTo>
                      <a:pt x="51" y="293"/>
                      <a:pt x="51" y="293"/>
                      <a:pt x="51" y="293"/>
                    </a:cubicBezTo>
                    <a:lnTo>
                      <a:pt x="6" y="29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306" name="Freeform 13"/>
              <p:cNvSpPr>
                <a:spLocks/>
              </p:cNvSpPr>
              <p:nvPr userDrawn="1"/>
            </p:nvSpPr>
            <p:spPr bwMode="auto">
              <a:xfrm>
                <a:off x="9077" y="266"/>
                <a:ext cx="44" cy="62"/>
              </a:xfrm>
              <a:custGeom>
                <a:avLst/>
                <a:gdLst>
                  <a:gd name="T0" fmla="*/ 87 w 152"/>
                  <a:gd name="T1" fmla="*/ 214 h 214"/>
                  <a:gd name="T2" fmla="*/ 0 w 152"/>
                  <a:gd name="T3" fmla="*/ 109 h 214"/>
                  <a:gd name="T4" fmla="*/ 90 w 152"/>
                  <a:gd name="T5" fmla="*/ 0 h 214"/>
                  <a:gd name="T6" fmla="*/ 146 w 152"/>
                  <a:gd name="T7" fmla="*/ 22 h 214"/>
                  <a:gd name="T8" fmla="*/ 124 w 152"/>
                  <a:gd name="T9" fmla="*/ 51 h 214"/>
                  <a:gd name="T10" fmla="*/ 90 w 152"/>
                  <a:gd name="T11" fmla="*/ 36 h 214"/>
                  <a:gd name="T12" fmla="*/ 58 w 152"/>
                  <a:gd name="T13" fmla="*/ 56 h 214"/>
                  <a:gd name="T14" fmla="*/ 49 w 152"/>
                  <a:gd name="T15" fmla="*/ 113 h 214"/>
                  <a:gd name="T16" fmla="*/ 63 w 152"/>
                  <a:gd name="T17" fmla="*/ 168 h 214"/>
                  <a:gd name="T18" fmla="*/ 90 w 152"/>
                  <a:gd name="T19" fmla="*/ 180 h 214"/>
                  <a:gd name="T20" fmla="*/ 131 w 152"/>
                  <a:gd name="T21" fmla="*/ 160 h 214"/>
                  <a:gd name="T22" fmla="*/ 152 w 152"/>
                  <a:gd name="T23" fmla="*/ 187 h 214"/>
                  <a:gd name="T24" fmla="*/ 87 w 152"/>
                  <a:gd name="T25" fmla="*/ 214 h 2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52" h="214">
                    <a:moveTo>
                      <a:pt x="87" y="214"/>
                    </a:moveTo>
                    <a:cubicBezTo>
                      <a:pt x="31" y="214"/>
                      <a:pt x="0" y="175"/>
                      <a:pt x="0" y="109"/>
                    </a:cubicBezTo>
                    <a:cubicBezTo>
                      <a:pt x="0" y="35"/>
                      <a:pt x="45" y="0"/>
                      <a:pt x="90" y="0"/>
                    </a:cubicBezTo>
                    <a:cubicBezTo>
                      <a:pt x="112" y="0"/>
                      <a:pt x="128" y="5"/>
                      <a:pt x="146" y="22"/>
                    </a:cubicBezTo>
                    <a:cubicBezTo>
                      <a:pt x="124" y="51"/>
                      <a:pt x="124" y="51"/>
                      <a:pt x="124" y="51"/>
                    </a:cubicBezTo>
                    <a:cubicBezTo>
                      <a:pt x="112" y="41"/>
                      <a:pt x="102" y="36"/>
                      <a:pt x="90" y="36"/>
                    </a:cubicBezTo>
                    <a:cubicBezTo>
                      <a:pt x="76" y="36"/>
                      <a:pt x="64" y="43"/>
                      <a:pt x="58" y="56"/>
                    </a:cubicBezTo>
                    <a:cubicBezTo>
                      <a:pt x="52" y="69"/>
                      <a:pt x="49" y="88"/>
                      <a:pt x="49" y="113"/>
                    </a:cubicBezTo>
                    <a:cubicBezTo>
                      <a:pt x="49" y="141"/>
                      <a:pt x="54" y="158"/>
                      <a:pt x="63" y="168"/>
                    </a:cubicBezTo>
                    <a:cubicBezTo>
                      <a:pt x="70" y="176"/>
                      <a:pt x="79" y="180"/>
                      <a:pt x="90" y="180"/>
                    </a:cubicBezTo>
                    <a:cubicBezTo>
                      <a:pt x="104" y="180"/>
                      <a:pt x="118" y="173"/>
                      <a:pt x="131" y="160"/>
                    </a:cubicBezTo>
                    <a:cubicBezTo>
                      <a:pt x="152" y="187"/>
                      <a:pt x="152" y="187"/>
                      <a:pt x="152" y="187"/>
                    </a:cubicBezTo>
                    <a:cubicBezTo>
                      <a:pt x="133" y="205"/>
                      <a:pt x="114" y="214"/>
                      <a:pt x="87" y="2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307" name="Freeform 14"/>
              <p:cNvSpPr>
                <a:spLocks noEditPoints="1"/>
              </p:cNvSpPr>
              <p:nvPr userDrawn="1"/>
            </p:nvSpPr>
            <p:spPr bwMode="auto">
              <a:xfrm>
                <a:off x="9130" y="293"/>
                <a:ext cx="35" cy="34"/>
              </a:xfrm>
              <a:custGeom>
                <a:avLst/>
                <a:gdLst>
                  <a:gd name="T0" fmla="*/ 60 w 121"/>
                  <a:gd name="T1" fmla="*/ 121 h 121"/>
                  <a:gd name="T2" fmla="*/ 0 w 121"/>
                  <a:gd name="T3" fmla="*/ 60 h 121"/>
                  <a:gd name="T4" fmla="*/ 60 w 121"/>
                  <a:gd name="T5" fmla="*/ 0 h 121"/>
                  <a:gd name="T6" fmla="*/ 121 w 121"/>
                  <a:gd name="T7" fmla="*/ 60 h 121"/>
                  <a:gd name="T8" fmla="*/ 60 w 121"/>
                  <a:gd name="T9" fmla="*/ 121 h 121"/>
                  <a:gd name="T10" fmla="*/ 60 w 121"/>
                  <a:gd name="T11" fmla="*/ 12 h 121"/>
                  <a:gd name="T12" fmla="*/ 14 w 121"/>
                  <a:gd name="T13" fmla="*/ 60 h 121"/>
                  <a:gd name="T14" fmla="*/ 60 w 121"/>
                  <a:gd name="T15" fmla="*/ 109 h 121"/>
                  <a:gd name="T16" fmla="*/ 107 w 121"/>
                  <a:gd name="T17" fmla="*/ 60 h 121"/>
                  <a:gd name="T18" fmla="*/ 60 w 121"/>
                  <a:gd name="T19" fmla="*/ 12 h 121"/>
                  <a:gd name="T20" fmla="*/ 72 w 121"/>
                  <a:gd name="T21" fmla="*/ 94 h 121"/>
                  <a:gd name="T22" fmla="*/ 66 w 121"/>
                  <a:gd name="T23" fmla="*/ 83 h 121"/>
                  <a:gd name="T24" fmla="*/ 55 w 121"/>
                  <a:gd name="T25" fmla="*/ 66 h 121"/>
                  <a:gd name="T26" fmla="*/ 53 w 121"/>
                  <a:gd name="T27" fmla="*/ 66 h 121"/>
                  <a:gd name="T28" fmla="*/ 53 w 121"/>
                  <a:gd name="T29" fmla="*/ 94 h 121"/>
                  <a:gd name="T30" fmla="*/ 39 w 121"/>
                  <a:gd name="T31" fmla="*/ 94 h 121"/>
                  <a:gd name="T32" fmla="*/ 39 w 121"/>
                  <a:gd name="T33" fmla="*/ 26 h 121"/>
                  <a:gd name="T34" fmla="*/ 65 w 121"/>
                  <a:gd name="T35" fmla="*/ 26 h 121"/>
                  <a:gd name="T36" fmla="*/ 85 w 121"/>
                  <a:gd name="T37" fmla="*/ 46 h 121"/>
                  <a:gd name="T38" fmla="*/ 69 w 121"/>
                  <a:gd name="T39" fmla="*/ 65 h 121"/>
                  <a:gd name="T40" fmla="*/ 72 w 121"/>
                  <a:gd name="T41" fmla="*/ 68 h 121"/>
                  <a:gd name="T42" fmla="*/ 89 w 121"/>
                  <a:gd name="T43" fmla="*/ 94 h 121"/>
                  <a:gd name="T44" fmla="*/ 72 w 121"/>
                  <a:gd name="T45" fmla="*/ 94 h 121"/>
                  <a:gd name="T46" fmla="*/ 65 w 121"/>
                  <a:gd name="T47" fmla="*/ 38 h 121"/>
                  <a:gd name="T48" fmla="*/ 58 w 121"/>
                  <a:gd name="T49" fmla="*/ 37 h 121"/>
                  <a:gd name="T50" fmla="*/ 53 w 121"/>
                  <a:gd name="T51" fmla="*/ 37 h 121"/>
                  <a:gd name="T52" fmla="*/ 53 w 121"/>
                  <a:gd name="T53" fmla="*/ 55 h 121"/>
                  <a:gd name="T54" fmla="*/ 57 w 121"/>
                  <a:gd name="T55" fmla="*/ 55 h 121"/>
                  <a:gd name="T56" fmla="*/ 67 w 121"/>
                  <a:gd name="T57" fmla="*/ 53 h 121"/>
                  <a:gd name="T58" fmla="*/ 70 w 121"/>
                  <a:gd name="T59" fmla="*/ 46 h 121"/>
                  <a:gd name="T60" fmla="*/ 65 w 121"/>
                  <a:gd name="T61" fmla="*/ 38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21" h="121">
                    <a:moveTo>
                      <a:pt x="60" y="121"/>
                    </a:moveTo>
                    <a:cubicBezTo>
                      <a:pt x="27" y="121"/>
                      <a:pt x="0" y="94"/>
                      <a:pt x="0" y="60"/>
                    </a:cubicBezTo>
                    <a:cubicBezTo>
                      <a:pt x="0" y="27"/>
                      <a:pt x="27" y="0"/>
                      <a:pt x="60" y="0"/>
                    </a:cubicBezTo>
                    <a:cubicBezTo>
                      <a:pt x="94" y="0"/>
                      <a:pt x="121" y="27"/>
                      <a:pt x="121" y="60"/>
                    </a:cubicBezTo>
                    <a:cubicBezTo>
                      <a:pt x="121" y="94"/>
                      <a:pt x="94" y="121"/>
                      <a:pt x="60" y="121"/>
                    </a:cubicBezTo>
                    <a:close/>
                    <a:moveTo>
                      <a:pt x="60" y="12"/>
                    </a:moveTo>
                    <a:cubicBezTo>
                      <a:pt x="35" y="12"/>
                      <a:pt x="14" y="33"/>
                      <a:pt x="14" y="60"/>
                    </a:cubicBezTo>
                    <a:cubicBezTo>
                      <a:pt x="14" y="88"/>
                      <a:pt x="35" y="109"/>
                      <a:pt x="60" y="109"/>
                    </a:cubicBezTo>
                    <a:cubicBezTo>
                      <a:pt x="86" y="109"/>
                      <a:pt x="107" y="88"/>
                      <a:pt x="107" y="60"/>
                    </a:cubicBezTo>
                    <a:cubicBezTo>
                      <a:pt x="107" y="33"/>
                      <a:pt x="86" y="12"/>
                      <a:pt x="60" y="12"/>
                    </a:cubicBezTo>
                    <a:close/>
                    <a:moveTo>
                      <a:pt x="72" y="94"/>
                    </a:moveTo>
                    <a:cubicBezTo>
                      <a:pt x="70" y="89"/>
                      <a:pt x="69" y="88"/>
                      <a:pt x="66" y="83"/>
                    </a:cubicBezTo>
                    <a:cubicBezTo>
                      <a:pt x="59" y="71"/>
                      <a:pt x="57" y="67"/>
                      <a:pt x="55" y="66"/>
                    </a:cubicBezTo>
                    <a:cubicBezTo>
                      <a:pt x="54" y="66"/>
                      <a:pt x="53" y="66"/>
                      <a:pt x="53" y="66"/>
                    </a:cubicBezTo>
                    <a:cubicBezTo>
                      <a:pt x="53" y="94"/>
                      <a:pt x="53" y="94"/>
                      <a:pt x="53" y="94"/>
                    </a:cubicBezTo>
                    <a:cubicBezTo>
                      <a:pt x="39" y="94"/>
                      <a:pt x="39" y="94"/>
                      <a:pt x="39" y="94"/>
                    </a:cubicBezTo>
                    <a:cubicBezTo>
                      <a:pt x="39" y="26"/>
                      <a:pt x="39" y="26"/>
                      <a:pt x="39" y="26"/>
                    </a:cubicBezTo>
                    <a:cubicBezTo>
                      <a:pt x="65" y="26"/>
                      <a:pt x="65" y="26"/>
                      <a:pt x="65" y="26"/>
                    </a:cubicBezTo>
                    <a:cubicBezTo>
                      <a:pt x="77" y="26"/>
                      <a:pt x="85" y="34"/>
                      <a:pt x="85" y="46"/>
                    </a:cubicBezTo>
                    <a:cubicBezTo>
                      <a:pt x="85" y="56"/>
                      <a:pt x="78" y="64"/>
                      <a:pt x="69" y="65"/>
                    </a:cubicBezTo>
                    <a:cubicBezTo>
                      <a:pt x="71" y="66"/>
                      <a:pt x="71" y="66"/>
                      <a:pt x="72" y="68"/>
                    </a:cubicBezTo>
                    <a:cubicBezTo>
                      <a:pt x="76" y="72"/>
                      <a:pt x="89" y="94"/>
                      <a:pt x="89" y="94"/>
                    </a:cubicBezTo>
                    <a:lnTo>
                      <a:pt x="72" y="94"/>
                    </a:lnTo>
                    <a:close/>
                    <a:moveTo>
                      <a:pt x="65" y="38"/>
                    </a:moveTo>
                    <a:cubicBezTo>
                      <a:pt x="64" y="37"/>
                      <a:pt x="61" y="37"/>
                      <a:pt x="58" y="37"/>
                    </a:cubicBezTo>
                    <a:cubicBezTo>
                      <a:pt x="53" y="37"/>
                      <a:pt x="53" y="37"/>
                      <a:pt x="53" y="37"/>
                    </a:cubicBezTo>
                    <a:cubicBezTo>
                      <a:pt x="53" y="55"/>
                      <a:pt x="53" y="55"/>
                      <a:pt x="53" y="55"/>
                    </a:cubicBezTo>
                    <a:cubicBezTo>
                      <a:pt x="57" y="55"/>
                      <a:pt x="57" y="55"/>
                      <a:pt x="57" y="55"/>
                    </a:cubicBezTo>
                    <a:cubicBezTo>
                      <a:pt x="63" y="55"/>
                      <a:pt x="66" y="55"/>
                      <a:pt x="67" y="53"/>
                    </a:cubicBezTo>
                    <a:cubicBezTo>
                      <a:pt x="69" y="51"/>
                      <a:pt x="70" y="49"/>
                      <a:pt x="70" y="46"/>
                    </a:cubicBezTo>
                    <a:cubicBezTo>
                      <a:pt x="70" y="42"/>
                      <a:pt x="68" y="39"/>
                      <a:pt x="65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308" name="Freeform 15"/>
              <p:cNvSpPr>
                <a:spLocks noEditPoints="1"/>
              </p:cNvSpPr>
              <p:nvPr userDrawn="1"/>
            </p:nvSpPr>
            <p:spPr bwMode="auto">
              <a:xfrm>
                <a:off x="8669" y="349"/>
                <a:ext cx="188" cy="179"/>
              </a:xfrm>
              <a:custGeom>
                <a:avLst/>
                <a:gdLst>
                  <a:gd name="T0" fmla="*/ 76 w 188"/>
                  <a:gd name="T1" fmla="*/ 0 h 179"/>
                  <a:gd name="T2" fmla="*/ 112 w 188"/>
                  <a:gd name="T3" fmla="*/ 0 h 179"/>
                  <a:gd name="T4" fmla="*/ 188 w 188"/>
                  <a:gd name="T5" fmla="*/ 179 h 179"/>
                  <a:gd name="T6" fmla="*/ 147 w 188"/>
                  <a:gd name="T7" fmla="*/ 179 h 179"/>
                  <a:gd name="T8" fmla="*/ 131 w 188"/>
                  <a:gd name="T9" fmla="*/ 139 h 179"/>
                  <a:gd name="T10" fmla="*/ 56 w 188"/>
                  <a:gd name="T11" fmla="*/ 139 h 179"/>
                  <a:gd name="T12" fmla="*/ 40 w 188"/>
                  <a:gd name="T13" fmla="*/ 179 h 179"/>
                  <a:gd name="T14" fmla="*/ 0 w 188"/>
                  <a:gd name="T15" fmla="*/ 179 h 179"/>
                  <a:gd name="T16" fmla="*/ 76 w 188"/>
                  <a:gd name="T17" fmla="*/ 0 h 179"/>
                  <a:gd name="T18" fmla="*/ 117 w 188"/>
                  <a:gd name="T19" fmla="*/ 105 h 179"/>
                  <a:gd name="T20" fmla="*/ 93 w 188"/>
                  <a:gd name="T21" fmla="*/ 47 h 179"/>
                  <a:gd name="T22" fmla="*/ 70 w 188"/>
                  <a:gd name="T23" fmla="*/ 105 h 179"/>
                  <a:gd name="T24" fmla="*/ 117 w 188"/>
                  <a:gd name="T25" fmla="*/ 105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8" h="179">
                    <a:moveTo>
                      <a:pt x="76" y="0"/>
                    </a:moveTo>
                    <a:lnTo>
                      <a:pt x="112" y="0"/>
                    </a:lnTo>
                    <a:lnTo>
                      <a:pt x="188" y="179"/>
                    </a:lnTo>
                    <a:lnTo>
                      <a:pt x="147" y="179"/>
                    </a:lnTo>
                    <a:lnTo>
                      <a:pt x="131" y="139"/>
                    </a:lnTo>
                    <a:lnTo>
                      <a:pt x="56" y="139"/>
                    </a:lnTo>
                    <a:lnTo>
                      <a:pt x="40" y="179"/>
                    </a:lnTo>
                    <a:lnTo>
                      <a:pt x="0" y="179"/>
                    </a:lnTo>
                    <a:lnTo>
                      <a:pt x="76" y="0"/>
                    </a:lnTo>
                    <a:close/>
                    <a:moveTo>
                      <a:pt x="117" y="105"/>
                    </a:moveTo>
                    <a:lnTo>
                      <a:pt x="93" y="47"/>
                    </a:lnTo>
                    <a:lnTo>
                      <a:pt x="70" y="105"/>
                    </a:lnTo>
                    <a:lnTo>
                      <a:pt x="117" y="10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309" name="Freeform 16"/>
              <p:cNvSpPr>
                <a:spLocks noEditPoints="1"/>
              </p:cNvSpPr>
              <p:nvPr userDrawn="1"/>
            </p:nvSpPr>
            <p:spPr bwMode="auto">
              <a:xfrm>
                <a:off x="8874" y="350"/>
                <a:ext cx="141" cy="178"/>
              </a:xfrm>
              <a:custGeom>
                <a:avLst/>
                <a:gdLst>
                  <a:gd name="T0" fmla="*/ 0 w 490"/>
                  <a:gd name="T1" fmla="*/ 0 h 620"/>
                  <a:gd name="T2" fmla="*/ 253 w 490"/>
                  <a:gd name="T3" fmla="*/ 0 h 620"/>
                  <a:gd name="T4" fmla="*/ 490 w 490"/>
                  <a:gd name="T5" fmla="*/ 215 h 620"/>
                  <a:gd name="T6" fmla="*/ 490 w 490"/>
                  <a:gd name="T7" fmla="*/ 216 h 620"/>
                  <a:gd name="T8" fmla="*/ 240 w 490"/>
                  <a:gd name="T9" fmla="*/ 434 h 620"/>
                  <a:gd name="T10" fmla="*/ 136 w 490"/>
                  <a:gd name="T11" fmla="*/ 434 h 620"/>
                  <a:gd name="T12" fmla="*/ 136 w 490"/>
                  <a:gd name="T13" fmla="*/ 620 h 620"/>
                  <a:gd name="T14" fmla="*/ 0 w 490"/>
                  <a:gd name="T15" fmla="*/ 620 h 620"/>
                  <a:gd name="T16" fmla="*/ 0 w 490"/>
                  <a:gd name="T17" fmla="*/ 0 h 620"/>
                  <a:gd name="T18" fmla="*/ 244 w 490"/>
                  <a:gd name="T19" fmla="*/ 313 h 620"/>
                  <a:gd name="T20" fmla="*/ 352 w 490"/>
                  <a:gd name="T21" fmla="*/ 219 h 620"/>
                  <a:gd name="T22" fmla="*/ 352 w 490"/>
                  <a:gd name="T23" fmla="*/ 217 h 620"/>
                  <a:gd name="T24" fmla="*/ 242 w 490"/>
                  <a:gd name="T25" fmla="*/ 123 h 620"/>
                  <a:gd name="T26" fmla="*/ 136 w 490"/>
                  <a:gd name="T27" fmla="*/ 123 h 620"/>
                  <a:gd name="T28" fmla="*/ 136 w 490"/>
                  <a:gd name="T29" fmla="*/ 313 h 620"/>
                  <a:gd name="T30" fmla="*/ 244 w 490"/>
                  <a:gd name="T31" fmla="*/ 313 h 6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90" h="620">
                    <a:moveTo>
                      <a:pt x="0" y="0"/>
                    </a:moveTo>
                    <a:cubicBezTo>
                      <a:pt x="253" y="0"/>
                      <a:pt x="253" y="0"/>
                      <a:pt x="253" y="0"/>
                    </a:cubicBezTo>
                    <a:cubicBezTo>
                      <a:pt x="401" y="0"/>
                      <a:pt x="490" y="88"/>
                      <a:pt x="490" y="215"/>
                    </a:cubicBezTo>
                    <a:cubicBezTo>
                      <a:pt x="490" y="216"/>
                      <a:pt x="490" y="216"/>
                      <a:pt x="490" y="216"/>
                    </a:cubicBezTo>
                    <a:cubicBezTo>
                      <a:pt x="490" y="360"/>
                      <a:pt x="379" y="434"/>
                      <a:pt x="240" y="434"/>
                    </a:cubicBezTo>
                    <a:cubicBezTo>
                      <a:pt x="136" y="434"/>
                      <a:pt x="136" y="434"/>
                      <a:pt x="136" y="434"/>
                    </a:cubicBezTo>
                    <a:cubicBezTo>
                      <a:pt x="136" y="620"/>
                      <a:pt x="136" y="620"/>
                      <a:pt x="136" y="620"/>
                    </a:cubicBezTo>
                    <a:cubicBezTo>
                      <a:pt x="0" y="620"/>
                      <a:pt x="0" y="620"/>
                      <a:pt x="0" y="620"/>
                    </a:cubicBezTo>
                    <a:lnTo>
                      <a:pt x="0" y="0"/>
                    </a:lnTo>
                    <a:close/>
                    <a:moveTo>
                      <a:pt x="244" y="313"/>
                    </a:moveTo>
                    <a:cubicBezTo>
                      <a:pt x="312" y="313"/>
                      <a:pt x="352" y="272"/>
                      <a:pt x="352" y="219"/>
                    </a:cubicBezTo>
                    <a:cubicBezTo>
                      <a:pt x="352" y="217"/>
                      <a:pt x="352" y="217"/>
                      <a:pt x="352" y="217"/>
                    </a:cubicBezTo>
                    <a:cubicBezTo>
                      <a:pt x="352" y="156"/>
                      <a:pt x="310" y="123"/>
                      <a:pt x="242" y="123"/>
                    </a:cubicBezTo>
                    <a:cubicBezTo>
                      <a:pt x="136" y="123"/>
                      <a:pt x="136" y="123"/>
                      <a:pt x="136" y="123"/>
                    </a:cubicBezTo>
                    <a:cubicBezTo>
                      <a:pt x="136" y="313"/>
                      <a:pt x="136" y="313"/>
                      <a:pt x="136" y="313"/>
                    </a:cubicBezTo>
                    <a:lnTo>
                      <a:pt x="244" y="3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310" name="Freeform 17"/>
              <p:cNvSpPr>
                <a:spLocks/>
              </p:cNvSpPr>
              <p:nvPr userDrawn="1"/>
            </p:nvSpPr>
            <p:spPr bwMode="auto">
              <a:xfrm>
                <a:off x="9033" y="350"/>
                <a:ext cx="178" cy="178"/>
              </a:xfrm>
              <a:custGeom>
                <a:avLst/>
                <a:gdLst>
                  <a:gd name="T0" fmla="*/ 0 w 178"/>
                  <a:gd name="T1" fmla="*/ 0 h 178"/>
                  <a:gd name="T2" fmla="*/ 43 w 178"/>
                  <a:gd name="T3" fmla="*/ 0 h 178"/>
                  <a:gd name="T4" fmla="*/ 89 w 178"/>
                  <a:gd name="T5" fmla="*/ 75 h 178"/>
                  <a:gd name="T6" fmla="*/ 136 w 178"/>
                  <a:gd name="T7" fmla="*/ 0 h 178"/>
                  <a:gd name="T8" fmla="*/ 178 w 178"/>
                  <a:gd name="T9" fmla="*/ 0 h 178"/>
                  <a:gd name="T10" fmla="*/ 178 w 178"/>
                  <a:gd name="T11" fmla="*/ 178 h 178"/>
                  <a:gd name="T12" fmla="*/ 139 w 178"/>
                  <a:gd name="T13" fmla="*/ 178 h 178"/>
                  <a:gd name="T14" fmla="*/ 139 w 178"/>
                  <a:gd name="T15" fmla="*/ 62 h 178"/>
                  <a:gd name="T16" fmla="*/ 89 w 178"/>
                  <a:gd name="T17" fmla="*/ 138 h 178"/>
                  <a:gd name="T18" fmla="*/ 88 w 178"/>
                  <a:gd name="T19" fmla="*/ 138 h 178"/>
                  <a:gd name="T20" fmla="*/ 39 w 178"/>
                  <a:gd name="T21" fmla="*/ 62 h 178"/>
                  <a:gd name="T22" fmla="*/ 39 w 178"/>
                  <a:gd name="T23" fmla="*/ 178 h 178"/>
                  <a:gd name="T24" fmla="*/ 0 w 178"/>
                  <a:gd name="T25" fmla="*/ 178 h 178"/>
                  <a:gd name="T26" fmla="*/ 0 w 178"/>
                  <a:gd name="T27" fmla="*/ 0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78" h="178">
                    <a:moveTo>
                      <a:pt x="0" y="0"/>
                    </a:moveTo>
                    <a:lnTo>
                      <a:pt x="43" y="0"/>
                    </a:lnTo>
                    <a:lnTo>
                      <a:pt x="89" y="75"/>
                    </a:lnTo>
                    <a:lnTo>
                      <a:pt x="136" y="0"/>
                    </a:lnTo>
                    <a:lnTo>
                      <a:pt x="178" y="0"/>
                    </a:lnTo>
                    <a:lnTo>
                      <a:pt x="178" y="178"/>
                    </a:lnTo>
                    <a:lnTo>
                      <a:pt x="139" y="178"/>
                    </a:lnTo>
                    <a:lnTo>
                      <a:pt x="139" y="62"/>
                    </a:lnTo>
                    <a:lnTo>
                      <a:pt x="89" y="138"/>
                    </a:lnTo>
                    <a:lnTo>
                      <a:pt x="88" y="138"/>
                    </a:lnTo>
                    <a:lnTo>
                      <a:pt x="39" y="62"/>
                    </a:lnTo>
                    <a:lnTo>
                      <a:pt x="39" y="178"/>
                    </a:lnTo>
                    <a:lnTo>
                      <a:pt x="0" y="17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</p:grpSp>
        <p:grpSp>
          <p:nvGrpSpPr>
            <p:cNvPr id="221" name="Group 4"/>
            <p:cNvGrpSpPr>
              <a:grpSpLocks noChangeAspect="1"/>
            </p:cNvGrpSpPr>
            <p:nvPr userDrawn="1"/>
          </p:nvGrpSpPr>
          <p:grpSpPr bwMode="auto">
            <a:xfrm>
              <a:off x="4743331" y="143471"/>
              <a:ext cx="771525" cy="173236"/>
              <a:chOff x="8400" y="241"/>
              <a:chExt cx="1296" cy="291"/>
            </a:xfrm>
            <a:solidFill>
              <a:schemeClr val="bg2"/>
            </a:solidFill>
          </p:grpSpPr>
          <p:sp>
            <p:nvSpPr>
              <p:cNvPr id="281" name="Freeform 5"/>
              <p:cNvSpPr>
                <a:spLocks/>
              </p:cNvSpPr>
              <p:nvPr userDrawn="1"/>
            </p:nvSpPr>
            <p:spPr bwMode="auto">
              <a:xfrm>
                <a:off x="8402" y="247"/>
                <a:ext cx="54" cy="80"/>
              </a:xfrm>
              <a:custGeom>
                <a:avLst/>
                <a:gdLst>
                  <a:gd name="T0" fmla="*/ 89 w 120"/>
                  <a:gd name="T1" fmla="*/ 177 h 177"/>
                  <a:gd name="T2" fmla="*/ 50 w 120"/>
                  <a:gd name="T3" fmla="*/ 94 h 177"/>
                  <a:gd name="T4" fmla="*/ 27 w 120"/>
                  <a:gd name="T5" fmla="*/ 41 h 177"/>
                  <a:gd name="T6" fmla="*/ 26 w 120"/>
                  <a:gd name="T7" fmla="*/ 42 h 177"/>
                  <a:gd name="T8" fmla="*/ 28 w 120"/>
                  <a:gd name="T9" fmla="*/ 91 h 177"/>
                  <a:gd name="T10" fmla="*/ 29 w 120"/>
                  <a:gd name="T11" fmla="*/ 177 h 177"/>
                  <a:gd name="T12" fmla="*/ 0 w 120"/>
                  <a:gd name="T13" fmla="*/ 177 h 177"/>
                  <a:gd name="T14" fmla="*/ 0 w 120"/>
                  <a:gd name="T15" fmla="*/ 0 h 177"/>
                  <a:gd name="T16" fmla="*/ 34 w 120"/>
                  <a:gd name="T17" fmla="*/ 0 h 177"/>
                  <a:gd name="T18" fmla="*/ 77 w 120"/>
                  <a:gd name="T19" fmla="*/ 86 h 177"/>
                  <a:gd name="T20" fmla="*/ 95 w 120"/>
                  <a:gd name="T21" fmla="*/ 132 h 177"/>
                  <a:gd name="T22" fmla="*/ 96 w 120"/>
                  <a:gd name="T23" fmla="*/ 131 h 177"/>
                  <a:gd name="T24" fmla="*/ 93 w 120"/>
                  <a:gd name="T25" fmla="*/ 81 h 177"/>
                  <a:gd name="T26" fmla="*/ 93 w 120"/>
                  <a:gd name="T27" fmla="*/ 0 h 177"/>
                  <a:gd name="T28" fmla="*/ 120 w 120"/>
                  <a:gd name="T29" fmla="*/ 0 h 177"/>
                  <a:gd name="T30" fmla="*/ 120 w 120"/>
                  <a:gd name="T31" fmla="*/ 177 h 177"/>
                  <a:gd name="T32" fmla="*/ 89 w 120"/>
                  <a:gd name="T33" fmla="*/ 177 h 1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20" h="177">
                    <a:moveTo>
                      <a:pt x="89" y="177"/>
                    </a:moveTo>
                    <a:cubicBezTo>
                      <a:pt x="50" y="94"/>
                      <a:pt x="50" y="94"/>
                      <a:pt x="50" y="94"/>
                    </a:cubicBezTo>
                    <a:cubicBezTo>
                      <a:pt x="40" y="74"/>
                      <a:pt x="31" y="52"/>
                      <a:pt x="27" y="41"/>
                    </a:cubicBezTo>
                    <a:cubicBezTo>
                      <a:pt x="26" y="42"/>
                      <a:pt x="26" y="42"/>
                      <a:pt x="26" y="42"/>
                    </a:cubicBezTo>
                    <a:cubicBezTo>
                      <a:pt x="28" y="57"/>
                      <a:pt x="28" y="75"/>
                      <a:pt x="28" y="91"/>
                    </a:cubicBezTo>
                    <a:cubicBezTo>
                      <a:pt x="29" y="177"/>
                      <a:pt x="29" y="177"/>
                      <a:pt x="29" y="177"/>
                    </a:cubicBezTo>
                    <a:cubicBezTo>
                      <a:pt x="0" y="177"/>
                      <a:pt x="0" y="177"/>
                      <a:pt x="0" y="177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77" y="86"/>
                      <a:pt x="77" y="86"/>
                      <a:pt x="77" y="86"/>
                    </a:cubicBezTo>
                    <a:cubicBezTo>
                      <a:pt x="85" y="103"/>
                      <a:pt x="93" y="124"/>
                      <a:pt x="95" y="132"/>
                    </a:cubicBezTo>
                    <a:cubicBezTo>
                      <a:pt x="96" y="131"/>
                      <a:pt x="96" y="131"/>
                      <a:pt x="96" y="131"/>
                    </a:cubicBezTo>
                    <a:cubicBezTo>
                      <a:pt x="95" y="122"/>
                      <a:pt x="93" y="97"/>
                      <a:pt x="93" y="81"/>
                    </a:cubicBezTo>
                    <a:cubicBezTo>
                      <a:pt x="93" y="0"/>
                      <a:pt x="93" y="0"/>
                      <a:pt x="93" y="0"/>
                    </a:cubicBezTo>
                    <a:cubicBezTo>
                      <a:pt x="120" y="0"/>
                      <a:pt x="120" y="0"/>
                      <a:pt x="120" y="0"/>
                    </a:cubicBezTo>
                    <a:cubicBezTo>
                      <a:pt x="120" y="177"/>
                      <a:pt x="120" y="177"/>
                      <a:pt x="120" y="177"/>
                    </a:cubicBezTo>
                    <a:lnTo>
                      <a:pt x="89" y="17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82" name="Freeform 6"/>
              <p:cNvSpPr>
                <a:spLocks noEditPoints="1"/>
              </p:cNvSpPr>
              <p:nvPr userDrawn="1"/>
            </p:nvSpPr>
            <p:spPr bwMode="auto">
              <a:xfrm>
                <a:off x="8467" y="267"/>
                <a:ext cx="49" cy="61"/>
              </a:xfrm>
              <a:custGeom>
                <a:avLst/>
                <a:gdLst>
                  <a:gd name="T0" fmla="*/ 31 w 108"/>
                  <a:gd name="T1" fmla="*/ 76 h 136"/>
                  <a:gd name="T2" fmla="*/ 31 w 108"/>
                  <a:gd name="T3" fmla="*/ 78 h 136"/>
                  <a:gd name="T4" fmla="*/ 63 w 108"/>
                  <a:gd name="T5" fmla="*/ 115 h 136"/>
                  <a:gd name="T6" fmla="*/ 95 w 108"/>
                  <a:gd name="T7" fmla="*/ 102 h 136"/>
                  <a:gd name="T8" fmla="*/ 106 w 108"/>
                  <a:gd name="T9" fmla="*/ 119 h 136"/>
                  <a:gd name="T10" fmla="*/ 59 w 108"/>
                  <a:gd name="T11" fmla="*/ 136 h 136"/>
                  <a:gd name="T12" fmla="*/ 0 w 108"/>
                  <a:gd name="T13" fmla="*/ 68 h 136"/>
                  <a:gd name="T14" fmla="*/ 16 w 108"/>
                  <a:gd name="T15" fmla="*/ 18 h 136"/>
                  <a:gd name="T16" fmla="*/ 56 w 108"/>
                  <a:gd name="T17" fmla="*/ 0 h 136"/>
                  <a:gd name="T18" fmla="*/ 91 w 108"/>
                  <a:gd name="T19" fmla="*/ 13 h 136"/>
                  <a:gd name="T20" fmla="*/ 108 w 108"/>
                  <a:gd name="T21" fmla="*/ 70 h 136"/>
                  <a:gd name="T22" fmla="*/ 108 w 108"/>
                  <a:gd name="T23" fmla="*/ 76 h 136"/>
                  <a:gd name="T24" fmla="*/ 31 w 108"/>
                  <a:gd name="T25" fmla="*/ 76 h 136"/>
                  <a:gd name="T26" fmla="*/ 56 w 108"/>
                  <a:gd name="T27" fmla="*/ 21 h 136"/>
                  <a:gd name="T28" fmla="*/ 31 w 108"/>
                  <a:gd name="T29" fmla="*/ 55 h 136"/>
                  <a:gd name="T30" fmla="*/ 79 w 108"/>
                  <a:gd name="T31" fmla="*/ 55 h 136"/>
                  <a:gd name="T32" fmla="*/ 56 w 108"/>
                  <a:gd name="T33" fmla="*/ 21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08" h="136">
                    <a:moveTo>
                      <a:pt x="31" y="76"/>
                    </a:moveTo>
                    <a:cubicBezTo>
                      <a:pt x="31" y="78"/>
                      <a:pt x="31" y="78"/>
                      <a:pt x="31" y="78"/>
                    </a:cubicBezTo>
                    <a:cubicBezTo>
                      <a:pt x="31" y="96"/>
                      <a:pt x="37" y="115"/>
                      <a:pt x="63" y="115"/>
                    </a:cubicBezTo>
                    <a:cubicBezTo>
                      <a:pt x="75" y="115"/>
                      <a:pt x="85" y="110"/>
                      <a:pt x="95" y="102"/>
                    </a:cubicBezTo>
                    <a:cubicBezTo>
                      <a:pt x="106" y="119"/>
                      <a:pt x="106" y="119"/>
                      <a:pt x="106" y="119"/>
                    </a:cubicBezTo>
                    <a:cubicBezTo>
                      <a:pt x="92" y="131"/>
                      <a:pt x="77" y="136"/>
                      <a:pt x="59" y="136"/>
                    </a:cubicBezTo>
                    <a:cubicBezTo>
                      <a:pt x="23" y="136"/>
                      <a:pt x="0" y="110"/>
                      <a:pt x="0" y="68"/>
                    </a:cubicBezTo>
                    <a:cubicBezTo>
                      <a:pt x="0" y="46"/>
                      <a:pt x="5" y="30"/>
                      <a:pt x="16" y="18"/>
                    </a:cubicBezTo>
                    <a:cubicBezTo>
                      <a:pt x="26" y="6"/>
                      <a:pt x="39" y="0"/>
                      <a:pt x="56" y="0"/>
                    </a:cubicBezTo>
                    <a:cubicBezTo>
                      <a:pt x="68" y="0"/>
                      <a:pt x="80" y="3"/>
                      <a:pt x="91" y="13"/>
                    </a:cubicBezTo>
                    <a:cubicBezTo>
                      <a:pt x="102" y="24"/>
                      <a:pt x="108" y="40"/>
                      <a:pt x="108" y="70"/>
                    </a:cubicBezTo>
                    <a:cubicBezTo>
                      <a:pt x="108" y="76"/>
                      <a:pt x="108" y="76"/>
                      <a:pt x="108" y="76"/>
                    </a:cubicBezTo>
                    <a:lnTo>
                      <a:pt x="31" y="76"/>
                    </a:lnTo>
                    <a:close/>
                    <a:moveTo>
                      <a:pt x="56" y="21"/>
                    </a:moveTo>
                    <a:cubicBezTo>
                      <a:pt x="40" y="21"/>
                      <a:pt x="31" y="34"/>
                      <a:pt x="31" y="55"/>
                    </a:cubicBezTo>
                    <a:cubicBezTo>
                      <a:pt x="79" y="55"/>
                      <a:pt x="79" y="55"/>
                      <a:pt x="79" y="55"/>
                    </a:cubicBezTo>
                    <a:cubicBezTo>
                      <a:pt x="79" y="34"/>
                      <a:pt x="70" y="21"/>
                      <a:pt x="56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83" name="Freeform 282"/>
              <p:cNvSpPr>
                <a:spLocks/>
              </p:cNvSpPr>
              <p:nvPr userDrawn="1"/>
            </p:nvSpPr>
            <p:spPr bwMode="auto">
              <a:xfrm>
                <a:off x="8519" y="267"/>
                <a:ext cx="79" cy="60"/>
              </a:xfrm>
              <a:custGeom>
                <a:avLst/>
                <a:gdLst>
                  <a:gd name="T0" fmla="*/ 137 w 174"/>
                  <a:gd name="T1" fmla="*/ 132 h 132"/>
                  <a:gd name="T2" fmla="*/ 111 w 174"/>
                  <a:gd name="T3" fmla="*/ 132 h 132"/>
                  <a:gd name="T4" fmla="*/ 95 w 174"/>
                  <a:gd name="T5" fmla="*/ 73 h 132"/>
                  <a:gd name="T6" fmla="*/ 86 w 174"/>
                  <a:gd name="T7" fmla="*/ 37 h 132"/>
                  <a:gd name="T8" fmla="*/ 86 w 174"/>
                  <a:gd name="T9" fmla="*/ 37 h 132"/>
                  <a:gd name="T10" fmla="*/ 77 w 174"/>
                  <a:gd name="T11" fmla="*/ 74 h 132"/>
                  <a:gd name="T12" fmla="*/ 62 w 174"/>
                  <a:gd name="T13" fmla="*/ 132 h 132"/>
                  <a:gd name="T14" fmla="*/ 35 w 174"/>
                  <a:gd name="T15" fmla="*/ 132 h 132"/>
                  <a:gd name="T16" fmla="*/ 0 w 174"/>
                  <a:gd name="T17" fmla="*/ 4 h 132"/>
                  <a:gd name="T18" fmla="*/ 28 w 174"/>
                  <a:gd name="T19" fmla="*/ 0 h 132"/>
                  <a:gd name="T20" fmla="*/ 42 w 174"/>
                  <a:gd name="T21" fmla="*/ 63 h 132"/>
                  <a:gd name="T22" fmla="*/ 49 w 174"/>
                  <a:gd name="T23" fmla="*/ 97 h 132"/>
                  <a:gd name="T24" fmla="*/ 49 w 174"/>
                  <a:gd name="T25" fmla="*/ 97 h 132"/>
                  <a:gd name="T26" fmla="*/ 57 w 174"/>
                  <a:gd name="T27" fmla="*/ 62 h 132"/>
                  <a:gd name="T28" fmla="*/ 73 w 174"/>
                  <a:gd name="T29" fmla="*/ 2 h 132"/>
                  <a:gd name="T30" fmla="*/ 101 w 174"/>
                  <a:gd name="T31" fmla="*/ 2 h 132"/>
                  <a:gd name="T32" fmla="*/ 116 w 174"/>
                  <a:gd name="T33" fmla="*/ 61 h 132"/>
                  <a:gd name="T34" fmla="*/ 124 w 174"/>
                  <a:gd name="T35" fmla="*/ 98 h 132"/>
                  <a:gd name="T36" fmla="*/ 125 w 174"/>
                  <a:gd name="T37" fmla="*/ 98 h 132"/>
                  <a:gd name="T38" fmla="*/ 131 w 174"/>
                  <a:gd name="T39" fmla="*/ 63 h 132"/>
                  <a:gd name="T40" fmla="*/ 144 w 174"/>
                  <a:gd name="T41" fmla="*/ 2 h 132"/>
                  <a:gd name="T42" fmla="*/ 174 w 174"/>
                  <a:gd name="T43" fmla="*/ 2 h 132"/>
                  <a:gd name="T44" fmla="*/ 137 w 174"/>
                  <a:gd name="T45" fmla="*/ 132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74" h="132">
                    <a:moveTo>
                      <a:pt x="137" y="132"/>
                    </a:moveTo>
                    <a:cubicBezTo>
                      <a:pt x="111" y="132"/>
                      <a:pt x="111" y="132"/>
                      <a:pt x="111" y="132"/>
                    </a:cubicBezTo>
                    <a:cubicBezTo>
                      <a:pt x="95" y="73"/>
                      <a:pt x="95" y="73"/>
                      <a:pt x="95" y="73"/>
                    </a:cubicBezTo>
                    <a:cubicBezTo>
                      <a:pt x="91" y="57"/>
                      <a:pt x="86" y="37"/>
                      <a:pt x="86" y="37"/>
                    </a:cubicBezTo>
                    <a:cubicBezTo>
                      <a:pt x="86" y="37"/>
                      <a:pt x="86" y="37"/>
                      <a:pt x="86" y="37"/>
                    </a:cubicBezTo>
                    <a:cubicBezTo>
                      <a:pt x="86" y="37"/>
                      <a:pt x="84" y="50"/>
                      <a:pt x="77" y="74"/>
                    </a:cubicBezTo>
                    <a:cubicBezTo>
                      <a:pt x="62" y="132"/>
                      <a:pt x="62" y="132"/>
                      <a:pt x="62" y="132"/>
                    </a:cubicBezTo>
                    <a:cubicBezTo>
                      <a:pt x="35" y="132"/>
                      <a:pt x="35" y="132"/>
                      <a:pt x="35" y="132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42" y="63"/>
                      <a:pt x="42" y="63"/>
                      <a:pt x="42" y="63"/>
                    </a:cubicBezTo>
                    <a:cubicBezTo>
                      <a:pt x="45" y="79"/>
                      <a:pt x="49" y="97"/>
                      <a:pt x="49" y="97"/>
                    </a:cubicBezTo>
                    <a:cubicBezTo>
                      <a:pt x="49" y="97"/>
                      <a:pt x="49" y="97"/>
                      <a:pt x="49" y="97"/>
                    </a:cubicBezTo>
                    <a:cubicBezTo>
                      <a:pt x="49" y="97"/>
                      <a:pt x="52" y="80"/>
                      <a:pt x="57" y="62"/>
                    </a:cubicBezTo>
                    <a:cubicBezTo>
                      <a:pt x="73" y="2"/>
                      <a:pt x="73" y="2"/>
                      <a:pt x="73" y="2"/>
                    </a:cubicBezTo>
                    <a:cubicBezTo>
                      <a:pt x="101" y="2"/>
                      <a:pt x="101" y="2"/>
                      <a:pt x="101" y="2"/>
                    </a:cubicBezTo>
                    <a:cubicBezTo>
                      <a:pt x="116" y="61"/>
                      <a:pt x="116" y="61"/>
                      <a:pt x="116" y="61"/>
                    </a:cubicBezTo>
                    <a:cubicBezTo>
                      <a:pt x="121" y="82"/>
                      <a:pt x="124" y="98"/>
                      <a:pt x="124" y="98"/>
                    </a:cubicBezTo>
                    <a:cubicBezTo>
                      <a:pt x="125" y="98"/>
                      <a:pt x="125" y="98"/>
                      <a:pt x="125" y="98"/>
                    </a:cubicBezTo>
                    <a:cubicBezTo>
                      <a:pt x="125" y="98"/>
                      <a:pt x="128" y="78"/>
                      <a:pt x="131" y="63"/>
                    </a:cubicBezTo>
                    <a:cubicBezTo>
                      <a:pt x="144" y="2"/>
                      <a:pt x="144" y="2"/>
                      <a:pt x="144" y="2"/>
                    </a:cubicBezTo>
                    <a:cubicBezTo>
                      <a:pt x="174" y="2"/>
                      <a:pt x="174" y="2"/>
                      <a:pt x="174" y="2"/>
                    </a:cubicBezTo>
                    <a:lnTo>
                      <a:pt x="137" y="1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84" name="Freeform 283"/>
              <p:cNvSpPr>
                <a:spLocks noEditPoints="1"/>
              </p:cNvSpPr>
              <p:nvPr userDrawn="1"/>
            </p:nvSpPr>
            <p:spPr bwMode="auto">
              <a:xfrm>
                <a:off x="8631" y="247"/>
                <a:ext cx="55" cy="80"/>
              </a:xfrm>
              <a:custGeom>
                <a:avLst/>
                <a:gdLst>
                  <a:gd name="T0" fmla="*/ 86 w 122"/>
                  <a:gd name="T1" fmla="*/ 177 h 177"/>
                  <a:gd name="T2" fmla="*/ 71 w 122"/>
                  <a:gd name="T3" fmla="*/ 149 h 177"/>
                  <a:gd name="T4" fmla="*/ 41 w 122"/>
                  <a:gd name="T5" fmla="*/ 106 h 177"/>
                  <a:gd name="T6" fmla="*/ 29 w 122"/>
                  <a:gd name="T7" fmla="*/ 100 h 177"/>
                  <a:gd name="T8" fmla="*/ 29 w 122"/>
                  <a:gd name="T9" fmla="*/ 177 h 177"/>
                  <a:gd name="T10" fmla="*/ 0 w 122"/>
                  <a:gd name="T11" fmla="*/ 177 h 177"/>
                  <a:gd name="T12" fmla="*/ 0 w 122"/>
                  <a:gd name="T13" fmla="*/ 0 h 177"/>
                  <a:gd name="T14" fmla="*/ 54 w 122"/>
                  <a:gd name="T15" fmla="*/ 0 h 177"/>
                  <a:gd name="T16" fmla="*/ 112 w 122"/>
                  <a:gd name="T17" fmla="*/ 50 h 177"/>
                  <a:gd name="T18" fmla="*/ 68 w 122"/>
                  <a:gd name="T19" fmla="*/ 99 h 177"/>
                  <a:gd name="T20" fmla="*/ 95 w 122"/>
                  <a:gd name="T21" fmla="*/ 134 h 177"/>
                  <a:gd name="T22" fmla="*/ 122 w 122"/>
                  <a:gd name="T23" fmla="*/ 177 h 177"/>
                  <a:gd name="T24" fmla="*/ 86 w 122"/>
                  <a:gd name="T25" fmla="*/ 177 h 177"/>
                  <a:gd name="T26" fmla="*/ 45 w 122"/>
                  <a:gd name="T27" fmla="*/ 23 h 177"/>
                  <a:gd name="T28" fmla="*/ 29 w 122"/>
                  <a:gd name="T29" fmla="*/ 23 h 177"/>
                  <a:gd name="T30" fmla="*/ 29 w 122"/>
                  <a:gd name="T31" fmla="*/ 80 h 177"/>
                  <a:gd name="T32" fmla="*/ 44 w 122"/>
                  <a:gd name="T33" fmla="*/ 80 h 177"/>
                  <a:gd name="T34" fmla="*/ 73 w 122"/>
                  <a:gd name="T35" fmla="*/ 72 h 177"/>
                  <a:gd name="T36" fmla="*/ 81 w 122"/>
                  <a:gd name="T37" fmla="*/ 51 h 177"/>
                  <a:gd name="T38" fmla="*/ 45 w 122"/>
                  <a:gd name="T39" fmla="*/ 23 h 1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22" h="177">
                    <a:moveTo>
                      <a:pt x="86" y="177"/>
                    </a:moveTo>
                    <a:cubicBezTo>
                      <a:pt x="71" y="149"/>
                      <a:pt x="71" y="149"/>
                      <a:pt x="71" y="149"/>
                    </a:cubicBezTo>
                    <a:cubicBezTo>
                      <a:pt x="59" y="128"/>
                      <a:pt x="51" y="115"/>
                      <a:pt x="41" y="106"/>
                    </a:cubicBezTo>
                    <a:cubicBezTo>
                      <a:pt x="37" y="102"/>
                      <a:pt x="35" y="101"/>
                      <a:pt x="29" y="100"/>
                    </a:cubicBezTo>
                    <a:cubicBezTo>
                      <a:pt x="29" y="177"/>
                      <a:pt x="29" y="177"/>
                      <a:pt x="29" y="177"/>
                    </a:cubicBezTo>
                    <a:cubicBezTo>
                      <a:pt x="0" y="177"/>
                      <a:pt x="0" y="177"/>
                      <a:pt x="0" y="177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4" y="0"/>
                      <a:pt x="54" y="0"/>
                      <a:pt x="54" y="0"/>
                    </a:cubicBezTo>
                    <a:cubicBezTo>
                      <a:pt x="94" y="0"/>
                      <a:pt x="112" y="23"/>
                      <a:pt x="112" y="50"/>
                    </a:cubicBezTo>
                    <a:cubicBezTo>
                      <a:pt x="112" y="76"/>
                      <a:pt x="96" y="99"/>
                      <a:pt x="68" y="99"/>
                    </a:cubicBezTo>
                    <a:cubicBezTo>
                      <a:pt x="74" y="102"/>
                      <a:pt x="86" y="120"/>
                      <a:pt x="95" y="134"/>
                    </a:cubicBezTo>
                    <a:cubicBezTo>
                      <a:pt x="122" y="177"/>
                      <a:pt x="122" y="177"/>
                      <a:pt x="122" y="177"/>
                    </a:cubicBezTo>
                    <a:lnTo>
                      <a:pt x="86" y="177"/>
                    </a:lnTo>
                    <a:close/>
                    <a:moveTo>
                      <a:pt x="45" y="23"/>
                    </a:moveTo>
                    <a:cubicBezTo>
                      <a:pt x="29" y="23"/>
                      <a:pt x="29" y="23"/>
                      <a:pt x="29" y="23"/>
                    </a:cubicBezTo>
                    <a:cubicBezTo>
                      <a:pt x="29" y="80"/>
                      <a:pt x="29" y="80"/>
                      <a:pt x="29" y="80"/>
                    </a:cubicBezTo>
                    <a:cubicBezTo>
                      <a:pt x="44" y="80"/>
                      <a:pt x="44" y="80"/>
                      <a:pt x="44" y="80"/>
                    </a:cubicBezTo>
                    <a:cubicBezTo>
                      <a:pt x="60" y="80"/>
                      <a:pt x="68" y="77"/>
                      <a:pt x="73" y="72"/>
                    </a:cubicBezTo>
                    <a:cubicBezTo>
                      <a:pt x="78" y="67"/>
                      <a:pt x="81" y="60"/>
                      <a:pt x="81" y="51"/>
                    </a:cubicBezTo>
                    <a:cubicBezTo>
                      <a:pt x="81" y="33"/>
                      <a:pt x="72" y="23"/>
                      <a:pt x="45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85" name="Freeform 9"/>
              <p:cNvSpPr>
                <a:spLocks noEditPoints="1"/>
              </p:cNvSpPr>
              <p:nvPr userDrawn="1"/>
            </p:nvSpPr>
            <p:spPr bwMode="auto">
              <a:xfrm>
                <a:off x="8691" y="267"/>
                <a:ext cx="48" cy="61"/>
              </a:xfrm>
              <a:custGeom>
                <a:avLst/>
                <a:gdLst>
                  <a:gd name="T0" fmla="*/ 31 w 108"/>
                  <a:gd name="T1" fmla="*/ 76 h 136"/>
                  <a:gd name="T2" fmla="*/ 31 w 108"/>
                  <a:gd name="T3" fmla="*/ 78 h 136"/>
                  <a:gd name="T4" fmla="*/ 63 w 108"/>
                  <a:gd name="T5" fmla="*/ 115 h 136"/>
                  <a:gd name="T6" fmla="*/ 95 w 108"/>
                  <a:gd name="T7" fmla="*/ 102 h 136"/>
                  <a:gd name="T8" fmla="*/ 106 w 108"/>
                  <a:gd name="T9" fmla="*/ 119 h 136"/>
                  <a:gd name="T10" fmla="*/ 60 w 108"/>
                  <a:gd name="T11" fmla="*/ 136 h 136"/>
                  <a:gd name="T12" fmla="*/ 0 w 108"/>
                  <a:gd name="T13" fmla="*/ 68 h 136"/>
                  <a:gd name="T14" fmla="*/ 16 w 108"/>
                  <a:gd name="T15" fmla="*/ 18 h 136"/>
                  <a:gd name="T16" fmla="*/ 56 w 108"/>
                  <a:gd name="T17" fmla="*/ 0 h 136"/>
                  <a:gd name="T18" fmla="*/ 91 w 108"/>
                  <a:gd name="T19" fmla="*/ 13 h 136"/>
                  <a:gd name="T20" fmla="*/ 108 w 108"/>
                  <a:gd name="T21" fmla="*/ 70 h 136"/>
                  <a:gd name="T22" fmla="*/ 108 w 108"/>
                  <a:gd name="T23" fmla="*/ 76 h 136"/>
                  <a:gd name="T24" fmla="*/ 31 w 108"/>
                  <a:gd name="T25" fmla="*/ 76 h 136"/>
                  <a:gd name="T26" fmla="*/ 56 w 108"/>
                  <a:gd name="T27" fmla="*/ 21 h 136"/>
                  <a:gd name="T28" fmla="*/ 31 w 108"/>
                  <a:gd name="T29" fmla="*/ 55 h 136"/>
                  <a:gd name="T30" fmla="*/ 79 w 108"/>
                  <a:gd name="T31" fmla="*/ 55 h 136"/>
                  <a:gd name="T32" fmla="*/ 56 w 108"/>
                  <a:gd name="T33" fmla="*/ 21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08" h="136">
                    <a:moveTo>
                      <a:pt x="31" y="76"/>
                    </a:moveTo>
                    <a:cubicBezTo>
                      <a:pt x="31" y="78"/>
                      <a:pt x="31" y="78"/>
                      <a:pt x="31" y="78"/>
                    </a:cubicBezTo>
                    <a:cubicBezTo>
                      <a:pt x="31" y="96"/>
                      <a:pt x="38" y="115"/>
                      <a:pt x="63" y="115"/>
                    </a:cubicBezTo>
                    <a:cubicBezTo>
                      <a:pt x="75" y="115"/>
                      <a:pt x="85" y="110"/>
                      <a:pt x="95" y="102"/>
                    </a:cubicBezTo>
                    <a:cubicBezTo>
                      <a:pt x="106" y="119"/>
                      <a:pt x="106" y="119"/>
                      <a:pt x="106" y="119"/>
                    </a:cubicBezTo>
                    <a:cubicBezTo>
                      <a:pt x="93" y="131"/>
                      <a:pt x="77" y="136"/>
                      <a:pt x="60" y="136"/>
                    </a:cubicBezTo>
                    <a:cubicBezTo>
                      <a:pt x="23" y="136"/>
                      <a:pt x="0" y="110"/>
                      <a:pt x="0" y="68"/>
                    </a:cubicBezTo>
                    <a:cubicBezTo>
                      <a:pt x="0" y="46"/>
                      <a:pt x="5" y="30"/>
                      <a:pt x="16" y="18"/>
                    </a:cubicBezTo>
                    <a:cubicBezTo>
                      <a:pt x="27" y="6"/>
                      <a:pt x="39" y="0"/>
                      <a:pt x="56" y="0"/>
                    </a:cubicBezTo>
                    <a:cubicBezTo>
                      <a:pt x="69" y="0"/>
                      <a:pt x="80" y="3"/>
                      <a:pt x="91" y="13"/>
                    </a:cubicBezTo>
                    <a:cubicBezTo>
                      <a:pt x="103" y="24"/>
                      <a:pt x="108" y="40"/>
                      <a:pt x="108" y="70"/>
                    </a:cubicBezTo>
                    <a:cubicBezTo>
                      <a:pt x="108" y="76"/>
                      <a:pt x="108" y="76"/>
                      <a:pt x="108" y="76"/>
                    </a:cubicBezTo>
                    <a:lnTo>
                      <a:pt x="31" y="76"/>
                    </a:lnTo>
                    <a:close/>
                    <a:moveTo>
                      <a:pt x="56" y="21"/>
                    </a:moveTo>
                    <a:cubicBezTo>
                      <a:pt x="40" y="21"/>
                      <a:pt x="31" y="34"/>
                      <a:pt x="31" y="55"/>
                    </a:cubicBezTo>
                    <a:cubicBezTo>
                      <a:pt x="79" y="55"/>
                      <a:pt x="79" y="55"/>
                      <a:pt x="79" y="55"/>
                    </a:cubicBezTo>
                    <a:cubicBezTo>
                      <a:pt x="79" y="34"/>
                      <a:pt x="70" y="21"/>
                      <a:pt x="56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86" name="Freeform 10"/>
              <p:cNvSpPr>
                <a:spLocks/>
              </p:cNvSpPr>
              <p:nvPr userDrawn="1"/>
            </p:nvSpPr>
            <p:spPr bwMode="auto">
              <a:xfrm>
                <a:off x="8747" y="241"/>
                <a:ext cx="22" cy="87"/>
              </a:xfrm>
              <a:custGeom>
                <a:avLst/>
                <a:gdLst>
                  <a:gd name="T0" fmla="*/ 31 w 48"/>
                  <a:gd name="T1" fmla="*/ 192 h 192"/>
                  <a:gd name="T2" fmla="*/ 3 w 48"/>
                  <a:gd name="T3" fmla="*/ 155 h 192"/>
                  <a:gd name="T4" fmla="*/ 3 w 48"/>
                  <a:gd name="T5" fmla="*/ 45 h 192"/>
                  <a:gd name="T6" fmla="*/ 0 w 48"/>
                  <a:gd name="T7" fmla="*/ 7 h 192"/>
                  <a:gd name="T8" fmla="*/ 29 w 48"/>
                  <a:gd name="T9" fmla="*/ 0 h 192"/>
                  <a:gd name="T10" fmla="*/ 32 w 48"/>
                  <a:gd name="T11" fmla="*/ 36 h 192"/>
                  <a:gd name="T12" fmla="*/ 32 w 48"/>
                  <a:gd name="T13" fmla="*/ 146 h 192"/>
                  <a:gd name="T14" fmla="*/ 34 w 48"/>
                  <a:gd name="T15" fmla="*/ 169 h 192"/>
                  <a:gd name="T16" fmla="*/ 44 w 48"/>
                  <a:gd name="T17" fmla="*/ 171 h 192"/>
                  <a:gd name="T18" fmla="*/ 48 w 48"/>
                  <a:gd name="T19" fmla="*/ 189 h 192"/>
                  <a:gd name="T20" fmla="*/ 31 w 48"/>
                  <a:gd name="T21" fmla="*/ 192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8" h="192">
                    <a:moveTo>
                      <a:pt x="31" y="192"/>
                    </a:moveTo>
                    <a:cubicBezTo>
                      <a:pt x="3" y="192"/>
                      <a:pt x="3" y="166"/>
                      <a:pt x="3" y="155"/>
                    </a:cubicBezTo>
                    <a:cubicBezTo>
                      <a:pt x="3" y="45"/>
                      <a:pt x="3" y="45"/>
                      <a:pt x="3" y="45"/>
                    </a:cubicBezTo>
                    <a:cubicBezTo>
                      <a:pt x="3" y="27"/>
                      <a:pt x="2" y="17"/>
                      <a:pt x="0" y="7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31" y="8"/>
                      <a:pt x="32" y="19"/>
                      <a:pt x="32" y="36"/>
                    </a:cubicBezTo>
                    <a:cubicBezTo>
                      <a:pt x="32" y="146"/>
                      <a:pt x="32" y="146"/>
                      <a:pt x="32" y="146"/>
                    </a:cubicBezTo>
                    <a:cubicBezTo>
                      <a:pt x="32" y="163"/>
                      <a:pt x="32" y="166"/>
                      <a:pt x="34" y="169"/>
                    </a:cubicBezTo>
                    <a:cubicBezTo>
                      <a:pt x="36" y="171"/>
                      <a:pt x="40" y="173"/>
                      <a:pt x="44" y="171"/>
                    </a:cubicBezTo>
                    <a:cubicBezTo>
                      <a:pt x="48" y="189"/>
                      <a:pt x="48" y="189"/>
                      <a:pt x="48" y="189"/>
                    </a:cubicBezTo>
                    <a:cubicBezTo>
                      <a:pt x="43" y="191"/>
                      <a:pt x="38" y="192"/>
                      <a:pt x="31" y="19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87" name="Freeform 11"/>
              <p:cNvSpPr>
                <a:spLocks noEditPoints="1"/>
              </p:cNvSpPr>
              <p:nvPr userDrawn="1"/>
            </p:nvSpPr>
            <p:spPr bwMode="auto">
              <a:xfrm>
                <a:off x="8778" y="242"/>
                <a:ext cx="17" cy="85"/>
              </a:xfrm>
              <a:custGeom>
                <a:avLst/>
                <a:gdLst>
                  <a:gd name="T0" fmla="*/ 18 w 37"/>
                  <a:gd name="T1" fmla="*/ 38 h 187"/>
                  <a:gd name="T2" fmla="*/ 0 w 37"/>
                  <a:gd name="T3" fmla="*/ 19 h 187"/>
                  <a:gd name="T4" fmla="*/ 18 w 37"/>
                  <a:gd name="T5" fmla="*/ 0 h 187"/>
                  <a:gd name="T6" fmla="*/ 37 w 37"/>
                  <a:gd name="T7" fmla="*/ 19 h 187"/>
                  <a:gd name="T8" fmla="*/ 18 w 37"/>
                  <a:gd name="T9" fmla="*/ 38 h 187"/>
                  <a:gd name="T10" fmla="*/ 4 w 37"/>
                  <a:gd name="T11" fmla="*/ 187 h 187"/>
                  <a:gd name="T12" fmla="*/ 4 w 37"/>
                  <a:gd name="T13" fmla="*/ 59 h 187"/>
                  <a:gd name="T14" fmla="*/ 32 w 37"/>
                  <a:gd name="T15" fmla="*/ 54 h 187"/>
                  <a:gd name="T16" fmla="*/ 32 w 37"/>
                  <a:gd name="T17" fmla="*/ 187 h 187"/>
                  <a:gd name="T18" fmla="*/ 4 w 37"/>
                  <a:gd name="T19" fmla="*/ 187 h 1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7" h="187">
                    <a:moveTo>
                      <a:pt x="18" y="38"/>
                    </a:moveTo>
                    <a:cubicBezTo>
                      <a:pt x="7" y="38"/>
                      <a:pt x="0" y="30"/>
                      <a:pt x="0" y="19"/>
                    </a:cubicBezTo>
                    <a:cubicBezTo>
                      <a:pt x="0" y="9"/>
                      <a:pt x="8" y="0"/>
                      <a:pt x="18" y="0"/>
                    </a:cubicBezTo>
                    <a:cubicBezTo>
                      <a:pt x="28" y="0"/>
                      <a:pt x="37" y="9"/>
                      <a:pt x="37" y="19"/>
                    </a:cubicBezTo>
                    <a:cubicBezTo>
                      <a:pt x="37" y="30"/>
                      <a:pt x="28" y="38"/>
                      <a:pt x="18" y="38"/>
                    </a:cubicBezTo>
                    <a:close/>
                    <a:moveTo>
                      <a:pt x="4" y="187"/>
                    </a:moveTo>
                    <a:cubicBezTo>
                      <a:pt x="4" y="59"/>
                      <a:pt x="4" y="59"/>
                      <a:pt x="4" y="59"/>
                    </a:cubicBezTo>
                    <a:cubicBezTo>
                      <a:pt x="32" y="54"/>
                      <a:pt x="32" y="54"/>
                      <a:pt x="32" y="54"/>
                    </a:cubicBezTo>
                    <a:cubicBezTo>
                      <a:pt x="32" y="187"/>
                      <a:pt x="32" y="187"/>
                      <a:pt x="32" y="187"/>
                    </a:cubicBezTo>
                    <a:lnTo>
                      <a:pt x="4" y="18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88" name="Freeform 12"/>
              <p:cNvSpPr>
                <a:spLocks/>
              </p:cNvSpPr>
              <p:nvPr userDrawn="1"/>
            </p:nvSpPr>
            <p:spPr bwMode="auto">
              <a:xfrm>
                <a:off x="8805" y="267"/>
                <a:ext cx="44" cy="61"/>
              </a:xfrm>
              <a:custGeom>
                <a:avLst/>
                <a:gdLst>
                  <a:gd name="T0" fmla="*/ 55 w 97"/>
                  <a:gd name="T1" fmla="*/ 136 h 136"/>
                  <a:gd name="T2" fmla="*/ 0 w 97"/>
                  <a:gd name="T3" fmla="*/ 70 h 136"/>
                  <a:gd name="T4" fmla="*/ 57 w 97"/>
                  <a:gd name="T5" fmla="*/ 0 h 136"/>
                  <a:gd name="T6" fmla="*/ 93 w 97"/>
                  <a:gd name="T7" fmla="*/ 14 h 136"/>
                  <a:gd name="T8" fmla="*/ 79 w 97"/>
                  <a:gd name="T9" fmla="*/ 33 h 136"/>
                  <a:gd name="T10" fmla="*/ 57 w 97"/>
                  <a:gd name="T11" fmla="*/ 23 h 136"/>
                  <a:gd name="T12" fmla="*/ 37 w 97"/>
                  <a:gd name="T13" fmla="*/ 36 h 136"/>
                  <a:gd name="T14" fmla="*/ 32 w 97"/>
                  <a:gd name="T15" fmla="*/ 72 h 136"/>
                  <a:gd name="T16" fmla="*/ 40 w 97"/>
                  <a:gd name="T17" fmla="*/ 107 h 136"/>
                  <a:gd name="T18" fmla="*/ 57 w 97"/>
                  <a:gd name="T19" fmla="*/ 115 h 136"/>
                  <a:gd name="T20" fmla="*/ 84 w 97"/>
                  <a:gd name="T21" fmla="*/ 102 h 136"/>
                  <a:gd name="T22" fmla="*/ 97 w 97"/>
                  <a:gd name="T23" fmla="*/ 119 h 136"/>
                  <a:gd name="T24" fmla="*/ 55 w 97"/>
                  <a:gd name="T25" fmla="*/ 136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7" h="136">
                    <a:moveTo>
                      <a:pt x="55" y="136"/>
                    </a:moveTo>
                    <a:cubicBezTo>
                      <a:pt x="20" y="136"/>
                      <a:pt x="0" y="111"/>
                      <a:pt x="0" y="70"/>
                    </a:cubicBezTo>
                    <a:cubicBezTo>
                      <a:pt x="0" y="22"/>
                      <a:pt x="28" y="0"/>
                      <a:pt x="57" y="0"/>
                    </a:cubicBezTo>
                    <a:cubicBezTo>
                      <a:pt x="72" y="0"/>
                      <a:pt x="82" y="3"/>
                      <a:pt x="93" y="14"/>
                    </a:cubicBezTo>
                    <a:cubicBezTo>
                      <a:pt x="79" y="33"/>
                      <a:pt x="79" y="33"/>
                      <a:pt x="79" y="33"/>
                    </a:cubicBezTo>
                    <a:cubicBezTo>
                      <a:pt x="72" y="26"/>
                      <a:pt x="65" y="23"/>
                      <a:pt x="57" y="23"/>
                    </a:cubicBezTo>
                    <a:cubicBezTo>
                      <a:pt x="48" y="23"/>
                      <a:pt x="41" y="27"/>
                      <a:pt x="37" y="36"/>
                    </a:cubicBezTo>
                    <a:cubicBezTo>
                      <a:pt x="33" y="44"/>
                      <a:pt x="32" y="56"/>
                      <a:pt x="32" y="72"/>
                    </a:cubicBezTo>
                    <a:cubicBezTo>
                      <a:pt x="32" y="90"/>
                      <a:pt x="34" y="101"/>
                      <a:pt x="40" y="107"/>
                    </a:cubicBezTo>
                    <a:cubicBezTo>
                      <a:pt x="44" y="112"/>
                      <a:pt x="51" y="115"/>
                      <a:pt x="57" y="115"/>
                    </a:cubicBezTo>
                    <a:cubicBezTo>
                      <a:pt x="66" y="115"/>
                      <a:pt x="75" y="110"/>
                      <a:pt x="84" y="102"/>
                    </a:cubicBezTo>
                    <a:cubicBezTo>
                      <a:pt x="97" y="119"/>
                      <a:pt x="97" y="119"/>
                      <a:pt x="97" y="119"/>
                    </a:cubicBezTo>
                    <a:cubicBezTo>
                      <a:pt x="85" y="131"/>
                      <a:pt x="73" y="136"/>
                      <a:pt x="55" y="1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89" name="Freeform 13"/>
              <p:cNvSpPr>
                <a:spLocks noEditPoints="1"/>
              </p:cNvSpPr>
              <p:nvPr userDrawn="1"/>
            </p:nvSpPr>
            <p:spPr bwMode="auto">
              <a:xfrm>
                <a:off x="8859" y="293"/>
                <a:ext cx="34" cy="35"/>
              </a:xfrm>
              <a:custGeom>
                <a:avLst/>
                <a:gdLst>
                  <a:gd name="T0" fmla="*/ 39 w 77"/>
                  <a:gd name="T1" fmla="*/ 78 h 78"/>
                  <a:gd name="T2" fmla="*/ 0 w 77"/>
                  <a:gd name="T3" fmla="*/ 39 h 78"/>
                  <a:gd name="T4" fmla="*/ 39 w 77"/>
                  <a:gd name="T5" fmla="*/ 0 h 78"/>
                  <a:gd name="T6" fmla="*/ 77 w 77"/>
                  <a:gd name="T7" fmla="*/ 39 h 78"/>
                  <a:gd name="T8" fmla="*/ 39 w 77"/>
                  <a:gd name="T9" fmla="*/ 78 h 78"/>
                  <a:gd name="T10" fmla="*/ 39 w 77"/>
                  <a:gd name="T11" fmla="*/ 8 h 78"/>
                  <a:gd name="T12" fmla="*/ 9 w 77"/>
                  <a:gd name="T13" fmla="*/ 39 h 78"/>
                  <a:gd name="T14" fmla="*/ 39 w 77"/>
                  <a:gd name="T15" fmla="*/ 70 h 78"/>
                  <a:gd name="T16" fmla="*/ 68 w 77"/>
                  <a:gd name="T17" fmla="*/ 39 h 78"/>
                  <a:gd name="T18" fmla="*/ 39 w 77"/>
                  <a:gd name="T19" fmla="*/ 8 h 78"/>
                  <a:gd name="T20" fmla="*/ 46 w 77"/>
                  <a:gd name="T21" fmla="*/ 61 h 78"/>
                  <a:gd name="T22" fmla="*/ 42 w 77"/>
                  <a:gd name="T23" fmla="*/ 53 h 78"/>
                  <a:gd name="T24" fmla="*/ 35 w 77"/>
                  <a:gd name="T25" fmla="*/ 43 h 78"/>
                  <a:gd name="T26" fmla="*/ 34 w 77"/>
                  <a:gd name="T27" fmla="*/ 42 h 78"/>
                  <a:gd name="T28" fmla="*/ 34 w 77"/>
                  <a:gd name="T29" fmla="*/ 61 h 78"/>
                  <a:gd name="T30" fmla="*/ 25 w 77"/>
                  <a:gd name="T31" fmla="*/ 61 h 78"/>
                  <a:gd name="T32" fmla="*/ 25 w 77"/>
                  <a:gd name="T33" fmla="*/ 17 h 78"/>
                  <a:gd name="T34" fmla="*/ 41 w 77"/>
                  <a:gd name="T35" fmla="*/ 17 h 78"/>
                  <a:gd name="T36" fmla="*/ 54 w 77"/>
                  <a:gd name="T37" fmla="*/ 30 h 78"/>
                  <a:gd name="T38" fmla="*/ 44 w 77"/>
                  <a:gd name="T39" fmla="*/ 42 h 78"/>
                  <a:gd name="T40" fmla="*/ 46 w 77"/>
                  <a:gd name="T41" fmla="*/ 44 h 78"/>
                  <a:gd name="T42" fmla="*/ 56 w 77"/>
                  <a:gd name="T43" fmla="*/ 61 h 78"/>
                  <a:gd name="T44" fmla="*/ 46 w 77"/>
                  <a:gd name="T45" fmla="*/ 61 h 78"/>
                  <a:gd name="T46" fmla="*/ 42 w 77"/>
                  <a:gd name="T47" fmla="*/ 25 h 78"/>
                  <a:gd name="T48" fmla="*/ 37 w 77"/>
                  <a:gd name="T49" fmla="*/ 24 h 78"/>
                  <a:gd name="T50" fmla="*/ 34 w 77"/>
                  <a:gd name="T51" fmla="*/ 24 h 78"/>
                  <a:gd name="T52" fmla="*/ 34 w 77"/>
                  <a:gd name="T53" fmla="*/ 36 h 78"/>
                  <a:gd name="T54" fmla="*/ 36 w 77"/>
                  <a:gd name="T55" fmla="*/ 36 h 78"/>
                  <a:gd name="T56" fmla="*/ 43 w 77"/>
                  <a:gd name="T57" fmla="*/ 34 h 78"/>
                  <a:gd name="T58" fmla="*/ 45 w 77"/>
                  <a:gd name="T59" fmla="*/ 30 h 78"/>
                  <a:gd name="T60" fmla="*/ 42 w 77"/>
                  <a:gd name="T61" fmla="*/ 25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7" h="78">
                    <a:moveTo>
                      <a:pt x="39" y="78"/>
                    </a:moveTo>
                    <a:cubicBezTo>
                      <a:pt x="17" y="78"/>
                      <a:pt x="0" y="61"/>
                      <a:pt x="0" y="39"/>
                    </a:cubicBezTo>
                    <a:cubicBezTo>
                      <a:pt x="0" y="17"/>
                      <a:pt x="17" y="0"/>
                      <a:pt x="39" y="0"/>
                    </a:cubicBezTo>
                    <a:cubicBezTo>
                      <a:pt x="60" y="0"/>
                      <a:pt x="77" y="17"/>
                      <a:pt x="77" y="39"/>
                    </a:cubicBezTo>
                    <a:cubicBezTo>
                      <a:pt x="77" y="61"/>
                      <a:pt x="60" y="78"/>
                      <a:pt x="39" y="78"/>
                    </a:cubicBezTo>
                    <a:close/>
                    <a:moveTo>
                      <a:pt x="39" y="8"/>
                    </a:moveTo>
                    <a:cubicBezTo>
                      <a:pt x="22" y="8"/>
                      <a:pt x="9" y="22"/>
                      <a:pt x="9" y="39"/>
                    </a:cubicBezTo>
                    <a:cubicBezTo>
                      <a:pt x="9" y="56"/>
                      <a:pt x="22" y="70"/>
                      <a:pt x="39" y="70"/>
                    </a:cubicBezTo>
                    <a:cubicBezTo>
                      <a:pt x="55" y="70"/>
                      <a:pt x="68" y="56"/>
                      <a:pt x="68" y="39"/>
                    </a:cubicBezTo>
                    <a:cubicBezTo>
                      <a:pt x="68" y="22"/>
                      <a:pt x="55" y="8"/>
                      <a:pt x="39" y="8"/>
                    </a:cubicBezTo>
                    <a:close/>
                    <a:moveTo>
                      <a:pt x="46" y="61"/>
                    </a:moveTo>
                    <a:cubicBezTo>
                      <a:pt x="44" y="58"/>
                      <a:pt x="44" y="56"/>
                      <a:pt x="42" y="53"/>
                    </a:cubicBezTo>
                    <a:cubicBezTo>
                      <a:pt x="38" y="46"/>
                      <a:pt x="36" y="43"/>
                      <a:pt x="35" y="43"/>
                    </a:cubicBezTo>
                    <a:cubicBezTo>
                      <a:pt x="34" y="42"/>
                      <a:pt x="34" y="42"/>
                      <a:pt x="34" y="42"/>
                    </a:cubicBezTo>
                    <a:cubicBezTo>
                      <a:pt x="34" y="61"/>
                      <a:pt x="34" y="61"/>
                      <a:pt x="34" y="61"/>
                    </a:cubicBezTo>
                    <a:cubicBezTo>
                      <a:pt x="25" y="61"/>
                      <a:pt x="25" y="61"/>
                      <a:pt x="25" y="61"/>
                    </a:cubicBezTo>
                    <a:cubicBezTo>
                      <a:pt x="25" y="17"/>
                      <a:pt x="25" y="17"/>
                      <a:pt x="25" y="17"/>
                    </a:cubicBezTo>
                    <a:cubicBezTo>
                      <a:pt x="41" y="17"/>
                      <a:pt x="41" y="17"/>
                      <a:pt x="41" y="17"/>
                    </a:cubicBezTo>
                    <a:cubicBezTo>
                      <a:pt x="49" y="17"/>
                      <a:pt x="54" y="22"/>
                      <a:pt x="54" y="30"/>
                    </a:cubicBezTo>
                    <a:cubicBezTo>
                      <a:pt x="54" y="36"/>
                      <a:pt x="50" y="42"/>
                      <a:pt x="44" y="42"/>
                    </a:cubicBezTo>
                    <a:cubicBezTo>
                      <a:pt x="45" y="42"/>
                      <a:pt x="46" y="43"/>
                      <a:pt x="46" y="44"/>
                    </a:cubicBezTo>
                    <a:cubicBezTo>
                      <a:pt x="49" y="47"/>
                      <a:pt x="56" y="61"/>
                      <a:pt x="56" y="61"/>
                    </a:cubicBezTo>
                    <a:lnTo>
                      <a:pt x="46" y="61"/>
                    </a:lnTo>
                    <a:close/>
                    <a:moveTo>
                      <a:pt x="42" y="25"/>
                    </a:moveTo>
                    <a:cubicBezTo>
                      <a:pt x="41" y="24"/>
                      <a:pt x="39" y="24"/>
                      <a:pt x="37" y="24"/>
                    </a:cubicBezTo>
                    <a:cubicBezTo>
                      <a:pt x="34" y="24"/>
                      <a:pt x="34" y="24"/>
                      <a:pt x="34" y="24"/>
                    </a:cubicBezTo>
                    <a:cubicBezTo>
                      <a:pt x="34" y="36"/>
                      <a:pt x="34" y="36"/>
                      <a:pt x="34" y="36"/>
                    </a:cubicBezTo>
                    <a:cubicBezTo>
                      <a:pt x="36" y="36"/>
                      <a:pt x="36" y="36"/>
                      <a:pt x="36" y="36"/>
                    </a:cubicBezTo>
                    <a:cubicBezTo>
                      <a:pt x="40" y="36"/>
                      <a:pt x="42" y="35"/>
                      <a:pt x="43" y="34"/>
                    </a:cubicBezTo>
                    <a:cubicBezTo>
                      <a:pt x="44" y="33"/>
                      <a:pt x="45" y="32"/>
                      <a:pt x="45" y="30"/>
                    </a:cubicBezTo>
                    <a:cubicBezTo>
                      <a:pt x="45" y="27"/>
                      <a:pt x="44" y="26"/>
                      <a:pt x="42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90" name="Freeform 14"/>
              <p:cNvSpPr>
                <a:spLocks noEditPoints="1"/>
              </p:cNvSpPr>
              <p:nvPr userDrawn="1"/>
            </p:nvSpPr>
            <p:spPr bwMode="auto">
              <a:xfrm>
                <a:off x="8400" y="351"/>
                <a:ext cx="151" cy="178"/>
              </a:xfrm>
              <a:custGeom>
                <a:avLst/>
                <a:gdLst>
                  <a:gd name="T0" fmla="*/ 0 w 336"/>
                  <a:gd name="T1" fmla="*/ 0 h 395"/>
                  <a:gd name="T2" fmla="*/ 184 w 336"/>
                  <a:gd name="T3" fmla="*/ 0 h 395"/>
                  <a:gd name="T4" fmla="*/ 287 w 336"/>
                  <a:gd name="T5" fmla="*/ 35 h 395"/>
                  <a:gd name="T6" fmla="*/ 314 w 336"/>
                  <a:gd name="T7" fmla="*/ 102 h 395"/>
                  <a:gd name="T8" fmla="*/ 314 w 336"/>
                  <a:gd name="T9" fmla="*/ 103 h 395"/>
                  <a:gd name="T10" fmla="*/ 262 w 336"/>
                  <a:gd name="T11" fmla="*/ 188 h 395"/>
                  <a:gd name="T12" fmla="*/ 336 w 336"/>
                  <a:gd name="T13" fmla="*/ 285 h 395"/>
                  <a:gd name="T14" fmla="*/ 336 w 336"/>
                  <a:gd name="T15" fmla="*/ 286 h 395"/>
                  <a:gd name="T16" fmla="*/ 188 w 336"/>
                  <a:gd name="T17" fmla="*/ 395 h 395"/>
                  <a:gd name="T18" fmla="*/ 0 w 336"/>
                  <a:gd name="T19" fmla="*/ 395 h 395"/>
                  <a:gd name="T20" fmla="*/ 0 w 336"/>
                  <a:gd name="T21" fmla="*/ 0 h 395"/>
                  <a:gd name="T22" fmla="*/ 228 w 336"/>
                  <a:gd name="T23" fmla="*/ 116 h 395"/>
                  <a:gd name="T24" fmla="*/ 171 w 336"/>
                  <a:gd name="T25" fmla="*/ 76 h 395"/>
                  <a:gd name="T26" fmla="*/ 85 w 336"/>
                  <a:gd name="T27" fmla="*/ 76 h 395"/>
                  <a:gd name="T28" fmla="*/ 85 w 336"/>
                  <a:gd name="T29" fmla="*/ 159 h 395"/>
                  <a:gd name="T30" fmla="*/ 165 w 336"/>
                  <a:gd name="T31" fmla="*/ 159 h 395"/>
                  <a:gd name="T32" fmla="*/ 228 w 336"/>
                  <a:gd name="T33" fmla="*/ 118 h 395"/>
                  <a:gd name="T34" fmla="*/ 228 w 336"/>
                  <a:gd name="T35" fmla="*/ 116 h 395"/>
                  <a:gd name="T36" fmla="*/ 185 w 336"/>
                  <a:gd name="T37" fmla="*/ 232 h 395"/>
                  <a:gd name="T38" fmla="*/ 85 w 336"/>
                  <a:gd name="T39" fmla="*/ 232 h 395"/>
                  <a:gd name="T40" fmla="*/ 85 w 336"/>
                  <a:gd name="T41" fmla="*/ 318 h 395"/>
                  <a:gd name="T42" fmla="*/ 188 w 336"/>
                  <a:gd name="T43" fmla="*/ 318 h 395"/>
                  <a:gd name="T44" fmla="*/ 250 w 336"/>
                  <a:gd name="T45" fmla="*/ 276 h 395"/>
                  <a:gd name="T46" fmla="*/ 250 w 336"/>
                  <a:gd name="T47" fmla="*/ 274 h 395"/>
                  <a:gd name="T48" fmla="*/ 185 w 336"/>
                  <a:gd name="T49" fmla="*/ 232 h 3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36" h="395">
                    <a:moveTo>
                      <a:pt x="0" y="0"/>
                    </a:moveTo>
                    <a:cubicBezTo>
                      <a:pt x="184" y="0"/>
                      <a:pt x="184" y="0"/>
                      <a:pt x="184" y="0"/>
                    </a:cubicBezTo>
                    <a:cubicBezTo>
                      <a:pt x="229" y="0"/>
                      <a:pt x="264" y="12"/>
                      <a:pt x="287" y="35"/>
                    </a:cubicBezTo>
                    <a:cubicBezTo>
                      <a:pt x="305" y="53"/>
                      <a:pt x="314" y="75"/>
                      <a:pt x="314" y="102"/>
                    </a:cubicBezTo>
                    <a:cubicBezTo>
                      <a:pt x="314" y="103"/>
                      <a:pt x="314" y="103"/>
                      <a:pt x="314" y="103"/>
                    </a:cubicBezTo>
                    <a:cubicBezTo>
                      <a:pt x="314" y="148"/>
                      <a:pt x="290" y="172"/>
                      <a:pt x="262" y="188"/>
                    </a:cubicBezTo>
                    <a:cubicBezTo>
                      <a:pt x="308" y="206"/>
                      <a:pt x="336" y="232"/>
                      <a:pt x="336" y="285"/>
                    </a:cubicBezTo>
                    <a:cubicBezTo>
                      <a:pt x="336" y="286"/>
                      <a:pt x="336" y="286"/>
                      <a:pt x="336" y="286"/>
                    </a:cubicBezTo>
                    <a:cubicBezTo>
                      <a:pt x="336" y="359"/>
                      <a:pt x="277" y="395"/>
                      <a:pt x="188" y="395"/>
                    </a:cubicBezTo>
                    <a:cubicBezTo>
                      <a:pt x="0" y="395"/>
                      <a:pt x="0" y="395"/>
                      <a:pt x="0" y="395"/>
                    </a:cubicBezTo>
                    <a:lnTo>
                      <a:pt x="0" y="0"/>
                    </a:lnTo>
                    <a:close/>
                    <a:moveTo>
                      <a:pt x="228" y="116"/>
                    </a:moveTo>
                    <a:cubicBezTo>
                      <a:pt x="228" y="91"/>
                      <a:pt x="207" y="76"/>
                      <a:pt x="171" y="76"/>
                    </a:cubicBezTo>
                    <a:cubicBezTo>
                      <a:pt x="85" y="76"/>
                      <a:pt x="85" y="76"/>
                      <a:pt x="85" y="76"/>
                    </a:cubicBezTo>
                    <a:cubicBezTo>
                      <a:pt x="85" y="159"/>
                      <a:pt x="85" y="159"/>
                      <a:pt x="85" y="159"/>
                    </a:cubicBezTo>
                    <a:cubicBezTo>
                      <a:pt x="165" y="159"/>
                      <a:pt x="165" y="159"/>
                      <a:pt x="165" y="159"/>
                    </a:cubicBezTo>
                    <a:cubicBezTo>
                      <a:pt x="203" y="159"/>
                      <a:pt x="228" y="147"/>
                      <a:pt x="228" y="118"/>
                    </a:cubicBezTo>
                    <a:lnTo>
                      <a:pt x="228" y="116"/>
                    </a:lnTo>
                    <a:close/>
                    <a:moveTo>
                      <a:pt x="185" y="232"/>
                    </a:moveTo>
                    <a:cubicBezTo>
                      <a:pt x="85" y="232"/>
                      <a:pt x="85" y="232"/>
                      <a:pt x="85" y="232"/>
                    </a:cubicBezTo>
                    <a:cubicBezTo>
                      <a:pt x="85" y="318"/>
                      <a:pt x="85" y="318"/>
                      <a:pt x="85" y="318"/>
                    </a:cubicBezTo>
                    <a:cubicBezTo>
                      <a:pt x="188" y="318"/>
                      <a:pt x="188" y="318"/>
                      <a:pt x="188" y="318"/>
                    </a:cubicBezTo>
                    <a:cubicBezTo>
                      <a:pt x="227" y="318"/>
                      <a:pt x="250" y="305"/>
                      <a:pt x="250" y="276"/>
                    </a:cubicBezTo>
                    <a:cubicBezTo>
                      <a:pt x="250" y="274"/>
                      <a:pt x="250" y="274"/>
                      <a:pt x="250" y="274"/>
                    </a:cubicBezTo>
                    <a:cubicBezTo>
                      <a:pt x="250" y="248"/>
                      <a:pt x="230" y="232"/>
                      <a:pt x="185" y="2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91" name="Freeform 15"/>
              <p:cNvSpPr>
                <a:spLocks noEditPoints="1"/>
              </p:cNvSpPr>
              <p:nvPr userDrawn="1"/>
            </p:nvSpPr>
            <p:spPr bwMode="auto">
              <a:xfrm>
                <a:off x="8563" y="351"/>
                <a:ext cx="154" cy="178"/>
              </a:xfrm>
              <a:custGeom>
                <a:avLst/>
                <a:gdLst>
                  <a:gd name="T0" fmla="*/ 0 w 342"/>
                  <a:gd name="T1" fmla="*/ 0 h 395"/>
                  <a:gd name="T2" fmla="*/ 181 w 342"/>
                  <a:gd name="T3" fmla="*/ 0 h 395"/>
                  <a:gd name="T4" fmla="*/ 296 w 342"/>
                  <a:gd name="T5" fmla="*/ 40 h 395"/>
                  <a:gd name="T6" fmla="*/ 330 w 342"/>
                  <a:gd name="T7" fmla="*/ 130 h 395"/>
                  <a:gd name="T8" fmla="*/ 330 w 342"/>
                  <a:gd name="T9" fmla="*/ 131 h 395"/>
                  <a:gd name="T10" fmla="*/ 245 w 342"/>
                  <a:gd name="T11" fmla="*/ 254 h 395"/>
                  <a:gd name="T12" fmla="*/ 342 w 342"/>
                  <a:gd name="T13" fmla="*/ 395 h 395"/>
                  <a:gd name="T14" fmla="*/ 240 w 342"/>
                  <a:gd name="T15" fmla="*/ 395 h 395"/>
                  <a:gd name="T16" fmla="*/ 156 w 342"/>
                  <a:gd name="T17" fmla="*/ 268 h 395"/>
                  <a:gd name="T18" fmla="*/ 87 w 342"/>
                  <a:gd name="T19" fmla="*/ 268 h 395"/>
                  <a:gd name="T20" fmla="*/ 87 w 342"/>
                  <a:gd name="T21" fmla="*/ 395 h 395"/>
                  <a:gd name="T22" fmla="*/ 0 w 342"/>
                  <a:gd name="T23" fmla="*/ 395 h 395"/>
                  <a:gd name="T24" fmla="*/ 0 w 342"/>
                  <a:gd name="T25" fmla="*/ 0 h 395"/>
                  <a:gd name="T26" fmla="*/ 175 w 342"/>
                  <a:gd name="T27" fmla="*/ 192 h 395"/>
                  <a:gd name="T28" fmla="*/ 242 w 342"/>
                  <a:gd name="T29" fmla="*/ 136 h 395"/>
                  <a:gd name="T30" fmla="*/ 242 w 342"/>
                  <a:gd name="T31" fmla="*/ 135 h 395"/>
                  <a:gd name="T32" fmla="*/ 174 w 342"/>
                  <a:gd name="T33" fmla="*/ 78 h 395"/>
                  <a:gd name="T34" fmla="*/ 87 w 342"/>
                  <a:gd name="T35" fmla="*/ 78 h 395"/>
                  <a:gd name="T36" fmla="*/ 87 w 342"/>
                  <a:gd name="T37" fmla="*/ 192 h 395"/>
                  <a:gd name="T38" fmla="*/ 175 w 342"/>
                  <a:gd name="T39" fmla="*/ 192 h 3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42" h="395">
                    <a:moveTo>
                      <a:pt x="0" y="0"/>
                    </a:moveTo>
                    <a:cubicBezTo>
                      <a:pt x="181" y="0"/>
                      <a:pt x="181" y="0"/>
                      <a:pt x="181" y="0"/>
                    </a:cubicBezTo>
                    <a:cubicBezTo>
                      <a:pt x="231" y="0"/>
                      <a:pt x="270" y="14"/>
                      <a:pt x="296" y="40"/>
                    </a:cubicBezTo>
                    <a:cubicBezTo>
                      <a:pt x="318" y="62"/>
                      <a:pt x="330" y="93"/>
                      <a:pt x="330" y="130"/>
                    </a:cubicBezTo>
                    <a:cubicBezTo>
                      <a:pt x="330" y="131"/>
                      <a:pt x="330" y="131"/>
                      <a:pt x="330" y="131"/>
                    </a:cubicBezTo>
                    <a:cubicBezTo>
                      <a:pt x="330" y="195"/>
                      <a:pt x="296" y="235"/>
                      <a:pt x="245" y="254"/>
                    </a:cubicBezTo>
                    <a:cubicBezTo>
                      <a:pt x="342" y="395"/>
                      <a:pt x="342" y="395"/>
                      <a:pt x="342" y="395"/>
                    </a:cubicBezTo>
                    <a:cubicBezTo>
                      <a:pt x="240" y="395"/>
                      <a:pt x="240" y="395"/>
                      <a:pt x="240" y="395"/>
                    </a:cubicBezTo>
                    <a:cubicBezTo>
                      <a:pt x="156" y="268"/>
                      <a:pt x="156" y="268"/>
                      <a:pt x="156" y="268"/>
                    </a:cubicBezTo>
                    <a:cubicBezTo>
                      <a:pt x="87" y="268"/>
                      <a:pt x="87" y="268"/>
                      <a:pt x="87" y="268"/>
                    </a:cubicBezTo>
                    <a:cubicBezTo>
                      <a:pt x="87" y="395"/>
                      <a:pt x="87" y="395"/>
                      <a:pt x="87" y="395"/>
                    </a:cubicBezTo>
                    <a:cubicBezTo>
                      <a:pt x="0" y="395"/>
                      <a:pt x="0" y="395"/>
                      <a:pt x="0" y="395"/>
                    </a:cubicBezTo>
                    <a:lnTo>
                      <a:pt x="0" y="0"/>
                    </a:lnTo>
                    <a:close/>
                    <a:moveTo>
                      <a:pt x="175" y="192"/>
                    </a:moveTo>
                    <a:cubicBezTo>
                      <a:pt x="218" y="192"/>
                      <a:pt x="242" y="169"/>
                      <a:pt x="242" y="136"/>
                    </a:cubicBezTo>
                    <a:cubicBezTo>
                      <a:pt x="242" y="135"/>
                      <a:pt x="242" y="135"/>
                      <a:pt x="242" y="135"/>
                    </a:cubicBezTo>
                    <a:cubicBezTo>
                      <a:pt x="242" y="97"/>
                      <a:pt x="216" y="78"/>
                      <a:pt x="174" y="78"/>
                    </a:cubicBezTo>
                    <a:cubicBezTo>
                      <a:pt x="87" y="78"/>
                      <a:pt x="87" y="78"/>
                      <a:pt x="87" y="78"/>
                    </a:cubicBezTo>
                    <a:cubicBezTo>
                      <a:pt x="87" y="192"/>
                      <a:pt x="87" y="192"/>
                      <a:pt x="87" y="192"/>
                    </a:cubicBezTo>
                    <a:lnTo>
                      <a:pt x="175" y="19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92" name="Freeform 16"/>
              <p:cNvSpPr>
                <a:spLocks noEditPoints="1"/>
              </p:cNvSpPr>
              <p:nvPr userDrawn="1"/>
            </p:nvSpPr>
            <p:spPr bwMode="auto">
              <a:xfrm>
                <a:off x="8724" y="347"/>
                <a:ext cx="189" cy="185"/>
              </a:xfrm>
              <a:custGeom>
                <a:avLst/>
                <a:gdLst>
                  <a:gd name="T0" fmla="*/ 0 w 420"/>
                  <a:gd name="T1" fmla="*/ 205 h 408"/>
                  <a:gd name="T2" fmla="*/ 0 w 420"/>
                  <a:gd name="T3" fmla="*/ 204 h 408"/>
                  <a:gd name="T4" fmla="*/ 211 w 420"/>
                  <a:gd name="T5" fmla="*/ 0 h 408"/>
                  <a:gd name="T6" fmla="*/ 420 w 420"/>
                  <a:gd name="T7" fmla="*/ 203 h 408"/>
                  <a:gd name="T8" fmla="*/ 420 w 420"/>
                  <a:gd name="T9" fmla="*/ 204 h 408"/>
                  <a:gd name="T10" fmla="*/ 209 w 420"/>
                  <a:gd name="T11" fmla="*/ 408 h 408"/>
                  <a:gd name="T12" fmla="*/ 0 w 420"/>
                  <a:gd name="T13" fmla="*/ 205 h 408"/>
                  <a:gd name="T14" fmla="*/ 329 w 420"/>
                  <a:gd name="T15" fmla="*/ 205 h 408"/>
                  <a:gd name="T16" fmla="*/ 329 w 420"/>
                  <a:gd name="T17" fmla="*/ 204 h 408"/>
                  <a:gd name="T18" fmla="*/ 209 w 420"/>
                  <a:gd name="T19" fmla="*/ 80 h 408"/>
                  <a:gd name="T20" fmla="*/ 91 w 420"/>
                  <a:gd name="T21" fmla="*/ 203 h 408"/>
                  <a:gd name="T22" fmla="*/ 91 w 420"/>
                  <a:gd name="T23" fmla="*/ 204 h 408"/>
                  <a:gd name="T24" fmla="*/ 211 w 420"/>
                  <a:gd name="T25" fmla="*/ 328 h 408"/>
                  <a:gd name="T26" fmla="*/ 329 w 420"/>
                  <a:gd name="T27" fmla="*/ 205 h 4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20" h="408">
                    <a:moveTo>
                      <a:pt x="0" y="205"/>
                    </a:moveTo>
                    <a:cubicBezTo>
                      <a:pt x="0" y="204"/>
                      <a:pt x="0" y="204"/>
                      <a:pt x="0" y="204"/>
                    </a:cubicBezTo>
                    <a:cubicBezTo>
                      <a:pt x="0" y="92"/>
                      <a:pt x="89" y="0"/>
                      <a:pt x="211" y="0"/>
                    </a:cubicBezTo>
                    <a:cubicBezTo>
                      <a:pt x="332" y="0"/>
                      <a:pt x="420" y="91"/>
                      <a:pt x="420" y="203"/>
                    </a:cubicBezTo>
                    <a:cubicBezTo>
                      <a:pt x="420" y="204"/>
                      <a:pt x="420" y="204"/>
                      <a:pt x="420" y="204"/>
                    </a:cubicBezTo>
                    <a:cubicBezTo>
                      <a:pt x="420" y="316"/>
                      <a:pt x="331" y="408"/>
                      <a:pt x="209" y="408"/>
                    </a:cubicBezTo>
                    <a:cubicBezTo>
                      <a:pt x="88" y="408"/>
                      <a:pt x="0" y="318"/>
                      <a:pt x="0" y="205"/>
                    </a:cubicBezTo>
                    <a:close/>
                    <a:moveTo>
                      <a:pt x="329" y="205"/>
                    </a:moveTo>
                    <a:cubicBezTo>
                      <a:pt x="329" y="204"/>
                      <a:pt x="329" y="204"/>
                      <a:pt x="329" y="204"/>
                    </a:cubicBezTo>
                    <a:cubicBezTo>
                      <a:pt x="329" y="136"/>
                      <a:pt x="279" y="80"/>
                      <a:pt x="209" y="80"/>
                    </a:cubicBezTo>
                    <a:cubicBezTo>
                      <a:pt x="139" y="80"/>
                      <a:pt x="91" y="135"/>
                      <a:pt x="91" y="203"/>
                    </a:cubicBezTo>
                    <a:cubicBezTo>
                      <a:pt x="91" y="204"/>
                      <a:pt x="91" y="204"/>
                      <a:pt x="91" y="204"/>
                    </a:cubicBezTo>
                    <a:cubicBezTo>
                      <a:pt x="91" y="272"/>
                      <a:pt x="141" y="328"/>
                      <a:pt x="211" y="328"/>
                    </a:cubicBezTo>
                    <a:cubicBezTo>
                      <a:pt x="280" y="328"/>
                      <a:pt x="329" y="273"/>
                      <a:pt x="329" y="20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93" name="Freeform 17"/>
              <p:cNvSpPr>
                <a:spLocks/>
              </p:cNvSpPr>
              <p:nvPr userDrawn="1"/>
            </p:nvSpPr>
            <p:spPr bwMode="auto">
              <a:xfrm>
                <a:off x="8908" y="350"/>
                <a:ext cx="270" cy="180"/>
              </a:xfrm>
              <a:custGeom>
                <a:avLst/>
                <a:gdLst>
                  <a:gd name="T0" fmla="*/ 0 w 270"/>
                  <a:gd name="T1" fmla="*/ 1 h 180"/>
                  <a:gd name="T2" fmla="*/ 42 w 270"/>
                  <a:gd name="T3" fmla="*/ 1 h 180"/>
                  <a:gd name="T4" fmla="*/ 79 w 270"/>
                  <a:gd name="T5" fmla="*/ 121 h 180"/>
                  <a:gd name="T6" fmla="*/ 119 w 270"/>
                  <a:gd name="T7" fmla="*/ 0 h 180"/>
                  <a:gd name="T8" fmla="*/ 152 w 270"/>
                  <a:gd name="T9" fmla="*/ 0 h 180"/>
                  <a:gd name="T10" fmla="*/ 192 w 270"/>
                  <a:gd name="T11" fmla="*/ 121 h 180"/>
                  <a:gd name="T12" fmla="*/ 229 w 270"/>
                  <a:gd name="T13" fmla="*/ 1 h 180"/>
                  <a:gd name="T14" fmla="*/ 270 w 270"/>
                  <a:gd name="T15" fmla="*/ 1 h 180"/>
                  <a:gd name="T16" fmla="*/ 209 w 270"/>
                  <a:gd name="T17" fmla="*/ 180 h 180"/>
                  <a:gd name="T18" fmla="*/ 175 w 270"/>
                  <a:gd name="T19" fmla="*/ 180 h 180"/>
                  <a:gd name="T20" fmla="*/ 135 w 270"/>
                  <a:gd name="T21" fmla="*/ 63 h 180"/>
                  <a:gd name="T22" fmla="*/ 95 w 270"/>
                  <a:gd name="T23" fmla="*/ 180 h 180"/>
                  <a:gd name="T24" fmla="*/ 61 w 270"/>
                  <a:gd name="T25" fmla="*/ 180 h 180"/>
                  <a:gd name="T26" fmla="*/ 0 w 270"/>
                  <a:gd name="T27" fmla="*/ 1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70" h="180">
                    <a:moveTo>
                      <a:pt x="0" y="1"/>
                    </a:moveTo>
                    <a:lnTo>
                      <a:pt x="42" y="1"/>
                    </a:lnTo>
                    <a:lnTo>
                      <a:pt x="79" y="121"/>
                    </a:lnTo>
                    <a:lnTo>
                      <a:pt x="119" y="0"/>
                    </a:lnTo>
                    <a:lnTo>
                      <a:pt x="152" y="0"/>
                    </a:lnTo>
                    <a:lnTo>
                      <a:pt x="192" y="121"/>
                    </a:lnTo>
                    <a:lnTo>
                      <a:pt x="229" y="1"/>
                    </a:lnTo>
                    <a:lnTo>
                      <a:pt x="270" y="1"/>
                    </a:lnTo>
                    <a:lnTo>
                      <a:pt x="209" y="180"/>
                    </a:lnTo>
                    <a:lnTo>
                      <a:pt x="175" y="180"/>
                    </a:lnTo>
                    <a:lnTo>
                      <a:pt x="135" y="63"/>
                    </a:lnTo>
                    <a:lnTo>
                      <a:pt x="95" y="180"/>
                    </a:lnTo>
                    <a:lnTo>
                      <a:pt x="61" y="180"/>
                    </a:lnTo>
                    <a:lnTo>
                      <a:pt x="0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94" name="Freeform 18"/>
              <p:cNvSpPr>
                <a:spLocks/>
              </p:cNvSpPr>
              <p:nvPr userDrawn="1"/>
            </p:nvSpPr>
            <p:spPr bwMode="auto">
              <a:xfrm>
                <a:off x="9174" y="348"/>
                <a:ext cx="141" cy="183"/>
              </a:xfrm>
              <a:custGeom>
                <a:avLst/>
                <a:gdLst>
                  <a:gd name="T0" fmla="*/ 0 w 313"/>
                  <a:gd name="T1" fmla="*/ 343 h 406"/>
                  <a:gd name="T2" fmla="*/ 52 w 313"/>
                  <a:gd name="T3" fmla="*/ 282 h 406"/>
                  <a:gd name="T4" fmla="*/ 170 w 313"/>
                  <a:gd name="T5" fmla="*/ 330 h 406"/>
                  <a:gd name="T6" fmla="*/ 227 w 313"/>
                  <a:gd name="T7" fmla="*/ 292 h 406"/>
                  <a:gd name="T8" fmla="*/ 227 w 313"/>
                  <a:gd name="T9" fmla="*/ 291 h 406"/>
                  <a:gd name="T10" fmla="*/ 147 w 313"/>
                  <a:gd name="T11" fmla="*/ 241 h 406"/>
                  <a:gd name="T12" fmla="*/ 16 w 313"/>
                  <a:gd name="T13" fmla="*/ 120 h 406"/>
                  <a:gd name="T14" fmla="*/ 16 w 313"/>
                  <a:gd name="T15" fmla="*/ 119 h 406"/>
                  <a:gd name="T16" fmla="*/ 154 w 313"/>
                  <a:gd name="T17" fmla="*/ 0 h 406"/>
                  <a:gd name="T18" fmla="*/ 301 w 313"/>
                  <a:gd name="T19" fmla="*/ 50 h 406"/>
                  <a:gd name="T20" fmla="*/ 256 w 313"/>
                  <a:gd name="T21" fmla="*/ 116 h 406"/>
                  <a:gd name="T22" fmla="*/ 153 w 313"/>
                  <a:gd name="T23" fmla="*/ 77 h 406"/>
                  <a:gd name="T24" fmla="*/ 103 w 313"/>
                  <a:gd name="T25" fmla="*/ 111 h 406"/>
                  <a:gd name="T26" fmla="*/ 103 w 313"/>
                  <a:gd name="T27" fmla="*/ 112 h 406"/>
                  <a:gd name="T28" fmla="*/ 188 w 313"/>
                  <a:gd name="T29" fmla="*/ 164 h 406"/>
                  <a:gd name="T30" fmla="*/ 313 w 313"/>
                  <a:gd name="T31" fmla="*/ 283 h 406"/>
                  <a:gd name="T32" fmla="*/ 313 w 313"/>
                  <a:gd name="T33" fmla="*/ 284 h 406"/>
                  <a:gd name="T34" fmla="*/ 168 w 313"/>
                  <a:gd name="T35" fmla="*/ 406 h 406"/>
                  <a:gd name="T36" fmla="*/ 0 w 313"/>
                  <a:gd name="T37" fmla="*/ 343 h 4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13" h="406">
                    <a:moveTo>
                      <a:pt x="0" y="343"/>
                    </a:moveTo>
                    <a:cubicBezTo>
                      <a:pt x="52" y="282"/>
                      <a:pt x="52" y="282"/>
                      <a:pt x="52" y="282"/>
                    </a:cubicBezTo>
                    <a:cubicBezTo>
                      <a:pt x="87" y="311"/>
                      <a:pt x="125" y="330"/>
                      <a:pt x="170" y="330"/>
                    </a:cubicBezTo>
                    <a:cubicBezTo>
                      <a:pt x="205" y="330"/>
                      <a:pt x="227" y="315"/>
                      <a:pt x="227" y="292"/>
                    </a:cubicBezTo>
                    <a:cubicBezTo>
                      <a:pt x="227" y="291"/>
                      <a:pt x="227" y="291"/>
                      <a:pt x="227" y="291"/>
                    </a:cubicBezTo>
                    <a:cubicBezTo>
                      <a:pt x="227" y="269"/>
                      <a:pt x="213" y="258"/>
                      <a:pt x="147" y="241"/>
                    </a:cubicBezTo>
                    <a:cubicBezTo>
                      <a:pt x="68" y="221"/>
                      <a:pt x="16" y="199"/>
                      <a:pt x="16" y="120"/>
                    </a:cubicBezTo>
                    <a:cubicBezTo>
                      <a:pt x="16" y="119"/>
                      <a:pt x="16" y="119"/>
                      <a:pt x="16" y="119"/>
                    </a:cubicBezTo>
                    <a:cubicBezTo>
                      <a:pt x="16" y="47"/>
                      <a:pt x="74" y="0"/>
                      <a:pt x="154" y="0"/>
                    </a:cubicBezTo>
                    <a:cubicBezTo>
                      <a:pt x="212" y="0"/>
                      <a:pt x="261" y="18"/>
                      <a:pt x="301" y="50"/>
                    </a:cubicBezTo>
                    <a:cubicBezTo>
                      <a:pt x="256" y="116"/>
                      <a:pt x="256" y="116"/>
                      <a:pt x="256" y="116"/>
                    </a:cubicBezTo>
                    <a:cubicBezTo>
                      <a:pt x="221" y="91"/>
                      <a:pt x="187" y="77"/>
                      <a:pt x="153" y="77"/>
                    </a:cubicBezTo>
                    <a:cubicBezTo>
                      <a:pt x="120" y="77"/>
                      <a:pt x="103" y="92"/>
                      <a:pt x="103" y="111"/>
                    </a:cubicBezTo>
                    <a:cubicBezTo>
                      <a:pt x="103" y="112"/>
                      <a:pt x="103" y="112"/>
                      <a:pt x="103" y="112"/>
                    </a:cubicBezTo>
                    <a:cubicBezTo>
                      <a:pt x="103" y="138"/>
                      <a:pt x="120" y="147"/>
                      <a:pt x="188" y="164"/>
                    </a:cubicBezTo>
                    <a:cubicBezTo>
                      <a:pt x="268" y="185"/>
                      <a:pt x="313" y="214"/>
                      <a:pt x="313" y="283"/>
                    </a:cubicBezTo>
                    <a:cubicBezTo>
                      <a:pt x="313" y="284"/>
                      <a:pt x="313" y="284"/>
                      <a:pt x="313" y="284"/>
                    </a:cubicBezTo>
                    <a:cubicBezTo>
                      <a:pt x="313" y="362"/>
                      <a:pt x="253" y="406"/>
                      <a:pt x="168" y="406"/>
                    </a:cubicBezTo>
                    <a:cubicBezTo>
                      <a:pt x="108" y="406"/>
                      <a:pt x="48" y="385"/>
                      <a:pt x="0" y="3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95" name="Freeform 19"/>
              <p:cNvSpPr>
                <a:spLocks/>
              </p:cNvSpPr>
              <p:nvPr userDrawn="1"/>
            </p:nvSpPr>
            <p:spPr bwMode="auto">
              <a:xfrm>
                <a:off x="9334" y="351"/>
                <a:ext cx="135" cy="178"/>
              </a:xfrm>
              <a:custGeom>
                <a:avLst/>
                <a:gdLst>
                  <a:gd name="T0" fmla="*/ 0 w 135"/>
                  <a:gd name="T1" fmla="*/ 0 h 178"/>
                  <a:gd name="T2" fmla="*/ 134 w 135"/>
                  <a:gd name="T3" fmla="*/ 0 h 178"/>
                  <a:gd name="T4" fmla="*/ 134 w 135"/>
                  <a:gd name="T5" fmla="*/ 34 h 178"/>
                  <a:gd name="T6" fmla="*/ 38 w 135"/>
                  <a:gd name="T7" fmla="*/ 34 h 178"/>
                  <a:gd name="T8" fmla="*/ 38 w 135"/>
                  <a:gd name="T9" fmla="*/ 70 h 178"/>
                  <a:gd name="T10" fmla="*/ 122 w 135"/>
                  <a:gd name="T11" fmla="*/ 70 h 178"/>
                  <a:gd name="T12" fmla="*/ 122 w 135"/>
                  <a:gd name="T13" fmla="*/ 105 h 178"/>
                  <a:gd name="T14" fmla="*/ 38 w 135"/>
                  <a:gd name="T15" fmla="*/ 105 h 178"/>
                  <a:gd name="T16" fmla="*/ 38 w 135"/>
                  <a:gd name="T17" fmla="*/ 143 h 178"/>
                  <a:gd name="T18" fmla="*/ 135 w 135"/>
                  <a:gd name="T19" fmla="*/ 143 h 178"/>
                  <a:gd name="T20" fmla="*/ 135 w 135"/>
                  <a:gd name="T21" fmla="*/ 178 h 178"/>
                  <a:gd name="T22" fmla="*/ 0 w 135"/>
                  <a:gd name="T23" fmla="*/ 178 h 178"/>
                  <a:gd name="T24" fmla="*/ 0 w 135"/>
                  <a:gd name="T25" fmla="*/ 0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5" h="178">
                    <a:moveTo>
                      <a:pt x="0" y="0"/>
                    </a:moveTo>
                    <a:lnTo>
                      <a:pt x="134" y="0"/>
                    </a:lnTo>
                    <a:lnTo>
                      <a:pt x="134" y="34"/>
                    </a:lnTo>
                    <a:lnTo>
                      <a:pt x="38" y="34"/>
                    </a:lnTo>
                    <a:lnTo>
                      <a:pt x="38" y="70"/>
                    </a:lnTo>
                    <a:lnTo>
                      <a:pt x="122" y="70"/>
                    </a:lnTo>
                    <a:lnTo>
                      <a:pt x="122" y="105"/>
                    </a:lnTo>
                    <a:lnTo>
                      <a:pt x="38" y="105"/>
                    </a:lnTo>
                    <a:lnTo>
                      <a:pt x="38" y="143"/>
                    </a:lnTo>
                    <a:lnTo>
                      <a:pt x="135" y="143"/>
                    </a:lnTo>
                    <a:lnTo>
                      <a:pt x="135" y="178"/>
                    </a:lnTo>
                    <a:lnTo>
                      <a:pt x="0" y="17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96" name="Freeform 20"/>
              <p:cNvSpPr>
                <a:spLocks noEditPoints="1"/>
              </p:cNvSpPr>
              <p:nvPr userDrawn="1"/>
            </p:nvSpPr>
            <p:spPr bwMode="auto">
              <a:xfrm>
                <a:off x="9489" y="351"/>
                <a:ext cx="153" cy="178"/>
              </a:xfrm>
              <a:custGeom>
                <a:avLst/>
                <a:gdLst>
                  <a:gd name="T0" fmla="*/ 0 w 341"/>
                  <a:gd name="T1" fmla="*/ 0 h 395"/>
                  <a:gd name="T2" fmla="*/ 180 w 341"/>
                  <a:gd name="T3" fmla="*/ 0 h 395"/>
                  <a:gd name="T4" fmla="*/ 296 w 341"/>
                  <a:gd name="T5" fmla="*/ 40 h 395"/>
                  <a:gd name="T6" fmla="*/ 329 w 341"/>
                  <a:gd name="T7" fmla="*/ 130 h 395"/>
                  <a:gd name="T8" fmla="*/ 329 w 341"/>
                  <a:gd name="T9" fmla="*/ 131 h 395"/>
                  <a:gd name="T10" fmla="*/ 245 w 341"/>
                  <a:gd name="T11" fmla="*/ 254 h 395"/>
                  <a:gd name="T12" fmla="*/ 341 w 341"/>
                  <a:gd name="T13" fmla="*/ 395 h 395"/>
                  <a:gd name="T14" fmla="*/ 240 w 341"/>
                  <a:gd name="T15" fmla="*/ 395 h 395"/>
                  <a:gd name="T16" fmla="*/ 155 w 341"/>
                  <a:gd name="T17" fmla="*/ 268 h 395"/>
                  <a:gd name="T18" fmla="*/ 87 w 341"/>
                  <a:gd name="T19" fmla="*/ 268 h 395"/>
                  <a:gd name="T20" fmla="*/ 87 w 341"/>
                  <a:gd name="T21" fmla="*/ 395 h 395"/>
                  <a:gd name="T22" fmla="*/ 0 w 341"/>
                  <a:gd name="T23" fmla="*/ 395 h 395"/>
                  <a:gd name="T24" fmla="*/ 0 w 341"/>
                  <a:gd name="T25" fmla="*/ 0 h 395"/>
                  <a:gd name="T26" fmla="*/ 175 w 341"/>
                  <a:gd name="T27" fmla="*/ 192 h 395"/>
                  <a:gd name="T28" fmla="*/ 241 w 341"/>
                  <a:gd name="T29" fmla="*/ 136 h 395"/>
                  <a:gd name="T30" fmla="*/ 241 w 341"/>
                  <a:gd name="T31" fmla="*/ 135 h 395"/>
                  <a:gd name="T32" fmla="*/ 173 w 341"/>
                  <a:gd name="T33" fmla="*/ 78 h 395"/>
                  <a:gd name="T34" fmla="*/ 87 w 341"/>
                  <a:gd name="T35" fmla="*/ 78 h 395"/>
                  <a:gd name="T36" fmla="*/ 87 w 341"/>
                  <a:gd name="T37" fmla="*/ 192 h 395"/>
                  <a:gd name="T38" fmla="*/ 175 w 341"/>
                  <a:gd name="T39" fmla="*/ 192 h 3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41" h="395">
                    <a:moveTo>
                      <a:pt x="0" y="0"/>
                    </a:moveTo>
                    <a:cubicBezTo>
                      <a:pt x="180" y="0"/>
                      <a:pt x="180" y="0"/>
                      <a:pt x="180" y="0"/>
                    </a:cubicBezTo>
                    <a:cubicBezTo>
                      <a:pt x="231" y="0"/>
                      <a:pt x="270" y="14"/>
                      <a:pt x="296" y="40"/>
                    </a:cubicBezTo>
                    <a:cubicBezTo>
                      <a:pt x="318" y="62"/>
                      <a:pt x="329" y="93"/>
                      <a:pt x="329" y="130"/>
                    </a:cubicBezTo>
                    <a:cubicBezTo>
                      <a:pt x="329" y="131"/>
                      <a:pt x="329" y="131"/>
                      <a:pt x="329" y="131"/>
                    </a:cubicBezTo>
                    <a:cubicBezTo>
                      <a:pt x="329" y="195"/>
                      <a:pt x="295" y="235"/>
                      <a:pt x="245" y="254"/>
                    </a:cubicBezTo>
                    <a:cubicBezTo>
                      <a:pt x="341" y="395"/>
                      <a:pt x="341" y="395"/>
                      <a:pt x="341" y="395"/>
                    </a:cubicBezTo>
                    <a:cubicBezTo>
                      <a:pt x="240" y="395"/>
                      <a:pt x="240" y="395"/>
                      <a:pt x="240" y="395"/>
                    </a:cubicBezTo>
                    <a:cubicBezTo>
                      <a:pt x="155" y="268"/>
                      <a:pt x="155" y="268"/>
                      <a:pt x="155" y="268"/>
                    </a:cubicBezTo>
                    <a:cubicBezTo>
                      <a:pt x="87" y="268"/>
                      <a:pt x="87" y="268"/>
                      <a:pt x="87" y="268"/>
                    </a:cubicBezTo>
                    <a:cubicBezTo>
                      <a:pt x="87" y="395"/>
                      <a:pt x="87" y="395"/>
                      <a:pt x="87" y="395"/>
                    </a:cubicBezTo>
                    <a:cubicBezTo>
                      <a:pt x="0" y="395"/>
                      <a:pt x="0" y="395"/>
                      <a:pt x="0" y="395"/>
                    </a:cubicBezTo>
                    <a:lnTo>
                      <a:pt x="0" y="0"/>
                    </a:lnTo>
                    <a:close/>
                    <a:moveTo>
                      <a:pt x="175" y="192"/>
                    </a:moveTo>
                    <a:cubicBezTo>
                      <a:pt x="217" y="192"/>
                      <a:pt x="241" y="169"/>
                      <a:pt x="241" y="136"/>
                    </a:cubicBezTo>
                    <a:cubicBezTo>
                      <a:pt x="241" y="135"/>
                      <a:pt x="241" y="135"/>
                      <a:pt x="241" y="135"/>
                    </a:cubicBezTo>
                    <a:cubicBezTo>
                      <a:pt x="241" y="97"/>
                      <a:pt x="215" y="78"/>
                      <a:pt x="173" y="78"/>
                    </a:cubicBezTo>
                    <a:cubicBezTo>
                      <a:pt x="87" y="78"/>
                      <a:pt x="87" y="78"/>
                      <a:pt x="87" y="78"/>
                    </a:cubicBezTo>
                    <a:cubicBezTo>
                      <a:pt x="87" y="192"/>
                      <a:pt x="87" y="192"/>
                      <a:pt x="87" y="192"/>
                    </a:cubicBezTo>
                    <a:lnTo>
                      <a:pt x="175" y="19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97" name="Freeform 21"/>
              <p:cNvSpPr>
                <a:spLocks noEditPoints="1"/>
              </p:cNvSpPr>
              <p:nvPr userDrawn="1"/>
            </p:nvSpPr>
            <p:spPr bwMode="auto">
              <a:xfrm>
                <a:off x="9647" y="353"/>
                <a:ext cx="49" cy="24"/>
              </a:xfrm>
              <a:custGeom>
                <a:avLst/>
                <a:gdLst>
                  <a:gd name="T0" fmla="*/ 8 w 49"/>
                  <a:gd name="T1" fmla="*/ 3 h 24"/>
                  <a:gd name="T2" fmla="*/ 0 w 49"/>
                  <a:gd name="T3" fmla="*/ 3 h 24"/>
                  <a:gd name="T4" fmla="*/ 0 w 49"/>
                  <a:gd name="T5" fmla="*/ 0 h 24"/>
                  <a:gd name="T6" fmla="*/ 19 w 49"/>
                  <a:gd name="T7" fmla="*/ 0 h 24"/>
                  <a:gd name="T8" fmla="*/ 19 w 49"/>
                  <a:gd name="T9" fmla="*/ 3 h 24"/>
                  <a:gd name="T10" fmla="*/ 11 w 49"/>
                  <a:gd name="T11" fmla="*/ 3 h 24"/>
                  <a:gd name="T12" fmla="*/ 11 w 49"/>
                  <a:gd name="T13" fmla="*/ 24 h 24"/>
                  <a:gd name="T14" fmla="*/ 8 w 49"/>
                  <a:gd name="T15" fmla="*/ 24 h 24"/>
                  <a:gd name="T16" fmla="*/ 8 w 49"/>
                  <a:gd name="T17" fmla="*/ 3 h 24"/>
                  <a:gd name="T18" fmla="*/ 24 w 49"/>
                  <a:gd name="T19" fmla="*/ 0 h 24"/>
                  <a:gd name="T20" fmla="*/ 28 w 49"/>
                  <a:gd name="T21" fmla="*/ 0 h 24"/>
                  <a:gd name="T22" fmla="*/ 36 w 49"/>
                  <a:gd name="T23" fmla="*/ 13 h 24"/>
                  <a:gd name="T24" fmla="*/ 45 w 49"/>
                  <a:gd name="T25" fmla="*/ 0 h 24"/>
                  <a:gd name="T26" fmla="*/ 49 w 49"/>
                  <a:gd name="T27" fmla="*/ 0 h 24"/>
                  <a:gd name="T28" fmla="*/ 49 w 49"/>
                  <a:gd name="T29" fmla="*/ 24 h 24"/>
                  <a:gd name="T30" fmla="*/ 45 w 49"/>
                  <a:gd name="T31" fmla="*/ 24 h 24"/>
                  <a:gd name="T32" fmla="*/ 45 w 49"/>
                  <a:gd name="T33" fmla="*/ 5 h 24"/>
                  <a:gd name="T34" fmla="*/ 36 w 49"/>
                  <a:gd name="T35" fmla="*/ 18 h 24"/>
                  <a:gd name="T36" fmla="*/ 36 w 49"/>
                  <a:gd name="T37" fmla="*/ 18 h 24"/>
                  <a:gd name="T38" fmla="*/ 27 w 49"/>
                  <a:gd name="T39" fmla="*/ 5 h 24"/>
                  <a:gd name="T40" fmla="*/ 27 w 49"/>
                  <a:gd name="T41" fmla="*/ 24 h 24"/>
                  <a:gd name="T42" fmla="*/ 24 w 49"/>
                  <a:gd name="T43" fmla="*/ 24 h 24"/>
                  <a:gd name="T44" fmla="*/ 24 w 49"/>
                  <a:gd name="T45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49" h="24">
                    <a:moveTo>
                      <a:pt x="8" y="3"/>
                    </a:moveTo>
                    <a:lnTo>
                      <a:pt x="0" y="3"/>
                    </a:lnTo>
                    <a:lnTo>
                      <a:pt x="0" y="0"/>
                    </a:lnTo>
                    <a:lnTo>
                      <a:pt x="19" y="0"/>
                    </a:lnTo>
                    <a:lnTo>
                      <a:pt x="19" y="3"/>
                    </a:lnTo>
                    <a:lnTo>
                      <a:pt x="11" y="3"/>
                    </a:lnTo>
                    <a:lnTo>
                      <a:pt x="11" y="24"/>
                    </a:lnTo>
                    <a:lnTo>
                      <a:pt x="8" y="24"/>
                    </a:lnTo>
                    <a:lnTo>
                      <a:pt x="8" y="3"/>
                    </a:lnTo>
                    <a:close/>
                    <a:moveTo>
                      <a:pt x="24" y="0"/>
                    </a:moveTo>
                    <a:lnTo>
                      <a:pt x="28" y="0"/>
                    </a:lnTo>
                    <a:lnTo>
                      <a:pt x="36" y="13"/>
                    </a:lnTo>
                    <a:lnTo>
                      <a:pt x="45" y="0"/>
                    </a:lnTo>
                    <a:lnTo>
                      <a:pt x="49" y="0"/>
                    </a:lnTo>
                    <a:lnTo>
                      <a:pt x="49" y="24"/>
                    </a:lnTo>
                    <a:lnTo>
                      <a:pt x="45" y="24"/>
                    </a:lnTo>
                    <a:lnTo>
                      <a:pt x="45" y="5"/>
                    </a:lnTo>
                    <a:lnTo>
                      <a:pt x="36" y="18"/>
                    </a:lnTo>
                    <a:lnTo>
                      <a:pt x="36" y="18"/>
                    </a:lnTo>
                    <a:lnTo>
                      <a:pt x="27" y="5"/>
                    </a:lnTo>
                    <a:lnTo>
                      <a:pt x="27" y="24"/>
                    </a:lnTo>
                    <a:lnTo>
                      <a:pt x="24" y="24"/>
                    </a:lnTo>
                    <a:lnTo>
                      <a:pt x="2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</p:grpSp>
        <p:grpSp>
          <p:nvGrpSpPr>
            <p:cNvPr id="222" name="Group 24"/>
            <p:cNvGrpSpPr>
              <a:grpSpLocks noChangeAspect="1"/>
            </p:cNvGrpSpPr>
            <p:nvPr userDrawn="1"/>
          </p:nvGrpSpPr>
          <p:grpSpPr bwMode="auto">
            <a:xfrm>
              <a:off x="5588471" y="143471"/>
              <a:ext cx="600288" cy="175179"/>
              <a:chOff x="3552" y="-1153"/>
              <a:chExt cx="3156" cy="921"/>
            </a:xfrm>
            <a:solidFill>
              <a:schemeClr val="bg2"/>
            </a:solidFill>
          </p:grpSpPr>
          <p:sp>
            <p:nvSpPr>
              <p:cNvPr id="264" name="Freeform 25"/>
              <p:cNvSpPr>
                <a:spLocks/>
              </p:cNvSpPr>
              <p:nvPr userDrawn="1"/>
            </p:nvSpPr>
            <p:spPr bwMode="auto">
              <a:xfrm>
                <a:off x="3559" y="-1137"/>
                <a:ext cx="172" cy="253"/>
              </a:xfrm>
              <a:custGeom>
                <a:avLst/>
                <a:gdLst>
                  <a:gd name="T0" fmla="*/ 112 w 150"/>
                  <a:gd name="T1" fmla="*/ 221 h 221"/>
                  <a:gd name="T2" fmla="*/ 62 w 150"/>
                  <a:gd name="T3" fmla="*/ 117 h 221"/>
                  <a:gd name="T4" fmla="*/ 34 w 150"/>
                  <a:gd name="T5" fmla="*/ 52 h 221"/>
                  <a:gd name="T6" fmla="*/ 33 w 150"/>
                  <a:gd name="T7" fmla="*/ 52 h 221"/>
                  <a:gd name="T8" fmla="*/ 35 w 150"/>
                  <a:gd name="T9" fmla="*/ 114 h 221"/>
                  <a:gd name="T10" fmla="*/ 36 w 150"/>
                  <a:gd name="T11" fmla="*/ 221 h 221"/>
                  <a:gd name="T12" fmla="*/ 0 w 150"/>
                  <a:gd name="T13" fmla="*/ 221 h 221"/>
                  <a:gd name="T14" fmla="*/ 0 w 150"/>
                  <a:gd name="T15" fmla="*/ 0 h 221"/>
                  <a:gd name="T16" fmla="*/ 42 w 150"/>
                  <a:gd name="T17" fmla="*/ 0 h 221"/>
                  <a:gd name="T18" fmla="*/ 96 w 150"/>
                  <a:gd name="T19" fmla="*/ 108 h 221"/>
                  <a:gd name="T20" fmla="*/ 118 w 150"/>
                  <a:gd name="T21" fmla="*/ 165 h 221"/>
                  <a:gd name="T22" fmla="*/ 119 w 150"/>
                  <a:gd name="T23" fmla="*/ 164 h 221"/>
                  <a:gd name="T24" fmla="*/ 116 w 150"/>
                  <a:gd name="T25" fmla="*/ 101 h 221"/>
                  <a:gd name="T26" fmla="*/ 115 w 150"/>
                  <a:gd name="T27" fmla="*/ 0 h 221"/>
                  <a:gd name="T28" fmla="*/ 150 w 150"/>
                  <a:gd name="T29" fmla="*/ 0 h 221"/>
                  <a:gd name="T30" fmla="*/ 150 w 150"/>
                  <a:gd name="T31" fmla="*/ 221 h 221"/>
                  <a:gd name="T32" fmla="*/ 112 w 150"/>
                  <a:gd name="T33" fmla="*/ 221 h 2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50" h="221">
                    <a:moveTo>
                      <a:pt x="112" y="221"/>
                    </a:moveTo>
                    <a:cubicBezTo>
                      <a:pt x="62" y="117"/>
                      <a:pt x="62" y="117"/>
                      <a:pt x="62" y="117"/>
                    </a:cubicBezTo>
                    <a:cubicBezTo>
                      <a:pt x="50" y="93"/>
                      <a:pt x="38" y="65"/>
                      <a:pt x="34" y="52"/>
                    </a:cubicBezTo>
                    <a:cubicBezTo>
                      <a:pt x="33" y="52"/>
                      <a:pt x="33" y="52"/>
                      <a:pt x="33" y="52"/>
                    </a:cubicBezTo>
                    <a:cubicBezTo>
                      <a:pt x="34" y="71"/>
                      <a:pt x="35" y="94"/>
                      <a:pt x="35" y="114"/>
                    </a:cubicBezTo>
                    <a:cubicBezTo>
                      <a:pt x="36" y="221"/>
                      <a:pt x="36" y="221"/>
                      <a:pt x="36" y="221"/>
                    </a:cubicBezTo>
                    <a:cubicBezTo>
                      <a:pt x="0" y="221"/>
                      <a:pt x="0" y="221"/>
                      <a:pt x="0" y="22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96" y="108"/>
                      <a:pt x="96" y="108"/>
                      <a:pt x="96" y="108"/>
                    </a:cubicBezTo>
                    <a:cubicBezTo>
                      <a:pt x="106" y="128"/>
                      <a:pt x="115" y="155"/>
                      <a:pt x="118" y="165"/>
                    </a:cubicBezTo>
                    <a:cubicBezTo>
                      <a:pt x="119" y="164"/>
                      <a:pt x="119" y="164"/>
                      <a:pt x="119" y="164"/>
                    </a:cubicBezTo>
                    <a:cubicBezTo>
                      <a:pt x="118" y="153"/>
                      <a:pt x="116" y="121"/>
                      <a:pt x="116" y="101"/>
                    </a:cubicBezTo>
                    <a:cubicBezTo>
                      <a:pt x="115" y="0"/>
                      <a:pt x="115" y="0"/>
                      <a:pt x="115" y="0"/>
                    </a:cubicBezTo>
                    <a:cubicBezTo>
                      <a:pt x="150" y="0"/>
                      <a:pt x="150" y="0"/>
                      <a:pt x="150" y="0"/>
                    </a:cubicBezTo>
                    <a:cubicBezTo>
                      <a:pt x="150" y="221"/>
                      <a:pt x="150" y="221"/>
                      <a:pt x="150" y="221"/>
                    </a:cubicBezTo>
                    <a:lnTo>
                      <a:pt x="112" y="22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65" name="Freeform 26"/>
              <p:cNvSpPr>
                <a:spLocks noEditPoints="1"/>
              </p:cNvSpPr>
              <p:nvPr userDrawn="1"/>
            </p:nvSpPr>
            <p:spPr bwMode="auto">
              <a:xfrm>
                <a:off x="3764" y="-1074"/>
                <a:ext cx="155" cy="195"/>
              </a:xfrm>
              <a:custGeom>
                <a:avLst/>
                <a:gdLst>
                  <a:gd name="T0" fmla="*/ 39 w 136"/>
                  <a:gd name="T1" fmla="*/ 95 h 170"/>
                  <a:gd name="T2" fmla="*/ 39 w 136"/>
                  <a:gd name="T3" fmla="*/ 97 h 170"/>
                  <a:gd name="T4" fmla="*/ 79 w 136"/>
                  <a:gd name="T5" fmla="*/ 143 h 170"/>
                  <a:gd name="T6" fmla="*/ 119 w 136"/>
                  <a:gd name="T7" fmla="*/ 127 h 170"/>
                  <a:gd name="T8" fmla="*/ 133 w 136"/>
                  <a:gd name="T9" fmla="*/ 149 h 170"/>
                  <a:gd name="T10" fmla="*/ 75 w 136"/>
                  <a:gd name="T11" fmla="*/ 170 h 170"/>
                  <a:gd name="T12" fmla="*/ 0 w 136"/>
                  <a:gd name="T13" fmla="*/ 86 h 170"/>
                  <a:gd name="T14" fmla="*/ 20 w 136"/>
                  <a:gd name="T15" fmla="*/ 22 h 170"/>
                  <a:gd name="T16" fmla="*/ 70 w 136"/>
                  <a:gd name="T17" fmla="*/ 0 h 170"/>
                  <a:gd name="T18" fmla="*/ 115 w 136"/>
                  <a:gd name="T19" fmla="*/ 17 h 170"/>
                  <a:gd name="T20" fmla="*/ 136 w 136"/>
                  <a:gd name="T21" fmla="*/ 87 h 170"/>
                  <a:gd name="T22" fmla="*/ 136 w 136"/>
                  <a:gd name="T23" fmla="*/ 95 h 170"/>
                  <a:gd name="T24" fmla="*/ 39 w 136"/>
                  <a:gd name="T25" fmla="*/ 95 h 170"/>
                  <a:gd name="T26" fmla="*/ 70 w 136"/>
                  <a:gd name="T27" fmla="*/ 27 h 170"/>
                  <a:gd name="T28" fmla="*/ 39 w 136"/>
                  <a:gd name="T29" fmla="*/ 69 h 170"/>
                  <a:gd name="T30" fmla="*/ 99 w 136"/>
                  <a:gd name="T31" fmla="*/ 69 h 170"/>
                  <a:gd name="T32" fmla="*/ 70 w 136"/>
                  <a:gd name="T33" fmla="*/ 27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36" h="170">
                    <a:moveTo>
                      <a:pt x="39" y="95"/>
                    </a:moveTo>
                    <a:cubicBezTo>
                      <a:pt x="39" y="97"/>
                      <a:pt x="39" y="97"/>
                      <a:pt x="39" y="97"/>
                    </a:cubicBezTo>
                    <a:cubicBezTo>
                      <a:pt x="39" y="120"/>
                      <a:pt x="47" y="143"/>
                      <a:pt x="79" y="143"/>
                    </a:cubicBezTo>
                    <a:cubicBezTo>
                      <a:pt x="94" y="143"/>
                      <a:pt x="107" y="138"/>
                      <a:pt x="119" y="127"/>
                    </a:cubicBezTo>
                    <a:cubicBezTo>
                      <a:pt x="133" y="149"/>
                      <a:pt x="133" y="149"/>
                      <a:pt x="133" y="149"/>
                    </a:cubicBezTo>
                    <a:cubicBezTo>
                      <a:pt x="116" y="163"/>
                      <a:pt x="97" y="170"/>
                      <a:pt x="75" y="170"/>
                    </a:cubicBezTo>
                    <a:cubicBezTo>
                      <a:pt x="29" y="170"/>
                      <a:pt x="0" y="137"/>
                      <a:pt x="0" y="86"/>
                    </a:cubicBezTo>
                    <a:cubicBezTo>
                      <a:pt x="0" y="57"/>
                      <a:pt x="6" y="38"/>
                      <a:pt x="20" y="22"/>
                    </a:cubicBezTo>
                    <a:cubicBezTo>
                      <a:pt x="34" y="7"/>
                      <a:pt x="50" y="0"/>
                      <a:pt x="70" y="0"/>
                    </a:cubicBezTo>
                    <a:cubicBezTo>
                      <a:pt x="86" y="0"/>
                      <a:pt x="101" y="5"/>
                      <a:pt x="115" y="17"/>
                    </a:cubicBezTo>
                    <a:cubicBezTo>
                      <a:pt x="129" y="30"/>
                      <a:pt x="136" y="50"/>
                      <a:pt x="136" y="87"/>
                    </a:cubicBezTo>
                    <a:cubicBezTo>
                      <a:pt x="136" y="95"/>
                      <a:pt x="136" y="95"/>
                      <a:pt x="136" y="95"/>
                    </a:cubicBezTo>
                    <a:lnTo>
                      <a:pt x="39" y="95"/>
                    </a:lnTo>
                    <a:close/>
                    <a:moveTo>
                      <a:pt x="70" y="27"/>
                    </a:moveTo>
                    <a:cubicBezTo>
                      <a:pt x="50" y="27"/>
                      <a:pt x="39" y="43"/>
                      <a:pt x="39" y="69"/>
                    </a:cubicBezTo>
                    <a:cubicBezTo>
                      <a:pt x="99" y="69"/>
                      <a:pt x="99" y="69"/>
                      <a:pt x="99" y="69"/>
                    </a:cubicBezTo>
                    <a:cubicBezTo>
                      <a:pt x="99" y="43"/>
                      <a:pt x="88" y="27"/>
                      <a:pt x="70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66" name="Freeform 27"/>
              <p:cNvSpPr>
                <a:spLocks/>
              </p:cNvSpPr>
              <p:nvPr userDrawn="1"/>
            </p:nvSpPr>
            <p:spPr bwMode="auto">
              <a:xfrm>
                <a:off x="3930" y="-1072"/>
                <a:ext cx="249" cy="190"/>
              </a:xfrm>
              <a:custGeom>
                <a:avLst/>
                <a:gdLst>
                  <a:gd name="T0" fmla="*/ 172 w 218"/>
                  <a:gd name="T1" fmla="*/ 165 h 165"/>
                  <a:gd name="T2" fmla="*/ 139 w 218"/>
                  <a:gd name="T3" fmla="*/ 165 h 165"/>
                  <a:gd name="T4" fmla="*/ 119 w 218"/>
                  <a:gd name="T5" fmla="*/ 90 h 165"/>
                  <a:gd name="T6" fmla="*/ 108 w 218"/>
                  <a:gd name="T7" fmla="*/ 46 h 165"/>
                  <a:gd name="T8" fmla="*/ 108 w 218"/>
                  <a:gd name="T9" fmla="*/ 46 h 165"/>
                  <a:gd name="T10" fmla="*/ 97 w 218"/>
                  <a:gd name="T11" fmla="*/ 92 h 165"/>
                  <a:gd name="T12" fmla="*/ 78 w 218"/>
                  <a:gd name="T13" fmla="*/ 165 h 165"/>
                  <a:gd name="T14" fmla="*/ 45 w 218"/>
                  <a:gd name="T15" fmla="*/ 165 h 165"/>
                  <a:gd name="T16" fmla="*/ 0 w 218"/>
                  <a:gd name="T17" fmla="*/ 4 h 165"/>
                  <a:gd name="T18" fmla="*/ 35 w 218"/>
                  <a:gd name="T19" fmla="*/ 0 h 165"/>
                  <a:gd name="T20" fmla="*/ 53 w 218"/>
                  <a:gd name="T21" fmla="*/ 78 h 165"/>
                  <a:gd name="T22" fmla="*/ 61 w 218"/>
                  <a:gd name="T23" fmla="*/ 121 h 165"/>
                  <a:gd name="T24" fmla="*/ 62 w 218"/>
                  <a:gd name="T25" fmla="*/ 121 h 165"/>
                  <a:gd name="T26" fmla="*/ 72 w 218"/>
                  <a:gd name="T27" fmla="*/ 77 h 165"/>
                  <a:gd name="T28" fmla="*/ 92 w 218"/>
                  <a:gd name="T29" fmla="*/ 2 h 165"/>
                  <a:gd name="T30" fmla="*/ 127 w 218"/>
                  <a:gd name="T31" fmla="*/ 2 h 165"/>
                  <a:gd name="T32" fmla="*/ 145 w 218"/>
                  <a:gd name="T33" fmla="*/ 75 h 165"/>
                  <a:gd name="T34" fmla="*/ 155 w 218"/>
                  <a:gd name="T35" fmla="*/ 121 h 165"/>
                  <a:gd name="T36" fmla="*/ 156 w 218"/>
                  <a:gd name="T37" fmla="*/ 121 h 165"/>
                  <a:gd name="T38" fmla="*/ 164 w 218"/>
                  <a:gd name="T39" fmla="*/ 78 h 165"/>
                  <a:gd name="T40" fmla="*/ 181 w 218"/>
                  <a:gd name="T41" fmla="*/ 2 h 165"/>
                  <a:gd name="T42" fmla="*/ 218 w 218"/>
                  <a:gd name="T43" fmla="*/ 2 h 165"/>
                  <a:gd name="T44" fmla="*/ 172 w 218"/>
                  <a:gd name="T45" fmla="*/ 165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18" h="165">
                    <a:moveTo>
                      <a:pt x="172" y="165"/>
                    </a:moveTo>
                    <a:cubicBezTo>
                      <a:pt x="139" y="165"/>
                      <a:pt x="139" y="165"/>
                      <a:pt x="139" y="165"/>
                    </a:cubicBezTo>
                    <a:cubicBezTo>
                      <a:pt x="119" y="90"/>
                      <a:pt x="119" y="90"/>
                      <a:pt x="119" y="90"/>
                    </a:cubicBezTo>
                    <a:cubicBezTo>
                      <a:pt x="114" y="71"/>
                      <a:pt x="108" y="46"/>
                      <a:pt x="108" y="46"/>
                    </a:cubicBezTo>
                    <a:cubicBezTo>
                      <a:pt x="108" y="46"/>
                      <a:pt x="108" y="46"/>
                      <a:pt x="108" y="46"/>
                    </a:cubicBezTo>
                    <a:cubicBezTo>
                      <a:pt x="108" y="46"/>
                      <a:pt x="105" y="62"/>
                      <a:pt x="97" y="92"/>
                    </a:cubicBezTo>
                    <a:cubicBezTo>
                      <a:pt x="78" y="165"/>
                      <a:pt x="78" y="165"/>
                      <a:pt x="78" y="165"/>
                    </a:cubicBezTo>
                    <a:cubicBezTo>
                      <a:pt x="45" y="165"/>
                      <a:pt x="45" y="165"/>
                      <a:pt x="45" y="165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53" y="78"/>
                      <a:pt x="53" y="78"/>
                      <a:pt x="53" y="78"/>
                    </a:cubicBezTo>
                    <a:cubicBezTo>
                      <a:pt x="57" y="98"/>
                      <a:pt x="61" y="121"/>
                      <a:pt x="61" y="121"/>
                    </a:cubicBezTo>
                    <a:cubicBezTo>
                      <a:pt x="62" y="121"/>
                      <a:pt x="62" y="121"/>
                      <a:pt x="62" y="121"/>
                    </a:cubicBezTo>
                    <a:cubicBezTo>
                      <a:pt x="62" y="121"/>
                      <a:pt x="65" y="100"/>
                      <a:pt x="72" y="77"/>
                    </a:cubicBezTo>
                    <a:cubicBezTo>
                      <a:pt x="92" y="2"/>
                      <a:pt x="92" y="2"/>
                      <a:pt x="92" y="2"/>
                    </a:cubicBezTo>
                    <a:cubicBezTo>
                      <a:pt x="127" y="2"/>
                      <a:pt x="127" y="2"/>
                      <a:pt x="127" y="2"/>
                    </a:cubicBezTo>
                    <a:cubicBezTo>
                      <a:pt x="145" y="75"/>
                      <a:pt x="145" y="75"/>
                      <a:pt x="145" y="75"/>
                    </a:cubicBezTo>
                    <a:cubicBezTo>
                      <a:pt x="152" y="101"/>
                      <a:pt x="155" y="121"/>
                      <a:pt x="155" y="121"/>
                    </a:cubicBezTo>
                    <a:cubicBezTo>
                      <a:pt x="156" y="121"/>
                      <a:pt x="156" y="121"/>
                      <a:pt x="156" y="121"/>
                    </a:cubicBezTo>
                    <a:cubicBezTo>
                      <a:pt x="156" y="121"/>
                      <a:pt x="160" y="97"/>
                      <a:pt x="164" y="78"/>
                    </a:cubicBezTo>
                    <a:cubicBezTo>
                      <a:pt x="181" y="2"/>
                      <a:pt x="181" y="2"/>
                      <a:pt x="181" y="2"/>
                    </a:cubicBezTo>
                    <a:cubicBezTo>
                      <a:pt x="218" y="2"/>
                      <a:pt x="218" y="2"/>
                      <a:pt x="218" y="2"/>
                    </a:cubicBezTo>
                    <a:lnTo>
                      <a:pt x="172" y="16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67" name="Freeform 28"/>
              <p:cNvSpPr>
                <a:spLocks noEditPoints="1"/>
              </p:cNvSpPr>
              <p:nvPr userDrawn="1"/>
            </p:nvSpPr>
            <p:spPr bwMode="auto">
              <a:xfrm>
                <a:off x="4287" y="-1137"/>
                <a:ext cx="174" cy="253"/>
              </a:xfrm>
              <a:custGeom>
                <a:avLst/>
                <a:gdLst>
                  <a:gd name="T0" fmla="*/ 108 w 152"/>
                  <a:gd name="T1" fmla="*/ 221 h 221"/>
                  <a:gd name="T2" fmla="*/ 89 w 152"/>
                  <a:gd name="T3" fmla="*/ 187 h 221"/>
                  <a:gd name="T4" fmla="*/ 51 w 152"/>
                  <a:gd name="T5" fmla="*/ 132 h 221"/>
                  <a:gd name="T6" fmla="*/ 36 w 152"/>
                  <a:gd name="T7" fmla="*/ 125 h 221"/>
                  <a:gd name="T8" fmla="*/ 36 w 152"/>
                  <a:gd name="T9" fmla="*/ 221 h 221"/>
                  <a:gd name="T10" fmla="*/ 0 w 152"/>
                  <a:gd name="T11" fmla="*/ 221 h 221"/>
                  <a:gd name="T12" fmla="*/ 0 w 152"/>
                  <a:gd name="T13" fmla="*/ 0 h 221"/>
                  <a:gd name="T14" fmla="*/ 68 w 152"/>
                  <a:gd name="T15" fmla="*/ 0 h 221"/>
                  <a:gd name="T16" fmla="*/ 140 w 152"/>
                  <a:gd name="T17" fmla="*/ 63 h 221"/>
                  <a:gd name="T18" fmla="*/ 85 w 152"/>
                  <a:gd name="T19" fmla="*/ 124 h 221"/>
                  <a:gd name="T20" fmla="*/ 119 w 152"/>
                  <a:gd name="T21" fmla="*/ 168 h 221"/>
                  <a:gd name="T22" fmla="*/ 152 w 152"/>
                  <a:gd name="T23" fmla="*/ 221 h 221"/>
                  <a:gd name="T24" fmla="*/ 108 w 152"/>
                  <a:gd name="T25" fmla="*/ 221 h 221"/>
                  <a:gd name="T26" fmla="*/ 56 w 152"/>
                  <a:gd name="T27" fmla="*/ 29 h 221"/>
                  <a:gd name="T28" fmla="*/ 36 w 152"/>
                  <a:gd name="T29" fmla="*/ 29 h 221"/>
                  <a:gd name="T30" fmla="*/ 36 w 152"/>
                  <a:gd name="T31" fmla="*/ 100 h 221"/>
                  <a:gd name="T32" fmla="*/ 55 w 152"/>
                  <a:gd name="T33" fmla="*/ 100 h 221"/>
                  <a:gd name="T34" fmla="*/ 91 w 152"/>
                  <a:gd name="T35" fmla="*/ 90 h 221"/>
                  <a:gd name="T36" fmla="*/ 101 w 152"/>
                  <a:gd name="T37" fmla="*/ 63 h 221"/>
                  <a:gd name="T38" fmla="*/ 56 w 152"/>
                  <a:gd name="T39" fmla="*/ 29 h 2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52" h="221">
                    <a:moveTo>
                      <a:pt x="108" y="221"/>
                    </a:moveTo>
                    <a:cubicBezTo>
                      <a:pt x="89" y="187"/>
                      <a:pt x="89" y="187"/>
                      <a:pt x="89" y="187"/>
                    </a:cubicBezTo>
                    <a:cubicBezTo>
                      <a:pt x="73" y="160"/>
                      <a:pt x="63" y="144"/>
                      <a:pt x="51" y="132"/>
                    </a:cubicBezTo>
                    <a:cubicBezTo>
                      <a:pt x="47" y="128"/>
                      <a:pt x="43" y="126"/>
                      <a:pt x="36" y="125"/>
                    </a:cubicBezTo>
                    <a:cubicBezTo>
                      <a:pt x="36" y="221"/>
                      <a:pt x="36" y="221"/>
                      <a:pt x="36" y="221"/>
                    </a:cubicBezTo>
                    <a:cubicBezTo>
                      <a:pt x="0" y="221"/>
                      <a:pt x="0" y="221"/>
                      <a:pt x="0" y="22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68" y="0"/>
                      <a:pt x="68" y="0"/>
                      <a:pt x="68" y="0"/>
                    </a:cubicBezTo>
                    <a:cubicBezTo>
                      <a:pt x="117" y="0"/>
                      <a:pt x="140" y="28"/>
                      <a:pt x="140" y="63"/>
                    </a:cubicBezTo>
                    <a:cubicBezTo>
                      <a:pt x="140" y="95"/>
                      <a:pt x="119" y="124"/>
                      <a:pt x="85" y="124"/>
                    </a:cubicBezTo>
                    <a:cubicBezTo>
                      <a:pt x="93" y="128"/>
                      <a:pt x="107" y="149"/>
                      <a:pt x="119" y="168"/>
                    </a:cubicBezTo>
                    <a:cubicBezTo>
                      <a:pt x="152" y="221"/>
                      <a:pt x="152" y="221"/>
                      <a:pt x="152" y="221"/>
                    </a:cubicBezTo>
                    <a:lnTo>
                      <a:pt x="108" y="221"/>
                    </a:lnTo>
                    <a:close/>
                    <a:moveTo>
                      <a:pt x="56" y="29"/>
                    </a:moveTo>
                    <a:cubicBezTo>
                      <a:pt x="36" y="29"/>
                      <a:pt x="36" y="29"/>
                      <a:pt x="36" y="29"/>
                    </a:cubicBezTo>
                    <a:cubicBezTo>
                      <a:pt x="36" y="100"/>
                      <a:pt x="36" y="100"/>
                      <a:pt x="36" y="100"/>
                    </a:cubicBezTo>
                    <a:cubicBezTo>
                      <a:pt x="55" y="100"/>
                      <a:pt x="55" y="100"/>
                      <a:pt x="55" y="100"/>
                    </a:cubicBezTo>
                    <a:cubicBezTo>
                      <a:pt x="74" y="100"/>
                      <a:pt x="85" y="97"/>
                      <a:pt x="91" y="90"/>
                    </a:cubicBezTo>
                    <a:cubicBezTo>
                      <a:pt x="97" y="84"/>
                      <a:pt x="101" y="75"/>
                      <a:pt x="101" y="63"/>
                    </a:cubicBezTo>
                    <a:cubicBezTo>
                      <a:pt x="101" y="41"/>
                      <a:pt x="89" y="29"/>
                      <a:pt x="56" y="2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68" name="Freeform 29"/>
              <p:cNvSpPr>
                <a:spLocks noEditPoints="1"/>
              </p:cNvSpPr>
              <p:nvPr userDrawn="1"/>
            </p:nvSpPr>
            <p:spPr bwMode="auto">
              <a:xfrm>
                <a:off x="4475" y="-1074"/>
                <a:ext cx="155" cy="195"/>
              </a:xfrm>
              <a:custGeom>
                <a:avLst/>
                <a:gdLst>
                  <a:gd name="T0" fmla="*/ 39 w 136"/>
                  <a:gd name="T1" fmla="*/ 95 h 170"/>
                  <a:gd name="T2" fmla="*/ 39 w 136"/>
                  <a:gd name="T3" fmla="*/ 97 h 170"/>
                  <a:gd name="T4" fmla="*/ 79 w 136"/>
                  <a:gd name="T5" fmla="*/ 143 h 170"/>
                  <a:gd name="T6" fmla="*/ 120 w 136"/>
                  <a:gd name="T7" fmla="*/ 127 h 170"/>
                  <a:gd name="T8" fmla="*/ 133 w 136"/>
                  <a:gd name="T9" fmla="*/ 149 h 170"/>
                  <a:gd name="T10" fmla="*/ 75 w 136"/>
                  <a:gd name="T11" fmla="*/ 170 h 170"/>
                  <a:gd name="T12" fmla="*/ 0 w 136"/>
                  <a:gd name="T13" fmla="*/ 86 h 170"/>
                  <a:gd name="T14" fmla="*/ 21 w 136"/>
                  <a:gd name="T15" fmla="*/ 22 h 170"/>
                  <a:gd name="T16" fmla="*/ 70 w 136"/>
                  <a:gd name="T17" fmla="*/ 0 h 170"/>
                  <a:gd name="T18" fmla="*/ 115 w 136"/>
                  <a:gd name="T19" fmla="*/ 17 h 170"/>
                  <a:gd name="T20" fmla="*/ 136 w 136"/>
                  <a:gd name="T21" fmla="*/ 87 h 170"/>
                  <a:gd name="T22" fmla="*/ 136 w 136"/>
                  <a:gd name="T23" fmla="*/ 95 h 170"/>
                  <a:gd name="T24" fmla="*/ 39 w 136"/>
                  <a:gd name="T25" fmla="*/ 95 h 170"/>
                  <a:gd name="T26" fmla="*/ 70 w 136"/>
                  <a:gd name="T27" fmla="*/ 27 h 170"/>
                  <a:gd name="T28" fmla="*/ 40 w 136"/>
                  <a:gd name="T29" fmla="*/ 69 h 170"/>
                  <a:gd name="T30" fmla="*/ 99 w 136"/>
                  <a:gd name="T31" fmla="*/ 69 h 170"/>
                  <a:gd name="T32" fmla="*/ 70 w 136"/>
                  <a:gd name="T33" fmla="*/ 27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36" h="170">
                    <a:moveTo>
                      <a:pt x="39" y="95"/>
                    </a:moveTo>
                    <a:cubicBezTo>
                      <a:pt x="39" y="97"/>
                      <a:pt x="39" y="97"/>
                      <a:pt x="39" y="97"/>
                    </a:cubicBezTo>
                    <a:cubicBezTo>
                      <a:pt x="39" y="120"/>
                      <a:pt x="48" y="143"/>
                      <a:pt x="79" y="143"/>
                    </a:cubicBezTo>
                    <a:cubicBezTo>
                      <a:pt x="94" y="143"/>
                      <a:pt x="107" y="138"/>
                      <a:pt x="120" y="127"/>
                    </a:cubicBezTo>
                    <a:cubicBezTo>
                      <a:pt x="133" y="149"/>
                      <a:pt x="133" y="149"/>
                      <a:pt x="133" y="149"/>
                    </a:cubicBezTo>
                    <a:cubicBezTo>
                      <a:pt x="116" y="163"/>
                      <a:pt x="97" y="170"/>
                      <a:pt x="75" y="170"/>
                    </a:cubicBezTo>
                    <a:cubicBezTo>
                      <a:pt x="29" y="170"/>
                      <a:pt x="0" y="137"/>
                      <a:pt x="0" y="86"/>
                    </a:cubicBezTo>
                    <a:cubicBezTo>
                      <a:pt x="0" y="57"/>
                      <a:pt x="7" y="38"/>
                      <a:pt x="21" y="22"/>
                    </a:cubicBezTo>
                    <a:cubicBezTo>
                      <a:pt x="34" y="7"/>
                      <a:pt x="50" y="0"/>
                      <a:pt x="70" y="0"/>
                    </a:cubicBezTo>
                    <a:cubicBezTo>
                      <a:pt x="86" y="0"/>
                      <a:pt x="101" y="5"/>
                      <a:pt x="115" y="17"/>
                    </a:cubicBezTo>
                    <a:cubicBezTo>
                      <a:pt x="129" y="30"/>
                      <a:pt x="136" y="50"/>
                      <a:pt x="136" y="87"/>
                    </a:cubicBezTo>
                    <a:cubicBezTo>
                      <a:pt x="136" y="95"/>
                      <a:pt x="136" y="95"/>
                      <a:pt x="136" y="95"/>
                    </a:cubicBezTo>
                    <a:lnTo>
                      <a:pt x="39" y="95"/>
                    </a:lnTo>
                    <a:close/>
                    <a:moveTo>
                      <a:pt x="70" y="27"/>
                    </a:moveTo>
                    <a:cubicBezTo>
                      <a:pt x="50" y="27"/>
                      <a:pt x="40" y="43"/>
                      <a:pt x="40" y="69"/>
                    </a:cubicBezTo>
                    <a:cubicBezTo>
                      <a:pt x="99" y="69"/>
                      <a:pt x="99" y="69"/>
                      <a:pt x="99" y="69"/>
                    </a:cubicBezTo>
                    <a:cubicBezTo>
                      <a:pt x="99" y="43"/>
                      <a:pt x="88" y="27"/>
                      <a:pt x="70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69" name="Freeform 30"/>
              <p:cNvSpPr>
                <a:spLocks/>
              </p:cNvSpPr>
              <p:nvPr userDrawn="1"/>
            </p:nvSpPr>
            <p:spPr bwMode="auto">
              <a:xfrm>
                <a:off x="4656" y="-1153"/>
                <a:ext cx="68" cy="274"/>
              </a:xfrm>
              <a:custGeom>
                <a:avLst/>
                <a:gdLst>
                  <a:gd name="T0" fmla="*/ 39 w 60"/>
                  <a:gd name="T1" fmla="*/ 239 h 239"/>
                  <a:gd name="T2" fmla="*/ 4 w 60"/>
                  <a:gd name="T3" fmla="*/ 193 h 239"/>
                  <a:gd name="T4" fmla="*/ 4 w 60"/>
                  <a:gd name="T5" fmla="*/ 55 h 239"/>
                  <a:gd name="T6" fmla="*/ 0 w 60"/>
                  <a:gd name="T7" fmla="*/ 8 h 239"/>
                  <a:gd name="T8" fmla="*/ 37 w 60"/>
                  <a:gd name="T9" fmla="*/ 0 h 239"/>
                  <a:gd name="T10" fmla="*/ 40 w 60"/>
                  <a:gd name="T11" fmla="*/ 44 h 239"/>
                  <a:gd name="T12" fmla="*/ 40 w 60"/>
                  <a:gd name="T13" fmla="*/ 181 h 239"/>
                  <a:gd name="T14" fmla="*/ 43 w 60"/>
                  <a:gd name="T15" fmla="*/ 211 h 239"/>
                  <a:gd name="T16" fmla="*/ 55 w 60"/>
                  <a:gd name="T17" fmla="*/ 213 h 239"/>
                  <a:gd name="T18" fmla="*/ 60 w 60"/>
                  <a:gd name="T19" fmla="*/ 235 h 239"/>
                  <a:gd name="T20" fmla="*/ 39 w 60"/>
                  <a:gd name="T21" fmla="*/ 239 h 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0" h="239">
                    <a:moveTo>
                      <a:pt x="39" y="239"/>
                    </a:moveTo>
                    <a:cubicBezTo>
                      <a:pt x="4" y="239"/>
                      <a:pt x="4" y="207"/>
                      <a:pt x="4" y="193"/>
                    </a:cubicBezTo>
                    <a:cubicBezTo>
                      <a:pt x="4" y="55"/>
                      <a:pt x="4" y="55"/>
                      <a:pt x="4" y="55"/>
                    </a:cubicBezTo>
                    <a:cubicBezTo>
                      <a:pt x="4" y="33"/>
                      <a:pt x="3" y="21"/>
                      <a:pt x="0" y="8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9" y="9"/>
                      <a:pt x="40" y="23"/>
                      <a:pt x="40" y="44"/>
                    </a:cubicBezTo>
                    <a:cubicBezTo>
                      <a:pt x="40" y="181"/>
                      <a:pt x="40" y="181"/>
                      <a:pt x="40" y="181"/>
                    </a:cubicBezTo>
                    <a:cubicBezTo>
                      <a:pt x="40" y="203"/>
                      <a:pt x="40" y="207"/>
                      <a:pt x="43" y="211"/>
                    </a:cubicBezTo>
                    <a:cubicBezTo>
                      <a:pt x="45" y="213"/>
                      <a:pt x="50" y="215"/>
                      <a:pt x="55" y="213"/>
                    </a:cubicBezTo>
                    <a:cubicBezTo>
                      <a:pt x="60" y="235"/>
                      <a:pt x="60" y="235"/>
                      <a:pt x="60" y="235"/>
                    </a:cubicBezTo>
                    <a:cubicBezTo>
                      <a:pt x="54" y="237"/>
                      <a:pt x="47" y="239"/>
                      <a:pt x="39" y="23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71" name="Freeform 31"/>
              <p:cNvSpPr>
                <a:spLocks noEditPoints="1"/>
              </p:cNvSpPr>
              <p:nvPr userDrawn="1"/>
            </p:nvSpPr>
            <p:spPr bwMode="auto">
              <a:xfrm>
                <a:off x="4754" y="-1151"/>
                <a:ext cx="53" cy="267"/>
              </a:xfrm>
              <a:custGeom>
                <a:avLst/>
                <a:gdLst>
                  <a:gd name="T0" fmla="*/ 22 w 46"/>
                  <a:gd name="T1" fmla="*/ 47 h 233"/>
                  <a:gd name="T2" fmla="*/ 0 w 46"/>
                  <a:gd name="T3" fmla="*/ 24 h 233"/>
                  <a:gd name="T4" fmla="*/ 23 w 46"/>
                  <a:gd name="T5" fmla="*/ 0 h 233"/>
                  <a:gd name="T6" fmla="*/ 46 w 46"/>
                  <a:gd name="T7" fmla="*/ 24 h 233"/>
                  <a:gd name="T8" fmla="*/ 22 w 46"/>
                  <a:gd name="T9" fmla="*/ 47 h 233"/>
                  <a:gd name="T10" fmla="*/ 5 w 46"/>
                  <a:gd name="T11" fmla="*/ 233 h 233"/>
                  <a:gd name="T12" fmla="*/ 5 w 46"/>
                  <a:gd name="T13" fmla="*/ 74 h 233"/>
                  <a:gd name="T14" fmla="*/ 40 w 46"/>
                  <a:gd name="T15" fmla="*/ 67 h 233"/>
                  <a:gd name="T16" fmla="*/ 40 w 46"/>
                  <a:gd name="T17" fmla="*/ 233 h 233"/>
                  <a:gd name="T18" fmla="*/ 5 w 46"/>
                  <a:gd name="T19" fmla="*/ 233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6" h="233">
                    <a:moveTo>
                      <a:pt x="22" y="47"/>
                    </a:moveTo>
                    <a:cubicBezTo>
                      <a:pt x="10" y="47"/>
                      <a:pt x="0" y="37"/>
                      <a:pt x="0" y="24"/>
                    </a:cubicBezTo>
                    <a:cubicBezTo>
                      <a:pt x="0" y="11"/>
                      <a:pt x="10" y="0"/>
                      <a:pt x="23" y="0"/>
                    </a:cubicBezTo>
                    <a:cubicBezTo>
                      <a:pt x="36" y="0"/>
                      <a:pt x="46" y="10"/>
                      <a:pt x="46" y="24"/>
                    </a:cubicBezTo>
                    <a:cubicBezTo>
                      <a:pt x="46" y="37"/>
                      <a:pt x="36" y="47"/>
                      <a:pt x="22" y="47"/>
                    </a:cubicBezTo>
                    <a:close/>
                    <a:moveTo>
                      <a:pt x="5" y="233"/>
                    </a:moveTo>
                    <a:cubicBezTo>
                      <a:pt x="5" y="74"/>
                      <a:pt x="5" y="74"/>
                      <a:pt x="5" y="74"/>
                    </a:cubicBezTo>
                    <a:cubicBezTo>
                      <a:pt x="40" y="67"/>
                      <a:pt x="40" y="67"/>
                      <a:pt x="40" y="67"/>
                    </a:cubicBezTo>
                    <a:cubicBezTo>
                      <a:pt x="40" y="233"/>
                      <a:pt x="40" y="233"/>
                      <a:pt x="40" y="233"/>
                    </a:cubicBezTo>
                    <a:lnTo>
                      <a:pt x="5" y="23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72" name="Freeform 32"/>
              <p:cNvSpPr>
                <a:spLocks/>
              </p:cNvSpPr>
              <p:nvPr userDrawn="1"/>
            </p:nvSpPr>
            <p:spPr bwMode="auto">
              <a:xfrm>
                <a:off x="4841" y="-1074"/>
                <a:ext cx="137" cy="195"/>
              </a:xfrm>
              <a:custGeom>
                <a:avLst/>
                <a:gdLst>
                  <a:gd name="T0" fmla="*/ 68 w 120"/>
                  <a:gd name="T1" fmla="*/ 170 h 170"/>
                  <a:gd name="T2" fmla="*/ 0 w 120"/>
                  <a:gd name="T3" fmla="*/ 87 h 170"/>
                  <a:gd name="T4" fmla="*/ 71 w 120"/>
                  <a:gd name="T5" fmla="*/ 0 h 170"/>
                  <a:gd name="T6" fmla="*/ 116 w 120"/>
                  <a:gd name="T7" fmla="*/ 18 h 170"/>
                  <a:gd name="T8" fmla="*/ 98 w 120"/>
                  <a:gd name="T9" fmla="*/ 41 h 170"/>
                  <a:gd name="T10" fmla="*/ 71 w 120"/>
                  <a:gd name="T11" fmla="*/ 29 h 170"/>
                  <a:gd name="T12" fmla="*/ 45 w 120"/>
                  <a:gd name="T13" fmla="*/ 45 h 170"/>
                  <a:gd name="T14" fmla="*/ 39 w 120"/>
                  <a:gd name="T15" fmla="*/ 90 h 170"/>
                  <a:gd name="T16" fmla="*/ 50 w 120"/>
                  <a:gd name="T17" fmla="*/ 134 h 170"/>
                  <a:gd name="T18" fmla="*/ 71 w 120"/>
                  <a:gd name="T19" fmla="*/ 143 h 170"/>
                  <a:gd name="T20" fmla="*/ 104 w 120"/>
                  <a:gd name="T21" fmla="*/ 127 h 170"/>
                  <a:gd name="T22" fmla="*/ 120 w 120"/>
                  <a:gd name="T23" fmla="*/ 149 h 170"/>
                  <a:gd name="T24" fmla="*/ 68 w 120"/>
                  <a:gd name="T25" fmla="*/ 17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0" h="170">
                    <a:moveTo>
                      <a:pt x="68" y="170"/>
                    </a:moveTo>
                    <a:cubicBezTo>
                      <a:pt x="24" y="170"/>
                      <a:pt x="0" y="139"/>
                      <a:pt x="0" y="87"/>
                    </a:cubicBezTo>
                    <a:cubicBezTo>
                      <a:pt x="0" y="28"/>
                      <a:pt x="35" y="0"/>
                      <a:pt x="71" y="0"/>
                    </a:cubicBezTo>
                    <a:cubicBezTo>
                      <a:pt x="89" y="0"/>
                      <a:pt x="101" y="4"/>
                      <a:pt x="116" y="18"/>
                    </a:cubicBezTo>
                    <a:cubicBezTo>
                      <a:pt x="98" y="41"/>
                      <a:pt x="98" y="41"/>
                      <a:pt x="98" y="41"/>
                    </a:cubicBezTo>
                    <a:cubicBezTo>
                      <a:pt x="89" y="32"/>
                      <a:pt x="80" y="29"/>
                      <a:pt x="71" y="29"/>
                    </a:cubicBezTo>
                    <a:cubicBezTo>
                      <a:pt x="60" y="29"/>
                      <a:pt x="50" y="34"/>
                      <a:pt x="45" y="45"/>
                    </a:cubicBezTo>
                    <a:cubicBezTo>
                      <a:pt x="41" y="55"/>
                      <a:pt x="39" y="70"/>
                      <a:pt x="39" y="90"/>
                    </a:cubicBezTo>
                    <a:cubicBezTo>
                      <a:pt x="39" y="112"/>
                      <a:pt x="42" y="126"/>
                      <a:pt x="50" y="134"/>
                    </a:cubicBezTo>
                    <a:cubicBezTo>
                      <a:pt x="55" y="140"/>
                      <a:pt x="62" y="143"/>
                      <a:pt x="71" y="143"/>
                    </a:cubicBezTo>
                    <a:cubicBezTo>
                      <a:pt x="82" y="143"/>
                      <a:pt x="93" y="138"/>
                      <a:pt x="104" y="127"/>
                    </a:cubicBezTo>
                    <a:cubicBezTo>
                      <a:pt x="120" y="149"/>
                      <a:pt x="120" y="149"/>
                      <a:pt x="120" y="149"/>
                    </a:cubicBezTo>
                    <a:cubicBezTo>
                      <a:pt x="106" y="164"/>
                      <a:pt x="90" y="170"/>
                      <a:pt x="68" y="17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73" name="Freeform 33"/>
              <p:cNvSpPr>
                <a:spLocks noEditPoints="1"/>
              </p:cNvSpPr>
              <p:nvPr userDrawn="1"/>
            </p:nvSpPr>
            <p:spPr bwMode="auto">
              <a:xfrm>
                <a:off x="5009" y="-990"/>
                <a:ext cx="110" cy="111"/>
              </a:xfrm>
              <a:custGeom>
                <a:avLst/>
                <a:gdLst>
                  <a:gd name="T0" fmla="*/ 48 w 96"/>
                  <a:gd name="T1" fmla="*/ 97 h 97"/>
                  <a:gd name="T2" fmla="*/ 0 w 96"/>
                  <a:gd name="T3" fmla="*/ 48 h 97"/>
                  <a:gd name="T4" fmla="*/ 48 w 96"/>
                  <a:gd name="T5" fmla="*/ 0 h 97"/>
                  <a:gd name="T6" fmla="*/ 96 w 96"/>
                  <a:gd name="T7" fmla="*/ 48 h 97"/>
                  <a:gd name="T8" fmla="*/ 48 w 96"/>
                  <a:gd name="T9" fmla="*/ 97 h 97"/>
                  <a:gd name="T10" fmla="*/ 48 w 96"/>
                  <a:gd name="T11" fmla="*/ 10 h 97"/>
                  <a:gd name="T12" fmla="*/ 11 w 96"/>
                  <a:gd name="T13" fmla="*/ 48 h 97"/>
                  <a:gd name="T14" fmla="*/ 48 w 96"/>
                  <a:gd name="T15" fmla="*/ 87 h 97"/>
                  <a:gd name="T16" fmla="*/ 85 w 96"/>
                  <a:gd name="T17" fmla="*/ 48 h 97"/>
                  <a:gd name="T18" fmla="*/ 48 w 96"/>
                  <a:gd name="T19" fmla="*/ 10 h 97"/>
                  <a:gd name="T20" fmla="*/ 57 w 96"/>
                  <a:gd name="T21" fmla="*/ 75 h 97"/>
                  <a:gd name="T22" fmla="*/ 52 w 96"/>
                  <a:gd name="T23" fmla="*/ 66 h 97"/>
                  <a:gd name="T24" fmla="*/ 43 w 96"/>
                  <a:gd name="T25" fmla="*/ 53 h 97"/>
                  <a:gd name="T26" fmla="*/ 42 w 96"/>
                  <a:gd name="T27" fmla="*/ 53 h 97"/>
                  <a:gd name="T28" fmla="*/ 42 w 96"/>
                  <a:gd name="T29" fmla="*/ 75 h 97"/>
                  <a:gd name="T30" fmla="*/ 31 w 96"/>
                  <a:gd name="T31" fmla="*/ 75 h 97"/>
                  <a:gd name="T32" fmla="*/ 31 w 96"/>
                  <a:gd name="T33" fmla="*/ 21 h 97"/>
                  <a:gd name="T34" fmla="*/ 51 w 96"/>
                  <a:gd name="T35" fmla="*/ 21 h 97"/>
                  <a:gd name="T36" fmla="*/ 67 w 96"/>
                  <a:gd name="T37" fmla="*/ 37 h 97"/>
                  <a:gd name="T38" fmla="*/ 55 w 96"/>
                  <a:gd name="T39" fmla="*/ 52 h 97"/>
                  <a:gd name="T40" fmla="*/ 57 w 96"/>
                  <a:gd name="T41" fmla="*/ 54 h 97"/>
                  <a:gd name="T42" fmla="*/ 70 w 96"/>
                  <a:gd name="T43" fmla="*/ 75 h 97"/>
                  <a:gd name="T44" fmla="*/ 57 w 96"/>
                  <a:gd name="T45" fmla="*/ 75 h 97"/>
                  <a:gd name="T46" fmla="*/ 52 w 96"/>
                  <a:gd name="T47" fmla="*/ 30 h 97"/>
                  <a:gd name="T48" fmla="*/ 45 w 96"/>
                  <a:gd name="T49" fmla="*/ 30 h 97"/>
                  <a:gd name="T50" fmla="*/ 42 w 96"/>
                  <a:gd name="T51" fmla="*/ 30 h 97"/>
                  <a:gd name="T52" fmla="*/ 42 w 96"/>
                  <a:gd name="T53" fmla="*/ 44 h 97"/>
                  <a:gd name="T54" fmla="*/ 45 w 96"/>
                  <a:gd name="T55" fmla="*/ 44 h 97"/>
                  <a:gd name="T56" fmla="*/ 53 w 96"/>
                  <a:gd name="T57" fmla="*/ 43 h 97"/>
                  <a:gd name="T58" fmla="*/ 55 w 96"/>
                  <a:gd name="T59" fmla="*/ 37 h 97"/>
                  <a:gd name="T60" fmla="*/ 52 w 96"/>
                  <a:gd name="T61" fmla="*/ 30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96" h="97">
                    <a:moveTo>
                      <a:pt x="48" y="97"/>
                    </a:moveTo>
                    <a:cubicBezTo>
                      <a:pt x="21" y="97"/>
                      <a:pt x="0" y="75"/>
                      <a:pt x="0" y="48"/>
                    </a:cubicBezTo>
                    <a:cubicBezTo>
                      <a:pt x="0" y="21"/>
                      <a:pt x="21" y="0"/>
                      <a:pt x="48" y="0"/>
                    </a:cubicBezTo>
                    <a:cubicBezTo>
                      <a:pt x="74" y="0"/>
                      <a:pt x="96" y="21"/>
                      <a:pt x="96" y="48"/>
                    </a:cubicBezTo>
                    <a:cubicBezTo>
                      <a:pt x="96" y="75"/>
                      <a:pt x="74" y="97"/>
                      <a:pt x="48" y="97"/>
                    </a:cubicBezTo>
                    <a:close/>
                    <a:moveTo>
                      <a:pt x="48" y="10"/>
                    </a:moveTo>
                    <a:cubicBezTo>
                      <a:pt x="27" y="10"/>
                      <a:pt x="11" y="27"/>
                      <a:pt x="11" y="48"/>
                    </a:cubicBezTo>
                    <a:cubicBezTo>
                      <a:pt x="11" y="70"/>
                      <a:pt x="27" y="87"/>
                      <a:pt x="48" y="87"/>
                    </a:cubicBezTo>
                    <a:cubicBezTo>
                      <a:pt x="68" y="87"/>
                      <a:pt x="85" y="70"/>
                      <a:pt x="85" y="48"/>
                    </a:cubicBezTo>
                    <a:cubicBezTo>
                      <a:pt x="85" y="27"/>
                      <a:pt x="68" y="10"/>
                      <a:pt x="48" y="10"/>
                    </a:cubicBezTo>
                    <a:close/>
                    <a:moveTo>
                      <a:pt x="57" y="75"/>
                    </a:moveTo>
                    <a:cubicBezTo>
                      <a:pt x="55" y="72"/>
                      <a:pt x="54" y="70"/>
                      <a:pt x="52" y="66"/>
                    </a:cubicBezTo>
                    <a:cubicBezTo>
                      <a:pt x="47" y="56"/>
                      <a:pt x="45" y="54"/>
                      <a:pt x="43" y="53"/>
                    </a:cubicBezTo>
                    <a:cubicBezTo>
                      <a:pt x="43" y="53"/>
                      <a:pt x="42" y="53"/>
                      <a:pt x="42" y="53"/>
                    </a:cubicBezTo>
                    <a:cubicBezTo>
                      <a:pt x="42" y="75"/>
                      <a:pt x="42" y="75"/>
                      <a:pt x="42" y="75"/>
                    </a:cubicBezTo>
                    <a:cubicBezTo>
                      <a:pt x="31" y="75"/>
                      <a:pt x="31" y="75"/>
                      <a:pt x="31" y="75"/>
                    </a:cubicBezTo>
                    <a:cubicBezTo>
                      <a:pt x="31" y="21"/>
                      <a:pt x="31" y="21"/>
                      <a:pt x="31" y="21"/>
                    </a:cubicBezTo>
                    <a:cubicBezTo>
                      <a:pt x="51" y="21"/>
                      <a:pt x="51" y="21"/>
                      <a:pt x="51" y="21"/>
                    </a:cubicBezTo>
                    <a:cubicBezTo>
                      <a:pt x="61" y="21"/>
                      <a:pt x="67" y="27"/>
                      <a:pt x="67" y="37"/>
                    </a:cubicBezTo>
                    <a:cubicBezTo>
                      <a:pt x="67" y="45"/>
                      <a:pt x="62" y="52"/>
                      <a:pt x="55" y="52"/>
                    </a:cubicBezTo>
                    <a:cubicBezTo>
                      <a:pt x="56" y="53"/>
                      <a:pt x="56" y="53"/>
                      <a:pt x="57" y="54"/>
                    </a:cubicBezTo>
                    <a:cubicBezTo>
                      <a:pt x="60" y="58"/>
                      <a:pt x="70" y="75"/>
                      <a:pt x="70" y="75"/>
                    </a:cubicBezTo>
                    <a:lnTo>
                      <a:pt x="57" y="75"/>
                    </a:lnTo>
                    <a:close/>
                    <a:moveTo>
                      <a:pt x="52" y="30"/>
                    </a:moveTo>
                    <a:cubicBezTo>
                      <a:pt x="50" y="30"/>
                      <a:pt x="48" y="30"/>
                      <a:pt x="45" y="30"/>
                    </a:cubicBezTo>
                    <a:cubicBezTo>
                      <a:pt x="42" y="30"/>
                      <a:pt x="42" y="30"/>
                      <a:pt x="42" y="30"/>
                    </a:cubicBezTo>
                    <a:cubicBezTo>
                      <a:pt x="42" y="44"/>
                      <a:pt x="42" y="44"/>
                      <a:pt x="42" y="44"/>
                    </a:cubicBezTo>
                    <a:cubicBezTo>
                      <a:pt x="45" y="44"/>
                      <a:pt x="45" y="44"/>
                      <a:pt x="45" y="44"/>
                    </a:cubicBezTo>
                    <a:cubicBezTo>
                      <a:pt x="50" y="44"/>
                      <a:pt x="52" y="44"/>
                      <a:pt x="53" y="43"/>
                    </a:cubicBezTo>
                    <a:cubicBezTo>
                      <a:pt x="55" y="41"/>
                      <a:pt x="55" y="39"/>
                      <a:pt x="55" y="37"/>
                    </a:cubicBezTo>
                    <a:cubicBezTo>
                      <a:pt x="55" y="34"/>
                      <a:pt x="54" y="31"/>
                      <a:pt x="52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74" name="Freeform 34"/>
              <p:cNvSpPr>
                <a:spLocks/>
              </p:cNvSpPr>
              <p:nvPr userDrawn="1"/>
            </p:nvSpPr>
            <p:spPr bwMode="auto">
              <a:xfrm>
                <a:off x="3552" y="-808"/>
                <a:ext cx="564" cy="567"/>
              </a:xfrm>
              <a:custGeom>
                <a:avLst/>
                <a:gdLst>
                  <a:gd name="T0" fmla="*/ 0 w 564"/>
                  <a:gd name="T1" fmla="*/ 0 h 567"/>
                  <a:gd name="T2" fmla="*/ 134 w 564"/>
                  <a:gd name="T3" fmla="*/ 0 h 567"/>
                  <a:gd name="T4" fmla="*/ 283 w 564"/>
                  <a:gd name="T5" fmla="*/ 240 h 567"/>
                  <a:gd name="T6" fmla="*/ 430 w 564"/>
                  <a:gd name="T7" fmla="*/ 0 h 567"/>
                  <a:gd name="T8" fmla="*/ 564 w 564"/>
                  <a:gd name="T9" fmla="*/ 0 h 567"/>
                  <a:gd name="T10" fmla="*/ 564 w 564"/>
                  <a:gd name="T11" fmla="*/ 567 h 567"/>
                  <a:gd name="T12" fmla="*/ 442 w 564"/>
                  <a:gd name="T13" fmla="*/ 567 h 567"/>
                  <a:gd name="T14" fmla="*/ 442 w 564"/>
                  <a:gd name="T15" fmla="*/ 196 h 567"/>
                  <a:gd name="T16" fmla="*/ 283 w 564"/>
                  <a:gd name="T17" fmla="*/ 438 h 567"/>
                  <a:gd name="T18" fmla="*/ 279 w 564"/>
                  <a:gd name="T19" fmla="*/ 438 h 567"/>
                  <a:gd name="T20" fmla="*/ 121 w 564"/>
                  <a:gd name="T21" fmla="*/ 200 h 567"/>
                  <a:gd name="T22" fmla="*/ 121 w 564"/>
                  <a:gd name="T23" fmla="*/ 567 h 567"/>
                  <a:gd name="T24" fmla="*/ 0 w 564"/>
                  <a:gd name="T25" fmla="*/ 567 h 567"/>
                  <a:gd name="T26" fmla="*/ 0 w 564"/>
                  <a:gd name="T27" fmla="*/ 0 h 5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64" h="567">
                    <a:moveTo>
                      <a:pt x="0" y="0"/>
                    </a:moveTo>
                    <a:lnTo>
                      <a:pt x="134" y="0"/>
                    </a:lnTo>
                    <a:lnTo>
                      <a:pt x="283" y="240"/>
                    </a:lnTo>
                    <a:lnTo>
                      <a:pt x="430" y="0"/>
                    </a:lnTo>
                    <a:lnTo>
                      <a:pt x="564" y="0"/>
                    </a:lnTo>
                    <a:lnTo>
                      <a:pt x="564" y="567"/>
                    </a:lnTo>
                    <a:lnTo>
                      <a:pt x="442" y="567"/>
                    </a:lnTo>
                    <a:lnTo>
                      <a:pt x="442" y="196"/>
                    </a:lnTo>
                    <a:lnTo>
                      <a:pt x="283" y="438"/>
                    </a:lnTo>
                    <a:lnTo>
                      <a:pt x="279" y="438"/>
                    </a:lnTo>
                    <a:lnTo>
                      <a:pt x="121" y="200"/>
                    </a:lnTo>
                    <a:lnTo>
                      <a:pt x="121" y="567"/>
                    </a:lnTo>
                    <a:lnTo>
                      <a:pt x="0" y="567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75" name="Freeform 35"/>
              <p:cNvSpPr>
                <a:spLocks noEditPoints="1"/>
              </p:cNvSpPr>
              <p:nvPr userDrawn="1"/>
            </p:nvSpPr>
            <p:spPr bwMode="auto">
              <a:xfrm>
                <a:off x="4179" y="-817"/>
                <a:ext cx="600" cy="585"/>
              </a:xfrm>
              <a:custGeom>
                <a:avLst/>
                <a:gdLst>
                  <a:gd name="T0" fmla="*/ 0 w 524"/>
                  <a:gd name="T1" fmla="*/ 256 h 510"/>
                  <a:gd name="T2" fmla="*/ 0 w 524"/>
                  <a:gd name="T3" fmla="*/ 255 h 510"/>
                  <a:gd name="T4" fmla="*/ 263 w 524"/>
                  <a:gd name="T5" fmla="*/ 0 h 510"/>
                  <a:gd name="T6" fmla="*/ 524 w 524"/>
                  <a:gd name="T7" fmla="*/ 253 h 510"/>
                  <a:gd name="T8" fmla="*/ 524 w 524"/>
                  <a:gd name="T9" fmla="*/ 255 h 510"/>
                  <a:gd name="T10" fmla="*/ 261 w 524"/>
                  <a:gd name="T11" fmla="*/ 510 h 510"/>
                  <a:gd name="T12" fmla="*/ 0 w 524"/>
                  <a:gd name="T13" fmla="*/ 256 h 510"/>
                  <a:gd name="T14" fmla="*/ 411 w 524"/>
                  <a:gd name="T15" fmla="*/ 256 h 510"/>
                  <a:gd name="T16" fmla="*/ 411 w 524"/>
                  <a:gd name="T17" fmla="*/ 255 h 510"/>
                  <a:gd name="T18" fmla="*/ 261 w 524"/>
                  <a:gd name="T19" fmla="*/ 100 h 510"/>
                  <a:gd name="T20" fmla="*/ 113 w 524"/>
                  <a:gd name="T21" fmla="*/ 253 h 510"/>
                  <a:gd name="T22" fmla="*/ 113 w 524"/>
                  <a:gd name="T23" fmla="*/ 255 h 510"/>
                  <a:gd name="T24" fmla="*/ 263 w 524"/>
                  <a:gd name="T25" fmla="*/ 410 h 510"/>
                  <a:gd name="T26" fmla="*/ 411 w 524"/>
                  <a:gd name="T27" fmla="*/ 256 h 5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24" h="510">
                    <a:moveTo>
                      <a:pt x="0" y="256"/>
                    </a:moveTo>
                    <a:cubicBezTo>
                      <a:pt x="0" y="255"/>
                      <a:pt x="0" y="255"/>
                      <a:pt x="0" y="255"/>
                    </a:cubicBezTo>
                    <a:cubicBezTo>
                      <a:pt x="0" y="115"/>
                      <a:pt x="110" y="0"/>
                      <a:pt x="263" y="0"/>
                    </a:cubicBezTo>
                    <a:cubicBezTo>
                      <a:pt x="415" y="0"/>
                      <a:pt x="524" y="113"/>
                      <a:pt x="524" y="253"/>
                    </a:cubicBezTo>
                    <a:cubicBezTo>
                      <a:pt x="524" y="255"/>
                      <a:pt x="524" y="255"/>
                      <a:pt x="524" y="255"/>
                    </a:cubicBezTo>
                    <a:cubicBezTo>
                      <a:pt x="524" y="395"/>
                      <a:pt x="413" y="510"/>
                      <a:pt x="261" y="510"/>
                    </a:cubicBezTo>
                    <a:cubicBezTo>
                      <a:pt x="109" y="510"/>
                      <a:pt x="0" y="397"/>
                      <a:pt x="0" y="256"/>
                    </a:cubicBezTo>
                    <a:close/>
                    <a:moveTo>
                      <a:pt x="411" y="256"/>
                    </a:moveTo>
                    <a:cubicBezTo>
                      <a:pt x="411" y="255"/>
                      <a:pt x="411" y="255"/>
                      <a:pt x="411" y="255"/>
                    </a:cubicBezTo>
                    <a:cubicBezTo>
                      <a:pt x="411" y="170"/>
                      <a:pt x="349" y="100"/>
                      <a:pt x="261" y="100"/>
                    </a:cubicBezTo>
                    <a:cubicBezTo>
                      <a:pt x="174" y="100"/>
                      <a:pt x="113" y="169"/>
                      <a:pt x="113" y="253"/>
                    </a:cubicBezTo>
                    <a:cubicBezTo>
                      <a:pt x="113" y="255"/>
                      <a:pt x="113" y="255"/>
                      <a:pt x="113" y="255"/>
                    </a:cubicBezTo>
                    <a:cubicBezTo>
                      <a:pt x="113" y="339"/>
                      <a:pt x="175" y="410"/>
                      <a:pt x="263" y="410"/>
                    </a:cubicBezTo>
                    <a:cubicBezTo>
                      <a:pt x="350" y="410"/>
                      <a:pt x="411" y="341"/>
                      <a:pt x="411" y="2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76" name="Freeform 36"/>
              <p:cNvSpPr>
                <a:spLocks noEditPoints="1"/>
              </p:cNvSpPr>
              <p:nvPr userDrawn="1"/>
            </p:nvSpPr>
            <p:spPr bwMode="auto">
              <a:xfrm>
                <a:off x="4841" y="-808"/>
                <a:ext cx="481" cy="567"/>
              </a:xfrm>
              <a:custGeom>
                <a:avLst/>
                <a:gdLst>
                  <a:gd name="T0" fmla="*/ 0 w 420"/>
                  <a:gd name="T1" fmla="*/ 0 h 494"/>
                  <a:gd name="T2" fmla="*/ 229 w 420"/>
                  <a:gd name="T3" fmla="*/ 0 h 494"/>
                  <a:gd name="T4" fmla="*/ 358 w 420"/>
                  <a:gd name="T5" fmla="*/ 44 h 494"/>
                  <a:gd name="T6" fmla="*/ 392 w 420"/>
                  <a:gd name="T7" fmla="*/ 128 h 494"/>
                  <a:gd name="T8" fmla="*/ 392 w 420"/>
                  <a:gd name="T9" fmla="*/ 129 h 494"/>
                  <a:gd name="T10" fmla="*/ 327 w 420"/>
                  <a:gd name="T11" fmla="*/ 236 h 494"/>
                  <a:gd name="T12" fmla="*/ 420 w 420"/>
                  <a:gd name="T13" fmla="*/ 357 h 494"/>
                  <a:gd name="T14" fmla="*/ 420 w 420"/>
                  <a:gd name="T15" fmla="*/ 358 h 494"/>
                  <a:gd name="T16" fmla="*/ 235 w 420"/>
                  <a:gd name="T17" fmla="*/ 494 h 494"/>
                  <a:gd name="T18" fmla="*/ 0 w 420"/>
                  <a:gd name="T19" fmla="*/ 494 h 494"/>
                  <a:gd name="T20" fmla="*/ 0 w 420"/>
                  <a:gd name="T21" fmla="*/ 0 h 494"/>
                  <a:gd name="T22" fmla="*/ 284 w 420"/>
                  <a:gd name="T23" fmla="*/ 146 h 494"/>
                  <a:gd name="T24" fmla="*/ 213 w 420"/>
                  <a:gd name="T25" fmla="*/ 95 h 494"/>
                  <a:gd name="T26" fmla="*/ 106 w 420"/>
                  <a:gd name="T27" fmla="*/ 95 h 494"/>
                  <a:gd name="T28" fmla="*/ 106 w 420"/>
                  <a:gd name="T29" fmla="*/ 200 h 494"/>
                  <a:gd name="T30" fmla="*/ 206 w 420"/>
                  <a:gd name="T31" fmla="*/ 200 h 494"/>
                  <a:gd name="T32" fmla="*/ 284 w 420"/>
                  <a:gd name="T33" fmla="*/ 147 h 494"/>
                  <a:gd name="T34" fmla="*/ 284 w 420"/>
                  <a:gd name="T35" fmla="*/ 146 h 494"/>
                  <a:gd name="T36" fmla="*/ 231 w 420"/>
                  <a:gd name="T37" fmla="*/ 290 h 494"/>
                  <a:gd name="T38" fmla="*/ 106 w 420"/>
                  <a:gd name="T39" fmla="*/ 290 h 494"/>
                  <a:gd name="T40" fmla="*/ 106 w 420"/>
                  <a:gd name="T41" fmla="*/ 398 h 494"/>
                  <a:gd name="T42" fmla="*/ 235 w 420"/>
                  <a:gd name="T43" fmla="*/ 398 h 494"/>
                  <a:gd name="T44" fmla="*/ 312 w 420"/>
                  <a:gd name="T45" fmla="*/ 345 h 494"/>
                  <a:gd name="T46" fmla="*/ 312 w 420"/>
                  <a:gd name="T47" fmla="*/ 343 h 494"/>
                  <a:gd name="T48" fmla="*/ 231 w 420"/>
                  <a:gd name="T49" fmla="*/ 290 h 4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20" h="494">
                    <a:moveTo>
                      <a:pt x="0" y="0"/>
                    </a:moveTo>
                    <a:cubicBezTo>
                      <a:pt x="229" y="0"/>
                      <a:pt x="229" y="0"/>
                      <a:pt x="229" y="0"/>
                    </a:cubicBezTo>
                    <a:cubicBezTo>
                      <a:pt x="286" y="0"/>
                      <a:pt x="330" y="16"/>
                      <a:pt x="358" y="44"/>
                    </a:cubicBezTo>
                    <a:cubicBezTo>
                      <a:pt x="381" y="66"/>
                      <a:pt x="392" y="94"/>
                      <a:pt x="392" y="128"/>
                    </a:cubicBezTo>
                    <a:cubicBezTo>
                      <a:pt x="392" y="129"/>
                      <a:pt x="392" y="129"/>
                      <a:pt x="392" y="129"/>
                    </a:cubicBezTo>
                    <a:cubicBezTo>
                      <a:pt x="392" y="185"/>
                      <a:pt x="363" y="216"/>
                      <a:pt x="327" y="236"/>
                    </a:cubicBezTo>
                    <a:cubicBezTo>
                      <a:pt x="384" y="257"/>
                      <a:pt x="420" y="291"/>
                      <a:pt x="420" y="357"/>
                    </a:cubicBezTo>
                    <a:cubicBezTo>
                      <a:pt x="420" y="358"/>
                      <a:pt x="420" y="358"/>
                      <a:pt x="420" y="358"/>
                    </a:cubicBezTo>
                    <a:cubicBezTo>
                      <a:pt x="420" y="448"/>
                      <a:pt x="346" y="494"/>
                      <a:pt x="235" y="494"/>
                    </a:cubicBezTo>
                    <a:cubicBezTo>
                      <a:pt x="0" y="494"/>
                      <a:pt x="0" y="494"/>
                      <a:pt x="0" y="494"/>
                    </a:cubicBezTo>
                    <a:lnTo>
                      <a:pt x="0" y="0"/>
                    </a:lnTo>
                    <a:close/>
                    <a:moveTo>
                      <a:pt x="284" y="146"/>
                    </a:moveTo>
                    <a:cubicBezTo>
                      <a:pt x="284" y="114"/>
                      <a:pt x="259" y="95"/>
                      <a:pt x="213" y="95"/>
                    </a:cubicBezTo>
                    <a:cubicBezTo>
                      <a:pt x="106" y="95"/>
                      <a:pt x="106" y="95"/>
                      <a:pt x="106" y="95"/>
                    </a:cubicBezTo>
                    <a:cubicBezTo>
                      <a:pt x="106" y="200"/>
                      <a:pt x="106" y="200"/>
                      <a:pt x="106" y="200"/>
                    </a:cubicBezTo>
                    <a:cubicBezTo>
                      <a:pt x="206" y="200"/>
                      <a:pt x="206" y="200"/>
                      <a:pt x="206" y="200"/>
                    </a:cubicBezTo>
                    <a:cubicBezTo>
                      <a:pt x="254" y="200"/>
                      <a:pt x="284" y="184"/>
                      <a:pt x="284" y="147"/>
                    </a:cubicBezTo>
                    <a:lnTo>
                      <a:pt x="284" y="146"/>
                    </a:lnTo>
                    <a:close/>
                    <a:moveTo>
                      <a:pt x="231" y="290"/>
                    </a:moveTo>
                    <a:cubicBezTo>
                      <a:pt x="106" y="290"/>
                      <a:pt x="106" y="290"/>
                      <a:pt x="106" y="290"/>
                    </a:cubicBezTo>
                    <a:cubicBezTo>
                      <a:pt x="106" y="398"/>
                      <a:pt x="106" y="398"/>
                      <a:pt x="106" y="398"/>
                    </a:cubicBezTo>
                    <a:cubicBezTo>
                      <a:pt x="235" y="398"/>
                      <a:pt x="235" y="398"/>
                      <a:pt x="235" y="398"/>
                    </a:cubicBezTo>
                    <a:cubicBezTo>
                      <a:pt x="283" y="398"/>
                      <a:pt x="312" y="381"/>
                      <a:pt x="312" y="345"/>
                    </a:cubicBezTo>
                    <a:cubicBezTo>
                      <a:pt x="312" y="343"/>
                      <a:pt x="312" y="343"/>
                      <a:pt x="312" y="343"/>
                    </a:cubicBezTo>
                    <a:cubicBezTo>
                      <a:pt x="312" y="310"/>
                      <a:pt x="287" y="290"/>
                      <a:pt x="231" y="29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77" name="Rectangle 37"/>
              <p:cNvSpPr>
                <a:spLocks noChangeArrowheads="1"/>
              </p:cNvSpPr>
              <p:nvPr userDrawn="1"/>
            </p:nvSpPr>
            <p:spPr bwMode="auto">
              <a:xfrm>
                <a:off x="5381" y="-808"/>
                <a:ext cx="124" cy="56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78" name="Freeform 38"/>
              <p:cNvSpPr>
                <a:spLocks/>
              </p:cNvSpPr>
              <p:nvPr userDrawn="1"/>
            </p:nvSpPr>
            <p:spPr bwMode="auto">
              <a:xfrm>
                <a:off x="5598" y="-808"/>
                <a:ext cx="406" cy="567"/>
              </a:xfrm>
              <a:custGeom>
                <a:avLst/>
                <a:gdLst>
                  <a:gd name="T0" fmla="*/ 0 w 406"/>
                  <a:gd name="T1" fmla="*/ 0 h 567"/>
                  <a:gd name="T2" fmla="*/ 124 w 406"/>
                  <a:gd name="T3" fmla="*/ 0 h 567"/>
                  <a:gd name="T4" fmla="*/ 124 w 406"/>
                  <a:gd name="T5" fmla="*/ 453 h 567"/>
                  <a:gd name="T6" fmla="*/ 406 w 406"/>
                  <a:gd name="T7" fmla="*/ 453 h 567"/>
                  <a:gd name="T8" fmla="*/ 406 w 406"/>
                  <a:gd name="T9" fmla="*/ 567 h 567"/>
                  <a:gd name="T10" fmla="*/ 0 w 406"/>
                  <a:gd name="T11" fmla="*/ 567 h 567"/>
                  <a:gd name="T12" fmla="*/ 0 w 406"/>
                  <a:gd name="T13" fmla="*/ 0 h 5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6" h="567">
                    <a:moveTo>
                      <a:pt x="0" y="0"/>
                    </a:moveTo>
                    <a:lnTo>
                      <a:pt x="124" y="0"/>
                    </a:lnTo>
                    <a:lnTo>
                      <a:pt x="124" y="453"/>
                    </a:lnTo>
                    <a:lnTo>
                      <a:pt x="406" y="453"/>
                    </a:lnTo>
                    <a:lnTo>
                      <a:pt x="406" y="567"/>
                    </a:lnTo>
                    <a:lnTo>
                      <a:pt x="0" y="567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79" name="Freeform 39"/>
              <p:cNvSpPr>
                <a:spLocks/>
              </p:cNvSpPr>
              <p:nvPr userDrawn="1"/>
            </p:nvSpPr>
            <p:spPr bwMode="auto">
              <a:xfrm>
                <a:off x="6082" y="-808"/>
                <a:ext cx="429" cy="567"/>
              </a:xfrm>
              <a:custGeom>
                <a:avLst/>
                <a:gdLst>
                  <a:gd name="T0" fmla="*/ 0 w 429"/>
                  <a:gd name="T1" fmla="*/ 0 h 567"/>
                  <a:gd name="T2" fmla="*/ 426 w 429"/>
                  <a:gd name="T3" fmla="*/ 0 h 567"/>
                  <a:gd name="T4" fmla="*/ 426 w 429"/>
                  <a:gd name="T5" fmla="*/ 111 h 567"/>
                  <a:gd name="T6" fmla="*/ 122 w 429"/>
                  <a:gd name="T7" fmla="*/ 111 h 567"/>
                  <a:gd name="T8" fmla="*/ 122 w 429"/>
                  <a:gd name="T9" fmla="*/ 226 h 567"/>
                  <a:gd name="T10" fmla="*/ 389 w 429"/>
                  <a:gd name="T11" fmla="*/ 226 h 567"/>
                  <a:gd name="T12" fmla="*/ 389 w 429"/>
                  <a:gd name="T13" fmla="*/ 336 h 567"/>
                  <a:gd name="T14" fmla="*/ 122 w 429"/>
                  <a:gd name="T15" fmla="*/ 336 h 567"/>
                  <a:gd name="T16" fmla="*/ 122 w 429"/>
                  <a:gd name="T17" fmla="*/ 456 h 567"/>
                  <a:gd name="T18" fmla="*/ 429 w 429"/>
                  <a:gd name="T19" fmla="*/ 456 h 567"/>
                  <a:gd name="T20" fmla="*/ 429 w 429"/>
                  <a:gd name="T21" fmla="*/ 567 h 567"/>
                  <a:gd name="T22" fmla="*/ 0 w 429"/>
                  <a:gd name="T23" fmla="*/ 567 h 567"/>
                  <a:gd name="T24" fmla="*/ 0 w 429"/>
                  <a:gd name="T25" fmla="*/ 0 h 5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29" h="567">
                    <a:moveTo>
                      <a:pt x="0" y="0"/>
                    </a:moveTo>
                    <a:lnTo>
                      <a:pt x="426" y="0"/>
                    </a:lnTo>
                    <a:lnTo>
                      <a:pt x="426" y="111"/>
                    </a:lnTo>
                    <a:lnTo>
                      <a:pt x="122" y="111"/>
                    </a:lnTo>
                    <a:lnTo>
                      <a:pt x="122" y="226"/>
                    </a:lnTo>
                    <a:lnTo>
                      <a:pt x="389" y="226"/>
                    </a:lnTo>
                    <a:lnTo>
                      <a:pt x="389" y="336"/>
                    </a:lnTo>
                    <a:lnTo>
                      <a:pt x="122" y="336"/>
                    </a:lnTo>
                    <a:lnTo>
                      <a:pt x="122" y="456"/>
                    </a:lnTo>
                    <a:lnTo>
                      <a:pt x="429" y="456"/>
                    </a:lnTo>
                    <a:lnTo>
                      <a:pt x="429" y="567"/>
                    </a:lnTo>
                    <a:lnTo>
                      <a:pt x="0" y="567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80" name="Freeform 40"/>
              <p:cNvSpPr>
                <a:spLocks noEditPoints="1"/>
              </p:cNvSpPr>
              <p:nvPr userDrawn="1"/>
            </p:nvSpPr>
            <p:spPr bwMode="auto">
              <a:xfrm>
                <a:off x="6552" y="-808"/>
                <a:ext cx="156" cy="77"/>
              </a:xfrm>
              <a:custGeom>
                <a:avLst/>
                <a:gdLst>
                  <a:gd name="T0" fmla="*/ 26 w 156"/>
                  <a:gd name="T1" fmla="*/ 10 h 77"/>
                  <a:gd name="T2" fmla="*/ 0 w 156"/>
                  <a:gd name="T3" fmla="*/ 10 h 77"/>
                  <a:gd name="T4" fmla="*/ 0 w 156"/>
                  <a:gd name="T5" fmla="*/ 0 h 77"/>
                  <a:gd name="T6" fmla="*/ 61 w 156"/>
                  <a:gd name="T7" fmla="*/ 0 h 77"/>
                  <a:gd name="T8" fmla="*/ 61 w 156"/>
                  <a:gd name="T9" fmla="*/ 10 h 77"/>
                  <a:gd name="T10" fmla="*/ 36 w 156"/>
                  <a:gd name="T11" fmla="*/ 10 h 77"/>
                  <a:gd name="T12" fmla="*/ 36 w 156"/>
                  <a:gd name="T13" fmla="*/ 77 h 77"/>
                  <a:gd name="T14" fmla="*/ 26 w 156"/>
                  <a:gd name="T15" fmla="*/ 77 h 77"/>
                  <a:gd name="T16" fmla="*/ 26 w 156"/>
                  <a:gd name="T17" fmla="*/ 10 h 77"/>
                  <a:gd name="T18" fmla="*/ 78 w 156"/>
                  <a:gd name="T19" fmla="*/ 0 h 77"/>
                  <a:gd name="T20" fmla="*/ 90 w 156"/>
                  <a:gd name="T21" fmla="*/ 0 h 77"/>
                  <a:gd name="T22" fmla="*/ 117 w 156"/>
                  <a:gd name="T23" fmla="*/ 41 h 77"/>
                  <a:gd name="T24" fmla="*/ 145 w 156"/>
                  <a:gd name="T25" fmla="*/ 0 h 77"/>
                  <a:gd name="T26" fmla="*/ 156 w 156"/>
                  <a:gd name="T27" fmla="*/ 0 h 77"/>
                  <a:gd name="T28" fmla="*/ 156 w 156"/>
                  <a:gd name="T29" fmla="*/ 77 h 77"/>
                  <a:gd name="T30" fmla="*/ 145 w 156"/>
                  <a:gd name="T31" fmla="*/ 77 h 77"/>
                  <a:gd name="T32" fmla="*/ 145 w 156"/>
                  <a:gd name="T33" fmla="*/ 17 h 77"/>
                  <a:gd name="T34" fmla="*/ 117 w 156"/>
                  <a:gd name="T35" fmla="*/ 60 h 77"/>
                  <a:gd name="T36" fmla="*/ 116 w 156"/>
                  <a:gd name="T37" fmla="*/ 60 h 77"/>
                  <a:gd name="T38" fmla="*/ 89 w 156"/>
                  <a:gd name="T39" fmla="*/ 17 h 77"/>
                  <a:gd name="T40" fmla="*/ 89 w 156"/>
                  <a:gd name="T41" fmla="*/ 77 h 77"/>
                  <a:gd name="T42" fmla="*/ 78 w 156"/>
                  <a:gd name="T43" fmla="*/ 77 h 77"/>
                  <a:gd name="T44" fmla="*/ 78 w 156"/>
                  <a:gd name="T45" fmla="*/ 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56" h="77">
                    <a:moveTo>
                      <a:pt x="26" y="10"/>
                    </a:moveTo>
                    <a:lnTo>
                      <a:pt x="0" y="10"/>
                    </a:lnTo>
                    <a:lnTo>
                      <a:pt x="0" y="0"/>
                    </a:lnTo>
                    <a:lnTo>
                      <a:pt x="61" y="0"/>
                    </a:lnTo>
                    <a:lnTo>
                      <a:pt x="61" y="10"/>
                    </a:lnTo>
                    <a:lnTo>
                      <a:pt x="36" y="10"/>
                    </a:lnTo>
                    <a:lnTo>
                      <a:pt x="36" y="77"/>
                    </a:lnTo>
                    <a:lnTo>
                      <a:pt x="26" y="77"/>
                    </a:lnTo>
                    <a:lnTo>
                      <a:pt x="26" y="10"/>
                    </a:lnTo>
                    <a:close/>
                    <a:moveTo>
                      <a:pt x="78" y="0"/>
                    </a:moveTo>
                    <a:lnTo>
                      <a:pt x="90" y="0"/>
                    </a:lnTo>
                    <a:lnTo>
                      <a:pt x="117" y="41"/>
                    </a:lnTo>
                    <a:lnTo>
                      <a:pt x="145" y="0"/>
                    </a:lnTo>
                    <a:lnTo>
                      <a:pt x="156" y="0"/>
                    </a:lnTo>
                    <a:lnTo>
                      <a:pt x="156" y="77"/>
                    </a:lnTo>
                    <a:lnTo>
                      <a:pt x="145" y="77"/>
                    </a:lnTo>
                    <a:lnTo>
                      <a:pt x="145" y="17"/>
                    </a:lnTo>
                    <a:lnTo>
                      <a:pt x="117" y="60"/>
                    </a:lnTo>
                    <a:lnTo>
                      <a:pt x="116" y="60"/>
                    </a:lnTo>
                    <a:lnTo>
                      <a:pt x="89" y="17"/>
                    </a:lnTo>
                    <a:lnTo>
                      <a:pt x="89" y="77"/>
                    </a:lnTo>
                    <a:lnTo>
                      <a:pt x="78" y="77"/>
                    </a:lnTo>
                    <a:lnTo>
                      <a:pt x="78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</p:grpSp>
        <p:grpSp>
          <p:nvGrpSpPr>
            <p:cNvPr id="223" name="Group 43"/>
            <p:cNvGrpSpPr>
              <a:grpSpLocks noChangeAspect="1"/>
            </p:cNvGrpSpPr>
            <p:nvPr userDrawn="1"/>
          </p:nvGrpSpPr>
          <p:grpSpPr bwMode="auto">
            <a:xfrm>
              <a:off x="6271137" y="143471"/>
              <a:ext cx="817379" cy="172760"/>
              <a:chOff x="10896" y="-1009"/>
              <a:chExt cx="4367" cy="923"/>
            </a:xfrm>
            <a:solidFill>
              <a:schemeClr val="bg2"/>
            </a:solidFill>
          </p:grpSpPr>
          <p:sp>
            <p:nvSpPr>
              <p:cNvPr id="246" name="Freeform 44"/>
              <p:cNvSpPr>
                <a:spLocks/>
              </p:cNvSpPr>
              <p:nvPr userDrawn="1"/>
            </p:nvSpPr>
            <p:spPr bwMode="auto">
              <a:xfrm>
                <a:off x="10898" y="-993"/>
                <a:ext cx="173" cy="255"/>
              </a:xfrm>
              <a:custGeom>
                <a:avLst/>
                <a:gdLst>
                  <a:gd name="T0" fmla="*/ 104 w 140"/>
                  <a:gd name="T1" fmla="*/ 206 h 206"/>
                  <a:gd name="T2" fmla="*/ 58 w 140"/>
                  <a:gd name="T3" fmla="*/ 109 h 206"/>
                  <a:gd name="T4" fmla="*/ 32 w 140"/>
                  <a:gd name="T5" fmla="*/ 48 h 206"/>
                  <a:gd name="T6" fmla="*/ 31 w 140"/>
                  <a:gd name="T7" fmla="*/ 49 h 206"/>
                  <a:gd name="T8" fmla="*/ 33 w 140"/>
                  <a:gd name="T9" fmla="*/ 106 h 206"/>
                  <a:gd name="T10" fmla="*/ 34 w 140"/>
                  <a:gd name="T11" fmla="*/ 206 h 206"/>
                  <a:gd name="T12" fmla="*/ 0 w 140"/>
                  <a:gd name="T13" fmla="*/ 206 h 206"/>
                  <a:gd name="T14" fmla="*/ 0 w 140"/>
                  <a:gd name="T15" fmla="*/ 0 h 206"/>
                  <a:gd name="T16" fmla="*/ 39 w 140"/>
                  <a:gd name="T17" fmla="*/ 0 h 206"/>
                  <a:gd name="T18" fmla="*/ 89 w 140"/>
                  <a:gd name="T19" fmla="*/ 101 h 206"/>
                  <a:gd name="T20" fmla="*/ 110 w 140"/>
                  <a:gd name="T21" fmla="*/ 153 h 206"/>
                  <a:gd name="T22" fmla="*/ 111 w 140"/>
                  <a:gd name="T23" fmla="*/ 153 h 206"/>
                  <a:gd name="T24" fmla="*/ 108 w 140"/>
                  <a:gd name="T25" fmla="*/ 94 h 206"/>
                  <a:gd name="T26" fmla="*/ 107 w 140"/>
                  <a:gd name="T27" fmla="*/ 0 h 206"/>
                  <a:gd name="T28" fmla="*/ 140 w 140"/>
                  <a:gd name="T29" fmla="*/ 0 h 206"/>
                  <a:gd name="T30" fmla="*/ 140 w 140"/>
                  <a:gd name="T31" fmla="*/ 206 h 206"/>
                  <a:gd name="T32" fmla="*/ 104 w 140"/>
                  <a:gd name="T33" fmla="*/ 206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40" h="206">
                    <a:moveTo>
                      <a:pt x="104" y="206"/>
                    </a:moveTo>
                    <a:cubicBezTo>
                      <a:pt x="58" y="109"/>
                      <a:pt x="58" y="109"/>
                      <a:pt x="58" y="109"/>
                    </a:cubicBezTo>
                    <a:cubicBezTo>
                      <a:pt x="47" y="86"/>
                      <a:pt x="36" y="60"/>
                      <a:pt x="32" y="48"/>
                    </a:cubicBezTo>
                    <a:cubicBezTo>
                      <a:pt x="31" y="49"/>
                      <a:pt x="31" y="49"/>
                      <a:pt x="31" y="49"/>
                    </a:cubicBezTo>
                    <a:cubicBezTo>
                      <a:pt x="32" y="66"/>
                      <a:pt x="33" y="88"/>
                      <a:pt x="33" y="106"/>
                    </a:cubicBezTo>
                    <a:cubicBezTo>
                      <a:pt x="34" y="206"/>
                      <a:pt x="34" y="206"/>
                      <a:pt x="34" y="206"/>
                    </a:cubicBezTo>
                    <a:cubicBezTo>
                      <a:pt x="0" y="206"/>
                      <a:pt x="0" y="206"/>
                      <a:pt x="0" y="206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89" y="101"/>
                      <a:pt x="89" y="101"/>
                      <a:pt x="89" y="101"/>
                    </a:cubicBezTo>
                    <a:cubicBezTo>
                      <a:pt x="98" y="120"/>
                      <a:pt x="107" y="144"/>
                      <a:pt x="110" y="153"/>
                    </a:cubicBezTo>
                    <a:cubicBezTo>
                      <a:pt x="111" y="153"/>
                      <a:pt x="111" y="153"/>
                      <a:pt x="111" y="153"/>
                    </a:cubicBezTo>
                    <a:cubicBezTo>
                      <a:pt x="110" y="142"/>
                      <a:pt x="108" y="113"/>
                      <a:pt x="108" y="94"/>
                    </a:cubicBezTo>
                    <a:cubicBezTo>
                      <a:pt x="107" y="0"/>
                      <a:pt x="107" y="0"/>
                      <a:pt x="107" y="0"/>
                    </a:cubicBezTo>
                    <a:cubicBezTo>
                      <a:pt x="140" y="0"/>
                      <a:pt x="140" y="0"/>
                      <a:pt x="140" y="0"/>
                    </a:cubicBezTo>
                    <a:cubicBezTo>
                      <a:pt x="140" y="206"/>
                      <a:pt x="140" y="206"/>
                      <a:pt x="140" y="206"/>
                    </a:cubicBezTo>
                    <a:lnTo>
                      <a:pt x="104" y="20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47" name="Freeform 45"/>
              <p:cNvSpPr>
                <a:spLocks noEditPoints="1"/>
              </p:cNvSpPr>
              <p:nvPr userDrawn="1"/>
            </p:nvSpPr>
            <p:spPr bwMode="auto">
              <a:xfrm>
                <a:off x="11105" y="-929"/>
                <a:ext cx="154" cy="196"/>
              </a:xfrm>
              <a:custGeom>
                <a:avLst/>
                <a:gdLst>
                  <a:gd name="T0" fmla="*/ 36 w 125"/>
                  <a:gd name="T1" fmla="*/ 87 h 158"/>
                  <a:gd name="T2" fmla="*/ 36 w 125"/>
                  <a:gd name="T3" fmla="*/ 90 h 158"/>
                  <a:gd name="T4" fmla="*/ 73 w 125"/>
                  <a:gd name="T5" fmla="*/ 133 h 158"/>
                  <a:gd name="T6" fmla="*/ 110 w 125"/>
                  <a:gd name="T7" fmla="*/ 118 h 158"/>
                  <a:gd name="T8" fmla="*/ 123 w 125"/>
                  <a:gd name="T9" fmla="*/ 138 h 158"/>
                  <a:gd name="T10" fmla="*/ 69 w 125"/>
                  <a:gd name="T11" fmla="*/ 158 h 158"/>
                  <a:gd name="T12" fmla="*/ 0 w 125"/>
                  <a:gd name="T13" fmla="*/ 79 h 158"/>
                  <a:gd name="T14" fmla="*/ 18 w 125"/>
                  <a:gd name="T15" fmla="*/ 20 h 158"/>
                  <a:gd name="T16" fmla="*/ 64 w 125"/>
                  <a:gd name="T17" fmla="*/ 0 h 158"/>
                  <a:gd name="T18" fmla="*/ 106 w 125"/>
                  <a:gd name="T19" fmla="*/ 15 h 158"/>
                  <a:gd name="T20" fmla="*/ 125 w 125"/>
                  <a:gd name="T21" fmla="*/ 81 h 158"/>
                  <a:gd name="T22" fmla="*/ 125 w 125"/>
                  <a:gd name="T23" fmla="*/ 87 h 158"/>
                  <a:gd name="T24" fmla="*/ 36 w 125"/>
                  <a:gd name="T25" fmla="*/ 87 h 158"/>
                  <a:gd name="T26" fmla="*/ 64 w 125"/>
                  <a:gd name="T27" fmla="*/ 24 h 158"/>
                  <a:gd name="T28" fmla="*/ 36 w 125"/>
                  <a:gd name="T29" fmla="*/ 63 h 158"/>
                  <a:gd name="T30" fmla="*/ 91 w 125"/>
                  <a:gd name="T31" fmla="*/ 63 h 158"/>
                  <a:gd name="T32" fmla="*/ 64 w 125"/>
                  <a:gd name="T33" fmla="*/ 24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25" h="158">
                    <a:moveTo>
                      <a:pt x="36" y="87"/>
                    </a:moveTo>
                    <a:cubicBezTo>
                      <a:pt x="36" y="90"/>
                      <a:pt x="36" y="90"/>
                      <a:pt x="36" y="90"/>
                    </a:cubicBezTo>
                    <a:cubicBezTo>
                      <a:pt x="36" y="111"/>
                      <a:pt x="43" y="133"/>
                      <a:pt x="73" y="133"/>
                    </a:cubicBezTo>
                    <a:cubicBezTo>
                      <a:pt x="87" y="133"/>
                      <a:pt x="99" y="128"/>
                      <a:pt x="110" y="118"/>
                    </a:cubicBezTo>
                    <a:cubicBezTo>
                      <a:pt x="123" y="138"/>
                      <a:pt x="123" y="138"/>
                      <a:pt x="123" y="138"/>
                    </a:cubicBezTo>
                    <a:cubicBezTo>
                      <a:pt x="107" y="151"/>
                      <a:pt x="89" y="158"/>
                      <a:pt x="69" y="158"/>
                    </a:cubicBezTo>
                    <a:cubicBezTo>
                      <a:pt x="26" y="158"/>
                      <a:pt x="0" y="127"/>
                      <a:pt x="0" y="79"/>
                    </a:cubicBezTo>
                    <a:cubicBezTo>
                      <a:pt x="0" y="52"/>
                      <a:pt x="5" y="35"/>
                      <a:pt x="18" y="20"/>
                    </a:cubicBezTo>
                    <a:cubicBezTo>
                      <a:pt x="31" y="6"/>
                      <a:pt x="45" y="0"/>
                      <a:pt x="64" y="0"/>
                    </a:cubicBezTo>
                    <a:cubicBezTo>
                      <a:pt x="79" y="0"/>
                      <a:pt x="93" y="4"/>
                      <a:pt x="106" y="15"/>
                    </a:cubicBezTo>
                    <a:cubicBezTo>
                      <a:pt x="119" y="27"/>
                      <a:pt x="125" y="46"/>
                      <a:pt x="125" y="81"/>
                    </a:cubicBezTo>
                    <a:cubicBezTo>
                      <a:pt x="125" y="87"/>
                      <a:pt x="125" y="87"/>
                      <a:pt x="125" y="87"/>
                    </a:cubicBezTo>
                    <a:lnTo>
                      <a:pt x="36" y="87"/>
                    </a:lnTo>
                    <a:close/>
                    <a:moveTo>
                      <a:pt x="64" y="24"/>
                    </a:moveTo>
                    <a:cubicBezTo>
                      <a:pt x="46" y="24"/>
                      <a:pt x="36" y="39"/>
                      <a:pt x="36" y="63"/>
                    </a:cubicBezTo>
                    <a:cubicBezTo>
                      <a:pt x="91" y="63"/>
                      <a:pt x="91" y="63"/>
                      <a:pt x="91" y="63"/>
                    </a:cubicBezTo>
                    <a:cubicBezTo>
                      <a:pt x="91" y="39"/>
                      <a:pt x="81" y="24"/>
                      <a:pt x="64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48" name="Freeform 46"/>
              <p:cNvSpPr>
                <a:spLocks/>
              </p:cNvSpPr>
              <p:nvPr userDrawn="1"/>
            </p:nvSpPr>
            <p:spPr bwMode="auto">
              <a:xfrm>
                <a:off x="11270" y="-928"/>
                <a:ext cx="250" cy="190"/>
              </a:xfrm>
              <a:custGeom>
                <a:avLst/>
                <a:gdLst>
                  <a:gd name="T0" fmla="*/ 159 w 202"/>
                  <a:gd name="T1" fmla="*/ 153 h 153"/>
                  <a:gd name="T2" fmla="*/ 129 w 202"/>
                  <a:gd name="T3" fmla="*/ 153 h 153"/>
                  <a:gd name="T4" fmla="*/ 110 w 202"/>
                  <a:gd name="T5" fmla="*/ 84 h 153"/>
                  <a:gd name="T6" fmla="*/ 100 w 202"/>
                  <a:gd name="T7" fmla="*/ 43 h 153"/>
                  <a:gd name="T8" fmla="*/ 100 w 202"/>
                  <a:gd name="T9" fmla="*/ 43 h 153"/>
                  <a:gd name="T10" fmla="*/ 90 w 202"/>
                  <a:gd name="T11" fmla="*/ 86 h 153"/>
                  <a:gd name="T12" fmla="*/ 72 w 202"/>
                  <a:gd name="T13" fmla="*/ 153 h 153"/>
                  <a:gd name="T14" fmla="*/ 41 w 202"/>
                  <a:gd name="T15" fmla="*/ 153 h 153"/>
                  <a:gd name="T16" fmla="*/ 0 w 202"/>
                  <a:gd name="T17" fmla="*/ 4 h 153"/>
                  <a:gd name="T18" fmla="*/ 33 w 202"/>
                  <a:gd name="T19" fmla="*/ 0 h 153"/>
                  <a:gd name="T20" fmla="*/ 49 w 202"/>
                  <a:gd name="T21" fmla="*/ 73 h 153"/>
                  <a:gd name="T22" fmla="*/ 57 w 202"/>
                  <a:gd name="T23" fmla="*/ 112 h 153"/>
                  <a:gd name="T24" fmla="*/ 58 w 202"/>
                  <a:gd name="T25" fmla="*/ 112 h 153"/>
                  <a:gd name="T26" fmla="*/ 66 w 202"/>
                  <a:gd name="T27" fmla="*/ 72 h 153"/>
                  <a:gd name="T28" fmla="*/ 85 w 202"/>
                  <a:gd name="T29" fmla="*/ 2 h 153"/>
                  <a:gd name="T30" fmla="*/ 118 w 202"/>
                  <a:gd name="T31" fmla="*/ 2 h 153"/>
                  <a:gd name="T32" fmla="*/ 135 w 202"/>
                  <a:gd name="T33" fmla="*/ 70 h 153"/>
                  <a:gd name="T34" fmla="*/ 144 w 202"/>
                  <a:gd name="T35" fmla="*/ 113 h 153"/>
                  <a:gd name="T36" fmla="*/ 145 w 202"/>
                  <a:gd name="T37" fmla="*/ 113 h 153"/>
                  <a:gd name="T38" fmla="*/ 152 w 202"/>
                  <a:gd name="T39" fmla="*/ 72 h 153"/>
                  <a:gd name="T40" fmla="*/ 168 w 202"/>
                  <a:gd name="T41" fmla="*/ 2 h 153"/>
                  <a:gd name="T42" fmla="*/ 202 w 202"/>
                  <a:gd name="T43" fmla="*/ 2 h 153"/>
                  <a:gd name="T44" fmla="*/ 159 w 202"/>
                  <a:gd name="T45" fmla="*/ 153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02" h="153">
                    <a:moveTo>
                      <a:pt x="159" y="153"/>
                    </a:moveTo>
                    <a:cubicBezTo>
                      <a:pt x="129" y="153"/>
                      <a:pt x="129" y="153"/>
                      <a:pt x="129" y="153"/>
                    </a:cubicBezTo>
                    <a:cubicBezTo>
                      <a:pt x="110" y="84"/>
                      <a:pt x="110" y="84"/>
                      <a:pt x="110" y="84"/>
                    </a:cubicBezTo>
                    <a:cubicBezTo>
                      <a:pt x="105" y="66"/>
                      <a:pt x="100" y="43"/>
                      <a:pt x="100" y="43"/>
                    </a:cubicBezTo>
                    <a:cubicBezTo>
                      <a:pt x="100" y="43"/>
                      <a:pt x="100" y="43"/>
                      <a:pt x="100" y="43"/>
                    </a:cubicBezTo>
                    <a:cubicBezTo>
                      <a:pt x="100" y="43"/>
                      <a:pt x="97" y="58"/>
                      <a:pt x="90" y="86"/>
                    </a:cubicBezTo>
                    <a:cubicBezTo>
                      <a:pt x="72" y="153"/>
                      <a:pt x="72" y="153"/>
                      <a:pt x="72" y="153"/>
                    </a:cubicBezTo>
                    <a:cubicBezTo>
                      <a:pt x="41" y="153"/>
                      <a:pt x="41" y="153"/>
                      <a:pt x="41" y="15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33" y="0"/>
                      <a:pt x="33" y="0"/>
                      <a:pt x="33" y="0"/>
                    </a:cubicBezTo>
                    <a:cubicBezTo>
                      <a:pt x="49" y="73"/>
                      <a:pt x="49" y="73"/>
                      <a:pt x="49" y="73"/>
                    </a:cubicBezTo>
                    <a:cubicBezTo>
                      <a:pt x="53" y="92"/>
                      <a:pt x="57" y="112"/>
                      <a:pt x="57" y="112"/>
                    </a:cubicBezTo>
                    <a:cubicBezTo>
                      <a:pt x="58" y="112"/>
                      <a:pt x="58" y="112"/>
                      <a:pt x="58" y="112"/>
                    </a:cubicBezTo>
                    <a:cubicBezTo>
                      <a:pt x="58" y="112"/>
                      <a:pt x="61" y="93"/>
                      <a:pt x="66" y="72"/>
                    </a:cubicBezTo>
                    <a:cubicBezTo>
                      <a:pt x="85" y="2"/>
                      <a:pt x="85" y="2"/>
                      <a:pt x="85" y="2"/>
                    </a:cubicBezTo>
                    <a:cubicBezTo>
                      <a:pt x="118" y="2"/>
                      <a:pt x="118" y="2"/>
                      <a:pt x="118" y="2"/>
                    </a:cubicBezTo>
                    <a:cubicBezTo>
                      <a:pt x="135" y="70"/>
                      <a:pt x="135" y="70"/>
                      <a:pt x="135" y="70"/>
                    </a:cubicBezTo>
                    <a:cubicBezTo>
                      <a:pt x="141" y="94"/>
                      <a:pt x="144" y="113"/>
                      <a:pt x="144" y="113"/>
                    </a:cubicBezTo>
                    <a:cubicBezTo>
                      <a:pt x="145" y="113"/>
                      <a:pt x="145" y="113"/>
                      <a:pt x="145" y="113"/>
                    </a:cubicBezTo>
                    <a:cubicBezTo>
                      <a:pt x="145" y="113"/>
                      <a:pt x="148" y="90"/>
                      <a:pt x="152" y="72"/>
                    </a:cubicBezTo>
                    <a:cubicBezTo>
                      <a:pt x="168" y="2"/>
                      <a:pt x="168" y="2"/>
                      <a:pt x="168" y="2"/>
                    </a:cubicBezTo>
                    <a:cubicBezTo>
                      <a:pt x="202" y="2"/>
                      <a:pt x="202" y="2"/>
                      <a:pt x="202" y="2"/>
                    </a:cubicBezTo>
                    <a:lnTo>
                      <a:pt x="159" y="1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49" name="Freeform 47"/>
              <p:cNvSpPr>
                <a:spLocks noEditPoints="1"/>
              </p:cNvSpPr>
              <p:nvPr userDrawn="1"/>
            </p:nvSpPr>
            <p:spPr bwMode="auto">
              <a:xfrm>
                <a:off x="11628" y="-993"/>
                <a:ext cx="174" cy="255"/>
              </a:xfrm>
              <a:custGeom>
                <a:avLst/>
                <a:gdLst>
                  <a:gd name="T0" fmla="*/ 100 w 141"/>
                  <a:gd name="T1" fmla="*/ 206 h 206"/>
                  <a:gd name="T2" fmla="*/ 82 w 141"/>
                  <a:gd name="T3" fmla="*/ 174 h 206"/>
                  <a:gd name="T4" fmla="*/ 47 w 141"/>
                  <a:gd name="T5" fmla="*/ 123 h 206"/>
                  <a:gd name="T6" fmla="*/ 34 w 141"/>
                  <a:gd name="T7" fmla="*/ 117 h 206"/>
                  <a:gd name="T8" fmla="*/ 34 w 141"/>
                  <a:gd name="T9" fmla="*/ 206 h 206"/>
                  <a:gd name="T10" fmla="*/ 0 w 141"/>
                  <a:gd name="T11" fmla="*/ 206 h 206"/>
                  <a:gd name="T12" fmla="*/ 0 w 141"/>
                  <a:gd name="T13" fmla="*/ 0 h 206"/>
                  <a:gd name="T14" fmla="*/ 63 w 141"/>
                  <a:gd name="T15" fmla="*/ 0 h 206"/>
                  <a:gd name="T16" fmla="*/ 130 w 141"/>
                  <a:gd name="T17" fmla="*/ 59 h 206"/>
                  <a:gd name="T18" fmla="*/ 79 w 141"/>
                  <a:gd name="T19" fmla="*/ 115 h 206"/>
                  <a:gd name="T20" fmla="*/ 111 w 141"/>
                  <a:gd name="T21" fmla="*/ 156 h 206"/>
                  <a:gd name="T22" fmla="*/ 141 w 141"/>
                  <a:gd name="T23" fmla="*/ 206 h 206"/>
                  <a:gd name="T24" fmla="*/ 100 w 141"/>
                  <a:gd name="T25" fmla="*/ 206 h 206"/>
                  <a:gd name="T26" fmla="*/ 53 w 141"/>
                  <a:gd name="T27" fmla="*/ 28 h 206"/>
                  <a:gd name="T28" fmla="*/ 34 w 141"/>
                  <a:gd name="T29" fmla="*/ 28 h 206"/>
                  <a:gd name="T30" fmla="*/ 34 w 141"/>
                  <a:gd name="T31" fmla="*/ 93 h 206"/>
                  <a:gd name="T32" fmla="*/ 51 w 141"/>
                  <a:gd name="T33" fmla="*/ 93 h 206"/>
                  <a:gd name="T34" fmla="*/ 85 w 141"/>
                  <a:gd name="T35" fmla="*/ 84 h 206"/>
                  <a:gd name="T36" fmla="*/ 94 w 141"/>
                  <a:gd name="T37" fmla="*/ 59 h 206"/>
                  <a:gd name="T38" fmla="*/ 53 w 141"/>
                  <a:gd name="T39" fmla="*/ 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41" h="206">
                    <a:moveTo>
                      <a:pt x="100" y="206"/>
                    </a:moveTo>
                    <a:cubicBezTo>
                      <a:pt x="82" y="174"/>
                      <a:pt x="82" y="174"/>
                      <a:pt x="82" y="174"/>
                    </a:cubicBezTo>
                    <a:cubicBezTo>
                      <a:pt x="68" y="149"/>
                      <a:pt x="59" y="134"/>
                      <a:pt x="47" y="123"/>
                    </a:cubicBezTo>
                    <a:cubicBezTo>
                      <a:pt x="43" y="119"/>
                      <a:pt x="41" y="117"/>
                      <a:pt x="34" y="117"/>
                    </a:cubicBezTo>
                    <a:cubicBezTo>
                      <a:pt x="34" y="206"/>
                      <a:pt x="34" y="206"/>
                      <a:pt x="34" y="206"/>
                    </a:cubicBezTo>
                    <a:cubicBezTo>
                      <a:pt x="0" y="206"/>
                      <a:pt x="0" y="206"/>
                      <a:pt x="0" y="206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63" y="0"/>
                      <a:pt x="63" y="0"/>
                      <a:pt x="63" y="0"/>
                    </a:cubicBezTo>
                    <a:cubicBezTo>
                      <a:pt x="109" y="0"/>
                      <a:pt x="130" y="27"/>
                      <a:pt x="130" y="59"/>
                    </a:cubicBezTo>
                    <a:cubicBezTo>
                      <a:pt x="130" y="88"/>
                      <a:pt x="111" y="115"/>
                      <a:pt x="79" y="115"/>
                    </a:cubicBezTo>
                    <a:cubicBezTo>
                      <a:pt x="86" y="119"/>
                      <a:pt x="100" y="139"/>
                      <a:pt x="111" y="156"/>
                    </a:cubicBezTo>
                    <a:cubicBezTo>
                      <a:pt x="141" y="206"/>
                      <a:pt x="141" y="206"/>
                      <a:pt x="141" y="206"/>
                    </a:cubicBezTo>
                    <a:lnTo>
                      <a:pt x="100" y="206"/>
                    </a:lnTo>
                    <a:close/>
                    <a:moveTo>
                      <a:pt x="53" y="28"/>
                    </a:moveTo>
                    <a:cubicBezTo>
                      <a:pt x="34" y="28"/>
                      <a:pt x="34" y="28"/>
                      <a:pt x="34" y="28"/>
                    </a:cubicBezTo>
                    <a:cubicBezTo>
                      <a:pt x="34" y="93"/>
                      <a:pt x="34" y="93"/>
                      <a:pt x="34" y="93"/>
                    </a:cubicBezTo>
                    <a:cubicBezTo>
                      <a:pt x="51" y="93"/>
                      <a:pt x="51" y="93"/>
                      <a:pt x="51" y="93"/>
                    </a:cubicBezTo>
                    <a:cubicBezTo>
                      <a:pt x="69" y="93"/>
                      <a:pt x="79" y="90"/>
                      <a:pt x="85" y="84"/>
                    </a:cubicBezTo>
                    <a:cubicBezTo>
                      <a:pt x="91" y="79"/>
                      <a:pt x="94" y="70"/>
                      <a:pt x="94" y="59"/>
                    </a:cubicBezTo>
                    <a:cubicBezTo>
                      <a:pt x="94" y="38"/>
                      <a:pt x="83" y="28"/>
                      <a:pt x="53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50" name="Freeform 48"/>
              <p:cNvSpPr>
                <a:spLocks noEditPoints="1"/>
              </p:cNvSpPr>
              <p:nvPr userDrawn="1"/>
            </p:nvSpPr>
            <p:spPr bwMode="auto">
              <a:xfrm>
                <a:off x="11817" y="-929"/>
                <a:ext cx="155" cy="196"/>
              </a:xfrm>
              <a:custGeom>
                <a:avLst/>
                <a:gdLst>
                  <a:gd name="T0" fmla="*/ 36 w 126"/>
                  <a:gd name="T1" fmla="*/ 87 h 158"/>
                  <a:gd name="T2" fmla="*/ 36 w 126"/>
                  <a:gd name="T3" fmla="*/ 90 h 158"/>
                  <a:gd name="T4" fmla="*/ 73 w 126"/>
                  <a:gd name="T5" fmla="*/ 133 h 158"/>
                  <a:gd name="T6" fmla="*/ 110 w 126"/>
                  <a:gd name="T7" fmla="*/ 118 h 158"/>
                  <a:gd name="T8" fmla="*/ 123 w 126"/>
                  <a:gd name="T9" fmla="*/ 138 h 158"/>
                  <a:gd name="T10" fmla="*/ 69 w 126"/>
                  <a:gd name="T11" fmla="*/ 158 h 158"/>
                  <a:gd name="T12" fmla="*/ 0 w 126"/>
                  <a:gd name="T13" fmla="*/ 79 h 158"/>
                  <a:gd name="T14" fmla="*/ 19 w 126"/>
                  <a:gd name="T15" fmla="*/ 20 h 158"/>
                  <a:gd name="T16" fmla="*/ 65 w 126"/>
                  <a:gd name="T17" fmla="*/ 0 h 158"/>
                  <a:gd name="T18" fmla="*/ 106 w 126"/>
                  <a:gd name="T19" fmla="*/ 15 h 158"/>
                  <a:gd name="T20" fmla="*/ 126 w 126"/>
                  <a:gd name="T21" fmla="*/ 81 h 158"/>
                  <a:gd name="T22" fmla="*/ 126 w 126"/>
                  <a:gd name="T23" fmla="*/ 87 h 158"/>
                  <a:gd name="T24" fmla="*/ 36 w 126"/>
                  <a:gd name="T25" fmla="*/ 87 h 158"/>
                  <a:gd name="T26" fmla="*/ 65 w 126"/>
                  <a:gd name="T27" fmla="*/ 24 h 158"/>
                  <a:gd name="T28" fmla="*/ 36 w 126"/>
                  <a:gd name="T29" fmla="*/ 63 h 158"/>
                  <a:gd name="T30" fmla="*/ 92 w 126"/>
                  <a:gd name="T31" fmla="*/ 63 h 158"/>
                  <a:gd name="T32" fmla="*/ 65 w 126"/>
                  <a:gd name="T33" fmla="*/ 24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26" h="158">
                    <a:moveTo>
                      <a:pt x="36" y="87"/>
                    </a:moveTo>
                    <a:cubicBezTo>
                      <a:pt x="36" y="90"/>
                      <a:pt x="36" y="90"/>
                      <a:pt x="36" y="90"/>
                    </a:cubicBezTo>
                    <a:cubicBezTo>
                      <a:pt x="36" y="111"/>
                      <a:pt x="44" y="133"/>
                      <a:pt x="73" y="133"/>
                    </a:cubicBezTo>
                    <a:cubicBezTo>
                      <a:pt x="87" y="133"/>
                      <a:pt x="99" y="128"/>
                      <a:pt x="110" y="118"/>
                    </a:cubicBezTo>
                    <a:cubicBezTo>
                      <a:pt x="123" y="138"/>
                      <a:pt x="123" y="138"/>
                      <a:pt x="123" y="138"/>
                    </a:cubicBezTo>
                    <a:cubicBezTo>
                      <a:pt x="107" y="151"/>
                      <a:pt x="89" y="158"/>
                      <a:pt x="69" y="158"/>
                    </a:cubicBezTo>
                    <a:cubicBezTo>
                      <a:pt x="27" y="158"/>
                      <a:pt x="0" y="127"/>
                      <a:pt x="0" y="79"/>
                    </a:cubicBezTo>
                    <a:cubicBezTo>
                      <a:pt x="0" y="52"/>
                      <a:pt x="6" y="35"/>
                      <a:pt x="19" y="20"/>
                    </a:cubicBezTo>
                    <a:cubicBezTo>
                      <a:pt x="31" y="6"/>
                      <a:pt x="46" y="0"/>
                      <a:pt x="65" y="0"/>
                    </a:cubicBezTo>
                    <a:cubicBezTo>
                      <a:pt x="79" y="0"/>
                      <a:pt x="93" y="4"/>
                      <a:pt x="106" y="15"/>
                    </a:cubicBezTo>
                    <a:cubicBezTo>
                      <a:pt x="119" y="27"/>
                      <a:pt x="126" y="46"/>
                      <a:pt x="126" y="81"/>
                    </a:cubicBezTo>
                    <a:cubicBezTo>
                      <a:pt x="126" y="87"/>
                      <a:pt x="126" y="87"/>
                      <a:pt x="126" y="87"/>
                    </a:cubicBezTo>
                    <a:lnTo>
                      <a:pt x="36" y="87"/>
                    </a:lnTo>
                    <a:close/>
                    <a:moveTo>
                      <a:pt x="65" y="24"/>
                    </a:moveTo>
                    <a:cubicBezTo>
                      <a:pt x="46" y="24"/>
                      <a:pt x="36" y="39"/>
                      <a:pt x="36" y="63"/>
                    </a:cubicBezTo>
                    <a:cubicBezTo>
                      <a:pt x="92" y="63"/>
                      <a:pt x="92" y="63"/>
                      <a:pt x="92" y="63"/>
                    </a:cubicBezTo>
                    <a:cubicBezTo>
                      <a:pt x="92" y="39"/>
                      <a:pt x="81" y="24"/>
                      <a:pt x="65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51" name="Freeform 49"/>
              <p:cNvSpPr>
                <a:spLocks/>
              </p:cNvSpPr>
              <p:nvPr userDrawn="1"/>
            </p:nvSpPr>
            <p:spPr bwMode="auto">
              <a:xfrm>
                <a:off x="11997" y="-1009"/>
                <a:ext cx="69" cy="275"/>
              </a:xfrm>
              <a:custGeom>
                <a:avLst/>
                <a:gdLst>
                  <a:gd name="T0" fmla="*/ 36 w 56"/>
                  <a:gd name="T1" fmla="*/ 222 h 222"/>
                  <a:gd name="T2" fmla="*/ 3 w 56"/>
                  <a:gd name="T3" fmla="*/ 179 h 222"/>
                  <a:gd name="T4" fmla="*/ 3 w 56"/>
                  <a:gd name="T5" fmla="*/ 51 h 222"/>
                  <a:gd name="T6" fmla="*/ 0 w 56"/>
                  <a:gd name="T7" fmla="*/ 8 h 222"/>
                  <a:gd name="T8" fmla="*/ 34 w 56"/>
                  <a:gd name="T9" fmla="*/ 0 h 222"/>
                  <a:gd name="T10" fmla="*/ 37 w 56"/>
                  <a:gd name="T11" fmla="*/ 41 h 222"/>
                  <a:gd name="T12" fmla="*/ 37 w 56"/>
                  <a:gd name="T13" fmla="*/ 169 h 222"/>
                  <a:gd name="T14" fmla="*/ 40 w 56"/>
                  <a:gd name="T15" fmla="*/ 196 h 222"/>
                  <a:gd name="T16" fmla="*/ 51 w 56"/>
                  <a:gd name="T17" fmla="*/ 198 h 222"/>
                  <a:gd name="T18" fmla="*/ 56 w 56"/>
                  <a:gd name="T19" fmla="*/ 218 h 222"/>
                  <a:gd name="T20" fmla="*/ 36 w 56"/>
                  <a:gd name="T21" fmla="*/ 222 h 2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6" h="222">
                    <a:moveTo>
                      <a:pt x="36" y="222"/>
                    </a:moveTo>
                    <a:cubicBezTo>
                      <a:pt x="3" y="222"/>
                      <a:pt x="3" y="192"/>
                      <a:pt x="3" y="179"/>
                    </a:cubicBezTo>
                    <a:cubicBezTo>
                      <a:pt x="3" y="51"/>
                      <a:pt x="3" y="51"/>
                      <a:pt x="3" y="51"/>
                    </a:cubicBezTo>
                    <a:cubicBezTo>
                      <a:pt x="3" y="31"/>
                      <a:pt x="2" y="20"/>
                      <a:pt x="0" y="8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36" y="9"/>
                      <a:pt x="37" y="22"/>
                      <a:pt x="37" y="41"/>
                    </a:cubicBezTo>
                    <a:cubicBezTo>
                      <a:pt x="37" y="169"/>
                      <a:pt x="37" y="169"/>
                      <a:pt x="37" y="169"/>
                    </a:cubicBezTo>
                    <a:cubicBezTo>
                      <a:pt x="37" y="189"/>
                      <a:pt x="38" y="192"/>
                      <a:pt x="40" y="196"/>
                    </a:cubicBezTo>
                    <a:cubicBezTo>
                      <a:pt x="42" y="199"/>
                      <a:pt x="47" y="200"/>
                      <a:pt x="51" y="198"/>
                    </a:cubicBezTo>
                    <a:cubicBezTo>
                      <a:pt x="56" y="218"/>
                      <a:pt x="56" y="218"/>
                      <a:pt x="56" y="218"/>
                    </a:cubicBezTo>
                    <a:cubicBezTo>
                      <a:pt x="50" y="221"/>
                      <a:pt x="44" y="222"/>
                      <a:pt x="36" y="2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52" name="Freeform 50"/>
              <p:cNvSpPr>
                <a:spLocks noEditPoints="1"/>
              </p:cNvSpPr>
              <p:nvPr userDrawn="1"/>
            </p:nvSpPr>
            <p:spPr bwMode="auto">
              <a:xfrm>
                <a:off x="12095" y="-1007"/>
                <a:ext cx="54" cy="269"/>
              </a:xfrm>
              <a:custGeom>
                <a:avLst/>
                <a:gdLst>
                  <a:gd name="T0" fmla="*/ 22 w 44"/>
                  <a:gd name="T1" fmla="*/ 44 h 217"/>
                  <a:gd name="T2" fmla="*/ 0 w 44"/>
                  <a:gd name="T3" fmla="*/ 22 h 217"/>
                  <a:gd name="T4" fmla="*/ 22 w 44"/>
                  <a:gd name="T5" fmla="*/ 0 h 217"/>
                  <a:gd name="T6" fmla="*/ 44 w 44"/>
                  <a:gd name="T7" fmla="*/ 22 h 217"/>
                  <a:gd name="T8" fmla="*/ 22 w 44"/>
                  <a:gd name="T9" fmla="*/ 44 h 217"/>
                  <a:gd name="T10" fmla="*/ 5 w 44"/>
                  <a:gd name="T11" fmla="*/ 217 h 217"/>
                  <a:gd name="T12" fmla="*/ 5 w 44"/>
                  <a:gd name="T13" fmla="*/ 69 h 217"/>
                  <a:gd name="T14" fmla="*/ 38 w 44"/>
                  <a:gd name="T15" fmla="*/ 63 h 217"/>
                  <a:gd name="T16" fmla="*/ 38 w 44"/>
                  <a:gd name="T17" fmla="*/ 217 h 217"/>
                  <a:gd name="T18" fmla="*/ 5 w 44"/>
                  <a:gd name="T19" fmla="*/ 217 h 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4" h="217">
                    <a:moveTo>
                      <a:pt x="22" y="44"/>
                    </a:moveTo>
                    <a:cubicBezTo>
                      <a:pt x="10" y="44"/>
                      <a:pt x="0" y="34"/>
                      <a:pt x="0" y="22"/>
                    </a:cubicBezTo>
                    <a:cubicBezTo>
                      <a:pt x="0" y="10"/>
                      <a:pt x="10" y="0"/>
                      <a:pt x="22" y="0"/>
                    </a:cubicBezTo>
                    <a:cubicBezTo>
                      <a:pt x="34" y="0"/>
                      <a:pt x="44" y="10"/>
                      <a:pt x="44" y="22"/>
                    </a:cubicBezTo>
                    <a:cubicBezTo>
                      <a:pt x="44" y="34"/>
                      <a:pt x="34" y="44"/>
                      <a:pt x="22" y="44"/>
                    </a:cubicBezTo>
                    <a:close/>
                    <a:moveTo>
                      <a:pt x="5" y="217"/>
                    </a:moveTo>
                    <a:cubicBezTo>
                      <a:pt x="5" y="69"/>
                      <a:pt x="5" y="69"/>
                      <a:pt x="5" y="69"/>
                    </a:cubicBezTo>
                    <a:cubicBezTo>
                      <a:pt x="38" y="63"/>
                      <a:pt x="38" y="63"/>
                      <a:pt x="38" y="63"/>
                    </a:cubicBezTo>
                    <a:cubicBezTo>
                      <a:pt x="38" y="217"/>
                      <a:pt x="38" y="217"/>
                      <a:pt x="38" y="217"/>
                    </a:cubicBezTo>
                    <a:lnTo>
                      <a:pt x="5" y="2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53" name="Freeform 51"/>
              <p:cNvSpPr>
                <a:spLocks/>
              </p:cNvSpPr>
              <p:nvPr userDrawn="1"/>
            </p:nvSpPr>
            <p:spPr bwMode="auto">
              <a:xfrm>
                <a:off x="12182" y="-929"/>
                <a:ext cx="139" cy="196"/>
              </a:xfrm>
              <a:custGeom>
                <a:avLst/>
                <a:gdLst>
                  <a:gd name="T0" fmla="*/ 64 w 112"/>
                  <a:gd name="T1" fmla="*/ 158 h 158"/>
                  <a:gd name="T2" fmla="*/ 0 w 112"/>
                  <a:gd name="T3" fmla="*/ 80 h 158"/>
                  <a:gd name="T4" fmla="*/ 66 w 112"/>
                  <a:gd name="T5" fmla="*/ 0 h 158"/>
                  <a:gd name="T6" fmla="*/ 108 w 112"/>
                  <a:gd name="T7" fmla="*/ 16 h 158"/>
                  <a:gd name="T8" fmla="*/ 91 w 112"/>
                  <a:gd name="T9" fmla="*/ 38 h 158"/>
                  <a:gd name="T10" fmla="*/ 66 w 112"/>
                  <a:gd name="T11" fmla="*/ 26 h 158"/>
                  <a:gd name="T12" fmla="*/ 42 w 112"/>
                  <a:gd name="T13" fmla="*/ 41 h 158"/>
                  <a:gd name="T14" fmla="*/ 36 w 112"/>
                  <a:gd name="T15" fmla="*/ 83 h 158"/>
                  <a:gd name="T16" fmla="*/ 46 w 112"/>
                  <a:gd name="T17" fmla="*/ 124 h 158"/>
                  <a:gd name="T18" fmla="*/ 66 w 112"/>
                  <a:gd name="T19" fmla="*/ 133 h 158"/>
                  <a:gd name="T20" fmla="*/ 96 w 112"/>
                  <a:gd name="T21" fmla="*/ 118 h 158"/>
                  <a:gd name="T22" fmla="*/ 112 w 112"/>
                  <a:gd name="T23" fmla="*/ 138 h 158"/>
                  <a:gd name="T24" fmla="*/ 64 w 112"/>
                  <a:gd name="T25" fmla="*/ 158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2" h="158">
                    <a:moveTo>
                      <a:pt x="64" y="158"/>
                    </a:moveTo>
                    <a:cubicBezTo>
                      <a:pt x="23" y="158"/>
                      <a:pt x="0" y="129"/>
                      <a:pt x="0" y="80"/>
                    </a:cubicBezTo>
                    <a:cubicBezTo>
                      <a:pt x="0" y="26"/>
                      <a:pt x="33" y="0"/>
                      <a:pt x="66" y="0"/>
                    </a:cubicBezTo>
                    <a:cubicBezTo>
                      <a:pt x="82" y="0"/>
                      <a:pt x="94" y="3"/>
                      <a:pt x="108" y="16"/>
                    </a:cubicBezTo>
                    <a:cubicBezTo>
                      <a:pt x="91" y="38"/>
                      <a:pt x="91" y="38"/>
                      <a:pt x="91" y="38"/>
                    </a:cubicBezTo>
                    <a:cubicBezTo>
                      <a:pt x="82" y="30"/>
                      <a:pt x="75" y="26"/>
                      <a:pt x="66" y="26"/>
                    </a:cubicBezTo>
                    <a:cubicBezTo>
                      <a:pt x="56" y="26"/>
                      <a:pt x="47" y="31"/>
                      <a:pt x="42" y="41"/>
                    </a:cubicBezTo>
                    <a:cubicBezTo>
                      <a:pt x="38" y="50"/>
                      <a:pt x="36" y="64"/>
                      <a:pt x="36" y="83"/>
                    </a:cubicBezTo>
                    <a:cubicBezTo>
                      <a:pt x="36" y="104"/>
                      <a:pt x="39" y="117"/>
                      <a:pt x="46" y="124"/>
                    </a:cubicBezTo>
                    <a:cubicBezTo>
                      <a:pt x="51" y="129"/>
                      <a:pt x="58" y="133"/>
                      <a:pt x="66" y="133"/>
                    </a:cubicBezTo>
                    <a:cubicBezTo>
                      <a:pt x="77" y="133"/>
                      <a:pt x="87" y="128"/>
                      <a:pt x="96" y="118"/>
                    </a:cubicBezTo>
                    <a:cubicBezTo>
                      <a:pt x="112" y="138"/>
                      <a:pt x="112" y="138"/>
                      <a:pt x="112" y="138"/>
                    </a:cubicBezTo>
                    <a:cubicBezTo>
                      <a:pt x="98" y="151"/>
                      <a:pt x="84" y="158"/>
                      <a:pt x="64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54" name="Freeform 52"/>
              <p:cNvSpPr>
                <a:spLocks noEditPoints="1"/>
              </p:cNvSpPr>
              <p:nvPr userDrawn="1"/>
            </p:nvSpPr>
            <p:spPr bwMode="auto">
              <a:xfrm>
                <a:off x="12350" y="-846"/>
                <a:ext cx="112" cy="112"/>
              </a:xfrm>
              <a:custGeom>
                <a:avLst/>
                <a:gdLst>
                  <a:gd name="T0" fmla="*/ 45 w 90"/>
                  <a:gd name="T1" fmla="*/ 90 h 90"/>
                  <a:gd name="T2" fmla="*/ 0 w 90"/>
                  <a:gd name="T3" fmla="*/ 45 h 90"/>
                  <a:gd name="T4" fmla="*/ 45 w 90"/>
                  <a:gd name="T5" fmla="*/ 0 h 90"/>
                  <a:gd name="T6" fmla="*/ 90 w 90"/>
                  <a:gd name="T7" fmla="*/ 45 h 90"/>
                  <a:gd name="T8" fmla="*/ 45 w 90"/>
                  <a:gd name="T9" fmla="*/ 90 h 90"/>
                  <a:gd name="T10" fmla="*/ 45 w 90"/>
                  <a:gd name="T11" fmla="*/ 9 h 90"/>
                  <a:gd name="T12" fmla="*/ 11 w 90"/>
                  <a:gd name="T13" fmla="*/ 45 h 90"/>
                  <a:gd name="T14" fmla="*/ 45 w 90"/>
                  <a:gd name="T15" fmla="*/ 81 h 90"/>
                  <a:gd name="T16" fmla="*/ 79 w 90"/>
                  <a:gd name="T17" fmla="*/ 45 h 90"/>
                  <a:gd name="T18" fmla="*/ 45 w 90"/>
                  <a:gd name="T19" fmla="*/ 9 h 90"/>
                  <a:gd name="T20" fmla="*/ 54 w 90"/>
                  <a:gd name="T21" fmla="*/ 70 h 90"/>
                  <a:gd name="T22" fmla="*/ 49 w 90"/>
                  <a:gd name="T23" fmla="*/ 62 h 90"/>
                  <a:gd name="T24" fmla="*/ 41 w 90"/>
                  <a:gd name="T25" fmla="*/ 49 h 90"/>
                  <a:gd name="T26" fmla="*/ 39 w 90"/>
                  <a:gd name="T27" fmla="*/ 49 h 90"/>
                  <a:gd name="T28" fmla="*/ 39 w 90"/>
                  <a:gd name="T29" fmla="*/ 70 h 90"/>
                  <a:gd name="T30" fmla="*/ 29 w 90"/>
                  <a:gd name="T31" fmla="*/ 70 h 90"/>
                  <a:gd name="T32" fmla="*/ 29 w 90"/>
                  <a:gd name="T33" fmla="*/ 20 h 90"/>
                  <a:gd name="T34" fmla="*/ 48 w 90"/>
                  <a:gd name="T35" fmla="*/ 20 h 90"/>
                  <a:gd name="T36" fmla="*/ 63 w 90"/>
                  <a:gd name="T37" fmla="*/ 34 h 90"/>
                  <a:gd name="T38" fmla="*/ 52 w 90"/>
                  <a:gd name="T39" fmla="*/ 48 h 90"/>
                  <a:gd name="T40" fmla="*/ 54 w 90"/>
                  <a:gd name="T41" fmla="*/ 50 h 90"/>
                  <a:gd name="T42" fmla="*/ 66 w 90"/>
                  <a:gd name="T43" fmla="*/ 70 h 90"/>
                  <a:gd name="T44" fmla="*/ 54 w 90"/>
                  <a:gd name="T45" fmla="*/ 70 h 90"/>
                  <a:gd name="T46" fmla="*/ 48 w 90"/>
                  <a:gd name="T47" fmla="*/ 28 h 90"/>
                  <a:gd name="T48" fmla="*/ 43 w 90"/>
                  <a:gd name="T49" fmla="*/ 28 h 90"/>
                  <a:gd name="T50" fmla="*/ 39 w 90"/>
                  <a:gd name="T51" fmla="*/ 28 h 90"/>
                  <a:gd name="T52" fmla="*/ 39 w 90"/>
                  <a:gd name="T53" fmla="*/ 41 h 90"/>
                  <a:gd name="T54" fmla="*/ 43 w 90"/>
                  <a:gd name="T55" fmla="*/ 41 h 90"/>
                  <a:gd name="T56" fmla="*/ 50 w 90"/>
                  <a:gd name="T57" fmla="*/ 40 h 90"/>
                  <a:gd name="T58" fmla="*/ 52 w 90"/>
                  <a:gd name="T59" fmla="*/ 35 h 90"/>
                  <a:gd name="T60" fmla="*/ 48 w 90"/>
                  <a:gd name="T61" fmla="*/ 28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90" h="90">
                    <a:moveTo>
                      <a:pt x="45" y="90"/>
                    </a:moveTo>
                    <a:cubicBezTo>
                      <a:pt x="20" y="90"/>
                      <a:pt x="0" y="70"/>
                      <a:pt x="0" y="45"/>
                    </a:cubicBezTo>
                    <a:cubicBezTo>
                      <a:pt x="0" y="20"/>
                      <a:pt x="20" y="0"/>
                      <a:pt x="45" y="0"/>
                    </a:cubicBezTo>
                    <a:cubicBezTo>
                      <a:pt x="69" y="0"/>
                      <a:pt x="90" y="20"/>
                      <a:pt x="90" y="45"/>
                    </a:cubicBezTo>
                    <a:cubicBezTo>
                      <a:pt x="90" y="70"/>
                      <a:pt x="69" y="90"/>
                      <a:pt x="45" y="90"/>
                    </a:cubicBezTo>
                    <a:close/>
                    <a:moveTo>
                      <a:pt x="45" y="9"/>
                    </a:moveTo>
                    <a:cubicBezTo>
                      <a:pt x="26" y="9"/>
                      <a:pt x="11" y="25"/>
                      <a:pt x="11" y="45"/>
                    </a:cubicBezTo>
                    <a:cubicBezTo>
                      <a:pt x="11" y="65"/>
                      <a:pt x="26" y="81"/>
                      <a:pt x="45" y="81"/>
                    </a:cubicBezTo>
                    <a:cubicBezTo>
                      <a:pt x="64" y="81"/>
                      <a:pt x="79" y="65"/>
                      <a:pt x="79" y="45"/>
                    </a:cubicBezTo>
                    <a:cubicBezTo>
                      <a:pt x="79" y="25"/>
                      <a:pt x="64" y="9"/>
                      <a:pt x="45" y="9"/>
                    </a:cubicBezTo>
                    <a:close/>
                    <a:moveTo>
                      <a:pt x="54" y="70"/>
                    </a:moveTo>
                    <a:cubicBezTo>
                      <a:pt x="52" y="67"/>
                      <a:pt x="51" y="65"/>
                      <a:pt x="49" y="62"/>
                    </a:cubicBezTo>
                    <a:cubicBezTo>
                      <a:pt x="44" y="53"/>
                      <a:pt x="43" y="50"/>
                      <a:pt x="41" y="49"/>
                    </a:cubicBezTo>
                    <a:cubicBezTo>
                      <a:pt x="40" y="49"/>
                      <a:pt x="40" y="49"/>
                      <a:pt x="39" y="49"/>
                    </a:cubicBezTo>
                    <a:cubicBezTo>
                      <a:pt x="39" y="70"/>
                      <a:pt x="39" y="70"/>
                      <a:pt x="39" y="70"/>
                    </a:cubicBezTo>
                    <a:cubicBezTo>
                      <a:pt x="29" y="70"/>
                      <a:pt x="29" y="70"/>
                      <a:pt x="29" y="70"/>
                    </a:cubicBezTo>
                    <a:cubicBezTo>
                      <a:pt x="29" y="20"/>
                      <a:pt x="29" y="20"/>
                      <a:pt x="29" y="20"/>
                    </a:cubicBezTo>
                    <a:cubicBezTo>
                      <a:pt x="48" y="20"/>
                      <a:pt x="48" y="20"/>
                      <a:pt x="48" y="20"/>
                    </a:cubicBezTo>
                    <a:cubicBezTo>
                      <a:pt x="57" y="20"/>
                      <a:pt x="63" y="26"/>
                      <a:pt x="63" y="34"/>
                    </a:cubicBezTo>
                    <a:cubicBezTo>
                      <a:pt x="63" y="42"/>
                      <a:pt x="58" y="48"/>
                      <a:pt x="52" y="48"/>
                    </a:cubicBezTo>
                    <a:cubicBezTo>
                      <a:pt x="53" y="49"/>
                      <a:pt x="53" y="50"/>
                      <a:pt x="54" y="50"/>
                    </a:cubicBezTo>
                    <a:cubicBezTo>
                      <a:pt x="57" y="54"/>
                      <a:pt x="66" y="70"/>
                      <a:pt x="66" y="70"/>
                    </a:cubicBezTo>
                    <a:lnTo>
                      <a:pt x="54" y="70"/>
                    </a:lnTo>
                    <a:close/>
                    <a:moveTo>
                      <a:pt x="48" y="28"/>
                    </a:moveTo>
                    <a:cubicBezTo>
                      <a:pt x="47" y="28"/>
                      <a:pt x="45" y="28"/>
                      <a:pt x="43" y="28"/>
                    </a:cubicBezTo>
                    <a:cubicBezTo>
                      <a:pt x="39" y="28"/>
                      <a:pt x="39" y="28"/>
                      <a:pt x="39" y="28"/>
                    </a:cubicBezTo>
                    <a:cubicBezTo>
                      <a:pt x="39" y="41"/>
                      <a:pt x="39" y="41"/>
                      <a:pt x="39" y="41"/>
                    </a:cubicBezTo>
                    <a:cubicBezTo>
                      <a:pt x="43" y="41"/>
                      <a:pt x="43" y="41"/>
                      <a:pt x="43" y="41"/>
                    </a:cubicBezTo>
                    <a:cubicBezTo>
                      <a:pt x="47" y="41"/>
                      <a:pt x="49" y="41"/>
                      <a:pt x="50" y="40"/>
                    </a:cubicBezTo>
                    <a:cubicBezTo>
                      <a:pt x="51" y="38"/>
                      <a:pt x="52" y="37"/>
                      <a:pt x="52" y="35"/>
                    </a:cubicBezTo>
                    <a:cubicBezTo>
                      <a:pt x="52" y="31"/>
                      <a:pt x="51" y="29"/>
                      <a:pt x="48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55" name="Freeform 53"/>
              <p:cNvSpPr>
                <a:spLocks noEditPoints="1"/>
              </p:cNvSpPr>
              <p:nvPr userDrawn="1"/>
            </p:nvSpPr>
            <p:spPr bwMode="auto">
              <a:xfrm>
                <a:off x="10896" y="-662"/>
                <a:ext cx="449" cy="567"/>
              </a:xfrm>
              <a:custGeom>
                <a:avLst/>
                <a:gdLst>
                  <a:gd name="T0" fmla="*/ 0 w 363"/>
                  <a:gd name="T1" fmla="*/ 0 h 458"/>
                  <a:gd name="T2" fmla="*/ 187 w 363"/>
                  <a:gd name="T3" fmla="*/ 0 h 458"/>
                  <a:gd name="T4" fmla="*/ 363 w 363"/>
                  <a:gd name="T5" fmla="*/ 158 h 458"/>
                  <a:gd name="T6" fmla="*/ 363 w 363"/>
                  <a:gd name="T7" fmla="*/ 159 h 458"/>
                  <a:gd name="T8" fmla="*/ 178 w 363"/>
                  <a:gd name="T9" fmla="*/ 320 h 458"/>
                  <a:gd name="T10" fmla="*/ 101 w 363"/>
                  <a:gd name="T11" fmla="*/ 320 h 458"/>
                  <a:gd name="T12" fmla="*/ 101 w 363"/>
                  <a:gd name="T13" fmla="*/ 458 h 458"/>
                  <a:gd name="T14" fmla="*/ 0 w 363"/>
                  <a:gd name="T15" fmla="*/ 458 h 458"/>
                  <a:gd name="T16" fmla="*/ 0 w 363"/>
                  <a:gd name="T17" fmla="*/ 0 h 458"/>
                  <a:gd name="T18" fmla="*/ 181 w 363"/>
                  <a:gd name="T19" fmla="*/ 231 h 458"/>
                  <a:gd name="T20" fmla="*/ 261 w 363"/>
                  <a:gd name="T21" fmla="*/ 161 h 458"/>
                  <a:gd name="T22" fmla="*/ 261 w 363"/>
                  <a:gd name="T23" fmla="*/ 160 h 458"/>
                  <a:gd name="T24" fmla="*/ 179 w 363"/>
                  <a:gd name="T25" fmla="*/ 91 h 458"/>
                  <a:gd name="T26" fmla="*/ 101 w 363"/>
                  <a:gd name="T27" fmla="*/ 91 h 458"/>
                  <a:gd name="T28" fmla="*/ 101 w 363"/>
                  <a:gd name="T29" fmla="*/ 231 h 458"/>
                  <a:gd name="T30" fmla="*/ 181 w 363"/>
                  <a:gd name="T31" fmla="*/ 231 h 4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63" h="458">
                    <a:moveTo>
                      <a:pt x="0" y="0"/>
                    </a:moveTo>
                    <a:cubicBezTo>
                      <a:pt x="187" y="0"/>
                      <a:pt x="187" y="0"/>
                      <a:pt x="187" y="0"/>
                    </a:cubicBezTo>
                    <a:cubicBezTo>
                      <a:pt x="297" y="0"/>
                      <a:pt x="363" y="65"/>
                      <a:pt x="363" y="158"/>
                    </a:cubicBezTo>
                    <a:cubicBezTo>
                      <a:pt x="363" y="159"/>
                      <a:pt x="363" y="159"/>
                      <a:pt x="363" y="159"/>
                    </a:cubicBezTo>
                    <a:cubicBezTo>
                      <a:pt x="363" y="265"/>
                      <a:pt x="280" y="320"/>
                      <a:pt x="178" y="320"/>
                    </a:cubicBezTo>
                    <a:cubicBezTo>
                      <a:pt x="101" y="320"/>
                      <a:pt x="101" y="320"/>
                      <a:pt x="101" y="320"/>
                    </a:cubicBezTo>
                    <a:cubicBezTo>
                      <a:pt x="101" y="458"/>
                      <a:pt x="101" y="458"/>
                      <a:pt x="101" y="458"/>
                    </a:cubicBezTo>
                    <a:cubicBezTo>
                      <a:pt x="0" y="458"/>
                      <a:pt x="0" y="458"/>
                      <a:pt x="0" y="458"/>
                    </a:cubicBezTo>
                    <a:lnTo>
                      <a:pt x="0" y="0"/>
                    </a:lnTo>
                    <a:close/>
                    <a:moveTo>
                      <a:pt x="181" y="231"/>
                    </a:moveTo>
                    <a:cubicBezTo>
                      <a:pt x="231" y="231"/>
                      <a:pt x="261" y="201"/>
                      <a:pt x="261" y="161"/>
                    </a:cubicBezTo>
                    <a:cubicBezTo>
                      <a:pt x="261" y="160"/>
                      <a:pt x="261" y="160"/>
                      <a:pt x="261" y="160"/>
                    </a:cubicBezTo>
                    <a:cubicBezTo>
                      <a:pt x="261" y="115"/>
                      <a:pt x="229" y="91"/>
                      <a:pt x="179" y="91"/>
                    </a:cubicBezTo>
                    <a:cubicBezTo>
                      <a:pt x="101" y="91"/>
                      <a:pt x="101" y="91"/>
                      <a:pt x="101" y="91"/>
                    </a:cubicBezTo>
                    <a:cubicBezTo>
                      <a:pt x="101" y="231"/>
                      <a:pt x="101" y="231"/>
                      <a:pt x="101" y="231"/>
                    </a:cubicBezTo>
                    <a:lnTo>
                      <a:pt x="181" y="23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56" name="Freeform 54"/>
              <p:cNvSpPr>
                <a:spLocks/>
              </p:cNvSpPr>
              <p:nvPr userDrawn="1"/>
            </p:nvSpPr>
            <p:spPr bwMode="auto">
              <a:xfrm>
                <a:off x="11388" y="-662"/>
                <a:ext cx="406" cy="567"/>
              </a:xfrm>
              <a:custGeom>
                <a:avLst/>
                <a:gdLst>
                  <a:gd name="T0" fmla="*/ 0 w 406"/>
                  <a:gd name="T1" fmla="*/ 0 h 567"/>
                  <a:gd name="T2" fmla="*/ 125 w 406"/>
                  <a:gd name="T3" fmla="*/ 0 h 567"/>
                  <a:gd name="T4" fmla="*/ 125 w 406"/>
                  <a:gd name="T5" fmla="*/ 453 h 567"/>
                  <a:gd name="T6" fmla="*/ 406 w 406"/>
                  <a:gd name="T7" fmla="*/ 453 h 567"/>
                  <a:gd name="T8" fmla="*/ 406 w 406"/>
                  <a:gd name="T9" fmla="*/ 567 h 567"/>
                  <a:gd name="T10" fmla="*/ 0 w 406"/>
                  <a:gd name="T11" fmla="*/ 567 h 567"/>
                  <a:gd name="T12" fmla="*/ 0 w 406"/>
                  <a:gd name="T13" fmla="*/ 0 h 5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6" h="567">
                    <a:moveTo>
                      <a:pt x="0" y="0"/>
                    </a:moveTo>
                    <a:lnTo>
                      <a:pt x="125" y="0"/>
                    </a:lnTo>
                    <a:lnTo>
                      <a:pt x="125" y="453"/>
                    </a:lnTo>
                    <a:lnTo>
                      <a:pt x="406" y="453"/>
                    </a:lnTo>
                    <a:lnTo>
                      <a:pt x="406" y="567"/>
                    </a:lnTo>
                    <a:lnTo>
                      <a:pt x="0" y="567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57" name="Freeform 55"/>
              <p:cNvSpPr>
                <a:spLocks noEditPoints="1"/>
              </p:cNvSpPr>
              <p:nvPr userDrawn="1"/>
            </p:nvSpPr>
            <p:spPr bwMode="auto">
              <a:xfrm>
                <a:off x="11839" y="-666"/>
                <a:ext cx="600" cy="571"/>
              </a:xfrm>
              <a:custGeom>
                <a:avLst/>
                <a:gdLst>
                  <a:gd name="T0" fmla="*/ 243 w 600"/>
                  <a:gd name="T1" fmla="*/ 0 h 571"/>
                  <a:gd name="T2" fmla="*/ 357 w 600"/>
                  <a:gd name="T3" fmla="*/ 0 h 571"/>
                  <a:gd name="T4" fmla="*/ 600 w 600"/>
                  <a:gd name="T5" fmla="*/ 571 h 571"/>
                  <a:gd name="T6" fmla="*/ 469 w 600"/>
                  <a:gd name="T7" fmla="*/ 571 h 571"/>
                  <a:gd name="T8" fmla="*/ 418 w 600"/>
                  <a:gd name="T9" fmla="*/ 444 h 571"/>
                  <a:gd name="T10" fmla="*/ 179 w 600"/>
                  <a:gd name="T11" fmla="*/ 444 h 571"/>
                  <a:gd name="T12" fmla="*/ 127 w 600"/>
                  <a:gd name="T13" fmla="*/ 571 h 571"/>
                  <a:gd name="T14" fmla="*/ 0 w 600"/>
                  <a:gd name="T15" fmla="*/ 571 h 571"/>
                  <a:gd name="T16" fmla="*/ 243 w 600"/>
                  <a:gd name="T17" fmla="*/ 0 h 571"/>
                  <a:gd name="T18" fmla="*/ 373 w 600"/>
                  <a:gd name="T19" fmla="*/ 333 h 571"/>
                  <a:gd name="T20" fmla="*/ 299 w 600"/>
                  <a:gd name="T21" fmla="*/ 150 h 571"/>
                  <a:gd name="T22" fmla="*/ 224 w 600"/>
                  <a:gd name="T23" fmla="*/ 333 h 571"/>
                  <a:gd name="T24" fmla="*/ 373 w 600"/>
                  <a:gd name="T25" fmla="*/ 333 h 5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00" h="571">
                    <a:moveTo>
                      <a:pt x="243" y="0"/>
                    </a:moveTo>
                    <a:lnTo>
                      <a:pt x="357" y="0"/>
                    </a:lnTo>
                    <a:lnTo>
                      <a:pt x="600" y="571"/>
                    </a:lnTo>
                    <a:lnTo>
                      <a:pt x="469" y="571"/>
                    </a:lnTo>
                    <a:lnTo>
                      <a:pt x="418" y="444"/>
                    </a:lnTo>
                    <a:lnTo>
                      <a:pt x="179" y="444"/>
                    </a:lnTo>
                    <a:lnTo>
                      <a:pt x="127" y="571"/>
                    </a:lnTo>
                    <a:lnTo>
                      <a:pt x="0" y="571"/>
                    </a:lnTo>
                    <a:lnTo>
                      <a:pt x="243" y="0"/>
                    </a:lnTo>
                    <a:close/>
                    <a:moveTo>
                      <a:pt x="373" y="333"/>
                    </a:moveTo>
                    <a:lnTo>
                      <a:pt x="299" y="150"/>
                    </a:lnTo>
                    <a:lnTo>
                      <a:pt x="224" y="333"/>
                    </a:lnTo>
                    <a:lnTo>
                      <a:pt x="373" y="33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58" name="Freeform 56"/>
              <p:cNvSpPr>
                <a:spLocks/>
              </p:cNvSpPr>
              <p:nvPr userDrawn="1"/>
            </p:nvSpPr>
            <p:spPr bwMode="auto">
              <a:xfrm>
                <a:off x="12348" y="-662"/>
                <a:ext cx="470" cy="567"/>
              </a:xfrm>
              <a:custGeom>
                <a:avLst/>
                <a:gdLst>
                  <a:gd name="T0" fmla="*/ 173 w 470"/>
                  <a:gd name="T1" fmla="*/ 115 h 567"/>
                  <a:gd name="T2" fmla="*/ 0 w 470"/>
                  <a:gd name="T3" fmla="*/ 115 h 567"/>
                  <a:gd name="T4" fmla="*/ 0 w 470"/>
                  <a:gd name="T5" fmla="*/ 0 h 567"/>
                  <a:gd name="T6" fmla="*/ 470 w 470"/>
                  <a:gd name="T7" fmla="*/ 0 h 567"/>
                  <a:gd name="T8" fmla="*/ 470 w 470"/>
                  <a:gd name="T9" fmla="*/ 115 h 567"/>
                  <a:gd name="T10" fmla="*/ 297 w 470"/>
                  <a:gd name="T11" fmla="*/ 115 h 567"/>
                  <a:gd name="T12" fmla="*/ 297 w 470"/>
                  <a:gd name="T13" fmla="*/ 567 h 567"/>
                  <a:gd name="T14" fmla="*/ 173 w 470"/>
                  <a:gd name="T15" fmla="*/ 567 h 567"/>
                  <a:gd name="T16" fmla="*/ 173 w 470"/>
                  <a:gd name="T17" fmla="*/ 115 h 5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70" h="567">
                    <a:moveTo>
                      <a:pt x="173" y="115"/>
                    </a:moveTo>
                    <a:lnTo>
                      <a:pt x="0" y="115"/>
                    </a:lnTo>
                    <a:lnTo>
                      <a:pt x="0" y="0"/>
                    </a:lnTo>
                    <a:lnTo>
                      <a:pt x="470" y="0"/>
                    </a:lnTo>
                    <a:lnTo>
                      <a:pt x="470" y="115"/>
                    </a:lnTo>
                    <a:lnTo>
                      <a:pt x="297" y="115"/>
                    </a:lnTo>
                    <a:lnTo>
                      <a:pt x="297" y="567"/>
                    </a:lnTo>
                    <a:lnTo>
                      <a:pt x="173" y="567"/>
                    </a:lnTo>
                    <a:lnTo>
                      <a:pt x="173" y="11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59" name="Freeform 57"/>
              <p:cNvSpPr>
                <a:spLocks/>
              </p:cNvSpPr>
              <p:nvPr userDrawn="1"/>
            </p:nvSpPr>
            <p:spPr bwMode="auto">
              <a:xfrm>
                <a:off x="12863" y="-662"/>
                <a:ext cx="432" cy="567"/>
              </a:xfrm>
              <a:custGeom>
                <a:avLst/>
                <a:gdLst>
                  <a:gd name="T0" fmla="*/ 0 w 432"/>
                  <a:gd name="T1" fmla="*/ 0 h 567"/>
                  <a:gd name="T2" fmla="*/ 432 w 432"/>
                  <a:gd name="T3" fmla="*/ 0 h 567"/>
                  <a:gd name="T4" fmla="*/ 432 w 432"/>
                  <a:gd name="T5" fmla="*/ 112 h 567"/>
                  <a:gd name="T6" fmla="*/ 125 w 432"/>
                  <a:gd name="T7" fmla="*/ 112 h 567"/>
                  <a:gd name="T8" fmla="*/ 125 w 432"/>
                  <a:gd name="T9" fmla="*/ 234 h 567"/>
                  <a:gd name="T10" fmla="*/ 396 w 432"/>
                  <a:gd name="T11" fmla="*/ 234 h 567"/>
                  <a:gd name="T12" fmla="*/ 396 w 432"/>
                  <a:gd name="T13" fmla="*/ 347 h 567"/>
                  <a:gd name="T14" fmla="*/ 125 w 432"/>
                  <a:gd name="T15" fmla="*/ 347 h 567"/>
                  <a:gd name="T16" fmla="*/ 125 w 432"/>
                  <a:gd name="T17" fmla="*/ 567 h 567"/>
                  <a:gd name="T18" fmla="*/ 0 w 432"/>
                  <a:gd name="T19" fmla="*/ 567 h 567"/>
                  <a:gd name="T20" fmla="*/ 0 w 432"/>
                  <a:gd name="T21" fmla="*/ 0 h 5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32" h="567">
                    <a:moveTo>
                      <a:pt x="0" y="0"/>
                    </a:moveTo>
                    <a:lnTo>
                      <a:pt x="432" y="0"/>
                    </a:lnTo>
                    <a:lnTo>
                      <a:pt x="432" y="112"/>
                    </a:lnTo>
                    <a:lnTo>
                      <a:pt x="125" y="112"/>
                    </a:lnTo>
                    <a:lnTo>
                      <a:pt x="125" y="234"/>
                    </a:lnTo>
                    <a:lnTo>
                      <a:pt x="396" y="234"/>
                    </a:lnTo>
                    <a:lnTo>
                      <a:pt x="396" y="347"/>
                    </a:lnTo>
                    <a:lnTo>
                      <a:pt x="125" y="347"/>
                    </a:lnTo>
                    <a:lnTo>
                      <a:pt x="125" y="567"/>
                    </a:lnTo>
                    <a:lnTo>
                      <a:pt x="0" y="567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60" name="Freeform 58"/>
              <p:cNvSpPr>
                <a:spLocks noEditPoints="1"/>
              </p:cNvSpPr>
              <p:nvPr userDrawn="1"/>
            </p:nvSpPr>
            <p:spPr bwMode="auto">
              <a:xfrm>
                <a:off x="13304" y="-672"/>
                <a:ext cx="601" cy="586"/>
              </a:xfrm>
              <a:custGeom>
                <a:avLst/>
                <a:gdLst>
                  <a:gd name="T0" fmla="*/ 0 w 486"/>
                  <a:gd name="T1" fmla="*/ 238 h 473"/>
                  <a:gd name="T2" fmla="*/ 0 w 486"/>
                  <a:gd name="T3" fmla="*/ 237 h 473"/>
                  <a:gd name="T4" fmla="*/ 244 w 486"/>
                  <a:gd name="T5" fmla="*/ 0 h 473"/>
                  <a:gd name="T6" fmla="*/ 486 w 486"/>
                  <a:gd name="T7" fmla="*/ 235 h 473"/>
                  <a:gd name="T8" fmla="*/ 486 w 486"/>
                  <a:gd name="T9" fmla="*/ 237 h 473"/>
                  <a:gd name="T10" fmla="*/ 242 w 486"/>
                  <a:gd name="T11" fmla="*/ 473 h 473"/>
                  <a:gd name="T12" fmla="*/ 0 w 486"/>
                  <a:gd name="T13" fmla="*/ 238 h 473"/>
                  <a:gd name="T14" fmla="*/ 381 w 486"/>
                  <a:gd name="T15" fmla="*/ 238 h 473"/>
                  <a:gd name="T16" fmla="*/ 381 w 486"/>
                  <a:gd name="T17" fmla="*/ 237 h 473"/>
                  <a:gd name="T18" fmla="*/ 242 w 486"/>
                  <a:gd name="T19" fmla="*/ 93 h 473"/>
                  <a:gd name="T20" fmla="*/ 105 w 486"/>
                  <a:gd name="T21" fmla="*/ 235 h 473"/>
                  <a:gd name="T22" fmla="*/ 105 w 486"/>
                  <a:gd name="T23" fmla="*/ 237 h 473"/>
                  <a:gd name="T24" fmla="*/ 244 w 486"/>
                  <a:gd name="T25" fmla="*/ 381 h 473"/>
                  <a:gd name="T26" fmla="*/ 381 w 486"/>
                  <a:gd name="T27" fmla="*/ 238 h 4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86" h="473">
                    <a:moveTo>
                      <a:pt x="0" y="238"/>
                    </a:moveTo>
                    <a:cubicBezTo>
                      <a:pt x="0" y="237"/>
                      <a:pt x="0" y="237"/>
                      <a:pt x="0" y="237"/>
                    </a:cubicBezTo>
                    <a:cubicBezTo>
                      <a:pt x="0" y="107"/>
                      <a:pt x="102" y="0"/>
                      <a:pt x="244" y="0"/>
                    </a:cubicBezTo>
                    <a:cubicBezTo>
                      <a:pt x="385" y="0"/>
                      <a:pt x="486" y="105"/>
                      <a:pt x="486" y="235"/>
                    </a:cubicBezTo>
                    <a:cubicBezTo>
                      <a:pt x="486" y="237"/>
                      <a:pt x="486" y="237"/>
                      <a:pt x="486" y="237"/>
                    </a:cubicBezTo>
                    <a:cubicBezTo>
                      <a:pt x="486" y="367"/>
                      <a:pt x="384" y="473"/>
                      <a:pt x="242" y="473"/>
                    </a:cubicBezTo>
                    <a:cubicBezTo>
                      <a:pt x="101" y="473"/>
                      <a:pt x="0" y="368"/>
                      <a:pt x="0" y="238"/>
                    </a:cubicBezTo>
                    <a:close/>
                    <a:moveTo>
                      <a:pt x="381" y="238"/>
                    </a:moveTo>
                    <a:cubicBezTo>
                      <a:pt x="381" y="237"/>
                      <a:pt x="381" y="237"/>
                      <a:pt x="381" y="237"/>
                    </a:cubicBezTo>
                    <a:cubicBezTo>
                      <a:pt x="381" y="158"/>
                      <a:pt x="323" y="93"/>
                      <a:pt x="242" y="93"/>
                    </a:cubicBezTo>
                    <a:cubicBezTo>
                      <a:pt x="161" y="93"/>
                      <a:pt x="105" y="157"/>
                      <a:pt x="105" y="235"/>
                    </a:cubicBezTo>
                    <a:cubicBezTo>
                      <a:pt x="105" y="237"/>
                      <a:pt x="105" y="237"/>
                      <a:pt x="105" y="237"/>
                    </a:cubicBezTo>
                    <a:cubicBezTo>
                      <a:pt x="105" y="315"/>
                      <a:pt x="163" y="381"/>
                      <a:pt x="244" y="381"/>
                    </a:cubicBezTo>
                    <a:cubicBezTo>
                      <a:pt x="325" y="381"/>
                      <a:pt x="381" y="316"/>
                      <a:pt x="381" y="2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61" name="Freeform 59"/>
              <p:cNvSpPr>
                <a:spLocks noEditPoints="1"/>
              </p:cNvSpPr>
              <p:nvPr userDrawn="1"/>
            </p:nvSpPr>
            <p:spPr bwMode="auto">
              <a:xfrm>
                <a:off x="13968" y="-662"/>
                <a:ext cx="488" cy="567"/>
              </a:xfrm>
              <a:custGeom>
                <a:avLst/>
                <a:gdLst>
                  <a:gd name="T0" fmla="*/ 0 w 395"/>
                  <a:gd name="T1" fmla="*/ 0 h 458"/>
                  <a:gd name="T2" fmla="*/ 209 w 395"/>
                  <a:gd name="T3" fmla="*/ 0 h 458"/>
                  <a:gd name="T4" fmla="*/ 342 w 395"/>
                  <a:gd name="T5" fmla="*/ 46 h 458"/>
                  <a:gd name="T6" fmla="*/ 381 w 395"/>
                  <a:gd name="T7" fmla="*/ 151 h 458"/>
                  <a:gd name="T8" fmla="*/ 381 w 395"/>
                  <a:gd name="T9" fmla="*/ 152 h 458"/>
                  <a:gd name="T10" fmla="*/ 283 w 395"/>
                  <a:gd name="T11" fmla="*/ 294 h 458"/>
                  <a:gd name="T12" fmla="*/ 395 w 395"/>
                  <a:gd name="T13" fmla="*/ 458 h 458"/>
                  <a:gd name="T14" fmla="*/ 277 w 395"/>
                  <a:gd name="T15" fmla="*/ 458 h 458"/>
                  <a:gd name="T16" fmla="*/ 179 w 395"/>
                  <a:gd name="T17" fmla="*/ 311 h 458"/>
                  <a:gd name="T18" fmla="*/ 100 w 395"/>
                  <a:gd name="T19" fmla="*/ 311 h 458"/>
                  <a:gd name="T20" fmla="*/ 100 w 395"/>
                  <a:gd name="T21" fmla="*/ 458 h 458"/>
                  <a:gd name="T22" fmla="*/ 0 w 395"/>
                  <a:gd name="T23" fmla="*/ 458 h 458"/>
                  <a:gd name="T24" fmla="*/ 0 w 395"/>
                  <a:gd name="T25" fmla="*/ 0 h 458"/>
                  <a:gd name="T26" fmla="*/ 202 w 395"/>
                  <a:gd name="T27" fmla="*/ 222 h 458"/>
                  <a:gd name="T28" fmla="*/ 279 w 395"/>
                  <a:gd name="T29" fmla="*/ 157 h 458"/>
                  <a:gd name="T30" fmla="*/ 279 w 395"/>
                  <a:gd name="T31" fmla="*/ 156 h 458"/>
                  <a:gd name="T32" fmla="*/ 200 w 395"/>
                  <a:gd name="T33" fmla="*/ 91 h 458"/>
                  <a:gd name="T34" fmla="*/ 100 w 395"/>
                  <a:gd name="T35" fmla="*/ 91 h 458"/>
                  <a:gd name="T36" fmla="*/ 100 w 395"/>
                  <a:gd name="T37" fmla="*/ 222 h 458"/>
                  <a:gd name="T38" fmla="*/ 202 w 395"/>
                  <a:gd name="T39" fmla="*/ 222 h 4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95" h="458">
                    <a:moveTo>
                      <a:pt x="0" y="0"/>
                    </a:moveTo>
                    <a:cubicBezTo>
                      <a:pt x="209" y="0"/>
                      <a:pt x="209" y="0"/>
                      <a:pt x="209" y="0"/>
                    </a:cubicBezTo>
                    <a:cubicBezTo>
                      <a:pt x="267" y="0"/>
                      <a:pt x="312" y="16"/>
                      <a:pt x="342" y="46"/>
                    </a:cubicBezTo>
                    <a:cubicBezTo>
                      <a:pt x="368" y="72"/>
                      <a:pt x="381" y="108"/>
                      <a:pt x="381" y="151"/>
                    </a:cubicBezTo>
                    <a:cubicBezTo>
                      <a:pt x="381" y="152"/>
                      <a:pt x="381" y="152"/>
                      <a:pt x="381" y="152"/>
                    </a:cubicBezTo>
                    <a:cubicBezTo>
                      <a:pt x="381" y="226"/>
                      <a:pt x="342" y="273"/>
                      <a:pt x="283" y="294"/>
                    </a:cubicBezTo>
                    <a:cubicBezTo>
                      <a:pt x="395" y="458"/>
                      <a:pt x="395" y="458"/>
                      <a:pt x="395" y="458"/>
                    </a:cubicBezTo>
                    <a:cubicBezTo>
                      <a:pt x="277" y="458"/>
                      <a:pt x="277" y="458"/>
                      <a:pt x="277" y="458"/>
                    </a:cubicBezTo>
                    <a:cubicBezTo>
                      <a:pt x="179" y="311"/>
                      <a:pt x="179" y="311"/>
                      <a:pt x="179" y="311"/>
                    </a:cubicBezTo>
                    <a:cubicBezTo>
                      <a:pt x="100" y="311"/>
                      <a:pt x="100" y="311"/>
                      <a:pt x="100" y="311"/>
                    </a:cubicBezTo>
                    <a:cubicBezTo>
                      <a:pt x="100" y="458"/>
                      <a:pt x="100" y="458"/>
                      <a:pt x="100" y="458"/>
                    </a:cubicBezTo>
                    <a:cubicBezTo>
                      <a:pt x="0" y="458"/>
                      <a:pt x="0" y="458"/>
                      <a:pt x="0" y="458"/>
                    </a:cubicBezTo>
                    <a:lnTo>
                      <a:pt x="0" y="0"/>
                    </a:lnTo>
                    <a:close/>
                    <a:moveTo>
                      <a:pt x="202" y="222"/>
                    </a:moveTo>
                    <a:cubicBezTo>
                      <a:pt x="251" y="222"/>
                      <a:pt x="279" y="196"/>
                      <a:pt x="279" y="157"/>
                    </a:cubicBezTo>
                    <a:cubicBezTo>
                      <a:pt x="279" y="156"/>
                      <a:pt x="279" y="156"/>
                      <a:pt x="279" y="156"/>
                    </a:cubicBezTo>
                    <a:cubicBezTo>
                      <a:pt x="279" y="113"/>
                      <a:pt x="249" y="91"/>
                      <a:pt x="200" y="91"/>
                    </a:cubicBezTo>
                    <a:cubicBezTo>
                      <a:pt x="100" y="91"/>
                      <a:pt x="100" y="91"/>
                      <a:pt x="100" y="91"/>
                    </a:cubicBezTo>
                    <a:cubicBezTo>
                      <a:pt x="100" y="222"/>
                      <a:pt x="100" y="222"/>
                      <a:pt x="100" y="222"/>
                    </a:cubicBezTo>
                    <a:lnTo>
                      <a:pt x="202" y="22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62" name="Freeform 60"/>
              <p:cNvSpPr>
                <a:spLocks/>
              </p:cNvSpPr>
              <p:nvPr userDrawn="1"/>
            </p:nvSpPr>
            <p:spPr bwMode="auto">
              <a:xfrm>
                <a:off x="14503" y="-662"/>
                <a:ext cx="566" cy="567"/>
              </a:xfrm>
              <a:custGeom>
                <a:avLst/>
                <a:gdLst>
                  <a:gd name="T0" fmla="*/ 0 w 566"/>
                  <a:gd name="T1" fmla="*/ 0 h 567"/>
                  <a:gd name="T2" fmla="*/ 135 w 566"/>
                  <a:gd name="T3" fmla="*/ 0 h 567"/>
                  <a:gd name="T4" fmla="*/ 283 w 566"/>
                  <a:gd name="T5" fmla="*/ 239 h 567"/>
                  <a:gd name="T6" fmla="*/ 431 w 566"/>
                  <a:gd name="T7" fmla="*/ 0 h 567"/>
                  <a:gd name="T8" fmla="*/ 566 w 566"/>
                  <a:gd name="T9" fmla="*/ 0 h 567"/>
                  <a:gd name="T10" fmla="*/ 566 w 566"/>
                  <a:gd name="T11" fmla="*/ 567 h 567"/>
                  <a:gd name="T12" fmla="*/ 442 w 566"/>
                  <a:gd name="T13" fmla="*/ 567 h 567"/>
                  <a:gd name="T14" fmla="*/ 442 w 566"/>
                  <a:gd name="T15" fmla="*/ 197 h 567"/>
                  <a:gd name="T16" fmla="*/ 283 w 566"/>
                  <a:gd name="T17" fmla="*/ 438 h 567"/>
                  <a:gd name="T18" fmla="*/ 279 w 566"/>
                  <a:gd name="T19" fmla="*/ 438 h 567"/>
                  <a:gd name="T20" fmla="*/ 122 w 566"/>
                  <a:gd name="T21" fmla="*/ 199 h 567"/>
                  <a:gd name="T22" fmla="*/ 122 w 566"/>
                  <a:gd name="T23" fmla="*/ 567 h 567"/>
                  <a:gd name="T24" fmla="*/ 0 w 566"/>
                  <a:gd name="T25" fmla="*/ 567 h 567"/>
                  <a:gd name="T26" fmla="*/ 0 w 566"/>
                  <a:gd name="T27" fmla="*/ 0 h 5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66" h="567">
                    <a:moveTo>
                      <a:pt x="0" y="0"/>
                    </a:moveTo>
                    <a:lnTo>
                      <a:pt x="135" y="0"/>
                    </a:lnTo>
                    <a:lnTo>
                      <a:pt x="283" y="239"/>
                    </a:lnTo>
                    <a:lnTo>
                      <a:pt x="431" y="0"/>
                    </a:lnTo>
                    <a:lnTo>
                      <a:pt x="566" y="0"/>
                    </a:lnTo>
                    <a:lnTo>
                      <a:pt x="566" y="567"/>
                    </a:lnTo>
                    <a:lnTo>
                      <a:pt x="442" y="567"/>
                    </a:lnTo>
                    <a:lnTo>
                      <a:pt x="442" y="197"/>
                    </a:lnTo>
                    <a:lnTo>
                      <a:pt x="283" y="438"/>
                    </a:lnTo>
                    <a:lnTo>
                      <a:pt x="279" y="438"/>
                    </a:lnTo>
                    <a:lnTo>
                      <a:pt x="122" y="199"/>
                    </a:lnTo>
                    <a:lnTo>
                      <a:pt x="122" y="567"/>
                    </a:lnTo>
                    <a:lnTo>
                      <a:pt x="0" y="567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63" name="Freeform 61"/>
              <p:cNvSpPr>
                <a:spLocks noEditPoints="1"/>
              </p:cNvSpPr>
              <p:nvPr userDrawn="1"/>
            </p:nvSpPr>
            <p:spPr bwMode="auto">
              <a:xfrm>
                <a:off x="15109" y="-664"/>
                <a:ext cx="154" cy="77"/>
              </a:xfrm>
              <a:custGeom>
                <a:avLst/>
                <a:gdLst>
                  <a:gd name="T0" fmla="*/ 24 w 154"/>
                  <a:gd name="T1" fmla="*/ 12 h 77"/>
                  <a:gd name="T2" fmla="*/ 0 w 154"/>
                  <a:gd name="T3" fmla="*/ 12 h 77"/>
                  <a:gd name="T4" fmla="*/ 0 w 154"/>
                  <a:gd name="T5" fmla="*/ 0 h 77"/>
                  <a:gd name="T6" fmla="*/ 60 w 154"/>
                  <a:gd name="T7" fmla="*/ 0 h 77"/>
                  <a:gd name="T8" fmla="*/ 60 w 154"/>
                  <a:gd name="T9" fmla="*/ 12 h 77"/>
                  <a:gd name="T10" fmla="*/ 35 w 154"/>
                  <a:gd name="T11" fmla="*/ 12 h 77"/>
                  <a:gd name="T12" fmla="*/ 35 w 154"/>
                  <a:gd name="T13" fmla="*/ 77 h 77"/>
                  <a:gd name="T14" fmla="*/ 24 w 154"/>
                  <a:gd name="T15" fmla="*/ 77 h 77"/>
                  <a:gd name="T16" fmla="*/ 24 w 154"/>
                  <a:gd name="T17" fmla="*/ 12 h 77"/>
                  <a:gd name="T18" fmla="*/ 76 w 154"/>
                  <a:gd name="T19" fmla="*/ 0 h 77"/>
                  <a:gd name="T20" fmla="*/ 89 w 154"/>
                  <a:gd name="T21" fmla="*/ 0 h 77"/>
                  <a:gd name="T22" fmla="*/ 116 w 154"/>
                  <a:gd name="T23" fmla="*/ 43 h 77"/>
                  <a:gd name="T24" fmla="*/ 143 w 154"/>
                  <a:gd name="T25" fmla="*/ 0 h 77"/>
                  <a:gd name="T26" fmla="*/ 154 w 154"/>
                  <a:gd name="T27" fmla="*/ 0 h 77"/>
                  <a:gd name="T28" fmla="*/ 154 w 154"/>
                  <a:gd name="T29" fmla="*/ 77 h 77"/>
                  <a:gd name="T30" fmla="*/ 144 w 154"/>
                  <a:gd name="T31" fmla="*/ 77 h 77"/>
                  <a:gd name="T32" fmla="*/ 144 w 154"/>
                  <a:gd name="T33" fmla="*/ 19 h 77"/>
                  <a:gd name="T34" fmla="*/ 116 w 154"/>
                  <a:gd name="T35" fmla="*/ 61 h 77"/>
                  <a:gd name="T36" fmla="*/ 115 w 154"/>
                  <a:gd name="T37" fmla="*/ 61 h 77"/>
                  <a:gd name="T38" fmla="*/ 87 w 154"/>
                  <a:gd name="T39" fmla="*/ 19 h 77"/>
                  <a:gd name="T40" fmla="*/ 87 w 154"/>
                  <a:gd name="T41" fmla="*/ 77 h 77"/>
                  <a:gd name="T42" fmla="*/ 76 w 154"/>
                  <a:gd name="T43" fmla="*/ 77 h 77"/>
                  <a:gd name="T44" fmla="*/ 76 w 154"/>
                  <a:gd name="T45" fmla="*/ 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54" h="77">
                    <a:moveTo>
                      <a:pt x="24" y="12"/>
                    </a:moveTo>
                    <a:lnTo>
                      <a:pt x="0" y="12"/>
                    </a:lnTo>
                    <a:lnTo>
                      <a:pt x="0" y="0"/>
                    </a:lnTo>
                    <a:lnTo>
                      <a:pt x="60" y="0"/>
                    </a:lnTo>
                    <a:lnTo>
                      <a:pt x="60" y="12"/>
                    </a:lnTo>
                    <a:lnTo>
                      <a:pt x="35" y="12"/>
                    </a:lnTo>
                    <a:lnTo>
                      <a:pt x="35" y="77"/>
                    </a:lnTo>
                    <a:lnTo>
                      <a:pt x="24" y="77"/>
                    </a:lnTo>
                    <a:lnTo>
                      <a:pt x="24" y="12"/>
                    </a:lnTo>
                    <a:close/>
                    <a:moveTo>
                      <a:pt x="76" y="0"/>
                    </a:moveTo>
                    <a:lnTo>
                      <a:pt x="89" y="0"/>
                    </a:lnTo>
                    <a:lnTo>
                      <a:pt x="116" y="43"/>
                    </a:lnTo>
                    <a:lnTo>
                      <a:pt x="143" y="0"/>
                    </a:lnTo>
                    <a:lnTo>
                      <a:pt x="154" y="0"/>
                    </a:lnTo>
                    <a:lnTo>
                      <a:pt x="154" y="77"/>
                    </a:lnTo>
                    <a:lnTo>
                      <a:pt x="144" y="77"/>
                    </a:lnTo>
                    <a:lnTo>
                      <a:pt x="144" y="19"/>
                    </a:lnTo>
                    <a:lnTo>
                      <a:pt x="116" y="61"/>
                    </a:lnTo>
                    <a:lnTo>
                      <a:pt x="115" y="61"/>
                    </a:lnTo>
                    <a:lnTo>
                      <a:pt x="87" y="19"/>
                    </a:lnTo>
                    <a:lnTo>
                      <a:pt x="87" y="77"/>
                    </a:lnTo>
                    <a:lnTo>
                      <a:pt x="76" y="77"/>
                    </a:lnTo>
                    <a:lnTo>
                      <a:pt x="7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</p:grpSp>
        <p:grpSp>
          <p:nvGrpSpPr>
            <p:cNvPr id="224" name="Group 223"/>
            <p:cNvGrpSpPr/>
            <p:nvPr userDrawn="1"/>
          </p:nvGrpSpPr>
          <p:grpSpPr>
            <a:xfrm>
              <a:off x="7943851" y="148537"/>
              <a:ext cx="698540" cy="169868"/>
              <a:chOff x="1221454" y="1585913"/>
              <a:chExt cx="5757863" cy="1400176"/>
            </a:xfrm>
          </p:grpSpPr>
          <p:grpSp>
            <p:nvGrpSpPr>
              <p:cNvPr id="225" name="Group 224"/>
              <p:cNvGrpSpPr/>
              <p:nvPr userDrawn="1"/>
            </p:nvGrpSpPr>
            <p:grpSpPr>
              <a:xfrm>
                <a:off x="1221454" y="2066926"/>
                <a:ext cx="5757863" cy="919163"/>
                <a:chOff x="1250950" y="2066926"/>
                <a:chExt cx="5757863" cy="919163"/>
              </a:xfrm>
            </p:grpSpPr>
            <p:sp>
              <p:nvSpPr>
                <p:cNvPr id="237" name="Rectangle 14"/>
                <p:cNvSpPr>
                  <a:spLocks noChangeArrowheads="1"/>
                </p:cNvSpPr>
                <p:nvPr userDrawn="1"/>
              </p:nvSpPr>
              <p:spPr bwMode="auto">
                <a:xfrm>
                  <a:off x="1250950" y="2081213"/>
                  <a:ext cx="195262" cy="890588"/>
                </a:xfrm>
                <a:prstGeom prst="rect">
                  <a:avLst/>
                </a:prstGeom>
                <a:solidFill>
                  <a:srgbClr val="F1BC5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238" name="Freeform 15"/>
                <p:cNvSpPr>
                  <a:spLocks/>
                </p:cNvSpPr>
                <p:nvPr userDrawn="1"/>
              </p:nvSpPr>
              <p:spPr bwMode="auto">
                <a:xfrm>
                  <a:off x="1566863" y="2081213"/>
                  <a:ext cx="788987" cy="890588"/>
                </a:xfrm>
                <a:custGeom>
                  <a:avLst/>
                  <a:gdLst>
                    <a:gd name="T0" fmla="*/ 0 w 497"/>
                    <a:gd name="T1" fmla="*/ 0 h 561"/>
                    <a:gd name="T2" fmla="*/ 114 w 497"/>
                    <a:gd name="T3" fmla="*/ 0 h 561"/>
                    <a:gd name="T4" fmla="*/ 376 w 497"/>
                    <a:gd name="T5" fmla="*/ 345 h 561"/>
                    <a:gd name="T6" fmla="*/ 376 w 497"/>
                    <a:gd name="T7" fmla="*/ 0 h 561"/>
                    <a:gd name="T8" fmla="*/ 497 w 497"/>
                    <a:gd name="T9" fmla="*/ 0 h 561"/>
                    <a:gd name="T10" fmla="*/ 497 w 497"/>
                    <a:gd name="T11" fmla="*/ 561 h 561"/>
                    <a:gd name="T12" fmla="*/ 393 w 497"/>
                    <a:gd name="T13" fmla="*/ 561 h 561"/>
                    <a:gd name="T14" fmla="*/ 122 w 497"/>
                    <a:gd name="T15" fmla="*/ 204 h 561"/>
                    <a:gd name="T16" fmla="*/ 122 w 497"/>
                    <a:gd name="T17" fmla="*/ 561 h 561"/>
                    <a:gd name="T18" fmla="*/ 0 w 497"/>
                    <a:gd name="T19" fmla="*/ 561 h 561"/>
                    <a:gd name="T20" fmla="*/ 0 w 497"/>
                    <a:gd name="T21" fmla="*/ 0 h 5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497" h="561">
                      <a:moveTo>
                        <a:pt x="0" y="0"/>
                      </a:moveTo>
                      <a:lnTo>
                        <a:pt x="114" y="0"/>
                      </a:lnTo>
                      <a:lnTo>
                        <a:pt x="376" y="345"/>
                      </a:lnTo>
                      <a:lnTo>
                        <a:pt x="376" y="0"/>
                      </a:lnTo>
                      <a:lnTo>
                        <a:pt x="497" y="0"/>
                      </a:lnTo>
                      <a:lnTo>
                        <a:pt x="497" y="561"/>
                      </a:lnTo>
                      <a:lnTo>
                        <a:pt x="393" y="561"/>
                      </a:lnTo>
                      <a:lnTo>
                        <a:pt x="122" y="204"/>
                      </a:lnTo>
                      <a:lnTo>
                        <a:pt x="122" y="561"/>
                      </a:lnTo>
                      <a:lnTo>
                        <a:pt x="0" y="56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1BC5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239" name="Freeform 16"/>
                <p:cNvSpPr>
                  <a:spLocks/>
                </p:cNvSpPr>
                <p:nvPr userDrawn="1"/>
              </p:nvSpPr>
              <p:spPr bwMode="auto">
                <a:xfrm>
                  <a:off x="2433638" y="2068513"/>
                  <a:ext cx="703262" cy="914400"/>
                </a:xfrm>
                <a:custGeom>
                  <a:avLst/>
                  <a:gdLst>
                    <a:gd name="T0" fmla="*/ 0 w 561"/>
                    <a:gd name="T1" fmla="*/ 615 h 728"/>
                    <a:gd name="T2" fmla="*/ 92 w 561"/>
                    <a:gd name="T3" fmla="*/ 505 h 728"/>
                    <a:gd name="T4" fmla="*/ 304 w 561"/>
                    <a:gd name="T5" fmla="*/ 591 h 728"/>
                    <a:gd name="T6" fmla="*/ 406 w 561"/>
                    <a:gd name="T7" fmla="*/ 524 h 728"/>
                    <a:gd name="T8" fmla="*/ 406 w 561"/>
                    <a:gd name="T9" fmla="*/ 522 h 728"/>
                    <a:gd name="T10" fmla="*/ 263 w 561"/>
                    <a:gd name="T11" fmla="*/ 432 h 728"/>
                    <a:gd name="T12" fmla="*/ 28 w 561"/>
                    <a:gd name="T13" fmla="*/ 215 h 728"/>
                    <a:gd name="T14" fmla="*/ 28 w 561"/>
                    <a:gd name="T15" fmla="*/ 213 h 728"/>
                    <a:gd name="T16" fmla="*/ 276 w 561"/>
                    <a:gd name="T17" fmla="*/ 0 h 728"/>
                    <a:gd name="T18" fmla="*/ 540 w 561"/>
                    <a:gd name="T19" fmla="*/ 90 h 728"/>
                    <a:gd name="T20" fmla="*/ 459 w 561"/>
                    <a:gd name="T21" fmla="*/ 207 h 728"/>
                    <a:gd name="T22" fmla="*/ 274 w 561"/>
                    <a:gd name="T23" fmla="*/ 137 h 728"/>
                    <a:gd name="T24" fmla="*/ 183 w 561"/>
                    <a:gd name="T25" fmla="*/ 199 h 728"/>
                    <a:gd name="T26" fmla="*/ 183 w 561"/>
                    <a:gd name="T27" fmla="*/ 201 h 728"/>
                    <a:gd name="T28" fmla="*/ 336 w 561"/>
                    <a:gd name="T29" fmla="*/ 294 h 728"/>
                    <a:gd name="T30" fmla="*/ 561 w 561"/>
                    <a:gd name="T31" fmla="*/ 507 h 728"/>
                    <a:gd name="T32" fmla="*/ 561 w 561"/>
                    <a:gd name="T33" fmla="*/ 509 h 728"/>
                    <a:gd name="T34" fmla="*/ 301 w 561"/>
                    <a:gd name="T35" fmla="*/ 728 h 728"/>
                    <a:gd name="T36" fmla="*/ 0 w 561"/>
                    <a:gd name="T37" fmla="*/ 615 h 7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561" h="728">
                      <a:moveTo>
                        <a:pt x="0" y="615"/>
                      </a:moveTo>
                      <a:cubicBezTo>
                        <a:pt x="92" y="505"/>
                        <a:pt x="92" y="505"/>
                        <a:pt x="92" y="505"/>
                      </a:cubicBezTo>
                      <a:cubicBezTo>
                        <a:pt x="156" y="557"/>
                        <a:pt x="223" y="591"/>
                        <a:pt x="304" y="591"/>
                      </a:cubicBezTo>
                      <a:cubicBezTo>
                        <a:pt x="368" y="591"/>
                        <a:pt x="406" y="565"/>
                        <a:pt x="406" y="524"/>
                      </a:cubicBezTo>
                      <a:cubicBezTo>
                        <a:pt x="406" y="522"/>
                        <a:pt x="406" y="522"/>
                        <a:pt x="406" y="522"/>
                      </a:cubicBezTo>
                      <a:cubicBezTo>
                        <a:pt x="406" y="482"/>
                        <a:pt x="382" y="462"/>
                        <a:pt x="263" y="432"/>
                      </a:cubicBezTo>
                      <a:cubicBezTo>
                        <a:pt x="121" y="395"/>
                        <a:pt x="28" y="356"/>
                        <a:pt x="28" y="215"/>
                      </a:cubicBezTo>
                      <a:cubicBezTo>
                        <a:pt x="28" y="213"/>
                        <a:pt x="28" y="213"/>
                        <a:pt x="28" y="213"/>
                      </a:cubicBezTo>
                      <a:cubicBezTo>
                        <a:pt x="28" y="85"/>
                        <a:pt x="132" y="0"/>
                        <a:pt x="276" y="0"/>
                      </a:cubicBezTo>
                      <a:cubicBezTo>
                        <a:pt x="380" y="0"/>
                        <a:pt x="468" y="32"/>
                        <a:pt x="540" y="90"/>
                      </a:cubicBezTo>
                      <a:cubicBezTo>
                        <a:pt x="459" y="207"/>
                        <a:pt x="459" y="207"/>
                        <a:pt x="459" y="207"/>
                      </a:cubicBezTo>
                      <a:cubicBezTo>
                        <a:pt x="396" y="164"/>
                        <a:pt x="334" y="137"/>
                        <a:pt x="274" y="137"/>
                      </a:cubicBezTo>
                      <a:cubicBezTo>
                        <a:pt x="215" y="137"/>
                        <a:pt x="183" y="165"/>
                        <a:pt x="183" y="199"/>
                      </a:cubicBezTo>
                      <a:cubicBezTo>
                        <a:pt x="183" y="201"/>
                        <a:pt x="183" y="201"/>
                        <a:pt x="183" y="201"/>
                      </a:cubicBezTo>
                      <a:cubicBezTo>
                        <a:pt x="183" y="248"/>
                        <a:pt x="214" y="263"/>
                        <a:pt x="336" y="294"/>
                      </a:cubicBezTo>
                      <a:cubicBezTo>
                        <a:pt x="480" y="332"/>
                        <a:pt x="561" y="383"/>
                        <a:pt x="561" y="507"/>
                      </a:cubicBezTo>
                      <a:cubicBezTo>
                        <a:pt x="561" y="509"/>
                        <a:pt x="561" y="509"/>
                        <a:pt x="561" y="509"/>
                      </a:cubicBezTo>
                      <a:cubicBezTo>
                        <a:pt x="561" y="649"/>
                        <a:pt x="454" y="728"/>
                        <a:pt x="301" y="728"/>
                      </a:cubicBezTo>
                      <a:cubicBezTo>
                        <a:pt x="193" y="728"/>
                        <a:pt x="85" y="691"/>
                        <a:pt x="0" y="615"/>
                      </a:cubicBezTo>
                      <a:close/>
                    </a:path>
                  </a:pathLst>
                </a:custGeom>
                <a:solidFill>
                  <a:srgbClr val="F1BC5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240" name="Rectangle 17"/>
                <p:cNvSpPr>
                  <a:spLocks noChangeArrowheads="1"/>
                </p:cNvSpPr>
                <p:nvPr userDrawn="1"/>
              </p:nvSpPr>
              <p:spPr bwMode="auto">
                <a:xfrm>
                  <a:off x="3240088" y="2081213"/>
                  <a:ext cx="195262" cy="890588"/>
                </a:xfrm>
                <a:prstGeom prst="rect">
                  <a:avLst/>
                </a:prstGeom>
                <a:solidFill>
                  <a:srgbClr val="F1BC5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241" name="Freeform 18"/>
                <p:cNvSpPr>
                  <a:spLocks/>
                </p:cNvSpPr>
                <p:nvPr userDrawn="1"/>
              </p:nvSpPr>
              <p:spPr bwMode="auto">
                <a:xfrm>
                  <a:off x="3516313" y="2066926"/>
                  <a:ext cx="847725" cy="919163"/>
                </a:xfrm>
                <a:custGeom>
                  <a:avLst/>
                  <a:gdLst>
                    <a:gd name="T0" fmla="*/ 0 w 676"/>
                    <a:gd name="T1" fmla="*/ 368 h 732"/>
                    <a:gd name="T2" fmla="*/ 0 w 676"/>
                    <a:gd name="T3" fmla="*/ 366 h 732"/>
                    <a:gd name="T4" fmla="*/ 372 w 676"/>
                    <a:gd name="T5" fmla="*/ 0 h 732"/>
                    <a:gd name="T6" fmla="*/ 650 w 676"/>
                    <a:gd name="T7" fmla="*/ 97 h 732"/>
                    <a:gd name="T8" fmla="*/ 552 w 676"/>
                    <a:gd name="T9" fmla="*/ 215 h 732"/>
                    <a:gd name="T10" fmla="*/ 367 w 676"/>
                    <a:gd name="T11" fmla="*/ 143 h 732"/>
                    <a:gd name="T12" fmla="*/ 163 w 676"/>
                    <a:gd name="T13" fmla="*/ 364 h 732"/>
                    <a:gd name="T14" fmla="*/ 163 w 676"/>
                    <a:gd name="T15" fmla="*/ 366 h 732"/>
                    <a:gd name="T16" fmla="*/ 378 w 676"/>
                    <a:gd name="T17" fmla="*/ 591 h 732"/>
                    <a:gd name="T18" fmla="*/ 525 w 676"/>
                    <a:gd name="T19" fmla="*/ 548 h 732"/>
                    <a:gd name="T20" fmla="*/ 525 w 676"/>
                    <a:gd name="T21" fmla="*/ 447 h 732"/>
                    <a:gd name="T22" fmla="*/ 368 w 676"/>
                    <a:gd name="T23" fmla="*/ 447 h 732"/>
                    <a:gd name="T24" fmla="*/ 368 w 676"/>
                    <a:gd name="T25" fmla="*/ 312 h 732"/>
                    <a:gd name="T26" fmla="*/ 676 w 676"/>
                    <a:gd name="T27" fmla="*/ 312 h 732"/>
                    <a:gd name="T28" fmla="*/ 676 w 676"/>
                    <a:gd name="T29" fmla="*/ 620 h 732"/>
                    <a:gd name="T30" fmla="*/ 373 w 676"/>
                    <a:gd name="T31" fmla="*/ 732 h 732"/>
                    <a:gd name="T32" fmla="*/ 0 w 676"/>
                    <a:gd name="T33" fmla="*/ 368 h 7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676" h="732">
                      <a:moveTo>
                        <a:pt x="0" y="368"/>
                      </a:moveTo>
                      <a:cubicBezTo>
                        <a:pt x="0" y="366"/>
                        <a:pt x="0" y="366"/>
                        <a:pt x="0" y="366"/>
                      </a:cubicBezTo>
                      <a:cubicBezTo>
                        <a:pt x="0" y="165"/>
                        <a:pt x="157" y="0"/>
                        <a:pt x="372" y="0"/>
                      </a:cubicBezTo>
                      <a:cubicBezTo>
                        <a:pt x="499" y="0"/>
                        <a:pt x="576" y="34"/>
                        <a:pt x="650" y="97"/>
                      </a:cubicBezTo>
                      <a:cubicBezTo>
                        <a:pt x="552" y="215"/>
                        <a:pt x="552" y="215"/>
                        <a:pt x="552" y="215"/>
                      </a:cubicBezTo>
                      <a:cubicBezTo>
                        <a:pt x="497" y="170"/>
                        <a:pt x="449" y="143"/>
                        <a:pt x="367" y="143"/>
                      </a:cubicBezTo>
                      <a:cubicBezTo>
                        <a:pt x="253" y="143"/>
                        <a:pt x="163" y="244"/>
                        <a:pt x="163" y="364"/>
                      </a:cubicBezTo>
                      <a:cubicBezTo>
                        <a:pt x="163" y="366"/>
                        <a:pt x="163" y="366"/>
                        <a:pt x="163" y="366"/>
                      </a:cubicBezTo>
                      <a:cubicBezTo>
                        <a:pt x="163" y="496"/>
                        <a:pt x="252" y="591"/>
                        <a:pt x="378" y="591"/>
                      </a:cubicBezTo>
                      <a:cubicBezTo>
                        <a:pt x="435" y="591"/>
                        <a:pt x="485" y="577"/>
                        <a:pt x="525" y="548"/>
                      </a:cubicBezTo>
                      <a:cubicBezTo>
                        <a:pt x="525" y="447"/>
                        <a:pt x="525" y="447"/>
                        <a:pt x="525" y="447"/>
                      </a:cubicBezTo>
                      <a:cubicBezTo>
                        <a:pt x="368" y="447"/>
                        <a:pt x="368" y="447"/>
                        <a:pt x="368" y="447"/>
                      </a:cubicBezTo>
                      <a:cubicBezTo>
                        <a:pt x="368" y="312"/>
                        <a:pt x="368" y="312"/>
                        <a:pt x="368" y="312"/>
                      </a:cubicBezTo>
                      <a:cubicBezTo>
                        <a:pt x="676" y="312"/>
                        <a:pt x="676" y="312"/>
                        <a:pt x="676" y="312"/>
                      </a:cubicBezTo>
                      <a:cubicBezTo>
                        <a:pt x="676" y="620"/>
                        <a:pt x="676" y="620"/>
                        <a:pt x="676" y="620"/>
                      </a:cubicBezTo>
                      <a:cubicBezTo>
                        <a:pt x="603" y="682"/>
                        <a:pt x="502" y="732"/>
                        <a:pt x="373" y="732"/>
                      </a:cubicBezTo>
                      <a:cubicBezTo>
                        <a:pt x="152" y="732"/>
                        <a:pt x="0" y="578"/>
                        <a:pt x="0" y="368"/>
                      </a:cubicBezTo>
                      <a:close/>
                    </a:path>
                  </a:pathLst>
                </a:custGeom>
                <a:solidFill>
                  <a:srgbClr val="F1BC5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242" name="Freeform 19"/>
                <p:cNvSpPr>
                  <a:spLocks/>
                </p:cNvSpPr>
                <p:nvPr userDrawn="1"/>
              </p:nvSpPr>
              <p:spPr bwMode="auto">
                <a:xfrm>
                  <a:off x="4449763" y="2081213"/>
                  <a:ext cx="752475" cy="890588"/>
                </a:xfrm>
                <a:custGeom>
                  <a:avLst/>
                  <a:gdLst>
                    <a:gd name="T0" fmla="*/ 0 w 474"/>
                    <a:gd name="T1" fmla="*/ 0 h 561"/>
                    <a:gd name="T2" fmla="*/ 123 w 474"/>
                    <a:gd name="T3" fmla="*/ 0 h 561"/>
                    <a:gd name="T4" fmla="*/ 123 w 474"/>
                    <a:gd name="T5" fmla="*/ 222 h 561"/>
                    <a:gd name="T6" fmla="*/ 351 w 474"/>
                    <a:gd name="T7" fmla="*/ 222 h 561"/>
                    <a:gd name="T8" fmla="*/ 351 w 474"/>
                    <a:gd name="T9" fmla="*/ 0 h 561"/>
                    <a:gd name="T10" fmla="*/ 474 w 474"/>
                    <a:gd name="T11" fmla="*/ 0 h 561"/>
                    <a:gd name="T12" fmla="*/ 474 w 474"/>
                    <a:gd name="T13" fmla="*/ 561 h 561"/>
                    <a:gd name="T14" fmla="*/ 351 w 474"/>
                    <a:gd name="T15" fmla="*/ 561 h 561"/>
                    <a:gd name="T16" fmla="*/ 351 w 474"/>
                    <a:gd name="T17" fmla="*/ 336 h 561"/>
                    <a:gd name="T18" fmla="*/ 123 w 474"/>
                    <a:gd name="T19" fmla="*/ 336 h 561"/>
                    <a:gd name="T20" fmla="*/ 123 w 474"/>
                    <a:gd name="T21" fmla="*/ 561 h 561"/>
                    <a:gd name="T22" fmla="*/ 0 w 474"/>
                    <a:gd name="T23" fmla="*/ 561 h 561"/>
                    <a:gd name="T24" fmla="*/ 0 w 474"/>
                    <a:gd name="T25" fmla="*/ 0 h 5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74" h="561">
                      <a:moveTo>
                        <a:pt x="0" y="0"/>
                      </a:moveTo>
                      <a:lnTo>
                        <a:pt x="123" y="0"/>
                      </a:lnTo>
                      <a:lnTo>
                        <a:pt x="123" y="222"/>
                      </a:lnTo>
                      <a:lnTo>
                        <a:pt x="351" y="222"/>
                      </a:lnTo>
                      <a:lnTo>
                        <a:pt x="351" y="0"/>
                      </a:lnTo>
                      <a:lnTo>
                        <a:pt x="474" y="0"/>
                      </a:lnTo>
                      <a:lnTo>
                        <a:pt x="474" y="561"/>
                      </a:lnTo>
                      <a:lnTo>
                        <a:pt x="351" y="561"/>
                      </a:lnTo>
                      <a:lnTo>
                        <a:pt x="351" y="336"/>
                      </a:lnTo>
                      <a:lnTo>
                        <a:pt x="123" y="336"/>
                      </a:lnTo>
                      <a:lnTo>
                        <a:pt x="123" y="561"/>
                      </a:lnTo>
                      <a:lnTo>
                        <a:pt x="0" y="56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1BC5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243" name="Freeform 20"/>
                <p:cNvSpPr>
                  <a:spLocks/>
                </p:cNvSpPr>
                <p:nvPr userDrawn="1"/>
              </p:nvSpPr>
              <p:spPr bwMode="auto">
                <a:xfrm>
                  <a:off x="5275263" y="2081213"/>
                  <a:ext cx="736600" cy="890588"/>
                </a:xfrm>
                <a:custGeom>
                  <a:avLst/>
                  <a:gdLst>
                    <a:gd name="T0" fmla="*/ 171 w 464"/>
                    <a:gd name="T1" fmla="*/ 113 h 561"/>
                    <a:gd name="T2" fmla="*/ 0 w 464"/>
                    <a:gd name="T3" fmla="*/ 113 h 561"/>
                    <a:gd name="T4" fmla="*/ 0 w 464"/>
                    <a:gd name="T5" fmla="*/ 0 h 561"/>
                    <a:gd name="T6" fmla="*/ 464 w 464"/>
                    <a:gd name="T7" fmla="*/ 0 h 561"/>
                    <a:gd name="T8" fmla="*/ 464 w 464"/>
                    <a:gd name="T9" fmla="*/ 113 h 561"/>
                    <a:gd name="T10" fmla="*/ 294 w 464"/>
                    <a:gd name="T11" fmla="*/ 113 h 561"/>
                    <a:gd name="T12" fmla="*/ 294 w 464"/>
                    <a:gd name="T13" fmla="*/ 561 h 561"/>
                    <a:gd name="T14" fmla="*/ 171 w 464"/>
                    <a:gd name="T15" fmla="*/ 561 h 561"/>
                    <a:gd name="T16" fmla="*/ 171 w 464"/>
                    <a:gd name="T17" fmla="*/ 113 h 5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64" h="561">
                      <a:moveTo>
                        <a:pt x="171" y="113"/>
                      </a:moveTo>
                      <a:lnTo>
                        <a:pt x="0" y="113"/>
                      </a:lnTo>
                      <a:lnTo>
                        <a:pt x="0" y="0"/>
                      </a:lnTo>
                      <a:lnTo>
                        <a:pt x="464" y="0"/>
                      </a:lnTo>
                      <a:lnTo>
                        <a:pt x="464" y="113"/>
                      </a:lnTo>
                      <a:lnTo>
                        <a:pt x="294" y="113"/>
                      </a:lnTo>
                      <a:lnTo>
                        <a:pt x="294" y="561"/>
                      </a:lnTo>
                      <a:lnTo>
                        <a:pt x="171" y="561"/>
                      </a:lnTo>
                      <a:lnTo>
                        <a:pt x="171" y="113"/>
                      </a:lnTo>
                      <a:close/>
                    </a:path>
                  </a:pathLst>
                </a:custGeom>
                <a:solidFill>
                  <a:srgbClr val="F1BC5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244" name="Freeform 21"/>
                <p:cNvSpPr>
                  <a:spLocks/>
                </p:cNvSpPr>
                <p:nvPr userDrawn="1"/>
              </p:nvSpPr>
              <p:spPr bwMode="auto">
                <a:xfrm>
                  <a:off x="6057900" y="2068513"/>
                  <a:ext cx="703262" cy="914400"/>
                </a:xfrm>
                <a:custGeom>
                  <a:avLst/>
                  <a:gdLst>
                    <a:gd name="T0" fmla="*/ 0 w 560"/>
                    <a:gd name="T1" fmla="*/ 615 h 728"/>
                    <a:gd name="T2" fmla="*/ 92 w 560"/>
                    <a:gd name="T3" fmla="*/ 505 h 728"/>
                    <a:gd name="T4" fmla="*/ 303 w 560"/>
                    <a:gd name="T5" fmla="*/ 591 h 728"/>
                    <a:gd name="T6" fmla="*/ 405 w 560"/>
                    <a:gd name="T7" fmla="*/ 524 h 728"/>
                    <a:gd name="T8" fmla="*/ 405 w 560"/>
                    <a:gd name="T9" fmla="*/ 522 h 728"/>
                    <a:gd name="T10" fmla="*/ 263 w 560"/>
                    <a:gd name="T11" fmla="*/ 432 h 728"/>
                    <a:gd name="T12" fmla="*/ 28 w 560"/>
                    <a:gd name="T13" fmla="*/ 215 h 728"/>
                    <a:gd name="T14" fmla="*/ 28 w 560"/>
                    <a:gd name="T15" fmla="*/ 213 h 728"/>
                    <a:gd name="T16" fmla="*/ 276 w 560"/>
                    <a:gd name="T17" fmla="*/ 0 h 728"/>
                    <a:gd name="T18" fmla="*/ 539 w 560"/>
                    <a:gd name="T19" fmla="*/ 90 h 728"/>
                    <a:gd name="T20" fmla="*/ 458 w 560"/>
                    <a:gd name="T21" fmla="*/ 207 h 728"/>
                    <a:gd name="T22" fmla="*/ 274 w 560"/>
                    <a:gd name="T23" fmla="*/ 137 h 728"/>
                    <a:gd name="T24" fmla="*/ 183 w 560"/>
                    <a:gd name="T25" fmla="*/ 199 h 728"/>
                    <a:gd name="T26" fmla="*/ 183 w 560"/>
                    <a:gd name="T27" fmla="*/ 201 h 728"/>
                    <a:gd name="T28" fmla="*/ 336 w 560"/>
                    <a:gd name="T29" fmla="*/ 294 h 728"/>
                    <a:gd name="T30" fmla="*/ 560 w 560"/>
                    <a:gd name="T31" fmla="*/ 507 h 728"/>
                    <a:gd name="T32" fmla="*/ 560 w 560"/>
                    <a:gd name="T33" fmla="*/ 509 h 728"/>
                    <a:gd name="T34" fmla="*/ 300 w 560"/>
                    <a:gd name="T35" fmla="*/ 728 h 728"/>
                    <a:gd name="T36" fmla="*/ 0 w 560"/>
                    <a:gd name="T37" fmla="*/ 615 h 7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560" h="728">
                      <a:moveTo>
                        <a:pt x="0" y="615"/>
                      </a:moveTo>
                      <a:cubicBezTo>
                        <a:pt x="92" y="505"/>
                        <a:pt x="92" y="505"/>
                        <a:pt x="92" y="505"/>
                      </a:cubicBezTo>
                      <a:cubicBezTo>
                        <a:pt x="155" y="557"/>
                        <a:pt x="222" y="591"/>
                        <a:pt x="303" y="591"/>
                      </a:cubicBezTo>
                      <a:cubicBezTo>
                        <a:pt x="367" y="591"/>
                        <a:pt x="405" y="565"/>
                        <a:pt x="405" y="524"/>
                      </a:cubicBezTo>
                      <a:cubicBezTo>
                        <a:pt x="405" y="522"/>
                        <a:pt x="405" y="522"/>
                        <a:pt x="405" y="522"/>
                      </a:cubicBezTo>
                      <a:cubicBezTo>
                        <a:pt x="405" y="482"/>
                        <a:pt x="381" y="462"/>
                        <a:pt x="263" y="432"/>
                      </a:cubicBezTo>
                      <a:cubicBezTo>
                        <a:pt x="120" y="395"/>
                        <a:pt x="28" y="356"/>
                        <a:pt x="28" y="215"/>
                      </a:cubicBezTo>
                      <a:cubicBezTo>
                        <a:pt x="28" y="213"/>
                        <a:pt x="28" y="213"/>
                        <a:pt x="28" y="213"/>
                      </a:cubicBezTo>
                      <a:cubicBezTo>
                        <a:pt x="28" y="85"/>
                        <a:pt x="131" y="0"/>
                        <a:pt x="276" y="0"/>
                      </a:cubicBezTo>
                      <a:cubicBezTo>
                        <a:pt x="379" y="0"/>
                        <a:pt x="467" y="32"/>
                        <a:pt x="539" y="90"/>
                      </a:cubicBezTo>
                      <a:cubicBezTo>
                        <a:pt x="458" y="207"/>
                        <a:pt x="458" y="207"/>
                        <a:pt x="458" y="207"/>
                      </a:cubicBezTo>
                      <a:cubicBezTo>
                        <a:pt x="395" y="164"/>
                        <a:pt x="334" y="137"/>
                        <a:pt x="274" y="137"/>
                      </a:cubicBezTo>
                      <a:cubicBezTo>
                        <a:pt x="214" y="137"/>
                        <a:pt x="183" y="165"/>
                        <a:pt x="183" y="199"/>
                      </a:cubicBezTo>
                      <a:cubicBezTo>
                        <a:pt x="183" y="201"/>
                        <a:pt x="183" y="201"/>
                        <a:pt x="183" y="201"/>
                      </a:cubicBezTo>
                      <a:cubicBezTo>
                        <a:pt x="183" y="248"/>
                        <a:pt x="213" y="263"/>
                        <a:pt x="336" y="294"/>
                      </a:cubicBezTo>
                      <a:cubicBezTo>
                        <a:pt x="479" y="332"/>
                        <a:pt x="560" y="383"/>
                        <a:pt x="560" y="507"/>
                      </a:cubicBezTo>
                      <a:cubicBezTo>
                        <a:pt x="560" y="509"/>
                        <a:pt x="560" y="509"/>
                        <a:pt x="560" y="509"/>
                      </a:cubicBezTo>
                      <a:cubicBezTo>
                        <a:pt x="560" y="649"/>
                        <a:pt x="453" y="728"/>
                        <a:pt x="300" y="728"/>
                      </a:cubicBezTo>
                      <a:cubicBezTo>
                        <a:pt x="193" y="728"/>
                        <a:pt x="85" y="691"/>
                        <a:pt x="0" y="615"/>
                      </a:cubicBezTo>
                      <a:close/>
                    </a:path>
                  </a:pathLst>
                </a:custGeom>
                <a:solidFill>
                  <a:srgbClr val="F1BC5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245" name="Freeform 22"/>
                <p:cNvSpPr>
                  <a:spLocks noEditPoints="1"/>
                </p:cNvSpPr>
                <p:nvPr userDrawn="1"/>
              </p:nvSpPr>
              <p:spPr bwMode="auto">
                <a:xfrm>
                  <a:off x="6764338" y="2081213"/>
                  <a:ext cx="244475" cy="120650"/>
                </a:xfrm>
                <a:custGeom>
                  <a:avLst/>
                  <a:gdLst>
                    <a:gd name="T0" fmla="*/ 25 w 154"/>
                    <a:gd name="T1" fmla="*/ 10 h 76"/>
                    <a:gd name="T2" fmla="*/ 0 w 154"/>
                    <a:gd name="T3" fmla="*/ 10 h 76"/>
                    <a:gd name="T4" fmla="*/ 0 w 154"/>
                    <a:gd name="T5" fmla="*/ 0 h 76"/>
                    <a:gd name="T6" fmla="*/ 60 w 154"/>
                    <a:gd name="T7" fmla="*/ 0 h 76"/>
                    <a:gd name="T8" fmla="*/ 60 w 154"/>
                    <a:gd name="T9" fmla="*/ 10 h 76"/>
                    <a:gd name="T10" fmla="*/ 36 w 154"/>
                    <a:gd name="T11" fmla="*/ 10 h 76"/>
                    <a:gd name="T12" fmla="*/ 36 w 154"/>
                    <a:gd name="T13" fmla="*/ 76 h 76"/>
                    <a:gd name="T14" fmla="*/ 25 w 154"/>
                    <a:gd name="T15" fmla="*/ 76 h 76"/>
                    <a:gd name="T16" fmla="*/ 25 w 154"/>
                    <a:gd name="T17" fmla="*/ 10 h 76"/>
                    <a:gd name="T18" fmla="*/ 77 w 154"/>
                    <a:gd name="T19" fmla="*/ 0 h 76"/>
                    <a:gd name="T20" fmla="*/ 89 w 154"/>
                    <a:gd name="T21" fmla="*/ 0 h 76"/>
                    <a:gd name="T22" fmla="*/ 115 w 154"/>
                    <a:gd name="T23" fmla="*/ 42 h 76"/>
                    <a:gd name="T24" fmla="*/ 142 w 154"/>
                    <a:gd name="T25" fmla="*/ 0 h 76"/>
                    <a:gd name="T26" fmla="*/ 154 w 154"/>
                    <a:gd name="T27" fmla="*/ 0 h 76"/>
                    <a:gd name="T28" fmla="*/ 154 w 154"/>
                    <a:gd name="T29" fmla="*/ 76 h 76"/>
                    <a:gd name="T30" fmla="*/ 143 w 154"/>
                    <a:gd name="T31" fmla="*/ 76 h 76"/>
                    <a:gd name="T32" fmla="*/ 143 w 154"/>
                    <a:gd name="T33" fmla="*/ 17 h 76"/>
                    <a:gd name="T34" fmla="*/ 116 w 154"/>
                    <a:gd name="T35" fmla="*/ 59 h 76"/>
                    <a:gd name="T36" fmla="*/ 115 w 154"/>
                    <a:gd name="T37" fmla="*/ 59 h 76"/>
                    <a:gd name="T38" fmla="*/ 88 w 154"/>
                    <a:gd name="T39" fmla="*/ 17 h 76"/>
                    <a:gd name="T40" fmla="*/ 88 w 154"/>
                    <a:gd name="T41" fmla="*/ 76 h 76"/>
                    <a:gd name="T42" fmla="*/ 77 w 154"/>
                    <a:gd name="T43" fmla="*/ 76 h 76"/>
                    <a:gd name="T44" fmla="*/ 77 w 154"/>
                    <a:gd name="T45" fmla="*/ 0 h 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154" h="76">
                      <a:moveTo>
                        <a:pt x="25" y="10"/>
                      </a:moveTo>
                      <a:lnTo>
                        <a:pt x="0" y="10"/>
                      </a:lnTo>
                      <a:lnTo>
                        <a:pt x="0" y="0"/>
                      </a:lnTo>
                      <a:lnTo>
                        <a:pt x="60" y="0"/>
                      </a:lnTo>
                      <a:lnTo>
                        <a:pt x="60" y="10"/>
                      </a:lnTo>
                      <a:lnTo>
                        <a:pt x="36" y="10"/>
                      </a:lnTo>
                      <a:lnTo>
                        <a:pt x="36" y="76"/>
                      </a:lnTo>
                      <a:lnTo>
                        <a:pt x="25" y="76"/>
                      </a:lnTo>
                      <a:lnTo>
                        <a:pt x="25" y="10"/>
                      </a:lnTo>
                      <a:close/>
                      <a:moveTo>
                        <a:pt x="77" y="0"/>
                      </a:moveTo>
                      <a:lnTo>
                        <a:pt x="89" y="0"/>
                      </a:lnTo>
                      <a:lnTo>
                        <a:pt x="115" y="42"/>
                      </a:lnTo>
                      <a:lnTo>
                        <a:pt x="142" y="0"/>
                      </a:lnTo>
                      <a:lnTo>
                        <a:pt x="154" y="0"/>
                      </a:lnTo>
                      <a:lnTo>
                        <a:pt x="154" y="76"/>
                      </a:lnTo>
                      <a:lnTo>
                        <a:pt x="143" y="76"/>
                      </a:lnTo>
                      <a:lnTo>
                        <a:pt x="143" y="17"/>
                      </a:lnTo>
                      <a:lnTo>
                        <a:pt x="116" y="59"/>
                      </a:lnTo>
                      <a:lnTo>
                        <a:pt x="115" y="59"/>
                      </a:lnTo>
                      <a:lnTo>
                        <a:pt x="88" y="17"/>
                      </a:lnTo>
                      <a:lnTo>
                        <a:pt x="88" y="76"/>
                      </a:lnTo>
                      <a:lnTo>
                        <a:pt x="77" y="76"/>
                      </a:lnTo>
                      <a:lnTo>
                        <a:pt x="77" y="0"/>
                      </a:lnTo>
                      <a:close/>
                    </a:path>
                  </a:pathLst>
                </a:custGeom>
                <a:solidFill>
                  <a:srgbClr val="F1BC5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</p:grpSp>
          <p:grpSp>
            <p:nvGrpSpPr>
              <p:cNvPr id="226" name="Group 225"/>
              <p:cNvGrpSpPr/>
              <p:nvPr userDrawn="1"/>
            </p:nvGrpSpPr>
            <p:grpSpPr>
              <a:xfrm>
                <a:off x="1233948" y="1585913"/>
                <a:ext cx="2343151" cy="412751"/>
                <a:chOff x="1322388" y="1585913"/>
                <a:chExt cx="2343151" cy="412751"/>
              </a:xfrm>
            </p:grpSpPr>
            <p:sp>
              <p:nvSpPr>
                <p:cNvPr id="227" name="Freeform 6"/>
                <p:cNvSpPr>
                  <a:spLocks/>
                </p:cNvSpPr>
                <p:nvPr userDrawn="1"/>
              </p:nvSpPr>
              <p:spPr bwMode="auto">
                <a:xfrm>
                  <a:off x="1322388" y="1609726"/>
                  <a:ext cx="257175" cy="382588"/>
                </a:xfrm>
                <a:custGeom>
                  <a:avLst/>
                  <a:gdLst>
                    <a:gd name="T0" fmla="*/ 140 w 188"/>
                    <a:gd name="T1" fmla="*/ 279 h 279"/>
                    <a:gd name="T2" fmla="*/ 78 w 188"/>
                    <a:gd name="T3" fmla="*/ 148 h 279"/>
                    <a:gd name="T4" fmla="*/ 42 w 188"/>
                    <a:gd name="T5" fmla="*/ 66 h 279"/>
                    <a:gd name="T6" fmla="*/ 41 w 188"/>
                    <a:gd name="T7" fmla="*/ 67 h 279"/>
                    <a:gd name="T8" fmla="*/ 44 w 188"/>
                    <a:gd name="T9" fmla="*/ 144 h 279"/>
                    <a:gd name="T10" fmla="*/ 45 w 188"/>
                    <a:gd name="T11" fmla="*/ 279 h 279"/>
                    <a:gd name="T12" fmla="*/ 0 w 188"/>
                    <a:gd name="T13" fmla="*/ 279 h 279"/>
                    <a:gd name="T14" fmla="*/ 0 w 188"/>
                    <a:gd name="T15" fmla="*/ 0 h 279"/>
                    <a:gd name="T16" fmla="*/ 52 w 188"/>
                    <a:gd name="T17" fmla="*/ 0 h 279"/>
                    <a:gd name="T18" fmla="*/ 120 w 188"/>
                    <a:gd name="T19" fmla="*/ 136 h 279"/>
                    <a:gd name="T20" fmla="*/ 148 w 188"/>
                    <a:gd name="T21" fmla="*/ 208 h 279"/>
                    <a:gd name="T22" fmla="*/ 149 w 188"/>
                    <a:gd name="T23" fmla="*/ 207 h 279"/>
                    <a:gd name="T24" fmla="*/ 145 w 188"/>
                    <a:gd name="T25" fmla="*/ 128 h 279"/>
                    <a:gd name="T26" fmla="*/ 145 w 188"/>
                    <a:gd name="T27" fmla="*/ 0 h 279"/>
                    <a:gd name="T28" fmla="*/ 188 w 188"/>
                    <a:gd name="T29" fmla="*/ 0 h 279"/>
                    <a:gd name="T30" fmla="*/ 188 w 188"/>
                    <a:gd name="T31" fmla="*/ 279 h 279"/>
                    <a:gd name="T32" fmla="*/ 140 w 188"/>
                    <a:gd name="T33" fmla="*/ 279 h 2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88" h="279">
                      <a:moveTo>
                        <a:pt x="140" y="279"/>
                      </a:moveTo>
                      <a:cubicBezTo>
                        <a:pt x="78" y="148"/>
                        <a:pt x="78" y="148"/>
                        <a:pt x="78" y="148"/>
                      </a:cubicBezTo>
                      <a:cubicBezTo>
                        <a:pt x="63" y="117"/>
                        <a:pt x="47" y="82"/>
                        <a:pt x="42" y="66"/>
                      </a:cubicBezTo>
                      <a:cubicBezTo>
                        <a:pt x="41" y="67"/>
                        <a:pt x="41" y="67"/>
                        <a:pt x="41" y="67"/>
                      </a:cubicBezTo>
                      <a:cubicBezTo>
                        <a:pt x="43" y="90"/>
                        <a:pt x="43" y="119"/>
                        <a:pt x="44" y="144"/>
                      </a:cubicBezTo>
                      <a:cubicBezTo>
                        <a:pt x="45" y="279"/>
                        <a:pt x="45" y="279"/>
                        <a:pt x="45" y="279"/>
                      </a:cubicBezTo>
                      <a:cubicBezTo>
                        <a:pt x="0" y="279"/>
                        <a:pt x="0" y="279"/>
                        <a:pt x="0" y="27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52" y="0"/>
                        <a:pt x="52" y="0"/>
                        <a:pt x="52" y="0"/>
                      </a:cubicBezTo>
                      <a:cubicBezTo>
                        <a:pt x="120" y="136"/>
                        <a:pt x="120" y="136"/>
                        <a:pt x="120" y="136"/>
                      </a:cubicBezTo>
                      <a:cubicBezTo>
                        <a:pt x="133" y="162"/>
                        <a:pt x="145" y="195"/>
                        <a:pt x="148" y="208"/>
                      </a:cubicBezTo>
                      <a:cubicBezTo>
                        <a:pt x="149" y="207"/>
                        <a:pt x="149" y="207"/>
                        <a:pt x="149" y="207"/>
                      </a:cubicBezTo>
                      <a:cubicBezTo>
                        <a:pt x="148" y="193"/>
                        <a:pt x="145" y="153"/>
                        <a:pt x="145" y="128"/>
                      </a:cubicBezTo>
                      <a:cubicBezTo>
                        <a:pt x="145" y="0"/>
                        <a:pt x="145" y="0"/>
                        <a:pt x="145" y="0"/>
                      </a:cubicBezTo>
                      <a:cubicBezTo>
                        <a:pt x="188" y="0"/>
                        <a:pt x="188" y="0"/>
                        <a:pt x="188" y="0"/>
                      </a:cubicBezTo>
                      <a:cubicBezTo>
                        <a:pt x="188" y="279"/>
                        <a:pt x="188" y="279"/>
                        <a:pt x="188" y="279"/>
                      </a:cubicBezTo>
                      <a:lnTo>
                        <a:pt x="140" y="279"/>
                      </a:lnTo>
                      <a:close/>
                    </a:path>
                  </a:pathLst>
                </a:custGeom>
                <a:solidFill>
                  <a:srgbClr val="1B1B1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228" name="Freeform 7"/>
                <p:cNvSpPr>
                  <a:spLocks noEditPoints="1"/>
                </p:cNvSpPr>
                <p:nvPr userDrawn="1"/>
              </p:nvSpPr>
              <p:spPr bwMode="auto">
                <a:xfrm>
                  <a:off x="1630363" y="1704976"/>
                  <a:ext cx="233363" cy="293688"/>
                </a:xfrm>
                <a:custGeom>
                  <a:avLst/>
                  <a:gdLst>
                    <a:gd name="T0" fmla="*/ 48 w 170"/>
                    <a:gd name="T1" fmla="*/ 119 h 214"/>
                    <a:gd name="T2" fmla="*/ 48 w 170"/>
                    <a:gd name="T3" fmla="*/ 122 h 214"/>
                    <a:gd name="T4" fmla="*/ 99 w 170"/>
                    <a:gd name="T5" fmla="*/ 180 h 214"/>
                    <a:gd name="T6" fmla="*/ 149 w 170"/>
                    <a:gd name="T7" fmla="*/ 160 h 214"/>
                    <a:gd name="T8" fmla="*/ 167 w 170"/>
                    <a:gd name="T9" fmla="*/ 187 h 214"/>
                    <a:gd name="T10" fmla="*/ 93 w 170"/>
                    <a:gd name="T11" fmla="*/ 214 h 214"/>
                    <a:gd name="T12" fmla="*/ 0 w 170"/>
                    <a:gd name="T13" fmla="*/ 107 h 214"/>
                    <a:gd name="T14" fmla="*/ 25 w 170"/>
                    <a:gd name="T15" fmla="*/ 28 h 214"/>
                    <a:gd name="T16" fmla="*/ 87 w 170"/>
                    <a:gd name="T17" fmla="*/ 0 h 214"/>
                    <a:gd name="T18" fmla="*/ 143 w 170"/>
                    <a:gd name="T19" fmla="*/ 21 h 214"/>
                    <a:gd name="T20" fmla="*/ 170 w 170"/>
                    <a:gd name="T21" fmla="*/ 110 h 214"/>
                    <a:gd name="T22" fmla="*/ 170 w 170"/>
                    <a:gd name="T23" fmla="*/ 119 h 214"/>
                    <a:gd name="T24" fmla="*/ 48 w 170"/>
                    <a:gd name="T25" fmla="*/ 119 h 214"/>
                    <a:gd name="T26" fmla="*/ 87 w 170"/>
                    <a:gd name="T27" fmla="*/ 34 h 214"/>
                    <a:gd name="T28" fmla="*/ 49 w 170"/>
                    <a:gd name="T29" fmla="*/ 86 h 214"/>
                    <a:gd name="T30" fmla="*/ 124 w 170"/>
                    <a:gd name="T31" fmla="*/ 86 h 214"/>
                    <a:gd name="T32" fmla="*/ 87 w 170"/>
                    <a:gd name="T33" fmla="*/ 34 h 2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70" h="214">
                      <a:moveTo>
                        <a:pt x="48" y="119"/>
                      </a:moveTo>
                      <a:cubicBezTo>
                        <a:pt x="48" y="122"/>
                        <a:pt x="48" y="122"/>
                        <a:pt x="48" y="122"/>
                      </a:cubicBezTo>
                      <a:cubicBezTo>
                        <a:pt x="48" y="150"/>
                        <a:pt x="59" y="180"/>
                        <a:pt x="99" y="180"/>
                      </a:cubicBezTo>
                      <a:cubicBezTo>
                        <a:pt x="118" y="180"/>
                        <a:pt x="134" y="173"/>
                        <a:pt x="149" y="160"/>
                      </a:cubicBezTo>
                      <a:cubicBezTo>
                        <a:pt x="167" y="187"/>
                        <a:pt x="167" y="187"/>
                        <a:pt x="167" y="187"/>
                      </a:cubicBezTo>
                      <a:cubicBezTo>
                        <a:pt x="145" y="205"/>
                        <a:pt x="121" y="214"/>
                        <a:pt x="93" y="214"/>
                      </a:cubicBezTo>
                      <a:cubicBezTo>
                        <a:pt x="36" y="214"/>
                        <a:pt x="0" y="172"/>
                        <a:pt x="0" y="107"/>
                      </a:cubicBezTo>
                      <a:cubicBezTo>
                        <a:pt x="0" y="72"/>
                        <a:pt x="7" y="48"/>
                        <a:pt x="25" y="28"/>
                      </a:cubicBezTo>
                      <a:cubicBezTo>
                        <a:pt x="42" y="9"/>
                        <a:pt x="62" y="0"/>
                        <a:pt x="87" y="0"/>
                      </a:cubicBezTo>
                      <a:cubicBezTo>
                        <a:pt x="108" y="0"/>
                        <a:pt x="126" y="6"/>
                        <a:pt x="143" y="21"/>
                      </a:cubicBezTo>
                      <a:cubicBezTo>
                        <a:pt x="161" y="37"/>
                        <a:pt x="170" y="62"/>
                        <a:pt x="170" y="110"/>
                      </a:cubicBezTo>
                      <a:cubicBezTo>
                        <a:pt x="170" y="119"/>
                        <a:pt x="170" y="119"/>
                        <a:pt x="170" y="119"/>
                      </a:cubicBezTo>
                      <a:lnTo>
                        <a:pt x="48" y="119"/>
                      </a:lnTo>
                      <a:close/>
                      <a:moveTo>
                        <a:pt x="87" y="34"/>
                      </a:moveTo>
                      <a:cubicBezTo>
                        <a:pt x="63" y="34"/>
                        <a:pt x="49" y="53"/>
                        <a:pt x="49" y="86"/>
                      </a:cubicBezTo>
                      <a:cubicBezTo>
                        <a:pt x="124" y="86"/>
                        <a:pt x="124" y="86"/>
                        <a:pt x="124" y="86"/>
                      </a:cubicBezTo>
                      <a:cubicBezTo>
                        <a:pt x="124" y="53"/>
                        <a:pt x="110" y="34"/>
                        <a:pt x="87" y="34"/>
                      </a:cubicBezTo>
                      <a:close/>
                    </a:path>
                  </a:pathLst>
                </a:custGeom>
                <a:solidFill>
                  <a:srgbClr val="1B1B1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230" name="Freeform 8"/>
                <p:cNvSpPr>
                  <a:spLocks/>
                </p:cNvSpPr>
                <p:nvPr userDrawn="1"/>
              </p:nvSpPr>
              <p:spPr bwMode="auto">
                <a:xfrm>
                  <a:off x="1879601" y="1708151"/>
                  <a:ext cx="374650" cy="284163"/>
                </a:xfrm>
                <a:custGeom>
                  <a:avLst/>
                  <a:gdLst>
                    <a:gd name="T0" fmla="*/ 215 w 273"/>
                    <a:gd name="T1" fmla="*/ 207 h 207"/>
                    <a:gd name="T2" fmla="*/ 174 w 273"/>
                    <a:gd name="T3" fmla="*/ 207 h 207"/>
                    <a:gd name="T4" fmla="*/ 149 w 273"/>
                    <a:gd name="T5" fmla="*/ 114 h 207"/>
                    <a:gd name="T6" fmla="*/ 136 w 273"/>
                    <a:gd name="T7" fmla="*/ 58 h 207"/>
                    <a:gd name="T8" fmla="*/ 135 w 273"/>
                    <a:gd name="T9" fmla="*/ 58 h 207"/>
                    <a:gd name="T10" fmla="*/ 121 w 273"/>
                    <a:gd name="T11" fmla="*/ 116 h 207"/>
                    <a:gd name="T12" fmla="*/ 97 w 273"/>
                    <a:gd name="T13" fmla="*/ 207 h 207"/>
                    <a:gd name="T14" fmla="*/ 55 w 273"/>
                    <a:gd name="T15" fmla="*/ 207 h 207"/>
                    <a:gd name="T16" fmla="*/ 0 w 273"/>
                    <a:gd name="T17" fmla="*/ 6 h 207"/>
                    <a:gd name="T18" fmla="*/ 44 w 273"/>
                    <a:gd name="T19" fmla="*/ 0 h 207"/>
                    <a:gd name="T20" fmla="*/ 66 w 273"/>
                    <a:gd name="T21" fmla="*/ 99 h 207"/>
                    <a:gd name="T22" fmla="*/ 76 w 273"/>
                    <a:gd name="T23" fmla="*/ 152 h 207"/>
                    <a:gd name="T24" fmla="*/ 78 w 273"/>
                    <a:gd name="T25" fmla="*/ 152 h 207"/>
                    <a:gd name="T26" fmla="*/ 89 w 273"/>
                    <a:gd name="T27" fmla="*/ 97 h 207"/>
                    <a:gd name="T28" fmla="*/ 115 w 273"/>
                    <a:gd name="T29" fmla="*/ 3 h 207"/>
                    <a:gd name="T30" fmla="*/ 159 w 273"/>
                    <a:gd name="T31" fmla="*/ 3 h 207"/>
                    <a:gd name="T32" fmla="*/ 182 w 273"/>
                    <a:gd name="T33" fmla="*/ 95 h 207"/>
                    <a:gd name="T34" fmla="*/ 195 w 273"/>
                    <a:gd name="T35" fmla="*/ 153 h 207"/>
                    <a:gd name="T36" fmla="*/ 196 w 273"/>
                    <a:gd name="T37" fmla="*/ 153 h 207"/>
                    <a:gd name="T38" fmla="*/ 206 w 273"/>
                    <a:gd name="T39" fmla="*/ 98 h 207"/>
                    <a:gd name="T40" fmla="*/ 227 w 273"/>
                    <a:gd name="T41" fmla="*/ 3 h 207"/>
                    <a:gd name="T42" fmla="*/ 273 w 273"/>
                    <a:gd name="T43" fmla="*/ 3 h 207"/>
                    <a:gd name="T44" fmla="*/ 215 w 273"/>
                    <a:gd name="T45" fmla="*/ 207 h 2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273" h="207">
                      <a:moveTo>
                        <a:pt x="215" y="207"/>
                      </a:moveTo>
                      <a:cubicBezTo>
                        <a:pt x="174" y="207"/>
                        <a:pt x="174" y="207"/>
                        <a:pt x="174" y="207"/>
                      </a:cubicBezTo>
                      <a:cubicBezTo>
                        <a:pt x="149" y="114"/>
                        <a:pt x="149" y="114"/>
                        <a:pt x="149" y="114"/>
                      </a:cubicBezTo>
                      <a:cubicBezTo>
                        <a:pt x="142" y="90"/>
                        <a:pt x="136" y="58"/>
                        <a:pt x="136" y="58"/>
                      </a:cubicBezTo>
                      <a:cubicBezTo>
                        <a:pt x="135" y="58"/>
                        <a:pt x="135" y="58"/>
                        <a:pt x="135" y="58"/>
                      </a:cubicBezTo>
                      <a:cubicBezTo>
                        <a:pt x="135" y="58"/>
                        <a:pt x="131" y="78"/>
                        <a:pt x="121" y="116"/>
                      </a:cubicBezTo>
                      <a:cubicBezTo>
                        <a:pt x="97" y="207"/>
                        <a:pt x="97" y="207"/>
                        <a:pt x="97" y="207"/>
                      </a:cubicBezTo>
                      <a:cubicBezTo>
                        <a:pt x="55" y="207"/>
                        <a:pt x="55" y="207"/>
                        <a:pt x="55" y="207"/>
                      </a:cubicBezTo>
                      <a:cubicBezTo>
                        <a:pt x="0" y="6"/>
                        <a:pt x="0" y="6"/>
                        <a:pt x="0" y="6"/>
                      </a:cubicBezTo>
                      <a:cubicBezTo>
                        <a:pt x="44" y="0"/>
                        <a:pt x="44" y="0"/>
                        <a:pt x="44" y="0"/>
                      </a:cubicBezTo>
                      <a:cubicBezTo>
                        <a:pt x="66" y="99"/>
                        <a:pt x="66" y="99"/>
                        <a:pt x="66" y="99"/>
                      </a:cubicBezTo>
                      <a:cubicBezTo>
                        <a:pt x="72" y="124"/>
                        <a:pt x="76" y="152"/>
                        <a:pt x="76" y="152"/>
                      </a:cubicBezTo>
                      <a:cubicBezTo>
                        <a:pt x="78" y="152"/>
                        <a:pt x="78" y="152"/>
                        <a:pt x="78" y="152"/>
                      </a:cubicBezTo>
                      <a:cubicBezTo>
                        <a:pt x="78" y="152"/>
                        <a:pt x="82" y="125"/>
                        <a:pt x="89" y="97"/>
                      </a:cubicBezTo>
                      <a:cubicBezTo>
                        <a:pt x="115" y="3"/>
                        <a:pt x="115" y="3"/>
                        <a:pt x="115" y="3"/>
                      </a:cubicBezTo>
                      <a:cubicBezTo>
                        <a:pt x="159" y="3"/>
                        <a:pt x="159" y="3"/>
                        <a:pt x="159" y="3"/>
                      </a:cubicBezTo>
                      <a:cubicBezTo>
                        <a:pt x="182" y="95"/>
                        <a:pt x="182" y="95"/>
                        <a:pt x="182" y="95"/>
                      </a:cubicBezTo>
                      <a:cubicBezTo>
                        <a:pt x="190" y="128"/>
                        <a:pt x="195" y="153"/>
                        <a:pt x="195" y="153"/>
                      </a:cubicBezTo>
                      <a:cubicBezTo>
                        <a:pt x="196" y="153"/>
                        <a:pt x="196" y="153"/>
                        <a:pt x="196" y="153"/>
                      </a:cubicBezTo>
                      <a:cubicBezTo>
                        <a:pt x="196" y="153"/>
                        <a:pt x="201" y="122"/>
                        <a:pt x="206" y="98"/>
                      </a:cubicBezTo>
                      <a:cubicBezTo>
                        <a:pt x="227" y="3"/>
                        <a:pt x="227" y="3"/>
                        <a:pt x="227" y="3"/>
                      </a:cubicBezTo>
                      <a:cubicBezTo>
                        <a:pt x="273" y="3"/>
                        <a:pt x="273" y="3"/>
                        <a:pt x="273" y="3"/>
                      </a:cubicBezTo>
                      <a:lnTo>
                        <a:pt x="215" y="207"/>
                      </a:lnTo>
                      <a:close/>
                    </a:path>
                  </a:pathLst>
                </a:custGeom>
                <a:solidFill>
                  <a:srgbClr val="1B1B1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231" name="Freeform 9"/>
                <p:cNvSpPr>
                  <a:spLocks noEditPoints="1"/>
                </p:cNvSpPr>
                <p:nvPr userDrawn="1"/>
              </p:nvSpPr>
              <p:spPr bwMode="auto">
                <a:xfrm>
                  <a:off x="2414588" y="1609726"/>
                  <a:ext cx="261938" cy="382588"/>
                </a:xfrm>
                <a:custGeom>
                  <a:avLst/>
                  <a:gdLst>
                    <a:gd name="T0" fmla="*/ 135 w 191"/>
                    <a:gd name="T1" fmla="*/ 279 h 279"/>
                    <a:gd name="T2" fmla="*/ 111 w 191"/>
                    <a:gd name="T3" fmla="*/ 236 h 279"/>
                    <a:gd name="T4" fmla="*/ 64 w 191"/>
                    <a:gd name="T5" fmla="*/ 167 h 279"/>
                    <a:gd name="T6" fmla="*/ 46 w 191"/>
                    <a:gd name="T7" fmla="*/ 158 h 279"/>
                    <a:gd name="T8" fmla="*/ 46 w 191"/>
                    <a:gd name="T9" fmla="*/ 279 h 279"/>
                    <a:gd name="T10" fmla="*/ 0 w 191"/>
                    <a:gd name="T11" fmla="*/ 279 h 279"/>
                    <a:gd name="T12" fmla="*/ 0 w 191"/>
                    <a:gd name="T13" fmla="*/ 0 h 279"/>
                    <a:gd name="T14" fmla="*/ 85 w 191"/>
                    <a:gd name="T15" fmla="*/ 0 h 279"/>
                    <a:gd name="T16" fmla="*/ 176 w 191"/>
                    <a:gd name="T17" fmla="*/ 80 h 279"/>
                    <a:gd name="T18" fmla="*/ 107 w 191"/>
                    <a:gd name="T19" fmla="*/ 156 h 279"/>
                    <a:gd name="T20" fmla="*/ 150 w 191"/>
                    <a:gd name="T21" fmla="*/ 212 h 279"/>
                    <a:gd name="T22" fmla="*/ 191 w 191"/>
                    <a:gd name="T23" fmla="*/ 279 h 279"/>
                    <a:gd name="T24" fmla="*/ 135 w 191"/>
                    <a:gd name="T25" fmla="*/ 279 h 279"/>
                    <a:gd name="T26" fmla="*/ 71 w 191"/>
                    <a:gd name="T27" fmla="*/ 38 h 279"/>
                    <a:gd name="T28" fmla="*/ 46 w 191"/>
                    <a:gd name="T29" fmla="*/ 38 h 279"/>
                    <a:gd name="T30" fmla="*/ 46 w 191"/>
                    <a:gd name="T31" fmla="*/ 126 h 279"/>
                    <a:gd name="T32" fmla="*/ 70 w 191"/>
                    <a:gd name="T33" fmla="*/ 126 h 279"/>
                    <a:gd name="T34" fmla="*/ 115 w 191"/>
                    <a:gd name="T35" fmla="*/ 114 h 279"/>
                    <a:gd name="T36" fmla="*/ 127 w 191"/>
                    <a:gd name="T37" fmla="*/ 80 h 279"/>
                    <a:gd name="T38" fmla="*/ 71 w 191"/>
                    <a:gd name="T39" fmla="*/ 38 h 2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191" h="279">
                      <a:moveTo>
                        <a:pt x="135" y="279"/>
                      </a:moveTo>
                      <a:cubicBezTo>
                        <a:pt x="111" y="236"/>
                        <a:pt x="111" y="236"/>
                        <a:pt x="111" y="236"/>
                      </a:cubicBezTo>
                      <a:cubicBezTo>
                        <a:pt x="92" y="201"/>
                        <a:pt x="79" y="182"/>
                        <a:pt x="64" y="167"/>
                      </a:cubicBezTo>
                      <a:cubicBezTo>
                        <a:pt x="59" y="162"/>
                        <a:pt x="55" y="159"/>
                        <a:pt x="46" y="158"/>
                      </a:cubicBezTo>
                      <a:cubicBezTo>
                        <a:pt x="46" y="279"/>
                        <a:pt x="46" y="279"/>
                        <a:pt x="46" y="279"/>
                      </a:cubicBezTo>
                      <a:cubicBezTo>
                        <a:pt x="0" y="279"/>
                        <a:pt x="0" y="279"/>
                        <a:pt x="0" y="27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85" y="0"/>
                        <a:pt x="85" y="0"/>
                        <a:pt x="85" y="0"/>
                      </a:cubicBezTo>
                      <a:cubicBezTo>
                        <a:pt x="148" y="0"/>
                        <a:pt x="176" y="37"/>
                        <a:pt x="176" y="80"/>
                      </a:cubicBezTo>
                      <a:cubicBezTo>
                        <a:pt x="176" y="120"/>
                        <a:pt x="150" y="156"/>
                        <a:pt x="107" y="156"/>
                      </a:cubicBezTo>
                      <a:cubicBezTo>
                        <a:pt x="117" y="162"/>
                        <a:pt x="135" y="189"/>
                        <a:pt x="150" y="212"/>
                      </a:cubicBezTo>
                      <a:cubicBezTo>
                        <a:pt x="191" y="279"/>
                        <a:pt x="191" y="279"/>
                        <a:pt x="191" y="279"/>
                      </a:cubicBezTo>
                      <a:lnTo>
                        <a:pt x="135" y="279"/>
                      </a:lnTo>
                      <a:close/>
                      <a:moveTo>
                        <a:pt x="71" y="38"/>
                      </a:moveTo>
                      <a:cubicBezTo>
                        <a:pt x="46" y="38"/>
                        <a:pt x="46" y="38"/>
                        <a:pt x="46" y="38"/>
                      </a:cubicBezTo>
                      <a:cubicBezTo>
                        <a:pt x="46" y="126"/>
                        <a:pt x="46" y="126"/>
                        <a:pt x="46" y="126"/>
                      </a:cubicBezTo>
                      <a:cubicBezTo>
                        <a:pt x="70" y="126"/>
                        <a:pt x="70" y="126"/>
                        <a:pt x="70" y="126"/>
                      </a:cubicBezTo>
                      <a:cubicBezTo>
                        <a:pt x="94" y="126"/>
                        <a:pt x="107" y="123"/>
                        <a:pt x="115" y="114"/>
                      </a:cubicBezTo>
                      <a:cubicBezTo>
                        <a:pt x="123" y="107"/>
                        <a:pt x="127" y="95"/>
                        <a:pt x="127" y="80"/>
                      </a:cubicBezTo>
                      <a:cubicBezTo>
                        <a:pt x="127" y="52"/>
                        <a:pt x="112" y="38"/>
                        <a:pt x="71" y="38"/>
                      </a:cubicBezTo>
                      <a:close/>
                    </a:path>
                  </a:pathLst>
                </a:custGeom>
                <a:solidFill>
                  <a:srgbClr val="1B1B1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232" name="Freeform 10"/>
                <p:cNvSpPr>
                  <a:spLocks noEditPoints="1"/>
                </p:cNvSpPr>
                <p:nvPr userDrawn="1"/>
              </p:nvSpPr>
              <p:spPr bwMode="auto">
                <a:xfrm>
                  <a:off x="2698751" y="1704976"/>
                  <a:ext cx="233363" cy="293688"/>
                </a:xfrm>
                <a:custGeom>
                  <a:avLst/>
                  <a:gdLst>
                    <a:gd name="T0" fmla="*/ 48 w 170"/>
                    <a:gd name="T1" fmla="*/ 119 h 214"/>
                    <a:gd name="T2" fmla="*/ 48 w 170"/>
                    <a:gd name="T3" fmla="*/ 122 h 214"/>
                    <a:gd name="T4" fmla="*/ 99 w 170"/>
                    <a:gd name="T5" fmla="*/ 180 h 214"/>
                    <a:gd name="T6" fmla="*/ 149 w 170"/>
                    <a:gd name="T7" fmla="*/ 160 h 214"/>
                    <a:gd name="T8" fmla="*/ 167 w 170"/>
                    <a:gd name="T9" fmla="*/ 187 h 214"/>
                    <a:gd name="T10" fmla="*/ 93 w 170"/>
                    <a:gd name="T11" fmla="*/ 214 h 214"/>
                    <a:gd name="T12" fmla="*/ 0 w 170"/>
                    <a:gd name="T13" fmla="*/ 107 h 214"/>
                    <a:gd name="T14" fmla="*/ 25 w 170"/>
                    <a:gd name="T15" fmla="*/ 28 h 214"/>
                    <a:gd name="T16" fmla="*/ 87 w 170"/>
                    <a:gd name="T17" fmla="*/ 0 h 214"/>
                    <a:gd name="T18" fmla="*/ 143 w 170"/>
                    <a:gd name="T19" fmla="*/ 21 h 214"/>
                    <a:gd name="T20" fmla="*/ 170 w 170"/>
                    <a:gd name="T21" fmla="*/ 110 h 214"/>
                    <a:gd name="T22" fmla="*/ 170 w 170"/>
                    <a:gd name="T23" fmla="*/ 119 h 214"/>
                    <a:gd name="T24" fmla="*/ 48 w 170"/>
                    <a:gd name="T25" fmla="*/ 119 h 214"/>
                    <a:gd name="T26" fmla="*/ 87 w 170"/>
                    <a:gd name="T27" fmla="*/ 34 h 214"/>
                    <a:gd name="T28" fmla="*/ 49 w 170"/>
                    <a:gd name="T29" fmla="*/ 86 h 214"/>
                    <a:gd name="T30" fmla="*/ 124 w 170"/>
                    <a:gd name="T31" fmla="*/ 86 h 214"/>
                    <a:gd name="T32" fmla="*/ 87 w 170"/>
                    <a:gd name="T33" fmla="*/ 34 h 2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70" h="214">
                      <a:moveTo>
                        <a:pt x="48" y="119"/>
                      </a:moveTo>
                      <a:cubicBezTo>
                        <a:pt x="48" y="122"/>
                        <a:pt x="48" y="122"/>
                        <a:pt x="48" y="122"/>
                      </a:cubicBezTo>
                      <a:cubicBezTo>
                        <a:pt x="48" y="150"/>
                        <a:pt x="59" y="180"/>
                        <a:pt x="99" y="180"/>
                      </a:cubicBezTo>
                      <a:cubicBezTo>
                        <a:pt x="118" y="180"/>
                        <a:pt x="134" y="173"/>
                        <a:pt x="149" y="160"/>
                      </a:cubicBezTo>
                      <a:cubicBezTo>
                        <a:pt x="167" y="187"/>
                        <a:pt x="167" y="187"/>
                        <a:pt x="167" y="187"/>
                      </a:cubicBezTo>
                      <a:cubicBezTo>
                        <a:pt x="145" y="205"/>
                        <a:pt x="121" y="214"/>
                        <a:pt x="93" y="214"/>
                      </a:cubicBezTo>
                      <a:cubicBezTo>
                        <a:pt x="36" y="214"/>
                        <a:pt x="0" y="172"/>
                        <a:pt x="0" y="107"/>
                      </a:cubicBezTo>
                      <a:cubicBezTo>
                        <a:pt x="0" y="72"/>
                        <a:pt x="7" y="48"/>
                        <a:pt x="25" y="28"/>
                      </a:cubicBezTo>
                      <a:cubicBezTo>
                        <a:pt x="42" y="9"/>
                        <a:pt x="62" y="0"/>
                        <a:pt x="87" y="0"/>
                      </a:cubicBezTo>
                      <a:cubicBezTo>
                        <a:pt x="108" y="0"/>
                        <a:pt x="126" y="6"/>
                        <a:pt x="143" y="21"/>
                      </a:cubicBezTo>
                      <a:cubicBezTo>
                        <a:pt x="161" y="37"/>
                        <a:pt x="170" y="62"/>
                        <a:pt x="170" y="110"/>
                      </a:cubicBezTo>
                      <a:cubicBezTo>
                        <a:pt x="170" y="119"/>
                        <a:pt x="170" y="119"/>
                        <a:pt x="170" y="119"/>
                      </a:cubicBezTo>
                      <a:lnTo>
                        <a:pt x="48" y="119"/>
                      </a:lnTo>
                      <a:close/>
                      <a:moveTo>
                        <a:pt x="87" y="34"/>
                      </a:moveTo>
                      <a:cubicBezTo>
                        <a:pt x="62" y="34"/>
                        <a:pt x="49" y="53"/>
                        <a:pt x="49" y="86"/>
                      </a:cubicBezTo>
                      <a:cubicBezTo>
                        <a:pt x="124" y="86"/>
                        <a:pt x="124" y="86"/>
                        <a:pt x="124" y="86"/>
                      </a:cubicBezTo>
                      <a:cubicBezTo>
                        <a:pt x="124" y="53"/>
                        <a:pt x="110" y="34"/>
                        <a:pt x="87" y="34"/>
                      </a:cubicBezTo>
                      <a:close/>
                    </a:path>
                  </a:pathLst>
                </a:custGeom>
                <a:solidFill>
                  <a:srgbClr val="1B1B1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233" name="Freeform 11"/>
                <p:cNvSpPr>
                  <a:spLocks/>
                </p:cNvSpPr>
                <p:nvPr userDrawn="1"/>
              </p:nvSpPr>
              <p:spPr bwMode="auto">
                <a:xfrm>
                  <a:off x="2970213" y="1585913"/>
                  <a:ext cx="101600" cy="411163"/>
                </a:xfrm>
                <a:custGeom>
                  <a:avLst/>
                  <a:gdLst>
                    <a:gd name="T0" fmla="*/ 49 w 75"/>
                    <a:gd name="T1" fmla="*/ 300 h 300"/>
                    <a:gd name="T2" fmla="*/ 4 w 75"/>
                    <a:gd name="T3" fmla="*/ 243 h 300"/>
                    <a:gd name="T4" fmla="*/ 4 w 75"/>
                    <a:gd name="T5" fmla="*/ 69 h 300"/>
                    <a:gd name="T6" fmla="*/ 0 w 75"/>
                    <a:gd name="T7" fmla="*/ 10 h 300"/>
                    <a:gd name="T8" fmla="*/ 46 w 75"/>
                    <a:gd name="T9" fmla="*/ 0 h 300"/>
                    <a:gd name="T10" fmla="*/ 49 w 75"/>
                    <a:gd name="T11" fmla="*/ 56 h 300"/>
                    <a:gd name="T12" fmla="*/ 49 w 75"/>
                    <a:gd name="T13" fmla="*/ 228 h 300"/>
                    <a:gd name="T14" fmla="*/ 54 w 75"/>
                    <a:gd name="T15" fmla="*/ 265 h 300"/>
                    <a:gd name="T16" fmla="*/ 68 w 75"/>
                    <a:gd name="T17" fmla="*/ 268 h 300"/>
                    <a:gd name="T18" fmla="*/ 75 w 75"/>
                    <a:gd name="T19" fmla="*/ 295 h 300"/>
                    <a:gd name="T20" fmla="*/ 49 w 75"/>
                    <a:gd name="T21" fmla="*/ 300 h 3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75" h="300">
                      <a:moveTo>
                        <a:pt x="49" y="300"/>
                      </a:moveTo>
                      <a:cubicBezTo>
                        <a:pt x="4" y="300"/>
                        <a:pt x="4" y="260"/>
                        <a:pt x="4" y="243"/>
                      </a:cubicBezTo>
                      <a:cubicBezTo>
                        <a:pt x="4" y="69"/>
                        <a:pt x="4" y="69"/>
                        <a:pt x="4" y="69"/>
                      </a:cubicBezTo>
                      <a:cubicBezTo>
                        <a:pt x="4" y="42"/>
                        <a:pt x="3" y="27"/>
                        <a:pt x="0" y="10"/>
                      </a:cubicBezTo>
                      <a:cubicBezTo>
                        <a:pt x="46" y="0"/>
                        <a:pt x="46" y="0"/>
                        <a:pt x="46" y="0"/>
                      </a:cubicBezTo>
                      <a:cubicBezTo>
                        <a:pt x="49" y="12"/>
                        <a:pt x="49" y="29"/>
                        <a:pt x="49" y="56"/>
                      </a:cubicBezTo>
                      <a:cubicBezTo>
                        <a:pt x="49" y="228"/>
                        <a:pt x="49" y="228"/>
                        <a:pt x="49" y="228"/>
                      </a:cubicBezTo>
                      <a:cubicBezTo>
                        <a:pt x="49" y="255"/>
                        <a:pt x="50" y="260"/>
                        <a:pt x="54" y="265"/>
                      </a:cubicBezTo>
                      <a:cubicBezTo>
                        <a:pt x="56" y="268"/>
                        <a:pt x="63" y="270"/>
                        <a:pt x="68" y="268"/>
                      </a:cubicBezTo>
                      <a:cubicBezTo>
                        <a:pt x="75" y="295"/>
                        <a:pt x="75" y="295"/>
                        <a:pt x="75" y="295"/>
                      </a:cubicBezTo>
                      <a:cubicBezTo>
                        <a:pt x="67" y="298"/>
                        <a:pt x="59" y="300"/>
                        <a:pt x="49" y="300"/>
                      </a:cubicBezTo>
                      <a:close/>
                    </a:path>
                  </a:pathLst>
                </a:custGeom>
                <a:solidFill>
                  <a:srgbClr val="1B1B1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234" name="Freeform 12"/>
                <p:cNvSpPr>
                  <a:spLocks noEditPoints="1"/>
                </p:cNvSpPr>
                <p:nvPr userDrawn="1"/>
              </p:nvSpPr>
              <p:spPr bwMode="auto">
                <a:xfrm>
                  <a:off x="3116263" y="1589088"/>
                  <a:ext cx="79375" cy="403225"/>
                </a:xfrm>
                <a:custGeom>
                  <a:avLst/>
                  <a:gdLst>
                    <a:gd name="T0" fmla="*/ 29 w 58"/>
                    <a:gd name="T1" fmla="*/ 59 h 293"/>
                    <a:gd name="T2" fmla="*/ 0 w 58"/>
                    <a:gd name="T3" fmla="*/ 30 h 293"/>
                    <a:gd name="T4" fmla="*/ 29 w 58"/>
                    <a:gd name="T5" fmla="*/ 0 h 293"/>
                    <a:gd name="T6" fmla="*/ 58 w 58"/>
                    <a:gd name="T7" fmla="*/ 30 h 293"/>
                    <a:gd name="T8" fmla="*/ 29 w 58"/>
                    <a:gd name="T9" fmla="*/ 59 h 293"/>
                    <a:gd name="T10" fmla="*/ 6 w 58"/>
                    <a:gd name="T11" fmla="*/ 293 h 293"/>
                    <a:gd name="T12" fmla="*/ 6 w 58"/>
                    <a:gd name="T13" fmla="*/ 92 h 293"/>
                    <a:gd name="T14" fmla="*/ 51 w 58"/>
                    <a:gd name="T15" fmla="*/ 84 h 293"/>
                    <a:gd name="T16" fmla="*/ 51 w 58"/>
                    <a:gd name="T17" fmla="*/ 293 h 293"/>
                    <a:gd name="T18" fmla="*/ 6 w 58"/>
                    <a:gd name="T19" fmla="*/ 293 h 2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58" h="293">
                      <a:moveTo>
                        <a:pt x="29" y="59"/>
                      </a:moveTo>
                      <a:cubicBezTo>
                        <a:pt x="13" y="59"/>
                        <a:pt x="0" y="46"/>
                        <a:pt x="0" y="30"/>
                      </a:cubicBezTo>
                      <a:cubicBezTo>
                        <a:pt x="0" y="13"/>
                        <a:pt x="13" y="0"/>
                        <a:pt x="29" y="0"/>
                      </a:cubicBezTo>
                      <a:cubicBezTo>
                        <a:pt x="45" y="0"/>
                        <a:pt x="58" y="13"/>
                        <a:pt x="58" y="30"/>
                      </a:cubicBezTo>
                      <a:cubicBezTo>
                        <a:pt x="58" y="46"/>
                        <a:pt x="45" y="59"/>
                        <a:pt x="29" y="59"/>
                      </a:cubicBezTo>
                      <a:close/>
                      <a:moveTo>
                        <a:pt x="6" y="293"/>
                      </a:moveTo>
                      <a:cubicBezTo>
                        <a:pt x="6" y="92"/>
                        <a:pt x="6" y="92"/>
                        <a:pt x="6" y="92"/>
                      </a:cubicBezTo>
                      <a:cubicBezTo>
                        <a:pt x="51" y="84"/>
                        <a:pt x="51" y="84"/>
                        <a:pt x="51" y="84"/>
                      </a:cubicBezTo>
                      <a:cubicBezTo>
                        <a:pt x="51" y="293"/>
                        <a:pt x="51" y="293"/>
                        <a:pt x="51" y="293"/>
                      </a:cubicBezTo>
                      <a:lnTo>
                        <a:pt x="6" y="293"/>
                      </a:lnTo>
                      <a:close/>
                    </a:path>
                  </a:pathLst>
                </a:custGeom>
                <a:solidFill>
                  <a:srgbClr val="1B1B1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235" name="Freeform 13"/>
                <p:cNvSpPr>
                  <a:spLocks/>
                </p:cNvSpPr>
                <p:nvPr userDrawn="1"/>
              </p:nvSpPr>
              <p:spPr bwMode="auto">
                <a:xfrm>
                  <a:off x="3246438" y="1704976"/>
                  <a:ext cx="207963" cy="293688"/>
                </a:xfrm>
                <a:custGeom>
                  <a:avLst/>
                  <a:gdLst>
                    <a:gd name="T0" fmla="*/ 87 w 152"/>
                    <a:gd name="T1" fmla="*/ 214 h 214"/>
                    <a:gd name="T2" fmla="*/ 0 w 152"/>
                    <a:gd name="T3" fmla="*/ 109 h 214"/>
                    <a:gd name="T4" fmla="*/ 90 w 152"/>
                    <a:gd name="T5" fmla="*/ 0 h 214"/>
                    <a:gd name="T6" fmla="*/ 146 w 152"/>
                    <a:gd name="T7" fmla="*/ 22 h 214"/>
                    <a:gd name="T8" fmla="*/ 124 w 152"/>
                    <a:gd name="T9" fmla="*/ 51 h 214"/>
                    <a:gd name="T10" fmla="*/ 90 w 152"/>
                    <a:gd name="T11" fmla="*/ 36 h 214"/>
                    <a:gd name="T12" fmla="*/ 58 w 152"/>
                    <a:gd name="T13" fmla="*/ 56 h 214"/>
                    <a:gd name="T14" fmla="*/ 49 w 152"/>
                    <a:gd name="T15" fmla="*/ 113 h 214"/>
                    <a:gd name="T16" fmla="*/ 63 w 152"/>
                    <a:gd name="T17" fmla="*/ 168 h 214"/>
                    <a:gd name="T18" fmla="*/ 90 w 152"/>
                    <a:gd name="T19" fmla="*/ 180 h 214"/>
                    <a:gd name="T20" fmla="*/ 131 w 152"/>
                    <a:gd name="T21" fmla="*/ 160 h 214"/>
                    <a:gd name="T22" fmla="*/ 152 w 152"/>
                    <a:gd name="T23" fmla="*/ 187 h 214"/>
                    <a:gd name="T24" fmla="*/ 87 w 152"/>
                    <a:gd name="T25" fmla="*/ 214 h 2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52" h="214">
                      <a:moveTo>
                        <a:pt x="87" y="214"/>
                      </a:moveTo>
                      <a:cubicBezTo>
                        <a:pt x="31" y="214"/>
                        <a:pt x="0" y="175"/>
                        <a:pt x="0" y="109"/>
                      </a:cubicBezTo>
                      <a:cubicBezTo>
                        <a:pt x="0" y="35"/>
                        <a:pt x="45" y="0"/>
                        <a:pt x="90" y="0"/>
                      </a:cubicBezTo>
                      <a:cubicBezTo>
                        <a:pt x="112" y="0"/>
                        <a:pt x="128" y="5"/>
                        <a:pt x="146" y="22"/>
                      </a:cubicBezTo>
                      <a:cubicBezTo>
                        <a:pt x="124" y="51"/>
                        <a:pt x="124" y="51"/>
                        <a:pt x="124" y="51"/>
                      </a:cubicBezTo>
                      <a:cubicBezTo>
                        <a:pt x="112" y="41"/>
                        <a:pt x="102" y="36"/>
                        <a:pt x="90" y="36"/>
                      </a:cubicBezTo>
                      <a:cubicBezTo>
                        <a:pt x="76" y="36"/>
                        <a:pt x="64" y="43"/>
                        <a:pt x="58" y="56"/>
                      </a:cubicBezTo>
                      <a:cubicBezTo>
                        <a:pt x="52" y="69"/>
                        <a:pt x="49" y="88"/>
                        <a:pt x="49" y="113"/>
                      </a:cubicBezTo>
                      <a:cubicBezTo>
                        <a:pt x="49" y="141"/>
                        <a:pt x="54" y="158"/>
                        <a:pt x="63" y="168"/>
                      </a:cubicBezTo>
                      <a:cubicBezTo>
                        <a:pt x="70" y="176"/>
                        <a:pt x="79" y="180"/>
                        <a:pt x="90" y="180"/>
                      </a:cubicBezTo>
                      <a:cubicBezTo>
                        <a:pt x="104" y="180"/>
                        <a:pt x="118" y="173"/>
                        <a:pt x="131" y="160"/>
                      </a:cubicBezTo>
                      <a:cubicBezTo>
                        <a:pt x="152" y="187"/>
                        <a:pt x="152" y="187"/>
                        <a:pt x="152" y="187"/>
                      </a:cubicBezTo>
                      <a:cubicBezTo>
                        <a:pt x="133" y="205"/>
                        <a:pt x="114" y="214"/>
                        <a:pt x="87" y="214"/>
                      </a:cubicBezTo>
                      <a:close/>
                    </a:path>
                  </a:pathLst>
                </a:custGeom>
                <a:solidFill>
                  <a:srgbClr val="1B1B1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236" name="Freeform 14"/>
                <p:cNvSpPr>
                  <a:spLocks noEditPoints="1"/>
                </p:cNvSpPr>
                <p:nvPr userDrawn="1"/>
              </p:nvSpPr>
              <p:spPr bwMode="auto">
                <a:xfrm>
                  <a:off x="3498851" y="1830388"/>
                  <a:ext cx="166688" cy="166688"/>
                </a:xfrm>
                <a:custGeom>
                  <a:avLst/>
                  <a:gdLst>
                    <a:gd name="T0" fmla="*/ 60 w 121"/>
                    <a:gd name="T1" fmla="*/ 121 h 121"/>
                    <a:gd name="T2" fmla="*/ 0 w 121"/>
                    <a:gd name="T3" fmla="*/ 60 h 121"/>
                    <a:gd name="T4" fmla="*/ 60 w 121"/>
                    <a:gd name="T5" fmla="*/ 0 h 121"/>
                    <a:gd name="T6" fmla="*/ 121 w 121"/>
                    <a:gd name="T7" fmla="*/ 60 h 121"/>
                    <a:gd name="T8" fmla="*/ 60 w 121"/>
                    <a:gd name="T9" fmla="*/ 121 h 121"/>
                    <a:gd name="T10" fmla="*/ 60 w 121"/>
                    <a:gd name="T11" fmla="*/ 12 h 121"/>
                    <a:gd name="T12" fmla="*/ 14 w 121"/>
                    <a:gd name="T13" fmla="*/ 60 h 121"/>
                    <a:gd name="T14" fmla="*/ 60 w 121"/>
                    <a:gd name="T15" fmla="*/ 109 h 121"/>
                    <a:gd name="T16" fmla="*/ 107 w 121"/>
                    <a:gd name="T17" fmla="*/ 60 h 121"/>
                    <a:gd name="T18" fmla="*/ 60 w 121"/>
                    <a:gd name="T19" fmla="*/ 12 h 121"/>
                    <a:gd name="T20" fmla="*/ 72 w 121"/>
                    <a:gd name="T21" fmla="*/ 94 h 121"/>
                    <a:gd name="T22" fmla="*/ 66 w 121"/>
                    <a:gd name="T23" fmla="*/ 83 h 121"/>
                    <a:gd name="T24" fmla="*/ 55 w 121"/>
                    <a:gd name="T25" fmla="*/ 66 h 121"/>
                    <a:gd name="T26" fmla="*/ 53 w 121"/>
                    <a:gd name="T27" fmla="*/ 66 h 121"/>
                    <a:gd name="T28" fmla="*/ 53 w 121"/>
                    <a:gd name="T29" fmla="*/ 94 h 121"/>
                    <a:gd name="T30" fmla="*/ 39 w 121"/>
                    <a:gd name="T31" fmla="*/ 94 h 121"/>
                    <a:gd name="T32" fmla="*/ 39 w 121"/>
                    <a:gd name="T33" fmla="*/ 26 h 121"/>
                    <a:gd name="T34" fmla="*/ 65 w 121"/>
                    <a:gd name="T35" fmla="*/ 26 h 121"/>
                    <a:gd name="T36" fmla="*/ 85 w 121"/>
                    <a:gd name="T37" fmla="*/ 46 h 121"/>
                    <a:gd name="T38" fmla="*/ 69 w 121"/>
                    <a:gd name="T39" fmla="*/ 65 h 121"/>
                    <a:gd name="T40" fmla="*/ 72 w 121"/>
                    <a:gd name="T41" fmla="*/ 68 h 121"/>
                    <a:gd name="T42" fmla="*/ 89 w 121"/>
                    <a:gd name="T43" fmla="*/ 94 h 121"/>
                    <a:gd name="T44" fmla="*/ 72 w 121"/>
                    <a:gd name="T45" fmla="*/ 94 h 121"/>
                    <a:gd name="T46" fmla="*/ 65 w 121"/>
                    <a:gd name="T47" fmla="*/ 38 h 121"/>
                    <a:gd name="T48" fmla="*/ 58 w 121"/>
                    <a:gd name="T49" fmla="*/ 37 h 121"/>
                    <a:gd name="T50" fmla="*/ 53 w 121"/>
                    <a:gd name="T51" fmla="*/ 37 h 121"/>
                    <a:gd name="T52" fmla="*/ 53 w 121"/>
                    <a:gd name="T53" fmla="*/ 55 h 121"/>
                    <a:gd name="T54" fmla="*/ 57 w 121"/>
                    <a:gd name="T55" fmla="*/ 55 h 121"/>
                    <a:gd name="T56" fmla="*/ 67 w 121"/>
                    <a:gd name="T57" fmla="*/ 53 h 121"/>
                    <a:gd name="T58" fmla="*/ 70 w 121"/>
                    <a:gd name="T59" fmla="*/ 46 h 121"/>
                    <a:gd name="T60" fmla="*/ 65 w 121"/>
                    <a:gd name="T61" fmla="*/ 38 h 1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121" h="121">
                      <a:moveTo>
                        <a:pt x="60" y="121"/>
                      </a:moveTo>
                      <a:cubicBezTo>
                        <a:pt x="27" y="121"/>
                        <a:pt x="0" y="94"/>
                        <a:pt x="0" y="60"/>
                      </a:cubicBezTo>
                      <a:cubicBezTo>
                        <a:pt x="0" y="27"/>
                        <a:pt x="27" y="0"/>
                        <a:pt x="60" y="0"/>
                      </a:cubicBezTo>
                      <a:cubicBezTo>
                        <a:pt x="94" y="0"/>
                        <a:pt x="121" y="27"/>
                        <a:pt x="121" y="60"/>
                      </a:cubicBezTo>
                      <a:cubicBezTo>
                        <a:pt x="121" y="94"/>
                        <a:pt x="94" y="121"/>
                        <a:pt x="60" y="121"/>
                      </a:cubicBezTo>
                      <a:close/>
                      <a:moveTo>
                        <a:pt x="60" y="12"/>
                      </a:moveTo>
                      <a:cubicBezTo>
                        <a:pt x="35" y="12"/>
                        <a:pt x="14" y="33"/>
                        <a:pt x="14" y="60"/>
                      </a:cubicBezTo>
                      <a:cubicBezTo>
                        <a:pt x="14" y="88"/>
                        <a:pt x="35" y="109"/>
                        <a:pt x="60" y="109"/>
                      </a:cubicBezTo>
                      <a:cubicBezTo>
                        <a:pt x="86" y="109"/>
                        <a:pt x="107" y="88"/>
                        <a:pt x="107" y="60"/>
                      </a:cubicBezTo>
                      <a:cubicBezTo>
                        <a:pt x="107" y="33"/>
                        <a:pt x="86" y="12"/>
                        <a:pt x="60" y="12"/>
                      </a:cubicBezTo>
                      <a:close/>
                      <a:moveTo>
                        <a:pt x="72" y="94"/>
                      </a:moveTo>
                      <a:cubicBezTo>
                        <a:pt x="70" y="89"/>
                        <a:pt x="69" y="88"/>
                        <a:pt x="66" y="83"/>
                      </a:cubicBezTo>
                      <a:cubicBezTo>
                        <a:pt x="59" y="71"/>
                        <a:pt x="57" y="67"/>
                        <a:pt x="55" y="66"/>
                      </a:cubicBezTo>
                      <a:cubicBezTo>
                        <a:pt x="54" y="66"/>
                        <a:pt x="53" y="66"/>
                        <a:pt x="53" y="66"/>
                      </a:cubicBezTo>
                      <a:cubicBezTo>
                        <a:pt x="53" y="94"/>
                        <a:pt x="53" y="94"/>
                        <a:pt x="53" y="94"/>
                      </a:cubicBezTo>
                      <a:cubicBezTo>
                        <a:pt x="39" y="94"/>
                        <a:pt x="39" y="94"/>
                        <a:pt x="39" y="94"/>
                      </a:cubicBezTo>
                      <a:cubicBezTo>
                        <a:pt x="39" y="26"/>
                        <a:pt x="39" y="26"/>
                        <a:pt x="39" y="26"/>
                      </a:cubicBezTo>
                      <a:cubicBezTo>
                        <a:pt x="65" y="26"/>
                        <a:pt x="65" y="26"/>
                        <a:pt x="65" y="26"/>
                      </a:cubicBezTo>
                      <a:cubicBezTo>
                        <a:pt x="77" y="26"/>
                        <a:pt x="85" y="34"/>
                        <a:pt x="85" y="46"/>
                      </a:cubicBezTo>
                      <a:cubicBezTo>
                        <a:pt x="85" y="56"/>
                        <a:pt x="78" y="64"/>
                        <a:pt x="69" y="65"/>
                      </a:cubicBezTo>
                      <a:cubicBezTo>
                        <a:pt x="71" y="66"/>
                        <a:pt x="71" y="66"/>
                        <a:pt x="72" y="68"/>
                      </a:cubicBezTo>
                      <a:cubicBezTo>
                        <a:pt x="76" y="72"/>
                        <a:pt x="89" y="94"/>
                        <a:pt x="89" y="94"/>
                      </a:cubicBezTo>
                      <a:lnTo>
                        <a:pt x="72" y="94"/>
                      </a:lnTo>
                      <a:close/>
                      <a:moveTo>
                        <a:pt x="65" y="38"/>
                      </a:moveTo>
                      <a:cubicBezTo>
                        <a:pt x="64" y="37"/>
                        <a:pt x="61" y="37"/>
                        <a:pt x="58" y="37"/>
                      </a:cubicBezTo>
                      <a:cubicBezTo>
                        <a:pt x="53" y="37"/>
                        <a:pt x="53" y="37"/>
                        <a:pt x="53" y="37"/>
                      </a:cubicBezTo>
                      <a:cubicBezTo>
                        <a:pt x="53" y="55"/>
                        <a:pt x="53" y="55"/>
                        <a:pt x="53" y="55"/>
                      </a:cubicBezTo>
                      <a:cubicBezTo>
                        <a:pt x="57" y="55"/>
                        <a:pt x="57" y="55"/>
                        <a:pt x="57" y="55"/>
                      </a:cubicBezTo>
                      <a:cubicBezTo>
                        <a:pt x="63" y="55"/>
                        <a:pt x="66" y="55"/>
                        <a:pt x="67" y="53"/>
                      </a:cubicBezTo>
                      <a:cubicBezTo>
                        <a:pt x="69" y="51"/>
                        <a:pt x="70" y="49"/>
                        <a:pt x="70" y="46"/>
                      </a:cubicBezTo>
                      <a:cubicBezTo>
                        <a:pt x="70" y="42"/>
                        <a:pt x="68" y="39"/>
                        <a:pt x="65" y="38"/>
                      </a:cubicBezTo>
                      <a:close/>
                    </a:path>
                  </a:pathLst>
                </a:custGeom>
                <a:solidFill>
                  <a:srgbClr val="1B1B1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</p:grpSp>
        </p:grpSp>
      </p:grpSp>
      <p:sp>
        <p:nvSpPr>
          <p:cNvPr id="328" name="Rectangle 6"/>
          <p:cNvSpPr>
            <a:spLocks noChangeArrowheads="1"/>
          </p:cNvSpPr>
          <p:nvPr/>
        </p:nvSpPr>
        <p:spPr bwMode="auto">
          <a:xfrm>
            <a:off x="0" y="-4233"/>
            <a:ext cx="9144000" cy="63500"/>
          </a:xfrm>
          <a:prstGeom prst="rect">
            <a:avLst/>
          </a:prstGeom>
          <a:solidFill>
            <a:srgbClr val="F1BC55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13" dirty="0"/>
          </a:p>
        </p:txBody>
      </p:sp>
      <p:grpSp>
        <p:nvGrpSpPr>
          <p:cNvPr id="329" name="Group 328"/>
          <p:cNvGrpSpPr>
            <a:grpSpLocks noChangeAspect="1"/>
          </p:cNvGrpSpPr>
          <p:nvPr/>
        </p:nvGrpSpPr>
        <p:grpSpPr>
          <a:xfrm>
            <a:off x="7844354" y="160997"/>
            <a:ext cx="936360" cy="193040"/>
            <a:chOff x="2445545" y="1601788"/>
            <a:chExt cx="4260850" cy="790575"/>
          </a:xfrm>
          <a:solidFill>
            <a:srgbClr val="DCDEE0"/>
          </a:solidFill>
        </p:grpSpPr>
        <p:sp>
          <p:nvSpPr>
            <p:cNvPr id="330" name="Freeform 137"/>
            <p:cNvSpPr>
              <a:spLocks/>
            </p:cNvSpPr>
            <p:nvPr/>
          </p:nvSpPr>
          <p:spPr bwMode="auto">
            <a:xfrm>
              <a:off x="2445545" y="1898651"/>
              <a:ext cx="379413" cy="492125"/>
            </a:xfrm>
            <a:custGeom>
              <a:avLst/>
              <a:gdLst>
                <a:gd name="T0" fmla="*/ 0 w 340"/>
                <a:gd name="T1" fmla="*/ 373 h 442"/>
                <a:gd name="T2" fmla="*/ 56 w 340"/>
                <a:gd name="T3" fmla="*/ 306 h 442"/>
                <a:gd name="T4" fmla="*/ 185 w 340"/>
                <a:gd name="T5" fmla="*/ 358 h 442"/>
                <a:gd name="T6" fmla="*/ 247 w 340"/>
                <a:gd name="T7" fmla="*/ 318 h 442"/>
                <a:gd name="T8" fmla="*/ 247 w 340"/>
                <a:gd name="T9" fmla="*/ 316 h 442"/>
                <a:gd name="T10" fmla="*/ 160 w 340"/>
                <a:gd name="T11" fmla="*/ 262 h 442"/>
                <a:gd name="T12" fmla="*/ 18 w 340"/>
                <a:gd name="T13" fmla="*/ 130 h 442"/>
                <a:gd name="T14" fmla="*/ 18 w 340"/>
                <a:gd name="T15" fmla="*/ 129 h 442"/>
                <a:gd name="T16" fmla="*/ 168 w 340"/>
                <a:gd name="T17" fmla="*/ 0 h 442"/>
                <a:gd name="T18" fmla="*/ 328 w 340"/>
                <a:gd name="T19" fmla="*/ 54 h 442"/>
                <a:gd name="T20" fmla="*/ 278 w 340"/>
                <a:gd name="T21" fmla="*/ 125 h 442"/>
                <a:gd name="T22" fmla="*/ 167 w 340"/>
                <a:gd name="T23" fmla="*/ 83 h 442"/>
                <a:gd name="T24" fmla="*/ 111 w 340"/>
                <a:gd name="T25" fmla="*/ 121 h 442"/>
                <a:gd name="T26" fmla="*/ 111 w 340"/>
                <a:gd name="T27" fmla="*/ 122 h 442"/>
                <a:gd name="T28" fmla="*/ 204 w 340"/>
                <a:gd name="T29" fmla="*/ 178 h 442"/>
                <a:gd name="T30" fmla="*/ 340 w 340"/>
                <a:gd name="T31" fmla="*/ 307 h 442"/>
                <a:gd name="T32" fmla="*/ 340 w 340"/>
                <a:gd name="T33" fmla="*/ 308 h 442"/>
                <a:gd name="T34" fmla="*/ 183 w 340"/>
                <a:gd name="T35" fmla="*/ 442 h 442"/>
                <a:gd name="T36" fmla="*/ 0 w 340"/>
                <a:gd name="T37" fmla="*/ 37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40" h="442">
                  <a:moveTo>
                    <a:pt x="0" y="373"/>
                  </a:moveTo>
                  <a:cubicBezTo>
                    <a:pt x="56" y="306"/>
                    <a:pt x="56" y="306"/>
                    <a:pt x="56" y="306"/>
                  </a:cubicBezTo>
                  <a:cubicBezTo>
                    <a:pt x="95" y="338"/>
                    <a:pt x="135" y="358"/>
                    <a:pt x="185" y="358"/>
                  </a:cubicBezTo>
                  <a:cubicBezTo>
                    <a:pt x="223" y="358"/>
                    <a:pt x="247" y="343"/>
                    <a:pt x="247" y="318"/>
                  </a:cubicBezTo>
                  <a:cubicBezTo>
                    <a:pt x="247" y="316"/>
                    <a:pt x="247" y="316"/>
                    <a:pt x="247" y="316"/>
                  </a:cubicBezTo>
                  <a:cubicBezTo>
                    <a:pt x="247" y="292"/>
                    <a:pt x="232" y="280"/>
                    <a:pt x="160" y="262"/>
                  </a:cubicBezTo>
                  <a:cubicBezTo>
                    <a:pt x="73" y="240"/>
                    <a:pt x="18" y="216"/>
                    <a:pt x="18" y="130"/>
                  </a:cubicBezTo>
                  <a:cubicBezTo>
                    <a:pt x="18" y="129"/>
                    <a:pt x="18" y="129"/>
                    <a:pt x="18" y="129"/>
                  </a:cubicBezTo>
                  <a:cubicBezTo>
                    <a:pt x="18" y="51"/>
                    <a:pt x="80" y="0"/>
                    <a:pt x="168" y="0"/>
                  </a:cubicBezTo>
                  <a:cubicBezTo>
                    <a:pt x="231" y="0"/>
                    <a:pt x="284" y="19"/>
                    <a:pt x="328" y="54"/>
                  </a:cubicBezTo>
                  <a:cubicBezTo>
                    <a:pt x="278" y="125"/>
                    <a:pt x="278" y="125"/>
                    <a:pt x="278" y="125"/>
                  </a:cubicBezTo>
                  <a:cubicBezTo>
                    <a:pt x="240" y="99"/>
                    <a:pt x="203" y="83"/>
                    <a:pt x="167" y="83"/>
                  </a:cubicBezTo>
                  <a:cubicBezTo>
                    <a:pt x="131" y="83"/>
                    <a:pt x="111" y="100"/>
                    <a:pt x="111" y="121"/>
                  </a:cubicBezTo>
                  <a:cubicBezTo>
                    <a:pt x="111" y="122"/>
                    <a:pt x="111" y="122"/>
                    <a:pt x="111" y="122"/>
                  </a:cubicBezTo>
                  <a:cubicBezTo>
                    <a:pt x="111" y="150"/>
                    <a:pt x="130" y="159"/>
                    <a:pt x="204" y="178"/>
                  </a:cubicBezTo>
                  <a:cubicBezTo>
                    <a:pt x="291" y="201"/>
                    <a:pt x="340" y="232"/>
                    <a:pt x="340" y="307"/>
                  </a:cubicBezTo>
                  <a:cubicBezTo>
                    <a:pt x="340" y="308"/>
                    <a:pt x="340" y="308"/>
                    <a:pt x="340" y="308"/>
                  </a:cubicBezTo>
                  <a:cubicBezTo>
                    <a:pt x="340" y="394"/>
                    <a:pt x="275" y="442"/>
                    <a:pt x="183" y="442"/>
                  </a:cubicBezTo>
                  <a:cubicBezTo>
                    <a:pt x="118" y="442"/>
                    <a:pt x="52" y="419"/>
                    <a:pt x="0" y="37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31" name="Freeform 138"/>
            <p:cNvSpPr>
              <a:spLocks/>
            </p:cNvSpPr>
            <p:nvPr/>
          </p:nvSpPr>
          <p:spPr bwMode="auto">
            <a:xfrm>
              <a:off x="2812258" y="1905001"/>
              <a:ext cx="473075" cy="477838"/>
            </a:xfrm>
            <a:custGeom>
              <a:avLst/>
              <a:gdLst>
                <a:gd name="T0" fmla="*/ 116 w 298"/>
                <a:gd name="T1" fmla="*/ 183 h 301"/>
                <a:gd name="T2" fmla="*/ 0 w 298"/>
                <a:gd name="T3" fmla="*/ 0 h 301"/>
                <a:gd name="T4" fmla="*/ 78 w 298"/>
                <a:gd name="T5" fmla="*/ 0 h 301"/>
                <a:gd name="T6" fmla="*/ 150 w 298"/>
                <a:gd name="T7" fmla="*/ 121 h 301"/>
                <a:gd name="T8" fmla="*/ 223 w 298"/>
                <a:gd name="T9" fmla="*/ 0 h 301"/>
                <a:gd name="T10" fmla="*/ 298 w 298"/>
                <a:gd name="T11" fmla="*/ 0 h 301"/>
                <a:gd name="T12" fmla="*/ 182 w 298"/>
                <a:gd name="T13" fmla="*/ 181 h 301"/>
                <a:gd name="T14" fmla="*/ 182 w 298"/>
                <a:gd name="T15" fmla="*/ 301 h 301"/>
                <a:gd name="T16" fmla="*/ 116 w 298"/>
                <a:gd name="T17" fmla="*/ 301 h 301"/>
                <a:gd name="T18" fmla="*/ 116 w 298"/>
                <a:gd name="T19" fmla="*/ 183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8" h="301">
                  <a:moveTo>
                    <a:pt x="116" y="183"/>
                  </a:moveTo>
                  <a:lnTo>
                    <a:pt x="0" y="0"/>
                  </a:lnTo>
                  <a:lnTo>
                    <a:pt x="78" y="0"/>
                  </a:lnTo>
                  <a:lnTo>
                    <a:pt x="150" y="121"/>
                  </a:lnTo>
                  <a:lnTo>
                    <a:pt x="223" y="0"/>
                  </a:lnTo>
                  <a:lnTo>
                    <a:pt x="298" y="0"/>
                  </a:lnTo>
                  <a:lnTo>
                    <a:pt x="182" y="181"/>
                  </a:lnTo>
                  <a:lnTo>
                    <a:pt x="182" y="301"/>
                  </a:lnTo>
                  <a:lnTo>
                    <a:pt x="116" y="301"/>
                  </a:lnTo>
                  <a:lnTo>
                    <a:pt x="116" y="18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32" name="Freeform 139"/>
            <p:cNvSpPr>
              <a:spLocks/>
            </p:cNvSpPr>
            <p:nvPr/>
          </p:nvSpPr>
          <p:spPr bwMode="auto">
            <a:xfrm>
              <a:off x="3317083" y="1905001"/>
              <a:ext cx="425450" cy="477838"/>
            </a:xfrm>
            <a:custGeom>
              <a:avLst/>
              <a:gdLst>
                <a:gd name="T0" fmla="*/ 0 w 268"/>
                <a:gd name="T1" fmla="*/ 0 h 301"/>
                <a:gd name="T2" fmla="*/ 61 w 268"/>
                <a:gd name="T3" fmla="*/ 0 h 301"/>
                <a:gd name="T4" fmla="*/ 202 w 268"/>
                <a:gd name="T5" fmla="*/ 186 h 301"/>
                <a:gd name="T6" fmla="*/ 202 w 268"/>
                <a:gd name="T7" fmla="*/ 0 h 301"/>
                <a:gd name="T8" fmla="*/ 268 w 268"/>
                <a:gd name="T9" fmla="*/ 0 h 301"/>
                <a:gd name="T10" fmla="*/ 268 w 268"/>
                <a:gd name="T11" fmla="*/ 301 h 301"/>
                <a:gd name="T12" fmla="*/ 212 w 268"/>
                <a:gd name="T13" fmla="*/ 301 h 301"/>
                <a:gd name="T14" fmla="*/ 66 w 268"/>
                <a:gd name="T15" fmla="*/ 110 h 301"/>
                <a:gd name="T16" fmla="*/ 66 w 268"/>
                <a:gd name="T17" fmla="*/ 301 h 301"/>
                <a:gd name="T18" fmla="*/ 0 w 268"/>
                <a:gd name="T19" fmla="*/ 301 h 301"/>
                <a:gd name="T20" fmla="*/ 0 w 268"/>
                <a:gd name="T21" fmla="*/ 0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68" h="301">
                  <a:moveTo>
                    <a:pt x="0" y="0"/>
                  </a:moveTo>
                  <a:lnTo>
                    <a:pt x="61" y="0"/>
                  </a:lnTo>
                  <a:lnTo>
                    <a:pt x="202" y="186"/>
                  </a:lnTo>
                  <a:lnTo>
                    <a:pt x="202" y="0"/>
                  </a:lnTo>
                  <a:lnTo>
                    <a:pt x="268" y="0"/>
                  </a:lnTo>
                  <a:lnTo>
                    <a:pt x="268" y="301"/>
                  </a:lnTo>
                  <a:lnTo>
                    <a:pt x="212" y="301"/>
                  </a:lnTo>
                  <a:lnTo>
                    <a:pt x="66" y="110"/>
                  </a:lnTo>
                  <a:lnTo>
                    <a:pt x="66" y="301"/>
                  </a:lnTo>
                  <a:lnTo>
                    <a:pt x="0" y="30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33" name="Freeform 140"/>
            <p:cNvSpPr>
              <a:spLocks/>
            </p:cNvSpPr>
            <p:nvPr/>
          </p:nvSpPr>
          <p:spPr bwMode="auto">
            <a:xfrm>
              <a:off x="3788570" y="1905001"/>
              <a:ext cx="396875" cy="477838"/>
            </a:xfrm>
            <a:custGeom>
              <a:avLst/>
              <a:gdLst>
                <a:gd name="T0" fmla="*/ 91 w 250"/>
                <a:gd name="T1" fmla="*/ 62 h 301"/>
                <a:gd name="T2" fmla="*/ 0 w 250"/>
                <a:gd name="T3" fmla="*/ 62 h 301"/>
                <a:gd name="T4" fmla="*/ 0 w 250"/>
                <a:gd name="T5" fmla="*/ 0 h 301"/>
                <a:gd name="T6" fmla="*/ 250 w 250"/>
                <a:gd name="T7" fmla="*/ 0 h 301"/>
                <a:gd name="T8" fmla="*/ 250 w 250"/>
                <a:gd name="T9" fmla="*/ 62 h 301"/>
                <a:gd name="T10" fmla="*/ 158 w 250"/>
                <a:gd name="T11" fmla="*/ 62 h 301"/>
                <a:gd name="T12" fmla="*/ 158 w 250"/>
                <a:gd name="T13" fmla="*/ 301 h 301"/>
                <a:gd name="T14" fmla="*/ 91 w 250"/>
                <a:gd name="T15" fmla="*/ 301 h 301"/>
                <a:gd name="T16" fmla="*/ 91 w 250"/>
                <a:gd name="T17" fmla="*/ 62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0" h="301">
                  <a:moveTo>
                    <a:pt x="91" y="62"/>
                  </a:moveTo>
                  <a:lnTo>
                    <a:pt x="0" y="62"/>
                  </a:lnTo>
                  <a:lnTo>
                    <a:pt x="0" y="0"/>
                  </a:lnTo>
                  <a:lnTo>
                    <a:pt x="250" y="0"/>
                  </a:lnTo>
                  <a:lnTo>
                    <a:pt x="250" y="62"/>
                  </a:lnTo>
                  <a:lnTo>
                    <a:pt x="158" y="62"/>
                  </a:lnTo>
                  <a:lnTo>
                    <a:pt x="158" y="301"/>
                  </a:lnTo>
                  <a:lnTo>
                    <a:pt x="91" y="301"/>
                  </a:lnTo>
                  <a:lnTo>
                    <a:pt x="91" y="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34" name="Freeform 141"/>
            <p:cNvSpPr>
              <a:spLocks/>
            </p:cNvSpPr>
            <p:nvPr/>
          </p:nvSpPr>
          <p:spPr bwMode="auto">
            <a:xfrm>
              <a:off x="4231483" y="1905001"/>
              <a:ext cx="404813" cy="477838"/>
            </a:xfrm>
            <a:custGeom>
              <a:avLst/>
              <a:gdLst>
                <a:gd name="T0" fmla="*/ 0 w 255"/>
                <a:gd name="T1" fmla="*/ 0 h 301"/>
                <a:gd name="T2" fmla="*/ 66 w 255"/>
                <a:gd name="T3" fmla="*/ 0 h 301"/>
                <a:gd name="T4" fmla="*/ 66 w 255"/>
                <a:gd name="T5" fmla="*/ 120 h 301"/>
                <a:gd name="T6" fmla="*/ 188 w 255"/>
                <a:gd name="T7" fmla="*/ 120 h 301"/>
                <a:gd name="T8" fmla="*/ 188 w 255"/>
                <a:gd name="T9" fmla="*/ 0 h 301"/>
                <a:gd name="T10" fmla="*/ 255 w 255"/>
                <a:gd name="T11" fmla="*/ 0 h 301"/>
                <a:gd name="T12" fmla="*/ 255 w 255"/>
                <a:gd name="T13" fmla="*/ 301 h 301"/>
                <a:gd name="T14" fmla="*/ 188 w 255"/>
                <a:gd name="T15" fmla="*/ 301 h 301"/>
                <a:gd name="T16" fmla="*/ 188 w 255"/>
                <a:gd name="T17" fmla="*/ 181 h 301"/>
                <a:gd name="T18" fmla="*/ 66 w 255"/>
                <a:gd name="T19" fmla="*/ 181 h 301"/>
                <a:gd name="T20" fmla="*/ 66 w 255"/>
                <a:gd name="T21" fmla="*/ 301 h 301"/>
                <a:gd name="T22" fmla="*/ 0 w 255"/>
                <a:gd name="T23" fmla="*/ 301 h 301"/>
                <a:gd name="T24" fmla="*/ 0 w 255"/>
                <a:gd name="T25" fmla="*/ 0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5" h="301">
                  <a:moveTo>
                    <a:pt x="0" y="0"/>
                  </a:moveTo>
                  <a:lnTo>
                    <a:pt x="66" y="0"/>
                  </a:lnTo>
                  <a:lnTo>
                    <a:pt x="66" y="120"/>
                  </a:lnTo>
                  <a:lnTo>
                    <a:pt x="188" y="120"/>
                  </a:lnTo>
                  <a:lnTo>
                    <a:pt x="188" y="0"/>
                  </a:lnTo>
                  <a:lnTo>
                    <a:pt x="255" y="0"/>
                  </a:lnTo>
                  <a:lnTo>
                    <a:pt x="255" y="301"/>
                  </a:lnTo>
                  <a:lnTo>
                    <a:pt x="188" y="301"/>
                  </a:lnTo>
                  <a:lnTo>
                    <a:pt x="188" y="181"/>
                  </a:lnTo>
                  <a:lnTo>
                    <a:pt x="66" y="181"/>
                  </a:lnTo>
                  <a:lnTo>
                    <a:pt x="66" y="301"/>
                  </a:lnTo>
                  <a:lnTo>
                    <a:pt x="0" y="30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35" name="Freeform 142"/>
            <p:cNvSpPr>
              <a:spLocks/>
            </p:cNvSpPr>
            <p:nvPr/>
          </p:nvSpPr>
          <p:spPr bwMode="auto">
            <a:xfrm>
              <a:off x="4715670" y="1905001"/>
              <a:ext cx="365125" cy="477838"/>
            </a:xfrm>
            <a:custGeom>
              <a:avLst/>
              <a:gdLst>
                <a:gd name="T0" fmla="*/ 0 w 230"/>
                <a:gd name="T1" fmla="*/ 0 h 301"/>
                <a:gd name="T2" fmla="*/ 227 w 230"/>
                <a:gd name="T3" fmla="*/ 0 h 301"/>
                <a:gd name="T4" fmla="*/ 227 w 230"/>
                <a:gd name="T5" fmla="*/ 59 h 301"/>
                <a:gd name="T6" fmla="*/ 66 w 230"/>
                <a:gd name="T7" fmla="*/ 59 h 301"/>
                <a:gd name="T8" fmla="*/ 66 w 230"/>
                <a:gd name="T9" fmla="*/ 120 h 301"/>
                <a:gd name="T10" fmla="*/ 209 w 230"/>
                <a:gd name="T11" fmla="*/ 120 h 301"/>
                <a:gd name="T12" fmla="*/ 209 w 230"/>
                <a:gd name="T13" fmla="*/ 179 h 301"/>
                <a:gd name="T14" fmla="*/ 66 w 230"/>
                <a:gd name="T15" fmla="*/ 179 h 301"/>
                <a:gd name="T16" fmla="*/ 66 w 230"/>
                <a:gd name="T17" fmla="*/ 243 h 301"/>
                <a:gd name="T18" fmla="*/ 230 w 230"/>
                <a:gd name="T19" fmla="*/ 243 h 301"/>
                <a:gd name="T20" fmla="*/ 230 w 230"/>
                <a:gd name="T21" fmla="*/ 301 h 301"/>
                <a:gd name="T22" fmla="*/ 0 w 230"/>
                <a:gd name="T23" fmla="*/ 301 h 301"/>
                <a:gd name="T24" fmla="*/ 0 w 230"/>
                <a:gd name="T25" fmla="*/ 0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0" h="301">
                  <a:moveTo>
                    <a:pt x="0" y="0"/>
                  </a:moveTo>
                  <a:lnTo>
                    <a:pt x="227" y="0"/>
                  </a:lnTo>
                  <a:lnTo>
                    <a:pt x="227" y="59"/>
                  </a:lnTo>
                  <a:lnTo>
                    <a:pt x="66" y="59"/>
                  </a:lnTo>
                  <a:lnTo>
                    <a:pt x="66" y="120"/>
                  </a:lnTo>
                  <a:lnTo>
                    <a:pt x="209" y="120"/>
                  </a:lnTo>
                  <a:lnTo>
                    <a:pt x="209" y="179"/>
                  </a:lnTo>
                  <a:lnTo>
                    <a:pt x="66" y="179"/>
                  </a:lnTo>
                  <a:lnTo>
                    <a:pt x="66" y="243"/>
                  </a:lnTo>
                  <a:lnTo>
                    <a:pt x="230" y="243"/>
                  </a:lnTo>
                  <a:lnTo>
                    <a:pt x="230" y="301"/>
                  </a:lnTo>
                  <a:lnTo>
                    <a:pt x="0" y="30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36" name="Freeform 143"/>
            <p:cNvSpPr>
              <a:spLocks/>
            </p:cNvSpPr>
            <p:nvPr/>
          </p:nvSpPr>
          <p:spPr bwMode="auto">
            <a:xfrm>
              <a:off x="5106195" y="1905001"/>
              <a:ext cx="395288" cy="477838"/>
            </a:xfrm>
            <a:custGeom>
              <a:avLst/>
              <a:gdLst>
                <a:gd name="T0" fmla="*/ 92 w 249"/>
                <a:gd name="T1" fmla="*/ 62 h 301"/>
                <a:gd name="T2" fmla="*/ 0 w 249"/>
                <a:gd name="T3" fmla="*/ 62 h 301"/>
                <a:gd name="T4" fmla="*/ 0 w 249"/>
                <a:gd name="T5" fmla="*/ 0 h 301"/>
                <a:gd name="T6" fmla="*/ 249 w 249"/>
                <a:gd name="T7" fmla="*/ 0 h 301"/>
                <a:gd name="T8" fmla="*/ 249 w 249"/>
                <a:gd name="T9" fmla="*/ 62 h 301"/>
                <a:gd name="T10" fmla="*/ 157 w 249"/>
                <a:gd name="T11" fmla="*/ 62 h 301"/>
                <a:gd name="T12" fmla="*/ 157 w 249"/>
                <a:gd name="T13" fmla="*/ 301 h 301"/>
                <a:gd name="T14" fmla="*/ 92 w 249"/>
                <a:gd name="T15" fmla="*/ 301 h 301"/>
                <a:gd name="T16" fmla="*/ 92 w 249"/>
                <a:gd name="T17" fmla="*/ 62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9" h="301">
                  <a:moveTo>
                    <a:pt x="92" y="62"/>
                  </a:moveTo>
                  <a:lnTo>
                    <a:pt x="0" y="62"/>
                  </a:lnTo>
                  <a:lnTo>
                    <a:pt x="0" y="0"/>
                  </a:lnTo>
                  <a:lnTo>
                    <a:pt x="249" y="0"/>
                  </a:lnTo>
                  <a:lnTo>
                    <a:pt x="249" y="62"/>
                  </a:lnTo>
                  <a:lnTo>
                    <a:pt x="157" y="62"/>
                  </a:lnTo>
                  <a:lnTo>
                    <a:pt x="157" y="301"/>
                  </a:lnTo>
                  <a:lnTo>
                    <a:pt x="92" y="301"/>
                  </a:lnTo>
                  <a:lnTo>
                    <a:pt x="92" y="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37" name="Rectangle 144"/>
            <p:cNvSpPr>
              <a:spLocks noChangeArrowheads="1"/>
            </p:cNvSpPr>
            <p:nvPr/>
          </p:nvSpPr>
          <p:spPr bwMode="auto">
            <a:xfrm>
              <a:off x="5553870" y="1905001"/>
              <a:ext cx="103188" cy="477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38" name="Freeform 145"/>
            <p:cNvSpPr>
              <a:spLocks/>
            </p:cNvSpPr>
            <p:nvPr/>
          </p:nvSpPr>
          <p:spPr bwMode="auto">
            <a:xfrm>
              <a:off x="5722145" y="1897063"/>
              <a:ext cx="442913" cy="495300"/>
            </a:xfrm>
            <a:custGeom>
              <a:avLst/>
              <a:gdLst>
                <a:gd name="T0" fmla="*/ 0 w 397"/>
                <a:gd name="T1" fmla="*/ 224 h 445"/>
                <a:gd name="T2" fmla="*/ 0 w 397"/>
                <a:gd name="T3" fmla="*/ 223 h 445"/>
                <a:gd name="T4" fmla="*/ 224 w 397"/>
                <a:gd name="T5" fmla="*/ 0 h 445"/>
                <a:gd name="T6" fmla="*/ 393 w 397"/>
                <a:gd name="T7" fmla="*/ 67 h 445"/>
                <a:gd name="T8" fmla="*/ 333 w 397"/>
                <a:gd name="T9" fmla="*/ 136 h 445"/>
                <a:gd name="T10" fmla="*/ 223 w 397"/>
                <a:gd name="T11" fmla="*/ 88 h 445"/>
                <a:gd name="T12" fmla="*/ 99 w 397"/>
                <a:gd name="T13" fmla="*/ 221 h 445"/>
                <a:gd name="T14" fmla="*/ 99 w 397"/>
                <a:gd name="T15" fmla="*/ 223 h 445"/>
                <a:gd name="T16" fmla="*/ 223 w 397"/>
                <a:gd name="T17" fmla="*/ 358 h 445"/>
                <a:gd name="T18" fmla="*/ 336 w 397"/>
                <a:gd name="T19" fmla="*/ 307 h 445"/>
                <a:gd name="T20" fmla="*/ 397 w 397"/>
                <a:gd name="T21" fmla="*/ 368 h 445"/>
                <a:gd name="T22" fmla="*/ 220 w 397"/>
                <a:gd name="T23" fmla="*/ 445 h 445"/>
                <a:gd name="T24" fmla="*/ 0 w 397"/>
                <a:gd name="T25" fmla="*/ 224 h 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97" h="445">
                  <a:moveTo>
                    <a:pt x="0" y="224"/>
                  </a:moveTo>
                  <a:cubicBezTo>
                    <a:pt x="0" y="223"/>
                    <a:pt x="0" y="223"/>
                    <a:pt x="0" y="223"/>
                  </a:cubicBezTo>
                  <a:cubicBezTo>
                    <a:pt x="0" y="100"/>
                    <a:pt x="92" y="0"/>
                    <a:pt x="224" y="0"/>
                  </a:cubicBezTo>
                  <a:cubicBezTo>
                    <a:pt x="305" y="0"/>
                    <a:pt x="354" y="27"/>
                    <a:pt x="393" y="67"/>
                  </a:cubicBezTo>
                  <a:cubicBezTo>
                    <a:pt x="333" y="136"/>
                    <a:pt x="333" y="136"/>
                    <a:pt x="333" y="136"/>
                  </a:cubicBezTo>
                  <a:cubicBezTo>
                    <a:pt x="300" y="106"/>
                    <a:pt x="266" y="88"/>
                    <a:pt x="223" y="88"/>
                  </a:cubicBezTo>
                  <a:cubicBezTo>
                    <a:pt x="151" y="88"/>
                    <a:pt x="99" y="148"/>
                    <a:pt x="99" y="221"/>
                  </a:cubicBezTo>
                  <a:cubicBezTo>
                    <a:pt x="99" y="223"/>
                    <a:pt x="99" y="223"/>
                    <a:pt x="99" y="223"/>
                  </a:cubicBezTo>
                  <a:cubicBezTo>
                    <a:pt x="99" y="296"/>
                    <a:pt x="150" y="358"/>
                    <a:pt x="223" y="358"/>
                  </a:cubicBezTo>
                  <a:cubicBezTo>
                    <a:pt x="273" y="358"/>
                    <a:pt x="303" y="338"/>
                    <a:pt x="336" y="307"/>
                  </a:cubicBezTo>
                  <a:cubicBezTo>
                    <a:pt x="397" y="368"/>
                    <a:pt x="397" y="368"/>
                    <a:pt x="397" y="368"/>
                  </a:cubicBezTo>
                  <a:cubicBezTo>
                    <a:pt x="352" y="415"/>
                    <a:pt x="303" y="445"/>
                    <a:pt x="220" y="445"/>
                  </a:cubicBezTo>
                  <a:cubicBezTo>
                    <a:pt x="94" y="445"/>
                    <a:pt x="0" y="347"/>
                    <a:pt x="0" y="2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39" name="Freeform 146"/>
            <p:cNvSpPr>
              <a:spLocks/>
            </p:cNvSpPr>
            <p:nvPr/>
          </p:nvSpPr>
          <p:spPr bwMode="auto">
            <a:xfrm>
              <a:off x="6180933" y="1898651"/>
              <a:ext cx="377825" cy="492125"/>
            </a:xfrm>
            <a:custGeom>
              <a:avLst/>
              <a:gdLst>
                <a:gd name="T0" fmla="*/ 0 w 340"/>
                <a:gd name="T1" fmla="*/ 373 h 442"/>
                <a:gd name="T2" fmla="*/ 56 w 340"/>
                <a:gd name="T3" fmla="*/ 306 h 442"/>
                <a:gd name="T4" fmla="*/ 184 w 340"/>
                <a:gd name="T5" fmla="*/ 358 h 442"/>
                <a:gd name="T6" fmla="*/ 246 w 340"/>
                <a:gd name="T7" fmla="*/ 318 h 442"/>
                <a:gd name="T8" fmla="*/ 246 w 340"/>
                <a:gd name="T9" fmla="*/ 316 h 442"/>
                <a:gd name="T10" fmla="*/ 159 w 340"/>
                <a:gd name="T11" fmla="*/ 262 h 442"/>
                <a:gd name="T12" fmla="*/ 17 w 340"/>
                <a:gd name="T13" fmla="*/ 130 h 442"/>
                <a:gd name="T14" fmla="*/ 17 w 340"/>
                <a:gd name="T15" fmla="*/ 129 h 442"/>
                <a:gd name="T16" fmla="*/ 167 w 340"/>
                <a:gd name="T17" fmla="*/ 0 h 442"/>
                <a:gd name="T18" fmla="*/ 327 w 340"/>
                <a:gd name="T19" fmla="*/ 54 h 442"/>
                <a:gd name="T20" fmla="*/ 278 w 340"/>
                <a:gd name="T21" fmla="*/ 125 h 442"/>
                <a:gd name="T22" fmla="*/ 166 w 340"/>
                <a:gd name="T23" fmla="*/ 83 h 442"/>
                <a:gd name="T24" fmla="*/ 111 w 340"/>
                <a:gd name="T25" fmla="*/ 121 h 442"/>
                <a:gd name="T26" fmla="*/ 111 w 340"/>
                <a:gd name="T27" fmla="*/ 122 h 442"/>
                <a:gd name="T28" fmla="*/ 204 w 340"/>
                <a:gd name="T29" fmla="*/ 178 h 442"/>
                <a:gd name="T30" fmla="*/ 340 w 340"/>
                <a:gd name="T31" fmla="*/ 307 h 442"/>
                <a:gd name="T32" fmla="*/ 340 w 340"/>
                <a:gd name="T33" fmla="*/ 308 h 442"/>
                <a:gd name="T34" fmla="*/ 182 w 340"/>
                <a:gd name="T35" fmla="*/ 442 h 442"/>
                <a:gd name="T36" fmla="*/ 0 w 340"/>
                <a:gd name="T37" fmla="*/ 37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40" h="442">
                  <a:moveTo>
                    <a:pt x="0" y="373"/>
                  </a:moveTo>
                  <a:cubicBezTo>
                    <a:pt x="56" y="306"/>
                    <a:pt x="56" y="306"/>
                    <a:pt x="56" y="306"/>
                  </a:cubicBezTo>
                  <a:cubicBezTo>
                    <a:pt x="94" y="338"/>
                    <a:pt x="135" y="358"/>
                    <a:pt x="184" y="358"/>
                  </a:cubicBezTo>
                  <a:cubicBezTo>
                    <a:pt x="223" y="358"/>
                    <a:pt x="246" y="343"/>
                    <a:pt x="246" y="318"/>
                  </a:cubicBezTo>
                  <a:cubicBezTo>
                    <a:pt x="246" y="316"/>
                    <a:pt x="246" y="316"/>
                    <a:pt x="246" y="316"/>
                  </a:cubicBezTo>
                  <a:cubicBezTo>
                    <a:pt x="246" y="292"/>
                    <a:pt x="231" y="280"/>
                    <a:pt x="159" y="262"/>
                  </a:cubicBezTo>
                  <a:cubicBezTo>
                    <a:pt x="73" y="240"/>
                    <a:pt x="17" y="216"/>
                    <a:pt x="17" y="130"/>
                  </a:cubicBezTo>
                  <a:cubicBezTo>
                    <a:pt x="17" y="129"/>
                    <a:pt x="17" y="129"/>
                    <a:pt x="17" y="129"/>
                  </a:cubicBezTo>
                  <a:cubicBezTo>
                    <a:pt x="17" y="51"/>
                    <a:pt x="80" y="0"/>
                    <a:pt x="167" y="0"/>
                  </a:cubicBezTo>
                  <a:cubicBezTo>
                    <a:pt x="230" y="0"/>
                    <a:pt x="283" y="19"/>
                    <a:pt x="327" y="54"/>
                  </a:cubicBezTo>
                  <a:cubicBezTo>
                    <a:pt x="278" y="125"/>
                    <a:pt x="278" y="125"/>
                    <a:pt x="278" y="125"/>
                  </a:cubicBezTo>
                  <a:cubicBezTo>
                    <a:pt x="240" y="99"/>
                    <a:pt x="202" y="83"/>
                    <a:pt x="166" y="83"/>
                  </a:cubicBezTo>
                  <a:cubicBezTo>
                    <a:pt x="130" y="83"/>
                    <a:pt x="111" y="100"/>
                    <a:pt x="111" y="121"/>
                  </a:cubicBezTo>
                  <a:cubicBezTo>
                    <a:pt x="111" y="122"/>
                    <a:pt x="111" y="122"/>
                    <a:pt x="111" y="122"/>
                  </a:cubicBezTo>
                  <a:cubicBezTo>
                    <a:pt x="111" y="150"/>
                    <a:pt x="129" y="159"/>
                    <a:pt x="204" y="178"/>
                  </a:cubicBezTo>
                  <a:cubicBezTo>
                    <a:pt x="291" y="201"/>
                    <a:pt x="340" y="232"/>
                    <a:pt x="340" y="307"/>
                  </a:cubicBezTo>
                  <a:cubicBezTo>
                    <a:pt x="340" y="308"/>
                    <a:pt x="340" y="308"/>
                    <a:pt x="340" y="308"/>
                  </a:cubicBezTo>
                  <a:cubicBezTo>
                    <a:pt x="340" y="394"/>
                    <a:pt x="275" y="442"/>
                    <a:pt x="182" y="442"/>
                  </a:cubicBezTo>
                  <a:cubicBezTo>
                    <a:pt x="117" y="442"/>
                    <a:pt x="51" y="419"/>
                    <a:pt x="0" y="37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40" name="Freeform 147"/>
            <p:cNvSpPr>
              <a:spLocks/>
            </p:cNvSpPr>
            <p:nvPr/>
          </p:nvSpPr>
          <p:spPr bwMode="auto">
            <a:xfrm>
              <a:off x="2475708" y="1616076"/>
              <a:ext cx="157163" cy="230188"/>
            </a:xfrm>
            <a:custGeom>
              <a:avLst/>
              <a:gdLst>
                <a:gd name="T0" fmla="*/ 104 w 140"/>
                <a:gd name="T1" fmla="*/ 206 h 206"/>
                <a:gd name="T2" fmla="*/ 58 w 140"/>
                <a:gd name="T3" fmla="*/ 110 h 206"/>
                <a:gd name="T4" fmla="*/ 31 w 140"/>
                <a:gd name="T5" fmla="*/ 49 h 206"/>
                <a:gd name="T6" fmla="*/ 31 w 140"/>
                <a:gd name="T7" fmla="*/ 50 h 206"/>
                <a:gd name="T8" fmla="*/ 33 w 140"/>
                <a:gd name="T9" fmla="*/ 107 h 206"/>
                <a:gd name="T10" fmla="*/ 34 w 140"/>
                <a:gd name="T11" fmla="*/ 206 h 206"/>
                <a:gd name="T12" fmla="*/ 0 w 140"/>
                <a:gd name="T13" fmla="*/ 206 h 206"/>
                <a:gd name="T14" fmla="*/ 0 w 140"/>
                <a:gd name="T15" fmla="*/ 0 h 206"/>
                <a:gd name="T16" fmla="*/ 39 w 140"/>
                <a:gd name="T17" fmla="*/ 0 h 206"/>
                <a:gd name="T18" fmla="*/ 89 w 140"/>
                <a:gd name="T19" fmla="*/ 101 h 206"/>
                <a:gd name="T20" fmla="*/ 110 w 140"/>
                <a:gd name="T21" fmla="*/ 154 h 206"/>
                <a:gd name="T22" fmla="*/ 111 w 140"/>
                <a:gd name="T23" fmla="*/ 153 h 206"/>
                <a:gd name="T24" fmla="*/ 108 w 140"/>
                <a:gd name="T25" fmla="*/ 94 h 206"/>
                <a:gd name="T26" fmla="*/ 107 w 140"/>
                <a:gd name="T27" fmla="*/ 0 h 206"/>
                <a:gd name="T28" fmla="*/ 140 w 140"/>
                <a:gd name="T29" fmla="*/ 0 h 206"/>
                <a:gd name="T30" fmla="*/ 140 w 140"/>
                <a:gd name="T31" fmla="*/ 206 h 206"/>
                <a:gd name="T32" fmla="*/ 104 w 140"/>
                <a:gd name="T33" fmla="*/ 206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40" h="206">
                  <a:moveTo>
                    <a:pt x="104" y="206"/>
                  </a:moveTo>
                  <a:cubicBezTo>
                    <a:pt x="58" y="110"/>
                    <a:pt x="58" y="110"/>
                    <a:pt x="58" y="110"/>
                  </a:cubicBezTo>
                  <a:cubicBezTo>
                    <a:pt x="47" y="87"/>
                    <a:pt x="35" y="61"/>
                    <a:pt x="31" y="49"/>
                  </a:cubicBezTo>
                  <a:cubicBezTo>
                    <a:pt x="31" y="50"/>
                    <a:pt x="31" y="50"/>
                    <a:pt x="31" y="50"/>
                  </a:cubicBezTo>
                  <a:cubicBezTo>
                    <a:pt x="32" y="67"/>
                    <a:pt x="32" y="89"/>
                    <a:pt x="33" y="107"/>
                  </a:cubicBezTo>
                  <a:cubicBezTo>
                    <a:pt x="34" y="206"/>
                    <a:pt x="34" y="206"/>
                    <a:pt x="34" y="206"/>
                  </a:cubicBezTo>
                  <a:cubicBezTo>
                    <a:pt x="0" y="206"/>
                    <a:pt x="0" y="206"/>
                    <a:pt x="0" y="20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89" y="101"/>
                    <a:pt x="89" y="101"/>
                    <a:pt x="89" y="101"/>
                  </a:cubicBezTo>
                  <a:cubicBezTo>
                    <a:pt x="98" y="120"/>
                    <a:pt x="107" y="144"/>
                    <a:pt x="110" y="154"/>
                  </a:cubicBezTo>
                  <a:cubicBezTo>
                    <a:pt x="111" y="153"/>
                    <a:pt x="111" y="153"/>
                    <a:pt x="111" y="153"/>
                  </a:cubicBezTo>
                  <a:cubicBezTo>
                    <a:pt x="110" y="143"/>
                    <a:pt x="108" y="113"/>
                    <a:pt x="108" y="94"/>
                  </a:cubicBezTo>
                  <a:cubicBezTo>
                    <a:pt x="107" y="0"/>
                    <a:pt x="107" y="0"/>
                    <a:pt x="107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40" y="206"/>
                    <a:pt x="140" y="206"/>
                    <a:pt x="140" y="206"/>
                  </a:cubicBezTo>
                  <a:lnTo>
                    <a:pt x="104" y="2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41" name="Freeform 148"/>
            <p:cNvSpPr>
              <a:spLocks noEditPoints="1"/>
            </p:cNvSpPr>
            <p:nvPr/>
          </p:nvSpPr>
          <p:spPr bwMode="auto">
            <a:xfrm>
              <a:off x="2659858" y="1674813"/>
              <a:ext cx="139700" cy="174625"/>
            </a:xfrm>
            <a:custGeom>
              <a:avLst/>
              <a:gdLst>
                <a:gd name="T0" fmla="*/ 36 w 126"/>
                <a:gd name="T1" fmla="*/ 88 h 158"/>
                <a:gd name="T2" fmla="*/ 36 w 126"/>
                <a:gd name="T3" fmla="*/ 90 h 158"/>
                <a:gd name="T4" fmla="*/ 73 w 126"/>
                <a:gd name="T5" fmla="*/ 133 h 158"/>
                <a:gd name="T6" fmla="*/ 111 w 126"/>
                <a:gd name="T7" fmla="*/ 118 h 158"/>
                <a:gd name="T8" fmla="*/ 123 w 126"/>
                <a:gd name="T9" fmla="*/ 138 h 158"/>
                <a:gd name="T10" fmla="*/ 69 w 126"/>
                <a:gd name="T11" fmla="*/ 158 h 158"/>
                <a:gd name="T12" fmla="*/ 0 w 126"/>
                <a:gd name="T13" fmla="*/ 79 h 158"/>
                <a:gd name="T14" fmla="*/ 19 w 126"/>
                <a:gd name="T15" fmla="*/ 20 h 158"/>
                <a:gd name="T16" fmla="*/ 65 w 126"/>
                <a:gd name="T17" fmla="*/ 0 h 158"/>
                <a:gd name="T18" fmla="*/ 106 w 126"/>
                <a:gd name="T19" fmla="*/ 16 h 158"/>
                <a:gd name="T20" fmla="*/ 126 w 126"/>
                <a:gd name="T21" fmla="*/ 81 h 158"/>
                <a:gd name="T22" fmla="*/ 126 w 126"/>
                <a:gd name="T23" fmla="*/ 88 h 158"/>
                <a:gd name="T24" fmla="*/ 36 w 126"/>
                <a:gd name="T25" fmla="*/ 88 h 158"/>
                <a:gd name="T26" fmla="*/ 65 w 126"/>
                <a:gd name="T27" fmla="*/ 25 h 158"/>
                <a:gd name="T28" fmla="*/ 36 w 126"/>
                <a:gd name="T29" fmla="*/ 64 h 158"/>
                <a:gd name="T30" fmla="*/ 92 w 126"/>
                <a:gd name="T31" fmla="*/ 64 h 158"/>
                <a:gd name="T32" fmla="*/ 65 w 126"/>
                <a:gd name="T33" fmla="*/ 25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6" h="158">
                  <a:moveTo>
                    <a:pt x="36" y="88"/>
                  </a:moveTo>
                  <a:cubicBezTo>
                    <a:pt x="36" y="90"/>
                    <a:pt x="36" y="90"/>
                    <a:pt x="36" y="90"/>
                  </a:cubicBezTo>
                  <a:cubicBezTo>
                    <a:pt x="36" y="111"/>
                    <a:pt x="44" y="133"/>
                    <a:pt x="73" y="133"/>
                  </a:cubicBezTo>
                  <a:cubicBezTo>
                    <a:pt x="87" y="133"/>
                    <a:pt x="99" y="128"/>
                    <a:pt x="111" y="118"/>
                  </a:cubicBezTo>
                  <a:cubicBezTo>
                    <a:pt x="123" y="138"/>
                    <a:pt x="123" y="138"/>
                    <a:pt x="123" y="138"/>
                  </a:cubicBezTo>
                  <a:cubicBezTo>
                    <a:pt x="108" y="152"/>
                    <a:pt x="90" y="158"/>
                    <a:pt x="69" y="158"/>
                  </a:cubicBezTo>
                  <a:cubicBezTo>
                    <a:pt x="27" y="158"/>
                    <a:pt x="0" y="128"/>
                    <a:pt x="0" y="79"/>
                  </a:cubicBezTo>
                  <a:cubicBezTo>
                    <a:pt x="0" y="53"/>
                    <a:pt x="6" y="35"/>
                    <a:pt x="19" y="20"/>
                  </a:cubicBezTo>
                  <a:cubicBezTo>
                    <a:pt x="31" y="6"/>
                    <a:pt x="46" y="0"/>
                    <a:pt x="65" y="0"/>
                  </a:cubicBezTo>
                  <a:cubicBezTo>
                    <a:pt x="80" y="0"/>
                    <a:pt x="93" y="4"/>
                    <a:pt x="106" y="16"/>
                  </a:cubicBezTo>
                  <a:cubicBezTo>
                    <a:pt x="119" y="28"/>
                    <a:pt x="126" y="46"/>
                    <a:pt x="126" y="81"/>
                  </a:cubicBezTo>
                  <a:cubicBezTo>
                    <a:pt x="126" y="88"/>
                    <a:pt x="126" y="88"/>
                    <a:pt x="126" y="88"/>
                  </a:cubicBezTo>
                  <a:lnTo>
                    <a:pt x="36" y="88"/>
                  </a:lnTo>
                  <a:close/>
                  <a:moveTo>
                    <a:pt x="65" y="25"/>
                  </a:moveTo>
                  <a:cubicBezTo>
                    <a:pt x="46" y="25"/>
                    <a:pt x="36" y="39"/>
                    <a:pt x="36" y="64"/>
                  </a:cubicBezTo>
                  <a:cubicBezTo>
                    <a:pt x="92" y="64"/>
                    <a:pt x="92" y="64"/>
                    <a:pt x="92" y="64"/>
                  </a:cubicBezTo>
                  <a:cubicBezTo>
                    <a:pt x="92" y="39"/>
                    <a:pt x="81" y="25"/>
                    <a:pt x="65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42" name="Freeform 149"/>
            <p:cNvSpPr>
              <a:spLocks/>
            </p:cNvSpPr>
            <p:nvPr/>
          </p:nvSpPr>
          <p:spPr bwMode="auto">
            <a:xfrm>
              <a:off x="2817020" y="1674813"/>
              <a:ext cx="223838" cy="171450"/>
            </a:xfrm>
            <a:custGeom>
              <a:avLst/>
              <a:gdLst>
                <a:gd name="T0" fmla="*/ 159 w 201"/>
                <a:gd name="T1" fmla="*/ 154 h 154"/>
                <a:gd name="T2" fmla="*/ 128 w 201"/>
                <a:gd name="T3" fmla="*/ 154 h 154"/>
                <a:gd name="T4" fmla="*/ 110 w 201"/>
                <a:gd name="T5" fmla="*/ 85 h 154"/>
                <a:gd name="T6" fmla="*/ 100 w 201"/>
                <a:gd name="T7" fmla="*/ 44 h 154"/>
                <a:gd name="T8" fmla="*/ 99 w 201"/>
                <a:gd name="T9" fmla="*/ 44 h 154"/>
                <a:gd name="T10" fmla="*/ 90 w 201"/>
                <a:gd name="T11" fmla="*/ 86 h 154"/>
                <a:gd name="T12" fmla="*/ 71 w 201"/>
                <a:gd name="T13" fmla="*/ 154 h 154"/>
                <a:gd name="T14" fmla="*/ 41 w 201"/>
                <a:gd name="T15" fmla="*/ 154 h 154"/>
                <a:gd name="T16" fmla="*/ 0 w 201"/>
                <a:gd name="T17" fmla="*/ 5 h 154"/>
                <a:gd name="T18" fmla="*/ 32 w 201"/>
                <a:gd name="T19" fmla="*/ 0 h 154"/>
                <a:gd name="T20" fmla="*/ 49 w 201"/>
                <a:gd name="T21" fmla="*/ 73 h 154"/>
                <a:gd name="T22" fmla="*/ 56 w 201"/>
                <a:gd name="T23" fmla="*/ 113 h 154"/>
                <a:gd name="T24" fmla="*/ 57 w 201"/>
                <a:gd name="T25" fmla="*/ 113 h 154"/>
                <a:gd name="T26" fmla="*/ 66 w 201"/>
                <a:gd name="T27" fmla="*/ 72 h 154"/>
                <a:gd name="T28" fmla="*/ 85 w 201"/>
                <a:gd name="T29" fmla="*/ 3 h 154"/>
                <a:gd name="T30" fmla="*/ 117 w 201"/>
                <a:gd name="T31" fmla="*/ 3 h 154"/>
                <a:gd name="T32" fmla="*/ 134 w 201"/>
                <a:gd name="T33" fmla="*/ 71 h 154"/>
                <a:gd name="T34" fmla="*/ 144 w 201"/>
                <a:gd name="T35" fmla="*/ 113 h 154"/>
                <a:gd name="T36" fmla="*/ 145 w 201"/>
                <a:gd name="T37" fmla="*/ 113 h 154"/>
                <a:gd name="T38" fmla="*/ 152 w 201"/>
                <a:gd name="T39" fmla="*/ 73 h 154"/>
                <a:gd name="T40" fmla="*/ 168 w 201"/>
                <a:gd name="T41" fmla="*/ 3 h 154"/>
                <a:gd name="T42" fmla="*/ 201 w 201"/>
                <a:gd name="T43" fmla="*/ 3 h 154"/>
                <a:gd name="T44" fmla="*/ 159 w 201"/>
                <a:gd name="T45" fmla="*/ 15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01" h="154">
                  <a:moveTo>
                    <a:pt x="159" y="154"/>
                  </a:moveTo>
                  <a:cubicBezTo>
                    <a:pt x="128" y="154"/>
                    <a:pt x="128" y="154"/>
                    <a:pt x="128" y="154"/>
                  </a:cubicBezTo>
                  <a:cubicBezTo>
                    <a:pt x="110" y="85"/>
                    <a:pt x="110" y="85"/>
                    <a:pt x="110" y="85"/>
                  </a:cubicBezTo>
                  <a:cubicBezTo>
                    <a:pt x="105" y="67"/>
                    <a:pt x="100" y="44"/>
                    <a:pt x="100" y="44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4"/>
                    <a:pt x="97" y="58"/>
                    <a:pt x="90" y="86"/>
                  </a:cubicBezTo>
                  <a:cubicBezTo>
                    <a:pt x="71" y="154"/>
                    <a:pt x="71" y="154"/>
                    <a:pt x="71" y="154"/>
                  </a:cubicBezTo>
                  <a:cubicBezTo>
                    <a:pt x="41" y="154"/>
                    <a:pt x="41" y="154"/>
                    <a:pt x="41" y="154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49" y="73"/>
                    <a:pt x="49" y="73"/>
                    <a:pt x="49" y="73"/>
                  </a:cubicBezTo>
                  <a:cubicBezTo>
                    <a:pt x="53" y="92"/>
                    <a:pt x="56" y="113"/>
                    <a:pt x="56" y="113"/>
                  </a:cubicBezTo>
                  <a:cubicBezTo>
                    <a:pt x="57" y="113"/>
                    <a:pt x="57" y="113"/>
                    <a:pt x="57" y="113"/>
                  </a:cubicBezTo>
                  <a:cubicBezTo>
                    <a:pt x="57" y="113"/>
                    <a:pt x="60" y="93"/>
                    <a:pt x="66" y="72"/>
                  </a:cubicBezTo>
                  <a:cubicBezTo>
                    <a:pt x="85" y="3"/>
                    <a:pt x="85" y="3"/>
                    <a:pt x="85" y="3"/>
                  </a:cubicBezTo>
                  <a:cubicBezTo>
                    <a:pt x="117" y="3"/>
                    <a:pt x="117" y="3"/>
                    <a:pt x="117" y="3"/>
                  </a:cubicBezTo>
                  <a:cubicBezTo>
                    <a:pt x="134" y="71"/>
                    <a:pt x="134" y="71"/>
                    <a:pt x="134" y="71"/>
                  </a:cubicBezTo>
                  <a:cubicBezTo>
                    <a:pt x="140" y="95"/>
                    <a:pt x="144" y="113"/>
                    <a:pt x="144" y="113"/>
                  </a:cubicBezTo>
                  <a:cubicBezTo>
                    <a:pt x="145" y="113"/>
                    <a:pt x="145" y="113"/>
                    <a:pt x="145" y="113"/>
                  </a:cubicBezTo>
                  <a:cubicBezTo>
                    <a:pt x="145" y="113"/>
                    <a:pt x="148" y="91"/>
                    <a:pt x="152" y="73"/>
                  </a:cubicBezTo>
                  <a:cubicBezTo>
                    <a:pt x="168" y="3"/>
                    <a:pt x="168" y="3"/>
                    <a:pt x="168" y="3"/>
                  </a:cubicBezTo>
                  <a:cubicBezTo>
                    <a:pt x="201" y="3"/>
                    <a:pt x="201" y="3"/>
                    <a:pt x="201" y="3"/>
                  </a:cubicBezTo>
                  <a:lnTo>
                    <a:pt x="159" y="1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43" name="Freeform 150"/>
            <p:cNvSpPr>
              <a:spLocks noEditPoints="1"/>
            </p:cNvSpPr>
            <p:nvPr/>
          </p:nvSpPr>
          <p:spPr bwMode="auto">
            <a:xfrm>
              <a:off x="3142458" y="1616076"/>
              <a:ext cx="157163" cy="230188"/>
            </a:xfrm>
            <a:custGeom>
              <a:avLst/>
              <a:gdLst>
                <a:gd name="T0" fmla="*/ 100 w 141"/>
                <a:gd name="T1" fmla="*/ 206 h 206"/>
                <a:gd name="T2" fmla="*/ 82 w 141"/>
                <a:gd name="T3" fmla="*/ 174 h 206"/>
                <a:gd name="T4" fmla="*/ 47 w 141"/>
                <a:gd name="T5" fmla="*/ 124 h 206"/>
                <a:gd name="T6" fmla="*/ 34 w 141"/>
                <a:gd name="T7" fmla="*/ 117 h 206"/>
                <a:gd name="T8" fmla="*/ 34 w 141"/>
                <a:gd name="T9" fmla="*/ 206 h 206"/>
                <a:gd name="T10" fmla="*/ 0 w 141"/>
                <a:gd name="T11" fmla="*/ 206 h 206"/>
                <a:gd name="T12" fmla="*/ 0 w 141"/>
                <a:gd name="T13" fmla="*/ 0 h 206"/>
                <a:gd name="T14" fmla="*/ 63 w 141"/>
                <a:gd name="T15" fmla="*/ 0 h 206"/>
                <a:gd name="T16" fmla="*/ 130 w 141"/>
                <a:gd name="T17" fmla="*/ 59 h 206"/>
                <a:gd name="T18" fmla="*/ 79 w 141"/>
                <a:gd name="T19" fmla="*/ 116 h 206"/>
                <a:gd name="T20" fmla="*/ 111 w 141"/>
                <a:gd name="T21" fmla="*/ 157 h 206"/>
                <a:gd name="T22" fmla="*/ 141 w 141"/>
                <a:gd name="T23" fmla="*/ 206 h 206"/>
                <a:gd name="T24" fmla="*/ 100 w 141"/>
                <a:gd name="T25" fmla="*/ 206 h 206"/>
                <a:gd name="T26" fmla="*/ 53 w 141"/>
                <a:gd name="T27" fmla="*/ 28 h 206"/>
                <a:gd name="T28" fmla="*/ 34 w 141"/>
                <a:gd name="T29" fmla="*/ 28 h 206"/>
                <a:gd name="T30" fmla="*/ 34 w 141"/>
                <a:gd name="T31" fmla="*/ 93 h 206"/>
                <a:gd name="T32" fmla="*/ 51 w 141"/>
                <a:gd name="T33" fmla="*/ 93 h 206"/>
                <a:gd name="T34" fmla="*/ 85 w 141"/>
                <a:gd name="T35" fmla="*/ 85 h 206"/>
                <a:gd name="T36" fmla="*/ 94 w 141"/>
                <a:gd name="T37" fmla="*/ 60 h 206"/>
                <a:gd name="T38" fmla="*/ 53 w 141"/>
                <a:gd name="T39" fmla="*/ 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41" h="206">
                  <a:moveTo>
                    <a:pt x="100" y="206"/>
                  </a:moveTo>
                  <a:cubicBezTo>
                    <a:pt x="82" y="174"/>
                    <a:pt x="82" y="174"/>
                    <a:pt x="82" y="174"/>
                  </a:cubicBezTo>
                  <a:cubicBezTo>
                    <a:pt x="68" y="149"/>
                    <a:pt x="58" y="135"/>
                    <a:pt x="47" y="124"/>
                  </a:cubicBezTo>
                  <a:cubicBezTo>
                    <a:pt x="43" y="120"/>
                    <a:pt x="40" y="118"/>
                    <a:pt x="34" y="117"/>
                  </a:cubicBezTo>
                  <a:cubicBezTo>
                    <a:pt x="34" y="206"/>
                    <a:pt x="34" y="206"/>
                    <a:pt x="34" y="206"/>
                  </a:cubicBezTo>
                  <a:cubicBezTo>
                    <a:pt x="0" y="206"/>
                    <a:pt x="0" y="206"/>
                    <a:pt x="0" y="20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109" y="0"/>
                    <a:pt x="130" y="27"/>
                    <a:pt x="130" y="59"/>
                  </a:cubicBezTo>
                  <a:cubicBezTo>
                    <a:pt x="130" y="89"/>
                    <a:pt x="111" y="116"/>
                    <a:pt x="79" y="116"/>
                  </a:cubicBezTo>
                  <a:cubicBezTo>
                    <a:pt x="86" y="120"/>
                    <a:pt x="100" y="140"/>
                    <a:pt x="111" y="157"/>
                  </a:cubicBezTo>
                  <a:cubicBezTo>
                    <a:pt x="141" y="206"/>
                    <a:pt x="141" y="206"/>
                    <a:pt x="141" y="206"/>
                  </a:cubicBezTo>
                  <a:lnTo>
                    <a:pt x="100" y="206"/>
                  </a:lnTo>
                  <a:close/>
                  <a:moveTo>
                    <a:pt x="53" y="28"/>
                  </a:moveTo>
                  <a:cubicBezTo>
                    <a:pt x="34" y="28"/>
                    <a:pt x="34" y="28"/>
                    <a:pt x="34" y="28"/>
                  </a:cubicBezTo>
                  <a:cubicBezTo>
                    <a:pt x="34" y="93"/>
                    <a:pt x="34" y="93"/>
                    <a:pt x="34" y="93"/>
                  </a:cubicBezTo>
                  <a:cubicBezTo>
                    <a:pt x="51" y="93"/>
                    <a:pt x="51" y="93"/>
                    <a:pt x="51" y="93"/>
                  </a:cubicBezTo>
                  <a:cubicBezTo>
                    <a:pt x="69" y="93"/>
                    <a:pt x="79" y="91"/>
                    <a:pt x="85" y="85"/>
                  </a:cubicBezTo>
                  <a:cubicBezTo>
                    <a:pt x="91" y="79"/>
                    <a:pt x="94" y="70"/>
                    <a:pt x="94" y="60"/>
                  </a:cubicBezTo>
                  <a:cubicBezTo>
                    <a:pt x="94" y="39"/>
                    <a:pt x="83" y="28"/>
                    <a:pt x="53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44" name="Freeform 151"/>
            <p:cNvSpPr>
              <a:spLocks noEditPoints="1"/>
            </p:cNvSpPr>
            <p:nvPr/>
          </p:nvSpPr>
          <p:spPr bwMode="auto">
            <a:xfrm>
              <a:off x="3309145" y="1674813"/>
              <a:ext cx="139700" cy="174625"/>
            </a:xfrm>
            <a:custGeom>
              <a:avLst/>
              <a:gdLst>
                <a:gd name="T0" fmla="*/ 36 w 126"/>
                <a:gd name="T1" fmla="*/ 88 h 158"/>
                <a:gd name="T2" fmla="*/ 36 w 126"/>
                <a:gd name="T3" fmla="*/ 90 h 158"/>
                <a:gd name="T4" fmla="*/ 73 w 126"/>
                <a:gd name="T5" fmla="*/ 133 h 158"/>
                <a:gd name="T6" fmla="*/ 110 w 126"/>
                <a:gd name="T7" fmla="*/ 118 h 158"/>
                <a:gd name="T8" fmla="*/ 123 w 126"/>
                <a:gd name="T9" fmla="*/ 138 h 158"/>
                <a:gd name="T10" fmla="*/ 69 w 126"/>
                <a:gd name="T11" fmla="*/ 158 h 158"/>
                <a:gd name="T12" fmla="*/ 0 w 126"/>
                <a:gd name="T13" fmla="*/ 79 h 158"/>
                <a:gd name="T14" fmla="*/ 19 w 126"/>
                <a:gd name="T15" fmla="*/ 20 h 158"/>
                <a:gd name="T16" fmla="*/ 65 w 126"/>
                <a:gd name="T17" fmla="*/ 0 h 158"/>
                <a:gd name="T18" fmla="*/ 106 w 126"/>
                <a:gd name="T19" fmla="*/ 16 h 158"/>
                <a:gd name="T20" fmla="*/ 126 w 126"/>
                <a:gd name="T21" fmla="*/ 81 h 158"/>
                <a:gd name="T22" fmla="*/ 126 w 126"/>
                <a:gd name="T23" fmla="*/ 88 h 158"/>
                <a:gd name="T24" fmla="*/ 36 w 126"/>
                <a:gd name="T25" fmla="*/ 88 h 158"/>
                <a:gd name="T26" fmla="*/ 65 w 126"/>
                <a:gd name="T27" fmla="*/ 25 h 158"/>
                <a:gd name="T28" fmla="*/ 36 w 126"/>
                <a:gd name="T29" fmla="*/ 64 h 158"/>
                <a:gd name="T30" fmla="*/ 92 w 126"/>
                <a:gd name="T31" fmla="*/ 64 h 158"/>
                <a:gd name="T32" fmla="*/ 65 w 126"/>
                <a:gd name="T33" fmla="*/ 25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6" h="158">
                  <a:moveTo>
                    <a:pt x="36" y="88"/>
                  </a:moveTo>
                  <a:cubicBezTo>
                    <a:pt x="36" y="90"/>
                    <a:pt x="36" y="90"/>
                    <a:pt x="36" y="90"/>
                  </a:cubicBezTo>
                  <a:cubicBezTo>
                    <a:pt x="36" y="111"/>
                    <a:pt x="44" y="133"/>
                    <a:pt x="73" y="133"/>
                  </a:cubicBezTo>
                  <a:cubicBezTo>
                    <a:pt x="87" y="133"/>
                    <a:pt x="99" y="128"/>
                    <a:pt x="110" y="118"/>
                  </a:cubicBezTo>
                  <a:cubicBezTo>
                    <a:pt x="123" y="138"/>
                    <a:pt x="123" y="138"/>
                    <a:pt x="123" y="138"/>
                  </a:cubicBezTo>
                  <a:cubicBezTo>
                    <a:pt x="107" y="152"/>
                    <a:pt x="89" y="158"/>
                    <a:pt x="69" y="158"/>
                  </a:cubicBezTo>
                  <a:cubicBezTo>
                    <a:pt x="27" y="158"/>
                    <a:pt x="0" y="128"/>
                    <a:pt x="0" y="79"/>
                  </a:cubicBezTo>
                  <a:cubicBezTo>
                    <a:pt x="0" y="53"/>
                    <a:pt x="5" y="35"/>
                    <a:pt x="19" y="20"/>
                  </a:cubicBezTo>
                  <a:cubicBezTo>
                    <a:pt x="31" y="6"/>
                    <a:pt x="46" y="0"/>
                    <a:pt x="65" y="0"/>
                  </a:cubicBezTo>
                  <a:cubicBezTo>
                    <a:pt x="80" y="0"/>
                    <a:pt x="93" y="4"/>
                    <a:pt x="106" y="16"/>
                  </a:cubicBezTo>
                  <a:cubicBezTo>
                    <a:pt x="119" y="28"/>
                    <a:pt x="126" y="46"/>
                    <a:pt x="126" y="81"/>
                  </a:cubicBezTo>
                  <a:cubicBezTo>
                    <a:pt x="126" y="88"/>
                    <a:pt x="126" y="88"/>
                    <a:pt x="126" y="88"/>
                  </a:cubicBezTo>
                  <a:lnTo>
                    <a:pt x="36" y="88"/>
                  </a:lnTo>
                  <a:close/>
                  <a:moveTo>
                    <a:pt x="65" y="25"/>
                  </a:moveTo>
                  <a:cubicBezTo>
                    <a:pt x="46" y="25"/>
                    <a:pt x="36" y="39"/>
                    <a:pt x="36" y="64"/>
                  </a:cubicBezTo>
                  <a:cubicBezTo>
                    <a:pt x="92" y="64"/>
                    <a:pt x="92" y="64"/>
                    <a:pt x="92" y="64"/>
                  </a:cubicBezTo>
                  <a:cubicBezTo>
                    <a:pt x="92" y="39"/>
                    <a:pt x="81" y="25"/>
                    <a:pt x="65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45" name="Freeform 152"/>
            <p:cNvSpPr>
              <a:spLocks/>
            </p:cNvSpPr>
            <p:nvPr/>
          </p:nvSpPr>
          <p:spPr bwMode="auto">
            <a:xfrm>
              <a:off x="3477420" y="1601788"/>
              <a:ext cx="61913" cy="247650"/>
            </a:xfrm>
            <a:custGeom>
              <a:avLst/>
              <a:gdLst>
                <a:gd name="T0" fmla="*/ 36 w 56"/>
                <a:gd name="T1" fmla="*/ 223 h 223"/>
                <a:gd name="T2" fmla="*/ 3 w 56"/>
                <a:gd name="T3" fmla="*/ 180 h 223"/>
                <a:gd name="T4" fmla="*/ 3 w 56"/>
                <a:gd name="T5" fmla="*/ 52 h 223"/>
                <a:gd name="T6" fmla="*/ 0 w 56"/>
                <a:gd name="T7" fmla="*/ 8 h 223"/>
                <a:gd name="T8" fmla="*/ 34 w 56"/>
                <a:gd name="T9" fmla="*/ 0 h 223"/>
                <a:gd name="T10" fmla="*/ 36 w 56"/>
                <a:gd name="T11" fmla="*/ 42 h 223"/>
                <a:gd name="T12" fmla="*/ 36 w 56"/>
                <a:gd name="T13" fmla="*/ 169 h 223"/>
                <a:gd name="T14" fmla="*/ 39 w 56"/>
                <a:gd name="T15" fmla="*/ 196 h 223"/>
                <a:gd name="T16" fmla="*/ 50 w 56"/>
                <a:gd name="T17" fmla="*/ 199 h 223"/>
                <a:gd name="T18" fmla="*/ 56 w 56"/>
                <a:gd name="T19" fmla="*/ 219 h 223"/>
                <a:gd name="T20" fmla="*/ 36 w 56"/>
                <a:gd name="T21" fmla="*/ 223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6" h="223">
                  <a:moveTo>
                    <a:pt x="36" y="223"/>
                  </a:moveTo>
                  <a:cubicBezTo>
                    <a:pt x="3" y="223"/>
                    <a:pt x="3" y="193"/>
                    <a:pt x="3" y="180"/>
                  </a:cubicBezTo>
                  <a:cubicBezTo>
                    <a:pt x="3" y="52"/>
                    <a:pt x="3" y="52"/>
                    <a:pt x="3" y="52"/>
                  </a:cubicBezTo>
                  <a:cubicBezTo>
                    <a:pt x="3" y="31"/>
                    <a:pt x="2" y="20"/>
                    <a:pt x="0" y="8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6" y="10"/>
                    <a:pt x="36" y="22"/>
                    <a:pt x="36" y="42"/>
                  </a:cubicBezTo>
                  <a:cubicBezTo>
                    <a:pt x="36" y="169"/>
                    <a:pt x="36" y="169"/>
                    <a:pt x="36" y="169"/>
                  </a:cubicBezTo>
                  <a:cubicBezTo>
                    <a:pt x="36" y="190"/>
                    <a:pt x="37" y="193"/>
                    <a:pt x="39" y="196"/>
                  </a:cubicBezTo>
                  <a:cubicBezTo>
                    <a:pt x="41" y="199"/>
                    <a:pt x="46" y="201"/>
                    <a:pt x="50" y="199"/>
                  </a:cubicBezTo>
                  <a:cubicBezTo>
                    <a:pt x="56" y="219"/>
                    <a:pt x="56" y="219"/>
                    <a:pt x="56" y="219"/>
                  </a:cubicBezTo>
                  <a:cubicBezTo>
                    <a:pt x="50" y="221"/>
                    <a:pt x="43" y="223"/>
                    <a:pt x="36" y="2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46" name="Freeform 153"/>
            <p:cNvSpPr>
              <a:spLocks noEditPoints="1"/>
            </p:cNvSpPr>
            <p:nvPr/>
          </p:nvSpPr>
          <p:spPr bwMode="auto">
            <a:xfrm>
              <a:off x="3556795" y="1604963"/>
              <a:ext cx="47625" cy="241300"/>
            </a:xfrm>
            <a:custGeom>
              <a:avLst/>
              <a:gdLst>
                <a:gd name="T0" fmla="*/ 21 w 43"/>
                <a:gd name="T1" fmla="*/ 43 h 216"/>
                <a:gd name="T2" fmla="*/ 0 w 43"/>
                <a:gd name="T3" fmla="*/ 22 h 216"/>
                <a:gd name="T4" fmla="*/ 21 w 43"/>
                <a:gd name="T5" fmla="*/ 0 h 216"/>
                <a:gd name="T6" fmla="*/ 43 w 43"/>
                <a:gd name="T7" fmla="*/ 22 h 216"/>
                <a:gd name="T8" fmla="*/ 21 w 43"/>
                <a:gd name="T9" fmla="*/ 43 h 216"/>
                <a:gd name="T10" fmla="*/ 4 w 43"/>
                <a:gd name="T11" fmla="*/ 216 h 216"/>
                <a:gd name="T12" fmla="*/ 4 w 43"/>
                <a:gd name="T13" fmla="*/ 68 h 216"/>
                <a:gd name="T14" fmla="*/ 37 w 43"/>
                <a:gd name="T15" fmla="*/ 62 h 216"/>
                <a:gd name="T16" fmla="*/ 37 w 43"/>
                <a:gd name="T17" fmla="*/ 216 h 216"/>
                <a:gd name="T18" fmla="*/ 4 w 43"/>
                <a:gd name="T19" fmla="*/ 216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" h="216">
                  <a:moveTo>
                    <a:pt x="21" y="43"/>
                  </a:moveTo>
                  <a:cubicBezTo>
                    <a:pt x="9" y="43"/>
                    <a:pt x="0" y="34"/>
                    <a:pt x="0" y="22"/>
                  </a:cubicBezTo>
                  <a:cubicBezTo>
                    <a:pt x="0" y="10"/>
                    <a:pt x="9" y="0"/>
                    <a:pt x="21" y="0"/>
                  </a:cubicBezTo>
                  <a:cubicBezTo>
                    <a:pt x="33" y="0"/>
                    <a:pt x="43" y="9"/>
                    <a:pt x="43" y="22"/>
                  </a:cubicBezTo>
                  <a:cubicBezTo>
                    <a:pt x="43" y="34"/>
                    <a:pt x="33" y="43"/>
                    <a:pt x="21" y="43"/>
                  </a:cubicBezTo>
                  <a:close/>
                  <a:moveTo>
                    <a:pt x="4" y="216"/>
                  </a:moveTo>
                  <a:cubicBezTo>
                    <a:pt x="4" y="68"/>
                    <a:pt x="4" y="68"/>
                    <a:pt x="4" y="68"/>
                  </a:cubicBezTo>
                  <a:cubicBezTo>
                    <a:pt x="37" y="62"/>
                    <a:pt x="37" y="62"/>
                    <a:pt x="37" y="62"/>
                  </a:cubicBezTo>
                  <a:cubicBezTo>
                    <a:pt x="37" y="216"/>
                    <a:pt x="37" y="216"/>
                    <a:pt x="37" y="216"/>
                  </a:cubicBezTo>
                  <a:lnTo>
                    <a:pt x="4" y="2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47" name="Freeform 154"/>
            <p:cNvSpPr>
              <a:spLocks/>
            </p:cNvSpPr>
            <p:nvPr/>
          </p:nvSpPr>
          <p:spPr bwMode="auto">
            <a:xfrm>
              <a:off x="3631408" y="1674813"/>
              <a:ext cx="125413" cy="174625"/>
            </a:xfrm>
            <a:custGeom>
              <a:avLst/>
              <a:gdLst>
                <a:gd name="T0" fmla="*/ 64 w 112"/>
                <a:gd name="T1" fmla="*/ 158 h 158"/>
                <a:gd name="T2" fmla="*/ 0 w 112"/>
                <a:gd name="T3" fmla="*/ 81 h 158"/>
                <a:gd name="T4" fmla="*/ 66 w 112"/>
                <a:gd name="T5" fmla="*/ 0 h 158"/>
                <a:gd name="T6" fmla="*/ 108 w 112"/>
                <a:gd name="T7" fmla="*/ 16 h 158"/>
                <a:gd name="T8" fmla="*/ 92 w 112"/>
                <a:gd name="T9" fmla="*/ 38 h 158"/>
                <a:gd name="T10" fmla="*/ 66 w 112"/>
                <a:gd name="T11" fmla="*/ 26 h 158"/>
                <a:gd name="T12" fmla="*/ 43 w 112"/>
                <a:gd name="T13" fmla="*/ 42 h 158"/>
                <a:gd name="T14" fmla="*/ 36 w 112"/>
                <a:gd name="T15" fmla="*/ 84 h 158"/>
                <a:gd name="T16" fmla="*/ 47 w 112"/>
                <a:gd name="T17" fmla="*/ 125 h 158"/>
                <a:gd name="T18" fmla="*/ 66 w 112"/>
                <a:gd name="T19" fmla="*/ 133 h 158"/>
                <a:gd name="T20" fmla="*/ 97 w 112"/>
                <a:gd name="T21" fmla="*/ 118 h 158"/>
                <a:gd name="T22" fmla="*/ 112 w 112"/>
                <a:gd name="T23" fmla="*/ 138 h 158"/>
                <a:gd name="T24" fmla="*/ 64 w 112"/>
                <a:gd name="T25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2" h="158">
                  <a:moveTo>
                    <a:pt x="64" y="158"/>
                  </a:moveTo>
                  <a:cubicBezTo>
                    <a:pt x="23" y="158"/>
                    <a:pt x="0" y="129"/>
                    <a:pt x="0" y="81"/>
                  </a:cubicBezTo>
                  <a:cubicBezTo>
                    <a:pt x="0" y="26"/>
                    <a:pt x="33" y="0"/>
                    <a:pt x="66" y="0"/>
                  </a:cubicBezTo>
                  <a:cubicBezTo>
                    <a:pt x="83" y="0"/>
                    <a:pt x="95" y="4"/>
                    <a:pt x="108" y="16"/>
                  </a:cubicBezTo>
                  <a:cubicBezTo>
                    <a:pt x="92" y="38"/>
                    <a:pt x="92" y="38"/>
                    <a:pt x="92" y="38"/>
                  </a:cubicBezTo>
                  <a:cubicBezTo>
                    <a:pt x="83" y="30"/>
                    <a:pt x="75" y="26"/>
                    <a:pt x="66" y="26"/>
                  </a:cubicBezTo>
                  <a:cubicBezTo>
                    <a:pt x="56" y="26"/>
                    <a:pt x="47" y="32"/>
                    <a:pt x="43" y="42"/>
                  </a:cubicBezTo>
                  <a:cubicBezTo>
                    <a:pt x="38" y="51"/>
                    <a:pt x="36" y="65"/>
                    <a:pt x="36" y="84"/>
                  </a:cubicBezTo>
                  <a:cubicBezTo>
                    <a:pt x="36" y="104"/>
                    <a:pt x="40" y="117"/>
                    <a:pt x="47" y="125"/>
                  </a:cubicBezTo>
                  <a:cubicBezTo>
                    <a:pt x="51" y="130"/>
                    <a:pt x="58" y="133"/>
                    <a:pt x="66" y="133"/>
                  </a:cubicBezTo>
                  <a:cubicBezTo>
                    <a:pt x="77" y="133"/>
                    <a:pt x="87" y="128"/>
                    <a:pt x="97" y="118"/>
                  </a:cubicBezTo>
                  <a:cubicBezTo>
                    <a:pt x="112" y="138"/>
                    <a:pt x="112" y="138"/>
                    <a:pt x="112" y="138"/>
                  </a:cubicBezTo>
                  <a:cubicBezTo>
                    <a:pt x="99" y="152"/>
                    <a:pt x="84" y="158"/>
                    <a:pt x="64" y="15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48" name="Freeform 155"/>
            <p:cNvSpPr>
              <a:spLocks noEditPoints="1"/>
            </p:cNvSpPr>
            <p:nvPr/>
          </p:nvSpPr>
          <p:spPr bwMode="auto">
            <a:xfrm>
              <a:off x="3763170" y="1800226"/>
              <a:ext cx="49213" cy="49213"/>
            </a:xfrm>
            <a:custGeom>
              <a:avLst/>
              <a:gdLst>
                <a:gd name="T0" fmla="*/ 22 w 44"/>
                <a:gd name="T1" fmla="*/ 45 h 45"/>
                <a:gd name="T2" fmla="*/ 0 w 44"/>
                <a:gd name="T3" fmla="*/ 23 h 45"/>
                <a:gd name="T4" fmla="*/ 22 w 44"/>
                <a:gd name="T5" fmla="*/ 0 h 45"/>
                <a:gd name="T6" fmla="*/ 44 w 44"/>
                <a:gd name="T7" fmla="*/ 23 h 45"/>
                <a:gd name="T8" fmla="*/ 22 w 44"/>
                <a:gd name="T9" fmla="*/ 45 h 45"/>
                <a:gd name="T10" fmla="*/ 22 w 44"/>
                <a:gd name="T11" fmla="*/ 5 h 45"/>
                <a:gd name="T12" fmla="*/ 5 w 44"/>
                <a:gd name="T13" fmla="*/ 23 h 45"/>
                <a:gd name="T14" fmla="*/ 22 w 44"/>
                <a:gd name="T15" fmla="*/ 40 h 45"/>
                <a:gd name="T16" fmla="*/ 39 w 44"/>
                <a:gd name="T17" fmla="*/ 23 h 45"/>
                <a:gd name="T18" fmla="*/ 22 w 44"/>
                <a:gd name="T19" fmla="*/ 5 h 45"/>
                <a:gd name="T20" fmla="*/ 27 w 44"/>
                <a:gd name="T21" fmla="*/ 35 h 45"/>
                <a:gd name="T22" fmla="*/ 24 w 44"/>
                <a:gd name="T23" fmla="*/ 31 h 45"/>
                <a:gd name="T24" fmla="*/ 20 w 44"/>
                <a:gd name="T25" fmla="*/ 25 h 45"/>
                <a:gd name="T26" fmla="*/ 19 w 44"/>
                <a:gd name="T27" fmla="*/ 24 h 45"/>
                <a:gd name="T28" fmla="*/ 19 w 44"/>
                <a:gd name="T29" fmla="*/ 35 h 45"/>
                <a:gd name="T30" fmla="*/ 14 w 44"/>
                <a:gd name="T31" fmla="*/ 35 h 45"/>
                <a:gd name="T32" fmla="*/ 14 w 44"/>
                <a:gd name="T33" fmla="*/ 10 h 45"/>
                <a:gd name="T34" fmla="*/ 24 w 44"/>
                <a:gd name="T35" fmla="*/ 10 h 45"/>
                <a:gd name="T36" fmla="*/ 31 w 44"/>
                <a:gd name="T37" fmla="*/ 17 h 45"/>
                <a:gd name="T38" fmla="*/ 25 w 44"/>
                <a:gd name="T39" fmla="*/ 24 h 45"/>
                <a:gd name="T40" fmla="*/ 26 w 44"/>
                <a:gd name="T41" fmla="*/ 25 h 45"/>
                <a:gd name="T42" fmla="*/ 32 w 44"/>
                <a:gd name="T43" fmla="*/ 35 h 45"/>
                <a:gd name="T44" fmla="*/ 27 w 44"/>
                <a:gd name="T45" fmla="*/ 35 h 45"/>
                <a:gd name="T46" fmla="*/ 24 w 44"/>
                <a:gd name="T47" fmla="*/ 14 h 45"/>
                <a:gd name="T48" fmla="*/ 21 w 44"/>
                <a:gd name="T49" fmla="*/ 14 h 45"/>
                <a:gd name="T50" fmla="*/ 19 w 44"/>
                <a:gd name="T51" fmla="*/ 14 h 45"/>
                <a:gd name="T52" fmla="*/ 19 w 44"/>
                <a:gd name="T53" fmla="*/ 21 h 45"/>
                <a:gd name="T54" fmla="*/ 21 w 44"/>
                <a:gd name="T55" fmla="*/ 21 h 45"/>
                <a:gd name="T56" fmla="*/ 25 w 44"/>
                <a:gd name="T57" fmla="*/ 20 h 45"/>
                <a:gd name="T58" fmla="*/ 26 w 44"/>
                <a:gd name="T59" fmla="*/ 17 h 45"/>
                <a:gd name="T60" fmla="*/ 24 w 44"/>
                <a:gd name="T61" fmla="*/ 14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4" h="45">
                  <a:moveTo>
                    <a:pt x="22" y="45"/>
                  </a:moveTo>
                  <a:cubicBezTo>
                    <a:pt x="10" y="45"/>
                    <a:pt x="0" y="35"/>
                    <a:pt x="0" y="23"/>
                  </a:cubicBezTo>
                  <a:cubicBezTo>
                    <a:pt x="0" y="10"/>
                    <a:pt x="10" y="0"/>
                    <a:pt x="22" y="0"/>
                  </a:cubicBezTo>
                  <a:cubicBezTo>
                    <a:pt x="34" y="0"/>
                    <a:pt x="44" y="10"/>
                    <a:pt x="44" y="23"/>
                  </a:cubicBezTo>
                  <a:cubicBezTo>
                    <a:pt x="44" y="35"/>
                    <a:pt x="34" y="45"/>
                    <a:pt x="22" y="45"/>
                  </a:cubicBezTo>
                  <a:close/>
                  <a:moveTo>
                    <a:pt x="22" y="5"/>
                  </a:moveTo>
                  <a:cubicBezTo>
                    <a:pt x="13" y="5"/>
                    <a:pt x="5" y="13"/>
                    <a:pt x="5" y="23"/>
                  </a:cubicBezTo>
                  <a:cubicBezTo>
                    <a:pt x="5" y="32"/>
                    <a:pt x="13" y="40"/>
                    <a:pt x="22" y="40"/>
                  </a:cubicBezTo>
                  <a:cubicBezTo>
                    <a:pt x="32" y="40"/>
                    <a:pt x="39" y="32"/>
                    <a:pt x="39" y="23"/>
                  </a:cubicBezTo>
                  <a:cubicBezTo>
                    <a:pt x="39" y="13"/>
                    <a:pt x="32" y="5"/>
                    <a:pt x="22" y="5"/>
                  </a:cubicBezTo>
                  <a:close/>
                  <a:moveTo>
                    <a:pt x="27" y="35"/>
                  </a:moveTo>
                  <a:cubicBezTo>
                    <a:pt x="26" y="33"/>
                    <a:pt x="25" y="32"/>
                    <a:pt x="24" y="31"/>
                  </a:cubicBezTo>
                  <a:cubicBezTo>
                    <a:pt x="22" y="26"/>
                    <a:pt x="21" y="25"/>
                    <a:pt x="20" y="25"/>
                  </a:cubicBezTo>
                  <a:cubicBezTo>
                    <a:pt x="20" y="24"/>
                    <a:pt x="20" y="24"/>
                    <a:pt x="19" y="24"/>
                  </a:cubicBezTo>
                  <a:cubicBezTo>
                    <a:pt x="19" y="35"/>
                    <a:pt x="19" y="35"/>
                    <a:pt x="19" y="35"/>
                  </a:cubicBezTo>
                  <a:cubicBezTo>
                    <a:pt x="14" y="35"/>
                    <a:pt x="14" y="35"/>
                    <a:pt x="14" y="35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8" y="10"/>
                    <a:pt x="31" y="13"/>
                    <a:pt x="31" y="17"/>
                  </a:cubicBezTo>
                  <a:cubicBezTo>
                    <a:pt x="31" y="21"/>
                    <a:pt x="28" y="24"/>
                    <a:pt x="25" y="24"/>
                  </a:cubicBezTo>
                  <a:cubicBezTo>
                    <a:pt x="26" y="24"/>
                    <a:pt x="26" y="25"/>
                    <a:pt x="26" y="25"/>
                  </a:cubicBezTo>
                  <a:cubicBezTo>
                    <a:pt x="28" y="27"/>
                    <a:pt x="32" y="35"/>
                    <a:pt x="32" y="35"/>
                  </a:cubicBezTo>
                  <a:lnTo>
                    <a:pt x="27" y="35"/>
                  </a:lnTo>
                  <a:close/>
                  <a:moveTo>
                    <a:pt x="24" y="14"/>
                  </a:moveTo>
                  <a:cubicBezTo>
                    <a:pt x="23" y="14"/>
                    <a:pt x="22" y="14"/>
                    <a:pt x="21" y="14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19" y="21"/>
                    <a:pt x="19" y="21"/>
                    <a:pt x="19" y="21"/>
                  </a:cubicBezTo>
                  <a:cubicBezTo>
                    <a:pt x="21" y="21"/>
                    <a:pt x="21" y="21"/>
                    <a:pt x="21" y="21"/>
                  </a:cubicBezTo>
                  <a:cubicBezTo>
                    <a:pt x="23" y="21"/>
                    <a:pt x="24" y="20"/>
                    <a:pt x="25" y="20"/>
                  </a:cubicBezTo>
                  <a:cubicBezTo>
                    <a:pt x="25" y="19"/>
                    <a:pt x="26" y="18"/>
                    <a:pt x="26" y="17"/>
                  </a:cubicBezTo>
                  <a:cubicBezTo>
                    <a:pt x="26" y="16"/>
                    <a:pt x="25" y="15"/>
                    <a:pt x="24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49" name="Freeform 156"/>
            <p:cNvSpPr>
              <a:spLocks/>
            </p:cNvSpPr>
            <p:nvPr/>
          </p:nvSpPr>
          <p:spPr bwMode="auto">
            <a:xfrm>
              <a:off x="6584158" y="1898651"/>
              <a:ext cx="49213" cy="63500"/>
            </a:xfrm>
            <a:custGeom>
              <a:avLst/>
              <a:gdLst>
                <a:gd name="T0" fmla="*/ 13 w 31"/>
                <a:gd name="T1" fmla="*/ 4 h 40"/>
                <a:gd name="T2" fmla="*/ 0 w 31"/>
                <a:gd name="T3" fmla="*/ 4 h 40"/>
                <a:gd name="T4" fmla="*/ 0 w 31"/>
                <a:gd name="T5" fmla="*/ 0 h 40"/>
                <a:gd name="T6" fmla="*/ 31 w 31"/>
                <a:gd name="T7" fmla="*/ 0 h 40"/>
                <a:gd name="T8" fmla="*/ 31 w 31"/>
                <a:gd name="T9" fmla="*/ 4 h 40"/>
                <a:gd name="T10" fmla="*/ 17 w 31"/>
                <a:gd name="T11" fmla="*/ 4 h 40"/>
                <a:gd name="T12" fmla="*/ 17 w 31"/>
                <a:gd name="T13" fmla="*/ 40 h 40"/>
                <a:gd name="T14" fmla="*/ 13 w 31"/>
                <a:gd name="T15" fmla="*/ 40 h 40"/>
                <a:gd name="T16" fmla="*/ 13 w 31"/>
                <a:gd name="T1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40">
                  <a:moveTo>
                    <a:pt x="13" y="4"/>
                  </a:moveTo>
                  <a:lnTo>
                    <a:pt x="0" y="4"/>
                  </a:lnTo>
                  <a:lnTo>
                    <a:pt x="0" y="0"/>
                  </a:lnTo>
                  <a:lnTo>
                    <a:pt x="31" y="0"/>
                  </a:lnTo>
                  <a:lnTo>
                    <a:pt x="31" y="4"/>
                  </a:lnTo>
                  <a:lnTo>
                    <a:pt x="17" y="4"/>
                  </a:lnTo>
                  <a:lnTo>
                    <a:pt x="17" y="40"/>
                  </a:lnTo>
                  <a:lnTo>
                    <a:pt x="13" y="40"/>
                  </a:lnTo>
                  <a:lnTo>
                    <a:pt x="13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50" name="Freeform 157"/>
            <p:cNvSpPr>
              <a:spLocks/>
            </p:cNvSpPr>
            <p:nvPr/>
          </p:nvSpPr>
          <p:spPr bwMode="auto">
            <a:xfrm>
              <a:off x="6646070" y="1898651"/>
              <a:ext cx="60325" cy="63500"/>
            </a:xfrm>
            <a:custGeom>
              <a:avLst/>
              <a:gdLst>
                <a:gd name="T0" fmla="*/ 0 w 38"/>
                <a:gd name="T1" fmla="*/ 0 h 40"/>
                <a:gd name="T2" fmla="*/ 5 w 38"/>
                <a:gd name="T3" fmla="*/ 0 h 40"/>
                <a:gd name="T4" fmla="*/ 19 w 38"/>
                <a:gd name="T5" fmla="*/ 22 h 40"/>
                <a:gd name="T6" fmla="*/ 34 w 38"/>
                <a:gd name="T7" fmla="*/ 0 h 40"/>
                <a:gd name="T8" fmla="*/ 38 w 38"/>
                <a:gd name="T9" fmla="*/ 0 h 40"/>
                <a:gd name="T10" fmla="*/ 38 w 38"/>
                <a:gd name="T11" fmla="*/ 40 h 40"/>
                <a:gd name="T12" fmla="*/ 34 w 38"/>
                <a:gd name="T13" fmla="*/ 40 h 40"/>
                <a:gd name="T14" fmla="*/ 34 w 38"/>
                <a:gd name="T15" fmla="*/ 8 h 40"/>
                <a:gd name="T16" fmla="*/ 19 w 38"/>
                <a:gd name="T17" fmla="*/ 29 h 40"/>
                <a:gd name="T18" fmla="*/ 19 w 38"/>
                <a:gd name="T19" fmla="*/ 29 h 40"/>
                <a:gd name="T20" fmla="*/ 4 w 38"/>
                <a:gd name="T21" fmla="*/ 8 h 40"/>
                <a:gd name="T22" fmla="*/ 4 w 38"/>
                <a:gd name="T23" fmla="*/ 40 h 40"/>
                <a:gd name="T24" fmla="*/ 0 w 38"/>
                <a:gd name="T25" fmla="*/ 40 h 40"/>
                <a:gd name="T26" fmla="*/ 0 w 38"/>
                <a:gd name="T27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8" h="40">
                  <a:moveTo>
                    <a:pt x="0" y="0"/>
                  </a:moveTo>
                  <a:lnTo>
                    <a:pt x="5" y="0"/>
                  </a:lnTo>
                  <a:lnTo>
                    <a:pt x="19" y="22"/>
                  </a:lnTo>
                  <a:lnTo>
                    <a:pt x="34" y="0"/>
                  </a:lnTo>
                  <a:lnTo>
                    <a:pt x="38" y="0"/>
                  </a:lnTo>
                  <a:lnTo>
                    <a:pt x="38" y="40"/>
                  </a:lnTo>
                  <a:lnTo>
                    <a:pt x="34" y="40"/>
                  </a:lnTo>
                  <a:lnTo>
                    <a:pt x="34" y="8"/>
                  </a:lnTo>
                  <a:lnTo>
                    <a:pt x="19" y="29"/>
                  </a:lnTo>
                  <a:lnTo>
                    <a:pt x="19" y="29"/>
                  </a:lnTo>
                  <a:lnTo>
                    <a:pt x="4" y="8"/>
                  </a:lnTo>
                  <a:lnTo>
                    <a:pt x="4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204214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v="urn:schemas-microsoft-com:mac:vml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obile - Landscap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27" hasCustomPrompt="1"/>
          </p:nvPr>
        </p:nvSpPr>
        <p:spPr>
          <a:xfrm>
            <a:off x="3371853" y="1651000"/>
            <a:ext cx="5286375" cy="3552693"/>
          </a:xfrm>
          <a:prstGeom prst="rect">
            <a:avLst/>
          </a:prstGeom>
          <a:solidFill>
            <a:schemeClr val="bg1">
              <a:lumMod val="85000"/>
            </a:schemeClr>
          </a:solidFill>
          <a:ln w="730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lvl1pPr>
              <a:defRPr lang="en-US" sz="1050" dirty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marL="0" lvl="0" indent="0">
              <a:buFontTx/>
              <a:buNone/>
            </a:pPr>
            <a:r>
              <a:rPr lang="en-US" dirty="0" smtClean="0"/>
              <a:t>Mobile screenshot here</a:t>
            </a:r>
            <a:endParaRPr lang="en-US" dirty="0"/>
          </a:p>
        </p:txBody>
      </p:sp>
      <p:sp>
        <p:nvSpPr>
          <p:cNvPr id="136" name="Text Placeholder 2"/>
          <p:cNvSpPr>
            <a:spLocks noGrp="1"/>
          </p:cNvSpPr>
          <p:nvPr>
            <p:ph type="body" sz="quarter" idx="36"/>
          </p:nvPr>
        </p:nvSpPr>
        <p:spPr>
          <a:xfrm>
            <a:off x="257108" y="1629834"/>
            <a:ext cx="2981395" cy="3639719"/>
          </a:xfrm>
          <a:prstGeom prst="rect">
            <a:avLst/>
          </a:prstGeom>
        </p:spPr>
        <p:txBody>
          <a:bodyPr vert="horz"/>
          <a:lstStyle>
            <a:lvl1pPr marL="171450" indent="-171450">
              <a:buClr>
                <a:schemeClr val="accent1"/>
              </a:buClr>
              <a:defRPr sz="1200" spc="0">
                <a:solidFill>
                  <a:srgbClr val="53585F"/>
                </a:solidFill>
              </a:defRPr>
            </a:lvl1pPr>
            <a:lvl2pPr marL="260747" indent="-89297">
              <a:buClr>
                <a:schemeClr val="accent1"/>
              </a:buClr>
              <a:buFont typeface="Arial" panose="020B0604020202020204" pitchFamily="34" charset="0"/>
              <a:buChar char="•"/>
              <a:defRPr sz="1050" spc="0">
                <a:solidFill>
                  <a:srgbClr val="53585F"/>
                </a:solidFill>
              </a:defRPr>
            </a:lvl2pPr>
            <a:lvl3pPr marL="432197" indent="-89297">
              <a:buClr>
                <a:schemeClr val="accent1"/>
              </a:buClr>
              <a:buFont typeface="Arial" panose="020B0604020202020204" pitchFamily="34" charset="0"/>
              <a:buChar char="•"/>
              <a:defRPr sz="900" spc="0">
                <a:solidFill>
                  <a:srgbClr val="53585F"/>
                </a:solidFill>
              </a:defRPr>
            </a:lvl3pPr>
            <a:lvl4pPr marL="603647" indent="-89297">
              <a:buClr>
                <a:schemeClr val="accent1"/>
              </a:buClr>
              <a:buFont typeface="Arial" panose="020B0604020202020204" pitchFamily="34" charset="0"/>
              <a:buChar char="•"/>
              <a:defRPr sz="900" spc="0">
                <a:solidFill>
                  <a:srgbClr val="53585F"/>
                </a:solidFill>
              </a:defRPr>
            </a:lvl4pPr>
            <a:lvl5pPr marL="775097" indent="-89297">
              <a:buClr>
                <a:schemeClr val="accent1"/>
              </a:buClr>
              <a:buFont typeface="Arial" panose="020B0604020202020204" pitchFamily="34" charset="0"/>
              <a:buChar char="•"/>
              <a:defRPr sz="900" spc="0">
                <a:solidFill>
                  <a:srgbClr val="53585F"/>
                </a:solidFill>
              </a:defRPr>
            </a:lvl5pPr>
            <a:lvl6pPr marL="946547" indent="-89297">
              <a:buNone/>
              <a:defRPr sz="1050"/>
            </a:lvl6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137" name="Text Placeholder 4" descr="Woah there, don't overwhelm your audience with too much text. Be brief, be clear."/>
          <p:cNvSpPr>
            <a:spLocks noGrp="1"/>
          </p:cNvSpPr>
          <p:nvPr>
            <p:ph type="body" sz="quarter" idx="13" hasCustomPrompt="1"/>
          </p:nvPr>
        </p:nvSpPr>
        <p:spPr>
          <a:xfrm>
            <a:off x="257182" y="248224"/>
            <a:ext cx="8572499" cy="584090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90000"/>
              </a:lnSpc>
              <a:buFontTx/>
              <a:buNone/>
              <a:defRPr lang="en-US" sz="2000" b="1" kern="1200" spc="-80" dirty="0" smtClean="0">
                <a:solidFill>
                  <a:schemeClr val="tx2"/>
                </a:solidFill>
                <a:latin typeface="Helvetica Neue"/>
                <a:ea typeface="Helvetica Neue Medium" charset="0"/>
                <a:cs typeface="Helvetica Neue"/>
              </a:defRPr>
            </a:lvl1pPr>
          </a:lstStyle>
          <a:p>
            <a:pPr marL="0" lvl="0" indent="0" algn="l" defTabSz="482192" rtl="0" eaLnBrk="1" latinLnBrk="0" hangingPunct="1">
              <a:lnSpc>
                <a:spcPct val="80000"/>
              </a:lnSpc>
              <a:spcBef>
                <a:spcPct val="20000"/>
              </a:spcBef>
              <a:buClr>
                <a:srgbClr val="555555"/>
              </a:buClr>
              <a:buFontTx/>
              <a:buNone/>
            </a:pPr>
            <a:r>
              <a:rPr lang="en-US" dirty="0" smtClean="0"/>
              <a:t>Title</a:t>
            </a:r>
          </a:p>
        </p:txBody>
      </p:sp>
      <p:sp>
        <p:nvSpPr>
          <p:cNvPr id="138" name="Text Placeholder 2"/>
          <p:cNvSpPr>
            <a:spLocks noGrp="1"/>
          </p:cNvSpPr>
          <p:nvPr>
            <p:ph type="body" sz="quarter" idx="39" hasCustomPrompt="1"/>
          </p:nvPr>
        </p:nvSpPr>
        <p:spPr>
          <a:xfrm>
            <a:off x="257175" y="877713"/>
            <a:ext cx="8572500" cy="257528"/>
          </a:xfrm>
          <a:prstGeom prst="rect">
            <a:avLst/>
          </a:prstGeom>
        </p:spPr>
        <p:txBody>
          <a:bodyPr wrap="square" lIns="0" rIns="0" anchor="t" anchorCtr="0"/>
          <a:lstStyle>
            <a:lvl1pPr marL="0" inden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500" b="1" spc="-60" baseline="0">
                <a:solidFill>
                  <a:srgbClr val="00B7D8"/>
                </a:solidFill>
              </a:defRPr>
            </a:lvl1pPr>
          </a:lstStyle>
          <a:p>
            <a:pPr lvl="0"/>
            <a:r>
              <a:rPr lang="en-US" dirty="0" smtClean="0"/>
              <a:t>Subtitle</a:t>
            </a:r>
          </a:p>
        </p:txBody>
      </p:sp>
      <p:sp>
        <p:nvSpPr>
          <p:cNvPr id="139" name="Rectangle 6"/>
          <p:cNvSpPr>
            <a:spLocks noChangeArrowheads="1"/>
          </p:cNvSpPr>
          <p:nvPr/>
        </p:nvSpPr>
        <p:spPr bwMode="auto">
          <a:xfrm>
            <a:off x="0" y="-4233"/>
            <a:ext cx="9144000" cy="63500"/>
          </a:xfrm>
          <a:prstGeom prst="rect">
            <a:avLst/>
          </a:prstGeom>
          <a:solidFill>
            <a:srgbClr val="00B7D8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13" dirty="0"/>
          </a:p>
        </p:txBody>
      </p:sp>
      <p:grpSp>
        <p:nvGrpSpPr>
          <p:cNvPr id="141" name="Group 140"/>
          <p:cNvGrpSpPr/>
          <p:nvPr/>
        </p:nvGrpSpPr>
        <p:grpSpPr>
          <a:xfrm>
            <a:off x="3411538" y="38289"/>
            <a:ext cx="4327566" cy="318773"/>
            <a:chOff x="4314825" y="31754"/>
            <a:chExt cx="4327566" cy="286896"/>
          </a:xfrm>
        </p:grpSpPr>
        <p:sp>
          <p:nvSpPr>
            <p:cNvPr id="165" name="Isosceles Triangle 164"/>
            <p:cNvSpPr/>
            <p:nvPr userDrawn="1"/>
          </p:nvSpPr>
          <p:spPr bwMode="auto">
            <a:xfrm rot="10800000">
              <a:off x="5695747" y="31754"/>
              <a:ext cx="285750" cy="85725"/>
            </a:xfrm>
            <a:prstGeom prst="triangle">
              <a:avLst/>
            </a:prstGeom>
            <a:solidFill>
              <a:srgbClr val="00B7D8"/>
            </a:solidFill>
            <a:ln w="12700" cap="flat">
              <a:solidFill>
                <a:srgbClr val="00B7D8"/>
              </a:solidFill>
              <a:miter lim="800000"/>
              <a:headEnd type="none" w="med" len="med"/>
              <a:tailEnd type="none" w="med" len="med"/>
            </a:ln>
          </p:spPr>
          <p:txBody>
            <a:bodyPr lIns="0" tIns="0" rIns="0" bIns="0" rtlCol="0" anchor="ctr">
              <a:prstTxWarp prst="textNoShape">
                <a:avLst/>
              </a:prstTxWarp>
            </a:bodyPr>
            <a:lstStyle/>
            <a:p>
              <a:pPr marL="0" marR="0" indent="0" algn="ctr" eaLnBrk="1" latinLnBrk="0">
                <a:lnSpc>
                  <a:spcPct val="100000"/>
                </a:lnSpc>
                <a:buClrTx/>
                <a:buSzTx/>
                <a:buFontTx/>
                <a:buNone/>
                <a:tabLst/>
              </a:pPr>
              <a:endParaRPr lang="en-US" sz="675" dirty="0" smtClean="0">
                <a:latin typeface="+mj-lt"/>
              </a:endParaRPr>
            </a:p>
          </p:txBody>
        </p:sp>
        <p:grpSp>
          <p:nvGrpSpPr>
            <p:cNvPr id="166" name="Group 24"/>
            <p:cNvGrpSpPr>
              <a:grpSpLocks noChangeAspect="1"/>
            </p:cNvGrpSpPr>
            <p:nvPr userDrawn="1"/>
          </p:nvGrpSpPr>
          <p:grpSpPr bwMode="auto">
            <a:xfrm>
              <a:off x="5588467" y="143468"/>
              <a:ext cx="600284" cy="175182"/>
              <a:chOff x="3552" y="-1153"/>
              <a:chExt cx="3156" cy="921"/>
            </a:xfrm>
            <a:solidFill>
              <a:schemeClr val="bg2"/>
            </a:solidFill>
          </p:grpSpPr>
          <p:sp>
            <p:nvSpPr>
              <p:cNvPr id="257" name="Freeform 25"/>
              <p:cNvSpPr>
                <a:spLocks/>
              </p:cNvSpPr>
              <p:nvPr userDrawn="1"/>
            </p:nvSpPr>
            <p:spPr bwMode="auto">
              <a:xfrm>
                <a:off x="3559" y="-1137"/>
                <a:ext cx="172" cy="253"/>
              </a:xfrm>
              <a:custGeom>
                <a:avLst/>
                <a:gdLst>
                  <a:gd name="T0" fmla="*/ 112 w 150"/>
                  <a:gd name="T1" fmla="*/ 221 h 221"/>
                  <a:gd name="T2" fmla="*/ 62 w 150"/>
                  <a:gd name="T3" fmla="*/ 117 h 221"/>
                  <a:gd name="T4" fmla="*/ 34 w 150"/>
                  <a:gd name="T5" fmla="*/ 52 h 221"/>
                  <a:gd name="T6" fmla="*/ 33 w 150"/>
                  <a:gd name="T7" fmla="*/ 52 h 221"/>
                  <a:gd name="T8" fmla="*/ 35 w 150"/>
                  <a:gd name="T9" fmla="*/ 114 h 221"/>
                  <a:gd name="T10" fmla="*/ 36 w 150"/>
                  <a:gd name="T11" fmla="*/ 221 h 221"/>
                  <a:gd name="T12" fmla="*/ 0 w 150"/>
                  <a:gd name="T13" fmla="*/ 221 h 221"/>
                  <a:gd name="T14" fmla="*/ 0 w 150"/>
                  <a:gd name="T15" fmla="*/ 0 h 221"/>
                  <a:gd name="T16" fmla="*/ 42 w 150"/>
                  <a:gd name="T17" fmla="*/ 0 h 221"/>
                  <a:gd name="T18" fmla="*/ 96 w 150"/>
                  <a:gd name="T19" fmla="*/ 108 h 221"/>
                  <a:gd name="T20" fmla="*/ 118 w 150"/>
                  <a:gd name="T21" fmla="*/ 165 h 221"/>
                  <a:gd name="T22" fmla="*/ 119 w 150"/>
                  <a:gd name="T23" fmla="*/ 164 h 221"/>
                  <a:gd name="T24" fmla="*/ 116 w 150"/>
                  <a:gd name="T25" fmla="*/ 101 h 221"/>
                  <a:gd name="T26" fmla="*/ 115 w 150"/>
                  <a:gd name="T27" fmla="*/ 0 h 221"/>
                  <a:gd name="T28" fmla="*/ 150 w 150"/>
                  <a:gd name="T29" fmla="*/ 0 h 221"/>
                  <a:gd name="T30" fmla="*/ 150 w 150"/>
                  <a:gd name="T31" fmla="*/ 221 h 221"/>
                  <a:gd name="T32" fmla="*/ 112 w 150"/>
                  <a:gd name="T33" fmla="*/ 221 h 2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50" h="221">
                    <a:moveTo>
                      <a:pt x="112" y="221"/>
                    </a:moveTo>
                    <a:cubicBezTo>
                      <a:pt x="62" y="117"/>
                      <a:pt x="62" y="117"/>
                      <a:pt x="62" y="117"/>
                    </a:cubicBezTo>
                    <a:cubicBezTo>
                      <a:pt x="50" y="93"/>
                      <a:pt x="38" y="65"/>
                      <a:pt x="34" y="52"/>
                    </a:cubicBezTo>
                    <a:cubicBezTo>
                      <a:pt x="33" y="52"/>
                      <a:pt x="33" y="52"/>
                      <a:pt x="33" y="52"/>
                    </a:cubicBezTo>
                    <a:cubicBezTo>
                      <a:pt x="34" y="71"/>
                      <a:pt x="35" y="94"/>
                      <a:pt x="35" y="114"/>
                    </a:cubicBezTo>
                    <a:cubicBezTo>
                      <a:pt x="36" y="221"/>
                      <a:pt x="36" y="221"/>
                      <a:pt x="36" y="221"/>
                    </a:cubicBezTo>
                    <a:cubicBezTo>
                      <a:pt x="0" y="221"/>
                      <a:pt x="0" y="221"/>
                      <a:pt x="0" y="22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96" y="108"/>
                      <a:pt x="96" y="108"/>
                      <a:pt x="96" y="108"/>
                    </a:cubicBezTo>
                    <a:cubicBezTo>
                      <a:pt x="106" y="128"/>
                      <a:pt x="115" y="155"/>
                      <a:pt x="118" y="165"/>
                    </a:cubicBezTo>
                    <a:cubicBezTo>
                      <a:pt x="119" y="164"/>
                      <a:pt x="119" y="164"/>
                      <a:pt x="119" y="164"/>
                    </a:cubicBezTo>
                    <a:cubicBezTo>
                      <a:pt x="118" y="153"/>
                      <a:pt x="116" y="121"/>
                      <a:pt x="116" y="101"/>
                    </a:cubicBezTo>
                    <a:cubicBezTo>
                      <a:pt x="115" y="0"/>
                      <a:pt x="115" y="0"/>
                      <a:pt x="115" y="0"/>
                    </a:cubicBezTo>
                    <a:cubicBezTo>
                      <a:pt x="150" y="0"/>
                      <a:pt x="150" y="0"/>
                      <a:pt x="150" y="0"/>
                    </a:cubicBezTo>
                    <a:cubicBezTo>
                      <a:pt x="150" y="221"/>
                      <a:pt x="150" y="221"/>
                      <a:pt x="150" y="221"/>
                    </a:cubicBezTo>
                    <a:lnTo>
                      <a:pt x="112" y="221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58" name="Freeform 26"/>
              <p:cNvSpPr>
                <a:spLocks noEditPoints="1"/>
              </p:cNvSpPr>
              <p:nvPr userDrawn="1"/>
            </p:nvSpPr>
            <p:spPr bwMode="auto">
              <a:xfrm>
                <a:off x="3764" y="-1074"/>
                <a:ext cx="155" cy="195"/>
              </a:xfrm>
              <a:custGeom>
                <a:avLst/>
                <a:gdLst>
                  <a:gd name="T0" fmla="*/ 39 w 136"/>
                  <a:gd name="T1" fmla="*/ 95 h 170"/>
                  <a:gd name="T2" fmla="*/ 39 w 136"/>
                  <a:gd name="T3" fmla="*/ 97 h 170"/>
                  <a:gd name="T4" fmla="*/ 79 w 136"/>
                  <a:gd name="T5" fmla="*/ 143 h 170"/>
                  <a:gd name="T6" fmla="*/ 119 w 136"/>
                  <a:gd name="T7" fmla="*/ 127 h 170"/>
                  <a:gd name="T8" fmla="*/ 133 w 136"/>
                  <a:gd name="T9" fmla="*/ 149 h 170"/>
                  <a:gd name="T10" fmla="*/ 75 w 136"/>
                  <a:gd name="T11" fmla="*/ 170 h 170"/>
                  <a:gd name="T12" fmla="*/ 0 w 136"/>
                  <a:gd name="T13" fmla="*/ 86 h 170"/>
                  <a:gd name="T14" fmla="*/ 20 w 136"/>
                  <a:gd name="T15" fmla="*/ 22 h 170"/>
                  <a:gd name="T16" fmla="*/ 70 w 136"/>
                  <a:gd name="T17" fmla="*/ 0 h 170"/>
                  <a:gd name="T18" fmla="*/ 115 w 136"/>
                  <a:gd name="T19" fmla="*/ 17 h 170"/>
                  <a:gd name="T20" fmla="*/ 136 w 136"/>
                  <a:gd name="T21" fmla="*/ 87 h 170"/>
                  <a:gd name="T22" fmla="*/ 136 w 136"/>
                  <a:gd name="T23" fmla="*/ 95 h 170"/>
                  <a:gd name="T24" fmla="*/ 39 w 136"/>
                  <a:gd name="T25" fmla="*/ 95 h 170"/>
                  <a:gd name="T26" fmla="*/ 70 w 136"/>
                  <a:gd name="T27" fmla="*/ 27 h 170"/>
                  <a:gd name="T28" fmla="*/ 39 w 136"/>
                  <a:gd name="T29" fmla="*/ 69 h 170"/>
                  <a:gd name="T30" fmla="*/ 99 w 136"/>
                  <a:gd name="T31" fmla="*/ 69 h 170"/>
                  <a:gd name="T32" fmla="*/ 70 w 136"/>
                  <a:gd name="T33" fmla="*/ 27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36" h="170">
                    <a:moveTo>
                      <a:pt x="39" y="95"/>
                    </a:moveTo>
                    <a:cubicBezTo>
                      <a:pt x="39" y="97"/>
                      <a:pt x="39" y="97"/>
                      <a:pt x="39" y="97"/>
                    </a:cubicBezTo>
                    <a:cubicBezTo>
                      <a:pt x="39" y="120"/>
                      <a:pt x="47" y="143"/>
                      <a:pt x="79" y="143"/>
                    </a:cubicBezTo>
                    <a:cubicBezTo>
                      <a:pt x="94" y="143"/>
                      <a:pt x="107" y="138"/>
                      <a:pt x="119" y="127"/>
                    </a:cubicBezTo>
                    <a:cubicBezTo>
                      <a:pt x="133" y="149"/>
                      <a:pt x="133" y="149"/>
                      <a:pt x="133" y="149"/>
                    </a:cubicBezTo>
                    <a:cubicBezTo>
                      <a:pt x="116" y="163"/>
                      <a:pt x="97" y="170"/>
                      <a:pt x="75" y="170"/>
                    </a:cubicBezTo>
                    <a:cubicBezTo>
                      <a:pt x="29" y="170"/>
                      <a:pt x="0" y="137"/>
                      <a:pt x="0" y="86"/>
                    </a:cubicBezTo>
                    <a:cubicBezTo>
                      <a:pt x="0" y="57"/>
                      <a:pt x="6" y="38"/>
                      <a:pt x="20" y="22"/>
                    </a:cubicBezTo>
                    <a:cubicBezTo>
                      <a:pt x="34" y="7"/>
                      <a:pt x="50" y="0"/>
                      <a:pt x="70" y="0"/>
                    </a:cubicBezTo>
                    <a:cubicBezTo>
                      <a:pt x="86" y="0"/>
                      <a:pt x="101" y="5"/>
                      <a:pt x="115" y="17"/>
                    </a:cubicBezTo>
                    <a:cubicBezTo>
                      <a:pt x="129" y="30"/>
                      <a:pt x="136" y="50"/>
                      <a:pt x="136" y="87"/>
                    </a:cubicBezTo>
                    <a:cubicBezTo>
                      <a:pt x="136" y="95"/>
                      <a:pt x="136" y="95"/>
                      <a:pt x="136" y="95"/>
                    </a:cubicBezTo>
                    <a:lnTo>
                      <a:pt x="39" y="95"/>
                    </a:lnTo>
                    <a:close/>
                    <a:moveTo>
                      <a:pt x="70" y="27"/>
                    </a:moveTo>
                    <a:cubicBezTo>
                      <a:pt x="50" y="27"/>
                      <a:pt x="39" y="43"/>
                      <a:pt x="39" y="69"/>
                    </a:cubicBezTo>
                    <a:cubicBezTo>
                      <a:pt x="99" y="69"/>
                      <a:pt x="99" y="69"/>
                      <a:pt x="99" y="69"/>
                    </a:cubicBezTo>
                    <a:cubicBezTo>
                      <a:pt x="99" y="43"/>
                      <a:pt x="88" y="27"/>
                      <a:pt x="70" y="27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59" name="Freeform 27"/>
              <p:cNvSpPr>
                <a:spLocks/>
              </p:cNvSpPr>
              <p:nvPr userDrawn="1"/>
            </p:nvSpPr>
            <p:spPr bwMode="auto">
              <a:xfrm>
                <a:off x="3930" y="-1072"/>
                <a:ext cx="249" cy="190"/>
              </a:xfrm>
              <a:custGeom>
                <a:avLst/>
                <a:gdLst>
                  <a:gd name="T0" fmla="*/ 172 w 218"/>
                  <a:gd name="T1" fmla="*/ 165 h 165"/>
                  <a:gd name="T2" fmla="*/ 139 w 218"/>
                  <a:gd name="T3" fmla="*/ 165 h 165"/>
                  <a:gd name="T4" fmla="*/ 119 w 218"/>
                  <a:gd name="T5" fmla="*/ 90 h 165"/>
                  <a:gd name="T6" fmla="*/ 108 w 218"/>
                  <a:gd name="T7" fmla="*/ 46 h 165"/>
                  <a:gd name="T8" fmla="*/ 108 w 218"/>
                  <a:gd name="T9" fmla="*/ 46 h 165"/>
                  <a:gd name="T10" fmla="*/ 97 w 218"/>
                  <a:gd name="T11" fmla="*/ 92 h 165"/>
                  <a:gd name="T12" fmla="*/ 78 w 218"/>
                  <a:gd name="T13" fmla="*/ 165 h 165"/>
                  <a:gd name="T14" fmla="*/ 45 w 218"/>
                  <a:gd name="T15" fmla="*/ 165 h 165"/>
                  <a:gd name="T16" fmla="*/ 0 w 218"/>
                  <a:gd name="T17" fmla="*/ 4 h 165"/>
                  <a:gd name="T18" fmla="*/ 35 w 218"/>
                  <a:gd name="T19" fmla="*/ 0 h 165"/>
                  <a:gd name="T20" fmla="*/ 53 w 218"/>
                  <a:gd name="T21" fmla="*/ 78 h 165"/>
                  <a:gd name="T22" fmla="*/ 61 w 218"/>
                  <a:gd name="T23" fmla="*/ 121 h 165"/>
                  <a:gd name="T24" fmla="*/ 62 w 218"/>
                  <a:gd name="T25" fmla="*/ 121 h 165"/>
                  <a:gd name="T26" fmla="*/ 72 w 218"/>
                  <a:gd name="T27" fmla="*/ 77 h 165"/>
                  <a:gd name="T28" fmla="*/ 92 w 218"/>
                  <a:gd name="T29" fmla="*/ 2 h 165"/>
                  <a:gd name="T30" fmla="*/ 127 w 218"/>
                  <a:gd name="T31" fmla="*/ 2 h 165"/>
                  <a:gd name="T32" fmla="*/ 145 w 218"/>
                  <a:gd name="T33" fmla="*/ 75 h 165"/>
                  <a:gd name="T34" fmla="*/ 155 w 218"/>
                  <a:gd name="T35" fmla="*/ 121 h 165"/>
                  <a:gd name="T36" fmla="*/ 156 w 218"/>
                  <a:gd name="T37" fmla="*/ 121 h 165"/>
                  <a:gd name="T38" fmla="*/ 164 w 218"/>
                  <a:gd name="T39" fmla="*/ 78 h 165"/>
                  <a:gd name="T40" fmla="*/ 181 w 218"/>
                  <a:gd name="T41" fmla="*/ 2 h 165"/>
                  <a:gd name="T42" fmla="*/ 218 w 218"/>
                  <a:gd name="T43" fmla="*/ 2 h 165"/>
                  <a:gd name="T44" fmla="*/ 172 w 218"/>
                  <a:gd name="T45" fmla="*/ 165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18" h="165">
                    <a:moveTo>
                      <a:pt x="172" y="165"/>
                    </a:moveTo>
                    <a:cubicBezTo>
                      <a:pt x="139" y="165"/>
                      <a:pt x="139" y="165"/>
                      <a:pt x="139" y="165"/>
                    </a:cubicBezTo>
                    <a:cubicBezTo>
                      <a:pt x="119" y="90"/>
                      <a:pt x="119" y="90"/>
                      <a:pt x="119" y="90"/>
                    </a:cubicBezTo>
                    <a:cubicBezTo>
                      <a:pt x="114" y="71"/>
                      <a:pt x="108" y="46"/>
                      <a:pt x="108" y="46"/>
                    </a:cubicBezTo>
                    <a:cubicBezTo>
                      <a:pt x="108" y="46"/>
                      <a:pt x="108" y="46"/>
                      <a:pt x="108" y="46"/>
                    </a:cubicBezTo>
                    <a:cubicBezTo>
                      <a:pt x="108" y="46"/>
                      <a:pt x="105" y="62"/>
                      <a:pt x="97" y="92"/>
                    </a:cubicBezTo>
                    <a:cubicBezTo>
                      <a:pt x="78" y="165"/>
                      <a:pt x="78" y="165"/>
                      <a:pt x="78" y="165"/>
                    </a:cubicBezTo>
                    <a:cubicBezTo>
                      <a:pt x="45" y="165"/>
                      <a:pt x="45" y="165"/>
                      <a:pt x="45" y="165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53" y="78"/>
                      <a:pt x="53" y="78"/>
                      <a:pt x="53" y="78"/>
                    </a:cubicBezTo>
                    <a:cubicBezTo>
                      <a:pt x="57" y="98"/>
                      <a:pt x="61" y="121"/>
                      <a:pt x="61" y="121"/>
                    </a:cubicBezTo>
                    <a:cubicBezTo>
                      <a:pt x="62" y="121"/>
                      <a:pt x="62" y="121"/>
                      <a:pt x="62" y="121"/>
                    </a:cubicBezTo>
                    <a:cubicBezTo>
                      <a:pt x="62" y="121"/>
                      <a:pt x="65" y="100"/>
                      <a:pt x="72" y="77"/>
                    </a:cubicBezTo>
                    <a:cubicBezTo>
                      <a:pt x="92" y="2"/>
                      <a:pt x="92" y="2"/>
                      <a:pt x="92" y="2"/>
                    </a:cubicBezTo>
                    <a:cubicBezTo>
                      <a:pt x="127" y="2"/>
                      <a:pt x="127" y="2"/>
                      <a:pt x="127" y="2"/>
                    </a:cubicBezTo>
                    <a:cubicBezTo>
                      <a:pt x="145" y="75"/>
                      <a:pt x="145" y="75"/>
                      <a:pt x="145" y="75"/>
                    </a:cubicBezTo>
                    <a:cubicBezTo>
                      <a:pt x="152" y="101"/>
                      <a:pt x="155" y="121"/>
                      <a:pt x="155" y="121"/>
                    </a:cubicBezTo>
                    <a:cubicBezTo>
                      <a:pt x="156" y="121"/>
                      <a:pt x="156" y="121"/>
                      <a:pt x="156" y="121"/>
                    </a:cubicBezTo>
                    <a:cubicBezTo>
                      <a:pt x="156" y="121"/>
                      <a:pt x="160" y="97"/>
                      <a:pt x="164" y="78"/>
                    </a:cubicBezTo>
                    <a:cubicBezTo>
                      <a:pt x="181" y="2"/>
                      <a:pt x="181" y="2"/>
                      <a:pt x="181" y="2"/>
                    </a:cubicBezTo>
                    <a:cubicBezTo>
                      <a:pt x="218" y="2"/>
                      <a:pt x="218" y="2"/>
                      <a:pt x="218" y="2"/>
                    </a:cubicBezTo>
                    <a:lnTo>
                      <a:pt x="172" y="165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60" name="Freeform 28"/>
              <p:cNvSpPr>
                <a:spLocks noEditPoints="1"/>
              </p:cNvSpPr>
              <p:nvPr userDrawn="1"/>
            </p:nvSpPr>
            <p:spPr bwMode="auto">
              <a:xfrm>
                <a:off x="4287" y="-1137"/>
                <a:ext cx="174" cy="253"/>
              </a:xfrm>
              <a:custGeom>
                <a:avLst/>
                <a:gdLst>
                  <a:gd name="T0" fmla="*/ 108 w 152"/>
                  <a:gd name="T1" fmla="*/ 221 h 221"/>
                  <a:gd name="T2" fmla="*/ 89 w 152"/>
                  <a:gd name="T3" fmla="*/ 187 h 221"/>
                  <a:gd name="T4" fmla="*/ 51 w 152"/>
                  <a:gd name="T5" fmla="*/ 132 h 221"/>
                  <a:gd name="T6" fmla="*/ 36 w 152"/>
                  <a:gd name="T7" fmla="*/ 125 h 221"/>
                  <a:gd name="T8" fmla="*/ 36 w 152"/>
                  <a:gd name="T9" fmla="*/ 221 h 221"/>
                  <a:gd name="T10" fmla="*/ 0 w 152"/>
                  <a:gd name="T11" fmla="*/ 221 h 221"/>
                  <a:gd name="T12" fmla="*/ 0 w 152"/>
                  <a:gd name="T13" fmla="*/ 0 h 221"/>
                  <a:gd name="T14" fmla="*/ 68 w 152"/>
                  <a:gd name="T15" fmla="*/ 0 h 221"/>
                  <a:gd name="T16" fmla="*/ 140 w 152"/>
                  <a:gd name="T17" fmla="*/ 63 h 221"/>
                  <a:gd name="T18" fmla="*/ 85 w 152"/>
                  <a:gd name="T19" fmla="*/ 124 h 221"/>
                  <a:gd name="T20" fmla="*/ 119 w 152"/>
                  <a:gd name="T21" fmla="*/ 168 h 221"/>
                  <a:gd name="T22" fmla="*/ 152 w 152"/>
                  <a:gd name="T23" fmla="*/ 221 h 221"/>
                  <a:gd name="T24" fmla="*/ 108 w 152"/>
                  <a:gd name="T25" fmla="*/ 221 h 221"/>
                  <a:gd name="T26" fmla="*/ 56 w 152"/>
                  <a:gd name="T27" fmla="*/ 29 h 221"/>
                  <a:gd name="T28" fmla="*/ 36 w 152"/>
                  <a:gd name="T29" fmla="*/ 29 h 221"/>
                  <a:gd name="T30" fmla="*/ 36 w 152"/>
                  <a:gd name="T31" fmla="*/ 100 h 221"/>
                  <a:gd name="T32" fmla="*/ 55 w 152"/>
                  <a:gd name="T33" fmla="*/ 100 h 221"/>
                  <a:gd name="T34" fmla="*/ 91 w 152"/>
                  <a:gd name="T35" fmla="*/ 90 h 221"/>
                  <a:gd name="T36" fmla="*/ 101 w 152"/>
                  <a:gd name="T37" fmla="*/ 63 h 221"/>
                  <a:gd name="T38" fmla="*/ 56 w 152"/>
                  <a:gd name="T39" fmla="*/ 29 h 2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52" h="221">
                    <a:moveTo>
                      <a:pt x="108" y="221"/>
                    </a:moveTo>
                    <a:cubicBezTo>
                      <a:pt x="89" y="187"/>
                      <a:pt x="89" y="187"/>
                      <a:pt x="89" y="187"/>
                    </a:cubicBezTo>
                    <a:cubicBezTo>
                      <a:pt x="73" y="160"/>
                      <a:pt x="63" y="144"/>
                      <a:pt x="51" y="132"/>
                    </a:cubicBezTo>
                    <a:cubicBezTo>
                      <a:pt x="47" y="128"/>
                      <a:pt x="43" y="126"/>
                      <a:pt x="36" y="125"/>
                    </a:cubicBezTo>
                    <a:cubicBezTo>
                      <a:pt x="36" y="221"/>
                      <a:pt x="36" y="221"/>
                      <a:pt x="36" y="221"/>
                    </a:cubicBezTo>
                    <a:cubicBezTo>
                      <a:pt x="0" y="221"/>
                      <a:pt x="0" y="221"/>
                      <a:pt x="0" y="22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68" y="0"/>
                      <a:pt x="68" y="0"/>
                      <a:pt x="68" y="0"/>
                    </a:cubicBezTo>
                    <a:cubicBezTo>
                      <a:pt x="117" y="0"/>
                      <a:pt x="140" y="28"/>
                      <a:pt x="140" y="63"/>
                    </a:cubicBezTo>
                    <a:cubicBezTo>
                      <a:pt x="140" y="95"/>
                      <a:pt x="119" y="124"/>
                      <a:pt x="85" y="124"/>
                    </a:cubicBezTo>
                    <a:cubicBezTo>
                      <a:pt x="93" y="128"/>
                      <a:pt x="107" y="149"/>
                      <a:pt x="119" y="168"/>
                    </a:cubicBezTo>
                    <a:cubicBezTo>
                      <a:pt x="152" y="221"/>
                      <a:pt x="152" y="221"/>
                      <a:pt x="152" y="221"/>
                    </a:cubicBezTo>
                    <a:lnTo>
                      <a:pt x="108" y="221"/>
                    </a:lnTo>
                    <a:close/>
                    <a:moveTo>
                      <a:pt x="56" y="29"/>
                    </a:moveTo>
                    <a:cubicBezTo>
                      <a:pt x="36" y="29"/>
                      <a:pt x="36" y="29"/>
                      <a:pt x="36" y="29"/>
                    </a:cubicBezTo>
                    <a:cubicBezTo>
                      <a:pt x="36" y="100"/>
                      <a:pt x="36" y="100"/>
                      <a:pt x="36" y="100"/>
                    </a:cubicBezTo>
                    <a:cubicBezTo>
                      <a:pt x="55" y="100"/>
                      <a:pt x="55" y="100"/>
                      <a:pt x="55" y="100"/>
                    </a:cubicBezTo>
                    <a:cubicBezTo>
                      <a:pt x="74" y="100"/>
                      <a:pt x="85" y="97"/>
                      <a:pt x="91" y="90"/>
                    </a:cubicBezTo>
                    <a:cubicBezTo>
                      <a:pt x="97" y="84"/>
                      <a:pt x="101" y="75"/>
                      <a:pt x="101" y="63"/>
                    </a:cubicBezTo>
                    <a:cubicBezTo>
                      <a:pt x="101" y="41"/>
                      <a:pt x="89" y="29"/>
                      <a:pt x="56" y="29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61" name="Freeform 29"/>
              <p:cNvSpPr>
                <a:spLocks noEditPoints="1"/>
              </p:cNvSpPr>
              <p:nvPr userDrawn="1"/>
            </p:nvSpPr>
            <p:spPr bwMode="auto">
              <a:xfrm>
                <a:off x="4475" y="-1074"/>
                <a:ext cx="155" cy="195"/>
              </a:xfrm>
              <a:custGeom>
                <a:avLst/>
                <a:gdLst>
                  <a:gd name="T0" fmla="*/ 39 w 136"/>
                  <a:gd name="T1" fmla="*/ 95 h 170"/>
                  <a:gd name="T2" fmla="*/ 39 w 136"/>
                  <a:gd name="T3" fmla="*/ 97 h 170"/>
                  <a:gd name="T4" fmla="*/ 79 w 136"/>
                  <a:gd name="T5" fmla="*/ 143 h 170"/>
                  <a:gd name="T6" fmla="*/ 120 w 136"/>
                  <a:gd name="T7" fmla="*/ 127 h 170"/>
                  <a:gd name="T8" fmla="*/ 133 w 136"/>
                  <a:gd name="T9" fmla="*/ 149 h 170"/>
                  <a:gd name="T10" fmla="*/ 75 w 136"/>
                  <a:gd name="T11" fmla="*/ 170 h 170"/>
                  <a:gd name="T12" fmla="*/ 0 w 136"/>
                  <a:gd name="T13" fmla="*/ 86 h 170"/>
                  <a:gd name="T14" fmla="*/ 21 w 136"/>
                  <a:gd name="T15" fmla="*/ 22 h 170"/>
                  <a:gd name="T16" fmla="*/ 70 w 136"/>
                  <a:gd name="T17" fmla="*/ 0 h 170"/>
                  <a:gd name="T18" fmla="*/ 115 w 136"/>
                  <a:gd name="T19" fmla="*/ 17 h 170"/>
                  <a:gd name="T20" fmla="*/ 136 w 136"/>
                  <a:gd name="T21" fmla="*/ 87 h 170"/>
                  <a:gd name="T22" fmla="*/ 136 w 136"/>
                  <a:gd name="T23" fmla="*/ 95 h 170"/>
                  <a:gd name="T24" fmla="*/ 39 w 136"/>
                  <a:gd name="T25" fmla="*/ 95 h 170"/>
                  <a:gd name="T26" fmla="*/ 70 w 136"/>
                  <a:gd name="T27" fmla="*/ 27 h 170"/>
                  <a:gd name="T28" fmla="*/ 40 w 136"/>
                  <a:gd name="T29" fmla="*/ 69 h 170"/>
                  <a:gd name="T30" fmla="*/ 99 w 136"/>
                  <a:gd name="T31" fmla="*/ 69 h 170"/>
                  <a:gd name="T32" fmla="*/ 70 w 136"/>
                  <a:gd name="T33" fmla="*/ 27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36" h="170">
                    <a:moveTo>
                      <a:pt x="39" y="95"/>
                    </a:moveTo>
                    <a:cubicBezTo>
                      <a:pt x="39" y="97"/>
                      <a:pt x="39" y="97"/>
                      <a:pt x="39" y="97"/>
                    </a:cubicBezTo>
                    <a:cubicBezTo>
                      <a:pt x="39" y="120"/>
                      <a:pt x="48" y="143"/>
                      <a:pt x="79" y="143"/>
                    </a:cubicBezTo>
                    <a:cubicBezTo>
                      <a:pt x="94" y="143"/>
                      <a:pt x="107" y="138"/>
                      <a:pt x="120" y="127"/>
                    </a:cubicBezTo>
                    <a:cubicBezTo>
                      <a:pt x="133" y="149"/>
                      <a:pt x="133" y="149"/>
                      <a:pt x="133" y="149"/>
                    </a:cubicBezTo>
                    <a:cubicBezTo>
                      <a:pt x="116" y="163"/>
                      <a:pt x="97" y="170"/>
                      <a:pt x="75" y="170"/>
                    </a:cubicBezTo>
                    <a:cubicBezTo>
                      <a:pt x="29" y="170"/>
                      <a:pt x="0" y="137"/>
                      <a:pt x="0" y="86"/>
                    </a:cubicBezTo>
                    <a:cubicBezTo>
                      <a:pt x="0" y="57"/>
                      <a:pt x="7" y="38"/>
                      <a:pt x="21" y="22"/>
                    </a:cubicBezTo>
                    <a:cubicBezTo>
                      <a:pt x="34" y="7"/>
                      <a:pt x="50" y="0"/>
                      <a:pt x="70" y="0"/>
                    </a:cubicBezTo>
                    <a:cubicBezTo>
                      <a:pt x="86" y="0"/>
                      <a:pt x="101" y="5"/>
                      <a:pt x="115" y="17"/>
                    </a:cubicBezTo>
                    <a:cubicBezTo>
                      <a:pt x="129" y="30"/>
                      <a:pt x="136" y="50"/>
                      <a:pt x="136" y="87"/>
                    </a:cubicBezTo>
                    <a:cubicBezTo>
                      <a:pt x="136" y="95"/>
                      <a:pt x="136" y="95"/>
                      <a:pt x="136" y="95"/>
                    </a:cubicBezTo>
                    <a:lnTo>
                      <a:pt x="39" y="95"/>
                    </a:lnTo>
                    <a:close/>
                    <a:moveTo>
                      <a:pt x="70" y="27"/>
                    </a:moveTo>
                    <a:cubicBezTo>
                      <a:pt x="50" y="27"/>
                      <a:pt x="40" y="43"/>
                      <a:pt x="40" y="69"/>
                    </a:cubicBezTo>
                    <a:cubicBezTo>
                      <a:pt x="99" y="69"/>
                      <a:pt x="99" y="69"/>
                      <a:pt x="99" y="69"/>
                    </a:cubicBezTo>
                    <a:cubicBezTo>
                      <a:pt x="99" y="43"/>
                      <a:pt x="88" y="27"/>
                      <a:pt x="70" y="27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62" name="Freeform 30"/>
              <p:cNvSpPr>
                <a:spLocks/>
              </p:cNvSpPr>
              <p:nvPr userDrawn="1"/>
            </p:nvSpPr>
            <p:spPr bwMode="auto">
              <a:xfrm>
                <a:off x="4656" y="-1153"/>
                <a:ext cx="68" cy="274"/>
              </a:xfrm>
              <a:custGeom>
                <a:avLst/>
                <a:gdLst>
                  <a:gd name="T0" fmla="*/ 39 w 60"/>
                  <a:gd name="T1" fmla="*/ 239 h 239"/>
                  <a:gd name="T2" fmla="*/ 4 w 60"/>
                  <a:gd name="T3" fmla="*/ 193 h 239"/>
                  <a:gd name="T4" fmla="*/ 4 w 60"/>
                  <a:gd name="T5" fmla="*/ 55 h 239"/>
                  <a:gd name="T6" fmla="*/ 0 w 60"/>
                  <a:gd name="T7" fmla="*/ 8 h 239"/>
                  <a:gd name="T8" fmla="*/ 37 w 60"/>
                  <a:gd name="T9" fmla="*/ 0 h 239"/>
                  <a:gd name="T10" fmla="*/ 40 w 60"/>
                  <a:gd name="T11" fmla="*/ 44 h 239"/>
                  <a:gd name="T12" fmla="*/ 40 w 60"/>
                  <a:gd name="T13" fmla="*/ 181 h 239"/>
                  <a:gd name="T14" fmla="*/ 43 w 60"/>
                  <a:gd name="T15" fmla="*/ 211 h 239"/>
                  <a:gd name="T16" fmla="*/ 55 w 60"/>
                  <a:gd name="T17" fmla="*/ 213 h 239"/>
                  <a:gd name="T18" fmla="*/ 60 w 60"/>
                  <a:gd name="T19" fmla="*/ 235 h 239"/>
                  <a:gd name="T20" fmla="*/ 39 w 60"/>
                  <a:gd name="T21" fmla="*/ 239 h 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0" h="239">
                    <a:moveTo>
                      <a:pt x="39" y="239"/>
                    </a:moveTo>
                    <a:cubicBezTo>
                      <a:pt x="4" y="239"/>
                      <a:pt x="4" y="207"/>
                      <a:pt x="4" y="193"/>
                    </a:cubicBezTo>
                    <a:cubicBezTo>
                      <a:pt x="4" y="55"/>
                      <a:pt x="4" y="55"/>
                      <a:pt x="4" y="55"/>
                    </a:cubicBezTo>
                    <a:cubicBezTo>
                      <a:pt x="4" y="33"/>
                      <a:pt x="3" y="21"/>
                      <a:pt x="0" y="8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9" y="9"/>
                      <a:pt x="40" y="23"/>
                      <a:pt x="40" y="44"/>
                    </a:cubicBezTo>
                    <a:cubicBezTo>
                      <a:pt x="40" y="181"/>
                      <a:pt x="40" y="181"/>
                      <a:pt x="40" y="181"/>
                    </a:cubicBezTo>
                    <a:cubicBezTo>
                      <a:pt x="40" y="203"/>
                      <a:pt x="40" y="207"/>
                      <a:pt x="43" y="211"/>
                    </a:cubicBezTo>
                    <a:cubicBezTo>
                      <a:pt x="45" y="213"/>
                      <a:pt x="50" y="215"/>
                      <a:pt x="55" y="213"/>
                    </a:cubicBezTo>
                    <a:cubicBezTo>
                      <a:pt x="60" y="235"/>
                      <a:pt x="60" y="235"/>
                      <a:pt x="60" y="235"/>
                    </a:cubicBezTo>
                    <a:cubicBezTo>
                      <a:pt x="54" y="237"/>
                      <a:pt x="47" y="239"/>
                      <a:pt x="39" y="239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63" name="Freeform 31"/>
              <p:cNvSpPr>
                <a:spLocks noEditPoints="1"/>
              </p:cNvSpPr>
              <p:nvPr userDrawn="1"/>
            </p:nvSpPr>
            <p:spPr bwMode="auto">
              <a:xfrm>
                <a:off x="4754" y="-1151"/>
                <a:ext cx="53" cy="267"/>
              </a:xfrm>
              <a:custGeom>
                <a:avLst/>
                <a:gdLst>
                  <a:gd name="T0" fmla="*/ 22 w 46"/>
                  <a:gd name="T1" fmla="*/ 47 h 233"/>
                  <a:gd name="T2" fmla="*/ 0 w 46"/>
                  <a:gd name="T3" fmla="*/ 24 h 233"/>
                  <a:gd name="T4" fmla="*/ 23 w 46"/>
                  <a:gd name="T5" fmla="*/ 0 h 233"/>
                  <a:gd name="T6" fmla="*/ 46 w 46"/>
                  <a:gd name="T7" fmla="*/ 24 h 233"/>
                  <a:gd name="T8" fmla="*/ 22 w 46"/>
                  <a:gd name="T9" fmla="*/ 47 h 233"/>
                  <a:gd name="T10" fmla="*/ 5 w 46"/>
                  <a:gd name="T11" fmla="*/ 233 h 233"/>
                  <a:gd name="T12" fmla="*/ 5 w 46"/>
                  <a:gd name="T13" fmla="*/ 74 h 233"/>
                  <a:gd name="T14" fmla="*/ 40 w 46"/>
                  <a:gd name="T15" fmla="*/ 67 h 233"/>
                  <a:gd name="T16" fmla="*/ 40 w 46"/>
                  <a:gd name="T17" fmla="*/ 233 h 233"/>
                  <a:gd name="T18" fmla="*/ 5 w 46"/>
                  <a:gd name="T19" fmla="*/ 233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6" h="233">
                    <a:moveTo>
                      <a:pt x="22" y="47"/>
                    </a:moveTo>
                    <a:cubicBezTo>
                      <a:pt x="10" y="47"/>
                      <a:pt x="0" y="37"/>
                      <a:pt x="0" y="24"/>
                    </a:cubicBezTo>
                    <a:cubicBezTo>
                      <a:pt x="0" y="11"/>
                      <a:pt x="10" y="0"/>
                      <a:pt x="23" y="0"/>
                    </a:cubicBezTo>
                    <a:cubicBezTo>
                      <a:pt x="36" y="0"/>
                      <a:pt x="46" y="10"/>
                      <a:pt x="46" y="24"/>
                    </a:cubicBezTo>
                    <a:cubicBezTo>
                      <a:pt x="46" y="37"/>
                      <a:pt x="36" y="47"/>
                      <a:pt x="22" y="47"/>
                    </a:cubicBezTo>
                    <a:close/>
                    <a:moveTo>
                      <a:pt x="5" y="233"/>
                    </a:moveTo>
                    <a:cubicBezTo>
                      <a:pt x="5" y="74"/>
                      <a:pt x="5" y="74"/>
                      <a:pt x="5" y="74"/>
                    </a:cubicBezTo>
                    <a:cubicBezTo>
                      <a:pt x="40" y="67"/>
                      <a:pt x="40" y="67"/>
                      <a:pt x="40" y="67"/>
                    </a:cubicBezTo>
                    <a:cubicBezTo>
                      <a:pt x="40" y="233"/>
                      <a:pt x="40" y="233"/>
                      <a:pt x="40" y="233"/>
                    </a:cubicBezTo>
                    <a:lnTo>
                      <a:pt x="5" y="233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64" name="Freeform 32"/>
              <p:cNvSpPr>
                <a:spLocks/>
              </p:cNvSpPr>
              <p:nvPr userDrawn="1"/>
            </p:nvSpPr>
            <p:spPr bwMode="auto">
              <a:xfrm>
                <a:off x="4841" y="-1074"/>
                <a:ext cx="137" cy="195"/>
              </a:xfrm>
              <a:custGeom>
                <a:avLst/>
                <a:gdLst>
                  <a:gd name="T0" fmla="*/ 68 w 120"/>
                  <a:gd name="T1" fmla="*/ 170 h 170"/>
                  <a:gd name="T2" fmla="*/ 0 w 120"/>
                  <a:gd name="T3" fmla="*/ 87 h 170"/>
                  <a:gd name="T4" fmla="*/ 71 w 120"/>
                  <a:gd name="T5" fmla="*/ 0 h 170"/>
                  <a:gd name="T6" fmla="*/ 116 w 120"/>
                  <a:gd name="T7" fmla="*/ 18 h 170"/>
                  <a:gd name="T8" fmla="*/ 98 w 120"/>
                  <a:gd name="T9" fmla="*/ 41 h 170"/>
                  <a:gd name="T10" fmla="*/ 71 w 120"/>
                  <a:gd name="T11" fmla="*/ 29 h 170"/>
                  <a:gd name="T12" fmla="*/ 45 w 120"/>
                  <a:gd name="T13" fmla="*/ 45 h 170"/>
                  <a:gd name="T14" fmla="*/ 39 w 120"/>
                  <a:gd name="T15" fmla="*/ 90 h 170"/>
                  <a:gd name="T16" fmla="*/ 50 w 120"/>
                  <a:gd name="T17" fmla="*/ 134 h 170"/>
                  <a:gd name="T18" fmla="*/ 71 w 120"/>
                  <a:gd name="T19" fmla="*/ 143 h 170"/>
                  <a:gd name="T20" fmla="*/ 104 w 120"/>
                  <a:gd name="T21" fmla="*/ 127 h 170"/>
                  <a:gd name="T22" fmla="*/ 120 w 120"/>
                  <a:gd name="T23" fmla="*/ 149 h 170"/>
                  <a:gd name="T24" fmla="*/ 68 w 120"/>
                  <a:gd name="T25" fmla="*/ 17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0" h="170">
                    <a:moveTo>
                      <a:pt x="68" y="170"/>
                    </a:moveTo>
                    <a:cubicBezTo>
                      <a:pt x="24" y="170"/>
                      <a:pt x="0" y="139"/>
                      <a:pt x="0" y="87"/>
                    </a:cubicBezTo>
                    <a:cubicBezTo>
                      <a:pt x="0" y="28"/>
                      <a:pt x="35" y="0"/>
                      <a:pt x="71" y="0"/>
                    </a:cubicBezTo>
                    <a:cubicBezTo>
                      <a:pt x="89" y="0"/>
                      <a:pt x="101" y="4"/>
                      <a:pt x="116" y="18"/>
                    </a:cubicBezTo>
                    <a:cubicBezTo>
                      <a:pt x="98" y="41"/>
                      <a:pt x="98" y="41"/>
                      <a:pt x="98" y="41"/>
                    </a:cubicBezTo>
                    <a:cubicBezTo>
                      <a:pt x="89" y="32"/>
                      <a:pt x="80" y="29"/>
                      <a:pt x="71" y="29"/>
                    </a:cubicBezTo>
                    <a:cubicBezTo>
                      <a:pt x="60" y="29"/>
                      <a:pt x="50" y="34"/>
                      <a:pt x="45" y="45"/>
                    </a:cubicBezTo>
                    <a:cubicBezTo>
                      <a:pt x="41" y="55"/>
                      <a:pt x="39" y="70"/>
                      <a:pt x="39" y="90"/>
                    </a:cubicBezTo>
                    <a:cubicBezTo>
                      <a:pt x="39" y="112"/>
                      <a:pt x="42" y="126"/>
                      <a:pt x="50" y="134"/>
                    </a:cubicBezTo>
                    <a:cubicBezTo>
                      <a:pt x="55" y="140"/>
                      <a:pt x="62" y="143"/>
                      <a:pt x="71" y="143"/>
                    </a:cubicBezTo>
                    <a:cubicBezTo>
                      <a:pt x="82" y="143"/>
                      <a:pt x="93" y="138"/>
                      <a:pt x="104" y="127"/>
                    </a:cubicBezTo>
                    <a:cubicBezTo>
                      <a:pt x="120" y="149"/>
                      <a:pt x="120" y="149"/>
                      <a:pt x="120" y="149"/>
                    </a:cubicBezTo>
                    <a:cubicBezTo>
                      <a:pt x="106" y="164"/>
                      <a:pt x="90" y="170"/>
                      <a:pt x="68" y="17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65" name="Freeform 33"/>
              <p:cNvSpPr>
                <a:spLocks noEditPoints="1"/>
              </p:cNvSpPr>
              <p:nvPr userDrawn="1"/>
            </p:nvSpPr>
            <p:spPr bwMode="auto">
              <a:xfrm>
                <a:off x="5009" y="-990"/>
                <a:ext cx="110" cy="111"/>
              </a:xfrm>
              <a:custGeom>
                <a:avLst/>
                <a:gdLst>
                  <a:gd name="T0" fmla="*/ 48 w 96"/>
                  <a:gd name="T1" fmla="*/ 97 h 97"/>
                  <a:gd name="T2" fmla="*/ 0 w 96"/>
                  <a:gd name="T3" fmla="*/ 48 h 97"/>
                  <a:gd name="T4" fmla="*/ 48 w 96"/>
                  <a:gd name="T5" fmla="*/ 0 h 97"/>
                  <a:gd name="T6" fmla="*/ 96 w 96"/>
                  <a:gd name="T7" fmla="*/ 48 h 97"/>
                  <a:gd name="T8" fmla="*/ 48 w 96"/>
                  <a:gd name="T9" fmla="*/ 97 h 97"/>
                  <a:gd name="T10" fmla="*/ 48 w 96"/>
                  <a:gd name="T11" fmla="*/ 10 h 97"/>
                  <a:gd name="T12" fmla="*/ 11 w 96"/>
                  <a:gd name="T13" fmla="*/ 48 h 97"/>
                  <a:gd name="T14" fmla="*/ 48 w 96"/>
                  <a:gd name="T15" fmla="*/ 87 h 97"/>
                  <a:gd name="T16" fmla="*/ 85 w 96"/>
                  <a:gd name="T17" fmla="*/ 48 h 97"/>
                  <a:gd name="T18" fmla="*/ 48 w 96"/>
                  <a:gd name="T19" fmla="*/ 10 h 97"/>
                  <a:gd name="T20" fmla="*/ 57 w 96"/>
                  <a:gd name="T21" fmla="*/ 75 h 97"/>
                  <a:gd name="T22" fmla="*/ 52 w 96"/>
                  <a:gd name="T23" fmla="*/ 66 h 97"/>
                  <a:gd name="T24" fmla="*/ 43 w 96"/>
                  <a:gd name="T25" fmla="*/ 53 h 97"/>
                  <a:gd name="T26" fmla="*/ 42 w 96"/>
                  <a:gd name="T27" fmla="*/ 53 h 97"/>
                  <a:gd name="T28" fmla="*/ 42 w 96"/>
                  <a:gd name="T29" fmla="*/ 75 h 97"/>
                  <a:gd name="T30" fmla="*/ 31 w 96"/>
                  <a:gd name="T31" fmla="*/ 75 h 97"/>
                  <a:gd name="T32" fmla="*/ 31 w 96"/>
                  <a:gd name="T33" fmla="*/ 21 h 97"/>
                  <a:gd name="T34" fmla="*/ 51 w 96"/>
                  <a:gd name="T35" fmla="*/ 21 h 97"/>
                  <a:gd name="T36" fmla="*/ 67 w 96"/>
                  <a:gd name="T37" fmla="*/ 37 h 97"/>
                  <a:gd name="T38" fmla="*/ 55 w 96"/>
                  <a:gd name="T39" fmla="*/ 52 h 97"/>
                  <a:gd name="T40" fmla="*/ 57 w 96"/>
                  <a:gd name="T41" fmla="*/ 54 h 97"/>
                  <a:gd name="T42" fmla="*/ 70 w 96"/>
                  <a:gd name="T43" fmla="*/ 75 h 97"/>
                  <a:gd name="T44" fmla="*/ 57 w 96"/>
                  <a:gd name="T45" fmla="*/ 75 h 97"/>
                  <a:gd name="T46" fmla="*/ 52 w 96"/>
                  <a:gd name="T47" fmla="*/ 30 h 97"/>
                  <a:gd name="T48" fmla="*/ 45 w 96"/>
                  <a:gd name="T49" fmla="*/ 30 h 97"/>
                  <a:gd name="T50" fmla="*/ 42 w 96"/>
                  <a:gd name="T51" fmla="*/ 30 h 97"/>
                  <a:gd name="T52" fmla="*/ 42 w 96"/>
                  <a:gd name="T53" fmla="*/ 44 h 97"/>
                  <a:gd name="T54" fmla="*/ 45 w 96"/>
                  <a:gd name="T55" fmla="*/ 44 h 97"/>
                  <a:gd name="T56" fmla="*/ 53 w 96"/>
                  <a:gd name="T57" fmla="*/ 43 h 97"/>
                  <a:gd name="T58" fmla="*/ 55 w 96"/>
                  <a:gd name="T59" fmla="*/ 37 h 97"/>
                  <a:gd name="T60" fmla="*/ 52 w 96"/>
                  <a:gd name="T61" fmla="*/ 30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96" h="97">
                    <a:moveTo>
                      <a:pt x="48" y="97"/>
                    </a:moveTo>
                    <a:cubicBezTo>
                      <a:pt x="21" y="97"/>
                      <a:pt x="0" y="75"/>
                      <a:pt x="0" y="48"/>
                    </a:cubicBezTo>
                    <a:cubicBezTo>
                      <a:pt x="0" y="21"/>
                      <a:pt x="21" y="0"/>
                      <a:pt x="48" y="0"/>
                    </a:cubicBezTo>
                    <a:cubicBezTo>
                      <a:pt x="74" y="0"/>
                      <a:pt x="96" y="21"/>
                      <a:pt x="96" y="48"/>
                    </a:cubicBezTo>
                    <a:cubicBezTo>
                      <a:pt x="96" y="75"/>
                      <a:pt x="74" y="97"/>
                      <a:pt x="48" y="97"/>
                    </a:cubicBezTo>
                    <a:close/>
                    <a:moveTo>
                      <a:pt x="48" y="10"/>
                    </a:moveTo>
                    <a:cubicBezTo>
                      <a:pt x="27" y="10"/>
                      <a:pt x="11" y="27"/>
                      <a:pt x="11" y="48"/>
                    </a:cubicBezTo>
                    <a:cubicBezTo>
                      <a:pt x="11" y="70"/>
                      <a:pt x="27" y="87"/>
                      <a:pt x="48" y="87"/>
                    </a:cubicBezTo>
                    <a:cubicBezTo>
                      <a:pt x="68" y="87"/>
                      <a:pt x="85" y="70"/>
                      <a:pt x="85" y="48"/>
                    </a:cubicBezTo>
                    <a:cubicBezTo>
                      <a:pt x="85" y="27"/>
                      <a:pt x="68" y="10"/>
                      <a:pt x="48" y="10"/>
                    </a:cubicBezTo>
                    <a:close/>
                    <a:moveTo>
                      <a:pt x="57" y="75"/>
                    </a:moveTo>
                    <a:cubicBezTo>
                      <a:pt x="55" y="72"/>
                      <a:pt x="54" y="70"/>
                      <a:pt x="52" y="66"/>
                    </a:cubicBezTo>
                    <a:cubicBezTo>
                      <a:pt x="47" y="56"/>
                      <a:pt x="45" y="54"/>
                      <a:pt x="43" y="53"/>
                    </a:cubicBezTo>
                    <a:cubicBezTo>
                      <a:pt x="43" y="53"/>
                      <a:pt x="42" y="53"/>
                      <a:pt x="42" y="53"/>
                    </a:cubicBezTo>
                    <a:cubicBezTo>
                      <a:pt x="42" y="75"/>
                      <a:pt x="42" y="75"/>
                      <a:pt x="42" y="75"/>
                    </a:cubicBezTo>
                    <a:cubicBezTo>
                      <a:pt x="31" y="75"/>
                      <a:pt x="31" y="75"/>
                      <a:pt x="31" y="75"/>
                    </a:cubicBezTo>
                    <a:cubicBezTo>
                      <a:pt x="31" y="21"/>
                      <a:pt x="31" y="21"/>
                      <a:pt x="31" y="21"/>
                    </a:cubicBezTo>
                    <a:cubicBezTo>
                      <a:pt x="51" y="21"/>
                      <a:pt x="51" y="21"/>
                      <a:pt x="51" y="21"/>
                    </a:cubicBezTo>
                    <a:cubicBezTo>
                      <a:pt x="61" y="21"/>
                      <a:pt x="67" y="27"/>
                      <a:pt x="67" y="37"/>
                    </a:cubicBezTo>
                    <a:cubicBezTo>
                      <a:pt x="67" y="45"/>
                      <a:pt x="62" y="52"/>
                      <a:pt x="55" y="52"/>
                    </a:cubicBezTo>
                    <a:cubicBezTo>
                      <a:pt x="56" y="53"/>
                      <a:pt x="56" y="53"/>
                      <a:pt x="57" y="54"/>
                    </a:cubicBezTo>
                    <a:cubicBezTo>
                      <a:pt x="60" y="58"/>
                      <a:pt x="70" y="75"/>
                      <a:pt x="70" y="75"/>
                    </a:cubicBezTo>
                    <a:lnTo>
                      <a:pt x="57" y="75"/>
                    </a:lnTo>
                    <a:close/>
                    <a:moveTo>
                      <a:pt x="52" y="30"/>
                    </a:moveTo>
                    <a:cubicBezTo>
                      <a:pt x="50" y="30"/>
                      <a:pt x="48" y="30"/>
                      <a:pt x="45" y="30"/>
                    </a:cubicBezTo>
                    <a:cubicBezTo>
                      <a:pt x="42" y="30"/>
                      <a:pt x="42" y="30"/>
                      <a:pt x="42" y="30"/>
                    </a:cubicBezTo>
                    <a:cubicBezTo>
                      <a:pt x="42" y="44"/>
                      <a:pt x="42" y="44"/>
                      <a:pt x="42" y="44"/>
                    </a:cubicBezTo>
                    <a:cubicBezTo>
                      <a:pt x="45" y="44"/>
                      <a:pt x="45" y="44"/>
                      <a:pt x="45" y="44"/>
                    </a:cubicBezTo>
                    <a:cubicBezTo>
                      <a:pt x="50" y="44"/>
                      <a:pt x="52" y="44"/>
                      <a:pt x="53" y="43"/>
                    </a:cubicBezTo>
                    <a:cubicBezTo>
                      <a:pt x="55" y="41"/>
                      <a:pt x="55" y="39"/>
                      <a:pt x="55" y="37"/>
                    </a:cubicBezTo>
                    <a:cubicBezTo>
                      <a:pt x="55" y="34"/>
                      <a:pt x="54" y="31"/>
                      <a:pt x="52" y="3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66" name="Freeform 34"/>
              <p:cNvSpPr>
                <a:spLocks/>
              </p:cNvSpPr>
              <p:nvPr userDrawn="1"/>
            </p:nvSpPr>
            <p:spPr bwMode="auto">
              <a:xfrm>
                <a:off x="3552" y="-808"/>
                <a:ext cx="564" cy="567"/>
              </a:xfrm>
              <a:custGeom>
                <a:avLst/>
                <a:gdLst>
                  <a:gd name="T0" fmla="*/ 0 w 564"/>
                  <a:gd name="T1" fmla="*/ 0 h 567"/>
                  <a:gd name="T2" fmla="*/ 134 w 564"/>
                  <a:gd name="T3" fmla="*/ 0 h 567"/>
                  <a:gd name="T4" fmla="*/ 283 w 564"/>
                  <a:gd name="T5" fmla="*/ 240 h 567"/>
                  <a:gd name="T6" fmla="*/ 430 w 564"/>
                  <a:gd name="T7" fmla="*/ 0 h 567"/>
                  <a:gd name="T8" fmla="*/ 564 w 564"/>
                  <a:gd name="T9" fmla="*/ 0 h 567"/>
                  <a:gd name="T10" fmla="*/ 564 w 564"/>
                  <a:gd name="T11" fmla="*/ 567 h 567"/>
                  <a:gd name="T12" fmla="*/ 442 w 564"/>
                  <a:gd name="T13" fmla="*/ 567 h 567"/>
                  <a:gd name="T14" fmla="*/ 442 w 564"/>
                  <a:gd name="T15" fmla="*/ 196 h 567"/>
                  <a:gd name="T16" fmla="*/ 283 w 564"/>
                  <a:gd name="T17" fmla="*/ 438 h 567"/>
                  <a:gd name="T18" fmla="*/ 279 w 564"/>
                  <a:gd name="T19" fmla="*/ 438 h 567"/>
                  <a:gd name="T20" fmla="*/ 121 w 564"/>
                  <a:gd name="T21" fmla="*/ 200 h 567"/>
                  <a:gd name="T22" fmla="*/ 121 w 564"/>
                  <a:gd name="T23" fmla="*/ 567 h 567"/>
                  <a:gd name="T24" fmla="*/ 0 w 564"/>
                  <a:gd name="T25" fmla="*/ 567 h 567"/>
                  <a:gd name="T26" fmla="*/ 0 w 564"/>
                  <a:gd name="T27" fmla="*/ 0 h 5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64" h="567">
                    <a:moveTo>
                      <a:pt x="0" y="0"/>
                    </a:moveTo>
                    <a:lnTo>
                      <a:pt x="134" y="0"/>
                    </a:lnTo>
                    <a:lnTo>
                      <a:pt x="283" y="240"/>
                    </a:lnTo>
                    <a:lnTo>
                      <a:pt x="430" y="0"/>
                    </a:lnTo>
                    <a:lnTo>
                      <a:pt x="564" y="0"/>
                    </a:lnTo>
                    <a:lnTo>
                      <a:pt x="564" y="567"/>
                    </a:lnTo>
                    <a:lnTo>
                      <a:pt x="442" y="567"/>
                    </a:lnTo>
                    <a:lnTo>
                      <a:pt x="442" y="196"/>
                    </a:lnTo>
                    <a:lnTo>
                      <a:pt x="283" y="438"/>
                    </a:lnTo>
                    <a:lnTo>
                      <a:pt x="279" y="438"/>
                    </a:lnTo>
                    <a:lnTo>
                      <a:pt x="121" y="200"/>
                    </a:lnTo>
                    <a:lnTo>
                      <a:pt x="121" y="567"/>
                    </a:lnTo>
                    <a:lnTo>
                      <a:pt x="0" y="5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B7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67" name="Freeform 35"/>
              <p:cNvSpPr>
                <a:spLocks noEditPoints="1"/>
              </p:cNvSpPr>
              <p:nvPr userDrawn="1"/>
            </p:nvSpPr>
            <p:spPr bwMode="auto">
              <a:xfrm>
                <a:off x="4179" y="-817"/>
                <a:ext cx="600" cy="585"/>
              </a:xfrm>
              <a:custGeom>
                <a:avLst/>
                <a:gdLst>
                  <a:gd name="T0" fmla="*/ 0 w 524"/>
                  <a:gd name="T1" fmla="*/ 256 h 510"/>
                  <a:gd name="T2" fmla="*/ 0 w 524"/>
                  <a:gd name="T3" fmla="*/ 255 h 510"/>
                  <a:gd name="T4" fmla="*/ 263 w 524"/>
                  <a:gd name="T5" fmla="*/ 0 h 510"/>
                  <a:gd name="T6" fmla="*/ 524 w 524"/>
                  <a:gd name="T7" fmla="*/ 253 h 510"/>
                  <a:gd name="T8" fmla="*/ 524 w 524"/>
                  <a:gd name="T9" fmla="*/ 255 h 510"/>
                  <a:gd name="T10" fmla="*/ 261 w 524"/>
                  <a:gd name="T11" fmla="*/ 510 h 510"/>
                  <a:gd name="T12" fmla="*/ 0 w 524"/>
                  <a:gd name="T13" fmla="*/ 256 h 510"/>
                  <a:gd name="T14" fmla="*/ 411 w 524"/>
                  <a:gd name="T15" fmla="*/ 256 h 510"/>
                  <a:gd name="T16" fmla="*/ 411 w 524"/>
                  <a:gd name="T17" fmla="*/ 255 h 510"/>
                  <a:gd name="T18" fmla="*/ 261 w 524"/>
                  <a:gd name="T19" fmla="*/ 100 h 510"/>
                  <a:gd name="T20" fmla="*/ 113 w 524"/>
                  <a:gd name="T21" fmla="*/ 253 h 510"/>
                  <a:gd name="T22" fmla="*/ 113 w 524"/>
                  <a:gd name="T23" fmla="*/ 255 h 510"/>
                  <a:gd name="T24" fmla="*/ 263 w 524"/>
                  <a:gd name="T25" fmla="*/ 410 h 510"/>
                  <a:gd name="T26" fmla="*/ 411 w 524"/>
                  <a:gd name="T27" fmla="*/ 256 h 5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24" h="510">
                    <a:moveTo>
                      <a:pt x="0" y="256"/>
                    </a:moveTo>
                    <a:cubicBezTo>
                      <a:pt x="0" y="255"/>
                      <a:pt x="0" y="255"/>
                      <a:pt x="0" y="255"/>
                    </a:cubicBezTo>
                    <a:cubicBezTo>
                      <a:pt x="0" y="115"/>
                      <a:pt x="110" y="0"/>
                      <a:pt x="263" y="0"/>
                    </a:cubicBezTo>
                    <a:cubicBezTo>
                      <a:pt x="415" y="0"/>
                      <a:pt x="524" y="113"/>
                      <a:pt x="524" y="253"/>
                    </a:cubicBezTo>
                    <a:cubicBezTo>
                      <a:pt x="524" y="255"/>
                      <a:pt x="524" y="255"/>
                      <a:pt x="524" y="255"/>
                    </a:cubicBezTo>
                    <a:cubicBezTo>
                      <a:pt x="524" y="395"/>
                      <a:pt x="413" y="510"/>
                      <a:pt x="261" y="510"/>
                    </a:cubicBezTo>
                    <a:cubicBezTo>
                      <a:pt x="109" y="510"/>
                      <a:pt x="0" y="397"/>
                      <a:pt x="0" y="256"/>
                    </a:cubicBezTo>
                    <a:close/>
                    <a:moveTo>
                      <a:pt x="411" y="256"/>
                    </a:moveTo>
                    <a:cubicBezTo>
                      <a:pt x="411" y="255"/>
                      <a:pt x="411" y="255"/>
                      <a:pt x="411" y="255"/>
                    </a:cubicBezTo>
                    <a:cubicBezTo>
                      <a:pt x="411" y="170"/>
                      <a:pt x="349" y="100"/>
                      <a:pt x="261" y="100"/>
                    </a:cubicBezTo>
                    <a:cubicBezTo>
                      <a:pt x="174" y="100"/>
                      <a:pt x="113" y="169"/>
                      <a:pt x="113" y="253"/>
                    </a:cubicBezTo>
                    <a:cubicBezTo>
                      <a:pt x="113" y="255"/>
                      <a:pt x="113" y="255"/>
                      <a:pt x="113" y="255"/>
                    </a:cubicBezTo>
                    <a:cubicBezTo>
                      <a:pt x="113" y="339"/>
                      <a:pt x="175" y="410"/>
                      <a:pt x="263" y="410"/>
                    </a:cubicBezTo>
                    <a:cubicBezTo>
                      <a:pt x="350" y="410"/>
                      <a:pt x="411" y="341"/>
                      <a:pt x="411" y="256"/>
                    </a:cubicBezTo>
                    <a:close/>
                  </a:path>
                </a:pathLst>
              </a:custGeom>
              <a:solidFill>
                <a:srgbClr val="00B7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68" name="Freeform 36"/>
              <p:cNvSpPr>
                <a:spLocks noEditPoints="1"/>
              </p:cNvSpPr>
              <p:nvPr userDrawn="1"/>
            </p:nvSpPr>
            <p:spPr bwMode="auto">
              <a:xfrm>
                <a:off x="4841" y="-808"/>
                <a:ext cx="481" cy="567"/>
              </a:xfrm>
              <a:custGeom>
                <a:avLst/>
                <a:gdLst>
                  <a:gd name="T0" fmla="*/ 0 w 420"/>
                  <a:gd name="T1" fmla="*/ 0 h 494"/>
                  <a:gd name="T2" fmla="*/ 229 w 420"/>
                  <a:gd name="T3" fmla="*/ 0 h 494"/>
                  <a:gd name="T4" fmla="*/ 358 w 420"/>
                  <a:gd name="T5" fmla="*/ 44 h 494"/>
                  <a:gd name="T6" fmla="*/ 392 w 420"/>
                  <a:gd name="T7" fmla="*/ 128 h 494"/>
                  <a:gd name="T8" fmla="*/ 392 w 420"/>
                  <a:gd name="T9" fmla="*/ 129 h 494"/>
                  <a:gd name="T10" fmla="*/ 327 w 420"/>
                  <a:gd name="T11" fmla="*/ 236 h 494"/>
                  <a:gd name="T12" fmla="*/ 420 w 420"/>
                  <a:gd name="T13" fmla="*/ 357 h 494"/>
                  <a:gd name="T14" fmla="*/ 420 w 420"/>
                  <a:gd name="T15" fmla="*/ 358 h 494"/>
                  <a:gd name="T16" fmla="*/ 235 w 420"/>
                  <a:gd name="T17" fmla="*/ 494 h 494"/>
                  <a:gd name="T18" fmla="*/ 0 w 420"/>
                  <a:gd name="T19" fmla="*/ 494 h 494"/>
                  <a:gd name="T20" fmla="*/ 0 w 420"/>
                  <a:gd name="T21" fmla="*/ 0 h 494"/>
                  <a:gd name="T22" fmla="*/ 284 w 420"/>
                  <a:gd name="T23" fmla="*/ 146 h 494"/>
                  <a:gd name="T24" fmla="*/ 213 w 420"/>
                  <a:gd name="T25" fmla="*/ 95 h 494"/>
                  <a:gd name="T26" fmla="*/ 106 w 420"/>
                  <a:gd name="T27" fmla="*/ 95 h 494"/>
                  <a:gd name="T28" fmla="*/ 106 w 420"/>
                  <a:gd name="T29" fmla="*/ 200 h 494"/>
                  <a:gd name="T30" fmla="*/ 206 w 420"/>
                  <a:gd name="T31" fmla="*/ 200 h 494"/>
                  <a:gd name="T32" fmla="*/ 284 w 420"/>
                  <a:gd name="T33" fmla="*/ 147 h 494"/>
                  <a:gd name="T34" fmla="*/ 284 w 420"/>
                  <a:gd name="T35" fmla="*/ 146 h 494"/>
                  <a:gd name="T36" fmla="*/ 231 w 420"/>
                  <a:gd name="T37" fmla="*/ 290 h 494"/>
                  <a:gd name="T38" fmla="*/ 106 w 420"/>
                  <a:gd name="T39" fmla="*/ 290 h 494"/>
                  <a:gd name="T40" fmla="*/ 106 w 420"/>
                  <a:gd name="T41" fmla="*/ 398 h 494"/>
                  <a:gd name="T42" fmla="*/ 235 w 420"/>
                  <a:gd name="T43" fmla="*/ 398 h 494"/>
                  <a:gd name="T44" fmla="*/ 312 w 420"/>
                  <a:gd name="T45" fmla="*/ 345 h 494"/>
                  <a:gd name="T46" fmla="*/ 312 w 420"/>
                  <a:gd name="T47" fmla="*/ 343 h 494"/>
                  <a:gd name="T48" fmla="*/ 231 w 420"/>
                  <a:gd name="T49" fmla="*/ 290 h 4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20" h="494">
                    <a:moveTo>
                      <a:pt x="0" y="0"/>
                    </a:moveTo>
                    <a:cubicBezTo>
                      <a:pt x="229" y="0"/>
                      <a:pt x="229" y="0"/>
                      <a:pt x="229" y="0"/>
                    </a:cubicBezTo>
                    <a:cubicBezTo>
                      <a:pt x="286" y="0"/>
                      <a:pt x="330" y="16"/>
                      <a:pt x="358" y="44"/>
                    </a:cubicBezTo>
                    <a:cubicBezTo>
                      <a:pt x="381" y="66"/>
                      <a:pt x="392" y="94"/>
                      <a:pt x="392" y="128"/>
                    </a:cubicBezTo>
                    <a:cubicBezTo>
                      <a:pt x="392" y="129"/>
                      <a:pt x="392" y="129"/>
                      <a:pt x="392" y="129"/>
                    </a:cubicBezTo>
                    <a:cubicBezTo>
                      <a:pt x="392" y="185"/>
                      <a:pt x="363" y="216"/>
                      <a:pt x="327" y="236"/>
                    </a:cubicBezTo>
                    <a:cubicBezTo>
                      <a:pt x="384" y="257"/>
                      <a:pt x="420" y="291"/>
                      <a:pt x="420" y="357"/>
                    </a:cubicBezTo>
                    <a:cubicBezTo>
                      <a:pt x="420" y="358"/>
                      <a:pt x="420" y="358"/>
                      <a:pt x="420" y="358"/>
                    </a:cubicBezTo>
                    <a:cubicBezTo>
                      <a:pt x="420" y="448"/>
                      <a:pt x="346" y="494"/>
                      <a:pt x="235" y="494"/>
                    </a:cubicBezTo>
                    <a:cubicBezTo>
                      <a:pt x="0" y="494"/>
                      <a:pt x="0" y="494"/>
                      <a:pt x="0" y="494"/>
                    </a:cubicBezTo>
                    <a:lnTo>
                      <a:pt x="0" y="0"/>
                    </a:lnTo>
                    <a:close/>
                    <a:moveTo>
                      <a:pt x="284" y="146"/>
                    </a:moveTo>
                    <a:cubicBezTo>
                      <a:pt x="284" y="114"/>
                      <a:pt x="259" y="95"/>
                      <a:pt x="213" y="95"/>
                    </a:cubicBezTo>
                    <a:cubicBezTo>
                      <a:pt x="106" y="95"/>
                      <a:pt x="106" y="95"/>
                      <a:pt x="106" y="95"/>
                    </a:cubicBezTo>
                    <a:cubicBezTo>
                      <a:pt x="106" y="200"/>
                      <a:pt x="106" y="200"/>
                      <a:pt x="106" y="200"/>
                    </a:cubicBezTo>
                    <a:cubicBezTo>
                      <a:pt x="206" y="200"/>
                      <a:pt x="206" y="200"/>
                      <a:pt x="206" y="200"/>
                    </a:cubicBezTo>
                    <a:cubicBezTo>
                      <a:pt x="254" y="200"/>
                      <a:pt x="284" y="184"/>
                      <a:pt x="284" y="147"/>
                    </a:cubicBezTo>
                    <a:lnTo>
                      <a:pt x="284" y="146"/>
                    </a:lnTo>
                    <a:close/>
                    <a:moveTo>
                      <a:pt x="231" y="290"/>
                    </a:moveTo>
                    <a:cubicBezTo>
                      <a:pt x="106" y="290"/>
                      <a:pt x="106" y="290"/>
                      <a:pt x="106" y="290"/>
                    </a:cubicBezTo>
                    <a:cubicBezTo>
                      <a:pt x="106" y="398"/>
                      <a:pt x="106" y="398"/>
                      <a:pt x="106" y="398"/>
                    </a:cubicBezTo>
                    <a:cubicBezTo>
                      <a:pt x="235" y="398"/>
                      <a:pt x="235" y="398"/>
                      <a:pt x="235" y="398"/>
                    </a:cubicBezTo>
                    <a:cubicBezTo>
                      <a:pt x="283" y="398"/>
                      <a:pt x="312" y="381"/>
                      <a:pt x="312" y="345"/>
                    </a:cubicBezTo>
                    <a:cubicBezTo>
                      <a:pt x="312" y="343"/>
                      <a:pt x="312" y="343"/>
                      <a:pt x="312" y="343"/>
                    </a:cubicBezTo>
                    <a:cubicBezTo>
                      <a:pt x="312" y="310"/>
                      <a:pt x="287" y="290"/>
                      <a:pt x="231" y="290"/>
                    </a:cubicBezTo>
                    <a:close/>
                  </a:path>
                </a:pathLst>
              </a:custGeom>
              <a:solidFill>
                <a:srgbClr val="00B7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69" name="Rectangle 37"/>
              <p:cNvSpPr>
                <a:spLocks noChangeArrowheads="1"/>
              </p:cNvSpPr>
              <p:nvPr userDrawn="1"/>
            </p:nvSpPr>
            <p:spPr bwMode="auto">
              <a:xfrm>
                <a:off x="5381" y="-808"/>
                <a:ext cx="124" cy="567"/>
              </a:xfrm>
              <a:prstGeom prst="rect">
                <a:avLst/>
              </a:prstGeom>
              <a:solidFill>
                <a:srgbClr val="00B7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70" name="Freeform 38"/>
              <p:cNvSpPr>
                <a:spLocks/>
              </p:cNvSpPr>
              <p:nvPr userDrawn="1"/>
            </p:nvSpPr>
            <p:spPr bwMode="auto">
              <a:xfrm>
                <a:off x="5598" y="-808"/>
                <a:ext cx="406" cy="567"/>
              </a:xfrm>
              <a:custGeom>
                <a:avLst/>
                <a:gdLst>
                  <a:gd name="T0" fmla="*/ 0 w 406"/>
                  <a:gd name="T1" fmla="*/ 0 h 567"/>
                  <a:gd name="T2" fmla="*/ 124 w 406"/>
                  <a:gd name="T3" fmla="*/ 0 h 567"/>
                  <a:gd name="T4" fmla="*/ 124 w 406"/>
                  <a:gd name="T5" fmla="*/ 453 h 567"/>
                  <a:gd name="T6" fmla="*/ 406 w 406"/>
                  <a:gd name="T7" fmla="*/ 453 h 567"/>
                  <a:gd name="T8" fmla="*/ 406 w 406"/>
                  <a:gd name="T9" fmla="*/ 567 h 567"/>
                  <a:gd name="T10" fmla="*/ 0 w 406"/>
                  <a:gd name="T11" fmla="*/ 567 h 567"/>
                  <a:gd name="T12" fmla="*/ 0 w 406"/>
                  <a:gd name="T13" fmla="*/ 0 h 5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6" h="567">
                    <a:moveTo>
                      <a:pt x="0" y="0"/>
                    </a:moveTo>
                    <a:lnTo>
                      <a:pt x="124" y="0"/>
                    </a:lnTo>
                    <a:lnTo>
                      <a:pt x="124" y="453"/>
                    </a:lnTo>
                    <a:lnTo>
                      <a:pt x="406" y="453"/>
                    </a:lnTo>
                    <a:lnTo>
                      <a:pt x="406" y="567"/>
                    </a:lnTo>
                    <a:lnTo>
                      <a:pt x="0" y="5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B7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71" name="Freeform 39"/>
              <p:cNvSpPr>
                <a:spLocks/>
              </p:cNvSpPr>
              <p:nvPr userDrawn="1"/>
            </p:nvSpPr>
            <p:spPr bwMode="auto">
              <a:xfrm>
                <a:off x="6082" y="-808"/>
                <a:ext cx="429" cy="567"/>
              </a:xfrm>
              <a:custGeom>
                <a:avLst/>
                <a:gdLst>
                  <a:gd name="T0" fmla="*/ 0 w 429"/>
                  <a:gd name="T1" fmla="*/ 0 h 567"/>
                  <a:gd name="T2" fmla="*/ 426 w 429"/>
                  <a:gd name="T3" fmla="*/ 0 h 567"/>
                  <a:gd name="T4" fmla="*/ 426 w 429"/>
                  <a:gd name="T5" fmla="*/ 111 h 567"/>
                  <a:gd name="T6" fmla="*/ 122 w 429"/>
                  <a:gd name="T7" fmla="*/ 111 h 567"/>
                  <a:gd name="T8" fmla="*/ 122 w 429"/>
                  <a:gd name="T9" fmla="*/ 226 h 567"/>
                  <a:gd name="T10" fmla="*/ 389 w 429"/>
                  <a:gd name="T11" fmla="*/ 226 h 567"/>
                  <a:gd name="T12" fmla="*/ 389 w 429"/>
                  <a:gd name="T13" fmla="*/ 336 h 567"/>
                  <a:gd name="T14" fmla="*/ 122 w 429"/>
                  <a:gd name="T15" fmla="*/ 336 h 567"/>
                  <a:gd name="T16" fmla="*/ 122 w 429"/>
                  <a:gd name="T17" fmla="*/ 456 h 567"/>
                  <a:gd name="T18" fmla="*/ 429 w 429"/>
                  <a:gd name="T19" fmla="*/ 456 h 567"/>
                  <a:gd name="T20" fmla="*/ 429 w 429"/>
                  <a:gd name="T21" fmla="*/ 567 h 567"/>
                  <a:gd name="T22" fmla="*/ 0 w 429"/>
                  <a:gd name="T23" fmla="*/ 567 h 567"/>
                  <a:gd name="T24" fmla="*/ 0 w 429"/>
                  <a:gd name="T25" fmla="*/ 0 h 5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29" h="567">
                    <a:moveTo>
                      <a:pt x="0" y="0"/>
                    </a:moveTo>
                    <a:lnTo>
                      <a:pt x="426" y="0"/>
                    </a:lnTo>
                    <a:lnTo>
                      <a:pt x="426" y="111"/>
                    </a:lnTo>
                    <a:lnTo>
                      <a:pt x="122" y="111"/>
                    </a:lnTo>
                    <a:lnTo>
                      <a:pt x="122" y="226"/>
                    </a:lnTo>
                    <a:lnTo>
                      <a:pt x="389" y="226"/>
                    </a:lnTo>
                    <a:lnTo>
                      <a:pt x="389" y="336"/>
                    </a:lnTo>
                    <a:lnTo>
                      <a:pt x="122" y="336"/>
                    </a:lnTo>
                    <a:lnTo>
                      <a:pt x="122" y="456"/>
                    </a:lnTo>
                    <a:lnTo>
                      <a:pt x="429" y="456"/>
                    </a:lnTo>
                    <a:lnTo>
                      <a:pt x="429" y="567"/>
                    </a:lnTo>
                    <a:lnTo>
                      <a:pt x="0" y="5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B7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72" name="Freeform 40"/>
              <p:cNvSpPr>
                <a:spLocks noEditPoints="1"/>
              </p:cNvSpPr>
              <p:nvPr userDrawn="1"/>
            </p:nvSpPr>
            <p:spPr bwMode="auto">
              <a:xfrm>
                <a:off x="6552" y="-808"/>
                <a:ext cx="156" cy="77"/>
              </a:xfrm>
              <a:custGeom>
                <a:avLst/>
                <a:gdLst>
                  <a:gd name="T0" fmla="*/ 26 w 156"/>
                  <a:gd name="T1" fmla="*/ 10 h 77"/>
                  <a:gd name="T2" fmla="*/ 0 w 156"/>
                  <a:gd name="T3" fmla="*/ 10 h 77"/>
                  <a:gd name="T4" fmla="*/ 0 w 156"/>
                  <a:gd name="T5" fmla="*/ 0 h 77"/>
                  <a:gd name="T6" fmla="*/ 61 w 156"/>
                  <a:gd name="T7" fmla="*/ 0 h 77"/>
                  <a:gd name="T8" fmla="*/ 61 w 156"/>
                  <a:gd name="T9" fmla="*/ 10 h 77"/>
                  <a:gd name="T10" fmla="*/ 36 w 156"/>
                  <a:gd name="T11" fmla="*/ 10 h 77"/>
                  <a:gd name="T12" fmla="*/ 36 w 156"/>
                  <a:gd name="T13" fmla="*/ 77 h 77"/>
                  <a:gd name="T14" fmla="*/ 26 w 156"/>
                  <a:gd name="T15" fmla="*/ 77 h 77"/>
                  <a:gd name="T16" fmla="*/ 26 w 156"/>
                  <a:gd name="T17" fmla="*/ 10 h 77"/>
                  <a:gd name="T18" fmla="*/ 78 w 156"/>
                  <a:gd name="T19" fmla="*/ 0 h 77"/>
                  <a:gd name="T20" fmla="*/ 90 w 156"/>
                  <a:gd name="T21" fmla="*/ 0 h 77"/>
                  <a:gd name="T22" fmla="*/ 117 w 156"/>
                  <a:gd name="T23" fmla="*/ 41 h 77"/>
                  <a:gd name="T24" fmla="*/ 145 w 156"/>
                  <a:gd name="T25" fmla="*/ 0 h 77"/>
                  <a:gd name="T26" fmla="*/ 156 w 156"/>
                  <a:gd name="T27" fmla="*/ 0 h 77"/>
                  <a:gd name="T28" fmla="*/ 156 w 156"/>
                  <a:gd name="T29" fmla="*/ 77 h 77"/>
                  <a:gd name="T30" fmla="*/ 145 w 156"/>
                  <a:gd name="T31" fmla="*/ 77 h 77"/>
                  <a:gd name="T32" fmla="*/ 145 w 156"/>
                  <a:gd name="T33" fmla="*/ 17 h 77"/>
                  <a:gd name="T34" fmla="*/ 117 w 156"/>
                  <a:gd name="T35" fmla="*/ 60 h 77"/>
                  <a:gd name="T36" fmla="*/ 116 w 156"/>
                  <a:gd name="T37" fmla="*/ 60 h 77"/>
                  <a:gd name="T38" fmla="*/ 89 w 156"/>
                  <a:gd name="T39" fmla="*/ 17 h 77"/>
                  <a:gd name="T40" fmla="*/ 89 w 156"/>
                  <a:gd name="T41" fmla="*/ 77 h 77"/>
                  <a:gd name="T42" fmla="*/ 78 w 156"/>
                  <a:gd name="T43" fmla="*/ 77 h 77"/>
                  <a:gd name="T44" fmla="*/ 78 w 156"/>
                  <a:gd name="T45" fmla="*/ 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56" h="77">
                    <a:moveTo>
                      <a:pt x="26" y="10"/>
                    </a:moveTo>
                    <a:lnTo>
                      <a:pt x="0" y="10"/>
                    </a:lnTo>
                    <a:lnTo>
                      <a:pt x="0" y="0"/>
                    </a:lnTo>
                    <a:lnTo>
                      <a:pt x="61" y="0"/>
                    </a:lnTo>
                    <a:lnTo>
                      <a:pt x="61" y="10"/>
                    </a:lnTo>
                    <a:lnTo>
                      <a:pt x="36" y="10"/>
                    </a:lnTo>
                    <a:lnTo>
                      <a:pt x="36" y="77"/>
                    </a:lnTo>
                    <a:lnTo>
                      <a:pt x="26" y="77"/>
                    </a:lnTo>
                    <a:lnTo>
                      <a:pt x="26" y="10"/>
                    </a:lnTo>
                    <a:close/>
                    <a:moveTo>
                      <a:pt x="78" y="0"/>
                    </a:moveTo>
                    <a:lnTo>
                      <a:pt x="90" y="0"/>
                    </a:lnTo>
                    <a:lnTo>
                      <a:pt x="117" y="41"/>
                    </a:lnTo>
                    <a:lnTo>
                      <a:pt x="145" y="0"/>
                    </a:lnTo>
                    <a:lnTo>
                      <a:pt x="156" y="0"/>
                    </a:lnTo>
                    <a:lnTo>
                      <a:pt x="156" y="77"/>
                    </a:lnTo>
                    <a:lnTo>
                      <a:pt x="145" y="77"/>
                    </a:lnTo>
                    <a:lnTo>
                      <a:pt x="145" y="17"/>
                    </a:lnTo>
                    <a:lnTo>
                      <a:pt x="117" y="60"/>
                    </a:lnTo>
                    <a:lnTo>
                      <a:pt x="116" y="60"/>
                    </a:lnTo>
                    <a:lnTo>
                      <a:pt x="89" y="17"/>
                    </a:lnTo>
                    <a:lnTo>
                      <a:pt x="89" y="77"/>
                    </a:lnTo>
                    <a:lnTo>
                      <a:pt x="78" y="77"/>
                    </a:lnTo>
                    <a:lnTo>
                      <a:pt x="78" y="0"/>
                    </a:lnTo>
                    <a:close/>
                  </a:path>
                </a:pathLst>
              </a:custGeom>
              <a:solidFill>
                <a:srgbClr val="00B7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</p:grpSp>
        <p:grpSp>
          <p:nvGrpSpPr>
            <p:cNvPr id="167" name="Group 43"/>
            <p:cNvGrpSpPr>
              <a:grpSpLocks noChangeAspect="1"/>
            </p:cNvGrpSpPr>
            <p:nvPr userDrawn="1"/>
          </p:nvGrpSpPr>
          <p:grpSpPr bwMode="auto">
            <a:xfrm>
              <a:off x="6271103" y="143475"/>
              <a:ext cx="817365" cy="172756"/>
              <a:chOff x="10896" y="-1009"/>
              <a:chExt cx="4367" cy="923"/>
            </a:xfrm>
            <a:solidFill>
              <a:schemeClr val="bg2"/>
            </a:solidFill>
          </p:grpSpPr>
          <p:sp>
            <p:nvSpPr>
              <p:cNvPr id="239" name="Freeform 44"/>
              <p:cNvSpPr>
                <a:spLocks/>
              </p:cNvSpPr>
              <p:nvPr userDrawn="1"/>
            </p:nvSpPr>
            <p:spPr bwMode="auto">
              <a:xfrm>
                <a:off x="10898" y="-993"/>
                <a:ext cx="173" cy="255"/>
              </a:xfrm>
              <a:custGeom>
                <a:avLst/>
                <a:gdLst>
                  <a:gd name="T0" fmla="*/ 104 w 140"/>
                  <a:gd name="T1" fmla="*/ 206 h 206"/>
                  <a:gd name="T2" fmla="*/ 58 w 140"/>
                  <a:gd name="T3" fmla="*/ 109 h 206"/>
                  <a:gd name="T4" fmla="*/ 32 w 140"/>
                  <a:gd name="T5" fmla="*/ 48 h 206"/>
                  <a:gd name="T6" fmla="*/ 31 w 140"/>
                  <a:gd name="T7" fmla="*/ 49 h 206"/>
                  <a:gd name="T8" fmla="*/ 33 w 140"/>
                  <a:gd name="T9" fmla="*/ 106 h 206"/>
                  <a:gd name="T10" fmla="*/ 34 w 140"/>
                  <a:gd name="T11" fmla="*/ 206 h 206"/>
                  <a:gd name="T12" fmla="*/ 0 w 140"/>
                  <a:gd name="T13" fmla="*/ 206 h 206"/>
                  <a:gd name="T14" fmla="*/ 0 w 140"/>
                  <a:gd name="T15" fmla="*/ 0 h 206"/>
                  <a:gd name="T16" fmla="*/ 39 w 140"/>
                  <a:gd name="T17" fmla="*/ 0 h 206"/>
                  <a:gd name="T18" fmla="*/ 89 w 140"/>
                  <a:gd name="T19" fmla="*/ 101 h 206"/>
                  <a:gd name="T20" fmla="*/ 110 w 140"/>
                  <a:gd name="T21" fmla="*/ 153 h 206"/>
                  <a:gd name="T22" fmla="*/ 111 w 140"/>
                  <a:gd name="T23" fmla="*/ 153 h 206"/>
                  <a:gd name="T24" fmla="*/ 108 w 140"/>
                  <a:gd name="T25" fmla="*/ 94 h 206"/>
                  <a:gd name="T26" fmla="*/ 107 w 140"/>
                  <a:gd name="T27" fmla="*/ 0 h 206"/>
                  <a:gd name="T28" fmla="*/ 140 w 140"/>
                  <a:gd name="T29" fmla="*/ 0 h 206"/>
                  <a:gd name="T30" fmla="*/ 140 w 140"/>
                  <a:gd name="T31" fmla="*/ 206 h 206"/>
                  <a:gd name="T32" fmla="*/ 104 w 140"/>
                  <a:gd name="T33" fmla="*/ 206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40" h="206">
                    <a:moveTo>
                      <a:pt x="104" y="206"/>
                    </a:moveTo>
                    <a:cubicBezTo>
                      <a:pt x="58" y="109"/>
                      <a:pt x="58" y="109"/>
                      <a:pt x="58" y="109"/>
                    </a:cubicBezTo>
                    <a:cubicBezTo>
                      <a:pt x="47" y="86"/>
                      <a:pt x="36" y="60"/>
                      <a:pt x="32" y="48"/>
                    </a:cubicBezTo>
                    <a:cubicBezTo>
                      <a:pt x="31" y="49"/>
                      <a:pt x="31" y="49"/>
                      <a:pt x="31" y="49"/>
                    </a:cubicBezTo>
                    <a:cubicBezTo>
                      <a:pt x="32" y="66"/>
                      <a:pt x="33" y="88"/>
                      <a:pt x="33" y="106"/>
                    </a:cubicBezTo>
                    <a:cubicBezTo>
                      <a:pt x="34" y="206"/>
                      <a:pt x="34" y="206"/>
                      <a:pt x="34" y="206"/>
                    </a:cubicBezTo>
                    <a:cubicBezTo>
                      <a:pt x="0" y="206"/>
                      <a:pt x="0" y="206"/>
                      <a:pt x="0" y="206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89" y="101"/>
                      <a:pt x="89" y="101"/>
                      <a:pt x="89" y="101"/>
                    </a:cubicBezTo>
                    <a:cubicBezTo>
                      <a:pt x="98" y="120"/>
                      <a:pt x="107" y="144"/>
                      <a:pt x="110" y="153"/>
                    </a:cubicBezTo>
                    <a:cubicBezTo>
                      <a:pt x="111" y="153"/>
                      <a:pt x="111" y="153"/>
                      <a:pt x="111" y="153"/>
                    </a:cubicBezTo>
                    <a:cubicBezTo>
                      <a:pt x="110" y="142"/>
                      <a:pt x="108" y="113"/>
                      <a:pt x="108" y="94"/>
                    </a:cubicBezTo>
                    <a:cubicBezTo>
                      <a:pt x="107" y="0"/>
                      <a:pt x="107" y="0"/>
                      <a:pt x="107" y="0"/>
                    </a:cubicBezTo>
                    <a:cubicBezTo>
                      <a:pt x="140" y="0"/>
                      <a:pt x="140" y="0"/>
                      <a:pt x="140" y="0"/>
                    </a:cubicBezTo>
                    <a:cubicBezTo>
                      <a:pt x="140" y="206"/>
                      <a:pt x="140" y="206"/>
                      <a:pt x="140" y="206"/>
                    </a:cubicBezTo>
                    <a:lnTo>
                      <a:pt x="104" y="20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40" name="Freeform 45"/>
              <p:cNvSpPr>
                <a:spLocks noEditPoints="1"/>
              </p:cNvSpPr>
              <p:nvPr userDrawn="1"/>
            </p:nvSpPr>
            <p:spPr bwMode="auto">
              <a:xfrm>
                <a:off x="11105" y="-929"/>
                <a:ext cx="154" cy="196"/>
              </a:xfrm>
              <a:custGeom>
                <a:avLst/>
                <a:gdLst>
                  <a:gd name="T0" fmla="*/ 36 w 125"/>
                  <a:gd name="T1" fmla="*/ 87 h 158"/>
                  <a:gd name="T2" fmla="*/ 36 w 125"/>
                  <a:gd name="T3" fmla="*/ 90 h 158"/>
                  <a:gd name="T4" fmla="*/ 73 w 125"/>
                  <a:gd name="T5" fmla="*/ 133 h 158"/>
                  <a:gd name="T6" fmla="*/ 110 w 125"/>
                  <a:gd name="T7" fmla="*/ 118 h 158"/>
                  <a:gd name="T8" fmla="*/ 123 w 125"/>
                  <a:gd name="T9" fmla="*/ 138 h 158"/>
                  <a:gd name="T10" fmla="*/ 69 w 125"/>
                  <a:gd name="T11" fmla="*/ 158 h 158"/>
                  <a:gd name="T12" fmla="*/ 0 w 125"/>
                  <a:gd name="T13" fmla="*/ 79 h 158"/>
                  <a:gd name="T14" fmla="*/ 18 w 125"/>
                  <a:gd name="T15" fmla="*/ 20 h 158"/>
                  <a:gd name="T16" fmla="*/ 64 w 125"/>
                  <a:gd name="T17" fmla="*/ 0 h 158"/>
                  <a:gd name="T18" fmla="*/ 106 w 125"/>
                  <a:gd name="T19" fmla="*/ 15 h 158"/>
                  <a:gd name="T20" fmla="*/ 125 w 125"/>
                  <a:gd name="T21" fmla="*/ 81 h 158"/>
                  <a:gd name="T22" fmla="*/ 125 w 125"/>
                  <a:gd name="T23" fmla="*/ 87 h 158"/>
                  <a:gd name="T24" fmla="*/ 36 w 125"/>
                  <a:gd name="T25" fmla="*/ 87 h 158"/>
                  <a:gd name="T26" fmla="*/ 64 w 125"/>
                  <a:gd name="T27" fmla="*/ 24 h 158"/>
                  <a:gd name="T28" fmla="*/ 36 w 125"/>
                  <a:gd name="T29" fmla="*/ 63 h 158"/>
                  <a:gd name="T30" fmla="*/ 91 w 125"/>
                  <a:gd name="T31" fmla="*/ 63 h 158"/>
                  <a:gd name="T32" fmla="*/ 64 w 125"/>
                  <a:gd name="T33" fmla="*/ 24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25" h="158">
                    <a:moveTo>
                      <a:pt x="36" y="87"/>
                    </a:moveTo>
                    <a:cubicBezTo>
                      <a:pt x="36" y="90"/>
                      <a:pt x="36" y="90"/>
                      <a:pt x="36" y="90"/>
                    </a:cubicBezTo>
                    <a:cubicBezTo>
                      <a:pt x="36" y="111"/>
                      <a:pt x="43" y="133"/>
                      <a:pt x="73" y="133"/>
                    </a:cubicBezTo>
                    <a:cubicBezTo>
                      <a:pt x="87" y="133"/>
                      <a:pt x="99" y="128"/>
                      <a:pt x="110" y="118"/>
                    </a:cubicBezTo>
                    <a:cubicBezTo>
                      <a:pt x="123" y="138"/>
                      <a:pt x="123" y="138"/>
                      <a:pt x="123" y="138"/>
                    </a:cubicBezTo>
                    <a:cubicBezTo>
                      <a:pt x="107" y="151"/>
                      <a:pt x="89" y="158"/>
                      <a:pt x="69" y="158"/>
                    </a:cubicBezTo>
                    <a:cubicBezTo>
                      <a:pt x="26" y="158"/>
                      <a:pt x="0" y="127"/>
                      <a:pt x="0" y="79"/>
                    </a:cubicBezTo>
                    <a:cubicBezTo>
                      <a:pt x="0" y="52"/>
                      <a:pt x="5" y="35"/>
                      <a:pt x="18" y="20"/>
                    </a:cubicBezTo>
                    <a:cubicBezTo>
                      <a:pt x="31" y="6"/>
                      <a:pt x="45" y="0"/>
                      <a:pt x="64" y="0"/>
                    </a:cubicBezTo>
                    <a:cubicBezTo>
                      <a:pt x="79" y="0"/>
                      <a:pt x="93" y="4"/>
                      <a:pt x="106" y="15"/>
                    </a:cubicBezTo>
                    <a:cubicBezTo>
                      <a:pt x="119" y="27"/>
                      <a:pt x="125" y="46"/>
                      <a:pt x="125" y="81"/>
                    </a:cubicBezTo>
                    <a:cubicBezTo>
                      <a:pt x="125" y="87"/>
                      <a:pt x="125" y="87"/>
                      <a:pt x="125" y="87"/>
                    </a:cubicBezTo>
                    <a:lnTo>
                      <a:pt x="36" y="87"/>
                    </a:lnTo>
                    <a:close/>
                    <a:moveTo>
                      <a:pt x="64" y="24"/>
                    </a:moveTo>
                    <a:cubicBezTo>
                      <a:pt x="46" y="24"/>
                      <a:pt x="36" y="39"/>
                      <a:pt x="36" y="63"/>
                    </a:cubicBezTo>
                    <a:cubicBezTo>
                      <a:pt x="91" y="63"/>
                      <a:pt x="91" y="63"/>
                      <a:pt x="91" y="63"/>
                    </a:cubicBezTo>
                    <a:cubicBezTo>
                      <a:pt x="91" y="39"/>
                      <a:pt x="81" y="24"/>
                      <a:pt x="64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41" name="Freeform 46"/>
              <p:cNvSpPr>
                <a:spLocks/>
              </p:cNvSpPr>
              <p:nvPr userDrawn="1"/>
            </p:nvSpPr>
            <p:spPr bwMode="auto">
              <a:xfrm>
                <a:off x="11270" y="-928"/>
                <a:ext cx="250" cy="190"/>
              </a:xfrm>
              <a:custGeom>
                <a:avLst/>
                <a:gdLst>
                  <a:gd name="T0" fmla="*/ 159 w 202"/>
                  <a:gd name="T1" fmla="*/ 153 h 153"/>
                  <a:gd name="T2" fmla="*/ 129 w 202"/>
                  <a:gd name="T3" fmla="*/ 153 h 153"/>
                  <a:gd name="T4" fmla="*/ 110 w 202"/>
                  <a:gd name="T5" fmla="*/ 84 h 153"/>
                  <a:gd name="T6" fmla="*/ 100 w 202"/>
                  <a:gd name="T7" fmla="*/ 43 h 153"/>
                  <a:gd name="T8" fmla="*/ 100 w 202"/>
                  <a:gd name="T9" fmla="*/ 43 h 153"/>
                  <a:gd name="T10" fmla="*/ 90 w 202"/>
                  <a:gd name="T11" fmla="*/ 86 h 153"/>
                  <a:gd name="T12" fmla="*/ 72 w 202"/>
                  <a:gd name="T13" fmla="*/ 153 h 153"/>
                  <a:gd name="T14" fmla="*/ 41 w 202"/>
                  <a:gd name="T15" fmla="*/ 153 h 153"/>
                  <a:gd name="T16" fmla="*/ 0 w 202"/>
                  <a:gd name="T17" fmla="*/ 4 h 153"/>
                  <a:gd name="T18" fmla="*/ 33 w 202"/>
                  <a:gd name="T19" fmla="*/ 0 h 153"/>
                  <a:gd name="T20" fmla="*/ 49 w 202"/>
                  <a:gd name="T21" fmla="*/ 73 h 153"/>
                  <a:gd name="T22" fmla="*/ 57 w 202"/>
                  <a:gd name="T23" fmla="*/ 112 h 153"/>
                  <a:gd name="T24" fmla="*/ 58 w 202"/>
                  <a:gd name="T25" fmla="*/ 112 h 153"/>
                  <a:gd name="T26" fmla="*/ 66 w 202"/>
                  <a:gd name="T27" fmla="*/ 72 h 153"/>
                  <a:gd name="T28" fmla="*/ 85 w 202"/>
                  <a:gd name="T29" fmla="*/ 2 h 153"/>
                  <a:gd name="T30" fmla="*/ 118 w 202"/>
                  <a:gd name="T31" fmla="*/ 2 h 153"/>
                  <a:gd name="T32" fmla="*/ 135 w 202"/>
                  <a:gd name="T33" fmla="*/ 70 h 153"/>
                  <a:gd name="T34" fmla="*/ 144 w 202"/>
                  <a:gd name="T35" fmla="*/ 113 h 153"/>
                  <a:gd name="T36" fmla="*/ 145 w 202"/>
                  <a:gd name="T37" fmla="*/ 113 h 153"/>
                  <a:gd name="T38" fmla="*/ 152 w 202"/>
                  <a:gd name="T39" fmla="*/ 72 h 153"/>
                  <a:gd name="T40" fmla="*/ 168 w 202"/>
                  <a:gd name="T41" fmla="*/ 2 h 153"/>
                  <a:gd name="T42" fmla="*/ 202 w 202"/>
                  <a:gd name="T43" fmla="*/ 2 h 153"/>
                  <a:gd name="T44" fmla="*/ 159 w 202"/>
                  <a:gd name="T45" fmla="*/ 153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02" h="153">
                    <a:moveTo>
                      <a:pt x="159" y="153"/>
                    </a:moveTo>
                    <a:cubicBezTo>
                      <a:pt x="129" y="153"/>
                      <a:pt x="129" y="153"/>
                      <a:pt x="129" y="153"/>
                    </a:cubicBezTo>
                    <a:cubicBezTo>
                      <a:pt x="110" y="84"/>
                      <a:pt x="110" y="84"/>
                      <a:pt x="110" y="84"/>
                    </a:cubicBezTo>
                    <a:cubicBezTo>
                      <a:pt x="105" y="66"/>
                      <a:pt x="100" y="43"/>
                      <a:pt x="100" y="43"/>
                    </a:cubicBezTo>
                    <a:cubicBezTo>
                      <a:pt x="100" y="43"/>
                      <a:pt x="100" y="43"/>
                      <a:pt x="100" y="43"/>
                    </a:cubicBezTo>
                    <a:cubicBezTo>
                      <a:pt x="100" y="43"/>
                      <a:pt x="97" y="58"/>
                      <a:pt x="90" y="86"/>
                    </a:cubicBezTo>
                    <a:cubicBezTo>
                      <a:pt x="72" y="153"/>
                      <a:pt x="72" y="153"/>
                      <a:pt x="72" y="153"/>
                    </a:cubicBezTo>
                    <a:cubicBezTo>
                      <a:pt x="41" y="153"/>
                      <a:pt x="41" y="153"/>
                      <a:pt x="41" y="15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33" y="0"/>
                      <a:pt x="33" y="0"/>
                      <a:pt x="33" y="0"/>
                    </a:cubicBezTo>
                    <a:cubicBezTo>
                      <a:pt x="49" y="73"/>
                      <a:pt x="49" y="73"/>
                      <a:pt x="49" y="73"/>
                    </a:cubicBezTo>
                    <a:cubicBezTo>
                      <a:pt x="53" y="92"/>
                      <a:pt x="57" y="112"/>
                      <a:pt x="57" y="112"/>
                    </a:cubicBezTo>
                    <a:cubicBezTo>
                      <a:pt x="58" y="112"/>
                      <a:pt x="58" y="112"/>
                      <a:pt x="58" y="112"/>
                    </a:cubicBezTo>
                    <a:cubicBezTo>
                      <a:pt x="58" y="112"/>
                      <a:pt x="61" y="93"/>
                      <a:pt x="66" y="72"/>
                    </a:cubicBezTo>
                    <a:cubicBezTo>
                      <a:pt x="85" y="2"/>
                      <a:pt x="85" y="2"/>
                      <a:pt x="85" y="2"/>
                    </a:cubicBezTo>
                    <a:cubicBezTo>
                      <a:pt x="118" y="2"/>
                      <a:pt x="118" y="2"/>
                      <a:pt x="118" y="2"/>
                    </a:cubicBezTo>
                    <a:cubicBezTo>
                      <a:pt x="135" y="70"/>
                      <a:pt x="135" y="70"/>
                      <a:pt x="135" y="70"/>
                    </a:cubicBezTo>
                    <a:cubicBezTo>
                      <a:pt x="141" y="94"/>
                      <a:pt x="144" y="113"/>
                      <a:pt x="144" y="113"/>
                    </a:cubicBezTo>
                    <a:cubicBezTo>
                      <a:pt x="145" y="113"/>
                      <a:pt x="145" y="113"/>
                      <a:pt x="145" y="113"/>
                    </a:cubicBezTo>
                    <a:cubicBezTo>
                      <a:pt x="145" y="113"/>
                      <a:pt x="148" y="90"/>
                      <a:pt x="152" y="72"/>
                    </a:cubicBezTo>
                    <a:cubicBezTo>
                      <a:pt x="168" y="2"/>
                      <a:pt x="168" y="2"/>
                      <a:pt x="168" y="2"/>
                    </a:cubicBezTo>
                    <a:cubicBezTo>
                      <a:pt x="202" y="2"/>
                      <a:pt x="202" y="2"/>
                      <a:pt x="202" y="2"/>
                    </a:cubicBezTo>
                    <a:lnTo>
                      <a:pt x="159" y="1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42" name="Freeform 47"/>
              <p:cNvSpPr>
                <a:spLocks noEditPoints="1"/>
              </p:cNvSpPr>
              <p:nvPr userDrawn="1"/>
            </p:nvSpPr>
            <p:spPr bwMode="auto">
              <a:xfrm>
                <a:off x="11628" y="-993"/>
                <a:ext cx="174" cy="255"/>
              </a:xfrm>
              <a:custGeom>
                <a:avLst/>
                <a:gdLst>
                  <a:gd name="T0" fmla="*/ 100 w 141"/>
                  <a:gd name="T1" fmla="*/ 206 h 206"/>
                  <a:gd name="T2" fmla="*/ 82 w 141"/>
                  <a:gd name="T3" fmla="*/ 174 h 206"/>
                  <a:gd name="T4" fmla="*/ 47 w 141"/>
                  <a:gd name="T5" fmla="*/ 123 h 206"/>
                  <a:gd name="T6" fmla="*/ 34 w 141"/>
                  <a:gd name="T7" fmla="*/ 117 h 206"/>
                  <a:gd name="T8" fmla="*/ 34 w 141"/>
                  <a:gd name="T9" fmla="*/ 206 h 206"/>
                  <a:gd name="T10" fmla="*/ 0 w 141"/>
                  <a:gd name="T11" fmla="*/ 206 h 206"/>
                  <a:gd name="T12" fmla="*/ 0 w 141"/>
                  <a:gd name="T13" fmla="*/ 0 h 206"/>
                  <a:gd name="T14" fmla="*/ 63 w 141"/>
                  <a:gd name="T15" fmla="*/ 0 h 206"/>
                  <a:gd name="T16" fmla="*/ 130 w 141"/>
                  <a:gd name="T17" fmla="*/ 59 h 206"/>
                  <a:gd name="T18" fmla="*/ 79 w 141"/>
                  <a:gd name="T19" fmla="*/ 115 h 206"/>
                  <a:gd name="T20" fmla="*/ 111 w 141"/>
                  <a:gd name="T21" fmla="*/ 156 h 206"/>
                  <a:gd name="T22" fmla="*/ 141 w 141"/>
                  <a:gd name="T23" fmla="*/ 206 h 206"/>
                  <a:gd name="T24" fmla="*/ 100 w 141"/>
                  <a:gd name="T25" fmla="*/ 206 h 206"/>
                  <a:gd name="T26" fmla="*/ 53 w 141"/>
                  <a:gd name="T27" fmla="*/ 28 h 206"/>
                  <a:gd name="T28" fmla="*/ 34 w 141"/>
                  <a:gd name="T29" fmla="*/ 28 h 206"/>
                  <a:gd name="T30" fmla="*/ 34 w 141"/>
                  <a:gd name="T31" fmla="*/ 93 h 206"/>
                  <a:gd name="T32" fmla="*/ 51 w 141"/>
                  <a:gd name="T33" fmla="*/ 93 h 206"/>
                  <a:gd name="T34" fmla="*/ 85 w 141"/>
                  <a:gd name="T35" fmla="*/ 84 h 206"/>
                  <a:gd name="T36" fmla="*/ 94 w 141"/>
                  <a:gd name="T37" fmla="*/ 59 h 206"/>
                  <a:gd name="T38" fmla="*/ 53 w 141"/>
                  <a:gd name="T39" fmla="*/ 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41" h="206">
                    <a:moveTo>
                      <a:pt x="100" y="206"/>
                    </a:moveTo>
                    <a:cubicBezTo>
                      <a:pt x="82" y="174"/>
                      <a:pt x="82" y="174"/>
                      <a:pt x="82" y="174"/>
                    </a:cubicBezTo>
                    <a:cubicBezTo>
                      <a:pt x="68" y="149"/>
                      <a:pt x="59" y="134"/>
                      <a:pt x="47" y="123"/>
                    </a:cubicBezTo>
                    <a:cubicBezTo>
                      <a:pt x="43" y="119"/>
                      <a:pt x="41" y="117"/>
                      <a:pt x="34" y="117"/>
                    </a:cubicBezTo>
                    <a:cubicBezTo>
                      <a:pt x="34" y="206"/>
                      <a:pt x="34" y="206"/>
                      <a:pt x="34" y="206"/>
                    </a:cubicBezTo>
                    <a:cubicBezTo>
                      <a:pt x="0" y="206"/>
                      <a:pt x="0" y="206"/>
                      <a:pt x="0" y="206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63" y="0"/>
                      <a:pt x="63" y="0"/>
                      <a:pt x="63" y="0"/>
                    </a:cubicBezTo>
                    <a:cubicBezTo>
                      <a:pt x="109" y="0"/>
                      <a:pt x="130" y="27"/>
                      <a:pt x="130" y="59"/>
                    </a:cubicBezTo>
                    <a:cubicBezTo>
                      <a:pt x="130" y="88"/>
                      <a:pt x="111" y="115"/>
                      <a:pt x="79" y="115"/>
                    </a:cubicBezTo>
                    <a:cubicBezTo>
                      <a:pt x="86" y="119"/>
                      <a:pt x="100" y="139"/>
                      <a:pt x="111" y="156"/>
                    </a:cubicBezTo>
                    <a:cubicBezTo>
                      <a:pt x="141" y="206"/>
                      <a:pt x="141" y="206"/>
                      <a:pt x="141" y="206"/>
                    </a:cubicBezTo>
                    <a:lnTo>
                      <a:pt x="100" y="206"/>
                    </a:lnTo>
                    <a:close/>
                    <a:moveTo>
                      <a:pt x="53" y="28"/>
                    </a:moveTo>
                    <a:cubicBezTo>
                      <a:pt x="34" y="28"/>
                      <a:pt x="34" y="28"/>
                      <a:pt x="34" y="28"/>
                    </a:cubicBezTo>
                    <a:cubicBezTo>
                      <a:pt x="34" y="93"/>
                      <a:pt x="34" y="93"/>
                      <a:pt x="34" y="93"/>
                    </a:cubicBezTo>
                    <a:cubicBezTo>
                      <a:pt x="51" y="93"/>
                      <a:pt x="51" y="93"/>
                      <a:pt x="51" y="93"/>
                    </a:cubicBezTo>
                    <a:cubicBezTo>
                      <a:pt x="69" y="93"/>
                      <a:pt x="79" y="90"/>
                      <a:pt x="85" y="84"/>
                    </a:cubicBezTo>
                    <a:cubicBezTo>
                      <a:pt x="91" y="79"/>
                      <a:pt x="94" y="70"/>
                      <a:pt x="94" y="59"/>
                    </a:cubicBezTo>
                    <a:cubicBezTo>
                      <a:pt x="94" y="38"/>
                      <a:pt x="83" y="28"/>
                      <a:pt x="53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43" name="Freeform 48"/>
              <p:cNvSpPr>
                <a:spLocks noEditPoints="1"/>
              </p:cNvSpPr>
              <p:nvPr userDrawn="1"/>
            </p:nvSpPr>
            <p:spPr bwMode="auto">
              <a:xfrm>
                <a:off x="11817" y="-929"/>
                <a:ext cx="155" cy="196"/>
              </a:xfrm>
              <a:custGeom>
                <a:avLst/>
                <a:gdLst>
                  <a:gd name="T0" fmla="*/ 36 w 126"/>
                  <a:gd name="T1" fmla="*/ 87 h 158"/>
                  <a:gd name="T2" fmla="*/ 36 w 126"/>
                  <a:gd name="T3" fmla="*/ 90 h 158"/>
                  <a:gd name="T4" fmla="*/ 73 w 126"/>
                  <a:gd name="T5" fmla="*/ 133 h 158"/>
                  <a:gd name="T6" fmla="*/ 110 w 126"/>
                  <a:gd name="T7" fmla="*/ 118 h 158"/>
                  <a:gd name="T8" fmla="*/ 123 w 126"/>
                  <a:gd name="T9" fmla="*/ 138 h 158"/>
                  <a:gd name="T10" fmla="*/ 69 w 126"/>
                  <a:gd name="T11" fmla="*/ 158 h 158"/>
                  <a:gd name="T12" fmla="*/ 0 w 126"/>
                  <a:gd name="T13" fmla="*/ 79 h 158"/>
                  <a:gd name="T14" fmla="*/ 19 w 126"/>
                  <a:gd name="T15" fmla="*/ 20 h 158"/>
                  <a:gd name="T16" fmla="*/ 65 w 126"/>
                  <a:gd name="T17" fmla="*/ 0 h 158"/>
                  <a:gd name="T18" fmla="*/ 106 w 126"/>
                  <a:gd name="T19" fmla="*/ 15 h 158"/>
                  <a:gd name="T20" fmla="*/ 126 w 126"/>
                  <a:gd name="T21" fmla="*/ 81 h 158"/>
                  <a:gd name="T22" fmla="*/ 126 w 126"/>
                  <a:gd name="T23" fmla="*/ 87 h 158"/>
                  <a:gd name="T24" fmla="*/ 36 w 126"/>
                  <a:gd name="T25" fmla="*/ 87 h 158"/>
                  <a:gd name="T26" fmla="*/ 65 w 126"/>
                  <a:gd name="T27" fmla="*/ 24 h 158"/>
                  <a:gd name="T28" fmla="*/ 36 w 126"/>
                  <a:gd name="T29" fmla="*/ 63 h 158"/>
                  <a:gd name="T30" fmla="*/ 92 w 126"/>
                  <a:gd name="T31" fmla="*/ 63 h 158"/>
                  <a:gd name="T32" fmla="*/ 65 w 126"/>
                  <a:gd name="T33" fmla="*/ 24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26" h="158">
                    <a:moveTo>
                      <a:pt x="36" y="87"/>
                    </a:moveTo>
                    <a:cubicBezTo>
                      <a:pt x="36" y="90"/>
                      <a:pt x="36" y="90"/>
                      <a:pt x="36" y="90"/>
                    </a:cubicBezTo>
                    <a:cubicBezTo>
                      <a:pt x="36" y="111"/>
                      <a:pt x="44" y="133"/>
                      <a:pt x="73" y="133"/>
                    </a:cubicBezTo>
                    <a:cubicBezTo>
                      <a:pt x="87" y="133"/>
                      <a:pt x="99" y="128"/>
                      <a:pt x="110" y="118"/>
                    </a:cubicBezTo>
                    <a:cubicBezTo>
                      <a:pt x="123" y="138"/>
                      <a:pt x="123" y="138"/>
                      <a:pt x="123" y="138"/>
                    </a:cubicBezTo>
                    <a:cubicBezTo>
                      <a:pt x="107" y="151"/>
                      <a:pt x="89" y="158"/>
                      <a:pt x="69" y="158"/>
                    </a:cubicBezTo>
                    <a:cubicBezTo>
                      <a:pt x="27" y="158"/>
                      <a:pt x="0" y="127"/>
                      <a:pt x="0" y="79"/>
                    </a:cubicBezTo>
                    <a:cubicBezTo>
                      <a:pt x="0" y="52"/>
                      <a:pt x="6" y="35"/>
                      <a:pt x="19" y="20"/>
                    </a:cubicBezTo>
                    <a:cubicBezTo>
                      <a:pt x="31" y="6"/>
                      <a:pt x="46" y="0"/>
                      <a:pt x="65" y="0"/>
                    </a:cubicBezTo>
                    <a:cubicBezTo>
                      <a:pt x="79" y="0"/>
                      <a:pt x="93" y="4"/>
                      <a:pt x="106" y="15"/>
                    </a:cubicBezTo>
                    <a:cubicBezTo>
                      <a:pt x="119" y="27"/>
                      <a:pt x="126" y="46"/>
                      <a:pt x="126" y="81"/>
                    </a:cubicBezTo>
                    <a:cubicBezTo>
                      <a:pt x="126" y="87"/>
                      <a:pt x="126" y="87"/>
                      <a:pt x="126" y="87"/>
                    </a:cubicBezTo>
                    <a:lnTo>
                      <a:pt x="36" y="87"/>
                    </a:lnTo>
                    <a:close/>
                    <a:moveTo>
                      <a:pt x="65" y="24"/>
                    </a:moveTo>
                    <a:cubicBezTo>
                      <a:pt x="46" y="24"/>
                      <a:pt x="36" y="39"/>
                      <a:pt x="36" y="63"/>
                    </a:cubicBezTo>
                    <a:cubicBezTo>
                      <a:pt x="92" y="63"/>
                      <a:pt x="92" y="63"/>
                      <a:pt x="92" y="63"/>
                    </a:cubicBezTo>
                    <a:cubicBezTo>
                      <a:pt x="92" y="39"/>
                      <a:pt x="81" y="24"/>
                      <a:pt x="65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44" name="Freeform 49"/>
              <p:cNvSpPr>
                <a:spLocks/>
              </p:cNvSpPr>
              <p:nvPr userDrawn="1"/>
            </p:nvSpPr>
            <p:spPr bwMode="auto">
              <a:xfrm>
                <a:off x="11997" y="-1009"/>
                <a:ext cx="69" cy="275"/>
              </a:xfrm>
              <a:custGeom>
                <a:avLst/>
                <a:gdLst>
                  <a:gd name="T0" fmla="*/ 36 w 56"/>
                  <a:gd name="T1" fmla="*/ 222 h 222"/>
                  <a:gd name="T2" fmla="*/ 3 w 56"/>
                  <a:gd name="T3" fmla="*/ 179 h 222"/>
                  <a:gd name="T4" fmla="*/ 3 w 56"/>
                  <a:gd name="T5" fmla="*/ 51 h 222"/>
                  <a:gd name="T6" fmla="*/ 0 w 56"/>
                  <a:gd name="T7" fmla="*/ 8 h 222"/>
                  <a:gd name="T8" fmla="*/ 34 w 56"/>
                  <a:gd name="T9" fmla="*/ 0 h 222"/>
                  <a:gd name="T10" fmla="*/ 37 w 56"/>
                  <a:gd name="T11" fmla="*/ 41 h 222"/>
                  <a:gd name="T12" fmla="*/ 37 w 56"/>
                  <a:gd name="T13" fmla="*/ 169 h 222"/>
                  <a:gd name="T14" fmla="*/ 40 w 56"/>
                  <a:gd name="T15" fmla="*/ 196 h 222"/>
                  <a:gd name="T16" fmla="*/ 51 w 56"/>
                  <a:gd name="T17" fmla="*/ 198 h 222"/>
                  <a:gd name="T18" fmla="*/ 56 w 56"/>
                  <a:gd name="T19" fmla="*/ 218 h 222"/>
                  <a:gd name="T20" fmla="*/ 36 w 56"/>
                  <a:gd name="T21" fmla="*/ 222 h 2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6" h="222">
                    <a:moveTo>
                      <a:pt x="36" y="222"/>
                    </a:moveTo>
                    <a:cubicBezTo>
                      <a:pt x="3" y="222"/>
                      <a:pt x="3" y="192"/>
                      <a:pt x="3" y="179"/>
                    </a:cubicBezTo>
                    <a:cubicBezTo>
                      <a:pt x="3" y="51"/>
                      <a:pt x="3" y="51"/>
                      <a:pt x="3" y="51"/>
                    </a:cubicBezTo>
                    <a:cubicBezTo>
                      <a:pt x="3" y="31"/>
                      <a:pt x="2" y="20"/>
                      <a:pt x="0" y="8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36" y="9"/>
                      <a:pt x="37" y="22"/>
                      <a:pt x="37" y="41"/>
                    </a:cubicBezTo>
                    <a:cubicBezTo>
                      <a:pt x="37" y="169"/>
                      <a:pt x="37" y="169"/>
                      <a:pt x="37" y="169"/>
                    </a:cubicBezTo>
                    <a:cubicBezTo>
                      <a:pt x="37" y="189"/>
                      <a:pt x="38" y="192"/>
                      <a:pt x="40" y="196"/>
                    </a:cubicBezTo>
                    <a:cubicBezTo>
                      <a:pt x="42" y="199"/>
                      <a:pt x="47" y="200"/>
                      <a:pt x="51" y="198"/>
                    </a:cubicBezTo>
                    <a:cubicBezTo>
                      <a:pt x="56" y="218"/>
                      <a:pt x="56" y="218"/>
                      <a:pt x="56" y="218"/>
                    </a:cubicBezTo>
                    <a:cubicBezTo>
                      <a:pt x="50" y="221"/>
                      <a:pt x="44" y="222"/>
                      <a:pt x="36" y="2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45" name="Freeform 50"/>
              <p:cNvSpPr>
                <a:spLocks noEditPoints="1"/>
              </p:cNvSpPr>
              <p:nvPr userDrawn="1"/>
            </p:nvSpPr>
            <p:spPr bwMode="auto">
              <a:xfrm>
                <a:off x="12095" y="-1007"/>
                <a:ext cx="54" cy="269"/>
              </a:xfrm>
              <a:custGeom>
                <a:avLst/>
                <a:gdLst>
                  <a:gd name="T0" fmla="*/ 22 w 44"/>
                  <a:gd name="T1" fmla="*/ 44 h 217"/>
                  <a:gd name="T2" fmla="*/ 0 w 44"/>
                  <a:gd name="T3" fmla="*/ 22 h 217"/>
                  <a:gd name="T4" fmla="*/ 22 w 44"/>
                  <a:gd name="T5" fmla="*/ 0 h 217"/>
                  <a:gd name="T6" fmla="*/ 44 w 44"/>
                  <a:gd name="T7" fmla="*/ 22 h 217"/>
                  <a:gd name="T8" fmla="*/ 22 w 44"/>
                  <a:gd name="T9" fmla="*/ 44 h 217"/>
                  <a:gd name="T10" fmla="*/ 5 w 44"/>
                  <a:gd name="T11" fmla="*/ 217 h 217"/>
                  <a:gd name="T12" fmla="*/ 5 w 44"/>
                  <a:gd name="T13" fmla="*/ 69 h 217"/>
                  <a:gd name="T14" fmla="*/ 38 w 44"/>
                  <a:gd name="T15" fmla="*/ 63 h 217"/>
                  <a:gd name="T16" fmla="*/ 38 w 44"/>
                  <a:gd name="T17" fmla="*/ 217 h 217"/>
                  <a:gd name="T18" fmla="*/ 5 w 44"/>
                  <a:gd name="T19" fmla="*/ 217 h 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4" h="217">
                    <a:moveTo>
                      <a:pt x="22" y="44"/>
                    </a:moveTo>
                    <a:cubicBezTo>
                      <a:pt x="10" y="44"/>
                      <a:pt x="0" y="34"/>
                      <a:pt x="0" y="22"/>
                    </a:cubicBezTo>
                    <a:cubicBezTo>
                      <a:pt x="0" y="10"/>
                      <a:pt x="10" y="0"/>
                      <a:pt x="22" y="0"/>
                    </a:cubicBezTo>
                    <a:cubicBezTo>
                      <a:pt x="34" y="0"/>
                      <a:pt x="44" y="10"/>
                      <a:pt x="44" y="22"/>
                    </a:cubicBezTo>
                    <a:cubicBezTo>
                      <a:pt x="44" y="34"/>
                      <a:pt x="34" y="44"/>
                      <a:pt x="22" y="44"/>
                    </a:cubicBezTo>
                    <a:close/>
                    <a:moveTo>
                      <a:pt x="5" y="217"/>
                    </a:moveTo>
                    <a:cubicBezTo>
                      <a:pt x="5" y="69"/>
                      <a:pt x="5" y="69"/>
                      <a:pt x="5" y="69"/>
                    </a:cubicBezTo>
                    <a:cubicBezTo>
                      <a:pt x="38" y="63"/>
                      <a:pt x="38" y="63"/>
                      <a:pt x="38" y="63"/>
                    </a:cubicBezTo>
                    <a:cubicBezTo>
                      <a:pt x="38" y="217"/>
                      <a:pt x="38" y="217"/>
                      <a:pt x="38" y="217"/>
                    </a:cubicBezTo>
                    <a:lnTo>
                      <a:pt x="5" y="2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46" name="Freeform 51"/>
              <p:cNvSpPr>
                <a:spLocks/>
              </p:cNvSpPr>
              <p:nvPr userDrawn="1"/>
            </p:nvSpPr>
            <p:spPr bwMode="auto">
              <a:xfrm>
                <a:off x="12182" y="-929"/>
                <a:ext cx="139" cy="196"/>
              </a:xfrm>
              <a:custGeom>
                <a:avLst/>
                <a:gdLst>
                  <a:gd name="T0" fmla="*/ 64 w 112"/>
                  <a:gd name="T1" fmla="*/ 158 h 158"/>
                  <a:gd name="T2" fmla="*/ 0 w 112"/>
                  <a:gd name="T3" fmla="*/ 80 h 158"/>
                  <a:gd name="T4" fmla="*/ 66 w 112"/>
                  <a:gd name="T5" fmla="*/ 0 h 158"/>
                  <a:gd name="T6" fmla="*/ 108 w 112"/>
                  <a:gd name="T7" fmla="*/ 16 h 158"/>
                  <a:gd name="T8" fmla="*/ 91 w 112"/>
                  <a:gd name="T9" fmla="*/ 38 h 158"/>
                  <a:gd name="T10" fmla="*/ 66 w 112"/>
                  <a:gd name="T11" fmla="*/ 26 h 158"/>
                  <a:gd name="T12" fmla="*/ 42 w 112"/>
                  <a:gd name="T13" fmla="*/ 41 h 158"/>
                  <a:gd name="T14" fmla="*/ 36 w 112"/>
                  <a:gd name="T15" fmla="*/ 83 h 158"/>
                  <a:gd name="T16" fmla="*/ 46 w 112"/>
                  <a:gd name="T17" fmla="*/ 124 h 158"/>
                  <a:gd name="T18" fmla="*/ 66 w 112"/>
                  <a:gd name="T19" fmla="*/ 133 h 158"/>
                  <a:gd name="T20" fmla="*/ 96 w 112"/>
                  <a:gd name="T21" fmla="*/ 118 h 158"/>
                  <a:gd name="T22" fmla="*/ 112 w 112"/>
                  <a:gd name="T23" fmla="*/ 138 h 158"/>
                  <a:gd name="T24" fmla="*/ 64 w 112"/>
                  <a:gd name="T25" fmla="*/ 158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2" h="158">
                    <a:moveTo>
                      <a:pt x="64" y="158"/>
                    </a:moveTo>
                    <a:cubicBezTo>
                      <a:pt x="23" y="158"/>
                      <a:pt x="0" y="129"/>
                      <a:pt x="0" y="80"/>
                    </a:cubicBezTo>
                    <a:cubicBezTo>
                      <a:pt x="0" y="26"/>
                      <a:pt x="33" y="0"/>
                      <a:pt x="66" y="0"/>
                    </a:cubicBezTo>
                    <a:cubicBezTo>
                      <a:pt x="82" y="0"/>
                      <a:pt x="94" y="3"/>
                      <a:pt x="108" y="16"/>
                    </a:cubicBezTo>
                    <a:cubicBezTo>
                      <a:pt x="91" y="38"/>
                      <a:pt x="91" y="38"/>
                      <a:pt x="91" y="38"/>
                    </a:cubicBezTo>
                    <a:cubicBezTo>
                      <a:pt x="82" y="30"/>
                      <a:pt x="75" y="26"/>
                      <a:pt x="66" y="26"/>
                    </a:cubicBezTo>
                    <a:cubicBezTo>
                      <a:pt x="56" y="26"/>
                      <a:pt x="47" y="31"/>
                      <a:pt x="42" y="41"/>
                    </a:cubicBezTo>
                    <a:cubicBezTo>
                      <a:pt x="38" y="50"/>
                      <a:pt x="36" y="64"/>
                      <a:pt x="36" y="83"/>
                    </a:cubicBezTo>
                    <a:cubicBezTo>
                      <a:pt x="36" y="104"/>
                      <a:pt x="39" y="117"/>
                      <a:pt x="46" y="124"/>
                    </a:cubicBezTo>
                    <a:cubicBezTo>
                      <a:pt x="51" y="129"/>
                      <a:pt x="58" y="133"/>
                      <a:pt x="66" y="133"/>
                    </a:cubicBezTo>
                    <a:cubicBezTo>
                      <a:pt x="77" y="133"/>
                      <a:pt x="87" y="128"/>
                      <a:pt x="96" y="118"/>
                    </a:cubicBezTo>
                    <a:cubicBezTo>
                      <a:pt x="112" y="138"/>
                      <a:pt x="112" y="138"/>
                      <a:pt x="112" y="138"/>
                    </a:cubicBezTo>
                    <a:cubicBezTo>
                      <a:pt x="98" y="151"/>
                      <a:pt x="84" y="158"/>
                      <a:pt x="64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47" name="Freeform 52"/>
              <p:cNvSpPr>
                <a:spLocks noEditPoints="1"/>
              </p:cNvSpPr>
              <p:nvPr userDrawn="1"/>
            </p:nvSpPr>
            <p:spPr bwMode="auto">
              <a:xfrm>
                <a:off x="12350" y="-846"/>
                <a:ext cx="112" cy="112"/>
              </a:xfrm>
              <a:custGeom>
                <a:avLst/>
                <a:gdLst>
                  <a:gd name="T0" fmla="*/ 45 w 90"/>
                  <a:gd name="T1" fmla="*/ 90 h 90"/>
                  <a:gd name="T2" fmla="*/ 0 w 90"/>
                  <a:gd name="T3" fmla="*/ 45 h 90"/>
                  <a:gd name="T4" fmla="*/ 45 w 90"/>
                  <a:gd name="T5" fmla="*/ 0 h 90"/>
                  <a:gd name="T6" fmla="*/ 90 w 90"/>
                  <a:gd name="T7" fmla="*/ 45 h 90"/>
                  <a:gd name="T8" fmla="*/ 45 w 90"/>
                  <a:gd name="T9" fmla="*/ 90 h 90"/>
                  <a:gd name="T10" fmla="*/ 45 w 90"/>
                  <a:gd name="T11" fmla="*/ 9 h 90"/>
                  <a:gd name="T12" fmla="*/ 11 w 90"/>
                  <a:gd name="T13" fmla="*/ 45 h 90"/>
                  <a:gd name="T14" fmla="*/ 45 w 90"/>
                  <a:gd name="T15" fmla="*/ 81 h 90"/>
                  <a:gd name="T16" fmla="*/ 79 w 90"/>
                  <a:gd name="T17" fmla="*/ 45 h 90"/>
                  <a:gd name="T18" fmla="*/ 45 w 90"/>
                  <a:gd name="T19" fmla="*/ 9 h 90"/>
                  <a:gd name="T20" fmla="*/ 54 w 90"/>
                  <a:gd name="T21" fmla="*/ 70 h 90"/>
                  <a:gd name="T22" fmla="*/ 49 w 90"/>
                  <a:gd name="T23" fmla="*/ 62 h 90"/>
                  <a:gd name="T24" fmla="*/ 41 w 90"/>
                  <a:gd name="T25" fmla="*/ 49 h 90"/>
                  <a:gd name="T26" fmla="*/ 39 w 90"/>
                  <a:gd name="T27" fmla="*/ 49 h 90"/>
                  <a:gd name="T28" fmla="*/ 39 w 90"/>
                  <a:gd name="T29" fmla="*/ 70 h 90"/>
                  <a:gd name="T30" fmla="*/ 29 w 90"/>
                  <a:gd name="T31" fmla="*/ 70 h 90"/>
                  <a:gd name="T32" fmla="*/ 29 w 90"/>
                  <a:gd name="T33" fmla="*/ 20 h 90"/>
                  <a:gd name="T34" fmla="*/ 48 w 90"/>
                  <a:gd name="T35" fmla="*/ 20 h 90"/>
                  <a:gd name="T36" fmla="*/ 63 w 90"/>
                  <a:gd name="T37" fmla="*/ 34 h 90"/>
                  <a:gd name="T38" fmla="*/ 52 w 90"/>
                  <a:gd name="T39" fmla="*/ 48 h 90"/>
                  <a:gd name="T40" fmla="*/ 54 w 90"/>
                  <a:gd name="T41" fmla="*/ 50 h 90"/>
                  <a:gd name="T42" fmla="*/ 66 w 90"/>
                  <a:gd name="T43" fmla="*/ 70 h 90"/>
                  <a:gd name="T44" fmla="*/ 54 w 90"/>
                  <a:gd name="T45" fmla="*/ 70 h 90"/>
                  <a:gd name="T46" fmla="*/ 48 w 90"/>
                  <a:gd name="T47" fmla="*/ 28 h 90"/>
                  <a:gd name="T48" fmla="*/ 43 w 90"/>
                  <a:gd name="T49" fmla="*/ 28 h 90"/>
                  <a:gd name="T50" fmla="*/ 39 w 90"/>
                  <a:gd name="T51" fmla="*/ 28 h 90"/>
                  <a:gd name="T52" fmla="*/ 39 w 90"/>
                  <a:gd name="T53" fmla="*/ 41 h 90"/>
                  <a:gd name="T54" fmla="*/ 43 w 90"/>
                  <a:gd name="T55" fmla="*/ 41 h 90"/>
                  <a:gd name="T56" fmla="*/ 50 w 90"/>
                  <a:gd name="T57" fmla="*/ 40 h 90"/>
                  <a:gd name="T58" fmla="*/ 52 w 90"/>
                  <a:gd name="T59" fmla="*/ 35 h 90"/>
                  <a:gd name="T60" fmla="*/ 48 w 90"/>
                  <a:gd name="T61" fmla="*/ 28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90" h="90">
                    <a:moveTo>
                      <a:pt x="45" y="90"/>
                    </a:moveTo>
                    <a:cubicBezTo>
                      <a:pt x="20" y="90"/>
                      <a:pt x="0" y="70"/>
                      <a:pt x="0" y="45"/>
                    </a:cubicBezTo>
                    <a:cubicBezTo>
                      <a:pt x="0" y="20"/>
                      <a:pt x="20" y="0"/>
                      <a:pt x="45" y="0"/>
                    </a:cubicBezTo>
                    <a:cubicBezTo>
                      <a:pt x="69" y="0"/>
                      <a:pt x="90" y="20"/>
                      <a:pt x="90" y="45"/>
                    </a:cubicBezTo>
                    <a:cubicBezTo>
                      <a:pt x="90" y="70"/>
                      <a:pt x="69" y="90"/>
                      <a:pt x="45" y="90"/>
                    </a:cubicBezTo>
                    <a:close/>
                    <a:moveTo>
                      <a:pt x="45" y="9"/>
                    </a:moveTo>
                    <a:cubicBezTo>
                      <a:pt x="26" y="9"/>
                      <a:pt x="11" y="25"/>
                      <a:pt x="11" y="45"/>
                    </a:cubicBezTo>
                    <a:cubicBezTo>
                      <a:pt x="11" y="65"/>
                      <a:pt x="26" y="81"/>
                      <a:pt x="45" y="81"/>
                    </a:cubicBezTo>
                    <a:cubicBezTo>
                      <a:pt x="64" y="81"/>
                      <a:pt x="79" y="65"/>
                      <a:pt x="79" y="45"/>
                    </a:cubicBezTo>
                    <a:cubicBezTo>
                      <a:pt x="79" y="25"/>
                      <a:pt x="64" y="9"/>
                      <a:pt x="45" y="9"/>
                    </a:cubicBezTo>
                    <a:close/>
                    <a:moveTo>
                      <a:pt x="54" y="70"/>
                    </a:moveTo>
                    <a:cubicBezTo>
                      <a:pt x="52" y="67"/>
                      <a:pt x="51" y="65"/>
                      <a:pt x="49" y="62"/>
                    </a:cubicBezTo>
                    <a:cubicBezTo>
                      <a:pt x="44" y="53"/>
                      <a:pt x="43" y="50"/>
                      <a:pt x="41" y="49"/>
                    </a:cubicBezTo>
                    <a:cubicBezTo>
                      <a:pt x="40" y="49"/>
                      <a:pt x="40" y="49"/>
                      <a:pt x="39" y="49"/>
                    </a:cubicBezTo>
                    <a:cubicBezTo>
                      <a:pt x="39" y="70"/>
                      <a:pt x="39" y="70"/>
                      <a:pt x="39" y="70"/>
                    </a:cubicBezTo>
                    <a:cubicBezTo>
                      <a:pt x="29" y="70"/>
                      <a:pt x="29" y="70"/>
                      <a:pt x="29" y="70"/>
                    </a:cubicBezTo>
                    <a:cubicBezTo>
                      <a:pt x="29" y="20"/>
                      <a:pt x="29" y="20"/>
                      <a:pt x="29" y="20"/>
                    </a:cubicBezTo>
                    <a:cubicBezTo>
                      <a:pt x="48" y="20"/>
                      <a:pt x="48" y="20"/>
                      <a:pt x="48" y="20"/>
                    </a:cubicBezTo>
                    <a:cubicBezTo>
                      <a:pt x="57" y="20"/>
                      <a:pt x="63" y="26"/>
                      <a:pt x="63" y="34"/>
                    </a:cubicBezTo>
                    <a:cubicBezTo>
                      <a:pt x="63" y="42"/>
                      <a:pt x="58" y="48"/>
                      <a:pt x="52" y="48"/>
                    </a:cubicBezTo>
                    <a:cubicBezTo>
                      <a:pt x="53" y="49"/>
                      <a:pt x="53" y="50"/>
                      <a:pt x="54" y="50"/>
                    </a:cubicBezTo>
                    <a:cubicBezTo>
                      <a:pt x="57" y="54"/>
                      <a:pt x="66" y="70"/>
                      <a:pt x="66" y="70"/>
                    </a:cubicBezTo>
                    <a:lnTo>
                      <a:pt x="54" y="70"/>
                    </a:lnTo>
                    <a:close/>
                    <a:moveTo>
                      <a:pt x="48" y="28"/>
                    </a:moveTo>
                    <a:cubicBezTo>
                      <a:pt x="47" y="28"/>
                      <a:pt x="45" y="28"/>
                      <a:pt x="43" y="28"/>
                    </a:cubicBezTo>
                    <a:cubicBezTo>
                      <a:pt x="39" y="28"/>
                      <a:pt x="39" y="28"/>
                      <a:pt x="39" y="28"/>
                    </a:cubicBezTo>
                    <a:cubicBezTo>
                      <a:pt x="39" y="41"/>
                      <a:pt x="39" y="41"/>
                      <a:pt x="39" y="41"/>
                    </a:cubicBezTo>
                    <a:cubicBezTo>
                      <a:pt x="43" y="41"/>
                      <a:pt x="43" y="41"/>
                      <a:pt x="43" y="41"/>
                    </a:cubicBezTo>
                    <a:cubicBezTo>
                      <a:pt x="47" y="41"/>
                      <a:pt x="49" y="41"/>
                      <a:pt x="50" y="40"/>
                    </a:cubicBezTo>
                    <a:cubicBezTo>
                      <a:pt x="51" y="38"/>
                      <a:pt x="52" y="37"/>
                      <a:pt x="52" y="35"/>
                    </a:cubicBezTo>
                    <a:cubicBezTo>
                      <a:pt x="52" y="31"/>
                      <a:pt x="51" y="29"/>
                      <a:pt x="48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48" name="Freeform 53"/>
              <p:cNvSpPr>
                <a:spLocks noEditPoints="1"/>
              </p:cNvSpPr>
              <p:nvPr userDrawn="1"/>
            </p:nvSpPr>
            <p:spPr bwMode="auto">
              <a:xfrm>
                <a:off x="10896" y="-662"/>
                <a:ext cx="449" cy="567"/>
              </a:xfrm>
              <a:custGeom>
                <a:avLst/>
                <a:gdLst>
                  <a:gd name="T0" fmla="*/ 0 w 363"/>
                  <a:gd name="T1" fmla="*/ 0 h 458"/>
                  <a:gd name="T2" fmla="*/ 187 w 363"/>
                  <a:gd name="T3" fmla="*/ 0 h 458"/>
                  <a:gd name="T4" fmla="*/ 363 w 363"/>
                  <a:gd name="T5" fmla="*/ 158 h 458"/>
                  <a:gd name="T6" fmla="*/ 363 w 363"/>
                  <a:gd name="T7" fmla="*/ 159 h 458"/>
                  <a:gd name="T8" fmla="*/ 178 w 363"/>
                  <a:gd name="T9" fmla="*/ 320 h 458"/>
                  <a:gd name="T10" fmla="*/ 101 w 363"/>
                  <a:gd name="T11" fmla="*/ 320 h 458"/>
                  <a:gd name="T12" fmla="*/ 101 w 363"/>
                  <a:gd name="T13" fmla="*/ 458 h 458"/>
                  <a:gd name="T14" fmla="*/ 0 w 363"/>
                  <a:gd name="T15" fmla="*/ 458 h 458"/>
                  <a:gd name="T16" fmla="*/ 0 w 363"/>
                  <a:gd name="T17" fmla="*/ 0 h 458"/>
                  <a:gd name="T18" fmla="*/ 181 w 363"/>
                  <a:gd name="T19" fmla="*/ 231 h 458"/>
                  <a:gd name="T20" fmla="*/ 261 w 363"/>
                  <a:gd name="T21" fmla="*/ 161 h 458"/>
                  <a:gd name="T22" fmla="*/ 261 w 363"/>
                  <a:gd name="T23" fmla="*/ 160 h 458"/>
                  <a:gd name="T24" fmla="*/ 179 w 363"/>
                  <a:gd name="T25" fmla="*/ 91 h 458"/>
                  <a:gd name="T26" fmla="*/ 101 w 363"/>
                  <a:gd name="T27" fmla="*/ 91 h 458"/>
                  <a:gd name="T28" fmla="*/ 101 w 363"/>
                  <a:gd name="T29" fmla="*/ 231 h 458"/>
                  <a:gd name="T30" fmla="*/ 181 w 363"/>
                  <a:gd name="T31" fmla="*/ 231 h 4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63" h="458">
                    <a:moveTo>
                      <a:pt x="0" y="0"/>
                    </a:moveTo>
                    <a:cubicBezTo>
                      <a:pt x="187" y="0"/>
                      <a:pt x="187" y="0"/>
                      <a:pt x="187" y="0"/>
                    </a:cubicBezTo>
                    <a:cubicBezTo>
                      <a:pt x="297" y="0"/>
                      <a:pt x="363" y="65"/>
                      <a:pt x="363" y="158"/>
                    </a:cubicBezTo>
                    <a:cubicBezTo>
                      <a:pt x="363" y="159"/>
                      <a:pt x="363" y="159"/>
                      <a:pt x="363" y="159"/>
                    </a:cubicBezTo>
                    <a:cubicBezTo>
                      <a:pt x="363" y="265"/>
                      <a:pt x="280" y="320"/>
                      <a:pt x="178" y="320"/>
                    </a:cubicBezTo>
                    <a:cubicBezTo>
                      <a:pt x="101" y="320"/>
                      <a:pt x="101" y="320"/>
                      <a:pt x="101" y="320"/>
                    </a:cubicBezTo>
                    <a:cubicBezTo>
                      <a:pt x="101" y="458"/>
                      <a:pt x="101" y="458"/>
                      <a:pt x="101" y="458"/>
                    </a:cubicBezTo>
                    <a:cubicBezTo>
                      <a:pt x="0" y="458"/>
                      <a:pt x="0" y="458"/>
                      <a:pt x="0" y="458"/>
                    </a:cubicBezTo>
                    <a:lnTo>
                      <a:pt x="0" y="0"/>
                    </a:lnTo>
                    <a:close/>
                    <a:moveTo>
                      <a:pt x="181" y="231"/>
                    </a:moveTo>
                    <a:cubicBezTo>
                      <a:pt x="231" y="231"/>
                      <a:pt x="261" y="201"/>
                      <a:pt x="261" y="161"/>
                    </a:cubicBezTo>
                    <a:cubicBezTo>
                      <a:pt x="261" y="160"/>
                      <a:pt x="261" y="160"/>
                      <a:pt x="261" y="160"/>
                    </a:cubicBezTo>
                    <a:cubicBezTo>
                      <a:pt x="261" y="115"/>
                      <a:pt x="229" y="91"/>
                      <a:pt x="179" y="91"/>
                    </a:cubicBezTo>
                    <a:cubicBezTo>
                      <a:pt x="101" y="91"/>
                      <a:pt x="101" y="91"/>
                      <a:pt x="101" y="91"/>
                    </a:cubicBezTo>
                    <a:cubicBezTo>
                      <a:pt x="101" y="231"/>
                      <a:pt x="101" y="231"/>
                      <a:pt x="101" y="231"/>
                    </a:cubicBezTo>
                    <a:lnTo>
                      <a:pt x="181" y="23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49" name="Freeform 54"/>
              <p:cNvSpPr>
                <a:spLocks/>
              </p:cNvSpPr>
              <p:nvPr userDrawn="1"/>
            </p:nvSpPr>
            <p:spPr bwMode="auto">
              <a:xfrm>
                <a:off x="11388" y="-662"/>
                <a:ext cx="406" cy="567"/>
              </a:xfrm>
              <a:custGeom>
                <a:avLst/>
                <a:gdLst>
                  <a:gd name="T0" fmla="*/ 0 w 406"/>
                  <a:gd name="T1" fmla="*/ 0 h 567"/>
                  <a:gd name="T2" fmla="*/ 125 w 406"/>
                  <a:gd name="T3" fmla="*/ 0 h 567"/>
                  <a:gd name="T4" fmla="*/ 125 w 406"/>
                  <a:gd name="T5" fmla="*/ 453 h 567"/>
                  <a:gd name="T6" fmla="*/ 406 w 406"/>
                  <a:gd name="T7" fmla="*/ 453 h 567"/>
                  <a:gd name="T8" fmla="*/ 406 w 406"/>
                  <a:gd name="T9" fmla="*/ 567 h 567"/>
                  <a:gd name="T10" fmla="*/ 0 w 406"/>
                  <a:gd name="T11" fmla="*/ 567 h 567"/>
                  <a:gd name="T12" fmla="*/ 0 w 406"/>
                  <a:gd name="T13" fmla="*/ 0 h 5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6" h="567">
                    <a:moveTo>
                      <a:pt x="0" y="0"/>
                    </a:moveTo>
                    <a:lnTo>
                      <a:pt x="125" y="0"/>
                    </a:lnTo>
                    <a:lnTo>
                      <a:pt x="125" y="453"/>
                    </a:lnTo>
                    <a:lnTo>
                      <a:pt x="406" y="453"/>
                    </a:lnTo>
                    <a:lnTo>
                      <a:pt x="406" y="567"/>
                    </a:lnTo>
                    <a:lnTo>
                      <a:pt x="0" y="567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50" name="Freeform 55"/>
              <p:cNvSpPr>
                <a:spLocks noEditPoints="1"/>
              </p:cNvSpPr>
              <p:nvPr userDrawn="1"/>
            </p:nvSpPr>
            <p:spPr bwMode="auto">
              <a:xfrm>
                <a:off x="11839" y="-666"/>
                <a:ext cx="600" cy="571"/>
              </a:xfrm>
              <a:custGeom>
                <a:avLst/>
                <a:gdLst>
                  <a:gd name="T0" fmla="*/ 243 w 600"/>
                  <a:gd name="T1" fmla="*/ 0 h 571"/>
                  <a:gd name="T2" fmla="*/ 357 w 600"/>
                  <a:gd name="T3" fmla="*/ 0 h 571"/>
                  <a:gd name="T4" fmla="*/ 600 w 600"/>
                  <a:gd name="T5" fmla="*/ 571 h 571"/>
                  <a:gd name="T6" fmla="*/ 469 w 600"/>
                  <a:gd name="T7" fmla="*/ 571 h 571"/>
                  <a:gd name="T8" fmla="*/ 418 w 600"/>
                  <a:gd name="T9" fmla="*/ 444 h 571"/>
                  <a:gd name="T10" fmla="*/ 179 w 600"/>
                  <a:gd name="T11" fmla="*/ 444 h 571"/>
                  <a:gd name="T12" fmla="*/ 127 w 600"/>
                  <a:gd name="T13" fmla="*/ 571 h 571"/>
                  <a:gd name="T14" fmla="*/ 0 w 600"/>
                  <a:gd name="T15" fmla="*/ 571 h 571"/>
                  <a:gd name="T16" fmla="*/ 243 w 600"/>
                  <a:gd name="T17" fmla="*/ 0 h 571"/>
                  <a:gd name="T18" fmla="*/ 373 w 600"/>
                  <a:gd name="T19" fmla="*/ 333 h 571"/>
                  <a:gd name="T20" fmla="*/ 299 w 600"/>
                  <a:gd name="T21" fmla="*/ 150 h 571"/>
                  <a:gd name="T22" fmla="*/ 224 w 600"/>
                  <a:gd name="T23" fmla="*/ 333 h 571"/>
                  <a:gd name="T24" fmla="*/ 373 w 600"/>
                  <a:gd name="T25" fmla="*/ 333 h 5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00" h="571">
                    <a:moveTo>
                      <a:pt x="243" y="0"/>
                    </a:moveTo>
                    <a:lnTo>
                      <a:pt x="357" y="0"/>
                    </a:lnTo>
                    <a:lnTo>
                      <a:pt x="600" y="571"/>
                    </a:lnTo>
                    <a:lnTo>
                      <a:pt x="469" y="571"/>
                    </a:lnTo>
                    <a:lnTo>
                      <a:pt x="418" y="444"/>
                    </a:lnTo>
                    <a:lnTo>
                      <a:pt x="179" y="444"/>
                    </a:lnTo>
                    <a:lnTo>
                      <a:pt x="127" y="571"/>
                    </a:lnTo>
                    <a:lnTo>
                      <a:pt x="0" y="571"/>
                    </a:lnTo>
                    <a:lnTo>
                      <a:pt x="243" y="0"/>
                    </a:lnTo>
                    <a:close/>
                    <a:moveTo>
                      <a:pt x="373" y="333"/>
                    </a:moveTo>
                    <a:lnTo>
                      <a:pt x="299" y="150"/>
                    </a:lnTo>
                    <a:lnTo>
                      <a:pt x="224" y="333"/>
                    </a:lnTo>
                    <a:lnTo>
                      <a:pt x="373" y="33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51" name="Freeform 56"/>
              <p:cNvSpPr>
                <a:spLocks/>
              </p:cNvSpPr>
              <p:nvPr userDrawn="1"/>
            </p:nvSpPr>
            <p:spPr bwMode="auto">
              <a:xfrm>
                <a:off x="12348" y="-662"/>
                <a:ext cx="470" cy="567"/>
              </a:xfrm>
              <a:custGeom>
                <a:avLst/>
                <a:gdLst>
                  <a:gd name="T0" fmla="*/ 173 w 470"/>
                  <a:gd name="T1" fmla="*/ 115 h 567"/>
                  <a:gd name="T2" fmla="*/ 0 w 470"/>
                  <a:gd name="T3" fmla="*/ 115 h 567"/>
                  <a:gd name="T4" fmla="*/ 0 w 470"/>
                  <a:gd name="T5" fmla="*/ 0 h 567"/>
                  <a:gd name="T6" fmla="*/ 470 w 470"/>
                  <a:gd name="T7" fmla="*/ 0 h 567"/>
                  <a:gd name="T8" fmla="*/ 470 w 470"/>
                  <a:gd name="T9" fmla="*/ 115 h 567"/>
                  <a:gd name="T10" fmla="*/ 297 w 470"/>
                  <a:gd name="T11" fmla="*/ 115 h 567"/>
                  <a:gd name="T12" fmla="*/ 297 w 470"/>
                  <a:gd name="T13" fmla="*/ 567 h 567"/>
                  <a:gd name="T14" fmla="*/ 173 w 470"/>
                  <a:gd name="T15" fmla="*/ 567 h 567"/>
                  <a:gd name="T16" fmla="*/ 173 w 470"/>
                  <a:gd name="T17" fmla="*/ 115 h 5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70" h="567">
                    <a:moveTo>
                      <a:pt x="173" y="115"/>
                    </a:moveTo>
                    <a:lnTo>
                      <a:pt x="0" y="115"/>
                    </a:lnTo>
                    <a:lnTo>
                      <a:pt x="0" y="0"/>
                    </a:lnTo>
                    <a:lnTo>
                      <a:pt x="470" y="0"/>
                    </a:lnTo>
                    <a:lnTo>
                      <a:pt x="470" y="115"/>
                    </a:lnTo>
                    <a:lnTo>
                      <a:pt x="297" y="115"/>
                    </a:lnTo>
                    <a:lnTo>
                      <a:pt x="297" y="567"/>
                    </a:lnTo>
                    <a:lnTo>
                      <a:pt x="173" y="567"/>
                    </a:lnTo>
                    <a:lnTo>
                      <a:pt x="173" y="11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52" name="Freeform 57"/>
              <p:cNvSpPr>
                <a:spLocks/>
              </p:cNvSpPr>
              <p:nvPr userDrawn="1"/>
            </p:nvSpPr>
            <p:spPr bwMode="auto">
              <a:xfrm>
                <a:off x="12863" y="-662"/>
                <a:ext cx="432" cy="567"/>
              </a:xfrm>
              <a:custGeom>
                <a:avLst/>
                <a:gdLst>
                  <a:gd name="T0" fmla="*/ 0 w 432"/>
                  <a:gd name="T1" fmla="*/ 0 h 567"/>
                  <a:gd name="T2" fmla="*/ 432 w 432"/>
                  <a:gd name="T3" fmla="*/ 0 h 567"/>
                  <a:gd name="T4" fmla="*/ 432 w 432"/>
                  <a:gd name="T5" fmla="*/ 112 h 567"/>
                  <a:gd name="T6" fmla="*/ 125 w 432"/>
                  <a:gd name="T7" fmla="*/ 112 h 567"/>
                  <a:gd name="T8" fmla="*/ 125 w 432"/>
                  <a:gd name="T9" fmla="*/ 234 h 567"/>
                  <a:gd name="T10" fmla="*/ 396 w 432"/>
                  <a:gd name="T11" fmla="*/ 234 h 567"/>
                  <a:gd name="T12" fmla="*/ 396 w 432"/>
                  <a:gd name="T13" fmla="*/ 347 h 567"/>
                  <a:gd name="T14" fmla="*/ 125 w 432"/>
                  <a:gd name="T15" fmla="*/ 347 h 567"/>
                  <a:gd name="T16" fmla="*/ 125 w 432"/>
                  <a:gd name="T17" fmla="*/ 567 h 567"/>
                  <a:gd name="T18" fmla="*/ 0 w 432"/>
                  <a:gd name="T19" fmla="*/ 567 h 567"/>
                  <a:gd name="T20" fmla="*/ 0 w 432"/>
                  <a:gd name="T21" fmla="*/ 0 h 5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32" h="567">
                    <a:moveTo>
                      <a:pt x="0" y="0"/>
                    </a:moveTo>
                    <a:lnTo>
                      <a:pt x="432" y="0"/>
                    </a:lnTo>
                    <a:lnTo>
                      <a:pt x="432" y="112"/>
                    </a:lnTo>
                    <a:lnTo>
                      <a:pt x="125" y="112"/>
                    </a:lnTo>
                    <a:lnTo>
                      <a:pt x="125" y="234"/>
                    </a:lnTo>
                    <a:lnTo>
                      <a:pt x="396" y="234"/>
                    </a:lnTo>
                    <a:lnTo>
                      <a:pt x="396" y="347"/>
                    </a:lnTo>
                    <a:lnTo>
                      <a:pt x="125" y="347"/>
                    </a:lnTo>
                    <a:lnTo>
                      <a:pt x="125" y="567"/>
                    </a:lnTo>
                    <a:lnTo>
                      <a:pt x="0" y="567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53" name="Freeform 58"/>
              <p:cNvSpPr>
                <a:spLocks noEditPoints="1"/>
              </p:cNvSpPr>
              <p:nvPr userDrawn="1"/>
            </p:nvSpPr>
            <p:spPr bwMode="auto">
              <a:xfrm>
                <a:off x="13304" y="-672"/>
                <a:ext cx="601" cy="586"/>
              </a:xfrm>
              <a:custGeom>
                <a:avLst/>
                <a:gdLst>
                  <a:gd name="T0" fmla="*/ 0 w 486"/>
                  <a:gd name="T1" fmla="*/ 238 h 473"/>
                  <a:gd name="T2" fmla="*/ 0 w 486"/>
                  <a:gd name="T3" fmla="*/ 237 h 473"/>
                  <a:gd name="T4" fmla="*/ 244 w 486"/>
                  <a:gd name="T5" fmla="*/ 0 h 473"/>
                  <a:gd name="T6" fmla="*/ 486 w 486"/>
                  <a:gd name="T7" fmla="*/ 235 h 473"/>
                  <a:gd name="T8" fmla="*/ 486 w 486"/>
                  <a:gd name="T9" fmla="*/ 237 h 473"/>
                  <a:gd name="T10" fmla="*/ 242 w 486"/>
                  <a:gd name="T11" fmla="*/ 473 h 473"/>
                  <a:gd name="T12" fmla="*/ 0 w 486"/>
                  <a:gd name="T13" fmla="*/ 238 h 473"/>
                  <a:gd name="T14" fmla="*/ 381 w 486"/>
                  <a:gd name="T15" fmla="*/ 238 h 473"/>
                  <a:gd name="T16" fmla="*/ 381 w 486"/>
                  <a:gd name="T17" fmla="*/ 237 h 473"/>
                  <a:gd name="T18" fmla="*/ 242 w 486"/>
                  <a:gd name="T19" fmla="*/ 93 h 473"/>
                  <a:gd name="T20" fmla="*/ 105 w 486"/>
                  <a:gd name="T21" fmla="*/ 235 h 473"/>
                  <a:gd name="T22" fmla="*/ 105 w 486"/>
                  <a:gd name="T23" fmla="*/ 237 h 473"/>
                  <a:gd name="T24" fmla="*/ 244 w 486"/>
                  <a:gd name="T25" fmla="*/ 381 h 473"/>
                  <a:gd name="T26" fmla="*/ 381 w 486"/>
                  <a:gd name="T27" fmla="*/ 238 h 4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86" h="473">
                    <a:moveTo>
                      <a:pt x="0" y="238"/>
                    </a:moveTo>
                    <a:cubicBezTo>
                      <a:pt x="0" y="237"/>
                      <a:pt x="0" y="237"/>
                      <a:pt x="0" y="237"/>
                    </a:cubicBezTo>
                    <a:cubicBezTo>
                      <a:pt x="0" y="107"/>
                      <a:pt x="102" y="0"/>
                      <a:pt x="244" y="0"/>
                    </a:cubicBezTo>
                    <a:cubicBezTo>
                      <a:pt x="385" y="0"/>
                      <a:pt x="486" y="105"/>
                      <a:pt x="486" y="235"/>
                    </a:cubicBezTo>
                    <a:cubicBezTo>
                      <a:pt x="486" y="237"/>
                      <a:pt x="486" y="237"/>
                      <a:pt x="486" y="237"/>
                    </a:cubicBezTo>
                    <a:cubicBezTo>
                      <a:pt x="486" y="367"/>
                      <a:pt x="384" y="473"/>
                      <a:pt x="242" y="473"/>
                    </a:cubicBezTo>
                    <a:cubicBezTo>
                      <a:pt x="101" y="473"/>
                      <a:pt x="0" y="368"/>
                      <a:pt x="0" y="238"/>
                    </a:cubicBezTo>
                    <a:close/>
                    <a:moveTo>
                      <a:pt x="381" y="238"/>
                    </a:moveTo>
                    <a:cubicBezTo>
                      <a:pt x="381" y="237"/>
                      <a:pt x="381" y="237"/>
                      <a:pt x="381" y="237"/>
                    </a:cubicBezTo>
                    <a:cubicBezTo>
                      <a:pt x="381" y="158"/>
                      <a:pt x="323" y="93"/>
                      <a:pt x="242" y="93"/>
                    </a:cubicBezTo>
                    <a:cubicBezTo>
                      <a:pt x="161" y="93"/>
                      <a:pt x="105" y="157"/>
                      <a:pt x="105" y="235"/>
                    </a:cubicBezTo>
                    <a:cubicBezTo>
                      <a:pt x="105" y="237"/>
                      <a:pt x="105" y="237"/>
                      <a:pt x="105" y="237"/>
                    </a:cubicBezTo>
                    <a:cubicBezTo>
                      <a:pt x="105" y="315"/>
                      <a:pt x="163" y="381"/>
                      <a:pt x="244" y="381"/>
                    </a:cubicBezTo>
                    <a:cubicBezTo>
                      <a:pt x="325" y="381"/>
                      <a:pt x="381" y="316"/>
                      <a:pt x="381" y="2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54" name="Freeform 59"/>
              <p:cNvSpPr>
                <a:spLocks noEditPoints="1"/>
              </p:cNvSpPr>
              <p:nvPr userDrawn="1"/>
            </p:nvSpPr>
            <p:spPr bwMode="auto">
              <a:xfrm>
                <a:off x="13968" y="-662"/>
                <a:ext cx="488" cy="567"/>
              </a:xfrm>
              <a:custGeom>
                <a:avLst/>
                <a:gdLst>
                  <a:gd name="T0" fmla="*/ 0 w 395"/>
                  <a:gd name="T1" fmla="*/ 0 h 458"/>
                  <a:gd name="T2" fmla="*/ 209 w 395"/>
                  <a:gd name="T3" fmla="*/ 0 h 458"/>
                  <a:gd name="T4" fmla="*/ 342 w 395"/>
                  <a:gd name="T5" fmla="*/ 46 h 458"/>
                  <a:gd name="T6" fmla="*/ 381 w 395"/>
                  <a:gd name="T7" fmla="*/ 151 h 458"/>
                  <a:gd name="T8" fmla="*/ 381 w 395"/>
                  <a:gd name="T9" fmla="*/ 152 h 458"/>
                  <a:gd name="T10" fmla="*/ 283 w 395"/>
                  <a:gd name="T11" fmla="*/ 294 h 458"/>
                  <a:gd name="T12" fmla="*/ 395 w 395"/>
                  <a:gd name="T13" fmla="*/ 458 h 458"/>
                  <a:gd name="T14" fmla="*/ 277 w 395"/>
                  <a:gd name="T15" fmla="*/ 458 h 458"/>
                  <a:gd name="T16" fmla="*/ 179 w 395"/>
                  <a:gd name="T17" fmla="*/ 311 h 458"/>
                  <a:gd name="T18" fmla="*/ 100 w 395"/>
                  <a:gd name="T19" fmla="*/ 311 h 458"/>
                  <a:gd name="T20" fmla="*/ 100 w 395"/>
                  <a:gd name="T21" fmla="*/ 458 h 458"/>
                  <a:gd name="T22" fmla="*/ 0 w 395"/>
                  <a:gd name="T23" fmla="*/ 458 h 458"/>
                  <a:gd name="T24" fmla="*/ 0 w 395"/>
                  <a:gd name="T25" fmla="*/ 0 h 458"/>
                  <a:gd name="T26" fmla="*/ 202 w 395"/>
                  <a:gd name="T27" fmla="*/ 222 h 458"/>
                  <a:gd name="T28" fmla="*/ 279 w 395"/>
                  <a:gd name="T29" fmla="*/ 157 h 458"/>
                  <a:gd name="T30" fmla="*/ 279 w 395"/>
                  <a:gd name="T31" fmla="*/ 156 h 458"/>
                  <a:gd name="T32" fmla="*/ 200 w 395"/>
                  <a:gd name="T33" fmla="*/ 91 h 458"/>
                  <a:gd name="T34" fmla="*/ 100 w 395"/>
                  <a:gd name="T35" fmla="*/ 91 h 458"/>
                  <a:gd name="T36" fmla="*/ 100 w 395"/>
                  <a:gd name="T37" fmla="*/ 222 h 458"/>
                  <a:gd name="T38" fmla="*/ 202 w 395"/>
                  <a:gd name="T39" fmla="*/ 222 h 4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95" h="458">
                    <a:moveTo>
                      <a:pt x="0" y="0"/>
                    </a:moveTo>
                    <a:cubicBezTo>
                      <a:pt x="209" y="0"/>
                      <a:pt x="209" y="0"/>
                      <a:pt x="209" y="0"/>
                    </a:cubicBezTo>
                    <a:cubicBezTo>
                      <a:pt x="267" y="0"/>
                      <a:pt x="312" y="16"/>
                      <a:pt x="342" y="46"/>
                    </a:cubicBezTo>
                    <a:cubicBezTo>
                      <a:pt x="368" y="72"/>
                      <a:pt x="381" y="108"/>
                      <a:pt x="381" y="151"/>
                    </a:cubicBezTo>
                    <a:cubicBezTo>
                      <a:pt x="381" y="152"/>
                      <a:pt x="381" y="152"/>
                      <a:pt x="381" y="152"/>
                    </a:cubicBezTo>
                    <a:cubicBezTo>
                      <a:pt x="381" y="226"/>
                      <a:pt x="342" y="273"/>
                      <a:pt x="283" y="294"/>
                    </a:cubicBezTo>
                    <a:cubicBezTo>
                      <a:pt x="395" y="458"/>
                      <a:pt x="395" y="458"/>
                      <a:pt x="395" y="458"/>
                    </a:cubicBezTo>
                    <a:cubicBezTo>
                      <a:pt x="277" y="458"/>
                      <a:pt x="277" y="458"/>
                      <a:pt x="277" y="458"/>
                    </a:cubicBezTo>
                    <a:cubicBezTo>
                      <a:pt x="179" y="311"/>
                      <a:pt x="179" y="311"/>
                      <a:pt x="179" y="311"/>
                    </a:cubicBezTo>
                    <a:cubicBezTo>
                      <a:pt x="100" y="311"/>
                      <a:pt x="100" y="311"/>
                      <a:pt x="100" y="311"/>
                    </a:cubicBezTo>
                    <a:cubicBezTo>
                      <a:pt x="100" y="458"/>
                      <a:pt x="100" y="458"/>
                      <a:pt x="100" y="458"/>
                    </a:cubicBezTo>
                    <a:cubicBezTo>
                      <a:pt x="0" y="458"/>
                      <a:pt x="0" y="458"/>
                      <a:pt x="0" y="458"/>
                    </a:cubicBezTo>
                    <a:lnTo>
                      <a:pt x="0" y="0"/>
                    </a:lnTo>
                    <a:close/>
                    <a:moveTo>
                      <a:pt x="202" y="222"/>
                    </a:moveTo>
                    <a:cubicBezTo>
                      <a:pt x="251" y="222"/>
                      <a:pt x="279" y="196"/>
                      <a:pt x="279" y="157"/>
                    </a:cubicBezTo>
                    <a:cubicBezTo>
                      <a:pt x="279" y="156"/>
                      <a:pt x="279" y="156"/>
                      <a:pt x="279" y="156"/>
                    </a:cubicBezTo>
                    <a:cubicBezTo>
                      <a:pt x="279" y="113"/>
                      <a:pt x="249" y="91"/>
                      <a:pt x="200" y="91"/>
                    </a:cubicBezTo>
                    <a:cubicBezTo>
                      <a:pt x="100" y="91"/>
                      <a:pt x="100" y="91"/>
                      <a:pt x="100" y="91"/>
                    </a:cubicBezTo>
                    <a:cubicBezTo>
                      <a:pt x="100" y="222"/>
                      <a:pt x="100" y="222"/>
                      <a:pt x="100" y="222"/>
                    </a:cubicBezTo>
                    <a:lnTo>
                      <a:pt x="202" y="22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55" name="Freeform 60"/>
              <p:cNvSpPr>
                <a:spLocks/>
              </p:cNvSpPr>
              <p:nvPr userDrawn="1"/>
            </p:nvSpPr>
            <p:spPr bwMode="auto">
              <a:xfrm>
                <a:off x="14503" y="-662"/>
                <a:ext cx="566" cy="567"/>
              </a:xfrm>
              <a:custGeom>
                <a:avLst/>
                <a:gdLst>
                  <a:gd name="T0" fmla="*/ 0 w 566"/>
                  <a:gd name="T1" fmla="*/ 0 h 567"/>
                  <a:gd name="T2" fmla="*/ 135 w 566"/>
                  <a:gd name="T3" fmla="*/ 0 h 567"/>
                  <a:gd name="T4" fmla="*/ 283 w 566"/>
                  <a:gd name="T5" fmla="*/ 239 h 567"/>
                  <a:gd name="T6" fmla="*/ 431 w 566"/>
                  <a:gd name="T7" fmla="*/ 0 h 567"/>
                  <a:gd name="T8" fmla="*/ 566 w 566"/>
                  <a:gd name="T9" fmla="*/ 0 h 567"/>
                  <a:gd name="T10" fmla="*/ 566 w 566"/>
                  <a:gd name="T11" fmla="*/ 567 h 567"/>
                  <a:gd name="T12" fmla="*/ 442 w 566"/>
                  <a:gd name="T13" fmla="*/ 567 h 567"/>
                  <a:gd name="T14" fmla="*/ 442 w 566"/>
                  <a:gd name="T15" fmla="*/ 197 h 567"/>
                  <a:gd name="T16" fmla="*/ 283 w 566"/>
                  <a:gd name="T17" fmla="*/ 438 h 567"/>
                  <a:gd name="T18" fmla="*/ 279 w 566"/>
                  <a:gd name="T19" fmla="*/ 438 h 567"/>
                  <a:gd name="T20" fmla="*/ 122 w 566"/>
                  <a:gd name="T21" fmla="*/ 199 h 567"/>
                  <a:gd name="T22" fmla="*/ 122 w 566"/>
                  <a:gd name="T23" fmla="*/ 567 h 567"/>
                  <a:gd name="T24" fmla="*/ 0 w 566"/>
                  <a:gd name="T25" fmla="*/ 567 h 567"/>
                  <a:gd name="T26" fmla="*/ 0 w 566"/>
                  <a:gd name="T27" fmla="*/ 0 h 5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66" h="567">
                    <a:moveTo>
                      <a:pt x="0" y="0"/>
                    </a:moveTo>
                    <a:lnTo>
                      <a:pt x="135" y="0"/>
                    </a:lnTo>
                    <a:lnTo>
                      <a:pt x="283" y="239"/>
                    </a:lnTo>
                    <a:lnTo>
                      <a:pt x="431" y="0"/>
                    </a:lnTo>
                    <a:lnTo>
                      <a:pt x="566" y="0"/>
                    </a:lnTo>
                    <a:lnTo>
                      <a:pt x="566" y="567"/>
                    </a:lnTo>
                    <a:lnTo>
                      <a:pt x="442" y="567"/>
                    </a:lnTo>
                    <a:lnTo>
                      <a:pt x="442" y="197"/>
                    </a:lnTo>
                    <a:lnTo>
                      <a:pt x="283" y="438"/>
                    </a:lnTo>
                    <a:lnTo>
                      <a:pt x="279" y="438"/>
                    </a:lnTo>
                    <a:lnTo>
                      <a:pt x="122" y="199"/>
                    </a:lnTo>
                    <a:lnTo>
                      <a:pt x="122" y="567"/>
                    </a:lnTo>
                    <a:lnTo>
                      <a:pt x="0" y="567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56" name="Freeform 61"/>
              <p:cNvSpPr>
                <a:spLocks noEditPoints="1"/>
              </p:cNvSpPr>
              <p:nvPr userDrawn="1"/>
            </p:nvSpPr>
            <p:spPr bwMode="auto">
              <a:xfrm>
                <a:off x="15109" y="-664"/>
                <a:ext cx="154" cy="77"/>
              </a:xfrm>
              <a:custGeom>
                <a:avLst/>
                <a:gdLst>
                  <a:gd name="T0" fmla="*/ 24 w 154"/>
                  <a:gd name="T1" fmla="*/ 12 h 77"/>
                  <a:gd name="T2" fmla="*/ 0 w 154"/>
                  <a:gd name="T3" fmla="*/ 12 h 77"/>
                  <a:gd name="T4" fmla="*/ 0 w 154"/>
                  <a:gd name="T5" fmla="*/ 0 h 77"/>
                  <a:gd name="T6" fmla="*/ 60 w 154"/>
                  <a:gd name="T7" fmla="*/ 0 h 77"/>
                  <a:gd name="T8" fmla="*/ 60 w 154"/>
                  <a:gd name="T9" fmla="*/ 12 h 77"/>
                  <a:gd name="T10" fmla="*/ 35 w 154"/>
                  <a:gd name="T11" fmla="*/ 12 h 77"/>
                  <a:gd name="T12" fmla="*/ 35 w 154"/>
                  <a:gd name="T13" fmla="*/ 77 h 77"/>
                  <a:gd name="T14" fmla="*/ 24 w 154"/>
                  <a:gd name="T15" fmla="*/ 77 h 77"/>
                  <a:gd name="T16" fmla="*/ 24 w 154"/>
                  <a:gd name="T17" fmla="*/ 12 h 77"/>
                  <a:gd name="T18" fmla="*/ 76 w 154"/>
                  <a:gd name="T19" fmla="*/ 0 h 77"/>
                  <a:gd name="T20" fmla="*/ 89 w 154"/>
                  <a:gd name="T21" fmla="*/ 0 h 77"/>
                  <a:gd name="T22" fmla="*/ 116 w 154"/>
                  <a:gd name="T23" fmla="*/ 43 h 77"/>
                  <a:gd name="T24" fmla="*/ 143 w 154"/>
                  <a:gd name="T25" fmla="*/ 0 h 77"/>
                  <a:gd name="T26" fmla="*/ 154 w 154"/>
                  <a:gd name="T27" fmla="*/ 0 h 77"/>
                  <a:gd name="T28" fmla="*/ 154 w 154"/>
                  <a:gd name="T29" fmla="*/ 77 h 77"/>
                  <a:gd name="T30" fmla="*/ 144 w 154"/>
                  <a:gd name="T31" fmla="*/ 77 h 77"/>
                  <a:gd name="T32" fmla="*/ 144 w 154"/>
                  <a:gd name="T33" fmla="*/ 19 h 77"/>
                  <a:gd name="T34" fmla="*/ 116 w 154"/>
                  <a:gd name="T35" fmla="*/ 61 h 77"/>
                  <a:gd name="T36" fmla="*/ 115 w 154"/>
                  <a:gd name="T37" fmla="*/ 61 h 77"/>
                  <a:gd name="T38" fmla="*/ 87 w 154"/>
                  <a:gd name="T39" fmla="*/ 19 h 77"/>
                  <a:gd name="T40" fmla="*/ 87 w 154"/>
                  <a:gd name="T41" fmla="*/ 77 h 77"/>
                  <a:gd name="T42" fmla="*/ 76 w 154"/>
                  <a:gd name="T43" fmla="*/ 77 h 77"/>
                  <a:gd name="T44" fmla="*/ 76 w 154"/>
                  <a:gd name="T45" fmla="*/ 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54" h="77">
                    <a:moveTo>
                      <a:pt x="24" y="12"/>
                    </a:moveTo>
                    <a:lnTo>
                      <a:pt x="0" y="12"/>
                    </a:lnTo>
                    <a:lnTo>
                      <a:pt x="0" y="0"/>
                    </a:lnTo>
                    <a:lnTo>
                      <a:pt x="60" y="0"/>
                    </a:lnTo>
                    <a:lnTo>
                      <a:pt x="60" y="12"/>
                    </a:lnTo>
                    <a:lnTo>
                      <a:pt x="35" y="12"/>
                    </a:lnTo>
                    <a:lnTo>
                      <a:pt x="35" y="77"/>
                    </a:lnTo>
                    <a:lnTo>
                      <a:pt x="24" y="77"/>
                    </a:lnTo>
                    <a:lnTo>
                      <a:pt x="24" y="12"/>
                    </a:lnTo>
                    <a:close/>
                    <a:moveTo>
                      <a:pt x="76" y="0"/>
                    </a:moveTo>
                    <a:lnTo>
                      <a:pt x="89" y="0"/>
                    </a:lnTo>
                    <a:lnTo>
                      <a:pt x="116" y="43"/>
                    </a:lnTo>
                    <a:lnTo>
                      <a:pt x="143" y="0"/>
                    </a:lnTo>
                    <a:lnTo>
                      <a:pt x="154" y="0"/>
                    </a:lnTo>
                    <a:lnTo>
                      <a:pt x="154" y="77"/>
                    </a:lnTo>
                    <a:lnTo>
                      <a:pt x="144" y="77"/>
                    </a:lnTo>
                    <a:lnTo>
                      <a:pt x="144" y="19"/>
                    </a:lnTo>
                    <a:lnTo>
                      <a:pt x="116" y="61"/>
                    </a:lnTo>
                    <a:lnTo>
                      <a:pt x="115" y="61"/>
                    </a:lnTo>
                    <a:lnTo>
                      <a:pt x="87" y="19"/>
                    </a:lnTo>
                    <a:lnTo>
                      <a:pt x="87" y="77"/>
                    </a:lnTo>
                    <a:lnTo>
                      <a:pt x="76" y="77"/>
                    </a:lnTo>
                    <a:lnTo>
                      <a:pt x="7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</p:grpSp>
        <p:grpSp>
          <p:nvGrpSpPr>
            <p:cNvPr id="168" name="Group 64"/>
            <p:cNvGrpSpPr>
              <a:grpSpLocks noChangeAspect="1"/>
            </p:cNvGrpSpPr>
            <p:nvPr userDrawn="1"/>
          </p:nvGrpSpPr>
          <p:grpSpPr bwMode="auto">
            <a:xfrm>
              <a:off x="7167674" y="143464"/>
              <a:ext cx="690313" cy="172051"/>
              <a:chOff x="10739" y="-1009"/>
              <a:chExt cx="3555" cy="886"/>
            </a:xfrm>
            <a:solidFill>
              <a:schemeClr val="bg2"/>
            </a:solidFill>
          </p:grpSpPr>
          <p:sp>
            <p:nvSpPr>
              <p:cNvPr id="222" name="Freeform 65"/>
              <p:cNvSpPr>
                <a:spLocks/>
              </p:cNvSpPr>
              <p:nvPr userDrawn="1"/>
            </p:nvSpPr>
            <p:spPr bwMode="auto">
              <a:xfrm>
                <a:off x="10783" y="-993"/>
                <a:ext cx="165" cy="245"/>
              </a:xfrm>
              <a:custGeom>
                <a:avLst/>
                <a:gdLst>
                  <a:gd name="T0" fmla="*/ 88 w 119"/>
                  <a:gd name="T1" fmla="*/ 176 h 176"/>
                  <a:gd name="T2" fmla="*/ 49 w 119"/>
                  <a:gd name="T3" fmla="*/ 93 h 176"/>
                  <a:gd name="T4" fmla="*/ 26 w 119"/>
                  <a:gd name="T5" fmla="*/ 41 h 176"/>
                  <a:gd name="T6" fmla="*/ 26 w 119"/>
                  <a:gd name="T7" fmla="*/ 42 h 176"/>
                  <a:gd name="T8" fmla="*/ 27 w 119"/>
                  <a:gd name="T9" fmla="*/ 90 h 176"/>
                  <a:gd name="T10" fmla="*/ 28 w 119"/>
                  <a:gd name="T11" fmla="*/ 176 h 176"/>
                  <a:gd name="T12" fmla="*/ 0 w 119"/>
                  <a:gd name="T13" fmla="*/ 176 h 176"/>
                  <a:gd name="T14" fmla="*/ 0 w 119"/>
                  <a:gd name="T15" fmla="*/ 0 h 176"/>
                  <a:gd name="T16" fmla="*/ 33 w 119"/>
                  <a:gd name="T17" fmla="*/ 0 h 176"/>
                  <a:gd name="T18" fmla="*/ 75 w 119"/>
                  <a:gd name="T19" fmla="*/ 86 h 176"/>
                  <a:gd name="T20" fmla="*/ 93 w 119"/>
                  <a:gd name="T21" fmla="*/ 131 h 176"/>
                  <a:gd name="T22" fmla="*/ 94 w 119"/>
                  <a:gd name="T23" fmla="*/ 130 h 176"/>
                  <a:gd name="T24" fmla="*/ 92 w 119"/>
                  <a:gd name="T25" fmla="*/ 80 h 176"/>
                  <a:gd name="T26" fmla="*/ 91 w 119"/>
                  <a:gd name="T27" fmla="*/ 0 h 176"/>
                  <a:gd name="T28" fmla="*/ 119 w 119"/>
                  <a:gd name="T29" fmla="*/ 0 h 176"/>
                  <a:gd name="T30" fmla="*/ 119 w 119"/>
                  <a:gd name="T31" fmla="*/ 176 h 176"/>
                  <a:gd name="T32" fmla="*/ 88 w 119"/>
                  <a:gd name="T33" fmla="*/ 176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19" h="176">
                    <a:moveTo>
                      <a:pt x="88" y="176"/>
                    </a:moveTo>
                    <a:cubicBezTo>
                      <a:pt x="49" y="93"/>
                      <a:pt x="49" y="93"/>
                      <a:pt x="49" y="93"/>
                    </a:cubicBezTo>
                    <a:cubicBezTo>
                      <a:pt x="39" y="73"/>
                      <a:pt x="30" y="51"/>
                      <a:pt x="26" y="41"/>
                    </a:cubicBezTo>
                    <a:cubicBezTo>
                      <a:pt x="26" y="42"/>
                      <a:pt x="26" y="42"/>
                      <a:pt x="26" y="42"/>
                    </a:cubicBezTo>
                    <a:cubicBezTo>
                      <a:pt x="27" y="56"/>
                      <a:pt x="27" y="75"/>
                      <a:pt x="27" y="90"/>
                    </a:cubicBezTo>
                    <a:cubicBezTo>
                      <a:pt x="28" y="176"/>
                      <a:pt x="28" y="176"/>
                      <a:pt x="28" y="176"/>
                    </a:cubicBezTo>
                    <a:cubicBezTo>
                      <a:pt x="0" y="176"/>
                      <a:pt x="0" y="176"/>
                      <a:pt x="0" y="176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3" y="0"/>
                      <a:pt x="33" y="0"/>
                      <a:pt x="33" y="0"/>
                    </a:cubicBezTo>
                    <a:cubicBezTo>
                      <a:pt x="75" y="86"/>
                      <a:pt x="75" y="86"/>
                      <a:pt x="75" y="86"/>
                    </a:cubicBezTo>
                    <a:cubicBezTo>
                      <a:pt x="84" y="102"/>
                      <a:pt x="91" y="123"/>
                      <a:pt x="93" y="131"/>
                    </a:cubicBezTo>
                    <a:cubicBezTo>
                      <a:pt x="94" y="130"/>
                      <a:pt x="94" y="130"/>
                      <a:pt x="94" y="130"/>
                    </a:cubicBezTo>
                    <a:cubicBezTo>
                      <a:pt x="93" y="121"/>
                      <a:pt x="92" y="96"/>
                      <a:pt x="92" y="80"/>
                    </a:cubicBezTo>
                    <a:cubicBezTo>
                      <a:pt x="91" y="0"/>
                      <a:pt x="91" y="0"/>
                      <a:pt x="91" y="0"/>
                    </a:cubicBezTo>
                    <a:cubicBezTo>
                      <a:pt x="119" y="0"/>
                      <a:pt x="119" y="0"/>
                      <a:pt x="119" y="0"/>
                    </a:cubicBezTo>
                    <a:cubicBezTo>
                      <a:pt x="119" y="176"/>
                      <a:pt x="119" y="176"/>
                      <a:pt x="119" y="176"/>
                    </a:cubicBezTo>
                    <a:lnTo>
                      <a:pt x="88" y="17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23" name="Freeform 66"/>
              <p:cNvSpPr>
                <a:spLocks noEditPoints="1"/>
              </p:cNvSpPr>
              <p:nvPr userDrawn="1"/>
            </p:nvSpPr>
            <p:spPr bwMode="auto">
              <a:xfrm>
                <a:off x="10980" y="-931"/>
                <a:ext cx="149" cy="187"/>
              </a:xfrm>
              <a:custGeom>
                <a:avLst/>
                <a:gdLst>
                  <a:gd name="T0" fmla="*/ 31 w 107"/>
                  <a:gd name="T1" fmla="*/ 75 h 135"/>
                  <a:gd name="T2" fmla="*/ 31 w 107"/>
                  <a:gd name="T3" fmla="*/ 77 h 135"/>
                  <a:gd name="T4" fmla="*/ 62 w 107"/>
                  <a:gd name="T5" fmla="*/ 114 h 135"/>
                  <a:gd name="T6" fmla="*/ 94 w 107"/>
                  <a:gd name="T7" fmla="*/ 101 h 135"/>
                  <a:gd name="T8" fmla="*/ 105 w 107"/>
                  <a:gd name="T9" fmla="*/ 118 h 135"/>
                  <a:gd name="T10" fmla="*/ 59 w 107"/>
                  <a:gd name="T11" fmla="*/ 135 h 135"/>
                  <a:gd name="T12" fmla="*/ 0 w 107"/>
                  <a:gd name="T13" fmla="*/ 68 h 135"/>
                  <a:gd name="T14" fmla="*/ 16 w 107"/>
                  <a:gd name="T15" fmla="*/ 17 h 135"/>
                  <a:gd name="T16" fmla="*/ 55 w 107"/>
                  <a:gd name="T17" fmla="*/ 0 h 135"/>
                  <a:gd name="T18" fmla="*/ 91 w 107"/>
                  <a:gd name="T19" fmla="*/ 13 h 135"/>
                  <a:gd name="T20" fmla="*/ 107 w 107"/>
                  <a:gd name="T21" fmla="*/ 69 h 135"/>
                  <a:gd name="T22" fmla="*/ 107 w 107"/>
                  <a:gd name="T23" fmla="*/ 75 h 135"/>
                  <a:gd name="T24" fmla="*/ 31 w 107"/>
                  <a:gd name="T25" fmla="*/ 75 h 135"/>
                  <a:gd name="T26" fmla="*/ 55 w 107"/>
                  <a:gd name="T27" fmla="*/ 21 h 135"/>
                  <a:gd name="T28" fmla="*/ 31 w 107"/>
                  <a:gd name="T29" fmla="*/ 54 h 135"/>
                  <a:gd name="T30" fmla="*/ 78 w 107"/>
                  <a:gd name="T31" fmla="*/ 54 h 135"/>
                  <a:gd name="T32" fmla="*/ 55 w 107"/>
                  <a:gd name="T33" fmla="*/ 21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07" h="135">
                    <a:moveTo>
                      <a:pt x="31" y="75"/>
                    </a:moveTo>
                    <a:cubicBezTo>
                      <a:pt x="31" y="77"/>
                      <a:pt x="31" y="77"/>
                      <a:pt x="31" y="77"/>
                    </a:cubicBezTo>
                    <a:cubicBezTo>
                      <a:pt x="31" y="95"/>
                      <a:pt x="37" y="114"/>
                      <a:pt x="62" y="114"/>
                    </a:cubicBezTo>
                    <a:cubicBezTo>
                      <a:pt x="74" y="114"/>
                      <a:pt x="85" y="109"/>
                      <a:pt x="94" y="101"/>
                    </a:cubicBezTo>
                    <a:cubicBezTo>
                      <a:pt x="105" y="118"/>
                      <a:pt x="105" y="118"/>
                      <a:pt x="105" y="118"/>
                    </a:cubicBezTo>
                    <a:cubicBezTo>
                      <a:pt x="92" y="129"/>
                      <a:pt x="76" y="135"/>
                      <a:pt x="59" y="135"/>
                    </a:cubicBezTo>
                    <a:cubicBezTo>
                      <a:pt x="23" y="135"/>
                      <a:pt x="0" y="109"/>
                      <a:pt x="0" y="68"/>
                    </a:cubicBezTo>
                    <a:cubicBezTo>
                      <a:pt x="0" y="45"/>
                      <a:pt x="5" y="30"/>
                      <a:pt x="16" y="17"/>
                    </a:cubicBezTo>
                    <a:cubicBezTo>
                      <a:pt x="26" y="5"/>
                      <a:pt x="39" y="0"/>
                      <a:pt x="55" y="0"/>
                    </a:cubicBezTo>
                    <a:cubicBezTo>
                      <a:pt x="68" y="0"/>
                      <a:pt x="80" y="3"/>
                      <a:pt x="91" y="13"/>
                    </a:cubicBezTo>
                    <a:cubicBezTo>
                      <a:pt x="102" y="23"/>
                      <a:pt x="107" y="39"/>
                      <a:pt x="107" y="69"/>
                    </a:cubicBezTo>
                    <a:cubicBezTo>
                      <a:pt x="107" y="75"/>
                      <a:pt x="107" y="75"/>
                      <a:pt x="107" y="75"/>
                    </a:cubicBezTo>
                    <a:lnTo>
                      <a:pt x="31" y="75"/>
                    </a:lnTo>
                    <a:close/>
                    <a:moveTo>
                      <a:pt x="55" y="21"/>
                    </a:moveTo>
                    <a:cubicBezTo>
                      <a:pt x="40" y="21"/>
                      <a:pt x="31" y="33"/>
                      <a:pt x="31" y="54"/>
                    </a:cubicBezTo>
                    <a:cubicBezTo>
                      <a:pt x="78" y="54"/>
                      <a:pt x="78" y="54"/>
                      <a:pt x="78" y="54"/>
                    </a:cubicBezTo>
                    <a:cubicBezTo>
                      <a:pt x="78" y="33"/>
                      <a:pt x="69" y="21"/>
                      <a:pt x="55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24" name="Freeform 67"/>
              <p:cNvSpPr>
                <a:spLocks/>
              </p:cNvSpPr>
              <p:nvPr userDrawn="1"/>
            </p:nvSpPr>
            <p:spPr bwMode="auto">
              <a:xfrm>
                <a:off x="11140" y="-930"/>
                <a:ext cx="240" cy="182"/>
              </a:xfrm>
              <a:custGeom>
                <a:avLst/>
                <a:gdLst>
                  <a:gd name="T0" fmla="*/ 136 w 173"/>
                  <a:gd name="T1" fmla="*/ 131 h 131"/>
                  <a:gd name="T2" fmla="*/ 110 w 173"/>
                  <a:gd name="T3" fmla="*/ 131 h 131"/>
                  <a:gd name="T4" fmla="*/ 94 w 173"/>
                  <a:gd name="T5" fmla="*/ 72 h 131"/>
                  <a:gd name="T6" fmla="*/ 86 w 173"/>
                  <a:gd name="T7" fmla="*/ 37 h 131"/>
                  <a:gd name="T8" fmla="*/ 85 w 173"/>
                  <a:gd name="T9" fmla="*/ 37 h 131"/>
                  <a:gd name="T10" fmla="*/ 77 w 173"/>
                  <a:gd name="T11" fmla="*/ 73 h 131"/>
                  <a:gd name="T12" fmla="*/ 61 w 173"/>
                  <a:gd name="T13" fmla="*/ 131 h 131"/>
                  <a:gd name="T14" fmla="*/ 35 w 173"/>
                  <a:gd name="T15" fmla="*/ 131 h 131"/>
                  <a:gd name="T16" fmla="*/ 0 w 173"/>
                  <a:gd name="T17" fmla="*/ 4 h 131"/>
                  <a:gd name="T18" fmla="*/ 28 w 173"/>
                  <a:gd name="T19" fmla="*/ 0 h 131"/>
                  <a:gd name="T20" fmla="*/ 42 w 173"/>
                  <a:gd name="T21" fmla="*/ 62 h 131"/>
                  <a:gd name="T22" fmla="*/ 48 w 173"/>
                  <a:gd name="T23" fmla="*/ 96 h 131"/>
                  <a:gd name="T24" fmla="*/ 49 w 173"/>
                  <a:gd name="T25" fmla="*/ 96 h 131"/>
                  <a:gd name="T26" fmla="*/ 57 w 173"/>
                  <a:gd name="T27" fmla="*/ 61 h 131"/>
                  <a:gd name="T28" fmla="*/ 73 w 173"/>
                  <a:gd name="T29" fmla="*/ 2 h 131"/>
                  <a:gd name="T30" fmla="*/ 101 w 173"/>
                  <a:gd name="T31" fmla="*/ 2 h 131"/>
                  <a:gd name="T32" fmla="*/ 115 w 173"/>
                  <a:gd name="T33" fmla="*/ 60 h 131"/>
                  <a:gd name="T34" fmla="*/ 123 w 173"/>
                  <a:gd name="T35" fmla="*/ 97 h 131"/>
                  <a:gd name="T36" fmla="*/ 124 w 173"/>
                  <a:gd name="T37" fmla="*/ 97 h 131"/>
                  <a:gd name="T38" fmla="*/ 130 w 173"/>
                  <a:gd name="T39" fmla="*/ 62 h 131"/>
                  <a:gd name="T40" fmla="*/ 144 w 173"/>
                  <a:gd name="T41" fmla="*/ 2 h 131"/>
                  <a:gd name="T42" fmla="*/ 173 w 173"/>
                  <a:gd name="T43" fmla="*/ 2 h 131"/>
                  <a:gd name="T44" fmla="*/ 136 w 173"/>
                  <a:gd name="T45" fmla="*/ 131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73" h="131">
                    <a:moveTo>
                      <a:pt x="136" y="131"/>
                    </a:moveTo>
                    <a:cubicBezTo>
                      <a:pt x="110" y="131"/>
                      <a:pt x="110" y="131"/>
                      <a:pt x="110" y="131"/>
                    </a:cubicBezTo>
                    <a:cubicBezTo>
                      <a:pt x="94" y="72"/>
                      <a:pt x="94" y="72"/>
                      <a:pt x="94" y="72"/>
                    </a:cubicBezTo>
                    <a:cubicBezTo>
                      <a:pt x="90" y="57"/>
                      <a:pt x="86" y="37"/>
                      <a:pt x="86" y="37"/>
                    </a:cubicBezTo>
                    <a:cubicBezTo>
                      <a:pt x="85" y="37"/>
                      <a:pt x="85" y="37"/>
                      <a:pt x="85" y="37"/>
                    </a:cubicBezTo>
                    <a:cubicBezTo>
                      <a:pt x="85" y="37"/>
                      <a:pt x="83" y="49"/>
                      <a:pt x="77" y="73"/>
                    </a:cubicBezTo>
                    <a:cubicBezTo>
                      <a:pt x="61" y="131"/>
                      <a:pt x="61" y="131"/>
                      <a:pt x="61" y="131"/>
                    </a:cubicBezTo>
                    <a:cubicBezTo>
                      <a:pt x="35" y="131"/>
                      <a:pt x="35" y="131"/>
                      <a:pt x="35" y="131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42" y="62"/>
                      <a:pt x="42" y="62"/>
                      <a:pt x="42" y="62"/>
                    </a:cubicBezTo>
                    <a:cubicBezTo>
                      <a:pt x="45" y="78"/>
                      <a:pt x="48" y="96"/>
                      <a:pt x="48" y="96"/>
                    </a:cubicBezTo>
                    <a:cubicBezTo>
                      <a:pt x="49" y="96"/>
                      <a:pt x="49" y="96"/>
                      <a:pt x="49" y="96"/>
                    </a:cubicBezTo>
                    <a:cubicBezTo>
                      <a:pt x="49" y="96"/>
                      <a:pt x="52" y="79"/>
                      <a:pt x="57" y="61"/>
                    </a:cubicBezTo>
                    <a:cubicBezTo>
                      <a:pt x="73" y="2"/>
                      <a:pt x="73" y="2"/>
                      <a:pt x="73" y="2"/>
                    </a:cubicBezTo>
                    <a:cubicBezTo>
                      <a:pt x="101" y="2"/>
                      <a:pt x="101" y="2"/>
                      <a:pt x="101" y="2"/>
                    </a:cubicBezTo>
                    <a:cubicBezTo>
                      <a:pt x="115" y="60"/>
                      <a:pt x="115" y="60"/>
                      <a:pt x="115" y="60"/>
                    </a:cubicBezTo>
                    <a:cubicBezTo>
                      <a:pt x="120" y="81"/>
                      <a:pt x="123" y="97"/>
                      <a:pt x="123" y="97"/>
                    </a:cubicBezTo>
                    <a:cubicBezTo>
                      <a:pt x="124" y="97"/>
                      <a:pt x="124" y="97"/>
                      <a:pt x="124" y="97"/>
                    </a:cubicBezTo>
                    <a:cubicBezTo>
                      <a:pt x="124" y="97"/>
                      <a:pt x="127" y="77"/>
                      <a:pt x="130" y="62"/>
                    </a:cubicBezTo>
                    <a:cubicBezTo>
                      <a:pt x="144" y="2"/>
                      <a:pt x="144" y="2"/>
                      <a:pt x="144" y="2"/>
                    </a:cubicBezTo>
                    <a:cubicBezTo>
                      <a:pt x="173" y="2"/>
                      <a:pt x="173" y="2"/>
                      <a:pt x="173" y="2"/>
                    </a:cubicBezTo>
                    <a:lnTo>
                      <a:pt x="136" y="13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25" name="Freeform 68"/>
              <p:cNvSpPr>
                <a:spLocks noEditPoints="1"/>
              </p:cNvSpPr>
              <p:nvPr userDrawn="1"/>
            </p:nvSpPr>
            <p:spPr bwMode="auto">
              <a:xfrm>
                <a:off x="11484" y="-993"/>
                <a:ext cx="166" cy="245"/>
              </a:xfrm>
              <a:custGeom>
                <a:avLst/>
                <a:gdLst>
                  <a:gd name="T0" fmla="*/ 85 w 120"/>
                  <a:gd name="T1" fmla="*/ 176 h 176"/>
                  <a:gd name="T2" fmla="*/ 70 w 120"/>
                  <a:gd name="T3" fmla="*/ 148 h 176"/>
                  <a:gd name="T4" fmla="*/ 40 w 120"/>
                  <a:gd name="T5" fmla="*/ 105 h 176"/>
                  <a:gd name="T6" fmla="*/ 28 w 120"/>
                  <a:gd name="T7" fmla="*/ 100 h 176"/>
                  <a:gd name="T8" fmla="*/ 28 w 120"/>
                  <a:gd name="T9" fmla="*/ 176 h 176"/>
                  <a:gd name="T10" fmla="*/ 0 w 120"/>
                  <a:gd name="T11" fmla="*/ 176 h 176"/>
                  <a:gd name="T12" fmla="*/ 0 w 120"/>
                  <a:gd name="T13" fmla="*/ 0 h 176"/>
                  <a:gd name="T14" fmla="*/ 53 w 120"/>
                  <a:gd name="T15" fmla="*/ 0 h 176"/>
                  <a:gd name="T16" fmla="*/ 111 w 120"/>
                  <a:gd name="T17" fmla="*/ 50 h 176"/>
                  <a:gd name="T18" fmla="*/ 67 w 120"/>
                  <a:gd name="T19" fmla="*/ 98 h 176"/>
                  <a:gd name="T20" fmla="*/ 94 w 120"/>
                  <a:gd name="T21" fmla="*/ 133 h 176"/>
                  <a:gd name="T22" fmla="*/ 120 w 120"/>
                  <a:gd name="T23" fmla="*/ 176 h 176"/>
                  <a:gd name="T24" fmla="*/ 85 w 120"/>
                  <a:gd name="T25" fmla="*/ 176 h 176"/>
                  <a:gd name="T26" fmla="*/ 44 w 120"/>
                  <a:gd name="T27" fmla="*/ 23 h 176"/>
                  <a:gd name="T28" fmla="*/ 28 w 120"/>
                  <a:gd name="T29" fmla="*/ 23 h 176"/>
                  <a:gd name="T30" fmla="*/ 28 w 120"/>
                  <a:gd name="T31" fmla="*/ 79 h 176"/>
                  <a:gd name="T32" fmla="*/ 43 w 120"/>
                  <a:gd name="T33" fmla="*/ 79 h 176"/>
                  <a:gd name="T34" fmla="*/ 72 w 120"/>
                  <a:gd name="T35" fmla="*/ 72 h 176"/>
                  <a:gd name="T36" fmla="*/ 80 w 120"/>
                  <a:gd name="T37" fmla="*/ 50 h 176"/>
                  <a:gd name="T38" fmla="*/ 44 w 120"/>
                  <a:gd name="T39" fmla="*/ 23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20" h="176">
                    <a:moveTo>
                      <a:pt x="85" y="176"/>
                    </a:moveTo>
                    <a:cubicBezTo>
                      <a:pt x="70" y="148"/>
                      <a:pt x="70" y="148"/>
                      <a:pt x="70" y="148"/>
                    </a:cubicBezTo>
                    <a:cubicBezTo>
                      <a:pt x="58" y="127"/>
                      <a:pt x="50" y="115"/>
                      <a:pt x="40" y="105"/>
                    </a:cubicBezTo>
                    <a:cubicBezTo>
                      <a:pt x="37" y="102"/>
                      <a:pt x="34" y="100"/>
                      <a:pt x="28" y="100"/>
                    </a:cubicBezTo>
                    <a:cubicBezTo>
                      <a:pt x="28" y="176"/>
                      <a:pt x="28" y="176"/>
                      <a:pt x="28" y="176"/>
                    </a:cubicBezTo>
                    <a:cubicBezTo>
                      <a:pt x="0" y="176"/>
                      <a:pt x="0" y="176"/>
                      <a:pt x="0" y="176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93" y="0"/>
                      <a:pt x="111" y="23"/>
                      <a:pt x="111" y="50"/>
                    </a:cubicBezTo>
                    <a:cubicBezTo>
                      <a:pt x="111" y="75"/>
                      <a:pt x="94" y="98"/>
                      <a:pt x="67" y="98"/>
                    </a:cubicBezTo>
                    <a:cubicBezTo>
                      <a:pt x="73" y="102"/>
                      <a:pt x="85" y="119"/>
                      <a:pt x="94" y="133"/>
                    </a:cubicBezTo>
                    <a:cubicBezTo>
                      <a:pt x="120" y="176"/>
                      <a:pt x="120" y="176"/>
                      <a:pt x="120" y="176"/>
                    </a:cubicBezTo>
                    <a:lnTo>
                      <a:pt x="85" y="176"/>
                    </a:lnTo>
                    <a:close/>
                    <a:moveTo>
                      <a:pt x="44" y="23"/>
                    </a:moveTo>
                    <a:cubicBezTo>
                      <a:pt x="28" y="23"/>
                      <a:pt x="28" y="23"/>
                      <a:pt x="28" y="23"/>
                    </a:cubicBezTo>
                    <a:cubicBezTo>
                      <a:pt x="28" y="79"/>
                      <a:pt x="28" y="79"/>
                      <a:pt x="28" y="79"/>
                    </a:cubicBezTo>
                    <a:cubicBezTo>
                      <a:pt x="43" y="79"/>
                      <a:pt x="43" y="79"/>
                      <a:pt x="43" y="79"/>
                    </a:cubicBezTo>
                    <a:cubicBezTo>
                      <a:pt x="59" y="79"/>
                      <a:pt x="67" y="77"/>
                      <a:pt x="72" y="72"/>
                    </a:cubicBezTo>
                    <a:cubicBezTo>
                      <a:pt x="77" y="67"/>
                      <a:pt x="80" y="59"/>
                      <a:pt x="80" y="50"/>
                    </a:cubicBezTo>
                    <a:cubicBezTo>
                      <a:pt x="80" y="32"/>
                      <a:pt x="70" y="23"/>
                      <a:pt x="44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26" name="Freeform 69"/>
              <p:cNvSpPr>
                <a:spLocks noEditPoints="1"/>
              </p:cNvSpPr>
              <p:nvPr userDrawn="1"/>
            </p:nvSpPr>
            <p:spPr bwMode="auto">
              <a:xfrm>
                <a:off x="11664" y="-931"/>
                <a:ext cx="150" cy="187"/>
              </a:xfrm>
              <a:custGeom>
                <a:avLst/>
                <a:gdLst>
                  <a:gd name="T0" fmla="*/ 31 w 108"/>
                  <a:gd name="T1" fmla="*/ 75 h 135"/>
                  <a:gd name="T2" fmla="*/ 31 w 108"/>
                  <a:gd name="T3" fmla="*/ 77 h 135"/>
                  <a:gd name="T4" fmla="*/ 63 w 108"/>
                  <a:gd name="T5" fmla="*/ 114 h 135"/>
                  <a:gd name="T6" fmla="*/ 95 w 108"/>
                  <a:gd name="T7" fmla="*/ 101 h 135"/>
                  <a:gd name="T8" fmla="*/ 106 w 108"/>
                  <a:gd name="T9" fmla="*/ 118 h 135"/>
                  <a:gd name="T10" fmla="*/ 60 w 108"/>
                  <a:gd name="T11" fmla="*/ 135 h 135"/>
                  <a:gd name="T12" fmla="*/ 0 w 108"/>
                  <a:gd name="T13" fmla="*/ 68 h 135"/>
                  <a:gd name="T14" fmla="*/ 16 w 108"/>
                  <a:gd name="T15" fmla="*/ 17 h 135"/>
                  <a:gd name="T16" fmla="*/ 56 w 108"/>
                  <a:gd name="T17" fmla="*/ 0 h 135"/>
                  <a:gd name="T18" fmla="*/ 91 w 108"/>
                  <a:gd name="T19" fmla="*/ 13 h 135"/>
                  <a:gd name="T20" fmla="*/ 108 w 108"/>
                  <a:gd name="T21" fmla="*/ 69 h 135"/>
                  <a:gd name="T22" fmla="*/ 108 w 108"/>
                  <a:gd name="T23" fmla="*/ 75 h 135"/>
                  <a:gd name="T24" fmla="*/ 31 w 108"/>
                  <a:gd name="T25" fmla="*/ 75 h 135"/>
                  <a:gd name="T26" fmla="*/ 56 w 108"/>
                  <a:gd name="T27" fmla="*/ 21 h 135"/>
                  <a:gd name="T28" fmla="*/ 31 w 108"/>
                  <a:gd name="T29" fmla="*/ 54 h 135"/>
                  <a:gd name="T30" fmla="*/ 79 w 108"/>
                  <a:gd name="T31" fmla="*/ 54 h 135"/>
                  <a:gd name="T32" fmla="*/ 56 w 108"/>
                  <a:gd name="T33" fmla="*/ 21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08" h="135">
                    <a:moveTo>
                      <a:pt x="31" y="75"/>
                    </a:moveTo>
                    <a:cubicBezTo>
                      <a:pt x="31" y="77"/>
                      <a:pt x="31" y="77"/>
                      <a:pt x="31" y="77"/>
                    </a:cubicBezTo>
                    <a:cubicBezTo>
                      <a:pt x="31" y="95"/>
                      <a:pt x="38" y="114"/>
                      <a:pt x="63" y="114"/>
                    </a:cubicBezTo>
                    <a:cubicBezTo>
                      <a:pt x="75" y="114"/>
                      <a:pt x="85" y="109"/>
                      <a:pt x="95" y="101"/>
                    </a:cubicBezTo>
                    <a:cubicBezTo>
                      <a:pt x="106" y="118"/>
                      <a:pt x="106" y="118"/>
                      <a:pt x="106" y="118"/>
                    </a:cubicBezTo>
                    <a:cubicBezTo>
                      <a:pt x="92" y="129"/>
                      <a:pt x="77" y="135"/>
                      <a:pt x="60" y="135"/>
                    </a:cubicBezTo>
                    <a:cubicBezTo>
                      <a:pt x="23" y="135"/>
                      <a:pt x="0" y="109"/>
                      <a:pt x="0" y="68"/>
                    </a:cubicBezTo>
                    <a:cubicBezTo>
                      <a:pt x="0" y="45"/>
                      <a:pt x="5" y="30"/>
                      <a:pt x="16" y="17"/>
                    </a:cubicBezTo>
                    <a:cubicBezTo>
                      <a:pt x="27" y="5"/>
                      <a:pt x="39" y="0"/>
                      <a:pt x="56" y="0"/>
                    </a:cubicBezTo>
                    <a:cubicBezTo>
                      <a:pt x="68" y="0"/>
                      <a:pt x="80" y="3"/>
                      <a:pt x="91" y="13"/>
                    </a:cubicBezTo>
                    <a:cubicBezTo>
                      <a:pt x="102" y="23"/>
                      <a:pt x="108" y="39"/>
                      <a:pt x="108" y="69"/>
                    </a:cubicBezTo>
                    <a:cubicBezTo>
                      <a:pt x="108" y="75"/>
                      <a:pt x="108" y="75"/>
                      <a:pt x="108" y="75"/>
                    </a:cubicBezTo>
                    <a:lnTo>
                      <a:pt x="31" y="75"/>
                    </a:lnTo>
                    <a:close/>
                    <a:moveTo>
                      <a:pt x="56" y="21"/>
                    </a:moveTo>
                    <a:cubicBezTo>
                      <a:pt x="40" y="21"/>
                      <a:pt x="31" y="33"/>
                      <a:pt x="31" y="54"/>
                    </a:cubicBezTo>
                    <a:cubicBezTo>
                      <a:pt x="79" y="54"/>
                      <a:pt x="79" y="54"/>
                      <a:pt x="79" y="54"/>
                    </a:cubicBezTo>
                    <a:cubicBezTo>
                      <a:pt x="79" y="33"/>
                      <a:pt x="70" y="21"/>
                      <a:pt x="56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27" name="Freeform 70"/>
              <p:cNvSpPr>
                <a:spLocks/>
              </p:cNvSpPr>
              <p:nvPr userDrawn="1"/>
            </p:nvSpPr>
            <p:spPr bwMode="auto">
              <a:xfrm>
                <a:off x="11839" y="-1009"/>
                <a:ext cx="65" cy="264"/>
              </a:xfrm>
              <a:custGeom>
                <a:avLst/>
                <a:gdLst>
                  <a:gd name="T0" fmla="*/ 30 w 47"/>
                  <a:gd name="T1" fmla="*/ 190 h 190"/>
                  <a:gd name="T2" fmla="*/ 2 w 47"/>
                  <a:gd name="T3" fmla="*/ 154 h 190"/>
                  <a:gd name="T4" fmla="*/ 2 w 47"/>
                  <a:gd name="T5" fmla="*/ 44 h 190"/>
                  <a:gd name="T6" fmla="*/ 0 w 47"/>
                  <a:gd name="T7" fmla="*/ 7 h 190"/>
                  <a:gd name="T8" fmla="*/ 28 w 47"/>
                  <a:gd name="T9" fmla="*/ 0 h 190"/>
                  <a:gd name="T10" fmla="*/ 31 w 47"/>
                  <a:gd name="T11" fmla="*/ 36 h 190"/>
                  <a:gd name="T12" fmla="*/ 31 w 47"/>
                  <a:gd name="T13" fmla="*/ 145 h 190"/>
                  <a:gd name="T14" fmla="*/ 34 w 47"/>
                  <a:gd name="T15" fmla="*/ 168 h 190"/>
                  <a:gd name="T16" fmla="*/ 43 w 47"/>
                  <a:gd name="T17" fmla="*/ 170 h 190"/>
                  <a:gd name="T18" fmla="*/ 47 w 47"/>
                  <a:gd name="T19" fmla="*/ 187 h 190"/>
                  <a:gd name="T20" fmla="*/ 30 w 47"/>
                  <a:gd name="T21" fmla="*/ 190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7" h="190">
                    <a:moveTo>
                      <a:pt x="30" y="190"/>
                    </a:moveTo>
                    <a:cubicBezTo>
                      <a:pt x="2" y="190"/>
                      <a:pt x="2" y="165"/>
                      <a:pt x="2" y="154"/>
                    </a:cubicBezTo>
                    <a:cubicBezTo>
                      <a:pt x="2" y="44"/>
                      <a:pt x="2" y="44"/>
                      <a:pt x="2" y="44"/>
                    </a:cubicBezTo>
                    <a:cubicBezTo>
                      <a:pt x="2" y="27"/>
                      <a:pt x="1" y="17"/>
                      <a:pt x="0" y="7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30" y="8"/>
                      <a:pt x="31" y="19"/>
                      <a:pt x="31" y="36"/>
                    </a:cubicBezTo>
                    <a:cubicBezTo>
                      <a:pt x="31" y="145"/>
                      <a:pt x="31" y="145"/>
                      <a:pt x="31" y="145"/>
                    </a:cubicBezTo>
                    <a:cubicBezTo>
                      <a:pt x="31" y="162"/>
                      <a:pt x="31" y="165"/>
                      <a:pt x="34" y="168"/>
                    </a:cubicBezTo>
                    <a:cubicBezTo>
                      <a:pt x="35" y="170"/>
                      <a:pt x="39" y="172"/>
                      <a:pt x="43" y="170"/>
                    </a:cubicBezTo>
                    <a:cubicBezTo>
                      <a:pt x="47" y="187"/>
                      <a:pt x="47" y="187"/>
                      <a:pt x="47" y="187"/>
                    </a:cubicBezTo>
                    <a:cubicBezTo>
                      <a:pt x="42" y="189"/>
                      <a:pt x="37" y="190"/>
                      <a:pt x="30" y="19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28" name="Freeform 71"/>
              <p:cNvSpPr>
                <a:spLocks noEditPoints="1"/>
              </p:cNvSpPr>
              <p:nvPr userDrawn="1"/>
            </p:nvSpPr>
            <p:spPr bwMode="auto">
              <a:xfrm>
                <a:off x="11932" y="-1007"/>
                <a:ext cx="51" cy="259"/>
              </a:xfrm>
              <a:custGeom>
                <a:avLst/>
                <a:gdLst>
                  <a:gd name="T0" fmla="*/ 18 w 37"/>
                  <a:gd name="T1" fmla="*/ 38 h 186"/>
                  <a:gd name="T2" fmla="*/ 0 w 37"/>
                  <a:gd name="T3" fmla="*/ 19 h 186"/>
                  <a:gd name="T4" fmla="*/ 19 w 37"/>
                  <a:gd name="T5" fmla="*/ 0 h 186"/>
                  <a:gd name="T6" fmla="*/ 37 w 37"/>
                  <a:gd name="T7" fmla="*/ 19 h 186"/>
                  <a:gd name="T8" fmla="*/ 18 w 37"/>
                  <a:gd name="T9" fmla="*/ 38 h 186"/>
                  <a:gd name="T10" fmla="*/ 4 w 37"/>
                  <a:gd name="T11" fmla="*/ 186 h 186"/>
                  <a:gd name="T12" fmla="*/ 4 w 37"/>
                  <a:gd name="T13" fmla="*/ 59 h 186"/>
                  <a:gd name="T14" fmla="*/ 33 w 37"/>
                  <a:gd name="T15" fmla="*/ 54 h 186"/>
                  <a:gd name="T16" fmla="*/ 33 w 37"/>
                  <a:gd name="T17" fmla="*/ 186 h 186"/>
                  <a:gd name="T18" fmla="*/ 4 w 37"/>
                  <a:gd name="T19" fmla="*/ 186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7" h="186">
                    <a:moveTo>
                      <a:pt x="18" y="38"/>
                    </a:moveTo>
                    <a:cubicBezTo>
                      <a:pt x="8" y="38"/>
                      <a:pt x="0" y="29"/>
                      <a:pt x="0" y="19"/>
                    </a:cubicBezTo>
                    <a:cubicBezTo>
                      <a:pt x="0" y="9"/>
                      <a:pt x="9" y="0"/>
                      <a:pt x="19" y="0"/>
                    </a:cubicBezTo>
                    <a:cubicBezTo>
                      <a:pt x="29" y="0"/>
                      <a:pt x="37" y="9"/>
                      <a:pt x="37" y="19"/>
                    </a:cubicBezTo>
                    <a:cubicBezTo>
                      <a:pt x="37" y="29"/>
                      <a:pt x="29" y="38"/>
                      <a:pt x="18" y="38"/>
                    </a:cubicBezTo>
                    <a:close/>
                    <a:moveTo>
                      <a:pt x="4" y="186"/>
                    </a:moveTo>
                    <a:cubicBezTo>
                      <a:pt x="4" y="59"/>
                      <a:pt x="4" y="59"/>
                      <a:pt x="4" y="59"/>
                    </a:cubicBezTo>
                    <a:cubicBezTo>
                      <a:pt x="33" y="54"/>
                      <a:pt x="33" y="54"/>
                      <a:pt x="33" y="54"/>
                    </a:cubicBezTo>
                    <a:cubicBezTo>
                      <a:pt x="33" y="186"/>
                      <a:pt x="33" y="186"/>
                      <a:pt x="33" y="186"/>
                    </a:cubicBezTo>
                    <a:lnTo>
                      <a:pt x="4" y="18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29" name="Freeform 72"/>
              <p:cNvSpPr>
                <a:spLocks/>
              </p:cNvSpPr>
              <p:nvPr userDrawn="1"/>
            </p:nvSpPr>
            <p:spPr bwMode="auto">
              <a:xfrm>
                <a:off x="12017" y="-931"/>
                <a:ext cx="133" cy="187"/>
              </a:xfrm>
              <a:custGeom>
                <a:avLst/>
                <a:gdLst>
                  <a:gd name="T0" fmla="*/ 54 w 96"/>
                  <a:gd name="T1" fmla="*/ 135 h 135"/>
                  <a:gd name="T2" fmla="*/ 0 w 96"/>
                  <a:gd name="T3" fmla="*/ 69 h 135"/>
                  <a:gd name="T4" fmla="*/ 56 w 96"/>
                  <a:gd name="T5" fmla="*/ 0 h 135"/>
                  <a:gd name="T6" fmla="*/ 92 w 96"/>
                  <a:gd name="T7" fmla="*/ 14 h 135"/>
                  <a:gd name="T8" fmla="*/ 78 w 96"/>
                  <a:gd name="T9" fmla="*/ 32 h 135"/>
                  <a:gd name="T10" fmla="*/ 56 w 96"/>
                  <a:gd name="T11" fmla="*/ 22 h 135"/>
                  <a:gd name="T12" fmla="*/ 36 w 96"/>
                  <a:gd name="T13" fmla="*/ 35 h 135"/>
                  <a:gd name="T14" fmla="*/ 31 w 96"/>
                  <a:gd name="T15" fmla="*/ 71 h 135"/>
                  <a:gd name="T16" fmla="*/ 39 w 96"/>
                  <a:gd name="T17" fmla="*/ 106 h 135"/>
                  <a:gd name="T18" fmla="*/ 56 w 96"/>
                  <a:gd name="T19" fmla="*/ 114 h 135"/>
                  <a:gd name="T20" fmla="*/ 82 w 96"/>
                  <a:gd name="T21" fmla="*/ 101 h 135"/>
                  <a:gd name="T22" fmla="*/ 96 w 96"/>
                  <a:gd name="T23" fmla="*/ 118 h 135"/>
                  <a:gd name="T24" fmla="*/ 54 w 96"/>
                  <a:gd name="T25" fmla="*/ 135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6" h="135">
                    <a:moveTo>
                      <a:pt x="54" y="135"/>
                    </a:moveTo>
                    <a:cubicBezTo>
                      <a:pt x="19" y="135"/>
                      <a:pt x="0" y="110"/>
                      <a:pt x="0" y="69"/>
                    </a:cubicBezTo>
                    <a:cubicBezTo>
                      <a:pt x="0" y="22"/>
                      <a:pt x="28" y="0"/>
                      <a:pt x="56" y="0"/>
                    </a:cubicBezTo>
                    <a:cubicBezTo>
                      <a:pt x="70" y="0"/>
                      <a:pt x="81" y="3"/>
                      <a:pt x="92" y="14"/>
                    </a:cubicBezTo>
                    <a:cubicBezTo>
                      <a:pt x="78" y="32"/>
                      <a:pt x="78" y="32"/>
                      <a:pt x="78" y="32"/>
                    </a:cubicBezTo>
                    <a:cubicBezTo>
                      <a:pt x="70" y="25"/>
                      <a:pt x="64" y="22"/>
                      <a:pt x="56" y="22"/>
                    </a:cubicBezTo>
                    <a:cubicBezTo>
                      <a:pt x="47" y="22"/>
                      <a:pt x="40" y="27"/>
                      <a:pt x="36" y="35"/>
                    </a:cubicBezTo>
                    <a:cubicBezTo>
                      <a:pt x="32" y="43"/>
                      <a:pt x="31" y="55"/>
                      <a:pt x="31" y="71"/>
                    </a:cubicBezTo>
                    <a:cubicBezTo>
                      <a:pt x="31" y="89"/>
                      <a:pt x="33" y="100"/>
                      <a:pt x="39" y="106"/>
                    </a:cubicBezTo>
                    <a:cubicBezTo>
                      <a:pt x="43" y="111"/>
                      <a:pt x="50" y="114"/>
                      <a:pt x="56" y="114"/>
                    </a:cubicBezTo>
                    <a:cubicBezTo>
                      <a:pt x="65" y="114"/>
                      <a:pt x="74" y="109"/>
                      <a:pt x="82" y="101"/>
                    </a:cubicBezTo>
                    <a:cubicBezTo>
                      <a:pt x="96" y="118"/>
                      <a:pt x="96" y="118"/>
                      <a:pt x="96" y="118"/>
                    </a:cubicBezTo>
                    <a:cubicBezTo>
                      <a:pt x="84" y="130"/>
                      <a:pt x="72" y="135"/>
                      <a:pt x="54" y="1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30" name="Freeform 73"/>
              <p:cNvSpPr>
                <a:spLocks noEditPoints="1"/>
              </p:cNvSpPr>
              <p:nvPr userDrawn="1"/>
            </p:nvSpPr>
            <p:spPr bwMode="auto">
              <a:xfrm>
                <a:off x="12178" y="-851"/>
                <a:ext cx="106" cy="106"/>
              </a:xfrm>
              <a:custGeom>
                <a:avLst/>
                <a:gdLst>
                  <a:gd name="T0" fmla="*/ 39 w 77"/>
                  <a:gd name="T1" fmla="*/ 76 h 76"/>
                  <a:gd name="T2" fmla="*/ 0 w 77"/>
                  <a:gd name="T3" fmla="*/ 38 h 76"/>
                  <a:gd name="T4" fmla="*/ 39 w 77"/>
                  <a:gd name="T5" fmla="*/ 0 h 76"/>
                  <a:gd name="T6" fmla="*/ 77 w 77"/>
                  <a:gd name="T7" fmla="*/ 38 h 76"/>
                  <a:gd name="T8" fmla="*/ 39 w 77"/>
                  <a:gd name="T9" fmla="*/ 76 h 76"/>
                  <a:gd name="T10" fmla="*/ 39 w 77"/>
                  <a:gd name="T11" fmla="*/ 7 h 76"/>
                  <a:gd name="T12" fmla="*/ 9 w 77"/>
                  <a:gd name="T13" fmla="*/ 38 h 76"/>
                  <a:gd name="T14" fmla="*/ 39 w 77"/>
                  <a:gd name="T15" fmla="*/ 69 h 76"/>
                  <a:gd name="T16" fmla="*/ 68 w 77"/>
                  <a:gd name="T17" fmla="*/ 38 h 76"/>
                  <a:gd name="T18" fmla="*/ 39 w 77"/>
                  <a:gd name="T19" fmla="*/ 7 h 76"/>
                  <a:gd name="T20" fmla="*/ 46 w 77"/>
                  <a:gd name="T21" fmla="*/ 59 h 76"/>
                  <a:gd name="T22" fmla="*/ 42 w 77"/>
                  <a:gd name="T23" fmla="*/ 52 h 76"/>
                  <a:gd name="T24" fmla="*/ 35 w 77"/>
                  <a:gd name="T25" fmla="*/ 42 h 76"/>
                  <a:gd name="T26" fmla="*/ 34 w 77"/>
                  <a:gd name="T27" fmla="*/ 41 h 76"/>
                  <a:gd name="T28" fmla="*/ 34 w 77"/>
                  <a:gd name="T29" fmla="*/ 59 h 76"/>
                  <a:gd name="T30" fmla="*/ 25 w 77"/>
                  <a:gd name="T31" fmla="*/ 59 h 76"/>
                  <a:gd name="T32" fmla="*/ 25 w 77"/>
                  <a:gd name="T33" fmla="*/ 16 h 76"/>
                  <a:gd name="T34" fmla="*/ 41 w 77"/>
                  <a:gd name="T35" fmla="*/ 16 h 76"/>
                  <a:gd name="T36" fmla="*/ 54 w 77"/>
                  <a:gd name="T37" fmla="*/ 29 h 76"/>
                  <a:gd name="T38" fmla="*/ 44 w 77"/>
                  <a:gd name="T39" fmla="*/ 41 h 76"/>
                  <a:gd name="T40" fmla="*/ 46 w 77"/>
                  <a:gd name="T41" fmla="*/ 43 h 76"/>
                  <a:gd name="T42" fmla="*/ 56 w 77"/>
                  <a:gd name="T43" fmla="*/ 59 h 76"/>
                  <a:gd name="T44" fmla="*/ 46 w 77"/>
                  <a:gd name="T45" fmla="*/ 59 h 76"/>
                  <a:gd name="T46" fmla="*/ 42 w 77"/>
                  <a:gd name="T47" fmla="*/ 24 h 76"/>
                  <a:gd name="T48" fmla="*/ 37 w 77"/>
                  <a:gd name="T49" fmla="*/ 23 h 76"/>
                  <a:gd name="T50" fmla="*/ 34 w 77"/>
                  <a:gd name="T51" fmla="*/ 23 h 76"/>
                  <a:gd name="T52" fmla="*/ 34 w 77"/>
                  <a:gd name="T53" fmla="*/ 35 h 76"/>
                  <a:gd name="T54" fmla="*/ 37 w 77"/>
                  <a:gd name="T55" fmla="*/ 35 h 76"/>
                  <a:gd name="T56" fmla="*/ 43 w 77"/>
                  <a:gd name="T57" fmla="*/ 33 h 76"/>
                  <a:gd name="T58" fmla="*/ 45 w 77"/>
                  <a:gd name="T59" fmla="*/ 29 h 76"/>
                  <a:gd name="T60" fmla="*/ 42 w 77"/>
                  <a:gd name="T61" fmla="*/ 24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7" h="76">
                    <a:moveTo>
                      <a:pt x="39" y="76"/>
                    </a:moveTo>
                    <a:cubicBezTo>
                      <a:pt x="18" y="76"/>
                      <a:pt x="0" y="60"/>
                      <a:pt x="0" y="38"/>
                    </a:cubicBezTo>
                    <a:cubicBezTo>
                      <a:pt x="0" y="17"/>
                      <a:pt x="18" y="0"/>
                      <a:pt x="39" y="0"/>
                    </a:cubicBezTo>
                    <a:cubicBezTo>
                      <a:pt x="60" y="0"/>
                      <a:pt x="77" y="17"/>
                      <a:pt x="77" y="38"/>
                    </a:cubicBezTo>
                    <a:cubicBezTo>
                      <a:pt x="77" y="60"/>
                      <a:pt x="60" y="76"/>
                      <a:pt x="39" y="76"/>
                    </a:cubicBezTo>
                    <a:close/>
                    <a:moveTo>
                      <a:pt x="39" y="7"/>
                    </a:moveTo>
                    <a:cubicBezTo>
                      <a:pt x="22" y="7"/>
                      <a:pt x="9" y="21"/>
                      <a:pt x="9" y="38"/>
                    </a:cubicBezTo>
                    <a:cubicBezTo>
                      <a:pt x="9" y="55"/>
                      <a:pt x="22" y="69"/>
                      <a:pt x="39" y="69"/>
                    </a:cubicBezTo>
                    <a:cubicBezTo>
                      <a:pt x="55" y="69"/>
                      <a:pt x="68" y="55"/>
                      <a:pt x="68" y="38"/>
                    </a:cubicBezTo>
                    <a:cubicBezTo>
                      <a:pt x="68" y="21"/>
                      <a:pt x="55" y="7"/>
                      <a:pt x="39" y="7"/>
                    </a:cubicBezTo>
                    <a:close/>
                    <a:moveTo>
                      <a:pt x="46" y="59"/>
                    </a:moveTo>
                    <a:cubicBezTo>
                      <a:pt x="45" y="56"/>
                      <a:pt x="44" y="55"/>
                      <a:pt x="42" y="52"/>
                    </a:cubicBezTo>
                    <a:cubicBezTo>
                      <a:pt x="38" y="44"/>
                      <a:pt x="37" y="42"/>
                      <a:pt x="35" y="42"/>
                    </a:cubicBezTo>
                    <a:cubicBezTo>
                      <a:pt x="35" y="41"/>
                      <a:pt x="34" y="41"/>
                      <a:pt x="34" y="41"/>
                    </a:cubicBezTo>
                    <a:cubicBezTo>
                      <a:pt x="34" y="59"/>
                      <a:pt x="34" y="59"/>
                      <a:pt x="34" y="59"/>
                    </a:cubicBezTo>
                    <a:cubicBezTo>
                      <a:pt x="25" y="59"/>
                      <a:pt x="25" y="59"/>
                      <a:pt x="25" y="59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41" y="16"/>
                      <a:pt x="41" y="16"/>
                      <a:pt x="41" y="16"/>
                    </a:cubicBezTo>
                    <a:cubicBezTo>
                      <a:pt x="49" y="16"/>
                      <a:pt x="54" y="21"/>
                      <a:pt x="54" y="29"/>
                    </a:cubicBezTo>
                    <a:cubicBezTo>
                      <a:pt x="54" y="35"/>
                      <a:pt x="50" y="41"/>
                      <a:pt x="44" y="41"/>
                    </a:cubicBezTo>
                    <a:cubicBezTo>
                      <a:pt x="45" y="41"/>
                      <a:pt x="46" y="42"/>
                      <a:pt x="46" y="43"/>
                    </a:cubicBezTo>
                    <a:cubicBezTo>
                      <a:pt x="49" y="46"/>
                      <a:pt x="56" y="59"/>
                      <a:pt x="56" y="59"/>
                    </a:cubicBezTo>
                    <a:lnTo>
                      <a:pt x="46" y="59"/>
                    </a:lnTo>
                    <a:close/>
                    <a:moveTo>
                      <a:pt x="42" y="24"/>
                    </a:moveTo>
                    <a:cubicBezTo>
                      <a:pt x="41" y="23"/>
                      <a:pt x="39" y="23"/>
                      <a:pt x="37" y="23"/>
                    </a:cubicBezTo>
                    <a:cubicBezTo>
                      <a:pt x="34" y="23"/>
                      <a:pt x="34" y="23"/>
                      <a:pt x="34" y="23"/>
                    </a:cubicBezTo>
                    <a:cubicBezTo>
                      <a:pt x="34" y="35"/>
                      <a:pt x="34" y="35"/>
                      <a:pt x="34" y="35"/>
                    </a:cubicBezTo>
                    <a:cubicBezTo>
                      <a:pt x="37" y="35"/>
                      <a:pt x="37" y="35"/>
                      <a:pt x="37" y="35"/>
                    </a:cubicBezTo>
                    <a:cubicBezTo>
                      <a:pt x="40" y="35"/>
                      <a:pt x="42" y="34"/>
                      <a:pt x="43" y="33"/>
                    </a:cubicBezTo>
                    <a:cubicBezTo>
                      <a:pt x="44" y="32"/>
                      <a:pt x="45" y="31"/>
                      <a:pt x="45" y="29"/>
                    </a:cubicBezTo>
                    <a:cubicBezTo>
                      <a:pt x="45" y="26"/>
                      <a:pt x="44" y="25"/>
                      <a:pt x="42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31" name="Freeform 74"/>
              <p:cNvSpPr>
                <a:spLocks/>
              </p:cNvSpPr>
              <p:nvPr userDrawn="1"/>
            </p:nvSpPr>
            <p:spPr bwMode="auto">
              <a:xfrm>
                <a:off x="10739" y="-684"/>
                <a:ext cx="430" cy="561"/>
              </a:xfrm>
              <a:custGeom>
                <a:avLst/>
                <a:gdLst>
                  <a:gd name="T0" fmla="*/ 0 w 310"/>
                  <a:gd name="T1" fmla="*/ 341 h 403"/>
                  <a:gd name="T2" fmla="*/ 51 w 310"/>
                  <a:gd name="T3" fmla="*/ 280 h 403"/>
                  <a:gd name="T4" fmla="*/ 168 w 310"/>
                  <a:gd name="T5" fmla="*/ 327 h 403"/>
                  <a:gd name="T6" fmla="*/ 224 w 310"/>
                  <a:gd name="T7" fmla="*/ 290 h 403"/>
                  <a:gd name="T8" fmla="*/ 224 w 310"/>
                  <a:gd name="T9" fmla="*/ 289 h 403"/>
                  <a:gd name="T10" fmla="*/ 145 w 310"/>
                  <a:gd name="T11" fmla="*/ 239 h 403"/>
                  <a:gd name="T12" fmla="*/ 16 w 310"/>
                  <a:gd name="T13" fmla="*/ 120 h 403"/>
                  <a:gd name="T14" fmla="*/ 16 w 310"/>
                  <a:gd name="T15" fmla="*/ 118 h 403"/>
                  <a:gd name="T16" fmla="*/ 153 w 310"/>
                  <a:gd name="T17" fmla="*/ 0 h 403"/>
                  <a:gd name="T18" fmla="*/ 298 w 310"/>
                  <a:gd name="T19" fmla="*/ 50 h 403"/>
                  <a:gd name="T20" fmla="*/ 253 w 310"/>
                  <a:gd name="T21" fmla="*/ 115 h 403"/>
                  <a:gd name="T22" fmla="*/ 152 w 310"/>
                  <a:gd name="T23" fmla="*/ 76 h 403"/>
                  <a:gd name="T24" fmla="*/ 101 w 310"/>
                  <a:gd name="T25" fmla="*/ 111 h 403"/>
                  <a:gd name="T26" fmla="*/ 101 w 310"/>
                  <a:gd name="T27" fmla="*/ 112 h 403"/>
                  <a:gd name="T28" fmla="*/ 186 w 310"/>
                  <a:gd name="T29" fmla="*/ 163 h 403"/>
                  <a:gd name="T30" fmla="*/ 310 w 310"/>
                  <a:gd name="T31" fmla="*/ 281 h 403"/>
                  <a:gd name="T32" fmla="*/ 310 w 310"/>
                  <a:gd name="T33" fmla="*/ 282 h 403"/>
                  <a:gd name="T34" fmla="*/ 166 w 310"/>
                  <a:gd name="T35" fmla="*/ 403 h 403"/>
                  <a:gd name="T36" fmla="*/ 0 w 310"/>
                  <a:gd name="T37" fmla="*/ 341 h 4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10" h="403">
                    <a:moveTo>
                      <a:pt x="0" y="341"/>
                    </a:moveTo>
                    <a:cubicBezTo>
                      <a:pt x="51" y="280"/>
                      <a:pt x="51" y="280"/>
                      <a:pt x="51" y="280"/>
                    </a:cubicBezTo>
                    <a:cubicBezTo>
                      <a:pt x="86" y="309"/>
                      <a:pt x="123" y="327"/>
                      <a:pt x="168" y="327"/>
                    </a:cubicBezTo>
                    <a:cubicBezTo>
                      <a:pt x="203" y="327"/>
                      <a:pt x="224" y="313"/>
                      <a:pt x="224" y="290"/>
                    </a:cubicBezTo>
                    <a:cubicBezTo>
                      <a:pt x="224" y="289"/>
                      <a:pt x="224" y="289"/>
                      <a:pt x="224" y="289"/>
                    </a:cubicBezTo>
                    <a:cubicBezTo>
                      <a:pt x="224" y="267"/>
                      <a:pt x="211" y="256"/>
                      <a:pt x="145" y="239"/>
                    </a:cubicBezTo>
                    <a:cubicBezTo>
                      <a:pt x="66" y="219"/>
                      <a:pt x="16" y="197"/>
                      <a:pt x="16" y="120"/>
                    </a:cubicBezTo>
                    <a:cubicBezTo>
                      <a:pt x="16" y="118"/>
                      <a:pt x="16" y="118"/>
                      <a:pt x="16" y="118"/>
                    </a:cubicBezTo>
                    <a:cubicBezTo>
                      <a:pt x="16" y="47"/>
                      <a:pt x="73" y="0"/>
                      <a:pt x="153" y="0"/>
                    </a:cubicBezTo>
                    <a:cubicBezTo>
                      <a:pt x="210" y="0"/>
                      <a:pt x="258" y="18"/>
                      <a:pt x="298" y="50"/>
                    </a:cubicBezTo>
                    <a:cubicBezTo>
                      <a:pt x="253" y="115"/>
                      <a:pt x="253" y="115"/>
                      <a:pt x="253" y="115"/>
                    </a:cubicBezTo>
                    <a:cubicBezTo>
                      <a:pt x="219" y="91"/>
                      <a:pt x="185" y="76"/>
                      <a:pt x="152" y="76"/>
                    </a:cubicBezTo>
                    <a:cubicBezTo>
                      <a:pt x="119" y="76"/>
                      <a:pt x="101" y="92"/>
                      <a:pt x="101" y="111"/>
                    </a:cubicBezTo>
                    <a:cubicBezTo>
                      <a:pt x="101" y="112"/>
                      <a:pt x="101" y="112"/>
                      <a:pt x="101" y="112"/>
                    </a:cubicBezTo>
                    <a:cubicBezTo>
                      <a:pt x="101" y="138"/>
                      <a:pt x="118" y="146"/>
                      <a:pt x="186" y="163"/>
                    </a:cubicBezTo>
                    <a:cubicBezTo>
                      <a:pt x="265" y="184"/>
                      <a:pt x="310" y="213"/>
                      <a:pt x="310" y="281"/>
                    </a:cubicBezTo>
                    <a:cubicBezTo>
                      <a:pt x="310" y="282"/>
                      <a:pt x="310" y="282"/>
                      <a:pt x="310" y="282"/>
                    </a:cubicBezTo>
                    <a:cubicBezTo>
                      <a:pt x="310" y="360"/>
                      <a:pt x="251" y="403"/>
                      <a:pt x="166" y="403"/>
                    </a:cubicBezTo>
                    <a:cubicBezTo>
                      <a:pt x="107" y="403"/>
                      <a:pt x="47" y="383"/>
                      <a:pt x="0" y="3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32" name="Freeform 75"/>
              <p:cNvSpPr>
                <a:spLocks/>
              </p:cNvSpPr>
              <p:nvPr userDrawn="1"/>
            </p:nvSpPr>
            <p:spPr bwMode="auto">
              <a:xfrm>
                <a:off x="11226" y="-675"/>
                <a:ext cx="415" cy="545"/>
              </a:xfrm>
              <a:custGeom>
                <a:avLst/>
                <a:gdLst>
                  <a:gd name="T0" fmla="*/ 0 w 415"/>
                  <a:gd name="T1" fmla="*/ 0 h 545"/>
                  <a:gd name="T2" fmla="*/ 411 w 415"/>
                  <a:gd name="T3" fmla="*/ 0 h 545"/>
                  <a:gd name="T4" fmla="*/ 411 w 415"/>
                  <a:gd name="T5" fmla="*/ 107 h 545"/>
                  <a:gd name="T6" fmla="*/ 119 w 415"/>
                  <a:gd name="T7" fmla="*/ 107 h 545"/>
                  <a:gd name="T8" fmla="*/ 119 w 415"/>
                  <a:gd name="T9" fmla="*/ 217 h 545"/>
                  <a:gd name="T10" fmla="*/ 376 w 415"/>
                  <a:gd name="T11" fmla="*/ 217 h 545"/>
                  <a:gd name="T12" fmla="*/ 376 w 415"/>
                  <a:gd name="T13" fmla="*/ 324 h 545"/>
                  <a:gd name="T14" fmla="*/ 119 w 415"/>
                  <a:gd name="T15" fmla="*/ 324 h 545"/>
                  <a:gd name="T16" fmla="*/ 119 w 415"/>
                  <a:gd name="T17" fmla="*/ 438 h 545"/>
                  <a:gd name="T18" fmla="*/ 415 w 415"/>
                  <a:gd name="T19" fmla="*/ 438 h 545"/>
                  <a:gd name="T20" fmla="*/ 415 w 415"/>
                  <a:gd name="T21" fmla="*/ 545 h 545"/>
                  <a:gd name="T22" fmla="*/ 0 w 415"/>
                  <a:gd name="T23" fmla="*/ 545 h 545"/>
                  <a:gd name="T24" fmla="*/ 0 w 415"/>
                  <a:gd name="T25" fmla="*/ 0 h 5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15" h="545">
                    <a:moveTo>
                      <a:pt x="0" y="0"/>
                    </a:moveTo>
                    <a:lnTo>
                      <a:pt x="411" y="0"/>
                    </a:lnTo>
                    <a:lnTo>
                      <a:pt x="411" y="107"/>
                    </a:lnTo>
                    <a:lnTo>
                      <a:pt x="119" y="107"/>
                    </a:lnTo>
                    <a:lnTo>
                      <a:pt x="119" y="217"/>
                    </a:lnTo>
                    <a:lnTo>
                      <a:pt x="376" y="217"/>
                    </a:lnTo>
                    <a:lnTo>
                      <a:pt x="376" y="324"/>
                    </a:lnTo>
                    <a:lnTo>
                      <a:pt x="119" y="324"/>
                    </a:lnTo>
                    <a:lnTo>
                      <a:pt x="119" y="438"/>
                    </a:lnTo>
                    <a:lnTo>
                      <a:pt x="415" y="438"/>
                    </a:lnTo>
                    <a:lnTo>
                      <a:pt x="415" y="545"/>
                    </a:lnTo>
                    <a:lnTo>
                      <a:pt x="0" y="545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33" name="Freeform 76"/>
              <p:cNvSpPr>
                <a:spLocks noEditPoints="1"/>
              </p:cNvSpPr>
              <p:nvPr userDrawn="1"/>
            </p:nvSpPr>
            <p:spPr bwMode="auto">
              <a:xfrm>
                <a:off x="11700" y="-675"/>
                <a:ext cx="471" cy="545"/>
              </a:xfrm>
              <a:custGeom>
                <a:avLst/>
                <a:gdLst>
                  <a:gd name="T0" fmla="*/ 0 w 339"/>
                  <a:gd name="T1" fmla="*/ 0 h 392"/>
                  <a:gd name="T2" fmla="*/ 179 w 339"/>
                  <a:gd name="T3" fmla="*/ 0 h 392"/>
                  <a:gd name="T4" fmla="*/ 293 w 339"/>
                  <a:gd name="T5" fmla="*/ 40 h 392"/>
                  <a:gd name="T6" fmla="*/ 327 w 339"/>
                  <a:gd name="T7" fmla="*/ 129 h 392"/>
                  <a:gd name="T8" fmla="*/ 327 w 339"/>
                  <a:gd name="T9" fmla="*/ 130 h 392"/>
                  <a:gd name="T10" fmla="*/ 243 w 339"/>
                  <a:gd name="T11" fmla="*/ 252 h 392"/>
                  <a:gd name="T12" fmla="*/ 339 w 339"/>
                  <a:gd name="T13" fmla="*/ 392 h 392"/>
                  <a:gd name="T14" fmla="*/ 238 w 339"/>
                  <a:gd name="T15" fmla="*/ 392 h 392"/>
                  <a:gd name="T16" fmla="*/ 154 w 339"/>
                  <a:gd name="T17" fmla="*/ 266 h 392"/>
                  <a:gd name="T18" fmla="*/ 86 w 339"/>
                  <a:gd name="T19" fmla="*/ 266 h 392"/>
                  <a:gd name="T20" fmla="*/ 86 w 339"/>
                  <a:gd name="T21" fmla="*/ 392 h 392"/>
                  <a:gd name="T22" fmla="*/ 0 w 339"/>
                  <a:gd name="T23" fmla="*/ 392 h 392"/>
                  <a:gd name="T24" fmla="*/ 0 w 339"/>
                  <a:gd name="T25" fmla="*/ 0 h 392"/>
                  <a:gd name="T26" fmla="*/ 173 w 339"/>
                  <a:gd name="T27" fmla="*/ 190 h 392"/>
                  <a:gd name="T28" fmla="*/ 239 w 339"/>
                  <a:gd name="T29" fmla="*/ 135 h 392"/>
                  <a:gd name="T30" fmla="*/ 239 w 339"/>
                  <a:gd name="T31" fmla="*/ 134 h 392"/>
                  <a:gd name="T32" fmla="*/ 172 w 339"/>
                  <a:gd name="T33" fmla="*/ 78 h 392"/>
                  <a:gd name="T34" fmla="*/ 86 w 339"/>
                  <a:gd name="T35" fmla="*/ 78 h 392"/>
                  <a:gd name="T36" fmla="*/ 86 w 339"/>
                  <a:gd name="T37" fmla="*/ 190 h 392"/>
                  <a:gd name="T38" fmla="*/ 173 w 339"/>
                  <a:gd name="T39" fmla="*/ 190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39" h="392">
                    <a:moveTo>
                      <a:pt x="0" y="0"/>
                    </a:moveTo>
                    <a:cubicBezTo>
                      <a:pt x="179" y="0"/>
                      <a:pt x="179" y="0"/>
                      <a:pt x="179" y="0"/>
                    </a:cubicBezTo>
                    <a:cubicBezTo>
                      <a:pt x="229" y="0"/>
                      <a:pt x="267" y="14"/>
                      <a:pt x="293" y="40"/>
                    </a:cubicBezTo>
                    <a:cubicBezTo>
                      <a:pt x="315" y="62"/>
                      <a:pt x="327" y="92"/>
                      <a:pt x="327" y="129"/>
                    </a:cubicBezTo>
                    <a:cubicBezTo>
                      <a:pt x="327" y="130"/>
                      <a:pt x="327" y="130"/>
                      <a:pt x="327" y="130"/>
                    </a:cubicBezTo>
                    <a:cubicBezTo>
                      <a:pt x="327" y="194"/>
                      <a:pt x="293" y="233"/>
                      <a:pt x="243" y="252"/>
                    </a:cubicBezTo>
                    <a:cubicBezTo>
                      <a:pt x="339" y="392"/>
                      <a:pt x="339" y="392"/>
                      <a:pt x="339" y="392"/>
                    </a:cubicBezTo>
                    <a:cubicBezTo>
                      <a:pt x="238" y="392"/>
                      <a:pt x="238" y="392"/>
                      <a:pt x="238" y="392"/>
                    </a:cubicBezTo>
                    <a:cubicBezTo>
                      <a:pt x="154" y="266"/>
                      <a:pt x="154" y="266"/>
                      <a:pt x="154" y="266"/>
                    </a:cubicBezTo>
                    <a:cubicBezTo>
                      <a:pt x="86" y="266"/>
                      <a:pt x="86" y="266"/>
                      <a:pt x="86" y="266"/>
                    </a:cubicBezTo>
                    <a:cubicBezTo>
                      <a:pt x="86" y="392"/>
                      <a:pt x="86" y="392"/>
                      <a:pt x="86" y="392"/>
                    </a:cubicBezTo>
                    <a:cubicBezTo>
                      <a:pt x="0" y="392"/>
                      <a:pt x="0" y="392"/>
                      <a:pt x="0" y="392"/>
                    </a:cubicBezTo>
                    <a:lnTo>
                      <a:pt x="0" y="0"/>
                    </a:lnTo>
                    <a:close/>
                    <a:moveTo>
                      <a:pt x="173" y="190"/>
                    </a:moveTo>
                    <a:cubicBezTo>
                      <a:pt x="215" y="190"/>
                      <a:pt x="239" y="168"/>
                      <a:pt x="239" y="135"/>
                    </a:cubicBezTo>
                    <a:cubicBezTo>
                      <a:pt x="239" y="134"/>
                      <a:pt x="239" y="134"/>
                      <a:pt x="239" y="134"/>
                    </a:cubicBezTo>
                    <a:cubicBezTo>
                      <a:pt x="239" y="97"/>
                      <a:pt x="214" y="78"/>
                      <a:pt x="172" y="78"/>
                    </a:cubicBezTo>
                    <a:cubicBezTo>
                      <a:pt x="86" y="78"/>
                      <a:pt x="86" y="78"/>
                      <a:pt x="86" y="78"/>
                    </a:cubicBezTo>
                    <a:cubicBezTo>
                      <a:pt x="86" y="190"/>
                      <a:pt x="86" y="190"/>
                      <a:pt x="86" y="190"/>
                    </a:cubicBezTo>
                    <a:lnTo>
                      <a:pt x="173" y="19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34" name="Freeform 77"/>
              <p:cNvSpPr>
                <a:spLocks/>
              </p:cNvSpPr>
              <p:nvPr userDrawn="1"/>
            </p:nvSpPr>
            <p:spPr bwMode="auto">
              <a:xfrm>
                <a:off x="12153" y="-675"/>
                <a:ext cx="545" cy="549"/>
              </a:xfrm>
              <a:custGeom>
                <a:avLst/>
                <a:gdLst>
                  <a:gd name="T0" fmla="*/ 0 w 545"/>
                  <a:gd name="T1" fmla="*/ 0 h 549"/>
                  <a:gd name="T2" fmla="*/ 131 w 545"/>
                  <a:gd name="T3" fmla="*/ 0 h 549"/>
                  <a:gd name="T4" fmla="*/ 274 w 545"/>
                  <a:gd name="T5" fmla="*/ 384 h 549"/>
                  <a:gd name="T6" fmla="*/ 416 w 545"/>
                  <a:gd name="T7" fmla="*/ 0 h 549"/>
                  <a:gd name="T8" fmla="*/ 545 w 545"/>
                  <a:gd name="T9" fmla="*/ 0 h 549"/>
                  <a:gd name="T10" fmla="*/ 326 w 545"/>
                  <a:gd name="T11" fmla="*/ 549 h 549"/>
                  <a:gd name="T12" fmla="*/ 220 w 545"/>
                  <a:gd name="T13" fmla="*/ 549 h 549"/>
                  <a:gd name="T14" fmla="*/ 0 w 545"/>
                  <a:gd name="T15" fmla="*/ 0 h 5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45" h="549">
                    <a:moveTo>
                      <a:pt x="0" y="0"/>
                    </a:moveTo>
                    <a:lnTo>
                      <a:pt x="131" y="0"/>
                    </a:lnTo>
                    <a:lnTo>
                      <a:pt x="274" y="384"/>
                    </a:lnTo>
                    <a:lnTo>
                      <a:pt x="416" y="0"/>
                    </a:lnTo>
                    <a:lnTo>
                      <a:pt x="545" y="0"/>
                    </a:lnTo>
                    <a:lnTo>
                      <a:pt x="326" y="549"/>
                    </a:lnTo>
                    <a:lnTo>
                      <a:pt x="220" y="549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35" name="Freeform 78"/>
              <p:cNvSpPr>
                <a:spLocks/>
              </p:cNvSpPr>
              <p:nvPr userDrawn="1"/>
            </p:nvSpPr>
            <p:spPr bwMode="auto">
              <a:xfrm>
                <a:off x="12750" y="-675"/>
                <a:ext cx="415" cy="545"/>
              </a:xfrm>
              <a:custGeom>
                <a:avLst/>
                <a:gdLst>
                  <a:gd name="T0" fmla="*/ 0 w 415"/>
                  <a:gd name="T1" fmla="*/ 0 h 545"/>
                  <a:gd name="T2" fmla="*/ 411 w 415"/>
                  <a:gd name="T3" fmla="*/ 0 h 545"/>
                  <a:gd name="T4" fmla="*/ 411 w 415"/>
                  <a:gd name="T5" fmla="*/ 107 h 545"/>
                  <a:gd name="T6" fmla="*/ 120 w 415"/>
                  <a:gd name="T7" fmla="*/ 107 h 545"/>
                  <a:gd name="T8" fmla="*/ 120 w 415"/>
                  <a:gd name="T9" fmla="*/ 217 h 545"/>
                  <a:gd name="T10" fmla="*/ 376 w 415"/>
                  <a:gd name="T11" fmla="*/ 217 h 545"/>
                  <a:gd name="T12" fmla="*/ 376 w 415"/>
                  <a:gd name="T13" fmla="*/ 324 h 545"/>
                  <a:gd name="T14" fmla="*/ 120 w 415"/>
                  <a:gd name="T15" fmla="*/ 324 h 545"/>
                  <a:gd name="T16" fmla="*/ 120 w 415"/>
                  <a:gd name="T17" fmla="*/ 438 h 545"/>
                  <a:gd name="T18" fmla="*/ 415 w 415"/>
                  <a:gd name="T19" fmla="*/ 438 h 545"/>
                  <a:gd name="T20" fmla="*/ 415 w 415"/>
                  <a:gd name="T21" fmla="*/ 545 h 545"/>
                  <a:gd name="T22" fmla="*/ 0 w 415"/>
                  <a:gd name="T23" fmla="*/ 545 h 545"/>
                  <a:gd name="T24" fmla="*/ 0 w 415"/>
                  <a:gd name="T25" fmla="*/ 0 h 5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15" h="545">
                    <a:moveTo>
                      <a:pt x="0" y="0"/>
                    </a:moveTo>
                    <a:lnTo>
                      <a:pt x="411" y="0"/>
                    </a:lnTo>
                    <a:lnTo>
                      <a:pt x="411" y="107"/>
                    </a:lnTo>
                    <a:lnTo>
                      <a:pt x="120" y="107"/>
                    </a:lnTo>
                    <a:lnTo>
                      <a:pt x="120" y="217"/>
                    </a:lnTo>
                    <a:lnTo>
                      <a:pt x="376" y="217"/>
                    </a:lnTo>
                    <a:lnTo>
                      <a:pt x="376" y="324"/>
                    </a:lnTo>
                    <a:lnTo>
                      <a:pt x="120" y="324"/>
                    </a:lnTo>
                    <a:lnTo>
                      <a:pt x="120" y="438"/>
                    </a:lnTo>
                    <a:lnTo>
                      <a:pt x="415" y="438"/>
                    </a:lnTo>
                    <a:lnTo>
                      <a:pt x="415" y="545"/>
                    </a:lnTo>
                    <a:lnTo>
                      <a:pt x="0" y="545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36" name="Freeform 79"/>
              <p:cNvSpPr>
                <a:spLocks noEditPoints="1"/>
              </p:cNvSpPr>
              <p:nvPr userDrawn="1"/>
            </p:nvSpPr>
            <p:spPr bwMode="auto">
              <a:xfrm>
                <a:off x="13225" y="-675"/>
                <a:ext cx="469" cy="545"/>
              </a:xfrm>
              <a:custGeom>
                <a:avLst/>
                <a:gdLst>
                  <a:gd name="T0" fmla="*/ 0 w 338"/>
                  <a:gd name="T1" fmla="*/ 0 h 392"/>
                  <a:gd name="T2" fmla="*/ 179 w 338"/>
                  <a:gd name="T3" fmla="*/ 0 h 392"/>
                  <a:gd name="T4" fmla="*/ 293 w 338"/>
                  <a:gd name="T5" fmla="*/ 40 h 392"/>
                  <a:gd name="T6" fmla="*/ 327 w 338"/>
                  <a:gd name="T7" fmla="*/ 129 h 392"/>
                  <a:gd name="T8" fmla="*/ 327 w 338"/>
                  <a:gd name="T9" fmla="*/ 130 h 392"/>
                  <a:gd name="T10" fmla="*/ 243 w 338"/>
                  <a:gd name="T11" fmla="*/ 252 h 392"/>
                  <a:gd name="T12" fmla="*/ 338 w 338"/>
                  <a:gd name="T13" fmla="*/ 392 h 392"/>
                  <a:gd name="T14" fmla="*/ 238 w 338"/>
                  <a:gd name="T15" fmla="*/ 392 h 392"/>
                  <a:gd name="T16" fmla="*/ 154 w 338"/>
                  <a:gd name="T17" fmla="*/ 266 h 392"/>
                  <a:gd name="T18" fmla="*/ 86 w 338"/>
                  <a:gd name="T19" fmla="*/ 266 h 392"/>
                  <a:gd name="T20" fmla="*/ 86 w 338"/>
                  <a:gd name="T21" fmla="*/ 392 h 392"/>
                  <a:gd name="T22" fmla="*/ 0 w 338"/>
                  <a:gd name="T23" fmla="*/ 392 h 392"/>
                  <a:gd name="T24" fmla="*/ 0 w 338"/>
                  <a:gd name="T25" fmla="*/ 0 h 392"/>
                  <a:gd name="T26" fmla="*/ 173 w 338"/>
                  <a:gd name="T27" fmla="*/ 190 h 392"/>
                  <a:gd name="T28" fmla="*/ 239 w 338"/>
                  <a:gd name="T29" fmla="*/ 135 h 392"/>
                  <a:gd name="T30" fmla="*/ 239 w 338"/>
                  <a:gd name="T31" fmla="*/ 134 h 392"/>
                  <a:gd name="T32" fmla="*/ 172 w 338"/>
                  <a:gd name="T33" fmla="*/ 78 h 392"/>
                  <a:gd name="T34" fmla="*/ 86 w 338"/>
                  <a:gd name="T35" fmla="*/ 78 h 392"/>
                  <a:gd name="T36" fmla="*/ 86 w 338"/>
                  <a:gd name="T37" fmla="*/ 190 h 392"/>
                  <a:gd name="T38" fmla="*/ 173 w 338"/>
                  <a:gd name="T39" fmla="*/ 190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38" h="392">
                    <a:moveTo>
                      <a:pt x="0" y="0"/>
                    </a:moveTo>
                    <a:cubicBezTo>
                      <a:pt x="179" y="0"/>
                      <a:pt x="179" y="0"/>
                      <a:pt x="179" y="0"/>
                    </a:cubicBezTo>
                    <a:cubicBezTo>
                      <a:pt x="229" y="0"/>
                      <a:pt x="267" y="14"/>
                      <a:pt x="293" y="40"/>
                    </a:cubicBezTo>
                    <a:cubicBezTo>
                      <a:pt x="315" y="62"/>
                      <a:pt x="327" y="92"/>
                      <a:pt x="327" y="129"/>
                    </a:cubicBezTo>
                    <a:cubicBezTo>
                      <a:pt x="327" y="130"/>
                      <a:pt x="327" y="130"/>
                      <a:pt x="327" y="130"/>
                    </a:cubicBezTo>
                    <a:cubicBezTo>
                      <a:pt x="327" y="194"/>
                      <a:pt x="292" y="233"/>
                      <a:pt x="243" y="252"/>
                    </a:cubicBezTo>
                    <a:cubicBezTo>
                      <a:pt x="338" y="392"/>
                      <a:pt x="338" y="392"/>
                      <a:pt x="338" y="392"/>
                    </a:cubicBezTo>
                    <a:cubicBezTo>
                      <a:pt x="238" y="392"/>
                      <a:pt x="238" y="392"/>
                      <a:pt x="238" y="392"/>
                    </a:cubicBezTo>
                    <a:cubicBezTo>
                      <a:pt x="154" y="266"/>
                      <a:pt x="154" y="266"/>
                      <a:pt x="154" y="266"/>
                    </a:cubicBezTo>
                    <a:cubicBezTo>
                      <a:pt x="86" y="266"/>
                      <a:pt x="86" y="266"/>
                      <a:pt x="86" y="266"/>
                    </a:cubicBezTo>
                    <a:cubicBezTo>
                      <a:pt x="86" y="392"/>
                      <a:pt x="86" y="392"/>
                      <a:pt x="86" y="392"/>
                    </a:cubicBezTo>
                    <a:cubicBezTo>
                      <a:pt x="0" y="392"/>
                      <a:pt x="0" y="392"/>
                      <a:pt x="0" y="392"/>
                    </a:cubicBezTo>
                    <a:lnTo>
                      <a:pt x="0" y="0"/>
                    </a:lnTo>
                    <a:close/>
                    <a:moveTo>
                      <a:pt x="173" y="190"/>
                    </a:moveTo>
                    <a:cubicBezTo>
                      <a:pt x="215" y="190"/>
                      <a:pt x="239" y="168"/>
                      <a:pt x="239" y="135"/>
                    </a:cubicBezTo>
                    <a:cubicBezTo>
                      <a:pt x="239" y="134"/>
                      <a:pt x="239" y="134"/>
                      <a:pt x="239" y="134"/>
                    </a:cubicBezTo>
                    <a:cubicBezTo>
                      <a:pt x="239" y="97"/>
                      <a:pt x="214" y="78"/>
                      <a:pt x="172" y="78"/>
                    </a:cubicBezTo>
                    <a:cubicBezTo>
                      <a:pt x="86" y="78"/>
                      <a:pt x="86" y="78"/>
                      <a:pt x="86" y="78"/>
                    </a:cubicBezTo>
                    <a:cubicBezTo>
                      <a:pt x="86" y="190"/>
                      <a:pt x="86" y="190"/>
                      <a:pt x="86" y="190"/>
                    </a:cubicBezTo>
                    <a:lnTo>
                      <a:pt x="173" y="19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37" name="Freeform 80"/>
              <p:cNvSpPr>
                <a:spLocks/>
              </p:cNvSpPr>
              <p:nvPr userDrawn="1"/>
            </p:nvSpPr>
            <p:spPr bwMode="auto">
              <a:xfrm>
                <a:off x="13702" y="-684"/>
                <a:ext cx="430" cy="561"/>
              </a:xfrm>
              <a:custGeom>
                <a:avLst/>
                <a:gdLst>
                  <a:gd name="T0" fmla="*/ 0 w 310"/>
                  <a:gd name="T1" fmla="*/ 341 h 403"/>
                  <a:gd name="T2" fmla="*/ 51 w 310"/>
                  <a:gd name="T3" fmla="*/ 280 h 403"/>
                  <a:gd name="T4" fmla="*/ 168 w 310"/>
                  <a:gd name="T5" fmla="*/ 327 h 403"/>
                  <a:gd name="T6" fmla="*/ 224 w 310"/>
                  <a:gd name="T7" fmla="*/ 290 h 403"/>
                  <a:gd name="T8" fmla="*/ 224 w 310"/>
                  <a:gd name="T9" fmla="*/ 289 h 403"/>
                  <a:gd name="T10" fmla="*/ 145 w 310"/>
                  <a:gd name="T11" fmla="*/ 239 h 403"/>
                  <a:gd name="T12" fmla="*/ 16 w 310"/>
                  <a:gd name="T13" fmla="*/ 120 h 403"/>
                  <a:gd name="T14" fmla="*/ 16 w 310"/>
                  <a:gd name="T15" fmla="*/ 118 h 403"/>
                  <a:gd name="T16" fmla="*/ 153 w 310"/>
                  <a:gd name="T17" fmla="*/ 0 h 403"/>
                  <a:gd name="T18" fmla="*/ 298 w 310"/>
                  <a:gd name="T19" fmla="*/ 50 h 403"/>
                  <a:gd name="T20" fmla="*/ 254 w 310"/>
                  <a:gd name="T21" fmla="*/ 115 h 403"/>
                  <a:gd name="T22" fmla="*/ 152 w 310"/>
                  <a:gd name="T23" fmla="*/ 76 h 403"/>
                  <a:gd name="T24" fmla="*/ 101 w 310"/>
                  <a:gd name="T25" fmla="*/ 111 h 403"/>
                  <a:gd name="T26" fmla="*/ 101 w 310"/>
                  <a:gd name="T27" fmla="*/ 112 h 403"/>
                  <a:gd name="T28" fmla="*/ 186 w 310"/>
                  <a:gd name="T29" fmla="*/ 163 h 403"/>
                  <a:gd name="T30" fmla="*/ 310 w 310"/>
                  <a:gd name="T31" fmla="*/ 281 h 403"/>
                  <a:gd name="T32" fmla="*/ 310 w 310"/>
                  <a:gd name="T33" fmla="*/ 282 h 403"/>
                  <a:gd name="T34" fmla="*/ 166 w 310"/>
                  <a:gd name="T35" fmla="*/ 403 h 403"/>
                  <a:gd name="T36" fmla="*/ 0 w 310"/>
                  <a:gd name="T37" fmla="*/ 341 h 4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10" h="403">
                    <a:moveTo>
                      <a:pt x="0" y="341"/>
                    </a:moveTo>
                    <a:cubicBezTo>
                      <a:pt x="51" y="280"/>
                      <a:pt x="51" y="280"/>
                      <a:pt x="51" y="280"/>
                    </a:cubicBezTo>
                    <a:cubicBezTo>
                      <a:pt x="86" y="309"/>
                      <a:pt x="123" y="327"/>
                      <a:pt x="168" y="327"/>
                    </a:cubicBezTo>
                    <a:cubicBezTo>
                      <a:pt x="203" y="327"/>
                      <a:pt x="224" y="313"/>
                      <a:pt x="224" y="290"/>
                    </a:cubicBezTo>
                    <a:cubicBezTo>
                      <a:pt x="224" y="289"/>
                      <a:pt x="224" y="289"/>
                      <a:pt x="224" y="289"/>
                    </a:cubicBezTo>
                    <a:cubicBezTo>
                      <a:pt x="224" y="267"/>
                      <a:pt x="211" y="256"/>
                      <a:pt x="145" y="239"/>
                    </a:cubicBezTo>
                    <a:cubicBezTo>
                      <a:pt x="67" y="219"/>
                      <a:pt x="16" y="197"/>
                      <a:pt x="16" y="120"/>
                    </a:cubicBezTo>
                    <a:cubicBezTo>
                      <a:pt x="16" y="118"/>
                      <a:pt x="16" y="118"/>
                      <a:pt x="16" y="118"/>
                    </a:cubicBezTo>
                    <a:cubicBezTo>
                      <a:pt x="16" y="47"/>
                      <a:pt x="73" y="0"/>
                      <a:pt x="153" y="0"/>
                    </a:cubicBezTo>
                    <a:cubicBezTo>
                      <a:pt x="210" y="0"/>
                      <a:pt x="259" y="18"/>
                      <a:pt x="298" y="50"/>
                    </a:cubicBezTo>
                    <a:cubicBezTo>
                      <a:pt x="254" y="115"/>
                      <a:pt x="254" y="115"/>
                      <a:pt x="254" y="115"/>
                    </a:cubicBezTo>
                    <a:cubicBezTo>
                      <a:pt x="219" y="91"/>
                      <a:pt x="185" y="76"/>
                      <a:pt x="152" y="76"/>
                    </a:cubicBezTo>
                    <a:cubicBezTo>
                      <a:pt x="119" y="76"/>
                      <a:pt x="101" y="92"/>
                      <a:pt x="101" y="111"/>
                    </a:cubicBezTo>
                    <a:cubicBezTo>
                      <a:pt x="101" y="112"/>
                      <a:pt x="101" y="112"/>
                      <a:pt x="101" y="112"/>
                    </a:cubicBezTo>
                    <a:cubicBezTo>
                      <a:pt x="101" y="138"/>
                      <a:pt x="118" y="146"/>
                      <a:pt x="186" y="163"/>
                    </a:cubicBezTo>
                    <a:cubicBezTo>
                      <a:pt x="265" y="184"/>
                      <a:pt x="310" y="213"/>
                      <a:pt x="310" y="281"/>
                    </a:cubicBezTo>
                    <a:cubicBezTo>
                      <a:pt x="310" y="282"/>
                      <a:pt x="310" y="282"/>
                      <a:pt x="310" y="282"/>
                    </a:cubicBezTo>
                    <a:cubicBezTo>
                      <a:pt x="310" y="360"/>
                      <a:pt x="251" y="403"/>
                      <a:pt x="166" y="403"/>
                    </a:cubicBezTo>
                    <a:cubicBezTo>
                      <a:pt x="107" y="403"/>
                      <a:pt x="47" y="383"/>
                      <a:pt x="0" y="3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38" name="Freeform 81"/>
              <p:cNvSpPr>
                <a:spLocks noEditPoints="1"/>
              </p:cNvSpPr>
              <p:nvPr userDrawn="1"/>
            </p:nvSpPr>
            <p:spPr bwMode="auto">
              <a:xfrm>
                <a:off x="14145" y="-684"/>
                <a:ext cx="149" cy="74"/>
              </a:xfrm>
              <a:custGeom>
                <a:avLst/>
                <a:gdLst>
                  <a:gd name="T0" fmla="*/ 23 w 149"/>
                  <a:gd name="T1" fmla="*/ 10 h 74"/>
                  <a:gd name="T2" fmla="*/ 0 w 149"/>
                  <a:gd name="T3" fmla="*/ 10 h 74"/>
                  <a:gd name="T4" fmla="*/ 0 w 149"/>
                  <a:gd name="T5" fmla="*/ 0 h 74"/>
                  <a:gd name="T6" fmla="*/ 58 w 149"/>
                  <a:gd name="T7" fmla="*/ 0 h 74"/>
                  <a:gd name="T8" fmla="*/ 58 w 149"/>
                  <a:gd name="T9" fmla="*/ 10 h 74"/>
                  <a:gd name="T10" fmla="*/ 34 w 149"/>
                  <a:gd name="T11" fmla="*/ 10 h 74"/>
                  <a:gd name="T12" fmla="*/ 34 w 149"/>
                  <a:gd name="T13" fmla="*/ 74 h 74"/>
                  <a:gd name="T14" fmla="*/ 23 w 149"/>
                  <a:gd name="T15" fmla="*/ 74 h 74"/>
                  <a:gd name="T16" fmla="*/ 23 w 149"/>
                  <a:gd name="T17" fmla="*/ 10 h 74"/>
                  <a:gd name="T18" fmla="*/ 74 w 149"/>
                  <a:gd name="T19" fmla="*/ 0 h 74"/>
                  <a:gd name="T20" fmla="*/ 86 w 149"/>
                  <a:gd name="T21" fmla="*/ 0 h 74"/>
                  <a:gd name="T22" fmla="*/ 112 w 149"/>
                  <a:gd name="T23" fmla="*/ 41 h 74"/>
                  <a:gd name="T24" fmla="*/ 138 w 149"/>
                  <a:gd name="T25" fmla="*/ 0 h 74"/>
                  <a:gd name="T26" fmla="*/ 149 w 149"/>
                  <a:gd name="T27" fmla="*/ 0 h 74"/>
                  <a:gd name="T28" fmla="*/ 149 w 149"/>
                  <a:gd name="T29" fmla="*/ 74 h 74"/>
                  <a:gd name="T30" fmla="*/ 138 w 149"/>
                  <a:gd name="T31" fmla="*/ 74 h 74"/>
                  <a:gd name="T32" fmla="*/ 138 w 149"/>
                  <a:gd name="T33" fmla="*/ 17 h 74"/>
                  <a:gd name="T34" fmla="*/ 112 w 149"/>
                  <a:gd name="T35" fmla="*/ 57 h 74"/>
                  <a:gd name="T36" fmla="*/ 111 w 149"/>
                  <a:gd name="T37" fmla="*/ 57 h 74"/>
                  <a:gd name="T38" fmla="*/ 84 w 149"/>
                  <a:gd name="T39" fmla="*/ 17 h 74"/>
                  <a:gd name="T40" fmla="*/ 84 w 149"/>
                  <a:gd name="T41" fmla="*/ 74 h 74"/>
                  <a:gd name="T42" fmla="*/ 74 w 149"/>
                  <a:gd name="T43" fmla="*/ 74 h 74"/>
                  <a:gd name="T44" fmla="*/ 74 w 149"/>
                  <a:gd name="T45" fmla="*/ 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49" h="74">
                    <a:moveTo>
                      <a:pt x="23" y="10"/>
                    </a:moveTo>
                    <a:lnTo>
                      <a:pt x="0" y="10"/>
                    </a:lnTo>
                    <a:lnTo>
                      <a:pt x="0" y="0"/>
                    </a:lnTo>
                    <a:lnTo>
                      <a:pt x="58" y="0"/>
                    </a:lnTo>
                    <a:lnTo>
                      <a:pt x="58" y="10"/>
                    </a:lnTo>
                    <a:lnTo>
                      <a:pt x="34" y="10"/>
                    </a:lnTo>
                    <a:lnTo>
                      <a:pt x="34" y="74"/>
                    </a:lnTo>
                    <a:lnTo>
                      <a:pt x="23" y="74"/>
                    </a:lnTo>
                    <a:lnTo>
                      <a:pt x="23" y="10"/>
                    </a:lnTo>
                    <a:close/>
                    <a:moveTo>
                      <a:pt x="74" y="0"/>
                    </a:moveTo>
                    <a:lnTo>
                      <a:pt x="86" y="0"/>
                    </a:lnTo>
                    <a:lnTo>
                      <a:pt x="112" y="41"/>
                    </a:lnTo>
                    <a:lnTo>
                      <a:pt x="138" y="0"/>
                    </a:lnTo>
                    <a:lnTo>
                      <a:pt x="149" y="0"/>
                    </a:lnTo>
                    <a:lnTo>
                      <a:pt x="149" y="74"/>
                    </a:lnTo>
                    <a:lnTo>
                      <a:pt x="138" y="74"/>
                    </a:lnTo>
                    <a:lnTo>
                      <a:pt x="138" y="17"/>
                    </a:lnTo>
                    <a:lnTo>
                      <a:pt x="112" y="57"/>
                    </a:lnTo>
                    <a:lnTo>
                      <a:pt x="111" y="57"/>
                    </a:lnTo>
                    <a:lnTo>
                      <a:pt x="84" y="17"/>
                    </a:lnTo>
                    <a:lnTo>
                      <a:pt x="84" y="74"/>
                    </a:lnTo>
                    <a:lnTo>
                      <a:pt x="74" y="74"/>
                    </a:lnTo>
                    <a:lnTo>
                      <a:pt x="7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</p:grpSp>
        <p:grpSp>
          <p:nvGrpSpPr>
            <p:cNvPr id="169" name="Group 4"/>
            <p:cNvGrpSpPr>
              <a:grpSpLocks noChangeAspect="1"/>
            </p:cNvGrpSpPr>
            <p:nvPr userDrawn="1"/>
          </p:nvGrpSpPr>
          <p:grpSpPr bwMode="auto">
            <a:xfrm>
              <a:off x="4314825" y="143471"/>
              <a:ext cx="360760" cy="170856"/>
              <a:chOff x="8669" y="241"/>
              <a:chExt cx="606" cy="287"/>
            </a:xfrm>
            <a:solidFill>
              <a:schemeClr val="bg2"/>
            </a:solidFill>
          </p:grpSpPr>
          <p:sp>
            <p:nvSpPr>
              <p:cNvPr id="209" name="Freeform 5"/>
              <p:cNvSpPr>
                <a:spLocks noEditPoints="1"/>
              </p:cNvSpPr>
              <p:nvPr userDrawn="1"/>
            </p:nvSpPr>
            <p:spPr bwMode="auto">
              <a:xfrm>
                <a:off x="9227" y="350"/>
                <a:ext cx="48" cy="25"/>
              </a:xfrm>
              <a:custGeom>
                <a:avLst/>
                <a:gdLst>
                  <a:gd name="T0" fmla="*/ 8 w 48"/>
                  <a:gd name="T1" fmla="*/ 4 h 25"/>
                  <a:gd name="T2" fmla="*/ 0 w 48"/>
                  <a:gd name="T3" fmla="*/ 4 h 25"/>
                  <a:gd name="T4" fmla="*/ 0 w 48"/>
                  <a:gd name="T5" fmla="*/ 0 h 25"/>
                  <a:gd name="T6" fmla="*/ 19 w 48"/>
                  <a:gd name="T7" fmla="*/ 0 h 25"/>
                  <a:gd name="T8" fmla="*/ 19 w 48"/>
                  <a:gd name="T9" fmla="*/ 4 h 25"/>
                  <a:gd name="T10" fmla="*/ 11 w 48"/>
                  <a:gd name="T11" fmla="*/ 4 h 25"/>
                  <a:gd name="T12" fmla="*/ 11 w 48"/>
                  <a:gd name="T13" fmla="*/ 25 h 25"/>
                  <a:gd name="T14" fmla="*/ 8 w 48"/>
                  <a:gd name="T15" fmla="*/ 25 h 25"/>
                  <a:gd name="T16" fmla="*/ 8 w 48"/>
                  <a:gd name="T17" fmla="*/ 4 h 25"/>
                  <a:gd name="T18" fmla="*/ 24 w 48"/>
                  <a:gd name="T19" fmla="*/ 0 h 25"/>
                  <a:gd name="T20" fmla="*/ 28 w 48"/>
                  <a:gd name="T21" fmla="*/ 0 h 25"/>
                  <a:gd name="T22" fmla="*/ 36 w 48"/>
                  <a:gd name="T23" fmla="*/ 14 h 25"/>
                  <a:gd name="T24" fmla="*/ 45 w 48"/>
                  <a:gd name="T25" fmla="*/ 0 h 25"/>
                  <a:gd name="T26" fmla="*/ 48 w 48"/>
                  <a:gd name="T27" fmla="*/ 0 h 25"/>
                  <a:gd name="T28" fmla="*/ 48 w 48"/>
                  <a:gd name="T29" fmla="*/ 25 h 25"/>
                  <a:gd name="T30" fmla="*/ 45 w 48"/>
                  <a:gd name="T31" fmla="*/ 25 h 25"/>
                  <a:gd name="T32" fmla="*/ 45 w 48"/>
                  <a:gd name="T33" fmla="*/ 6 h 25"/>
                  <a:gd name="T34" fmla="*/ 37 w 48"/>
                  <a:gd name="T35" fmla="*/ 19 h 25"/>
                  <a:gd name="T36" fmla="*/ 36 w 48"/>
                  <a:gd name="T37" fmla="*/ 19 h 25"/>
                  <a:gd name="T38" fmla="*/ 27 w 48"/>
                  <a:gd name="T39" fmla="*/ 6 h 25"/>
                  <a:gd name="T40" fmla="*/ 27 w 48"/>
                  <a:gd name="T41" fmla="*/ 25 h 25"/>
                  <a:gd name="T42" fmla="*/ 24 w 48"/>
                  <a:gd name="T43" fmla="*/ 25 h 25"/>
                  <a:gd name="T44" fmla="*/ 24 w 48"/>
                  <a:gd name="T45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48" h="25">
                    <a:moveTo>
                      <a:pt x="8" y="4"/>
                    </a:moveTo>
                    <a:lnTo>
                      <a:pt x="0" y="4"/>
                    </a:lnTo>
                    <a:lnTo>
                      <a:pt x="0" y="0"/>
                    </a:lnTo>
                    <a:lnTo>
                      <a:pt x="19" y="0"/>
                    </a:lnTo>
                    <a:lnTo>
                      <a:pt x="19" y="4"/>
                    </a:lnTo>
                    <a:lnTo>
                      <a:pt x="11" y="4"/>
                    </a:lnTo>
                    <a:lnTo>
                      <a:pt x="11" y="25"/>
                    </a:lnTo>
                    <a:lnTo>
                      <a:pt x="8" y="25"/>
                    </a:lnTo>
                    <a:lnTo>
                      <a:pt x="8" y="4"/>
                    </a:lnTo>
                    <a:close/>
                    <a:moveTo>
                      <a:pt x="24" y="0"/>
                    </a:moveTo>
                    <a:lnTo>
                      <a:pt x="28" y="0"/>
                    </a:lnTo>
                    <a:lnTo>
                      <a:pt x="36" y="14"/>
                    </a:lnTo>
                    <a:lnTo>
                      <a:pt x="45" y="0"/>
                    </a:lnTo>
                    <a:lnTo>
                      <a:pt x="48" y="0"/>
                    </a:lnTo>
                    <a:lnTo>
                      <a:pt x="48" y="25"/>
                    </a:lnTo>
                    <a:lnTo>
                      <a:pt x="45" y="25"/>
                    </a:lnTo>
                    <a:lnTo>
                      <a:pt x="45" y="6"/>
                    </a:lnTo>
                    <a:lnTo>
                      <a:pt x="37" y="19"/>
                    </a:lnTo>
                    <a:lnTo>
                      <a:pt x="36" y="19"/>
                    </a:lnTo>
                    <a:lnTo>
                      <a:pt x="27" y="6"/>
                    </a:lnTo>
                    <a:lnTo>
                      <a:pt x="27" y="25"/>
                    </a:lnTo>
                    <a:lnTo>
                      <a:pt x="24" y="25"/>
                    </a:lnTo>
                    <a:lnTo>
                      <a:pt x="2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10" name="Freeform 6"/>
              <p:cNvSpPr>
                <a:spLocks/>
              </p:cNvSpPr>
              <p:nvPr userDrawn="1"/>
            </p:nvSpPr>
            <p:spPr bwMode="auto">
              <a:xfrm>
                <a:off x="8675" y="246"/>
                <a:ext cx="54" cy="80"/>
              </a:xfrm>
              <a:custGeom>
                <a:avLst/>
                <a:gdLst>
                  <a:gd name="T0" fmla="*/ 140 w 188"/>
                  <a:gd name="T1" fmla="*/ 279 h 279"/>
                  <a:gd name="T2" fmla="*/ 78 w 188"/>
                  <a:gd name="T3" fmla="*/ 148 h 279"/>
                  <a:gd name="T4" fmla="*/ 42 w 188"/>
                  <a:gd name="T5" fmla="*/ 66 h 279"/>
                  <a:gd name="T6" fmla="*/ 41 w 188"/>
                  <a:gd name="T7" fmla="*/ 67 h 279"/>
                  <a:gd name="T8" fmla="*/ 44 w 188"/>
                  <a:gd name="T9" fmla="*/ 144 h 279"/>
                  <a:gd name="T10" fmla="*/ 45 w 188"/>
                  <a:gd name="T11" fmla="*/ 279 h 279"/>
                  <a:gd name="T12" fmla="*/ 0 w 188"/>
                  <a:gd name="T13" fmla="*/ 279 h 279"/>
                  <a:gd name="T14" fmla="*/ 0 w 188"/>
                  <a:gd name="T15" fmla="*/ 0 h 279"/>
                  <a:gd name="T16" fmla="*/ 52 w 188"/>
                  <a:gd name="T17" fmla="*/ 0 h 279"/>
                  <a:gd name="T18" fmla="*/ 120 w 188"/>
                  <a:gd name="T19" fmla="*/ 136 h 279"/>
                  <a:gd name="T20" fmla="*/ 148 w 188"/>
                  <a:gd name="T21" fmla="*/ 208 h 279"/>
                  <a:gd name="T22" fmla="*/ 149 w 188"/>
                  <a:gd name="T23" fmla="*/ 207 h 279"/>
                  <a:gd name="T24" fmla="*/ 145 w 188"/>
                  <a:gd name="T25" fmla="*/ 128 h 279"/>
                  <a:gd name="T26" fmla="*/ 145 w 188"/>
                  <a:gd name="T27" fmla="*/ 0 h 279"/>
                  <a:gd name="T28" fmla="*/ 188 w 188"/>
                  <a:gd name="T29" fmla="*/ 0 h 279"/>
                  <a:gd name="T30" fmla="*/ 188 w 188"/>
                  <a:gd name="T31" fmla="*/ 279 h 279"/>
                  <a:gd name="T32" fmla="*/ 140 w 188"/>
                  <a:gd name="T33" fmla="*/ 279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88" h="279">
                    <a:moveTo>
                      <a:pt x="140" y="279"/>
                    </a:moveTo>
                    <a:cubicBezTo>
                      <a:pt x="78" y="148"/>
                      <a:pt x="78" y="148"/>
                      <a:pt x="78" y="148"/>
                    </a:cubicBezTo>
                    <a:cubicBezTo>
                      <a:pt x="63" y="117"/>
                      <a:pt x="47" y="82"/>
                      <a:pt x="42" y="66"/>
                    </a:cubicBezTo>
                    <a:cubicBezTo>
                      <a:pt x="41" y="67"/>
                      <a:pt x="41" y="67"/>
                      <a:pt x="41" y="67"/>
                    </a:cubicBezTo>
                    <a:cubicBezTo>
                      <a:pt x="43" y="90"/>
                      <a:pt x="43" y="119"/>
                      <a:pt x="44" y="144"/>
                    </a:cubicBezTo>
                    <a:cubicBezTo>
                      <a:pt x="45" y="279"/>
                      <a:pt x="45" y="279"/>
                      <a:pt x="45" y="279"/>
                    </a:cubicBezTo>
                    <a:cubicBezTo>
                      <a:pt x="0" y="279"/>
                      <a:pt x="0" y="279"/>
                      <a:pt x="0" y="27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120" y="136"/>
                      <a:pt x="120" y="136"/>
                      <a:pt x="120" y="136"/>
                    </a:cubicBezTo>
                    <a:cubicBezTo>
                      <a:pt x="133" y="162"/>
                      <a:pt x="145" y="195"/>
                      <a:pt x="148" y="208"/>
                    </a:cubicBezTo>
                    <a:cubicBezTo>
                      <a:pt x="149" y="207"/>
                      <a:pt x="149" y="207"/>
                      <a:pt x="149" y="207"/>
                    </a:cubicBezTo>
                    <a:cubicBezTo>
                      <a:pt x="148" y="193"/>
                      <a:pt x="145" y="153"/>
                      <a:pt x="145" y="128"/>
                    </a:cubicBezTo>
                    <a:cubicBezTo>
                      <a:pt x="145" y="0"/>
                      <a:pt x="145" y="0"/>
                      <a:pt x="145" y="0"/>
                    </a:cubicBezTo>
                    <a:cubicBezTo>
                      <a:pt x="188" y="0"/>
                      <a:pt x="188" y="0"/>
                      <a:pt x="188" y="0"/>
                    </a:cubicBezTo>
                    <a:cubicBezTo>
                      <a:pt x="188" y="279"/>
                      <a:pt x="188" y="279"/>
                      <a:pt x="188" y="279"/>
                    </a:cubicBezTo>
                    <a:lnTo>
                      <a:pt x="140" y="27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11" name="Freeform 7"/>
              <p:cNvSpPr>
                <a:spLocks noEditPoints="1"/>
              </p:cNvSpPr>
              <p:nvPr userDrawn="1"/>
            </p:nvSpPr>
            <p:spPr bwMode="auto">
              <a:xfrm>
                <a:off x="8739" y="266"/>
                <a:ext cx="49" cy="62"/>
              </a:xfrm>
              <a:custGeom>
                <a:avLst/>
                <a:gdLst>
                  <a:gd name="T0" fmla="*/ 48 w 170"/>
                  <a:gd name="T1" fmla="*/ 119 h 214"/>
                  <a:gd name="T2" fmla="*/ 48 w 170"/>
                  <a:gd name="T3" fmla="*/ 122 h 214"/>
                  <a:gd name="T4" fmla="*/ 99 w 170"/>
                  <a:gd name="T5" fmla="*/ 180 h 214"/>
                  <a:gd name="T6" fmla="*/ 149 w 170"/>
                  <a:gd name="T7" fmla="*/ 160 h 214"/>
                  <a:gd name="T8" fmla="*/ 167 w 170"/>
                  <a:gd name="T9" fmla="*/ 187 h 214"/>
                  <a:gd name="T10" fmla="*/ 93 w 170"/>
                  <a:gd name="T11" fmla="*/ 214 h 214"/>
                  <a:gd name="T12" fmla="*/ 0 w 170"/>
                  <a:gd name="T13" fmla="*/ 107 h 214"/>
                  <a:gd name="T14" fmla="*/ 25 w 170"/>
                  <a:gd name="T15" fmla="*/ 28 h 214"/>
                  <a:gd name="T16" fmla="*/ 87 w 170"/>
                  <a:gd name="T17" fmla="*/ 0 h 214"/>
                  <a:gd name="T18" fmla="*/ 143 w 170"/>
                  <a:gd name="T19" fmla="*/ 21 h 214"/>
                  <a:gd name="T20" fmla="*/ 170 w 170"/>
                  <a:gd name="T21" fmla="*/ 110 h 214"/>
                  <a:gd name="T22" fmla="*/ 170 w 170"/>
                  <a:gd name="T23" fmla="*/ 119 h 214"/>
                  <a:gd name="T24" fmla="*/ 48 w 170"/>
                  <a:gd name="T25" fmla="*/ 119 h 214"/>
                  <a:gd name="T26" fmla="*/ 87 w 170"/>
                  <a:gd name="T27" fmla="*/ 34 h 214"/>
                  <a:gd name="T28" fmla="*/ 49 w 170"/>
                  <a:gd name="T29" fmla="*/ 86 h 214"/>
                  <a:gd name="T30" fmla="*/ 124 w 170"/>
                  <a:gd name="T31" fmla="*/ 86 h 214"/>
                  <a:gd name="T32" fmla="*/ 87 w 170"/>
                  <a:gd name="T33" fmla="*/ 34 h 2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70" h="214">
                    <a:moveTo>
                      <a:pt x="48" y="119"/>
                    </a:moveTo>
                    <a:cubicBezTo>
                      <a:pt x="48" y="122"/>
                      <a:pt x="48" y="122"/>
                      <a:pt x="48" y="122"/>
                    </a:cubicBezTo>
                    <a:cubicBezTo>
                      <a:pt x="48" y="150"/>
                      <a:pt x="59" y="180"/>
                      <a:pt x="99" y="180"/>
                    </a:cubicBezTo>
                    <a:cubicBezTo>
                      <a:pt x="118" y="180"/>
                      <a:pt x="134" y="173"/>
                      <a:pt x="149" y="160"/>
                    </a:cubicBezTo>
                    <a:cubicBezTo>
                      <a:pt x="167" y="187"/>
                      <a:pt x="167" y="187"/>
                      <a:pt x="167" y="187"/>
                    </a:cubicBezTo>
                    <a:cubicBezTo>
                      <a:pt x="145" y="205"/>
                      <a:pt x="121" y="214"/>
                      <a:pt x="93" y="214"/>
                    </a:cubicBezTo>
                    <a:cubicBezTo>
                      <a:pt x="36" y="214"/>
                      <a:pt x="0" y="172"/>
                      <a:pt x="0" y="107"/>
                    </a:cubicBezTo>
                    <a:cubicBezTo>
                      <a:pt x="0" y="72"/>
                      <a:pt x="7" y="48"/>
                      <a:pt x="25" y="28"/>
                    </a:cubicBezTo>
                    <a:cubicBezTo>
                      <a:pt x="42" y="9"/>
                      <a:pt x="62" y="0"/>
                      <a:pt x="87" y="0"/>
                    </a:cubicBezTo>
                    <a:cubicBezTo>
                      <a:pt x="108" y="0"/>
                      <a:pt x="126" y="6"/>
                      <a:pt x="143" y="21"/>
                    </a:cubicBezTo>
                    <a:cubicBezTo>
                      <a:pt x="161" y="37"/>
                      <a:pt x="170" y="62"/>
                      <a:pt x="170" y="110"/>
                    </a:cubicBezTo>
                    <a:cubicBezTo>
                      <a:pt x="170" y="119"/>
                      <a:pt x="170" y="119"/>
                      <a:pt x="170" y="119"/>
                    </a:cubicBezTo>
                    <a:lnTo>
                      <a:pt x="48" y="119"/>
                    </a:lnTo>
                    <a:close/>
                    <a:moveTo>
                      <a:pt x="87" y="34"/>
                    </a:moveTo>
                    <a:cubicBezTo>
                      <a:pt x="63" y="34"/>
                      <a:pt x="49" y="53"/>
                      <a:pt x="49" y="86"/>
                    </a:cubicBezTo>
                    <a:cubicBezTo>
                      <a:pt x="124" y="86"/>
                      <a:pt x="124" y="86"/>
                      <a:pt x="124" y="86"/>
                    </a:cubicBezTo>
                    <a:cubicBezTo>
                      <a:pt x="124" y="53"/>
                      <a:pt x="110" y="34"/>
                      <a:pt x="87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12" name="Freeform 8"/>
              <p:cNvSpPr>
                <a:spLocks/>
              </p:cNvSpPr>
              <p:nvPr userDrawn="1"/>
            </p:nvSpPr>
            <p:spPr bwMode="auto">
              <a:xfrm>
                <a:off x="8791" y="267"/>
                <a:ext cx="79" cy="59"/>
              </a:xfrm>
              <a:custGeom>
                <a:avLst/>
                <a:gdLst>
                  <a:gd name="T0" fmla="*/ 215 w 273"/>
                  <a:gd name="T1" fmla="*/ 207 h 207"/>
                  <a:gd name="T2" fmla="*/ 174 w 273"/>
                  <a:gd name="T3" fmla="*/ 207 h 207"/>
                  <a:gd name="T4" fmla="*/ 149 w 273"/>
                  <a:gd name="T5" fmla="*/ 114 h 207"/>
                  <a:gd name="T6" fmla="*/ 136 w 273"/>
                  <a:gd name="T7" fmla="*/ 58 h 207"/>
                  <a:gd name="T8" fmla="*/ 135 w 273"/>
                  <a:gd name="T9" fmla="*/ 58 h 207"/>
                  <a:gd name="T10" fmla="*/ 121 w 273"/>
                  <a:gd name="T11" fmla="*/ 116 h 207"/>
                  <a:gd name="T12" fmla="*/ 97 w 273"/>
                  <a:gd name="T13" fmla="*/ 207 h 207"/>
                  <a:gd name="T14" fmla="*/ 55 w 273"/>
                  <a:gd name="T15" fmla="*/ 207 h 207"/>
                  <a:gd name="T16" fmla="*/ 0 w 273"/>
                  <a:gd name="T17" fmla="*/ 6 h 207"/>
                  <a:gd name="T18" fmla="*/ 44 w 273"/>
                  <a:gd name="T19" fmla="*/ 0 h 207"/>
                  <a:gd name="T20" fmla="*/ 66 w 273"/>
                  <a:gd name="T21" fmla="*/ 99 h 207"/>
                  <a:gd name="T22" fmla="*/ 76 w 273"/>
                  <a:gd name="T23" fmla="*/ 152 h 207"/>
                  <a:gd name="T24" fmla="*/ 78 w 273"/>
                  <a:gd name="T25" fmla="*/ 152 h 207"/>
                  <a:gd name="T26" fmla="*/ 89 w 273"/>
                  <a:gd name="T27" fmla="*/ 97 h 207"/>
                  <a:gd name="T28" fmla="*/ 115 w 273"/>
                  <a:gd name="T29" fmla="*/ 3 h 207"/>
                  <a:gd name="T30" fmla="*/ 159 w 273"/>
                  <a:gd name="T31" fmla="*/ 3 h 207"/>
                  <a:gd name="T32" fmla="*/ 182 w 273"/>
                  <a:gd name="T33" fmla="*/ 95 h 207"/>
                  <a:gd name="T34" fmla="*/ 195 w 273"/>
                  <a:gd name="T35" fmla="*/ 153 h 207"/>
                  <a:gd name="T36" fmla="*/ 196 w 273"/>
                  <a:gd name="T37" fmla="*/ 153 h 207"/>
                  <a:gd name="T38" fmla="*/ 206 w 273"/>
                  <a:gd name="T39" fmla="*/ 98 h 207"/>
                  <a:gd name="T40" fmla="*/ 227 w 273"/>
                  <a:gd name="T41" fmla="*/ 3 h 207"/>
                  <a:gd name="T42" fmla="*/ 273 w 273"/>
                  <a:gd name="T43" fmla="*/ 3 h 207"/>
                  <a:gd name="T44" fmla="*/ 215 w 273"/>
                  <a:gd name="T45" fmla="*/ 207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73" h="207">
                    <a:moveTo>
                      <a:pt x="215" y="207"/>
                    </a:moveTo>
                    <a:cubicBezTo>
                      <a:pt x="174" y="207"/>
                      <a:pt x="174" y="207"/>
                      <a:pt x="174" y="207"/>
                    </a:cubicBezTo>
                    <a:cubicBezTo>
                      <a:pt x="149" y="114"/>
                      <a:pt x="149" y="114"/>
                      <a:pt x="149" y="114"/>
                    </a:cubicBezTo>
                    <a:cubicBezTo>
                      <a:pt x="142" y="90"/>
                      <a:pt x="136" y="58"/>
                      <a:pt x="136" y="58"/>
                    </a:cubicBezTo>
                    <a:cubicBezTo>
                      <a:pt x="135" y="58"/>
                      <a:pt x="135" y="58"/>
                      <a:pt x="135" y="58"/>
                    </a:cubicBezTo>
                    <a:cubicBezTo>
                      <a:pt x="135" y="58"/>
                      <a:pt x="131" y="78"/>
                      <a:pt x="121" y="116"/>
                    </a:cubicBezTo>
                    <a:cubicBezTo>
                      <a:pt x="97" y="207"/>
                      <a:pt x="97" y="207"/>
                      <a:pt x="97" y="207"/>
                    </a:cubicBezTo>
                    <a:cubicBezTo>
                      <a:pt x="55" y="207"/>
                      <a:pt x="55" y="207"/>
                      <a:pt x="55" y="207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66" y="99"/>
                      <a:pt x="66" y="99"/>
                      <a:pt x="66" y="99"/>
                    </a:cubicBezTo>
                    <a:cubicBezTo>
                      <a:pt x="72" y="124"/>
                      <a:pt x="76" y="152"/>
                      <a:pt x="76" y="152"/>
                    </a:cubicBezTo>
                    <a:cubicBezTo>
                      <a:pt x="78" y="152"/>
                      <a:pt x="78" y="152"/>
                      <a:pt x="78" y="152"/>
                    </a:cubicBezTo>
                    <a:cubicBezTo>
                      <a:pt x="78" y="152"/>
                      <a:pt x="82" y="125"/>
                      <a:pt x="89" y="97"/>
                    </a:cubicBezTo>
                    <a:cubicBezTo>
                      <a:pt x="115" y="3"/>
                      <a:pt x="115" y="3"/>
                      <a:pt x="115" y="3"/>
                    </a:cubicBezTo>
                    <a:cubicBezTo>
                      <a:pt x="159" y="3"/>
                      <a:pt x="159" y="3"/>
                      <a:pt x="159" y="3"/>
                    </a:cubicBezTo>
                    <a:cubicBezTo>
                      <a:pt x="182" y="95"/>
                      <a:pt x="182" y="95"/>
                      <a:pt x="182" y="95"/>
                    </a:cubicBezTo>
                    <a:cubicBezTo>
                      <a:pt x="190" y="128"/>
                      <a:pt x="195" y="153"/>
                      <a:pt x="195" y="153"/>
                    </a:cubicBezTo>
                    <a:cubicBezTo>
                      <a:pt x="196" y="153"/>
                      <a:pt x="196" y="153"/>
                      <a:pt x="196" y="153"/>
                    </a:cubicBezTo>
                    <a:cubicBezTo>
                      <a:pt x="196" y="153"/>
                      <a:pt x="201" y="122"/>
                      <a:pt x="206" y="98"/>
                    </a:cubicBezTo>
                    <a:cubicBezTo>
                      <a:pt x="227" y="3"/>
                      <a:pt x="227" y="3"/>
                      <a:pt x="227" y="3"/>
                    </a:cubicBezTo>
                    <a:cubicBezTo>
                      <a:pt x="273" y="3"/>
                      <a:pt x="273" y="3"/>
                      <a:pt x="273" y="3"/>
                    </a:cubicBezTo>
                    <a:lnTo>
                      <a:pt x="215" y="20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13" name="Freeform 9"/>
              <p:cNvSpPr>
                <a:spLocks noEditPoints="1"/>
              </p:cNvSpPr>
              <p:nvPr userDrawn="1"/>
            </p:nvSpPr>
            <p:spPr bwMode="auto">
              <a:xfrm>
                <a:off x="8903" y="246"/>
                <a:ext cx="55" cy="80"/>
              </a:xfrm>
              <a:custGeom>
                <a:avLst/>
                <a:gdLst>
                  <a:gd name="T0" fmla="*/ 135 w 191"/>
                  <a:gd name="T1" fmla="*/ 279 h 279"/>
                  <a:gd name="T2" fmla="*/ 111 w 191"/>
                  <a:gd name="T3" fmla="*/ 236 h 279"/>
                  <a:gd name="T4" fmla="*/ 64 w 191"/>
                  <a:gd name="T5" fmla="*/ 167 h 279"/>
                  <a:gd name="T6" fmla="*/ 46 w 191"/>
                  <a:gd name="T7" fmla="*/ 158 h 279"/>
                  <a:gd name="T8" fmla="*/ 46 w 191"/>
                  <a:gd name="T9" fmla="*/ 279 h 279"/>
                  <a:gd name="T10" fmla="*/ 0 w 191"/>
                  <a:gd name="T11" fmla="*/ 279 h 279"/>
                  <a:gd name="T12" fmla="*/ 0 w 191"/>
                  <a:gd name="T13" fmla="*/ 0 h 279"/>
                  <a:gd name="T14" fmla="*/ 85 w 191"/>
                  <a:gd name="T15" fmla="*/ 0 h 279"/>
                  <a:gd name="T16" fmla="*/ 176 w 191"/>
                  <a:gd name="T17" fmla="*/ 80 h 279"/>
                  <a:gd name="T18" fmla="*/ 107 w 191"/>
                  <a:gd name="T19" fmla="*/ 156 h 279"/>
                  <a:gd name="T20" fmla="*/ 150 w 191"/>
                  <a:gd name="T21" fmla="*/ 212 h 279"/>
                  <a:gd name="T22" fmla="*/ 191 w 191"/>
                  <a:gd name="T23" fmla="*/ 279 h 279"/>
                  <a:gd name="T24" fmla="*/ 135 w 191"/>
                  <a:gd name="T25" fmla="*/ 279 h 279"/>
                  <a:gd name="T26" fmla="*/ 71 w 191"/>
                  <a:gd name="T27" fmla="*/ 38 h 279"/>
                  <a:gd name="T28" fmla="*/ 46 w 191"/>
                  <a:gd name="T29" fmla="*/ 38 h 279"/>
                  <a:gd name="T30" fmla="*/ 46 w 191"/>
                  <a:gd name="T31" fmla="*/ 126 h 279"/>
                  <a:gd name="T32" fmla="*/ 70 w 191"/>
                  <a:gd name="T33" fmla="*/ 126 h 279"/>
                  <a:gd name="T34" fmla="*/ 115 w 191"/>
                  <a:gd name="T35" fmla="*/ 114 h 279"/>
                  <a:gd name="T36" fmla="*/ 127 w 191"/>
                  <a:gd name="T37" fmla="*/ 80 h 279"/>
                  <a:gd name="T38" fmla="*/ 71 w 191"/>
                  <a:gd name="T39" fmla="*/ 38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91" h="279">
                    <a:moveTo>
                      <a:pt x="135" y="279"/>
                    </a:moveTo>
                    <a:cubicBezTo>
                      <a:pt x="111" y="236"/>
                      <a:pt x="111" y="236"/>
                      <a:pt x="111" y="236"/>
                    </a:cubicBezTo>
                    <a:cubicBezTo>
                      <a:pt x="92" y="201"/>
                      <a:pt x="79" y="182"/>
                      <a:pt x="64" y="167"/>
                    </a:cubicBezTo>
                    <a:cubicBezTo>
                      <a:pt x="59" y="162"/>
                      <a:pt x="55" y="159"/>
                      <a:pt x="46" y="158"/>
                    </a:cubicBezTo>
                    <a:cubicBezTo>
                      <a:pt x="46" y="279"/>
                      <a:pt x="46" y="279"/>
                      <a:pt x="46" y="279"/>
                    </a:cubicBezTo>
                    <a:cubicBezTo>
                      <a:pt x="0" y="279"/>
                      <a:pt x="0" y="279"/>
                      <a:pt x="0" y="27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85" y="0"/>
                      <a:pt x="85" y="0"/>
                      <a:pt x="85" y="0"/>
                    </a:cubicBezTo>
                    <a:cubicBezTo>
                      <a:pt x="148" y="0"/>
                      <a:pt x="176" y="37"/>
                      <a:pt x="176" y="80"/>
                    </a:cubicBezTo>
                    <a:cubicBezTo>
                      <a:pt x="176" y="120"/>
                      <a:pt x="150" y="156"/>
                      <a:pt x="107" y="156"/>
                    </a:cubicBezTo>
                    <a:cubicBezTo>
                      <a:pt x="117" y="162"/>
                      <a:pt x="135" y="189"/>
                      <a:pt x="150" y="212"/>
                    </a:cubicBezTo>
                    <a:cubicBezTo>
                      <a:pt x="191" y="279"/>
                      <a:pt x="191" y="279"/>
                      <a:pt x="191" y="279"/>
                    </a:cubicBezTo>
                    <a:lnTo>
                      <a:pt x="135" y="279"/>
                    </a:lnTo>
                    <a:close/>
                    <a:moveTo>
                      <a:pt x="71" y="38"/>
                    </a:moveTo>
                    <a:cubicBezTo>
                      <a:pt x="46" y="38"/>
                      <a:pt x="46" y="38"/>
                      <a:pt x="46" y="38"/>
                    </a:cubicBezTo>
                    <a:cubicBezTo>
                      <a:pt x="46" y="126"/>
                      <a:pt x="46" y="126"/>
                      <a:pt x="46" y="126"/>
                    </a:cubicBezTo>
                    <a:cubicBezTo>
                      <a:pt x="70" y="126"/>
                      <a:pt x="70" y="126"/>
                      <a:pt x="70" y="126"/>
                    </a:cubicBezTo>
                    <a:cubicBezTo>
                      <a:pt x="94" y="126"/>
                      <a:pt x="107" y="123"/>
                      <a:pt x="115" y="114"/>
                    </a:cubicBezTo>
                    <a:cubicBezTo>
                      <a:pt x="123" y="107"/>
                      <a:pt x="127" y="95"/>
                      <a:pt x="127" y="80"/>
                    </a:cubicBezTo>
                    <a:cubicBezTo>
                      <a:pt x="127" y="52"/>
                      <a:pt x="112" y="38"/>
                      <a:pt x="71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14" name="Freeform 10"/>
              <p:cNvSpPr>
                <a:spLocks noEditPoints="1"/>
              </p:cNvSpPr>
              <p:nvPr userDrawn="1"/>
            </p:nvSpPr>
            <p:spPr bwMode="auto">
              <a:xfrm>
                <a:off x="8963" y="266"/>
                <a:ext cx="48" cy="62"/>
              </a:xfrm>
              <a:custGeom>
                <a:avLst/>
                <a:gdLst>
                  <a:gd name="T0" fmla="*/ 48 w 170"/>
                  <a:gd name="T1" fmla="*/ 119 h 214"/>
                  <a:gd name="T2" fmla="*/ 48 w 170"/>
                  <a:gd name="T3" fmla="*/ 122 h 214"/>
                  <a:gd name="T4" fmla="*/ 99 w 170"/>
                  <a:gd name="T5" fmla="*/ 180 h 214"/>
                  <a:gd name="T6" fmla="*/ 149 w 170"/>
                  <a:gd name="T7" fmla="*/ 160 h 214"/>
                  <a:gd name="T8" fmla="*/ 167 w 170"/>
                  <a:gd name="T9" fmla="*/ 187 h 214"/>
                  <a:gd name="T10" fmla="*/ 93 w 170"/>
                  <a:gd name="T11" fmla="*/ 214 h 214"/>
                  <a:gd name="T12" fmla="*/ 0 w 170"/>
                  <a:gd name="T13" fmla="*/ 107 h 214"/>
                  <a:gd name="T14" fmla="*/ 25 w 170"/>
                  <a:gd name="T15" fmla="*/ 28 h 214"/>
                  <a:gd name="T16" fmla="*/ 87 w 170"/>
                  <a:gd name="T17" fmla="*/ 0 h 214"/>
                  <a:gd name="T18" fmla="*/ 143 w 170"/>
                  <a:gd name="T19" fmla="*/ 21 h 214"/>
                  <a:gd name="T20" fmla="*/ 170 w 170"/>
                  <a:gd name="T21" fmla="*/ 110 h 214"/>
                  <a:gd name="T22" fmla="*/ 170 w 170"/>
                  <a:gd name="T23" fmla="*/ 119 h 214"/>
                  <a:gd name="T24" fmla="*/ 48 w 170"/>
                  <a:gd name="T25" fmla="*/ 119 h 214"/>
                  <a:gd name="T26" fmla="*/ 87 w 170"/>
                  <a:gd name="T27" fmla="*/ 34 h 214"/>
                  <a:gd name="T28" fmla="*/ 49 w 170"/>
                  <a:gd name="T29" fmla="*/ 86 h 214"/>
                  <a:gd name="T30" fmla="*/ 124 w 170"/>
                  <a:gd name="T31" fmla="*/ 86 h 214"/>
                  <a:gd name="T32" fmla="*/ 87 w 170"/>
                  <a:gd name="T33" fmla="*/ 34 h 2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70" h="214">
                    <a:moveTo>
                      <a:pt x="48" y="119"/>
                    </a:moveTo>
                    <a:cubicBezTo>
                      <a:pt x="48" y="122"/>
                      <a:pt x="48" y="122"/>
                      <a:pt x="48" y="122"/>
                    </a:cubicBezTo>
                    <a:cubicBezTo>
                      <a:pt x="48" y="150"/>
                      <a:pt x="59" y="180"/>
                      <a:pt x="99" y="180"/>
                    </a:cubicBezTo>
                    <a:cubicBezTo>
                      <a:pt x="118" y="180"/>
                      <a:pt x="134" y="173"/>
                      <a:pt x="149" y="160"/>
                    </a:cubicBezTo>
                    <a:cubicBezTo>
                      <a:pt x="167" y="187"/>
                      <a:pt x="167" y="187"/>
                      <a:pt x="167" y="187"/>
                    </a:cubicBezTo>
                    <a:cubicBezTo>
                      <a:pt x="145" y="205"/>
                      <a:pt x="121" y="214"/>
                      <a:pt x="93" y="214"/>
                    </a:cubicBezTo>
                    <a:cubicBezTo>
                      <a:pt x="36" y="214"/>
                      <a:pt x="0" y="172"/>
                      <a:pt x="0" y="107"/>
                    </a:cubicBezTo>
                    <a:cubicBezTo>
                      <a:pt x="0" y="72"/>
                      <a:pt x="7" y="48"/>
                      <a:pt x="25" y="28"/>
                    </a:cubicBezTo>
                    <a:cubicBezTo>
                      <a:pt x="42" y="9"/>
                      <a:pt x="62" y="0"/>
                      <a:pt x="87" y="0"/>
                    </a:cubicBezTo>
                    <a:cubicBezTo>
                      <a:pt x="108" y="0"/>
                      <a:pt x="126" y="6"/>
                      <a:pt x="143" y="21"/>
                    </a:cubicBezTo>
                    <a:cubicBezTo>
                      <a:pt x="161" y="37"/>
                      <a:pt x="170" y="62"/>
                      <a:pt x="170" y="110"/>
                    </a:cubicBezTo>
                    <a:cubicBezTo>
                      <a:pt x="170" y="119"/>
                      <a:pt x="170" y="119"/>
                      <a:pt x="170" y="119"/>
                    </a:cubicBezTo>
                    <a:lnTo>
                      <a:pt x="48" y="119"/>
                    </a:lnTo>
                    <a:close/>
                    <a:moveTo>
                      <a:pt x="87" y="34"/>
                    </a:moveTo>
                    <a:cubicBezTo>
                      <a:pt x="62" y="34"/>
                      <a:pt x="49" y="53"/>
                      <a:pt x="49" y="86"/>
                    </a:cubicBezTo>
                    <a:cubicBezTo>
                      <a:pt x="124" y="86"/>
                      <a:pt x="124" y="86"/>
                      <a:pt x="124" y="86"/>
                    </a:cubicBezTo>
                    <a:cubicBezTo>
                      <a:pt x="124" y="53"/>
                      <a:pt x="110" y="34"/>
                      <a:pt x="87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15" name="Freeform 11"/>
              <p:cNvSpPr>
                <a:spLocks/>
              </p:cNvSpPr>
              <p:nvPr userDrawn="1"/>
            </p:nvSpPr>
            <p:spPr bwMode="auto">
              <a:xfrm>
                <a:off x="9019" y="241"/>
                <a:ext cx="22" cy="86"/>
              </a:xfrm>
              <a:custGeom>
                <a:avLst/>
                <a:gdLst>
                  <a:gd name="T0" fmla="*/ 49 w 75"/>
                  <a:gd name="T1" fmla="*/ 300 h 300"/>
                  <a:gd name="T2" fmla="*/ 4 w 75"/>
                  <a:gd name="T3" fmla="*/ 243 h 300"/>
                  <a:gd name="T4" fmla="*/ 4 w 75"/>
                  <a:gd name="T5" fmla="*/ 69 h 300"/>
                  <a:gd name="T6" fmla="*/ 0 w 75"/>
                  <a:gd name="T7" fmla="*/ 10 h 300"/>
                  <a:gd name="T8" fmla="*/ 46 w 75"/>
                  <a:gd name="T9" fmla="*/ 0 h 300"/>
                  <a:gd name="T10" fmla="*/ 49 w 75"/>
                  <a:gd name="T11" fmla="*/ 56 h 300"/>
                  <a:gd name="T12" fmla="*/ 49 w 75"/>
                  <a:gd name="T13" fmla="*/ 228 h 300"/>
                  <a:gd name="T14" fmla="*/ 54 w 75"/>
                  <a:gd name="T15" fmla="*/ 265 h 300"/>
                  <a:gd name="T16" fmla="*/ 68 w 75"/>
                  <a:gd name="T17" fmla="*/ 268 h 300"/>
                  <a:gd name="T18" fmla="*/ 75 w 75"/>
                  <a:gd name="T19" fmla="*/ 295 h 300"/>
                  <a:gd name="T20" fmla="*/ 49 w 75"/>
                  <a:gd name="T21" fmla="*/ 30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5" h="300">
                    <a:moveTo>
                      <a:pt x="49" y="300"/>
                    </a:moveTo>
                    <a:cubicBezTo>
                      <a:pt x="4" y="300"/>
                      <a:pt x="4" y="260"/>
                      <a:pt x="4" y="243"/>
                    </a:cubicBezTo>
                    <a:cubicBezTo>
                      <a:pt x="4" y="69"/>
                      <a:pt x="4" y="69"/>
                      <a:pt x="4" y="69"/>
                    </a:cubicBezTo>
                    <a:cubicBezTo>
                      <a:pt x="4" y="42"/>
                      <a:pt x="3" y="27"/>
                      <a:pt x="0" y="10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49" y="12"/>
                      <a:pt x="49" y="29"/>
                      <a:pt x="49" y="56"/>
                    </a:cubicBezTo>
                    <a:cubicBezTo>
                      <a:pt x="49" y="228"/>
                      <a:pt x="49" y="228"/>
                      <a:pt x="49" y="228"/>
                    </a:cubicBezTo>
                    <a:cubicBezTo>
                      <a:pt x="49" y="255"/>
                      <a:pt x="50" y="260"/>
                      <a:pt x="54" y="265"/>
                    </a:cubicBezTo>
                    <a:cubicBezTo>
                      <a:pt x="56" y="268"/>
                      <a:pt x="63" y="270"/>
                      <a:pt x="68" y="268"/>
                    </a:cubicBezTo>
                    <a:cubicBezTo>
                      <a:pt x="75" y="295"/>
                      <a:pt x="75" y="295"/>
                      <a:pt x="75" y="295"/>
                    </a:cubicBezTo>
                    <a:cubicBezTo>
                      <a:pt x="67" y="298"/>
                      <a:pt x="59" y="300"/>
                      <a:pt x="49" y="30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16" name="Freeform 12"/>
              <p:cNvSpPr>
                <a:spLocks noEditPoints="1"/>
              </p:cNvSpPr>
              <p:nvPr userDrawn="1"/>
            </p:nvSpPr>
            <p:spPr bwMode="auto">
              <a:xfrm>
                <a:off x="9050" y="242"/>
                <a:ext cx="17" cy="84"/>
              </a:xfrm>
              <a:custGeom>
                <a:avLst/>
                <a:gdLst>
                  <a:gd name="T0" fmla="*/ 29 w 58"/>
                  <a:gd name="T1" fmla="*/ 59 h 293"/>
                  <a:gd name="T2" fmla="*/ 0 w 58"/>
                  <a:gd name="T3" fmla="*/ 30 h 293"/>
                  <a:gd name="T4" fmla="*/ 29 w 58"/>
                  <a:gd name="T5" fmla="*/ 0 h 293"/>
                  <a:gd name="T6" fmla="*/ 58 w 58"/>
                  <a:gd name="T7" fmla="*/ 30 h 293"/>
                  <a:gd name="T8" fmla="*/ 29 w 58"/>
                  <a:gd name="T9" fmla="*/ 59 h 293"/>
                  <a:gd name="T10" fmla="*/ 6 w 58"/>
                  <a:gd name="T11" fmla="*/ 293 h 293"/>
                  <a:gd name="T12" fmla="*/ 6 w 58"/>
                  <a:gd name="T13" fmla="*/ 92 h 293"/>
                  <a:gd name="T14" fmla="*/ 51 w 58"/>
                  <a:gd name="T15" fmla="*/ 84 h 293"/>
                  <a:gd name="T16" fmla="*/ 51 w 58"/>
                  <a:gd name="T17" fmla="*/ 293 h 293"/>
                  <a:gd name="T18" fmla="*/ 6 w 58"/>
                  <a:gd name="T19" fmla="*/ 293 h 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8" h="293">
                    <a:moveTo>
                      <a:pt x="29" y="59"/>
                    </a:moveTo>
                    <a:cubicBezTo>
                      <a:pt x="13" y="59"/>
                      <a:pt x="0" y="46"/>
                      <a:pt x="0" y="30"/>
                    </a:cubicBezTo>
                    <a:cubicBezTo>
                      <a:pt x="0" y="13"/>
                      <a:pt x="13" y="0"/>
                      <a:pt x="29" y="0"/>
                    </a:cubicBezTo>
                    <a:cubicBezTo>
                      <a:pt x="45" y="0"/>
                      <a:pt x="58" y="13"/>
                      <a:pt x="58" y="30"/>
                    </a:cubicBezTo>
                    <a:cubicBezTo>
                      <a:pt x="58" y="46"/>
                      <a:pt x="45" y="59"/>
                      <a:pt x="29" y="59"/>
                    </a:cubicBezTo>
                    <a:close/>
                    <a:moveTo>
                      <a:pt x="6" y="293"/>
                    </a:moveTo>
                    <a:cubicBezTo>
                      <a:pt x="6" y="92"/>
                      <a:pt x="6" y="92"/>
                      <a:pt x="6" y="92"/>
                    </a:cubicBezTo>
                    <a:cubicBezTo>
                      <a:pt x="51" y="84"/>
                      <a:pt x="51" y="84"/>
                      <a:pt x="51" y="84"/>
                    </a:cubicBezTo>
                    <a:cubicBezTo>
                      <a:pt x="51" y="293"/>
                      <a:pt x="51" y="293"/>
                      <a:pt x="51" y="293"/>
                    </a:cubicBezTo>
                    <a:lnTo>
                      <a:pt x="6" y="29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17" name="Freeform 13"/>
              <p:cNvSpPr>
                <a:spLocks/>
              </p:cNvSpPr>
              <p:nvPr userDrawn="1"/>
            </p:nvSpPr>
            <p:spPr bwMode="auto">
              <a:xfrm>
                <a:off x="9077" y="266"/>
                <a:ext cx="44" cy="62"/>
              </a:xfrm>
              <a:custGeom>
                <a:avLst/>
                <a:gdLst>
                  <a:gd name="T0" fmla="*/ 87 w 152"/>
                  <a:gd name="T1" fmla="*/ 214 h 214"/>
                  <a:gd name="T2" fmla="*/ 0 w 152"/>
                  <a:gd name="T3" fmla="*/ 109 h 214"/>
                  <a:gd name="T4" fmla="*/ 90 w 152"/>
                  <a:gd name="T5" fmla="*/ 0 h 214"/>
                  <a:gd name="T6" fmla="*/ 146 w 152"/>
                  <a:gd name="T7" fmla="*/ 22 h 214"/>
                  <a:gd name="T8" fmla="*/ 124 w 152"/>
                  <a:gd name="T9" fmla="*/ 51 h 214"/>
                  <a:gd name="T10" fmla="*/ 90 w 152"/>
                  <a:gd name="T11" fmla="*/ 36 h 214"/>
                  <a:gd name="T12" fmla="*/ 58 w 152"/>
                  <a:gd name="T13" fmla="*/ 56 h 214"/>
                  <a:gd name="T14" fmla="*/ 49 w 152"/>
                  <a:gd name="T15" fmla="*/ 113 h 214"/>
                  <a:gd name="T16" fmla="*/ 63 w 152"/>
                  <a:gd name="T17" fmla="*/ 168 h 214"/>
                  <a:gd name="T18" fmla="*/ 90 w 152"/>
                  <a:gd name="T19" fmla="*/ 180 h 214"/>
                  <a:gd name="T20" fmla="*/ 131 w 152"/>
                  <a:gd name="T21" fmla="*/ 160 h 214"/>
                  <a:gd name="T22" fmla="*/ 152 w 152"/>
                  <a:gd name="T23" fmla="*/ 187 h 214"/>
                  <a:gd name="T24" fmla="*/ 87 w 152"/>
                  <a:gd name="T25" fmla="*/ 214 h 2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52" h="214">
                    <a:moveTo>
                      <a:pt x="87" y="214"/>
                    </a:moveTo>
                    <a:cubicBezTo>
                      <a:pt x="31" y="214"/>
                      <a:pt x="0" y="175"/>
                      <a:pt x="0" y="109"/>
                    </a:cubicBezTo>
                    <a:cubicBezTo>
                      <a:pt x="0" y="35"/>
                      <a:pt x="45" y="0"/>
                      <a:pt x="90" y="0"/>
                    </a:cubicBezTo>
                    <a:cubicBezTo>
                      <a:pt x="112" y="0"/>
                      <a:pt x="128" y="5"/>
                      <a:pt x="146" y="22"/>
                    </a:cubicBezTo>
                    <a:cubicBezTo>
                      <a:pt x="124" y="51"/>
                      <a:pt x="124" y="51"/>
                      <a:pt x="124" y="51"/>
                    </a:cubicBezTo>
                    <a:cubicBezTo>
                      <a:pt x="112" y="41"/>
                      <a:pt x="102" y="36"/>
                      <a:pt x="90" y="36"/>
                    </a:cubicBezTo>
                    <a:cubicBezTo>
                      <a:pt x="76" y="36"/>
                      <a:pt x="64" y="43"/>
                      <a:pt x="58" y="56"/>
                    </a:cubicBezTo>
                    <a:cubicBezTo>
                      <a:pt x="52" y="69"/>
                      <a:pt x="49" y="88"/>
                      <a:pt x="49" y="113"/>
                    </a:cubicBezTo>
                    <a:cubicBezTo>
                      <a:pt x="49" y="141"/>
                      <a:pt x="54" y="158"/>
                      <a:pt x="63" y="168"/>
                    </a:cubicBezTo>
                    <a:cubicBezTo>
                      <a:pt x="70" y="176"/>
                      <a:pt x="79" y="180"/>
                      <a:pt x="90" y="180"/>
                    </a:cubicBezTo>
                    <a:cubicBezTo>
                      <a:pt x="104" y="180"/>
                      <a:pt x="118" y="173"/>
                      <a:pt x="131" y="160"/>
                    </a:cubicBezTo>
                    <a:cubicBezTo>
                      <a:pt x="152" y="187"/>
                      <a:pt x="152" y="187"/>
                      <a:pt x="152" y="187"/>
                    </a:cubicBezTo>
                    <a:cubicBezTo>
                      <a:pt x="133" y="205"/>
                      <a:pt x="114" y="214"/>
                      <a:pt x="87" y="2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18" name="Freeform 14"/>
              <p:cNvSpPr>
                <a:spLocks noEditPoints="1"/>
              </p:cNvSpPr>
              <p:nvPr userDrawn="1"/>
            </p:nvSpPr>
            <p:spPr bwMode="auto">
              <a:xfrm>
                <a:off x="9130" y="293"/>
                <a:ext cx="35" cy="34"/>
              </a:xfrm>
              <a:custGeom>
                <a:avLst/>
                <a:gdLst>
                  <a:gd name="T0" fmla="*/ 60 w 121"/>
                  <a:gd name="T1" fmla="*/ 121 h 121"/>
                  <a:gd name="T2" fmla="*/ 0 w 121"/>
                  <a:gd name="T3" fmla="*/ 60 h 121"/>
                  <a:gd name="T4" fmla="*/ 60 w 121"/>
                  <a:gd name="T5" fmla="*/ 0 h 121"/>
                  <a:gd name="T6" fmla="*/ 121 w 121"/>
                  <a:gd name="T7" fmla="*/ 60 h 121"/>
                  <a:gd name="T8" fmla="*/ 60 w 121"/>
                  <a:gd name="T9" fmla="*/ 121 h 121"/>
                  <a:gd name="T10" fmla="*/ 60 w 121"/>
                  <a:gd name="T11" fmla="*/ 12 h 121"/>
                  <a:gd name="T12" fmla="*/ 14 w 121"/>
                  <a:gd name="T13" fmla="*/ 60 h 121"/>
                  <a:gd name="T14" fmla="*/ 60 w 121"/>
                  <a:gd name="T15" fmla="*/ 109 h 121"/>
                  <a:gd name="T16" fmla="*/ 107 w 121"/>
                  <a:gd name="T17" fmla="*/ 60 h 121"/>
                  <a:gd name="T18" fmla="*/ 60 w 121"/>
                  <a:gd name="T19" fmla="*/ 12 h 121"/>
                  <a:gd name="T20" fmla="*/ 72 w 121"/>
                  <a:gd name="T21" fmla="*/ 94 h 121"/>
                  <a:gd name="T22" fmla="*/ 66 w 121"/>
                  <a:gd name="T23" fmla="*/ 83 h 121"/>
                  <a:gd name="T24" fmla="*/ 55 w 121"/>
                  <a:gd name="T25" fmla="*/ 66 h 121"/>
                  <a:gd name="T26" fmla="*/ 53 w 121"/>
                  <a:gd name="T27" fmla="*/ 66 h 121"/>
                  <a:gd name="T28" fmla="*/ 53 w 121"/>
                  <a:gd name="T29" fmla="*/ 94 h 121"/>
                  <a:gd name="T30" fmla="*/ 39 w 121"/>
                  <a:gd name="T31" fmla="*/ 94 h 121"/>
                  <a:gd name="T32" fmla="*/ 39 w 121"/>
                  <a:gd name="T33" fmla="*/ 26 h 121"/>
                  <a:gd name="T34" fmla="*/ 65 w 121"/>
                  <a:gd name="T35" fmla="*/ 26 h 121"/>
                  <a:gd name="T36" fmla="*/ 85 w 121"/>
                  <a:gd name="T37" fmla="*/ 46 h 121"/>
                  <a:gd name="T38" fmla="*/ 69 w 121"/>
                  <a:gd name="T39" fmla="*/ 65 h 121"/>
                  <a:gd name="T40" fmla="*/ 72 w 121"/>
                  <a:gd name="T41" fmla="*/ 68 h 121"/>
                  <a:gd name="T42" fmla="*/ 89 w 121"/>
                  <a:gd name="T43" fmla="*/ 94 h 121"/>
                  <a:gd name="T44" fmla="*/ 72 w 121"/>
                  <a:gd name="T45" fmla="*/ 94 h 121"/>
                  <a:gd name="T46" fmla="*/ 65 w 121"/>
                  <a:gd name="T47" fmla="*/ 38 h 121"/>
                  <a:gd name="T48" fmla="*/ 58 w 121"/>
                  <a:gd name="T49" fmla="*/ 37 h 121"/>
                  <a:gd name="T50" fmla="*/ 53 w 121"/>
                  <a:gd name="T51" fmla="*/ 37 h 121"/>
                  <a:gd name="T52" fmla="*/ 53 w 121"/>
                  <a:gd name="T53" fmla="*/ 55 h 121"/>
                  <a:gd name="T54" fmla="*/ 57 w 121"/>
                  <a:gd name="T55" fmla="*/ 55 h 121"/>
                  <a:gd name="T56" fmla="*/ 67 w 121"/>
                  <a:gd name="T57" fmla="*/ 53 h 121"/>
                  <a:gd name="T58" fmla="*/ 70 w 121"/>
                  <a:gd name="T59" fmla="*/ 46 h 121"/>
                  <a:gd name="T60" fmla="*/ 65 w 121"/>
                  <a:gd name="T61" fmla="*/ 38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21" h="121">
                    <a:moveTo>
                      <a:pt x="60" y="121"/>
                    </a:moveTo>
                    <a:cubicBezTo>
                      <a:pt x="27" y="121"/>
                      <a:pt x="0" y="94"/>
                      <a:pt x="0" y="60"/>
                    </a:cubicBezTo>
                    <a:cubicBezTo>
                      <a:pt x="0" y="27"/>
                      <a:pt x="27" y="0"/>
                      <a:pt x="60" y="0"/>
                    </a:cubicBezTo>
                    <a:cubicBezTo>
                      <a:pt x="94" y="0"/>
                      <a:pt x="121" y="27"/>
                      <a:pt x="121" y="60"/>
                    </a:cubicBezTo>
                    <a:cubicBezTo>
                      <a:pt x="121" y="94"/>
                      <a:pt x="94" y="121"/>
                      <a:pt x="60" y="121"/>
                    </a:cubicBezTo>
                    <a:close/>
                    <a:moveTo>
                      <a:pt x="60" y="12"/>
                    </a:moveTo>
                    <a:cubicBezTo>
                      <a:pt x="35" y="12"/>
                      <a:pt x="14" y="33"/>
                      <a:pt x="14" y="60"/>
                    </a:cubicBezTo>
                    <a:cubicBezTo>
                      <a:pt x="14" y="88"/>
                      <a:pt x="35" y="109"/>
                      <a:pt x="60" y="109"/>
                    </a:cubicBezTo>
                    <a:cubicBezTo>
                      <a:pt x="86" y="109"/>
                      <a:pt x="107" y="88"/>
                      <a:pt x="107" y="60"/>
                    </a:cubicBezTo>
                    <a:cubicBezTo>
                      <a:pt x="107" y="33"/>
                      <a:pt x="86" y="12"/>
                      <a:pt x="60" y="12"/>
                    </a:cubicBezTo>
                    <a:close/>
                    <a:moveTo>
                      <a:pt x="72" y="94"/>
                    </a:moveTo>
                    <a:cubicBezTo>
                      <a:pt x="70" y="89"/>
                      <a:pt x="69" y="88"/>
                      <a:pt x="66" y="83"/>
                    </a:cubicBezTo>
                    <a:cubicBezTo>
                      <a:pt x="59" y="71"/>
                      <a:pt x="57" y="67"/>
                      <a:pt x="55" y="66"/>
                    </a:cubicBezTo>
                    <a:cubicBezTo>
                      <a:pt x="54" y="66"/>
                      <a:pt x="53" y="66"/>
                      <a:pt x="53" y="66"/>
                    </a:cubicBezTo>
                    <a:cubicBezTo>
                      <a:pt x="53" y="94"/>
                      <a:pt x="53" y="94"/>
                      <a:pt x="53" y="94"/>
                    </a:cubicBezTo>
                    <a:cubicBezTo>
                      <a:pt x="39" y="94"/>
                      <a:pt x="39" y="94"/>
                      <a:pt x="39" y="94"/>
                    </a:cubicBezTo>
                    <a:cubicBezTo>
                      <a:pt x="39" y="26"/>
                      <a:pt x="39" y="26"/>
                      <a:pt x="39" y="26"/>
                    </a:cubicBezTo>
                    <a:cubicBezTo>
                      <a:pt x="65" y="26"/>
                      <a:pt x="65" y="26"/>
                      <a:pt x="65" y="26"/>
                    </a:cubicBezTo>
                    <a:cubicBezTo>
                      <a:pt x="77" y="26"/>
                      <a:pt x="85" y="34"/>
                      <a:pt x="85" y="46"/>
                    </a:cubicBezTo>
                    <a:cubicBezTo>
                      <a:pt x="85" y="56"/>
                      <a:pt x="78" y="64"/>
                      <a:pt x="69" y="65"/>
                    </a:cubicBezTo>
                    <a:cubicBezTo>
                      <a:pt x="71" y="66"/>
                      <a:pt x="71" y="66"/>
                      <a:pt x="72" y="68"/>
                    </a:cubicBezTo>
                    <a:cubicBezTo>
                      <a:pt x="76" y="72"/>
                      <a:pt x="89" y="94"/>
                      <a:pt x="89" y="94"/>
                    </a:cubicBezTo>
                    <a:lnTo>
                      <a:pt x="72" y="94"/>
                    </a:lnTo>
                    <a:close/>
                    <a:moveTo>
                      <a:pt x="65" y="38"/>
                    </a:moveTo>
                    <a:cubicBezTo>
                      <a:pt x="64" y="37"/>
                      <a:pt x="61" y="37"/>
                      <a:pt x="58" y="37"/>
                    </a:cubicBezTo>
                    <a:cubicBezTo>
                      <a:pt x="53" y="37"/>
                      <a:pt x="53" y="37"/>
                      <a:pt x="53" y="37"/>
                    </a:cubicBezTo>
                    <a:cubicBezTo>
                      <a:pt x="53" y="55"/>
                      <a:pt x="53" y="55"/>
                      <a:pt x="53" y="55"/>
                    </a:cubicBezTo>
                    <a:cubicBezTo>
                      <a:pt x="57" y="55"/>
                      <a:pt x="57" y="55"/>
                      <a:pt x="57" y="55"/>
                    </a:cubicBezTo>
                    <a:cubicBezTo>
                      <a:pt x="63" y="55"/>
                      <a:pt x="66" y="55"/>
                      <a:pt x="67" y="53"/>
                    </a:cubicBezTo>
                    <a:cubicBezTo>
                      <a:pt x="69" y="51"/>
                      <a:pt x="70" y="49"/>
                      <a:pt x="70" y="46"/>
                    </a:cubicBezTo>
                    <a:cubicBezTo>
                      <a:pt x="70" y="42"/>
                      <a:pt x="68" y="39"/>
                      <a:pt x="65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19" name="Freeform 15"/>
              <p:cNvSpPr>
                <a:spLocks noEditPoints="1"/>
              </p:cNvSpPr>
              <p:nvPr userDrawn="1"/>
            </p:nvSpPr>
            <p:spPr bwMode="auto">
              <a:xfrm>
                <a:off x="8669" y="349"/>
                <a:ext cx="188" cy="179"/>
              </a:xfrm>
              <a:custGeom>
                <a:avLst/>
                <a:gdLst>
                  <a:gd name="T0" fmla="*/ 76 w 188"/>
                  <a:gd name="T1" fmla="*/ 0 h 179"/>
                  <a:gd name="T2" fmla="*/ 112 w 188"/>
                  <a:gd name="T3" fmla="*/ 0 h 179"/>
                  <a:gd name="T4" fmla="*/ 188 w 188"/>
                  <a:gd name="T5" fmla="*/ 179 h 179"/>
                  <a:gd name="T6" fmla="*/ 147 w 188"/>
                  <a:gd name="T7" fmla="*/ 179 h 179"/>
                  <a:gd name="T8" fmla="*/ 131 w 188"/>
                  <a:gd name="T9" fmla="*/ 139 h 179"/>
                  <a:gd name="T10" fmla="*/ 56 w 188"/>
                  <a:gd name="T11" fmla="*/ 139 h 179"/>
                  <a:gd name="T12" fmla="*/ 40 w 188"/>
                  <a:gd name="T13" fmla="*/ 179 h 179"/>
                  <a:gd name="T14" fmla="*/ 0 w 188"/>
                  <a:gd name="T15" fmla="*/ 179 h 179"/>
                  <a:gd name="T16" fmla="*/ 76 w 188"/>
                  <a:gd name="T17" fmla="*/ 0 h 179"/>
                  <a:gd name="T18" fmla="*/ 117 w 188"/>
                  <a:gd name="T19" fmla="*/ 105 h 179"/>
                  <a:gd name="T20" fmla="*/ 93 w 188"/>
                  <a:gd name="T21" fmla="*/ 47 h 179"/>
                  <a:gd name="T22" fmla="*/ 70 w 188"/>
                  <a:gd name="T23" fmla="*/ 105 h 179"/>
                  <a:gd name="T24" fmla="*/ 117 w 188"/>
                  <a:gd name="T25" fmla="*/ 105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8" h="179">
                    <a:moveTo>
                      <a:pt x="76" y="0"/>
                    </a:moveTo>
                    <a:lnTo>
                      <a:pt x="112" y="0"/>
                    </a:lnTo>
                    <a:lnTo>
                      <a:pt x="188" y="179"/>
                    </a:lnTo>
                    <a:lnTo>
                      <a:pt x="147" y="179"/>
                    </a:lnTo>
                    <a:lnTo>
                      <a:pt x="131" y="139"/>
                    </a:lnTo>
                    <a:lnTo>
                      <a:pt x="56" y="139"/>
                    </a:lnTo>
                    <a:lnTo>
                      <a:pt x="40" y="179"/>
                    </a:lnTo>
                    <a:lnTo>
                      <a:pt x="0" y="179"/>
                    </a:lnTo>
                    <a:lnTo>
                      <a:pt x="76" y="0"/>
                    </a:lnTo>
                    <a:close/>
                    <a:moveTo>
                      <a:pt x="117" y="105"/>
                    </a:moveTo>
                    <a:lnTo>
                      <a:pt x="93" y="47"/>
                    </a:lnTo>
                    <a:lnTo>
                      <a:pt x="70" y="105"/>
                    </a:lnTo>
                    <a:lnTo>
                      <a:pt x="117" y="10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20" name="Freeform 16"/>
              <p:cNvSpPr>
                <a:spLocks noEditPoints="1"/>
              </p:cNvSpPr>
              <p:nvPr userDrawn="1"/>
            </p:nvSpPr>
            <p:spPr bwMode="auto">
              <a:xfrm>
                <a:off x="8874" y="350"/>
                <a:ext cx="141" cy="178"/>
              </a:xfrm>
              <a:custGeom>
                <a:avLst/>
                <a:gdLst>
                  <a:gd name="T0" fmla="*/ 0 w 490"/>
                  <a:gd name="T1" fmla="*/ 0 h 620"/>
                  <a:gd name="T2" fmla="*/ 253 w 490"/>
                  <a:gd name="T3" fmla="*/ 0 h 620"/>
                  <a:gd name="T4" fmla="*/ 490 w 490"/>
                  <a:gd name="T5" fmla="*/ 215 h 620"/>
                  <a:gd name="T6" fmla="*/ 490 w 490"/>
                  <a:gd name="T7" fmla="*/ 216 h 620"/>
                  <a:gd name="T8" fmla="*/ 240 w 490"/>
                  <a:gd name="T9" fmla="*/ 434 h 620"/>
                  <a:gd name="T10" fmla="*/ 136 w 490"/>
                  <a:gd name="T11" fmla="*/ 434 h 620"/>
                  <a:gd name="T12" fmla="*/ 136 w 490"/>
                  <a:gd name="T13" fmla="*/ 620 h 620"/>
                  <a:gd name="T14" fmla="*/ 0 w 490"/>
                  <a:gd name="T15" fmla="*/ 620 h 620"/>
                  <a:gd name="T16" fmla="*/ 0 w 490"/>
                  <a:gd name="T17" fmla="*/ 0 h 620"/>
                  <a:gd name="T18" fmla="*/ 244 w 490"/>
                  <a:gd name="T19" fmla="*/ 313 h 620"/>
                  <a:gd name="T20" fmla="*/ 352 w 490"/>
                  <a:gd name="T21" fmla="*/ 219 h 620"/>
                  <a:gd name="T22" fmla="*/ 352 w 490"/>
                  <a:gd name="T23" fmla="*/ 217 h 620"/>
                  <a:gd name="T24" fmla="*/ 242 w 490"/>
                  <a:gd name="T25" fmla="*/ 123 h 620"/>
                  <a:gd name="T26" fmla="*/ 136 w 490"/>
                  <a:gd name="T27" fmla="*/ 123 h 620"/>
                  <a:gd name="T28" fmla="*/ 136 w 490"/>
                  <a:gd name="T29" fmla="*/ 313 h 620"/>
                  <a:gd name="T30" fmla="*/ 244 w 490"/>
                  <a:gd name="T31" fmla="*/ 313 h 6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90" h="620">
                    <a:moveTo>
                      <a:pt x="0" y="0"/>
                    </a:moveTo>
                    <a:cubicBezTo>
                      <a:pt x="253" y="0"/>
                      <a:pt x="253" y="0"/>
                      <a:pt x="253" y="0"/>
                    </a:cubicBezTo>
                    <a:cubicBezTo>
                      <a:pt x="401" y="0"/>
                      <a:pt x="490" y="88"/>
                      <a:pt x="490" y="215"/>
                    </a:cubicBezTo>
                    <a:cubicBezTo>
                      <a:pt x="490" y="216"/>
                      <a:pt x="490" y="216"/>
                      <a:pt x="490" y="216"/>
                    </a:cubicBezTo>
                    <a:cubicBezTo>
                      <a:pt x="490" y="360"/>
                      <a:pt x="379" y="434"/>
                      <a:pt x="240" y="434"/>
                    </a:cubicBezTo>
                    <a:cubicBezTo>
                      <a:pt x="136" y="434"/>
                      <a:pt x="136" y="434"/>
                      <a:pt x="136" y="434"/>
                    </a:cubicBezTo>
                    <a:cubicBezTo>
                      <a:pt x="136" y="620"/>
                      <a:pt x="136" y="620"/>
                      <a:pt x="136" y="620"/>
                    </a:cubicBezTo>
                    <a:cubicBezTo>
                      <a:pt x="0" y="620"/>
                      <a:pt x="0" y="620"/>
                      <a:pt x="0" y="620"/>
                    </a:cubicBezTo>
                    <a:lnTo>
                      <a:pt x="0" y="0"/>
                    </a:lnTo>
                    <a:close/>
                    <a:moveTo>
                      <a:pt x="244" y="313"/>
                    </a:moveTo>
                    <a:cubicBezTo>
                      <a:pt x="312" y="313"/>
                      <a:pt x="352" y="272"/>
                      <a:pt x="352" y="219"/>
                    </a:cubicBezTo>
                    <a:cubicBezTo>
                      <a:pt x="352" y="217"/>
                      <a:pt x="352" y="217"/>
                      <a:pt x="352" y="217"/>
                    </a:cubicBezTo>
                    <a:cubicBezTo>
                      <a:pt x="352" y="156"/>
                      <a:pt x="310" y="123"/>
                      <a:pt x="242" y="123"/>
                    </a:cubicBezTo>
                    <a:cubicBezTo>
                      <a:pt x="136" y="123"/>
                      <a:pt x="136" y="123"/>
                      <a:pt x="136" y="123"/>
                    </a:cubicBezTo>
                    <a:cubicBezTo>
                      <a:pt x="136" y="313"/>
                      <a:pt x="136" y="313"/>
                      <a:pt x="136" y="313"/>
                    </a:cubicBezTo>
                    <a:lnTo>
                      <a:pt x="244" y="3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21" name="Freeform 17"/>
              <p:cNvSpPr>
                <a:spLocks/>
              </p:cNvSpPr>
              <p:nvPr userDrawn="1"/>
            </p:nvSpPr>
            <p:spPr bwMode="auto">
              <a:xfrm>
                <a:off x="9033" y="350"/>
                <a:ext cx="178" cy="178"/>
              </a:xfrm>
              <a:custGeom>
                <a:avLst/>
                <a:gdLst>
                  <a:gd name="T0" fmla="*/ 0 w 178"/>
                  <a:gd name="T1" fmla="*/ 0 h 178"/>
                  <a:gd name="T2" fmla="*/ 43 w 178"/>
                  <a:gd name="T3" fmla="*/ 0 h 178"/>
                  <a:gd name="T4" fmla="*/ 89 w 178"/>
                  <a:gd name="T5" fmla="*/ 75 h 178"/>
                  <a:gd name="T6" fmla="*/ 136 w 178"/>
                  <a:gd name="T7" fmla="*/ 0 h 178"/>
                  <a:gd name="T8" fmla="*/ 178 w 178"/>
                  <a:gd name="T9" fmla="*/ 0 h 178"/>
                  <a:gd name="T10" fmla="*/ 178 w 178"/>
                  <a:gd name="T11" fmla="*/ 178 h 178"/>
                  <a:gd name="T12" fmla="*/ 139 w 178"/>
                  <a:gd name="T13" fmla="*/ 178 h 178"/>
                  <a:gd name="T14" fmla="*/ 139 w 178"/>
                  <a:gd name="T15" fmla="*/ 62 h 178"/>
                  <a:gd name="T16" fmla="*/ 89 w 178"/>
                  <a:gd name="T17" fmla="*/ 138 h 178"/>
                  <a:gd name="T18" fmla="*/ 88 w 178"/>
                  <a:gd name="T19" fmla="*/ 138 h 178"/>
                  <a:gd name="T20" fmla="*/ 39 w 178"/>
                  <a:gd name="T21" fmla="*/ 62 h 178"/>
                  <a:gd name="T22" fmla="*/ 39 w 178"/>
                  <a:gd name="T23" fmla="*/ 178 h 178"/>
                  <a:gd name="T24" fmla="*/ 0 w 178"/>
                  <a:gd name="T25" fmla="*/ 178 h 178"/>
                  <a:gd name="T26" fmla="*/ 0 w 178"/>
                  <a:gd name="T27" fmla="*/ 0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78" h="178">
                    <a:moveTo>
                      <a:pt x="0" y="0"/>
                    </a:moveTo>
                    <a:lnTo>
                      <a:pt x="43" y="0"/>
                    </a:lnTo>
                    <a:lnTo>
                      <a:pt x="89" y="75"/>
                    </a:lnTo>
                    <a:lnTo>
                      <a:pt x="136" y="0"/>
                    </a:lnTo>
                    <a:lnTo>
                      <a:pt x="178" y="0"/>
                    </a:lnTo>
                    <a:lnTo>
                      <a:pt x="178" y="178"/>
                    </a:lnTo>
                    <a:lnTo>
                      <a:pt x="139" y="178"/>
                    </a:lnTo>
                    <a:lnTo>
                      <a:pt x="139" y="62"/>
                    </a:lnTo>
                    <a:lnTo>
                      <a:pt x="89" y="138"/>
                    </a:lnTo>
                    <a:lnTo>
                      <a:pt x="88" y="138"/>
                    </a:lnTo>
                    <a:lnTo>
                      <a:pt x="39" y="62"/>
                    </a:lnTo>
                    <a:lnTo>
                      <a:pt x="39" y="178"/>
                    </a:lnTo>
                    <a:lnTo>
                      <a:pt x="0" y="17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</p:grpSp>
        <p:grpSp>
          <p:nvGrpSpPr>
            <p:cNvPr id="170" name="Group 4"/>
            <p:cNvGrpSpPr>
              <a:grpSpLocks noChangeAspect="1"/>
            </p:cNvGrpSpPr>
            <p:nvPr userDrawn="1"/>
          </p:nvGrpSpPr>
          <p:grpSpPr bwMode="auto">
            <a:xfrm>
              <a:off x="4743267" y="143476"/>
              <a:ext cx="771515" cy="173242"/>
              <a:chOff x="8400" y="241"/>
              <a:chExt cx="1296" cy="291"/>
            </a:xfrm>
            <a:solidFill>
              <a:schemeClr val="bg2"/>
            </a:solidFill>
          </p:grpSpPr>
          <p:sp>
            <p:nvSpPr>
              <p:cNvPr id="192" name="Freeform 5"/>
              <p:cNvSpPr>
                <a:spLocks/>
              </p:cNvSpPr>
              <p:nvPr userDrawn="1"/>
            </p:nvSpPr>
            <p:spPr bwMode="auto">
              <a:xfrm>
                <a:off x="8402" y="247"/>
                <a:ext cx="54" cy="80"/>
              </a:xfrm>
              <a:custGeom>
                <a:avLst/>
                <a:gdLst>
                  <a:gd name="T0" fmla="*/ 89 w 120"/>
                  <a:gd name="T1" fmla="*/ 177 h 177"/>
                  <a:gd name="T2" fmla="*/ 50 w 120"/>
                  <a:gd name="T3" fmla="*/ 94 h 177"/>
                  <a:gd name="T4" fmla="*/ 27 w 120"/>
                  <a:gd name="T5" fmla="*/ 41 h 177"/>
                  <a:gd name="T6" fmla="*/ 26 w 120"/>
                  <a:gd name="T7" fmla="*/ 42 h 177"/>
                  <a:gd name="T8" fmla="*/ 28 w 120"/>
                  <a:gd name="T9" fmla="*/ 91 h 177"/>
                  <a:gd name="T10" fmla="*/ 29 w 120"/>
                  <a:gd name="T11" fmla="*/ 177 h 177"/>
                  <a:gd name="T12" fmla="*/ 0 w 120"/>
                  <a:gd name="T13" fmla="*/ 177 h 177"/>
                  <a:gd name="T14" fmla="*/ 0 w 120"/>
                  <a:gd name="T15" fmla="*/ 0 h 177"/>
                  <a:gd name="T16" fmla="*/ 34 w 120"/>
                  <a:gd name="T17" fmla="*/ 0 h 177"/>
                  <a:gd name="T18" fmla="*/ 77 w 120"/>
                  <a:gd name="T19" fmla="*/ 86 h 177"/>
                  <a:gd name="T20" fmla="*/ 95 w 120"/>
                  <a:gd name="T21" fmla="*/ 132 h 177"/>
                  <a:gd name="T22" fmla="*/ 96 w 120"/>
                  <a:gd name="T23" fmla="*/ 131 h 177"/>
                  <a:gd name="T24" fmla="*/ 93 w 120"/>
                  <a:gd name="T25" fmla="*/ 81 h 177"/>
                  <a:gd name="T26" fmla="*/ 93 w 120"/>
                  <a:gd name="T27" fmla="*/ 0 h 177"/>
                  <a:gd name="T28" fmla="*/ 120 w 120"/>
                  <a:gd name="T29" fmla="*/ 0 h 177"/>
                  <a:gd name="T30" fmla="*/ 120 w 120"/>
                  <a:gd name="T31" fmla="*/ 177 h 177"/>
                  <a:gd name="T32" fmla="*/ 89 w 120"/>
                  <a:gd name="T33" fmla="*/ 177 h 1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20" h="177">
                    <a:moveTo>
                      <a:pt x="89" y="177"/>
                    </a:moveTo>
                    <a:cubicBezTo>
                      <a:pt x="50" y="94"/>
                      <a:pt x="50" y="94"/>
                      <a:pt x="50" y="94"/>
                    </a:cubicBezTo>
                    <a:cubicBezTo>
                      <a:pt x="40" y="74"/>
                      <a:pt x="31" y="52"/>
                      <a:pt x="27" y="41"/>
                    </a:cubicBezTo>
                    <a:cubicBezTo>
                      <a:pt x="26" y="42"/>
                      <a:pt x="26" y="42"/>
                      <a:pt x="26" y="42"/>
                    </a:cubicBezTo>
                    <a:cubicBezTo>
                      <a:pt x="28" y="57"/>
                      <a:pt x="28" y="75"/>
                      <a:pt x="28" y="91"/>
                    </a:cubicBezTo>
                    <a:cubicBezTo>
                      <a:pt x="29" y="177"/>
                      <a:pt x="29" y="177"/>
                      <a:pt x="29" y="177"/>
                    </a:cubicBezTo>
                    <a:cubicBezTo>
                      <a:pt x="0" y="177"/>
                      <a:pt x="0" y="177"/>
                      <a:pt x="0" y="177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77" y="86"/>
                      <a:pt x="77" y="86"/>
                      <a:pt x="77" y="86"/>
                    </a:cubicBezTo>
                    <a:cubicBezTo>
                      <a:pt x="85" y="103"/>
                      <a:pt x="93" y="124"/>
                      <a:pt x="95" y="132"/>
                    </a:cubicBezTo>
                    <a:cubicBezTo>
                      <a:pt x="96" y="131"/>
                      <a:pt x="96" y="131"/>
                      <a:pt x="96" y="131"/>
                    </a:cubicBezTo>
                    <a:cubicBezTo>
                      <a:pt x="95" y="122"/>
                      <a:pt x="93" y="97"/>
                      <a:pt x="93" y="81"/>
                    </a:cubicBezTo>
                    <a:cubicBezTo>
                      <a:pt x="93" y="0"/>
                      <a:pt x="93" y="0"/>
                      <a:pt x="93" y="0"/>
                    </a:cubicBezTo>
                    <a:cubicBezTo>
                      <a:pt x="120" y="0"/>
                      <a:pt x="120" y="0"/>
                      <a:pt x="120" y="0"/>
                    </a:cubicBezTo>
                    <a:cubicBezTo>
                      <a:pt x="120" y="177"/>
                      <a:pt x="120" y="177"/>
                      <a:pt x="120" y="177"/>
                    </a:cubicBezTo>
                    <a:lnTo>
                      <a:pt x="89" y="17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193" name="Freeform 6"/>
              <p:cNvSpPr>
                <a:spLocks noEditPoints="1"/>
              </p:cNvSpPr>
              <p:nvPr userDrawn="1"/>
            </p:nvSpPr>
            <p:spPr bwMode="auto">
              <a:xfrm>
                <a:off x="8467" y="267"/>
                <a:ext cx="49" cy="61"/>
              </a:xfrm>
              <a:custGeom>
                <a:avLst/>
                <a:gdLst>
                  <a:gd name="T0" fmla="*/ 31 w 108"/>
                  <a:gd name="T1" fmla="*/ 76 h 136"/>
                  <a:gd name="T2" fmla="*/ 31 w 108"/>
                  <a:gd name="T3" fmla="*/ 78 h 136"/>
                  <a:gd name="T4" fmla="*/ 63 w 108"/>
                  <a:gd name="T5" fmla="*/ 115 h 136"/>
                  <a:gd name="T6" fmla="*/ 95 w 108"/>
                  <a:gd name="T7" fmla="*/ 102 h 136"/>
                  <a:gd name="T8" fmla="*/ 106 w 108"/>
                  <a:gd name="T9" fmla="*/ 119 h 136"/>
                  <a:gd name="T10" fmla="*/ 59 w 108"/>
                  <a:gd name="T11" fmla="*/ 136 h 136"/>
                  <a:gd name="T12" fmla="*/ 0 w 108"/>
                  <a:gd name="T13" fmla="*/ 68 h 136"/>
                  <a:gd name="T14" fmla="*/ 16 w 108"/>
                  <a:gd name="T15" fmla="*/ 18 h 136"/>
                  <a:gd name="T16" fmla="*/ 56 w 108"/>
                  <a:gd name="T17" fmla="*/ 0 h 136"/>
                  <a:gd name="T18" fmla="*/ 91 w 108"/>
                  <a:gd name="T19" fmla="*/ 13 h 136"/>
                  <a:gd name="T20" fmla="*/ 108 w 108"/>
                  <a:gd name="T21" fmla="*/ 70 h 136"/>
                  <a:gd name="T22" fmla="*/ 108 w 108"/>
                  <a:gd name="T23" fmla="*/ 76 h 136"/>
                  <a:gd name="T24" fmla="*/ 31 w 108"/>
                  <a:gd name="T25" fmla="*/ 76 h 136"/>
                  <a:gd name="T26" fmla="*/ 56 w 108"/>
                  <a:gd name="T27" fmla="*/ 21 h 136"/>
                  <a:gd name="T28" fmla="*/ 31 w 108"/>
                  <a:gd name="T29" fmla="*/ 55 h 136"/>
                  <a:gd name="T30" fmla="*/ 79 w 108"/>
                  <a:gd name="T31" fmla="*/ 55 h 136"/>
                  <a:gd name="T32" fmla="*/ 56 w 108"/>
                  <a:gd name="T33" fmla="*/ 21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08" h="136">
                    <a:moveTo>
                      <a:pt x="31" y="76"/>
                    </a:moveTo>
                    <a:cubicBezTo>
                      <a:pt x="31" y="78"/>
                      <a:pt x="31" y="78"/>
                      <a:pt x="31" y="78"/>
                    </a:cubicBezTo>
                    <a:cubicBezTo>
                      <a:pt x="31" y="96"/>
                      <a:pt x="37" y="115"/>
                      <a:pt x="63" y="115"/>
                    </a:cubicBezTo>
                    <a:cubicBezTo>
                      <a:pt x="75" y="115"/>
                      <a:pt x="85" y="110"/>
                      <a:pt x="95" y="102"/>
                    </a:cubicBezTo>
                    <a:cubicBezTo>
                      <a:pt x="106" y="119"/>
                      <a:pt x="106" y="119"/>
                      <a:pt x="106" y="119"/>
                    </a:cubicBezTo>
                    <a:cubicBezTo>
                      <a:pt x="92" y="131"/>
                      <a:pt x="77" y="136"/>
                      <a:pt x="59" y="136"/>
                    </a:cubicBezTo>
                    <a:cubicBezTo>
                      <a:pt x="23" y="136"/>
                      <a:pt x="0" y="110"/>
                      <a:pt x="0" y="68"/>
                    </a:cubicBezTo>
                    <a:cubicBezTo>
                      <a:pt x="0" y="46"/>
                      <a:pt x="5" y="30"/>
                      <a:pt x="16" y="18"/>
                    </a:cubicBezTo>
                    <a:cubicBezTo>
                      <a:pt x="26" y="6"/>
                      <a:pt x="39" y="0"/>
                      <a:pt x="56" y="0"/>
                    </a:cubicBezTo>
                    <a:cubicBezTo>
                      <a:pt x="68" y="0"/>
                      <a:pt x="80" y="3"/>
                      <a:pt x="91" y="13"/>
                    </a:cubicBezTo>
                    <a:cubicBezTo>
                      <a:pt x="102" y="24"/>
                      <a:pt x="108" y="40"/>
                      <a:pt x="108" y="70"/>
                    </a:cubicBezTo>
                    <a:cubicBezTo>
                      <a:pt x="108" y="76"/>
                      <a:pt x="108" y="76"/>
                      <a:pt x="108" y="76"/>
                    </a:cubicBezTo>
                    <a:lnTo>
                      <a:pt x="31" y="76"/>
                    </a:lnTo>
                    <a:close/>
                    <a:moveTo>
                      <a:pt x="56" y="21"/>
                    </a:moveTo>
                    <a:cubicBezTo>
                      <a:pt x="40" y="21"/>
                      <a:pt x="31" y="34"/>
                      <a:pt x="31" y="55"/>
                    </a:cubicBezTo>
                    <a:cubicBezTo>
                      <a:pt x="79" y="55"/>
                      <a:pt x="79" y="55"/>
                      <a:pt x="79" y="55"/>
                    </a:cubicBezTo>
                    <a:cubicBezTo>
                      <a:pt x="79" y="34"/>
                      <a:pt x="70" y="21"/>
                      <a:pt x="56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194" name="Freeform 193"/>
              <p:cNvSpPr>
                <a:spLocks/>
              </p:cNvSpPr>
              <p:nvPr userDrawn="1"/>
            </p:nvSpPr>
            <p:spPr bwMode="auto">
              <a:xfrm>
                <a:off x="8519" y="267"/>
                <a:ext cx="79" cy="60"/>
              </a:xfrm>
              <a:custGeom>
                <a:avLst/>
                <a:gdLst>
                  <a:gd name="T0" fmla="*/ 137 w 174"/>
                  <a:gd name="T1" fmla="*/ 132 h 132"/>
                  <a:gd name="T2" fmla="*/ 111 w 174"/>
                  <a:gd name="T3" fmla="*/ 132 h 132"/>
                  <a:gd name="T4" fmla="*/ 95 w 174"/>
                  <a:gd name="T5" fmla="*/ 73 h 132"/>
                  <a:gd name="T6" fmla="*/ 86 w 174"/>
                  <a:gd name="T7" fmla="*/ 37 h 132"/>
                  <a:gd name="T8" fmla="*/ 86 w 174"/>
                  <a:gd name="T9" fmla="*/ 37 h 132"/>
                  <a:gd name="T10" fmla="*/ 77 w 174"/>
                  <a:gd name="T11" fmla="*/ 74 h 132"/>
                  <a:gd name="T12" fmla="*/ 62 w 174"/>
                  <a:gd name="T13" fmla="*/ 132 h 132"/>
                  <a:gd name="T14" fmla="*/ 35 w 174"/>
                  <a:gd name="T15" fmla="*/ 132 h 132"/>
                  <a:gd name="T16" fmla="*/ 0 w 174"/>
                  <a:gd name="T17" fmla="*/ 4 h 132"/>
                  <a:gd name="T18" fmla="*/ 28 w 174"/>
                  <a:gd name="T19" fmla="*/ 0 h 132"/>
                  <a:gd name="T20" fmla="*/ 42 w 174"/>
                  <a:gd name="T21" fmla="*/ 63 h 132"/>
                  <a:gd name="T22" fmla="*/ 49 w 174"/>
                  <a:gd name="T23" fmla="*/ 97 h 132"/>
                  <a:gd name="T24" fmla="*/ 49 w 174"/>
                  <a:gd name="T25" fmla="*/ 97 h 132"/>
                  <a:gd name="T26" fmla="*/ 57 w 174"/>
                  <a:gd name="T27" fmla="*/ 62 h 132"/>
                  <a:gd name="T28" fmla="*/ 73 w 174"/>
                  <a:gd name="T29" fmla="*/ 2 h 132"/>
                  <a:gd name="T30" fmla="*/ 101 w 174"/>
                  <a:gd name="T31" fmla="*/ 2 h 132"/>
                  <a:gd name="T32" fmla="*/ 116 w 174"/>
                  <a:gd name="T33" fmla="*/ 61 h 132"/>
                  <a:gd name="T34" fmla="*/ 124 w 174"/>
                  <a:gd name="T35" fmla="*/ 98 h 132"/>
                  <a:gd name="T36" fmla="*/ 125 w 174"/>
                  <a:gd name="T37" fmla="*/ 98 h 132"/>
                  <a:gd name="T38" fmla="*/ 131 w 174"/>
                  <a:gd name="T39" fmla="*/ 63 h 132"/>
                  <a:gd name="T40" fmla="*/ 144 w 174"/>
                  <a:gd name="T41" fmla="*/ 2 h 132"/>
                  <a:gd name="T42" fmla="*/ 174 w 174"/>
                  <a:gd name="T43" fmla="*/ 2 h 132"/>
                  <a:gd name="T44" fmla="*/ 137 w 174"/>
                  <a:gd name="T45" fmla="*/ 132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74" h="132">
                    <a:moveTo>
                      <a:pt x="137" y="132"/>
                    </a:moveTo>
                    <a:cubicBezTo>
                      <a:pt x="111" y="132"/>
                      <a:pt x="111" y="132"/>
                      <a:pt x="111" y="132"/>
                    </a:cubicBezTo>
                    <a:cubicBezTo>
                      <a:pt x="95" y="73"/>
                      <a:pt x="95" y="73"/>
                      <a:pt x="95" y="73"/>
                    </a:cubicBezTo>
                    <a:cubicBezTo>
                      <a:pt x="91" y="57"/>
                      <a:pt x="86" y="37"/>
                      <a:pt x="86" y="37"/>
                    </a:cubicBezTo>
                    <a:cubicBezTo>
                      <a:pt x="86" y="37"/>
                      <a:pt x="86" y="37"/>
                      <a:pt x="86" y="37"/>
                    </a:cubicBezTo>
                    <a:cubicBezTo>
                      <a:pt x="86" y="37"/>
                      <a:pt x="84" y="50"/>
                      <a:pt x="77" y="74"/>
                    </a:cubicBezTo>
                    <a:cubicBezTo>
                      <a:pt x="62" y="132"/>
                      <a:pt x="62" y="132"/>
                      <a:pt x="62" y="132"/>
                    </a:cubicBezTo>
                    <a:cubicBezTo>
                      <a:pt x="35" y="132"/>
                      <a:pt x="35" y="132"/>
                      <a:pt x="35" y="132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42" y="63"/>
                      <a:pt x="42" y="63"/>
                      <a:pt x="42" y="63"/>
                    </a:cubicBezTo>
                    <a:cubicBezTo>
                      <a:pt x="45" y="79"/>
                      <a:pt x="49" y="97"/>
                      <a:pt x="49" y="97"/>
                    </a:cubicBezTo>
                    <a:cubicBezTo>
                      <a:pt x="49" y="97"/>
                      <a:pt x="49" y="97"/>
                      <a:pt x="49" y="97"/>
                    </a:cubicBezTo>
                    <a:cubicBezTo>
                      <a:pt x="49" y="97"/>
                      <a:pt x="52" y="80"/>
                      <a:pt x="57" y="62"/>
                    </a:cubicBezTo>
                    <a:cubicBezTo>
                      <a:pt x="73" y="2"/>
                      <a:pt x="73" y="2"/>
                      <a:pt x="73" y="2"/>
                    </a:cubicBezTo>
                    <a:cubicBezTo>
                      <a:pt x="101" y="2"/>
                      <a:pt x="101" y="2"/>
                      <a:pt x="101" y="2"/>
                    </a:cubicBezTo>
                    <a:cubicBezTo>
                      <a:pt x="116" y="61"/>
                      <a:pt x="116" y="61"/>
                      <a:pt x="116" y="61"/>
                    </a:cubicBezTo>
                    <a:cubicBezTo>
                      <a:pt x="121" y="82"/>
                      <a:pt x="124" y="98"/>
                      <a:pt x="124" y="98"/>
                    </a:cubicBezTo>
                    <a:cubicBezTo>
                      <a:pt x="125" y="98"/>
                      <a:pt x="125" y="98"/>
                      <a:pt x="125" y="98"/>
                    </a:cubicBezTo>
                    <a:cubicBezTo>
                      <a:pt x="125" y="98"/>
                      <a:pt x="128" y="78"/>
                      <a:pt x="131" y="63"/>
                    </a:cubicBezTo>
                    <a:cubicBezTo>
                      <a:pt x="144" y="2"/>
                      <a:pt x="144" y="2"/>
                      <a:pt x="144" y="2"/>
                    </a:cubicBezTo>
                    <a:cubicBezTo>
                      <a:pt x="174" y="2"/>
                      <a:pt x="174" y="2"/>
                      <a:pt x="174" y="2"/>
                    </a:cubicBezTo>
                    <a:lnTo>
                      <a:pt x="137" y="1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195" name="Freeform 194"/>
              <p:cNvSpPr>
                <a:spLocks noEditPoints="1"/>
              </p:cNvSpPr>
              <p:nvPr userDrawn="1"/>
            </p:nvSpPr>
            <p:spPr bwMode="auto">
              <a:xfrm>
                <a:off x="8631" y="247"/>
                <a:ext cx="55" cy="80"/>
              </a:xfrm>
              <a:custGeom>
                <a:avLst/>
                <a:gdLst>
                  <a:gd name="T0" fmla="*/ 86 w 122"/>
                  <a:gd name="T1" fmla="*/ 177 h 177"/>
                  <a:gd name="T2" fmla="*/ 71 w 122"/>
                  <a:gd name="T3" fmla="*/ 149 h 177"/>
                  <a:gd name="T4" fmla="*/ 41 w 122"/>
                  <a:gd name="T5" fmla="*/ 106 h 177"/>
                  <a:gd name="T6" fmla="*/ 29 w 122"/>
                  <a:gd name="T7" fmla="*/ 100 h 177"/>
                  <a:gd name="T8" fmla="*/ 29 w 122"/>
                  <a:gd name="T9" fmla="*/ 177 h 177"/>
                  <a:gd name="T10" fmla="*/ 0 w 122"/>
                  <a:gd name="T11" fmla="*/ 177 h 177"/>
                  <a:gd name="T12" fmla="*/ 0 w 122"/>
                  <a:gd name="T13" fmla="*/ 0 h 177"/>
                  <a:gd name="T14" fmla="*/ 54 w 122"/>
                  <a:gd name="T15" fmla="*/ 0 h 177"/>
                  <a:gd name="T16" fmla="*/ 112 w 122"/>
                  <a:gd name="T17" fmla="*/ 50 h 177"/>
                  <a:gd name="T18" fmla="*/ 68 w 122"/>
                  <a:gd name="T19" fmla="*/ 99 h 177"/>
                  <a:gd name="T20" fmla="*/ 95 w 122"/>
                  <a:gd name="T21" fmla="*/ 134 h 177"/>
                  <a:gd name="T22" fmla="*/ 122 w 122"/>
                  <a:gd name="T23" fmla="*/ 177 h 177"/>
                  <a:gd name="T24" fmla="*/ 86 w 122"/>
                  <a:gd name="T25" fmla="*/ 177 h 177"/>
                  <a:gd name="T26" fmla="*/ 45 w 122"/>
                  <a:gd name="T27" fmla="*/ 23 h 177"/>
                  <a:gd name="T28" fmla="*/ 29 w 122"/>
                  <a:gd name="T29" fmla="*/ 23 h 177"/>
                  <a:gd name="T30" fmla="*/ 29 w 122"/>
                  <a:gd name="T31" fmla="*/ 80 h 177"/>
                  <a:gd name="T32" fmla="*/ 44 w 122"/>
                  <a:gd name="T33" fmla="*/ 80 h 177"/>
                  <a:gd name="T34" fmla="*/ 73 w 122"/>
                  <a:gd name="T35" fmla="*/ 72 h 177"/>
                  <a:gd name="T36" fmla="*/ 81 w 122"/>
                  <a:gd name="T37" fmla="*/ 51 h 177"/>
                  <a:gd name="T38" fmla="*/ 45 w 122"/>
                  <a:gd name="T39" fmla="*/ 23 h 1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22" h="177">
                    <a:moveTo>
                      <a:pt x="86" y="177"/>
                    </a:moveTo>
                    <a:cubicBezTo>
                      <a:pt x="71" y="149"/>
                      <a:pt x="71" y="149"/>
                      <a:pt x="71" y="149"/>
                    </a:cubicBezTo>
                    <a:cubicBezTo>
                      <a:pt x="59" y="128"/>
                      <a:pt x="51" y="115"/>
                      <a:pt x="41" y="106"/>
                    </a:cubicBezTo>
                    <a:cubicBezTo>
                      <a:pt x="37" y="102"/>
                      <a:pt x="35" y="101"/>
                      <a:pt x="29" y="100"/>
                    </a:cubicBezTo>
                    <a:cubicBezTo>
                      <a:pt x="29" y="177"/>
                      <a:pt x="29" y="177"/>
                      <a:pt x="29" y="177"/>
                    </a:cubicBezTo>
                    <a:cubicBezTo>
                      <a:pt x="0" y="177"/>
                      <a:pt x="0" y="177"/>
                      <a:pt x="0" y="177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4" y="0"/>
                      <a:pt x="54" y="0"/>
                      <a:pt x="54" y="0"/>
                    </a:cubicBezTo>
                    <a:cubicBezTo>
                      <a:pt x="94" y="0"/>
                      <a:pt x="112" y="23"/>
                      <a:pt x="112" y="50"/>
                    </a:cubicBezTo>
                    <a:cubicBezTo>
                      <a:pt x="112" y="76"/>
                      <a:pt x="96" y="99"/>
                      <a:pt x="68" y="99"/>
                    </a:cubicBezTo>
                    <a:cubicBezTo>
                      <a:pt x="74" y="102"/>
                      <a:pt x="86" y="120"/>
                      <a:pt x="95" y="134"/>
                    </a:cubicBezTo>
                    <a:cubicBezTo>
                      <a:pt x="122" y="177"/>
                      <a:pt x="122" y="177"/>
                      <a:pt x="122" y="177"/>
                    </a:cubicBezTo>
                    <a:lnTo>
                      <a:pt x="86" y="177"/>
                    </a:lnTo>
                    <a:close/>
                    <a:moveTo>
                      <a:pt x="45" y="23"/>
                    </a:moveTo>
                    <a:cubicBezTo>
                      <a:pt x="29" y="23"/>
                      <a:pt x="29" y="23"/>
                      <a:pt x="29" y="23"/>
                    </a:cubicBezTo>
                    <a:cubicBezTo>
                      <a:pt x="29" y="80"/>
                      <a:pt x="29" y="80"/>
                      <a:pt x="29" y="80"/>
                    </a:cubicBezTo>
                    <a:cubicBezTo>
                      <a:pt x="44" y="80"/>
                      <a:pt x="44" y="80"/>
                      <a:pt x="44" y="80"/>
                    </a:cubicBezTo>
                    <a:cubicBezTo>
                      <a:pt x="60" y="80"/>
                      <a:pt x="68" y="77"/>
                      <a:pt x="73" y="72"/>
                    </a:cubicBezTo>
                    <a:cubicBezTo>
                      <a:pt x="78" y="67"/>
                      <a:pt x="81" y="60"/>
                      <a:pt x="81" y="51"/>
                    </a:cubicBezTo>
                    <a:cubicBezTo>
                      <a:pt x="81" y="33"/>
                      <a:pt x="72" y="23"/>
                      <a:pt x="45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196" name="Freeform 9"/>
              <p:cNvSpPr>
                <a:spLocks noEditPoints="1"/>
              </p:cNvSpPr>
              <p:nvPr userDrawn="1"/>
            </p:nvSpPr>
            <p:spPr bwMode="auto">
              <a:xfrm>
                <a:off x="8691" y="267"/>
                <a:ext cx="48" cy="61"/>
              </a:xfrm>
              <a:custGeom>
                <a:avLst/>
                <a:gdLst>
                  <a:gd name="T0" fmla="*/ 31 w 108"/>
                  <a:gd name="T1" fmla="*/ 76 h 136"/>
                  <a:gd name="T2" fmla="*/ 31 w 108"/>
                  <a:gd name="T3" fmla="*/ 78 h 136"/>
                  <a:gd name="T4" fmla="*/ 63 w 108"/>
                  <a:gd name="T5" fmla="*/ 115 h 136"/>
                  <a:gd name="T6" fmla="*/ 95 w 108"/>
                  <a:gd name="T7" fmla="*/ 102 h 136"/>
                  <a:gd name="T8" fmla="*/ 106 w 108"/>
                  <a:gd name="T9" fmla="*/ 119 h 136"/>
                  <a:gd name="T10" fmla="*/ 60 w 108"/>
                  <a:gd name="T11" fmla="*/ 136 h 136"/>
                  <a:gd name="T12" fmla="*/ 0 w 108"/>
                  <a:gd name="T13" fmla="*/ 68 h 136"/>
                  <a:gd name="T14" fmla="*/ 16 w 108"/>
                  <a:gd name="T15" fmla="*/ 18 h 136"/>
                  <a:gd name="T16" fmla="*/ 56 w 108"/>
                  <a:gd name="T17" fmla="*/ 0 h 136"/>
                  <a:gd name="T18" fmla="*/ 91 w 108"/>
                  <a:gd name="T19" fmla="*/ 13 h 136"/>
                  <a:gd name="T20" fmla="*/ 108 w 108"/>
                  <a:gd name="T21" fmla="*/ 70 h 136"/>
                  <a:gd name="T22" fmla="*/ 108 w 108"/>
                  <a:gd name="T23" fmla="*/ 76 h 136"/>
                  <a:gd name="T24" fmla="*/ 31 w 108"/>
                  <a:gd name="T25" fmla="*/ 76 h 136"/>
                  <a:gd name="T26" fmla="*/ 56 w 108"/>
                  <a:gd name="T27" fmla="*/ 21 h 136"/>
                  <a:gd name="T28" fmla="*/ 31 w 108"/>
                  <a:gd name="T29" fmla="*/ 55 h 136"/>
                  <a:gd name="T30" fmla="*/ 79 w 108"/>
                  <a:gd name="T31" fmla="*/ 55 h 136"/>
                  <a:gd name="T32" fmla="*/ 56 w 108"/>
                  <a:gd name="T33" fmla="*/ 21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08" h="136">
                    <a:moveTo>
                      <a:pt x="31" y="76"/>
                    </a:moveTo>
                    <a:cubicBezTo>
                      <a:pt x="31" y="78"/>
                      <a:pt x="31" y="78"/>
                      <a:pt x="31" y="78"/>
                    </a:cubicBezTo>
                    <a:cubicBezTo>
                      <a:pt x="31" y="96"/>
                      <a:pt x="38" y="115"/>
                      <a:pt x="63" y="115"/>
                    </a:cubicBezTo>
                    <a:cubicBezTo>
                      <a:pt x="75" y="115"/>
                      <a:pt x="85" y="110"/>
                      <a:pt x="95" y="102"/>
                    </a:cubicBezTo>
                    <a:cubicBezTo>
                      <a:pt x="106" y="119"/>
                      <a:pt x="106" y="119"/>
                      <a:pt x="106" y="119"/>
                    </a:cubicBezTo>
                    <a:cubicBezTo>
                      <a:pt x="93" y="131"/>
                      <a:pt x="77" y="136"/>
                      <a:pt x="60" y="136"/>
                    </a:cubicBezTo>
                    <a:cubicBezTo>
                      <a:pt x="23" y="136"/>
                      <a:pt x="0" y="110"/>
                      <a:pt x="0" y="68"/>
                    </a:cubicBezTo>
                    <a:cubicBezTo>
                      <a:pt x="0" y="46"/>
                      <a:pt x="5" y="30"/>
                      <a:pt x="16" y="18"/>
                    </a:cubicBezTo>
                    <a:cubicBezTo>
                      <a:pt x="27" y="6"/>
                      <a:pt x="39" y="0"/>
                      <a:pt x="56" y="0"/>
                    </a:cubicBezTo>
                    <a:cubicBezTo>
                      <a:pt x="69" y="0"/>
                      <a:pt x="80" y="3"/>
                      <a:pt x="91" y="13"/>
                    </a:cubicBezTo>
                    <a:cubicBezTo>
                      <a:pt x="103" y="24"/>
                      <a:pt x="108" y="40"/>
                      <a:pt x="108" y="70"/>
                    </a:cubicBezTo>
                    <a:cubicBezTo>
                      <a:pt x="108" y="76"/>
                      <a:pt x="108" y="76"/>
                      <a:pt x="108" y="76"/>
                    </a:cubicBezTo>
                    <a:lnTo>
                      <a:pt x="31" y="76"/>
                    </a:lnTo>
                    <a:close/>
                    <a:moveTo>
                      <a:pt x="56" y="21"/>
                    </a:moveTo>
                    <a:cubicBezTo>
                      <a:pt x="40" y="21"/>
                      <a:pt x="31" y="34"/>
                      <a:pt x="31" y="55"/>
                    </a:cubicBezTo>
                    <a:cubicBezTo>
                      <a:pt x="79" y="55"/>
                      <a:pt x="79" y="55"/>
                      <a:pt x="79" y="55"/>
                    </a:cubicBezTo>
                    <a:cubicBezTo>
                      <a:pt x="79" y="34"/>
                      <a:pt x="70" y="21"/>
                      <a:pt x="56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197" name="Freeform 10"/>
              <p:cNvSpPr>
                <a:spLocks/>
              </p:cNvSpPr>
              <p:nvPr userDrawn="1"/>
            </p:nvSpPr>
            <p:spPr bwMode="auto">
              <a:xfrm>
                <a:off x="8747" y="241"/>
                <a:ext cx="22" cy="87"/>
              </a:xfrm>
              <a:custGeom>
                <a:avLst/>
                <a:gdLst>
                  <a:gd name="T0" fmla="*/ 31 w 48"/>
                  <a:gd name="T1" fmla="*/ 192 h 192"/>
                  <a:gd name="T2" fmla="*/ 3 w 48"/>
                  <a:gd name="T3" fmla="*/ 155 h 192"/>
                  <a:gd name="T4" fmla="*/ 3 w 48"/>
                  <a:gd name="T5" fmla="*/ 45 h 192"/>
                  <a:gd name="T6" fmla="*/ 0 w 48"/>
                  <a:gd name="T7" fmla="*/ 7 h 192"/>
                  <a:gd name="T8" fmla="*/ 29 w 48"/>
                  <a:gd name="T9" fmla="*/ 0 h 192"/>
                  <a:gd name="T10" fmla="*/ 32 w 48"/>
                  <a:gd name="T11" fmla="*/ 36 h 192"/>
                  <a:gd name="T12" fmla="*/ 32 w 48"/>
                  <a:gd name="T13" fmla="*/ 146 h 192"/>
                  <a:gd name="T14" fmla="*/ 34 w 48"/>
                  <a:gd name="T15" fmla="*/ 169 h 192"/>
                  <a:gd name="T16" fmla="*/ 44 w 48"/>
                  <a:gd name="T17" fmla="*/ 171 h 192"/>
                  <a:gd name="T18" fmla="*/ 48 w 48"/>
                  <a:gd name="T19" fmla="*/ 189 h 192"/>
                  <a:gd name="T20" fmla="*/ 31 w 48"/>
                  <a:gd name="T21" fmla="*/ 192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8" h="192">
                    <a:moveTo>
                      <a:pt x="31" y="192"/>
                    </a:moveTo>
                    <a:cubicBezTo>
                      <a:pt x="3" y="192"/>
                      <a:pt x="3" y="166"/>
                      <a:pt x="3" y="155"/>
                    </a:cubicBezTo>
                    <a:cubicBezTo>
                      <a:pt x="3" y="45"/>
                      <a:pt x="3" y="45"/>
                      <a:pt x="3" y="45"/>
                    </a:cubicBezTo>
                    <a:cubicBezTo>
                      <a:pt x="3" y="27"/>
                      <a:pt x="2" y="17"/>
                      <a:pt x="0" y="7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31" y="8"/>
                      <a:pt x="32" y="19"/>
                      <a:pt x="32" y="36"/>
                    </a:cubicBezTo>
                    <a:cubicBezTo>
                      <a:pt x="32" y="146"/>
                      <a:pt x="32" y="146"/>
                      <a:pt x="32" y="146"/>
                    </a:cubicBezTo>
                    <a:cubicBezTo>
                      <a:pt x="32" y="163"/>
                      <a:pt x="32" y="166"/>
                      <a:pt x="34" y="169"/>
                    </a:cubicBezTo>
                    <a:cubicBezTo>
                      <a:pt x="36" y="171"/>
                      <a:pt x="40" y="173"/>
                      <a:pt x="44" y="171"/>
                    </a:cubicBezTo>
                    <a:cubicBezTo>
                      <a:pt x="48" y="189"/>
                      <a:pt x="48" y="189"/>
                      <a:pt x="48" y="189"/>
                    </a:cubicBezTo>
                    <a:cubicBezTo>
                      <a:pt x="43" y="191"/>
                      <a:pt x="38" y="192"/>
                      <a:pt x="31" y="19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198" name="Freeform 11"/>
              <p:cNvSpPr>
                <a:spLocks noEditPoints="1"/>
              </p:cNvSpPr>
              <p:nvPr userDrawn="1"/>
            </p:nvSpPr>
            <p:spPr bwMode="auto">
              <a:xfrm>
                <a:off x="8778" y="242"/>
                <a:ext cx="17" cy="85"/>
              </a:xfrm>
              <a:custGeom>
                <a:avLst/>
                <a:gdLst>
                  <a:gd name="T0" fmla="*/ 18 w 37"/>
                  <a:gd name="T1" fmla="*/ 38 h 187"/>
                  <a:gd name="T2" fmla="*/ 0 w 37"/>
                  <a:gd name="T3" fmla="*/ 19 h 187"/>
                  <a:gd name="T4" fmla="*/ 18 w 37"/>
                  <a:gd name="T5" fmla="*/ 0 h 187"/>
                  <a:gd name="T6" fmla="*/ 37 w 37"/>
                  <a:gd name="T7" fmla="*/ 19 h 187"/>
                  <a:gd name="T8" fmla="*/ 18 w 37"/>
                  <a:gd name="T9" fmla="*/ 38 h 187"/>
                  <a:gd name="T10" fmla="*/ 4 w 37"/>
                  <a:gd name="T11" fmla="*/ 187 h 187"/>
                  <a:gd name="T12" fmla="*/ 4 w 37"/>
                  <a:gd name="T13" fmla="*/ 59 h 187"/>
                  <a:gd name="T14" fmla="*/ 32 w 37"/>
                  <a:gd name="T15" fmla="*/ 54 h 187"/>
                  <a:gd name="T16" fmla="*/ 32 w 37"/>
                  <a:gd name="T17" fmla="*/ 187 h 187"/>
                  <a:gd name="T18" fmla="*/ 4 w 37"/>
                  <a:gd name="T19" fmla="*/ 187 h 1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7" h="187">
                    <a:moveTo>
                      <a:pt x="18" y="38"/>
                    </a:moveTo>
                    <a:cubicBezTo>
                      <a:pt x="7" y="38"/>
                      <a:pt x="0" y="30"/>
                      <a:pt x="0" y="19"/>
                    </a:cubicBezTo>
                    <a:cubicBezTo>
                      <a:pt x="0" y="9"/>
                      <a:pt x="8" y="0"/>
                      <a:pt x="18" y="0"/>
                    </a:cubicBezTo>
                    <a:cubicBezTo>
                      <a:pt x="28" y="0"/>
                      <a:pt x="37" y="9"/>
                      <a:pt x="37" y="19"/>
                    </a:cubicBezTo>
                    <a:cubicBezTo>
                      <a:pt x="37" y="30"/>
                      <a:pt x="28" y="38"/>
                      <a:pt x="18" y="38"/>
                    </a:cubicBezTo>
                    <a:close/>
                    <a:moveTo>
                      <a:pt x="4" y="187"/>
                    </a:moveTo>
                    <a:cubicBezTo>
                      <a:pt x="4" y="59"/>
                      <a:pt x="4" y="59"/>
                      <a:pt x="4" y="59"/>
                    </a:cubicBezTo>
                    <a:cubicBezTo>
                      <a:pt x="32" y="54"/>
                      <a:pt x="32" y="54"/>
                      <a:pt x="32" y="54"/>
                    </a:cubicBezTo>
                    <a:cubicBezTo>
                      <a:pt x="32" y="187"/>
                      <a:pt x="32" y="187"/>
                      <a:pt x="32" y="187"/>
                    </a:cubicBezTo>
                    <a:lnTo>
                      <a:pt x="4" y="18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199" name="Freeform 12"/>
              <p:cNvSpPr>
                <a:spLocks/>
              </p:cNvSpPr>
              <p:nvPr userDrawn="1"/>
            </p:nvSpPr>
            <p:spPr bwMode="auto">
              <a:xfrm>
                <a:off x="8805" y="267"/>
                <a:ext cx="44" cy="61"/>
              </a:xfrm>
              <a:custGeom>
                <a:avLst/>
                <a:gdLst>
                  <a:gd name="T0" fmla="*/ 55 w 97"/>
                  <a:gd name="T1" fmla="*/ 136 h 136"/>
                  <a:gd name="T2" fmla="*/ 0 w 97"/>
                  <a:gd name="T3" fmla="*/ 70 h 136"/>
                  <a:gd name="T4" fmla="*/ 57 w 97"/>
                  <a:gd name="T5" fmla="*/ 0 h 136"/>
                  <a:gd name="T6" fmla="*/ 93 w 97"/>
                  <a:gd name="T7" fmla="*/ 14 h 136"/>
                  <a:gd name="T8" fmla="*/ 79 w 97"/>
                  <a:gd name="T9" fmla="*/ 33 h 136"/>
                  <a:gd name="T10" fmla="*/ 57 w 97"/>
                  <a:gd name="T11" fmla="*/ 23 h 136"/>
                  <a:gd name="T12" fmla="*/ 37 w 97"/>
                  <a:gd name="T13" fmla="*/ 36 h 136"/>
                  <a:gd name="T14" fmla="*/ 32 w 97"/>
                  <a:gd name="T15" fmla="*/ 72 h 136"/>
                  <a:gd name="T16" fmla="*/ 40 w 97"/>
                  <a:gd name="T17" fmla="*/ 107 h 136"/>
                  <a:gd name="T18" fmla="*/ 57 w 97"/>
                  <a:gd name="T19" fmla="*/ 115 h 136"/>
                  <a:gd name="T20" fmla="*/ 84 w 97"/>
                  <a:gd name="T21" fmla="*/ 102 h 136"/>
                  <a:gd name="T22" fmla="*/ 97 w 97"/>
                  <a:gd name="T23" fmla="*/ 119 h 136"/>
                  <a:gd name="T24" fmla="*/ 55 w 97"/>
                  <a:gd name="T25" fmla="*/ 136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7" h="136">
                    <a:moveTo>
                      <a:pt x="55" y="136"/>
                    </a:moveTo>
                    <a:cubicBezTo>
                      <a:pt x="20" y="136"/>
                      <a:pt x="0" y="111"/>
                      <a:pt x="0" y="70"/>
                    </a:cubicBezTo>
                    <a:cubicBezTo>
                      <a:pt x="0" y="22"/>
                      <a:pt x="28" y="0"/>
                      <a:pt x="57" y="0"/>
                    </a:cubicBezTo>
                    <a:cubicBezTo>
                      <a:pt x="72" y="0"/>
                      <a:pt x="82" y="3"/>
                      <a:pt x="93" y="14"/>
                    </a:cubicBezTo>
                    <a:cubicBezTo>
                      <a:pt x="79" y="33"/>
                      <a:pt x="79" y="33"/>
                      <a:pt x="79" y="33"/>
                    </a:cubicBezTo>
                    <a:cubicBezTo>
                      <a:pt x="72" y="26"/>
                      <a:pt x="65" y="23"/>
                      <a:pt x="57" y="23"/>
                    </a:cubicBezTo>
                    <a:cubicBezTo>
                      <a:pt x="48" y="23"/>
                      <a:pt x="41" y="27"/>
                      <a:pt x="37" y="36"/>
                    </a:cubicBezTo>
                    <a:cubicBezTo>
                      <a:pt x="33" y="44"/>
                      <a:pt x="32" y="56"/>
                      <a:pt x="32" y="72"/>
                    </a:cubicBezTo>
                    <a:cubicBezTo>
                      <a:pt x="32" y="90"/>
                      <a:pt x="34" y="101"/>
                      <a:pt x="40" y="107"/>
                    </a:cubicBezTo>
                    <a:cubicBezTo>
                      <a:pt x="44" y="112"/>
                      <a:pt x="51" y="115"/>
                      <a:pt x="57" y="115"/>
                    </a:cubicBezTo>
                    <a:cubicBezTo>
                      <a:pt x="66" y="115"/>
                      <a:pt x="75" y="110"/>
                      <a:pt x="84" y="102"/>
                    </a:cubicBezTo>
                    <a:cubicBezTo>
                      <a:pt x="97" y="119"/>
                      <a:pt x="97" y="119"/>
                      <a:pt x="97" y="119"/>
                    </a:cubicBezTo>
                    <a:cubicBezTo>
                      <a:pt x="85" y="131"/>
                      <a:pt x="73" y="136"/>
                      <a:pt x="55" y="1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00" name="Freeform 13"/>
              <p:cNvSpPr>
                <a:spLocks noEditPoints="1"/>
              </p:cNvSpPr>
              <p:nvPr userDrawn="1"/>
            </p:nvSpPr>
            <p:spPr bwMode="auto">
              <a:xfrm>
                <a:off x="8859" y="293"/>
                <a:ext cx="34" cy="35"/>
              </a:xfrm>
              <a:custGeom>
                <a:avLst/>
                <a:gdLst>
                  <a:gd name="T0" fmla="*/ 39 w 77"/>
                  <a:gd name="T1" fmla="*/ 78 h 78"/>
                  <a:gd name="T2" fmla="*/ 0 w 77"/>
                  <a:gd name="T3" fmla="*/ 39 h 78"/>
                  <a:gd name="T4" fmla="*/ 39 w 77"/>
                  <a:gd name="T5" fmla="*/ 0 h 78"/>
                  <a:gd name="T6" fmla="*/ 77 w 77"/>
                  <a:gd name="T7" fmla="*/ 39 h 78"/>
                  <a:gd name="T8" fmla="*/ 39 w 77"/>
                  <a:gd name="T9" fmla="*/ 78 h 78"/>
                  <a:gd name="T10" fmla="*/ 39 w 77"/>
                  <a:gd name="T11" fmla="*/ 8 h 78"/>
                  <a:gd name="T12" fmla="*/ 9 w 77"/>
                  <a:gd name="T13" fmla="*/ 39 h 78"/>
                  <a:gd name="T14" fmla="*/ 39 w 77"/>
                  <a:gd name="T15" fmla="*/ 70 h 78"/>
                  <a:gd name="T16" fmla="*/ 68 w 77"/>
                  <a:gd name="T17" fmla="*/ 39 h 78"/>
                  <a:gd name="T18" fmla="*/ 39 w 77"/>
                  <a:gd name="T19" fmla="*/ 8 h 78"/>
                  <a:gd name="T20" fmla="*/ 46 w 77"/>
                  <a:gd name="T21" fmla="*/ 61 h 78"/>
                  <a:gd name="T22" fmla="*/ 42 w 77"/>
                  <a:gd name="T23" fmla="*/ 53 h 78"/>
                  <a:gd name="T24" fmla="*/ 35 w 77"/>
                  <a:gd name="T25" fmla="*/ 43 h 78"/>
                  <a:gd name="T26" fmla="*/ 34 w 77"/>
                  <a:gd name="T27" fmla="*/ 42 h 78"/>
                  <a:gd name="T28" fmla="*/ 34 w 77"/>
                  <a:gd name="T29" fmla="*/ 61 h 78"/>
                  <a:gd name="T30" fmla="*/ 25 w 77"/>
                  <a:gd name="T31" fmla="*/ 61 h 78"/>
                  <a:gd name="T32" fmla="*/ 25 w 77"/>
                  <a:gd name="T33" fmla="*/ 17 h 78"/>
                  <a:gd name="T34" fmla="*/ 41 w 77"/>
                  <a:gd name="T35" fmla="*/ 17 h 78"/>
                  <a:gd name="T36" fmla="*/ 54 w 77"/>
                  <a:gd name="T37" fmla="*/ 30 h 78"/>
                  <a:gd name="T38" fmla="*/ 44 w 77"/>
                  <a:gd name="T39" fmla="*/ 42 h 78"/>
                  <a:gd name="T40" fmla="*/ 46 w 77"/>
                  <a:gd name="T41" fmla="*/ 44 h 78"/>
                  <a:gd name="T42" fmla="*/ 56 w 77"/>
                  <a:gd name="T43" fmla="*/ 61 h 78"/>
                  <a:gd name="T44" fmla="*/ 46 w 77"/>
                  <a:gd name="T45" fmla="*/ 61 h 78"/>
                  <a:gd name="T46" fmla="*/ 42 w 77"/>
                  <a:gd name="T47" fmla="*/ 25 h 78"/>
                  <a:gd name="T48" fmla="*/ 37 w 77"/>
                  <a:gd name="T49" fmla="*/ 24 h 78"/>
                  <a:gd name="T50" fmla="*/ 34 w 77"/>
                  <a:gd name="T51" fmla="*/ 24 h 78"/>
                  <a:gd name="T52" fmla="*/ 34 w 77"/>
                  <a:gd name="T53" fmla="*/ 36 h 78"/>
                  <a:gd name="T54" fmla="*/ 36 w 77"/>
                  <a:gd name="T55" fmla="*/ 36 h 78"/>
                  <a:gd name="T56" fmla="*/ 43 w 77"/>
                  <a:gd name="T57" fmla="*/ 34 h 78"/>
                  <a:gd name="T58" fmla="*/ 45 w 77"/>
                  <a:gd name="T59" fmla="*/ 30 h 78"/>
                  <a:gd name="T60" fmla="*/ 42 w 77"/>
                  <a:gd name="T61" fmla="*/ 25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7" h="78">
                    <a:moveTo>
                      <a:pt x="39" y="78"/>
                    </a:moveTo>
                    <a:cubicBezTo>
                      <a:pt x="17" y="78"/>
                      <a:pt x="0" y="61"/>
                      <a:pt x="0" y="39"/>
                    </a:cubicBezTo>
                    <a:cubicBezTo>
                      <a:pt x="0" y="17"/>
                      <a:pt x="17" y="0"/>
                      <a:pt x="39" y="0"/>
                    </a:cubicBezTo>
                    <a:cubicBezTo>
                      <a:pt x="60" y="0"/>
                      <a:pt x="77" y="17"/>
                      <a:pt x="77" y="39"/>
                    </a:cubicBezTo>
                    <a:cubicBezTo>
                      <a:pt x="77" y="61"/>
                      <a:pt x="60" y="78"/>
                      <a:pt x="39" y="78"/>
                    </a:cubicBezTo>
                    <a:close/>
                    <a:moveTo>
                      <a:pt x="39" y="8"/>
                    </a:moveTo>
                    <a:cubicBezTo>
                      <a:pt x="22" y="8"/>
                      <a:pt x="9" y="22"/>
                      <a:pt x="9" y="39"/>
                    </a:cubicBezTo>
                    <a:cubicBezTo>
                      <a:pt x="9" y="56"/>
                      <a:pt x="22" y="70"/>
                      <a:pt x="39" y="70"/>
                    </a:cubicBezTo>
                    <a:cubicBezTo>
                      <a:pt x="55" y="70"/>
                      <a:pt x="68" y="56"/>
                      <a:pt x="68" y="39"/>
                    </a:cubicBezTo>
                    <a:cubicBezTo>
                      <a:pt x="68" y="22"/>
                      <a:pt x="55" y="8"/>
                      <a:pt x="39" y="8"/>
                    </a:cubicBezTo>
                    <a:close/>
                    <a:moveTo>
                      <a:pt x="46" y="61"/>
                    </a:moveTo>
                    <a:cubicBezTo>
                      <a:pt x="44" y="58"/>
                      <a:pt x="44" y="56"/>
                      <a:pt x="42" y="53"/>
                    </a:cubicBezTo>
                    <a:cubicBezTo>
                      <a:pt x="38" y="46"/>
                      <a:pt x="36" y="43"/>
                      <a:pt x="35" y="43"/>
                    </a:cubicBezTo>
                    <a:cubicBezTo>
                      <a:pt x="34" y="42"/>
                      <a:pt x="34" y="42"/>
                      <a:pt x="34" y="42"/>
                    </a:cubicBezTo>
                    <a:cubicBezTo>
                      <a:pt x="34" y="61"/>
                      <a:pt x="34" y="61"/>
                      <a:pt x="34" y="61"/>
                    </a:cubicBezTo>
                    <a:cubicBezTo>
                      <a:pt x="25" y="61"/>
                      <a:pt x="25" y="61"/>
                      <a:pt x="25" y="61"/>
                    </a:cubicBezTo>
                    <a:cubicBezTo>
                      <a:pt x="25" y="17"/>
                      <a:pt x="25" y="17"/>
                      <a:pt x="25" y="17"/>
                    </a:cubicBezTo>
                    <a:cubicBezTo>
                      <a:pt x="41" y="17"/>
                      <a:pt x="41" y="17"/>
                      <a:pt x="41" y="17"/>
                    </a:cubicBezTo>
                    <a:cubicBezTo>
                      <a:pt x="49" y="17"/>
                      <a:pt x="54" y="22"/>
                      <a:pt x="54" y="30"/>
                    </a:cubicBezTo>
                    <a:cubicBezTo>
                      <a:pt x="54" y="36"/>
                      <a:pt x="50" y="42"/>
                      <a:pt x="44" y="42"/>
                    </a:cubicBezTo>
                    <a:cubicBezTo>
                      <a:pt x="45" y="42"/>
                      <a:pt x="46" y="43"/>
                      <a:pt x="46" y="44"/>
                    </a:cubicBezTo>
                    <a:cubicBezTo>
                      <a:pt x="49" y="47"/>
                      <a:pt x="56" y="61"/>
                      <a:pt x="56" y="61"/>
                    </a:cubicBezTo>
                    <a:lnTo>
                      <a:pt x="46" y="61"/>
                    </a:lnTo>
                    <a:close/>
                    <a:moveTo>
                      <a:pt x="42" y="25"/>
                    </a:moveTo>
                    <a:cubicBezTo>
                      <a:pt x="41" y="24"/>
                      <a:pt x="39" y="24"/>
                      <a:pt x="37" y="24"/>
                    </a:cubicBezTo>
                    <a:cubicBezTo>
                      <a:pt x="34" y="24"/>
                      <a:pt x="34" y="24"/>
                      <a:pt x="34" y="24"/>
                    </a:cubicBezTo>
                    <a:cubicBezTo>
                      <a:pt x="34" y="36"/>
                      <a:pt x="34" y="36"/>
                      <a:pt x="34" y="36"/>
                    </a:cubicBezTo>
                    <a:cubicBezTo>
                      <a:pt x="36" y="36"/>
                      <a:pt x="36" y="36"/>
                      <a:pt x="36" y="36"/>
                    </a:cubicBezTo>
                    <a:cubicBezTo>
                      <a:pt x="40" y="36"/>
                      <a:pt x="42" y="35"/>
                      <a:pt x="43" y="34"/>
                    </a:cubicBezTo>
                    <a:cubicBezTo>
                      <a:pt x="44" y="33"/>
                      <a:pt x="45" y="32"/>
                      <a:pt x="45" y="30"/>
                    </a:cubicBezTo>
                    <a:cubicBezTo>
                      <a:pt x="45" y="27"/>
                      <a:pt x="44" y="26"/>
                      <a:pt x="42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01" name="Freeform 14"/>
              <p:cNvSpPr>
                <a:spLocks noEditPoints="1"/>
              </p:cNvSpPr>
              <p:nvPr userDrawn="1"/>
            </p:nvSpPr>
            <p:spPr bwMode="auto">
              <a:xfrm>
                <a:off x="8400" y="351"/>
                <a:ext cx="151" cy="178"/>
              </a:xfrm>
              <a:custGeom>
                <a:avLst/>
                <a:gdLst>
                  <a:gd name="T0" fmla="*/ 0 w 336"/>
                  <a:gd name="T1" fmla="*/ 0 h 395"/>
                  <a:gd name="T2" fmla="*/ 184 w 336"/>
                  <a:gd name="T3" fmla="*/ 0 h 395"/>
                  <a:gd name="T4" fmla="*/ 287 w 336"/>
                  <a:gd name="T5" fmla="*/ 35 h 395"/>
                  <a:gd name="T6" fmla="*/ 314 w 336"/>
                  <a:gd name="T7" fmla="*/ 102 h 395"/>
                  <a:gd name="T8" fmla="*/ 314 w 336"/>
                  <a:gd name="T9" fmla="*/ 103 h 395"/>
                  <a:gd name="T10" fmla="*/ 262 w 336"/>
                  <a:gd name="T11" fmla="*/ 188 h 395"/>
                  <a:gd name="T12" fmla="*/ 336 w 336"/>
                  <a:gd name="T13" fmla="*/ 285 h 395"/>
                  <a:gd name="T14" fmla="*/ 336 w 336"/>
                  <a:gd name="T15" fmla="*/ 286 h 395"/>
                  <a:gd name="T16" fmla="*/ 188 w 336"/>
                  <a:gd name="T17" fmla="*/ 395 h 395"/>
                  <a:gd name="T18" fmla="*/ 0 w 336"/>
                  <a:gd name="T19" fmla="*/ 395 h 395"/>
                  <a:gd name="T20" fmla="*/ 0 w 336"/>
                  <a:gd name="T21" fmla="*/ 0 h 395"/>
                  <a:gd name="T22" fmla="*/ 228 w 336"/>
                  <a:gd name="T23" fmla="*/ 116 h 395"/>
                  <a:gd name="T24" fmla="*/ 171 w 336"/>
                  <a:gd name="T25" fmla="*/ 76 h 395"/>
                  <a:gd name="T26" fmla="*/ 85 w 336"/>
                  <a:gd name="T27" fmla="*/ 76 h 395"/>
                  <a:gd name="T28" fmla="*/ 85 w 336"/>
                  <a:gd name="T29" fmla="*/ 159 h 395"/>
                  <a:gd name="T30" fmla="*/ 165 w 336"/>
                  <a:gd name="T31" fmla="*/ 159 h 395"/>
                  <a:gd name="T32" fmla="*/ 228 w 336"/>
                  <a:gd name="T33" fmla="*/ 118 h 395"/>
                  <a:gd name="T34" fmla="*/ 228 w 336"/>
                  <a:gd name="T35" fmla="*/ 116 h 395"/>
                  <a:gd name="T36" fmla="*/ 185 w 336"/>
                  <a:gd name="T37" fmla="*/ 232 h 395"/>
                  <a:gd name="T38" fmla="*/ 85 w 336"/>
                  <a:gd name="T39" fmla="*/ 232 h 395"/>
                  <a:gd name="T40" fmla="*/ 85 w 336"/>
                  <a:gd name="T41" fmla="*/ 318 h 395"/>
                  <a:gd name="T42" fmla="*/ 188 w 336"/>
                  <a:gd name="T43" fmla="*/ 318 h 395"/>
                  <a:gd name="T44" fmla="*/ 250 w 336"/>
                  <a:gd name="T45" fmla="*/ 276 h 395"/>
                  <a:gd name="T46" fmla="*/ 250 w 336"/>
                  <a:gd name="T47" fmla="*/ 274 h 395"/>
                  <a:gd name="T48" fmla="*/ 185 w 336"/>
                  <a:gd name="T49" fmla="*/ 232 h 3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36" h="395">
                    <a:moveTo>
                      <a:pt x="0" y="0"/>
                    </a:moveTo>
                    <a:cubicBezTo>
                      <a:pt x="184" y="0"/>
                      <a:pt x="184" y="0"/>
                      <a:pt x="184" y="0"/>
                    </a:cubicBezTo>
                    <a:cubicBezTo>
                      <a:pt x="229" y="0"/>
                      <a:pt x="264" y="12"/>
                      <a:pt x="287" y="35"/>
                    </a:cubicBezTo>
                    <a:cubicBezTo>
                      <a:pt x="305" y="53"/>
                      <a:pt x="314" y="75"/>
                      <a:pt x="314" y="102"/>
                    </a:cubicBezTo>
                    <a:cubicBezTo>
                      <a:pt x="314" y="103"/>
                      <a:pt x="314" y="103"/>
                      <a:pt x="314" y="103"/>
                    </a:cubicBezTo>
                    <a:cubicBezTo>
                      <a:pt x="314" y="148"/>
                      <a:pt x="290" y="172"/>
                      <a:pt x="262" y="188"/>
                    </a:cubicBezTo>
                    <a:cubicBezTo>
                      <a:pt x="308" y="206"/>
                      <a:pt x="336" y="232"/>
                      <a:pt x="336" y="285"/>
                    </a:cubicBezTo>
                    <a:cubicBezTo>
                      <a:pt x="336" y="286"/>
                      <a:pt x="336" y="286"/>
                      <a:pt x="336" y="286"/>
                    </a:cubicBezTo>
                    <a:cubicBezTo>
                      <a:pt x="336" y="359"/>
                      <a:pt x="277" y="395"/>
                      <a:pt x="188" y="395"/>
                    </a:cubicBezTo>
                    <a:cubicBezTo>
                      <a:pt x="0" y="395"/>
                      <a:pt x="0" y="395"/>
                      <a:pt x="0" y="395"/>
                    </a:cubicBezTo>
                    <a:lnTo>
                      <a:pt x="0" y="0"/>
                    </a:lnTo>
                    <a:close/>
                    <a:moveTo>
                      <a:pt x="228" y="116"/>
                    </a:moveTo>
                    <a:cubicBezTo>
                      <a:pt x="228" y="91"/>
                      <a:pt x="207" y="76"/>
                      <a:pt x="171" y="76"/>
                    </a:cubicBezTo>
                    <a:cubicBezTo>
                      <a:pt x="85" y="76"/>
                      <a:pt x="85" y="76"/>
                      <a:pt x="85" y="76"/>
                    </a:cubicBezTo>
                    <a:cubicBezTo>
                      <a:pt x="85" y="159"/>
                      <a:pt x="85" y="159"/>
                      <a:pt x="85" y="159"/>
                    </a:cubicBezTo>
                    <a:cubicBezTo>
                      <a:pt x="165" y="159"/>
                      <a:pt x="165" y="159"/>
                      <a:pt x="165" y="159"/>
                    </a:cubicBezTo>
                    <a:cubicBezTo>
                      <a:pt x="203" y="159"/>
                      <a:pt x="228" y="147"/>
                      <a:pt x="228" y="118"/>
                    </a:cubicBezTo>
                    <a:lnTo>
                      <a:pt x="228" y="116"/>
                    </a:lnTo>
                    <a:close/>
                    <a:moveTo>
                      <a:pt x="185" y="232"/>
                    </a:moveTo>
                    <a:cubicBezTo>
                      <a:pt x="85" y="232"/>
                      <a:pt x="85" y="232"/>
                      <a:pt x="85" y="232"/>
                    </a:cubicBezTo>
                    <a:cubicBezTo>
                      <a:pt x="85" y="318"/>
                      <a:pt x="85" y="318"/>
                      <a:pt x="85" y="318"/>
                    </a:cubicBezTo>
                    <a:cubicBezTo>
                      <a:pt x="188" y="318"/>
                      <a:pt x="188" y="318"/>
                      <a:pt x="188" y="318"/>
                    </a:cubicBezTo>
                    <a:cubicBezTo>
                      <a:pt x="227" y="318"/>
                      <a:pt x="250" y="305"/>
                      <a:pt x="250" y="276"/>
                    </a:cubicBezTo>
                    <a:cubicBezTo>
                      <a:pt x="250" y="274"/>
                      <a:pt x="250" y="274"/>
                      <a:pt x="250" y="274"/>
                    </a:cubicBezTo>
                    <a:cubicBezTo>
                      <a:pt x="250" y="248"/>
                      <a:pt x="230" y="232"/>
                      <a:pt x="185" y="2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02" name="Freeform 15"/>
              <p:cNvSpPr>
                <a:spLocks noEditPoints="1"/>
              </p:cNvSpPr>
              <p:nvPr userDrawn="1"/>
            </p:nvSpPr>
            <p:spPr bwMode="auto">
              <a:xfrm>
                <a:off x="8563" y="351"/>
                <a:ext cx="154" cy="178"/>
              </a:xfrm>
              <a:custGeom>
                <a:avLst/>
                <a:gdLst>
                  <a:gd name="T0" fmla="*/ 0 w 342"/>
                  <a:gd name="T1" fmla="*/ 0 h 395"/>
                  <a:gd name="T2" fmla="*/ 181 w 342"/>
                  <a:gd name="T3" fmla="*/ 0 h 395"/>
                  <a:gd name="T4" fmla="*/ 296 w 342"/>
                  <a:gd name="T5" fmla="*/ 40 h 395"/>
                  <a:gd name="T6" fmla="*/ 330 w 342"/>
                  <a:gd name="T7" fmla="*/ 130 h 395"/>
                  <a:gd name="T8" fmla="*/ 330 w 342"/>
                  <a:gd name="T9" fmla="*/ 131 h 395"/>
                  <a:gd name="T10" fmla="*/ 245 w 342"/>
                  <a:gd name="T11" fmla="*/ 254 h 395"/>
                  <a:gd name="T12" fmla="*/ 342 w 342"/>
                  <a:gd name="T13" fmla="*/ 395 h 395"/>
                  <a:gd name="T14" fmla="*/ 240 w 342"/>
                  <a:gd name="T15" fmla="*/ 395 h 395"/>
                  <a:gd name="T16" fmla="*/ 156 w 342"/>
                  <a:gd name="T17" fmla="*/ 268 h 395"/>
                  <a:gd name="T18" fmla="*/ 87 w 342"/>
                  <a:gd name="T19" fmla="*/ 268 h 395"/>
                  <a:gd name="T20" fmla="*/ 87 w 342"/>
                  <a:gd name="T21" fmla="*/ 395 h 395"/>
                  <a:gd name="T22" fmla="*/ 0 w 342"/>
                  <a:gd name="T23" fmla="*/ 395 h 395"/>
                  <a:gd name="T24" fmla="*/ 0 w 342"/>
                  <a:gd name="T25" fmla="*/ 0 h 395"/>
                  <a:gd name="T26" fmla="*/ 175 w 342"/>
                  <a:gd name="T27" fmla="*/ 192 h 395"/>
                  <a:gd name="T28" fmla="*/ 242 w 342"/>
                  <a:gd name="T29" fmla="*/ 136 h 395"/>
                  <a:gd name="T30" fmla="*/ 242 w 342"/>
                  <a:gd name="T31" fmla="*/ 135 h 395"/>
                  <a:gd name="T32" fmla="*/ 174 w 342"/>
                  <a:gd name="T33" fmla="*/ 78 h 395"/>
                  <a:gd name="T34" fmla="*/ 87 w 342"/>
                  <a:gd name="T35" fmla="*/ 78 h 395"/>
                  <a:gd name="T36" fmla="*/ 87 w 342"/>
                  <a:gd name="T37" fmla="*/ 192 h 395"/>
                  <a:gd name="T38" fmla="*/ 175 w 342"/>
                  <a:gd name="T39" fmla="*/ 192 h 3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42" h="395">
                    <a:moveTo>
                      <a:pt x="0" y="0"/>
                    </a:moveTo>
                    <a:cubicBezTo>
                      <a:pt x="181" y="0"/>
                      <a:pt x="181" y="0"/>
                      <a:pt x="181" y="0"/>
                    </a:cubicBezTo>
                    <a:cubicBezTo>
                      <a:pt x="231" y="0"/>
                      <a:pt x="270" y="14"/>
                      <a:pt x="296" y="40"/>
                    </a:cubicBezTo>
                    <a:cubicBezTo>
                      <a:pt x="318" y="62"/>
                      <a:pt x="330" y="93"/>
                      <a:pt x="330" y="130"/>
                    </a:cubicBezTo>
                    <a:cubicBezTo>
                      <a:pt x="330" y="131"/>
                      <a:pt x="330" y="131"/>
                      <a:pt x="330" y="131"/>
                    </a:cubicBezTo>
                    <a:cubicBezTo>
                      <a:pt x="330" y="195"/>
                      <a:pt x="296" y="235"/>
                      <a:pt x="245" y="254"/>
                    </a:cubicBezTo>
                    <a:cubicBezTo>
                      <a:pt x="342" y="395"/>
                      <a:pt x="342" y="395"/>
                      <a:pt x="342" y="395"/>
                    </a:cubicBezTo>
                    <a:cubicBezTo>
                      <a:pt x="240" y="395"/>
                      <a:pt x="240" y="395"/>
                      <a:pt x="240" y="395"/>
                    </a:cubicBezTo>
                    <a:cubicBezTo>
                      <a:pt x="156" y="268"/>
                      <a:pt x="156" y="268"/>
                      <a:pt x="156" y="268"/>
                    </a:cubicBezTo>
                    <a:cubicBezTo>
                      <a:pt x="87" y="268"/>
                      <a:pt x="87" y="268"/>
                      <a:pt x="87" y="268"/>
                    </a:cubicBezTo>
                    <a:cubicBezTo>
                      <a:pt x="87" y="395"/>
                      <a:pt x="87" y="395"/>
                      <a:pt x="87" y="395"/>
                    </a:cubicBezTo>
                    <a:cubicBezTo>
                      <a:pt x="0" y="395"/>
                      <a:pt x="0" y="395"/>
                      <a:pt x="0" y="395"/>
                    </a:cubicBezTo>
                    <a:lnTo>
                      <a:pt x="0" y="0"/>
                    </a:lnTo>
                    <a:close/>
                    <a:moveTo>
                      <a:pt x="175" y="192"/>
                    </a:moveTo>
                    <a:cubicBezTo>
                      <a:pt x="218" y="192"/>
                      <a:pt x="242" y="169"/>
                      <a:pt x="242" y="136"/>
                    </a:cubicBezTo>
                    <a:cubicBezTo>
                      <a:pt x="242" y="135"/>
                      <a:pt x="242" y="135"/>
                      <a:pt x="242" y="135"/>
                    </a:cubicBezTo>
                    <a:cubicBezTo>
                      <a:pt x="242" y="97"/>
                      <a:pt x="216" y="78"/>
                      <a:pt x="174" y="78"/>
                    </a:cubicBezTo>
                    <a:cubicBezTo>
                      <a:pt x="87" y="78"/>
                      <a:pt x="87" y="78"/>
                      <a:pt x="87" y="78"/>
                    </a:cubicBezTo>
                    <a:cubicBezTo>
                      <a:pt x="87" y="192"/>
                      <a:pt x="87" y="192"/>
                      <a:pt x="87" y="192"/>
                    </a:cubicBezTo>
                    <a:lnTo>
                      <a:pt x="175" y="19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03" name="Freeform 16"/>
              <p:cNvSpPr>
                <a:spLocks noEditPoints="1"/>
              </p:cNvSpPr>
              <p:nvPr userDrawn="1"/>
            </p:nvSpPr>
            <p:spPr bwMode="auto">
              <a:xfrm>
                <a:off x="8724" y="347"/>
                <a:ext cx="189" cy="185"/>
              </a:xfrm>
              <a:custGeom>
                <a:avLst/>
                <a:gdLst>
                  <a:gd name="T0" fmla="*/ 0 w 420"/>
                  <a:gd name="T1" fmla="*/ 205 h 408"/>
                  <a:gd name="T2" fmla="*/ 0 w 420"/>
                  <a:gd name="T3" fmla="*/ 204 h 408"/>
                  <a:gd name="T4" fmla="*/ 211 w 420"/>
                  <a:gd name="T5" fmla="*/ 0 h 408"/>
                  <a:gd name="T6" fmla="*/ 420 w 420"/>
                  <a:gd name="T7" fmla="*/ 203 h 408"/>
                  <a:gd name="T8" fmla="*/ 420 w 420"/>
                  <a:gd name="T9" fmla="*/ 204 h 408"/>
                  <a:gd name="T10" fmla="*/ 209 w 420"/>
                  <a:gd name="T11" fmla="*/ 408 h 408"/>
                  <a:gd name="T12" fmla="*/ 0 w 420"/>
                  <a:gd name="T13" fmla="*/ 205 h 408"/>
                  <a:gd name="T14" fmla="*/ 329 w 420"/>
                  <a:gd name="T15" fmla="*/ 205 h 408"/>
                  <a:gd name="T16" fmla="*/ 329 w 420"/>
                  <a:gd name="T17" fmla="*/ 204 h 408"/>
                  <a:gd name="T18" fmla="*/ 209 w 420"/>
                  <a:gd name="T19" fmla="*/ 80 h 408"/>
                  <a:gd name="T20" fmla="*/ 91 w 420"/>
                  <a:gd name="T21" fmla="*/ 203 h 408"/>
                  <a:gd name="T22" fmla="*/ 91 w 420"/>
                  <a:gd name="T23" fmla="*/ 204 h 408"/>
                  <a:gd name="T24" fmla="*/ 211 w 420"/>
                  <a:gd name="T25" fmla="*/ 328 h 408"/>
                  <a:gd name="T26" fmla="*/ 329 w 420"/>
                  <a:gd name="T27" fmla="*/ 205 h 4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20" h="408">
                    <a:moveTo>
                      <a:pt x="0" y="205"/>
                    </a:moveTo>
                    <a:cubicBezTo>
                      <a:pt x="0" y="204"/>
                      <a:pt x="0" y="204"/>
                      <a:pt x="0" y="204"/>
                    </a:cubicBezTo>
                    <a:cubicBezTo>
                      <a:pt x="0" y="92"/>
                      <a:pt x="89" y="0"/>
                      <a:pt x="211" y="0"/>
                    </a:cubicBezTo>
                    <a:cubicBezTo>
                      <a:pt x="332" y="0"/>
                      <a:pt x="420" y="91"/>
                      <a:pt x="420" y="203"/>
                    </a:cubicBezTo>
                    <a:cubicBezTo>
                      <a:pt x="420" y="204"/>
                      <a:pt x="420" y="204"/>
                      <a:pt x="420" y="204"/>
                    </a:cubicBezTo>
                    <a:cubicBezTo>
                      <a:pt x="420" y="316"/>
                      <a:pt x="331" y="408"/>
                      <a:pt x="209" y="408"/>
                    </a:cubicBezTo>
                    <a:cubicBezTo>
                      <a:pt x="88" y="408"/>
                      <a:pt x="0" y="318"/>
                      <a:pt x="0" y="205"/>
                    </a:cubicBezTo>
                    <a:close/>
                    <a:moveTo>
                      <a:pt x="329" y="205"/>
                    </a:moveTo>
                    <a:cubicBezTo>
                      <a:pt x="329" y="204"/>
                      <a:pt x="329" y="204"/>
                      <a:pt x="329" y="204"/>
                    </a:cubicBezTo>
                    <a:cubicBezTo>
                      <a:pt x="329" y="136"/>
                      <a:pt x="279" y="80"/>
                      <a:pt x="209" y="80"/>
                    </a:cubicBezTo>
                    <a:cubicBezTo>
                      <a:pt x="139" y="80"/>
                      <a:pt x="91" y="135"/>
                      <a:pt x="91" y="203"/>
                    </a:cubicBezTo>
                    <a:cubicBezTo>
                      <a:pt x="91" y="204"/>
                      <a:pt x="91" y="204"/>
                      <a:pt x="91" y="204"/>
                    </a:cubicBezTo>
                    <a:cubicBezTo>
                      <a:pt x="91" y="272"/>
                      <a:pt x="141" y="328"/>
                      <a:pt x="211" y="328"/>
                    </a:cubicBezTo>
                    <a:cubicBezTo>
                      <a:pt x="280" y="328"/>
                      <a:pt x="329" y="273"/>
                      <a:pt x="329" y="20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04" name="Freeform 17"/>
              <p:cNvSpPr>
                <a:spLocks/>
              </p:cNvSpPr>
              <p:nvPr userDrawn="1"/>
            </p:nvSpPr>
            <p:spPr bwMode="auto">
              <a:xfrm>
                <a:off x="8908" y="350"/>
                <a:ext cx="270" cy="180"/>
              </a:xfrm>
              <a:custGeom>
                <a:avLst/>
                <a:gdLst>
                  <a:gd name="T0" fmla="*/ 0 w 270"/>
                  <a:gd name="T1" fmla="*/ 1 h 180"/>
                  <a:gd name="T2" fmla="*/ 42 w 270"/>
                  <a:gd name="T3" fmla="*/ 1 h 180"/>
                  <a:gd name="T4" fmla="*/ 79 w 270"/>
                  <a:gd name="T5" fmla="*/ 121 h 180"/>
                  <a:gd name="T6" fmla="*/ 119 w 270"/>
                  <a:gd name="T7" fmla="*/ 0 h 180"/>
                  <a:gd name="T8" fmla="*/ 152 w 270"/>
                  <a:gd name="T9" fmla="*/ 0 h 180"/>
                  <a:gd name="T10" fmla="*/ 192 w 270"/>
                  <a:gd name="T11" fmla="*/ 121 h 180"/>
                  <a:gd name="T12" fmla="*/ 229 w 270"/>
                  <a:gd name="T13" fmla="*/ 1 h 180"/>
                  <a:gd name="T14" fmla="*/ 270 w 270"/>
                  <a:gd name="T15" fmla="*/ 1 h 180"/>
                  <a:gd name="T16" fmla="*/ 209 w 270"/>
                  <a:gd name="T17" fmla="*/ 180 h 180"/>
                  <a:gd name="T18" fmla="*/ 175 w 270"/>
                  <a:gd name="T19" fmla="*/ 180 h 180"/>
                  <a:gd name="T20" fmla="*/ 135 w 270"/>
                  <a:gd name="T21" fmla="*/ 63 h 180"/>
                  <a:gd name="T22" fmla="*/ 95 w 270"/>
                  <a:gd name="T23" fmla="*/ 180 h 180"/>
                  <a:gd name="T24" fmla="*/ 61 w 270"/>
                  <a:gd name="T25" fmla="*/ 180 h 180"/>
                  <a:gd name="T26" fmla="*/ 0 w 270"/>
                  <a:gd name="T27" fmla="*/ 1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70" h="180">
                    <a:moveTo>
                      <a:pt x="0" y="1"/>
                    </a:moveTo>
                    <a:lnTo>
                      <a:pt x="42" y="1"/>
                    </a:lnTo>
                    <a:lnTo>
                      <a:pt x="79" y="121"/>
                    </a:lnTo>
                    <a:lnTo>
                      <a:pt x="119" y="0"/>
                    </a:lnTo>
                    <a:lnTo>
                      <a:pt x="152" y="0"/>
                    </a:lnTo>
                    <a:lnTo>
                      <a:pt x="192" y="121"/>
                    </a:lnTo>
                    <a:lnTo>
                      <a:pt x="229" y="1"/>
                    </a:lnTo>
                    <a:lnTo>
                      <a:pt x="270" y="1"/>
                    </a:lnTo>
                    <a:lnTo>
                      <a:pt x="209" y="180"/>
                    </a:lnTo>
                    <a:lnTo>
                      <a:pt x="175" y="180"/>
                    </a:lnTo>
                    <a:lnTo>
                      <a:pt x="135" y="63"/>
                    </a:lnTo>
                    <a:lnTo>
                      <a:pt x="95" y="180"/>
                    </a:lnTo>
                    <a:lnTo>
                      <a:pt x="61" y="180"/>
                    </a:lnTo>
                    <a:lnTo>
                      <a:pt x="0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05" name="Freeform 18"/>
              <p:cNvSpPr>
                <a:spLocks/>
              </p:cNvSpPr>
              <p:nvPr userDrawn="1"/>
            </p:nvSpPr>
            <p:spPr bwMode="auto">
              <a:xfrm>
                <a:off x="9174" y="348"/>
                <a:ext cx="141" cy="183"/>
              </a:xfrm>
              <a:custGeom>
                <a:avLst/>
                <a:gdLst>
                  <a:gd name="T0" fmla="*/ 0 w 313"/>
                  <a:gd name="T1" fmla="*/ 343 h 406"/>
                  <a:gd name="T2" fmla="*/ 52 w 313"/>
                  <a:gd name="T3" fmla="*/ 282 h 406"/>
                  <a:gd name="T4" fmla="*/ 170 w 313"/>
                  <a:gd name="T5" fmla="*/ 330 h 406"/>
                  <a:gd name="T6" fmla="*/ 227 w 313"/>
                  <a:gd name="T7" fmla="*/ 292 h 406"/>
                  <a:gd name="T8" fmla="*/ 227 w 313"/>
                  <a:gd name="T9" fmla="*/ 291 h 406"/>
                  <a:gd name="T10" fmla="*/ 147 w 313"/>
                  <a:gd name="T11" fmla="*/ 241 h 406"/>
                  <a:gd name="T12" fmla="*/ 16 w 313"/>
                  <a:gd name="T13" fmla="*/ 120 h 406"/>
                  <a:gd name="T14" fmla="*/ 16 w 313"/>
                  <a:gd name="T15" fmla="*/ 119 h 406"/>
                  <a:gd name="T16" fmla="*/ 154 w 313"/>
                  <a:gd name="T17" fmla="*/ 0 h 406"/>
                  <a:gd name="T18" fmla="*/ 301 w 313"/>
                  <a:gd name="T19" fmla="*/ 50 h 406"/>
                  <a:gd name="T20" fmla="*/ 256 w 313"/>
                  <a:gd name="T21" fmla="*/ 116 h 406"/>
                  <a:gd name="T22" fmla="*/ 153 w 313"/>
                  <a:gd name="T23" fmla="*/ 77 h 406"/>
                  <a:gd name="T24" fmla="*/ 103 w 313"/>
                  <a:gd name="T25" fmla="*/ 111 h 406"/>
                  <a:gd name="T26" fmla="*/ 103 w 313"/>
                  <a:gd name="T27" fmla="*/ 112 h 406"/>
                  <a:gd name="T28" fmla="*/ 188 w 313"/>
                  <a:gd name="T29" fmla="*/ 164 h 406"/>
                  <a:gd name="T30" fmla="*/ 313 w 313"/>
                  <a:gd name="T31" fmla="*/ 283 h 406"/>
                  <a:gd name="T32" fmla="*/ 313 w 313"/>
                  <a:gd name="T33" fmla="*/ 284 h 406"/>
                  <a:gd name="T34" fmla="*/ 168 w 313"/>
                  <a:gd name="T35" fmla="*/ 406 h 406"/>
                  <a:gd name="T36" fmla="*/ 0 w 313"/>
                  <a:gd name="T37" fmla="*/ 343 h 4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13" h="406">
                    <a:moveTo>
                      <a:pt x="0" y="343"/>
                    </a:moveTo>
                    <a:cubicBezTo>
                      <a:pt x="52" y="282"/>
                      <a:pt x="52" y="282"/>
                      <a:pt x="52" y="282"/>
                    </a:cubicBezTo>
                    <a:cubicBezTo>
                      <a:pt x="87" y="311"/>
                      <a:pt x="125" y="330"/>
                      <a:pt x="170" y="330"/>
                    </a:cubicBezTo>
                    <a:cubicBezTo>
                      <a:pt x="205" y="330"/>
                      <a:pt x="227" y="315"/>
                      <a:pt x="227" y="292"/>
                    </a:cubicBezTo>
                    <a:cubicBezTo>
                      <a:pt x="227" y="291"/>
                      <a:pt x="227" y="291"/>
                      <a:pt x="227" y="291"/>
                    </a:cubicBezTo>
                    <a:cubicBezTo>
                      <a:pt x="227" y="269"/>
                      <a:pt x="213" y="258"/>
                      <a:pt x="147" y="241"/>
                    </a:cubicBezTo>
                    <a:cubicBezTo>
                      <a:pt x="68" y="221"/>
                      <a:pt x="16" y="199"/>
                      <a:pt x="16" y="120"/>
                    </a:cubicBezTo>
                    <a:cubicBezTo>
                      <a:pt x="16" y="119"/>
                      <a:pt x="16" y="119"/>
                      <a:pt x="16" y="119"/>
                    </a:cubicBezTo>
                    <a:cubicBezTo>
                      <a:pt x="16" y="47"/>
                      <a:pt x="74" y="0"/>
                      <a:pt x="154" y="0"/>
                    </a:cubicBezTo>
                    <a:cubicBezTo>
                      <a:pt x="212" y="0"/>
                      <a:pt x="261" y="18"/>
                      <a:pt x="301" y="50"/>
                    </a:cubicBezTo>
                    <a:cubicBezTo>
                      <a:pt x="256" y="116"/>
                      <a:pt x="256" y="116"/>
                      <a:pt x="256" y="116"/>
                    </a:cubicBezTo>
                    <a:cubicBezTo>
                      <a:pt x="221" y="91"/>
                      <a:pt x="187" y="77"/>
                      <a:pt x="153" y="77"/>
                    </a:cubicBezTo>
                    <a:cubicBezTo>
                      <a:pt x="120" y="77"/>
                      <a:pt x="103" y="92"/>
                      <a:pt x="103" y="111"/>
                    </a:cubicBezTo>
                    <a:cubicBezTo>
                      <a:pt x="103" y="112"/>
                      <a:pt x="103" y="112"/>
                      <a:pt x="103" y="112"/>
                    </a:cubicBezTo>
                    <a:cubicBezTo>
                      <a:pt x="103" y="138"/>
                      <a:pt x="120" y="147"/>
                      <a:pt x="188" y="164"/>
                    </a:cubicBezTo>
                    <a:cubicBezTo>
                      <a:pt x="268" y="185"/>
                      <a:pt x="313" y="214"/>
                      <a:pt x="313" y="283"/>
                    </a:cubicBezTo>
                    <a:cubicBezTo>
                      <a:pt x="313" y="284"/>
                      <a:pt x="313" y="284"/>
                      <a:pt x="313" y="284"/>
                    </a:cubicBezTo>
                    <a:cubicBezTo>
                      <a:pt x="313" y="362"/>
                      <a:pt x="253" y="406"/>
                      <a:pt x="168" y="406"/>
                    </a:cubicBezTo>
                    <a:cubicBezTo>
                      <a:pt x="108" y="406"/>
                      <a:pt x="48" y="385"/>
                      <a:pt x="0" y="3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06" name="Freeform 19"/>
              <p:cNvSpPr>
                <a:spLocks/>
              </p:cNvSpPr>
              <p:nvPr userDrawn="1"/>
            </p:nvSpPr>
            <p:spPr bwMode="auto">
              <a:xfrm>
                <a:off x="9334" y="351"/>
                <a:ext cx="135" cy="178"/>
              </a:xfrm>
              <a:custGeom>
                <a:avLst/>
                <a:gdLst>
                  <a:gd name="T0" fmla="*/ 0 w 135"/>
                  <a:gd name="T1" fmla="*/ 0 h 178"/>
                  <a:gd name="T2" fmla="*/ 134 w 135"/>
                  <a:gd name="T3" fmla="*/ 0 h 178"/>
                  <a:gd name="T4" fmla="*/ 134 w 135"/>
                  <a:gd name="T5" fmla="*/ 34 h 178"/>
                  <a:gd name="T6" fmla="*/ 38 w 135"/>
                  <a:gd name="T7" fmla="*/ 34 h 178"/>
                  <a:gd name="T8" fmla="*/ 38 w 135"/>
                  <a:gd name="T9" fmla="*/ 70 h 178"/>
                  <a:gd name="T10" fmla="*/ 122 w 135"/>
                  <a:gd name="T11" fmla="*/ 70 h 178"/>
                  <a:gd name="T12" fmla="*/ 122 w 135"/>
                  <a:gd name="T13" fmla="*/ 105 h 178"/>
                  <a:gd name="T14" fmla="*/ 38 w 135"/>
                  <a:gd name="T15" fmla="*/ 105 h 178"/>
                  <a:gd name="T16" fmla="*/ 38 w 135"/>
                  <a:gd name="T17" fmla="*/ 143 h 178"/>
                  <a:gd name="T18" fmla="*/ 135 w 135"/>
                  <a:gd name="T19" fmla="*/ 143 h 178"/>
                  <a:gd name="T20" fmla="*/ 135 w 135"/>
                  <a:gd name="T21" fmla="*/ 178 h 178"/>
                  <a:gd name="T22" fmla="*/ 0 w 135"/>
                  <a:gd name="T23" fmla="*/ 178 h 178"/>
                  <a:gd name="T24" fmla="*/ 0 w 135"/>
                  <a:gd name="T25" fmla="*/ 0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5" h="178">
                    <a:moveTo>
                      <a:pt x="0" y="0"/>
                    </a:moveTo>
                    <a:lnTo>
                      <a:pt x="134" y="0"/>
                    </a:lnTo>
                    <a:lnTo>
                      <a:pt x="134" y="34"/>
                    </a:lnTo>
                    <a:lnTo>
                      <a:pt x="38" y="34"/>
                    </a:lnTo>
                    <a:lnTo>
                      <a:pt x="38" y="70"/>
                    </a:lnTo>
                    <a:lnTo>
                      <a:pt x="122" y="70"/>
                    </a:lnTo>
                    <a:lnTo>
                      <a:pt x="122" y="105"/>
                    </a:lnTo>
                    <a:lnTo>
                      <a:pt x="38" y="105"/>
                    </a:lnTo>
                    <a:lnTo>
                      <a:pt x="38" y="143"/>
                    </a:lnTo>
                    <a:lnTo>
                      <a:pt x="135" y="143"/>
                    </a:lnTo>
                    <a:lnTo>
                      <a:pt x="135" y="178"/>
                    </a:lnTo>
                    <a:lnTo>
                      <a:pt x="0" y="17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07" name="Freeform 20"/>
              <p:cNvSpPr>
                <a:spLocks noEditPoints="1"/>
              </p:cNvSpPr>
              <p:nvPr userDrawn="1"/>
            </p:nvSpPr>
            <p:spPr bwMode="auto">
              <a:xfrm>
                <a:off x="9489" y="351"/>
                <a:ext cx="153" cy="178"/>
              </a:xfrm>
              <a:custGeom>
                <a:avLst/>
                <a:gdLst>
                  <a:gd name="T0" fmla="*/ 0 w 341"/>
                  <a:gd name="T1" fmla="*/ 0 h 395"/>
                  <a:gd name="T2" fmla="*/ 180 w 341"/>
                  <a:gd name="T3" fmla="*/ 0 h 395"/>
                  <a:gd name="T4" fmla="*/ 296 w 341"/>
                  <a:gd name="T5" fmla="*/ 40 h 395"/>
                  <a:gd name="T6" fmla="*/ 329 w 341"/>
                  <a:gd name="T7" fmla="*/ 130 h 395"/>
                  <a:gd name="T8" fmla="*/ 329 w 341"/>
                  <a:gd name="T9" fmla="*/ 131 h 395"/>
                  <a:gd name="T10" fmla="*/ 245 w 341"/>
                  <a:gd name="T11" fmla="*/ 254 h 395"/>
                  <a:gd name="T12" fmla="*/ 341 w 341"/>
                  <a:gd name="T13" fmla="*/ 395 h 395"/>
                  <a:gd name="T14" fmla="*/ 240 w 341"/>
                  <a:gd name="T15" fmla="*/ 395 h 395"/>
                  <a:gd name="T16" fmla="*/ 155 w 341"/>
                  <a:gd name="T17" fmla="*/ 268 h 395"/>
                  <a:gd name="T18" fmla="*/ 87 w 341"/>
                  <a:gd name="T19" fmla="*/ 268 h 395"/>
                  <a:gd name="T20" fmla="*/ 87 w 341"/>
                  <a:gd name="T21" fmla="*/ 395 h 395"/>
                  <a:gd name="T22" fmla="*/ 0 w 341"/>
                  <a:gd name="T23" fmla="*/ 395 h 395"/>
                  <a:gd name="T24" fmla="*/ 0 w 341"/>
                  <a:gd name="T25" fmla="*/ 0 h 395"/>
                  <a:gd name="T26" fmla="*/ 175 w 341"/>
                  <a:gd name="T27" fmla="*/ 192 h 395"/>
                  <a:gd name="T28" fmla="*/ 241 w 341"/>
                  <a:gd name="T29" fmla="*/ 136 h 395"/>
                  <a:gd name="T30" fmla="*/ 241 w 341"/>
                  <a:gd name="T31" fmla="*/ 135 h 395"/>
                  <a:gd name="T32" fmla="*/ 173 w 341"/>
                  <a:gd name="T33" fmla="*/ 78 h 395"/>
                  <a:gd name="T34" fmla="*/ 87 w 341"/>
                  <a:gd name="T35" fmla="*/ 78 h 395"/>
                  <a:gd name="T36" fmla="*/ 87 w 341"/>
                  <a:gd name="T37" fmla="*/ 192 h 395"/>
                  <a:gd name="T38" fmla="*/ 175 w 341"/>
                  <a:gd name="T39" fmla="*/ 192 h 3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41" h="395">
                    <a:moveTo>
                      <a:pt x="0" y="0"/>
                    </a:moveTo>
                    <a:cubicBezTo>
                      <a:pt x="180" y="0"/>
                      <a:pt x="180" y="0"/>
                      <a:pt x="180" y="0"/>
                    </a:cubicBezTo>
                    <a:cubicBezTo>
                      <a:pt x="231" y="0"/>
                      <a:pt x="270" y="14"/>
                      <a:pt x="296" y="40"/>
                    </a:cubicBezTo>
                    <a:cubicBezTo>
                      <a:pt x="318" y="62"/>
                      <a:pt x="329" y="93"/>
                      <a:pt x="329" y="130"/>
                    </a:cubicBezTo>
                    <a:cubicBezTo>
                      <a:pt x="329" y="131"/>
                      <a:pt x="329" y="131"/>
                      <a:pt x="329" y="131"/>
                    </a:cubicBezTo>
                    <a:cubicBezTo>
                      <a:pt x="329" y="195"/>
                      <a:pt x="295" y="235"/>
                      <a:pt x="245" y="254"/>
                    </a:cubicBezTo>
                    <a:cubicBezTo>
                      <a:pt x="341" y="395"/>
                      <a:pt x="341" y="395"/>
                      <a:pt x="341" y="395"/>
                    </a:cubicBezTo>
                    <a:cubicBezTo>
                      <a:pt x="240" y="395"/>
                      <a:pt x="240" y="395"/>
                      <a:pt x="240" y="395"/>
                    </a:cubicBezTo>
                    <a:cubicBezTo>
                      <a:pt x="155" y="268"/>
                      <a:pt x="155" y="268"/>
                      <a:pt x="155" y="268"/>
                    </a:cubicBezTo>
                    <a:cubicBezTo>
                      <a:pt x="87" y="268"/>
                      <a:pt x="87" y="268"/>
                      <a:pt x="87" y="268"/>
                    </a:cubicBezTo>
                    <a:cubicBezTo>
                      <a:pt x="87" y="395"/>
                      <a:pt x="87" y="395"/>
                      <a:pt x="87" y="395"/>
                    </a:cubicBezTo>
                    <a:cubicBezTo>
                      <a:pt x="0" y="395"/>
                      <a:pt x="0" y="395"/>
                      <a:pt x="0" y="395"/>
                    </a:cubicBezTo>
                    <a:lnTo>
                      <a:pt x="0" y="0"/>
                    </a:lnTo>
                    <a:close/>
                    <a:moveTo>
                      <a:pt x="175" y="192"/>
                    </a:moveTo>
                    <a:cubicBezTo>
                      <a:pt x="217" y="192"/>
                      <a:pt x="241" y="169"/>
                      <a:pt x="241" y="136"/>
                    </a:cubicBezTo>
                    <a:cubicBezTo>
                      <a:pt x="241" y="135"/>
                      <a:pt x="241" y="135"/>
                      <a:pt x="241" y="135"/>
                    </a:cubicBezTo>
                    <a:cubicBezTo>
                      <a:pt x="241" y="97"/>
                      <a:pt x="215" y="78"/>
                      <a:pt x="173" y="78"/>
                    </a:cubicBezTo>
                    <a:cubicBezTo>
                      <a:pt x="87" y="78"/>
                      <a:pt x="87" y="78"/>
                      <a:pt x="87" y="78"/>
                    </a:cubicBezTo>
                    <a:cubicBezTo>
                      <a:pt x="87" y="192"/>
                      <a:pt x="87" y="192"/>
                      <a:pt x="87" y="192"/>
                    </a:cubicBezTo>
                    <a:lnTo>
                      <a:pt x="175" y="19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08" name="Freeform 21"/>
              <p:cNvSpPr>
                <a:spLocks noEditPoints="1"/>
              </p:cNvSpPr>
              <p:nvPr userDrawn="1"/>
            </p:nvSpPr>
            <p:spPr bwMode="auto">
              <a:xfrm>
                <a:off x="9647" y="353"/>
                <a:ext cx="49" cy="24"/>
              </a:xfrm>
              <a:custGeom>
                <a:avLst/>
                <a:gdLst>
                  <a:gd name="T0" fmla="*/ 8 w 49"/>
                  <a:gd name="T1" fmla="*/ 3 h 24"/>
                  <a:gd name="T2" fmla="*/ 0 w 49"/>
                  <a:gd name="T3" fmla="*/ 3 h 24"/>
                  <a:gd name="T4" fmla="*/ 0 w 49"/>
                  <a:gd name="T5" fmla="*/ 0 h 24"/>
                  <a:gd name="T6" fmla="*/ 19 w 49"/>
                  <a:gd name="T7" fmla="*/ 0 h 24"/>
                  <a:gd name="T8" fmla="*/ 19 w 49"/>
                  <a:gd name="T9" fmla="*/ 3 h 24"/>
                  <a:gd name="T10" fmla="*/ 11 w 49"/>
                  <a:gd name="T11" fmla="*/ 3 h 24"/>
                  <a:gd name="T12" fmla="*/ 11 w 49"/>
                  <a:gd name="T13" fmla="*/ 24 h 24"/>
                  <a:gd name="T14" fmla="*/ 8 w 49"/>
                  <a:gd name="T15" fmla="*/ 24 h 24"/>
                  <a:gd name="T16" fmla="*/ 8 w 49"/>
                  <a:gd name="T17" fmla="*/ 3 h 24"/>
                  <a:gd name="T18" fmla="*/ 24 w 49"/>
                  <a:gd name="T19" fmla="*/ 0 h 24"/>
                  <a:gd name="T20" fmla="*/ 28 w 49"/>
                  <a:gd name="T21" fmla="*/ 0 h 24"/>
                  <a:gd name="T22" fmla="*/ 36 w 49"/>
                  <a:gd name="T23" fmla="*/ 13 h 24"/>
                  <a:gd name="T24" fmla="*/ 45 w 49"/>
                  <a:gd name="T25" fmla="*/ 0 h 24"/>
                  <a:gd name="T26" fmla="*/ 49 w 49"/>
                  <a:gd name="T27" fmla="*/ 0 h 24"/>
                  <a:gd name="T28" fmla="*/ 49 w 49"/>
                  <a:gd name="T29" fmla="*/ 24 h 24"/>
                  <a:gd name="T30" fmla="*/ 45 w 49"/>
                  <a:gd name="T31" fmla="*/ 24 h 24"/>
                  <a:gd name="T32" fmla="*/ 45 w 49"/>
                  <a:gd name="T33" fmla="*/ 5 h 24"/>
                  <a:gd name="T34" fmla="*/ 36 w 49"/>
                  <a:gd name="T35" fmla="*/ 18 h 24"/>
                  <a:gd name="T36" fmla="*/ 36 w 49"/>
                  <a:gd name="T37" fmla="*/ 18 h 24"/>
                  <a:gd name="T38" fmla="*/ 27 w 49"/>
                  <a:gd name="T39" fmla="*/ 5 h 24"/>
                  <a:gd name="T40" fmla="*/ 27 w 49"/>
                  <a:gd name="T41" fmla="*/ 24 h 24"/>
                  <a:gd name="T42" fmla="*/ 24 w 49"/>
                  <a:gd name="T43" fmla="*/ 24 h 24"/>
                  <a:gd name="T44" fmla="*/ 24 w 49"/>
                  <a:gd name="T45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49" h="24">
                    <a:moveTo>
                      <a:pt x="8" y="3"/>
                    </a:moveTo>
                    <a:lnTo>
                      <a:pt x="0" y="3"/>
                    </a:lnTo>
                    <a:lnTo>
                      <a:pt x="0" y="0"/>
                    </a:lnTo>
                    <a:lnTo>
                      <a:pt x="19" y="0"/>
                    </a:lnTo>
                    <a:lnTo>
                      <a:pt x="19" y="3"/>
                    </a:lnTo>
                    <a:lnTo>
                      <a:pt x="11" y="3"/>
                    </a:lnTo>
                    <a:lnTo>
                      <a:pt x="11" y="24"/>
                    </a:lnTo>
                    <a:lnTo>
                      <a:pt x="8" y="24"/>
                    </a:lnTo>
                    <a:lnTo>
                      <a:pt x="8" y="3"/>
                    </a:lnTo>
                    <a:close/>
                    <a:moveTo>
                      <a:pt x="24" y="0"/>
                    </a:moveTo>
                    <a:lnTo>
                      <a:pt x="28" y="0"/>
                    </a:lnTo>
                    <a:lnTo>
                      <a:pt x="36" y="13"/>
                    </a:lnTo>
                    <a:lnTo>
                      <a:pt x="45" y="0"/>
                    </a:lnTo>
                    <a:lnTo>
                      <a:pt x="49" y="0"/>
                    </a:lnTo>
                    <a:lnTo>
                      <a:pt x="49" y="24"/>
                    </a:lnTo>
                    <a:lnTo>
                      <a:pt x="45" y="24"/>
                    </a:lnTo>
                    <a:lnTo>
                      <a:pt x="45" y="5"/>
                    </a:lnTo>
                    <a:lnTo>
                      <a:pt x="36" y="18"/>
                    </a:lnTo>
                    <a:lnTo>
                      <a:pt x="36" y="18"/>
                    </a:lnTo>
                    <a:lnTo>
                      <a:pt x="27" y="5"/>
                    </a:lnTo>
                    <a:lnTo>
                      <a:pt x="27" y="24"/>
                    </a:lnTo>
                    <a:lnTo>
                      <a:pt x="24" y="24"/>
                    </a:lnTo>
                    <a:lnTo>
                      <a:pt x="2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</p:grpSp>
        <p:grpSp>
          <p:nvGrpSpPr>
            <p:cNvPr id="171" name="Group 170"/>
            <p:cNvGrpSpPr/>
            <p:nvPr userDrawn="1"/>
          </p:nvGrpSpPr>
          <p:grpSpPr>
            <a:xfrm>
              <a:off x="7943851" y="148249"/>
              <a:ext cx="698540" cy="169868"/>
              <a:chOff x="1221454" y="1585913"/>
              <a:chExt cx="5757865" cy="1400174"/>
            </a:xfrm>
            <a:solidFill>
              <a:srgbClr val="DCDEE0"/>
            </a:solidFill>
          </p:grpSpPr>
          <p:grpSp>
            <p:nvGrpSpPr>
              <p:cNvPr id="172" name="Group 171"/>
              <p:cNvGrpSpPr/>
              <p:nvPr userDrawn="1"/>
            </p:nvGrpSpPr>
            <p:grpSpPr>
              <a:xfrm>
                <a:off x="1221454" y="2066925"/>
                <a:ext cx="5757865" cy="919162"/>
                <a:chOff x="1250950" y="2066926"/>
                <a:chExt cx="5757863" cy="919163"/>
              </a:xfrm>
              <a:grpFill/>
            </p:grpSpPr>
            <p:sp>
              <p:nvSpPr>
                <p:cNvPr id="183" name="Rectangle 14"/>
                <p:cNvSpPr>
                  <a:spLocks noChangeArrowheads="1"/>
                </p:cNvSpPr>
                <p:nvPr userDrawn="1"/>
              </p:nvSpPr>
              <p:spPr bwMode="auto">
                <a:xfrm>
                  <a:off x="1250950" y="2081213"/>
                  <a:ext cx="195262" cy="890588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184" name="Freeform 15"/>
                <p:cNvSpPr>
                  <a:spLocks/>
                </p:cNvSpPr>
                <p:nvPr userDrawn="1"/>
              </p:nvSpPr>
              <p:spPr bwMode="auto">
                <a:xfrm>
                  <a:off x="1566863" y="2081213"/>
                  <a:ext cx="788987" cy="890588"/>
                </a:xfrm>
                <a:custGeom>
                  <a:avLst/>
                  <a:gdLst>
                    <a:gd name="T0" fmla="*/ 0 w 497"/>
                    <a:gd name="T1" fmla="*/ 0 h 561"/>
                    <a:gd name="T2" fmla="*/ 114 w 497"/>
                    <a:gd name="T3" fmla="*/ 0 h 561"/>
                    <a:gd name="T4" fmla="*/ 376 w 497"/>
                    <a:gd name="T5" fmla="*/ 345 h 561"/>
                    <a:gd name="T6" fmla="*/ 376 w 497"/>
                    <a:gd name="T7" fmla="*/ 0 h 561"/>
                    <a:gd name="T8" fmla="*/ 497 w 497"/>
                    <a:gd name="T9" fmla="*/ 0 h 561"/>
                    <a:gd name="T10" fmla="*/ 497 w 497"/>
                    <a:gd name="T11" fmla="*/ 561 h 561"/>
                    <a:gd name="T12" fmla="*/ 393 w 497"/>
                    <a:gd name="T13" fmla="*/ 561 h 561"/>
                    <a:gd name="T14" fmla="*/ 122 w 497"/>
                    <a:gd name="T15" fmla="*/ 204 h 561"/>
                    <a:gd name="T16" fmla="*/ 122 w 497"/>
                    <a:gd name="T17" fmla="*/ 561 h 561"/>
                    <a:gd name="T18" fmla="*/ 0 w 497"/>
                    <a:gd name="T19" fmla="*/ 561 h 561"/>
                    <a:gd name="T20" fmla="*/ 0 w 497"/>
                    <a:gd name="T21" fmla="*/ 0 h 5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497" h="561">
                      <a:moveTo>
                        <a:pt x="0" y="0"/>
                      </a:moveTo>
                      <a:lnTo>
                        <a:pt x="114" y="0"/>
                      </a:lnTo>
                      <a:lnTo>
                        <a:pt x="376" y="345"/>
                      </a:lnTo>
                      <a:lnTo>
                        <a:pt x="376" y="0"/>
                      </a:lnTo>
                      <a:lnTo>
                        <a:pt x="497" y="0"/>
                      </a:lnTo>
                      <a:lnTo>
                        <a:pt x="497" y="561"/>
                      </a:lnTo>
                      <a:lnTo>
                        <a:pt x="393" y="561"/>
                      </a:lnTo>
                      <a:lnTo>
                        <a:pt x="122" y="204"/>
                      </a:lnTo>
                      <a:lnTo>
                        <a:pt x="122" y="561"/>
                      </a:lnTo>
                      <a:lnTo>
                        <a:pt x="0" y="56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185" name="Freeform 16"/>
                <p:cNvSpPr>
                  <a:spLocks/>
                </p:cNvSpPr>
                <p:nvPr userDrawn="1"/>
              </p:nvSpPr>
              <p:spPr bwMode="auto">
                <a:xfrm>
                  <a:off x="2433638" y="2068513"/>
                  <a:ext cx="703262" cy="914400"/>
                </a:xfrm>
                <a:custGeom>
                  <a:avLst/>
                  <a:gdLst>
                    <a:gd name="T0" fmla="*/ 0 w 561"/>
                    <a:gd name="T1" fmla="*/ 615 h 728"/>
                    <a:gd name="T2" fmla="*/ 92 w 561"/>
                    <a:gd name="T3" fmla="*/ 505 h 728"/>
                    <a:gd name="T4" fmla="*/ 304 w 561"/>
                    <a:gd name="T5" fmla="*/ 591 h 728"/>
                    <a:gd name="T6" fmla="*/ 406 w 561"/>
                    <a:gd name="T7" fmla="*/ 524 h 728"/>
                    <a:gd name="T8" fmla="*/ 406 w 561"/>
                    <a:gd name="T9" fmla="*/ 522 h 728"/>
                    <a:gd name="T10" fmla="*/ 263 w 561"/>
                    <a:gd name="T11" fmla="*/ 432 h 728"/>
                    <a:gd name="T12" fmla="*/ 28 w 561"/>
                    <a:gd name="T13" fmla="*/ 215 h 728"/>
                    <a:gd name="T14" fmla="*/ 28 w 561"/>
                    <a:gd name="T15" fmla="*/ 213 h 728"/>
                    <a:gd name="T16" fmla="*/ 276 w 561"/>
                    <a:gd name="T17" fmla="*/ 0 h 728"/>
                    <a:gd name="T18" fmla="*/ 540 w 561"/>
                    <a:gd name="T19" fmla="*/ 90 h 728"/>
                    <a:gd name="T20" fmla="*/ 459 w 561"/>
                    <a:gd name="T21" fmla="*/ 207 h 728"/>
                    <a:gd name="T22" fmla="*/ 274 w 561"/>
                    <a:gd name="T23" fmla="*/ 137 h 728"/>
                    <a:gd name="T24" fmla="*/ 183 w 561"/>
                    <a:gd name="T25" fmla="*/ 199 h 728"/>
                    <a:gd name="T26" fmla="*/ 183 w 561"/>
                    <a:gd name="T27" fmla="*/ 201 h 728"/>
                    <a:gd name="T28" fmla="*/ 336 w 561"/>
                    <a:gd name="T29" fmla="*/ 294 h 728"/>
                    <a:gd name="T30" fmla="*/ 561 w 561"/>
                    <a:gd name="T31" fmla="*/ 507 h 728"/>
                    <a:gd name="T32" fmla="*/ 561 w 561"/>
                    <a:gd name="T33" fmla="*/ 509 h 728"/>
                    <a:gd name="T34" fmla="*/ 301 w 561"/>
                    <a:gd name="T35" fmla="*/ 728 h 728"/>
                    <a:gd name="T36" fmla="*/ 0 w 561"/>
                    <a:gd name="T37" fmla="*/ 615 h 7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561" h="728">
                      <a:moveTo>
                        <a:pt x="0" y="615"/>
                      </a:moveTo>
                      <a:cubicBezTo>
                        <a:pt x="92" y="505"/>
                        <a:pt x="92" y="505"/>
                        <a:pt x="92" y="505"/>
                      </a:cubicBezTo>
                      <a:cubicBezTo>
                        <a:pt x="156" y="557"/>
                        <a:pt x="223" y="591"/>
                        <a:pt x="304" y="591"/>
                      </a:cubicBezTo>
                      <a:cubicBezTo>
                        <a:pt x="368" y="591"/>
                        <a:pt x="406" y="565"/>
                        <a:pt x="406" y="524"/>
                      </a:cubicBezTo>
                      <a:cubicBezTo>
                        <a:pt x="406" y="522"/>
                        <a:pt x="406" y="522"/>
                        <a:pt x="406" y="522"/>
                      </a:cubicBezTo>
                      <a:cubicBezTo>
                        <a:pt x="406" y="482"/>
                        <a:pt x="382" y="462"/>
                        <a:pt x="263" y="432"/>
                      </a:cubicBezTo>
                      <a:cubicBezTo>
                        <a:pt x="121" y="395"/>
                        <a:pt x="28" y="356"/>
                        <a:pt x="28" y="215"/>
                      </a:cubicBezTo>
                      <a:cubicBezTo>
                        <a:pt x="28" y="213"/>
                        <a:pt x="28" y="213"/>
                        <a:pt x="28" y="213"/>
                      </a:cubicBezTo>
                      <a:cubicBezTo>
                        <a:pt x="28" y="85"/>
                        <a:pt x="132" y="0"/>
                        <a:pt x="276" y="0"/>
                      </a:cubicBezTo>
                      <a:cubicBezTo>
                        <a:pt x="380" y="0"/>
                        <a:pt x="468" y="32"/>
                        <a:pt x="540" y="90"/>
                      </a:cubicBezTo>
                      <a:cubicBezTo>
                        <a:pt x="459" y="207"/>
                        <a:pt x="459" y="207"/>
                        <a:pt x="459" y="207"/>
                      </a:cubicBezTo>
                      <a:cubicBezTo>
                        <a:pt x="396" y="164"/>
                        <a:pt x="334" y="137"/>
                        <a:pt x="274" y="137"/>
                      </a:cubicBezTo>
                      <a:cubicBezTo>
                        <a:pt x="215" y="137"/>
                        <a:pt x="183" y="165"/>
                        <a:pt x="183" y="199"/>
                      </a:cubicBezTo>
                      <a:cubicBezTo>
                        <a:pt x="183" y="201"/>
                        <a:pt x="183" y="201"/>
                        <a:pt x="183" y="201"/>
                      </a:cubicBezTo>
                      <a:cubicBezTo>
                        <a:pt x="183" y="248"/>
                        <a:pt x="214" y="263"/>
                        <a:pt x="336" y="294"/>
                      </a:cubicBezTo>
                      <a:cubicBezTo>
                        <a:pt x="480" y="332"/>
                        <a:pt x="561" y="383"/>
                        <a:pt x="561" y="507"/>
                      </a:cubicBezTo>
                      <a:cubicBezTo>
                        <a:pt x="561" y="509"/>
                        <a:pt x="561" y="509"/>
                        <a:pt x="561" y="509"/>
                      </a:cubicBezTo>
                      <a:cubicBezTo>
                        <a:pt x="561" y="649"/>
                        <a:pt x="454" y="728"/>
                        <a:pt x="301" y="728"/>
                      </a:cubicBezTo>
                      <a:cubicBezTo>
                        <a:pt x="193" y="728"/>
                        <a:pt x="85" y="691"/>
                        <a:pt x="0" y="61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186" name="Rectangle 17"/>
                <p:cNvSpPr>
                  <a:spLocks noChangeArrowheads="1"/>
                </p:cNvSpPr>
                <p:nvPr userDrawn="1"/>
              </p:nvSpPr>
              <p:spPr bwMode="auto">
                <a:xfrm>
                  <a:off x="3240088" y="2081213"/>
                  <a:ext cx="195262" cy="890588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187" name="Freeform 18"/>
                <p:cNvSpPr>
                  <a:spLocks/>
                </p:cNvSpPr>
                <p:nvPr userDrawn="1"/>
              </p:nvSpPr>
              <p:spPr bwMode="auto">
                <a:xfrm>
                  <a:off x="3516313" y="2066926"/>
                  <a:ext cx="847725" cy="919163"/>
                </a:xfrm>
                <a:custGeom>
                  <a:avLst/>
                  <a:gdLst>
                    <a:gd name="T0" fmla="*/ 0 w 676"/>
                    <a:gd name="T1" fmla="*/ 368 h 732"/>
                    <a:gd name="T2" fmla="*/ 0 w 676"/>
                    <a:gd name="T3" fmla="*/ 366 h 732"/>
                    <a:gd name="T4" fmla="*/ 372 w 676"/>
                    <a:gd name="T5" fmla="*/ 0 h 732"/>
                    <a:gd name="T6" fmla="*/ 650 w 676"/>
                    <a:gd name="T7" fmla="*/ 97 h 732"/>
                    <a:gd name="T8" fmla="*/ 552 w 676"/>
                    <a:gd name="T9" fmla="*/ 215 h 732"/>
                    <a:gd name="T10" fmla="*/ 367 w 676"/>
                    <a:gd name="T11" fmla="*/ 143 h 732"/>
                    <a:gd name="T12" fmla="*/ 163 w 676"/>
                    <a:gd name="T13" fmla="*/ 364 h 732"/>
                    <a:gd name="T14" fmla="*/ 163 w 676"/>
                    <a:gd name="T15" fmla="*/ 366 h 732"/>
                    <a:gd name="T16" fmla="*/ 378 w 676"/>
                    <a:gd name="T17" fmla="*/ 591 h 732"/>
                    <a:gd name="T18" fmla="*/ 525 w 676"/>
                    <a:gd name="T19" fmla="*/ 548 h 732"/>
                    <a:gd name="T20" fmla="*/ 525 w 676"/>
                    <a:gd name="T21" fmla="*/ 447 h 732"/>
                    <a:gd name="T22" fmla="*/ 368 w 676"/>
                    <a:gd name="T23" fmla="*/ 447 h 732"/>
                    <a:gd name="T24" fmla="*/ 368 w 676"/>
                    <a:gd name="T25" fmla="*/ 312 h 732"/>
                    <a:gd name="T26" fmla="*/ 676 w 676"/>
                    <a:gd name="T27" fmla="*/ 312 h 732"/>
                    <a:gd name="T28" fmla="*/ 676 w 676"/>
                    <a:gd name="T29" fmla="*/ 620 h 732"/>
                    <a:gd name="T30" fmla="*/ 373 w 676"/>
                    <a:gd name="T31" fmla="*/ 732 h 732"/>
                    <a:gd name="T32" fmla="*/ 0 w 676"/>
                    <a:gd name="T33" fmla="*/ 368 h 7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676" h="732">
                      <a:moveTo>
                        <a:pt x="0" y="368"/>
                      </a:moveTo>
                      <a:cubicBezTo>
                        <a:pt x="0" y="366"/>
                        <a:pt x="0" y="366"/>
                        <a:pt x="0" y="366"/>
                      </a:cubicBezTo>
                      <a:cubicBezTo>
                        <a:pt x="0" y="165"/>
                        <a:pt x="157" y="0"/>
                        <a:pt x="372" y="0"/>
                      </a:cubicBezTo>
                      <a:cubicBezTo>
                        <a:pt x="499" y="0"/>
                        <a:pt x="576" y="34"/>
                        <a:pt x="650" y="97"/>
                      </a:cubicBezTo>
                      <a:cubicBezTo>
                        <a:pt x="552" y="215"/>
                        <a:pt x="552" y="215"/>
                        <a:pt x="552" y="215"/>
                      </a:cubicBezTo>
                      <a:cubicBezTo>
                        <a:pt x="497" y="170"/>
                        <a:pt x="449" y="143"/>
                        <a:pt x="367" y="143"/>
                      </a:cubicBezTo>
                      <a:cubicBezTo>
                        <a:pt x="253" y="143"/>
                        <a:pt x="163" y="244"/>
                        <a:pt x="163" y="364"/>
                      </a:cubicBezTo>
                      <a:cubicBezTo>
                        <a:pt x="163" y="366"/>
                        <a:pt x="163" y="366"/>
                        <a:pt x="163" y="366"/>
                      </a:cubicBezTo>
                      <a:cubicBezTo>
                        <a:pt x="163" y="496"/>
                        <a:pt x="252" y="591"/>
                        <a:pt x="378" y="591"/>
                      </a:cubicBezTo>
                      <a:cubicBezTo>
                        <a:pt x="435" y="591"/>
                        <a:pt x="485" y="577"/>
                        <a:pt x="525" y="548"/>
                      </a:cubicBezTo>
                      <a:cubicBezTo>
                        <a:pt x="525" y="447"/>
                        <a:pt x="525" y="447"/>
                        <a:pt x="525" y="447"/>
                      </a:cubicBezTo>
                      <a:cubicBezTo>
                        <a:pt x="368" y="447"/>
                        <a:pt x="368" y="447"/>
                        <a:pt x="368" y="447"/>
                      </a:cubicBezTo>
                      <a:cubicBezTo>
                        <a:pt x="368" y="312"/>
                        <a:pt x="368" y="312"/>
                        <a:pt x="368" y="312"/>
                      </a:cubicBezTo>
                      <a:cubicBezTo>
                        <a:pt x="676" y="312"/>
                        <a:pt x="676" y="312"/>
                        <a:pt x="676" y="312"/>
                      </a:cubicBezTo>
                      <a:cubicBezTo>
                        <a:pt x="676" y="620"/>
                        <a:pt x="676" y="620"/>
                        <a:pt x="676" y="620"/>
                      </a:cubicBezTo>
                      <a:cubicBezTo>
                        <a:pt x="603" y="682"/>
                        <a:pt x="502" y="732"/>
                        <a:pt x="373" y="732"/>
                      </a:cubicBezTo>
                      <a:cubicBezTo>
                        <a:pt x="152" y="732"/>
                        <a:pt x="0" y="578"/>
                        <a:pt x="0" y="36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188" name="Freeform 19"/>
                <p:cNvSpPr>
                  <a:spLocks/>
                </p:cNvSpPr>
                <p:nvPr userDrawn="1"/>
              </p:nvSpPr>
              <p:spPr bwMode="auto">
                <a:xfrm>
                  <a:off x="4449763" y="2081213"/>
                  <a:ext cx="752475" cy="890588"/>
                </a:xfrm>
                <a:custGeom>
                  <a:avLst/>
                  <a:gdLst>
                    <a:gd name="T0" fmla="*/ 0 w 474"/>
                    <a:gd name="T1" fmla="*/ 0 h 561"/>
                    <a:gd name="T2" fmla="*/ 123 w 474"/>
                    <a:gd name="T3" fmla="*/ 0 h 561"/>
                    <a:gd name="T4" fmla="*/ 123 w 474"/>
                    <a:gd name="T5" fmla="*/ 222 h 561"/>
                    <a:gd name="T6" fmla="*/ 351 w 474"/>
                    <a:gd name="T7" fmla="*/ 222 h 561"/>
                    <a:gd name="T8" fmla="*/ 351 w 474"/>
                    <a:gd name="T9" fmla="*/ 0 h 561"/>
                    <a:gd name="T10" fmla="*/ 474 w 474"/>
                    <a:gd name="T11" fmla="*/ 0 h 561"/>
                    <a:gd name="T12" fmla="*/ 474 w 474"/>
                    <a:gd name="T13" fmla="*/ 561 h 561"/>
                    <a:gd name="T14" fmla="*/ 351 w 474"/>
                    <a:gd name="T15" fmla="*/ 561 h 561"/>
                    <a:gd name="T16" fmla="*/ 351 w 474"/>
                    <a:gd name="T17" fmla="*/ 336 h 561"/>
                    <a:gd name="T18" fmla="*/ 123 w 474"/>
                    <a:gd name="T19" fmla="*/ 336 h 561"/>
                    <a:gd name="T20" fmla="*/ 123 w 474"/>
                    <a:gd name="T21" fmla="*/ 561 h 561"/>
                    <a:gd name="T22" fmla="*/ 0 w 474"/>
                    <a:gd name="T23" fmla="*/ 561 h 561"/>
                    <a:gd name="T24" fmla="*/ 0 w 474"/>
                    <a:gd name="T25" fmla="*/ 0 h 5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74" h="561">
                      <a:moveTo>
                        <a:pt x="0" y="0"/>
                      </a:moveTo>
                      <a:lnTo>
                        <a:pt x="123" y="0"/>
                      </a:lnTo>
                      <a:lnTo>
                        <a:pt x="123" y="222"/>
                      </a:lnTo>
                      <a:lnTo>
                        <a:pt x="351" y="222"/>
                      </a:lnTo>
                      <a:lnTo>
                        <a:pt x="351" y="0"/>
                      </a:lnTo>
                      <a:lnTo>
                        <a:pt x="474" y="0"/>
                      </a:lnTo>
                      <a:lnTo>
                        <a:pt x="474" y="561"/>
                      </a:lnTo>
                      <a:lnTo>
                        <a:pt x="351" y="561"/>
                      </a:lnTo>
                      <a:lnTo>
                        <a:pt x="351" y="336"/>
                      </a:lnTo>
                      <a:lnTo>
                        <a:pt x="123" y="336"/>
                      </a:lnTo>
                      <a:lnTo>
                        <a:pt x="123" y="561"/>
                      </a:lnTo>
                      <a:lnTo>
                        <a:pt x="0" y="56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189" name="Freeform 20"/>
                <p:cNvSpPr>
                  <a:spLocks/>
                </p:cNvSpPr>
                <p:nvPr userDrawn="1"/>
              </p:nvSpPr>
              <p:spPr bwMode="auto">
                <a:xfrm>
                  <a:off x="5275263" y="2081213"/>
                  <a:ext cx="736600" cy="890588"/>
                </a:xfrm>
                <a:custGeom>
                  <a:avLst/>
                  <a:gdLst>
                    <a:gd name="T0" fmla="*/ 171 w 464"/>
                    <a:gd name="T1" fmla="*/ 113 h 561"/>
                    <a:gd name="T2" fmla="*/ 0 w 464"/>
                    <a:gd name="T3" fmla="*/ 113 h 561"/>
                    <a:gd name="T4" fmla="*/ 0 w 464"/>
                    <a:gd name="T5" fmla="*/ 0 h 561"/>
                    <a:gd name="T6" fmla="*/ 464 w 464"/>
                    <a:gd name="T7" fmla="*/ 0 h 561"/>
                    <a:gd name="T8" fmla="*/ 464 w 464"/>
                    <a:gd name="T9" fmla="*/ 113 h 561"/>
                    <a:gd name="T10" fmla="*/ 294 w 464"/>
                    <a:gd name="T11" fmla="*/ 113 h 561"/>
                    <a:gd name="T12" fmla="*/ 294 w 464"/>
                    <a:gd name="T13" fmla="*/ 561 h 561"/>
                    <a:gd name="T14" fmla="*/ 171 w 464"/>
                    <a:gd name="T15" fmla="*/ 561 h 561"/>
                    <a:gd name="T16" fmla="*/ 171 w 464"/>
                    <a:gd name="T17" fmla="*/ 113 h 5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64" h="561">
                      <a:moveTo>
                        <a:pt x="171" y="113"/>
                      </a:moveTo>
                      <a:lnTo>
                        <a:pt x="0" y="113"/>
                      </a:lnTo>
                      <a:lnTo>
                        <a:pt x="0" y="0"/>
                      </a:lnTo>
                      <a:lnTo>
                        <a:pt x="464" y="0"/>
                      </a:lnTo>
                      <a:lnTo>
                        <a:pt x="464" y="113"/>
                      </a:lnTo>
                      <a:lnTo>
                        <a:pt x="294" y="113"/>
                      </a:lnTo>
                      <a:lnTo>
                        <a:pt x="294" y="561"/>
                      </a:lnTo>
                      <a:lnTo>
                        <a:pt x="171" y="561"/>
                      </a:lnTo>
                      <a:lnTo>
                        <a:pt x="171" y="11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190" name="Freeform 21"/>
                <p:cNvSpPr>
                  <a:spLocks/>
                </p:cNvSpPr>
                <p:nvPr userDrawn="1"/>
              </p:nvSpPr>
              <p:spPr bwMode="auto">
                <a:xfrm>
                  <a:off x="6057900" y="2068513"/>
                  <a:ext cx="703262" cy="914400"/>
                </a:xfrm>
                <a:custGeom>
                  <a:avLst/>
                  <a:gdLst>
                    <a:gd name="T0" fmla="*/ 0 w 560"/>
                    <a:gd name="T1" fmla="*/ 615 h 728"/>
                    <a:gd name="T2" fmla="*/ 92 w 560"/>
                    <a:gd name="T3" fmla="*/ 505 h 728"/>
                    <a:gd name="T4" fmla="*/ 303 w 560"/>
                    <a:gd name="T5" fmla="*/ 591 h 728"/>
                    <a:gd name="T6" fmla="*/ 405 w 560"/>
                    <a:gd name="T7" fmla="*/ 524 h 728"/>
                    <a:gd name="T8" fmla="*/ 405 w 560"/>
                    <a:gd name="T9" fmla="*/ 522 h 728"/>
                    <a:gd name="T10" fmla="*/ 263 w 560"/>
                    <a:gd name="T11" fmla="*/ 432 h 728"/>
                    <a:gd name="T12" fmla="*/ 28 w 560"/>
                    <a:gd name="T13" fmla="*/ 215 h 728"/>
                    <a:gd name="T14" fmla="*/ 28 w 560"/>
                    <a:gd name="T15" fmla="*/ 213 h 728"/>
                    <a:gd name="T16" fmla="*/ 276 w 560"/>
                    <a:gd name="T17" fmla="*/ 0 h 728"/>
                    <a:gd name="T18" fmla="*/ 539 w 560"/>
                    <a:gd name="T19" fmla="*/ 90 h 728"/>
                    <a:gd name="T20" fmla="*/ 458 w 560"/>
                    <a:gd name="T21" fmla="*/ 207 h 728"/>
                    <a:gd name="T22" fmla="*/ 274 w 560"/>
                    <a:gd name="T23" fmla="*/ 137 h 728"/>
                    <a:gd name="T24" fmla="*/ 183 w 560"/>
                    <a:gd name="T25" fmla="*/ 199 h 728"/>
                    <a:gd name="T26" fmla="*/ 183 w 560"/>
                    <a:gd name="T27" fmla="*/ 201 h 728"/>
                    <a:gd name="T28" fmla="*/ 336 w 560"/>
                    <a:gd name="T29" fmla="*/ 294 h 728"/>
                    <a:gd name="T30" fmla="*/ 560 w 560"/>
                    <a:gd name="T31" fmla="*/ 507 h 728"/>
                    <a:gd name="T32" fmla="*/ 560 w 560"/>
                    <a:gd name="T33" fmla="*/ 509 h 728"/>
                    <a:gd name="T34" fmla="*/ 300 w 560"/>
                    <a:gd name="T35" fmla="*/ 728 h 728"/>
                    <a:gd name="T36" fmla="*/ 0 w 560"/>
                    <a:gd name="T37" fmla="*/ 615 h 7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560" h="728">
                      <a:moveTo>
                        <a:pt x="0" y="615"/>
                      </a:moveTo>
                      <a:cubicBezTo>
                        <a:pt x="92" y="505"/>
                        <a:pt x="92" y="505"/>
                        <a:pt x="92" y="505"/>
                      </a:cubicBezTo>
                      <a:cubicBezTo>
                        <a:pt x="155" y="557"/>
                        <a:pt x="222" y="591"/>
                        <a:pt x="303" y="591"/>
                      </a:cubicBezTo>
                      <a:cubicBezTo>
                        <a:pt x="367" y="591"/>
                        <a:pt x="405" y="565"/>
                        <a:pt x="405" y="524"/>
                      </a:cubicBezTo>
                      <a:cubicBezTo>
                        <a:pt x="405" y="522"/>
                        <a:pt x="405" y="522"/>
                        <a:pt x="405" y="522"/>
                      </a:cubicBezTo>
                      <a:cubicBezTo>
                        <a:pt x="405" y="482"/>
                        <a:pt x="381" y="462"/>
                        <a:pt x="263" y="432"/>
                      </a:cubicBezTo>
                      <a:cubicBezTo>
                        <a:pt x="120" y="395"/>
                        <a:pt x="28" y="356"/>
                        <a:pt x="28" y="215"/>
                      </a:cubicBezTo>
                      <a:cubicBezTo>
                        <a:pt x="28" y="213"/>
                        <a:pt x="28" y="213"/>
                        <a:pt x="28" y="213"/>
                      </a:cubicBezTo>
                      <a:cubicBezTo>
                        <a:pt x="28" y="85"/>
                        <a:pt x="131" y="0"/>
                        <a:pt x="276" y="0"/>
                      </a:cubicBezTo>
                      <a:cubicBezTo>
                        <a:pt x="379" y="0"/>
                        <a:pt x="467" y="32"/>
                        <a:pt x="539" y="90"/>
                      </a:cubicBezTo>
                      <a:cubicBezTo>
                        <a:pt x="458" y="207"/>
                        <a:pt x="458" y="207"/>
                        <a:pt x="458" y="207"/>
                      </a:cubicBezTo>
                      <a:cubicBezTo>
                        <a:pt x="395" y="164"/>
                        <a:pt x="334" y="137"/>
                        <a:pt x="274" y="137"/>
                      </a:cubicBezTo>
                      <a:cubicBezTo>
                        <a:pt x="214" y="137"/>
                        <a:pt x="183" y="165"/>
                        <a:pt x="183" y="199"/>
                      </a:cubicBezTo>
                      <a:cubicBezTo>
                        <a:pt x="183" y="201"/>
                        <a:pt x="183" y="201"/>
                        <a:pt x="183" y="201"/>
                      </a:cubicBezTo>
                      <a:cubicBezTo>
                        <a:pt x="183" y="248"/>
                        <a:pt x="213" y="263"/>
                        <a:pt x="336" y="294"/>
                      </a:cubicBezTo>
                      <a:cubicBezTo>
                        <a:pt x="479" y="332"/>
                        <a:pt x="560" y="383"/>
                        <a:pt x="560" y="507"/>
                      </a:cubicBezTo>
                      <a:cubicBezTo>
                        <a:pt x="560" y="509"/>
                        <a:pt x="560" y="509"/>
                        <a:pt x="560" y="509"/>
                      </a:cubicBezTo>
                      <a:cubicBezTo>
                        <a:pt x="560" y="649"/>
                        <a:pt x="453" y="728"/>
                        <a:pt x="300" y="728"/>
                      </a:cubicBezTo>
                      <a:cubicBezTo>
                        <a:pt x="193" y="728"/>
                        <a:pt x="85" y="691"/>
                        <a:pt x="0" y="61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191" name="Freeform 22"/>
                <p:cNvSpPr>
                  <a:spLocks noEditPoints="1"/>
                </p:cNvSpPr>
                <p:nvPr userDrawn="1"/>
              </p:nvSpPr>
              <p:spPr bwMode="auto">
                <a:xfrm>
                  <a:off x="6764338" y="2081213"/>
                  <a:ext cx="244475" cy="120650"/>
                </a:xfrm>
                <a:custGeom>
                  <a:avLst/>
                  <a:gdLst>
                    <a:gd name="T0" fmla="*/ 25 w 154"/>
                    <a:gd name="T1" fmla="*/ 10 h 76"/>
                    <a:gd name="T2" fmla="*/ 0 w 154"/>
                    <a:gd name="T3" fmla="*/ 10 h 76"/>
                    <a:gd name="T4" fmla="*/ 0 w 154"/>
                    <a:gd name="T5" fmla="*/ 0 h 76"/>
                    <a:gd name="T6" fmla="*/ 60 w 154"/>
                    <a:gd name="T7" fmla="*/ 0 h 76"/>
                    <a:gd name="T8" fmla="*/ 60 w 154"/>
                    <a:gd name="T9" fmla="*/ 10 h 76"/>
                    <a:gd name="T10" fmla="*/ 36 w 154"/>
                    <a:gd name="T11" fmla="*/ 10 h 76"/>
                    <a:gd name="T12" fmla="*/ 36 w 154"/>
                    <a:gd name="T13" fmla="*/ 76 h 76"/>
                    <a:gd name="T14" fmla="*/ 25 w 154"/>
                    <a:gd name="T15" fmla="*/ 76 h 76"/>
                    <a:gd name="T16" fmla="*/ 25 w 154"/>
                    <a:gd name="T17" fmla="*/ 10 h 76"/>
                    <a:gd name="T18" fmla="*/ 77 w 154"/>
                    <a:gd name="T19" fmla="*/ 0 h 76"/>
                    <a:gd name="T20" fmla="*/ 89 w 154"/>
                    <a:gd name="T21" fmla="*/ 0 h 76"/>
                    <a:gd name="T22" fmla="*/ 115 w 154"/>
                    <a:gd name="T23" fmla="*/ 42 h 76"/>
                    <a:gd name="T24" fmla="*/ 142 w 154"/>
                    <a:gd name="T25" fmla="*/ 0 h 76"/>
                    <a:gd name="T26" fmla="*/ 154 w 154"/>
                    <a:gd name="T27" fmla="*/ 0 h 76"/>
                    <a:gd name="T28" fmla="*/ 154 w 154"/>
                    <a:gd name="T29" fmla="*/ 76 h 76"/>
                    <a:gd name="T30" fmla="*/ 143 w 154"/>
                    <a:gd name="T31" fmla="*/ 76 h 76"/>
                    <a:gd name="T32" fmla="*/ 143 w 154"/>
                    <a:gd name="T33" fmla="*/ 17 h 76"/>
                    <a:gd name="T34" fmla="*/ 116 w 154"/>
                    <a:gd name="T35" fmla="*/ 59 h 76"/>
                    <a:gd name="T36" fmla="*/ 115 w 154"/>
                    <a:gd name="T37" fmla="*/ 59 h 76"/>
                    <a:gd name="T38" fmla="*/ 88 w 154"/>
                    <a:gd name="T39" fmla="*/ 17 h 76"/>
                    <a:gd name="T40" fmla="*/ 88 w 154"/>
                    <a:gd name="T41" fmla="*/ 76 h 76"/>
                    <a:gd name="T42" fmla="*/ 77 w 154"/>
                    <a:gd name="T43" fmla="*/ 76 h 76"/>
                    <a:gd name="T44" fmla="*/ 77 w 154"/>
                    <a:gd name="T45" fmla="*/ 0 h 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154" h="76">
                      <a:moveTo>
                        <a:pt x="25" y="10"/>
                      </a:moveTo>
                      <a:lnTo>
                        <a:pt x="0" y="10"/>
                      </a:lnTo>
                      <a:lnTo>
                        <a:pt x="0" y="0"/>
                      </a:lnTo>
                      <a:lnTo>
                        <a:pt x="60" y="0"/>
                      </a:lnTo>
                      <a:lnTo>
                        <a:pt x="60" y="10"/>
                      </a:lnTo>
                      <a:lnTo>
                        <a:pt x="36" y="10"/>
                      </a:lnTo>
                      <a:lnTo>
                        <a:pt x="36" y="76"/>
                      </a:lnTo>
                      <a:lnTo>
                        <a:pt x="25" y="76"/>
                      </a:lnTo>
                      <a:lnTo>
                        <a:pt x="25" y="10"/>
                      </a:lnTo>
                      <a:close/>
                      <a:moveTo>
                        <a:pt x="77" y="0"/>
                      </a:moveTo>
                      <a:lnTo>
                        <a:pt x="89" y="0"/>
                      </a:lnTo>
                      <a:lnTo>
                        <a:pt x="115" y="42"/>
                      </a:lnTo>
                      <a:lnTo>
                        <a:pt x="142" y="0"/>
                      </a:lnTo>
                      <a:lnTo>
                        <a:pt x="154" y="0"/>
                      </a:lnTo>
                      <a:lnTo>
                        <a:pt x="154" y="76"/>
                      </a:lnTo>
                      <a:lnTo>
                        <a:pt x="143" y="76"/>
                      </a:lnTo>
                      <a:lnTo>
                        <a:pt x="143" y="17"/>
                      </a:lnTo>
                      <a:lnTo>
                        <a:pt x="116" y="59"/>
                      </a:lnTo>
                      <a:lnTo>
                        <a:pt x="115" y="59"/>
                      </a:lnTo>
                      <a:lnTo>
                        <a:pt x="88" y="17"/>
                      </a:lnTo>
                      <a:lnTo>
                        <a:pt x="88" y="76"/>
                      </a:lnTo>
                      <a:lnTo>
                        <a:pt x="77" y="76"/>
                      </a:lnTo>
                      <a:lnTo>
                        <a:pt x="77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</p:grpSp>
          <p:grpSp>
            <p:nvGrpSpPr>
              <p:cNvPr id="173" name="Group 172"/>
              <p:cNvGrpSpPr/>
              <p:nvPr userDrawn="1"/>
            </p:nvGrpSpPr>
            <p:grpSpPr>
              <a:xfrm>
                <a:off x="1233950" y="1585913"/>
                <a:ext cx="2343156" cy="412746"/>
                <a:chOff x="1322388" y="1585913"/>
                <a:chExt cx="2343151" cy="412751"/>
              </a:xfrm>
              <a:grpFill/>
            </p:grpSpPr>
            <p:sp>
              <p:nvSpPr>
                <p:cNvPr id="174" name="Freeform 6"/>
                <p:cNvSpPr>
                  <a:spLocks/>
                </p:cNvSpPr>
                <p:nvPr userDrawn="1"/>
              </p:nvSpPr>
              <p:spPr bwMode="auto">
                <a:xfrm>
                  <a:off x="1322388" y="1609726"/>
                  <a:ext cx="257175" cy="382588"/>
                </a:xfrm>
                <a:custGeom>
                  <a:avLst/>
                  <a:gdLst>
                    <a:gd name="T0" fmla="*/ 140 w 188"/>
                    <a:gd name="T1" fmla="*/ 279 h 279"/>
                    <a:gd name="T2" fmla="*/ 78 w 188"/>
                    <a:gd name="T3" fmla="*/ 148 h 279"/>
                    <a:gd name="T4" fmla="*/ 42 w 188"/>
                    <a:gd name="T5" fmla="*/ 66 h 279"/>
                    <a:gd name="T6" fmla="*/ 41 w 188"/>
                    <a:gd name="T7" fmla="*/ 67 h 279"/>
                    <a:gd name="T8" fmla="*/ 44 w 188"/>
                    <a:gd name="T9" fmla="*/ 144 h 279"/>
                    <a:gd name="T10" fmla="*/ 45 w 188"/>
                    <a:gd name="T11" fmla="*/ 279 h 279"/>
                    <a:gd name="T12" fmla="*/ 0 w 188"/>
                    <a:gd name="T13" fmla="*/ 279 h 279"/>
                    <a:gd name="T14" fmla="*/ 0 w 188"/>
                    <a:gd name="T15" fmla="*/ 0 h 279"/>
                    <a:gd name="T16" fmla="*/ 52 w 188"/>
                    <a:gd name="T17" fmla="*/ 0 h 279"/>
                    <a:gd name="T18" fmla="*/ 120 w 188"/>
                    <a:gd name="T19" fmla="*/ 136 h 279"/>
                    <a:gd name="T20" fmla="*/ 148 w 188"/>
                    <a:gd name="T21" fmla="*/ 208 h 279"/>
                    <a:gd name="T22" fmla="*/ 149 w 188"/>
                    <a:gd name="T23" fmla="*/ 207 h 279"/>
                    <a:gd name="T24" fmla="*/ 145 w 188"/>
                    <a:gd name="T25" fmla="*/ 128 h 279"/>
                    <a:gd name="T26" fmla="*/ 145 w 188"/>
                    <a:gd name="T27" fmla="*/ 0 h 279"/>
                    <a:gd name="T28" fmla="*/ 188 w 188"/>
                    <a:gd name="T29" fmla="*/ 0 h 279"/>
                    <a:gd name="T30" fmla="*/ 188 w 188"/>
                    <a:gd name="T31" fmla="*/ 279 h 279"/>
                    <a:gd name="T32" fmla="*/ 140 w 188"/>
                    <a:gd name="T33" fmla="*/ 279 h 2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88" h="279">
                      <a:moveTo>
                        <a:pt x="140" y="279"/>
                      </a:moveTo>
                      <a:cubicBezTo>
                        <a:pt x="78" y="148"/>
                        <a:pt x="78" y="148"/>
                        <a:pt x="78" y="148"/>
                      </a:cubicBezTo>
                      <a:cubicBezTo>
                        <a:pt x="63" y="117"/>
                        <a:pt x="47" y="82"/>
                        <a:pt x="42" y="66"/>
                      </a:cubicBezTo>
                      <a:cubicBezTo>
                        <a:pt x="41" y="67"/>
                        <a:pt x="41" y="67"/>
                        <a:pt x="41" y="67"/>
                      </a:cubicBezTo>
                      <a:cubicBezTo>
                        <a:pt x="43" y="90"/>
                        <a:pt x="43" y="119"/>
                        <a:pt x="44" y="144"/>
                      </a:cubicBezTo>
                      <a:cubicBezTo>
                        <a:pt x="45" y="279"/>
                        <a:pt x="45" y="279"/>
                        <a:pt x="45" y="279"/>
                      </a:cubicBezTo>
                      <a:cubicBezTo>
                        <a:pt x="0" y="279"/>
                        <a:pt x="0" y="279"/>
                        <a:pt x="0" y="27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52" y="0"/>
                        <a:pt x="52" y="0"/>
                        <a:pt x="52" y="0"/>
                      </a:cubicBezTo>
                      <a:cubicBezTo>
                        <a:pt x="120" y="136"/>
                        <a:pt x="120" y="136"/>
                        <a:pt x="120" y="136"/>
                      </a:cubicBezTo>
                      <a:cubicBezTo>
                        <a:pt x="133" y="162"/>
                        <a:pt x="145" y="195"/>
                        <a:pt x="148" y="208"/>
                      </a:cubicBezTo>
                      <a:cubicBezTo>
                        <a:pt x="149" y="207"/>
                        <a:pt x="149" y="207"/>
                        <a:pt x="149" y="207"/>
                      </a:cubicBezTo>
                      <a:cubicBezTo>
                        <a:pt x="148" y="193"/>
                        <a:pt x="145" y="153"/>
                        <a:pt x="145" y="128"/>
                      </a:cubicBezTo>
                      <a:cubicBezTo>
                        <a:pt x="145" y="0"/>
                        <a:pt x="145" y="0"/>
                        <a:pt x="145" y="0"/>
                      </a:cubicBezTo>
                      <a:cubicBezTo>
                        <a:pt x="188" y="0"/>
                        <a:pt x="188" y="0"/>
                        <a:pt x="188" y="0"/>
                      </a:cubicBezTo>
                      <a:cubicBezTo>
                        <a:pt x="188" y="279"/>
                        <a:pt x="188" y="279"/>
                        <a:pt x="188" y="279"/>
                      </a:cubicBezTo>
                      <a:lnTo>
                        <a:pt x="140" y="27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175" name="Freeform 7"/>
                <p:cNvSpPr>
                  <a:spLocks noEditPoints="1"/>
                </p:cNvSpPr>
                <p:nvPr userDrawn="1"/>
              </p:nvSpPr>
              <p:spPr bwMode="auto">
                <a:xfrm>
                  <a:off x="1630363" y="1704976"/>
                  <a:ext cx="233363" cy="293688"/>
                </a:xfrm>
                <a:custGeom>
                  <a:avLst/>
                  <a:gdLst>
                    <a:gd name="T0" fmla="*/ 48 w 170"/>
                    <a:gd name="T1" fmla="*/ 119 h 214"/>
                    <a:gd name="T2" fmla="*/ 48 w 170"/>
                    <a:gd name="T3" fmla="*/ 122 h 214"/>
                    <a:gd name="T4" fmla="*/ 99 w 170"/>
                    <a:gd name="T5" fmla="*/ 180 h 214"/>
                    <a:gd name="T6" fmla="*/ 149 w 170"/>
                    <a:gd name="T7" fmla="*/ 160 h 214"/>
                    <a:gd name="T8" fmla="*/ 167 w 170"/>
                    <a:gd name="T9" fmla="*/ 187 h 214"/>
                    <a:gd name="T10" fmla="*/ 93 w 170"/>
                    <a:gd name="T11" fmla="*/ 214 h 214"/>
                    <a:gd name="T12" fmla="*/ 0 w 170"/>
                    <a:gd name="T13" fmla="*/ 107 h 214"/>
                    <a:gd name="T14" fmla="*/ 25 w 170"/>
                    <a:gd name="T15" fmla="*/ 28 h 214"/>
                    <a:gd name="T16" fmla="*/ 87 w 170"/>
                    <a:gd name="T17" fmla="*/ 0 h 214"/>
                    <a:gd name="T18" fmla="*/ 143 w 170"/>
                    <a:gd name="T19" fmla="*/ 21 h 214"/>
                    <a:gd name="T20" fmla="*/ 170 w 170"/>
                    <a:gd name="T21" fmla="*/ 110 h 214"/>
                    <a:gd name="T22" fmla="*/ 170 w 170"/>
                    <a:gd name="T23" fmla="*/ 119 h 214"/>
                    <a:gd name="T24" fmla="*/ 48 w 170"/>
                    <a:gd name="T25" fmla="*/ 119 h 214"/>
                    <a:gd name="T26" fmla="*/ 87 w 170"/>
                    <a:gd name="T27" fmla="*/ 34 h 214"/>
                    <a:gd name="T28" fmla="*/ 49 w 170"/>
                    <a:gd name="T29" fmla="*/ 86 h 214"/>
                    <a:gd name="T30" fmla="*/ 124 w 170"/>
                    <a:gd name="T31" fmla="*/ 86 h 214"/>
                    <a:gd name="T32" fmla="*/ 87 w 170"/>
                    <a:gd name="T33" fmla="*/ 34 h 2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70" h="214">
                      <a:moveTo>
                        <a:pt x="48" y="119"/>
                      </a:moveTo>
                      <a:cubicBezTo>
                        <a:pt x="48" y="122"/>
                        <a:pt x="48" y="122"/>
                        <a:pt x="48" y="122"/>
                      </a:cubicBezTo>
                      <a:cubicBezTo>
                        <a:pt x="48" y="150"/>
                        <a:pt x="59" y="180"/>
                        <a:pt x="99" y="180"/>
                      </a:cubicBezTo>
                      <a:cubicBezTo>
                        <a:pt x="118" y="180"/>
                        <a:pt x="134" y="173"/>
                        <a:pt x="149" y="160"/>
                      </a:cubicBezTo>
                      <a:cubicBezTo>
                        <a:pt x="167" y="187"/>
                        <a:pt x="167" y="187"/>
                        <a:pt x="167" y="187"/>
                      </a:cubicBezTo>
                      <a:cubicBezTo>
                        <a:pt x="145" y="205"/>
                        <a:pt x="121" y="214"/>
                        <a:pt x="93" y="214"/>
                      </a:cubicBezTo>
                      <a:cubicBezTo>
                        <a:pt x="36" y="214"/>
                        <a:pt x="0" y="172"/>
                        <a:pt x="0" y="107"/>
                      </a:cubicBezTo>
                      <a:cubicBezTo>
                        <a:pt x="0" y="72"/>
                        <a:pt x="7" y="48"/>
                        <a:pt x="25" y="28"/>
                      </a:cubicBezTo>
                      <a:cubicBezTo>
                        <a:pt x="42" y="9"/>
                        <a:pt x="62" y="0"/>
                        <a:pt x="87" y="0"/>
                      </a:cubicBezTo>
                      <a:cubicBezTo>
                        <a:pt x="108" y="0"/>
                        <a:pt x="126" y="6"/>
                        <a:pt x="143" y="21"/>
                      </a:cubicBezTo>
                      <a:cubicBezTo>
                        <a:pt x="161" y="37"/>
                        <a:pt x="170" y="62"/>
                        <a:pt x="170" y="110"/>
                      </a:cubicBezTo>
                      <a:cubicBezTo>
                        <a:pt x="170" y="119"/>
                        <a:pt x="170" y="119"/>
                        <a:pt x="170" y="119"/>
                      </a:cubicBezTo>
                      <a:lnTo>
                        <a:pt x="48" y="119"/>
                      </a:lnTo>
                      <a:close/>
                      <a:moveTo>
                        <a:pt x="87" y="34"/>
                      </a:moveTo>
                      <a:cubicBezTo>
                        <a:pt x="63" y="34"/>
                        <a:pt x="49" y="53"/>
                        <a:pt x="49" y="86"/>
                      </a:cubicBezTo>
                      <a:cubicBezTo>
                        <a:pt x="124" y="86"/>
                        <a:pt x="124" y="86"/>
                        <a:pt x="124" y="86"/>
                      </a:cubicBezTo>
                      <a:cubicBezTo>
                        <a:pt x="124" y="53"/>
                        <a:pt x="110" y="34"/>
                        <a:pt x="87" y="3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176" name="Freeform 8"/>
                <p:cNvSpPr>
                  <a:spLocks/>
                </p:cNvSpPr>
                <p:nvPr userDrawn="1"/>
              </p:nvSpPr>
              <p:spPr bwMode="auto">
                <a:xfrm>
                  <a:off x="1879601" y="1708151"/>
                  <a:ext cx="374650" cy="284163"/>
                </a:xfrm>
                <a:custGeom>
                  <a:avLst/>
                  <a:gdLst>
                    <a:gd name="T0" fmla="*/ 215 w 273"/>
                    <a:gd name="T1" fmla="*/ 207 h 207"/>
                    <a:gd name="T2" fmla="*/ 174 w 273"/>
                    <a:gd name="T3" fmla="*/ 207 h 207"/>
                    <a:gd name="T4" fmla="*/ 149 w 273"/>
                    <a:gd name="T5" fmla="*/ 114 h 207"/>
                    <a:gd name="T6" fmla="*/ 136 w 273"/>
                    <a:gd name="T7" fmla="*/ 58 h 207"/>
                    <a:gd name="T8" fmla="*/ 135 w 273"/>
                    <a:gd name="T9" fmla="*/ 58 h 207"/>
                    <a:gd name="T10" fmla="*/ 121 w 273"/>
                    <a:gd name="T11" fmla="*/ 116 h 207"/>
                    <a:gd name="T12" fmla="*/ 97 w 273"/>
                    <a:gd name="T13" fmla="*/ 207 h 207"/>
                    <a:gd name="T14" fmla="*/ 55 w 273"/>
                    <a:gd name="T15" fmla="*/ 207 h 207"/>
                    <a:gd name="T16" fmla="*/ 0 w 273"/>
                    <a:gd name="T17" fmla="*/ 6 h 207"/>
                    <a:gd name="T18" fmla="*/ 44 w 273"/>
                    <a:gd name="T19" fmla="*/ 0 h 207"/>
                    <a:gd name="T20" fmla="*/ 66 w 273"/>
                    <a:gd name="T21" fmla="*/ 99 h 207"/>
                    <a:gd name="T22" fmla="*/ 76 w 273"/>
                    <a:gd name="T23" fmla="*/ 152 h 207"/>
                    <a:gd name="T24" fmla="*/ 78 w 273"/>
                    <a:gd name="T25" fmla="*/ 152 h 207"/>
                    <a:gd name="T26" fmla="*/ 89 w 273"/>
                    <a:gd name="T27" fmla="*/ 97 h 207"/>
                    <a:gd name="T28" fmla="*/ 115 w 273"/>
                    <a:gd name="T29" fmla="*/ 3 h 207"/>
                    <a:gd name="T30" fmla="*/ 159 w 273"/>
                    <a:gd name="T31" fmla="*/ 3 h 207"/>
                    <a:gd name="T32" fmla="*/ 182 w 273"/>
                    <a:gd name="T33" fmla="*/ 95 h 207"/>
                    <a:gd name="T34" fmla="*/ 195 w 273"/>
                    <a:gd name="T35" fmla="*/ 153 h 207"/>
                    <a:gd name="T36" fmla="*/ 196 w 273"/>
                    <a:gd name="T37" fmla="*/ 153 h 207"/>
                    <a:gd name="T38" fmla="*/ 206 w 273"/>
                    <a:gd name="T39" fmla="*/ 98 h 207"/>
                    <a:gd name="T40" fmla="*/ 227 w 273"/>
                    <a:gd name="T41" fmla="*/ 3 h 207"/>
                    <a:gd name="T42" fmla="*/ 273 w 273"/>
                    <a:gd name="T43" fmla="*/ 3 h 207"/>
                    <a:gd name="T44" fmla="*/ 215 w 273"/>
                    <a:gd name="T45" fmla="*/ 207 h 2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273" h="207">
                      <a:moveTo>
                        <a:pt x="215" y="207"/>
                      </a:moveTo>
                      <a:cubicBezTo>
                        <a:pt x="174" y="207"/>
                        <a:pt x="174" y="207"/>
                        <a:pt x="174" y="207"/>
                      </a:cubicBezTo>
                      <a:cubicBezTo>
                        <a:pt x="149" y="114"/>
                        <a:pt x="149" y="114"/>
                        <a:pt x="149" y="114"/>
                      </a:cubicBezTo>
                      <a:cubicBezTo>
                        <a:pt x="142" y="90"/>
                        <a:pt x="136" y="58"/>
                        <a:pt x="136" y="58"/>
                      </a:cubicBezTo>
                      <a:cubicBezTo>
                        <a:pt x="135" y="58"/>
                        <a:pt x="135" y="58"/>
                        <a:pt x="135" y="58"/>
                      </a:cubicBezTo>
                      <a:cubicBezTo>
                        <a:pt x="135" y="58"/>
                        <a:pt x="131" y="78"/>
                        <a:pt x="121" y="116"/>
                      </a:cubicBezTo>
                      <a:cubicBezTo>
                        <a:pt x="97" y="207"/>
                        <a:pt x="97" y="207"/>
                        <a:pt x="97" y="207"/>
                      </a:cubicBezTo>
                      <a:cubicBezTo>
                        <a:pt x="55" y="207"/>
                        <a:pt x="55" y="207"/>
                        <a:pt x="55" y="207"/>
                      </a:cubicBezTo>
                      <a:cubicBezTo>
                        <a:pt x="0" y="6"/>
                        <a:pt x="0" y="6"/>
                        <a:pt x="0" y="6"/>
                      </a:cubicBezTo>
                      <a:cubicBezTo>
                        <a:pt x="44" y="0"/>
                        <a:pt x="44" y="0"/>
                        <a:pt x="44" y="0"/>
                      </a:cubicBezTo>
                      <a:cubicBezTo>
                        <a:pt x="66" y="99"/>
                        <a:pt x="66" y="99"/>
                        <a:pt x="66" y="99"/>
                      </a:cubicBezTo>
                      <a:cubicBezTo>
                        <a:pt x="72" y="124"/>
                        <a:pt x="76" y="152"/>
                        <a:pt x="76" y="152"/>
                      </a:cubicBezTo>
                      <a:cubicBezTo>
                        <a:pt x="78" y="152"/>
                        <a:pt x="78" y="152"/>
                        <a:pt x="78" y="152"/>
                      </a:cubicBezTo>
                      <a:cubicBezTo>
                        <a:pt x="78" y="152"/>
                        <a:pt x="82" y="125"/>
                        <a:pt x="89" y="97"/>
                      </a:cubicBezTo>
                      <a:cubicBezTo>
                        <a:pt x="115" y="3"/>
                        <a:pt x="115" y="3"/>
                        <a:pt x="115" y="3"/>
                      </a:cubicBezTo>
                      <a:cubicBezTo>
                        <a:pt x="159" y="3"/>
                        <a:pt x="159" y="3"/>
                        <a:pt x="159" y="3"/>
                      </a:cubicBezTo>
                      <a:cubicBezTo>
                        <a:pt x="182" y="95"/>
                        <a:pt x="182" y="95"/>
                        <a:pt x="182" y="95"/>
                      </a:cubicBezTo>
                      <a:cubicBezTo>
                        <a:pt x="190" y="128"/>
                        <a:pt x="195" y="153"/>
                        <a:pt x="195" y="153"/>
                      </a:cubicBezTo>
                      <a:cubicBezTo>
                        <a:pt x="196" y="153"/>
                        <a:pt x="196" y="153"/>
                        <a:pt x="196" y="153"/>
                      </a:cubicBezTo>
                      <a:cubicBezTo>
                        <a:pt x="196" y="153"/>
                        <a:pt x="201" y="122"/>
                        <a:pt x="206" y="98"/>
                      </a:cubicBezTo>
                      <a:cubicBezTo>
                        <a:pt x="227" y="3"/>
                        <a:pt x="227" y="3"/>
                        <a:pt x="227" y="3"/>
                      </a:cubicBezTo>
                      <a:cubicBezTo>
                        <a:pt x="273" y="3"/>
                        <a:pt x="273" y="3"/>
                        <a:pt x="273" y="3"/>
                      </a:cubicBezTo>
                      <a:lnTo>
                        <a:pt x="215" y="20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177" name="Freeform 9"/>
                <p:cNvSpPr>
                  <a:spLocks noEditPoints="1"/>
                </p:cNvSpPr>
                <p:nvPr userDrawn="1"/>
              </p:nvSpPr>
              <p:spPr bwMode="auto">
                <a:xfrm>
                  <a:off x="2414588" y="1609726"/>
                  <a:ext cx="261938" cy="382588"/>
                </a:xfrm>
                <a:custGeom>
                  <a:avLst/>
                  <a:gdLst>
                    <a:gd name="T0" fmla="*/ 135 w 191"/>
                    <a:gd name="T1" fmla="*/ 279 h 279"/>
                    <a:gd name="T2" fmla="*/ 111 w 191"/>
                    <a:gd name="T3" fmla="*/ 236 h 279"/>
                    <a:gd name="T4" fmla="*/ 64 w 191"/>
                    <a:gd name="T5" fmla="*/ 167 h 279"/>
                    <a:gd name="T6" fmla="*/ 46 w 191"/>
                    <a:gd name="T7" fmla="*/ 158 h 279"/>
                    <a:gd name="T8" fmla="*/ 46 w 191"/>
                    <a:gd name="T9" fmla="*/ 279 h 279"/>
                    <a:gd name="T10" fmla="*/ 0 w 191"/>
                    <a:gd name="T11" fmla="*/ 279 h 279"/>
                    <a:gd name="T12" fmla="*/ 0 w 191"/>
                    <a:gd name="T13" fmla="*/ 0 h 279"/>
                    <a:gd name="T14" fmla="*/ 85 w 191"/>
                    <a:gd name="T15" fmla="*/ 0 h 279"/>
                    <a:gd name="T16" fmla="*/ 176 w 191"/>
                    <a:gd name="T17" fmla="*/ 80 h 279"/>
                    <a:gd name="T18" fmla="*/ 107 w 191"/>
                    <a:gd name="T19" fmla="*/ 156 h 279"/>
                    <a:gd name="T20" fmla="*/ 150 w 191"/>
                    <a:gd name="T21" fmla="*/ 212 h 279"/>
                    <a:gd name="T22" fmla="*/ 191 w 191"/>
                    <a:gd name="T23" fmla="*/ 279 h 279"/>
                    <a:gd name="T24" fmla="*/ 135 w 191"/>
                    <a:gd name="T25" fmla="*/ 279 h 279"/>
                    <a:gd name="T26" fmla="*/ 71 w 191"/>
                    <a:gd name="T27" fmla="*/ 38 h 279"/>
                    <a:gd name="T28" fmla="*/ 46 w 191"/>
                    <a:gd name="T29" fmla="*/ 38 h 279"/>
                    <a:gd name="T30" fmla="*/ 46 w 191"/>
                    <a:gd name="T31" fmla="*/ 126 h 279"/>
                    <a:gd name="T32" fmla="*/ 70 w 191"/>
                    <a:gd name="T33" fmla="*/ 126 h 279"/>
                    <a:gd name="T34" fmla="*/ 115 w 191"/>
                    <a:gd name="T35" fmla="*/ 114 h 279"/>
                    <a:gd name="T36" fmla="*/ 127 w 191"/>
                    <a:gd name="T37" fmla="*/ 80 h 279"/>
                    <a:gd name="T38" fmla="*/ 71 w 191"/>
                    <a:gd name="T39" fmla="*/ 38 h 2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191" h="279">
                      <a:moveTo>
                        <a:pt x="135" y="279"/>
                      </a:moveTo>
                      <a:cubicBezTo>
                        <a:pt x="111" y="236"/>
                        <a:pt x="111" y="236"/>
                        <a:pt x="111" y="236"/>
                      </a:cubicBezTo>
                      <a:cubicBezTo>
                        <a:pt x="92" y="201"/>
                        <a:pt x="79" y="182"/>
                        <a:pt x="64" y="167"/>
                      </a:cubicBezTo>
                      <a:cubicBezTo>
                        <a:pt x="59" y="162"/>
                        <a:pt x="55" y="159"/>
                        <a:pt x="46" y="158"/>
                      </a:cubicBezTo>
                      <a:cubicBezTo>
                        <a:pt x="46" y="279"/>
                        <a:pt x="46" y="279"/>
                        <a:pt x="46" y="279"/>
                      </a:cubicBezTo>
                      <a:cubicBezTo>
                        <a:pt x="0" y="279"/>
                        <a:pt x="0" y="279"/>
                        <a:pt x="0" y="27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85" y="0"/>
                        <a:pt x="85" y="0"/>
                        <a:pt x="85" y="0"/>
                      </a:cubicBezTo>
                      <a:cubicBezTo>
                        <a:pt x="148" y="0"/>
                        <a:pt x="176" y="37"/>
                        <a:pt x="176" y="80"/>
                      </a:cubicBezTo>
                      <a:cubicBezTo>
                        <a:pt x="176" y="120"/>
                        <a:pt x="150" y="156"/>
                        <a:pt x="107" y="156"/>
                      </a:cubicBezTo>
                      <a:cubicBezTo>
                        <a:pt x="117" y="162"/>
                        <a:pt x="135" y="189"/>
                        <a:pt x="150" y="212"/>
                      </a:cubicBezTo>
                      <a:cubicBezTo>
                        <a:pt x="191" y="279"/>
                        <a:pt x="191" y="279"/>
                        <a:pt x="191" y="279"/>
                      </a:cubicBezTo>
                      <a:lnTo>
                        <a:pt x="135" y="279"/>
                      </a:lnTo>
                      <a:close/>
                      <a:moveTo>
                        <a:pt x="71" y="38"/>
                      </a:moveTo>
                      <a:cubicBezTo>
                        <a:pt x="46" y="38"/>
                        <a:pt x="46" y="38"/>
                        <a:pt x="46" y="38"/>
                      </a:cubicBezTo>
                      <a:cubicBezTo>
                        <a:pt x="46" y="126"/>
                        <a:pt x="46" y="126"/>
                        <a:pt x="46" y="126"/>
                      </a:cubicBezTo>
                      <a:cubicBezTo>
                        <a:pt x="70" y="126"/>
                        <a:pt x="70" y="126"/>
                        <a:pt x="70" y="126"/>
                      </a:cubicBezTo>
                      <a:cubicBezTo>
                        <a:pt x="94" y="126"/>
                        <a:pt x="107" y="123"/>
                        <a:pt x="115" y="114"/>
                      </a:cubicBezTo>
                      <a:cubicBezTo>
                        <a:pt x="123" y="107"/>
                        <a:pt x="127" y="95"/>
                        <a:pt x="127" y="80"/>
                      </a:cubicBezTo>
                      <a:cubicBezTo>
                        <a:pt x="127" y="52"/>
                        <a:pt x="112" y="38"/>
                        <a:pt x="71" y="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178" name="Freeform 10"/>
                <p:cNvSpPr>
                  <a:spLocks noEditPoints="1"/>
                </p:cNvSpPr>
                <p:nvPr userDrawn="1"/>
              </p:nvSpPr>
              <p:spPr bwMode="auto">
                <a:xfrm>
                  <a:off x="2698751" y="1704976"/>
                  <a:ext cx="233363" cy="293688"/>
                </a:xfrm>
                <a:custGeom>
                  <a:avLst/>
                  <a:gdLst>
                    <a:gd name="T0" fmla="*/ 48 w 170"/>
                    <a:gd name="T1" fmla="*/ 119 h 214"/>
                    <a:gd name="T2" fmla="*/ 48 w 170"/>
                    <a:gd name="T3" fmla="*/ 122 h 214"/>
                    <a:gd name="T4" fmla="*/ 99 w 170"/>
                    <a:gd name="T5" fmla="*/ 180 h 214"/>
                    <a:gd name="T6" fmla="*/ 149 w 170"/>
                    <a:gd name="T7" fmla="*/ 160 h 214"/>
                    <a:gd name="T8" fmla="*/ 167 w 170"/>
                    <a:gd name="T9" fmla="*/ 187 h 214"/>
                    <a:gd name="T10" fmla="*/ 93 w 170"/>
                    <a:gd name="T11" fmla="*/ 214 h 214"/>
                    <a:gd name="T12" fmla="*/ 0 w 170"/>
                    <a:gd name="T13" fmla="*/ 107 h 214"/>
                    <a:gd name="T14" fmla="*/ 25 w 170"/>
                    <a:gd name="T15" fmla="*/ 28 h 214"/>
                    <a:gd name="T16" fmla="*/ 87 w 170"/>
                    <a:gd name="T17" fmla="*/ 0 h 214"/>
                    <a:gd name="T18" fmla="*/ 143 w 170"/>
                    <a:gd name="T19" fmla="*/ 21 h 214"/>
                    <a:gd name="T20" fmla="*/ 170 w 170"/>
                    <a:gd name="T21" fmla="*/ 110 h 214"/>
                    <a:gd name="T22" fmla="*/ 170 w 170"/>
                    <a:gd name="T23" fmla="*/ 119 h 214"/>
                    <a:gd name="T24" fmla="*/ 48 w 170"/>
                    <a:gd name="T25" fmla="*/ 119 h 214"/>
                    <a:gd name="T26" fmla="*/ 87 w 170"/>
                    <a:gd name="T27" fmla="*/ 34 h 214"/>
                    <a:gd name="T28" fmla="*/ 49 w 170"/>
                    <a:gd name="T29" fmla="*/ 86 h 214"/>
                    <a:gd name="T30" fmla="*/ 124 w 170"/>
                    <a:gd name="T31" fmla="*/ 86 h 214"/>
                    <a:gd name="T32" fmla="*/ 87 w 170"/>
                    <a:gd name="T33" fmla="*/ 34 h 2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70" h="214">
                      <a:moveTo>
                        <a:pt x="48" y="119"/>
                      </a:moveTo>
                      <a:cubicBezTo>
                        <a:pt x="48" y="122"/>
                        <a:pt x="48" y="122"/>
                        <a:pt x="48" y="122"/>
                      </a:cubicBezTo>
                      <a:cubicBezTo>
                        <a:pt x="48" y="150"/>
                        <a:pt x="59" y="180"/>
                        <a:pt x="99" y="180"/>
                      </a:cubicBezTo>
                      <a:cubicBezTo>
                        <a:pt x="118" y="180"/>
                        <a:pt x="134" y="173"/>
                        <a:pt x="149" y="160"/>
                      </a:cubicBezTo>
                      <a:cubicBezTo>
                        <a:pt x="167" y="187"/>
                        <a:pt x="167" y="187"/>
                        <a:pt x="167" y="187"/>
                      </a:cubicBezTo>
                      <a:cubicBezTo>
                        <a:pt x="145" y="205"/>
                        <a:pt x="121" y="214"/>
                        <a:pt x="93" y="214"/>
                      </a:cubicBezTo>
                      <a:cubicBezTo>
                        <a:pt x="36" y="214"/>
                        <a:pt x="0" y="172"/>
                        <a:pt x="0" y="107"/>
                      </a:cubicBezTo>
                      <a:cubicBezTo>
                        <a:pt x="0" y="72"/>
                        <a:pt x="7" y="48"/>
                        <a:pt x="25" y="28"/>
                      </a:cubicBezTo>
                      <a:cubicBezTo>
                        <a:pt x="42" y="9"/>
                        <a:pt x="62" y="0"/>
                        <a:pt x="87" y="0"/>
                      </a:cubicBezTo>
                      <a:cubicBezTo>
                        <a:pt x="108" y="0"/>
                        <a:pt x="126" y="6"/>
                        <a:pt x="143" y="21"/>
                      </a:cubicBezTo>
                      <a:cubicBezTo>
                        <a:pt x="161" y="37"/>
                        <a:pt x="170" y="62"/>
                        <a:pt x="170" y="110"/>
                      </a:cubicBezTo>
                      <a:cubicBezTo>
                        <a:pt x="170" y="119"/>
                        <a:pt x="170" y="119"/>
                        <a:pt x="170" y="119"/>
                      </a:cubicBezTo>
                      <a:lnTo>
                        <a:pt x="48" y="119"/>
                      </a:lnTo>
                      <a:close/>
                      <a:moveTo>
                        <a:pt x="87" y="34"/>
                      </a:moveTo>
                      <a:cubicBezTo>
                        <a:pt x="62" y="34"/>
                        <a:pt x="49" y="53"/>
                        <a:pt x="49" y="86"/>
                      </a:cubicBezTo>
                      <a:cubicBezTo>
                        <a:pt x="124" y="86"/>
                        <a:pt x="124" y="86"/>
                        <a:pt x="124" y="86"/>
                      </a:cubicBezTo>
                      <a:cubicBezTo>
                        <a:pt x="124" y="53"/>
                        <a:pt x="110" y="34"/>
                        <a:pt x="87" y="3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179" name="Freeform 11"/>
                <p:cNvSpPr>
                  <a:spLocks/>
                </p:cNvSpPr>
                <p:nvPr userDrawn="1"/>
              </p:nvSpPr>
              <p:spPr bwMode="auto">
                <a:xfrm>
                  <a:off x="2970213" y="1585913"/>
                  <a:ext cx="101600" cy="411163"/>
                </a:xfrm>
                <a:custGeom>
                  <a:avLst/>
                  <a:gdLst>
                    <a:gd name="T0" fmla="*/ 49 w 75"/>
                    <a:gd name="T1" fmla="*/ 300 h 300"/>
                    <a:gd name="T2" fmla="*/ 4 w 75"/>
                    <a:gd name="T3" fmla="*/ 243 h 300"/>
                    <a:gd name="T4" fmla="*/ 4 w 75"/>
                    <a:gd name="T5" fmla="*/ 69 h 300"/>
                    <a:gd name="T6" fmla="*/ 0 w 75"/>
                    <a:gd name="T7" fmla="*/ 10 h 300"/>
                    <a:gd name="T8" fmla="*/ 46 w 75"/>
                    <a:gd name="T9" fmla="*/ 0 h 300"/>
                    <a:gd name="T10" fmla="*/ 49 w 75"/>
                    <a:gd name="T11" fmla="*/ 56 h 300"/>
                    <a:gd name="T12" fmla="*/ 49 w 75"/>
                    <a:gd name="T13" fmla="*/ 228 h 300"/>
                    <a:gd name="T14" fmla="*/ 54 w 75"/>
                    <a:gd name="T15" fmla="*/ 265 h 300"/>
                    <a:gd name="T16" fmla="*/ 68 w 75"/>
                    <a:gd name="T17" fmla="*/ 268 h 300"/>
                    <a:gd name="T18" fmla="*/ 75 w 75"/>
                    <a:gd name="T19" fmla="*/ 295 h 300"/>
                    <a:gd name="T20" fmla="*/ 49 w 75"/>
                    <a:gd name="T21" fmla="*/ 300 h 3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75" h="300">
                      <a:moveTo>
                        <a:pt x="49" y="300"/>
                      </a:moveTo>
                      <a:cubicBezTo>
                        <a:pt x="4" y="300"/>
                        <a:pt x="4" y="260"/>
                        <a:pt x="4" y="243"/>
                      </a:cubicBezTo>
                      <a:cubicBezTo>
                        <a:pt x="4" y="69"/>
                        <a:pt x="4" y="69"/>
                        <a:pt x="4" y="69"/>
                      </a:cubicBezTo>
                      <a:cubicBezTo>
                        <a:pt x="4" y="42"/>
                        <a:pt x="3" y="27"/>
                        <a:pt x="0" y="10"/>
                      </a:cubicBezTo>
                      <a:cubicBezTo>
                        <a:pt x="46" y="0"/>
                        <a:pt x="46" y="0"/>
                        <a:pt x="46" y="0"/>
                      </a:cubicBezTo>
                      <a:cubicBezTo>
                        <a:pt x="49" y="12"/>
                        <a:pt x="49" y="29"/>
                        <a:pt x="49" y="56"/>
                      </a:cubicBezTo>
                      <a:cubicBezTo>
                        <a:pt x="49" y="228"/>
                        <a:pt x="49" y="228"/>
                        <a:pt x="49" y="228"/>
                      </a:cubicBezTo>
                      <a:cubicBezTo>
                        <a:pt x="49" y="255"/>
                        <a:pt x="50" y="260"/>
                        <a:pt x="54" y="265"/>
                      </a:cubicBezTo>
                      <a:cubicBezTo>
                        <a:pt x="56" y="268"/>
                        <a:pt x="63" y="270"/>
                        <a:pt x="68" y="268"/>
                      </a:cubicBezTo>
                      <a:cubicBezTo>
                        <a:pt x="75" y="295"/>
                        <a:pt x="75" y="295"/>
                        <a:pt x="75" y="295"/>
                      </a:cubicBezTo>
                      <a:cubicBezTo>
                        <a:pt x="67" y="298"/>
                        <a:pt x="59" y="300"/>
                        <a:pt x="49" y="30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180" name="Freeform 12"/>
                <p:cNvSpPr>
                  <a:spLocks noEditPoints="1"/>
                </p:cNvSpPr>
                <p:nvPr userDrawn="1"/>
              </p:nvSpPr>
              <p:spPr bwMode="auto">
                <a:xfrm>
                  <a:off x="3116263" y="1589088"/>
                  <a:ext cx="79375" cy="403225"/>
                </a:xfrm>
                <a:custGeom>
                  <a:avLst/>
                  <a:gdLst>
                    <a:gd name="T0" fmla="*/ 29 w 58"/>
                    <a:gd name="T1" fmla="*/ 59 h 293"/>
                    <a:gd name="T2" fmla="*/ 0 w 58"/>
                    <a:gd name="T3" fmla="*/ 30 h 293"/>
                    <a:gd name="T4" fmla="*/ 29 w 58"/>
                    <a:gd name="T5" fmla="*/ 0 h 293"/>
                    <a:gd name="T6" fmla="*/ 58 w 58"/>
                    <a:gd name="T7" fmla="*/ 30 h 293"/>
                    <a:gd name="T8" fmla="*/ 29 w 58"/>
                    <a:gd name="T9" fmla="*/ 59 h 293"/>
                    <a:gd name="T10" fmla="*/ 6 w 58"/>
                    <a:gd name="T11" fmla="*/ 293 h 293"/>
                    <a:gd name="T12" fmla="*/ 6 w 58"/>
                    <a:gd name="T13" fmla="*/ 92 h 293"/>
                    <a:gd name="T14" fmla="*/ 51 w 58"/>
                    <a:gd name="T15" fmla="*/ 84 h 293"/>
                    <a:gd name="T16" fmla="*/ 51 w 58"/>
                    <a:gd name="T17" fmla="*/ 293 h 293"/>
                    <a:gd name="T18" fmla="*/ 6 w 58"/>
                    <a:gd name="T19" fmla="*/ 293 h 2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58" h="293">
                      <a:moveTo>
                        <a:pt x="29" y="59"/>
                      </a:moveTo>
                      <a:cubicBezTo>
                        <a:pt x="13" y="59"/>
                        <a:pt x="0" y="46"/>
                        <a:pt x="0" y="30"/>
                      </a:cubicBezTo>
                      <a:cubicBezTo>
                        <a:pt x="0" y="13"/>
                        <a:pt x="13" y="0"/>
                        <a:pt x="29" y="0"/>
                      </a:cubicBezTo>
                      <a:cubicBezTo>
                        <a:pt x="45" y="0"/>
                        <a:pt x="58" y="13"/>
                        <a:pt x="58" y="30"/>
                      </a:cubicBezTo>
                      <a:cubicBezTo>
                        <a:pt x="58" y="46"/>
                        <a:pt x="45" y="59"/>
                        <a:pt x="29" y="59"/>
                      </a:cubicBezTo>
                      <a:close/>
                      <a:moveTo>
                        <a:pt x="6" y="293"/>
                      </a:moveTo>
                      <a:cubicBezTo>
                        <a:pt x="6" y="92"/>
                        <a:pt x="6" y="92"/>
                        <a:pt x="6" y="92"/>
                      </a:cubicBezTo>
                      <a:cubicBezTo>
                        <a:pt x="51" y="84"/>
                        <a:pt x="51" y="84"/>
                        <a:pt x="51" y="84"/>
                      </a:cubicBezTo>
                      <a:cubicBezTo>
                        <a:pt x="51" y="293"/>
                        <a:pt x="51" y="293"/>
                        <a:pt x="51" y="293"/>
                      </a:cubicBezTo>
                      <a:lnTo>
                        <a:pt x="6" y="29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181" name="Freeform 13"/>
                <p:cNvSpPr>
                  <a:spLocks/>
                </p:cNvSpPr>
                <p:nvPr userDrawn="1"/>
              </p:nvSpPr>
              <p:spPr bwMode="auto">
                <a:xfrm>
                  <a:off x="3246438" y="1704976"/>
                  <a:ext cx="207963" cy="293688"/>
                </a:xfrm>
                <a:custGeom>
                  <a:avLst/>
                  <a:gdLst>
                    <a:gd name="T0" fmla="*/ 87 w 152"/>
                    <a:gd name="T1" fmla="*/ 214 h 214"/>
                    <a:gd name="T2" fmla="*/ 0 w 152"/>
                    <a:gd name="T3" fmla="*/ 109 h 214"/>
                    <a:gd name="T4" fmla="*/ 90 w 152"/>
                    <a:gd name="T5" fmla="*/ 0 h 214"/>
                    <a:gd name="T6" fmla="*/ 146 w 152"/>
                    <a:gd name="T7" fmla="*/ 22 h 214"/>
                    <a:gd name="T8" fmla="*/ 124 w 152"/>
                    <a:gd name="T9" fmla="*/ 51 h 214"/>
                    <a:gd name="T10" fmla="*/ 90 w 152"/>
                    <a:gd name="T11" fmla="*/ 36 h 214"/>
                    <a:gd name="T12" fmla="*/ 58 w 152"/>
                    <a:gd name="T13" fmla="*/ 56 h 214"/>
                    <a:gd name="T14" fmla="*/ 49 w 152"/>
                    <a:gd name="T15" fmla="*/ 113 h 214"/>
                    <a:gd name="T16" fmla="*/ 63 w 152"/>
                    <a:gd name="T17" fmla="*/ 168 h 214"/>
                    <a:gd name="T18" fmla="*/ 90 w 152"/>
                    <a:gd name="T19" fmla="*/ 180 h 214"/>
                    <a:gd name="T20" fmla="*/ 131 w 152"/>
                    <a:gd name="T21" fmla="*/ 160 h 214"/>
                    <a:gd name="T22" fmla="*/ 152 w 152"/>
                    <a:gd name="T23" fmla="*/ 187 h 214"/>
                    <a:gd name="T24" fmla="*/ 87 w 152"/>
                    <a:gd name="T25" fmla="*/ 214 h 2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52" h="214">
                      <a:moveTo>
                        <a:pt x="87" y="214"/>
                      </a:moveTo>
                      <a:cubicBezTo>
                        <a:pt x="31" y="214"/>
                        <a:pt x="0" y="175"/>
                        <a:pt x="0" y="109"/>
                      </a:cubicBezTo>
                      <a:cubicBezTo>
                        <a:pt x="0" y="35"/>
                        <a:pt x="45" y="0"/>
                        <a:pt x="90" y="0"/>
                      </a:cubicBezTo>
                      <a:cubicBezTo>
                        <a:pt x="112" y="0"/>
                        <a:pt x="128" y="5"/>
                        <a:pt x="146" y="22"/>
                      </a:cubicBezTo>
                      <a:cubicBezTo>
                        <a:pt x="124" y="51"/>
                        <a:pt x="124" y="51"/>
                        <a:pt x="124" y="51"/>
                      </a:cubicBezTo>
                      <a:cubicBezTo>
                        <a:pt x="112" y="41"/>
                        <a:pt x="102" y="36"/>
                        <a:pt x="90" y="36"/>
                      </a:cubicBezTo>
                      <a:cubicBezTo>
                        <a:pt x="76" y="36"/>
                        <a:pt x="64" y="43"/>
                        <a:pt x="58" y="56"/>
                      </a:cubicBezTo>
                      <a:cubicBezTo>
                        <a:pt x="52" y="69"/>
                        <a:pt x="49" y="88"/>
                        <a:pt x="49" y="113"/>
                      </a:cubicBezTo>
                      <a:cubicBezTo>
                        <a:pt x="49" y="141"/>
                        <a:pt x="54" y="158"/>
                        <a:pt x="63" y="168"/>
                      </a:cubicBezTo>
                      <a:cubicBezTo>
                        <a:pt x="70" y="176"/>
                        <a:pt x="79" y="180"/>
                        <a:pt x="90" y="180"/>
                      </a:cubicBezTo>
                      <a:cubicBezTo>
                        <a:pt x="104" y="180"/>
                        <a:pt x="118" y="173"/>
                        <a:pt x="131" y="160"/>
                      </a:cubicBezTo>
                      <a:cubicBezTo>
                        <a:pt x="152" y="187"/>
                        <a:pt x="152" y="187"/>
                        <a:pt x="152" y="187"/>
                      </a:cubicBezTo>
                      <a:cubicBezTo>
                        <a:pt x="133" y="205"/>
                        <a:pt x="114" y="214"/>
                        <a:pt x="87" y="2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182" name="Freeform 14"/>
                <p:cNvSpPr>
                  <a:spLocks noEditPoints="1"/>
                </p:cNvSpPr>
                <p:nvPr userDrawn="1"/>
              </p:nvSpPr>
              <p:spPr bwMode="auto">
                <a:xfrm>
                  <a:off x="3498851" y="1830388"/>
                  <a:ext cx="166688" cy="166688"/>
                </a:xfrm>
                <a:custGeom>
                  <a:avLst/>
                  <a:gdLst>
                    <a:gd name="T0" fmla="*/ 60 w 121"/>
                    <a:gd name="T1" fmla="*/ 121 h 121"/>
                    <a:gd name="T2" fmla="*/ 0 w 121"/>
                    <a:gd name="T3" fmla="*/ 60 h 121"/>
                    <a:gd name="T4" fmla="*/ 60 w 121"/>
                    <a:gd name="T5" fmla="*/ 0 h 121"/>
                    <a:gd name="T6" fmla="*/ 121 w 121"/>
                    <a:gd name="T7" fmla="*/ 60 h 121"/>
                    <a:gd name="T8" fmla="*/ 60 w 121"/>
                    <a:gd name="T9" fmla="*/ 121 h 121"/>
                    <a:gd name="T10" fmla="*/ 60 w 121"/>
                    <a:gd name="T11" fmla="*/ 12 h 121"/>
                    <a:gd name="T12" fmla="*/ 14 w 121"/>
                    <a:gd name="T13" fmla="*/ 60 h 121"/>
                    <a:gd name="T14" fmla="*/ 60 w 121"/>
                    <a:gd name="T15" fmla="*/ 109 h 121"/>
                    <a:gd name="T16" fmla="*/ 107 w 121"/>
                    <a:gd name="T17" fmla="*/ 60 h 121"/>
                    <a:gd name="T18" fmla="*/ 60 w 121"/>
                    <a:gd name="T19" fmla="*/ 12 h 121"/>
                    <a:gd name="T20" fmla="*/ 72 w 121"/>
                    <a:gd name="T21" fmla="*/ 94 h 121"/>
                    <a:gd name="T22" fmla="*/ 66 w 121"/>
                    <a:gd name="T23" fmla="*/ 83 h 121"/>
                    <a:gd name="T24" fmla="*/ 55 w 121"/>
                    <a:gd name="T25" fmla="*/ 66 h 121"/>
                    <a:gd name="T26" fmla="*/ 53 w 121"/>
                    <a:gd name="T27" fmla="*/ 66 h 121"/>
                    <a:gd name="T28" fmla="*/ 53 w 121"/>
                    <a:gd name="T29" fmla="*/ 94 h 121"/>
                    <a:gd name="T30" fmla="*/ 39 w 121"/>
                    <a:gd name="T31" fmla="*/ 94 h 121"/>
                    <a:gd name="T32" fmla="*/ 39 w 121"/>
                    <a:gd name="T33" fmla="*/ 26 h 121"/>
                    <a:gd name="T34" fmla="*/ 65 w 121"/>
                    <a:gd name="T35" fmla="*/ 26 h 121"/>
                    <a:gd name="T36" fmla="*/ 85 w 121"/>
                    <a:gd name="T37" fmla="*/ 46 h 121"/>
                    <a:gd name="T38" fmla="*/ 69 w 121"/>
                    <a:gd name="T39" fmla="*/ 65 h 121"/>
                    <a:gd name="T40" fmla="*/ 72 w 121"/>
                    <a:gd name="T41" fmla="*/ 68 h 121"/>
                    <a:gd name="T42" fmla="*/ 89 w 121"/>
                    <a:gd name="T43" fmla="*/ 94 h 121"/>
                    <a:gd name="T44" fmla="*/ 72 w 121"/>
                    <a:gd name="T45" fmla="*/ 94 h 121"/>
                    <a:gd name="T46" fmla="*/ 65 w 121"/>
                    <a:gd name="T47" fmla="*/ 38 h 121"/>
                    <a:gd name="T48" fmla="*/ 58 w 121"/>
                    <a:gd name="T49" fmla="*/ 37 h 121"/>
                    <a:gd name="T50" fmla="*/ 53 w 121"/>
                    <a:gd name="T51" fmla="*/ 37 h 121"/>
                    <a:gd name="T52" fmla="*/ 53 w 121"/>
                    <a:gd name="T53" fmla="*/ 55 h 121"/>
                    <a:gd name="T54" fmla="*/ 57 w 121"/>
                    <a:gd name="T55" fmla="*/ 55 h 121"/>
                    <a:gd name="T56" fmla="*/ 67 w 121"/>
                    <a:gd name="T57" fmla="*/ 53 h 121"/>
                    <a:gd name="T58" fmla="*/ 70 w 121"/>
                    <a:gd name="T59" fmla="*/ 46 h 121"/>
                    <a:gd name="T60" fmla="*/ 65 w 121"/>
                    <a:gd name="T61" fmla="*/ 38 h 1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121" h="121">
                      <a:moveTo>
                        <a:pt x="60" y="121"/>
                      </a:moveTo>
                      <a:cubicBezTo>
                        <a:pt x="27" y="121"/>
                        <a:pt x="0" y="94"/>
                        <a:pt x="0" y="60"/>
                      </a:cubicBezTo>
                      <a:cubicBezTo>
                        <a:pt x="0" y="27"/>
                        <a:pt x="27" y="0"/>
                        <a:pt x="60" y="0"/>
                      </a:cubicBezTo>
                      <a:cubicBezTo>
                        <a:pt x="94" y="0"/>
                        <a:pt x="121" y="27"/>
                        <a:pt x="121" y="60"/>
                      </a:cubicBezTo>
                      <a:cubicBezTo>
                        <a:pt x="121" y="94"/>
                        <a:pt x="94" y="121"/>
                        <a:pt x="60" y="121"/>
                      </a:cubicBezTo>
                      <a:close/>
                      <a:moveTo>
                        <a:pt x="60" y="12"/>
                      </a:moveTo>
                      <a:cubicBezTo>
                        <a:pt x="35" y="12"/>
                        <a:pt x="14" y="33"/>
                        <a:pt x="14" y="60"/>
                      </a:cubicBezTo>
                      <a:cubicBezTo>
                        <a:pt x="14" y="88"/>
                        <a:pt x="35" y="109"/>
                        <a:pt x="60" y="109"/>
                      </a:cubicBezTo>
                      <a:cubicBezTo>
                        <a:pt x="86" y="109"/>
                        <a:pt x="107" y="88"/>
                        <a:pt x="107" y="60"/>
                      </a:cubicBezTo>
                      <a:cubicBezTo>
                        <a:pt x="107" y="33"/>
                        <a:pt x="86" y="12"/>
                        <a:pt x="60" y="12"/>
                      </a:cubicBezTo>
                      <a:close/>
                      <a:moveTo>
                        <a:pt x="72" y="94"/>
                      </a:moveTo>
                      <a:cubicBezTo>
                        <a:pt x="70" y="89"/>
                        <a:pt x="69" y="88"/>
                        <a:pt x="66" y="83"/>
                      </a:cubicBezTo>
                      <a:cubicBezTo>
                        <a:pt x="59" y="71"/>
                        <a:pt x="57" y="67"/>
                        <a:pt x="55" y="66"/>
                      </a:cubicBezTo>
                      <a:cubicBezTo>
                        <a:pt x="54" y="66"/>
                        <a:pt x="53" y="66"/>
                        <a:pt x="53" y="66"/>
                      </a:cubicBezTo>
                      <a:cubicBezTo>
                        <a:pt x="53" y="94"/>
                        <a:pt x="53" y="94"/>
                        <a:pt x="53" y="94"/>
                      </a:cubicBezTo>
                      <a:cubicBezTo>
                        <a:pt x="39" y="94"/>
                        <a:pt x="39" y="94"/>
                        <a:pt x="39" y="94"/>
                      </a:cubicBezTo>
                      <a:cubicBezTo>
                        <a:pt x="39" y="26"/>
                        <a:pt x="39" y="26"/>
                        <a:pt x="39" y="26"/>
                      </a:cubicBezTo>
                      <a:cubicBezTo>
                        <a:pt x="65" y="26"/>
                        <a:pt x="65" y="26"/>
                        <a:pt x="65" y="26"/>
                      </a:cubicBezTo>
                      <a:cubicBezTo>
                        <a:pt x="77" y="26"/>
                        <a:pt x="85" y="34"/>
                        <a:pt x="85" y="46"/>
                      </a:cubicBezTo>
                      <a:cubicBezTo>
                        <a:pt x="85" y="56"/>
                        <a:pt x="78" y="64"/>
                        <a:pt x="69" y="65"/>
                      </a:cubicBezTo>
                      <a:cubicBezTo>
                        <a:pt x="71" y="66"/>
                        <a:pt x="71" y="66"/>
                        <a:pt x="72" y="68"/>
                      </a:cubicBezTo>
                      <a:cubicBezTo>
                        <a:pt x="76" y="72"/>
                        <a:pt x="89" y="94"/>
                        <a:pt x="89" y="94"/>
                      </a:cubicBezTo>
                      <a:lnTo>
                        <a:pt x="72" y="94"/>
                      </a:lnTo>
                      <a:close/>
                      <a:moveTo>
                        <a:pt x="65" y="38"/>
                      </a:moveTo>
                      <a:cubicBezTo>
                        <a:pt x="64" y="37"/>
                        <a:pt x="61" y="37"/>
                        <a:pt x="58" y="37"/>
                      </a:cubicBezTo>
                      <a:cubicBezTo>
                        <a:pt x="53" y="37"/>
                        <a:pt x="53" y="37"/>
                        <a:pt x="53" y="37"/>
                      </a:cubicBezTo>
                      <a:cubicBezTo>
                        <a:pt x="53" y="55"/>
                        <a:pt x="53" y="55"/>
                        <a:pt x="53" y="55"/>
                      </a:cubicBezTo>
                      <a:cubicBezTo>
                        <a:pt x="57" y="55"/>
                        <a:pt x="57" y="55"/>
                        <a:pt x="57" y="55"/>
                      </a:cubicBezTo>
                      <a:cubicBezTo>
                        <a:pt x="63" y="55"/>
                        <a:pt x="66" y="55"/>
                        <a:pt x="67" y="53"/>
                      </a:cubicBezTo>
                      <a:cubicBezTo>
                        <a:pt x="69" y="51"/>
                        <a:pt x="70" y="49"/>
                        <a:pt x="70" y="46"/>
                      </a:cubicBezTo>
                      <a:cubicBezTo>
                        <a:pt x="70" y="42"/>
                        <a:pt x="68" y="39"/>
                        <a:pt x="65" y="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</p:grpSp>
        </p:grpSp>
      </p:grpSp>
      <p:grpSp>
        <p:nvGrpSpPr>
          <p:cNvPr id="273" name="Group 272"/>
          <p:cNvGrpSpPr>
            <a:grpSpLocks noChangeAspect="1"/>
          </p:cNvGrpSpPr>
          <p:nvPr/>
        </p:nvGrpSpPr>
        <p:grpSpPr>
          <a:xfrm>
            <a:off x="7844354" y="160997"/>
            <a:ext cx="936360" cy="193040"/>
            <a:chOff x="2445545" y="1601788"/>
            <a:chExt cx="4260850" cy="790575"/>
          </a:xfrm>
          <a:solidFill>
            <a:srgbClr val="DCDEE0"/>
          </a:solidFill>
        </p:grpSpPr>
        <p:sp>
          <p:nvSpPr>
            <p:cNvPr id="274" name="Freeform 137"/>
            <p:cNvSpPr>
              <a:spLocks/>
            </p:cNvSpPr>
            <p:nvPr/>
          </p:nvSpPr>
          <p:spPr bwMode="auto">
            <a:xfrm>
              <a:off x="2445545" y="1898651"/>
              <a:ext cx="379413" cy="492125"/>
            </a:xfrm>
            <a:custGeom>
              <a:avLst/>
              <a:gdLst>
                <a:gd name="T0" fmla="*/ 0 w 340"/>
                <a:gd name="T1" fmla="*/ 373 h 442"/>
                <a:gd name="T2" fmla="*/ 56 w 340"/>
                <a:gd name="T3" fmla="*/ 306 h 442"/>
                <a:gd name="T4" fmla="*/ 185 w 340"/>
                <a:gd name="T5" fmla="*/ 358 h 442"/>
                <a:gd name="T6" fmla="*/ 247 w 340"/>
                <a:gd name="T7" fmla="*/ 318 h 442"/>
                <a:gd name="T8" fmla="*/ 247 w 340"/>
                <a:gd name="T9" fmla="*/ 316 h 442"/>
                <a:gd name="T10" fmla="*/ 160 w 340"/>
                <a:gd name="T11" fmla="*/ 262 h 442"/>
                <a:gd name="T12" fmla="*/ 18 w 340"/>
                <a:gd name="T13" fmla="*/ 130 h 442"/>
                <a:gd name="T14" fmla="*/ 18 w 340"/>
                <a:gd name="T15" fmla="*/ 129 h 442"/>
                <a:gd name="T16" fmla="*/ 168 w 340"/>
                <a:gd name="T17" fmla="*/ 0 h 442"/>
                <a:gd name="T18" fmla="*/ 328 w 340"/>
                <a:gd name="T19" fmla="*/ 54 h 442"/>
                <a:gd name="T20" fmla="*/ 278 w 340"/>
                <a:gd name="T21" fmla="*/ 125 h 442"/>
                <a:gd name="T22" fmla="*/ 167 w 340"/>
                <a:gd name="T23" fmla="*/ 83 h 442"/>
                <a:gd name="T24" fmla="*/ 111 w 340"/>
                <a:gd name="T25" fmla="*/ 121 h 442"/>
                <a:gd name="T26" fmla="*/ 111 w 340"/>
                <a:gd name="T27" fmla="*/ 122 h 442"/>
                <a:gd name="T28" fmla="*/ 204 w 340"/>
                <a:gd name="T29" fmla="*/ 178 h 442"/>
                <a:gd name="T30" fmla="*/ 340 w 340"/>
                <a:gd name="T31" fmla="*/ 307 h 442"/>
                <a:gd name="T32" fmla="*/ 340 w 340"/>
                <a:gd name="T33" fmla="*/ 308 h 442"/>
                <a:gd name="T34" fmla="*/ 183 w 340"/>
                <a:gd name="T35" fmla="*/ 442 h 442"/>
                <a:gd name="T36" fmla="*/ 0 w 340"/>
                <a:gd name="T37" fmla="*/ 37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40" h="442">
                  <a:moveTo>
                    <a:pt x="0" y="373"/>
                  </a:moveTo>
                  <a:cubicBezTo>
                    <a:pt x="56" y="306"/>
                    <a:pt x="56" y="306"/>
                    <a:pt x="56" y="306"/>
                  </a:cubicBezTo>
                  <a:cubicBezTo>
                    <a:pt x="95" y="338"/>
                    <a:pt x="135" y="358"/>
                    <a:pt x="185" y="358"/>
                  </a:cubicBezTo>
                  <a:cubicBezTo>
                    <a:pt x="223" y="358"/>
                    <a:pt x="247" y="343"/>
                    <a:pt x="247" y="318"/>
                  </a:cubicBezTo>
                  <a:cubicBezTo>
                    <a:pt x="247" y="316"/>
                    <a:pt x="247" y="316"/>
                    <a:pt x="247" y="316"/>
                  </a:cubicBezTo>
                  <a:cubicBezTo>
                    <a:pt x="247" y="292"/>
                    <a:pt x="232" y="280"/>
                    <a:pt x="160" y="262"/>
                  </a:cubicBezTo>
                  <a:cubicBezTo>
                    <a:pt x="73" y="240"/>
                    <a:pt x="18" y="216"/>
                    <a:pt x="18" y="130"/>
                  </a:cubicBezTo>
                  <a:cubicBezTo>
                    <a:pt x="18" y="129"/>
                    <a:pt x="18" y="129"/>
                    <a:pt x="18" y="129"/>
                  </a:cubicBezTo>
                  <a:cubicBezTo>
                    <a:pt x="18" y="51"/>
                    <a:pt x="80" y="0"/>
                    <a:pt x="168" y="0"/>
                  </a:cubicBezTo>
                  <a:cubicBezTo>
                    <a:pt x="231" y="0"/>
                    <a:pt x="284" y="19"/>
                    <a:pt x="328" y="54"/>
                  </a:cubicBezTo>
                  <a:cubicBezTo>
                    <a:pt x="278" y="125"/>
                    <a:pt x="278" y="125"/>
                    <a:pt x="278" y="125"/>
                  </a:cubicBezTo>
                  <a:cubicBezTo>
                    <a:pt x="240" y="99"/>
                    <a:pt x="203" y="83"/>
                    <a:pt x="167" y="83"/>
                  </a:cubicBezTo>
                  <a:cubicBezTo>
                    <a:pt x="131" y="83"/>
                    <a:pt x="111" y="100"/>
                    <a:pt x="111" y="121"/>
                  </a:cubicBezTo>
                  <a:cubicBezTo>
                    <a:pt x="111" y="122"/>
                    <a:pt x="111" y="122"/>
                    <a:pt x="111" y="122"/>
                  </a:cubicBezTo>
                  <a:cubicBezTo>
                    <a:pt x="111" y="150"/>
                    <a:pt x="130" y="159"/>
                    <a:pt x="204" y="178"/>
                  </a:cubicBezTo>
                  <a:cubicBezTo>
                    <a:pt x="291" y="201"/>
                    <a:pt x="340" y="232"/>
                    <a:pt x="340" y="307"/>
                  </a:cubicBezTo>
                  <a:cubicBezTo>
                    <a:pt x="340" y="308"/>
                    <a:pt x="340" y="308"/>
                    <a:pt x="340" y="308"/>
                  </a:cubicBezTo>
                  <a:cubicBezTo>
                    <a:pt x="340" y="394"/>
                    <a:pt x="275" y="442"/>
                    <a:pt x="183" y="442"/>
                  </a:cubicBezTo>
                  <a:cubicBezTo>
                    <a:pt x="118" y="442"/>
                    <a:pt x="52" y="419"/>
                    <a:pt x="0" y="37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5" name="Freeform 138"/>
            <p:cNvSpPr>
              <a:spLocks/>
            </p:cNvSpPr>
            <p:nvPr/>
          </p:nvSpPr>
          <p:spPr bwMode="auto">
            <a:xfrm>
              <a:off x="2812258" y="1905001"/>
              <a:ext cx="473075" cy="477838"/>
            </a:xfrm>
            <a:custGeom>
              <a:avLst/>
              <a:gdLst>
                <a:gd name="T0" fmla="*/ 116 w 298"/>
                <a:gd name="T1" fmla="*/ 183 h 301"/>
                <a:gd name="T2" fmla="*/ 0 w 298"/>
                <a:gd name="T3" fmla="*/ 0 h 301"/>
                <a:gd name="T4" fmla="*/ 78 w 298"/>
                <a:gd name="T5" fmla="*/ 0 h 301"/>
                <a:gd name="T6" fmla="*/ 150 w 298"/>
                <a:gd name="T7" fmla="*/ 121 h 301"/>
                <a:gd name="T8" fmla="*/ 223 w 298"/>
                <a:gd name="T9" fmla="*/ 0 h 301"/>
                <a:gd name="T10" fmla="*/ 298 w 298"/>
                <a:gd name="T11" fmla="*/ 0 h 301"/>
                <a:gd name="T12" fmla="*/ 182 w 298"/>
                <a:gd name="T13" fmla="*/ 181 h 301"/>
                <a:gd name="T14" fmla="*/ 182 w 298"/>
                <a:gd name="T15" fmla="*/ 301 h 301"/>
                <a:gd name="T16" fmla="*/ 116 w 298"/>
                <a:gd name="T17" fmla="*/ 301 h 301"/>
                <a:gd name="T18" fmla="*/ 116 w 298"/>
                <a:gd name="T19" fmla="*/ 183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8" h="301">
                  <a:moveTo>
                    <a:pt x="116" y="183"/>
                  </a:moveTo>
                  <a:lnTo>
                    <a:pt x="0" y="0"/>
                  </a:lnTo>
                  <a:lnTo>
                    <a:pt x="78" y="0"/>
                  </a:lnTo>
                  <a:lnTo>
                    <a:pt x="150" y="121"/>
                  </a:lnTo>
                  <a:lnTo>
                    <a:pt x="223" y="0"/>
                  </a:lnTo>
                  <a:lnTo>
                    <a:pt x="298" y="0"/>
                  </a:lnTo>
                  <a:lnTo>
                    <a:pt x="182" y="181"/>
                  </a:lnTo>
                  <a:lnTo>
                    <a:pt x="182" y="301"/>
                  </a:lnTo>
                  <a:lnTo>
                    <a:pt x="116" y="301"/>
                  </a:lnTo>
                  <a:lnTo>
                    <a:pt x="116" y="18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6" name="Freeform 139"/>
            <p:cNvSpPr>
              <a:spLocks/>
            </p:cNvSpPr>
            <p:nvPr/>
          </p:nvSpPr>
          <p:spPr bwMode="auto">
            <a:xfrm>
              <a:off x="3317083" y="1905001"/>
              <a:ext cx="425450" cy="477838"/>
            </a:xfrm>
            <a:custGeom>
              <a:avLst/>
              <a:gdLst>
                <a:gd name="T0" fmla="*/ 0 w 268"/>
                <a:gd name="T1" fmla="*/ 0 h 301"/>
                <a:gd name="T2" fmla="*/ 61 w 268"/>
                <a:gd name="T3" fmla="*/ 0 h 301"/>
                <a:gd name="T4" fmla="*/ 202 w 268"/>
                <a:gd name="T5" fmla="*/ 186 h 301"/>
                <a:gd name="T6" fmla="*/ 202 w 268"/>
                <a:gd name="T7" fmla="*/ 0 h 301"/>
                <a:gd name="T8" fmla="*/ 268 w 268"/>
                <a:gd name="T9" fmla="*/ 0 h 301"/>
                <a:gd name="T10" fmla="*/ 268 w 268"/>
                <a:gd name="T11" fmla="*/ 301 h 301"/>
                <a:gd name="T12" fmla="*/ 212 w 268"/>
                <a:gd name="T13" fmla="*/ 301 h 301"/>
                <a:gd name="T14" fmla="*/ 66 w 268"/>
                <a:gd name="T15" fmla="*/ 110 h 301"/>
                <a:gd name="T16" fmla="*/ 66 w 268"/>
                <a:gd name="T17" fmla="*/ 301 h 301"/>
                <a:gd name="T18" fmla="*/ 0 w 268"/>
                <a:gd name="T19" fmla="*/ 301 h 301"/>
                <a:gd name="T20" fmla="*/ 0 w 268"/>
                <a:gd name="T21" fmla="*/ 0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68" h="301">
                  <a:moveTo>
                    <a:pt x="0" y="0"/>
                  </a:moveTo>
                  <a:lnTo>
                    <a:pt x="61" y="0"/>
                  </a:lnTo>
                  <a:lnTo>
                    <a:pt x="202" y="186"/>
                  </a:lnTo>
                  <a:lnTo>
                    <a:pt x="202" y="0"/>
                  </a:lnTo>
                  <a:lnTo>
                    <a:pt x="268" y="0"/>
                  </a:lnTo>
                  <a:lnTo>
                    <a:pt x="268" y="301"/>
                  </a:lnTo>
                  <a:lnTo>
                    <a:pt x="212" y="301"/>
                  </a:lnTo>
                  <a:lnTo>
                    <a:pt x="66" y="110"/>
                  </a:lnTo>
                  <a:lnTo>
                    <a:pt x="66" y="301"/>
                  </a:lnTo>
                  <a:lnTo>
                    <a:pt x="0" y="30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7" name="Freeform 140"/>
            <p:cNvSpPr>
              <a:spLocks/>
            </p:cNvSpPr>
            <p:nvPr/>
          </p:nvSpPr>
          <p:spPr bwMode="auto">
            <a:xfrm>
              <a:off x="3788570" y="1905001"/>
              <a:ext cx="396875" cy="477838"/>
            </a:xfrm>
            <a:custGeom>
              <a:avLst/>
              <a:gdLst>
                <a:gd name="T0" fmla="*/ 91 w 250"/>
                <a:gd name="T1" fmla="*/ 62 h 301"/>
                <a:gd name="T2" fmla="*/ 0 w 250"/>
                <a:gd name="T3" fmla="*/ 62 h 301"/>
                <a:gd name="T4" fmla="*/ 0 w 250"/>
                <a:gd name="T5" fmla="*/ 0 h 301"/>
                <a:gd name="T6" fmla="*/ 250 w 250"/>
                <a:gd name="T7" fmla="*/ 0 h 301"/>
                <a:gd name="T8" fmla="*/ 250 w 250"/>
                <a:gd name="T9" fmla="*/ 62 h 301"/>
                <a:gd name="T10" fmla="*/ 158 w 250"/>
                <a:gd name="T11" fmla="*/ 62 h 301"/>
                <a:gd name="T12" fmla="*/ 158 w 250"/>
                <a:gd name="T13" fmla="*/ 301 h 301"/>
                <a:gd name="T14" fmla="*/ 91 w 250"/>
                <a:gd name="T15" fmla="*/ 301 h 301"/>
                <a:gd name="T16" fmla="*/ 91 w 250"/>
                <a:gd name="T17" fmla="*/ 62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0" h="301">
                  <a:moveTo>
                    <a:pt x="91" y="62"/>
                  </a:moveTo>
                  <a:lnTo>
                    <a:pt x="0" y="62"/>
                  </a:lnTo>
                  <a:lnTo>
                    <a:pt x="0" y="0"/>
                  </a:lnTo>
                  <a:lnTo>
                    <a:pt x="250" y="0"/>
                  </a:lnTo>
                  <a:lnTo>
                    <a:pt x="250" y="62"/>
                  </a:lnTo>
                  <a:lnTo>
                    <a:pt x="158" y="62"/>
                  </a:lnTo>
                  <a:lnTo>
                    <a:pt x="158" y="301"/>
                  </a:lnTo>
                  <a:lnTo>
                    <a:pt x="91" y="301"/>
                  </a:lnTo>
                  <a:lnTo>
                    <a:pt x="91" y="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8" name="Freeform 141"/>
            <p:cNvSpPr>
              <a:spLocks/>
            </p:cNvSpPr>
            <p:nvPr/>
          </p:nvSpPr>
          <p:spPr bwMode="auto">
            <a:xfrm>
              <a:off x="4231483" y="1905001"/>
              <a:ext cx="404813" cy="477838"/>
            </a:xfrm>
            <a:custGeom>
              <a:avLst/>
              <a:gdLst>
                <a:gd name="T0" fmla="*/ 0 w 255"/>
                <a:gd name="T1" fmla="*/ 0 h 301"/>
                <a:gd name="T2" fmla="*/ 66 w 255"/>
                <a:gd name="T3" fmla="*/ 0 h 301"/>
                <a:gd name="T4" fmla="*/ 66 w 255"/>
                <a:gd name="T5" fmla="*/ 120 h 301"/>
                <a:gd name="T6" fmla="*/ 188 w 255"/>
                <a:gd name="T7" fmla="*/ 120 h 301"/>
                <a:gd name="T8" fmla="*/ 188 w 255"/>
                <a:gd name="T9" fmla="*/ 0 h 301"/>
                <a:gd name="T10" fmla="*/ 255 w 255"/>
                <a:gd name="T11" fmla="*/ 0 h 301"/>
                <a:gd name="T12" fmla="*/ 255 w 255"/>
                <a:gd name="T13" fmla="*/ 301 h 301"/>
                <a:gd name="T14" fmla="*/ 188 w 255"/>
                <a:gd name="T15" fmla="*/ 301 h 301"/>
                <a:gd name="T16" fmla="*/ 188 w 255"/>
                <a:gd name="T17" fmla="*/ 181 h 301"/>
                <a:gd name="T18" fmla="*/ 66 w 255"/>
                <a:gd name="T19" fmla="*/ 181 h 301"/>
                <a:gd name="T20" fmla="*/ 66 w 255"/>
                <a:gd name="T21" fmla="*/ 301 h 301"/>
                <a:gd name="T22" fmla="*/ 0 w 255"/>
                <a:gd name="T23" fmla="*/ 301 h 301"/>
                <a:gd name="T24" fmla="*/ 0 w 255"/>
                <a:gd name="T25" fmla="*/ 0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5" h="301">
                  <a:moveTo>
                    <a:pt x="0" y="0"/>
                  </a:moveTo>
                  <a:lnTo>
                    <a:pt x="66" y="0"/>
                  </a:lnTo>
                  <a:lnTo>
                    <a:pt x="66" y="120"/>
                  </a:lnTo>
                  <a:lnTo>
                    <a:pt x="188" y="120"/>
                  </a:lnTo>
                  <a:lnTo>
                    <a:pt x="188" y="0"/>
                  </a:lnTo>
                  <a:lnTo>
                    <a:pt x="255" y="0"/>
                  </a:lnTo>
                  <a:lnTo>
                    <a:pt x="255" y="301"/>
                  </a:lnTo>
                  <a:lnTo>
                    <a:pt x="188" y="301"/>
                  </a:lnTo>
                  <a:lnTo>
                    <a:pt x="188" y="181"/>
                  </a:lnTo>
                  <a:lnTo>
                    <a:pt x="66" y="181"/>
                  </a:lnTo>
                  <a:lnTo>
                    <a:pt x="66" y="301"/>
                  </a:lnTo>
                  <a:lnTo>
                    <a:pt x="0" y="30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9" name="Freeform 142"/>
            <p:cNvSpPr>
              <a:spLocks/>
            </p:cNvSpPr>
            <p:nvPr/>
          </p:nvSpPr>
          <p:spPr bwMode="auto">
            <a:xfrm>
              <a:off x="4715670" y="1905001"/>
              <a:ext cx="365125" cy="477838"/>
            </a:xfrm>
            <a:custGeom>
              <a:avLst/>
              <a:gdLst>
                <a:gd name="T0" fmla="*/ 0 w 230"/>
                <a:gd name="T1" fmla="*/ 0 h 301"/>
                <a:gd name="T2" fmla="*/ 227 w 230"/>
                <a:gd name="T3" fmla="*/ 0 h 301"/>
                <a:gd name="T4" fmla="*/ 227 w 230"/>
                <a:gd name="T5" fmla="*/ 59 h 301"/>
                <a:gd name="T6" fmla="*/ 66 w 230"/>
                <a:gd name="T7" fmla="*/ 59 h 301"/>
                <a:gd name="T8" fmla="*/ 66 w 230"/>
                <a:gd name="T9" fmla="*/ 120 h 301"/>
                <a:gd name="T10" fmla="*/ 209 w 230"/>
                <a:gd name="T11" fmla="*/ 120 h 301"/>
                <a:gd name="T12" fmla="*/ 209 w 230"/>
                <a:gd name="T13" fmla="*/ 179 h 301"/>
                <a:gd name="T14" fmla="*/ 66 w 230"/>
                <a:gd name="T15" fmla="*/ 179 h 301"/>
                <a:gd name="T16" fmla="*/ 66 w 230"/>
                <a:gd name="T17" fmla="*/ 243 h 301"/>
                <a:gd name="T18" fmla="*/ 230 w 230"/>
                <a:gd name="T19" fmla="*/ 243 h 301"/>
                <a:gd name="T20" fmla="*/ 230 w 230"/>
                <a:gd name="T21" fmla="*/ 301 h 301"/>
                <a:gd name="T22" fmla="*/ 0 w 230"/>
                <a:gd name="T23" fmla="*/ 301 h 301"/>
                <a:gd name="T24" fmla="*/ 0 w 230"/>
                <a:gd name="T25" fmla="*/ 0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0" h="301">
                  <a:moveTo>
                    <a:pt x="0" y="0"/>
                  </a:moveTo>
                  <a:lnTo>
                    <a:pt x="227" y="0"/>
                  </a:lnTo>
                  <a:lnTo>
                    <a:pt x="227" y="59"/>
                  </a:lnTo>
                  <a:lnTo>
                    <a:pt x="66" y="59"/>
                  </a:lnTo>
                  <a:lnTo>
                    <a:pt x="66" y="120"/>
                  </a:lnTo>
                  <a:lnTo>
                    <a:pt x="209" y="120"/>
                  </a:lnTo>
                  <a:lnTo>
                    <a:pt x="209" y="179"/>
                  </a:lnTo>
                  <a:lnTo>
                    <a:pt x="66" y="179"/>
                  </a:lnTo>
                  <a:lnTo>
                    <a:pt x="66" y="243"/>
                  </a:lnTo>
                  <a:lnTo>
                    <a:pt x="230" y="243"/>
                  </a:lnTo>
                  <a:lnTo>
                    <a:pt x="230" y="301"/>
                  </a:lnTo>
                  <a:lnTo>
                    <a:pt x="0" y="30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0" name="Freeform 143"/>
            <p:cNvSpPr>
              <a:spLocks/>
            </p:cNvSpPr>
            <p:nvPr/>
          </p:nvSpPr>
          <p:spPr bwMode="auto">
            <a:xfrm>
              <a:off x="5106195" y="1905001"/>
              <a:ext cx="395288" cy="477838"/>
            </a:xfrm>
            <a:custGeom>
              <a:avLst/>
              <a:gdLst>
                <a:gd name="T0" fmla="*/ 92 w 249"/>
                <a:gd name="T1" fmla="*/ 62 h 301"/>
                <a:gd name="T2" fmla="*/ 0 w 249"/>
                <a:gd name="T3" fmla="*/ 62 h 301"/>
                <a:gd name="T4" fmla="*/ 0 w 249"/>
                <a:gd name="T5" fmla="*/ 0 h 301"/>
                <a:gd name="T6" fmla="*/ 249 w 249"/>
                <a:gd name="T7" fmla="*/ 0 h 301"/>
                <a:gd name="T8" fmla="*/ 249 w 249"/>
                <a:gd name="T9" fmla="*/ 62 h 301"/>
                <a:gd name="T10" fmla="*/ 157 w 249"/>
                <a:gd name="T11" fmla="*/ 62 h 301"/>
                <a:gd name="T12" fmla="*/ 157 w 249"/>
                <a:gd name="T13" fmla="*/ 301 h 301"/>
                <a:gd name="T14" fmla="*/ 92 w 249"/>
                <a:gd name="T15" fmla="*/ 301 h 301"/>
                <a:gd name="T16" fmla="*/ 92 w 249"/>
                <a:gd name="T17" fmla="*/ 62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9" h="301">
                  <a:moveTo>
                    <a:pt x="92" y="62"/>
                  </a:moveTo>
                  <a:lnTo>
                    <a:pt x="0" y="62"/>
                  </a:lnTo>
                  <a:lnTo>
                    <a:pt x="0" y="0"/>
                  </a:lnTo>
                  <a:lnTo>
                    <a:pt x="249" y="0"/>
                  </a:lnTo>
                  <a:lnTo>
                    <a:pt x="249" y="62"/>
                  </a:lnTo>
                  <a:lnTo>
                    <a:pt x="157" y="62"/>
                  </a:lnTo>
                  <a:lnTo>
                    <a:pt x="157" y="301"/>
                  </a:lnTo>
                  <a:lnTo>
                    <a:pt x="92" y="301"/>
                  </a:lnTo>
                  <a:lnTo>
                    <a:pt x="92" y="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1" name="Rectangle 144"/>
            <p:cNvSpPr>
              <a:spLocks noChangeArrowheads="1"/>
            </p:cNvSpPr>
            <p:nvPr/>
          </p:nvSpPr>
          <p:spPr bwMode="auto">
            <a:xfrm>
              <a:off x="5553870" y="1905001"/>
              <a:ext cx="103188" cy="477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2" name="Freeform 145"/>
            <p:cNvSpPr>
              <a:spLocks/>
            </p:cNvSpPr>
            <p:nvPr/>
          </p:nvSpPr>
          <p:spPr bwMode="auto">
            <a:xfrm>
              <a:off x="5722145" y="1897063"/>
              <a:ext cx="442913" cy="495300"/>
            </a:xfrm>
            <a:custGeom>
              <a:avLst/>
              <a:gdLst>
                <a:gd name="T0" fmla="*/ 0 w 397"/>
                <a:gd name="T1" fmla="*/ 224 h 445"/>
                <a:gd name="T2" fmla="*/ 0 w 397"/>
                <a:gd name="T3" fmla="*/ 223 h 445"/>
                <a:gd name="T4" fmla="*/ 224 w 397"/>
                <a:gd name="T5" fmla="*/ 0 h 445"/>
                <a:gd name="T6" fmla="*/ 393 w 397"/>
                <a:gd name="T7" fmla="*/ 67 h 445"/>
                <a:gd name="T8" fmla="*/ 333 w 397"/>
                <a:gd name="T9" fmla="*/ 136 h 445"/>
                <a:gd name="T10" fmla="*/ 223 w 397"/>
                <a:gd name="T11" fmla="*/ 88 h 445"/>
                <a:gd name="T12" fmla="*/ 99 w 397"/>
                <a:gd name="T13" fmla="*/ 221 h 445"/>
                <a:gd name="T14" fmla="*/ 99 w 397"/>
                <a:gd name="T15" fmla="*/ 223 h 445"/>
                <a:gd name="T16" fmla="*/ 223 w 397"/>
                <a:gd name="T17" fmla="*/ 358 h 445"/>
                <a:gd name="T18" fmla="*/ 336 w 397"/>
                <a:gd name="T19" fmla="*/ 307 h 445"/>
                <a:gd name="T20" fmla="*/ 397 w 397"/>
                <a:gd name="T21" fmla="*/ 368 h 445"/>
                <a:gd name="T22" fmla="*/ 220 w 397"/>
                <a:gd name="T23" fmla="*/ 445 h 445"/>
                <a:gd name="T24" fmla="*/ 0 w 397"/>
                <a:gd name="T25" fmla="*/ 224 h 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97" h="445">
                  <a:moveTo>
                    <a:pt x="0" y="224"/>
                  </a:moveTo>
                  <a:cubicBezTo>
                    <a:pt x="0" y="223"/>
                    <a:pt x="0" y="223"/>
                    <a:pt x="0" y="223"/>
                  </a:cubicBezTo>
                  <a:cubicBezTo>
                    <a:pt x="0" y="100"/>
                    <a:pt x="92" y="0"/>
                    <a:pt x="224" y="0"/>
                  </a:cubicBezTo>
                  <a:cubicBezTo>
                    <a:pt x="305" y="0"/>
                    <a:pt x="354" y="27"/>
                    <a:pt x="393" y="67"/>
                  </a:cubicBezTo>
                  <a:cubicBezTo>
                    <a:pt x="333" y="136"/>
                    <a:pt x="333" y="136"/>
                    <a:pt x="333" y="136"/>
                  </a:cubicBezTo>
                  <a:cubicBezTo>
                    <a:pt x="300" y="106"/>
                    <a:pt x="266" y="88"/>
                    <a:pt x="223" y="88"/>
                  </a:cubicBezTo>
                  <a:cubicBezTo>
                    <a:pt x="151" y="88"/>
                    <a:pt x="99" y="148"/>
                    <a:pt x="99" y="221"/>
                  </a:cubicBezTo>
                  <a:cubicBezTo>
                    <a:pt x="99" y="223"/>
                    <a:pt x="99" y="223"/>
                    <a:pt x="99" y="223"/>
                  </a:cubicBezTo>
                  <a:cubicBezTo>
                    <a:pt x="99" y="296"/>
                    <a:pt x="150" y="358"/>
                    <a:pt x="223" y="358"/>
                  </a:cubicBezTo>
                  <a:cubicBezTo>
                    <a:pt x="273" y="358"/>
                    <a:pt x="303" y="338"/>
                    <a:pt x="336" y="307"/>
                  </a:cubicBezTo>
                  <a:cubicBezTo>
                    <a:pt x="397" y="368"/>
                    <a:pt x="397" y="368"/>
                    <a:pt x="397" y="368"/>
                  </a:cubicBezTo>
                  <a:cubicBezTo>
                    <a:pt x="352" y="415"/>
                    <a:pt x="303" y="445"/>
                    <a:pt x="220" y="445"/>
                  </a:cubicBezTo>
                  <a:cubicBezTo>
                    <a:pt x="94" y="445"/>
                    <a:pt x="0" y="347"/>
                    <a:pt x="0" y="2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3" name="Freeform 146"/>
            <p:cNvSpPr>
              <a:spLocks/>
            </p:cNvSpPr>
            <p:nvPr/>
          </p:nvSpPr>
          <p:spPr bwMode="auto">
            <a:xfrm>
              <a:off x="6180933" y="1898651"/>
              <a:ext cx="377825" cy="492125"/>
            </a:xfrm>
            <a:custGeom>
              <a:avLst/>
              <a:gdLst>
                <a:gd name="T0" fmla="*/ 0 w 340"/>
                <a:gd name="T1" fmla="*/ 373 h 442"/>
                <a:gd name="T2" fmla="*/ 56 w 340"/>
                <a:gd name="T3" fmla="*/ 306 h 442"/>
                <a:gd name="T4" fmla="*/ 184 w 340"/>
                <a:gd name="T5" fmla="*/ 358 h 442"/>
                <a:gd name="T6" fmla="*/ 246 w 340"/>
                <a:gd name="T7" fmla="*/ 318 h 442"/>
                <a:gd name="T8" fmla="*/ 246 w 340"/>
                <a:gd name="T9" fmla="*/ 316 h 442"/>
                <a:gd name="T10" fmla="*/ 159 w 340"/>
                <a:gd name="T11" fmla="*/ 262 h 442"/>
                <a:gd name="T12" fmla="*/ 17 w 340"/>
                <a:gd name="T13" fmla="*/ 130 h 442"/>
                <a:gd name="T14" fmla="*/ 17 w 340"/>
                <a:gd name="T15" fmla="*/ 129 h 442"/>
                <a:gd name="T16" fmla="*/ 167 w 340"/>
                <a:gd name="T17" fmla="*/ 0 h 442"/>
                <a:gd name="T18" fmla="*/ 327 w 340"/>
                <a:gd name="T19" fmla="*/ 54 h 442"/>
                <a:gd name="T20" fmla="*/ 278 w 340"/>
                <a:gd name="T21" fmla="*/ 125 h 442"/>
                <a:gd name="T22" fmla="*/ 166 w 340"/>
                <a:gd name="T23" fmla="*/ 83 h 442"/>
                <a:gd name="T24" fmla="*/ 111 w 340"/>
                <a:gd name="T25" fmla="*/ 121 h 442"/>
                <a:gd name="T26" fmla="*/ 111 w 340"/>
                <a:gd name="T27" fmla="*/ 122 h 442"/>
                <a:gd name="T28" fmla="*/ 204 w 340"/>
                <a:gd name="T29" fmla="*/ 178 h 442"/>
                <a:gd name="T30" fmla="*/ 340 w 340"/>
                <a:gd name="T31" fmla="*/ 307 h 442"/>
                <a:gd name="T32" fmla="*/ 340 w 340"/>
                <a:gd name="T33" fmla="*/ 308 h 442"/>
                <a:gd name="T34" fmla="*/ 182 w 340"/>
                <a:gd name="T35" fmla="*/ 442 h 442"/>
                <a:gd name="T36" fmla="*/ 0 w 340"/>
                <a:gd name="T37" fmla="*/ 37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40" h="442">
                  <a:moveTo>
                    <a:pt x="0" y="373"/>
                  </a:moveTo>
                  <a:cubicBezTo>
                    <a:pt x="56" y="306"/>
                    <a:pt x="56" y="306"/>
                    <a:pt x="56" y="306"/>
                  </a:cubicBezTo>
                  <a:cubicBezTo>
                    <a:pt x="94" y="338"/>
                    <a:pt x="135" y="358"/>
                    <a:pt x="184" y="358"/>
                  </a:cubicBezTo>
                  <a:cubicBezTo>
                    <a:pt x="223" y="358"/>
                    <a:pt x="246" y="343"/>
                    <a:pt x="246" y="318"/>
                  </a:cubicBezTo>
                  <a:cubicBezTo>
                    <a:pt x="246" y="316"/>
                    <a:pt x="246" y="316"/>
                    <a:pt x="246" y="316"/>
                  </a:cubicBezTo>
                  <a:cubicBezTo>
                    <a:pt x="246" y="292"/>
                    <a:pt x="231" y="280"/>
                    <a:pt x="159" y="262"/>
                  </a:cubicBezTo>
                  <a:cubicBezTo>
                    <a:pt x="73" y="240"/>
                    <a:pt x="17" y="216"/>
                    <a:pt x="17" y="130"/>
                  </a:cubicBezTo>
                  <a:cubicBezTo>
                    <a:pt x="17" y="129"/>
                    <a:pt x="17" y="129"/>
                    <a:pt x="17" y="129"/>
                  </a:cubicBezTo>
                  <a:cubicBezTo>
                    <a:pt x="17" y="51"/>
                    <a:pt x="80" y="0"/>
                    <a:pt x="167" y="0"/>
                  </a:cubicBezTo>
                  <a:cubicBezTo>
                    <a:pt x="230" y="0"/>
                    <a:pt x="283" y="19"/>
                    <a:pt x="327" y="54"/>
                  </a:cubicBezTo>
                  <a:cubicBezTo>
                    <a:pt x="278" y="125"/>
                    <a:pt x="278" y="125"/>
                    <a:pt x="278" y="125"/>
                  </a:cubicBezTo>
                  <a:cubicBezTo>
                    <a:pt x="240" y="99"/>
                    <a:pt x="202" y="83"/>
                    <a:pt x="166" y="83"/>
                  </a:cubicBezTo>
                  <a:cubicBezTo>
                    <a:pt x="130" y="83"/>
                    <a:pt x="111" y="100"/>
                    <a:pt x="111" y="121"/>
                  </a:cubicBezTo>
                  <a:cubicBezTo>
                    <a:pt x="111" y="122"/>
                    <a:pt x="111" y="122"/>
                    <a:pt x="111" y="122"/>
                  </a:cubicBezTo>
                  <a:cubicBezTo>
                    <a:pt x="111" y="150"/>
                    <a:pt x="129" y="159"/>
                    <a:pt x="204" y="178"/>
                  </a:cubicBezTo>
                  <a:cubicBezTo>
                    <a:pt x="291" y="201"/>
                    <a:pt x="340" y="232"/>
                    <a:pt x="340" y="307"/>
                  </a:cubicBezTo>
                  <a:cubicBezTo>
                    <a:pt x="340" y="308"/>
                    <a:pt x="340" y="308"/>
                    <a:pt x="340" y="308"/>
                  </a:cubicBezTo>
                  <a:cubicBezTo>
                    <a:pt x="340" y="394"/>
                    <a:pt x="275" y="442"/>
                    <a:pt x="182" y="442"/>
                  </a:cubicBezTo>
                  <a:cubicBezTo>
                    <a:pt x="117" y="442"/>
                    <a:pt x="51" y="419"/>
                    <a:pt x="0" y="37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4" name="Freeform 147"/>
            <p:cNvSpPr>
              <a:spLocks/>
            </p:cNvSpPr>
            <p:nvPr/>
          </p:nvSpPr>
          <p:spPr bwMode="auto">
            <a:xfrm>
              <a:off x="2475708" y="1616076"/>
              <a:ext cx="157163" cy="230188"/>
            </a:xfrm>
            <a:custGeom>
              <a:avLst/>
              <a:gdLst>
                <a:gd name="T0" fmla="*/ 104 w 140"/>
                <a:gd name="T1" fmla="*/ 206 h 206"/>
                <a:gd name="T2" fmla="*/ 58 w 140"/>
                <a:gd name="T3" fmla="*/ 110 h 206"/>
                <a:gd name="T4" fmla="*/ 31 w 140"/>
                <a:gd name="T5" fmla="*/ 49 h 206"/>
                <a:gd name="T6" fmla="*/ 31 w 140"/>
                <a:gd name="T7" fmla="*/ 50 h 206"/>
                <a:gd name="T8" fmla="*/ 33 w 140"/>
                <a:gd name="T9" fmla="*/ 107 h 206"/>
                <a:gd name="T10" fmla="*/ 34 w 140"/>
                <a:gd name="T11" fmla="*/ 206 h 206"/>
                <a:gd name="T12" fmla="*/ 0 w 140"/>
                <a:gd name="T13" fmla="*/ 206 h 206"/>
                <a:gd name="T14" fmla="*/ 0 w 140"/>
                <a:gd name="T15" fmla="*/ 0 h 206"/>
                <a:gd name="T16" fmla="*/ 39 w 140"/>
                <a:gd name="T17" fmla="*/ 0 h 206"/>
                <a:gd name="T18" fmla="*/ 89 w 140"/>
                <a:gd name="T19" fmla="*/ 101 h 206"/>
                <a:gd name="T20" fmla="*/ 110 w 140"/>
                <a:gd name="T21" fmla="*/ 154 h 206"/>
                <a:gd name="T22" fmla="*/ 111 w 140"/>
                <a:gd name="T23" fmla="*/ 153 h 206"/>
                <a:gd name="T24" fmla="*/ 108 w 140"/>
                <a:gd name="T25" fmla="*/ 94 h 206"/>
                <a:gd name="T26" fmla="*/ 107 w 140"/>
                <a:gd name="T27" fmla="*/ 0 h 206"/>
                <a:gd name="T28" fmla="*/ 140 w 140"/>
                <a:gd name="T29" fmla="*/ 0 h 206"/>
                <a:gd name="T30" fmla="*/ 140 w 140"/>
                <a:gd name="T31" fmla="*/ 206 h 206"/>
                <a:gd name="T32" fmla="*/ 104 w 140"/>
                <a:gd name="T33" fmla="*/ 206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40" h="206">
                  <a:moveTo>
                    <a:pt x="104" y="206"/>
                  </a:moveTo>
                  <a:cubicBezTo>
                    <a:pt x="58" y="110"/>
                    <a:pt x="58" y="110"/>
                    <a:pt x="58" y="110"/>
                  </a:cubicBezTo>
                  <a:cubicBezTo>
                    <a:pt x="47" y="87"/>
                    <a:pt x="35" y="61"/>
                    <a:pt x="31" y="49"/>
                  </a:cubicBezTo>
                  <a:cubicBezTo>
                    <a:pt x="31" y="50"/>
                    <a:pt x="31" y="50"/>
                    <a:pt x="31" y="50"/>
                  </a:cubicBezTo>
                  <a:cubicBezTo>
                    <a:pt x="32" y="67"/>
                    <a:pt x="32" y="89"/>
                    <a:pt x="33" y="107"/>
                  </a:cubicBezTo>
                  <a:cubicBezTo>
                    <a:pt x="34" y="206"/>
                    <a:pt x="34" y="206"/>
                    <a:pt x="34" y="206"/>
                  </a:cubicBezTo>
                  <a:cubicBezTo>
                    <a:pt x="0" y="206"/>
                    <a:pt x="0" y="206"/>
                    <a:pt x="0" y="20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89" y="101"/>
                    <a:pt x="89" y="101"/>
                    <a:pt x="89" y="101"/>
                  </a:cubicBezTo>
                  <a:cubicBezTo>
                    <a:pt x="98" y="120"/>
                    <a:pt x="107" y="144"/>
                    <a:pt x="110" y="154"/>
                  </a:cubicBezTo>
                  <a:cubicBezTo>
                    <a:pt x="111" y="153"/>
                    <a:pt x="111" y="153"/>
                    <a:pt x="111" y="153"/>
                  </a:cubicBezTo>
                  <a:cubicBezTo>
                    <a:pt x="110" y="143"/>
                    <a:pt x="108" y="113"/>
                    <a:pt x="108" y="94"/>
                  </a:cubicBezTo>
                  <a:cubicBezTo>
                    <a:pt x="107" y="0"/>
                    <a:pt x="107" y="0"/>
                    <a:pt x="107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40" y="206"/>
                    <a:pt x="140" y="206"/>
                    <a:pt x="140" y="206"/>
                  </a:cubicBezTo>
                  <a:lnTo>
                    <a:pt x="104" y="2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5" name="Freeform 148"/>
            <p:cNvSpPr>
              <a:spLocks noEditPoints="1"/>
            </p:cNvSpPr>
            <p:nvPr/>
          </p:nvSpPr>
          <p:spPr bwMode="auto">
            <a:xfrm>
              <a:off x="2659858" y="1674813"/>
              <a:ext cx="139700" cy="174625"/>
            </a:xfrm>
            <a:custGeom>
              <a:avLst/>
              <a:gdLst>
                <a:gd name="T0" fmla="*/ 36 w 126"/>
                <a:gd name="T1" fmla="*/ 88 h 158"/>
                <a:gd name="T2" fmla="*/ 36 w 126"/>
                <a:gd name="T3" fmla="*/ 90 h 158"/>
                <a:gd name="T4" fmla="*/ 73 w 126"/>
                <a:gd name="T5" fmla="*/ 133 h 158"/>
                <a:gd name="T6" fmla="*/ 111 w 126"/>
                <a:gd name="T7" fmla="*/ 118 h 158"/>
                <a:gd name="T8" fmla="*/ 123 w 126"/>
                <a:gd name="T9" fmla="*/ 138 h 158"/>
                <a:gd name="T10" fmla="*/ 69 w 126"/>
                <a:gd name="T11" fmla="*/ 158 h 158"/>
                <a:gd name="T12" fmla="*/ 0 w 126"/>
                <a:gd name="T13" fmla="*/ 79 h 158"/>
                <a:gd name="T14" fmla="*/ 19 w 126"/>
                <a:gd name="T15" fmla="*/ 20 h 158"/>
                <a:gd name="T16" fmla="*/ 65 w 126"/>
                <a:gd name="T17" fmla="*/ 0 h 158"/>
                <a:gd name="T18" fmla="*/ 106 w 126"/>
                <a:gd name="T19" fmla="*/ 16 h 158"/>
                <a:gd name="T20" fmla="*/ 126 w 126"/>
                <a:gd name="T21" fmla="*/ 81 h 158"/>
                <a:gd name="T22" fmla="*/ 126 w 126"/>
                <a:gd name="T23" fmla="*/ 88 h 158"/>
                <a:gd name="T24" fmla="*/ 36 w 126"/>
                <a:gd name="T25" fmla="*/ 88 h 158"/>
                <a:gd name="T26" fmla="*/ 65 w 126"/>
                <a:gd name="T27" fmla="*/ 25 h 158"/>
                <a:gd name="T28" fmla="*/ 36 w 126"/>
                <a:gd name="T29" fmla="*/ 64 h 158"/>
                <a:gd name="T30" fmla="*/ 92 w 126"/>
                <a:gd name="T31" fmla="*/ 64 h 158"/>
                <a:gd name="T32" fmla="*/ 65 w 126"/>
                <a:gd name="T33" fmla="*/ 25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6" h="158">
                  <a:moveTo>
                    <a:pt x="36" y="88"/>
                  </a:moveTo>
                  <a:cubicBezTo>
                    <a:pt x="36" y="90"/>
                    <a:pt x="36" y="90"/>
                    <a:pt x="36" y="90"/>
                  </a:cubicBezTo>
                  <a:cubicBezTo>
                    <a:pt x="36" y="111"/>
                    <a:pt x="44" y="133"/>
                    <a:pt x="73" y="133"/>
                  </a:cubicBezTo>
                  <a:cubicBezTo>
                    <a:pt x="87" y="133"/>
                    <a:pt x="99" y="128"/>
                    <a:pt x="111" y="118"/>
                  </a:cubicBezTo>
                  <a:cubicBezTo>
                    <a:pt x="123" y="138"/>
                    <a:pt x="123" y="138"/>
                    <a:pt x="123" y="138"/>
                  </a:cubicBezTo>
                  <a:cubicBezTo>
                    <a:pt x="108" y="152"/>
                    <a:pt x="90" y="158"/>
                    <a:pt x="69" y="158"/>
                  </a:cubicBezTo>
                  <a:cubicBezTo>
                    <a:pt x="27" y="158"/>
                    <a:pt x="0" y="128"/>
                    <a:pt x="0" y="79"/>
                  </a:cubicBezTo>
                  <a:cubicBezTo>
                    <a:pt x="0" y="53"/>
                    <a:pt x="6" y="35"/>
                    <a:pt x="19" y="20"/>
                  </a:cubicBezTo>
                  <a:cubicBezTo>
                    <a:pt x="31" y="6"/>
                    <a:pt x="46" y="0"/>
                    <a:pt x="65" y="0"/>
                  </a:cubicBezTo>
                  <a:cubicBezTo>
                    <a:pt x="80" y="0"/>
                    <a:pt x="93" y="4"/>
                    <a:pt x="106" y="16"/>
                  </a:cubicBezTo>
                  <a:cubicBezTo>
                    <a:pt x="119" y="28"/>
                    <a:pt x="126" y="46"/>
                    <a:pt x="126" y="81"/>
                  </a:cubicBezTo>
                  <a:cubicBezTo>
                    <a:pt x="126" y="88"/>
                    <a:pt x="126" y="88"/>
                    <a:pt x="126" y="88"/>
                  </a:cubicBezTo>
                  <a:lnTo>
                    <a:pt x="36" y="88"/>
                  </a:lnTo>
                  <a:close/>
                  <a:moveTo>
                    <a:pt x="65" y="25"/>
                  </a:moveTo>
                  <a:cubicBezTo>
                    <a:pt x="46" y="25"/>
                    <a:pt x="36" y="39"/>
                    <a:pt x="36" y="64"/>
                  </a:cubicBezTo>
                  <a:cubicBezTo>
                    <a:pt x="92" y="64"/>
                    <a:pt x="92" y="64"/>
                    <a:pt x="92" y="64"/>
                  </a:cubicBezTo>
                  <a:cubicBezTo>
                    <a:pt x="92" y="39"/>
                    <a:pt x="81" y="25"/>
                    <a:pt x="65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6" name="Freeform 149"/>
            <p:cNvSpPr>
              <a:spLocks/>
            </p:cNvSpPr>
            <p:nvPr/>
          </p:nvSpPr>
          <p:spPr bwMode="auto">
            <a:xfrm>
              <a:off x="2817020" y="1674813"/>
              <a:ext cx="223838" cy="171450"/>
            </a:xfrm>
            <a:custGeom>
              <a:avLst/>
              <a:gdLst>
                <a:gd name="T0" fmla="*/ 159 w 201"/>
                <a:gd name="T1" fmla="*/ 154 h 154"/>
                <a:gd name="T2" fmla="*/ 128 w 201"/>
                <a:gd name="T3" fmla="*/ 154 h 154"/>
                <a:gd name="T4" fmla="*/ 110 w 201"/>
                <a:gd name="T5" fmla="*/ 85 h 154"/>
                <a:gd name="T6" fmla="*/ 100 w 201"/>
                <a:gd name="T7" fmla="*/ 44 h 154"/>
                <a:gd name="T8" fmla="*/ 99 w 201"/>
                <a:gd name="T9" fmla="*/ 44 h 154"/>
                <a:gd name="T10" fmla="*/ 90 w 201"/>
                <a:gd name="T11" fmla="*/ 86 h 154"/>
                <a:gd name="T12" fmla="*/ 71 w 201"/>
                <a:gd name="T13" fmla="*/ 154 h 154"/>
                <a:gd name="T14" fmla="*/ 41 w 201"/>
                <a:gd name="T15" fmla="*/ 154 h 154"/>
                <a:gd name="T16" fmla="*/ 0 w 201"/>
                <a:gd name="T17" fmla="*/ 5 h 154"/>
                <a:gd name="T18" fmla="*/ 32 w 201"/>
                <a:gd name="T19" fmla="*/ 0 h 154"/>
                <a:gd name="T20" fmla="*/ 49 w 201"/>
                <a:gd name="T21" fmla="*/ 73 h 154"/>
                <a:gd name="T22" fmla="*/ 56 w 201"/>
                <a:gd name="T23" fmla="*/ 113 h 154"/>
                <a:gd name="T24" fmla="*/ 57 w 201"/>
                <a:gd name="T25" fmla="*/ 113 h 154"/>
                <a:gd name="T26" fmla="*/ 66 w 201"/>
                <a:gd name="T27" fmla="*/ 72 h 154"/>
                <a:gd name="T28" fmla="*/ 85 w 201"/>
                <a:gd name="T29" fmla="*/ 3 h 154"/>
                <a:gd name="T30" fmla="*/ 117 w 201"/>
                <a:gd name="T31" fmla="*/ 3 h 154"/>
                <a:gd name="T32" fmla="*/ 134 w 201"/>
                <a:gd name="T33" fmla="*/ 71 h 154"/>
                <a:gd name="T34" fmla="*/ 144 w 201"/>
                <a:gd name="T35" fmla="*/ 113 h 154"/>
                <a:gd name="T36" fmla="*/ 145 w 201"/>
                <a:gd name="T37" fmla="*/ 113 h 154"/>
                <a:gd name="T38" fmla="*/ 152 w 201"/>
                <a:gd name="T39" fmla="*/ 73 h 154"/>
                <a:gd name="T40" fmla="*/ 168 w 201"/>
                <a:gd name="T41" fmla="*/ 3 h 154"/>
                <a:gd name="T42" fmla="*/ 201 w 201"/>
                <a:gd name="T43" fmla="*/ 3 h 154"/>
                <a:gd name="T44" fmla="*/ 159 w 201"/>
                <a:gd name="T45" fmla="*/ 15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01" h="154">
                  <a:moveTo>
                    <a:pt x="159" y="154"/>
                  </a:moveTo>
                  <a:cubicBezTo>
                    <a:pt x="128" y="154"/>
                    <a:pt x="128" y="154"/>
                    <a:pt x="128" y="154"/>
                  </a:cubicBezTo>
                  <a:cubicBezTo>
                    <a:pt x="110" y="85"/>
                    <a:pt x="110" y="85"/>
                    <a:pt x="110" y="85"/>
                  </a:cubicBezTo>
                  <a:cubicBezTo>
                    <a:pt x="105" y="67"/>
                    <a:pt x="100" y="44"/>
                    <a:pt x="100" y="44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4"/>
                    <a:pt x="97" y="58"/>
                    <a:pt x="90" y="86"/>
                  </a:cubicBezTo>
                  <a:cubicBezTo>
                    <a:pt x="71" y="154"/>
                    <a:pt x="71" y="154"/>
                    <a:pt x="71" y="154"/>
                  </a:cubicBezTo>
                  <a:cubicBezTo>
                    <a:pt x="41" y="154"/>
                    <a:pt x="41" y="154"/>
                    <a:pt x="41" y="154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49" y="73"/>
                    <a:pt x="49" y="73"/>
                    <a:pt x="49" y="73"/>
                  </a:cubicBezTo>
                  <a:cubicBezTo>
                    <a:pt x="53" y="92"/>
                    <a:pt x="56" y="113"/>
                    <a:pt x="56" y="113"/>
                  </a:cubicBezTo>
                  <a:cubicBezTo>
                    <a:pt x="57" y="113"/>
                    <a:pt x="57" y="113"/>
                    <a:pt x="57" y="113"/>
                  </a:cubicBezTo>
                  <a:cubicBezTo>
                    <a:pt x="57" y="113"/>
                    <a:pt x="60" y="93"/>
                    <a:pt x="66" y="72"/>
                  </a:cubicBezTo>
                  <a:cubicBezTo>
                    <a:pt x="85" y="3"/>
                    <a:pt x="85" y="3"/>
                    <a:pt x="85" y="3"/>
                  </a:cubicBezTo>
                  <a:cubicBezTo>
                    <a:pt x="117" y="3"/>
                    <a:pt x="117" y="3"/>
                    <a:pt x="117" y="3"/>
                  </a:cubicBezTo>
                  <a:cubicBezTo>
                    <a:pt x="134" y="71"/>
                    <a:pt x="134" y="71"/>
                    <a:pt x="134" y="71"/>
                  </a:cubicBezTo>
                  <a:cubicBezTo>
                    <a:pt x="140" y="95"/>
                    <a:pt x="144" y="113"/>
                    <a:pt x="144" y="113"/>
                  </a:cubicBezTo>
                  <a:cubicBezTo>
                    <a:pt x="145" y="113"/>
                    <a:pt x="145" y="113"/>
                    <a:pt x="145" y="113"/>
                  </a:cubicBezTo>
                  <a:cubicBezTo>
                    <a:pt x="145" y="113"/>
                    <a:pt x="148" y="91"/>
                    <a:pt x="152" y="73"/>
                  </a:cubicBezTo>
                  <a:cubicBezTo>
                    <a:pt x="168" y="3"/>
                    <a:pt x="168" y="3"/>
                    <a:pt x="168" y="3"/>
                  </a:cubicBezTo>
                  <a:cubicBezTo>
                    <a:pt x="201" y="3"/>
                    <a:pt x="201" y="3"/>
                    <a:pt x="201" y="3"/>
                  </a:cubicBezTo>
                  <a:lnTo>
                    <a:pt x="159" y="1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7" name="Freeform 150"/>
            <p:cNvSpPr>
              <a:spLocks noEditPoints="1"/>
            </p:cNvSpPr>
            <p:nvPr/>
          </p:nvSpPr>
          <p:spPr bwMode="auto">
            <a:xfrm>
              <a:off x="3142458" y="1616076"/>
              <a:ext cx="157163" cy="230188"/>
            </a:xfrm>
            <a:custGeom>
              <a:avLst/>
              <a:gdLst>
                <a:gd name="T0" fmla="*/ 100 w 141"/>
                <a:gd name="T1" fmla="*/ 206 h 206"/>
                <a:gd name="T2" fmla="*/ 82 w 141"/>
                <a:gd name="T3" fmla="*/ 174 h 206"/>
                <a:gd name="T4" fmla="*/ 47 w 141"/>
                <a:gd name="T5" fmla="*/ 124 h 206"/>
                <a:gd name="T6" fmla="*/ 34 w 141"/>
                <a:gd name="T7" fmla="*/ 117 h 206"/>
                <a:gd name="T8" fmla="*/ 34 w 141"/>
                <a:gd name="T9" fmla="*/ 206 h 206"/>
                <a:gd name="T10" fmla="*/ 0 w 141"/>
                <a:gd name="T11" fmla="*/ 206 h 206"/>
                <a:gd name="T12" fmla="*/ 0 w 141"/>
                <a:gd name="T13" fmla="*/ 0 h 206"/>
                <a:gd name="T14" fmla="*/ 63 w 141"/>
                <a:gd name="T15" fmla="*/ 0 h 206"/>
                <a:gd name="T16" fmla="*/ 130 w 141"/>
                <a:gd name="T17" fmla="*/ 59 h 206"/>
                <a:gd name="T18" fmla="*/ 79 w 141"/>
                <a:gd name="T19" fmla="*/ 116 h 206"/>
                <a:gd name="T20" fmla="*/ 111 w 141"/>
                <a:gd name="T21" fmla="*/ 157 h 206"/>
                <a:gd name="T22" fmla="*/ 141 w 141"/>
                <a:gd name="T23" fmla="*/ 206 h 206"/>
                <a:gd name="T24" fmla="*/ 100 w 141"/>
                <a:gd name="T25" fmla="*/ 206 h 206"/>
                <a:gd name="T26" fmla="*/ 53 w 141"/>
                <a:gd name="T27" fmla="*/ 28 h 206"/>
                <a:gd name="T28" fmla="*/ 34 w 141"/>
                <a:gd name="T29" fmla="*/ 28 h 206"/>
                <a:gd name="T30" fmla="*/ 34 w 141"/>
                <a:gd name="T31" fmla="*/ 93 h 206"/>
                <a:gd name="T32" fmla="*/ 51 w 141"/>
                <a:gd name="T33" fmla="*/ 93 h 206"/>
                <a:gd name="T34" fmla="*/ 85 w 141"/>
                <a:gd name="T35" fmla="*/ 85 h 206"/>
                <a:gd name="T36" fmla="*/ 94 w 141"/>
                <a:gd name="T37" fmla="*/ 60 h 206"/>
                <a:gd name="T38" fmla="*/ 53 w 141"/>
                <a:gd name="T39" fmla="*/ 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41" h="206">
                  <a:moveTo>
                    <a:pt x="100" y="206"/>
                  </a:moveTo>
                  <a:cubicBezTo>
                    <a:pt x="82" y="174"/>
                    <a:pt x="82" y="174"/>
                    <a:pt x="82" y="174"/>
                  </a:cubicBezTo>
                  <a:cubicBezTo>
                    <a:pt x="68" y="149"/>
                    <a:pt x="58" y="135"/>
                    <a:pt x="47" y="124"/>
                  </a:cubicBezTo>
                  <a:cubicBezTo>
                    <a:pt x="43" y="120"/>
                    <a:pt x="40" y="118"/>
                    <a:pt x="34" y="117"/>
                  </a:cubicBezTo>
                  <a:cubicBezTo>
                    <a:pt x="34" y="206"/>
                    <a:pt x="34" y="206"/>
                    <a:pt x="34" y="206"/>
                  </a:cubicBezTo>
                  <a:cubicBezTo>
                    <a:pt x="0" y="206"/>
                    <a:pt x="0" y="206"/>
                    <a:pt x="0" y="20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109" y="0"/>
                    <a:pt x="130" y="27"/>
                    <a:pt x="130" y="59"/>
                  </a:cubicBezTo>
                  <a:cubicBezTo>
                    <a:pt x="130" y="89"/>
                    <a:pt x="111" y="116"/>
                    <a:pt x="79" y="116"/>
                  </a:cubicBezTo>
                  <a:cubicBezTo>
                    <a:pt x="86" y="120"/>
                    <a:pt x="100" y="140"/>
                    <a:pt x="111" y="157"/>
                  </a:cubicBezTo>
                  <a:cubicBezTo>
                    <a:pt x="141" y="206"/>
                    <a:pt x="141" y="206"/>
                    <a:pt x="141" y="206"/>
                  </a:cubicBezTo>
                  <a:lnTo>
                    <a:pt x="100" y="206"/>
                  </a:lnTo>
                  <a:close/>
                  <a:moveTo>
                    <a:pt x="53" y="28"/>
                  </a:moveTo>
                  <a:cubicBezTo>
                    <a:pt x="34" y="28"/>
                    <a:pt x="34" y="28"/>
                    <a:pt x="34" y="28"/>
                  </a:cubicBezTo>
                  <a:cubicBezTo>
                    <a:pt x="34" y="93"/>
                    <a:pt x="34" y="93"/>
                    <a:pt x="34" y="93"/>
                  </a:cubicBezTo>
                  <a:cubicBezTo>
                    <a:pt x="51" y="93"/>
                    <a:pt x="51" y="93"/>
                    <a:pt x="51" y="93"/>
                  </a:cubicBezTo>
                  <a:cubicBezTo>
                    <a:pt x="69" y="93"/>
                    <a:pt x="79" y="91"/>
                    <a:pt x="85" y="85"/>
                  </a:cubicBezTo>
                  <a:cubicBezTo>
                    <a:pt x="91" y="79"/>
                    <a:pt x="94" y="70"/>
                    <a:pt x="94" y="60"/>
                  </a:cubicBezTo>
                  <a:cubicBezTo>
                    <a:pt x="94" y="39"/>
                    <a:pt x="83" y="28"/>
                    <a:pt x="53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8" name="Freeform 151"/>
            <p:cNvSpPr>
              <a:spLocks noEditPoints="1"/>
            </p:cNvSpPr>
            <p:nvPr/>
          </p:nvSpPr>
          <p:spPr bwMode="auto">
            <a:xfrm>
              <a:off x="3309145" y="1674813"/>
              <a:ext cx="139700" cy="174625"/>
            </a:xfrm>
            <a:custGeom>
              <a:avLst/>
              <a:gdLst>
                <a:gd name="T0" fmla="*/ 36 w 126"/>
                <a:gd name="T1" fmla="*/ 88 h 158"/>
                <a:gd name="T2" fmla="*/ 36 w 126"/>
                <a:gd name="T3" fmla="*/ 90 h 158"/>
                <a:gd name="T4" fmla="*/ 73 w 126"/>
                <a:gd name="T5" fmla="*/ 133 h 158"/>
                <a:gd name="T6" fmla="*/ 110 w 126"/>
                <a:gd name="T7" fmla="*/ 118 h 158"/>
                <a:gd name="T8" fmla="*/ 123 w 126"/>
                <a:gd name="T9" fmla="*/ 138 h 158"/>
                <a:gd name="T10" fmla="*/ 69 w 126"/>
                <a:gd name="T11" fmla="*/ 158 h 158"/>
                <a:gd name="T12" fmla="*/ 0 w 126"/>
                <a:gd name="T13" fmla="*/ 79 h 158"/>
                <a:gd name="T14" fmla="*/ 19 w 126"/>
                <a:gd name="T15" fmla="*/ 20 h 158"/>
                <a:gd name="T16" fmla="*/ 65 w 126"/>
                <a:gd name="T17" fmla="*/ 0 h 158"/>
                <a:gd name="T18" fmla="*/ 106 w 126"/>
                <a:gd name="T19" fmla="*/ 16 h 158"/>
                <a:gd name="T20" fmla="*/ 126 w 126"/>
                <a:gd name="T21" fmla="*/ 81 h 158"/>
                <a:gd name="T22" fmla="*/ 126 w 126"/>
                <a:gd name="T23" fmla="*/ 88 h 158"/>
                <a:gd name="T24" fmla="*/ 36 w 126"/>
                <a:gd name="T25" fmla="*/ 88 h 158"/>
                <a:gd name="T26" fmla="*/ 65 w 126"/>
                <a:gd name="T27" fmla="*/ 25 h 158"/>
                <a:gd name="T28" fmla="*/ 36 w 126"/>
                <a:gd name="T29" fmla="*/ 64 h 158"/>
                <a:gd name="T30" fmla="*/ 92 w 126"/>
                <a:gd name="T31" fmla="*/ 64 h 158"/>
                <a:gd name="T32" fmla="*/ 65 w 126"/>
                <a:gd name="T33" fmla="*/ 25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6" h="158">
                  <a:moveTo>
                    <a:pt x="36" y="88"/>
                  </a:moveTo>
                  <a:cubicBezTo>
                    <a:pt x="36" y="90"/>
                    <a:pt x="36" y="90"/>
                    <a:pt x="36" y="90"/>
                  </a:cubicBezTo>
                  <a:cubicBezTo>
                    <a:pt x="36" y="111"/>
                    <a:pt x="44" y="133"/>
                    <a:pt x="73" y="133"/>
                  </a:cubicBezTo>
                  <a:cubicBezTo>
                    <a:pt x="87" y="133"/>
                    <a:pt x="99" y="128"/>
                    <a:pt x="110" y="118"/>
                  </a:cubicBezTo>
                  <a:cubicBezTo>
                    <a:pt x="123" y="138"/>
                    <a:pt x="123" y="138"/>
                    <a:pt x="123" y="138"/>
                  </a:cubicBezTo>
                  <a:cubicBezTo>
                    <a:pt x="107" y="152"/>
                    <a:pt x="89" y="158"/>
                    <a:pt x="69" y="158"/>
                  </a:cubicBezTo>
                  <a:cubicBezTo>
                    <a:pt x="27" y="158"/>
                    <a:pt x="0" y="128"/>
                    <a:pt x="0" y="79"/>
                  </a:cubicBezTo>
                  <a:cubicBezTo>
                    <a:pt x="0" y="53"/>
                    <a:pt x="5" y="35"/>
                    <a:pt x="19" y="20"/>
                  </a:cubicBezTo>
                  <a:cubicBezTo>
                    <a:pt x="31" y="6"/>
                    <a:pt x="46" y="0"/>
                    <a:pt x="65" y="0"/>
                  </a:cubicBezTo>
                  <a:cubicBezTo>
                    <a:pt x="80" y="0"/>
                    <a:pt x="93" y="4"/>
                    <a:pt x="106" y="16"/>
                  </a:cubicBezTo>
                  <a:cubicBezTo>
                    <a:pt x="119" y="28"/>
                    <a:pt x="126" y="46"/>
                    <a:pt x="126" y="81"/>
                  </a:cubicBezTo>
                  <a:cubicBezTo>
                    <a:pt x="126" y="88"/>
                    <a:pt x="126" y="88"/>
                    <a:pt x="126" y="88"/>
                  </a:cubicBezTo>
                  <a:lnTo>
                    <a:pt x="36" y="88"/>
                  </a:lnTo>
                  <a:close/>
                  <a:moveTo>
                    <a:pt x="65" y="25"/>
                  </a:moveTo>
                  <a:cubicBezTo>
                    <a:pt x="46" y="25"/>
                    <a:pt x="36" y="39"/>
                    <a:pt x="36" y="64"/>
                  </a:cubicBezTo>
                  <a:cubicBezTo>
                    <a:pt x="92" y="64"/>
                    <a:pt x="92" y="64"/>
                    <a:pt x="92" y="64"/>
                  </a:cubicBezTo>
                  <a:cubicBezTo>
                    <a:pt x="92" y="39"/>
                    <a:pt x="81" y="25"/>
                    <a:pt x="65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9" name="Freeform 152"/>
            <p:cNvSpPr>
              <a:spLocks/>
            </p:cNvSpPr>
            <p:nvPr/>
          </p:nvSpPr>
          <p:spPr bwMode="auto">
            <a:xfrm>
              <a:off x="3477420" y="1601788"/>
              <a:ext cx="61913" cy="247650"/>
            </a:xfrm>
            <a:custGeom>
              <a:avLst/>
              <a:gdLst>
                <a:gd name="T0" fmla="*/ 36 w 56"/>
                <a:gd name="T1" fmla="*/ 223 h 223"/>
                <a:gd name="T2" fmla="*/ 3 w 56"/>
                <a:gd name="T3" fmla="*/ 180 h 223"/>
                <a:gd name="T4" fmla="*/ 3 w 56"/>
                <a:gd name="T5" fmla="*/ 52 h 223"/>
                <a:gd name="T6" fmla="*/ 0 w 56"/>
                <a:gd name="T7" fmla="*/ 8 h 223"/>
                <a:gd name="T8" fmla="*/ 34 w 56"/>
                <a:gd name="T9" fmla="*/ 0 h 223"/>
                <a:gd name="T10" fmla="*/ 36 w 56"/>
                <a:gd name="T11" fmla="*/ 42 h 223"/>
                <a:gd name="T12" fmla="*/ 36 w 56"/>
                <a:gd name="T13" fmla="*/ 169 h 223"/>
                <a:gd name="T14" fmla="*/ 39 w 56"/>
                <a:gd name="T15" fmla="*/ 196 h 223"/>
                <a:gd name="T16" fmla="*/ 50 w 56"/>
                <a:gd name="T17" fmla="*/ 199 h 223"/>
                <a:gd name="T18" fmla="*/ 56 w 56"/>
                <a:gd name="T19" fmla="*/ 219 h 223"/>
                <a:gd name="T20" fmla="*/ 36 w 56"/>
                <a:gd name="T21" fmla="*/ 223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6" h="223">
                  <a:moveTo>
                    <a:pt x="36" y="223"/>
                  </a:moveTo>
                  <a:cubicBezTo>
                    <a:pt x="3" y="223"/>
                    <a:pt x="3" y="193"/>
                    <a:pt x="3" y="180"/>
                  </a:cubicBezTo>
                  <a:cubicBezTo>
                    <a:pt x="3" y="52"/>
                    <a:pt x="3" y="52"/>
                    <a:pt x="3" y="52"/>
                  </a:cubicBezTo>
                  <a:cubicBezTo>
                    <a:pt x="3" y="31"/>
                    <a:pt x="2" y="20"/>
                    <a:pt x="0" y="8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6" y="10"/>
                    <a:pt x="36" y="22"/>
                    <a:pt x="36" y="42"/>
                  </a:cubicBezTo>
                  <a:cubicBezTo>
                    <a:pt x="36" y="169"/>
                    <a:pt x="36" y="169"/>
                    <a:pt x="36" y="169"/>
                  </a:cubicBezTo>
                  <a:cubicBezTo>
                    <a:pt x="36" y="190"/>
                    <a:pt x="37" y="193"/>
                    <a:pt x="39" y="196"/>
                  </a:cubicBezTo>
                  <a:cubicBezTo>
                    <a:pt x="41" y="199"/>
                    <a:pt x="46" y="201"/>
                    <a:pt x="50" y="199"/>
                  </a:cubicBezTo>
                  <a:cubicBezTo>
                    <a:pt x="56" y="219"/>
                    <a:pt x="56" y="219"/>
                    <a:pt x="56" y="219"/>
                  </a:cubicBezTo>
                  <a:cubicBezTo>
                    <a:pt x="50" y="221"/>
                    <a:pt x="43" y="223"/>
                    <a:pt x="36" y="2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90" name="Freeform 153"/>
            <p:cNvSpPr>
              <a:spLocks noEditPoints="1"/>
            </p:cNvSpPr>
            <p:nvPr/>
          </p:nvSpPr>
          <p:spPr bwMode="auto">
            <a:xfrm>
              <a:off x="3556795" y="1604963"/>
              <a:ext cx="47625" cy="241300"/>
            </a:xfrm>
            <a:custGeom>
              <a:avLst/>
              <a:gdLst>
                <a:gd name="T0" fmla="*/ 21 w 43"/>
                <a:gd name="T1" fmla="*/ 43 h 216"/>
                <a:gd name="T2" fmla="*/ 0 w 43"/>
                <a:gd name="T3" fmla="*/ 22 h 216"/>
                <a:gd name="T4" fmla="*/ 21 w 43"/>
                <a:gd name="T5" fmla="*/ 0 h 216"/>
                <a:gd name="T6" fmla="*/ 43 w 43"/>
                <a:gd name="T7" fmla="*/ 22 h 216"/>
                <a:gd name="T8" fmla="*/ 21 w 43"/>
                <a:gd name="T9" fmla="*/ 43 h 216"/>
                <a:gd name="T10" fmla="*/ 4 w 43"/>
                <a:gd name="T11" fmla="*/ 216 h 216"/>
                <a:gd name="T12" fmla="*/ 4 w 43"/>
                <a:gd name="T13" fmla="*/ 68 h 216"/>
                <a:gd name="T14" fmla="*/ 37 w 43"/>
                <a:gd name="T15" fmla="*/ 62 h 216"/>
                <a:gd name="T16" fmla="*/ 37 w 43"/>
                <a:gd name="T17" fmla="*/ 216 h 216"/>
                <a:gd name="T18" fmla="*/ 4 w 43"/>
                <a:gd name="T19" fmla="*/ 216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" h="216">
                  <a:moveTo>
                    <a:pt x="21" y="43"/>
                  </a:moveTo>
                  <a:cubicBezTo>
                    <a:pt x="9" y="43"/>
                    <a:pt x="0" y="34"/>
                    <a:pt x="0" y="22"/>
                  </a:cubicBezTo>
                  <a:cubicBezTo>
                    <a:pt x="0" y="10"/>
                    <a:pt x="9" y="0"/>
                    <a:pt x="21" y="0"/>
                  </a:cubicBezTo>
                  <a:cubicBezTo>
                    <a:pt x="33" y="0"/>
                    <a:pt x="43" y="9"/>
                    <a:pt x="43" y="22"/>
                  </a:cubicBezTo>
                  <a:cubicBezTo>
                    <a:pt x="43" y="34"/>
                    <a:pt x="33" y="43"/>
                    <a:pt x="21" y="43"/>
                  </a:cubicBezTo>
                  <a:close/>
                  <a:moveTo>
                    <a:pt x="4" y="216"/>
                  </a:moveTo>
                  <a:cubicBezTo>
                    <a:pt x="4" y="68"/>
                    <a:pt x="4" y="68"/>
                    <a:pt x="4" y="68"/>
                  </a:cubicBezTo>
                  <a:cubicBezTo>
                    <a:pt x="37" y="62"/>
                    <a:pt x="37" y="62"/>
                    <a:pt x="37" y="62"/>
                  </a:cubicBezTo>
                  <a:cubicBezTo>
                    <a:pt x="37" y="216"/>
                    <a:pt x="37" y="216"/>
                    <a:pt x="37" y="216"/>
                  </a:cubicBezTo>
                  <a:lnTo>
                    <a:pt x="4" y="2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91" name="Freeform 154"/>
            <p:cNvSpPr>
              <a:spLocks/>
            </p:cNvSpPr>
            <p:nvPr/>
          </p:nvSpPr>
          <p:spPr bwMode="auto">
            <a:xfrm>
              <a:off x="3631408" y="1674813"/>
              <a:ext cx="125413" cy="174625"/>
            </a:xfrm>
            <a:custGeom>
              <a:avLst/>
              <a:gdLst>
                <a:gd name="T0" fmla="*/ 64 w 112"/>
                <a:gd name="T1" fmla="*/ 158 h 158"/>
                <a:gd name="T2" fmla="*/ 0 w 112"/>
                <a:gd name="T3" fmla="*/ 81 h 158"/>
                <a:gd name="T4" fmla="*/ 66 w 112"/>
                <a:gd name="T5" fmla="*/ 0 h 158"/>
                <a:gd name="T6" fmla="*/ 108 w 112"/>
                <a:gd name="T7" fmla="*/ 16 h 158"/>
                <a:gd name="T8" fmla="*/ 92 w 112"/>
                <a:gd name="T9" fmla="*/ 38 h 158"/>
                <a:gd name="T10" fmla="*/ 66 w 112"/>
                <a:gd name="T11" fmla="*/ 26 h 158"/>
                <a:gd name="T12" fmla="*/ 43 w 112"/>
                <a:gd name="T13" fmla="*/ 42 h 158"/>
                <a:gd name="T14" fmla="*/ 36 w 112"/>
                <a:gd name="T15" fmla="*/ 84 h 158"/>
                <a:gd name="T16" fmla="*/ 47 w 112"/>
                <a:gd name="T17" fmla="*/ 125 h 158"/>
                <a:gd name="T18" fmla="*/ 66 w 112"/>
                <a:gd name="T19" fmla="*/ 133 h 158"/>
                <a:gd name="T20" fmla="*/ 97 w 112"/>
                <a:gd name="T21" fmla="*/ 118 h 158"/>
                <a:gd name="T22" fmla="*/ 112 w 112"/>
                <a:gd name="T23" fmla="*/ 138 h 158"/>
                <a:gd name="T24" fmla="*/ 64 w 112"/>
                <a:gd name="T25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2" h="158">
                  <a:moveTo>
                    <a:pt x="64" y="158"/>
                  </a:moveTo>
                  <a:cubicBezTo>
                    <a:pt x="23" y="158"/>
                    <a:pt x="0" y="129"/>
                    <a:pt x="0" y="81"/>
                  </a:cubicBezTo>
                  <a:cubicBezTo>
                    <a:pt x="0" y="26"/>
                    <a:pt x="33" y="0"/>
                    <a:pt x="66" y="0"/>
                  </a:cubicBezTo>
                  <a:cubicBezTo>
                    <a:pt x="83" y="0"/>
                    <a:pt x="95" y="4"/>
                    <a:pt x="108" y="16"/>
                  </a:cubicBezTo>
                  <a:cubicBezTo>
                    <a:pt x="92" y="38"/>
                    <a:pt x="92" y="38"/>
                    <a:pt x="92" y="38"/>
                  </a:cubicBezTo>
                  <a:cubicBezTo>
                    <a:pt x="83" y="30"/>
                    <a:pt x="75" y="26"/>
                    <a:pt x="66" y="26"/>
                  </a:cubicBezTo>
                  <a:cubicBezTo>
                    <a:pt x="56" y="26"/>
                    <a:pt x="47" y="32"/>
                    <a:pt x="43" y="42"/>
                  </a:cubicBezTo>
                  <a:cubicBezTo>
                    <a:pt x="38" y="51"/>
                    <a:pt x="36" y="65"/>
                    <a:pt x="36" y="84"/>
                  </a:cubicBezTo>
                  <a:cubicBezTo>
                    <a:pt x="36" y="104"/>
                    <a:pt x="40" y="117"/>
                    <a:pt x="47" y="125"/>
                  </a:cubicBezTo>
                  <a:cubicBezTo>
                    <a:pt x="51" y="130"/>
                    <a:pt x="58" y="133"/>
                    <a:pt x="66" y="133"/>
                  </a:cubicBezTo>
                  <a:cubicBezTo>
                    <a:pt x="77" y="133"/>
                    <a:pt x="87" y="128"/>
                    <a:pt x="97" y="118"/>
                  </a:cubicBezTo>
                  <a:cubicBezTo>
                    <a:pt x="112" y="138"/>
                    <a:pt x="112" y="138"/>
                    <a:pt x="112" y="138"/>
                  </a:cubicBezTo>
                  <a:cubicBezTo>
                    <a:pt x="99" y="152"/>
                    <a:pt x="84" y="158"/>
                    <a:pt x="64" y="15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92" name="Freeform 155"/>
            <p:cNvSpPr>
              <a:spLocks noEditPoints="1"/>
            </p:cNvSpPr>
            <p:nvPr/>
          </p:nvSpPr>
          <p:spPr bwMode="auto">
            <a:xfrm>
              <a:off x="3763170" y="1800226"/>
              <a:ext cx="49213" cy="49213"/>
            </a:xfrm>
            <a:custGeom>
              <a:avLst/>
              <a:gdLst>
                <a:gd name="T0" fmla="*/ 22 w 44"/>
                <a:gd name="T1" fmla="*/ 45 h 45"/>
                <a:gd name="T2" fmla="*/ 0 w 44"/>
                <a:gd name="T3" fmla="*/ 23 h 45"/>
                <a:gd name="T4" fmla="*/ 22 w 44"/>
                <a:gd name="T5" fmla="*/ 0 h 45"/>
                <a:gd name="T6" fmla="*/ 44 w 44"/>
                <a:gd name="T7" fmla="*/ 23 h 45"/>
                <a:gd name="T8" fmla="*/ 22 w 44"/>
                <a:gd name="T9" fmla="*/ 45 h 45"/>
                <a:gd name="T10" fmla="*/ 22 w 44"/>
                <a:gd name="T11" fmla="*/ 5 h 45"/>
                <a:gd name="T12" fmla="*/ 5 w 44"/>
                <a:gd name="T13" fmla="*/ 23 h 45"/>
                <a:gd name="T14" fmla="*/ 22 w 44"/>
                <a:gd name="T15" fmla="*/ 40 h 45"/>
                <a:gd name="T16" fmla="*/ 39 w 44"/>
                <a:gd name="T17" fmla="*/ 23 h 45"/>
                <a:gd name="T18" fmla="*/ 22 w 44"/>
                <a:gd name="T19" fmla="*/ 5 h 45"/>
                <a:gd name="T20" fmla="*/ 27 w 44"/>
                <a:gd name="T21" fmla="*/ 35 h 45"/>
                <a:gd name="T22" fmla="*/ 24 w 44"/>
                <a:gd name="T23" fmla="*/ 31 h 45"/>
                <a:gd name="T24" fmla="*/ 20 w 44"/>
                <a:gd name="T25" fmla="*/ 25 h 45"/>
                <a:gd name="T26" fmla="*/ 19 w 44"/>
                <a:gd name="T27" fmla="*/ 24 h 45"/>
                <a:gd name="T28" fmla="*/ 19 w 44"/>
                <a:gd name="T29" fmla="*/ 35 h 45"/>
                <a:gd name="T30" fmla="*/ 14 w 44"/>
                <a:gd name="T31" fmla="*/ 35 h 45"/>
                <a:gd name="T32" fmla="*/ 14 w 44"/>
                <a:gd name="T33" fmla="*/ 10 h 45"/>
                <a:gd name="T34" fmla="*/ 24 w 44"/>
                <a:gd name="T35" fmla="*/ 10 h 45"/>
                <a:gd name="T36" fmla="*/ 31 w 44"/>
                <a:gd name="T37" fmla="*/ 17 h 45"/>
                <a:gd name="T38" fmla="*/ 25 w 44"/>
                <a:gd name="T39" fmla="*/ 24 h 45"/>
                <a:gd name="T40" fmla="*/ 26 w 44"/>
                <a:gd name="T41" fmla="*/ 25 h 45"/>
                <a:gd name="T42" fmla="*/ 32 w 44"/>
                <a:gd name="T43" fmla="*/ 35 h 45"/>
                <a:gd name="T44" fmla="*/ 27 w 44"/>
                <a:gd name="T45" fmla="*/ 35 h 45"/>
                <a:gd name="T46" fmla="*/ 24 w 44"/>
                <a:gd name="T47" fmla="*/ 14 h 45"/>
                <a:gd name="T48" fmla="*/ 21 w 44"/>
                <a:gd name="T49" fmla="*/ 14 h 45"/>
                <a:gd name="T50" fmla="*/ 19 w 44"/>
                <a:gd name="T51" fmla="*/ 14 h 45"/>
                <a:gd name="T52" fmla="*/ 19 w 44"/>
                <a:gd name="T53" fmla="*/ 21 h 45"/>
                <a:gd name="T54" fmla="*/ 21 w 44"/>
                <a:gd name="T55" fmla="*/ 21 h 45"/>
                <a:gd name="T56" fmla="*/ 25 w 44"/>
                <a:gd name="T57" fmla="*/ 20 h 45"/>
                <a:gd name="T58" fmla="*/ 26 w 44"/>
                <a:gd name="T59" fmla="*/ 17 h 45"/>
                <a:gd name="T60" fmla="*/ 24 w 44"/>
                <a:gd name="T61" fmla="*/ 14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4" h="45">
                  <a:moveTo>
                    <a:pt x="22" y="45"/>
                  </a:moveTo>
                  <a:cubicBezTo>
                    <a:pt x="10" y="45"/>
                    <a:pt x="0" y="35"/>
                    <a:pt x="0" y="23"/>
                  </a:cubicBezTo>
                  <a:cubicBezTo>
                    <a:pt x="0" y="10"/>
                    <a:pt x="10" y="0"/>
                    <a:pt x="22" y="0"/>
                  </a:cubicBezTo>
                  <a:cubicBezTo>
                    <a:pt x="34" y="0"/>
                    <a:pt x="44" y="10"/>
                    <a:pt x="44" y="23"/>
                  </a:cubicBezTo>
                  <a:cubicBezTo>
                    <a:pt x="44" y="35"/>
                    <a:pt x="34" y="45"/>
                    <a:pt x="22" y="45"/>
                  </a:cubicBezTo>
                  <a:close/>
                  <a:moveTo>
                    <a:pt x="22" y="5"/>
                  </a:moveTo>
                  <a:cubicBezTo>
                    <a:pt x="13" y="5"/>
                    <a:pt x="5" y="13"/>
                    <a:pt x="5" y="23"/>
                  </a:cubicBezTo>
                  <a:cubicBezTo>
                    <a:pt x="5" y="32"/>
                    <a:pt x="13" y="40"/>
                    <a:pt x="22" y="40"/>
                  </a:cubicBezTo>
                  <a:cubicBezTo>
                    <a:pt x="32" y="40"/>
                    <a:pt x="39" y="32"/>
                    <a:pt x="39" y="23"/>
                  </a:cubicBezTo>
                  <a:cubicBezTo>
                    <a:pt x="39" y="13"/>
                    <a:pt x="32" y="5"/>
                    <a:pt x="22" y="5"/>
                  </a:cubicBezTo>
                  <a:close/>
                  <a:moveTo>
                    <a:pt x="27" y="35"/>
                  </a:moveTo>
                  <a:cubicBezTo>
                    <a:pt x="26" y="33"/>
                    <a:pt x="25" y="32"/>
                    <a:pt x="24" y="31"/>
                  </a:cubicBezTo>
                  <a:cubicBezTo>
                    <a:pt x="22" y="26"/>
                    <a:pt x="21" y="25"/>
                    <a:pt x="20" y="25"/>
                  </a:cubicBezTo>
                  <a:cubicBezTo>
                    <a:pt x="20" y="24"/>
                    <a:pt x="20" y="24"/>
                    <a:pt x="19" y="24"/>
                  </a:cubicBezTo>
                  <a:cubicBezTo>
                    <a:pt x="19" y="35"/>
                    <a:pt x="19" y="35"/>
                    <a:pt x="19" y="35"/>
                  </a:cubicBezTo>
                  <a:cubicBezTo>
                    <a:pt x="14" y="35"/>
                    <a:pt x="14" y="35"/>
                    <a:pt x="14" y="35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8" y="10"/>
                    <a:pt x="31" y="13"/>
                    <a:pt x="31" y="17"/>
                  </a:cubicBezTo>
                  <a:cubicBezTo>
                    <a:pt x="31" y="21"/>
                    <a:pt x="28" y="24"/>
                    <a:pt x="25" y="24"/>
                  </a:cubicBezTo>
                  <a:cubicBezTo>
                    <a:pt x="26" y="24"/>
                    <a:pt x="26" y="25"/>
                    <a:pt x="26" y="25"/>
                  </a:cubicBezTo>
                  <a:cubicBezTo>
                    <a:pt x="28" y="27"/>
                    <a:pt x="32" y="35"/>
                    <a:pt x="32" y="35"/>
                  </a:cubicBezTo>
                  <a:lnTo>
                    <a:pt x="27" y="35"/>
                  </a:lnTo>
                  <a:close/>
                  <a:moveTo>
                    <a:pt x="24" y="14"/>
                  </a:moveTo>
                  <a:cubicBezTo>
                    <a:pt x="23" y="14"/>
                    <a:pt x="22" y="14"/>
                    <a:pt x="21" y="14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19" y="21"/>
                    <a:pt x="19" y="21"/>
                    <a:pt x="19" y="21"/>
                  </a:cubicBezTo>
                  <a:cubicBezTo>
                    <a:pt x="21" y="21"/>
                    <a:pt x="21" y="21"/>
                    <a:pt x="21" y="21"/>
                  </a:cubicBezTo>
                  <a:cubicBezTo>
                    <a:pt x="23" y="21"/>
                    <a:pt x="24" y="20"/>
                    <a:pt x="25" y="20"/>
                  </a:cubicBezTo>
                  <a:cubicBezTo>
                    <a:pt x="25" y="19"/>
                    <a:pt x="26" y="18"/>
                    <a:pt x="26" y="17"/>
                  </a:cubicBezTo>
                  <a:cubicBezTo>
                    <a:pt x="26" y="16"/>
                    <a:pt x="25" y="15"/>
                    <a:pt x="24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93" name="Freeform 156"/>
            <p:cNvSpPr>
              <a:spLocks/>
            </p:cNvSpPr>
            <p:nvPr/>
          </p:nvSpPr>
          <p:spPr bwMode="auto">
            <a:xfrm>
              <a:off x="6584158" y="1898651"/>
              <a:ext cx="49213" cy="63500"/>
            </a:xfrm>
            <a:custGeom>
              <a:avLst/>
              <a:gdLst>
                <a:gd name="T0" fmla="*/ 13 w 31"/>
                <a:gd name="T1" fmla="*/ 4 h 40"/>
                <a:gd name="T2" fmla="*/ 0 w 31"/>
                <a:gd name="T3" fmla="*/ 4 h 40"/>
                <a:gd name="T4" fmla="*/ 0 w 31"/>
                <a:gd name="T5" fmla="*/ 0 h 40"/>
                <a:gd name="T6" fmla="*/ 31 w 31"/>
                <a:gd name="T7" fmla="*/ 0 h 40"/>
                <a:gd name="T8" fmla="*/ 31 w 31"/>
                <a:gd name="T9" fmla="*/ 4 h 40"/>
                <a:gd name="T10" fmla="*/ 17 w 31"/>
                <a:gd name="T11" fmla="*/ 4 h 40"/>
                <a:gd name="T12" fmla="*/ 17 w 31"/>
                <a:gd name="T13" fmla="*/ 40 h 40"/>
                <a:gd name="T14" fmla="*/ 13 w 31"/>
                <a:gd name="T15" fmla="*/ 40 h 40"/>
                <a:gd name="T16" fmla="*/ 13 w 31"/>
                <a:gd name="T1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40">
                  <a:moveTo>
                    <a:pt x="13" y="4"/>
                  </a:moveTo>
                  <a:lnTo>
                    <a:pt x="0" y="4"/>
                  </a:lnTo>
                  <a:lnTo>
                    <a:pt x="0" y="0"/>
                  </a:lnTo>
                  <a:lnTo>
                    <a:pt x="31" y="0"/>
                  </a:lnTo>
                  <a:lnTo>
                    <a:pt x="31" y="4"/>
                  </a:lnTo>
                  <a:lnTo>
                    <a:pt x="17" y="4"/>
                  </a:lnTo>
                  <a:lnTo>
                    <a:pt x="17" y="40"/>
                  </a:lnTo>
                  <a:lnTo>
                    <a:pt x="13" y="40"/>
                  </a:lnTo>
                  <a:lnTo>
                    <a:pt x="13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94" name="Freeform 157"/>
            <p:cNvSpPr>
              <a:spLocks/>
            </p:cNvSpPr>
            <p:nvPr/>
          </p:nvSpPr>
          <p:spPr bwMode="auto">
            <a:xfrm>
              <a:off x="6646070" y="1898651"/>
              <a:ext cx="60325" cy="63500"/>
            </a:xfrm>
            <a:custGeom>
              <a:avLst/>
              <a:gdLst>
                <a:gd name="T0" fmla="*/ 0 w 38"/>
                <a:gd name="T1" fmla="*/ 0 h 40"/>
                <a:gd name="T2" fmla="*/ 5 w 38"/>
                <a:gd name="T3" fmla="*/ 0 h 40"/>
                <a:gd name="T4" fmla="*/ 19 w 38"/>
                <a:gd name="T5" fmla="*/ 22 h 40"/>
                <a:gd name="T6" fmla="*/ 34 w 38"/>
                <a:gd name="T7" fmla="*/ 0 h 40"/>
                <a:gd name="T8" fmla="*/ 38 w 38"/>
                <a:gd name="T9" fmla="*/ 0 h 40"/>
                <a:gd name="T10" fmla="*/ 38 w 38"/>
                <a:gd name="T11" fmla="*/ 40 h 40"/>
                <a:gd name="T12" fmla="*/ 34 w 38"/>
                <a:gd name="T13" fmla="*/ 40 h 40"/>
                <a:gd name="T14" fmla="*/ 34 w 38"/>
                <a:gd name="T15" fmla="*/ 8 h 40"/>
                <a:gd name="T16" fmla="*/ 19 w 38"/>
                <a:gd name="T17" fmla="*/ 29 h 40"/>
                <a:gd name="T18" fmla="*/ 19 w 38"/>
                <a:gd name="T19" fmla="*/ 29 h 40"/>
                <a:gd name="T20" fmla="*/ 4 w 38"/>
                <a:gd name="T21" fmla="*/ 8 h 40"/>
                <a:gd name="T22" fmla="*/ 4 w 38"/>
                <a:gd name="T23" fmla="*/ 40 h 40"/>
                <a:gd name="T24" fmla="*/ 0 w 38"/>
                <a:gd name="T25" fmla="*/ 40 h 40"/>
                <a:gd name="T26" fmla="*/ 0 w 38"/>
                <a:gd name="T27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8" h="40">
                  <a:moveTo>
                    <a:pt x="0" y="0"/>
                  </a:moveTo>
                  <a:lnTo>
                    <a:pt x="5" y="0"/>
                  </a:lnTo>
                  <a:lnTo>
                    <a:pt x="19" y="22"/>
                  </a:lnTo>
                  <a:lnTo>
                    <a:pt x="34" y="0"/>
                  </a:lnTo>
                  <a:lnTo>
                    <a:pt x="38" y="0"/>
                  </a:lnTo>
                  <a:lnTo>
                    <a:pt x="38" y="40"/>
                  </a:lnTo>
                  <a:lnTo>
                    <a:pt x="34" y="40"/>
                  </a:lnTo>
                  <a:lnTo>
                    <a:pt x="34" y="8"/>
                  </a:lnTo>
                  <a:lnTo>
                    <a:pt x="19" y="29"/>
                  </a:lnTo>
                  <a:lnTo>
                    <a:pt x="19" y="29"/>
                  </a:lnTo>
                  <a:lnTo>
                    <a:pt x="4" y="8"/>
                  </a:lnTo>
                  <a:lnTo>
                    <a:pt x="4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201019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v="urn:schemas-microsoft-com:mac:vml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/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obile - Portrait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27" hasCustomPrompt="1"/>
          </p:nvPr>
        </p:nvSpPr>
        <p:spPr>
          <a:xfrm>
            <a:off x="3889720" y="1270000"/>
            <a:ext cx="4178981" cy="3933693"/>
          </a:xfrm>
          <a:prstGeom prst="rect">
            <a:avLst/>
          </a:prstGeom>
          <a:solidFill>
            <a:schemeClr val="bg1">
              <a:lumMod val="85000"/>
            </a:schemeClr>
          </a:solidFill>
          <a:ln w="730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lvl1pPr>
              <a:defRPr lang="en-US" sz="1050" dirty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marL="0" lvl="0" indent="0">
              <a:buFontTx/>
              <a:buNone/>
            </a:pPr>
            <a:r>
              <a:rPr lang="en-US" dirty="0" smtClean="0"/>
              <a:t>Mobile screenshot here</a:t>
            </a:r>
            <a:endParaRPr lang="en-US" dirty="0"/>
          </a:p>
        </p:txBody>
      </p:sp>
      <p:sp>
        <p:nvSpPr>
          <p:cNvPr id="115" name="Text Placeholder 2"/>
          <p:cNvSpPr>
            <a:spLocks noGrp="1"/>
          </p:cNvSpPr>
          <p:nvPr>
            <p:ph type="body" sz="quarter" idx="36"/>
          </p:nvPr>
        </p:nvSpPr>
        <p:spPr>
          <a:xfrm>
            <a:off x="257108" y="1629834"/>
            <a:ext cx="2981395" cy="3639719"/>
          </a:xfrm>
          <a:prstGeom prst="rect">
            <a:avLst/>
          </a:prstGeom>
        </p:spPr>
        <p:txBody>
          <a:bodyPr vert="horz"/>
          <a:lstStyle>
            <a:lvl1pPr marL="171450" indent="-171450">
              <a:buClr>
                <a:schemeClr val="accent1"/>
              </a:buClr>
              <a:defRPr sz="1200" spc="0">
                <a:solidFill>
                  <a:srgbClr val="53585F"/>
                </a:solidFill>
              </a:defRPr>
            </a:lvl1pPr>
            <a:lvl2pPr marL="260747" indent="-89297">
              <a:buClr>
                <a:schemeClr val="accent1"/>
              </a:buClr>
              <a:buFont typeface="Arial" panose="020B0604020202020204" pitchFamily="34" charset="0"/>
              <a:buChar char="•"/>
              <a:defRPr sz="1050" spc="0">
                <a:solidFill>
                  <a:srgbClr val="53585F"/>
                </a:solidFill>
              </a:defRPr>
            </a:lvl2pPr>
            <a:lvl3pPr marL="432197" indent="-89297">
              <a:buClr>
                <a:schemeClr val="accent1"/>
              </a:buClr>
              <a:buFont typeface="Arial" panose="020B0604020202020204" pitchFamily="34" charset="0"/>
              <a:buChar char="•"/>
              <a:defRPr sz="900" spc="0">
                <a:solidFill>
                  <a:srgbClr val="53585F"/>
                </a:solidFill>
              </a:defRPr>
            </a:lvl3pPr>
            <a:lvl4pPr marL="603647" indent="-89297">
              <a:buClr>
                <a:schemeClr val="accent1"/>
              </a:buClr>
              <a:buFont typeface="Arial" panose="020B0604020202020204" pitchFamily="34" charset="0"/>
              <a:buChar char="•"/>
              <a:defRPr sz="900" spc="0">
                <a:solidFill>
                  <a:srgbClr val="53585F"/>
                </a:solidFill>
              </a:defRPr>
            </a:lvl4pPr>
            <a:lvl5pPr marL="775097" indent="-89297">
              <a:buClr>
                <a:schemeClr val="accent1"/>
              </a:buClr>
              <a:buFont typeface="Arial" panose="020B0604020202020204" pitchFamily="34" charset="0"/>
              <a:buChar char="•"/>
              <a:defRPr sz="900" spc="0">
                <a:solidFill>
                  <a:srgbClr val="53585F"/>
                </a:solidFill>
              </a:defRPr>
            </a:lvl5pPr>
            <a:lvl6pPr marL="946547" indent="-89297">
              <a:buNone/>
              <a:defRPr sz="1050"/>
            </a:lvl6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116" name="Text Placeholder 4" descr="Woah there, don't overwhelm your audience with too much text. Be brief, be clear."/>
          <p:cNvSpPr>
            <a:spLocks noGrp="1"/>
          </p:cNvSpPr>
          <p:nvPr>
            <p:ph type="body" sz="quarter" idx="13" hasCustomPrompt="1"/>
          </p:nvPr>
        </p:nvSpPr>
        <p:spPr>
          <a:xfrm>
            <a:off x="257182" y="248224"/>
            <a:ext cx="8572499" cy="584090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90000"/>
              </a:lnSpc>
              <a:buFontTx/>
              <a:buNone/>
              <a:defRPr lang="en-US" sz="2000" b="1" kern="1200" spc="-80" dirty="0" smtClean="0">
                <a:solidFill>
                  <a:schemeClr val="tx2"/>
                </a:solidFill>
                <a:latin typeface="Helvetica Neue"/>
                <a:ea typeface="Helvetica Neue Medium" charset="0"/>
                <a:cs typeface="Helvetica Neue"/>
              </a:defRPr>
            </a:lvl1pPr>
          </a:lstStyle>
          <a:p>
            <a:pPr marL="0" lvl="0" indent="0" algn="l" defTabSz="482192" rtl="0" eaLnBrk="1" latinLnBrk="0" hangingPunct="1">
              <a:lnSpc>
                <a:spcPct val="80000"/>
              </a:lnSpc>
              <a:spcBef>
                <a:spcPct val="20000"/>
              </a:spcBef>
              <a:buClr>
                <a:srgbClr val="555555"/>
              </a:buClr>
              <a:buFontTx/>
              <a:buNone/>
            </a:pPr>
            <a:r>
              <a:rPr lang="en-US" dirty="0" smtClean="0"/>
              <a:t>Title</a:t>
            </a:r>
          </a:p>
        </p:txBody>
      </p:sp>
      <p:sp>
        <p:nvSpPr>
          <p:cNvPr id="117" name="Text Placeholder 2"/>
          <p:cNvSpPr>
            <a:spLocks noGrp="1"/>
          </p:cNvSpPr>
          <p:nvPr>
            <p:ph type="body" sz="quarter" idx="39" hasCustomPrompt="1"/>
          </p:nvPr>
        </p:nvSpPr>
        <p:spPr>
          <a:xfrm>
            <a:off x="257175" y="877713"/>
            <a:ext cx="8572500" cy="257528"/>
          </a:xfrm>
          <a:prstGeom prst="rect">
            <a:avLst/>
          </a:prstGeom>
        </p:spPr>
        <p:txBody>
          <a:bodyPr wrap="square" lIns="0" rIns="0" anchor="t" anchorCtr="0"/>
          <a:lstStyle>
            <a:lvl1pPr marL="0" inden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500" b="1" spc="-60" baseline="0">
                <a:solidFill>
                  <a:srgbClr val="00B7D8"/>
                </a:solidFill>
              </a:defRPr>
            </a:lvl1pPr>
          </a:lstStyle>
          <a:p>
            <a:pPr lvl="0"/>
            <a:r>
              <a:rPr lang="en-US" dirty="0" smtClean="0"/>
              <a:t>Subtitle</a:t>
            </a:r>
          </a:p>
        </p:txBody>
      </p:sp>
      <p:sp>
        <p:nvSpPr>
          <p:cNvPr id="118" name="Rectangle 6"/>
          <p:cNvSpPr>
            <a:spLocks noChangeArrowheads="1"/>
          </p:cNvSpPr>
          <p:nvPr/>
        </p:nvSpPr>
        <p:spPr bwMode="auto">
          <a:xfrm>
            <a:off x="0" y="-4233"/>
            <a:ext cx="9144000" cy="63500"/>
          </a:xfrm>
          <a:prstGeom prst="rect">
            <a:avLst/>
          </a:prstGeom>
          <a:solidFill>
            <a:srgbClr val="00B7D8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13" dirty="0"/>
          </a:p>
        </p:txBody>
      </p:sp>
      <p:grpSp>
        <p:nvGrpSpPr>
          <p:cNvPr id="120" name="Group 119"/>
          <p:cNvGrpSpPr/>
          <p:nvPr/>
        </p:nvGrpSpPr>
        <p:grpSpPr>
          <a:xfrm>
            <a:off x="3411538" y="38289"/>
            <a:ext cx="4327566" cy="318773"/>
            <a:chOff x="4314825" y="31754"/>
            <a:chExt cx="4327566" cy="286896"/>
          </a:xfrm>
        </p:grpSpPr>
        <p:sp>
          <p:nvSpPr>
            <p:cNvPr id="144" name="Isosceles Triangle 143"/>
            <p:cNvSpPr/>
            <p:nvPr userDrawn="1"/>
          </p:nvSpPr>
          <p:spPr bwMode="auto">
            <a:xfrm rot="10800000">
              <a:off x="5695747" y="31754"/>
              <a:ext cx="285750" cy="85725"/>
            </a:xfrm>
            <a:prstGeom prst="triangle">
              <a:avLst/>
            </a:prstGeom>
            <a:solidFill>
              <a:srgbClr val="00B7D8"/>
            </a:solidFill>
            <a:ln w="12700" cap="flat">
              <a:solidFill>
                <a:srgbClr val="00B7D8"/>
              </a:solidFill>
              <a:miter lim="800000"/>
              <a:headEnd type="none" w="med" len="med"/>
              <a:tailEnd type="none" w="med" len="med"/>
            </a:ln>
          </p:spPr>
          <p:txBody>
            <a:bodyPr lIns="0" tIns="0" rIns="0" bIns="0" rtlCol="0" anchor="ctr">
              <a:prstTxWarp prst="textNoShape">
                <a:avLst/>
              </a:prstTxWarp>
            </a:bodyPr>
            <a:lstStyle/>
            <a:p>
              <a:pPr marL="0" marR="0" indent="0" algn="ctr" eaLnBrk="1" latinLnBrk="0">
                <a:lnSpc>
                  <a:spcPct val="100000"/>
                </a:lnSpc>
                <a:buClrTx/>
                <a:buSzTx/>
                <a:buFontTx/>
                <a:buNone/>
                <a:tabLst/>
              </a:pPr>
              <a:endParaRPr lang="en-US" sz="675" dirty="0" smtClean="0">
                <a:latin typeface="+mj-lt"/>
              </a:endParaRPr>
            </a:p>
          </p:txBody>
        </p:sp>
        <p:grpSp>
          <p:nvGrpSpPr>
            <p:cNvPr id="145" name="Group 24"/>
            <p:cNvGrpSpPr>
              <a:grpSpLocks noChangeAspect="1"/>
            </p:cNvGrpSpPr>
            <p:nvPr userDrawn="1"/>
          </p:nvGrpSpPr>
          <p:grpSpPr bwMode="auto">
            <a:xfrm>
              <a:off x="5588467" y="143468"/>
              <a:ext cx="600284" cy="175182"/>
              <a:chOff x="3552" y="-1153"/>
              <a:chExt cx="3156" cy="921"/>
            </a:xfrm>
            <a:solidFill>
              <a:schemeClr val="bg2"/>
            </a:solidFill>
          </p:grpSpPr>
          <p:sp>
            <p:nvSpPr>
              <p:cNvPr id="323" name="Freeform 25"/>
              <p:cNvSpPr>
                <a:spLocks/>
              </p:cNvSpPr>
              <p:nvPr userDrawn="1"/>
            </p:nvSpPr>
            <p:spPr bwMode="auto">
              <a:xfrm>
                <a:off x="3559" y="-1137"/>
                <a:ext cx="172" cy="253"/>
              </a:xfrm>
              <a:custGeom>
                <a:avLst/>
                <a:gdLst>
                  <a:gd name="T0" fmla="*/ 112 w 150"/>
                  <a:gd name="T1" fmla="*/ 221 h 221"/>
                  <a:gd name="T2" fmla="*/ 62 w 150"/>
                  <a:gd name="T3" fmla="*/ 117 h 221"/>
                  <a:gd name="T4" fmla="*/ 34 w 150"/>
                  <a:gd name="T5" fmla="*/ 52 h 221"/>
                  <a:gd name="T6" fmla="*/ 33 w 150"/>
                  <a:gd name="T7" fmla="*/ 52 h 221"/>
                  <a:gd name="T8" fmla="*/ 35 w 150"/>
                  <a:gd name="T9" fmla="*/ 114 h 221"/>
                  <a:gd name="T10" fmla="*/ 36 w 150"/>
                  <a:gd name="T11" fmla="*/ 221 h 221"/>
                  <a:gd name="T12" fmla="*/ 0 w 150"/>
                  <a:gd name="T13" fmla="*/ 221 h 221"/>
                  <a:gd name="T14" fmla="*/ 0 w 150"/>
                  <a:gd name="T15" fmla="*/ 0 h 221"/>
                  <a:gd name="T16" fmla="*/ 42 w 150"/>
                  <a:gd name="T17" fmla="*/ 0 h 221"/>
                  <a:gd name="T18" fmla="*/ 96 w 150"/>
                  <a:gd name="T19" fmla="*/ 108 h 221"/>
                  <a:gd name="T20" fmla="*/ 118 w 150"/>
                  <a:gd name="T21" fmla="*/ 165 h 221"/>
                  <a:gd name="T22" fmla="*/ 119 w 150"/>
                  <a:gd name="T23" fmla="*/ 164 h 221"/>
                  <a:gd name="T24" fmla="*/ 116 w 150"/>
                  <a:gd name="T25" fmla="*/ 101 h 221"/>
                  <a:gd name="T26" fmla="*/ 115 w 150"/>
                  <a:gd name="T27" fmla="*/ 0 h 221"/>
                  <a:gd name="T28" fmla="*/ 150 w 150"/>
                  <a:gd name="T29" fmla="*/ 0 h 221"/>
                  <a:gd name="T30" fmla="*/ 150 w 150"/>
                  <a:gd name="T31" fmla="*/ 221 h 221"/>
                  <a:gd name="T32" fmla="*/ 112 w 150"/>
                  <a:gd name="T33" fmla="*/ 221 h 2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50" h="221">
                    <a:moveTo>
                      <a:pt x="112" y="221"/>
                    </a:moveTo>
                    <a:cubicBezTo>
                      <a:pt x="62" y="117"/>
                      <a:pt x="62" y="117"/>
                      <a:pt x="62" y="117"/>
                    </a:cubicBezTo>
                    <a:cubicBezTo>
                      <a:pt x="50" y="93"/>
                      <a:pt x="38" y="65"/>
                      <a:pt x="34" y="52"/>
                    </a:cubicBezTo>
                    <a:cubicBezTo>
                      <a:pt x="33" y="52"/>
                      <a:pt x="33" y="52"/>
                      <a:pt x="33" y="52"/>
                    </a:cubicBezTo>
                    <a:cubicBezTo>
                      <a:pt x="34" y="71"/>
                      <a:pt x="35" y="94"/>
                      <a:pt x="35" y="114"/>
                    </a:cubicBezTo>
                    <a:cubicBezTo>
                      <a:pt x="36" y="221"/>
                      <a:pt x="36" y="221"/>
                      <a:pt x="36" y="221"/>
                    </a:cubicBezTo>
                    <a:cubicBezTo>
                      <a:pt x="0" y="221"/>
                      <a:pt x="0" y="221"/>
                      <a:pt x="0" y="22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96" y="108"/>
                      <a:pt x="96" y="108"/>
                      <a:pt x="96" y="108"/>
                    </a:cubicBezTo>
                    <a:cubicBezTo>
                      <a:pt x="106" y="128"/>
                      <a:pt x="115" y="155"/>
                      <a:pt x="118" y="165"/>
                    </a:cubicBezTo>
                    <a:cubicBezTo>
                      <a:pt x="119" y="164"/>
                      <a:pt x="119" y="164"/>
                      <a:pt x="119" y="164"/>
                    </a:cubicBezTo>
                    <a:cubicBezTo>
                      <a:pt x="118" y="153"/>
                      <a:pt x="116" y="121"/>
                      <a:pt x="116" y="101"/>
                    </a:cubicBezTo>
                    <a:cubicBezTo>
                      <a:pt x="115" y="0"/>
                      <a:pt x="115" y="0"/>
                      <a:pt x="115" y="0"/>
                    </a:cubicBezTo>
                    <a:cubicBezTo>
                      <a:pt x="150" y="0"/>
                      <a:pt x="150" y="0"/>
                      <a:pt x="150" y="0"/>
                    </a:cubicBezTo>
                    <a:cubicBezTo>
                      <a:pt x="150" y="221"/>
                      <a:pt x="150" y="221"/>
                      <a:pt x="150" y="221"/>
                    </a:cubicBezTo>
                    <a:lnTo>
                      <a:pt x="112" y="221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324" name="Freeform 26"/>
              <p:cNvSpPr>
                <a:spLocks noEditPoints="1"/>
              </p:cNvSpPr>
              <p:nvPr userDrawn="1"/>
            </p:nvSpPr>
            <p:spPr bwMode="auto">
              <a:xfrm>
                <a:off x="3764" y="-1074"/>
                <a:ext cx="155" cy="195"/>
              </a:xfrm>
              <a:custGeom>
                <a:avLst/>
                <a:gdLst>
                  <a:gd name="T0" fmla="*/ 39 w 136"/>
                  <a:gd name="T1" fmla="*/ 95 h 170"/>
                  <a:gd name="T2" fmla="*/ 39 w 136"/>
                  <a:gd name="T3" fmla="*/ 97 h 170"/>
                  <a:gd name="T4" fmla="*/ 79 w 136"/>
                  <a:gd name="T5" fmla="*/ 143 h 170"/>
                  <a:gd name="T6" fmla="*/ 119 w 136"/>
                  <a:gd name="T7" fmla="*/ 127 h 170"/>
                  <a:gd name="T8" fmla="*/ 133 w 136"/>
                  <a:gd name="T9" fmla="*/ 149 h 170"/>
                  <a:gd name="T10" fmla="*/ 75 w 136"/>
                  <a:gd name="T11" fmla="*/ 170 h 170"/>
                  <a:gd name="T12" fmla="*/ 0 w 136"/>
                  <a:gd name="T13" fmla="*/ 86 h 170"/>
                  <a:gd name="T14" fmla="*/ 20 w 136"/>
                  <a:gd name="T15" fmla="*/ 22 h 170"/>
                  <a:gd name="T16" fmla="*/ 70 w 136"/>
                  <a:gd name="T17" fmla="*/ 0 h 170"/>
                  <a:gd name="T18" fmla="*/ 115 w 136"/>
                  <a:gd name="T19" fmla="*/ 17 h 170"/>
                  <a:gd name="T20" fmla="*/ 136 w 136"/>
                  <a:gd name="T21" fmla="*/ 87 h 170"/>
                  <a:gd name="T22" fmla="*/ 136 w 136"/>
                  <a:gd name="T23" fmla="*/ 95 h 170"/>
                  <a:gd name="T24" fmla="*/ 39 w 136"/>
                  <a:gd name="T25" fmla="*/ 95 h 170"/>
                  <a:gd name="T26" fmla="*/ 70 w 136"/>
                  <a:gd name="T27" fmla="*/ 27 h 170"/>
                  <a:gd name="T28" fmla="*/ 39 w 136"/>
                  <a:gd name="T29" fmla="*/ 69 h 170"/>
                  <a:gd name="T30" fmla="*/ 99 w 136"/>
                  <a:gd name="T31" fmla="*/ 69 h 170"/>
                  <a:gd name="T32" fmla="*/ 70 w 136"/>
                  <a:gd name="T33" fmla="*/ 27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36" h="170">
                    <a:moveTo>
                      <a:pt x="39" y="95"/>
                    </a:moveTo>
                    <a:cubicBezTo>
                      <a:pt x="39" y="97"/>
                      <a:pt x="39" y="97"/>
                      <a:pt x="39" y="97"/>
                    </a:cubicBezTo>
                    <a:cubicBezTo>
                      <a:pt x="39" y="120"/>
                      <a:pt x="47" y="143"/>
                      <a:pt x="79" y="143"/>
                    </a:cubicBezTo>
                    <a:cubicBezTo>
                      <a:pt x="94" y="143"/>
                      <a:pt x="107" y="138"/>
                      <a:pt x="119" y="127"/>
                    </a:cubicBezTo>
                    <a:cubicBezTo>
                      <a:pt x="133" y="149"/>
                      <a:pt x="133" y="149"/>
                      <a:pt x="133" y="149"/>
                    </a:cubicBezTo>
                    <a:cubicBezTo>
                      <a:pt x="116" y="163"/>
                      <a:pt x="97" y="170"/>
                      <a:pt x="75" y="170"/>
                    </a:cubicBezTo>
                    <a:cubicBezTo>
                      <a:pt x="29" y="170"/>
                      <a:pt x="0" y="137"/>
                      <a:pt x="0" y="86"/>
                    </a:cubicBezTo>
                    <a:cubicBezTo>
                      <a:pt x="0" y="57"/>
                      <a:pt x="6" y="38"/>
                      <a:pt x="20" y="22"/>
                    </a:cubicBezTo>
                    <a:cubicBezTo>
                      <a:pt x="34" y="7"/>
                      <a:pt x="50" y="0"/>
                      <a:pt x="70" y="0"/>
                    </a:cubicBezTo>
                    <a:cubicBezTo>
                      <a:pt x="86" y="0"/>
                      <a:pt x="101" y="5"/>
                      <a:pt x="115" y="17"/>
                    </a:cubicBezTo>
                    <a:cubicBezTo>
                      <a:pt x="129" y="30"/>
                      <a:pt x="136" y="50"/>
                      <a:pt x="136" y="87"/>
                    </a:cubicBezTo>
                    <a:cubicBezTo>
                      <a:pt x="136" y="95"/>
                      <a:pt x="136" y="95"/>
                      <a:pt x="136" y="95"/>
                    </a:cubicBezTo>
                    <a:lnTo>
                      <a:pt x="39" y="95"/>
                    </a:lnTo>
                    <a:close/>
                    <a:moveTo>
                      <a:pt x="70" y="27"/>
                    </a:moveTo>
                    <a:cubicBezTo>
                      <a:pt x="50" y="27"/>
                      <a:pt x="39" y="43"/>
                      <a:pt x="39" y="69"/>
                    </a:cubicBezTo>
                    <a:cubicBezTo>
                      <a:pt x="99" y="69"/>
                      <a:pt x="99" y="69"/>
                      <a:pt x="99" y="69"/>
                    </a:cubicBezTo>
                    <a:cubicBezTo>
                      <a:pt x="99" y="43"/>
                      <a:pt x="88" y="27"/>
                      <a:pt x="70" y="27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325" name="Freeform 27"/>
              <p:cNvSpPr>
                <a:spLocks/>
              </p:cNvSpPr>
              <p:nvPr userDrawn="1"/>
            </p:nvSpPr>
            <p:spPr bwMode="auto">
              <a:xfrm>
                <a:off x="3930" y="-1072"/>
                <a:ext cx="249" cy="190"/>
              </a:xfrm>
              <a:custGeom>
                <a:avLst/>
                <a:gdLst>
                  <a:gd name="T0" fmla="*/ 172 w 218"/>
                  <a:gd name="T1" fmla="*/ 165 h 165"/>
                  <a:gd name="T2" fmla="*/ 139 w 218"/>
                  <a:gd name="T3" fmla="*/ 165 h 165"/>
                  <a:gd name="T4" fmla="*/ 119 w 218"/>
                  <a:gd name="T5" fmla="*/ 90 h 165"/>
                  <a:gd name="T6" fmla="*/ 108 w 218"/>
                  <a:gd name="T7" fmla="*/ 46 h 165"/>
                  <a:gd name="T8" fmla="*/ 108 w 218"/>
                  <a:gd name="T9" fmla="*/ 46 h 165"/>
                  <a:gd name="T10" fmla="*/ 97 w 218"/>
                  <a:gd name="T11" fmla="*/ 92 h 165"/>
                  <a:gd name="T12" fmla="*/ 78 w 218"/>
                  <a:gd name="T13" fmla="*/ 165 h 165"/>
                  <a:gd name="T14" fmla="*/ 45 w 218"/>
                  <a:gd name="T15" fmla="*/ 165 h 165"/>
                  <a:gd name="T16" fmla="*/ 0 w 218"/>
                  <a:gd name="T17" fmla="*/ 4 h 165"/>
                  <a:gd name="T18" fmla="*/ 35 w 218"/>
                  <a:gd name="T19" fmla="*/ 0 h 165"/>
                  <a:gd name="T20" fmla="*/ 53 w 218"/>
                  <a:gd name="T21" fmla="*/ 78 h 165"/>
                  <a:gd name="T22" fmla="*/ 61 w 218"/>
                  <a:gd name="T23" fmla="*/ 121 h 165"/>
                  <a:gd name="T24" fmla="*/ 62 w 218"/>
                  <a:gd name="T25" fmla="*/ 121 h 165"/>
                  <a:gd name="T26" fmla="*/ 72 w 218"/>
                  <a:gd name="T27" fmla="*/ 77 h 165"/>
                  <a:gd name="T28" fmla="*/ 92 w 218"/>
                  <a:gd name="T29" fmla="*/ 2 h 165"/>
                  <a:gd name="T30" fmla="*/ 127 w 218"/>
                  <a:gd name="T31" fmla="*/ 2 h 165"/>
                  <a:gd name="T32" fmla="*/ 145 w 218"/>
                  <a:gd name="T33" fmla="*/ 75 h 165"/>
                  <a:gd name="T34" fmla="*/ 155 w 218"/>
                  <a:gd name="T35" fmla="*/ 121 h 165"/>
                  <a:gd name="T36" fmla="*/ 156 w 218"/>
                  <a:gd name="T37" fmla="*/ 121 h 165"/>
                  <a:gd name="T38" fmla="*/ 164 w 218"/>
                  <a:gd name="T39" fmla="*/ 78 h 165"/>
                  <a:gd name="T40" fmla="*/ 181 w 218"/>
                  <a:gd name="T41" fmla="*/ 2 h 165"/>
                  <a:gd name="T42" fmla="*/ 218 w 218"/>
                  <a:gd name="T43" fmla="*/ 2 h 165"/>
                  <a:gd name="T44" fmla="*/ 172 w 218"/>
                  <a:gd name="T45" fmla="*/ 165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18" h="165">
                    <a:moveTo>
                      <a:pt x="172" y="165"/>
                    </a:moveTo>
                    <a:cubicBezTo>
                      <a:pt x="139" y="165"/>
                      <a:pt x="139" y="165"/>
                      <a:pt x="139" y="165"/>
                    </a:cubicBezTo>
                    <a:cubicBezTo>
                      <a:pt x="119" y="90"/>
                      <a:pt x="119" y="90"/>
                      <a:pt x="119" y="90"/>
                    </a:cubicBezTo>
                    <a:cubicBezTo>
                      <a:pt x="114" y="71"/>
                      <a:pt x="108" y="46"/>
                      <a:pt x="108" y="46"/>
                    </a:cubicBezTo>
                    <a:cubicBezTo>
                      <a:pt x="108" y="46"/>
                      <a:pt x="108" y="46"/>
                      <a:pt x="108" y="46"/>
                    </a:cubicBezTo>
                    <a:cubicBezTo>
                      <a:pt x="108" y="46"/>
                      <a:pt x="105" y="62"/>
                      <a:pt x="97" y="92"/>
                    </a:cubicBezTo>
                    <a:cubicBezTo>
                      <a:pt x="78" y="165"/>
                      <a:pt x="78" y="165"/>
                      <a:pt x="78" y="165"/>
                    </a:cubicBezTo>
                    <a:cubicBezTo>
                      <a:pt x="45" y="165"/>
                      <a:pt x="45" y="165"/>
                      <a:pt x="45" y="165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53" y="78"/>
                      <a:pt x="53" y="78"/>
                      <a:pt x="53" y="78"/>
                    </a:cubicBezTo>
                    <a:cubicBezTo>
                      <a:pt x="57" y="98"/>
                      <a:pt x="61" y="121"/>
                      <a:pt x="61" y="121"/>
                    </a:cubicBezTo>
                    <a:cubicBezTo>
                      <a:pt x="62" y="121"/>
                      <a:pt x="62" y="121"/>
                      <a:pt x="62" y="121"/>
                    </a:cubicBezTo>
                    <a:cubicBezTo>
                      <a:pt x="62" y="121"/>
                      <a:pt x="65" y="100"/>
                      <a:pt x="72" y="77"/>
                    </a:cubicBezTo>
                    <a:cubicBezTo>
                      <a:pt x="92" y="2"/>
                      <a:pt x="92" y="2"/>
                      <a:pt x="92" y="2"/>
                    </a:cubicBezTo>
                    <a:cubicBezTo>
                      <a:pt x="127" y="2"/>
                      <a:pt x="127" y="2"/>
                      <a:pt x="127" y="2"/>
                    </a:cubicBezTo>
                    <a:cubicBezTo>
                      <a:pt x="145" y="75"/>
                      <a:pt x="145" y="75"/>
                      <a:pt x="145" y="75"/>
                    </a:cubicBezTo>
                    <a:cubicBezTo>
                      <a:pt x="152" y="101"/>
                      <a:pt x="155" y="121"/>
                      <a:pt x="155" y="121"/>
                    </a:cubicBezTo>
                    <a:cubicBezTo>
                      <a:pt x="156" y="121"/>
                      <a:pt x="156" y="121"/>
                      <a:pt x="156" y="121"/>
                    </a:cubicBezTo>
                    <a:cubicBezTo>
                      <a:pt x="156" y="121"/>
                      <a:pt x="160" y="97"/>
                      <a:pt x="164" y="78"/>
                    </a:cubicBezTo>
                    <a:cubicBezTo>
                      <a:pt x="181" y="2"/>
                      <a:pt x="181" y="2"/>
                      <a:pt x="181" y="2"/>
                    </a:cubicBezTo>
                    <a:cubicBezTo>
                      <a:pt x="218" y="2"/>
                      <a:pt x="218" y="2"/>
                      <a:pt x="218" y="2"/>
                    </a:cubicBezTo>
                    <a:lnTo>
                      <a:pt x="172" y="165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326" name="Freeform 28"/>
              <p:cNvSpPr>
                <a:spLocks noEditPoints="1"/>
              </p:cNvSpPr>
              <p:nvPr userDrawn="1"/>
            </p:nvSpPr>
            <p:spPr bwMode="auto">
              <a:xfrm>
                <a:off x="4287" y="-1137"/>
                <a:ext cx="174" cy="253"/>
              </a:xfrm>
              <a:custGeom>
                <a:avLst/>
                <a:gdLst>
                  <a:gd name="T0" fmla="*/ 108 w 152"/>
                  <a:gd name="T1" fmla="*/ 221 h 221"/>
                  <a:gd name="T2" fmla="*/ 89 w 152"/>
                  <a:gd name="T3" fmla="*/ 187 h 221"/>
                  <a:gd name="T4" fmla="*/ 51 w 152"/>
                  <a:gd name="T5" fmla="*/ 132 h 221"/>
                  <a:gd name="T6" fmla="*/ 36 w 152"/>
                  <a:gd name="T7" fmla="*/ 125 h 221"/>
                  <a:gd name="T8" fmla="*/ 36 w 152"/>
                  <a:gd name="T9" fmla="*/ 221 h 221"/>
                  <a:gd name="T10" fmla="*/ 0 w 152"/>
                  <a:gd name="T11" fmla="*/ 221 h 221"/>
                  <a:gd name="T12" fmla="*/ 0 w 152"/>
                  <a:gd name="T13" fmla="*/ 0 h 221"/>
                  <a:gd name="T14" fmla="*/ 68 w 152"/>
                  <a:gd name="T15" fmla="*/ 0 h 221"/>
                  <a:gd name="T16" fmla="*/ 140 w 152"/>
                  <a:gd name="T17" fmla="*/ 63 h 221"/>
                  <a:gd name="T18" fmla="*/ 85 w 152"/>
                  <a:gd name="T19" fmla="*/ 124 h 221"/>
                  <a:gd name="T20" fmla="*/ 119 w 152"/>
                  <a:gd name="T21" fmla="*/ 168 h 221"/>
                  <a:gd name="T22" fmla="*/ 152 w 152"/>
                  <a:gd name="T23" fmla="*/ 221 h 221"/>
                  <a:gd name="T24" fmla="*/ 108 w 152"/>
                  <a:gd name="T25" fmla="*/ 221 h 221"/>
                  <a:gd name="T26" fmla="*/ 56 w 152"/>
                  <a:gd name="T27" fmla="*/ 29 h 221"/>
                  <a:gd name="T28" fmla="*/ 36 w 152"/>
                  <a:gd name="T29" fmla="*/ 29 h 221"/>
                  <a:gd name="T30" fmla="*/ 36 w 152"/>
                  <a:gd name="T31" fmla="*/ 100 h 221"/>
                  <a:gd name="T32" fmla="*/ 55 w 152"/>
                  <a:gd name="T33" fmla="*/ 100 h 221"/>
                  <a:gd name="T34" fmla="*/ 91 w 152"/>
                  <a:gd name="T35" fmla="*/ 90 h 221"/>
                  <a:gd name="T36" fmla="*/ 101 w 152"/>
                  <a:gd name="T37" fmla="*/ 63 h 221"/>
                  <a:gd name="T38" fmla="*/ 56 w 152"/>
                  <a:gd name="T39" fmla="*/ 29 h 2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52" h="221">
                    <a:moveTo>
                      <a:pt x="108" y="221"/>
                    </a:moveTo>
                    <a:cubicBezTo>
                      <a:pt x="89" y="187"/>
                      <a:pt x="89" y="187"/>
                      <a:pt x="89" y="187"/>
                    </a:cubicBezTo>
                    <a:cubicBezTo>
                      <a:pt x="73" y="160"/>
                      <a:pt x="63" y="144"/>
                      <a:pt x="51" y="132"/>
                    </a:cubicBezTo>
                    <a:cubicBezTo>
                      <a:pt x="47" y="128"/>
                      <a:pt x="43" y="126"/>
                      <a:pt x="36" y="125"/>
                    </a:cubicBezTo>
                    <a:cubicBezTo>
                      <a:pt x="36" y="221"/>
                      <a:pt x="36" y="221"/>
                      <a:pt x="36" y="221"/>
                    </a:cubicBezTo>
                    <a:cubicBezTo>
                      <a:pt x="0" y="221"/>
                      <a:pt x="0" y="221"/>
                      <a:pt x="0" y="22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68" y="0"/>
                      <a:pt x="68" y="0"/>
                      <a:pt x="68" y="0"/>
                    </a:cubicBezTo>
                    <a:cubicBezTo>
                      <a:pt x="117" y="0"/>
                      <a:pt x="140" y="28"/>
                      <a:pt x="140" y="63"/>
                    </a:cubicBezTo>
                    <a:cubicBezTo>
                      <a:pt x="140" y="95"/>
                      <a:pt x="119" y="124"/>
                      <a:pt x="85" y="124"/>
                    </a:cubicBezTo>
                    <a:cubicBezTo>
                      <a:pt x="93" y="128"/>
                      <a:pt x="107" y="149"/>
                      <a:pt x="119" y="168"/>
                    </a:cubicBezTo>
                    <a:cubicBezTo>
                      <a:pt x="152" y="221"/>
                      <a:pt x="152" y="221"/>
                      <a:pt x="152" y="221"/>
                    </a:cubicBezTo>
                    <a:lnTo>
                      <a:pt x="108" y="221"/>
                    </a:lnTo>
                    <a:close/>
                    <a:moveTo>
                      <a:pt x="56" y="29"/>
                    </a:moveTo>
                    <a:cubicBezTo>
                      <a:pt x="36" y="29"/>
                      <a:pt x="36" y="29"/>
                      <a:pt x="36" y="29"/>
                    </a:cubicBezTo>
                    <a:cubicBezTo>
                      <a:pt x="36" y="100"/>
                      <a:pt x="36" y="100"/>
                      <a:pt x="36" y="100"/>
                    </a:cubicBezTo>
                    <a:cubicBezTo>
                      <a:pt x="55" y="100"/>
                      <a:pt x="55" y="100"/>
                      <a:pt x="55" y="100"/>
                    </a:cubicBezTo>
                    <a:cubicBezTo>
                      <a:pt x="74" y="100"/>
                      <a:pt x="85" y="97"/>
                      <a:pt x="91" y="90"/>
                    </a:cubicBezTo>
                    <a:cubicBezTo>
                      <a:pt x="97" y="84"/>
                      <a:pt x="101" y="75"/>
                      <a:pt x="101" y="63"/>
                    </a:cubicBezTo>
                    <a:cubicBezTo>
                      <a:pt x="101" y="41"/>
                      <a:pt x="89" y="29"/>
                      <a:pt x="56" y="29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327" name="Freeform 29"/>
              <p:cNvSpPr>
                <a:spLocks noEditPoints="1"/>
              </p:cNvSpPr>
              <p:nvPr userDrawn="1"/>
            </p:nvSpPr>
            <p:spPr bwMode="auto">
              <a:xfrm>
                <a:off x="4475" y="-1074"/>
                <a:ext cx="155" cy="195"/>
              </a:xfrm>
              <a:custGeom>
                <a:avLst/>
                <a:gdLst>
                  <a:gd name="T0" fmla="*/ 39 w 136"/>
                  <a:gd name="T1" fmla="*/ 95 h 170"/>
                  <a:gd name="T2" fmla="*/ 39 w 136"/>
                  <a:gd name="T3" fmla="*/ 97 h 170"/>
                  <a:gd name="T4" fmla="*/ 79 w 136"/>
                  <a:gd name="T5" fmla="*/ 143 h 170"/>
                  <a:gd name="T6" fmla="*/ 120 w 136"/>
                  <a:gd name="T7" fmla="*/ 127 h 170"/>
                  <a:gd name="T8" fmla="*/ 133 w 136"/>
                  <a:gd name="T9" fmla="*/ 149 h 170"/>
                  <a:gd name="T10" fmla="*/ 75 w 136"/>
                  <a:gd name="T11" fmla="*/ 170 h 170"/>
                  <a:gd name="T12" fmla="*/ 0 w 136"/>
                  <a:gd name="T13" fmla="*/ 86 h 170"/>
                  <a:gd name="T14" fmla="*/ 21 w 136"/>
                  <a:gd name="T15" fmla="*/ 22 h 170"/>
                  <a:gd name="T16" fmla="*/ 70 w 136"/>
                  <a:gd name="T17" fmla="*/ 0 h 170"/>
                  <a:gd name="T18" fmla="*/ 115 w 136"/>
                  <a:gd name="T19" fmla="*/ 17 h 170"/>
                  <a:gd name="T20" fmla="*/ 136 w 136"/>
                  <a:gd name="T21" fmla="*/ 87 h 170"/>
                  <a:gd name="T22" fmla="*/ 136 w 136"/>
                  <a:gd name="T23" fmla="*/ 95 h 170"/>
                  <a:gd name="T24" fmla="*/ 39 w 136"/>
                  <a:gd name="T25" fmla="*/ 95 h 170"/>
                  <a:gd name="T26" fmla="*/ 70 w 136"/>
                  <a:gd name="T27" fmla="*/ 27 h 170"/>
                  <a:gd name="T28" fmla="*/ 40 w 136"/>
                  <a:gd name="T29" fmla="*/ 69 h 170"/>
                  <a:gd name="T30" fmla="*/ 99 w 136"/>
                  <a:gd name="T31" fmla="*/ 69 h 170"/>
                  <a:gd name="T32" fmla="*/ 70 w 136"/>
                  <a:gd name="T33" fmla="*/ 27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36" h="170">
                    <a:moveTo>
                      <a:pt x="39" y="95"/>
                    </a:moveTo>
                    <a:cubicBezTo>
                      <a:pt x="39" y="97"/>
                      <a:pt x="39" y="97"/>
                      <a:pt x="39" y="97"/>
                    </a:cubicBezTo>
                    <a:cubicBezTo>
                      <a:pt x="39" y="120"/>
                      <a:pt x="48" y="143"/>
                      <a:pt x="79" y="143"/>
                    </a:cubicBezTo>
                    <a:cubicBezTo>
                      <a:pt x="94" y="143"/>
                      <a:pt x="107" y="138"/>
                      <a:pt x="120" y="127"/>
                    </a:cubicBezTo>
                    <a:cubicBezTo>
                      <a:pt x="133" y="149"/>
                      <a:pt x="133" y="149"/>
                      <a:pt x="133" y="149"/>
                    </a:cubicBezTo>
                    <a:cubicBezTo>
                      <a:pt x="116" y="163"/>
                      <a:pt x="97" y="170"/>
                      <a:pt x="75" y="170"/>
                    </a:cubicBezTo>
                    <a:cubicBezTo>
                      <a:pt x="29" y="170"/>
                      <a:pt x="0" y="137"/>
                      <a:pt x="0" y="86"/>
                    </a:cubicBezTo>
                    <a:cubicBezTo>
                      <a:pt x="0" y="57"/>
                      <a:pt x="7" y="38"/>
                      <a:pt x="21" y="22"/>
                    </a:cubicBezTo>
                    <a:cubicBezTo>
                      <a:pt x="34" y="7"/>
                      <a:pt x="50" y="0"/>
                      <a:pt x="70" y="0"/>
                    </a:cubicBezTo>
                    <a:cubicBezTo>
                      <a:pt x="86" y="0"/>
                      <a:pt x="101" y="5"/>
                      <a:pt x="115" y="17"/>
                    </a:cubicBezTo>
                    <a:cubicBezTo>
                      <a:pt x="129" y="30"/>
                      <a:pt x="136" y="50"/>
                      <a:pt x="136" y="87"/>
                    </a:cubicBezTo>
                    <a:cubicBezTo>
                      <a:pt x="136" y="95"/>
                      <a:pt x="136" y="95"/>
                      <a:pt x="136" y="95"/>
                    </a:cubicBezTo>
                    <a:lnTo>
                      <a:pt x="39" y="95"/>
                    </a:lnTo>
                    <a:close/>
                    <a:moveTo>
                      <a:pt x="70" y="27"/>
                    </a:moveTo>
                    <a:cubicBezTo>
                      <a:pt x="50" y="27"/>
                      <a:pt x="40" y="43"/>
                      <a:pt x="40" y="69"/>
                    </a:cubicBezTo>
                    <a:cubicBezTo>
                      <a:pt x="99" y="69"/>
                      <a:pt x="99" y="69"/>
                      <a:pt x="99" y="69"/>
                    </a:cubicBezTo>
                    <a:cubicBezTo>
                      <a:pt x="99" y="43"/>
                      <a:pt x="88" y="27"/>
                      <a:pt x="70" y="27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328" name="Freeform 30"/>
              <p:cNvSpPr>
                <a:spLocks/>
              </p:cNvSpPr>
              <p:nvPr userDrawn="1"/>
            </p:nvSpPr>
            <p:spPr bwMode="auto">
              <a:xfrm>
                <a:off x="4656" y="-1153"/>
                <a:ext cx="68" cy="274"/>
              </a:xfrm>
              <a:custGeom>
                <a:avLst/>
                <a:gdLst>
                  <a:gd name="T0" fmla="*/ 39 w 60"/>
                  <a:gd name="T1" fmla="*/ 239 h 239"/>
                  <a:gd name="T2" fmla="*/ 4 w 60"/>
                  <a:gd name="T3" fmla="*/ 193 h 239"/>
                  <a:gd name="T4" fmla="*/ 4 w 60"/>
                  <a:gd name="T5" fmla="*/ 55 h 239"/>
                  <a:gd name="T6" fmla="*/ 0 w 60"/>
                  <a:gd name="T7" fmla="*/ 8 h 239"/>
                  <a:gd name="T8" fmla="*/ 37 w 60"/>
                  <a:gd name="T9" fmla="*/ 0 h 239"/>
                  <a:gd name="T10" fmla="*/ 40 w 60"/>
                  <a:gd name="T11" fmla="*/ 44 h 239"/>
                  <a:gd name="T12" fmla="*/ 40 w 60"/>
                  <a:gd name="T13" fmla="*/ 181 h 239"/>
                  <a:gd name="T14" fmla="*/ 43 w 60"/>
                  <a:gd name="T15" fmla="*/ 211 h 239"/>
                  <a:gd name="T16" fmla="*/ 55 w 60"/>
                  <a:gd name="T17" fmla="*/ 213 h 239"/>
                  <a:gd name="T18" fmla="*/ 60 w 60"/>
                  <a:gd name="T19" fmla="*/ 235 h 239"/>
                  <a:gd name="T20" fmla="*/ 39 w 60"/>
                  <a:gd name="T21" fmla="*/ 239 h 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0" h="239">
                    <a:moveTo>
                      <a:pt x="39" y="239"/>
                    </a:moveTo>
                    <a:cubicBezTo>
                      <a:pt x="4" y="239"/>
                      <a:pt x="4" y="207"/>
                      <a:pt x="4" y="193"/>
                    </a:cubicBezTo>
                    <a:cubicBezTo>
                      <a:pt x="4" y="55"/>
                      <a:pt x="4" y="55"/>
                      <a:pt x="4" y="55"/>
                    </a:cubicBezTo>
                    <a:cubicBezTo>
                      <a:pt x="4" y="33"/>
                      <a:pt x="3" y="21"/>
                      <a:pt x="0" y="8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9" y="9"/>
                      <a:pt x="40" y="23"/>
                      <a:pt x="40" y="44"/>
                    </a:cubicBezTo>
                    <a:cubicBezTo>
                      <a:pt x="40" y="181"/>
                      <a:pt x="40" y="181"/>
                      <a:pt x="40" y="181"/>
                    </a:cubicBezTo>
                    <a:cubicBezTo>
                      <a:pt x="40" y="203"/>
                      <a:pt x="40" y="207"/>
                      <a:pt x="43" y="211"/>
                    </a:cubicBezTo>
                    <a:cubicBezTo>
                      <a:pt x="45" y="213"/>
                      <a:pt x="50" y="215"/>
                      <a:pt x="55" y="213"/>
                    </a:cubicBezTo>
                    <a:cubicBezTo>
                      <a:pt x="60" y="235"/>
                      <a:pt x="60" y="235"/>
                      <a:pt x="60" y="235"/>
                    </a:cubicBezTo>
                    <a:cubicBezTo>
                      <a:pt x="54" y="237"/>
                      <a:pt x="47" y="239"/>
                      <a:pt x="39" y="239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329" name="Freeform 31"/>
              <p:cNvSpPr>
                <a:spLocks noEditPoints="1"/>
              </p:cNvSpPr>
              <p:nvPr userDrawn="1"/>
            </p:nvSpPr>
            <p:spPr bwMode="auto">
              <a:xfrm>
                <a:off x="4754" y="-1151"/>
                <a:ext cx="53" cy="267"/>
              </a:xfrm>
              <a:custGeom>
                <a:avLst/>
                <a:gdLst>
                  <a:gd name="T0" fmla="*/ 22 w 46"/>
                  <a:gd name="T1" fmla="*/ 47 h 233"/>
                  <a:gd name="T2" fmla="*/ 0 w 46"/>
                  <a:gd name="T3" fmla="*/ 24 h 233"/>
                  <a:gd name="T4" fmla="*/ 23 w 46"/>
                  <a:gd name="T5" fmla="*/ 0 h 233"/>
                  <a:gd name="T6" fmla="*/ 46 w 46"/>
                  <a:gd name="T7" fmla="*/ 24 h 233"/>
                  <a:gd name="T8" fmla="*/ 22 w 46"/>
                  <a:gd name="T9" fmla="*/ 47 h 233"/>
                  <a:gd name="T10" fmla="*/ 5 w 46"/>
                  <a:gd name="T11" fmla="*/ 233 h 233"/>
                  <a:gd name="T12" fmla="*/ 5 w 46"/>
                  <a:gd name="T13" fmla="*/ 74 h 233"/>
                  <a:gd name="T14" fmla="*/ 40 w 46"/>
                  <a:gd name="T15" fmla="*/ 67 h 233"/>
                  <a:gd name="T16" fmla="*/ 40 w 46"/>
                  <a:gd name="T17" fmla="*/ 233 h 233"/>
                  <a:gd name="T18" fmla="*/ 5 w 46"/>
                  <a:gd name="T19" fmla="*/ 233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6" h="233">
                    <a:moveTo>
                      <a:pt x="22" y="47"/>
                    </a:moveTo>
                    <a:cubicBezTo>
                      <a:pt x="10" y="47"/>
                      <a:pt x="0" y="37"/>
                      <a:pt x="0" y="24"/>
                    </a:cubicBezTo>
                    <a:cubicBezTo>
                      <a:pt x="0" y="11"/>
                      <a:pt x="10" y="0"/>
                      <a:pt x="23" y="0"/>
                    </a:cubicBezTo>
                    <a:cubicBezTo>
                      <a:pt x="36" y="0"/>
                      <a:pt x="46" y="10"/>
                      <a:pt x="46" y="24"/>
                    </a:cubicBezTo>
                    <a:cubicBezTo>
                      <a:pt x="46" y="37"/>
                      <a:pt x="36" y="47"/>
                      <a:pt x="22" y="47"/>
                    </a:cubicBezTo>
                    <a:close/>
                    <a:moveTo>
                      <a:pt x="5" y="233"/>
                    </a:moveTo>
                    <a:cubicBezTo>
                      <a:pt x="5" y="74"/>
                      <a:pt x="5" y="74"/>
                      <a:pt x="5" y="74"/>
                    </a:cubicBezTo>
                    <a:cubicBezTo>
                      <a:pt x="40" y="67"/>
                      <a:pt x="40" y="67"/>
                      <a:pt x="40" y="67"/>
                    </a:cubicBezTo>
                    <a:cubicBezTo>
                      <a:pt x="40" y="233"/>
                      <a:pt x="40" y="233"/>
                      <a:pt x="40" y="233"/>
                    </a:cubicBezTo>
                    <a:lnTo>
                      <a:pt x="5" y="233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330" name="Freeform 32"/>
              <p:cNvSpPr>
                <a:spLocks/>
              </p:cNvSpPr>
              <p:nvPr userDrawn="1"/>
            </p:nvSpPr>
            <p:spPr bwMode="auto">
              <a:xfrm>
                <a:off x="4841" y="-1074"/>
                <a:ext cx="137" cy="195"/>
              </a:xfrm>
              <a:custGeom>
                <a:avLst/>
                <a:gdLst>
                  <a:gd name="T0" fmla="*/ 68 w 120"/>
                  <a:gd name="T1" fmla="*/ 170 h 170"/>
                  <a:gd name="T2" fmla="*/ 0 w 120"/>
                  <a:gd name="T3" fmla="*/ 87 h 170"/>
                  <a:gd name="T4" fmla="*/ 71 w 120"/>
                  <a:gd name="T5" fmla="*/ 0 h 170"/>
                  <a:gd name="T6" fmla="*/ 116 w 120"/>
                  <a:gd name="T7" fmla="*/ 18 h 170"/>
                  <a:gd name="T8" fmla="*/ 98 w 120"/>
                  <a:gd name="T9" fmla="*/ 41 h 170"/>
                  <a:gd name="T10" fmla="*/ 71 w 120"/>
                  <a:gd name="T11" fmla="*/ 29 h 170"/>
                  <a:gd name="T12" fmla="*/ 45 w 120"/>
                  <a:gd name="T13" fmla="*/ 45 h 170"/>
                  <a:gd name="T14" fmla="*/ 39 w 120"/>
                  <a:gd name="T15" fmla="*/ 90 h 170"/>
                  <a:gd name="T16" fmla="*/ 50 w 120"/>
                  <a:gd name="T17" fmla="*/ 134 h 170"/>
                  <a:gd name="T18" fmla="*/ 71 w 120"/>
                  <a:gd name="T19" fmla="*/ 143 h 170"/>
                  <a:gd name="T20" fmla="*/ 104 w 120"/>
                  <a:gd name="T21" fmla="*/ 127 h 170"/>
                  <a:gd name="T22" fmla="*/ 120 w 120"/>
                  <a:gd name="T23" fmla="*/ 149 h 170"/>
                  <a:gd name="T24" fmla="*/ 68 w 120"/>
                  <a:gd name="T25" fmla="*/ 17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0" h="170">
                    <a:moveTo>
                      <a:pt x="68" y="170"/>
                    </a:moveTo>
                    <a:cubicBezTo>
                      <a:pt x="24" y="170"/>
                      <a:pt x="0" y="139"/>
                      <a:pt x="0" y="87"/>
                    </a:cubicBezTo>
                    <a:cubicBezTo>
                      <a:pt x="0" y="28"/>
                      <a:pt x="35" y="0"/>
                      <a:pt x="71" y="0"/>
                    </a:cubicBezTo>
                    <a:cubicBezTo>
                      <a:pt x="89" y="0"/>
                      <a:pt x="101" y="4"/>
                      <a:pt x="116" y="18"/>
                    </a:cubicBezTo>
                    <a:cubicBezTo>
                      <a:pt x="98" y="41"/>
                      <a:pt x="98" y="41"/>
                      <a:pt x="98" y="41"/>
                    </a:cubicBezTo>
                    <a:cubicBezTo>
                      <a:pt x="89" y="32"/>
                      <a:pt x="80" y="29"/>
                      <a:pt x="71" y="29"/>
                    </a:cubicBezTo>
                    <a:cubicBezTo>
                      <a:pt x="60" y="29"/>
                      <a:pt x="50" y="34"/>
                      <a:pt x="45" y="45"/>
                    </a:cubicBezTo>
                    <a:cubicBezTo>
                      <a:pt x="41" y="55"/>
                      <a:pt x="39" y="70"/>
                      <a:pt x="39" y="90"/>
                    </a:cubicBezTo>
                    <a:cubicBezTo>
                      <a:pt x="39" y="112"/>
                      <a:pt x="42" y="126"/>
                      <a:pt x="50" y="134"/>
                    </a:cubicBezTo>
                    <a:cubicBezTo>
                      <a:pt x="55" y="140"/>
                      <a:pt x="62" y="143"/>
                      <a:pt x="71" y="143"/>
                    </a:cubicBezTo>
                    <a:cubicBezTo>
                      <a:pt x="82" y="143"/>
                      <a:pt x="93" y="138"/>
                      <a:pt x="104" y="127"/>
                    </a:cubicBezTo>
                    <a:cubicBezTo>
                      <a:pt x="120" y="149"/>
                      <a:pt x="120" y="149"/>
                      <a:pt x="120" y="149"/>
                    </a:cubicBezTo>
                    <a:cubicBezTo>
                      <a:pt x="106" y="164"/>
                      <a:pt x="90" y="170"/>
                      <a:pt x="68" y="17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331" name="Freeform 33"/>
              <p:cNvSpPr>
                <a:spLocks noEditPoints="1"/>
              </p:cNvSpPr>
              <p:nvPr userDrawn="1"/>
            </p:nvSpPr>
            <p:spPr bwMode="auto">
              <a:xfrm>
                <a:off x="5009" y="-990"/>
                <a:ext cx="110" cy="111"/>
              </a:xfrm>
              <a:custGeom>
                <a:avLst/>
                <a:gdLst>
                  <a:gd name="T0" fmla="*/ 48 w 96"/>
                  <a:gd name="T1" fmla="*/ 97 h 97"/>
                  <a:gd name="T2" fmla="*/ 0 w 96"/>
                  <a:gd name="T3" fmla="*/ 48 h 97"/>
                  <a:gd name="T4" fmla="*/ 48 w 96"/>
                  <a:gd name="T5" fmla="*/ 0 h 97"/>
                  <a:gd name="T6" fmla="*/ 96 w 96"/>
                  <a:gd name="T7" fmla="*/ 48 h 97"/>
                  <a:gd name="T8" fmla="*/ 48 w 96"/>
                  <a:gd name="T9" fmla="*/ 97 h 97"/>
                  <a:gd name="T10" fmla="*/ 48 w 96"/>
                  <a:gd name="T11" fmla="*/ 10 h 97"/>
                  <a:gd name="T12" fmla="*/ 11 w 96"/>
                  <a:gd name="T13" fmla="*/ 48 h 97"/>
                  <a:gd name="T14" fmla="*/ 48 w 96"/>
                  <a:gd name="T15" fmla="*/ 87 h 97"/>
                  <a:gd name="T16" fmla="*/ 85 w 96"/>
                  <a:gd name="T17" fmla="*/ 48 h 97"/>
                  <a:gd name="T18" fmla="*/ 48 w 96"/>
                  <a:gd name="T19" fmla="*/ 10 h 97"/>
                  <a:gd name="T20" fmla="*/ 57 w 96"/>
                  <a:gd name="T21" fmla="*/ 75 h 97"/>
                  <a:gd name="T22" fmla="*/ 52 w 96"/>
                  <a:gd name="T23" fmla="*/ 66 h 97"/>
                  <a:gd name="T24" fmla="*/ 43 w 96"/>
                  <a:gd name="T25" fmla="*/ 53 h 97"/>
                  <a:gd name="T26" fmla="*/ 42 w 96"/>
                  <a:gd name="T27" fmla="*/ 53 h 97"/>
                  <a:gd name="T28" fmla="*/ 42 w 96"/>
                  <a:gd name="T29" fmla="*/ 75 h 97"/>
                  <a:gd name="T30" fmla="*/ 31 w 96"/>
                  <a:gd name="T31" fmla="*/ 75 h 97"/>
                  <a:gd name="T32" fmla="*/ 31 w 96"/>
                  <a:gd name="T33" fmla="*/ 21 h 97"/>
                  <a:gd name="T34" fmla="*/ 51 w 96"/>
                  <a:gd name="T35" fmla="*/ 21 h 97"/>
                  <a:gd name="T36" fmla="*/ 67 w 96"/>
                  <a:gd name="T37" fmla="*/ 37 h 97"/>
                  <a:gd name="T38" fmla="*/ 55 w 96"/>
                  <a:gd name="T39" fmla="*/ 52 h 97"/>
                  <a:gd name="T40" fmla="*/ 57 w 96"/>
                  <a:gd name="T41" fmla="*/ 54 h 97"/>
                  <a:gd name="T42" fmla="*/ 70 w 96"/>
                  <a:gd name="T43" fmla="*/ 75 h 97"/>
                  <a:gd name="T44" fmla="*/ 57 w 96"/>
                  <a:gd name="T45" fmla="*/ 75 h 97"/>
                  <a:gd name="T46" fmla="*/ 52 w 96"/>
                  <a:gd name="T47" fmla="*/ 30 h 97"/>
                  <a:gd name="T48" fmla="*/ 45 w 96"/>
                  <a:gd name="T49" fmla="*/ 30 h 97"/>
                  <a:gd name="T50" fmla="*/ 42 w 96"/>
                  <a:gd name="T51" fmla="*/ 30 h 97"/>
                  <a:gd name="T52" fmla="*/ 42 w 96"/>
                  <a:gd name="T53" fmla="*/ 44 h 97"/>
                  <a:gd name="T54" fmla="*/ 45 w 96"/>
                  <a:gd name="T55" fmla="*/ 44 h 97"/>
                  <a:gd name="T56" fmla="*/ 53 w 96"/>
                  <a:gd name="T57" fmla="*/ 43 h 97"/>
                  <a:gd name="T58" fmla="*/ 55 w 96"/>
                  <a:gd name="T59" fmla="*/ 37 h 97"/>
                  <a:gd name="T60" fmla="*/ 52 w 96"/>
                  <a:gd name="T61" fmla="*/ 30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96" h="97">
                    <a:moveTo>
                      <a:pt x="48" y="97"/>
                    </a:moveTo>
                    <a:cubicBezTo>
                      <a:pt x="21" y="97"/>
                      <a:pt x="0" y="75"/>
                      <a:pt x="0" y="48"/>
                    </a:cubicBezTo>
                    <a:cubicBezTo>
                      <a:pt x="0" y="21"/>
                      <a:pt x="21" y="0"/>
                      <a:pt x="48" y="0"/>
                    </a:cubicBezTo>
                    <a:cubicBezTo>
                      <a:pt x="74" y="0"/>
                      <a:pt x="96" y="21"/>
                      <a:pt x="96" y="48"/>
                    </a:cubicBezTo>
                    <a:cubicBezTo>
                      <a:pt x="96" y="75"/>
                      <a:pt x="74" y="97"/>
                      <a:pt x="48" y="97"/>
                    </a:cubicBezTo>
                    <a:close/>
                    <a:moveTo>
                      <a:pt x="48" y="10"/>
                    </a:moveTo>
                    <a:cubicBezTo>
                      <a:pt x="27" y="10"/>
                      <a:pt x="11" y="27"/>
                      <a:pt x="11" y="48"/>
                    </a:cubicBezTo>
                    <a:cubicBezTo>
                      <a:pt x="11" y="70"/>
                      <a:pt x="27" y="87"/>
                      <a:pt x="48" y="87"/>
                    </a:cubicBezTo>
                    <a:cubicBezTo>
                      <a:pt x="68" y="87"/>
                      <a:pt x="85" y="70"/>
                      <a:pt x="85" y="48"/>
                    </a:cubicBezTo>
                    <a:cubicBezTo>
                      <a:pt x="85" y="27"/>
                      <a:pt x="68" y="10"/>
                      <a:pt x="48" y="10"/>
                    </a:cubicBezTo>
                    <a:close/>
                    <a:moveTo>
                      <a:pt x="57" y="75"/>
                    </a:moveTo>
                    <a:cubicBezTo>
                      <a:pt x="55" y="72"/>
                      <a:pt x="54" y="70"/>
                      <a:pt x="52" y="66"/>
                    </a:cubicBezTo>
                    <a:cubicBezTo>
                      <a:pt x="47" y="56"/>
                      <a:pt x="45" y="54"/>
                      <a:pt x="43" y="53"/>
                    </a:cubicBezTo>
                    <a:cubicBezTo>
                      <a:pt x="43" y="53"/>
                      <a:pt x="42" y="53"/>
                      <a:pt x="42" y="53"/>
                    </a:cubicBezTo>
                    <a:cubicBezTo>
                      <a:pt x="42" y="75"/>
                      <a:pt x="42" y="75"/>
                      <a:pt x="42" y="75"/>
                    </a:cubicBezTo>
                    <a:cubicBezTo>
                      <a:pt x="31" y="75"/>
                      <a:pt x="31" y="75"/>
                      <a:pt x="31" y="75"/>
                    </a:cubicBezTo>
                    <a:cubicBezTo>
                      <a:pt x="31" y="21"/>
                      <a:pt x="31" y="21"/>
                      <a:pt x="31" y="21"/>
                    </a:cubicBezTo>
                    <a:cubicBezTo>
                      <a:pt x="51" y="21"/>
                      <a:pt x="51" y="21"/>
                      <a:pt x="51" y="21"/>
                    </a:cubicBezTo>
                    <a:cubicBezTo>
                      <a:pt x="61" y="21"/>
                      <a:pt x="67" y="27"/>
                      <a:pt x="67" y="37"/>
                    </a:cubicBezTo>
                    <a:cubicBezTo>
                      <a:pt x="67" y="45"/>
                      <a:pt x="62" y="52"/>
                      <a:pt x="55" y="52"/>
                    </a:cubicBezTo>
                    <a:cubicBezTo>
                      <a:pt x="56" y="53"/>
                      <a:pt x="56" y="53"/>
                      <a:pt x="57" y="54"/>
                    </a:cubicBezTo>
                    <a:cubicBezTo>
                      <a:pt x="60" y="58"/>
                      <a:pt x="70" y="75"/>
                      <a:pt x="70" y="75"/>
                    </a:cubicBezTo>
                    <a:lnTo>
                      <a:pt x="57" y="75"/>
                    </a:lnTo>
                    <a:close/>
                    <a:moveTo>
                      <a:pt x="52" y="30"/>
                    </a:moveTo>
                    <a:cubicBezTo>
                      <a:pt x="50" y="30"/>
                      <a:pt x="48" y="30"/>
                      <a:pt x="45" y="30"/>
                    </a:cubicBezTo>
                    <a:cubicBezTo>
                      <a:pt x="42" y="30"/>
                      <a:pt x="42" y="30"/>
                      <a:pt x="42" y="30"/>
                    </a:cubicBezTo>
                    <a:cubicBezTo>
                      <a:pt x="42" y="44"/>
                      <a:pt x="42" y="44"/>
                      <a:pt x="42" y="44"/>
                    </a:cubicBezTo>
                    <a:cubicBezTo>
                      <a:pt x="45" y="44"/>
                      <a:pt x="45" y="44"/>
                      <a:pt x="45" y="44"/>
                    </a:cubicBezTo>
                    <a:cubicBezTo>
                      <a:pt x="50" y="44"/>
                      <a:pt x="52" y="44"/>
                      <a:pt x="53" y="43"/>
                    </a:cubicBezTo>
                    <a:cubicBezTo>
                      <a:pt x="55" y="41"/>
                      <a:pt x="55" y="39"/>
                      <a:pt x="55" y="37"/>
                    </a:cubicBezTo>
                    <a:cubicBezTo>
                      <a:pt x="55" y="34"/>
                      <a:pt x="54" y="31"/>
                      <a:pt x="52" y="3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332" name="Freeform 34"/>
              <p:cNvSpPr>
                <a:spLocks/>
              </p:cNvSpPr>
              <p:nvPr userDrawn="1"/>
            </p:nvSpPr>
            <p:spPr bwMode="auto">
              <a:xfrm>
                <a:off x="3552" y="-808"/>
                <a:ext cx="564" cy="567"/>
              </a:xfrm>
              <a:custGeom>
                <a:avLst/>
                <a:gdLst>
                  <a:gd name="T0" fmla="*/ 0 w 564"/>
                  <a:gd name="T1" fmla="*/ 0 h 567"/>
                  <a:gd name="T2" fmla="*/ 134 w 564"/>
                  <a:gd name="T3" fmla="*/ 0 h 567"/>
                  <a:gd name="T4" fmla="*/ 283 w 564"/>
                  <a:gd name="T5" fmla="*/ 240 h 567"/>
                  <a:gd name="T6" fmla="*/ 430 w 564"/>
                  <a:gd name="T7" fmla="*/ 0 h 567"/>
                  <a:gd name="T8" fmla="*/ 564 w 564"/>
                  <a:gd name="T9" fmla="*/ 0 h 567"/>
                  <a:gd name="T10" fmla="*/ 564 w 564"/>
                  <a:gd name="T11" fmla="*/ 567 h 567"/>
                  <a:gd name="T12" fmla="*/ 442 w 564"/>
                  <a:gd name="T13" fmla="*/ 567 h 567"/>
                  <a:gd name="T14" fmla="*/ 442 w 564"/>
                  <a:gd name="T15" fmla="*/ 196 h 567"/>
                  <a:gd name="T16" fmla="*/ 283 w 564"/>
                  <a:gd name="T17" fmla="*/ 438 h 567"/>
                  <a:gd name="T18" fmla="*/ 279 w 564"/>
                  <a:gd name="T19" fmla="*/ 438 h 567"/>
                  <a:gd name="T20" fmla="*/ 121 w 564"/>
                  <a:gd name="T21" fmla="*/ 200 h 567"/>
                  <a:gd name="T22" fmla="*/ 121 w 564"/>
                  <a:gd name="T23" fmla="*/ 567 h 567"/>
                  <a:gd name="T24" fmla="*/ 0 w 564"/>
                  <a:gd name="T25" fmla="*/ 567 h 567"/>
                  <a:gd name="T26" fmla="*/ 0 w 564"/>
                  <a:gd name="T27" fmla="*/ 0 h 5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64" h="567">
                    <a:moveTo>
                      <a:pt x="0" y="0"/>
                    </a:moveTo>
                    <a:lnTo>
                      <a:pt x="134" y="0"/>
                    </a:lnTo>
                    <a:lnTo>
                      <a:pt x="283" y="240"/>
                    </a:lnTo>
                    <a:lnTo>
                      <a:pt x="430" y="0"/>
                    </a:lnTo>
                    <a:lnTo>
                      <a:pt x="564" y="0"/>
                    </a:lnTo>
                    <a:lnTo>
                      <a:pt x="564" y="567"/>
                    </a:lnTo>
                    <a:lnTo>
                      <a:pt x="442" y="567"/>
                    </a:lnTo>
                    <a:lnTo>
                      <a:pt x="442" y="196"/>
                    </a:lnTo>
                    <a:lnTo>
                      <a:pt x="283" y="438"/>
                    </a:lnTo>
                    <a:lnTo>
                      <a:pt x="279" y="438"/>
                    </a:lnTo>
                    <a:lnTo>
                      <a:pt x="121" y="200"/>
                    </a:lnTo>
                    <a:lnTo>
                      <a:pt x="121" y="567"/>
                    </a:lnTo>
                    <a:lnTo>
                      <a:pt x="0" y="5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B7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333" name="Freeform 35"/>
              <p:cNvSpPr>
                <a:spLocks noEditPoints="1"/>
              </p:cNvSpPr>
              <p:nvPr userDrawn="1"/>
            </p:nvSpPr>
            <p:spPr bwMode="auto">
              <a:xfrm>
                <a:off x="4179" y="-817"/>
                <a:ext cx="600" cy="585"/>
              </a:xfrm>
              <a:custGeom>
                <a:avLst/>
                <a:gdLst>
                  <a:gd name="T0" fmla="*/ 0 w 524"/>
                  <a:gd name="T1" fmla="*/ 256 h 510"/>
                  <a:gd name="T2" fmla="*/ 0 w 524"/>
                  <a:gd name="T3" fmla="*/ 255 h 510"/>
                  <a:gd name="T4" fmla="*/ 263 w 524"/>
                  <a:gd name="T5" fmla="*/ 0 h 510"/>
                  <a:gd name="T6" fmla="*/ 524 w 524"/>
                  <a:gd name="T7" fmla="*/ 253 h 510"/>
                  <a:gd name="T8" fmla="*/ 524 w 524"/>
                  <a:gd name="T9" fmla="*/ 255 h 510"/>
                  <a:gd name="T10" fmla="*/ 261 w 524"/>
                  <a:gd name="T11" fmla="*/ 510 h 510"/>
                  <a:gd name="T12" fmla="*/ 0 w 524"/>
                  <a:gd name="T13" fmla="*/ 256 h 510"/>
                  <a:gd name="T14" fmla="*/ 411 w 524"/>
                  <a:gd name="T15" fmla="*/ 256 h 510"/>
                  <a:gd name="T16" fmla="*/ 411 w 524"/>
                  <a:gd name="T17" fmla="*/ 255 h 510"/>
                  <a:gd name="T18" fmla="*/ 261 w 524"/>
                  <a:gd name="T19" fmla="*/ 100 h 510"/>
                  <a:gd name="T20" fmla="*/ 113 w 524"/>
                  <a:gd name="T21" fmla="*/ 253 h 510"/>
                  <a:gd name="T22" fmla="*/ 113 w 524"/>
                  <a:gd name="T23" fmla="*/ 255 h 510"/>
                  <a:gd name="T24" fmla="*/ 263 w 524"/>
                  <a:gd name="T25" fmla="*/ 410 h 510"/>
                  <a:gd name="T26" fmla="*/ 411 w 524"/>
                  <a:gd name="T27" fmla="*/ 256 h 5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24" h="510">
                    <a:moveTo>
                      <a:pt x="0" y="256"/>
                    </a:moveTo>
                    <a:cubicBezTo>
                      <a:pt x="0" y="255"/>
                      <a:pt x="0" y="255"/>
                      <a:pt x="0" y="255"/>
                    </a:cubicBezTo>
                    <a:cubicBezTo>
                      <a:pt x="0" y="115"/>
                      <a:pt x="110" y="0"/>
                      <a:pt x="263" y="0"/>
                    </a:cubicBezTo>
                    <a:cubicBezTo>
                      <a:pt x="415" y="0"/>
                      <a:pt x="524" y="113"/>
                      <a:pt x="524" y="253"/>
                    </a:cubicBezTo>
                    <a:cubicBezTo>
                      <a:pt x="524" y="255"/>
                      <a:pt x="524" y="255"/>
                      <a:pt x="524" y="255"/>
                    </a:cubicBezTo>
                    <a:cubicBezTo>
                      <a:pt x="524" y="395"/>
                      <a:pt x="413" y="510"/>
                      <a:pt x="261" y="510"/>
                    </a:cubicBezTo>
                    <a:cubicBezTo>
                      <a:pt x="109" y="510"/>
                      <a:pt x="0" y="397"/>
                      <a:pt x="0" y="256"/>
                    </a:cubicBezTo>
                    <a:close/>
                    <a:moveTo>
                      <a:pt x="411" y="256"/>
                    </a:moveTo>
                    <a:cubicBezTo>
                      <a:pt x="411" y="255"/>
                      <a:pt x="411" y="255"/>
                      <a:pt x="411" y="255"/>
                    </a:cubicBezTo>
                    <a:cubicBezTo>
                      <a:pt x="411" y="170"/>
                      <a:pt x="349" y="100"/>
                      <a:pt x="261" y="100"/>
                    </a:cubicBezTo>
                    <a:cubicBezTo>
                      <a:pt x="174" y="100"/>
                      <a:pt x="113" y="169"/>
                      <a:pt x="113" y="253"/>
                    </a:cubicBezTo>
                    <a:cubicBezTo>
                      <a:pt x="113" y="255"/>
                      <a:pt x="113" y="255"/>
                      <a:pt x="113" y="255"/>
                    </a:cubicBezTo>
                    <a:cubicBezTo>
                      <a:pt x="113" y="339"/>
                      <a:pt x="175" y="410"/>
                      <a:pt x="263" y="410"/>
                    </a:cubicBezTo>
                    <a:cubicBezTo>
                      <a:pt x="350" y="410"/>
                      <a:pt x="411" y="341"/>
                      <a:pt x="411" y="256"/>
                    </a:cubicBezTo>
                    <a:close/>
                  </a:path>
                </a:pathLst>
              </a:custGeom>
              <a:solidFill>
                <a:srgbClr val="00B7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334" name="Freeform 36"/>
              <p:cNvSpPr>
                <a:spLocks noEditPoints="1"/>
              </p:cNvSpPr>
              <p:nvPr userDrawn="1"/>
            </p:nvSpPr>
            <p:spPr bwMode="auto">
              <a:xfrm>
                <a:off x="4841" y="-808"/>
                <a:ext cx="481" cy="567"/>
              </a:xfrm>
              <a:custGeom>
                <a:avLst/>
                <a:gdLst>
                  <a:gd name="T0" fmla="*/ 0 w 420"/>
                  <a:gd name="T1" fmla="*/ 0 h 494"/>
                  <a:gd name="T2" fmla="*/ 229 w 420"/>
                  <a:gd name="T3" fmla="*/ 0 h 494"/>
                  <a:gd name="T4" fmla="*/ 358 w 420"/>
                  <a:gd name="T5" fmla="*/ 44 h 494"/>
                  <a:gd name="T6" fmla="*/ 392 w 420"/>
                  <a:gd name="T7" fmla="*/ 128 h 494"/>
                  <a:gd name="T8" fmla="*/ 392 w 420"/>
                  <a:gd name="T9" fmla="*/ 129 h 494"/>
                  <a:gd name="T10" fmla="*/ 327 w 420"/>
                  <a:gd name="T11" fmla="*/ 236 h 494"/>
                  <a:gd name="T12" fmla="*/ 420 w 420"/>
                  <a:gd name="T13" fmla="*/ 357 h 494"/>
                  <a:gd name="T14" fmla="*/ 420 w 420"/>
                  <a:gd name="T15" fmla="*/ 358 h 494"/>
                  <a:gd name="T16" fmla="*/ 235 w 420"/>
                  <a:gd name="T17" fmla="*/ 494 h 494"/>
                  <a:gd name="T18" fmla="*/ 0 w 420"/>
                  <a:gd name="T19" fmla="*/ 494 h 494"/>
                  <a:gd name="T20" fmla="*/ 0 w 420"/>
                  <a:gd name="T21" fmla="*/ 0 h 494"/>
                  <a:gd name="T22" fmla="*/ 284 w 420"/>
                  <a:gd name="T23" fmla="*/ 146 h 494"/>
                  <a:gd name="T24" fmla="*/ 213 w 420"/>
                  <a:gd name="T25" fmla="*/ 95 h 494"/>
                  <a:gd name="T26" fmla="*/ 106 w 420"/>
                  <a:gd name="T27" fmla="*/ 95 h 494"/>
                  <a:gd name="T28" fmla="*/ 106 w 420"/>
                  <a:gd name="T29" fmla="*/ 200 h 494"/>
                  <a:gd name="T30" fmla="*/ 206 w 420"/>
                  <a:gd name="T31" fmla="*/ 200 h 494"/>
                  <a:gd name="T32" fmla="*/ 284 w 420"/>
                  <a:gd name="T33" fmla="*/ 147 h 494"/>
                  <a:gd name="T34" fmla="*/ 284 w 420"/>
                  <a:gd name="T35" fmla="*/ 146 h 494"/>
                  <a:gd name="T36" fmla="*/ 231 w 420"/>
                  <a:gd name="T37" fmla="*/ 290 h 494"/>
                  <a:gd name="T38" fmla="*/ 106 w 420"/>
                  <a:gd name="T39" fmla="*/ 290 h 494"/>
                  <a:gd name="T40" fmla="*/ 106 w 420"/>
                  <a:gd name="T41" fmla="*/ 398 h 494"/>
                  <a:gd name="T42" fmla="*/ 235 w 420"/>
                  <a:gd name="T43" fmla="*/ 398 h 494"/>
                  <a:gd name="T44" fmla="*/ 312 w 420"/>
                  <a:gd name="T45" fmla="*/ 345 h 494"/>
                  <a:gd name="T46" fmla="*/ 312 w 420"/>
                  <a:gd name="T47" fmla="*/ 343 h 494"/>
                  <a:gd name="T48" fmla="*/ 231 w 420"/>
                  <a:gd name="T49" fmla="*/ 290 h 4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20" h="494">
                    <a:moveTo>
                      <a:pt x="0" y="0"/>
                    </a:moveTo>
                    <a:cubicBezTo>
                      <a:pt x="229" y="0"/>
                      <a:pt x="229" y="0"/>
                      <a:pt x="229" y="0"/>
                    </a:cubicBezTo>
                    <a:cubicBezTo>
                      <a:pt x="286" y="0"/>
                      <a:pt x="330" y="16"/>
                      <a:pt x="358" y="44"/>
                    </a:cubicBezTo>
                    <a:cubicBezTo>
                      <a:pt x="381" y="66"/>
                      <a:pt x="392" y="94"/>
                      <a:pt x="392" y="128"/>
                    </a:cubicBezTo>
                    <a:cubicBezTo>
                      <a:pt x="392" y="129"/>
                      <a:pt x="392" y="129"/>
                      <a:pt x="392" y="129"/>
                    </a:cubicBezTo>
                    <a:cubicBezTo>
                      <a:pt x="392" y="185"/>
                      <a:pt x="363" y="216"/>
                      <a:pt x="327" y="236"/>
                    </a:cubicBezTo>
                    <a:cubicBezTo>
                      <a:pt x="384" y="257"/>
                      <a:pt x="420" y="291"/>
                      <a:pt x="420" y="357"/>
                    </a:cubicBezTo>
                    <a:cubicBezTo>
                      <a:pt x="420" y="358"/>
                      <a:pt x="420" y="358"/>
                      <a:pt x="420" y="358"/>
                    </a:cubicBezTo>
                    <a:cubicBezTo>
                      <a:pt x="420" y="448"/>
                      <a:pt x="346" y="494"/>
                      <a:pt x="235" y="494"/>
                    </a:cubicBezTo>
                    <a:cubicBezTo>
                      <a:pt x="0" y="494"/>
                      <a:pt x="0" y="494"/>
                      <a:pt x="0" y="494"/>
                    </a:cubicBezTo>
                    <a:lnTo>
                      <a:pt x="0" y="0"/>
                    </a:lnTo>
                    <a:close/>
                    <a:moveTo>
                      <a:pt x="284" y="146"/>
                    </a:moveTo>
                    <a:cubicBezTo>
                      <a:pt x="284" y="114"/>
                      <a:pt x="259" y="95"/>
                      <a:pt x="213" y="95"/>
                    </a:cubicBezTo>
                    <a:cubicBezTo>
                      <a:pt x="106" y="95"/>
                      <a:pt x="106" y="95"/>
                      <a:pt x="106" y="95"/>
                    </a:cubicBezTo>
                    <a:cubicBezTo>
                      <a:pt x="106" y="200"/>
                      <a:pt x="106" y="200"/>
                      <a:pt x="106" y="200"/>
                    </a:cubicBezTo>
                    <a:cubicBezTo>
                      <a:pt x="206" y="200"/>
                      <a:pt x="206" y="200"/>
                      <a:pt x="206" y="200"/>
                    </a:cubicBezTo>
                    <a:cubicBezTo>
                      <a:pt x="254" y="200"/>
                      <a:pt x="284" y="184"/>
                      <a:pt x="284" y="147"/>
                    </a:cubicBezTo>
                    <a:lnTo>
                      <a:pt x="284" y="146"/>
                    </a:lnTo>
                    <a:close/>
                    <a:moveTo>
                      <a:pt x="231" y="290"/>
                    </a:moveTo>
                    <a:cubicBezTo>
                      <a:pt x="106" y="290"/>
                      <a:pt x="106" y="290"/>
                      <a:pt x="106" y="290"/>
                    </a:cubicBezTo>
                    <a:cubicBezTo>
                      <a:pt x="106" y="398"/>
                      <a:pt x="106" y="398"/>
                      <a:pt x="106" y="398"/>
                    </a:cubicBezTo>
                    <a:cubicBezTo>
                      <a:pt x="235" y="398"/>
                      <a:pt x="235" y="398"/>
                      <a:pt x="235" y="398"/>
                    </a:cubicBezTo>
                    <a:cubicBezTo>
                      <a:pt x="283" y="398"/>
                      <a:pt x="312" y="381"/>
                      <a:pt x="312" y="345"/>
                    </a:cubicBezTo>
                    <a:cubicBezTo>
                      <a:pt x="312" y="343"/>
                      <a:pt x="312" y="343"/>
                      <a:pt x="312" y="343"/>
                    </a:cubicBezTo>
                    <a:cubicBezTo>
                      <a:pt x="312" y="310"/>
                      <a:pt x="287" y="290"/>
                      <a:pt x="231" y="290"/>
                    </a:cubicBezTo>
                    <a:close/>
                  </a:path>
                </a:pathLst>
              </a:custGeom>
              <a:solidFill>
                <a:srgbClr val="00B7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335" name="Rectangle 37"/>
              <p:cNvSpPr>
                <a:spLocks noChangeArrowheads="1"/>
              </p:cNvSpPr>
              <p:nvPr userDrawn="1"/>
            </p:nvSpPr>
            <p:spPr bwMode="auto">
              <a:xfrm>
                <a:off x="5381" y="-808"/>
                <a:ext cx="124" cy="567"/>
              </a:xfrm>
              <a:prstGeom prst="rect">
                <a:avLst/>
              </a:prstGeom>
              <a:solidFill>
                <a:srgbClr val="00B7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336" name="Freeform 38"/>
              <p:cNvSpPr>
                <a:spLocks/>
              </p:cNvSpPr>
              <p:nvPr userDrawn="1"/>
            </p:nvSpPr>
            <p:spPr bwMode="auto">
              <a:xfrm>
                <a:off x="5598" y="-808"/>
                <a:ext cx="406" cy="567"/>
              </a:xfrm>
              <a:custGeom>
                <a:avLst/>
                <a:gdLst>
                  <a:gd name="T0" fmla="*/ 0 w 406"/>
                  <a:gd name="T1" fmla="*/ 0 h 567"/>
                  <a:gd name="T2" fmla="*/ 124 w 406"/>
                  <a:gd name="T3" fmla="*/ 0 h 567"/>
                  <a:gd name="T4" fmla="*/ 124 w 406"/>
                  <a:gd name="T5" fmla="*/ 453 h 567"/>
                  <a:gd name="T6" fmla="*/ 406 w 406"/>
                  <a:gd name="T7" fmla="*/ 453 h 567"/>
                  <a:gd name="T8" fmla="*/ 406 w 406"/>
                  <a:gd name="T9" fmla="*/ 567 h 567"/>
                  <a:gd name="T10" fmla="*/ 0 w 406"/>
                  <a:gd name="T11" fmla="*/ 567 h 567"/>
                  <a:gd name="T12" fmla="*/ 0 w 406"/>
                  <a:gd name="T13" fmla="*/ 0 h 5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6" h="567">
                    <a:moveTo>
                      <a:pt x="0" y="0"/>
                    </a:moveTo>
                    <a:lnTo>
                      <a:pt x="124" y="0"/>
                    </a:lnTo>
                    <a:lnTo>
                      <a:pt x="124" y="453"/>
                    </a:lnTo>
                    <a:lnTo>
                      <a:pt x="406" y="453"/>
                    </a:lnTo>
                    <a:lnTo>
                      <a:pt x="406" y="567"/>
                    </a:lnTo>
                    <a:lnTo>
                      <a:pt x="0" y="5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B7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337" name="Freeform 39"/>
              <p:cNvSpPr>
                <a:spLocks/>
              </p:cNvSpPr>
              <p:nvPr userDrawn="1"/>
            </p:nvSpPr>
            <p:spPr bwMode="auto">
              <a:xfrm>
                <a:off x="6082" y="-808"/>
                <a:ext cx="429" cy="567"/>
              </a:xfrm>
              <a:custGeom>
                <a:avLst/>
                <a:gdLst>
                  <a:gd name="T0" fmla="*/ 0 w 429"/>
                  <a:gd name="T1" fmla="*/ 0 h 567"/>
                  <a:gd name="T2" fmla="*/ 426 w 429"/>
                  <a:gd name="T3" fmla="*/ 0 h 567"/>
                  <a:gd name="T4" fmla="*/ 426 w 429"/>
                  <a:gd name="T5" fmla="*/ 111 h 567"/>
                  <a:gd name="T6" fmla="*/ 122 w 429"/>
                  <a:gd name="T7" fmla="*/ 111 h 567"/>
                  <a:gd name="T8" fmla="*/ 122 w 429"/>
                  <a:gd name="T9" fmla="*/ 226 h 567"/>
                  <a:gd name="T10" fmla="*/ 389 w 429"/>
                  <a:gd name="T11" fmla="*/ 226 h 567"/>
                  <a:gd name="T12" fmla="*/ 389 w 429"/>
                  <a:gd name="T13" fmla="*/ 336 h 567"/>
                  <a:gd name="T14" fmla="*/ 122 w 429"/>
                  <a:gd name="T15" fmla="*/ 336 h 567"/>
                  <a:gd name="T16" fmla="*/ 122 w 429"/>
                  <a:gd name="T17" fmla="*/ 456 h 567"/>
                  <a:gd name="T18" fmla="*/ 429 w 429"/>
                  <a:gd name="T19" fmla="*/ 456 h 567"/>
                  <a:gd name="T20" fmla="*/ 429 w 429"/>
                  <a:gd name="T21" fmla="*/ 567 h 567"/>
                  <a:gd name="T22" fmla="*/ 0 w 429"/>
                  <a:gd name="T23" fmla="*/ 567 h 567"/>
                  <a:gd name="T24" fmla="*/ 0 w 429"/>
                  <a:gd name="T25" fmla="*/ 0 h 5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29" h="567">
                    <a:moveTo>
                      <a:pt x="0" y="0"/>
                    </a:moveTo>
                    <a:lnTo>
                      <a:pt x="426" y="0"/>
                    </a:lnTo>
                    <a:lnTo>
                      <a:pt x="426" y="111"/>
                    </a:lnTo>
                    <a:lnTo>
                      <a:pt x="122" y="111"/>
                    </a:lnTo>
                    <a:lnTo>
                      <a:pt x="122" y="226"/>
                    </a:lnTo>
                    <a:lnTo>
                      <a:pt x="389" y="226"/>
                    </a:lnTo>
                    <a:lnTo>
                      <a:pt x="389" y="336"/>
                    </a:lnTo>
                    <a:lnTo>
                      <a:pt x="122" y="336"/>
                    </a:lnTo>
                    <a:lnTo>
                      <a:pt x="122" y="456"/>
                    </a:lnTo>
                    <a:lnTo>
                      <a:pt x="429" y="456"/>
                    </a:lnTo>
                    <a:lnTo>
                      <a:pt x="429" y="567"/>
                    </a:lnTo>
                    <a:lnTo>
                      <a:pt x="0" y="5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B7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338" name="Freeform 40"/>
              <p:cNvSpPr>
                <a:spLocks noEditPoints="1"/>
              </p:cNvSpPr>
              <p:nvPr userDrawn="1"/>
            </p:nvSpPr>
            <p:spPr bwMode="auto">
              <a:xfrm>
                <a:off x="6552" y="-808"/>
                <a:ext cx="156" cy="77"/>
              </a:xfrm>
              <a:custGeom>
                <a:avLst/>
                <a:gdLst>
                  <a:gd name="T0" fmla="*/ 26 w 156"/>
                  <a:gd name="T1" fmla="*/ 10 h 77"/>
                  <a:gd name="T2" fmla="*/ 0 w 156"/>
                  <a:gd name="T3" fmla="*/ 10 h 77"/>
                  <a:gd name="T4" fmla="*/ 0 w 156"/>
                  <a:gd name="T5" fmla="*/ 0 h 77"/>
                  <a:gd name="T6" fmla="*/ 61 w 156"/>
                  <a:gd name="T7" fmla="*/ 0 h 77"/>
                  <a:gd name="T8" fmla="*/ 61 w 156"/>
                  <a:gd name="T9" fmla="*/ 10 h 77"/>
                  <a:gd name="T10" fmla="*/ 36 w 156"/>
                  <a:gd name="T11" fmla="*/ 10 h 77"/>
                  <a:gd name="T12" fmla="*/ 36 w 156"/>
                  <a:gd name="T13" fmla="*/ 77 h 77"/>
                  <a:gd name="T14" fmla="*/ 26 w 156"/>
                  <a:gd name="T15" fmla="*/ 77 h 77"/>
                  <a:gd name="T16" fmla="*/ 26 w 156"/>
                  <a:gd name="T17" fmla="*/ 10 h 77"/>
                  <a:gd name="T18" fmla="*/ 78 w 156"/>
                  <a:gd name="T19" fmla="*/ 0 h 77"/>
                  <a:gd name="T20" fmla="*/ 90 w 156"/>
                  <a:gd name="T21" fmla="*/ 0 h 77"/>
                  <a:gd name="T22" fmla="*/ 117 w 156"/>
                  <a:gd name="T23" fmla="*/ 41 h 77"/>
                  <a:gd name="T24" fmla="*/ 145 w 156"/>
                  <a:gd name="T25" fmla="*/ 0 h 77"/>
                  <a:gd name="T26" fmla="*/ 156 w 156"/>
                  <a:gd name="T27" fmla="*/ 0 h 77"/>
                  <a:gd name="T28" fmla="*/ 156 w 156"/>
                  <a:gd name="T29" fmla="*/ 77 h 77"/>
                  <a:gd name="T30" fmla="*/ 145 w 156"/>
                  <a:gd name="T31" fmla="*/ 77 h 77"/>
                  <a:gd name="T32" fmla="*/ 145 w 156"/>
                  <a:gd name="T33" fmla="*/ 17 h 77"/>
                  <a:gd name="T34" fmla="*/ 117 w 156"/>
                  <a:gd name="T35" fmla="*/ 60 h 77"/>
                  <a:gd name="T36" fmla="*/ 116 w 156"/>
                  <a:gd name="T37" fmla="*/ 60 h 77"/>
                  <a:gd name="T38" fmla="*/ 89 w 156"/>
                  <a:gd name="T39" fmla="*/ 17 h 77"/>
                  <a:gd name="T40" fmla="*/ 89 w 156"/>
                  <a:gd name="T41" fmla="*/ 77 h 77"/>
                  <a:gd name="T42" fmla="*/ 78 w 156"/>
                  <a:gd name="T43" fmla="*/ 77 h 77"/>
                  <a:gd name="T44" fmla="*/ 78 w 156"/>
                  <a:gd name="T45" fmla="*/ 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56" h="77">
                    <a:moveTo>
                      <a:pt x="26" y="10"/>
                    </a:moveTo>
                    <a:lnTo>
                      <a:pt x="0" y="10"/>
                    </a:lnTo>
                    <a:lnTo>
                      <a:pt x="0" y="0"/>
                    </a:lnTo>
                    <a:lnTo>
                      <a:pt x="61" y="0"/>
                    </a:lnTo>
                    <a:lnTo>
                      <a:pt x="61" y="10"/>
                    </a:lnTo>
                    <a:lnTo>
                      <a:pt x="36" y="10"/>
                    </a:lnTo>
                    <a:lnTo>
                      <a:pt x="36" y="77"/>
                    </a:lnTo>
                    <a:lnTo>
                      <a:pt x="26" y="77"/>
                    </a:lnTo>
                    <a:lnTo>
                      <a:pt x="26" y="10"/>
                    </a:lnTo>
                    <a:close/>
                    <a:moveTo>
                      <a:pt x="78" y="0"/>
                    </a:moveTo>
                    <a:lnTo>
                      <a:pt x="90" y="0"/>
                    </a:lnTo>
                    <a:lnTo>
                      <a:pt x="117" y="41"/>
                    </a:lnTo>
                    <a:lnTo>
                      <a:pt x="145" y="0"/>
                    </a:lnTo>
                    <a:lnTo>
                      <a:pt x="156" y="0"/>
                    </a:lnTo>
                    <a:lnTo>
                      <a:pt x="156" y="77"/>
                    </a:lnTo>
                    <a:lnTo>
                      <a:pt x="145" y="77"/>
                    </a:lnTo>
                    <a:lnTo>
                      <a:pt x="145" y="17"/>
                    </a:lnTo>
                    <a:lnTo>
                      <a:pt x="117" y="60"/>
                    </a:lnTo>
                    <a:lnTo>
                      <a:pt x="116" y="60"/>
                    </a:lnTo>
                    <a:lnTo>
                      <a:pt x="89" y="17"/>
                    </a:lnTo>
                    <a:lnTo>
                      <a:pt x="89" y="77"/>
                    </a:lnTo>
                    <a:lnTo>
                      <a:pt x="78" y="77"/>
                    </a:lnTo>
                    <a:lnTo>
                      <a:pt x="78" y="0"/>
                    </a:lnTo>
                    <a:close/>
                  </a:path>
                </a:pathLst>
              </a:custGeom>
              <a:solidFill>
                <a:srgbClr val="00B7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</p:grpSp>
        <p:grpSp>
          <p:nvGrpSpPr>
            <p:cNvPr id="146" name="Group 43"/>
            <p:cNvGrpSpPr>
              <a:grpSpLocks noChangeAspect="1"/>
            </p:cNvGrpSpPr>
            <p:nvPr userDrawn="1"/>
          </p:nvGrpSpPr>
          <p:grpSpPr bwMode="auto">
            <a:xfrm>
              <a:off x="6271103" y="143475"/>
              <a:ext cx="817365" cy="172756"/>
              <a:chOff x="10896" y="-1009"/>
              <a:chExt cx="4367" cy="923"/>
            </a:xfrm>
            <a:solidFill>
              <a:schemeClr val="bg2"/>
            </a:solidFill>
          </p:grpSpPr>
          <p:sp>
            <p:nvSpPr>
              <p:cNvPr id="305" name="Freeform 44"/>
              <p:cNvSpPr>
                <a:spLocks/>
              </p:cNvSpPr>
              <p:nvPr userDrawn="1"/>
            </p:nvSpPr>
            <p:spPr bwMode="auto">
              <a:xfrm>
                <a:off x="10898" y="-993"/>
                <a:ext cx="173" cy="255"/>
              </a:xfrm>
              <a:custGeom>
                <a:avLst/>
                <a:gdLst>
                  <a:gd name="T0" fmla="*/ 104 w 140"/>
                  <a:gd name="T1" fmla="*/ 206 h 206"/>
                  <a:gd name="T2" fmla="*/ 58 w 140"/>
                  <a:gd name="T3" fmla="*/ 109 h 206"/>
                  <a:gd name="T4" fmla="*/ 32 w 140"/>
                  <a:gd name="T5" fmla="*/ 48 h 206"/>
                  <a:gd name="T6" fmla="*/ 31 w 140"/>
                  <a:gd name="T7" fmla="*/ 49 h 206"/>
                  <a:gd name="T8" fmla="*/ 33 w 140"/>
                  <a:gd name="T9" fmla="*/ 106 h 206"/>
                  <a:gd name="T10" fmla="*/ 34 w 140"/>
                  <a:gd name="T11" fmla="*/ 206 h 206"/>
                  <a:gd name="T12" fmla="*/ 0 w 140"/>
                  <a:gd name="T13" fmla="*/ 206 h 206"/>
                  <a:gd name="T14" fmla="*/ 0 w 140"/>
                  <a:gd name="T15" fmla="*/ 0 h 206"/>
                  <a:gd name="T16" fmla="*/ 39 w 140"/>
                  <a:gd name="T17" fmla="*/ 0 h 206"/>
                  <a:gd name="T18" fmla="*/ 89 w 140"/>
                  <a:gd name="T19" fmla="*/ 101 h 206"/>
                  <a:gd name="T20" fmla="*/ 110 w 140"/>
                  <a:gd name="T21" fmla="*/ 153 h 206"/>
                  <a:gd name="T22" fmla="*/ 111 w 140"/>
                  <a:gd name="T23" fmla="*/ 153 h 206"/>
                  <a:gd name="T24" fmla="*/ 108 w 140"/>
                  <a:gd name="T25" fmla="*/ 94 h 206"/>
                  <a:gd name="T26" fmla="*/ 107 w 140"/>
                  <a:gd name="T27" fmla="*/ 0 h 206"/>
                  <a:gd name="T28" fmla="*/ 140 w 140"/>
                  <a:gd name="T29" fmla="*/ 0 h 206"/>
                  <a:gd name="T30" fmla="*/ 140 w 140"/>
                  <a:gd name="T31" fmla="*/ 206 h 206"/>
                  <a:gd name="T32" fmla="*/ 104 w 140"/>
                  <a:gd name="T33" fmla="*/ 206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40" h="206">
                    <a:moveTo>
                      <a:pt x="104" y="206"/>
                    </a:moveTo>
                    <a:cubicBezTo>
                      <a:pt x="58" y="109"/>
                      <a:pt x="58" y="109"/>
                      <a:pt x="58" y="109"/>
                    </a:cubicBezTo>
                    <a:cubicBezTo>
                      <a:pt x="47" y="86"/>
                      <a:pt x="36" y="60"/>
                      <a:pt x="32" y="48"/>
                    </a:cubicBezTo>
                    <a:cubicBezTo>
                      <a:pt x="31" y="49"/>
                      <a:pt x="31" y="49"/>
                      <a:pt x="31" y="49"/>
                    </a:cubicBezTo>
                    <a:cubicBezTo>
                      <a:pt x="32" y="66"/>
                      <a:pt x="33" y="88"/>
                      <a:pt x="33" y="106"/>
                    </a:cubicBezTo>
                    <a:cubicBezTo>
                      <a:pt x="34" y="206"/>
                      <a:pt x="34" y="206"/>
                      <a:pt x="34" y="206"/>
                    </a:cubicBezTo>
                    <a:cubicBezTo>
                      <a:pt x="0" y="206"/>
                      <a:pt x="0" y="206"/>
                      <a:pt x="0" y="206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89" y="101"/>
                      <a:pt x="89" y="101"/>
                      <a:pt x="89" y="101"/>
                    </a:cubicBezTo>
                    <a:cubicBezTo>
                      <a:pt x="98" y="120"/>
                      <a:pt x="107" y="144"/>
                      <a:pt x="110" y="153"/>
                    </a:cubicBezTo>
                    <a:cubicBezTo>
                      <a:pt x="111" y="153"/>
                      <a:pt x="111" y="153"/>
                      <a:pt x="111" y="153"/>
                    </a:cubicBezTo>
                    <a:cubicBezTo>
                      <a:pt x="110" y="142"/>
                      <a:pt x="108" y="113"/>
                      <a:pt x="108" y="94"/>
                    </a:cubicBezTo>
                    <a:cubicBezTo>
                      <a:pt x="107" y="0"/>
                      <a:pt x="107" y="0"/>
                      <a:pt x="107" y="0"/>
                    </a:cubicBezTo>
                    <a:cubicBezTo>
                      <a:pt x="140" y="0"/>
                      <a:pt x="140" y="0"/>
                      <a:pt x="140" y="0"/>
                    </a:cubicBezTo>
                    <a:cubicBezTo>
                      <a:pt x="140" y="206"/>
                      <a:pt x="140" y="206"/>
                      <a:pt x="140" y="206"/>
                    </a:cubicBezTo>
                    <a:lnTo>
                      <a:pt x="104" y="20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306" name="Freeform 45"/>
              <p:cNvSpPr>
                <a:spLocks noEditPoints="1"/>
              </p:cNvSpPr>
              <p:nvPr userDrawn="1"/>
            </p:nvSpPr>
            <p:spPr bwMode="auto">
              <a:xfrm>
                <a:off x="11105" y="-929"/>
                <a:ext cx="154" cy="196"/>
              </a:xfrm>
              <a:custGeom>
                <a:avLst/>
                <a:gdLst>
                  <a:gd name="T0" fmla="*/ 36 w 125"/>
                  <a:gd name="T1" fmla="*/ 87 h 158"/>
                  <a:gd name="T2" fmla="*/ 36 w 125"/>
                  <a:gd name="T3" fmla="*/ 90 h 158"/>
                  <a:gd name="T4" fmla="*/ 73 w 125"/>
                  <a:gd name="T5" fmla="*/ 133 h 158"/>
                  <a:gd name="T6" fmla="*/ 110 w 125"/>
                  <a:gd name="T7" fmla="*/ 118 h 158"/>
                  <a:gd name="T8" fmla="*/ 123 w 125"/>
                  <a:gd name="T9" fmla="*/ 138 h 158"/>
                  <a:gd name="T10" fmla="*/ 69 w 125"/>
                  <a:gd name="T11" fmla="*/ 158 h 158"/>
                  <a:gd name="T12" fmla="*/ 0 w 125"/>
                  <a:gd name="T13" fmla="*/ 79 h 158"/>
                  <a:gd name="T14" fmla="*/ 18 w 125"/>
                  <a:gd name="T15" fmla="*/ 20 h 158"/>
                  <a:gd name="T16" fmla="*/ 64 w 125"/>
                  <a:gd name="T17" fmla="*/ 0 h 158"/>
                  <a:gd name="T18" fmla="*/ 106 w 125"/>
                  <a:gd name="T19" fmla="*/ 15 h 158"/>
                  <a:gd name="T20" fmla="*/ 125 w 125"/>
                  <a:gd name="T21" fmla="*/ 81 h 158"/>
                  <a:gd name="T22" fmla="*/ 125 w 125"/>
                  <a:gd name="T23" fmla="*/ 87 h 158"/>
                  <a:gd name="T24" fmla="*/ 36 w 125"/>
                  <a:gd name="T25" fmla="*/ 87 h 158"/>
                  <a:gd name="T26" fmla="*/ 64 w 125"/>
                  <a:gd name="T27" fmla="*/ 24 h 158"/>
                  <a:gd name="T28" fmla="*/ 36 w 125"/>
                  <a:gd name="T29" fmla="*/ 63 h 158"/>
                  <a:gd name="T30" fmla="*/ 91 w 125"/>
                  <a:gd name="T31" fmla="*/ 63 h 158"/>
                  <a:gd name="T32" fmla="*/ 64 w 125"/>
                  <a:gd name="T33" fmla="*/ 24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25" h="158">
                    <a:moveTo>
                      <a:pt x="36" y="87"/>
                    </a:moveTo>
                    <a:cubicBezTo>
                      <a:pt x="36" y="90"/>
                      <a:pt x="36" y="90"/>
                      <a:pt x="36" y="90"/>
                    </a:cubicBezTo>
                    <a:cubicBezTo>
                      <a:pt x="36" y="111"/>
                      <a:pt x="43" y="133"/>
                      <a:pt x="73" y="133"/>
                    </a:cubicBezTo>
                    <a:cubicBezTo>
                      <a:pt x="87" y="133"/>
                      <a:pt x="99" y="128"/>
                      <a:pt x="110" y="118"/>
                    </a:cubicBezTo>
                    <a:cubicBezTo>
                      <a:pt x="123" y="138"/>
                      <a:pt x="123" y="138"/>
                      <a:pt x="123" y="138"/>
                    </a:cubicBezTo>
                    <a:cubicBezTo>
                      <a:pt x="107" y="151"/>
                      <a:pt x="89" y="158"/>
                      <a:pt x="69" y="158"/>
                    </a:cubicBezTo>
                    <a:cubicBezTo>
                      <a:pt x="26" y="158"/>
                      <a:pt x="0" y="127"/>
                      <a:pt x="0" y="79"/>
                    </a:cubicBezTo>
                    <a:cubicBezTo>
                      <a:pt x="0" y="52"/>
                      <a:pt x="5" y="35"/>
                      <a:pt x="18" y="20"/>
                    </a:cubicBezTo>
                    <a:cubicBezTo>
                      <a:pt x="31" y="6"/>
                      <a:pt x="45" y="0"/>
                      <a:pt x="64" y="0"/>
                    </a:cubicBezTo>
                    <a:cubicBezTo>
                      <a:pt x="79" y="0"/>
                      <a:pt x="93" y="4"/>
                      <a:pt x="106" y="15"/>
                    </a:cubicBezTo>
                    <a:cubicBezTo>
                      <a:pt x="119" y="27"/>
                      <a:pt x="125" y="46"/>
                      <a:pt x="125" y="81"/>
                    </a:cubicBezTo>
                    <a:cubicBezTo>
                      <a:pt x="125" y="87"/>
                      <a:pt x="125" y="87"/>
                      <a:pt x="125" y="87"/>
                    </a:cubicBezTo>
                    <a:lnTo>
                      <a:pt x="36" y="87"/>
                    </a:lnTo>
                    <a:close/>
                    <a:moveTo>
                      <a:pt x="64" y="24"/>
                    </a:moveTo>
                    <a:cubicBezTo>
                      <a:pt x="46" y="24"/>
                      <a:pt x="36" y="39"/>
                      <a:pt x="36" y="63"/>
                    </a:cubicBezTo>
                    <a:cubicBezTo>
                      <a:pt x="91" y="63"/>
                      <a:pt x="91" y="63"/>
                      <a:pt x="91" y="63"/>
                    </a:cubicBezTo>
                    <a:cubicBezTo>
                      <a:pt x="91" y="39"/>
                      <a:pt x="81" y="24"/>
                      <a:pt x="64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307" name="Freeform 46"/>
              <p:cNvSpPr>
                <a:spLocks/>
              </p:cNvSpPr>
              <p:nvPr userDrawn="1"/>
            </p:nvSpPr>
            <p:spPr bwMode="auto">
              <a:xfrm>
                <a:off x="11270" y="-928"/>
                <a:ext cx="250" cy="190"/>
              </a:xfrm>
              <a:custGeom>
                <a:avLst/>
                <a:gdLst>
                  <a:gd name="T0" fmla="*/ 159 w 202"/>
                  <a:gd name="T1" fmla="*/ 153 h 153"/>
                  <a:gd name="T2" fmla="*/ 129 w 202"/>
                  <a:gd name="T3" fmla="*/ 153 h 153"/>
                  <a:gd name="T4" fmla="*/ 110 w 202"/>
                  <a:gd name="T5" fmla="*/ 84 h 153"/>
                  <a:gd name="T6" fmla="*/ 100 w 202"/>
                  <a:gd name="T7" fmla="*/ 43 h 153"/>
                  <a:gd name="T8" fmla="*/ 100 w 202"/>
                  <a:gd name="T9" fmla="*/ 43 h 153"/>
                  <a:gd name="T10" fmla="*/ 90 w 202"/>
                  <a:gd name="T11" fmla="*/ 86 h 153"/>
                  <a:gd name="T12" fmla="*/ 72 w 202"/>
                  <a:gd name="T13" fmla="*/ 153 h 153"/>
                  <a:gd name="T14" fmla="*/ 41 w 202"/>
                  <a:gd name="T15" fmla="*/ 153 h 153"/>
                  <a:gd name="T16" fmla="*/ 0 w 202"/>
                  <a:gd name="T17" fmla="*/ 4 h 153"/>
                  <a:gd name="T18" fmla="*/ 33 w 202"/>
                  <a:gd name="T19" fmla="*/ 0 h 153"/>
                  <a:gd name="T20" fmla="*/ 49 w 202"/>
                  <a:gd name="T21" fmla="*/ 73 h 153"/>
                  <a:gd name="T22" fmla="*/ 57 w 202"/>
                  <a:gd name="T23" fmla="*/ 112 h 153"/>
                  <a:gd name="T24" fmla="*/ 58 w 202"/>
                  <a:gd name="T25" fmla="*/ 112 h 153"/>
                  <a:gd name="T26" fmla="*/ 66 w 202"/>
                  <a:gd name="T27" fmla="*/ 72 h 153"/>
                  <a:gd name="T28" fmla="*/ 85 w 202"/>
                  <a:gd name="T29" fmla="*/ 2 h 153"/>
                  <a:gd name="T30" fmla="*/ 118 w 202"/>
                  <a:gd name="T31" fmla="*/ 2 h 153"/>
                  <a:gd name="T32" fmla="*/ 135 w 202"/>
                  <a:gd name="T33" fmla="*/ 70 h 153"/>
                  <a:gd name="T34" fmla="*/ 144 w 202"/>
                  <a:gd name="T35" fmla="*/ 113 h 153"/>
                  <a:gd name="T36" fmla="*/ 145 w 202"/>
                  <a:gd name="T37" fmla="*/ 113 h 153"/>
                  <a:gd name="T38" fmla="*/ 152 w 202"/>
                  <a:gd name="T39" fmla="*/ 72 h 153"/>
                  <a:gd name="T40" fmla="*/ 168 w 202"/>
                  <a:gd name="T41" fmla="*/ 2 h 153"/>
                  <a:gd name="T42" fmla="*/ 202 w 202"/>
                  <a:gd name="T43" fmla="*/ 2 h 153"/>
                  <a:gd name="T44" fmla="*/ 159 w 202"/>
                  <a:gd name="T45" fmla="*/ 153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02" h="153">
                    <a:moveTo>
                      <a:pt x="159" y="153"/>
                    </a:moveTo>
                    <a:cubicBezTo>
                      <a:pt x="129" y="153"/>
                      <a:pt x="129" y="153"/>
                      <a:pt x="129" y="153"/>
                    </a:cubicBezTo>
                    <a:cubicBezTo>
                      <a:pt x="110" y="84"/>
                      <a:pt x="110" y="84"/>
                      <a:pt x="110" y="84"/>
                    </a:cubicBezTo>
                    <a:cubicBezTo>
                      <a:pt x="105" y="66"/>
                      <a:pt x="100" y="43"/>
                      <a:pt x="100" y="43"/>
                    </a:cubicBezTo>
                    <a:cubicBezTo>
                      <a:pt x="100" y="43"/>
                      <a:pt x="100" y="43"/>
                      <a:pt x="100" y="43"/>
                    </a:cubicBezTo>
                    <a:cubicBezTo>
                      <a:pt x="100" y="43"/>
                      <a:pt x="97" y="58"/>
                      <a:pt x="90" y="86"/>
                    </a:cubicBezTo>
                    <a:cubicBezTo>
                      <a:pt x="72" y="153"/>
                      <a:pt x="72" y="153"/>
                      <a:pt x="72" y="153"/>
                    </a:cubicBezTo>
                    <a:cubicBezTo>
                      <a:pt x="41" y="153"/>
                      <a:pt x="41" y="153"/>
                      <a:pt x="41" y="15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33" y="0"/>
                      <a:pt x="33" y="0"/>
                      <a:pt x="33" y="0"/>
                    </a:cubicBezTo>
                    <a:cubicBezTo>
                      <a:pt x="49" y="73"/>
                      <a:pt x="49" y="73"/>
                      <a:pt x="49" y="73"/>
                    </a:cubicBezTo>
                    <a:cubicBezTo>
                      <a:pt x="53" y="92"/>
                      <a:pt x="57" y="112"/>
                      <a:pt x="57" y="112"/>
                    </a:cubicBezTo>
                    <a:cubicBezTo>
                      <a:pt x="58" y="112"/>
                      <a:pt x="58" y="112"/>
                      <a:pt x="58" y="112"/>
                    </a:cubicBezTo>
                    <a:cubicBezTo>
                      <a:pt x="58" y="112"/>
                      <a:pt x="61" y="93"/>
                      <a:pt x="66" y="72"/>
                    </a:cubicBezTo>
                    <a:cubicBezTo>
                      <a:pt x="85" y="2"/>
                      <a:pt x="85" y="2"/>
                      <a:pt x="85" y="2"/>
                    </a:cubicBezTo>
                    <a:cubicBezTo>
                      <a:pt x="118" y="2"/>
                      <a:pt x="118" y="2"/>
                      <a:pt x="118" y="2"/>
                    </a:cubicBezTo>
                    <a:cubicBezTo>
                      <a:pt x="135" y="70"/>
                      <a:pt x="135" y="70"/>
                      <a:pt x="135" y="70"/>
                    </a:cubicBezTo>
                    <a:cubicBezTo>
                      <a:pt x="141" y="94"/>
                      <a:pt x="144" y="113"/>
                      <a:pt x="144" y="113"/>
                    </a:cubicBezTo>
                    <a:cubicBezTo>
                      <a:pt x="145" y="113"/>
                      <a:pt x="145" y="113"/>
                      <a:pt x="145" y="113"/>
                    </a:cubicBezTo>
                    <a:cubicBezTo>
                      <a:pt x="145" y="113"/>
                      <a:pt x="148" y="90"/>
                      <a:pt x="152" y="72"/>
                    </a:cubicBezTo>
                    <a:cubicBezTo>
                      <a:pt x="168" y="2"/>
                      <a:pt x="168" y="2"/>
                      <a:pt x="168" y="2"/>
                    </a:cubicBezTo>
                    <a:cubicBezTo>
                      <a:pt x="202" y="2"/>
                      <a:pt x="202" y="2"/>
                      <a:pt x="202" y="2"/>
                    </a:cubicBezTo>
                    <a:lnTo>
                      <a:pt x="159" y="1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308" name="Freeform 47"/>
              <p:cNvSpPr>
                <a:spLocks noEditPoints="1"/>
              </p:cNvSpPr>
              <p:nvPr userDrawn="1"/>
            </p:nvSpPr>
            <p:spPr bwMode="auto">
              <a:xfrm>
                <a:off x="11628" y="-993"/>
                <a:ext cx="174" cy="255"/>
              </a:xfrm>
              <a:custGeom>
                <a:avLst/>
                <a:gdLst>
                  <a:gd name="T0" fmla="*/ 100 w 141"/>
                  <a:gd name="T1" fmla="*/ 206 h 206"/>
                  <a:gd name="T2" fmla="*/ 82 w 141"/>
                  <a:gd name="T3" fmla="*/ 174 h 206"/>
                  <a:gd name="T4" fmla="*/ 47 w 141"/>
                  <a:gd name="T5" fmla="*/ 123 h 206"/>
                  <a:gd name="T6" fmla="*/ 34 w 141"/>
                  <a:gd name="T7" fmla="*/ 117 h 206"/>
                  <a:gd name="T8" fmla="*/ 34 w 141"/>
                  <a:gd name="T9" fmla="*/ 206 h 206"/>
                  <a:gd name="T10" fmla="*/ 0 w 141"/>
                  <a:gd name="T11" fmla="*/ 206 h 206"/>
                  <a:gd name="T12" fmla="*/ 0 w 141"/>
                  <a:gd name="T13" fmla="*/ 0 h 206"/>
                  <a:gd name="T14" fmla="*/ 63 w 141"/>
                  <a:gd name="T15" fmla="*/ 0 h 206"/>
                  <a:gd name="T16" fmla="*/ 130 w 141"/>
                  <a:gd name="T17" fmla="*/ 59 h 206"/>
                  <a:gd name="T18" fmla="*/ 79 w 141"/>
                  <a:gd name="T19" fmla="*/ 115 h 206"/>
                  <a:gd name="T20" fmla="*/ 111 w 141"/>
                  <a:gd name="T21" fmla="*/ 156 h 206"/>
                  <a:gd name="T22" fmla="*/ 141 w 141"/>
                  <a:gd name="T23" fmla="*/ 206 h 206"/>
                  <a:gd name="T24" fmla="*/ 100 w 141"/>
                  <a:gd name="T25" fmla="*/ 206 h 206"/>
                  <a:gd name="T26" fmla="*/ 53 w 141"/>
                  <a:gd name="T27" fmla="*/ 28 h 206"/>
                  <a:gd name="T28" fmla="*/ 34 w 141"/>
                  <a:gd name="T29" fmla="*/ 28 h 206"/>
                  <a:gd name="T30" fmla="*/ 34 w 141"/>
                  <a:gd name="T31" fmla="*/ 93 h 206"/>
                  <a:gd name="T32" fmla="*/ 51 w 141"/>
                  <a:gd name="T33" fmla="*/ 93 h 206"/>
                  <a:gd name="T34" fmla="*/ 85 w 141"/>
                  <a:gd name="T35" fmla="*/ 84 h 206"/>
                  <a:gd name="T36" fmla="*/ 94 w 141"/>
                  <a:gd name="T37" fmla="*/ 59 h 206"/>
                  <a:gd name="T38" fmla="*/ 53 w 141"/>
                  <a:gd name="T39" fmla="*/ 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41" h="206">
                    <a:moveTo>
                      <a:pt x="100" y="206"/>
                    </a:moveTo>
                    <a:cubicBezTo>
                      <a:pt x="82" y="174"/>
                      <a:pt x="82" y="174"/>
                      <a:pt x="82" y="174"/>
                    </a:cubicBezTo>
                    <a:cubicBezTo>
                      <a:pt x="68" y="149"/>
                      <a:pt x="59" y="134"/>
                      <a:pt x="47" y="123"/>
                    </a:cubicBezTo>
                    <a:cubicBezTo>
                      <a:pt x="43" y="119"/>
                      <a:pt x="41" y="117"/>
                      <a:pt x="34" y="117"/>
                    </a:cubicBezTo>
                    <a:cubicBezTo>
                      <a:pt x="34" y="206"/>
                      <a:pt x="34" y="206"/>
                      <a:pt x="34" y="206"/>
                    </a:cubicBezTo>
                    <a:cubicBezTo>
                      <a:pt x="0" y="206"/>
                      <a:pt x="0" y="206"/>
                      <a:pt x="0" y="206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63" y="0"/>
                      <a:pt x="63" y="0"/>
                      <a:pt x="63" y="0"/>
                    </a:cubicBezTo>
                    <a:cubicBezTo>
                      <a:pt x="109" y="0"/>
                      <a:pt x="130" y="27"/>
                      <a:pt x="130" y="59"/>
                    </a:cubicBezTo>
                    <a:cubicBezTo>
                      <a:pt x="130" y="88"/>
                      <a:pt x="111" y="115"/>
                      <a:pt x="79" y="115"/>
                    </a:cubicBezTo>
                    <a:cubicBezTo>
                      <a:pt x="86" y="119"/>
                      <a:pt x="100" y="139"/>
                      <a:pt x="111" y="156"/>
                    </a:cubicBezTo>
                    <a:cubicBezTo>
                      <a:pt x="141" y="206"/>
                      <a:pt x="141" y="206"/>
                      <a:pt x="141" y="206"/>
                    </a:cubicBezTo>
                    <a:lnTo>
                      <a:pt x="100" y="206"/>
                    </a:lnTo>
                    <a:close/>
                    <a:moveTo>
                      <a:pt x="53" y="28"/>
                    </a:moveTo>
                    <a:cubicBezTo>
                      <a:pt x="34" y="28"/>
                      <a:pt x="34" y="28"/>
                      <a:pt x="34" y="28"/>
                    </a:cubicBezTo>
                    <a:cubicBezTo>
                      <a:pt x="34" y="93"/>
                      <a:pt x="34" y="93"/>
                      <a:pt x="34" y="93"/>
                    </a:cubicBezTo>
                    <a:cubicBezTo>
                      <a:pt x="51" y="93"/>
                      <a:pt x="51" y="93"/>
                      <a:pt x="51" y="93"/>
                    </a:cubicBezTo>
                    <a:cubicBezTo>
                      <a:pt x="69" y="93"/>
                      <a:pt x="79" y="90"/>
                      <a:pt x="85" y="84"/>
                    </a:cubicBezTo>
                    <a:cubicBezTo>
                      <a:pt x="91" y="79"/>
                      <a:pt x="94" y="70"/>
                      <a:pt x="94" y="59"/>
                    </a:cubicBezTo>
                    <a:cubicBezTo>
                      <a:pt x="94" y="38"/>
                      <a:pt x="83" y="28"/>
                      <a:pt x="53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309" name="Freeform 48"/>
              <p:cNvSpPr>
                <a:spLocks noEditPoints="1"/>
              </p:cNvSpPr>
              <p:nvPr userDrawn="1"/>
            </p:nvSpPr>
            <p:spPr bwMode="auto">
              <a:xfrm>
                <a:off x="11817" y="-929"/>
                <a:ext cx="155" cy="196"/>
              </a:xfrm>
              <a:custGeom>
                <a:avLst/>
                <a:gdLst>
                  <a:gd name="T0" fmla="*/ 36 w 126"/>
                  <a:gd name="T1" fmla="*/ 87 h 158"/>
                  <a:gd name="T2" fmla="*/ 36 w 126"/>
                  <a:gd name="T3" fmla="*/ 90 h 158"/>
                  <a:gd name="T4" fmla="*/ 73 w 126"/>
                  <a:gd name="T5" fmla="*/ 133 h 158"/>
                  <a:gd name="T6" fmla="*/ 110 w 126"/>
                  <a:gd name="T7" fmla="*/ 118 h 158"/>
                  <a:gd name="T8" fmla="*/ 123 w 126"/>
                  <a:gd name="T9" fmla="*/ 138 h 158"/>
                  <a:gd name="T10" fmla="*/ 69 w 126"/>
                  <a:gd name="T11" fmla="*/ 158 h 158"/>
                  <a:gd name="T12" fmla="*/ 0 w 126"/>
                  <a:gd name="T13" fmla="*/ 79 h 158"/>
                  <a:gd name="T14" fmla="*/ 19 w 126"/>
                  <a:gd name="T15" fmla="*/ 20 h 158"/>
                  <a:gd name="T16" fmla="*/ 65 w 126"/>
                  <a:gd name="T17" fmla="*/ 0 h 158"/>
                  <a:gd name="T18" fmla="*/ 106 w 126"/>
                  <a:gd name="T19" fmla="*/ 15 h 158"/>
                  <a:gd name="T20" fmla="*/ 126 w 126"/>
                  <a:gd name="T21" fmla="*/ 81 h 158"/>
                  <a:gd name="T22" fmla="*/ 126 w 126"/>
                  <a:gd name="T23" fmla="*/ 87 h 158"/>
                  <a:gd name="T24" fmla="*/ 36 w 126"/>
                  <a:gd name="T25" fmla="*/ 87 h 158"/>
                  <a:gd name="T26" fmla="*/ 65 w 126"/>
                  <a:gd name="T27" fmla="*/ 24 h 158"/>
                  <a:gd name="T28" fmla="*/ 36 w 126"/>
                  <a:gd name="T29" fmla="*/ 63 h 158"/>
                  <a:gd name="T30" fmla="*/ 92 w 126"/>
                  <a:gd name="T31" fmla="*/ 63 h 158"/>
                  <a:gd name="T32" fmla="*/ 65 w 126"/>
                  <a:gd name="T33" fmla="*/ 24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26" h="158">
                    <a:moveTo>
                      <a:pt x="36" y="87"/>
                    </a:moveTo>
                    <a:cubicBezTo>
                      <a:pt x="36" y="90"/>
                      <a:pt x="36" y="90"/>
                      <a:pt x="36" y="90"/>
                    </a:cubicBezTo>
                    <a:cubicBezTo>
                      <a:pt x="36" y="111"/>
                      <a:pt x="44" y="133"/>
                      <a:pt x="73" y="133"/>
                    </a:cubicBezTo>
                    <a:cubicBezTo>
                      <a:pt x="87" y="133"/>
                      <a:pt x="99" y="128"/>
                      <a:pt x="110" y="118"/>
                    </a:cubicBezTo>
                    <a:cubicBezTo>
                      <a:pt x="123" y="138"/>
                      <a:pt x="123" y="138"/>
                      <a:pt x="123" y="138"/>
                    </a:cubicBezTo>
                    <a:cubicBezTo>
                      <a:pt x="107" y="151"/>
                      <a:pt x="89" y="158"/>
                      <a:pt x="69" y="158"/>
                    </a:cubicBezTo>
                    <a:cubicBezTo>
                      <a:pt x="27" y="158"/>
                      <a:pt x="0" y="127"/>
                      <a:pt x="0" y="79"/>
                    </a:cubicBezTo>
                    <a:cubicBezTo>
                      <a:pt x="0" y="52"/>
                      <a:pt x="6" y="35"/>
                      <a:pt x="19" y="20"/>
                    </a:cubicBezTo>
                    <a:cubicBezTo>
                      <a:pt x="31" y="6"/>
                      <a:pt x="46" y="0"/>
                      <a:pt x="65" y="0"/>
                    </a:cubicBezTo>
                    <a:cubicBezTo>
                      <a:pt x="79" y="0"/>
                      <a:pt x="93" y="4"/>
                      <a:pt x="106" y="15"/>
                    </a:cubicBezTo>
                    <a:cubicBezTo>
                      <a:pt x="119" y="27"/>
                      <a:pt x="126" y="46"/>
                      <a:pt x="126" y="81"/>
                    </a:cubicBezTo>
                    <a:cubicBezTo>
                      <a:pt x="126" y="87"/>
                      <a:pt x="126" y="87"/>
                      <a:pt x="126" y="87"/>
                    </a:cubicBezTo>
                    <a:lnTo>
                      <a:pt x="36" y="87"/>
                    </a:lnTo>
                    <a:close/>
                    <a:moveTo>
                      <a:pt x="65" y="24"/>
                    </a:moveTo>
                    <a:cubicBezTo>
                      <a:pt x="46" y="24"/>
                      <a:pt x="36" y="39"/>
                      <a:pt x="36" y="63"/>
                    </a:cubicBezTo>
                    <a:cubicBezTo>
                      <a:pt x="92" y="63"/>
                      <a:pt x="92" y="63"/>
                      <a:pt x="92" y="63"/>
                    </a:cubicBezTo>
                    <a:cubicBezTo>
                      <a:pt x="92" y="39"/>
                      <a:pt x="81" y="24"/>
                      <a:pt x="65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310" name="Freeform 49"/>
              <p:cNvSpPr>
                <a:spLocks/>
              </p:cNvSpPr>
              <p:nvPr userDrawn="1"/>
            </p:nvSpPr>
            <p:spPr bwMode="auto">
              <a:xfrm>
                <a:off x="11997" y="-1009"/>
                <a:ext cx="69" cy="275"/>
              </a:xfrm>
              <a:custGeom>
                <a:avLst/>
                <a:gdLst>
                  <a:gd name="T0" fmla="*/ 36 w 56"/>
                  <a:gd name="T1" fmla="*/ 222 h 222"/>
                  <a:gd name="T2" fmla="*/ 3 w 56"/>
                  <a:gd name="T3" fmla="*/ 179 h 222"/>
                  <a:gd name="T4" fmla="*/ 3 w 56"/>
                  <a:gd name="T5" fmla="*/ 51 h 222"/>
                  <a:gd name="T6" fmla="*/ 0 w 56"/>
                  <a:gd name="T7" fmla="*/ 8 h 222"/>
                  <a:gd name="T8" fmla="*/ 34 w 56"/>
                  <a:gd name="T9" fmla="*/ 0 h 222"/>
                  <a:gd name="T10" fmla="*/ 37 w 56"/>
                  <a:gd name="T11" fmla="*/ 41 h 222"/>
                  <a:gd name="T12" fmla="*/ 37 w 56"/>
                  <a:gd name="T13" fmla="*/ 169 h 222"/>
                  <a:gd name="T14" fmla="*/ 40 w 56"/>
                  <a:gd name="T15" fmla="*/ 196 h 222"/>
                  <a:gd name="T16" fmla="*/ 51 w 56"/>
                  <a:gd name="T17" fmla="*/ 198 h 222"/>
                  <a:gd name="T18" fmla="*/ 56 w 56"/>
                  <a:gd name="T19" fmla="*/ 218 h 222"/>
                  <a:gd name="T20" fmla="*/ 36 w 56"/>
                  <a:gd name="T21" fmla="*/ 222 h 2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6" h="222">
                    <a:moveTo>
                      <a:pt x="36" y="222"/>
                    </a:moveTo>
                    <a:cubicBezTo>
                      <a:pt x="3" y="222"/>
                      <a:pt x="3" y="192"/>
                      <a:pt x="3" y="179"/>
                    </a:cubicBezTo>
                    <a:cubicBezTo>
                      <a:pt x="3" y="51"/>
                      <a:pt x="3" y="51"/>
                      <a:pt x="3" y="51"/>
                    </a:cubicBezTo>
                    <a:cubicBezTo>
                      <a:pt x="3" y="31"/>
                      <a:pt x="2" y="20"/>
                      <a:pt x="0" y="8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36" y="9"/>
                      <a:pt x="37" y="22"/>
                      <a:pt x="37" y="41"/>
                    </a:cubicBezTo>
                    <a:cubicBezTo>
                      <a:pt x="37" y="169"/>
                      <a:pt x="37" y="169"/>
                      <a:pt x="37" y="169"/>
                    </a:cubicBezTo>
                    <a:cubicBezTo>
                      <a:pt x="37" y="189"/>
                      <a:pt x="38" y="192"/>
                      <a:pt x="40" y="196"/>
                    </a:cubicBezTo>
                    <a:cubicBezTo>
                      <a:pt x="42" y="199"/>
                      <a:pt x="47" y="200"/>
                      <a:pt x="51" y="198"/>
                    </a:cubicBezTo>
                    <a:cubicBezTo>
                      <a:pt x="56" y="218"/>
                      <a:pt x="56" y="218"/>
                      <a:pt x="56" y="218"/>
                    </a:cubicBezTo>
                    <a:cubicBezTo>
                      <a:pt x="50" y="221"/>
                      <a:pt x="44" y="222"/>
                      <a:pt x="36" y="2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311" name="Freeform 50"/>
              <p:cNvSpPr>
                <a:spLocks noEditPoints="1"/>
              </p:cNvSpPr>
              <p:nvPr userDrawn="1"/>
            </p:nvSpPr>
            <p:spPr bwMode="auto">
              <a:xfrm>
                <a:off x="12095" y="-1007"/>
                <a:ext cx="54" cy="269"/>
              </a:xfrm>
              <a:custGeom>
                <a:avLst/>
                <a:gdLst>
                  <a:gd name="T0" fmla="*/ 22 w 44"/>
                  <a:gd name="T1" fmla="*/ 44 h 217"/>
                  <a:gd name="T2" fmla="*/ 0 w 44"/>
                  <a:gd name="T3" fmla="*/ 22 h 217"/>
                  <a:gd name="T4" fmla="*/ 22 w 44"/>
                  <a:gd name="T5" fmla="*/ 0 h 217"/>
                  <a:gd name="T6" fmla="*/ 44 w 44"/>
                  <a:gd name="T7" fmla="*/ 22 h 217"/>
                  <a:gd name="T8" fmla="*/ 22 w 44"/>
                  <a:gd name="T9" fmla="*/ 44 h 217"/>
                  <a:gd name="T10" fmla="*/ 5 w 44"/>
                  <a:gd name="T11" fmla="*/ 217 h 217"/>
                  <a:gd name="T12" fmla="*/ 5 w 44"/>
                  <a:gd name="T13" fmla="*/ 69 h 217"/>
                  <a:gd name="T14" fmla="*/ 38 w 44"/>
                  <a:gd name="T15" fmla="*/ 63 h 217"/>
                  <a:gd name="T16" fmla="*/ 38 w 44"/>
                  <a:gd name="T17" fmla="*/ 217 h 217"/>
                  <a:gd name="T18" fmla="*/ 5 w 44"/>
                  <a:gd name="T19" fmla="*/ 217 h 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4" h="217">
                    <a:moveTo>
                      <a:pt x="22" y="44"/>
                    </a:moveTo>
                    <a:cubicBezTo>
                      <a:pt x="10" y="44"/>
                      <a:pt x="0" y="34"/>
                      <a:pt x="0" y="22"/>
                    </a:cubicBezTo>
                    <a:cubicBezTo>
                      <a:pt x="0" y="10"/>
                      <a:pt x="10" y="0"/>
                      <a:pt x="22" y="0"/>
                    </a:cubicBezTo>
                    <a:cubicBezTo>
                      <a:pt x="34" y="0"/>
                      <a:pt x="44" y="10"/>
                      <a:pt x="44" y="22"/>
                    </a:cubicBezTo>
                    <a:cubicBezTo>
                      <a:pt x="44" y="34"/>
                      <a:pt x="34" y="44"/>
                      <a:pt x="22" y="44"/>
                    </a:cubicBezTo>
                    <a:close/>
                    <a:moveTo>
                      <a:pt x="5" y="217"/>
                    </a:moveTo>
                    <a:cubicBezTo>
                      <a:pt x="5" y="69"/>
                      <a:pt x="5" y="69"/>
                      <a:pt x="5" y="69"/>
                    </a:cubicBezTo>
                    <a:cubicBezTo>
                      <a:pt x="38" y="63"/>
                      <a:pt x="38" y="63"/>
                      <a:pt x="38" y="63"/>
                    </a:cubicBezTo>
                    <a:cubicBezTo>
                      <a:pt x="38" y="217"/>
                      <a:pt x="38" y="217"/>
                      <a:pt x="38" y="217"/>
                    </a:cubicBezTo>
                    <a:lnTo>
                      <a:pt x="5" y="2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312" name="Freeform 51"/>
              <p:cNvSpPr>
                <a:spLocks/>
              </p:cNvSpPr>
              <p:nvPr userDrawn="1"/>
            </p:nvSpPr>
            <p:spPr bwMode="auto">
              <a:xfrm>
                <a:off x="12182" y="-929"/>
                <a:ext cx="139" cy="196"/>
              </a:xfrm>
              <a:custGeom>
                <a:avLst/>
                <a:gdLst>
                  <a:gd name="T0" fmla="*/ 64 w 112"/>
                  <a:gd name="T1" fmla="*/ 158 h 158"/>
                  <a:gd name="T2" fmla="*/ 0 w 112"/>
                  <a:gd name="T3" fmla="*/ 80 h 158"/>
                  <a:gd name="T4" fmla="*/ 66 w 112"/>
                  <a:gd name="T5" fmla="*/ 0 h 158"/>
                  <a:gd name="T6" fmla="*/ 108 w 112"/>
                  <a:gd name="T7" fmla="*/ 16 h 158"/>
                  <a:gd name="T8" fmla="*/ 91 w 112"/>
                  <a:gd name="T9" fmla="*/ 38 h 158"/>
                  <a:gd name="T10" fmla="*/ 66 w 112"/>
                  <a:gd name="T11" fmla="*/ 26 h 158"/>
                  <a:gd name="T12" fmla="*/ 42 w 112"/>
                  <a:gd name="T13" fmla="*/ 41 h 158"/>
                  <a:gd name="T14" fmla="*/ 36 w 112"/>
                  <a:gd name="T15" fmla="*/ 83 h 158"/>
                  <a:gd name="T16" fmla="*/ 46 w 112"/>
                  <a:gd name="T17" fmla="*/ 124 h 158"/>
                  <a:gd name="T18" fmla="*/ 66 w 112"/>
                  <a:gd name="T19" fmla="*/ 133 h 158"/>
                  <a:gd name="T20" fmla="*/ 96 w 112"/>
                  <a:gd name="T21" fmla="*/ 118 h 158"/>
                  <a:gd name="T22" fmla="*/ 112 w 112"/>
                  <a:gd name="T23" fmla="*/ 138 h 158"/>
                  <a:gd name="T24" fmla="*/ 64 w 112"/>
                  <a:gd name="T25" fmla="*/ 158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2" h="158">
                    <a:moveTo>
                      <a:pt x="64" y="158"/>
                    </a:moveTo>
                    <a:cubicBezTo>
                      <a:pt x="23" y="158"/>
                      <a:pt x="0" y="129"/>
                      <a:pt x="0" y="80"/>
                    </a:cubicBezTo>
                    <a:cubicBezTo>
                      <a:pt x="0" y="26"/>
                      <a:pt x="33" y="0"/>
                      <a:pt x="66" y="0"/>
                    </a:cubicBezTo>
                    <a:cubicBezTo>
                      <a:pt x="82" y="0"/>
                      <a:pt x="94" y="3"/>
                      <a:pt x="108" y="16"/>
                    </a:cubicBezTo>
                    <a:cubicBezTo>
                      <a:pt x="91" y="38"/>
                      <a:pt x="91" y="38"/>
                      <a:pt x="91" y="38"/>
                    </a:cubicBezTo>
                    <a:cubicBezTo>
                      <a:pt x="82" y="30"/>
                      <a:pt x="75" y="26"/>
                      <a:pt x="66" y="26"/>
                    </a:cubicBezTo>
                    <a:cubicBezTo>
                      <a:pt x="56" y="26"/>
                      <a:pt x="47" y="31"/>
                      <a:pt x="42" y="41"/>
                    </a:cubicBezTo>
                    <a:cubicBezTo>
                      <a:pt x="38" y="50"/>
                      <a:pt x="36" y="64"/>
                      <a:pt x="36" y="83"/>
                    </a:cubicBezTo>
                    <a:cubicBezTo>
                      <a:pt x="36" y="104"/>
                      <a:pt x="39" y="117"/>
                      <a:pt x="46" y="124"/>
                    </a:cubicBezTo>
                    <a:cubicBezTo>
                      <a:pt x="51" y="129"/>
                      <a:pt x="58" y="133"/>
                      <a:pt x="66" y="133"/>
                    </a:cubicBezTo>
                    <a:cubicBezTo>
                      <a:pt x="77" y="133"/>
                      <a:pt x="87" y="128"/>
                      <a:pt x="96" y="118"/>
                    </a:cubicBezTo>
                    <a:cubicBezTo>
                      <a:pt x="112" y="138"/>
                      <a:pt x="112" y="138"/>
                      <a:pt x="112" y="138"/>
                    </a:cubicBezTo>
                    <a:cubicBezTo>
                      <a:pt x="98" y="151"/>
                      <a:pt x="84" y="158"/>
                      <a:pt x="64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313" name="Freeform 52"/>
              <p:cNvSpPr>
                <a:spLocks noEditPoints="1"/>
              </p:cNvSpPr>
              <p:nvPr userDrawn="1"/>
            </p:nvSpPr>
            <p:spPr bwMode="auto">
              <a:xfrm>
                <a:off x="12350" y="-846"/>
                <a:ext cx="112" cy="112"/>
              </a:xfrm>
              <a:custGeom>
                <a:avLst/>
                <a:gdLst>
                  <a:gd name="T0" fmla="*/ 45 w 90"/>
                  <a:gd name="T1" fmla="*/ 90 h 90"/>
                  <a:gd name="T2" fmla="*/ 0 w 90"/>
                  <a:gd name="T3" fmla="*/ 45 h 90"/>
                  <a:gd name="T4" fmla="*/ 45 w 90"/>
                  <a:gd name="T5" fmla="*/ 0 h 90"/>
                  <a:gd name="T6" fmla="*/ 90 w 90"/>
                  <a:gd name="T7" fmla="*/ 45 h 90"/>
                  <a:gd name="T8" fmla="*/ 45 w 90"/>
                  <a:gd name="T9" fmla="*/ 90 h 90"/>
                  <a:gd name="T10" fmla="*/ 45 w 90"/>
                  <a:gd name="T11" fmla="*/ 9 h 90"/>
                  <a:gd name="T12" fmla="*/ 11 w 90"/>
                  <a:gd name="T13" fmla="*/ 45 h 90"/>
                  <a:gd name="T14" fmla="*/ 45 w 90"/>
                  <a:gd name="T15" fmla="*/ 81 h 90"/>
                  <a:gd name="T16" fmla="*/ 79 w 90"/>
                  <a:gd name="T17" fmla="*/ 45 h 90"/>
                  <a:gd name="T18" fmla="*/ 45 w 90"/>
                  <a:gd name="T19" fmla="*/ 9 h 90"/>
                  <a:gd name="T20" fmla="*/ 54 w 90"/>
                  <a:gd name="T21" fmla="*/ 70 h 90"/>
                  <a:gd name="T22" fmla="*/ 49 w 90"/>
                  <a:gd name="T23" fmla="*/ 62 h 90"/>
                  <a:gd name="T24" fmla="*/ 41 w 90"/>
                  <a:gd name="T25" fmla="*/ 49 h 90"/>
                  <a:gd name="T26" fmla="*/ 39 w 90"/>
                  <a:gd name="T27" fmla="*/ 49 h 90"/>
                  <a:gd name="T28" fmla="*/ 39 w 90"/>
                  <a:gd name="T29" fmla="*/ 70 h 90"/>
                  <a:gd name="T30" fmla="*/ 29 w 90"/>
                  <a:gd name="T31" fmla="*/ 70 h 90"/>
                  <a:gd name="T32" fmla="*/ 29 w 90"/>
                  <a:gd name="T33" fmla="*/ 20 h 90"/>
                  <a:gd name="T34" fmla="*/ 48 w 90"/>
                  <a:gd name="T35" fmla="*/ 20 h 90"/>
                  <a:gd name="T36" fmla="*/ 63 w 90"/>
                  <a:gd name="T37" fmla="*/ 34 h 90"/>
                  <a:gd name="T38" fmla="*/ 52 w 90"/>
                  <a:gd name="T39" fmla="*/ 48 h 90"/>
                  <a:gd name="T40" fmla="*/ 54 w 90"/>
                  <a:gd name="T41" fmla="*/ 50 h 90"/>
                  <a:gd name="T42" fmla="*/ 66 w 90"/>
                  <a:gd name="T43" fmla="*/ 70 h 90"/>
                  <a:gd name="T44" fmla="*/ 54 w 90"/>
                  <a:gd name="T45" fmla="*/ 70 h 90"/>
                  <a:gd name="T46" fmla="*/ 48 w 90"/>
                  <a:gd name="T47" fmla="*/ 28 h 90"/>
                  <a:gd name="T48" fmla="*/ 43 w 90"/>
                  <a:gd name="T49" fmla="*/ 28 h 90"/>
                  <a:gd name="T50" fmla="*/ 39 w 90"/>
                  <a:gd name="T51" fmla="*/ 28 h 90"/>
                  <a:gd name="T52" fmla="*/ 39 w 90"/>
                  <a:gd name="T53" fmla="*/ 41 h 90"/>
                  <a:gd name="T54" fmla="*/ 43 w 90"/>
                  <a:gd name="T55" fmla="*/ 41 h 90"/>
                  <a:gd name="T56" fmla="*/ 50 w 90"/>
                  <a:gd name="T57" fmla="*/ 40 h 90"/>
                  <a:gd name="T58" fmla="*/ 52 w 90"/>
                  <a:gd name="T59" fmla="*/ 35 h 90"/>
                  <a:gd name="T60" fmla="*/ 48 w 90"/>
                  <a:gd name="T61" fmla="*/ 28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90" h="90">
                    <a:moveTo>
                      <a:pt x="45" y="90"/>
                    </a:moveTo>
                    <a:cubicBezTo>
                      <a:pt x="20" y="90"/>
                      <a:pt x="0" y="70"/>
                      <a:pt x="0" y="45"/>
                    </a:cubicBezTo>
                    <a:cubicBezTo>
                      <a:pt x="0" y="20"/>
                      <a:pt x="20" y="0"/>
                      <a:pt x="45" y="0"/>
                    </a:cubicBezTo>
                    <a:cubicBezTo>
                      <a:pt x="69" y="0"/>
                      <a:pt x="90" y="20"/>
                      <a:pt x="90" y="45"/>
                    </a:cubicBezTo>
                    <a:cubicBezTo>
                      <a:pt x="90" y="70"/>
                      <a:pt x="69" y="90"/>
                      <a:pt x="45" y="90"/>
                    </a:cubicBezTo>
                    <a:close/>
                    <a:moveTo>
                      <a:pt x="45" y="9"/>
                    </a:moveTo>
                    <a:cubicBezTo>
                      <a:pt x="26" y="9"/>
                      <a:pt x="11" y="25"/>
                      <a:pt x="11" y="45"/>
                    </a:cubicBezTo>
                    <a:cubicBezTo>
                      <a:pt x="11" y="65"/>
                      <a:pt x="26" y="81"/>
                      <a:pt x="45" y="81"/>
                    </a:cubicBezTo>
                    <a:cubicBezTo>
                      <a:pt x="64" y="81"/>
                      <a:pt x="79" y="65"/>
                      <a:pt x="79" y="45"/>
                    </a:cubicBezTo>
                    <a:cubicBezTo>
                      <a:pt x="79" y="25"/>
                      <a:pt x="64" y="9"/>
                      <a:pt x="45" y="9"/>
                    </a:cubicBezTo>
                    <a:close/>
                    <a:moveTo>
                      <a:pt x="54" y="70"/>
                    </a:moveTo>
                    <a:cubicBezTo>
                      <a:pt x="52" y="67"/>
                      <a:pt x="51" y="65"/>
                      <a:pt x="49" y="62"/>
                    </a:cubicBezTo>
                    <a:cubicBezTo>
                      <a:pt x="44" y="53"/>
                      <a:pt x="43" y="50"/>
                      <a:pt x="41" y="49"/>
                    </a:cubicBezTo>
                    <a:cubicBezTo>
                      <a:pt x="40" y="49"/>
                      <a:pt x="40" y="49"/>
                      <a:pt x="39" y="49"/>
                    </a:cubicBezTo>
                    <a:cubicBezTo>
                      <a:pt x="39" y="70"/>
                      <a:pt x="39" y="70"/>
                      <a:pt x="39" y="70"/>
                    </a:cubicBezTo>
                    <a:cubicBezTo>
                      <a:pt x="29" y="70"/>
                      <a:pt x="29" y="70"/>
                      <a:pt x="29" y="70"/>
                    </a:cubicBezTo>
                    <a:cubicBezTo>
                      <a:pt x="29" y="20"/>
                      <a:pt x="29" y="20"/>
                      <a:pt x="29" y="20"/>
                    </a:cubicBezTo>
                    <a:cubicBezTo>
                      <a:pt x="48" y="20"/>
                      <a:pt x="48" y="20"/>
                      <a:pt x="48" y="20"/>
                    </a:cubicBezTo>
                    <a:cubicBezTo>
                      <a:pt x="57" y="20"/>
                      <a:pt x="63" y="26"/>
                      <a:pt x="63" y="34"/>
                    </a:cubicBezTo>
                    <a:cubicBezTo>
                      <a:pt x="63" y="42"/>
                      <a:pt x="58" y="48"/>
                      <a:pt x="52" y="48"/>
                    </a:cubicBezTo>
                    <a:cubicBezTo>
                      <a:pt x="53" y="49"/>
                      <a:pt x="53" y="50"/>
                      <a:pt x="54" y="50"/>
                    </a:cubicBezTo>
                    <a:cubicBezTo>
                      <a:pt x="57" y="54"/>
                      <a:pt x="66" y="70"/>
                      <a:pt x="66" y="70"/>
                    </a:cubicBezTo>
                    <a:lnTo>
                      <a:pt x="54" y="70"/>
                    </a:lnTo>
                    <a:close/>
                    <a:moveTo>
                      <a:pt x="48" y="28"/>
                    </a:moveTo>
                    <a:cubicBezTo>
                      <a:pt x="47" y="28"/>
                      <a:pt x="45" y="28"/>
                      <a:pt x="43" y="28"/>
                    </a:cubicBezTo>
                    <a:cubicBezTo>
                      <a:pt x="39" y="28"/>
                      <a:pt x="39" y="28"/>
                      <a:pt x="39" y="28"/>
                    </a:cubicBezTo>
                    <a:cubicBezTo>
                      <a:pt x="39" y="41"/>
                      <a:pt x="39" y="41"/>
                      <a:pt x="39" y="41"/>
                    </a:cubicBezTo>
                    <a:cubicBezTo>
                      <a:pt x="43" y="41"/>
                      <a:pt x="43" y="41"/>
                      <a:pt x="43" y="41"/>
                    </a:cubicBezTo>
                    <a:cubicBezTo>
                      <a:pt x="47" y="41"/>
                      <a:pt x="49" y="41"/>
                      <a:pt x="50" y="40"/>
                    </a:cubicBezTo>
                    <a:cubicBezTo>
                      <a:pt x="51" y="38"/>
                      <a:pt x="52" y="37"/>
                      <a:pt x="52" y="35"/>
                    </a:cubicBezTo>
                    <a:cubicBezTo>
                      <a:pt x="52" y="31"/>
                      <a:pt x="51" y="29"/>
                      <a:pt x="48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314" name="Freeform 53"/>
              <p:cNvSpPr>
                <a:spLocks noEditPoints="1"/>
              </p:cNvSpPr>
              <p:nvPr userDrawn="1"/>
            </p:nvSpPr>
            <p:spPr bwMode="auto">
              <a:xfrm>
                <a:off x="10896" y="-662"/>
                <a:ext cx="449" cy="567"/>
              </a:xfrm>
              <a:custGeom>
                <a:avLst/>
                <a:gdLst>
                  <a:gd name="T0" fmla="*/ 0 w 363"/>
                  <a:gd name="T1" fmla="*/ 0 h 458"/>
                  <a:gd name="T2" fmla="*/ 187 w 363"/>
                  <a:gd name="T3" fmla="*/ 0 h 458"/>
                  <a:gd name="T4" fmla="*/ 363 w 363"/>
                  <a:gd name="T5" fmla="*/ 158 h 458"/>
                  <a:gd name="T6" fmla="*/ 363 w 363"/>
                  <a:gd name="T7" fmla="*/ 159 h 458"/>
                  <a:gd name="T8" fmla="*/ 178 w 363"/>
                  <a:gd name="T9" fmla="*/ 320 h 458"/>
                  <a:gd name="T10" fmla="*/ 101 w 363"/>
                  <a:gd name="T11" fmla="*/ 320 h 458"/>
                  <a:gd name="T12" fmla="*/ 101 w 363"/>
                  <a:gd name="T13" fmla="*/ 458 h 458"/>
                  <a:gd name="T14" fmla="*/ 0 w 363"/>
                  <a:gd name="T15" fmla="*/ 458 h 458"/>
                  <a:gd name="T16" fmla="*/ 0 w 363"/>
                  <a:gd name="T17" fmla="*/ 0 h 458"/>
                  <a:gd name="T18" fmla="*/ 181 w 363"/>
                  <a:gd name="T19" fmla="*/ 231 h 458"/>
                  <a:gd name="T20" fmla="*/ 261 w 363"/>
                  <a:gd name="T21" fmla="*/ 161 h 458"/>
                  <a:gd name="T22" fmla="*/ 261 w 363"/>
                  <a:gd name="T23" fmla="*/ 160 h 458"/>
                  <a:gd name="T24" fmla="*/ 179 w 363"/>
                  <a:gd name="T25" fmla="*/ 91 h 458"/>
                  <a:gd name="T26" fmla="*/ 101 w 363"/>
                  <a:gd name="T27" fmla="*/ 91 h 458"/>
                  <a:gd name="T28" fmla="*/ 101 w 363"/>
                  <a:gd name="T29" fmla="*/ 231 h 458"/>
                  <a:gd name="T30" fmla="*/ 181 w 363"/>
                  <a:gd name="T31" fmla="*/ 231 h 4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63" h="458">
                    <a:moveTo>
                      <a:pt x="0" y="0"/>
                    </a:moveTo>
                    <a:cubicBezTo>
                      <a:pt x="187" y="0"/>
                      <a:pt x="187" y="0"/>
                      <a:pt x="187" y="0"/>
                    </a:cubicBezTo>
                    <a:cubicBezTo>
                      <a:pt x="297" y="0"/>
                      <a:pt x="363" y="65"/>
                      <a:pt x="363" y="158"/>
                    </a:cubicBezTo>
                    <a:cubicBezTo>
                      <a:pt x="363" y="159"/>
                      <a:pt x="363" y="159"/>
                      <a:pt x="363" y="159"/>
                    </a:cubicBezTo>
                    <a:cubicBezTo>
                      <a:pt x="363" y="265"/>
                      <a:pt x="280" y="320"/>
                      <a:pt x="178" y="320"/>
                    </a:cubicBezTo>
                    <a:cubicBezTo>
                      <a:pt x="101" y="320"/>
                      <a:pt x="101" y="320"/>
                      <a:pt x="101" y="320"/>
                    </a:cubicBezTo>
                    <a:cubicBezTo>
                      <a:pt x="101" y="458"/>
                      <a:pt x="101" y="458"/>
                      <a:pt x="101" y="458"/>
                    </a:cubicBezTo>
                    <a:cubicBezTo>
                      <a:pt x="0" y="458"/>
                      <a:pt x="0" y="458"/>
                      <a:pt x="0" y="458"/>
                    </a:cubicBezTo>
                    <a:lnTo>
                      <a:pt x="0" y="0"/>
                    </a:lnTo>
                    <a:close/>
                    <a:moveTo>
                      <a:pt x="181" y="231"/>
                    </a:moveTo>
                    <a:cubicBezTo>
                      <a:pt x="231" y="231"/>
                      <a:pt x="261" y="201"/>
                      <a:pt x="261" y="161"/>
                    </a:cubicBezTo>
                    <a:cubicBezTo>
                      <a:pt x="261" y="160"/>
                      <a:pt x="261" y="160"/>
                      <a:pt x="261" y="160"/>
                    </a:cubicBezTo>
                    <a:cubicBezTo>
                      <a:pt x="261" y="115"/>
                      <a:pt x="229" y="91"/>
                      <a:pt x="179" y="91"/>
                    </a:cubicBezTo>
                    <a:cubicBezTo>
                      <a:pt x="101" y="91"/>
                      <a:pt x="101" y="91"/>
                      <a:pt x="101" y="91"/>
                    </a:cubicBezTo>
                    <a:cubicBezTo>
                      <a:pt x="101" y="231"/>
                      <a:pt x="101" y="231"/>
                      <a:pt x="101" y="231"/>
                    </a:cubicBezTo>
                    <a:lnTo>
                      <a:pt x="181" y="23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315" name="Freeform 54"/>
              <p:cNvSpPr>
                <a:spLocks/>
              </p:cNvSpPr>
              <p:nvPr userDrawn="1"/>
            </p:nvSpPr>
            <p:spPr bwMode="auto">
              <a:xfrm>
                <a:off x="11388" y="-662"/>
                <a:ext cx="406" cy="567"/>
              </a:xfrm>
              <a:custGeom>
                <a:avLst/>
                <a:gdLst>
                  <a:gd name="T0" fmla="*/ 0 w 406"/>
                  <a:gd name="T1" fmla="*/ 0 h 567"/>
                  <a:gd name="T2" fmla="*/ 125 w 406"/>
                  <a:gd name="T3" fmla="*/ 0 h 567"/>
                  <a:gd name="T4" fmla="*/ 125 w 406"/>
                  <a:gd name="T5" fmla="*/ 453 h 567"/>
                  <a:gd name="T6" fmla="*/ 406 w 406"/>
                  <a:gd name="T7" fmla="*/ 453 h 567"/>
                  <a:gd name="T8" fmla="*/ 406 w 406"/>
                  <a:gd name="T9" fmla="*/ 567 h 567"/>
                  <a:gd name="T10" fmla="*/ 0 w 406"/>
                  <a:gd name="T11" fmla="*/ 567 h 567"/>
                  <a:gd name="T12" fmla="*/ 0 w 406"/>
                  <a:gd name="T13" fmla="*/ 0 h 5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6" h="567">
                    <a:moveTo>
                      <a:pt x="0" y="0"/>
                    </a:moveTo>
                    <a:lnTo>
                      <a:pt x="125" y="0"/>
                    </a:lnTo>
                    <a:lnTo>
                      <a:pt x="125" y="453"/>
                    </a:lnTo>
                    <a:lnTo>
                      <a:pt x="406" y="453"/>
                    </a:lnTo>
                    <a:lnTo>
                      <a:pt x="406" y="567"/>
                    </a:lnTo>
                    <a:lnTo>
                      <a:pt x="0" y="567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316" name="Freeform 55"/>
              <p:cNvSpPr>
                <a:spLocks noEditPoints="1"/>
              </p:cNvSpPr>
              <p:nvPr userDrawn="1"/>
            </p:nvSpPr>
            <p:spPr bwMode="auto">
              <a:xfrm>
                <a:off x="11839" y="-666"/>
                <a:ext cx="600" cy="571"/>
              </a:xfrm>
              <a:custGeom>
                <a:avLst/>
                <a:gdLst>
                  <a:gd name="T0" fmla="*/ 243 w 600"/>
                  <a:gd name="T1" fmla="*/ 0 h 571"/>
                  <a:gd name="T2" fmla="*/ 357 w 600"/>
                  <a:gd name="T3" fmla="*/ 0 h 571"/>
                  <a:gd name="T4" fmla="*/ 600 w 600"/>
                  <a:gd name="T5" fmla="*/ 571 h 571"/>
                  <a:gd name="T6" fmla="*/ 469 w 600"/>
                  <a:gd name="T7" fmla="*/ 571 h 571"/>
                  <a:gd name="T8" fmla="*/ 418 w 600"/>
                  <a:gd name="T9" fmla="*/ 444 h 571"/>
                  <a:gd name="T10" fmla="*/ 179 w 600"/>
                  <a:gd name="T11" fmla="*/ 444 h 571"/>
                  <a:gd name="T12" fmla="*/ 127 w 600"/>
                  <a:gd name="T13" fmla="*/ 571 h 571"/>
                  <a:gd name="T14" fmla="*/ 0 w 600"/>
                  <a:gd name="T15" fmla="*/ 571 h 571"/>
                  <a:gd name="T16" fmla="*/ 243 w 600"/>
                  <a:gd name="T17" fmla="*/ 0 h 571"/>
                  <a:gd name="T18" fmla="*/ 373 w 600"/>
                  <a:gd name="T19" fmla="*/ 333 h 571"/>
                  <a:gd name="T20" fmla="*/ 299 w 600"/>
                  <a:gd name="T21" fmla="*/ 150 h 571"/>
                  <a:gd name="T22" fmla="*/ 224 w 600"/>
                  <a:gd name="T23" fmla="*/ 333 h 571"/>
                  <a:gd name="T24" fmla="*/ 373 w 600"/>
                  <a:gd name="T25" fmla="*/ 333 h 5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00" h="571">
                    <a:moveTo>
                      <a:pt x="243" y="0"/>
                    </a:moveTo>
                    <a:lnTo>
                      <a:pt x="357" y="0"/>
                    </a:lnTo>
                    <a:lnTo>
                      <a:pt x="600" y="571"/>
                    </a:lnTo>
                    <a:lnTo>
                      <a:pt x="469" y="571"/>
                    </a:lnTo>
                    <a:lnTo>
                      <a:pt x="418" y="444"/>
                    </a:lnTo>
                    <a:lnTo>
                      <a:pt x="179" y="444"/>
                    </a:lnTo>
                    <a:lnTo>
                      <a:pt x="127" y="571"/>
                    </a:lnTo>
                    <a:lnTo>
                      <a:pt x="0" y="571"/>
                    </a:lnTo>
                    <a:lnTo>
                      <a:pt x="243" y="0"/>
                    </a:lnTo>
                    <a:close/>
                    <a:moveTo>
                      <a:pt x="373" y="333"/>
                    </a:moveTo>
                    <a:lnTo>
                      <a:pt x="299" y="150"/>
                    </a:lnTo>
                    <a:lnTo>
                      <a:pt x="224" y="333"/>
                    </a:lnTo>
                    <a:lnTo>
                      <a:pt x="373" y="33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317" name="Freeform 56"/>
              <p:cNvSpPr>
                <a:spLocks/>
              </p:cNvSpPr>
              <p:nvPr userDrawn="1"/>
            </p:nvSpPr>
            <p:spPr bwMode="auto">
              <a:xfrm>
                <a:off x="12348" y="-662"/>
                <a:ext cx="470" cy="567"/>
              </a:xfrm>
              <a:custGeom>
                <a:avLst/>
                <a:gdLst>
                  <a:gd name="T0" fmla="*/ 173 w 470"/>
                  <a:gd name="T1" fmla="*/ 115 h 567"/>
                  <a:gd name="T2" fmla="*/ 0 w 470"/>
                  <a:gd name="T3" fmla="*/ 115 h 567"/>
                  <a:gd name="T4" fmla="*/ 0 w 470"/>
                  <a:gd name="T5" fmla="*/ 0 h 567"/>
                  <a:gd name="T6" fmla="*/ 470 w 470"/>
                  <a:gd name="T7" fmla="*/ 0 h 567"/>
                  <a:gd name="T8" fmla="*/ 470 w 470"/>
                  <a:gd name="T9" fmla="*/ 115 h 567"/>
                  <a:gd name="T10" fmla="*/ 297 w 470"/>
                  <a:gd name="T11" fmla="*/ 115 h 567"/>
                  <a:gd name="T12" fmla="*/ 297 w 470"/>
                  <a:gd name="T13" fmla="*/ 567 h 567"/>
                  <a:gd name="T14" fmla="*/ 173 w 470"/>
                  <a:gd name="T15" fmla="*/ 567 h 567"/>
                  <a:gd name="T16" fmla="*/ 173 w 470"/>
                  <a:gd name="T17" fmla="*/ 115 h 5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70" h="567">
                    <a:moveTo>
                      <a:pt x="173" y="115"/>
                    </a:moveTo>
                    <a:lnTo>
                      <a:pt x="0" y="115"/>
                    </a:lnTo>
                    <a:lnTo>
                      <a:pt x="0" y="0"/>
                    </a:lnTo>
                    <a:lnTo>
                      <a:pt x="470" y="0"/>
                    </a:lnTo>
                    <a:lnTo>
                      <a:pt x="470" y="115"/>
                    </a:lnTo>
                    <a:lnTo>
                      <a:pt x="297" y="115"/>
                    </a:lnTo>
                    <a:lnTo>
                      <a:pt x="297" y="567"/>
                    </a:lnTo>
                    <a:lnTo>
                      <a:pt x="173" y="567"/>
                    </a:lnTo>
                    <a:lnTo>
                      <a:pt x="173" y="11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318" name="Freeform 57"/>
              <p:cNvSpPr>
                <a:spLocks/>
              </p:cNvSpPr>
              <p:nvPr userDrawn="1"/>
            </p:nvSpPr>
            <p:spPr bwMode="auto">
              <a:xfrm>
                <a:off x="12863" y="-662"/>
                <a:ext cx="432" cy="567"/>
              </a:xfrm>
              <a:custGeom>
                <a:avLst/>
                <a:gdLst>
                  <a:gd name="T0" fmla="*/ 0 w 432"/>
                  <a:gd name="T1" fmla="*/ 0 h 567"/>
                  <a:gd name="T2" fmla="*/ 432 w 432"/>
                  <a:gd name="T3" fmla="*/ 0 h 567"/>
                  <a:gd name="T4" fmla="*/ 432 w 432"/>
                  <a:gd name="T5" fmla="*/ 112 h 567"/>
                  <a:gd name="T6" fmla="*/ 125 w 432"/>
                  <a:gd name="T7" fmla="*/ 112 h 567"/>
                  <a:gd name="T8" fmla="*/ 125 w 432"/>
                  <a:gd name="T9" fmla="*/ 234 h 567"/>
                  <a:gd name="T10" fmla="*/ 396 w 432"/>
                  <a:gd name="T11" fmla="*/ 234 h 567"/>
                  <a:gd name="T12" fmla="*/ 396 w 432"/>
                  <a:gd name="T13" fmla="*/ 347 h 567"/>
                  <a:gd name="T14" fmla="*/ 125 w 432"/>
                  <a:gd name="T15" fmla="*/ 347 h 567"/>
                  <a:gd name="T16" fmla="*/ 125 w 432"/>
                  <a:gd name="T17" fmla="*/ 567 h 567"/>
                  <a:gd name="T18" fmla="*/ 0 w 432"/>
                  <a:gd name="T19" fmla="*/ 567 h 567"/>
                  <a:gd name="T20" fmla="*/ 0 w 432"/>
                  <a:gd name="T21" fmla="*/ 0 h 5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32" h="567">
                    <a:moveTo>
                      <a:pt x="0" y="0"/>
                    </a:moveTo>
                    <a:lnTo>
                      <a:pt x="432" y="0"/>
                    </a:lnTo>
                    <a:lnTo>
                      <a:pt x="432" y="112"/>
                    </a:lnTo>
                    <a:lnTo>
                      <a:pt x="125" y="112"/>
                    </a:lnTo>
                    <a:lnTo>
                      <a:pt x="125" y="234"/>
                    </a:lnTo>
                    <a:lnTo>
                      <a:pt x="396" y="234"/>
                    </a:lnTo>
                    <a:lnTo>
                      <a:pt x="396" y="347"/>
                    </a:lnTo>
                    <a:lnTo>
                      <a:pt x="125" y="347"/>
                    </a:lnTo>
                    <a:lnTo>
                      <a:pt x="125" y="567"/>
                    </a:lnTo>
                    <a:lnTo>
                      <a:pt x="0" y="567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319" name="Freeform 58"/>
              <p:cNvSpPr>
                <a:spLocks noEditPoints="1"/>
              </p:cNvSpPr>
              <p:nvPr userDrawn="1"/>
            </p:nvSpPr>
            <p:spPr bwMode="auto">
              <a:xfrm>
                <a:off x="13304" y="-672"/>
                <a:ext cx="601" cy="586"/>
              </a:xfrm>
              <a:custGeom>
                <a:avLst/>
                <a:gdLst>
                  <a:gd name="T0" fmla="*/ 0 w 486"/>
                  <a:gd name="T1" fmla="*/ 238 h 473"/>
                  <a:gd name="T2" fmla="*/ 0 w 486"/>
                  <a:gd name="T3" fmla="*/ 237 h 473"/>
                  <a:gd name="T4" fmla="*/ 244 w 486"/>
                  <a:gd name="T5" fmla="*/ 0 h 473"/>
                  <a:gd name="T6" fmla="*/ 486 w 486"/>
                  <a:gd name="T7" fmla="*/ 235 h 473"/>
                  <a:gd name="T8" fmla="*/ 486 w 486"/>
                  <a:gd name="T9" fmla="*/ 237 h 473"/>
                  <a:gd name="T10" fmla="*/ 242 w 486"/>
                  <a:gd name="T11" fmla="*/ 473 h 473"/>
                  <a:gd name="T12" fmla="*/ 0 w 486"/>
                  <a:gd name="T13" fmla="*/ 238 h 473"/>
                  <a:gd name="T14" fmla="*/ 381 w 486"/>
                  <a:gd name="T15" fmla="*/ 238 h 473"/>
                  <a:gd name="T16" fmla="*/ 381 w 486"/>
                  <a:gd name="T17" fmla="*/ 237 h 473"/>
                  <a:gd name="T18" fmla="*/ 242 w 486"/>
                  <a:gd name="T19" fmla="*/ 93 h 473"/>
                  <a:gd name="T20" fmla="*/ 105 w 486"/>
                  <a:gd name="T21" fmla="*/ 235 h 473"/>
                  <a:gd name="T22" fmla="*/ 105 w 486"/>
                  <a:gd name="T23" fmla="*/ 237 h 473"/>
                  <a:gd name="T24" fmla="*/ 244 w 486"/>
                  <a:gd name="T25" fmla="*/ 381 h 473"/>
                  <a:gd name="T26" fmla="*/ 381 w 486"/>
                  <a:gd name="T27" fmla="*/ 238 h 4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86" h="473">
                    <a:moveTo>
                      <a:pt x="0" y="238"/>
                    </a:moveTo>
                    <a:cubicBezTo>
                      <a:pt x="0" y="237"/>
                      <a:pt x="0" y="237"/>
                      <a:pt x="0" y="237"/>
                    </a:cubicBezTo>
                    <a:cubicBezTo>
                      <a:pt x="0" y="107"/>
                      <a:pt x="102" y="0"/>
                      <a:pt x="244" y="0"/>
                    </a:cubicBezTo>
                    <a:cubicBezTo>
                      <a:pt x="385" y="0"/>
                      <a:pt x="486" y="105"/>
                      <a:pt x="486" y="235"/>
                    </a:cubicBezTo>
                    <a:cubicBezTo>
                      <a:pt x="486" y="237"/>
                      <a:pt x="486" y="237"/>
                      <a:pt x="486" y="237"/>
                    </a:cubicBezTo>
                    <a:cubicBezTo>
                      <a:pt x="486" y="367"/>
                      <a:pt x="384" y="473"/>
                      <a:pt x="242" y="473"/>
                    </a:cubicBezTo>
                    <a:cubicBezTo>
                      <a:pt x="101" y="473"/>
                      <a:pt x="0" y="368"/>
                      <a:pt x="0" y="238"/>
                    </a:cubicBezTo>
                    <a:close/>
                    <a:moveTo>
                      <a:pt x="381" y="238"/>
                    </a:moveTo>
                    <a:cubicBezTo>
                      <a:pt x="381" y="237"/>
                      <a:pt x="381" y="237"/>
                      <a:pt x="381" y="237"/>
                    </a:cubicBezTo>
                    <a:cubicBezTo>
                      <a:pt x="381" y="158"/>
                      <a:pt x="323" y="93"/>
                      <a:pt x="242" y="93"/>
                    </a:cubicBezTo>
                    <a:cubicBezTo>
                      <a:pt x="161" y="93"/>
                      <a:pt x="105" y="157"/>
                      <a:pt x="105" y="235"/>
                    </a:cubicBezTo>
                    <a:cubicBezTo>
                      <a:pt x="105" y="237"/>
                      <a:pt x="105" y="237"/>
                      <a:pt x="105" y="237"/>
                    </a:cubicBezTo>
                    <a:cubicBezTo>
                      <a:pt x="105" y="315"/>
                      <a:pt x="163" y="381"/>
                      <a:pt x="244" y="381"/>
                    </a:cubicBezTo>
                    <a:cubicBezTo>
                      <a:pt x="325" y="381"/>
                      <a:pt x="381" y="316"/>
                      <a:pt x="381" y="2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320" name="Freeform 59"/>
              <p:cNvSpPr>
                <a:spLocks noEditPoints="1"/>
              </p:cNvSpPr>
              <p:nvPr userDrawn="1"/>
            </p:nvSpPr>
            <p:spPr bwMode="auto">
              <a:xfrm>
                <a:off x="13968" y="-662"/>
                <a:ext cx="488" cy="567"/>
              </a:xfrm>
              <a:custGeom>
                <a:avLst/>
                <a:gdLst>
                  <a:gd name="T0" fmla="*/ 0 w 395"/>
                  <a:gd name="T1" fmla="*/ 0 h 458"/>
                  <a:gd name="T2" fmla="*/ 209 w 395"/>
                  <a:gd name="T3" fmla="*/ 0 h 458"/>
                  <a:gd name="T4" fmla="*/ 342 w 395"/>
                  <a:gd name="T5" fmla="*/ 46 h 458"/>
                  <a:gd name="T6" fmla="*/ 381 w 395"/>
                  <a:gd name="T7" fmla="*/ 151 h 458"/>
                  <a:gd name="T8" fmla="*/ 381 w 395"/>
                  <a:gd name="T9" fmla="*/ 152 h 458"/>
                  <a:gd name="T10" fmla="*/ 283 w 395"/>
                  <a:gd name="T11" fmla="*/ 294 h 458"/>
                  <a:gd name="T12" fmla="*/ 395 w 395"/>
                  <a:gd name="T13" fmla="*/ 458 h 458"/>
                  <a:gd name="T14" fmla="*/ 277 w 395"/>
                  <a:gd name="T15" fmla="*/ 458 h 458"/>
                  <a:gd name="T16" fmla="*/ 179 w 395"/>
                  <a:gd name="T17" fmla="*/ 311 h 458"/>
                  <a:gd name="T18" fmla="*/ 100 w 395"/>
                  <a:gd name="T19" fmla="*/ 311 h 458"/>
                  <a:gd name="T20" fmla="*/ 100 w 395"/>
                  <a:gd name="T21" fmla="*/ 458 h 458"/>
                  <a:gd name="T22" fmla="*/ 0 w 395"/>
                  <a:gd name="T23" fmla="*/ 458 h 458"/>
                  <a:gd name="T24" fmla="*/ 0 w 395"/>
                  <a:gd name="T25" fmla="*/ 0 h 458"/>
                  <a:gd name="T26" fmla="*/ 202 w 395"/>
                  <a:gd name="T27" fmla="*/ 222 h 458"/>
                  <a:gd name="T28" fmla="*/ 279 w 395"/>
                  <a:gd name="T29" fmla="*/ 157 h 458"/>
                  <a:gd name="T30" fmla="*/ 279 w 395"/>
                  <a:gd name="T31" fmla="*/ 156 h 458"/>
                  <a:gd name="T32" fmla="*/ 200 w 395"/>
                  <a:gd name="T33" fmla="*/ 91 h 458"/>
                  <a:gd name="T34" fmla="*/ 100 w 395"/>
                  <a:gd name="T35" fmla="*/ 91 h 458"/>
                  <a:gd name="T36" fmla="*/ 100 w 395"/>
                  <a:gd name="T37" fmla="*/ 222 h 458"/>
                  <a:gd name="T38" fmla="*/ 202 w 395"/>
                  <a:gd name="T39" fmla="*/ 222 h 4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95" h="458">
                    <a:moveTo>
                      <a:pt x="0" y="0"/>
                    </a:moveTo>
                    <a:cubicBezTo>
                      <a:pt x="209" y="0"/>
                      <a:pt x="209" y="0"/>
                      <a:pt x="209" y="0"/>
                    </a:cubicBezTo>
                    <a:cubicBezTo>
                      <a:pt x="267" y="0"/>
                      <a:pt x="312" y="16"/>
                      <a:pt x="342" y="46"/>
                    </a:cubicBezTo>
                    <a:cubicBezTo>
                      <a:pt x="368" y="72"/>
                      <a:pt x="381" y="108"/>
                      <a:pt x="381" y="151"/>
                    </a:cubicBezTo>
                    <a:cubicBezTo>
                      <a:pt x="381" y="152"/>
                      <a:pt x="381" y="152"/>
                      <a:pt x="381" y="152"/>
                    </a:cubicBezTo>
                    <a:cubicBezTo>
                      <a:pt x="381" y="226"/>
                      <a:pt x="342" y="273"/>
                      <a:pt x="283" y="294"/>
                    </a:cubicBezTo>
                    <a:cubicBezTo>
                      <a:pt x="395" y="458"/>
                      <a:pt x="395" y="458"/>
                      <a:pt x="395" y="458"/>
                    </a:cubicBezTo>
                    <a:cubicBezTo>
                      <a:pt x="277" y="458"/>
                      <a:pt x="277" y="458"/>
                      <a:pt x="277" y="458"/>
                    </a:cubicBezTo>
                    <a:cubicBezTo>
                      <a:pt x="179" y="311"/>
                      <a:pt x="179" y="311"/>
                      <a:pt x="179" y="311"/>
                    </a:cubicBezTo>
                    <a:cubicBezTo>
                      <a:pt x="100" y="311"/>
                      <a:pt x="100" y="311"/>
                      <a:pt x="100" y="311"/>
                    </a:cubicBezTo>
                    <a:cubicBezTo>
                      <a:pt x="100" y="458"/>
                      <a:pt x="100" y="458"/>
                      <a:pt x="100" y="458"/>
                    </a:cubicBezTo>
                    <a:cubicBezTo>
                      <a:pt x="0" y="458"/>
                      <a:pt x="0" y="458"/>
                      <a:pt x="0" y="458"/>
                    </a:cubicBezTo>
                    <a:lnTo>
                      <a:pt x="0" y="0"/>
                    </a:lnTo>
                    <a:close/>
                    <a:moveTo>
                      <a:pt x="202" y="222"/>
                    </a:moveTo>
                    <a:cubicBezTo>
                      <a:pt x="251" y="222"/>
                      <a:pt x="279" y="196"/>
                      <a:pt x="279" y="157"/>
                    </a:cubicBezTo>
                    <a:cubicBezTo>
                      <a:pt x="279" y="156"/>
                      <a:pt x="279" y="156"/>
                      <a:pt x="279" y="156"/>
                    </a:cubicBezTo>
                    <a:cubicBezTo>
                      <a:pt x="279" y="113"/>
                      <a:pt x="249" y="91"/>
                      <a:pt x="200" y="91"/>
                    </a:cubicBezTo>
                    <a:cubicBezTo>
                      <a:pt x="100" y="91"/>
                      <a:pt x="100" y="91"/>
                      <a:pt x="100" y="91"/>
                    </a:cubicBezTo>
                    <a:cubicBezTo>
                      <a:pt x="100" y="222"/>
                      <a:pt x="100" y="222"/>
                      <a:pt x="100" y="222"/>
                    </a:cubicBezTo>
                    <a:lnTo>
                      <a:pt x="202" y="22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321" name="Freeform 60"/>
              <p:cNvSpPr>
                <a:spLocks/>
              </p:cNvSpPr>
              <p:nvPr userDrawn="1"/>
            </p:nvSpPr>
            <p:spPr bwMode="auto">
              <a:xfrm>
                <a:off x="14503" y="-662"/>
                <a:ext cx="566" cy="567"/>
              </a:xfrm>
              <a:custGeom>
                <a:avLst/>
                <a:gdLst>
                  <a:gd name="T0" fmla="*/ 0 w 566"/>
                  <a:gd name="T1" fmla="*/ 0 h 567"/>
                  <a:gd name="T2" fmla="*/ 135 w 566"/>
                  <a:gd name="T3" fmla="*/ 0 h 567"/>
                  <a:gd name="T4" fmla="*/ 283 w 566"/>
                  <a:gd name="T5" fmla="*/ 239 h 567"/>
                  <a:gd name="T6" fmla="*/ 431 w 566"/>
                  <a:gd name="T7" fmla="*/ 0 h 567"/>
                  <a:gd name="T8" fmla="*/ 566 w 566"/>
                  <a:gd name="T9" fmla="*/ 0 h 567"/>
                  <a:gd name="T10" fmla="*/ 566 w 566"/>
                  <a:gd name="T11" fmla="*/ 567 h 567"/>
                  <a:gd name="T12" fmla="*/ 442 w 566"/>
                  <a:gd name="T13" fmla="*/ 567 h 567"/>
                  <a:gd name="T14" fmla="*/ 442 w 566"/>
                  <a:gd name="T15" fmla="*/ 197 h 567"/>
                  <a:gd name="T16" fmla="*/ 283 w 566"/>
                  <a:gd name="T17" fmla="*/ 438 h 567"/>
                  <a:gd name="T18" fmla="*/ 279 w 566"/>
                  <a:gd name="T19" fmla="*/ 438 h 567"/>
                  <a:gd name="T20" fmla="*/ 122 w 566"/>
                  <a:gd name="T21" fmla="*/ 199 h 567"/>
                  <a:gd name="T22" fmla="*/ 122 w 566"/>
                  <a:gd name="T23" fmla="*/ 567 h 567"/>
                  <a:gd name="T24" fmla="*/ 0 w 566"/>
                  <a:gd name="T25" fmla="*/ 567 h 567"/>
                  <a:gd name="T26" fmla="*/ 0 w 566"/>
                  <a:gd name="T27" fmla="*/ 0 h 5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66" h="567">
                    <a:moveTo>
                      <a:pt x="0" y="0"/>
                    </a:moveTo>
                    <a:lnTo>
                      <a:pt x="135" y="0"/>
                    </a:lnTo>
                    <a:lnTo>
                      <a:pt x="283" y="239"/>
                    </a:lnTo>
                    <a:lnTo>
                      <a:pt x="431" y="0"/>
                    </a:lnTo>
                    <a:lnTo>
                      <a:pt x="566" y="0"/>
                    </a:lnTo>
                    <a:lnTo>
                      <a:pt x="566" y="567"/>
                    </a:lnTo>
                    <a:lnTo>
                      <a:pt x="442" y="567"/>
                    </a:lnTo>
                    <a:lnTo>
                      <a:pt x="442" y="197"/>
                    </a:lnTo>
                    <a:lnTo>
                      <a:pt x="283" y="438"/>
                    </a:lnTo>
                    <a:lnTo>
                      <a:pt x="279" y="438"/>
                    </a:lnTo>
                    <a:lnTo>
                      <a:pt x="122" y="199"/>
                    </a:lnTo>
                    <a:lnTo>
                      <a:pt x="122" y="567"/>
                    </a:lnTo>
                    <a:lnTo>
                      <a:pt x="0" y="567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322" name="Freeform 61"/>
              <p:cNvSpPr>
                <a:spLocks noEditPoints="1"/>
              </p:cNvSpPr>
              <p:nvPr userDrawn="1"/>
            </p:nvSpPr>
            <p:spPr bwMode="auto">
              <a:xfrm>
                <a:off x="15109" y="-664"/>
                <a:ext cx="154" cy="77"/>
              </a:xfrm>
              <a:custGeom>
                <a:avLst/>
                <a:gdLst>
                  <a:gd name="T0" fmla="*/ 24 w 154"/>
                  <a:gd name="T1" fmla="*/ 12 h 77"/>
                  <a:gd name="T2" fmla="*/ 0 w 154"/>
                  <a:gd name="T3" fmla="*/ 12 h 77"/>
                  <a:gd name="T4" fmla="*/ 0 w 154"/>
                  <a:gd name="T5" fmla="*/ 0 h 77"/>
                  <a:gd name="T6" fmla="*/ 60 w 154"/>
                  <a:gd name="T7" fmla="*/ 0 h 77"/>
                  <a:gd name="T8" fmla="*/ 60 w 154"/>
                  <a:gd name="T9" fmla="*/ 12 h 77"/>
                  <a:gd name="T10" fmla="*/ 35 w 154"/>
                  <a:gd name="T11" fmla="*/ 12 h 77"/>
                  <a:gd name="T12" fmla="*/ 35 w 154"/>
                  <a:gd name="T13" fmla="*/ 77 h 77"/>
                  <a:gd name="T14" fmla="*/ 24 w 154"/>
                  <a:gd name="T15" fmla="*/ 77 h 77"/>
                  <a:gd name="T16" fmla="*/ 24 w 154"/>
                  <a:gd name="T17" fmla="*/ 12 h 77"/>
                  <a:gd name="T18" fmla="*/ 76 w 154"/>
                  <a:gd name="T19" fmla="*/ 0 h 77"/>
                  <a:gd name="T20" fmla="*/ 89 w 154"/>
                  <a:gd name="T21" fmla="*/ 0 h 77"/>
                  <a:gd name="T22" fmla="*/ 116 w 154"/>
                  <a:gd name="T23" fmla="*/ 43 h 77"/>
                  <a:gd name="T24" fmla="*/ 143 w 154"/>
                  <a:gd name="T25" fmla="*/ 0 h 77"/>
                  <a:gd name="T26" fmla="*/ 154 w 154"/>
                  <a:gd name="T27" fmla="*/ 0 h 77"/>
                  <a:gd name="T28" fmla="*/ 154 w 154"/>
                  <a:gd name="T29" fmla="*/ 77 h 77"/>
                  <a:gd name="T30" fmla="*/ 144 w 154"/>
                  <a:gd name="T31" fmla="*/ 77 h 77"/>
                  <a:gd name="T32" fmla="*/ 144 w 154"/>
                  <a:gd name="T33" fmla="*/ 19 h 77"/>
                  <a:gd name="T34" fmla="*/ 116 w 154"/>
                  <a:gd name="T35" fmla="*/ 61 h 77"/>
                  <a:gd name="T36" fmla="*/ 115 w 154"/>
                  <a:gd name="T37" fmla="*/ 61 h 77"/>
                  <a:gd name="T38" fmla="*/ 87 w 154"/>
                  <a:gd name="T39" fmla="*/ 19 h 77"/>
                  <a:gd name="T40" fmla="*/ 87 w 154"/>
                  <a:gd name="T41" fmla="*/ 77 h 77"/>
                  <a:gd name="T42" fmla="*/ 76 w 154"/>
                  <a:gd name="T43" fmla="*/ 77 h 77"/>
                  <a:gd name="T44" fmla="*/ 76 w 154"/>
                  <a:gd name="T45" fmla="*/ 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54" h="77">
                    <a:moveTo>
                      <a:pt x="24" y="12"/>
                    </a:moveTo>
                    <a:lnTo>
                      <a:pt x="0" y="12"/>
                    </a:lnTo>
                    <a:lnTo>
                      <a:pt x="0" y="0"/>
                    </a:lnTo>
                    <a:lnTo>
                      <a:pt x="60" y="0"/>
                    </a:lnTo>
                    <a:lnTo>
                      <a:pt x="60" y="12"/>
                    </a:lnTo>
                    <a:lnTo>
                      <a:pt x="35" y="12"/>
                    </a:lnTo>
                    <a:lnTo>
                      <a:pt x="35" y="77"/>
                    </a:lnTo>
                    <a:lnTo>
                      <a:pt x="24" y="77"/>
                    </a:lnTo>
                    <a:lnTo>
                      <a:pt x="24" y="12"/>
                    </a:lnTo>
                    <a:close/>
                    <a:moveTo>
                      <a:pt x="76" y="0"/>
                    </a:moveTo>
                    <a:lnTo>
                      <a:pt x="89" y="0"/>
                    </a:lnTo>
                    <a:lnTo>
                      <a:pt x="116" y="43"/>
                    </a:lnTo>
                    <a:lnTo>
                      <a:pt x="143" y="0"/>
                    </a:lnTo>
                    <a:lnTo>
                      <a:pt x="154" y="0"/>
                    </a:lnTo>
                    <a:lnTo>
                      <a:pt x="154" y="77"/>
                    </a:lnTo>
                    <a:lnTo>
                      <a:pt x="144" y="77"/>
                    </a:lnTo>
                    <a:lnTo>
                      <a:pt x="144" y="19"/>
                    </a:lnTo>
                    <a:lnTo>
                      <a:pt x="116" y="61"/>
                    </a:lnTo>
                    <a:lnTo>
                      <a:pt x="115" y="61"/>
                    </a:lnTo>
                    <a:lnTo>
                      <a:pt x="87" y="19"/>
                    </a:lnTo>
                    <a:lnTo>
                      <a:pt x="87" y="77"/>
                    </a:lnTo>
                    <a:lnTo>
                      <a:pt x="76" y="77"/>
                    </a:lnTo>
                    <a:lnTo>
                      <a:pt x="7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</p:grpSp>
        <p:grpSp>
          <p:nvGrpSpPr>
            <p:cNvPr id="147" name="Group 64"/>
            <p:cNvGrpSpPr>
              <a:grpSpLocks noChangeAspect="1"/>
            </p:cNvGrpSpPr>
            <p:nvPr userDrawn="1"/>
          </p:nvGrpSpPr>
          <p:grpSpPr bwMode="auto">
            <a:xfrm>
              <a:off x="7167674" y="143464"/>
              <a:ext cx="690313" cy="172051"/>
              <a:chOff x="10739" y="-1009"/>
              <a:chExt cx="3555" cy="886"/>
            </a:xfrm>
            <a:solidFill>
              <a:schemeClr val="bg2"/>
            </a:solidFill>
          </p:grpSpPr>
          <p:sp>
            <p:nvSpPr>
              <p:cNvPr id="288" name="Freeform 65"/>
              <p:cNvSpPr>
                <a:spLocks/>
              </p:cNvSpPr>
              <p:nvPr userDrawn="1"/>
            </p:nvSpPr>
            <p:spPr bwMode="auto">
              <a:xfrm>
                <a:off x="10783" y="-993"/>
                <a:ext cx="165" cy="245"/>
              </a:xfrm>
              <a:custGeom>
                <a:avLst/>
                <a:gdLst>
                  <a:gd name="T0" fmla="*/ 88 w 119"/>
                  <a:gd name="T1" fmla="*/ 176 h 176"/>
                  <a:gd name="T2" fmla="*/ 49 w 119"/>
                  <a:gd name="T3" fmla="*/ 93 h 176"/>
                  <a:gd name="T4" fmla="*/ 26 w 119"/>
                  <a:gd name="T5" fmla="*/ 41 h 176"/>
                  <a:gd name="T6" fmla="*/ 26 w 119"/>
                  <a:gd name="T7" fmla="*/ 42 h 176"/>
                  <a:gd name="T8" fmla="*/ 27 w 119"/>
                  <a:gd name="T9" fmla="*/ 90 h 176"/>
                  <a:gd name="T10" fmla="*/ 28 w 119"/>
                  <a:gd name="T11" fmla="*/ 176 h 176"/>
                  <a:gd name="T12" fmla="*/ 0 w 119"/>
                  <a:gd name="T13" fmla="*/ 176 h 176"/>
                  <a:gd name="T14" fmla="*/ 0 w 119"/>
                  <a:gd name="T15" fmla="*/ 0 h 176"/>
                  <a:gd name="T16" fmla="*/ 33 w 119"/>
                  <a:gd name="T17" fmla="*/ 0 h 176"/>
                  <a:gd name="T18" fmla="*/ 75 w 119"/>
                  <a:gd name="T19" fmla="*/ 86 h 176"/>
                  <a:gd name="T20" fmla="*/ 93 w 119"/>
                  <a:gd name="T21" fmla="*/ 131 h 176"/>
                  <a:gd name="T22" fmla="*/ 94 w 119"/>
                  <a:gd name="T23" fmla="*/ 130 h 176"/>
                  <a:gd name="T24" fmla="*/ 92 w 119"/>
                  <a:gd name="T25" fmla="*/ 80 h 176"/>
                  <a:gd name="T26" fmla="*/ 91 w 119"/>
                  <a:gd name="T27" fmla="*/ 0 h 176"/>
                  <a:gd name="T28" fmla="*/ 119 w 119"/>
                  <a:gd name="T29" fmla="*/ 0 h 176"/>
                  <a:gd name="T30" fmla="*/ 119 w 119"/>
                  <a:gd name="T31" fmla="*/ 176 h 176"/>
                  <a:gd name="T32" fmla="*/ 88 w 119"/>
                  <a:gd name="T33" fmla="*/ 176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19" h="176">
                    <a:moveTo>
                      <a:pt x="88" y="176"/>
                    </a:moveTo>
                    <a:cubicBezTo>
                      <a:pt x="49" y="93"/>
                      <a:pt x="49" y="93"/>
                      <a:pt x="49" y="93"/>
                    </a:cubicBezTo>
                    <a:cubicBezTo>
                      <a:pt x="39" y="73"/>
                      <a:pt x="30" y="51"/>
                      <a:pt x="26" y="41"/>
                    </a:cubicBezTo>
                    <a:cubicBezTo>
                      <a:pt x="26" y="42"/>
                      <a:pt x="26" y="42"/>
                      <a:pt x="26" y="42"/>
                    </a:cubicBezTo>
                    <a:cubicBezTo>
                      <a:pt x="27" y="56"/>
                      <a:pt x="27" y="75"/>
                      <a:pt x="27" y="90"/>
                    </a:cubicBezTo>
                    <a:cubicBezTo>
                      <a:pt x="28" y="176"/>
                      <a:pt x="28" y="176"/>
                      <a:pt x="28" y="176"/>
                    </a:cubicBezTo>
                    <a:cubicBezTo>
                      <a:pt x="0" y="176"/>
                      <a:pt x="0" y="176"/>
                      <a:pt x="0" y="176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3" y="0"/>
                      <a:pt x="33" y="0"/>
                      <a:pt x="33" y="0"/>
                    </a:cubicBezTo>
                    <a:cubicBezTo>
                      <a:pt x="75" y="86"/>
                      <a:pt x="75" y="86"/>
                      <a:pt x="75" y="86"/>
                    </a:cubicBezTo>
                    <a:cubicBezTo>
                      <a:pt x="84" y="102"/>
                      <a:pt x="91" y="123"/>
                      <a:pt x="93" y="131"/>
                    </a:cubicBezTo>
                    <a:cubicBezTo>
                      <a:pt x="94" y="130"/>
                      <a:pt x="94" y="130"/>
                      <a:pt x="94" y="130"/>
                    </a:cubicBezTo>
                    <a:cubicBezTo>
                      <a:pt x="93" y="121"/>
                      <a:pt x="92" y="96"/>
                      <a:pt x="92" y="80"/>
                    </a:cubicBezTo>
                    <a:cubicBezTo>
                      <a:pt x="91" y="0"/>
                      <a:pt x="91" y="0"/>
                      <a:pt x="91" y="0"/>
                    </a:cubicBezTo>
                    <a:cubicBezTo>
                      <a:pt x="119" y="0"/>
                      <a:pt x="119" y="0"/>
                      <a:pt x="119" y="0"/>
                    </a:cubicBezTo>
                    <a:cubicBezTo>
                      <a:pt x="119" y="176"/>
                      <a:pt x="119" y="176"/>
                      <a:pt x="119" y="176"/>
                    </a:cubicBezTo>
                    <a:lnTo>
                      <a:pt x="88" y="17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89" name="Freeform 66"/>
              <p:cNvSpPr>
                <a:spLocks noEditPoints="1"/>
              </p:cNvSpPr>
              <p:nvPr userDrawn="1"/>
            </p:nvSpPr>
            <p:spPr bwMode="auto">
              <a:xfrm>
                <a:off x="10980" y="-931"/>
                <a:ext cx="149" cy="187"/>
              </a:xfrm>
              <a:custGeom>
                <a:avLst/>
                <a:gdLst>
                  <a:gd name="T0" fmla="*/ 31 w 107"/>
                  <a:gd name="T1" fmla="*/ 75 h 135"/>
                  <a:gd name="T2" fmla="*/ 31 w 107"/>
                  <a:gd name="T3" fmla="*/ 77 h 135"/>
                  <a:gd name="T4" fmla="*/ 62 w 107"/>
                  <a:gd name="T5" fmla="*/ 114 h 135"/>
                  <a:gd name="T6" fmla="*/ 94 w 107"/>
                  <a:gd name="T7" fmla="*/ 101 h 135"/>
                  <a:gd name="T8" fmla="*/ 105 w 107"/>
                  <a:gd name="T9" fmla="*/ 118 h 135"/>
                  <a:gd name="T10" fmla="*/ 59 w 107"/>
                  <a:gd name="T11" fmla="*/ 135 h 135"/>
                  <a:gd name="T12" fmla="*/ 0 w 107"/>
                  <a:gd name="T13" fmla="*/ 68 h 135"/>
                  <a:gd name="T14" fmla="*/ 16 w 107"/>
                  <a:gd name="T15" fmla="*/ 17 h 135"/>
                  <a:gd name="T16" fmla="*/ 55 w 107"/>
                  <a:gd name="T17" fmla="*/ 0 h 135"/>
                  <a:gd name="T18" fmla="*/ 91 w 107"/>
                  <a:gd name="T19" fmla="*/ 13 h 135"/>
                  <a:gd name="T20" fmla="*/ 107 w 107"/>
                  <a:gd name="T21" fmla="*/ 69 h 135"/>
                  <a:gd name="T22" fmla="*/ 107 w 107"/>
                  <a:gd name="T23" fmla="*/ 75 h 135"/>
                  <a:gd name="T24" fmla="*/ 31 w 107"/>
                  <a:gd name="T25" fmla="*/ 75 h 135"/>
                  <a:gd name="T26" fmla="*/ 55 w 107"/>
                  <a:gd name="T27" fmla="*/ 21 h 135"/>
                  <a:gd name="T28" fmla="*/ 31 w 107"/>
                  <a:gd name="T29" fmla="*/ 54 h 135"/>
                  <a:gd name="T30" fmla="*/ 78 w 107"/>
                  <a:gd name="T31" fmla="*/ 54 h 135"/>
                  <a:gd name="T32" fmla="*/ 55 w 107"/>
                  <a:gd name="T33" fmla="*/ 21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07" h="135">
                    <a:moveTo>
                      <a:pt x="31" y="75"/>
                    </a:moveTo>
                    <a:cubicBezTo>
                      <a:pt x="31" y="77"/>
                      <a:pt x="31" y="77"/>
                      <a:pt x="31" y="77"/>
                    </a:cubicBezTo>
                    <a:cubicBezTo>
                      <a:pt x="31" y="95"/>
                      <a:pt x="37" y="114"/>
                      <a:pt x="62" y="114"/>
                    </a:cubicBezTo>
                    <a:cubicBezTo>
                      <a:pt x="74" y="114"/>
                      <a:pt x="85" y="109"/>
                      <a:pt x="94" y="101"/>
                    </a:cubicBezTo>
                    <a:cubicBezTo>
                      <a:pt x="105" y="118"/>
                      <a:pt x="105" y="118"/>
                      <a:pt x="105" y="118"/>
                    </a:cubicBezTo>
                    <a:cubicBezTo>
                      <a:pt x="92" y="129"/>
                      <a:pt x="76" y="135"/>
                      <a:pt x="59" y="135"/>
                    </a:cubicBezTo>
                    <a:cubicBezTo>
                      <a:pt x="23" y="135"/>
                      <a:pt x="0" y="109"/>
                      <a:pt x="0" y="68"/>
                    </a:cubicBezTo>
                    <a:cubicBezTo>
                      <a:pt x="0" y="45"/>
                      <a:pt x="5" y="30"/>
                      <a:pt x="16" y="17"/>
                    </a:cubicBezTo>
                    <a:cubicBezTo>
                      <a:pt x="26" y="5"/>
                      <a:pt x="39" y="0"/>
                      <a:pt x="55" y="0"/>
                    </a:cubicBezTo>
                    <a:cubicBezTo>
                      <a:pt x="68" y="0"/>
                      <a:pt x="80" y="3"/>
                      <a:pt x="91" y="13"/>
                    </a:cubicBezTo>
                    <a:cubicBezTo>
                      <a:pt x="102" y="23"/>
                      <a:pt x="107" y="39"/>
                      <a:pt x="107" y="69"/>
                    </a:cubicBezTo>
                    <a:cubicBezTo>
                      <a:pt x="107" y="75"/>
                      <a:pt x="107" y="75"/>
                      <a:pt x="107" y="75"/>
                    </a:cubicBezTo>
                    <a:lnTo>
                      <a:pt x="31" y="75"/>
                    </a:lnTo>
                    <a:close/>
                    <a:moveTo>
                      <a:pt x="55" y="21"/>
                    </a:moveTo>
                    <a:cubicBezTo>
                      <a:pt x="40" y="21"/>
                      <a:pt x="31" y="33"/>
                      <a:pt x="31" y="54"/>
                    </a:cubicBezTo>
                    <a:cubicBezTo>
                      <a:pt x="78" y="54"/>
                      <a:pt x="78" y="54"/>
                      <a:pt x="78" y="54"/>
                    </a:cubicBezTo>
                    <a:cubicBezTo>
                      <a:pt x="78" y="33"/>
                      <a:pt x="69" y="21"/>
                      <a:pt x="55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90" name="Freeform 67"/>
              <p:cNvSpPr>
                <a:spLocks/>
              </p:cNvSpPr>
              <p:nvPr userDrawn="1"/>
            </p:nvSpPr>
            <p:spPr bwMode="auto">
              <a:xfrm>
                <a:off x="11140" y="-930"/>
                <a:ext cx="240" cy="182"/>
              </a:xfrm>
              <a:custGeom>
                <a:avLst/>
                <a:gdLst>
                  <a:gd name="T0" fmla="*/ 136 w 173"/>
                  <a:gd name="T1" fmla="*/ 131 h 131"/>
                  <a:gd name="T2" fmla="*/ 110 w 173"/>
                  <a:gd name="T3" fmla="*/ 131 h 131"/>
                  <a:gd name="T4" fmla="*/ 94 w 173"/>
                  <a:gd name="T5" fmla="*/ 72 h 131"/>
                  <a:gd name="T6" fmla="*/ 86 w 173"/>
                  <a:gd name="T7" fmla="*/ 37 h 131"/>
                  <a:gd name="T8" fmla="*/ 85 w 173"/>
                  <a:gd name="T9" fmla="*/ 37 h 131"/>
                  <a:gd name="T10" fmla="*/ 77 w 173"/>
                  <a:gd name="T11" fmla="*/ 73 h 131"/>
                  <a:gd name="T12" fmla="*/ 61 w 173"/>
                  <a:gd name="T13" fmla="*/ 131 h 131"/>
                  <a:gd name="T14" fmla="*/ 35 w 173"/>
                  <a:gd name="T15" fmla="*/ 131 h 131"/>
                  <a:gd name="T16" fmla="*/ 0 w 173"/>
                  <a:gd name="T17" fmla="*/ 4 h 131"/>
                  <a:gd name="T18" fmla="*/ 28 w 173"/>
                  <a:gd name="T19" fmla="*/ 0 h 131"/>
                  <a:gd name="T20" fmla="*/ 42 w 173"/>
                  <a:gd name="T21" fmla="*/ 62 h 131"/>
                  <a:gd name="T22" fmla="*/ 48 w 173"/>
                  <a:gd name="T23" fmla="*/ 96 h 131"/>
                  <a:gd name="T24" fmla="*/ 49 w 173"/>
                  <a:gd name="T25" fmla="*/ 96 h 131"/>
                  <a:gd name="T26" fmla="*/ 57 w 173"/>
                  <a:gd name="T27" fmla="*/ 61 h 131"/>
                  <a:gd name="T28" fmla="*/ 73 w 173"/>
                  <a:gd name="T29" fmla="*/ 2 h 131"/>
                  <a:gd name="T30" fmla="*/ 101 w 173"/>
                  <a:gd name="T31" fmla="*/ 2 h 131"/>
                  <a:gd name="T32" fmla="*/ 115 w 173"/>
                  <a:gd name="T33" fmla="*/ 60 h 131"/>
                  <a:gd name="T34" fmla="*/ 123 w 173"/>
                  <a:gd name="T35" fmla="*/ 97 h 131"/>
                  <a:gd name="T36" fmla="*/ 124 w 173"/>
                  <a:gd name="T37" fmla="*/ 97 h 131"/>
                  <a:gd name="T38" fmla="*/ 130 w 173"/>
                  <a:gd name="T39" fmla="*/ 62 h 131"/>
                  <a:gd name="T40" fmla="*/ 144 w 173"/>
                  <a:gd name="T41" fmla="*/ 2 h 131"/>
                  <a:gd name="T42" fmla="*/ 173 w 173"/>
                  <a:gd name="T43" fmla="*/ 2 h 131"/>
                  <a:gd name="T44" fmla="*/ 136 w 173"/>
                  <a:gd name="T45" fmla="*/ 131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73" h="131">
                    <a:moveTo>
                      <a:pt x="136" y="131"/>
                    </a:moveTo>
                    <a:cubicBezTo>
                      <a:pt x="110" y="131"/>
                      <a:pt x="110" y="131"/>
                      <a:pt x="110" y="131"/>
                    </a:cubicBezTo>
                    <a:cubicBezTo>
                      <a:pt x="94" y="72"/>
                      <a:pt x="94" y="72"/>
                      <a:pt x="94" y="72"/>
                    </a:cubicBezTo>
                    <a:cubicBezTo>
                      <a:pt x="90" y="57"/>
                      <a:pt x="86" y="37"/>
                      <a:pt x="86" y="37"/>
                    </a:cubicBezTo>
                    <a:cubicBezTo>
                      <a:pt x="85" y="37"/>
                      <a:pt x="85" y="37"/>
                      <a:pt x="85" y="37"/>
                    </a:cubicBezTo>
                    <a:cubicBezTo>
                      <a:pt x="85" y="37"/>
                      <a:pt x="83" y="49"/>
                      <a:pt x="77" y="73"/>
                    </a:cubicBezTo>
                    <a:cubicBezTo>
                      <a:pt x="61" y="131"/>
                      <a:pt x="61" y="131"/>
                      <a:pt x="61" y="131"/>
                    </a:cubicBezTo>
                    <a:cubicBezTo>
                      <a:pt x="35" y="131"/>
                      <a:pt x="35" y="131"/>
                      <a:pt x="35" y="131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42" y="62"/>
                      <a:pt x="42" y="62"/>
                      <a:pt x="42" y="62"/>
                    </a:cubicBezTo>
                    <a:cubicBezTo>
                      <a:pt x="45" y="78"/>
                      <a:pt x="48" y="96"/>
                      <a:pt x="48" y="96"/>
                    </a:cubicBezTo>
                    <a:cubicBezTo>
                      <a:pt x="49" y="96"/>
                      <a:pt x="49" y="96"/>
                      <a:pt x="49" y="96"/>
                    </a:cubicBezTo>
                    <a:cubicBezTo>
                      <a:pt x="49" y="96"/>
                      <a:pt x="52" y="79"/>
                      <a:pt x="57" y="61"/>
                    </a:cubicBezTo>
                    <a:cubicBezTo>
                      <a:pt x="73" y="2"/>
                      <a:pt x="73" y="2"/>
                      <a:pt x="73" y="2"/>
                    </a:cubicBezTo>
                    <a:cubicBezTo>
                      <a:pt x="101" y="2"/>
                      <a:pt x="101" y="2"/>
                      <a:pt x="101" y="2"/>
                    </a:cubicBezTo>
                    <a:cubicBezTo>
                      <a:pt x="115" y="60"/>
                      <a:pt x="115" y="60"/>
                      <a:pt x="115" y="60"/>
                    </a:cubicBezTo>
                    <a:cubicBezTo>
                      <a:pt x="120" y="81"/>
                      <a:pt x="123" y="97"/>
                      <a:pt x="123" y="97"/>
                    </a:cubicBezTo>
                    <a:cubicBezTo>
                      <a:pt x="124" y="97"/>
                      <a:pt x="124" y="97"/>
                      <a:pt x="124" y="97"/>
                    </a:cubicBezTo>
                    <a:cubicBezTo>
                      <a:pt x="124" y="97"/>
                      <a:pt x="127" y="77"/>
                      <a:pt x="130" y="62"/>
                    </a:cubicBezTo>
                    <a:cubicBezTo>
                      <a:pt x="144" y="2"/>
                      <a:pt x="144" y="2"/>
                      <a:pt x="144" y="2"/>
                    </a:cubicBezTo>
                    <a:cubicBezTo>
                      <a:pt x="173" y="2"/>
                      <a:pt x="173" y="2"/>
                      <a:pt x="173" y="2"/>
                    </a:cubicBezTo>
                    <a:lnTo>
                      <a:pt x="136" y="13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91" name="Freeform 68"/>
              <p:cNvSpPr>
                <a:spLocks noEditPoints="1"/>
              </p:cNvSpPr>
              <p:nvPr userDrawn="1"/>
            </p:nvSpPr>
            <p:spPr bwMode="auto">
              <a:xfrm>
                <a:off x="11484" y="-993"/>
                <a:ext cx="166" cy="245"/>
              </a:xfrm>
              <a:custGeom>
                <a:avLst/>
                <a:gdLst>
                  <a:gd name="T0" fmla="*/ 85 w 120"/>
                  <a:gd name="T1" fmla="*/ 176 h 176"/>
                  <a:gd name="T2" fmla="*/ 70 w 120"/>
                  <a:gd name="T3" fmla="*/ 148 h 176"/>
                  <a:gd name="T4" fmla="*/ 40 w 120"/>
                  <a:gd name="T5" fmla="*/ 105 h 176"/>
                  <a:gd name="T6" fmla="*/ 28 w 120"/>
                  <a:gd name="T7" fmla="*/ 100 h 176"/>
                  <a:gd name="T8" fmla="*/ 28 w 120"/>
                  <a:gd name="T9" fmla="*/ 176 h 176"/>
                  <a:gd name="T10" fmla="*/ 0 w 120"/>
                  <a:gd name="T11" fmla="*/ 176 h 176"/>
                  <a:gd name="T12" fmla="*/ 0 w 120"/>
                  <a:gd name="T13" fmla="*/ 0 h 176"/>
                  <a:gd name="T14" fmla="*/ 53 w 120"/>
                  <a:gd name="T15" fmla="*/ 0 h 176"/>
                  <a:gd name="T16" fmla="*/ 111 w 120"/>
                  <a:gd name="T17" fmla="*/ 50 h 176"/>
                  <a:gd name="T18" fmla="*/ 67 w 120"/>
                  <a:gd name="T19" fmla="*/ 98 h 176"/>
                  <a:gd name="T20" fmla="*/ 94 w 120"/>
                  <a:gd name="T21" fmla="*/ 133 h 176"/>
                  <a:gd name="T22" fmla="*/ 120 w 120"/>
                  <a:gd name="T23" fmla="*/ 176 h 176"/>
                  <a:gd name="T24" fmla="*/ 85 w 120"/>
                  <a:gd name="T25" fmla="*/ 176 h 176"/>
                  <a:gd name="T26" fmla="*/ 44 w 120"/>
                  <a:gd name="T27" fmla="*/ 23 h 176"/>
                  <a:gd name="T28" fmla="*/ 28 w 120"/>
                  <a:gd name="T29" fmla="*/ 23 h 176"/>
                  <a:gd name="T30" fmla="*/ 28 w 120"/>
                  <a:gd name="T31" fmla="*/ 79 h 176"/>
                  <a:gd name="T32" fmla="*/ 43 w 120"/>
                  <a:gd name="T33" fmla="*/ 79 h 176"/>
                  <a:gd name="T34" fmla="*/ 72 w 120"/>
                  <a:gd name="T35" fmla="*/ 72 h 176"/>
                  <a:gd name="T36" fmla="*/ 80 w 120"/>
                  <a:gd name="T37" fmla="*/ 50 h 176"/>
                  <a:gd name="T38" fmla="*/ 44 w 120"/>
                  <a:gd name="T39" fmla="*/ 23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20" h="176">
                    <a:moveTo>
                      <a:pt x="85" y="176"/>
                    </a:moveTo>
                    <a:cubicBezTo>
                      <a:pt x="70" y="148"/>
                      <a:pt x="70" y="148"/>
                      <a:pt x="70" y="148"/>
                    </a:cubicBezTo>
                    <a:cubicBezTo>
                      <a:pt x="58" y="127"/>
                      <a:pt x="50" y="115"/>
                      <a:pt x="40" y="105"/>
                    </a:cubicBezTo>
                    <a:cubicBezTo>
                      <a:pt x="37" y="102"/>
                      <a:pt x="34" y="100"/>
                      <a:pt x="28" y="100"/>
                    </a:cubicBezTo>
                    <a:cubicBezTo>
                      <a:pt x="28" y="176"/>
                      <a:pt x="28" y="176"/>
                      <a:pt x="28" y="176"/>
                    </a:cubicBezTo>
                    <a:cubicBezTo>
                      <a:pt x="0" y="176"/>
                      <a:pt x="0" y="176"/>
                      <a:pt x="0" y="176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93" y="0"/>
                      <a:pt x="111" y="23"/>
                      <a:pt x="111" y="50"/>
                    </a:cubicBezTo>
                    <a:cubicBezTo>
                      <a:pt x="111" y="75"/>
                      <a:pt x="94" y="98"/>
                      <a:pt x="67" y="98"/>
                    </a:cubicBezTo>
                    <a:cubicBezTo>
                      <a:pt x="73" y="102"/>
                      <a:pt x="85" y="119"/>
                      <a:pt x="94" y="133"/>
                    </a:cubicBezTo>
                    <a:cubicBezTo>
                      <a:pt x="120" y="176"/>
                      <a:pt x="120" y="176"/>
                      <a:pt x="120" y="176"/>
                    </a:cubicBezTo>
                    <a:lnTo>
                      <a:pt x="85" y="176"/>
                    </a:lnTo>
                    <a:close/>
                    <a:moveTo>
                      <a:pt x="44" y="23"/>
                    </a:moveTo>
                    <a:cubicBezTo>
                      <a:pt x="28" y="23"/>
                      <a:pt x="28" y="23"/>
                      <a:pt x="28" y="23"/>
                    </a:cubicBezTo>
                    <a:cubicBezTo>
                      <a:pt x="28" y="79"/>
                      <a:pt x="28" y="79"/>
                      <a:pt x="28" y="79"/>
                    </a:cubicBezTo>
                    <a:cubicBezTo>
                      <a:pt x="43" y="79"/>
                      <a:pt x="43" y="79"/>
                      <a:pt x="43" y="79"/>
                    </a:cubicBezTo>
                    <a:cubicBezTo>
                      <a:pt x="59" y="79"/>
                      <a:pt x="67" y="77"/>
                      <a:pt x="72" y="72"/>
                    </a:cubicBezTo>
                    <a:cubicBezTo>
                      <a:pt x="77" y="67"/>
                      <a:pt x="80" y="59"/>
                      <a:pt x="80" y="50"/>
                    </a:cubicBezTo>
                    <a:cubicBezTo>
                      <a:pt x="80" y="32"/>
                      <a:pt x="70" y="23"/>
                      <a:pt x="44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92" name="Freeform 69"/>
              <p:cNvSpPr>
                <a:spLocks noEditPoints="1"/>
              </p:cNvSpPr>
              <p:nvPr userDrawn="1"/>
            </p:nvSpPr>
            <p:spPr bwMode="auto">
              <a:xfrm>
                <a:off x="11664" y="-931"/>
                <a:ext cx="150" cy="187"/>
              </a:xfrm>
              <a:custGeom>
                <a:avLst/>
                <a:gdLst>
                  <a:gd name="T0" fmla="*/ 31 w 108"/>
                  <a:gd name="T1" fmla="*/ 75 h 135"/>
                  <a:gd name="T2" fmla="*/ 31 w 108"/>
                  <a:gd name="T3" fmla="*/ 77 h 135"/>
                  <a:gd name="T4" fmla="*/ 63 w 108"/>
                  <a:gd name="T5" fmla="*/ 114 h 135"/>
                  <a:gd name="T6" fmla="*/ 95 w 108"/>
                  <a:gd name="T7" fmla="*/ 101 h 135"/>
                  <a:gd name="T8" fmla="*/ 106 w 108"/>
                  <a:gd name="T9" fmla="*/ 118 h 135"/>
                  <a:gd name="T10" fmla="*/ 60 w 108"/>
                  <a:gd name="T11" fmla="*/ 135 h 135"/>
                  <a:gd name="T12" fmla="*/ 0 w 108"/>
                  <a:gd name="T13" fmla="*/ 68 h 135"/>
                  <a:gd name="T14" fmla="*/ 16 w 108"/>
                  <a:gd name="T15" fmla="*/ 17 h 135"/>
                  <a:gd name="T16" fmla="*/ 56 w 108"/>
                  <a:gd name="T17" fmla="*/ 0 h 135"/>
                  <a:gd name="T18" fmla="*/ 91 w 108"/>
                  <a:gd name="T19" fmla="*/ 13 h 135"/>
                  <a:gd name="T20" fmla="*/ 108 w 108"/>
                  <a:gd name="T21" fmla="*/ 69 h 135"/>
                  <a:gd name="T22" fmla="*/ 108 w 108"/>
                  <a:gd name="T23" fmla="*/ 75 h 135"/>
                  <a:gd name="T24" fmla="*/ 31 w 108"/>
                  <a:gd name="T25" fmla="*/ 75 h 135"/>
                  <a:gd name="T26" fmla="*/ 56 w 108"/>
                  <a:gd name="T27" fmla="*/ 21 h 135"/>
                  <a:gd name="T28" fmla="*/ 31 w 108"/>
                  <a:gd name="T29" fmla="*/ 54 h 135"/>
                  <a:gd name="T30" fmla="*/ 79 w 108"/>
                  <a:gd name="T31" fmla="*/ 54 h 135"/>
                  <a:gd name="T32" fmla="*/ 56 w 108"/>
                  <a:gd name="T33" fmla="*/ 21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08" h="135">
                    <a:moveTo>
                      <a:pt x="31" y="75"/>
                    </a:moveTo>
                    <a:cubicBezTo>
                      <a:pt x="31" y="77"/>
                      <a:pt x="31" y="77"/>
                      <a:pt x="31" y="77"/>
                    </a:cubicBezTo>
                    <a:cubicBezTo>
                      <a:pt x="31" y="95"/>
                      <a:pt x="38" y="114"/>
                      <a:pt x="63" y="114"/>
                    </a:cubicBezTo>
                    <a:cubicBezTo>
                      <a:pt x="75" y="114"/>
                      <a:pt x="85" y="109"/>
                      <a:pt x="95" y="101"/>
                    </a:cubicBezTo>
                    <a:cubicBezTo>
                      <a:pt x="106" y="118"/>
                      <a:pt x="106" y="118"/>
                      <a:pt x="106" y="118"/>
                    </a:cubicBezTo>
                    <a:cubicBezTo>
                      <a:pt x="92" y="129"/>
                      <a:pt x="77" y="135"/>
                      <a:pt x="60" y="135"/>
                    </a:cubicBezTo>
                    <a:cubicBezTo>
                      <a:pt x="23" y="135"/>
                      <a:pt x="0" y="109"/>
                      <a:pt x="0" y="68"/>
                    </a:cubicBezTo>
                    <a:cubicBezTo>
                      <a:pt x="0" y="45"/>
                      <a:pt x="5" y="30"/>
                      <a:pt x="16" y="17"/>
                    </a:cubicBezTo>
                    <a:cubicBezTo>
                      <a:pt x="27" y="5"/>
                      <a:pt x="39" y="0"/>
                      <a:pt x="56" y="0"/>
                    </a:cubicBezTo>
                    <a:cubicBezTo>
                      <a:pt x="68" y="0"/>
                      <a:pt x="80" y="3"/>
                      <a:pt x="91" y="13"/>
                    </a:cubicBezTo>
                    <a:cubicBezTo>
                      <a:pt x="102" y="23"/>
                      <a:pt x="108" y="39"/>
                      <a:pt x="108" y="69"/>
                    </a:cubicBezTo>
                    <a:cubicBezTo>
                      <a:pt x="108" y="75"/>
                      <a:pt x="108" y="75"/>
                      <a:pt x="108" y="75"/>
                    </a:cubicBezTo>
                    <a:lnTo>
                      <a:pt x="31" y="75"/>
                    </a:lnTo>
                    <a:close/>
                    <a:moveTo>
                      <a:pt x="56" y="21"/>
                    </a:moveTo>
                    <a:cubicBezTo>
                      <a:pt x="40" y="21"/>
                      <a:pt x="31" y="33"/>
                      <a:pt x="31" y="54"/>
                    </a:cubicBezTo>
                    <a:cubicBezTo>
                      <a:pt x="79" y="54"/>
                      <a:pt x="79" y="54"/>
                      <a:pt x="79" y="54"/>
                    </a:cubicBezTo>
                    <a:cubicBezTo>
                      <a:pt x="79" y="33"/>
                      <a:pt x="70" y="21"/>
                      <a:pt x="56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93" name="Freeform 70"/>
              <p:cNvSpPr>
                <a:spLocks/>
              </p:cNvSpPr>
              <p:nvPr userDrawn="1"/>
            </p:nvSpPr>
            <p:spPr bwMode="auto">
              <a:xfrm>
                <a:off x="11839" y="-1009"/>
                <a:ext cx="65" cy="264"/>
              </a:xfrm>
              <a:custGeom>
                <a:avLst/>
                <a:gdLst>
                  <a:gd name="T0" fmla="*/ 30 w 47"/>
                  <a:gd name="T1" fmla="*/ 190 h 190"/>
                  <a:gd name="T2" fmla="*/ 2 w 47"/>
                  <a:gd name="T3" fmla="*/ 154 h 190"/>
                  <a:gd name="T4" fmla="*/ 2 w 47"/>
                  <a:gd name="T5" fmla="*/ 44 h 190"/>
                  <a:gd name="T6" fmla="*/ 0 w 47"/>
                  <a:gd name="T7" fmla="*/ 7 h 190"/>
                  <a:gd name="T8" fmla="*/ 28 w 47"/>
                  <a:gd name="T9" fmla="*/ 0 h 190"/>
                  <a:gd name="T10" fmla="*/ 31 w 47"/>
                  <a:gd name="T11" fmla="*/ 36 h 190"/>
                  <a:gd name="T12" fmla="*/ 31 w 47"/>
                  <a:gd name="T13" fmla="*/ 145 h 190"/>
                  <a:gd name="T14" fmla="*/ 34 w 47"/>
                  <a:gd name="T15" fmla="*/ 168 h 190"/>
                  <a:gd name="T16" fmla="*/ 43 w 47"/>
                  <a:gd name="T17" fmla="*/ 170 h 190"/>
                  <a:gd name="T18" fmla="*/ 47 w 47"/>
                  <a:gd name="T19" fmla="*/ 187 h 190"/>
                  <a:gd name="T20" fmla="*/ 30 w 47"/>
                  <a:gd name="T21" fmla="*/ 190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7" h="190">
                    <a:moveTo>
                      <a:pt x="30" y="190"/>
                    </a:moveTo>
                    <a:cubicBezTo>
                      <a:pt x="2" y="190"/>
                      <a:pt x="2" y="165"/>
                      <a:pt x="2" y="154"/>
                    </a:cubicBezTo>
                    <a:cubicBezTo>
                      <a:pt x="2" y="44"/>
                      <a:pt x="2" y="44"/>
                      <a:pt x="2" y="44"/>
                    </a:cubicBezTo>
                    <a:cubicBezTo>
                      <a:pt x="2" y="27"/>
                      <a:pt x="1" y="17"/>
                      <a:pt x="0" y="7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30" y="8"/>
                      <a:pt x="31" y="19"/>
                      <a:pt x="31" y="36"/>
                    </a:cubicBezTo>
                    <a:cubicBezTo>
                      <a:pt x="31" y="145"/>
                      <a:pt x="31" y="145"/>
                      <a:pt x="31" y="145"/>
                    </a:cubicBezTo>
                    <a:cubicBezTo>
                      <a:pt x="31" y="162"/>
                      <a:pt x="31" y="165"/>
                      <a:pt x="34" y="168"/>
                    </a:cubicBezTo>
                    <a:cubicBezTo>
                      <a:pt x="35" y="170"/>
                      <a:pt x="39" y="172"/>
                      <a:pt x="43" y="170"/>
                    </a:cubicBezTo>
                    <a:cubicBezTo>
                      <a:pt x="47" y="187"/>
                      <a:pt x="47" y="187"/>
                      <a:pt x="47" y="187"/>
                    </a:cubicBezTo>
                    <a:cubicBezTo>
                      <a:pt x="42" y="189"/>
                      <a:pt x="37" y="190"/>
                      <a:pt x="30" y="19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94" name="Freeform 71"/>
              <p:cNvSpPr>
                <a:spLocks noEditPoints="1"/>
              </p:cNvSpPr>
              <p:nvPr userDrawn="1"/>
            </p:nvSpPr>
            <p:spPr bwMode="auto">
              <a:xfrm>
                <a:off x="11932" y="-1007"/>
                <a:ext cx="51" cy="259"/>
              </a:xfrm>
              <a:custGeom>
                <a:avLst/>
                <a:gdLst>
                  <a:gd name="T0" fmla="*/ 18 w 37"/>
                  <a:gd name="T1" fmla="*/ 38 h 186"/>
                  <a:gd name="T2" fmla="*/ 0 w 37"/>
                  <a:gd name="T3" fmla="*/ 19 h 186"/>
                  <a:gd name="T4" fmla="*/ 19 w 37"/>
                  <a:gd name="T5" fmla="*/ 0 h 186"/>
                  <a:gd name="T6" fmla="*/ 37 w 37"/>
                  <a:gd name="T7" fmla="*/ 19 h 186"/>
                  <a:gd name="T8" fmla="*/ 18 w 37"/>
                  <a:gd name="T9" fmla="*/ 38 h 186"/>
                  <a:gd name="T10" fmla="*/ 4 w 37"/>
                  <a:gd name="T11" fmla="*/ 186 h 186"/>
                  <a:gd name="T12" fmla="*/ 4 w 37"/>
                  <a:gd name="T13" fmla="*/ 59 h 186"/>
                  <a:gd name="T14" fmla="*/ 33 w 37"/>
                  <a:gd name="T15" fmla="*/ 54 h 186"/>
                  <a:gd name="T16" fmla="*/ 33 w 37"/>
                  <a:gd name="T17" fmla="*/ 186 h 186"/>
                  <a:gd name="T18" fmla="*/ 4 w 37"/>
                  <a:gd name="T19" fmla="*/ 186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7" h="186">
                    <a:moveTo>
                      <a:pt x="18" y="38"/>
                    </a:moveTo>
                    <a:cubicBezTo>
                      <a:pt x="8" y="38"/>
                      <a:pt x="0" y="29"/>
                      <a:pt x="0" y="19"/>
                    </a:cubicBezTo>
                    <a:cubicBezTo>
                      <a:pt x="0" y="9"/>
                      <a:pt x="9" y="0"/>
                      <a:pt x="19" y="0"/>
                    </a:cubicBezTo>
                    <a:cubicBezTo>
                      <a:pt x="29" y="0"/>
                      <a:pt x="37" y="9"/>
                      <a:pt x="37" y="19"/>
                    </a:cubicBezTo>
                    <a:cubicBezTo>
                      <a:pt x="37" y="29"/>
                      <a:pt x="29" y="38"/>
                      <a:pt x="18" y="38"/>
                    </a:cubicBezTo>
                    <a:close/>
                    <a:moveTo>
                      <a:pt x="4" y="186"/>
                    </a:moveTo>
                    <a:cubicBezTo>
                      <a:pt x="4" y="59"/>
                      <a:pt x="4" y="59"/>
                      <a:pt x="4" y="59"/>
                    </a:cubicBezTo>
                    <a:cubicBezTo>
                      <a:pt x="33" y="54"/>
                      <a:pt x="33" y="54"/>
                      <a:pt x="33" y="54"/>
                    </a:cubicBezTo>
                    <a:cubicBezTo>
                      <a:pt x="33" y="186"/>
                      <a:pt x="33" y="186"/>
                      <a:pt x="33" y="186"/>
                    </a:cubicBezTo>
                    <a:lnTo>
                      <a:pt x="4" y="18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95" name="Freeform 72"/>
              <p:cNvSpPr>
                <a:spLocks/>
              </p:cNvSpPr>
              <p:nvPr userDrawn="1"/>
            </p:nvSpPr>
            <p:spPr bwMode="auto">
              <a:xfrm>
                <a:off x="12017" y="-931"/>
                <a:ext cx="133" cy="187"/>
              </a:xfrm>
              <a:custGeom>
                <a:avLst/>
                <a:gdLst>
                  <a:gd name="T0" fmla="*/ 54 w 96"/>
                  <a:gd name="T1" fmla="*/ 135 h 135"/>
                  <a:gd name="T2" fmla="*/ 0 w 96"/>
                  <a:gd name="T3" fmla="*/ 69 h 135"/>
                  <a:gd name="T4" fmla="*/ 56 w 96"/>
                  <a:gd name="T5" fmla="*/ 0 h 135"/>
                  <a:gd name="T6" fmla="*/ 92 w 96"/>
                  <a:gd name="T7" fmla="*/ 14 h 135"/>
                  <a:gd name="T8" fmla="*/ 78 w 96"/>
                  <a:gd name="T9" fmla="*/ 32 h 135"/>
                  <a:gd name="T10" fmla="*/ 56 w 96"/>
                  <a:gd name="T11" fmla="*/ 22 h 135"/>
                  <a:gd name="T12" fmla="*/ 36 w 96"/>
                  <a:gd name="T13" fmla="*/ 35 h 135"/>
                  <a:gd name="T14" fmla="*/ 31 w 96"/>
                  <a:gd name="T15" fmla="*/ 71 h 135"/>
                  <a:gd name="T16" fmla="*/ 39 w 96"/>
                  <a:gd name="T17" fmla="*/ 106 h 135"/>
                  <a:gd name="T18" fmla="*/ 56 w 96"/>
                  <a:gd name="T19" fmla="*/ 114 h 135"/>
                  <a:gd name="T20" fmla="*/ 82 w 96"/>
                  <a:gd name="T21" fmla="*/ 101 h 135"/>
                  <a:gd name="T22" fmla="*/ 96 w 96"/>
                  <a:gd name="T23" fmla="*/ 118 h 135"/>
                  <a:gd name="T24" fmla="*/ 54 w 96"/>
                  <a:gd name="T25" fmla="*/ 135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6" h="135">
                    <a:moveTo>
                      <a:pt x="54" y="135"/>
                    </a:moveTo>
                    <a:cubicBezTo>
                      <a:pt x="19" y="135"/>
                      <a:pt x="0" y="110"/>
                      <a:pt x="0" y="69"/>
                    </a:cubicBezTo>
                    <a:cubicBezTo>
                      <a:pt x="0" y="22"/>
                      <a:pt x="28" y="0"/>
                      <a:pt x="56" y="0"/>
                    </a:cubicBezTo>
                    <a:cubicBezTo>
                      <a:pt x="70" y="0"/>
                      <a:pt x="81" y="3"/>
                      <a:pt x="92" y="14"/>
                    </a:cubicBezTo>
                    <a:cubicBezTo>
                      <a:pt x="78" y="32"/>
                      <a:pt x="78" y="32"/>
                      <a:pt x="78" y="32"/>
                    </a:cubicBezTo>
                    <a:cubicBezTo>
                      <a:pt x="70" y="25"/>
                      <a:pt x="64" y="22"/>
                      <a:pt x="56" y="22"/>
                    </a:cubicBezTo>
                    <a:cubicBezTo>
                      <a:pt x="47" y="22"/>
                      <a:pt x="40" y="27"/>
                      <a:pt x="36" y="35"/>
                    </a:cubicBezTo>
                    <a:cubicBezTo>
                      <a:pt x="32" y="43"/>
                      <a:pt x="31" y="55"/>
                      <a:pt x="31" y="71"/>
                    </a:cubicBezTo>
                    <a:cubicBezTo>
                      <a:pt x="31" y="89"/>
                      <a:pt x="33" y="100"/>
                      <a:pt x="39" y="106"/>
                    </a:cubicBezTo>
                    <a:cubicBezTo>
                      <a:pt x="43" y="111"/>
                      <a:pt x="50" y="114"/>
                      <a:pt x="56" y="114"/>
                    </a:cubicBezTo>
                    <a:cubicBezTo>
                      <a:pt x="65" y="114"/>
                      <a:pt x="74" y="109"/>
                      <a:pt x="82" y="101"/>
                    </a:cubicBezTo>
                    <a:cubicBezTo>
                      <a:pt x="96" y="118"/>
                      <a:pt x="96" y="118"/>
                      <a:pt x="96" y="118"/>
                    </a:cubicBezTo>
                    <a:cubicBezTo>
                      <a:pt x="84" y="130"/>
                      <a:pt x="72" y="135"/>
                      <a:pt x="54" y="1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96" name="Freeform 73"/>
              <p:cNvSpPr>
                <a:spLocks noEditPoints="1"/>
              </p:cNvSpPr>
              <p:nvPr userDrawn="1"/>
            </p:nvSpPr>
            <p:spPr bwMode="auto">
              <a:xfrm>
                <a:off x="12178" y="-851"/>
                <a:ext cx="106" cy="106"/>
              </a:xfrm>
              <a:custGeom>
                <a:avLst/>
                <a:gdLst>
                  <a:gd name="T0" fmla="*/ 39 w 77"/>
                  <a:gd name="T1" fmla="*/ 76 h 76"/>
                  <a:gd name="T2" fmla="*/ 0 w 77"/>
                  <a:gd name="T3" fmla="*/ 38 h 76"/>
                  <a:gd name="T4" fmla="*/ 39 w 77"/>
                  <a:gd name="T5" fmla="*/ 0 h 76"/>
                  <a:gd name="T6" fmla="*/ 77 w 77"/>
                  <a:gd name="T7" fmla="*/ 38 h 76"/>
                  <a:gd name="T8" fmla="*/ 39 w 77"/>
                  <a:gd name="T9" fmla="*/ 76 h 76"/>
                  <a:gd name="T10" fmla="*/ 39 w 77"/>
                  <a:gd name="T11" fmla="*/ 7 h 76"/>
                  <a:gd name="T12" fmla="*/ 9 w 77"/>
                  <a:gd name="T13" fmla="*/ 38 h 76"/>
                  <a:gd name="T14" fmla="*/ 39 w 77"/>
                  <a:gd name="T15" fmla="*/ 69 h 76"/>
                  <a:gd name="T16" fmla="*/ 68 w 77"/>
                  <a:gd name="T17" fmla="*/ 38 h 76"/>
                  <a:gd name="T18" fmla="*/ 39 w 77"/>
                  <a:gd name="T19" fmla="*/ 7 h 76"/>
                  <a:gd name="T20" fmla="*/ 46 w 77"/>
                  <a:gd name="T21" fmla="*/ 59 h 76"/>
                  <a:gd name="T22" fmla="*/ 42 w 77"/>
                  <a:gd name="T23" fmla="*/ 52 h 76"/>
                  <a:gd name="T24" fmla="*/ 35 w 77"/>
                  <a:gd name="T25" fmla="*/ 42 h 76"/>
                  <a:gd name="T26" fmla="*/ 34 w 77"/>
                  <a:gd name="T27" fmla="*/ 41 h 76"/>
                  <a:gd name="T28" fmla="*/ 34 w 77"/>
                  <a:gd name="T29" fmla="*/ 59 h 76"/>
                  <a:gd name="T30" fmla="*/ 25 w 77"/>
                  <a:gd name="T31" fmla="*/ 59 h 76"/>
                  <a:gd name="T32" fmla="*/ 25 w 77"/>
                  <a:gd name="T33" fmla="*/ 16 h 76"/>
                  <a:gd name="T34" fmla="*/ 41 w 77"/>
                  <a:gd name="T35" fmla="*/ 16 h 76"/>
                  <a:gd name="T36" fmla="*/ 54 w 77"/>
                  <a:gd name="T37" fmla="*/ 29 h 76"/>
                  <a:gd name="T38" fmla="*/ 44 w 77"/>
                  <a:gd name="T39" fmla="*/ 41 h 76"/>
                  <a:gd name="T40" fmla="*/ 46 w 77"/>
                  <a:gd name="T41" fmla="*/ 43 h 76"/>
                  <a:gd name="T42" fmla="*/ 56 w 77"/>
                  <a:gd name="T43" fmla="*/ 59 h 76"/>
                  <a:gd name="T44" fmla="*/ 46 w 77"/>
                  <a:gd name="T45" fmla="*/ 59 h 76"/>
                  <a:gd name="T46" fmla="*/ 42 w 77"/>
                  <a:gd name="T47" fmla="*/ 24 h 76"/>
                  <a:gd name="T48" fmla="*/ 37 w 77"/>
                  <a:gd name="T49" fmla="*/ 23 h 76"/>
                  <a:gd name="T50" fmla="*/ 34 w 77"/>
                  <a:gd name="T51" fmla="*/ 23 h 76"/>
                  <a:gd name="T52" fmla="*/ 34 w 77"/>
                  <a:gd name="T53" fmla="*/ 35 h 76"/>
                  <a:gd name="T54" fmla="*/ 37 w 77"/>
                  <a:gd name="T55" fmla="*/ 35 h 76"/>
                  <a:gd name="T56" fmla="*/ 43 w 77"/>
                  <a:gd name="T57" fmla="*/ 33 h 76"/>
                  <a:gd name="T58" fmla="*/ 45 w 77"/>
                  <a:gd name="T59" fmla="*/ 29 h 76"/>
                  <a:gd name="T60" fmla="*/ 42 w 77"/>
                  <a:gd name="T61" fmla="*/ 24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7" h="76">
                    <a:moveTo>
                      <a:pt x="39" y="76"/>
                    </a:moveTo>
                    <a:cubicBezTo>
                      <a:pt x="18" y="76"/>
                      <a:pt x="0" y="60"/>
                      <a:pt x="0" y="38"/>
                    </a:cubicBezTo>
                    <a:cubicBezTo>
                      <a:pt x="0" y="17"/>
                      <a:pt x="18" y="0"/>
                      <a:pt x="39" y="0"/>
                    </a:cubicBezTo>
                    <a:cubicBezTo>
                      <a:pt x="60" y="0"/>
                      <a:pt x="77" y="17"/>
                      <a:pt x="77" y="38"/>
                    </a:cubicBezTo>
                    <a:cubicBezTo>
                      <a:pt x="77" y="60"/>
                      <a:pt x="60" y="76"/>
                      <a:pt x="39" y="76"/>
                    </a:cubicBezTo>
                    <a:close/>
                    <a:moveTo>
                      <a:pt x="39" y="7"/>
                    </a:moveTo>
                    <a:cubicBezTo>
                      <a:pt x="22" y="7"/>
                      <a:pt x="9" y="21"/>
                      <a:pt x="9" y="38"/>
                    </a:cubicBezTo>
                    <a:cubicBezTo>
                      <a:pt x="9" y="55"/>
                      <a:pt x="22" y="69"/>
                      <a:pt x="39" y="69"/>
                    </a:cubicBezTo>
                    <a:cubicBezTo>
                      <a:pt x="55" y="69"/>
                      <a:pt x="68" y="55"/>
                      <a:pt x="68" y="38"/>
                    </a:cubicBezTo>
                    <a:cubicBezTo>
                      <a:pt x="68" y="21"/>
                      <a:pt x="55" y="7"/>
                      <a:pt x="39" y="7"/>
                    </a:cubicBezTo>
                    <a:close/>
                    <a:moveTo>
                      <a:pt x="46" y="59"/>
                    </a:moveTo>
                    <a:cubicBezTo>
                      <a:pt x="45" y="56"/>
                      <a:pt x="44" y="55"/>
                      <a:pt x="42" y="52"/>
                    </a:cubicBezTo>
                    <a:cubicBezTo>
                      <a:pt x="38" y="44"/>
                      <a:pt x="37" y="42"/>
                      <a:pt x="35" y="42"/>
                    </a:cubicBezTo>
                    <a:cubicBezTo>
                      <a:pt x="35" y="41"/>
                      <a:pt x="34" y="41"/>
                      <a:pt x="34" y="41"/>
                    </a:cubicBezTo>
                    <a:cubicBezTo>
                      <a:pt x="34" y="59"/>
                      <a:pt x="34" y="59"/>
                      <a:pt x="34" y="59"/>
                    </a:cubicBezTo>
                    <a:cubicBezTo>
                      <a:pt x="25" y="59"/>
                      <a:pt x="25" y="59"/>
                      <a:pt x="25" y="59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41" y="16"/>
                      <a:pt x="41" y="16"/>
                      <a:pt x="41" y="16"/>
                    </a:cubicBezTo>
                    <a:cubicBezTo>
                      <a:pt x="49" y="16"/>
                      <a:pt x="54" y="21"/>
                      <a:pt x="54" y="29"/>
                    </a:cubicBezTo>
                    <a:cubicBezTo>
                      <a:pt x="54" y="35"/>
                      <a:pt x="50" y="41"/>
                      <a:pt x="44" y="41"/>
                    </a:cubicBezTo>
                    <a:cubicBezTo>
                      <a:pt x="45" y="41"/>
                      <a:pt x="46" y="42"/>
                      <a:pt x="46" y="43"/>
                    </a:cubicBezTo>
                    <a:cubicBezTo>
                      <a:pt x="49" y="46"/>
                      <a:pt x="56" y="59"/>
                      <a:pt x="56" y="59"/>
                    </a:cubicBezTo>
                    <a:lnTo>
                      <a:pt x="46" y="59"/>
                    </a:lnTo>
                    <a:close/>
                    <a:moveTo>
                      <a:pt x="42" y="24"/>
                    </a:moveTo>
                    <a:cubicBezTo>
                      <a:pt x="41" y="23"/>
                      <a:pt x="39" y="23"/>
                      <a:pt x="37" y="23"/>
                    </a:cubicBezTo>
                    <a:cubicBezTo>
                      <a:pt x="34" y="23"/>
                      <a:pt x="34" y="23"/>
                      <a:pt x="34" y="23"/>
                    </a:cubicBezTo>
                    <a:cubicBezTo>
                      <a:pt x="34" y="35"/>
                      <a:pt x="34" y="35"/>
                      <a:pt x="34" y="35"/>
                    </a:cubicBezTo>
                    <a:cubicBezTo>
                      <a:pt x="37" y="35"/>
                      <a:pt x="37" y="35"/>
                      <a:pt x="37" y="35"/>
                    </a:cubicBezTo>
                    <a:cubicBezTo>
                      <a:pt x="40" y="35"/>
                      <a:pt x="42" y="34"/>
                      <a:pt x="43" y="33"/>
                    </a:cubicBezTo>
                    <a:cubicBezTo>
                      <a:pt x="44" y="32"/>
                      <a:pt x="45" y="31"/>
                      <a:pt x="45" y="29"/>
                    </a:cubicBezTo>
                    <a:cubicBezTo>
                      <a:pt x="45" y="26"/>
                      <a:pt x="44" y="25"/>
                      <a:pt x="42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97" name="Freeform 74"/>
              <p:cNvSpPr>
                <a:spLocks/>
              </p:cNvSpPr>
              <p:nvPr userDrawn="1"/>
            </p:nvSpPr>
            <p:spPr bwMode="auto">
              <a:xfrm>
                <a:off x="10739" y="-684"/>
                <a:ext cx="430" cy="561"/>
              </a:xfrm>
              <a:custGeom>
                <a:avLst/>
                <a:gdLst>
                  <a:gd name="T0" fmla="*/ 0 w 310"/>
                  <a:gd name="T1" fmla="*/ 341 h 403"/>
                  <a:gd name="T2" fmla="*/ 51 w 310"/>
                  <a:gd name="T3" fmla="*/ 280 h 403"/>
                  <a:gd name="T4" fmla="*/ 168 w 310"/>
                  <a:gd name="T5" fmla="*/ 327 h 403"/>
                  <a:gd name="T6" fmla="*/ 224 w 310"/>
                  <a:gd name="T7" fmla="*/ 290 h 403"/>
                  <a:gd name="T8" fmla="*/ 224 w 310"/>
                  <a:gd name="T9" fmla="*/ 289 h 403"/>
                  <a:gd name="T10" fmla="*/ 145 w 310"/>
                  <a:gd name="T11" fmla="*/ 239 h 403"/>
                  <a:gd name="T12" fmla="*/ 16 w 310"/>
                  <a:gd name="T13" fmla="*/ 120 h 403"/>
                  <a:gd name="T14" fmla="*/ 16 w 310"/>
                  <a:gd name="T15" fmla="*/ 118 h 403"/>
                  <a:gd name="T16" fmla="*/ 153 w 310"/>
                  <a:gd name="T17" fmla="*/ 0 h 403"/>
                  <a:gd name="T18" fmla="*/ 298 w 310"/>
                  <a:gd name="T19" fmla="*/ 50 h 403"/>
                  <a:gd name="T20" fmla="*/ 253 w 310"/>
                  <a:gd name="T21" fmla="*/ 115 h 403"/>
                  <a:gd name="T22" fmla="*/ 152 w 310"/>
                  <a:gd name="T23" fmla="*/ 76 h 403"/>
                  <a:gd name="T24" fmla="*/ 101 w 310"/>
                  <a:gd name="T25" fmla="*/ 111 h 403"/>
                  <a:gd name="T26" fmla="*/ 101 w 310"/>
                  <a:gd name="T27" fmla="*/ 112 h 403"/>
                  <a:gd name="T28" fmla="*/ 186 w 310"/>
                  <a:gd name="T29" fmla="*/ 163 h 403"/>
                  <a:gd name="T30" fmla="*/ 310 w 310"/>
                  <a:gd name="T31" fmla="*/ 281 h 403"/>
                  <a:gd name="T32" fmla="*/ 310 w 310"/>
                  <a:gd name="T33" fmla="*/ 282 h 403"/>
                  <a:gd name="T34" fmla="*/ 166 w 310"/>
                  <a:gd name="T35" fmla="*/ 403 h 403"/>
                  <a:gd name="T36" fmla="*/ 0 w 310"/>
                  <a:gd name="T37" fmla="*/ 341 h 4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10" h="403">
                    <a:moveTo>
                      <a:pt x="0" y="341"/>
                    </a:moveTo>
                    <a:cubicBezTo>
                      <a:pt x="51" y="280"/>
                      <a:pt x="51" y="280"/>
                      <a:pt x="51" y="280"/>
                    </a:cubicBezTo>
                    <a:cubicBezTo>
                      <a:pt x="86" y="309"/>
                      <a:pt x="123" y="327"/>
                      <a:pt x="168" y="327"/>
                    </a:cubicBezTo>
                    <a:cubicBezTo>
                      <a:pt x="203" y="327"/>
                      <a:pt x="224" y="313"/>
                      <a:pt x="224" y="290"/>
                    </a:cubicBezTo>
                    <a:cubicBezTo>
                      <a:pt x="224" y="289"/>
                      <a:pt x="224" y="289"/>
                      <a:pt x="224" y="289"/>
                    </a:cubicBezTo>
                    <a:cubicBezTo>
                      <a:pt x="224" y="267"/>
                      <a:pt x="211" y="256"/>
                      <a:pt x="145" y="239"/>
                    </a:cubicBezTo>
                    <a:cubicBezTo>
                      <a:pt x="66" y="219"/>
                      <a:pt x="16" y="197"/>
                      <a:pt x="16" y="120"/>
                    </a:cubicBezTo>
                    <a:cubicBezTo>
                      <a:pt x="16" y="118"/>
                      <a:pt x="16" y="118"/>
                      <a:pt x="16" y="118"/>
                    </a:cubicBezTo>
                    <a:cubicBezTo>
                      <a:pt x="16" y="47"/>
                      <a:pt x="73" y="0"/>
                      <a:pt x="153" y="0"/>
                    </a:cubicBezTo>
                    <a:cubicBezTo>
                      <a:pt x="210" y="0"/>
                      <a:pt x="258" y="18"/>
                      <a:pt x="298" y="50"/>
                    </a:cubicBezTo>
                    <a:cubicBezTo>
                      <a:pt x="253" y="115"/>
                      <a:pt x="253" y="115"/>
                      <a:pt x="253" y="115"/>
                    </a:cubicBezTo>
                    <a:cubicBezTo>
                      <a:pt x="219" y="91"/>
                      <a:pt x="185" y="76"/>
                      <a:pt x="152" y="76"/>
                    </a:cubicBezTo>
                    <a:cubicBezTo>
                      <a:pt x="119" y="76"/>
                      <a:pt x="101" y="92"/>
                      <a:pt x="101" y="111"/>
                    </a:cubicBezTo>
                    <a:cubicBezTo>
                      <a:pt x="101" y="112"/>
                      <a:pt x="101" y="112"/>
                      <a:pt x="101" y="112"/>
                    </a:cubicBezTo>
                    <a:cubicBezTo>
                      <a:pt x="101" y="138"/>
                      <a:pt x="118" y="146"/>
                      <a:pt x="186" y="163"/>
                    </a:cubicBezTo>
                    <a:cubicBezTo>
                      <a:pt x="265" y="184"/>
                      <a:pt x="310" y="213"/>
                      <a:pt x="310" y="281"/>
                    </a:cubicBezTo>
                    <a:cubicBezTo>
                      <a:pt x="310" y="282"/>
                      <a:pt x="310" y="282"/>
                      <a:pt x="310" y="282"/>
                    </a:cubicBezTo>
                    <a:cubicBezTo>
                      <a:pt x="310" y="360"/>
                      <a:pt x="251" y="403"/>
                      <a:pt x="166" y="403"/>
                    </a:cubicBezTo>
                    <a:cubicBezTo>
                      <a:pt x="107" y="403"/>
                      <a:pt x="47" y="383"/>
                      <a:pt x="0" y="3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98" name="Freeform 75"/>
              <p:cNvSpPr>
                <a:spLocks/>
              </p:cNvSpPr>
              <p:nvPr userDrawn="1"/>
            </p:nvSpPr>
            <p:spPr bwMode="auto">
              <a:xfrm>
                <a:off x="11226" y="-675"/>
                <a:ext cx="415" cy="545"/>
              </a:xfrm>
              <a:custGeom>
                <a:avLst/>
                <a:gdLst>
                  <a:gd name="T0" fmla="*/ 0 w 415"/>
                  <a:gd name="T1" fmla="*/ 0 h 545"/>
                  <a:gd name="T2" fmla="*/ 411 w 415"/>
                  <a:gd name="T3" fmla="*/ 0 h 545"/>
                  <a:gd name="T4" fmla="*/ 411 w 415"/>
                  <a:gd name="T5" fmla="*/ 107 h 545"/>
                  <a:gd name="T6" fmla="*/ 119 w 415"/>
                  <a:gd name="T7" fmla="*/ 107 h 545"/>
                  <a:gd name="T8" fmla="*/ 119 w 415"/>
                  <a:gd name="T9" fmla="*/ 217 h 545"/>
                  <a:gd name="T10" fmla="*/ 376 w 415"/>
                  <a:gd name="T11" fmla="*/ 217 h 545"/>
                  <a:gd name="T12" fmla="*/ 376 w 415"/>
                  <a:gd name="T13" fmla="*/ 324 h 545"/>
                  <a:gd name="T14" fmla="*/ 119 w 415"/>
                  <a:gd name="T15" fmla="*/ 324 h 545"/>
                  <a:gd name="T16" fmla="*/ 119 w 415"/>
                  <a:gd name="T17" fmla="*/ 438 h 545"/>
                  <a:gd name="T18" fmla="*/ 415 w 415"/>
                  <a:gd name="T19" fmla="*/ 438 h 545"/>
                  <a:gd name="T20" fmla="*/ 415 w 415"/>
                  <a:gd name="T21" fmla="*/ 545 h 545"/>
                  <a:gd name="T22" fmla="*/ 0 w 415"/>
                  <a:gd name="T23" fmla="*/ 545 h 545"/>
                  <a:gd name="T24" fmla="*/ 0 w 415"/>
                  <a:gd name="T25" fmla="*/ 0 h 5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15" h="545">
                    <a:moveTo>
                      <a:pt x="0" y="0"/>
                    </a:moveTo>
                    <a:lnTo>
                      <a:pt x="411" y="0"/>
                    </a:lnTo>
                    <a:lnTo>
                      <a:pt x="411" y="107"/>
                    </a:lnTo>
                    <a:lnTo>
                      <a:pt x="119" y="107"/>
                    </a:lnTo>
                    <a:lnTo>
                      <a:pt x="119" y="217"/>
                    </a:lnTo>
                    <a:lnTo>
                      <a:pt x="376" y="217"/>
                    </a:lnTo>
                    <a:lnTo>
                      <a:pt x="376" y="324"/>
                    </a:lnTo>
                    <a:lnTo>
                      <a:pt x="119" y="324"/>
                    </a:lnTo>
                    <a:lnTo>
                      <a:pt x="119" y="438"/>
                    </a:lnTo>
                    <a:lnTo>
                      <a:pt x="415" y="438"/>
                    </a:lnTo>
                    <a:lnTo>
                      <a:pt x="415" y="545"/>
                    </a:lnTo>
                    <a:lnTo>
                      <a:pt x="0" y="545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99" name="Freeform 76"/>
              <p:cNvSpPr>
                <a:spLocks noEditPoints="1"/>
              </p:cNvSpPr>
              <p:nvPr userDrawn="1"/>
            </p:nvSpPr>
            <p:spPr bwMode="auto">
              <a:xfrm>
                <a:off x="11700" y="-675"/>
                <a:ext cx="471" cy="545"/>
              </a:xfrm>
              <a:custGeom>
                <a:avLst/>
                <a:gdLst>
                  <a:gd name="T0" fmla="*/ 0 w 339"/>
                  <a:gd name="T1" fmla="*/ 0 h 392"/>
                  <a:gd name="T2" fmla="*/ 179 w 339"/>
                  <a:gd name="T3" fmla="*/ 0 h 392"/>
                  <a:gd name="T4" fmla="*/ 293 w 339"/>
                  <a:gd name="T5" fmla="*/ 40 h 392"/>
                  <a:gd name="T6" fmla="*/ 327 w 339"/>
                  <a:gd name="T7" fmla="*/ 129 h 392"/>
                  <a:gd name="T8" fmla="*/ 327 w 339"/>
                  <a:gd name="T9" fmla="*/ 130 h 392"/>
                  <a:gd name="T10" fmla="*/ 243 w 339"/>
                  <a:gd name="T11" fmla="*/ 252 h 392"/>
                  <a:gd name="T12" fmla="*/ 339 w 339"/>
                  <a:gd name="T13" fmla="*/ 392 h 392"/>
                  <a:gd name="T14" fmla="*/ 238 w 339"/>
                  <a:gd name="T15" fmla="*/ 392 h 392"/>
                  <a:gd name="T16" fmla="*/ 154 w 339"/>
                  <a:gd name="T17" fmla="*/ 266 h 392"/>
                  <a:gd name="T18" fmla="*/ 86 w 339"/>
                  <a:gd name="T19" fmla="*/ 266 h 392"/>
                  <a:gd name="T20" fmla="*/ 86 w 339"/>
                  <a:gd name="T21" fmla="*/ 392 h 392"/>
                  <a:gd name="T22" fmla="*/ 0 w 339"/>
                  <a:gd name="T23" fmla="*/ 392 h 392"/>
                  <a:gd name="T24" fmla="*/ 0 w 339"/>
                  <a:gd name="T25" fmla="*/ 0 h 392"/>
                  <a:gd name="T26" fmla="*/ 173 w 339"/>
                  <a:gd name="T27" fmla="*/ 190 h 392"/>
                  <a:gd name="T28" fmla="*/ 239 w 339"/>
                  <a:gd name="T29" fmla="*/ 135 h 392"/>
                  <a:gd name="T30" fmla="*/ 239 w 339"/>
                  <a:gd name="T31" fmla="*/ 134 h 392"/>
                  <a:gd name="T32" fmla="*/ 172 w 339"/>
                  <a:gd name="T33" fmla="*/ 78 h 392"/>
                  <a:gd name="T34" fmla="*/ 86 w 339"/>
                  <a:gd name="T35" fmla="*/ 78 h 392"/>
                  <a:gd name="T36" fmla="*/ 86 w 339"/>
                  <a:gd name="T37" fmla="*/ 190 h 392"/>
                  <a:gd name="T38" fmla="*/ 173 w 339"/>
                  <a:gd name="T39" fmla="*/ 190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39" h="392">
                    <a:moveTo>
                      <a:pt x="0" y="0"/>
                    </a:moveTo>
                    <a:cubicBezTo>
                      <a:pt x="179" y="0"/>
                      <a:pt x="179" y="0"/>
                      <a:pt x="179" y="0"/>
                    </a:cubicBezTo>
                    <a:cubicBezTo>
                      <a:pt x="229" y="0"/>
                      <a:pt x="267" y="14"/>
                      <a:pt x="293" y="40"/>
                    </a:cubicBezTo>
                    <a:cubicBezTo>
                      <a:pt x="315" y="62"/>
                      <a:pt x="327" y="92"/>
                      <a:pt x="327" y="129"/>
                    </a:cubicBezTo>
                    <a:cubicBezTo>
                      <a:pt x="327" y="130"/>
                      <a:pt x="327" y="130"/>
                      <a:pt x="327" y="130"/>
                    </a:cubicBezTo>
                    <a:cubicBezTo>
                      <a:pt x="327" y="194"/>
                      <a:pt x="293" y="233"/>
                      <a:pt x="243" y="252"/>
                    </a:cubicBezTo>
                    <a:cubicBezTo>
                      <a:pt x="339" y="392"/>
                      <a:pt x="339" y="392"/>
                      <a:pt x="339" y="392"/>
                    </a:cubicBezTo>
                    <a:cubicBezTo>
                      <a:pt x="238" y="392"/>
                      <a:pt x="238" y="392"/>
                      <a:pt x="238" y="392"/>
                    </a:cubicBezTo>
                    <a:cubicBezTo>
                      <a:pt x="154" y="266"/>
                      <a:pt x="154" y="266"/>
                      <a:pt x="154" y="266"/>
                    </a:cubicBezTo>
                    <a:cubicBezTo>
                      <a:pt x="86" y="266"/>
                      <a:pt x="86" y="266"/>
                      <a:pt x="86" y="266"/>
                    </a:cubicBezTo>
                    <a:cubicBezTo>
                      <a:pt x="86" y="392"/>
                      <a:pt x="86" y="392"/>
                      <a:pt x="86" y="392"/>
                    </a:cubicBezTo>
                    <a:cubicBezTo>
                      <a:pt x="0" y="392"/>
                      <a:pt x="0" y="392"/>
                      <a:pt x="0" y="392"/>
                    </a:cubicBezTo>
                    <a:lnTo>
                      <a:pt x="0" y="0"/>
                    </a:lnTo>
                    <a:close/>
                    <a:moveTo>
                      <a:pt x="173" y="190"/>
                    </a:moveTo>
                    <a:cubicBezTo>
                      <a:pt x="215" y="190"/>
                      <a:pt x="239" y="168"/>
                      <a:pt x="239" y="135"/>
                    </a:cubicBezTo>
                    <a:cubicBezTo>
                      <a:pt x="239" y="134"/>
                      <a:pt x="239" y="134"/>
                      <a:pt x="239" y="134"/>
                    </a:cubicBezTo>
                    <a:cubicBezTo>
                      <a:pt x="239" y="97"/>
                      <a:pt x="214" y="78"/>
                      <a:pt x="172" y="78"/>
                    </a:cubicBezTo>
                    <a:cubicBezTo>
                      <a:pt x="86" y="78"/>
                      <a:pt x="86" y="78"/>
                      <a:pt x="86" y="78"/>
                    </a:cubicBezTo>
                    <a:cubicBezTo>
                      <a:pt x="86" y="190"/>
                      <a:pt x="86" y="190"/>
                      <a:pt x="86" y="190"/>
                    </a:cubicBezTo>
                    <a:lnTo>
                      <a:pt x="173" y="19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300" name="Freeform 77"/>
              <p:cNvSpPr>
                <a:spLocks/>
              </p:cNvSpPr>
              <p:nvPr userDrawn="1"/>
            </p:nvSpPr>
            <p:spPr bwMode="auto">
              <a:xfrm>
                <a:off x="12153" y="-675"/>
                <a:ext cx="545" cy="549"/>
              </a:xfrm>
              <a:custGeom>
                <a:avLst/>
                <a:gdLst>
                  <a:gd name="T0" fmla="*/ 0 w 545"/>
                  <a:gd name="T1" fmla="*/ 0 h 549"/>
                  <a:gd name="T2" fmla="*/ 131 w 545"/>
                  <a:gd name="T3" fmla="*/ 0 h 549"/>
                  <a:gd name="T4" fmla="*/ 274 w 545"/>
                  <a:gd name="T5" fmla="*/ 384 h 549"/>
                  <a:gd name="T6" fmla="*/ 416 w 545"/>
                  <a:gd name="T7" fmla="*/ 0 h 549"/>
                  <a:gd name="T8" fmla="*/ 545 w 545"/>
                  <a:gd name="T9" fmla="*/ 0 h 549"/>
                  <a:gd name="T10" fmla="*/ 326 w 545"/>
                  <a:gd name="T11" fmla="*/ 549 h 549"/>
                  <a:gd name="T12" fmla="*/ 220 w 545"/>
                  <a:gd name="T13" fmla="*/ 549 h 549"/>
                  <a:gd name="T14" fmla="*/ 0 w 545"/>
                  <a:gd name="T15" fmla="*/ 0 h 5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45" h="549">
                    <a:moveTo>
                      <a:pt x="0" y="0"/>
                    </a:moveTo>
                    <a:lnTo>
                      <a:pt x="131" y="0"/>
                    </a:lnTo>
                    <a:lnTo>
                      <a:pt x="274" y="384"/>
                    </a:lnTo>
                    <a:lnTo>
                      <a:pt x="416" y="0"/>
                    </a:lnTo>
                    <a:lnTo>
                      <a:pt x="545" y="0"/>
                    </a:lnTo>
                    <a:lnTo>
                      <a:pt x="326" y="549"/>
                    </a:lnTo>
                    <a:lnTo>
                      <a:pt x="220" y="549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301" name="Freeform 78"/>
              <p:cNvSpPr>
                <a:spLocks/>
              </p:cNvSpPr>
              <p:nvPr userDrawn="1"/>
            </p:nvSpPr>
            <p:spPr bwMode="auto">
              <a:xfrm>
                <a:off x="12750" y="-675"/>
                <a:ext cx="415" cy="545"/>
              </a:xfrm>
              <a:custGeom>
                <a:avLst/>
                <a:gdLst>
                  <a:gd name="T0" fmla="*/ 0 w 415"/>
                  <a:gd name="T1" fmla="*/ 0 h 545"/>
                  <a:gd name="T2" fmla="*/ 411 w 415"/>
                  <a:gd name="T3" fmla="*/ 0 h 545"/>
                  <a:gd name="T4" fmla="*/ 411 w 415"/>
                  <a:gd name="T5" fmla="*/ 107 h 545"/>
                  <a:gd name="T6" fmla="*/ 120 w 415"/>
                  <a:gd name="T7" fmla="*/ 107 h 545"/>
                  <a:gd name="T8" fmla="*/ 120 w 415"/>
                  <a:gd name="T9" fmla="*/ 217 h 545"/>
                  <a:gd name="T10" fmla="*/ 376 w 415"/>
                  <a:gd name="T11" fmla="*/ 217 h 545"/>
                  <a:gd name="T12" fmla="*/ 376 w 415"/>
                  <a:gd name="T13" fmla="*/ 324 h 545"/>
                  <a:gd name="T14" fmla="*/ 120 w 415"/>
                  <a:gd name="T15" fmla="*/ 324 h 545"/>
                  <a:gd name="T16" fmla="*/ 120 w 415"/>
                  <a:gd name="T17" fmla="*/ 438 h 545"/>
                  <a:gd name="T18" fmla="*/ 415 w 415"/>
                  <a:gd name="T19" fmla="*/ 438 h 545"/>
                  <a:gd name="T20" fmla="*/ 415 w 415"/>
                  <a:gd name="T21" fmla="*/ 545 h 545"/>
                  <a:gd name="T22" fmla="*/ 0 w 415"/>
                  <a:gd name="T23" fmla="*/ 545 h 545"/>
                  <a:gd name="T24" fmla="*/ 0 w 415"/>
                  <a:gd name="T25" fmla="*/ 0 h 5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15" h="545">
                    <a:moveTo>
                      <a:pt x="0" y="0"/>
                    </a:moveTo>
                    <a:lnTo>
                      <a:pt x="411" y="0"/>
                    </a:lnTo>
                    <a:lnTo>
                      <a:pt x="411" y="107"/>
                    </a:lnTo>
                    <a:lnTo>
                      <a:pt x="120" y="107"/>
                    </a:lnTo>
                    <a:lnTo>
                      <a:pt x="120" y="217"/>
                    </a:lnTo>
                    <a:lnTo>
                      <a:pt x="376" y="217"/>
                    </a:lnTo>
                    <a:lnTo>
                      <a:pt x="376" y="324"/>
                    </a:lnTo>
                    <a:lnTo>
                      <a:pt x="120" y="324"/>
                    </a:lnTo>
                    <a:lnTo>
                      <a:pt x="120" y="438"/>
                    </a:lnTo>
                    <a:lnTo>
                      <a:pt x="415" y="438"/>
                    </a:lnTo>
                    <a:lnTo>
                      <a:pt x="415" y="545"/>
                    </a:lnTo>
                    <a:lnTo>
                      <a:pt x="0" y="545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302" name="Freeform 79"/>
              <p:cNvSpPr>
                <a:spLocks noEditPoints="1"/>
              </p:cNvSpPr>
              <p:nvPr userDrawn="1"/>
            </p:nvSpPr>
            <p:spPr bwMode="auto">
              <a:xfrm>
                <a:off x="13225" y="-675"/>
                <a:ext cx="469" cy="545"/>
              </a:xfrm>
              <a:custGeom>
                <a:avLst/>
                <a:gdLst>
                  <a:gd name="T0" fmla="*/ 0 w 338"/>
                  <a:gd name="T1" fmla="*/ 0 h 392"/>
                  <a:gd name="T2" fmla="*/ 179 w 338"/>
                  <a:gd name="T3" fmla="*/ 0 h 392"/>
                  <a:gd name="T4" fmla="*/ 293 w 338"/>
                  <a:gd name="T5" fmla="*/ 40 h 392"/>
                  <a:gd name="T6" fmla="*/ 327 w 338"/>
                  <a:gd name="T7" fmla="*/ 129 h 392"/>
                  <a:gd name="T8" fmla="*/ 327 w 338"/>
                  <a:gd name="T9" fmla="*/ 130 h 392"/>
                  <a:gd name="T10" fmla="*/ 243 w 338"/>
                  <a:gd name="T11" fmla="*/ 252 h 392"/>
                  <a:gd name="T12" fmla="*/ 338 w 338"/>
                  <a:gd name="T13" fmla="*/ 392 h 392"/>
                  <a:gd name="T14" fmla="*/ 238 w 338"/>
                  <a:gd name="T15" fmla="*/ 392 h 392"/>
                  <a:gd name="T16" fmla="*/ 154 w 338"/>
                  <a:gd name="T17" fmla="*/ 266 h 392"/>
                  <a:gd name="T18" fmla="*/ 86 w 338"/>
                  <a:gd name="T19" fmla="*/ 266 h 392"/>
                  <a:gd name="T20" fmla="*/ 86 w 338"/>
                  <a:gd name="T21" fmla="*/ 392 h 392"/>
                  <a:gd name="T22" fmla="*/ 0 w 338"/>
                  <a:gd name="T23" fmla="*/ 392 h 392"/>
                  <a:gd name="T24" fmla="*/ 0 w 338"/>
                  <a:gd name="T25" fmla="*/ 0 h 392"/>
                  <a:gd name="T26" fmla="*/ 173 w 338"/>
                  <a:gd name="T27" fmla="*/ 190 h 392"/>
                  <a:gd name="T28" fmla="*/ 239 w 338"/>
                  <a:gd name="T29" fmla="*/ 135 h 392"/>
                  <a:gd name="T30" fmla="*/ 239 w 338"/>
                  <a:gd name="T31" fmla="*/ 134 h 392"/>
                  <a:gd name="T32" fmla="*/ 172 w 338"/>
                  <a:gd name="T33" fmla="*/ 78 h 392"/>
                  <a:gd name="T34" fmla="*/ 86 w 338"/>
                  <a:gd name="T35" fmla="*/ 78 h 392"/>
                  <a:gd name="T36" fmla="*/ 86 w 338"/>
                  <a:gd name="T37" fmla="*/ 190 h 392"/>
                  <a:gd name="T38" fmla="*/ 173 w 338"/>
                  <a:gd name="T39" fmla="*/ 190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38" h="392">
                    <a:moveTo>
                      <a:pt x="0" y="0"/>
                    </a:moveTo>
                    <a:cubicBezTo>
                      <a:pt x="179" y="0"/>
                      <a:pt x="179" y="0"/>
                      <a:pt x="179" y="0"/>
                    </a:cubicBezTo>
                    <a:cubicBezTo>
                      <a:pt x="229" y="0"/>
                      <a:pt x="267" y="14"/>
                      <a:pt x="293" y="40"/>
                    </a:cubicBezTo>
                    <a:cubicBezTo>
                      <a:pt x="315" y="62"/>
                      <a:pt x="327" y="92"/>
                      <a:pt x="327" y="129"/>
                    </a:cubicBezTo>
                    <a:cubicBezTo>
                      <a:pt x="327" y="130"/>
                      <a:pt x="327" y="130"/>
                      <a:pt x="327" y="130"/>
                    </a:cubicBezTo>
                    <a:cubicBezTo>
                      <a:pt x="327" y="194"/>
                      <a:pt x="292" y="233"/>
                      <a:pt x="243" y="252"/>
                    </a:cubicBezTo>
                    <a:cubicBezTo>
                      <a:pt x="338" y="392"/>
                      <a:pt x="338" y="392"/>
                      <a:pt x="338" y="392"/>
                    </a:cubicBezTo>
                    <a:cubicBezTo>
                      <a:pt x="238" y="392"/>
                      <a:pt x="238" y="392"/>
                      <a:pt x="238" y="392"/>
                    </a:cubicBezTo>
                    <a:cubicBezTo>
                      <a:pt x="154" y="266"/>
                      <a:pt x="154" y="266"/>
                      <a:pt x="154" y="266"/>
                    </a:cubicBezTo>
                    <a:cubicBezTo>
                      <a:pt x="86" y="266"/>
                      <a:pt x="86" y="266"/>
                      <a:pt x="86" y="266"/>
                    </a:cubicBezTo>
                    <a:cubicBezTo>
                      <a:pt x="86" y="392"/>
                      <a:pt x="86" y="392"/>
                      <a:pt x="86" y="392"/>
                    </a:cubicBezTo>
                    <a:cubicBezTo>
                      <a:pt x="0" y="392"/>
                      <a:pt x="0" y="392"/>
                      <a:pt x="0" y="392"/>
                    </a:cubicBezTo>
                    <a:lnTo>
                      <a:pt x="0" y="0"/>
                    </a:lnTo>
                    <a:close/>
                    <a:moveTo>
                      <a:pt x="173" y="190"/>
                    </a:moveTo>
                    <a:cubicBezTo>
                      <a:pt x="215" y="190"/>
                      <a:pt x="239" y="168"/>
                      <a:pt x="239" y="135"/>
                    </a:cubicBezTo>
                    <a:cubicBezTo>
                      <a:pt x="239" y="134"/>
                      <a:pt x="239" y="134"/>
                      <a:pt x="239" y="134"/>
                    </a:cubicBezTo>
                    <a:cubicBezTo>
                      <a:pt x="239" y="97"/>
                      <a:pt x="214" y="78"/>
                      <a:pt x="172" y="78"/>
                    </a:cubicBezTo>
                    <a:cubicBezTo>
                      <a:pt x="86" y="78"/>
                      <a:pt x="86" y="78"/>
                      <a:pt x="86" y="78"/>
                    </a:cubicBezTo>
                    <a:cubicBezTo>
                      <a:pt x="86" y="190"/>
                      <a:pt x="86" y="190"/>
                      <a:pt x="86" y="190"/>
                    </a:cubicBezTo>
                    <a:lnTo>
                      <a:pt x="173" y="19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303" name="Freeform 80"/>
              <p:cNvSpPr>
                <a:spLocks/>
              </p:cNvSpPr>
              <p:nvPr userDrawn="1"/>
            </p:nvSpPr>
            <p:spPr bwMode="auto">
              <a:xfrm>
                <a:off x="13702" y="-684"/>
                <a:ext cx="430" cy="561"/>
              </a:xfrm>
              <a:custGeom>
                <a:avLst/>
                <a:gdLst>
                  <a:gd name="T0" fmla="*/ 0 w 310"/>
                  <a:gd name="T1" fmla="*/ 341 h 403"/>
                  <a:gd name="T2" fmla="*/ 51 w 310"/>
                  <a:gd name="T3" fmla="*/ 280 h 403"/>
                  <a:gd name="T4" fmla="*/ 168 w 310"/>
                  <a:gd name="T5" fmla="*/ 327 h 403"/>
                  <a:gd name="T6" fmla="*/ 224 w 310"/>
                  <a:gd name="T7" fmla="*/ 290 h 403"/>
                  <a:gd name="T8" fmla="*/ 224 w 310"/>
                  <a:gd name="T9" fmla="*/ 289 h 403"/>
                  <a:gd name="T10" fmla="*/ 145 w 310"/>
                  <a:gd name="T11" fmla="*/ 239 h 403"/>
                  <a:gd name="T12" fmla="*/ 16 w 310"/>
                  <a:gd name="T13" fmla="*/ 120 h 403"/>
                  <a:gd name="T14" fmla="*/ 16 w 310"/>
                  <a:gd name="T15" fmla="*/ 118 h 403"/>
                  <a:gd name="T16" fmla="*/ 153 w 310"/>
                  <a:gd name="T17" fmla="*/ 0 h 403"/>
                  <a:gd name="T18" fmla="*/ 298 w 310"/>
                  <a:gd name="T19" fmla="*/ 50 h 403"/>
                  <a:gd name="T20" fmla="*/ 254 w 310"/>
                  <a:gd name="T21" fmla="*/ 115 h 403"/>
                  <a:gd name="T22" fmla="*/ 152 w 310"/>
                  <a:gd name="T23" fmla="*/ 76 h 403"/>
                  <a:gd name="T24" fmla="*/ 101 w 310"/>
                  <a:gd name="T25" fmla="*/ 111 h 403"/>
                  <a:gd name="T26" fmla="*/ 101 w 310"/>
                  <a:gd name="T27" fmla="*/ 112 h 403"/>
                  <a:gd name="T28" fmla="*/ 186 w 310"/>
                  <a:gd name="T29" fmla="*/ 163 h 403"/>
                  <a:gd name="T30" fmla="*/ 310 w 310"/>
                  <a:gd name="T31" fmla="*/ 281 h 403"/>
                  <a:gd name="T32" fmla="*/ 310 w 310"/>
                  <a:gd name="T33" fmla="*/ 282 h 403"/>
                  <a:gd name="T34" fmla="*/ 166 w 310"/>
                  <a:gd name="T35" fmla="*/ 403 h 403"/>
                  <a:gd name="T36" fmla="*/ 0 w 310"/>
                  <a:gd name="T37" fmla="*/ 341 h 4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10" h="403">
                    <a:moveTo>
                      <a:pt x="0" y="341"/>
                    </a:moveTo>
                    <a:cubicBezTo>
                      <a:pt x="51" y="280"/>
                      <a:pt x="51" y="280"/>
                      <a:pt x="51" y="280"/>
                    </a:cubicBezTo>
                    <a:cubicBezTo>
                      <a:pt x="86" y="309"/>
                      <a:pt x="123" y="327"/>
                      <a:pt x="168" y="327"/>
                    </a:cubicBezTo>
                    <a:cubicBezTo>
                      <a:pt x="203" y="327"/>
                      <a:pt x="224" y="313"/>
                      <a:pt x="224" y="290"/>
                    </a:cubicBezTo>
                    <a:cubicBezTo>
                      <a:pt x="224" y="289"/>
                      <a:pt x="224" y="289"/>
                      <a:pt x="224" y="289"/>
                    </a:cubicBezTo>
                    <a:cubicBezTo>
                      <a:pt x="224" y="267"/>
                      <a:pt x="211" y="256"/>
                      <a:pt x="145" y="239"/>
                    </a:cubicBezTo>
                    <a:cubicBezTo>
                      <a:pt x="67" y="219"/>
                      <a:pt x="16" y="197"/>
                      <a:pt x="16" y="120"/>
                    </a:cubicBezTo>
                    <a:cubicBezTo>
                      <a:pt x="16" y="118"/>
                      <a:pt x="16" y="118"/>
                      <a:pt x="16" y="118"/>
                    </a:cubicBezTo>
                    <a:cubicBezTo>
                      <a:pt x="16" y="47"/>
                      <a:pt x="73" y="0"/>
                      <a:pt x="153" y="0"/>
                    </a:cubicBezTo>
                    <a:cubicBezTo>
                      <a:pt x="210" y="0"/>
                      <a:pt x="259" y="18"/>
                      <a:pt x="298" y="50"/>
                    </a:cubicBezTo>
                    <a:cubicBezTo>
                      <a:pt x="254" y="115"/>
                      <a:pt x="254" y="115"/>
                      <a:pt x="254" y="115"/>
                    </a:cubicBezTo>
                    <a:cubicBezTo>
                      <a:pt x="219" y="91"/>
                      <a:pt x="185" y="76"/>
                      <a:pt x="152" y="76"/>
                    </a:cubicBezTo>
                    <a:cubicBezTo>
                      <a:pt x="119" y="76"/>
                      <a:pt x="101" y="92"/>
                      <a:pt x="101" y="111"/>
                    </a:cubicBezTo>
                    <a:cubicBezTo>
                      <a:pt x="101" y="112"/>
                      <a:pt x="101" y="112"/>
                      <a:pt x="101" y="112"/>
                    </a:cubicBezTo>
                    <a:cubicBezTo>
                      <a:pt x="101" y="138"/>
                      <a:pt x="118" y="146"/>
                      <a:pt x="186" y="163"/>
                    </a:cubicBezTo>
                    <a:cubicBezTo>
                      <a:pt x="265" y="184"/>
                      <a:pt x="310" y="213"/>
                      <a:pt x="310" y="281"/>
                    </a:cubicBezTo>
                    <a:cubicBezTo>
                      <a:pt x="310" y="282"/>
                      <a:pt x="310" y="282"/>
                      <a:pt x="310" y="282"/>
                    </a:cubicBezTo>
                    <a:cubicBezTo>
                      <a:pt x="310" y="360"/>
                      <a:pt x="251" y="403"/>
                      <a:pt x="166" y="403"/>
                    </a:cubicBezTo>
                    <a:cubicBezTo>
                      <a:pt x="107" y="403"/>
                      <a:pt x="47" y="383"/>
                      <a:pt x="0" y="3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304" name="Freeform 81"/>
              <p:cNvSpPr>
                <a:spLocks noEditPoints="1"/>
              </p:cNvSpPr>
              <p:nvPr userDrawn="1"/>
            </p:nvSpPr>
            <p:spPr bwMode="auto">
              <a:xfrm>
                <a:off x="14145" y="-684"/>
                <a:ext cx="149" cy="74"/>
              </a:xfrm>
              <a:custGeom>
                <a:avLst/>
                <a:gdLst>
                  <a:gd name="T0" fmla="*/ 23 w 149"/>
                  <a:gd name="T1" fmla="*/ 10 h 74"/>
                  <a:gd name="T2" fmla="*/ 0 w 149"/>
                  <a:gd name="T3" fmla="*/ 10 h 74"/>
                  <a:gd name="T4" fmla="*/ 0 w 149"/>
                  <a:gd name="T5" fmla="*/ 0 h 74"/>
                  <a:gd name="T6" fmla="*/ 58 w 149"/>
                  <a:gd name="T7" fmla="*/ 0 h 74"/>
                  <a:gd name="T8" fmla="*/ 58 w 149"/>
                  <a:gd name="T9" fmla="*/ 10 h 74"/>
                  <a:gd name="T10" fmla="*/ 34 w 149"/>
                  <a:gd name="T11" fmla="*/ 10 h 74"/>
                  <a:gd name="T12" fmla="*/ 34 w 149"/>
                  <a:gd name="T13" fmla="*/ 74 h 74"/>
                  <a:gd name="T14" fmla="*/ 23 w 149"/>
                  <a:gd name="T15" fmla="*/ 74 h 74"/>
                  <a:gd name="T16" fmla="*/ 23 w 149"/>
                  <a:gd name="T17" fmla="*/ 10 h 74"/>
                  <a:gd name="T18" fmla="*/ 74 w 149"/>
                  <a:gd name="T19" fmla="*/ 0 h 74"/>
                  <a:gd name="T20" fmla="*/ 86 w 149"/>
                  <a:gd name="T21" fmla="*/ 0 h 74"/>
                  <a:gd name="T22" fmla="*/ 112 w 149"/>
                  <a:gd name="T23" fmla="*/ 41 h 74"/>
                  <a:gd name="T24" fmla="*/ 138 w 149"/>
                  <a:gd name="T25" fmla="*/ 0 h 74"/>
                  <a:gd name="T26" fmla="*/ 149 w 149"/>
                  <a:gd name="T27" fmla="*/ 0 h 74"/>
                  <a:gd name="T28" fmla="*/ 149 w 149"/>
                  <a:gd name="T29" fmla="*/ 74 h 74"/>
                  <a:gd name="T30" fmla="*/ 138 w 149"/>
                  <a:gd name="T31" fmla="*/ 74 h 74"/>
                  <a:gd name="T32" fmla="*/ 138 w 149"/>
                  <a:gd name="T33" fmla="*/ 17 h 74"/>
                  <a:gd name="T34" fmla="*/ 112 w 149"/>
                  <a:gd name="T35" fmla="*/ 57 h 74"/>
                  <a:gd name="T36" fmla="*/ 111 w 149"/>
                  <a:gd name="T37" fmla="*/ 57 h 74"/>
                  <a:gd name="T38" fmla="*/ 84 w 149"/>
                  <a:gd name="T39" fmla="*/ 17 h 74"/>
                  <a:gd name="T40" fmla="*/ 84 w 149"/>
                  <a:gd name="T41" fmla="*/ 74 h 74"/>
                  <a:gd name="T42" fmla="*/ 74 w 149"/>
                  <a:gd name="T43" fmla="*/ 74 h 74"/>
                  <a:gd name="T44" fmla="*/ 74 w 149"/>
                  <a:gd name="T45" fmla="*/ 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49" h="74">
                    <a:moveTo>
                      <a:pt x="23" y="10"/>
                    </a:moveTo>
                    <a:lnTo>
                      <a:pt x="0" y="10"/>
                    </a:lnTo>
                    <a:lnTo>
                      <a:pt x="0" y="0"/>
                    </a:lnTo>
                    <a:lnTo>
                      <a:pt x="58" y="0"/>
                    </a:lnTo>
                    <a:lnTo>
                      <a:pt x="58" y="10"/>
                    </a:lnTo>
                    <a:lnTo>
                      <a:pt x="34" y="10"/>
                    </a:lnTo>
                    <a:lnTo>
                      <a:pt x="34" y="74"/>
                    </a:lnTo>
                    <a:lnTo>
                      <a:pt x="23" y="74"/>
                    </a:lnTo>
                    <a:lnTo>
                      <a:pt x="23" y="10"/>
                    </a:lnTo>
                    <a:close/>
                    <a:moveTo>
                      <a:pt x="74" y="0"/>
                    </a:moveTo>
                    <a:lnTo>
                      <a:pt x="86" y="0"/>
                    </a:lnTo>
                    <a:lnTo>
                      <a:pt x="112" y="41"/>
                    </a:lnTo>
                    <a:lnTo>
                      <a:pt x="138" y="0"/>
                    </a:lnTo>
                    <a:lnTo>
                      <a:pt x="149" y="0"/>
                    </a:lnTo>
                    <a:lnTo>
                      <a:pt x="149" y="74"/>
                    </a:lnTo>
                    <a:lnTo>
                      <a:pt x="138" y="74"/>
                    </a:lnTo>
                    <a:lnTo>
                      <a:pt x="138" y="17"/>
                    </a:lnTo>
                    <a:lnTo>
                      <a:pt x="112" y="57"/>
                    </a:lnTo>
                    <a:lnTo>
                      <a:pt x="111" y="57"/>
                    </a:lnTo>
                    <a:lnTo>
                      <a:pt x="84" y="17"/>
                    </a:lnTo>
                    <a:lnTo>
                      <a:pt x="84" y="74"/>
                    </a:lnTo>
                    <a:lnTo>
                      <a:pt x="74" y="74"/>
                    </a:lnTo>
                    <a:lnTo>
                      <a:pt x="7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</p:grpSp>
        <p:grpSp>
          <p:nvGrpSpPr>
            <p:cNvPr id="148" name="Group 4"/>
            <p:cNvGrpSpPr>
              <a:grpSpLocks noChangeAspect="1"/>
            </p:cNvGrpSpPr>
            <p:nvPr userDrawn="1"/>
          </p:nvGrpSpPr>
          <p:grpSpPr bwMode="auto">
            <a:xfrm>
              <a:off x="4314825" y="143471"/>
              <a:ext cx="360760" cy="170856"/>
              <a:chOff x="8669" y="241"/>
              <a:chExt cx="606" cy="287"/>
            </a:xfrm>
            <a:solidFill>
              <a:schemeClr val="bg2"/>
            </a:solidFill>
          </p:grpSpPr>
          <p:sp>
            <p:nvSpPr>
              <p:cNvPr id="275" name="Freeform 5"/>
              <p:cNvSpPr>
                <a:spLocks noEditPoints="1"/>
              </p:cNvSpPr>
              <p:nvPr userDrawn="1"/>
            </p:nvSpPr>
            <p:spPr bwMode="auto">
              <a:xfrm>
                <a:off x="9227" y="350"/>
                <a:ext cx="48" cy="25"/>
              </a:xfrm>
              <a:custGeom>
                <a:avLst/>
                <a:gdLst>
                  <a:gd name="T0" fmla="*/ 8 w 48"/>
                  <a:gd name="T1" fmla="*/ 4 h 25"/>
                  <a:gd name="T2" fmla="*/ 0 w 48"/>
                  <a:gd name="T3" fmla="*/ 4 h 25"/>
                  <a:gd name="T4" fmla="*/ 0 w 48"/>
                  <a:gd name="T5" fmla="*/ 0 h 25"/>
                  <a:gd name="T6" fmla="*/ 19 w 48"/>
                  <a:gd name="T7" fmla="*/ 0 h 25"/>
                  <a:gd name="T8" fmla="*/ 19 w 48"/>
                  <a:gd name="T9" fmla="*/ 4 h 25"/>
                  <a:gd name="T10" fmla="*/ 11 w 48"/>
                  <a:gd name="T11" fmla="*/ 4 h 25"/>
                  <a:gd name="T12" fmla="*/ 11 w 48"/>
                  <a:gd name="T13" fmla="*/ 25 h 25"/>
                  <a:gd name="T14" fmla="*/ 8 w 48"/>
                  <a:gd name="T15" fmla="*/ 25 h 25"/>
                  <a:gd name="T16" fmla="*/ 8 w 48"/>
                  <a:gd name="T17" fmla="*/ 4 h 25"/>
                  <a:gd name="T18" fmla="*/ 24 w 48"/>
                  <a:gd name="T19" fmla="*/ 0 h 25"/>
                  <a:gd name="T20" fmla="*/ 28 w 48"/>
                  <a:gd name="T21" fmla="*/ 0 h 25"/>
                  <a:gd name="T22" fmla="*/ 36 w 48"/>
                  <a:gd name="T23" fmla="*/ 14 h 25"/>
                  <a:gd name="T24" fmla="*/ 45 w 48"/>
                  <a:gd name="T25" fmla="*/ 0 h 25"/>
                  <a:gd name="T26" fmla="*/ 48 w 48"/>
                  <a:gd name="T27" fmla="*/ 0 h 25"/>
                  <a:gd name="T28" fmla="*/ 48 w 48"/>
                  <a:gd name="T29" fmla="*/ 25 h 25"/>
                  <a:gd name="T30" fmla="*/ 45 w 48"/>
                  <a:gd name="T31" fmla="*/ 25 h 25"/>
                  <a:gd name="T32" fmla="*/ 45 w 48"/>
                  <a:gd name="T33" fmla="*/ 6 h 25"/>
                  <a:gd name="T34" fmla="*/ 37 w 48"/>
                  <a:gd name="T35" fmla="*/ 19 h 25"/>
                  <a:gd name="T36" fmla="*/ 36 w 48"/>
                  <a:gd name="T37" fmla="*/ 19 h 25"/>
                  <a:gd name="T38" fmla="*/ 27 w 48"/>
                  <a:gd name="T39" fmla="*/ 6 h 25"/>
                  <a:gd name="T40" fmla="*/ 27 w 48"/>
                  <a:gd name="T41" fmla="*/ 25 h 25"/>
                  <a:gd name="T42" fmla="*/ 24 w 48"/>
                  <a:gd name="T43" fmla="*/ 25 h 25"/>
                  <a:gd name="T44" fmla="*/ 24 w 48"/>
                  <a:gd name="T45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48" h="25">
                    <a:moveTo>
                      <a:pt x="8" y="4"/>
                    </a:moveTo>
                    <a:lnTo>
                      <a:pt x="0" y="4"/>
                    </a:lnTo>
                    <a:lnTo>
                      <a:pt x="0" y="0"/>
                    </a:lnTo>
                    <a:lnTo>
                      <a:pt x="19" y="0"/>
                    </a:lnTo>
                    <a:lnTo>
                      <a:pt x="19" y="4"/>
                    </a:lnTo>
                    <a:lnTo>
                      <a:pt x="11" y="4"/>
                    </a:lnTo>
                    <a:lnTo>
                      <a:pt x="11" y="25"/>
                    </a:lnTo>
                    <a:lnTo>
                      <a:pt x="8" y="25"/>
                    </a:lnTo>
                    <a:lnTo>
                      <a:pt x="8" y="4"/>
                    </a:lnTo>
                    <a:close/>
                    <a:moveTo>
                      <a:pt x="24" y="0"/>
                    </a:moveTo>
                    <a:lnTo>
                      <a:pt x="28" y="0"/>
                    </a:lnTo>
                    <a:lnTo>
                      <a:pt x="36" y="14"/>
                    </a:lnTo>
                    <a:lnTo>
                      <a:pt x="45" y="0"/>
                    </a:lnTo>
                    <a:lnTo>
                      <a:pt x="48" y="0"/>
                    </a:lnTo>
                    <a:lnTo>
                      <a:pt x="48" y="25"/>
                    </a:lnTo>
                    <a:lnTo>
                      <a:pt x="45" y="25"/>
                    </a:lnTo>
                    <a:lnTo>
                      <a:pt x="45" y="6"/>
                    </a:lnTo>
                    <a:lnTo>
                      <a:pt x="37" y="19"/>
                    </a:lnTo>
                    <a:lnTo>
                      <a:pt x="36" y="19"/>
                    </a:lnTo>
                    <a:lnTo>
                      <a:pt x="27" y="6"/>
                    </a:lnTo>
                    <a:lnTo>
                      <a:pt x="27" y="25"/>
                    </a:lnTo>
                    <a:lnTo>
                      <a:pt x="24" y="25"/>
                    </a:lnTo>
                    <a:lnTo>
                      <a:pt x="2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76" name="Freeform 6"/>
              <p:cNvSpPr>
                <a:spLocks/>
              </p:cNvSpPr>
              <p:nvPr userDrawn="1"/>
            </p:nvSpPr>
            <p:spPr bwMode="auto">
              <a:xfrm>
                <a:off x="8675" y="246"/>
                <a:ext cx="54" cy="80"/>
              </a:xfrm>
              <a:custGeom>
                <a:avLst/>
                <a:gdLst>
                  <a:gd name="T0" fmla="*/ 140 w 188"/>
                  <a:gd name="T1" fmla="*/ 279 h 279"/>
                  <a:gd name="T2" fmla="*/ 78 w 188"/>
                  <a:gd name="T3" fmla="*/ 148 h 279"/>
                  <a:gd name="T4" fmla="*/ 42 w 188"/>
                  <a:gd name="T5" fmla="*/ 66 h 279"/>
                  <a:gd name="T6" fmla="*/ 41 w 188"/>
                  <a:gd name="T7" fmla="*/ 67 h 279"/>
                  <a:gd name="T8" fmla="*/ 44 w 188"/>
                  <a:gd name="T9" fmla="*/ 144 h 279"/>
                  <a:gd name="T10" fmla="*/ 45 w 188"/>
                  <a:gd name="T11" fmla="*/ 279 h 279"/>
                  <a:gd name="T12" fmla="*/ 0 w 188"/>
                  <a:gd name="T13" fmla="*/ 279 h 279"/>
                  <a:gd name="T14" fmla="*/ 0 w 188"/>
                  <a:gd name="T15" fmla="*/ 0 h 279"/>
                  <a:gd name="T16" fmla="*/ 52 w 188"/>
                  <a:gd name="T17" fmla="*/ 0 h 279"/>
                  <a:gd name="T18" fmla="*/ 120 w 188"/>
                  <a:gd name="T19" fmla="*/ 136 h 279"/>
                  <a:gd name="T20" fmla="*/ 148 w 188"/>
                  <a:gd name="T21" fmla="*/ 208 h 279"/>
                  <a:gd name="T22" fmla="*/ 149 w 188"/>
                  <a:gd name="T23" fmla="*/ 207 h 279"/>
                  <a:gd name="T24" fmla="*/ 145 w 188"/>
                  <a:gd name="T25" fmla="*/ 128 h 279"/>
                  <a:gd name="T26" fmla="*/ 145 w 188"/>
                  <a:gd name="T27" fmla="*/ 0 h 279"/>
                  <a:gd name="T28" fmla="*/ 188 w 188"/>
                  <a:gd name="T29" fmla="*/ 0 h 279"/>
                  <a:gd name="T30" fmla="*/ 188 w 188"/>
                  <a:gd name="T31" fmla="*/ 279 h 279"/>
                  <a:gd name="T32" fmla="*/ 140 w 188"/>
                  <a:gd name="T33" fmla="*/ 279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88" h="279">
                    <a:moveTo>
                      <a:pt x="140" y="279"/>
                    </a:moveTo>
                    <a:cubicBezTo>
                      <a:pt x="78" y="148"/>
                      <a:pt x="78" y="148"/>
                      <a:pt x="78" y="148"/>
                    </a:cubicBezTo>
                    <a:cubicBezTo>
                      <a:pt x="63" y="117"/>
                      <a:pt x="47" y="82"/>
                      <a:pt x="42" y="66"/>
                    </a:cubicBezTo>
                    <a:cubicBezTo>
                      <a:pt x="41" y="67"/>
                      <a:pt x="41" y="67"/>
                      <a:pt x="41" y="67"/>
                    </a:cubicBezTo>
                    <a:cubicBezTo>
                      <a:pt x="43" y="90"/>
                      <a:pt x="43" y="119"/>
                      <a:pt x="44" y="144"/>
                    </a:cubicBezTo>
                    <a:cubicBezTo>
                      <a:pt x="45" y="279"/>
                      <a:pt x="45" y="279"/>
                      <a:pt x="45" y="279"/>
                    </a:cubicBezTo>
                    <a:cubicBezTo>
                      <a:pt x="0" y="279"/>
                      <a:pt x="0" y="279"/>
                      <a:pt x="0" y="27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120" y="136"/>
                      <a:pt x="120" y="136"/>
                      <a:pt x="120" y="136"/>
                    </a:cubicBezTo>
                    <a:cubicBezTo>
                      <a:pt x="133" y="162"/>
                      <a:pt x="145" y="195"/>
                      <a:pt x="148" y="208"/>
                    </a:cubicBezTo>
                    <a:cubicBezTo>
                      <a:pt x="149" y="207"/>
                      <a:pt x="149" y="207"/>
                      <a:pt x="149" y="207"/>
                    </a:cubicBezTo>
                    <a:cubicBezTo>
                      <a:pt x="148" y="193"/>
                      <a:pt x="145" y="153"/>
                      <a:pt x="145" y="128"/>
                    </a:cubicBezTo>
                    <a:cubicBezTo>
                      <a:pt x="145" y="0"/>
                      <a:pt x="145" y="0"/>
                      <a:pt x="145" y="0"/>
                    </a:cubicBezTo>
                    <a:cubicBezTo>
                      <a:pt x="188" y="0"/>
                      <a:pt x="188" y="0"/>
                      <a:pt x="188" y="0"/>
                    </a:cubicBezTo>
                    <a:cubicBezTo>
                      <a:pt x="188" y="279"/>
                      <a:pt x="188" y="279"/>
                      <a:pt x="188" y="279"/>
                    </a:cubicBezTo>
                    <a:lnTo>
                      <a:pt x="140" y="27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77" name="Freeform 7"/>
              <p:cNvSpPr>
                <a:spLocks noEditPoints="1"/>
              </p:cNvSpPr>
              <p:nvPr userDrawn="1"/>
            </p:nvSpPr>
            <p:spPr bwMode="auto">
              <a:xfrm>
                <a:off x="8739" y="266"/>
                <a:ext cx="49" cy="62"/>
              </a:xfrm>
              <a:custGeom>
                <a:avLst/>
                <a:gdLst>
                  <a:gd name="T0" fmla="*/ 48 w 170"/>
                  <a:gd name="T1" fmla="*/ 119 h 214"/>
                  <a:gd name="T2" fmla="*/ 48 w 170"/>
                  <a:gd name="T3" fmla="*/ 122 h 214"/>
                  <a:gd name="T4" fmla="*/ 99 w 170"/>
                  <a:gd name="T5" fmla="*/ 180 h 214"/>
                  <a:gd name="T6" fmla="*/ 149 w 170"/>
                  <a:gd name="T7" fmla="*/ 160 h 214"/>
                  <a:gd name="T8" fmla="*/ 167 w 170"/>
                  <a:gd name="T9" fmla="*/ 187 h 214"/>
                  <a:gd name="T10" fmla="*/ 93 w 170"/>
                  <a:gd name="T11" fmla="*/ 214 h 214"/>
                  <a:gd name="T12" fmla="*/ 0 w 170"/>
                  <a:gd name="T13" fmla="*/ 107 h 214"/>
                  <a:gd name="T14" fmla="*/ 25 w 170"/>
                  <a:gd name="T15" fmla="*/ 28 h 214"/>
                  <a:gd name="T16" fmla="*/ 87 w 170"/>
                  <a:gd name="T17" fmla="*/ 0 h 214"/>
                  <a:gd name="T18" fmla="*/ 143 w 170"/>
                  <a:gd name="T19" fmla="*/ 21 h 214"/>
                  <a:gd name="T20" fmla="*/ 170 w 170"/>
                  <a:gd name="T21" fmla="*/ 110 h 214"/>
                  <a:gd name="T22" fmla="*/ 170 w 170"/>
                  <a:gd name="T23" fmla="*/ 119 h 214"/>
                  <a:gd name="T24" fmla="*/ 48 w 170"/>
                  <a:gd name="T25" fmla="*/ 119 h 214"/>
                  <a:gd name="T26" fmla="*/ 87 w 170"/>
                  <a:gd name="T27" fmla="*/ 34 h 214"/>
                  <a:gd name="T28" fmla="*/ 49 w 170"/>
                  <a:gd name="T29" fmla="*/ 86 h 214"/>
                  <a:gd name="T30" fmla="*/ 124 w 170"/>
                  <a:gd name="T31" fmla="*/ 86 h 214"/>
                  <a:gd name="T32" fmla="*/ 87 w 170"/>
                  <a:gd name="T33" fmla="*/ 34 h 2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70" h="214">
                    <a:moveTo>
                      <a:pt x="48" y="119"/>
                    </a:moveTo>
                    <a:cubicBezTo>
                      <a:pt x="48" y="122"/>
                      <a:pt x="48" y="122"/>
                      <a:pt x="48" y="122"/>
                    </a:cubicBezTo>
                    <a:cubicBezTo>
                      <a:pt x="48" y="150"/>
                      <a:pt x="59" y="180"/>
                      <a:pt x="99" y="180"/>
                    </a:cubicBezTo>
                    <a:cubicBezTo>
                      <a:pt x="118" y="180"/>
                      <a:pt x="134" y="173"/>
                      <a:pt x="149" y="160"/>
                    </a:cubicBezTo>
                    <a:cubicBezTo>
                      <a:pt x="167" y="187"/>
                      <a:pt x="167" y="187"/>
                      <a:pt x="167" y="187"/>
                    </a:cubicBezTo>
                    <a:cubicBezTo>
                      <a:pt x="145" y="205"/>
                      <a:pt x="121" y="214"/>
                      <a:pt x="93" y="214"/>
                    </a:cubicBezTo>
                    <a:cubicBezTo>
                      <a:pt x="36" y="214"/>
                      <a:pt x="0" y="172"/>
                      <a:pt x="0" y="107"/>
                    </a:cubicBezTo>
                    <a:cubicBezTo>
                      <a:pt x="0" y="72"/>
                      <a:pt x="7" y="48"/>
                      <a:pt x="25" y="28"/>
                    </a:cubicBezTo>
                    <a:cubicBezTo>
                      <a:pt x="42" y="9"/>
                      <a:pt x="62" y="0"/>
                      <a:pt x="87" y="0"/>
                    </a:cubicBezTo>
                    <a:cubicBezTo>
                      <a:pt x="108" y="0"/>
                      <a:pt x="126" y="6"/>
                      <a:pt x="143" y="21"/>
                    </a:cubicBezTo>
                    <a:cubicBezTo>
                      <a:pt x="161" y="37"/>
                      <a:pt x="170" y="62"/>
                      <a:pt x="170" y="110"/>
                    </a:cubicBezTo>
                    <a:cubicBezTo>
                      <a:pt x="170" y="119"/>
                      <a:pt x="170" y="119"/>
                      <a:pt x="170" y="119"/>
                    </a:cubicBezTo>
                    <a:lnTo>
                      <a:pt x="48" y="119"/>
                    </a:lnTo>
                    <a:close/>
                    <a:moveTo>
                      <a:pt x="87" y="34"/>
                    </a:moveTo>
                    <a:cubicBezTo>
                      <a:pt x="63" y="34"/>
                      <a:pt x="49" y="53"/>
                      <a:pt x="49" y="86"/>
                    </a:cubicBezTo>
                    <a:cubicBezTo>
                      <a:pt x="124" y="86"/>
                      <a:pt x="124" y="86"/>
                      <a:pt x="124" y="86"/>
                    </a:cubicBezTo>
                    <a:cubicBezTo>
                      <a:pt x="124" y="53"/>
                      <a:pt x="110" y="34"/>
                      <a:pt x="87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78" name="Freeform 8"/>
              <p:cNvSpPr>
                <a:spLocks/>
              </p:cNvSpPr>
              <p:nvPr userDrawn="1"/>
            </p:nvSpPr>
            <p:spPr bwMode="auto">
              <a:xfrm>
                <a:off x="8791" y="267"/>
                <a:ext cx="79" cy="59"/>
              </a:xfrm>
              <a:custGeom>
                <a:avLst/>
                <a:gdLst>
                  <a:gd name="T0" fmla="*/ 215 w 273"/>
                  <a:gd name="T1" fmla="*/ 207 h 207"/>
                  <a:gd name="T2" fmla="*/ 174 w 273"/>
                  <a:gd name="T3" fmla="*/ 207 h 207"/>
                  <a:gd name="T4" fmla="*/ 149 w 273"/>
                  <a:gd name="T5" fmla="*/ 114 h 207"/>
                  <a:gd name="T6" fmla="*/ 136 w 273"/>
                  <a:gd name="T7" fmla="*/ 58 h 207"/>
                  <a:gd name="T8" fmla="*/ 135 w 273"/>
                  <a:gd name="T9" fmla="*/ 58 h 207"/>
                  <a:gd name="T10" fmla="*/ 121 w 273"/>
                  <a:gd name="T11" fmla="*/ 116 h 207"/>
                  <a:gd name="T12" fmla="*/ 97 w 273"/>
                  <a:gd name="T13" fmla="*/ 207 h 207"/>
                  <a:gd name="T14" fmla="*/ 55 w 273"/>
                  <a:gd name="T15" fmla="*/ 207 h 207"/>
                  <a:gd name="T16" fmla="*/ 0 w 273"/>
                  <a:gd name="T17" fmla="*/ 6 h 207"/>
                  <a:gd name="T18" fmla="*/ 44 w 273"/>
                  <a:gd name="T19" fmla="*/ 0 h 207"/>
                  <a:gd name="T20" fmla="*/ 66 w 273"/>
                  <a:gd name="T21" fmla="*/ 99 h 207"/>
                  <a:gd name="T22" fmla="*/ 76 w 273"/>
                  <a:gd name="T23" fmla="*/ 152 h 207"/>
                  <a:gd name="T24" fmla="*/ 78 w 273"/>
                  <a:gd name="T25" fmla="*/ 152 h 207"/>
                  <a:gd name="T26" fmla="*/ 89 w 273"/>
                  <a:gd name="T27" fmla="*/ 97 h 207"/>
                  <a:gd name="T28" fmla="*/ 115 w 273"/>
                  <a:gd name="T29" fmla="*/ 3 h 207"/>
                  <a:gd name="T30" fmla="*/ 159 w 273"/>
                  <a:gd name="T31" fmla="*/ 3 h 207"/>
                  <a:gd name="T32" fmla="*/ 182 w 273"/>
                  <a:gd name="T33" fmla="*/ 95 h 207"/>
                  <a:gd name="T34" fmla="*/ 195 w 273"/>
                  <a:gd name="T35" fmla="*/ 153 h 207"/>
                  <a:gd name="T36" fmla="*/ 196 w 273"/>
                  <a:gd name="T37" fmla="*/ 153 h 207"/>
                  <a:gd name="T38" fmla="*/ 206 w 273"/>
                  <a:gd name="T39" fmla="*/ 98 h 207"/>
                  <a:gd name="T40" fmla="*/ 227 w 273"/>
                  <a:gd name="T41" fmla="*/ 3 h 207"/>
                  <a:gd name="T42" fmla="*/ 273 w 273"/>
                  <a:gd name="T43" fmla="*/ 3 h 207"/>
                  <a:gd name="T44" fmla="*/ 215 w 273"/>
                  <a:gd name="T45" fmla="*/ 207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73" h="207">
                    <a:moveTo>
                      <a:pt x="215" y="207"/>
                    </a:moveTo>
                    <a:cubicBezTo>
                      <a:pt x="174" y="207"/>
                      <a:pt x="174" y="207"/>
                      <a:pt x="174" y="207"/>
                    </a:cubicBezTo>
                    <a:cubicBezTo>
                      <a:pt x="149" y="114"/>
                      <a:pt x="149" y="114"/>
                      <a:pt x="149" y="114"/>
                    </a:cubicBezTo>
                    <a:cubicBezTo>
                      <a:pt x="142" y="90"/>
                      <a:pt x="136" y="58"/>
                      <a:pt x="136" y="58"/>
                    </a:cubicBezTo>
                    <a:cubicBezTo>
                      <a:pt x="135" y="58"/>
                      <a:pt x="135" y="58"/>
                      <a:pt x="135" y="58"/>
                    </a:cubicBezTo>
                    <a:cubicBezTo>
                      <a:pt x="135" y="58"/>
                      <a:pt x="131" y="78"/>
                      <a:pt x="121" y="116"/>
                    </a:cubicBezTo>
                    <a:cubicBezTo>
                      <a:pt x="97" y="207"/>
                      <a:pt x="97" y="207"/>
                      <a:pt x="97" y="207"/>
                    </a:cubicBezTo>
                    <a:cubicBezTo>
                      <a:pt x="55" y="207"/>
                      <a:pt x="55" y="207"/>
                      <a:pt x="55" y="207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66" y="99"/>
                      <a:pt x="66" y="99"/>
                      <a:pt x="66" y="99"/>
                    </a:cubicBezTo>
                    <a:cubicBezTo>
                      <a:pt x="72" y="124"/>
                      <a:pt x="76" y="152"/>
                      <a:pt x="76" y="152"/>
                    </a:cubicBezTo>
                    <a:cubicBezTo>
                      <a:pt x="78" y="152"/>
                      <a:pt x="78" y="152"/>
                      <a:pt x="78" y="152"/>
                    </a:cubicBezTo>
                    <a:cubicBezTo>
                      <a:pt x="78" y="152"/>
                      <a:pt x="82" y="125"/>
                      <a:pt x="89" y="97"/>
                    </a:cubicBezTo>
                    <a:cubicBezTo>
                      <a:pt x="115" y="3"/>
                      <a:pt x="115" y="3"/>
                      <a:pt x="115" y="3"/>
                    </a:cubicBezTo>
                    <a:cubicBezTo>
                      <a:pt x="159" y="3"/>
                      <a:pt x="159" y="3"/>
                      <a:pt x="159" y="3"/>
                    </a:cubicBezTo>
                    <a:cubicBezTo>
                      <a:pt x="182" y="95"/>
                      <a:pt x="182" y="95"/>
                      <a:pt x="182" y="95"/>
                    </a:cubicBezTo>
                    <a:cubicBezTo>
                      <a:pt x="190" y="128"/>
                      <a:pt x="195" y="153"/>
                      <a:pt x="195" y="153"/>
                    </a:cubicBezTo>
                    <a:cubicBezTo>
                      <a:pt x="196" y="153"/>
                      <a:pt x="196" y="153"/>
                      <a:pt x="196" y="153"/>
                    </a:cubicBezTo>
                    <a:cubicBezTo>
                      <a:pt x="196" y="153"/>
                      <a:pt x="201" y="122"/>
                      <a:pt x="206" y="98"/>
                    </a:cubicBezTo>
                    <a:cubicBezTo>
                      <a:pt x="227" y="3"/>
                      <a:pt x="227" y="3"/>
                      <a:pt x="227" y="3"/>
                    </a:cubicBezTo>
                    <a:cubicBezTo>
                      <a:pt x="273" y="3"/>
                      <a:pt x="273" y="3"/>
                      <a:pt x="273" y="3"/>
                    </a:cubicBezTo>
                    <a:lnTo>
                      <a:pt x="215" y="20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79" name="Freeform 9"/>
              <p:cNvSpPr>
                <a:spLocks noEditPoints="1"/>
              </p:cNvSpPr>
              <p:nvPr userDrawn="1"/>
            </p:nvSpPr>
            <p:spPr bwMode="auto">
              <a:xfrm>
                <a:off x="8903" y="246"/>
                <a:ext cx="55" cy="80"/>
              </a:xfrm>
              <a:custGeom>
                <a:avLst/>
                <a:gdLst>
                  <a:gd name="T0" fmla="*/ 135 w 191"/>
                  <a:gd name="T1" fmla="*/ 279 h 279"/>
                  <a:gd name="T2" fmla="*/ 111 w 191"/>
                  <a:gd name="T3" fmla="*/ 236 h 279"/>
                  <a:gd name="T4" fmla="*/ 64 w 191"/>
                  <a:gd name="T5" fmla="*/ 167 h 279"/>
                  <a:gd name="T6" fmla="*/ 46 w 191"/>
                  <a:gd name="T7" fmla="*/ 158 h 279"/>
                  <a:gd name="T8" fmla="*/ 46 w 191"/>
                  <a:gd name="T9" fmla="*/ 279 h 279"/>
                  <a:gd name="T10" fmla="*/ 0 w 191"/>
                  <a:gd name="T11" fmla="*/ 279 h 279"/>
                  <a:gd name="T12" fmla="*/ 0 w 191"/>
                  <a:gd name="T13" fmla="*/ 0 h 279"/>
                  <a:gd name="T14" fmla="*/ 85 w 191"/>
                  <a:gd name="T15" fmla="*/ 0 h 279"/>
                  <a:gd name="T16" fmla="*/ 176 w 191"/>
                  <a:gd name="T17" fmla="*/ 80 h 279"/>
                  <a:gd name="T18" fmla="*/ 107 w 191"/>
                  <a:gd name="T19" fmla="*/ 156 h 279"/>
                  <a:gd name="T20" fmla="*/ 150 w 191"/>
                  <a:gd name="T21" fmla="*/ 212 h 279"/>
                  <a:gd name="T22" fmla="*/ 191 w 191"/>
                  <a:gd name="T23" fmla="*/ 279 h 279"/>
                  <a:gd name="T24" fmla="*/ 135 w 191"/>
                  <a:gd name="T25" fmla="*/ 279 h 279"/>
                  <a:gd name="T26" fmla="*/ 71 w 191"/>
                  <a:gd name="T27" fmla="*/ 38 h 279"/>
                  <a:gd name="T28" fmla="*/ 46 w 191"/>
                  <a:gd name="T29" fmla="*/ 38 h 279"/>
                  <a:gd name="T30" fmla="*/ 46 w 191"/>
                  <a:gd name="T31" fmla="*/ 126 h 279"/>
                  <a:gd name="T32" fmla="*/ 70 w 191"/>
                  <a:gd name="T33" fmla="*/ 126 h 279"/>
                  <a:gd name="T34" fmla="*/ 115 w 191"/>
                  <a:gd name="T35" fmla="*/ 114 h 279"/>
                  <a:gd name="T36" fmla="*/ 127 w 191"/>
                  <a:gd name="T37" fmla="*/ 80 h 279"/>
                  <a:gd name="T38" fmla="*/ 71 w 191"/>
                  <a:gd name="T39" fmla="*/ 38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91" h="279">
                    <a:moveTo>
                      <a:pt x="135" y="279"/>
                    </a:moveTo>
                    <a:cubicBezTo>
                      <a:pt x="111" y="236"/>
                      <a:pt x="111" y="236"/>
                      <a:pt x="111" y="236"/>
                    </a:cubicBezTo>
                    <a:cubicBezTo>
                      <a:pt x="92" y="201"/>
                      <a:pt x="79" y="182"/>
                      <a:pt x="64" y="167"/>
                    </a:cubicBezTo>
                    <a:cubicBezTo>
                      <a:pt x="59" y="162"/>
                      <a:pt x="55" y="159"/>
                      <a:pt x="46" y="158"/>
                    </a:cubicBezTo>
                    <a:cubicBezTo>
                      <a:pt x="46" y="279"/>
                      <a:pt x="46" y="279"/>
                      <a:pt x="46" y="279"/>
                    </a:cubicBezTo>
                    <a:cubicBezTo>
                      <a:pt x="0" y="279"/>
                      <a:pt x="0" y="279"/>
                      <a:pt x="0" y="27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85" y="0"/>
                      <a:pt x="85" y="0"/>
                      <a:pt x="85" y="0"/>
                    </a:cubicBezTo>
                    <a:cubicBezTo>
                      <a:pt x="148" y="0"/>
                      <a:pt x="176" y="37"/>
                      <a:pt x="176" y="80"/>
                    </a:cubicBezTo>
                    <a:cubicBezTo>
                      <a:pt x="176" y="120"/>
                      <a:pt x="150" y="156"/>
                      <a:pt x="107" y="156"/>
                    </a:cubicBezTo>
                    <a:cubicBezTo>
                      <a:pt x="117" y="162"/>
                      <a:pt x="135" y="189"/>
                      <a:pt x="150" y="212"/>
                    </a:cubicBezTo>
                    <a:cubicBezTo>
                      <a:pt x="191" y="279"/>
                      <a:pt x="191" y="279"/>
                      <a:pt x="191" y="279"/>
                    </a:cubicBezTo>
                    <a:lnTo>
                      <a:pt x="135" y="279"/>
                    </a:lnTo>
                    <a:close/>
                    <a:moveTo>
                      <a:pt x="71" y="38"/>
                    </a:moveTo>
                    <a:cubicBezTo>
                      <a:pt x="46" y="38"/>
                      <a:pt x="46" y="38"/>
                      <a:pt x="46" y="38"/>
                    </a:cubicBezTo>
                    <a:cubicBezTo>
                      <a:pt x="46" y="126"/>
                      <a:pt x="46" y="126"/>
                      <a:pt x="46" y="126"/>
                    </a:cubicBezTo>
                    <a:cubicBezTo>
                      <a:pt x="70" y="126"/>
                      <a:pt x="70" y="126"/>
                      <a:pt x="70" y="126"/>
                    </a:cubicBezTo>
                    <a:cubicBezTo>
                      <a:pt x="94" y="126"/>
                      <a:pt x="107" y="123"/>
                      <a:pt x="115" y="114"/>
                    </a:cubicBezTo>
                    <a:cubicBezTo>
                      <a:pt x="123" y="107"/>
                      <a:pt x="127" y="95"/>
                      <a:pt x="127" y="80"/>
                    </a:cubicBezTo>
                    <a:cubicBezTo>
                      <a:pt x="127" y="52"/>
                      <a:pt x="112" y="38"/>
                      <a:pt x="71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80" name="Freeform 10"/>
              <p:cNvSpPr>
                <a:spLocks noEditPoints="1"/>
              </p:cNvSpPr>
              <p:nvPr userDrawn="1"/>
            </p:nvSpPr>
            <p:spPr bwMode="auto">
              <a:xfrm>
                <a:off x="8963" y="266"/>
                <a:ext cx="48" cy="62"/>
              </a:xfrm>
              <a:custGeom>
                <a:avLst/>
                <a:gdLst>
                  <a:gd name="T0" fmla="*/ 48 w 170"/>
                  <a:gd name="T1" fmla="*/ 119 h 214"/>
                  <a:gd name="T2" fmla="*/ 48 w 170"/>
                  <a:gd name="T3" fmla="*/ 122 h 214"/>
                  <a:gd name="T4" fmla="*/ 99 w 170"/>
                  <a:gd name="T5" fmla="*/ 180 h 214"/>
                  <a:gd name="T6" fmla="*/ 149 w 170"/>
                  <a:gd name="T7" fmla="*/ 160 h 214"/>
                  <a:gd name="T8" fmla="*/ 167 w 170"/>
                  <a:gd name="T9" fmla="*/ 187 h 214"/>
                  <a:gd name="T10" fmla="*/ 93 w 170"/>
                  <a:gd name="T11" fmla="*/ 214 h 214"/>
                  <a:gd name="T12" fmla="*/ 0 w 170"/>
                  <a:gd name="T13" fmla="*/ 107 h 214"/>
                  <a:gd name="T14" fmla="*/ 25 w 170"/>
                  <a:gd name="T15" fmla="*/ 28 h 214"/>
                  <a:gd name="T16" fmla="*/ 87 w 170"/>
                  <a:gd name="T17" fmla="*/ 0 h 214"/>
                  <a:gd name="T18" fmla="*/ 143 w 170"/>
                  <a:gd name="T19" fmla="*/ 21 h 214"/>
                  <a:gd name="T20" fmla="*/ 170 w 170"/>
                  <a:gd name="T21" fmla="*/ 110 h 214"/>
                  <a:gd name="T22" fmla="*/ 170 w 170"/>
                  <a:gd name="T23" fmla="*/ 119 h 214"/>
                  <a:gd name="T24" fmla="*/ 48 w 170"/>
                  <a:gd name="T25" fmla="*/ 119 h 214"/>
                  <a:gd name="T26" fmla="*/ 87 w 170"/>
                  <a:gd name="T27" fmla="*/ 34 h 214"/>
                  <a:gd name="T28" fmla="*/ 49 w 170"/>
                  <a:gd name="T29" fmla="*/ 86 h 214"/>
                  <a:gd name="T30" fmla="*/ 124 w 170"/>
                  <a:gd name="T31" fmla="*/ 86 h 214"/>
                  <a:gd name="T32" fmla="*/ 87 w 170"/>
                  <a:gd name="T33" fmla="*/ 34 h 2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70" h="214">
                    <a:moveTo>
                      <a:pt x="48" y="119"/>
                    </a:moveTo>
                    <a:cubicBezTo>
                      <a:pt x="48" y="122"/>
                      <a:pt x="48" y="122"/>
                      <a:pt x="48" y="122"/>
                    </a:cubicBezTo>
                    <a:cubicBezTo>
                      <a:pt x="48" y="150"/>
                      <a:pt x="59" y="180"/>
                      <a:pt x="99" y="180"/>
                    </a:cubicBezTo>
                    <a:cubicBezTo>
                      <a:pt x="118" y="180"/>
                      <a:pt x="134" y="173"/>
                      <a:pt x="149" y="160"/>
                    </a:cubicBezTo>
                    <a:cubicBezTo>
                      <a:pt x="167" y="187"/>
                      <a:pt x="167" y="187"/>
                      <a:pt x="167" y="187"/>
                    </a:cubicBezTo>
                    <a:cubicBezTo>
                      <a:pt x="145" y="205"/>
                      <a:pt x="121" y="214"/>
                      <a:pt x="93" y="214"/>
                    </a:cubicBezTo>
                    <a:cubicBezTo>
                      <a:pt x="36" y="214"/>
                      <a:pt x="0" y="172"/>
                      <a:pt x="0" y="107"/>
                    </a:cubicBezTo>
                    <a:cubicBezTo>
                      <a:pt x="0" y="72"/>
                      <a:pt x="7" y="48"/>
                      <a:pt x="25" y="28"/>
                    </a:cubicBezTo>
                    <a:cubicBezTo>
                      <a:pt x="42" y="9"/>
                      <a:pt x="62" y="0"/>
                      <a:pt x="87" y="0"/>
                    </a:cubicBezTo>
                    <a:cubicBezTo>
                      <a:pt x="108" y="0"/>
                      <a:pt x="126" y="6"/>
                      <a:pt x="143" y="21"/>
                    </a:cubicBezTo>
                    <a:cubicBezTo>
                      <a:pt x="161" y="37"/>
                      <a:pt x="170" y="62"/>
                      <a:pt x="170" y="110"/>
                    </a:cubicBezTo>
                    <a:cubicBezTo>
                      <a:pt x="170" y="119"/>
                      <a:pt x="170" y="119"/>
                      <a:pt x="170" y="119"/>
                    </a:cubicBezTo>
                    <a:lnTo>
                      <a:pt x="48" y="119"/>
                    </a:lnTo>
                    <a:close/>
                    <a:moveTo>
                      <a:pt x="87" y="34"/>
                    </a:moveTo>
                    <a:cubicBezTo>
                      <a:pt x="62" y="34"/>
                      <a:pt x="49" y="53"/>
                      <a:pt x="49" y="86"/>
                    </a:cubicBezTo>
                    <a:cubicBezTo>
                      <a:pt x="124" y="86"/>
                      <a:pt x="124" y="86"/>
                      <a:pt x="124" y="86"/>
                    </a:cubicBezTo>
                    <a:cubicBezTo>
                      <a:pt x="124" y="53"/>
                      <a:pt x="110" y="34"/>
                      <a:pt x="87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81" name="Freeform 11"/>
              <p:cNvSpPr>
                <a:spLocks/>
              </p:cNvSpPr>
              <p:nvPr userDrawn="1"/>
            </p:nvSpPr>
            <p:spPr bwMode="auto">
              <a:xfrm>
                <a:off x="9019" y="241"/>
                <a:ext cx="22" cy="86"/>
              </a:xfrm>
              <a:custGeom>
                <a:avLst/>
                <a:gdLst>
                  <a:gd name="T0" fmla="*/ 49 w 75"/>
                  <a:gd name="T1" fmla="*/ 300 h 300"/>
                  <a:gd name="T2" fmla="*/ 4 w 75"/>
                  <a:gd name="T3" fmla="*/ 243 h 300"/>
                  <a:gd name="T4" fmla="*/ 4 w 75"/>
                  <a:gd name="T5" fmla="*/ 69 h 300"/>
                  <a:gd name="T6" fmla="*/ 0 w 75"/>
                  <a:gd name="T7" fmla="*/ 10 h 300"/>
                  <a:gd name="T8" fmla="*/ 46 w 75"/>
                  <a:gd name="T9" fmla="*/ 0 h 300"/>
                  <a:gd name="T10" fmla="*/ 49 w 75"/>
                  <a:gd name="T11" fmla="*/ 56 h 300"/>
                  <a:gd name="T12" fmla="*/ 49 w 75"/>
                  <a:gd name="T13" fmla="*/ 228 h 300"/>
                  <a:gd name="T14" fmla="*/ 54 w 75"/>
                  <a:gd name="T15" fmla="*/ 265 h 300"/>
                  <a:gd name="T16" fmla="*/ 68 w 75"/>
                  <a:gd name="T17" fmla="*/ 268 h 300"/>
                  <a:gd name="T18" fmla="*/ 75 w 75"/>
                  <a:gd name="T19" fmla="*/ 295 h 300"/>
                  <a:gd name="T20" fmla="*/ 49 w 75"/>
                  <a:gd name="T21" fmla="*/ 30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5" h="300">
                    <a:moveTo>
                      <a:pt x="49" y="300"/>
                    </a:moveTo>
                    <a:cubicBezTo>
                      <a:pt x="4" y="300"/>
                      <a:pt x="4" y="260"/>
                      <a:pt x="4" y="243"/>
                    </a:cubicBezTo>
                    <a:cubicBezTo>
                      <a:pt x="4" y="69"/>
                      <a:pt x="4" y="69"/>
                      <a:pt x="4" y="69"/>
                    </a:cubicBezTo>
                    <a:cubicBezTo>
                      <a:pt x="4" y="42"/>
                      <a:pt x="3" y="27"/>
                      <a:pt x="0" y="10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49" y="12"/>
                      <a:pt x="49" y="29"/>
                      <a:pt x="49" y="56"/>
                    </a:cubicBezTo>
                    <a:cubicBezTo>
                      <a:pt x="49" y="228"/>
                      <a:pt x="49" y="228"/>
                      <a:pt x="49" y="228"/>
                    </a:cubicBezTo>
                    <a:cubicBezTo>
                      <a:pt x="49" y="255"/>
                      <a:pt x="50" y="260"/>
                      <a:pt x="54" y="265"/>
                    </a:cubicBezTo>
                    <a:cubicBezTo>
                      <a:pt x="56" y="268"/>
                      <a:pt x="63" y="270"/>
                      <a:pt x="68" y="268"/>
                    </a:cubicBezTo>
                    <a:cubicBezTo>
                      <a:pt x="75" y="295"/>
                      <a:pt x="75" y="295"/>
                      <a:pt x="75" y="295"/>
                    </a:cubicBezTo>
                    <a:cubicBezTo>
                      <a:pt x="67" y="298"/>
                      <a:pt x="59" y="300"/>
                      <a:pt x="49" y="30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82" name="Freeform 12"/>
              <p:cNvSpPr>
                <a:spLocks noEditPoints="1"/>
              </p:cNvSpPr>
              <p:nvPr userDrawn="1"/>
            </p:nvSpPr>
            <p:spPr bwMode="auto">
              <a:xfrm>
                <a:off x="9050" y="242"/>
                <a:ext cx="17" cy="84"/>
              </a:xfrm>
              <a:custGeom>
                <a:avLst/>
                <a:gdLst>
                  <a:gd name="T0" fmla="*/ 29 w 58"/>
                  <a:gd name="T1" fmla="*/ 59 h 293"/>
                  <a:gd name="T2" fmla="*/ 0 w 58"/>
                  <a:gd name="T3" fmla="*/ 30 h 293"/>
                  <a:gd name="T4" fmla="*/ 29 w 58"/>
                  <a:gd name="T5" fmla="*/ 0 h 293"/>
                  <a:gd name="T6" fmla="*/ 58 w 58"/>
                  <a:gd name="T7" fmla="*/ 30 h 293"/>
                  <a:gd name="T8" fmla="*/ 29 w 58"/>
                  <a:gd name="T9" fmla="*/ 59 h 293"/>
                  <a:gd name="T10" fmla="*/ 6 w 58"/>
                  <a:gd name="T11" fmla="*/ 293 h 293"/>
                  <a:gd name="T12" fmla="*/ 6 w 58"/>
                  <a:gd name="T13" fmla="*/ 92 h 293"/>
                  <a:gd name="T14" fmla="*/ 51 w 58"/>
                  <a:gd name="T15" fmla="*/ 84 h 293"/>
                  <a:gd name="T16" fmla="*/ 51 w 58"/>
                  <a:gd name="T17" fmla="*/ 293 h 293"/>
                  <a:gd name="T18" fmla="*/ 6 w 58"/>
                  <a:gd name="T19" fmla="*/ 293 h 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8" h="293">
                    <a:moveTo>
                      <a:pt x="29" y="59"/>
                    </a:moveTo>
                    <a:cubicBezTo>
                      <a:pt x="13" y="59"/>
                      <a:pt x="0" y="46"/>
                      <a:pt x="0" y="30"/>
                    </a:cubicBezTo>
                    <a:cubicBezTo>
                      <a:pt x="0" y="13"/>
                      <a:pt x="13" y="0"/>
                      <a:pt x="29" y="0"/>
                    </a:cubicBezTo>
                    <a:cubicBezTo>
                      <a:pt x="45" y="0"/>
                      <a:pt x="58" y="13"/>
                      <a:pt x="58" y="30"/>
                    </a:cubicBezTo>
                    <a:cubicBezTo>
                      <a:pt x="58" y="46"/>
                      <a:pt x="45" y="59"/>
                      <a:pt x="29" y="59"/>
                    </a:cubicBezTo>
                    <a:close/>
                    <a:moveTo>
                      <a:pt x="6" y="293"/>
                    </a:moveTo>
                    <a:cubicBezTo>
                      <a:pt x="6" y="92"/>
                      <a:pt x="6" y="92"/>
                      <a:pt x="6" y="92"/>
                    </a:cubicBezTo>
                    <a:cubicBezTo>
                      <a:pt x="51" y="84"/>
                      <a:pt x="51" y="84"/>
                      <a:pt x="51" y="84"/>
                    </a:cubicBezTo>
                    <a:cubicBezTo>
                      <a:pt x="51" y="293"/>
                      <a:pt x="51" y="293"/>
                      <a:pt x="51" y="293"/>
                    </a:cubicBezTo>
                    <a:lnTo>
                      <a:pt x="6" y="29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83" name="Freeform 13"/>
              <p:cNvSpPr>
                <a:spLocks/>
              </p:cNvSpPr>
              <p:nvPr userDrawn="1"/>
            </p:nvSpPr>
            <p:spPr bwMode="auto">
              <a:xfrm>
                <a:off x="9077" y="266"/>
                <a:ext cx="44" cy="62"/>
              </a:xfrm>
              <a:custGeom>
                <a:avLst/>
                <a:gdLst>
                  <a:gd name="T0" fmla="*/ 87 w 152"/>
                  <a:gd name="T1" fmla="*/ 214 h 214"/>
                  <a:gd name="T2" fmla="*/ 0 w 152"/>
                  <a:gd name="T3" fmla="*/ 109 h 214"/>
                  <a:gd name="T4" fmla="*/ 90 w 152"/>
                  <a:gd name="T5" fmla="*/ 0 h 214"/>
                  <a:gd name="T6" fmla="*/ 146 w 152"/>
                  <a:gd name="T7" fmla="*/ 22 h 214"/>
                  <a:gd name="T8" fmla="*/ 124 w 152"/>
                  <a:gd name="T9" fmla="*/ 51 h 214"/>
                  <a:gd name="T10" fmla="*/ 90 w 152"/>
                  <a:gd name="T11" fmla="*/ 36 h 214"/>
                  <a:gd name="T12" fmla="*/ 58 w 152"/>
                  <a:gd name="T13" fmla="*/ 56 h 214"/>
                  <a:gd name="T14" fmla="*/ 49 w 152"/>
                  <a:gd name="T15" fmla="*/ 113 h 214"/>
                  <a:gd name="T16" fmla="*/ 63 w 152"/>
                  <a:gd name="T17" fmla="*/ 168 h 214"/>
                  <a:gd name="T18" fmla="*/ 90 w 152"/>
                  <a:gd name="T19" fmla="*/ 180 h 214"/>
                  <a:gd name="T20" fmla="*/ 131 w 152"/>
                  <a:gd name="T21" fmla="*/ 160 h 214"/>
                  <a:gd name="T22" fmla="*/ 152 w 152"/>
                  <a:gd name="T23" fmla="*/ 187 h 214"/>
                  <a:gd name="T24" fmla="*/ 87 w 152"/>
                  <a:gd name="T25" fmla="*/ 214 h 2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52" h="214">
                    <a:moveTo>
                      <a:pt x="87" y="214"/>
                    </a:moveTo>
                    <a:cubicBezTo>
                      <a:pt x="31" y="214"/>
                      <a:pt x="0" y="175"/>
                      <a:pt x="0" y="109"/>
                    </a:cubicBezTo>
                    <a:cubicBezTo>
                      <a:pt x="0" y="35"/>
                      <a:pt x="45" y="0"/>
                      <a:pt x="90" y="0"/>
                    </a:cubicBezTo>
                    <a:cubicBezTo>
                      <a:pt x="112" y="0"/>
                      <a:pt x="128" y="5"/>
                      <a:pt x="146" y="22"/>
                    </a:cubicBezTo>
                    <a:cubicBezTo>
                      <a:pt x="124" y="51"/>
                      <a:pt x="124" y="51"/>
                      <a:pt x="124" y="51"/>
                    </a:cubicBezTo>
                    <a:cubicBezTo>
                      <a:pt x="112" y="41"/>
                      <a:pt x="102" y="36"/>
                      <a:pt x="90" y="36"/>
                    </a:cubicBezTo>
                    <a:cubicBezTo>
                      <a:pt x="76" y="36"/>
                      <a:pt x="64" y="43"/>
                      <a:pt x="58" y="56"/>
                    </a:cubicBezTo>
                    <a:cubicBezTo>
                      <a:pt x="52" y="69"/>
                      <a:pt x="49" y="88"/>
                      <a:pt x="49" y="113"/>
                    </a:cubicBezTo>
                    <a:cubicBezTo>
                      <a:pt x="49" y="141"/>
                      <a:pt x="54" y="158"/>
                      <a:pt x="63" y="168"/>
                    </a:cubicBezTo>
                    <a:cubicBezTo>
                      <a:pt x="70" y="176"/>
                      <a:pt x="79" y="180"/>
                      <a:pt x="90" y="180"/>
                    </a:cubicBezTo>
                    <a:cubicBezTo>
                      <a:pt x="104" y="180"/>
                      <a:pt x="118" y="173"/>
                      <a:pt x="131" y="160"/>
                    </a:cubicBezTo>
                    <a:cubicBezTo>
                      <a:pt x="152" y="187"/>
                      <a:pt x="152" y="187"/>
                      <a:pt x="152" y="187"/>
                    </a:cubicBezTo>
                    <a:cubicBezTo>
                      <a:pt x="133" y="205"/>
                      <a:pt x="114" y="214"/>
                      <a:pt x="87" y="2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84" name="Freeform 14"/>
              <p:cNvSpPr>
                <a:spLocks noEditPoints="1"/>
              </p:cNvSpPr>
              <p:nvPr userDrawn="1"/>
            </p:nvSpPr>
            <p:spPr bwMode="auto">
              <a:xfrm>
                <a:off x="9130" y="293"/>
                <a:ext cx="35" cy="34"/>
              </a:xfrm>
              <a:custGeom>
                <a:avLst/>
                <a:gdLst>
                  <a:gd name="T0" fmla="*/ 60 w 121"/>
                  <a:gd name="T1" fmla="*/ 121 h 121"/>
                  <a:gd name="T2" fmla="*/ 0 w 121"/>
                  <a:gd name="T3" fmla="*/ 60 h 121"/>
                  <a:gd name="T4" fmla="*/ 60 w 121"/>
                  <a:gd name="T5" fmla="*/ 0 h 121"/>
                  <a:gd name="T6" fmla="*/ 121 w 121"/>
                  <a:gd name="T7" fmla="*/ 60 h 121"/>
                  <a:gd name="T8" fmla="*/ 60 w 121"/>
                  <a:gd name="T9" fmla="*/ 121 h 121"/>
                  <a:gd name="T10" fmla="*/ 60 w 121"/>
                  <a:gd name="T11" fmla="*/ 12 h 121"/>
                  <a:gd name="T12" fmla="*/ 14 w 121"/>
                  <a:gd name="T13" fmla="*/ 60 h 121"/>
                  <a:gd name="T14" fmla="*/ 60 w 121"/>
                  <a:gd name="T15" fmla="*/ 109 h 121"/>
                  <a:gd name="T16" fmla="*/ 107 w 121"/>
                  <a:gd name="T17" fmla="*/ 60 h 121"/>
                  <a:gd name="T18" fmla="*/ 60 w 121"/>
                  <a:gd name="T19" fmla="*/ 12 h 121"/>
                  <a:gd name="T20" fmla="*/ 72 w 121"/>
                  <a:gd name="T21" fmla="*/ 94 h 121"/>
                  <a:gd name="T22" fmla="*/ 66 w 121"/>
                  <a:gd name="T23" fmla="*/ 83 h 121"/>
                  <a:gd name="T24" fmla="*/ 55 w 121"/>
                  <a:gd name="T25" fmla="*/ 66 h 121"/>
                  <a:gd name="T26" fmla="*/ 53 w 121"/>
                  <a:gd name="T27" fmla="*/ 66 h 121"/>
                  <a:gd name="T28" fmla="*/ 53 w 121"/>
                  <a:gd name="T29" fmla="*/ 94 h 121"/>
                  <a:gd name="T30" fmla="*/ 39 w 121"/>
                  <a:gd name="T31" fmla="*/ 94 h 121"/>
                  <a:gd name="T32" fmla="*/ 39 w 121"/>
                  <a:gd name="T33" fmla="*/ 26 h 121"/>
                  <a:gd name="T34" fmla="*/ 65 w 121"/>
                  <a:gd name="T35" fmla="*/ 26 h 121"/>
                  <a:gd name="T36" fmla="*/ 85 w 121"/>
                  <a:gd name="T37" fmla="*/ 46 h 121"/>
                  <a:gd name="T38" fmla="*/ 69 w 121"/>
                  <a:gd name="T39" fmla="*/ 65 h 121"/>
                  <a:gd name="T40" fmla="*/ 72 w 121"/>
                  <a:gd name="T41" fmla="*/ 68 h 121"/>
                  <a:gd name="T42" fmla="*/ 89 w 121"/>
                  <a:gd name="T43" fmla="*/ 94 h 121"/>
                  <a:gd name="T44" fmla="*/ 72 w 121"/>
                  <a:gd name="T45" fmla="*/ 94 h 121"/>
                  <a:gd name="T46" fmla="*/ 65 w 121"/>
                  <a:gd name="T47" fmla="*/ 38 h 121"/>
                  <a:gd name="T48" fmla="*/ 58 w 121"/>
                  <a:gd name="T49" fmla="*/ 37 h 121"/>
                  <a:gd name="T50" fmla="*/ 53 w 121"/>
                  <a:gd name="T51" fmla="*/ 37 h 121"/>
                  <a:gd name="T52" fmla="*/ 53 w 121"/>
                  <a:gd name="T53" fmla="*/ 55 h 121"/>
                  <a:gd name="T54" fmla="*/ 57 w 121"/>
                  <a:gd name="T55" fmla="*/ 55 h 121"/>
                  <a:gd name="T56" fmla="*/ 67 w 121"/>
                  <a:gd name="T57" fmla="*/ 53 h 121"/>
                  <a:gd name="T58" fmla="*/ 70 w 121"/>
                  <a:gd name="T59" fmla="*/ 46 h 121"/>
                  <a:gd name="T60" fmla="*/ 65 w 121"/>
                  <a:gd name="T61" fmla="*/ 38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21" h="121">
                    <a:moveTo>
                      <a:pt x="60" y="121"/>
                    </a:moveTo>
                    <a:cubicBezTo>
                      <a:pt x="27" y="121"/>
                      <a:pt x="0" y="94"/>
                      <a:pt x="0" y="60"/>
                    </a:cubicBezTo>
                    <a:cubicBezTo>
                      <a:pt x="0" y="27"/>
                      <a:pt x="27" y="0"/>
                      <a:pt x="60" y="0"/>
                    </a:cubicBezTo>
                    <a:cubicBezTo>
                      <a:pt x="94" y="0"/>
                      <a:pt x="121" y="27"/>
                      <a:pt x="121" y="60"/>
                    </a:cubicBezTo>
                    <a:cubicBezTo>
                      <a:pt x="121" y="94"/>
                      <a:pt x="94" y="121"/>
                      <a:pt x="60" y="121"/>
                    </a:cubicBezTo>
                    <a:close/>
                    <a:moveTo>
                      <a:pt x="60" y="12"/>
                    </a:moveTo>
                    <a:cubicBezTo>
                      <a:pt x="35" y="12"/>
                      <a:pt x="14" y="33"/>
                      <a:pt x="14" y="60"/>
                    </a:cubicBezTo>
                    <a:cubicBezTo>
                      <a:pt x="14" y="88"/>
                      <a:pt x="35" y="109"/>
                      <a:pt x="60" y="109"/>
                    </a:cubicBezTo>
                    <a:cubicBezTo>
                      <a:pt x="86" y="109"/>
                      <a:pt x="107" y="88"/>
                      <a:pt x="107" y="60"/>
                    </a:cubicBezTo>
                    <a:cubicBezTo>
                      <a:pt x="107" y="33"/>
                      <a:pt x="86" y="12"/>
                      <a:pt x="60" y="12"/>
                    </a:cubicBezTo>
                    <a:close/>
                    <a:moveTo>
                      <a:pt x="72" y="94"/>
                    </a:moveTo>
                    <a:cubicBezTo>
                      <a:pt x="70" y="89"/>
                      <a:pt x="69" y="88"/>
                      <a:pt x="66" y="83"/>
                    </a:cubicBezTo>
                    <a:cubicBezTo>
                      <a:pt x="59" y="71"/>
                      <a:pt x="57" y="67"/>
                      <a:pt x="55" y="66"/>
                    </a:cubicBezTo>
                    <a:cubicBezTo>
                      <a:pt x="54" y="66"/>
                      <a:pt x="53" y="66"/>
                      <a:pt x="53" y="66"/>
                    </a:cubicBezTo>
                    <a:cubicBezTo>
                      <a:pt x="53" y="94"/>
                      <a:pt x="53" y="94"/>
                      <a:pt x="53" y="94"/>
                    </a:cubicBezTo>
                    <a:cubicBezTo>
                      <a:pt x="39" y="94"/>
                      <a:pt x="39" y="94"/>
                      <a:pt x="39" y="94"/>
                    </a:cubicBezTo>
                    <a:cubicBezTo>
                      <a:pt x="39" y="26"/>
                      <a:pt x="39" y="26"/>
                      <a:pt x="39" y="26"/>
                    </a:cubicBezTo>
                    <a:cubicBezTo>
                      <a:pt x="65" y="26"/>
                      <a:pt x="65" y="26"/>
                      <a:pt x="65" y="26"/>
                    </a:cubicBezTo>
                    <a:cubicBezTo>
                      <a:pt x="77" y="26"/>
                      <a:pt x="85" y="34"/>
                      <a:pt x="85" y="46"/>
                    </a:cubicBezTo>
                    <a:cubicBezTo>
                      <a:pt x="85" y="56"/>
                      <a:pt x="78" y="64"/>
                      <a:pt x="69" y="65"/>
                    </a:cubicBezTo>
                    <a:cubicBezTo>
                      <a:pt x="71" y="66"/>
                      <a:pt x="71" y="66"/>
                      <a:pt x="72" y="68"/>
                    </a:cubicBezTo>
                    <a:cubicBezTo>
                      <a:pt x="76" y="72"/>
                      <a:pt x="89" y="94"/>
                      <a:pt x="89" y="94"/>
                    </a:cubicBezTo>
                    <a:lnTo>
                      <a:pt x="72" y="94"/>
                    </a:lnTo>
                    <a:close/>
                    <a:moveTo>
                      <a:pt x="65" y="38"/>
                    </a:moveTo>
                    <a:cubicBezTo>
                      <a:pt x="64" y="37"/>
                      <a:pt x="61" y="37"/>
                      <a:pt x="58" y="37"/>
                    </a:cubicBezTo>
                    <a:cubicBezTo>
                      <a:pt x="53" y="37"/>
                      <a:pt x="53" y="37"/>
                      <a:pt x="53" y="37"/>
                    </a:cubicBezTo>
                    <a:cubicBezTo>
                      <a:pt x="53" y="55"/>
                      <a:pt x="53" y="55"/>
                      <a:pt x="53" y="55"/>
                    </a:cubicBezTo>
                    <a:cubicBezTo>
                      <a:pt x="57" y="55"/>
                      <a:pt x="57" y="55"/>
                      <a:pt x="57" y="55"/>
                    </a:cubicBezTo>
                    <a:cubicBezTo>
                      <a:pt x="63" y="55"/>
                      <a:pt x="66" y="55"/>
                      <a:pt x="67" y="53"/>
                    </a:cubicBezTo>
                    <a:cubicBezTo>
                      <a:pt x="69" y="51"/>
                      <a:pt x="70" y="49"/>
                      <a:pt x="70" y="46"/>
                    </a:cubicBezTo>
                    <a:cubicBezTo>
                      <a:pt x="70" y="42"/>
                      <a:pt x="68" y="39"/>
                      <a:pt x="65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85" name="Freeform 15"/>
              <p:cNvSpPr>
                <a:spLocks noEditPoints="1"/>
              </p:cNvSpPr>
              <p:nvPr userDrawn="1"/>
            </p:nvSpPr>
            <p:spPr bwMode="auto">
              <a:xfrm>
                <a:off x="8669" y="349"/>
                <a:ext cx="188" cy="179"/>
              </a:xfrm>
              <a:custGeom>
                <a:avLst/>
                <a:gdLst>
                  <a:gd name="T0" fmla="*/ 76 w 188"/>
                  <a:gd name="T1" fmla="*/ 0 h 179"/>
                  <a:gd name="T2" fmla="*/ 112 w 188"/>
                  <a:gd name="T3" fmla="*/ 0 h 179"/>
                  <a:gd name="T4" fmla="*/ 188 w 188"/>
                  <a:gd name="T5" fmla="*/ 179 h 179"/>
                  <a:gd name="T6" fmla="*/ 147 w 188"/>
                  <a:gd name="T7" fmla="*/ 179 h 179"/>
                  <a:gd name="T8" fmla="*/ 131 w 188"/>
                  <a:gd name="T9" fmla="*/ 139 h 179"/>
                  <a:gd name="T10" fmla="*/ 56 w 188"/>
                  <a:gd name="T11" fmla="*/ 139 h 179"/>
                  <a:gd name="T12" fmla="*/ 40 w 188"/>
                  <a:gd name="T13" fmla="*/ 179 h 179"/>
                  <a:gd name="T14" fmla="*/ 0 w 188"/>
                  <a:gd name="T15" fmla="*/ 179 h 179"/>
                  <a:gd name="T16" fmla="*/ 76 w 188"/>
                  <a:gd name="T17" fmla="*/ 0 h 179"/>
                  <a:gd name="T18" fmla="*/ 117 w 188"/>
                  <a:gd name="T19" fmla="*/ 105 h 179"/>
                  <a:gd name="T20" fmla="*/ 93 w 188"/>
                  <a:gd name="T21" fmla="*/ 47 h 179"/>
                  <a:gd name="T22" fmla="*/ 70 w 188"/>
                  <a:gd name="T23" fmla="*/ 105 h 179"/>
                  <a:gd name="T24" fmla="*/ 117 w 188"/>
                  <a:gd name="T25" fmla="*/ 105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8" h="179">
                    <a:moveTo>
                      <a:pt x="76" y="0"/>
                    </a:moveTo>
                    <a:lnTo>
                      <a:pt x="112" y="0"/>
                    </a:lnTo>
                    <a:lnTo>
                      <a:pt x="188" y="179"/>
                    </a:lnTo>
                    <a:lnTo>
                      <a:pt x="147" y="179"/>
                    </a:lnTo>
                    <a:lnTo>
                      <a:pt x="131" y="139"/>
                    </a:lnTo>
                    <a:lnTo>
                      <a:pt x="56" y="139"/>
                    </a:lnTo>
                    <a:lnTo>
                      <a:pt x="40" y="179"/>
                    </a:lnTo>
                    <a:lnTo>
                      <a:pt x="0" y="179"/>
                    </a:lnTo>
                    <a:lnTo>
                      <a:pt x="76" y="0"/>
                    </a:lnTo>
                    <a:close/>
                    <a:moveTo>
                      <a:pt x="117" y="105"/>
                    </a:moveTo>
                    <a:lnTo>
                      <a:pt x="93" y="47"/>
                    </a:lnTo>
                    <a:lnTo>
                      <a:pt x="70" y="105"/>
                    </a:lnTo>
                    <a:lnTo>
                      <a:pt x="117" y="10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86" name="Freeform 16"/>
              <p:cNvSpPr>
                <a:spLocks noEditPoints="1"/>
              </p:cNvSpPr>
              <p:nvPr userDrawn="1"/>
            </p:nvSpPr>
            <p:spPr bwMode="auto">
              <a:xfrm>
                <a:off x="8874" y="350"/>
                <a:ext cx="141" cy="178"/>
              </a:xfrm>
              <a:custGeom>
                <a:avLst/>
                <a:gdLst>
                  <a:gd name="T0" fmla="*/ 0 w 490"/>
                  <a:gd name="T1" fmla="*/ 0 h 620"/>
                  <a:gd name="T2" fmla="*/ 253 w 490"/>
                  <a:gd name="T3" fmla="*/ 0 h 620"/>
                  <a:gd name="T4" fmla="*/ 490 w 490"/>
                  <a:gd name="T5" fmla="*/ 215 h 620"/>
                  <a:gd name="T6" fmla="*/ 490 w 490"/>
                  <a:gd name="T7" fmla="*/ 216 h 620"/>
                  <a:gd name="T8" fmla="*/ 240 w 490"/>
                  <a:gd name="T9" fmla="*/ 434 h 620"/>
                  <a:gd name="T10" fmla="*/ 136 w 490"/>
                  <a:gd name="T11" fmla="*/ 434 h 620"/>
                  <a:gd name="T12" fmla="*/ 136 w 490"/>
                  <a:gd name="T13" fmla="*/ 620 h 620"/>
                  <a:gd name="T14" fmla="*/ 0 w 490"/>
                  <a:gd name="T15" fmla="*/ 620 h 620"/>
                  <a:gd name="T16" fmla="*/ 0 w 490"/>
                  <a:gd name="T17" fmla="*/ 0 h 620"/>
                  <a:gd name="T18" fmla="*/ 244 w 490"/>
                  <a:gd name="T19" fmla="*/ 313 h 620"/>
                  <a:gd name="T20" fmla="*/ 352 w 490"/>
                  <a:gd name="T21" fmla="*/ 219 h 620"/>
                  <a:gd name="T22" fmla="*/ 352 w 490"/>
                  <a:gd name="T23" fmla="*/ 217 h 620"/>
                  <a:gd name="T24" fmla="*/ 242 w 490"/>
                  <a:gd name="T25" fmla="*/ 123 h 620"/>
                  <a:gd name="T26" fmla="*/ 136 w 490"/>
                  <a:gd name="T27" fmla="*/ 123 h 620"/>
                  <a:gd name="T28" fmla="*/ 136 w 490"/>
                  <a:gd name="T29" fmla="*/ 313 h 620"/>
                  <a:gd name="T30" fmla="*/ 244 w 490"/>
                  <a:gd name="T31" fmla="*/ 313 h 6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90" h="620">
                    <a:moveTo>
                      <a:pt x="0" y="0"/>
                    </a:moveTo>
                    <a:cubicBezTo>
                      <a:pt x="253" y="0"/>
                      <a:pt x="253" y="0"/>
                      <a:pt x="253" y="0"/>
                    </a:cubicBezTo>
                    <a:cubicBezTo>
                      <a:pt x="401" y="0"/>
                      <a:pt x="490" y="88"/>
                      <a:pt x="490" y="215"/>
                    </a:cubicBezTo>
                    <a:cubicBezTo>
                      <a:pt x="490" y="216"/>
                      <a:pt x="490" y="216"/>
                      <a:pt x="490" y="216"/>
                    </a:cubicBezTo>
                    <a:cubicBezTo>
                      <a:pt x="490" y="360"/>
                      <a:pt x="379" y="434"/>
                      <a:pt x="240" y="434"/>
                    </a:cubicBezTo>
                    <a:cubicBezTo>
                      <a:pt x="136" y="434"/>
                      <a:pt x="136" y="434"/>
                      <a:pt x="136" y="434"/>
                    </a:cubicBezTo>
                    <a:cubicBezTo>
                      <a:pt x="136" y="620"/>
                      <a:pt x="136" y="620"/>
                      <a:pt x="136" y="620"/>
                    </a:cubicBezTo>
                    <a:cubicBezTo>
                      <a:pt x="0" y="620"/>
                      <a:pt x="0" y="620"/>
                      <a:pt x="0" y="620"/>
                    </a:cubicBezTo>
                    <a:lnTo>
                      <a:pt x="0" y="0"/>
                    </a:lnTo>
                    <a:close/>
                    <a:moveTo>
                      <a:pt x="244" y="313"/>
                    </a:moveTo>
                    <a:cubicBezTo>
                      <a:pt x="312" y="313"/>
                      <a:pt x="352" y="272"/>
                      <a:pt x="352" y="219"/>
                    </a:cubicBezTo>
                    <a:cubicBezTo>
                      <a:pt x="352" y="217"/>
                      <a:pt x="352" y="217"/>
                      <a:pt x="352" y="217"/>
                    </a:cubicBezTo>
                    <a:cubicBezTo>
                      <a:pt x="352" y="156"/>
                      <a:pt x="310" y="123"/>
                      <a:pt x="242" y="123"/>
                    </a:cubicBezTo>
                    <a:cubicBezTo>
                      <a:pt x="136" y="123"/>
                      <a:pt x="136" y="123"/>
                      <a:pt x="136" y="123"/>
                    </a:cubicBezTo>
                    <a:cubicBezTo>
                      <a:pt x="136" y="313"/>
                      <a:pt x="136" y="313"/>
                      <a:pt x="136" y="313"/>
                    </a:cubicBezTo>
                    <a:lnTo>
                      <a:pt x="244" y="3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87" name="Freeform 17"/>
              <p:cNvSpPr>
                <a:spLocks/>
              </p:cNvSpPr>
              <p:nvPr userDrawn="1"/>
            </p:nvSpPr>
            <p:spPr bwMode="auto">
              <a:xfrm>
                <a:off x="9033" y="350"/>
                <a:ext cx="178" cy="178"/>
              </a:xfrm>
              <a:custGeom>
                <a:avLst/>
                <a:gdLst>
                  <a:gd name="T0" fmla="*/ 0 w 178"/>
                  <a:gd name="T1" fmla="*/ 0 h 178"/>
                  <a:gd name="T2" fmla="*/ 43 w 178"/>
                  <a:gd name="T3" fmla="*/ 0 h 178"/>
                  <a:gd name="T4" fmla="*/ 89 w 178"/>
                  <a:gd name="T5" fmla="*/ 75 h 178"/>
                  <a:gd name="T6" fmla="*/ 136 w 178"/>
                  <a:gd name="T7" fmla="*/ 0 h 178"/>
                  <a:gd name="T8" fmla="*/ 178 w 178"/>
                  <a:gd name="T9" fmla="*/ 0 h 178"/>
                  <a:gd name="T10" fmla="*/ 178 w 178"/>
                  <a:gd name="T11" fmla="*/ 178 h 178"/>
                  <a:gd name="T12" fmla="*/ 139 w 178"/>
                  <a:gd name="T13" fmla="*/ 178 h 178"/>
                  <a:gd name="T14" fmla="*/ 139 w 178"/>
                  <a:gd name="T15" fmla="*/ 62 h 178"/>
                  <a:gd name="T16" fmla="*/ 89 w 178"/>
                  <a:gd name="T17" fmla="*/ 138 h 178"/>
                  <a:gd name="T18" fmla="*/ 88 w 178"/>
                  <a:gd name="T19" fmla="*/ 138 h 178"/>
                  <a:gd name="T20" fmla="*/ 39 w 178"/>
                  <a:gd name="T21" fmla="*/ 62 h 178"/>
                  <a:gd name="T22" fmla="*/ 39 w 178"/>
                  <a:gd name="T23" fmla="*/ 178 h 178"/>
                  <a:gd name="T24" fmla="*/ 0 w 178"/>
                  <a:gd name="T25" fmla="*/ 178 h 178"/>
                  <a:gd name="T26" fmla="*/ 0 w 178"/>
                  <a:gd name="T27" fmla="*/ 0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78" h="178">
                    <a:moveTo>
                      <a:pt x="0" y="0"/>
                    </a:moveTo>
                    <a:lnTo>
                      <a:pt x="43" y="0"/>
                    </a:lnTo>
                    <a:lnTo>
                      <a:pt x="89" y="75"/>
                    </a:lnTo>
                    <a:lnTo>
                      <a:pt x="136" y="0"/>
                    </a:lnTo>
                    <a:lnTo>
                      <a:pt x="178" y="0"/>
                    </a:lnTo>
                    <a:lnTo>
                      <a:pt x="178" y="178"/>
                    </a:lnTo>
                    <a:lnTo>
                      <a:pt x="139" y="178"/>
                    </a:lnTo>
                    <a:lnTo>
                      <a:pt x="139" y="62"/>
                    </a:lnTo>
                    <a:lnTo>
                      <a:pt x="89" y="138"/>
                    </a:lnTo>
                    <a:lnTo>
                      <a:pt x="88" y="138"/>
                    </a:lnTo>
                    <a:lnTo>
                      <a:pt x="39" y="62"/>
                    </a:lnTo>
                    <a:lnTo>
                      <a:pt x="39" y="178"/>
                    </a:lnTo>
                    <a:lnTo>
                      <a:pt x="0" y="17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</p:grpSp>
        <p:grpSp>
          <p:nvGrpSpPr>
            <p:cNvPr id="149" name="Group 4"/>
            <p:cNvGrpSpPr>
              <a:grpSpLocks noChangeAspect="1"/>
            </p:cNvGrpSpPr>
            <p:nvPr userDrawn="1"/>
          </p:nvGrpSpPr>
          <p:grpSpPr bwMode="auto">
            <a:xfrm>
              <a:off x="4743267" y="143476"/>
              <a:ext cx="771515" cy="173242"/>
              <a:chOff x="8400" y="241"/>
              <a:chExt cx="1296" cy="291"/>
            </a:xfrm>
            <a:solidFill>
              <a:schemeClr val="bg2"/>
            </a:solidFill>
          </p:grpSpPr>
          <p:sp>
            <p:nvSpPr>
              <p:cNvPr id="171" name="Freeform 5"/>
              <p:cNvSpPr>
                <a:spLocks/>
              </p:cNvSpPr>
              <p:nvPr userDrawn="1"/>
            </p:nvSpPr>
            <p:spPr bwMode="auto">
              <a:xfrm>
                <a:off x="8402" y="247"/>
                <a:ext cx="54" cy="80"/>
              </a:xfrm>
              <a:custGeom>
                <a:avLst/>
                <a:gdLst>
                  <a:gd name="T0" fmla="*/ 89 w 120"/>
                  <a:gd name="T1" fmla="*/ 177 h 177"/>
                  <a:gd name="T2" fmla="*/ 50 w 120"/>
                  <a:gd name="T3" fmla="*/ 94 h 177"/>
                  <a:gd name="T4" fmla="*/ 27 w 120"/>
                  <a:gd name="T5" fmla="*/ 41 h 177"/>
                  <a:gd name="T6" fmla="*/ 26 w 120"/>
                  <a:gd name="T7" fmla="*/ 42 h 177"/>
                  <a:gd name="T8" fmla="*/ 28 w 120"/>
                  <a:gd name="T9" fmla="*/ 91 h 177"/>
                  <a:gd name="T10" fmla="*/ 29 w 120"/>
                  <a:gd name="T11" fmla="*/ 177 h 177"/>
                  <a:gd name="T12" fmla="*/ 0 w 120"/>
                  <a:gd name="T13" fmla="*/ 177 h 177"/>
                  <a:gd name="T14" fmla="*/ 0 w 120"/>
                  <a:gd name="T15" fmla="*/ 0 h 177"/>
                  <a:gd name="T16" fmla="*/ 34 w 120"/>
                  <a:gd name="T17" fmla="*/ 0 h 177"/>
                  <a:gd name="T18" fmla="*/ 77 w 120"/>
                  <a:gd name="T19" fmla="*/ 86 h 177"/>
                  <a:gd name="T20" fmla="*/ 95 w 120"/>
                  <a:gd name="T21" fmla="*/ 132 h 177"/>
                  <a:gd name="T22" fmla="*/ 96 w 120"/>
                  <a:gd name="T23" fmla="*/ 131 h 177"/>
                  <a:gd name="T24" fmla="*/ 93 w 120"/>
                  <a:gd name="T25" fmla="*/ 81 h 177"/>
                  <a:gd name="T26" fmla="*/ 93 w 120"/>
                  <a:gd name="T27" fmla="*/ 0 h 177"/>
                  <a:gd name="T28" fmla="*/ 120 w 120"/>
                  <a:gd name="T29" fmla="*/ 0 h 177"/>
                  <a:gd name="T30" fmla="*/ 120 w 120"/>
                  <a:gd name="T31" fmla="*/ 177 h 177"/>
                  <a:gd name="T32" fmla="*/ 89 w 120"/>
                  <a:gd name="T33" fmla="*/ 177 h 1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20" h="177">
                    <a:moveTo>
                      <a:pt x="89" y="177"/>
                    </a:moveTo>
                    <a:cubicBezTo>
                      <a:pt x="50" y="94"/>
                      <a:pt x="50" y="94"/>
                      <a:pt x="50" y="94"/>
                    </a:cubicBezTo>
                    <a:cubicBezTo>
                      <a:pt x="40" y="74"/>
                      <a:pt x="31" y="52"/>
                      <a:pt x="27" y="41"/>
                    </a:cubicBezTo>
                    <a:cubicBezTo>
                      <a:pt x="26" y="42"/>
                      <a:pt x="26" y="42"/>
                      <a:pt x="26" y="42"/>
                    </a:cubicBezTo>
                    <a:cubicBezTo>
                      <a:pt x="28" y="57"/>
                      <a:pt x="28" y="75"/>
                      <a:pt x="28" y="91"/>
                    </a:cubicBezTo>
                    <a:cubicBezTo>
                      <a:pt x="29" y="177"/>
                      <a:pt x="29" y="177"/>
                      <a:pt x="29" y="177"/>
                    </a:cubicBezTo>
                    <a:cubicBezTo>
                      <a:pt x="0" y="177"/>
                      <a:pt x="0" y="177"/>
                      <a:pt x="0" y="177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77" y="86"/>
                      <a:pt x="77" y="86"/>
                      <a:pt x="77" y="86"/>
                    </a:cubicBezTo>
                    <a:cubicBezTo>
                      <a:pt x="85" y="103"/>
                      <a:pt x="93" y="124"/>
                      <a:pt x="95" y="132"/>
                    </a:cubicBezTo>
                    <a:cubicBezTo>
                      <a:pt x="96" y="131"/>
                      <a:pt x="96" y="131"/>
                      <a:pt x="96" y="131"/>
                    </a:cubicBezTo>
                    <a:cubicBezTo>
                      <a:pt x="95" y="122"/>
                      <a:pt x="93" y="97"/>
                      <a:pt x="93" y="81"/>
                    </a:cubicBezTo>
                    <a:cubicBezTo>
                      <a:pt x="93" y="0"/>
                      <a:pt x="93" y="0"/>
                      <a:pt x="93" y="0"/>
                    </a:cubicBezTo>
                    <a:cubicBezTo>
                      <a:pt x="120" y="0"/>
                      <a:pt x="120" y="0"/>
                      <a:pt x="120" y="0"/>
                    </a:cubicBezTo>
                    <a:cubicBezTo>
                      <a:pt x="120" y="177"/>
                      <a:pt x="120" y="177"/>
                      <a:pt x="120" y="177"/>
                    </a:cubicBezTo>
                    <a:lnTo>
                      <a:pt x="89" y="17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172" name="Freeform 6"/>
              <p:cNvSpPr>
                <a:spLocks noEditPoints="1"/>
              </p:cNvSpPr>
              <p:nvPr userDrawn="1"/>
            </p:nvSpPr>
            <p:spPr bwMode="auto">
              <a:xfrm>
                <a:off x="8467" y="267"/>
                <a:ext cx="49" cy="61"/>
              </a:xfrm>
              <a:custGeom>
                <a:avLst/>
                <a:gdLst>
                  <a:gd name="T0" fmla="*/ 31 w 108"/>
                  <a:gd name="T1" fmla="*/ 76 h 136"/>
                  <a:gd name="T2" fmla="*/ 31 w 108"/>
                  <a:gd name="T3" fmla="*/ 78 h 136"/>
                  <a:gd name="T4" fmla="*/ 63 w 108"/>
                  <a:gd name="T5" fmla="*/ 115 h 136"/>
                  <a:gd name="T6" fmla="*/ 95 w 108"/>
                  <a:gd name="T7" fmla="*/ 102 h 136"/>
                  <a:gd name="T8" fmla="*/ 106 w 108"/>
                  <a:gd name="T9" fmla="*/ 119 h 136"/>
                  <a:gd name="T10" fmla="*/ 59 w 108"/>
                  <a:gd name="T11" fmla="*/ 136 h 136"/>
                  <a:gd name="T12" fmla="*/ 0 w 108"/>
                  <a:gd name="T13" fmla="*/ 68 h 136"/>
                  <a:gd name="T14" fmla="*/ 16 w 108"/>
                  <a:gd name="T15" fmla="*/ 18 h 136"/>
                  <a:gd name="T16" fmla="*/ 56 w 108"/>
                  <a:gd name="T17" fmla="*/ 0 h 136"/>
                  <a:gd name="T18" fmla="*/ 91 w 108"/>
                  <a:gd name="T19" fmla="*/ 13 h 136"/>
                  <a:gd name="T20" fmla="*/ 108 w 108"/>
                  <a:gd name="T21" fmla="*/ 70 h 136"/>
                  <a:gd name="T22" fmla="*/ 108 w 108"/>
                  <a:gd name="T23" fmla="*/ 76 h 136"/>
                  <a:gd name="T24" fmla="*/ 31 w 108"/>
                  <a:gd name="T25" fmla="*/ 76 h 136"/>
                  <a:gd name="T26" fmla="*/ 56 w 108"/>
                  <a:gd name="T27" fmla="*/ 21 h 136"/>
                  <a:gd name="T28" fmla="*/ 31 w 108"/>
                  <a:gd name="T29" fmla="*/ 55 h 136"/>
                  <a:gd name="T30" fmla="*/ 79 w 108"/>
                  <a:gd name="T31" fmla="*/ 55 h 136"/>
                  <a:gd name="T32" fmla="*/ 56 w 108"/>
                  <a:gd name="T33" fmla="*/ 21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08" h="136">
                    <a:moveTo>
                      <a:pt x="31" y="76"/>
                    </a:moveTo>
                    <a:cubicBezTo>
                      <a:pt x="31" y="78"/>
                      <a:pt x="31" y="78"/>
                      <a:pt x="31" y="78"/>
                    </a:cubicBezTo>
                    <a:cubicBezTo>
                      <a:pt x="31" y="96"/>
                      <a:pt x="37" y="115"/>
                      <a:pt x="63" y="115"/>
                    </a:cubicBezTo>
                    <a:cubicBezTo>
                      <a:pt x="75" y="115"/>
                      <a:pt x="85" y="110"/>
                      <a:pt x="95" y="102"/>
                    </a:cubicBezTo>
                    <a:cubicBezTo>
                      <a:pt x="106" y="119"/>
                      <a:pt x="106" y="119"/>
                      <a:pt x="106" y="119"/>
                    </a:cubicBezTo>
                    <a:cubicBezTo>
                      <a:pt x="92" y="131"/>
                      <a:pt x="77" y="136"/>
                      <a:pt x="59" y="136"/>
                    </a:cubicBezTo>
                    <a:cubicBezTo>
                      <a:pt x="23" y="136"/>
                      <a:pt x="0" y="110"/>
                      <a:pt x="0" y="68"/>
                    </a:cubicBezTo>
                    <a:cubicBezTo>
                      <a:pt x="0" y="46"/>
                      <a:pt x="5" y="30"/>
                      <a:pt x="16" y="18"/>
                    </a:cubicBezTo>
                    <a:cubicBezTo>
                      <a:pt x="26" y="6"/>
                      <a:pt x="39" y="0"/>
                      <a:pt x="56" y="0"/>
                    </a:cubicBezTo>
                    <a:cubicBezTo>
                      <a:pt x="68" y="0"/>
                      <a:pt x="80" y="3"/>
                      <a:pt x="91" y="13"/>
                    </a:cubicBezTo>
                    <a:cubicBezTo>
                      <a:pt x="102" y="24"/>
                      <a:pt x="108" y="40"/>
                      <a:pt x="108" y="70"/>
                    </a:cubicBezTo>
                    <a:cubicBezTo>
                      <a:pt x="108" y="76"/>
                      <a:pt x="108" y="76"/>
                      <a:pt x="108" y="76"/>
                    </a:cubicBezTo>
                    <a:lnTo>
                      <a:pt x="31" y="76"/>
                    </a:lnTo>
                    <a:close/>
                    <a:moveTo>
                      <a:pt x="56" y="21"/>
                    </a:moveTo>
                    <a:cubicBezTo>
                      <a:pt x="40" y="21"/>
                      <a:pt x="31" y="34"/>
                      <a:pt x="31" y="55"/>
                    </a:cubicBezTo>
                    <a:cubicBezTo>
                      <a:pt x="79" y="55"/>
                      <a:pt x="79" y="55"/>
                      <a:pt x="79" y="55"/>
                    </a:cubicBezTo>
                    <a:cubicBezTo>
                      <a:pt x="79" y="34"/>
                      <a:pt x="70" y="21"/>
                      <a:pt x="56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173" name="Freeform 172"/>
              <p:cNvSpPr>
                <a:spLocks/>
              </p:cNvSpPr>
              <p:nvPr userDrawn="1"/>
            </p:nvSpPr>
            <p:spPr bwMode="auto">
              <a:xfrm>
                <a:off x="8519" y="267"/>
                <a:ext cx="79" cy="60"/>
              </a:xfrm>
              <a:custGeom>
                <a:avLst/>
                <a:gdLst>
                  <a:gd name="T0" fmla="*/ 137 w 174"/>
                  <a:gd name="T1" fmla="*/ 132 h 132"/>
                  <a:gd name="T2" fmla="*/ 111 w 174"/>
                  <a:gd name="T3" fmla="*/ 132 h 132"/>
                  <a:gd name="T4" fmla="*/ 95 w 174"/>
                  <a:gd name="T5" fmla="*/ 73 h 132"/>
                  <a:gd name="T6" fmla="*/ 86 w 174"/>
                  <a:gd name="T7" fmla="*/ 37 h 132"/>
                  <a:gd name="T8" fmla="*/ 86 w 174"/>
                  <a:gd name="T9" fmla="*/ 37 h 132"/>
                  <a:gd name="T10" fmla="*/ 77 w 174"/>
                  <a:gd name="T11" fmla="*/ 74 h 132"/>
                  <a:gd name="T12" fmla="*/ 62 w 174"/>
                  <a:gd name="T13" fmla="*/ 132 h 132"/>
                  <a:gd name="T14" fmla="*/ 35 w 174"/>
                  <a:gd name="T15" fmla="*/ 132 h 132"/>
                  <a:gd name="T16" fmla="*/ 0 w 174"/>
                  <a:gd name="T17" fmla="*/ 4 h 132"/>
                  <a:gd name="T18" fmla="*/ 28 w 174"/>
                  <a:gd name="T19" fmla="*/ 0 h 132"/>
                  <a:gd name="T20" fmla="*/ 42 w 174"/>
                  <a:gd name="T21" fmla="*/ 63 h 132"/>
                  <a:gd name="T22" fmla="*/ 49 w 174"/>
                  <a:gd name="T23" fmla="*/ 97 h 132"/>
                  <a:gd name="T24" fmla="*/ 49 w 174"/>
                  <a:gd name="T25" fmla="*/ 97 h 132"/>
                  <a:gd name="T26" fmla="*/ 57 w 174"/>
                  <a:gd name="T27" fmla="*/ 62 h 132"/>
                  <a:gd name="T28" fmla="*/ 73 w 174"/>
                  <a:gd name="T29" fmla="*/ 2 h 132"/>
                  <a:gd name="T30" fmla="*/ 101 w 174"/>
                  <a:gd name="T31" fmla="*/ 2 h 132"/>
                  <a:gd name="T32" fmla="*/ 116 w 174"/>
                  <a:gd name="T33" fmla="*/ 61 h 132"/>
                  <a:gd name="T34" fmla="*/ 124 w 174"/>
                  <a:gd name="T35" fmla="*/ 98 h 132"/>
                  <a:gd name="T36" fmla="*/ 125 w 174"/>
                  <a:gd name="T37" fmla="*/ 98 h 132"/>
                  <a:gd name="T38" fmla="*/ 131 w 174"/>
                  <a:gd name="T39" fmla="*/ 63 h 132"/>
                  <a:gd name="T40" fmla="*/ 144 w 174"/>
                  <a:gd name="T41" fmla="*/ 2 h 132"/>
                  <a:gd name="T42" fmla="*/ 174 w 174"/>
                  <a:gd name="T43" fmla="*/ 2 h 132"/>
                  <a:gd name="T44" fmla="*/ 137 w 174"/>
                  <a:gd name="T45" fmla="*/ 132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74" h="132">
                    <a:moveTo>
                      <a:pt x="137" y="132"/>
                    </a:moveTo>
                    <a:cubicBezTo>
                      <a:pt x="111" y="132"/>
                      <a:pt x="111" y="132"/>
                      <a:pt x="111" y="132"/>
                    </a:cubicBezTo>
                    <a:cubicBezTo>
                      <a:pt x="95" y="73"/>
                      <a:pt x="95" y="73"/>
                      <a:pt x="95" y="73"/>
                    </a:cubicBezTo>
                    <a:cubicBezTo>
                      <a:pt x="91" y="57"/>
                      <a:pt x="86" y="37"/>
                      <a:pt x="86" y="37"/>
                    </a:cubicBezTo>
                    <a:cubicBezTo>
                      <a:pt x="86" y="37"/>
                      <a:pt x="86" y="37"/>
                      <a:pt x="86" y="37"/>
                    </a:cubicBezTo>
                    <a:cubicBezTo>
                      <a:pt x="86" y="37"/>
                      <a:pt x="84" y="50"/>
                      <a:pt x="77" y="74"/>
                    </a:cubicBezTo>
                    <a:cubicBezTo>
                      <a:pt x="62" y="132"/>
                      <a:pt x="62" y="132"/>
                      <a:pt x="62" y="132"/>
                    </a:cubicBezTo>
                    <a:cubicBezTo>
                      <a:pt x="35" y="132"/>
                      <a:pt x="35" y="132"/>
                      <a:pt x="35" y="132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42" y="63"/>
                      <a:pt x="42" y="63"/>
                      <a:pt x="42" y="63"/>
                    </a:cubicBezTo>
                    <a:cubicBezTo>
                      <a:pt x="45" y="79"/>
                      <a:pt x="49" y="97"/>
                      <a:pt x="49" y="97"/>
                    </a:cubicBezTo>
                    <a:cubicBezTo>
                      <a:pt x="49" y="97"/>
                      <a:pt x="49" y="97"/>
                      <a:pt x="49" y="97"/>
                    </a:cubicBezTo>
                    <a:cubicBezTo>
                      <a:pt x="49" y="97"/>
                      <a:pt x="52" y="80"/>
                      <a:pt x="57" y="62"/>
                    </a:cubicBezTo>
                    <a:cubicBezTo>
                      <a:pt x="73" y="2"/>
                      <a:pt x="73" y="2"/>
                      <a:pt x="73" y="2"/>
                    </a:cubicBezTo>
                    <a:cubicBezTo>
                      <a:pt x="101" y="2"/>
                      <a:pt x="101" y="2"/>
                      <a:pt x="101" y="2"/>
                    </a:cubicBezTo>
                    <a:cubicBezTo>
                      <a:pt x="116" y="61"/>
                      <a:pt x="116" y="61"/>
                      <a:pt x="116" y="61"/>
                    </a:cubicBezTo>
                    <a:cubicBezTo>
                      <a:pt x="121" y="82"/>
                      <a:pt x="124" y="98"/>
                      <a:pt x="124" y="98"/>
                    </a:cubicBezTo>
                    <a:cubicBezTo>
                      <a:pt x="125" y="98"/>
                      <a:pt x="125" y="98"/>
                      <a:pt x="125" y="98"/>
                    </a:cubicBezTo>
                    <a:cubicBezTo>
                      <a:pt x="125" y="98"/>
                      <a:pt x="128" y="78"/>
                      <a:pt x="131" y="63"/>
                    </a:cubicBezTo>
                    <a:cubicBezTo>
                      <a:pt x="144" y="2"/>
                      <a:pt x="144" y="2"/>
                      <a:pt x="144" y="2"/>
                    </a:cubicBezTo>
                    <a:cubicBezTo>
                      <a:pt x="174" y="2"/>
                      <a:pt x="174" y="2"/>
                      <a:pt x="174" y="2"/>
                    </a:cubicBezTo>
                    <a:lnTo>
                      <a:pt x="137" y="1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174" name="Freeform 173"/>
              <p:cNvSpPr>
                <a:spLocks noEditPoints="1"/>
              </p:cNvSpPr>
              <p:nvPr userDrawn="1"/>
            </p:nvSpPr>
            <p:spPr bwMode="auto">
              <a:xfrm>
                <a:off x="8631" y="247"/>
                <a:ext cx="55" cy="80"/>
              </a:xfrm>
              <a:custGeom>
                <a:avLst/>
                <a:gdLst>
                  <a:gd name="T0" fmla="*/ 86 w 122"/>
                  <a:gd name="T1" fmla="*/ 177 h 177"/>
                  <a:gd name="T2" fmla="*/ 71 w 122"/>
                  <a:gd name="T3" fmla="*/ 149 h 177"/>
                  <a:gd name="T4" fmla="*/ 41 w 122"/>
                  <a:gd name="T5" fmla="*/ 106 h 177"/>
                  <a:gd name="T6" fmla="*/ 29 w 122"/>
                  <a:gd name="T7" fmla="*/ 100 h 177"/>
                  <a:gd name="T8" fmla="*/ 29 w 122"/>
                  <a:gd name="T9" fmla="*/ 177 h 177"/>
                  <a:gd name="T10" fmla="*/ 0 w 122"/>
                  <a:gd name="T11" fmla="*/ 177 h 177"/>
                  <a:gd name="T12" fmla="*/ 0 w 122"/>
                  <a:gd name="T13" fmla="*/ 0 h 177"/>
                  <a:gd name="T14" fmla="*/ 54 w 122"/>
                  <a:gd name="T15" fmla="*/ 0 h 177"/>
                  <a:gd name="T16" fmla="*/ 112 w 122"/>
                  <a:gd name="T17" fmla="*/ 50 h 177"/>
                  <a:gd name="T18" fmla="*/ 68 w 122"/>
                  <a:gd name="T19" fmla="*/ 99 h 177"/>
                  <a:gd name="T20" fmla="*/ 95 w 122"/>
                  <a:gd name="T21" fmla="*/ 134 h 177"/>
                  <a:gd name="T22" fmla="*/ 122 w 122"/>
                  <a:gd name="T23" fmla="*/ 177 h 177"/>
                  <a:gd name="T24" fmla="*/ 86 w 122"/>
                  <a:gd name="T25" fmla="*/ 177 h 177"/>
                  <a:gd name="T26" fmla="*/ 45 w 122"/>
                  <a:gd name="T27" fmla="*/ 23 h 177"/>
                  <a:gd name="T28" fmla="*/ 29 w 122"/>
                  <a:gd name="T29" fmla="*/ 23 h 177"/>
                  <a:gd name="T30" fmla="*/ 29 w 122"/>
                  <a:gd name="T31" fmla="*/ 80 h 177"/>
                  <a:gd name="T32" fmla="*/ 44 w 122"/>
                  <a:gd name="T33" fmla="*/ 80 h 177"/>
                  <a:gd name="T34" fmla="*/ 73 w 122"/>
                  <a:gd name="T35" fmla="*/ 72 h 177"/>
                  <a:gd name="T36" fmla="*/ 81 w 122"/>
                  <a:gd name="T37" fmla="*/ 51 h 177"/>
                  <a:gd name="T38" fmla="*/ 45 w 122"/>
                  <a:gd name="T39" fmla="*/ 23 h 1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22" h="177">
                    <a:moveTo>
                      <a:pt x="86" y="177"/>
                    </a:moveTo>
                    <a:cubicBezTo>
                      <a:pt x="71" y="149"/>
                      <a:pt x="71" y="149"/>
                      <a:pt x="71" y="149"/>
                    </a:cubicBezTo>
                    <a:cubicBezTo>
                      <a:pt x="59" y="128"/>
                      <a:pt x="51" y="115"/>
                      <a:pt x="41" y="106"/>
                    </a:cubicBezTo>
                    <a:cubicBezTo>
                      <a:pt x="37" y="102"/>
                      <a:pt x="35" y="101"/>
                      <a:pt x="29" y="100"/>
                    </a:cubicBezTo>
                    <a:cubicBezTo>
                      <a:pt x="29" y="177"/>
                      <a:pt x="29" y="177"/>
                      <a:pt x="29" y="177"/>
                    </a:cubicBezTo>
                    <a:cubicBezTo>
                      <a:pt x="0" y="177"/>
                      <a:pt x="0" y="177"/>
                      <a:pt x="0" y="177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4" y="0"/>
                      <a:pt x="54" y="0"/>
                      <a:pt x="54" y="0"/>
                    </a:cubicBezTo>
                    <a:cubicBezTo>
                      <a:pt x="94" y="0"/>
                      <a:pt x="112" y="23"/>
                      <a:pt x="112" y="50"/>
                    </a:cubicBezTo>
                    <a:cubicBezTo>
                      <a:pt x="112" y="76"/>
                      <a:pt x="96" y="99"/>
                      <a:pt x="68" y="99"/>
                    </a:cubicBezTo>
                    <a:cubicBezTo>
                      <a:pt x="74" y="102"/>
                      <a:pt x="86" y="120"/>
                      <a:pt x="95" y="134"/>
                    </a:cubicBezTo>
                    <a:cubicBezTo>
                      <a:pt x="122" y="177"/>
                      <a:pt x="122" y="177"/>
                      <a:pt x="122" y="177"/>
                    </a:cubicBezTo>
                    <a:lnTo>
                      <a:pt x="86" y="177"/>
                    </a:lnTo>
                    <a:close/>
                    <a:moveTo>
                      <a:pt x="45" y="23"/>
                    </a:moveTo>
                    <a:cubicBezTo>
                      <a:pt x="29" y="23"/>
                      <a:pt x="29" y="23"/>
                      <a:pt x="29" y="23"/>
                    </a:cubicBezTo>
                    <a:cubicBezTo>
                      <a:pt x="29" y="80"/>
                      <a:pt x="29" y="80"/>
                      <a:pt x="29" y="80"/>
                    </a:cubicBezTo>
                    <a:cubicBezTo>
                      <a:pt x="44" y="80"/>
                      <a:pt x="44" y="80"/>
                      <a:pt x="44" y="80"/>
                    </a:cubicBezTo>
                    <a:cubicBezTo>
                      <a:pt x="60" y="80"/>
                      <a:pt x="68" y="77"/>
                      <a:pt x="73" y="72"/>
                    </a:cubicBezTo>
                    <a:cubicBezTo>
                      <a:pt x="78" y="67"/>
                      <a:pt x="81" y="60"/>
                      <a:pt x="81" y="51"/>
                    </a:cubicBezTo>
                    <a:cubicBezTo>
                      <a:pt x="81" y="33"/>
                      <a:pt x="72" y="23"/>
                      <a:pt x="45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175" name="Freeform 9"/>
              <p:cNvSpPr>
                <a:spLocks noEditPoints="1"/>
              </p:cNvSpPr>
              <p:nvPr userDrawn="1"/>
            </p:nvSpPr>
            <p:spPr bwMode="auto">
              <a:xfrm>
                <a:off x="8691" y="267"/>
                <a:ext cx="48" cy="61"/>
              </a:xfrm>
              <a:custGeom>
                <a:avLst/>
                <a:gdLst>
                  <a:gd name="T0" fmla="*/ 31 w 108"/>
                  <a:gd name="T1" fmla="*/ 76 h 136"/>
                  <a:gd name="T2" fmla="*/ 31 w 108"/>
                  <a:gd name="T3" fmla="*/ 78 h 136"/>
                  <a:gd name="T4" fmla="*/ 63 w 108"/>
                  <a:gd name="T5" fmla="*/ 115 h 136"/>
                  <a:gd name="T6" fmla="*/ 95 w 108"/>
                  <a:gd name="T7" fmla="*/ 102 h 136"/>
                  <a:gd name="T8" fmla="*/ 106 w 108"/>
                  <a:gd name="T9" fmla="*/ 119 h 136"/>
                  <a:gd name="T10" fmla="*/ 60 w 108"/>
                  <a:gd name="T11" fmla="*/ 136 h 136"/>
                  <a:gd name="T12" fmla="*/ 0 w 108"/>
                  <a:gd name="T13" fmla="*/ 68 h 136"/>
                  <a:gd name="T14" fmla="*/ 16 w 108"/>
                  <a:gd name="T15" fmla="*/ 18 h 136"/>
                  <a:gd name="T16" fmla="*/ 56 w 108"/>
                  <a:gd name="T17" fmla="*/ 0 h 136"/>
                  <a:gd name="T18" fmla="*/ 91 w 108"/>
                  <a:gd name="T19" fmla="*/ 13 h 136"/>
                  <a:gd name="T20" fmla="*/ 108 w 108"/>
                  <a:gd name="T21" fmla="*/ 70 h 136"/>
                  <a:gd name="T22" fmla="*/ 108 w 108"/>
                  <a:gd name="T23" fmla="*/ 76 h 136"/>
                  <a:gd name="T24" fmla="*/ 31 w 108"/>
                  <a:gd name="T25" fmla="*/ 76 h 136"/>
                  <a:gd name="T26" fmla="*/ 56 w 108"/>
                  <a:gd name="T27" fmla="*/ 21 h 136"/>
                  <a:gd name="T28" fmla="*/ 31 w 108"/>
                  <a:gd name="T29" fmla="*/ 55 h 136"/>
                  <a:gd name="T30" fmla="*/ 79 w 108"/>
                  <a:gd name="T31" fmla="*/ 55 h 136"/>
                  <a:gd name="T32" fmla="*/ 56 w 108"/>
                  <a:gd name="T33" fmla="*/ 21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08" h="136">
                    <a:moveTo>
                      <a:pt x="31" y="76"/>
                    </a:moveTo>
                    <a:cubicBezTo>
                      <a:pt x="31" y="78"/>
                      <a:pt x="31" y="78"/>
                      <a:pt x="31" y="78"/>
                    </a:cubicBezTo>
                    <a:cubicBezTo>
                      <a:pt x="31" y="96"/>
                      <a:pt x="38" y="115"/>
                      <a:pt x="63" y="115"/>
                    </a:cubicBezTo>
                    <a:cubicBezTo>
                      <a:pt x="75" y="115"/>
                      <a:pt x="85" y="110"/>
                      <a:pt x="95" y="102"/>
                    </a:cubicBezTo>
                    <a:cubicBezTo>
                      <a:pt x="106" y="119"/>
                      <a:pt x="106" y="119"/>
                      <a:pt x="106" y="119"/>
                    </a:cubicBezTo>
                    <a:cubicBezTo>
                      <a:pt x="93" y="131"/>
                      <a:pt x="77" y="136"/>
                      <a:pt x="60" y="136"/>
                    </a:cubicBezTo>
                    <a:cubicBezTo>
                      <a:pt x="23" y="136"/>
                      <a:pt x="0" y="110"/>
                      <a:pt x="0" y="68"/>
                    </a:cubicBezTo>
                    <a:cubicBezTo>
                      <a:pt x="0" y="46"/>
                      <a:pt x="5" y="30"/>
                      <a:pt x="16" y="18"/>
                    </a:cubicBezTo>
                    <a:cubicBezTo>
                      <a:pt x="27" y="6"/>
                      <a:pt x="39" y="0"/>
                      <a:pt x="56" y="0"/>
                    </a:cubicBezTo>
                    <a:cubicBezTo>
                      <a:pt x="69" y="0"/>
                      <a:pt x="80" y="3"/>
                      <a:pt x="91" y="13"/>
                    </a:cubicBezTo>
                    <a:cubicBezTo>
                      <a:pt x="103" y="24"/>
                      <a:pt x="108" y="40"/>
                      <a:pt x="108" y="70"/>
                    </a:cubicBezTo>
                    <a:cubicBezTo>
                      <a:pt x="108" y="76"/>
                      <a:pt x="108" y="76"/>
                      <a:pt x="108" y="76"/>
                    </a:cubicBezTo>
                    <a:lnTo>
                      <a:pt x="31" y="76"/>
                    </a:lnTo>
                    <a:close/>
                    <a:moveTo>
                      <a:pt x="56" y="21"/>
                    </a:moveTo>
                    <a:cubicBezTo>
                      <a:pt x="40" y="21"/>
                      <a:pt x="31" y="34"/>
                      <a:pt x="31" y="55"/>
                    </a:cubicBezTo>
                    <a:cubicBezTo>
                      <a:pt x="79" y="55"/>
                      <a:pt x="79" y="55"/>
                      <a:pt x="79" y="55"/>
                    </a:cubicBezTo>
                    <a:cubicBezTo>
                      <a:pt x="79" y="34"/>
                      <a:pt x="70" y="21"/>
                      <a:pt x="56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176" name="Freeform 10"/>
              <p:cNvSpPr>
                <a:spLocks/>
              </p:cNvSpPr>
              <p:nvPr userDrawn="1"/>
            </p:nvSpPr>
            <p:spPr bwMode="auto">
              <a:xfrm>
                <a:off x="8747" y="241"/>
                <a:ext cx="22" cy="87"/>
              </a:xfrm>
              <a:custGeom>
                <a:avLst/>
                <a:gdLst>
                  <a:gd name="T0" fmla="*/ 31 w 48"/>
                  <a:gd name="T1" fmla="*/ 192 h 192"/>
                  <a:gd name="T2" fmla="*/ 3 w 48"/>
                  <a:gd name="T3" fmla="*/ 155 h 192"/>
                  <a:gd name="T4" fmla="*/ 3 w 48"/>
                  <a:gd name="T5" fmla="*/ 45 h 192"/>
                  <a:gd name="T6" fmla="*/ 0 w 48"/>
                  <a:gd name="T7" fmla="*/ 7 h 192"/>
                  <a:gd name="T8" fmla="*/ 29 w 48"/>
                  <a:gd name="T9" fmla="*/ 0 h 192"/>
                  <a:gd name="T10" fmla="*/ 32 w 48"/>
                  <a:gd name="T11" fmla="*/ 36 h 192"/>
                  <a:gd name="T12" fmla="*/ 32 w 48"/>
                  <a:gd name="T13" fmla="*/ 146 h 192"/>
                  <a:gd name="T14" fmla="*/ 34 w 48"/>
                  <a:gd name="T15" fmla="*/ 169 h 192"/>
                  <a:gd name="T16" fmla="*/ 44 w 48"/>
                  <a:gd name="T17" fmla="*/ 171 h 192"/>
                  <a:gd name="T18" fmla="*/ 48 w 48"/>
                  <a:gd name="T19" fmla="*/ 189 h 192"/>
                  <a:gd name="T20" fmla="*/ 31 w 48"/>
                  <a:gd name="T21" fmla="*/ 192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8" h="192">
                    <a:moveTo>
                      <a:pt x="31" y="192"/>
                    </a:moveTo>
                    <a:cubicBezTo>
                      <a:pt x="3" y="192"/>
                      <a:pt x="3" y="166"/>
                      <a:pt x="3" y="155"/>
                    </a:cubicBezTo>
                    <a:cubicBezTo>
                      <a:pt x="3" y="45"/>
                      <a:pt x="3" y="45"/>
                      <a:pt x="3" y="45"/>
                    </a:cubicBezTo>
                    <a:cubicBezTo>
                      <a:pt x="3" y="27"/>
                      <a:pt x="2" y="17"/>
                      <a:pt x="0" y="7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31" y="8"/>
                      <a:pt x="32" y="19"/>
                      <a:pt x="32" y="36"/>
                    </a:cubicBezTo>
                    <a:cubicBezTo>
                      <a:pt x="32" y="146"/>
                      <a:pt x="32" y="146"/>
                      <a:pt x="32" y="146"/>
                    </a:cubicBezTo>
                    <a:cubicBezTo>
                      <a:pt x="32" y="163"/>
                      <a:pt x="32" y="166"/>
                      <a:pt x="34" y="169"/>
                    </a:cubicBezTo>
                    <a:cubicBezTo>
                      <a:pt x="36" y="171"/>
                      <a:pt x="40" y="173"/>
                      <a:pt x="44" y="171"/>
                    </a:cubicBezTo>
                    <a:cubicBezTo>
                      <a:pt x="48" y="189"/>
                      <a:pt x="48" y="189"/>
                      <a:pt x="48" y="189"/>
                    </a:cubicBezTo>
                    <a:cubicBezTo>
                      <a:pt x="43" y="191"/>
                      <a:pt x="38" y="192"/>
                      <a:pt x="31" y="19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177" name="Freeform 11"/>
              <p:cNvSpPr>
                <a:spLocks noEditPoints="1"/>
              </p:cNvSpPr>
              <p:nvPr userDrawn="1"/>
            </p:nvSpPr>
            <p:spPr bwMode="auto">
              <a:xfrm>
                <a:off x="8778" y="242"/>
                <a:ext cx="17" cy="85"/>
              </a:xfrm>
              <a:custGeom>
                <a:avLst/>
                <a:gdLst>
                  <a:gd name="T0" fmla="*/ 18 w 37"/>
                  <a:gd name="T1" fmla="*/ 38 h 187"/>
                  <a:gd name="T2" fmla="*/ 0 w 37"/>
                  <a:gd name="T3" fmla="*/ 19 h 187"/>
                  <a:gd name="T4" fmla="*/ 18 w 37"/>
                  <a:gd name="T5" fmla="*/ 0 h 187"/>
                  <a:gd name="T6" fmla="*/ 37 w 37"/>
                  <a:gd name="T7" fmla="*/ 19 h 187"/>
                  <a:gd name="T8" fmla="*/ 18 w 37"/>
                  <a:gd name="T9" fmla="*/ 38 h 187"/>
                  <a:gd name="T10" fmla="*/ 4 w 37"/>
                  <a:gd name="T11" fmla="*/ 187 h 187"/>
                  <a:gd name="T12" fmla="*/ 4 w 37"/>
                  <a:gd name="T13" fmla="*/ 59 h 187"/>
                  <a:gd name="T14" fmla="*/ 32 w 37"/>
                  <a:gd name="T15" fmla="*/ 54 h 187"/>
                  <a:gd name="T16" fmla="*/ 32 w 37"/>
                  <a:gd name="T17" fmla="*/ 187 h 187"/>
                  <a:gd name="T18" fmla="*/ 4 w 37"/>
                  <a:gd name="T19" fmla="*/ 187 h 1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7" h="187">
                    <a:moveTo>
                      <a:pt x="18" y="38"/>
                    </a:moveTo>
                    <a:cubicBezTo>
                      <a:pt x="7" y="38"/>
                      <a:pt x="0" y="30"/>
                      <a:pt x="0" y="19"/>
                    </a:cubicBezTo>
                    <a:cubicBezTo>
                      <a:pt x="0" y="9"/>
                      <a:pt x="8" y="0"/>
                      <a:pt x="18" y="0"/>
                    </a:cubicBezTo>
                    <a:cubicBezTo>
                      <a:pt x="28" y="0"/>
                      <a:pt x="37" y="9"/>
                      <a:pt x="37" y="19"/>
                    </a:cubicBezTo>
                    <a:cubicBezTo>
                      <a:pt x="37" y="30"/>
                      <a:pt x="28" y="38"/>
                      <a:pt x="18" y="38"/>
                    </a:cubicBezTo>
                    <a:close/>
                    <a:moveTo>
                      <a:pt x="4" y="187"/>
                    </a:moveTo>
                    <a:cubicBezTo>
                      <a:pt x="4" y="59"/>
                      <a:pt x="4" y="59"/>
                      <a:pt x="4" y="59"/>
                    </a:cubicBezTo>
                    <a:cubicBezTo>
                      <a:pt x="32" y="54"/>
                      <a:pt x="32" y="54"/>
                      <a:pt x="32" y="54"/>
                    </a:cubicBezTo>
                    <a:cubicBezTo>
                      <a:pt x="32" y="187"/>
                      <a:pt x="32" y="187"/>
                      <a:pt x="32" y="187"/>
                    </a:cubicBezTo>
                    <a:lnTo>
                      <a:pt x="4" y="18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178" name="Freeform 12"/>
              <p:cNvSpPr>
                <a:spLocks/>
              </p:cNvSpPr>
              <p:nvPr userDrawn="1"/>
            </p:nvSpPr>
            <p:spPr bwMode="auto">
              <a:xfrm>
                <a:off x="8805" y="267"/>
                <a:ext cx="44" cy="61"/>
              </a:xfrm>
              <a:custGeom>
                <a:avLst/>
                <a:gdLst>
                  <a:gd name="T0" fmla="*/ 55 w 97"/>
                  <a:gd name="T1" fmla="*/ 136 h 136"/>
                  <a:gd name="T2" fmla="*/ 0 w 97"/>
                  <a:gd name="T3" fmla="*/ 70 h 136"/>
                  <a:gd name="T4" fmla="*/ 57 w 97"/>
                  <a:gd name="T5" fmla="*/ 0 h 136"/>
                  <a:gd name="T6" fmla="*/ 93 w 97"/>
                  <a:gd name="T7" fmla="*/ 14 h 136"/>
                  <a:gd name="T8" fmla="*/ 79 w 97"/>
                  <a:gd name="T9" fmla="*/ 33 h 136"/>
                  <a:gd name="T10" fmla="*/ 57 w 97"/>
                  <a:gd name="T11" fmla="*/ 23 h 136"/>
                  <a:gd name="T12" fmla="*/ 37 w 97"/>
                  <a:gd name="T13" fmla="*/ 36 h 136"/>
                  <a:gd name="T14" fmla="*/ 32 w 97"/>
                  <a:gd name="T15" fmla="*/ 72 h 136"/>
                  <a:gd name="T16" fmla="*/ 40 w 97"/>
                  <a:gd name="T17" fmla="*/ 107 h 136"/>
                  <a:gd name="T18" fmla="*/ 57 w 97"/>
                  <a:gd name="T19" fmla="*/ 115 h 136"/>
                  <a:gd name="T20" fmla="*/ 84 w 97"/>
                  <a:gd name="T21" fmla="*/ 102 h 136"/>
                  <a:gd name="T22" fmla="*/ 97 w 97"/>
                  <a:gd name="T23" fmla="*/ 119 h 136"/>
                  <a:gd name="T24" fmla="*/ 55 w 97"/>
                  <a:gd name="T25" fmla="*/ 136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7" h="136">
                    <a:moveTo>
                      <a:pt x="55" y="136"/>
                    </a:moveTo>
                    <a:cubicBezTo>
                      <a:pt x="20" y="136"/>
                      <a:pt x="0" y="111"/>
                      <a:pt x="0" y="70"/>
                    </a:cubicBezTo>
                    <a:cubicBezTo>
                      <a:pt x="0" y="22"/>
                      <a:pt x="28" y="0"/>
                      <a:pt x="57" y="0"/>
                    </a:cubicBezTo>
                    <a:cubicBezTo>
                      <a:pt x="72" y="0"/>
                      <a:pt x="82" y="3"/>
                      <a:pt x="93" y="14"/>
                    </a:cubicBezTo>
                    <a:cubicBezTo>
                      <a:pt x="79" y="33"/>
                      <a:pt x="79" y="33"/>
                      <a:pt x="79" y="33"/>
                    </a:cubicBezTo>
                    <a:cubicBezTo>
                      <a:pt x="72" y="26"/>
                      <a:pt x="65" y="23"/>
                      <a:pt x="57" y="23"/>
                    </a:cubicBezTo>
                    <a:cubicBezTo>
                      <a:pt x="48" y="23"/>
                      <a:pt x="41" y="27"/>
                      <a:pt x="37" y="36"/>
                    </a:cubicBezTo>
                    <a:cubicBezTo>
                      <a:pt x="33" y="44"/>
                      <a:pt x="32" y="56"/>
                      <a:pt x="32" y="72"/>
                    </a:cubicBezTo>
                    <a:cubicBezTo>
                      <a:pt x="32" y="90"/>
                      <a:pt x="34" y="101"/>
                      <a:pt x="40" y="107"/>
                    </a:cubicBezTo>
                    <a:cubicBezTo>
                      <a:pt x="44" y="112"/>
                      <a:pt x="51" y="115"/>
                      <a:pt x="57" y="115"/>
                    </a:cubicBezTo>
                    <a:cubicBezTo>
                      <a:pt x="66" y="115"/>
                      <a:pt x="75" y="110"/>
                      <a:pt x="84" y="102"/>
                    </a:cubicBezTo>
                    <a:cubicBezTo>
                      <a:pt x="97" y="119"/>
                      <a:pt x="97" y="119"/>
                      <a:pt x="97" y="119"/>
                    </a:cubicBezTo>
                    <a:cubicBezTo>
                      <a:pt x="85" y="131"/>
                      <a:pt x="73" y="136"/>
                      <a:pt x="55" y="1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179" name="Freeform 13"/>
              <p:cNvSpPr>
                <a:spLocks noEditPoints="1"/>
              </p:cNvSpPr>
              <p:nvPr userDrawn="1"/>
            </p:nvSpPr>
            <p:spPr bwMode="auto">
              <a:xfrm>
                <a:off x="8859" y="293"/>
                <a:ext cx="34" cy="35"/>
              </a:xfrm>
              <a:custGeom>
                <a:avLst/>
                <a:gdLst>
                  <a:gd name="T0" fmla="*/ 39 w 77"/>
                  <a:gd name="T1" fmla="*/ 78 h 78"/>
                  <a:gd name="T2" fmla="*/ 0 w 77"/>
                  <a:gd name="T3" fmla="*/ 39 h 78"/>
                  <a:gd name="T4" fmla="*/ 39 w 77"/>
                  <a:gd name="T5" fmla="*/ 0 h 78"/>
                  <a:gd name="T6" fmla="*/ 77 w 77"/>
                  <a:gd name="T7" fmla="*/ 39 h 78"/>
                  <a:gd name="T8" fmla="*/ 39 w 77"/>
                  <a:gd name="T9" fmla="*/ 78 h 78"/>
                  <a:gd name="T10" fmla="*/ 39 w 77"/>
                  <a:gd name="T11" fmla="*/ 8 h 78"/>
                  <a:gd name="T12" fmla="*/ 9 w 77"/>
                  <a:gd name="T13" fmla="*/ 39 h 78"/>
                  <a:gd name="T14" fmla="*/ 39 w 77"/>
                  <a:gd name="T15" fmla="*/ 70 h 78"/>
                  <a:gd name="T16" fmla="*/ 68 w 77"/>
                  <a:gd name="T17" fmla="*/ 39 h 78"/>
                  <a:gd name="T18" fmla="*/ 39 w 77"/>
                  <a:gd name="T19" fmla="*/ 8 h 78"/>
                  <a:gd name="T20" fmla="*/ 46 w 77"/>
                  <a:gd name="T21" fmla="*/ 61 h 78"/>
                  <a:gd name="T22" fmla="*/ 42 w 77"/>
                  <a:gd name="T23" fmla="*/ 53 h 78"/>
                  <a:gd name="T24" fmla="*/ 35 w 77"/>
                  <a:gd name="T25" fmla="*/ 43 h 78"/>
                  <a:gd name="T26" fmla="*/ 34 w 77"/>
                  <a:gd name="T27" fmla="*/ 42 h 78"/>
                  <a:gd name="T28" fmla="*/ 34 w 77"/>
                  <a:gd name="T29" fmla="*/ 61 h 78"/>
                  <a:gd name="T30" fmla="*/ 25 w 77"/>
                  <a:gd name="T31" fmla="*/ 61 h 78"/>
                  <a:gd name="T32" fmla="*/ 25 w 77"/>
                  <a:gd name="T33" fmla="*/ 17 h 78"/>
                  <a:gd name="T34" fmla="*/ 41 w 77"/>
                  <a:gd name="T35" fmla="*/ 17 h 78"/>
                  <a:gd name="T36" fmla="*/ 54 w 77"/>
                  <a:gd name="T37" fmla="*/ 30 h 78"/>
                  <a:gd name="T38" fmla="*/ 44 w 77"/>
                  <a:gd name="T39" fmla="*/ 42 h 78"/>
                  <a:gd name="T40" fmla="*/ 46 w 77"/>
                  <a:gd name="T41" fmla="*/ 44 h 78"/>
                  <a:gd name="T42" fmla="*/ 56 w 77"/>
                  <a:gd name="T43" fmla="*/ 61 h 78"/>
                  <a:gd name="T44" fmla="*/ 46 w 77"/>
                  <a:gd name="T45" fmla="*/ 61 h 78"/>
                  <a:gd name="T46" fmla="*/ 42 w 77"/>
                  <a:gd name="T47" fmla="*/ 25 h 78"/>
                  <a:gd name="T48" fmla="*/ 37 w 77"/>
                  <a:gd name="T49" fmla="*/ 24 h 78"/>
                  <a:gd name="T50" fmla="*/ 34 w 77"/>
                  <a:gd name="T51" fmla="*/ 24 h 78"/>
                  <a:gd name="T52" fmla="*/ 34 w 77"/>
                  <a:gd name="T53" fmla="*/ 36 h 78"/>
                  <a:gd name="T54" fmla="*/ 36 w 77"/>
                  <a:gd name="T55" fmla="*/ 36 h 78"/>
                  <a:gd name="T56" fmla="*/ 43 w 77"/>
                  <a:gd name="T57" fmla="*/ 34 h 78"/>
                  <a:gd name="T58" fmla="*/ 45 w 77"/>
                  <a:gd name="T59" fmla="*/ 30 h 78"/>
                  <a:gd name="T60" fmla="*/ 42 w 77"/>
                  <a:gd name="T61" fmla="*/ 25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7" h="78">
                    <a:moveTo>
                      <a:pt x="39" y="78"/>
                    </a:moveTo>
                    <a:cubicBezTo>
                      <a:pt x="17" y="78"/>
                      <a:pt x="0" y="61"/>
                      <a:pt x="0" y="39"/>
                    </a:cubicBezTo>
                    <a:cubicBezTo>
                      <a:pt x="0" y="17"/>
                      <a:pt x="17" y="0"/>
                      <a:pt x="39" y="0"/>
                    </a:cubicBezTo>
                    <a:cubicBezTo>
                      <a:pt x="60" y="0"/>
                      <a:pt x="77" y="17"/>
                      <a:pt x="77" y="39"/>
                    </a:cubicBezTo>
                    <a:cubicBezTo>
                      <a:pt x="77" y="61"/>
                      <a:pt x="60" y="78"/>
                      <a:pt x="39" y="78"/>
                    </a:cubicBezTo>
                    <a:close/>
                    <a:moveTo>
                      <a:pt x="39" y="8"/>
                    </a:moveTo>
                    <a:cubicBezTo>
                      <a:pt x="22" y="8"/>
                      <a:pt x="9" y="22"/>
                      <a:pt x="9" y="39"/>
                    </a:cubicBezTo>
                    <a:cubicBezTo>
                      <a:pt x="9" y="56"/>
                      <a:pt x="22" y="70"/>
                      <a:pt x="39" y="70"/>
                    </a:cubicBezTo>
                    <a:cubicBezTo>
                      <a:pt x="55" y="70"/>
                      <a:pt x="68" y="56"/>
                      <a:pt x="68" y="39"/>
                    </a:cubicBezTo>
                    <a:cubicBezTo>
                      <a:pt x="68" y="22"/>
                      <a:pt x="55" y="8"/>
                      <a:pt x="39" y="8"/>
                    </a:cubicBezTo>
                    <a:close/>
                    <a:moveTo>
                      <a:pt x="46" y="61"/>
                    </a:moveTo>
                    <a:cubicBezTo>
                      <a:pt x="44" y="58"/>
                      <a:pt x="44" y="56"/>
                      <a:pt x="42" y="53"/>
                    </a:cubicBezTo>
                    <a:cubicBezTo>
                      <a:pt x="38" y="46"/>
                      <a:pt x="36" y="43"/>
                      <a:pt x="35" y="43"/>
                    </a:cubicBezTo>
                    <a:cubicBezTo>
                      <a:pt x="34" y="42"/>
                      <a:pt x="34" y="42"/>
                      <a:pt x="34" y="42"/>
                    </a:cubicBezTo>
                    <a:cubicBezTo>
                      <a:pt x="34" y="61"/>
                      <a:pt x="34" y="61"/>
                      <a:pt x="34" y="61"/>
                    </a:cubicBezTo>
                    <a:cubicBezTo>
                      <a:pt x="25" y="61"/>
                      <a:pt x="25" y="61"/>
                      <a:pt x="25" y="61"/>
                    </a:cubicBezTo>
                    <a:cubicBezTo>
                      <a:pt x="25" y="17"/>
                      <a:pt x="25" y="17"/>
                      <a:pt x="25" y="17"/>
                    </a:cubicBezTo>
                    <a:cubicBezTo>
                      <a:pt x="41" y="17"/>
                      <a:pt x="41" y="17"/>
                      <a:pt x="41" y="17"/>
                    </a:cubicBezTo>
                    <a:cubicBezTo>
                      <a:pt x="49" y="17"/>
                      <a:pt x="54" y="22"/>
                      <a:pt x="54" y="30"/>
                    </a:cubicBezTo>
                    <a:cubicBezTo>
                      <a:pt x="54" y="36"/>
                      <a:pt x="50" y="42"/>
                      <a:pt x="44" y="42"/>
                    </a:cubicBezTo>
                    <a:cubicBezTo>
                      <a:pt x="45" y="42"/>
                      <a:pt x="46" y="43"/>
                      <a:pt x="46" y="44"/>
                    </a:cubicBezTo>
                    <a:cubicBezTo>
                      <a:pt x="49" y="47"/>
                      <a:pt x="56" y="61"/>
                      <a:pt x="56" y="61"/>
                    </a:cubicBezTo>
                    <a:lnTo>
                      <a:pt x="46" y="61"/>
                    </a:lnTo>
                    <a:close/>
                    <a:moveTo>
                      <a:pt x="42" y="25"/>
                    </a:moveTo>
                    <a:cubicBezTo>
                      <a:pt x="41" y="24"/>
                      <a:pt x="39" y="24"/>
                      <a:pt x="37" y="24"/>
                    </a:cubicBezTo>
                    <a:cubicBezTo>
                      <a:pt x="34" y="24"/>
                      <a:pt x="34" y="24"/>
                      <a:pt x="34" y="24"/>
                    </a:cubicBezTo>
                    <a:cubicBezTo>
                      <a:pt x="34" y="36"/>
                      <a:pt x="34" y="36"/>
                      <a:pt x="34" y="36"/>
                    </a:cubicBezTo>
                    <a:cubicBezTo>
                      <a:pt x="36" y="36"/>
                      <a:pt x="36" y="36"/>
                      <a:pt x="36" y="36"/>
                    </a:cubicBezTo>
                    <a:cubicBezTo>
                      <a:pt x="40" y="36"/>
                      <a:pt x="42" y="35"/>
                      <a:pt x="43" y="34"/>
                    </a:cubicBezTo>
                    <a:cubicBezTo>
                      <a:pt x="44" y="33"/>
                      <a:pt x="45" y="32"/>
                      <a:pt x="45" y="30"/>
                    </a:cubicBezTo>
                    <a:cubicBezTo>
                      <a:pt x="45" y="27"/>
                      <a:pt x="44" y="26"/>
                      <a:pt x="42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180" name="Freeform 14"/>
              <p:cNvSpPr>
                <a:spLocks noEditPoints="1"/>
              </p:cNvSpPr>
              <p:nvPr userDrawn="1"/>
            </p:nvSpPr>
            <p:spPr bwMode="auto">
              <a:xfrm>
                <a:off x="8400" y="351"/>
                <a:ext cx="151" cy="178"/>
              </a:xfrm>
              <a:custGeom>
                <a:avLst/>
                <a:gdLst>
                  <a:gd name="T0" fmla="*/ 0 w 336"/>
                  <a:gd name="T1" fmla="*/ 0 h 395"/>
                  <a:gd name="T2" fmla="*/ 184 w 336"/>
                  <a:gd name="T3" fmla="*/ 0 h 395"/>
                  <a:gd name="T4" fmla="*/ 287 w 336"/>
                  <a:gd name="T5" fmla="*/ 35 h 395"/>
                  <a:gd name="T6" fmla="*/ 314 w 336"/>
                  <a:gd name="T7" fmla="*/ 102 h 395"/>
                  <a:gd name="T8" fmla="*/ 314 w 336"/>
                  <a:gd name="T9" fmla="*/ 103 h 395"/>
                  <a:gd name="T10" fmla="*/ 262 w 336"/>
                  <a:gd name="T11" fmla="*/ 188 h 395"/>
                  <a:gd name="T12" fmla="*/ 336 w 336"/>
                  <a:gd name="T13" fmla="*/ 285 h 395"/>
                  <a:gd name="T14" fmla="*/ 336 w 336"/>
                  <a:gd name="T15" fmla="*/ 286 h 395"/>
                  <a:gd name="T16" fmla="*/ 188 w 336"/>
                  <a:gd name="T17" fmla="*/ 395 h 395"/>
                  <a:gd name="T18" fmla="*/ 0 w 336"/>
                  <a:gd name="T19" fmla="*/ 395 h 395"/>
                  <a:gd name="T20" fmla="*/ 0 w 336"/>
                  <a:gd name="T21" fmla="*/ 0 h 395"/>
                  <a:gd name="T22" fmla="*/ 228 w 336"/>
                  <a:gd name="T23" fmla="*/ 116 h 395"/>
                  <a:gd name="T24" fmla="*/ 171 w 336"/>
                  <a:gd name="T25" fmla="*/ 76 h 395"/>
                  <a:gd name="T26" fmla="*/ 85 w 336"/>
                  <a:gd name="T27" fmla="*/ 76 h 395"/>
                  <a:gd name="T28" fmla="*/ 85 w 336"/>
                  <a:gd name="T29" fmla="*/ 159 h 395"/>
                  <a:gd name="T30" fmla="*/ 165 w 336"/>
                  <a:gd name="T31" fmla="*/ 159 h 395"/>
                  <a:gd name="T32" fmla="*/ 228 w 336"/>
                  <a:gd name="T33" fmla="*/ 118 h 395"/>
                  <a:gd name="T34" fmla="*/ 228 w 336"/>
                  <a:gd name="T35" fmla="*/ 116 h 395"/>
                  <a:gd name="T36" fmla="*/ 185 w 336"/>
                  <a:gd name="T37" fmla="*/ 232 h 395"/>
                  <a:gd name="T38" fmla="*/ 85 w 336"/>
                  <a:gd name="T39" fmla="*/ 232 h 395"/>
                  <a:gd name="T40" fmla="*/ 85 w 336"/>
                  <a:gd name="T41" fmla="*/ 318 h 395"/>
                  <a:gd name="T42" fmla="*/ 188 w 336"/>
                  <a:gd name="T43" fmla="*/ 318 h 395"/>
                  <a:gd name="T44" fmla="*/ 250 w 336"/>
                  <a:gd name="T45" fmla="*/ 276 h 395"/>
                  <a:gd name="T46" fmla="*/ 250 w 336"/>
                  <a:gd name="T47" fmla="*/ 274 h 395"/>
                  <a:gd name="T48" fmla="*/ 185 w 336"/>
                  <a:gd name="T49" fmla="*/ 232 h 3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36" h="395">
                    <a:moveTo>
                      <a:pt x="0" y="0"/>
                    </a:moveTo>
                    <a:cubicBezTo>
                      <a:pt x="184" y="0"/>
                      <a:pt x="184" y="0"/>
                      <a:pt x="184" y="0"/>
                    </a:cubicBezTo>
                    <a:cubicBezTo>
                      <a:pt x="229" y="0"/>
                      <a:pt x="264" y="12"/>
                      <a:pt x="287" y="35"/>
                    </a:cubicBezTo>
                    <a:cubicBezTo>
                      <a:pt x="305" y="53"/>
                      <a:pt x="314" y="75"/>
                      <a:pt x="314" y="102"/>
                    </a:cubicBezTo>
                    <a:cubicBezTo>
                      <a:pt x="314" y="103"/>
                      <a:pt x="314" y="103"/>
                      <a:pt x="314" y="103"/>
                    </a:cubicBezTo>
                    <a:cubicBezTo>
                      <a:pt x="314" y="148"/>
                      <a:pt x="290" y="172"/>
                      <a:pt x="262" y="188"/>
                    </a:cubicBezTo>
                    <a:cubicBezTo>
                      <a:pt x="308" y="206"/>
                      <a:pt x="336" y="232"/>
                      <a:pt x="336" y="285"/>
                    </a:cubicBezTo>
                    <a:cubicBezTo>
                      <a:pt x="336" y="286"/>
                      <a:pt x="336" y="286"/>
                      <a:pt x="336" y="286"/>
                    </a:cubicBezTo>
                    <a:cubicBezTo>
                      <a:pt x="336" y="359"/>
                      <a:pt x="277" y="395"/>
                      <a:pt x="188" y="395"/>
                    </a:cubicBezTo>
                    <a:cubicBezTo>
                      <a:pt x="0" y="395"/>
                      <a:pt x="0" y="395"/>
                      <a:pt x="0" y="395"/>
                    </a:cubicBezTo>
                    <a:lnTo>
                      <a:pt x="0" y="0"/>
                    </a:lnTo>
                    <a:close/>
                    <a:moveTo>
                      <a:pt x="228" y="116"/>
                    </a:moveTo>
                    <a:cubicBezTo>
                      <a:pt x="228" y="91"/>
                      <a:pt x="207" y="76"/>
                      <a:pt x="171" y="76"/>
                    </a:cubicBezTo>
                    <a:cubicBezTo>
                      <a:pt x="85" y="76"/>
                      <a:pt x="85" y="76"/>
                      <a:pt x="85" y="76"/>
                    </a:cubicBezTo>
                    <a:cubicBezTo>
                      <a:pt x="85" y="159"/>
                      <a:pt x="85" y="159"/>
                      <a:pt x="85" y="159"/>
                    </a:cubicBezTo>
                    <a:cubicBezTo>
                      <a:pt x="165" y="159"/>
                      <a:pt x="165" y="159"/>
                      <a:pt x="165" y="159"/>
                    </a:cubicBezTo>
                    <a:cubicBezTo>
                      <a:pt x="203" y="159"/>
                      <a:pt x="228" y="147"/>
                      <a:pt x="228" y="118"/>
                    </a:cubicBezTo>
                    <a:lnTo>
                      <a:pt x="228" y="116"/>
                    </a:lnTo>
                    <a:close/>
                    <a:moveTo>
                      <a:pt x="185" y="232"/>
                    </a:moveTo>
                    <a:cubicBezTo>
                      <a:pt x="85" y="232"/>
                      <a:pt x="85" y="232"/>
                      <a:pt x="85" y="232"/>
                    </a:cubicBezTo>
                    <a:cubicBezTo>
                      <a:pt x="85" y="318"/>
                      <a:pt x="85" y="318"/>
                      <a:pt x="85" y="318"/>
                    </a:cubicBezTo>
                    <a:cubicBezTo>
                      <a:pt x="188" y="318"/>
                      <a:pt x="188" y="318"/>
                      <a:pt x="188" y="318"/>
                    </a:cubicBezTo>
                    <a:cubicBezTo>
                      <a:pt x="227" y="318"/>
                      <a:pt x="250" y="305"/>
                      <a:pt x="250" y="276"/>
                    </a:cubicBezTo>
                    <a:cubicBezTo>
                      <a:pt x="250" y="274"/>
                      <a:pt x="250" y="274"/>
                      <a:pt x="250" y="274"/>
                    </a:cubicBezTo>
                    <a:cubicBezTo>
                      <a:pt x="250" y="248"/>
                      <a:pt x="230" y="232"/>
                      <a:pt x="185" y="2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181" name="Freeform 15"/>
              <p:cNvSpPr>
                <a:spLocks noEditPoints="1"/>
              </p:cNvSpPr>
              <p:nvPr userDrawn="1"/>
            </p:nvSpPr>
            <p:spPr bwMode="auto">
              <a:xfrm>
                <a:off x="8563" y="351"/>
                <a:ext cx="154" cy="178"/>
              </a:xfrm>
              <a:custGeom>
                <a:avLst/>
                <a:gdLst>
                  <a:gd name="T0" fmla="*/ 0 w 342"/>
                  <a:gd name="T1" fmla="*/ 0 h 395"/>
                  <a:gd name="T2" fmla="*/ 181 w 342"/>
                  <a:gd name="T3" fmla="*/ 0 h 395"/>
                  <a:gd name="T4" fmla="*/ 296 w 342"/>
                  <a:gd name="T5" fmla="*/ 40 h 395"/>
                  <a:gd name="T6" fmla="*/ 330 w 342"/>
                  <a:gd name="T7" fmla="*/ 130 h 395"/>
                  <a:gd name="T8" fmla="*/ 330 w 342"/>
                  <a:gd name="T9" fmla="*/ 131 h 395"/>
                  <a:gd name="T10" fmla="*/ 245 w 342"/>
                  <a:gd name="T11" fmla="*/ 254 h 395"/>
                  <a:gd name="T12" fmla="*/ 342 w 342"/>
                  <a:gd name="T13" fmla="*/ 395 h 395"/>
                  <a:gd name="T14" fmla="*/ 240 w 342"/>
                  <a:gd name="T15" fmla="*/ 395 h 395"/>
                  <a:gd name="T16" fmla="*/ 156 w 342"/>
                  <a:gd name="T17" fmla="*/ 268 h 395"/>
                  <a:gd name="T18" fmla="*/ 87 w 342"/>
                  <a:gd name="T19" fmla="*/ 268 h 395"/>
                  <a:gd name="T20" fmla="*/ 87 w 342"/>
                  <a:gd name="T21" fmla="*/ 395 h 395"/>
                  <a:gd name="T22" fmla="*/ 0 w 342"/>
                  <a:gd name="T23" fmla="*/ 395 h 395"/>
                  <a:gd name="T24" fmla="*/ 0 w 342"/>
                  <a:gd name="T25" fmla="*/ 0 h 395"/>
                  <a:gd name="T26" fmla="*/ 175 w 342"/>
                  <a:gd name="T27" fmla="*/ 192 h 395"/>
                  <a:gd name="T28" fmla="*/ 242 w 342"/>
                  <a:gd name="T29" fmla="*/ 136 h 395"/>
                  <a:gd name="T30" fmla="*/ 242 w 342"/>
                  <a:gd name="T31" fmla="*/ 135 h 395"/>
                  <a:gd name="T32" fmla="*/ 174 w 342"/>
                  <a:gd name="T33" fmla="*/ 78 h 395"/>
                  <a:gd name="T34" fmla="*/ 87 w 342"/>
                  <a:gd name="T35" fmla="*/ 78 h 395"/>
                  <a:gd name="T36" fmla="*/ 87 w 342"/>
                  <a:gd name="T37" fmla="*/ 192 h 395"/>
                  <a:gd name="T38" fmla="*/ 175 w 342"/>
                  <a:gd name="T39" fmla="*/ 192 h 3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42" h="395">
                    <a:moveTo>
                      <a:pt x="0" y="0"/>
                    </a:moveTo>
                    <a:cubicBezTo>
                      <a:pt x="181" y="0"/>
                      <a:pt x="181" y="0"/>
                      <a:pt x="181" y="0"/>
                    </a:cubicBezTo>
                    <a:cubicBezTo>
                      <a:pt x="231" y="0"/>
                      <a:pt x="270" y="14"/>
                      <a:pt x="296" y="40"/>
                    </a:cubicBezTo>
                    <a:cubicBezTo>
                      <a:pt x="318" y="62"/>
                      <a:pt x="330" y="93"/>
                      <a:pt x="330" y="130"/>
                    </a:cubicBezTo>
                    <a:cubicBezTo>
                      <a:pt x="330" y="131"/>
                      <a:pt x="330" y="131"/>
                      <a:pt x="330" y="131"/>
                    </a:cubicBezTo>
                    <a:cubicBezTo>
                      <a:pt x="330" y="195"/>
                      <a:pt x="296" y="235"/>
                      <a:pt x="245" y="254"/>
                    </a:cubicBezTo>
                    <a:cubicBezTo>
                      <a:pt x="342" y="395"/>
                      <a:pt x="342" y="395"/>
                      <a:pt x="342" y="395"/>
                    </a:cubicBezTo>
                    <a:cubicBezTo>
                      <a:pt x="240" y="395"/>
                      <a:pt x="240" y="395"/>
                      <a:pt x="240" y="395"/>
                    </a:cubicBezTo>
                    <a:cubicBezTo>
                      <a:pt x="156" y="268"/>
                      <a:pt x="156" y="268"/>
                      <a:pt x="156" y="268"/>
                    </a:cubicBezTo>
                    <a:cubicBezTo>
                      <a:pt x="87" y="268"/>
                      <a:pt x="87" y="268"/>
                      <a:pt x="87" y="268"/>
                    </a:cubicBezTo>
                    <a:cubicBezTo>
                      <a:pt x="87" y="395"/>
                      <a:pt x="87" y="395"/>
                      <a:pt x="87" y="395"/>
                    </a:cubicBezTo>
                    <a:cubicBezTo>
                      <a:pt x="0" y="395"/>
                      <a:pt x="0" y="395"/>
                      <a:pt x="0" y="395"/>
                    </a:cubicBezTo>
                    <a:lnTo>
                      <a:pt x="0" y="0"/>
                    </a:lnTo>
                    <a:close/>
                    <a:moveTo>
                      <a:pt x="175" y="192"/>
                    </a:moveTo>
                    <a:cubicBezTo>
                      <a:pt x="218" y="192"/>
                      <a:pt x="242" y="169"/>
                      <a:pt x="242" y="136"/>
                    </a:cubicBezTo>
                    <a:cubicBezTo>
                      <a:pt x="242" y="135"/>
                      <a:pt x="242" y="135"/>
                      <a:pt x="242" y="135"/>
                    </a:cubicBezTo>
                    <a:cubicBezTo>
                      <a:pt x="242" y="97"/>
                      <a:pt x="216" y="78"/>
                      <a:pt x="174" y="78"/>
                    </a:cubicBezTo>
                    <a:cubicBezTo>
                      <a:pt x="87" y="78"/>
                      <a:pt x="87" y="78"/>
                      <a:pt x="87" y="78"/>
                    </a:cubicBezTo>
                    <a:cubicBezTo>
                      <a:pt x="87" y="192"/>
                      <a:pt x="87" y="192"/>
                      <a:pt x="87" y="192"/>
                    </a:cubicBezTo>
                    <a:lnTo>
                      <a:pt x="175" y="19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182" name="Freeform 16"/>
              <p:cNvSpPr>
                <a:spLocks noEditPoints="1"/>
              </p:cNvSpPr>
              <p:nvPr userDrawn="1"/>
            </p:nvSpPr>
            <p:spPr bwMode="auto">
              <a:xfrm>
                <a:off x="8724" y="347"/>
                <a:ext cx="189" cy="185"/>
              </a:xfrm>
              <a:custGeom>
                <a:avLst/>
                <a:gdLst>
                  <a:gd name="T0" fmla="*/ 0 w 420"/>
                  <a:gd name="T1" fmla="*/ 205 h 408"/>
                  <a:gd name="T2" fmla="*/ 0 w 420"/>
                  <a:gd name="T3" fmla="*/ 204 h 408"/>
                  <a:gd name="T4" fmla="*/ 211 w 420"/>
                  <a:gd name="T5" fmla="*/ 0 h 408"/>
                  <a:gd name="T6" fmla="*/ 420 w 420"/>
                  <a:gd name="T7" fmla="*/ 203 h 408"/>
                  <a:gd name="T8" fmla="*/ 420 w 420"/>
                  <a:gd name="T9" fmla="*/ 204 h 408"/>
                  <a:gd name="T10" fmla="*/ 209 w 420"/>
                  <a:gd name="T11" fmla="*/ 408 h 408"/>
                  <a:gd name="T12" fmla="*/ 0 w 420"/>
                  <a:gd name="T13" fmla="*/ 205 h 408"/>
                  <a:gd name="T14" fmla="*/ 329 w 420"/>
                  <a:gd name="T15" fmla="*/ 205 h 408"/>
                  <a:gd name="T16" fmla="*/ 329 w 420"/>
                  <a:gd name="T17" fmla="*/ 204 h 408"/>
                  <a:gd name="T18" fmla="*/ 209 w 420"/>
                  <a:gd name="T19" fmla="*/ 80 h 408"/>
                  <a:gd name="T20" fmla="*/ 91 w 420"/>
                  <a:gd name="T21" fmla="*/ 203 h 408"/>
                  <a:gd name="T22" fmla="*/ 91 w 420"/>
                  <a:gd name="T23" fmla="*/ 204 h 408"/>
                  <a:gd name="T24" fmla="*/ 211 w 420"/>
                  <a:gd name="T25" fmla="*/ 328 h 408"/>
                  <a:gd name="T26" fmla="*/ 329 w 420"/>
                  <a:gd name="T27" fmla="*/ 205 h 4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20" h="408">
                    <a:moveTo>
                      <a:pt x="0" y="205"/>
                    </a:moveTo>
                    <a:cubicBezTo>
                      <a:pt x="0" y="204"/>
                      <a:pt x="0" y="204"/>
                      <a:pt x="0" y="204"/>
                    </a:cubicBezTo>
                    <a:cubicBezTo>
                      <a:pt x="0" y="92"/>
                      <a:pt x="89" y="0"/>
                      <a:pt x="211" y="0"/>
                    </a:cubicBezTo>
                    <a:cubicBezTo>
                      <a:pt x="332" y="0"/>
                      <a:pt x="420" y="91"/>
                      <a:pt x="420" y="203"/>
                    </a:cubicBezTo>
                    <a:cubicBezTo>
                      <a:pt x="420" y="204"/>
                      <a:pt x="420" y="204"/>
                      <a:pt x="420" y="204"/>
                    </a:cubicBezTo>
                    <a:cubicBezTo>
                      <a:pt x="420" y="316"/>
                      <a:pt x="331" y="408"/>
                      <a:pt x="209" y="408"/>
                    </a:cubicBezTo>
                    <a:cubicBezTo>
                      <a:pt x="88" y="408"/>
                      <a:pt x="0" y="318"/>
                      <a:pt x="0" y="205"/>
                    </a:cubicBezTo>
                    <a:close/>
                    <a:moveTo>
                      <a:pt x="329" y="205"/>
                    </a:moveTo>
                    <a:cubicBezTo>
                      <a:pt x="329" y="204"/>
                      <a:pt x="329" y="204"/>
                      <a:pt x="329" y="204"/>
                    </a:cubicBezTo>
                    <a:cubicBezTo>
                      <a:pt x="329" y="136"/>
                      <a:pt x="279" y="80"/>
                      <a:pt x="209" y="80"/>
                    </a:cubicBezTo>
                    <a:cubicBezTo>
                      <a:pt x="139" y="80"/>
                      <a:pt x="91" y="135"/>
                      <a:pt x="91" y="203"/>
                    </a:cubicBezTo>
                    <a:cubicBezTo>
                      <a:pt x="91" y="204"/>
                      <a:pt x="91" y="204"/>
                      <a:pt x="91" y="204"/>
                    </a:cubicBezTo>
                    <a:cubicBezTo>
                      <a:pt x="91" y="272"/>
                      <a:pt x="141" y="328"/>
                      <a:pt x="211" y="328"/>
                    </a:cubicBezTo>
                    <a:cubicBezTo>
                      <a:pt x="280" y="328"/>
                      <a:pt x="329" y="273"/>
                      <a:pt x="329" y="20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70" name="Freeform 17"/>
              <p:cNvSpPr>
                <a:spLocks/>
              </p:cNvSpPr>
              <p:nvPr userDrawn="1"/>
            </p:nvSpPr>
            <p:spPr bwMode="auto">
              <a:xfrm>
                <a:off x="8908" y="350"/>
                <a:ext cx="270" cy="180"/>
              </a:xfrm>
              <a:custGeom>
                <a:avLst/>
                <a:gdLst>
                  <a:gd name="T0" fmla="*/ 0 w 270"/>
                  <a:gd name="T1" fmla="*/ 1 h 180"/>
                  <a:gd name="T2" fmla="*/ 42 w 270"/>
                  <a:gd name="T3" fmla="*/ 1 h 180"/>
                  <a:gd name="T4" fmla="*/ 79 w 270"/>
                  <a:gd name="T5" fmla="*/ 121 h 180"/>
                  <a:gd name="T6" fmla="*/ 119 w 270"/>
                  <a:gd name="T7" fmla="*/ 0 h 180"/>
                  <a:gd name="T8" fmla="*/ 152 w 270"/>
                  <a:gd name="T9" fmla="*/ 0 h 180"/>
                  <a:gd name="T10" fmla="*/ 192 w 270"/>
                  <a:gd name="T11" fmla="*/ 121 h 180"/>
                  <a:gd name="T12" fmla="*/ 229 w 270"/>
                  <a:gd name="T13" fmla="*/ 1 h 180"/>
                  <a:gd name="T14" fmla="*/ 270 w 270"/>
                  <a:gd name="T15" fmla="*/ 1 h 180"/>
                  <a:gd name="T16" fmla="*/ 209 w 270"/>
                  <a:gd name="T17" fmla="*/ 180 h 180"/>
                  <a:gd name="T18" fmla="*/ 175 w 270"/>
                  <a:gd name="T19" fmla="*/ 180 h 180"/>
                  <a:gd name="T20" fmla="*/ 135 w 270"/>
                  <a:gd name="T21" fmla="*/ 63 h 180"/>
                  <a:gd name="T22" fmla="*/ 95 w 270"/>
                  <a:gd name="T23" fmla="*/ 180 h 180"/>
                  <a:gd name="T24" fmla="*/ 61 w 270"/>
                  <a:gd name="T25" fmla="*/ 180 h 180"/>
                  <a:gd name="T26" fmla="*/ 0 w 270"/>
                  <a:gd name="T27" fmla="*/ 1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70" h="180">
                    <a:moveTo>
                      <a:pt x="0" y="1"/>
                    </a:moveTo>
                    <a:lnTo>
                      <a:pt x="42" y="1"/>
                    </a:lnTo>
                    <a:lnTo>
                      <a:pt x="79" y="121"/>
                    </a:lnTo>
                    <a:lnTo>
                      <a:pt x="119" y="0"/>
                    </a:lnTo>
                    <a:lnTo>
                      <a:pt x="152" y="0"/>
                    </a:lnTo>
                    <a:lnTo>
                      <a:pt x="192" y="121"/>
                    </a:lnTo>
                    <a:lnTo>
                      <a:pt x="229" y="1"/>
                    </a:lnTo>
                    <a:lnTo>
                      <a:pt x="270" y="1"/>
                    </a:lnTo>
                    <a:lnTo>
                      <a:pt x="209" y="180"/>
                    </a:lnTo>
                    <a:lnTo>
                      <a:pt x="175" y="180"/>
                    </a:lnTo>
                    <a:lnTo>
                      <a:pt x="135" y="63"/>
                    </a:lnTo>
                    <a:lnTo>
                      <a:pt x="95" y="180"/>
                    </a:lnTo>
                    <a:lnTo>
                      <a:pt x="61" y="180"/>
                    </a:lnTo>
                    <a:lnTo>
                      <a:pt x="0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71" name="Freeform 18"/>
              <p:cNvSpPr>
                <a:spLocks/>
              </p:cNvSpPr>
              <p:nvPr userDrawn="1"/>
            </p:nvSpPr>
            <p:spPr bwMode="auto">
              <a:xfrm>
                <a:off x="9174" y="348"/>
                <a:ext cx="141" cy="183"/>
              </a:xfrm>
              <a:custGeom>
                <a:avLst/>
                <a:gdLst>
                  <a:gd name="T0" fmla="*/ 0 w 313"/>
                  <a:gd name="T1" fmla="*/ 343 h 406"/>
                  <a:gd name="T2" fmla="*/ 52 w 313"/>
                  <a:gd name="T3" fmla="*/ 282 h 406"/>
                  <a:gd name="T4" fmla="*/ 170 w 313"/>
                  <a:gd name="T5" fmla="*/ 330 h 406"/>
                  <a:gd name="T6" fmla="*/ 227 w 313"/>
                  <a:gd name="T7" fmla="*/ 292 h 406"/>
                  <a:gd name="T8" fmla="*/ 227 w 313"/>
                  <a:gd name="T9" fmla="*/ 291 h 406"/>
                  <a:gd name="T10" fmla="*/ 147 w 313"/>
                  <a:gd name="T11" fmla="*/ 241 h 406"/>
                  <a:gd name="T12" fmla="*/ 16 w 313"/>
                  <a:gd name="T13" fmla="*/ 120 h 406"/>
                  <a:gd name="T14" fmla="*/ 16 w 313"/>
                  <a:gd name="T15" fmla="*/ 119 h 406"/>
                  <a:gd name="T16" fmla="*/ 154 w 313"/>
                  <a:gd name="T17" fmla="*/ 0 h 406"/>
                  <a:gd name="T18" fmla="*/ 301 w 313"/>
                  <a:gd name="T19" fmla="*/ 50 h 406"/>
                  <a:gd name="T20" fmla="*/ 256 w 313"/>
                  <a:gd name="T21" fmla="*/ 116 h 406"/>
                  <a:gd name="T22" fmla="*/ 153 w 313"/>
                  <a:gd name="T23" fmla="*/ 77 h 406"/>
                  <a:gd name="T24" fmla="*/ 103 w 313"/>
                  <a:gd name="T25" fmla="*/ 111 h 406"/>
                  <a:gd name="T26" fmla="*/ 103 w 313"/>
                  <a:gd name="T27" fmla="*/ 112 h 406"/>
                  <a:gd name="T28" fmla="*/ 188 w 313"/>
                  <a:gd name="T29" fmla="*/ 164 h 406"/>
                  <a:gd name="T30" fmla="*/ 313 w 313"/>
                  <a:gd name="T31" fmla="*/ 283 h 406"/>
                  <a:gd name="T32" fmla="*/ 313 w 313"/>
                  <a:gd name="T33" fmla="*/ 284 h 406"/>
                  <a:gd name="T34" fmla="*/ 168 w 313"/>
                  <a:gd name="T35" fmla="*/ 406 h 406"/>
                  <a:gd name="T36" fmla="*/ 0 w 313"/>
                  <a:gd name="T37" fmla="*/ 343 h 4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13" h="406">
                    <a:moveTo>
                      <a:pt x="0" y="343"/>
                    </a:moveTo>
                    <a:cubicBezTo>
                      <a:pt x="52" y="282"/>
                      <a:pt x="52" y="282"/>
                      <a:pt x="52" y="282"/>
                    </a:cubicBezTo>
                    <a:cubicBezTo>
                      <a:pt x="87" y="311"/>
                      <a:pt x="125" y="330"/>
                      <a:pt x="170" y="330"/>
                    </a:cubicBezTo>
                    <a:cubicBezTo>
                      <a:pt x="205" y="330"/>
                      <a:pt x="227" y="315"/>
                      <a:pt x="227" y="292"/>
                    </a:cubicBezTo>
                    <a:cubicBezTo>
                      <a:pt x="227" y="291"/>
                      <a:pt x="227" y="291"/>
                      <a:pt x="227" y="291"/>
                    </a:cubicBezTo>
                    <a:cubicBezTo>
                      <a:pt x="227" y="269"/>
                      <a:pt x="213" y="258"/>
                      <a:pt x="147" y="241"/>
                    </a:cubicBezTo>
                    <a:cubicBezTo>
                      <a:pt x="68" y="221"/>
                      <a:pt x="16" y="199"/>
                      <a:pt x="16" y="120"/>
                    </a:cubicBezTo>
                    <a:cubicBezTo>
                      <a:pt x="16" y="119"/>
                      <a:pt x="16" y="119"/>
                      <a:pt x="16" y="119"/>
                    </a:cubicBezTo>
                    <a:cubicBezTo>
                      <a:pt x="16" y="47"/>
                      <a:pt x="74" y="0"/>
                      <a:pt x="154" y="0"/>
                    </a:cubicBezTo>
                    <a:cubicBezTo>
                      <a:pt x="212" y="0"/>
                      <a:pt x="261" y="18"/>
                      <a:pt x="301" y="50"/>
                    </a:cubicBezTo>
                    <a:cubicBezTo>
                      <a:pt x="256" y="116"/>
                      <a:pt x="256" y="116"/>
                      <a:pt x="256" y="116"/>
                    </a:cubicBezTo>
                    <a:cubicBezTo>
                      <a:pt x="221" y="91"/>
                      <a:pt x="187" y="77"/>
                      <a:pt x="153" y="77"/>
                    </a:cubicBezTo>
                    <a:cubicBezTo>
                      <a:pt x="120" y="77"/>
                      <a:pt x="103" y="92"/>
                      <a:pt x="103" y="111"/>
                    </a:cubicBezTo>
                    <a:cubicBezTo>
                      <a:pt x="103" y="112"/>
                      <a:pt x="103" y="112"/>
                      <a:pt x="103" y="112"/>
                    </a:cubicBezTo>
                    <a:cubicBezTo>
                      <a:pt x="103" y="138"/>
                      <a:pt x="120" y="147"/>
                      <a:pt x="188" y="164"/>
                    </a:cubicBezTo>
                    <a:cubicBezTo>
                      <a:pt x="268" y="185"/>
                      <a:pt x="313" y="214"/>
                      <a:pt x="313" y="283"/>
                    </a:cubicBezTo>
                    <a:cubicBezTo>
                      <a:pt x="313" y="284"/>
                      <a:pt x="313" y="284"/>
                      <a:pt x="313" y="284"/>
                    </a:cubicBezTo>
                    <a:cubicBezTo>
                      <a:pt x="313" y="362"/>
                      <a:pt x="253" y="406"/>
                      <a:pt x="168" y="406"/>
                    </a:cubicBezTo>
                    <a:cubicBezTo>
                      <a:pt x="108" y="406"/>
                      <a:pt x="48" y="385"/>
                      <a:pt x="0" y="3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72" name="Freeform 19"/>
              <p:cNvSpPr>
                <a:spLocks/>
              </p:cNvSpPr>
              <p:nvPr userDrawn="1"/>
            </p:nvSpPr>
            <p:spPr bwMode="auto">
              <a:xfrm>
                <a:off x="9334" y="351"/>
                <a:ext cx="135" cy="178"/>
              </a:xfrm>
              <a:custGeom>
                <a:avLst/>
                <a:gdLst>
                  <a:gd name="T0" fmla="*/ 0 w 135"/>
                  <a:gd name="T1" fmla="*/ 0 h 178"/>
                  <a:gd name="T2" fmla="*/ 134 w 135"/>
                  <a:gd name="T3" fmla="*/ 0 h 178"/>
                  <a:gd name="T4" fmla="*/ 134 w 135"/>
                  <a:gd name="T5" fmla="*/ 34 h 178"/>
                  <a:gd name="T6" fmla="*/ 38 w 135"/>
                  <a:gd name="T7" fmla="*/ 34 h 178"/>
                  <a:gd name="T8" fmla="*/ 38 w 135"/>
                  <a:gd name="T9" fmla="*/ 70 h 178"/>
                  <a:gd name="T10" fmla="*/ 122 w 135"/>
                  <a:gd name="T11" fmla="*/ 70 h 178"/>
                  <a:gd name="T12" fmla="*/ 122 w 135"/>
                  <a:gd name="T13" fmla="*/ 105 h 178"/>
                  <a:gd name="T14" fmla="*/ 38 w 135"/>
                  <a:gd name="T15" fmla="*/ 105 h 178"/>
                  <a:gd name="T16" fmla="*/ 38 w 135"/>
                  <a:gd name="T17" fmla="*/ 143 h 178"/>
                  <a:gd name="T18" fmla="*/ 135 w 135"/>
                  <a:gd name="T19" fmla="*/ 143 h 178"/>
                  <a:gd name="T20" fmla="*/ 135 w 135"/>
                  <a:gd name="T21" fmla="*/ 178 h 178"/>
                  <a:gd name="T22" fmla="*/ 0 w 135"/>
                  <a:gd name="T23" fmla="*/ 178 h 178"/>
                  <a:gd name="T24" fmla="*/ 0 w 135"/>
                  <a:gd name="T25" fmla="*/ 0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5" h="178">
                    <a:moveTo>
                      <a:pt x="0" y="0"/>
                    </a:moveTo>
                    <a:lnTo>
                      <a:pt x="134" y="0"/>
                    </a:lnTo>
                    <a:lnTo>
                      <a:pt x="134" y="34"/>
                    </a:lnTo>
                    <a:lnTo>
                      <a:pt x="38" y="34"/>
                    </a:lnTo>
                    <a:lnTo>
                      <a:pt x="38" y="70"/>
                    </a:lnTo>
                    <a:lnTo>
                      <a:pt x="122" y="70"/>
                    </a:lnTo>
                    <a:lnTo>
                      <a:pt x="122" y="105"/>
                    </a:lnTo>
                    <a:lnTo>
                      <a:pt x="38" y="105"/>
                    </a:lnTo>
                    <a:lnTo>
                      <a:pt x="38" y="143"/>
                    </a:lnTo>
                    <a:lnTo>
                      <a:pt x="135" y="143"/>
                    </a:lnTo>
                    <a:lnTo>
                      <a:pt x="135" y="178"/>
                    </a:lnTo>
                    <a:lnTo>
                      <a:pt x="0" y="17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73" name="Freeform 20"/>
              <p:cNvSpPr>
                <a:spLocks noEditPoints="1"/>
              </p:cNvSpPr>
              <p:nvPr userDrawn="1"/>
            </p:nvSpPr>
            <p:spPr bwMode="auto">
              <a:xfrm>
                <a:off x="9489" y="351"/>
                <a:ext cx="153" cy="178"/>
              </a:xfrm>
              <a:custGeom>
                <a:avLst/>
                <a:gdLst>
                  <a:gd name="T0" fmla="*/ 0 w 341"/>
                  <a:gd name="T1" fmla="*/ 0 h 395"/>
                  <a:gd name="T2" fmla="*/ 180 w 341"/>
                  <a:gd name="T3" fmla="*/ 0 h 395"/>
                  <a:gd name="T4" fmla="*/ 296 w 341"/>
                  <a:gd name="T5" fmla="*/ 40 h 395"/>
                  <a:gd name="T6" fmla="*/ 329 w 341"/>
                  <a:gd name="T7" fmla="*/ 130 h 395"/>
                  <a:gd name="T8" fmla="*/ 329 w 341"/>
                  <a:gd name="T9" fmla="*/ 131 h 395"/>
                  <a:gd name="T10" fmla="*/ 245 w 341"/>
                  <a:gd name="T11" fmla="*/ 254 h 395"/>
                  <a:gd name="T12" fmla="*/ 341 w 341"/>
                  <a:gd name="T13" fmla="*/ 395 h 395"/>
                  <a:gd name="T14" fmla="*/ 240 w 341"/>
                  <a:gd name="T15" fmla="*/ 395 h 395"/>
                  <a:gd name="T16" fmla="*/ 155 w 341"/>
                  <a:gd name="T17" fmla="*/ 268 h 395"/>
                  <a:gd name="T18" fmla="*/ 87 w 341"/>
                  <a:gd name="T19" fmla="*/ 268 h 395"/>
                  <a:gd name="T20" fmla="*/ 87 w 341"/>
                  <a:gd name="T21" fmla="*/ 395 h 395"/>
                  <a:gd name="T22" fmla="*/ 0 w 341"/>
                  <a:gd name="T23" fmla="*/ 395 h 395"/>
                  <a:gd name="T24" fmla="*/ 0 w 341"/>
                  <a:gd name="T25" fmla="*/ 0 h 395"/>
                  <a:gd name="T26" fmla="*/ 175 w 341"/>
                  <a:gd name="T27" fmla="*/ 192 h 395"/>
                  <a:gd name="T28" fmla="*/ 241 w 341"/>
                  <a:gd name="T29" fmla="*/ 136 h 395"/>
                  <a:gd name="T30" fmla="*/ 241 w 341"/>
                  <a:gd name="T31" fmla="*/ 135 h 395"/>
                  <a:gd name="T32" fmla="*/ 173 w 341"/>
                  <a:gd name="T33" fmla="*/ 78 h 395"/>
                  <a:gd name="T34" fmla="*/ 87 w 341"/>
                  <a:gd name="T35" fmla="*/ 78 h 395"/>
                  <a:gd name="T36" fmla="*/ 87 w 341"/>
                  <a:gd name="T37" fmla="*/ 192 h 395"/>
                  <a:gd name="T38" fmla="*/ 175 w 341"/>
                  <a:gd name="T39" fmla="*/ 192 h 3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41" h="395">
                    <a:moveTo>
                      <a:pt x="0" y="0"/>
                    </a:moveTo>
                    <a:cubicBezTo>
                      <a:pt x="180" y="0"/>
                      <a:pt x="180" y="0"/>
                      <a:pt x="180" y="0"/>
                    </a:cubicBezTo>
                    <a:cubicBezTo>
                      <a:pt x="231" y="0"/>
                      <a:pt x="270" y="14"/>
                      <a:pt x="296" y="40"/>
                    </a:cubicBezTo>
                    <a:cubicBezTo>
                      <a:pt x="318" y="62"/>
                      <a:pt x="329" y="93"/>
                      <a:pt x="329" y="130"/>
                    </a:cubicBezTo>
                    <a:cubicBezTo>
                      <a:pt x="329" y="131"/>
                      <a:pt x="329" y="131"/>
                      <a:pt x="329" y="131"/>
                    </a:cubicBezTo>
                    <a:cubicBezTo>
                      <a:pt x="329" y="195"/>
                      <a:pt x="295" y="235"/>
                      <a:pt x="245" y="254"/>
                    </a:cubicBezTo>
                    <a:cubicBezTo>
                      <a:pt x="341" y="395"/>
                      <a:pt x="341" y="395"/>
                      <a:pt x="341" y="395"/>
                    </a:cubicBezTo>
                    <a:cubicBezTo>
                      <a:pt x="240" y="395"/>
                      <a:pt x="240" y="395"/>
                      <a:pt x="240" y="395"/>
                    </a:cubicBezTo>
                    <a:cubicBezTo>
                      <a:pt x="155" y="268"/>
                      <a:pt x="155" y="268"/>
                      <a:pt x="155" y="268"/>
                    </a:cubicBezTo>
                    <a:cubicBezTo>
                      <a:pt x="87" y="268"/>
                      <a:pt x="87" y="268"/>
                      <a:pt x="87" y="268"/>
                    </a:cubicBezTo>
                    <a:cubicBezTo>
                      <a:pt x="87" y="395"/>
                      <a:pt x="87" y="395"/>
                      <a:pt x="87" y="395"/>
                    </a:cubicBezTo>
                    <a:cubicBezTo>
                      <a:pt x="0" y="395"/>
                      <a:pt x="0" y="395"/>
                      <a:pt x="0" y="395"/>
                    </a:cubicBezTo>
                    <a:lnTo>
                      <a:pt x="0" y="0"/>
                    </a:lnTo>
                    <a:close/>
                    <a:moveTo>
                      <a:pt x="175" y="192"/>
                    </a:moveTo>
                    <a:cubicBezTo>
                      <a:pt x="217" y="192"/>
                      <a:pt x="241" y="169"/>
                      <a:pt x="241" y="136"/>
                    </a:cubicBezTo>
                    <a:cubicBezTo>
                      <a:pt x="241" y="135"/>
                      <a:pt x="241" y="135"/>
                      <a:pt x="241" y="135"/>
                    </a:cubicBezTo>
                    <a:cubicBezTo>
                      <a:pt x="241" y="97"/>
                      <a:pt x="215" y="78"/>
                      <a:pt x="173" y="78"/>
                    </a:cubicBezTo>
                    <a:cubicBezTo>
                      <a:pt x="87" y="78"/>
                      <a:pt x="87" y="78"/>
                      <a:pt x="87" y="78"/>
                    </a:cubicBezTo>
                    <a:cubicBezTo>
                      <a:pt x="87" y="192"/>
                      <a:pt x="87" y="192"/>
                      <a:pt x="87" y="192"/>
                    </a:cubicBezTo>
                    <a:lnTo>
                      <a:pt x="175" y="19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74" name="Freeform 21"/>
              <p:cNvSpPr>
                <a:spLocks noEditPoints="1"/>
              </p:cNvSpPr>
              <p:nvPr userDrawn="1"/>
            </p:nvSpPr>
            <p:spPr bwMode="auto">
              <a:xfrm>
                <a:off x="9647" y="353"/>
                <a:ext cx="49" cy="24"/>
              </a:xfrm>
              <a:custGeom>
                <a:avLst/>
                <a:gdLst>
                  <a:gd name="T0" fmla="*/ 8 w 49"/>
                  <a:gd name="T1" fmla="*/ 3 h 24"/>
                  <a:gd name="T2" fmla="*/ 0 w 49"/>
                  <a:gd name="T3" fmla="*/ 3 h 24"/>
                  <a:gd name="T4" fmla="*/ 0 w 49"/>
                  <a:gd name="T5" fmla="*/ 0 h 24"/>
                  <a:gd name="T6" fmla="*/ 19 w 49"/>
                  <a:gd name="T7" fmla="*/ 0 h 24"/>
                  <a:gd name="T8" fmla="*/ 19 w 49"/>
                  <a:gd name="T9" fmla="*/ 3 h 24"/>
                  <a:gd name="T10" fmla="*/ 11 w 49"/>
                  <a:gd name="T11" fmla="*/ 3 h 24"/>
                  <a:gd name="T12" fmla="*/ 11 w 49"/>
                  <a:gd name="T13" fmla="*/ 24 h 24"/>
                  <a:gd name="T14" fmla="*/ 8 w 49"/>
                  <a:gd name="T15" fmla="*/ 24 h 24"/>
                  <a:gd name="T16" fmla="*/ 8 w 49"/>
                  <a:gd name="T17" fmla="*/ 3 h 24"/>
                  <a:gd name="T18" fmla="*/ 24 w 49"/>
                  <a:gd name="T19" fmla="*/ 0 h 24"/>
                  <a:gd name="T20" fmla="*/ 28 w 49"/>
                  <a:gd name="T21" fmla="*/ 0 h 24"/>
                  <a:gd name="T22" fmla="*/ 36 w 49"/>
                  <a:gd name="T23" fmla="*/ 13 h 24"/>
                  <a:gd name="T24" fmla="*/ 45 w 49"/>
                  <a:gd name="T25" fmla="*/ 0 h 24"/>
                  <a:gd name="T26" fmla="*/ 49 w 49"/>
                  <a:gd name="T27" fmla="*/ 0 h 24"/>
                  <a:gd name="T28" fmla="*/ 49 w 49"/>
                  <a:gd name="T29" fmla="*/ 24 h 24"/>
                  <a:gd name="T30" fmla="*/ 45 w 49"/>
                  <a:gd name="T31" fmla="*/ 24 h 24"/>
                  <a:gd name="T32" fmla="*/ 45 w 49"/>
                  <a:gd name="T33" fmla="*/ 5 h 24"/>
                  <a:gd name="T34" fmla="*/ 36 w 49"/>
                  <a:gd name="T35" fmla="*/ 18 h 24"/>
                  <a:gd name="T36" fmla="*/ 36 w 49"/>
                  <a:gd name="T37" fmla="*/ 18 h 24"/>
                  <a:gd name="T38" fmla="*/ 27 w 49"/>
                  <a:gd name="T39" fmla="*/ 5 h 24"/>
                  <a:gd name="T40" fmla="*/ 27 w 49"/>
                  <a:gd name="T41" fmla="*/ 24 h 24"/>
                  <a:gd name="T42" fmla="*/ 24 w 49"/>
                  <a:gd name="T43" fmla="*/ 24 h 24"/>
                  <a:gd name="T44" fmla="*/ 24 w 49"/>
                  <a:gd name="T45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49" h="24">
                    <a:moveTo>
                      <a:pt x="8" y="3"/>
                    </a:moveTo>
                    <a:lnTo>
                      <a:pt x="0" y="3"/>
                    </a:lnTo>
                    <a:lnTo>
                      <a:pt x="0" y="0"/>
                    </a:lnTo>
                    <a:lnTo>
                      <a:pt x="19" y="0"/>
                    </a:lnTo>
                    <a:lnTo>
                      <a:pt x="19" y="3"/>
                    </a:lnTo>
                    <a:lnTo>
                      <a:pt x="11" y="3"/>
                    </a:lnTo>
                    <a:lnTo>
                      <a:pt x="11" y="24"/>
                    </a:lnTo>
                    <a:lnTo>
                      <a:pt x="8" y="24"/>
                    </a:lnTo>
                    <a:lnTo>
                      <a:pt x="8" y="3"/>
                    </a:lnTo>
                    <a:close/>
                    <a:moveTo>
                      <a:pt x="24" y="0"/>
                    </a:moveTo>
                    <a:lnTo>
                      <a:pt x="28" y="0"/>
                    </a:lnTo>
                    <a:lnTo>
                      <a:pt x="36" y="13"/>
                    </a:lnTo>
                    <a:lnTo>
                      <a:pt x="45" y="0"/>
                    </a:lnTo>
                    <a:lnTo>
                      <a:pt x="49" y="0"/>
                    </a:lnTo>
                    <a:lnTo>
                      <a:pt x="49" y="24"/>
                    </a:lnTo>
                    <a:lnTo>
                      <a:pt x="45" y="24"/>
                    </a:lnTo>
                    <a:lnTo>
                      <a:pt x="45" y="5"/>
                    </a:lnTo>
                    <a:lnTo>
                      <a:pt x="36" y="18"/>
                    </a:lnTo>
                    <a:lnTo>
                      <a:pt x="36" y="18"/>
                    </a:lnTo>
                    <a:lnTo>
                      <a:pt x="27" y="5"/>
                    </a:lnTo>
                    <a:lnTo>
                      <a:pt x="27" y="24"/>
                    </a:lnTo>
                    <a:lnTo>
                      <a:pt x="24" y="24"/>
                    </a:lnTo>
                    <a:lnTo>
                      <a:pt x="2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</p:grpSp>
        <p:grpSp>
          <p:nvGrpSpPr>
            <p:cNvPr id="150" name="Group 149"/>
            <p:cNvGrpSpPr/>
            <p:nvPr userDrawn="1"/>
          </p:nvGrpSpPr>
          <p:grpSpPr>
            <a:xfrm>
              <a:off x="7943851" y="148249"/>
              <a:ext cx="698540" cy="169868"/>
              <a:chOff x="1221454" y="1585913"/>
              <a:chExt cx="5757865" cy="1400174"/>
            </a:xfrm>
            <a:solidFill>
              <a:srgbClr val="DCDEE0"/>
            </a:solidFill>
          </p:grpSpPr>
          <p:grpSp>
            <p:nvGrpSpPr>
              <p:cNvPr id="151" name="Group 150"/>
              <p:cNvGrpSpPr/>
              <p:nvPr userDrawn="1"/>
            </p:nvGrpSpPr>
            <p:grpSpPr>
              <a:xfrm>
                <a:off x="1221454" y="2066925"/>
                <a:ext cx="5757865" cy="919162"/>
                <a:chOff x="1250950" y="2066926"/>
                <a:chExt cx="5757863" cy="919163"/>
              </a:xfrm>
              <a:grpFill/>
            </p:grpSpPr>
            <p:sp>
              <p:nvSpPr>
                <p:cNvPr id="162" name="Rectangle 14"/>
                <p:cNvSpPr>
                  <a:spLocks noChangeArrowheads="1"/>
                </p:cNvSpPr>
                <p:nvPr userDrawn="1"/>
              </p:nvSpPr>
              <p:spPr bwMode="auto">
                <a:xfrm>
                  <a:off x="1250950" y="2081213"/>
                  <a:ext cx="195262" cy="890588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163" name="Freeform 15"/>
                <p:cNvSpPr>
                  <a:spLocks/>
                </p:cNvSpPr>
                <p:nvPr userDrawn="1"/>
              </p:nvSpPr>
              <p:spPr bwMode="auto">
                <a:xfrm>
                  <a:off x="1566863" y="2081213"/>
                  <a:ext cx="788987" cy="890588"/>
                </a:xfrm>
                <a:custGeom>
                  <a:avLst/>
                  <a:gdLst>
                    <a:gd name="T0" fmla="*/ 0 w 497"/>
                    <a:gd name="T1" fmla="*/ 0 h 561"/>
                    <a:gd name="T2" fmla="*/ 114 w 497"/>
                    <a:gd name="T3" fmla="*/ 0 h 561"/>
                    <a:gd name="T4" fmla="*/ 376 w 497"/>
                    <a:gd name="T5" fmla="*/ 345 h 561"/>
                    <a:gd name="T6" fmla="*/ 376 w 497"/>
                    <a:gd name="T7" fmla="*/ 0 h 561"/>
                    <a:gd name="T8" fmla="*/ 497 w 497"/>
                    <a:gd name="T9" fmla="*/ 0 h 561"/>
                    <a:gd name="T10" fmla="*/ 497 w 497"/>
                    <a:gd name="T11" fmla="*/ 561 h 561"/>
                    <a:gd name="T12" fmla="*/ 393 w 497"/>
                    <a:gd name="T13" fmla="*/ 561 h 561"/>
                    <a:gd name="T14" fmla="*/ 122 w 497"/>
                    <a:gd name="T15" fmla="*/ 204 h 561"/>
                    <a:gd name="T16" fmla="*/ 122 w 497"/>
                    <a:gd name="T17" fmla="*/ 561 h 561"/>
                    <a:gd name="T18" fmla="*/ 0 w 497"/>
                    <a:gd name="T19" fmla="*/ 561 h 561"/>
                    <a:gd name="T20" fmla="*/ 0 w 497"/>
                    <a:gd name="T21" fmla="*/ 0 h 5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497" h="561">
                      <a:moveTo>
                        <a:pt x="0" y="0"/>
                      </a:moveTo>
                      <a:lnTo>
                        <a:pt x="114" y="0"/>
                      </a:lnTo>
                      <a:lnTo>
                        <a:pt x="376" y="345"/>
                      </a:lnTo>
                      <a:lnTo>
                        <a:pt x="376" y="0"/>
                      </a:lnTo>
                      <a:lnTo>
                        <a:pt x="497" y="0"/>
                      </a:lnTo>
                      <a:lnTo>
                        <a:pt x="497" y="561"/>
                      </a:lnTo>
                      <a:lnTo>
                        <a:pt x="393" y="561"/>
                      </a:lnTo>
                      <a:lnTo>
                        <a:pt x="122" y="204"/>
                      </a:lnTo>
                      <a:lnTo>
                        <a:pt x="122" y="561"/>
                      </a:lnTo>
                      <a:lnTo>
                        <a:pt x="0" y="56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164" name="Freeform 16"/>
                <p:cNvSpPr>
                  <a:spLocks/>
                </p:cNvSpPr>
                <p:nvPr userDrawn="1"/>
              </p:nvSpPr>
              <p:spPr bwMode="auto">
                <a:xfrm>
                  <a:off x="2433638" y="2068513"/>
                  <a:ext cx="703262" cy="914400"/>
                </a:xfrm>
                <a:custGeom>
                  <a:avLst/>
                  <a:gdLst>
                    <a:gd name="T0" fmla="*/ 0 w 561"/>
                    <a:gd name="T1" fmla="*/ 615 h 728"/>
                    <a:gd name="T2" fmla="*/ 92 w 561"/>
                    <a:gd name="T3" fmla="*/ 505 h 728"/>
                    <a:gd name="T4" fmla="*/ 304 w 561"/>
                    <a:gd name="T5" fmla="*/ 591 h 728"/>
                    <a:gd name="T6" fmla="*/ 406 w 561"/>
                    <a:gd name="T7" fmla="*/ 524 h 728"/>
                    <a:gd name="T8" fmla="*/ 406 w 561"/>
                    <a:gd name="T9" fmla="*/ 522 h 728"/>
                    <a:gd name="T10" fmla="*/ 263 w 561"/>
                    <a:gd name="T11" fmla="*/ 432 h 728"/>
                    <a:gd name="T12" fmla="*/ 28 w 561"/>
                    <a:gd name="T13" fmla="*/ 215 h 728"/>
                    <a:gd name="T14" fmla="*/ 28 w 561"/>
                    <a:gd name="T15" fmla="*/ 213 h 728"/>
                    <a:gd name="T16" fmla="*/ 276 w 561"/>
                    <a:gd name="T17" fmla="*/ 0 h 728"/>
                    <a:gd name="T18" fmla="*/ 540 w 561"/>
                    <a:gd name="T19" fmla="*/ 90 h 728"/>
                    <a:gd name="T20" fmla="*/ 459 w 561"/>
                    <a:gd name="T21" fmla="*/ 207 h 728"/>
                    <a:gd name="T22" fmla="*/ 274 w 561"/>
                    <a:gd name="T23" fmla="*/ 137 h 728"/>
                    <a:gd name="T24" fmla="*/ 183 w 561"/>
                    <a:gd name="T25" fmla="*/ 199 h 728"/>
                    <a:gd name="T26" fmla="*/ 183 w 561"/>
                    <a:gd name="T27" fmla="*/ 201 h 728"/>
                    <a:gd name="T28" fmla="*/ 336 w 561"/>
                    <a:gd name="T29" fmla="*/ 294 h 728"/>
                    <a:gd name="T30" fmla="*/ 561 w 561"/>
                    <a:gd name="T31" fmla="*/ 507 h 728"/>
                    <a:gd name="T32" fmla="*/ 561 w 561"/>
                    <a:gd name="T33" fmla="*/ 509 h 728"/>
                    <a:gd name="T34" fmla="*/ 301 w 561"/>
                    <a:gd name="T35" fmla="*/ 728 h 728"/>
                    <a:gd name="T36" fmla="*/ 0 w 561"/>
                    <a:gd name="T37" fmla="*/ 615 h 7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561" h="728">
                      <a:moveTo>
                        <a:pt x="0" y="615"/>
                      </a:moveTo>
                      <a:cubicBezTo>
                        <a:pt x="92" y="505"/>
                        <a:pt x="92" y="505"/>
                        <a:pt x="92" y="505"/>
                      </a:cubicBezTo>
                      <a:cubicBezTo>
                        <a:pt x="156" y="557"/>
                        <a:pt x="223" y="591"/>
                        <a:pt x="304" y="591"/>
                      </a:cubicBezTo>
                      <a:cubicBezTo>
                        <a:pt x="368" y="591"/>
                        <a:pt x="406" y="565"/>
                        <a:pt x="406" y="524"/>
                      </a:cubicBezTo>
                      <a:cubicBezTo>
                        <a:pt x="406" y="522"/>
                        <a:pt x="406" y="522"/>
                        <a:pt x="406" y="522"/>
                      </a:cubicBezTo>
                      <a:cubicBezTo>
                        <a:pt x="406" y="482"/>
                        <a:pt x="382" y="462"/>
                        <a:pt x="263" y="432"/>
                      </a:cubicBezTo>
                      <a:cubicBezTo>
                        <a:pt x="121" y="395"/>
                        <a:pt x="28" y="356"/>
                        <a:pt x="28" y="215"/>
                      </a:cubicBezTo>
                      <a:cubicBezTo>
                        <a:pt x="28" y="213"/>
                        <a:pt x="28" y="213"/>
                        <a:pt x="28" y="213"/>
                      </a:cubicBezTo>
                      <a:cubicBezTo>
                        <a:pt x="28" y="85"/>
                        <a:pt x="132" y="0"/>
                        <a:pt x="276" y="0"/>
                      </a:cubicBezTo>
                      <a:cubicBezTo>
                        <a:pt x="380" y="0"/>
                        <a:pt x="468" y="32"/>
                        <a:pt x="540" y="90"/>
                      </a:cubicBezTo>
                      <a:cubicBezTo>
                        <a:pt x="459" y="207"/>
                        <a:pt x="459" y="207"/>
                        <a:pt x="459" y="207"/>
                      </a:cubicBezTo>
                      <a:cubicBezTo>
                        <a:pt x="396" y="164"/>
                        <a:pt x="334" y="137"/>
                        <a:pt x="274" y="137"/>
                      </a:cubicBezTo>
                      <a:cubicBezTo>
                        <a:pt x="215" y="137"/>
                        <a:pt x="183" y="165"/>
                        <a:pt x="183" y="199"/>
                      </a:cubicBezTo>
                      <a:cubicBezTo>
                        <a:pt x="183" y="201"/>
                        <a:pt x="183" y="201"/>
                        <a:pt x="183" y="201"/>
                      </a:cubicBezTo>
                      <a:cubicBezTo>
                        <a:pt x="183" y="248"/>
                        <a:pt x="214" y="263"/>
                        <a:pt x="336" y="294"/>
                      </a:cubicBezTo>
                      <a:cubicBezTo>
                        <a:pt x="480" y="332"/>
                        <a:pt x="561" y="383"/>
                        <a:pt x="561" y="507"/>
                      </a:cubicBezTo>
                      <a:cubicBezTo>
                        <a:pt x="561" y="509"/>
                        <a:pt x="561" y="509"/>
                        <a:pt x="561" y="509"/>
                      </a:cubicBezTo>
                      <a:cubicBezTo>
                        <a:pt x="561" y="649"/>
                        <a:pt x="454" y="728"/>
                        <a:pt x="301" y="728"/>
                      </a:cubicBezTo>
                      <a:cubicBezTo>
                        <a:pt x="193" y="728"/>
                        <a:pt x="85" y="691"/>
                        <a:pt x="0" y="61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165" name="Rectangle 17"/>
                <p:cNvSpPr>
                  <a:spLocks noChangeArrowheads="1"/>
                </p:cNvSpPr>
                <p:nvPr userDrawn="1"/>
              </p:nvSpPr>
              <p:spPr bwMode="auto">
                <a:xfrm>
                  <a:off x="3240088" y="2081213"/>
                  <a:ext cx="195262" cy="890588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166" name="Freeform 18"/>
                <p:cNvSpPr>
                  <a:spLocks/>
                </p:cNvSpPr>
                <p:nvPr userDrawn="1"/>
              </p:nvSpPr>
              <p:spPr bwMode="auto">
                <a:xfrm>
                  <a:off x="3516313" y="2066926"/>
                  <a:ext cx="847725" cy="919163"/>
                </a:xfrm>
                <a:custGeom>
                  <a:avLst/>
                  <a:gdLst>
                    <a:gd name="T0" fmla="*/ 0 w 676"/>
                    <a:gd name="T1" fmla="*/ 368 h 732"/>
                    <a:gd name="T2" fmla="*/ 0 w 676"/>
                    <a:gd name="T3" fmla="*/ 366 h 732"/>
                    <a:gd name="T4" fmla="*/ 372 w 676"/>
                    <a:gd name="T5" fmla="*/ 0 h 732"/>
                    <a:gd name="T6" fmla="*/ 650 w 676"/>
                    <a:gd name="T7" fmla="*/ 97 h 732"/>
                    <a:gd name="T8" fmla="*/ 552 w 676"/>
                    <a:gd name="T9" fmla="*/ 215 h 732"/>
                    <a:gd name="T10" fmla="*/ 367 w 676"/>
                    <a:gd name="T11" fmla="*/ 143 h 732"/>
                    <a:gd name="T12" fmla="*/ 163 w 676"/>
                    <a:gd name="T13" fmla="*/ 364 h 732"/>
                    <a:gd name="T14" fmla="*/ 163 w 676"/>
                    <a:gd name="T15" fmla="*/ 366 h 732"/>
                    <a:gd name="T16" fmla="*/ 378 w 676"/>
                    <a:gd name="T17" fmla="*/ 591 h 732"/>
                    <a:gd name="T18" fmla="*/ 525 w 676"/>
                    <a:gd name="T19" fmla="*/ 548 h 732"/>
                    <a:gd name="T20" fmla="*/ 525 w 676"/>
                    <a:gd name="T21" fmla="*/ 447 h 732"/>
                    <a:gd name="T22" fmla="*/ 368 w 676"/>
                    <a:gd name="T23" fmla="*/ 447 h 732"/>
                    <a:gd name="T24" fmla="*/ 368 w 676"/>
                    <a:gd name="T25" fmla="*/ 312 h 732"/>
                    <a:gd name="T26" fmla="*/ 676 w 676"/>
                    <a:gd name="T27" fmla="*/ 312 h 732"/>
                    <a:gd name="T28" fmla="*/ 676 w 676"/>
                    <a:gd name="T29" fmla="*/ 620 h 732"/>
                    <a:gd name="T30" fmla="*/ 373 w 676"/>
                    <a:gd name="T31" fmla="*/ 732 h 732"/>
                    <a:gd name="T32" fmla="*/ 0 w 676"/>
                    <a:gd name="T33" fmla="*/ 368 h 7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676" h="732">
                      <a:moveTo>
                        <a:pt x="0" y="368"/>
                      </a:moveTo>
                      <a:cubicBezTo>
                        <a:pt x="0" y="366"/>
                        <a:pt x="0" y="366"/>
                        <a:pt x="0" y="366"/>
                      </a:cubicBezTo>
                      <a:cubicBezTo>
                        <a:pt x="0" y="165"/>
                        <a:pt x="157" y="0"/>
                        <a:pt x="372" y="0"/>
                      </a:cubicBezTo>
                      <a:cubicBezTo>
                        <a:pt x="499" y="0"/>
                        <a:pt x="576" y="34"/>
                        <a:pt x="650" y="97"/>
                      </a:cubicBezTo>
                      <a:cubicBezTo>
                        <a:pt x="552" y="215"/>
                        <a:pt x="552" y="215"/>
                        <a:pt x="552" y="215"/>
                      </a:cubicBezTo>
                      <a:cubicBezTo>
                        <a:pt x="497" y="170"/>
                        <a:pt x="449" y="143"/>
                        <a:pt x="367" y="143"/>
                      </a:cubicBezTo>
                      <a:cubicBezTo>
                        <a:pt x="253" y="143"/>
                        <a:pt x="163" y="244"/>
                        <a:pt x="163" y="364"/>
                      </a:cubicBezTo>
                      <a:cubicBezTo>
                        <a:pt x="163" y="366"/>
                        <a:pt x="163" y="366"/>
                        <a:pt x="163" y="366"/>
                      </a:cubicBezTo>
                      <a:cubicBezTo>
                        <a:pt x="163" y="496"/>
                        <a:pt x="252" y="591"/>
                        <a:pt x="378" y="591"/>
                      </a:cubicBezTo>
                      <a:cubicBezTo>
                        <a:pt x="435" y="591"/>
                        <a:pt x="485" y="577"/>
                        <a:pt x="525" y="548"/>
                      </a:cubicBezTo>
                      <a:cubicBezTo>
                        <a:pt x="525" y="447"/>
                        <a:pt x="525" y="447"/>
                        <a:pt x="525" y="447"/>
                      </a:cubicBezTo>
                      <a:cubicBezTo>
                        <a:pt x="368" y="447"/>
                        <a:pt x="368" y="447"/>
                        <a:pt x="368" y="447"/>
                      </a:cubicBezTo>
                      <a:cubicBezTo>
                        <a:pt x="368" y="312"/>
                        <a:pt x="368" y="312"/>
                        <a:pt x="368" y="312"/>
                      </a:cubicBezTo>
                      <a:cubicBezTo>
                        <a:pt x="676" y="312"/>
                        <a:pt x="676" y="312"/>
                        <a:pt x="676" y="312"/>
                      </a:cubicBezTo>
                      <a:cubicBezTo>
                        <a:pt x="676" y="620"/>
                        <a:pt x="676" y="620"/>
                        <a:pt x="676" y="620"/>
                      </a:cubicBezTo>
                      <a:cubicBezTo>
                        <a:pt x="603" y="682"/>
                        <a:pt x="502" y="732"/>
                        <a:pt x="373" y="732"/>
                      </a:cubicBezTo>
                      <a:cubicBezTo>
                        <a:pt x="152" y="732"/>
                        <a:pt x="0" y="578"/>
                        <a:pt x="0" y="36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167" name="Freeform 19"/>
                <p:cNvSpPr>
                  <a:spLocks/>
                </p:cNvSpPr>
                <p:nvPr userDrawn="1"/>
              </p:nvSpPr>
              <p:spPr bwMode="auto">
                <a:xfrm>
                  <a:off x="4449763" y="2081213"/>
                  <a:ext cx="752475" cy="890588"/>
                </a:xfrm>
                <a:custGeom>
                  <a:avLst/>
                  <a:gdLst>
                    <a:gd name="T0" fmla="*/ 0 w 474"/>
                    <a:gd name="T1" fmla="*/ 0 h 561"/>
                    <a:gd name="T2" fmla="*/ 123 w 474"/>
                    <a:gd name="T3" fmla="*/ 0 h 561"/>
                    <a:gd name="T4" fmla="*/ 123 w 474"/>
                    <a:gd name="T5" fmla="*/ 222 h 561"/>
                    <a:gd name="T6" fmla="*/ 351 w 474"/>
                    <a:gd name="T7" fmla="*/ 222 h 561"/>
                    <a:gd name="T8" fmla="*/ 351 w 474"/>
                    <a:gd name="T9" fmla="*/ 0 h 561"/>
                    <a:gd name="T10" fmla="*/ 474 w 474"/>
                    <a:gd name="T11" fmla="*/ 0 h 561"/>
                    <a:gd name="T12" fmla="*/ 474 w 474"/>
                    <a:gd name="T13" fmla="*/ 561 h 561"/>
                    <a:gd name="T14" fmla="*/ 351 w 474"/>
                    <a:gd name="T15" fmla="*/ 561 h 561"/>
                    <a:gd name="T16" fmla="*/ 351 w 474"/>
                    <a:gd name="T17" fmla="*/ 336 h 561"/>
                    <a:gd name="T18" fmla="*/ 123 w 474"/>
                    <a:gd name="T19" fmla="*/ 336 h 561"/>
                    <a:gd name="T20" fmla="*/ 123 w 474"/>
                    <a:gd name="T21" fmla="*/ 561 h 561"/>
                    <a:gd name="T22" fmla="*/ 0 w 474"/>
                    <a:gd name="T23" fmla="*/ 561 h 561"/>
                    <a:gd name="T24" fmla="*/ 0 w 474"/>
                    <a:gd name="T25" fmla="*/ 0 h 5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74" h="561">
                      <a:moveTo>
                        <a:pt x="0" y="0"/>
                      </a:moveTo>
                      <a:lnTo>
                        <a:pt x="123" y="0"/>
                      </a:lnTo>
                      <a:lnTo>
                        <a:pt x="123" y="222"/>
                      </a:lnTo>
                      <a:lnTo>
                        <a:pt x="351" y="222"/>
                      </a:lnTo>
                      <a:lnTo>
                        <a:pt x="351" y="0"/>
                      </a:lnTo>
                      <a:lnTo>
                        <a:pt x="474" y="0"/>
                      </a:lnTo>
                      <a:lnTo>
                        <a:pt x="474" y="561"/>
                      </a:lnTo>
                      <a:lnTo>
                        <a:pt x="351" y="561"/>
                      </a:lnTo>
                      <a:lnTo>
                        <a:pt x="351" y="336"/>
                      </a:lnTo>
                      <a:lnTo>
                        <a:pt x="123" y="336"/>
                      </a:lnTo>
                      <a:lnTo>
                        <a:pt x="123" y="561"/>
                      </a:lnTo>
                      <a:lnTo>
                        <a:pt x="0" y="56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168" name="Freeform 20"/>
                <p:cNvSpPr>
                  <a:spLocks/>
                </p:cNvSpPr>
                <p:nvPr userDrawn="1"/>
              </p:nvSpPr>
              <p:spPr bwMode="auto">
                <a:xfrm>
                  <a:off x="5275263" y="2081213"/>
                  <a:ext cx="736600" cy="890588"/>
                </a:xfrm>
                <a:custGeom>
                  <a:avLst/>
                  <a:gdLst>
                    <a:gd name="T0" fmla="*/ 171 w 464"/>
                    <a:gd name="T1" fmla="*/ 113 h 561"/>
                    <a:gd name="T2" fmla="*/ 0 w 464"/>
                    <a:gd name="T3" fmla="*/ 113 h 561"/>
                    <a:gd name="T4" fmla="*/ 0 w 464"/>
                    <a:gd name="T5" fmla="*/ 0 h 561"/>
                    <a:gd name="T6" fmla="*/ 464 w 464"/>
                    <a:gd name="T7" fmla="*/ 0 h 561"/>
                    <a:gd name="T8" fmla="*/ 464 w 464"/>
                    <a:gd name="T9" fmla="*/ 113 h 561"/>
                    <a:gd name="T10" fmla="*/ 294 w 464"/>
                    <a:gd name="T11" fmla="*/ 113 h 561"/>
                    <a:gd name="T12" fmla="*/ 294 w 464"/>
                    <a:gd name="T13" fmla="*/ 561 h 561"/>
                    <a:gd name="T14" fmla="*/ 171 w 464"/>
                    <a:gd name="T15" fmla="*/ 561 h 561"/>
                    <a:gd name="T16" fmla="*/ 171 w 464"/>
                    <a:gd name="T17" fmla="*/ 113 h 5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64" h="561">
                      <a:moveTo>
                        <a:pt x="171" y="113"/>
                      </a:moveTo>
                      <a:lnTo>
                        <a:pt x="0" y="113"/>
                      </a:lnTo>
                      <a:lnTo>
                        <a:pt x="0" y="0"/>
                      </a:lnTo>
                      <a:lnTo>
                        <a:pt x="464" y="0"/>
                      </a:lnTo>
                      <a:lnTo>
                        <a:pt x="464" y="113"/>
                      </a:lnTo>
                      <a:lnTo>
                        <a:pt x="294" y="113"/>
                      </a:lnTo>
                      <a:lnTo>
                        <a:pt x="294" y="561"/>
                      </a:lnTo>
                      <a:lnTo>
                        <a:pt x="171" y="561"/>
                      </a:lnTo>
                      <a:lnTo>
                        <a:pt x="171" y="11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169" name="Freeform 21"/>
                <p:cNvSpPr>
                  <a:spLocks/>
                </p:cNvSpPr>
                <p:nvPr userDrawn="1"/>
              </p:nvSpPr>
              <p:spPr bwMode="auto">
                <a:xfrm>
                  <a:off x="6057900" y="2068513"/>
                  <a:ext cx="703262" cy="914400"/>
                </a:xfrm>
                <a:custGeom>
                  <a:avLst/>
                  <a:gdLst>
                    <a:gd name="T0" fmla="*/ 0 w 560"/>
                    <a:gd name="T1" fmla="*/ 615 h 728"/>
                    <a:gd name="T2" fmla="*/ 92 w 560"/>
                    <a:gd name="T3" fmla="*/ 505 h 728"/>
                    <a:gd name="T4" fmla="*/ 303 w 560"/>
                    <a:gd name="T5" fmla="*/ 591 h 728"/>
                    <a:gd name="T6" fmla="*/ 405 w 560"/>
                    <a:gd name="T7" fmla="*/ 524 h 728"/>
                    <a:gd name="T8" fmla="*/ 405 w 560"/>
                    <a:gd name="T9" fmla="*/ 522 h 728"/>
                    <a:gd name="T10" fmla="*/ 263 w 560"/>
                    <a:gd name="T11" fmla="*/ 432 h 728"/>
                    <a:gd name="T12" fmla="*/ 28 w 560"/>
                    <a:gd name="T13" fmla="*/ 215 h 728"/>
                    <a:gd name="T14" fmla="*/ 28 w 560"/>
                    <a:gd name="T15" fmla="*/ 213 h 728"/>
                    <a:gd name="T16" fmla="*/ 276 w 560"/>
                    <a:gd name="T17" fmla="*/ 0 h 728"/>
                    <a:gd name="T18" fmla="*/ 539 w 560"/>
                    <a:gd name="T19" fmla="*/ 90 h 728"/>
                    <a:gd name="T20" fmla="*/ 458 w 560"/>
                    <a:gd name="T21" fmla="*/ 207 h 728"/>
                    <a:gd name="T22" fmla="*/ 274 w 560"/>
                    <a:gd name="T23" fmla="*/ 137 h 728"/>
                    <a:gd name="T24" fmla="*/ 183 w 560"/>
                    <a:gd name="T25" fmla="*/ 199 h 728"/>
                    <a:gd name="T26" fmla="*/ 183 w 560"/>
                    <a:gd name="T27" fmla="*/ 201 h 728"/>
                    <a:gd name="T28" fmla="*/ 336 w 560"/>
                    <a:gd name="T29" fmla="*/ 294 h 728"/>
                    <a:gd name="T30" fmla="*/ 560 w 560"/>
                    <a:gd name="T31" fmla="*/ 507 h 728"/>
                    <a:gd name="T32" fmla="*/ 560 w 560"/>
                    <a:gd name="T33" fmla="*/ 509 h 728"/>
                    <a:gd name="T34" fmla="*/ 300 w 560"/>
                    <a:gd name="T35" fmla="*/ 728 h 728"/>
                    <a:gd name="T36" fmla="*/ 0 w 560"/>
                    <a:gd name="T37" fmla="*/ 615 h 7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560" h="728">
                      <a:moveTo>
                        <a:pt x="0" y="615"/>
                      </a:moveTo>
                      <a:cubicBezTo>
                        <a:pt x="92" y="505"/>
                        <a:pt x="92" y="505"/>
                        <a:pt x="92" y="505"/>
                      </a:cubicBezTo>
                      <a:cubicBezTo>
                        <a:pt x="155" y="557"/>
                        <a:pt x="222" y="591"/>
                        <a:pt x="303" y="591"/>
                      </a:cubicBezTo>
                      <a:cubicBezTo>
                        <a:pt x="367" y="591"/>
                        <a:pt x="405" y="565"/>
                        <a:pt x="405" y="524"/>
                      </a:cubicBezTo>
                      <a:cubicBezTo>
                        <a:pt x="405" y="522"/>
                        <a:pt x="405" y="522"/>
                        <a:pt x="405" y="522"/>
                      </a:cubicBezTo>
                      <a:cubicBezTo>
                        <a:pt x="405" y="482"/>
                        <a:pt x="381" y="462"/>
                        <a:pt x="263" y="432"/>
                      </a:cubicBezTo>
                      <a:cubicBezTo>
                        <a:pt x="120" y="395"/>
                        <a:pt x="28" y="356"/>
                        <a:pt x="28" y="215"/>
                      </a:cubicBezTo>
                      <a:cubicBezTo>
                        <a:pt x="28" y="213"/>
                        <a:pt x="28" y="213"/>
                        <a:pt x="28" y="213"/>
                      </a:cubicBezTo>
                      <a:cubicBezTo>
                        <a:pt x="28" y="85"/>
                        <a:pt x="131" y="0"/>
                        <a:pt x="276" y="0"/>
                      </a:cubicBezTo>
                      <a:cubicBezTo>
                        <a:pt x="379" y="0"/>
                        <a:pt x="467" y="32"/>
                        <a:pt x="539" y="90"/>
                      </a:cubicBezTo>
                      <a:cubicBezTo>
                        <a:pt x="458" y="207"/>
                        <a:pt x="458" y="207"/>
                        <a:pt x="458" y="207"/>
                      </a:cubicBezTo>
                      <a:cubicBezTo>
                        <a:pt x="395" y="164"/>
                        <a:pt x="334" y="137"/>
                        <a:pt x="274" y="137"/>
                      </a:cubicBezTo>
                      <a:cubicBezTo>
                        <a:pt x="214" y="137"/>
                        <a:pt x="183" y="165"/>
                        <a:pt x="183" y="199"/>
                      </a:cubicBezTo>
                      <a:cubicBezTo>
                        <a:pt x="183" y="201"/>
                        <a:pt x="183" y="201"/>
                        <a:pt x="183" y="201"/>
                      </a:cubicBezTo>
                      <a:cubicBezTo>
                        <a:pt x="183" y="248"/>
                        <a:pt x="213" y="263"/>
                        <a:pt x="336" y="294"/>
                      </a:cubicBezTo>
                      <a:cubicBezTo>
                        <a:pt x="479" y="332"/>
                        <a:pt x="560" y="383"/>
                        <a:pt x="560" y="507"/>
                      </a:cubicBezTo>
                      <a:cubicBezTo>
                        <a:pt x="560" y="509"/>
                        <a:pt x="560" y="509"/>
                        <a:pt x="560" y="509"/>
                      </a:cubicBezTo>
                      <a:cubicBezTo>
                        <a:pt x="560" y="649"/>
                        <a:pt x="453" y="728"/>
                        <a:pt x="300" y="728"/>
                      </a:cubicBezTo>
                      <a:cubicBezTo>
                        <a:pt x="193" y="728"/>
                        <a:pt x="85" y="691"/>
                        <a:pt x="0" y="61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170" name="Freeform 22"/>
                <p:cNvSpPr>
                  <a:spLocks noEditPoints="1"/>
                </p:cNvSpPr>
                <p:nvPr userDrawn="1"/>
              </p:nvSpPr>
              <p:spPr bwMode="auto">
                <a:xfrm>
                  <a:off x="6764338" y="2081213"/>
                  <a:ext cx="244475" cy="120650"/>
                </a:xfrm>
                <a:custGeom>
                  <a:avLst/>
                  <a:gdLst>
                    <a:gd name="T0" fmla="*/ 25 w 154"/>
                    <a:gd name="T1" fmla="*/ 10 h 76"/>
                    <a:gd name="T2" fmla="*/ 0 w 154"/>
                    <a:gd name="T3" fmla="*/ 10 h 76"/>
                    <a:gd name="T4" fmla="*/ 0 w 154"/>
                    <a:gd name="T5" fmla="*/ 0 h 76"/>
                    <a:gd name="T6" fmla="*/ 60 w 154"/>
                    <a:gd name="T7" fmla="*/ 0 h 76"/>
                    <a:gd name="T8" fmla="*/ 60 w 154"/>
                    <a:gd name="T9" fmla="*/ 10 h 76"/>
                    <a:gd name="T10" fmla="*/ 36 w 154"/>
                    <a:gd name="T11" fmla="*/ 10 h 76"/>
                    <a:gd name="T12" fmla="*/ 36 w 154"/>
                    <a:gd name="T13" fmla="*/ 76 h 76"/>
                    <a:gd name="T14" fmla="*/ 25 w 154"/>
                    <a:gd name="T15" fmla="*/ 76 h 76"/>
                    <a:gd name="T16" fmla="*/ 25 w 154"/>
                    <a:gd name="T17" fmla="*/ 10 h 76"/>
                    <a:gd name="T18" fmla="*/ 77 w 154"/>
                    <a:gd name="T19" fmla="*/ 0 h 76"/>
                    <a:gd name="T20" fmla="*/ 89 w 154"/>
                    <a:gd name="T21" fmla="*/ 0 h 76"/>
                    <a:gd name="T22" fmla="*/ 115 w 154"/>
                    <a:gd name="T23" fmla="*/ 42 h 76"/>
                    <a:gd name="T24" fmla="*/ 142 w 154"/>
                    <a:gd name="T25" fmla="*/ 0 h 76"/>
                    <a:gd name="T26" fmla="*/ 154 w 154"/>
                    <a:gd name="T27" fmla="*/ 0 h 76"/>
                    <a:gd name="T28" fmla="*/ 154 w 154"/>
                    <a:gd name="T29" fmla="*/ 76 h 76"/>
                    <a:gd name="T30" fmla="*/ 143 w 154"/>
                    <a:gd name="T31" fmla="*/ 76 h 76"/>
                    <a:gd name="T32" fmla="*/ 143 w 154"/>
                    <a:gd name="T33" fmla="*/ 17 h 76"/>
                    <a:gd name="T34" fmla="*/ 116 w 154"/>
                    <a:gd name="T35" fmla="*/ 59 h 76"/>
                    <a:gd name="T36" fmla="*/ 115 w 154"/>
                    <a:gd name="T37" fmla="*/ 59 h 76"/>
                    <a:gd name="T38" fmla="*/ 88 w 154"/>
                    <a:gd name="T39" fmla="*/ 17 h 76"/>
                    <a:gd name="T40" fmla="*/ 88 w 154"/>
                    <a:gd name="T41" fmla="*/ 76 h 76"/>
                    <a:gd name="T42" fmla="*/ 77 w 154"/>
                    <a:gd name="T43" fmla="*/ 76 h 76"/>
                    <a:gd name="T44" fmla="*/ 77 w 154"/>
                    <a:gd name="T45" fmla="*/ 0 h 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154" h="76">
                      <a:moveTo>
                        <a:pt x="25" y="10"/>
                      </a:moveTo>
                      <a:lnTo>
                        <a:pt x="0" y="10"/>
                      </a:lnTo>
                      <a:lnTo>
                        <a:pt x="0" y="0"/>
                      </a:lnTo>
                      <a:lnTo>
                        <a:pt x="60" y="0"/>
                      </a:lnTo>
                      <a:lnTo>
                        <a:pt x="60" y="10"/>
                      </a:lnTo>
                      <a:lnTo>
                        <a:pt x="36" y="10"/>
                      </a:lnTo>
                      <a:lnTo>
                        <a:pt x="36" y="76"/>
                      </a:lnTo>
                      <a:lnTo>
                        <a:pt x="25" y="76"/>
                      </a:lnTo>
                      <a:lnTo>
                        <a:pt x="25" y="10"/>
                      </a:lnTo>
                      <a:close/>
                      <a:moveTo>
                        <a:pt x="77" y="0"/>
                      </a:moveTo>
                      <a:lnTo>
                        <a:pt x="89" y="0"/>
                      </a:lnTo>
                      <a:lnTo>
                        <a:pt x="115" y="42"/>
                      </a:lnTo>
                      <a:lnTo>
                        <a:pt x="142" y="0"/>
                      </a:lnTo>
                      <a:lnTo>
                        <a:pt x="154" y="0"/>
                      </a:lnTo>
                      <a:lnTo>
                        <a:pt x="154" y="76"/>
                      </a:lnTo>
                      <a:lnTo>
                        <a:pt x="143" y="76"/>
                      </a:lnTo>
                      <a:lnTo>
                        <a:pt x="143" y="17"/>
                      </a:lnTo>
                      <a:lnTo>
                        <a:pt x="116" y="59"/>
                      </a:lnTo>
                      <a:lnTo>
                        <a:pt x="115" y="59"/>
                      </a:lnTo>
                      <a:lnTo>
                        <a:pt x="88" y="17"/>
                      </a:lnTo>
                      <a:lnTo>
                        <a:pt x="88" y="76"/>
                      </a:lnTo>
                      <a:lnTo>
                        <a:pt x="77" y="76"/>
                      </a:lnTo>
                      <a:lnTo>
                        <a:pt x="77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</p:grpSp>
          <p:grpSp>
            <p:nvGrpSpPr>
              <p:cNvPr id="152" name="Group 151"/>
              <p:cNvGrpSpPr/>
              <p:nvPr userDrawn="1"/>
            </p:nvGrpSpPr>
            <p:grpSpPr>
              <a:xfrm>
                <a:off x="1233950" y="1585913"/>
                <a:ext cx="2343156" cy="412746"/>
                <a:chOff x="1322388" y="1585913"/>
                <a:chExt cx="2343151" cy="412751"/>
              </a:xfrm>
              <a:grpFill/>
            </p:grpSpPr>
            <p:sp>
              <p:nvSpPr>
                <p:cNvPr id="153" name="Freeform 6"/>
                <p:cNvSpPr>
                  <a:spLocks/>
                </p:cNvSpPr>
                <p:nvPr userDrawn="1"/>
              </p:nvSpPr>
              <p:spPr bwMode="auto">
                <a:xfrm>
                  <a:off x="1322388" y="1609726"/>
                  <a:ext cx="257175" cy="382588"/>
                </a:xfrm>
                <a:custGeom>
                  <a:avLst/>
                  <a:gdLst>
                    <a:gd name="T0" fmla="*/ 140 w 188"/>
                    <a:gd name="T1" fmla="*/ 279 h 279"/>
                    <a:gd name="T2" fmla="*/ 78 w 188"/>
                    <a:gd name="T3" fmla="*/ 148 h 279"/>
                    <a:gd name="T4" fmla="*/ 42 w 188"/>
                    <a:gd name="T5" fmla="*/ 66 h 279"/>
                    <a:gd name="T6" fmla="*/ 41 w 188"/>
                    <a:gd name="T7" fmla="*/ 67 h 279"/>
                    <a:gd name="T8" fmla="*/ 44 w 188"/>
                    <a:gd name="T9" fmla="*/ 144 h 279"/>
                    <a:gd name="T10" fmla="*/ 45 w 188"/>
                    <a:gd name="T11" fmla="*/ 279 h 279"/>
                    <a:gd name="T12" fmla="*/ 0 w 188"/>
                    <a:gd name="T13" fmla="*/ 279 h 279"/>
                    <a:gd name="T14" fmla="*/ 0 w 188"/>
                    <a:gd name="T15" fmla="*/ 0 h 279"/>
                    <a:gd name="T16" fmla="*/ 52 w 188"/>
                    <a:gd name="T17" fmla="*/ 0 h 279"/>
                    <a:gd name="T18" fmla="*/ 120 w 188"/>
                    <a:gd name="T19" fmla="*/ 136 h 279"/>
                    <a:gd name="T20" fmla="*/ 148 w 188"/>
                    <a:gd name="T21" fmla="*/ 208 h 279"/>
                    <a:gd name="T22" fmla="*/ 149 w 188"/>
                    <a:gd name="T23" fmla="*/ 207 h 279"/>
                    <a:gd name="T24" fmla="*/ 145 w 188"/>
                    <a:gd name="T25" fmla="*/ 128 h 279"/>
                    <a:gd name="T26" fmla="*/ 145 w 188"/>
                    <a:gd name="T27" fmla="*/ 0 h 279"/>
                    <a:gd name="T28" fmla="*/ 188 w 188"/>
                    <a:gd name="T29" fmla="*/ 0 h 279"/>
                    <a:gd name="T30" fmla="*/ 188 w 188"/>
                    <a:gd name="T31" fmla="*/ 279 h 279"/>
                    <a:gd name="T32" fmla="*/ 140 w 188"/>
                    <a:gd name="T33" fmla="*/ 279 h 2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88" h="279">
                      <a:moveTo>
                        <a:pt x="140" y="279"/>
                      </a:moveTo>
                      <a:cubicBezTo>
                        <a:pt x="78" y="148"/>
                        <a:pt x="78" y="148"/>
                        <a:pt x="78" y="148"/>
                      </a:cubicBezTo>
                      <a:cubicBezTo>
                        <a:pt x="63" y="117"/>
                        <a:pt x="47" y="82"/>
                        <a:pt x="42" y="66"/>
                      </a:cubicBezTo>
                      <a:cubicBezTo>
                        <a:pt x="41" y="67"/>
                        <a:pt x="41" y="67"/>
                        <a:pt x="41" y="67"/>
                      </a:cubicBezTo>
                      <a:cubicBezTo>
                        <a:pt x="43" y="90"/>
                        <a:pt x="43" y="119"/>
                        <a:pt x="44" y="144"/>
                      </a:cubicBezTo>
                      <a:cubicBezTo>
                        <a:pt x="45" y="279"/>
                        <a:pt x="45" y="279"/>
                        <a:pt x="45" y="279"/>
                      </a:cubicBezTo>
                      <a:cubicBezTo>
                        <a:pt x="0" y="279"/>
                        <a:pt x="0" y="279"/>
                        <a:pt x="0" y="27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52" y="0"/>
                        <a:pt x="52" y="0"/>
                        <a:pt x="52" y="0"/>
                      </a:cubicBezTo>
                      <a:cubicBezTo>
                        <a:pt x="120" y="136"/>
                        <a:pt x="120" y="136"/>
                        <a:pt x="120" y="136"/>
                      </a:cubicBezTo>
                      <a:cubicBezTo>
                        <a:pt x="133" y="162"/>
                        <a:pt x="145" y="195"/>
                        <a:pt x="148" y="208"/>
                      </a:cubicBezTo>
                      <a:cubicBezTo>
                        <a:pt x="149" y="207"/>
                        <a:pt x="149" y="207"/>
                        <a:pt x="149" y="207"/>
                      </a:cubicBezTo>
                      <a:cubicBezTo>
                        <a:pt x="148" y="193"/>
                        <a:pt x="145" y="153"/>
                        <a:pt x="145" y="128"/>
                      </a:cubicBezTo>
                      <a:cubicBezTo>
                        <a:pt x="145" y="0"/>
                        <a:pt x="145" y="0"/>
                        <a:pt x="145" y="0"/>
                      </a:cubicBezTo>
                      <a:cubicBezTo>
                        <a:pt x="188" y="0"/>
                        <a:pt x="188" y="0"/>
                        <a:pt x="188" y="0"/>
                      </a:cubicBezTo>
                      <a:cubicBezTo>
                        <a:pt x="188" y="279"/>
                        <a:pt x="188" y="279"/>
                        <a:pt x="188" y="279"/>
                      </a:cubicBezTo>
                      <a:lnTo>
                        <a:pt x="140" y="27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154" name="Freeform 7"/>
                <p:cNvSpPr>
                  <a:spLocks noEditPoints="1"/>
                </p:cNvSpPr>
                <p:nvPr userDrawn="1"/>
              </p:nvSpPr>
              <p:spPr bwMode="auto">
                <a:xfrm>
                  <a:off x="1630363" y="1704976"/>
                  <a:ext cx="233363" cy="293688"/>
                </a:xfrm>
                <a:custGeom>
                  <a:avLst/>
                  <a:gdLst>
                    <a:gd name="T0" fmla="*/ 48 w 170"/>
                    <a:gd name="T1" fmla="*/ 119 h 214"/>
                    <a:gd name="T2" fmla="*/ 48 w 170"/>
                    <a:gd name="T3" fmla="*/ 122 h 214"/>
                    <a:gd name="T4" fmla="*/ 99 w 170"/>
                    <a:gd name="T5" fmla="*/ 180 h 214"/>
                    <a:gd name="T6" fmla="*/ 149 w 170"/>
                    <a:gd name="T7" fmla="*/ 160 h 214"/>
                    <a:gd name="T8" fmla="*/ 167 w 170"/>
                    <a:gd name="T9" fmla="*/ 187 h 214"/>
                    <a:gd name="T10" fmla="*/ 93 w 170"/>
                    <a:gd name="T11" fmla="*/ 214 h 214"/>
                    <a:gd name="T12" fmla="*/ 0 w 170"/>
                    <a:gd name="T13" fmla="*/ 107 h 214"/>
                    <a:gd name="T14" fmla="*/ 25 w 170"/>
                    <a:gd name="T15" fmla="*/ 28 h 214"/>
                    <a:gd name="T16" fmla="*/ 87 w 170"/>
                    <a:gd name="T17" fmla="*/ 0 h 214"/>
                    <a:gd name="T18" fmla="*/ 143 w 170"/>
                    <a:gd name="T19" fmla="*/ 21 h 214"/>
                    <a:gd name="T20" fmla="*/ 170 w 170"/>
                    <a:gd name="T21" fmla="*/ 110 h 214"/>
                    <a:gd name="T22" fmla="*/ 170 w 170"/>
                    <a:gd name="T23" fmla="*/ 119 h 214"/>
                    <a:gd name="T24" fmla="*/ 48 w 170"/>
                    <a:gd name="T25" fmla="*/ 119 h 214"/>
                    <a:gd name="T26" fmla="*/ 87 w 170"/>
                    <a:gd name="T27" fmla="*/ 34 h 214"/>
                    <a:gd name="T28" fmla="*/ 49 w 170"/>
                    <a:gd name="T29" fmla="*/ 86 h 214"/>
                    <a:gd name="T30" fmla="*/ 124 w 170"/>
                    <a:gd name="T31" fmla="*/ 86 h 214"/>
                    <a:gd name="T32" fmla="*/ 87 w 170"/>
                    <a:gd name="T33" fmla="*/ 34 h 2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70" h="214">
                      <a:moveTo>
                        <a:pt x="48" y="119"/>
                      </a:moveTo>
                      <a:cubicBezTo>
                        <a:pt x="48" y="122"/>
                        <a:pt x="48" y="122"/>
                        <a:pt x="48" y="122"/>
                      </a:cubicBezTo>
                      <a:cubicBezTo>
                        <a:pt x="48" y="150"/>
                        <a:pt x="59" y="180"/>
                        <a:pt x="99" y="180"/>
                      </a:cubicBezTo>
                      <a:cubicBezTo>
                        <a:pt x="118" y="180"/>
                        <a:pt x="134" y="173"/>
                        <a:pt x="149" y="160"/>
                      </a:cubicBezTo>
                      <a:cubicBezTo>
                        <a:pt x="167" y="187"/>
                        <a:pt x="167" y="187"/>
                        <a:pt x="167" y="187"/>
                      </a:cubicBezTo>
                      <a:cubicBezTo>
                        <a:pt x="145" y="205"/>
                        <a:pt x="121" y="214"/>
                        <a:pt x="93" y="214"/>
                      </a:cubicBezTo>
                      <a:cubicBezTo>
                        <a:pt x="36" y="214"/>
                        <a:pt x="0" y="172"/>
                        <a:pt x="0" y="107"/>
                      </a:cubicBezTo>
                      <a:cubicBezTo>
                        <a:pt x="0" y="72"/>
                        <a:pt x="7" y="48"/>
                        <a:pt x="25" y="28"/>
                      </a:cubicBezTo>
                      <a:cubicBezTo>
                        <a:pt x="42" y="9"/>
                        <a:pt x="62" y="0"/>
                        <a:pt x="87" y="0"/>
                      </a:cubicBezTo>
                      <a:cubicBezTo>
                        <a:pt x="108" y="0"/>
                        <a:pt x="126" y="6"/>
                        <a:pt x="143" y="21"/>
                      </a:cubicBezTo>
                      <a:cubicBezTo>
                        <a:pt x="161" y="37"/>
                        <a:pt x="170" y="62"/>
                        <a:pt x="170" y="110"/>
                      </a:cubicBezTo>
                      <a:cubicBezTo>
                        <a:pt x="170" y="119"/>
                        <a:pt x="170" y="119"/>
                        <a:pt x="170" y="119"/>
                      </a:cubicBezTo>
                      <a:lnTo>
                        <a:pt x="48" y="119"/>
                      </a:lnTo>
                      <a:close/>
                      <a:moveTo>
                        <a:pt x="87" y="34"/>
                      </a:moveTo>
                      <a:cubicBezTo>
                        <a:pt x="63" y="34"/>
                        <a:pt x="49" y="53"/>
                        <a:pt x="49" y="86"/>
                      </a:cubicBezTo>
                      <a:cubicBezTo>
                        <a:pt x="124" y="86"/>
                        <a:pt x="124" y="86"/>
                        <a:pt x="124" y="86"/>
                      </a:cubicBezTo>
                      <a:cubicBezTo>
                        <a:pt x="124" y="53"/>
                        <a:pt x="110" y="34"/>
                        <a:pt x="87" y="3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155" name="Freeform 8"/>
                <p:cNvSpPr>
                  <a:spLocks/>
                </p:cNvSpPr>
                <p:nvPr userDrawn="1"/>
              </p:nvSpPr>
              <p:spPr bwMode="auto">
                <a:xfrm>
                  <a:off x="1879601" y="1708151"/>
                  <a:ext cx="374650" cy="284163"/>
                </a:xfrm>
                <a:custGeom>
                  <a:avLst/>
                  <a:gdLst>
                    <a:gd name="T0" fmla="*/ 215 w 273"/>
                    <a:gd name="T1" fmla="*/ 207 h 207"/>
                    <a:gd name="T2" fmla="*/ 174 w 273"/>
                    <a:gd name="T3" fmla="*/ 207 h 207"/>
                    <a:gd name="T4" fmla="*/ 149 w 273"/>
                    <a:gd name="T5" fmla="*/ 114 h 207"/>
                    <a:gd name="T6" fmla="*/ 136 w 273"/>
                    <a:gd name="T7" fmla="*/ 58 h 207"/>
                    <a:gd name="T8" fmla="*/ 135 w 273"/>
                    <a:gd name="T9" fmla="*/ 58 h 207"/>
                    <a:gd name="T10" fmla="*/ 121 w 273"/>
                    <a:gd name="T11" fmla="*/ 116 h 207"/>
                    <a:gd name="T12" fmla="*/ 97 w 273"/>
                    <a:gd name="T13" fmla="*/ 207 h 207"/>
                    <a:gd name="T14" fmla="*/ 55 w 273"/>
                    <a:gd name="T15" fmla="*/ 207 h 207"/>
                    <a:gd name="T16" fmla="*/ 0 w 273"/>
                    <a:gd name="T17" fmla="*/ 6 h 207"/>
                    <a:gd name="T18" fmla="*/ 44 w 273"/>
                    <a:gd name="T19" fmla="*/ 0 h 207"/>
                    <a:gd name="T20" fmla="*/ 66 w 273"/>
                    <a:gd name="T21" fmla="*/ 99 h 207"/>
                    <a:gd name="T22" fmla="*/ 76 w 273"/>
                    <a:gd name="T23" fmla="*/ 152 h 207"/>
                    <a:gd name="T24" fmla="*/ 78 w 273"/>
                    <a:gd name="T25" fmla="*/ 152 h 207"/>
                    <a:gd name="T26" fmla="*/ 89 w 273"/>
                    <a:gd name="T27" fmla="*/ 97 h 207"/>
                    <a:gd name="T28" fmla="*/ 115 w 273"/>
                    <a:gd name="T29" fmla="*/ 3 h 207"/>
                    <a:gd name="T30" fmla="*/ 159 w 273"/>
                    <a:gd name="T31" fmla="*/ 3 h 207"/>
                    <a:gd name="T32" fmla="*/ 182 w 273"/>
                    <a:gd name="T33" fmla="*/ 95 h 207"/>
                    <a:gd name="T34" fmla="*/ 195 w 273"/>
                    <a:gd name="T35" fmla="*/ 153 h 207"/>
                    <a:gd name="T36" fmla="*/ 196 w 273"/>
                    <a:gd name="T37" fmla="*/ 153 h 207"/>
                    <a:gd name="T38" fmla="*/ 206 w 273"/>
                    <a:gd name="T39" fmla="*/ 98 h 207"/>
                    <a:gd name="T40" fmla="*/ 227 w 273"/>
                    <a:gd name="T41" fmla="*/ 3 h 207"/>
                    <a:gd name="T42" fmla="*/ 273 w 273"/>
                    <a:gd name="T43" fmla="*/ 3 h 207"/>
                    <a:gd name="T44" fmla="*/ 215 w 273"/>
                    <a:gd name="T45" fmla="*/ 207 h 2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273" h="207">
                      <a:moveTo>
                        <a:pt x="215" y="207"/>
                      </a:moveTo>
                      <a:cubicBezTo>
                        <a:pt x="174" y="207"/>
                        <a:pt x="174" y="207"/>
                        <a:pt x="174" y="207"/>
                      </a:cubicBezTo>
                      <a:cubicBezTo>
                        <a:pt x="149" y="114"/>
                        <a:pt x="149" y="114"/>
                        <a:pt x="149" y="114"/>
                      </a:cubicBezTo>
                      <a:cubicBezTo>
                        <a:pt x="142" y="90"/>
                        <a:pt x="136" y="58"/>
                        <a:pt x="136" y="58"/>
                      </a:cubicBezTo>
                      <a:cubicBezTo>
                        <a:pt x="135" y="58"/>
                        <a:pt x="135" y="58"/>
                        <a:pt x="135" y="58"/>
                      </a:cubicBezTo>
                      <a:cubicBezTo>
                        <a:pt x="135" y="58"/>
                        <a:pt x="131" y="78"/>
                        <a:pt x="121" y="116"/>
                      </a:cubicBezTo>
                      <a:cubicBezTo>
                        <a:pt x="97" y="207"/>
                        <a:pt x="97" y="207"/>
                        <a:pt x="97" y="207"/>
                      </a:cubicBezTo>
                      <a:cubicBezTo>
                        <a:pt x="55" y="207"/>
                        <a:pt x="55" y="207"/>
                        <a:pt x="55" y="207"/>
                      </a:cubicBezTo>
                      <a:cubicBezTo>
                        <a:pt x="0" y="6"/>
                        <a:pt x="0" y="6"/>
                        <a:pt x="0" y="6"/>
                      </a:cubicBezTo>
                      <a:cubicBezTo>
                        <a:pt x="44" y="0"/>
                        <a:pt x="44" y="0"/>
                        <a:pt x="44" y="0"/>
                      </a:cubicBezTo>
                      <a:cubicBezTo>
                        <a:pt x="66" y="99"/>
                        <a:pt x="66" y="99"/>
                        <a:pt x="66" y="99"/>
                      </a:cubicBezTo>
                      <a:cubicBezTo>
                        <a:pt x="72" y="124"/>
                        <a:pt x="76" y="152"/>
                        <a:pt x="76" y="152"/>
                      </a:cubicBezTo>
                      <a:cubicBezTo>
                        <a:pt x="78" y="152"/>
                        <a:pt x="78" y="152"/>
                        <a:pt x="78" y="152"/>
                      </a:cubicBezTo>
                      <a:cubicBezTo>
                        <a:pt x="78" y="152"/>
                        <a:pt x="82" y="125"/>
                        <a:pt x="89" y="97"/>
                      </a:cubicBezTo>
                      <a:cubicBezTo>
                        <a:pt x="115" y="3"/>
                        <a:pt x="115" y="3"/>
                        <a:pt x="115" y="3"/>
                      </a:cubicBezTo>
                      <a:cubicBezTo>
                        <a:pt x="159" y="3"/>
                        <a:pt x="159" y="3"/>
                        <a:pt x="159" y="3"/>
                      </a:cubicBezTo>
                      <a:cubicBezTo>
                        <a:pt x="182" y="95"/>
                        <a:pt x="182" y="95"/>
                        <a:pt x="182" y="95"/>
                      </a:cubicBezTo>
                      <a:cubicBezTo>
                        <a:pt x="190" y="128"/>
                        <a:pt x="195" y="153"/>
                        <a:pt x="195" y="153"/>
                      </a:cubicBezTo>
                      <a:cubicBezTo>
                        <a:pt x="196" y="153"/>
                        <a:pt x="196" y="153"/>
                        <a:pt x="196" y="153"/>
                      </a:cubicBezTo>
                      <a:cubicBezTo>
                        <a:pt x="196" y="153"/>
                        <a:pt x="201" y="122"/>
                        <a:pt x="206" y="98"/>
                      </a:cubicBezTo>
                      <a:cubicBezTo>
                        <a:pt x="227" y="3"/>
                        <a:pt x="227" y="3"/>
                        <a:pt x="227" y="3"/>
                      </a:cubicBezTo>
                      <a:cubicBezTo>
                        <a:pt x="273" y="3"/>
                        <a:pt x="273" y="3"/>
                        <a:pt x="273" y="3"/>
                      </a:cubicBezTo>
                      <a:lnTo>
                        <a:pt x="215" y="20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156" name="Freeform 9"/>
                <p:cNvSpPr>
                  <a:spLocks noEditPoints="1"/>
                </p:cNvSpPr>
                <p:nvPr userDrawn="1"/>
              </p:nvSpPr>
              <p:spPr bwMode="auto">
                <a:xfrm>
                  <a:off x="2414588" y="1609726"/>
                  <a:ext cx="261938" cy="382588"/>
                </a:xfrm>
                <a:custGeom>
                  <a:avLst/>
                  <a:gdLst>
                    <a:gd name="T0" fmla="*/ 135 w 191"/>
                    <a:gd name="T1" fmla="*/ 279 h 279"/>
                    <a:gd name="T2" fmla="*/ 111 w 191"/>
                    <a:gd name="T3" fmla="*/ 236 h 279"/>
                    <a:gd name="T4" fmla="*/ 64 w 191"/>
                    <a:gd name="T5" fmla="*/ 167 h 279"/>
                    <a:gd name="T6" fmla="*/ 46 w 191"/>
                    <a:gd name="T7" fmla="*/ 158 h 279"/>
                    <a:gd name="T8" fmla="*/ 46 w 191"/>
                    <a:gd name="T9" fmla="*/ 279 h 279"/>
                    <a:gd name="T10" fmla="*/ 0 w 191"/>
                    <a:gd name="T11" fmla="*/ 279 h 279"/>
                    <a:gd name="T12" fmla="*/ 0 w 191"/>
                    <a:gd name="T13" fmla="*/ 0 h 279"/>
                    <a:gd name="T14" fmla="*/ 85 w 191"/>
                    <a:gd name="T15" fmla="*/ 0 h 279"/>
                    <a:gd name="T16" fmla="*/ 176 w 191"/>
                    <a:gd name="T17" fmla="*/ 80 h 279"/>
                    <a:gd name="T18" fmla="*/ 107 w 191"/>
                    <a:gd name="T19" fmla="*/ 156 h 279"/>
                    <a:gd name="T20" fmla="*/ 150 w 191"/>
                    <a:gd name="T21" fmla="*/ 212 h 279"/>
                    <a:gd name="T22" fmla="*/ 191 w 191"/>
                    <a:gd name="T23" fmla="*/ 279 h 279"/>
                    <a:gd name="T24" fmla="*/ 135 w 191"/>
                    <a:gd name="T25" fmla="*/ 279 h 279"/>
                    <a:gd name="T26" fmla="*/ 71 w 191"/>
                    <a:gd name="T27" fmla="*/ 38 h 279"/>
                    <a:gd name="T28" fmla="*/ 46 w 191"/>
                    <a:gd name="T29" fmla="*/ 38 h 279"/>
                    <a:gd name="T30" fmla="*/ 46 w 191"/>
                    <a:gd name="T31" fmla="*/ 126 h 279"/>
                    <a:gd name="T32" fmla="*/ 70 w 191"/>
                    <a:gd name="T33" fmla="*/ 126 h 279"/>
                    <a:gd name="T34" fmla="*/ 115 w 191"/>
                    <a:gd name="T35" fmla="*/ 114 h 279"/>
                    <a:gd name="T36" fmla="*/ 127 w 191"/>
                    <a:gd name="T37" fmla="*/ 80 h 279"/>
                    <a:gd name="T38" fmla="*/ 71 w 191"/>
                    <a:gd name="T39" fmla="*/ 38 h 2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191" h="279">
                      <a:moveTo>
                        <a:pt x="135" y="279"/>
                      </a:moveTo>
                      <a:cubicBezTo>
                        <a:pt x="111" y="236"/>
                        <a:pt x="111" y="236"/>
                        <a:pt x="111" y="236"/>
                      </a:cubicBezTo>
                      <a:cubicBezTo>
                        <a:pt x="92" y="201"/>
                        <a:pt x="79" y="182"/>
                        <a:pt x="64" y="167"/>
                      </a:cubicBezTo>
                      <a:cubicBezTo>
                        <a:pt x="59" y="162"/>
                        <a:pt x="55" y="159"/>
                        <a:pt x="46" y="158"/>
                      </a:cubicBezTo>
                      <a:cubicBezTo>
                        <a:pt x="46" y="279"/>
                        <a:pt x="46" y="279"/>
                        <a:pt x="46" y="279"/>
                      </a:cubicBezTo>
                      <a:cubicBezTo>
                        <a:pt x="0" y="279"/>
                        <a:pt x="0" y="279"/>
                        <a:pt x="0" y="27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85" y="0"/>
                        <a:pt x="85" y="0"/>
                        <a:pt x="85" y="0"/>
                      </a:cubicBezTo>
                      <a:cubicBezTo>
                        <a:pt x="148" y="0"/>
                        <a:pt x="176" y="37"/>
                        <a:pt x="176" y="80"/>
                      </a:cubicBezTo>
                      <a:cubicBezTo>
                        <a:pt x="176" y="120"/>
                        <a:pt x="150" y="156"/>
                        <a:pt x="107" y="156"/>
                      </a:cubicBezTo>
                      <a:cubicBezTo>
                        <a:pt x="117" y="162"/>
                        <a:pt x="135" y="189"/>
                        <a:pt x="150" y="212"/>
                      </a:cubicBezTo>
                      <a:cubicBezTo>
                        <a:pt x="191" y="279"/>
                        <a:pt x="191" y="279"/>
                        <a:pt x="191" y="279"/>
                      </a:cubicBezTo>
                      <a:lnTo>
                        <a:pt x="135" y="279"/>
                      </a:lnTo>
                      <a:close/>
                      <a:moveTo>
                        <a:pt x="71" y="38"/>
                      </a:moveTo>
                      <a:cubicBezTo>
                        <a:pt x="46" y="38"/>
                        <a:pt x="46" y="38"/>
                        <a:pt x="46" y="38"/>
                      </a:cubicBezTo>
                      <a:cubicBezTo>
                        <a:pt x="46" y="126"/>
                        <a:pt x="46" y="126"/>
                        <a:pt x="46" y="126"/>
                      </a:cubicBezTo>
                      <a:cubicBezTo>
                        <a:pt x="70" y="126"/>
                        <a:pt x="70" y="126"/>
                        <a:pt x="70" y="126"/>
                      </a:cubicBezTo>
                      <a:cubicBezTo>
                        <a:pt x="94" y="126"/>
                        <a:pt x="107" y="123"/>
                        <a:pt x="115" y="114"/>
                      </a:cubicBezTo>
                      <a:cubicBezTo>
                        <a:pt x="123" y="107"/>
                        <a:pt x="127" y="95"/>
                        <a:pt x="127" y="80"/>
                      </a:cubicBezTo>
                      <a:cubicBezTo>
                        <a:pt x="127" y="52"/>
                        <a:pt x="112" y="38"/>
                        <a:pt x="71" y="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157" name="Freeform 10"/>
                <p:cNvSpPr>
                  <a:spLocks noEditPoints="1"/>
                </p:cNvSpPr>
                <p:nvPr userDrawn="1"/>
              </p:nvSpPr>
              <p:spPr bwMode="auto">
                <a:xfrm>
                  <a:off x="2698751" y="1704976"/>
                  <a:ext cx="233363" cy="293688"/>
                </a:xfrm>
                <a:custGeom>
                  <a:avLst/>
                  <a:gdLst>
                    <a:gd name="T0" fmla="*/ 48 w 170"/>
                    <a:gd name="T1" fmla="*/ 119 h 214"/>
                    <a:gd name="T2" fmla="*/ 48 w 170"/>
                    <a:gd name="T3" fmla="*/ 122 h 214"/>
                    <a:gd name="T4" fmla="*/ 99 w 170"/>
                    <a:gd name="T5" fmla="*/ 180 h 214"/>
                    <a:gd name="T6" fmla="*/ 149 w 170"/>
                    <a:gd name="T7" fmla="*/ 160 h 214"/>
                    <a:gd name="T8" fmla="*/ 167 w 170"/>
                    <a:gd name="T9" fmla="*/ 187 h 214"/>
                    <a:gd name="T10" fmla="*/ 93 w 170"/>
                    <a:gd name="T11" fmla="*/ 214 h 214"/>
                    <a:gd name="T12" fmla="*/ 0 w 170"/>
                    <a:gd name="T13" fmla="*/ 107 h 214"/>
                    <a:gd name="T14" fmla="*/ 25 w 170"/>
                    <a:gd name="T15" fmla="*/ 28 h 214"/>
                    <a:gd name="T16" fmla="*/ 87 w 170"/>
                    <a:gd name="T17" fmla="*/ 0 h 214"/>
                    <a:gd name="T18" fmla="*/ 143 w 170"/>
                    <a:gd name="T19" fmla="*/ 21 h 214"/>
                    <a:gd name="T20" fmla="*/ 170 w 170"/>
                    <a:gd name="T21" fmla="*/ 110 h 214"/>
                    <a:gd name="T22" fmla="*/ 170 w 170"/>
                    <a:gd name="T23" fmla="*/ 119 h 214"/>
                    <a:gd name="T24" fmla="*/ 48 w 170"/>
                    <a:gd name="T25" fmla="*/ 119 h 214"/>
                    <a:gd name="T26" fmla="*/ 87 w 170"/>
                    <a:gd name="T27" fmla="*/ 34 h 214"/>
                    <a:gd name="T28" fmla="*/ 49 w 170"/>
                    <a:gd name="T29" fmla="*/ 86 h 214"/>
                    <a:gd name="T30" fmla="*/ 124 w 170"/>
                    <a:gd name="T31" fmla="*/ 86 h 214"/>
                    <a:gd name="T32" fmla="*/ 87 w 170"/>
                    <a:gd name="T33" fmla="*/ 34 h 2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70" h="214">
                      <a:moveTo>
                        <a:pt x="48" y="119"/>
                      </a:moveTo>
                      <a:cubicBezTo>
                        <a:pt x="48" y="122"/>
                        <a:pt x="48" y="122"/>
                        <a:pt x="48" y="122"/>
                      </a:cubicBezTo>
                      <a:cubicBezTo>
                        <a:pt x="48" y="150"/>
                        <a:pt x="59" y="180"/>
                        <a:pt x="99" y="180"/>
                      </a:cubicBezTo>
                      <a:cubicBezTo>
                        <a:pt x="118" y="180"/>
                        <a:pt x="134" y="173"/>
                        <a:pt x="149" y="160"/>
                      </a:cubicBezTo>
                      <a:cubicBezTo>
                        <a:pt x="167" y="187"/>
                        <a:pt x="167" y="187"/>
                        <a:pt x="167" y="187"/>
                      </a:cubicBezTo>
                      <a:cubicBezTo>
                        <a:pt x="145" y="205"/>
                        <a:pt x="121" y="214"/>
                        <a:pt x="93" y="214"/>
                      </a:cubicBezTo>
                      <a:cubicBezTo>
                        <a:pt x="36" y="214"/>
                        <a:pt x="0" y="172"/>
                        <a:pt x="0" y="107"/>
                      </a:cubicBezTo>
                      <a:cubicBezTo>
                        <a:pt x="0" y="72"/>
                        <a:pt x="7" y="48"/>
                        <a:pt x="25" y="28"/>
                      </a:cubicBezTo>
                      <a:cubicBezTo>
                        <a:pt x="42" y="9"/>
                        <a:pt x="62" y="0"/>
                        <a:pt x="87" y="0"/>
                      </a:cubicBezTo>
                      <a:cubicBezTo>
                        <a:pt x="108" y="0"/>
                        <a:pt x="126" y="6"/>
                        <a:pt x="143" y="21"/>
                      </a:cubicBezTo>
                      <a:cubicBezTo>
                        <a:pt x="161" y="37"/>
                        <a:pt x="170" y="62"/>
                        <a:pt x="170" y="110"/>
                      </a:cubicBezTo>
                      <a:cubicBezTo>
                        <a:pt x="170" y="119"/>
                        <a:pt x="170" y="119"/>
                        <a:pt x="170" y="119"/>
                      </a:cubicBezTo>
                      <a:lnTo>
                        <a:pt x="48" y="119"/>
                      </a:lnTo>
                      <a:close/>
                      <a:moveTo>
                        <a:pt x="87" y="34"/>
                      </a:moveTo>
                      <a:cubicBezTo>
                        <a:pt x="62" y="34"/>
                        <a:pt x="49" y="53"/>
                        <a:pt x="49" y="86"/>
                      </a:cubicBezTo>
                      <a:cubicBezTo>
                        <a:pt x="124" y="86"/>
                        <a:pt x="124" y="86"/>
                        <a:pt x="124" y="86"/>
                      </a:cubicBezTo>
                      <a:cubicBezTo>
                        <a:pt x="124" y="53"/>
                        <a:pt x="110" y="34"/>
                        <a:pt x="87" y="3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158" name="Freeform 11"/>
                <p:cNvSpPr>
                  <a:spLocks/>
                </p:cNvSpPr>
                <p:nvPr userDrawn="1"/>
              </p:nvSpPr>
              <p:spPr bwMode="auto">
                <a:xfrm>
                  <a:off x="2970213" y="1585913"/>
                  <a:ext cx="101600" cy="411163"/>
                </a:xfrm>
                <a:custGeom>
                  <a:avLst/>
                  <a:gdLst>
                    <a:gd name="T0" fmla="*/ 49 w 75"/>
                    <a:gd name="T1" fmla="*/ 300 h 300"/>
                    <a:gd name="T2" fmla="*/ 4 w 75"/>
                    <a:gd name="T3" fmla="*/ 243 h 300"/>
                    <a:gd name="T4" fmla="*/ 4 w 75"/>
                    <a:gd name="T5" fmla="*/ 69 h 300"/>
                    <a:gd name="T6" fmla="*/ 0 w 75"/>
                    <a:gd name="T7" fmla="*/ 10 h 300"/>
                    <a:gd name="T8" fmla="*/ 46 w 75"/>
                    <a:gd name="T9" fmla="*/ 0 h 300"/>
                    <a:gd name="T10" fmla="*/ 49 w 75"/>
                    <a:gd name="T11" fmla="*/ 56 h 300"/>
                    <a:gd name="T12" fmla="*/ 49 w 75"/>
                    <a:gd name="T13" fmla="*/ 228 h 300"/>
                    <a:gd name="T14" fmla="*/ 54 w 75"/>
                    <a:gd name="T15" fmla="*/ 265 h 300"/>
                    <a:gd name="T16" fmla="*/ 68 w 75"/>
                    <a:gd name="T17" fmla="*/ 268 h 300"/>
                    <a:gd name="T18" fmla="*/ 75 w 75"/>
                    <a:gd name="T19" fmla="*/ 295 h 300"/>
                    <a:gd name="T20" fmla="*/ 49 w 75"/>
                    <a:gd name="T21" fmla="*/ 300 h 3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75" h="300">
                      <a:moveTo>
                        <a:pt x="49" y="300"/>
                      </a:moveTo>
                      <a:cubicBezTo>
                        <a:pt x="4" y="300"/>
                        <a:pt x="4" y="260"/>
                        <a:pt x="4" y="243"/>
                      </a:cubicBezTo>
                      <a:cubicBezTo>
                        <a:pt x="4" y="69"/>
                        <a:pt x="4" y="69"/>
                        <a:pt x="4" y="69"/>
                      </a:cubicBezTo>
                      <a:cubicBezTo>
                        <a:pt x="4" y="42"/>
                        <a:pt x="3" y="27"/>
                        <a:pt x="0" y="10"/>
                      </a:cubicBezTo>
                      <a:cubicBezTo>
                        <a:pt x="46" y="0"/>
                        <a:pt x="46" y="0"/>
                        <a:pt x="46" y="0"/>
                      </a:cubicBezTo>
                      <a:cubicBezTo>
                        <a:pt x="49" y="12"/>
                        <a:pt x="49" y="29"/>
                        <a:pt x="49" y="56"/>
                      </a:cubicBezTo>
                      <a:cubicBezTo>
                        <a:pt x="49" y="228"/>
                        <a:pt x="49" y="228"/>
                        <a:pt x="49" y="228"/>
                      </a:cubicBezTo>
                      <a:cubicBezTo>
                        <a:pt x="49" y="255"/>
                        <a:pt x="50" y="260"/>
                        <a:pt x="54" y="265"/>
                      </a:cubicBezTo>
                      <a:cubicBezTo>
                        <a:pt x="56" y="268"/>
                        <a:pt x="63" y="270"/>
                        <a:pt x="68" y="268"/>
                      </a:cubicBezTo>
                      <a:cubicBezTo>
                        <a:pt x="75" y="295"/>
                        <a:pt x="75" y="295"/>
                        <a:pt x="75" y="295"/>
                      </a:cubicBezTo>
                      <a:cubicBezTo>
                        <a:pt x="67" y="298"/>
                        <a:pt x="59" y="300"/>
                        <a:pt x="49" y="30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159" name="Freeform 12"/>
                <p:cNvSpPr>
                  <a:spLocks noEditPoints="1"/>
                </p:cNvSpPr>
                <p:nvPr userDrawn="1"/>
              </p:nvSpPr>
              <p:spPr bwMode="auto">
                <a:xfrm>
                  <a:off x="3116263" y="1589088"/>
                  <a:ext cx="79375" cy="403225"/>
                </a:xfrm>
                <a:custGeom>
                  <a:avLst/>
                  <a:gdLst>
                    <a:gd name="T0" fmla="*/ 29 w 58"/>
                    <a:gd name="T1" fmla="*/ 59 h 293"/>
                    <a:gd name="T2" fmla="*/ 0 w 58"/>
                    <a:gd name="T3" fmla="*/ 30 h 293"/>
                    <a:gd name="T4" fmla="*/ 29 w 58"/>
                    <a:gd name="T5" fmla="*/ 0 h 293"/>
                    <a:gd name="T6" fmla="*/ 58 w 58"/>
                    <a:gd name="T7" fmla="*/ 30 h 293"/>
                    <a:gd name="T8" fmla="*/ 29 w 58"/>
                    <a:gd name="T9" fmla="*/ 59 h 293"/>
                    <a:gd name="T10" fmla="*/ 6 w 58"/>
                    <a:gd name="T11" fmla="*/ 293 h 293"/>
                    <a:gd name="T12" fmla="*/ 6 w 58"/>
                    <a:gd name="T13" fmla="*/ 92 h 293"/>
                    <a:gd name="T14" fmla="*/ 51 w 58"/>
                    <a:gd name="T15" fmla="*/ 84 h 293"/>
                    <a:gd name="T16" fmla="*/ 51 w 58"/>
                    <a:gd name="T17" fmla="*/ 293 h 293"/>
                    <a:gd name="T18" fmla="*/ 6 w 58"/>
                    <a:gd name="T19" fmla="*/ 293 h 2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58" h="293">
                      <a:moveTo>
                        <a:pt x="29" y="59"/>
                      </a:moveTo>
                      <a:cubicBezTo>
                        <a:pt x="13" y="59"/>
                        <a:pt x="0" y="46"/>
                        <a:pt x="0" y="30"/>
                      </a:cubicBezTo>
                      <a:cubicBezTo>
                        <a:pt x="0" y="13"/>
                        <a:pt x="13" y="0"/>
                        <a:pt x="29" y="0"/>
                      </a:cubicBezTo>
                      <a:cubicBezTo>
                        <a:pt x="45" y="0"/>
                        <a:pt x="58" y="13"/>
                        <a:pt x="58" y="30"/>
                      </a:cubicBezTo>
                      <a:cubicBezTo>
                        <a:pt x="58" y="46"/>
                        <a:pt x="45" y="59"/>
                        <a:pt x="29" y="59"/>
                      </a:cubicBezTo>
                      <a:close/>
                      <a:moveTo>
                        <a:pt x="6" y="293"/>
                      </a:moveTo>
                      <a:cubicBezTo>
                        <a:pt x="6" y="92"/>
                        <a:pt x="6" y="92"/>
                        <a:pt x="6" y="92"/>
                      </a:cubicBezTo>
                      <a:cubicBezTo>
                        <a:pt x="51" y="84"/>
                        <a:pt x="51" y="84"/>
                        <a:pt x="51" y="84"/>
                      </a:cubicBezTo>
                      <a:cubicBezTo>
                        <a:pt x="51" y="293"/>
                        <a:pt x="51" y="293"/>
                        <a:pt x="51" y="293"/>
                      </a:cubicBezTo>
                      <a:lnTo>
                        <a:pt x="6" y="29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160" name="Freeform 13"/>
                <p:cNvSpPr>
                  <a:spLocks/>
                </p:cNvSpPr>
                <p:nvPr userDrawn="1"/>
              </p:nvSpPr>
              <p:spPr bwMode="auto">
                <a:xfrm>
                  <a:off x="3246438" y="1704976"/>
                  <a:ext cx="207963" cy="293688"/>
                </a:xfrm>
                <a:custGeom>
                  <a:avLst/>
                  <a:gdLst>
                    <a:gd name="T0" fmla="*/ 87 w 152"/>
                    <a:gd name="T1" fmla="*/ 214 h 214"/>
                    <a:gd name="T2" fmla="*/ 0 w 152"/>
                    <a:gd name="T3" fmla="*/ 109 h 214"/>
                    <a:gd name="T4" fmla="*/ 90 w 152"/>
                    <a:gd name="T5" fmla="*/ 0 h 214"/>
                    <a:gd name="T6" fmla="*/ 146 w 152"/>
                    <a:gd name="T7" fmla="*/ 22 h 214"/>
                    <a:gd name="T8" fmla="*/ 124 w 152"/>
                    <a:gd name="T9" fmla="*/ 51 h 214"/>
                    <a:gd name="T10" fmla="*/ 90 w 152"/>
                    <a:gd name="T11" fmla="*/ 36 h 214"/>
                    <a:gd name="T12" fmla="*/ 58 w 152"/>
                    <a:gd name="T13" fmla="*/ 56 h 214"/>
                    <a:gd name="T14" fmla="*/ 49 w 152"/>
                    <a:gd name="T15" fmla="*/ 113 h 214"/>
                    <a:gd name="T16" fmla="*/ 63 w 152"/>
                    <a:gd name="T17" fmla="*/ 168 h 214"/>
                    <a:gd name="T18" fmla="*/ 90 w 152"/>
                    <a:gd name="T19" fmla="*/ 180 h 214"/>
                    <a:gd name="T20" fmla="*/ 131 w 152"/>
                    <a:gd name="T21" fmla="*/ 160 h 214"/>
                    <a:gd name="T22" fmla="*/ 152 w 152"/>
                    <a:gd name="T23" fmla="*/ 187 h 214"/>
                    <a:gd name="T24" fmla="*/ 87 w 152"/>
                    <a:gd name="T25" fmla="*/ 214 h 2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52" h="214">
                      <a:moveTo>
                        <a:pt x="87" y="214"/>
                      </a:moveTo>
                      <a:cubicBezTo>
                        <a:pt x="31" y="214"/>
                        <a:pt x="0" y="175"/>
                        <a:pt x="0" y="109"/>
                      </a:cubicBezTo>
                      <a:cubicBezTo>
                        <a:pt x="0" y="35"/>
                        <a:pt x="45" y="0"/>
                        <a:pt x="90" y="0"/>
                      </a:cubicBezTo>
                      <a:cubicBezTo>
                        <a:pt x="112" y="0"/>
                        <a:pt x="128" y="5"/>
                        <a:pt x="146" y="22"/>
                      </a:cubicBezTo>
                      <a:cubicBezTo>
                        <a:pt x="124" y="51"/>
                        <a:pt x="124" y="51"/>
                        <a:pt x="124" y="51"/>
                      </a:cubicBezTo>
                      <a:cubicBezTo>
                        <a:pt x="112" y="41"/>
                        <a:pt x="102" y="36"/>
                        <a:pt x="90" y="36"/>
                      </a:cubicBezTo>
                      <a:cubicBezTo>
                        <a:pt x="76" y="36"/>
                        <a:pt x="64" y="43"/>
                        <a:pt x="58" y="56"/>
                      </a:cubicBezTo>
                      <a:cubicBezTo>
                        <a:pt x="52" y="69"/>
                        <a:pt x="49" y="88"/>
                        <a:pt x="49" y="113"/>
                      </a:cubicBezTo>
                      <a:cubicBezTo>
                        <a:pt x="49" y="141"/>
                        <a:pt x="54" y="158"/>
                        <a:pt x="63" y="168"/>
                      </a:cubicBezTo>
                      <a:cubicBezTo>
                        <a:pt x="70" y="176"/>
                        <a:pt x="79" y="180"/>
                        <a:pt x="90" y="180"/>
                      </a:cubicBezTo>
                      <a:cubicBezTo>
                        <a:pt x="104" y="180"/>
                        <a:pt x="118" y="173"/>
                        <a:pt x="131" y="160"/>
                      </a:cubicBezTo>
                      <a:cubicBezTo>
                        <a:pt x="152" y="187"/>
                        <a:pt x="152" y="187"/>
                        <a:pt x="152" y="187"/>
                      </a:cubicBezTo>
                      <a:cubicBezTo>
                        <a:pt x="133" y="205"/>
                        <a:pt x="114" y="214"/>
                        <a:pt x="87" y="2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161" name="Freeform 14"/>
                <p:cNvSpPr>
                  <a:spLocks noEditPoints="1"/>
                </p:cNvSpPr>
                <p:nvPr userDrawn="1"/>
              </p:nvSpPr>
              <p:spPr bwMode="auto">
                <a:xfrm>
                  <a:off x="3498851" y="1830388"/>
                  <a:ext cx="166688" cy="166688"/>
                </a:xfrm>
                <a:custGeom>
                  <a:avLst/>
                  <a:gdLst>
                    <a:gd name="T0" fmla="*/ 60 w 121"/>
                    <a:gd name="T1" fmla="*/ 121 h 121"/>
                    <a:gd name="T2" fmla="*/ 0 w 121"/>
                    <a:gd name="T3" fmla="*/ 60 h 121"/>
                    <a:gd name="T4" fmla="*/ 60 w 121"/>
                    <a:gd name="T5" fmla="*/ 0 h 121"/>
                    <a:gd name="T6" fmla="*/ 121 w 121"/>
                    <a:gd name="T7" fmla="*/ 60 h 121"/>
                    <a:gd name="T8" fmla="*/ 60 w 121"/>
                    <a:gd name="T9" fmla="*/ 121 h 121"/>
                    <a:gd name="T10" fmla="*/ 60 w 121"/>
                    <a:gd name="T11" fmla="*/ 12 h 121"/>
                    <a:gd name="T12" fmla="*/ 14 w 121"/>
                    <a:gd name="T13" fmla="*/ 60 h 121"/>
                    <a:gd name="T14" fmla="*/ 60 w 121"/>
                    <a:gd name="T15" fmla="*/ 109 h 121"/>
                    <a:gd name="T16" fmla="*/ 107 w 121"/>
                    <a:gd name="T17" fmla="*/ 60 h 121"/>
                    <a:gd name="T18" fmla="*/ 60 w 121"/>
                    <a:gd name="T19" fmla="*/ 12 h 121"/>
                    <a:gd name="T20" fmla="*/ 72 w 121"/>
                    <a:gd name="T21" fmla="*/ 94 h 121"/>
                    <a:gd name="T22" fmla="*/ 66 w 121"/>
                    <a:gd name="T23" fmla="*/ 83 h 121"/>
                    <a:gd name="T24" fmla="*/ 55 w 121"/>
                    <a:gd name="T25" fmla="*/ 66 h 121"/>
                    <a:gd name="T26" fmla="*/ 53 w 121"/>
                    <a:gd name="T27" fmla="*/ 66 h 121"/>
                    <a:gd name="T28" fmla="*/ 53 w 121"/>
                    <a:gd name="T29" fmla="*/ 94 h 121"/>
                    <a:gd name="T30" fmla="*/ 39 w 121"/>
                    <a:gd name="T31" fmla="*/ 94 h 121"/>
                    <a:gd name="T32" fmla="*/ 39 w 121"/>
                    <a:gd name="T33" fmla="*/ 26 h 121"/>
                    <a:gd name="T34" fmla="*/ 65 w 121"/>
                    <a:gd name="T35" fmla="*/ 26 h 121"/>
                    <a:gd name="T36" fmla="*/ 85 w 121"/>
                    <a:gd name="T37" fmla="*/ 46 h 121"/>
                    <a:gd name="T38" fmla="*/ 69 w 121"/>
                    <a:gd name="T39" fmla="*/ 65 h 121"/>
                    <a:gd name="T40" fmla="*/ 72 w 121"/>
                    <a:gd name="T41" fmla="*/ 68 h 121"/>
                    <a:gd name="T42" fmla="*/ 89 w 121"/>
                    <a:gd name="T43" fmla="*/ 94 h 121"/>
                    <a:gd name="T44" fmla="*/ 72 w 121"/>
                    <a:gd name="T45" fmla="*/ 94 h 121"/>
                    <a:gd name="T46" fmla="*/ 65 w 121"/>
                    <a:gd name="T47" fmla="*/ 38 h 121"/>
                    <a:gd name="T48" fmla="*/ 58 w 121"/>
                    <a:gd name="T49" fmla="*/ 37 h 121"/>
                    <a:gd name="T50" fmla="*/ 53 w 121"/>
                    <a:gd name="T51" fmla="*/ 37 h 121"/>
                    <a:gd name="T52" fmla="*/ 53 w 121"/>
                    <a:gd name="T53" fmla="*/ 55 h 121"/>
                    <a:gd name="T54" fmla="*/ 57 w 121"/>
                    <a:gd name="T55" fmla="*/ 55 h 121"/>
                    <a:gd name="T56" fmla="*/ 67 w 121"/>
                    <a:gd name="T57" fmla="*/ 53 h 121"/>
                    <a:gd name="T58" fmla="*/ 70 w 121"/>
                    <a:gd name="T59" fmla="*/ 46 h 121"/>
                    <a:gd name="T60" fmla="*/ 65 w 121"/>
                    <a:gd name="T61" fmla="*/ 38 h 1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121" h="121">
                      <a:moveTo>
                        <a:pt x="60" y="121"/>
                      </a:moveTo>
                      <a:cubicBezTo>
                        <a:pt x="27" y="121"/>
                        <a:pt x="0" y="94"/>
                        <a:pt x="0" y="60"/>
                      </a:cubicBezTo>
                      <a:cubicBezTo>
                        <a:pt x="0" y="27"/>
                        <a:pt x="27" y="0"/>
                        <a:pt x="60" y="0"/>
                      </a:cubicBezTo>
                      <a:cubicBezTo>
                        <a:pt x="94" y="0"/>
                        <a:pt x="121" y="27"/>
                        <a:pt x="121" y="60"/>
                      </a:cubicBezTo>
                      <a:cubicBezTo>
                        <a:pt x="121" y="94"/>
                        <a:pt x="94" y="121"/>
                        <a:pt x="60" y="121"/>
                      </a:cubicBezTo>
                      <a:close/>
                      <a:moveTo>
                        <a:pt x="60" y="12"/>
                      </a:moveTo>
                      <a:cubicBezTo>
                        <a:pt x="35" y="12"/>
                        <a:pt x="14" y="33"/>
                        <a:pt x="14" y="60"/>
                      </a:cubicBezTo>
                      <a:cubicBezTo>
                        <a:pt x="14" y="88"/>
                        <a:pt x="35" y="109"/>
                        <a:pt x="60" y="109"/>
                      </a:cubicBezTo>
                      <a:cubicBezTo>
                        <a:pt x="86" y="109"/>
                        <a:pt x="107" y="88"/>
                        <a:pt x="107" y="60"/>
                      </a:cubicBezTo>
                      <a:cubicBezTo>
                        <a:pt x="107" y="33"/>
                        <a:pt x="86" y="12"/>
                        <a:pt x="60" y="12"/>
                      </a:cubicBezTo>
                      <a:close/>
                      <a:moveTo>
                        <a:pt x="72" y="94"/>
                      </a:moveTo>
                      <a:cubicBezTo>
                        <a:pt x="70" y="89"/>
                        <a:pt x="69" y="88"/>
                        <a:pt x="66" y="83"/>
                      </a:cubicBezTo>
                      <a:cubicBezTo>
                        <a:pt x="59" y="71"/>
                        <a:pt x="57" y="67"/>
                        <a:pt x="55" y="66"/>
                      </a:cubicBezTo>
                      <a:cubicBezTo>
                        <a:pt x="54" y="66"/>
                        <a:pt x="53" y="66"/>
                        <a:pt x="53" y="66"/>
                      </a:cubicBezTo>
                      <a:cubicBezTo>
                        <a:pt x="53" y="94"/>
                        <a:pt x="53" y="94"/>
                        <a:pt x="53" y="94"/>
                      </a:cubicBezTo>
                      <a:cubicBezTo>
                        <a:pt x="39" y="94"/>
                        <a:pt x="39" y="94"/>
                        <a:pt x="39" y="94"/>
                      </a:cubicBezTo>
                      <a:cubicBezTo>
                        <a:pt x="39" y="26"/>
                        <a:pt x="39" y="26"/>
                        <a:pt x="39" y="26"/>
                      </a:cubicBezTo>
                      <a:cubicBezTo>
                        <a:pt x="65" y="26"/>
                        <a:pt x="65" y="26"/>
                        <a:pt x="65" y="26"/>
                      </a:cubicBezTo>
                      <a:cubicBezTo>
                        <a:pt x="77" y="26"/>
                        <a:pt x="85" y="34"/>
                        <a:pt x="85" y="46"/>
                      </a:cubicBezTo>
                      <a:cubicBezTo>
                        <a:pt x="85" y="56"/>
                        <a:pt x="78" y="64"/>
                        <a:pt x="69" y="65"/>
                      </a:cubicBezTo>
                      <a:cubicBezTo>
                        <a:pt x="71" y="66"/>
                        <a:pt x="71" y="66"/>
                        <a:pt x="72" y="68"/>
                      </a:cubicBezTo>
                      <a:cubicBezTo>
                        <a:pt x="76" y="72"/>
                        <a:pt x="89" y="94"/>
                        <a:pt x="89" y="94"/>
                      </a:cubicBezTo>
                      <a:lnTo>
                        <a:pt x="72" y="94"/>
                      </a:lnTo>
                      <a:close/>
                      <a:moveTo>
                        <a:pt x="65" y="38"/>
                      </a:moveTo>
                      <a:cubicBezTo>
                        <a:pt x="64" y="37"/>
                        <a:pt x="61" y="37"/>
                        <a:pt x="58" y="37"/>
                      </a:cubicBezTo>
                      <a:cubicBezTo>
                        <a:pt x="53" y="37"/>
                        <a:pt x="53" y="37"/>
                        <a:pt x="53" y="37"/>
                      </a:cubicBezTo>
                      <a:cubicBezTo>
                        <a:pt x="53" y="55"/>
                        <a:pt x="53" y="55"/>
                        <a:pt x="53" y="55"/>
                      </a:cubicBezTo>
                      <a:cubicBezTo>
                        <a:pt x="57" y="55"/>
                        <a:pt x="57" y="55"/>
                        <a:pt x="57" y="55"/>
                      </a:cubicBezTo>
                      <a:cubicBezTo>
                        <a:pt x="63" y="55"/>
                        <a:pt x="66" y="55"/>
                        <a:pt x="67" y="53"/>
                      </a:cubicBezTo>
                      <a:cubicBezTo>
                        <a:pt x="69" y="51"/>
                        <a:pt x="70" y="49"/>
                        <a:pt x="70" y="46"/>
                      </a:cubicBezTo>
                      <a:cubicBezTo>
                        <a:pt x="70" y="42"/>
                        <a:pt x="68" y="39"/>
                        <a:pt x="65" y="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</p:grpSp>
        </p:grpSp>
      </p:grpSp>
      <p:grpSp>
        <p:nvGrpSpPr>
          <p:cNvPr id="339" name="Group 338"/>
          <p:cNvGrpSpPr>
            <a:grpSpLocks noChangeAspect="1"/>
          </p:cNvGrpSpPr>
          <p:nvPr/>
        </p:nvGrpSpPr>
        <p:grpSpPr>
          <a:xfrm>
            <a:off x="7844354" y="160997"/>
            <a:ext cx="936360" cy="193040"/>
            <a:chOff x="2445545" y="1601788"/>
            <a:chExt cx="4260850" cy="790575"/>
          </a:xfrm>
          <a:solidFill>
            <a:srgbClr val="DCDEE0"/>
          </a:solidFill>
        </p:grpSpPr>
        <p:sp>
          <p:nvSpPr>
            <p:cNvPr id="340" name="Freeform 137"/>
            <p:cNvSpPr>
              <a:spLocks/>
            </p:cNvSpPr>
            <p:nvPr/>
          </p:nvSpPr>
          <p:spPr bwMode="auto">
            <a:xfrm>
              <a:off x="2445545" y="1898651"/>
              <a:ext cx="379413" cy="492125"/>
            </a:xfrm>
            <a:custGeom>
              <a:avLst/>
              <a:gdLst>
                <a:gd name="T0" fmla="*/ 0 w 340"/>
                <a:gd name="T1" fmla="*/ 373 h 442"/>
                <a:gd name="T2" fmla="*/ 56 w 340"/>
                <a:gd name="T3" fmla="*/ 306 h 442"/>
                <a:gd name="T4" fmla="*/ 185 w 340"/>
                <a:gd name="T5" fmla="*/ 358 h 442"/>
                <a:gd name="T6" fmla="*/ 247 w 340"/>
                <a:gd name="T7" fmla="*/ 318 h 442"/>
                <a:gd name="T8" fmla="*/ 247 w 340"/>
                <a:gd name="T9" fmla="*/ 316 h 442"/>
                <a:gd name="T10" fmla="*/ 160 w 340"/>
                <a:gd name="T11" fmla="*/ 262 h 442"/>
                <a:gd name="T12" fmla="*/ 18 w 340"/>
                <a:gd name="T13" fmla="*/ 130 h 442"/>
                <a:gd name="T14" fmla="*/ 18 w 340"/>
                <a:gd name="T15" fmla="*/ 129 h 442"/>
                <a:gd name="T16" fmla="*/ 168 w 340"/>
                <a:gd name="T17" fmla="*/ 0 h 442"/>
                <a:gd name="T18" fmla="*/ 328 w 340"/>
                <a:gd name="T19" fmla="*/ 54 h 442"/>
                <a:gd name="T20" fmla="*/ 278 w 340"/>
                <a:gd name="T21" fmla="*/ 125 h 442"/>
                <a:gd name="T22" fmla="*/ 167 w 340"/>
                <a:gd name="T23" fmla="*/ 83 h 442"/>
                <a:gd name="T24" fmla="*/ 111 w 340"/>
                <a:gd name="T25" fmla="*/ 121 h 442"/>
                <a:gd name="T26" fmla="*/ 111 w 340"/>
                <a:gd name="T27" fmla="*/ 122 h 442"/>
                <a:gd name="T28" fmla="*/ 204 w 340"/>
                <a:gd name="T29" fmla="*/ 178 h 442"/>
                <a:gd name="T30" fmla="*/ 340 w 340"/>
                <a:gd name="T31" fmla="*/ 307 h 442"/>
                <a:gd name="T32" fmla="*/ 340 w 340"/>
                <a:gd name="T33" fmla="*/ 308 h 442"/>
                <a:gd name="T34" fmla="*/ 183 w 340"/>
                <a:gd name="T35" fmla="*/ 442 h 442"/>
                <a:gd name="T36" fmla="*/ 0 w 340"/>
                <a:gd name="T37" fmla="*/ 37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40" h="442">
                  <a:moveTo>
                    <a:pt x="0" y="373"/>
                  </a:moveTo>
                  <a:cubicBezTo>
                    <a:pt x="56" y="306"/>
                    <a:pt x="56" y="306"/>
                    <a:pt x="56" y="306"/>
                  </a:cubicBezTo>
                  <a:cubicBezTo>
                    <a:pt x="95" y="338"/>
                    <a:pt x="135" y="358"/>
                    <a:pt x="185" y="358"/>
                  </a:cubicBezTo>
                  <a:cubicBezTo>
                    <a:pt x="223" y="358"/>
                    <a:pt x="247" y="343"/>
                    <a:pt x="247" y="318"/>
                  </a:cubicBezTo>
                  <a:cubicBezTo>
                    <a:pt x="247" y="316"/>
                    <a:pt x="247" y="316"/>
                    <a:pt x="247" y="316"/>
                  </a:cubicBezTo>
                  <a:cubicBezTo>
                    <a:pt x="247" y="292"/>
                    <a:pt x="232" y="280"/>
                    <a:pt x="160" y="262"/>
                  </a:cubicBezTo>
                  <a:cubicBezTo>
                    <a:pt x="73" y="240"/>
                    <a:pt x="18" y="216"/>
                    <a:pt x="18" y="130"/>
                  </a:cubicBezTo>
                  <a:cubicBezTo>
                    <a:pt x="18" y="129"/>
                    <a:pt x="18" y="129"/>
                    <a:pt x="18" y="129"/>
                  </a:cubicBezTo>
                  <a:cubicBezTo>
                    <a:pt x="18" y="51"/>
                    <a:pt x="80" y="0"/>
                    <a:pt x="168" y="0"/>
                  </a:cubicBezTo>
                  <a:cubicBezTo>
                    <a:pt x="231" y="0"/>
                    <a:pt x="284" y="19"/>
                    <a:pt x="328" y="54"/>
                  </a:cubicBezTo>
                  <a:cubicBezTo>
                    <a:pt x="278" y="125"/>
                    <a:pt x="278" y="125"/>
                    <a:pt x="278" y="125"/>
                  </a:cubicBezTo>
                  <a:cubicBezTo>
                    <a:pt x="240" y="99"/>
                    <a:pt x="203" y="83"/>
                    <a:pt x="167" y="83"/>
                  </a:cubicBezTo>
                  <a:cubicBezTo>
                    <a:pt x="131" y="83"/>
                    <a:pt x="111" y="100"/>
                    <a:pt x="111" y="121"/>
                  </a:cubicBezTo>
                  <a:cubicBezTo>
                    <a:pt x="111" y="122"/>
                    <a:pt x="111" y="122"/>
                    <a:pt x="111" y="122"/>
                  </a:cubicBezTo>
                  <a:cubicBezTo>
                    <a:pt x="111" y="150"/>
                    <a:pt x="130" y="159"/>
                    <a:pt x="204" y="178"/>
                  </a:cubicBezTo>
                  <a:cubicBezTo>
                    <a:pt x="291" y="201"/>
                    <a:pt x="340" y="232"/>
                    <a:pt x="340" y="307"/>
                  </a:cubicBezTo>
                  <a:cubicBezTo>
                    <a:pt x="340" y="308"/>
                    <a:pt x="340" y="308"/>
                    <a:pt x="340" y="308"/>
                  </a:cubicBezTo>
                  <a:cubicBezTo>
                    <a:pt x="340" y="394"/>
                    <a:pt x="275" y="442"/>
                    <a:pt x="183" y="442"/>
                  </a:cubicBezTo>
                  <a:cubicBezTo>
                    <a:pt x="118" y="442"/>
                    <a:pt x="52" y="419"/>
                    <a:pt x="0" y="37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41" name="Freeform 138"/>
            <p:cNvSpPr>
              <a:spLocks/>
            </p:cNvSpPr>
            <p:nvPr/>
          </p:nvSpPr>
          <p:spPr bwMode="auto">
            <a:xfrm>
              <a:off x="2812258" y="1905001"/>
              <a:ext cx="473075" cy="477838"/>
            </a:xfrm>
            <a:custGeom>
              <a:avLst/>
              <a:gdLst>
                <a:gd name="T0" fmla="*/ 116 w 298"/>
                <a:gd name="T1" fmla="*/ 183 h 301"/>
                <a:gd name="T2" fmla="*/ 0 w 298"/>
                <a:gd name="T3" fmla="*/ 0 h 301"/>
                <a:gd name="T4" fmla="*/ 78 w 298"/>
                <a:gd name="T5" fmla="*/ 0 h 301"/>
                <a:gd name="T6" fmla="*/ 150 w 298"/>
                <a:gd name="T7" fmla="*/ 121 h 301"/>
                <a:gd name="T8" fmla="*/ 223 w 298"/>
                <a:gd name="T9" fmla="*/ 0 h 301"/>
                <a:gd name="T10" fmla="*/ 298 w 298"/>
                <a:gd name="T11" fmla="*/ 0 h 301"/>
                <a:gd name="T12" fmla="*/ 182 w 298"/>
                <a:gd name="T13" fmla="*/ 181 h 301"/>
                <a:gd name="T14" fmla="*/ 182 w 298"/>
                <a:gd name="T15" fmla="*/ 301 h 301"/>
                <a:gd name="T16" fmla="*/ 116 w 298"/>
                <a:gd name="T17" fmla="*/ 301 h 301"/>
                <a:gd name="T18" fmla="*/ 116 w 298"/>
                <a:gd name="T19" fmla="*/ 183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8" h="301">
                  <a:moveTo>
                    <a:pt x="116" y="183"/>
                  </a:moveTo>
                  <a:lnTo>
                    <a:pt x="0" y="0"/>
                  </a:lnTo>
                  <a:lnTo>
                    <a:pt x="78" y="0"/>
                  </a:lnTo>
                  <a:lnTo>
                    <a:pt x="150" y="121"/>
                  </a:lnTo>
                  <a:lnTo>
                    <a:pt x="223" y="0"/>
                  </a:lnTo>
                  <a:lnTo>
                    <a:pt x="298" y="0"/>
                  </a:lnTo>
                  <a:lnTo>
                    <a:pt x="182" y="181"/>
                  </a:lnTo>
                  <a:lnTo>
                    <a:pt x="182" y="301"/>
                  </a:lnTo>
                  <a:lnTo>
                    <a:pt x="116" y="301"/>
                  </a:lnTo>
                  <a:lnTo>
                    <a:pt x="116" y="18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42" name="Freeform 139"/>
            <p:cNvSpPr>
              <a:spLocks/>
            </p:cNvSpPr>
            <p:nvPr/>
          </p:nvSpPr>
          <p:spPr bwMode="auto">
            <a:xfrm>
              <a:off x="3317083" y="1905001"/>
              <a:ext cx="425450" cy="477838"/>
            </a:xfrm>
            <a:custGeom>
              <a:avLst/>
              <a:gdLst>
                <a:gd name="T0" fmla="*/ 0 w 268"/>
                <a:gd name="T1" fmla="*/ 0 h 301"/>
                <a:gd name="T2" fmla="*/ 61 w 268"/>
                <a:gd name="T3" fmla="*/ 0 h 301"/>
                <a:gd name="T4" fmla="*/ 202 w 268"/>
                <a:gd name="T5" fmla="*/ 186 h 301"/>
                <a:gd name="T6" fmla="*/ 202 w 268"/>
                <a:gd name="T7" fmla="*/ 0 h 301"/>
                <a:gd name="T8" fmla="*/ 268 w 268"/>
                <a:gd name="T9" fmla="*/ 0 h 301"/>
                <a:gd name="T10" fmla="*/ 268 w 268"/>
                <a:gd name="T11" fmla="*/ 301 h 301"/>
                <a:gd name="T12" fmla="*/ 212 w 268"/>
                <a:gd name="T13" fmla="*/ 301 h 301"/>
                <a:gd name="T14" fmla="*/ 66 w 268"/>
                <a:gd name="T15" fmla="*/ 110 h 301"/>
                <a:gd name="T16" fmla="*/ 66 w 268"/>
                <a:gd name="T17" fmla="*/ 301 h 301"/>
                <a:gd name="T18" fmla="*/ 0 w 268"/>
                <a:gd name="T19" fmla="*/ 301 h 301"/>
                <a:gd name="T20" fmla="*/ 0 w 268"/>
                <a:gd name="T21" fmla="*/ 0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68" h="301">
                  <a:moveTo>
                    <a:pt x="0" y="0"/>
                  </a:moveTo>
                  <a:lnTo>
                    <a:pt x="61" y="0"/>
                  </a:lnTo>
                  <a:lnTo>
                    <a:pt x="202" y="186"/>
                  </a:lnTo>
                  <a:lnTo>
                    <a:pt x="202" y="0"/>
                  </a:lnTo>
                  <a:lnTo>
                    <a:pt x="268" y="0"/>
                  </a:lnTo>
                  <a:lnTo>
                    <a:pt x="268" y="301"/>
                  </a:lnTo>
                  <a:lnTo>
                    <a:pt x="212" y="301"/>
                  </a:lnTo>
                  <a:lnTo>
                    <a:pt x="66" y="110"/>
                  </a:lnTo>
                  <a:lnTo>
                    <a:pt x="66" y="301"/>
                  </a:lnTo>
                  <a:lnTo>
                    <a:pt x="0" y="30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43" name="Freeform 140"/>
            <p:cNvSpPr>
              <a:spLocks/>
            </p:cNvSpPr>
            <p:nvPr/>
          </p:nvSpPr>
          <p:spPr bwMode="auto">
            <a:xfrm>
              <a:off x="3788570" y="1905001"/>
              <a:ext cx="396875" cy="477838"/>
            </a:xfrm>
            <a:custGeom>
              <a:avLst/>
              <a:gdLst>
                <a:gd name="T0" fmla="*/ 91 w 250"/>
                <a:gd name="T1" fmla="*/ 62 h 301"/>
                <a:gd name="T2" fmla="*/ 0 w 250"/>
                <a:gd name="T3" fmla="*/ 62 h 301"/>
                <a:gd name="T4" fmla="*/ 0 w 250"/>
                <a:gd name="T5" fmla="*/ 0 h 301"/>
                <a:gd name="T6" fmla="*/ 250 w 250"/>
                <a:gd name="T7" fmla="*/ 0 h 301"/>
                <a:gd name="T8" fmla="*/ 250 w 250"/>
                <a:gd name="T9" fmla="*/ 62 h 301"/>
                <a:gd name="T10" fmla="*/ 158 w 250"/>
                <a:gd name="T11" fmla="*/ 62 h 301"/>
                <a:gd name="T12" fmla="*/ 158 w 250"/>
                <a:gd name="T13" fmla="*/ 301 h 301"/>
                <a:gd name="T14" fmla="*/ 91 w 250"/>
                <a:gd name="T15" fmla="*/ 301 h 301"/>
                <a:gd name="T16" fmla="*/ 91 w 250"/>
                <a:gd name="T17" fmla="*/ 62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0" h="301">
                  <a:moveTo>
                    <a:pt x="91" y="62"/>
                  </a:moveTo>
                  <a:lnTo>
                    <a:pt x="0" y="62"/>
                  </a:lnTo>
                  <a:lnTo>
                    <a:pt x="0" y="0"/>
                  </a:lnTo>
                  <a:lnTo>
                    <a:pt x="250" y="0"/>
                  </a:lnTo>
                  <a:lnTo>
                    <a:pt x="250" y="62"/>
                  </a:lnTo>
                  <a:lnTo>
                    <a:pt x="158" y="62"/>
                  </a:lnTo>
                  <a:lnTo>
                    <a:pt x="158" y="301"/>
                  </a:lnTo>
                  <a:lnTo>
                    <a:pt x="91" y="301"/>
                  </a:lnTo>
                  <a:lnTo>
                    <a:pt x="91" y="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44" name="Freeform 141"/>
            <p:cNvSpPr>
              <a:spLocks/>
            </p:cNvSpPr>
            <p:nvPr/>
          </p:nvSpPr>
          <p:spPr bwMode="auto">
            <a:xfrm>
              <a:off x="4231483" y="1905001"/>
              <a:ext cx="404813" cy="477838"/>
            </a:xfrm>
            <a:custGeom>
              <a:avLst/>
              <a:gdLst>
                <a:gd name="T0" fmla="*/ 0 w 255"/>
                <a:gd name="T1" fmla="*/ 0 h 301"/>
                <a:gd name="T2" fmla="*/ 66 w 255"/>
                <a:gd name="T3" fmla="*/ 0 h 301"/>
                <a:gd name="T4" fmla="*/ 66 w 255"/>
                <a:gd name="T5" fmla="*/ 120 h 301"/>
                <a:gd name="T6" fmla="*/ 188 w 255"/>
                <a:gd name="T7" fmla="*/ 120 h 301"/>
                <a:gd name="T8" fmla="*/ 188 w 255"/>
                <a:gd name="T9" fmla="*/ 0 h 301"/>
                <a:gd name="T10" fmla="*/ 255 w 255"/>
                <a:gd name="T11" fmla="*/ 0 h 301"/>
                <a:gd name="T12" fmla="*/ 255 w 255"/>
                <a:gd name="T13" fmla="*/ 301 h 301"/>
                <a:gd name="T14" fmla="*/ 188 w 255"/>
                <a:gd name="T15" fmla="*/ 301 h 301"/>
                <a:gd name="T16" fmla="*/ 188 w 255"/>
                <a:gd name="T17" fmla="*/ 181 h 301"/>
                <a:gd name="T18" fmla="*/ 66 w 255"/>
                <a:gd name="T19" fmla="*/ 181 h 301"/>
                <a:gd name="T20" fmla="*/ 66 w 255"/>
                <a:gd name="T21" fmla="*/ 301 h 301"/>
                <a:gd name="T22" fmla="*/ 0 w 255"/>
                <a:gd name="T23" fmla="*/ 301 h 301"/>
                <a:gd name="T24" fmla="*/ 0 w 255"/>
                <a:gd name="T25" fmla="*/ 0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5" h="301">
                  <a:moveTo>
                    <a:pt x="0" y="0"/>
                  </a:moveTo>
                  <a:lnTo>
                    <a:pt x="66" y="0"/>
                  </a:lnTo>
                  <a:lnTo>
                    <a:pt x="66" y="120"/>
                  </a:lnTo>
                  <a:lnTo>
                    <a:pt x="188" y="120"/>
                  </a:lnTo>
                  <a:lnTo>
                    <a:pt x="188" y="0"/>
                  </a:lnTo>
                  <a:lnTo>
                    <a:pt x="255" y="0"/>
                  </a:lnTo>
                  <a:lnTo>
                    <a:pt x="255" y="301"/>
                  </a:lnTo>
                  <a:lnTo>
                    <a:pt x="188" y="301"/>
                  </a:lnTo>
                  <a:lnTo>
                    <a:pt x="188" y="181"/>
                  </a:lnTo>
                  <a:lnTo>
                    <a:pt x="66" y="181"/>
                  </a:lnTo>
                  <a:lnTo>
                    <a:pt x="66" y="301"/>
                  </a:lnTo>
                  <a:lnTo>
                    <a:pt x="0" y="30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45" name="Freeform 142"/>
            <p:cNvSpPr>
              <a:spLocks/>
            </p:cNvSpPr>
            <p:nvPr/>
          </p:nvSpPr>
          <p:spPr bwMode="auto">
            <a:xfrm>
              <a:off x="4715670" y="1905001"/>
              <a:ext cx="365125" cy="477838"/>
            </a:xfrm>
            <a:custGeom>
              <a:avLst/>
              <a:gdLst>
                <a:gd name="T0" fmla="*/ 0 w 230"/>
                <a:gd name="T1" fmla="*/ 0 h 301"/>
                <a:gd name="T2" fmla="*/ 227 w 230"/>
                <a:gd name="T3" fmla="*/ 0 h 301"/>
                <a:gd name="T4" fmla="*/ 227 w 230"/>
                <a:gd name="T5" fmla="*/ 59 h 301"/>
                <a:gd name="T6" fmla="*/ 66 w 230"/>
                <a:gd name="T7" fmla="*/ 59 h 301"/>
                <a:gd name="T8" fmla="*/ 66 w 230"/>
                <a:gd name="T9" fmla="*/ 120 h 301"/>
                <a:gd name="T10" fmla="*/ 209 w 230"/>
                <a:gd name="T11" fmla="*/ 120 h 301"/>
                <a:gd name="T12" fmla="*/ 209 w 230"/>
                <a:gd name="T13" fmla="*/ 179 h 301"/>
                <a:gd name="T14" fmla="*/ 66 w 230"/>
                <a:gd name="T15" fmla="*/ 179 h 301"/>
                <a:gd name="T16" fmla="*/ 66 w 230"/>
                <a:gd name="T17" fmla="*/ 243 h 301"/>
                <a:gd name="T18" fmla="*/ 230 w 230"/>
                <a:gd name="T19" fmla="*/ 243 h 301"/>
                <a:gd name="T20" fmla="*/ 230 w 230"/>
                <a:gd name="T21" fmla="*/ 301 h 301"/>
                <a:gd name="T22" fmla="*/ 0 w 230"/>
                <a:gd name="T23" fmla="*/ 301 h 301"/>
                <a:gd name="T24" fmla="*/ 0 w 230"/>
                <a:gd name="T25" fmla="*/ 0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0" h="301">
                  <a:moveTo>
                    <a:pt x="0" y="0"/>
                  </a:moveTo>
                  <a:lnTo>
                    <a:pt x="227" y="0"/>
                  </a:lnTo>
                  <a:lnTo>
                    <a:pt x="227" y="59"/>
                  </a:lnTo>
                  <a:lnTo>
                    <a:pt x="66" y="59"/>
                  </a:lnTo>
                  <a:lnTo>
                    <a:pt x="66" y="120"/>
                  </a:lnTo>
                  <a:lnTo>
                    <a:pt x="209" y="120"/>
                  </a:lnTo>
                  <a:lnTo>
                    <a:pt x="209" y="179"/>
                  </a:lnTo>
                  <a:lnTo>
                    <a:pt x="66" y="179"/>
                  </a:lnTo>
                  <a:lnTo>
                    <a:pt x="66" y="243"/>
                  </a:lnTo>
                  <a:lnTo>
                    <a:pt x="230" y="243"/>
                  </a:lnTo>
                  <a:lnTo>
                    <a:pt x="230" y="301"/>
                  </a:lnTo>
                  <a:lnTo>
                    <a:pt x="0" y="30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46" name="Freeform 143"/>
            <p:cNvSpPr>
              <a:spLocks/>
            </p:cNvSpPr>
            <p:nvPr/>
          </p:nvSpPr>
          <p:spPr bwMode="auto">
            <a:xfrm>
              <a:off x="5106195" y="1905001"/>
              <a:ext cx="395288" cy="477838"/>
            </a:xfrm>
            <a:custGeom>
              <a:avLst/>
              <a:gdLst>
                <a:gd name="T0" fmla="*/ 92 w 249"/>
                <a:gd name="T1" fmla="*/ 62 h 301"/>
                <a:gd name="T2" fmla="*/ 0 w 249"/>
                <a:gd name="T3" fmla="*/ 62 h 301"/>
                <a:gd name="T4" fmla="*/ 0 w 249"/>
                <a:gd name="T5" fmla="*/ 0 h 301"/>
                <a:gd name="T6" fmla="*/ 249 w 249"/>
                <a:gd name="T7" fmla="*/ 0 h 301"/>
                <a:gd name="T8" fmla="*/ 249 w 249"/>
                <a:gd name="T9" fmla="*/ 62 h 301"/>
                <a:gd name="T10" fmla="*/ 157 w 249"/>
                <a:gd name="T11" fmla="*/ 62 h 301"/>
                <a:gd name="T12" fmla="*/ 157 w 249"/>
                <a:gd name="T13" fmla="*/ 301 h 301"/>
                <a:gd name="T14" fmla="*/ 92 w 249"/>
                <a:gd name="T15" fmla="*/ 301 h 301"/>
                <a:gd name="T16" fmla="*/ 92 w 249"/>
                <a:gd name="T17" fmla="*/ 62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9" h="301">
                  <a:moveTo>
                    <a:pt x="92" y="62"/>
                  </a:moveTo>
                  <a:lnTo>
                    <a:pt x="0" y="62"/>
                  </a:lnTo>
                  <a:lnTo>
                    <a:pt x="0" y="0"/>
                  </a:lnTo>
                  <a:lnTo>
                    <a:pt x="249" y="0"/>
                  </a:lnTo>
                  <a:lnTo>
                    <a:pt x="249" y="62"/>
                  </a:lnTo>
                  <a:lnTo>
                    <a:pt x="157" y="62"/>
                  </a:lnTo>
                  <a:lnTo>
                    <a:pt x="157" y="301"/>
                  </a:lnTo>
                  <a:lnTo>
                    <a:pt x="92" y="301"/>
                  </a:lnTo>
                  <a:lnTo>
                    <a:pt x="92" y="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47" name="Rectangle 144"/>
            <p:cNvSpPr>
              <a:spLocks noChangeArrowheads="1"/>
            </p:cNvSpPr>
            <p:nvPr/>
          </p:nvSpPr>
          <p:spPr bwMode="auto">
            <a:xfrm>
              <a:off x="5553870" y="1905001"/>
              <a:ext cx="103188" cy="477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48" name="Freeform 145"/>
            <p:cNvSpPr>
              <a:spLocks/>
            </p:cNvSpPr>
            <p:nvPr/>
          </p:nvSpPr>
          <p:spPr bwMode="auto">
            <a:xfrm>
              <a:off x="5722145" y="1897063"/>
              <a:ext cx="442913" cy="495300"/>
            </a:xfrm>
            <a:custGeom>
              <a:avLst/>
              <a:gdLst>
                <a:gd name="T0" fmla="*/ 0 w 397"/>
                <a:gd name="T1" fmla="*/ 224 h 445"/>
                <a:gd name="T2" fmla="*/ 0 w 397"/>
                <a:gd name="T3" fmla="*/ 223 h 445"/>
                <a:gd name="T4" fmla="*/ 224 w 397"/>
                <a:gd name="T5" fmla="*/ 0 h 445"/>
                <a:gd name="T6" fmla="*/ 393 w 397"/>
                <a:gd name="T7" fmla="*/ 67 h 445"/>
                <a:gd name="T8" fmla="*/ 333 w 397"/>
                <a:gd name="T9" fmla="*/ 136 h 445"/>
                <a:gd name="T10" fmla="*/ 223 w 397"/>
                <a:gd name="T11" fmla="*/ 88 h 445"/>
                <a:gd name="T12" fmla="*/ 99 w 397"/>
                <a:gd name="T13" fmla="*/ 221 h 445"/>
                <a:gd name="T14" fmla="*/ 99 w 397"/>
                <a:gd name="T15" fmla="*/ 223 h 445"/>
                <a:gd name="T16" fmla="*/ 223 w 397"/>
                <a:gd name="T17" fmla="*/ 358 h 445"/>
                <a:gd name="T18" fmla="*/ 336 w 397"/>
                <a:gd name="T19" fmla="*/ 307 h 445"/>
                <a:gd name="T20" fmla="*/ 397 w 397"/>
                <a:gd name="T21" fmla="*/ 368 h 445"/>
                <a:gd name="T22" fmla="*/ 220 w 397"/>
                <a:gd name="T23" fmla="*/ 445 h 445"/>
                <a:gd name="T24" fmla="*/ 0 w 397"/>
                <a:gd name="T25" fmla="*/ 224 h 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97" h="445">
                  <a:moveTo>
                    <a:pt x="0" y="224"/>
                  </a:moveTo>
                  <a:cubicBezTo>
                    <a:pt x="0" y="223"/>
                    <a:pt x="0" y="223"/>
                    <a:pt x="0" y="223"/>
                  </a:cubicBezTo>
                  <a:cubicBezTo>
                    <a:pt x="0" y="100"/>
                    <a:pt x="92" y="0"/>
                    <a:pt x="224" y="0"/>
                  </a:cubicBezTo>
                  <a:cubicBezTo>
                    <a:pt x="305" y="0"/>
                    <a:pt x="354" y="27"/>
                    <a:pt x="393" y="67"/>
                  </a:cubicBezTo>
                  <a:cubicBezTo>
                    <a:pt x="333" y="136"/>
                    <a:pt x="333" y="136"/>
                    <a:pt x="333" y="136"/>
                  </a:cubicBezTo>
                  <a:cubicBezTo>
                    <a:pt x="300" y="106"/>
                    <a:pt x="266" y="88"/>
                    <a:pt x="223" y="88"/>
                  </a:cubicBezTo>
                  <a:cubicBezTo>
                    <a:pt x="151" y="88"/>
                    <a:pt x="99" y="148"/>
                    <a:pt x="99" y="221"/>
                  </a:cubicBezTo>
                  <a:cubicBezTo>
                    <a:pt x="99" y="223"/>
                    <a:pt x="99" y="223"/>
                    <a:pt x="99" y="223"/>
                  </a:cubicBezTo>
                  <a:cubicBezTo>
                    <a:pt x="99" y="296"/>
                    <a:pt x="150" y="358"/>
                    <a:pt x="223" y="358"/>
                  </a:cubicBezTo>
                  <a:cubicBezTo>
                    <a:pt x="273" y="358"/>
                    <a:pt x="303" y="338"/>
                    <a:pt x="336" y="307"/>
                  </a:cubicBezTo>
                  <a:cubicBezTo>
                    <a:pt x="397" y="368"/>
                    <a:pt x="397" y="368"/>
                    <a:pt x="397" y="368"/>
                  </a:cubicBezTo>
                  <a:cubicBezTo>
                    <a:pt x="352" y="415"/>
                    <a:pt x="303" y="445"/>
                    <a:pt x="220" y="445"/>
                  </a:cubicBezTo>
                  <a:cubicBezTo>
                    <a:pt x="94" y="445"/>
                    <a:pt x="0" y="347"/>
                    <a:pt x="0" y="2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49" name="Freeform 146"/>
            <p:cNvSpPr>
              <a:spLocks/>
            </p:cNvSpPr>
            <p:nvPr/>
          </p:nvSpPr>
          <p:spPr bwMode="auto">
            <a:xfrm>
              <a:off x="6180933" y="1898651"/>
              <a:ext cx="377825" cy="492125"/>
            </a:xfrm>
            <a:custGeom>
              <a:avLst/>
              <a:gdLst>
                <a:gd name="T0" fmla="*/ 0 w 340"/>
                <a:gd name="T1" fmla="*/ 373 h 442"/>
                <a:gd name="T2" fmla="*/ 56 w 340"/>
                <a:gd name="T3" fmla="*/ 306 h 442"/>
                <a:gd name="T4" fmla="*/ 184 w 340"/>
                <a:gd name="T5" fmla="*/ 358 h 442"/>
                <a:gd name="T6" fmla="*/ 246 w 340"/>
                <a:gd name="T7" fmla="*/ 318 h 442"/>
                <a:gd name="T8" fmla="*/ 246 w 340"/>
                <a:gd name="T9" fmla="*/ 316 h 442"/>
                <a:gd name="T10" fmla="*/ 159 w 340"/>
                <a:gd name="T11" fmla="*/ 262 h 442"/>
                <a:gd name="T12" fmla="*/ 17 w 340"/>
                <a:gd name="T13" fmla="*/ 130 h 442"/>
                <a:gd name="T14" fmla="*/ 17 w 340"/>
                <a:gd name="T15" fmla="*/ 129 h 442"/>
                <a:gd name="T16" fmla="*/ 167 w 340"/>
                <a:gd name="T17" fmla="*/ 0 h 442"/>
                <a:gd name="T18" fmla="*/ 327 w 340"/>
                <a:gd name="T19" fmla="*/ 54 h 442"/>
                <a:gd name="T20" fmla="*/ 278 w 340"/>
                <a:gd name="T21" fmla="*/ 125 h 442"/>
                <a:gd name="T22" fmla="*/ 166 w 340"/>
                <a:gd name="T23" fmla="*/ 83 h 442"/>
                <a:gd name="T24" fmla="*/ 111 w 340"/>
                <a:gd name="T25" fmla="*/ 121 h 442"/>
                <a:gd name="T26" fmla="*/ 111 w 340"/>
                <a:gd name="T27" fmla="*/ 122 h 442"/>
                <a:gd name="T28" fmla="*/ 204 w 340"/>
                <a:gd name="T29" fmla="*/ 178 h 442"/>
                <a:gd name="T30" fmla="*/ 340 w 340"/>
                <a:gd name="T31" fmla="*/ 307 h 442"/>
                <a:gd name="T32" fmla="*/ 340 w 340"/>
                <a:gd name="T33" fmla="*/ 308 h 442"/>
                <a:gd name="T34" fmla="*/ 182 w 340"/>
                <a:gd name="T35" fmla="*/ 442 h 442"/>
                <a:gd name="T36" fmla="*/ 0 w 340"/>
                <a:gd name="T37" fmla="*/ 37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40" h="442">
                  <a:moveTo>
                    <a:pt x="0" y="373"/>
                  </a:moveTo>
                  <a:cubicBezTo>
                    <a:pt x="56" y="306"/>
                    <a:pt x="56" y="306"/>
                    <a:pt x="56" y="306"/>
                  </a:cubicBezTo>
                  <a:cubicBezTo>
                    <a:pt x="94" y="338"/>
                    <a:pt x="135" y="358"/>
                    <a:pt x="184" y="358"/>
                  </a:cubicBezTo>
                  <a:cubicBezTo>
                    <a:pt x="223" y="358"/>
                    <a:pt x="246" y="343"/>
                    <a:pt x="246" y="318"/>
                  </a:cubicBezTo>
                  <a:cubicBezTo>
                    <a:pt x="246" y="316"/>
                    <a:pt x="246" y="316"/>
                    <a:pt x="246" y="316"/>
                  </a:cubicBezTo>
                  <a:cubicBezTo>
                    <a:pt x="246" y="292"/>
                    <a:pt x="231" y="280"/>
                    <a:pt x="159" y="262"/>
                  </a:cubicBezTo>
                  <a:cubicBezTo>
                    <a:pt x="73" y="240"/>
                    <a:pt x="17" y="216"/>
                    <a:pt x="17" y="130"/>
                  </a:cubicBezTo>
                  <a:cubicBezTo>
                    <a:pt x="17" y="129"/>
                    <a:pt x="17" y="129"/>
                    <a:pt x="17" y="129"/>
                  </a:cubicBezTo>
                  <a:cubicBezTo>
                    <a:pt x="17" y="51"/>
                    <a:pt x="80" y="0"/>
                    <a:pt x="167" y="0"/>
                  </a:cubicBezTo>
                  <a:cubicBezTo>
                    <a:pt x="230" y="0"/>
                    <a:pt x="283" y="19"/>
                    <a:pt x="327" y="54"/>
                  </a:cubicBezTo>
                  <a:cubicBezTo>
                    <a:pt x="278" y="125"/>
                    <a:pt x="278" y="125"/>
                    <a:pt x="278" y="125"/>
                  </a:cubicBezTo>
                  <a:cubicBezTo>
                    <a:pt x="240" y="99"/>
                    <a:pt x="202" y="83"/>
                    <a:pt x="166" y="83"/>
                  </a:cubicBezTo>
                  <a:cubicBezTo>
                    <a:pt x="130" y="83"/>
                    <a:pt x="111" y="100"/>
                    <a:pt x="111" y="121"/>
                  </a:cubicBezTo>
                  <a:cubicBezTo>
                    <a:pt x="111" y="122"/>
                    <a:pt x="111" y="122"/>
                    <a:pt x="111" y="122"/>
                  </a:cubicBezTo>
                  <a:cubicBezTo>
                    <a:pt x="111" y="150"/>
                    <a:pt x="129" y="159"/>
                    <a:pt x="204" y="178"/>
                  </a:cubicBezTo>
                  <a:cubicBezTo>
                    <a:pt x="291" y="201"/>
                    <a:pt x="340" y="232"/>
                    <a:pt x="340" y="307"/>
                  </a:cubicBezTo>
                  <a:cubicBezTo>
                    <a:pt x="340" y="308"/>
                    <a:pt x="340" y="308"/>
                    <a:pt x="340" y="308"/>
                  </a:cubicBezTo>
                  <a:cubicBezTo>
                    <a:pt x="340" y="394"/>
                    <a:pt x="275" y="442"/>
                    <a:pt x="182" y="442"/>
                  </a:cubicBezTo>
                  <a:cubicBezTo>
                    <a:pt x="117" y="442"/>
                    <a:pt x="51" y="419"/>
                    <a:pt x="0" y="37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50" name="Freeform 147"/>
            <p:cNvSpPr>
              <a:spLocks/>
            </p:cNvSpPr>
            <p:nvPr/>
          </p:nvSpPr>
          <p:spPr bwMode="auto">
            <a:xfrm>
              <a:off x="2475708" y="1616076"/>
              <a:ext cx="157163" cy="230188"/>
            </a:xfrm>
            <a:custGeom>
              <a:avLst/>
              <a:gdLst>
                <a:gd name="T0" fmla="*/ 104 w 140"/>
                <a:gd name="T1" fmla="*/ 206 h 206"/>
                <a:gd name="T2" fmla="*/ 58 w 140"/>
                <a:gd name="T3" fmla="*/ 110 h 206"/>
                <a:gd name="T4" fmla="*/ 31 w 140"/>
                <a:gd name="T5" fmla="*/ 49 h 206"/>
                <a:gd name="T6" fmla="*/ 31 w 140"/>
                <a:gd name="T7" fmla="*/ 50 h 206"/>
                <a:gd name="T8" fmla="*/ 33 w 140"/>
                <a:gd name="T9" fmla="*/ 107 h 206"/>
                <a:gd name="T10" fmla="*/ 34 w 140"/>
                <a:gd name="T11" fmla="*/ 206 h 206"/>
                <a:gd name="T12" fmla="*/ 0 w 140"/>
                <a:gd name="T13" fmla="*/ 206 h 206"/>
                <a:gd name="T14" fmla="*/ 0 w 140"/>
                <a:gd name="T15" fmla="*/ 0 h 206"/>
                <a:gd name="T16" fmla="*/ 39 w 140"/>
                <a:gd name="T17" fmla="*/ 0 h 206"/>
                <a:gd name="T18" fmla="*/ 89 w 140"/>
                <a:gd name="T19" fmla="*/ 101 h 206"/>
                <a:gd name="T20" fmla="*/ 110 w 140"/>
                <a:gd name="T21" fmla="*/ 154 h 206"/>
                <a:gd name="T22" fmla="*/ 111 w 140"/>
                <a:gd name="T23" fmla="*/ 153 h 206"/>
                <a:gd name="T24" fmla="*/ 108 w 140"/>
                <a:gd name="T25" fmla="*/ 94 h 206"/>
                <a:gd name="T26" fmla="*/ 107 w 140"/>
                <a:gd name="T27" fmla="*/ 0 h 206"/>
                <a:gd name="T28" fmla="*/ 140 w 140"/>
                <a:gd name="T29" fmla="*/ 0 h 206"/>
                <a:gd name="T30" fmla="*/ 140 w 140"/>
                <a:gd name="T31" fmla="*/ 206 h 206"/>
                <a:gd name="T32" fmla="*/ 104 w 140"/>
                <a:gd name="T33" fmla="*/ 206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40" h="206">
                  <a:moveTo>
                    <a:pt x="104" y="206"/>
                  </a:moveTo>
                  <a:cubicBezTo>
                    <a:pt x="58" y="110"/>
                    <a:pt x="58" y="110"/>
                    <a:pt x="58" y="110"/>
                  </a:cubicBezTo>
                  <a:cubicBezTo>
                    <a:pt x="47" y="87"/>
                    <a:pt x="35" y="61"/>
                    <a:pt x="31" y="49"/>
                  </a:cubicBezTo>
                  <a:cubicBezTo>
                    <a:pt x="31" y="50"/>
                    <a:pt x="31" y="50"/>
                    <a:pt x="31" y="50"/>
                  </a:cubicBezTo>
                  <a:cubicBezTo>
                    <a:pt x="32" y="67"/>
                    <a:pt x="32" y="89"/>
                    <a:pt x="33" y="107"/>
                  </a:cubicBezTo>
                  <a:cubicBezTo>
                    <a:pt x="34" y="206"/>
                    <a:pt x="34" y="206"/>
                    <a:pt x="34" y="206"/>
                  </a:cubicBezTo>
                  <a:cubicBezTo>
                    <a:pt x="0" y="206"/>
                    <a:pt x="0" y="206"/>
                    <a:pt x="0" y="20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89" y="101"/>
                    <a:pt x="89" y="101"/>
                    <a:pt x="89" y="101"/>
                  </a:cubicBezTo>
                  <a:cubicBezTo>
                    <a:pt x="98" y="120"/>
                    <a:pt x="107" y="144"/>
                    <a:pt x="110" y="154"/>
                  </a:cubicBezTo>
                  <a:cubicBezTo>
                    <a:pt x="111" y="153"/>
                    <a:pt x="111" y="153"/>
                    <a:pt x="111" y="153"/>
                  </a:cubicBezTo>
                  <a:cubicBezTo>
                    <a:pt x="110" y="143"/>
                    <a:pt x="108" y="113"/>
                    <a:pt x="108" y="94"/>
                  </a:cubicBezTo>
                  <a:cubicBezTo>
                    <a:pt x="107" y="0"/>
                    <a:pt x="107" y="0"/>
                    <a:pt x="107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40" y="206"/>
                    <a:pt x="140" y="206"/>
                    <a:pt x="140" y="206"/>
                  </a:cubicBezTo>
                  <a:lnTo>
                    <a:pt x="104" y="2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51" name="Freeform 148"/>
            <p:cNvSpPr>
              <a:spLocks noEditPoints="1"/>
            </p:cNvSpPr>
            <p:nvPr/>
          </p:nvSpPr>
          <p:spPr bwMode="auto">
            <a:xfrm>
              <a:off x="2659858" y="1674813"/>
              <a:ext cx="139700" cy="174625"/>
            </a:xfrm>
            <a:custGeom>
              <a:avLst/>
              <a:gdLst>
                <a:gd name="T0" fmla="*/ 36 w 126"/>
                <a:gd name="T1" fmla="*/ 88 h 158"/>
                <a:gd name="T2" fmla="*/ 36 w 126"/>
                <a:gd name="T3" fmla="*/ 90 h 158"/>
                <a:gd name="T4" fmla="*/ 73 w 126"/>
                <a:gd name="T5" fmla="*/ 133 h 158"/>
                <a:gd name="T6" fmla="*/ 111 w 126"/>
                <a:gd name="T7" fmla="*/ 118 h 158"/>
                <a:gd name="T8" fmla="*/ 123 w 126"/>
                <a:gd name="T9" fmla="*/ 138 h 158"/>
                <a:gd name="T10" fmla="*/ 69 w 126"/>
                <a:gd name="T11" fmla="*/ 158 h 158"/>
                <a:gd name="T12" fmla="*/ 0 w 126"/>
                <a:gd name="T13" fmla="*/ 79 h 158"/>
                <a:gd name="T14" fmla="*/ 19 w 126"/>
                <a:gd name="T15" fmla="*/ 20 h 158"/>
                <a:gd name="T16" fmla="*/ 65 w 126"/>
                <a:gd name="T17" fmla="*/ 0 h 158"/>
                <a:gd name="T18" fmla="*/ 106 w 126"/>
                <a:gd name="T19" fmla="*/ 16 h 158"/>
                <a:gd name="T20" fmla="*/ 126 w 126"/>
                <a:gd name="T21" fmla="*/ 81 h 158"/>
                <a:gd name="T22" fmla="*/ 126 w 126"/>
                <a:gd name="T23" fmla="*/ 88 h 158"/>
                <a:gd name="T24" fmla="*/ 36 w 126"/>
                <a:gd name="T25" fmla="*/ 88 h 158"/>
                <a:gd name="T26" fmla="*/ 65 w 126"/>
                <a:gd name="T27" fmla="*/ 25 h 158"/>
                <a:gd name="T28" fmla="*/ 36 w 126"/>
                <a:gd name="T29" fmla="*/ 64 h 158"/>
                <a:gd name="T30" fmla="*/ 92 w 126"/>
                <a:gd name="T31" fmla="*/ 64 h 158"/>
                <a:gd name="T32" fmla="*/ 65 w 126"/>
                <a:gd name="T33" fmla="*/ 25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6" h="158">
                  <a:moveTo>
                    <a:pt x="36" y="88"/>
                  </a:moveTo>
                  <a:cubicBezTo>
                    <a:pt x="36" y="90"/>
                    <a:pt x="36" y="90"/>
                    <a:pt x="36" y="90"/>
                  </a:cubicBezTo>
                  <a:cubicBezTo>
                    <a:pt x="36" y="111"/>
                    <a:pt x="44" y="133"/>
                    <a:pt x="73" y="133"/>
                  </a:cubicBezTo>
                  <a:cubicBezTo>
                    <a:pt x="87" y="133"/>
                    <a:pt x="99" y="128"/>
                    <a:pt x="111" y="118"/>
                  </a:cubicBezTo>
                  <a:cubicBezTo>
                    <a:pt x="123" y="138"/>
                    <a:pt x="123" y="138"/>
                    <a:pt x="123" y="138"/>
                  </a:cubicBezTo>
                  <a:cubicBezTo>
                    <a:pt x="108" y="152"/>
                    <a:pt x="90" y="158"/>
                    <a:pt x="69" y="158"/>
                  </a:cubicBezTo>
                  <a:cubicBezTo>
                    <a:pt x="27" y="158"/>
                    <a:pt x="0" y="128"/>
                    <a:pt x="0" y="79"/>
                  </a:cubicBezTo>
                  <a:cubicBezTo>
                    <a:pt x="0" y="53"/>
                    <a:pt x="6" y="35"/>
                    <a:pt x="19" y="20"/>
                  </a:cubicBezTo>
                  <a:cubicBezTo>
                    <a:pt x="31" y="6"/>
                    <a:pt x="46" y="0"/>
                    <a:pt x="65" y="0"/>
                  </a:cubicBezTo>
                  <a:cubicBezTo>
                    <a:pt x="80" y="0"/>
                    <a:pt x="93" y="4"/>
                    <a:pt x="106" y="16"/>
                  </a:cubicBezTo>
                  <a:cubicBezTo>
                    <a:pt x="119" y="28"/>
                    <a:pt x="126" y="46"/>
                    <a:pt x="126" y="81"/>
                  </a:cubicBezTo>
                  <a:cubicBezTo>
                    <a:pt x="126" y="88"/>
                    <a:pt x="126" y="88"/>
                    <a:pt x="126" y="88"/>
                  </a:cubicBezTo>
                  <a:lnTo>
                    <a:pt x="36" y="88"/>
                  </a:lnTo>
                  <a:close/>
                  <a:moveTo>
                    <a:pt x="65" y="25"/>
                  </a:moveTo>
                  <a:cubicBezTo>
                    <a:pt x="46" y="25"/>
                    <a:pt x="36" y="39"/>
                    <a:pt x="36" y="64"/>
                  </a:cubicBezTo>
                  <a:cubicBezTo>
                    <a:pt x="92" y="64"/>
                    <a:pt x="92" y="64"/>
                    <a:pt x="92" y="64"/>
                  </a:cubicBezTo>
                  <a:cubicBezTo>
                    <a:pt x="92" y="39"/>
                    <a:pt x="81" y="25"/>
                    <a:pt x="65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52" name="Freeform 149"/>
            <p:cNvSpPr>
              <a:spLocks/>
            </p:cNvSpPr>
            <p:nvPr/>
          </p:nvSpPr>
          <p:spPr bwMode="auto">
            <a:xfrm>
              <a:off x="2817020" y="1674813"/>
              <a:ext cx="223838" cy="171450"/>
            </a:xfrm>
            <a:custGeom>
              <a:avLst/>
              <a:gdLst>
                <a:gd name="T0" fmla="*/ 159 w 201"/>
                <a:gd name="T1" fmla="*/ 154 h 154"/>
                <a:gd name="T2" fmla="*/ 128 w 201"/>
                <a:gd name="T3" fmla="*/ 154 h 154"/>
                <a:gd name="T4" fmla="*/ 110 w 201"/>
                <a:gd name="T5" fmla="*/ 85 h 154"/>
                <a:gd name="T6" fmla="*/ 100 w 201"/>
                <a:gd name="T7" fmla="*/ 44 h 154"/>
                <a:gd name="T8" fmla="*/ 99 w 201"/>
                <a:gd name="T9" fmla="*/ 44 h 154"/>
                <a:gd name="T10" fmla="*/ 90 w 201"/>
                <a:gd name="T11" fmla="*/ 86 h 154"/>
                <a:gd name="T12" fmla="*/ 71 w 201"/>
                <a:gd name="T13" fmla="*/ 154 h 154"/>
                <a:gd name="T14" fmla="*/ 41 w 201"/>
                <a:gd name="T15" fmla="*/ 154 h 154"/>
                <a:gd name="T16" fmla="*/ 0 w 201"/>
                <a:gd name="T17" fmla="*/ 5 h 154"/>
                <a:gd name="T18" fmla="*/ 32 w 201"/>
                <a:gd name="T19" fmla="*/ 0 h 154"/>
                <a:gd name="T20" fmla="*/ 49 w 201"/>
                <a:gd name="T21" fmla="*/ 73 h 154"/>
                <a:gd name="T22" fmla="*/ 56 w 201"/>
                <a:gd name="T23" fmla="*/ 113 h 154"/>
                <a:gd name="T24" fmla="*/ 57 w 201"/>
                <a:gd name="T25" fmla="*/ 113 h 154"/>
                <a:gd name="T26" fmla="*/ 66 w 201"/>
                <a:gd name="T27" fmla="*/ 72 h 154"/>
                <a:gd name="T28" fmla="*/ 85 w 201"/>
                <a:gd name="T29" fmla="*/ 3 h 154"/>
                <a:gd name="T30" fmla="*/ 117 w 201"/>
                <a:gd name="T31" fmla="*/ 3 h 154"/>
                <a:gd name="T32" fmla="*/ 134 w 201"/>
                <a:gd name="T33" fmla="*/ 71 h 154"/>
                <a:gd name="T34" fmla="*/ 144 w 201"/>
                <a:gd name="T35" fmla="*/ 113 h 154"/>
                <a:gd name="T36" fmla="*/ 145 w 201"/>
                <a:gd name="T37" fmla="*/ 113 h 154"/>
                <a:gd name="T38" fmla="*/ 152 w 201"/>
                <a:gd name="T39" fmla="*/ 73 h 154"/>
                <a:gd name="T40" fmla="*/ 168 w 201"/>
                <a:gd name="T41" fmla="*/ 3 h 154"/>
                <a:gd name="T42" fmla="*/ 201 w 201"/>
                <a:gd name="T43" fmla="*/ 3 h 154"/>
                <a:gd name="T44" fmla="*/ 159 w 201"/>
                <a:gd name="T45" fmla="*/ 15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01" h="154">
                  <a:moveTo>
                    <a:pt x="159" y="154"/>
                  </a:moveTo>
                  <a:cubicBezTo>
                    <a:pt x="128" y="154"/>
                    <a:pt x="128" y="154"/>
                    <a:pt x="128" y="154"/>
                  </a:cubicBezTo>
                  <a:cubicBezTo>
                    <a:pt x="110" y="85"/>
                    <a:pt x="110" y="85"/>
                    <a:pt x="110" y="85"/>
                  </a:cubicBezTo>
                  <a:cubicBezTo>
                    <a:pt x="105" y="67"/>
                    <a:pt x="100" y="44"/>
                    <a:pt x="100" y="44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4"/>
                    <a:pt x="97" y="58"/>
                    <a:pt x="90" y="86"/>
                  </a:cubicBezTo>
                  <a:cubicBezTo>
                    <a:pt x="71" y="154"/>
                    <a:pt x="71" y="154"/>
                    <a:pt x="71" y="154"/>
                  </a:cubicBezTo>
                  <a:cubicBezTo>
                    <a:pt x="41" y="154"/>
                    <a:pt x="41" y="154"/>
                    <a:pt x="41" y="154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49" y="73"/>
                    <a:pt x="49" y="73"/>
                    <a:pt x="49" y="73"/>
                  </a:cubicBezTo>
                  <a:cubicBezTo>
                    <a:pt x="53" y="92"/>
                    <a:pt x="56" y="113"/>
                    <a:pt x="56" y="113"/>
                  </a:cubicBezTo>
                  <a:cubicBezTo>
                    <a:pt x="57" y="113"/>
                    <a:pt x="57" y="113"/>
                    <a:pt x="57" y="113"/>
                  </a:cubicBezTo>
                  <a:cubicBezTo>
                    <a:pt x="57" y="113"/>
                    <a:pt x="60" y="93"/>
                    <a:pt x="66" y="72"/>
                  </a:cubicBezTo>
                  <a:cubicBezTo>
                    <a:pt x="85" y="3"/>
                    <a:pt x="85" y="3"/>
                    <a:pt x="85" y="3"/>
                  </a:cubicBezTo>
                  <a:cubicBezTo>
                    <a:pt x="117" y="3"/>
                    <a:pt x="117" y="3"/>
                    <a:pt x="117" y="3"/>
                  </a:cubicBezTo>
                  <a:cubicBezTo>
                    <a:pt x="134" y="71"/>
                    <a:pt x="134" y="71"/>
                    <a:pt x="134" y="71"/>
                  </a:cubicBezTo>
                  <a:cubicBezTo>
                    <a:pt x="140" y="95"/>
                    <a:pt x="144" y="113"/>
                    <a:pt x="144" y="113"/>
                  </a:cubicBezTo>
                  <a:cubicBezTo>
                    <a:pt x="145" y="113"/>
                    <a:pt x="145" y="113"/>
                    <a:pt x="145" y="113"/>
                  </a:cubicBezTo>
                  <a:cubicBezTo>
                    <a:pt x="145" y="113"/>
                    <a:pt x="148" y="91"/>
                    <a:pt x="152" y="73"/>
                  </a:cubicBezTo>
                  <a:cubicBezTo>
                    <a:pt x="168" y="3"/>
                    <a:pt x="168" y="3"/>
                    <a:pt x="168" y="3"/>
                  </a:cubicBezTo>
                  <a:cubicBezTo>
                    <a:pt x="201" y="3"/>
                    <a:pt x="201" y="3"/>
                    <a:pt x="201" y="3"/>
                  </a:cubicBezTo>
                  <a:lnTo>
                    <a:pt x="159" y="1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53" name="Freeform 150"/>
            <p:cNvSpPr>
              <a:spLocks noEditPoints="1"/>
            </p:cNvSpPr>
            <p:nvPr/>
          </p:nvSpPr>
          <p:spPr bwMode="auto">
            <a:xfrm>
              <a:off x="3142458" y="1616076"/>
              <a:ext cx="157163" cy="230188"/>
            </a:xfrm>
            <a:custGeom>
              <a:avLst/>
              <a:gdLst>
                <a:gd name="T0" fmla="*/ 100 w 141"/>
                <a:gd name="T1" fmla="*/ 206 h 206"/>
                <a:gd name="T2" fmla="*/ 82 w 141"/>
                <a:gd name="T3" fmla="*/ 174 h 206"/>
                <a:gd name="T4" fmla="*/ 47 w 141"/>
                <a:gd name="T5" fmla="*/ 124 h 206"/>
                <a:gd name="T6" fmla="*/ 34 w 141"/>
                <a:gd name="T7" fmla="*/ 117 h 206"/>
                <a:gd name="T8" fmla="*/ 34 w 141"/>
                <a:gd name="T9" fmla="*/ 206 h 206"/>
                <a:gd name="T10" fmla="*/ 0 w 141"/>
                <a:gd name="T11" fmla="*/ 206 h 206"/>
                <a:gd name="T12" fmla="*/ 0 w 141"/>
                <a:gd name="T13" fmla="*/ 0 h 206"/>
                <a:gd name="T14" fmla="*/ 63 w 141"/>
                <a:gd name="T15" fmla="*/ 0 h 206"/>
                <a:gd name="T16" fmla="*/ 130 w 141"/>
                <a:gd name="T17" fmla="*/ 59 h 206"/>
                <a:gd name="T18" fmla="*/ 79 w 141"/>
                <a:gd name="T19" fmla="*/ 116 h 206"/>
                <a:gd name="T20" fmla="*/ 111 w 141"/>
                <a:gd name="T21" fmla="*/ 157 h 206"/>
                <a:gd name="T22" fmla="*/ 141 w 141"/>
                <a:gd name="T23" fmla="*/ 206 h 206"/>
                <a:gd name="T24" fmla="*/ 100 w 141"/>
                <a:gd name="T25" fmla="*/ 206 h 206"/>
                <a:gd name="T26" fmla="*/ 53 w 141"/>
                <a:gd name="T27" fmla="*/ 28 h 206"/>
                <a:gd name="T28" fmla="*/ 34 w 141"/>
                <a:gd name="T29" fmla="*/ 28 h 206"/>
                <a:gd name="T30" fmla="*/ 34 w 141"/>
                <a:gd name="T31" fmla="*/ 93 h 206"/>
                <a:gd name="T32" fmla="*/ 51 w 141"/>
                <a:gd name="T33" fmla="*/ 93 h 206"/>
                <a:gd name="T34" fmla="*/ 85 w 141"/>
                <a:gd name="T35" fmla="*/ 85 h 206"/>
                <a:gd name="T36" fmla="*/ 94 w 141"/>
                <a:gd name="T37" fmla="*/ 60 h 206"/>
                <a:gd name="T38" fmla="*/ 53 w 141"/>
                <a:gd name="T39" fmla="*/ 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41" h="206">
                  <a:moveTo>
                    <a:pt x="100" y="206"/>
                  </a:moveTo>
                  <a:cubicBezTo>
                    <a:pt x="82" y="174"/>
                    <a:pt x="82" y="174"/>
                    <a:pt x="82" y="174"/>
                  </a:cubicBezTo>
                  <a:cubicBezTo>
                    <a:pt x="68" y="149"/>
                    <a:pt x="58" y="135"/>
                    <a:pt x="47" y="124"/>
                  </a:cubicBezTo>
                  <a:cubicBezTo>
                    <a:pt x="43" y="120"/>
                    <a:pt x="40" y="118"/>
                    <a:pt x="34" y="117"/>
                  </a:cubicBezTo>
                  <a:cubicBezTo>
                    <a:pt x="34" y="206"/>
                    <a:pt x="34" y="206"/>
                    <a:pt x="34" y="206"/>
                  </a:cubicBezTo>
                  <a:cubicBezTo>
                    <a:pt x="0" y="206"/>
                    <a:pt x="0" y="206"/>
                    <a:pt x="0" y="20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109" y="0"/>
                    <a:pt x="130" y="27"/>
                    <a:pt x="130" y="59"/>
                  </a:cubicBezTo>
                  <a:cubicBezTo>
                    <a:pt x="130" y="89"/>
                    <a:pt x="111" y="116"/>
                    <a:pt x="79" y="116"/>
                  </a:cubicBezTo>
                  <a:cubicBezTo>
                    <a:pt x="86" y="120"/>
                    <a:pt x="100" y="140"/>
                    <a:pt x="111" y="157"/>
                  </a:cubicBezTo>
                  <a:cubicBezTo>
                    <a:pt x="141" y="206"/>
                    <a:pt x="141" y="206"/>
                    <a:pt x="141" y="206"/>
                  </a:cubicBezTo>
                  <a:lnTo>
                    <a:pt x="100" y="206"/>
                  </a:lnTo>
                  <a:close/>
                  <a:moveTo>
                    <a:pt x="53" y="28"/>
                  </a:moveTo>
                  <a:cubicBezTo>
                    <a:pt x="34" y="28"/>
                    <a:pt x="34" y="28"/>
                    <a:pt x="34" y="28"/>
                  </a:cubicBezTo>
                  <a:cubicBezTo>
                    <a:pt x="34" y="93"/>
                    <a:pt x="34" y="93"/>
                    <a:pt x="34" y="93"/>
                  </a:cubicBezTo>
                  <a:cubicBezTo>
                    <a:pt x="51" y="93"/>
                    <a:pt x="51" y="93"/>
                    <a:pt x="51" y="93"/>
                  </a:cubicBezTo>
                  <a:cubicBezTo>
                    <a:pt x="69" y="93"/>
                    <a:pt x="79" y="91"/>
                    <a:pt x="85" y="85"/>
                  </a:cubicBezTo>
                  <a:cubicBezTo>
                    <a:pt x="91" y="79"/>
                    <a:pt x="94" y="70"/>
                    <a:pt x="94" y="60"/>
                  </a:cubicBezTo>
                  <a:cubicBezTo>
                    <a:pt x="94" y="39"/>
                    <a:pt x="83" y="28"/>
                    <a:pt x="53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54" name="Freeform 151"/>
            <p:cNvSpPr>
              <a:spLocks noEditPoints="1"/>
            </p:cNvSpPr>
            <p:nvPr/>
          </p:nvSpPr>
          <p:spPr bwMode="auto">
            <a:xfrm>
              <a:off x="3309145" y="1674813"/>
              <a:ext cx="139700" cy="174625"/>
            </a:xfrm>
            <a:custGeom>
              <a:avLst/>
              <a:gdLst>
                <a:gd name="T0" fmla="*/ 36 w 126"/>
                <a:gd name="T1" fmla="*/ 88 h 158"/>
                <a:gd name="T2" fmla="*/ 36 w 126"/>
                <a:gd name="T3" fmla="*/ 90 h 158"/>
                <a:gd name="T4" fmla="*/ 73 w 126"/>
                <a:gd name="T5" fmla="*/ 133 h 158"/>
                <a:gd name="T6" fmla="*/ 110 w 126"/>
                <a:gd name="T7" fmla="*/ 118 h 158"/>
                <a:gd name="T8" fmla="*/ 123 w 126"/>
                <a:gd name="T9" fmla="*/ 138 h 158"/>
                <a:gd name="T10" fmla="*/ 69 w 126"/>
                <a:gd name="T11" fmla="*/ 158 h 158"/>
                <a:gd name="T12" fmla="*/ 0 w 126"/>
                <a:gd name="T13" fmla="*/ 79 h 158"/>
                <a:gd name="T14" fmla="*/ 19 w 126"/>
                <a:gd name="T15" fmla="*/ 20 h 158"/>
                <a:gd name="T16" fmla="*/ 65 w 126"/>
                <a:gd name="T17" fmla="*/ 0 h 158"/>
                <a:gd name="T18" fmla="*/ 106 w 126"/>
                <a:gd name="T19" fmla="*/ 16 h 158"/>
                <a:gd name="T20" fmla="*/ 126 w 126"/>
                <a:gd name="T21" fmla="*/ 81 h 158"/>
                <a:gd name="T22" fmla="*/ 126 w 126"/>
                <a:gd name="T23" fmla="*/ 88 h 158"/>
                <a:gd name="T24" fmla="*/ 36 w 126"/>
                <a:gd name="T25" fmla="*/ 88 h 158"/>
                <a:gd name="T26" fmla="*/ 65 w 126"/>
                <a:gd name="T27" fmla="*/ 25 h 158"/>
                <a:gd name="T28" fmla="*/ 36 w 126"/>
                <a:gd name="T29" fmla="*/ 64 h 158"/>
                <a:gd name="T30" fmla="*/ 92 w 126"/>
                <a:gd name="T31" fmla="*/ 64 h 158"/>
                <a:gd name="T32" fmla="*/ 65 w 126"/>
                <a:gd name="T33" fmla="*/ 25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6" h="158">
                  <a:moveTo>
                    <a:pt x="36" y="88"/>
                  </a:moveTo>
                  <a:cubicBezTo>
                    <a:pt x="36" y="90"/>
                    <a:pt x="36" y="90"/>
                    <a:pt x="36" y="90"/>
                  </a:cubicBezTo>
                  <a:cubicBezTo>
                    <a:pt x="36" y="111"/>
                    <a:pt x="44" y="133"/>
                    <a:pt x="73" y="133"/>
                  </a:cubicBezTo>
                  <a:cubicBezTo>
                    <a:pt x="87" y="133"/>
                    <a:pt x="99" y="128"/>
                    <a:pt x="110" y="118"/>
                  </a:cubicBezTo>
                  <a:cubicBezTo>
                    <a:pt x="123" y="138"/>
                    <a:pt x="123" y="138"/>
                    <a:pt x="123" y="138"/>
                  </a:cubicBezTo>
                  <a:cubicBezTo>
                    <a:pt x="107" y="152"/>
                    <a:pt x="89" y="158"/>
                    <a:pt x="69" y="158"/>
                  </a:cubicBezTo>
                  <a:cubicBezTo>
                    <a:pt x="27" y="158"/>
                    <a:pt x="0" y="128"/>
                    <a:pt x="0" y="79"/>
                  </a:cubicBezTo>
                  <a:cubicBezTo>
                    <a:pt x="0" y="53"/>
                    <a:pt x="5" y="35"/>
                    <a:pt x="19" y="20"/>
                  </a:cubicBezTo>
                  <a:cubicBezTo>
                    <a:pt x="31" y="6"/>
                    <a:pt x="46" y="0"/>
                    <a:pt x="65" y="0"/>
                  </a:cubicBezTo>
                  <a:cubicBezTo>
                    <a:pt x="80" y="0"/>
                    <a:pt x="93" y="4"/>
                    <a:pt x="106" y="16"/>
                  </a:cubicBezTo>
                  <a:cubicBezTo>
                    <a:pt x="119" y="28"/>
                    <a:pt x="126" y="46"/>
                    <a:pt x="126" y="81"/>
                  </a:cubicBezTo>
                  <a:cubicBezTo>
                    <a:pt x="126" y="88"/>
                    <a:pt x="126" y="88"/>
                    <a:pt x="126" y="88"/>
                  </a:cubicBezTo>
                  <a:lnTo>
                    <a:pt x="36" y="88"/>
                  </a:lnTo>
                  <a:close/>
                  <a:moveTo>
                    <a:pt x="65" y="25"/>
                  </a:moveTo>
                  <a:cubicBezTo>
                    <a:pt x="46" y="25"/>
                    <a:pt x="36" y="39"/>
                    <a:pt x="36" y="64"/>
                  </a:cubicBezTo>
                  <a:cubicBezTo>
                    <a:pt x="92" y="64"/>
                    <a:pt x="92" y="64"/>
                    <a:pt x="92" y="64"/>
                  </a:cubicBezTo>
                  <a:cubicBezTo>
                    <a:pt x="92" y="39"/>
                    <a:pt x="81" y="25"/>
                    <a:pt x="65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55" name="Freeform 152"/>
            <p:cNvSpPr>
              <a:spLocks/>
            </p:cNvSpPr>
            <p:nvPr/>
          </p:nvSpPr>
          <p:spPr bwMode="auto">
            <a:xfrm>
              <a:off x="3477420" y="1601788"/>
              <a:ext cx="61913" cy="247650"/>
            </a:xfrm>
            <a:custGeom>
              <a:avLst/>
              <a:gdLst>
                <a:gd name="T0" fmla="*/ 36 w 56"/>
                <a:gd name="T1" fmla="*/ 223 h 223"/>
                <a:gd name="T2" fmla="*/ 3 w 56"/>
                <a:gd name="T3" fmla="*/ 180 h 223"/>
                <a:gd name="T4" fmla="*/ 3 w 56"/>
                <a:gd name="T5" fmla="*/ 52 h 223"/>
                <a:gd name="T6" fmla="*/ 0 w 56"/>
                <a:gd name="T7" fmla="*/ 8 h 223"/>
                <a:gd name="T8" fmla="*/ 34 w 56"/>
                <a:gd name="T9" fmla="*/ 0 h 223"/>
                <a:gd name="T10" fmla="*/ 36 w 56"/>
                <a:gd name="T11" fmla="*/ 42 h 223"/>
                <a:gd name="T12" fmla="*/ 36 w 56"/>
                <a:gd name="T13" fmla="*/ 169 h 223"/>
                <a:gd name="T14" fmla="*/ 39 w 56"/>
                <a:gd name="T15" fmla="*/ 196 h 223"/>
                <a:gd name="T16" fmla="*/ 50 w 56"/>
                <a:gd name="T17" fmla="*/ 199 h 223"/>
                <a:gd name="T18" fmla="*/ 56 w 56"/>
                <a:gd name="T19" fmla="*/ 219 h 223"/>
                <a:gd name="T20" fmla="*/ 36 w 56"/>
                <a:gd name="T21" fmla="*/ 223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6" h="223">
                  <a:moveTo>
                    <a:pt x="36" y="223"/>
                  </a:moveTo>
                  <a:cubicBezTo>
                    <a:pt x="3" y="223"/>
                    <a:pt x="3" y="193"/>
                    <a:pt x="3" y="180"/>
                  </a:cubicBezTo>
                  <a:cubicBezTo>
                    <a:pt x="3" y="52"/>
                    <a:pt x="3" y="52"/>
                    <a:pt x="3" y="52"/>
                  </a:cubicBezTo>
                  <a:cubicBezTo>
                    <a:pt x="3" y="31"/>
                    <a:pt x="2" y="20"/>
                    <a:pt x="0" y="8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6" y="10"/>
                    <a:pt x="36" y="22"/>
                    <a:pt x="36" y="42"/>
                  </a:cubicBezTo>
                  <a:cubicBezTo>
                    <a:pt x="36" y="169"/>
                    <a:pt x="36" y="169"/>
                    <a:pt x="36" y="169"/>
                  </a:cubicBezTo>
                  <a:cubicBezTo>
                    <a:pt x="36" y="190"/>
                    <a:pt x="37" y="193"/>
                    <a:pt x="39" y="196"/>
                  </a:cubicBezTo>
                  <a:cubicBezTo>
                    <a:pt x="41" y="199"/>
                    <a:pt x="46" y="201"/>
                    <a:pt x="50" y="199"/>
                  </a:cubicBezTo>
                  <a:cubicBezTo>
                    <a:pt x="56" y="219"/>
                    <a:pt x="56" y="219"/>
                    <a:pt x="56" y="219"/>
                  </a:cubicBezTo>
                  <a:cubicBezTo>
                    <a:pt x="50" y="221"/>
                    <a:pt x="43" y="223"/>
                    <a:pt x="36" y="2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56" name="Freeform 153"/>
            <p:cNvSpPr>
              <a:spLocks noEditPoints="1"/>
            </p:cNvSpPr>
            <p:nvPr/>
          </p:nvSpPr>
          <p:spPr bwMode="auto">
            <a:xfrm>
              <a:off x="3556795" y="1604963"/>
              <a:ext cx="47625" cy="241300"/>
            </a:xfrm>
            <a:custGeom>
              <a:avLst/>
              <a:gdLst>
                <a:gd name="T0" fmla="*/ 21 w 43"/>
                <a:gd name="T1" fmla="*/ 43 h 216"/>
                <a:gd name="T2" fmla="*/ 0 w 43"/>
                <a:gd name="T3" fmla="*/ 22 h 216"/>
                <a:gd name="T4" fmla="*/ 21 w 43"/>
                <a:gd name="T5" fmla="*/ 0 h 216"/>
                <a:gd name="T6" fmla="*/ 43 w 43"/>
                <a:gd name="T7" fmla="*/ 22 h 216"/>
                <a:gd name="T8" fmla="*/ 21 w 43"/>
                <a:gd name="T9" fmla="*/ 43 h 216"/>
                <a:gd name="T10" fmla="*/ 4 w 43"/>
                <a:gd name="T11" fmla="*/ 216 h 216"/>
                <a:gd name="T12" fmla="*/ 4 w 43"/>
                <a:gd name="T13" fmla="*/ 68 h 216"/>
                <a:gd name="T14" fmla="*/ 37 w 43"/>
                <a:gd name="T15" fmla="*/ 62 h 216"/>
                <a:gd name="T16" fmla="*/ 37 w 43"/>
                <a:gd name="T17" fmla="*/ 216 h 216"/>
                <a:gd name="T18" fmla="*/ 4 w 43"/>
                <a:gd name="T19" fmla="*/ 216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" h="216">
                  <a:moveTo>
                    <a:pt x="21" y="43"/>
                  </a:moveTo>
                  <a:cubicBezTo>
                    <a:pt x="9" y="43"/>
                    <a:pt x="0" y="34"/>
                    <a:pt x="0" y="22"/>
                  </a:cubicBezTo>
                  <a:cubicBezTo>
                    <a:pt x="0" y="10"/>
                    <a:pt x="9" y="0"/>
                    <a:pt x="21" y="0"/>
                  </a:cubicBezTo>
                  <a:cubicBezTo>
                    <a:pt x="33" y="0"/>
                    <a:pt x="43" y="9"/>
                    <a:pt x="43" y="22"/>
                  </a:cubicBezTo>
                  <a:cubicBezTo>
                    <a:pt x="43" y="34"/>
                    <a:pt x="33" y="43"/>
                    <a:pt x="21" y="43"/>
                  </a:cubicBezTo>
                  <a:close/>
                  <a:moveTo>
                    <a:pt x="4" y="216"/>
                  </a:moveTo>
                  <a:cubicBezTo>
                    <a:pt x="4" y="68"/>
                    <a:pt x="4" y="68"/>
                    <a:pt x="4" y="68"/>
                  </a:cubicBezTo>
                  <a:cubicBezTo>
                    <a:pt x="37" y="62"/>
                    <a:pt x="37" y="62"/>
                    <a:pt x="37" y="62"/>
                  </a:cubicBezTo>
                  <a:cubicBezTo>
                    <a:pt x="37" y="216"/>
                    <a:pt x="37" y="216"/>
                    <a:pt x="37" y="216"/>
                  </a:cubicBezTo>
                  <a:lnTo>
                    <a:pt x="4" y="2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57" name="Freeform 154"/>
            <p:cNvSpPr>
              <a:spLocks/>
            </p:cNvSpPr>
            <p:nvPr/>
          </p:nvSpPr>
          <p:spPr bwMode="auto">
            <a:xfrm>
              <a:off x="3631408" y="1674813"/>
              <a:ext cx="125413" cy="174625"/>
            </a:xfrm>
            <a:custGeom>
              <a:avLst/>
              <a:gdLst>
                <a:gd name="T0" fmla="*/ 64 w 112"/>
                <a:gd name="T1" fmla="*/ 158 h 158"/>
                <a:gd name="T2" fmla="*/ 0 w 112"/>
                <a:gd name="T3" fmla="*/ 81 h 158"/>
                <a:gd name="T4" fmla="*/ 66 w 112"/>
                <a:gd name="T5" fmla="*/ 0 h 158"/>
                <a:gd name="T6" fmla="*/ 108 w 112"/>
                <a:gd name="T7" fmla="*/ 16 h 158"/>
                <a:gd name="T8" fmla="*/ 92 w 112"/>
                <a:gd name="T9" fmla="*/ 38 h 158"/>
                <a:gd name="T10" fmla="*/ 66 w 112"/>
                <a:gd name="T11" fmla="*/ 26 h 158"/>
                <a:gd name="T12" fmla="*/ 43 w 112"/>
                <a:gd name="T13" fmla="*/ 42 h 158"/>
                <a:gd name="T14" fmla="*/ 36 w 112"/>
                <a:gd name="T15" fmla="*/ 84 h 158"/>
                <a:gd name="T16" fmla="*/ 47 w 112"/>
                <a:gd name="T17" fmla="*/ 125 h 158"/>
                <a:gd name="T18" fmla="*/ 66 w 112"/>
                <a:gd name="T19" fmla="*/ 133 h 158"/>
                <a:gd name="T20" fmla="*/ 97 w 112"/>
                <a:gd name="T21" fmla="*/ 118 h 158"/>
                <a:gd name="T22" fmla="*/ 112 w 112"/>
                <a:gd name="T23" fmla="*/ 138 h 158"/>
                <a:gd name="T24" fmla="*/ 64 w 112"/>
                <a:gd name="T25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2" h="158">
                  <a:moveTo>
                    <a:pt x="64" y="158"/>
                  </a:moveTo>
                  <a:cubicBezTo>
                    <a:pt x="23" y="158"/>
                    <a:pt x="0" y="129"/>
                    <a:pt x="0" y="81"/>
                  </a:cubicBezTo>
                  <a:cubicBezTo>
                    <a:pt x="0" y="26"/>
                    <a:pt x="33" y="0"/>
                    <a:pt x="66" y="0"/>
                  </a:cubicBezTo>
                  <a:cubicBezTo>
                    <a:pt x="83" y="0"/>
                    <a:pt x="95" y="4"/>
                    <a:pt x="108" y="16"/>
                  </a:cubicBezTo>
                  <a:cubicBezTo>
                    <a:pt x="92" y="38"/>
                    <a:pt x="92" y="38"/>
                    <a:pt x="92" y="38"/>
                  </a:cubicBezTo>
                  <a:cubicBezTo>
                    <a:pt x="83" y="30"/>
                    <a:pt x="75" y="26"/>
                    <a:pt x="66" y="26"/>
                  </a:cubicBezTo>
                  <a:cubicBezTo>
                    <a:pt x="56" y="26"/>
                    <a:pt x="47" y="32"/>
                    <a:pt x="43" y="42"/>
                  </a:cubicBezTo>
                  <a:cubicBezTo>
                    <a:pt x="38" y="51"/>
                    <a:pt x="36" y="65"/>
                    <a:pt x="36" y="84"/>
                  </a:cubicBezTo>
                  <a:cubicBezTo>
                    <a:pt x="36" y="104"/>
                    <a:pt x="40" y="117"/>
                    <a:pt x="47" y="125"/>
                  </a:cubicBezTo>
                  <a:cubicBezTo>
                    <a:pt x="51" y="130"/>
                    <a:pt x="58" y="133"/>
                    <a:pt x="66" y="133"/>
                  </a:cubicBezTo>
                  <a:cubicBezTo>
                    <a:pt x="77" y="133"/>
                    <a:pt x="87" y="128"/>
                    <a:pt x="97" y="118"/>
                  </a:cubicBezTo>
                  <a:cubicBezTo>
                    <a:pt x="112" y="138"/>
                    <a:pt x="112" y="138"/>
                    <a:pt x="112" y="138"/>
                  </a:cubicBezTo>
                  <a:cubicBezTo>
                    <a:pt x="99" y="152"/>
                    <a:pt x="84" y="158"/>
                    <a:pt x="64" y="15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58" name="Freeform 155"/>
            <p:cNvSpPr>
              <a:spLocks noEditPoints="1"/>
            </p:cNvSpPr>
            <p:nvPr/>
          </p:nvSpPr>
          <p:spPr bwMode="auto">
            <a:xfrm>
              <a:off x="3763170" y="1800226"/>
              <a:ext cx="49213" cy="49213"/>
            </a:xfrm>
            <a:custGeom>
              <a:avLst/>
              <a:gdLst>
                <a:gd name="T0" fmla="*/ 22 w 44"/>
                <a:gd name="T1" fmla="*/ 45 h 45"/>
                <a:gd name="T2" fmla="*/ 0 w 44"/>
                <a:gd name="T3" fmla="*/ 23 h 45"/>
                <a:gd name="T4" fmla="*/ 22 w 44"/>
                <a:gd name="T5" fmla="*/ 0 h 45"/>
                <a:gd name="T6" fmla="*/ 44 w 44"/>
                <a:gd name="T7" fmla="*/ 23 h 45"/>
                <a:gd name="T8" fmla="*/ 22 w 44"/>
                <a:gd name="T9" fmla="*/ 45 h 45"/>
                <a:gd name="T10" fmla="*/ 22 w 44"/>
                <a:gd name="T11" fmla="*/ 5 h 45"/>
                <a:gd name="T12" fmla="*/ 5 w 44"/>
                <a:gd name="T13" fmla="*/ 23 h 45"/>
                <a:gd name="T14" fmla="*/ 22 w 44"/>
                <a:gd name="T15" fmla="*/ 40 h 45"/>
                <a:gd name="T16" fmla="*/ 39 w 44"/>
                <a:gd name="T17" fmla="*/ 23 h 45"/>
                <a:gd name="T18" fmla="*/ 22 w 44"/>
                <a:gd name="T19" fmla="*/ 5 h 45"/>
                <a:gd name="T20" fmla="*/ 27 w 44"/>
                <a:gd name="T21" fmla="*/ 35 h 45"/>
                <a:gd name="T22" fmla="*/ 24 w 44"/>
                <a:gd name="T23" fmla="*/ 31 h 45"/>
                <a:gd name="T24" fmla="*/ 20 w 44"/>
                <a:gd name="T25" fmla="*/ 25 h 45"/>
                <a:gd name="T26" fmla="*/ 19 w 44"/>
                <a:gd name="T27" fmla="*/ 24 h 45"/>
                <a:gd name="T28" fmla="*/ 19 w 44"/>
                <a:gd name="T29" fmla="*/ 35 h 45"/>
                <a:gd name="T30" fmla="*/ 14 w 44"/>
                <a:gd name="T31" fmla="*/ 35 h 45"/>
                <a:gd name="T32" fmla="*/ 14 w 44"/>
                <a:gd name="T33" fmla="*/ 10 h 45"/>
                <a:gd name="T34" fmla="*/ 24 w 44"/>
                <a:gd name="T35" fmla="*/ 10 h 45"/>
                <a:gd name="T36" fmla="*/ 31 w 44"/>
                <a:gd name="T37" fmla="*/ 17 h 45"/>
                <a:gd name="T38" fmla="*/ 25 w 44"/>
                <a:gd name="T39" fmla="*/ 24 h 45"/>
                <a:gd name="T40" fmla="*/ 26 w 44"/>
                <a:gd name="T41" fmla="*/ 25 h 45"/>
                <a:gd name="T42" fmla="*/ 32 w 44"/>
                <a:gd name="T43" fmla="*/ 35 h 45"/>
                <a:gd name="T44" fmla="*/ 27 w 44"/>
                <a:gd name="T45" fmla="*/ 35 h 45"/>
                <a:gd name="T46" fmla="*/ 24 w 44"/>
                <a:gd name="T47" fmla="*/ 14 h 45"/>
                <a:gd name="T48" fmla="*/ 21 w 44"/>
                <a:gd name="T49" fmla="*/ 14 h 45"/>
                <a:gd name="T50" fmla="*/ 19 w 44"/>
                <a:gd name="T51" fmla="*/ 14 h 45"/>
                <a:gd name="T52" fmla="*/ 19 w 44"/>
                <a:gd name="T53" fmla="*/ 21 h 45"/>
                <a:gd name="T54" fmla="*/ 21 w 44"/>
                <a:gd name="T55" fmla="*/ 21 h 45"/>
                <a:gd name="T56" fmla="*/ 25 w 44"/>
                <a:gd name="T57" fmla="*/ 20 h 45"/>
                <a:gd name="T58" fmla="*/ 26 w 44"/>
                <a:gd name="T59" fmla="*/ 17 h 45"/>
                <a:gd name="T60" fmla="*/ 24 w 44"/>
                <a:gd name="T61" fmla="*/ 14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4" h="45">
                  <a:moveTo>
                    <a:pt x="22" y="45"/>
                  </a:moveTo>
                  <a:cubicBezTo>
                    <a:pt x="10" y="45"/>
                    <a:pt x="0" y="35"/>
                    <a:pt x="0" y="23"/>
                  </a:cubicBezTo>
                  <a:cubicBezTo>
                    <a:pt x="0" y="10"/>
                    <a:pt x="10" y="0"/>
                    <a:pt x="22" y="0"/>
                  </a:cubicBezTo>
                  <a:cubicBezTo>
                    <a:pt x="34" y="0"/>
                    <a:pt x="44" y="10"/>
                    <a:pt x="44" y="23"/>
                  </a:cubicBezTo>
                  <a:cubicBezTo>
                    <a:pt x="44" y="35"/>
                    <a:pt x="34" y="45"/>
                    <a:pt x="22" y="45"/>
                  </a:cubicBezTo>
                  <a:close/>
                  <a:moveTo>
                    <a:pt x="22" y="5"/>
                  </a:moveTo>
                  <a:cubicBezTo>
                    <a:pt x="13" y="5"/>
                    <a:pt x="5" y="13"/>
                    <a:pt x="5" y="23"/>
                  </a:cubicBezTo>
                  <a:cubicBezTo>
                    <a:pt x="5" y="32"/>
                    <a:pt x="13" y="40"/>
                    <a:pt x="22" y="40"/>
                  </a:cubicBezTo>
                  <a:cubicBezTo>
                    <a:pt x="32" y="40"/>
                    <a:pt x="39" y="32"/>
                    <a:pt x="39" y="23"/>
                  </a:cubicBezTo>
                  <a:cubicBezTo>
                    <a:pt x="39" y="13"/>
                    <a:pt x="32" y="5"/>
                    <a:pt x="22" y="5"/>
                  </a:cubicBezTo>
                  <a:close/>
                  <a:moveTo>
                    <a:pt x="27" y="35"/>
                  </a:moveTo>
                  <a:cubicBezTo>
                    <a:pt x="26" y="33"/>
                    <a:pt x="25" y="32"/>
                    <a:pt x="24" y="31"/>
                  </a:cubicBezTo>
                  <a:cubicBezTo>
                    <a:pt x="22" y="26"/>
                    <a:pt x="21" y="25"/>
                    <a:pt x="20" y="25"/>
                  </a:cubicBezTo>
                  <a:cubicBezTo>
                    <a:pt x="20" y="24"/>
                    <a:pt x="20" y="24"/>
                    <a:pt x="19" y="24"/>
                  </a:cubicBezTo>
                  <a:cubicBezTo>
                    <a:pt x="19" y="35"/>
                    <a:pt x="19" y="35"/>
                    <a:pt x="19" y="35"/>
                  </a:cubicBezTo>
                  <a:cubicBezTo>
                    <a:pt x="14" y="35"/>
                    <a:pt x="14" y="35"/>
                    <a:pt x="14" y="35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8" y="10"/>
                    <a:pt x="31" y="13"/>
                    <a:pt x="31" y="17"/>
                  </a:cubicBezTo>
                  <a:cubicBezTo>
                    <a:pt x="31" y="21"/>
                    <a:pt x="28" y="24"/>
                    <a:pt x="25" y="24"/>
                  </a:cubicBezTo>
                  <a:cubicBezTo>
                    <a:pt x="26" y="24"/>
                    <a:pt x="26" y="25"/>
                    <a:pt x="26" y="25"/>
                  </a:cubicBezTo>
                  <a:cubicBezTo>
                    <a:pt x="28" y="27"/>
                    <a:pt x="32" y="35"/>
                    <a:pt x="32" y="35"/>
                  </a:cubicBezTo>
                  <a:lnTo>
                    <a:pt x="27" y="35"/>
                  </a:lnTo>
                  <a:close/>
                  <a:moveTo>
                    <a:pt x="24" y="14"/>
                  </a:moveTo>
                  <a:cubicBezTo>
                    <a:pt x="23" y="14"/>
                    <a:pt x="22" y="14"/>
                    <a:pt x="21" y="14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19" y="21"/>
                    <a:pt x="19" y="21"/>
                    <a:pt x="19" y="21"/>
                  </a:cubicBezTo>
                  <a:cubicBezTo>
                    <a:pt x="21" y="21"/>
                    <a:pt x="21" y="21"/>
                    <a:pt x="21" y="21"/>
                  </a:cubicBezTo>
                  <a:cubicBezTo>
                    <a:pt x="23" y="21"/>
                    <a:pt x="24" y="20"/>
                    <a:pt x="25" y="20"/>
                  </a:cubicBezTo>
                  <a:cubicBezTo>
                    <a:pt x="25" y="19"/>
                    <a:pt x="26" y="18"/>
                    <a:pt x="26" y="17"/>
                  </a:cubicBezTo>
                  <a:cubicBezTo>
                    <a:pt x="26" y="16"/>
                    <a:pt x="25" y="15"/>
                    <a:pt x="24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59" name="Freeform 156"/>
            <p:cNvSpPr>
              <a:spLocks/>
            </p:cNvSpPr>
            <p:nvPr/>
          </p:nvSpPr>
          <p:spPr bwMode="auto">
            <a:xfrm>
              <a:off x="6584158" y="1898651"/>
              <a:ext cx="49213" cy="63500"/>
            </a:xfrm>
            <a:custGeom>
              <a:avLst/>
              <a:gdLst>
                <a:gd name="T0" fmla="*/ 13 w 31"/>
                <a:gd name="T1" fmla="*/ 4 h 40"/>
                <a:gd name="T2" fmla="*/ 0 w 31"/>
                <a:gd name="T3" fmla="*/ 4 h 40"/>
                <a:gd name="T4" fmla="*/ 0 w 31"/>
                <a:gd name="T5" fmla="*/ 0 h 40"/>
                <a:gd name="T6" fmla="*/ 31 w 31"/>
                <a:gd name="T7" fmla="*/ 0 h 40"/>
                <a:gd name="T8" fmla="*/ 31 w 31"/>
                <a:gd name="T9" fmla="*/ 4 h 40"/>
                <a:gd name="T10" fmla="*/ 17 w 31"/>
                <a:gd name="T11" fmla="*/ 4 h 40"/>
                <a:gd name="T12" fmla="*/ 17 w 31"/>
                <a:gd name="T13" fmla="*/ 40 h 40"/>
                <a:gd name="T14" fmla="*/ 13 w 31"/>
                <a:gd name="T15" fmla="*/ 40 h 40"/>
                <a:gd name="T16" fmla="*/ 13 w 31"/>
                <a:gd name="T1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40">
                  <a:moveTo>
                    <a:pt x="13" y="4"/>
                  </a:moveTo>
                  <a:lnTo>
                    <a:pt x="0" y="4"/>
                  </a:lnTo>
                  <a:lnTo>
                    <a:pt x="0" y="0"/>
                  </a:lnTo>
                  <a:lnTo>
                    <a:pt x="31" y="0"/>
                  </a:lnTo>
                  <a:lnTo>
                    <a:pt x="31" y="4"/>
                  </a:lnTo>
                  <a:lnTo>
                    <a:pt x="17" y="4"/>
                  </a:lnTo>
                  <a:lnTo>
                    <a:pt x="17" y="40"/>
                  </a:lnTo>
                  <a:lnTo>
                    <a:pt x="13" y="40"/>
                  </a:lnTo>
                  <a:lnTo>
                    <a:pt x="13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60" name="Freeform 157"/>
            <p:cNvSpPr>
              <a:spLocks/>
            </p:cNvSpPr>
            <p:nvPr/>
          </p:nvSpPr>
          <p:spPr bwMode="auto">
            <a:xfrm>
              <a:off x="6646070" y="1898651"/>
              <a:ext cx="60325" cy="63500"/>
            </a:xfrm>
            <a:custGeom>
              <a:avLst/>
              <a:gdLst>
                <a:gd name="T0" fmla="*/ 0 w 38"/>
                <a:gd name="T1" fmla="*/ 0 h 40"/>
                <a:gd name="T2" fmla="*/ 5 w 38"/>
                <a:gd name="T3" fmla="*/ 0 h 40"/>
                <a:gd name="T4" fmla="*/ 19 w 38"/>
                <a:gd name="T5" fmla="*/ 22 h 40"/>
                <a:gd name="T6" fmla="*/ 34 w 38"/>
                <a:gd name="T7" fmla="*/ 0 h 40"/>
                <a:gd name="T8" fmla="*/ 38 w 38"/>
                <a:gd name="T9" fmla="*/ 0 h 40"/>
                <a:gd name="T10" fmla="*/ 38 w 38"/>
                <a:gd name="T11" fmla="*/ 40 h 40"/>
                <a:gd name="T12" fmla="*/ 34 w 38"/>
                <a:gd name="T13" fmla="*/ 40 h 40"/>
                <a:gd name="T14" fmla="*/ 34 w 38"/>
                <a:gd name="T15" fmla="*/ 8 h 40"/>
                <a:gd name="T16" fmla="*/ 19 w 38"/>
                <a:gd name="T17" fmla="*/ 29 h 40"/>
                <a:gd name="T18" fmla="*/ 19 w 38"/>
                <a:gd name="T19" fmla="*/ 29 h 40"/>
                <a:gd name="T20" fmla="*/ 4 w 38"/>
                <a:gd name="T21" fmla="*/ 8 h 40"/>
                <a:gd name="T22" fmla="*/ 4 w 38"/>
                <a:gd name="T23" fmla="*/ 40 h 40"/>
                <a:gd name="T24" fmla="*/ 0 w 38"/>
                <a:gd name="T25" fmla="*/ 40 h 40"/>
                <a:gd name="T26" fmla="*/ 0 w 38"/>
                <a:gd name="T27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8" h="40">
                  <a:moveTo>
                    <a:pt x="0" y="0"/>
                  </a:moveTo>
                  <a:lnTo>
                    <a:pt x="5" y="0"/>
                  </a:lnTo>
                  <a:lnTo>
                    <a:pt x="19" y="22"/>
                  </a:lnTo>
                  <a:lnTo>
                    <a:pt x="34" y="0"/>
                  </a:lnTo>
                  <a:lnTo>
                    <a:pt x="38" y="0"/>
                  </a:lnTo>
                  <a:lnTo>
                    <a:pt x="38" y="40"/>
                  </a:lnTo>
                  <a:lnTo>
                    <a:pt x="34" y="40"/>
                  </a:lnTo>
                  <a:lnTo>
                    <a:pt x="34" y="8"/>
                  </a:lnTo>
                  <a:lnTo>
                    <a:pt x="19" y="29"/>
                  </a:lnTo>
                  <a:lnTo>
                    <a:pt x="19" y="29"/>
                  </a:lnTo>
                  <a:lnTo>
                    <a:pt x="4" y="8"/>
                  </a:lnTo>
                  <a:lnTo>
                    <a:pt x="4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692824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v="urn:schemas-microsoft-com:mac:vml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latform - Landscap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27" hasCustomPrompt="1"/>
          </p:nvPr>
        </p:nvSpPr>
        <p:spPr>
          <a:xfrm>
            <a:off x="3371853" y="1651000"/>
            <a:ext cx="5286375" cy="3552693"/>
          </a:xfrm>
          <a:prstGeom prst="rect">
            <a:avLst/>
          </a:prstGeom>
          <a:solidFill>
            <a:schemeClr val="bg1">
              <a:lumMod val="85000"/>
            </a:schemeClr>
          </a:solidFill>
          <a:ln w="730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lvl1pPr>
              <a:defRPr lang="en-US" sz="1050" dirty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marL="0" lvl="0" indent="0">
              <a:buFontTx/>
              <a:buNone/>
            </a:pPr>
            <a:r>
              <a:rPr lang="en-US" dirty="0" smtClean="0"/>
              <a:t>Platform screenshot here</a:t>
            </a:r>
            <a:endParaRPr lang="en-US" dirty="0"/>
          </a:p>
        </p:txBody>
      </p:sp>
      <p:sp>
        <p:nvSpPr>
          <p:cNvPr id="153" name="Text Placeholder 2"/>
          <p:cNvSpPr>
            <a:spLocks noGrp="1"/>
          </p:cNvSpPr>
          <p:nvPr>
            <p:ph type="body" sz="quarter" idx="36"/>
          </p:nvPr>
        </p:nvSpPr>
        <p:spPr>
          <a:xfrm>
            <a:off x="257108" y="1629834"/>
            <a:ext cx="2981395" cy="3639719"/>
          </a:xfrm>
          <a:prstGeom prst="rect">
            <a:avLst/>
          </a:prstGeom>
        </p:spPr>
        <p:txBody>
          <a:bodyPr vert="horz"/>
          <a:lstStyle>
            <a:lvl1pPr marL="171450" indent="-171450">
              <a:buClr>
                <a:schemeClr val="accent5"/>
              </a:buClr>
              <a:defRPr sz="1200" spc="0">
                <a:solidFill>
                  <a:srgbClr val="53585F"/>
                </a:solidFill>
              </a:defRPr>
            </a:lvl1pPr>
            <a:lvl2pPr marL="260747" indent="-89297">
              <a:buClr>
                <a:schemeClr val="accent5"/>
              </a:buClr>
              <a:buFont typeface="Arial" panose="020B0604020202020204" pitchFamily="34" charset="0"/>
              <a:buChar char="•"/>
              <a:defRPr sz="1050" spc="0">
                <a:solidFill>
                  <a:srgbClr val="53585F"/>
                </a:solidFill>
              </a:defRPr>
            </a:lvl2pPr>
            <a:lvl3pPr marL="432197" indent="-89297">
              <a:buClr>
                <a:schemeClr val="accent5"/>
              </a:buClr>
              <a:buFont typeface="Arial" panose="020B0604020202020204" pitchFamily="34" charset="0"/>
              <a:buChar char="•"/>
              <a:defRPr sz="900" spc="0">
                <a:solidFill>
                  <a:srgbClr val="53585F"/>
                </a:solidFill>
              </a:defRPr>
            </a:lvl3pPr>
            <a:lvl4pPr marL="603647" indent="-89297">
              <a:buClr>
                <a:schemeClr val="accent5"/>
              </a:buClr>
              <a:buFont typeface="Arial" panose="020B0604020202020204" pitchFamily="34" charset="0"/>
              <a:buChar char="•"/>
              <a:defRPr sz="900" spc="0">
                <a:solidFill>
                  <a:srgbClr val="53585F"/>
                </a:solidFill>
              </a:defRPr>
            </a:lvl4pPr>
            <a:lvl5pPr marL="775097" indent="-89297">
              <a:buClr>
                <a:schemeClr val="accent5"/>
              </a:buClr>
              <a:buFont typeface="Arial" panose="020B0604020202020204" pitchFamily="34" charset="0"/>
              <a:buChar char="•"/>
              <a:defRPr sz="900" spc="0">
                <a:solidFill>
                  <a:srgbClr val="53585F"/>
                </a:solidFill>
              </a:defRPr>
            </a:lvl5pPr>
            <a:lvl6pPr marL="946547" indent="-89297">
              <a:buNone/>
              <a:defRPr sz="1050"/>
            </a:lvl6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154" name="Text Placeholder 4" descr="Woah there, don't overwhelm your audience with too much text. Be brief, be clear."/>
          <p:cNvSpPr>
            <a:spLocks noGrp="1"/>
          </p:cNvSpPr>
          <p:nvPr>
            <p:ph type="body" sz="quarter" idx="13" hasCustomPrompt="1"/>
          </p:nvPr>
        </p:nvSpPr>
        <p:spPr>
          <a:xfrm>
            <a:off x="257182" y="248224"/>
            <a:ext cx="8572499" cy="584090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90000"/>
              </a:lnSpc>
              <a:buFontTx/>
              <a:buNone/>
              <a:defRPr lang="en-US" sz="2000" b="1" kern="1200" spc="-80" dirty="0" smtClean="0">
                <a:solidFill>
                  <a:schemeClr val="tx2"/>
                </a:solidFill>
                <a:latin typeface="Helvetica Neue"/>
                <a:ea typeface="Helvetica Neue Medium" charset="0"/>
                <a:cs typeface="Helvetica Neue"/>
              </a:defRPr>
            </a:lvl1pPr>
          </a:lstStyle>
          <a:p>
            <a:pPr marL="0" lvl="0" indent="0" algn="l" defTabSz="482192" rtl="0" eaLnBrk="1" latinLnBrk="0" hangingPunct="1">
              <a:lnSpc>
                <a:spcPct val="80000"/>
              </a:lnSpc>
              <a:spcBef>
                <a:spcPct val="20000"/>
              </a:spcBef>
              <a:buClr>
                <a:srgbClr val="555555"/>
              </a:buClr>
              <a:buFontTx/>
              <a:buNone/>
            </a:pPr>
            <a:r>
              <a:rPr lang="en-US" dirty="0" smtClean="0"/>
              <a:t>Title</a:t>
            </a:r>
          </a:p>
        </p:txBody>
      </p:sp>
      <p:sp>
        <p:nvSpPr>
          <p:cNvPr id="155" name="Text Placeholder 2"/>
          <p:cNvSpPr>
            <a:spLocks noGrp="1"/>
          </p:cNvSpPr>
          <p:nvPr>
            <p:ph type="body" sz="quarter" idx="39" hasCustomPrompt="1"/>
          </p:nvPr>
        </p:nvSpPr>
        <p:spPr>
          <a:xfrm>
            <a:off x="257175" y="877713"/>
            <a:ext cx="8572500" cy="257528"/>
          </a:xfrm>
          <a:prstGeom prst="rect">
            <a:avLst/>
          </a:prstGeom>
        </p:spPr>
        <p:txBody>
          <a:bodyPr wrap="square" lIns="0" rIns="0" anchor="t" anchorCtr="0"/>
          <a:lstStyle>
            <a:lvl1pPr marL="0" inden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500" b="1" spc="-60" baseline="0">
                <a:solidFill>
                  <a:srgbClr val="8DC642"/>
                </a:solidFill>
              </a:defRPr>
            </a:lvl1pPr>
          </a:lstStyle>
          <a:p>
            <a:pPr lvl="0"/>
            <a:r>
              <a:rPr lang="en-US" dirty="0" smtClean="0"/>
              <a:t>Subtitle</a:t>
            </a:r>
          </a:p>
        </p:txBody>
      </p:sp>
      <p:grpSp>
        <p:nvGrpSpPr>
          <p:cNvPr id="156" name="Group 155"/>
          <p:cNvGrpSpPr/>
          <p:nvPr/>
        </p:nvGrpSpPr>
        <p:grpSpPr>
          <a:xfrm>
            <a:off x="3403437" y="44382"/>
            <a:ext cx="4327566" cy="318773"/>
            <a:chOff x="4314825" y="31754"/>
            <a:chExt cx="4327566" cy="286896"/>
          </a:xfrm>
        </p:grpSpPr>
        <p:sp>
          <p:nvSpPr>
            <p:cNvPr id="157" name="Isosceles Triangle 156"/>
            <p:cNvSpPr/>
            <p:nvPr userDrawn="1"/>
          </p:nvSpPr>
          <p:spPr bwMode="auto">
            <a:xfrm rot="10800000">
              <a:off x="6497836" y="31754"/>
              <a:ext cx="285750" cy="85725"/>
            </a:xfrm>
            <a:prstGeom prst="triangle">
              <a:avLst/>
            </a:prstGeom>
            <a:solidFill>
              <a:srgbClr val="8DC642"/>
            </a:solidFill>
            <a:ln w="12700" cap="flat">
              <a:noFill/>
              <a:miter lim="800000"/>
              <a:headEnd type="none" w="med" len="med"/>
              <a:tailEnd type="none" w="med" len="med"/>
            </a:ln>
          </p:spPr>
          <p:txBody>
            <a:bodyPr lIns="0" tIns="0" rIns="0" bIns="0" rtlCol="0" anchor="ctr">
              <a:prstTxWarp prst="textNoShape">
                <a:avLst/>
              </a:prstTxWarp>
            </a:bodyPr>
            <a:lstStyle/>
            <a:p>
              <a:pPr marL="0" marR="0" indent="0" algn="ctr" eaLnBrk="1" latinLnBrk="0">
                <a:lnSpc>
                  <a:spcPct val="100000"/>
                </a:lnSpc>
                <a:buClrTx/>
                <a:buSzTx/>
                <a:buFontTx/>
                <a:buNone/>
                <a:tabLst/>
              </a:pPr>
              <a:endParaRPr lang="en-US" sz="675" dirty="0" smtClean="0">
                <a:latin typeface="+mj-lt"/>
              </a:endParaRPr>
            </a:p>
          </p:txBody>
        </p:sp>
        <p:grpSp>
          <p:nvGrpSpPr>
            <p:cNvPr id="158" name="Group 43"/>
            <p:cNvGrpSpPr>
              <a:grpSpLocks noChangeAspect="1"/>
            </p:cNvGrpSpPr>
            <p:nvPr userDrawn="1"/>
          </p:nvGrpSpPr>
          <p:grpSpPr bwMode="auto">
            <a:xfrm>
              <a:off x="6271137" y="143471"/>
              <a:ext cx="817379" cy="172760"/>
              <a:chOff x="10896" y="-1009"/>
              <a:chExt cx="4367" cy="923"/>
            </a:xfrm>
            <a:solidFill>
              <a:schemeClr val="bg2"/>
            </a:solidFill>
          </p:grpSpPr>
          <p:sp>
            <p:nvSpPr>
              <p:cNvPr id="248" name="Freeform 44"/>
              <p:cNvSpPr>
                <a:spLocks/>
              </p:cNvSpPr>
              <p:nvPr userDrawn="1"/>
            </p:nvSpPr>
            <p:spPr bwMode="auto">
              <a:xfrm>
                <a:off x="10898" y="-993"/>
                <a:ext cx="173" cy="255"/>
              </a:xfrm>
              <a:custGeom>
                <a:avLst/>
                <a:gdLst>
                  <a:gd name="T0" fmla="*/ 104 w 140"/>
                  <a:gd name="T1" fmla="*/ 206 h 206"/>
                  <a:gd name="T2" fmla="*/ 58 w 140"/>
                  <a:gd name="T3" fmla="*/ 109 h 206"/>
                  <a:gd name="T4" fmla="*/ 32 w 140"/>
                  <a:gd name="T5" fmla="*/ 48 h 206"/>
                  <a:gd name="T6" fmla="*/ 31 w 140"/>
                  <a:gd name="T7" fmla="*/ 49 h 206"/>
                  <a:gd name="T8" fmla="*/ 33 w 140"/>
                  <a:gd name="T9" fmla="*/ 106 h 206"/>
                  <a:gd name="T10" fmla="*/ 34 w 140"/>
                  <a:gd name="T11" fmla="*/ 206 h 206"/>
                  <a:gd name="T12" fmla="*/ 0 w 140"/>
                  <a:gd name="T13" fmla="*/ 206 h 206"/>
                  <a:gd name="T14" fmla="*/ 0 w 140"/>
                  <a:gd name="T15" fmla="*/ 0 h 206"/>
                  <a:gd name="T16" fmla="*/ 39 w 140"/>
                  <a:gd name="T17" fmla="*/ 0 h 206"/>
                  <a:gd name="T18" fmla="*/ 89 w 140"/>
                  <a:gd name="T19" fmla="*/ 101 h 206"/>
                  <a:gd name="T20" fmla="*/ 110 w 140"/>
                  <a:gd name="T21" fmla="*/ 153 h 206"/>
                  <a:gd name="T22" fmla="*/ 111 w 140"/>
                  <a:gd name="T23" fmla="*/ 153 h 206"/>
                  <a:gd name="T24" fmla="*/ 108 w 140"/>
                  <a:gd name="T25" fmla="*/ 94 h 206"/>
                  <a:gd name="T26" fmla="*/ 107 w 140"/>
                  <a:gd name="T27" fmla="*/ 0 h 206"/>
                  <a:gd name="T28" fmla="*/ 140 w 140"/>
                  <a:gd name="T29" fmla="*/ 0 h 206"/>
                  <a:gd name="T30" fmla="*/ 140 w 140"/>
                  <a:gd name="T31" fmla="*/ 206 h 206"/>
                  <a:gd name="T32" fmla="*/ 104 w 140"/>
                  <a:gd name="T33" fmla="*/ 206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40" h="206">
                    <a:moveTo>
                      <a:pt x="104" y="206"/>
                    </a:moveTo>
                    <a:cubicBezTo>
                      <a:pt x="58" y="109"/>
                      <a:pt x="58" y="109"/>
                      <a:pt x="58" y="109"/>
                    </a:cubicBezTo>
                    <a:cubicBezTo>
                      <a:pt x="47" y="86"/>
                      <a:pt x="36" y="60"/>
                      <a:pt x="32" y="48"/>
                    </a:cubicBezTo>
                    <a:cubicBezTo>
                      <a:pt x="31" y="49"/>
                      <a:pt x="31" y="49"/>
                      <a:pt x="31" y="49"/>
                    </a:cubicBezTo>
                    <a:cubicBezTo>
                      <a:pt x="32" y="66"/>
                      <a:pt x="33" y="88"/>
                      <a:pt x="33" y="106"/>
                    </a:cubicBezTo>
                    <a:cubicBezTo>
                      <a:pt x="34" y="206"/>
                      <a:pt x="34" y="206"/>
                      <a:pt x="34" y="206"/>
                    </a:cubicBezTo>
                    <a:cubicBezTo>
                      <a:pt x="0" y="206"/>
                      <a:pt x="0" y="206"/>
                      <a:pt x="0" y="206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89" y="101"/>
                      <a:pt x="89" y="101"/>
                      <a:pt x="89" y="101"/>
                    </a:cubicBezTo>
                    <a:cubicBezTo>
                      <a:pt x="98" y="120"/>
                      <a:pt x="107" y="144"/>
                      <a:pt x="110" y="153"/>
                    </a:cubicBezTo>
                    <a:cubicBezTo>
                      <a:pt x="111" y="153"/>
                      <a:pt x="111" y="153"/>
                      <a:pt x="111" y="153"/>
                    </a:cubicBezTo>
                    <a:cubicBezTo>
                      <a:pt x="110" y="142"/>
                      <a:pt x="108" y="113"/>
                      <a:pt x="108" y="94"/>
                    </a:cubicBezTo>
                    <a:cubicBezTo>
                      <a:pt x="107" y="0"/>
                      <a:pt x="107" y="0"/>
                      <a:pt x="107" y="0"/>
                    </a:cubicBezTo>
                    <a:cubicBezTo>
                      <a:pt x="140" y="0"/>
                      <a:pt x="140" y="0"/>
                      <a:pt x="140" y="0"/>
                    </a:cubicBezTo>
                    <a:cubicBezTo>
                      <a:pt x="140" y="206"/>
                      <a:pt x="140" y="206"/>
                      <a:pt x="140" y="206"/>
                    </a:cubicBezTo>
                    <a:lnTo>
                      <a:pt x="104" y="206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49" name="Freeform 45"/>
              <p:cNvSpPr>
                <a:spLocks noEditPoints="1"/>
              </p:cNvSpPr>
              <p:nvPr userDrawn="1"/>
            </p:nvSpPr>
            <p:spPr bwMode="auto">
              <a:xfrm>
                <a:off x="11105" y="-929"/>
                <a:ext cx="154" cy="196"/>
              </a:xfrm>
              <a:custGeom>
                <a:avLst/>
                <a:gdLst>
                  <a:gd name="T0" fmla="*/ 36 w 125"/>
                  <a:gd name="T1" fmla="*/ 87 h 158"/>
                  <a:gd name="T2" fmla="*/ 36 w 125"/>
                  <a:gd name="T3" fmla="*/ 90 h 158"/>
                  <a:gd name="T4" fmla="*/ 73 w 125"/>
                  <a:gd name="T5" fmla="*/ 133 h 158"/>
                  <a:gd name="T6" fmla="*/ 110 w 125"/>
                  <a:gd name="T7" fmla="*/ 118 h 158"/>
                  <a:gd name="T8" fmla="*/ 123 w 125"/>
                  <a:gd name="T9" fmla="*/ 138 h 158"/>
                  <a:gd name="T10" fmla="*/ 69 w 125"/>
                  <a:gd name="T11" fmla="*/ 158 h 158"/>
                  <a:gd name="T12" fmla="*/ 0 w 125"/>
                  <a:gd name="T13" fmla="*/ 79 h 158"/>
                  <a:gd name="T14" fmla="*/ 18 w 125"/>
                  <a:gd name="T15" fmla="*/ 20 h 158"/>
                  <a:gd name="T16" fmla="*/ 64 w 125"/>
                  <a:gd name="T17" fmla="*/ 0 h 158"/>
                  <a:gd name="T18" fmla="*/ 106 w 125"/>
                  <a:gd name="T19" fmla="*/ 15 h 158"/>
                  <a:gd name="T20" fmla="*/ 125 w 125"/>
                  <a:gd name="T21" fmla="*/ 81 h 158"/>
                  <a:gd name="T22" fmla="*/ 125 w 125"/>
                  <a:gd name="T23" fmla="*/ 87 h 158"/>
                  <a:gd name="T24" fmla="*/ 36 w 125"/>
                  <a:gd name="T25" fmla="*/ 87 h 158"/>
                  <a:gd name="T26" fmla="*/ 64 w 125"/>
                  <a:gd name="T27" fmla="*/ 24 h 158"/>
                  <a:gd name="T28" fmla="*/ 36 w 125"/>
                  <a:gd name="T29" fmla="*/ 63 h 158"/>
                  <a:gd name="T30" fmla="*/ 91 w 125"/>
                  <a:gd name="T31" fmla="*/ 63 h 158"/>
                  <a:gd name="T32" fmla="*/ 64 w 125"/>
                  <a:gd name="T33" fmla="*/ 24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25" h="158">
                    <a:moveTo>
                      <a:pt x="36" y="87"/>
                    </a:moveTo>
                    <a:cubicBezTo>
                      <a:pt x="36" y="90"/>
                      <a:pt x="36" y="90"/>
                      <a:pt x="36" y="90"/>
                    </a:cubicBezTo>
                    <a:cubicBezTo>
                      <a:pt x="36" y="111"/>
                      <a:pt x="43" y="133"/>
                      <a:pt x="73" y="133"/>
                    </a:cubicBezTo>
                    <a:cubicBezTo>
                      <a:pt x="87" y="133"/>
                      <a:pt x="99" y="128"/>
                      <a:pt x="110" y="118"/>
                    </a:cubicBezTo>
                    <a:cubicBezTo>
                      <a:pt x="123" y="138"/>
                      <a:pt x="123" y="138"/>
                      <a:pt x="123" y="138"/>
                    </a:cubicBezTo>
                    <a:cubicBezTo>
                      <a:pt x="107" y="151"/>
                      <a:pt x="89" y="158"/>
                      <a:pt x="69" y="158"/>
                    </a:cubicBezTo>
                    <a:cubicBezTo>
                      <a:pt x="26" y="158"/>
                      <a:pt x="0" y="127"/>
                      <a:pt x="0" y="79"/>
                    </a:cubicBezTo>
                    <a:cubicBezTo>
                      <a:pt x="0" y="52"/>
                      <a:pt x="5" y="35"/>
                      <a:pt x="18" y="20"/>
                    </a:cubicBezTo>
                    <a:cubicBezTo>
                      <a:pt x="31" y="6"/>
                      <a:pt x="45" y="0"/>
                      <a:pt x="64" y="0"/>
                    </a:cubicBezTo>
                    <a:cubicBezTo>
                      <a:pt x="79" y="0"/>
                      <a:pt x="93" y="4"/>
                      <a:pt x="106" y="15"/>
                    </a:cubicBezTo>
                    <a:cubicBezTo>
                      <a:pt x="119" y="27"/>
                      <a:pt x="125" y="46"/>
                      <a:pt x="125" y="81"/>
                    </a:cubicBezTo>
                    <a:cubicBezTo>
                      <a:pt x="125" y="87"/>
                      <a:pt x="125" y="87"/>
                      <a:pt x="125" y="87"/>
                    </a:cubicBezTo>
                    <a:lnTo>
                      <a:pt x="36" y="87"/>
                    </a:lnTo>
                    <a:close/>
                    <a:moveTo>
                      <a:pt x="64" y="24"/>
                    </a:moveTo>
                    <a:cubicBezTo>
                      <a:pt x="46" y="24"/>
                      <a:pt x="36" y="39"/>
                      <a:pt x="36" y="63"/>
                    </a:cubicBezTo>
                    <a:cubicBezTo>
                      <a:pt x="91" y="63"/>
                      <a:pt x="91" y="63"/>
                      <a:pt x="91" y="63"/>
                    </a:cubicBezTo>
                    <a:cubicBezTo>
                      <a:pt x="91" y="39"/>
                      <a:pt x="81" y="24"/>
                      <a:pt x="64" y="24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50" name="Freeform 46"/>
              <p:cNvSpPr>
                <a:spLocks/>
              </p:cNvSpPr>
              <p:nvPr userDrawn="1"/>
            </p:nvSpPr>
            <p:spPr bwMode="auto">
              <a:xfrm>
                <a:off x="11270" y="-928"/>
                <a:ext cx="250" cy="190"/>
              </a:xfrm>
              <a:custGeom>
                <a:avLst/>
                <a:gdLst>
                  <a:gd name="T0" fmla="*/ 159 w 202"/>
                  <a:gd name="T1" fmla="*/ 153 h 153"/>
                  <a:gd name="T2" fmla="*/ 129 w 202"/>
                  <a:gd name="T3" fmla="*/ 153 h 153"/>
                  <a:gd name="T4" fmla="*/ 110 w 202"/>
                  <a:gd name="T5" fmla="*/ 84 h 153"/>
                  <a:gd name="T6" fmla="*/ 100 w 202"/>
                  <a:gd name="T7" fmla="*/ 43 h 153"/>
                  <a:gd name="T8" fmla="*/ 100 w 202"/>
                  <a:gd name="T9" fmla="*/ 43 h 153"/>
                  <a:gd name="T10" fmla="*/ 90 w 202"/>
                  <a:gd name="T11" fmla="*/ 86 h 153"/>
                  <a:gd name="T12" fmla="*/ 72 w 202"/>
                  <a:gd name="T13" fmla="*/ 153 h 153"/>
                  <a:gd name="T14" fmla="*/ 41 w 202"/>
                  <a:gd name="T15" fmla="*/ 153 h 153"/>
                  <a:gd name="T16" fmla="*/ 0 w 202"/>
                  <a:gd name="T17" fmla="*/ 4 h 153"/>
                  <a:gd name="T18" fmla="*/ 33 w 202"/>
                  <a:gd name="T19" fmla="*/ 0 h 153"/>
                  <a:gd name="T20" fmla="*/ 49 w 202"/>
                  <a:gd name="T21" fmla="*/ 73 h 153"/>
                  <a:gd name="T22" fmla="*/ 57 w 202"/>
                  <a:gd name="T23" fmla="*/ 112 h 153"/>
                  <a:gd name="T24" fmla="*/ 58 w 202"/>
                  <a:gd name="T25" fmla="*/ 112 h 153"/>
                  <a:gd name="T26" fmla="*/ 66 w 202"/>
                  <a:gd name="T27" fmla="*/ 72 h 153"/>
                  <a:gd name="T28" fmla="*/ 85 w 202"/>
                  <a:gd name="T29" fmla="*/ 2 h 153"/>
                  <a:gd name="T30" fmla="*/ 118 w 202"/>
                  <a:gd name="T31" fmla="*/ 2 h 153"/>
                  <a:gd name="T32" fmla="*/ 135 w 202"/>
                  <a:gd name="T33" fmla="*/ 70 h 153"/>
                  <a:gd name="T34" fmla="*/ 144 w 202"/>
                  <a:gd name="T35" fmla="*/ 113 h 153"/>
                  <a:gd name="T36" fmla="*/ 145 w 202"/>
                  <a:gd name="T37" fmla="*/ 113 h 153"/>
                  <a:gd name="T38" fmla="*/ 152 w 202"/>
                  <a:gd name="T39" fmla="*/ 72 h 153"/>
                  <a:gd name="T40" fmla="*/ 168 w 202"/>
                  <a:gd name="T41" fmla="*/ 2 h 153"/>
                  <a:gd name="T42" fmla="*/ 202 w 202"/>
                  <a:gd name="T43" fmla="*/ 2 h 153"/>
                  <a:gd name="T44" fmla="*/ 159 w 202"/>
                  <a:gd name="T45" fmla="*/ 153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02" h="153">
                    <a:moveTo>
                      <a:pt x="159" y="153"/>
                    </a:moveTo>
                    <a:cubicBezTo>
                      <a:pt x="129" y="153"/>
                      <a:pt x="129" y="153"/>
                      <a:pt x="129" y="153"/>
                    </a:cubicBezTo>
                    <a:cubicBezTo>
                      <a:pt x="110" y="84"/>
                      <a:pt x="110" y="84"/>
                      <a:pt x="110" y="84"/>
                    </a:cubicBezTo>
                    <a:cubicBezTo>
                      <a:pt x="105" y="66"/>
                      <a:pt x="100" y="43"/>
                      <a:pt x="100" y="43"/>
                    </a:cubicBezTo>
                    <a:cubicBezTo>
                      <a:pt x="100" y="43"/>
                      <a:pt x="100" y="43"/>
                      <a:pt x="100" y="43"/>
                    </a:cubicBezTo>
                    <a:cubicBezTo>
                      <a:pt x="100" y="43"/>
                      <a:pt x="97" y="58"/>
                      <a:pt x="90" y="86"/>
                    </a:cubicBezTo>
                    <a:cubicBezTo>
                      <a:pt x="72" y="153"/>
                      <a:pt x="72" y="153"/>
                      <a:pt x="72" y="153"/>
                    </a:cubicBezTo>
                    <a:cubicBezTo>
                      <a:pt x="41" y="153"/>
                      <a:pt x="41" y="153"/>
                      <a:pt x="41" y="15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33" y="0"/>
                      <a:pt x="33" y="0"/>
                      <a:pt x="33" y="0"/>
                    </a:cubicBezTo>
                    <a:cubicBezTo>
                      <a:pt x="49" y="73"/>
                      <a:pt x="49" y="73"/>
                      <a:pt x="49" y="73"/>
                    </a:cubicBezTo>
                    <a:cubicBezTo>
                      <a:pt x="53" y="92"/>
                      <a:pt x="57" y="112"/>
                      <a:pt x="57" y="112"/>
                    </a:cubicBezTo>
                    <a:cubicBezTo>
                      <a:pt x="58" y="112"/>
                      <a:pt x="58" y="112"/>
                      <a:pt x="58" y="112"/>
                    </a:cubicBezTo>
                    <a:cubicBezTo>
                      <a:pt x="58" y="112"/>
                      <a:pt x="61" y="93"/>
                      <a:pt x="66" y="72"/>
                    </a:cubicBezTo>
                    <a:cubicBezTo>
                      <a:pt x="85" y="2"/>
                      <a:pt x="85" y="2"/>
                      <a:pt x="85" y="2"/>
                    </a:cubicBezTo>
                    <a:cubicBezTo>
                      <a:pt x="118" y="2"/>
                      <a:pt x="118" y="2"/>
                      <a:pt x="118" y="2"/>
                    </a:cubicBezTo>
                    <a:cubicBezTo>
                      <a:pt x="135" y="70"/>
                      <a:pt x="135" y="70"/>
                      <a:pt x="135" y="70"/>
                    </a:cubicBezTo>
                    <a:cubicBezTo>
                      <a:pt x="141" y="94"/>
                      <a:pt x="144" y="113"/>
                      <a:pt x="144" y="113"/>
                    </a:cubicBezTo>
                    <a:cubicBezTo>
                      <a:pt x="145" y="113"/>
                      <a:pt x="145" y="113"/>
                      <a:pt x="145" y="113"/>
                    </a:cubicBezTo>
                    <a:cubicBezTo>
                      <a:pt x="145" y="113"/>
                      <a:pt x="148" y="90"/>
                      <a:pt x="152" y="72"/>
                    </a:cubicBezTo>
                    <a:cubicBezTo>
                      <a:pt x="168" y="2"/>
                      <a:pt x="168" y="2"/>
                      <a:pt x="168" y="2"/>
                    </a:cubicBezTo>
                    <a:cubicBezTo>
                      <a:pt x="202" y="2"/>
                      <a:pt x="202" y="2"/>
                      <a:pt x="202" y="2"/>
                    </a:cubicBezTo>
                    <a:lnTo>
                      <a:pt x="159" y="153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51" name="Freeform 47"/>
              <p:cNvSpPr>
                <a:spLocks noEditPoints="1"/>
              </p:cNvSpPr>
              <p:nvPr userDrawn="1"/>
            </p:nvSpPr>
            <p:spPr bwMode="auto">
              <a:xfrm>
                <a:off x="11628" y="-993"/>
                <a:ext cx="174" cy="255"/>
              </a:xfrm>
              <a:custGeom>
                <a:avLst/>
                <a:gdLst>
                  <a:gd name="T0" fmla="*/ 100 w 141"/>
                  <a:gd name="T1" fmla="*/ 206 h 206"/>
                  <a:gd name="T2" fmla="*/ 82 w 141"/>
                  <a:gd name="T3" fmla="*/ 174 h 206"/>
                  <a:gd name="T4" fmla="*/ 47 w 141"/>
                  <a:gd name="T5" fmla="*/ 123 h 206"/>
                  <a:gd name="T6" fmla="*/ 34 w 141"/>
                  <a:gd name="T7" fmla="*/ 117 h 206"/>
                  <a:gd name="T8" fmla="*/ 34 w 141"/>
                  <a:gd name="T9" fmla="*/ 206 h 206"/>
                  <a:gd name="T10" fmla="*/ 0 w 141"/>
                  <a:gd name="T11" fmla="*/ 206 h 206"/>
                  <a:gd name="T12" fmla="*/ 0 w 141"/>
                  <a:gd name="T13" fmla="*/ 0 h 206"/>
                  <a:gd name="T14" fmla="*/ 63 w 141"/>
                  <a:gd name="T15" fmla="*/ 0 h 206"/>
                  <a:gd name="T16" fmla="*/ 130 w 141"/>
                  <a:gd name="T17" fmla="*/ 59 h 206"/>
                  <a:gd name="T18" fmla="*/ 79 w 141"/>
                  <a:gd name="T19" fmla="*/ 115 h 206"/>
                  <a:gd name="T20" fmla="*/ 111 w 141"/>
                  <a:gd name="T21" fmla="*/ 156 h 206"/>
                  <a:gd name="T22" fmla="*/ 141 w 141"/>
                  <a:gd name="T23" fmla="*/ 206 h 206"/>
                  <a:gd name="T24" fmla="*/ 100 w 141"/>
                  <a:gd name="T25" fmla="*/ 206 h 206"/>
                  <a:gd name="T26" fmla="*/ 53 w 141"/>
                  <a:gd name="T27" fmla="*/ 28 h 206"/>
                  <a:gd name="T28" fmla="*/ 34 w 141"/>
                  <a:gd name="T29" fmla="*/ 28 h 206"/>
                  <a:gd name="T30" fmla="*/ 34 w 141"/>
                  <a:gd name="T31" fmla="*/ 93 h 206"/>
                  <a:gd name="T32" fmla="*/ 51 w 141"/>
                  <a:gd name="T33" fmla="*/ 93 h 206"/>
                  <a:gd name="T34" fmla="*/ 85 w 141"/>
                  <a:gd name="T35" fmla="*/ 84 h 206"/>
                  <a:gd name="T36" fmla="*/ 94 w 141"/>
                  <a:gd name="T37" fmla="*/ 59 h 206"/>
                  <a:gd name="T38" fmla="*/ 53 w 141"/>
                  <a:gd name="T39" fmla="*/ 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41" h="206">
                    <a:moveTo>
                      <a:pt x="100" y="206"/>
                    </a:moveTo>
                    <a:cubicBezTo>
                      <a:pt x="82" y="174"/>
                      <a:pt x="82" y="174"/>
                      <a:pt x="82" y="174"/>
                    </a:cubicBezTo>
                    <a:cubicBezTo>
                      <a:pt x="68" y="149"/>
                      <a:pt x="59" y="134"/>
                      <a:pt x="47" y="123"/>
                    </a:cubicBezTo>
                    <a:cubicBezTo>
                      <a:pt x="43" y="119"/>
                      <a:pt x="41" y="117"/>
                      <a:pt x="34" y="117"/>
                    </a:cubicBezTo>
                    <a:cubicBezTo>
                      <a:pt x="34" y="206"/>
                      <a:pt x="34" y="206"/>
                      <a:pt x="34" y="206"/>
                    </a:cubicBezTo>
                    <a:cubicBezTo>
                      <a:pt x="0" y="206"/>
                      <a:pt x="0" y="206"/>
                      <a:pt x="0" y="206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63" y="0"/>
                      <a:pt x="63" y="0"/>
                      <a:pt x="63" y="0"/>
                    </a:cubicBezTo>
                    <a:cubicBezTo>
                      <a:pt x="109" y="0"/>
                      <a:pt x="130" y="27"/>
                      <a:pt x="130" y="59"/>
                    </a:cubicBezTo>
                    <a:cubicBezTo>
                      <a:pt x="130" y="88"/>
                      <a:pt x="111" y="115"/>
                      <a:pt x="79" y="115"/>
                    </a:cubicBezTo>
                    <a:cubicBezTo>
                      <a:pt x="86" y="119"/>
                      <a:pt x="100" y="139"/>
                      <a:pt x="111" y="156"/>
                    </a:cubicBezTo>
                    <a:cubicBezTo>
                      <a:pt x="141" y="206"/>
                      <a:pt x="141" y="206"/>
                      <a:pt x="141" y="206"/>
                    </a:cubicBezTo>
                    <a:lnTo>
                      <a:pt x="100" y="206"/>
                    </a:lnTo>
                    <a:close/>
                    <a:moveTo>
                      <a:pt x="53" y="28"/>
                    </a:moveTo>
                    <a:cubicBezTo>
                      <a:pt x="34" y="28"/>
                      <a:pt x="34" y="28"/>
                      <a:pt x="34" y="28"/>
                    </a:cubicBezTo>
                    <a:cubicBezTo>
                      <a:pt x="34" y="93"/>
                      <a:pt x="34" y="93"/>
                      <a:pt x="34" y="93"/>
                    </a:cubicBezTo>
                    <a:cubicBezTo>
                      <a:pt x="51" y="93"/>
                      <a:pt x="51" y="93"/>
                      <a:pt x="51" y="93"/>
                    </a:cubicBezTo>
                    <a:cubicBezTo>
                      <a:pt x="69" y="93"/>
                      <a:pt x="79" y="90"/>
                      <a:pt x="85" y="84"/>
                    </a:cubicBezTo>
                    <a:cubicBezTo>
                      <a:pt x="91" y="79"/>
                      <a:pt x="94" y="70"/>
                      <a:pt x="94" y="59"/>
                    </a:cubicBezTo>
                    <a:cubicBezTo>
                      <a:pt x="94" y="38"/>
                      <a:pt x="83" y="28"/>
                      <a:pt x="53" y="28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52" name="Freeform 48"/>
              <p:cNvSpPr>
                <a:spLocks noEditPoints="1"/>
              </p:cNvSpPr>
              <p:nvPr userDrawn="1"/>
            </p:nvSpPr>
            <p:spPr bwMode="auto">
              <a:xfrm>
                <a:off x="11817" y="-929"/>
                <a:ext cx="155" cy="196"/>
              </a:xfrm>
              <a:custGeom>
                <a:avLst/>
                <a:gdLst>
                  <a:gd name="T0" fmla="*/ 36 w 126"/>
                  <a:gd name="T1" fmla="*/ 87 h 158"/>
                  <a:gd name="T2" fmla="*/ 36 w 126"/>
                  <a:gd name="T3" fmla="*/ 90 h 158"/>
                  <a:gd name="T4" fmla="*/ 73 w 126"/>
                  <a:gd name="T5" fmla="*/ 133 h 158"/>
                  <a:gd name="T6" fmla="*/ 110 w 126"/>
                  <a:gd name="T7" fmla="*/ 118 h 158"/>
                  <a:gd name="T8" fmla="*/ 123 w 126"/>
                  <a:gd name="T9" fmla="*/ 138 h 158"/>
                  <a:gd name="T10" fmla="*/ 69 w 126"/>
                  <a:gd name="T11" fmla="*/ 158 h 158"/>
                  <a:gd name="T12" fmla="*/ 0 w 126"/>
                  <a:gd name="T13" fmla="*/ 79 h 158"/>
                  <a:gd name="T14" fmla="*/ 19 w 126"/>
                  <a:gd name="T15" fmla="*/ 20 h 158"/>
                  <a:gd name="T16" fmla="*/ 65 w 126"/>
                  <a:gd name="T17" fmla="*/ 0 h 158"/>
                  <a:gd name="T18" fmla="*/ 106 w 126"/>
                  <a:gd name="T19" fmla="*/ 15 h 158"/>
                  <a:gd name="T20" fmla="*/ 126 w 126"/>
                  <a:gd name="T21" fmla="*/ 81 h 158"/>
                  <a:gd name="T22" fmla="*/ 126 w 126"/>
                  <a:gd name="T23" fmla="*/ 87 h 158"/>
                  <a:gd name="T24" fmla="*/ 36 w 126"/>
                  <a:gd name="T25" fmla="*/ 87 h 158"/>
                  <a:gd name="T26" fmla="*/ 65 w 126"/>
                  <a:gd name="T27" fmla="*/ 24 h 158"/>
                  <a:gd name="T28" fmla="*/ 36 w 126"/>
                  <a:gd name="T29" fmla="*/ 63 h 158"/>
                  <a:gd name="T30" fmla="*/ 92 w 126"/>
                  <a:gd name="T31" fmla="*/ 63 h 158"/>
                  <a:gd name="T32" fmla="*/ 65 w 126"/>
                  <a:gd name="T33" fmla="*/ 24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26" h="158">
                    <a:moveTo>
                      <a:pt x="36" y="87"/>
                    </a:moveTo>
                    <a:cubicBezTo>
                      <a:pt x="36" y="90"/>
                      <a:pt x="36" y="90"/>
                      <a:pt x="36" y="90"/>
                    </a:cubicBezTo>
                    <a:cubicBezTo>
                      <a:pt x="36" y="111"/>
                      <a:pt x="44" y="133"/>
                      <a:pt x="73" y="133"/>
                    </a:cubicBezTo>
                    <a:cubicBezTo>
                      <a:pt x="87" y="133"/>
                      <a:pt x="99" y="128"/>
                      <a:pt x="110" y="118"/>
                    </a:cubicBezTo>
                    <a:cubicBezTo>
                      <a:pt x="123" y="138"/>
                      <a:pt x="123" y="138"/>
                      <a:pt x="123" y="138"/>
                    </a:cubicBezTo>
                    <a:cubicBezTo>
                      <a:pt x="107" y="151"/>
                      <a:pt x="89" y="158"/>
                      <a:pt x="69" y="158"/>
                    </a:cubicBezTo>
                    <a:cubicBezTo>
                      <a:pt x="27" y="158"/>
                      <a:pt x="0" y="127"/>
                      <a:pt x="0" y="79"/>
                    </a:cubicBezTo>
                    <a:cubicBezTo>
                      <a:pt x="0" y="52"/>
                      <a:pt x="6" y="35"/>
                      <a:pt x="19" y="20"/>
                    </a:cubicBezTo>
                    <a:cubicBezTo>
                      <a:pt x="31" y="6"/>
                      <a:pt x="46" y="0"/>
                      <a:pt x="65" y="0"/>
                    </a:cubicBezTo>
                    <a:cubicBezTo>
                      <a:pt x="79" y="0"/>
                      <a:pt x="93" y="4"/>
                      <a:pt x="106" y="15"/>
                    </a:cubicBezTo>
                    <a:cubicBezTo>
                      <a:pt x="119" y="27"/>
                      <a:pt x="126" y="46"/>
                      <a:pt x="126" y="81"/>
                    </a:cubicBezTo>
                    <a:cubicBezTo>
                      <a:pt x="126" y="87"/>
                      <a:pt x="126" y="87"/>
                      <a:pt x="126" y="87"/>
                    </a:cubicBezTo>
                    <a:lnTo>
                      <a:pt x="36" y="87"/>
                    </a:lnTo>
                    <a:close/>
                    <a:moveTo>
                      <a:pt x="65" y="24"/>
                    </a:moveTo>
                    <a:cubicBezTo>
                      <a:pt x="46" y="24"/>
                      <a:pt x="36" y="39"/>
                      <a:pt x="36" y="63"/>
                    </a:cubicBezTo>
                    <a:cubicBezTo>
                      <a:pt x="92" y="63"/>
                      <a:pt x="92" y="63"/>
                      <a:pt x="92" y="63"/>
                    </a:cubicBezTo>
                    <a:cubicBezTo>
                      <a:pt x="92" y="39"/>
                      <a:pt x="81" y="24"/>
                      <a:pt x="65" y="24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53" name="Freeform 49"/>
              <p:cNvSpPr>
                <a:spLocks/>
              </p:cNvSpPr>
              <p:nvPr userDrawn="1"/>
            </p:nvSpPr>
            <p:spPr bwMode="auto">
              <a:xfrm>
                <a:off x="11997" y="-1009"/>
                <a:ext cx="69" cy="275"/>
              </a:xfrm>
              <a:custGeom>
                <a:avLst/>
                <a:gdLst>
                  <a:gd name="T0" fmla="*/ 36 w 56"/>
                  <a:gd name="T1" fmla="*/ 222 h 222"/>
                  <a:gd name="T2" fmla="*/ 3 w 56"/>
                  <a:gd name="T3" fmla="*/ 179 h 222"/>
                  <a:gd name="T4" fmla="*/ 3 w 56"/>
                  <a:gd name="T5" fmla="*/ 51 h 222"/>
                  <a:gd name="T6" fmla="*/ 0 w 56"/>
                  <a:gd name="T7" fmla="*/ 8 h 222"/>
                  <a:gd name="T8" fmla="*/ 34 w 56"/>
                  <a:gd name="T9" fmla="*/ 0 h 222"/>
                  <a:gd name="T10" fmla="*/ 37 w 56"/>
                  <a:gd name="T11" fmla="*/ 41 h 222"/>
                  <a:gd name="T12" fmla="*/ 37 w 56"/>
                  <a:gd name="T13" fmla="*/ 169 h 222"/>
                  <a:gd name="T14" fmla="*/ 40 w 56"/>
                  <a:gd name="T15" fmla="*/ 196 h 222"/>
                  <a:gd name="T16" fmla="*/ 51 w 56"/>
                  <a:gd name="T17" fmla="*/ 198 h 222"/>
                  <a:gd name="T18" fmla="*/ 56 w 56"/>
                  <a:gd name="T19" fmla="*/ 218 h 222"/>
                  <a:gd name="T20" fmla="*/ 36 w 56"/>
                  <a:gd name="T21" fmla="*/ 222 h 2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6" h="222">
                    <a:moveTo>
                      <a:pt x="36" y="222"/>
                    </a:moveTo>
                    <a:cubicBezTo>
                      <a:pt x="3" y="222"/>
                      <a:pt x="3" y="192"/>
                      <a:pt x="3" y="179"/>
                    </a:cubicBezTo>
                    <a:cubicBezTo>
                      <a:pt x="3" y="51"/>
                      <a:pt x="3" y="51"/>
                      <a:pt x="3" y="51"/>
                    </a:cubicBezTo>
                    <a:cubicBezTo>
                      <a:pt x="3" y="31"/>
                      <a:pt x="2" y="20"/>
                      <a:pt x="0" y="8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36" y="9"/>
                      <a:pt x="37" y="22"/>
                      <a:pt x="37" y="41"/>
                    </a:cubicBezTo>
                    <a:cubicBezTo>
                      <a:pt x="37" y="169"/>
                      <a:pt x="37" y="169"/>
                      <a:pt x="37" y="169"/>
                    </a:cubicBezTo>
                    <a:cubicBezTo>
                      <a:pt x="37" y="189"/>
                      <a:pt x="38" y="192"/>
                      <a:pt x="40" y="196"/>
                    </a:cubicBezTo>
                    <a:cubicBezTo>
                      <a:pt x="42" y="199"/>
                      <a:pt x="47" y="200"/>
                      <a:pt x="51" y="198"/>
                    </a:cubicBezTo>
                    <a:cubicBezTo>
                      <a:pt x="56" y="218"/>
                      <a:pt x="56" y="218"/>
                      <a:pt x="56" y="218"/>
                    </a:cubicBezTo>
                    <a:cubicBezTo>
                      <a:pt x="50" y="221"/>
                      <a:pt x="44" y="222"/>
                      <a:pt x="36" y="222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54" name="Freeform 50"/>
              <p:cNvSpPr>
                <a:spLocks noEditPoints="1"/>
              </p:cNvSpPr>
              <p:nvPr userDrawn="1"/>
            </p:nvSpPr>
            <p:spPr bwMode="auto">
              <a:xfrm>
                <a:off x="12095" y="-1007"/>
                <a:ext cx="54" cy="269"/>
              </a:xfrm>
              <a:custGeom>
                <a:avLst/>
                <a:gdLst>
                  <a:gd name="T0" fmla="*/ 22 w 44"/>
                  <a:gd name="T1" fmla="*/ 44 h 217"/>
                  <a:gd name="T2" fmla="*/ 0 w 44"/>
                  <a:gd name="T3" fmla="*/ 22 h 217"/>
                  <a:gd name="T4" fmla="*/ 22 w 44"/>
                  <a:gd name="T5" fmla="*/ 0 h 217"/>
                  <a:gd name="T6" fmla="*/ 44 w 44"/>
                  <a:gd name="T7" fmla="*/ 22 h 217"/>
                  <a:gd name="T8" fmla="*/ 22 w 44"/>
                  <a:gd name="T9" fmla="*/ 44 h 217"/>
                  <a:gd name="T10" fmla="*/ 5 w 44"/>
                  <a:gd name="T11" fmla="*/ 217 h 217"/>
                  <a:gd name="T12" fmla="*/ 5 w 44"/>
                  <a:gd name="T13" fmla="*/ 69 h 217"/>
                  <a:gd name="T14" fmla="*/ 38 w 44"/>
                  <a:gd name="T15" fmla="*/ 63 h 217"/>
                  <a:gd name="T16" fmla="*/ 38 w 44"/>
                  <a:gd name="T17" fmla="*/ 217 h 217"/>
                  <a:gd name="T18" fmla="*/ 5 w 44"/>
                  <a:gd name="T19" fmla="*/ 217 h 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4" h="217">
                    <a:moveTo>
                      <a:pt x="22" y="44"/>
                    </a:moveTo>
                    <a:cubicBezTo>
                      <a:pt x="10" y="44"/>
                      <a:pt x="0" y="34"/>
                      <a:pt x="0" y="22"/>
                    </a:cubicBezTo>
                    <a:cubicBezTo>
                      <a:pt x="0" y="10"/>
                      <a:pt x="10" y="0"/>
                      <a:pt x="22" y="0"/>
                    </a:cubicBezTo>
                    <a:cubicBezTo>
                      <a:pt x="34" y="0"/>
                      <a:pt x="44" y="10"/>
                      <a:pt x="44" y="22"/>
                    </a:cubicBezTo>
                    <a:cubicBezTo>
                      <a:pt x="44" y="34"/>
                      <a:pt x="34" y="44"/>
                      <a:pt x="22" y="44"/>
                    </a:cubicBezTo>
                    <a:close/>
                    <a:moveTo>
                      <a:pt x="5" y="217"/>
                    </a:moveTo>
                    <a:cubicBezTo>
                      <a:pt x="5" y="69"/>
                      <a:pt x="5" y="69"/>
                      <a:pt x="5" y="69"/>
                    </a:cubicBezTo>
                    <a:cubicBezTo>
                      <a:pt x="38" y="63"/>
                      <a:pt x="38" y="63"/>
                      <a:pt x="38" y="63"/>
                    </a:cubicBezTo>
                    <a:cubicBezTo>
                      <a:pt x="38" y="217"/>
                      <a:pt x="38" y="217"/>
                      <a:pt x="38" y="217"/>
                    </a:cubicBezTo>
                    <a:lnTo>
                      <a:pt x="5" y="217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55" name="Freeform 51"/>
              <p:cNvSpPr>
                <a:spLocks/>
              </p:cNvSpPr>
              <p:nvPr userDrawn="1"/>
            </p:nvSpPr>
            <p:spPr bwMode="auto">
              <a:xfrm>
                <a:off x="12182" y="-929"/>
                <a:ext cx="139" cy="196"/>
              </a:xfrm>
              <a:custGeom>
                <a:avLst/>
                <a:gdLst>
                  <a:gd name="T0" fmla="*/ 64 w 112"/>
                  <a:gd name="T1" fmla="*/ 158 h 158"/>
                  <a:gd name="T2" fmla="*/ 0 w 112"/>
                  <a:gd name="T3" fmla="*/ 80 h 158"/>
                  <a:gd name="T4" fmla="*/ 66 w 112"/>
                  <a:gd name="T5" fmla="*/ 0 h 158"/>
                  <a:gd name="T6" fmla="*/ 108 w 112"/>
                  <a:gd name="T7" fmla="*/ 16 h 158"/>
                  <a:gd name="T8" fmla="*/ 91 w 112"/>
                  <a:gd name="T9" fmla="*/ 38 h 158"/>
                  <a:gd name="T10" fmla="*/ 66 w 112"/>
                  <a:gd name="T11" fmla="*/ 26 h 158"/>
                  <a:gd name="T12" fmla="*/ 42 w 112"/>
                  <a:gd name="T13" fmla="*/ 41 h 158"/>
                  <a:gd name="T14" fmla="*/ 36 w 112"/>
                  <a:gd name="T15" fmla="*/ 83 h 158"/>
                  <a:gd name="T16" fmla="*/ 46 w 112"/>
                  <a:gd name="T17" fmla="*/ 124 h 158"/>
                  <a:gd name="T18" fmla="*/ 66 w 112"/>
                  <a:gd name="T19" fmla="*/ 133 h 158"/>
                  <a:gd name="T20" fmla="*/ 96 w 112"/>
                  <a:gd name="T21" fmla="*/ 118 h 158"/>
                  <a:gd name="T22" fmla="*/ 112 w 112"/>
                  <a:gd name="T23" fmla="*/ 138 h 158"/>
                  <a:gd name="T24" fmla="*/ 64 w 112"/>
                  <a:gd name="T25" fmla="*/ 158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2" h="158">
                    <a:moveTo>
                      <a:pt x="64" y="158"/>
                    </a:moveTo>
                    <a:cubicBezTo>
                      <a:pt x="23" y="158"/>
                      <a:pt x="0" y="129"/>
                      <a:pt x="0" y="80"/>
                    </a:cubicBezTo>
                    <a:cubicBezTo>
                      <a:pt x="0" y="26"/>
                      <a:pt x="33" y="0"/>
                      <a:pt x="66" y="0"/>
                    </a:cubicBezTo>
                    <a:cubicBezTo>
                      <a:pt x="82" y="0"/>
                      <a:pt x="94" y="3"/>
                      <a:pt x="108" y="16"/>
                    </a:cubicBezTo>
                    <a:cubicBezTo>
                      <a:pt x="91" y="38"/>
                      <a:pt x="91" y="38"/>
                      <a:pt x="91" y="38"/>
                    </a:cubicBezTo>
                    <a:cubicBezTo>
                      <a:pt x="82" y="30"/>
                      <a:pt x="75" y="26"/>
                      <a:pt x="66" y="26"/>
                    </a:cubicBezTo>
                    <a:cubicBezTo>
                      <a:pt x="56" y="26"/>
                      <a:pt x="47" y="31"/>
                      <a:pt x="42" y="41"/>
                    </a:cubicBezTo>
                    <a:cubicBezTo>
                      <a:pt x="38" y="50"/>
                      <a:pt x="36" y="64"/>
                      <a:pt x="36" y="83"/>
                    </a:cubicBezTo>
                    <a:cubicBezTo>
                      <a:pt x="36" y="104"/>
                      <a:pt x="39" y="117"/>
                      <a:pt x="46" y="124"/>
                    </a:cubicBezTo>
                    <a:cubicBezTo>
                      <a:pt x="51" y="129"/>
                      <a:pt x="58" y="133"/>
                      <a:pt x="66" y="133"/>
                    </a:cubicBezTo>
                    <a:cubicBezTo>
                      <a:pt x="77" y="133"/>
                      <a:pt x="87" y="128"/>
                      <a:pt x="96" y="118"/>
                    </a:cubicBezTo>
                    <a:cubicBezTo>
                      <a:pt x="112" y="138"/>
                      <a:pt x="112" y="138"/>
                      <a:pt x="112" y="138"/>
                    </a:cubicBezTo>
                    <a:cubicBezTo>
                      <a:pt x="98" y="151"/>
                      <a:pt x="84" y="158"/>
                      <a:pt x="64" y="158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56" name="Freeform 52"/>
              <p:cNvSpPr>
                <a:spLocks noEditPoints="1"/>
              </p:cNvSpPr>
              <p:nvPr userDrawn="1"/>
            </p:nvSpPr>
            <p:spPr bwMode="auto">
              <a:xfrm>
                <a:off x="12350" y="-846"/>
                <a:ext cx="112" cy="112"/>
              </a:xfrm>
              <a:custGeom>
                <a:avLst/>
                <a:gdLst>
                  <a:gd name="T0" fmla="*/ 45 w 90"/>
                  <a:gd name="T1" fmla="*/ 90 h 90"/>
                  <a:gd name="T2" fmla="*/ 0 w 90"/>
                  <a:gd name="T3" fmla="*/ 45 h 90"/>
                  <a:gd name="T4" fmla="*/ 45 w 90"/>
                  <a:gd name="T5" fmla="*/ 0 h 90"/>
                  <a:gd name="T6" fmla="*/ 90 w 90"/>
                  <a:gd name="T7" fmla="*/ 45 h 90"/>
                  <a:gd name="T8" fmla="*/ 45 w 90"/>
                  <a:gd name="T9" fmla="*/ 90 h 90"/>
                  <a:gd name="T10" fmla="*/ 45 w 90"/>
                  <a:gd name="T11" fmla="*/ 9 h 90"/>
                  <a:gd name="T12" fmla="*/ 11 w 90"/>
                  <a:gd name="T13" fmla="*/ 45 h 90"/>
                  <a:gd name="T14" fmla="*/ 45 w 90"/>
                  <a:gd name="T15" fmla="*/ 81 h 90"/>
                  <a:gd name="T16" fmla="*/ 79 w 90"/>
                  <a:gd name="T17" fmla="*/ 45 h 90"/>
                  <a:gd name="T18" fmla="*/ 45 w 90"/>
                  <a:gd name="T19" fmla="*/ 9 h 90"/>
                  <a:gd name="T20" fmla="*/ 54 w 90"/>
                  <a:gd name="T21" fmla="*/ 70 h 90"/>
                  <a:gd name="T22" fmla="*/ 49 w 90"/>
                  <a:gd name="T23" fmla="*/ 62 h 90"/>
                  <a:gd name="T24" fmla="*/ 41 w 90"/>
                  <a:gd name="T25" fmla="*/ 49 h 90"/>
                  <a:gd name="T26" fmla="*/ 39 w 90"/>
                  <a:gd name="T27" fmla="*/ 49 h 90"/>
                  <a:gd name="T28" fmla="*/ 39 w 90"/>
                  <a:gd name="T29" fmla="*/ 70 h 90"/>
                  <a:gd name="T30" fmla="*/ 29 w 90"/>
                  <a:gd name="T31" fmla="*/ 70 h 90"/>
                  <a:gd name="T32" fmla="*/ 29 w 90"/>
                  <a:gd name="T33" fmla="*/ 20 h 90"/>
                  <a:gd name="T34" fmla="*/ 48 w 90"/>
                  <a:gd name="T35" fmla="*/ 20 h 90"/>
                  <a:gd name="T36" fmla="*/ 63 w 90"/>
                  <a:gd name="T37" fmla="*/ 34 h 90"/>
                  <a:gd name="T38" fmla="*/ 52 w 90"/>
                  <a:gd name="T39" fmla="*/ 48 h 90"/>
                  <a:gd name="T40" fmla="*/ 54 w 90"/>
                  <a:gd name="T41" fmla="*/ 50 h 90"/>
                  <a:gd name="T42" fmla="*/ 66 w 90"/>
                  <a:gd name="T43" fmla="*/ 70 h 90"/>
                  <a:gd name="T44" fmla="*/ 54 w 90"/>
                  <a:gd name="T45" fmla="*/ 70 h 90"/>
                  <a:gd name="T46" fmla="*/ 48 w 90"/>
                  <a:gd name="T47" fmla="*/ 28 h 90"/>
                  <a:gd name="T48" fmla="*/ 43 w 90"/>
                  <a:gd name="T49" fmla="*/ 28 h 90"/>
                  <a:gd name="T50" fmla="*/ 39 w 90"/>
                  <a:gd name="T51" fmla="*/ 28 h 90"/>
                  <a:gd name="T52" fmla="*/ 39 w 90"/>
                  <a:gd name="T53" fmla="*/ 41 h 90"/>
                  <a:gd name="T54" fmla="*/ 43 w 90"/>
                  <a:gd name="T55" fmla="*/ 41 h 90"/>
                  <a:gd name="T56" fmla="*/ 50 w 90"/>
                  <a:gd name="T57" fmla="*/ 40 h 90"/>
                  <a:gd name="T58" fmla="*/ 52 w 90"/>
                  <a:gd name="T59" fmla="*/ 35 h 90"/>
                  <a:gd name="T60" fmla="*/ 48 w 90"/>
                  <a:gd name="T61" fmla="*/ 28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90" h="90">
                    <a:moveTo>
                      <a:pt x="45" y="90"/>
                    </a:moveTo>
                    <a:cubicBezTo>
                      <a:pt x="20" y="90"/>
                      <a:pt x="0" y="70"/>
                      <a:pt x="0" y="45"/>
                    </a:cubicBezTo>
                    <a:cubicBezTo>
                      <a:pt x="0" y="20"/>
                      <a:pt x="20" y="0"/>
                      <a:pt x="45" y="0"/>
                    </a:cubicBezTo>
                    <a:cubicBezTo>
                      <a:pt x="69" y="0"/>
                      <a:pt x="90" y="20"/>
                      <a:pt x="90" y="45"/>
                    </a:cubicBezTo>
                    <a:cubicBezTo>
                      <a:pt x="90" y="70"/>
                      <a:pt x="69" y="90"/>
                      <a:pt x="45" y="90"/>
                    </a:cubicBezTo>
                    <a:close/>
                    <a:moveTo>
                      <a:pt x="45" y="9"/>
                    </a:moveTo>
                    <a:cubicBezTo>
                      <a:pt x="26" y="9"/>
                      <a:pt x="11" y="25"/>
                      <a:pt x="11" y="45"/>
                    </a:cubicBezTo>
                    <a:cubicBezTo>
                      <a:pt x="11" y="65"/>
                      <a:pt x="26" y="81"/>
                      <a:pt x="45" y="81"/>
                    </a:cubicBezTo>
                    <a:cubicBezTo>
                      <a:pt x="64" y="81"/>
                      <a:pt x="79" y="65"/>
                      <a:pt x="79" y="45"/>
                    </a:cubicBezTo>
                    <a:cubicBezTo>
                      <a:pt x="79" y="25"/>
                      <a:pt x="64" y="9"/>
                      <a:pt x="45" y="9"/>
                    </a:cubicBezTo>
                    <a:close/>
                    <a:moveTo>
                      <a:pt x="54" y="70"/>
                    </a:moveTo>
                    <a:cubicBezTo>
                      <a:pt x="52" y="67"/>
                      <a:pt x="51" y="65"/>
                      <a:pt x="49" y="62"/>
                    </a:cubicBezTo>
                    <a:cubicBezTo>
                      <a:pt x="44" y="53"/>
                      <a:pt x="43" y="50"/>
                      <a:pt x="41" y="49"/>
                    </a:cubicBezTo>
                    <a:cubicBezTo>
                      <a:pt x="40" y="49"/>
                      <a:pt x="40" y="49"/>
                      <a:pt x="39" y="49"/>
                    </a:cubicBezTo>
                    <a:cubicBezTo>
                      <a:pt x="39" y="70"/>
                      <a:pt x="39" y="70"/>
                      <a:pt x="39" y="70"/>
                    </a:cubicBezTo>
                    <a:cubicBezTo>
                      <a:pt x="29" y="70"/>
                      <a:pt x="29" y="70"/>
                      <a:pt x="29" y="70"/>
                    </a:cubicBezTo>
                    <a:cubicBezTo>
                      <a:pt x="29" y="20"/>
                      <a:pt x="29" y="20"/>
                      <a:pt x="29" y="20"/>
                    </a:cubicBezTo>
                    <a:cubicBezTo>
                      <a:pt x="48" y="20"/>
                      <a:pt x="48" y="20"/>
                      <a:pt x="48" y="20"/>
                    </a:cubicBezTo>
                    <a:cubicBezTo>
                      <a:pt x="57" y="20"/>
                      <a:pt x="63" y="26"/>
                      <a:pt x="63" y="34"/>
                    </a:cubicBezTo>
                    <a:cubicBezTo>
                      <a:pt x="63" y="42"/>
                      <a:pt x="58" y="48"/>
                      <a:pt x="52" y="48"/>
                    </a:cubicBezTo>
                    <a:cubicBezTo>
                      <a:pt x="53" y="49"/>
                      <a:pt x="53" y="50"/>
                      <a:pt x="54" y="50"/>
                    </a:cubicBezTo>
                    <a:cubicBezTo>
                      <a:pt x="57" y="54"/>
                      <a:pt x="66" y="70"/>
                      <a:pt x="66" y="70"/>
                    </a:cubicBezTo>
                    <a:lnTo>
                      <a:pt x="54" y="70"/>
                    </a:lnTo>
                    <a:close/>
                    <a:moveTo>
                      <a:pt x="48" y="28"/>
                    </a:moveTo>
                    <a:cubicBezTo>
                      <a:pt x="47" y="28"/>
                      <a:pt x="45" y="28"/>
                      <a:pt x="43" y="28"/>
                    </a:cubicBezTo>
                    <a:cubicBezTo>
                      <a:pt x="39" y="28"/>
                      <a:pt x="39" y="28"/>
                      <a:pt x="39" y="28"/>
                    </a:cubicBezTo>
                    <a:cubicBezTo>
                      <a:pt x="39" y="41"/>
                      <a:pt x="39" y="41"/>
                      <a:pt x="39" y="41"/>
                    </a:cubicBezTo>
                    <a:cubicBezTo>
                      <a:pt x="43" y="41"/>
                      <a:pt x="43" y="41"/>
                      <a:pt x="43" y="41"/>
                    </a:cubicBezTo>
                    <a:cubicBezTo>
                      <a:pt x="47" y="41"/>
                      <a:pt x="49" y="41"/>
                      <a:pt x="50" y="40"/>
                    </a:cubicBezTo>
                    <a:cubicBezTo>
                      <a:pt x="51" y="38"/>
                      <a:pt x="52" y="37"/>
                      <a:pt x="52" y="35"/>
                    </a:cubicBezTo>
                    <a:cubicBezTo>
                      <a:pt x="52" y="31"/>
                      <a:pt x="51" y="29"/>
                      <a:pt x="48" y="28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57" name="Freeform 53"/>
              <p:cNvSpPr>
                <a:spLocks noEditPoints="1"/>
              </p:cNvSpPr>
              <p:nvPr userDrawn="1"/>
            </p:nvSpPr>
            <p:spPr bwMode="auto">
              <a:xfrm>
                <a:off x="10896" y="-662"/>
                <a:ext cx="449" cy="567"/>
              </a:xfrm>
              <a:custGeom>
                <a:avLst/>
                <a:gdLst>
                  <a:gd name="T0" fmla="*/ 0 w 363"/>
                  <a:gd name="T1" fmla="*/ 0 h 458"/>
                  <a:gd name="T2" fmla="*/ 187 w 363"/>
                  <a:gd name="T3" fmla="*/ 0 h 458"/>
                  <a:gd name="T4" fmla="*/ 363 w 363"/>
                  <a:gd name="T5" fmla="*/ 158 h 458"/>
                  <a:gd name="T6" fmla="*/ 363 w 363"/>
                  <a:gd name="T7" fmla="*/ 159 h 458"/>
                  <a:gd name="T8" fmla="*/ 178 w 363"/>
                  <a:gd name="T9" fmla="*/ 320 h 458"/>
                  <a:gd name="T10" fmla="*/ 101 w 363"/>
                  <a:gd name="T11" fmla="*/ 320 h 458"/>
                  <a:gd name="T12" fmla="*/ 101 w 363"/>
                  <a:gd name="T13" fmla="*/ 458 h 458"/>
                  <a:gd name="T14" fmla="*/ 0 w 363"/>
                  <a:gd name="T15" fmla="*/ 458 h 458"/>
                  <a:gd name="T16" fmla="*/ 0 w 363"/>
                  <a:gd name="T17" fmla="*/ 0 h 458"/>
                  <a:gd name="T18" fmla="*/ 181 w 363"/>
                  <a:gd name="T19" fmla="*/ 231 h 458"/>
                  <a:gd name="T20" fmla="*/ 261 w 363"/>
                  <a:gd name="T21" fmla="*/ 161 h 458"/>
                  <a:gd name="T22" fmla="*/ 261 w 363"/>
                  <a:gd name="T23" fmla="*/ 160 h 458"/>
                  <a:gd name="T24" fmla="*/ 179 w 363"/>
                  <a:gd name="T25" fmla="*/ 91 h 458"/>
                  <a:gd name="T26" fmla="*/ 101 w 363"/>
                  <a:gd name="T27" fmla="*/ 91 h 458"/>
                  <a:gd name="T28" fmla="*/ 101 w 363"/>
                  <a:gd name="T29" fmla="*/ 231 h 458"/>
                  <a:gd name="T30" fmla="*/ 181 w 363"/>
                  <a:gd name="T31" fmla="*/ 231 h 4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63" h="458">
                    <a:moveTo>
                      <a:pt x="0" y="0"/>
                    </a:moveTo>
                    <a:cubicBezTo>
                      <a:pt x="187" y="0"/>
                      <a:pt x="187" y="0"/>
                      <a:pt x="187" y="0"/>
                    </a:cubicBezTo>
                    <a:cubicBezTo>
                      <a:pt x="297" y="0"/>
                      <a:pt x="363" y="65"/>
                      <a:pt x="363" y="158"/>
                    </a:cubicBezTo>
                    <a:cubicBezTo>
                      <a:pt x="363" y="159"/>
                      <a:pt x="363" y="159"/>
                      <a:pt x="363" y="159"/>
                    </a:cubicBezTo>
                    <a:cubicBezTo>
                      <a:pt x="363" y="265"/>
                      <a:pt x="280" y="320"/>
                      <a:pt x="178" y="320"/>
                    </a:cubicBezTo>
                    <a:cubicBezTo>
                      <a:pt x="101" y="320"/>
                      <a:pt x="101" y="320"/>
                      <a:pt x="101" y="320"/>
                    </a:cubicBezTo>
                    <a:cubicBezTo>
                      <a:pt x="101" y="458"/>
                      <a:pt x="101" y="458"/>
                      <a:pt x="101" y="458"/>
                    </a:cubicBezTo>
                    <a:cubicBezTo>
                      <a:pt x="0" y="458"/>
                      <a:pt x="0" y="458"/>
                      <a:pt x="0" y="458"/>
                    </a:cubicBezTo>
                    <a:lnTo>
                      <a:pt x="0" y="0"/>
                    </a:lnTo>
                    <a:close/>
                    <a:moveTo>
                      <a:pt x="181" y="231"/>
                    </a:moveTo>
                    <a:cubicBezTo>
                      <a:pt x="231" y="231"/>
                      <a:pt x="261" y="201"/>
                      <a:pt x="261" y="161"/>
                    </a:cubicBezTo>
                    <a:cubicBezTo>
                      <a:pt x="261" y="160"/>
                      <a:pt x="261" y="160"/>
                      <a:pt x="261" y="160"/>
                    </a:cubicBezTo>
                    <a:cubicBezTo>
                      <a:pt x="261" y="115"/>
                      <a:pt x="229" y="91"/>
                      <a:pt x="179" y="91"/>
                    </a:cubicBezTo>
                    <a:cubicBezTo>
                      <a:pt x="101" y="91"/>
                      <a:pt x="101" y="91"/>
                      <a:pt x="101" y="91"/>
                    </a:cubicBezTo>
                    <a:cubicBezTo>
                      <a:pt x="101" y="231"/>
                      <a:pt x="101" y="231"/>
                      <a:pt x="101" y="231"/>
                    </a:cubicBezTo>
                    <a:lnTo>
                      <a:pt x="181" y="231"/>
                    </a:lnTo>
                    <a:close/>
                  </a:path>
                </a:pathLst>
              </a:custGeom>
              <a:solidFill>
                <a:srgbClr val="8DC6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58" name="Freeform 54"/>
              <p:cNvSpPr>
                <a:spLocks/>
              </p:cNvSpPr>
              <p:nvPr userDrawn="1"/>
            </p:nvSpPr>
            <p:spPr bwMode="auto">
              <a:xfrm>
                <a:off x="11388" y="-662"/>
                <a:ext cx="406" cy="567"/>
              </a:xfrm>
              <a:custGeom>
                <a:avLst/>
                <a:gdLst>
                  <a:gd name="T0" fmla="*/ 0 w 406"/>
                  <a:gd name="T1" fmla="*/ 0 h 567"/>
                  <a:gd name="T2" fmla="*/ 125 w 406"/>
                  <a:gd name="T3" fmla="*/ 0 h 567"/>
                  <a:gd name="T4" fmla="*/ 125 w 406"/>
                  <a:gd name="T5" fmla="*/ 453 h 567"/>
                  <a:gd name="T6" fmla="*/ 406 w 406"/>
                  <a:gd name="T7" fmla="*/ 453 h 567"/>
                  <a:gd name="T8" fmla="*/ 406 w 406"/>
                  <a:gd name="T9" fmla="*/ 567 h 567"/>
                  <a:gd name="T10" fmla="*/ 0 w 406"/>
                  <a:gd name="T11" fmla="*/ 567 h 567"/>
                  <a:gd name="T12" fmla="*/ 0 w 406"/>
                  <a:gd name="T13" fmla="*/ 0 h 5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6" h="567">
                    <a:moveTo>
                      <a:pt x="0" y="0"/>
                    </a:moveTo>
                    <a:lnTo>
                      <a:pt x="125" y="0"/>
                    </a:lnTo>
                    <a:lnTo>
                      <a:pt x="125" y="453"/>
                    </a:lnTo>
                    <a:lnTo>
                      <a:pt x="406" y="453"/>
                    </a:lnTo>
                    <a:lnTo>
                      <a:pt x="406" y="567"/>
                    </a:lnTo>
                    <a:lnTo>
                      <a:pt x="0" y="5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DC6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59" name="Freeform 55"/>
              <p:cNvSpPr>
                <a:spLocks noEditPoints="1"/>
              </p:cNvSpPr>
              <p:nvPr userDrawn="1"/>
            </p:nvSpPr>
            <p:spPr bwMode="auto">
              <a:xfrm>
                <a:off x="11839" y="-666"/>
                <a:ext cx="600" cy="571"/>
              </a:xfrm>
              <a:custGeom>
                <a:avLst/>
                <a:gdLst>
                  <a:gd name="T0" fmla="*/ 243 w 600"/>
                  <a:gd name="T1" fmla="*/ 0 h 571"/>
                  <a:gd name="T2" fmla="*/ 357 w 600"/>
                  <a:gd name="T3" fmla="*/ 0 h 571"/>
                  <a:gd name="T4" fmla="*/ 600 w 600"/>
                  <a:gd name="T5" fmla="*/ 571 h 571"/>
                  <a:gd name="T6" fmla="*/ 469 w 600"/>
                  <a:gd name="T7" fmla="*/ 571 h 571"/>
                  <a:gd name="T8" fmla="*/ 418 w 600"/>
                  <a:gd name="T9" fmla="*/ 444 h 571"/>
                  <a:gd name="T10" fmla="*/ 179 w 600"/>
                  <a:gd name="T11" fmla="*/ 444 h 571"/>
                  <a:gd name="T12" fmla="*/ 127 w 600"/>
                  <a:gd name="T13" fmla="*/ 571 h 571"/>
                  <a:gd name="T14" fmla="*/ 0 w 600"/>
                  <a:gd name="T15" fmla="*/ 571 h 571"/>
                  <a:gd name="T16" fmla="*/ 243 w 600"/>
                  <a:gd name="T17" fmla="*/ 0 h 571"/>
                  <a:gd name="T18" fmla="*/ 373 w 600"/>
                  <a:gd name="T19" fmla="*/ 333 h 571"/>
                  <a:gd name="T20" fmla="*/ 299 w 600"/>
                  <a:gd name="T21" fmla="*/ 150 h 571"/>
                  <a:gd name="T22" fmla="*/ 224 w 600"/>
                  <a:gd name="T23" fmla="*/ 333 h 571"/>
                  <a:gd name="T24" fmla="*/ 373 w 600"/>
                  <a:gd name="T25" fmla="*/ 333 h 5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00" h="571">
                    <a:moveTo>
                      <a:pt x="243" y="0"/>
                    </a:moveTo>
                    <a:lnTo>
                      <a:pt x="357" y="0"/>
                    </a:lnTo>
                    <a:lnTo>
                      <a:pt x="600" y="571"/>
                    </a:lnTo>
                    <a:lnTo>
                      <a:pt x="469" y="571"/>
                    </a:lnTo>
                    <a:lnTo>
                      <a:pt x="418" y="444"/>
                    </a:lnTo>
                    <a:lnTo>
                      <a:pt x="179" y="444"/>
                    </a:lnTo>
                    <a:lnTo>
                      <a:pt x="127" y="571"/>
                    </a:lnTo>
                    <a:lnTo>
                      <a:pt x="0" y="571"/>
                    </a:lnTo>
                    <a:lnTo>
                      <a:pt x="243" y="0"/>
                    </a:lnTo>
                    <a:close/>
                    <a:moveTo>
                      <a:pt x="373" y="333"/>
                    </a:moveTo>
                    <a:lnTo>
                      <a:pt x="299" y="150"/>
                    </a:lnTo>
                    <a:lnTo>
                      <a:pt x="224" y="333"/>
                    </a:lnTo>
                    <a:lnTo>
                      <a:pt x="373" y="333"/>
                    </a:lnTo>
                    <a:close/>
                  </a:path>
                </a:pathLst>
              </a:custGeom>
              <a:solidFill>
                <a:srgbClr val="8DC6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60" name="Freeform 56"/>
              <p:cNvSpPr>
                <a:spLocks/>
              </p:cNvSpPr>
              <p:nvPr userDrawn="1"/>
            </p:nvSpPr>
            <p:spPr bwMode="auto">
              <a:xfrm>
                <a:off x="12348" y="-662"/>
                <a:ext cx="470" cy="567"/>
              </a:xfrm>
              <a:custGeom>
                <a:avLst/>
                <a:gdLst>
                  <a:gd name="T0" fmla="*/ 173 w 470"/>
                  <a:gd name="T1" fmla="*/ 115 h 567"/>
                  <a:gd name="T2" fmla="*/ 0 w 470"/>
                  <a:gd name="T3" fmla="*/ 115 h 567"/>
                  <a:gd name="T4" fmla="*/ 0 w 470"/>
                  <a:gd name="T5" fmla="*/ 0 h 567"/>
                  <a:gd name="T6" fmla="*/ 470 w 470"/>
                  <a:gd name="T7" fmla="*/ 0 h 567"/>
                  <a:gd name="T8" fmla="*/ 470 w 470"/>
                  <a:gd name="T9" fmla="*/ 115 h 567"/>
                  <a:gd name="T10" fmla="*/ 297 w 470"/>
                  <a:gd name="T11" fmla="*/ 115 h 567"/>
                  <a:gd name="T12" fmla="*/ 297 w 470"/>
                  <a:gd name="T13" fmla="*/ 567 h 567"/>
                  <a:gd name="T14" fmla="*/ 173 w 470"/>
                  <a:gd name="T15" fmla="*/ 567 h 567"/>
                  <a:gd name="T16" fmla="*/ 173 w 470"/>
                  <a:gd name="T17" fmla="*/ 115 h 5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70" h="567">
                    <a:moveTo>
                      <a:pt x="173" y="115"/>
                    </a:moveTo>
                    <a:lnTo>
                      <a:pt x="0" y="115"/>
                    </a:lnTo>
                    <a:lnTo>
                      <a:pt x="0" y="0"/>
                    </a:lnTo>
                    <a:lnTo>
                      <a:pt x="470" y="0"/>
                    </a:lnTo>
                    <a:lnTo>
                      <a:pt x="470" y="115"/>
                    </a:lnTo>
                    <a:lnTo>
                      <a:pt x="297" y="115"/>
                    </a:lnTo>
                    <a:lnTo>
                      <a:pt x="297" y="567"/>
                    </a:lnTo>
                    <a:lnTo>
                      <a:pt x="173" y="567"/>
                    </a:lnTo>
                    <a:lnTo>
                      <a:pt x="173" y="115"/>
                    </a:lnTo>
                    <a:close/>
                  </a:path>
                </a:pathLst>
              </a:custGeom>
              <a:solidFill>
                <a:srgbClr val="8DC6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61" name="Freeform 57"/>
              <p:cNvSpPr>
                <a:spLocks/>
              </p:cNvSpPr>
              <p:nvPr userDrawn="1"/>
            </p:nvSpPr>
            <p:spPr bwMode="auto">
              <a:xfrm>
                <a:off x="12863" y="-662"/>
                <a:ext cx="432" cy="567"/>
              </a:xfrm>
              <a:custGeom>
                <a:avLst/>
                <a:gdLst>
                  <a:gd name="T0" fmla="*/ 0 w 432"/>
                  <a:gd name="T1" fmla="*/ 0 h 567"/>
                  <a:gd name="T2" fmla="*/ 432 w 432"/>
                  <a:gd name="T3" fmla="*/ 0 h 567"/>
                  <a:gd name="T4" fmla="*/ 432 w 432"/>
                  <a:gd name="T5" fmla="*/ 112 h 567"/>
                  <a:gd name="T6" fmla="*/ 125 w 432"/>
                  <a:gd name="T7" fmla="*/ 112 h 567"/>
                  <a:gd name="T8" fmla="*/ 125 w 432"/>
                  <a:gd name="T9" fmla="*/ 234 h 567"/>
                  <a:gd name="T10" fmla="*/ 396 w 432"/>
                  <a:gd name="T11" fmla="*/ 234 h 567"/>
                  <a:gd name="T12" fmla="*/ 396 w 432"/>
                  <a:gd name="T13" fmla="*/ 347 h 567"/>
                  <a:gd name="T14" fmla="*/ 125 w 432"/>
                  <a:gd name="T15" fmla="*/ 347 h 567"/>
                  <a:gd name="T16" fmla="*/ 125 w 432"/>
                  <a:gd name="T17" fmla="*/ 567 h 567"/>
                  <a:gd name="T18" fmla="*/ 0 w 432"/>
                  <a:gd name="T19" fmla="*/ 567 h 567"/>
                  <a:gd name="T20" fmla="*/ 0 w 432"/>
                  <a:gd name="T21" fmla="*/ 0 h 5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32" h="567">
                    <a:moveTo>
                      <a:pt x="0" y="0"/>
                    </a:moveTo>
                    <a:lnTo>
                      <a:pt x="432" y="0"/>
                    </a:lnTo>
                    <a:lnTo>
                      <a:pt x="432" y="112"/>
                    </a:lnTo>
                    <a:lnTo>
                      <a:pt x="125" y="112"/>
                    </a:lnTo>
                    <a:lnTo>
                      <a:pt x="125" y="234"/>
                    </a:lnTo>
                    <a:lnTo>
                      <a:pt x="396" y="234"/>
                    </a:lnTo>
                    <a:lnTo>
                      <a:pt x="396" y="347"/>
                    </a:lnTo>
                    <a:lnTo>
                      <a:pt x="125" y="347"/>
                    </a:lnTo>
                    <a:lnTo>
                      <a:pt x="125" y="567"/>
                    </a:lnTo>
                    <a:lnTo>
                      <a:pt x="0" y="5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DC6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62" name="Freeform 58"/>
              <p:cNvSpPr>
                <a:spLocks noEditPoints="1"/>
              </p:cNvSpPr>
              <p:nvPr userDrawn="1"/>
            </p:nvSpPr>
            <p:spPr bwMode="auto">
              <a:xfrm>
                <a:off x="13304" y="-672"/>
                <a:ext cx="601" cy="586"/>
              </a:xfrm>
              <a:custGeom>
                <a:avLst/>
                <a:gdLst>
                  <a:gd name="T0" fmla="*/ 0 w 486"/>
                  <a:gd name="T1" fmla="*/ 238 h 473"/>
                  <a:gd name="T2" fmla="*/ 0 w 486"/>
                  <a:gd name="T3" fmla="*/ 237 h 473"/>
                  <a:gd name="T4" fmla="*/ 244 w 486"/>
                  <a:gd name="T5" fmla="*/ 0 h 473"/>
                  <a:gd name="T6" fmla="*/ 486 w 486"/>
                  <a:gd name="T7" fmla="*/ 235 h 473"/>
                  <a:gd name="T8" fmla="*/ 486 w 486"/>
                  <a:gd name="T9" fmla="*/ 237 h 473"/>
                  <a:gd name="T10" fmla="*/ 242 w 486"/>
                  <a:gd name="T11" fmla="*/ 473 h 473"/>
                  <a:gd name="T12" fmla="*/ 0 w 486"/>
                  <a:gd name="T13" fmla="*/ 238 h 473"/>
                  <a:gd name="T14" fmla="*/ 381 w 486"/>
                  <a:gd name="T15" fmla="*/ 238 h 473"/>
                  <a:gd name="T16" fmla="*/ 381 w 486"/>
                  <a:gd name="T17" fmla="*/ 237 h 473"/>
                  <a:gd name="T18" fmla="*/ 242 w 486"/>
                  <a:gd name="T19" fmla="*/ 93 h 473"/>
                  <a:gd name="T20" fmla="*/ 105 w 486"/>
                  <a:gd name="T21" fmla="*/ 235 h 473"/>
                  <a:gd name="T22" fmla="*/ 105 w 486"/>
                  <a:gd name="T23" fmla="*/ 237 h 473"/>
                  <a:gd name="T24" fmla="*/ 244 w 486"/>
                  <a:gd name="T25" fmla="*/ 381 h 473"/>
                  <a:gd name="T26" fmla="*/ 381 w 486"/>
                  <a:gd name="T27" fmla="*/ 238 h 4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86" h="473">
                    <a:moveTo>
                      <a:pt x="0" y="238"/>
                    </a:moveTo>
                    <a:cubicBezTo>
                      <a:pt x="0" y="237"/>
                      <a:pt x="0" y="237"/>
                      <a:pt x="0" y="237"/>
                    </a:cubicBezTo>
                    <a:cubicBezTo>
                      <a:pt x="0" y="107"/>
                      <a:pt x="102" y="0"/>
                      <a:pt x="244" y="0"/>
                    </a:cubicBezTo>
                    <a:cubicBezTo>
                      <a:pt x="385" y="0"/>
                      <a:pt x="486" y="105"/>
                      <a:pt x="486" y="235"/>
                    </a:cubicBezTo>
                    <a:cubicBezTo>
                      <a:pt x="486" y="237"/>
                      <a:pt x="486" y="237"/>
                      <a:pt x="486" y="237"/>
                    </a:cubicBezTo>
                    <a:cubicBezTo>
                      <a:pt x="486" y="367"/>
                      <a:pt x="384" y="473"/>
                      <a:pt x="242" y="473"/>
                    </a:cubicBezTo>
                    <a:cubicBezTo>
                      <a:pt x="101" y="473"/>
                      <a:pt x="0" y="368"/>
                      <a:pt x="0" y="238"/>
                    </a:cubicBezTo>
                    <a:close/>
                    <a:moveTo>
                      <a:pt x="381" y="238"/>
                    </a:moveTo>
                    <a:cubicBezTo>
                      <a:pt x="381" y="237"/>
                      <a:pt x="381" y="237"/>
                      <a:pt x="381" y="237"/>
                    </a:cubicBezTo>
                    <a:cubicBezTo>
                      <a:pt x="381" y="158"/>
                      <a:pt x="323" y="93"/>
                      <a:pt x="242" y="93"/>
                    </a:cubicBezTo>
                    <a:cubicBezTo>
                      <a:pt x="161" y="93"/>
                      <a:pt x="105" y="157"/>
                      <a:pt x="105" y="235"/>
                    </a:cubicBezTo>
                    <a:cubicBezTo>
                      <a:pt x="105" y="237"/>
                      <a:pt x="105" y="237"/>
                      <a:pt x="105" y="237"/>
                    </a:cubicBezTo>
                    <a:cubicBezTo>
                      <a:pt x="105" y="315"/>
                      <a:pt x="163" y="381"/>
                      <a:pt x="244" y="381"/>
                    </a:cubicBezTo>
                    <a:cubicBezTo>
                      <a:pt x="325" y="381"/>
                      <a:pt x="381" y="316"/>
                      <a:pt x="381" y="238"/>
                    </a:cubicBezTo>
                    <a:close/>
                  </a:path>
                </a:pathLst>
              </a:custGeom>
              <a:solidFill>
                <a:srgbClr val="8DC6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63" name="Freeform 59"/>
              <p:cNvSpPr>
                <a:spLocks noEditPoints="1"/>
              </p:cNvSpPr>
              <p:nvPr userDrawn="1"/>
            </p:nvSpPr>
            <p:spPr bwMode="auto">
              <a:xfrm>
                <a:off x="13968" y="-662"/>
                <a:ext cx="488" cy="567"/>
              </a:xfrm>
              <a:custGeom>
                <a:avLst/>
                <a:gdLst>
                  <a:gd name="T0" fmla="*/ 0 w 395"/>
                  <a:gd name="T1" fmla="*/ 0 h 458"/>
                  <a:gd name="T2" fmla="*/ 209 w 395"/>
                  <a:gd name="T3" fmla="*/ 0 h 458"/>
                  <a:gd name="T4" fmla="*/ 342 w 395"/>
                  <a:gd name="T5" fmla="*/ 46 h 458"/>
                  <a:gd name="T6" fmla="*/ 381 w 395"/>
                  <a:gd name="T7" fmla="*/ 151 h 458"/>
                  <a:gd name="T8" fmla="*/ 381 w 395"/>
                  <a:gd name="T9" fmla="*/ 152 h 458"/>
                  <a:gd name="T10" fmla="*/ 283 w 395"/>
                  <a:gd name="T11" fmla="*/ 294 h 458"/>
                  <a:gd name="T12" fmla="*/ 395 w 395"/>
                  <a:gd name="T13" fmla="*/ 458 h 458"/>
                  <a:gd name="T14" fmla="*/ 277 w 395"/>
                  <a:gd name="T15" fmla="*/ 458 h 458"/>
                  <a:gd name="T16" fmla="*/ 179 w 395"/>
                  <a:gd name="T17" fmla="*/ 311 h 458"/>
                  <a:gd name="T18" fmla="*/ 100 w 395"/>
                  <a:gd name="T19" fmla="*/ 311 h 458"/>
                  <a:gd name="T20" fmla="*/ 100 w 395"/>
                  <a:gd name="T21" fmla="*/ 458 h 458"/>
                  <a:gd name="T22" fmla="*/ 0 w 395"/>
                  <a:gd name="T23" fmla="*/ 458 h 458"/>
                  <a:gd name="T24" fmla="*/ 0 w 395"/>
                  <a:gd name="T25" fmla="*/ 0 h 458"/>
                  <a:gd name="T26" fmla="*/ 202 w 395"/>
                  <a:gd name="T27" fmla="*/ 222 h 458"/>
                  <a:gd name="T28" fmla="*/ 279 w 395"/>
                  <a:gd name="T29" fmla="*/ 157 h 458"/>
                  <a:gd name="T30" fmla="*/ 279 w 395"/>
                  <a:gd name="T31" fmla="*/ 156 h 458"/>
                  <a:gd name="T32" fmla="*/ 200 w 395"/>
                  <a:gd name="T33" fmla="*/ 91 h 458"/>
                  <a:gd name="T34" fmla="*/ 100 w 395"/>
                  <a:gd name="T35" fmla="*/ 91 h 458"/>
                  <a:gd name="T36" fmla="*/ 100 w 395"/>
                  <a:gd name="T37" fmla="*/ 222 h 458"/>
                  <a:gd name="T38" fmla="*/ 202 w 395"/>
                  <a:gd name="T39" fmla="*/ 222 h 4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95" h="458">
                    <a:moveTo>
                      <a:pt x="0" y="0"/>
                    </a:moveTo>
                    <a:cubicBezTo>
                      <a:pt x="209" y="0"/>
                      <a:pt x="209" y="0"/>
                      <a:pt x="209" y="0"/>
                    </a:cubicBezTo>
                    <a:cubicBezTo>
                      <a:pt x="267" y="0"/>
                      <a:pt x="312" y="16"/>
                      <a:pt x="342" y="46"/>
                    </a:cubicBezTo>
                    <a:cubicBezTo>
                      <a:pt x="368" y="72"/>
                      <a:pt x="381" y="108"/>
                      <a:pt x="381" y="151"/>
                    </a:cubicBezTo>
                    <a:cubicBezTo>
                      <a:pt x="381" y="152"/>
                      <a:pt x="381" y="152"/>
                      <a:pt x="381" y="152"/>
                    </a:cubicBezTo>
                    <a:cubicBezTo>
                      <a:pt x="381" y="226"/>
                      <a:pt x="342" y="273"/>
                      <a:pt x="283" y="294"/>
                    </a:cubicBezTo>
                    <a:cubicBezTo>
                      <a:pt x="395" y="458"/>
                      <a:pt x="395" y="458"/>
                      <a:pt x="395" y="458"/>
                    </a:cubicBezTo>
                    <a:cubicBezTo>
                      <a:pt x="277" y="458"/>
                      <a:pt x="277" y="458"/>
                      <a:pt x="277" y="458"/>
                    </a:cubicBezTo>
                    <a:cubicBezTo>
                      <a:pt x="179" y="311"/>
                      <a:pt x="179" y="311"/>
                      <a:pt x="179" y="311"/>
                    </a:cubicBezTo>
                    <a:cubicBezTo>
                      <a:pt x="100" y="311"/>
                      <a:pt x="100" y="311"/>
                      <a:pt x="100" y="311"/>
                    </a:cubicBezTo>
                    <a:cubicBezTo>
                      <a:pt x="100" y="458"/>
                      <a:pt x="100" y="458"/>
                      <a:pt x="100" y="458"/>
                    </a:cubicBezTo>
                    <a:cubicBezTo>
                      <a:pt x="0" y="458"/>
                      <a:pt x="0" y="458"/>
                      <a:pt x="0" y="458"/>
                    </a:cubicBezTo>
                    <a:lnTo>
                      <a:pt x="0" y="0"/>
                    </a:lnTo>
                    <a:close/>
                    <a:moveTo>
                      <a:pt x="202" y="222"/>
                    </a:moveTo>
                    <a:cubicBezTo>
                      <a:pt x="251" y="222"/>
                      <a:pt x="279" y="196"/>
                      <a:pt x="279" y="157"/>
                    </a:cubicBezTo>
                    <a:cubicBezTo>
                      <a:pt x="279" y="156"/>
                      <a:pt x="279" y="156"/>
                      <a:pt x="279" y="156"/>
                    </a:cubicBezTo>
                    <a:cubicBezTo>
                      <a:pt x="279" y="113"/>
                      <a:pt x="249" y="91"/>
                      <a:pt x="200" y="91"/>
                    </a:cubicBezTo>
                    <a:cubicBezTo>
                      <a:pt x="100" y="91"/>
                      <a:pt x="100" y="91"/>
                      <a:pt x="100" y="91"/>
                    </a:cubicBezTo>
                    <a:cubicBezTo>
                      <a:pt x="100" y="222"/>
                      <a:pt x="100" y="222"/>
                      <a:pt x="100" y="222"/>
                    </a:cubicBezTo>
                    <a:lnTo>
                      <a:pt x="202" y="222"/>
                    </a:lnTo>
                    <a:close/>
                  </a:path>
                </a:pathLst>
              </a:custGeom>
              <a:solidFill>
                <a:srgbClr val="8DC6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64" name="Freeform 60"/>
              <p:cNvSpPr>
                <a:spLocks/>
              </p:cNvSpPr>
              <p:nvPr userDrawn="1"/>
            </p:nvSpPr>
            <p:spPr bwMode="auto">
              <a:xfrm>
                <a:off x="14503" y="-662"/>
                <a:ext cx="566" cy="567"/>
              </a:xfrm>
              <a:custGeom>
                <a:avLst/>
                <a:gdLst>
                  <a:gd name="T0" fmla="*/ 0 w 566"/>
                  <a:gd name="T1" fmla="*/ 0 h 567"/>
                  <a:gd name="T2" fmla="*/ 135 w 566"/>
                  <a:gd name="T3" fmla="*/ 0 h 567"/>
                  <a:gd name="T4" fmla="*/ 283 w 566"/>
                  <a:gd name="T5" fmla="*/ 239 h 567"/>
                  <a:gd name="T6" fmla="*/ 431 w 566"/>
                  <a:gd name="T7" fmla="*/ 0 h 567"/>
                  <a:gd name="T8" fmla="*/ 566 w 566"/>
                  <a:gd name="T9" fmla="*/ 0 h 567"/>
                  <a:gd name="T10" fmla="*/ 566 w 566"/>
                  <a:gd name="T11" fmla="*/ 567 h 567"/>
                  <a:gd name="T12" fmla="*/ 442 w 566"/>
                  <a:gd name="T13" fmla="*/ 567 h 567"/>
                  <a:gd name="T14" fmla="*/ 442 w 566"/>
                  <a:gd name="T15" fmla="*/ 197 h 567"/>
                  <a:gd name="T16" fmla="*/ 283 w 566"/>
                  <a:gd name="T17" fmla="*/ 438 h 567"/>
                  <a:gd name="T18" fmla="*/ 279 w 566"/>
                  <a:gd name="T19" fmla="*/ 438 h 567"/>
                  <a:gd name="T20" fmla="*/ 122 w 566"/>
                  <a:gd name="T21" fmla="*/ 199 h 567"/>
                  <a:gd name="T22" fmla="*/ 122 w 566"/>
                  <a:gd name="T23" fmla="*/ 567 h 567"/>
                  <a:gd name="T24" fmla="*/ 0 w 566"/>
                  <a:gd name="T25" fmla="*/ 567 h 567"/>
                  <a:gd name="T26" fmla="*/ 0 w 566"/>
                  <a:gd name="T27" fmla="*/ 0 h 5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66" h="567">
                    <a:moveTo>
                      <a:pt x="0" y="0"/>
                    </a:moveTo>
                    <a:lnTo>
                      <a:pt x="135" y="0"/>
                    </a:lnTo>
                    <a:lnTo>
                      <a:pt x="283" y="239"/>
                    </a:lnTo>
                    <a:lnTo>
                      <a:pt x="431" y="0"/>
                    </a:lnTo>
                    <a:lnTo>
                      <a:pt x="566" y="0"/>
                    </a:lnTo>
                    <a:lnTo>
                      <a:pt x="566" y="567"/>
                    </a:lnTo>
                    <a:lnTo>
                      <a:pt x="442" y="567"/>
                    </a:lnTo>
                    <a:lnTo>
                      <a:pt x="442" y="197"/>
                    </a:lnTo>
                    <a:lnTo>
                      <a:pt x="283" y="438"/>
                    </a:lnTo>
                    <a:lnTo>
                      <a:pt x="279" y="438"/>
                    </a:lnTo>
                    <a:lnTo>
                      <a:pt x="122" y="199"/>
                    </a:lnTo>
                    <a:lnTo>
                      <a:pt x="122" y="567"/>
                    </a:lnTo>
                    <a:lnTo>
                      <a:pt x="0" y="5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DC6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65" name="Freeform 61"/>
              <p:cNvSpPr>
                <a:spLocks noEditPoints="1"/>
              </p:cNvSpPr>
              <p:nvPr userDrawn="1"/>
            </p:nvSpPr>
            <p:spPr bwMode="auto">
              <a:xfrm>
                <a:off x="15109" y="-664"/>
                <a:ext cx="154" cy="77"/>
              </a:xfrm>
              <a:custGeom>
                <a:avLst/>
                <a:gdLst>
                  <a:gd name="T0" fmla="*/ 24 w 154"/>
                  <a:gd name="T1" fmla="*/ 12 h 77"/>
                  <a:gd name="T2" fmla="*/ 0 w 154"/>
                  <a:gd name="T3" fmla="*/ 12 h 77"/>
                  <a:gd name="T4" fmla="*/ 0 w 154"/>
                  <a:gd name="T5" fmla="*/ 0 h 77"/>
                  <a:gd name="T6" fmla="*/ 60 w 154"/>
                  <a:gd name="T7" fmla="*/ 0 h 77"/>
                  <a:gd name="T8" fmla="*/ 60 w 154"/>
                  <a:gd name="T9" fmla="*/ 12 h 77"/>
                  <a:gd name="T10" fmla="*/ 35 w 154"/>
                  <a:gd name="T11" fmla="*/ 12 h 77"/>
                  <a:gd name="T12" fmla="*/ 35 w 154"/>
                  <a:gd name="T13" fmla="*/ 77 h 77"/>
                  <a:gd name="T14" fmla="*/ 24 w 154"/>
                  <a:gd name="T15" fmla="*/ 77 h 77"/>
                  <a:gd name="T16" fmla="*/ 24 w 154"/>
                  <a:gd name="T17" fmla="*/ 12 h 77"/>
                  <a:gd name="T18" fmla="*/ 76 w 154"/>
                  <a:gd name="T19" fmla="*/ 0 h 77"/>
                  <a:gd name="T20" fmla="*/ 89 w 154"/>
                  <a:gd name="T21" fmla="*/ 0 h 77"/>
                  <a:gd name="T22" fmla="*/ 116 w 154"/>
                  <a:gd name="T23" fmla="*/ 43 h 77"/>
                  <a:gd name="T24" fmla="*/ 143 w 154"/>
                  <a:gd name="T25" fmla="*/ 0 h 77"/>
                  <a:gd name="T26" fmla="*/ 154 w 154"/>
                  <a:gd name="T27" fmla="*/ 0 h 77"/>
                  <a:gd name="T28" fmla="*/ 154 w 154"/>
                  <a:gd name="T29" fmla="*/ 77 h 77"/>
                  <a:gd name="T30" fmla="*/ 144 w 154"/>
                  <a:gd name="T31" fmla="*/ 77 h 77"/>
                  <a:gd name="T32" fmla="*/ 144 w 154"/>
                  <a:gd name="T33" fmla="*/ 19 h 77"/>
                  <a:gd name="T34" fmla="*/ 116 w 154"/>
                  <a:gd name="T35" fmla="*/ 61 h 77"/>
                  <a:gd name="T36" fmla="*/ 115 w 154"/>
                  <a:gd name="T37" fmla="*/ 61 h 77"/>
                  <a:gd name="T38" fmla="*/ 87 w 154"/>
                  <a:gd name="T39" fmla="*/ 19 h 77"/>
                  <a:gd name="T40" fmla="*/ 87 w 154"/>
                  <a:gd name="T41" fmla="*/ 77 h 77"/>
                  <a:gd name="T42" fmla="*/ 76 w 154"/>
                  <a:gd name="T43" fmla="*/ 77 h 77"/>
                  <a:gd name="T44" fmla="*/ 76 w 154"/>
                  <a:gd name="T45" fmla="*/ 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54" h="77">
                    <a:moveTo>
                      <a:pt x="24" y="12"/>
                    </a:moveTo>
                    <a:lnTo>
                      <a:pt x="0" y="12"/>
                    </a:lnTo>
                    <a:lnTo>
                      <a:pt x="0" y="0"/>
                    </a:lnTo>
                    <a:lnTo>
                      <a:pt x="60" y="0"/>
                    </a:lnTo>
                    <a:lnTo>
                      <a:pt x="60" y="12"/>
                    </a:lnTo>
                    <a:lnTo>
                      <a:pt x="35" y="12"/>
                    </a:lnTo>
                    <a:lnTo>
                      <a:pt x="35" y="77"/>
                    </a:lnTo>
                    <a:lnTo>
                      <a:pt x="24" y="77"/>
                    </a:lnTo>
                    <a:lnTo>
                      <a:pt x="24" y="12"/>
                    </a:lnTo>
                    <a:close/>
                    <a:moveTo>
                      <a:pt x="76" y="0"/>
                    </a:moveTo>
                    <a:lnTo>
                      <a:pt x="89" y="0"/>
                    </a:lnTo>
                    <a:lnTo>
                      <a:pt x="116" y="43"/>
                    </a:lnTo>
                    <a:lnTo>
                      <a:pt x="143" y="0"/>
                    </a:lnTo>
                    <a:lnTo>
                      <a:pt x="154" y="0"/>
                    </a:lnTo>
                    <a:lnTo>
                      <a:pt x="154" y="77"/>
                    </a:lnTo>
                    <a:lnTo>
                      <a:pt x="144" y="77"/>
                    </a:lnTo>
                    <a:lnTo>
                      <a:pt x="144" y="19"/>
                    </a:lnTo>
                    <a:lnTo>
                      <a:pt x="116" y="61"/>
                    </a:lnTo>
                    <a:lnTo>
                      <a:pt x="115" y="61"/>
                    </a:lnTo>
                    <a:lnTo>
                      <a:pt x="87" y="19"/>
                    </a:lnTo>
                    <a:lnTo>
                      <a:pt x="87" y="77"/>
                    </a:lnTo>
                    <a:lnTo>
                      <a:pt x="76" y="77"/>
                    </a:lnTo>
                    <a:lnTo>
                      <a:pt x="76" y="0"/>
                    </a:lnTo>
                    <a:close/>
                  </a:path>
                </a:pathLst>
              </a:custGeom>
              <a:solidFill>
                <a:srgbClr val="8DC6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</p:grpSp>
        <p:grpSp>
          <p:nvGrpSpPr>
            <p:cNvPr id="159" name="Group 64"/>
            <p:cNvGrpSpPr>
              <a:grpSpLocks noChangeAspect="1"/>
            </p:cNvGrpSpPr>
            <p:nvPr userDrawn="1"/>
          </p:nvGrpSpPr>
          <p:grpSpPr bwMode="auto">
            <a:xfrm>
              <a:off x="7167689" y="143470"/>
              <a:ext cx="690318" cy="172046"/>
              <a:chOff x="10739" y="-1009"/>
              <a:chExt cx="3555" cy="886"/>
            </a:xfrm>
            <a:solidFill>
              <a:schemeClr val="bg2"/>
            </a:solidFill>
          </p:grpSpPr>
          <p:sp>
            <p:nvSpPr>
              <p:cNvPr id="231" name="Freeform 65"/>
              <p:cNvSpPr>
                <a:spLocks/>
              </p:cNvSpPr>
              <p:nvPr userDrawn="1"/>
            </p:nvSpPr>
            <p:spPr bwMode="auto">
              <a:xfrm>
                <a:off x="10783" y="-993"/>
                <a:ext cx="165" cy="245"/>
              </a:xfrm>
              <a:custGeom>
                <a:avLst/>
                <a:gdLst>
                  <a:gd name="T0" fmla="*/ 88 w 119"/>
                  <a:gd name="T1" fmla="*/ 176 h 176"/>
                  <a:gd name="T2" fmla="*/ 49 w 119"/>
                  <a:gd name="T3" fmla="*/ 93 h 176"/>
                  <a:gd name="T4" fmla="*/ 26 w 119"/>
                  <a:gd name="T5" fmla="*/ 41 h 176"/>
                  <a:gd name="T6" fmla="*/ 26 w 119"/>
                  <a:gd name="T7" fmla="*/ 42 h 176"/>
                  <a:gd name="T8" fmla="*/ 27 w 119"/>
                  <a:gd name="T9" fmla="*/ 90 h 176"/>
                  <a:gd name="T10" fmla="*/ 28 w 119"/>
                  <a:gd name="T11" fmla="*/ 176 h 176"/>
                  <a:gd name="T12" fmla="*/ 0 w 119"/>
                  <a:gd name="T13" fmla="*/ 176 h 176"/>
                  <a:gd name="T14" fmla="*/ 0 w 119"/>
                  <a:gd name="T15" fmla="*/ 0 h 176"/>
                  <a:gd name="T16" fmla="*/ 33 w 119"/>
                  <a:gd name="T17" fmla="*/ 0 h 176"/>
                  <a:gd name="T18" fmla="*/ 75 w 119"/>
                  <a:gd name="T19" fmla="*/ 86 h 176"/>
                  <a:gd name="T20" fmla="*/ 93 w 119"/>
                  <a:gd name="T21" fmla="*/ 131 h 176"/>
                  <a:gd name="T22" fmla="*/ 94 w 119"/>
                  <a:gd name="T23" fmla="*/ 130 h 176"/>
                  <a:gd name="T24" fmla="*/ 92 w 119"/>
                  <a:gd name="T25" fmla="*/ 80 h 176"/>
                  <a:gd name="T26" fmla="*/ 91 w 119"/>
                  <a:gd name="T27" fmla="*/ 0 h 176"/>
                  <a:gd name="T28" fmla="*/ 119 w 119"/>
                  <a:gd name="T29" fmla="*/ 0 h 176"/>
                  <a:gd name="T30" fmla="*/ 119 w 119"/>
                  <a:gd name="T31" fmla="*/ 176 h 176"/>
                  <a:gd name="T32" fmla="*/ 88 w 119"/>
                  <a:gd name="T33" fmla="*/ 176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19" h="176">
                    <a:moveTo>
                      <a:pt x="88" y="176"/>
                    </a:moveTo>
                    <a:cubicBezTo>
                      <a:pt x="49" y="93"/>
                      <a:pt x="49" y="93"/>
                      <a:pt x="49" y="93"/>
                    </a:cubicBezTo>
                    <a:cubicBezTo>
                      <a:pt x="39" y="73"/>
                      <a:pt x="30" y="51"/>
                      <a:pt x="26" y="41"/>
                    </a:cubicBezTo>
                    <a:cubicBezTo>
                      <a:pt x="26" y="42"/>
                      <a:pt x="26" y="42"/>
                      <a:pt x="26" y="42"/>
                    </a:cubicBezTo>
                    <a:cubicBezTo>
                      <a:pt x="27" y="56"/>
                      <a:pt x="27" y="75"/>
                      <a:pt x="27" y="90"/>
                    </a:cubicBezTo>
                    <a:cubicBezTo>
                      <a:pt x="28" y="176"/>
                      <a:pt x="28" y="176"/>
                      <a:pt x="28" y="176"/>
                    </a:cubicBezTo>
                    <a:cubicBezTo>
                      <a:pt x="0" y="176"/>
                      <a:pt x="0" y="176"/>
                      <a:pt x="0" y="176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3" y="0"/>
                      <a:pt x="33" y="0"/>
                      <a:pt x="33" y="0"/>
                    </a:cubicBezTo>
                    <a:cubicBezTo>
                      <a:pt x="75" y="86"/>
                      <a:pt x="75" y="86"/>
                      <a:pt x="75" y="86"/>
                    </a:cubicBezTo>
                    <a:cubicBezTo>
                      <a:pt x="84" y="102"/>
                      <a:pt x="91" y="123"/>
                      <a:pt x="93" y="131"/>
                    </a:cubicBezTo>
                    <a:cubicBezTo>
                      <a:pt x="94" y="130"/>
                      <a:pt x="94" y="130"/>
                      <a:pt x="94" y="130"/>
                    </a:cubicBezTo>
                    <a:cubicBezTo>
                      <a:pt x="93" y="121"/>
                      <a:pt x="92" y="96"/>
                      <a:pt x="92" y="80"/>
                    </a:cubicBezTo>
                    <a:cubicBezTo>
                      <a:pt x="91" y="0"/>
                      <a:pt x="91" y="0"/>
                      <a:pt x="91" y="0"/>
                    </a:cubicBezTo>
                    <a:cubicBezTo>
                      <a:pt x="119" y="0"/>
                      <a:pt x="119" y="0"/>
                      <a:pt x="119" y="0"/>
                    </a:cubicBezTo>
                    <a:cubicBezTo>
                      <a:pt x="119" y="176"/>
                      <a:pt x="119" y="176"/>
                      <a:pt x="119" y="176"/>
                    </a:cubicBezTo>
                    <a:lnTo>
                      <a:pt x="88" y="17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32" name="Freeform 66"/>
              <p:cNvSpPr>
                <a:spLocks noEditPoints="1"/>
              </p:cNvSpPr>
              <p:nvPr userDrawn="1"/>
            </p:nvSpPr>
            <p:spPr bwMode="auto">
              <a:xfrm>
                <a:off x="10980" y="-931"/>
                <a:ext cx="149" cy="187"/>
              </a:xfrm>
              <a:custGeom>
                <a:avLst/>
                <a:gdLst>
                  <a:gd name="T0" fmla="*/ 31 w 107"/>
                  <a:gd name="T1" fmla="*/ 75 h 135"/>
                  <a:gd name="T2" fmla="*/ 31 w 107"/>
                  <a:gd name="T3" fmla="*/ 77 h 135"/>
                  <a:gd name="T4" fmla="*/ 62 w 107"/>
                  <a:gd name="T5" fmla="*/ 114 h 135"/>
                  <a:gd name="T6" fmla="*/ 94 w 107"/>
                  <a:gd name="T7" fmla="*/ 101 h 135"/>
                  <a:gd name="T8" fmla="*/ 105 w 107"/>
                  <a:gd name="T9" fmla="*/ 118 h 135"/>
                  <a:gd name="T10" fmla="*/ 59 w 107"/>
                  <a:gd name="T11" fmla="*/ 135 h 135"/>
                  <a:gd name="T12" fmla="*/ 0 w 107"/>
                  <a:gd name="T13" fmla="*/ 68 h 135"/>
                  <a:gd name="T14" fmla="*/ 16 w 107"/>
                  <a:gd name="T15" fmla="*/ 17 h 135"/>
                  <a:gd name="T16" fmla="*/ 55 w 107"/>
                  <a:gd name="T17" fmla="*/ 0 h 135"/>
                  <a:gd name="T18" fmla="*/ 91 w 107"/>
                  <a:gd name="T19" fmla="*/ 13 h 135"/>
                  <a:gd name="T20" fmla="*/ 107 w 107"/>
                  <a:gd name="T21" fmla="*/ 69 h 135"/>
                  <a:gd name="T22" fmla="*/ 107 w 107"/>
                  <a:gd name="T23" fmla="*/ 75 h 135"/>
                  <a:gd name="T24" fmla="*/ 31 w 107"/>
                  <a:gd name="T25" fmla="*/ 75 h 135"/>
                  <a:gd name="T26" fmla="*/ 55 w 107"/>
                  <a:gd name="T27" fmla="*/ 21 h 135"/>
                  <a:gd name="T28" fmla="*/ 31 w 107"/>
                  <a:gd name="T29" fmla="*/ 54 h 135"/>
                  <a:gd name="T30" fmla="*/ 78 w 107"/>
                  <a:gd name="T31" fmla="*/ 54 h 135"/>
                  <a:gd name="T32" fmla="*/ 55 w 107"/>
                  <a:gd name="T33" fmla="*/ 21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07" h="135">
                    <a:moveTo>
                      <a:pt x="31" y="75"/>
                    </a:moveTo>
                    <a:cubicBezTo>
                      <a:pt x="31" y="77"/>
                      <a:pt x="31" y="77"/>
                      <a:pt x="31" y="77"/>
                    </a:cubicBezTo>
                    <a:cubicBezTo>
                      <a:pt x="31" y="95"/>
                      <a:pt x="37" y="114"/>
                      <a:pt x="62" y="114"/>
                    </a:cubicBezTo>
                    <a:cubicBezTo>
                      <a:pt x="74" y="114"/>
                      <a:pt x="85" y="109"/>
                      <a:pt x="94" y="101"/>
                    </a:cubicBezTo>
                    <a:cubicBezTo>
                      <a:pt x="105" y="118"/>
                      <a:pt x="105" y="118"/>
                      <a:pt x="105" y="118"/>
                    </a:cubicBezTo>
                    <a:cubicBezTo>
                      <a:pt x="92" y="129"/>
                      <a:pt x="76" y="135"/>
                      <a:pt x="59" y="135"/>
                    </a:cubicBezTo>
                    <a:cubicBezTo>
                      <a:pt x="23" y="135"/>
                      <a:pt x="0" y="109"/>
                      <a:pt x="0" y="68"/>
                    </a:cubicBezTo>
                    <a:cubicBezTo>
                      <a:pt x="0" y="45"/>
                      <a:pt x="5" y="30"/>
                      <a:pt x="16" y="17"/>
                    </a:cubicBezTo>
                    <a:cubicBezTo>
                      <a:pt x="26" y="5"/>
                      <a:pt x="39" y="0"/>
                      <a:pt x="55" y="0"/>
                    </a:cubicBezTo>
                    <a:cubicBezTo>
                      <a:pt x="68" y="0"/>
                      <a:pt x="80" y="3"/>
                      <a:pt x="91" y="13"/>
                    </a:cubicBezTo>
                    <a:cubicBezTo>
                      <a:pt x="102" y="23"/>
                      <a:pt x="107" y="39"/>
                      <a:pt x="107" y="69"/>
                    </a:cubicBezTo>
                    <a:cubicBezTo>
                      <a:pt x="107" y="75"/>
                      <a:pt x="107" y="75"/>
                      <a:pt x="107" y="75"/>
                    </a:cubicBezTo>
                    <a:lnTo>
                      <a:pt x="31" y="75"/>
                    </a:lnTo>
                    <a:close/>
                    <a:moveTo>
                      <a:pt x="55" y="21"/>
                    </a:moveTo>
                    <a:cubicBezTo>
                      <a:pt x="40" y="21"/>
                      <a:pt x="31" y="33"/>
                      <a:pt x="31" y="54"/>
                    </a:cubicBezTo>
                    <a:cubicBezTo>
                      <a:pt x="78" y="54"/>
                      <a:pt x="78" y="54"/>
                      <a:pt x="78" y="54"/>
                    </a:cubicBezTo>
                    <a:cubicBezTo>
                      <a:pt x="78" y="33"/>
                      <a:pt x="69" y="21"/>
                      <a:pt x="55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33" name="Freeform 67"/>
              <p:cNvSpPr>
                <a:spLocks/>
              </p:cNvSpPr>
              <p:nvPr userDrawn="1"/>
            </p:nvSpPr>
            <p:spPr bwMode="auto">
              <a:xfrm>
                <a:off x="11140" y="-930"/>
                <a:ext cx="240" cy="182"/>
              </a:xfrm>
              <a:custGeom>
                <a:avLst/>
                <a:gdLst>
                  <a:gd name="T0" fmla="*/ 136 w 173"/>
                  <a:gd name="T1" fmla="*/ 131 h 131"/>
                  <a:gd name="T2" fmla="*/ 110 w 173"/>
                  <a:gd name="T3" fmla="*/ 131 h 131"/>
                  <a:gd name="T4" fmla="*/ 94 w 173"/>
                  <a:gd name="T5" fmla="*/ 72 h 131"/>
                  <a:gd name="T6" fmla="*/ 86 w 173"/>
                  <a:gd name="T7" fmla="*/ 37 h 131"/>
                  <a:gd name="T8" fmla="*/ 85 w 173"/>
                  <a:gd name="T9" fmla="*/ 37 h 131"/>
                  <a:gd name="T10" fmla="*/ 77 w 173"/>
                  <a:gd name="T11" fmla="*/ 73 h 131"/>
                  <a:gd name="T12" fmla="*/ 61 w 173"/>
                  <a:gd name="T13" fmla="*/ 131 h 131"/>
                  <a:gd name="T14" fmla="*/ 35 w 173"/>
                  <a:gd name="T15" fmla="*/ 131 h 131"/>
                  <a:gd name="T16" fmla="*/ 0 w 173"/>
                  <a:gd name="T17" fmla="*/ 4 h 131"/>
                  <a:gd name="T18" fmla="*/ 28 w 173"/>
                  <a:gd name="T19" fmla="*/ 0 h 131"/>
                  <a:gd name="T20" fmla="*/ 42 w 173"/>
                  <a:gd name="T21" fmla="*/ 62 h 131"/>
                  <a:gd name="T22" fmla="*/ 48 w 173"/>
                  <a:gd name="T23" fmla="*/ 96 h 131"/>
                  <a:gd name="T24" fmla="*/ 49 w 173"/>
                  <a:gd name="T25" fmla="*/ 96 h 131"/>
                  <a:gd name="T26" fmla="*/ 57 w 173"/>
                  <a:gd name="T27" fmla="*/ 61 h 131"/>
                  <a:gd name="T28" fmla="*/ 73 w 173"/>
                  <a:gd name="T29" fmla="*/ 2 h 131"/>
                  <a:gd name="T30" fmla="*/ 101 w 173"/>
                  <a:gd name="T31" fmla="*/ 2 h 131"/>
                  <a:gd name="T32" fmla="*/ 115 w 173"/>
                  <a:gd name="T33" fmla="*/ 60 h 131"/>
                  <a:gd name="T34" fmla="*/ 123 w 173"/>
                  <a:gd name="T35" fmla="*/ 97 h 131"/>
                  <a:gd name="T36" fmla="*/ 124 w 173"/>
                  <a:gd name="T37" fmla="*/ 97 h 131"/>
                  <a:gd name="T38" fmla="*/ 130 w 173"/>
                  <a:gd name="T39" fmla="*/ 62 h 131"/>
                  <a:gd name="T40" fmla="*/ 144 w 173"/>
                  <a:gd name="T41" fmla="*/ 2 h 131"/>
                  <a:gd name="T42" fmla="*/ 173 w 173"/>
                  <a:gd name="T43" fmla="*/ 2 h 131"/>
                  <a:gd name="T44" fmla="*/ 136 w 173"/>
                  <a:gd name="T45" fmla="*/ 131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73" h="131">
                    <a:moveTo>
                      <a:pt x="136" y="131"/>
                    </a:moveTo>
                    <a:cubicBezTo>
                      <a:pt x="110" y="131"/>
                      <a:pt x="110" y="131"/>
                      <a:pt x="110" y="131"/>
                    </a:cubicBezTo>
                    <a:cubicBezTo>
                      <a:pt x="94" y="72"/>
                      <a:pt x="94" y="72"/>
                      <a:pt x="94" y="72"/>
                    </a:cubicBezTo>
                    <a:cubicBezTo>
                      <a:pt x="90" y="57"/>
                      <a:pt x="86" y="37"/>
                      <a:pt x="86" y="37"/>
                    </a:cubicBezTo>
                    <a:cubicBezTo>
                      <a:pt x="85" y="37"/>
                      <a:pt x="85" y="37"/>
                      <a:pt x="85" y="37"/>
                    </a:cubicBezTo>
                    <a:cubicBezTo>
                      <a:pt x="85" y="37"/>
                      <a:pt x="83" y="49"/>
                      <a:pt x="77" y="73"/>
                    </a:cubicBezTo>
                    <a:cubicBezTo>
                      <a:pt x="61" y="131"/>
                      <a:pt x="61" y="131"/>
                      <a:pt x="61" y="131"/>
                    </a:cubicBezTo>
                    <a:cubicBezTo>
                      <a:pt x="35" y="131"/>
                      <a:pt x="35" y="131"/>
                      <a:pt x="35" y="131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42" y="62"/>
                      <a:pt x="42" y="62"/>
                      <a:pt x="42" y="62"/>
                    </a:cubicBezTo>
                    <a:cubicBezTo>
                      <a:pt x="45" y="78"/>
                      <a:pt x="48" y="96"/>
                      <a:pt x="48" y="96"/>
                    </a:cubicBezTo>
                    <a:cubicBezTo>
                      <a:pt x="49" y="96"/>
                      <a:pt x="49" y="96"/>
                      <a:pt x="49" y="96"/>
                    </a:cubicBezTo>
                    <a:cubicBezTo>
                      <a:pt x="49" y="96"/>
                      <a:pt x="52" y="79"/>
                      <a:pt x="57" y="61"/>
                    </a:cubicBezTo>
                    <a:cubicBezTo>
                      <a:pt x="73" y="2"/>
                      <a:pt x="73" y="2"/>
                      <a:pt x="73" y="2"/>
                    </a:cubicBezTo>
                    <a:cubicBezTo>
                      <a:pt x="101" y="2"/>
                      <a:pt x="101" y="2"/>
                      <a:pt x="101" y="2"/>
                    </a:cubicBezTo>
                    <a:cubicBezTo>
                      <a:pt x="115" y="60"/>
                      <a:pt x="115" y="60"/>
                      <a:pt x="115" y="60"/>
                    </a:cubicBezTo>
                    <a:cubicBezTo>
                      <a:pt x="120" y="81"/>
                      <a:pt x="123" y="97"/>
                      <a:pt x="123" y="97"/>
                    </a:cubicBezTo>
                    <a:cubicBezTo>
                      <a:pt x="124" y="97"/>
                      <a:pt x="124" y="97"/>
                      <a:pt x="124" y="97"/>
                    </a:cubicBezTo>
                    <a:cubicBezTo>
                      <a:pt x="124" y="97"/>
                      <a:pt x="127" y="77"/>
                      <a:pt x="130" y="62"/>
                    </a:cubicBezTo>
                    <a:cubicBezTo>
                      <a:pt x="144" y="2"/>
                      <a:pt x="144" y="2"/>
                      <a:pt x="144" y="2"/>
                    </a:cubicBezTo>
                    <a:cubicBezTo>
                      <a:pt x="173" y="2"/>
                      <a:pt x="173" y="2"/>
                      <a:pt x="173" y="2"/>
                    </a:cubicBezTo>
                    <a:lnTo>
                      <a:pt x="136" y="13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34" name="Freeform 68"/>
              <p:cNvSpPr>
                <a:spLocks noEditPoints="1"/>
              </p:cNvSpPr>
              <p:nvPr userDrawn="1"/>
            </p:nvSpPr>
            <p:spPr bwMode="auto">
              <a:xfrm>
                <a:off x="11484" y="-993"/>
                <a:ext cx="166" cy="245"/>
              </a:xfrm>
              <a:custGeom>
                <a:avLst/>
                <a:gdLst>
                  <a:gd name="T0" fmla="*/ 85 w 120"/>
                  <a:gd name="T1" fmla="*/ 176 h 176"/>
                  <a:gd name="T2" fmla="*/ 70 w 120"/>
                  <a:gd name="T3" fmla="*/ 148 h 176"/>
                  <a:gd name="T4" fmla="*/ 40 w 120"/>
                  <a:gd name="T5" fmla="*/ 105 h 176"/>
                  <a:gd name="T6" fmla="*/ 28 w 120"/>
                  <a:gd name="T7" fmla="*/ 100 h 176"/>
                  <a:gd name="T8" fmla="*/ 28 w 120"/>
                  <a:gd name="T9" fmla="*/ 176 h 176"/>
                  <a:gd name="T10" fmla="*/ 0 w 120"/>
                  <a:gd name="T11" fmla="*/ 176 h 176"/>
                  <a:gd name="T12" fmla="*/ 0 w 120"/>
                  <a:gd name="T13" fmla="*/ 0 h 176"/>
                  <a:gd name="T14" fmla="*/ 53 w 120"/>
                  <a:gd name="T15" fmla="*/ 0 h 176"/>
                  <a:gd name="T16" fmla="*/ 111 w 120"/>
                  <a:gd name="T17" fmla="*/ 50 h 176"/>
                  <a:gd name="T18" fmla="*/ 67 w 120"/>
                  <a:gd name="T19" fmla="*/ 98 h 176"/>
                  <a:gd name="T20" fmla="*/ 94 w 120"/>
                  <a:gd name="T21" fmla="*/ 133 h 176"/>
                  <a:gd name="T22" fmla="*/ 120 w 120"/>
                  <a:gd name="T23" fmla="*/ 176 h 176"/>
                  <a:gd name="T24" fmla="*/ 85 w 120"/>
                  <a:gd name="T25" fmla="*/ 176 h 176"/>
                  <a:gd name="T26" fmla="*/ 44 w 120"/>
                  <a:gd name="T27" fmla="*/ 23 h 176"/>
                  <a:gd name="T28" fmla="*/ 28 w 120"/>
                  <a:gd name="T29" fmla="*/ 23 h 176"/>
                  <a:gd name="T30" fmla="*/ 28 w 120"/>
                  <a:gd name="T31" fmla="*/ 79 h 176"/>
                  <a:gd name="T32" fmla="*/ 43 w 120"/>
                  <a:gd name="T33" fmla="*/ 79 h 176"/>
                  <a:gd name="T34" fmla="*/ 72 w 120"/>
                  <a:gd name="T35" fmla="*/ 72 h 176"/>
                  <a:gd name="T36" fmla="*/ 80 w 120"/>
                  <a:gd name="T37" fmla="*/ 50 h 176"/>
                  <a:gd name="T38" fmla="*/ 44 w 120"/>
                  <a:gd name="T39" fmla="*/ 23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20" h="176">
                    <a:moveTo>
                      <a:pt x="85" y="176"/>
                    </a:moveTo>
                    <a:cubicBezTo>
                      <a:pt x="70" y="148"/>
                      <a:pt x="70" y="148"/>
                      <a:pt x="70" y="148"/>
                    </a:cubicBezTo>
                    <a:cubicBezTo>
                      <a:pt x="58" y="127"/>
                      <a:pt x="50" y="115"/>
                      <a:pt x="40" y="105"/>
                    </a:cubicBezTo>
                    <a:cubicBezTo>
                      <a:pt x="37" y="102"/>
                      <a:pt x="34" y="100"/>
                      <a:pt x="28" y="100"/>
                    </a:cubicBezTo>
                    <a:cubicBezTo>
                      <a:pt x="28" y="176"/>
                      <a:pt x="28" y="176"/>
                      <a:pt x="28" y="176"/>
                    </a:cubicBezTo>
                    <a:cubicBezTo>
                      <a:pt x="0" y="176"/>
                      <a:pt x="0" y="176"/>
                      <a:pt x="0" y="176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93" y="0"/>
                      <a:pt x="111" y="23"/>
                      <a:pt x="111" y="50"/>
                    </a:cubicBezTo>
                    <a:cubicBezTo>
                      <a:pt x="111" y="75"/>
                      <a:pt x="94" y="98"/>
                      <a:pt x="67" y="98"/>
                    </a:cubicBezTo>
                    <a:cubicBezTo>
                      <a:pt x="73" y="102"/>
                      <a:pt x="85" y="119"/>
                      <a:pt x="94" y="133"/>
                    </a:cubicBezTo>
                    <a:cubicBezTo>
                      <a:pt x="120" y="176"/>
                      <a:pt x="120" y="176"/>
                      <a:pt x="120" y="176"/>
                    </a:cubicBezTo>
                    <a:lnTo>
                      <a:pt x="85" y="176"/>
                    </a:lnTo>
                    <a:close/>
                    <a:moveTo>
                      <a:pt x="44" y="23"/>
                    </a:moveTo>
                    <a:cubicBezTo>
                      <a:pt x="28" y="23"/>
                      <a:pt x="28" y="23"/>
                      <a:pt x="28" y="23"/>
                    </a:cubicBezTo>
                    <a:cubicBezTo>
                      <a:pt x="28" y="79"/>
                      <a:pt x="28" y="79"/>
                      <a:pt x="28" y="79"/>
                    </a:cubicBezTo>
                    <a:cubicBezTo>
                      <a:pt x="43" y="79"/>
                      <a:pt x="43" y="79"/>
                      <a:pt x="43" y="79"/>
                    </a:cubicBezTo>
                    <a:cubicBezTo>
                      <a:pt x="59" y="79"/>
                      <a:pt x="67" y="77"/>
                      <a:pt x="72" y="72"/>
                    </a:cubicBezTo>
                    <a:cubicBezTo>
                      <a:pt x="77" y="67"/>
                      <a:pt x="80" y="59"/>
                      <a:pt x="80" y="50"/>
                    </a:cubicBezTo>
                    <a:cubicBezTo>
                      <a:pt x="80" y="32"/>
                      <a:pt x="70" y="23"/>
                      <a:pt x="44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35" name="Freeform 69"/>
              <p:cNvSpPr>
                <a:spLocks noEditPoints="1"/>
              </p:cNvSpPr>
              <p:nvPr userDrawn="1"/>
            </p:nvSpPr>
            <p:spPr bwMode="auto">
              <a:xfrm>
                <a:off x="11664" y="-931"/>
                <a:ext cx="150" cy="187"/>
              </a:xfrm>
              <a:custGeom>
                <a:avLst/>
                <a:gdLst>
                  <a:gd name="T0" fmla="*/ 31 w 108"/>
                  <a:gd name="T1" fmla="*/ 75 h 135"/>
                  <a:gd name="T2" fmla="*/ 31 w 108"/>
                  <a:gd name="T3" fmla="*/ 77 h 135"/>
                  <a:gd name="T4" fmla="*/ 63 w 108"/>
                  <a:gd name="T5" fmla="*/ 114 h 135"/>
                  <a:gd name="T6" fmla="*/ 95 w 108"/>
                  <a:gd name="T7" fmla="*/ 101 h 135"/>
                  <a:gd name="T8" fmla="*/ 106 w 108"/>
                  <a:gd name="T9" fmla="*/ 118 h 135"/>
                  <a:gd name="T10" fmla="*/ 60 w 108"/>
                  <a:gd name="T11" fmla="*/ 135 h 135"/>
                  <a:gd name="T12" fmla="*/ 0 w 108"/>
                  <a:gd name="T13" fmla="*/ 68 h 135"/>
                  <a:gd name="T14" fmla="*/ 16 w 108"/>
                  <a:gd name="T15" fmla="*/ 17 h 135"/>
                  <a:gd name="T16" fmla="*/ 56 w 108"/>
                  <a:gd name="T17" fmla="*/ 0 h 135"/>
                  <a:gd name="T18" fmla="*/ 91 w 108"/>
                  <a:gd name="T19" fmla="*/ 13 h 135"/>
                  <a:gd name="T20" fmla="*/ 108 w 108"/>
                  <a:gd name="T21" fmla="*/ 69 h 135"/>
                  <a:gd name="T22" fmla="*/ 108 w 108"/>
                  <a:gd name="T23" fmla="*/ 75 h 135"/>
                  <a:gd name="T24" fmla="*/ 31 w 108"/>
                  <a:gd name="T25" fmla="*/ 75 h 135"/>
                  <a:gd name="T26" fmla="*/ 56 w 108"/>
                  <a:gd name="T27" fmla="*/ 21 h 135"/>
                  <a:gd name="T28" fmla="*/ 31 w 108"/>
                  <a:gd name="T29" fmla="*/ 54 h 135"/>
                  <a:gd name="T30" fmla="*/ 79 w 108"/>
                  <a:gd name="T31" fmla="*/ 54 h 135"/>
                  <a:gd name="T32" fmla="*/ 56 w 108"/>
                  <a:gd name="T33" fmla="*/ 21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08" h="135">
                    <a:moveTo>
                      <a:pt x="31" y="75"/>
                    </a:moveTo>
                    <a:cubicBezTo>
                      <a:pt x="31" y="77"/>
                      <a:pt x="31" y="77"/>
                      <a:pt x="31" y="77"/>
                    </a:cubicBezTo>
                    <a:cubicBezTo>
                      <a:pt x="31" y="95"/>
                      <a:pt x="38" y="114"/>
                      <a:pt x="63" y="114"/>
                    </a:cubicBezTo>
                    <a:cubicBezTo>
                      <a:pt x="75" y="114"/>
                      <a:pt x="85" y="109"/>
                      <a:pt x="95" y="101"/>
                    </a:cubicBezTo>
                    <a:cubicBezTo>
                      <a:pt x="106" y="118"/>
                      <a:pt x="106" y="118"/>
                      <a:pt x="106" y="118"/>
                    </a:cubicBezTo>
                    <a:cubicBezTo>
                      <a:pt x="92" y="129"/>
                      <a:pt x="77" y="135"/>
                      <a:pt x="60" y="135"/>
                    </a:cubicBezTo>
                    <a:cubicBezTo>
                      <a:pt x="23" y="135"/>
                      <a:pt x="0" y="109"/>
                      <a:pt x="0" y="68"/>
                    </a:cubicBezTo>
                    <a:cubicBezTo>
                      <a:pt x="0" y="45"/>
                      <a:pt x="5" y="30"/>
                      <a:pt x="16" y="17"/>
                    </a:cubicBezTo>
                    <a:cubicBezTo>
                      <a:pt x="27" y="5"/>
                      <a:pt x="39" y="0"/>
                      <a:pt x="56" y="0"/>
                    </a:cubicBezTo>
                    <a:cubicBezTo>
                      <a:pt x="68" y="0"/>
                      <a:pt x="80" y="3"/>
                      <a:pt x="91" y="13"/>
                    </a:cubicBezTo>
                    <a:cubicBezTo>
                      <a:pt x="102" y="23"/>
                      <a:pt x="108" y="39"/>
                      <a:pt x="108" y="69"/>
                    </a:cubicBezTo>
                    <a:cubicBezTo>
                      <a:pt x="108" y="75"/>
                      <a:pt x="108" y="75"/>
                      <a:pt x="108" y="75"/>
                    </a:cubicBezTo>
                    <a:lnTo>
                      <a:pt x="31" y="75"/>
                    </a:lnTo>
                    <a:close/>
                    <a:moveTo>
                      <a:pt x="56" y="21"/>
                    </a:moveTo>
                    <a:cubicBezTo>
                      <a:pt x="40" y="21"/>
                      <a:pt x="31" y="33"/>
                      <a:pt x="31" y="54"/>
                    </a:cubicBezTo>
                    <a:cubicBezTo>
                      <a:pt x="79" y="54"/>
                      <a:pt x="79" y="54"/>
                      <a:pt x="79" y="54"/>
                    </a:cubicBezTo>
                    <a:cubicBezTo>
                      <a:pt x="79" y="33"/>
                      <a:pt x="70" y="21"/>
                      <a:pt x="56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36" name="Freeform 70"/>
              <p:cNvSpPr>
                <a:spLocks/>
              </p:cNvSpPr>
              <p:nvPr userDrawn="1"/>
            </p:nvSpPr>
            <p:spPr bwMode="auto">
              <a:xfrm>
                <a:off x="11839" y="-1009"/>
                <a:ext cx="65" cy="264"/>
              </a:xfrm>
              <a:custGeom>
                <a:avLst/>
                <a:gdLst>
                  <a:gd name="T0" fmla="*/ 30 w 47"/>
                  <a:gd name="T1" fmla="*/ 190 h 190"/>
                  <a:gd name="T2" fmla="*/ 2 w 47"/>
                  <a:gd name="T3" fmla="*/ 154 h 190"/>
                  <a:gd name="T4" fmla="*/ 2 w 47"/>
                  <a:gd name="T5" fmla="*/ 44 h 190"/>
                  <a:gd name="T6" fmla="*/ 0 w 47"/>
                  <a:gd name="T7" fmla="*/ 7 h 190"/>
                  <a:gd name="T8" fmla="*/ 28 w 47"/>
                  <a:gd name="T9" fmla="*/ 0 h 190"/>
                  <a:gd name="T10" fmla="*/ 31 w 47"/>
                  <a:gd name="T11" fmla="*/ 36 h 190"/>
                  <a:gd name="T12" fmla="*/ 31 w 47"/>
                  <a:gd name="T13" fmla="*/ 145 h 190"/>
                  <a:gd name="T14" fmla="*/ 34 w 47"/>
                  <a:gd name="T15" fmla="*/ 168 h 190"/>
                  <a:gd name="T16" fmla="*/ 43 w 47"/>
                  <a:gd name="T17" fmla="*/ 170 h 190"/>
                  <a:gd name="T18" fmla="*/ 47 w 47"/>
                  <a:gd name="T19" fmla="*/ 187 h 190"/>
                  <a:gd name="T20" fmla="*/ 30 w 47"/>
                  <a:gd name="T21" fmla="*/ 190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7" h="190">
                    <a:moveTo>
                      <a:pt x="30" y="190"/>
                    </a:moveTo>
                    <a:cubicBezTo>
                      <a:pt x="2" y="190"/>
                      <a:pt x="2" y="165"/>
                      <a:pt x="2" y="154"/>
                    </a:cubicBezTo>
                    <a:cubicBezTo>
                      <a:pt x="2" y="44"/>
                      <a:pt x="2" y="44"/>
                      <a:pt x="2" y="44"/>
                    </a:cubicBezTo>
                    <a:cubicBezTo>
                      <a:pt x="2" y="27"/>
                      <a:pt x="1" y="17"/>
                      <a:pt x="0" y="7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30" y="8"/>
                      <a:pt x="31" y="19"/>
                      <a:pt x="31" y="36"/>
                    </a:cubicBezTo>
                    <a:cubicBezTo>
                      <a:pt x="31" y="145"/>
                      <a:pt x="31" y="145"/>
                      <a:pt x="31" y="145"/>
                    </a:cubicBezTo>
                    <a:cubicBezTo>
                      <a:pt x="31" y="162"/>
                      <a:pt x="31" y="165"/>
                      <a:pt x="34" y="168"/>
                    </a:cubicBezTo>
                    <a:cubicBezTo>
                      <a:pt x="35" y="170"/>
                      <a:pt x="39" y="172"/>
                      <a:pt x="43" y="170"/>
                    </a:cubicBezTo>
                    <a:cubicBezTo>
                      <a:pt x="47" y="187"/>
                      <a:pt x="47" y="187"/>
                      <a:pt x="47" y="187"/>
                    </a:cubicBezTo>
                    <a:cubicBezTo>
                      <a:pt x="42" y="189"/>
                      <a:pt x="37" y="190"/>
                      <a:pt x="30" y="19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37" name="Freeform 71"/>
              <p:cNvSpPr>
                <a:spLocks noEditPoints="1"/>
              </p:cNvSpPr>
              <p:nvPr userDrawn="1"/>
            </p:nvSpPr>
            <p:spPr bwMode="auto">
              <a:xfrm>
                <a:off x="11932" y="-1007"/>
                <a:ext cx="51" cy="259"/>
              </a:xfrm>
              <a:custGeom>
                <a:avLst/>
                <a:gdLst>
                  <a:gd name="T0" fmla="*/ 18 w 37"/>
                  <a:gd name="T1" fmla="*/ 38 h 186"/>
                  <a:gd name="T2" fmla="*/ 0 w 37"/>
                  <a:gd name="T3" fmla="*/ 19 h 186"/>
                  <a:gd name="T4" fmla="*/ 19 w 37"/>
                  <a:gd name="T5" fmla="*/ 0 h 186"/>
                  <a:gd name="T6" fmla="*/ 37 w 37"/>
                  <a:gd name="T7" fmla="*/ 19 h 186"/>
                  <a:gd name="T8" fmla="*/ 18 w 37"/>
                  <a:gd name="T9" fmla="*/ 38 h 186"/>
                  <a:gd name="T10" fmla="*/ 4 w 37"/>
                  <a:gd name="T11" fmla="*/ 186 h 186"/>
                  <a:gd name="T12" fmla="*/ 4 w 37"/>
                  <a:gd name="T13" fmla="*/ 59 h 186"/>
                  <a:gd name="T14" fmla="*/ 33 w 37"/>
                  <a:gd name="T15" fmla="*/ 54 h 186"/>
                  <a:gd name="T16" fmla="*/ 33 w 37"/>
                  <a:gd name="T17" fmla="*/ 186 h 186"/>
                  <a:gd name="T18" fmla="*/ 4 w 37"/>
                  <a:gd name="T19" fmla="*/ 186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7" h="186">
                    <a:moveTo>
                      <a:pt x="18" y="38"/>
                    </a:moveTo>
                    <a:cubicBezTo>
                      <a:pt x="8" y="38"/>
                      <a:pt x="0" y="29"/>
                      <a:pt x="0" y="19"/>
                    </a:cubicBezTo>
                    <a:cubicBezTo>
                      <a:pt x="0" y="9"/>
                      <a:pt x="9" y="0"/>
                      <a:pt x="19" y="0"/>
                    </a:cubicBezTo>
                    <a:cubicBezTo>
                      <a:pt x="29" y="0"/>
                      <a:pt x="37" y="9"/>
                      <a:pt x="37" y="19"/>
                    </a:cubicBezTo>
                    <a:cubicBezTo>
                      <a:pt x="37" y="29"/>
                      <a:pt x="29" y="38"/>
                      <a:pt x="18" y="38"/>
                    </a:cubicBezTo>
                    <a:close/>
                    <a:moveTo>
                      <a:pt x="4" y="186"/>
                    </a:moveTo>
                    <a:cubicBezTo>
                      <a:pt x="4" y="59"/>
                      <a:pt x="4" y="59"/>
                      <a:pt x="4" y="59"/>
                    </a:cubicBezTo>
                    <a:cubicBezTo>
                      <a:pt x="33" y="54"/>
                      <a:pt x="33" y="54"/>
                      <a:pt x="33" y="54"/>
                    </a:cubicBezTo>
                    <a:cubicBezTo>
                      <a:pt x="33" y="186"/>
                      <a:pt x="33" y="186"/>
                      <a:pt x="33" y="186"/>
                    </a:cubicBezTo>
                    <a:lnTo>
                      <a:pt x="4" y="18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38" name="Freeform 72"/>
              <p:cNvSpPr>
                <a:spLocks/>
              </p:cNvSpPr>
              <p:nvPr userDrawn="1"/>
            </p:nvSpPr>
            <p:spPr bwMode="auto">
              <a:xfrm>
                <a:off x="12017" y="-931"/>
                <a:ext cx="133" cy="187"/>
              </a:xfrm>
              <a:custGeom>
                <a:avLst/>
                <a:gdLst>
                  <a:gd name="T0" fmla="*/ 54 w 96"/>
                  <a:gd name="T1" fmla="*/ 135 h 135"/>
                  <a:gd name="T2" fmla="*/ 0 w 96"/>
                  <a:gd name="T3" fmla="*/ 69 h 135"/>
                  <a:gd name="T4" fmla="*/ 56 w 96"/>
                  <a:gd name="T5" fmla="*/ 0 h 135"/>
                  <a:gd name="T6" fmla="*/ 92 w 96"/>
                  <a:gd name="T7" fmla="*/ 14 h 135"/>
                  <a:gd name="T8" fmla="*/ 78 w 96"/>
                  <a:gd name="T9" fmla="*/ 32 h 135"/>
                  <a:gd name="T10" fmla="*/ 56 w 96"/>
                  <a:gd name="T11" fmla="*/ 22 h 135"/>
                  <a:gd name="T12" fmla="*/ 36 w 96"/>
                  <a:gd name="T13" fmla="*/ 35 h 135"/>
                  <a:gd name="T14" fmla="*/ 31 w 96"/>
                  <a:gd name="T15" fmla="*/ 71 h 135"/>
                  <a:gd name="T16" fmla="*/ 39 w 96"/>
                  <a:gd name="T17" fmla="*/ 106 h 135"/>
                  <a:gd name="T18" fmla="*/ 56 w 96"/>
                  <a:gd name="T19" fmla="*/ 114 h 135"/>
                  <a:gd name="T20" fmla="*/ 82 w 96"/>
                  <a:gd name="T21" fmla="*/ 101 h 135"/>
                  <a:gd name="T22" fmla="*/ 96 w 96"/>
                  <a:gd name="T23" fmla="*/ 118 h 135"/>
                  <a:gd name="T24" fmla="*/ 54 w 96"/>
                  <a:gd name="T25" fmla="*/ 135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6" h="135">
                    <a:moveTo>
                      <a:pt x="54" y="135"/>
                    </a:moveTo>
                    <a:cubicBezTo>
                      <a:pt x="19" y="135"/>
                      <a:pt x="0" y="110"/>
                      <a:pt x="0" y="69"/>
                    </a:cubicBezTo>
                    <a:cubicBezTo>
                      <a:pt x="0" y="22"/>
                      <a:pt x="28" y="0"/>
                      <a:pt x="56" y="0"/>
                    </a:cubicBezTo>
                    <a:cubicBezTo>
                      <a:pt x="70" y="0"/>
                      <a:pt x="81" y="3"/>
                      <a:pt x="92" y="14"/>
                    </a:cubicBezTo>
                    <a:cubicBezTo>
                      <a:pt x="78" y="32"/>
                      <a:pt x="78" y="32"/>
                      <a:pt x="78" y="32"/>
                    </a:cubicBezTo>
                    <a:cubicBezTo>
                      <a:pt x="70" y="25"/>
                      <a:pt x="64" y="22"/>
                      <a:pt x="56" y="22"/>
                    </a:cubicBezTo>
                    <a:cubicBezTo>
                      <a:pt x="47" y="22"/>
                      <a:pt x="40" y="27"/>
                      <a:pt x="36" y="35"/>
                    </a:cubicBezTo>
                    <a:cubicBezTo>
                      <a:pt x="32" y="43"/>
                      <a:pt x="31" y="55"/>
                      <a:pt x="31" y="71"/>
                    </a:cubicBezTo>
                    <a:cubicBezTo>
                      <a:pt x="31" y="89"/>
                      <a:pt x="33" y="100"/>
                      <a:pt x="39" y="106"/>
                    </a:cubicBezTo>
                    <a:cubicBezTo>
                      <a:pt x="43" y="111"/>
                      <a:pt x="50" y="114"/>
                      <a:pt x="56" y="114"/>
                    </a:cubicBezTo>
                    <a:cubicBezTo>
                      <a:pt x="65" y="114"/>
                      <a:pt x="74" y="109"/>
                      <a:pt x="82" y="101"/>
                    </a:cubicBezTo>
                    <a:cubicBezTo>
                      <a:pt x="96" y="118"/>
                      <a:pt x="96" y="118"/>
                      <a:pt x="96" y="118"/>
                    </a:cubicBezTo>
                    <a:cubicBezTo>
                      <a:pt x="84" y="130"/>
                      <a:pt x="72" y="135"/>
                      <a:pt x="54" y="1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39" name="Freeform 73"/>
              <p:cNvSpPr>
                <a:spLocks noEditPoints="1"/>
              </p:cNvSpPr>
              <p:nvPr userDrawn="1"/>
            </p:nvSpPr>
            <p:spPr bwMode="auto">
              <a:xfrm>
                <a:off x="12178" y="-851"/>
                <a:ext cx="106" cy="106"/>
              </a:xfrm>
              <a:custGeom>
                <a:avLst/>
                <a:gdLst>
                  <a:gd name="T0" fmla="*/ 39 w 77"/>
                  <a:gd name="T1" fmla="*/ 76 h 76"/>
                  <a:gd name="T2" fmla="*/ 0 w 77"/>
                  <a:gd name="T3" fmla="*/ 38 h 76"/>
                  <a:gd name="T4" fmla="*/ 39 w 77"/>
                  <a:gd name="T5" fmla="*/ 0 h 76"/>
                  <a:gd name="T6" fmla="*/ 77 w 77"/>
                  <a:gd name="T7" fmla="*/ 38 h 76"/>
                  <a:gd name="T8" fmla="*/ 39 w 77"/>
                  <a:gd name="T9" fmla="*/ 76 h 76"/>
                  <a:gd name="T10" fmla="*/ 39 w 77"/>
                  <a:gd name="T11" fmla="*/ 7 h 76"/>
                  <a:gd name="T12" fmla="*/ 9 w 77"/>
                  <a:gd name="T13" fmla="*/ 38 h 76"/>
                  <a:gd name="T14" fmla="*/ 39 w 77"/>
                  <a:gd name="T15" fmla="*/ 69 h 76"/>
                  <a:gd name="T16" fmla="*/ 68 w 77"/>
                  <a:gd name="T17" fmla="*/ 38 h 76"/>
                  <a:gd name="T18" fmla="*/ 39 w 77"/>
                  <a:gd name="T19" fmla="*/ 7 h 76"/>
                  <a:gd name="T20" fmla="*/ 46 w 77"/>
                  <a:gd name="T21" fmla="*/ 59 h 76"/>
                  <a:gd name="T22" fmla="*/ 42 w 77"/>
                  <a:gd name="T23" fmla="*/ 52 h 76"/>
                  <a:gd name="T24" fmla="*/ 35 w 77"/>
                  <a:gd name="T25" fmla="*/ 42 h 76"/>
                  <a:gd name="T26" fmla="*/ 34 w 77"/>
                  <a:gd name="T27" fmla="*/ 41 h 76"/>
                  <a:gd name="T28" fmla="*/ 34 w 77"/>
                  <a:gd name="T29" fmla="*/ 59 h 76"/>
                  <a:gd name="T30" fmla="*/ 25 w 77"/>
                  <a:gd name="T31" fmla="*/ 59 h 76"/>
                  <a:gd name="T32" fmla="*/ 25 w 77"/>
                  <a:gd name="T33" fmla="*/ 16 h 76"/>
                  <a:gd name="T34" fmla="*/ 41 w 77"/>
                  <a:gd name="T35" fmla="*/ 16 h 76"/>
                  <a:gd name="T36" fmla="*/ 54 w 77"/>
                  <a:gd name="T37" fmla="*/ 29 h 76"/>
                  <a:gd name="T38" fmla="*/ 44 w 77"/>
                  <a:gd name="T39" fmla="*/ 41 h 76"/>
                  <a:gd name="T40" fmla="*/ 46 w 77"/>
                  <a:gd name="T41" fmla="*/ 43 h 76"/>
                  <a:gd name="T42" fmla="*/ 56 w 77"/>
                  <a:gd name="T43" fmla="*/ 59 h 76"/>
                  <a:gd name="T44" fmla="*/ 46 w 77"/>
                  <a:gd name="T45" fmla="*/ 59 h 76"/>
                  <a:gd name="T46" fmla="*/ 42 w 77"/>
                  <a:gd name="T47" fmla="*/ 24 h 76"/>
                  <a:gd name="T48" fmla="*/ 37 w 77"/>
                  <a:gd name="T49" fmla="*/ 23 h 76"/>
                  <a:gd name="T50" fmla="*/ 34 w 77"/>
                  <a:gd name="T51" fmla="*/ 23 h 76"/>
                  <a:gd name="T52" fmla="*/ 34 w 77"/>
                  <a:gd name="T53" fmla="*/ 35 h 76"/>
                  <a:gd name="T54" fmla="*/ 37 w 77"/>
                  <a:gd name="T55" fmla="*/ 35 h 76"/>
                  <a:gd name="T56" fmla="*/ 43 w 77"/>
                  <a:gd name="T57" fmla="*/ 33 h 76"/>
                  <a:gd name="T58" fmla="*/ 45 w 77"/>
                  <a:gd name="T59" fmla="*/ 29 h 76"/>
                  <a:gd name="T60" fmla="*/ 42 w 77"/>
                  <a:gd name="T61" fmla="*/ 24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7" h="76">
                    <a:moveTo>
                      <a:pt x="39" y="76"/>
                    </a:moveTo>
                    <a:cubicBezTo>
                      <a:pt x="18" y="76"/>
                      <a:pt x="0" y="60"/>
                      <a:pt x="0" y="38"/>
                    </a:cubicBezTo>
                    <a:cubicBezTo>
                      <a:pt x="0" y="17"/>
                      <a:pt x="18" y="0"/>
                      <a:pt x="39" y="0"/>
                    </a:cubicBezTo>
                    <a:cubicBezTo>
                      <a:pt x="60" y="0"/>
                      <a:pt x="77" y="17"/>
                      <a:pt x="77" y="38"/>
                    </a:cubicBezTo>
                    <a:cubicBezTo>
                      <a:pt x="77" y="60"/>
                      <a:pt x="60" y="76"/>
                      <a:pt x="39" y="76"/>
                    </a:cubicBezTo>
                    <a:close/>
                    <a:moveTo>
                      <a:pt x="39" y="7"/>
                    </a:moveTo>
                    <a:cubicBezTo>
                      <a:pt x="22" y="7"/>
                      <a:pt x="9" y="21"/>
                      <a:pt x="9" y="38"/>
                    </a:cubicBezTo>
                    <a:cubicBezTo>
                      <a:pt x="9" y="55"/>
                      <a:pt x="22" y="69"/>
                      <a:pt x="39" y="69"/>
                    </a:cubicBezTo>
                    <a:cubicBezTo>
                      <a:pt x="55" y="69"/>
                      <a:pt x="68" y="55"/>
                      <a:pt x="68" y="38"/>
                    </a:cubicBezTo>
                    <a:cubicBezTo>
                      <a:pt x="68" y="21"/>
                      <a:pt x="55" y="7"/>
                      <a:pt x="39" y="7"/>
                    </a:cubicBezTo>
                    <a:close/>
                    <a:moveTo>
                      <a:pt x="46" y="59"/>
                    </a:moveTo>
                    <a:cubicBezTo>
                      <a:pt x="45" y="56"/>
                      <a:pt x="44" y="55"/>
                      <a:pt x="42" y="52"/>
                    </a:cubicBezTo>
                    <a:cubicBezTo>
                      <a:pt x="38" y="44"/>
                      <a:pt x="37" y="42"/>
                      <a:pt x="35" y="42"/>
                    </a:cubicBezTo>
                    <a:cubicBezTo>
                      <a:pt x="35" y="41"/>
                      <a:pt x="34" y="41"/>
                      <a:pt x="34" y="41"/>
                    </a:cubicBezTo>
                    <a:cubicBezTo>
                      <a:pt x="34" y="59"/>
                      <a:pt x="34" y="59"/>
                      <a:pt x="34" y="59"/>
                    </a:cubicBezTo>
                    <a:cubicBezTo>
                      <a:pt x="25" y="59"/>
                      <a:pt x="25" y="59"/>
                      <a:pt x="25" y="59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41" y="16"/>
                      <a:pt x="41" y="16"/>
                      <a:pt x="41" y="16"/>
                    </a:cubicBezTo>
                    <a:cubicBezTo>
                      <a:pt x="49" y="16"/>
                      <a:pt x="54" y="21"/>
                      <a:pt x="54" y="29"/>
                    </a:cubicBezTo>
                    <a:cubicBezTo>
                      <a:pt x="54" y="35"/>
                      <a:pt x="50" y="41"/>
                      <a:pt x="44" y="41"/>
                    </a:cubicBezTo>
                    <a:cubicBezTo>
                      <a:pt x="45" y="41"/>
                      <a:pt x="46" y="42"/>
                      <a:pt x="46" y="43"/>
                    </a:cubicBezTo>
                    <a:cubicBezTo>
                      <a:pt x="49" y="46"/>
                      <a:pt x="56" y="59"/>
                      <a:pt x="56" y="59"/>
                    </a:cubicBezTo>
                    <a:lnTo>
                      <a:pt x="46" y="59"/>
                    </a:lnTo>
                    <a:close/>
                    <a:moveTo>
                      <a:pt x="42" y="24"/>
                    </a:moveTo>
                    <a:cubicBezTo>
                      <a:pt x="41" y="23"/>
                      <a:pt x="39" y="23"/>
                      <a:pt x="37" y="23"/>
                    </a:cubicBezTo>
                    <a:cubicBezTo>
                      <a:pt x="34" y="23"/>
                      <a:pt x="34" y="23"/>
                      <a:pt x="34" y="23"/>
                    </a:cubicBezTo>
                    <a:cubicBezTo>
                      <a:pt x="34" y="35"/>
                      <a:pt x="34" y="35"/>
                      <a:pt x="34" y="35"/>
                    </a:cubicBezTo>
                    <a:cubicBezTo>
                      <a:pt x="37" y="35"/>
                      <a:pt x="37" y="35"/>
                      <a:pt x="37" y="35"/>
                    </a:cubicBezTo>
                    <a:cubicBezTo>
                      <a:pt x="40" y="35"/>
                      <a:pt x="42" y="34"/>
                      <a:pt x="43" y="33"/>
                    </a:cubicBezTo>
                    <a:cubicBezTo>
                      <a:pt x="44" y="32"/>
                      <a:pt x="45" y="31"/>
                      <a:pt x="45" y="29"/>
                    </a:cubicBezTo>
                    <a:cubicBezTo>
                      <a:pt x="45" y="26"/>
                      <a:pt x="44" y="25"/>
                      <a:pt x="42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40" name="Freeform 74"/>
              <p:cNvSpPr>
                <a:spLocks/>
              </p:cNvSpPr>
              <p:nvPr userDrawn="1"/>
            </p:nvSpPr>
            <p:spPr bwMode="auto">
              <a:xfrm>
                <a:off x="10739" y="-684"/>
                <a:ext cx="430" cy="561"/>
              </a:xfrm>
              <a:custGeom>
                <a:avLst/>
                <a:gdLst>
                  <a:gd name="T0" fmla="*/ 0 w 310"/>
                  <a:gd name="T1" fmla="*/ 341 h 403"/>
                  <a:gd name="T2" fmla="*/ 51 w 310"/>
                  <a:gd name="T3" fmla="*/ 280 h 403"/>
                  <a:gd name="T4" fmla="*/ 168 w 310"/>
                  <a:gd name="T5" fmla="*/ 327 h 403"/>
                  <a:gd name="T6" fmla="*/ 224 w 310"/>
                  <a:gd name="T7" fmla="*/ 290 h 403"/>
                  <a:gd name="T8" fmla="*/ 224 w 310"/>
                  <a:gd name="T9" fmla="*/ 289 h 403"/>
                  <a:gd name="T10" fmla="*/ 145 w 310"/>
                  <a:gd name="T11" fmla="*/ 239 h 403"/>
                  <a:gd name="T12" fmla="*/ 16 w 310"/>
                  <a:gd name="T13" fmla="*/ 120 h 403"/>
                  <a:gd name="T14" fmla="*/ 16 w 310"/>
                  <a:gd name="T15" fmla="*/ 118 h 403"/>
                  <a:gd name="T16" fmla="*/ 153 w 310"/>
                  <a:gd name="T17" fmla="*/ 0 h 403"/>
                  <a:gd name="T18" fmla="*/ 298 w 310"/>
                  <a:gd name="T19" fmla="*/ 50 h 403"/>
                  <a:gd name="T20" fmla="*/ 253 w 310"/>
                  <a:gd name="T21" fmla="*/ 115 h 403"/>
                  <a:gd name="T22" fmla="*/ 152 w 310"/>
                  <a:gd name="T23" fmla="*/ 76 h 403"/>
                  <a:gd name="T24" fmla="*/ 101 w 310"/>
                  <a:gd name="T25" fmla="*/ 111 h 403"/>
                  <a:gd name="T26" fmla="*/ 101 w 310"/>
                  <a:gd name="T27" fmla="*/ 112 h 403"/>
                  <a:gd name="T28" fmla="*/ 186 w 310"/>
                  <a:gd name="T29" fmla="*/ 163 h 403"/>
                  <a:gd name="T30" fmla="*/ 310 w 310"/>
                  <a:gd name="T31" fmla="*/ 281 h 403"/>
                  <a:gd name="T32" fmla="*/ 310 w 310"/>
                  <a:gd name="T33" fmla="*/ 282 h 403"/>
                  <a:gd name="T34" fmla="*/ 166 w 310"/>
                  <a:gd name="T35" fmla="*/ 403 h 403"/>
                  <a:gd name="T36" fmla="*/ 0 w 310"/>
                  <a:gd name="T37" fmla="*/ 341 h 4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10" h="403">
                    <a:moveTo>
                      <a:pt x="0" y="341"/>
                    </a:moveTo>
                    <a:cubicBezTo>
                      <a:pt x="51" y="280"/>
                      <a:pt x="51" y="280"/>
                      <a:pt x="51" y="280"/>
                    </a:cubicBezTo>
                    <a:cubicBezTo>
                      <a:pt x="86" y="309"/>
                      <a:pt x="123" y="327"/>
                      <a:pt x="168" y="327"/>
                    </a:cubicBezTo>
                    <a:cubicBezTo>
                      <a:pt x="203" y="327"/>
                      <a:pt x="224" y="313"/>
                      <a:pt x="224" y="290"/>
                    </a:cubicBezTo>
                    <a:cubicBezTo>
                      <a:pt x="224" y="289"/>
                      <a:pt x="224" y="289"/>
                      <a:pt x="224" y="289"/>
                    </a:cubicBezTo>
                    <a:cubicBezTo>
                      <a:pt x="224" y="267"/>
                      <a:pt x="211" y="256"/>
                      <a:pt x="145" y="239"/>
                    </a:cubicBezTo>
                    <a:cubicBezTo>
                      <a:pt x="66" y="219"/>
                      <a:pt x="16" y="197"/>
                      <a:pt x="16" y="120"/>
                    </a:cubicBezTo>
                    <a:cubicBezTo>
                      <a:pt x="16" y="118"/>
                      <a:pt x="16" y="118"/>
                      <a:pt x="16" y="118"/>
                    </a:cubicBezTo>
                    <a:cubicBezTo>
                      <a:pt x="16" y="47"/>
                      <a:pt x="73" y="0"/>
                      <a:pt x="153" y="0"/>
                    </a:cubicBezTo>
                    <a:cubicBezTo>
                      <a:pt x="210" y="0"/>
                      <a:pt x="258" y="18"/>
                      <a:pt x="298" y="50"/>
                    </a:cubicBezTo>
                    <a:cubicBezTo>
                      <a:pt x="253" y="115"/>
                      <a:pt x="253" y="115"/>
                      <a:pt x="253" y="115"/>
                    </a:cubicBezTo>
                    <a:cubicBezTo>
                      <a:pt x="219" y="91"/>
                      <a:pt x="185" y="76"/>
                      <a:pt x="152" y="76"/>
                    </a:cubicBezTo>
                    <a:cubicBezTo>
                      <a:pt x="119" y="76"/>
                      <a:pt x="101" y="92"/>
                      <a:pt x="101" y="111"/>
                    </a:cubicBezTo>
                    <a:cubicBezTo>
                      <a:pt x="101" y="112"/>
                      <a:pt x="101" y="112"/>
                      <a:pt x="101" y="112"/>
                    </a:cubicBezTo>
                    <a:cubicBezTo>
                      <a:pt x="101" y="138"/>
                      <a:pt x="118" y="146"/>
                      <a:pt x="186" y="163"/>
                    </a:cubicBezTo>
                    <a:cubicBezTo>
                      <a:pt x="265" y="184"/>
                      <a:pt x="310" y="213"/>
                      <a:pt x="310" y="281"/>
                    </a:cubicBezTo>
                    <a:cubicBezTo>
                      <a:pt x="310" y="282"/>
                      <a:pt x="310" y="282"/>
                      <a:pt x="310" y="282"/>
                    </a:cubicBezTo>
                    <a:cubicBezTo>
                      <a:pt x="310" y="360"/>
                      <a:pt x="251" y="403"/>
                      <a:pt x="166" y="403"/>
                    </a:cubicBezTo>
                    <a:cubicBezTo>
                      <a:pt x="107" y="403"/>
                      <a:pt x="47" y="383"/>
                      <a:pt x="0" y="3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41" name="Freeform 75"/>
              <p:cNvSpPr>
                <a:spLocks/>
              </p:cNvSpPr>
              <p:nvPr userDrawn="1"/>
            </p:nvSpPr>
            <p:spPr bwMode="auto">
              <a:xfrm>
                <a:off x="11226" y="-675"/>
                <a:ext cx="415" cy="545"/>
              </a:xfrm>
              <a:custGeom>
                <a:avLst/>
                <a:gdLst>
                  <a:gd name="T0" fmla="*/ 0 w 415"/>
                  <a:gd name="T1" fmla="*/ 0 h 545"/>
                  <a:gd name="T2" fmla="*/ 411 w 415"/>
                  <a:gd name="T3" fmla="*/ 0 h 545"/>
                  <a:gd name="T4" fmla="*/ 411 w 415"/>
                  <a:gd name="T5" fmla="*/ 107 h 545"/>
                  <a:gd name="T6" fmla="*/ 119 w 415"/>
                  <a:gd name="T7" fmla="*/ 107 h 545"/>
                  <a:gd name="T8" fmla="*/ 119 w 415"/>
                  <a:gd name="T9" fmla="*/ 217 h 545"/>
                  <a:gd name="T10" fmla="*/ 376 w 415"/>
                  <a:gd name="T11" fmla="*/ 217 h 545"/>
                  <a:gd name="T12" fmla="*/ 376 w 415"/>
                  <a:gd name="T13" fmla="*/ 324 h 545"/>
                  <a:gd name="T14" fmla="*/ 119 w 415"/>
                  <a:gd name="T15" fmla="*/ 324 h 545"/>
                  <a:gd name="T16" fmla="*/ 119 w 415"/>
                  <a:gd name="T17" fmla="*/ 438 h 545"/>
                  <a:gd name="T18" fmla="*/ 415 w 415"/>
                  <a:gd name="T19" fmla="*/ 438 h 545"/>
                  <a:gd name="T20" fmla="*/ 415 w 415"/>
                  <a:gd name="T21" fmla="*/ 545 h 545"/>
                  <a:gd name="T22" fmla="*/ 0 w 415"/>
                  <a:gd name="T23" fmla="*/ 545 h 545"/>
                  <a:gd name="T24" fmla="*/ 0 w 415"/>
                  <a:gd name="T25" fmla="*/ 0 h 5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15" h="545">
                    <a:moveTo>
                      <a:pt x="0" y="0"/>
                    </a:moveTo>
                    <a:lnTo>
                      <a:pt x="411" y="0"/>
                    </a:lnTo>
                    <a:lnTo>
                      <a:pt x="411" y="107"/>
                    </a:lnTo>
                    <a:lnTo>
                      <a:pt x="119" y="107"/>
                    </a:lnTo>
                    <a:lnTo>
                      <a:pt x="119" y="217"/>
                    </a:lnTo>
                    <a:lnTo>
                      <a:pt x="376" y="217"/>
                    </a:lnTo>
                    <a:lnTo>
                      <a:pt x="376" y="324"/>
                    </a:lnTo>
                    <a:lnTo>
                      <a:pt x="119" y="324"/>
                    </a:lnTo>
                    <a:lnTo>
                      <a:pt x="119" y="438"/>
                    </a:lnTo>
                    <a:lnTo>
                      <a:pt x="415" y="438"/>
                    </a:lnTo>
                    <a:lnTo>
                      <a:pt x="415" y="545"/>
                    </a:lnTo>
                    <a:lnTo>
                      <a:pt x="0" y="545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42" name="Freeform 76"/>
              <p:cNvSpPr>
                <a:spLocks noEditPoints="1"/>
              </p:cNvSpPr>
              <p:nvPr userDrawn="1"/>
            </p:nvSpPr>
            <p:spPr bwMode="auto">
              <a:xfrm>
                <a:off x="11700" y="-675"/>
                <a:ext cx="471" cy="545"/>
              </a:xfrm>
              <a:custGeom>
                <a:avLst/>
                <a:gdLst>
                  <a:gd name="T0" fmla="*/ 0 w 339"/>
                  <a:gd name="T1" fmla="*/ 0 h 392"/>
                  <a:gd name="T2" fmla="*/ 179 w 339"/>
                  <a:gd name="T3" fmla="*/ 0 h 392"/>
                  <a:gd name="T4" fmla="*/ 293 w 339"/>
                  <a:gd name="T5" fmla="*/ 40 h 392"/>
                  <a:gd name="T6" fmla="*/ 327 w 339"/>
                  <a:gd name="T7" fmla="*/ 129 h 392"/>
                  <a:gd name="T8" fmla="*/ 327 w 339"/>
                  <a:gd name="T9" fmla="*/ 130 h 392"/>
                  <a:gd name="T10" fmla="*/ 243 w 339"/>
                  <a:gd name="T11" fmla="*/ 252 h 392"/>
                  <a:gd name="T12" fmla="*/ 339 w 339"/>
                  <a:gd name="T13" fmla="*/ 392 h 392"/>
                  <a:gd name="T14" fmla="*/ 238 w 339"/>
                  <a:gd name="T15" fmla="*/ 392 h 392"/>
                  <a:gd name="T16" fmla="*/ 154 w 339"/>
                  <a:gd name="T17" fmla="*/ 266 h 392"/>
                  <a:gd name="T18" fmla="*/ 86 w 339"/>
                  <a:gd name="T19" fmla="*/ 266 h 392"/>
                  <a:gd name="T20" fmla="*/ 86 w 339"/>
                  <a:gd name="T21" fmla="*/ 392 h 392"/>
                  <a:gd name="T22" fmla="*/ 0 w 339"/>
                  <a:gd name="T23" fmla="*/ 392 h 392"/>
                  <a:gd name="T24" fmla="*/ 0 w 339"/>
                  <a:gd name="T25" fmla="*/ 0 h 392"/>
                  <a:gd name="T26" fmla="*/ 173 w 339"/>
                  <a:gd name="T27" fmla="*/ 190 h 392"/>
                  <a:gd name="T28" fmla="*/ 239 w 339"/>
                  <a:gd name="T29" fmla="*/ 135 h 392"/>
                  <a:gd name="T30" fmla="*/ 239 w 339"/>
                  <a:gd name="T31" fmla="*/ 134 h 392"/>
                  <a:gd name="T32" fmla="*/ 172 w 339"/>
                  <a:gd name="T33" fmla="*/ 78 h 392"/>
                  <a:gd name="T34" fmla="*/ 86 w 339"/>
                  <a:gd name="T35" fmla="*/ 78 h 392"/>
                  <a:gd name="T36" fmla="*/ 86 w 339"/>
                  <a:gd name="T37" fmla="*/ 190 h 392"/>
                  <a:gd name="T38" fmla="*/ 173 w 339"/>
                  <a:gd name="T39" fmla="*/ 190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39" h="392">
                    <a:moveTo>
                      <a:pt x="0" y="0"/>
                    </a:moveTo>
                    <a:cubicBezTo>
                      <a:pt x="179" y="0"/>
                      <a:pt x="179" y="0"/>
                      <a:pt x="179" y="0"/>
                    </a:cubicBezTo>
                    <a:cubicBezTo>
                      <a:pt x="229" y="0"/>
                      <a:pt x="267" y="14"/>
                      <a:pt x="293" y="40"/>
                    </a:cubicBezTo>
                    <a:cubicBezTo>
                      <a:pt x="315" y="62"/>
                      <a:pt x="327" y="92"/>
                      <a:pt x="327" y="129"/>
                    </a:cubicBezTo>
                    <a:cubicBezTo>
                      <a:pt x="327" y="130"/>
                      <a:pt x="327" y="130"/>
                      <a:pt x="327" y="130"/>
                    </a:cubicBezTo>
                    <a:cubicBezTo>
                      <a:pt x="327" y="194"/>
                      <a:pt x="293" y="233"/>
                      <a:pt x="243" y="252"/>
                    </a:cubicBezTo>
                    <a:cubicBezTo>
                      <a:pt x="339" y="392"/>
                      <a:pt x="339" y="392"/>
                      <a:pt x="339" y="392"/>
                    </a:cubicBezTo>
                    <a:cubicBezTo>
                      <a:pt x="238" y="392"/>
                      <a:pt x="238" y="392"/>
                      <a:pt x="238" y="392"/>
                    </a:cubicBezTo>
                    <a:cubicBezTo>
                      <a:pt x="154" y="266"/>
                      <a:pt x="154" y="266"/>
                      <a:pt x="154" y="266"/>
                    </a:cubicBezTo>
                    <a:cubicBezTo>
                      <a:pt x="86" y="266"/>
                      <a:pt x="86" y="266"/>
                      <a:pt x="86" y="266"/>
                    </a:cubicBezTo>
                    <a:cubicBezTo>
                      <a:pt x="86" y="392"/>
                      <a:pt x="86" y="392"/>
                      <a:pt x="86" y="392"/>
                    </a:cubicBezTo>
                    <a:cubicBezTo>
                      <a:pt x="0" y="392"/>
                      <a:pt x="0" y="392"/>
                      <a:pt x="0" y="392"/>
                    </a:cubicBezTo>
                    <a:lnTo>
                      <a:pt x="0" y="0"/>
                    </a:lnTo>
                    <a:close/>
                    <a:moveTo>
                      <a:pt x="173" y="190"/>
                    </a:moveTo>
                    <a:cubicBezTo>
                      <a:pt x="215" y="190"/>
                      <a:pt x="239" y="168"/>
                      <a:pt x="239" y="135"/>
                    </a:cubicBezTo>
                    <a:cubicBezTo>
                      <a:pt x="239" y="134"/>
                      <a:pt x="239" y="134"/>
                      <a:pt x="239" y="134"/>
                    </a:cubicBezTo>
                    <a:cubicBezTo>
                      <a:pt x="239" y="97"/>
                      <a:pt x="214" y="78"/>
                      <a:pt x="172" y="78"/>
                    </a:cubicBezTo>
                    <a:cubicBezTo>
                      <a:pt x="86" y="78"/>
                      <a:pt x="86" y="78"/>
                      <a:pt x="86" y="78"/>
                    </a:cubicBezTo>
                    <a:cubicBezTo>
                      <a:pt x="86" y="190"/>
                      <a:pt x="86" y="190"/>
                      <a:pt x="86" y="190"/>
                    </a:cubicBezTo>
                    <a:lnTo>
                      <a:pt x="173" y="19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43" name="Freeform 77"/>
              <p:cNvSpPr>
                <a:spLocks/>
              </p:cNvSpPr>
              <p:nvPr userDrawn="1"/>
            </p:nvSpPr>
            <p:spPr bwMode="auto">
              <a:xfrm>
                <a:off x="12153" y="-675"/>
                <a:ext cx="545" cy="549"/>
              </a:xfrm>
              <a:custGeom>
                <a:avLst/>
                <a:gdLst>
                  <a:gd name="T0" fmla="*/ 0 w 545"/>
                  <a:gd name="T1" fmla="*/ 0 h 549"/>
                  <a:gd name="T2" fmla="*/ 131 w 545"/>
                  <a:gd name="T3" fmla="*/ 0 h 549"/>
                  <a:gd name="T4" fmla="*/ 274 w 545"/>
                  <a:gd name="T5" fmla="*/ 384 h 549"/>
                  <a:gd name="T6" fmla="*/ 416 w 545"/>
                  <a:gd name="T7" fmla="*/ 0 h 549"/>
                  <a:gd name="T8" fmla="*/ 545 w 545"/>
                  <a:gd name="T9" fmla="*/ 0 h 549"/>
                  <a:gd name="T10" fmla="*/ 326 w 545"/>
                  <a:gd name="T11" fmla="*/ 549 h 549"/>
                  <a:gd name="T12" fmla="*/ 220 w 545"/>
                  <a:gd name="T13" fmla="*/ 549 h 549"/>
                  <a:gd name="T14" fmla="*/ 0 w 545"/>
                  <a:gd name="T15" fmla="*/ 0 h 5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45" h="549">
                    <a:moveTo>
                      <a:pt x="0" y="0"/>
                    </a:moveTo>
                    <a:lnTo>
                      <a:pt x="131" y="0"/>
                    </a:lnTo>
                    <a:lnTo>
                      <a:pt x="274" y="384"/>
                    </a:lnTo>
                    <a:lnTo>
                      <a:pt x="416" y="0"/>
                    </a:lnTo>
                    <a:lnTo>
                      <a:pt x="545" y="0"/>
                    </a:lnTo>
                    <a:lnTo>
                      <a:pt x="326" y="549"/>
                    </a:lnTo>
                    <a:lnTo>
                      <a:pt x="220" y="549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44" name="Freeform 78"/>
              <p:cNvSpPr>
                <a:spLocks/>
              </p:cNvSpPr>
              <p:nvPr userDrawn="1"/>
            </p:nvSpPr>
            <p:spPr bwMode="auto">
              <a:xfrm>
                <a:off x="12750" y="-675"/>
                <a:ext cx="415" cy="545"/>
              </a:xfrm>
              <a:custGeom>
                <a:avLst/>
                <a:gdLst>
                  <a:gd name="T0" fmla="*/ 0 w 415"/>
                  <a:gd name="T1" fmla="*/ 0 h 545"/>
                  <a:gd name="T2" fmla="*/ 411 w 415"/>
                  <a:gd name="T3" fmla="*/ 0 h 545"/>
                  <a:gd name="T4" fmla="*/ 411 w 415"/>
                  <a:gd name="T5" fmla="*/ 107 h 545"/>
                  <a:gd name="T6" fmla="*/ 120 w 415"/>
                  <a:gd name="T7" fmla="*/ 107 h 545"/>
                  <a:gd name="T8" fmla="*/ 120 w 415"/>
                  <a:gd name="T9" fmla="*/ 217 h 545"/>
                  <a:gd name="T10" fmla="*/ 376 w 415"/>
                  <a:gd name="T11" fmla="*/ 217 h 545"/>
                  <a:gd name="T12" fmla="*/ 376 w 415"/>
                  <a:gd name="T13" fmla="*/ 324 h 545"/>
                  <a:gd name="T14" fmla="*/ 120 w 415"/>
                  <a:gd name="T15" fmla="*/ 324 h 545"/>
                  <a:gd name="T16" fmla="*/ 120 w 415"/>
                  <a:gd name="T17" fmla="*/ 438 h 545"/>
                  <a:gd name="T18" fmla="*/ 415 w 415"/>
                  <a:gd name="T19" fmla="*/ 438 h 545"/>
                  <a:gd name="T20" fmla="*/ 415 w 415"/>
                  <a:gd name="T21" fmla="*/ 545 h 545"/>
                  <a:gd name="T22" fmla="*/ 0 w 415"/>
                  <a:gd name="T23" fmla="*/ 545 h 545"/>
                  <a:gd name="T24" fmla="*/ 0 w 415"/>
                  <a:gd name="T25" fmla="*/ 0 h 5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15" h="545">
                    <a:moveTo>
                      <a:pt x="0" y="0"/>
                    </a:moveTo>
                    <a:lnTo>
                      <a:pt x="411" y="0"/>
                    </a:lnTo>
                    <a:lnTo>
                      <a:pt x="411" y="107"/>
                    </a:lnTo>
                    <a:lnTo>
                      <a:pt x="120" y="107"/>
                    </a:lnTo>
                    <a:lnTo>
                      <a:pt x="120" y="217"/>
                    </a:lnTo>
                    <a:lnTo>
                      <a:pt x="376" y="217"/>
                    </a:lnTo>
                    <a:lnTo>
                      <a:pt x="376" y="324"/>
                    </a:lnTo>
                    <a:lnTo>
                      <a:pt x="120" y="324"/>
                    </a:lnTo>
                    <a:lnTo>
                      <a:pt x="120" y="438"/>
                    </a:lnTo>
                    <a:lnTo>
                      <a:pt x="415" y="438"/>
                    </a:lnTo>
                    <a:lnTo>
                      <a:pt x="415" y="545"/>
                    </a:lnTo>
                    <a:lnTo>
                      <a:pt x="0" y="545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45" name="Freeform 79"/>
              <p:cNvSpPr>
                <a:spLocks noEditPoints="1"/>
              </p:cNvSpPr>
              <p:nvPr userDrawn="1"/>
            </p:nvSpPr>
            <p:spPr bwMode="auto">
              <a:xfrm>
                <a:off x="13225" y="-675"/>
                <a:ext cx="469" cy="545"/>
              </a:xfrm>
              <a:custGeom>
                <a:avLst/>
                <a:gdLst>
                  <a:gd name="T0" fmla="*/ 0 w 338"/>
                  <a:gd name="T1" fmla="*/ 0 h 392"/>
                  <a:gd name="T2" fmla="*/ 179 w 338"/>
                  <a:gd name="T3" fmla="*/ 0 h 392"/>
                  <a:gd name="T4" fmla="*/ 293 w 338"/>
                  <a:gd name="T5" fmla="*/ 40 h 392"/>
                  <a:gd name="T6" fmla="*/ 327 w 338"/>
                  <a:gd name="T7" fmla="*/ 129 h 392"/>
                  <a:gd name="T8" fmla="*/ 327 w 338"/>
                  <a:gd name="T9" fmla="*/ 130 h 392"/>
                  <a:gd name="T10" fmla="*/ 243 w 338"/>
                  <a:gd name="T11" fmla="*/ 252 h 392"/>
                  <a:gd name="T12" fmla="*/ 338 w 338"/>
                  <a:gd name="T13" fmla="*/ 392 h 392"/>
                  <a:gd name="T14" fmla="*/ 238 w 338"/>
                  <a:gd name="T15" fmla="*/ 392 h 392"/>
                  <a:gd name="T16" fmla="*/ 154 w 338"/>
                  <a:gd name="T17" fmla="*/ 266 h 392"/>
                  <a:gd name="T18" fmla="*/ 86 w 338"/>
                  <a:gd name="T19" fmla="*/ 266 h 392"/>
                  <a:gd name="T20" fmla="*/ 86 w 338"/>
                  <a:gd name="T21" fmla="*/ 392 h 392"/>
                  <a:gd name="T22" fmla="*/ 0 w 338"/>
                  <a:gd name="T23" fmla="*/ 392 h 392"/>
                  <a:gd name="T24" fmla="*/ 0 w 338"/>
                  <a:gd name="T25" fmla="*/ 0 h 392"/>
                  <a:gd name="T26" fmla="*/ 173 w 338"/>
                  <a:gd name="T27" fmla="*/ 190 h 392"/>
                  <a:gd name="T28" fmla="*/ 239 w 338"/>
                  <a:gd name="T29" fmla="*/ 135 h 392"/>
                  <a:gd name="T30" fmla="*/ 239 w 338"/>
                  <a:gd name="T31" fmla="*/ 134 h 392"/>
                  <a:gd name="T32" fmla="*/ 172 w 338"/>
                  <a:gd name="T33" fmla="*/ 78 h 392"/>
                  <a:gd name="T34" fmla="*/ 86 w 338"/>
                  <a:gd name="T35" fmla="*/ 78 h 392"/>
                  <a:gd name="T36" fmla="*/ 86 w 338"/>
                  <a:gd name="T37" fmla="*/ 190 h 392"/>
                  <a:gd name="T38" fmla="*/ 173 w 338"/>
                  <a:gd name="T39" fmla="*/ 190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38" h="392">
                    <a:moveTo>
                      <a:pt x="0" y="0"/>
                    </a:moveTo>
                    <a:cubicBezTo>
                      <a:pt x="179" y="0"/>
                      <a:pt x="179" y="0"/>
                      <a:pt x="179" y="0"/>
                    </a:cubicBezTo>
                    <a:cubicBezTo>
                      <a:pt x="229" y="0"/>
                      <a:pt x="267" y="14"/>
                      <a:pt x="293" y="40"/>
                    </a:cubicBezTo>
                    <a:cubicBezTo>
                      <a:pt x="315" y="62"/>
                      <a:pt x="327" y="92"/>
                      <a:pt x="327" y="129"/>
                    </a:cubicBezTo>
                    <a:cubicBezTo>
                      <a:pt x="327" y="130"/>
                      <a:pt x="327" y="130"/>
                      <a:pt x="327" y="130"/>
                    </a:cubicBezTo>
                    <a:cubicBezTo>
                      <a:pt x="327" y="194"/>
                      <a:pt x="292" y="233"/>
                      <a:pt x="243" y="252"/>
                    </a:cubicBezTo>
                    <a:cubicBezTo>
                      <a:pt x="338" y="392"/>
                      <a:pt x="338" y="392"/>
                      <a:pt x="338" y="392"/>
                    </a:cubicBezTo>
                    <a:cubicBezTo>
                      <a:pt x="238" y="392"/>
                      <a:pt x="238" y="392"/>
                      <a:pt x="238" y="392"/>
                    </a:cubicBezTo>
                    <a:cubicBezTo>
                      <a:pt x="154" y="266"/>
                      <a:pt x="154" y="266"/>
                      <a:pt x="154" y="266"/>
                    </a:cubicBezTo>
                    <a:cubicBezTo>
                      <a:pt x="86" y="266"/>
                      <a:pt x="86" y="266"/>
                      <a:pt x="86" y="266"/>
                    </a:cubicBezTo>
                    <a:cubicBezTo>
                      <a:pt x="86" y="392"/>
                      <a:pt x="86" y="392"/>
                      <a:pt x="86" y="392"/>
                    </a:cubicBezTo>
                    <a:cubicBezTo>
                      <a:pt x="0" y="392"/>
                      <a:pt x="0" y="392"/>
                      <a:pt x="0" y="392"/>
                    </a:cubicBezTo>
                    <a:lnTo>
                      <a:pt x="0" y="0"/>
                    </a:lnTo>
                    <a:close/>
                    <a:moveTo>
                      <a:pt x="173" y="190"/>
                    </a:moveTo>
                    <a:cubicBezTo>
                      <a:pt x="215" y="190"/>
                      <a:pt x="239" y="168"/>
                      <a:pt x="239" y="135"/>
                    </a:cubicBezTo>
                    <a:cubicBezTo>
                      <a:pt x="239" y="134"/>
                      <a:pt x="239" y="134"/>
                      <a:pt x="239" y="134"/>
                    </a:cubicBezTo>
                    <a:cubicBezTo>
                      <a:pt x="239" y="97"/>
                      <a:pt x="214" y="78"/>
                      <a:pt x="172" y="78"/>
                    </a:cubicBezTo>
                    <a:cubicBezTo>
                      <a:pt x="86" y="78"/>
                      <a:pt x="86" y="78"/>
                      <a:pt x="86" y="78"/>
                    </a:cubicBezTo>
                    <a:cubicBezTo>
                      <a:pt x="86" y="190"/>
                      <a:pt x="86" y="190"/>
                      <a:pt x="86" y="190"/>
                    </a:cubicBezTo>
                    <a:lnTo>
                      <a:pt x="173" y="19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46" name="Freeform 80"/>
              <p:cNvSpPr>
                <a:spLocks/>
              </p:cNvSpPr>
              <p:nvPr userDrawn="1"/>
            </p:nvSpPr>
            <p:spPr bwMode="auto">
              <a:xfrm>
                <a:off x="13702" y="-684"/>
                <a:ext cx="430" cy="561"/>
              </a:xfrm>
              <a:custGeom>
                <a:avLst/>
                <a:gdLst>
                  <a:gd name="T0" fmla="*/ 0 w 310"/>
                  <a:gd name="T1" fmla="*/ 341 h 403"/>
                  <a:gd name="T2" fmla="*/ 51 w 310"/>
                  <a:gd name="T3" fmla="*/ 280 h 403"/>
                  <a:gd name="T4" fmla="*/ 168 w 310"/>
                  <a:gd name="T5" fmla="*/ 327 h 403"/>
                  <a:gd name="T6" fmla="*/ 224 w 310"/>
                  <a:gd name="T7" fmla="*/ 290 h 403"/>
                  <a:gd name="T8" fmla="*/ 224 w 310"/>
                  <a:gd name="T9" fmla="*/ 289 h 403"/>
                  <a:gd name="T10" fmla="*/ 145 w 310"/>
                  <a:gd name="T11" fmla="*/ 239 h 403"/>
                  <a:gd name="T12" fmla="*/ 16 w 310"/>
                  <a:gd name="T13" fmla="*/ 120 h 403"/>
                  <a:gd name="T14" fmla="*/ 16 w 310"/>
                  <a:gd name="T15" fmla="*/ 118 h 403"/>
                  <a:gd name="T16" fmla="*/ 153 w 310"/>
                  <a:gd name="T17" fmla="*/ 0 h 403"/>
                  <a:gd name="T18" fmla="*/ 298 w 310"/>
                  <a:gd name="T19" fmla="*/ 50 h 403"/>
                  <a:gd name="T20" fmla="*/ 254 w 310"/>
                  <a:gd name="T21" fmla="*/ 115 h 403"/>
                  <a:gd name="T22" fmla="*/ 152 w 310"/>
                  <a:gd name="T23" fmla="*/ 76 h 403"/>
                  <a:gd name="T24" fmla="*/ 101 w 310"/>
                  <a:gd name="T25" fmla="*/ 111 h 403"/>
                  <a:gd name="T26" fmla="*/ 101 w 310"/>
                  <a:gd name="T27" fmla="*/ 112 h 403"/>
                  <a:gd name="T28" fmla="*/ 186 w 310"/>
                  <a:gd name="T29" fmla="*/ 163 h 403"/>
                  <a:gd name="T30" fmla="*/ 310 w 310"/>
                  <a:gd name="T31" fmla="*/ 281 h 403"/>
                  <a:gd name="T32" fmla="*/ 310 w 310"/>
                  <a:gd name="T33" fmla="*/ 282 h 403"/>
                  <a:gd name="T34" fmla="*/ 166 w 310"/>
                  <a:gd name="T35" fmla="*/ 403 h 403"/>
                  <a:gd name="T36" fmla="*/ 0 w 310"/>
                  <a:gd name="T37" fmla="*/ 341 h 4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10" h="403">
                    <a:moveTo>
                      <a:pt x="0" y="341"/>
                    </a:moveTo>
                    <a:cubicBezTo>
                      <a:pt x="51" y="280"/>
                      <a:pt x="51" y="280"/>
                      <a:pt x="51" y="280"/>
                    </a:cubicBezTo>
                    <a:cubicBezTo>
                      <a:pt x="86" y="309"/>
                      <a:pt x="123" y="327"/>
                      <a:pt x="168" y="327"/>
                    </a:cubicBezTo>
                    <a:cubicBezTo>
                      <a:pt x="203" y="327"/>
                      <a:pt x="224" y="313"/>
                      <a:pt x="224" y="290"/>
                    </a:cubicBezTo>
                    <a:cubicBezTo>
                      <a:pt x="224" y="289"/>
                      <a:pt x="224" y="289"/>
                      <a:pt x="224" y="289"/>
                    </a:cubicBezTo>
                    <a:cubicBezTo>
                      <a:pt x="224" y="267"/>
                      <a:pt x="211" y="256"/>
                      <a:pt x="145" y="239"/>
                    </a:cubicBezTo>
                    <a:cubicBezTo>
                      <a:pt x="67" y="219"/>
                      <a:pt x="16" y="197"/>
                      <a:pt x="16" y="120"/>
                    </a:cubicBezTo>
                    <a:cubicBezTo>
                      <a:pt x="16" y="118"/>
                      <a:pt x="16" y="118"/>
                      <a:pt x="16" y="118"/>
                    </a:cubicBezTo>
                    <a:cubicBezTo>
                      <a:pt x="16" y="47"/>
                      <a:pt x="73" y="0"/>
                      <a:pt x="153" y="0"/>
                    </a:cubicBezTo>
                    <a:cubicBezTo>
                      <a:pt x="210" y="0"/>
                      <a:pt x="259" y="18"/>
                      <a:pt x="298" y="50"/>
                    </a:cubicBezTo>
                    <a:cubicBezTo>
                      <a:pt x="254" y="115"/>
                      <a:pt x="254" y="115"/>
                      <a:pt x="254" y="115"/>
                    </a:cubicBezTo>
                    <a:cubicBezTo>
                      <a:pt x="219" y="91"/>
                      <a:pt x="185" y="76"/>
                      <a:pt x="152" y="76"/>
                    </a:cubicBezTo>
                    <a:cubicBezTo>
                      <a:pt x="119" y="76"/>
                      <a:pt x="101" y="92"/>
                      <a:pt x="101" y="111"/>
                    </a:cubicBezTo>
                    <a:cubicBezTo>
                      <a:pt x="101" y="112"/>
                      <a:pt x="101" y="112"/>
                      <a:pt x="101" y="112"/>
                    </a:cubicBezTo>
                    <a:cubicBezTo>
                      <a:pt x="101" y="138"/>
                      <a:pt x="118" y="146"/>
                      <a:pt x="186" y="163"/>
                    </a:cubicBezTo>
                    <a:cubicBezTo>
                      <a:pt x="265" y="184"/>
                      <a:pt x="310" y="213"/>
                      <a:pt x="310" y="281"/>
                    </a:cubicBezTo>
                    <a:cubicBezTo>
                      <a:pt x="310" y="282"/>
                      <a:pt x="310" y="282"/>
                      <a:pt x="310" y="282"/>
                    </a:cubicBezTo>
                    <a:cubicBezTo>
                      <a:pt x="310" y="360"/>
                      <a:pt x="251" y="403"/>
                      <a:pt x="166" y="403"/>
                    </a:cubicBezTo>
                    <a:cubicBezTo>
                      <a:pt x="107" y="403"/>
                      <a:pt x="47" y="383"/>
                      <a:pt x="0" y="3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47" name="Freeform 81"/>
              <p:cNvSpPr>
                <a:spLocks noEditPoints="1"/>
              </p:cNvSpPr>
              <p:nvPr userDrawn="1"/>
            </p:nvSpPr>
            <p:spPr bwMode="auto">
              <a:xfrm>
                <a:off x="14145" y="-684"/>
                <a:ext cx="149" cy="74"/>
              </a:xfrm>
              <a:custGeom>
                <a:avLst/>
                <a:gdLst>
                  <a:gd name="T0" fmla="*/ 23 w 149"/>
                  <a:gd name="T1" fmla="*/ 10 h 74"/>
                  <a:gd name="T2" fmla="*/ 0 w 149"/>
                  <a:gd name="T3" fmla="*/ 10 h 74"/>
                  <a:gd name="T4" fmla="*/ 0 w 149"/>
                  <a:gd name="T5" fmla="*/ 0 h 74"/>
                  <a:gd name="T6" fmla="*/ 58 w 149"/>
                  <a:gd name="T7" fmla="*/ 0 h 74"/>
                  <a:gd name="T8" fmla="*/ 58 w 149"/>
                  <a:gd name="T9" fmla="*/ 10 h 74"/>
                  <a:gd name="T10" fmla="*/ 34 w 149"/>
                  <a:gd name="T11" fmla="*/ 10 h 74"/>
                  <a:gd name="T12" fmla="*/ 34 w 149"/>
                  <a:gd name="T13" fmla="*/ 74 h 74"/>
                  <a:gd name="T14" fmla="*/ 23 w 149"/>
                  <a:gd name="T15" fmla="*/ 74 h 74"/>
                  <a:gd name="T16" fmla="*/ 23 w 149"/>
                  <a:gd name="T17" fmla="*/ 10 h 74"/>
                  <a:gd name="T18" fmla="*/ 74 w 149"/>
                  <a:gd name="T19" fmla="*/ 0 h 74"/>
                  <a:gd name="T20" fmla="*/ 86 w 149"/>
                  <a:gd name="T21" fmla="*/ 0 h 74"/>
                  <a:gd name="T22" fmla="*/ 112 w 149"/>
                  <a:gd name="T23" fmla="*/ 41 h 74"/>
                  <a:gd name="T24" fmla="*/ 138 w 149"/>
                  <a:gd name="T25" fmla="*/ 0 h 74"/>
                  <a:gd name="T26" fmla="*/ 149 w 149"/>
                  <a:gd name="T27" fmla="*/ 0 h 74"/>
                  <a:gd name="T28" fmla="*/ 149 w 149"/>
                  <a:gd name="T29" fmla="*/ 74 h 74"/>
                  <a:gd name="T30" fmla="*/ 138 w 149"/>
                  <a:gd name="T31" fmla="*/ 74 h 74"/>
                  <a:gd name="T32" fmla="*/ 138 w 149"/>
                  <a:gd name="T33" fmla="*/ 17 h 74"/>
                  <a:gd name="T34" fmla="*/ 112 w 149"/>
                  <a:gd name="T35" fmla="*/ 57 h 74"/>
                  <a:gd name="T36" fmla="*/ 111 w 149"/>
                  <a:gd name="T37" fmla="*/ 57 h 74"/>
                  <a:gd name="T38" fmla="*/ 84 w 149"/>
                  <a:gd name="T39" fmla="*/ 17 h 74"/>
                  <a:gd name="T40" fmla="*/ 84 w 149"/>
                  <a:gd name="T41" fmla="*/ 74 h 74"/>
                  <a:gd name="T42" fmla="*/ 74 w 149"/>
                  <a:gd name="T43" fmla="*/ 74 h 74"/>
                  <a:gd name="T44" fmla="*/ 74 w 149"/>
                  <a:gd name="T45" fmla="*/ 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49" h="74">
                    <a:moveTo>
                      <a:pt x="23" y="10"/>
                    </a:moveTo>
                    <a:lnTo>
                      <a:pt x="0" y="10"/>
                    </a:lnTo>
                    <a:lnTo>
                      <a:pt x="0" y="0"/>
                    </a:lnTo>
                    <a:lnTo>
                      <a:pt x="58" y="0"/>
                    </a:lnTo>
                    <a:lnTo>
                      <a:pt x="58" y="10"/>
                    </a:lnTo>
                    <a:lnTo>
                      <a:pt x="34" y="10"/>
                    </a:lnTo>
                    <a:lnTo>
                      <a:pt x="34" y="74"/>
                    </a:lnTo>
                    <a:lnTo>
                      <a:pt x="23" y="74"/>
                    </a:lnTo>
                    <a:lnTo>
                      <a:pt x="23" y="10"/>
                    </a:lnTo>
                    <a:close/>
                    <a:moveTo>
                      <a:pt x="74" y="0"/>
                    </a:moveTo>
                    <a:lnTo>
                      <a:pt x="86" y="0"/>
                    </a:lnTo>
                    <a:lnTo>
                      <a:pt x="112" y="41"/>
                    </a:lnTo>
                    <a:lnTo>
                      <a:pt x="138" y="0"/>
                    </a:lnTo>
                    <a:lnTo>
                      <a:pt x="149" y="0"/>
                    </a:lnTo>
                    <a:lnTo>
                      <a:pt x="149" y="74"/>
                    </a:lnTo>
                    <a:lnTo>
                      <a:pt x="138" y="74"/>
                    </a:lnTo>
                    <a:lnTo>
                      <a:pt x="138" y="17"/>
                    </a:lnTo>
                    <a:lnTo>
                      <a:pt x="112" y="57"/>
                    </a:lnTo>
                    <a:lnTo>
                      <a:pt x="111" y="57"/>
                    </a:lnTo>
                    <a:lnTo>
                      <a:pt x="84" y="17"/>
                    </a:lnTo>
                    <a:lnTo>
                      <a:pt x="84" y="74"/>
                    </a:lnTo>
                    <a:lnTo>
                      <a:pt x="74" y="74"/>
                    </a:lnTo>
                    <a:lnTo>
                      <a:pt x="7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</p:grpSp>
        <p:grpSp>
          <p:nvGrpSpPr>
            <p:cNvPr id="160" name="Group 4"/>
            <p:cNvGrpSpPr>
              <a:grpSpLocks noChangeAspect="1"/>
            </p:cNvGrpSpPr>
            <p:nvPr userDrawn="1"/>
          </p:nvGrpSpPr>
          <p:grpSpPr bwMode="auto">
            <a:xfrm>
              <a:off x="4314825" y="143470"/>
              <a:ext cx="360760" cy="170855"/>
              <a:chOff x="8669" y="241"/>
              <a:chExt cx="606" cy="287"/>
            </a:xfrm>
            <a:solidFill>
              <a:schemeClr val="bg2"/>
            </a:solidFill>
          </p:grpSpPr>
          <p:sp>
            <p:nvSpPr>
              <p:cNvPr id="218" name="Freeform 5"/>
              <p:cNvSpPr>
                <a:spLocks noEditPoints="1"/>
              </p:cNvSpPr>
              <p:nvPr userDrawn="1"/>
            </p:nvSpPr>
            <p:spPr bwMode="auto">
              <a:xfrm>
                <a:off x="9227" y="350"/>
                <a:ext cx="48" cy="25"/>
              </a:xfrm>
              <a:custGeom>
                <a:avLst/>
                <a:gdLst>
                  <a:gd name="T0" fmla="*/ 8 w 48"/>
                  <a:gd name="T1" fmla="*/ 4 h 25"/>
                  <a:gd name="T2" fmla="*/ 0 w 48"/>
                  <a:gd name="T3" fmla="*/ 4 h 25"/>
                  <a:gd name="T4" fmla="*/ 0 w 48"/>
                  <a:gd name="T5" fmla="*/ 0 h 25"/>
                  <a:gd name="T6" fmla="*/ 19 w 48"/>
                  <a:gd name="T7" fmla="*/ 0 h 25"/>
                  <a:gd name="T8" fmla="*/ 19 w 48"/>
                  <a:gd name="T9" fmla="*/ 4 h 25"/>
                  <a:gd name="T10" fmla="*/ 11 w 48"/>
                  <a:gd name="T11" fmla="*/ 4 h 25"/>
                  <a:gd name="T12" fmla="*/ 11 w 48"/>
                  <a:gd name="T13" fmla="*/ 25 h 25"/>
                  <a:gd name="T14" fmla="*/ 8 w 48"/>
                  <a:gd name="T15" fmla="*/ 25 h 25"/>
                  <a:gd name="T16" fmla="*/ 8 w 48"/>
                  <a:gd name="T17" fmla="*/ 4 h 25"/>
                  <a:gd name="T18" fmla="*/ 24 w 48"/>
                  <a:gd name="T19" fmla="*/ 0 h 25"/>
                  <a:gd name="T20" fmla="*/ 28 w 48"/>
                  <a:gd name="T21" fmla="*/ 0 h 25"/>
                  <a:gd name="T22" fmla="*/ 36 w 48"/>
                  <a:gd name="T23" fmla="*/ 14 h 25"/>
                  <a:gd name="T24" fmla="*/ 45 w 48"/>
                  <a:gd name="T25" fmla="*/ 0 h 25"/>
                  <a:gd name="T26" fmla="*/ 48 w 48"/>
                  <a:gd name="T27" fmla="*/ 0 h 25"/>
                  <a:gd name="T28" fmla="*/ 48 w 48"/>
                  <a:gd name="T29" fmla="*/ 25 h 25"/>
                  <a:gd name="T30" fmla="*/ 45 w 48"/>
                  <a:gd name="T31" fmla="*/ 25 h 25"/>
                  <a:gd name="T32" fmla="*/ 45 w 48"/>
                  <a:gd name="T33" fmla="*/ 6 h 25"/>
                  <a:gd name="T34" fmla="*/ 37 w 48"/>
                  <a:gd name="T35" fmla="*/ 19 h 25"/>
                  <a:gd name="T36" fmla="*/ 36 w 48"/>
                  <a:gd name="T37" fmla="*/ 19 h 25"/>
                  <a:gd name="T38" fmla="*/ 27 w 48"/>
                  <a:gd name="T39" fmla="*/ 6 h 25"/>
                  <a:gd name="T40" fmla="*/ 27 w 48"/>
                  <a:gd name="T41" fmla="*/ 25 h 25"/>
                  <a:gd name="T42" fmla="*/ 24 w 48"/>
                  <a:gd name="T43" fmla="*/ 25 h 25"/>
                  <a:gd name="T44" fmla="*/ 24 w 48"/>
                  <a:gd name="T45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48" h="25">
                    <a:moveTo>
                      <a:pt x="8" y="4"/>
                    </a:moveTo>
                    <a:lnTo>
                      <a:pt x="0" y="4"/>
                    </a:lnTo>
                    <a:lnTo>
                      <a:pt x="0" y="0"/>
                    </a:lnTo>
                    <a:lnTo>
                      <a:pt x="19" y="0"/>
                    </a:lnTo>
                    <a:lnTo>
                      <a:pt x="19" y="4"/>
                    </a:lnTo>
                    <a:lnTo>
                      <a:pt x="11" y="4"/>
                    </a:lnTo>
                    <a:lnTo>
                      <a:pt x="11" y="25"/>
                    </a:lnTo>
                    <a:lnTo>
                      <a:pt x="8" y="25"/>
                    </a:lnTo>
                    <a:lnTo>
                      <a:pt x="8" y="4"/>
                    </a:lnTo>
                    <a:close/>
                    <a:moveTo>
                      <a:pt x="24" y="0"/>
                    </a:moveTo>
                    <a:lnTo>
                      <a:pt x="28" y="0"/>
                    </a:lnTo>
                    <a:lnTo>
                      <a:pt x="36" y="14"/>
                    </a:lnTo>
                    <a:lnTo>
                      <a:pt x="45" y="0"/>
                    </a:lnTo>
                    <a:lnTo>
                      <a:pt x="48" y="0"/>
                    </a:lnTo>
                    <a:lnTo>
                      <a:pt x="48" y="25"/>
                    </a:lnTo>
                    <a:lnTo>
                      <a:pt x="45" y="25"/>
                    </a:lnTo>
                    <a:lnTo>
                      <a:pt x="45" y="6"/>
                    </a:lnTo>
                    <a:lnTo>
                      <a:pt x="37" y="19"/>
                    </a:lnTo>
                    <a:lnTo>
                      <a:pt x="36" y="19"/>
                    </a:lnTo>
                    <a:lnTo>
                      <a:pt x="27" y="6"/>
                    </a:lnTo>
                    <a:lnTo>
                      <a:pt x="27" y="25"/>
                    </a:lnTo>
                    <a:lnTo>
                      <a:pt x="24" y="25"/>
                    </a:lnTo>
                    <a:lnTo>
                      <a:pt x="2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19" name="Freeform 6"/>
              <p:cNvSpPr>
                <a:spLocks/>
              </p:cNvSpPr>
              <p:nvPr userDrawn="1"/>
            </p:nvSpPr>
            <p:spPr bwMode="auto">
              <a:xfrm>
                <a:off x="8675" y="246"/>
                <a:ext cx="54" cy="80"/>
              </a:xfrm>
              <a:custGeom>
                <a:avLst/>
                <a:gdLst>
                  <a:gd name="T0" fmla="*/ 140 w 188"/>
                  <a:gd name="T1" fmla="*/ 279 h 279"/>
                  <a:gd name="T2" fmla="*/ 78 w 188"/>
                  <a:gd name="T3" fmla="*/ 148 h 279"/>
                  <a:gd name="T4" fmla="*/ 42 w 188"/>
                  <a:gd name="T5" fmla="*/ 66 h 279"/>
                  <a:gd name="T6" fmla="*/ 41 w 188"/>
                  <a:gd name="T7" fmla="*/ 67 h 279"/>
                  <a:gd name="T8" fmla="*/ 44 w 188"/>
                  <a:gd name="T9" fmla="*/ 144 h 279"/>
                  <a:gd name="T10" fmla="*/ 45 w 188"/>
                  <a:gd name="T11" fmla="*/ 279 h 279"/>
                  <a:gd name="T12" fmla="*/ 0 w 188"/>
                  <a:gd name="T13" fmla="*/ 279 h 279"/>
                  <a:gd name="T14" fmla="*/ 0 w 188"/>
                  <a:gd name="T15" fmla="*/ 0 h 279"/>
                  <a:gd name="T16" fmla="*/ 52 w 188"/>
                  <a:gd name="T17" fmla="*/ 0 h 279"/>
                  <a:gd name="T18" fmla="*/ 120 w 188"/>
                  <a:gd name="T19" fmla="*/ 136 h 279"/>
                  <a:gd name="T20" fmla="*/ 148 w 188"/>
                  <a:gd name="T21" fmla="*/ 208 h 279"/>
                  <a:gd name="T22" fmla="*/ 149 w 188"/>
                  <a:gd name="T23" fmla="*/ 207 h 279"/>
                  <a:gd name="T24" fmla="*/ 145 w 188"/>
                  <a:gd name="T25" fmla="*/ 128 h 279"/>
                  <a:gd name="T26" fmla="*/ 145 w 188"/>
                  <a:gd name="T27" fmla="*/ 0 h 279"/>
                  <a:gd name="T28" fmla="*/ 188 w 188"/>
                  <a:gd name="T29" fmla="*/ 0 h 279"/>
                  <a:gd name="T30" fmla="*/ 188 w 188"/>
                  <a:gd name="T31" fmla="*/ 279 h 279"/>
                  <a:gd name="T32" fmla="*/ 140 w 188"/>
                  <a:gd name="T33" fmla="*/ 279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88" h="279">
                    <a:moveTo>
                      <a:pt x="140" y="279"/>
                    </a:moveTo>
                    <a:cubicBezTo>
                      <a:pt x="78" y="148"/>
                      <a:pt x="78" y="148"/>
                      <a:pt x="78" y="148"/>
                    </a:cubicBezTo>
                    <a:cubicBezTo>
                      <a:pt x="63" y="117"/>
                      <a:pt x="47" y="82"/>
                      <a:pt x="42" y="66"/>
                    </a:cubicBezTo>
                    <a:cubicBezTo>
                      <a:pt x="41" y="67"/>
                      <a:pt x="41" y="67"/>
                      <a:pt x="41" y="67"/>
                    </a:cubicBezTo>
                    <a:cubicBezTo>
                      <a:pt x="43" y="90"/>
                      <a:pt x="43" y="119"/>
                      <a:pt x="44" y="144"/>
                    </a:cubicBezTo>
                    <a:cubicBezTo>
                      <a:pt x="45" y="279"/>
                      <a:pt x="45" y="279"/>
                      <a:pt x="45" y="279"/>
                    </a:cubicBezTo>
                    <a:cubicBezTo>
                      <a:pt x="0" y="279"/>
                      <a:pt x="0" y="279"/>
                      <a:pt x="0" y="27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120" y="136"/>
                      <a:pt x="120" y="136"/>
                      <a:pt x="120" y="136"/>
                    </a:cubicBezTo>
                    <a:cubicBezTo>
                      <a:pt x="133" y="162"/>
                      <a:pt x="145" y="195"/>
                      <a:pt x="148" y="208"/>
                    </a:cubicBezTo>
                    <a:cubicBezTo>
                      <a:pt x="149" y="207"/>
                      <a:pt x="149" y="207"/>
                      <a:pt x="149" y="207"/>
                    </a:cubicBezTo>
                    <a:cubicBezTo>
                      <a:pt x="148" y="193"/>
                      <a:pt x="145" y="153"/>
                      <a:pt x="145" y="128"/>
                    </a:cubicBezTo>
                    <a:cubicBezTo>
                      <a:pt x="145" y="0"/>
                      <a:pt x="145" y="0"/>
                      <a:pt x="145" y="0"/>
                    </a:cubicBezTo>
                    <a:cubicBezTo>
                      <a:pt x="188" y="0"/>
                      <a:pt x="188" y="0"/>
                      <a:pt x="188" y="0"/>
                    </a:cubicBezTo>
                    <a:cubicBezTo>
                      <a:pt x="188" y="279"/>
                      <a:pt x="188" y="279"/>
                      <a:pt x="188" y="279"/>
                    </a:cubicBezTo>
                    <a:lnTo>
                      <a:pt x="140" y="27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20" name="Freeform 7"/>
              <p:cNvSpPr>
                <a:spLocks noEditPoints="1"/>
              </p:cNvSpPr>
              <p:nvPr userDrawn="1"/>
            </p:nvSpPr>
            <p:spPr bwMode="auto">
              <a:xfrm>
                <a:off x="8739" y="266"/>
                <a:ext cx="49" cy="62"/>
              </a:xfrm>
              <a:custGeom>
                <a:avLst/>
                <a:gdLst>
                  <a:gd name="T0" fmla="*/ 48 w 170"/>
                  <a:gd name="T1" fmla="*/ 119 h 214"/>
                  <a:gd name="T2" fmla="*/ 48 w 170"/>
                  <a:gd name="T3" fmla="*/ 122 h 214"/>
                  <a:gd name="T4" fmla="*/ 99 w 170"/>
                  <a:gd name="T5" fmla="*/ 180 h 214"/>
                  <a:gd name="T6" fmla="*/ 149 w 170"/>
                  <a:gd name="T7" fmla="*/ 160 h 214"/>
                  <a:gd name="T8" fmla="*/ 167 w 170"/>
                  <a:gd name="T9" fmla="*/ 187 h 214"/>
                  <a:gd name="T10" fmla="*/ 93 w 170"/>
                  <a:gd name="T11" fmla="*/ 214 h 214"/>
                  <a:gd name="T12" fmla="*/ 0 w 170"/>
                  <a:gd name="T13" fmla="*/ 107 h 214"/>
                  <a:gd name="T14" fmla="*/ 25 w 170"/>
                  <a:gd name="T15" fmla="*/ 28 h 214"/>
                  <a:gd name="T16" fmla="*/ 87 w 170"/>
                  <a:gd name="T17" fmla="*/ 0 h 214"/>
                  <a:gd name="T18" fmla="*/ 143 w 170"/>
                  <a:gd name="T19" fmla="*/ 21 h 214"/>
                  <a:gd name="T20" fmla="*/ 170 w 170"/>
                  <a:gd name="T21" fmla="*/ 110 h 214"/>
                  <a:gd name="T22" fmla="*/ 170 w 170"/>
                  <a:gd name="T23" fmla="*/ 119 h 214"/>
                  <a:gd name="T24" fmla="*/ 48 w 170"/>
                  <a:gd name="T25" fmla="*/ 119 h 214"/>
                  <a:gd name="T26" fmla="*/ 87 w 170"/>
                  <a:gd name="T27" fmla="*/ 34 h 214"/>
                  <a:gd name="T28" fmla="*/ 49 w 170"/>
                  <a:gd name="T29" fmla="*/ 86 h 214"/>
                  <a:gd name="T30" fmla="*/ 124 w 170"/>
                  <a:gd name="T31" fmla="*/ 86 h 214"/>
                  <a:gd name="T32" fmla="*/ 87 w 170"/>
                  <a:gd name="T33" fmla="*/ 34 h 2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70" h="214">
                    <a:moveTo>
                      <a:pt x="48" y="119"/>
                    </a:moveTo>
                    <a:cubicBezTo>
                      <a:pt x="48" y="122"/>
                      <a:pt x="48" y="122"/>
                      <a:pt x="48" y="122"/>
                    </a:cubicBezTo>
                    <a:cubicBezTo>
                      <a:pt x="48" y="150"/>
                      <a:pt x="59" y="180"/>
                      <a:pt x="99" y="180"/>
                    </a:cubicBezTo>
                    <a:cubicBezTo>
                      <a:pt x="118" y="180"/>
                      <a:pt x="134" y="173"/>
                      <a:pt x="149" y="160"/>
                    </a:cubicBezTo>
                    <a:cubicBezTo>
                      <a:pt x="167" y="187"/>
                      <a:pt x="167" y="187"/>
                      <a:pt x="167" y="187"/>
                    </a:cubicBezTo>
                    <a:cubicBezTo>
                      <a:pt x="145" y="205"/>
                      <a:pt x="121" y="214"/>
                      <a:pt x="93" y="214"/>
                    </a:cubicBezTo>
                    <a:cubicBezTo>
                      <a:pt x="36" y="214"/>
                      <a:pt x="0" y="172"/>
                      <a:pt x="0" y="107"/>
                    </a:cubicBezTo>
                    <a:cubicBezTo>
                      <a:pt x="0" y="72"/>
                      <a:pt x="7" y="48"/>
                      <a:pt x="25" y="28"/>
                    </a:cubicBezTo>
                    <a:cubicBezTo>
                      <a:pt x="42" y="9"/>
                      <a:pt x="62" y="0"/>
                      <a:pt x="87" y="0"/>
                    </a:cubicBezTo>
                    <a:cubicBezTo>
                      <a:pt x="108" y="0"/>
                      <a:pt x="126" y="6"/>
                      <a:pt x="143" y="21"/>
                    </a:cubicBezTo>
                    <a:cubicBezTo>
                      <a:pt x="161" y="37"/>
                      <a:pt x="170" y="62"/>
                      <a:pt x="170" y="110"/>
                    </a:cubicBezTo>
                    <a:cubicBezTo>
                      <a:pt x="170" y="119"/>
                      <a:pt x="170" y="119"/>
                      <a:pt x="170" y="119"/>
                    </a:cubicBezTo>
                    <a:lnTo>
                      <a:pt x="48" y="119"/>
                    </a:lnTo>
                    <a:close/>
                    <a:moveTo>
                      <a:pt x="87" y="34"/>
                    </a:moveTo>
                    <a:cubicBezTo>
                      <a:pt x="63" y="34"/>
                      <a:pt x="49" y="53"/>
                      <a:pt x="49" y="86"/>
                    </a:cubicBezTo>
                    <a:cubicBezTo>
                      <a:pt x="124" y="86"/>
                      <a:pt x="124" y="86"/>
                      <a:pt x="124" y="86"/>
                    </a:cubicBezTo>
                    <a:cubicBezTo>
                      <a:pt x="124" y="53"/>
                      <a:pt x="110" y="34"/>
                      <a:pt x="87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21" name="Freeform 8"/>
              <p:cNvSpPr>
                <a:spLocks/>
              </p:cNvSpPr>
              <p:nvPr userDrawn="1"/>
            </p:nvSpPr>
            <p:spPr bwMode="auto">
              <a:xfrm>
                <a:off x="8791" y="267"/>
                <a:ext cx="79" cy="59"/>
              </a:xfrm>
              <a:custGeom>
                <a:avLst/>
                <a:gdLst>
                  <a:gd name="T0" fmla="*/ 215 w 273"/>
                  <a:gd name="T1" fmla="*/ 207 h 207"/>
                  <a:gd name="T2" fmla="*/ 174 w 273"/>
                  <a:gd name="T3" fmla="*/ 207 h 207"/>
                  <a:gd name="T4" fmla="*/ 149 w 273"/>
                  <a:gd name="T5" fmla="*/ 114 h 207"/>
                  <a:gd name="T6" fmla="*/ 136 w 273"/>
                  <a:gd name="T7" fmla="*/ 58 h 207"/>
                  <a:gd name="T8" fmla="*/ 135 w 273"/>
                  <a:gd name="T9" fmla="*/ 58 h 207"/>
                  <a:gd name="T10" fmla="*/ 121 w 273"/>
                  <a:gd name="T11" fmla="*/ 116 h 207"/>
                  <a:gd name="T12" fmla="*/ 97 w 273"/>
                  <a:gd name="T13" fmla="*/ 207 h 207"/>
                  <a:gd name="T14" fmla="*/ 55 w 273"/>
                  <a:gd name="T15" fmla="*/ 207 h 207"/>
                  <a:gd name="T16" fmla="*/ 0 w 273"/>
                  <a:gd name="T17" fmla="*/ 6 h 207"/>
                  <a:gd name="T18" fmla="*/ 44 w 273"/>
                  <a:gd name="T19" fmla="*/ 0 h 207"/>
                  <a:gd name="T20" fmla="*/ 66 w 273"/>
                  <a:gd name="T21" fmla="*/ 99 h 207"/>
                  <a:gd name="T22" fmla="*/ 76 w 273"/>
                  <a:gd name="T23" fmla="*/ 152 h 207"/>
                  <a:gd name="T24" fmla="*/ 78 w 273"/>
                  <a:gd name="T25" fmla="*/ 152 h 207"/>
                  <a:gd name="T26" fmla="*/ 89 w 273"/>
                  <a:gd name="T27" fmla="*/ 97 h 207"/>
                  <a:gd name="T28" fmla="*/ 115 w 273"/>
                  <a:gd name="T29" fmla="*/ 3 h 207"/>
                  <a:gd name="T30" fmla="*/ 159 w 273"/>
                  <a:gd name="T31" fmla="*/ 3 h 207"/>
                  <a:gd name="T32" fmla="*/ 182 w 273"/>
                  <a:gd name="T33" fmla="*/ 95 h 207"/>
                  <a:gd name="T34" fmla="*/ 195 w 273"/>
                  <a:gd name="T35" fmla="*/ 153 h 207"/>
                  <a:gd name="T36" fmla="*/ 196 w 273"/>
                  <a:gd name="T37" fmla="*/ 153 h 207"/>
                  <a:gd name="T38" fmla="*/ 206 w 273"/>
                  <a:gd name="T39" fmla="*/ 98 h 207"/>
                  <a:gd name="T40" fmla="*/ 227 w 273"/>
                  <a:gd name="T41" fmla="*/ 3 h 207"/>
                  <a:gd name="T42" fmla="*/ 273 w 273"/>
                  <a:gd name="T43" fmla="*/ 3 h 207"/>
                  <a:gd name="T44" fmla="*/ 215 w 273"/>
                  <a:gd name="T45" fmla="*/ 207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73" h="207">
                    <a:moveTo>
                      <a:pt x="215" y="207"/>
                    </a:moveTo>
                    <a:cubicBezTo>
                      <a:pt x="174" y="207"/>
                      <a:pt x="174" y="207"/>
                      <a:pt x="174" y="207"/>
                    </a:cubicBezTo>
                    <a:cubicBezTo>
                      <a:pt x="149" y="114"/>
                      <a:pt x="149" y="114"/>
                      <a:pt x="149" y="114"/>
                    </a:cubicBezTo>
                    <a:cubicBezTo>
                      <a:pt x="142" y="90"/>
                      <a:pt x="136" y="58"/>
                      <a:pt x="136" y="58"/>
                    </a:cubicBezTo>
                    <a:cubicBezTo>
                      <a:pt x="135" y="58"/>
                      <a:pt x="135" y="58"/>
                      <a:pt x="135" y="58"/>
                    </a:cubicBezTo>
                    <a:cubicBezTo>
                      <a:pt x="135" y="58"/>
                      <a:pt x="131" y="78"/>
                      <a:pt x="121" y="116"/>
                    </a:cubicBezTo>
                    <a:cubicBezTo>
                      <a:pt x="97" y="207"/>
                      <a:pt x="97" y="207"/>
                      <a:pt x="97" y="207"/>
                    </a:cubicBezTo>
                    <a:cubicBezTo>
                      <a:pt x="55" y="207"/>
                      <a:pt x="55" y="207"/>
                      <a:pt x="55" y="207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66" y="99"/>
                      <a:pt x="66" y="99"/>
                      <a:pt x="66" y="99"/>
                    </a:cubicBezTo>
                    <a:cubicBezTo>
                      <a:pt x="72" y="124"/>
                      <a:pt x="76" y="152"/>
                      <a:pt x="76" y="152"/>
                    </a:cubicBezTo>
                    <a:cubicBezTo>
                      <a:pt x="78" y="152"/>
                      <a:pt x="78" y="152"/>
                      <a:pt x="78" y="152"/>
                    </a:cubicBezTo>
                    <a:cubicBezTo>
                      <a:pt x="78" y="152"/>
                      <a:pt x="82" y="125"/>
                      <a:pt x="89" y="97"/>
                    </a:cubicBezTo>
                    <a:cubicBezTo>
                      <a:pt x="115" y="3"/>
                      <a:pt x="115" y="3"/>
                      <a:pt x="115" y="3"/>
                    </a:cubicBezTo>
                    <a:cubicBezTo>
                      <a:pt x="159" y="3"/>
                      <a:pt x="159" y="3"/>
                      <a:pt x="159" y="3"/>
                    </a:cubicBezTo>
                    <a:cubicBezTo>
                      <a:pt x="182" y="95"/>
                      <a:pt x="182" y="95"/>
                      <a:pt x="182" y="95"/>
                    </a:cubicBezTo>
                    <a:cubicBezTo>
                      <a:pt x="190" y="128"/>
                      <a:pt x="195" y="153"/>
                      <a:pt x="195" y="153"/>
                    </a:cubicBezTo>
                    <a:cubicBezTo>
                      <a:pt x="196" y="153"/>
                      <a:pt x="196" y="153"/>
                      <a:pt x="196" y="153"/>
                    </a:cubicBezTo>
                    <a:cubicBezTo>
                      <a:pt x="196" y="153"/>
                      <a:pt x="201" y="122"/>
                      <a:pt x="206" y="98"/>
                    </a:cubicBezTo>
                    <a:cubicBezTo>
                      <a:pt x="227" y="3"/>
                      <a:pt x="227" y="3"/>
                      <a:pt x="227" y="3"/>
                    </a:cubicBezTo>
                    <a:cubicBezTo>
                      <a:pt x="273" y="3"/>
                      <a:pt x="273" y="3"/>
                      <a:pt x="273" y="3"/>
                    </a:cubicBezTo>
                    <a:lnTo>
                      <a:pt x="215" y="20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22" name="Freeform 9"/>
              <p:cNvSpPr>
                <a:spLocks noEditPoints="1"/>
              </p:cNvSpPr>
              <p:nvPr userDrawn="1"/>
            </p:nvSpPr>
            <p:spPr bwMode="auto">
              <a:xfrm>
                <a:off x="8903" y="246"/>
                <a:ext cx="55" cy="80"/>
              </a:xfrm>
              <a:custGeom>
                <a:avLst/>
                <a:gdLst>
                  <a:gd name="T0" fmla="*/ 135 w 191"/>
                  <a:gd name="T1" fmla="*/ 279 h 279"/>
                  <a:gd name="T2" fmla="*/ 111 w 191"/>
                  <a:gd name="T3" fmla="*/ 236 h 279"/>
                  <a:gd name="T4" fmla="*/ 64 w 191"/>
                  <a:gd name="T5" fmla="*/ 167 h 279"/>
                  <a:gd name="T6" fmla="*/ 46 w 191"/>
                  <a:gd name="T7" fmla="*/ 158 h 279"/>
                  <a:gd name="T8" fmla="*/ 46 w 191"/>
                  <a:gd name="T9" fmla="*/ 279 h 279"/>
                  <a:gd name="T10" fmla="*/ 0 w 191"/>
                  <a:gd name="T11" fmla="*/ 279 h 279"/>
                  <a:gd name="T12" fmla="*/ 0 w 191"/>
                  <a:gd name="T13" fmla="*/ 0 h 279"/>
                  <a:gd name="T14" fmla="*/ 85 w 191"/>
                  <a:gd name="T15" fmla="*/ 0 h 279"/>
                  <a:gd name="T16" fmla="*/ 176 w 191"/>
                  <a:gd name="T17" fmla="*/ 80 h 279"/>
                  <a:gd name="T18" fmla="*/ 107 w 191"/>
                  <a:gd name="T19" fmla="*/ 156 h 279"/>
                  <a:gd name="T20" fmla="*/ 150 w 191"/>
                  <a:gd name="T21" fmla="*/ 212 h 279"/>
                  <a:gd name="T22" fmla="*/ 191 w 191"/>
                  <a:gd name="T23" fmla="*/ 279 h 279"/>
                  <a:gd name="T24" fmla="*/ 135 w 191"/>
                  <a:gd name="T25" fmla="*/ 279 h 279"/>
                  <a:gd name="T26" fmla="*/ 71 w 191"/>
                  <a:gd name="T27" fmla="*/ 38 h 279"/>
                  <a:gd name="T28" fmla="*/ 46 w 191"/>
                  <a:gd name="T29" fmla="*/ 38 h 279"/>
                  <a:gd name="T30" fmla="*/ 46 w 191"/>
                  <a:gd name="T31" fmla="*/ 126 h 279"/>
                  <a:gd name="T32" fmla="*/ 70 w 191"/>
                  <a:gd name="T33" fmla="*/ 126 h 279"/>
                  <a:gd name="T34" fmla="*/ 115 w 191"/>
                  <a:gd name="T35" fmla="*/ 114 h 279"/>
                  <a:gd name="T36" fmla="*/ 127 w 191"/>
                  <a:gd name="T37" fmla="*/ 80 h 279"/>
                  <a:gd name="T38" fmla="*/ 71 w 191"/>
                  <a:gd name="T39" fmla="*/ 38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91" h="279">
                    <a:moveTo>
                      <a:pt x="135" y="279"/>
                    </a:moveTo>
                    <a:cubicBezTo>
                      <a:pt x="111" y="236"/>
                      <a:pt x="111" y="236"/>
                      <a:pt x="111" y="236"/>
                    </a:cubicBezTo>
                    <a:cubicBezTo>
                      <a:pt x="92" y="201"/>
                      <a:pt x="79" y="182"/>
                      <a:pt x="64" y="167"/>
                    </a:cubicBezTo>
                    <a:cubicBezTo>
                      <a:pt x="59" y="162"/>
                      <a:pt x="55" y="159"/>
                      <a:pt x="46" y="158"/>
                    </a:cubicBezTo>
                    <a:cubicBezTo>
                      <a:pt x="46" y="279"/>
                      <a:pt x="46" y="279"/>
                      <a:pt x="46" y="279"/>
                    </a:cubicBezTo>
                    <a:cubicBezTo>
                      <a:pt x="0" y="279"/>
                      <a:pt x="0" y="279"/>
                      <a:pt x="0" y="27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85" y="0"/>
                      <a:pt x="85" y="0"/>
                      <a:pt x="85" y="0"/>
                    </a:cubicBezTo>
                    <a:cubicBezTo>
                      <a:pt x="148" y="0"/>
                      <a:pt x="176" y="37"/>
                      <a:pt x="176" y="80"/>
                    </a:cubicBezTo>
                    <a:cubicBezTo>
                      <a:pt x="176" y="120"/>
                      <a:pt x="150" y="156"/>
                      <a:pt x="107" y="156"/>
                    </a:cubicBezTo>
                    <a:cubicBezTo>
                      <a:pt x="117" y="162"/>
                      <a:pt x="135" y="189"/>
                      <a:pt x="150" y="212"/>
                    </a:cubicBezTo>
                    <a:cubicBezTo>
                      <a:pt x="191" y="279"/>
                      <a:pt x="191" y="279"/>
                      <a:pt x="191" y="279"/>
                    </a:cubicBezTo>
                    <a:lnTo>
                      <a:pt x="135" y="279"/>
                    </a:lnTo>
                    <a:close/>
                    <a:moveTo>
                      <a:pt x="71" y="38"/>
                    </a:moveTo>
                    <a:cubicBezTo>
                      <a:pt x="46" y="38"/>
                      <a:pt x="46" y="38"/>
                      <a:pt x="46" y="38"/>
                    </a:cubicBezTo>
                    <a:cubicBezTo>
                      <a:pt x="46" y="126"/>
                      <a:pt x="46" y="126"/>
                      <a:pt x="46" y="126"/>
                    </a:cubicBezTo>
                    <a:cubicBezTo>
                      <a:pt x="70" y="126"/>
                      <a:pt x="70" y="126"/>
                      <a:pt x="70" y="126"/>
                    </a:cubicBezTo>
                    <a:cubicBezTo>
                      <a:pt x="94" y="126"/>
                      <a:pt x="107" y="123"/>
                      <a:pt x="115" y="114"/>
                    </a:cubicBezTo>
                    <a:cubicBezTo>
                      <a:pt x="123" y="107"/>
                      <a:pt x="127" y="95"/>
                      <a:pt x="127" y="80"/>
                    </a:cubicBezTo>
                    <a:cubicBezTo>
                      <a:pt x="127" y="52"/>
                      <a:pt x="112" y="38"/>
                      <a:pt x="71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23" name="Freeform 10"/>
              <p:cNvSpPr>
                <a:spLocks noEditPoints="1"/>
              </p:cNvSpPr>
              <p:nvPr userDrawn="1"/>
            </p:nvSpPr>
            <p:spPr bwMode="auto">
              <a:xfrm>
                <a:off x="8963" y="266"/>
                <a:ext cx="48" cy="62"/>
              </a:xfrm>
              <a:custGeom>
                <a:avLst/>
                <a:gdLst>
                  <a:gd name="T0" fmla="*/ 48 w 170"/>
                  <a:gd name="T1" fmla="*/ 119 h 214"/>
                  <a:gd name="T2" fmla="*/ 48 w 170"/>
                  <a:gd name="T3" fmla="*/ 122 h 214"/>
                  <a:gd name="T4" fmla="*/ 99 w 170"/>
                  <a:gd name="T5" fmla="*/ 180 h 214"/>
                  <a:gd name="T6" fmla="*/ 149 w 170"/>
                  <a:gd name="T7" fmla="*/ 160 h 214"/>
                  <a:gd name="T8" fmla="*/ 167 w 170"/>
                  <a:gd name="T9" fmla="*/ 187 h 214"/>
                  <a:gd name="T10" fmla="*/ 93 w 170"/>
                  <a:gd name="T11" fmla="*/ 214 h 214"/>
                  <a:gd name="T12" fmla="*/ 0 w 170"/>
                  <a:gd name="T13" fmla="*/ 107 h 214"/>
                  <a:gd name="T14" fmla="*/ 25 w 170"/>
                  <a:gd name="T15" fmla="*/ 28 h 214"/>
                  <a:gd name="T16" fmla="*/ 87 w 170"/>
                  <a:gd name="T17" fmla="*/ 0 h 214"/>
                  <a:gd name="T18" fmla="*/ 143 w 170"/>
                  <a:gd name="T19" fmla="*/ 21 h 214"/>
                  <a:gd name="T20" fmla="*/ 170 w 170"/>
                  <a:gd name="T21" fmla="*/ 110 h 214"/>
                  <a:gd name="T22" fmla="*/ 170 w 170"/>
                  <a:gd name="T23" fmla="*/ 119 h 214"/>
                  <a:gd name="T24" fmla="*/ 48 w 170"/>
                  <a:gd name="T25" fmla="*/ 119 h 214"/>
                  <a:gd name="T26" fmla="*/ 87 w 170"/>
                  <a:gd name="T27" fmla="*/ 34 h 214"/>
                  <a:gd name="T28" fmla="*/ 49 w 170"/>
                  <a:gd name="T29" fmla="*/ 86 h 214"/>
                  <a:gd name="T30" fmla="*/ 124 w 170"/>
                  <a:gd name="T31" fmla="*/ 86 h 214"/>
                  <a:gd name="T32" fmla="*/ 87 w 170"/>
                  <a:gd name="T33" fmla="*/ 34 h 2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70" h="214">
                    <a:moveTo>
                      <a:pt x="48" y="119"/>
                    </a:moveTo>
                    <a:cubicBezTo>
                      <a:pt x="48" y="122"/>
                      <a:pt x="48" y="122"/>
                      <a:pt x="48" y="122"/>
                    </a:cubicBezTo>
                    <a:cubicBezTo>
                      <a:pt x="48" y="150"/>
                      <a:pt x="59" y="180"/>
                      <a:pt x="99" y="180"/>
                    </a:cubicBezTo>
                    <a:cubicBezTo>
                      <a:pt x="118" y="180"/>
                      <a:pt x="134" y="173"/>
                      <a:pt x="149" y="160"/>
                    </a:cubicBezTo>
                    <a:cubicBezTo>
                      <a:pt x="167" y="187"/>
                      <a:pt x="167" y="187"/>
                      <a:pt x="167" y="187"/>
                    </a:cubicBezTo>
                    <a:cubicBezTo>
                      <a:pt x="145" y="205"/>
                      <a:pt x="121" y="214"/>
                      <a:pt x="93" y="214"/>
                    </a:cubicBezTo>
                    <a:cubicBezTo>
                      <a:pt x="36" y="214"/>
                      <a:pt x="0" y="172"/>
                      <a:pt x="0" y="107"/>
                    </a:cubicBezTo>
                    <a:cubicBezTo>
                      <a:pt x="0" y="72"/>
                      <a:pt x="7" y="48"/>
                      <a:pt x="25" y="28"/>
                    </a:cubicBezTo>
                    <a:cubicBezTo>
                      <a:pt x="42" y="9"/>
                      <a:pt x="62" y="0"/>
                      <a:pt x="87" y="0"/>
                    </a:cubicBezTo>
                    <a:cubicBezTo>
                      <a:pt x="108" y="0"/>
                      <a:pt x="126" y="6"/>
                      <a:pt x="143" y="21"/>
                    </a:cubicBezTo>
                    <a:cubicBezTo>
                      <a:pt x="161" y="37"/>
                      <a:pt x="170" y="62"/>
                      <a:pt x="170" y="110"/>
                    </a:cubicBezTo>
                    <a:cubicBezTo>
                      <a:pt x="170" y="119"/>
                      <a:pt x="170" y="119"/>
                      <a:pt x="170" y="119"/>
                    </a:cubicBezTo>
                    <a:lnTo>
                      <a:pt x="48" y="119"/>
                    </a:lnTo>
                    <a:close/>
                    <a:moveTo>
                      <a:pt x="87" y="34"/>
                    </a:moveTo>
                    <a:cubicBezTo>
                      <a:pt x="62" y="34"/>
                      <a:pt x="49" y="53"/>
                      <a:pt x="49" y="86"/>
                    </a:cubicBezTo>
                    <a:cubicBezTo>
                      <a:pt x="124" y="86"/>
                      <a:pt x="124" y="86"/>
                      <a:pt x="124" y="86"/>
                    </a:cubicBezTo>
                    <a:cubicBezTo>
                      <a:pt x="124" y="53"/>
                      <a:pt x="110" y="34"/>
                      <a:pt x="87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24" name="Freeform 11"/>
              <p:cNvSpPr>
                <a:spLocks/>
              </p:cNvSpPr>
              <p:nvPr userDrawn="1"/>
            </p:nvSpPr>
            <p:spPr bwMode="auto">
              <a:xfrm>
                <a:off x="9019" y="241"/>
                <a:ext cx="22" cy="86"/>
              </a:xfrm>
              <a:custGeom>
                <a:avLst/>
                <a:gdLst>
                  <a:gd name="T0" fmla="*/ 49 w 75"/>
                  <a:gd name="T1" fmla="*/ 300 h 300"/>
                  <a:gd name="T2" fmla="*/ 4 w 75"/>
                  <a:gd name="T3" fmla="*/ 243 h 300"/>
                  <a:gd name="T4" fmla="*/ 4 w 75"/>
                  <a:gd name="T5" fmla="*/ 69 h 300"/>
                  <a:gd name="T6" fmla="*/ 0 w 75"/>
                  <a:gd name="T7" fmla="*/ 10 h 300"/>
                  <a:gd name="T8" fmla="*/ 46 w 75"/>
                  <a:gd name="T9" fmla="*/ 0 h 300"/>
                  <a:gd name="T10" fmla="*/ 49 w 75"/>
                  <a:gd name="T11" fmla="*/ 56 h 300"/>
                  <a:gd name="T12" fmla="*/ 49 w 75"/>
                  <a:gd name="T13" fmla="*/ 228 h 300"/>
                  <a:gd name="T14" fmla="*/ 54 w 75"/>
                  <a:gd name="T15" fmla="*/ 265 h 300"/>
                  <a:gd name="T16" fmla="*/ 68 w 75"/>
                  <a:gd name="T17" fmla="*/ 268 h 300"/>
                  <a:gd name="T18" fmla="*/ 75 w 75"/>
                  <a:gd name="T19" fmla="*/ 295 h 300"/>
                  <a:gd name="T20" fmla="*/ 49 w 75"/>
                  <a:gd name="T21" fmla="*/ 30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5" h="300">
                    <a:moveTo>
                      <a:pt x="49" y="300"/>
                    </a:moveTo>
                    <a:cubicBezTo>
                      <a:pt x="4" y="300"/>
                      <a:pt x="4" y="260"/>
                      <a:pt x="4" y="243"/>
                    </a:cubicBezTo>
                    <a:cubicBezTo>
                      <a:pt x="4" y="69"/>
                      <a:pt x="4" y="69"/>
                      <a:pt x="4" y="69"/>
                    </a:cubicBezTo>
                    <a:cubicBezTo>
                      <a:pt x="4" y="42"/>
                      <a:pt x="3" y="27"/>
                      <a:pt x="0" y="10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49" y="12"/>
                      <a:pt x="49" y="29"/>
                      <a:pt x="49" y="56"/>
                    </a:cubicBezTo>
                    <a:cubicBezTo>
                      <a:pt x="49" y="228"/>
                      <a:pt x="49" y="228"/>
                      <a:pt x="49" y="228"/>
                    </a:cubicBezTo>
                    <a:cubicBezTo>
                      <a:pt x="49" y="255"/>
                      <a:pt x="50" y="260"/>
                      <a:pt x="54" y="265"/>
                    </a:cubicBezTo>
                    <a:cubicBezTo>
                      <a:pt x="56" y="268"/>
                      <a:pt x="63" y="270"/>
                      <a:pt x="68" y="268"/>
                    </a:cubicBezTo>
                    <a:cubicBezTo>
                      <a:pt x="75" y="295"/>
                      <a:pt x="75" y="295"/>
                      <a:pt x="75" y="295"/>
                    </a:cubicBezTo>
                    <a:cubicBezTo>
                      <a:pt x="67" y="298"/>
                      <a:pt x="59" y="300"/>
                      <a:pt x="49" y="30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25" name="Freeform 12"/>
              <p:cNvSpPr>
                <a:spLocks noEditPoints="1"/>
              </p:cNvSpPr>
              <p:nvPr userDrawn="1"/>
            </p:nvSpPr>
            <p:spPr bwMode="auto">
              <a:xfrm>
                <a:off x="9050" y="242"/>
                <a:ext cx="17" cy="84"/>
              </a:xfrm>
              <a:custGeom>
                <a:avLst/>
                <a:gdLst>
                  <a:gd name="T0" fmla="*/ 29 w 58"/>
                  <a:gd name="T1" fmla="*/ 59 h 293"/>
                  <a:gd name="T2" fmla="*/ 0 w 58"/>
                  <a:gd name="T3" fmla="*/ 30 h 293"/>
                  <a:gd name="T4" fmla="*/ 29 w 58"/>
                  <a:gd name="T5" fmla="*/ 0 h 293"/>
                  <a:gd name="T6" fmla="*/ 58 w 58"/>
                  <a:gd name="T7" fmla="*/ 30 h 293"/>
                  <a:gd name="T8" fmla="*/ 29 w 58"/>
                  <a:gd name="T9" fmla="*/ 59 h 293"/>
                  <a:gd name="T10" fmla="*/ 6 w 58"/>
                  <a:gd name="T11" fmla="*/ 293 h 293"/>
                  <a:gd name="T12" fmla="*/ 6 w 58"/>
                  <a:gd name="T13" fmla="*/ 92 h 293"/>
                  <a:gd name="T14" fmla="*/ 51 w 58"/>
                  <a:gd name="T15" fmla="*/ 84 h 293"/>
                  <a:gd name="T16" fmla="*/ 51 w 58"/>
                  <a:gd name="T17" fmla="*/ 293 h 293"/>
                  <a:gd name="T18" fmla="*/ 6 w 58"/>
                  <a:gd name="T19" fmla="*/ 293 h 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8" h="293">
                    <a:moveTo>
                      <a:pt x="29" y="59"/>
                    </a:moveTo>
                    <a:cubicBezTo>
                      <a:pt x="13" y="59"/>
                      <a:pt x="0" y="46"/>
                      <a:pt x="0" y="30"/>
                    </a:cubicBezTo>
                    <a:cubicBezTo>
                      <a:pt x="0" y="13"/>
                      <a:pt x="13" y="0"/>
                      <a:pt x="29" y="0"/>
                    </a:cubicBezTo>
                    <a:cubicBezTo>
                      <a:pt x="45" y="0"/>
                      <a:pt x="58" y="13"/>
                      <a:pt x="58" y="30"/>
                    </a:cubicBezTo>
                    <a:cubicBezTo>
                      <a:pt x="58" y="46"/>
                      <a:pt x="45" y="59"/>
                      <a:pt x="29" y="59"/>
                    </a:cubicBezTo>
                    <a:close/>
                    <a:moveTo>
                      <a:pt x="6" y="293"/>
                    </a:moveTo>
                    <a:cubicBezTo>
                      <a:pt x="6" y="92"/>
                      <a:pt x="6" y="92"/>
                      <a:pt x="6" y="92"/>
                    </a:cubicBezTo>
                    <a:cubicBezTo>
                      <a:pt x="51" y="84"/>
                      <a:pt x="51" y="84"/>
                      <a:pt x="51" y="84"/>
                    </a:cubicBezTo>
                    <a:cubicBezTo>
                      <a:pt x="51" y="293"/>
                      <a:pt x="51" y="293"/>
                      <a:pt x="51" y="293"/>
                    </a:cubicBezTo>
                    <a:lnTo>
                      <a:pt x="6" y="29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26" name="Freeform 13"/>
              <p:cNvSpPr>
                <a:spLocks/>
              </p:cNvSpPr>
              <p:nvPr userDrawn="1"/>
            </p:nvSpPr>
            <p:spPr bwMode="auto">
              <a:xfrm>
                <a:off x="9077" y="266"/>
                <a:ext cx="44" cy="62"/>
              </a:xfrm>
              <a:custGeom>
                <a:avLst/>
                <a:gdLst>
                  <a:gd name="T0" fmla="*/ 87 w 152"/>
                  <a:gd name="T1" fmla="*/ 214 h 214"/>
                  <a:gd name="T2" fmla="*/ 0 w 152"/>
                  <a:gd name="T3" fmla="*/ 109 h 214"/>
                  <a:gd name="T4" fmla="*/ 90 w 152"/>
                  <a:gd name="T5" fmla="*/ 0 h 214"/>
                  <a:gd name="T6" fmla="*/ 146 w 152"/>
                  <a:gd name="T7" fmla="*/ 22 h 214"/>
                  <a:gd name="T8" fmla="*/ 124 w 152"/>
                  <a:gd name="T9" fmla="*/ 51 h 214"/>
                  <a:gd name="T10" fmla="*/ 90 w 152"/>
                  <a:gd name="T11" fmla="*/ 36 h 214"/>
                  <a:gd name="T12" fmla="*/ 58 w 152"/>
                  <a:gd name="T13" fmla="*/ 56 h 214"/>
                  <a:gd name="T14" fmla="*/ 49 w 152"/>
                  <a:gd name="T15" fmla="*/ 113 h 214"/>
                  <a:gd name="T16" fmla="*/ 63 w 152"/>
                  <a:gd name="T17" fmla="*/ 168 h 214"/>
                  <a:gd name="T18" fmla="*/ 90 w 152"/>
                  <a:gd name="T19" fmla="*/ 180 h 214"/>
                  <a:gd name="T20" fmla="*/ 131 w 152"/>
                  <a:gd name="T21" fmla="*/ 160 h 214"/>
                  <a:gd name="T22" fmla="*/ 152 w 152"/>
                  <a:gd name="T23" fmla="*/ 187 h 214"/>
                  <a:gd name="T24" fmla="*/ 87 w 152"/>
                  <a:gd name="T25" fmla="*/ 214 h 2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52" h="214">
                    <a:moveTo>
                      <a:pt x="87" y="214"/>
                    </a:moveTo>
                    <a:cubicBezTo>
                      <a:pt x="31" y="214"/>
                      <a:pt x="0" y="175"/>
                      <a:pt x="0" y="109"/>
                    </a:cubicBezTo>
                    <a:cubicBezTo>
                      <a:pt x="0" y="35"/>
                      <a:pt x="45" y="0"/>
                      <a:pt x="90" y="0"/>
                    </a:cubicBezTo>
                    <a:cubicBezTo>
                      <a:pt x="112" y="0"/>
                      <a:pt x="128" y="5"/>
                      <a:pt x="146" y="22"/>
                    </a:cubicBezTo>
                    <a:cubicBezTo>
                      <a:pt x="124" y="51"/>
                      <a:pt x="124" y="51"/>
                      <a:pt x="124" y="51"/>
                    </a:cubicBezTo>
                    <a:cubicBezTo>
                      <a:pt x="112" y="41"/>
                      <a:pt x="102" y="36"/>
                      <a:pt x="90" y="36"/>
                    </a:cubicBezTo>
                    <a:cubicBezTo>
                      <a:pt x="76" y="36"/>
                      <a:pt x="64" y="43"/>
                      <a:pt x="58" y="56"/>
                    </a:cubicBezTo>
                    <a:cubicBezTo>
                      <a:pt x="52" y="69"/>
                      <a:pt x="49" y="88"/>
                      <a:pt x="49" y="113"/>
                    </a:cubicBezTo>
                    <a:cubicBezTo>
                      <a:pt x="49" y="141"/>
                      <a:pt x="54" y="158"/>
                      <a:pt x="63" y="168"/>
                    </a:cubicBezTo>
                    <a:cubicBezTo>
                      <a:pt x="70" y="176"/>
                      <a:pt x="79" y="180"/>
                      <a:pt x="90" y="180"/>
                    </a:cubicBezTo>
                    <a:cubicBezTo>
                      <a:pt x="104" y="180"/>
                      <a:pt x="118" y="173"/>
                      <a:pt x="131" y="160"/>
                    </a:cubicBezTo>
                    <a:cubicBezTo>
                      <a:pt x="152" y="187"/>
                      <a:pt x="152" y="187"/>
                      <a:pt x="152" y="187"/>
                    </a:cubicBezTo>
                    <a:cubicBezTo>
                      <a:pt x="133" y="205"/>
                      <a:pt x="114" y="214"/>
                      <a:pt x="87" y="2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27" name="Freeform 14"/>
              <p:cNvSpPr>
                <a:spLocks noEditPoints="1"/>
              </p:cNvSpPr>
              <p:nvPr userDrawn="1"/>
            </p:nvSpPr>
            <p:spPr bwMode="auto">
              <a:xfrm>
                <a:off x="9130" y="293"/>
                <a:ext cx="35" cy="34"/>
              </a:xfrm>
              <a:custGeom>
                <a:avLst/>
                <a:gdLst>
                  <a:gd name="T0" fmla="*/ 60 w 121"/>
                  <a:gd name="T1" fmla="*/ 121 h 121"/>
                  <a:gd name="T2" fmla="*/ 0 w 121"/>
                  <a:gd name="T3" fmla="*/ 60 h 121"/>
                  <a:gd name="T4" fmla="*/ 60 w 121"/>
                  <a:gd name="T5" fmla="*/ 0 h 121"/>
                  <a:gd name="T6" fmla="*/ 121 w 121"/>
                  <a:gd name="T7" fmla="*/ 60 h 121"/>
                  <a:gd name="T8" fmla="*/ 60 w 121"/>
                  <a:gd name="T9" fmla="*/ 121 h 121"/>
                  <a:gd name="T10" fmla="*/ 60 w 121"/>
                  <a:gd name="T11" fmla="*/ 12 h 121"/>
                  <a:gd name="T12" fmla="*/ 14 w 121"/>
                  <a:gd name="T13" fmla="*/ 60 h 121"/>
                  <a:gd name="T14" fmla="*/ 60 w 121"/>
                  <a:gd name="T15" fmla="*/ 109 h 121"/>
                  <a:gd name="T16" fmla="*/ 107 w 121"/>
                  <a:gd name="T17" fmla="*/ 60 h 121"/>
                  <a:gd name="T18" fmla="*/ 60 w 121"/>
                  <a:gd name="T19" fmla="*/ 12 h 121"/>
                  <a:gd name="T20" fmla="*/ 72 w 121"/>
                  <a:gd name="T21" fmla="*/ 94 h 121"/>
                  <a:gd name="T22" fmla="*/ 66 w 121"/>
                  <a:gd name="T23" fmla="*/ 83 h 121"/>
                  <a:gd name="T24" fmla="*/ 55 w 121"/>
                  <a:gd name="T25" fmla="*/ 66 h 121"/>
                  <a:gd name="T26" fmla="*/ 53 w 121"/>
                  <a:gd name="T27" fmla="*/ 66 h 121"/>
                  <a:gd name="T28" fmla="*/ 53 w 121"/>
                  <a:gd name="T29" fmla="*/ 94 h 121"/>
                  <a:gd name="T30" fmla="*/ 39 w 121"/>
                  <a:gd name="T31" fmla="*/ 94 h 121"/>
                  <a:gd name="T32" fmla="*/ 39 w 121"/>
                  <a:gd name="T33" fmla="*/ 26 h 121"/>
                  <a:gd name="T34" fmla="*/ 65 w 121"/>
                  <a:gd name="T35" fmla="*/ 26 h 121"/>
                  <a:gd name="T36" fmla="*/ 85 w 121"/>
                  <a:gd name="T37" fmla="*/ 46 h 121"/>
                  <a:gd name="T38" fmla="*/ 69 w 121"/>
                  <a:gd name="T39" fmla="*/ 65 h 121"/>
                  <a:gd name="T40" fmla="*/ 72 w 121"/>
                  <a:gd name="T41" fmla="*/ 68 h 121"/>
                  <a:gd name="T42" fmla="*/ 89 w 121"/>
                  <a:gd name="T43" fmla="*/ 94 h 121"/>
                  <a:gd name="T44" fmla="*/ 72 w 121"/>
                  <a:gd name="T45" fmla="*/ 94 h 121"/>
                  <a:gd name="T46" fmla="*/ 65 w 121"/>
                  <a:gd name="T47" fmla="*/ 38 h 121"/>
                  <a:gd name="T48" fmla="*/ 58 w 121"/>
                  <a:gd name="T49" fmla="*/ 37 h 121"/>
                  <a:gd name="T50" fmla="*/ 53 w 121"/>
                  <a:gd name="T51" fmla="*/ 37 h 121"/>
                  <a:gd name="T52" fmla="*/ 53 w 121"/>
                  <a:gd name="T53" fmla="*/ 55 h 121"/>
                  <a:gd name="T54" fmla="*/ 57 w 121"/>
                  <a:gd name="T55" fmla="*/ 55 h 121"/>
                  <a:gd name="T56" fmla="*/ 67 w 121"/>
                  <a:gd name="T57" fmla="*/ 53 h 121"/>
                  <a:gd name="T58" fmla="*/ 70 w 121"/>
                  <a:gd name="T59" fmla="*/ 46 h 121"/>
                  <a:gd name="T60" fmla="*/ 65 w 121"/>
                  <a:gd name="T61" fmla="*/ 38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21" h="121">
                    <a:moveTo>
                      <a:pt x="60" y="121"/>
                    </a:moveTo>
                    <a:cubicBezTo>
                      <a:pt x="27" y="121"/>
                      <a:pt x="0" y="94"/>
                      <a:pt x="0" y="60"/>
                    </a:cubicBezTo>
                    <a:cubicBezTo>
                      <a:pt x="0" y="27"/>
                      <a:pt x="27" y="0"/>
                      <a:pt x="60" y="0"/>
                    </a:cubicBezTo>
                    <a:cubicBezTo>
                      <a:pt x="94" y="0"/>
                      <a:pt x="121" y="27"/>
                      <a:pt x="121" y="60"/>
                    </a:cubicBezTo>
                    <a:cubicBezTo>
                      <a:pt x="121" y="94"/>
                      <a:pt x="94" y="121"/>
                      <a:pt x="60" y="121"/>
                    </a:cubicBezTo>
                    <a:close/>
                    <a:moveTo>
                      <a:pt x="60" y="12"/>
                    </a:moveTo>
                    <a:cubicBezTo>
                      <a:pt x="35" y="12"/>
                      <a:pt x="14" y="33"/>
                      <a:pt x="14" y="60"/>
                    </a:cubicBezTo>
                    <a:cubicBezTo>
                      <a:pt x="14" y="88"/>
                      <a:pt x="35" y="109"/>
                      <a:pt x="60" y="109"/>
                    </a:cubicBezTo>
                    <a:cubicBezTo>
                      <a:pt x="86" y="109"/>
                      <a:pt x="107" y="88"/>
                      <a:pt x="107" y="60"/>
                    </a:cubicBezTo>
                    <a:cubicBezTo>
                      <a:pt x="107" y="33"/>
                      <a:pt x="86" y="12"/>
                      <a:pt x="60" y="12"/>
                    </a:cubicBezTo>
                    <a:close/>
                    <a:moveTo>
                      <a:pt x="72" y="94"/>
                    </a:moveTo>
                    <a:cubicBezTo>
                      <a:pt x="70" y="89"/>
                      <a:pt x="69" y="88"/>
                      <a:pt x="66" y="83"/>
                    </a:cubicBezTo>
                    <a:cubicBezTo>
                      <a:pt x="59" y="71"/>
                      <a:pt x="57" y="67"/>
                      <a:pt x="55" y="66"/>
                    </a:cubicBezTo>
                    <a:cubicBezTo>
                      <a:pt x="54" y="66"/>
                      <a:pt x="53" y="66"/>
                      <a:pt x="53" y="66"/>
                    </a:cubicBezTo>
                    <a:cubicBezTo>
                      <a:pt x="53" y="94"/>
                      <a:pt x="53" y="94"/>
                      <a:pt x="53" y="94"/>
                    </a:cubicBezTo>
                    <a:cubicBezTo>
                      <a:pt x="39" y="94"/>
                      <a:pt x="39" y="94"/>
                      <a:pt x="39" y="94"/>
                    </a:cubicBezTo>
                    <a:cubicBezTo>
                      <a:pt x="39" y="26"/>
                      <a:pt x="39" y="26"/>
                      <a:pt x="39" y="26"/>
                    </a:cubicBezTo>
                    <a:cubicBezTo>
                      <a:pt x="65" y="26"/>
                      <a:pt x="65" y="26"/>
                      <a:pt x="65" y="26"/>
                    </a:cubicBezTo>
                    <a:cubicBezTo>
                      <a:pt x="77" y="26"/>
                      <a:pt x="85" y="34"/>
                      <a:pt x="85" y="46"/>
                    </a:cubicBezTo>
                    <a:cubicBezTo>
                      <a:pt x="85" y="56"/>
                      <a:pt x="78" y="64"/>
                      <a:pt x="69" y="65"/>
                    </a:cubicBezTo>
                    <a:cubicBezTo>
                      <a:pt x="71" y="66"/>
                      <a:pt x="71" y="66"/>
                      <a:pt x="72" y="68"/>
                    </a:cubicBezTo>
                    <a:cubicBezTo>
                      <a:pt x="76" y="72"/>
                      <a:pt x="89" y="94"/>
                      <a:pt x="89" y="94"/>
                    </a:cubicBezTo>
                    <a:lnTo>
                      <a:pt x="72" y="94"/>
                    </a:lnTo>
                    <a:close/>
                    <a:moveTo>
                      <a:pt x="65" y="38"/>
                    </a:moveTo>
                    <a:cubicBezTo>
                      <a:pt x="64" y="37"/>
                      <a:pt x="61" y="37"/>
                      <a:pt x="58" y="37"/>
                    </a:cubicBezTo>
                    <a:cubicBezTo>
                      <a:pt x="53" y="37"/>
                      <a:pt x="53" y="37"/>
                      <a:pt x="53" y="37"/>
                    </a:cubicBezTo>
                    <a:cubicBezTo>
                      <a:pt x="53" y="55"/>
                      <a:pt x="53" y="55"/>
                      <a:pt x="53" y="55"/>
                    </a:cubicBezTo>
                    <a:cubicBezTo>
                      <a:pt x="57" y="55"/>
                      <a:pt x="57" y="55"/>
                      <a:pt x="57" y="55"/>
                    </a:cubicBezTo>
                    <a:cubicBezTo>
                      <a:pt x="63" y="55"/>
                      <a:pt x="66" y="55"/>
                      <a:pt x="67" y="53"/>
                    </a:cubicBezTo>
                    <a:cubicBezTo>
                      <a:pt x="69" y="51"/>
                      <a:pt x="70" y="49"/>
                      <a:pt x="70" y="46"/>
                    </a:cubicBezTo>
                    <a:cubicBezTo>
                      <a:pt x="70" y="42"/>
                      <a:pt x="68" y="39"/>
                      <a:pt x="65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28" name="Freeform 15"/>
              <p:cNvSpPr>
                <a:spLocks noEditPoints="1"/>
              </p:cNvSpPr>
              <p:nvPr userDrawn="1"/>
            </p:nvSpPr>
            <p:spPr bwMode="auto">
              <a:xfrm>
                <a:off x="8669" y="349"/>
                <a:ext cx="188" cy="179"/>
              </a:xfrm>
              <a:custGeom>
                <a:avLst/>
                <a:gdLst>
                  <a:gd name="T0" fmla="*/ 76 w 188"/>
                  <a:gd name="T1" fmla="*/ 0 h 179"/>
                  <a:gd name="T2" fmla="*/ 112 w 188"/>
                  <a:gd name="T3" fmla="*/ 0 h 179"/>
                  <a:gd name="T4" fmla="*/ 188 w 188"/>
                  <a:gd name="T5" fmla="*/ 179 h 179"/>
                  <a:gd name="T6" fmla="*/ 147 w 188"/>
                  <a:gd name="T7" fmla="*/ 179 h 179"/>
                  <a:gd name="T8" fmla="*/ 131 w 188"/>
                  <a:gd name="T9" fmla="*/ 139 h 179"/>
                  <a:gd name="T10" fmla="*/ 56 w 188"/>
                  <a:gd name="T11" fmla="*/ 139 h 179"/>
                  <a:gd name="T12" fmla="*/ 40 w 188"/>
                  <a:gd name="T13" fmla="*/ 179 h 179"/>
                  <a:gd name="T14" fmla="*/ 0 w 188"/>
                  <a:gd name="T15" fmla="*/ 179 h 179"/>
                  <a:gd name="T16" fmla="*/ 76 w 188"/>
                  <a:gd name="T17" fmla="*/ 0 h 179"/>
                  <a:gd name="T18" fmla="*/ 117 w 188"/>
                  <a:gd name="T19" fmla="*/ 105 h 179"/>
                  <a:gd name="T20" fmla="*/ 93 w 188"/>
                  <a:gd name="T21" fmla="*/ 47 h 179"/>
                  <a:gd name="T22" fmla="*/ 70 w 188"/>
                  <a:gd name="T23" fmla="*/ 105 h 179"/>
                  <a:gd name="T24" fmla="*/ 117 w 188"/>
                  <a:gd name="T25" fmla="*/ 105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8" h="179">
                    <a:moveTo>
                      <a:pt x="76" y="0"/>
                    </a:moveTo>
                    <a:lnTo>
                      <a:pt x="112" y="0"/>
                    </a:lnTo>
                    <a:lnTo>
                      <a:pt x="188" y="179"/>
                    </a:lnTo>
                    <a:lnTo>
                      <a:pt x="147" y="179"/>
                    </a:lnTo>
                    <a:lnTo>
                      <a:pt x="131" y="139"/>
                    </a:lnTo>
                    <a:lnTo>
                      <a:pt x="56" y="139"/>
                    </a:lnTo>
                    <a:lnTo>
                      <a:pt x="40" y="179"/>
                    </a:lnTo>
                    <a:lnTo>
                      <a:pt x="0" y="179"/>
                    </a:lnTo>
                    <a:lnTo>
                      <a:pt x="76" y="0"/>
                    </a:lnTo>
                    <a:close/>
                    <a:moveTo>
                      <a:pt x="117" y="105"/>
                    </a:moveTo>
                    <a:lnTo>
                      <a:pt x="93" y="47"/>
                    </a:lnTo>
                    <a:lnTo>
                      <a:pt x="70" y="105"/>
                    </a:lnTo>
                    <a:lnTo>
                      <a:pt x="117" y="10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29" name="Freeform 16"/>
              <p:cNvSpPr>
                <a:spLocks noEditPoints="1"/>
              </p:cNvSpPr>
              <p:nvPr userDrawn="1"/>
            </p:nvSpPr>
            <p:spPr bwMode="auto">
              <a:xfrm>
                <a:off x="8874" y="350"/>
                <a:ext cx="141" cy="178"/>
              </a:xfrm>
              <a:custGeom>
                <a:avLst/>
                <a:gdLst>
                  <a:gd name="T0" fmla="*/ 0 w 490"/>
                  <a:gd name="T1" fmla="*/ 0 h 620"/>
                  <a:gd name="T2" fmla="*/ 253 w 490"/>
                  <a:gd name="T3" fmla="*/ 0 h 620"/>
                  <a:gd name="T4" fmla="*/ 490 w 490"/>
                  <a:gd name="T5" fmla="*/ 215 h 620"/>
                  <a:gd name="T6" fmla="*/ 490 w 490"/>
                  <a:gd name="T7" fmla="*/ 216 h 620"/>
                  <a:gd name="T8" fmla="*/ 240 w 490"/>
                  <a:gd name="T9" fmla="*/ 434 h 620"/>
                  <a:gd name="T10" fmla="*/ 136 w 490"/>
                  <a:gd name="T11" fmla="*/ 434 h 620"/>
                  <a:gd name="T12" fmla="*/ 136 w 490"/>
                  <a:gd name="T13" fmla="*/ 620 h 620"/>
                  <a:gd name="T14" fmla="*/ 0 w 490"/>
                  <a:gd name="T15" fmla="*/ 620 h 620"/>
                  <a:gd name="T16" fmla="*/ 0 w 490"/>
                  <a:gd name="T17" fmla="*/ 0 h 620"/>
                  <a:gd name="T18" fmla="*/ 244 w 490"/>
                  <a:gd name="T19" fmla="*/ 313 h 620"/>
                  <a:gd name="T20" fmla="*/ 352 w 490"/>
                  <a:gd name="T21" fmla="*/ 219 h 620"/>
                  <a:gd name="T22" fmla="*/ 352 w 490"/>
                  <a:gd name="T23" fmla="*/ 217 h 620"/>
                  <a:gd name="T24" fmla="*/ 242 w 490"/>
                  <a:gd name="T25" fmla="*/ 123 h 620"/>
                  <a:gd name="T26" fmla="*/ 136 w 490"/>
                  <a:gd name="T27" fmla="*/ 123 h 620"/>
                  <a:gd name="T28" fmla="*/ 136 w 490"/>
                  <a:gd name="T29" fmla="*/ 313 h 620"/>
                  <a:gd name="T30" fmla="*/ 244 w 490"/>
                  <a:gd name="T31" fmla="*/ 313 h 6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90" h="620">
                    <a:moveTo>
                      <a:pt x="0" y="0"/>
                    </a:moveTo>
                    <a:cubicBezTo>
                      <a:pt x="253" y="0"/>
                      <a:pt x="253" y="0"/>
                      <a:pt x="253" y="0"/>
                    </a:cubicBezTo>
                    <a:cubicBezTo>
                      <a:pt x="401" y="0"/>
                      <a:pt x="490" y="88"/>
                      <a:pt x="490" y="215"/>
                    </a:cubicBezTo>
                    <a:cubicBezTo>
                      <a:pt x="490" y="216"/>
                      <a:pt x="490" y="216"/>
                      <a:pt x="490" y="216"/>
                    </a:cubicBezTo>
                    <a:cubicBezTo>
                      <a:pt x="490" y="360"/>
                      <a:pt x="379" y="434"/>
                      <a:pt x="240" y="434"/>
                    </a:cubicBezTo>
                    <a:cubicBezTo>
                      <a:pt x="136" y="434"/>
                      <a:pt x="136" y="434"/>
                      <a:pt x="136" y="434"/>
                    </a:cubicBezTo>
                    <a:cubicBezTo>
                      <a:pt x="136" y="620"/>
                      <a:pt x="136" y="620"/>
                      <a:pt x="136" y="620"/>
                    </a:cubicBezTo>
                    <a:cubicBezTo>
                      <a:pt x="0" y="620"/>
                      <a:pt x="0" y="620"/>
                      <a:pt x="0" y="620"/>
                    </a:cubicBezTo>
                    <a:lnTo>
                      <a:pt x="0" y="0"/>
                    </a:lnTo>
                    <a:close/>
                    <a:moveTo>
                      <a:pt x="244" y="313"/>
                    </a:moveTo>
                    <a:cubicBezTo>
                      <a:pt x="312" y="313"/>
                      <a:pt x="352" y="272"/>
                      <a:pt x="352" y="219"/>
                    </a:cubicBezTo>
                    <a:cubicBezTo>
                      <a:pt x="352" y="217"/>
                      <a:pt x="352" y="217"/>
                      <a:pt x="352" y="217"/>
                    </a:cubicBezTo>
                    <a:cubicBezTo>
                      <a:pt x="352" y="156"/>
                      <a:pt x="310" y="123"/>
                      <a:pt x="242" y="123"/>
                    </a:cubicBezTo>
                    <a:cubicBezTo>
                      <a:pt x="136" y="123"/>
                      <a:pt x="136" y="123"/>
                      <a:pt x="136" y="123"/>
                    </a:cubicBezTo>
                    <a:cubicBezTo>
                      <a:pt x="136" y="313"/>
                      <a:pt x="136" y="313"/>
                      <a:pt x="136" y="313"/>
                    </a:cubicBezTo>
                    <a:lnTo>
                      <a:pt x="244" y="3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30" name="Freeform 17"/>
              <p:cNvSpPr>
                <a:spLocks/>
              </p:cNvSpPr>
              <p:nvPr userDrawn="1"/>
            </p:nvSpPr>
            <p:spPr bwMode="auto">
              <a:xfrm>
                <a:off x="9033" y="350"/>
                <a:ext cx="178" cy="178"/>
              </a:xfrm>
              <a:custGeom>
                <a:avLst/>
                <a:gdLst>
                  <a:gd name="T0" fmla="*/ 0 w 178"/>
                  <a:gd name="T1" fmla="*/ 0 h 178"/>
                  <a:gd name="T2" fmla="*/ 43 w 178"/>
                  <a:gd name="T3" fmla="*/ 0 h 178"/>
                  <a:gd name="T4" fmla="*/ 89 w 178"/>
                  <a:gd name="T5" fmla="*/ 75 h 178"/>
                  <a:gd name="T6" fmla="*/ 136 w 178"/>
                  <a:gd name="T7" fmla="*/ 0 h 178"/>
                  <a:gd name="T8" fmla="*/ 178 w 178"/>
                  <a:gd name="T9" fmla="*/ 0 h 178"/>
                  <a:gd name="T10" fmla="*/ 178 w 178"/>
                  <a:gd name="T11" fmla="*/ 178 h 178"/>
                  <a:gd name="T12" fmla="*/ 139 w 178"/>
                  <a:gd name="T13" fmla="*/ 178 h 178"/>
                  <a:gd name="T14" fmla="*/ 139 w 178"/>
                  <a:gd name="T15" fmla="*/ 62 h 178"/>
                  <a:gd name="T16" fmla="*/ 89 w 178"/>
                  <a:gd name="T17" fmla="*/ 138 h 178"/>
                  <a:gd name="T18" fmla="*/ 88 w 178"/>
                  <a:gd name="T19" fmla="*/ 138 h 178"/>
                  <a:gd name="T20" fmla="*/ 39 w 178"/>
                  <a:gd name="T21" fmla="*/ 62 h 178"/>
                  <a:gd name="T22" fmla="*/ 39 w 178"/>
                  <a:gd name="T23" fmla="*/ 178 h 178"/>
                  <a:gd name="T24" fmla="*/ 0 w 178"/>
                  <a:gd name="T25" fmla="*/ 178 h 178"/>
                  <a:gd name="T26" fmla="*/ 0 w 178"/>
                  <a:gd name="T27" fmla="*/ 0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78" h="178">
                    <a:moveTo>
                      <a:pt x="0" y="0"/>
                    </a:moveTo>
                    <a:lnTo>
                      <a:pt x="43" y="0"/>
                    </a:lnTo>
                    <a:lnTo>
                      <a:pt x="89" y="75"/>
                    </a:lnTo>
                    <a:lnTo>
                      <a:pt x="136" y="0"/>
                    </a:lnTo>
                    <a:lnTo>
                      <a:pt x="178" y="0"/>
                    </a:lnTo>
                    <a:lnTo>
                      <a:pt x="178" y="178"/>
                    </a:lnTo>
                    <a:lnTo>
                      <a:pt x="139" y="178"/>
                    </a:lnTo>
                    <a:lnTo>
                      <a:pt x="139" y="62"/>
                    </a:lnTo>
                    <a:lnTo>
                      <a:pt x="89" y="138"/>
                    </a:lnTo>
                    <a:lnTo>
                      <a:pt x="88" y="138"/>
                    </a:lnTo>
                    <a:lnTo>
                      <a:pt x="39" y="62"/>
                    </a:lnTo>
                    <a:lnTo>
                      <a:pt x="39" y="178"/>
                    </a:lnTo>
                    <a:lnTo>
                      <a:pt x="0" y="17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</p:grpSp>
        <p:grpSp>
          <p:nvGrpSpPr>
            <p:cNvPr id="161" name="Group 4"/>
            <p:cNvGrpSpPr>
              <a:grpSpLocks noChangeAspect="1"/>
            </p:cNvGrpSpPr>
            <p:nvPr userDrawn="1"/>
          </p:nvGrpSpPr>
          <p:grpSpPr bwMode="auto">
            <a:xfrm>
              <a:off x="4743331" y="143471"/>
              <a:ext cx="771525" cy="173236"/>
              <a:chOff x="8400" y="241"/>
              <a:chExt cx="1296" cy="291"/>
            </a:xfrm>
            <a:solidFill>
              <a:schemeClr val="bg2"/>
            </a:solidFill>
          </p:grpSpPr>
          <p:sp>
            <p:nvSpPr>
              <p:cNvPr id="201" name="Freeform 5"/>
              <p:cNvSpPr>
                <a:spLocks/>
              </p:cNvSpPr>
              <p:nvPr userDrawn="1"/>
            </p:nvSpPr>
            <p:spPr bwMode="auto">
              <a:xfrm>
                <a:off x="8402" y="247"/>
                <a:ext cx="54" cy="80"/>
              </a:xfrm>
              <a:custGeom>
                <a:avLst/>
                <a:gdLst>
                  <a:gd name="T0" fmla="*/ 89 w 120"/>
                  <a:gd name="T1" fmla="*/ 177 h 177"/>
                  <a:gd name="T2" fmla="*/ 50 w 120"/>
                  <a:gd name="T3" fmla="*/ 94 h 177"/>
                  <a:gd name="T4" fmla="*/ 27 w 120"/>
                  <a:gd name="T5" fmla="*/ 41 h 177"/>
                  <a:gd name="T6" fmla="*/ 26 w 120"/>
                  <a:gd name="T7" fmla="*/ 42 h 177"/>
                  <a:gd name="T8" fmla="*/ 28 w 120"/>
                  <a:gd name="T9" fmla="*/ 91 h 177"/>
                  <a:gd name="T10" fmla="*/ 29 w 120"/>
                  <a:gd name="T11" fmla="*/ 177 h 177"/>
                  <a:gd name="T12" fmla="*/ 0 w 120"/>
                  <a:gd name="T13" fmla="*/ 177 h 177"/>
                  <a:gd name="T14" fmla="*/ 0 w 120"/>
                  <a:gd name="T15" fmla="*/ 0 h 177"/>
                  <a:gd name="T16" fmla="*/ 34 w 120"/>
                  <a:gd name="T17" fmla="*/ 0 h 177"/>
                  <a:gd name="T18" fmla="*/ 77 w 120"/>
                  <a:gd name="T19" fmla="*/ 86 h 177"/>
                  <a:gd name="T20" fmla="*/ 95 w 120"/>
                  <a:gd name="T21" fmla="*/ 132 h 177"/>
                  <a:gd name="T22" fmla="*/ 96 w 120"/>
                  <a:gd name="T23" fmla="*/ 131 h 177"/>
                  <a:gd name="T24" fmla="*/ 93 w 120"/>
                  <a:gd name="T25" fmla="*/ 81 h 177"/>
                  <a:gd name="T26" fmla="*/ 93 w 120"/>
                  <a:gd name="T27" fmla="*/ 0 h 177"/>
                  <a:gd name="T28" fmla="*/ 120 w 120"/>
                  <a:gd name="T29" fmla="*/ 0 h 177"/>
                  <a:gd name="T30" fmla="*/ 120 w 120"/>
                  <a:gd name="T31" fmla="*/ 177 h 177"/>
                  <a:gd name="T32" fmla="*/ 89 w 120"/>
                  <a:gd name="T33" fmla="*/ 177 h 1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20" h="177">
                    <a:moveTo>
                      <a:pt x="89" y="177"/>
                    </a:moveTo>
                    <a:cubicBezTo>
                      <a:pt x="50" y="94"/>
                      <a:pt x="50" y="94"/>
                      <a:pt x="50" y="94"/>
                    </a:cubicBezTo>
                    <a:cubicBezTo>
                      <a:pt x="40" y="74"/>
                      <a:pt x="31" y="52"/>
                      <a:pt x="27" y="41"/>
                    </a:cubicBezTo>
                    <a:cubicBezTo>
                      <a:pt x="26" y="42"/>
                      <a:pt x="26" y="42"/>
                      <a:pt x="26" y="42"/>
                    </a:cubicBezTo>
                    <a:cubicBezTo>
                      <a:pt x="28" y="57"/>
                      <a:pt x="28" y="75"/>
                      <a:pt x="28" y="91"/>
                    </a:cubicBezTo>
                    <a:cubicBezTo>
                      <a:pt x="29" y="177"/>
                      <a:pt x="29" y="177"/>
                      <a:pt x="29" y="177"/>
                    </a:cubicBezTo>
                    <a:cubicBezTo>
                      <a:pt x="0" y="177"/>
                      <a:pt x="0" y="177"/>
                      <a:pt x="0" y="177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77" y="86"/>
                      <a:pt x="77" y="86"/>
                      <a:pt x="77" y="86"/>
                    </a:cubicBezTo>
                    <a:cubicBezTo>
                      <a:pt x="85" y="103"/>
                      <a:pt x="93" y="124"/>
                      <a:pt x="95" y="132"/>
                    </a:cubicBezTo>
                    <a:cubicBezTo>
                      <a:pt x="96" y="131"/>
                      <a:pt x="96" y="131"/>
                      <a:pt x="96" y="131"/>
                    </a:cubicBezTo>
                    <a:cubicBezTo>
                      <a:pt x="95" y="122"/>
                      <a:pt x="93" y="97"/>
                      <a:pt x="93" y="81"/>
                    </a:cubicBezTo>
                    <a:cubicBezTo>
                      <a:pt x="93" y="0"/>
                      <a:pt x="93" y="0"/>
                      <a:pt x="93" y="0"/>
                    </a:cubicBezTo>
                    <a:cubicBezTo>
                      <a:pt x="120" y="0"/>
                      <a:pt x="120" y="0"/>
                      <a:pt x="120" y="0"/>
                    </a:cubicBezTo>
                    <a:cubicBezTo>
                      <a:pt x="120" y="177"/>
                      <a:pt x="120" y="177"/>
                      <a:pt x="120" y="177"/>
                    </a:cubicBezTo>
                    <a:lnTo>
                      <a:pt x="89" y="17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02" name="Freeform 6"/>
              <p:cNvSpPr>
                <a:spLocks noEditPoints="1"/>
              </p:cNvSpPr>
              <p:nvPr userDrawn="1"/>
            </p:nvSpPr>
            <p:spPr bwMode="auto">
              <a:xfrm>
                <a:off x="8467" y="267"/>
                <a:ext cx="49" cy="61"/>
              </a:xfrm>
              <a:custGeom>
                <a:avLst/>
                <a:gdLst>
                  <a:gd name="T0" fmla="*/ 31 w 108"/>
                  <a:gd name="T1" fmla="*/ 76 h 136"/>
                  <a:gd name="T2" fmla="*/ 31 w 108"/>
                  <a:gd name="T3" fmla="*/ 78 h 136"/>
                  <a:gd name="T4" fmla="*/ 63 w 108"/>
                  <a:gd name="T5" fmla="*/ 115 h 136"/>
                  <a:gd name="T6" fmla="*/ 95 w 108"/>
                  <a:gd name="T7" fmla="*/ 102 h 136"/>
                  <a:gd name="T8" fmla="*/ 106 w 108"/>
                  <a:gd name="T9" fmla="*/ 119 h 136"/>
                  <a:gd name="T10" fmla="*/ 59 w 108"/>
                  <a:gd name="T11" fmla="*/ 136 h 136"/>
                  <a:gd name="T12" fmla="*/ 0 w 108"/>
                  <a:gd name="T13" fmla="*/ 68 h 136"/>
                  <a:gd name="T14" fmla="*/ 16 w 108"/>
                  <a:gd name="T15" fmla="*/ 18 h 136"/>
                  <a:gd name="T16" fmla="*/ 56 w 108"/>
                  <a:gd name="T17" fmla="*/ 0 h 136"/>
                  <a:gd name="T18" fmla="*/ 91 w 108"/>
                  <a:gd name="T19" fmla="*/ 13 h 136"/>
                  <a:gd name="T20" fmla="*/ 108 w 108"/>
                  <a:gd name="T21" fmla="*/ 70 h 136"/>
                  <a:gd name="T22" fmla="*/ 108 w 108"/>
                  <a:gd name="T23" fmla="*/ 76 h 136"/>
                  <a:gd name="T24" fmla="*/ 31 w 108"/>
                  <a:gd name="T25" fmla="*/ 76 h 136"/>
                  <a:gd name="T26" fmla="*/ 56 w 108"/>
                  <a:gd name="T27" fmla="*/ 21 h 136"/>
                  <a:gd name="T28" fmla="*/ 31 w 108"/>
                  <a:gd name="T29" fmla="*/ 55 h 136"/>
                  <a:gd name="T30" fmla="*/ 79 w 108"/>
                  <a:gd name="T31" fmla="*/ 55 h 136"/>
                  <a:gd name="T32" fmla="*/ 56 w 108"/>
                  <a:gd name="T33" fmla="*/ 21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08" h="136">
                    <a:moveTo>
                      <a:pt x="31" y="76"/>
                    </a:moveTo>
                    <a:cubicBezTo>
                      <a:pt x="31" y="78"/>
                      <a:pt x="31" y="78"/>
                      <a:pt x="31" y="78"/>
                    </a:cubicBezTo>
                    <a:cubicBezTo>
                      <a:pt x="31" y="96"/>
                      <a:pt x="37" y="115"/>
                      <a:pt x="63" y="115"/>
                    </a:cubicBezTo>
                    <a:cubicBezTo>
                      <a:pt x="75" y="115"/>
                      <a:pt x="85" y="110"/>
                      <a:pt x="95" y="102"/>
                    </a:cubicBezTo>
                    <a:cubicBezTo>
                      <a:pt x="106" y="119"/>
                      <a:pt x="106" y="119"/>
                      <a:pt x="106" y="119"/>
                    </a:cubicBezTo>
                    <a:cubicBezTo>
                      <a:pt x="92" y="131"/>
                      <a:pt x="77" y="136"/>
                      <a:pt x="59" y="136"/>
                    </a:cubicBezTo>
                    <a:cubicBezTo>
                      <a:pt x="23" y="136"/>
                      <a:pt x="0" y="110"/>
                      <a:pt x="0" y="68"/>
                    </a:cubicBezTo>
                    <a:cubicBezTo>
                      <a:pt x="0" y="46"/>
                      <a:pt x="5" y="30"/>
                      <a:pt x="16" y="18"/>
                    </a:cubicBezTo>
                    <a:cubicBezTo>
                      <a:pt x="26" y="6"/>
                      <a:pt x="39" y="0"/>
                      <a:pt x="56" y="0"/>
                    </a:cubicBezTo>
                    <a:cubicBezTo>
                      <a:pt x="68" y="0"/>
                      <a:pt x="80" y="3"/>
                      <a:pt x="91" y="13"/>
                    </a:cubicBezTo>
                    <a:cubicBezTo>
                      <a:pt x="102" y="24"/>
                      <a:pt x="108" y="40"/>
                      <a:pt x="108" y="70"/>
                    </a:cubicBezTo>
                    <a:cubicBezTo>
                      <a:pt x="108" y="76"/>
                      <a:pt x="108" y="76"/>
                      <a:pt x="108" y="76"/>
                    </a:cubicBezTo>
                    <a:lnTo>
                      <a:pt x="31" y="76"/>
                    </a:lnTo>
                    <a:close/>
                    <a:moveTo>
                      <a:pt x="56" y="21"/>
                    </a:moveTo>
                    <a:cubicBezTo>
                      <a:pt x="40" y="21"/>
                      <a:pt x="31" y="34"/>
                      <a:pt x="31" y="55"/>
                    </a:cubicBezTo>
                    <a:cubicBezTo>
                      <a:pt x="79" y="55"/>
                      <a:pt x="79" y="55"/>
                      <a:pt x="79" y="55"/>
                    </a:cubicBezTo>
                    <a:cubicBezTo>
                      <a:pt x="79" y="34"/>
                      <a:pt x="70" y="21"/>
                      <a:pt x="56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03" name="Freeform 202"/>
              <p:cNvSpPr>
                <a:spLocks/>
              </p:cNvSpPr>
              <p:nvPr userDrawn="1"/>
            </p:nvSpPr>
            <p:spPr bwMode="auto">
              <a:xfrm>
                <a:off x="8519" y="267"/>
                <a:ext cx="79" cy="60"/>
              </a:xfrm>
              <a:custGeom>
                <a:avLst/>
                <a:gdLst>
                  <a:gd name="T0" fmla="*/ 137 w 174"/>
                  <a:gd name="T1" fmla="*/ 132 h 132"/>
                  <a:gd name="T2" fmla="*/ 111 w 174"/>
                  <a:gd name="T3" fmla="*/ 132 h 132"/>
                  <a:gd name="T4" fmla="*/ 95 w 174"/>
                  <a:gd name="T5" fmla="*/ 73 h 132"/>
                  <a:gd name="T6" fmla="*/ 86 w 174"/>
                  <a:gd name="T7" fmla="*/ 37 h 132"/>
                  <a:gd name="T8" fmla="*/ 86 w 174"/>
                  <a:gd name="T9" fmla="*/ 37 h 132"/>
                  <a:gd name="T10" fmla="*/ 77 w 174"/>
                  <a:gd name="T11" fmla="*/ 74 h 132"/>
                  <a:gd name="T12" fmla="*/ 62 w 174"/>
                  <a:gd name="T13" fmla="*/ 132 h 132"/>
                  <a:gd name="T14" fmla="*/ 35 w 174"/>
                  <a:gd name="T15" fmla="*/ 132 h 132"/>
                  <a:gd name="T16" fmla="*/ 0 w 174"/>
                  <a:gd name="T17" fmla="*/ 4 h 132"/>
                  <a:gd name="T18" fmla="*/ 28 w 174"/>
                  <a:gd name="T19" fmla="*/ 0 h 132"/>
                  <a:gd name="T20" fmla="*/ 42 w 174"/>
                  <a:gd name="T21" fmla="*/ 63 h 132"/>
                  <a:gd name="T22" fmla="*/ 49 w 174"/>
                  <a:gd name="T23" fmla="*/ 97 h 132"/>
                  <a:gd name="T24" fmla="*/ 49 w 174"/>
                  <a:gd name="T25" fmla="*/ 97 h 132"/>
                  <a:gd name="T26" fmla="*/ 57 w 174"/>
                  <a:gd name="T27" fmla="*/ 62 h 132"/>
                  <a:gd name="T28" fmla="*/ 73 w 174"/>
                  <a:gd name="T29" fmla="*/ 2 h 132"/>
                  <a:gd name="T30" fmla="*/ 101 w 174"/>
                  <a:gd name="T31" fmla="*/ 2 h 132"/>
                  <a:gd name="T32" fmla="*/ 116 w 174"/>
                  <a:gd name="T33" fmla="*/ 61 h 132"/>
                  <a:gd name="T34" fmla="*/ 124 w 174"/>
                  <a:gd name="T35" fmla="*/ 98 h 132"/>
                  <a:gd name="T36" fmla="*/ 125 w 174"/>
                  <a:gd name="T37" fmla="*/ 98 h 132"/>
                  <a:gd name="T38" fmla="*/ 131 w 174"/>
                  <a:gd name="T39" fmla="*/ 63 h 132"/>
                  <a:gd name="T40" fmla="*/ 144 w 174"/>
                  <a:gd name="T41" fmla="*/ 2 h 132"/>
                  <a:gd name="T42" fmla="*/ 174 w 174"/>
                  <a:gd name="T43" fmla="*/ 2 h 132"/>
                  <a:gd name="T44" fmla="*/ 137 w 174"/>
                  <a:gd name="T45" fmla="*/ 132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74" h="132">
                    <a:moveTo>
                      <a:pt x="137" y="132"/>
                    </a:moveTo>
                    <a:cubicBezTo>
                      <a:pt x="111" y="132"/>
                      <a:pt x="111" y="132"/>
                      <a:pt x="111" y="132"/>
                    </a:cubicBezTo>
                    <a:cubicBezTo>
                      <a:pt x="95" y="73"/>
                      <a:pt x="95" y="73"/>
                      <a:pt x="95" y="73"/>
                    </a:cubicBezTo>
                    <a:cubicBezTo>
                      <a:pt x="91" y="57"/>
                      <a:pt x="86" y="37"/>
                      <a:pt x="86" y="37"/>
                    </a:cubicBezTo>
                    <a:cubicBezTo>
                      <a:pt x="86" y="37"/>
                      <a:pt x="86" y="37"/>
                      <a:pt x="86" y="37"/>
                    </a:cubicBezTo>
                    <a:cubicBezTo>
                      <a:pt x="86" y="37"/>
                      <a:pt x="84" y="50"/>
                      <a:pt x="77" y="74"/>
                    </a:cubicBezTo>
                    <a:cubicBezTo>
                      <a:pt x="62" y="132"/>
                      <a:pt x="62" y="132"/>
                      <a:pt x="62" y="132"/>
                    </a:cubicBezTo>
                    <a:cubicBezTo>
                      <a:pt x="35" y="132"/>
                      <a:pt x="35" y="132"/>
                      <a:pt x="35" y="132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42" y="63"/>
                      <a:pt x="42" y="63"/>
                      <a:pt x="42" y="63"/>
                    </a:cubicBezTo>
                    <a:cubicBezTo>
                      <a:pt x="45" y="79"/>
                      <a:pt x="49" y="97"/>
                      <a:pt x="49" y="97"/>
                    </a:cubicBezTo>
                    <a:cubicBezTo>
                      <a:pt x="49" y="97"/>
                      <a:pt x="49" y="97"/>
                      <a:pt x="49" y="97"/>
                    </a:cubicBezTo>
                    <a:cubicBezTo>
                      <a:pt x="49" y="97"/>
                      <a:pt x="52" y="80"/>
                      <a:pt x="57" y="62"/>
                    </a:cubicBezTo>
                    <a:cubicBezTo>
                      <a:pt x="73" y="2"/>
                      <a:pt x="73" y="2"/>
                      <a:pt x="73" y="2"/>
                    </a:cubicBezTo>
                    <a:cubicBezTo>
                      <a:pt x="101" y="2"/>
                      <a:pt x="101" y="2"/>
                      <a:pt x="101" y="2"/>
                    </a:cubicBezTo>
                    <a:cubicBezTo>
                      <a:pt x="116" y="61"/>
                      <a:pt x="116" y="61"/>
                      <a:pt x="116" y="61"/>
                    </a:cubicBezTo>
                    <a:cubicBezTo>
                      <a:pt x="121" y="82"/>
                      <a:pt x="124" y="98"/>
                      <a:pt x="124" y="98"/>
                    </a:cubicBezTo>
                    <a:cubicBezTo>
                      <a:pt x="125" y="98"/>
                      <a:pt x="125" y="98"/>
                      <a:pt x="125" y="98"/>
                    </a:cubicBezTo>
                    <a:cubicBezTo>
                      <a:pt x="125" y="98"/>
                      <a:pt x="128" y="78"/>
                      <a:pt x="131" y="63"/>
                    </a:cubicBezTo>
                    <a:cubicBezTo>
                      <a:pt x="144" y="2"/>
                      <a:pt x="144" y="2"/>
                      <a:pt x="144" y="2"/>
                    </a:cubicBezTo>
                    <a:cubicBezTo>
                      <a:pt x="174" y="2"/>
                      <a:pt x="174" y="2"/>
                      <a:pt x="174" y="2"/>
                    </a:cubicBezTo>
                    <a:lnTo>
                      <a:pt x="137" y="1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04" name="Freeform 203"/>
              <p:cNvSpPr>
                <a:spLocks noEditPoints="1"/>
              </p:cNvSpPr>
              <p:nvPr userDrawn="1"/>
            </p:nvSpPr>
            <p:spPr bwMode="auto">
              <a:xfrm>
                <a:off x="8631" y="247"/>
                <a:ext cx="55" cy="80"/>
              </a:xfrm>
              <a:custGeom>
                <a:avLst/>
                <a:gdLst>
                  <a:gd name="T0" fmla="*/ 86 w 122"/>
                  <a:gd name="T1" fmla="*/ 177 h 177"/>
                  <a:gd name="T2" fmla="*/ 71 w 122"/>
                  <a:gd name="T3" fmla="*/ 149 h 177"/>
                  <a:gd name="T4" fmla="*/ 41 w 122"/>
                  <a:gd name="T5" fmla="*/ 106 h 177"/>
                  <a:gd name="T6" fmla="*/ 29 w 122"/>
                  <a:gd name="T7" fmla="*/ 100 h 177"/>
                  <a:gd name="T8" fmla="*/ 29 w 122"/>
                  <a:gd name="T9" fmla="*/ 177 h 177"/>
                  <a:gd name="T10" fmla="*/ 0 w 122"/>
                  <a:gd name="T11" fmla="*/ 177 h 177"/>
                  <a:gd name="T12" fmla="*/ 0 w 122"/>
                  <a:gd name="T13" fmla="*/ 0 h 177"/>
                  <a:gd name="T14" fmla="*/ 54 w 122"/>
                  <a:gd name="T15" fmla="*/ 0 h 177"/>
                  <a:gd name="T16" fmla="*/ 112 w 122"/>
                  <a:gd name="T17" fmla="*/ 50 h 177"/>
                  <a:gd name="T18" fmla="*/ 68 w 122"/>
                  <a:gd name="T19" fmla="*/ 99 h 177"/>
                  <a:gd name="T20" fmla="*/ 95 w 122"/>
                  <a:gd name="T21" fmla="*/ 134 h 177"/>
                  <a:gd name="T22" fmla="*/ 122 w 122"/>
                  <a:gd name="T23" fmla="*/ 177 h 177"/>
                  <a:gd name="T24" fmla="*/ 86 w 122"/>
                  <a:gd name="T25" fmla="*/ 177 h 177"/>
                  <a:gd name="T26" fmla="*/ 45 w 122"/>
                  <a:gd name="T27" fmla="*/ 23 h 177"/>
                  <a:gd name="T28" fmla="*/ 29 w 122"/>
                  <a:gd name="T29" fmla="*/ 23 h 177"/>
                  <a:gd name="T30" fmla="*/ 29 w 122"/>
                  <a:gd name="T31" fmla="*/ 80 h 177"/>
                  <a:gd name="T32" fmla="*/ 44 w 122"/>
                  <a:gd name="T33" fmla="*/ 80 h 177"/>
                  <a:gd name="T34" fmla="*/ 73 w 122"/>
                  <a:gd name="T35" fmla="*/ 72 h 177"/>
                  <a:gd name="T36" fmla="*/ 81 w 122"/>
                  <a:gd name="T37" fmla="*/ 51 h 177"/>
                  <a:gd name="T38" fmla="*/ 45 w 122"/>
                  <a:gd name="T39" fmla="*/ 23 h 1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22" h="177">
                    <a:moveTo>
                      <a:pt x="86" y="177"/>
                    </a:moveTo>
                    <a:cubicBezTo>
                      <a:pt x="71" y="149"/>
                      <a:pt x="71" y="149"/>
                      <a:pt x="71" y="149"/>
                    </a:cubicBezTo>
                    <a:cubicBezTo>
                      <a:pt x="59" y="128"/>
                      <a:pt x="51" y="115"/>
                      <a:pt x="41" y="106"/>
                    </a:cubicBezTo>
                    <a:cubicBezTo>
                      <a:pt x="37" y="102"/>
                      <a:pt x="35" y="101"/>
                      <a:pt x="29" y="100"/>
                    </a:cubicBezTo>
                    <a:cubicBezTo>
                      <a:pt x="29" y="177"/>
                      <a:pt x="29" y="177"/>
                      <a:pt x="29" y="177"/>
                    </a:cubicBezTo>
                    <a:cubicBezTo>
                      <a:pt x="0" y="177"/>
                      <a:pt x="0" y="177"/>
                      <a:pt x="0" y="177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4" y="0"/>
                      <a:pt x="54" y="0"/>
                      <a:pt x="54" y="0"/>
                    </a:cubicBezTo>
                    <a:cubicBezTo>
                      <a:pt x="94" y="0"/>
                      <a:pt x="112" y="23"/>
                      <a:pt x="112" y="50"/>
                    </a:cubicBezTo>
                    <a:cubicBezTo>
                      <a:pt x="112" y="76"/>
                      <a:pt x="96" y="99"/>
                      <a:pt x="68" y="99"/>
                    </a:cubicBezTo>
                    <a:cubicBezTo>
                      <a:pt x="74" y="102"/>
                      <a:pt x="86" y="120"/>
                      <a:pt x="95" y="134"/>
                    </a:cubicBezTo>
                    <a:cubicBezTo>
                      <a:pt x="122" y="177"/>
                      <a:pt x="122" y="177"/>
                      <a:pt x="122" y="177"/>
                    </a:cubicBezTo>
                    <a:lnTo>
                      <a:pt x="86" y="177"/>
                    </a:lnTo>
                    <a:close/>
                    <a:moveTo>
                      <a:pt x="45" y="23"/>
                    </a:moveTo>
                    <a:cubicBezTo>
                      <a:pt x="29" y="23"/>
                      <a:pt x="29" y="23"/>
                      <a:pt x="29" y="23"/>
                    </a:cubicBezTo>
                    <a:cubicBezTo>
                      <a:pt x="29" y="80"/>
                      <a:pt x="29" y="80"/>
                      <a:pt x="29" y="80"/>
                    </a:cubicBezTo>
                    <a:cubicBezTo>
                      <a:pt x="44" y="80"/>
                      <a:pt x="44" y="80"/>
                      <a:pt x="44" y="80"/>
                    </a:cubicBezTo>
                    <a:cubicBezTo>
                      <a:pt x="60" y="80"/>
                      <a:pt x="68" y="77"/>
                      <a:pt x="73" y="72"/>
                    </a:cubicBezTo>
                    <a:cubicBezTo>
                      <a:pt x="78" y="67"/>
                      <a:pt x="81" y="60"/>
                      <a:pt x="81" y="51"/>
                    </a:cubicBezTo>
                    <a:cubicBezTo>
                      <a:pt x="81" y="33"/>
                      <a:pt x="72" y="23"/>
                      <a:pt x="45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05" name="Freeform 9"/>
              <p:cNvSpPr>
                <a:spLocks noEditPoints="1"/>
              </p:cNvSpPr>
              <p:nvPr userDrawn="1"/>
            </p:nvSpPr>
            <p:spPr bwMode="auto">
              <a:xfrm>
                <a:off x="8691" y="267"/>
                <a:ext cx="48" cy="61"/>
              </a:xfrm>
              <a:custGeom>
                <a:avLst/>
                <a:gdLst>
                  <a:gd name="T0" fmla="*/ 31 w 108"/>
                  <a:gd name="T1" fmla="*/ 76 h 136"/>
                  <a:gd name="T2" fmla="*/ 31 w 108"/>
                  <a:gd name="T3" fmla="*/ 78 h 136"/>
                  <a:gd name="T4" fmla="*/ 63 w 108"/>
                  <a:gd name="T5" fmla="*/ 115 h 136"/>
                  <a:gd name="T6" fmla="*/ 95 w 108"/>
                  <a:gd name="T7" fmla="*/ 102 h 136"/>
                  <a:gd name="T8" fmla="*/ 106 w 108"/>
                  <a:gd name="T9" fmla="*/ 119 h 136"/>
                  <a:gd name="T10" fmla="*/ 60 w 108"/>
                  <a:gd name="T11" fmla="*/ 136 h 136"/>
                  <a:gd name="T12" fmla="*/ 0 w 108"/>
                  <a:gd name="T13" fmla="*/ 68 h 136"/>
                  <a:gd name="T14" fmla="*/ 16 w 108"/>
                  <a:gd name="T15" fmla="*/ 18 h 136"/>
                  <a:gd name="T16" fmla="*/ 56 w 108"/>
                  <a:gd name="T17" fmla="*/ 0 h 136"/>
                  <a:gd name="T18" fmla="*/ 91 w 108"/>
                  <a:gd name="T19" fmla="*/ 13 h 136"/>
                  <a:gd name="T20" fmla="*/ 108 w 108"/>
                  <a:gd name="T21" fmla="*/ 70 h 136"/>
                  <a:gd name="T22" fmla="*/ 108 w 108"/>
                  <a:gd name="T23" fmla="*/ 76 h 136"/>
                  <a:gd name="T24" fmla="*/ 31 w 108"/>
                  <a:gd name="T25" fmla="*/ 76 h 136"/>
                  <a:gd name="T26" fmla="*/ 56 w 108"/>
                  <a:gd name="T27" fmla="*/ 21 h 136"/>
                  <a:gd name="T28" fmla="*/ 31 w 108"/>
                  <a:gd name="T29" fmla="*/ 55 h 136"/>
                  <a:gd name="T30" fmla="*/ 79 w 108"/>
                  <a:gd name="T31" fmla="*/ 55 h 136"/>
                  <a:gd name="T32" fmla="*/ 56 w 108"/>
                  <a:gd name="T33" fmla="*/ 21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08" h="136">
                    <a:moveTo>
                      <a:pt x="31" y="76"/>
                    </a:moveTo>
                    <a:cubicBezTo>
                      <a:pt x="31" y="78"/>
                      <a:pt x="31" y="78"/>
                      <a:pt x="31" y="78"/>
                    </a:cubicBezTo>
                    <a:cubicBezTo>
                      <a:pt x="31" y="96"/>
                      <a:pt x="38" y="115"/>
                      <a:pt x="63" y="115"/>
                    </a:cubicBezTo>
                    <a:cubicBezTo>
                      <a:pt x="75" y="115"/>
                      <a:pt x="85" y="110"/>
                      <a:pt x="95" y="102"/>
                    </a:cubicBezTo>
                    <a:cubicBezTo>
                      <a:pt x="106" y="119"/>
                      <a:pt x="106" y="119"/>
                      <a:pt x="106" y="119"/>
                    </a:cubicBezTo>
                    <a:cubicBezTo>
                      <a:pt x="93" y="131"/>
                      <a:pt x="77" y="136"/>
                      <a:pt x="60" y="136"/>
                    </a:cubicBezTo>
                    <a:cubicBezTo>
                      <a:pt x="23" y="136"/>
                      <a:pt x="0" y="110"/>
                      <a:pt x="0" y="68"/>
                    </a:cubicBezTo>
                    <a:cubicBezTo>
                      <a:pt x="0" y="46"/>
                      <a:pt x="5" y="30"/>
                      <a:pt x="16" y="18"/>
                    </a:cubicBezTo>
                    <a:cubicBezTo>
                      <a:pt x="27" y="6"/>
                      <a:pt x="39" y="0"/>
                      <a:pt x="56" y="0"/>
                    </a:cubicBezTo>
                    <a:cubicBezTo>
                      <a:pt x="69" y="0"/>
                      <a:pt x="80" y="3"/>
                      <a:pt x="91" y="13"/>
                    </a:cubicBezTo>
                    <a:cubicBezTo>
                      <a:pt x="103" y="24"/>
                      <a:pt x="108" y="40"/>
                      <a:pt x="108" y="70"/>
                    </a:cubicBezTo>
                    <a:cubicBezTo>
                      <a:pt x="108" y="76"/>
                      <a:pt x="108" y="76"/>
                      <a:pt x="108" y="76"/>
                    </a:cubicBezTo>
                    <a:lnTo>
                      <a:pt x="31" y="76"/>
                    </a:lnTo>
                    <a:close/>
                    <a:moveTo>
                      <a:pt x="56" y="21"/>
                    </a:moveTo>
                    <a:cubicBezTo>
                      <a:pt x="40" y="21"/>
                      <a:pt x="31" y="34"/>
                      <a:pt x="31" y="55"/>
                    </a:cubicBezTo>
                    <a:cubicBezTo>
                      <a:pt x="79" y="55"/>
                      <a:pt x="79" y="55"/>
                      <a:pt x="79" y="55"/>
                    </a:cubicBezTo>
                    <a:cubicBezTo>
                      <a:pt x="79" y="34"/>
                      <a:pt x="70" y="21"/>
                      <a:pt x="56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06" name="Freeform 10"/>
              <p:cNvSpPr>
                <a:spLocks/>
              </p:cNvSpPr>
              <p:nvPr userDrawn="1"/>
            </p:nvSpPr>
            <p:spPr bwMode="auto">
              <a:xfrm>
                <a:off x="8747" y="241"/>
                <a:ext cx="22" cy="87"/>
              </a:xfrm>
              <a:custGeom>
                <a:avLst/>
                <a:gdLst>
                  <a:gd name="T0" fmla="*/ 31 w 48"/>
                  <a:gd name="T1" fmla="*/ 192 h 192"/>
                  <a:gd name="T2" fmla="*/ 3 w 48"/>
                  <a:gd name="T3" fmla="*/ 155 h 192"/>
                  <a:gd name="T4" fmla="*/ 3 w 48"/>
                  <a:gd name="T5" fmla="*/ 45 h 192"/>
                  <a:gd name="T6" fmla="*/ 0 w 48"/>
                  <a:gd name="T7" fmla="*/ 7 h 192"/>
                  <a:gd name="T8" fmla="*/ 29 w 48"/>
                  <a:gd name="T9" fmla="*/ 0 h 192"/>
                  <a:gd name="T10" fmla="*/ 32 w 48"/>
                  <a:gd name="T11" fmla="*/ 36 h 192"/>
                  <a:gd name="T12" fmla="*/ 32 w 48"/>
                  <a:gd name="T13" fmla="*/ 146 h 192"/>
                  <a:gd name="T14" fmla="*/ 34 w 48"/>
                  <a:gd name="T15" fmla="*/ 169 h 192"/>
                  <a:gd name="T16" fmla="*/ 44 w 48"/>
                  <a:gd name="T17" fmla="*/ 171 h 192"/>
                  <a:gd name="T18" fmla="*/ 48 w 48"/>
                  <a:gd name="T19" fmla="*/ 189 h 192"/>
                  <a:gd name="T20" fmla="*/ 31 w 48"/>
                  <a:gd name="T21" fmla="*/ 192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8" h="192">
                    <a:moveTo>
                      <a:pt x="31" y="192"/>
                    </a:moveTo>
                    <a:cubicBezTo>
                      <a:pt x="3" y="192"/>
                      <a:pt x="3" y="166"/>
                      <a:pt x="3" y="155"/>
                    </a:cubicBezTo>
                    <a:cubicBezTo>
                      <a:pt x="3" y="45"/>
                      <a:pt x="3" y="45"/>
                      <a:pt x="3" y="45"/>
                    </a:cubicBezTo>
                    <a:cubicBezTo>
                      <a:pt x="3" y="27"/>
                      <a:pt x="2" y="17"/>
                      <a:pt x="0" y="7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31" y="8"/>
                      <a:pt x="32" y="19"/>
                      <a:pt x="32" y="36"/>
                    </a:cubicBezTo>
                    <a:cubicBezTo>
                      <a:pt x="32" y="146"/>
                      <a:pt x="32" y="146"/>
                      <a:pt x="32" y="146"/>
                    </a:cubicBezTo>
                    <a:cubicBezTo>
                      <a:pt x="32" y="163"/>
                      <a:pt x="32" y="166"/>
                      <a:pt x="34" y="169"/>
                    </a:cubicBezTo>
                    <a:cubicBezTo>
                      <a:pt x="36" y="171"/>
                      <a:pt x="40" y="173"/>
                      <a:pt x="44" y="171"/>
                    </a:cubicBezTo>
                    <a:cubicBezTo>
                      <a:pt x="48" y="189"/>
                      <a:pt x="48" y="189"/>
                      <a:pt x="48" y="189"/>
                    </a:cubicBezTo>
                    <a:cubicBezTo>
                      <a:pt x="43" y="191"/>
                      <a:pt x="38" y="192"/>
                      <a:pt x="31" y="19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07" name="Freeform 11"/>
              <p:cNvSpPr>
                <a:spLocks noEditPoints="1"/>
              </p:cNvSpPr>
              <p:nvPr userDrawn="1"/>
            </p:nvSpPr>
            <p:spPr bwMode="auto">
              <a:xfrm>
                <a:off x="8778" y="242"/>
                <a:ext cx="17" cy="85"/>
              </a:xfrm>
              <a:custGeom>
                <a:avLst/>
                <a:gdLst>
                  <a:gd name="T0" fmla="*/ 18 w 37"/>
                  <a:gd name="T1" fmla="*/ 38 h 187"/>
                  <a:gd name="T2" fmla="*/ 0 w 37"/>
                  <a:gd name="T3" fmla="*/ 19 h 187"/>
                  <a:gd name="T4" fmla="*/ 18 w 37"/>
                  <a:gd name="T5" fmla="*/ 0 h 187"/>
                  <a:gd name="T6" fmla="*/ 37 w 37"/>
                  <a:gd name="T7" fmla="*/ 19 h 187"/>
                  <a:gd name="T8" fmla="*/ 18 w 37"/>
                  <a:gd name="T9" fmla="*/ 38 h 187"/>
                  <a:gd name="T10" fmla="*/ 4 w 37"/>
                  <a:gd name="T11" fmla="*/ 187 h 187"/>
                  <a:gd name="T12" fmla="*/ 4 w 37"/>
                  <a:gd name="T13" fmla="*/ 59 h 187"/>
                  <a:gd name="T14" fmla="*/ 32 w 37"/>
                  <a:gd name="T15" fmla="*/ 54 h 187"/>
                  <a:gd name="T16" fmla="*/ 32 w 37"/>
                  <a:gd name="T17" fmla="*/ 187 h 187"/>
                  <a:gd name="T18" fmla="*/ 4 w 37"/>
                  <a:gd name="T19" fmla="*/ 187 h 1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7" h="187">
                    <a:moveTo>
                      <a:pt x="18" y="38"/>
                    </a:moveTo>
                    <a:cubicBezTo>
                      <a:pt x="7" y="38"/>
                      <a:pt x="0" y="30"/>
                      <a:pt x="0" y="19"/>
                    </a:cubicBezTo>
                    <a:cubicBezTo>
                      <a:pt x="0" y="9"/>
                      <a:pt x="8" y="0"/>
                      <a:pt x="18" y="0"/>
                    </a:cubicBezTo>
                    <a:cubicBezTo>
                      <a:pt x="28" y="0"/>
                      <a:pt x="37" y="9"/>
                      <a:pt x="37" y="19"/>
                    </a:cubicBezTo>
                    <a:cubicBezTo>
                      <a:pt x="37" y="30"/>
                      <a:pt x="28" y="38"/>
                      <a:pt x="18" y="38"/>
                    </a:cubicBezTo>
                    <a:close/>
                    <a:moveTo>
                      <a:pt x="4" y="187"/>
                    </a:moveTo>
                    <a:cubicBezTo>
                      <a:pt x="4" y="59"/>
                      <a:pt x="4" y="59"/>
                      <a:pt x="4" y="59"/>
                    </a:cubicBezTo>
                    <a:cubicBezTo>
                      <a:pt x="32" y="54"/>
                      <a:pt x="32" y="54"/>
                      <a:pt x="32" y="54"/>
                    </a:cubicBezTo>
                    <a:cubicBezTo>
                      <a:pt x="32" y="187"/>
                      <a:pt x="32" y="187"/>
                      <a:pt x="32" y="187"/>
                    </a:cubicBezTo>
                    <a:lnTo>
                      <a:pt x="4" y="18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08" name="Freeform 12"/>
              <p:cNvSpPr>
                <a:spLocks/>
              </p:cNvSpPr>
              <p:nvPr userDrawn="1"/>
            </p:nvSpPr>
            <p:spPr bwMode="auto">
              <a:xfrm>
                <a:off x="8805" y="267"/>
                <a:ext cx="44" cy="61"/>
              </a:xfrm>
              <a:custGeom>
                <a:avLst/>
                <a:gdLst>
                  <a:gd name="T0" fmla="*/ 55 w 97"/>
                  <a:gd name="T1" fmla="*/ 136 h 136"/>
                  <a:gd name="T2" fmla="*/ 0 w 97"/>
                  <a:gd name="T3" fmla="*/ 70 h 136"/>
                  <a:gd name="T4" fmla="*/ 57 w 97"/>
                  <a:gd name="T5" fmla="*/ 0 h 136"/>
                  <a:gd name="T6" fmla="*/ 93 w 97"/>
                  <a:gd name="T7" fmla="*/ 14 h 136"/>
                  <a:gd name="T8" fmla="*/ 79 w 97"/>
                  <a:gd name="T9" fmla="*/ 33 h 136"/>
                  <a:gd name="T10" fmla="*/ 57 w 97"/>
                  <a:gd name="T11" fmla="*/ 23 h 136"/>
                  <a:gd name="T12" fmla="*/ 37 w 97"/>
                  <a:gd name="T13" fmla="*/ 36 h 136"/>
                  <a:gd name="T14" fmla="*/ 32 w 97"/>
                  <a:gd name="T15" fmla="*/ 72 h 136"/>
                  <a:gd name="T16" fmla="*/ 40 w 97"/>
                  <a:gd name="T17" fmla="*/ 107 h 136"/>
                  <a:gd name="T18" fmla="*/ 57 w 97"/>
                  <a:gd name="T19" fmla="*/ 115 h 136"/>
                  <a:gd name="T20" fmla="*/ 84 w 97"/>
                  <a:gd name="T21" fmla="*/ 102 h 136"/>
                  <a:gd name="T22" fmla="*/ 97 w 97"/>
                  <a:gd name="T23" fmla="*/ 119 h 136"/>
                  <a:gd name="T24" fmla="*/ 55 w 97"/>
                  <a:gd name="T25" fmla="*/ 136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7" h="136">
                    <a:moveTo>
                      <a:pt x="55" y="136"/>
                    </a:moveTo>
                    <a:cubicBezTo>
                      <a:pt x="20" y="136"/>
                      <a:pt x="0" y="111"/>
                      <a:pt x="0" y="70"/>
                    </a:cubicBezTo>
                    <a:cubicBezTo>
                      <a:pt x="0" y="22"/>
                      <a:pt x="28" y="0"/>
                      <a:pt x="57" y="0"/>
                    </a:cubicBezTo>
                    <a:cubicBezTo>
                      <a:pt x="72" y="0"/>
                      <a:pt x="82" y="3"/>
                      <a:pt x="93" y="14"/>
                    </a:cubicBezTo>
                    <a:cubicBezTo>
                      <a:pt x="79" y="33"/>
                      <a:pt x="79" y="33"/>
                      <a:pt x="79" y="33"/>
                    </a:cubicBezTo>
                    <a:cubicBezTo>
                      <a:pt x="72" y="26"/>
                      <a:pt x="65" y="23"/>
                      <a:pt x="57" y="23"/>
                    </a:cubicBezTo>
                    <a:cubicBezTo>
                      <a:pt x="48" y="23"/>
                      <a:pt x="41" y="27"/>
                      <a:pt x="37" y="36"/>
                    </a:cubicBezTo>
                    <a:cubicBezTo>
                      <a:pt x="33" y="44"/>
                      <a:pt x="32" y="56"/>
                      <a:pt x="32" y="72"/>
                    </a:cubicBezTo>
                    <a:cubicBezTo>
                      <a:pt x="32" y="90"/>
                      <a:pt x="34" y="101"/>
                      <a:pt x="40" y="107"/>
                    </a:cubicBezTo>
                    <a:cubicBezTo>
                      <a:pt x="44" y="112"/>
                      <a:pt x="51" y="115"/>
                      <a:pt x="57" y="115"/>
                    </a:cubicBezTo>
                    <a:cubicBezTo>
                      <a:pt x="66" y="115"/>
                      <a:pt x="75" y="110"/>
                      <a:pt x="84" y="102"/>
                    </a:cubicBezTo>
                    <a:cubicBezTo>
                      <a:pt x="97" y="119"/>
                      <a:pt x="97" y="119"/>
                      <a:pt x="97" y="119"/>
                    </a:cubicBezTo>
                    <a:cubicBezTo>
                      <a:pt x="85" y="131"/>
                      <a:pt x="73" y="136"/>
                      <a:pt x="55" y="1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09" name="Freeform 13"/>
              <p:cNvSpPr>
                <a:spLocks noEditPoints="1"/>
              </p:cNvSpPr>
              <p:nvPr userDrawn="1"/>
            </p:nvSpPr>
            <p:spPr bwMode="auto">
              <a:xfrm>
                <a:off x="8859" y="293"/>
                <a:ext cx="34" cy="35"/>
              </a:xfrm>
              <a:custGeom>
                <a:avLst/>
                <a:gdLst>
                  <a:gd name="T0" fmla="*/ 39 w 77"/>
                  <a:gd name="T1" fmla="*/ 78 h 78"/>
                  <a:gd name="T2" fmla="*/ 0 w 77"/>
                  <a:gd name="T3" fmla="*/ 39 h 78"/>
                  <a:gd name="T4" fmla="*/ 39 w 77"/>
                  <a:gd name="T5" fmla="*/ 0 h 78"/>
                  <a:gd name="T6" fmla="*/ 77 w 77"/>
                  <a:gd name="T7" fmla="*/ 39 h 78"/>
                  <a:gd name="T8" fmla="*/ 39 w 77"/>
                  <a:gd name="T9" fmla="*/ 78 h 78"/>
                  <a:gd name="T10" fmla="*/ 39 w 77"/>
                  <a:gd name="T11" fmla="*/ 8 h 78"/>
                  <a:gd name="T12" fmla="*/ 9 w 77"/>
                  <a:gd name="T13" fmla="*/ 39 h 78"/>
                  <a:gd name="T14" fmla="*/ 39 w 77"/>
                  <a:gd name="T15" fmla="*/ 70 h 78"/>
                  <a:gd name="T16" fmla="*/ 68 w 77"/>
                  <a:gd name="T17" fmla="*/ 39 h 78"/>
                  <a:gd name="T18" fmla="*/ 39 w 77"/>
                  <a:gd name="T19" fmla="*/ 8 h 78"/>
                  <a:gd name="T20" fmla="*/ 46 w 77"/>
                  <a:gd name="T21" fmla="*/ 61 h 78"/>
                  <a:gd name="T22" fmla="*/ 42 w 77"/>
                  <a:gd name="T23" fmla="*/ 53 h 78"/>
                  <a:gd name="T24" fmla="*/ 35 w 77"/>
                  <a:gd name="T25" fmla="*/ 43 h 78"/>
                  <a:gd name="T26" fmla="*/ 34 w 77"/>
                  <a:gd name="T27" fmla="*/ 42 h 78"/>
                  <a:gd name="T28" fmla="*/ 34 w 77"/>
                  <a:gd name="T29" fmla="*/ 61 h 78"/>
                  <a:gd name="T30" fmla="*/ 25 w 77"/>
                  <a:gd name="T31" fmla="*/ 61 h 78"/>
                  <a:gd name="T32" fmla="*/ 25 w 77"/>
                  <a:gd name="T33" fmla="*/ 17 h 78"/>
                  <a:gd name="T34" fmla="*/ 41 w 77"/>
                  <a:gd name="T35" fmla="*/ 17 h 78"/>
                  <a:gd name="T36" fmla="*/ 54 w 77"/>
                  <a:gd name="T37" fmla="*/ 30 h 78"/>
                  <a:gd name="T38" fmla="*/ 44 w 77"/>
                  <a:gd name="T39" fmla="*/ 42 h 78"/>
                  <a:gd name="T40" fmla="*/ 46 w 77"/>
                  <a:gd name="T41" fmla="*/ 44 h 78"/>
                  <a:gd name="T42" fmla="*/ 56 w 77"/>
                  <a:gd name="T43" fmla="*/ 61 h 78"/>
                  <a:gd name="T44" fmla="*/ 46 w 77"/>
                  <a:gd name="T45" fmla="*/ 61 h 78"/>
                  <a:gd name="T46" fmla="*/ 42 w 77"/>
                  <a:gd name="T47" fmla="*/ 25 h 78"/>
                  <a:gd name="T48" fmla="*/ 37 w 77"/>
                  <a:gd name="T49" fmla="*/ 24 h 78"/>
                  <a:gd name="T50" fmla="*/ 34 w 77"/>
                  <a:gd name="T51" fmla="*/ 24 h 78"/>
                  <a:gd name="T52" fmla="*/ 34 w 77"/>
                  <a:gd name="T53" fmla="*/ 36 h 78"/>
                  <a:gd name="T54" fmla="*/ 36 w 77"/>
                  <a:gd name="T55" fmla="*/ 36 h 78"/>
                  <a:gd name="T56" fmla="*/ 43 w 77"/>
                  <a:gd name="T57" fmla="*/ 34 h 78"/>
                  <a:gd name="T58" fmla="*/ 45 w 77"/>
                  <a:gd name="T59" fmla="*/ 30 h 78"/>
                  <a:gd name="T60" fmla="*/ 42 w 77"/>
                  <a:gd name="T61" fmla="*/ 25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7" h="78">
                    <a:moveTo>
                      <a:pt x="39" y="78"/>
                    </a:moveTo>
                    <a:cubicBezTo>
                      <a:pt x="17" y="78"/>
                      <a:pt x="0" y="61"/>
                      <a:pt x="0" y="39"/>
                    </a:cubicBezTo>
                    <a:cubicBezTo>
                      <a:pt x="0" y="17"/>
                      <a:pt x="17" y="0"/>
                      <a:pt x="39" y="0"/>
                    </a:cubicBezTo>
                    <a:cubicBezTo>
                      <a:pt x="60" y="0"/>
                      <a:pt x="77" y="17"/>
                      <a:pt x="77" y="39"/>
                    </a:cubicBezTo>
                    <a:cubicBezTo>
                      <a:pt x="77" y="61"/>
                      <a:pt x="60" y="78"/>
                      <a:pt x="39" y="78"/>
                    </a:cubicBezTo>
                    <a:close/>
                    <a:moveTo>
                      <a:pt x="39" y="8"/>
                    </a:moveTo>
                    <a:cubicBezTo>
                      <a:pt x="22" y="8"/>
                      <a:pt x="9" y="22"/>
                      <a:pt x="9" y="39"/>
                    </a:cubicBezTo>
                    <a:cubicBezTo>
                      <a:pt x="9" y="56"/>
                      <a:pt x="22" y="70"/>
                      <a:pt x="39" y="70"/>
                    </a:cubicBezTo>
                    <a:cubicBezTo>
                      <a:pt x="55" y="70"/>
                      <a:pt x="68" y="56"/>
                      <a:pt x="68" y="39"/>
                    </a:cubicBezTo>
                    <a:cubicBezTo>
                      <a:pt x="68" y="22"/>
                      <a:pt x="55" y="8"/>
                      <a:pt x="39" y="8"/>
                    </a:cubicBezTo>
                    <a:close/>
                    <a:moveTo>
                      <a:pt x="46" y="61"/>
                    </a:moveTo>
                    <a:cubicBezTo>
                      <a:pt x="44" y="58"/>
                      <a:pt x="44" y="56"/>
                      <a:pt x="42" y="53"/>
                    </a:cubicBezTo>
                    <a:cubicBezTo>
                      <a:pt x="38" y="46"/>
                      <a:pt x="36" y="43"/>
                      <a:pt x="35" y="43"/>
                    </a:cubicBezTo>
                    <a:cubicBezTo>
                      <a:pt x="34" y="42"/>
                      <a:pt x="34" y="42"/>
                      <a:pt x="34" y="42"/>
                    </a:cubicBezTo>
                    <a:cubicBezTo>
                      <a:pt x="34" y="61"/>
                      <a:pt x="34" y="61"/>
                      <a:pt x="34" y="61"/>
                    </a:cubicBezTo>
                    <a:cubicBezTo>
                      <a:pt x="25" y="61"/>
                      <a:pt x="25" y="61"/>
                      <a:pt x="25" y="61"/>
                    </a:cubicBezTo>
                    <a:cubicBezTo>
                      <a:pt x="25" y="17"/>
                      <a:pt x="25" y="17"/>
                      <a:pt x="25" y="17"/>
                    </a:cubicBezTo>
                    <a:cubicBezTo>
                      <a:pt x="41" y="17"/>
                      <a:pt x="41" y="17"/>
                      <a:pt x="41" y="17"/>
                    </a:cubicBezTo>
                    <a:cubicBezTo>
                      <a:pt x="49" y="17"/>
                      <a:pt x="54" y="22"/>
                      <a:pt x="54" y="30"/>
                    </a:cubicBezTo>
                    <a:cubicBezTo>
                      <a:pt x="54" y="36"/>
                      <a:pt x="50" y="42"/>
                      <a:pt x="44" y="42"/>
                    </a:cubicBezTo>
                    <a:cubicBezTo>
                      <a:pt x="45" y="42"/>
                      <a:pt x="46" y="43"/>
                      <a:pt x="46" y="44"/>
                    </a:cubicBezTo>
                    <a:cubicBezTo>
                      <a:pt x="49" y="47"/>
                      <a:pt x="56" y="61"/>
                      <a:pt x="56" y="61"/>
                    </a:cubicBezTo>
                    <a:lnTo>
                      <a:pt x="46" y="61"/>
                    </a:lnTo>
                    <a:close/>
                    <a:moveTo>
                      <a:pt x="42" y="25"/>
                    </a:moveTo>
                    <a:cubicBezTo>
                      <a:pt x="41" y="24"/>
                      <a:pt x="39" y="24"/>
                      <a:pt x="37" y="24"/>
                    </a:cubicBezTo>
                    <a:cubicBezTo>
                      <a:pt x="34" y="24"/>
                      <a:pt x="34" y="24"/>
                      <a:pt x="34" y="24"/>
                    </a:cubicBezTo>
                    <a:cubicBezTo>
                      <a:pt x="34" y="36"/>
                      <a:pt x="34" y="36"/>
                      <a:pt x="34" y="36"/>
                    </a:cubicBezTo>
                    <a:cubicBezTo>
                      <a:pt x="36" y="36"/>
                      <a:pt x="36" y="36"/>
                      <a:pt x="36" y="36"/>
                    </a:cubicBezTo>
                    <a:cubicBezTo>
                      <a:pt x="40" y="36"/>
                      <a:pt x="42" y="35"/>
                      <a:pt x="43" y="34"/>
                    </a:cubicBezTo>
                    <a:cubicBezTo>
                      <a:pt x="44" y="33"/>
                      <a:pt x="45" y="32"/>
                      <a:pt x="45" y="30"/>
                    </a:cubicBezTo>
                    <a:cubicBezTo>
                      <a:pt x="45" y="27"/>
                      <a:pt x="44" y="26"/>
                      <a:pt x="42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10" name="Freeform 14"/>
              <p:cNvSpPr>
                <a:spLocks noEditPoints="1"/>
              </p:cNvSpPr>
              <p:nvPr userDrawn="1"/>
            </p:nvSpPr>
            <p:spPr bwMode="auto">
              <a:xfrm>
                <a:off x="8400" y="351"/>
                <a:ext cx="151" cy="178"/>
              </a:xfrm>
              <a:custGeom>
                <a:avLst/>
                <a:gdLst>
                  <a:gd name="T0" fmla="*/ 0 w 336"/>
                  <a:gd name="T1" fmla="*/ 0 h 395"/>
                  <a:gd name="T2" fmla="*/ 184 w 336"/>
                  <a:gd name="T3" fmla="*/ 0 h 395"/>
                  <a:gd name="T4" fmla="*/ 287 w 336"/>
                  <a:gd name="T5" fmla="*/ 35 h 395"/>
                  <a:gd name="T6" fmla="*/ 314 w 336"/>
                  <a:gd name="T7" fmla="*/ 102 h 395"/>
                  <a:gd name="T8" fmla="*/ 314 w 336"/>
                  <a:gd name="T9" fmla="*/ 103 h 395"/>
                  <a:gd name="T10" fmla="*/ 262 w 336"/>
                  <a:gd name="T11" fmla="*/ 188 h 395"/>
                  <a:gd name="T12" fmla="*/ 336 w 336"/>
                  <a:gd name="T13" fmla="*/ 285 h 395"/>
                  <a:gd name="T14" fmla="*/ 336 w 336"/>
                  <a:gd name="T15" fmla="*/ 286 h 395"/>
                  <a:gd name="T16" fmla="*/ 188 w 336"/>
                  <a:gd name="T17" fmla="*/ 395 h 395"/>
                  <a:gd name="T18" fmla="*/ 0 w 336"/>
                  <a:gd name="T19" fmla="*/ 395 h 395"/>
                  <a:gd name="T20" fmla="*/ 0 w 336"/>
                  <a:gd name="T21" fmla="*/ 0 h 395"/>
                  <a:gd name="T22" fmla="*/ 228 w 336"/>
                  <a:gd name="T23" fmla="*/ 116 h 395"/>
                  <a:gd name="T24" fmla="*/ 171 w 336"/>
                  <a:gd name="T25" fmla="*/ 76 h 395"/>
                  <a:gd name="T26" fmla="*/ 85 w 336"/>
                  <a:gd name="T27" fmla="*/ 76 h 395"/>
                  <a:gd name="T28" fmla="*/ 85 w 336"/>
                  <a:gd name="T29" fmla="*/ 159 h 395"/>
                  <a:gd name="T30" fmla="*/ 165 w 336"/>
                  <a:gd name="T31" fmla="*/ 159 h 395"/>
                  <a:gd name="T32" fmla="*/ 228 w 336"/>
                  <a:gd name="T33" fmla="*/ 118 h 395"/>
                  <a:gd name="T34" fmla="*/ 228 w 336"/>
                  <a:gd name="T35" fmla="*/ 116 h 395"/>
                  <a:gd name="T36" fmla="*/ 185 w 336"/>
                  <a:gd name="T37" fmla="*/ 232 h 395"/>
                  <a:gd name="T38" fmla="*/ 85 w 336"/>
                  <a:gd name="T39" fmla="*/ 232 h 395"/>
                  <a:gd name="T40" fmla="*/ 85 w 336"/>
                  <a:gd name="T41" fmla="*/ 318 h 395"/>
                  <a:gd name="T42" fmla="*/ 188 w 336"/>
                  <a:gd name="T43" fmla="*/ 318 h 395"/>
                  <a:gd name="T44" fmla="*/ 250 w 336"/>
                  <a:gd name="T45" fmla="*/ 276 h 395"/>
                  <a:gd name="T46" fmla="*/ 250 w 336"/>
                  <a:gd name="T47" fmla="*/ 274 h 395"/>
                  <a:gd name="T48" fmla="*/ 185 w 336"/>
                  <a:gd name="T49" fmla="*/ 232 h 3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36" h="395">
                    <a:moveTo>
                      <a:pt x="0" y="0"/>
                    </a:moveTo>
                    <a:cubicBezTo>
                      <a:pt x="184" y="0"/>
                      <a:pt x="184" y="0"/>
                      <a:pt x="184" y="0"/>
                    </a:cubicBezTo>
                    <a:cubicBezTo>
                      <a:pt x="229" y="0"/>
                      <a:pt x="264" y="12"/>
                      <a:pt x="287" y="35"/>
                    </a:cubicBezTo>
                    <a:cubicBezTo>
                      <a:pt x="305" y="53"/>
                      <a:pt x="314" y="75"/>
                      <a:pt x="314" y="102"/>
                    </a:cubicBezTo>
                    <a:cubicBezTo>
                      <a:pt x="314" y="103"/>
                      <a:pt x="314" y="103"/>
                      <a:pt x="314" y="103"/>
                    </a:cubicBezTo>
                    <a:cubicBezTo>
                      <a:pt x="314" y="148"/>
                      <a:pt x="290" y="172"/>
                      <a:pt x="262" y="188"/>
                    </a:cubicBezTo>
                    <a:cubicBezTo>
                      <a:pt x="308" y="206"/>
                      <a:pt x="336" y="232"/>
                      <a:pt x="336" y="285"/>
                    </a:cubicBezTo>
                    <a:cubicBezTo>
                      <a:pt x="336" y="286"/>
                      <a:pt x="336" y="286"/>
                      <a:pt x="336" y="286"/>
                    </a:cubicBezTo>
                    <a:cubicBezTo>
                      <a:pt x="336" y="359"/>
                      <a:pt x="277" y="395"/>
                      <a:pt x="188" y="395"/>
                    </a:cubicBezTo>
                    <a:cubicBezTo>
                      <a:pt x="0" y="395"/>
                      <a:pt x="0" y="395"/>
                      <a:pt x="0" y="395"/>
                    </a:cubicBezTo>
                    <a:lnTo>
                      <a:pt x="0" y="0"/>
                    </a:lnTo>
                    <a:close/>
                    <a:moveTo>
                      <a:pt x="228" y="116"/>
                    </a:moveTo>
                    <a:cubicBezTo>
                      <a:pt x="228" y="91"/>
                      <a:pt x="207" y="76"/>
                      <a:pt x="171" y="76"/>
                    </a:cubicBezTo>
                    <a:cubicBezTo>
                      <a:pt x="85" y="76"/>
                      <a:pt x="85" y="76"/>
                      <a:pt x="85" y="76"/>
                    </a:cubicBezTo>
                    <a:cubicBezTo>
                      <a:pt x="85" y="159"/>
                      <a:pt x="85" y="159"/>
                      <a:pt x="85" y="159"/>
                    </a:cubicBezTo>
                    <a:cubicBezTo>
                      <a:pt x="165" y="159"/>
                      <a:pt x="165" y="159"/>
                      <a:pt x="165" y="159"/>
                    </a:cubicBezTo>
                    <a:cubicBezTo>
                      <a:pt x="203" y="159"/>
                      <a:pt x="228" y="147"/>
                      <a:pt x="228" y="118"/>
                    </a:cubicBezTo>
                    <a:lnTo>
                      <a:pt x="228" y="116"/>
                    </a:lnTo>
                    <a:close/>
                    <a:moveTo>
                      <a:pt x="185" y="232"/>
                    </a:moveTo>
                    <a:cubicBezTo>
                      <a:pt x="85" y="232"/>
                      <a:pt x="85" y="232"/>
                      <a:pt x="85" y="232"/>
                    </a:cubicBezTo>
                    <a:cubicBezTo>
                      <a:pt x="85" y="318"/>
                      <a:pt x="85" y="318"/>
                      <a:pt x="85" y="318"/>
                    </a:cubicBezTo>
                    <a:cubicBezTo>
                      <a:pt x="188" y="318"/>
                      <a:pt x="188" y="318"/>
                      <a:pt x="188" y="318"/>
                    </a:cubicBezTo>
                    <a:cubicBezTo>
                      <a:pt x="227" y="318"/>
                      <a:pt x="250" y="305"/>
                      <a:pt x="250" y="276"/>
                    </a:cubicBezTo>
                    <a:cubicBezTo>
                      <a:pt x="250" y="274"/>
                      <a:pt x="250" y="274"/>
                      <a:pt x="250" y="274"/>
                    </a:cubicBezTo>
                    <a:cubicBezTo>
                      <a:pt x="250" y="248"/>
                      <a:pt x="230" y="232"/>
                      <a:pt x="185" y="2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11" name="Freeform 15"/>
              <p:cNvSpPr>
                <a:spLocks noEditPoints="1"/>
              </p:cNvSpPr>
              <p:nvPr userDrawn="1"/>
            </p:nvSpPr>
            <p:spPr bwMode="auto">
              <a:xfrm>
                <a:off x="8563" y="351"/>
                <a:ext cx="154" cy="178"/>
              </a:xfrm>
              <a:custGeom>
                <a:avLst/>
                <a:gdLst>
                  <a:gd name="T0" fmla="*/ 0 w 342"/>
                  <a:gd name="T1" fmla="*/ 0 h 395"/>
                  <a:gd name="T2" fmla="*/ 181 w 342"/>
                  <a:gd name="T3" fmla="*/ 0 h 395"/>
                  <a:gd name="T4" fmla="*/ 296 w 342"/>
                  <a:gd name="T5" fmla="*/ 40 h 395"/>
                  <a:gd name="T6" fmla="*/ 330 w 342"/>
                  <a:gd name="T7" fmla="*/ 130 h 395"/>
                  <a:gd name="T8" fmla="*/ 330 w 342"/>
                  <a:gd name="T9" fmla="*/ 131 h 395"/>
                  <a:gd name="T10" fmla="*/ 245 w 342"/>
                  <a:gd name="T11" fmla="*/ 254 h 395"/>
                  <a:gd name="T12" fmla="*/ 342 w 342"/>
                  <a:gd name="T13" fmla="*/ 395 h 395"/>
                  <a:gd name="T14" fmla="*/ 240 w 342"/>
                  <a:gd name="T15" fmla="*/ 395 h 395"/>
                  <a:gd name="T16" fmla="*/ 156 w 342"/>
                  <a:gd name="T17" fmla="*/ 268 h 395"/>
                  <a:gd name="T18" fmla="*/ 87 w 342"/>
                  <a:gd name="T19" fmla="*/ 268 h 395"/>
                  <a:gd name="T20" fmla="*/ 87 w 342"/>
                  <a:gd name="T21" fmla="*/ 395 h 395"/>
                  <a:gd name="T22" fmla="*/ 0 w 342"/>
                  <a:gd name="T23" fmla="*/ 395 h 395"/>
                  <a:gd name="T24" fmla="*/ 0 w 342"/>
                  <a:gd name="T25" fmla="*/ 0 h 395"/>
                  <a:gd name="T26" fmla="*/ 175 w 342"/>
                  <a:gd name="T27" fmla="*/ 192 h 395"/>
                  <a:gd name="T28" fmla="*/ 242 w 342"/>
                  <a:gd name="T29" fmla="*/ 136 h 395"/>
                  <a:gd name="T30" fmla="*/ 242 w 342"/>
                  <a:gd name="T31" fmla="*/ 135 h 395"/>
                  <a:gd name="T32" fmla="*/ 174 w 342"/>
                  <a:gd name="T33" fmla="*/ 78 h 395"/>
                  <a:gd name="T34" fmla="*/ 87 w 342"/>
                  <a:gd name="T35" fmla="*/ 78 h 395"/>
                  <a:gd name="T36" fmla="*/ 87 w 342"/>
                  <a:gd name="T37" fmla="*/ 192 h 395"/>
                  <a:gd name="T38" fmla="*/ 175 w 342"/>
                  <a:gd name="T39" fmla="*/ 192 h 3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42" h="395">
                    <a:moveTo>
                      <a:pt x="0" y="0"/>
                    </a:moveTo>
                    <a:cubicBezTo>
                      <a:pt x="181" y="0"/>
                      <a:pt x="181" y="0"/>
                      <a:pt x="181" y="0"/>
                    </a:cubicBezTo>
                    <a:cubicBezTo>
                      <a:pt x="231" y="0"/>
                      <a:pt x="270" y="14"/>
                      <a:pt x="296" y="40"/>
                    </a:cubicBezTo>
                    <a:cubicBezTo>
                      <a:pt x="318" y="62"/>
                      <a:pt x="330" y="93"/>
                      <a:pt x="330" y="130"/>
                    </a:cubicBezTo>
                    <a:cubicBezTo>
                      <a:pt x="330" y="131"/>
                      <a:pt x="330" y="131"/>
                      <a:pt x="330" y="131"/>
                    </a:cubicBezTo>
                    <a:cubicBezTo>
                      <a:pt x="330" y="195"/>
                      <a:pt x="296" y="235"/>
                      <a:pt x="245" y="254"/>
                    </a:cubicBezTo>
                    <a:cubicBezTo>
                      <a:pt x="342" y="395"/>
                      <a:pt x="342" y="395"/>
                      <a:pt x="342" y="395"/>
                    </a:cubicBezTo>
                    <a:cubicBezTo>
                      <a:pt x="240" y="395"/>
                      <a:pt x="240" y="395"/>
                      <a:pt x="240" y="395"/>
                    </a:cubicBezTo>
                    <a:cubicBezTo>
                      <a:pt x="156" y="268"/>
                      <a:pt x="156" y="268"/>
                      <a:pt x="156" y="268"/>
                    </a:cubicBezTo>
                    <a:cubicBezTo>
                      <a:pt x="87" y="268"/>
                      <a:pt x="87" y="268"/>
                      <a:pt x="87" y="268"/>
                    </a:cubicBezTo>
                    <a:cubicBezTo>
                      <a:pt x="87" y="395"/>
                      <a:pt x="87" y="395"/>
                      <a:pt x="87" y="395"/>
                    </a:cubicBezTo>
                    <a:cubicBezTo>
                      <a:pt x="0" y="395"/>
                      <a:pt x="0" y="395"/>
                      <a:pt x="0" y="395"/>
                    </a:cubicBezTo>
                    <a:lnTo>
                      <a:pt x="0" y="0"/>
                    </a:lnTo>
                    <a:close/>
                    <a:moveTo>
                      <a:pt x="175" y="192"/>
                    </a:moveTo>
                    <a:cubicBezTo>
                      <a:pt x="218" y="192"/>
                      <a:pt x="242" y="169"/>
                      <a:pt x="242" y="136"/>
                    </a:cubicBezTo>
                    <a:cubicBezTo>
                      <a:pt x="242" y="135"/>
                      <a:pt x="242" y="135"/>
                      <a:pt x="242" y="135"/>
                    </a:cubicBezTo>
                    <a:cubicBezTo>
                      <a:pt x="242" y="97"/>
                      <a:pt x="216" y="78"/>
                      <a:pt x="174" y="78"/>
                    </a:cubicBezTo>
                    <a:cubicBezTo>
                      <a:pt x="87" y="78"/>
                      <a:pt x="87" y="78"/>
                      <a:pt x="87" y="78"/>
                    </a:cubicBezTo>
                    <a:cubicBezTo>
                      <a:pt x="87" y="192"/>
                      <a:pt x="87" y="192"/>
                      <a:pt x="87" y="192"/>
                    </a:cubicBezTo>
                    <a:lnTo>
                      <a:pt x="175" y="19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12" name="Freeform 16"/>
              <p:cNvSpPr>
                <a:spLocks noEditPoints="1"/>
              </p:cNvSpPr>
              <p:nvPr userDrawn="1"/>
            </p:nvSpPr>
            <p:spPr bwMode="auto">
              <a:xfrm>
                <a:off x="8724" y="347"/>
                <a:ext cx="189" cy="185"/>
              </a:xfrm>
              <a:custGeom>
                <a:avLst/>
                <a:gdLst>
                  <a:gd name="T0" fmla="*/ 0 w 420"/>
                  <a:gd name="T1" fmla="*/ 205 h 408"/>
                  <a:gd name="T2" fmla="*/ 0 w 420"/>
                  <a:gd name="T3" fmla="*/ 204 h 408"/>
                  <a:gd name="T4" fmla="*/ 211 w 420"/>
                  <a:gd name="T5" fmla="*/ 0 h 408"/>
                  <a:gd name="T6" fmla="*/ 420 w 420"/>
                  <a:gd name="T7" fmla="*/ 203 h 408"/>
                  <a:gd name="T8" fmla="*/ 420 w 420"/>
                  <a:gd name="T9" fmla="*/ 204 h 408"/>
                  <a:gd name="T10" fmla="*/ 209 w 420"/>
                  <a:gd name="T11" fmla="*/ 408 h 408"/>
                  <a:gd name="T12" fmla="*/ 0 w 420"/>
                  <a:gd name="T13" fmla="*/ 205 h 408"/>
                  <a:gd name="T14" fmla="*/ 329 w 420"/>
                  <a:gd name="T15" fmla="*/ 205 h 408"/>
                  <a:gd name="T16" fmla="*/ 329 w 420"/>
                  <a:gd name="T17" fmla="*/ 204 h 408"/>
                  <a:gd name="T18" fmla="*/ 209 w 420"/>
                  <a:gd name="T19" fmla="*/ 80 h 408"/>
                  <a:gd name="T20" fmla="*/ 91 w 420"/>
                  <a:gd name="T21" fmla="*/ 203 h 408"/>
                  <a:gd name="T22" fmla="*/ 91 w 420"/>
                  <a:gd name="T23" fmla="*/ 204 h 408"/>
                  <a:gd name="T24" fmla="*/ 211 w 420"/>
                  <a:gd name="T25" fmla="*/ 328 h 408"/>
                  <a:gd name="T26" fmla="*/ 329 w 420"/>
                  <a:gd name="T27" fmla="*/ 205 h 4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20" h="408">
                    <a:moveTo>
                      <a:pt x="0" y="205"/>
                    </a:moveTo>
                    <a:cubicBezTo>
                      <a:pt x="0" y="204"/>
                      <a:pt x="0" y="204"/>
                      <a:pt x="0" y="204"/>
                    </a:cubicBezTo>
                    <a:cubicBezTo>
                      <a:pt x="0" y="92"/>
                      <a:pt x="89" y="0"/>
                      <a:pt x="211" y="0"/>
                    </a:cubicBezTo>
                    <a:cubicBezTo>
                      <a:pt x="332" y="0"/>
                      <a:pt x="420" y="91"/>
                      <a:pt x="420" y="203"/>
                    </a:cubicBezTo>
                    <a:cubicBezTo>
                      <a:pt x="420" y="204"/>
                      <a:pt x="420" y="204"/>
                      <a:pt x="420" y="204"/>
                    </a:cubicBezTo>
                    <a:cubicBezTo>
                      <a:pt x="420" y="316"/>
                      <a:pt x="331" y="408"/>
                      <a:pt x="209" y="408"/>
                    </a:cubicBezTo>
                    <a:cubicBezTo>
                      <a:pt x="88" y="408"/>
                      <a:pt x="0" y="318"/>
                      <a:pt x="0" y="205"/>
                    </a:cubicBezTo>
                    <a:close/>
                    <a:moveTo>
                      <a:pt x="329" y="205"/>
                    </a:moveTo>
                    <a:cubicBezTo>
                      <a:pt x="329" y="204"/>
                      <a:pt x="329" y="204"/>
                      <a:pt x="329" y="204"/>
                    </a:cubicBezTo>
                    <a:cubicBezTo>
                      <a:pt x="329" y="136"/>
                      <a:pt x="279" y="80"/>
                      <a:pt x="209" y="80"/>
                    </a:cubicBezTo>
                    <a:cubicBezTo>
                      <a:pt x="139" y="80"/>
                      <a:pt x="91" y="135"/>
                      <a:pt x="91" y="203"/>
                    </a:cubicBezTo>
                    <a:cubicBezTo>
                      <a:pt x="91" y="204"/>
                      <a:pt x="91" y="204"/>
                      <a:pt x="91" y="204"/>
                    </a:cubicBezTo>
                    <a:cubicBezTo>
                      <a:pt x="91" y="272"/>
                      <a:pt x="141" y="328"/>
                      <a:pt x="211" y="328"/>
                    </a:cubicBezTo>
                    <a:cubicBezTo>
                      <a:pt x="280" y="328"/>
                      <a:pt x="329" y="273"/>
                      <a:pt x="329" y="20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13" name="Freeform 17"/>
              <p:cNvSpPr>
                <a:spLocks/>
              </p:cNvSpPr>
              <p:nvPr userDrawn="1"/>
            </p:nvSpPr>
            <p:spPr bwMode="auto">
              <a:xfrm>
                <a:off x="8908" y="350"/>
                <a:ext cx="270" cy="180"/>
              </a:xfrm>
              <a:custGeom>
                <a:avLst/>
                <a:gdLst>
                  <a:gd name="T0" fmla="*/ 0 w 270"/>
                  <a:gd name="T1" fmla="*/ 1 h 180"/>
                  <a:gd name="T2" fmla="*/ 42 w 270"/>
                  <a:gd name="T3" fmla="*/ 1 h 180"/>
                  <a:gd name="T4" fmla="*/ 79 w 270"/>
                  <a:gd name="T5" fmla="*/ 121 h 180"/>
                  <a:gd name="T6" fmla="*/ 119 w 270"/>
                  <a:gd name="T7" fmla="*/ 0 h 180"/>
                  <a:gd name="T8" fmla="*/ 152 w 270"/>
                  <a:gd name="T9" fmla="*/ 0 h 180"/>
                  <a:gd name="T10" fmla="*/ 192 w 270"/>
                  <a:gd name="T11" fmla="*/ 121 h 180"/>
                  <a:gd name="T12" fmla="*/ 229 w 270"/>
                  <a:gd name="T13" fmla="*/ 1 h 180"/>
                  <a:gd name="T14" fmla="*/ 270 w 270"/>
                  <a:gd name="T15" fmla="*/ 1 h 180"/>
                  <a:gd name="T16" fmla="*/ 209 w 270"/>
                  <a:gd name="T17" fmla="*/ 180 h 180"/>
                  <a:gd name="T18" fmla="*/ 175 w 270"/>
                  <a:gd name="T19" fmla="*/ 180 h 180"/>
                  <a:gd name="T20" fmla="*/ 135 w 270"/>
                  <a:gd name="T21" fmla="*/ 63 h 180"/>
                  <a:gd name="T22" fmla="*/ 95 w 270"/>
                  <a:gd name="T23" fmla="*/ 180 h 180"/>
                  <a:gd name="T24" fmla="*/ 61 w 270"/>
                  <a:gd name="T25" fmla="*/ 180 h 180"/>
                  <a:gd name="T26" fmla="*/ 0 w 270"/>
                  <a:gd name="T27" fmla="*/ 1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70" h="180">
                    <a:moveTo>
                      <a:pt x="0" y="1"/>
                    </a:moveTo>
                    <a:lnTo>
                      <a:pt x="42" y="1"/>
                    </a:lnTo>
                    <a:lnTo>
                      <a:pt x="79" y="121"/>
                    </a:lnTo>
                    <a:lnTo>
                      <a:pt x="119" y="0"/>
                    </a:lnTo>
                    <a:lnTo>
                      <a:pt x="152" y="0"/>
                    </a:lnTo>
                    <a:lnTo>
                      <a:pt x="192" y="121"/>
                    </a:lnTo>
                    <a:lnTo>
                      <a:pt x="229" y="1"/>
                    </a:lnTo>
                    <a:lnTo>
                      <a:pt x="270" y="1"/>
                    </a:lnTo>
                    <a:lnTo>
                      <a:pt x="209" y="180"/>
                    </a:lnTo>
                    <a:lnTo>
                      <a:pt x="175" y="180"/>
                    </a:lnTo>
                    <a:lnTo>
                      <a:pt x="135" y="63"/>
                    </a:lnTo>
                    <a:lnTo>
                      <a:pt x="95" y="180"/>
                    </a:lnTo>
                    <a:lnTo>
                      <a:pt x="61" y="180"/>
                    </a:lnTo>
                    <a:lnTo>
                      <a:pt x="0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14" name="Freeform 18"/>
              <p:cNvSpPr>
                <a:spLocks/>
              </p:cNvSpPr>
              <p:nvPr userDrawn="1"/>
            </p:nvSpPr>
            <p:spPr bwMode="auto">
              <a:xfrm>
                <a:off x="9174" y="348"/>
                <a:ext cx="141" cy="183"/>
              </a:xfrm>
              <a:custGeom>
                <a:avLst/>
                <a:gdLst>
                  <a:gd name="T0" fmla="*/ 0 w 313"/>
                  <a:gd name="T1" fmla="*/ 343 h 406"/>
                  <a:gd name="T2" fmla="*/ 52 w 313"/>
                  <a:gd name="T3" fmla="*/ 282 h 406"/>
                  <a:gd name="T4" fmla="*/ 170 w 313"/>
                  <a:gd name="T5" fmla="*/ 330 h 406"/>
                  <a:gd name="T6" fmla="*/ 227 w 313"/>
                  <a:gd name="T7" fmla="*/ 292 h 406"/>
                  <a:gd name="T8" fmla="*/ 227 w 313"/>
                  <a:gd name="T9" fmla="*/ 291 h 406"/>
                  <a:gd name="T10" fmla="*/ 147 w 313"/>
                  <a:gd name="T11" fmla="*/ 241 h 406"/>
                  <a:gd name="T12" fmla="*/ 16 w 313"/>
                  <a:gd name="T13" fmla="*/ 120 h 406"/>
                  <a:gd name="T14" fmla="*/ 16 w 313"/>
                  <a:gd name="T15" fmla="*/ 119 h 406"/>
                  <a:gd name="T16" fmla="*/ 154 w 313"/>
                  <a:gd name="T17" fmla="*/ 0 h 406"/>
                  <a:gd name="T18" fmla="*/ 301 w 313"/>
                  <a:gd name="T19" fmla="*/ 50 h 406"/>
                  <a:gd name="T20" fmla="*/ 256 w 313"/>
                  <a:gd name="T21" fmla="*/ 116 h 406"/>
                  <a:gd name="T22" fmla="*/ 153 w 313"/>
                  <a:gd name="T23" fmla="*/ 77 h 406"/>
                  <a:gd name="T24" fmla="*/ 103 w 313"/>
                  <a:gd name="T25" fmla="*/ 111 h 406"/>
                  <a:gd name="T26" fmla="*/ 103 w 313"/>
                  <a:gd name="T27" fmla="*/ 112 h 406"/>
                  <a:gd name="T28" fmla="*/ 188 w 313"/>
                  <a:gd name="T29" fmla="*/ 164 h 406"/>
                  <a:gd name="T30" fmla="*/ 313 w 313"/>
                  <a:gd name="T31" fmla="*/ 283 h 406"/>
                  <a:gd name="T32" fmla="*/ 313 w 313"/>
                  <a:gd name="T33" fmla="*/ 284 h 406"/>
                  <a:gd name="T34" fmla="*/ 168 w 313"/>
                  <a:gd name="T35" fmla="*/ 406 h 406"/>
                  <a:gd name="T36" fmla="*/ 0 w 313"/>
                  <a:gd name="T37" fmla="*/ 343 h 4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13" h="406">
                    <a:moveTo>
                      <a:pt x="0" y="343"/>
                    </a:moveTo>
                    <a:cubicBezTo>
                      <a:pt x="52" y="282"/>
                      <a:pt x="52" y="282"/>
                      <a:pt x="52" y="282"/>
                    </a:cubicBezTo>
                    <a:cubicBezTo>
                      <a:pt x="87" y="311"/>
                      <a:pt x="125" y="330"/>
                      <a:pt x="170" y="330"/>
                    </a:cubicBezTo>
                    <a:cubicBezTo>
                      <a:pt x="205" y="330"/>
                      <a:pt x="227" y="315"/>
                      <a:pt x="227" y="292"/>
                    </a:cubicBezTo>
                    <a:cubicBezTo>
                      <a:pt x="227" y="291"/>
                      <a:pt x="227" y="291"/>
                      <a:pt x="227" y="291"/>
                    </a:cubicBezTo>
                    <a:cubicBezTo>
                      <a:pt x="227" y="269"/>
                      <a:pt x="213" y="258"/>
                      <a:pt x="147" y="241"/>
                    </a:cubicBezTo>
                    <a:cubicBezTo>
                      <a:pt x="68" y="221"/>
                      <a:pt x="16" y="199"/>
                      <a:pt x="16" y="120"/>
                    </a:cubicBezTo>
                    <a:cubicBezTo>
                      <a:pt x="16" y="119"/>
                      <a:pt x="16" y="119"/>
                      <a:pt x="16" y="119"/>
                    </a:cubicBezTo>
                    <a:cubicBezTo>
                      <a:pt x="16" y="47"/>
                      <a:pt x="74" y="0"/>
                      <a:pt x="154" y="0"/>
                    </a:cubicBezTo>
                    <a:cubicBezTo>
                      <a:pt x="212" y="0"/>
                      <a:pt x="261" y="18"/>
                      <a:pt x="301" y="50"/>
                    </a:cubicBezTo>
                    <a:cubicBezTo>
                      <a:pt x="256" y="116"/>
                      <a:pt x="256" y="116"/>
                      <a:pt x="256" y="116"/>
                    </a:cubicBezTo>
                    <a:cubicBezTo>
                      <a:pt x="221" y="91"/>
                      <a:pt x="187" y="77"/>
                      <a:pt x="153" y="77"/>
                    </a:cubicBezTo>
                    <a:cubicBezTo>
                      <a:pt x="120" y="77"/>
                      <a:pt x="103" y="92"/>
                      <a:pt x="103" y="111"/>
                    </a:cubicBezTo>
                    <a:cubicBezTo>
                      <a:pt x="103" y="112"/>
                      <a:pt x="103" y="112"/>
                      <a:pt x="103" y="112"/>
                    </a:cubicBezTo>
                    <a:cubicBezTo>
                      <a:pt x="103" y="138"/>
                      <a:pt x="120" y="147"/>
                      <a:pt x="188" y="164"/>
                    </a:cubicBezTo>
                    <a:cubicBezTo>
                      <a:pt x="268" y="185"/>
                      <a:pt x="313" y="214"/>
                      <a:pt x="313" y="283"/>
                    </a:cubicBezTo>
                    <a:cubicBezTo>
                      <a:pt x="313" y="284"/>
                      <a:pt x="313" y="284"/>
                      <a:pt x="313" y="284"/>
                    </a:cubicBezTo>
                    <a:cubicBezTo>
                      <a:pt x="313" y="362"/>
                      <a:pt x="253" y="406"/>
                      <a:pt x="168" y="406"/>
                    </a:cubicBezTo>
                    <a:cubicBezTo>
                      <a:pt x="108" y="406"/>
                      <a:pt x="48" y="385"/>
                      <a:pt x="0" y="3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15" name="Freeform 19"/>
              <p:cNvSpPr>
                <a:spLocks/>
              </p:cNvSpPr>
              <p:nvPr userDrawn="1"/>
            </p:nvSpPr>
            <p:spPr bwMode="auto">
              <a:xfrm>
                <a:off x="9334" y="351"/>
                <a:ext cx="135" cy="178"/>
              </a:xfrm>
              <a:custGeom>
                <a:avLst/>
                <a:gdLst>
                  <a:gd name="T0" fmla="*/ 0 w 135"/>
                  <a:gd name="T1" fmla="*/ 0 h 178"/>
                  <a:gd name="T2" fmla="*/ 134 w 135"/>
                  <a:gd name="T3" fmla="*/ 0 h 178"/>
                  <a:gd name="T4" fmla="*/ 134 w 135"/>
                  <a:gd name="T5" fmla="*/ 34 h 178"/>
                  <a:gd name="T6" fmla="*/ 38 w 135"/>
                  <a:gd name="T7" fmla="*/ 34 h 178"/>
                  <a:gd name="T8" fmla="*/ 38 w 135"/>
                  <a:gd name="T9" fmla="*/ 70 h 178"/>
                  <a:gd name="T10" fmla="*/ 122 w 135"/>
                  <a:gd name="T11" fmla="*/ 70 h 178"/>
                  <a:gd name="T12" fmla="*/ 122 w 135"/>
                  <a:gd name="T13" fmla="*/ 105 h 178"/>
                  <a:gd name="T14" fmla="*/ 38 w 135"/>
                  <a:gd name="T15" fmla="*/ 105 h 178"/>
                  <a:gd name="T16" fmla="*/ 38 w 135"/>
                  <a:gd name="T17" fmla="*/ 143 h 178"/>
                  <a:gd name="T18" fmla="*/ 135 w 135"/>
                  <a:gd name="T19" fmla="*/ 143 h 178"/>
                  <a:gd name="T20" fmla="*/ 135 w 135"/>
                  <a:gd name="T21" fmla="*/ 178 h 178"/>
                  <a:gd name="T22" fmla="*/ 0 w 135"/>
                  <a:gd name="T23" fmla="*/ 178 h 178"/>
                  <a:gd name="T24" fmla="*/ 0 w 135"/>
                  <a:gd name="T25" fmla="*/ 0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5" h="178">
                    <a:moveTo>
                      <a:pt x="0" y="0"/>
                    </a:moveTo>
                    <a:lnTo>
                      <a:pt x="134" y="0"/>
                    </a:lnTo>
                    <a:lnTo>
                      <a:pt x="134" y="34"/>
                    </a:lnTo>
                    <a:lnTo>
                      <a:pt x="38" y="34"/>
                    </a:lnTo>
                    <a:lnTo>
                      <a:pt x="38" y="70"/>
                    </a:lnTo>
                    <a:lnTo>
                      <a:pt x="122" y="70"/>
                    </a:lnTo>
                    <a:lnTo>
                      <a:pt x="122" y="105"/>
                    </a:lnTo>
                    <a:lnTo>
                      <a:pt x="38" y="105"/>
                    </a:lnTo>
                    <a:lnTo>
                      <a:pt x="38" y="143"/>
                    </a:lnTo>
                    <a:lnTo>
                      <a:pt x="135" y="143"/>
                    </a:lnTo>
                    <a:lnTo>
                      <a:pt x="135" y="178"/>
                    </a:lnTo>
                    <a:lnTo>
                      <a:pt x="0" y="17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16" name="Freeform 20"/>
              <p:cNvSpPr>
                <a:spLocks noEditPoints="1"/>
              </p:cNvSpPr>
              <p:nvPr userDrawn="1"/>
            </p:nvSpPr>
            <p:spPr bwMode="auto">
              <a:xfrm>
                <a:off x="9489" y="351"/>
                <a:ext cx="153" cy="178"/>
              </a:xfrm>
              <a:custGeom>
                <a:avLst/>
                <a:gdLst>
                  <a:gd name="T0" fmla="*/ 0 w 341"/>
                  <a:gd name="T1" fmla="*/ 0 h 395"/>
                  <a:gd name="T2" fmla="*/ 180 w 341"/>
                  <a:gd name="T3" fmla="*/ 0 h 395"/>
                  <a:gd name="T4" fmla="*/ 296 w 341"/>
                  <a:gd name="T5" fmla="*/ 40 h 395"/>
                  <a:gd name="T6" fmla="*/ 329 w 341"/>
                  <a:gd name="T7" fmla="*/ 130 h 395"/>
                  <a:gd name="T8" fmla="*/ 329 w 341"/>
                  <a:gd name="T9" fmla="*/ 131 h 395"/>
                  <a:gd name="T10" fmla="*/ 245 w 341"/>
                  <a:gd name="T11" fmla="*/ 254 h 395"/>
                  <a:gd name="T12" fmla="*/ 341 w 341"/>
                  <a:gd name="T13" fmla="*/ 395 h 395"/>
                  <a:gd name="T14" fmla="*/ 240 w 341"/>
                  <a:gd name="T15" fmla="*/ 395 h 395"/>
                  <a:gd name="T16" fmla="*/ 155 w 341"/>
                  <a:gd name="T17" fmla="*/ 268 h 395"/>
                  <a:gd name="T18" fmla="*/ 87 w 341"/>
                  <a:gd name="T19" fmla="*/ 268 h 395"/>
                  <a:gd name="T20" fmla="*/ 87 w 341"/>
                  <a:gd name="T21" fmla="*/ 395 h 395"/>
                  <a:gd name="T22" fmla="*/ 0 w 341"/>
                  <a:gd name="T23" fmla="*/ 395 h 395"/>
                  <a:gd name="T24" fmla="*/ 0 w 341"/>
                  <a:gd name="T25" fmla="*/ 0 h 395"/>
                  <a:gd name="T26" fmla="*/ 175 w 341"/>
                  <a:gd name="T27" fmla="*/ 192 h 395"/>
                  <a:gd name="T28" fmla="*/ 241 w 341"/>
                  <a:gd name="T29" fmla="*/ 136 h 395"/>
                  <a:gd name="T30" fmla="*/ 241 w 341"/>
                  <a:gd name="T31" fmla="*/ 135 h 395"/>
                  <a:gd name="T32" fmla="*/ 173 w 341"/>
                  <a:gd name="T33" fmla="*/ 78 h 395"/>
                  <a:gd name="T34" fmla="*/ 87 w 341"/>
                  <a:gd name="T35" fmla="*/ 78 h 395"/>
                  <a:gd name="T36" fmla="*/ 87 w 341"/>
                  <a:gd name="T37" fmla="*/ 192 h 395"/>
                  <a:gd name="T38" fmla="*/ 175 w 341"/>
                  <a:gd name="T39" fmla="*/ 192 h 3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41" h="395">
                    <a:moveTo>
                      <a:pt x="0" y="0"/>
                    </a:moveTo>
                    <a:cubicBezTo>
                      <a:pt x="180" y="0"/>
                      <a:pt x="180" y="0"/>
                      <a:pt x="180" y="0"/>
                    </a:cubicBezTo>
                    <a:cubicBezTo>
                      <a:pt x="231" y="0"/>
                      <a:pt x="270" y="14"/>
                      <a:pt x="296" y="40"/>
                    </a:cubicBezTo>
                    <a:cubicBezTo>
                      <a:pt x="318" y="62"/>
                      <a:pt x="329" y="93"/>
                      <a:pt x="329" y="130"/>
                    </a:cubicBezTo>
                    <a:cubicBezTo>
                      <a:pt x="329" y="131"/>
                      <a:pt x="329" y="131"/>
                      <a:pt x="329" y="131"/>
                    </a:cubicBezTo>
                    <a:cubicBezTo>
                      <a:pt x="329" y="195"/>
                      <a:pt x="295" y="235"/>
                      <a:pt x="245" y="254"/>
                    </a:cubicBezTo>
                    <a:cubicBezTo>
                      <a:pt x="341" y="395"/>
                      <a:pt x="341" y="395"/>
                      <a:pt x="341" y="395"/>
                    </a:cubicBezTo>
                    <a:cubicBezTo>
                      <a:pt x="240" y="395"/>
                      <a:pt x="240" y="395"/>
                      <a:pt x="240" y="395"/>
                    </a:cubicBezTo>
                    <a:cubicBezTo>
                      <a:pt x="155" y="268"/>
                      <a:pt x="155" y="268"/>
                      <a:pt x="155" y="268"/>
                    </a:cubicBezTo>
                    <a:cubicBezTo>
                      <a:pt x="87" y="268"/>
                      <a:pt x="87" y="268"/>
                      <a:pt x="87" y="268"/>
                    </a:cubicBezTo>
                    <a:cubicBezTo>
                      <a:pt x="87" y="395"/>
                      <a:pt x="87" y="395"/>
                      <a:pt x="87" y="395"/>
                    </a:cubicBezTo>
                    <a:cubicBezTo>
                      <a:pt x="0" y="395"/>
                      <a:pt x="0" y="395"/>
                      <a:pt x="0" y="395"/>
                    </a:cubicBezTo>
                    <a:lnTo>
                      <a:pt x="0" y="0"/>
                    </a:lnTo>
                    <a:close/>
                    <a:moveTo>
                      <a:pt x="175" y="192"/>
                    </a:moveTo>
                    <a:cubicBezTo>
                      <a:pt x="217" y="192"/>
                      <a:pt x="241" y="169"/>
                      <a:pt x="241" y="136"/>
                    </a:cubicBezTo>
                    <a:cubicBezTo>
                      <a:pt x="241" y="135"/>
                      <a:pt x="241" y="135"/>
                      <a:pt x="241" y="135"/>
                    </a:cubicBezTo>
                    <a:cubicBezTo>
                      <a:pt x="241" y="97"/>
                      <a:pt x="215" y="78"/>
                      <a:pt x="173" y="78"/>
                    </a:cubicBezTo>
                    <a:cubicBezTo>
                      <a:pt x="87" y="78"/>
                      <a:pt x="87" y="78"/>
                      <a:pt x="87" y="78"/>
                    </a:cubicBezTo>
                    <a:cubicBezTo>
                      <a:pt x="87" y="192"/>
                      <a:pt x="87" y="192"/>
                      <a:pt x="87" y="192"/>
                    </a:cubicBezTo>
                    <a:lnTo>
                      <a:pt x="175" y="19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17" name="Freeform 21"/>
              <p:cNvSpPr>
                <a:spLocks noEditPoints="1"/>
              </p:cNvSpPr>
              <p:nvPr userDrawn="1"/>
            </p:nvSpPr>
            <p:spPr bwMode="auto">
              <a:xfrm>
                <a:off x="9647" y="353"/>
                <a:ext cx="49" cy="24"/>
              </a:xfrm>
              <a:custGeom>
                <a:avLst/>
                <a:gdLst>
                  <a:gd name="T0" fmla="*/ 8 w 49"/>
                  <a:gd name="T1" fmla="*/ 3 h 24"/>
                  <a:gd name="T2" fmla="*/ 0 w 49"/>
                  <a:gd name="T3" fmla="*/ 3 h 24"/>
                  <a:gd name="T4" fmla="*/ 0 w 49"/>
                  <a:gd name="T5" fmla="*/ 0 h 24"/>
                  <a:gd name="T6" fmla="*/ 19 w 49"/>
                  <a:gd name="T7" fmla="*/ 0 h 24"/>
                  <a:gd name="T8" fmla="*/ 19 w 49"/>
                  <a:gd name="T9" fmla="*/ 3 h 24"/>
                  <a:gd name="T10" fmla="*/ 11 w 49"/>
                  <a:gd name="T11" fmla="*/ 3 h 24"/>
                  <a:gd name="T12" fmla="*/ 11 w 49"/>
                  <a:gd name="T13" fmla="*/ 24 h 24"/>
                  <a:gd name="T14" fmla="*/ 8 w 49"/>
                  <a:gd name="T15" fmla="*/ 24 h 24"/>
                  <a:gd name="T16" fmla="*/ 8 w 49"/>
                  <a:gd name="T17" fmla="*/ 3 h 24"/>
                  <a:gd name="T18" fmla="*/ 24 w 49"/>
                  <a:gd name="T19" fmla="*/ 0 h 24"/>
                  <a:gd name="T20" fmla="*/ 28 w 49"/>
                  <a:gd name="T21" fmla="*/ 0 h 24"/>
                  <a:gd name="T22" fmla="*/ 36 w 49"/>
                  <a:gd name="T23" fmla="*/ 13 h 24"/>
                  <a:gd name="T24" fmla="*/ 45 w 49"/>
                  <a:gd name="T25" fmla="*/ 0 h 24"/>
                  <a:gd name="T26" fmla="*/ 49 w 49"/>
                  <a:gd name="T27" fmla="*/ 0 h 24"/>
                  <a:gd name="T28" fmla="*/ 49 w 49"/>
                  <a:gd name="T29" fmla="*/ 24 h 24"/>
                  <a:gd name="T30" fmla="*/ 45 w 49"/>
                  <a:gd name="T31" fmla="*/ 24 h 24"/>
                  <a:gd name="T32" fmla="*/ 45 w 49"/>
                  <a:gd name="T33" fmla="*/ 5 h 24"/>
                  <a:gd name="T34" fmla="*/ 36 w 49"/>
                  <a:gd name="T35" fmla="*/ 18 h 24"/>
                  <a:gd name="T36" fmla="*/ 36 w 49"/>
                  <a:gd name="T37" fmla="*/ 18 h 24"/>
                  <a:gd name="T38" fmla="*/ 27 w 49"/>
                  <a:gd name="T39" fmla="*/ 5 h 24"/>
                  <a:gd name="T40" fmla="*/ 27 w 49"/>
                  <a:gd name="T41" fmla="*/ 24 h 24"/>
                  <a:gd name="T42" fmla="*/ 24 w 49"/>
                  <a:gd name="T43" fmla="*/ 24 h 24"/>
                  <a:gd name="T44" fmla="*/ 24 w 49"/>
                  <a:gd name="T45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49" h="24">
                    <a:moveTo>
                      <a:pt x="8" y="3"/>
                    </a:moveTo>
                    <a:lnTo>
                      <a:pt x="0" y="3"/>
                    </a:lnTo>
                    <a:lnTo>
                      <a:pt x="0" y="0"/>
                    </a:lnTo>
                    <a:lnTo>
                      <a:pt x="19" y="0"/>
                    </a:lnTo>
                    <a:lnTo>
                      <a:pt x="19" y="3"/>
                    </a:lnTo>
                    <a:lnTo>
                      <a:pt x="11" y="3"/>
                    </a:lnTo>
                    <a:lnTo>
                      <a:pt x="11" y="24"/>
                    </a:lnTo>
                    <a:lnTo>
                      <a:pt x="8" y="24"/>
                    </a:lnTo>
                    <a:lnTo>
                      <a:pt x="8" y="3"/>
                    </a:lnTo>
                    <a:close/>
                    <a:moveTo>
                      <a:pt x="24" y="0"/>
                    </a:moveTo>
                    <a:lnTo>
                      <a:pt x="28" y="0"/>
                    </a:lnTo>
                    <a:lnTo>
                      <a:pt x="36" y="13"/>
                    </a:lnTo>
                    <a:lnTo>
                      <a:pt x="45" y="0"/>
                    </a:lnTo>
                    <a:lnTo>
                      <a:pt x="49" y="0"/>
                    </a:lnTo>
                    <a:lnTo>
                      <a:pt x="49" y="24"/>
                    </a:lnTo>
                    <a:lnTo>
                      <a:pt x="45" y="24"/>
                    </a:lnTo>
                    <a:lnTo>
                      <a:pt x="45" y="5"/>
                    </a:lnTo>
                    <a:lnTo>
                      <a:pt x="36" y="18"/>
                    </a:lnTo>
                    <a:lnTo>
                      <a:pt x="36" y="18"/>
                    </a:lnTo>
                    <a:lnTo>
                      <a:pt x="27" y="5"/>
                    </a:lnTo>
                    <a:lnTo>
                      <a:pt x="27" y="24"/>
                    </a:lnTo>
                    <a:lnTo>
                      <a:pt x="24" y="24"/>
                    </a:lnTo>
                    <a:lnTo>
                      <a:pt x="2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</p:grpSp>
        <p:grpSp>
          <p:nvGrpSpPr>
            <p:cNvPr id="162" name="Group 24"/>
            <p:cNvGrpSpPr>
              <a:grpSpLocks noChangeAspect="1"/>
            </p:cNvGrpSpPr>
            <p:nvPr userDrawn="1"/>
          </p:nvGrpSpPr>
          <p:grpSpPr bwMode="auto">
            <a:xfrm>
              <a:off x="5588471" y="143471"/>
              <a:ext cx="600288" cy="175179"/>
              <a:chOff x="3552" y="-1153"/>
              <a:chExt cx="3156" cy="921"/>
            </a:xfrm>
            <a:solidFill>
              <a:schemeClr val="bg2"/>
            </a:solidFill>
          </p:grpSpPr>
          <p:sp>
            <p:nvSpPr>
              <p:cNvPr id="185" name="Freeform 25"/>
              <p:cNvSpPr>
                <a:spLocks/>
              </p:cNvSpPr>
              <p:nvPr userDrawn="1"/>
            </p:nvSpPr>
            <p:spPr bwMode="auto">
              <a:xfrm>
                <a:off x="3559" y="-1137"/>
                <a:ext cx="172" cy="253"/>
              </a:xfrm>
              <a:custGeom>
                <a:avLst/>
                <a:gdLst>
                  <a:gd name="T0" fmla="*/ 112 w 150"/>
                  <a:gd name="T1" fmla="*/ 221 h 221"/>
                  <a:gd name="T2" fmla="*/ 62 w 150"/>
                  <a:gd name="T3" fmla="*/ 117 h 221"/>
                  <a:gd name="T4" fmla="*/ 34 w 150"/>
                  <a:gd name="T5" fmla="*/ 52 h 221"/>
                  <a:gd name="T6" fmla="*/ 33 w 150"/>
                  <a:gd name="T7" fmla="*/ 52 h 221"/>
                  <a:gd name="T8" fmla="*/ 35 w 150"/>
                  <a:gd name="T9" fmla="*/ 114 h 221"/>
                  <a:gd name="T10" fmla="*/ 36 w 150"/>
                  <a:gd name="T11" fmla="*/ 221 h 221"/>
                  <a:gd name="T12" fmla="*/ 0 w 150"/>
                  <a:gd name="T13" fmla="*/ 221 h 221"/>
                  <a:gd name="T14" fmla="*/ 0 w 150"/>
                  <a:gd name="T15" fmla="*/ 0 h 221"/>
                  <a:gd name="T16" fmla="*/ 42 w 150"/>
                  <a:gd name="T17" fmla="*/ 0 h 221"/>
                  <a:gd name="T18" fmla="*/ 96 w 150"/>
                  <a:gd name="T19" fmla="*/ 108 h 221"/>
                  <a:gd name="T20" fmla="*/ 118 w 150"/>
                  <a:gd name="T21" fmla="*/ 165 h 221"/>
                  <a:gd name="T22" fmla="*/ 119 w 150"/>
                  <a:gd name="T23" fmla="*/ 164 h 221"/>
                  <a:gd name="T24" fmla="*/ 116 w 150"/>
                  <a:gd name="T25" fmla="*/ 101 h 221"/>
                  <a:gd name="T26" fmla="*/ 115 w 150"/>
                  <a:gd name="T27" fmla="*/ 0 h 221"/>
                  <a:gd name="T28" fmla="*/ 150 w 150"/>
                  <a:gd name="T29" fmla="*/ 0 h 221"/>
                  <a:gd name="T30" fmla="*/ 150 w 150"/>
                  <a:gd name="T31" fmla="*/ 221 h 221"/>
                  <a:gd name="T32" fmla="*/ 112 w 150"/>
                  <a:gd name="T33" fmla="*/ 221 h 2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50" h="221">
                    <a:moveTo>
                      <a:pt x="112" y="221"/>
                    </a:moveTo>
                    <a:cubicBezTo>
                      <a:pt x="62" y="117"/>
                      <a:pt x="62" y="117"/>
                      <a:pt x="62" y="117"/>
                    </a:cubicBezTo>
                    <a:cubicBezTo>
                      <a:pt x="50" y="93"/>
                      <a:pt x="38" y="65"/>
                      <a:pt x="34" y="52"/>
                    </a:cubicBezTo>
                    <a:cubicBezTo>
                      <a:pt x="33" y="52"/>
                      <a:pt x="33" y="52"/>
                      <a:pt x="33" y="52"/>
                    </a:cubicBezTo>
                    <a:cubicBezTo>
                      <a:pt x="34" y="71"/>
                      <a:pt x="35" y="94"/>
                      <a:pt x="35" y="114"/>
                    </a:cubicBezTo>
                    <a:cubicBezTo>
                      <a:pt x="36" y="221"/>
                      <a:pt x="36" y="221"/>
                      <a:pt x="36" y="221"/>
                    </a:cubicBezTo>
                    <a:cubicBezTo>
                      <a:pt x="0" y="221"/>
                      <a:pt x="0" y="221"/>
                      <a:pt x="0" y="22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96" y="108"/>
                      <a:pt x="96" y="108"/>
                      <a:pt x="96" y="108"/>
                    </a:cubicBezTo>
                    <a:cubicBezTo>
                      <a:pt x="106" y="128"/>
                      <a:pt x="115" y="155"/>
                      <a:pt x="118" y="165"/>
                    </a:cubicBezTo>
                    <a:cubicBezTo>
                      <a:pt x="119" y="164"/>
                      <a:pt x="119" y="164"/>
                      <a:pt x="119" y="164"/>
                    </a:cubicBezTo>
                    <a:cubicBezTo>
                      <a:pt x="118" y="153"/>
                      <a:pt x="116" y="121"/>
                      <a:pt x="116" y="101"/>
                    </a:cubicBezTo>
                    <a:cubicBezTo>
                      <a:pt x="115" y="0"/>
                      <a:pt x="115" y="0"/>
                      <a:pt x="115" y="0"/>
                    </a:cubicBezTo>
                    <a:cubicBezTo>
                      <a:pt x="150" y="0"/>
                      <a:pt x="150" y="0"/>
                      <a:pt x="150" y="0"/>
                    </a:cubicBezTo>
                    <a:cubicBezTo>
                      <a:pt x="150" y="221"/>
                      <a:pt x="150" y="221"/>
                      <a:pt x="150" y="221"/>
                    </a:cubicBezTo>
                    <a:lnTo>
                      <a:pt x="112" y="22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186" name="Freeform 26"/>
              <p:cNvSpPr>
                <a:spLocks noEditPoints="1"/>
              </p:cNvSpPr>
              <p:nvPr userDrawn="1"/>
            </p:nvSpPr>
            <p:spPr bwMode="auto">
              <a:xfrm>
                <a:off x="3764" y="-1074"/>
                <a:ext cx="155" cy="195"/>
              </a:xfrm>
              <a:custGeom>
                <a:avLst/>
                <a:gdLst>
                  <a:gd name="T0" fmla="*/ 39 w 136"/>
                  <a:gd name="T1" fmla="*/ 95 h 170"/>
                  <a:gd name="T2" fmla="*/ 39 w 136"/>
                  <a:gd name="T3" fmla="*/ 97 h 170"/>
                  <a:gd name="T4" fmla="*/ 79 w 136"/>
                  <a:gd name="T5" fmla="*/ 143 h 170"/>
                  <a:gd name="T6" fmla="*/ 119 w 136"/>
                  <a:gd name="T7" fmla="*/ 127 h 170"/>
                  <a:gd name="T8" fmla="*/ 133 w 136"/>
                  <a:gd name="T9" fmla="*/ 149 h 170"/>
                  <a:gd name="T10" fmla="*/ 75 w 136"/>
                  <a:gd name="T11" fmla="*/ 170 h 170"/>
                  <a:gd name="T12" fmla="*/ 0 w 136"/>
                  <a:gd name="T13" fmla="*/ 86 h 170"/>
                  <a:gd name="T14" fmla="*/ 20 w 136"/>
                  <a:gd name="T15" fmla="*/ 22 h 170"/>
                  <a:gd name="T16" fmla="*/ 70 w 136"/>
                  <a:gd name="T17" fmla="*/ 0 h 170"/>
                  <a:gd name="T18" fmla="*/ 115 w 136"/>
                  <a:gd name="T19" fmla="*/ 17 h 170"/>
                  <a:gd name="T20" fmla="*/ 136 w 136"/>
                  <a:gd name="T21" fmla="*/ 87 h 170"/>
                  <a:gd name="T22" fmla="*/ 136 w 136"/>
                  <a:gd name="T23" fmla="*/ 95 h 170"/>
                  <a:gd name="T24" fmla="*/ 39 w 136"/>
                  <a:gd name="T25" fmla="*/ 95 h 170"/>
                  <a:gd name="T26" fmla="*/ 70 w 136"/>
                  <a:gd name="T27" fmla="*/ 27 h 170"/>
                  <a:gd name="T28" fmla="*/ 39 w 136"/>
                  <a:gd name="T29" fmla="*/ 69 h 170"/>
                  <a:gd name="T30" fmla="*/ 99 w 136"/>
                  <a:gd name="T31" fmla="*/ 69 h 170"/>
                  <a:gd name="T32" fmla="*/ 70 w 136"/>
                  <a:gd name="T33" fmla="*/ 27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36" h="170">
                    <a:moveTo>
                      <a:pt x="39" y="95"/>
                    </a:moveTo>
                    <a:cubicBezTo>
                      <a:pt x="39" y="97"/>
                      <a:pt x="39" y="97"/>
                      <a:pt x="39" y="97"/>
                    </a:cubicBezTo>
                    <a:cubicBezTo>
                      <a:pt x="39" y="120"/>
                      <a:pt x="47" y="143"/>
                      <a:pt x="79" y="143"/>
                    </a:cubicBezTo>
                    <a:cubicBezTo>
                      <a:pt x="94" y="143"/>
                      <a:pt x="107" y="138"/>
                      <a:pt x="119" y="127"/>
                    </a:cubicBezTo>
                    <a:cubicBezTo>
                      <a:pt x="133" y="149"/>
                      <a:pt x="133" y="149"/>
                      <a:pt x="133" y="149"/>
                    </a:cubicBezTo>
                    <a:cubicBezTo>
                      <a:pt x="116" y="163"/>
                      <a:pt x="97" y="170"/>
                      <a:pt x="75" y="170"/>
                    </a:cubicBezTo>
                    <a:cubicBezTo>
                      <a:pt x="29" y="170"/>
                      <a:pt x="0" y="137"/>
                      <a:pt x="0" y="86"/>
                    </a:cubicBezTo>
                    <a:cubicBezTo>
                      <a:pt x="0" y="57"/>
                      <a:pt x="6" y="38"/>
                      <a:pt x="20" y="22"/>
                    </a:cubicBezTo>
                    <a:cubicBezTo>
                      <a:pt x="34" y="7"/>
                      <a:pt x="50" y="0"/>
                      <a:pt x="70" y="0"/>
                    </a:cubicBezTo>
                    <a:cubicBezTo>
                      <a:pt x="86" y="0"/>
                      <a:pt x="101" y="5"/>
                      <a:pt x="115" y="17"/>
                    </a:cubicBezTo>
                    <a:cubicBezTo>
                      <a:pt x="129" y="30"/>
                      <a:pt x="136" y="50"/>
                      <a:pt x="136" y="87"/>
                    </a:cubicBezTo>
                    <a:cubicBezTo>
                      <a:pt x="136" y="95"/>
                      <a:pt x="136" y="95"/>
                      <a:pt x="136" y="95"/>
                    </a:cubicBezTo>
                    <a:lnTo>
                      <a:pt x="39" y="95"/>
                    </a:lnTo>
                    <a:close/>
                    <a:moveTo>
                      <a:pt x="70" y="27"/>
                    </a:moveTo>
                    <a:cubicBezTo>
                      <a:pt x="50" y="27"/>
                      <a:pt x="39" y="43"/>
                      <a:pt x="39" y="69"/>
                    </a:cubicBezTo>
                    <a:cubicBezTo>
                      <a:pt x="99" y="69"/>
                      <a:pt x="99" y="69"/>
                      <a:pt x="99" y="69"/>
                    </a:cubicBezTo>
                    <a:cubicBezTo>
                      <a:pt x="99" y="43"/>
                      <a:pt x="88" y="27"/>
                      <a:pt x="70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187" name="Freeform 27"/>
              <p:cNvSpPr>
                <a:spLocks/>
              </p:cNvSpPr>
              <p:nvPr userDrawn="1"/>
            </p:nvSpPr>
            <p:spPr bwMode="auto">
              <a:xfrm>
                <a:off x="3930" y="-1072"/>
                <a:ext cx="249" cy="190"/>
              </a:xfrm>
              <a:custGeom>
                <a:avLst/>
                <a:gdLst>
                  <a:gd name="T0" fmla="*/ 172 w 218"/>
                  <a:gd name="T1" fmla="*/ 165 h 165"/>
                  <a:gd name="T2" fmla="*/ 139 w 218"/>
                  <a:gd name="T3" fmla="*/ 165 h 165"/>
                  <a:gd name="T4" fmla="*/ 119 w 218"/>
                  <a:gd name="T5" fmla="*/ 90 h 165"/>
                  <a:gd name="T6" fmla="*/ 108 w 218"/>
                  <a:gd name="T7" fmla="*/ 46 h 165"/>
                  <a:gd name="T8" fmla="*/ 108 w 218"/>
                  <a:gd name="T9" fmla="*/ 46 h 165"/>
                  <a:gd name="T10" fmla="*/ 97 w 218"/>
                  <a:gd name="T11" fmla="*/ 92 h 165"/>
                  <a:gd name="T12" fmla="*/ 78 w 218"/>
                  <a:gd name="T13" fmla="*/ 165 h 165"/>
                  <a:gd name="T14" fmla="*/ 45 w 218"/>
                  <a:gd name="T15" fmla="*/ 165 h 165"/>
                  <a:gd name="T16" fmla="*/ 0 w 218"/>
                  <a:gd name="T17" fmla="*/ 4 h 165"/>
                  <a:gd name="T18" fmla="*/ 35 w 218"/>
                  <a:gd name="T19" fmla="*/ 0 h 165"/>
                  <a:gd name="T20" fmla="*/ 53 w 218"/>
                  <a:gd name="T21" fmla="*/ 78 h 165"/>
                  <a:gd name="T22" fmla="*/ 61 w 218"/>
                  <a:gd name="T23" fmla="*/ 121 h 165"/>
                  <a:gd name="T24" fmla="*/ 62 w 218"/>
                  <a:gd name="T25" fmla="*/ 121 h 165"/>
                  <a:gd name="T26" fmla="*/ 72 w 218"/>
                  <a:gd name="T27" fmla="*/ 77 h 165"/>
                  <a:gd name="T28" fmla="*/ 92 w 218"/>
                  <a:gd name="T29" fmla="*/ 2 h 165"/>
                  <a:gd name="T30" fmla="*/ 127 w 218"/>
                  <a:gd name="T31" fmla="*/ 2 h 165"/>
                  <a:gd name="T32" fmla="*/ 145 w 218"/>
                  <a:gd name="T33" fmla="*/ 75 h 165"/>
                  <a:gd name="T34" fmla="*/ 155 w 218"/>
                  <a:gd name="T35" fmla="*/ 121 h 165"/>
                  <a:gd name="T36" fmla="*/ 156 w 218"/>
                  <a:gd name="T37" fmla="*/ 121 h 165"/>
                  <a:gd name="T38" fmla="*/ 164 w 218"/>
                  <a:gd name="T39" fmla="*/ 78 h 165"/>
                  <a:gd name="T40" fmla="*/ 181 w 218"/>
                  <a:gd name="T41" fmla="*/ 2 h 165"/>
                  <a:gd name="T42" fmla="*/ 218 w 218"/>
                  <a:gd name="T43" fmla="*/ 2 h 165"/>
                  <a:gd name="T44" fmla="*/ 172 w 218"/>
                  <a:gd name="T45" fmla="*/ 165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18" h="165">
                    <a:moveTo>
                      <a:pt x="172" y="165"/>
                    </a:moveTo>
                    <a:cubicBezTo>
                      <a:pt x="139" y="165"/>
                      <a:pt x="139" y="165"/>
                      <a:pt x="139" y="165"/>
                    </a:cubicBezTo>
                    <a:cubicBezTo>
                      <a:pt x="119" y="90"/>
                      <a:pt x="119" y="90"/>
                      <a:pt x="119" y="90"/>
                    </a:cubicBezTo>
                    <a:cubicBezTo>
                      <a:pt x="114" y="71"/>
                      <a:pt x="108" y="46"/>
                      <a:pt x="108" y="46"/>
                    </a:cubicBezTo>
                    <a:cubicBezTo>
                      <a:pt x="108" y="46"/>
                      <a:pt x="108" y="46"/>
                      <a:pt x="108" y="46"/>
                    </a:cubicBezTo>
                    <a:cubicBezTo>
                      <a:pt x="108" y="46"/>
                      <a:pt x="105" y="62"/>
                      <a:pt x="97" y="92"/>
                    </a:cubicBezTo>
                    <a:cubicBezTo>
                      <a:pt x="78" y="165"/>
                      <a:pt x="78" y="165"/>
                      <a:pt x="78" y="165"/>
                    </a:cubicBezTo>
                    <a:cubicBezTo>
                      <a:pt x="45" y="165"/>
                      <a:pt x="45" y="165"/>
                      <a:pt x="45" y="165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53" y="78"/>
                      <a:pt x="53" y="78"/>
                      <a:pt x="53" y="78"/>
                    </a:cubicBezTo>
                    <a:cubicBezTo>
                      <a:pt x="57" y="98"/>
                      <a:pt x="61" y="121"/>
                      <a:pt x="61" y="121"/>
                    </a:cubicBezTo>
                    <a:cubicBezTo>
                      <a:pt x="62" y="121"/>
                      <a:pt x="62" y="121"/>
                      <a:pt x="62" y="121"/>
                    </a:cubicBezTo>
                    <a:cubicBezTo>
                      <a:pt x="62" y="121"/>
                      <a:pt x="65" y="100"/>
                      <a:pt x="72" y="77"/>
                    </a:cubicBezTo>
                    <a:cubicBezTo>
                      <a:pt x="92" y="2"/>
                      <a:pt x="92" y="2"/>
                      <a:pt x="92" y="2"/>
                    </a:cubicBezTo>
                    <a:cubicBezTo>
                      <a:pt x="127" y="2"/>
                      <a:pt x="127" y="2"/>
                      <a:pt x="127" y="2"/>
                    </a:cubicBezTo>
                    <a:cubicBezTo>
                      <a:pt x="145" y="75"/>
                      <a:pt x="145" y="75"/>
                      <a:pt x="145" y="75"/>
                    </a:cubicBezTo>
                    <a:cubicBezTo>
                      <a:pt x="152" y="101"/>
                      <a:pt x="155" y="121"/>
                      <a:pt x="155" y="121"/>
                    </a:cubicBezTo>
                    <a:cubicBezTo>
                      <a:pt x="156" y="121"/>
                      <a:pt x="156" y="121"/>
                      <a:pt x="156" y="121"/>
                    </a:cubicBezTo>
                    <a:cubicBezTo>
                      <a:pt x="156" y="121"/>
                      <a:pt x="160" y="97"/>
                      <a:pt x="164" y="78"/>
                    </a:cubicBezTo>
                    <a:cubicBezTo>
                      <a:pt x="181" y="2"/>
                      <a:pt x="181" y="2"/>
                      <a:pt x="181" y="2"/>
                    </a:cubicBezTo>
                    <a:cubicBezTo>
                      <a:pt x="218" y="2"/>
                      <a:pt x="218" y="2"/>
                      <a:pt x="218" y="2"/>
                    </a:cubicBezTo>
                    <a:lnTo>
                      <a:pt x="172" y="16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188" name="Freeform 28"/>
              <p:cNvSpPr>
                <a:spLocks noEditPoints="1"/>
              </p:cNvSpPr>
              <p:nvPr userDrawn="1"/>
            </p:nvSpPr>
            <p:spPr bwMode="auto">
              <a:xfrm>
                <a:off x="4287" y="-1137"/>
                <a:ext cx="174" cy="253"/>
              </a:xfrm>
              <a:custGeom>
                <a:avLst/>
                <a:gdLst>
                  <a:gd name="T0" fmla="*/ 108 w 152"/>
                  <a:gd name="T1" fmla="*/ 221 h 221"/>
                  <a:gd name="T2" fmla="*/ 89 w 152"/>
                  <a:gd name="T3" fmla="*/ 187 h 221"/>
                  <a:gd name="T4" fmla="*/ 51 w 152"/>
                  <a:gd name="T5" fmla="*/ 132 h 221"/>
                  <a:gd name="T6" fmla="*/ 36 w 152"/>
                  <a:gd name="T7" fmla="*/ 125 h 221"/>
                  <a:gd name="T8" fmla="*/ 36 w 152"/>
                  <a:gd name="T9" fmla="*/ 221 h 221"/>
                  <a:gd name="T10" fmla="*/ 0 w 152"/>
                  <a:gd name="T11" fmla="*/ 221 h 221"/>
                  <a:gd name="T12" fmla="*/ 0 w 152"/>
                  <a:gd name="T13" fmla="*/ 0 h 221"/>
                  <a:gd name="T14" fmla="*/ 68 w 152"/>
                  <a:gd name="T15" fmla="*/ 0 h 221"/>
                  <a:gd name="T16" fmla="*/ 140 w 152"/>
                  <a:gd name="T17" fmla="*/ 63 h 221"/>
                  <a:gd name="T18" fmla="*/ 85 w 152"/>
                  <a:gd name="T19" fmla="*/ 124 h 221"/>
                  <a:gd name="T20" fmla="*/ 119 w 152"/>
                  <a:gd name="T21" fmla="*/ 168 h 221"/>
                  <a:gd name="T22" fmla="*/ 152 w 152"/>
                  <a:gd name="T23" fmla="*/ 221 h 221"/>
                  <a:gd name="T24" fmla="*/ 108 w 152"/>
                  <a:gd name="T25" fmla="*/ 221 h 221"/>
                  <a:gd name="T26" fmla="*/ 56 w 152"/>
                  <a:gd name="T27" fmla="*/ 29 h 221"/>
                  <a:gd name="T28" fmla="*/ 36 w 152"/>
                  <a:gd name="T29" fmla="*/ 29 h 221"/>
                  <a:gd name="T30" fmla="*/ 36 w 152"/>
                  <a:gd name="T31" fmla="*/ 100 h 221"/>
                  <a:gd name="T32" fmla="*/ 55 w 152"/>
                  <a:gd name="T33" fmla="*/ 100 h 221"/>
                  <a:gd name="T34" fmla="*/ 91 w 152"/>
                  <a:gd name="T35" fmla="*/ 90 h 221"/>
                  <a:gd name="T36" fmla="*/ 101 w 152"/>
                  <a:gd name="T37" fmla="*/ 63 h 221"/>
                  <a:gd name="T38" fmla="*/ 56 w 152"/>
                  <a:gd name="T39" fmla="*/ 29 h 2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52" h="221">
                    <a:moveTo>
                      <a:pt x="108" y="221"/>
                    </a:moveTo>
                    <a:cubicBezTo>
                      <a:pt x="89" y="187"/>
                      <a:pt x="89" y="187"/>
                      <a:pt x="89" y="187"/>
                    </a:cubicBezTo>
                    <a:cubicBezTo>
                      <a:pt x="73" y="160"/>
                      <a:pt x="63" y="144"/>
                      <a:pt x="51" y="132"/>
                    </a:cubicBezTo>
                    <a:cubicBezTo>
                      <a:pt x="47" y="128"/>
                      <a:pt x="43" y="126"/>
                      <a:pt x="36" y="125"/>
                    </a:cubicBezTo>
                    <a:cubicBezTo>
                      <a:pt x="36" y="221"/>
                      <a:pt x="36" y="221"/>
                      <a:pt x="36" y="221"/>
                    </a:cubicBezTo>
                    <a:cubicBezTo>
                      <a:pt x="0" y="221"/>
                      <a:pt x="0" y="221"/>
                      <a:pt x="0" y="22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68" y="0"/>
                      <a:pt x="68" y="0"/>
                      <a:pt x="68" y="0"/>
                    </a:cubicBezTo>
                    <a:cubicBezTo>
                      <a:pt x="117" y="0"/>
                      <a:pt x="140" y="28"/>
                      <a:pt x="140" y="63"/>
                    </a:cubicBezTo>
                    <a:cubicBezTo>
                      <a:pt x="140" y="95"/>
                      <a:pt x="119" y="124"/>
                      <a:pt x="85" y="124"/>
                    </a:cubicBezTo>
                    <a:cubicBezTo>
                      <a:pt x="93" y="128"/>
                      <a:pt x="107" y="149"/>
                      <a:pt x="119" y="168"/>
                    </a:cubicBezTo>
                    <a:cubicBezTo>
                      <a:pt x="152" y="221"/>
                      <a:pt x="152" y="221"/>
                      <a:pt x="152" y="221"/>
                    </a:cubicBezTo>
                    <a:lnTo>
                      <a:pt x="108" y="221"/>
                    </a:lnTo>
                    <a:close/>
                    <a:moveTo>
                      <a:pt x="56" y="29"/>
                    </a:moveTo>
                    <a:cubicBezTo>
                      <a:pt x="36" y="29"/>
                      <a:pt x="36" y="29"/>
                      <a:pt x="36" y="29"/>
                    </a:cubicBezTo>
                    <a:cubicBezTo>
                      <a:pt x="36" y="100"/>
                      <a:pt x="36" y="100"/>
                      <a:pt x="36" y="100"/>
                    </a:cubicBezTo>
                    <a:cubicBezTo>
                      <a:pt x="55" y="100"/>
                      <a:pt x="55" y="100"/>
                      <a:pt x="55" y="100"/>
                    </a:cubicBezTo>
                    <a:cubicBezTo>
                      <a:pt x="74" y="100"/>
                      <a:pt x="85" y="97"/>
                      <a:pt x="91" y="90"/>
                    </a:cubicBezTo>
                    <a:cubicBezTo>
                      <a:pt x="97" y="84"/>
                      <a:pt x="101" y="75"/>
                      <a:pt x="101" y="63"/>
                    </a:cubicBezTo>
                    <a:cubicBezTo>
                      <a:pt x="101" y="41"/>
                      <a:pt x="89" y="29"/>
                      <a:pt x="56" y="2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189" name="Freeform 29"/>
              <p:cNvSpPr>
                <a:spLocks noEditPoints="1"/>
              </p:cNvSpPr>
              <p:nvPr userDrawn="1"/>
            </p:nvSpPr>
            <p:spPr bwMode="auto">
              <a:xfrm>
                <a:off x="4475" y="-1074"/>
                <a:ext cx="155" cy="195"/>
              </a:xfrm>
              <a:custGeom>
                <a:avLst/>
                <a:gdLst>
                  <a:gd name="T0" fmla="*/ 39 w 136"/>
                  <a:gd name="T1" fmla="*/ 95 h 170"/>
                  <a:gd name="T2" fmla="*/ 39 w 136"/>
                  <a:gd name="T3" fmla="*/ 97 h 170"/>
                  <a:gd name="T4" fmla="*/ 79 w 136"/>
                  <a:gd name="T5" fmla="*/ 143 h 170"/>
                  <a:gd name="T6" fmla="*/ 120 w 136"/>
                  <a:gd name="T7" fmla="*/ 127 h 170"/>
                  <a:gd name="T8" fmla="*/ 133 w 136"/>
                  <a:gd name="T9" fmla="*/ 149 h 170"/>
                  <a:gd name="T10" fmla="*/ 75 w 136"/>
                  <a:gd name="T11" fmla="*/ 170 h 170"/>
                  <a:gd name="T12" fmla="*/ 0 w 136"/>
                  <a:gd name="T13" fmla="*/ 86 h 170"/>
                  <a:gd name="T14" fmla="*/ 21 w 136"/>
                  <a:gd name="T15" fmla="*/ 22 h 170"/>
                  <a:gd name="T16" fmla="*/ 70 w 136"/>
                  <a:gd name="T17" fmla="*/ 0 h 170"/>
                  <a:gd name="T18" fmla="*/ 115 w 136"/>
                  <a:gd name="T19" fmla="*/ 17 h 170"/>
                  <a:gd name="T20" fmla="*/ 136 w 136"/>
                  <a:gd name="T21" fmla="*/ 87 h 170"/>
                  <a:gd name="T22" fmla="*/ 136 w 136"/>
                  <a:gd name="T23" fmla="*/ 95 h 170"/>
                  <a:gd name="T24" fmla="*/ 39 w 136"/>
                  <a:gd name="T25" fmla="*/ 95 h 170"/>
                  <a:gd name="T26" fmla="*/ 70 w 136"/>
                  <a:gd name="T27" fmla="*/ 27 h 170"/>
                  <a:gd name="T28" fmla="*/ 40 w 136"/>
                  <a:gd name="T29" fmla="*/ 69 h 170"/>
                  <a:gd name="T30" fmla="*/ 99 w 136"/>
                  <a:gd name="T31" fmla="*/ 69 h 170"/>
                  <a:gd name="T32" fmla="*/ 70 w 136"/>
                  <a:gd name="T33" fmla="*/ 27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36" h="170">
                    <a:moveTo>
                      <a:pt x="39" y="95"/>
                    </a:moveTo>
                    <a:cubicBezTo>
                      <a:pt x="39" y="97"/>
                      <a:pt x="39" y="97"/>
                      <a:pt x="39" y="97"/>
                    </a:cubicBezTo>
                    <a:cubicBezTo>
                      <a:pt x="39" y="120"/>
                      <a:pt x="48" y="143"/>
                      <a:pt x="79" y="143"/>
                    </a:cubicBezTo>
                    <a:cubicBezTo>
                      <a:pt x="94" y="143"/>
                      <a:pt x="107" y="138"/>
                      <a:pt x="120" y="127"/>
                    </a:cubicBezTo>
                    <a:cubicBezTo>
                      <a:pt x="133" y="149"/>
                      <a:pt x="133" y="149"/>
                      <a:pt x="133" y="149"/>
                    </a:cubicBezTo>
                    <a:cubicBezTo>
                      <a:pt x="116" y="163"/>
                      <a:pt x="97" y="170"/>
                      <a:pt x="75" y="170"/>
                    </a:cubicBezTo>
                    <a:cubicBezTo>
                      <a:pt x="29" y="170"/>
                      <a:pt x="0" y="137"/>
                      <a:pt x="0" y="86"/>
                    </a:cubicBezTo>
                    <a:cubicBezTo>
                      <a:pt x="0" y="57"/>
                      <a:pt x="7" y="38"/>
                      <a:pt x="21" y="22"/>
                    </a:cubicBezTo>
                    <a:cubicBezTo>
                      <a:pt x="34" y="7"/>
                      <a:pt x="50" y="0"/>
                      <a:pt x="70" y="0"/>
                    </a:cubicBezTo>
                    <a:cubicBezTo>
                      <a:pt x="86" y="0"/>
                      <a:pt x="101" y="5"/>
                      <a:pt x="115" y="17"/>
                    </a:cubicBezTo>
                    <a:cubicBezTo>
                      <a:pt x="129" y="30"/>
                      <a:pt x="136" y="50"/>
                      <a:pt x="136" y="87"/>
                    </a:cubicBezTo>
                    <a:cubicBezTo>
                      <a:pt x="136" y="95"/>
                      <a:pt x="136" y="95"/>
                      <a:pt x="136" y="95"/>
                    </a:cubicBezTo>
                    <a:lnTo>
                      <a:pt x="39" y="95"/>
                    </a:lnTo>
                    <a:close/>
                    <a:moveTo>
                      <a:pt x="70" y="27"/>
                    </a:moveTo>
                    <a:cubicBezTo>
                      <a:pt x="50" y="27"/>
                      <a:pt x="40" y="43"/>
                      <a:pt x="40" y="69"/>
                    </a:cubicBezTo>
                    <a:cubicBezTo>
                      <a:pt x="99" y="69"/>
                      <a:pt x="99" y="69"/>
                      <a:pt x="99" y="69"/>
                    </a:cubicBezTo>
                    <a:cubicBezTo>
                      <a:pt x="99" y="43"/>
                      <a:pt x="88" y="27"/>
                      <a:pt x="70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190" name="Freeform 30"/>
              <p:cNvSpPr>
                <a:spLocks/>
              </p:cNvSpPr>
              <p:nvPr userDrawn="1"/>
            </p:nvSpPr>
            <p:spPr bwMode="auto">
              <a:xfrm>
                <a:off x="4656" y="-1153"/>
                <a:ext cx="68" cy="274"/>
              </a:xfrm>
              <a:custGeom>
                <a:avLst/>
                <a:gdLst>
                  <a:gd name="T0" fmla="*/ 39 w 60"/>
                  <a:gd name="T1" fmla="*/ 239 h 239"/>
                  <a:gd name="T2" fmla="*/ 4 w 60"/>
                  <a:gd name="T3" fmla="*/ 193 h 239"/>
                  <a:gd name="T4" fmla="*/ 4 w 60"/>
                  <a:gd name="T5" fmla="*/ 55 h 239"/>
                  <a:gd name="T6" fmla="*/ 0 w 60"/>
                  <a:gd name="T7" fmla="*/ 8 h 239"/>
                  <a:gd name="T8" fmla="*/ 37 w 60"/>
                  <a:gd name="T9" fmla="*/ 0 h 239"/>
                  <a:gd name="T10" fmla="*/ 40 w 60"/>
                  <a:gd name="T11" fmla="*/ 44 h 239"/>
                  <a:gd name="T12" fmla="*/ 40 w 60"/>
                  <a:gd name="T13" fmla="*/ 181 h 239"/>
                  <a:gd name="T14" fmla="*/ 43 w 60"/>
                  <a:gd name="T15" fmla="*/ 211 h 239"/>
                  <a:gd name="T16" fmla="*/ 55 w 60"/>
                  <a:gd name="T17" fmla="*/ 213 h 239"/>
                  <a:gd name="T18" fmla="*/ 60 w 60"/>
                  <a:gd name="T19" fmla="*/ 235 h 239"/>
                  <a:gd name="T20" fmla="*/ 39 w 60"/>
                  <a:gd name="T21" fmla="*/ 239 h 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0" h="239">
                    <a:moveTo>
                      <a:pt x="39" y="239"/>
                    </a:moveTo>
                    <a:cubicBezTo>
                      <a:pt x="4" y="239"/>
                      <a:pt x="4" y="207"/>
                      <a:pt x="4" y="193"/>
                    </a:cubicBezTo>
                    <a:cubicBezTo>
                      <a:pt x="4" y="55"/>
                      <a:pt x="4" y="55"/>
                      <a:pt x="4" y="55"/>
                    </a:cubicBezTo>
                    <a:cubicBezTo>
                      <a:pt x="4" y="33"/>
                      <a:pt x="3" y="21"/>
                      <a:pt x="0" y="8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9" y="9"/>
                      <a:pt x="40" y="23"/>
                      <a:pt x="40" y="44"/>
                    </a:cubicBezTo>
                    <a:cubicBezTo>
                      <a:pt x="40" y="181"/>
                      <a:pt x="40" y="181"/>
                      <a:pt x="40" y="181"/>
                    </a:cubicBezTo>
                    <a:cubicBezTo>
                      <a:pt x="40" y="203"/>
                      <a:pt x="40" y="207"/>
                      <a:pt x="43" y="211"/>
                    </a:cubicBezTo>
                    <a:cubicBezTo>
                      <a:pt x="45" y="213"/>
                      <a:pt x="50" y="215"/>
                      <a:pt x="55" y="213"/>
                    </a:cubicBezTo>
                    <a:cubicBezTo>
                      <a:pt x="60" y="235"/>
                      <a:pt x="60" y="235"/>
                      <a:pt x="60" y="235"/>
                    </a:cubicBezTo>
                    <a:cubicBezTo>
                      <a:pt x="54" y="237"/>
                      <a:pt x="47" y="239"/>
                      <a:pt x="39" y="23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191" name="Freeform 31"/>
              <p:cNvSpPr>
                <a:spLocks noEditPoints="1"/>
              </p:cNvSpPr>
              <p:nvPr userDrawn="1"/>
            </p:nvSpPr>
            <p:spPr bwMode="auto">
              <a:xfrm>
                <a:off x="4754" y="-1151"/>
                <a:ext cx="53" cy="267"/>
              </a:xfrm>
              <a:custGeom>
                <a:avLst/>
                <a:gdLst>
                  <a:gd name="T0" fmla="*/ 22 w 46"/>
                  <a:gd name="T1" fmla="*/ 47 h 233"/>
                  <a:gd name="T2" fmla="*/ 0 w 46"/>
                  <a:gd name="T3" fmla="*/ 24 h 233"/>
                  <a:gd name="T4" fmla="*/ 23 w 46"/>
                  <a:gd name="T5" fmla="*/ 0 h 233"/>
                  <a:gd name="T6" fmla="*/ 46 w 46"/>
                  <a:gd name="T7" fmla="*/ 24 h 233"/>
                  <a:gd name="T8" fmla="*/ 22 w 46"/>
                  <a:gd name="T9" fmla="*/ 47 h 233"/>
                  <a:gd name="T10" fmla="*/ 5 w 46"/>
                  <a:gd name="T11" fmla="*/ 233 h 233"/>
                  <a:gd name="T12" fmla="*/ 5 w 46"/>
                  <a:gd name="T13" fmla="*/ 74 h 233"/>
                  <a:gd name="T14" fmla="*/ 40 w 46"/>
                  <a:gd name="T15" fmla="*/ 67 h 233"/>
                  <a:gd name="T16" fmla="*/ 40 w 46"/>
                  <a:gd name="T17" fmla="*/ 233 h 233"/>
                  <a:gd name="T18" fmla="*/ 5 w 46"/>
                  <a:gd name="T19" fmla="*/ 233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6" h="233">
                    <a:moveTo>
                      <a:pt x="22" y="47"/>
                    </a:moveTo>
                    <a:cubicBezTo>
                      <a:pt x="10" y="47"/>
                      <a:pt x="0" y="37"/>
                      <a:pt x="0" y="24"/>
                    </a:cubicBezTo>
                    <a:cubicBezTo>
                      <a:pt x="0" y="11"/>
                      <a:pt x="10" y="0"/>
                      <a:pt x="23" y="0"/>
                    </a:cubicBezTo>
                    <a:cubicBezTo>
                      <a:pt x="36" y="0"/>
                      <a:pt x="46" y="10"/>
                      <a:pt x="46" y="24"/>
                    </a:cubicBezTo>
                    <a:cubicBezTo>
                      <a:pt x="46" y="37"/>
                      <a:pt x="36" y="47"/>
                      <a:pt x="22" y="47"/>
                    </a:cubicBezTo>
                    <a:close/>
                    <a:moveTo>
                      <a:pt x="5" y="233"/>
                    </a:moveTo>
                    <a:cubicBezTo>
                      <a:pt x="5" y="74"/>
                      <a:pt x="5" y="74"/>
                      <a:pt x="5" y="74"/>
                    </a:cubicBezTo>
                    <a:cubicBezTo>
                      <a:pt x="40" y="67"/>
                      <a:pt x="40" y="67"/>
                      <a:pt x="40" y="67"/>
                    </a:cubicBezTo>
                    <a:cubicBezTo>
                      <a:pt x="40" y="233"/>
                      <a:pt x="40" y="233"/>
                      <a:pt x="40" y="233"/>
                    </a:cubicBezTo>
                    <a:lnTo>
                      <a:pt x="5" y="23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192" name="Freeform 32"/>
              <p:cNvSpPr>
                <a:spLocks/>
              </p:cNvSpPr>
              <p:nvPr userDrawn="1"/>
            </p:nvSpPr>
            <p:spPr bwMode="auto">
              <a:xfrm>
                <a:off x="4841" y="-1074"/>
                <a:ext cx="137" cy="195"/>
              </a:xfrm>
              <a:custGeom>
                <a:avLst/>
                <a:gdLst>
                  <a:gd name="T0" fmla="*/ 68 w 120"/>
                  <a:gd name="T1" fmla="*/ 170 h 170"/>
                  <a:gd name="T2" fmla="*/ 0 w 120"/>
                  <a:gd name="T3" fmla="*/ 87 h 170"/>
                  <a:gd name="T4" fmla="*/ 71 w 120"/>
                  <a:gd name="T5" fmla="*/ 0 h 170"/>
                  <a:gd name="T6" fmla="*/ 116 w 120"/>
                  <a:gd name="T7" fmla="*/ 18 h 170"/>
                  <a:gd name="T8" fmla="*/ 98 w 120"/>
                  <a:gd name="T9" fmla="*/ 41 h 170"/>
                  <a:gd name="T10" fmla="*/ 71 w 120"/>
                  <a:gd name="T11" fmla="*/ 29 h 170"/>
                  <a:gd name="T12" fmla="*/ 45 w 120"/>
                  <a:gd name="T13" fmla="*/ 45 h 170"/>
                  <a:gd name="T14" fmla="*/ 39 w 120"/>
                  <a:gd name="T15" fmla="*/ 90 h 170"/>
                  <a:gd name="T16" fmla="*/ 50 w 120"/>
                  <a:gd name="T17" fmla="*/ 134 h 170"/>
                  <a:gd name="T18" fmla="*/ 71 w 120"/>
                  <a:gd name="T19" fmla="*/ 143 h 170"/>
                  <a:gd name="T20" fmla="*/ 104 w 120"/>
                  <a:gd name="T21" fmla="*/ 127 h 170"/>
                  <a:gd name="T22" fmla="*/ 120 w 120"/>
                  <a:gd name="T23" fmla="*/ 149 h 170"/>
                  <a:gd name="T24" fmla="*/ 68 w 120"/>
                  <a:gd name="T25" fmla="*/ 17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0" h="170">
                    <a:moveTo>
                      <a:pt x="68" y="170"/>
                    </a:moveTo>
                    <a:cubicBezTo>
                      <a:pt x="24" y="170"/>
                      <a:pt x="0" y="139"/>
                      <a:pt x="0" y="87"/>
                    </a:cubicBezTo>
                    <a:cubicBezTo>
                      <a:pt x="0" y="28"/>
                      <a:pt x="35" y="0"/>
                      <a:pt x="71" y="0"/>
                    </a:cubicBezTo>
                    <a:cubicBezTo>
                      <a:pt x="89" y="0"/>
                      <a:pt x="101" y="4"/>
                      <a:pt x="116" y="18"/>
                    </a:cubicBezTo>
                    <a:cubicBezTo>
                      <a:pt x="98" y="41"/>
                      <a:pt x="98" y="41"/>
                      <a:pt x="98" y="41"/>
                    </a:cubicBezTo>
                    <a:cubicBezTo>
                      <a:pt x="89" y="32"/>
                      <a:pt x="80" y="29"/>
                      <a:pt x="71" y="29"/>
                    </a:cubicBezTo>
                    <a:cubicBezTo>
                      <a:pt x="60" y="29"/>
                      <a:pt x="50" y="34"/>
                      <a:pt x="45" y="45"/>
                    </a:cubicBezTo>
                    <a:cubicBezTo>
                      <a:pt x="41" y="55"/>
                      <a:pt x="39" y="70"/>
                      <a:pt x="39" y="90"/>
                    </a:cubicBezTo>
                    <a:cubicBezTo>
                      <a:pt x="39" y="112"/>
                      <a:pt x="42" y="126"/>
                      <a:pt x="50" y="134"/>
                    </a:cubicBezTo>
                    <a:cubicBezTo>
                      <a:pt x="55" y="140"/>
                      <a:pt x="62" y="143"/>
                      <a:pt x="71" y="143"/>
                    </a:cubicBezTo>
                    <a:cubicBezTo>
                      <a:pt x="82" y="143"/>
                      <a:pt x="93" y="138"/>
                      <a:pt x="104" y="127"/>
                    </a:cubicBezTo>
                    <a:cubicBezTo>
                      <a:pt x="120" y="149"/>
                      <a:pt x="120" y="149"/>
                      <a:pt x="120" y="149"/>
                    </a:cubicBezTo>
                    <a:cubicBezTo>
                      <a:pt x="106" y="164"/>
                      <a:pt x="90" y="170"/>
                      <a:pt x="68" y="17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193" name="Freeform 33"/>
              <p:cNvSpPr>
                <a:spLocks noEditPoints="1"/>
              </p:cNvSpPr>
              <p:nvPr userDrawn="1"/>
            </p:nvSpPr>
            <p:spPr bwMode="auto">
              <a:xfrm>
                <a:off x="5009" y="-990"/>
                <a:ext cx="110" cy="111"/>
              </a:xfrm>
              <a:custGeom>
                <a:avLst/>
                <a:gdLst>
                  <a:gd name="T0" fmla="*/ 48 w 96"/>
                  <a:gd name="T1" fmla="*/ 97 h 97"/>
                  <a:gd name="T2" fmla="*/ 0 w 96"/>
                  <a:gd name="T3" fmla="*/ 48 h 97"/>
                  <a:gd name="T4" fmla="*/ 48 w 96"/>
                  <a:gd name="T5" fmla="*/ 0 h 97"/>
                  <a:gd name="T6" fmla="*/ 96 w 96"/>
                  <a:gd name="T7" fmla="*/ 48 h 97"/>
                  <a:gd name="T8" fmla="*/ 48 w 96"/>
                  <a:gd name="T9" fmla="*/ 97 h 97"/>
                  <a:gd name="T10" fmla="*/ 48 w 96"/>
                  <a:gd name="T11" fmla="*/ 10 h 97"/>
                  <a:gd name="T12" fmla="*/ 11 w 96"/>
                  <a:gd name="T13" fmla="*/ 48 h 97"/>
                  <a:gd name="T14" fmla="*/ 48 w 96"/>
                  <a:gd name="T15" fmla="*/ 87 h 97"/>
                  <a:gd name="T16" fmla="*/ 85 w 96"/>
                  <a:gd name="T17" fmla="*/ 48 h 97"/>
                  <a:gd name="T18" fmla="*/ 48 w 96"/>
                  <a:gd name="T19" fmla="*/ 10 h 97"/>
                  <a:gd name="T20" fmla="*/ 57 w 96"/>
                  <a:gd name="T21" fmla="*/ 75 h 97"/>
                  <a:gd name="T22" fmla="*/ 52 w 96"/>
                  <a:gd name="T23" fmla="*/ 66 h 97"/>
                  <a:gd name="T24" fmla="*/ 43 w 96"/>
                  <a:gd name="T25" fmla="*/ 53 h 97"/>
                  <a:gd name="T26" fmla="*/ 42 w 96"/>
                  <a:gd name="T27" fmla="*/ 53 h 97"/>
                  <a:gd name="T28" fmla="*/ 42 w 96"/>
                  <a:gd name="T29" fmla="*/ 75 h 97"/>
                  <a:gd name="T30" fmla="*/ 31 w 96"/>
                  <a:gd name="T31" fmla="*/ 75 h 97"/>
                  <a:gd name="T32" fmla="*/ 31 w 96"/>
                  <a:gd name="T33" fmla="*/ 21 h 97"/>
                  <a:gd name="T34" fmla="*/ 51 w 96"/>
                  <a:gd name="T35" fmla="*/ 21 h 97"/>
                  <a:gd name="T36" fmla="*/ 67 w 96"/>
                  <a:gd name="T37" fmla="*/ 37 h 97"/>
                  <a:gd name="T38" fmla="*/ 55 w 96"/>
                  <a:gd name="T39" fmla="*/ 52 h 97"/>
                  <a:gd name="T40" fmla="*/ 57 w 96"/>
                  <a:gd name="T41" fmla="*/ 54 h 97"/>
                  <a:gd name="T42" fmla="*/ 70 w 96"/>
                  <a:gd name="T43" fmla="*/ 75 h 97"/>
                  <a:gd name="T44" fmla="*/ 57 w 96"/>
                  <a:gd name="T45" fmla="*/ 75 h 97"/>
                  <a:gd name="T46" fmla="*/ 52 w 96"/>
                  <a:gd name="T47" fmla="*/ 30 h 97"/>
                  <a:gd name="T48" fmla="*/ 45 w 96"/>
                  <a:gd name="T49" fmla="*/ 30 h 97"/>
                  <a:gd name="T50" fmla="*/ 42 w 96"/>
                  <a:gd name="T51" fmla="*/ 30 h 97"/>
                  <a:gd name="T52" fmla="*/ 42 w 96"/>
                  <a:gd name="T53" fmla="*/ 44 h 97"/>
                  <a:gd name="T54" fmla="*/ 45 w 96"/>
                  <a:gd name="T55" fmla="*/ 44 h 97"/>
                  <a:gd name="T56" fmla="*/ 53 w 96"/>
                  <a:gd name="T57" fmla="*/ 43 h 97"/>
                  <a:gd name="T58" fmla="*/ 55 w 96"/>
                  <a:gd name="T59" fmla="*/ 37 h 97"/>
                  <a:gd name="T60" fmla="*/ 52 w 96"/>
                  <a:gd name="T61" fmla="*/ 30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96" h="97">
                    <a:moveTo>
                      <a:pt x="48" y="97"/>
                    </a:moveTo>
                    <a:cubicBezTo>
                      <a:pt x="21" y="97"/>
                      <a:pt x="0" y="75"/>
                      <a:pt x="0" y="48"/>
                    </a:cubicBezTo>
                    <a:cubicBezTo>
                      <a:pt x="0" y="21"/>
                      <a:pt x="21" y="0"/>
                      <a:pt x="48" y="0"/>
                    </a:cubicBezTo>
                    <a:cubicBezTo>
                      <a:pt x="74" y="0"/>
                      <a:pt x="96" y="21"/>
                      <a:pt x="96" y="48"/>
                    </a:cubicBezTo>
                    <a:cubicBezTo>
                      <a:pt x="96" y="75"/>
                      <a:pt x="74" y="97"/>
                      <a:pt x="48" y="97"/>
                    </a:cubicBezTo>
                    <a:close/>
                    <a:moveTo>
                      <a:pt x="48" y="10"/>
                    </a:moveTo>
                    <a:cubicBezTo>
                      <a:pt x="27" y="10"/>
                      <a:pt x="11" y="27"/>
                      <a:pt x="11" y="48"/>
                    </a:cubicBezTo>
                    <a:cubicBezTo>
                      <a:pt x="11" y="70"/>
                      <a:pt x="27" y="87"/>
                      <a:pt x="48" y="87"/>
                    </a:cubicBezTo>
                    <a:cubicBezTo>
                      <a:pt x="68" y="87"/>
                      <a:pt x="85" y="70"/>
                      <a:pt x="85" y="48"/>
                    </a:cubicBezTo>
                    <a:cubicBezTo>
                      <a:pt x="85" y="27"/>
                      <a:pt x="68" y="10"/>
                      <a:pt x="48" y="10"/>
                    </a:cubicBezTo>
                    <a:close/>
                    <a:moveTo>
                      <a:pt x="57" y="75"/>
                    </a:moveTo>
                    <a:cubicBezTo>
                      <a:pt x="55" y="72"/>
                      <a:pt x="54" y="70"/>
                      <a:pt x="52" y="66"/>
                    </a:cubicBezTo>
                    <a:cubicBezTo>
                      <a:pt x="47" y="56"/>
                      <a:pt x="45" y="54"/>
                      <a:pt x="43" y="53"/>
                    </a:cubicBezTo>
                    <a:cubicBezTo>
                      <a:pt x="43" y="53"/>
                      <a:pt x="42" y="53"/>
                      <a:pt x="42" y="53"/>
                    </a:cubicBezTo>
                    <a:cubicBezTo>
                      <a:pt x="42" y="75"/>
                      <a:pt x="42" y="75"/>
                      <a:pt x="42" y="75"/>
                    </a:cubicBezTo>
                    <a:cubicBezTo>
                      <a:pt x="31" y="75"/>
                      <a:pt x="31" y="75"/>
                      <a:pt x="31" y="75"/>
                    </a:cubicBezTo>
                    <a:cubicBezTo>
                      <a:pt x="31" y="21"/>
                      <a:pt x="31" y="21"/>
                      <a:pt x="31" y="21"/>
                    </a:cubicBezTo>
                    <a:cubicBezTo>
                      <a:pt x="51" y="21"/>
                      <a:pt x="51" y="21"/>
                      <a:pt x="51" y="21"/>
                    </a:cubicBezTo>
                    <a:cubicBezTo>
                      <a:pt x="61" y="21"/>
                      <a:pt x="67" y="27"/>
                      <a:pt x="67" y="37"/>
                    </a:cubicBezTo>
                    <a:cubicBezTo>
                      <a:pt x="67" y="45"/>
                      <a:pt x="62" y="52"/>
                      <a:pt x="55" y="52"/>
                    </a:cubicBezTo>
                    <a:cubicBezTo>
                      <a:pt x="56" y="53"/>
                      <a:pt x="56" y="53"/>
                      <a:pt x="57" y="54"/>
                    </a:cubicBezTo>
                    <a:cubicBezTo>
                      <a:pt x="60" y="58"/>
                      <a:pt x="70" y="75"/>
                      <a:pt x="70" y="75"/>
                    </a:cubicBezTo>
                    <a:lnTo>
                      <a:pt x="57" y="75"/>
                    </a:lnTo>
                    <a:close/>
                    <a:moveTo>
                      <a:pt x="52" y="30"/>
                    </a:moveTo>
                    <a:cubicBezTo>
                      <a:pt x="50" y="30"/>
                      <a:pt x="48" y="30"/>
                      <a:pt x="45" y="30"/>
                    </a:cubicBezTo>
                    <a:cubicBezTo>
                      <a:pt x="42" y="30"/>
                      <a:pt x="42" y="30"/>
                      <a:pt x="42" y="30"/>
                    </a:cubicBezTo>
                    <a:cubicBezTo>
                      <a:pt x="42" y="44"/>
                      <a:pt x="42" y="44"/>
                      <a:pt x="42" y="44"/>
                    </a:cubicBezTo>
                    <a:cubicBezTo>
                      <a:pt x="45" y="44"/>
                      <a:pt x="45" y="44"/>
                      <a:pt x="45" y="44"/>
                    </a:cubicBezTo>
                    <a:cubicBezTo>
                      <a:pt x="50" y="44"/>
                      <a:pt x="52" y="44"/>
                      <a:pt x="53" y="43"/>
                    </a:cubicBezTo>
                    <a:cubicBezTo>
                      <a:pt x="55" y="41"/>
                      <a:pt x="55" y="39"/>
                      <a:pt x="55" y="37"/>
                    </a:cubicBezTo>
                    <a:cubicBezTo>
                      <a:pt x="55" y="34"/>
                      <a:pt x="54" y="31"/>
                      <a:pt x="52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194" name="Freeform 34"/>
              <p:cNvSpPr>
                <a:spLocks/>
              </p:cNvSpPr>
              <p:nvPr userDrawn="1"/>
            </p:nvSpPr>
            <p:spPr bwMode="auto">
              <a:xfrm>
                <a:off x="3552" y="-808"/>
                <a:ext cx="564" cy="567"/>
              </a:xfrm>
              <a:custGeom>
                <a:avLst/>
                <a:gdLst>
                  <a:gd name="T0" fmla="*/ 0 w 564"/>
                  <a:gd name="T1" fmla="*/ 0 h 567"/>
                  <a:gd name="T2" fmla="*/ 134 w 564"/>
                  <a:gd name="T3" fmla="*/ 0 h 567"/>
                  <a:gd name="T4" fmla="*/ 283 w 564"/>
                  <a:gd name="T5" fmla="*/ 240 h 567"/>
                  <a:gd name="T6" fmla="*/ 430 w 564"/>
                  <a:gd name="T7" fmla="*/ 0 h 567"/>
                  <a:gd name="T8" fmla="*/ 564 w 564"/>
                  <a:gd name="T9" fmla="*/ 0 h 567"/>
                  <a:gd name="T10" fmla="*/ 564 w 564"/>
                  <a:gd name="T11" fmla="*/ 567 h 567"/>
                  <a:gd name="T12" fmla="*/ 442 w 564"/>
                  <a:gd name="T13" fmla="*/ 567 h 567"/>
                  <a:gd name="T14" fmla="*/ 442 w 564"/>
                  <a:gd name="T15" fmla="*/ 196 h 567"/>
                  <a:gd name="T16" fmla="*/ 283 w 564"/>
                  <a:gd name="T17" fmla="*/ 438 h 567"/>
                  <a:gd name="T18" fmla="*/ 279 w 564"/>
                  <a:gd name="T19" fmla="*/ 438 h 567"/>
                  <a:gd name="T20" fmla="*/ 121 w 564"/>
                  <a:gd name="T21" fmla="*/ 200 h 567"/>
                  <a:gd name="T22" fmla="*/ 121 w 564"/>
                  <a:gd name="T23" fmla="*/ 567 h 567"/>
                  <a:gd name="T24" fmla="*/ 0 w 564"/>
                  <a:gd name="T25" fmla="*/ 567 h 567"/>
                  <a:gd name="T26" fmla="*/ 0 w 564"/>
                  <a:gd name="T27" fmla="*/ 0 h 5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64" h="567">
                    <a:moveTo>
                      <a:pt x="0" y="0"/>
                    </a:moveTo>
                    <a:lnTo>
                      <a:pt x="134" y="0"/>
                    </a:lnTo>
                    <a:lnTo>
                      <a:pt x="283" y="240"/>
                    </a:lnTo>
                    <a:lnTo>
                      <a:pt x="430" y="0"/>
                    </a:lnTo>
                    <a:lnTo>
                      <a:pt x="564" y="0"/>
                    </a:lnTo>
                    <a:lnTo>
                      <a:pt x="564" y="567"/>
                    </a:lnTo>
                    <a:lnTo>
                      <a:pt x="442" y="567"/>
                    </a:lnTo>
                    <a:lnTo>
                      <a:pt x="442" y="196"/>
                    </a:lnTo>
                    <a:lnTo>
                      <a:pt x="283" y="438"/>
                    </a:lnTo>
                    <a:lnTo>
                      <a:pt x="279" y="438"/>
                    </a:lnTo>
                    <a:lnTo>
                      <a:pt x="121" y="200"/>
                    </a:lnTo>
                    <a:lnTo>
                      <a:pt x="121" y="567"/>
                    </a:lnTo>
                    <a:lnTo>
                      <a:pt x="0" y="567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195" name="Freeform 35"/>
              <p:cNvSpPr>
                <a:spLocks noEditPoints="1"/>
              </p:cNvSpPr>
              <p:nvPr userDrawn="1"/>
            </p:nvSpPr>
            <p:spPr bwMode="auto">
              <a:xfrm>
                <a:off x="4179" y="-817"/>
                <a:ext cx="600" cy="585"/>
              </a:xfrm>
              <a:custGeom>
                <a:avLst/>
                <a:gdLst>
                  <a:gd name="T0" fmla="*/ 0 w 524"/>
                  <a:gd name="T1" fmla="*/ 256 h 510"/>
                  <a:gd name="T2" fmla="*/ 0 w 524"/>
                  <a:gd name="T3" fmla="*/ 255 h 510"/>
                  <a:gd name="T4" fmla="*/ 263 w 524"/>
                  <a:gd name="T5" fmla="*/ 0 h 510"/>
                  <a:gd name="T6" fmla="*/ 524 w 524"/>
                  <a:gd name="T7" fmla="*/ 253 h 510"/>
                  <a:gd name="T8" fmla="*/ 524 w 524"/>
                  <a:gd name="T9" fmla="*/ 255 h 510"/>
                  <a:gd name="T10" fmla="*/ 261 w 524"/>
                  <a:gd name="T11" fmla="*/ 510 h 510"/>
                  <a:gd name="T12" fmla="*/ 0 w 524"/>
                  <a:gd name="T13" fmla="*/ 256 h 510"/>
                  <a:gd name="T14" fmla="*/ 411 w 524"/>
                  <a:gd name="T15" fmla="*/ 256 h 510"/>
                  <a:gd name="T16" fmla="*/ 411 w 524"/>
                  <a:gd name="T17" fmla="*/ 255 h 510"/>
                  <a:gd name="T18" fmla="*/ 261 w 524"/>
                  <a:gd name="T19" fmla="*/ 100 h 510"/>
                  <a:gd name="T20" fmla="*/ 113 w 524"/>
                  <a:gd name="T21" fmla="*/ 253 h 510"/>
                  <a:gd name="T22" fmla="*/ 113 w 524"/>
                  <a:gd name="T23" fmla="*/ 255 h 510"/>
                  <a:gd name="T24" fmla="*/ 263 w 524"/>
                  <a:gd name="T25" fmla="*/ 410 h 510"/>
                  <a:gd name="T26" fmla="*/ 411 w 524"/>
                  <a:gd name="T27" fmla="*/ 256 h 5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24" h="510">
                    <a:moveTo>
                      <a:pt x="0" y="256"/>
                    </a:moveTo>
                    <a:cubicBezTo>
                      <a:pt x="0" y="255"/>
                      <a:pt x="0" y="255"/>
                      <a:pt x="0" y="255"/>
                    </a:cubicBezTo>
                    <a:cubicBezTo>
                      <a:pt x="0" y="115"/>
                      <a:pt x="110" y="0"/>
                      <a:pt x="263" y="0"/>
                    </a:cubicBezTo>
                    <a:cubicBezTo>
                      <a:pt x="415" y="0"/>
                      <a:pt x="524" y="113"/>
                      <a:pt x="524" y="253"/>
                    </a:cubicBezTo>
                    <a:cubicBezTo>
                      <a:pt x="524" y="255"/>
                      <a:pt x="524" y="255"/>
                      <a:pt x="524" y="255"/>
                    </a:cubicBezTo>
                    <a:cubicBezTo>
                      <a:pt x="524" y="395"/>
                      <a:pt x="413" y="510"/>
                      <a:pt x="261" y="510"/>
                    </a:cubicBezTo>
                    <a:cubicBezTo>
                      <a:pt x="109" y="510"/>
                      <a:pt x="0" y="397"/>
                      <a:pt x="0" y="256"/>
                    </a:cubicBezTo>
                    <a:close/>
                    <a:moveTo>
                      <a:pt x="411" y="256"/>
                    </a:moveTo>
                    <a:cubicBezTo>
                      <a:pt x="411" y="255"/>
                      <a:pt x="411" y="255"/>
                      <a:pt x="411" y="255"/>
                    </a:cubicBezTo>
                    <a:cubicBezTo>
                      <a:pt x="411" y="170"/>
                      <a:pt x="349" y="100"/>
                      <a:pt x="261" y="100"/>
                    </a:cubicBezTo>
                    <a:cubicBezTo>
                      <a:pt x="174" y="100"/>
                      <a:pt x="113" y="169"/>
                      <a:pt x="113" y="253"/>
                    </a:cubicBezTo>
                    <a:cubicBezTo>
                      <a:pt x="113" y="255"/>
                      <a:pt x="113" y="255"/>
                      <a:pt x="113" y="255"/>
                    </a:cubicBezTo>
                    <a:cubicBezTo>
                      <a:pt x="113" y="339"/>
                      <a:pt x="175" y="410"/>
                      <a:pt x="263" y="410"/>
                    </a:cubicBezTo>
                    <a:cubicBezTo>
                      <a:pt x="350" y="410"/>
                      <a:pt x="411" y="341"/>
                      <a:pt x="411" y="2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196" name="Freeform 36"/>
              <p:cNvSpPr>
                <a:spLocks noEditPoints="1"/>
              </p:cNvSpPr>
              <p:nvPr userDrawn="1"/>
            </p:nvSpPr>
            <p:spPr bwMode="auto">
              <a:xfrm>
                <a:off x="4841" y="-808"/>
                <a:ext cx="481" cy="567"/>
              </a:xfrm>
              <a:custGeom>
                <a:avLst/>
                <a:gdLst>
                  <a:gd name="T0" fmla="*/ 0 w 420"/>
                  <a:gd name="T1" fmla="*/ 0 h 494"/>
                  <a:gd name="T2" fmla="*/ 229 w 420"/>
                  <a:gd name="T3" fmla="*/ 0 h 494"/>
                  <a:gd name="T4" fmla="*/ 358 w 420"/>
                  <a:gd name="T5" fmla="*/ 44 h 494"/>
                  <a:gd name="T6" fmla="*/ 392 w 420"/>
                  <a:gd name="T7" fmla="*/ 128 h 494"/>
                  <a:gd name="T8" fmla="*/ 392 w 420"/>
                  <a:gd name="T9" fmla="*/ 129 h 494"/>
                  <a:gd name="T10" fmla="*/ 327 w 420"/>
                  <a:gd name="T11" fmla="*/ 236 h 494"/>
                  <a:gd name="T12" fmla="*/ 420 w 420"/>
                  <a:gd name="T13" fmla="*/ 357 h 494"/>
                  <a:gd name="T14" fmla="*/ 420 w 420"/>
                  <a:gd name="T15" fmla="*/ 358 h 494"/>
                  <a:gd name="T16" fmla="*/ 235 w 420"/>
                  <a:gd name="T17" fmla="*/ 494 h 494"/>
                  <a:gd name="T18" fmla="*/ 0 w 420"/>
                  <a:gd name="T19" fmla="*/ 494 h 494"/>
                  <a:gd name="T20" fmla="*/ 0 w 420"/>
                  <a:gd name="T21" fmla="*/ 0 h 494"/>
                  <a:gd name="T22" fmla="*/ 284 w 420"/>
                  <a:gd name="T23" fmla="*/ 146 h 494"/>
                  <a:gd name="T24" fmla="*/ 213 w 420"/>
                  <a:gd name="T25" fmla="*/ 95 h 494"/>
                  <a:gd name="T26" fmla="*/ 106 w 420"/>
                  <a:gd name="T27" fmla="*/ 95 h 494"/>
                  <a:gd name="T28" fmla="*/ 106 w 420"/>
                  <a:gd name="T29" fmla="*/ 200 h 494"/>
                  <a:gd name="T30" fmla="*/ 206 w 420"/>
                  <a:gd name="T31" fmla="*/ 200 h 494"/>
                  <a:gd name="T32" fmla="*/ 284 w 420"/>
                  <a:gd name="T33" fmla="*/ 147 h 494"/>
                  <a:gd name="T34" fmla="*/ 284 w 420"/>
                  <a:gd name="T35" fmla="*/ 146 h 494"/>
                  <a:gd name="T36" fmla="*/ 231 w 420"/>
                  <a:gd name="T37" fmla="*/ 290 h 494"/>
                  <a:gd name="T38" fmla="*/ 106 w 420"/>
                  <a:gd name="T39" fmla="*/ 290 h 494"/>
                  <a:gd name="T40" fmla="*/ 106 w 420"/>
                  <a:gd name="T41" fmla="*/ 398 h 494"/>
                  <a:gd name="T42" fmla="*/ 235 w 420"/>
                  <a:gd name="T43" fmla="*/ 398 h 494"/>
                  <a:gd name="T44" fmla="*/ 312 w 420"/>
                  <a:gd name="T45" fmla="*/ 345 h 494"/>
                  <a:gd name="T46" fmla="*/ 312 w 420"/>
                  <a:gd name="T47" fmla="*/ 343 h 494"/>
                  <a:gd name="T48" fmla="*/ 231 w 420"/>
                  <a:gd name="T49" fmla="*/ 290 h 4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20" h="494">
                    <a:moveTo>
                      <a:pt x="0" y="0"/>
                    </a:moveTo>
                    <a:cubicBezTo>
                      <a:pt x="229" y="0"/>
                      <a:pt x="229" y="0"/>
                      <a:pt x="229" y="0"/>
                    </a:cubicBezTo>
                    <a:cubicBezTo>
                      <a:pt x="286" y="0"/>
                      <a:pt x="330" y="16"/>
                      <a:pt x="358" y="44"/>
                    </a:cubicBezTo>
                    <a:cubicBezTo>
                      <a:pt x="381" y="66"/>
                      <a:pt x="392" y="94"/>
                      <a:pt x="392" y="128"/>
                    </a:cubicBezTo>
                    <a:cubicBezTo>
                      <a:pt x="392" y="129"/>
                      <a:pt x="392" y="129"/>
                      <a:pt x="392" y="129"/>
                    </a:cubicBezTo>
                    <a:cubicBezTo>
                      <a:pt x="392" y="185"/>
                      <a:pt x="363" y="216"/>
                      <a:pt x="327" y="236"/>
                    </a:cubicBezTo>
                    <a:cubicBezTo>
                      <a:pt x="384" y="257"/>
                      <a:pt x="420" y="291"/>
                      <a:pt x="420" y="357"/>
                    </a:cubicBezTo>
                    <a:cubicBezTo>
                      <a:pt x="420" y="358"/>
                      <a:pt x="420" y="358"/>
                      <a:pt x="420" y="358"/>
                    </a:cubicBezTo>
                    <a:cubicBezTo>
                      <a:pt x="420" y="448"/>
                      <a:pt x="346" y="494"/>
                      <a:pt x="235" y="494"/>
                    </a:cubicBezTo>
                    <a:cubicBezTo>
                      <a:pt x="0" y="494"/>
                      <a:pt x="0" y="494"/>
                      <a:pt x="0" y="494"/>
                    </a:cubicBezTo>
                    <a:lnTo>
                      <a:pt x="0" y="0"/>
                    </a:lnTo>
                    <a:close/>
                    <a:moveTo>
                      <a:pt x="284" y="146"/>
                    </a:moveTo>
                    <a:cubicBezTo>
                      <a:pt x="284" y="114"/>
                      <a:pt x="259" y="95"/>
                      <a:pt x="213" y="95"/>
                    </a:cubicBezTo>
                    <a:cubicBezTo>
                      <a:pt x="106" y="95"/>
                      <a:pt x="106" y="95"/>
                      <a:pt x="106" y="95"/>
                    </a:cubicBezTo>
                    <a:cubicBezTo>
                      <a:pt x="106" y="200"/>
                      <a:pt x="106" y="200"/>
                      <a:pt x="106" y="200"/>
                    </a:cubicBezTo>
                    <a:cubicBezTo>
                      <a:pt x="206" y="200"/>
                      <a:pt x="206" y="200"/>
                      <a:pt x="206" y="200"/>
                    </a:cubicBezTo>
                    <a:cubicBezTo>
                      <a:pt x="254" y="200"/>
                      <a:pt x="284" y="184"/>
                      <a:pt x="284" y="147"/>
                    </a:cubicBezTo>
                    <a:lnTo>
                      <a:pt x="284" y="146"/>
                    </a:lnTo>
                    <a:close/>
                    <a:moveTo>
                      <a:pt x="231" y="290"/>
                    </a:moveTo>
                    <a:cubicBezTo>
                      <a:pt x="106" y="290"/>
                      <a:pt x="106" y="290"/>
                      <a:pt x="106" y="290"/>
                    </a:cubicBezTo>
                    <a:cubicBezTo>
                      <a:pt x="106" y="398"/>
                      <a:pt x="106" y="398"/>
                      <a:pt x="106" y="398"/>
                    </a:cubicBezTo>
                    <a:cubicBezTo>
                      <a:pt x="235" y="398"/>
                      <a:pt x="235" y="398"/>
                      <a:pt x="235" y="398"/>
                    </a:cubicBezTo>
                    <a:cubicBezTo>
                      <a:pt x="283" y="398"/>
                      <a:pt x="312" y="381"/>
                      <a:pt x="312" y="345"/>
                    </a:cubicBezTo>
                    <a:cubicBezTo>
                      <a:pt x="312" y="343"/>
                      <a:pt x="312" y="343"/>
                      <a:pt x="312" y="343"/>
                    </a:cubicBezTo>
                    <a:cubicBezTo>
                      <a:pt x="312" y="310"/>
                      <a:pt x="287" y="290"/>
                      <a:pt x="231" y="29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197" name="Rectangle 37"/>
              <p:cNvSpPr>
                <a:spLocks noChangeArrowheads="1"/>
              </p:cNvSpPr>
              <p:nvPr userDrawn="1"/>
            </p:nvSpPr>
            <p:spPr bwMode="auto">
              <a:xfrm>
                <a:off x="5381" y="-808"/>
                <a:ext cx="124" cy="56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198" name="Freeform 38"/>
              <p:cNvSpPr>
                <a:spLocks/>
              </p:cNvSpPr>
              <p:nvPr userDrawn="1"/>
            </p:nvSpPr>
            <p:spPr bwMode="auto">
              <a:xfrm>
                <a:off x="5598" y="-808"/>
                <a:ext cx="406" cy="567"/>
              </a:xfrm>
              <a:custGeom>
                <a:avLst/>
                <a:gdLst>
                  <a:gd name="T0" fmla="*/ 0 w 406"/>
                  <a:gd name="T1" fmla="*/ 0 h 567"/>
                  <a:gd name="T2" fmla="*/ 124 w 406"/>
                  <a:gd name="T3" fmla="*/ 0 h 567"/>
                  <a:gd name="T4" fmla="*/ 124 w 406"/>
                  <a:gd name="T5" fmla="*/ 453 h 567"/>
                  <a:gd name="T6" fmla="*/ 406 w 406"/>
                  <a:gd name="T7" fmla="*/ 453 h 567"/>
                  <a:gd name="T8" fmla="*/ 406 w 406"/>
                  <a:gd name="T9" fmla="*/ 567 h 567"/>
                  <a:gd name="T10" fmla="*/ 0 w 406"/>
                  <a:gd name="T11" fmla="*/ 567 h 567"/>
                  <a:gd name="T12" fmla="*/ 0 w 406"/>
                  <a:gd name="T13" fmla="*/ 0 h 5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6" h="567">
                    <a:moveTo>
                      <a:pt x="0" y="0"/>
                    </a:moveTo>
                    <a:lnTo>
                      <a:pt x="124" y="0"/>
                    </a:lnTo>
                    <a:lnTo>
                      <a:pt x="124" y="453"/>
                    </a:lnTo>
                    <a:lnTo>
                      <a:pt x="406" y="453"/>
                    </a:lnTo>
                    <a:lnTo>
                      <a:pt x="406" y="567"/>
                    </a:lnTo>
                    <a:lnTo>
                      <a:pt x="0" y="567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199" name="Freeform 39"/>
              <p:cNvSpPr>
                <a:spLocks/>
              </p:cNvSpPr>
              <p:nvPr userDrawn="1"/>
            </p:nvSpPr>
            <p:spPr bwMode="auto">
              <a:xfrm>
                <a:off x="6082" y="-808"/>
                <a:ext cx="429" cy="567"/>
              </a:xfrm>
              <a:custGeom>
                <a:avLst/>
                <a:gdLst>
                  <a:gd name="T0" fmla="*/ 0 w 429"/>
                  <a:gd name="T1" fmla="*/ 0 h 567"/>
                  <a:gd name="T2" fmla="*/ 426 w 429"/>
                  <a:gd name="T3" fmla="*/ 0 h 567"/>
                  <a:gd name="T4" fmla="*/ 426 w 429"/>
                  <a:gd name="T5" fmla="*/ 111 h 567"/>
                  <a:gd name="T6" fmla="*/ 122 w 429"/>
                  <a:gd name="T7" fmla="*/ 111 h 567"/>
                  <a:gd name="T8" fmla="*/ 122 w 429"/>
                  <a:gd name="T9" fmla="*/ 226 h 567"/>
                  <a:gd name="T10" fmla="*/ 389 w 429"/>
                  <a:gd name="T11" fmla="*/ 226 h 567"/>
                  <a:gd name="T12" fmla="*/ 389 w 429"/>
                  <a:gd name="T13" fmla="*/ 336 h 567"/>
                  <a:gd name="T14" fmla="*/ 122 w 429"/>
                  <a:gd name="T15" fmla="*/ 336 h 567"/>
                  <a:gd name="T16" fmla="*/ 122 w 429"/>
                  <a:gd name="T17" fmla="*/ 456 h 567"/>
                  <a:gd name="T18" fmla="*/ 429 w 429"/>
                  <a:gd name="T19" fmla="*/ 456 h 567"/>
                  <a:gd name="T20" fmla="*/ 429 w 429"/>
                  <a:gd name="T21" fmla="*/ 567 h 567"/>
                  <a:gd name="T22" fmla="*/ 0 w 429"/>
                  <a:gd name="T23" fmla="*/ 567 h 567"/>
                  <a:gd name="T24" fmla="*/ 0 w 429"/>
                  <a:gd name="T25" fmla="*/ 0 h 5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29" h="567">
                    <a:moveTo>
                      <a:pt x="0" y="0"/>
                    </a:moveTo>
                    <a:lnTo>
                      <a:pt x="426" y="0"/>
                    </a:lnTo>
                    <a:lnTo>
                      <a:pt x="426" y="111"/>
                    </a:lnTo>
                    <a:lnTo>
                      <a:pt x="122" y="111"/>
                    </a:lnTo>
                    <a:lnTo>
                      <a:pt x="122" y="226"/>
                    </a:lnTo>
                    <a:lnTo>
                      <a:pt x="389" y="226"/>
                    </a:lnTo>
                    <a:lnTo>
                      <a:pt x="389" y="336"/>
                    </a:lnTo>
                    <a:lnTo>
                      <a:pt x="122" y="336"/>
                    </a:lnTo>
                    <a:lnTo>
                      <a:pt x="122" y="456"/>
                    </a:lnTo>
                    <a:lnTo>
                      <a:pt x="429" y="456"/>
                    </a:lnTo>
                    <a:lnTo>
                      <a:pt x="429" y="567"/>
                    </a:lnTo>
                    <a:lnTo>
                      <a:pt x="0" y="567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00" name="Freeform 40"/>
              <p:cNvSpPr>
                <a:spLocks noEditPoints="1"/>
              </p:cNvSpPr>
              <p:nvPr userDrawn="1"/>
            </p:nvSpPr>
            <p:spPr bwMode="auto">
              <a:xfrm>
                <a:off x="6552" y="-808"/>
                <a:ext cx="156" cy="77"/>
              </a:xfrm>
              <a:custGeom>
                <a:avLst/>
                <a:gdLst>
                  <a:gd name="T0" fmla="*/ 26 w 156"/>
                  <a:gd name="T1" fmla="*/ 10 h 77"/>
                  <a:gd name="T2" fmla="*/ 0 w 156"/>
                  <a:gd name="T3" fmla="*/ 10 h 77"/>
                  <a:gd name="T4" fmla="*/ 0 w 156"/>
                  <a:gd name="T5" fmla="*/ 0 h 77"/>
                  <a:gd name="T6" fmla="*/ 61 w 156"/>
                  <a:gd name="T7" fmla="*/ 0 h 77"/>
                  <a:gd name="T8" fmla="*/ 61 w 156"/>
                  <a:gd name="T9" fmla="*/ 10 h 77"/>
                  <a:gd name="T10" fmla="*/ 36 w 156"/>
                  <a:gd name="T11" fmla="*/ 10 h 77"/>
                  <a:gd name="T12" fmla="*/ 36 w 156"/>
                  <a:gd name="T13" fmla="*/ 77 h 77"/>
                  <a:gd name="T14" fmla="*/ 26 w 156"/>
                  <a:gd name="T15" fmla="*/ 77 h 77"/>
                  <a:gd name="T16" fmla="*/ 26 w 156"/>
                  <a:gd name="T17" fmla="*/ 10 h 77"/>
                  <a:gd name="T18" fmla="*/ 78 w 156"/>
                  <a:gd name="T19" fmla="*/ 0 h 77"/>
                  <a:gd name="T20" fmla="*/ 90 w 156"/>
                  <a:gd name="T21" fmla="*/ 0 h 77"/>
                  <a:gd name="T22" fmla="*/ 117 w 156"/>
                  <a:gd name="T23" fmla="*/ 41 h 77"/>
                  <a:gd name="T24" fmla="*/ 145 w 156"/>
                  <a:gd name="T25" fmla="*/ 0 h 77"/>
                  <a:gd name="T26" fmla="*/ 156 w 156"/>
                  <a:gd name="T27" fmla="*/ 0 h 77"/>
                  <a:gd name="T28" fmla="*/ 156 w 156"/>
                  <a:gd name="T29" fmla="*/ 77 h 77"/>
                  <a:gd name="T30" fmla="*/ 145 w 156"/>
                  <a:gd name="T31" fmla="*/ 77 h 77"/>
                  <a:gd name="T32" fmla="*/ 145 w 156"/>
                  <a:gd name="T33" fmla="*/ 17 h 77"/>
                  <a:gd name="T34" fmla="*/ 117 w 156"/>
                  <a:gd name="T35" fmla="*/ 60 h 77"/>
                  <a:gd name="T36" fmla="*/ 116 w 156"/>
                  <a:gd name="T37" fmla="*/ 60 h 77"/>
                  <a:gd name="T38" fmla="*/ 89 w 156"/>
                  <a:gd name="T39" fmla="*/ 17 h 77"/>
                  <a:gd name="T40" fmla="*/ 89 w 156"/>
                  <a:gd name="T41" fmla="*/ 77 h 77"/>
                  <a:gd name="T42" fmla="*/ 78 w 156"/>
                  <a:gd name="T43" fmla="*/ 77 h 77"/>
                  <a:gd name="T44" fmla="*/ 78 w 156"/>
                  <a:gd name="T45" fmla="*/ 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56" h="77">
                    <a:moveTo>
                      <a:pt x="26" y="10"/>
                    </a:moveTo>
                    <a:lnTo>
                      <a:pt x="0" y="10"/>
                    </a:lnTo>
                    <a:lnTo>
                      <a:pt x="0" y="0"/>
                    </a:lnTo>
                    <a:lnTo>
                      <a:pt x="61" y="0"/>
                    </a:lnTo>
                    <a:lnTo>
                      <a:pt x="61" y="10"/>
                    </a:lnTo>
                    <a:lnTo>
                      <a:pt x="36" y="10"/>
                    </a:lnTo>
                    <a:lnTo>
                      <a:pt x="36" y="77"/>
                    </a:lnTo>
                    <a:lnTo>
                      <a:pt x="26" y="77"/>
                    </a:lnTo>
                    <a:lnTo>
                      <a:pt x="26" y="10"/>
                    </a:lnTo>
                    <a:close/>
                    <a:moveTo>
                      <a:pt x="78" y="0"/>
                    </a:moveTo>
                    <a:lnTo>
                      <a:pt x="90" y="0"/>
                    </a:lnTo>
                    <a:lnTo>
                      <a:pt x="117" y="41"/>
                    </a:lnTo>
                    <a:lnTo>
                      <a:pt x="145" y="0"/>
                    </a:lnTo>
                    <a:lnTo>
                      <a:pt x="156" y="0"/>
                    </a:lnTo>
                    <a:lnTo>
                      <a:pt x="156" y="77"/>
                    </a:lnTo>
                    <a:lnTo>
                      <a:pt x="145" y="77"/>
                    </a:lnTo>
                    <a:lnTo>
                      <a:pt x="145" y="17"/>
                    </a:lnTo>
                    <a:lnTo>
                      <a:pt x="117" y="60"/>
                    </a:lnTo>
                    <a:lnTo>
                      <a:pt x="116" y="60"/>
                    </a:lnTo>
                    <a:lnTo>
                      <a:pt x="89" y="17"/>
                    </a:lnTo>
                    <a:lnTo>
                      <a:pt x="89" y="77"/>
                    </a:lnTo>
                    <a:lnTo>
                      <a:pt x="78" y="77"/>
                    </a:lnTo>
                    <a:lnTo>
                      <a:pt x="78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</p:grpSp>
        <p:grpSp>
          <p:nvGrpSpPr>
            <p:cNvPr id="163" name="Group 162"/>
            <p:cNvGrpSpPr/>
            <p:nvPr userDrawn="1"/>
          </p:nvGrpSpPr>
          <p:grpSpPr>
            <a:xfrm>
              <a:off x="7943851" y="148249"/>
              <a:ext cx="698540" cy="169868"/>
              <a:chOff x="1221454" y="1585913"/>
              <a:chExt cx="5757864" cy="1400176"/>
            </a:xfrm>
            <a:solidFill>
              <a:srgbClr val="DCDEE0"/>
            </a:solidFill>
          </p:grpSpPr>
          <p:grpSp>
            <p:nvGrpSpPr>
              <p:cNvPr id="164" name="Group 163"/>
              <p:cNvGrpSpPr/>
              <p:nvPr userDrawn="1"/>
            </p:nvGrpSpPr>
            <p:grpSpPr>
              <a:xfrm>
                <a:off x="1221454" y="2066925"/>
                <a:ext cx="5757864" cy="919164"/>
                <a:chOff x="1250950" y="2066926"/>
                <a:chExt cx="5757863" cy="919163"/>
              </a:xfrm>
              <a:grpFill/>
            </p:grpSpPr>
            <p:sp>
              <p:nvSpPr>
                <p:cNvPr id="176" name="Rectangle 14"/>
                <p:cNvSpPr>
                  <a:spLocks noChangeArrowheads="1"/>
                </p:cNvSpPr>
                <p:nvPr userDrawn="1"/>
              </p:nvSpPr>
              <p:spPr bwMode="auto">
                <a:xfrm>
                  <a:off x="1250950" y="2081213"/>
                  <a:ext cx="195262" cy="890588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177" name="Freeform 15"/>
                <p:cNvSpPr>
                  <a:spLocks/>
                </p:cNvSpPr>
                <p:nvPr userDrawn="1"/>
              </p:nvSpPr>
              <p:spPr bwMode="auto">
                <a:xfrm>
                  <a:off x="1566863" y="2081213"/>
                  <a:ext cx="788987" cy="890588"/>
                </a:xfrm>
                <a:custGeom>
                  <a:avLst/>
                  <a:gdLst>
                    <a:gd name="T0" fmla="*/ 0 w 497"/>
                    <a:gd name="T1" fmla="*/ 0 h 561"/>
                    <a:gd name="T2" fmla="*/ 114 w 497"/>
                    <a:gd name="T3" fmla="*/ 0 h 561"/>
                    <a:gd name="T4" fmla="*/ 376 w 497"/>
                    <a:gd name="T5" fmla="*/ 345 h 561"/>
                    <a:gd name="T6" fmla="*/ 376 w 497"/>
                    <a:gd name="T7" fmla="*/ 0 h 561"/>
                    <a:gd name="T8" fmla="*/ 497 w 497"/>
                    <a:gd name="T9" fmla="*/ 0 h 561"/>
                    <a:gd name="T10" fmla="*/ 497 w 497"/>
                    <a:gd name="T11" fmla="*/ 561 h 561"/>
                    <a:gd name="T12" fmla="*/ 393 w 497"/>
                    <a:gd name="T13" fmla="*/ 561 h 561"/>
                    <a:gd name="T14" fmla="*/ 122 w 497"/>
                    <a:gd name="T15" fmla="*/ 204 h 561"/>
                    <a:gd name="T16" fmla="*/ 122 w 497"/>
                    <a:gd name="T17" fmla="*/ 561 h 561"/>
                    <a:gd name="T18" fmla="*/ 0 w 497"/>
                    <a:gd name="T19" fmla="*/ 561 h 561"/>
                    <a:gd name="T20" fmla="*/ 0 w 497"/>
                    <a:gd name="T21" fmla="*/ 0 h 5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497" h="561">
                      <a:moveTo>
                        <a:pt x="0" y="0"/>
                      </a:moveTo>
                      <a:lnTo>
                        <a:pt x="114" y="0"/>
                      </a:lnTo>
                      <a:lnTo>
                        <a:pt x="376" y="345"/>
                      </a:lnTo>
                      <a:lnTo>
                        <a:pt x="376" y="0"/>
                      </a:lnTo>
                      <a:lnTo>
                        <a:pt x="497" y="0"/>
                      </a:lnTo>
                      <a:lnTo>
                        <a:pt x="497" y="561"/>
                      </a:lnTo>
                      <a:lnTo>
                        <a:pt x="393" y="561"/>
                      </a:lnTo>
                      <a:lnTo>
                        <a:pt x="122" y="204"/>
                      </a:lnTo>
                      <a:lnTo>
                        <a:pt x="122" y="561"/>
                      </a:lnTo>
                      <a:lnTo>
                        <a:pt x="0" y="56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178" name="Freeform 16"/>
                <p:cNvSpPr>
                  <a:spLocks/>
                </p:cNvSpPr>
                <p:nvPr userDrawn="1"/>
              </p:nvSpPr>
              <p:spPr bwMode="auto">
                <a:xfrm>
                  <a:off x="2433638" y="2068513"/>
                  <a:ext cx="703262" cy="914400"/>
                </a:xfrm>
                <a:custGeom>
                  <a:avLst/>
                  <a:gdLst>
                    <a:gd name="T0" fmla="*/ 0 w 561"/>
                    <a:gd name="T1" fmla="*/ 615 h 728"/>
                    <a:gd name="T2" fmla="*/ 92 w 561"/>
                    <a:gd name="T3" fmla="*/ 505 h 728"/>
                    <a:gd name="T4" fmla="*/ 304 w 561"/>
                    <a:gd name="T5" fmla="*/ 591 h 728"/>
                    <a:gd name="T6" fmla="*/ 406 w 561"/>
                    <a:gd name="T7" fmla="*/ 524 h 728"/>
                    <a:gd name="T8" fmla="*/ 406 w 561"/>
                    <a:gd name="T9" fmla="*/ 522 h 728"/>
                    <a:gd name="T10" fmla="*/ 263 w 561"/>
                    <a:gd name="T11" fmla="*/ 432 h 728"/>
                    <a:gd name="T12" fmla="*/ 28 w 561"/>
                    <a:gd name="T13" fmla="*/ 215 h 728"/>
                    <a:gd name="T14" fmla="*/ 28 w 561"/>
                    <a:gd name="T15" fmla="*/ 213 h 728"/>
                    <a:gd name="T16" fmla="*/ 276 w 561"/>
                    <a:gd name="T17" fmla="*/ 0 h 728"/>
                    <a:gd name="T18" fmla="*/ 540 w 561"/>
                    <a:gd name="T19" fmla="*/ 90 h 728"/>
                    <a:gd name="T20" fmla="*/ 459 w 561"/>
                    <a:gd name="T21" fmla="*/ 207 h 728"/>
                    <a:gd name="T22" fmla="*/ 274 w 561"/>
                    <a:gd name="T23" fmla="*/ 137 h 728"/>
                    <a:gd name="T24" fmla="*/ 183 w 561"/>
                    <a:gd name="T25" fmla="*/ 199 h 728"/>
                    <a:gd name="T26" fmla="*/ 183 w 561"/>
                    <a:gd name="T27" fmla="*/ 201 h 728"/>
                    <a:gd name="T28" fmla="*/ 336 w 561"/>
                    <a:gd name="T29" fmla="*/ 294 h 728"/>
                    <a:gd name="T30" fmla="*/ 561 w 561"/>
                    <a:gd name="T31" fmla="*/ 507 h 728"/>
                    <a:gd name="T32" fmla="*/ 561 w 561"/>
                    <a:gd name="T33" fmla="*/ 509 h 728"/>
                    <a:gd name="T34" fmla="*/ 301 w 561"/>
                    <a:gd name="T35" fmla="*/ 728 h 728"/>
                    <a:gd name="T36" fmla="*/ 0 w 561"/>
                    <a:gd name="T37" fmla="*/ 615 h 7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561" h="728">
                      <a:moveTo>
                        <a:pt x="0" y="615"/>
                      </a:moveTo>
                      <a:cubicBezTo>
                        <a:pt x="92" y="505"/>
                        <a:pt x="92" y="505"/>
                        <a:pt x="92" y="505"/>
                      </a:cubicBezTo>
                      <a:cubicBezTo>
                        <a:pt x="156" y="557"/>
                        <a:pt x="223" y="591"/>
                        <a:pt x="304" y="591"/>
                      </a:cubicBezTo>
                      <a:cubicBezTo>
                        <a:pt x="368" y="591"/>
                        <a:pt x="406" y="565"/>
                        <a:pt x="406" y="524"/>
                      </a:cubicBezTo>
                      <a:cubicBezTo>
                        <a:pt x="406" y="522"/>
                        <a:pt x="406" y="522"/>
                        <a:pt x="406" y="522"/>
                      </a:cubicBezTo>
                      <a:cubicBezTo>
                        <a:pt x="406" y="482"/>
                        <a:pt x="382" y="462"/>
                        <a:pt x="263" y="432"/>
                      </a:cubicBezTo>
                      <a:cubicBezTo>
                        <a:pt x="121" y="395"/>
                        <a:pt x="28" y="356"/>
                        <a:pt x="28" y="215"/>
                      </a:cubicBezTo>
                      <a:cubicBezTo>
                        <a:pt x="28" y="213"/>
                        <a:pt x="28" y="213"/>
                        <a:pt x="28" y="213"/>
                      </a:cubicBezTo>
                      <a:cubicBezTo>
                        <a:pt x="28" y="85"/>
                        <a:pt x="132" y="0"/>
                        <a:pt x="276" y="0"/>
                      </a:cubicBezTo>
                      <a:cubicBezTo>
                        <a:pt x="380" y="0"/>
                        <a:pt x="468" y="32"/>
                        <a:pt x="540" y="90"/>
                      </a:cubicBezTo>
                      <a:cubicBezTo>
                        <a:pt x="459" y="207"/>
                        <a:pt x="459" y="207"/>
                        <a:pt x="459" y="207"/>
                      </a:cubicBezTo>
                      <a:cubicBezTo>
                        <a:pt x="396" y="164"/>
                        <a:pt x="334" y="137"/>
                        <a:pt x="274" y="137"/>
                      </a:cubicBezTo>
                      <a:cubicBezTo>
                        <a:pt x="215" y="137"/>
                        <a:pt x="183" y="165"/>
                        <a:pt x="183" y="199"/>
                      </a:cubicBezTo>
                      <a:cubicBezTo>
                        <a:pt x="183" y="201"/>
                        <a:pt x="183" y="201"/>
                        <a:pt x="183" y="201"/>
                      </a:cubicBezTo>
                      <a:cubicBezTo>
                        <a:pt x="183" y="248"/>
                        <a:pt x="214" y="263"/>
                        <a:pt x="336" y="294"/>
                      </a:cubicBezTo>
                      <a:cubicBezTo>
                        <a:pt x="480" y="332"/>
                        <a:pt x="561" y="383"/>
                        <a:pt x="561" y="507"/>
                      </a:cubicBezTo>
                      <a:cubicBezTo>
                        <a:pt x="561" y="509"/>
                        <a:pt x="561" y="509"/>
                        <a:pt x="561" y="509"/>
                      </a:cubicBezTo>
                      <a:cubicBezTo>
                        <a:pt x="561" y="649"/>
                        <a:pt x="454" y="728"/>
                        <a:pt x="301" y="728"/>
                      </a:cubicBezTo>
                      <a:cubicBezTo>
                        <a:pt x="193" y="728"/>
                        <a:pt x="85" y="691"/>
                        <a:pt x="0" y="61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179" name="Rectangle 17"/>
                <p:cNvSpPr>
                  <a:spLocks noChangeArrowheads="1"/>
                </p:cNvSpPr>
                <p:nvPr userDrawn="1"/>
              </p:nvSpPr>
              <p:spPr bwMode="auto">
                <a:xfrm>
                  <a:off x="3240088" y="2081213"/>
                  <a:ext cx="195262" cy="890588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180" name="Freeform 18"/>
                <p:cNvSpPr>
                  <a:spLocks/>
                </p:cNvSpPr>
                <p:nvPr userDrawn="1"/>
              </p:nvSpPr>
              <p:spPr bwMode="auto">
                <a:xfrm>
                  <a:off x="3516313" y="2066926"/>
                  <a:ext cx="847725" cy="919163"/>
                </a:xfrm>
                <a:custGeom>
                  <a:avLst/>
                  <a:gdLst>
                    <a:gd name="T0" fmla="*/ 0 w 676"/>
                    <a:gd name="T1" fmla="*/ 368 h 732"/>
                    <a:gd name="T2" fmla="*/ 0 w 676"/>
                    <a:gd name="T3" fmla="*/ 366 h 732"/>
                    <a:gd name="T4" fmla="*/ 372 w 676"/>
                    <a:gd name="T5" fmla="*/ 0 h 732"/>
                    <a:gd name="T6" fmla="*/ 650 w 676"/>
                    <a:gd name="T7" fmla="*/ 97 h 732"/>
                    <a:gd name="T8" fmla="*/ 552 w 676"/>
                    <a:gd name="T9" fmla="*/ 215 h 732"/>
                    <a:gd name="T10" fmla="*/ 367 w 676"/>
                    <a:gd name="T11" fmla="*/ 143 h 732"/>
                    <a:gd name="T12" fmla="*/ 163 w 676"/>
                    <a:gd name="T13" fmla="*/ 364 h 732"/>
                    <a:gd name="T14" fmla="*/ 163 w 676"/>
                    <a:gd name="T15" fmla="*/ 366 h 732"/>
                    <a:gd name="T16" fmla="*/ 378 w 676"/>
                    <a:gd name="T17" fmla="*/ 591 h 732"/>
                    <a:gd name="T18" fmla="*/ 525 w 676"/>
                    <a:gd name="T19" fmla="*/ 548 h 732"/>
                    <a:gd name="T20" fmla="*/ 525 w 676"/>
                    <a:gd name="T21" fmla="*/ 447 h 732"/>
                    <a:gd name="T22" fmla="*/ 368 w 676"/>
                    <a:gd name="T23" fmla="*/ 447 h 732"/>
                    <a:gd name="T24" fmla="*/ 368 w 676"/>
                    <a:gd name="T25" fmla="*/ 312 h 732"/>
                    <a:gd name="T26" fmla="*/ 676 w 676"/>
                    <a:gd name="T27" fmla="*/ 312 h 732"/>
                    <a:gd name="T28" fmla="*/ 676 w 676"/>
                    <a:gd name="T29" fmla="*/ 620 h 732"/>
                    <a:gd name="T30" fmla="*/ 373 w 676"/>
                    <a:gd name="T31" fmla="*/ 732 h 732"/>
                    <a:gd name="T32" fmla="*/ 0 w 676"/>
                    <a:gd name="T33" fmla="*/ 368 h 7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676" h="732">
                      <a:moveTo>
                        <a:pt x="0" y="368"/>
                      </a:moveTo>
                      <a:cubicBezTo>
                        <a:pt x="0" y="366"/>
                        <a:pt x="0" y="366"/>
                        <a:pt x="0" y="366"/>
                      </a:cubicBezTo>
                      <a:cubicBezTo>
                        <a:pt x="0" y="165"/>
                        <a:pt x="157" y="0"/>
                        <a:pt x="372" y="0"/>
                      </a:cubicBezTo>
                      <a:cubicBezTo>
                        <a:pt x="499" y="0"/>
                        <a:pt x="576" y="34"/>
                        <a:pt x="650" y="97"/>
                      </a:cubicBezTo>
                      <a:cubicBezTo>
                        <a:pt x="552" y="215"/>
                        <a:pt x="552" y="215"/>
                        <a:pt x="552" y="215"/>
                      </a:cubicBezTo>
                      <a:cubicBezTo>
                        <a:pt x="497" y="170"/>
                        <a:pt x="449" y="143"/>
                        <a:pt x="367" y="143"/>
                      </a:cubicBezTo>
                      <a:cubicBezTo>
                        <a:pt x="253" y="143"/>
                        <a:pt x="163" y="244"/>
                        <a:pt x="163" y="364"/>
                      </a:cubicBezTo>
                      <a:cubicBezTo>
                        <a:pt x="163" y="366"/>
                        <a:pt x="163" y="366"/>
                        <a:pt x="163" y="366"/>
                      </a:cubicBezTo>
                      <a:cubicBezTo>
                        <a:pt x="163" y="496"/>
                        <a:pt x="252" y="591"/>
                        <a:pt x="378" y="591"/>
                      </a:cubicBezTo>
                      <a:cubicBezTo>
                        <a:pt x="435" y="591"/>
                        <a:pt x="485" y="577"/>
                        <a:pt x="525" y="548"/>
                      </a:cubicBezTo>
                      <a:cubicBezTo>
                        <a:pt x="525" y="447"/>
                        <a:pt x="525" y="447"/>
                        <a:pt x="525" y="447"/>
                      </a:cubicBezTo>
                      <a:cubicBezTo>
                        <a:pt x="368" y="447"/>
                        <a:pt x="368" y="447"/>
                        <a:pt x="368" y="447"/>
                      </a:cubicBezTo>
                      <a:cubicBezTo>
                        <a:pt x="368" y="312"/>
                        <a:pt x="368" y="312"/>
                        <a:pt x="368" y="312"/>
                      </a:cubicBezTo>
                      <a:cubicBezTo>
                        <a:pt x="676" y="312"/>
                        <a:pt x="676" y="312"/>
                        <a:pt x="676" y="312"/>
                      </a:cubicBezTo>
                      <a:cubicBezTo>
                        <a:pt x="676" y="620"/>
                        <a:pt x="676" y="620"/>
                        <a:pt x="676" y="620"/>
                      </a:cubicBezTo>
                      <a:cubicBezTo>
                        <a:pt x="603" y="682"/>
                        <a:pt x="502" y="732"/>
                        <a:pt x="373" y="732"/>
                      </a:cubicBezTo>
                      <a:cubicBezTo>
                        <a:pt x="152" y="732"/>
                        <a:pt x="0" y="578"/>
                        <a:pt x="0" y="36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181" name="Freeform 19"/>
                <p:cNvSpPr>
                  <a:spLocks/>
                </p:cNvSpPr>
                <p:nvPr userDrawn="1"/>
              </p:nvSpPr>
              <p:spPr bwMode="auto">
                <a:xfrm>
                  <a:off x="4449763" y="2081213"/>
                  <a:ext cx="752475" cy="890588"/>
                </a:xfrm>
                <a:custGeom>
                  <a:avLst/>
                  <a:gdLst>
                    <a:gd name="T0" fmla="*/ 0 w 474"/>
                    <a:gd name="T1" fmla="*/ 0 h 561"/>
                    <a:gd name="T2" fmla="*/ 123 w 474"/>
                    <a:gd name="T3" fmla="*/ 0 h 561"/>
                    <a:gd name="T4" fmla="*/ 123 w 474"/>
                    <a:gd name="T5" fmla="*/ 222 h 561"/>
                    <a:gd name="T6" fmla="*/ 351 w 474"/>
                    <a:gd name="T7" fmla="*/ 222 h 561"/>
                    <a:gd name="T8" fmla="*/ 351 w 474"/>
                    <a:gd name="T9" fmla="*/ 0 h 561"/>
                    <a:gd name="T10" fmla="*/ 474 w 474"/>
                    <a:gd name="T11" fmla="*/ 0 h 561"/>
                    <a:gd name="T12" fmla="*/ 474 w 474"/>
                    <a:gd name="T13" fmla="*/ 561 h 561"/>
                    <a:gd name="T14" fmla="*/ 351 w 474"/>
                    <a:gd name="T15" fmla="*/ 561 h 561"/>
                    <a:gd name="T16" fmla="*/ 351 w 474"/>
                    <a:gd name="T17" fmla="*/ 336 h 561"/>
                    <a:gd name="T18" fmla="*/ 123 w 474"/>
                    <a:gd name="T19" fmla="*/ 336 h 561"/>
                    <a:gd name="T20" fmla="*/ 123 w 474"/>
                    <a:gd name="T21" fmla="*/ 561 h 561"/>
                    <a:gd name="T22" fmla="*/ 0 w 474"/>
                    <a:gd name="T23" fmla="*/ 561 h 561"/>
                    <a:gd name="T24" fmla="*/ 0 w 474"/>
                    <a:gd name="T25" fmla="*/ 0 h 5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74" h="561">
                      <a:moveTo>
                        <a:pt x="0" y="0"/>
                      </a:moveTo>
                      <a:lnTo>
                        <a:pt x="123" y="0"/>
                      </a:lnTo>
                      <a:lnTo>
                        <a:pt x="123" y="222"/>
                      </a:lnTo>
                      <a:lnTo>
                        <a:pt x="351" y="222"/>
                      </a:lnTo>
                      <a:lnTo>
                        <a:pt x="351" y="0"/>
                      </a:lnTo>
                      <a:lnTo>
                        <a:pt x="474" y="0"/>
                      </a:lnTo>
                      <a:lnTo>
                        <a:pt x="474" y="561"/>
                      </a:lnTo>
                      <a:lnTo>
                        <a:pt x="351" y="561"/>
                      </a:lnTo>
                      <a:lnTo>
                        <a:pt x="351" y="336"/>
                      </a:lnTo>
                      <a:lnTo>
                        <a:pt x="123" y="336"/>
                      </a:lnTo>
                      <a:lnTo>
                        <a:pt x="123" y="561"/>
                      </a:lnTo>
                      <a:lnTo>
                        <a:pt x="0" y="56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182" name="Freeform 20"/>
                <p:cNvSpPr>
                  <a:spLocks/>
                </p:cNvSpPr>
                <p:nvPr userDrawn="1"/>
              </p:nvSpPr>
              <p:spPr bwMode="auto">
                <a:xfrm>
                  <a:off x="5275263" y="2081213"/>
                  <a:ext cx="736600" cy="890588"/>
                </a:xfrm>
                <a:custGeom>
                  <a:avLst/>
                  <a:gdLst>
                    <a:gd name="T0" fmla="*/ 171 w 464"/>
                    <a:gd name="T1" fmla="*/ 113 h 561"/>
                    <a:gd name="T2" fmla="*/ 0 w 464"/>
                    <a:gd name="T3" fmla="*/ 113 h 561"/>
                    <a:gd name="T4" fmla="*/ 0 w 464"/>
                    <a:gd name="T5" fmla="*/ 0 h 561"/>
                    <a:gd name="T6" fmla="*/ 464 w 464"/>
                    <a:gd name="T7" fmla="*/ 0 h 561"/>
                    <a:gd name="T8" fmla="*/ 464 w 464"/>
                    <a:gd name="T9" fmla="*/ 113 h 561"/>
                    <a:gd name="T10" fmla="*/ 294 w 464"/>
                    <a:gd name="T11" fmla="*/ 113 h 561"/>
                    <a:gd name="T12" fmla="*/ 294 w 464"/>
                    <a:gd name="T13" fmla="*/ 561 h 561"/>
                    <a:gd name="T14" fmla="*/ 171 w 464"/>
                    <a:gd name="T15" fmla="*/ 561 h 561"/>
                    <a:gd name="T16" fmla="*/ 171 w 464"/>
                    <a:gd name="T17" fmla="*/ 113 h 5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64" h="561">
                      <a:moveTo>
                        <a:pt x="171" y="113"/>
                      </a:moveTo>
                      <a:lnTo>
                        <a:pt x="0" y="113"/>
                      </a:lnTo>
                      <a:lnTo>
                        <a:pt x="0" y="0"/>
                      </a:lnTo>
                      <a:lnTo>
                        <a:pt x="464" y="0"/>
                      </a:lnTo>
                      <a:lnTo>
                        <a:pt x="464" y="113"/>
                      </a:lnTo>
                      <a:lnTo>
                        <a:pt x="294" y="113"/>
                      </a:lnTo>
                      <a:lnTo>
                        <a:pt x="294" y="561"/>
                      </a:lnTo>
                      <a:lnTo>
                        <a:pt x="171" y="561"/>
                      </a:lnTo>
                      <a:lnTo>
                        <a:pt x="171" y="11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183" name="Freeform 21"/>
                <p:cNvSpPr>
                  <a:spLocks/>
                </p:cNvSpPr>
                <p:nvPr userDrawn="1"/>
              </p:nvSpPr>
              <p:spPr bwMode="auto">
                <a:xfrm>
                  <a:off x="6057900" y="2068513"/>
                  <a:ext cx="703262" cy="914400"/>
                </a:xfrm>
                <a:custGeom>
                  <a:avLst/>
                  <a:gdLst>
                    <a:gd name="T0" fmla="*/ 0 w 560"/>
                    <a:gd name="T1" fmla="*/ 615 h 728"/>
                    <a:gd name="T2" fmla="*/ 92 w 560"/>
                    <a:gd name="T3" fmla="*/ 505 h 728"/>
                    <a:gd name="T4" fmla="*/ 303 w 560"/>
                    <a:gd name="T5" fmla="*/ 591 h 728"/>
                    <a:gd name="T6" fmla="*/ 405 w 560"/>
                    <a:gd name="T7" fmla="*/ 524 h 728"/>
                    <a:gd name="T8" fmla="*/ 405 w 560"/>
                    <a:gd name="T9" fmla="*/ 522 h 728"/>
                    <a:gd name="T10" fmla="*/ 263 w 560"/>
                    <a:gd name="T11" fmla="*/ 432 h 728"/>
                    <a:gd name="T12" fmla="*/ 28 w 560"/>
                    <a:gd name="T13" fmla="*/ 215 h 728"/>
                    <a:gd name="T14" fmla="*/ 28 w 560"/>
                    <a:gd name="T15" fmla="*/ 213 h 728"/>
                    <a:gd name="T16" fmla="*/ 276 w 560"/>
                    <a:gd name="T17" fmla="*/ 0 h 728"/>
                    <a:gd name="T18" fmla="*/ 539 w 560"/>
                    <a:gd name="T19" fmla="*/ 90 h 728"/>
                    <a:gd name="T20" fmla="*/ 458 w 560"/>
                    <a:gd name="T21" fmla="*/ 207 h 728"/>
                    <a:gd name="T22" fmla="*/ 274 w 560"/>
                    <a:gd name="T23" fmla="*/ 137 h 728"/>
                    <a:gd name="T24" fmla="*/ 183 w 560"/>
                    <a:gd name="T25" fmla="*/ 199 h 728"/>
                    <a:gd name="T26" fmla="*/ 183 w 560"/>
                    <a:gd name="T27" fmla="*/ 201 h 728"/>
                    <a:gd name="T28" fmla="*/ 336 w 560"/>
                    <a:gd name="T29" fmla="*/ 294 h 728"/>
                    <a:gd name="T30" fmla="*/ 560 w 560"/>
                    <a:gd name="T31" fmla="*/ 507 h 728"/>
                    <a:gd name="T32" fmla="*/ 560 w 560"/>
                    <a:gd name="T33" fmla="*/ 509 h 728"/>
                    <a:gd name="T34" fmla="*/ 300 w 560"/>
                    <a:gd name="T35" fmla="*/ 728 h 728"/>
                    <a:gd name="T36" fmla="*/ 0 w 560"/>
                    <a:gd name="T37" fmla="*/ 615 h 7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560" h="728">
                      <a:moveTo>
                        <a:pt x="0" y="615"/>
                      </a:moveTo>
                      <a:cubicBezTo>
                        <a:pt x="92" y="505"/>
                        <a:pt x="92" y="505"/>
                        <a:pt x="92" y="505"/>
                      </a:cubicBezTo>
                      <a:cubicBezTo>
                        <a:pt x="155" y="557"/>
                        <a:pt x="222" y="591"/>
                        <a:pt x="303" y="591"/>
                      </a:cubicBezTo>
                      <a:cubicBezTo>
                        <a:pt x="367" y="591"/>
                        <a:pt x="405" y="565"/>
                        <a:pt x="405" y="524"/>
                      </a:cubicBezTo>
                      <a:cubicBezTo>
                        <a:pt x="405" y="522"/>
                        <a:pt x="405" y="522"/>
                        <a:pt x="405" y="522"/>
                      </a:cubicBezTo>
                      <a:cubicBezTo>
                        <a:pt x="405" y="482"/>
                        <a:pt x="381" y="462"/>
                        <a:pt x="263" y="432"/>
                      </a:cubicBezTo>
                      <a:cubicBezTo>
                        <a:pt x="120" y="395"/>
                        <a:pt x="28" y="356"/>
                        <a:pt x="28" y="215"/>
                      </a:cubicBezTo>
                      <a:cubicBezTo>
                        <a:pt x="28" y="213"/>
                        <a:pt x="28" y="213"/>
                        <a:pt x="28" y="213"/>
                      </a:cubicBezTo>
                      <a:cubicBezTo>
                        <a:pt x="28" y="85"/>
                        <a:pt x="131" y="0"/>
                        <a:pt x="276" y="0"/>
                      </a:cubicBezTo>
                      <a:cubicBezTo>
                        <a:pt x="379" y="0"/>
                        <a:pt x="467" y="32"/>
                        <a:pt x="539" y="90"/>
                      </a:cubicBezTo>
                      <a:cubicBezTo>
                        <a:pt x="458" y="207"/>
                        <a:pt x="458" y="207"/>
                        <a:pt x="458" y="207"/>
                      </a:cubicBezTo>
                      <a:cubicBezTo>
                        <a:pt x="395" y="164"/>
                        <a:pt x="334" y="137"/>
                        <a:pt x="274" y="137"/>
                      </a:cubicBezTo>
                      <a:cubicBezTo>
                        <a:pt x="214" y="137"/>
                        <a:pt x="183" y="165"/>
                        <a:pt x="183" y="199"/>
                      </a:cubicBezTo>
                      <a:cubicBezTo>
                        <a:pt x="183" y="201"/>
                        <a:pt x="183" y="201"/>
                        <a:pt x="183" y="201"/>
                      </a:cubicBezTo>
                      <a:cubicBezTo>
                        <a:pt x="183" y="248"/>
                        <a:pt x="213" y="263"/>
                        <a:pt x="336" y="294"/>
                      </a:cubicBezTo>
                      <a:cubicBezTo>
                        <a:pt x="479" y="332"/>
                        <a:pt x="560" y="383"/>
                        <a:pt x="560" y="507"/>
                      </a:cubicBezTo>
                      <a:cubicBezTo>
                        <a:pt x="560" y="509"/>
                        <a:pt x="560" y="509"/>
                        <a:pt x="560" y="509"/>
                      </a:cubicBezTo>
                      <a:cubicBezTo>
                        <a:pt x="560" y="649"/>
                        <a:pt x="453" y="728"/>
                        <a:pt x="300" y="728"/>
                      </a:cubicBezTo>
                      <a:cubicBezTo>
                        <a:pt x="193" y="728"/>
                        <a:pt x="85" y="691"/>
                        <a:pt x="0" y="61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184" name="Freeform 22"/>
                <p:cNvSpPr>
                  <a:spLocks noEditPoints="1"/>
                </p:cNvSpPr>
                <p:nvPr userDrawn="1"/>
              </p:nvSpPr>
              <p:spPr bwMode="auto">
                <a:xfrm>
                  <a:off x="6764338" y="2081213"/>
                  <a:ext cx="244475" cy="120650"/>
                </a:xfrm>
                <a:custGeom>
                  <a:avLst/>
                  <a:gdLst>
                    <a:gd name="T0" fmla="*/ 25 w 154"/>
                    <a:gd name="T1" fmla="*/ 10 h 76"/>
                    <a:gd name="T2" fmla="*/ 0 w 154"/>
                    <a:gd name="T3" fmla="*/ 10 h 76"/>
                    <a:gd name="T4" fmla="*/ 0 w 154"/>
                    <a:gd name="T5" fmla="*/ 0 h 76"/>
                    <a:gd name="T6" fmla="*/ 60 w 154"/>
                    <a:gd name="T7" fmla="*/ 0 h 76"/>
                    <a:gd name="T8" fmla="*/ 60 w 154"/>
                    <a:gd name="T9" fmla="*/ 10 h 76"/>
                    <a:gd name="T10" fmla="*/ 36 w 154"/>
                    <a:gd name="T11" fmla="*/ 10 h 76"/>
                    <a:gd name="T12" fmla="*/ 36 w 154"/>
                    <a:gd name="T13" fmla="*/ 76 h 76"/>
                    <a:gd name="T14" fmla="*/ 25 w 154"/>
                    <a:gd name="T15" fmla="*/ 76 h 76"/>
                    <a:gd name="T16" fmla="*/ 25 w 154"/>
                    <a:gd name="T17" fmla="*/ 10 h 76"/>
                    <a:gd name="T18" fmla="*/ 77 w 154"/>
                    <a:gd name="T19" fmla="*/ 0 h 76"/>
                    <a:gd name="T20" fmla="*/ 89 w 154"/>
                    <a:gd name="T21" fmla="*/ 0 h 76"/>
                    <a:gd name="T22" fmla="*/ 115 w 154"/>
                    <a:gd name="T23" fmla="*/ 42 h 76"/>
                    <a:gd name="T24" fmla="*/ 142 w 154"/>
                    <a:gd name="T25" fmla="*/ 0 h 76"/>
                    <a:gd name="T26" fmla="*/ 154 w 154"/>
                    <a:gd name="T27" fmla="*/ 0 h 76"/>
                    <a:gd name="T28" fmla="*/ 154 w 154"/>
                    <a:gd name="T29" fmla="*/ 76 h 76"/>
                    <a:gd name="T30" fmla="*/ 143 w 154"/>
                    <a:gd name="T31" fmla="*/ 76 h 76"/>
                    <a:gd name="T32" fmla="*/ 143 w 154"/>
                    <a:gd name="T33" fmla="*/ 17 h 76"/>
                    <a:gd name="T34" fmla="*/ 116 w 154"/>
                    <a:gd name="T35" fmla="*/ 59 h 76"/>
                    <a:gd name="T36" fmla="*/ 115 w 154"/>
                    <a:gd name="T37" fmla="*/ 59 h 76"/>
                    <a:gd name="T38" fmla="*/ 88 w 154"/>
                    <a:gd name="T39" fmla="*/ 17 h 76"/>
                    <a:gd name="T40" fmla="*/ 88 w 154"/>
                    <a:gd name="T41" fmla="*/ 76 h 76"/>
                    <a:gd name="T42" fmla="*/ 77 w 154"/>
                    <a:gd name="T43" fmla="*/ 76 h 76"/>
                    <a:gd name="T44" fmla="*/ 77 w 154"/>
                    <a:gd name="T45" fmla="*/ 0 h 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154" h="76">
                      <a:moveTo>
                        <a:pt x="25" y="10"/>
                      </a:moveTo>
                      <a:lnTo>
                        <a:pt x="0" y="10"/>
                      </a:lnTo>
                      <a:lnTo>
                        <a:pt x="0" y="0"/>
                      </a:lnTo>
                      <a:lnTo>
                        <a:pt x="60" y="0"/>
                      </a:lnTo>
                      <a:lnTo>
                        <a:pt x="60" y="10"/>
                      </a:lnTo>
                      <a:lnTo>
                        <a:pt x="36" y="10"/>
                      </a:lnTo>
                      <a:lnTo>
                        <a:pt x="36" y="76"/>
                      </a:lnTo>
                      <a:lnTo>
                        <a:pt x="25" y="76"/>
                      </a:lnTo>
                      <a:lnTo>
                        <a:pt x="25" y="10"/>
                      </a:lnTo>
                      <a:close/>
                      <a:moveTo>
                        <a:pt x="77" y="0"/>
                      </a:moveTo>
                      <a:lnTo>
                        <a:pt x="89" y="0"/>
                      </a:lnTo>
                      <a:lnTo>
                        <a:pt x="115" y="42"/>
                      </a:lnTo>
                      <a:lnTo>
                        <a:pt x="142" y="0"/>
                      </a:lnTo>
                      <a:lnTo>
                        <a:pt x="154" y="0"/>
                      </a:lnTo>
                      <a:lnTo>
                        <a:pt x="154" y="76"/>
                      </a:lnTo>
                      <a:lnTo>
                        <a:pt x="143" y="76"/>
                      </a:lnTo>
                      <a:lnTo>
                        <a:pt x="143" y="17"/>
                      </a:lnTo>
                      <a:lnTo>
                        <a:pt x="116" y="59"/>
                      </a:lnTo>
                      <a:lnTo>
                        <a:pt x="115" y="59"/>
                      </a:lnTo>
                      <a:lnTo>
                        <a:pt x="88" y="17"/>
                      </a:lnTo>
                      <a:lnTo>
                        <a:pt x="88" y="76"/>
                      </a:lnTo>
                      <a:lnTo>
                        <a:pt x="77" y="76"/>
                      </a:lnTo>
                      <a:lnTo>
                        <a:pt x="77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</p:grpSp>
          <p:grpSp>
            <p:nvGrpSpPr>
              <p:cNvPr id="165" name="Group 164"/>
              <p:cNvGrpSpPr/>
              <p:nvPr userDrawn="1"/>
            </p:nvGrpSpPr>
            <p:grpSpPr>
              <a:xfrm>
                <a:off x="1233948" y="1585913"/>
                <a:ext cx="2343152" cy="412750"/>
                <a:chOff x="1322388" y="1585913"/>
                <a:chExt cx="2343151" cy="412751"/>
              </a:xfrm>
              <a:grpFill/>
            </p:grpSpPr>
            <p:sp>
              <p:nvSpPr>
                <p:cNvPr id="166" name="Freeform 6"/>
                <p:cNvSpPr>
                  <a:spLocks/>
                </p:cNvSpPr>
                <p:nvPr userDrawn="1"/>
              </p:nvSpPr>
              <p:spPr bwMode="auto">
                <a:xfrm>
                  <a:off x="1322388" y="1609726"/>
                  <a:ext cx="257175" cy="382588"/>
                </a:xfrm>
                <a:custGeom>
                  <a:avLst/>
                  <a:gdLst>
                    <a:gd name="T0" fmla="*/ 140 w 188"/>
                    <a:gd name="T1" fmla="*/ 279 h 279"/>
                    <a:gd name="T2" fmla="*/ 78 w 188"/>
                    <a:gd name="T3" fmla="*/ 148 h 279"/>
                    <a:gd name="T4" fmla="*/ 42 w 188"/>
                    <a:gd name="T5" fmla="*/ 66 h 279"/>
                    <a:gd name="T6" fmla="*/ 41 w 188"/>
                    <a:gd name="T7" fmla="*/ 67 h 279"/>
                    <a:gd name="T8" fmla="*/ 44 w 188"/>
                    <a:gd name="T9" fmla="*/ 144 h 279"/>
                    <a:gd name="T10" fmla="*/ 45 w 188"/>
                    <a:gd name="T11" fmla="*/ 279 h 279"/>
                    <a:gd name="T12" fmla="*/ 0 w 188"/>
                    <a:gd name="T13" fmla="*/ 279 h 279"/>
                    <a:gd name="T14" fmla="*/ 0 w 188"/>
                    <a:gd name="T15" fmla="*/ 0 h 279"/>
                    <a:gd name="T16" fmla="*/ 52 w 188"/>
                    <a:gd name="T17" fmla="*/ 0 h 279"/>
                    <a:gd name="T18" fmla="*/ 120 w 188"/>
                    <a:gd name="T19" fmla="*/ 136 h 279"/>
                    <a:gd name="T20" fmla="*/ 148 w 188"/>
                    <a:gd name="T21" fmla="*/ 208 h 279"/>
                    <a:gd name="T22" fmla="*/ 149 w 188"/>
                    <a:gd name="T23" fmla="*/ 207 h 279"/>
                    <a:gd name="T24" fmla="*/ 145 w 188"/>
                    <a:gd name="T25" fmla="*/ 128 h 279"/>
                    <a:gd name="T26" fmla="*/ 145 w 188"/>
                    <a:gd name="T27" fmla="*/ 0 h 279"/>
                    <a:gd name="T28" fmla="*/ 188 w 188"/>
                    <a:gd name="T29" fmla="*/ 0 h 279"/>
                    <a:gd name="T30" fmla="*/ 188 w 188"/>
                    <a:gd name="T31" fmla="*/ 279 h 279"/>
                    <a:gd name="T32" fmla="*/ 140 w 188"/>
                    <a:gd name="T33" fmla="*/ 279 h 2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88" h="279">
                      <a:moveTo>
                        <a:pt x="140" y="279"/>
                      </a:moveTo>
                      <a:cubicBezTo>
                        <a:pt x="78" y="148"/>
                        <a:pt x="78" y="148"/>
                        <a:pt x="78" y="148"/>
                      </a:cubicBezTo>
                      <a:cubicBezTo>
                        <a:pt x="63" y="117"/>
                        <a:pt x="47" y="82"/>
                        <a:pt x="42" y="66"/>
                      </a:cubicBezTo>
                      <a:cubicBezTo>
                        <a:pt x="41" y="67"/>
                        <a:pt x="41" y="67"/>
                        <a:pt x="41" y="67"/>
                      </a:cubicBezTo>
                      <a:cubicBezTo>
                        <a:pt x="43" y="90"/>
                        <a:pt x="43" y="119"/>
                        <a:pt x="44" y="144"/>
                      </a:cubicBezTo>
                      <a:cubicBezTo>
                        <a:pt x="45" y="279"/>
                        <a:pt x="45" y="279"/>
                        <a:pt x="45" y="279"/>
                      </a:cubicBezTo>
                      <a:cubicBezTo>
                        <a:pt x="0" y="279"/>
                        <a:pt x="0" y="279"/>
                        <a:pt x="0" y="27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52" y="0"/>
                        <a:pt x="52" y="0"/>
                        <a:pt x="52" y="0"/>
                      </a:cubicBezTo>
                      <a:cubicBezTo>
                        <a:pt x="120" y="136"/>
                        <a:pt x="120" y="136"/>
                        <a:pt x="120" y="136"/>
                      </a:cubicBezTo>
                      <a:cubicBezTo>
                        <a:pt x="133" y="162"/>
                        <a:pt x="145" y="195"/>
                        <a:pt x="148" y="208"/>
                      </a:cubicBezTo>
                      <a:cubicBezTo>
                        <a:pt x="149" y="207"/>
                        <a:pt x="149" y="207"/>
                        <a:pt x="149" y="207"/>
                      </a:cubicBezTo>
                      <a:cubicBezTo>
                        <a:pt x="148" y="193"/>
                        <a:pt x="145" y="153"/>
                        <a:pt x="145" y="128"/>
                      </a:cubicBezTo>
                      <a:cubicBezTo>
                        <a:pt x="145" y="0"/>
                        <a:pt x="145" y="0"/>
                        <a:pt x="145" y="0"/>
                      </a:cubicBezTo>
                      <a:cubicBezTo>
                        <a:pt x="188" y="0"/>
                        <a:pt x="188" y="0"/>
                        <a:pt x="188" y="0"/>
                      </a:cubicBezTo>
                      <a:cubicBezTo>
                        <a:pt x="188" y="279"/>
                        <a:pt x="188" y="279"/>
                        <a:pt x="188" y="279"/>
                      </a:cubicBezTo>
                      <a:lnTo>
                        <a:pt x="140" y="27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167" name="Freeform 7"/>
                <p:cNvSpPr>
                  <a:spLocks noEditPoints="1"/>
                </p:cNvSpPr>
                <p:nvPr userDrawn="1"/>
              </p:nvSpPr>
              <p:spPr bwMode="auto">
                <a:xfrm>
                  <a:off x="1630363" y="1704976"/>
                  <a:ext cx="233363" cy="293688"/>
                </a:xfrm>
                <a:custGeom>
                  <a:avLst/>
                  <a:gdLst>
                    <a:gd name="T0" fmla="*/ 48 w 170"/>
                    <a:gd name="T1" fmla="*/ 119 h 214"/>
                    <a:gd name="T2" fmla="*/ 48 w 170"/>
                    <a:gd name="T3" fmla="*/ 122 h 214"/>
                    <a:gd name="T4" fmla="*/ 99 w 170"/>
                    <a:gd name="T5" fmla="*/ 180 h 214"/>
                    <a:gd name="T6" fmla="*/ 149 w 170"/>
                    <a:gd name="T7" fmla="*/ 160 h 214"/>
                    <a:gd name="T8" fmla="*/ 167 w 170"/>
                    <a:gd name="T9" fmla="*/ 187 h 214"/>
                    <a:gd name="T10" fmla="*/ 93 w 170"/>
                    <a:gd name="T11" fmla="*/ 214 h 214"/>
                    <a:gd name="T12" fmla="*/ 0 w 170"/>
                    <a:gd name="T13" fmla="*/ 107 h 214"/>
                    <a:gd name="T14" fmla="*/ 25 w 170"/>
                    <a:gd name="T15" fmla="*/ 28 h 214"/>
                    <a:gd name="T16" fmla="*/ 87 w 170"/>
                    <a:gd name="T17" fmla="*/ 0 h 214"/>
                    <a:gd name="T18" fmla="*/ 143 w 170"/>
                    <a:gd name="T19" fmla="*/ 21 h 214"/>
                    <a:gd name="T20" fmla="*/ 170 w 170"/>
                    <a:gd name="T21" fmla="*/ 110 h 214"/>
                    <a:gd name="T22" fmla="*/ 170 w 170"/>
                    <a:gd name="T23" fmla="*/ 119 h 214"/>
                    <a:gd name="T24" fmla="*/ 48 w 170"/>
                    <a:gd name="T25" fmla="*/ 119 h 214"/>
                    <a:gd name="T26" fmla="*/ 87 w 170"/>
                    <a:gd name="T27" fmla="*/ 34 h 214"/>
                    <a:gd name="T28" fmla="*/ 49 w 170"/>
                    <a:gd name="T29" fmla="*/ 86 h 214"/>
                    <a:gd name="T30" fmla="*/ 124 w 170"/>
                    <a:gd name="T31" fmla="*/ 86 h 214"/>
                    <a:gd name="T32" fmla="*/ 87 w 170"/>
                    <a:gd name="T33" fmla="*/ 34 h 2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70" h="214">
                      <a:moveTo>
                        <a:pt x="48" y="119"/>
                      </a:moveTo>
                      <a:cubicBezTo>
                        <a:pt x="48" y="122"/>
                        <a:pt x="48" y="122"/>
                        <a:pt x="48" y="122"/>
                      </a:cubicBezTo>
                      <a:cubicBezTo>
                        <a:pt x="48" y="150"/>
                        <a:pt x="59" y="180"/>
                        <a:pt x="99" y="180"/>
                      </a:cubicBezTo>
                      <a:cubicBezTo>
                        <a:pt x="118" y="180"/>
                        <a:pt x="134" y="173"/>
                        <a:pt x="149" y="160"/>
                      </a:cubicBezTo>
                      <a:cubicBezTo>
                        <a:pt x="167" y="187"/>
                        <a:pt x="167" y="187"/>
                        <a:pt x="167" y="187"/>
                      </a:cubicBezTo>
                      <a:cubicBezTo>
                        <a:pt x="145" y="205"/>
                        <a:pt x="121" y="214"/>
                        <a:pt x="93" y="214"/>
                      </a:cubicBezTo>
                      <a:cubicBezTo>
                        <a:pt x="36" y="214"/>
                        <a:pt x="0" y="172"/>
                        <a:pt x="0" y="107"/>
                      </a:cubicBezTo>
                      <a:cubicBezTo>
                        <a:pt x="0" y="72"/>
                        <a:pt x="7" y="48"/>
                        <a:pt x="25" y="28"/>
                      </a:cubicBezTo>
                      <a:cubicBezTo>
                        <a:pt x="42" y="9"/>
                        <a:pt x="62" y="0"/>
                        <a:pt x="87" y="0"/>
                      </a:cubicBezTo>
                      <a:cubicBezTo>
                        <a:pt x="108" y="0"/>
                        <a:pt x="126" y="6"/>
                        <a:pt x="143" y="21"/>
                      </a:cubicBezTo>
                      <a:cubicBezTo>
                        <a:pt x="161" y="37"/>
                        <a:pt x="170" y="62"/>
                        <a:pt x="170" y="110"/>
                      </a:cubicBezTo>
                      <a:cubicBezTo>
                        <a:pt x="170" y="119"/>
                        <a:pt x="170" y="119"/>
                        <a:pt x="170" y="119"/>
                      </a:cubicBezTo>
                      <a:lnTo>
                        <a:pt x="48" y="119"/>
                      </a:lnTo>
                      <a:close/>
                      <a:moveTo>
                        <a:pt x="87" y="34"/>
                      </a:moveTo>
                      <a:cubicBezTo>
                        <a:pt x="63" y="34"/>
                        <a:pt x="49" y="53"/>
                        <a:pt x="49" y="86"/>
                      </a:cubicBezTo>
                      <a:cubicBezTo>
                        <a:pt x="124" y="86"/>
                        <a:pt x="124" y="86"/>
                        <a:pt x="124" y="86"/>
                      </a:cubicBezTo>
                      <a:cubicBezTo>
                        <a:pt x="124" y="53"/>
                        <a:pt x="110" y="34"/>
                        <a:pt x="87" y="3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169" name="Freeform 8"/>
                <p:cNvSpPr>
                  <a:spLocks/>
                </p:cNvSpPr>
                <p:nvPr userDrawn="1"/>
              </p:nvSpPr>
              <p:spPr bwMode="auto">
                <a:xfrm>
                  <a:off x="1879601" y="1708151"/>
                  <a:ext cx="374650" cy="284163"/>
                </a:xfrm>
                <a:custGeom>
                  <a:avLst/>
                  <a:gdLst>
                    <a:gd name="T0" fmla="*/ 215 w 273"/>
                    <a:gd name="T1" fmla="*/ 207 h 207"/>
                    <a:gd name="T2" fmla="*/ 174 w 273"/>
                    <a:gd name="T3" fmla="*/ 207 h 207"/>
                    <a:gd name="T4" fmla="*/ 149 w 273"/>
                    <a:gd name="T5" fmla="*/ 114 h 207"/>
                    <a:gd name="T6" fmla="*/ 136 w 273"/>
                    <a:gd name="T7" fmla="*/ 58 h 207"/>
                    <a:gd name="T8" fmla="*/ 135 w 273"/>
                    <a:gd name="T9" fmla="*/ 58 h 207"/>
                    <a:gd name="T10" fmla="*/ 121 w 273"/>
                    <a:gd name="T11" fmla="*/ 116 h 207"/>
                    <a:gd name="T12" fmla="*/ 97 w 273"/>
                    <a:gd name="T13" fmla="*/ 207 h 207"/>
                    <a:gd name="T14" fmla="*/ 55 w 273"/>
                    <a:gd name="T15" fmla="*/ 207 h 207"/>
                    <a:gd name="T16" fmla="*/ 0 w 273"/>
                    <a:gd name="T17" fmla="*/ 6 h 207"/>
                    <a:gd name="T18" fmla="*/ 44 w 273"/>
                    <a:gd name="T19" fmla="*/ 0 h 207"/>
                    <a:gd name="T20" fmla="*/ 66 w 273"/>
                    <a:gd name="T21" fmla="*/ 99 h 207"/>
                    <a:gd name="T22" fmla="*/ 76 w 273"/>
                    <a:gd name="T23" fmla="*/ 152 h 207"/>
                    <a:gd name="T24" fmla="*/ 78 w 273"/>
                    <a:gd name="T25" fmla="*/ 152 h 207"/>
                    <a:gd name="T26" fmla="*/ 89 w 273"/>
                    <a:gd name="T27" fmla="*/ 97 h 207"/>
                    <a:gd name="T28" fmla="*/ 115 w 273"/>
                    <a:gd name="T29" fmla="*/ 3 h 207"/>
                    <a:gd name="T30" fmla="*/ 159 w 273"/>
                    <a:gd name="T31" fmla="*/ 3 h 207"/>
                    <a:gd name="T32" fmla="*/ 182 w 273"/>
                    <a:gd name="T33" fmla="*/ 95 h 207"/>
                    <a:gd name="T34" fmla="*/ 195 w 273"/>
                    <a:gd name="T35" fmla="*/ 153 h 207"/>
                    <a:gd name="T36" fmla="*/ 196 w 273"/>
                    <a:gd name="T37" fmla="*/ 153 h 207"/>
                    <a:gd name="T38" fmla="*/ 206 w 273"/>
                    <a:gd name="T39" fmla="*/ 98 h 207"/>
                    <a:gd name="T40" fmla="*/ 227 w 273"/>
                    <a:gd name="T41" fmla="*/ 3 h 207"/>
                    <a:gd name="T42" fmla="*/ 273 w 273"/>
                    <a:gd name="T43" fmla="*/ 3 h 207"/>
                    <a:gd name="T44" fmla="*/ 215 w 273"/>
                    <a:gd name="T45" fmla="*/ 207 h 2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273" h="207">
                      <a:moveTo>
                        <a:pt x="215" y="207"/>
                      </a:moveTo>
                      <a:cubicBezTo>
                        <a:pt x="174" y="207"/>
                        <a:pt x="174" y="207"/>
                        <a:pt x="174" y="207"/>
                      </a:cubicBezTo>
                      <a:cubicBezTo>
                        <a:pt x="149" y="114"/>
                        <a:pt x="149" y="114"/>
                        <a:pt x="149" y="114"/>
                      </a:cubicBezTo>
                      <a:cubicBezTo>
                        <a:pt x="142" y="90"/>
                        <a:pt x="136" y="58"/>
                        <a:pt x="136" y="58"/>
                      </a:cubicBezTo>
                      <a:cubicBezTo>
                        <a:pt x="135" y="58"/>
                        <a:pt x="135" y="58"/>
                        <a:pt x="135" y="58"/>
                      </a:cubicBezTo>
                      <a:cubicBezTo>
                        <a:pt x="135" y="58"/>
                        <a:pt x="131" y="78"/>
                        <a:pt x="121" y="116"/>
                      </a:cubicBezTo>
                      <a:cubicBezTo>
                        <a:pt x="97" y="207"/>
                        <a:pt x="97" y="207"/>
                        <a:pt x="97" y="207"/>
                      </a:cubicBezTo>
                      <a:cubicBezTo>
                        <a:pt x="55" y="207"/>
                        <a:pt x="55" y="207"/>
                        <a:pt x="55" y="207"/>
                      </a:cubicBezTo>
                      <a:cubicBezTo>
                        <a:pt x="0" y="6"/>
                        <a:pt x="0" y="6"/>
                        <a:pt x="0" y="6"/>
                      </a:cubicBezTo>
                      <a:cubicBezTo>
                        <a:pt x="44" y="0"/>
                        <a:pt x="44" y="0"/>
                        <a:pt x="44" y="0"/>
                      </a:cubicBezTo>
                      <a:cubicBezTo>
                        <a:pt x="66" y="99"/>
                        <a:pt x="66" y="99"/>
                        <a:pt x="66" y="99"/>
                      </a:cubicBezTo>
                      <a:cubicBezTo>
                        <a:pt x="72" y="124"/>
                        <a:pt x="76" y="152"/>
                        <a:pt x="76" y="152"/>
                      </a:cubicBezTo>
                      <a:cubicBezTo>
                        <a:pt x="78" y="152"/>
                        <a:pt x="78" y="152"/>
                        <a:pt x="78" y="152"/>
                      </a:cubicBezTo>
                      <a:cubicBezTo>
                        <a:pt x="78" y="152"/>
                        <a:pt x="82" y="125"/>
                        <a:pt x="89" y="97"/>
                      </a:cubicBezTo>
                      <a:cubicBezTo>
                        <a:pt x="115" y="3"/>
                        <a:pt x="115" y="3"/>
                        <a:pt x="115" y="3"/>
                      </a:cubicBezTo>
                      <a:cubicBezTo>
                        <a:pt x="159" y="3"/>
                        <a:pt x="159" y="3"/>
                        <a:pt x="159" y="3"/>
                      </a:cubicBezTo>
                      <a:cubicBezTo>
                        <a:pt x="182" y="95"/>
                        <a:pt x="182" y="95"/>
                        <a:pt x="182" y="95"/>
                      </a:cubicBezTo>
                      <a:cubicBezTo>
                        <a:pt x="190" y="128"/>
                        <a:pt x="195" y="153"/>
                        <a:pt x="195" y="153"/>
                      </a:cubicBezTo>
                      <a:cubicBezTo>
                        <a:pt x="196" y="153"/>
                        <a:pt x="196" y="153"/>
                        <a:pt x="196" y="153"/>
                      </a:cubicBezTo>
                      <a:cubicBezTo>
                        <a:pt x="196" y="153"/>
                        <a:pt x="201" y="122"/>
                        <a:pt x="206" y="98"/>
                      </a:cubicBezTo>
                      <a:cubicBezTo>
                        <a:pt x="227" y="3"/>
                        <a:pt x="227" y="3"/>
                        <a:pt x="227" y="3"/>
                      </a:cubicBezTo>
                      <a:cubicBezTo>
                        <a:pt x="273" y="3"/>
                        <a:pt x="273" y="3"/>
                        <a:pt x="273" y="3"/>
                      </a:cubicBezTo>
                      <a:lnTo>
                        <a:pt x="215" y="20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170" name="Freeform 9"/>
                <p:cNvSpPr>
                  <a:spLocks noEditPoints="1"/>
                </p:cNvSpPr>
                <p:nvPr userDrawn="1"/>
              </p:nvSpPr>
              <p:spPr bwMode="auto">
                <a:xfrm>
                  <a:off x="2414588" y="1609726"/>
                  <a:ext cx="261938" cy="382588"/>
                </a:xfrm>
                <a:custGeom>
                  <a:avLst/>
                  <a:gdLst>
                    <a:gd name="T0" fmla="*/ 135 w 191"/>
                    <a:gd name="T1" fmla="*/ 279 h 279"/>
                    <a:gd name="T2" fmla="*/ 111 w 191"/>
                    <a:gd name="T3" fmla="*/ 236 h 279"/>
                    <a:gd name="T4" fmla="*/ 64 w 191"/>
                    <a:gd name="T5" fmla="*/ 167 h 279"/>
                    <a:gd name="T6" fmla="*/ 46 w 191"/>
                    <a:gd name="T7" fmla="*/ 158 h 279"/>
                    <a:gd name="T8" fmla="*/ 46 w 191"/>
                    <a:gd name="T9" fmla="*/ 279 h 279"/>
                    <a:gd name="T10" fmla="*/ 0 w 191"/>
                    <a:gd name="T11" fmla="*/ 279 h 279"/>
                    <a:gd name="T12" fmla="*/ 0 w 191"/>
                    <a:gd name="T13" fmla="*/ 0 h 279"/>
                    <a:gd name="T14" fmla="*/ 85 w 191"/>
                    <a:gd name="T15" fmla="*/ 0 h 279"/>
                    <a:gd name="T16" fmla="*/ 176 w 191"/>
                    <a:gd name="T17" fmla="*/ 80 h 279"/>
                    <a:gd name="T18" fmla="*/ 107 w 191"/>
                    <a:gd name="T19" fmla="*/ 156 h 279"/>
                    <a:gd name="T20" fmla="*/ 150 w 191"/>
                    <a:gd name="T21" fmla="*/ 212 h 279"/>
                    <a:gd name="T22" fmla="*/ 191 w 191"/>
                    <a:gd name="T23" fmla="*/ 279 h 279"/>
                    <a:gd name="T24" fmla="*/ 135 w 191"/>
                    <a:gd name="T25" fmla="*/ 279 h 279"/>
                    <a:gd name="T26" fmla="*/ 71 w 191"/>
                    <a:gd name="T27" fmla="*/ 38 h 279"/>
                    <a:gd name="T28" fmla="*/ 46 w 191"/>
                    <a:gd name="T29" fmla="*/ 38 h 279"/>
                    <a:gd name="T30" fmla="*/ 46 w 191"/>
                    <a:gd name="T31" fmla="*/ 126 h 279"/>
                    <a:gd name="T32" fmla="*/ 70 w 191"/>
                    <a:gd name="T33" fmla="*/ 126 h 279"/>
                    <a:gd name="T34" fmla="*/ 115 w 191"/>
                    <a:gd name="T35" fmla="*/ 114 h 279"/>
                    <a:gd name="T36" fmla="*/ 127 w 191"/>
                    <a:gd name="T37" fmla="*/ 80 h 279"/>
                    <a:gd name="T38" fmla="*/ 71 w 191"/>
                    <a:gd name="T39" fmla="*/ 38 h 2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191" h="279">
                      <a:moveTo>
                        <a:pt x="135" y="279"/>
                      </a:moveTo>
                      <a:cubicBezTo>
                        <a:pt x="111" y="236"/>
                        <a:pt x="111" y="236"/>
                        <a:pt x="111" y="236"/>
                      </a:cubicBezTo>
                      <a:cubicBezTo>
                        <a:pt x="92" y="201"/>
                        <a:pt x="79" y="182"/>
                        <a:pt x="64" y="167"/>
                      </a:cubicBezTo>
                      <a:cubicBezTo>
                        <a:pt x="59" y="162"/>
                        <a:pt x="55" y="159"/>
                        <a:pt x="46" y="158"/>
                      </a:cubicBezTo>
                      <a:cubicBezTo>
                        <a:pt x="46" y="279"/>
                        <a:pt x="46" y="279"/>
                        <a:pt x="46" y="279"/>
                      </a:cubicBezTo>
                      <a:cubicBezTo>
                        <a:pt x="0" y="279"/>
                        <a:pt x="0" y="279"/>
                        <a:pt x="0" y="27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85" y="0"/>
                        <a:pt x="85" y="0"/>
                        <a:pt x="85" y="0"/>
                      </a:cubicBezTo>
                      <a:cubicBezTo>
                        <a:pt x="148" y="0"/>
                        <a:pt x="176" y="37"/>
                        <a:pt x="176" y="80"/>
                      </a:cubicBezTo>
                      <a:cubicBezTo>
                        <a:pt x="176" y="120"/>
                        <a:pt x="150" y="156"/>
                        <a:pt x="107" y="156"/>
                      </a:cubicBezTo>
                      <a:cubicBezTo>
                        <a:pt x="117" y="162"/>
                        <a:pt x="135" y="189"/>
                        <a:pt x="150" y="212"/>
                      </a:cubicBezTo>
                      <a:cubicBezTo>
                        <a:pt x="191" y="279"/>
                        <a:pt x="191" y="279"/>
                        <a:pt x="191" y="279"/>
                      </a:cubicBezTo>
                      <a:lnTo>
                        <a:pt x="135" y="279"/>
                      </a:lnTo>
                      <a:close/>
                      <a:moveTo>
                        <a:pt x="71" y="38"/>
                      </a:moveTo>
                      <a:cubicBezTo>
                        <a:pt x="46" y="38"/>
                        <a:pt x="46" y="38"/>
                        <a:pt x="46" y="38"/>
                      </a:cubicBezTo>
                      <a:cubicBezTo>
                        <a:pt x="46" y="126"/>
                        <a:pt x="46" y="126"/>
                        <a:pt x="46" y="126"/>
                      </a:cubicBezTo>
                      <a:cubicBezTo>
                        <a:pt x="70" y="126"/>
                        <a:pt x="70" y="126"/>
                        <a:pt x="70" y="126"/>
                      </a:cubicBezTo>
                      <a:cubicBezTo>
                        <a:pt x="94" y="126"/>
                        <a:pt x="107" y="123"/>
                        <a:pt x="115" y="114"/>
                      </a:cubicBezTo>
                      <a:cubicBezTo>
                        <a:pt x="123" y="107"/>
                        <a:pt x="127" y="95"/>
                        <a:pt x="127" y="80"/>
                      </a:cubicBezTo>
                      <a:cubicBezTo>
                        <a:pt x="127" y="52"/>
                        <a:pt x="112" y="38"/>
                        <a:pt x="71" y="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171" name="Freeform 10"/>
                <p:cNvSpPr>
                  <a:spLocks noEditPoints="1"/>
                </p:cNvSpPr>
                <p:nvPr userDrawn="1"/>
              </p:nvSpPr>
              <p:spPr bwMode="auto">
                <a:xfrm>
                  <a:off x="2698751" y="1704976"/>
                  <a:ext cx="233363" cy="293688"/>
                </a:xfrm>
                <a:custGeom>
                  <a:avLst/>
                  <a:gdLst>
                    <a:gd name="T0" fmla="*/ 48 w 170"/>
                    <a:gd name="T1" fmla="*/ 119 h 214"/>
                    <a:gd name="T2" fmla="*/ 48 w 170"/>
                    <a:gd name="T3" fmla="*/ 122 h 214"/>
                    <a:gd name="T4" fmla="*/ 99 w 170"/>
                    <a:gd name="T5" fmla="*/ 180 h 214"/>
                    <a:gd name="T6" fmla="*/ 149 w 170"/>
                    <a:gd name="T7" fmla="*/ 160 h 214"/>
                    <a:gd name="T8" fmla="*/ 167 w 170"/>
                    <a:gd name="T9" fmla="*/ 187 h 214"/>
                    <a:gd name="T10" fmla="*/ 93 w 170"/>
                    <a:gd name="T11" fmla="*/ 214 h 214"/>
                    <a:gd name="T12" fmla="*/ 0 w 170"/>
                    <a:gd name="T13" fmla="*/ 107 h 214"/>
                    <a:gd name="T14" fmla="*/ 25 w 170"/>
                    <a:gd name="T15" fmla="*/ 28 h 214"/>
                    <a:gd name="T16" fmla="*/ 87 w 170"/>
                    <a:gd name="T17" fmla="*/ 0 h 214"/>
                    <a:gd name="T18" fmla="*/ 143 w 170"/>
                    <a:gd name="T19" fmla="*/ 21 h 214"/>
                    <a:gd name="T20" fmla="*/ 170 w 170"/>
                    <a:gd name="T21" fmla="*/ 110 h 214"/>
                    <a:gd name="T22" fmla="*/ 170 w 170"/>
                    <a:gd name="T23" fmla="*/ 119 h 214"/>
                    <a:gd name="T24" fmla="*/ 48 w 170"/>
                    <a:gd name="T25" fmla="*/ 119 h 214"/>
                    <a:gd name="T26" fmla="*/ 87 w 170"/>
                    <a:gd name="T27" fmla="*/ 34 h 214"/>
                    <a:gd name="T28" fmla="*/ 49 w 170"/>
                    <a:gd name="T29" fmla="*/ 86 h 214"/>
                    <a:gd name="T30" fmla="*/ 124 w 170"/>
                    <a:gd name="T31" fmla="*/ 86 h 214"/>
                    <a:gd name="T32" fmla="*/ 87 w 170"/>
                    <a:gd name="T33" fmla="*/ 34 h 2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70" h="214">
                      <a:moveTo>
                        <a:pt x="48" y="119"/>
                      </a:moveTo>
                      <a:cubicBezTo>
                        <a:pt x="48" y="122"/>
                        <a:pt x="48" y="122"/>
                        <a:pt x="48" y="122"/>
                      </a:cubicBezTo>
                      <a:cubicBezTo>
                        <a:pt x="48" y="150"/>
                        <a:pt x="59" y="180"/>
                        <a:pt x="99" y="180"/>
                      </a:cubicBezTo>
                      <a:cubicBezTo>
                        <a:pt x="118" y="180"/>
                        <a:pt x="134" y="173"/>
                        <a:pt x="149" y="160"/>
                      </a:cubicBezTo>
                      <a:cubicBezTo>
                        <a:pt x="167" y="187"/>
                        <a:pt x="167" y="187"/>
                        <a:pt x="167" y="187"/>
                      </a:cubicBezTo>
                      <a:cubicBezTo>
                        <a:pt x="145" y="205"/>
                        <a:pt x="121" y="214"/>
                        <a:pt x="93" y="214"/>
                      </a:cubicBezTo>
                      <a:cubicBezTo>
                        <a:pt x="36" y="214"/>
                        <a:pt x="0" y="172"/>
                        <a:pt x="0" y="107"/>
                      </a:cubicBezTo>
                      <a:cubicBezTo>
                        <a:pt x="0" y="72"/>
                        <a:pt x="7" y="48"/>
                        <a:pt x="25" y="28"/>
                      </a:cubicBezTo>
                      <a:cubicBezTo>
                        <a:pt x="42" y="9"/>
                        <a:pt x="62" y="0"/>
                        <a:pt x="87" y="0"/>
                      </a:cubicBezTo>
                      <a:cubicBezTo>
                        <a:pt x="108" y="0"/>
                        <a:pt x="126" y="6"/>
                        <a:pt x="143" y="21"/>
                      </a:cubicBezTo>
                      <a:cubicBezTo>
                        <a:pt x="161" y="37"/>
                        <a:pt x="170" y="62"/>
                        <a:pt x="170" y="110"/>
                      </a:cubicBezTo>
                      <a:cubicBezTo>
                        <a:pt x="170" y="119"/>
                        <a:pt x="170" y="119"/>
                        <a:pt x="170" y="119"/>
                      </a:cubicBezTo>
                      <a:lnTo>
                        <a:pt x="48" y="119"/>
                      </a:lnTo>
                      <a:close/>
                      <a:moveTo>
                        <a:pt x="87" y="34"/>
                      </a:moveTo>
                      <a:cubicBezTo>
                        <a:pt x="62" y="34"/>
                        <a:pt x="49" y="53"/>
                        <a:pt x="49" y="86"/>
                      </a:cubicBezTo>
                      <a:cubicBezTo>
                        <a:pt x="124" y="86"/>
                        <a:pt x="124" y="86"/>
                        <a:pt x="124" y="86"/>
                      </a:cubicBezTo>
                      <a:cubicBezTo>
                        <a:pt x="124" y="53"/>
                        <a:pt x="110" y="34"/>
                        <a:pt x="87" y="3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172" name="Freeform 11"/>
                <p:cNvSpPr>
                  <a:spLocks/>
                </p:cNvSpPr>
                <p:nvPr userDrawn="1"/>
              </p:nvSpPr>
              <p:spPr bwMode="auto">
                <a:xfrm>
                  <a:off x="2970213" y="1585913"/>
                  <a:ext cx="101600" cy="411163"/>
                </a:xfrm>
                <a:custGeom>
                  <a:avLst/>
                  <a:gdLst>
                    <a:gd name="T0" fmla="*/ 49 w 75"/>
                    <a:gd name="T1" fmla="*/ 300 h 300"/>
                    <a:gd name="T2" fmla="*/ 4 w 75"/>
                    <a:gd name="T3" fmla="*/ 243 h 300"/>
                    <a:gd name="T4" fmla="*/ 4 w 75"/>
                    <a:gd name="T5" fmla="*/ 69 h 300"/>
                    <a:gd name="T6" fmla="*/ 0 w 75"/>
                    <a:gd name="T7" fmla="*/ 10 h 300"/>
                    <a:gd name="T8" fmla="*/ 46 w 75"/>
                    <a:gd name="T9" fmla="*/ 0 h 300"/>
                    <a:gd name="T10" fmla="*/ 49 w 75"/>
                    <a:gd name="T11" fmla="*/ 56 h 300"/>
                    <a:gd name="T12" fmla="*/ 49 w 75"/>
                    <a:gd name="T13" fmla="*/ 228 h 300"/>
                    <a:gd name="T14" fmla="*/ 54 w 75"/>
                    <a:gd name="T15" fmla="*/ 265 h 300"/>
                    <a:gd name="T16" fmla="*/ 68 w 75"/>
                    <a:gd name="T17" fmla="*/ 268 h 300"/>
                    <a:gd name="T18" fmla="*/ 75 w 75"/>
                    <a:gd name="T19" fmla="*/ 295 h 300"/>
                    <a:gd name="T20" fmla="*/ 49 w 75"/>
                    <a:gd name="T21" fmla="*/ 300 h 3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75" h="300">
                      <a:moveTo>
                        <a:pt x="49" y="300"/>
                      </a:moveTo>
                      <a:cubicBezTo>
                        <a:pt x="4" y="300"/>
                        <a:pt x="4" y="260"/>
                        <a:pt x="4" y="243"/>
                      </a:cubicBezTo>
                      <a:cubicBezTo>
                        <a:pt x="4" y="69"/>
                        <a:pt x="4" y="69"/>
                        <a:pt x="4" y="69"/>
                      </a:cubicBezTo>
                      <a:cubicBezTo>
                        <a:pt x="4" y="42"/>
                        <a:pt x="3" y="27"/>
                        <a:pt x="0" y="10"/>
                      </a:cubicBezTo>
                      <a:cubicBezTo>
                        <a:pt x="46" y="0"/>
                        <a:pt x="46" y="0"/>
                        <a:pt x="46" y="0"/>
                      </a:cubicBezTo>
                      <a:cubicBezTo>
                        <a:pt x="49" y="12"/>
                        <a:pt x="49" y="29"/>
                        <a:pt x="49" y="56"/>
                      </a:cubicBezTo>
                      <a:cubicBezTo>
                        <a:pt x="49" y="228"/>
                        <a:pt x="49" y="228"/>
                        <a:pt x="49" y="228"/>
                      </a:cubicBezTo>
                      <a:cubicBezTo>
                        <a:pt x="49" y="255"/>
                        <a:pt x="50" y="260"/>
                        <a:pt x="54" y="265"/>
                      </a:cubicBezTo>
                      <a:cubicBezTo>
                        <a:pt x="56" y="268"/>
                        <a:pt x="63" y="270"/>
                        <a:pt x="68" y="268"/>
                      </a:cubicBezTo>
                      <a:cubicBezTo>
                        <a:pt x="75" y="295"/>
                        <a:pt x="75" y="295"/>
                        <a:pt x="75" y="295"/>
                      </a:cubicBezTo>
                      <a:cubicBezTo>
                        <a:pt x="67" y="298"/>
                        <a:pt x="59" y="300"/>
                        <a:pt x="49" y="30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173" name="Freeform 12"/>
                <p:cNvSpPr>
                  <a:spLocks noEditPoints="1"/>
                </p:cNvSpPr>
                <p:nvPr userDrawn="1"/>
              </p:nvSpPr>
              <p:spPr bwMode="auto">
                <a:xfrm>
                  <a:off x="3116263" y="1589088"/>
                  <a:ext cx="79375" cy="403225"/>
                </a:xfrm>
                <a:custGeom>
                  <a:avLst/>
                  <a:gdLst>
                    <a:gd name="T0" fmla="*/ 29 w 58"/>
                    <a:gd name="T1" fmla="*/ 59 h 293"/>
                    <a:gd name="T2" fmla="*/ 0 w 58"/>
                    <a:gd name="T3" fmla="*/ 30 h 293"/>
                    <a:gd name="T4" fmla="*/ 29 w 58"/>
                    <a:gd name="T5" fmla="*/ 0 h 293"/>
                    <a:gd name="T6" fmla="*/ 58 w 58"/>
                    <a:gd name="T7" fmla="*/ 30 h 293"/>
                    <a:gd name="T8" fmla="*/ 29 w 58"/>
                    <a:gd name="T9" fmla="*/ 59 h 293"/>
                    <a:gd name="T10" fmla="*/ 6 w 58"/>
                    <a:gd name="T11" fmla="*/ 293 h 293"/>
                    <a:gd name="T12" fmla="*/ 6 w 58"/>
                    <a:gd name="T13" fmla="*/ 92 h 293"/>
                    <a:gd name="T14" fmla="*/ 51 w 58"/>
                    <a:gd name="T15" fmla="*/ 84 h 293"/>
                    <a:gd name="T16" fmla="*/ 51 w 58"/>
                    <a:gd name="T17" fmla="*/ 293 h 293"/>
                    <a:gd name="T18" fmla="*/ 6 w 58"/>
                    <a:gd name="T19" fmla="*/ 293 h 2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58" h="293">
                      <a:moveTo>
                        <a:pt x="29" y="59"/>
                      </a:moveTo>
                      <a:cubicBezTo>
                        <a:pt x="13" y="59"/>
                        <a:pt x="0" y="46"/>
                        <a:pt x="0" y="30"/>
                      </a:cubicBezTo>
                      <a:cubicBezTo>
                        <a:pt x="0" y="13"/>
                        <a:pt x="13" y="0"/>
                        <a:pt x="29" y="0"/>
                      </a:cubicBezTo>
                      <a:cubicBezTo>
                        <a:pt x="45" y="0"/>
                        <a:pt x="58" y="13"/>
                        <a:pt x="58" y="30"/>
                      </a:cubicBezTo>
                      <a:cubicBezTo>
                        <a:pt x="58" y="46"/>
                        <a:pt x="45" y="59"/>
                        <a:pt x="29" y="59"/>
                      </a:cubicBezTo>
                      <a:close/>
                      <a:moveTo>
                        <a:pt x="6" y="293"/>
                      </a:moveTo>
                      <a:cubicBezTo>
                        <a:pt x="6" y="92"/>
                        <a:pt x="6" y="92"/>
                        <a:pt x="6" y="92"/>
                      </a:cubicBezTo>
                      <a:cubicBezTo>
                        <a:pt x="51" y="84"/>
                        <a:pt x="51" y="84"/>
                        <a:pt x="51" y="84"/>
                      </a:cubicBezTo>
                      <a:cubicBezTo>
                        <a:pt x="51" y="293"/>
                        <a:pt x="51" y="293"/>
                        <a:pt x="51" y="293"/>
                      </a:cubicBezTo>
                      <a:lnTo>
                        <a:pt x="6" y="29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174" name="Freeform 13"/>
                <p:cNvSpPr>
                  <a:spLocks/>
                </p:cNvSpPr>
                <p:nvPr userDrawn="1"/>
              </p:nvSpPr>
              <p:spPr bwMode="auto">
                <a:xfrm>
                  <a:off x="3246438" y="1704976"/>
                  <a:ext cx="207963" cy="293688"/>
                </a:xfrm>
                <a:custGeom>
                  <a:avLst/>
                  <a:gdLst>
                    <a:gd name="T0" fmla="*/ 87 w 152"/>
                    <a:gd name="T1" fmla="*/ 214 h 214"/>
                    <a:gd name="T2" fmla="*/ 0 w 152"/>
                    <a:gd name="T3" fmla="*/ 109 h 214"/>
                    <a:gd name="T4" fmla="*/ 90 w 152"/>
                    <a:gd name="T5" fmla="*/ 0 h 214"/>
                    <a:gd name="T6" fmla="*/ 146 w 152"/>
                    <a:gd name="T7" fmla="*/ 22 h 214"/>
                    <a:gd name="T8" fmla="*/ 124 w 152"/>
                    <a:gd name="T9" fmla="*/ 51 h 214"/>
                    <a:gd name="T10" fmla="*/ 90 w 152"/>
                    <a:gd name="T11" fmla="*/ 36 h 214"/>
                    <a:gd name="T12" fmla="*/ 58 w 152"/>
                    <a:gd name="T13" fmla="*/ 56 h 214"/>
                    <a:gd name="T14" fmla="*/ 49 w 152"/>
                    <a:gd name="T15" fmla="*/ 113 h 214"/>
                    <a:gd name="T16" fmla="*/ 63 w 152"/>
                    <a:gd name="T17" fmla="*/ 168 h 214"/>
                    <a:gd name="T18" fmla="*/ 90 w 152"/>
                    <a:gd name="T19" fmla="*/ 180 h 214"/>
                    <a:gd name="T20" fmla="*/ 131 w 152"/>
                    <a:gd name="T21" fmla="*/ 160 h 214"/>
                    <a:gd name="T22" fmla="*/ 152 w 152"/>
                    <a:gd name="T23" fmla="*/ 187 h 214"/>
                    <a:gd name="T24" fmla="*/ 87 w 152"/>
                    <a:gd name="T25" fmla="*/ 214 h 2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52" h="214">
                      <a:moveTo>
                        <a:pt x="87" y="214"/>
                      </a:moveTo>
                      <a:cubicBezTo>
                        <a:pt x="31" y="214"/>
                        <a:pt x="0" y="175"/>
                        <a:pt x="0" y="109"/>
                      </a:cubicBezTo>
                      <a:cubicBezTo>
                        <a:pt x="0" y="35"/>
                        <a:pt x="45" y="0"/>
                        <a:pt x="90" y="0"/>
                      </a:cubicBezTo>
                      <a:cubicBezTo>
                        <a:pt x="112" y="0"/>
                        <a:pt x="128" y="5"/>
                        <a:pt x="146" y="22"/>
                      </a:cubicBezTo>
                      <a:cubicBezTo>
                        <a:pt x="124" y="51"/>
                        <a:pt x="124" y="51"/>
                        <a:pt x="124" y="51"/>
                      </a:cubicBezTo>
                      <a:cubicBezTo>
                        <a:pt x="112" y="41"/>
                        <a:pt x="102" y="36"/>
                        <a:pt x="90" y="36"/>
                      </a:cubicBezTo>
                      <a:cubicBezTo>
                        <a:pt x="76" y="36"/>
                        <a:pt x="64" y="43"/>
                        <a:pt x="58" y="56"/>
                      </a:cubicBezTo>
                      <a:cubicBezTo>
                        <a:pt x="52" y="69"/>
                        <a:pt x="49" y="88"/>
                        <a:pt x="49" y="113"/>
                      </a:cubicBezTo>
                      <a:cubicBezTo>
                        <a:pt x="49" y="141"/>
                        <a:pt x="54" y="158"/>
                        <a:pt x="63" y="168"/>
                      </a:cubicBezTo>
                      <a:cubicBezTo>
                        <a:pt x="70" y="176"/>
                        <a:pt x="79" y="180"/>
                        <a:pt x="90" y="180"/>
                      </a:cubicBezTo>
                      <a:cubicBezTo>
                        <a:pt x="104" y="180"/>
                        <a:pt x="118" y="173"/>
                        <a:pt x="131" y="160"/>
                      </a:cubicBezTo>
                      <a:cubicBezTo>
                        <a:pt x="152" y="187"/>
                        <a:pt x="152" y="187"/>
                        <a:pt x="152" y="187"/>
                      </a:cubicBezTo>
                      <a:cubicBezTo>
                        <a:pt x="133" y="205"/>
                        <a:pt x="114" y="214"/>
                        <a:pt x="87" y="2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175" name="Freeform 14"/>
                <p:cNvSpPr>
                  <a:spLocks noEditPoints="1"/>
                </p:cNvSpPr>
                <p:nvPr userDrawn="1"/>
              </p:nvSpPr>
              <p:spPr bwMode="auto">
                <a:xfrm>
                  <a:off x="3498851" y="1830388"/>
                  <a:ext cx="166688" cy="166688"/>
                </a:xfrm>
                <a:custGeom>
                  <a:avLst/>
                  <a:gdLst>
                    <a:gd name="T0" fmla="*/ 60 w 121"/>
                    <a:gd name="T1" fmla="*/ 121 h 121"/>
                    <a:gd name="T2" fmla="*/ 0 w 121"/>
                    <a:gd name="T3" fmla="*/ 60 h 121"/>
                    <a:gd name="T4" fmla="*/ 60 w 121"/>
                    <a:gd name="T5" fmla="*/ 0 h 121"/>
                    <a:gd name="T6" fmla="*/ 121 w 121"/>
                    <a:gd name="T7" fmla="*/ 60 h 121"/>
                    <a:gd name="T8" fmla="*/ 60 w 121"/>
                    <a:gd name="T9" fmla="*/ 121 h 121"/>
                    <a:gd name="T10" fmla="*/ 60 w 121"/>
                    <a:gd name="T11" fmla="*/ 12 h 121"/>
                    <a:gd name="T12" fmla="*/ 14 w 121"/>
                    <a:gd name="T13" fmla="*/ 60 h 121"/>
                    <a:gd name="T14" fmla="*/ 60 w 121"/>
                    <a:gd name="T15" fmla="*/ 109 h 121"/>
                    <a:gd name="T16" fmla="*/ 107 w 121"/>
                    <a:gd name="T17" fmla="*/ 60 h 121"/>
                    <a:gd name="T18" fmla="*/ 60 w 121"/>
                    <a:gd name="T19" fmla="*/ 12 h 121"/>
                    <a:gd name="T20" fmla="*/ 72 w 121"/>
                    <a:gd name="T21" fmla="*/ 94 h 121"/>
                    <a:gd name="T22" fmla="*/ 66 w 121"/>
                    <a:gd name="T23" fmla="*/ 83 h 121"/>
                    <a:gd name="T24" fmla="*/ 55 w 121"/>
                    <a:gd name="T25" fmla="*/ 66 h 121"/>
                    <a:gd name="T26" fmla="*/ 53 w 121"/>
                    <a:gd name="T27" fmla="*/ 66 h 121"/>
                    <a:gd name="T28" fmla="*/ 53 w 121"/>
                    <a:gd name="T29" fmla="*/ 94 h 121"/>
                    <a:gd name="T30" fmla="*/ 39 w 121"/>
                    <a:gd name="T31" fmla="*/ 94 h 121"/>
                    <a:gd name="T32" fmla="*/ 39 w 121"/>
                    <a:gd name="T33" fmla="*/ 26 h 121"/>
                    <a:gd name="T34" fmla="*/ 65 w 121"/>
                    <a:gd name="T35" fmla="*/ 26 h 121"/>
                    <a:gd name="T36" fmla="*/ 85 w 121"/>
                    <a:gd name="T37" fmla="*/ 46 h 121"/>
                    <a:gd name="T38" fmla="*/ 69 w 121"/>
                    <a:gd name="T39" fmla="*/ 65 h 121"/>
                    <a:gd name="T40" fmla="*/ 72 w 121"/>
                    <a:gd name="T41" fmla="*/ 68 h 121"/>
                    <a:gd name="T42" fmla="*/ 89 w 121"/>
                    <a:gd name="T43" fmla="*/ 94 h 121"/>
                    <a:gd name="T44" fmla="*/ 72 w 121"/>
                    <a:gd name="T45" fmla="*/ 94 h 121"/>
                    <a:gd name="T46" fmla="*/ 65 w 121"/>
                    <a:gd name="T47" fmla="*/ 38 h 121"/>
                    <a:gd name="T48" fmla="*/ 58 w 121"/>
                    <a:gd name="T49" fmla="*/ 37 h 121"/>
                    <a:gd name="T50" fmla="*/ 53 w 121"/>
                    <a:gd name="T51" fmla="*/ 37 h 121"/>
                    <a:gd name="T52" fmla="*/ 53 w 121"/>
                    <a:gd name="T53" fmla="*/ 55 h 121"/>
                    <a:gd name="T54" fmla="*/ 57 w 121"/>
                    <a:gd name="T55" fmla="*/ 55 h 121"/>
                    <a:gd name="T56" fmla="*/ 67 w 121"/>
                    <a:gd name="T57" fmla="*/ 53 h 121"/>
                    <a:gd name="T58" fmla="*/ 70 w 121"/>
                    <a:gd name="T59" fmla="*/ 46 h 121"/>
                    <a:gd name="T60" fmla="*/ 65 w 121"/>
                    <a:gd name="T61" fmla="*/ 38 h 1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121" h="121">
                      <a:moveTo>
                        <a:pt x="60" y="121"/>
                      </a:moveTo>
                      <a:cubicBezTo>
                        <a:pt x="27" y="121"/>
                        <a:pt x="0" y="94"/>
                        <a:pt x="0" y="60"/>
                      </a:cubicBezTo>
                      <a:cubicBezTo>
                        <a:pt x="0" y="27"/>
                        <a:pt x="27" y="0"/>
                        <a:pt x="60" y="0"/>
                      </a:cubicBezTo>
                      <a:cubicBezTo>
                        <a:pt x="94" y="0"/>
                        <a:pt x="121" y="27"/>
                        <a:pt x="121" y="60"/>
                      </a:cubicBezTo>
                      <a:cubicBezTo>
                        <a:pt x="121" y="94"/>
                        <a:pt x="94" y="121"/>
                        <a:pt x="60" y="121"/>
                      </a:cubicBezTo>
                      <a:close/>
                      <a:moveTo>
                        <a:pt x="60" y="12"/>
                      </a:moveTo>
                      <a:cubicBezTo>
                        <a:pt x="35" y="12"/>
                        <a:pt x="14" y="33"/>
                        <a:pt x="14" y="60"/>
                      </a:cubicBezTo>
                      <a:cubicBezTo>
                        <a:pt x="14" y="88"/>
                        <a:pt x="35" y="109"/>
                        <a:pt x="60" y="109"/>
                      </a:cubicBezTo>
                      <a:cubicBezTo>
                        <a:pt x="86" y="109"/>
                        <a:pt x="107" y="88"/>
                        <a:pt x="107" y="60"/>
                      </a:cubicBezTo>
                      <a:cubicBezTo>
                        <a:pt x="107" y="33"/>
                        <a:pt x="86" y="12"/>
                        <a:pt x="60" y="12"/>
                      </a:cubicBezTo>
                      <a:close/>
                      <a:moveTo>
                        <a:pt x="72" y="94"/>
                      </a:moveTo>
                      <a:cubicBezTo>
                        <a:pt x="70" y="89"/>
                        <a:pt x="69" y="88"/>
                        <a:pt x="66" y="83"/>
                      </a:cubicBezTo>
                      <a:cubicBezTo>
                        <a:pt x="59" y="71"/>
                        <a:pt x="57" y="67"/>
                        <a:pt x="55" y="66"/>
                      </a:cubicBezTo>
                      <a:cubicBezTo>
                        <a:pt x="54" y="66"/>
                        <a:pt x="53" y="66"/>
                        <a:pt x="53" y="66"/>
                      </a:cubicBezTo>
                      <a:cubicBezTo>
                        <a:pt x="53" y="94"/>
                        <a:pt x="53" y="94"/>
                        <a:pt x="53" y="94"/>
                      </a:cubicBezTo>
                      <a:cubicBezTo>
                        <a:pt x="39" y="94"/>
                        <a:pt x="39" y="94"/>
                        <a:pt x="39" y="94"/>
                      </a:cubicBezTo>
                      <a:cubicBezTo>
                        <a:pt x="39" y="26"/>
                        <a:pt x="39" y="26"/>
                        <a:pt x="39" y="26"/>
                      </a:cubicBezTo>
                      <a:cubicBezTo>
                        <a:pt x="65" y="26"/>
                        <a:pt x="65" y="26"/>
                        <a:pt x="65" y="26"/>
                      </a:cubicBezTo>
                      <a:cubicBezTo>
                        <a:pt x="77" y="26"/>
                        <a:pt x="85" y="34"/>
                        <a:pt x="85" y="46"/>
                      </a:cubicBezTo>
                      <a:cubicBezTo>
                        <a:pt x="85" y="56"/>
                        <a:pt x="78" y="64"/>
                        <a:pt x="69" y="65"/>
                      </a:cubicBezTo>
                      <a:cubicBezTo>
                        <a:pt x="71" y="66"/>
                        <a:pt x="71" y="66"/>
                        <a:pt x="72" y="68"/>
                      </a:cubicBezTo>
                      <a:cubicBezTo>
                        <a:pt x="76" y="72"/>
                        <a:pt x="89" y="94"/>
                        <a:pt x="89" y="94"/>
                      </a:cubicBezTo>
                      <a:lnTo>
                        <a:pt x="72" y="94"/>
                      </a:lnTo>
                      <a:close/>
                      <a:moveTo>
                        <a:pt x="65" y="38"/>
                      </a:moveTo>
                      <a:cubicBezTo>
                        <a:pt x="64" y="37"/>
                        <a:pt x="61" y="37"/>
                        <a:pt x="58" y="37"/>
                      </a:cubicBezTo>
                      <a:cubicBezTo>
                        <a:pt x="53" y="37"/>
                        <a:pt x="53" y="37"/>
                        <a:pt x="53" y="37"/>
                      </a:cubicBezTo>
                      <a:cubicBezTo>
                        <a:pt x="53" y="55"/>
                        <a:pt x="53" y="55"/>
                        <a:pt x="53" y="55"/>
                      </a:cubicBezTo>
                      <a:cubicBezTo>
                        <a:pt x="57" y="55"/>
                        <a:pt x="57" y="55"/>
                        <a:pt x="57" y="55"/>
                      </a:cubicBezTo>
                      <a:cubicBezTo>
                        <a:pt x="63" y="55"/>
                        <a:pt x="66" y="55"/>
                        <a:pt x="67" y="53"/>
                      </a:cubicBezTo>
                      <a:cubicBezTo>
                        <a:pt x="69" y="51"/>
                        <a:pt x="70" y="49"/>
                        <a:pt x="70" y="46"/>
                      </a:cubicBezTo>
                      <a:cubicBezTo>
                        <a:pt x="70" y="42"/>
                        <a:pt x="68" y="39"/>
                        <a:pt x="65" y="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</p:grpSp>
        </p:grpSp>
      </p:grpSp>
      <p:sp>
        <p:nvSpPr>
          <p:cNvPr id="266" name="Rectangle 6"/>
          <p:cNvSpPr>
            <a:spLocks noChangeArrowheads="1"/>
          </p:cNvSpPr>
          <p:nvPr/>
        </p:nvSpPr>
        <p:spPr bwMode="auto">
          <a:xfrm>
            <a:off x="0" y="-4233"/>
            <a:ext cx="9144000" cy="63500"/>
          </a:xfrm>
          <a:prstGeom prst="rect">
            <a:avLst/>
          </a:prstGeom>
          <a:solidFill>
            <a:srgbClr val="8DC642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13" dirty="0"/>
          </a:p>
        </p:txBody>
      </p:sp>
      <p:grpSp>
        <p:nvGrpSpPr>
          <p:cNvPr id="289" name="Group 288"/>
          <p:cNvGrpSpPr>
            <a:grpSpLocks noChangeAspect="1"/>
          </p:cNvGrpSpPr>
          <p:nvPr/>
        </p:nvGrpSpPr>
        <p:grpSpPr>
          <a:xfrm>
            <a:off x="7844354" y="160997"/>
            <a:ext cx="936360" cy="193040"/>
            <a:chOff x="2445545" y="1601788"/>
            <a:chExt cx="4260850" cy="790575"/>
          </a:xfrm>
          <a:solidFill>
            <a:srgbClr val="DCDEE0"/>
          </a:solidFill>
        </p:grpSpPr>
        <p:sp>
          <p:nvSpPr>
            <p:cNvPr id="290" name="Freeform 137"/>
            <p:cNvSpPr>
              <a:spLocks/>
            </p:cNvSpPr>
            <p:nvPr/>
          </p:nvSpPr>
          <p:spPr bwMode="auto">
            <a:xfrm>
              <a:off x="2445545" y="1898651"/>
              <a:ext cx="379413" cy="492125"/>
            </a:xfrm>
            <a:custGeom>
              <a:avLst/>
              <a:gdLst>
                <a:gd name="T0" fmla="*/ 0 w 340"/>
                <a:gd name="T1" fmla="*/ 373 h 442"/>
                <a:gd name="T2" fmla="*/ 56 w 340"/>
                <a:gd name="T3" fmla="*/ 306 h 442"/>
                <a:gd name="T4" fmla="*/ 185 w 340"/>
                <a:gd name="T5" fmla="*/ 358 h 442"/>
                <a:gd name="T6" fmla="*/ 247 w 340"/>
                <a:gd name="T7" fmla="*/ 318 h 442"/>
                <a:gd name="T8" fmla="*/ 247 w 340"/>
                <a:gd name="T9" fmla="*/ 316 h 442"/>
                <a:gd name="T10" fmla="*/ 160 w 340"/>
                <a:gd name="T11" fmla="*/ 262 h 442"/>
                <a:gd name="T12" fmla="*/ 18 w 340"/>
                <a:gd name="T13" fmla="*/ 130 h 442"/>
                <a:gd name="T14" fmla="*/ 18 w 340"/>
                <a:gd name="T15" fmla="*/ 129 h 442"/>
                <a:gd name="T16" fmla="*/ 168 w 340"/>
                <a:gd name="T17" fmla="*/ 0 h 442"/>
                <a:gd name="T18" fmla="*/ 328 w 340"/>
                <a:gd name="T19" fmla="*/ 54 h 442"/>
                <a:gd name="T20" fmla="*/ 278 w 340"/>
                <a:gd name="T21" fmla="*/ 125 h 442"/>
                <a:gd name="T22" fmla="*/ 167 w 340"/>
                <a:gd name="T23" fmla="*/ 83 h 442"/>
                <a:gd name="T24" fmla="*/ 111 w 340"/>
                <a:gd name="T25" fmla="*/ 121 h 442"/>
                <a:gd name="T26" fmla="*/ 111 w 340"/>
                <a:gd name="T27" fmla="*/ 122 h 442"/>
                <a:gd name="T28" fmla="*/ 204 w 340"/>
                <a:gd name="T29" fmla="*/ 178 h 442"/>
                <a:gd name="T30" fmla="*/ 340 w 340"/>
                <a:gd name="T31" fmla="*/ 307 h 442"/>
                <a:gd name="T32" fmla="*/ 340 w 340"/>
                <a:gd name="T33" fmla="*/ 308 h 442"/>
                <a:gd name="T34" fmla="*/ 183 w 340"/>
                <a:gd name="T35" fmla="*/ 442 h 442"/>
                <a:gd name="T36" fmla="*/ 0 w 340"/>
                <a:gd name="T37" fmla="*/ 37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40" h="442">
                  <a:moveTo>
                    <a:pt x="0" y="373"/>
                  </a:moveTo>
                  <a:cubicBezTo>
                    <a:pt x="56" y="306"/>
                    <a:pt x="56" y="306"/>
                    <a:pt x="56" y="306"/>
                  </a:cubicBezTo>
                  <a:cubicBezTo>
                    <a:pt x="95" y="338"/>
                    <a:pt x="135" y="358"/>
                    <a:pt x="185" y="358"/>
                  </a:cubicBezTo>
                  <a:cubicBezTo>
                    <a:pt x="223" y="358"/>
                    <a:pt x="247" y="343"/>
                    <a:pt x="247" y="318"/>
                  </a:cubicBezTo>
                  <a:cubicBezTo>
                    <a:pt x="247" y="316"/>
                    <a:pt x="247" y="316"/>
                    <a:pt x="247" y="316"/>
                  </a:cubicBezTo>
                  <a:cubicBezTo>
                    <a:pt x="247" y="292"/>
                    <a:pt x="232" y="280"/>
                    <a:pt x="160" y="262"/>
                  </a:cubicBezTo>
                  <a:cubicBezTo>
                    <a:pt x="73" y="240"/>
                    <a:pt x="18" y="216"/>
                    <a:pt x="18" y="130"/>
                  </a:cubicBezTo>
                  <a:cubicBezTo>
                    <a:pt x="18" y="129"/>
                    <a:pt x="18" y="129"/>
                    <a:pt x="18" y="129"/>
                  </a:cubicBezTo>
                  <a:cubicBezTo>
                    <a:pt x="18" y="51"/>
                    <a:pt x="80" y="0"/>
                    <a:pt x="168" y="0"/>
                  </a:cubicBezTo>
                  <a:cubicBezTo>
                    <a:pt x="231" y="0"/>
                    <a:pt x="284" y="19"/>
                    <a:pt x="328" y="54"/>
                  </a:cubicBezTo>
                  <a:cubicBezTo>
                    <a:pt x="278" y="125"/>
                    <a:pt x="278" y="125"/>
                    <a:pt x="278" y="125"/>
                  </a:cubicBezTo>
                  <a:cubicBezTo>
                    <a:pt x="240" y="99"/>
                    <a:pt x="203" y="83"/>
                    <a:pt x="167" y="83"/>
                  </a:cubicBezTo>
                  <a:cubicBezTo>
                    <a:pt x="131" y="83"/>
                    <a:pt x="111" y="100"/>
                    <a:pt x="111" y="121"/>
                  </a:cubicBezTo>
                  <a:cubicBezTo>
                    <a:pt x="111" y="122"/>
                    <a:pt x="111" y="122"/>
                    <a:pt x="111" y="122"/>
                  </a:cubicBezTo>
                  <a:cubicBezTo>
                    <a:pt x="111" y="150"/>
                    <a:pt x="130" y="159"/>
                    <a:pt x="204" y="178"/>
                  </a:cubicBezTo>
                  <a:cubicBezTo>
                    <a:pt x="291" y="201"/>
                    <a:pt x="340" y="232"/>
                    <a:pt x="340" y="307"/>
                  </a:cubicBezTo>
                  <a:cubicBezTo>
                    <a:pt x="340" y="308"/>
                    <a:pt x="340" y="308"/>
                    <a:pt x="340" y="308"/>
                  </a:cubicBezTo>
                  <a:cubicBezTo>
                    <a:pt x="340" y="394"/>
                    <a:pt x="275" y="442"/>
                    <a:pt x="183" y="442"/>
                  </a:cubicBezTo>
                  <a:cubicBezTo>
                    <a:pt x="118" y="442"/>
                    <a:pt x="52" y="419"/>
                    <a:pt x="0" y="37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91" name="Freeform 138"/>
            <p:cNvSpPr>
              <a:spLocks/>
            </p:cNvSpPr>
            <p:nvPr/>
          </p:nvSpPr>
          <p:spPr bwMode="auto">
            <a:xfrm>
              <a:off x="2812258" y="1905001"/>
              <a:ext cx="473075" cy="477838"/>
            </a:xfrm>
            <a:custGeom>
              <a:avLst/>
              <a:gdLst>
                <a:gd name="T0" fmla="*/ 116 w 298"/>
                <a:gd name="T1" fmla="*/ 183 h 301"/>
                <a:gd name="T2" fmla="*/ 0 w 298"/>
                <a:gd name="T3" fmla="*/ 0 h 301"/>
                <a:gd name="T4" fmla="*/ 78 w 298"/>
                <a:gd name="T5" fmla="*/ 0 h 301"/>
                <a:gd name="T6" fmla="*/ 150 w 298"/>
                <a:gd name="T7" fmla="*/ 121 h 301"/>
                <a:gd name="T8" fmla="*/ 223 w 298"/>
                <a:gd name="T9" fmla="*/ 0 h 301"/>
                <a:gd name="T10" fmla="*/ 298 w 298"/>
                <a:gd name="T11" fmla="*/ 0 h 301"/>
                <a:gd name="T12" fmla="*/ 182 w 298"/>
                <a:gd name="T13" fmla="*/ 181 h 301"/>
                <a:gd name="T14" fmla="*/ 182 w 298"/>
                <a:gd name="T15" fmla="*/ 301 h 301"/>
                <a:gd name="T16" fmla="*/ 116 w 298"/>
                <a:gd name="T17" fmla="*/ 301 h 301"/>
                <a:gd name="T18" fmla="*/ 116 w 298"/>
                <a:gd name="T19" fmla="*/ 183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8" h="301">
                  <a:moveTo>
                    <a:pt x="116" y="183"/>
                  </a:moveTo>
                  <a:lnTo>
                    <a:pt x="0" y="0"/>
                  </a:lnTo>
                  <a:lnTo>
                    <a:pt x="78" y="0"/>
                  </a:lnTo>
                  <a:lnTo>
                    <a:pt x="150" y="121"/>
                  </a:lnTo>
                  <a:lnTo>
                    <a:pt x="223" y="0"/>
                  </a:lnTo>
                  <a:lnTo>
                    <a:pt x="298" y="0"/>
                  </a:lnTo>
                  <a:lnTo>
                    <a:pt x="182" y="181"/>
                  </a:lnTo>
                  <a:lnTo>
                    <a:pt x="182" y="301"/>
                  </a:lnTo>
                  <a:lnTo>
                    <a:pt x="116" y="301"/>
                  </a:lnTo>
                  <a:lnTo>
                    <a:pt x="116" y="18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92" name="Freeform 139"/>
            <p:cNvSpPr>
              <a:spLocks/>
            </p:cNvSpPr>
            <p:nvPr/>
          </p:nvSpPr>
          <p:spPr bwMode="auto">
            <a:xfrm>
              <a:off x="3317083" y="1905001"/>
              <a:ext cx="425450" cy="477838"/>
            </a:xfrm>
            <a:custGeom>
              <a:avLst/>
              <a:gdLst>
                <a:gd name="T0" fmla="*/ 0 w 268"/>
                <a:gd name="T1" fmla="*/ 0 h 301"/>
                <a:gd name="T2" fmla="*/ 61 w 268"/>
                <a:gd name="T3" fmla="*/ 0 h 301"/>
                <a:gd name="T4" fmla="*/ 202 w 268"/>
                <a:gd name="T5" fmla="*/ 186 h 301"/>
                <a:gd name="T6" fmla="*/ 202 w 268"/>
                <a:gd name="T7" fmla="*/ 0 h 301"/>
                <a:gd name="T8" fmla="*/ 268 w 268"/>
                <a:gd name="T9" fmla="*/ 0 h 301"/>
                <a:gd name="T10" fmla="*/ 268 w 268"/>
                <a:gd name="T11" fmla="*/ 301 h 301"/>
                <a:gd name="T12" fmla="*/ 212 w 268"/>
                <a:gd name="T13" fmla="*/ 301 h 301"/>
                <a:gd name="T14" fmla="*/ 66 w 268"/>
                <a:gd name="T15" fmla="*/ 110 h 301"/>
                <a:gd name="T16" fmla="*/ 66 w 268"/>
                <a:gd name="T17" fmla="*/ 301 h 301"/>
                <a:gd name="T18" fmla="*/ 0 w 268"/>
                <a:gd name="T19" fmla="*/ 301 h 301"/>
                <a:gd name="T20" fmla="*/ 0 w 268"/>
                <a:gd name="T21" fmla="*/ 0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68" h="301">
                  <a:moveTo>
                    <a:pt x="0" y="0"/>
                  </a:moveTo>
                  <a:lnTo>
                    <a:pt x="61" y="0"/>
                  </a:lnTo>
                  <a:lnTo>
                    <a:pt x="202" y="186"/>
                  </a:lnTo>
                  <a:lnTo>
                    <a:pt x="202" y="0"/>
                  </a:lnTo>
                  <a:lnTo>
                    <a:pt x="268" y="0"/>
                  </a:lnTo>
                  <a:lnTo>
                    <a:pt x="268" y="301"/>
                  </a:lnTo>
                  <a:lnTo>
                    <a:pt x="212" y="301"/>
                  </a:lnTo>
                  <a:lnTo>
                    <a:pt x="66" y="110"/>
                  </a:lnTo>
                  <a:lnTo>
                    <a:pt x="66" y="301"/>
                  </a:lnTo>
                  <a:lnTo>
                    <a:pt x="0" y="30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93" name="Freeform 140"/>
            <p:cNvSpPr>
              <a:spLocks/>
            </p:cNvSpPr>
            <p:nvPr/>
          </p:nvSpPr>
          <p:spPr bwMode="auto">
            <a:xfrm>
              <a:off x="3788570" y="1905001"/>
              <a:ext cx="396875" cy="477838"/>
            </a:xfrm>
            <a:custGeom>
              <a:avLst/>
              <a:gdLst>
                <a:gd name="T0" fmla="*/ 91 w 250"/>
                <a:gd name="T1" fmla="*/ 62 h 301"/>
                <a:gd name="T2" fmla="*/ 0 w 250"/>
                <a:gd name="T3" fmla="*/ 62 h 301"/>
                <a:gd name="T4" fmla="*/ 0 w 250"/>
                <a:gd name="T5" fmla="*/ 0 h 301"/>
                <a:gd name="T6" fmla="*/ 250 w 250"/>
                <a:gd name="T7" fmla="*/ 0 h 301"/>
                <a:gd name="T8" fmla="*/ 250 w 250"/>
                <a:gd name="T9" fmla="*/ 62 h 301"/>
                <a:gd name="T10" fmla="*/ 158 w 250"/>
                <a:gd name="T11" fmla="*/ 62 h 301"/>
                <a:gd name="T12" fmla="*/ 158 w 250"/>
                <a:gd name="T13" fmla="*/ 301 h 301"/>
                <a:gd name="T14" fmla="*/ 91 w 250"/>
                <a:gd name="T15" fmla="*/ 301 h 301"/>
                <a:gd name="T16" fmla="*/ 91 w 250"/>
                <a:gd name="T17" fmla="*/ 62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0" h="301">
                  <a:moveTo>
                    <a:pt x="91" y="62"/>
                  </a:moveTo>
                  <a:lnTo>
                    <a:pt x="0" y="62"/>
                  </a:lnTo>
                  <a:lnTo>
                    <a:pt x="0" y="0"/>
                  </a:lnTo>
                  <a:lnTo>
                    <a:pt x="250" y="0"/>
                  </a:lnTo>
                  <a:lnTo>
                    <a:pt x="250" y="62"/>
                  </a:lnTo>
                  <a:lnTo>
                    <a:pt x="158" y="62"/>
                  </a:lnTo>
                  <a:lnTo>
                    <a:pt x="158" y="301"/>
                  </a:lnTo>
                  <a:lnTo>
                    <a:pt x="91" y="301"/>
                  </a:lnTo>
                  <a:lnTo>
                    <a:pt x="91" y="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94" name="Freeform 141"/>
            <p:cNvSpPr>
              <a:spLocks/>
            </p:cNvSpPr>
            <p:nvPr/>
          </p:nvSpPr>
          <p:spPr bwMode="auto">
            <a:xfrm>
              <a:off x="4231483" y="1905001"/>
              <a:ext cx="404813" cy="477838"/>
            </a:xfrm>
            <a:custGeom>
              <a:avLst/>
              <a:gdLst>
                <a:gd name="T0" fmla="*/ 0 w 255"/>
                <a:gd name="T1" fmla="*/ 0 h 301"/>
                <a:gd name="T2" fmla="*/ 66 w 255"/>
                <a:gd name="T3" fmla="*/ 0 h 301"/>
                <a:gd name="T4" fmla="*/ 66 w 255"/>
                <a:gd name="T5" fmla="*/ 120 h 301"/>
                <a:gd name="T6" fmla="*/ 188 w 255"/>
                <a:gd name="T7" fmla="*/ 120 h 301"/>
                <a:gd name="T8" fmla="*/ 188 w 255"/>
                <a:gd name="T9" fmla="*/ 0 h 301"/>
                <a:gd name="T10" fmla="*/ 255 w 255"/>
                <a:gd name="T11" fmla="*/ 0 h 301"/>
                <a:gd name="T12" fmla="*/ 255 w 255"/>
                <a:gd name="T13" fmla="*/ 301 h 301"/>
                <a:gd name="T14" fmla="*/ 188 w 255"/>
                <a:gd name="T15" fmla="*/ 301 h 301"/>
                <a:gd name="T16" fmla="*/ 188 w 255"/>
                <a:gd name="T17" fmla="*/ 181 h 301"/>
                <a:gd name="T18" fmla="*/ 66 w 255"/>
                <a:gd name="T19" fmla="*/ 181 h 301"/>
                <a:gd name="T20" fmla="*/ 66 w 255"/>
                <a:gd name="T21" fmla="*/ 301 h 301"/>
                <a:gd name="T22" fmla="*/ 0 w 255"/>
                <a:gd name="T23" fmla="*/ 301 h 301"/>
                <a:gd name="T24" fmla="*/ 0 w 255"/>
                <a:gd name="T25" fmla="*/ 0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5" h="301">
                  <a:moveTo>
                    <a:pt x="0" y="0"/>
                  </a:moveTo>
                  <a:lnTo>
                    <a:pt x="66" y="0"/>
                  </a:lnTo>
                  <a:lnTo>
                    <a:pt x="66" y="120"/>
                  </a:lnTo>
                  <a:lnTo>
                    <a:pt x="188" y="120"/>
                  </a:lnTo>
                  <a:lnTo>
                    <a:pt x="188" y="0"/>
                  </a:lnTo>
                  <a:lnTo>
                    <a:pt x="255" y="0"/>
                  </a:lnTo>
                  <a:lnTo>
                    <a:pt x="255" y="301"/>
                  </a:lnTo>
                  <a:lnTo>
                    <a:pt x="188" y="301"/>
                  </a:lnTo>
                  <a:lnTo>
                    <a:pt x="188" y="181"/>
                  </a:lnTo>
                  <a:lnTo>
                    <a:pt x="66" y="181"/>
                  </a:lnTo>
                  <a:lnTo>
                    <a:pt x="66" y="301"/>
                  </a:lnTo>
                  <a:lnTo>
                    <a:pt x="0" y="30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95" name="Freeform 142"/>
            <p:cNvSpPr>
              <a:spLocks/>
            </p:cNvSpPr>
            <p:nvPr/>
          </p:nvSpPr>
          <p:spPr bwMode="auto">
            <a:xfrm>
              <a:off x="4715670" y="1905001"/>
              <a:ext cx="365125" cy="477838"/>
            </a:xfrm>
            <a:custGeom>
              <a:avLst/>
              <a:gdLst>
                <a:gd name="T0" fmla="*/ 0 w 230"/>
                <a:gd name="T1" fmla="*/ 0 h 301"/>
                <a:gd name="T2" fmla="*/ 227 w 230"/>
                <a:gd name="T3" fmla="*/ 0 h 301"/>
                <a:gd name="T4" fmla="*/ 227 w 230"/>
                <a:gd name="T5" fmla="*/ 59 h 301"/>
                <a:gd name="T6" fmla="*/ 66 w 230"/>
                <a:gd name="T7" fmla="*/ 59 h 301"/>
                <a:gd name="T8" fmla="*/ 66 w 230"/>
                <a:gd name="T9" fmla="*/ 120 h 301"/>
                <a:gd name="T10" fmla="*/ 209 w 230"/>
                <a:gd name="T11" fmla="*/ 120 h 301"/>
                <a:gd name="T12" fmla="*/ 209 w 230"/>
                <a:gd name="T13" fmla="*/ 179 h 301"/>
                <a:gd name="T14" fmla="*/ 66 w 230"/>
                <a:gd name="T15" fmla="*/ 179 h 301"/>
                <a:gd name="T16" fmla="*/ 66 w 230"/>
                <a:gd name="T17" fmla="*/ 243 h 301"/>
                <a:gd name="T18" fmla="*/ 230 w 230"/>
                <a:gd name="T19" fmla="*/ 243 h 301"/>
                <a:gd name="T20" fmla="*/ 230 w 230"/>
                <a:gd name="T21" fmla="*/ 301 h 301"/>
                <a:gd name="T22" fmla="*/ 0 w 230"/>
                <a:gd name="T23" fmla="*/ 301 h 301"/>
                <a:gd name="T24" fmla="*/ 0 w 230"/>
                <a:gd name="T25" fmla="*/ 0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0" h="301">
                  <a:moveTo>
                    <a:pt x="0" y="0"/>
                  </a:moveTo>
                  <a:lnTo>
                    <a:pt x="227" y="0"/>
                  </a:lnTo>
                  <a:lnTo>
                    <a:pt x="227" y="59"/>
                  </a:lnTo>
                  <a:lnTo>
                    <a:pt x="66" y="59"/>
                  </a:lnTo>
                  <a:lnTo>
                    <a:pt x="66" y="120"/>
                  </a:lnTo>
                  <a:lnTo>
                    <a:pt x="209" y="120"/>
                  </a:lnTo>
                  <a:lnTo>
                    <a:pt x="209" y="179"/>
                  </a:lnTo>
                  <a:lnTo>
                    <a:pt x="66" y="179"/>
                  </a:lnTo>
                  <a:lnTo>
                    <a:pt x="66" y="243"/>
                  </a:lnTo>
                  <a:lnTo>
                    <a:pt x="230" y="243"/>
                  </a:lnTo>
                  <a:lnTo>
                    <a:pt x="230" y="301"/>
                  </a:lnTo>
                  <a:lnTo>
                    <a:pt x="0" y="30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96" name="Freeform 143"/>
            <p:cNvSpPr>
              <a:spLocks/>
            </p:cNvSpPr>
            <p:nvPr/>
          </p:nvSpPr>
          <p:spPr bwMode="auto">
            <a:xfrm>
              <a:off x="5106195" y="1905001"/>
              <a:ext cx="395288" cy="477838"/>
            </a:xfrm>
            <a:custGeom>
              <a:avLst/>
              <a:gdLst>
                <a:gd name="T0" fmla="*/ 92 w 249"/>
                <a:gd name="T1" fmla="*/ 62 h 301"/>
                <a:gd name="T2" fmla="*/ 0 w 249"/>
                <a:gd name="T3" fmla="*/ 62 h 301"/>
                <a:gd name="T4" fmla="*/ 0 w 249"/>
                <a:gd name="T5" fmla="*/ 0 h 301"/>
                <a:gd name="T6" fmla="*/ 249 w 249"/>
                <a:gd name="T7" fmla="*/ 0 h 301"/>
                <a:gd name="T8" fmla="*/ 249 w 249"/>
                <a:gd name="T9" fmla="*/ 62 h 301"/>
                <a:gd name="T10" fmla="*/ 157 w 249"/>
                <a:gd name="T11" fmla="*/ 62 h 301"/>
                <a:gd name="T12" fmla="*/ 157 w 249"/>
                <a:gd name="T13" fmla="*/ 301 h 301"/>
                <a:gd name="T14" fmla="*/ 92 w 249"/>
                <a:gd name="T15" fmla="*/ 301 h 301"/>
                <a:gd name="T16" fmla="*/ 92 w 249"/>
                <a:gd name="T17" fmla="*/ 62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9" h="301">
                  <a:moveTo>
                    <a:pt x="92" y="62"/>
                  </a:moveTo>
                  <a:lnTo>
                    <a:pt x="0" y="62"/>
                  </a:lnTo>
                  <a:lnTo>
                    <a:pt x="0" y="0"/>
                  </a:lnTo>
                  <a:lnTo>
                    <a:pt x="249" y="0"/>
                  </a:lnTo>
                  <a:lnTo>
                    <a:pt x="249" y="62"/>
                  </a:lnTo>
                  <a:lnTo>
                    <a:pt x="157" y="62"/>
                  </a:lnTo>
                  <a:lnTo>
                    <a:pt x="157" y="301"/>
                  </a:lnTo>
                  <a:lnTo>
                    <a:pt x="92" y="301"/>
                  </a:lnTo>
                  <a:lnTo>
                    <a:pt x="92" y="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97" name="Rectangle 144"/>
            <p:cNvSpPr>
              <a:spLocks noChangeArrowheads="1"/>
            </p:cNvSpPr>
            <p:nvPr/>
          </p:nvSpPr>
          <p:spPr bwMode="auto">
            <a:xfrm>
              <a:off x="5553870" y="1905001"/>
              <a:ext cx="103188" cy="477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98" name="Freeform 145"/>
            <p:cNvSpPr>
              <a:spLocks/>
            </p:cNvSpPr>
            <p:nvPr/>
          </p:nvSpPr>
          <p:spPr bwMode="auto">
            <a:xfrm>
              <a:off x="5722145" y="1897063"/>
              <a:ext cx="442913" cy="495300"/>
            </a:xfrm>
            <a:custGeom>
              <a:avLst/>
              <a:gdLst>
                <a:gd name="T0" fmla="*/ 0 w 397"/>
                <a:gd name="T1" fmla="*/ 224 h 445"/>
                <a:gd name="T2" fmla="*/ 0 w 397"/>
                <a:gd name="T3" fmla="*/ 223 h 445"/>
                <a:gd name="T4" fmla="*/ 224 w 397"/>
                <a:gd name="T5" fmla="*/ 0 h 445"/>
                <a:gd name="T6" fmla="*/ 393 w 397"/>
                <a:gd name="T7" fmla="*/ 67 h 445"/>
                <a:gd name="T8" fmla="*/ 333 w 397"/>
                <a:gd name="T9" fmla="*/ 136 h 445"/>
                <a:gd name="T10" fmla="*/ 223 w 397"/>
                <a:gd name="T11" fmla="*/ 88 h 445"/>
                <a:gd name="T12" fmla="*/ 99 w 397"/>
                <a:gd name="T13" fmla="*/ 221 h 445"/>
                <a:gd name="T14" fmla="*/ 99 w 397"/>
                <a:gd name="T15" fmla="*/ 223 h 445"/>
                <a:gd name="T16" fmla="*/ 223 w 397"/>
                <a:gd name="T17" fmla="*/ 358 h 445"/>
                <a:gd name="T18" fmla="*/ 336 w 397"/>
                <a:gd name="T19" fmla="*/ 307 h 445"/>
                <a:gd name="T20" fmla="*/ 397 w 397"/>
                <a:gd name="T21" fmla="*/ 368 h 445"/>
                <a:gd name="T22" fmla="*/ 220 w 397"/>
                <a:gd name="T23" fmla="*/ 445 h 445"/>
                <a:gd name="T24" fmla="*/ 0 w 397"/>
                <a:gd name="T25" fmla="*/ 224 h 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97" h="445">
                  <a:moveTo>
                    <a:pt x="0" y="224"/>
                  </a:moveTo>
                  <a:cubicBezTo>
                    <a:pt x="0" y="223"/>
                    <a:pt x="0" y="223"/>
                    <a:pt x="0" y="223"/>
                  </a:cubicBezTo>
                  <a:cubicBezTo>
                    <a:pt x="0" y="100"/>
                    <a:pt x="92" y="0"/>
                    <a:pt x="224" y="0"/>
                  </a:cubicBezTo>
                  <a:cubicBezTo>
                    <a:pt x="305" y="0"/>
                    <a:pt x="354" y="27"/>
                    <a:pt x="393" y="67"/>
                  </a:cubicBezTo>
                  <a:cubicBezTo>
                    <a:pt x="333" y="136"/>
                    <a:pt x="333" y="136"/>
                    <a:pt x="333" y="136"/>
                  </a:cubicBezTo>
                  <a:cubicBezTo>
                    <a:pt x="300" y="106"/>
                    <a:pt x="266" y="88"/>
                    <a:pt x="223" y="88"/>
                  </a:cubicBezTo>
                  <a:cubicBezTo>
                    <a:pt x="151" y="88"/>
                    <a:pt x="99" y="148"/>
                    <a:pt x="99" y="221"/>
                  </a:cubicBezTo>
                  <a:cubicBezTo>
                    <a:pt x="99" y="223"/>
                    <a:pt x="99" y="223"/>
                    <a:pt x="99" y="223"/>
                  </a:cubicBezTo>
                  <a:cubicBezTo>
                    <a:pt x="99" y="296"/>
                    <a:pt x="150" y="358"/>
                    <a:pt x="223" y="358"/>
                  </a:cubicBezTo>
                  <a:cubicBezTo>
                    <a:pt x="273" y="358"/>
                    <a:pt x="303" y="338"/>
                    <a:pt x="336" y="307"/>
                  </a:cubicBezTo>
                  <a:cubicBezTo>
                    <a:pt x="397" y="368"/>
                    <a:pt x="397" y="368"/>
                    <a:pt x="397" y="368"/>
                  </a:cubicBezTo>
                  <a:cubicBezTo>
                    <a:pt x="352" y="415"/>
                    <a:pt x="303" y="445"/>
                    <a:pt x="220" y="445"/>
                  </a:cubicBezTo>
                  <a:cubicBezTo>
                    <a:pt x="94" y="445"/>
                    <a:pt x="0" y="347"/>
                    <a:pt x="0" y="2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99" name="Freeform 146"/>
            <p:cNvSpPr>
              <a:spLocks/>
            </p:cNvSpPr>
            <p:nvPr/>
          </p:nvSpPr>
          <p:spPr bwMode="auto">
            <a:xfrm>
              <a:off x="6180933" y="1898651"/>
              <a:ext cx="377825" cy="492125"/>
            </a:xfrm>
            <a:custGeom>
              <a:avLst/>
              <a:gdLst>
                <a:gd name="T0" fmla="*/ 0 w 340"/>
                <a:gd name="T1" fmla="*/ 373 h 442"/>
                <a:gd name="T2" fmla="*/ 56 w 340"/>
                <a:gd name="T3" fmla="*/ 306 h 442"/>
                <a:gd name="T4" fmla="*/ 184 w 340"/>
                <a:gd name="T5" fmla="*/ 358 h 442"/>
                <a:gd name="T6" fmla="*/ 246 w 340"/>
                <a:gd name="T7" fmla="*/ 318 h 442"/>
                <a:gd name="T8" fmla="*/ 246 w 340"/>
                <a:gd name="T9" fmla="*/ 316 h 442"/>
                <a:gd name="T10" fmla="*/ 159 w 340"/>
                <a:gd name="T11" fmla="*/ 262 h 442"/>
                <a:gd name="T12" fmla="*/ 17 w 340"/>
                <a:gd name="T13" fmla="*/ 130 h 442"/>
                <a:gd name="T14" fmla="*/ 17 w 340"/>
                <a:gd name="T15" fmla="*/ 129 h 442"/>
                <a:gd name="T16" fmla="*/ 167 w 340"/>
                <a:gd name="T17" fmla="*/ 0 h 442"/>
                <a:gd name="T18" fmla="*/ 327 w 340"/>
                <a:gd name="T19" fmla="*/ 54 h 442"/>
                <a:gd name="T20" fmla="*/ 278 w 340"/>
                <a:gd name="T21" fmla="*/ 125 h 442"/>
                <a:gd name="T22" fmla="*/ 166 w 340"/>
                <a:gd name="T23" fmla="*/ 83 h 442"/>
                <a:gd name="T24" fmla="*/ 111 w 340"/>
                <a:gd name="T25" fmla="*/ 121 h 442"/>
                <a:gd name="T26" fmla="*/ 111 w 340"/>
                <a:gd name="T27" fmla="*/ 122 h 442"/>
                <a:gd name="T28" fmla="*/ 204 w 340"/>
                <a:gd name="T29" fmla="*/ 178 h 442"/>
                <a:gd name="T30" fmla="*/ 340 w 340"/>
                <a:gd name="T31" fmla="*/ 307 h 442"/>
                <a:gd name="T32" fmla="*/ 340 w 340"/>
                <a:gd name="T33" fmla="*/ 308 h 442"/>
                <a:gd name="T34" fmla="*/ 182 w 340"/>
                <a:gd name="T35" fmla="*/ 442 h 442"/>
                <a:gd name="T36" fmla="*/ 0 w 340"/>
                <a:gd name="T37" fmla="*/ 37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40" h="442">
                  <a:moveTo>
                    <a:pt x="0" y="373"/>
                  </a:moveTo>
                  <a:cubicBezTo>
                    <a:pt x="56" y="306"/>
                    <a:pt x="56" y="306"/>
                    <a:pt x="56" y="306"/>
                  </a:cubicBezTo>
                  <a:cubicBezTo>
                    <a:pt x="94" y="338"/>
                    <a:pt x="135" y="358"/>
                    <a:pt x="184" y="358"/>
                  </a:cubicBezTo>
                  <a:cubicBezTo>
                    <a:pt x="223" y="358"/>
                    <a:pt x="246" y="343"/>
                    <a:pt x="246" y="318"/>
                  </a:cubicBezTo>
                  <a:cubicBezTo>
                    <a:pt x="246" y="316"/>
                    <a:pt x="246" y="316"/>
                    <a:pt x="246" y="316"/>
                  </a:cubicBezTo>
                  <a:cubicBezTo>
                    <a:pt x="246" y="292"/>
                    <a:pt x="231" y="280"/>
                    <a:pt x="159" y="262"/>
                  </a:cubicBezTo>
                  <a:cubicBezTo>
                    <a:pt x="73" y="240"/>
                    <a:pt x="17" y="216"/>
                    <a:pt x="17" y="130"/>
                  </a:cubicBezTo>
                  <a:cubicBezTo>
                    <a:pt x="17" y="129"/>
                    <a:pt x="17" y="129"/>
                    <a:pt x="17" y="129"/>
                  </a:cubicBezTo>
                  <a:cubicBezTo>
                    <a:pt x="17" y="51"/>
                    <a:pt x="80" y="0"/>
                    <a:pt x="167" y="0"/>
                  </a:cubicBezTo>
                  <a:cubicBezTo>
                    <a:pt x="230" y="0"/>
                    <a:pt x="283" y="19"/>
                    <a:pt x="327" y="54"/>
                  </a:cubicBezTo>
                  <a:cubicBezTo>
                    <a:pt x="278" y="125"/>
                    <a:pt x="278" y="125"/>
                    <a:pt x="278" y="125"/>
                  </a:cubicBezTo>
                  <a:cubicBezTo>
                    <a:pt x="240" y="99"/>
                    <a:pt x="202" y="83"/>
                    <a:pt x="166" y="83"/>
                  </a:cubicBezTo>
                  <a:cubicBezTo>
                    <a:pt x="130" y="83"/>
                    <a:pt x="111" y="100"/>
                    <a:pt x="111" y="121"/>
                  </a:cubicBezTo>
                  <a:cubicBezTo>
                    <a:pt x="111" y="122"/>
                    <a:pt x="111" y="122"/>
                    <a:pt x="111" y="122"/>
                  </a:cubicBezTo>
                  <a:cubicBezTo>
                    <a:pt x="111" y="150"/>
                    <a:pt x="129" y="159"/>
                    <a:pt x="204" y="178"/>
                  </a:cubicBezTo>
                  <a:cubicBezTo>
                    <a:pt x="291" y="201"/>
                    <a:pt x="340" y="232"/>
                    <a:pt x="340" y="307"/>
                  </a:cubicBezTo>
                  <a:cubicBezTo>
                    <a:pt x="340" y="308"/>
                    <a:pt x="340" y="308"/>
                    <a:pt x="340" y="308"/>
                  </a:cubicBezTo>
                  <a:cubicBezTo>
                    <a:pt x="340" y="394"/>
                    <a:pt x="275" y="442"/>
                    <a:pt x="182" y="442"/>
                  </a:cubicBezTo>
                  <a:cubicBezTo>
                    <a:pt x="117" y="442"/>
                    <a:pt x="51" y="419"/>
                    <a:pt x="0" y="37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00" name="Freeform 147"/>
            <p:cNvSpPr>
              <a:spLocks/>
            </p:cNvSpPr>
            <p:nvPr/>
          </p:nvSpPr>
          <p:spPr bwMode="auto">
            <a:xfrm>
              <a:off x="2475708" y="1616076"/>
              <a:ext cx="157163" cy="230188"/>
            </a:xfrm>
            <a:custGeom>
              <a:avLst/>
              <a:gdLst>
                <a:gd name="T0" fmla="*/ 104 w 140"/>
                <a:gd name="T1" fmla="*/ 206 h 206"/>
                <a:gd name="T2" fmla="*/ 58 w 140"/>
                <a:gd name="T3" fmla="*/ 110 h 206"/>
                <a:gd name="T4" fmla="*/ 31 w 140"/>
                <a:gd name="T5" fmla="*/ 49 h 206"/>
                <a:gd name="T6" fmla="*/ 31 w 140"/>
                <a:gd name="T7" fmla="*/ 50 h 206"/>
                <a:gd name="T8" fmla="*/ 33 w 140"/>
                <a:gd name="T9" fmla="*/ 107 h 206"/>
                <a:gd name="T10" fmla="*/ 34 w 140"/>
                <a:gd name="T11" fmla="*/ 206 h 206"/>
                <a:gd name="T12" fmla="*/ 0 w 140"/>
                <a:gd name="T13" fmla="*/ 206 h 206"/>
                <a:gd name="T14" fmla="*/ 0 w 140"/>
                <a:gd name="T15" fmla="*/ 0 h 206"/>
                <a:gd name="T16" fmla="*/ 39 w 140"/>
                <a:gd name="T17" fmla="*/ 0 h 206"/>
                <a:gd name="T18" fmla="*/ 89 w 140"/>
                <a:gd name="T19" fmla="*/ 101 h 206"/>
                <a:gd name="T20" fmla="*/ 110 w 140"/>
                <a:gd name="T21" fmla="*/ 154 h 206"/>
                <a:gd name="T22" fmla="*/ 111 w 140"/>
                <a:gd name="T23" fmla="*/ 153 h 206"/>
                <a:gd name="T24" fmla="*/ 108 w 140"/>
                <a:gd name="T25" fmla="*/ 94 h 206"/>
                <a:gd name="T26" fmla="*/ 107 w 140"/>
                <a:gd name="T27" fmla="*/ 0 h 206"/>
                <a:gd name="T28" fmla="*/ 140 w 140"/>
                <a:gd name="T29" fmla="*/ 0 h 206"/>
                <a:gd name="T30" fmla="*/ 140 w 140"/>
                <a:gd name="T31" fmla="*/ 206 h 206"/>
                <a:gd name="T32" fmla="*/ 104 w 140"/>
                <a:gd name="T33" fmla="*/ 206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40" h="206">
                  <a:moveTo>
                    <a:pt x="104" y="206"/>
                  </a:moveTo>
                  <a:cubicBezTo>
                    <a:pt x="58" y="110"/>
                    <a:pt x="58" y="110"/>
                    <a:pt x="58" y="110"/>
                  </a:cubicBezTo>
                  <a:cubicBezTo>
                    <a:pt x="47" y="87"/>
                    <a:pt x="35" y="61"/>
                    <a:pt x="31" y="49"/>
                  </a:cubicBezTo>
                  <a:cubicBezTo>
                    <a:pt x="31" y="50"/>
                    <a:pt x="31" y="50"/>
                    <a:pt x="31" y="50"/>
                  </a:cubicBezTo>
                  <a:cubicBezTo>
                    <a:pt x="32" y="67"/>
                    <a:pt x="32" y="89"/>
                    <a:pt x="33" y="107"/>
                  </a:cubicBezTo>
                  <a:cubicBezTo>
                    <a:pt x="34" y="206"/>
                    <a:pt x="34" y="206"/>
                    <a:pt x="34" y="206"/>
                  </a:cubicBezTo>
                  <a:cubicBezTo>
                    <a:pt x="0" y="206"/>
                    <a:pt x="0" y="206"/>
                    <a:pt x="0" y="20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89" y="101"/>
                    <a:pt x="89" y="101"/>
                    <a:pt x="89" y="101"/>
                  </a:cubicBezTo>
                  <a:cubicBezTo>
                    <a:pt x="98" y="120"/>
                    <a:pt x="107" y="144"/>
                    <a:pt x="110" y="154"/>
                  </a:cubicBezTo>
                  <a:cubicBezTo>
                    <a:pt x="111" y="153"/>
                    <a:pt x="111" y="153"/>
                    <a:pt x="111" y="153"/>
                  </a:cubicBezTo>
                  <a:cubicBezTo>
                    <a:pt x="110" y="143"/>
                    <a:pt x="108" y="113"/>
                    <a:pt x="108" y="94"/>
                  </a:cubicBezTo>
                  <a:cubicBezTo>
                    <a:pt x="107" y="0"/>
                    <a:pt x="107" y="0"/>
                    <a:pt x="107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40" y="206"/>
                    <a:pt x="140" y="206"/>
                    <a:pt x="140" y="206"/>
                  </a:cubicBezTo>
                  <a:lnTo>
                    <a:pt x="104" y="2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01" name="Freeform 148"/>
            <p:cNvSpPr>
              <a:spLocks noEditPoints="1"/>
            </p:cNvSpPr>
            <p:nvPr/>
          </p:nvSpPr>
          <p:spPr bwMode="auto">
            <a:xfrm>
              <a:off x="2659858" y="1674813"/>
              <a:ext cx="139700" cy="174625"/>
            </a:xfrm>
            <a:custGeom>
              <a:avLst/>
              <a:gdLst>
                <a:gd name="T0" fmla="*/ 36 w 126"/>
                <a:gd name="T1" fmla="*/ 88 h 158"/>
                <a:gd name="T2" fmla="*/ 36 w 126"/>
                <a:gd name="T3" fmla="*/ 90 h 158"/>
                <a:gd name="T4" fmla="*/ 73 w 126"/>
                <a:gd name="T5" fmla="*/ 133 h 158"/>
                <a:gd name="T6" fmla="*/ 111 w 126"/>
                <a:gd name="T7" fmla="*/ 118 h 158"/>
                <a:gd name="T8" fmla="*/ 123 w 126"/>
                <a:gd name="T9" fmla="*/ 138 h 158"/>
                <a:gd name="T10" fmla="*/ 69 w 126"/>
                <a:gd name="T11" fmla="*/ 158 h 158"/>
                <a:gd name="T12" fmla="*/ 0 w 126"/>
                <a:gd name="T13" fmla="*/ 79 h 158"/>
                <a:gd name="T14" fmla="*/ 19 w 126"/>
                <a:gd name="T15" fmla="*/ 20 h 158"/>
                <a:gd name="T16" fmla="*/ 65 w 126"/>
                <a:gd name="T17" fmla="*/ 0 h 158"/>
                <a:gd name="T18" fmla="*/ 106 w 126"/>
                <a:gd name="T19" fmla="*/ 16 h 158"/>
                <a:gd name="T20" fmla="*/ 126 w 126"/>
                <a:gd name="T21" fmla="*/ 81 h 158"/>
                <a:gd name="T22" fmla="*/ 126 w 126"/>
                <a:gd name="T23" fmla="*/ 88 h 158"/>
                <a:gd name="T24" fmla="*/ 36 w 126"/>
                <a:gd name="T25" fmla="*/ 88 h 158"/>
                <a:gd name="T26" fmla="*/ 65 w 126"/>
                <a:gd name="T27" fmla="*/ 25 h 158"/>
                <a:gd name="T28" fmla="*/ 36 w 126"/>
                <a:gd name="T29" fmla="*/ 64 h 158"/>
                <a:gd name="T30" fmla="*/ 92 w 126"/>
                <a:gd name="T31" fmla="*/ 64 h 158"/>
                <a:gd name="T32" fmla="*/ 65 w 126"/>
                <a:gd name="T33" fmla="*/ 25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6" h="158">
                  <a:moveTo>
                    <a:pt x="36" y="88"/>
                  </a:moveTo>
                  <a:cubicBezTo>
                    <a:pt x="36" y="90"/>
                    <a:pt x="36" y="90"/>
                    <a:pt x="36" y="90"/>
                  </a:cubicBezTo>
                  <a:cubicBezTo>
                    <a:pt x="36" y="111"/>
                    <a:pt x="44" y="133"/>
                    <a:pt x="73" y="133"/>
                  </a:cubicBezTo>
                  <a:cubicBezTo>
                    <a:pt x="87" y="133"/>
                    <a:pt x="99" y="128"/>
                    <a:pt x="111" y="118"/>
                  </a:cubicBezTo>
                  <a:cubicBezTo>
                    <a:pt x="123" y="138"/>
                    <a:pt x="123" y="138"/>
                    <a:pt x="123" y="138"/>
                  </a:cubicBezTo>
                  <a:cubicBezTo>
                    <a:pt x="108" y="152"/>
                    <a:pt x="90" y="158"/>
                    <a:pt x="69" y="158"/>
                  </a:cubicBezTo>
                  <a:cubicBezTo>
                    <a:pt x="27" y="158"/>
                    <a:pt x="0" y="128"/>
                    <a:pt x="0" y="79"/>
                  </a:cubicBezTo>
                  <a:cubicBezTo>
                    <a:pt x="0" y="53"/>
                    <a:pt x="6" y="35"/>
                    <a:pt x="19" y="20"/>
                  </a:cubicBezTo>
                  <a:cubicBezTo>
                    <a:pt x="31" y="6"/>
                    <a:pt x="46" y="0"/>
                    <a:pt x="65" y="0"/>
                  </a:cubicBezTo>
                  <a:cubicBezTo>
                    <a:pt x="80" y="0"/>
                    <a:pt x="93" y="4"/>
                    <a:pt x="106" y="16"/>
                  </a:cubicBezTo>
                  <a:cubicBezTo>
                    <a:pt x="119" y="28"/>
                    <a:pt x="126" y="46"/>
                    <a:pt x="126" y="81"/>
                  </a:cubicBezTo>
                  <a:cubicBezTo>
                    <a:pt x="126" y="88"/>
                    <a:pt x="126" y="88"/>
                    <a:pt x="126" y="88"/>
                  </a:cubicBezTo>
                  <a:lnTo>
                    <a:pt x="36" y="88"/>
                  </a:lnTo>
                  <a:close/>
                  <a:moveTo>
                    <a:pt x="65" y="25"/>
                  </a:moveTo>
                  <a:cubicBezTo>
                    <a:pt x="46" y="25"/>
                    <a:pt x="36" y="39"/>
                    <a:pt x="36" y="64"/>
                  </a:cubicBezTo>
                  <a:cubicBezTo>
                    <a:pt x="92" y="64"/>
                    <a:pt x="92" y="64"/>
                    <a:pt x="92" y="64"/>
                  </a:cubicBezTo>
                  <a:cubicBezTo>
                    <a:pt x="92" y="39"/>
                    <a:pt x="81" y="25"/>
                    <a:pt x="65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02" name="Freeform 149"/>
            <p:cNvSpPr>
              <a:spLocks/>
            </p:cNvSpPr>
            <p:nvPr/>
          </p:nvSpPr>
          <p:spPr bwMode="auto">
            <a:xfrm>
              <a:off x="2817020" y="1674813"/>
              <a:ext cx="223838" cy="171450"/>
            </a:xfrm>
            <a:custGeom>
              <a:avLst/>
              <a:gdLst>
                <a:gd name="T0" fmla="*/ 159 w 201"/>
                <a:gd name="T1" fmla="*/ 154 h 154"/>
                <a:gd name="T2" fmla="*/ 128 w 201"/>
                <a:gd name="T3" fmla="*/ 154 h 154"/>
                <a:gd name="T4" fmla="*/ 110 w 201"/>
                <a:gd name="T5" fmla="*/ 85 h 154"/>
                <a:gd name="T6" fmla="*/ 100 w 201"/>
                <a:gd name="T7" fmla="*/ 44 h 154"/>
                <a:gd name="T8" fmla="*/ 99 w 201"/>
                <a:gd name="T9" fmla="*/ 44 h 154"/>
                <a:gd name="T10" fmla="*/ 90 w 201"/>
                <a:gd name="T11" fmla="*/ 86 h 154"/>
                <a:gd name="T12" fmla="*/ 71 w 201"/>
                <a:gd name="T13" fmla="*/ 154 h 154"/>
                <a:gd name="T14" fmla="*/ 41 w 201"/>
                <a:gd name="T15" fmla="*/ 154 h 154"/>
                <a:gd name="T16" fmla="*/ 0 w 201"/>
                <a:gd name="T17" fmla="*/ 5 h 154"/>
                <a:gd name="T18" fmla="*/ 32 w 201"/>
                <a:gd name="T19" fmla="*/ 0 h 154"/>
                <a:gd name="T20" fmla="*/ 49 w 201"/>
                <a:gd name="T21" fmla="*/ 73 h 154"/>
                <a:gd name="T22" fmla="*/ 56 w 201"/>
                <a:gd name="T23" fmla="*/ 113 h 154"/>
                <a:gd name="T24" fmla="*/ 57 w 201"/>
                <a:gd name="T25" fmla="*/ 113 h 154"/>
                <a:gd name="T26" fmla="*/ 66 w 201"/>
                <a:gd name="T27" fmla="*/ 72 h 154"/>
                <a:gd name="T28" fmla="*/ 85 w 201"/>
                <a:gd name="T29" fmla="*/ 3 h 154"/>
                <a:gd name="T30" fmla="*/ 117 w 201"/>
                <a:gd name="T31" fmla="*/ 3 h 154"/>
                <a:gd name="T32" fmla="*/ 134 w 201"/>
                <a:gd name="T33" fmla="*/ 71 h 154"/>
                <a:gd name="T34" fmla="*/ 144 w 201"/>
                <a:gd name="T35" fmla="*/ 113 h 154"/>
                <a:gd name="T36" fmla="*/ 145 w 201"/>
                <a:gd name="T37" fmla="*/ 113 h 154"/>
                <a:gd name="T38" fmla="*/ 152 w 201"/>
                <a:gd name="T39" fmla="*/ 73 h 154"/>
                <a:gd name="T40" fmla="*/ 168 w 201"/>
                <a:gd name="T41" fmla="*/ 3 h 154"/>
                <a:gd name="T42" fmla="*/ 201 w 201"/>
                <a:gd name="T43" fmla="*/ 3 h 154"/>
                <a:gd name="T44" fmla="*/ 159 w 201"/>
                <a:gd name="T45" fmla="*/ 15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01" h="154">
                  <a:moveTo>
                    <a:pt x="159" y="154"/>
                  </a:moveTo>
                  <a:cubicBezTo>
                    <a:pt x="128" y="154"/>
                    <a:pt x="128" y="154"/>
                    <a:pt x="128" y="154"/>
                  </a:cubicBezTo>
                  <a:cubicBezTo>
                    <a:pt x="110" y="85"/>
                    <a:pt x="110" y="85"/>
                    <a:pt x="110" y="85"/>
                  </a:cubicBezTo>
                  <a:cubicBezTo>
                    <a:pt x="105" y="67"/>
                    <a:pt x="100" y="44"/>
                    <a:pt x="100" y="44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4"/>
                    <a:pt x="97" y="58"/>
                    <a:pt x="90" y="86"/>
                  </a:cubicBezTo>
                  <a:cubicBezTo>
                    <a:pt x="71" y="154"/>
                    <a:pt x="71" y="154"/>
                    <a:pt x="71" y="154"/>
                  </a:cubicBezTo>
                  <a:cubicBezTo>
                    <a:pt x="41" y="154"/>
                    <a:pt x="41" y="154"/>
                    <a:pt x="41" y="154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49" y="73"/>
                    <a:pt x="49" y="73"/>
                    <a:pt x="49" y="73"/>
                  </a:cubicBezTo>
                  <a:cubicBezTo>
                    <a:pt x="53" y="92"/>
                    <a:pt x="56" y="113"/>
                    <a:pt x="56" y="113"/>
                  </a:cubicBezTo>
                  <a:cubicBezTo>
                    <a:pt x="57" y="113"/>
                    <a:pt x="57" y="113"/>
                    <a:pt x="57" y="113"/>
                  </a:cubicBezTo>
                  <a:cubicBezTo>
                    <a:pt x="57" y="113"/>
                    <a:pt x="60" y="93"/>
                    <a:pt x="66" y="72"/>
                  </a:cubicBezTo>
                  <a:cubicBezTo>
                    <a:pt x="85" y="3"/>
                    <a:pt x="85" y="3"/>
                    <a:pt x="85" y="3"/>
                  </a:cubicBezTo>
                  <a:cubicBezTo>
                    <a:pt x="117" y="3"/>
                    <a:pt x="117" y="3"/>
                    <a:pt x="117" y="3"/>
                  </a:cubicBezTo>
                  <a:cubicBezTo>
                    <a:pt x="134" y="71"/>
                    <a:pt x="134" y="71"/>
                    <a:pt x="134" y="71"/>
                  </a:cubicBezTo>
                  <a:cubicBezTo>
                    <a:pt x="140" y="95"/>
                    <a:pt x="144" y="113"/>
                    <a:pt x="144" y="113"/>
                  </a:cubicBezTo>
                  <a:cubicBezTo>
                    <a:pt x="145" y="113"/>
                    <a:pt x="145" y="113"/>
                    <a:pt x="145" y="113"/>
                  </a:cubicBezTo>
                  <a:cubicBezTo>
                    <a:pt x="145" y="113"/>
                    <a:pt x="148" y="91"/>
                    <a:pt x="152" y="73"/>
                  </a:cubicBezTo>
                  <a:cubicBezTo>
                    <a:pt x="168" y="3"/>
                    <a:pt x="168" y="3"/>
                    <a:pt x="168" y="3"/>
                  </a:cubicBezTo>
                  <a:cubicBezTo>
                    <a:pt x="201" y="3"/>
                    <a:pt x="201" y="3"/>
                    <a:pt x="201" y="3"/>
                  </a:cubicBezTo>
                  <a:lnTo>
                    <a:pt x="159" y="1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03" name="Freeform 150"/>
            <p:cNvSpPr>
              <a:spLocks noEditPoints="1"/>
            </p:cNvSpPr>
            <p:nvPr/>
          </p:nvSpPr>
          <p:spPr bwMode="auto">
            <a:xfrm>
              <a:off x="3142458" y="1616076"/>
              <a:ext cx="157163" cy="230188"/>
            </a:xfrm>
            <a:custGeom>
              <a:avLst/>
              <a:gdLst>
                <a:gd name="T0" fmla="*/ 100 w 141"/>
                <a:gd name="T1" fmla="*/ 206 h 206"/>
                <a:gd name="T2" fmla="*/ 82 w 141"/>
                <a:gd name="T3" fmla="*/ 174 h 206"/>
                <a:gd name="T4" fmla="*/ 47 w 141"/>
                <a:gd name="T5" fmla="*/ 124 h 206"/>
                <a:gd name="T6" fmla="*/ 34 w 141"/>
                <a:gd name="T7" fmla="*/ 117 h 206"/>
                <a:gd name="T8" fmla="*/ 34 w 141"/>
                <a:gd name="T9" fmla="*/ 206 h 206"/>
                <a:gd name="T10" fmla="*/ 0 w 141"/>
                <a:gd name="T11" fmla="*/ 206 h 206"/>
                <a:gd name="T12" fmla="*/ 0 w 141"/>
                <a:gd name="T13" fmla="*/ 0 h 206"/>
                <a:gd name="T14" fmla="*/ 63 w 141"/>
                <a:gd name="T15" fmla="*/ 0 h 206"/>
                <a:gd name="T16" fmla="*/ 130 w 141"/>
                <a:gd name="T17" fmla="*/ 59 h 206"/>
                <a:gd name="T18" fmla="*/ 79 w 141"/>
                <a:gd name="T19" fmla="*/ 116 h 206"/>
                <a:gd name="T20" fmla="*/ 111 w 141"/>
                <a:gd name="T21" fmla="*/ 157 h 206"/>
                <a:gd name="T22" fmla="*/ 141 w 141"/>
                <a:gd name="T23" fmla="*/ 206 h 206"/>
                <a:gd name="T24" fmla="*/ 100 w 141"/>
                <a:gd name="T25" fmla="*/ 206 h 206"/>
                <a:gd name="T26" fmla="*/ 53 w 141"/>
                <a:gd name="T27" fmla="*/ 28 h 206"/>
                <a:gd name="T28" fmla="*/ 34 w 141"/>
                <a:gd name="T29" fmla="*/ 28 h 206"/>
                <a:gd name="T30" fmla="*/ 34 w 141"/>
                <a:gd name="T31" fmla="*/ 93 h 206"/>
                <a:gd name="T32" fmla="*/ 51 w 141"/>
                <a:gd name="T33" fmla="*/ 93 h 206"/>
                <a:gd name="T34" fmla="*/ 85 w 141"/>
                <a:gd name="T35" fmla="*/ 85 h 206"/>
                <a:gd name="T36" fmla="*/ 94 w 141"/>
                <a:gd name="T37" fmla="*/ 60 h 206"/>
                <a:gd name="T38" fmla="*/ 53 w 141"/>
                <a:gd name="T39" fmla="*/ 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41" h="206">
                  <a:moveTo>
                    <a:pt x="100" y="206"/>
                  </a:moveTo>
                  <a:cubicBezTo>
                    <a:pt x="82" y="174"/>
                    <a:pt x="82" y="174"/>
                    <a:pt x="82" y="174"/>
                  </a:cubicBezTo>
                  <a:cubicBezTo>
                    <a:pt x="68" y="149"/>
                    <a:pt x="58" y="135"/>
                    <a:pt x="47" y="124"/>
                  </a:cubicBezTo>
                  <a:cubicBezTo>
                    <a:pt x="43" y="120"/>
                    <a:pt x="40" y="118"/>
                    <a:pt x="34" y="117"/>
                  </a:cubicBezTo>
                  <a:cubicBezTo>
                    <a:pt x="34" y="206"/>
                    <a:pt x="34" y="206"/>
                    <a:pt x="34" y="206"/>
                  </a:cubicBezTo>
                  <a:cubicBezTo>
                    <a:pt x="0" y="206"/>
                    <a:pt x="0" y="206"/>
                    <a:pt x="0" y="20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109" y="0"/>
                    <a:pt x="130" y="27"/>
                    <a:pt x="130" y="59"/>
                  </a:cubicBezTo>
                  <a:cubicBezTo>
                    <a:pt x="130" y="89"/>
                    <a:pt x="111" y="116"/>
                    <a:pt x="79" y="116"/>
                  </a:cubicBezTo>
                  <a:cubicBezTo>
                    <a:pt x="86" y="120"/>
                    <a:pt x="100" y="140"/>
                    <a:pt x="111" y="157"/>
                  </a:cubicBezTo>
                  <a:cubicBezTo>
                    <a:pt x="141" y="206"/>
                    <a:pt x="141" y="206"/>
                    <a:pt x="141" y="206"/>
                  </a:cubicBezTo>
                  <a:lnTo>
                    <a:pt x="100" y="206"/>
                  </a:lnTo>
                  <a:close/>
                  <a:moveTo>
                    <a:pt x="53" y="28"/>
                  </a:moveTo>
                  <a:cubicBezTo>
                    <a:pt x="34" y="28"/>
                    <a:pt x="34" y="28"/>
                    <a:pt x="34" y="28"/>
                  </a:cubicBezTo>
                  <a:cubicBezTo>
                    <a:pt x="34" y="93"/>
                    <a:pt x="34" y="93"/>
                    <a:pt x="34" y="93"/>
                  </a:cubicBezTo>
                  <a:cubicBezTo>
                    <a:pt x="51" y="93"/>
                    <a:pt x="51" y="93"/>
                    <a:pt x="51" y="93"/>
                  </a:cubicBezTo>
                  <a:cubicBezTo>
                    <a:pt x="69" y="93"/>
                    <a:pt x="79" y="91"/>
                    <a:pt x="85" y="85"/>
                  </a:cubicBezTo>
                  <a:cubicBezTo>
                    <a:pt x="91" y="79"/>
                    <a:pt x="94" y="70"/>
                    <a:pt x="94" y="60"/>
                  </a:cubicBezTo>
                  <a:cubicBezTo>
                    <a:pt x="94" y="39"/>
                    <a:pt x="83" y="28"/>
                    <a:pt x="53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04" name="Freeform 151"/>
            <p:cNvSpPr>
              <a:spLocks noEditPoints="1"/>
            </p:cNvSpPr>
            <p:nvPr/>
          </p:nvSpPr>
          <p:spPr bwMode="auto">
            <a:xfrm>
              <a:off x="3309145" y="1674813"/>
              <a:ext cx="139700" cy="174625"/>
            </a:xfrm>
            <a:custGeom>
              <a:avLst/>
              <a:gdLst>
                <a:gd name="T0" fmla="*/ 36 w 126"/>
                <a:gd name="T1" fmla="*/ 88 h 158"/>
                <a:gd name="T2" fmla="*/ 36 w 126"/>
                <a:gd name="T3" fmla="*/ 90 h 158"/>
                <a:gd name="T4" fmla="*/ 73 w 126"/>
                <a:gd name="T5" fmla="*/ 133 h 158"/>
                <a:gd name="T6" fmla="*/ 110 w 126"/>
                <a:gd name="T7" fmla="*/ 118 h 158"/>
                <a:gd name="T8" fmla="*/ 123 w 126"/>
                <a:gd name="T9" fmla="*/ 138 h 158"/>
                <a:gd name="T10" fmla="*/ 69 w 126"/>
                <a:gd name="T11" fmla="*/ 158 h 158"/>
                <a:gd name="T12" fmla="*/ 0 w 126"/>
                <a:gd name="T13" fmla="*/ 79 h 158"/>
                <a:gd name="T14" fmla="*/ 19 w 126"/>
                <a:gd name="T15" fmla="*/ 20 h 158"/>
                <a:gd name="T16" fmla="*/ 65 w 126"/>
                <a:gd name="T17" fmla="*/ 0 h 158"/>
                <a:gd name="T18" fmla="*/ 106 w 126"/>
                <a:gd name="T19" fmla="*/ 16 h 158"/>
                <a:gd name="T20" fmla="*/ 126 w 126"/>
                <a:gd name="T21" fmla="*/ 81 h 158"/>
                <a:gd name="T22" fmla="*/ 126 w 126"/>
                <a:gd name="T23" fmla="*/ 88 h 158"/>
                <a:gd name="T24" fmla="*/ 36 w 126"/>
                <a:gd name="T25" fmla="*/ 88 h 158"/>
                <a:gd name="T26" fmla="*/ 65 w 126"/>
                <a:gd name="T27" fmla="*/ 25 h 158"/>
                <a:gd name="T28" fmla="*/ 36 w 126"/>
                <a:gd name="T29" fmla="*/ 64 h 158"/>
                <a:gd name="T30" fmla="*/ 92 w 126"/>
                <a:gd name="T31" fmla="*/ 64 h 158"/>
                <a:gd name="T32" fmla="*/ 65 w 126"/>
                <a:gd name="T33" fmla="*/ 25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6" h="158">
                  <a:moveTo>
                    <a:pt x="36" y="88"/>
                  </a:moveTo>
                  <a:cubicBezTo>
                    <a:pt x="36" y="90"/>
                    <a:pt x="36" y="90"/>
                    <a:pt x="36" y="90"/>
                  </a:cubicBezTo>
                  <a:cubicBezTo>
                    <a:pt x="36" y="111"/>
                    <a:pt x="44" y="133"/>
                    <a:pt x="73" y="133"/>
                  </a:cubicBezTo>
                  <a:cubicBezTo>
                    <a:pt x="87" y="133"/>
                    <a:pt x="99" y="128"/>
                    <a:pt x="110" y="118"/>
                  </a:cubicBezTo>
                  <a:cubicBezTo>
                    <a:pt x="123" y="138"/>
                    <a:pt x="123" y="138"/>
                    <a:pt x="123" y="138"/>
                  </a:cubicBezTo>
                  <a:cubicBezTo>
                    <a:pt x="107" y="152"/>
                    <a:pt x="89" y="158"/>
                    <a:pt x="69" y="158"/>
                  </a:cubicBezTo>
                  <a:cubicBezTo>
                    <a:pt x="27" y="158"/>
                    <a:pt x="0" y="128"/>
                    <a:pt x="0" y="79"/>
                  </a:cubicBezTo>
                  <a:cubicBezTo>
                    <a:pt x="0" y="53"/>
                    <a:pt x="5" y="35"/>
                    <a:pt x="19" y="20"/>
                  </a:cubicBezTo>
                  <a:cubicBezTo>
                    <a:pt x="31" y="6"/>
                    <a:pt x="46" y="0"/>
                    <a:pt x="65" y="0"/>
                  </a:cubicBezTo>
                  <a:cubicBezTo>
                    <a:pt x="80" y="0"/>
                    <a:pt x="93" y="4"/>
                    <a:pt x="106" y="16"/>
                  </a:cubicBezTo>
                  <a:cubicBezTo>
                    <a:pt x="119" y="28"/>
                    <a:pt x="126" y="46"/>
                    <a:pt x="126" y="81"/>
                  </a:cubicBezTo>
                  <a:cubicBezTo>
                    <a:pt x="126" y="88"/>
                    <a:pt x="126" y="88"/>
                    <a:pt x="126" y="88"/>
                  </a:cubicBezTo>
                  <a:lnTo>
                    <a:pt x="36" y="88"/>
                  </a:lnTo>
                  <a:close/>
                  <a:moveTo>
                    <a:pt x="65" y="25"/>
                  </a:moveTo>
                  <a:cubicBezTo>
                    <a:pt x="46" y="25"/>
                    <a:pt x="36" y="39"/>
                    <a:pt x="36" y="64"/>
                  </a:cubicBezTo>
                  <a:cubicBezTo>
                    <a:pt x="92" y="64"/>
                    <a:pt x="92" y="64"/>
                    <a:pt x="92" y="64"/>
                  </a:cubicBezTo>
                  <a:cubicBezTo>
                    <a:pt x="92" y="39"/>
                    <a:pt x="81" y="25"/>
                    <a:pt x="65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05" name="Freeform 152"/>
            <p:cNvSpPr>
              <a:spLocks/>
            </p:cNvSpPr>
            <p:nvPr/>
          </p:nvSpPr>
          <p:spPr bwMode="auto">
            <a:xfrm>
              <a:off x="3477420" y="1601788"/>
              <a:ext cx="61913" cy="247650"/>
            </a:xfrm>
            <a:custGeom>
              <a:avLst/>
              <a:gdLst>
                <a:gd name="T0" fmla="*/ 36 w 56"/>
                <a:gd name="T1" fmla="*/ 223 h 223"/>
                <a:gd name="T2" fmla="*/ 3 w 56"/>
                <a:gd name="T3" fmla="*/ 180 h 223"/>
                <a:gd name="T4" fmla="*/ 3 w 56"/>
                <a:gd name="T5" fmla="*/ 52 h 223"/>
                <a:gd name="T6" fmla="*/ 0 w 56"/>
                <a:gd name="T7" fmla="*/ 8 h 223"/>
                <a:gd name="T8" fmla="*/ 34 w 56"/>
                <a:gd name="T9" fmla="*/ 0 h 223"/>
                <a:gd name="T10" fmla="*/ 36 w 56"/>
                <a:gd name="T11" fmla="*/ 42 h 223"/>
                <a:gd name="T12" fmla="*/ 36 w 56"/>
                <a:gd name="T13" fmla="*/ 169 h 223"/>
                <a:gd name="T14" fmla="*/ 39 w 56"/>
                <a:gd name="T15" fmla="*/ 196 h 223"/>
                <a:gd name="T16" fmla="*/ 50 w 56"/>
                <a:gd name="T17" fmla="*/ 199 h 223"/>
                <a:gd name="T18" fmla="*/ 56 w 56"/>
                <a:gd name="T19" fmla="*/ 219 h 223"/>
                <a:gd name="T20" fmla="*/ 36 w 56"/>
                <a:gd name="T21" fmla="*/ 223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6" h="223">
                  <a:moveTo>
                    <a:pt x="36" y="223"/>
                  </a:moveTo>
                  <a:cubicBezTo>
                    <a:pt x="3" y="223"/>
                    <a:pt x="3" y="193"/>
                    <a:pt x="3" y="180"/>
                  </a:cubicBezTo>
                  <a:cubicBezTo>
                    <a:pt x="3" y="52"/>
                    <a:pt x="3" y="52"/>
                    <a:pt x="3" y="52"/>
                  </a:cubicBezTo>
                  <a:cubicBezTo>
                    <a:pt x="3" y="31"/>
                    <a:pt x="2" y="20"/>
                    <a:pt x="0" y="8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6" y="10"/>
                    <a:pt x="36" y="22"/>
                    <a:pt x="36" y="42"/>
                  </a:cubicBezTo>
                  <a:cubicBezTo>
                    <a:pt x="36" y="169"/>
                    <a:pt x="36" y="169"/>
                    <a:pt x="36" y="169"/>
                  </a:cubicBezTo>
                  <a:cubicBezTo>
                    <a:pt x="36" y="190"/>
                    <a:pt x="37" y="193"/>
                    <a:pt x="39" y="196"/>
                  </a:cubicBezTo>
                  <a:cubicBezTo>
                    <a:pt x="41" y="199"/>
                    <a:pt x="46" y="201"/>
                    <a:pt x="50" y="199"/>
                  </a:cubicBezTo>
                  <a:cubicBezTo>
                    <a:pt x="56" y="219"/>
                    <a:pt x="56" y="219"/>
                    <a:pt x="56" y="219"/>
                  </a:cubicBezTo>
                  <a:cubicBezTo>
                    <a:pt x="50" y="221"/>
                    <a:pt x="43" y="223"/>
                    <a:pt x="36" y="2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06" name="Freeform 153"/>
            <p:cNvSpPr>
              <a:spLocks noEditPoints="1"/>
            </p:cNvSpPr>
            <p:nvPr/>
          </p:nvSpPr>
          <p:spPr bwMode="auto">
            <a:xfrm>
              <a:off x="3556795" y="1604963"/>
              <a:ext cx="47625" cy="241300"/>
            </a:xfrm>
            <a:custGeom>
              <a:avLst/>
              <a:gdLst>
                <a:gd name="T0" fmla="*/ 21 w 43"/>
                <a:gd name="T1" fmla="*/ 43 h 216"/>
                <a:gd name="T2" fmla="*/ 0 w 43"/>
                <a:gd name="T3" fmla="*/ 22 h 216"/>
                <a:gd name="T4" fmla="*/ 21 w 43"/>
                <a:gd name="T5" fmla="*/ 0 h 216"/>
                <a:gd name="T6" fmla="*/ 43 w 43"/>
                <a:gd name="T7" fmla="*/ 22 h 216"/>
                <a:gd name="T8" fmla="*/ 21 w 43"/>
                <a:gd name="T9" fmla="*/ 43 h 216"/>
                <a:gd name="T10" fmla="*/ 4 w 43"/>
                <a:gd name="T11" fmla="*/ 216 h 216"/>
                <a:gd name="T12" fmla="*/ 4 w 43"/>
                <a:gd name="T13" fmla="*/ 68 h 216"/>
                <a:gd name="T14" fmla="*/ 37 w 43"/>
                <a:gd name="T15" fmla="*/ 62 h 216"/>
                <a:gd name="T16" fmla="*/ 37 w 43"/>
                <a:gd name="T17" fmla="*/ 216 h 216"/>
                <a:gd name="T18" fmla="*/ 4 w 43"/>
                <a:gd name="T19" fmla="*/ 216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" h="216">
                  <a:moveTo>
                    <a:pt x="21" y="43"/>
                  </a:moveTo>
                  <a:cubicBezTo>
                    <a:pt x="9" y="43"/>
                    <a:pt x="0" y="34"/>
                    <a:pt x="0" y="22"/>
                  </a:cubicBezTo>
                  <a:cubicBezTo>
                    <a:pt x="0" y="10"/>
                    <a:pt x="9" y="0"/>
                    <a:pt x="21" y="0"/>
                  </a:cubicBezTo>
                  <a:cubicBezTo>
                    <a:pt x="33" y="0"/>
                    <a:pt x="43" y="9"/>
                    <a:pt x="43" y="22"/>
                  </a:cubicBezTo>
                  <a:cubicBezTo>
                    <a:pt x="43" y="34"/>
                    <a:pt x="33" y="43"/>
                    <a:pt x="21" y="43"/>
                  </a:cubicBezTo>
                  <a:close/>
                  <a:moveTo>
                    <a:pt x="4" y="216"/>
                  </a:moveTo>
                  <a:cubicBezTo>
                    <a:pt x="4" y="68"/>
                    <a:pt x="4" y="68"/>
                    <a:pt x="4" y="68"/>
                  </a:cubicBezTo>
                  <a:cubicBezTo>
                    <a:pt x="37" y="62"/>
                    <a:pt x="37" y="62"/>
                    <a:pt x="37" y="62"/>
                  </a:cubicBezTo>
                  <a:cubicBezTo>
                    <a:pt x="37" y="216"/>
                    <a:pt x="37" y="216"/>
                    <a:pt x="37" y="216"/>
                  </a:cubicBezTo>
                  <a:lnTo>
                    <a:pt x="4" y="2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07" name="Freeform 154"/>
            <p:cNvSpPr>
              <a:spLocks/>
            </p:cNvSpPr>
            <p:nvPr/>
          </p:nvSpPr>
          <p:spPr bwMode="auto">
            <a:xfrm>
              <a:off x="3631408" y="1674813"/>
              <a:ext cx="125413" cy="174625"/>
            </a:xfrm>
            <a:custGeom>
              <a:avLst/>
              <a:gdLst>
                <a:gd name="T0" fmla="*/ 64 w 112"/>
                <a:gd name="T1" fmla="*/ 158 h 158"/>
                <a:gd name="T2" fmla="*/ 0 w 112"/>
                <a:gd name="T3" fmla="*/ 81 h 158"/>
                <a:gd name="T4" fmla="*/ 66 w 112"/>
                <a:gd name="T5" fmla="*/ 0 h 158"/>
                <a:gd name="T6" fmla="*/ 108 w 112"/>
                <a:gd name="T7" fmla="*/ 16 h 158"/>
                <a:gd name="T8" fmla="*/ 92 w 112"/>
                <a:gd name="T9" fmla="*/ 38 h 158"/>
                <a:gd name="T10" fmla="*/ 66 w 112"/>
                <a:gd name="T11" fmla="*/ 26 h 158"/>
                <a:gd name="T12" fmla="*/ 43 w 112"/>
                <a:gd name="T13" fmla="*/ 42 h 158"/>
                <a:gd name="T14" fmla="*/ 36 w 112"/>
                <a:gd name="T15" fmla="*/ 84 h 158"/>
                <a:gd name="T16" fmla="*/ 47 w 112"/>
                <a:gd name="T17" fmla="*/ 125 h 158"/>
                <a:gd name="T18" fmla="*/ 66 w 112"/>
                <a:gd name="T19" fmla="*/ 133 h 158"/>
                <a:gd name="T20" fmla="*/ 97 w 112"/>
                <a:gd name="T21" fmla="*/ 118 h 158"/>
                <a:gd name="T22" fmla="*/ 112 w 112"/>
                <a:gd name="T23" fmla="*/ 138 h 158"/>
                <a:gd name="T24" fmla="*/ 64 w 112"/>
                <a:gd name="T25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2" h="158">
                  <a:moveTo>
                    <a:pt x="64" y="158"/>
                  </a:moveTo>
                  <a:cubicBezTo>
                    <a:pt x="23" y="158"/>
                    <a:pt x="0" y="129"/>
                    <a:pt x="0" y="81"/>
                  </a:cubicBezTo>
                  <a:cubicBezTo>
                    <a:pt x="0" y="26"/>
                    <a:pt x="33" y="0"/>
                    <a:pt x="66" y="0"/>
                  </a:cubicBezTo>
                  <a:cubicBezTo>
                    <a:pt x="83" y="0"/>
                    <a:pt x="95" y="4"/>
                    <a:pt x="108" y="16"/>
                  </a:cubicBezTo>
                  <a:cubicBezTo>
                    <a:pt x="92" y="38"/>
                    <a:pt x="92" y="38"/>
                    <a:pt x="92" y="38"/>
                  </a:cubicBezTo>
                  <a:cubicBezTo>
                    <a:pt x="83" y="30"/>
                    <a:pt x="75" y="26"/>
                    <a:pt x="66" y="26"/>
                  </a:cubicBezTo>
                  <a:cubicBezTo>
                    <a:pt x="56" y="26"/>
                    <a:pt x="47" y="32"/>
                    <a:pt x="43" y="42"/>
                  </a:cubicBezTo>
                  <a:cubicBezTo>
                    <a:pt x="38" y="51"/>
                    <a:pt x="36" y="65"/>
                    <a:pt x="36" y="84"/>
                  </a:cubicBezTo>
                  <a:cubicBezTo>
                    <a:pt x="36" y="104"/>
                    <a:pt x="40" y="117"/>
                    <a:pt x="47" y="125"/>
                  </a:cubicBezTo>
                  <a:cubicBezTo>
                    <a:pt x="51" y="130"/>
                    <a:pt x="58" y="133"/>
                    <a:pt x="66" y="133"/>
                  </a:cubicBezTo>
                  <a:cubicBezTo>
                    <a:pt x="77" y="133"/>
                    <a:pt x="87" y="128"/>
                    <a:pt x="97" y="118"/>
                  </a:cubicBezTo>
                  <a:cubicBezTo>
                    <a:pt x="112" y="138"/>
                    <a:pt x="112" y="138"/>
                    <a:pt x="112" y="138"/>
                  </a:cubicBezTo>
                  <a:cubicBezTo>
                    <a:pt x="99" y="152"/>
                    <a:pt x="84" y="158"/>
                    <a:pt x="64" y="15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08" name="Freeform 155"/>
            <p:cNvSpPr>
              <a:spLocks noEditPoints="1"/>
            </p:cNvSpPr>
            <p:nvPr/>
          </p:nvSpPr>
          <p:spPr bwMode="auto">
            <a:xfrm>
              <a:off x="3763170" y="1800226"/>
              <a:ext cx="49213" cy="49213"/>
            </a:xfrm>
            <a:custGeom>
              <a:avLst/>
              <a:gdLst>
                <a:gd name="T0" fmla="*/ 22 w 44"/>
                <a:gd name="T1" fmla="*/ 45 h 45"/>
                <a:gd name="T2" fmla="*/ 0 w 44"/>
                <a:gd name="T3" fmla="*/ 23 h 45"/>
                <a:gd name="T4" fmla="*/ 22 w 44"/>
                <a:gd name="T5" fmla="*/ 0 h 45"/>
                <a:gd name="T6" fmla="*/ 44 w 44"/>
                <a:gd name="T7" fmla="*/ 23 h 45"/>
                <a:gd name="T8" fmla="*/ 22 w 44"/>
                <a:gd name="T9" fmla="*/ 45 h 45"/>
                <a:gd name="T10" fmla="*/ 22 w 44"/>
                <a:gd name="T11" fmla="*/ 5 h 45"/>
                <a:gd name="T12" fmla="*/ 5 w 44"/>
                <a:gd name="T13" fmla="*/ 23 h 45"/>
                <a:gd name="T14" fmla="*/ 22 w 44"/>
                <a:gd name="T15" fmla="*/ 40 h 45"/>
                <a:gd name="T16" fmla="*/ 39 w 44"/>
                <a:gd name="T17" fmla="*/ 23 h 45"/>
                <a:gd name="T18" fmla="*/ 22 w 44"/>
                <a:gd name="T19" fmla="*/ 5 h 45"/>
                <a:gd name="T20" fmla="*/ 27 w 44"/>
                <a:gd name="T21" fmla="*/ 35 h 45"/>
                <a:gd name="T22" fmla="*/ 24 w 44"/>
                <a:gd name="T23" fmla="*/ 31 h 45"/>
                <a:gd name="T24" fmla="*/ 20 w 44"/>
                <a:gd name="T25" fmla="*/ 25 h 45"/>
                <a:gd name="T26" fmla="*/ 19 w 44"/>
                <a:gd name="T27" fmla="*/ 24 h 45"/>
                <a:gd name="T28" fmla="*/ 19 w 44"/>
                <a:gd name="T29" fmla="*/ 35 h 45"/>
                <a:gd name="T30" fmla="*/ 14 w 44"/>
                <a:gd name="T31" fmla="*/ 35 h 45"/>
                <a:gd name="T32" fmla="*/ 14 w 44"/>
                <a:gd name="T33" fmla="*/ 10 h 45"/>
                <a:gd name="T34" fmla="*/ 24 w 44"/>
                <a:gd name="T35" fmla="*/ 10 h 45"/>
                <a:gd name="T36" fmla="*/ 31 w 44"/>
                <a:gd name="T37" fmla="*/ 17 h 45"/>
                <a:gd name="T38" fmla="*/ 25 w 44"/>
                <a:gd name="T39" fmla="*/ 24 h 45"/>
                <a:gd name="T40" fmla="*/ 26 w 44"/>
                <a:gd name="T41" fmla="*/ 25 h 45"/>
                <a:gd name="T42" fmla="*/ 32 w 44"/>
                <a:gd name="T43" fmla="*/ 35 h 45"/>
                <a:gd name="T44" fmla="*/ 27 w 44"/>
                <a:gd name="T45" fmla="*/ 35 h 45"/>
                <a:gd name="T46" fmla="*/ 24 w 44"/>
                <a:gd name="T47" fmla="*/ 14 h 45"/>
                <a:gd name="T48" fmla="*/ 21 w 44"/>
                <a:gd name="T49" fmla="*/ 14 h 45"/>
                <a:gd name="T50" fmla="*/ 19 w 44"/>
                <a:gd name="T51" fmla="*/ 14 h 45"/>
                <a:gd name="T52" fmla="*/ 19 w 44"/>
                <a:gd name="T53" fmla="*/ 21 h 45"/>
                <a:gd name="T54" fmla="*/ 21 w 44"/>
                <a:gd name="T55" fmla="*/ 21 h 45"/>
                <a:gd name="T56" fmla="*/ 25 w 44"/>
                <a:gd name="T57" fmla="*/ 20 h 45"/>
                <a:gd name="T58" fmla="*/ 26 w 44"/>
                <a:gd name="T59" fmla="*/ 17 h 45"/>
                <a:gd name="T60" fmla="*/ 24 w 44"/>
                <a:gd name="T61" fmla="*/ 14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4" h="45">
                  <a:moveTo>
                    <a:pt x="22" y="45"/>
                  </a:moveTo>
                  <a:cubicBezTo>
                    <a:pt x="10" y="45"/>
                    <a:pt x="0" y="35"/>
                    <a:pt x="0" y="23"/>
                  </a:cubicBezTo>
                  <a:cubicBezTo>
                    <a:pt x="0" y="10"/>
                    <a:pt x="10" y="0"/>
                    <a:pt x="22" y="0"/>
                  </a:cubicBezTo>
                  <a:cubicBezTo>
                    <a:pt x="34" y="0"/>
                    <a:pt x="44" y="10"/>
                    <a:pt x="44" y="23"/>
                  </a:cubicBezTo>
                  <a:cubicBezTo>
                    <a:pt x="44" y="35"/>
                    <a:pt x="34" y="45"/>
                    <a:pt x="22" y="45"/>
                  </a:cubicBezTo>
                  <a:close/>
                  <a:moveTo>
                    <a:pt x="22" y="5"/>
                  </a:moveTo>
                  <a:cubicBezTo>
                    <a:pt x="13" y="5"/>
                    <a:pt x="5" y="13"/>
                    <a:pt x="5" y="23"/>
                  </a:cubicBezTo>
                  <a:cubicBezTo>
                    <a:pt x="5" y="32"/>
                    <a:pt x="13" y="40"/>
                    <a:pt x="22" y="40"/>
                  </a:cubicBezTo>
                  <a:cubicBezTo>
                    <a:pt x="32" y="40"/>
                    <a:pt x="39" y="32"/>
                    <a:pt x="39" y="23"/>
                  </a:cubicBezTo>
                  <a:cubicBezTo>
                    <a:pt x="39" y="13"/>
                    <a:pt x="32" y="5"/>
                    <a:pt x="22" y="5"/>
                  </a:cubicBezTo>
                  <a:close/>
                  <a:moveTo>
                    <a:pt x="27" y="35"/>
                  </a:moveTo>
                  <a:cubicBezTo>
                    <a:pt x="26" y="33"/>
                    <a:pt x="25" y="32"/>
                    <a:pt x="24" y="31"/>
                  </a:cubicBezTo>
                  <a:cubicBezTo>
                    <a:pt x="22" y="26"/>
                    <a:pt x="21" y="25"/>
                    <a:pt x="20" y="25"/>
                  </a:cubicBezTo>
                  <a:cubicBezTo>
                    <a:pt x="20" y="24"/>
                    <a:pt x="20" y="24"/>
                    <a:pt x="19" y="24"/>
                  </a:cubicBezTo>
                  <a:cubicBezTo>
                    <a:pt x="19" y="35"/>
                    <a:pt x="19" y="35"/>
                    <a:pt x="19" y="35"/>
                  </a:cubicBezTo>
                  <a:cubicBezTo>
                    <a:pt x="14" y="35"/>
                    <a:pt x="14" y="35"/>
                    <a:pt x="14" y="35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8" y="10"/>
                    <a:pt x="31" y="13"/>
                    <a:pt x="31" y="17"/>
                  </a:cubicBezTo>
                  <a:cubicBezTo>
                    <a:pt x="31" y="21"/>
                    <a:pt x="28" y="24"/>
                    <a:pt x="25" y="24"/>
                  </a:cubicBezTo>
                  <a:cubicBezTo>
                    <a:pt x="26" y="24"/>
                    <a:pt x="26" y="25"/>
                    <a:pt x="26" y="25"/>
                  </a:cubicBezTo>
                  <a:cubicBezTo>
                    <a:pt x="28" y="27"/>
                    <a:pt x="32" y="35"/>
                    <a:pt x="32" y="35"/>
                  </a:cubicBezTo>
                  <a:lnTo>
                    <a:pt x="27" y="35"/>
                  </a:lnTo>
                  <a:close/>
                  <a:moveTo>
                    <a:pt x="24" y="14"/>
                  </a:moveTo>
                  <a:cubicBezTo>
                    <a:pt x="23" y="14"/>
                    <a:pt x="22" y="14"/>
                    <a:pt x="21" y="14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19" y="21"/>
                    <a:pt x="19" y="21"/>
                    <a:pt x="19" y="21"/>
                  </a:cubicBezTo>
                  <a:cubicBezTo>
                    <a:pt x="21" y="21"/>
                    <a:pt x="21" y="21"/>
                    <a:pt x="21" y="21"/>
                  </a:cubicBezTo>
                  <a:cubicBezTo>
                    <a:pt x="23" y="21"/>
                    <a:pt x="24" y="20"/>
                    <a:pt x="25" y="20"/>
                  </a:cubicBezTo>
                  <a:cubicBezTo>
                    <a:pt x="25" y="19"/>
                    <a:pt x="26" y="18"/>
                    <a:pt x="26" y="17"/>
                  </a:cubicBezTo>
                  <a:cubicBezTo>
                    <a:pt x="26" y="16"/>
                    <a:pt x="25" y="15"/>
                    <a:pt x="24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09" name="Freeform 156"/>
            <p:cNvSpPr>
              <a:spLocks/>
            </p:cNvSpPr>
            <p:nvPr/>
          </p:nvSpPr>
          <p:spPr bwMode="auto">
            <a:xfrm>
              <a:off x="6584158" y="1898651"/>
              <a:ext cx="49213" cy="63500"/>
            </a:xfrm>
            <a:custGeom>
              <a:avLst/>
              <a:gdLst>
                <a:gd name="T0" fmla="*/ 13 w 31"/>
                <a:gd name="T1" fmla="*/ 4 h 40"/>
                <a:gd name="T2" fmla="*/ 0 w 31"/>
                <a:gd name="T3" fmla="*/ 4 h 40"/>
                <a:gd name="T4" fmla="*/ 0 w 31"/>
                <a:gd name="T5" fmla="*/ 0 h 40"/>
                <a:gd name="T6" fmla="*/ 31 w 31"/>
                <a:gd name="T7" fmla="*/ 0 h 40"/>
                <a:gd name="T8" fmla="*/ 31 w 31"/>
                <a:gd name="T9" fmla="*/ 4 h 40"/>
                <a:gd name="T10" fmla="*/ 17 w 31"/>
                <a:gd name="T11" fmla="*/ 4 h 40"/>
                <a:gd name="T12" fmla="*/ 17 w 31"/>
                <a:gd name="T13" fmla="*/ 40 h 40"/>
                <a:gd name="T14" fmla="*/ 13 w 31"/>
                <a:gd name="T15" fmla="*/ 40 h 40"/>
                <a:gd name="T16" fmla="*/ 13 w 31"/>
                <a:gd name="T1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40">
                  <a:moveTo>
                    <a:pt x="13" y="4"/>
                  </a:moveTo>
                  <a:lnTo>
                    <a:pt x="0" y="4"/>
                  </a:lnTo>
                  <a:lnTo>
                    <a:pt x="0" y="0"/>
                  </a:lnTo>
                  <a:lnTo>
                    <a:pt x="31" y="0"/>
                  </a:lnTo>
                  <a:lnTo>
                    <a:pt x="31" y="4"/>
                  </a:lnTo>
                  <a:lnTo>
                    <a:pt x="17" y="4"/>
                  </a:lnTo>
                  <a:lnTo>
                    <a:pt x="17" y="40"/>
                  </a:lnTo>
                  <a:lnTo>
                    <a:pt x="13" y="40"/>
                  </a:lnTo>
                  <a:lnTo>
                    <a:pt x="13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10" name="Freeform 157"/>
            <p:cNvSpPr>
              <a:spLocks/>
            </p:cNvSpPr>
            <p:nvPr/>
          </p:nvSpPr>
          <p:spPr bwMode="auto">
            <a:xfrm>
              <a:off x="6646070" y="1898651"/>
              <a:ext cx="60325" cy="63500"/>
            </a:xfrm>
            <a:custGeom>
              <a:avLst/>
              <a:gdLst>
                <a:gd name="T0" fmla="*/ 0 w 38"/>
                <a:gd name="T1" fmla="*/ 0 h 40"/>
                <a:gd name="T2" fmla="*/ 5 w 38"/>
                <a:gd name="T3" fmla="*/ 0 h 40"/>
                <a:gd name="T4" fmla="*/ 19 w 38"/>
                <a:gd name="T5" fmla="*/ 22 h 40"/>
                <a:gd name="T6" fmla="*/ 34 w 38"/>
                <a:gd name="T7" fmla="*/ 0 h 40"/>
                <a:gd name="T8" fmla="*/ 38 w 38"/>
                <a:gd name="T9" fmla="*/ 0 h 40"/>
                <a:gd name="T10" fmla="*/ 38 w 38"/>
                <a:gd name="T11" fmla="*/ 40 h 40"/>
                <a:gd name="T12" fmla="*/ 34 w 38"/>
                <a:gd name="T13" fmla="*/ 40 h 40"/>
                <a:gd name="T14" fmla="*/ 34 w 38"/>
                <a:gd name="T15" fmla="*/ 8 h 40"/>
                <a:gd name="T16" fmla="*/ 19 w 38"/>
                <a:gd name="T17" fmla="*/ 29 h 40"/>
                <a:gd name="T18" fmla="*/ 19 w 38"/>
                <a:gd name="T19" fmla="*/ 29 h 40"/>
                <a:gd name="T20" fmla="*/ 4 w 38"/>
                <a:gd name="T21" fmla="*/ 8 h 40"/>
                <a:gd name="T22" fmla="*/ 4 w 38"/>
                <a:gd name="T23" fmla="*/ 40 h 40"/>
                <a:gd name="T24" fmla="*/ 0 w 38"/>
                <a:gd name="T25" fmla="*/ 40 h 40"/>
                <a:gd name="T26" fmla="*/ 0 w 38"/>
                <a:gd name="T27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8" h="40">
                  <a:moveTo>
                    <a:pt x="0" y="0"/>
                  </a:moveTo>
                  <a:lnTo>
                    <a:pt x="5" y="0"/>
                  </a:lnTo>
                  <a:lnTo>
                    <a:pt x="19" y="22"/>
                  </a:lnTo>
                  <a:lnTo>
                    <a:pt x="34" y="0"/>
                  </a:lnTo>
                  <a:lnTo>
                    <a:pt x="38" y="0"/>
                  </a:lnTo>
                  <a:lnTo>
                    <a:pt x="38" y="40"/>
                  </a:lnTo>
                  <a:lnTo>
                    <a:pt x="34" y="40"/>
                  </a:lnTo>
                  <a:lnTo>
                    <a:pt x="34" y="8"/>
                  </a:lnTo>
                  <a:lnTo>
                    <a:pt x="19" y="29"/>
                  </a:lnTo>
                  <a:lnTo>
                    <a:pt x="19" y="29"/>
                  </a:lnTo>
                  <a:lnTo>
                    <a:pt x="4" y="8"/>
                  </a:lnTo>
                  <a:lnTo>
                    <a:pt x="4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970271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v="urn:schemas-microsoft-com:mac:vml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/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rvers - Portrait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27" hasCustomPrompt="1"/>
          </p:nvPr>
        </p:nvSpPr>
        <p:spPr>
          <a:xfrm>
            <a:off x="3889720" y="1270000"/>
            <a:ext cx="4178981" cy="3933693"/>
          </a:xfrm>
          <a:prstGeom prst="rect">
            <a:avLst/>
          </a:prstGeom>
          <a:solidFill>
            <a:schemeClr val="bg1">
              <a:lumMod val="85000"/>
            </a:schemeClr>
          </a:solidFill>
          <a:ln w="730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lvl1pPr>
              <a:defRPr lang="en-US" sz="1050" dirty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marL="0" lvl="0" indent="0">
              <a:buFontTx/>
              <a:buNone/>
            </a:pPr>
            <a:r>
              <a:rPr lang="en-US" dirty="0" smtClean="0"/>
              <a:t>Servers screenshot here</a:t>
            </a:r>
            <a:endParaRPr lang="en-US" dirty="0"/>
          </a:p>
        </p:txBody>
      </p:sp>
      <p:sp>
        <p:nvSpPr>
          <p:cNvPr id="202" name="Text Placeholder 2"/>
          <p:cNvSpPr>
            <a:spLocks noGrp="1"/>
          </p:cNvSpPr>
          <p:nvPr>
            <p:ph type="body" sz="quarter" idx="36"/>
          </p:nvPr>
        </p:nvSpPr>
        <p:spPr>
          <a:xfrm>
            <a:off x="257108" y="1629834"/>
            <a:ext cx="2981395" cy="3639719"/>
          </a:xfrm>
          <a:prstGeom prst="rect">
            <a:avLst/>
          </a:prstGeom>
        </p:spPr>
        <p:txBody>
          <a:bodyPr vert="horz"/>
          <a:lstStyle>
            <a:lvl1pPr marL="171450" indent="-171450">
              <a:buClr>
                <a:schemeClr val="accent1">
                  <a:lumMod val="50000"/>
                </a:schemeClr>
              </a:buClr>
              <a:defRPr sz="1200" spc="0">
                <a:solidFill>
                  <a:srgbClr val="53585F"/>
                </a:solidFill>
              </a:defRPr>
            </a:lvl1pPr>
            <a:lvl2pPr marL="260747" indent="-89297"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  <a:defRPr sz="1050" spc="0">
                <a:solidFill>
                  <a:srgbClr val="53585F"/>
                </a:solidFill>
              </a:defRPr>
            </a:lvl2pPr>
            <a:lvl3pPr marL="432197" indent="-89297"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  <a:defRPr sz="900" spc="0">
                <a:solidFill>
                  <a:srgbClr val="53585F"/>
                </a:solidFill>
              </a:defRPr>
            </a:lvl3pPr>
            <a:lvl4pPr marL="603647" indent="-89297"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  <a:defRPr sz="900" spc="0">
                <a:solidFill>
                  <a:srgbClr val="53585F"/>
                </a:solidFill>
              </a:defRPr>
            </a:lvl4pPr>
            <a:lvl5pPr marL="775097" indent="-89297"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  <a:defRPr sz="900" spc="0">
                <a:solidFill>
                  <a:srgbClr val="53585F"/>
                </a:solidFill>
              </a:defRPr>
            </a:lvl5pPr>
            <a:lvl6pPr marL="946547" indent="-89297">
              <a:buNone/>
              <a:defRPr sz="1050"/>
            </a:lvl6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203" name="Text Placeholder 4" descr="Woah there, don't overwhelm your audience with too much text. Be brief, be clear."/>
          <p:cNvSpPr>
            <a:spLocks noGrp="1"/>
          </p:cNvSpPr>
          <p:nvPr>
            <p:ph type="body" sz="quarter" idx="13" hasCustomPrompt="1"/>
          </p:nvPr>
        </p:nvSpPr>
        <p:spPr>
          <a:xfrm>
            <a:off x="257182" y="247204"/>
            <a:ext cx="8572499" cy="585110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90000"/>
              </a:lnSpc>
              <a:buFontTx/>
              <a:buNone/>
              <a:defRPr lang="en-US" sz="2000" b="1" kern="1200" spc="-80" dirty="0" smtClean="0">
                <a:solidFill>
                  <a:schemeClr val="tx2"/>
                </a:solidFill>
                <a:latin typeface="Helvetica Neue"/>
                <a:ea typeface="Helvetica Neue Medium" charset="0"/>
                <a:cs typeface="Helvetica Neue"/>
              </a:defRPr>
            </a:lvl1pPr>
          </a:lstStyle>
          <a:p>
            <a:pPr marL="0" lvl="0" indent="0" algn="l" defTabSz="482192" rtl="0" eaLnBrk="1" latinLnBrk="0" hangingPunct="1">
              <a:lnSpc>
                <a:spcPct val="80000"/>
              </a:lnSpc>
              <a:spcBef>
                <a:spcPct val="20000"/>
              </a:spcBef>
              <a:buClr>
                <a:srgbClr val="555555"/>
              </a:buClr>
              <a:buFontTx/>
              <a:buNone/>
            </a:pPr>
            <a:r>
              <a:rPr lang="en-US" dirty="0" smtClean="0"/>
              <a:t>Title</a:t>
            </a:r>
          </a:p>
        </p:txBody>
      </p:sp>
      <p:sp>
        <p:nvSpPr>
          <p:cNvPr id="204" name="Text Placeholder 2"/>
          <p:cNvSpPr>
            <a:spLocks noGrp="1"/>
          </p:cNvSpPr>
          <p:nvPr>
            <p:ph type="body" sz="quarter" idx="39" hasCustomPrompt="1"/>
          </p:nvPr>
        </p:nvSpPr>
        <p:spPr>
          <a:xfrm>
            <a:off x="257175" y="877713"/>
            <a:ext cx="8572500" cy="257528"/>
          </a:xfrm>
          <a:prstGeom prst="rect">
            <a:avLst/>
          </a:prstGeom>
        </p:spPr>
        <p:txBody>
          <a:bodyPr wrap="square" lIns="0" rIns="0" anchor="t" anchorCtr="0"/>
          <a:lstStyle>
            <a:lvl1pPr marL="0" inden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500" b="1" spc="-60" baseline="0">
                <a:solidFill>
                  <a:srgbClr val="226583"/>
                </a:solidFill>
              </a:defRPr>
            </a:lvl1pPr>
          </a:lstStyle>
          <a:p>
            <a:pPr lvl="0"/>
            <a:r>
              <a:rPr lang="en-US" dirty="0" smtClean="0"/>
              <a:t>Subtitle</a:t>
            </a:r>
          </a:p>
        </p:txBody>
      </p:sp>
      <p:grpSp>
        <p:nvGrpSpPr>
          <p:cNvPr id="205" name="Group 204"/>
          <p:cNvGrpSpPr/>
          <p:nvPr/>
        </p:nvGrpSpPr>
        <p:grpSpPr>
          <a:xfrm>
            <a:off x="3411538" y="45292"/>
            <a:ext cx="4327566" cy="318773"/>
            <a:chOff x="4314825" y="31754"/>
            <a:chExt cx="4327566" cy="286896"/>
          </a:xfrm>
        </p:grpSpPr>
        <p:sp>
          <p:nvSpPr>
            <p:cNvPr id="206" name="Isosceles Triangle 205"/>
            <p:cNvSpPr/>
            <p:nvPr userDrawn="1"/>
          </p:nvSpPr>
          <p:spPr bwMode="auto">
            <a:xfrm rot="10800000">
              <a:off x="7342229" y="31754"/>
              <a:ext cx="285750" cy="85725"/>
            </a:xfrm>
            <a:prstGeom prst="triangle">
              <a:avLst/>
            </a:prstGeom>
            <a:solidFill>
              <a:srgbClr val="226583"/>
            </a:solidFill>
            <a:ln w="12700" cap="flat">
              <a:noFill/>
              <a:miter lim="800000"/>
              <a:headEnd type="none" w="med" len="med"/>
              <a:tailEnd type="none" w="med" len="med"/>
            </a:ln>
          </p:spPr>
          <p:txBody>
            <a:bodyPr lIns="0" tIns="0" rIns="0" bIns="0" rtlCol="0" anchor="ctr">
              <a:prstTxWarp prst="textNoShape">
                <a:avLst/>
              </a:prstTxWarp>
            </a:bodyPr>
            <a:lstStyle/>
            <a:p>
              <a:pPr marL="0" marR="0" indent="0" algn="ctr" eaLnBrk="1" latinLnBrk="0">
                <a:lnSpc>
                  <a:spcPct val="100000"/>
                </a:lnSpc>
                <a:buClrTx/>
                <a:buSzTx/>
                <a:buFontTx/>
                <a:buNone/>
                <a:tabLst/>
              </a:pPr>
              <a:endParaRPr lang="en-US" sz="675" dirty="0" smtClean="0">
                <a:latin typeface="+mj-lt"/>
              </a:endParaRPr>
            </a:p>
          </p:txBody>
        </p:sp>
        <p:grpSp>
          <p:nvGrpSpPr>
            <p:cNvPr id="207" name="Group 64"/>
            <p:cNvGrpSpPr>
              <a:grpSpLocks noChangeAspect="1"/>
            </p:cNvGrpSpPr>
            <p:nvPr userDrawn="1"/>
          </p:nvGrpSpPr>
          <p:grpSpPr bwMode="auto">
            <a:xfrm>
              <a:off x="7167689" y="143470"/>
              <a:ext cx="690318" cy="172046"/>
              <a:chOff x="10739" y="-1009"/>
              <a:chExt cx="3555" cy="886"/>
            </a:xfrm>
            <a:solidFill>
              <a:schemeClr val="bg2"/>
            </a:solidFill>
          </p:grpSpPr>
          <p:sp>
            <p:nvSpPr>
              <p:cNvPr id="299" name="Freeform 65"/>
              <p:cNvSpPr>
                <a:spLocks/>
              </p:cNvSpPr>
              <p:nvPr userDrawn="1"/>
            </p:nvSpPr>
            <p:spPr bwMode="auto">
              <a:xfrm>
                <a:off x="10783" y="-993"/>
                <a:ext cx="165" cy="245"/>
              </a:xfrm>
              <a:custGeom>
                <a:avLst/>
                <a:gdLst>
                  <a:gd name="T0" fmla="*/ 88 w 119"/>
                  <a:gd name="T1" fmla="*/ 176 h 176"/>
                  <a:gd name="T2" fmla="*/ 49 w 119"/>
                  <a:gd name="T3" fmla="*/ 93 h 176"/>
                  <a:gd name="T4" fmla="*/ 26 w 119"/>
                  <a:gd name="T5" fmla="*/ 41 h 176"/>
                  <a:gd name="T6" fmla="*/ 26 w 119"/>
                  <a:gd name="T7" fmla="*/ 42 h 176"/>
                  <a:gd name="T8" fmla="*/ 27 w 119"/>
                  <a:gd name="T9" fmla="*/ 90 h 176"/>
                  <a:gd name="T10" fmla="*/ 28 w 119"/>
                  <a:gd name="T11" fmla="*/ 176 h 176"/>
                  <a:gd name="T12" fmla="*/ 0 w 119"/>
                  <a:gd name="T13" fmla="*/ 176 h 176"/>
                  <a:gd name="T14" fmla="*/ 0 w 119"/>
                  <a:gd name="T15" fmla="*/ 0 h 176"/>
                  <a:gd name="T16" fmla="*/ 33 w 119"/>
                  <a:gd name="T17" fmla="*/ 0 h 176"/>
                  <a:gd name="T18" fmla="*/ 75 w 119"/>
                  <a:gd name="T19" fmla="*/ 86 h 176"/>
                  <a:gd name="T20" fmla="*/ 93 w 119"/>
                  <a:gd name="T21" fmla="*/ 131 h 176"/>
                  <a:gd name="T22" fmla="*/ 94 w 119"/>
                  <a:gd name="T23" fmla="*/ 130 h 176"/>
                  <a:gd name="T24" fmla="*/ 92 w 119"/>
                  <a:gd name="T25" fmla="*/ 80 h 176"/>
                  <a:gd name="T26" fmla="*/ 91 w 119"/>
                  <a:gd name="T27" fmla="*/ 0 h 176"/>
                  <a:gd name="T28" fmla="*/ 119 w 119"/>
                  <a:gd name="T29" fmla="*/ 0 h 176"/>
                  <a:gd name="T30" fmla="*/ 119 w 119"/>
                  <a:gd name="T31" fmla="*/ 176 h 176"/>
                  <a:gd name="T32" fmla="*/ 88 w 119"/>
                  <a:gd name="T33" fmla="*/ 176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19" h="176">
                    <a:moveTo>
                      <a:pt x="88" y="176"/>
                    </a:moveTo>
                    <a:cubicBezTo>
                      <a:pt x="49" y="93"/>
                      <a:pt x="49" y="93"/>
                      <a:pt x="49" y="93"/>
                    </a:cubicBezTo>
                    <a:cubicBezTo>
                      <a:pt x="39" y="73"/>
                      <a:pt x="30" y="51"/>
                      <a:pt x="26" y="41"/>
                    </a:cubicBezTo>
                    <a:cubicBezTo>
                      <a:pt x="26" y="42"/>
                      <a:pt x="26" y="42"/>
                      <a:pt x="26" y="42"/>
                    </a:cubicBezTo>
                    <a:cubicBezTo>
                      <a:pt x="27" y="56"/>
                      <a:pt x="27" y="75"/>
                      <a:pt x="27" y="90"/>
                    </a:cubicBezTo>
                    <a:cubicBezTo>
                      <a:pt x="28" y="176"/>
                      <a:pt x="28" y="176"/>
                      <a:pt x="28" y="176"/>
                    </a:cubicBezTo>
                    <a:cubicBezTo>
                      <a:pt x="0" y="176"/>
                      <a:pt x="0" y="176"/>
                      <a:pt x="0" y="176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3" y="0"/>
                      <a:pt x="33" y="0"/>
                      <a:pt x="33" y="0"/>
                    </a:cubicBezTo>
                    <a:cubicBezTo>
                      <a:pt x="75" y="86"/>
                      <a:pt x="75" y="86"/>
                      <a:pt x="75" y="86"/>
                    </a:cubicBezTo>
                    <a:cubicBezTo>
                      <a:pt x="84" y="102"/>
                      <a:pt x="91" y="123"/>
                      <a:pt x="93" y="131"/>
                    </a:cubicBezTo>
                    <a:cubicBezTo>
                      <a:pt x="94" y="130"/>
                      <a:pt x="94" y="130"/>
                      <a:pt x="94" y="130"/>
                    </a:cubicBezTo>
                    <a:cubicBezTo>
                      <a:pt x="93" y="121"/>
                      <a:pt x="92" y="96"/>
                      <a:pt x="92" y="80"/>
                    </a:cubicBezTo>
                    <a:cubicBezTo>
                      <a:pt x="91" y="0"/>
                      <a:pt x="91" y="0"/>
                      <a:pt x="91" y="0"/>
                    </a:cubicBezTo>
                    <a:cubicBezTo>
                      <a:pt x="119" y="0"/>
                      <a:pt x="119" y="0"/>
                      <a:pt x="119" y="0"/>
                    </a:cubicBezTo>
                    <a:cubicBezTo>
                      <a:pt x="119" y="176"/>
                      <a:pt x="119" y="176"/>
                      <a:pt x="119" y="176"/>
                    </a:cubicBezTo>
                    <a:lnTo>
                      <a:pt x="88" y="176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300" name="Freeform 66"/>
              <p:cNvSpPr>
                <a:spLocks noEditPoints="1"/>
              </p:cNvSpPr>
              <p:nvPr userDrawn="1"/>
            </p:nvSpPr>
            <p:spPr bwMode="auto">
              <a:xfrm>
                <a:off x="10980" y="-931"/>
                <a:ext cx="149" cy="187"/>
              </a:xfrm>
              <a:custGeom>
                <a:avLst/>
                <a:gdLst>
                  <a:gd name="T0" fmla="*/ 31 w 107"/>
                  <a:gd name="T1" fmla="*/ 75 h 135"/>
                  <a:gd name="T2" fmla="*/ 31 w 107"/>
                  <a:gd name="T3" fmla="*/ 77 h 135"/>
                  <a:gd name="T4" fmla="*/ 62 w 107"/>
                  <a:gd name="T5" fmla="*/ 114 h 135"/>
                  <a:gd name="T6" fmla="*/ 94 w 107"/>
                  <a:gd name="T7" fmla="*/ 101 h 135"/>
                  <a:gd name="T8" fmla="*/ 105 w 107"/>
                  <a:gd name="T9" fmla="*/ 118 h 135"/>
                  <a:gd name="T10" fmla="*/ 59 w 107"/>
                  <a:gd name="T11" fmla="*/ 135 h 135"/>
                  <a:gd name="T12" fmla="*/ 0 w 107"/>
                  <a:gd name="T13" fmla="*/ 68 h 135"/>
                  <a:gd name="T14" fmla="*/ 16 w 107"/>
                  <a:gd name="T15" fmla="*/ 17 h 135"/>
                  <a:gd name="T16" fmla="*/ 55 w 107"/>
                  <a:gd name="T17" fmla="*/ 0 h 135"/>
                  <a:gd name="T18" fmla="*/ 91 w 107"/>
                  <a:gd name="T19" fmla="*/ 13 h 135"/>
                  <a:gd name="T20" fmla="*/ 107 w 107"/>
                  <a:gd name="T21" fmla="*/ 69 h 135"/>
                  <a:gd name="T22" fmla="*/ 107 w 107"/>
                  <a:gd name="T23" fmla="*/ 75 h 135"/>
                  <a:gd name="T24" fmla="*/ 31 w 107"/>
                  <a:gd name="T25" fmla="*/ 75 h 135"/>
                  <a:gd name="T26" fmla="*/ 55 w 107"/>
                  <a:gd name="T27" fmla="*/ 21 h 135"/>
                  <a:gd name="T28" fmla="*/ 31 w 107"/>
                  <a:gd name="T29" fmla="*/ 54 h 135"/>
                  <a:gd name="T30" fmla="*/ 78 w 107"/>
                  <a:gd name="T31" fmla="*/ 54 h 135"/>
                  <a:gd name="T32" fmla="*/ 55 w 107"/>
                  <a:gd name="T33" fmla="*/ 21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07" h="135">
                    <a:moveTo>
                      <a:pt x="31" y="75"/>
                    </a:moveTo>
                    <a:cubicBezTo>
                      <a:pt x="31" y="77"/>
                      <a:pt x="31" y="77"/>
                      <a:pt x="31" y="77"/>
                    </a:cubicBezTo>
                    <a:cubicBezTo>
                      <a:pt x="31" y="95"/>
                      <a:pt x="37" y="114"/>
                      <a:pt x="62" y="114"/>
                    </a:cubicBezTo>
                    <a:cubicBezTo>
                      <a:pt x="74" y="114"/>
                      <a:pt x="85" y="109"/>
                      <a:pt x="94" y="101"/>
                    </a:cubicBezTo>
                    <a:cubicBezTo>
                      <a:pt x="105" y="118"/>
                      <a:pt x="105" y="118"/>
                      <a:pt x="105" y="118"/>
                    </a:cubicBezTo>
                    <a:cubicBezTo>
                      <a:pt x="92" y="129"/>
                      <a:pt x="76" y="135"/>
                      <a:pt x="59" y="135"/>
                    </a:cubicBezTo>
                    <a:cubicBezTo>
                      <a:pt x="23" y="135"/>
                      <a:pt x="0" y="109"/>
                      <a:pt x="0" y="68"/>
                    </a:cubicBezTo>
                    <a:cubicBezTo>
                      <a:pt x="0" y="45"/>
                      <a:pt x="5" y="30"/>
                      <a:pt x="16" y="17"/>
                    </a:cubicBezTo>
                    <a:cubicBezTo>
                      <a:pt x="26" y="5"/>
                      <a:pt x="39" y="0"/>
                      <a:pt x="55" y="0"/>
                    </a:cubicBezTo>
                    <a:cubicBezTo>
                      <a:pt x="68" y="0"/>
                      <a:pt x="80" y="3"/>
                      <a:pt x="91" y="13"/>
                    </a:cubicBezTo>
                    <a:cubicBezTo>
                      <a:pt x="102" y="23"/>
                      <a:pt x="107" y="39"/>
                      <a:pt x="107" y="69"/>
                    </a:cubicBezTo>
                    <a:cubicBezTo>
                      <a:pt x="107" y="75"/>
                      <a:pt x="107" y="75"/>
                      <a:pt x="107" y="75"/>
                    </a:cubicBezTo>
                    <a:lnTo>
                      <a:pt x="31" y="75"/>
                    </a:lnTo>
                    <a:close/>
                    <a:moveTo>
                      <a:pt x="55" y="21"/>
                    </a:moveTo>
                    <a:cubicBezTo>
                      <a:pt x="40" y="21"/>
                      <a:pt x="31" y="33"/>
                      <a:pt x="31" y="54"/>
                    </a:cubicBezTo>
                    <a:cubicBezTo>
                      <a:pt x="78" y="54"/>
                      <a:pt x="78" y="54"/>
                      <a:pt x="78" y="54"/>
                    </a:cubicBezTo>
                    <a:cubicBezTo>
                      <a:pt x="78" y="33"/>
                      <a:pt x="69" y="21"/>
                      <a:pt x="55" y="21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301" name="Freeform 67"/>
              <p:cNvSpPr>
                <a:spLocks/>
              </p:cNvSpPr>
              <p:nvPr userDrawn="1"/>
            </p:nvSpPr>
            <p:spPr bwMode="auto">
              <a:xfrm>
                <a:off x="11140" y="-930"/>
                <a:ext cx="240" cy="182"/>
              </a:xfrm>
              <a:custGeom>
                <a:avLst/>
                <a:gdLst>
                  <a:gd name="T0" fmla="*/ 136 w 173"/>
                  <a:gd name="T1" fmla="*/ 131 h 131"/>
                  <a:gd name="T2" fmla="*/ 110 w 173"/>
                  <a:gd name="T3" fmla="*/ 131 h 131"/>
                  <a:gd name="T4" fmla="*/ 94 w 173"/>
                  <a:gd name="T5" fmla="*/ 72 h 131"/>
                  <a:gd name="T6" fmla="*/ 86 w 173"/>
                  <a:gd name="T7" fmla="*/ 37 h 131"/>
                  <a:gd name="T8" fmla="*/ 85 w 173"/>
                  <a:gd name="T9" fmla="*/ 37 h 131"/>
                  <a:gd name="T10" fmla="*/ 77 w 173"/>
                  <a:gd name="T11" fmla="*/ 73 h 131"/>
                  <a:gd name="T12" fmla="*/ 61 w 173"/>
                  <a:gd name="T13" fmla="*/ 131 h 131"/>
                  <a:gd name="T14" fmla="*/ 35 w 173"/>
                  <a:gd name="T15" fmla="*/ 131 h 131"/>
                  <a:gd name="T16" fmla="*/ 0 w 173"/>
                  <a:gd name="T17" fmla="*/ 4 h 131"/>
                  <a:gd name="T18" fmla="*/ 28 w 173"/>
                  <a:gd name="T19" fmla="*/ 0 h 131"/>
                  <a:gd name="T20" fmla="*/ 42 w 173"/>
                  <a:gd name="T21" fmla="*/ 62 h 131"/>
                  <a:gd name="T22" fmla="*/ 48 w 173"/>
                  <a:gd name="T23" fmla="*/ 96 h 131"/>
                  <a:gd name="T24" fmla="*/ 49 w 173"/>
                  <a:gd name="T25" fmla="*/ 96 h 131"/>
                  <a:gd name="T26" fmla="*/ 57 w 173"/>
                  <a:gd name="T27" fmla="*/ 61 h 131"/>
                  <a:gd name="T28" fmla="*/ 73 w 173"/>
                  <a:gd name="T29" fmla="*/ 2 h 131"/>
                  <a:gd name="T30" fmla="*/ 101 w 173"/>
                  <a:gd name="T31" fmla="*/ 2 h 131"/>
                  <a:gd name="T32" fmla="*/ 115 w 173"/>
                  <a:gd name="T33" fmla="*/ 60 h 131"/>
                  <a:gd name="T34" fmla="*/ 123 w 173"/>
                  <a:gd name="T35" fmla="*/ 97 h 131"/>
                  <a:gd name="T36" fmla="*/ 124 w 173"/>
                  <a:gd name="T37" fmla="*/ 97 h 131"/>
                  <a:gd name="T38" fmla="*/ 130 w 173"/>
                  <a:gd name="T39" fmla="*/ 62 h 131"/>
                  <a:gd name="T40" fmla="*/ 144 w 173"/>
                  <a:gd name="T41" fmla="*/ 2 h 131"/>
                  <a:gd name="T42" fmla="*/ 173 w 173"/>
                  <a:gd name="T43" fmla="*/ 2 h 131"/>
                  <a:gd name="T44" fmla="*/ 136 w 173"/>
                  <a:gd name="T45" fmla="*/ 131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73" h="131">
                    <a:moveTo>
                      <a:pt x="136" y="131"/>
                    </a:moveTo>
                    <a:cubicBezTo>
                      <a:pt x="110" y="131"/>
                      <a:pt x="110" y="131"/>
                      <a:pt x="110" y="131"/>
                    </a:cubicBezTo>
                    <a:cubicBezTo>
                      <a:pt x="94" y="72"/>
                      <a:pt x="94" y="72"/>
                      <a:pt x="94" y="72"/>
                    </a:cubicBezTo>
                    <a:cubicBezTo>
                      <a:pt x="90" y="57"/>
                      <a:pt x="86" y="37"/>
                      <a:pt x="86" y="37"/>
                    </a:cubicBezTo>
                    <a:cubicBezTo>
                      <a:pt x="85" y="37"/>
                      <a:pt x="85" y="37"/>
                      <a:pt x="85" y="37"/>
                    </a:cubicBezTo>
                    <a:cubicBezTo>
                      <a:pt x="85" y="37"/>
                      <a:pt x="83" y="49"/>
                      <a:pt x="77" y="73"/>
                    </a:cubicBezTo>
                    <a:cubicBezTo>
                      <a:pt x="61" y="131"/>
                      <a:pt x="61" y="131"/>
                      <a:pt x="61" y="131"/>
                    </a:cubicBezTo>
                    <a:cubicBezTo>
                      <a:pt x="35" y="131"/>
                      <a:pt x="35" y="131"/>
                      <a:pt x="35" y="131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42" y="62"/>
                      <a:pt x="42" y="62"/>
                      <a:pt x="42" y="62"/>
                    </a:cubicBezTo>
                    <a:cubicBezTo>
                      <a:pt x="45" y="78"/>
                      <a:pt x="48" y="96"/>
                      <a:pt x="48" y="96"/>
                    </a:cubicBezTo>
                    <a:cubicBezTo>
                      <a:pt x="49" y="96"/>
                      <a:pt x="49" y="96"/>
                      <a:pt x="49" y="96"/>
                    </a:cubicBezTo>
                    <a:cubicBezTo>
                      <a:pt x="49" y="96"/>
                      <a:pt x="52" y="79"/>
                      <a:pt x="57" y="61"/>
                    </a:cubicBezTo>
                    <a:cubicBezTo>
                      <a:pt x="73" y="2"/>
                      <a:pt x="73" y="2"/>
                      <a:pt x="73" y="2"/>
                    </a:cubicBezTo>
                    <a:cubicBezTo>
                      <a:pt x="101" y="2"/>
                      <a:pt x="101" y="2"/>
                      <a:pt x="101" y="2"/>
                    </a:cubicBezTo>
                    <a:cubicBezTo>
                      <a:pt x="115" y="60"/>
                      <a:pt x="115" y="60"/>
                      <a:pt x="115" y="60"/>
                    </a:cubicBezTo>
                    <a:cubicBezTo>
                      <a:pt x="120" y="81"/>
                      <a:pt x="123" y="97"/>
                      <a:pt x="123" y="97"/>
                    </a:cubicBezTo>
                    <a:cubicBezTo>
                      <a:pt x="124" y="97"/>
                      <a:pt x="124" y="97"/>
                      <a:pt x="124" y="97"/>
                    </a:cubicBezTo>
                    <a:cubicBezTo>
                      <a:pt x="124" y="97"/>
                      <a:pt x="127" y="77"/>
                      <a:pt x="130" y="62"/>
                    </a:cubicBezTo>
                    <a:cubicBezTo>
                      <a:pt x="144" y="2"/>
                      <a:pt x="144" y="2"/>
                      <a:pt x="144" y="2"/>
                    </a:cubicBezTo>
                    <a:cubicBezTo>
                      <a:pt x="173" y="2"/>
                      <a:pt x="173" y="2"/>
                      <a:pt x="173" y="2"/>
                    </a:cubicBezTo>
                    <a:lnTo>
                      <a:pt x="136" y="131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302" name="Freeform 68"/>
              <p:cNvSpPr>
                <a:spLocks noEditPoints="1"/>
              </p:cNvSpPr>
              <p:nvPr userDrawn="1"/>
            </p:nvSpPr>
            <p:spPr bwMode="auto">
              <a:xfrm>
                <a:off x="11484" y="-993"/>
                <a:ext cx="166" cy="245"/>
              </a:xfrm>
              <a:custGeom>
                <a:avLst/>
                <a:gdLst>
                  <a:gd name="T0" fmla="*/ 85 w 120"/>
                  <a:gd name="T1" fmla="*/ 176 h 176"/>
                  <a:gd name="T2" fmla="*/ 70 w 120"/>
                  <a:gd name="T3" fmla="*/ 148 h 176"/>
                  <a:gd name="T4" fmla="*/ 40 w 120"/>
                  <a:gd name="T5" fmla="*/ 105 h 176"/>
                  <a:gd name="T6" fmla="*/ 28 w 120"/>
                  <a:gd name="T7" fmla="*/ 100 h 176"/>
                  <a:gd name="T8" fmla="*/ 28 w 120"/>
                  <a:gd name="T9" fmla="*/ 176 h 176"/>
                  <a:gd name="T10" fmla="*/ 0 w 120"/>
                  <a:gd name="T11" fmla="*/ 176 h 176"/>
                  <a:gd name="T12" fmla="*/ 0 w 120"/>
                  <a:gd name="T13" fmla="*/ 0 h 176"/>
                  <a:gd name="T14" fmla="*/ 53 w 120"/>
                  <a:gd name="T15" fmla="*/ 0 h 176"/>
                  <a:gd name="T16" fmla="*/ 111 w 120"/>
                  <a:gd name="T17" fmla="*/ 50 h 176"/>
                  <a:gd name="T18" fmla="*/ 67 w 120"/>
                  <a:gd name="T19" fmla="*/ 98 h 176"/>
                  <a:gd name="T20" fmla="*/ 94 w 120"/>
                  <a:gd name="T21" fmla="*/ 133 h 176"/>
                  <a:gd name="T22" fmla="*/ 120 w 120"/>
                  <a:gd name="T23" fmla="*/ 176 h 176"/>
                  <a:gd name="T24" fmla="*/ 85 w 120"/>
                  <a:gd name="T25" fmla="*/ 176 h 176"/>
                  <a:gd name="T26" fmla="*/ 44 w 120"/>
                  <a:gd name="T27" fmla="*/ 23 h 176"/>
                  <a:gd name="T28" fmla="*/ 28 w 120"/>
                  <a:gd name="T29" fmla="*/ 23 h 176"/>
                  <a:gd name="T30" fmla="*/ 28 w 120"/>
                  <a:gd name="T31" fmla="*/ 79 h 176"/>
                  <a:gd name="T32" fmla="*/ 43 w 120"/>
                  <a:gd name="T33" fmla="*/ 79 h 176"/>
                  <a:gd name="T34" fmla="*/ 72 w 120"/>
                  <a:gd name="T35" fmla="*/ 72 h 176"/>
                  <a:gd name="T36" fmla="*/ 80 w 120"/>
                  <a:gd name="T37" fmla="*/ 50 h 176"/>
                  <a:gd name="T38" fmla="*/ 44 w 120"/>
                  <a:gd name="T39" fmla="*/ 23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20" h="176">
                    <a:moveTo>
                      <a:pt x="85" y="176"/>
                    </a:moveTo>
                    <a:cubicBezTo>
                      <a:pt x="70" y="148"/>
                      <a:pt x="70" y="148"/>
                      <a:pt x="70" y="148"/>
                    </a:cubicBezTo>
                    <a:cubicBezTo>
                      <a:pt x="58" y="127"/>
                      <a:pt x="50" y="115"/>
                      <a:pt x="40" y="105"/>
                    </a:cubicBezTo>
                    <a:cubicBezTo>
                      <a:pt x="37" y="102"/>
                      <a:pt x="34" y="100"/>
                      <a:pt x="28" y="100"/>
                    </a:cubicBezTo>
                    <a:cubicBezTo>
                      <a:pt x="28" y="176"/>
                      <a:pt x="28" y="176"/>
                      <a:pt x="28" y="176"/>
                    </a:cubicBezTo>
                    <a:cubicBezTo>
                      <a:pt x="0" y="176"/>
                      <a:pt x="0" y="176"/>
                      <a:pt x="0" y="176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93" y="0"/>
                      <a:pt x="111" y="23"/>
                      <a:pt x="111" y="50"/>
                    </a:cubicBezTo>
                    <a:cubicBezTo>
                      <a:pt x="111" y="75"/>
                      <a:pt x="94" y="98"/>
                      <a:pt x="67" y="98"/>
                    </a:cubicBezTo>
                    <a:cubicBezTo>
                      <a:pt x="73" y="102"/>
                      <a:pt x="85" y="119"/>
                      <a:pt x="94" y="133"/>
                    </a:cubicBezTo>
                    <a:cubicBezTo>
                      <a:pt x="120" y="176"/>
                      <a:pt x="120" y="176"/>
                      <a:pt x="120" y="176"/>
                    </a:cubicBezTo>
                    <a:lnTo>
                      <a:pt x="85" y="176"/>
                    </a:lnTo>
                    <a:close/>
                    <a:moveTo>
                      <a:pt x="44" y="23"/>
                    </a:moveTo>
                    <a:cubicBezTo>
                      <a:pt x="28" y="23"/>
                      <a:pt x="28" y="23"/>
                      <a:pt x="28" y="23"/>
                    </a:cubicBezTo>
                    <a:cubicBezTo>
                      <a:pt x="28" y="79"/>
                      <a:pt x="28" y="79"/>
                      <a:pt x="28" y="79"/>
                    </a:cubicBezTo>
                    <a:cubicBezTo>
                      <a:pt x="43" y="79"/>
                      <a:pt x="43" y="79"/>
                      <a:pt x="43" y="79"/>
                    </a:cubicBezTo>
                    <a:cubicBezTo>
                      <a:pt x="59" y="79"/>
                      <a:pt x="67" y="77"/>
                      <a:pt x="72" y="72"/>
                    </a:cubicBezTo>
                    <a:cubicBezTo>
                      <a:pt x="77" y="67"/>
                      <a:pt x="80" y="59"/>
                      <a:pt x="80" y="50"/>
                    </a:cubicBezTo>
                    <a:cubicBezTo>
                      <a:pt x="80" y="32"/>
                      <a:pt x="70" y="23"/>
                      <a:pt x="44" y="23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303" name="Freeform 69"/>
              <p:cNvSpPr>
                <a:spLocks noEditPoints="1"/>
              </p:cNvSpPr>
              <p:nvPr userDrawn="1"/>
            </p:nvSpPr>
            <p:spPr bwMode="auto">
              <a:xfrm>
                <a:off x="11664" y="-931"/>
                <a:ext cx="150" cy="187"/>
              </a:xfrm>
              <a:custGeom>
                <a:avLst/>
                <a:gdLst>
                  <a:gd name="T0" fmla="*/ 31 w 108"/>
                  <a:gd name="T1" fmla="*/ 75 h 135"/>
                  <a:gd name="T2" fmla="*/ 31 w 108"/>
                  <a:gd name="T3" fmla="*/ 77 h 135"/>
                  <a:gd name="T4" fmla="*/ 63 w 108"/>
                  <a:gd name="T5" fmla="*/ 114 h 135"/>
                  <a:gd name="T6" fmla="*/ 95 w 108"/>
                  <a:gd name="T7" fmla="*/ 101 h 135"/>
                  <a:gd name="T8" fmla="*/ 106 w 108"/>
                  <a:gd name="T9" fmla="*/ 118 h 135"/>
                  <a:gd name="T10" fmla="*/ 60 w 108"/>
                  <a:gd name="T11" fmla="*/ 135 h 135"/>
                  <a:gd name="T12" fmla="*/ 0 w 108"/>
                  <a:gd name="T13" fmla="*/ 68 h 135"/>
                  <a:gd name="T14" fmla="*/ 16 w 108"/>
                  <a:gd name="T15" fmla="*/ 17 h 135"/>
                  <a:gd name="T16" fmla="*/ 56 w 108"/>
                  <a:gd name="T17" fmla="*/ 0 h 135"/>
                  <a:gd name="T18" fmla="*/ 91 w 108"/>
                  <a:gd name="T19" fmla="*/ 13 h 135"/>
                  <a:gd name="T20" fmla="*/ 108 w 108"/>
                  <a:gd name="T21" fmla="*/ 69 h 135"/>
                  <a:gd name="T22" fmla="*/ 108 w 108"/>
                  <a:gd name="T23" fmla="*/ 75 h 135"/>
                  <a:gd name="T24" fmla="*/ 31 w 108"/>
                  <a:gd name="T25" fmla="*/ 75 h 135"/>
                  <a:gd name="T26" fmla="*/ 56 w 108"/>
                  <a:gd name="T27" fmla="*/ 21 h 135"/>
                  <a:gd name="T28" fmla="*/ 31 w 108"/>
                  <a:gd name="T29" fmla="*/ 54 h 135"/>
                  <a:gd name="T30" fmla="*/ 79 w 108"/>
                  <a:gd name="T31" fmla="*/ 54 h 135"/>
                  <a:gd name="T32" fmla="*/ 56 w 108"/>
                  <a:gd name="T33" fmla="*/ 21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08" h="135">
                    <a:moveTo>
                      <a:pt x="31" y="75"/>
                    </a:moveTo>
                    <a:cubicBezTo>
                      <a:pt x="31" y="77"/>
                      <a:pt x="31" y="77"/>
                      <a:pt x="31" y="77"/>
                    </a:cubicBezTo>
                    <a:cubicBezTo>
                      <a:pt x="31" y="95"/>
                      <a:pt x="38" y="114"/>
                      <a:pt x="63" y="114"/>
                    </a:cubicBezTo>
                    <a:cubicBezTo>
                      <a:pt x="75" y="114"/>
                      <a:pt x="85" y="109"/>
                      <a:pt x="95" y="101"/>
                    </a:cubicBezTo>
                    <a:cubicBezTo>
                      <a:pt x="106" y="118"/>
                      <a:pt x="106" y="118"/>
                      <a:pt x="106" y="118"/>
                    </a:cubicBezTo>
                    <a:cubicBezTo>
                      <a:pt x="92" y="129"/>
                      <a:pt x="77" y="135"/>
                      <a:pt x="60" y="135"/>
                    </a:cubicBezTo>
                    <a:cubicBezTo>
                      <a:pt x="23" y="135"/>
                      <a:pt x="0" y="109"/>
                      <a:pt x="0" y="68"/>
                    </a:cubicBezTo>
                    <a:cubicBezTo>
                      <a:pt x="0" y="45"/>
                      <a:pt x="5" y="30"/>
                      <a:pt x="16" y="17"/>
                    </a:cubicBezTo>
                    <a:cubicBezTo>
                      <a:pt x="27" y="5"/>
                      <a:pt x="39" y="0"/>
                      <a:pt x="56" y="0"/>
                    </a:cubicBezTo>
                    <a:cubicBezTo>
                      <a:pt x="68" y="0"/>
                      <a:pt x="80" y="3"/>
                      <a:pt x="91" y="13"/>
                    </a:cubicBezTo>
                    <a:cubicBezTo>
                      <a:pt x="102" y="23"/>
                      <a:pt x="108" y="39"/>
                      <a:pt x="108" y="69"/>
                    </a:cubicBezTo>
                    <a:cubicBezTo>
                      <a:pt x="108" y="75"/>
                      <a:pt x="108" y="75"/>
                      <a:pt x="108" y="75"/>
                    </a:cubicBezTo>
                    <a:lnTo>
                      <a:pt x="31" y="75"/>
                    </a:lnTo>
                    <a:close/>
                    <a:moveTo>
                      <a:pt x="56" y="21"/>
                    </a:moveTo>
                    <a:cubicBezTo>
                      <a:pt x="40" y="21"/>
                      <a:pt x="31" y="33"/>
                      <a:pt x="31" y="54"/>
                    </a:cubicBezTo>
                    <a:cubicBezTo>
                      <a:pt x="79" y="54"/>
                      <a:pt x="79" y="54"/>
                      <a:pt x="79" y="54"/>
                    </a:cubicBezTo>
                    <a:cubicBezTo>
                      <a:pt x="79" y="33"/>
                      <a:pt x="70" y="21"/>
                      <a:pt x="56" y="21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304" name="Freeform 70"/>
              <p:cNvSpPr>
                <a:spLocks/>
              </p:cNvSpPr>
              <p:nvPr userDrawn="1"/>
            </p:nvSpPr>
            <p:spPr bwMode="auto">
              <a:xfrm>
                <a:off x="11839" y="-1009"/>
                <a:ext cx="65" cy="264"/>
              </a:xfrm>
              <a:custGeom>
                <a:avLst/>
                <a:gdLst>
                  <a:gd name="T0" fmla="*/ 30 w 47"/>
                  <a:gd name="T1" fmla="*/ 190 h 190"/>
                  <a:gd name="T2" fmla="*/ 2 w 47"/>
                  <a:gd name="T3" fmla="*/ 154 h 190"/>
                  <a:gd name="T4" fmla="*/ 2 w 47"/>
                  <a:gd name="T5" fmla="*/ 44 h 190"/>
                  <a:gd name="T6" fmla="*/ 0 w 47"/>
                  <a:gd name="T7" fmla="*/ 7 h 190"/>
                  <a:gd name="T8" fmla="*/ 28 w 47"/>
                  <a:gd name="T9" fmla="*/ 0 h 190"/>
                  <a:gd name="T10" fmla="*/ 31 w 47"/>
                  <a:gd name="T11" fmla="*/ 36 h 190"/>
                  <a:gd name="T12" fmla="*/ 31 w 47"/>
                  <a:gd name="T13" fmla="*/ 145 h 190"/>
                  <a:gd name="T14" fmla="*/ 34 w 47"/>
                  <a:gd name="T15" fmla="*/ 168 h 190"/>
                  <a:gd name="T16" fmla="*/ 43 w 47"/>
                  <a:gd name="T17" fmla="*/ 170 h 190"/>
                  <a:gd name="T18" fmla="*/ 47 w 47"/>
                  <a:gd name="T19" fmla="*/ 187 h 190"/>
                  <a:gd name="T20" fmla="*/ 30 w 47"/>
                  <a:gd name="T21" fmla="*/ 190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7" h="190">
                    <a:moveTo>
                      <a:pt x="30" y="190"/>
                    </a:moveTo>
                    <a:cubicBezTo>
                      <a:pt x="2" y="190"/>
                      <a:pt x="2" y="165"/>
                      <a:pt x="2" y="154"/>
                    </a:cubicBezTo>
                    <a:cubicBezTo>
                      <a:pt x="2" y="44"/>
                      <a:pt x="2" y="44"/>
                      <a:pt x="2" y="44"/>
                    </a:cubicBezTo>
                    <a:cubicBezTo>
                      <a:pt x="2" y="27"/>
                      <a:pt x="1" y="17"/>
                      <a:pt x="0" y="7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30" y="8"/>
                      <a:pt x="31" y="19"/>
                      <a:pt x="31" y="36"/>
                    </a:cubicBezTo>
                    <a:cubicBezTo>
                      <a:pt x="31" y="145"/>
                      <a:pt x="31" y="145"/>
                      <a:pt x="31" y="145"/>
                    </a:cubicBezTo>
                    <a:cubicBezTo>
                      <a:pt x="31" y="162"/>
                      <a:pt x="31" y="165"/>
                      <a:pt x="34" y="168"/>
                    </a:cubicBezTo>
                    <a:cubicBezTo>
                      <a:pt x="35" y="170"/>
                      <a:pt x="39" y="172"/>
                      <a:pt x="43" y="170"/>
                    </a:cubicBezTo>
                    <a:cubicBezTo>
                      <a:pt x="47" y="187"/>
                      <a:pt x="47" y="187"/>
                      <a:pt x="47" y="187"/>
                    </a:cubicBezTo>
                    <a:cubicBezTo>
                      <a:pt x="42" y="189"/>
                      <a:pt x="37" y="190"/>
                      <a:pt x="30" y="19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305" name="Freeform 71"/>
              <p:cNvSpPr>
                <a:spLocks noEditPoints="1"/>
              </p:cNvSpPr>
              <p:nvPr userDrawn="1"/>
            </p:nvSpPr>
            <p:spPr bwMode="auto">
              <a:xfrm>
                <a:off x="11932" y="-1007"/>
                <a:ext cx="51" cy="259"/>
              </a:xfrm>
              <a:custGeom>
                <a:avLst/>
                <a:gdLst>
                  <a:gd name="T0" fmla="*/ 18 w 37"/>
                  <a:gd name="T1" fmla="*/ 38 h 186"/>
                  <a:gd name="T2" fmla="*/ 0 w 37"/>
                  <a:gd name="T3" fmla="*/ 19 h 186"/>
                  <a:gd name="T4" fmla="*/ 19 w 37"/>
                  <a:gd name="T5" fmla="*/ 0 h 186"/>
                  <a:gd name="T6" fmla="*/ 37 w 37"/>
                  <a:gd name="T7" fmla="*/ 19 h 186"/>
                  <a:gd name="T8" fmla="*/ 18 w 37"/>
                  <a:gd name="T9" fmla="*/ 38 h 186"/>
                  <a:gd name="T10" fmla="*/ 4 w 37"/>
                  <a:gd name="T11" fmla="*/ 186 h 186"/>
                  <a:gd name="T12" fmla="*/ 4 w 37"/>
                  <a:gd name="T13" fmla="*/ 59 h 186"/>
                  <a:gd name="T14" fmla="*/ 33 w 37"/>
                  <a:gd name="T15" fmla="*/ 54 h 186"/>
                  <a:gd name="T16" fmla="*/ 33 w 37"/>
                  <a:gd name="T17" fmla="*/ 186 h 186"/>
                  <a:gd name="T18" fmla="*/ 4 w 37"/>
                  <a:gd name="T19" fmla="*/ 186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7" h="186">
                    <a:moveTo>
                      <a:pt x="18" y="38"/>
                    </a:moveTo>
                    <a:cubicBezTo>
                      <a:pt x="8" y="38"/>
                      <a:pt x="0" y="29"/>
                      <a:pt x="0" y="19"/>
                    </a:cubicBezTo>
                    <a:cubicBezTo>
                      <a:pt x="0" y="9"/>
                      <a:pt x="9" y="0"/>
                      <a:pt x="19" y="0"/>
                    </a:cubicBezTo>
                    <a:cubicBezTo>
                      <a:pt x="29" y="0"/>
                      <a:pt x="37" y="9"/>
                      <a:pt x="37" y="19"/>
                    </a:cubicBezTo>
                    <a:cubicBezTo>
                      <a:pt x="37" y="29"/>
                      <a:pt x="29" y="38"/>
                      <a:pt x="18" y="38"/>
                    </a:cubicBezTo>
                    <a:close/>
                    <a:moveTo>
                      <a:pt x="4" y="186"/>
                    </a:moveTo>
                    <a:cubicBezTo>
                      <a:pt x="4" y="59"/>
                      <a:pt x="4" y="59"/>
                      <a:pt x="4" y="59"/>
                    </a:cubicBezTo>
                    <a:cubicBezTo>
                      <a:pt x="33" y="54"/>
                      <a:pt x="33" y="54"/>
                      <a:pt x="33" y="54"/>
                    </a:cubicBezTo>
                    <a:cubicBezTo>
                      <a:pt x="33" y="186"/>
                      <a:pt x="33" y="186"/>
                      <a:pt x="33" y="186"/>
                    </a:cubicBezTo>
                    <a:lnTo>
                      <a:pt x="4" y="186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306" name="Freeform 72"/>
              <p:cNvSpPr>
                <a:spLocks/>
              </p:cNvSpPr>
              <p:nvPr userDrawn="1"/>
            </p:nvSpPr>
            <p:spPr bwMode="auto">
              <a:xfrm>
                <a:off x="12017" y="-931"/>
                <a:ext cx="133" cy="187"/>
              </a:xfrm>
              <a:custGeom>
                <a:avLst/>
                <a:gdLst>
                  <a:gd name="T0" fmla="*/ 54 w 96"/>
                  <a:gd name="T1" fmla="*/ 135 h 135"/>
                  <a:gd name="T2" fmla="*/ 0 w 96"/>
                  <a:gd name="T3" fmla="*/ 69 h 135"/>
                  <a:gd name="T4" fmla="*/ 56 w 96"/>
                  <a:gd name="T5" fmla="*/ 0 h 135"/>
                  <a:gd name="T6" fmla="*/ 92 w 96"/>
                  <a:gd name="T7" fmla="*/ 14 h 135"/>
                  <a:gd name="T8" fmla="*/ 78 w 96"/>
                  <a:gd name="T9" fmla="*/ 32 h 135"/>
                  <a:gd name="T10" fmla="*/ 56 w 96"/>
                  <a:gd name="T11" fmla="*/ 22 h 135"/>
                  <a:gd name="T12" fmla="*/ 36 w 96"/>
                  <a:gd name="T13" fmla="*/ 35 h 135"/>
                  <a:gd name="T14" fmla="*/ 31 w 96"/>
                  <a:gd name="T15" fmla="*/ 71 h 135"/>
                  <a:gd name="T16" fmla="*/ 39 w 96"/>
                  <a:gd name="T17" fmla="*/ 106 h 135"/>
                  <a:gd name="T18" fmla="*/ 56 w 96"/>
                  <a:gd name="T19" fmla="*/ 114 h 135"/>
                  <a:gd name="T20" fmla="*/ 82 w 96"/>
                  <a:gd name="T21" fmla="*/ 101 h 135"/>
                  <a:gd name="T22" fmla="*/ 96 w 96"/>
                  <a:gd name="T23" fmla="*/ 118 h 135"/>
                  <a:gd name="T24" fmla="*/ 54 w 96"/>
                  <a:gd name="T25" fmla="*/ 135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6" h="135">
                    <a:moveTo>
                      <a:pt x="54" y="135"/>
                    </a:moveTo>
                    <a:cubicBezTo>
                      <a:pt x="19" y="135"/>
                      <a:pt x="0" y="110"/>
                      <a:pt x="0" y="69"/>
                    </a:cubicBezTo>
                    <a:cubicBezTo>
                      <a:pt x="0" y="22"/>
                      <a:pt x="28" y="0"/>
                      <a:pt x="56" y="0"/>
                    </a:cubicBezTo>
                    <a:cubicBezTo>
                      <a:pt x="70" y="0"/>
                      <a:pt x="81" y="3"/>
                      <a:pt x="92" y="14"/>
                    </a:cubicBezTo>
                    <a:cubicBezTo>
                      <a:pt x="78" y="32"/>
                      <a:pt x="78" y="32"/>
                      <a:pt x="78" y="32"/>
                    </a:cubicBezTo>
                    <a:cubicBezTo>
                      <a:pt x="70" y="25"/>
                      <a:pt x="64" y="22"/>
                      <a:pt x="56" y="22"/>
                    </a:cubicBezTo>
                    <a:cubicBezTo>
                      <a:pt x="47" y="22"/>
                      <a:pt x="40" y="27"/>
                      <a:pt x="36" y="35"/>
                    </a:cubicBezTo>
                    <a:cubicBezTo>
                      <a:pt x="32" y="43"/>
                      <a:pt x="31" y="55"/>
                      <a:pt x="31" y="71"/>
                    </a:cubicBezTo>
                    <a:cubicBezTo>
                      <a:pt x="31" y="89"/>
                      <a:pt x="33" y="100"/>
                      <a:pt x="39" y="106"/>
                    </a:cubicBezTo>
                    <a:cubicBezTo>
                      <a:pt x="43" y="111"/>
                      <a:pt x="50" y="114"/>
                      <a:pt x="56" y="114"/>
                    </a:cubicBezTo>
                    <a:cubicBezTo>
                      <a:pt x="65" y="114"/>
                      <a:pt x="74" y="109"/>
                      <a:pt x="82" y="101"/>
                    </a:cubicBezTo>
                    <a:cubicBezTo>
                      <a:pt x="96" y="118"/>
                      <a:pt x="96" y="118"/>
                      <a:pt x="96" y="118"/>
                    </a:cubicBezTo>
                    <a:cubicBezTo>
                      <a:pt x="84" y="130"/>
                      <a:pt x="72" y="135"/>
                      <a:pt x="54" y="135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307" name="Freeform 73"/>
              <p:cNvSpPr>
                <a:spLocks noEditPoints="1"/>
              </p:cNvSpPr>
              <p:nvPr userDrawn="1"/>
            </p:nvSpPr>
            <p:spPr bwMode="auto">
              <a:xfrm>
                <a:off x="12178" y="-851"/>
                <a:ext cx="106" cy="106"/>
              </a:xfrm>
              <a:custGeom>
                <a:avLst/>
                <a:gdLst>
                  <a:gd name="T0" fmla="*/ 39 w 77"/>
                  <a:gd name="T1" fmla="*/ 76 h 76"/>
                  <a:gd name="T2" fmla="*/ 0 w 77"/>
                  <a:gd name="T3" fmla="*/ 38 h 76"/>
                  <a:gd name="T4" fmla="*/ 39 w 77"/>
                  <a:gd name="T5" fmla="*/ 0 h 76"/>
                  <a:gd name="T6" fmla="*/ 77 w 77"/>
                  <a:gd name="T7" fmla="*/ 38 h 76"/>
                  <a:gd name="T8" fmla="*/ 39 w 77"/>
                  <a:gd name="T9" fmla="*/ 76 h 76"/>
                  <a:gd name="T10" fmla="*/ 39 w 77"/>
                  <a:gd name="T11" fmla="*/ 7 h 76"/>
                  <a:gd name="T12" fmla="*/ 9 w 77"/>
                  <a:gd name="T13" fmla="*/ 38 h 76"/>
                  <a:gd name="T14" fmla="*/ 39 w 77"/>
                  <a:gd name="T15" fmla="*/ 69 h 76"/>
                  <a:gd name="T16" fmla="*/ 68 w 77"/>
                  <a:gd name="T17" fmla="*/ 38 h 76"/>
                  <a:gd name="T18" fmla="*/ 39 w 77"/>
                  <a:gd name="T19" fmla="*/ 7 h 76"/>
                  <a:gd name="T20" fmla="*/ 46 w 77"/>
                  <a:gd name="T21" fmla="*/ 59 h 76"/>
                  <a:gd name="T22" fmla="*/ 42 w 77"/>
                  <a:gd name="T23" fmla="*/ 52 h 76"/>
                  <a:gd name="T24" fmla="*/ 35 w 77"/>
                  <a:gd name="T25" fmla="*/ 42 h 76"/>
                  <a:gd name="T26" fmla="*/ 34 w 77"/>
                  <a:gd name="T27" fmla="*/ 41 h 76"/>
                  <a:gd name="T28" fmla="*/ 34 w 77"/>
                  <a:gd name="T29" fmla="*/ 59 h 76"/>
                  <a:gd name="T30" fmla="*/ 25 w 77"/>
                  <a:gd name="T31" fmla="*/ 59 h 76"/>
                  <a:gd name="T32" fmla="*/ 25 w 77"/>
                  <a:gd name="T33" fmla="*/ 16 h 76"/>
                  <a:gd name="T34" fmla="*/ 41 w 77"/>
                  <a:gd name="T35" fmla="*/ 16 h 76"/>
                  <a:gd name="T36" fmla="*/ 54 w 77"/>
                  <a:gd name="T37" fmla="*/ 29 h 76"/>
                  <a:gd name="T38" fmla="*/ 44 w 77"/>
                  <a:gd name="T39" fmla="*/ 41 h 76"/>
                  <a:gd name="T40" fmla="*/ 46 w 77"/>
                  <a:gd name="T41" fmla="*/ 43 h 76"/>
                  <a:gd name="T42" fmla="*/ 56 w 77"/>
                  <a:gd name="T43" fmla="*/ 59 h 76"/>
                  <a:gd name="T44" fmla="*/ 46 w 77"/>
                  <a:gd name="T45" fmla="*/ 59 h 76"/>
                  <a:gd name="T46" fmla="*/ 42 w 77"/>
                  <a:gd name="T47" fmla="*/ 24 h 76"/>
                  <a:gd name="T48" fmla="*/ 37 w 77"/>
                  <a:gd name="T49" fmla="*/ 23 h 76"/>
                  <a:gd name="T50" fmla="*/ 34 w 77"/>
                  <a:gd name="T51" fmla="*/ 23 h 76"/>
                  <a:gd name="T52" fmla="*/ 34 w 77"/>
                  <a:gd name="T53" fmla="*/ 35 h 76"/>
                  <a:gd name="T54" fmla="*/ 37 w 77"/>
                  <a:gd name="T55" fmla="*/ 35 h 76"/>
                  <a:gd name="T56" fmla="*/ 43 w 77"/>
                  <a:gd name="T57" fmla="*/ 33 h 76"/>
                  <a:gd name="T58" fmla="*/ 45 w 77"/>
                  <a:gd name="T59" fmla="*/ 29 h 76"/>
                  <a:gd name="T60" fmla="*/ 42 w 77"/>
                  <a:gd name="T61" fmla="*/ 24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7" h="76">
                    <a:moveTo>
                      <a:pt x="39" y="76"/>
                    </a:moveTo>
                    <a:cubicBezTo>
                      <a:pt x="18" y="76"/>
                      <a:pt x="0" y="60"/>
                      <a:pt x="0" y="38"/>
                    </a:cubicBezTo>
                    <a:cubicBezTo>
                      <a:pt x="0" y="17"/>
                      <a:pt x="18" y="0"/>
                      <a:pt x="39" y="0"/>
                    </a:cubicBezTo>
                    <a:cubicBezTo>
                      <a:pt x="60" y="0"/>
                      <a:pt x="77" y="17"/>
                      <a:pt x="77" y="38"/>
                    </a:cubicBezTo>
                    <a:cubicBezTo>
                      <a:pt x="77" y="60"/>
                      <a:pt x="60" y="76"/>
                      <a:pt x="39" y="76"/>
                    </a:cubicBezTo>
                    <a:close/>
                    <a:moveTo>
                      <a:pt x="39" y="7"/>
                    </a:moveTo>
                    <a:cubicBezTo>
                      <a:pt x="22" y="7"/>
                      <a:pt x="9" y="21"/>
                      <a:pt x="9" y="38"/>
                    </a:cubicBezTo>
                    <a:cubicBezTo>
                      <a:pt x="9" y="55"/>
                      <a:pt x="22" y="69"/>
                      <a:pt x="39" y="69"/>
                    </a:cubicBezTo>
                    <a:cubicBezTo>
                      <a:pt x="55" y="69"/>
                      <a:pt x="68" y="55"/>
                      <a:pt x="68" y="38"/>
                    </a:cubicBezTo>
                    <a:cubicBezTo>
                      <a:pt x="68" y="21"/>
                      <a:pt x="55" y="7"/>
                      <a:pt x="39" y="7"/>
                    </a:cubicBezTo>
                    <a:close/>
                    <a:moveTo>
                      <a:pt x="46" y="59"/>
                    </a:moveTo>
                    <a:cubicBezTo>
                      <a:pt x="45" y="56"/>
                      <a:pt x="44" y="55"/>
                      <a:pt x="42" y="52"/>
                    </a:cubicBezTo>
                    <a:cubicBezTo>
                      <a:pt x="38" y="44"/>
                      <a:pt x="37" y="42"/>
                      <a:pt x="35" y="42"/>
                    </a:cubicBezTo>
                    <a:cubicBezTo>
                      <a:pt x="35" y="41"/>
                      <a:pt x="34" y="41"/>
                      <a:pt x="34" y="41"/>
                    </a:cubicBezTo>
                    <a:cubicBezTo>
                      <a:pt x="34" y="59"/>
                      <a:pt x="34" y="59"/>
                      <a:pt x="34" y="59"/>
                    </a:cubicBezTo>
                    <a:cubicBezTo>
                      <a:pt x="25" y="59"/>
                      <a:pt x="25" y="59"/>
                      <a:pt x="25" y="59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41" y="16"/>
                      <a:pt x="41" y="16"/>
                      <a:pt x="41" y="16"/>
                    </a:cubicBezTo>
                    <a:cubicBezTo>
                      <a:pt x="49" y="16"/>
                      <a:pt x="54" y="21"/>
                      <a:pt x="54" y="29"/>
                    </a:cubicBezTo>
                    <a:cubicBezTo>
                      <a:pt x="54" y="35"/>
                      <a:pt x="50" y="41"/>
                      <a:pt x="44" y="41"/>
                    </a:cubicBezTo>
                    <a:cubicBezTo>
                      <a:pt x="45" y="41"/>
                      <a:pt x="46" y="42"/>
                      <a:pt x="46" y="43"/>
                    </a:cubicBezTo>
                    <a:cubicBezTo>
                      <a:pt x="49" y="46"/>
                      <a:pt x="56" y="59"/>
                      <a:pt x="56" y="59"/>
                    </a:cubicBezTo>
                    <a:lnTo>
                      <a:pt x="46" y="59"/>
                    </a:lnTo>
                    <a:close/>
                    <a:moveTo>
                      <a:pt x="42" y="24"/>
                    </a:moveTo>
                    <a:cubicBezTo>
                      <a:pt x="41" y="23"/>
                      <a:pt x="39" y="23"/>
                      <a:pt x="37" y="23"/>
                    </a:cubicBezTo>
                    <a:cubicBezTo>
                      <a:pt x="34" y="23"/>
                      <a:pt x="34" y="23"/>
                      <a:pt x="34" y="23"/>
                    </a:cubicBezTo>
                    <a:cubicBezTo>
                      <a:pt x="34" y="35"/>
                      <a:pt x="34" y="35"/>
                      <a:pt x="34" y="35"/>
                    </a:cubicBezTo>
                    <a:cubicBezTo>
                      <a:pt x="37" y="35"/>
                      <a:pt x="37" y="35"/>
                      <a:pt x="37" y="35"/>
                    </a:cubicBezTo>
                    <a:cubicBezTo>
                      <a:pt x="40" y="35"/>
                      <a:pt x="42" y="34"/>
                      <a:pt x="43" y="33"/>
                    </a:cubicBezTo>
                    <a:cubicBezTo>
                      <a:pt x="44" y="32"/>
                      <a:pt x="45" y="31"/>
                      <a:pt x="45" y="29"/>
                    </a:cubicBezTo>
                    <a:cubicBezTo>
                      <a:pt x="45" y="26"/>
                      <a:pt x="44" y="25"/>
                      <a:pt x="42" y="24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308" name="Freeform 74"/>
              <p:cNvSpPr>
                <a:spLocks/>
              </p:cNvSpPr>
              <p:nvPr userDrawn="1"/>
            </p:nvSpPr>
            <p:spPr bwMode="auto">
              <a:xfrm>
                <a:off x="10739" y="-684"/>
                <a:ext cx="430" cy="561"/>
              </a:xfrm>
              <a:custGeom>
                <a:avLst/>
                <a:gdLst>
                  <a:gd name="T0" fmla="*/ 0 w 310"/>
                  <a:gd name="T1" fmla="*/ 341 h 403"/>
                  <a:gd name="T2" fmla="*/ 51 w 310"/>
                  <a:gd name="T3" fmla="*/ 280 h 403"/>
                  <a:gd name="T4" fmla="*/ 168 w 310"/>
                  <a:gd name="T5" fmla="*/ 327 h 403"/>
                  <a:gd name="T6" fmla="*/ 224 w 310"/>
                  <a:gd name="T7" fmla="*/ 290 h 403"/>
                  <a:gd name="T8" fmla="*/ 224 w 310"/>
                  <a:gd name="T9" fmla="*/ 289 h 403"/>
                  <a:gd name="T10" fmla="*/ 145 w 310"/>
                  <a:gd name="T11" fmla="*/ 239 h 403"/>
                  <a:gd name="T12" fmla="*/ 16 w 310"/>
                  <a:gd name="T13" fmla="*/ 120 h 403"/>
                  <a:gd name="T14" fmla="*/ 16 w 310"/>
                  <a:gd name="T15" fmla="*/ 118 h 403"/>
                  <a:gd name="T16" fmla="*/ 153 w 310"/>
                  <a:gd name="T17" fmla="*/ 0 h 403"/>
                  <a:gd name="T18" fmla="*/ 298 w 310"/>
                  <a:gd name="T19" fmla="*/ 50 h 403"/>
                  <a:gd name="T20" fmla="*/ 253 w 310"/>
                  <a:gd name="T21" fmla="*/ 115 h 403"/>
                  <a:gd name="T22" fmla="*/ 152 w 310"/>
                  <a:gd name="T23" fmla="*/ 76 h 403"/>
                  <a:gd name="T24" fmla="*/ 101 w 310"/>
                  <a:gd name="T25" fmla="*/ 111 h 403"/>
                  <a:gd name="T26" fmla="*/ 101 w 310"/>
                  <a:gd name="T27" fmla="*/ 112 h 403"/>
                  <a:gd name="T28" fmla="*/ 186 w 310"/>
                  <a:gd name="T29" fmla="*/ 163 h 403"/>
                  <a:gd name="T30" fmla="*/ 310 w 310"/>
                  <a:gd name="T31" fmla="*/ 281 h 403"/>
                  <a:gd name="T32" fmla="*/ 310 w 310"/>
                  <a:gd name="T33" fmla="*/ 282 h 403"/>
                  <a:gd name="T34" fmla="*/ 166 w 310"/>
                  <a:gd name="T35" fmla="*/ 403 h 403"/>
                  <a:gd name="T36" fmla="*/ 0 w 310"/>
                  <a:gd name="T37" fmla="*/ 341 h 4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10" h="403">
                    <a:moveTo>
                      <a:pt x="0" y="341"/>
                    </a:moveTo>
                    <a:cubicBezTo>
                      <a:pt x="51" y="280"/>
                      <a:pt x="51" y="280"/>
                      <a:pt x="51" y="280"/>
                    </a:cubicBezTo>
                    <a:cubicBezTo>
                      <a:pt x="86" y="309"/>
                      <a:pt x="123" y="327"/>
                      <a:pt x="168" y="327"/>
                    </a:cubicBezTo>
                    <a:cubicBezTo>
                      <a:pt x="203" y="327"/>
                      <a:pt x="224" y="313"/>
                      <a:pt x="224" y="290"/>
                    </a:cubicBezTo>
                    <a:cubicBezTo>
                      <a:pt x="224" y="289"/>
                      <a:pt x="224" y="289"/>
                      <a:pt x="224" y="289"/>
                    </a:cubicBezTo>
                    <a:cubicBezTo>
                      <a:pt x="224" y="267"/>
                      <a:pt x="211" y="256"/>
                      <a:pt x="145" y="239"/>
                    </a:cubicBezTo>
                    <a:cubicBezTo>
                      <a:pt x="66" y="219"/>
                      <a:pt x="16" y="197"/>
                      <a:pt x="16" y="120"/>
                    </a:cubicBezTo>
                    <a:cubicBezTo>
                      <a:pt x="16" y="118"/>
                      <a:pt x="16" y="118"/>
                      <a:pt x="16" y="118"/>
                    </a:cubicBezTo>
                    <a:cubicBezTo>
                      <a:pt x="16" y="47"/>
                      <a:pt x="73" y="0"/>
                      <a:pt x="153" y="0"/>
                    </a:cubicBezTo>
                    <a:cubicBezTo>
                      <a:pt x="210" y="0"/>
                      <a:pt x="258" y="18"/>
                      <a:pt x="298" y="50"/>
                    </a:cubicBezTo>
                    <a:cubicBezTo>
                      <a:pt x="253" y="115"/>
                      <a:pt x="253" y="115"/>
                      <a:pt x="253" y="115"/>
                    </a:cubicBezTo>
                    <a:cubicBezTo>
                      <a:pt x="219" y="91"/>
                      <a:pt x="185" y="76"/>
                      <a:pt x="152" y="76"/>
                    </a:cubicBezTo>
                    <a:cubicBezTo>
                      <a:pt x="119" y="76"/>
                      <a:pt x="101" y="92"/>
                      <a:pt x="101" y="111"/>
                    </a:cubicBezTo>
                    <a:cubicBezTo>
                      <a:pt x="101" y="112"/>
                      <a:pt x="101" y="112"/>
                      <a:pt x="101" y="112"/>
                    </a:cubicBezTo>
                    <a:cubicBezTo>
                      <a:pt x="101" y="138"/>
                      <a:pt x="118" y="146"/>
                      <a:pt x="186" y="163"/>
                    </a:cubicBezTo>
                    <a:cubicBezTo>
                      <a:pt x="265" y="184"/>
                      <a:pt x="310" y="213"/>
                      <a:pt x="310" y="281"/>
                    </a:cubicBezTo>
                    <a:cubicBezTo>
                      <a:pt x="310" y="282"/>
                      <a:pt x="310" y="282"/>
                      <a:pt x="310" y="282"/>
                    </a:cubicBezTo>
                    <a:cubicBezTo>
                      <a:pt x="310" y="360"/>
                      <a:pt x="251" y="403"/>
                      <a:pt x="166" y="403"/>
                    </a:cubicBezTo>
                    <a:cubicBezTo>
                      <a:pt x="107" y="403"/>
                      <a:pt x="47" y="383"/>
                      <a:pt x="0" y="341"/>
                    </a:cubicBezTo>
                    <a:close/>
                  </a:path>
                </a:pathLst>
              </a:custGeom>
              <a:solidFill>
                <a:srgbClr val="2265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309" name="Freeform 75"/>
              <p:cNvSpPr>
                <a:spLocks/>
              </p:cNvSpPr>
              <p:nvPr userDrawn="1"/>
            </p:nvSpPr>
            <p:spPr bwMode="auto">
              <a:xfrm>
                <a:off x="11226" y="-675"/>
                <a:ext cx="415" cy="545"/>
              </a:xfrm>
              <a:custGeom>
                <a:avLst/>
                <a:gdLst>
                  <a:gd name="T0" fmla="*/ 0 w 415"/>
                  <a:gd name="T1" fmla="*/ 0 h 545"/>
                  <a:gd name="T2" fmla="*/ 411 w 415"/>
                  <a:gd name="T3" fmla="*/ 0 h 545"/>
                  <a:gd name="T4" fmla="*/ 411 w 415"/>
                  <a:gd name="T5" fmla="*/ 107 h 545"/>
                  <a:gd name="T6" fmla="*/ 119 w 415"/>
                  <a:gd name="T7" fmla="*/ 107 h 545"/>
                  <a:gd name="T8" fmla="*/ 119 w 415"/>
                  <a:gd name="T9" fmla="*/ 217 h 545"/>
                  <a:gd name="T10" fmla="*/ 376 w 415"/>
                  <a:gd name="T11" fmla="*/ 217 h 545"/>
                  <a:gd name="T12" fmla="*/ 376 w 415"/>
                  <a:gd name="T13" fmla="*/ 324 h 545"/>
                  <a:gd name="T14" fmla="*/ 119 w 415"/>
                  <a:gd name="T15" fmla="*/ 324 h 545"/>
                  <a:gd name="T16" fmla="*/ 119 w 415"/>
                  <a:gd name="T17" fmla="*/ 438 h 545"/>
                  <a:gd name="T18" fmla="*/ 415 w 415"/>
                  <a:gd name="T19" fmla="*/ 438 h 545"/>
                  <a:gd name="T20" fmla="*/ 415 w 415"/>
                  <a:gd name="T21" fmla="*/ 545 h 545"/>
                  <a:gd name="T22" fmla="*/ 0 w 415"/>
                  <a:gd name="T23" fmla="*/ 545 h 545"/>
                  <a:gd name="T24" fmla="*/ 0 w 415"/>
                  <a:gd name="T25" fmla="*/ 0 h 5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15" h="545">
                    <a:moveTo>
                      <a:pt x="0" y="0"/>
                    </a:moveTo>
                    <a:lnTo>
                      <a:pt x="411" y="0"/>
                    </a:lnTo>
                    <a:lnTo>
                      <a:pt x="411" y="107"/>
                    </a:lnTo>
                    <a:lnTo>
                      <a:pt x="119" y="107"/>
                    </a:lnTo>
                    <a:lnTo>
                      <a:pt x="119" y="217"/>
                    </a:lnTo>
                    <a:lnTo>
                      <a:pt x="376" y="217"/>
                    </a:lnTo>
                    <a:lnTo>
                      <a:pt x="376" y="324"/>
                    </a:lnTo>
                    <a:lnTo>
                      <a:pt x="119" y="324"/>
                    </a:lnTo>
                    <a:lnTo>
                      <a:pt x="119" y="438"/>
                    </a:lnTo>
                    <a:lnTo>
                      <a:pt x="415" y="438"/>
                    </a:lnTo>
                    <a:lnTo>
                      <a:pt x="415" y="545"/>
                    </a:lnTo>
                    <a:lnTo>
                      <a:pt x="0" y="54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265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310" name="Freeform 76"/>
              <p:cNvSpPr>
                <a:spLocks noEditPoints="1"/>
              </p:cNvSpPr>
              <p:nvPr userDrawn="1"/>
            </p:nvSpPr>
            <p:spPr bwMode="auto">
              <a:xfrm>
                <a:off x="11700" y="-675"/>
                <a:ext cx="471" cy="545"/>
              </a:xfrm>
              <a:custGeom>
                <a:avLst/>
                <a:gdLst>
                  <a:gd name="T0" fmla="*/ 0 w 339"/>
                  <a:gd name="T1" fmla="*/ 0 h 392"/>
                  <a:gd name="T2" fmla="*/ 179 w 339"/>
                  <a:gd name="T3" fmla="*/ 0 h 392"/>
                  <a:gd name="T4" fmla="*/ 293 w 339"/>
                  <a:gd name="T5" fmla="*/ 40 h 392"/>
                  <a:gd name="T6" fmla="*/ 327 w 339"/>
                  <a:gd name="T7" fmla="*/ 129 h 392"/>
                  <a:gd name="T8" fmla="*/ 327 w 339"/>
                  <a:gd name="T9" fmla="*/ 130 h 392"/>
                  <a:gd name="T10" fmla="*/ 243 w 339"/>
                  <a:gd name="T11" fmla="*/ 252 h 392"/>
                  <a:gd name="T12" fmla="*/ 339 w 339"/>
                  <a:gd name="T13" fmla="*/ 392 h 392"/>
                  <a:gd name="T14" fmla="*/ 238 w 339"/>
                  <a:gd name="T15" fmla="*/ 392 h 392"/>
                  <a:gd name="T16" fmla="*/ 154 w 339"/>
                  <a:gd name="T17" fmla="*/ 266 h 392"/>
                  <a:gd name="T18" fmla="*/ 86 w 339"/>
                  <a:gd name="T19" fmla="*/ 266 h 392"/>
                  <a:gd name="T20" fmla="*/ 86 w 339"/>
                  <a:gd name="T21" fmla="*/ 392 h 392"/>
                  <a:gd name="T22" fmla="*/ 0 w 339"/>
                  <a:gd name="T23" fmla="*/ 392 h 392"/>
                  <a:gd name="T24" fmla="*/ 0 w 339"/>
                  <a:gd name="T25" fmla="*/ 0 h 392"/>
                  <a:gd name="T26" fmla="*/ 173 w 339"/>
                  <a:gd name="T27" fmla="*/ 190 h 392"/>
                  <a:gd name="T28" fmla="*/ 239 w 339"/>
                  <a:gd name="T29" fmla="*/ 135 h 392"/>
                  <a:gd name="T30" fmla="*/ 239 w 339"/>
                  <a:gd name="T31" fmla="*/ 134 h 392"/>
                  <a:gd name="T32" fmla="*/ 172 w 339"/>
                  <a:gd name="T33" fmla="*/ 78 h 392"/>
                  <a:gd name="T34" fmla="*/ 86 w 339"/>
                  <a:gd name="T35" fmla="*/ 78 h 392"/>
                  <a:gd name="T36" fmla="*/ 86 w 339"/>
                  <a:gd name="T37" fmla="*/ 190 h 392"/>
                  <a:gd name="T38" fmla="*/ 173 w 339"/>
                  <a:gd name="T39" fmla="*/ 190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39" h="392">
                    <a:moveTo>
                      <a:pt x="0" y="0"/>
                    </a:moveTo>
                    <a:cubicBezTo>
                      <a:pt x="179" y="0"/>
                      <a:pt x="179" y="0"/>
                      <a:pt x="179" y="0"/>
                    </a:cubicBezTo>
                    <a:cubicBezTo>
                      <a:pt x="229" y="0"/>
                      <a:pt x="267" y="14"/>
                      <a:pt x="293" y="40"/>
                    </a:cubicBezTo>
                    <a:cubicBezTo>
                      <a:pt x="315" y="62"/>
                      <a:pt x="327" y="92"/>
                      <a:pt x="327" y="129"/>
                    </a:cubicBezTo>
                    <a:cubicBezTo>
                      <a:pt x="327" y="130"/>
                      <a:pt x="327" y="130"/>
                      <a:pt x="327" y="130"/>
                    </a:cubicBezTo>
                    <a:cubicBezTo>
                      <a:pt x="327" y="194"/>
                      <a:pt x="293" y="233"/>
                      <a:pt x="243" y="252"/>
                    </a:cubicBezTo>
                    <a:cubicBezTo>
                      <a:pt x="339" y="392"/>
                      <a:pt x="339" y="392"/>
                      <a:pt x="339" y="392"/>
                    </a:cubicBezTo>
                    <a:cubicBezTo>
                      <a:pt x="238" y="392"/>
                      <a:pt x="238" y="392"/>
                      <a:pt x="238" y="392"/>
                    </a:cubicBezTo>
                    <a:cubicBezTo>
                      <a:pt x="154" y="266"/>
                      <a:pt x="154" y="266"/>
                      <a:pt x="154" y="266"/>
                    </a:cubicBezTo>
                    <a:cubicBezTo>
                      <a:pt x="86" y="266"/>
                      <a:pt x="86" y="266"/>
                      <a:pt x="86" y="266"/>
                    </a:cubicBezTo>
                    <a:cubicBezTo>
                      <a:pt x="86" y="392"/>
                      <a:pt x="86" y="392"/>
                      <a:pt x="86" y="392"/>
                    </a:cubicBezTo>
                    <a:cubicBezTo>
                      <a:pt x="0" y="392"/>
                      <a:pt x="0" y="392"/>
                      <a:pt x="0" y="392"/>
                    </a:cubicBezTo>
                    <a:lnTo>
                      <a:pt x="0" y="0"/>
                    </a:lnTo>
                    <a:close/>
                    <a:moveTo>
                      <a:pt x="173" y="190"/>
                    </a:moveTo>
                    <a:cubicBezTo>
                      <a:pt x="215" y="190"/>
                      <a:pt x="239" y="168"/>
                      <a:pt x="239" y="135"/>
                    </a:cubicBezTo>
                    <a:cubicBezTo>
                      <a:pt x="239" y="134"/>
                      <a:pt x="239" y="134"/>
                      <a:pt x="239" y="134"/>
                    </a:cubicBezTo>
                    <a:cubicBezTo>
                      <a:pt x="239" y="97"/>
                      <a:pt x="214" y="78"/>
                      <a:pt x="172" y="78"/>
                    </a:cubicBezTo>
                    <a:cubicBezTo>
                      <a:pt x="86" y="78"/>
                      <a:pt x="86" y="78"/>
                      <a:pt x="86" y="78"/>
                    </a:cubicBezTo>
                    <a:cubicBezTo>
                      <a:pt x="86" y="190"/>
                      <a:pt x="86" y="190"/>
                      <a:pt x="86" y="190"/>
                    </a:cubicBezTo>
                    <a:lnTo>
                      <a:pt x="173" y="190"/>
                    </a:lnTo>
                    <a:close/>
                  </a:path>
                </a:pathLst>
              </a:custGeom>
              <a:solidFill>
                <a:srgbClr val="2265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311" name="Freeform 77"/>
              <p:cNvSpPr>
                <a:spLocks/>
              </p:cNvSpPr>
              <p:nvPr userDrawn="1"/>
            </p:nvSpPr>
            <p:spPr bwMode="auto">
              <a:xfrm>
                <a:off x="12153" y="-675"/>
                <a:ext cx="545" cy="549"/>
              </a:xfrm>
              <a:custGeom>
                <a:avLst/>
                <a:gdLst>
                  <a:gd name="T0" fmla="*/ 0 w 545"/>
                  <a:gd name="T1" fmla="*/ 0 h 549"/>
                  <a:gd name="T2" fmla="*/ 131 w 545"/>
                  <a:gd name="T3" fmla="*/ 0 h 549"/>
                  <a:gd name="T4" fmla="*/ 274 w 545"/>
                  <a:gd name="T5" fmla="*/ 384 h 549"/>
                  <a:gd name="T6" fmla="*/ 416 w 545"/>
                  <a:gd name="T7" fmla="*/ 0 h 549"/>
                  <a:gd name="T8" fmla="*/ 545 w 545"/>
                  <a:gd name="T9" fmla="*/ 0 h 549"/>
                  <a:gd name="T10" fmla="*/ 326 w 545"/>
                  <a:gd name="T11" fmla="*/ 549 h 549"/>
                  <a:gd name="T12" fmla="*/ 220 w 545"/>
                  <a:gd name="T13" fmla="*/ 549 h 549"/>
                  <a:gd name="T14" fmla="*/ 0 w 545"/>
                  <a:gd name="T15" fmla="*/ 0 h 5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45" h="549">
                    <a:moveTo>
                      <a:pt x="0" y="0"/>
                    </a:moveTo>
                    <a:lnTo>
                      <a:pt x="131" y="0"/>
                    </a:lnTo>
                    <a:lnTo>
                      <a:pt x="274" y="384"/>
                    </a:lnTo>
                    <a:lnTo>
                      <a:pt x="416" y="0"/>
                    </a:lnTo>
                    <a:lnTo>
                      <a:pt x="545" y="0"/>
                    </a:lnTo>
                    <a:lnTo>
                      <a:pt x="326" y="549"/>
                    </a:lnTo>
                    <a:lnTo>
                      <a:pt x="220" y="54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265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312" name="Freeform 78"/>
              <p:cNvSpPr>
                <a:spLocks/>
              </p:cNvSpPr>
              <p:nvPr userDrawn="1"/>
            </p:nvSpPr>
            <p:spPr bwMode="auto">
              <a:xfrm>
                <a:off x="12750" y="-675"/>
                <a:ext cx="415" cy="545"/>
              </a:xfrm>
              <a:custGeom>
                <a:avLst/>
                <a:gdLst>
                  <a:gd name="T0" fmla="*/ 0 w 415"/>
                  <a:gd name="T1" fmla="*/ 0 h 545"/>
                  <a:gd name="T2" fmla="*/ 411 w 415"/>
                  <a:gd name="T3" fmla="*/ 0 h 545"/>
                  <a:gd name="T4" fmla="*/ 411 w 415"/>
                  <a:gd name="T5" fmla="*/ 107 h 545"/>
                  <a:gd name="T6" fmla="*/ 120 w 415"/>
                  <a:gd name="T7" fmla="*/ 107 h 545"/>
                  <a:gd name="T8" fmla="*/ 120 w 415"/>
                  <a:gd name="T9" fmla="*/ 217 h 545"/>
                  <a:gd name="T10" fmla="*/ 376 w 415"/>
                  <a:gd name="T11" fmla="*/ 217 h 545"/>
                  <a:gd name="T12" fmla="*/ 376 w 415"/>
                  <a:gd name="T13" fmla="*/ 324 h 545"/>
                  <a:gd name="T14" fmla="*/ 120 w 415"/>
                  <a:gd name="T15" fmla="*/ 324 h 545"/>
                  <a:gd name="T16" fmla="*/ 120 w 415"/>
                  <a:gd name="T17" fmla="*/ 438 h 545"/>
                  <a:gd name="T18" fmla="*/ 415 w 415"/>
                  <a:gd name="T19" fmla="*/ 438 h 545"/>
                  <a:gd name="T20" fmla="*/ 415 w 415"/>
                  <a:gd name="T21" fmla="*/ 545 h 545"/>
                  <a:gd name="T22" fmla="*/ 0 w 415"/>
                  <a:gd name="T23" fmla="*/ 545 h 545"/>
                  <a:gd name="T24" fmla="*/ 0 w 415"/>
                  <a:gd name="T25" fmla="*/ 0 h 5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15" h="545">
                    <a:moveTo>
                      <a:pt x="0" y="0"/>
                    </a:moveTo>
                    <a:lnTo>
                      <a:pt x="411" y="0"/>
                    </a:lnTo>
                    <a:lnTo>
                      <a:pt x="411" y="107"/>
                    </a:lnTo>
                    <a:lnTo>
                      <a:pt x="120" y="107"/>
                    </a:lnTo>
                    <a:lnTo>
                      <a:pt x="120" y="217"/>
                    </a:lnTo>
                    <a:lnTo>
                      <a:pt x="376" y="217"/>
                    </a:lnTo>
                    <a:lnTo>
                      <a:pt x="376" y="324"/>
                    </a:lnTo>
                    <a:lnTo>
                      <a:pt x="120" y="324"/>
                    </a:lnTo>
                    <a:lnTo>
                      <a:pt x="120" y="438"/>
                    </a:lnTo>
                    <a:lnTo>
                      <a:pt x="415" y="438"/>
                    </a:lnTo>
                    <a:lnTo>
                      <a:pt x="415" y="545"/>
                    </a:lnTo>
                    <a:lnTo>
                      <a:pt x="0" y="54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265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313" name="Freeform 79"/>
              <p:cNvSpPr>
                <a:spLocks noEditPoints="1"/>
              </p:cNvSpPr>
              <p:nvPr userDrawn="1"/>
            </p:nvSpPr>
            <p:spPr bwMode="auto">
              <a:xfrm>
                <a:off x="13225" y="-675"/>
                <a:ext cx="469" cy="545"/>
              </a:xfrm>
              <a:custGeom>
                <a:avLst/>
                <a:gdLst>
                  <a:gd name="T0" fmla="*/ 0 w 338"/>
                  <a:gd name="T1" fmla="*/ 0 h 392"/>
                  <a:gd name="T2" fmla="*/ 179 w 338"/>
                  <a:gd name="T3" fmla="*/ 0 h 392"/>
                  <a:gd name="T4" fmla="*/ 293 w 338"/>
                  <a:gd name="T5" fmla="*/ 40 h 392"/>
                  <a:gd name="T6" fmla="*/ 327 w 338"/>
                  <a:gd name="T7" fmla="*/ 129 h 392"/>
                  <a:gd name="T8" fmla="*/ 327 w 338"/>
                  <a:gd name="T9" fmla="*/ 130 h 392"/>
                  <a:gd name="T10" fmla="*/ 243 w 338"/>
                  <a:gd name="T11" fmla="*/ 252 h 392"/>
                  <a:gd name="T12" fmla="*/ 338 w 338"/>
                  <a:gd name="T13" fmla="*/ 392 h 392"/>
                  <a:gd name="T14" fmla="*/ 238 w 338"/>
                  <a:gd name="T15" fmla="*/ 392 h 392"/>
                  <a:gd name="T16" fmla="*/ 154 w 338"/>
                  <a:gd name="T17" fmla="*/ 266 h 392"/>
                  <a:gd name="T18" fmla="*/ 86 w 338"/>
                  <a:gd name="T19" fmla="*/ 266 h 392"/>
                  <a:gd name="T20" fmla="*/ 86 w 338"/>
                  <a:gd name="T21" fmla="*/ 392 h 392"/>
                  <a:gd name="T22" fmla="*/ 0 w 338"/>
                  <a:gd name="T23" fmla="*/ 392 h 392"/>
                  <a:gd name="T24" fmla="*/ 0 w 338"/>
                  <a:gd name="T25" fmla="*/ 0 h 392"/>
                  <a:gd name="T26" fmla="*/ 173 w 338"/>
                  <a:gd name="T27" fmla="*/ 190 h 392"/>
                  <a:gd name="T28" fmla="*/ 239 w 338"/>
                  <a:gd name="T29" fmla="*/ 135 h 392"/>
                  <a:gd name="T30" fmla="*/ 239 w 338"/>
                  <a:gd name="T31" fmla="*/ 134 h 392"/>
                  <a:gd name="T32" fmla="*/ 172 w 338"/>
                  <a:gd name="T33" fmla="*/ 78 h 392"/>
                  <a:gd name="T34" fmla="*/ 86 w 338"/>
                  <a:gd name="T35" fmla="*/ 78 h 392"/>
                  <a:gd name="T36" fmla="*/ 86 w 338"/>
                  <a:gd name="T37" fmla="*/ 190 h 392"/>
                  <a:gd name="T38" fmla="*/ 173 w 338"/>
                  <a:gd name="T39" fmla="*/ 190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38" h="392">
                    <a:moveTo>
                      <a:pt x="0" y="0"/>
                    </a:moveTo>
                    <a:cubicBezTo>
                      <a:pt x="179" y="0"/>
                      <a:pt x="179" y="0"/>
                      <a:pt x="179" y="0"/>
                    </a:cubicBezTo>
                    <a:cubicBezTo>
                      <a:pt x="229" y="0"/>
                      <a:pt x="267" y="14"/>
                      <a:pt x="293" y="40"/>
                    </a:cubicBezTo>
                    <a:cubicBezTo>
                      <a:pt x="315" y="62"/>
                      <a:pt x="327" y="92"/>
                      <a:pt x="327" y="129"/>
                    </a:cubicBezTo>
                    <a:cubicBezTo>
                      <a:pt x="327" y="130"/>
                      <a:pt x="327" y="130"/>
                      <a:pt x="327" y="130"/>
                    </a:cubicBezTo>
                    <a:cubicBezTo>
                      <a:pt x="327" y="194"/>
                      <a:pt x="292" y="233"/>
                      <a:pt x="243" y="252"/>
                    </a:cubicBezTo>
                    <a:cubicBezTo>
                      <a:pt x="338" y="392"/>
                      <a:pt x="338" y="392"/>
                      <a:pt x="338" y="392"/>
                    </a:cubicBezTo>
                    <a:cubicBezTo>
                      <a:pt x="238" y="392"/>
                      <a:pt x="238" y="392"/>
                      <a:pt x="238" y="392"/>
                    </a:cubicBezTo>
                    <a:cubicBezTo>
                      <a:pt x="154" y="266"/>
                      <a:pt x="154" y="266"/>
                      <a:pt x="154" y="266"/>
                    </a:cubicBezTo>
                    <a:cubicBezTo>
                      <a:pt x="86" y="266"/>
                      <a:pt x="86" y="266"/>
                      <a:pt x="86" y="266"/>
                    </a:cubicBezTo>
                    <a:cubicBezTo>
                      <a:pt x="86" y="392"/>
                      <a:pt x="86" y="392"/>
                      <a:pt x="86" y="392"/>
                    </a:cubicBezTo>
                    <a:cubicBezTo>
                      <a:pt x="0" y="392"/>
                      <a:pt x="0" y="392"/>
                      <a:pt x="0" y="392"/>
                    </a:cubicBezTo>
                    <a:lnTo>
                      <a:pt x="0" y="0"/>
                    </a:lnTo>
                    <a:close/>
                    <a:moveTo>
                      <a:pt x="173" y="190"/>
                    </a:moveTo>
                    <a:cubicBezTo>
                      <a:pt x="215" y="190"/>
                      <a:pt x="239" y="168"/>
                      <a:pt x="239" y="135"/>
                    </a:cubicBezTo>
                    <a:cubicBezTo>
                      <a:pt x="239" y="134"/>
                      <a:pt x="239" y="134"/>
                      <a:pt x="239" y="134"/>
                    </a:cubicBezTo>
                    <a:cubicBezTo>
                      <a:pt x="239" y="97"/>
                      <a:pt x="214" y="78"/>
                      <a:pt x="172" y="78"/>
                    </a:cubicBezTo>
                    <a:cubicBezTo>
                      <a:pt x="86" y="78"/>
                      <a:pt x="86" y="78"/>
                      <a:pt x="86" y="78"/>
                    </a:cubicBezTo>
                    <a:cubicBezTo>
                      <a:pt x="86" y="190"/>
                      <a:pt x="86" y="190"/>
                      <a:pt x="86" y="190"/>
                    </a:cubicBezTo>
                    <a:lnTo>
                      <a:pt x="173" y="190"/>
                    </a:lnTo>
                    <a:close/>
                  </a:path>
                </a:pathLst>
              </a:custGeom>
              <a:solidFill>
                <a:srgbClr val="2265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314" name="Freeform 80"/>
              <p:cNvSpPr>
                <a:spLocks/>
              </p:cNvSpPr>
              <p:nvPr userDrawn="1"/>
            </p:nvSpPr>
            <p:spPr bwMode="auto">
              <a:xfrm>
                <a:off x="13702" y="-684"/>
                <a:ext cx="430" cy="561"/>
              </a:xfrm>
              <a:custGeom>
                <a:avLst/>
                <a:gdLst>
                  <a:gd name="T0" fmla="*/ 0 w 310"/>
                  <a:gd name="T1" fmla="*/ 341 h 403"/>
                  <a:gd name="T2" fmla="*/ 51 w 310"/>
                  <a:gd name="T3" fmla="*/ 280 h 403"/>
                  <a:gd name="T4" fmla="*/ 168 w 310"/>
                  <a:gd name="T5" fmla="*/ 327 h 403"/>
                  <a:gd name="T6" fmla="*/ 224 w 310"/>
                  <a:gd name="T7" fmla="*/ 290 h 403"/>
                  <a:gd name="T8" fmla="*/ 224 w 310"/>
                  <a:gd name="T9" fmla="*/ 289 h 403"/>
                  <a:gd name="T10" fmla="*/ 145 w 310"/>
                  <a:gd name="T11" fmla="*/ 239 h 403"/>
                  <a:gd name="T12" fmla="*/ 16 w 310"/>
                  <a:gd name="T13" fmla="*/ 120 h 403"/>
                  <a:gd name="T14" fmla="*/ 16 w 310"/>
                  <a:gd name="T15" fmla="*/ 118 h 403"/>
                  <a:gd name="T16" fmla="*/ 153 w 310"/>
                  <a:gd name="T17" fmla="*/ 0 h 403"/>
                  <a:gd name="T18" fmla="*/ 298 w 310"/>
                  <a:gd name="T19" fmla="*/ 50 h 403"/>
                  <a:gd name="T20" fmla="*/ 254 w 310"/>
                  <a:gd name="T21" fmla="*/ 115 h 403"/>
                  <a:gd name="T22" fmla="*/ 152 w 310"/>
                  <a:gd name="T23" fmla="*/ 76 h 403"/>
                  <a:gd name="T24" fmla="*/ 101 w 310"/>
                  <a:gd name="T25" fmla="*/ 111 h 403"/>
                  <a:gd name="T26" fmla="*/ 101 w 310"/>
                  <a:gd name="T27" fmla="*/ 112 h 403"/>
                  <a:gd name="T28" fmla="*/ 186 w 310"/>
                  <a:gd name="T29" fmla="*/ 163 h 403"/>
                  <a:gd name="T30" fmla="*/ 310 w 310"/>
                  <a:gd name="T31" fmla="*/ 281 h 403"/>
                  <a:gd name="T32" fmla="*/ 310 w 310"/>
                  <a:gd name="T33" fmla="*/ 282 h 403"/>
                  <a:gd name="T34" fmla="*/ 166 w 310"/>
                  <a:gd name="T35" fmla="*/ 403 h 403"/>
                  <a:gd name="T36" fmla="*/ 0 w 310"/>
                  <a:gd name="T37" fmla="*/ 341 h 4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10" h="403">
                    <a:moveTo>
                      <a:pt x="0" y="341"/>
                    </a:moveTo>
                    <a:cubicBezTo>
                      <a:pt x="51" y="280"/>
                      <a:pt x="51" y="280"/>
                      <a:pt x="51" y="280"/>
                    </a:cubicBezTo>
                    <a:cubicBezTo>
                      <a:pt x="86" y="309"/>
                      <a:pt x="123" y="327"/>
                      <a:pt x="168" y="327"/>
                    </a:cubicBezTo>
                    <a:cubicBezTo>
                      <a:pt x="203" y="327"/>
                      <a:pt x="224" y="313"/>
                      <a:pt x="224" y="290"/>
                    </a:cubicBezTo>
                    <a:cubicBezTo>
                      <a:pt x="224" y="289"/>
                      <a:pt x="224" y="289"/>
                      <a:pt x="224" y="289"/>
                    </a:cubicBezTo>
                    <a:cubicBezTo>
                      <a:pt x="224" y="267"/>
                      <a:pt x="211" y="256"/>
                      <a:pt x="145" y="239"/>
                    </a:cubicBezTo>
                    <a:cubicBezTo>
                      <a:pt x="67" y="219"/>
                      <a:pt x="16" y="197"/>
                      <a:pt x="16" y="120"/>
                    </a:cubicBezTo>
                    <a:cubicBezTo>
                      <a:pt x="16" y="118"/>
                      <a:pt x="16" y="118"/>
                      <a:pt x="16" y="118"/>
                    </a:cubicBezTo>
                    <a:cubicBezTo>
                      <a:pt x="16" y="47"/>
                      <a:pt x="73" y="0"/>
                      <a:pt x="153" y="0"/>
                    </a:cubicBezTo>
                    <a:cubicBezTo>
                      <a:pt x="210" y="0"/>
                      <a:pt x="259" y="18"/>
                      <a:pt x="298" y="50"/>
                    </a:cubicBezTo>
                    <a:cubicBezTo>
                      <a:pt x="254" y="115"/>
                      <a:pt x="254" y="115"/>
                      <a:pt x="254" y="115"/>
                    </a:cubicBezTo>
                    <a:cubicBezTo>
                      <a:pt x="219" y="91"/>
                      <a:pt x="185" y="76"/>
                      <a:pt x="152" y="76"/>
                    </a:cubicBezTo>
                    <a:cubicBezTo>
                      <a:pt x="119" y="76"/>
                      <a:pt x="101" y="92"/>
                      <a:pt x="101" y="111"/>
                    </a:cubicBezTo>
                    <a:cubicBezTo>
                      <a:pt x="101" y="112"/>
                      <a:pt x="101" y="112"/>
                      <a:pt x="101" y="112"/>
                    </a:cubicBezTo>
                    <a:cubicBezTo>
                      <a:pt x="101" y="138"/>
                      <a:pt x="118" y="146"/>
                      <a:pt x="186" y="163"/>
                    </a:cubicBezTo>
                    <a:cubicBezTo>
                      <a:pt x="265" y="184"/>
                      <a:pt x="310" y="213"/>
                      <a:pt x="310" y="281"/>
                    </a:cubicBezTo>
                    <a:cubicBezTo>
                      <a:pt x="310" y="282"/>
                      <a:pt x="310" y="282"/>
                      <a:pt x="310" y="282"/>
                    </a:cubicBezTo>
                    <a:cubicBezTo>
                      <a:pt x="310" y="360"/>
                      <a:pt x="251" y="403"/>
                      <a:pt x="166" y="403"/>
                    </a:cubicBezTo>
                    <a:cubicBezTo>
                      <a:pt x="107" y="403"/>
                      <a:pt x="47" y="383"/>
                      <a:pt x="0" y="341"/>
                    </a:cubicBezTo>
                    <a:close/>
                  </a:path>
                </a:pathLst>
              </a:custGeom>
              <a:solidFill>
                <a:srgbClr val="2265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315" name="Freeform 81"/>
              <p:cNvSpPr>
                <a:spLocks noEditPoints="1"/>
              </p:cNvSpPr>
              <p:nvPr userDrawn="1"/>
            </p:nvSpPr>
            <p:spPr bwMode="auto">
              <a:xfrm>
                <a:off x="14145" y="-684"/>
                <a:ext cx="149" cy="74"/>
              </a:xfrm>
              <a:custGeom>
                <a:avLst/>
                <a:gdLst>
                  <a:gd name="T0" fmla="*/ 23 w 149"/>
                  <a:gd name="T1" fmla="*/ 10 h 74"/>
                  <a:gd name="T2" fmla="*/ 0 w 149"/>
                  <a:gd name="T3" fmla="*/ 10 h 74"/>
                  <a:gd name="T4" fmla="*/ 0 w 149"/>
                  <a:gd name="T5" fmla="*/ 0 h 74"/>
                  <a:gd name="T6" fmla="*/ 58 w 149"/>
                  <a:gd name="T7" fmla="*/ 0 h 74"/>
                  <a:gd name="T8" fmla="*/ 58 w 149"/>
                  <a:gd name="T9" fmla="*/ 10 h 74"/>
                  <a:gd name="T10" fmla="*/ 34 w 149"/>
                  <a:gd name="T11" fmla="*/ 10 h 74"/>
                  <a:gd name="T12" fmla="*/ 34 w 149"/>
                  <a:gd name="T13" fmla="*/ 74 h 74"/>
                  <a:gd name="T14" fmla="*/ 23 w 149"/>
                  <a:gd name="T15" fmla="*/ 74 h 74"/>
                  <a:gd name="T16" fmla="*/ 23 w 149"/>
                  <a:gd name="T17" fmla="*/ 10 h 74"/>
                  <a:gd name="T18" fmla="*/ 74 w 149"/>
                  <a:gd name="T19" fmla="*/ 0 h 74"/>
                  <a:gd name="T20" fmla="*/ 86 w 149"/>
                  <a:gd name="T21" fmla="*/ 0 h 74"/>
                  <a:gd name="T22" fmla="*/ 112 w 149"/>
                  <a:gd name="T23" fmla="*/ 41 h 74"/>
                  <a:gd name="T24" fmla="*/ 138 w 149"/>
                  <a:gd name="T25" fmla="*/ 0 h 74"/>
                  <a:gd name="T26" fmla="*/ 149 w 149"/>
                  <a:gd name="T27" fmla="*/ 0 h 74"/>
                  <a:gd name="T28" fmla="*/ 149 w 149"/>
                  <a:gd name="T29" fmla="*/ 74 h 74"/>
                  <a:gd name="T30" fmla="*/ 138 w 149"/>
                  <a:gd name="T31" fmla="*/ 74 h 74"/>
                  <a:gd name="T32" fmla="*/ 138 w 149"/>
                  <a:gd name="T33" fmla="*/ 17 h 74"/>
                  <a:gd name="T34" fmla="*/ 112 w 149"/>
                  <a:gd name="T35" fmla="*/ 57 h 74"/>
                  <a:gd name="T36" fmla="*/ 111 w 149"/>
                  <a:gd name="T37" fmla="*/ 57 h 74"/>
                  <a:gd name="T38" fmla="*/ 84 w 149"/>
                  <a:gd name="T39" fmla="*/ 17 h 74"/>
                  <a:gd name="T40" fmla="*/ 84 w 149"/>
                  <a:gd name="T41" fmla="*/ 74 h 74"/>
                  <a:gd name="T42" fmla="*/ 74 w 149"/>
                  <a:gd name="T43" fmla="*/ 74 h 74"/>
                  <a:gd name="T44" fmla="*/ 74 w 149"/>
                  <a:gd name="T45" fmla="*/ 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49" h="74">
                    <a:moveTo>
                      <a:pt x="23" y="10"/>
                    </a:moveTo>
                    <a:lnTo>
                      <a:pt x="0" y="10"/>
                    </a:lnTo>
                    <a:lnTo>
                      <a:pt x="0" y="0"/>
                    </a:lnTo>
                    <a:lnTo>
                      <a:pt x="58" y="0"/>
                    </a:lnTo>
                    <a:lnTo>
                      <a:pt x="58" y="10"/>
                    </a:lnTo>
                    <a:lnTo>
                      <a:pt x="34" y="10"/>
                    </a:lnTo>
                    <a:lnTo>
                      <a:pt x="34" y="74"/>
                    </a:lnTo>
                    <a:lnTo>
                      <a:pt x="23" y="74"/>
                    </a:lnTo>
                    <a:lnTo>
                      <a:pt x="23" y="10"/>
                    </a:lnTo>
                    <a:close/>
                    <a:moveTo>
                      <a:pt x="74" y="0"/>
                    </a:moveTo>
                    <a:lnTo>
                      <a:pt x="86" y="0"/>
                    </a:lnTo>
                    <a:lnTo>
                      <a:pt x="112" y="41"/>
                    </a:lnTo>
                    <a:lnTo>
                      <a:pt x="138" y="0"/>
                    </a:lnTo>
                    <a:lnTo>
                      <a:pt x="149" y="0"/>
                    </a:lnTo>
                    <a:lnTo>
                      <a:pt x="149" y="74"/>
                    </a:lnTo>
                    <a:lnTo>
                      <a:pt x="138" y="74"/>
                    </a:lnTo>
                    <a:lnTo>
                      <a:pt x="138" y="17"/>
                    </a:lnTo>
                    <a:lnTo>
                      <a:pt x="112" y="57"/>
                    </a:lnTo>
                    <a:lnTo>
                      <a:pt x="111" y="57"/>
                    </a:lnTo>
                    <a:lnTo>
                      <a:pt x="84" y="17"/>
                    </a:lnTo>
                    <a:lnTo>
                      <a:pt x="84" y="74"/>
                    </a:lnTo>
                    <a:lnTo>
                      <a:pt x="74" y="74"/>
                    </a:lnTo>
                    <a:lnTo>
                      <a:pt x="74" y="0"/>
                    </a:lnTo>
                    <a:close/>
                  </a:path>
                </a:pathLst>
              </a:custGeom>
              <a:solidFill>
                <a:srgbClr val="2265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</p:grpSp>
        <p:grpSp>
          <p:nvGrpSpPr>
            <p:cNvPr id="208" name="Group 4"/>
            <p:cNvGrpSpPr>
              <a:grpSpLocks noChangeAspect="1"/>
            </p:cNvGrpSpPr>
            <p:nvPr userDrawn="1"/>
          </p:nvGrpSpPr>
          <p:grpSpPr bwMode="auto">
            <a:xfrm>
              <a:off x="4314825" y="143470"/>
              <a:ext cx="360760" cy="170855"/>
              <a:chOff x="8669" y="241"/>
              <a:chExt cx="606" cy="287"/>
            </a:xfrm>
            <a:solidFill>
              <a:schemeClr val="bg2"/>
            </a:solidFill>
          </p:grpSpPr>
          <p:sp>
            <p:nvSpPr>
              <p:cNvPr id="286" name="Freeform 5"/>
              <p:cNvSpPr>
                <a:spLocks noEditPoints="1"/>
              </p:cNvSpPr>
              <p:nvPr userDrawn="1"/>
            </p:nvSpPr>
            <p:spPr bwMode="auto">
              <a:xfrm>
                <a:off x="9227" y="350"/>
                <a:ext cx="48" cy="25"/>
              </a:xfrm>
              <a:custGeom>
                <a:avLst/>
                <a:gdLst>
                  <a:gd name="T0" fmla="*/ 8 w 48"/>
                  <a:gd name="T1" fmla="*/ 4 h 25"/>
                  <a:gd name="T2" fmla="*/ 0 w 48"/>
                  <a:gd name="T3" fmla="*/ 4 h 25"/>
                  <a:gd name="T4" fmla="*/ 0 w 48"/>
                  <a:gd name="T5" fmla="*/ 0 h 25"/>
                  <a:gd name="T6" fmla="*/ 19 w 48"/>
                  <a:gd name="T7" fmla="*/ 0 h 25"/>
                  <a:gd name="T8" fmla="*/ 19 w 48"/>
                  <a:gd name="T9" fmla="*/ 4 h 25"/>
                  <a:gd name="T10" fmla="*/ 11 w 48"/>
                  <a:gd name="T11" fmla="*/ 4 h 25"/>
                  <a:gd name="T12" fmla="*/ 11 w 48"/>
                  <a:gd name="T13" fmla="*/ 25 h 25"/>
                  <a:gd name="T14" fmla="*/ 8 w 48"/>
                  <a:gd name="T15" fmla="*/ 25 h 25"/>
                  <a:gd name="T16" fmla="*/ 8 w 48"/>
                  <a:gd name="T17" fmla="*/ 4 h 25"/>
                  <a:gd name="T18" fmla="*/ 24 w 48"/>
                  <a:gd name="T19" fmla="*/ 0 h 25"/>
                  <a:gd name="T20" fmla="*/ 28 w 48"/>
                  <a:gd name="T21" fmla="*/ 0 h 25"/>
                  <a:gd name="T22" fmla="*/ 36 w 48"/>
                  <a:gd name="T23" fmla="*/ 14 h 25"/>
                  <a:gd name="T24" fmla="*/ 45 w 48"/>
                  <a:gd name="T25" fmla="*/ 0 h 25"/>
                  <a:gd name="T26" fmla="*/ 48 w 48"/>
                  <a:gd name="T27" fmla="*/ 0 h 25"/>
                  <a:gd name="T28" fmla="*/ 48 w 48"/>
                  <a:gd name="T29" fmla="*/ 25 h 25"/>
                  <a:gd name="T30" fmla="*/ 45 w 48"/>
                  <a:gd name="T31" fmla="*/ 25 h 25"/>
                  <a:gd name="T32" fmla="*/ 45 w 48"/>
                  <a:gd name="T33" fmla="*/ 6 h 25"/>
                  <a:gd name="T34" fmla="*/ 37 w 48"/>
                  <a:gd name="T35" fmla="*/ 19 h 25"/>
                  <a:gd name="T36" fmla="*/ 36 w 48"/>
                  <a:gd name="T37" fmla="*/ 19 h 25"/>
                  <a:gd name="T38" fmla="*/ 27 w 48"/>
                  <a:gd name="T39" fmla="*/ 6 h 25"/>
                  <a:gd name="T40" fmla="*/ 27 w 48"/>
                  <a:gd name="T41" fmla="*/ 25 h 25"/>
                  <a:gd name="T42" fmla="*/ 24 w 48"/>
                  <a:gd name="T43" fmla="*/ 25 h 25"/>
                  <a:gd name="T44" fmla="*/ 24 w 48"/>
                  <a:gd name="T45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48" h="25">
                    <a:moveTo>
                      <a:pt x="8" y="4"/>
                    </a:moveTo>
                    <a:lnTo>
                      <a:pt x="0" y="4"/>
                    </a:lnTo>
                    <a:lnTo>
                      <a:pt x="0" y="0"/>
                    </a:lnTo>
                    <a:lnTo>
                      <a:pt x="19" y="0"/>
                    </a:lnTo>
                    <a:lnTo>
                      <a:pt x="19" y="4"/>
                    </a:lnTo>
                    <a:lnTo>
                      <a:pt x="11" y="4"/>
                    </a:lnTo>
                    <a:lnTo>
                      <a:pt x="11" y="25"/>
                    </a:lnTo>
                    <a:lnTo>
                      <a:pt x="8" y="25"/>
                    </a:lnTo>
                    <a:lnTo>
                      <a:pt x="8" y="4"/>
                    </a:lnTo>
                    <a:close/>
                    <a:moveTo>
                      <a:pt x="24" y="0"/>
                    </a:moveTo>
                    <a:lnTo>
                      <a:pt x="28" y="0"/>
                    </a:lnTo>
                    <a:lnTo>
                      <a:pt x="36" y="14"/>
                    </a:lnTo>
                    <a:lnTo>
                      <a:pt x="45" y="0"/>
                    </a:lnTo>
                    <a:lnTo>
                      <a:pt x="48" y="0"/>
                    </a:lnTo>
                    <a:lnTo>
                      <a:pt x="48" y="25"/>
                    </a:lnTo>
                    <a:lnTo>
                      <a:pt x="45" y="25"/>
                    </a:lnTo>
                    <a:lnTo>
                      <a:pt x="45" y="6"/>
                    </a:lnTo>
                    <a:lnTo>
                      <a:pt x="37" y="19"/>
                    </a:lnTo>
                    <a:lnTo>
                      <a:pt x="36" y="19"/>
                    </a:lnTo>
                    <a:lnTo>
                      <a:pt x="27" y="6"/>
                    </a:lnTo>
                    <a:lnTo>
                      <a:pt x="27" y="25"/>
                    </a:lnTo>
                    <a:lnTo>
                      <a:pt x="24" y="25"/>
                    </a:lnTo>
                    <a:lnTo>
                      <a:pt x="2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87" name="Freeform 6"/>
              <p:cNvSpPr>
                <a:spLocks/>
              </p:cNvSpPr>
              <p:nvPr userDrawn="1"/>
            </p:nvSpPr>
            <p:spPr bwMode="auto">
              <a:xfrm>
                <a:off x="8675" y="246"/>
                <a:ext cx="54" cy="80"/>
              </a:xfrm>
              <a:custGeom>
                <a:avLst/>
                <a:gdLst>
                  <a:gd name="T0" fmla="*/ 140 w 188"/>
                  <a:gd name="T1" fmla="*/ 279 h 279"/>
                  <a:gd name="T2" fmla="*/ 78 w 188"/>
                  <a:gd name="T3" fmla="*/ 148 h 279"/>
                  <a:gd name="T4" fmla="*/ 42 w 188"/>
                  <a:gd name="T5" fmla="*/ 66 h 279"/>
                  <a:gd name="T6" fmla="*/ 41 w 188"/>
                  <a:gd name="T7" fmla="*/ 67 h 279"/>
                  <a:gd name="T8" fmla="*/ 44 w 188"/>
                  <a:gd name="T9" fmla="*/ 144 h 279"/>
                  <a:gd name="T10" fmla="*/ 45 w 188"/>
                  <a:gd name="T11" fmla="*/ 279 h 279"/>
                  <a:gd name="T12" fmla="*/ 0 w 188"/>
                  <a:gd name="T13" fmla="*/ 279 h 279"/>
                  <a:gd name="T14" fmla="*/ 0 w 188"/>
                  <a:gd name="T15" fmla="*/ 0 h 279"/>
                  <a:gd name="T16" fmla="*/ 52 w 188"/>
                  <a:gd name="T17" fmla="*/ 0 h 279"/>
                  <a:gd name="T18" fmla="*/ 120 w 188"/>
                  <a:gd name="T19" fmla="*/ 136 h 279"/>
                  <a:gd name="T20" fmla="*/ 148 w 188"/>
                  <a:gd name="T21" fmla="*/ 208 h 279"/>
                  <a:gd name="T22" fmla="*/ 149 w 188"/>
                  <a:gd name="T23" fmla="*/ 207 h 279"/>
                  <a:gd name="T24" fmla="*/ 145 w 188"/>
                  <a:gd name="T25" fmla="*/ 128 h 279"/>
                  <a:gd name="T26" fmla="*/ 145 w 188"/>
                  <a:gd name="T27" fmla="*/ 0 h 279"/>
                  <a:gd name="T28" fmla="*/ 188 w 188"/>
                  <a:gd name="T29" fmla="*/ 0 h 279"/>
                  <a:gd name="T30" fmla="*/ 188 w 188"/>
                  <a:gd name="T31" fmla="*/ 279 h 279"/>
                  <a:gd name="T32" fmla="*/ 140 w 188"/>
                  <a:gd name="T33" fmla="*/ 279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88" h="279">
                    <a:moveTo>
                      <a:pt x="140" y="279"/>
                    </a:moveTo>
                    <a:cubicBezTo>
                      <a:pt x="78" y="148"/>
                      <a:pt x="78" y="148"/>
                      <a:pt x="78" y="148"/>
                    </a:cubicBezTo>
                    <a:cubicBezTo>
                      <a:pt x="63" y="117"/>
                      <a:pt x="47" y="82"/>
                      <a:pt x="42" y="66"/>
                    </a:cubicBezTo>
                    <a:cubicBezTo>
                      <a:pt x="41" y="67"/>
                      <a:pt x="41" y="67"/>
                      <a:pt x="41" y="67"/>
                    </a:cubicBezTo>
                    <a:cubicBezTo>
                      <a:pt x="43" y="90"/>
                      <a:pt x="43" y="119"/>
                      <a:pt x="44" y="144"/>
                    </a:cubicBezTo>
                    <a:cubicBezTo>
                      <a:pt x="45" y="279"/>
                      <a:pt x="45" y="279"/>
                      <a:pt x="45" y="279"/>
                    </a:cubicBezTo>
                    <a:cubicBezTo>
                      <a:pt x="0" y="279"/>
                      <a:pt x="0" y="279"/>
                      <a:pt x="0" y="27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120" y="136"/>
                      <a:pt x="120" y="136"/>
                      <a:pt x="120" y="136"/>
                    </a:cubicBezTo>
                    <a:cubicBezTo>
                      <a:pt x="133" y="162"/>
                      <a:pt x="145" y="195"/>
                      <a:pt x="148" y="208"/>
                    </a:cubicBezTo>
                    <a:cubicBezTo>
                      <a:pt x="149" y="207"/>
                      <a:pt x="149" y="207"/>
                      <a:pt x="149" y="207"/>
                    </a:cubicBezTo>
                    <a:cubicBezTo>
                      <a:pt x="148" y="193"/>
                      <a:pt x="145" y="153"/>
                      <a:pt x="145" y="128"/>
                    </a:cubicBezTo>
                    <a:cubicBezTo>
                      <a:pt x="145" y="0"/>
                      <a:pt x="145" y="0"/>
                      <a:pt x="145" y="0"/>
                    </a:cubicBezTo>
                    <a:cubicBezTo>
                      <a:pt x="188" y="0"/>
                      <a:pt x="188" y="0"/>
                      <a:pt x="188" y="0"/>
                    </a:cubicBezTo>
                    <a:cubicBezTo>
                      <a:pt x="188" y="279"/>
                      <a:pt x="188" y="279"/>
                      <a:pt x="188" y="279"/>
                    </a:cubicBezTo>
                    <a:lnTo>
                      <a:pt x="140" y="27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88" name="Freeform 7"/>
              <p:cNvSpPr>
                <a:spLocks noEditPoints="1"/>
              </p:cNvSpPr>
              <p:nvPr userDrawn="1"/>
            </p:nvSpPr>
            <p:spPr bwMode="auto">
              <a:xfrm>
                <a:off x="8739" y="266"/>
                <a:ext cx="49" cy="62"/>
              </a:xfrm>
              <a:custGeom>
                <a:avLst/>
                <a:gdLst>
                  <a:gd name="T0" fmla="*/ 48 w 170"/>
                  <a:gd name="T1" fmla="*/ 119 h 214"/>
                  <a:gd name="T2" fmla="*/ 48 w 170"/>
                  <a:gd name="T3" fmla="*/ 122 h 214"/>
                  <a:gd name="T4" fmla="*/ 99 w 170"/>
                  <a:gd name="T5" fmla="*/ 180 h 214"/>
                  <a:gd name="T6" fmla="*/ 149 w 170"/>
                  <a:gd name="T7" fmla="*/ 160 h 214"/>
                  <a:gd name="T8" fmla="*/ 167 w 170"/>
                  <a:gd name="T9" fmla="*/ 187 h 214"/>
                  <a:gd name="T10" fmla="*/ 93 w 170"/>
                  <a:gd name="T11" fmla="*/ 214 h 214"/>
                  <a:gd name="T12" fmla="*/ 0 w 170"/>
                  <a:gd name="T13" fmla="*/ 107 h 214"/>
                  <a:gd name="T14" fmla="*/ 25 w 170"/>
                  <a:gd name="T15" fmla="*/ 28 h 214"/>
                  <a:gd name="T16" fmla="*/ 87 w 170"/>
                  <a:gd name="T17" fmla="*/ 0 h 214"/>
                  <a:gd name="T18" fmla="*/ 143 w 170"/>
                  <a:gd name="T19" fmla="*/ 21 h 214"/>
                  <a:gd name="T20" fmla="*/ 170 w 170"/>
                  <a:gd name="T21" fmla="*/ 110 h 214"/>
                  <a:gd name="T22" fmla="*/ 170 w 170"/>
                  <a:gd name="T23" fmla="*/ 119 h 214"/>
                  <a:gd name="T24" fmla="*/ 48 w 170"/>
                  <a:gd name="T25" fmla="*/ 119 h 214"/>
                  <a:gd name="T26" fmla="*/ 87 w 170"/>
                  <a:gd name="T27" fmla="*/ 34 h 214"/>
                  <a:gd name="T28" fmla="*/ 49 w 170"/>
                  <a:gd name="T29" fmla="*/ 86 h 214"/>
                  <a:gd name="T30" fmla="*/ 124 w 170"/>
                  <a:gd name="T31" fmla="*/ 86 h 214"/>
                  <a:gd name="T32" fmla="*/ 87 w 170"/>
                  <a:gd name="T33" fmla="*/ 34 h 2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70" h="214">
                    <a:moveTo>
                      <a:pt x="48" y="119"/>
                    </a:moveTo>
                    <a:cubicBezTo>
                      <a:pt x="48" y="122"/>
                      <a:pt x="48" y="122"/>
                      <a:pt x="48" y="122"/>
                    </a:cubicBezTo>
                    <a:cubicBezTo>
                      <a:pt x="48" y="150"/>
                      <a:pt x="59" y="180"/>
                      <a:pt x="99" y="180"/>
                    </a:cubicBezTo>
                    <a:cubicBezTo>
                      <a:pt x="118" y="180"/>
                      <a:pt x="134" y="173"/>
                      <a:pt x="149" y="160"/>
                    </a:cubicBezTo>
                    <a:cubicBezTo>
                      <a:pt x="167" y="187"/>
                      <a:pt x="167" y="187"/>
                      <a:pt x="167" y="187"/>
                    </a:cubicBezTo>
                    <a:cubicBezTo>
                      <a:pt x="145" y="205"/>
                      <a:pt x="121" y="214"/>
                      <a:pt x="93" y="214"/>
                    </a:cubicBezTo>
                    <a:cubicBezTo>
                      <a:pt x="36" y="214"/>
                      <a:pt x="0" y="172"/>
                      <a:pt x="0" y="107"/>
                    </a:cubicBezTo>
                    <a:cubicBezTo>
                      <a:pt x="0" y="72"/>
                      <a:pt x="7" y="48"/>
                      <a:pt x="25" y="28"/>
                    </a:cubicBezTo>
                    <a:cubicBezTo>
                      <a:pt x="42" y="9"/>
                      <a:pt x="62" y="0"/>
                      <a:pt x="87" y="0"/>
                    </a:cubicBezTo>
                    <a:cubicBezTo>
                      <a:pt x="108" y="0"/>
                      <a:pt x="126" y="6"/>
                      <a:pt x="143" y="21"/>
                    </a:cubicBezTo>
                    <a:cubicBezTo>
                      <a:pt x="161" y="37"/>
                      <a:pt x="170" y="62"/>
                      <a:pt x="170" y="110"/>
                    </a:cubicBezTo>
                    <a:cubicBezTo>
                      <a:pt x="170" y="119"/>
                      <a:pt x="170" y="119"/>
                      <a:pt x="170" y="119"/>
                    </a:cubicBezTo>
                    <a:lnTo>
                      <a:pt x="48" y="119"/>
                    </a:lnTo>
                    <a:close/>
                    <a:moveTo>
                      <a:pt x="87" y="34"/>
                    </a:moveTo>
                    <a:cubicBezTo>
                      <a:pt x="63" y="34"/>
                      <a:pt x="49" y="53"/>
                      <a:pt x="49" y="86"/>
                    </a:cubicBezTo>
                    <a:cubicBezTo>
                      <a:pt x="124" y="86"/>
                      <a:pt x="124" y="86"/>
                      <a:pt x="124" y="86"/>
                    </a:cubicBezTo>
                    <a:cubicBezTo>
                      <a:pt x="124" y="53"/>
                      <a:pt x="110" y="34"/>
                      <a:pt x="87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89" name="Freeform 8"/>
              <p:cNvSpPr>
                <a:spLocks/>
              </p:cNvSpPr>
              <p:nvPr userDrawn="1"/>
            </p:nvSpPr>
            <p:spPr bwMode="auto">
              <a:xfrm>
                <a:off x="8791" y="267"/>
                <a:ext cx="79" cy="59"/>
              </a:xfrm>
              <a:custGeom>
                <a:avLst/>
                <a:gdLst>
                  <a:gd name="T0" fmla="*/ 215 w 273"/>
                  <a:gd name="T1" fmla="*/ 207 h 207"/>
                  <a:gd name="T2" fmla="*/ 174 w 273"/>
                  <a:gd name="T3" fmla="*/ 207 h 207"/>
                  <a:gd name="T4" fmla="*/ 149 w 273"/>
                  <a:gd name="T5" fmla="*/ 114 h 207"/>
                  <a:gd name="T6" fmla="*/ 136 w 273"/>
                  <a:gd name="T7" fmla="*/ 58 h 207"/>
                  <a:gd name="T8" fmla="*/ 135 w 273"/>
                  <a:gd name="T9" fmla="*/ 58 h 207"/>
                  <a:gd name="T10" fmla="*/ 121 w 273"/>
                  <a:gd name="T11" fmla="*/ 116 h 207"/>
                  <a:gd name="T12" fmla="*/ 97 w 273"/>
                  <a:gd name="T13" fmla="*/ 207 h 207"/>
                  <a:gd name="T14" fmla="*/ 55 w 273"/>
                  <a:gd name="T15" fmla="*/ 207 h 207"/>
                  <a:gd name="T16" fmla="*/ 0 w 273"/>
                  <a:gd name="T17" fmla="*/ 6 h 207"/>
                  <a:gd name="T18" fmla="*/ 44 w 273"/>
                  <a:gd name="T19" fmla="*/ 0 h 207"/>
                  <a:gd name="T20" fmla="*/ 66 w 273"/>
                  <a:gd name="T21" fmla="*/ 99 h 207"/>
                  <a:gd name="T22" fmla="*/ 76 w 273"/>
                  <a:gd name="T23" fmla="*/ 152 h 207"/>
                  <a:gd name="T24" fmla="*/ 78 w 273"/>
                  <a:gd name="T25" fmla="*/ 152 h 207"/>
                  <a:gd name="T26" fmla="*/ 89 w 273"/>
                  <a:gd name="T27" fmla="*/ 97 h 207"/>
                  <a:gd name="T28" fmla="*/ 115 w 273"/>
                  <a:gd name="T29" fmla="*/ 3 h 207"/>
                  <a:gd name="T30" fmla="*/ 159 w 273"/>
                  <a:gd name="T31" fmla="*/ 3 h 207"/>
                  <a:gd name="T32" fmla="*/ 182 w 273"/>
                  <a:gd name="T33" fmla="*/ 95 h 207"/>
                  <a:gd name="T34" fmla="*/ 195 w 273"/>
                  <a:gd name="T35" fmla="*/ 153 h 207"/>
                  <a:gd name="T36" fmla="*/ 196 w 273"/>
                  <a:gd name="T37" fmla="*/ 153 h 207"/>
                  <a:gd name="T38" fmla="*/ 206 w 273"/>
                  <a:gd name="T39" fmla="*/ 98 h 207"/>
                  <a:gd name="T40" fmla="*/ 227 w 273"/>
                  <a:gd name="T41" fmla="*/ 3 h 207"/>
                  <a:gd name="T42" fmla="*/ 273 w 273"/>
                  <a:gd name="T43" fmla="*/ 3 h 207"/>
                  <a:gd name="T44" fmla="*/ 215 w 273"/>
                  <a:gd name="T45" fmla="*/ 207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73" h="207">
                    <a:moveTo>
                      <a:pt x="215" y="207"/>
                    </a:moveTo>
                    <a:cubicBezTo>
                      <a:pt x="174" y="207"/>
                      <a:pt x="174" y="207"/>
                      <a:pt x="174" y="207"/>
                    </a:cubicBezTo>
                    <a:cubicBezTo>
                      <a:pt x="149" y="114"/>
                      <a:pt x="149" y="114"/>
                      <a:pt x="149" y="114"/>
                    </a:cubicBezTo>
                    <a:cubicBezTo>
                      <a:pt x="142" y="90"/>
                      <a:pt x="136" y="58"/>
                      <a:pt x="136" y="58"/>
                    </a:cubicBezTo>
                    <a:cubicBezTo>
                      <a:pt x="135" y="58"/>
                      <a:pt x="135" y="58"/>
                      <a:pt x="135" y="58"/>
                    </a:cubicBezTo>
                    <a:cubicBezTo>
                      <a:pt x="135" y="58"/>
                      <a:pt x="131" y="78"/>
                      <a:pt x="121" y="116"/>
                    </a:cubicBezTo>
                    <a:cubicBezTo>
                      <a:pt x="97" y="207"/>
                      <a:pt x="97" y="207"/>
                      <a:pt x="97" y="207"/>
                    </a:cubicBezTo>
                    <a:cubicBezTo>
                      <a:pt x="55" y="207"/>
                      <a:pt x="55" y="207"/>
                      <a:pt x="55" y="207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66" y="99"/>
                      <a:pt x="66" y="99"/>
                      <a:pt x="66" y="99"/>
                    </a:cubicBezTo>
                    <a:cubicBezTo>
                      <a:pt x="72" y="124"/>
                      <a:pt x="76" y="152"/>
                      <a:pt x="76" y="152"/>
                    </a:cubicBezTo>
                    <a:cubicBezTo>
                      <a:pt x="78" y="152"/>
                      <a:pt x="78" y="152"/>
                      <a:pt x="78" y="152"/>
                    </a:cubicBezTo>
                    <a:cubicBezTo>
                      <a:pt x="78" y="152"/>
                      <a:pt x="82" y="125"/>
                      <a:pt x="89" y="97"/>
                    </a:cubicBezTo>
                    <a:cubicBezTo>
                      <a:pt x="115" y="3"/>
                      <a:pt x="115" y="3"/>
                      <a:pt x="115" y="3"/>
                    </a:cubicBezTo>
                    <a:cubicBezTo>
                      <a:pt x="159" y="3"/>
                      <a:pt x="159" y="3"/>
                      <a:pt x="159" y="3"/>
                    </a:cubicBezTo>
                    <a:cubicBezTo>
                      <a:pt x="182" y="95"/>
                      <a:pt x="182" y="95"/>
                      <a:pt x="182" y="95"/>
                    </a:cubicBezTo>
                    <a:cubicBezTo>
                      <a:pt x="190" y="128"/>
                      <a:pt x="195" y="153"/>
                      <a:pt x="195" y="153"/>
                    </a:cubicBezTo>
                    <a:cubicBezTo>
                      <a:pt x="196" y="153"/>
                      <a:pt x="196" y="153"/>
                      <a:pt x="196" y="153"/>
                    </a:cubicBezTo>
                    <a:cubicBezTo>
                      <a:pt x="196" y="153"/>
                      <a:pt x="201" y="122"/>
                      <a:pt x="206" y="98"/>
                    </a:cubicBezTo>
                    <a:cubicBezTo>
                      <a:pt x="227" y="3"/>
                      <a:pt x="227" y="3"/>
                      <a:pt x="227" y="3"/>
                    </a:cubicBezTo>
                    <a:cubicBezTo>
                      <a:pt x="273" y="3"/>
                      <a:pt x="273" y="3"/>
                      <a:pt x="273" y="3"/>
                    </a:cubicBezTo>
                    <a:lnTo>
                      <a:pt x="215" y="20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90" name="Freeform 9"/>
              <p:cNvSpPr>
                <a:spLocks noEditPoints="1"/>
              </p:cNvSpPr>
              <p:nvPr userDrawn="1"/>
            </p:nvSpPr>
            <p:spPr bwMode="auto">
              <a:xfrm>
                <a:off x="8903" y="246"/>
                <a:ext cx="55" cy="80"/>
              </a:xfrm>
              <a:custGeom>
                <a:avLst/>
                <a:gdLst>
                  <a:gd name="T0" fmla="*/ 135 w 191"/>
                  <a:gd name="T1" fmla="*/ 279 h 279"/>
                  <a:gd name="T2" fmla="*/ 111 w 191"/>
                  <a:gd name="T3" fmla="*/ 236 h 279"/>
                  <a:gd name="T4" fmla="*/ 64 w 191"/>
                  <a:gd name="T5" fmla="*/ 167 h 279"/>
                  <a:gd name="T6" fmla="*/ 46 w 191"/>
                  <a:gd name="T7" fmla="*/ 158 h 279"/>
                  <a:gd name="T8" fmla="*/ 46 w 191"/>
                  <a:gd name="T9" fmla="*/ 279 h 279"/>
                  <a:gd name="T10" fmla="*/ 0 w 191"/>
                  <a:gd name="T11" fmla="*/ 279 h 279"/>
                  <a:gd name="T12" fmla="*/ 0 w 191"/>
                  <a:gd name="T13" fmla="*/ 0 h 279"/>
                  <a:gd name="T14" fmla="*/ 85 w 191"/>
                  <a:gd name="T15" fmla="*/ 0 h 279"/>
                  <a:gd name="T16" fmla="*/ 176 w 191"/>
                  <a:gd name="T17" fmla="*/ 80 h 279"/>
                  <a:gd name="T18" fmla="*/ 107 w 191"/>
                  <a:gd name="T19" fmla="*/ 156 h 279"/>
                  <a:gd name="T20" fmla="*/ 150 w 191"/>
                  <a:gd name="T21" fmla="*/ 212 h 279"/>
                  <a:gd name="T22" fmla="*/ 191 w 191"/>
                  <a:gd name="T23" fmla="*/ 279 h 279"/>
                  <a:gd name="T24" fmla="*/ 135 w 191"/>
                  <a:gd name="T25" fmla="*/ 279 h 279"/>
                  <a:gd name="T26" fmla="*/ 71 w 191"/>
                  <a:gd name="T27" fmla="*/ 38 h 279"/>
                  <a:gd name="T28" fmla="*/ 46 w 191"/>
                  <a:gd name="T29" fmla="*/ 38 h 279"/>
                  <a:gd name="T30" fmla="*/ 46 w 191"/>
                  <a:gd name="T31" fmla="*/ 126 h 279"/>
                  <a:gd name="T32" fmla="*/ 70 w 191"/>
                  <a:gd name="T33" fmla="*/ 126 h 279"/>
                  <a:gd name="T34" fmla="*/ 115 w 191"/>
                  <a:gd name="T35" fmla="*/ 114 h 279"/>
                  <a:gd name="T36" fmla="*/ 127 w 191"/>
                  <a:gd name="T37" fmla="*/ 80 h 279"/>
                  <a:gd name="T38" fmla="*/ 71 w 191"/>
                  <a:gd name="T39" fmla="*/ 38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91" h="279">
                    <a:moveTo>
                      <a:pt x="135" y="279"/>
                    </a:moveTo>
                    <a:cubicBezTo>
                      <a:pt x="111" y="236"/>
                      <a:pt x="111" y="236"/>
                      <a:pt x="111" y="236"/>
                    </a:cubicBezTo>
                    <a:cubicBezTo>
                      <a:pt x="92" y="201"/>
                      <a:pt x="79" y="182"/>
                      <a:pt x="64" y="167"/>
                    </a:cubicBezTo>
                    <a:cubicBezTo>
                      <a:pt x="59" y="162"/>
                      <a:pt x="55" y="159"/>
                      <a:pt x="46" y="158"/>
                    </a:cubicBezTo>
                    <a:cubicBezTo>
                      <a:pt x="46" y="279"/>
                      <a:pt x="46" y="279"/>
                      <a:pt x="46" y="279"/>
                    </a:cubicBezTo>
                    <a:cubicBezTo>
                      <a:pt x="0" y="279"/>
                      <a:pt x="0" y="279"/>
                      <a:pt x="0" y="27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85" y="0"/>
                      <a:pt x="85" y="0"/>
                      <a:pt x="85" y="0"/>
                    </a:cubicBezTo>
                    <a:cubicBezTo>
                      <a:pt x="148" y="0"/>
                      <a:pt x="176" y="37"/>
                      <a:pt x="176" y="80"/>
                    </a:cubicBezTo>
                    <a:cubicBezTo>
                      <a:pt x="176" y="120"/>
                      <a:pt x="150" y="156"/>
                      <a:pt x="107" y="156"/>
                    </a:cubicBezTo>
                    <a:cubicBezTo>
                      <a:pt x="117" y="162"/>
                      <a:pt x="135" y="189"/>
                      <a:pt x="150" y="212"/>
                    </a:cubicBezTo>
                    <a:cubicBezTo>
                      <a:pt x="191" y="279"/>
                      <a:pt x="191" y="279"/>
                      <a:pt x="191" y="279"/>
                    </a:cubicBezTo>
                    <a:lnTo>
                      <a:pt x="135" y="279"/>
                    </a:lnTo>
                    <a:close/>
                    <a:moveTo>
                      <a:pt x="71" y="38"/>
                    </a:moveTo>
                    <a:cubicBezTo>
                      <a:pt x="46" y="38"/>
                      <a:pt x="46" y="38"/>
                      <a:pt x="46" y="38"/>
                    </a:cubicBezTo>
                    <a:cubicBezTo>
                      <a:pt x="46" y="126"/>
                      <a:pt x="46" y="126"/>
                      <a:pt x="46" y="126"/>
                    </a:cubicBezTo>
                    <a:cubicBezTo>
                      <a:pt x="70" y="126"/>
                      <a:pt x="70" y="126"/>
                      <a:pt x="70" y="126"/>
                    </a:cubicBezTo>
                    <a:cubicBezTo>
                      <a:pt x="94" y="126"/>
                      <a:pt x="107" y="123"/>
                      <a:pt x="115" y="114"/>
                    </a:cubicBezTo>
                    <a:cubicBezTo>
                      <a:pt x="123" y="107"/>
                      <a:pt x="127" y="95"/>
                      <a:pt x="127" y="80"/>
                    </a:cubicBezTo>
                    <a:cubicBezTo>
                      <a:pt x="127" y="52"/>
                      <a:pt x="112" y="38"/>
                      <a:pt x="71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91" name="Freeform 10"/>
              <p:cNvSpPr>
                <a:spLocks noEditPoints="1"/>
              </p:cNvSpPr>
              <p:nvPr userDrawn="1"/>
            </p:nvSpPr>
            <p:spPr bwMode="auto">
              <a:xfrm>
                <a:off x="8963" y="266"/>
                <a:ext cx="48" cy="62"/>
              </a:xfrm>
              <a:custGeom>
                <a:avLst/>
                <a:gdLst>
                  <a:gd name="T0" fmla="*/ 48 w 170"/>
                  <a:gd name="T1" fmla="*/ 119 h 214"/>
                  <a:gd name="T2" fmla="*/ 48 w 170"/>
                  <a:gd name="T3" fmla="*/ 122 h 214"/>
                  <a:gd name="T4" fmla="*/ 99 w 170"/>
                  <a:gd name="T5" fmla="*/ 180 h 214"/>
                  <a:gd name="T6" fmla="*/ 149 w 170"/>
                  <a:gd name="T7" fmla="*/ 160 h 214"/>
                  <a:gd name="T8" fmla="*/ 167 w 170"/>
                  <a:gd name="T9" fmla="*/ 187 h 214"/>
                  <a:gd name="T10" fmla="*/ 93 w 170"/>
                  <a:gd name="T11" fmla="*/ 214 h 214"/>
                  <a:gd name="T12" fmla="*/ 0 w 170"/>
                  <a:gd name="T13" fmla="*/ 107 h 214"/>
                  <a:gd name="T14" fmla="*/ 25 w 170"/>
                  <a:gd name="T15" fmla="*/ 28 h 214"/>
                  <a:gd name="T16" fmla="*/ 87 w 170"/>
                  <a:gd name="T17" fmla="*/ 0 h 214"/>
                  <a:gd name="T18" fmla="*/ 143 w 170"/>
                  <a:gd name="T19" fmla="*/ 21 h 214"/>
                  <a:gd name="T20" fmla="*/ 170 w 170"/>
                  <a:gd name="T21" fmla="*/ 110 h 214"/>
                  <a:gd name="T22" fmla="*/ 170 w 170"/>
                  <a:gd name="T23" fmla="*/ 119 h 214"/>
                  <a:gd name="T24" fmla="*/ 48 w 170"/>
                  <a:gd name="T25" fmla="*/ 119 h 214"/>
                  <a:gd name="T26" fmla="*/ 87 w 170"/>
                  <a:gd name="T27" fmla="*/ 34 h 214"/>
                  <a:gd name="T28" fmla="*/ 49 w 170"/>
                  <a:gd name="T29" fmla="*/ 86 h 214"/>
                  <a:gd name="T30" fmla="*/ 124 w 170"/>
                  <a:gd name="T31" fmla="*/ 86 h 214"/>
                  <a:gd name="T32" fmla="*/ 87 w 170"/>
                  <a:gd name="T33" fmla="*/ 34 h 2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70" h="214">
                    <a:moveTo>
                      <a:pt x="48" y="119"/>
                    </a:moveTo>
                    <a:cubicBezTo>
                      <a:pt x="48" y="122"/>
                      <a:pt x="48" y="122"/>
                      <a:pt x="48" y="122"/>
                    </a:cubicBezTo>
                    <a:cubicBezTo>
                      <a:pt x="48" y="150"/>
                      <a:pt x="59" y="180"/>
                      <a:pt x="99" y="180"/>
                    </a:cubicBezTo>
                    <a:cubicBezTo>
                      <a:pt x="118" y="180"/>
                      <a:pt x="134" y="173"/>
                      <a:pt x="149" y="160"/>
                    </a:cubicBezTo>
                    <a:cubicBezTo>
                      <a:pt x="167" y="187"/>
                      <a:pt x="167" y="187"/>
                      <a:pt x="167" y="187"/>
                    </a:cubicBezTo>
                    <a:cubicBezTo>
                      <a:pt x="145" y="205"/>
                      <a:pt x="121" y="214"/>
                      <a:pt x="93" y="214"/>
                    </a:cubicBezTo>
                    <a:cubicBezTo>
                      <a:pt x="36" y="214"/>
                      <a:pt x="0" y="172"/>
                      <a:pt x="0" y="107"/>
                    </a:cubicBezTo>
                    <a:cubicBezTo>
                      <a:pt x="0" y="72"/>
                      <a:pt x="7" y="48"/>
                      <a:pt x="25" y="28"/>
                    </a:cubicBezTo>
                    <a:cubicBezTo>
                      <a:pt x="42" y="9"/>
                      <a:pt x="62" y="0"/>
                      <a:pt x="87" y="0"/>
                    </a:cubicBezTo>
                    <a:cubicBezTo>
                      <a:pt x="108" y="0"/>
                      <a:pt x="126" y="6"/>
                      <a:pt x="143" y="21"/>
                    </a:cubicBezTo>
                    <a:cubicBezTo>
                      <a:pt x="161" y="37"/>
                      <a:pt x="170" y="62"/>
                      <a:pt x="170" y="110"/>
                    </a:cubicBezTo>
                    <a:cubicBezTo>
                      <a:pt x="170" y="119"/>
                      <a:pt x="170" y="119"/>
                      <a:pt x="170" y="119"/>
                    </a:cubicBezTo>
                    <a:lnTo>
                      <a:pt x="48" y="119"/>
                    </a:lnTo>
                    <a:close/>
                    <a:moveTo>
                      <a:pt x="87" y="34"/>
                    </a:moveTo>
                    <a:cubicBezTo>
                      <a:pt x="62" y="34"/>
                      <a:pt x="49" y="53"/>
                      <a:pt x="49" y="86"/>
                    </a:cubicBezTo>
                    <a:cubicBezTo>
                      <a:pt x="124" y="86"/>
                      <a:pt x="124" y="86"/>
                      <a:pt x="124" y="86"/>
                    </a:cubicBezTo>
                    <a:cubicBezTo>
                      <a:pt x="124" y="53"/>
                      <a:pt x="110" y="34"/>
                      <a:pt x="87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92" name="Freeform 11"/>
              <p:cNvSpPr>
                <a:spLocks/>
              </p:cNvSpPr>
              <p:nvPr userDrawn="1"/>
            </p:nvSpPr>
            <p:spPr bwMode="auto">
              <a:xfrm>
                <a:off x="9019" y="241"/>
                <a:ext cx="22" cy="86"/>
              </a:xfrm>
              <a:custGeom>
                <a:avLst/>
                <a:gdLst>
                  <a:gd name="T0" fmla="*/ 49 w 75"/>
                  <a:gd name="T1" fmla="*/ 300 h 300"/>
                  <a:gd name="T2" fmla="*/ 4 w 75"/>
                  <a:gd name="T3" fmla="*/ 243 h 300"/>
                  <a:gd name="T4" fmla="*/ 4 w 75"/>
                  <a:gd name="T5" fmla="*/ 69 h 300"/>
                  <a:gd name="T6" fmla="*/ 0 w 75"/>
                  <a:gd name="T7" fmla="*/ 10 h 300"/>
                  <a:gd name="T8" fmla="*/ 46 w 75"/>
                  <a:gd name="T9" fmla="*/ 0 h 300"/>
                  <a:gd name="T10" fmla="*/ 49 w 75"/>
                  <a:gd name="T11" fmla="*/ 56 h 300"/>
                  <a:gd name="T12" fmla="*/ 49 w 75"/>
                  <a:gd name="T13" fmla="*/ 228 h 300"/>
                  <a:gd name="T14" fmla="*/ 54 w 75"/>
                  <a:gd name="T15" fmla="*/ 265 h 300"/>
                  <a:gd name="T16" fmla="*/ 68 w 75"/>
                  <a:gd name="T17" fmla="*/ 268 h 300"/>
                  <a:gd name="T18" fmla="*/ 75 w 75"/>
                  <a:gd name="T19" fmla="*/ 295 h 300"/>
                  <a:gd name="T20" fmla="*/ 49 w 75"/>
                  <a:gd name="T21" fmla="*/ 30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5" h="300">
                    <a:moveTo>
                      <a:pt x="49" y="300"/>
                    </a:moveTo>
                    <a:cubicBezTo>
                      <a:pt x="4" y="300"/>
                      <a:pt x="4" y="260"/>
                      <a:pt x="4" y="243"/>
                    </a:cubicBezTo>
                    <a:cubicBezTo>
                      <a:pt x="4" y="69"/>
                      <a:pt x="4" y="69"/>
                      <a:pt x="4" y="69"/>
                    </a:cubicBezTo>
                    <a:cubicBezTo>
                      <a:pt x="4" y="42"/>
                      <a:pt x="3" y="27"/>
                      <a:pt x="0" y="10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49" y="12"/>
                      <a:pt x="49" y="29"/>
                      <a:pt x="49" y="56"/>
                    </a:cubicBezTo>
                    <a:cubicBezTo>
                      <a:pt x="49" y="228"/>
                      <a:pt x="49" y="228"/>
                      <a:pt x="49" y="228"/>
                    </a:cubicBezTo>
                    <a:cubicBezTo>
                      <a:pt x="49" y="255"/>
                      <a:pt x="50" y="260"/>
                      <a:pt x="54" y="265"/>
                    </a:cubicBezTo>
                    <a:cubicBezTo>
                      <a:pt x="56" y="268"/>
                      <a:pt x="63" y="270"/>
                      <a:pt x="68" y="268"/>
                    </a:cubicBezTo>
                    <a:cubicBezTo>
                      <a:pt x="75" y="295"/>
                      <a:pt x="75" y="295"/>
                      <a:pt x="75" y="295"/>
                    </a:cubicBezTo>
                    <a:cubicBezTo>
                      <a:pt x="67" y="298"/>
                      <a:pt x="59" y="300"/>
                      <a:pt x="49" y="30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93" name="Freeform 12"/>
              <p:cNvSpPr>
                <a:spLocks noEditPoints="1"/>
              </p:cNvSpPr>
              <p:nvPr userDrawn="1"/>
            </p:nvSpPr>
            <p:spPr bwMode="auto">
              <a:xfrm>
                <a:off x="9050" y="242"/>
                <a:ext cx="17" cy="84"/>
              </a:xfrm>
              <a:custGeom>
                <a:avLst/>
                <a:gdLst>
                  <a:gd name="T0" fmla="*/ 29 w 58"/>
                  <a:gd name="T1" fmla="*/ 59 h 293"/>
                  <a:gd name="T2" fmla="*/ 0 w 58"/>
                  <a:gd name="T3" fmla="*/ 30 h 293"/>
                  <a:gd name="T4" fmla="*/ 29 w 58"/>
                  <a:gd name="T5" fmla="*/ 0 h 293"/>
                  <a:gd name="T6" fmla="*/ 58 w 58"/>
                  <a:gd name="T7" fmla="*/ 30 h 293"/>
                  <a:gd name="T8" fmla="*/ 29 w 58"/>
                  <a:gd name="T9" fmla="*/ 59 h 293"/>
                  <a:gd name="T10" fmla="*/ 6 w 58"/>
                  <a:gd name="T11" fmla="*/ 293 h 293"/>
                  <a:gd name="T12" fmla="*/ 6 w 58"/>
                  <a:gd name="T13" fmla="*/ 92 h 293"/>
                  <a:gd name="T14" fmla="*/ 51 w 58"/>
                  <a:gd name="T15" fmla="*/ 84 h 293"/>
                  <a:gd name="T16" fmla="*/ 51 w 58"/>
                  <a:gd name="T17" fmla="*/ 293 h 293"/>
                  <a:gd name="T18" fmla="*/ 6 w 58"/>
                  <a:gd name="T19" fmla="*/ 293 h 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8" h="293">
                    <a:moveTo>
                      <a:pt x="29" y="59"/>
                    </a:moveTo>
                    <a:cubicBezTo>
                      <a:pt x="13" y="59"/>
                      <a:pt x="0" y="46"/>
                      <a:pt x="0" y="30"/>
                    </a:cubicBezTo>
                    <a:cubicBezTo>
                      <a:pt x="0" y="13"/>
                      <a:pt x="13" y="0"/>
                      <a:pt x="29" y="0"/>
                    </a:cubicBezTo>
                    <a:cubicBezTo>
                      <a:pt x="45" y="0"/>
                      <a:pt x="58" y="13"/>
                      <a:pt x="58" y="30"/>
                    </a:cubicBezTo>
                    <a:cubicBezTo>
                      <a:pt x="58" y="46"/>
                      <a:pt x="45" y="59"/>
                      <a:pt x="29" y="59"/>
                    </a:cubicBezTo>
                    <a:close/>
                    <a:moveTo>
                      <a:pt x="6" y="293"/>
                    </a:moveTo>
                    <a:cubicBezTo>
                      <a:pt x="6" y="92"/>
                      <a:pt x="6" y="92"/>
                      <a:pt x="6" y="92"/>
                    </a:cubicBezTo>
                    <a:cubicBezTo>
                      <a:pt x="51" y="84"/>
                      <a:pt x="51" y="84"/>
                      <a:pt x="51" y="84"/>
                    </a:cubicBezTo>
                    <a:cubicBezTo>
                      <a:pt x="51" y="293"/>
                      <a:pt x="51" y="293"/>
                      <a:pt x="51" y="293"/>
                    </a:cubicBezTo>
                    <a:lnTo>
                      <a:pt x="6" y="29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94" name="Freeform 13"/>
              <p:cNvSpPr>
                <a:spLocks/>
              </p:cNvSpPr>
              <p:nvPr userDrawn="1"/>
            </p:nvSpPr>
            <p:spPr bwMode="auto">
              <a:xfrm>
                <a:off x="9077" y="266"/>
                <a:ext cx="44" cy="62"/>
              </a:xfrm>
              <a:custGeom>
                <a:avLst/>
                <a:gdLst>
                  <a:gd name="T0" fmla="*/ 87 w 152"/>
                  <a:gd name="T1" fmla="*/ 214 h 214"/>
                  <a:gd name="T2" fmla="*/ 0 w 152"/>
                  <a:gd name="T3" fmla="*/ 109 h 214"/>
                  <a:gd name="T4" fmla="*/ 90 w 152"/>
                  <a:gd name="T5" fmla="*/ 0 h 214"/>
                  <a:gd name="T6" fmla="*/ 146 w 152"/>
                  <a:gd name="T7" fmla="*/ 22 h 214"/>
                  <a:gd name="T8" fmla="*/ 124 w 152"/>
                  <a:gd name="T9" fmla="*/ 51 h 214"/>
                  <a:gd name="T10" fmla="*/ 90 w 152"/>
                  <a:gd name="T11" fmla="*/ 36 h 214"/>
                  <a:gd name="T12" fmla="*/ 58 w 152"/>
                  <a:gd name="T13" fmla="*/ 56 h 214"/>
                  <a:gd name="T14" fmla="*/ 49 w 152"/>
                  <a:gd name="T15" fmla="*/ 113 h 214"/>
                  <a:gd name="T16" fmla="*/ 63 w 152"/>
                  <a:gd name="T17" fmla="*/ 168 h 214"/>
                  <a:gd name="T18" fmla="*/ 90 w 152"/>
                  <a:gd name="T19" fmla="*/ 180 h 214"/>
                  <a:gd name="T20" fmla="*/ 131 w 152"/>
                  <a:gd name="T21" fmla="*/ 160 h 214"/>
                  <a:gd name="T22" fmla="*/ 152 w 152"/>
                  <a:gd name="T23" fmla="*/ 187 h 214"/>
                  <a:gd name="T24" fmla="*/ 87 w 152"/>
                  <a:gd name="T25" fmla="*/ 214 h 2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52" h="214">
                    <a:moveTo>
                      <a:pt x="87" y="214"/>
                    </a:moveTo>
                    <a:cubicBezTo>
                      <a:pt x="31" y="214"/>
                      <a:pt x="0" y="175"/>
                      <a:pt x="0" y="109"/>
                    </a:cubicBezTo>
                    <a:cubicBezTo>
                      <a:pt x="0" y="35"/>
                      <a:pt x="45" y="0"/>
                      <a:pt x="90" y="0"/>
                    </a:cubicBezTo>
                    <a:cubicBezTo>
                      <a:pt x="112" y="0"/>
                      <a:pt x="128" y="5"/>
                      <a:pt x="146" y="22"/>
                    </a:cubicBezTo>
                    <a:cubicBezTo>
                      <a:pt x="124" y="51"/>
                      <a:pt x="124" y="51"/>
                      <a:pt x="124" y="51"/>
                    </a:cubicBezTo>
                    <a:cubicBezTo>
                      <a:pt x="112" y="41"/>
                      <a:pt x="102" y="36"/>
                      <a:pt x="90" y="36"/>
                    </a:cubicBezTo>
                    <a:cubicBezTo>
                      <a:pt x="76" y="36"/>
                      <a:pt x="64" y="43"/>
                      <a:pt x="58" y="56"/>
                    </a:cubicBezTo>
                    <a:cubicBezTo>
                      <a:pt x="52" y="69"/>
                      <a:pt x="49" y="88"/>
                      <a:pt x="49" y="113"/>
                    </a:cubicBezTo>
                    <a:cubicBezTo>
                      <a:pt x="49" y="141"/>
                      <a:pt x="54" y="158"/>
                      <a:pt x="63" y="168"/>
                    </a:cubicBezTo>
                    <a:cubicBezTo>
                      <a:pt x="70" y="176"/>
                      <a:pt x="79" y="180"/>
                      <a:pt x="90" y="180"/>
                    </a:cubicBezTo>
                    <a:cubicBezTo>
                      <a:pt x="104" y="180"/>
                      <a:pt x="118" y="173"/>
                      <a:pt x="131" y="160"/>
                    </a:cubicBezTo>
                    <a:cubicBezTo>
                      <a:pt x="152" y="187"/>
                      <a:pt x="152" y="187"/>
                      <a:pt x="152" y="187"/>
                    </a:cubicBezTo>
                    <a:cubicBezTo>
                      <a:pt x="133" y="205"/>
                      <a:pt x="114" y="214"/>
                      <a:pt x="87" y="2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95" name="Freeform 14"/>
              <p:cNvSpPr>
                <a:spLocks noEditPoints="1"/>
              </p:cNvSpPr>
              <p:nvPr userDrawn="1"/>
            </p:nvSpPr>
            <p:spPr bwMode="auto">
              <a:xfrm>
                <a:off x="9130" y="293"/>
                <a:ext cx="35" cy="34"/>
              </a:xfrm>
              <a:custGeom>
                <a:avLst/>
                <a:gdLst>
                  <a:gd name="T0" fmla="*/ 60 w 121"/>
                  <a:gd name="T1" fmla="*/ 121 h 121"/>
                  <a:gd name="T2" fmla="*/ 0 w 121"/>
                  <a:gd name="T3" fmla="*/ 60 h 121"/>
                  <a:gd name="T4" fmla="*/ 60 w 121"/>
                  <a:gd name="T5" fmla="*/ 0 h 121"/>
                  <a:gd name="T6" fmla="*/ 121 w 121"/>
                  <a:gd name="T7" fmla="*/ 60 h 121"/>
                  <a:gd name="T8" fmla="*/ 60 w 121"/>
                  <a:gd name="T9" fmla="*/ 121 h 121"/>
                  <a:gd name="T10" fmla="*/ 60 w 121"/>
                  <a:gd name="T11" fmla="*/ 12 h 121"/>
                  <a:gd name="T12" fmla="*/ 14 w 121"/>
                  <a:gd name="T13" fmla="*/ 60 h 121"/>
                  <a:gd name="T14" fmla="*/ 60 w 121"/>
                  <a:gd name="T15" fmla="*/ 109 h 121"/>
                  <a:gd name="T16" fmla="*/ 107 w 121"/>
                  <a:gd name="T17" fmla="*/ 60 h 121"/>
                  <a:gd name="T18" fmla="*/ 60 w 121"/>
                  <a:gd name="T19" fmla="*/ 12 h 121"/>
                  <a:gd name="T20" fmla="*/ 72 w 121"/>
                  <a:gd name="T21" fmla="*/ 94 h 121"/>
                  <a:gd name="T22" fmla="*/ 66 w 121"/>
                  <a:gd name="T23" fmla="*/ 83 h 121"/>
                  <a:gd name="T24" fmla="*/ 55 w 121"/>
                  <a:gd name="T25" fmla="*/ 66 h 121"/>
                  <a:gd name="T26" fmla="*/ 53 w 121"/>
                  <a:gd name="T27" fmla="*/ 66 h 121"/>
                  <a:gd name="T28" fmla="*/ 53 w 121"/>
                  <a:gd name="T29" fmla="*/ 94 h 121"/>
                  <a:gd name="T30" fmla="*/ 39 w 121"/>
                  <a:gd name="T31" fmla="*/ 94 h 121"/>
                  <a:gd name="T32" fmla="*/ 39 w 121"/>
                  <a:gd name="T33" fmla="*/ 26 h 121"/>
                  <a:gd name="T34" fmla="*/ 65 w 121"/>
                  <a:gd name="T35" fmla="*/ 26 h 121"/>
                  <a:gd name="T36" fmla="*/ 85 w 121"/>
                  <a:gd name="T37" fmla="*/ 46 h 121"/>
                  <a:gd name="T38" fmla="*/ 69 w 121"/>
                  <a:gd name="T39" fmla="*/ 65 h 121"/>
                  <a:gd name="T40" fmla="*/ 72 w 121"/>
                  <a:gd name="T41" fmla="*/ 68 h 121"/>
                  <a:gd name="T42" fmla="*/ 89 w 121"/>
                  <a:gd name="T43" fmla="*/ 94 h 121"/>
                  <a:gd name="T44" fmla="*/ 72 w 121"/>
                  <a:gd name="T45" fmla="*/ 94 h 121"/>
                  <a:gd name="T46" fmla="*/ 65 w 121"/>
                  <a:gd name="T47" fmla="*/ 38 h 121"/>
                  <a:gd name="T48" fmla="*/ 58 w 121"/>
                  <a:gd name="T49" fmla="*/ 37 h 121"/>
                  <a:gd name="T50" fmla="*/ 53 w 121"/>
                  <a:gd name="T51" fmla="*/ 37 h 121"/>
                  <a:gd name="T52" fmla="*/ 53 w 121"/>
                  <a:gd name="T53" fmla="*/ 55 h 121"/>
                  <a:gd name="T54" fmla="*/ 57 w 121"/>
                  <a:gd name="T55" fmla="*/ 55 h 121"/>
                  <a:gd name="T56" fmla="*/ 67 w 121"/>
                  <a:gd name="T57" fmla="*/ 53 h 121"/>
                  <a:gd name="T58" fmla="*/ 70 w 121"/>
                  <a:gd name="T59" fmla="*/ 46 h 121"/>
                  <a:gd name="T60" fmla="*/ 65 w 121"/>
                  <a:gd name="T61" fmla="*/ 38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21" h="121">
                    <a:moveTo>
                      <a:pt x="60" y="121"/>
                    </a:moveTo>
                    <a:cubicBezTo>
                      <a:pt x="27" y="121"/>
                      <a:pt x="0" y="94"/>
                      <a:pt x="0" y="60"/>
                    </a:cubicBezTo>
                    <a:cubicBezTo>
                      <a:pt x="0" y="27"/>
                      <a:pt x="27" y="0"/>
                      <a:pt x="60" y="0"/>
                    </a:cubicBezTo>
                    <a:cubicBezTo>
                      <a:pt x="94" y="0"/>
                      <a:pt x="121" y="27"/>
                      <a:pt x="121" y="60"/>
                    </a:cubicBezTo>
                    <a:cubicBezTo>
                      <a:pt x="121" y="94"/>
                      <a:pt x="94" y="121"/>
                      <a:pt x="60" y="121"/>
                    </a:cubicBezTo>
                    <a:close/>
                    <a:moveTo>
                      <a:pt x="60" y="12"/>
                    </a:moveTo>
                    <a:cubicBezTo>
                      <a:pt x="35" y="12"/>
                      <a:pt x="14" y="33"/>
                      <a:pt x="14" y="60"/>
                    </a:cubicBezTo>
                    <a:cubicBezTo>
                      <a:pt x="14" y="88"/>
                      <a:pt x="35" y="109"/>
                      <a:pt x="60" y="109"/>
                    </a:cubicBezTo>
                    <a:cubicBezTo>
                      <a:pt x="86" y="109"/>
                      <a:pt x="107" y="88"/>
                      <a:pt x="107" y="60"/>
                    </a:cubicBezTo>
                    <a:cubicBezTo>
                      <a:pt x="107" y="33"/>
                      <a:pt x="86" y="12"/>
                      <a:pt x="60" y="12"/>
                    </a:cubicBezTo>
                    <a:close/>
                    <a:moveTo>
                      <a:pt x="72" y="94"/>
                    </a:moveTo>
                    <a:cubicBezTo>
                      <a:pt x="70" y="89"/>
                      <a:pt x="69" y="88"/>
                      <a:pt x="66" y="83"/>
                    </a:cubicBezTo>
                    <a:cubicBezTo>
                      <a:pt x="59" y="71"/>
                      <a:pt x="57" y="67"/>
                      <a:pt x="55" y="66"/>
                    </a:cubicBezTo>
                    <a:cubicBezTo>
                      <a:pt x="54" y="66"/>
                      <a:pt x="53" y="66"/>
                      <a:pt x="53" y="66"/>
                    </a:cubicBezTo>
                    <a:cubicBezTo>
                      <a:pt x="53" y="94"/>
                      <a:pt x="53" y="94"/>
                      <a:pt x="53" y="94"/>
                    </a:cubicBezTo>
                    <a:cubicBezTo>
                      <a:pt x="39" y="94"/>
                      <a:pt x="39" y="94"/>
                      <a:pt x="39" y="94"/>
                    </a:cubicBezTo>
                    <a:cubicBezTo>
                      <a:pt x="39" y="26"/>
                      <a:pt x="39" y="26"/>
                      <a:pt x="39" y="26"/>
                    </a:cubicBezTo>
                    <a:cubicBezTo>
                      <a:pt x="65" y="26"/>
                      <a:pt x="65" y="26"/>
                      <a:pt x="65" y="26"/>
                    </a:cubicBezTo>
                    <a:cubicBezTo>
                      <a:pt x="77" y="26"/>
                      <a:pt x="85" y="34"/>
                      <a:pt x="85" y="46"/>
                    </a:cubicBezTo>
                    <a:cubicBezTo>
                      <a:pt x="85" y="56"/>
                      <a:pt x="78" y="64"/>
                      <a:pt x="69" y="65"/>
                    </a:cubicBezTo>
                    <a:cubicBezTo>
                      <a:pt x="71" y="66"/>
                      <a:pt x="71" y="66"/>
                      <a:pt x="72" y="68"/>
                    </a:cubicBezTo>
                    <a:cubicBezTo>
                      <a:pt x="76" y="72"/>
                      <a:pt x="89" y="94"/>
                      <a:pt x="89" y="94"/>
                    </a:cubicBezTo>
                    <a:lnTo>
                      <a:pt x="72" y="94"/>
                    </a:lnTo>
                    <a:close/>
                    <a:moveTo>
                      <a:pt x="65" y="38"/>
                    </a:moveTo>
                    <a:cubicBezTo>
                      <a:pt x="64" y="37"/>
                      <a:pt x="61" y="37"/>
                      <a:pt x="58" y="37"/>
                    </a:cubicBezTo>
                    <a:cubicBezTo>
                      <a:pt x="53" y="37"/>
                      <a:pt x="53" y="37"/>
                      <a:pt x="53" y="37"/>
                    </a:cubicBezTo>
                    <a:cubicBezTo>
                      <a:pt x="53" y="55"/>
                      <a:pt x="53" y="55"/>
                      <a:pt x="53" y="55"/>
                    </a:cubicBezTo>
                    <a:cubicBezTo>
                      <a:pt x="57" y="55"/>
                      <a:pt x="57" y="55"/>
                      <a:pt x="57" y="55"/>
                    </a:cubicBezTo>
                    <a:cubicBezTo>
                      <a:pt x="63" y="55"/>
                      <a:pt x="66" y="55"/>
                      <a:pt x="67" y="53"/>
                    </a:cubicBezTo>
                    <a:cubicBezTo>
                      <a:pt x="69" y="51"/>
                      <a:pt x="70" y="49"/>
                      <a:pt x="70" y="46"/>
                    </a:cubicBezTo>
                    <a:cubicBezTo>
                      <a:pt x="70" y="42"/>
                      <a:pt x="68" y="39"/>
                      <a:pt x="65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96" name="Freeform 15"/>
              <p:cNvSpPr>
                <a:spLocks noEditPoints="1"/>
              </p:cNvSpPr>
              <p:nvPr userDrawn="1"/>
            </p:nvSpPr>
            <p:spPr bwMode="auto">
              <a:xfrm>
                <a:off x="8669" y="349"/>
                <a:ext cx="188" cy="179"/>
              </a:xfrm>
              <a:custGeom>
                <a:avLst/>
                <a:gdLst>
                  <a:gd name="T0" fmla="*/ 76 w 188"/>
                  <a:gd name="T1" fmla="*/ 0 h 179"/>
                  <a:gd name="T2" fmla="*/ 112 w 188"/>
                  <a:gd name="T3" fmla="*/ 0 h 179"/>
                  <a:gd name="T4" fmla="*/ 188 w 188"/>
                  <a:gd name="T5" fmla="*/ 179 h 179"/>
                  <a:gd name="T6" fmla="*/ 147 w 188"/>
                  <a:gd name="T7" fmla="*/ 179 h 179"/>
                  <a:gd name="T8" fmla="*/ 131 w 188"/>
                  <a:gd name="T9" fmla="*/ 139 h 179"/>
                  <a:gd name="T10" fmla="*/ 56 w 188"/>
                  <a:gd name="T11" fmla="*/ 139 h 179"/>
                  <a:gd name="T12" fmla="*/ 40 w 188"/>
                  <a:gd name="T13" fmla="*/ 179 h 179"/>
                  <a:gd name="T14" fmla="*/ 0 w 188"/>
                  <a:gd name="T15" fmla="*/ 179 h 179"/>
                  <a:gd name="T16" fmla="*/ 76 w 188"/>
                  <a:gd name="T17" fmla="*/ 0 h 179"/>
                  <a:gd name="T18" fmla="*/ 117 w 188"/>
                  <a:gd name="T19" fmla="*/ 105 h 179"/>
                  <a:gd name="T20" fmla="*/ 93 w 188"/>
                  <a:gd name="T21" fmla="*/ 47 h 179"/>
                  <a:gd name="T22" fmla="*/ 70 w 188"/>
                  <a:gd name="T23" fmla="*/ 105 h 179"/>
                  <a:gd name="T24" fmla="*/ 117 w 188"/>
                  <a:gd name="T25" fmla="*/ 105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8" h="179">
                    <a:moveTo>
                      <a:pt x="76" y="0"/>
                    </a:moveTo>
                    <a:lnTo>
                      <a:pt x="112" y="0"/>
                    </a:lnTo>
                    <a:lnTo>
                      <a:pt x="188" y="179"/>
                    </a:lnTo>
                    <a:lnTo>
                      <a:pt x="147" y="179"/>
                    </a:lnTo>
                    <a:lnTo>
                      <a:pt x="131" y="139"/>
                    </a:lnTo>
                    <a:lnTo>
                      <a:pt x="56" y="139"/>
                    </a:lnTo>
                    <a:lnTo>
                      <a:pt x="40" y="179"/>
                    </a:lnTo>
                    <a:lnTo>
                      <a:pt x="0" y="179"/>
                    </a:lnTo>
                    <a:lnTo>
                      <a:pt x="76" y="0"/>
                    </a:lnTo>
                    <a:close/>
                    <a:moveTo>
                      <a:pt x="117" y="105"/>
                    </a:moveTo>
                    <a:lnTo>
                      <a:pt x="93" y="47"/>
                    </a:lnTo>
                    <a:lnTo>
                      <a:pt x="70" y="105"/>
                    </a:lnTo>
                    <a:lnTo>
                      <a:pt x="117" y="10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97" name="Freeform 16"/>
              <p:cNvSpPr>
                <a:spLocks noEditPoints="1"/>
              </p:cNvSpPr>
              <p:nvPr userDrawn="1"/>
            </p:nvSpPr>
            <p:spPr bwMode="auto">
              <a:xfrm>
                <a:off x="8874" y="350"/>
                <a:ext cx="141" cy="178"/>
              </a:xfrm>
              <a:custGeom>
                <a:avLst/>
                <a:gdLst>
                  <a:gd name="T0" fmla="*/ 0 w 490"/>
                  <a:gd name="T1" fmla="*/ 0 h 620"/>
                  <a:gd name="T2" fmla="*/ 253 w 490"/>
                  <a:gd name="T3" fmla="*/ 0 h 620"/>
                  <a:gd name="T4" fmla="*/ 490 w 490"/>
                  <a:gd name="T5" fmla="*/ 215 h 620"/>
                  <a:gd name="T6" fmla="*/ 490 w 490"/>
                  <a:gd name="T7" fmla="*/ 216 h 620"/>
                  <a:gd name="T8" fmla="*/ 240 w 490"/>
                  <a:gd name="T9" fmla="*/ 434 h 620"/>
                  <a:gd name="T10" fmla="*/ 136 w 490"/>
                  <a:gd name="T11" fmla="*/ 434 h 620"/>
                  <a:gd name="T12" fmla="*/ 136 w 490"/>
                  <a:gd name="T13" fmla="*/ 620 h 620"/>
                  <a:gd name="T14" fmla="*/ 0 w 490"/>
                  <a:gd name="T15" fmla="*/ 620 h 620"/>
                  <a:gd name="T16" fmla="*/ 0 w 490"/>
                  <a:gd name="T17" fmla="*/ 0 h 620"/>
                  <a:gd name="T18" fmla="*/ 244 w 490"/>
                  <a:gd name="T19" fmla="*/ 313 h 620"/>
                  <a:gd name="T20" fmla="*/ 352 w 490"/>
                  <a:gd name="T21" fmla="*/ 219 h 620"/>
                  <a:gd name="T22" fmla="*/ 352 w 490"/>
                  <a:gd name="T23" fmla="*/ 217 h 620"/>
                  <a:gd name="T24" fmla="*/ 242 w 490"/>
                  <a:gd name="T25" fmla="*/ 123 h 620"/>
                  <a:gd name="T26" fmla="*/ 136 w 490"/>
                  <a:gd name="T27" fmla="*/ 123 h 620"/>
                  <a:gd name="T28" fmla="*/ 136 w 490"/>
                  <a:gd name="T29" fmla="*/ 313 h 620"/>
                  <a:gd name="T30" fmla="*/ 244 w 490"/>
                  <a:gd name="T31" fmla="*/ 313 h 6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90" h="620">
                    <a:moveTo>
                      <a:pt x="0" y="0"/>
                    </a:moveTo>
                    <a:cubicBezTo>
                      <a:pt x="253" y="0"/>
                      <a:pt x="253" y="0"/>
                      <a:pt x="253" y="0"/>
                    </a:cubicBezTo>
                    <a:cubicBezTo>
                      <a:pt x="401" y="0"/>
                      <a:pt x="490" y="88"/>
                      <a:pt x="490" y="215"/>
                    </a:cubicBezTo>
                    <a:cubicBezTo>
                      <a:pt x="490" y="216"/>
                      <a:pt x="490" y="216"/>
                      <a:pt x="490" y="216"/>
                    </a:cubicBezTo>
                    <a:cubicBezTo>
                      <a:pt x="490" y="360"/>
                      <a:pt x="379" y="434"/>
                      <a:pt x="240" y="434"/>
                    </a:cubicBezTo>
                    <a:cubicBezTo>
                      <a:pt x="136" y="434"/>
                      <a:pt x="136" y="434"/>
                      <a:pt x="136" y="434"/>
                    </a:cubicBezTo>
                    <a:cubicBezTo>
                      <a:pt x="136" y="620"/>
                      <a:pt x="136" y="620"/>
                      <a:pt x="136" y="620"/>
                    </a:cubicBezTo>
                    <a:cubicBezTo>
                      <a:pt x="0" y="620"/>
                      <a:pt x="0" y="620"/>
                      <a:pt x="0" y="620"/>
                    </a:cubicBezTo>
                    <a:lnTo>
                      <a:pt x="0" y="0"/>
                    </a:lnTo>
                    <a:close/>
                    <a:moveTo>
                      <a:pt x="244" y="313"/>
                    </a:moveTo>
                    <a:cubicBezTo>
                      <a:pt x="312" y="313"/>
                      <a:pt x="352" y="272"/>
                      <a:pt x="352" y="219"/>
                    </a:cubicBezTo>
                    <a:cubicBezTo>
                      <a:pt x="352" y="217"/>
                      <a:pt x="352" y="217"/>
                      <a:pt x="352" y="217"/>
                    </a:cubicBezTo>
                    <a:cubicBezTo>
                      <a:pt x="352" y="156"/>
                      <a:pt x="310" y="123"/>
                      <a:pt x="242" y="123"/>
                    </a:cubicBezTo>
                    <a:cubicBezTo>
                      <a:pt x="136" y="123"/>
                      <a:pt x="136" y="123"/>
                      <a:pt x="136" y="123"/>
                    </a:cubicBezTo>
                    <a:cubicBezTo>
                      <a:pt x="136" y="313"/>
                      <a:pt x="136" y="313"/>
                      <a:pt x="136" y="313"/>
                    </a:cubicBezTo>
                    <a:lnTo>
                      <a:pt x="244" y="3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98" name="Freeform 17"/>
              <p:cNvSpPr>
                <a:spLocks/>
              </p:cNvSpPr>
              <p:nvPr userDrawn="1"/>
            </p:nvSpPr>
            <p:spPr bwMode="auto">
              <a:xfrm>
                <a:off x="9033" y="350"/>
                <a:ext cx="178" cy="178"/>
              </a:xfrm>
              <a:custGeom>
                <a:avLst/>
                <a:gdLst>
                  <a:gd name="T0" fmla="*/ 0 w 178"/>
                  <a:gd name="T1" fmla="*/ 0 h 178"/>
                  <a:gd name="T2" fmla="*/ 43 w 178"/>
                  <a:gd name="T3" fmla="*/ 0 h 178"/>
                  <a:gd name="T4" fmla="*/ 89 w 178"/>
                  <a:gd name="T5" fmla="*/ 75 h 178"/>
                  <a:gd name="T6" fmla="*/ 136 w 178"/>
                  <a:gd name="T7" fmla="*/ 0 h 178"/>
                  <a:gd name="T8" fmla="*/ 178 w 178"/>
                  <a:gd name="T9" fmla="*/ 0 h 178"/>
                  <a:gd name="T10" fmla="*/ 178 w 178"/>
                  <a:gd name="T11" fmla="*/ 178 h 178"/>
                  <a:gd name="T12" fmla="*/ 139 w 178"/>
                  <a:gd name="T13" fmla="*/ 178 h 178"/>
                  <a:gd name="T14" fmla="*/ 139 w 178"/>
                  <a:gd name="T15" fmla="*/ 62 h 178"/>
                  <a:gd name="T16" fmla="*/ 89 w 178"/>
                  <a:gd name="T17" fmla="*/ 138 h 178"/>
                  <a:gd name="T18" fmla="*/ 88 w 178"/>
                  <a:gd name="T19" fmla="*/ 138 h 178"/>
                  <a:gd name="T20" fmla="*/ 39 w 178"/>
                  <a:gd name="T21" fmla="*/ 62 h 178"/>
                  <a:gd name="T22" fmla="*/ 39 w 178"/>
                  <a:gd name="T23" fmla="*/ 178 h 178"/>
                  <a:gd name="T24" fmla="*/ 0 w 178"/>
                  <a:gd name="T25" fmla="*/ 178 h 178"/>
                  <a:gd name="T26" fmla="*/ 0 w 178"/>
                  <a:gd name="T27" fmla="*/ 0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78" h="178">
                    <a:moveTo>
                      <a:pt x="0" y="0"/>
                    </a:moveTo>
                    <a:lnTo>
                      <a:pt x="43" y="0"/>
                    </a:lnTo>
                    <a:lnTo>
                      <a:pt x="89" y="75"/>
                    </a:lnTo>
                    <a:lnTo>
                      <a:pt x="136" y="0"/>
                    </a:lnTo>
                    <a:lnTo>
                      <a:pt x="178" y="0"/>
                    </a:lnTo>
                    <a:lnTo>
                      <a:pt x="178" y="178"/>
                    </a:lnTo>
                    <a:lnTo>
                      <a:pt x="139" y="178"/>
                    </a:lnTo>
                    <a:lnTo>
                      <a:pt x="139" y="62"/>
                    </a:lnTo>
                    <a:lnTo>
                      <a:pt x="89" y="138"/>
                    </a:lnTo>
                    <a:lnTo>
                      <a:pt x="88" y="138"/>
                    </a:lnTo>
                    <a:lnTo>
                      <a:pt x="39" y="62"/>
                    </a:lnTo>
                    <a:lnTo>
                      <a:pt x="39" y="178"/>
                    </a:lnTo>
                    <a:lnTo>
                      <a:pt x="0" y="17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</p:grpSp>
        <p:grpSp>
          <p:nvGrpSpPr>
            <p:cNvPr id="209" name="Group 4"/>
            <p:cNvGrpSpPr>
              <a:grpSpLocks noChangeAspect="1"/>
            </p:cNvGrpSpPr>
            <p:nvPr userDrawn="1"/>
          </p:nvGrpSpPr>
          <p:grpSpPr bwMode="auto">
            <a:xfrm>
              <a:off x="4743331" y="143471"/>
              <a:ext cx="771525" cy="173236"/>
              <a:chOff x="8400" y="241"/>
              <a:chExt cx="1296" cy="291"/>
            </a:xfrm>
            <a:solidFill>
              <a:schemeClr val="bg2"/>
            </a:solidFill>
          </p:grpSpPr>
          <p:sp>
            <p:nvSpPr>
              <p:cNvPr id="268" name="Freeform 5"/>
              <p:cNvSpPr>
                <a:spLocks/>
              </p:cNvSpPr>
              <p:nvPr userDrawn="1"/>
            </p:nvSpPr>
            <p:spPr bwMode="auto">
              <a:xfrm>
                <a:off x="8402" y="247"/>
                <a:ext cx="54" cy="80"/>
              </a:xfrm>
              <a:custGeom>
                <a:avLst/>
                <a:gdLst>
                  <a:gd name="T0" fmla="*/ 89 w 120"/>
                  <a:gd name="T1" fmla="*/ 177 h 177"/>
                  <a:gd name="T2" fmla="*/ 50 w 120"/>
                  <a:gd name="T3" fmla="*/ 94 h 177"/>
                  <a:gd name="T4" fmla="*/ 27 w 120"/>
                  <a:gd name="T5" fmla="*/ 41 h 177"/>
                  <a:gd name="T6" fmla="*/ 26 w 120"/>
                  <a:gd name="T7" fmla="*/ 42 h 177"/>
                  <a:gd name="T8" fmla="*/ 28 w 120"/>
                  <a:gd name="T9" fmla="*/ 91 h 177"/>
                  <a:gd name="T10" fmla="*/ 29 w 120"/>
                  <a:gd name="T11" fmla="*/ 177 h 177"/>
                  <a:gd name="T12" fmla="*/ 0 w 120"/>
                  <a:gd name="T13" fmla="*/ 177 h 177"/>
                  <a:gd name="T14" fmla="*/ 0 w 120"/>
                  <a:gd name="T15" fmla="*/ 0 h 177"/>
                  <a:gd name="T16" fmla="*/ 34 w 120"/>
                  <a:gd name="T17" fmla="*/ 0 h 177"/>
                  <a:gd name="T18" fmla="*/ 77 w 120"/>
                  <a:gd name="T19" fmla="*/ 86 h 177"/>
                  <a:gd name="T20" fmla="*/ 95 w 120"/>
                  <a:gd name="T21" fmla="*/ 132 h 177"/>
                  <a:gd name="T22" fmla="*/ 96 w 120"/>
                  <a:gd name="T23" fmla="*/ 131 h 177"/>
                  <a:gd name="T24" fmla="*/ 93 w 120"/>
                  <a:gd name="T25" fmla="*/ 81 h 177"/>
                  <a:gd name="T26" fmla="*/ 93 w 120"/>
                  <a:gd name="T27" fmla="*/ 0 h 177"/>
                  <a:gd name="T28" fmla="*/ 120 w 120"/>
                  <a:gd name="T29" fmla="*/ 0 h 177"/>
                  <a:gd name="T30" fmla="*/ 120 w 120"/>
                  <a:gd name="T31" fmla="*/ 177 h 177"/>
                  <a:gd name="T32" fmla="*/ 89 w 120"/>
                  <a:gd name="T33" fmla="*/ 177 h 1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20" h="177">
                    <a:moveTo>
                      <a:pt x="89" y="177"/>
                    </a:moveTo>
                    <a:cubicBezTo>
                      <a:pt x="50" y="94"/>
                      <a:pt x="50" y="94"/>
                      <a:pt x="50" y="94"/>
                    </a:cubicBezTo>
                    <a:cubicBezTo>
                      <a:pt x="40" y="74"/>
                      <a:pt x="31" y="52"/>
                      <a:pt x="27" y="41"/>
                    </a:cubicBezTo>
                    <a:cubicBezTo>
                      <a:pt x="26" y="42"/>
                      <a:pt x="26" y="42"/>
                      <a:pt x="26" y="42"/>
                    </a:cubicBezTo>
                    <a:cubicBezTo>
                      <a:pt x="28" y="57"/>
                      <a:pt x="28" y="75"/>
                      <a:pt x="28" y="91"/>
                    </a:cubicBezTo>
                    <a:cubicBezTo>
                      <a:pt x="29" y="177"/>
                      <a:pt x="29" y="177"/>
                      <a:pt x="29" y="177"/>
                    </a:cubicBezTo>
                    <a:cubicBezTo>
                      <a:pt x="0" y="177"/>
                      <a:pt x="0" y="177"/>
                      <a:pt x="0" y="177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77" y="86"/>
                      <a:pt x="77" y="86"/>
                      <a:pt x="77" y="86"/>
                    </a:cubicBezTo>
                    <a:cubicBezTo>
                      <a:pt x="85" y="103"/>
                      <a:pt x="93" y="124"/>
                      <a:pt x="95" y="132"/>
                    </a:cubicBezTo>
                    <a:cubicBezTo>
                      <a:pt x="96" y="131"/>
                      <a:pt x="96" y="131"/>
                      <a:pt x="96" y="131"/>
                    </a:cubicBezTo>
                    <a:cubicBezTo>
                      <a:pt x="95" y="122"/>
                      <a:pt x="93" y="97"/>
                      <a:pt x="93" y="81"/>
                    </a:cubicBezTo>
                    <a:cubicBezTo>
                      <a:pt x="93" y="0"/>
                      <a:pt x="93" y="0"/>
                      <a:pt x="93" y="0"/>
                    </a:cubicBezTo>
                    <a:cubicBezTo>
                      <a:pt x="120" y="0"/>
                      <a:pt x="120" y="0"/>
                      <a:pt x="120" y="0"/>
                    </a:cubicBezTo>
                    <a:cubicBezTo>
                      <a:pt x="120" y="177"/>
                      <a:pt x="120" y="177"/>
                      <a:pt x="120" y="177"/>
                    </a:cubicBezTo>
                    <a:lnTo>
                      <a:pt x="89" y="17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69" name="Freeform 6"/>
              <p:cNvSpPr>
                <a:spLocks noEditPoints="1"/>
              </p:cNvSpPr>
              <p:nvPr userDrawn="1"/>
            </p:nvSpPr>
            <p:spPr bwMode="auto">
              <a:xfrm>
                <a:off x="8467" y="267"/>
                <a:ext cx="49" cy="61"/>
              </a:xfrm>
              <a:custGeom>
                <a:avLst/>
                <a:gdLst>
                  <a:gd name="T0" fmla="*/ 31 w 108"/>
                  <a:gd name="T1" fmla="*/ 76 h 136"/>
                  <a:gd name="T2" fmla="*/ 31 w 108"/>
                  <a:gd name="T3" fmla="*/ 78 h 136"/>
                  <a:gd name="T4" fmla="*/ 63 w 108"/>
                  <a:gd name="T5" fmla="*/ 115 h 136"/>
                  <a:gd name="T6" fmla="*/ 95 w 108"/>
                  <a:gd name="T7" fmla="*/ 102 h 136"/>
                  <a:gd name="T8" fmla="*/ 106 w 108"/>
                  <a:gd name="T9" fmla="*/ 119 h 136"/>
                  <a:gd name="T10" fmla="*/ 59 w 108"/>
                  <a:gd name="T11" fmla="*/ 136 h 136"/>
                  <a:gd name="T12" fmla="*/ 0 w 108"/>
                  <a:gd name="T13" fmla="*/ 68 h 136"/>
                  <a:gd name="T14" fmla="*/ 16 w 108"/>
                  <a:gd name="T15" fmla="*/ 18 h 136"/>
                  <a:gd name="T16" fmla="*/ 56 w 108"/>
                  <a:gd name="T17" fmla="*/ 0 h 136"/>
                  <a:gd name="T18" fmla="*/ 91 w 108"/>
                  <a:gd name="T19" fmla="*/ 13 h 136"/>
                  <a:gd name="T20" fmla="*/ 108 w 108"/>
                  <a:gd name="T21" fmla="*/ 70 h 136"/>
                  <a:gd name="T22" fmla="*/ 108 w 108"/>
                  <a:gd name="T23" fmla="*/ 76 h 136"/>
                  <a:gd name="T24" fmla="*/ 31 w 108"/>
                  <a:gd name="T25" fmla="*/ 76 h 136"/>
                  <a:gd name="T26" fmla="*/ 56 w 108"/>
                  <a:gd name="T27" fmla="*/ 21 h 136"/>
                  <a:gd name="T28" fmla="*/ 31 w 108"/>
                  <a:gd name="T29" fmla="*/ 55 h 136"/>
                  <a:gd name="T30" fmla="*/ 79 w 108"/>
                  <a:gd name="T31" fmla="*/ 55 h 136"/>
                  <a:gd name="T32" fmla="*/ 56 w 108"/>
                  <a:gd name="T33" fmla="*/ 21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08" h="136">
                    <a:moveTo>
                      <a:pt x="31" y="76"/>
                    </a:moveTo>
                    <a:cubicBezTo>
                      <a:pt x="31" y="78"/>
                      <a:pt x="31" y="78"/>
                      <a:pt x="31" y="78"/>
                    </a:cubicBezTo>
                    <a:cubicBezTo>
                      <a:pt x="31" y="96"/>
                      <a:pt x="37" y="115"/>
                      <a:pt x="63" y="115"/>
                    </a:cubicBezTo>
                    <a:cubicBezTo>
                      <a:pt x="75" y="115"/>
                      <a:pt x="85" y="110"/>
                      <a:pt x="95" y="102"/>
                    </a:cubicBezTo>
                    <a:cubicBezTo>
                      <a:pt x="106" y="119"/>
                      <a:pt x="106" y="119"/>
                      <a:pt x="106" y="119"/>
                    </a:cubicBezTo>
                    <a:cubicBezTo>
                      <a:pt x="92" y="131"/>
                      <a:pt x="77" y="136"/>
                      <a:pt x="59" y="136"/>
                    </a:cubicBezTo>
                    <a:cubicBezTo>
                      <a:pt x="23" y="136"/>
                      <a:pt x="0" y="110"/>
                      <a:pt x="0" y="68"/>
                    </a:cubicBezTo>
                    <a:cubicBezTo>
                      <a:pt x="0" y="46"/>
                      <a:pt x="5" y="30"/>
                      <a:pt x="16" y="18"/>
                    </a:cubicBezTo>
                    <a:cubicBezTo>
                      <a:pt x="26" y="6"/>
                      <a:pt x="39" y="0"/>
                      <a:pt x="56" y="0"/>
                    </a:cubicBezTo>
                    <a:cubicBezTo>
                      <a:pt x="68" y="0"/>
                      <a:pt x="80" y="3"/>
                      <a:pt x="91" y="13"/>
                    </a:cubicBezTo>
                    <a:cubicBezTo>
                      <a:pt x="102" y="24"/>
                      <a:pt x="108" y="40"/>
                      <a:pt x="108" y="70"/>
                    </a:cubicBezTo>
                    <a:cubicBezTo>
                      <a:pt x="108" y="76"/>
                      <a:pt x="108" y="76"/>
                      <a:pt x="108" y="76"/>
                    </a:cubicBezTo>
                    <a:lnTo>
                      <a:pt x="31" y="76"/>
                    </a:lnTo>
                    <a:close/>
                    <a:moveTo>
                      <a:pt x="56" y="21"/>
                    </a:moveTo>
                    <a:cubicBezTo>
                      <a:pt x="40" y="21"/>
                      <a:pt x="31" y="34"/>
                      <a:pt x="31" y="55"/>
                    </a:cubicBezTo>
                    <a:cubicBezTo>
                      <a:pt x="79" y="55"/>
                      <a:pt x="79" y="55"/>
                      <a:pt x="79" y="55"/>
                    </a:cubicBezTo>
                    <a:cubicBezTo>
                      <a:pt x="79" y="34"/>
                      <a:pt x="70" y="21"/>
                      <a:pt x="56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71" name="Freeform 270"/>
              <p:cNvSpPr>
                <a:spLocks/>
              </p:cNvSpPr>
              <p:nvPr userDrawn="1"/>
            </p:nvSpPr>
            <p:spPr bwMode="auto">
              <a:xfrm>
                <a:off x="8519" y="267"/>
                <a:ext cx="79" cy="60"/>
              </a:xfrm>
              <a:custGeom>
                <a:avLst/>
                <a:gdLst>
                  <a:gd name="T0" fmla="*/ 137 w 174"/>
                  <a:gd name="T1" fmla="*/ 132 h 132"/>
                  <a:gd name="T2" fmla="*/ 111 w 174"/>
                  <a:gd name="T3" fmla="*/ 132 h 132"/>
                  <a:gd name="T4" fmla="*/ 95 w 174"/>
                  <a:gd name="T5" fmla="*/ 73 h 132"/>
                  <a:gd name="T6" fmla="*/ 86 w 174"/>
                  <a:gd name="T7" fmla="*/ 37 h 132"/>
                  <a:gd name="T8" fmla="*/ 86 w 174"/>
                  <a:gd name="T9" fmla="*/ 37 h 132"/>
                  <a:gd name="T10" fmla="*/ 77 w 174"/>
                  <a:gd name="T11" fmla="*/ 74 h 132"/>
                  <a:gd name="T12" fmla="*/ 62 w 174"/>
                  <a:gd name="T13" fmla="*/ 132 h 132"/>
                  <a:gd name="T14" fmla="*/ 35 w 174"/>
                  <a:gd name="T15" fmla="*/ 132 h 132"/>
                  <a:gd name="T16" fmla="*/ 0 w 174"/>
                  <a:gd name="T17" fmla="*/ 4 h 132"/>
                  <a:gd name="T18" fmla="*/ 28 w 174"/>
                  <a:gd name="T19" fmla="*/ 0 h 132"/>
                  <a:gd name="T20" fmla="*/ 42 w 174"/>
                  <a:gd name="T21" fmla="*/ 63 h 132"/>
                  <a:gd name="T22" fmla="*/ 49 w 174"/>
                  <a:gd name="T23" fmla="*/ 97 h 132"/>
                  <a:gd name="T24" fmla="*/ 49 w 174"/>
                  <a:gd name="T25" fmla="*/ 97 h 132"/>
                  <a:gd name="T26" fmla="*/ 57 w 174"/>
                  <a:gd name="T27" fmla="*/ 62 h 132"/>
                  <a:gd name="T28" fmla="*/ 73 w 174"/>
                  <a:gd name="T29" fmla="*/ 2 h 132"/>
                  <a:gd name="T30" fmla="*/ 101 w 174"/>
                  <a:gd name="T31" fmla="*/ 2 h 132"/>
                  <a:gd name="T32" fmla="*/ 116 w 174"/>
                  <a:gd name="T33" fmla="*/ 61 h 132"/>
                  <a:gd name="T34" fmla="*/ 124 w 174"/>
                  <a:gd name="T35" fmla="*/ 98 h 132"/>
                  <a:gd name="T36" fmla="*/ 125 w 174"/>
                  <a:gd name="T37" fmla="*/ 98 h 132"/>
                  <a:gd name="T38" fmla="*/ 131 w 174"/>
                  <a:gd name="T39" fmla="*/ 63 h 132"/>
                  <a:gd name="T40" fmla="*/ 144 w 174"/>
                  <a:gd name="T41" fmla="*/ 2 h 132"/>
                  <a:gd name="T42" fmla="*/ 174 w 174"/>
                  <a:gd name="T43" fmla="*/ 2 h 132"/>
                  <a:gd name="T44" fmla="*/ 137 w 174"/>
                  <a:gd name="T45" fmla="*/ 132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74" h="132">
                    <a:moveTo>
                      <a:pt x="137" y="132"/>
                    </a:moveTo>
                    <a:cubicBezTo>
                      <a:pt x="111" y="132"/>
                      <a:pt x="111" y="132"/>
                      <a:pt x="111" y="132"/>
                    </a:cubicBezTo>
                    <a:cubicBezTo>
                      <a:pt x="95" y="73"/>
                      <a:pt x="95" y="73"/>
                      <a:pt x="95" y="73"/>
                    </a:cubicBezTo>
                    <a:cubicBezTo>
                      <a:pt x="91" y="57"/>
                      <a:pt x="86" y="37"/>
                      <a:pt x="86" y="37"/>
                    </a:cubicBezTo>
                    <a:cubicBezTo>
                      <a:pt x="86" y="37"/>
                      <a:pt x="86" y="37"/>
                      <a:pt x="86" y="37"/>
                    </a:cubicBezTo>
                    <a:cubicBezTo>
                      <a:pt x="86" y="37"/>
                      <a:pt x="84" y="50"/>
                      <a:pt x="77" y="74"/>
                    </a:cubicBezTo>
                    <a:cubicBezTo>
                      <a:pt x="62" y="132"/>
                      <a:pt x="62" y="132"/>
                      <a:pt x="62" y="132"/>
                    </a:cubicBezTo>
                    <a:cubicBezTo>
                      <a:pt x="35" y="132"/>
                      <a:pt x="35" y="132"/>
                      <a:pt x="35" y="132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42" y="63"/>
                      <a:pt x="42" y="63"/>
                      <a:pt x="42" y="63"/>
                    </a:cubicBezTo>
                    <a:cubicBezTo>
                      <a:pt x="45" y="79"/>
                      <a:pt x="49" y="97"/>
                      <a:pt x="49" y="97"/>
                    </a:cubicBezTo>
                    <a:cubicBezTo>
                      <a:pt x="49" y="97"/>
                      <a:pt x="49" y="97"/>
                      <a:pt x="49" y="97"/>
                    </a:cubicBezTo>
                    <a:cubicBezTo>
                      <a:pt x="49" y="97"/>
                      <a:pt x="52" y="80"/>
                      <a:pt x="57" y="62"/>
                    </a:cubicBezTo>
                    <a:cubicBezTo>
                      <a:pt x="73" y="2"/>
                      <a:pt x="73" y="2"/>
                      <a:pt x="73" y="2"/>
                    </a:cubicBezTo>
                    <a:cubicBezTo>
                      <a:pt x="101" y="2"/>
                      <a:pt x="101" y="2"/>
                      <a:pt x="101" y="2"/>
                    </a:cubicBezTo>
                    <a:cubicBezTo>
                      <a:pt x="116" y="61"/>
                      <a:pt x="116" y="61"/>
                      <a:pt x="116" y="61"/>
                    </a:cubicBezTo>
                    <a:cubicBezTo>
                      <a:pt x="121" y="82"/>
                      <a:pt x="124" y="98"/>
                      <a:pt x="124" y="98"/>
                    </a:cubicBezTo>
                    <a:cubicBezTo>
                      <a:pt x="125" y="98"/>
                      <a:pt x="125" y="98"/>
                      <a:pt x="125" y="98"/>
                    </a:cubicBezTo>
                    <a:cubicBezTo>
                      <a:pt x="125" y="98"/>
                      <a:pt x="128" y="78"/>
                      <a:pt x="131" y="63"/>
                    </a:cubicBezTo>
                    <a:cubicBezTo>
                      <a:pt x="144" y="2"/>
                      <a:pt x="144" y="2"/>
                      <a:pt x="144" y="2"/>
                    </a:cubicBezTo>
                    <a:cubicBezTo>
                      <a:pt x="174" y="2"/>
                      <a:pt x="174" y="2"/>
                      <a:pt x="174" y="2"/>
                    </a:cubicBezTo>
                    <a:lnTo>
                      <a:pt x="137" y="1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72" name="Freeform 271"/>
              <p:cNvSpPr>
                <a:spLocks noEditPoints="1"/>
              </p:cNvSpPr>
              <p:nvPr userDrawn="1"/>
            </p:nvSpPr>
            <p:spPr bwMode="auto">
              <a:xfrm>
                <a:off x="8631" y="247"/>
                <a:ext cx="55" cy="80"/>
              </a:xfrm>
              <a:custGeom>
                <a:avLst/>
                <a:gdLst>
                  <a:gd name="T0" fmla="*/ 86 w 122"/>
                  <a:gd name="T1" fmla="*/ 177 h 177"/>
                  <a:gd name="T2" fmla="*/ 71 w 122"/>
                  <a:gd name="T3" fmla="*/ 149 h 177"/>
                  <a:gd name="T4" fmla="*/ 41 w 122"/>
                  <a:gd name="T5" fmla="*/ 106 h 177"/>
                  <a:gd name="T6" fmla="*/ 29 w 122"/>
                  <a:gd name="T7" fmla="*/ 100 h 177"/>
                  <a:gd name="T8" fmla="*/ 29 w 122"/>
                  <a:gd name="T9" fmla="*/ 177 h 177"/>
                  <a:gd name="T10" fmla="*/ 0 w 122"/>
                  <a:gd name="T11" fmla="*/ 177 h 177"/>
                  <a:gd name="T12" fmla="*/ 0 w 122"/>
                  <a:gd name="T13" fmla="*/ 0 h 177"/>
                  <a:gd name="T14" fmla="*/ 54 w 122"/>
                  <a:gd name="T15" fmla="*/ 0 h 177"/>
                  <a:gd name="T16" fmla="*/ 112 w 122"/>
                  <a:gd name="T17" fmla="*/ 50 h 177"/>
                  <a:gd name="T18" fmla="*/ 68 w 122"/>
                  <a:gd name="T19" fmla="*/ 99 h 177"/>
                  <a:gd name="T20" fmla="*/ 95 w 122"/>
                  <a:gd name="T21" fmla="*/ 134 h 177"/>
                  <a:gd name="T22" fmla="*/ 122 w 122"/>
                  <a:gd name="T23" fmla="*/ 177 h 177"/>
                  <a:gd name="T24" fmla="*/ 86 w 122"/>
                  <a:gd name="T25" fmla="*/ 177 h 177"/>
                  <a:gd name="T26" fmla="*/ 45 w 122"/>
                  <a:gd name="T27" fmla="*/ 23 h 177"/>
                  <a:gd name="T28" fmla="*/ 29 w 122"/>
                  <a:gd name="T29" fmla="*/ 23 h 177"/>
                  <a:gd name="T30" fmla="*/ 29 w 122"/>
                  <a:gd name="T31" fmla="*/ 80 h 177"/>
                  <a:gd name="T32" fmla="*/ 44 w 122"/>
                  <a:gd name="T33" fmla="*/ 80 h 177"/>
                  <a:gd name="T34" fmla="*/ 73 w 122"/>
                  <a:gd name="T35" fmla="*/ 72 h 177"/>
                  <a:gd name="T36" fmla="*/ 81 w 122"/>
                  <a:gd name="T37" fmla="*/ 51 h 177"/>
                  <a:gd name="T38" fmla="*/ 45 w 122"/>
                  <a:gd name="T39" fmla="*/ 23 h 1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22" h="177">
                    <a:moveTo>
                      <a:pt x="86" y="177"/>
                    </a:moveTo>
                    <a:cubicBezTo>
                      <a:pt x="71" y="149"/>
                      <a:pt x="71" y="149"/>
                      <a:pt x="71" y="149"/>
                    </a:cubicBezTo>
                    <a:cubicBezTo>
                      <a:pt x="59" y="128"/>
                      <a:pt x="51" y="115"/>
                      <a:pt x="41" y="106"/>
                    </a:cubicBezTo>
                    <a:cubicBezTo>
                      <a:pt x="37" y="102"/>
                      <a:pt x="35" y="101"/>
                      <a:pt x="29" y="100"/>
                    </a:cubicBezTo>
                    <a:cubicBezTo>
                      <a:pt x="29" y="177"/>
                      <a:pt x="29" y="177"/>
                      <a:pt x="29" y="177"/>
                    </a:cubicBezTo>
                    <a:cubicBezTo>
                      <a:pt x="0" y="177"/>
                      <a:pt x="0" y="177"/>
                      <a:pt x="0" y="177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4" y="0"/>
                      <a:pt x="54" y="0"/>
                      <a:pt x="54" y="0"/>
                    </a:cubicBezTo>
                    <a:cubicBezTo>
                      <a:pt x="94" y="0"/>
                      <a:pt x="112" y="23"/>
                      <a:pt x="112" y="50"/>
                    </a:cubicBezTo>
                    <a:cubicBezTo>
                      <a:pt x="112" y="76"/>
                      <a:pt x="96" y="99"/>
                      <a:pt x="68" y="99"/>
                    </a:cubicBezTo>
                    <a:cubicBezTo>
                      <a:pt x="74" y="102"/>
                      <a:pt x="86" y="120"/>
                      <a:pt x="95" y="134"/>
                    </a:cubicBezTo>
                    <a:cubicBezTo>
                      <a:pt x="122" y="177"/>
                      <a:pt x="122" y="177"/>
                      <a:pt x="122" y="177"/>
                    </a:cubicBezTo>
                    <a:lnTo>
                      <a:pt x="86" y="177"/>
                    </a:lnTo>
                    <a:close/>
                    <a:moveTo>
                      <a:pt x="45" y="23"/>
                    </a:moveTo>
                    <a:cubicBezTo>
                      <a:pt x="29" y="23"/>
                      <a:pt x="29" y="23"/>
                      <a:pt x="29" y="23"/>
                    </a:cubicBezTo>
                    <a:cubicBezTo>
                      <a:pt x="29" y="80"/>
                      <a:pt x="29" y="80"/>
                      <a:pt x="29" y="80"/>
                    </a:cubicBezTo>
                    <a:cubicBezTo>
                      <a:pt x="44" y="80"/>
                      <a:pt x="44" y="80"/>
                      <a:pt x="44" y="80"/>
                    </a:cubicBezTo>
                    <a:cubicBezTo>
                      <a:pt x="60" y="80"/>
                      <a:pt x="68" y="77"/>
                      <a:pt x="73" y="72"/>
                    </a:cubicBezTo>
                    <a:cubicBezTo>
                      <a:pt x="78" y="67"/>
                      <a:pt x="81" y="60"/>
                      <a:pt x="81" y="51"/>
                    </a:cubicBezTo>
                    <a:cubicBezTo>
                      <a:pt x="81" y="33"/>
                      <a:pt x="72" y="23"/>
                      <a:pt x="45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73" name="Freeform 9"/>
              <p:cNvSpPr>
                <a:spLocks noEditPoints="1"/>
              </p:cNvSpPr>
              <p:nvPr userDrawn="1"/>
            </p:nvSpPr>
            <p:spPr bwMode="auto">
              <a:xfrm>
                <a:off x="8691" y="267"/>
                <a:ext cx="48" cy="61"/>
              </a:xfrm>
              <a:custGeom>
                <a:avLst/>
                <a:gdLst>
                  <a:gd name="T0" fmla="*/ 31 w 108"/>
                  <a:gd name="T1" fmla="*/ 76 h 136"/>
                  <a:gd name="T2" fmla="*/ 31 w 108"/>
                  <a:gd name="T3" fmla="*/ 78 h 136"/>
                  <a:gd name="T4" fmla="*/ 63 w 108"/>
                  <a:gd name="T5" fmla="*/ 115 h 136"/>
                  <a:gd name="T6" fmla="*/ 95 w 108"/>
                  <a:gd name="T7" fmla="*/ 102 h 136"/>
                  <a:gd name="T8" fmla="*/ 106 w 108"/>
                  <a:gd name="T9" fmla="*/ 119 h 136"/>
                  <a:gd name="T10" fmla="*/ 60 w 108"/>
                  <a:gd name="T11" fmla="*/ 136 h 136"/>
                  <a:gd name="T12" fmla="*/ 0 w 108"/>
                  <a:gd name="T13" fmla="*/ 68 h 136"/>
                  <a:gd name="T14" fmla="*/ 16 w 108"/>
                  <a:gd name="T15" fmla="*/ 18 h 136"/>
                  <a:gd name="T16" fmla="*/ 56 w 108"/>
                  <a:gd name="T17" fmla="*/ 0 h 136"/>
                  <a:gd name="T18" fmla="*/ 91 w 108"/>
                  <a:gd name="T19" fmla="*/ 13 h 136"/>
                  <a:gd name="T20" fmla="*/ 108 w 108"/>
                  <a:gd name="T21" fmla="*/ 70 h 136"/>
                  <a:gd name="T22" fmla="*/ 108 w 108"/>
                  <a:gd name="T23" fmla="*/ 76 h 136"/>
                  <a:gd name="T24" fmla="*/ 31 w 108"/>
                  <a:gd name="T25" fmla="*/ 76 h 136"/>
                  <a:gd name="T26" fmla="*/ 56 w 108"/>
                  <a:gd name="T27" fmla="*/ 21 h 136"/>
                  <a:gd name="T28" fmla="*/ 31 w 108"/>
                  <a:gd name="T29" fmla="*/ 55 h 136"/>
                  <a:gd name="T30" fmla="*/ 79 w 108"/>
                  <a:gd name="T31" fmla="*/ 55 h 136"/>
                  <a:gd name="T32" fmla="*/ 56 w 108"/>
                  <a:gd name="T33" fmla="*/ 21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08" h="136">
                    <a:moveTo>
                      <a:pt x="31" y="76"/>
                    </a:moveTo>
                    <a:cubicBezTo>
                      <a:pt x="31" y="78"/>
                      <a:pt x="31" y="78"/>
                      <a:pt x="31" y="78"/>
                    </a:cubicBezTo>
                    <a:cubicBezTo>
                      <a:pt x="31" y="96"/>
                      <a:pt x="38" y="115"/>
                      <a:pt x="63" y="115"/>
                    </a:cubicBezTo>
                    <a:cubicBezTo>
                      <a:pt x="75" y="115"/>
                      <a:pt x="85" y="110"/>
                      <a:pt x="95" y="102"/>
                    </a:cubicBezTo>
                    <a:cubicBezTo>
                      <a:pt x="106" y="119"/>
                      <a:pt x="106" y="119"/>
                      <a:pt x="106" y="119"/>
                    </a:cubicBezTo>
                    <a:cubicBezTo>
                      <a:pt x="93" y="131"/>
                      <a:pt x="77" y="136"/>
                      <a:pt x="60" y="136"/>
                    </a:cubicBezTo>
                    <a:cubicBezTo>
                      <a:pt x="23" y="136"/>
                      <a:pt x="0" y="110"/>
                      <a:pt x="0" y="68"/>
                    </a:cubicBezTo>
                    <a:cubicBezTo>
                      <a:pt x="0" y="46"/>
                      <a:pt x="5" y="30"/>
                      <a:pt x="16" y="18"/>
                    </a:cubicBezTo>
                    <a:cubicBezTo>
                      <a:pt x="27" y="6"/>
                      <a:pt x="39" y="0"/>
                      <a:pt x="56" y="0"/>
                    </a:cubicBezTo>
                    <a:cubicBezTo>
                      <a:pt x="69" y="0"/>
                      <a:pt x="80" y="3"/>
                      <a:pt x="91" y="13"/>
                    </a:cubicBezTo>
                    <a:cubicBezTo>
                      <a:pt x="103" y="24"/>
                      <a:pt x="108" y="40"/>
                      <a:pt x="108" y="70"/>
                    </a:cubicBezTo>
                    <a:cubicBezTo>
                      <a:pt x="108" y="76"/>
                      <a:pt x="108" y="76"/>
                      <a:pt x="108" y="76"/>
                    </a:cubicBezTo>
                    <a:lnTo>
                      <a:pt x="31" y="76"/>
                    </a:lnTo>
                    <a:close/>
                    <a:moveTo>
                      <a:pt x="56" y="21"/>
                    </a:moveTo>
                    <a:cubicBezTo>
                      <a:pt x="40" y="21"/>
                      <a:pt x="31" y="34"/>
                      <a:pt x="31" y="55"/>
                    </a:cubicBezTo>
                    <a:cubicBezTo>
                      <a:pt x="79" y="55"/>
                      <a:pt x="79" y="55"/>
                      <a:pt x="79" y="55"/>
                    </a:cubicBezTo>
                    <a:cubicBezTo>
                      <a:pt x="79" y="34"/>
                      <a:pt x="70" y="21"/>
                      <a:pt x="56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74" name="Freeform 10"/>
              <p:cNvSpPr>
                <a:spLocks/>
              </p:cNvSpPr>
              <p:nvPr userDrawn="1"/>
            </p:nvSpPr>
            <p:spPr bwMode="auto">
              <a:xfrm>
                <a:off x="8747" y="241"/>
                <a:ext cx="22" cy="87"/>
              </a:xfrm>
              <a:custGeom>
                <a:avLst/>
                <a:gdLst>
                  <a:gd name="T0" fmla="*/ 31 w 48"/>
                  <a:gd name="T1" fmla="*/ 192 h 192"/>
                  <a:gd name="T2" fmla="*/ 3 w 48"/>
                  <a:gd name="T3" fmla="*/ 155 h 192"/>
                  <a:gd name="T4" fmla="*/ 3 w 48"/>
                  <a:gd name="T5" fmla="*/ 45 h 192"/>
                  <a:gd name="T6" fmla="*/ 0 w 48"/>
                  <a:gd name="T7" fmla="*/ 7 h 192"/>
                  <a:gd name="T8" fmla="*/ 29 w 48"/>
                  <a:gd name="T9" fmla="*/ 0 h 192"/>
                  <a:gd name="T10" fmla="*/ 32 w 48"/>
                  <a:gd name="T11" fmla="*/ 36 h 192"/>
                  <a:gd name="T12" fmla="*/ 32 w 48"/>
                  <a:gd name="T13" fmla="*/ 146 h 192"/>
                  <a:gd name="T14" fmla="*/ 34 w 48"/>
                  <a:gd name="T15" fmla="*/ 169 h 192"/>
                  <a:gd name="T16" fmla="*/ 44 w 48"/>
                  <a:gd name="T17" fmla="*/ 171 h 192"/>
                  <a:gd name="T18" fmla="*/ 48 w 48"/>
                  <a:gd name="T19" fmla="*/ 189 h 192"/>
                  <a:gd name="T20" fmla="*/ 31 w 48"/>
                  <a:gd name="T21" fmla="*/ 192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8" h="192">
                    <a:moveTo>
                      <a:pt x="31" y="192"/>
                    </a:moveTo>
                    <a:cubicBezTo>
                      <a:pt x="3" y="192"/>
                      <a:pt x="3" y="166"/>
                      <a:pt x="3" y="155"/>
                    </a:cubicBezTo>
                    <a:cubicBezTo>
                      <a:pt x="3" y="45"/>
                      <a:pt x="3" y="45"/>
                      <a:pt x="3" y="45"/>
                    </a:cubicBezTo>
                    <a:cubicBezTo>
                      <a:pt x="3" y="27"/>
                      <a:pt x="2" y="17"/>
                      <a:pt x="0" y="7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31" y="8"/>
                      <a:pt x="32" y="19"/>
                      <a:pt x="32" y="36"/>
                    </a:cubicBezTo>
                    <a:cubicBezTo>
                      <a:pt x="32" y="146"/>
                      <a:pt x="32" y="146"/>
                      <a:pt x="32" y="146"/>
                    </a:cubicBezTo>
                    <a:cubicBezTo>
                      <a:pt x="32" y="163"/>
                      <a:pt x="32" y="166"/>
                      <a:pt x="34" y="169"/>
                    </a:cubicBezTo>
                    <a:cubicBezTo>
                      <a:pt x="36" y="171"/>
                      <a:pt x="40" y="173"/>
                      <a:pt x="44" y="171"/>
                    </a:cubicBezTo>
                    <a:cubicBezTo>
                      <a:pt x="48" y="189"/>
                      <a:pt x="48" y="189"/>
                      <a:pt x="48" y="189"/>
                    </a:cubicBezTo>
                    <a:cubicBezTo>
                      <a:pt x="43" y="191"/>
                      <a:pt x="38" y="192"/>
                      <a:pt x="31" y="19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75" name="Freeform 11"/>
              <p:cNvSpPr>
                <a:spLocks noEditPoints="1"/>
              </p:cNvSpPr>
              <p:nvPr userDrawn="1"/>
            </p:nvSpPr>
            <p:spPr bwMode="auto">
              <a:xfrm>
                <a:off x="8778" y="242"/>
                <a:ext cx="17" cy="85"/>
              </a:xfrm>
              <a:custGeom>
                <a:avLst/>
                <a:gdLst>
                  <a:gd name="T0" fmla="*/ 18 w 37"/>
                  <a:gd name="T1" fmla="*/ 38 h 187"/>
                  <a:gd name="T2" fmla="*/ 0 w 37"/>
                  <a:gd name="T3" fmla="*/ 19 h 187"/>
                  <a:gd name="T4" fmla="*/ 18 w 37"/>
                  <a:gd name="T5" fmla="*/ 0 h 187"/>
                  <a:gd name="T6" fmla="*/ 37 w 37"/>
                  <a:gd name="T7" fmla="*/ 19 h 187"/>
                  <a:gd name="T8" fmla="*/ 18 w 37"/>
                  <a:gd name="T9" fmla="*/ 38 h 187"/>
                  <a:gd name="T10" fmla="*/ 4 w 37"/>
                  <a:gd name="T11" fmla="*/ 187 h 187"/>
                  <a:gd name="T12" fmla="*/ 4 w 37"/>
                  <a:gd name="T13" fmla="*/ 59 h 187"/>
                  <a:gd name="T14" fmla="*/ 32 w 37"/>
                  <a:gd name="T15" fmla="*/ 54 h 187"/>
                  <a:gd name="T16" fmla="*/ 32 w 37"/>
                  <a:gd name="T17" fmla="*/ 187 h 187"/>
                  <a:gd name="T18" fmla="*/ 4 w 37"/>
                  <a:gd name="T19" fmla="*/ 187 h 1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7" h="187">
                    <a:moveTo>
                      <a:pt x="18" y="38"/>
                    </a:moveTo>
                    <a:cubicBezTo>
                      <a:pt x="7" y="38"/>
                      <a:pt x="0" y="30"/>
                      <a:pt x="0" y="19"/>
                    </a:cubicBezTo>
                    <a:cubicBezTo>
                      <a:pt x="0" y="9"/>
                      <a:pt x="8" y="0"/>
                      <a:pt x="18" y="0"/>
                    </a:cubicBezTo>
                    <a:cubicBezTo>
                      <a:pt x="28" y="0"/>
                      <a:pt x="37" y="9"/>
                      <a:pt x="37" y="19"/>
                    </a:cubicBezTo>
                    <a:cubicBezTo>
                      <a:pt x="37" y="30"/>
                      <a:pt x="28" y="38"/>
                      <a:pt x="18" y="38"/>
                    </a:cubicBezTo>
                    <a:close/>
                    <a:moveTo>
                      <a:pt x="4" y="187"/>
                    </a:moveTo>
                    <a:cubicBezTo>
                      <a:pt x="4" y="59"/>
                      <a:pt x="4" y="59"/>
                      <a:pt x="4" y="59"/>
                    </a:cubicBezTo>
                    <a:cubicBezTo>
                      <a:pt x="32" y="54"/>
                      <a:pt x="32" y="54"/>
                      <a:pt x="32" y="54"/>
                    </a:cubicBezTo>
                    <a:cubicBezTo>
                      <a:pt x="32" y="187"/>
                      <a:pt x="32" y="187"/>
                      <a:pt x="32" y="187"/>
                    </a:cubicBezTo>
                    <a:lnTo>
                      <a:pt x="4" y="18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76" name="Freeform 12"/>
              <p:cNvSpPr>
                <a:spLocks/>
              </p:cNvSpPr>
              <p:nvPr userDrawn="1"/>
            </p:nvSpPr>
            <p:spPr bwMode="auto">
              <a:xfrm>
                <a:off x="8805" y="267"/>
                <a:ext cx="44" cy="61"/>
              </a:xfrm>
              <a:custGeom>
                <a:avLst/>
                <a:gdLst>
                  <a:gd name="T0" fmla="*/ 55 w 97"/>
                  <a:gd name="T1" fmla="*/ 136 h 136"/>
                  <a:gd name="T2" fmla="*/ 0 w 97"/>
                  <a:gd name="T3" fmla="*/ 70 h 136"/>
                  <a:gd name="T4" fmla="*/ 57 w 97"/>
                  <a:gd name="T5" fmla="*/ 0 h 136"/>
                  <a:gd name="T6" fmla="*/ 93 w 97"/>
                  <a:gd name="T7" fmla="*/ 14 h 136"/>
                  <a:gd name="T8" fmla="*/ 79 w 97"/>
                  <a:gd name="T9" fmla="*/ 33 h 136"/>
                  <a:gd name="T10" fmla="*/ 57 w 97"/>
                  <a:gd name="T11" fmla="*/ 23 h 136"/>
                  <a:gd name="T12" fmla="*/ 37 w 97"/>
                  <a:gd name="T13" fmla="*/ 36 h 136"/>
                  <a:gd name="T14" fmla="*/ 32 w 97"/>
                  <a:gd name="T15" fmla="*/ 72 h 136"/>
                  <a:gd name="T16" fmla="*/ 40 w 97"/>
                  <a:gd name="T17" fmla="*/ 107 h 136"/>
                  <a:gd name="T18" fmla="*/ 57 w 97"/>
                  <a:gd name="T19" fmla="*/ 115 h 136"/>
                  <a:gd name="T20" fmla="*/ 84 w 97"/>
                  <a:gd name="T21" fmla="*/ 102 h 136"/>
                  <a:gd name="T22" fmla="*/ 97 w 97"/>
                  <a:gd name="T23" fmla="*/ 119 h 136"/>
                  <a:gd name="T24" fmla="*/ 55 w 97"/>
                  <a:gd name="T25" fmla="*/ 136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7" h="136">
                    <a:moveTo>
                      <a:pt x="55" y="136"/>
                    </a:moveTo>
                    <a:cubicBezTo>
                      <a:pt x="20" y="136"/>
                      <a:pt x="0" y="111"/>
                      <a:pt x="0" y="70"/>
                    </a:cubicBezTo>
                    <a:cubicBezTo>
                      <a:pt x="0" y="22"/>
                      <a:pt x="28" y="0"/>
                      <a:pt x="57" y="0"/>
                    </a:cubicBezTo>
                    <a:cubicBezTo>
                      <a:pt x="72" y="0"/>
                      <a:pt x="82" y="3"/>
                      <a:pt x="93" y="14"/>
                    </a:cubicBezTo>
                    <a:cubicBezTo>
                      <a:pt x="79" y="33"/>
                      <a:pt x="79" y="33"/>
                      <a:pt x="79" y="33"/>
                    </a:cubicBezTo>
                    <a:cubicBezTo>
                      <a:pt x="72" y="26"/>
                      <a:pt x="65" y="23"/>
                      <a:pt x="57" y="23"/>
                    </a:cubicBezTo>
                    <a:cubicBezTo>
                      <a:pt x="48" y="23"/>
                      <a:pt x="41" y="27"/>
                      <a:pt x="37" y="36"/>
                    </a:cubicBezTo>
                    <a:cubicBezTo>
                      <a:pt x="33" y="44"/>
                      <a:pt x="32" y="56"/>
                      <a:pt x="32" y="72"/>
                    </a:cubicBezTo>
                    <a:cubicBezTo>
                      <a:pt x="32" y="90"/>
                      <a:pt x="34" y="101"/>
                      <a:pt x="40" y="107"/>
                    </a:cubicBezTo>
                    <a:cubicBezTo>
                      <a:pt x="44" y="112"/>
                      <a:pt x="51" y="115"/>
                      <a:pt x="57" y="115"/>
                    </a:cubicBezTo>
                    <a:cubicBezTo>
                      <a:pt x="66" y="115"/>
                      <a:pt x="75" y="110"/>
                      <a:pt x="84" y="102"/>
                    </a:cubicBezTo>
                    <a:cubicBezTo>
                      <a:pt x="97" y="119"/>
                      <a:pt x="97" y="119"/>
                      <a:pt x="97" y="119"/>
                    </a:cubicBezTo>
                    <a:cubicBezTo>
                      <a:pt x="85" y="131"/>
                      <a:pt x="73" y="136"/>
                      <a:pt x="55" y="1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77" name="Freeform 13"/>
              <p:cNvSpPr>
                <a:spLocks noEditPoints="1"/>
              </p:cNvSpPr>
              <p:nvPr userDrawn="1"/>
            </p:nvSpPr>
            <p:spPr bwMode="auto">
              <a:xfrm>
                <a:off x="8859" y="293"/>
                <a:ext cx="34" cy="35"/>
              </a:xfrm>
              <a:custGeom>
                <a:avLst/>
                <a:gdLst>
                  <a:gd name="T0" fmla="*/ 39 w 77"/>
                  <a:gd name="T1" fmla="*/ 78 h 78"/>
                  <a:gd name="T2" fmla="*/ 0 w 77"/>
                  <a:gd name="T3" fmla="*/ 39 h 78"/>
                  <a:gd name="T4" fmla="*/ 39 w 77"/>
                  <a:gd name="T5" fmla="*/ 0 h 78"/>
                  <a:gd name="T6" fmla="*/ 77 w 77"/>
                  <a:gd name="T7" fmla="*/ 39 h 78"/>
                  <a:gd name="T8" fmla="*/ 39 w 77"/>
                  <a:gd name="T9" fmla="*/ 78 h 78"/>
                  <a:gd name="T10" fmla="*/ 39 w 77"/>
                  <a:gd name="T11" fmla="*/ 8 h 78"/>
                  <a:gd name="T12" fmla="*/ 9 w 77"/>
                  <a:gd name="T13" fmla="*/ 39 h 78"/>
                  <a:gd name="T14" fmla="*/ 39 w 77"/>
                  <a:gd name="T15" fmla="*/ 70 h 78"/>
                  <a:gd name="T16" fmla="*/ 68 w 77"/>
                  <a:gd name="T17" fmla="*/ 39 h 78"/>
                  <a:gd name="T18" fmla="*/ 39 w 77"/>
                  <a:gd name="T19" fmla="*/ 8 h 78"/>
                  <a:gd name="T20" fmla="*/ 46 w 77"/>
                  <a:gd name="T21" fmla="*/ 61 h 78"/>
                  <a:gd name="T22" fmla="*/ 42 w 77"/>
                  <a:gd name="T23" fmla="*/ 53 h 78"/>
                  <a:gd name="T24" fmla="*/ 35 w 77"/>
                  <a:gd name="T25" fmla="*/ 43 h 78"/>
                  <a:gd name="T26" fmla="*/ 34 w 77"/>
                  <a:gd name="T27" fmla="*/ 42 h 78"/>
                  <a:gd name="T28" fmla="*/ 34 w 77"/>
                  <a:gd name="T29" fmla="*/ 61 h 78"/>
                  <a:gd name="T30" fmla="*/ 25 w 77"/>
                  <a:gd name="T31" fmla="*/ 61 h 78"/>
                  <a:gd name="T32" fmla="*/ 25 w 77"/>
                  <a:gd name="T33" fmla="*/ 17 h 78"/>
                  <a:gd name="T34" fmla="*/ 41 w 77"/>
                  <a:gd name="T35" fmla="*/ 17 h 78"/>
                  <a:gd name="T36" fmla="*/ 54 w 77"/>
                  <a:gd name="T37" fmla="*/ 30 h 78"/>
                  <a:gd name="T38" fmla="*/ 44 w 77"/>
                  <a:gd name="T39" fmla="*/ 42 h 78"/>
                  <a:gd name="T40" fmla="*/ 46 w 77"/>
                  <a:gd name="T41" fmla="*/ 44 h 78"/>
                  <a:gd name="T42" fmla="*/ 56 w 77"/>
                  <a:gd name="T43" fmla="*/ 61 h 78"/>
                  <a:gd name="T44" fmla="*/ 46 w 77"/>
                  <a:gd name="T45" fmla="*/ 61 h 78"/>
                  <a:gd name="T46" fmla="*/ 42 w 77"/>
                  <a:gd name="T47" fmla="*/ 25 h 78"/>
                  <a:gd name="T48" fmla="*/ 37 w 77"/>
                  <a:gd name="T49" fmla="*/ 24 h 78"/>
                  <a:gd name="T50" fmla="*/ 34 w 77"/>
                  <a:gd name="T51" fmla="*/ 24 h 78"/>
                  <a:gd name="T52" fmla="*/ 34 w 77"/>
                  <a:gd name="T53" fmla="*/ 36 h 78"/>
                  <a:gd name="T54" fmla="*/ 36 w 77"/>
                  <a:gd name="T55" fmla="*/ 36 h 78"/>
                  <a:gd name="T56" fmla="*/ 43 w 77"/>
                  <a:gd name="T57" fmla="*/ 34 h 78"/>
                  <a:gd name="T58" fmla="*/ 45 w 77"/>
                  <a:gd name="T59" fmla="*/ 30 h 78"/>
                  <a:gd name="T60" fmla="*/ 42 w 77"/>
                  <a:gd name="T61" fmla="*/ 25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7" h="78">
                    <a:moveTo>
                      <a:pt x="39" y="78"/>
                    </a:moveTo>
                    <a:cubicBezTo>
                      <a:pt x="17" y="78"/>
                      <a:pt x="0" y="61"/>
                      <a:pt x="0" y="39"/>
                    </a:cubicBezTo>
                    <a:cubicBezTo>
                      <a:pt x="0" y="17"/>
                      <a:pt x="17" y="0"/>
                      <a:pt x="39" y="0"/>
                    </a:cubicBezTo>
                    <a:cubicBezTo>
                      <a:pt x="60" y="0"/>
                      <a:pt x="77" y="17"/>
                      <a:pt x="77" y="39"/>
                    </a:cubicBezTo>
                    <a:cubicBezTo>
                      <a:pt x="77" y="61"/>
                      <a:pt x="60" y="78"/>
                      <a:pt x="39" y="78"/>
                    </a:cubicBezTo>
                    <a:close/>
                    <a:moveTo>
                      <a:pt x="39" y="8"/>
                    </a:moveTo>
                    <a:cubicBezTo>
                      <a:pt x="22" y="8"/>
                      <a:pt x="9" y="22"/>
                      <a:pt x="9" y="39"/>
                    </a:cubicBezTo>
                    <a:cubicBezTo>
                      <a:pt x="9" y="56"/>
                      <a:pt x="22" y="70"/>
                      <a:pt x="39" y="70"/>
                    </a:cubicBezTo>
                    <a:cubicBezTo>
                      <a:pt x="55" y="70"/>
                      <a:pt x="68" y="56"/>
                      <a:pt x="68" y="39"/>
                    </a:cubicBezTo>
                    <a:cubicBezTo>
                      <a:pt x="68" y="22"/>
                      <a:pt x="55" y="8"/>
                      <a:pt x="39" y="8"/>
                    </a:cubicBezTo>
                    <a:close/>
                    <a:moveTo>
                      <a:pt x="46" y="61"/>
                    </a:moveTo>
                    <a:cubicBezTo>
                      <a:pt x="44" y="58"/>
                      <a:pt x="44" y="56"/>
                      <a:pt x="42" y="53"/>
                    </a:cubicBezTo>
                    <a:cubicBezTo>
                      <a:pt x="38" y="46"/>
                      <a:pt x="36" y="43"/>
                      <a:pt x="35" y="43"/>
                    </a:cubicBezTo>
                    <a:cubicBezTo>
                      <a:pt x="34" y="42"/>
                      <a:pt x="34" y="42"/>
                      <a:pt x="34" y="42"/>
                    </a:cubicBezTo>
                    <a:cubicBezTo>
                      <a:pt x="34" y="61"/>
                      <a:pt x="34" y="61"/>
                      <a:pt x="34" y="61"/>
                    </a:cubicBezTo>
                    <a:cubicBezTo>
                      <a:pt x="25" y="61"/>
                      <a:pt x="25" y="61"/>
                      <a:pt x="25" y="61"/>
                    </a:cubicBezTo>
                    <a:cubicBezTo>
                      <a:pt x="25" y="17"/>
                      <a:pt x="25" y="17"/>
                      <a:pt x="25" y="17"/>
                    </a:cubicBezTo>
                    <a:cubicBezTo>
                      <a:pt x="41" y="17"/>
                      <a:pt x="41" y="17"/>
                      <a:pt x="41" y="17"/>
                    </a:cubicBezTo>
                    <a:cubicBezTo>
                      <a:pt x="49" y="17"/>
                      <a:pt x="54" y="22"/>
                      <a:pt x="54" y="30"/>
                    </a:cubicBezTo>
                    <a:cubicBezTo>
                      <a:pt x="54" y="36"/>
                      <a:pt x="50" y="42"/>
                      <a:pt x="44" y="42"/>
                    </a:cubicBezTo>
                    <a:cubicBezTo>
                      <a:pt x="45" y="42"/>
                      <a:pt x="46" y="43"/>
                      <a:pt x="46" y="44"/>
                    </a:cubicBezTo>
                    <a:cubicBezTo>
                      <a:pt x="49" y="47"/>
                      <a:pt x="56" y="61"/>
                      <a:pt x="56" y="61"/>
                    </a:cubicBezTo>
                    <a:lnTo>
                      <a:pt x="46" y="61"/>
                    </a:lnTo>
                    <a:close/>
                    <a:moveTo>
                      <a:pt x="42" y="25"/>
                    </a:moveTo>
                    <a:cubicBezTo>
                      <a:pt x="41" y="24"/>
                      <a:pt x="39" y="24"/>
                      <a:pt x="37" y="24"/>
                    </a:cubicBezTo>
                    <a:cubicBezTo>
                      <a:pt x="34" y="24"/>
                      <a:pt x="34" y="24"/>
                      <a:pt x="34" y="24"/>
                    </a:cubicBezTo>
                    <a:cubicBezTo>
                      <a:pt x="34" y="36"/>
                      <a:pt x="34" y="36"/>
                      <a:pt x="34" y="36"/>
                    </a:cubicBezTo>
                    <a:cubicBezTo>
                      <a:pt x="36" y="36"/>
                      <a:pt x="36" y="36"/>
                      <a:pt x="36" y="36"/>
                    </a:cubicBezTo>
                    <a:cubicBezTo>
                      <a:pt x="40" y="36"/>
                      <a:pt x="42" y="35"/>
                      <a:pt x="43" y="34"/>
                    </a:cubicBezTo>
                    <a:cubicBezTo>
                      <a:pt x="44" y="33"/>
                      <a:pt x="45" y="32"/>
                      <a:pt x="45" y="30"/>
                    </a:cubicBezTo>
                    <a:cubicBezTo>
                      <a:pt x="45" y="27"/>
                      <a:pt x="44" y="26"/>
                      <a:pt x="42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78" name="Freeform 14"/>
              <p:cNvSpPr>
                <a:spLocks noEditPoints="1"/>
              </p:cNvSpPr>
              <p:nvPr userDrawn="1"/>
            </p:nvSpPr>
            <p:spPr bwMode="auto">
              <a:xfrm>
                <a:off x="8400" y="351"/>
                <a:ext cx="151" cy="178"/>
              </a:xfrm>
              <a:custGeom>
                <a:avLst/>
                <a:gdLst>
                  <a:gd name="T0" fmla="*/ 0 w 336"/>
                  <a:gd name="T1" fmla="*/ 0 h 395"/>
                  <a:gd name="T2" fmla="*/ 184 w 336"/>
                  <a:gd name="T3" fmla="*/ 0 h 395"/>
                  <a:gd name="T4" fmla="*/ 287 w 336"/>
                  <a:gd name="T5" fmla="*/ 35 h 395"/>
                  <a:gd name="T6" fmla="*/ 314 w 336"/>
                  <a:gd name="T7" fmla="*/ 102 h 395"/>
                  <a:gd name="T8" fmla="*/ 314 w 336"/>
                  <a:gd name="T9" fmla="*/ 103 h 395"/>
                  <a:gd name="T10" fmla="*/ 262 w 336"/>
                  <a:gd name="T11" fmla="*/ 188 h 395"/>
                  <a:gd name="T12" fmla="*/ 336 w 336"/>
                  <a:gd name="T13" fmla="*/ 285 h 395"/>
                  <a:gd name="T14" fmla="*/ 336 w 336"/>
                  <a:gd name="T15" fmla="*/ 286 h 395"/>
                  <a:gd name="T16" fmla="*/ 188 w 336"/>
                  <a:gd name="T17" fmla="*/ 395 h 395"/>
                  <a:gd name="T18" fmla="*/ 0 w 336"/>
                  <a:gd name="T19" fmla="*/ 395 h 395"/>
                  <a:gd name="T20" fmla="*/ 0 w 336"/>
                  <a:gd name="T21" fmla="*/ 0 h 395"/>
                  <a:gd name="T22" fmla="*/ 228 w 336"/>
                  <a:gd name="T23" fmla="*/ 116 h 395"/>
                  <a:gd name="T24" fmla="*/ 171 w 336"/>
                  <a:gd name="T25" fmla="*/ 76 h 395"/>
                  <a:gd name="T26" fmla="*/ 85 w 336"/>
                  <a:gd name="T27" fmla="*/ 76 h 395"/>
                  <a:gd name="T28" fmla="*/ 85 w 336"/>
                  <a:gd name="T29" fmla="*/ 159 h 395"/>
                  <a:gd name="T30" fmla="*/ 165 w 336"/>
                  <a:gd name="T31" fmla="*/ 159 h 395"/>
                  <a:gd name="T32" fmla="*/ 228 w 336"/>
                  <a:gd name="T33" fmla="*/ 118 h 395"/>
                  <a:gd name="T34" fmla="*/ 228 w 336"/>
                  <a:gd name="T35" fmla="*/ 116 h 395"/>
                  <a:gd name="T36" fmla="*/ 185 w 336"/>
                  <a:gd name="T37" fmla="*/ 232 h 395"/>
                  <a:gd name="T38" fmla="*/ 85 w 336"/>
                  <a:gd name="T39" fmla="*/ 232 h 395"/>
                  <a:gd name="T40" fmla="*/ 85 w 336"/>
                  <a:gd name="T41" fmla="*/ 318 h 395"/>
                  <a:gd name="T42" fmla="*/ 188 w 336"/>
                  <a:gd name="T43" fmla="*/ 318 h 395"/>
                  <a:gd name="T44" fmla="*/ 250 w 336"/>
                  <a:gd name="T45" fmla="*/ 276 h 395"/>
                  <a:gd name="T46" fmla="*/ 250 w 336"/>
                  <a:gd name="T47" fmla="*/ 274 h 395"/>
                  <a:gd name="T48" fmla="*/ 185 w 336"/>
                  <a:gd name="T49" fmla="*/ 232 h 3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36" h="395">
                    <a:moveTo>
                      <a:pt x="0" y="0"/>
                    </a:moveTo>
                    <a:cubicBezTo>
                      <a:pt x="184" y="0"/>
                      <a:pt x="184" y="0"/>
                      <a:pt x="184" y="0"/>
                    </a:cubicBezTo>
                    <a:cubicBezTo>
                      <a:pt x="229" y="0"/>
                      <a:pt x="264" y="12"/>
                      <a:pt x="287" y="35"/>
                    </a:cubicBezTo>
                    <a:cubicBezTo>
                      <a:pt x="305" y="53"/>
                      <a:pt x="314" y="75"/>
                      <a:pt x="314" y="102"/>
                    </a:cubicBezTo>
                    <a:cubicBezTo>
                      <a:pt x="314" y="103"/>
                      <a:pt x="314" y="103"/>
                      <a:pt x="314" y="103"/>
                    </a:cubicBezTo>
                    <a:cubicBezTo>
                      <a:pt x="314" y="148"/>
                      <a:pt x="290" y="172"/>
                      <a:pt x="262" y="188"/>
                    </a:cubicBezTo>
                    <a:cubicBezTo>
                      <a:pt x="308" y="206"/>
                      <a:pt x="336" y="232"/>
                      <a:pt x="336" y="285"/>
                    </a:cubicBezTo>
                    <a:cubicBezTo>
                      <a:pt x="336" y="286"/>
                      <a:pt x="336" y="286"/>
                      <a:pt x="336" y="286"/>
                    </a:cubicBezTo>
                    <a:cubicBezTo>
                      <a:pt x="336" y="359"/>
                      <a:pt x="277" y="395"/>
                      <a:pt x="188" y="395"/>
                    </a:cubicBezTo>
                    <a:cubicBezTo>
                      <a:pt x="0" y="395"/>
                      <a:pt x="0" y="395"/>
                      <a:pt x="0" y="395"/>
                    </a:cubicBezTo>
                    <a:lnTo>
                      <a:pt x="0" y="0"/>
                    </a:lnTo>
                    <a:close/>
                    <a:moveTo>
                      <a:pt x="228" y="116"/>
                    </a:moveTo>
                    <a:cubicBezTo>
                      <a:pt x="228" y="91"/>
                      <a:pt x="207" y="76"/>
                      <a:pt x="171" y="76"/>
                    </a:cubicBezTo>
                    <a:cubicBezTo>
                      <a:pt x="85" y="76"/>
                      <a:pt x="85" y="76"/>
                      <a:pt x="85" y="76"/>
                    </a:cubicBezTo>
                    <a:cubicBezTo>
                      <a:pt x="85" y="159"/>
                      <a:pt x="85" y="159"/>
                      <a:pt x="85" y="159"/>
                    </a:cubicBezTo>
                    <a:cubicBezTo>
                      <a:pt x="165" y="159"/>
                      <a:pt x="165" y="159"/>
                      <a:pt x="165" y="159"/>
                    </a:cubicBezTo>
                    <a:cubicBezTo>
                      <a:pt x="203" y="159"/>
                      <a:pt x="228" y="147"/>
                      <a:pt x="228" y="118"/>
                    </a:cubicBezTo>
                    <a:lnTo>
                      <a:pt x="228" y="116"/>
                    </a:lnTo>
                    <a:close/>
                    <a:moveTo>
                      <a:pt x="185" y="232"/>
                    </a:moveTo>
                    <a:cubicBezTo>
                      <a:pt x="85" y="232"/>
                      <a:pt x="85" y="232"/>
                      <a:pt x="85" y="232"/>
                    </a:cubicBezTo>
                    <a:cubicBezTo>
                      <a:pt x="85" y="318"/>
                      <a:pt x="85" y="318"/>
                      <a:pt x="85" y="318"/>
                    </a:cubicBezTo>
                    <a:cubicBezTo>
                      <a:pt x="188" y="318"/>
                      <a:pt x="188" y="318"/>
                      <a:pt x="188" y="318"/>
                    </a:cubicBezTo>
                    <a:cubicBezTo>
                      <a:pt x="227" y="318"/>
                      <a:pt x="250" y="305"/>
                      <a:pt x="250" y="276"/>
                    </a:cubicBezTo>
                    <a:cubicBezTo>
                      <a:pt x="250" y="274"/>
                      <a:pt x="250" y="274"/>
                      <a:pt x="250" y="274"/>
                    </a:cubicBezTo>
                    <a:cubicBezTo>
                      <a:pt x="250" y="248"/>
                      <a:pt x="230" y="232"/>
                      <a:pt x="185" y="2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79" name="Freeform 15"/>
              <p:cNvSpPr>
                <a:spLocks noEditPoints="1"/>
              </p:cNvSpPr>
              <p:nvPr userDrawn="1"/>
            </p:nvSpPr>
            <p:spPr bwMode="auto">
              <a:xfrm>
                <a:off x="8563" y="351"/>
                <a:ext cx="154" cy="178"/>
              </a:xfrm>
              <a:custGeom>
                <a:avLst/>
                <a:gdLst>
                  <a:gd name="T0" fmla="*/ 0 w 342"/>
                  <a:gd name="T1" fmla="*/ 0 h 395"/>
                  <a:gd name="T2" fmla="*/ 181 w 342"/>
                  <a:gd name="T3" fmla="*/ 0 h 395"/>
                  <a:gd name="T4" fmla="*/ 296 w 342"/>
                  <a:gd name="T5" fmla="*/ 40 h 395"/>
                  <a:gd name="T6" fmla="*/ 330 w 342"/>
                  <a:gd name="T7" fmla="*/ 130 h 395"/>
                  <a:gd name="T8" fmla="*/ 330 w 342"/>
                  <a:gd name="T9" fmla="*/ 131 h 395"/>
                  <a:gd name="T10" fmla="*/ 245 w 342"/>
                  <a:gd name="T11" fmla="*/ 254 h 395"/>
                  <a:gd name="T12" fmla="*/ 342 w 342"/>
                  <a:gd name="T13" fmla="*/ 395 h 395"/>
                  <a:gd name="T14" fmla="*/ 240 w 342"/>
                  <a:gd name="T15" fmla="*/ 395 h 395"/>
                  <a:gd name="T16" fmla="*/ 156 w 342"/>
                  <a:gd name="T17" fmla="*/ 268 h 395"/>
                  <a:gd name="T18" fmla="*/ 87 w 342"/>
                  <a:gd name="T19" fmla="*/ 268 h 395"/>
                  <a:gd name="T20" fmla="*/ 87 w 342"/>
                  <a:gd name="T21" fmla="*/ 395 h 395"/>
                  <a:gd name="T22" fmla="*/ 0 w 342"/>
                  <a:gd name="T23" fmla="*/ 395 h 395"/>
                  <a:gd name="T24" fmla="*/ 0 w 342"/>
                  <a:gd name="T25" fmla="*/ 0 h 395"/>
                  <a:gd name="T26" fmla="*/ 175 w 342"/>
                  <a:gd name="T27" fmla="*/ 192 h 395"/>
                  <a:gd name="T28" fmla="*/ 242 w 342"/>
                  <a:gd name="T29" fmla="*/ 136 h 395"/>
                  <a:gd name="T30" fmla="*/ 242 w 342"/>
                  <a:gd name="T31" fmla="*/ 135 h 395"/>
                  <a:gd name="T32" fmla="*/ 174 w 342"/>
                  <a:gd name="T33" fmla="*/ 78 h 395"/>
                  <a:gd name="T34" fmla="*/ 87 w 342"/>
                  <a:gd name="T35" fmla="*/ 78 h 395"/>
                  <a:gd name="T36" fmla="*/ 87 w 342"/>
                  <a:gd name="T37" fmla="*/ 192 h 395"/>
                  <a:gd name="T38" fmla="*/ 175 w 342"/>
                  <a:gd name="T39" fmla="*/ 192 h 3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42" h="395">
                    <a:moveTo>
                      <a:pt x="0" y="0"/>
                    </a:moveTo>
                    <a:cubicBezTo>
                      <a:pt x="181" y="0"/>
                      <a:pt x="181" y="0"/>
                      <a:pt x="181" y="0"/>
                    </a:cubicBezTo>
                    <a:cubicBezTo>
                      <a:pt x="231" y="0"/>
                      <a:pt x="270" y="14"/>
                      <a:pt x="296" y="40"/>
                    </a:cubicBezTo>
                    <a:cubicBezTo>
                      <a:pt x="318" y="62"/>
                      <a:pt x="330" y="93"/>
                      <a:pt x="330" y="130"/>
                    </a:cubicBezTo>
                    <a:cubicBezTo>
                      <a:pt x="330" y="131"/>
                      <a:pt x="330" y="131"/>
                      <a:pt x="330" y="131"/>
                    </a:cubicBezTo>
                    <a:cubicBezTo>
                      <a:pt x="330" y="195"/>
                      <a:pt x="296" y="235"/>
                      <a:pt x="245" y="254"/>
                    </a:cubicBezTo>
                    <a:cubicBezTo>
                      <a:pt x="342" y="395"/>
                      <a:pt x="342" y="395"/>
                      <a:pt x="342" y="395"/>
                    </a:cubicBezTo>
                    <a:cubicBezTo>
                      <a:pt x="240" y="395"/>
                      <a:pt x="240" y="395"/>
                      <a:pt x="240" y="395"/>
                    </a:cubicBezTo>
                    <a:cubicBezTo>
                      <a:pt x="156" y="268"/>
                      <a:pt x="156" y="268"/>
                      <a:pt x="156" y="268"/>
                    </a:cubicBezTo>
                    <a:cubicBezTo>
                      <a:pt x="87" y="268"/>
                      <a:pt x="87" y="268"/>
                      <a:pt x="87" y="268"/>
                    </a:cubicBezTo>
                    <a:cubicBezTo>
                      <a:pt x="87" y="395"/>
                      <a:pt x="87" y="395"/>
                      <a:pt x="87" y="395"/>
                    </a:cubicBezTo>
                    <a:cubicBezTo>
                      <a:pt x="0" y="395"/>
                      <a:pt x="0" y="395"/>
                      <a:pt x="0" y="395"/>
                    </a:cubicBezTo>
                    <a:lnTo>
                      <a:pt x="0" y="0"/>
                    </a:lnTo>
                    <a:close/>
                    <a:moveTo>
                      <a:pt x="175" y="192"/>
                    </a:moveTo>
                    <a:cubicBezTo>
                      <a:pt x="218" y="192"/>
                      <a:pt x="242" y="169"/>
                      <a:pt x="242" y="136"/>
                    </a:cubicBezTo>
                    <a:cubicBezTo>
                      <a:pt x="242" y="135"/>
                      <a:pt x="242" y="135"/>
                      <a:pt x="242" y="135"/>
                    </a:cubicBezTo>
                    <a:cubicBezTo>
                      <a:pt x="242" y="97"/>
                      <a:pt x="216" y="78"/>
                      <a:pt x="174" y="78"/>
                    </a:cubicBezTo>
                    <a:cubicBezTo>
                      <a:pt x="87" y="78"/>
                      <a:pt x="87" y="78"/>
                      <a:pt x="87" y="78"/>
                    </a:cubicBezTo>
                    <a:cubicBezTo>
                      <a:pt x="87" y="192"/>
                      <a:pt x="87" y="192"/>
                      <a:pt x="87" y="192"/>
                    </a:cubicBezTo>
                    <a:lnTo>
                      <a:pt x="175" y="19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80" name="Freeform 16"/>
              <p:cNvSpPr>
                <a:spLocks noEditPoints="1"/>
              </p:cNvSpPr>
              <p:nvPr userDrawn="1"/>
            </p:nvSpPr>
            <p:spPr bwMode="auto">
              <a:xfrm>
                <a:off x="8724" y="347"/>
                <a:ext cx="189" cy="185"/>
              </a:xfrm>
              <a:custGeom>
                <a:avLst/>
                <a:gdLst>
                  <a:gd name="T0" fmla="*/ 0 w 420"/>
                  <a:gd name="T1" fmla="*/ 205 h 408"/>
                  <a:gd name="T2" fmla="*/ 0 w 420"/>
                  <a:gd name="T3" fmla="*/ 204 h 408"/>
                  <a:gd name="T4" fmla="*/ 211 w 420"/>
                  <a:gd name="T5" fmla="*/ 0 h 408"/>
                  <a:gd name="T6" fmla="*/ 420 w 420"/>
                  <a:gd name="T7" fmla="*/ 203 h 408"/>
                  <a:gd name="T8" fmla="*/ 420 w 420"/>
                  <a:gd name="T9" fmla="*/ 204 h 408"/>
                  <a:gd name="T10" fmla="*/ 209 w 420"/>
                  <a:gd name="T11" fmla="*/ 408 h 408"/>
                  <a:gd name="T12" fmla="*/ 0 w 420"/>
                  <a:gd name="T13" fmla="*/ 205 h 408"/>
                  <a:gd name="T14" fmla="*/ 329 w 420"/>
                  <a:gd name="T15" fmla="*/ 205 h 408"/>
                  <a:gd name="T16" fmla="*/ 329 w 420"/>
                  <a:gd name="T17" fmla="*/ 204 h 408"/>
                  <a:gd name="T18" fmla="*/ 209 w 420"/>
                  <a:gd name="T19" fmla="*/ 80 h 408"/>
                  <a:gd name="T20" fmla="*/ 91 w 420"/>
                  <a:gd name="T21" fmla="*/ 203 h 408"/>
                  <a:gd name="T22" fmla="*/ 91 w 420"/>
                  <a:gd name="T23" fmla="*/ 204 h 408"/>
                  <a:gd name="T24" fmla="*/ 211 w 420"/>
                  <a:gd name="T25" fmla="*/ 328 h 408"/>
                  <a:gd name="T26" fmla="*/ 329 w 420"/>
                  <a:gd name="T27" fmla="*/ 205 h 4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20" h="408">
                    <a:moveTo>
                      <a:pt x="0" y="205"/>
                    </a:moveTo>
                    <a:cubicBezTo>
                      <a:pt x="0" y="204"/>
                      <a:pt x="0" y="204"/>
                      <a:pt x="0" y="204"/>
                    </a:cubicBezTo>
                    <a:cubicBezTo>
                      <a:pt x="0" y="92"/>
                      <a:pt x="89" y="0"/>
                      <a:pt x="211" y="0"/>
                    </a:cubicBezTo>
                    <a:cubicBezTo>
                      <a:pt x="332" y="0"/>
                      <a:pt x="420" y="91"/>
                      <a:pt x="420" y="203"/>
                    </a:cubicBezTo>
                    <a:cubicBezTo>
                      <a:pt x="420" y="204"/>
                      <a:pt x="420" y="204"/>
                      <a:pt x="420" y="204"/>
                    </a:cubicBezTo>
                    <a:cubicBezTo>
                      <a:pt x="420" y="316"/>
                      <a:pt x="331" y="408"/>
                      <a:pt x="209" y="408"/>
                    </a:cubicBezTo>
                    <a:cubicBezTo>
                      <a:pt x="88" y="408"/>
                      <a:pt x="0" y="318"/>
                      <a:pt x="0" y="205"/>
                    </a:cubicBezTo>
                    <a:close/>
                    <a:moveTo>
                      <a:pt x="329" y="205"/>
                    </a:moveTo>
                    <a:cubicBezTo>
                      <a:pt x="329" y="204"/>
                      <a:pt x="329" y="204"/>
                      <a:pt x="329" y="204"/>
                    </a:cubicBezTo>
                    <a:cubicBezTo>
                      <a:pt x="329" y="136"/>
                      <a:pt x="279" y="80"/>
                      <a:pt x="209" y="80"/>
                    </a:cubicBezTo>
                    <a:cubicBezTo>
                      <a:pt x="139" y="80"/>
                      <a:pt x="91" y="135"/>
                      <a:pt x="91" y="203"/>
                    </a:cubicBezTo>
                    <a:cubicBezTo>
                      <a:pt x="91" y="204"/>
                      <a:pt x="91" y="204"/>
                      <a:pt x="91" y="204"/>
                    </a:cubicBezTo>
                    <a:cubicBezTo>
                      <a:pt x="91" y="272"/>
                      <a:pt x="141" y="328"/>
                      <a:pt x="211" y="328"/>
                    </a:cubicBezTo>
                    <a:cubicBezTo>
                      <a:pt x="280" y="328"/>
                      <a:pt x="329" y="273"/>
                      <a:pt x="329" y="20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81" name="Freeform 17"/>
              <p:cNvSpPr>
                <a:spLocks/>
              </p:cNvSpPr>
              <p:nvPr userDrawn="1"/>
            </p:nvSpPr>
            <p:spPr bwMode="auto">
              <a:xfrm>
                <a:off x="8908" y="350"/>
                <a:ext cx="270" cy="180"/>
              </a:xfrm>
              <a:custGeom>
                <a:avLst/>
                <a:gdLst>
                  <a:gd name="T0" fmla="*/ 0 w 270"/>
                  <a:gd name="T1" fmla="*/ 1 h 180"/>
                  <a:gd name="T2" fmla="*/ 42 w 270"/>
                  <a:gd name="T3" fmla="*/ 1 h 180"/>
                  <a:gd name="T4" fmla="*/ 79 w 270"/>
                  <a:gd name="T5" fmla="*/ 121 h 180"/>
                  <a:gd name="T6" fmla="*/ 119 w 270"/>
                  <a:gd name="T7" fmla="*/ 0 h 180"/>
                  <a:gd name="T8" fmla="*/ 152 w 270"/>
                  <a:gd name="T9" fmla="*/ 0 h 180"/>
                  <a:gd name="T10" fmla="*/ 192 w 270"/>
                  <a:gd name="T11" fmla="*/ 121 h 180"/>
                  <a:gd name="T12" fmla="*/ 229 w 270"/>
                  <a:gd name="T13" fmla="*/ 1 h 180"/>
                  <a:gd name="T14" fmla="*/ 270 w 270"/>
                  <a:gd name="T15" fmla="*/ 1 h 180"/>
                  <a:gd name="T16" fmla="*/ 209 w 270"/>
                  <a:gd name="T17" fmla="*/ 180 h 180"/>
                  <a:gd name="T18" fmla="*/ 175 w 270"/>
                  <a:gd name="T19" fmla="*/ 180 h 180"/>
                  <a:gd name="T20" fmla="*/ 135 w 270"/>
                  <a:gd name="T21" fmla="*/ 63 h 180"/>
                  <a:gd name="T22" fmla="*/ 95 w 270"/>
                  <a:gd name="T23" fmla="*/ 180 h 180"/>
                  <a:gd name="T24" fmla="*/ 61 w 270"/>
                  <a:gd name="T25" fmla="*/ 180 h 180"/>
                  <a:gd name="T26" fmla="*/ 0 w 270"/>
                  <a:gd name="T27" fmla="*/ 1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70" h="180">
                    <a:moveTo>
                      <a:pt x="0" y="1"/>
                    </a:moveTo>
                    <a:lnTo>
                      <a:pt x="42" y="1"/>
                    </a:lnTo>
                    <a:lnTo>
                      <a:pt x="79" y="121"/>
                    </a:lnTo>
                    <a:lnTo>
                      <a:pt x="119" y="0"/>
                    </a:lnTo>
                    <a:lnTo>
                      <a:pt x="152" y="0"/>
                    </a:lnTo>
                    <a:lnTo>
                      <a:pt x="192" y="121"/>
                    </a:lnTo>
                    <a:lnTo>
                      <a:pt x="229" y="1"/>
                    </a:lnTo>
                    <a:lnTo>
                      <a:pt x="270" y="1"/>
                    </a:lnTo>
                    <a:lnTo>
                      <a:pt x="209" y="180"/>
                    </a:lnTo>
                    <a:lnTo>
                      <a:pt x="175" y="180"/>
                    </a:lnTo>
                    <a:lnTo>
                      <a:pt x="135" y="63"/>
                    </a:lnTo>
                    <a:lnTo>
                      <a:pt x="95" y="180"/>
                    </a:lnTo>
                    <a:lnTo>
                      <a:pt x="61" y="180"/>
                    </a:lnTo>
                    <a:lnTo>
                      <a:pt x="0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82" name="Freeform 18"/>
              <p:cNvSpPr>
                <a:spLocks/>
              </p:cNvSpPr>
              <p:nvPr userDrawn="1"/>
            </p:nvSpPr>
            <p:spPr bwMode="auto">
              <a:xfrm>
                <a:off x="9174" y="348"/>
                <a:ext cx="141" cy="183"/>
              </a:xfrm>
              <a:custGeom>
                <a:avLst/>
                <a:gdLst>
                  <a:gd name="T0" fmla="*/ 0 w 313"/>
                  <a:gd name="T1" fmla="*/ 343 h 406"/>
                  <a:gd name="T2" fmla="*/ 52 w 313"/>
                  <a:gd name="T3" fmla="*/ 282 h 406"/>
                  <a:gd name="T4" fmla="*/ 170 w 313"/>
                  <a:gd name="T5" fmla="*/ 330 h 406"/>
                  <a:gd name="T6" fmla="*/ 227 w 313"/>
                  <a:gd name="T7" fmla="*/ 292 h 406"/>
                  <a:gd name="T8" fmla="*/ 227 w 313"/>
                  <a:gd name="T9" fmla="*/ 291 h 406"/>
                  <a:gd name="T10" fmla="*/ 147 w 313"/>
                  <a:gd name="T11" fmla="*/ 241 h 406"/>
                  <a:gd name="T12" fmla="*/ 16 w 313"/>
                  <a:gd name="T13" fmla="*/ 120 h 406"/>
                  <a:gd name="T14" fmla="*/ 16 w 313"/>
                  <a:gd name="T15" fmla="*/ 119 h 406"/>
                  <a:gd name="T16" fmla="*/ 154 w 313"/>
                  <a:gd name="T17" fmla="*/ 0 h 406"/>
                  <a:gd name="T18" fmla="*/ 301 w 313"/>
                  <a:gd name="T19" fmla="*/ 50 h 406"/>
                  <a:gd name="T20" fmla="*/ 256 w 313"/>
                  <a:gd name="T21" fmla="*/ 116 h 406"/>
                  <a:gd name="T22" fmla="*/ 153 w 313"/>
                  <a:gd name="T23" fmla="*/ 77 h 406"/>
                  <a:gd name="T24" fmla="*/ 103 w 313"/>
                  <a:gd name="T25" fmla="*/ 111 h 406"/>
                  <a:gd name="T26" fmla="*/ 103 w 313"/>
                  <a:gd name="T27" fmla="*/ 112 h 406"/>
                  <a:gd name="T28" fmla="*/ 188 w 313"/>
                  <a:gd name="T29" fmla="*/ 164 h 406"/>
                  <a:gd name="T30" fmla="*/ 313 w 313"/>
                  <a:gd name="T31" fmla="*/ 283 h 406"/>
                  <a:gd name="T32" fmla="*/ 313 w 313"/>
                  <a:gd name="T33" fmla="*/ 284 h 406"/>
                  <a:gd name="T34" fmla="*/ 168 w 313"/>
                  <a:gd name="T35" fmla="*/ 406 h 406"/>
                  <a:gd name="T36" fmla="*/ 0 w 313"/>
                  <a:gd name="T37" fmla="*/ 343 h 4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13" h="406">
                    <a:moveTo>
                      <a:pt x="0" y="343"/>
                    </a:moveTo>
                    <a:cubicBezTo>
                      <a:pt x="52" y="282"/>
                      <a:pt x="52" y="282"/>
                      <a:pt x="52" y="282"/>
                    </a:cubicBezTo>
                    <a:cubicBezTo>
                      <a:pt x="87" y="311"/>
                      <a:pt x="125" y="330"/>
                      <a:pt x="170" y="330"/>
                    </a:cubicBezTo>
                    <a:cubicBezTo>
                      <a:pt x="205" y="330"/>
                      <a:pt x="227" y="315"/>
                      <a:pt x="227" y="292"/>
                    </a:cubicBezTo>
                    <a:cubicBezTo>
                      <a:pt x="227" y="291"/>
                      <a:pt x="227" y="291"/>
                      <a:pt x="227" y="291"/>
                    </a:cubicBezTo>
                    <a:cubicBezTo>
                      <a:pt x="227" y="269"/>
                      <a:pt x="213" y="258"/>
                      <a:pt x="147" y="241"/>
                    </a:cubicBezTo>
                    <a:cubicBezTo>
                      <a:pt x="68" y="221"/>
                      <a:pt x="16" y="199"/>
                      <a:pt x="16" y="120"/>
                    </a:cubicBezTo>
                    <a:cubicBezTo>
                      <a:pt x="16" y="119"/>
                      <a:pt x="16" y="119"/>
                      <a:pt x="16" y="119"/>
                    </a:cubicBezTo>
                    <a:cubicBezTo>
                      <a:pt x="16" y="47"/>
                      <a:pt x="74" y="0"/>
                      <a:pt x="154" y="0"/>
                    </a:cubicBezTo>
                    <a:cubicBezTo>
                      <a:pt x="212" y="0"/>
                      <a:pt x="261" y="18"/>
                      <a:pt x="301" y="50"/>
                    </a:cubicBezTo>
                    <a:cubicBezTo>
                      <a:pt x="256" y="116"/>
                      <a:pt x="256" y="116"/>
                      <a:pt x="256" y="116"/>
                    </a:cubicBezTo>
                    <a:cubicBezTo>
                      <a:pt x="221" y="91"/>
                      <a:pt x="187" y="77"/>
                      <a:pt x="153" y="77"/>
                    </a:cubicBezTo>
                    <a:cubicBezTo>
                      <a:pt x="120" y="77"/>
                      <a:pt x="103" y="92"/>
                      <a:pt x="103" y="111"/>
                    </a:cubicBezTo>
                    <a:cubicBezTo>
                      <a:pt x="103" y="112"/>
                      <a:pt x="103" y="112"/>
                      <a:pt x="103" y="112"/>
                    </a:cubicBezTo>
                    <a:cubicBezTo>
                      <a:pt x="103" y="138"/>
                      <a:pt x="120" y="147"/>
                      <a:pt x="188" y="164"/>
                    </a:cubicBezTo>
                    <a:cubicBezTo>
                      <a:pt x="268" y="185"/>
                      <a:pt x="313" y="214"/>
                      <a:pt x="313" y="283"/>
                    </a:cubicBezTo>
                    <a:cubicBezTo>
                      <a:pt x="313" y="284"/>
                      <a:pt x="313" y="284"/>
                      <a:pt x="313" y="284"/>
                    </a:cubicBezTo>
                    <a:cubicBezTo>
                      <a:pt x="313" y="362"/>
                      <a:pt x="253" y="406"/>
                      <a:pt x="168" y="406"/>
                    </a:cubicBezTo>
                    <a:cubicBezTo>
                      <a:pt x="108" y="406"/>
                      <a:pt x="48" y="385"/>
                      <a:pt x="0" y="3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83" name="Freeform 19"/>
              <p:cNvSpPr>
                <a:spLocks/>
              </p:cNvSpPr>
              <p:nvPr userDrawn="1"/>
            </p:nvSpPr>
            <p:spPr bwMode="auto">
              <a:xfrm>
                <a:off x="9334" y="351"/>
                <a:ext cx="135" cy="178"/>
              </a:xfrm>
              <a:custGeom>
                <a:avLst/>
                <a:gdLst>
                  <a:gd name="T0" fmla="*/ 0 w 135"/>
                  <a:gd name="T1" fmla="*/ 0 h 178"/>
                  <a:gd name="T2" fmla="*/ 134 w 135"/>
                  <a:gd name="T3" fmla="*/ 0 h 178"/>
                  <a:gd name="T4" fmla="*/ 134 w 135"/>
                  <a:gd name="T5" fmla="*/ 34 h 178"/>
                  <a:gd name="T6" fmla="*/ 38 w 135"/>
                  <a:gd name="T7" fmla="*/ 34 h 178"/>
                  <a:gd name="T8" fmla="*/ 38 w 135"/>
                  <a:gd name="T9" fmla="*/ 70 h 178"/>
                  <a:gd name="T10" fmla="*/ 122 w 135"/>
                  <a:gd name="T11" fmla="*/ 70 h 178"/>
                  <a:gd name="T12" fmla="*/ 122 w 135"/>
                  <a:gd name="T13" fmla="*/ 105 h 178"/>
                  <a:gd name="T14" fmla="*/ 38 w 135"/>
                  <a:gd name="T15" fmla="*/ 105 h 178"/>
                  <a:gd name="T16" fmla="*/ 38 w 135"/>
                  <a:gd name="T17" fmla="*/ 143 h 178"/>
                  <a:gd name="T18" fmla="*/ 135 w 135"/>
                  <a:gd name="T19" fmla="*/ 143 h 178"/>
                  <a:gd name="T20" fmla="*/ 135 w 135"/>
                  <a:gd name="T21" fmla="*/ 178 h 178"/>
                  <a:gd name="T22" fmla="*/ 0 w 135"/>
                  <a:gd name="T23" fmla="*/ 178 h 178"/>
                  <a:gd name="T24" fmla="*/ 0 w 135"/>
                  <a:gd name="T25" fmla="*/ 0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5" h="178">
                    <a:moveTo>
                      <a:pt x="0" y="0"/>
                    </a:moveTo>
                    <a:lnTo>
                      <a:pt x="134" y="0"/>
                    </a:lnTo>
                    <a:lnTo>
                      <a:pt x="134" y="34"/>
                    </a:lnTo>
                    <a:lnTo>
                      <a:pt x="38" y="34"/>
                    </a:lnTo>
                    <a:lnTo>
                      <a:pt x="38" y="70"/>
                    </a:lnTo>
                    <a:lnTo>
                      <a:pt x="122" y="70"/>
                    </a:lnTo>
                    <a:lnTo>
                      <a:pt x="122" y="105"/>
                    </a:lnTo>
                    <a:lnTo>
                      <a:pt x="38" y="105"/>
                    </a:lnTo>
                    <a:lnTo>
                      <a:pt x="38" y="143"/>
                    </a:lnTo>
                    <a:lnTo>
                      <a:pt x="135" y="143"/>
                    </a:lnTo>
                    <a:lnTo>
                      <a:pt x="135" y="178"/>
                    </a:lnTo>
                    <a:lnTo>
                      <a:pt x="0" y="17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84" name="Freeform 20"/>
              <p:cNvSpPr>
                <a:spLocks noEditPoints="1"/>
              </p:cNvSpPr>
              <p:nvPr userDrawn="1"/>
            </p:nvSpPr>
            <p:spPr bwMode="auto">
              <a:xfrm>
                <a:off x="9489" y="351"/>
                <a:ext cx="153" cy="178"/>
              </a:xfrm>
              <a:custGeom>
                <a:avLst/>
                <a:gdLst>
                  <a:gd name="T0" fmla="*/ 0 w 341"/>
                  <a:gd name="T1" fmla="*/ 0 h 395"/>
                  <a:gd name="T2" fmla="*/ 180 w 341"/>
                  <a:gd name="T3" fmla="*/ 0 h 395"/>
                  <a:gd name="T4" fmla="*/ 296 w 341"/>
                  <a:gd name="T5" fmla="*/ 40 h 395"/>
                  <a:gd name="T6" fmla="*/ 329 w 341"/>
                  <a:gd name="T7" fmla="*/ 130 h 395"/>
                  <a:gd name="T8" fmla="*/ 329 w 341"/>
                  <a:gd name="T9" fmla="*/ 131 h 395"/>
                  <a:gd name="T10" fmla="*/ 245 w 341"/>
                  <a:gd name="T11" fmla="*/ 254 h 395"/>
                  <a:gd name="T12" fmla="*/ 341 w 341"/>
                  <a:gd name="T13" fmla="*/ 395 h 395"/>
                  <a:gd name="T14" fmla="*/ 240 w 341"/>
                  <a:gd name="T15" fmla="*/ 395 h 395"/>
                  <a:gd name="T16" fmla="*/ 155 w 341"/>
                  <a:gd name="T17" fmla="*/ 268 h 395"/>
                  <a:gd name="T18" fmla="*/ 87 w 341"/>
                  <a:gd name="T19" fmla="*/ 268 h 395"/>
                  <a:gd name="T20" fmla="*/ 87 w 341"/>
                  <a:gd name="T21" fmla="*/ 395 h 395"/>
                  <a:gd name="T22" fmla="*/ 0 w 341"/>
                  <a:gd name="T23" fmla="*/ 395 h 395"/>
                  <a:gd name="T24" fmla="*/ 0 w 341"/>
                  <a:gd name="T25" fmla="*/ 0 h 395"/>
                  <a:gd name="T26" fmla="*/ 175 w 341"/>
                  <a:gd name="T27" fmla="*/ 192 h 395"/>
                  <a:gd name="T28" fmla="*/ 241 w 341"/>
                  <a:gd name="T29" fmla="*/ 136 h 395"/>
                  <a:gd name="T30" fmla="*/ 241 w 341"/>
                  <a:gd name="T31" fmla="*/ 135 h 395"/>
                  <a:gd name="T32" fmla="*/ 173 w 341"/>
                  <a:gd name="T33" fmla="*/ 78 h 395"/>
                  <a:gd name="T34" fmla="*/ 87 w 341"/>
                  <a:gd name="T35" fmla="*/ 78 h 395"/>
                  <a:gd name="T36" fmla="*/ 87 w 341"/>
                  <a:gd name="T37" fmla="*/ 192 h 395"/>
                  <a:gd name="T38" fmla="*/ 175 w 341"/>
                  <a:gd name="T39" fmla="*/ 192 h 3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41" h="395">
                    <a:moveTo>
                      <a:pt x="0" y="0"/>
                    </a:moveTo>
                    <a:cubicBezTo>
                      <a:pt x="180" y="0"/>
                      <a:pt x="180" y="0"/>
                      <a:pt x="180" y="0"/>
                    </a:cubicBezTo>
                    <a:cubicBezTo>
                      <a:pt x="231" y="0"/>
                      <a:pt x="270" y="14"/>
                      <a:pt x="296" y="40"/>
                    </a:cubicBezTo>
                    <a:cubicBezTo>
                      <a:pt x="318" y="62"/>
                      <a:pt x="329" y="93"/>
                      <a:pt x="329" y="130"/>
                    </a:cubicBezTo>
                    <a:cubicBezTo>
                      <a:pt x="329" y="131"/>
                      <a:pt x="329" y="131"/>
                      <a:pt x="329" y="131"/>
                    </a:cubicBezTo>
                    <a:cubicBezTo>
                      <a:pt x="329" y="195"/>
                      <a:pt x="295" y="235"/>
                      <a:pt x="245" y="254"/>
                    </a:cubicBezTo>
                    <a:cubicBezTo>
                      <a:pt x="341" y="395"/>
                      <a:pt x="341" y="395"/>
                      <a:pt x="341" y="395"/>
                    </a:cubicBezTo>
                    <a:cubicBezTo>
                      <a:pt x="240" y="395"/>
                      <a:pt x="240" y="395"/>
                      <a:pt x="240" y="395"/>
                    </a:cubicBezTo>
                    <a:cubicBezTo>
                      <a:pt x="155" y="268"/>
                      <a:pt x="155" y="268"/>
                      <a:pt x="155" y="268"/>
                    </a:cubicBezTo>
                    <a:cubicBezTo>
                      <a:pt x="87" y="268"/>
                      <a:pt x="87" y="268"/>
                      <a:pt x="87" y="268"/>
                    </a:cubicBezTo>
                    <a:cubicBezTo>
                      <a:pt x="87" y="395"/>
                      <a:pt x="87" y="395"/>
                      <a:pt x="87" y="395"/>
                    </a:cubicBezTo>
                    <a:cubicBezTo>
                      <a:pt x="0" y="395"/>
                      <a:pt x="0" y="395"/>
                      <a:pt x="0" y="395"/>
                    </a:cubicBezTo>
                    <a:lnTo>
                      <a:pt x="0" y="0"/>
                    </a:lnTo>
                    <a:close/>
                    <a:moveTo>
                      <a:pt x="175" y="192"/>
                    </a:moveTo>
                    <a:cubicBezTo>
                      <a:pt x="217" y="192"/>
                      <a:pt x="241" y="169"/>
                      <a:pt x="241" y="136"/>
                    </a:cubicBezTo>
                    <a:cubicBezTo>
                      <a:pt x="241" y="135"/>
                      <a:pt x="241" y="135"/>
                      <a:pt x="241" y="135"/>
                    </a:cubicBezTo>
                    <a:cubicBezTo>
                      <a:pt x="241" y="97"/>
                      <a:pt x="215" y="78"/>
                      <a:pt x="173" y="78"/>
                    </a:cubicBezTo>
                    <a:cubicBezTo>
                      <a:pt x="87" y="78"/>
                      <a:pt x="87" y="78"/>
                      <a:pt x="87" y="78"/>
                    </a:cubicBezTo>
                    <a:cubicBezTo>
                      <a:pt x="87" y="192"/>
                      <a:pt x="87" y="192"/>
                      <a:pt x="87" y="192"/>
                    </a:cubicBezTo>
                    <a:lnTo>
                      <a:pt x="175" y="19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85" name="Freeform 21"/>
              <p:cNvSpPr>
                <a:spLocks noEditPoints="1"/>
              </p:cNvSpPr>
              <p:nvPr userDrawn="1"/>
            </p:nvSpPr>
            <p:spPr bwMode="auto">
              <a:xfrm>
                <a:off x="9647" y="353"/>
                <a:ext cx="49" cy="24"/>
              </a:xfrm>
              <a:custGeom>
                <a:avLst/>
                <a:gdLst>
                  <a:gd name="T0" fmla="*/ 8 w 49"/>
                  <a:gd name="T1" fmla="*/ 3 h 24"/>
                  <a:gd name="T2" fmla="*/ 0 w 49"/>
                  <a:gd name="T3" fmla="*/ 3 h 24"/>
                  <a:gd name="T4" fmla="*/ 0 w 49"/>
                  <a:gd name="T5" fmla="*/ 0 h 24"/>
                  <a:gd name="T6" fmla="*/ 19 w 49"/>
                  <a:gd name="T7" fmla="*/ 0 h 24"/>
                  <a:gd name="T8" fmla="*/ 19 w 49"/>
                  <a:gd name="T9" fmla="*/ 3 h 24"/>
                  <a:gd name="T10" fmla="*/ 11 w 49"/>
                  <a:gd name="T11" fmla="*/ 3 h 24"/>
                  <a:gd name="T12" fmla="*/ 11 w 49"/>
                  <a:gd name="T13" fmla="*/ 24 h 24"/>
                  <a:gd name="T14" fmla="*/ 8 w 49"/>
                  <a:gd name="T15" fmla="*/ 24 h 24"/>
                  <a:gd name="T16" fmla="*/ 8 w 49"/>
                  <a:gd name="T17" fmla="*/ 3 h 24"/>
                  <a:gd name="T18" fmla="*/ 24 w 49"/>
                  <a:gd name="T19" fmla="*/ 0 h 24"/>
                  <a:gd name="T20" fmla="*/ 28 w 49"/>
                  <a:gd name="T21" fmla="*/ 0 h 24"/>
                  <a:gd name="T22" fmla="*/ 36 w 49"/>
                  <a:gd name="T23" fmla="*/ 13 h 24"/>
                  <a:gd name="T24" fmla="*/ 45 w 49"/>
                  <a:gd name="T25" fmla="*/ 0 h 24"/>
                  <a:gd name="T26" fmla="*/ 49 w 49"/>
                  <a:gd name="T27" fmla="*/ 0 h 24"/>
                  <a:gd name="T28" fmla="*/ 49 w 49"/>
                  <a:gd name="T29" fmla="*/ 24 h 24"/>
                  <a:gd name="T30" fmla="*/ 45 w 49"/>
                  <a:gd name="T31" fmla="*/ 24 h 24"/>
                  <a:gd name="T32" fmla="*/ 45 w 49"/>
                  <a:gd name="T33" fmla="*/ 5 h 24"/>
                  <a:gd name="T34" fmla="*/ 36 w 49"/>
                  <a:gd name="T35" fmla="*/ 18 h 24"/>
                  <a:gd name="T36" fmla="*/ 36 w 49"/>
                  <a:gd name="T37" fmla="*/ 18 h 24"/>
                  <a:gd name="T38" fmla="*/ 27 w 49"/>
                  <a:gd name="T39" fmla="*/ 5 h 24"/>
                  <a:gd name="T40" fmla="*/ 27 w 49"/>
                  <a:gd name="T41" fmla="*/ 24 h 24"/>
                  <a:gd name="T42" fmla="*/ 24 w 49"/>
                  <a:gd name="T43" fmla="*/ 24 h 24"/>
                  <a:gd name="T44" fmla="*/ 24 w 49"/>
                  <a:gd name="T45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49" h="24">
                    <a:moveTo>
                      <a:pt x="8" y="3"/>
                    </a:moveTo>
                    <a:lnTo>
                      <a:pt x="0" y="3"/>
                    </a:lnTo>
                    <a:lnTo>
                      <a:pt x="0" y="0"/>
                    </a:lnTo>
                    <a:lnTo>
                      <a:pt x="19" y="0"/>
                    </a:lnTo>
                    <a:lnTo>
                      <a:pt x="19" y="3"/>
                    </a:lnTo>
                    <a:lnTo>
                      <a:pt x="11" y="3"/>
                    </a:lnTo>
                    <a:lnTo>
                      <a:pt x="11" y="24"/>
                    </a:lnTo>
                    <a:lnTo>
                      <a:pt x="8" y="24"/>
                    </a:lnTo>
                    <a:lnTo>
                      <a:pt x="8" y="3"/>
                    </a:lnTo>
                    <a:close/>
                    <a:moveTo>
                      <a:pt x="24" y="0"/>
                    </a:moveTo>
                    <a:lnTo>
                      <a:pt x="28" y="0"/>
                    </a:lnTo>
                    <a:lnTo>
                      <a:pt x="36" y="13"/>
                    </a:lnTo>
                    <a:lnTo>
                      <a:pt x="45" y="0"/>
                    </a:lnTo>
                    <a:lnTo>
                      <a:pt x="49" y="0"/>
                    </a:lnTo>
                    <a:lnTo>
                      <a:pt x="49" y="24"/>
                    </a:lnTo>
                    <a:lnTo>
                      <a:pt x="45" y="24"/>
                    </a:lnTo>
                    <a:lnTo>
                      <a:pt x="45" y="5"/>
                    </a:lnTo>
                    <a:lnTo>
                      <a:pt x="36" y="18"/>
                    </a:lnTo>
                    <a:lnTo>
                      <a:pt x="36" y="18"/>
                    </a:lnTo>
                    <a:lnTo>
                      <a:pt x="27" y="5"/>
                    </a:lnTo>
                    <a:lnTo>
                      <a:pt x="27" y="24"/>
                    </a:lnTo>
                    <a:lnTo>
                      <a:pt x="24" y="24"/>
                    </a:lnTo>
                    <a:lnTo>
                      <a:pt x="2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</p:grpSp>
        <p:grpSp>
          <p:nvGrpSpPr>
            <p:cNvPr id="210" name="Group 24"/>
            <p:cNvGrpSpPr>
              <a:grpSpLocks noChangeAspect="1"/>
            </p:cNvGrpSpPr>
            <p:nvPr userDrawn="1"/>
          </p:nvGrpSpPr>
          <p:grpSpPr bwMode="auto">
            <a:xfrm>
              <a:off x="5588471" y="143471"/>
              <a:ext cx="600288" cy="175179"/>
              <a:chOff x="3552" y="-1153"/>
              <a:chExt cx="3156" cy="921"/>
            </a:xfrm>
            <a:solidFill>
              <a:schemeClr val="bg2"/>
            </a:solidFill>
          </p:grpSpPr>
          <p:sp>
            <p:nvSpPr>
              <p:cNvPr id="252" name="Freeform 25"/>
              <p:cNvSpPr>
                <a:spLocks/>
              </p:cNvSpPr>
              <p:nvPr userDrawn="1"/>
            </p:nvSpPr>
            <p:spPr bwMode="auto">
              <a:xfrm>
                <a:off x="3559" y="-1137"/>
                <a:ext cx="172" cy="253"/>
              </a:xfrm>
              <a:custGeom>
                <a:avLst/>
                <a:gdLst>
                  <a:gd name="T0" fmla="*/ 112 w 150"/>
                  <a:gd name="T1" fmla="*/ 221 h 221"/>
                  <a:gd name="T2" fmla="*/ 62 w 150"/>
                  <a:gd name="T3" fmla="*/ 117 h 221"/>
                  <a:gd name="T4" fmla="*/ 34 w 150"/>
                  <a:gd name="T5" fmla="*/ 52 h 221"/>
                  <a:gd name="T6" fmla="*/ 33 w 150"/>
                  <a:gd name="T7" fmla="*/ 52 h 221"/>
                  <a:gd name="T8" fmla="*/ 35 w 150"/>
                  <a:gd name="T9" fmla="*/ 114 h 221"/>
                  <a:gd name="T10" fmla="*/ 36 w 150"/>
                  <a:gd name="T11" fmla="*/ 221 h 221"/>
                  <a:gd name="T12" fmla="*/ 0 w 150"/>
                  <a:gd name="T13" fmla="*/ 221 h 221"/>
                  <a:gd name="T14" fmla="*/ 0 w 150"/>
                  <a:gd name="T15" fmla="*/ 0 h 221"/>
                  <a:gd name="T16" fmla="*/ 42 w 150"/>
                  <a:gd name="T17" fmla="*/ 0 h 221"/>
                  <a:gd name="T18" fmla="*/ 96 w 150"/>
                  <a:gd name="T19" fmla="*/ 108 h 221"/>
                  <a:gd name="T20" fmla="*/ 118 w 150"/>
                  <a:gd name="T21" fmla="*/ 165 h 221"/>
                  <a:gd name="T22" fmla="*/ 119 w 150"/>
                  <a:gd name="T23" fmla="*/ 164 h 221"/>
                  <a:gd name="T24" fmla="*/ 116 w 150"/>
                  <a:gd name="T25" fmla="*/ 101 h 221"/>
                  <a:gd name="T26" fmla="*/ 115 w 150"/>
                  <a:gd name="T27" fmla="*/ 0 h 221"/>
                  <a:gd name="T28" fmla="*/ 150 w 150"/>
                  <a:gd name="T29" fmla="*/ 0 h 221"/>
                  <a:gd name="T30" fmla="*/ 150 w 150"/>
                  <a:gd name="T31" fmla="*/ 221 h 221"/>
                  <a:gd name="T32" fmla="*/ 112 w 150"/>
                  <a:gd name="T33" fmla="*/ 221 h 2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50" h="221">
                    <a:moveTo>
                      <a:pt x="112" y="221"/>
                    </a:moveTo>
                    <a:cubicBezTo>
                      <a:pt x="62" y="117"/>
                      <a:pt x="62" y="117"/>
                      <a:pt x="62" y="117"/>
                    </a:cubicBezTo>
                    <a:cubicBezTo>
                      <a:pt x="50" y="93"/>
                      <a:pt x="38" y="65"/>
                      <a:pt x="34" y="52"/>
                    </a:cubicBezTo>
                    <a:cubicBezTo>
                      <a:pt x="33" y="52"/>
                      <a:pt x="33" y="52"/>
                      <a:pt x="33" y="52"/>
                    </a:cubicBezTo>
                    <a:cubicBezTo>
                      <a:pt x="34" y="71"/>
                      <a:pt x="35" y="94"/>
                      <a:pt x="35" y="114"/>
                    </a:cubicBezTo>
                    <a:cubicBezTo>
                      <a:pt x="36" y="221"/>
                      <a:pt x="36" y="221"/>
                      <a:pt x="36" y="221"/>
                    </a:cubicBezTo>
                    <a:cubicBezTo>
                      <a:pt x="0" y="221"/>
                      <a:pt x="0" y="221"/>
                      <a:pt x="0" y="22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96" y="108"/>
                      <a:pt x="96" y="108"/>
                      <a:pt x="96" y="108"/>
                    </a:cubicBezTo>
                    <a:cubicBezTo>
                      <a:pt x="106" y="128"/>
                      <a:pt x="115" y="155"/>
                      <a:pt x="118" y="165"/>
                    </a:cubicBezTo>
                    <a:cubicBezTo>
                      <a:pt x="119" y="164"/>
                      <a:pt x="119" y="164"/>
                      <a:pt x="119" y="164"/>
                    </a:cubicBezTo>
                    <a:cubicBezTo>
                      <a:pt x="118" y="153"/>
                      <a:pt x="116" y="121"/>
                      <a:pt x="116" y="101"/>
                    </a:cubicBezTo>
                    <a:cubicBezTo>
                      <a:pt x="115" y="0"/>
                      <a:pt x="115" y="0"/>
                      <a:pt x="115" y="0"/>
                    </a:cubicBezTo>
                    <a:cubicBezTo>
                      <a:pt x="150" y="0"/>
                      <a:pt x="150" y="0"/>
                      <a:pt x="150" y="0"/>
                    </a:cubicBezTo>
                    <a:cubicBezTo>
                      <a:pt x="150" y="221"/>
                      <a:pt x="150" y="221"/>
                      <a:pt x="150" y="221"/>
                    </a:cubicBezTo>
                    <a:lnTo>
                      <a:pt x="112" y="22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53" name="Freeform 26"/>
              <p:cNvSpPr>
                <a:spLocks noEditPoints="1"/>
              </p:cNvSpPr>
              <p:nvPr userDrawn="1"/>
            </p:nvSpPr>
            <p:spPr bwMode="auto">
              <a:xfrm>
                <a:off x="3764" y="-1074"/>
                <a:ext cx="155" cy="195"/>
              </a:xfrm>
              <a:custGeom>
                <a:avLst/>
                <a:gdLst>
                  <a:gd name="T0" fmla="*/ 39 w 136"/>
                  <a:gd name="T1" fmla="*/ 95 h 170"/>
                  <a:gd name="T2" fmla="*/ 39 w 136"/>
                  <a:gd name="T3" fmla="*/ 97 h 170"/>
                  <a:gd name="T4" fmla="*/ 79 w 136"/>
                  <a:gd name="T5" fmla="*/ 143 h 170"/>
                  <a:gd name="T6" fmla="*/ 119 w 136"/>
                  <a:gd name="T7" fmla="*/ 127 h 170"/>
                  <a:gd name="T8" fmla="*/ 133 w 136"/>
                  <a:gd name="T9" fmla="*/ 149 h 170"/>
                  <a:gd name="T10" fmla="*/ 75 w 136"/>
                  <a:gd name="T11" fmla="*/ 170 h 170"/>
                  <a:gd name="T12" fmla="*/ 0 w 136"/>
                  <a:gd name="T13" fmla="*/ 86 h 170"/>
                  <a:gd name="T14" fmla="*/ 20 w 136"/>
                  <a:gd name="T15" fmla="*/ 22 h 170"/>
                  <a:gd name="T16" fmla="*/ 70 w 136"/>
                  <a:gd name="T17" fmla="*/ 0 h 170"/>
                  <a:gd name="T18" fmla="*/ 115 w 136"/>
                  <a:gd name="T19" fmla="*/ 17 h 170"/>
                  <a:gd name="T20" fmla="*/ 136 w 136"/>
                  <a:gd name="T21" fmla="*/ 87 h 170"/>
                  <a:gd name="T22" fmla="*/ 136 w 136"/>
                  <a:gd name="T23" fmla="*/ 95 h 170"/>
                  <a:gd name="T24" fmla="*/ 39 w 136"/>
                  <a:gd name="T25" fmla="*/ 95 h 170"/>
                  <a:gd name="T26" fmla="*/ 70 w 136"/>
                  <a:gd name="T27" fmla="*/ 27 h 170"/>
                  <a:gd name="T28" fmla="*/ 39 w 136"/>
                  <a:gd name="T29" fmla="*/ 69 h 170"/>
                  <a:gd name="T30" fmla="*/ 99 w 136"/>
                  <a:gd name="T31" fmla="*/ 69 h 170"/>
                  <a:gd name="T32" fmla="*/ 70 w 136"/>
                  <a:gd name="T33" fmla="*/ 27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36" h="170">
                    <a:moveTo>
                      <a:pt x="39" y="95"/>
                    </a:moveTo>
                    <a:cubicBezTo>
                      <a:pt x="39" y="97"/>
                      <a:pt x="39" y="97"/>
                      <a:pt x="39" y="97"/>
                    </a:cubicBezTo>
                    <a:cubicBezTo>
                      <a:pt x="39" y="120"/>
                      <a:pt x="47" y="143"/>
                      <a:pt x="79" y="143"/>
                    </a:cubicBezTo>
                    <a:cubicBezTo>
                      <a:pt x="94" y="143"/>
                      <a:pt x="107" y="138"/>
                      <a:pt x="119" y="127"/>
                    </a:cubicBezTo>
                    <a:cubicBezTo>
                      <a:pt x="133" y="149"/>
                      <a:pt x="133" y="149"/>
                      <a:pt x="133" y="149"/>
                    </a:cubicBezTo>
                    <a:cubicBezTo>
                      <a:pt x="116" y="163"/>
                      <a:pt x="97" y="170"/>
                      <a:pt x="75" y="170"/>
                    </a:cubicBezTo>
                    <a:cubicBezTo>
                      <a:pt x="29" y="170"/>
                      <a:pt x="0" y="137"/>
                      <a:pt x="0" y="86"/>
                    </a:cubicBezTo>
                    <a:cubicBezTo>
                      <a:pt x="0" y="57"/>
                      <a:pt x="6" y="38"/>
                      <a:pt x="20" y="22"/>
                    </a:cubicBezTo>
                    <a:cubicBezTo>
                      <a:pt x="34" y="7"/>
                      <a:pt x="50" y="0"/>
                      <a:pt x="70" y="0"/>
                    </a:cubicBezTo>
                    <a:cubicBezTo>
                      <a:pt x="86" y="0"/>
                      <a:pt x="101" y="5"/>
                      <a:pt x="115" y="17"/>
                    </a:cubicBezTo>
                    <a:cubicBezTo>
                      <a:pt x="129" y="30"/>
                      <a:pt x="136" y="50"/>
                      <a:pt x="136" y="87"/>
                    </a:cubicBezTo>
                    <a:cubicBezTo>
                      <a:pt x="136" y="95"/>
                      <a:pt x="136" y="95"/>
                      <a:pt x="136" y="95"/>
                    </a:cubicBezTo>
                    <a:lnTo>
                      <a:pt x="39" y="95"/>
                    </a:lnTo>
                    <a:close/>
                    <a:moveTo>
                      <a:pt x="70" y="27"/>
                    </a:moveTo>
                    <a:cubicBezTo>
                      <a:pt x="50" y="27"/>
                      <a:pt x="39" y="43"/>
                      <a:pt x="39" y="69"/>
                    </a:cubicBezTo>
                    <a:cubicBezTo>
                      <a:pt x="99" y="69"/>
                      <a:pt x="99" y="69"/>
                      <a:pt x="99" y="69"/>
                    </a:cubicBezTo>
                    <a:cubicBezTo>
                      <a:pt x="99" y="43"/>
                      <a:pt x="88" y="27"/>
                      <a:pt x="70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54" name="Freeform 27"/>
              <p:cNvSpPr>
                <a:spLocks/>
              </p:cNvSpPr>
              <p:nvPr userDrawn="1"/>
            </p:nvSpPr>
            <p:spPr bwMode="auto">
              <a:xfrm>
                <a:off x="3930" y="-1072"/>
                <a:ext cx="249" cy="190"/>
              </a:xfrm>
              <a:custGeom>
                <a:avLst/>
                <a:gdLst>
                  <a:gd name="T0" fmla="*/ 172 w 218"/>
                  <a:gd name="T1" fmla="*/ 165 h 165"/>
                  <a:gd name="T2" fmla="*/ 139 w 218"/>
                  <a:gd name="T3" fmla="*/ 165 h 165"/>
                  <a:gd name="T4" fmla="*/ 119 w 218"/>
                  <a:gd name="T5" fmla="*/ 90 h 165"/>
                  <a:gd name="T6" fmla="*/ 108 w 218"/>
                  <a:gd name="T7" fmla="*/ 46 h 165"/>
                  <a:gd name="T8" fmla="*/ 108 w 218"/>
                  <a:gd name="T9" fmla="*/ 46 h 165"/>
                  <a:gd name="T10" fmla="*/ 97 w 218"/>
                  <a:gd name="T11" fmla="*/ 92 h 165"/>
                  <a:gd name="T12" fmla="*/ 78 w 218"/>
                  <a:gd name="T13" fmla="*/ 165 h 165"/>
                  <a:gd name="T14" fmla="*/ 45 w 218"/>
                  <a:gd name="T15" fmla="*/ 165 h 165"/>
                  <a:gd name="T16" fmla="*/ 0 w 218"/>
                  <a:gd name="T17" fmla="*/ 4 h 165"/>
                  <a:gd name="T18" fmla="*/ 35 w 218"/>
                  <a:gd name="T19" fmla="*/ 0 h 165"/>
                  <a:gd name="T20" fmla="*/ 53 w 218"/>
                  <a:gd name="T21" fmla="*/ 78 h 165"/>
                  <a:gd name="T22" fmla="*/ 61 w 218"/>
                  <a:gd name="T23" fmla="*/ 121 h 165"/>
                  <a:gd name="T24" fmla="*/ 62 w 218"/>
                  <a:gd name="T25" fmla="*/ 121 h 165"/>
                  <a:gd name="T26" fmla="*/ 72 w 218"/>
                  <a:gd name="T27" fmla="*/ 77 h 165"/>
                  <a:gd name="T28" fmla="*/ 92 w 218"/>
                  <a:gd name="T29" fmla="*/ 2 h 165"/>
                  <a:gd name="T30" fmla="*/ 127 w 218"/>
                  <a:gd name="T31" fmla="*/ 2 h 165"/>
                  <a:gd name="T32" fmla="*/ 145 w 218"/>
                  <a:gd name="T33" fmla="*/ 75 h 165"/>
                  <a:gd name="T34" fmla="*/ 155 w 218"/>
                  <a:gd name="T35" fmla="*/ 121 h 165"/>
                  <a:gd name="T36" fmla="*/ 156 w 218"/>
                  <a:gd name="T37" fmla="*/ 121 h 165"/>
                  <a:gd name="T38" fmla="*/ 164 w 218"/>
                  <a:gd name="T39" fmla="*/ 78 h 165"/>
                  <a:gd name="T40" fmla="*/ 181 w 218"/>
                  <a:gd name="T41" fmla="*/ 2 h 165"/>
                  <a:gd name="T42" fmla="*/ 218 w 218"/>
                  <a:gd name="T43" fmla="*/ 2 h 165"/>
                  <a:gd name="T44" fmla="*/ 172 w 218"/>
                  <a:gd name="T45" fmla="*/ 165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18" h="165">
                    <a:moveTo>
                      <a:pt x="172" y="165"/>
                    </a:moveTo>
                    <a:cubicBezTo>
                      <a:pt x="139" y="165"/>
                      <a:pt x="139" y="165"/>
                      <a:pt x="139" y="165"/>
                    </a:cubicBezTo>
                    <a:cubicBezTo>
                      <a:pt x="119" y="90"/>
                      <a:pt x="119" y="90"/>
                      <a:pt x="119" y="90"/>
                    </a:cubicBezTo>
                    <a:cubicBezTo>
                      <a:pt x="114" y="71"/>
                      <a:pt x="108" y="46"/>
                      <a:pt x="108" y="46"/>
                    </a:cubicBezTo>
                    <a:cubicBezTo>
                      <a:pt x="108" y="46"/>
                      <a:pt x="108" y="46"/>
                      <a:pt x="108" y="46"/>
                    </a:cubicBezTo>
                    <a:cubicBezTo>
                      <a:pt x="108" y="46"/>
                      <a:pt x="105" y="62"/>
                      <a:pt x="97" y="92"/>
                    </a:cubicBezTo>
                    <a:cubicBezTo>
                      <a:pt x="78" y="165"/>
                      <a:pt x="78" y="165"/>
                      <a:pt x="78" y="165"/>
                    </a:cubicBezTo>
                    <a:cubicBezTo>
                      <a:pt x="45" y="165"/>
                      <a:pt x="45" y="165"/>
                      <a:pt x="45" y="165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53" y="78"/>
                      <a:pt x="53" y="78"/>
                      <a:pt x="53" y="78"/>
                    </a:cubicBezTo>
                    <a:cubicBezTo>
                      <a:pt x="57" y="98"/>
                      <a:pt x="61" y="121"/>
                      <a:pt x="61" y="121"/>
                    </a:cubicBezTo>
                    <a:cubicBezTo>
                      <a:pt x="62" y="121"/>
                      <a:pt x="62" y="121"/>
                      <a:pt x="62" y="121"/>
                    </a:cubicBezTo>
                    <a:cubicBezTo>
                      <a:pt x="62" y="121"/>
                      <a:pt x="65" y="100"/>
                      <a:pt x="72" y="77"/>
                    </a:cubicBezTo>
                    <a:cubicBezTo>
                      <a:pt x="92" y="2"/>
                      <a:pt x="92" y="2"/>
                      <a:pt x="92" y="2"/>
                    </a:cubicBezTo>
                    <a:cubicBezTo>
                      <a:pt x="127" y="2"/>
                      <a:pt x="127" y="2"/>
                      <a:pt x="127" y="2"/>
                    </a:cubicBezTo>
                    <a:cubicBezTo>
                      <a:pt x="145" y="75"/>
                      <a:pt x="145" y="75"/>
                      <a:pt x="145" y="75"/>
                    </a:cubicBezTo>
                    <a:cubicBezTo>
                      <a:pt x="152" y="101"/>
                      <a:pt x="155" y="121"/>
                      <a:pt x="155" y="121"/>
                    </a:cubicBezTo>
                    <a:cubicBezTo>
                      <a:pt x="156" y="121"/>
                      <a:pt x="156" y="121"/>
                      <a:pt x="156" y="121"/>
                    </a:cubicBezTo>
                    <a:cubicBezTo>
                      <a:pt x="156" y="121"/>
                      <a:pt x="160" y="97"/>
                      <a:pt x="164" y="78"/>
                    </a:cubicBezTo>
                    <a:cubicBezTo>
                      <a:pt x="181" y="2"/>
                      <a:pt x="181" y="2"/>
                      <a:pt x="181" y="2"/>
                    </a:cubicBezTo>
                    <a:cubicBezTo>
                      <a:pt x="218" y="2"/>
                      <a:pt x="218" y="2"/>
                      <a:pt x="218" y="2"/>
                    </a:cubicBezTo>
                    <a:lnTo>
                      <a:pt x="172" y="16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55" name="Freeform 28"/>
              <p:cNvSpPr>
                <a:spLocks noEditPoints="1"/>
              </p:cNvSpPr>
              <p:nvPr userDrawn="1"/>
            </p:nvSpPr>
            <p:spPr bwMode="auto">
              <a:xfrm>
                <a:off x="4287" y="-1137"/>
                <a:ext cx="174" cy="253"/>
              </a:xfrm>
              <a:custGeom>
                <a:avLst/>
                <a:gdLst>
                  <a:gd name="T0" fmla="*/ 108 w 152"/>
                  <a:gd name="T1" fmla="*/ 221 h 221"/>
                  <a:gd name="T2" fmla="*/ 89 w 152"/>
                  <a:gd name="T3" fmla="*/ 187 h 221"/>
                  <a:gd name="T4" fmla="*/ 51 w 152"/>
                  <a:gd name="T5" fmla="*/ 132 h 221"/>
                  <a:gd name="T6" fmla="*/ 36 w 152"/>
                  <a:gd name="T7" fmla="*/ 125 h 221"/>
                  <a:gd name="T8" fmla="*/ 36 w 152"/>
                  <a:gd name="T9" fmla="*/ 221 h 221"/>
                  <a:gd name="T10" fmla="*/ 0 w 152"/>
                  <a:gd name="T11" fmla="*/ 221 h 221"/>
                  <a:gd name="T12" fmla="*/ 0 w 152"/>
                  <a:gd name="T13" fmla="*/ 0 h 221"/>
                  <a:gd name="T14" fmla="*/ 68 w 152"/>
                  <a:gd name="T15" fmla="*/ 0 h 221"/>
                  <a:gd name="T16" fmla="*/ 140 w 152"/>
                  <a:gd name="T17" fmla="*/ 63 h 221"/>
                  <a:gd name="T18" fmla="*/ 85 w 152"/>
                  <a:gd name="T19" fmla="*/ 124 h 221"/>
                  <a:gd name="T20" fmla="*/ 119 w 152"/>
                  <a:gd name="T21" fmla="*/ 168 h 221"/>
                  <a:gd name="T22" fmla="*/ 152 w 152"/>
                  <a:gd name="T23" fmla="*/ 221 h 221"/>
                  <a:gd name="T24" fmla="*/ 108 w 152"/>
                  <a:gd name="T25" fmla="*/ 221 h 221"/>
                  <a:gd name="T26" fmla="*/ 56 w 152"/>
                  <a:gd name="T27" fmla="*/ 29 h 221"/>
                  <a:gd name="T28" fmla="*/ 36 w 152"/>
                  <a:gd name="T29" fmla="*/ 29 h 221"/>
                  <a:gd name="T30" fmla="*/ 36 w 152"/>
                  <a:gd name="T31" fmla="*/ 100 h 221"/>
                  <a:gd name="T32" fmla="*/ 55 w 152"/>
                  <a:gd name="T33" fmla="*/ 100 h 221"/>
                  <a:gd name="T34" fmla="*/ 91 w 152"/>
                  <a:gd name="T35" fmla="*/ 90 h 221"/>
                  <a:gd name="T36" fmla="*/ 101 w 152"/>
                  <a:gd name="T37" fmla="*/ 63 h 221"/>
                  <a:gd name="T38" fmla="*/ 56 w 152"/>
                  <a:gd name="T39" fmla="*/ 29 h 2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52" h="221">
                    <a:moveTo>
                      <a:pt x="108" y="221"/>
                    </a:moveTo>
                    <a:cubicBezTo>
                      <a:pt x="89" y="187"/>
                      <a:pt x="89" y="187"/>
                      <a:pt x="89" y="187"/>
                    </a:cubicBezTo>
                    <a:cubicBezTo>
                      <a:pt x="73" y="160"/>
                      <a:pt x="63" y="144"/>
                      <a:pt x="51" y="132"/>
                    </a:cubicBezTo>
                    <a:cubicBezTo>
                      <a:pt x="47" y="128"/>
                      <a:pt x="43" y="126"/>
                      <a:pt x="36" y="125"/>
                    </a:cubicBezTo>
                    <a:cubicBezTo>
                      <a:pt x="36" y="221"/>
                      <a:pt x="36" y="221"/>
                      <a:pt x="36" y="221"/>
                    </a:cubicBezTo>
                    <a:cubicBezTo>
                      <a:pt x="0" y="221"/>
                      <a:pt x="0" y="221"/>
                      <a:pt x="0" y="22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68" y="0"/>
                      <a:pt x="68" y="0"/>
                      <a:pt x="68" y="0"/>
                    </a:cubicBezTo>
                    <a:cubicBezTo>
                      <a:pt x="117" y="0"/>
                      <a:pt x="140" y="28"/>
                      <a:pt x="140" y="63"/>
                    </a:cubicBezTo>
                    <a:cubicBezTo>
                      <a:pt x="140" y="95"/>
                      <a:pt x="119" y="124"/>
                      <a:pt x="85" y="124"/>
                    </a:cubicBezTo>
                    <a:cubicBezTo>
                      <a:pt x="93" y="128"/>
                      <a:pt x="107" y="149"/>
                      <a:pt x="119" y="168"/>
                    </a:cubicBezTo>
                    <a:cubicBezTo>
                      <a:pt x="152" y="221"/>
                      <a:pt x="152" y="221"/>
                      <a:pt x="152" y="221"/>
                    </a:cubicBezTo>
                    <a:lnTo>
                      <a:pt x="108" y="221"/>
                    </a:lnTo>
                    <a:close/>
                    <a:moveTo>
                      <a:pt x="56" y="29"/>
                    </a:moveTo>
                    <a:cubicBezTo>
                      <a:pt x="36" y="29"/>
                      <a:pt x="36" y="29"/>
                      <a:pt x="36" y="29"/>
                    </a:cubicBezTo>
                    <a:cubicBezTo>
                      <a:pt x="36" y="100"/>
                      <a:pt x="36" y="100"/>
                      <a:pt x="36" y="100"/>
                    </a:cubicBezTo>
                    <a:cubicBezTo>
                      <a:pt x="55" y="100"/>
                      <a:pt x="55" y="100"/>
                      <a:pt x="55" y="100"/>
                    </a:cubicBezTo>
                    <a:cubicBezTo>
                      <a:pt x="74" y="100"/>
                      <a:pt x="85" y="97"/>
                      <a:pt x="91" y="90"/>
                    </a:cubicBezTo>
                    <a:cubicBezTo>
                      <a:pt x="97" y="84"/>
                      <a:pt x="101" y="75"/>
                      <a:pt x="101" y="63"/>
                    </a:cubicBezTo>
                    <a:cubicBezTo>
                      <a:pt x="101" y="41"/>
                      <a:pt x="89" y="29"/>
                      <a:pt x="56" y="2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56" name="Freeform 29"/>
              <p:cNvSpPr>
                <a:spLocks noEditPoints="1"/>
              </p:cNvSpPr>
              <p:nvPr userDrawn="1"/>
            </p:nvSpPr>
            <p:spPr bwMode="auto">
              <a:xfrm>
                <a:off x="4475" y="-1074"/>
                <a:ext cx="155" cy="195"/>
              </a:xfrm>
              <a:custGeom>
                <a:avLst/>
                <a:gdLst>
                  <a:gd name="T0" fmla="*/ 39 w 136"/>
                  <a:gd name="T1" fmla="*/ 95 h 170"/>
                  <a:gd name="T2" fmla="*/ 39 w 136"/>
                  <a:gd name="T3" fmla="*/ 97 h 170"/>
                  <a:gd name="T4" fmla="*/ 79 w 136"/>
                  <a:gd name="T5" fmla="*/ 143 h 170"/>
                  <a:gd name="T6" fmla="*/ 120 w 136"/>
                  <a:gd name="T7" fmla="*/ 127 h 170"/>
                  <a:gd name="T8" fmla="*/ 133 w 136"/>
                  <a:gd name="T9" fmla="*/ 149 h 170"/>
                  <a:gd name="T10" fmla="*/ 75 w 136"/>
                  <a:gd name="T11" fmla="*/ 170 h 170"/>
                  <a:gd name="T12" fmla="*/ 0 w 136"/>
                  <a:gd name="T13" fmla="*/ 86 h 170"/>
                  <a:gd name="T14" fmla="*/ 21 w 136"/>
                  <a:gd name="T15" fmla="*/ 22 h 170"/>
                  <a:gd name="T16" fmla="*/ 70 w 136"/>
                  <a:gd name="T17" fmla="*/ 0 h 170"/>
                  <a:gd name="T18" fmla="*/ 115 w 136"/>
                  <a:gd name="T19" fmla="*/ 17 h 170"/>
                  <a:gd name="T20" fmla="*/ 136 w 136"/>
                  <a:gd name="T21" fmla="*/ 87 h 170"/>
                  <a:gd name="T22" fmla="*/ 136 w 136"/>
                  <a:gd name="T23" fmla="*/ 95 h 170"/>
                  <a:gd name="T24" fmla="*/ 39 w 136"/>
                  <a:gd name="T25" fmla="*/ 95 h 170"/>
                  <a:gd name="T26" fmla="*/ 70 w 136"/>
                  <a:gd name="T27" fmla="*/ 27 h 170"/>
                  <a:gd name="T28" fmla="*/ 40 w 136"/>
                  <a:gd name="T29" fmla="*/ 69 h 170"/>
                  <a:gd name="T30" fmla="*/ 99 w 136"/>
                  <a:gd name="T31" fmla="*/ 69 h 170"/>
                  <a:gd name="T32" fmla="*/ 70 w 136"/>
                  <a:gd name="T33" fmla="*/ 27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36" h="170">
                    <a:moveTo>
                      <a:pt x="39" y="95"/>
                    </a:moveTo>
                    <a:cubicBezTo>
                      <a:pt x="39" y="97"/>
                      <a:pt x="39" y="97"/>
                      <a:pt x="39" y="97"/>
                    </a:cubicBezTo>
                    <a:cubicBezTo>
                      <a:pt x="39" y="120"/>
                      <a:pt x="48" y="143"/>
                      <a:pt x="79" y="143"/>
                    </a:cubicBezTo>
                    <a:cubicBezTo>
                      <a:pt x="94" y="143"/>
                      <a:pt x="107" y="138"/>
                      <a:pt x="120" y="127"/>
                    </a:cubicBezTo>
                    <a:cubicBezTo>
                      <a:pt x="133" y="149"/>
                      <a:pt x="133" y="149"/>
                      <a:pt x="133" y="149"/>
                    </a:cubicBezTo>
                    <a:cubicBezTo>
                      <a:pt x="116" y="163"/>
                      <a:pt x="97" y="170"/>
                      <a:pt x="75" y="170"/>
                    </a:cubicBezTo>
                    <a:cubicBezTo>
                      <a:pt x="29" y="170"/>
                      <a:pt x="0" y="137"/>
                      <a:pt x="0" y="86"/>
                    </a:cubicBezTo>
                    <a:cubicBezTo>
                      <a:pt x="0" y="57"/>
                      <a:pt x="7" y="38"/>
                      <a:pt x="21" y="22"/>
                    </a:cubicBezTo>
                    <a:cubicBezTo>
                      <a:pt x="34" y="7"/>
                      <a:pt x="50" y="0"/>
                      <a:pt x="70" y="0"/>
                    </a:cubicBezTo>
                    <a:cubicBezTo>
                      <a:pt x="86" y="0"/>
                      <a:pt x="101" y="5"/>
                      <a:pt x="115" y="17"/>
                    </a:cubicBezTo>
                    <a:cubicBezTo>
                      <a:pt x="129" y="30"/>
                      <a:pt x="136" y="50"/>
                      <a:pt x="136" y="87"/>
                    </a:cubicBezTo>
                    <a:cubicBezTo>
                      <a:pt x="136" y="95"/>
                      <a:pt x="136" y="95"/>
                      <a:pt x="136" y="95"/>
                    </a:cubicBezTo>
                    <a:lnTo>
                      <a:pt x="39" y="95"/>
                    </a:lnTo>
                    <a:close/>
                    <a:moveTo>
                      <a:pt x="70" y="27"/>
                    </a:moveTo>
                    <a:cubicBezTo>
                      <a:pt x="50" y="27"/>
                      <a:pt x="40" y="43"/>
                      <a:pt x="40" y="69"/>
                    </a:cubicBezTo>
                    <a:cubicBezTo>
                      <a:pt x="99" y="69"/>
                      <a:pt x="99" y="69"/>
                      <a:pt x="99" y="69"/>
                    </a:cubicBezTo>
                    <a:cubicBezTo>
                      <a:pt x="99" y="43"/>
                      <a:pt x="88" y="27"/>
                      <a:pt x="70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57" name="Freeform 30"/>
              <p:cNvSpPr>
                <a:spLocks/>
              </p:cNvSpPr>
              <p:nvPr userDrawn="1"/>
            </p:nvSpPr>
            <p:spPr bwMode="auto">
              <a:xfrm>
                <a:off x="4656" y="-1153"/>
                <a:ext cx="68" cy="274"/>
              </a:xfrm>
              <a:custGeom>
                <a:avLst/>
                <a:gdLst>
                  <a:gd name="T0" fmla="*/ 39 w 60"/>
                  <a:gd name="T1" fmla="*/ 239 h 239"/>
                  <a:gd name="T2" fmla="*/ 4 w 60"/>
                  <a:gd name="T3" fmla="*/ 193 h 239"/>
                  <a:gd name="T4" fmla="*/ 4 w 60"/>
                  <a:gd name="T5" fmla="*/ 55 h 239"/>
                  <a:gd name="T6" fmla="*/ 0 w 60"/>
                  <a:gd name="T7" fmla="*/ 8 h 239"/>
                  <a:gd name="T8" fmla="*/ 37 w 60"/>
                  <a:gd name="T9" fmla="*/ 0 h 239"/>
                  <a:gd name="T10" fmla="*/ 40 w 60"/>
                  <a:gd name="T11" fmla="*/ 44 h 239"/>
                  <a:gd name="T12" fmla="*/ 40 w 60"/>
                  <a:gd name="T13" fmla="*/ 181 h 239"/>
                  <a:gd name="T14" fmla="*/ 43 w 60"/>
                  <a:gd name="T15" fmla="*/ 211 h 239"/>
                  <a:gd name="T16" fmla="*/ 55 w 60"/>
                  <a:gd name="T17" fmla="*/ 213 h 239"/>
                  <a:gd name="T18" fmla="*/ 60 w 60"/>
                  <a:gd name="T19" fmla="*/ 235 h 239"/>
                  <a:gd name="T20" fmla="*/ 39 w 60"/>
                  <a:gd name="T21" fmla="*/ 239 h 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0" h="239">
                    <a:moveTo>
                      <a:pt x="39" y="239"/>
                    </a:moveTo>
                    <a:cubicBezTo>
                      <a:pt x="4" y="239"/>
                      <a:pt x="4" y="207"/>
                      <a:pt x="4" y="193"/>
                    </a:cubicBezTo>
                    <a:cubicBezTo>
                      <a:pt x="4" y="55"/>
                      <a:pt x="4" y="55"/>
                      <a:pt x="4" y="55"/>
                    </a:cubicBezTo>
                    <a:cubicBezTo>
                      <a:pt x="4" y="33"/>
                      <a:pt x="3" y="21"/>
                      <a:pt x="0" y="8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9" y="9"/>
                      <a:pt x="40" y="23"/>
                      <a:pt x="40" y="44"/>
                    </a:cubicBezTo>
                    <a:cubicBezTo>
                      <a:pt x="40" y="181"/>
                      <a:pt x="40" y="181"/>
                      <a:pt x="40" y="181"/>
                    </a:cubicBezTo>
                    <a:cubicBezTo>
                      <a:pt x="40" y="203"/>
                      <a:pt x="40" y="207"/>
                      <a:pt x="43" y="211"/>
                    </a:cubicBezTo>
                    <a:cubicBezTo>
                      <a:pt x="45" y="213"/>
                      <a:pt x="50" y="215"/>
                      <a:pt x="55" y="213"/>
                    </a:cubicBezTo>
                    <a:cubicBezTo>
                      <a:pt x="60" y="235"/>
                      <a:pt x="60" y="235"/>
                      <a:pt x="60" y="235"/>
                    </a:cubicBezTo>
                    <a:cubicBezTo>
                      <a:pt x="54" y="237"/>
                      <a:pt x="47" y="239"/>
                      <a:pt x="39" y="23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58" name="Freeform 31"/>
              <p:cNvSpPr>
                <a:spLocks noEditPoints="1"/>
              </p:cNvSpPr>
              <p:nvPr userDrawn="1"/>
            </p:nvSpPr>
            <p:spPr bwMode="auto">
              <a:xfrm>
                <a:off x="4754" y="-1151"/>
                <a:ext cx="53" cy="267"/>
              </a:xfrm>
              <a:custGeom>
                <a:avLst/>
                <a:gdLst>
                  <a:gd name="T0" fmla="*/ 22 w 46"/>
                  <a:gd name="T1" fmla="*/ 47 h 233"/>
                  <a:gd name="T2" fmla="*/ 0 w 46"/>
                  <a:gd name="T3" fmla="*/ 24 h 233"/>
                  <a:gd name="T4" fmla="*/ 23 w 46"/>
                  <a:gd name="T5" fmla="*/ 0 h 233"/>
                  <a:gd name="T6" fmla="*/ 46 w 46"/>
                  <a:gd name="T7" fmla="*/ 24 h 233"/>
                  <a:gd name="T8" fmla="*/ 22 w 46"/>
                  <a:gd name="T9" fmla="*/ 47 h 233"/>
                  <a:gd name="T10" fmla="*/ 5 w 46"/>
                  <a:gd name="T11" fmla="*/ 233 h 233"/>
                  <a:gd name="T12" fmla="*/ 5 w 46"/>
                  <a:gd name="T13" fmla="*/ 74 h 233"/>
                  <a:gd name="T14" fmla="*/ 40 w 46"/>
                  <a:gd name="T15" fmla="*/ 67 h 233"/>
                  <a:gd name="T16" fmla="*/ 40 w 46"/>
                  <a:gd name="T17" fmla="*/ 233 h 233"/>
                  <a:gd name="T18" fmla="*/ 5 w 46"/>
                  <a:gd name="T19" fmla="*/ 233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6" h="233">
                    <a:moveTo>
                      <a:pt x="22" y="47"/>
                    </a:moveTo>
                    <a:cubicBezTo>
                      <a:pt x="10" y="47"/>
                      <a:pt x="0" y="37"/>
                      <a:pt x="0" y="24"/>
                    </a:cubicBezTo>
                    <a:cubicBezTo>
                      <a:pt x="0" y="11"/>
                      <a:pt x="10" y="0"/>
                      <a:pt x="23" y="0"/>
                    </a:cubicBezTo>
                    <a:cubicBezTo>
                      <a:pt x="36" y="0"/>
                      <a:pt x="46" y="10"/>
                      <a:pt x="46" y="24"/>
                    </a:cubicBezTo>
                    <a:cubicBezTo>
                      <a:pt x="46" y="37"/>
                      <a:pt x="36" y="47"/>
                      <a:pt x="22" y="47"/>
                    </a:cubicBezTo>
                    <a:close/>
                    <a:moveTo>
                      <a:pt x="5" y="233"/>
                    </a:moveTo>
                    <a:cubicBezTo>
                      <a:pt x="5" y="74"/>
                      <a:pt x="5" y="74"/>
                      <a:pt x="5" y="74"/>
                    </a:cubicBezTo>
                    <a:cubicBezTo>
                      <a:pt x="40" y="67"/>
                      <a:pt x="40" y="67"/>
                      <a:pt x="40" y="67"/>
                    </a:cubicBezTo>
                    <a:cubicBezTo>
                      <a:pt x="40" y="233"/>
                      <a:pt x="40" y="233"/>
                      <a:pt x="40" y="233"/>
                    </a:cubicBezTo>
                    <a:lnTo>
                      <a:pt x="5" y="23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59" name="Freeform 32"/>
              <p:cNvSpPr>
                <a:spLocks/>
              </p:cNvSpPr>
              <p:nvPr userDrawn="1"/>
            </p:nvSpPr>
            <p:spPr bwMode="auto">
              <a:xfrm>
                <a:off x="4841" y="-1074"/>
                <a:ext cx="137" cy="195"/>
              </a:xfrm>
              <a:custGeom>
                <a:avLst/>
                <a:gdLst>
                  <a:gd name="T0" fmla="*/ 68 w 120"/>
                  <a:gd name="T1" fmla="*/ 170 h 170"/>
                  <a:gd name="T2" fmla="*/ 0 w 120"/>
                  <a:gd name="T3" fmla="*/ 87 h 170"/>
                  <a:gd name="T4" fmla="*/ 71 w 120"/>
                  <a:gd name="T5" fmla="*/ 0 h 170"/>
                  <a:gd name="T6" fmla="*/ 116 w 120"/>
                  <a:gd name="T7" fmla="*/ 18 h 170"/>
                  <a:gd name="T8" fmla="*/ 98 w 120"/>
                  <a:gd name="T9" fmla="*/ 41 h 170"/>
                  <a:gd name="T10" fmla="*/ 71 w 120"/>
                  <a:gd name="T11" fmla="*/ 29 h 170"/>
                  <a:gd name="T12" fmla="*/ 45 w 120"/>
                  <a:gd name="T13" fmla="*/ 45 h 170"/>
                  <a:gd name="T14" fmla="*/ 39 w 120"/>
                  <a:gd name="T15" fmla="*/ 90 h 170"/>
                  <a:gd name="T16" fmla="*/ 50 w 120"/>
                  <a:gd name="T17" fmla="*/ 134 h 170"/>
                  <a:gd name="T18" fmla="*/ 71 w 120"/>
                  <a:gd name="T19" fmla="*/ 143 h 170"/>
                  <a:gd name="T20" fmla="*/ 104 w 120"/>
                  <a:gd name="T21" fmla="*/ 127 h 170"/>
                  <a:gd name="T22" fmla="*/ 120 w 120"/>
                  <a:gd name="T23" fmla="*/ 149 h 170"/>
                  <a:gd name="T24" fmla="*/ 68 w 120"/>
                  <a:gd name="T25" fmla="*/ 17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0" h="170">
                    <a:moveTo>
                      <a:pt x="68" y="170"/>
                    </a:moveTo>
                    <a:cubicBezTo>
                      <a:pt x="24" y="170"/>
                      <a:pt x="0" y="139"/>
                      <a:pt x="0" y="87"/>
                    </a:cubicBezTo>
                    <a:cubicBezTo>
                      <a:pt x="0" y="28"/>
                      <a:pt x="35" y="0"/>
                      <a:pt x="71" y="0"/>
                    </a:cubicBezTo>
                    <a:cubicBezTo>
                      <a:pt x="89" y="0"/>
                      <a:pt x="101" y="4"/>
                      <a:pt x="116" y="18"/>
                    </a:cubicBezTo>
                    <a:cubicBezTo>
                      <a:pt x="98" y="41"/>
                      <a:pt x="98" y="41"/>
                      <a:pt x="98" y="41"/>
                    </a:cubicBezTo>
                    <a:cubicBezTo>
                      <a:pt x="89" y="32"/>
                      <a:pt x="80" y="29"/>
                      <a:pt x="71" y="29"/>
                    </a:cubicBezTo>
                    <a:cubicBezTo>
                      <a:pt x="60" y="29"/>
                      <a:pt x="50" y="34"/>
                      <a:pt x="45" y="45"/>
                    </a:cubicBezTo>
                    <a:cubicBezTo>
                      <a:pt x="41" y="55"/>
                      <a:pt x="39" y="70"/>
                      <a:pt x="39" y="90"/>
                    </a:cubicBezTo>
                    <a:cubicBezTo>
                      <a:pt x="39" y="112"/>
                      <a:pt x="42" y="126"/>
                      <a:pt x="50" y="134"/>
                    </a:cubicBezTo>
                    <a:cubicBezTo>
                      <a:pt x="55" y="140"/>
                      <a:pt x="62" y="143"/>
                      <a:pt x="71" y="143"/>
                    </a:cubicBezTo>
                    <a:cubicBezTo>
                      <a:pt x="82" y="143"/>
                      <a:pt x="93" y="138"/>
                      <a:pt x="104" y="127"/>
                    </a:cubicBezTo>
                    <a:cubicBezTo>
                      <a:pt x="120" y="149"/>
                      <a:pt x="120" y="149"/>
                      <a:pt x="120" y="149"/>
                    </a:cubicBezTo>
                    <a:cubicBezTo>
                      <a:pt x="106" y="164"/>
                      <a:pt x="90" y="170"/>
                      <a:pt x="68" y="17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60" name="Freeform 33"/>
              <p:cNvSpPr>
                <a:spLocks noEditPoints="1"/>
              </p:cNvSpPr>
              <p:nvPr userDrawn="1"/>
            </p:nvSpPr>
            <p:spPr bwMode="auto">
              <a:xfrm>
                <a:off x="5009" y="-990"/>
                <a:ext cx="110" cy="111"/>
              </a:xfrm>
              <a:custGeom>
                <a:avLst/>
                <a:gdLst>
                  <a:gd name="T0" fmla="*/ 48 w 96"/>
                  <a:gd name="T1" fmla="*/ 97 h 97"/>
                  <a:gd name="T2" fmla="*/ 0 w 96"/>
                  <a:gd name="T3" fmla="*/ 48 h 97"/>
                  <a:gd name="T4" fmla="*/ 48 w 96"/>
                  <a:gd name="T5" fmla="*/ 0 h 97"/>
                  <a:gd name="T6" fmla="*/ 96 w 96"/>
                  <a:gd name="T7" fmla="*/ 48 h 97"/>
                  <a:gd name="T8" fmla="*/ 48 w 96"/>
                  <a:gd name="T9" fmla="*/ 97 h 97"/>
                  <a:gd name="T10" fmla="*/ 48 w 96"/>
                  <a:gd name="T11" fmla="*/ 10 h 97"/>
                  <a:gd name="T12" fmla="*/ 11 w 96"/>
                  <a:gd name="T13" fmla="*/ 48 h 97"/>
                  <a:gd name="T14" fmla="*/ 48 w 96"/>
                  <a:gd name="T15" fmla="*/ 87 h 97"/>
                  <a:gd name="T16" fmla="*/ 85 w 96"/>
                  <a:gd name="T17" fmla="*/ 48 h 97"/>
                  <a:gd name="T18" fmla="*/ 48 w 96"/>
                  <a:gd name="T19" fmla="*/ 10 h 97"/>
                  <a:gd name="T20" fmla="*/ 57 w 96"/>
                  <a:gd name="T21" fmla="*/ 75 h 97"/>
                  <a:gd name="T22" fmla="*/ 52 w 96"/>
                  <a:gd name="T23" fmla="*/ 66 h 97"/>
                  <a:gd name="T24" fmla="*/ 43 w 96"/>
                  <a:gd name="T25" fmla="*/ 53 h 97"/>
                  <a:gd name="T26" fmla="*/ 42 w 96"/>
                  <a:gd name="T27" fmla="*/ 53 h 97"/>
                  <a:gd name="T28" fmla="*/ 42 w 96"/>
                  <a:gd name="T29" fmla="*/ 75 h 97"/>
                  <a:gd name="T30" fmla="*/ 31 w 96"/>
                  <a:gd name="T31" fmla="*/ 75 h 97"/>
                  <a:gd name="T32" fmla="*/ 31 w 96"/>
                  <a:gd name="T33" fmla="*/ 21 h 97"/>
                  <a:gd name="T34" fmla="*/ 51 w 96"/>
                  <a:gd name="T35" fmla="*/ 21 h 97"/>
                  <a:gd name="T36" fmla="*/ 67 w 96"/>
                  <a:gd name="T37" fmla="*/ 37 h 97"/>
                  <a:gd name="T38" fmla="*/ 55 w 96"/>
                  <a:gd name="T39" fmla="*/ 52 h 97"/>
                  <a:gd name="T40" fmla="*/ 57 w 96"/>
                  <a:gd name="T41" fmla="*/ 54 h 97"/>
                  <a:gd name="T42" fmla="*/ 70 w 96"/>
                  <a:gd name="T43" fmla="*/ 75 h 97"/>
                  <a:gd name="T44" fmla="*/ 57 w 96"/>
                  <a:gd name="T45" fmla="*/ 75 h 97"/>
                  <a:gd name="T46" fmla="*/ 52 w 96"/>
                  <a:gd name="T47" fmla="*/ 30 h 97"/>
                  <a:gd name="T48" fmla="*/ 45 w 96"/>
                  <a:gd name="T49" fmla="*/ 30 h 97"/>
                  <a:gd name="T50" fmla="*/ 42 w 96"/>
                  <a:gd name="T51" fmla="*/ 30 h 97"/>
                  <a:gd name="T52" fmla="*/ 42 w 96"/>
                  <a:gd name="T53" fmla="*/ 44 h 97"/>
                  <a:gd name="T54" fmla="*/ 45 w 96"/>
                  <a:gd name="T55" fmla="*/ 44 h 97"/>
                  <a:gd name="T56" fmla="*/ 53 w 96"/>
                  <a:gd name="T57" fmla="*/ 43 h 97"/>
                  <a:gd name="T58" fmla="*/ 55 w 96"/>
                  <a:gd name="T59" fmla="*/ 37 h 97"/>
                  <a:gd name="T60" fmla="*/ 52 w 96"/>
                  <a:gd name="T61" fmla="*/ 30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96" h="97">
                    <a:moveTo>
                      <a:pt x="48" y="97"/>
                    </a:moveTo>
                    <a:cubicBezTo>
                      <a:pt x="21" y="97"/>
                      <a:pt x="0" y="75"/>
                      <a:pt x="0" y="48"/>
                    </a:cubicBezTo>
                    <a:cubicBezTo>
                      <a:pt x="0" y="21"/>
                      <a:pt x="21" y="0"/>
                      <a:pt x="48" y="0"/>
                    </a:cubicBezTo>
                    <a:cubicBezTo>
                      <a:pt x="74" y="0"/>
                      <a:pt x="96" y="21"/>
                      <a:pt x="96" y="48"/>
                    </a:cubicBezTo>
                    <a:cubicBezTo>
                      <a:pt x="96" y="75"/>
                      <a:pt x="74" y="97"/>
                      <a:pt x="48" y="97"/>
                    </a:cubicBezTo>
                    <a:close/>
                    <a:moveTo>
                      <a:pt x="48" y="10"/>
                    </a:moveTo>
                    <a:cubicBezTo>
                      <a:pt x="27" y="10"/>
                      <a:pt x="11" y="27"/>
                      <a:pt x="11" y="48"/>
                    </a:cubicBezTo>
                    <a:cubicBezTo>
                      <a:pt x="11" y="70"/>
                      <a:pt x="27" y="87"/>
                      <a:pt x="48" y="87"/>
                    </a:cubicBezTo>
                    <a:cubicBezTo>
                      <a:pt x="68" y="87"/>
                      <a:pt x="85" y="70"/>
                      <a:pt x="85" y="48"/>
                    </a:cubicBezTo>
                    <a:cubicBezTo>
                      <a:pt x="85" y="27"/>
                      <a:pt x="68" y="10"/>
                      <a:pt x="48" y="10"/>
                    </a:cubicBezTo>
                    <a:close/>
                    <a:moveTo>
                      <a:pt x="57" y="75"/>
                    </a:moveTo>
                    <a:cubicBezTo>
                      <a:pt x="55" y="72"/>
                      <a:pt x="54" y="70"/>
                      <a:pt x="52" y="66"/>
                    </a:cubicBezTo>
                    <a:cubicBezTo>
                      <a:pt x="47" y="56"/>
                      <a:pt x="45" y="54"/>
                      <a:pt x="43" y="53"/>
                    </a:cubicBezTo>
                    <a:cubicBezTo>
                      <a:pt x="43" y="53"/>
                      <a:pt x="42" y="53"/>
                      <a:pt x="42" y="53"/>
                    </a:cubicBezTo>
                    <a:cubicBezTo>
                      <a:pt x="42" y="75"/>
                      <a:pt x="42" y="75"/>
                      <a:pt x="42" y="75"/>
                    </a:cubicBezTo>
                    <a:cubicBezTo>
                      <a:pt x="31" y="75"/>
                      <a:pt x="31" y="75"/>
                      <a:pt x="31" y="75"/>
                    </a:cubicBezTo>
                    <a:cubicBezTo>
                      <a:pt x="31" y="21"/>
                      <a:pt x="31" y="21"/>
                      <a:pt x="31" y="21"/>
                    </a:cubicBezTo>
                    <a:cubicBezTo>
                      <a:pt x="51" y="21"/>
                      <a:pt x="51" y="21"/>
                      <a:pt x="51" y="21"/>
                    </a:cubicBezTo>
                    <a:cubicBezTo>
                      <a:pt x="61" y="21"/>
                      <a:pt x="67" y="27"/>
                      <a:pt x="67" y="37"/>
                    </a:cubicBezTo>
                    <a:cubicBezTo>
                      <a:pt x="67" y="45"/>
                      <a:pt x="62" y="52"/>
                      <a:pt x="55" y="52"/>
                    </a:cubicBezTo>
                    <a:cubicBezTo>
                      <a:pt x="56" y="53"/>
                      <a:pt x="56" y="53"/>
                      <a:pt x="57" y="54"/>
                    </a:cubicBezTo>
                    <a:cubicBezTo>
                      <a:pt x="60" y="58"/>
                      <a:pt x="70" y="75"/>
                      <a:pt x="70" y="75"/>
                    </a:cubicBezTo>
                    <a:lnTo>
                      <a:pt x="57" y="75"/>
                    </a:lnTo>
                    <a:close/>
                    <a:moveTo>
                      <a:pt x="52" y="30"/>
                    </a:moveTo>
                    <a:cubicBezTo>
                      <a:pt x="50" y="30"/>
                      <a:pt x="48" y="30"/>
                      <a:pt x="45" y="30"/>
                    </a:cubicBezTo>
                    <a:cubicBezTo>
                      <a:pt x="42" y="30"/>
                      <a:pt x="42" y="30"/>
                      <a:pt x="42" y="30"/>
                    </a:cubicBezTo>
                    <a:cubicBezTo>
                      <a:pt x="42" y="44"/>
                      <a:pt x="42" y="44"/>
                      <a:pt x="42" y="44"/>
                    </a:cubicBezTo>
                    <a:cubicBezTo>
                      <a:pt x="45" y="44"/>
                      <a:pt x="45" y="44"/>
                      <a:pt x="45" y="44"/>
                    </a:cubicBezTo>
                    <a:cubicBezTo>
                      <a:pt x="50" y="44"/>
                      <a:pt x="52" y="44"/>
                      <a:pt x="53" y="43"/>
                    </a:cubicBezTo>
                    <a:cubicBezTo>
                      <a:pt x="55" y="41"/>
                      <a:pt x="55" y="39"/>
                      <a:pt x="55" y="37"/>
                    </a:cubicBezTo>
                    <a:cubicBezTo>
                      <a:pt x="55" y="34"/>
                      <a:pt x="54" y="31"/>
                      <a:pt x="52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61" name="Freeform 34"/>
              <p:cNvSpPr>
                <a:spLocks/>
              </p:cNvSpPr>
              <p:nvPr userDrawn="1"/>
            </p:nvSpPr>
            <p:spPr bwMode="auto">
              <a:xfrm>
                <a:off x="3552" y="-808"/>
                <a:ext cx="564" cy="567"/>
              </a:xfrm>
              <a:custGeom>
                <a:avLst/>
                <a:gdLst>
                  <a:gd name="T0" fmla="*/ 0 w 564"/>
                  <a:gd name="T1" fmla="*/ 0 h 567"/>
                  <a:gd name="T2" fmla="*/ 134 w 564"/>
                  <a:gd name="T3" fmla="*/ 0 h 567"/>
                  <a:gd name="T4" fmla="*/ 283 w 564"/>
                  <a:gd name="T5" fmla="*/ 240 h 567"/>
                  <a:gd name="T6" fmla="*/ 430 w 564"/>
                  <a:gd name="T7" fmla="*/ 0 h 567"/>
                  <a:gd name="T8" fmla="*/ 564 w 564"/>
                  <a:gd name="T9" fmla="*/ 0 h 567"/>
                  <a:gd name="T10" fmla="*/ 564 w 564"/>
                  <a:gd name="T11" fmla="*/ 567 h 567"/>
                  <a:gd name="T12" fmla="*/ 442 w 564"/>
                  <a:gd name="T13" fmla="*/ 567 h 567"/>
                  <a:gd name="T14" fmla="*/ 442 w 564"/>
                  <a:gd name="T15" fmla="*/ 196 h 567"/>
                  <a:gd name="T16" fmla="*/ 283 w 564"/>
                  <a:gd name="T17" fmla="*/ 438 h 567"/>
                  <a:gd name="T18" fmla="*/ 279 w 564"/>
                  <a:gd name="T19" fmla="*/ 438 h 567"/>
                  <a:gd name="T20" fmla="*/ 121 w 564"/>
                  <a:gd name="T21" fmla="*/ 200 h 567"/>
                  <a:gd name="T22" fmla="*/ 121 w 564"/>
                  <a:gd name="T23" fmla="*/ 567 h 567"/>
                  <a:gd name="T24" fmla="*/ 0 w 564"/>
                  <a:gd name="T25" fmla="*/ 567 h 567"/>
                  <a:gd name="T26" fmla="*/ 0 w 564"/>
                  <a:gd name="T27" fmla="*/ 0 h 5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64" h="567">
                    <a:moveTo>
                      <a:pt x="0" y="0"/>
                    </a:moveTo>
                    <a:lnTo>
                      <a:pt x="134" y="0"/>
                    </a:lnTo>
                    <a:lnTo>
                      <a:pt x="283" y="240"/>
                    </a:lnTo>
                    <a:lnTo>
                      <a:pt x="430" y="0"/>
                    </a:lnTo>
                    <a:lnTo>
                      <a:pt x="564" y="0"/>
                    </a:lnTo>
                    <a:lnTo>
                      <a:pt x="564" y="567"/>
                    </a:lnTo>
                    <a:lnTo>
                      <a:pt x="442" y="567"/>
                    </a:lnTo>
                    <a:lnTo>
                      <a:pt x="442" y="196"/>
                    </a:lnTo>
                    <a:lnTo>
                      <a:pt x="283" y="438"/>
                    </a:lnTo>
                    <a:lnTo>
                      <a:pt x="279" y="438"/>
                    </a:lnTo>
                    <a:lnTo>
                      <a:pt x="121" y="200"/>
                    </a:lnTo>
                    <a:lnTo>
                      <a:pt x="121" y="567"/>
                    </a:lnTo>
                    <a:lnTo>
                      <a:pt x="0" y="567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62" name="Freeform 35"/>
              <p:cNvSpPr>
                <a:spLocks noEditPoints="1"/>
              </p:cNvSpPr>
              <p:nvPr userDrawn="1"/>
            </p:nvSpPr>
            <p:spPr bwMode="auto">
              <a:xfrm>
                <a:off x="4179" y="-817"/>
                <a:ext cx="600" cy="585"/>
              </a:xfrm>
              <a:custGeom>
                <a:avLst/>
                <a:gdLst>
                  <a:gd name="T0" fmla="*/ 0 w 524"/>
                  <a:gd name="T1" fmla="*/ 256 h 510"/>
                  <a:gd name="T2" fmla="*/ 0 w 524"/>
                  <a:gd name="T3" fmla="*/ 255 h 510"/>
                  <a:gd name="T4" fmla="*/ 263 w 524"/>
                  <a:gd name="T5" fmla="*/ 0 h 510"/>
                  <a:gd name="T6" fmla="*/ 524 w 524"/>
                  <a:gd name="T7" fmla="*/ 253 h 510"/>
                  <a:gd name="T8" fmla="*/ 524 w 524"/>
                  <a:gd name="T9" fmla="*/ 255 h 510"/>
                  <a:gd name="T10" fmla="*/ 261 w 524"/>
                  <a:gd name="T11" fmla="*/ 510 h 510"/>
                  <a:gd name="T12" fmla="*/ 0 w 524"/>
                  <a:gd name="T13" fmla="*/ 256 h 510"/>
                  <a:gd name="T14" fmla="*/ 411 w 524"/>
                  <a:gd name="T15" fmla="*/ 256 h 510"/>
                  <a:gd name="T16" fmla="*/ 411 w 524"/>
                  <a:gd name="T17" fmla="*/ 255 h 510"/>
                  <a:gd name="T18" fmla="*/ 261 w 524"/>
                  <a:gd name="T19" fmla="*/ 100 h 510"/>
                  <a:gd name="T20" fmla="*/ 113 w 524"/>
                  <a:gd name="T21" fmla="*/ 253 h 510"/>
                  <a:gd name="T22" fmla="*/ 113 w 524"/>
                  <a:gd name="T23" fmla="*/ 255 h 510"/>
                  <a:gd name="T24" fmla="*/ 263 w 524"/>
                  <a:gd name="T25" fmla="*/ 410 h 510"/>
                  <a:gd name="T26" fmla="*/ 411 w 524"/>
                  <a:gd name="T27" fmla="*/ 256 h 5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24" h="510">
                    <a:moveTo>
                      <a:pt x="0" y="256"/>
                    </a:moveTo>
                    <a:cubicBezTo>
                      <a:pt x="0" y="255"/>
                      <a:pt x="0" y="255"/>
                      <a:pt x="0" y="255"/>
                    </a:cubicBezTo>
                    <a:cubicBezTo>
                      <a:pt x="0" y="115"/>
                      <a:pt x="110" y="0"/>
                      <a:pt x="263" y="0"/>
                    </a:cubicBezTo>
                    <a:cubicBezTo>
                      <a:pt x="415" y="0"/>
                      <a:pt x="524" y="113"/>
                      <a:pt x="524" y="253"/>
                    </a:cubicBezTo>
                    <a:cubicBezTo>
                      <a:pt x="524" y="255"/>
                      <a:pt x="524" y="255"/>
                      <a:pt x="524" y="255"/>
                    </a:cubicBezTo>
                    <a:cubicBezTo>
                      <a:pt x="524" y="395"/>
                      <a:pt x="413" y="510"/>
                      <a:pt x="261" y="510"/>
                    </a:cubicBezTo>
                    <a:cubicBezTo>
                      <a:pt x="109" y="510"/>
                      <a:pt x="0" y="397"/>
                      <a:pt x="0" y="256"/>
                    </a:cubicBezTo>
                    <a:close/>
                    <a:moveTo>
                      <a:pt x="411" y="256"/>
                    </a:moveTo>
                    <a:cubicBezTo>
                      <a:pt x="411" y="255"/>
                      <a:pt x="411" y="255"/>
                      <a:pt x="411" y="255"/>
                    </a:cubicBezTo>
                    <a:cubicBezTo>
                      <a:pt x="411" y="170"/>
                      <a:pt x="349" y="100"/>
                      <a:pt x="261" y="100"/>
                    </a:cubicBezTo>
                    <a:cubicBezTo>
                      <a:pt x="174" y="100"/>
                      <a:pt x="113" y="169"/>
                      <a:pt x="113" y="253"/>
                    </a:cubicBezTo>
                    <a:cubicBezTo>
                      <a:pt x="113" y="255"/>
                      <a:pt x="113" y="255"/>
                      <a:pt x="113" y="255"/>
                    </a:cubicBezTo>
                    <a:cubicBezTo>
                      <a:pt x="113" y="339"/>
                      <a:pt x="175" y="410"/>
                      <a:pt x="263" y="410"/>
                    </a:cubicBezTo>
                    <a:cubicBezTo>
                      <a:pt x="350" y="410"/>
                      <a:pt x="411" y="341"/>
                      <a:pt x="411" y="2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63" name="Freeform 36"/>
              <p:cNvSpPr>
                <a:spLocks noEditPoints="1"/>
              </p:cNvSpPr>
              <p:nvPr userDrawn="1"/>
            </p:nvSpPr>
            <p:spPr bwMode="auto">
              <a:xfrm>
                <a:off x="4841" y="-808"/>
                <a:ext cx="481" cy="567"/>
              </a:xfrm>
              <a:custGeom>
                <a:avLst/>
                <a:gdLst>
                  <a:gd name="T0" fmla="*/ 0 w 420"/>
                  <a:gd name="T1" fmla="*/ 0 h 494"/>
                  <a:gd name="T2" fmla="*/ 229 w 420"/>
                  <a:gd name="T3" fmla="*/ 0 h 494"/>
                  <a:gd name="T4" fmla="*/ 358 w 420"/>
                  <a:gd name="T5" fmla="*/ 44 h 494"/>
                  <a:gd name="T6" fmla="*/ 392 w 420"/>
                  <a:gd name="T7" fmla="*/ 128 h 494"/>
                  <a:gd name="T8" fmla="*/ 392 w 420"/>
                  <a:gd name="T9" fmla="*/ 129 h 494"/>
                  <a:gd name="T10" fmla="*/ 327 w 420"/>
                  <a:gd name="T11" fmla="*/ 236 h 494"/>
                  <a:gd name="T12" fmla="*/ 420 w 420"/>
                  <a:gd name="T13" fmla="*/ 357 h 494"/>
                  <a:gd name="T14" fmla="*/ 420 w 420"/>
                  <a:gd name="T15" fmla="*/ 358 h 494"/>
                  <a:gd name="T16" fmla="*/ 235 w 420"/>
                  <a:gd name="T17" fmla="*/ 494 h 494"/>
                  <a:gd name="T18" fmla="*/ 0 w 420"/>
                  <a:gd name="T19" fmla="*/ 494 h 494"/>
                  <a:gd name="T20" fmla="*/ 0 w 420"/>
                  <a:gd name="T21" fmla="*/ 0 h 494"/>
                  <a:gd name="T22" fmla="*/ 284 w 420"/>
                  <a:gd name="T23" fmla="*/ 146 h 494"/>
                  <a:gd name="T24" fmla="*/ 213 w 420"/>
                  <a:gd name="T25" fmla="*/ 95 h 494"/>
                  <a:gd name="T26" fmla="*/ 106 w 420"/>
                  <a:gd name="T27" fmla="*/ 95 h 494"/>
                  <a:gd name="T28" fmla="*/ 106 w 420"/>
                  <a:gd name="T29" fmla="*/ 200 h 494"/>
                  <a:gd name="T30" fmla="*/ 206 w 420"/>
                  <a:gd name="T31" fmla="*/ 200 h 494"/>
                  <a:gd name="T32" fmla="*/ 284 w 420"/>
                  <a:gd name="T33" fmla="*/ 147 h 494"/>
                  <a:gd name="T34" fmla="*/ 284 w 420"/>
                  <a:gd name="T35" fmla="*/ 146 h 494"/>
                  <a:gd name="T36" fmla="*/ 231 w 420"/>
                  <a:gd name="T37" fmla="*/ 290 h 494"/>
                  <a:gd name="T38" fmla="*/ 106 w 420"/>
                  <a:gd name="T39" fmla="*/ 290 h 494"/>
                  <a:gd name="T40" fmla="*/ 106 w 420"/>
                  <a:gd name="T41" fmla="*/ 398 h 494"/>
                  <a:gd name="T42" fmla="*/ 235 w 420"/>
                  <a:gd name="T43" fmla="*/ 398 h 494"/>
                  <a:gd name="T44" fmla="*/ 312 w 420"/>
                  <a:gd name="T45" fmla="*/ 345 h 494"/>
                  <a:gd name="T46" fmla="*/ 312 w 420"/>
                  <a:gd name="T47" fmla="*/ 343 h 494"/>
                  <a:gd name="T48" fmla="*/ 231 w 420"/>
                  <a:gd name="T49" fmla="*/ 290 h 4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20" h="494">
                    <a:moveTo>
                      <a:pt x="0" y="0"/>
                    </a:moveTo>
                    <a:cubicBezTo>
                      <a:pt x="229" y="0"/>
                      <a:pt x="229" y="0"/>
                      <a:pt x="229" y="0"/>
                    </a:cubicBezTo>
                    <a:cubicBezTo>
                      <a:pt x="286" y="0"/>
                      <a:pt x="330" y="16"/>
                      <a:pt x="358" y="44"/>
                    </a:cubicBezTo>
                    <a:cubicBezTo>
                      <a:pt x="381" y="66"/>
                      <a:pt x="392" y="94"/>
                      <a:pt x="392" y="128"/>
                    </a:cubicBezTo>
                    <a:cubicBezTo>
                      <a:pt x="392" y="129"/>
                      <a:pt x="392" y="129"/>
                      <a:pt x="392" y="129"/>
                    </a:cubicBezTo>
                    <a:cubicBezTo>
                      <a:pt x="392" y="185"/>
                      <a:pt x="363" y="216"/>
                      <a:pt x="327" y="236"/>
                    </a:cubicBezTo>
                    <a:cubicBezTo>
                      <a:pt x="384" y="257"/>
                      <a:pt x="420" y="291"/>
                      <a:pt x="420" y="357"/>
                    </a:cubicBezTo>
                    <a:cubicBezTo>
                      <a:pt x="420" y="358"/>
                      <a:pt x="420" y="358"/>
                      <a:pt x="420" y="358"/>
                    </a:cubicBezTo>
                    <a:cubicBezTo>
                      <a:pt x="420" y="448"/>
                      <a:pt x="346" y="494"/>
                      <a:pt x="235" y="494"/>
                    </a:cubicBezTo>
                    <a:cubicBezTo>
                      <a:pt x="0" y="494"/>
                      <a:pt x="0" y="494"/>
                      <a:pt x="0" y="494"/>
                    </a:cubicBezTo>
                    <a:lnTo>
                      <a:pt x="0" y="0"/>
                    </a:lnTo>
                    <a:close/>
                    <a:moveTo>
                      <a:pt x="284" y="146"/>
                    </a:moveTo>
                    <a:cubicBezTo>
                      <a:pt x="284" y="114"/>
                      <a:pt x="259" y="95"/>
                      <a:pt x="213" y="95"/>
                    </a:cubicBezTo>
                    <a:cubicBezTo>
                      <a:pt x="106" y="95"/>
                      <a:pt x="106" y="95"/>
                      <a:pt x="106" y="95"/>
                    </a:cubicBezTo>
                    <a:cubicBezTo>
                      <a:pt x="106" y="200"/>
                      <a:pt x="106" y="200"/>
                      <a:pt x="106" y="200"/>
                    </a:cubicBezTo>
                    <a:cubicBezTo>
                      <a:pt x="206" y="200"/>
                      <a:pt x="206" y="200"/>
                      <a:pt x="206" y="200"/>
                    </a:cubicBezTo>
                    <a:cubicBezTo>
                      <a:pt x="254" y="200"/>
                      <a:pt x="284" y="184"/>
                      <a:pt x="284" y="147"/>
                    </a:cubicBezTo>
                    <a:lnTo>
                      <a:pt x="284" y="146"/>
                    </a:lnTo>
                    <a:close/>
                    <a:moveTo>
                      <a:pt x="231" y="290"/>
                    </a:moveTo>
                    <a:cubicBezTo>
                      <a:pt x="106" y="290"/>
                      <a:pt x="106" y="290"/>
                      <a:pt x="106" y="290"/>
                    </a:cubicBezTo>
                    <a:cubicBezTo>
                      <a:pt x="106" y="398"/>
                      <a:pt x="106" y="398"/>
                      <a:pt x="106" y="398"/>
                    </a:cubicBezTo>
                    <a:cubicBezTo>
                      <a:pt x="235" y="398"/>
                      <a:pt x="235" y="398"/>
                      <a:pt x="235" y="398"/>
                    </a:cubicBezTo>
                    <a:cubicBezTo>
                      <a:pt x="283" y="398"/>
                      <a:pt x="312" y="381"/>
                      <a:pt x="312" y="345"/>
                    </a:cubicBezTo>
                    <a:cubicBezTo>
                      <a:pt x="312" y="343"/>
                      <a:pt x="312" y="343"/>
                      <a:pt x="312" y="343"/>
                    </a:cubicBezTo>
                    <a:cubicBezTo>
                      <a:pt x="312" y="310"/>
                      <a:pt x="287" y="290"/>
                      <a:pt x="231" y="29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64" name="Rectangle 37"/>
              <p:cNvSpPr>
                <a:spLocks noChangeArrowheads="1"/>
              </p:cNvSpPr>
              <p:nvPr userDrawn="1"/>
            </p:nvSpPr>
            <p:spPr bwMode="auto">
              <a:xfrm>
                <a:off x="5381" y="-808"/>
                <a:ext cx="124" cy="56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65" name="Freeform 38"/>
              <p:cNvSpPr>
                <a:spLocks/>
              </p:cNvSpPr>
              <p:nvPr userDrawn="1"/>
            </p:nvSpPr>
            <p:spPr bwMode="auto">
              <a:xfrm>
                <a:off x="5598" y="-808"/>
                <a:ext cx="406" cy="567"/>
              </a:xfrm>
              <a:custGeom>
                <a:avLst/>
                <a:gdLst>
                  <a:gd name="T0" fmla="*/ 0 w 406"/>
                  <a:gd name="T1" fmla="*/ 0 h 567"/>
                  <a:gd name="T2" fmla="*/ 124 w 406"/>
                  <a:gd name="T3" fmla="*/ 0 h 567"/>
                  <a:gd name="T4" fmla="*/ 124 w 406"/>
                  <a:gd name="T5" fmla="*/ 453 h 567"/>
                  <a:gd name="T6" fmla="*/ 406 w 406"/>
                  <a:gd name="T7" fmla="*/ 453 h 567"/>
                  <a:gd name="T8" fmla="*/ 406 w 406"/>
                  <a:gd name="T9" fmla="*/ 567 h 567"/>
                  <a:gd name="T10" fmla="*/ 0 w 406"/>
                  <a:gd name="T11" fmla="*/ 567 h 567"/>
                  <a:gd name="T12" fmla="*/ 0 w 406"/>
                  <a:gd name="T13" fmla="*/ 0 h 5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6" h="567">
                    <a:moveTo>
                      <a:pt x="0" y="0"/>
                    </a:moveTo>
                    <a:lnTo>
                      <a:pt x="124" y="0"/>
                    </a:lnTo>
                    <a:lnTo>
                      <a:pt x="124" y="453"/>
                    </a:lnTo>
                    <a:lnTo>
                      <a:pt x="406" y="453"/>
                    </a:lnTo>
                    <a:lnTo>
                      <a:pt x="406" y="567"/>
                    </a:lnTo>
                    <a:lnTo>
                      <a:pt x="0" y="567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66" name="Freeform 39"/>
              <p:cNvSpPr>
                <a:spLocks/>
              </p:cNvSpPr>
              <p:nvPr userDrawn="1"/>
            </p:nvSpPr>
            <p:spPr bwMode="auto">
              <a:xfrm>
                <a:off x="6082" y="-808"/>
                <a:ext cx="429" cy="567"/>
              </a:xfrm>
              <a:custGeom>
                <a:avLst/>
                <a:gdLst>
                  <a:gd name="T0" fmla="*/ 0 w 429"/>
                  <a:gd name="T1" fmla="*/ 0 h 567"/>
                  <a:gd name="T2" fmla="*/ 426 w 429"/>
                  <a:gd name="T3" fmla="*/ 0 h 567"/>
                  <a:gd name="T4" fmla="*/ 426 w 429"/>
                  <a:gd name="T5" fmla="*/ 111 h 567"/>
                  <a:gd name="T6" fmla="*/ 122 w 429"/>
                  <a:gd name="T7" fmla="*/ 111 h 567"/>
                  <a:gd name="T8" fmla="*/ 122 w 429"/>
                  <a:gd name="T9" fmla="*/ 226 h 567"/>
                  <a:gd name="T10" fmla="*/ 389 w 429"/>
                  <a:gd name="T11" fmla="*/ 226 h 567"/>
                  <a:gd name="T12" fmla="*/ 389 w 429"/>
                  <a:gd name="T13" fmla="*/ 336 h 567"/>
                  <a:gd name="T14" fmla="*/ 122 w 429"/>
                  <a:gd name="T15" fmla="*/ 336 h 567"/>
                  <a:gd name="T16" fmla="*/ 122 w 429"/>
                  <a:gd name="T17" fmla="*/ 456 h 567"/>
                  <a:gd name="T18" fmla="*/ 429 w 429"/>
                  <a:gd name="T19" fmla="*/ 456 h 567"/>
                  <a:gd name="T20" fmla="*/ 429 w 429"/>
                  <a:gd name="T21" fmla="*/ 567 h 567"/>
                  <a:gd name="T22" fmla="*/ 0 w 429"/>
                  <a:gd name="T23" fmla="*/ 567 h 567"/>
                  <a:gd name="T24" fmla="*/ 0 w 429"/>
                  <a:gd name="T25" fmla="*/ 0 h 5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29" h="567">
                    <a:moveTo>
                      <a:pt x="0" y="0"/>
                    </a:moveTo>
                    <a:lnTo>
                      <a:pt x="426" y="0"/>
                    </a:lnTo>
                    <a:lnTo>
                      <a:pt x="426" y="111"/>
                    </a:lnTo>
                    <a:lnTo>
                      <a:pt x="122" y="111"/>
                    </a:lnTo>
                    <a:lnTo>
                      <a:pt x="122" y="226"/>
                    </a:lnTo>
                    <a:lnTo>
                      <a:pt x="389" y="226"/>
                    </a:lnTo>
                    <a:lnTo>
                      <a:pt x="389" y="336"/>
                    </a:lnTo>
                    <a:lnTo>
                      <a:pt x="122" y="336"/>
                    </a:lnTo>
                    <a:lnTo>
                      <a:pt x="122" y="456"/>
                    </a:lnTo>
                    <a:lnTo>
                      <a:pt x="429" y="456"/>
                    </a:lnTo>
                    <a:lnTo>
                      <a:pt x="429" y="567"/>
                    </a:lnTo>
                    <a:lnTo>
                      <a:pt x="0" y="567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67" name="Freeform 40"/>
              <p:cNvSpPr>
                <a:spLocks noEditPoints="1"/>
              </p:cNvSpPr>
              <p:nvPr userDrawn="1"/>
            </p:nvSpPr>
            <p:spPr bwMode="auto">
              <a:xfrm>
                <a:off x="6552" y="-808"/>
                <a:ext cx="156" cy="77"/>
              </a:xfrm>
              <a:custGeom>
                <a:avLst/>
                <a:gdLst>
                  <a:gd name="T0" fmla="*/ 26 w 156"/>
                  <a:gd name="T1" fmla="*/ 10 h 77"/>
                  <a:gd name="T2" fmla="*/ 0 w 156"/>
                  <a:gd name="T3" fmla="*/ 10 h 77"/>
                  <a:gd name="T4" fmla="*/ 0 w 156"/>
                  <a:gd name="T5" fmla="*/ 0 h 77"/>
                  <a:gd name="T6" fmla="*/ 61 w 156"/>
                  <a:gd name="T7" fmla="*/ 0 h 77"/>
                  <a:gd name="T8" fmla="*/ 61 w 156"/>
                  <a:gd name="T9" fmla="*/ 10 h 77"/>
                  <a:gd name="T10" fmla="*/ 36 w 156"/>
                  <a:gd name="T11" fmla="*/ 10 h 77"/>
                  <a:gd name="T12" fmla="*/ 36 w 156"/>
                  <a:gd name="T13" fmla="*/ 77 h 77"/>
                  <a:gd name="T14" fmla="*/ 26 w 156"/>
                  <a:gd name="T15" fmla="*/ 77 h 77"/>
                  <a:gd name="T16" fmla="*/ 26 w 156"/>
                  <a:gd name="T17" fmla="*/ 10 h 77"/>
                  <a:gd name="T18" fmla="*/ 78 w 156"/>
                  <a:gd name="T19" fmla="*/ 0 h 77"/>
                  <a:gd name="T20" fmla="*/ 90 w 156"/>
                  <a:gd name="T21" fmla="*/ 0 h 77"/>
                  <a:gd name="T22" fmla="*/ 117 w 156"/>
                  <a:gd name="T23" fmla="*/ 41 h 77"/>
                  <a:gd name="T24" fmla="*/ 145 w 156"/>
                  <a:gd name="T25" fmla="*/ 0 h 77"/>
                  <a:gd name="T26" fmla="*/ 156 w 156"/>
                  <a:gd name="T27" fmla="*/ 0 h 77"/>
                  <a:gd name="T28" fmla="*/ 156 w 156"/>
                  <a:gd name="T29" fmla="*/ 77 h 77"/>
                  <a:gd name="T30" fmla="*/ 145 w 156"/>
                  <a:gd name="T31" fmla="*/ 77 h 77"/>
                  <a:gd name="T32" fmla="*/ 145 w 156"/>
                  <a:gd name="T33" fmla="*/ 17 h 77"/>
                  <a:gd name="T34" fmla="*/ 117 w 156"/>
                  <a:gd name="T35" fmla="*/ 60 h 77"/>
                  <a:gd name="T36" fmla="*/ 116 w 156"/>
                  <a:gd name="T37" fmla="*/ 60 h 77"/>
                  <a:gd name="T38" fmla="*/ 89 w 156"/>
                  <a:gd name="T39" fmla="*/ 17 h 77"/>
                  <a:gd name="T40" fmla="*/ 89 w 156"/>
                  <a:gd name="T41" fmla="*/ 77 h 77"/>
                  <a:gd name="T42" fmla="*/ 78 w 156"/>
                  <a:gd name="T43" fmla="*/ 77 h 77"/>
                  <a:gd name="T44" fmla="*/ 78 w 156"/>
                  <a:gd name="T45" fmla="*/ 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56" h="77">
                    <a:moveTo>
                      <a:pt x="26" y="10"/>
                    </a:moveTo>
                    <a:lnTo>
                      <a:pt x="0" y="10"/>
                    </a:lnTo>
                    <a:lnTo>
                      <a:pt x="0" y="0"/>
                    </a:lnTo>
                    <a:lnTo>
                      <a:pt x="61" y="0"/>
                    </a:lnTo>
                    <a:lnTo>
                      <a:pt x="61" y="10"/>
                    </a:lnTo>
                    <a:lnTo>
                      <a:pt x="36" y="10"/>
                    </a:lnTo>
                    <a:lnTo>
                      <a:pt x="36" y="77"/>
                    </a:lnTo>
                    <a:lnTo>
                      <a:pt x="26" y="77"/>
                    </a:lnTo>
                    <a:lnTo>
                      <a:pt x="26" y="10"/>
                    </a:lnTo>
                    <a:close/>
                    <a:moveTo>
                      <a:pt x="78" y="0"/>
                    </a:moveTo>
                    <a:lnTo>
                      <a:pt x="90" y="0"/>
                    </a:lnTo>
                    <a:lnTo>
                      <a:pt x="117" y="41"/>
                    </a:lnTo>
                    <a:lnTo>
                      <a:pt x="145" y="0"/>
                    </a:lnTo>
                    <a:lnTo>
                      <a:pt x="156" y="0"/>
                    </a:lnTo>
                    <a:lnTo>
                      <a:pt x="156" y="77"/>
                    </a:lnTo>
                    <a:lnTo>
                      <a:pt x="145" y="77"/>
                    </a:lnTo>
                    <a:lnTo>
                      <a:pt x="145" y="17"/>
                    </a:lnTo>
                    <a:lnTo>
                      <a:pt x="117" y="60"/>
                    </a:lnTo>
                    <a:lnTo>
                      <a:pt x="116" y="60"/>
                    </a:lnTo>
                    <a:lnTo>
                      <a:pt x="89" y="17"/>
                    </a:lnTo>
                    <a:lnTo>
                      <a:pt x="89" y="77"/>
                    </a:lnTo>
                    <a:lnTo>
                      <a:pt x="78" y="77"/>
                    </a:lnTo>
                    <a:lnTo>
                      <a:pt x="78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</p:grpSp>
        <p:grpSp>
          <p:nvGrpSpPr>
            <p:cNvPr id="211" name="Group 43"/>
            <p:cNvGrpSpPr>
              <a:grpSpLocks noChangeAspect="1"/>
            </p:cNvGrpSpPr>
            <p:nvPr userDrawn="1"/>
          </p:nvGrpSpPr>
          <p:grpSpPr bwMode="auto">
            <a:xfrm>
              <a:off x="6271137" y="143471"/>
              <a:ext cx="817379" cy="172760"/>
              <a:chOff x="10896" y="-1009"/>
              <a:chExt cx="4367" cy="923"/>
            </a:xfrm>
            <a:solidFill>
              <a:schemeClr val="bg2"/>
            </a:solidFill>
          </p:grpSpPr>
          <p:sp>
            <p:nvSpPr>
              <p:cNvPr id="234" name="Freeform 44"/>
              <p:cNvSpPr>
                <a:spLocks/>
              </p:cNvSpPr>
              <p:nvPr userDrawn="1"/>
            </p:nvSpPr>
            <p:spPr bwMode="auto">
              <a:xfrm>
                <a:off x="10898" y="-993"/>
                <a:ext cx="173" cy="255"/>
              </a:xfrm>
              <a:custGeom>
                <a:avLst/>
                <a:gdLst>
                  <a:gd name="T0" fmla="*/ 104 w 140"/>
                  <a:gd name="T1" fmla="*/ 206 h 206"/>
                  <a:gd name="T2" fmla="*/ 58 w 140"/>
                  <a:gd name="T3" fmla="*/ 109 h 206"/>
                  <a:gd name="T4" fmla="*/ 32 w 140"/>
                  <a:gd name="T5" fmla="*/ 48 h 206"/>
                  <a:gd name="T6" fmla="*/ 31 w 140"/>
                  <a:gd name="T7" fmla="*/ 49 h 206"/>
                  <a:gd name="T8" fmla="*/ 33 w 140"/>
                  <a:gd name="T9" fmla="*/ 106 h 206"/>
                  <a:gd name="T10" fmla="*/ 34 w 140"/>
                  <a:gd name="T11" fmla="*/ 206 h 206"/>
                  <a:gd name="T12" fmla="*/ 0 w 140"/>
                  <a:gd name="T13" fmla="*/ 206 h 206"/>
                  <a:gd name="T14" fmla="*/ 0 w 140"/>
                  <a:gd name="T15" fmla="*/ 0 h 206"/>
                  <a:gd name="T16" fmla="*/ 39 w 140"/>
                  <a:gd name="T17" fmla="*/ 0 h 206"/>
                  <a:gd name="T18" fmla="*/ 89 w 140"/>
                  <a:gd name="T19" fmla="*/ 101 h 206"/>
                  <a:gd name="T20" fmla="*/ 110 w 140"/>
                  <a:gd name="T21" fmla="*/ 153 h 206"/>
                  <a:gd name="T22" fmla="*/ 111 w 140"/>
                  <a:gd name="T23" fmla="*/ 153 h 206"/>
                  <a:gd name="T24" fmla="*/ 108 w 140"/>
                  <a:gd name="T25" fmla="*/ 94 h 206"/>
                  <a:gd name="T26" fmla="*/ 107 w 140"/>
                  <a:gd name="T27" fmla="*/ 0 h 206"/>
                  <a:gd name="T28" fmla="*/ 140 w 140"/>
                  <a:gd name="T29" fmla="*/ 0 h 206"/>
                  <a:gd name="T30" fmla="*/ 140 w 140"/>
                  <a:gd name="T31" fmla="*/ 206 h 206"/>
                  <a:gd name="T32" fmla="*/ 104 w 140"/>
                  <a:gd name="T33" fmla="*/ 206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40" h="206">
                    <a:moveTo>
                      <a:pt x="104" y="206"/>
                    </a:moveTo>
                    <a:cubicBezTo>
                      <a:pt x="58" y="109"/>
                      <a:pt x="58" y="109"/>
                      <a:pt x="58" y="109"/>
                    </a:cubicBezTo>
                    <a:cubicBezTo>
                      <a:pt x="47" y="86"/>
                      <a:pt x="36" y="60"/>
                      <a:pt x="32" y="48"/>
                    </a:cubicBezTo>
                    <a:cubicBezTo>
                      <a:pt x="31" y="49"/>
                      <a:pt x="31" y="49"/>
                      <a:pt x="31" y="49"/>
                    </a:cubicBezTo>
                    <a:cubicBezTo>
                      <a:pt x="32" y="66"/>
                      <a:pt x="33" y="88"/>
                      <a:pt x="33" y="106"/>
                    </a:cubicBezTo>
                    <a:cubicBezTo>
                      <a:pt x="34" y="206"/>
                      <a:pt x="34" y="206"/>
                      <a:pt x="34" y="206"/>
                    </a:cubicBezTo>
                    <a:cubicBezTo>
                      <a:pt x="0" y="206"/>
                      <a:pt x="0" y="206"/>
                      <a:pt x="0" y="206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89" y="101"/>
                      <a:pt x="89" y="101"/>
                      <a:pt x="89" y="101"/>
                    </a:cubicBezTo>
                    <a:cubicBezTo>
                      <a:pt x="98" y="120"/>
                      <a:pt x="107" y="144"/>
                      <a:pt x="110" y="153"/>
                    </a:cubicBezTo>
                    <a:cubicBezTo>
                      <a:pt x="111" y="153"/>
                      <a:pt x="111" y="153"/>
                      <a:pt x="111" y="153"/>
                    </a:cubicBezTo>
                    <a:cubicBezTo>
                      <a:pt x="110" y="142"/>
                      <a:pt x="108" y="113"/>
                      <a:pt x="108" y="94"/>
                    </a:cubicBezTo>
                    <a:cubicBezTo>
                      <a:pt x="107" y="0"/>
                      <a:pt x="107" y="0"/>
                      <a:pt x="107" y="0"/>
                    </a:cubicBezTo>
                    <a:cubicBezTo>
                      <a:pt x="140" y="0"/>
                      <a:pt x="140" y="0"/>
                      <a:pt x="140" y="0"/>
                    </a:cubicBezTo>
                    <a:cubicBezTo>
                      <a:pt x="140" y="206"/>
                      <a:pt x="140" y="206"/>
                      <a:pt x="140" y="206"/>
                    </a:cubicBezTo>
                    <a:lnTo>
                      <a:pt x="104" y="20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35" name="Freeform 45"/>
              <p:cNvSpPr>
                <a:spLocks noEditPoints="1"/>
              </p:cNvSpPr>
              <p:nvPr userDrawn="1"/>
            </p:nvSpPr>
            <p:spPr bwMode="auto">
              <a:xfrm>
                <a:off x="11105" y="-929"/>
                <a:ext cx="154" cy="196"/>
              </a:xfrm>
              <a:custGeom>
                <a:avLst/>
                <a:gdLst>
                  <a:gd name="T0" fmla="*/ 36 w 125"/>
                  <a:gd name="T1" fmla="*/ 87 h 158"/>
                  <a:gd name="T2" fmla="*/ 36 w 125"/>
                  <a:gd name="T3" fmla="*/ 90 h 158"/>
                  <a:gd name="T4" fmla="*/ 73 w 125"/>
                  <a:gd name="T5" fmla="*/ 133 h 158"/>
                  <a:gd name="T6" fmla="*/ 110 w 125"/>
                  <a:gd name="T7" fmla="*/ 118 h 158"/>
                  <a:gd name="T8" fmla="*/ 123 w 125"/>
                  <a:gd name="T9" fmla="*/ 138 h 158"/>
                  <a:gd name="T10" fmla="*/ 69 w 125"/>
                  <a:gd name="T11" fmla="*/ 158 h 158"/>
                  <a:gd name="T12" fmla="*/ 0 w 125"/>
                  <a:gd name="T13" fmla="*/ 79 h 158"/>
                  <a:gd name="T14" fmla="*/ 18 w 125"/>
                  <a:gd name="T15" fmla="*/ 20 h 158"/>
                  <a:gd name="T16" fmla="*/ 64 w 125"/>
                  <a:gd name="T17" fmla="*/ 0 h 158"/>
                  <a:gd name="T18" fmla="*/ 106 w 125"/>
                  <a:gd name="T19" fmla="*/ 15 h 158"/>
                  <a:gd name="T20" fmla="*/ 125 w 125"/>
                  <a:gd name="T21" fmla="*/ 81 h 158"/>
                  <a:gd name="T22" fmla="*/ 125 w 125"/>
                  <a:gd name="T23" fmla="*/ 87 h 158"/>
                  <a:gd name="T24" fmla="*/ 36 w 125"/>
                  <a:gd name="T25" fmla="*/ 87 h 158"/>
                  <a:gd name="T26" fmla="*/ 64 w 125"/>
                  <a:gd name="T27" fmla="*/ 24 h 158"/>
                  <a:gd name="T28" fmla="*/ 36 w 125"/>
                  <a:gd name="T29" fmla="*/ 63 h 158"/>
                  <a:gd name="T30" fmla="*/ 91 w 125"/>
                  <a:gd name="T31" fmla="*/ 63 h 158"/>
                  <a:gd name="T32" fmla="*/ 64 w 125"/>
                  <a:gd name="T33" fmla="*/ 24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25" h="158">
                    <a:moveTo>
                      <a:pt x="36" y="87"/>
                    </a:moveTo>
                    <a:cubicBezTo>
                      <a:pt x="36" y="90"/>
                      <a:pt x="36" y="90"/>
                      <a:pt x="36" y="90"/>
                    </a:cubicBezTo>
                    <a:cubicBezTo>
                      <a:pt x="36" y="111"/>
                      <a:pt x="43" y="133"/>
                      <a:pt x="73" y="133"/>
                    </a:cubicBezTo>
                    <a:cubicBezTo>
                      <a:pt x="87" y="133"/>
                      <a:pt x="99" y="128"/>
                      <a:pt x="110" y="118"/>
                    </a:cubicBezTo>
                    <a:cubicBezTo>
                      <a:pt x="123" y="138"/>
                      <a:pt x="123" y="138"/>
                      <a:pt x="123" y="138"/>
                    </a:cubicBezTo>
                    <a:cubicBezTo>
                      <a:pt x="107" y="151"/>
                      <a:pt x="89" y="158"/>
                      <a:pt x="69" y="158"/>
                    </a:cubicBezTo>
                    <a:cubicBezTo>
                      <a:pt x="26" y="158"/>
                      <a:pt x="0" y="127"/>
                      <a:pt x="0" y="79"/>
                    </a:cubicBezTo>
                    <a:cubicBezTo>
                      <a:pt x="0" y="52"/>
                      <a:pt x="5" y="35"/>
                      <a:pt x="18" y="20"/>
                    </a:cubicBezTo>
                    <a:cubicBezTo>
                      <a:pt x="31" y="6"/>
                      <a:pt x="45" y="0"/>
                      <a:pt x="64" y="0"/>
                    </a:cubicBezTo>
                    <a:cubicBezTo>
                      <a:pt x="79" y="0"/>
                      <a:pt x="93" y="4"/>
                      <a:pt x="106" y="15"/>
                    </a:cubicBezTo>
                    <a:cubicBezTo>
                      <a:pt x="119" y="27"/>
                      <a:pt x="125" y="46"/>
                      <a:pt x="125" y="81"/>
                    </a:cubicBezTo>
                    <a:cubicBezTo>
                      <a:pt x="125" y="87"/>
                      <a:pt x="125" y="87"/>
                      <a:pt x="125" y="87"/>
                    </a:cubicBezTo>
                    <a:lnTo>
                      <a:pt x="36" y="87"/>
                    </a:lnTo>
                    <a:close/>
                    <a:moveTo>
                      <a:pt x="64" y="24"/>
                    </a:moveTo>
                    <a:cubicBezTo>
                      <a:pt x="46" y="24"/>
                      <a:pt x="36" y="39"/>
                      <a:pt x="36" y="63"/>
                    </a:cubicBezTo>
                    <a:cubicBezTo>
                      <a:pt x="91" y="63"/>
                      <a:pt x="91" y="63"/>
                      <a:pt x="91" y="63"/>
                    </a:cubicBezTo>
                    <a:cubicBezTo>
                      <a:pt x="91" y="39"/>
                      <a:pt x="81" y="24"/>
                      <a:pt x="64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36" name="Freeform 46"/>
              <p:cNvSpPr>
                <a:spLocks/>
              </p:cNvSpPr>
              <p:nvPr userDrawn="1"/>
            </p:nvSpPr>
            <p:spPr bwMode="auto">
              <a:xfrm>
                <a:off x="11270" y="-928"/>
                <a:ext cx="250" cy="190"/>
              </a:xfrm>
              <a:custGeom>
                <a:avLst/>
                <a:gdLst>
                  <a:gd name="T0" fmla="*/ 159 w 202"/>
                  <a:gd name="T1" fmla="*/ 153 h 153"/>
                  <a:gd name="T2" fmla="*/ 129 w 202"/>
                  <a:gd name="T3" fmla="*/ 153 h 153"/>
                  <a:gd name="T4" fmla="*/ 110 w 202"/>
                  <a:gd name="T5" fmla="*/ 84 h 153"/>
                  <a:gd name="T6" fmla="*/ 100 w 202"/>
                  <a:gd name="T7" fmla="*/ 43 h 153"/>
                  <a:gd name="T8" fmla="*/ 100 w 202"/>
                  <a:gd name="T9" fmla="*/ 43 h 153"/>
                  <a:gd name="T10" fmla="*/ 90 w 202"/>
                  <a:gd name="T11" fmla="*/ 86 h 153"/>
                  <a:gd name="T12" fmla="*/ 72 w 202"/>
                  <a:gd name="T13" fmla="*/ 153 h 153"/>
                  <a:gd name="T14" fmla="*/ 41 w 202"/>
                  <a:gd name="T15" fmla="*/ 153 h 153"/>
                  <a:gd name="T16" fmla="*/ 0 w 202"/>
                  <a:gd name="T17" fmla="*/ 4 h 153"/>
                  <a:gd name="T18" fmla="*/ 33 w 202"/>
                  <a:gd name="T19" fmla="*/ 0 h 153"/>
                  <a:gd name="T20" fmla="*/ 49 w 202"/>
                  <a:gd name="T21" fmla="*/ 73 h 153"/>
                  <a:gd name="T22" fmla="*/ 57 w 202"/>
                  <a:gd name="T23" fmla="*/ 112 h 153"/>
                  <a:gd name="T24" fmla="*/ 58 w 202"/>
                  <a:gd name="T25" fmla="*/ 112 h 153"/>
                  <a:gd name="T26" fmla="*/ 66 w 202"/>
                  <a:gd name="T27" fmla="*/ 72 h 153"/>
                  <a:gd name="T28" fmla="*/ 85 w 202"/>
                  <a:gd name="T29" fmla="*/ 2 h 153"/>
                  <a:gd name="T30" fmla="*/ 118 w 202"/>
                  <a:gd name="T31" fmla="*/ 2 h 153"/>
                  <a:gd name="T32" fmla="*/ 135 w 202"/>
                  <a:gd name="T33" fmla="*/ 70 h 153"/>
                  <a:gd name="T34" fmla="*/ 144 w 202"/>
                  <a:gd name="T35" fmla="*/ 113 h 153"/>
                  <a:gd name="T36" fmla="*/ 145 w 202"/>
                  <a:gd name="T37" fmla="*/ 113 h 153"/>
                  <a:gd name="T38" fmla="*/ 152 w 202"/>
                  <a:gd name="T39" fmla="*/ 72 h 153"/>
                  <a:gd name="T40" fmla="*/ 168 w 202"/>
                  <a:gd name="T41" fmla="*/ 2 h 153"/>
                  <a:gd name="T42" fmla="*/ 202 w 202"/>
                  <a:gd name="T43" fmla="*/ 2 h 153"/>
                  <a:gd name="T44" fmla="*/ 159 w 202"/>
                  <a:gd name="T45" fmla="*/ 153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02" h="153">
                    <a:moveTo>
                      <a:pt x="159" y="153"/>
                    </a:moveTo>
                    <a:cubicBezTo>
                      <a:pt x="129" y="153"/>
                      <a:pt x="129" y="153"/>
                      <a:pt x="129" y="153"/>
                    </a:cubicBezTo>
                    <a:cubicBezTo>
                      <a:pt x="110" y="84"/>
                      <a:pt x="110" y="84"/>
                      <a:pt x="110" y="84"/>
                    </a:cubicBezTo>
                    <a:cubicBezTo>
                      <a:pt x="105" y="66"/>
                      <a:pt x="100" y="43"/>
                      <a:pt x="100" y="43"/>
                    </a:cubicBezTo>
                    <a:cubicBezTo>
                      <a:pt x="100" y="43"/>
                      <a:pt x="100" y="43"/>
                      <a:pt x="100" y="43"/>
                    </a:cubicBezTo>
                    <a:cubicBezTo>
                      <a:pt x="100" y="43"/>
                      <a:pt x="97" y="58"/>
                      <a:pt x="90" y="86"/>
                    </a:cubicBezTo>
                    <a:cubicBezTo>
                      <a:pt x="72" y="153"/>
                      <a:pt x="72" y="153"/>
                      <a:pt x="72" y="153"/>
                    </a:cubicBezTo>
                    <a:cubicBezTo>
                      <a:pt x="41" y="153"/>
                      <a:pt x="41" y="153"/>
                      <a:pt x="41" y="15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33" y="0"/>
                      <a:pt x="33" y="0"/>
                      <a:pt x="33" y="0"/>
                    </a:cubicBezTo>
                    <a:cubicBezTo>
                      <a:pt x="49" y="73"/>
                      <a:pt x="49" y="73"/>
                      <a:pt x="49" y="73"/>
                    </a:cubicBezTo>
                    <a:cubicBezTo>
                      <a:pt x="53" y="92"/>
                      <a:pt x="57" y="112"/>
                      <a:pt x="57" y="112"/>
                    </a:cubicBezTo>
                    <a:cubicBezTo>
                      <a:pt x="58" y="112"/>
                      <a:pt x="58" y="112"/>
                      <a:pt x="58" y="112"/>
                    </a:cubicBezTo>
                    <a:cubicBezTo>
                      <a:pt x="58" y="112"/>
                      <a:pt x="61" y="93"/>
                      <a:pt x="66" y="72"/>
                    </a:cubicBezTo>
                    <a:cubicBezTo>
                      <a:pt x="85" y="2"/>
                      <a:pt x="85" y="2"/>
                      <a:pt x="85" y="2"/>
                    </a:cubicBezTo>
                    <a:cubicBezTo>
                      <a:pt x="118" y="2"/>
                      <a:pt x="118" y="2"/>
                      <a:pt x="118" y="2"/>
                    </a:cubicBezTo>
                    <a:cubicBezTo>
                      <a:pt x="135" y="70"/>
                      <a:pt x="135" y="70"/>
                      <a:pt x="135" y="70"/>
                    </a:cubicBezTo>
                    <a:cubicBezTo>
                      <a:pt x="141" y="94"/>
                      <a:pt x="144" y="113"/>
                      <a:pt x="144" y="113"/>
                    </a:cubicBezTo>
                    <a:cubicBezTo>
                      <a:pt x="145" y="113"/>
                      <a:pt x="145" y="113"/>
                      <a:pt x="145" y="113"/>
                    </a:cubicBezTo>
                    <a:cubicBezTo>
                      <a:pt x="145" y="113"/>
                      <a:pt x="148" y="90"/>
                      <a:pt x="152" y="72"/>
                    </a:cubicBezTo>
                    <a:cubicBezTo>
                      <a:pt x="168" y="2"/>
                      <a:pt x="168" y="2"/>
                      <a:pt x="168" y="2"/>
                    </a:cubicBezTo>
                    <a:cubicBezTo>
                      <a:pt x="202" y="2"/>
                      <a:pt x="202" y="2"/>
                      <a:pt x="202" y="2"/>
                    </a:cubicBezTo>
                    <a:lnTo>
                      <a:pt x="159" y="1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37" name="Freeform 47"/>
              <p:cNvSpPr>
                <a:spLocks noEditPoints="1"/>
              </p:cNvSpPr>
              <p:nvPr userDrawn="1"/>
            </p:nvSpPr>
            <p:spPr bwMode="auto">
              <a:xfrm>
                <a:off x="11628" y="-993"/>
                <a:ext cx="174" cy="255"/>
              </a:xfrm>
              <a:custGeom>
                <a:avLst/>
                <a:gdLst>
                  <a:gd name="T0" fmla="*/ 100 w 141"/>
                  <a:gd name="T1" fmla="*/ 206 h 206"/>
                  <a:gd name="T2" fmla="*/ 82 w 141"/>
                  <a:gd name="T3" fmla="*/ 174 h 206"/>
                  <a:gd name="T4" fmla="*/ 47 w 141"/>
                  <a:gd name="T5" fmla="*/ 123 h 206"/>
                  <a:gd name="T6" fmla="*/ 34 w 141"/>
                  <a:gd name="T7" fmla="*/ 117 h 206"/>
                  <a:gd name="T8" fmla="*/ 34 w 141"/>
                  <a:gd name="T9" fmla="*/ 206 h 206"/>
                  <a:gd name="T10" fmla="*/ 0 w 141"/>
                  <a:gd name="T11" fmla="*/ 206 h 206"/>
                  <a:gd name="T12" fmla="*/ 0 w 141"/>
                  <a:gd name="T13" fmla="*/ 0 h 206"/>
                  <a:gd name="T14" fmla="*/ 63 w 141"/>
                  <a:gd name="T15" fmla="*/ 0 h 206"/>
                  <a:gd name="T16" fmla="*/ 130 w 141"/>
                  <a:gd name="T17" fmla="*/ 59 h 206"/>
                  <a:gd name="T18" fmla="*/ 79 w 141"/>
                  <a:gd name="T19" fmla="*/ 115 h 206"/>
                  <a:gd name="T20" fmla="*/ 111 w 141"/>
                  <a:gd name="T21" fmla="*/ 156 h 206"/>
                  <a:gd name="T22" fmla="*/ 141 w 141"/>
                  <a:gd name="T23" fmla="*/ 206 h 206"/>
                  <a:gd name="T24" fmla="*/ 100 w 141"/>
                  <a:gd name="T25" fmla="*/ 206 h 206"/>
                  <a:gd name="T26" fmla="*/ 53 w 141"/>
                  <a:gd name="T27" fmla="*/ 28 h 206"/>
                  <a:gd name="T28" fmla="*/ 34 w 141"/>
                  <a:gd name="T29" fmla="*/ 28 h 206"/>
                  <a:gd name="T30" fmla="*/ 34 w 141"/>
                  <a:gd name="T31" fmla="*/ 93 h 206"/>
                  <a:gd name="T32" fmla="*/ 51 w 141"/>
                  <a:gd name="T33" fmla="*/ 93 h 206"/>
                  <a:gd name="T34" fmla="*/ 85 w 141"/>
                  <a:gd name="T35" fmla="*/ 84 h 206"/>
                  <a:gd name="T36" fmla="*/ 94 w 141"/>
                  <a:gd name="T37" fmla="*/ 59 h 206"/>
                  <a:gd name="T38" fmla="*/ 53 w 141"/>
                  <a:gd name="T39" fmla="*/ 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41" h="206">
                    <a:moveTo>
                      <a:pt x="100" y="206"/>
                    </a:moveTo>
                    <a:cubicBezTo>
                      <a:pt x="82" y="174"/>
                      <a:pt x="82" y="174"/>
                      <a:pt x="82" y="174"/>
                    </a:cubicBezTo>
                    <a:cubicBezTo>
                      <a:pt x="68" y="149"/>
                      <a:pt x="59" y="134"/>
                      <a:pt x="47" y="123"/>
                    </a:cubicBezTo>
                    <a:cubicBezTo>
                      <a:pt x="43" y="119"/>
                      <a:pt x="41" y="117"/>
                      <a:pt x="34" y="117"/>
                    </a:cubicBezTo>
                    <a:cubicBezTo>
                      <a:pt x="34" y="206"/>
                      <a:pt x="34" y="206"/>
                      <a:pt x="34" y="206"/>
                    </a:cubicBezTo>
                    <a:cubicBezTo>
                      <a:pt x="0" y="206"/>
                      <a:pt x="0" y="206"/>
                      <a:pt x="0" y="206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63" y="0"/>
                      <a:pt x="63" y="0"/>
                      <a:pt x="63" y="0"/>
                    </a:cubicBezTo>
                    <a:cubicBezTo>
                      <a:pt x="109" y="0"/>
                      <a:pt x="130" y="27"/>
                      <a:pt x="130" y="59"/>
                    </a:cubicBezTo>
                    <a:cubicBezTo>
                      <a:pt x="130" y="88"/>
                      <a:pt x="111" y="115"/>
                      <a:pt x="79" y="115"/>
                    </a:cubicBezTo>
                    <a:cubicBezTo>
                      <a:pt x="86" y="119"/>
                      <a:pt x="100" y="139"/>
                      <a:pt x="111" y="156"/>
                    </a:cubicBezTo>
                    <a:cubicBezTo>
                      <a:pt x="141" y="206"/>
                      <a:pt x="141" y="206"/>
                      <a:pt x="141" y="206"/>
                    </a:cubicBezTo>
                    <a:lnTo>
                      <a:pt x="100" y="206"/>
                    </a:lnTo>
                    <a:close/>
                    <a:moveTo>
                      <a:pt x="53" y="28"/>
                    </a:moveTo>
                    <a:cubicBezTo>
                      <a:pt x="34" y="28"/>
                      <a:pt x="34" y="28"/>
                      <a:pt x="34" y="28"/>
                    </a:cubicBezTo>
                    <a:cubicBezTo>
                      <a:pt x="34" y="93"/>
                      <a:pt x="34" y="93"/>
                      <a:pt x="34" y="93"/>
                    </a:cubicBezTo>
                    <a:cubicBezTo>
                      <a:pt x="51" y="93"/>
                      <a:pt x="51" y="93"/>
                      <a:pt x="51" y="93"/>
                    </a:cubicBezTo>
                    <a:cubicBezTo>
                      <a:pt x="69" y="93"/>
                      <a:pt x="79" y="90"/>
                      <a:pt x="85" y="84"/>
                    </a:cubicBezTo>
                    <a:cubicBezTo>
                      <a:pt x="91" y="79"/>
                      <a:pt x="94" y="70"/>
                      <a:pt x="94" y="59"/>
                    </a:cubicBezTo>
                    <a:cubicBezTo>
                      <a:pt x="94" y="38"/>
                      <a:pt x="83" y="28"/>
                      <a:pt x="53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38" name="Freeform 48"/>
              <p:cNvSpPr>
                <a:spLocks noEditPoints="1"/>
              </p:cNvSpPr>
              <p:nvPr userDrawn="1"/>
            </p:nvSpPr>
            <p:spPr bwMode="auto">
              <a:xfrm>
                <a:off x="11817" y="-929"/>
                <a:ext cx="155" cy="196"/>
              </a:xfrm>
              <a:custGeom>
                <a:avLst/>
                <a:gdLst>
                  <a:gd name="T0" fmla="*/ 36 w 126"/>
                  <a:gd name="T1" fmla="*/ 87 h 158"/>
                  <a:gd name="T2" fmla="*/ 36 w 126"/>
                  <a:gd name="T3" fmla="*/ 90 h 158"/>
                  <a:gd name="T4" fmla="*/ 73 w 126"/>
                  <a:gd name="T5" fmla="*/ 133 h 158"/>
                  <a:gd name="T6" fmla="*/ 110 w 126"/>
                  <a:gd name="T7" fmla="*/ 118 h 158"/>
                  <a:gd name="T8" fmla="*/ 123 w 126"/>
                  <a:gd name="T9" fmla="*/ 138 h 158"/>
                  <a:gd name="T10" fmla="*/ 69 w 126"/>
                  <a:gd name="T11" fmla="*/ 158 h 158"/>
                  <a:gd name="T12" fmla="*/ 0 w 126"/>
                  <a:gd name="T13" fmla="*/ 79 h 158"/>
                  <a:gd name="T14" fmla="*/ 19 w 126"/>
                  <a:gd name="T15" fmla="*/ 20 h 158"/>
                  <a:gd name="T16" fmla="*/ 65 w 126"/>
                  <a:gd name="T17" fmla="*/ 0 h 158"/>
                  <a:gd name="T18" fmla="*/ 106 w 126"/>
                  <a:gd name="T19" fmla="*/ 15 h 158"/>
                  <a:gd name="T20" fmla="*/ 126 w 126"/>
                  <a:gd name="T21" fmla="*/ 81 h 158"/>
                  <a:gd name="T22" fmla="*/ 126 w 126"/>
                  <a:gd name="T23" fmla="*/ 87 h 158"/>
                  <a:gd name="T24" fmla="*/ 36 w 126"/>
                  <a:gd name="T25" fmla="*/ 87 h 158"/>
                  <a:gd name="T26" fmla="*/ 65 w 126"/>
                  <a:gd name="T27" fmla="*/ 24 h 158"/>
                  <a:gd name="T28" fmla="*/ 36 w 126"/>
                  <a:gd name="T29" fmla="*/ 63 h 158"/>
                  <a:gd name="T30" fmla="*/ 92 w 126"/>
                  <a:gd name="T31" fmla="*/ 63 h 158"/>
                  <a:gd name="T32" fmla="*/ 65 w 126"/>
                  <a:gd name="T33" fmla="*/ 24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26" h="158">
                    <a:moveTo>
                      <a:pt x="36" y="87"/>
                    </a:moveTo>
                    <a:cubicBezTo>
                      <a:pt x="36" y="90"/>
                      <a:pt x="36" y="90"/>
                      <a:pt x="36" y="90"/>
                    </a:cubicBezTo>
                    <a:cubicBezTo>
                      <a:pt x="36" y="111"/>
                      <a:pt x="44" y="133"/>
                      <a:pt x="73" y="133"/>
                    </a:cubicBezTo>
                    <a:cubicBezTo>
                      <a:pt x="87" y="133"/>
                      <a:pt x="99" y="128"/>
                      <a:pt x="110" y="118"/>
                    </a:cubicBezTo>
                    <a:cubicBezTo>
                      <a:pt x="123" y="138"/>
                      <a:pt x="123" y="138"/>
                      <a:pt x="123" y="138"/>
                    </a:cubicBezTo>
                    <a:cubicBezTo>
                      <a:pt x="107" y="151"/>
                      <a:pt x="89" y="158"/>
                      <a:pt x="69" y="158"/>
                    </a:cubicBezTo>
                    <a:cubicBezTo>
                      <a:pt x="27" y="158"/>
                      <a:pt x="0" y="127"/>
                      <a:pt x="0" y="79"/>
                    </a:cubicBezTo>
                    <a:cubicBezTo>
                      <a:pt x="0" y="52"/>
                      <a:pt x="6" y="35"/>
                      <a:pt x="19" y="20"/>
                    </a:cubicBezTo>
                    <a:cubicBezTo>
                      <a:pt x="31" y="6"/>
                      <a:pt x="46" y="0"/>
                      <a:pt x="65" y="0"/>
                    </a:cubicBezTo>
                    <a:cubicBezTo>
                      <a:pt x="79" y="0"/>
                      <a:pt x="93" y="4"/>
                      <a:pt x="106" y="15"/>
                    </a:cubicBezTo>
                    <a:cubicBezTo>
                      <a:pt x="119" y="27"/>
                      <a:pt x="126" y="46"/>
                      <a:pt x="126" y="81"/>
                    </a:cubicBezTo>
                    <a:cubicBezTo>
                      <a:pt x="126" y="87"/>
                      <a:pt x="126" y="87"/>
                      <a:pt x="126" y="87"/>
                    </a:cubicBezTo>
                    <a:lnTo>
                      <a:pt x="36" y="87"/>
                    </a:lnTo>
                    <a:close/>
                    <a:moveTo>
                      <a:pt x="65" y="24"/>
                    </a:moveTo>
                    <a:cubicBezTo>
                      <a:pt x="46" y="24"/>
                      <a:pt x="36" y="39"/>
                      <a:pt x="36" y="63"/>
                    </a:cubicBezTo>
                    <a:cubicBezTo>
                      <a:pt x="92" y="63"/>
                      <a:pt x="92" y="63"/>
                      <a:pt x="92" y="63"/>
                    </a:cubicBezTo>
                    <a:cubicBezTo>
                      <a:pt x="92" y="39"/>
                      <a:pt x="81" y="24"/>
                      <a:pt x="65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39" name="Freeform 49"/>
              <p:cNvSpPr>
                <a:spLocks/>
              </p:cNvSpPr>
              <p:nvPr userDrawn="1"/>
            </p:nvSpPr>
            <p:spPr bwMode="auto">
              <a:xfrm>
                <a:off x="11997" y="-1009"/>
                <a:ext cx="69" cy="275"/>
              </a:xfrm>
              <a:custGeom>
                <a:avLst/>
                <a:gdLst>
                  <a:gd name="T0" fmla="*/ 36 w 56"/>
                  <a:gd name="T1" fmla="*/ 222 h 222"/>
                  <a:gd name="T2" fmla="*/ 3 w 56"/>
                  <a:gd name="T3" fmla="*/ 179 h 222"/>
                  <a:gd name="T4" fmla="*/ 3 w 56"/>
                  <a:gd name="T5" fmla="*/ 51 h 222"/>
                  <a:gd name="T6" fmla="*/ 0 w 56"/>
                  <a:gd name="T7" fmla="*/ 8 h 222"/>
                  <a:gd name="T8" fmla="*/ 34 w 56"/>
                  <a:gd name="T9" fmla="*/ 0 h 222"/>
                  <a:gd name="T10" fmla="*/ 37 w 56"/>
                  <a:gd name="T11" fmla="*/ 41 h 222"/>
                  <a:gd name="T12" fmla="*/ 37 w 56"/>
                  <a:gd name="T13" fmla="*/ 169 h 222"/>
                  <a:gd name="T14" fmla="*/ 40 w 56"/>
                  <a:gd name="T15" fmla="*/ 196 h 222"/>
                  <a:gd name="T16" fmla="*/ 51 w 56"/>
                  <a:gd name="T17" fmla="*/ 198 h 222"/>
                  <a:gd name="T18" fmla="*/ 56 w 56"/>
                  <a:gd name="T19" fmla="*/ 218 h 222"/>
                  <a:gd name="T20" fmla="*/ 36 w 56"/>
                  <a:gd name="T21" fmla="*/ 222 h 2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6" h="222">
                    <a:moveTo>
                      <a:pt x="36" y="222"/>
                    </a:moveTo>
                    <a:cubicBezTo>
                      <a:pt x="3" y="222"/>
                      <a:pt x="3" y="192"/>
                      <a:pt x="3" y="179"/>
                    </a:cubicBezTo>
                    <a:cubicBezTo>
                      <a:pt x="3" y="51"/>
                      <a:pt x="3" y="51"/>
                      <a:pt x="3" y="51"/>
                    </a:cubicBezTo>
                    <a:cubicBezTo>
                      <a:pt x="3" y="31"/>
                      <a:pt x="2" y="20"/>
                      <a:pt x="0" y="8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36" y="9"/>
                      <a:pt x="37" y="22"/>
                      <a:pt x="37" y="41"/>
                    </a:cubicBezTo>
                    <a:cubicBezTo>
                      <a:pt x="37" y="169"/>
                      <a:pt x="37" y="169"/>
                      <a:pt x="37" y="169"/>
                    </a:cubicBezTo>
                    <a:cubicBezTo>
                      <a:pt x="37" y="189"/>
                      <a:pt x="38" y="192"/>
                      <a:pt x="40" y="196"/>
                    </a:cubicBezTo>
                    <a:cubicBezTo>
                      <a:pt x="42" y="199"/>
                      <a:pt x="47" y="200"/>
                      <a:pt x="51" y="198"/>
                    </a:cubicBezTo>
                    <a:cubicBezTo>
                      <a:pt x="56" y="218"/>
                      <a:pt x="56" y="218"/>
                      <a:pt x="56" y="218"/>
                    </a:cubicBezTo>
                    <a:cubicBezTo>
                      <a:pt x="50" y="221"/>
                      <a:pt x="44" y="222"/>
                      <a:pt x="36" y="2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40" name="Freeform 50"/>
              <p:cNvSpPr>
                <a:spLocks noEditPoints="1"/>
              </p:cNvSpPr>
              <p:nvPr userDrawn="1"/>
            </p:nvSpPr>
            <p:spPr bwMode="auto">
              <a:xfrm>
                <a:off x="12095" y="-1007"/>
                <a:ext cx="54" cy="269"/>
              </a:xfrm>
              <a:custGeom>
                <a:avLst/>
                <a:gdLst>
                  <a:gd name="T0" fmla="*/ 22 w 44"/>
                  <a:gd name="T1" fmla="*/ 44 h 217"/>
                  <a:gd name="T2" fmla="*/ 0 w 44"/>
                  <a:gd name="T3" fmla="*/ 22 h 217"/>
                  <a:gd name="T4" fmla="*/ 22 w 44"/>
                  <a:gd name="T5" fmla="*/ 0 h 217"/>
                  <a:gd name="T6" fmla="*/ 44 w 44"/>
                  <a:gd name="T7" fmla="*/ 22 h 217"/>
                  <a:gd name="T8" fmla="*/ 22 w 44"/>
                  <a:gd name="T9" fmla="*/ 44 h 217"/>
                  <a:gd name="T10" fmla="*/ 5 w 44"/>
                  <a:gd name="T11" fmla="*/ 217 h 217"/>
                  <a:gd name="T12" fmla="*/ 5 w 44"/>
                  <a:gd name="T13" fmla="*/ 69 h 217"/>
                  <a:gd name="T14" fmla="*/ 38 w 44"/>
                  <a:gd name="T15" fmla="*/ 63 h 217"/>
                  <a:gd name="T16" fmla="*/ 38 w 44"/>
                  <a:gd name="T17" fmla="*/ 217 h 217"/>
                  <a:gd name="T18" fmla="*/ 5 w 44"/>
                  <a:gd name="T19" fmla="*/ 217 h 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4" h="217">
                    <a:moveTo>
                      <a:pt x="22" y="44"/>
                    </a:moveTo>
                    <a:cubicBezTo>
                      <a:pt x="10" y="44"/>
                      <a:pt x="0" y="34"/>
                      <a:pt x="0" y="22"/>
                    </a:cubicBezTo>
                    <a:cubicBezTo>
                      <a:pt x="0" y="10"/>
                      <a:pt x="10" y="0"/>
                      <a:pt x="22" y="0"/>
                    </a:cubicBezTo>
                    <a:cubicBezTo>
                      <a:pt x="34" y="0"/>
                      <a:pt x="44" y="10"/>
                      <a:pt x="44" y="22"/>
                    </a:cubicBezTo>
                    <a:cubicBezTo>
                      <a:pt x="44" y="34"/>
                      <a:pt x="34" y="44"/>
                      <a:pt x="22" y="44"/>
                    </a:cubicBezTo>
                    <a:close/>
                    <a:moveTo>
                      <a:pt x="5" y="217"/>
                    </a:moveTo>
                    <a:cubicBezTo>
                      <a:pt x="5" y="69"/>
                      <a:pt x="5" y="69"/>
                      <a:pt x="5" y="69"/>
                    </a:cubicBezTo>
                    <a:cubicBezTo>
                      <a:pt x="38" y="63"/>
                      <a:pt x="38" y="63"/>
                      <a:pt x="38" y="63"/>
                    </a:cubicBezTo>
                    <a:cubicBezTo>
                      <a:pt x="38" y="217"/>
                      <a:pt x="38" y="217"/>
                      <a:pt x="38" y="217"/>
                    </a:cubicBezTo>
                    <a:lnTo>
                      <a:pt x="5" y="2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41" name="Freeform 51"/>
              <p:cNvSpPr>
                <a:spLocks/>
              </p:cNvSpPr>
              <p:nvPr userDrawn="1"/>
            </p:nvSpPr>
            <p:spPr bwMode="auto">
              <a:xfrm>
                <a:off x="12182" y="-929"/>
                <a:ext cx="139" cy="196"/>
              </a:xfrm>
              <a:custGeom>
                <a:avLst/>
                <a:gdLst>
                  <a:gd name="T0" fmla="*/ 64 w 112"/>
                  <a:gd name="T1" fmla="*/ 158 h 158"/>
                  <a:gd name="T2" fmla="*/ 0 w 112"/>
                  <a:gd name="T3" fmla="*/ 80 h 158"/>
                  <a:gd name="T4" fmla="*/ 66 w 112"/>
                  <a:gd name="T5" fmla="*/ 0 h 158"/>
                  <a:gd name="T6" fmla="*/ 108 w 112"/>
                  <a:gd name="T7" fmla="*/ 16 h 158"/>
                  <a:gd name="T8" fmla="*/ 91 w 112"/>
                  <a:gd name="T9" fmla="*/ 38 h 158"/>
                  <a:gd name="T10" fmla="*/ 66 w 112"/>
                  <a:gd name="T11" fmla="*/ 26 h 158"/>
                  <a:gd name="T12" fmla="*/ 42 w 112"/>
                  <a:gd name="T13" fmla="*/ 41 h 158"/>
                  <a:gd name="T14" fmla="*/ 36 w 112"/>
                  <a:gd name="T15" fmla="*/ 83 h 158"/>
                  <a:gd name="T16" fmla="*/ 46 w 112"/>
                  <a:gd name="T17" fmla="*/ 124 h 158"/>
                  <a:gd name="T18" fmla="*/ 66 w 112"/>
                  <a:gd name="T19" fmla="*/ 133 h 158"/>
                  <a:gd name="T20" fmla="*/ 96 w 112"/>
                  <a:gd name="T21" fmla="*/ 118 h 158"/>
                  <a:gd name="T22" fmla="*/ 112 w 112"/>
                  <a:gd name="T23" fmla="*/ 138 h 158"/>
                  <a:gd name="T24" fmla="*/ 64 w 112"/>
                  <a:gd name="T25" fmla="*/ 158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2" h="158">
                    <a:moveTo>
                      <a:pt x="64" y="158"/>
                    </a:moveTo>
                    <a:cubicBezTo>
                      <a:pt x="23" y="158"/>
                      <a:pt x="0" y="129"/>
                      <a:pt x="0" y="80"/>
                    </a:cubicBezTo>
                    <a:cubicBezTo>
                      <a:pt x="0" y="26"/>
                      <a:pt x="33" y="0"/>
                      <a:pt x="66" y="0"/>
                    </a:cubicBezTo>
                    <a:cubicBezTo>
                      <a:pt x="82" y="0"/>
                      <a:pt x="94" y="3"/>
                      <a:pt x="108" y="16"/>
                    </a:cubicBezTo>
                    <a:cubicBezTo>
                      <a:pt x="91" y="38"/>
                      <a:pt x="91" y="38"/>
                      <a:pt x="91" y="38"/>
                    </a:cubicBezTo>
                    <a:cubicBezTo>
                      <a:pt x="82" y="30"/>
                      <a:pt x="75" y="26"/>
                      <a:pt x="66" y="26"/>
                    </a:cubicBezTo>
                    <a:cubicBezTo>
                      <a:pt x="56" y="26"/>
                      <a:pt x="47" y="31"/>
                      <a:pt x="42" y="41"/>
                    </a:cubicBezTo>
                    <a:cubicBezTo>
                      <a:pt x="38" y="50"/>
                      <a:pt x="36" y="64"/>
                      <a:pt x="36" y="83"/>
                    </a:cubicBezTo>
                    <a:cubicBezTo>
                      <a:pt x="36" y="104"/>
                      <a:pt x="39" y="117"/>
                      <a:pt x="46" y="124"/>
                    </a:cubicBezTo>
                    <a:cubicBezTo>
                      <a:pt x="51" y="129"/>
                      <a:pt x="58" y="133"/>
                      <a:pt x="66" y="133"/>
                    </a:cubicBezTo>
                    <a:cubicBezTo>
                      <a:pt x="77" y="133"/>
                      <a:pt x="87" y="128"/>
                      <a:pt x="96" y="118"/>
                    </a:cubicBezTo>
                    <a:cubicBezTo>
                      <a:pt x="112" y="138"/>
                      <a:pt x="112" y="138"/>
                      <a:pt x="112" y="138"/>
                    </a:cubicBezTo>
                    <a:cubicBezTo>
                      <a:pt x="98" y="151"/>
                      <a:pt x="84" y="158"/>
                      <a:pt x="64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42" name="Freeform 52"/>
              <p:cNvSpPr>
                <a:spLocks noEditPoints="1"/>
              </p:cNvSpPr>
              <p:nvPr userDrawn="1"/>
            </p:nvSpPr>
            <p:spPr bwMode="auto">
              <a:xfrm>
                <a:off x="12350" y="-846"/>
                <a:ext cx="112" cy="112"/>
              </a:xfrm>
              <a:custGeom>
                <a:avLst/>
                <a:gdLst>
                  <a:gd name="T0" fmla="*/ 45 w 90"/>
                  <a:gd name="T1" fmla="*/ 90 h 90"/>
                  <a:gd name="T2" fmla="*/ 0 w 90"/>
                  <a:gd name="T3" fmla="*/ 45 h 90"/>
                  <a:gd name="T4" fmla="*/ 45 w 90"/>
                  <a:gd name="T5" fmla="*/ 0 h 90"/>
                  <a:gd name="T6" fmla="*/ 90 w 90"/>
                  <a:gd name="T7" fmla="*/ 45 h 90"/>
                  <a:gd name="T8" fmla="*/ 45 w 90"/>
                  <a:gd name="T9" fmla="*/ 90 h 90"/>
                  <a:gd name="T10" fmla="*/ 45 w 90"/>
                  <a:gd name="T11" fmla="*/ 9 h 90"/>
                  <a:gd name="T12" fmla="*/ 11 w 90"/>
                  <a:gd name="T13" fmla="*/ 45 h 90"/>
                  <a:gd name="T14" fmla="*/ 45 w 90"/>
                  <a:gd name="T15" fmla="*/ 81 h 90"/>
                  <a:gd name="T16" fmla="*/ 79 w 90"/>
                  <a:gd name="T17" fmla="*/ 45 h 90"/>
                  <a:gd name="T18" fmla="*/ 45 w 90"/>
                  <a:gd name="T19" fmla="*/ 9 h 90"/>
                  <a:gd name="T20" fmla="*/ 54 w 90"/>
                  <a:gd name="T21" fmla="*/ 70 h 90"/>
                  <a:gd name="T22" fmla="*/ 49 w 90"/>
                  <a:gd name="T23" fmla="*/ 62 h 90"/>
                  <a:gd name="T24" fmla="*/ 41 w 90"/>
                  <a:gd name="T25" fmla="*/ 49 h 90"/>
                  <a:gd name="T26" fmla="*/ 39 w 90"/>
                  <a:gd name="T27" fmla="*/ 49 h 90"/>
                  <a:gd name="T28" fmla="*/ 39 w 90"/>
                  <a:gd name="T29" fmla="*/ 70 h 90"/>
                  <a:gd name="T30" fmla="*/ 29 w 90"/>
                  <a:gd name="T31" fmla="*/ 70 h 90"/>
                  <a:gd name="T32" fmla="*/ 29 w 90"/>
                  <a:gd name="T33" fmla="*/ 20 h 90"/>
                  <a:gd name="T34" fmla="*/ 48 w 90"/>
                  <a:gd name="T35" fmla="*/ 20 h 90"/>
                  <a:gd name="T36" fmla="*/ 63 w 90"/>
                  <a:gd name="T37" fmla="*/ 34 h 90"/>
                  <a:gd name="T38" fmla="*/ 52 w 90"/>
                  <a:gd name="T39" fmla="*/ 48 h 90"/>
                  <a:gd name="T40" fmla="*/ 54 w 90"/>
                  <a:gd name="T41" fmla="*/ 50 h 90"/>
                  <a:gd name="T42" fmla="*/ 66 w 90"/>
                  <a:gd name="T43" fmla="*/ 70 h 90"/>
                  <a:gd name="T44" fmla="*/ 54 w 90"/>
                  <a:gd name="T45" fmla="*/ 70 h 90"/>
                  <a:gd name="T46" fmla="*/ 48 w 90"/>
                  <a:gd name="T47" fmla="*/ 28 h 90"/>
                  <a:gd name="T48" fmla="*/ 43 w 90"/>
                  <a:gd name="T49" fmla="*/ 28 h 90"/>
                  <a:gd name="T50" fmla="*/ 39 w 90"/>
                  <a:gd name="T51" fmla="*/ 28 h 90"/>
                  <a:gd name="T52" fmla="*/ 39 w 90"/>
                  <a:gd name="T53" fmla="*/ 41 h 90"/>
                  <a:gd name="T54" fmla="*/ 43 w 90"/>
                  <a:gd name="T55" fmla="*/ 41 h 90"/>
                  <a:gd name="T56" fmla="*/ 50 w 90"/>
                  <a:gd name="T57" fmla="*/ 40 h 90"/>
                  <a:gd name="T58" fmla="*/ 52 w 90"/>
                  <a:gd name="T59" fmla="*/ 35 h 90"/>
                  <a:gd name="T60" fmla="*/ 48 w 90"/>
                  <a:gd name="T61" fmla="*/ 28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90" h="90">
                    <a:moveTo>
                      <a:pt x="45" y="90"/>
                    </a:moveTo>
                    <a:cubicBezTo>
                      <a:pt x="20" y="90"/>
                      <a:pt x="0" y="70"/>
                      <a:pt x="0" y="45"/>
                    </a:cubicBezTo>
                    <a:cubicBezTo>
                      <a:pt x="0" y="20"/>
                      <a:pt x="20" y="0"/>
                      <a:pt x="45" y="0"/>
                    </a:cubicBezTo>
                    <a:cubicBezTo>
                      <a:pt x="69" y="0"/>
                      <a:pt x="90" y="20"/>
                      <a:pt x="90" y="45"/>
                    </a:cubicBezTo>
                    <a:cubicBezTo>
                      <a:pt x="90" y="70"/>
                      <a:pt x="69" y="90"/>
                      <a:pt x="45" y="90"/>
                    </a:cubicBezTo>
                    <a:close/>
                    <a:moveTo>
                      <a:pt x="45" y="9"/>
                    </a:moveTo>
                    <a:cubicBezTo>
                      <a:pt x="26" y="9"/>
                      <a:pt x="11" y="25"/>
                      <a:pt x="11" y="45"/>
                    </a:cubicBezTo>
                    <a:cubicBezTo>
                      <a:pt x="11" y="65"/>
                      <a:pt x="26" y="81"/>
                      <a:pt x="45" y="81"/>
                    </a:cubicBezTo>
                    <a:cubicBezTo>
                      <a:pt x="64" y="81"/>
                      <a:pt x="79" y="65"/>
                      <a:pt x="79" y="45"/>
                    </a:cubicBezTo>
                    <a:cubicBezTo>
                      <a:pt x="79" y="25"/>
                      <a:pt x="64" y="9"/>
                      <a:pt x="45" y="9"/>
                    </a:cubicBezTo>
                    <a:close/>
                    <a:moveTo>
                      <a:pt x="54" y="70"/>
                    </a:moveTo>
                    <a:cubicBezTo>
                      <a:pt x="52" y="67"/>
                      <a:pt x="51" y="65"/>
                      <a:pt x="49" y="62"/>
                    </a:cubicBezTo>
                    <a:cubicBezTo>
                      <a:pt x="44" y="53"/>
                      <a:pt x="43" y="50"/>
                      <a:pt x="41" y="49"/>
                    </a:cubicBezTo>
                    <a:cubicBezTo>
                      <a:pt x="40" y="49"/>
                      <a:pt x="40" y="49"/>
                      <a:pt x="39" y="49"/>
                    </a:cubicBezTo>
                    <a:cubicBezTo>
                      <a:pt x="39" y="70"/>
                      <a:pt x="39" y="70"/>
                      <a:pt x="39" y="70"/>
                    </a:cubicBezTo>
                    <a:cubicBezTo>
                      <a:pt x="29" y="70"/>
                      <a:pt x="29" y="70"/>
                      <a:pt x="29" y="70"/>
                    </a:cubicBezTo>
                    <a:cubicBezTo>
                      <a:pt x="29" y="20"/>
                      <a:pt x="29" y="20"/>
                      <a:pt x="29" y="20"/>
                    </a:cubicBezTo>
                    <a:cubicBezTo>
                      <a:pt x="48" y="20"/>
                      <a:pt x="48" y="20"/>
                      <a:pt x="48" y="20"/>
                    </a:cubicBezTo>
                    <a:cubicBezTo>
                      <a:pt x="57" y="20"/>
                      <a:pt x="63" y="26"/>
                      <a:pt x="63" y="34"/>
                    </a:cubicBezTo>
                    <a:cubicBezTo>
                      <a:pt x="63" y="42"/>
                      <a:pt x="58" y="48"/>
                      <a:pt x="52" y="48"/>
                    </a:cubicBezTo>
                    <a:cubicBezTo>
                      <a:pt x="53" y="49"/>
                      <a:pt x="53" y="50"/>
                      <a:pt x="54" y="50"/>
                    </a:cubicBezTo>
                    <a:cubicBezTo>
                      <a:pt x="57" y="54"/>
                      <a:pt x="66" y="70"/>
                      <a:pt x="66" y="70"/>
                    </a:cubicBezTo>
                    <a:lnTo>
                      <a:pt x="54" y="70"/>
                    </a:lnTo>
                    <a:close/>
                    <a:moveTo>
                      <a:pt x="48" y="28"/>
                    </a:moveTo>
                    <a:cubicBezTo>
                      <a:pt x="47" y="28"/>
                      <a:pt x="45" y="28"/>
                      <a:pt x="43" y="28"/>
                    </a:cubicBezTo>
                    <a:cubicBezTo>
                      <a:pt x="39" y="28"/>
                      <a:pt x="39" y="28"/>
                      <a:pt x="39" y="28"/>
                    </a:cubicBezTo>
                    <a:cubicBezTo>
                      <a:pt x="39" y="41"/>
                      <a:pt x="39" y="41"/>
                      <a:pt x="39" y="41"/>
                    </a:cubicBezTo>
                    <a:cubicBezTo>
                      <a:pt x="43" y="41"/>
                      <a:pt x="43" y="41"/>
                      <a:pt x="43" y="41"/>
                    </a:cubicBezTo>
                    <a:cubicBezTo>
                      <a:pt x="47" y="41"/>
                      <a:pt x="49" y="41"/>
                      <a:pt x="50" y="40"/>
                    </a:cubicBezTo>
                    <a:cubicBezTo>
                      <a:pt x="51" y="38"/>
                      <a:pt x="52" y="37"/>
                      <a:pt x="52" y="35"/>
                    </a:cubicBezTo>
                    <a:cubicBezTo>
                      <a:pt x="52" y="31"/>
                      <a:pt x="51" y="29"/>
                      <a:pt x="48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43" name="Freeform 53"/>
              <p:cNvSpPr>
                <a:spLocks noEditPoints="1"/>
              </p:cNvSpPr>
              <p:nvPr userDrawn="1"/>
            </p:nvSpPr>
            <p:spPr bwMode="auto">
              <a:xfrm>
                <a:off x="10896" y="-662"/>
                <a:ext cx="449" cy="567"/>
              </a:xfrm>
              <a:custGeom>
                <a:avLst/>
                <a:gdLst>
                  <a:gd name="T0" fmla="*/ 0 w 363"/>
                  <a:gd name="T1" fmla="*/ 0 h 458"/>
                  <a:gd name="T2" fmla="*/ 187 w 363"/>
                  <a:gd name="T3" fmla="*/ 0 h 458"/>
                  <a:gd name="T4" fmla="*/ 363 w 363"/>
                  <a:gd name="T5" fmla="*/ 158 h 458"/>
                  <a:gd name="T6" fmla="*/ 363 w 363"/>
                  <a:gd name="T7" fmla="*/ 159 h 458"/>
                  <a:gd name="T8" fmla="*/ 178 w 363"/>
                  <a:gd name="T9" fmla="*/ 320 h 458"/>
                  <a:gd name="T10" fmla="*/ 101 w 363"/>
                  <a:gd name="T11" fmla="*/ 320 h 458"/>
                  <a:gd name="T12" fmla="*/ 101 w 363"/>
                  <a:gd name="T13" fmla="*/ 458 h 458"/>
                  <a:gd name="T14" fmla="*/ 0 w 363"/>
                  <a:gd name="T15" fmla="*/ 458 h 458"/>
                  <a:gd name="T16" fmla="*/ 0 w 363"/>
                  <a:gd name="T17" fmla="*/ 0 h 458"/>
                  <a:gd name="T18" fmla="*/ 181 w 363"/>
                  <a:gd name="T19" fmla="*/ 231 h 458"/>
                  <a:gd name="T20" fmla="*/ 261 w 363"/>
                  <a:gd name="T21" fmla="*/ 161 h 458"/>
                  <a:gd name="T22" fmla="*/ 261 w 363"/>
                  <a:gd name="T23" fmla="*/ 160 h 458"/>
                  <a:gd name="T24" fmla="*/ 179 w 363"/>
                  <a:gd name="T25" fmla="*/ 91 h 458"/>
                  <a:gd name="T26" fmla="*/ 101 w 363"/>
                  <a:gd name="T27" fmla="*/ 91 h 458"/>
                  <a:gd name="T28" fmla="*/ 101 w 363"/>
                  <a:gd name="T29" fmla="*/ 231 h 458"/>
                  <a:gd name="T30" fmla="*/ 181 w 363"/>
                  <a:gd name="T31" fmla="*/ 231 h 4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63" h="458">
                    <a:moveTo>
                      <a:pt x="0" y="0"/>
                    </a:moveTo>
                    <a:cubicBezTo>
                      <a:pt x="187" y="0"/>
                      <a:pt x="187" y="0"/>
                      <a:pt x="187" y="0"/>
                    </a:cubicBezTo>
                    <a:cubicBezTo>
                      <a:pt x="297" y="0"/>
                      <a:pt x="363" y="65"/>
                      <a:pt x="363" y="158"/>
                    </a:cubicBezTo>
                    <a:cubicBezTo>
                      <a:pt x="363" y="159"/>
                      <a:pt x="363" y="159"/>
                      <a:pt x="363" y="159"/>
                    </a:cubicBezTo>
                    <a:cubicBezTo>
                      <a:pt x="363" y="265"/>
                      <a:pt x="280" y="320"/>
                      <a:pt x="178" y="320"/>
                    </a:cubicBezTo>
                    <a:cubicBezTo>
                      <a:pt x="101" y="320"/>
                      <a:pt x="101" y="320"/>
                      <a:pt x="101" y="320"/>
                    </a:cubicBezTo>
                    <a:cubicBezTo>
                      <a:pt x="101" y="458"/>
                      <a:pt x="101" y="458"/>
                      <a:pt x="101" y="458"/>
                    </a:cubicBezTo>
                    <a:cubicBezTo>
                      <a:pt x="0" y="458"/>
                      <a:pt x="0" y="458"/>
                      <a:pt x="0" y="458"/>
                    </a:cubicBezTo>
                    <a:lnTo>
                      <a:pt x="0" y="0"/>
                    </a:lnTo>
                    <a:close/>
                    <a:moveTo>
                      <a:pt x="181" y="231"/>
                    </a:moveTo>
                    <a:cubicBezTo>
                      <a:pt x="231" y="231"/>
                      <a:pt x="261" y="201"/>
                      <a:pt x="261" y="161"/>
                    </a:cubicBezTo>
                    <a:cubicBezTo>
                      <a:pt x="261" y="160"/>
                      <a:pt x="261" y="160"/>
                      <a:pt x="261" y="160"/>
                    </a:cubicBezTo>
                    <a:cubicBezTo>
                      <a:pt x="261" y="115"/>
                      <a:pt x="229" y="91"/>
                      <a:pt x="179" y="91"/>
                    </a:cubicBezTo>
                    <a:cubicBezTo>
                      <a:pt x="101" y="91"/>
                      <a:pt x="101" y="91"/>
                      <a:pt x="101" y="91"/>
                    </a:cubicBezTo>
                    <a:cubicBezTo>
                      <a:pt x="101" y="231"/>
                      <a:pt x="101" y="231"/>
                      <a:pt x="101" y="231"/>
                    </a:cubicBezTo>
                    <a:lnTo>
                      <a:pt x="181" y="23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44" name="Freeform 54"/>
              <p:cNvSpPr>
                <a:spLocks/>
              </p:cNvSpPr>
              <p:nvPr userDrawn="1"/>
            </p:nvSpPr>
            <p:spPr bwMode="auto">
              <a:xfrm>
                <a:off x="11388" y="-662"/>
                <a:ext cx="406" cy="567"/>
              </a:xfrm>
              <a:custGeom>
                <a:avLst/>
                <a:gdLst>
                  <a:gd name="T0" fmla="*/ 0 w 406"/>
                  <a:gd name="T1" fmla="*/ 0 h 567"/>
                  <a:gd name="T2" fmla="*/ 125 w 406"/>
                  <a:gd name="T3" fmla="*/ 0 h 567"/>
                  <a:gd name="T4" fmla="*/ 125 w 406"/>
                  <a:gd name="T5" fmla="*/ 453 h 567"/>
                  <a:gd name="T6" fmla="*/ 406 w 406"/>
                  <a:gd name="T7" fmla="*/ 453 h 567"/>
                  <a:gd name="T8" fmla="*/ 406 w 406"/>
                  <a:gd name="T9" fmla="*/ 567 h 567"/>
                  <a:gd name="T10" fmla="*/ 0 w 406"/>
                  <a:gd name="T11" fmla="*/ 567 h 567"/>
                  <a:gd name="T12" fmla="*/ 0 w 406"/>
                  <a:gd name="T13" fmla="*/ 0 h 5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6" h="567">
                    <a:moveTo>
                      <a:pt x="0" y="0"/>
                    </a:moveTo>
                    <a:lnTo>
                      <a:pt x="125" y="0"/>
                    </a:lnTo>
                    <a:lnTo>
                      <a:pt x="125" y="453"/>
                    </a:lnTo>
                    <a:lnTo>
                      <a:pt x="406" y="453"/>
                    </a:lnTo>
                    <a:lnTo>
                      <a:pt x="406" y="567"/>
                    </a:lnTo>
                    <a:lnTo>
                      <a:pt x="0" y="567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45" name="Freeform 55"/>
              <p:cNvSpPr>
                <a:spLocks noEditPoints="1"/>
              </p:cNvSpPr>
              <p:nvPr userDrawn="1"/>
            </p:nvSpPr>
            <p:spPr bwMode="auto">
              <a:xfrm>
                <a:off x="11839" y="-666"/>
                <a:ext cx="600" cy="571"/>
              </a:xfrm>
              <a:custGeom>
                <a:avLst/>
                <a:gdLst>
                  <a:gd name="T0" fmla="*/ 243 w 600"/>
                  <a:gd name="T1" fmla="*/ 0 h 571"/>
                  <a:gd name="T2" fmla="*/ 357 w 600"/>
                  <a:gd name="T3" fmla="*/ 0 h 571"/>
                  <a:gd name="T4" fmla="*/ 600 w 600"/>
                  <a:gd name="T5" fmla="*/ 571 h 571"/>
                  <a:gd name="T6" fmla="*/ 469 w 600"/>
                  <a:gd name="T7" fmla="*/ 571 h 571"/>
                  <a:gd name="T8" fmla="*/ 418 w 600"/>
                  <a:gd name="T9" fmla="*/ 444 h 571"/>
                  <a:gd name="T10" fmla="*/ 179 w 600"/>
                  <a:gd name="T11" fmla="*/ 444 h 571"/>
                  <a:gd name="T12" fmla="*/ 127 w 600"/>
                  <a:gd name="T13" fmla="*/ 571 h 571"/>
                  <a:gd name="T14" fmla="*/ 0 w 600"/>
                  <a:gd name="T15" fmla="*/ 571 h 571"/>
                  <a:gd name="T16" fmla="*/ 243 w 600"/>
                  <a:gd name="T17" fmla="*/ 0 h 571"/>
                  <a:gd name="T18" fmla="*/ 373 w 600"/>
                  <a:gd name="T19" fmla="*/ 333 h 571"/>
                  <a:gd name="T20" fmla="*/ 299 w 600"/>
                  <a:gd name="T21" fmla="*/ 150 h 571"/>
                  <a:gd name="T22" fmla="*/ 224 w 600"/>
                  <a:gd name="T23" fmla="*/ 333 h 571"/>
                  <a:gd name="T24" fmla="*/ 373 w 600"/>
                  <a:gd name="T25" fmla="*/ 333 h 5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00" h="571">
                    <a:moveTo>
                      <a:pt x="243" y="0"/>
                    </a:moveTo>
                    <a:lnTo>
                      <a:pt x="357" y="0"/>
                    </a:lnTo>
                    <a:lnTo>
                      <a:pt x="600" y="571"/>
                    </a:lnTo>
                    <a:lnTo>
                      <a:pt x="469" y="571"/>
                    </a:lnTo>
                    <a:lnTo>
                      <a:pt x="418" y="444"/>
                    </a:lnTo>
                    <a:lnTo>
                      <a:pt x="179" y="444"/>
                    </a:lnTo>
                    <a:lnTo>
                      <a:pt x="127" y="571"/>
                    </a:lnTo>
                    <a:lnTo>
                      <a:pt x="0" y="571"/>
                    </a:lnTo>
                    <a:lnTo>
                      <a:pt x="243" y="0"/>
                    </a:lnTo>
                    <a:close/>
                    <a:moveTo>
                      <a:pt x="373" y="333"/>
                    </a:moveTo>
                    <a:lnTo>
                      <a:pt x="299" y="150"/>
                    </a:lnTo>
                    <a:lnTo>
                      <a:pt x="224" y="333"/>
                    </a:lnTo>
                    <a:lnTo>
                      <a:pt x="373" y="33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46" name="Freeform 56"/>
              <p:cNvSpPr>
                <a:spLocks/>
              </p:cNvSpPr>
              <p:nvPr userDrawn="1"/>
            </p:nvSpPr>
            <p:spPr bwMode="auto">
              <a:xfrm>
                <a:off x="12348" y="-662"/>
                <a:ext cx="470" cy="567"/>
              </a:xfrm>
              <a:custGeom>
                <a:avLst/>
                <a:gdLst>
                  <a:gd name="T0" fmla="*/ 173 w 470"/>
                  <a:gd name="T1" fmla="*/ 115 h 567"/>
                  <a:gd name="T2" fmla="*/ 0 w 470"/>
                  <a:gd name="T3" fmla="*/ 115 h 567"/>
                  <a:gd name="T4" fmla="*/ 0 w 470"/>
                  <a:gd name="T5" fmla="*/ 0 h 567"/>
                  <a:gd name="T6" fmla="*/ 470 w 470"/>
                  <a:gd name="T7" fmla="*/ 0 h 567"/>
                  <a:gd name="T8" fmla="*/ 470 w 470"/>
                  <a:gd name="T9" fmla="*/ 115 h 567"/>
                  <a:gd name="T10" fmla="*/ 297 w 470"/>
                  <a:gd name="T11" fmla="*/ 115 h 567"/>
                  <a:gd name="T12" fmla="*/ 297 w 470"/>
                  <a:gd name="T13" fmla="*/ 567 h 567"/>
                  <a:gd name="T14" fmla="*/ 173 w 470"/>
                  <a:gd name="T15" fmla="*/ 567 h 567"/>
                  <a:gd name="T16" fmla="*/ 173 w 470"/>
                  <a:gd name="T17" fmla="*/ 115 h 5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70" h="567">
                    <a:moveTo>
                      <a:pt x="173" y="115"/>
                    </a:moveTo>
                    <a:lnTo>
                      <a:pt x="0" y="115"/>
                    </a:lnTo>
                    <a:lnTo>
                      <a:pt x="0" y="0"/>
                    </a:lnTo>
                    <a:lnTo>
                      <a:pt x="470" y="0"/>
                    </a:lnTo>
                    <a:lnTo>
                      <a:pt x="470" y="115"/>
                    </a:lnTo>
                    <a:lnTo>
                      <a:pt x="297" y="115"/>
                    </a:lnTo>
                    <a:lnTo>
                      <a:pt x="297" y="567"/>
                    </a:lnTo>
                    <a:lnTo>
                      <a:pt x="173" y="567"/>
                    </a:lnTo>
                    <a:lnTo>
                      <a:pt x="173" y="11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47" name="Freeform 57"/>
              <p:cNvSpPr>
                <a:spLocks/>
              </p:cNvSpPr>
              <p:nvPr userDrawn="1"/>
            </p:nvSpPr>
            <p:spPr bwMode="auto">
              <a:xfrm>
                <a:off x="12863" y="-662"/>
                <a:ext cx="432" cy="567"/>
              </a:xfrm>
              <a:custGeom>
                <a:avLst/>
                <a:gdLst>
                  <a:gd name="T0" fmla="*/ 0 w 432"/>
                  <a:gd name="T1" fmla="*/ 0 h 567"/>
                  <a:gd name="T2" fmla="*/ 432 w 432"/>
                  <a:gd name="T3" fmla="*/ 0 h 567"/>
                  <a:gd name="T4" fmla="*/ 432 w 432"/>
                  <a:gd name="T5" fmla="*/ 112 h 567"/>
                  <a:gd name="T6" fmla="*/ 125 w 432"/>
                  <a:gd name="T7" fmla="*/ 112 h 567"/>
                  <a:gd name="T8" fmla="*/ 125 w 432"/>
                  <a:gd name="T9" fmla="*/ 234 h 567"/>
                  <a:gd name="T10" fmla="*/ 396 w 432"/>
                  <a:gd name="T11" fmla="*/ 234 h 567"/>
                  <a:gd name="T12" fmla="*/ 396 w 432"/>
                  <a:gd name="T13" fmla="*/ 347 h 567"/>
                  <a:gd name="T14" fmla="*/ 125 w 432"/>
                  <a:gd name="T15" fmla="*/ 347 h 567"/>
                  <a:gd name="T16" fmla="*/ 125 w 432"/>
                  <a:gd name="T17" fmla="*/ 567 h 567"/>
                  <a:gd name="T18" fmla="*/ 0 w 432"/>
                  <a:gd name="T19" fmla="*/ 567 h 567"/>
                  <a:gd name="T20" fmla="*/ 0 w 432"/>
                  <a:gd name="T21" fmla="*/ 0 h 5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32" h="567">
                    <a:moveTo>
                      <a:pt x="0" y="0"/>
                    </a:moveTo>
                    <a:lnTo>
                      <a:pt x="432" y="0"/>
                    </a:lnTo>
                    <a:lnTo>
                      <a:pt x="432" y="112"/>
                    </a:lnTo>
                    <a:lnTo>
                      <a:pt x="125" y="112"/>
                    </a:lnTo>
                    <a:lnTo>
                      <a:pt x="125" y="234"/>
                    </a:lnTo>
                    <a:lnTo>
                      <a:pt x="396" y="234"/>
                    </a:lnTo>
                    <a:lnTo>
                      <a:pt x="396" y="347"/>
                    </a:lnTo>
                    <a:lnTo>
                      <a:pt x="125" y="347"/>
                    </a:lnTo>
                    <a:lnTo>
                      <a:pt x="125" y="567"/>
                    </a:lnTo>
                    <a:lnTo>
                      <a:pt x="0" y="567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48" name="Freeform 58"/>
              <p:cNvSpPr>
                <a:spLocks noEditPoints="1"/>
              </p:cNvSpPr>
              <p:nvPr userDrawn="1"/>
            </p:nvSpPr>
            <p:spPr bwMode="auto">
              <a:xfrm>
                <a:off x="13304" y="-672"/>
                <a:ext cx="601" cy="586"/>
              </a:xfrm>
              <a:custGeom>
                <a:avLst/>
                <a:gdLst>
                  <a:gd name="T0" fmla="*/ 0 w 486"/>
                  <a:gd name="T1" fmla="*/ 238 h 473"/>
                  <a:gd name="T2" fmla="*/ 0 w 486"/>
                  <a:gd name="T3" fmla="*/ 237 h 473"/>
                  <a:gd name="T4" fmla="*/ 244 w 486"/>
                  <a:gd name="T5" fmla="*/ 0 h 473"/>
                  <a:gd name="T6" fmla="*/ 486 w 486"/>
                  <a:gd name="T7" fmla="*/ 235 h 473"/>
                  <a:gd name="T8" fmla="*/ 486 w 486"/>
                  <a:gd name="T9" fmla="*/ 237 h 473"/>
                  <a:gd name="T10" fmla="*/ 242 w 486"/>
                  <a:gd name="T11" fmla="*/ 473 h 473"/>
                  <a:gd name="T12" fmla="*/ 0 w 486"/>
                  <a:gd name="T13" fmla="*/ 238 h 473"/>
                  <a:gd name="T14" fmla="*/ 381 w 486"/>
                  <a:gd name="T15" fmla="*/ 238 h 473"/>
                  <a:gd name="T16" fmla="*/ 381 w 486"/>
                  <a:gd name="T17" fmla="*/ 237 h 473"/>
                  <a:gd name="T18" fmla="*/ 242 w 486"/>
                  <a:gd name="T19" fmla="*/ 93 h 473"/>
                  <a:gd name="T20" fmla="*/ 105 w 486"/>
                  <a:gd name="T21" fmla="*/ 235 h 473"/>
                  <a:gd name="T22" fmla="*/ 105 w 486"/>
                  <a:gd name="T23" fmla="*/ 237 h 473"/>
                  <a:gd name="T24" fmla="*/ 244 w 486"/>
                  <a:gd name="T25" fmla="*/ 381 h 473"/>
                  <a:gd name="T26" fmla="*/ 381 w 486"/>
                  <a:gd name="T27" fmla="*/ 238 h 4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86" h="473">
                    <a:moveTo>
                      <a:pt x="0" y="238"/>
                    </a:moveTo>
                    <a:cubicBezTo>
                      <a:pt x="0" y="237"/>
                      <a:pt x="0" y="237"/>
                      <a:pt x="0" y="237"/>
                    </a:cubicBezTo>
                    <a:cubicBezTo>
                      <a:pt x="0" y="107"/>
                      <a:pt x="102" y="0"/>
                      <a:pt x="244" y="0"/>
                    </a:cubicBezTo>
                    <a:cubicBezTo>
                      <a:pt x="385" y="0"/>
                      <a:pt x="486" y="105"/>
                      <a:pt x="486" y="235"/>
                    </a:cubicBezTo>
                    <a:cubicBezTo>
                      <a:pt x="486" y="237"/>
                      <a:pt x="486" y="237"/>
                      <a:pt x="486" y="237"/>
                    </a:cubicBezTo>
                    <a:cubicBezTo>
                      <a:pt x="486" y="367"/>
                      <a:pt x="384" y="473"/>
                      <a:pt x="242" y="473"/>
                    </a:cubicBezTo>
                    <a:cubicBezTo>
                      <a:pt x="101" y="473"/>
                      <a:pt x="0" y="368"/>
                      <a:pt x="0" y="238"/>
                    </a:cubicBezTo>
                    <a:close/>
                    <a:moveTo>
                      <a:pt x="381" y="238"/>
                    </a:moveTo>
                    <a:cubicBezTo>
                      <a:pt x="381" y="237"/>
                      <a:pt x="381" y="237"/>
                      <a:pt x="381" y="237"/>
                    </a:cubicBezTo>
                    <a:cubicBezTo>
                      <a:pt x="381" y="158"/>
                      <a:pt x="323" y="93"/>
                      <a:pt x="242" y="93"/>
                    </a:cubicBezTo>
                    <a:cubicBezTo>
                      <a:pt x="161" y="93"/>
                      <a:pt x="105" y="157"/>
                      <a:pt x="105" y="235"/>
                    </a:cubicBezTo>
                    <a:cubicBezTo>
                      <a:pt x="105" y="237"/>
                      <a:pt x="105" y="237"/>
                      <a:pt x="105" y="237"/>
                    </a:cubicBezTo>
                    <a:cubicBezTo>
                      <a:pt x="105" y="315"/>
                      <a:pt x="163" y="381"/>
                      <a:pt x="244" y="381"/>
                    </a:cubicBezTo>
                    <a:cubicBezTo>
                      <a:pt x="325" y="381"/>
                      <a:pt x="381" y="316"/>
                      <a:pt x="381" y="2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49" name="Freeform 59"/>
              <p:cNvSpPr>
                <a:spLocks noEditPoints="1"/>
              </p:cNvSpPr>
              <p:nvPr userDrawn="1"/>
            </p:nvSpPr>
            <p:spPr bwMode="auto">
              <a:xfrm>
                <a:off x="13968" y="-662"/>
                <a:ext cx="488" cy="567"/>
              </a:xfrm>
              <a:custGeom>
                <a:avLst/>
                <a:gdLst>
                  <a:gd name="T0" fmla="*/ 0 w 395"/>
                  <a:gd name="T1" fmla="*/ 0 h 458"/>
                  <a:gd name="T2" fmla="*/ 209 w 395"/>
                  <a:gd name="T3" fmla="*/ 0 h 458"/>
                  <a:gd name="T4" fmla="*/ 342 w 395"/>
                  <a:gd name="T5" fmla="*/ 46 h 458"/>
                  <a:gd name="T6" fmla="*/ 381 w 395"/>
                  <a:gd name="T7" fmla="*/ 151 h 458"/>
                  <a:gd name="T8" fmla="*/ 381 w 395"/>
                  <a:gd name="T9" fmla="*/ 152 h 458"/>
                  <a:gd name="T10" fmla="*/ 283 w 395"/>
                  <a:gd name="T11" fmla="*/ 294 h 458"/>
                  <a:gd name="T12" fmla="*/ 395 w 395"/>
                  <a:gd name="T13" fmla="*/ 458 h 458"/>
                  <a:gd name="T14" fmla="*/ 277 w 395"/>
                  <a:gd name="T15" fmla="*/ 458 h 458"/>
                  <a:gd name="T16" fmla="*/ 179 w 395"/>
                  <a:gd name="T17" fmla="*/ 311 h 458"/>
                  <a:gd name="T18" fmla="*/ 100 w 395"/>
                  <a:gd name="T19" fmla="*/ 311 h 458"/>
                  <a:gd name="T20" fmla="*/ 100 w 395"/>
                  <a:gd name="T21" fmla="*/ 458 h 458"/>
                  <a:gd name="T22" fmla="*/ 0 w 395"/>
                  <a:gd name="T23" fmla="*/ 458 h 458"/>
                  <a:gd name="T24" fmla="*/ 0 w 395"/>
                  <a:gd name="T25" fmla="*/ 0 h 458"/>
                  <a:gd name="T26" fmla="*/ 202 w 395"/>
                  <a:gd name="T27" fmla="*/ 222 h 458"/>
                  <a:gd name="T28" fmla="*/ 279 w 395"/>
                  <a:gd name="T29" fmla="*/ 157 h 458"/>
                  <a:gd name="T30" fmla="*/ 279 w 395"/>
                  <a:gd name="T31" fmla="*/ 156 h 458"/>
                  <a:gd name="T32" fmla="*/ 200 w 395"/>
                  <a:gd name="T33" fmla="*/ 91 h 458"/>
                  <a:gd name="T34" fmla="*/ 100 w 395"/>
                  <a:gd name="T35" fmla="*/ 91 h 458"/>
                  <a:gd name="T36" fmla="*/ 100 w 395"/>
                  <a:gd name="T37" fmla="*/ 222 h 458"/>
                  <a:gd name="T38" fmla="*/ 202 w 395"/>
                  <a:gd name="T39" fmla="*/ 222 h 4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95" h="458">
                    <a:moveTo>
                      <a:pt x="0" y="0"/>
                    </a:moveTo>
                    <a:cubicBezTo>
                      <a:pt x="209" y="0"/>
                      <a:pt x="209" y="0"/>
                      <a:pt x="209" y="0"/>
                    </a:cubicBezTo>
                    <a:cubicBezTo>
                      <a:pt x="267" y="0"/>
                      <a:pt x="312" y="16"/>
                      <a:pt x="342" y="46"/>
                    </a:cubicBezTo>
                    <a:cubicBezTo>
                      <a:pt x="368" y="72"/>
                      <a:pt x="381" y="108"/>
                      <a:pt x="381" y="151"/>
                    </a:cubicBezTo>
                    <a:cubicBezTo>
                      <a:pt x="381" y="152"/>
                      <a:pt x="381" y="152"/>
                      <a:pt x="381" y="152"/>
                    </a:cubicBezTo>
                    <a:cubicBezTo>
                      <a:pt x="381" y="226"/>
                      <a:pt x="342" y="273"/>
                      <a:pt x="283" y="294"/>
                    </a:cubicBezTo>
                    <a:cubicBezTo>
                      <a:pt x="395" y="458"/>
                      <a:pt x="395" y="458"/>
                      <a:pt x="395" y="458"/>
                    </a:cubicBezTo>
                    <a:cubicBezTo>
                      <a:pt x="277" y="458"/>
                      <a:pt x="277" y="458"/>
                      <a:pt x="277" y="458"/>
                    </a:cubicBezTo>
                    <a:cubicBezTo>
                      <a:pt x="179" y="311"/>
                      <a:pt x="179" y="311"/>
                      <a:pt x="179" y="311"/>
                    </a:cubicBezTo>
                    <a:cubicBezTo>
                      <a:pt x="100" y="311"/>
                      <a:pt x="100" y="311"/>
                      <a:pt x="100" y="311"/>
                    </a:cubicBezTo>
                    <a:cubicBezTo>
                      <a:pt x="100" y="458"/>
                      <a:pt x="100" y="458"/>
                      <a:pt x="100" y="458"/>
                    </a:cubicBezTo>
                    <a:cubicBezTo>
                      <a:pt x="0" y="458"/>
                      <a:pt x="0" y="458"/>
                      <a:pt x="0" y="458"/>
                    </a:cubicBezTo>
                    <a:lnTo>
                      <a:pt x="0" y="0"/>
                    </a:lnTo>
                    <a:close/>
                    <a:moveTo>
                      <a:pt x="202" y="222"/>
                    </a:moveTo>
                    <a:cubicBezTo>
                      <a:pt x="251" y="222"/>
                      <a:pt x="279" y="196"/>
                      <a:pt x="279" y="157"/>
                    </a:cubicBezTo>
                    <a:cubicBezTo>
                      <a:pt x="279" y="156"/>
                      <a:pt x="279" y="156"/>
                      <a:pt x="279" y="156"/>
                    </a:cubicBezTo>
                    <a:cubicBezTo>
                      <a:pt x="279" y="113"/>
                      <a:pt x="249" y="91"/>
                      <a:pt x="200" y="91"/>
                    </a:cubicBezTo>
                    <a:cubicBezTo>
                      <a:pt x="100" y="91"/>
                      <a:pt x="100" y="91"/>
                      <a:pt x="100" y="91"/>
                    </a:cubicBezTo>
                    <a:cubicBezTo>
                      <a:pt x="100" y="222"/>
                      <a:pt x="100" y="222"/>
                      <a:pt x="100" y="222"/>
                    </a:cubicBezTo>
                    <a:lnTo>
                      <a:pt x="202" y="22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50" name="Freeform 60"/>
              <p:cNvSpPr>
                <a:spLocks/>
              </p:cNvSpPr>
              <p:nvPr userDrawn="1"/>
            </p:nvSpPr>
            <p:spPr bwMode="auto">
              <a:xfrm>
                <a:off x="14503" y="-662"/>
                <a:ext cx="566" cy="567"/>
              </a:xfrm>
              <a:custGeom>
                <a:avLst/>
                <a:gdLst>
                  <a:gd name="T0" fmla="*/ 0 w 566"/>
                  <a:gd name="T1" fmla="*/ 0 h 567"/>
                  <a:gd name="T2" fmla="*/ 135 w 566"/>
                  <a:gd name="T3" fmla="*/ 0 h 567"/>
                  <a:gd name="T4" fmla="*/ 283 w 566"/>
                  <a:gd name="T5" fmla="*/ 239 h 567"/>
                  <a:gd name="T6" fmla="*/ 431 w 566"/>
                  <a:gd name="T7" fmla="*/ 0 h 567"/>
                  <a:gd name="T8" fmla="*/ 566 w 566"/>
                  <a:gd name="T9" fmla="*/ 0 h 567"/>
                  <a:gd name="T10" fmla="*/ 566 w 566"/>
                  <a:gd name="T11" fmla="*/ 567 h 567"/>
                  <a:gd name="T12" fmla="*/ 442 w 566"/>
                  <a:gd name="T13" fmla="*/ 567 h 567"/>
                  <a:gd name="T14" fmla="*/ 442 w 566"/>
                  <a:gd name="T15" fmla="*/ 197 h 567"/>
                  <a:gd name="T16" fmla="*/ 283 w 566"/>
                  <a:gd name="T17" fmla="*/ 438 h 567"/>
                  <a:gd name="T18" fmla="*/ 279 w 566"/>
                  <a:gd name="T19" fmla="*/ 438 h 567"/>
                  <a:gd name="T20" fmla="*/ 122 w 566"/>
                  <a:gd name="T21" fmla="*/ 199 h 567"/>
                  <a:gd name="T22" fmla="*/ 122 w 566"/>
                  <a:gd name="T23" fmla="*/ 567 h 567"/>
                  <a:gd name="T24" fmla="*/ 0 w 566"/>
                  <a:gd name="T25" fmla="*/ 567 h 567"/>
                  <a:gd name="T26" fmla="*/ 0 w 566"/>
                  <a:gd name="T27" fmla="*/ 0 h 5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66" h="567">
                    <a:moveTo>
                      <a:pt x="0" y="0"/>
                    </a:moveTo>
                    <a:lnTo>
                      <a:pt x="135" y="0"/>
                    </a:lnTo>
                    <a:lnTo>
                      <a:pt x="283" y="239"/>
                    </a:lnTo>
                    <a:lnTo>
                      <a:pt x="431" y="0"/>
                    </a:lnTo>
                    <a:lnTo>
                      <a:pt x="566" y="0"/>
                    </a:lnTo>
                    <a:lnTo>
                      <a:pt x="566" y="567"/>
                    </a:lnTo>
                    <a:lnTo>
                      <a:pt x="442" y="567"/>
                    </a:lnTo>
                    <a:lnTo>
                      <a:pt x="442" y="197"/>
                    </a:lnTo>
                    <a:lnTo>
                      <a:pt x="283" y="438"/>
                    </a:lnTo>
                    <a:lnTo>
                      <a:pt x="279" y="438"/>
                    </a:lnTo>
                    <a:lnTo>
                      <a:pt x="122" y="199"/>
                    </a:lnTo>
                    <a:lnTo>
                      <a:pt x="122" y="567"/>
                    </a:lnTo>
                    <a:lnTo>
                      <a:pt x="0" y="567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51" name="Freeform 61"/>
              <p:cNvSpPr>
                <a:spLocks noEditPoints="1"/>
              </p:cNvSpPr>
              <p:nvPr userDrawn="1"/>
            </p:nvSpPr>
            <p:spPr bwMode="auto">
              <a:xfrm>
                <a:off x="15109" y="-664"/>
                <a:ext cx="154" cy="77"/>
              </a:xfrm>
              <a:custGeom>
                <a:avLst/>
                <a:gdLst>
                  <a:gd name="T0" fmla="*/ 24 w 154"/>
                  <a:gd name="T1" fmla="*/ 12 h 77"/>
                  <a:gd name="T2" fmla="*/ 0 w 154"/>
                  <a:gd name="T3" fmla="*/ 12 h 77"/>
                  <a:gd name="T4" fmla="*/ 0 w 154"/>
                  <a:gd name="T5" fmla="*/ 0 h 77"/>
                  <a:gd name="T6" fmla="*/ 60 w 154"/>
                  <a:gd name="T7" fmla="*/ 0 h 77"/>
                  <a:gd name="T8" fmla="*/ 60 w 154"/>
                  <a:gd name="T9" fmla="*/ 12 h 77"/>
                  <a:gd name="T10" fmla="*/ 35 w 154"/>
                  <a:gd name="T11" fmla="*/ 12 h 77"/>
                  <a:gd name="T12" fmla="*/ 35 w 154"/>
                  <a:gd name="T13" fmla="*/ 77 h 77"/>
                  <a:gd name="T14" fmla="*/ 24 w 154"/>
                  <a:gd name="T15" fmla="*/ 77 h 77"/>
                  <a:gd name="T16" fmla="*/ 24 w 154"/>
                  <a:gd name="T17" fmla="*/ 12 h 77"/>
                  <a:gd name="T18" fmla="*/ 76 w 154"/>
                  <a:gd name="T19" fmla="*/ 0 h 77"/>
                  <a:gd name="T20" fmla="*/ 89 w 154"/>
                  <a:gd name="T21" fmla="*/ 0 h 77"/>
                  <a:gd name="T22" fmla="*/ 116 w 154"/>
                  <a:gd name="T23" fmla="*/ 43 h 77"/>
                  <a:gd name="T24" fmla="*/ 143 w 154"/>
                  <a:gd name="T25" fmla="*/ 0 h 77"/>
                  <a:gd name="T26" fmla="*/ 154 w 154"/>
                  <a:gd name="T27" fmla="*/ 0 h 77"/>
                  <a:gd name="T28" fmla="*/ 154 w 154"/>
                  <a:gd name="T29" fmla="*/ 77 h 77"/>
                  <a:gd name="T30" fmla="*/ 144 w 154"/>
                  <a:gd name="T31" fmla="*/ 77 h 77"/>
                  <a:gd name="T32" fmla="*/ 144 w 154"/>
                  <a:gd name="T33" fmla="*/ 19 h 77"/>
                  <a:gd name="T34" fmla="*/ 116 w 154"/>
                  <a:gd name="T35" fmla="*/ 61 h 77"/>
                  <a:gd name="T36" fmla="*/ 115 w 154"/>
                  <a:gd name="T37" fmla="*/ 61 h 77"/>
                  <a:gd name="T38" fmla="*/ 87 w 154"/>
                  <a:gd name="T39" fmla="*/ 19 h 77"/>
                  <a:gd name="T40" fmla="*/ 87 w 154"/>
                  <a:gd name="T41" fmla="*/ 77 h 77"/>
                  <a:gd name="T42" fmla="*/ 76 w 154"/>
                  <a:gd name="T43" fmla="*/ 77 h 77"/>
                  <a:gd name="T44" fmla="*/ 76 w 154"/>
                  <a:gd name="T45" fmla="*/ 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54" h="77">
                    <a:moveTo>
                      <a:pt x="24" y="12"/>
                    </a:moveTo>
                    <a:lnTo>
                      <a:pt x="0" y="12"/>
                    </a:lnTo>
                    <a:lnTo>
                      <a:pt x="0" y="0"/>
                    </a:lnTo>
                    <a:lnTo>
                      <a:pt x="60" y="0"/>
                    </a:lnTo>
                    <a:lnTo>
                      <a:pt x="60" y="12"/>
                    </a:lnTo>
                    <a:lnTo>
                      <a:pt x="35" y="12"/>
                    </a:lnTo>
                    <a:lnTo>
                      <a:pt x="35" y="77"/>
                    </a:lnTo>
                    <a:lnTo>
                      <a:pt x="24" y="77"/>
                    </a:lnTo>
                    <a:lnTo>
                      <a:pt x="24" y="12"/>
                    </a:lnTo>
                    <a:close/>
                    <a:moveTo>
                      <a:pt x="76" y="0"/>
                    </a:moveTo>
                    <a:lnTo>
                      <a:pt x="89" y="0"/>
                    </a:lnTo>
                    <a:lnTo>
                      <a:pt x="116" y="43"/>
                    </a:lnTo>
                    <a:lnTo>
                      <a:pt x="143" y="0"/>
                    </a:lnTo>
                    <a:lnTo>
                      <a:pt x="154" y="0"/>
                    </a:lnTo>
                    <a:lnTo>
                      <a:pt x="154" y="77"/>
                    </a:lnTo>
                    <a:lnTo>
                      <a:pt x="144" y="77"/>
                    </a:lnTo>
                    <a:lnTo>
                      <a:pt x="144" y="19"/>
                    </a:lnTo>
                    <a:lnTo>
                      <a:pt x="116" y="61"/>
                    </a:lnTo>
                    <a:lnTo>
                      <a:pt x="115" y="61"/>
                    </a:lnTo>
                    <a:lnTo>
                      <a:pt x="87" y="19"/>
                    </a:lnTo>
                    <a:lnTo>
                      <a:pt x="87" y="77"/>
                    </a:lnTo>
                    <a:lnTo>
                      <a:pt x="76" y="77"/>
                    </a:lnTo>
                    <a:lnTo>
                      <a:pt x="7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</p:grpSp>
        <p:grpSp>
          <p:nvGrpSpPr>
            <p:cNvPr id="212" name="Group 211"/>
            <p:cNvGrpSpPr/>
            <p:nvPr userDrawn="1"/>
          </p:nvGrpSpPr>
          <p:grpSpPr>
            <a:xfrm>
              <a:off x="7943851" y="148249"/>
              <a:ext cx="698540" cy="169868"/>
              <a:chOff x="1221454" y="1585913"/>
              <a:chExt cx="5757864" cy="1400176"/>
            </a:xfrm>
            <a:solidFill>
              <a:srgbClr val="DCDEE0"/>
            </a:solidFill>
          </p:grpSpPr>
          <p:grpSp>
            <p:nvGrpSpPr>
              <p:cNvPr id="213" name="Group 212"/>
              <p:cNvGrpSpPr/>
              <p:nvPr userDrawn="1"/>
            </p:nvGrpSpPr>
            <p:grpSpPr>
              <a:xfrm>
                <a:off x="1221454" y="2066925"/>
                <a:ext cx="5757864" cy="919164"/>
                <a:chOff x="1250950" y="2066926"/>
                <a:chExt cx="5757863" cy="919163"/>
              </a:xfrm>
              <a:grpFill/>
            </p:grpSpPr>
            <p:sp>
              <p:nvSpPr>
                <p:cNvPr id="225" name="Rectangle 14"/>
                <p:cNvSpPr>
                  <a:spLocks noChangeArrowheads="1"/>
                </p:cNvSpPr>
                <p:nvPr userDrawn="1"/>
              </p:nvSpPr>
              <p:spPr bwMode="auto">
                <a:xfrm>
                  <a:off x="1250950" y="2081213"/>
                  <a:ext cx="195262" cy="890588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226" name="Freeform 15"/>
                <p:cNvSpPr>
                  <a:spLocks/>
                </p:cNvSpPr>
                <p:nvPr userDrawn="1"/>
              </p:nvSpPr>
              <p:spPr bwMode="auto">
                <a:xfrm>
                  <a:off x="1566863" y="2081213"/>
                  <a:ext cx="788987" cy="890588"/>
                </a:xfrm>
                <a:custGeom>
                  <a:avLst/>
                  <a:gdLst>
                    <a:gd name="T0" fmla="*/ 0 w 497"/>
                    <a:gd name="T1" fmla="*/ 0 h 561"/>
                    <a:gd name="T2" fmla="*/ 114 w 497"/>
                    <a:gd name="T3" fmla="*/ 0 h 561"/>
                    <a:gd name="T4" fmla="*/ 376 w 497"/>
                    <a:gd name="T5" fmla="*/ 345 h 561"/>
                    <a:gd name="T6" fmla="*/ 376 w 497"/>
                    <a:gd name="T7" fmla="*/ 0 h 561"/>
                    <a:gd name="T8" fmla="*/ 497 w 497"/>
                    <a:gd name="T9" fmla="*/ 0 h 561"/>
                    <a:gd name="T10" fmla="*/ 497 w 497"/>
                    <a:gd name="T11" fmla="*/ 561 h 561"/>
                    <a:gd name="T12" fmla="*/ 393 w 497"/>
                    <a:gd name="T13" fmla="*/ 561 h 561"/>
                    <a:gd name="T14" fmla="*/ 122 w 497"/>
                    <a:gd name="T15" fmla="*/ 204 h 561"/>
                    <a:gd name="T16" fmla="*/ 122 w 497"/>
                    <a:gd name="T17" fmla="*/ 561 h 561"/>
                    <a:gd name="T18" fmla="*/ 0 w 497"/>
                    <a:gd name="T19" fmla="*/ 561 h 561"/>
                    <a:gd name="T20" fmla="*/ 0 w 497"/>
                    <a:gd name="T21" fmla="*/ 0 h 5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497" h="561">
                      <a:moveTo>
                        <a:pt x="0" y="0"/>
                      </a:moveTo>
                      <a:lnTo>
                        <a:pt x="114" y="0"/>
                      </a:lnTo>
                      <a:lnTo>
                        <a:pt x="376" y="345"/>
                      </a:lnTo>
                      <a:lnTo>
                        <a:pt x="376" y="0"/>
                      </a:lnTo>
                      <a:lnTo>
                        <a:pt x="497" y="0"/>
                      </a:lnTo>
                      <a:lnTo>
                        <a:pt x="497" y="561"/>
                      </a:lnTo>
                      <a:lnTo>
                        <a:pt x="393" y="561"/>
                      </a:lnTo>
                      <a:lnTo>
                        <a:pt x="122" y="204"/>
                      </a:lnTo>
                      <a:lnTo>
                        <a:pt x="122" y="561"/>
                      </a:lnTo>
                      <a:lnTo>
                        <a:pt x="0" y="56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227" name="Freeform 16"/>
                <p:cNvSpPr>
                  <a:spLocks/>
                </p:cNvSpPr>
                <p:nvPr userDrawn="1"/>
              </p:nvSpPr>
              <p:spPr bwMode="auto">
                <a:xfrm>
                  <a:off x="2433638" y="2068513"/>
                  <a:ext cx="703262" cy="914400"/>
                </a:xfrm>
                <a:custGeom>
                  <a:avLst/>
                  <a:gdLst>
                    <a:gd name="T0" fmla="*/ 0 w 561"/>
                    <a:gd name="T1" fmla="*/ 615 h 728"/>
                    <a:gd name="T2" fmla="*/ 92 w 561"/>
                    <a:gd name="T3" fmla="*/ 505 h 728"/>
                    <a:gd name="T4" fmla="*/ 304 w 561"/>
                    <a:gd name="T5" fmla="*/ 591 h 728"/>
                    <a:gd name="T6" fmla="*/ 406 w 561"/>
                    <a:gd name="T7" fmla="*/ 524 h 728"/>
                    <a:gd name="T8" fmla="*/ 406 w 561"/>
                    <a:gd name="T9" fmla="*/ 522 h 728"/>
                    <a:gd name="T10" fmla="*/ 263 w 561"/>
                    <a:gd name="T11" fmla="*/ 432 h 728"/>
                    <a:gd name="T12" fmla="*/ 28 w 561"/>
                    <a:gd name="T13" fmla="*/ 215 h 728"/>
                    <a:gd name="T14" fmla="*/ 28 w 561"/>
                    <a:gd name="T15" fmla="*/ 213 h 728"/>
                    <a:gd name="T16" fmla="*/ 276 w 561"/>
                    <a:gd name="T17" fmla="*/ 0 h 728"/>
                    <a:gd name="T18" fmla="*/ 540 w 561"/>
                    <a:gd name="T19" fmla="*/ 90 h 728"/>
                    <a:gd name="T20" fmla="*/ 459 w 561"/>
                    <a:gd name="T21" fmla="*/ 207 h 728"/>
                    <a:gd name="T22" fmla="*/ 274 w 561"/>
                    <a:gd name="T23" fmla="*/ 137 h 728"/>
                    <a:gd name="T24" fmla="*/ 183 w 561"/>
                    <a:gd name="T25" fmla="*/ 199 h 728"/>
                    <a:gd name="T26" fmla="*/ 183 w 561"/>
                    <a:gd name="T27" fmla="*/ 201 h 728"/>
                    <a:gd name="T28" fmla="*/ 336 w 561"/>
                    <a:gd name="T29" fmla="*/ 294 h 728"/>
                    <a:gd name="T30" fmla="*/ 561 w 561"/>
                    <a:gd name="T31" fmla="*/ 507 h 728"/>
                    <a:gd name="T32" fmla="*/ 561 w 561"/>
                    <a:gd name="T33" fmla="*/ 509 h 728"/>
                    <a:gd name="T34" fmla="*/ 301 w 561"/>
                    <a:gd name="T35" fmla="*/ 728 h 728"/>
                    <a:gd name="T36" fmla="*/ 0 w 561"/>
                    <a:gd name="T37" fmla="*/ 615 h 7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561" h="728">
                      <a:moveTo>
                        <a:pt x="0" y="615"/>
                      </a:moveTo>
                      <a:cubicBezTo>
                        <a:pt x="92" y="505"/>
                        <a:pt x="92" y="505"/>
                        <a:pt x="92" y="505"/>
                      </a:cubicBezTo>
                      <a:cubicBezTo>
                        <a:pt x="156" y="557"/>
                        <a:pt x="223" y="591"/>
                        <a:pt x="304" y="591"/>
                      </a:cubicBezTo>
                      <a:cubicBezTo>
                        <a:pt x="368" y="591"/>
                        <a:pt x="406" y="565"/>
                        <a:pt x="406" y="524"/>
                      </a:cubicBezTo>
                      <a:cubicBezTo>
                        <a:pt x="406" y="522"/>
                        <a:pt x="406" y="522"/>
                        <a:pt x="406" y="522"/>
                      </a:cubicBezTo>
                      <a:cubicBezTo>
                        <a:pt x="406" y="482"/>
                        <a:pt x="382" y="462"/>
                        <a:pt x="263" y="432"/>
                      </a:cubicBezTo>
                      <a:cubicBezTo>
                        <a:pt x="121" y="395"/>
                        <a:pt x="28" y="356"/>
                        <a:pt x="28" y="215"/>
                      </a:cubicBezTo>
                      <a:cubicBezTo>
                        <a:pt x="28" y="213"/>
                        <a:pt x="28" y="213"/>
                        <a:pt x="28" y="213"/>
                      </a:cubicBezTo>
                      <a:cubicBezTo>
                        <a:pt x="28" y="85"/>
                        <a:pt x="132" y="0"/>
                        <a:pt x="276" y="0"/>
                      </a:cubicBezTo>
                      <a:cubicBezTo>
                        <a:pt x="380" y="0"/>
                        <a:pt x="468" y="32"/>
                        <a:pt x="540" y="90"/>
                      </a:cubicBezTo>
                      <a:cubicBezTo>
                        <a:pt x="459" y="207"/>
                        <a:pt x="459" y="207"/>
                        <a:pt x="459" y="207"/>
                      </a:cubicBezTo>
                      <a:cubicBezTo>
                        <a:pt x="396" y="164"/>
                        <a:pt x="334" y="137"/>
                        <a:pt x="274" y="137"/>
                      </a:cubicBezTo>
                      <a:cubicBezTo>
                        <a:pt x="215" y="137"/>
                        <a:pt x="183" y="165"/>
                        <a:pt x="183" y="199"/>
                      </a:cubicBezTo>
                      <a:cubicBezTo>
                        <a:pt x="183" y="201"/>
                        <a:pt x="183" y="201"/>
                        <a:pt x="183" y="201"/>
                      </a:cubicBezTo>
                      <a:cubicBezTo>
                        <a:pt x="183" y="248"/>
                        <a:pt x="214" y="263"/>
                        <a:pt x="336" y="294"/>
                      </a:cubicBezTo>
                      <a:cubicBezTo>
                        <a:pt x="480" y="332"/>
                        <a:pt x="561" y="383"/>
                        <a:pt x="561" y="507"/>
                      </a:cubicBezTo>
                      <a:cubicBezTo>
                        <a:pt x="561" y="509"/>
                        <a:pt x="561" y="509"/>
                        <a:pt x="561" y="509"/>
                      </a:cubicBezTo>
                      <a:cubicBezTo>
                        <a:pt x="561" y="649"/>
                        <a:pt x="454" y="728"/>
                        <a:pt x="301" y="728"/>
                      </a:cubicBezTo>
                      <a:cubicBezTo>
                        <a:pt x="193" y="728"/>
                        <a:pt x="85" y="691"/>
                        <a:pt x="0" y="61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228" name="Rectangle 17"/>
                <p:cNvSpPr>
                  <a:spLocks noChangeArrowheads="1"/>
                </p:cNvSpPr>
                <p:nvPr userDrawn="1"/>
              </p:nvSpPr>
              <p:spPr bwMode="auto">
                <a:xfrm>
                  <a:off x="3240088" y="2081213"/>
                  <a:ext cx="195262" cy="890588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229" name="Freeform 18"/>
                <p:cNvSpPr>
                  <a:spLocks/>
                </p:cNvSpPr>
                <p:nvPr userDrawn="1"/>
              </p:nvSpPr>
              <p:spPr bwMode="auto">
                <a:xfrm>
                  <a:off x="3516313" y="2066926"/>
                  <a:ext cx="847725" cy="919163"/>
                </a:xfrm>
                <a:custGeom>
                  <a:avLst/>
                  <a:gdLst>
                    <a:gd name="T0" fmla="*/ 0 w 676"/>
                    <a:gd name="T1" fmla="*/ 368 h 732"/>
                    <a:gd name="T2" fmla="*/ 0 w 676"/>
                    <a:gd name="T3" fmla="*/ 366 h 732"/>
                    <a:gd name="T4" fmla="*/ 372 w 676"/>
                    <a:gd name="T5" fmla="*/ 0 h 732"/>
                    <a:gd name="T6" fmla="*/ 650 w 676"/>
                    <a:gd name="T7" fmla="*/ 97 h 732"/>
                    <a:gd name="T8" fmla="*/ 552 w 676"/>
                    <a:gd name="T9" fmla="*/ 215 h 732"/>
                    <a:gd name="T10" fmla="*/ 367 w 676"/>
                    <a:gd name="T11" fmla="*/ 143 h 732"/>
                    <a:gd name="T12" fmla="*/ 163 w 676"/>
                    <a:gd name="T13" fmla="*/ 364 h 732"/>
                    <a:gd name="T14" fmla="*/ 163 w 676"/>
                    <a:gd name="T15" fmla="*/ 366 h 732"/>
                    <a:gd name="T16" fmla="*/ 378 w 676"/>
                    <a:gd name="T17" fmla="*/ 591 h 732"/>
                    <a:gd name="T18" fmla="*/ 525 w 676"/>
                    <a:gd name="T19" fmla="*/ 548 h 732"/>
                    <a:gd name="T20" fmla="*/ 525 w 676"/>
                    <a:gd name="T21" fmla="*/ 447 h 732"/>
                    <a:gd name="T22" fmla="*/ 368 w 676"/>
                    <a:gd name="T23" fmla="*/ 447 h 732"/>
                    <a:gd name="T24" fmla="*/ 368 w 676"/>
                    <a:gd name="T25" fmla="*/ 312 h 732"/>
                    <a:gd name="T26" fmla="*/ 676 w 676"/>
                    <a:gd name="T27" fmla="*/ 312 h 732"/>
                    <a:gd name="T28" fmla="*/ 676 w 676"/>
                    <a:gd name="T29" fmla="*/ 620 h 732"/>
                    <a:gd name="T30" fmla="*/ 373 w 676"/>
                    <a:gd name="T31" fmla="*/ 732 h 732"/>
                    <a:gd name="T32" fmla="*/ 0 w 676"/>
                    <a:gd name="T33" fmla="*/ 368 h 7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676" h="732">
                      <a:moveTo>
                        <a:pt x="0" y="368"/>
                      </a:moveTo>
                      <a:cubicBezTo>
                        <a:pt x="0" y="366"/>
                        <a:pt x="0" y="366"/>
                        <a:pt x="0" y="366"/>
                      </a:cubicBezTo>
                      <a:cubicBezTo>
                        <a:pt x="0" y="165"/>
                        <a:pt x="157" y="0"/>
                        <a:pt x="372" y="0"/>
                      </a:cubicBezTo>
                      <a:cubicBezTo>
                        <a:pt x="499" y="0"/>
                        <a:pt x="576" y="34"/>
                        <a:pt x="650" y="97"/>
                      </a:cubicBezTo>
                      <a:cubicBezTo>
                        <a:pt x="552" y="215"/>
                        <a:pt x="552" y="215"/>
                        <a:pt x="552" y="215"/>
                      </a:cubicBezTo>
                      <a:cubicBezTo>
                        <a:pt x="497" y="170"/>
                        <a:pt x="449" y="143"/>
                        <a:pt x="367" y="143"/>
                      </a:cubicBezTo>
                      <a:cubicBezTo>
                        <a:pt x="253" y="143"/>
                        <a:pt x="163" y="244"/>
                        <a:pt x="163" y="364"/>
                      </a:cubicBezTo>
                      <a:cubicBezTo>
                        <a:pt x="163" y="366"/>
                        <a:pt x="163" y="366"/>
                        <a:pt x="163" y="366"/>
                      </a:cubicBezTo>
                      <a:cubicBezTo>
                        <a:pt x="163" y="496"/>
                        <a:pt x="252" y="591"/>
                        <a:pt x="378" y="591"/>
                      </a:cubicBezTo>
                      <a:cubicBezTo>
                        <a:pt x="435" y="591"/>
                        <a:pt x="485" y="577"/>
                        <a:pt x="525" y="548"/>
                      </a:cubicBezTo>
                      <a:cubicBezTo>
                        <a:pt x="525" y="447"/>
                        <a:pt x="525" y="447"/>
                        <a:pt x="525" y="447"/>
                      </a:cubicBezTo>
                      <a:cubicBezTo>
                        <a:pt x="368" y="447"/>
                        <a:pt x="368" y="447"/>
                        <a:pt x="368" y="447"/>
                      </a:cubicBezTo>
                      <a:cubicBezTo>
                        <a:pt x="368" y="312"/>
                        <a:pt x="368" y="312"/>
                        <a:pt x="368" y="312"/>
                      </a:cubicBezTo>
                      <a:cubicBezTo>
                        <a:pt x="676" y="312"/>
                        <a:pt x="676" y="312"/>
                        <a:pt x="676" y="312"/>
                      </a:cubicBezTo>
                      <a:cubicBezTo>
                        <a:pt x="676" y="620"/>
                        <a:pt x="676" y="620"/>
                        <a:pt x="676" y="620"/>
                      </a:cubicBezTo>
                      <a:cubicBezTo>
                        <a:pt x="603" y="682"/>
                        <a:pt x="502" y="732"/>
                        <a:pt x="373" y="732"/>
                      </a:cubicBezTo>
                      <a:cubicBezTo>
                        <a:pt x="152" y="732"/>
                        <a:pt x="0" y="578"/>
                        <a:pt x="0" y="36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230" name="Freeform 19"/>
                <p:cNvSpPr>
                  <a:spLocks/>
                </p:cNvSpPr>
                <p:nvPr userDrawn="1"/>
              </p:nvSpPr>
              <p:spPr bwMode="auto">
                <a:xfrm>
                  <a:off x="4449763" y="2081213"/>
                  <a:ext cx="752475" cy="890588"/>
                </a:xfrm>
                <a:custGeom>
                  <a:avLst/>
                  <a:gdLst>
                    <a:gd name="T0" fmla="*/ 0 w 474"/>
                    <a:gd name="T1" fmla="*/ 0 h 561"/>
                    <a:gd name="T2" fmla="*/ 123 w 474"/>
                    <a:gd name="T3" fmla="*/ 0 h 561"/>
                    <a:gd name="T4" fmla="*/ 123 w 474"/>
                    <a:gd name="T5" fmla="*/ 222 h 561"/>
                    <a:gd name="T6" fmla="*/ 351 w 474"/>
                    <a:gd name="T7" fmla="*/ 222 h 561"/>
                    <a:gd name="T8" fmla="*/ 351 w 474"/>
                    <a:gd name="T9" fmla="*/ 0 h 561"/>
                    <a:gd name="T10" fmla="*/ 474 w 474"/>
                    <a:gd name="T11" fmla="*/ 0 h 561"/>
                    <a:gd name="T12" fmla="*/ 474 w 474"/>
                    <a:gd name="T13" fmla="*/ 561 h 561"/>
                    <a:gd name="T14" fmla="*/ 351 w 474"/>
                    <a:gd name="T15" fmla="*/ 561 h 561"/>
                    <a:gd name="T16" fmla="*/ 351 w 474"/>
                    <a:gd name="T17" fmla="*/ 336 h 561"/>
                    <a:gd name="T18" fmla="*/ 123 w 474"/>
                    <a:gd name="T19" fmla="*/ 336 h 561"/>
                    <a:gd name="T20" fmla="*/ 123 w 474"/>
                    <a:gd name="T21" fmla="*/ 561 h 561"/>
                    <a:gd name="T22" fmla="*/ 0 w 474"/>
                    <a:gd name="T23" fmla="*/ 561 h 561"/>
                    <a:gd name="T24" fmla="*/ 0 w 474"/>
                    <a:gd name="T25" fmla="*/ 0 h 5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74" h="561">
                      <a:moveTo>
                        <a:pt x="0" y="0"/>
                      </a:moveTo>
                      <a:lnTo>
                        <a:pt x="123" y="0"/>
                      </a:lnTo>
                      <a:lnTo>
                        <a:pt x="123" y="222"/>
                      </a:lnTo>
                      <a:lnTo>
                        <a:pt x="351" y="222"/>
                      </a:lnTo>
                      <a:lnTo>
                        <a:pt x="351" y="0"/>
                      </a:lnTo>
                      <a:lnTo>
                        <a:pt x="474" y="0"/>
                      </a:lnTo>
                      <a:lnTo>
                        <a:pt x="474" y="561"/>
                      </a:lnTo>
                      <a:lnTo>
                        <a:pt x="351" y="561"/>
                      </a:lnTo>
                      <a:lnTo>
                        <a:pt x="351" y="336"/>
                      </a:lnTo>
                      <a:lnTo>
                        <a:pt x="123" y="336"/>
                      </a:lnTo>
                      <a:lnTo>
                        <a:pt x="123" y="561"/>
                      </a:lnTo>
                      <a:lnTo>
                        <a:pt x="0" y="56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231" name="Freeform 20"/>
                <p:cNvSpPr>
                  <a:spLocks/>
                </p:cNvSpPr>
                <p:nvPr userDrawn="1"/>
              </p:nvSpPr>
              <p:spPr bwMode="auto">
                <a:xfrm>
                  <a:off x="5275263" y="2081213"/>
                  <a:ext cx="736600" cy="890588"/>
                </a:xfrm>
                <a:custGeom>
                  <a:avLst/>
                  <a:gdLst>
                    <a:gd name="T0" fmla="*/ 171 w 464"/>
                    <a:gd name="T1" fmla="*/ 113 h 561"/>
                    <a:gd name="T2" fmla="*/ 0 w 464"/>
                    <a:gd name="T3" fmla="*/ 113 h 561"/>
                    <a:gd name="T4" fmla="*/ 0 w 464"/>
                    <a:gd name="T5" fmla="*/ 0 h 561"/>
                    <a:gd name="T6" fmla="*/ 464 w 464"/>
                    <a:gd name="T7" fmla="*/ 0 h 561"/>
                    <a:gd name="T8" fmla="*/ 464 w 464"/>
                    <a:gd name="T9" fmla="*/ 113 h 561"/>
                    <a:gd name="T10" fmla="*/ 294 w 464"/>
                    <a:gd name="T11" fmla="*/ 113 h 561"/>
                    <a:gd name="T12" fmla="*/ 294 w 464"/>
                    <a:gd name="T13" fmla="*/ 561 h 561"/>
                    <a:gd name="T14" fmla="*/ 171 w 464"/>
                    <a:gd name="T15" fmla="*/ 561 h 561"/>
                    <a:gd name="T16" fmla="*/ 171 w 464"/>
                    <a:gd name="T17" fmla="*/ 113 h 5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64" h="561">
                      <a:moveTo>
                        <a:pt x="171" y="113"/>
                      </a:moveTo>
                      <a:lnTo>
                        <a:pt x="0" y="113"/>
                      </a:lnTo>
                      <a:lnTo>
                        <a:pt x="0" y="0"/>
                      </a:lnTo>
                      <a:lnTo>
                        <a:pt x="464" y="0"/>
                      </a:lnTo>
                      <a:lnTo>
                        <a:pt x="464" y="113"/>
                      </a:lnTo>
                      <a:lnTo>
                        <a:pt x="294" y="113"/>
                      </a:lnTo>
                      <a:lnTo>
                        <a:pt x="294" y="561"/>
                      </a:lnTo>
                      <a:lnTo>
                        <a:pt x="171" y="561"/>
                      </a:lnTo>
                      <a:lnTo>
                        <a:pt x="171" y="11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232" name="Freeform 21"/>
                <p:cNvSpPr>
                  <a:spLocks/>
                </p:cNvSpPr>
                <p:nvPr userDrawn="1"/>
              </p:nvSpPr>
              <p:spPr bwMode="auto">
                <a:xfrm>
                  <a:off x="6057900" y="2068513"/>
                  <a:ext cx="703262" cy="914400"/>
                </a:xfrm>
                <a:custGeom>
                  <a:avLst/>
                  <a:gdLst>
                    <a:gd name="T0" fmla="*/ 0 w 560"/>
                    <a:gd name="T1" fmla="*/ 615 h 728"/>
                    <a:gd name="T2" fmla="*/ 92 w 560"/>
                    <a:gd name="T3" fmla="*/ 505 h 728"/>
                    <a:gd name="T4" fmla="*/ 303 w 560"/>
                    <a:gd name="T5" fmla="*/ 591 h 728"/>
                    <a:gd name="T6" fmla="*/ 405 w 560"/>
                    <a:gd name="T7" fmla="*/ 524 h 728"/>
                    <a:gd name="T8" fmla="*/ 405 w 560"/>
                    <a:gd name="T9" fmla="*/ 522 h 728"/>
                    <a:gd name="T10" fmla="*/ 263 w 560"/>
                    <a:gd name="T11" fmla="*/ 432 h 728"/>
                    <a:gd name="T12" fmla="*/ 28 w 560"/>
                    <a:gd name="T13" fmla="*/ 215 h 728"/>
                    <a:gd name="T14" fmla="*/ 28 w 560"/>
                    <a:gd name="T15" fmla="*/ 213 h 728"/>
                    <a:gd name="T16" fmla="*/ 276 w 560"/>
                    <a:gd name="T17" fmla="*/ 0 h 728"/>
                    <a:gd name="T18" fmla="*/ 539 w 560"/>
                    <a:gd name="T19" fmla="*/ 90 h 728"/>
                    <a:gd name="T20" fmla="*/ 458 w 560"/>
                    <a:gd name="T21" fmla="*/ 207 h 728"/>
                    <a:gd name="T22" fmla="*/ 274 w 560"/>
                    <a:gd name="T23" fmla="*/ 137 h 728"/>
                    <a:gd name="T24" fmla="*/ 183 w 560"/>
                    <a:gd name="T25" fmla="*/ 199 h 728"/>
                    <a:gd name="T26" fmla="*/ 183 w 560"/>
                    <a:gd name="T27" fmla="*/ 201 h 728"/>
                    <a:gd name="T28" fmla="*/ 336 w 560"/>
                    <a:gd name="T29" fmla="*/ 294 h 728"/>
                    <a:gd name="T30" fmla="*/ 560 w 560"/>
                    <a:gd name="T31" fmla="*/ 507 h 728"/>
                    <a:gd name="T32" fmla="*/ 560 w 560"/>
                    <a:gd name="T33" fmla="*/ 509 h 728"/>
                    <a:gd name="T34" fmla="*/ 300 w 560"/>
                    <a:gd name="T35" fmla="*/ 728 h 728"/>
                    <a:gd name="T36" fmla="*/ 0 w 560"/>
                    <a:gd name="T37" fmla="*/ 615 h 7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560" h="728">
                      <a:moveTo>
                        <a:pt x="0" y="615"/>
                      </a:moveTo>
                      <a:cubicBezTo>
                        <a:pt x="92" y="505"/>
                        <a:pt x="92" y="505"/>
                        <a:pt x="92" y="505"/>
                      </a:cubicBezTo>
                      <a:cubicBezTo>
                        <a:pt x="155" y="557"/>
                        <a:pt x="222" y="591"/>
                        <a:pt x="303" y="591"/>
                      </a:cubicBezTo>
                      <a:cubicBezTo>
                        <a:pt x="367" y="591"/>
                        <a:pt x="405" y="565"/>
                        <a:pt x="405" y="524"/>
                      </a:cubicBezTo>
                      <a:cubicBezTo>
                        <a:pt x="405" y="522"/>
                        <a:pt x="405" y="522"/>
                        <a:pt x="405" y="522"/>
                      </a:cubicBezTo>
                      <a:cubicBezTo>
                        <a:pt x="405" y="482"/>
                        <a:pt x="381" y="462"/>
                        <a:pt x="263" y="432"/>
                      </a:cubicBezTo>
                      <a:cubicBezTo>
                        <a:pt x="120" y="395"/>
                        <a:pt x="28" y="356"/>
                        <a:pt x="28" y="215"/>
                      </a:cubicBezTo>
                      <a:cubicBezTo>
                        <a:pt x="28" y="213"/>
                        <a:pt x="28" y="213"/>
                        <a:pt x="28" y="213"/>
                      </a:cubicBezTo>
                      <a:cubicBezTo>
                        <a:pt x="28" y="85"/>
                        <a:pt x="131" y="0"/>
                        <a:pt x="276" y="0"/>
                      </a:cubicBezTo>
                      <a:cubicBezTo>
                        <a:pt x="379" y="0"/>
                        <a:pt x="467" y="32"/>
                        <a:pt x="539" y="90"/>
                      </a:cubicBezTo>
                      <a:cubicBezTo>
                        <a:pt x="458" y="207"/>
                        <a:pt x="458" y="207"/>
                        <a:pt x="458" y="207"/>
                      </a:cubicBezTo>
                      <a:cubicBezTo>
                        <a:pt x="395" y="164"/>
                        <a:pt x="334" y="137"/>
                        <a:pt x="274" y="137"/>
                      </a:cubicBezTo>
                      <a:cubicBezTo>
                        <a:pt x="214" y="137"/>
                        <a:pt x="183" y="165"/>
                        <a:pt x="183" y="199"/>
                      </a:cubicBezTo>
                      <a:cubicBezTo>
                        <a:pt x="183" y="201"/>
                        <a:pt x="183" y="201"/>
                        <a:pt x="183" y="201"/>
                      </a:cubicBezTo>
                      <a:cubicBezTo>
                        <a:pt x="183" y="248"/>
                        <a:pt x="213" y="263"/>
                        <a:pt x="336" y="294"/>
                      </a:cubicBezTo>
                      <a:cubicBezTo>
                        <a:pt x="479" y="332"/>
                        <a:pt x="560" y="383"/>
                        <a:pt x="560" y="507"/>
                      </a:cubicBezTo>
                      <a:cubicBezTo>
                        <a:pt x="560" y="509"/>
                        <a:pt x="560" y="509"/>
                        <a:pt x="560" y="509"/>
                      </a:cubicBezTo>
                      <a:cubicBezTo>
                        <a:pt x="560" y="649"/>
                        <a:pt x="453" y="728"/>
                        <a:pt x="300" y="728"/>
                      </a:cubicBezTo>
                      <a:cubicBezTo>
                        <a:pt x="193" y="728"/>
                        <a:pt x="85" y="691"/>
                        <a:pt x="0" y="61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233" name="Freeform 22"/>
                <p:cNvSpPr>
                  <a:spLocks noEditPoints="1"/>
                </p:cNvSpPr>
                <p:nvPr userDrawn="1"/>
              </p:nvSpPr>
              <p:spPr bwMode="auto">
                <a:xfrm>
                  <a:off x="6764338" y="2081213"/>
                  <a:ext cx="244475" cy="120650"/>
                </a:xfrm>
                <a:custGeom>
                  <a:avLst/>
                  <a:gdLst>
                    <a:gd name="T0" fmla="*/ 25 w 154"/>
                    <a:gd name="T1" fmla="*/ 10 h 76"/>
                    <a:gd name="T2" fmla="*/ 0 w 154"/>
                    <a:gd name="T3" fmla="*/ 10 h 76"/>
                    <a:gd name="T4" fmla="*/ 0 w 154"/>
                    <a:gd name="T5" fmla="*/ 0 h 76"/>
                    <a:gd name="T6" fmla="*/ 60 w 154"/>
                    <a:gd name="T7" fmla="*/ 0 h 76"/>
                    <a:gd name="T8" fmla="*/ 60 w 154"/>
                    <a:gd name="T9" fmla="*/ 10 h 76"/>
                    <a:gd name="T10" fmla="*/ 36 w 154"/>
                    <a:gd name="T11" fmla="*/ 10 h 76"/>
                    <a:gd name="T12" fmla="*/ 36 w 154"/>
                    <a:gd name="T13" fmla="*/ 76 h 76"/>
                    <a:gd name="T14" fmla="*/ 25 w 154"/>
                    <a:gd name="T15" fmla="*/ 76 h 76"/>
                    <a:gd name="T16" fmla="*/ 25 w 154"/>
                    <a:gd name="T17" fmla="*/ 10 h 76"/>
                    <a:gd name="T18" fmla="*/ 77 w 154"/>
                    <a:gd name="T19" fmla="*/ 0 h 76"/>
                    <a:gd name="T20" fmla="*/ 89 w 154"/>
                    <a:gd name="T21" fmla="*/ 0 h 76"/>
                    <a:gd name="T22" fmla="*/ 115 w 154"/>
                    <a:gd name="T23" fmla="*/ 42 h 76"/>
                    <a:gd name="T24" fmla="*/ 142 w 154"/>
                    <a:gd name="T25" fmla="*/ 0 h 76"/>
                    <a:gd name="T26" fmla="*/ 154 w 154"/>
                    <a:gd name="T27" fmla="*/ 0 h 76"/>
                    <a:gd name="T28" fmla="*/ 154 w 154"/>
                    <a:gd name="T29" fmla="*/ 76 h 76"/>
                    <a:gd name="T30" fmla="*/ 143 w 154"/>
                    <a:gd name="T31" fmla="*/ 76 h 76"/>
                    <a:gd name="T32" fmla="*/ 143 w 154"/>
                    <a:gd name="T33" fmla="*/ 17 h 76"/>
                    <a:gd name="T34" fmla="*/ 116 w 154"/>
                    <a:gd name="T35" fmla="*/ 59 h 76"/>
                    <a:gd name="T36" fmla="*/ 115 w 154"/>
                    <a:gd name="T37" fmla="*/ 59 h 76"/>
                    <a:gd name="T38" fmla="*/ 88 w 154"/>
                    <a:gd name="T39" fmla="*/ 17 h 76"/>
                    <a:gd name="T40" fmla="*/ 88 w 154"/>
                    <a:gd name="T41" fmla="*/ 76 h 76"/>
                    <a:gd name="T42" fmla="*/ 77 w 154"/>
                    <a:gd name="T43" fmla="*/ 76 h 76"/>
                    <a:gd name="T44" fmla="*/ 77 w 154"/>
                    <a:gd name="T45" fmla="*/ 0 h 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154" h="76">
                      <a:moveTo>
                        <a:pt x="25" y="10"/>
                      </a:moveTo>
                      <a:lnTo>
                        <a:pt x="0" y="10"/>
                      </a:lnTo>
                      <a:lnTo>
                        <a:pt x="0" y="0"/>
                      </a:lnTo>
                      <a:lnTo>
                        <a:pt x="60" y="0"/>
                      </a:lnTo>
                      <a:lnTo>
                        <a:pt x="60" y="10"/>
                      </a:lnTo>
                      <a:lnTo>
                        <a:pt x="36" y="10"/>
                      </a:lnTo>
                      <a:lnTo>
                        <a:pt x="36" y="76"/>
                      </a:lnTo>
                      <a:lnTo>
                        <a:pt x="25" y="76"/>
                      </a:lnTo>
                      <a:lnTo>
                        <a:pt x="25" y="10"/>
                      </a:lnTo>
                      <a:close/>
                      <a:moveTo>
                        <a:pt x="77" y="0"/>
                      </a:moveTo>
                      <a:lnTo>
                        <a:pt x="89" y="0"/>
                      </a:lnTo>
                      <a:lnTo>
                        <a:pt x="115" y="42"/>
                      </a:lnTo>
                      <a:lnTo>
                        <a:pt x="142" y="0"/>
                      </a:lnTo>
                      <a:lnTo>
                        <a:pt x="154" y="0"/>
                      </a:lnTo>
                      <a:lnTo>
                        <a:pt x="154" y="76"/>
                      </a:lnTo>
                      <a:lnTo>
                        <a:pt x="143" y="76"/>
                      </a:lnTo>
                      <a:lnTo>
                        <a:pt x="143" y="17"/>
                      </a:lnTo>
                      <a:lnTo>
                        <a:pt x="116" y="59"/>
                      </a:lnTo>
                      <a:lnTo>
                        <a:pt x="115" y="59"/>
                      </a:lnTo>
                      <a:lnTo>
                        <a:pt x="88" y="17"/>
                      </a:lnTo>
                      <a:lnTo>
                        <a:pt x="88" y="76"/>
                      </a:lnTo>
                      <a:lnTo>
                        <a:pt x="77" y="76"/>
                      </a:lnTo>
                      <a:lnTo>
                        <a:pt x="77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</p:grpSp>
          <p:grpSp>
            <p:nvGrpSpPr>
              <p:cNvPr id="214" name="Group 213"/>
              <p:cNvGrpSpPr/>
              <p:nvPr userDrawn="1"/>
            </p:nvGrpSpPr>
            <p:grpSpPr>
              <a:xfrm>
                <a:off x="1233948" y="1585913"/>
                <a:ext cx="2343152" cy="412750"/>
                <a:chOff x="1322388" y="1585913"/>
                <a:chExt cx="2343151" cy="412751"/>
              </a:xfrm>
              <a:grpFill/>
            </p:grpSpPr>
            <p:sp>
              <p:nvSpPr>
                <p:cNvPr id="215" name="Freeform 6"/>
                <p:cNvSpPr>
                  <a:spLocks/>
                </p:cNvSpPr>
                <p:nvPr userDrawn="1"/>
              </p:nvSpPr>
              <p:spPr bwMode="auto">
                <a:xfrm>
                  <a:off x="1322388" y="1609726"/>
                  <a:ext cx="257175" cy="382588"/>
                </a:xfrm>
                <a:custGeom>
                  <a:avLst/>
                  <a:gdLst>
                    <a:gd name="T0" fmla="*/ 140 w 188"/>
                    <a:gd name="T1" fmla="*/ 279 h 279"/>
                    <a:gd name="T2" fmla="*/ 78 w 188"/>
                    <a:gd name="T3" fmla="*/ 148 h 279"/>
                    <a:gd name="T4" fmla="*/ 42 w 188"/>
                    <a:gd name="T5" fmla="*/ 66 h 279"/>
                    <a:gd name="T6" fmla="*/ 41 w 188"/>
                    <a:gd name="T7" fmla="*/ 67 h 279"/>
                    <a:gd name="T8" fmla="*/ 44 w 188"/>
                    <a:gd name="T9" fmla="*/ 144 h 279"/>
                    <a:gd name="T10" fmla="*/ 45 w 188"/>
                    <a:gd name="T11" fmla="*/ 279 h 279"/>
                    <a:gd name="T12" fmla="*/ 0 w 188"/>
                    <a:gd name="T13" fmla="*/ 279 h 279"/>
                    <a:gd name="T14" fmla="*/ 0 w 188"/>
                    <a:gd name="T15" fmla="*/ 0 h 279"/>
                    <a:gd name="T16" fmla="*/ 52 w 188"/>
                    <a:gd name="T17" fmla="*/ 0 h 279"/>
                    <a:gd name="T18" fmla="*/ 120 w 188"/>
                    <a:gd name="T19" fmla="*/ 136 h 279"/>
                    <a:gd name="T20" fmla="*/ 148 w 188"/>
                    <a:gd name="T21" fmla="*/ 208 h 279"/>
                    <a:gd name="T22" fmla="*/ 149 w 188"/>
                    <a:gd name="T23" fmla="*/ 207 h 279"/>
                    <a:gd name="T24" fmla="*/ 145 w 188"/>
                    <a:gd name="T25" fmla="*/ 128 h 279"/>
                    <a:gd name="T26" fmla="*/ 145 w 188"/>
                    <a:gd name="T27" fmla="*/ 0 h 279"/>
                    <a:gd name="T28" fmla="*/ 188 w 188"/>
                    <a:gd name="T29" fmla="*/ 0 h 279"/>
                    <a:gd name="T30" fmla="*/ 188 w 188"/>
                    <a:gd name="T31" fmla="*/ 279 h 279"/>
                    <a:gd name="T32" fmla="*/ 140 w 188"/>
                    <a:gd name="T33" fmla="*/ 279 h 2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88" h="279">
                      <a:moveTo>
                        <a:pt x="140" y="279"/>
                      </a:moveTo>
                      <a:cubicBezTo>
                        <a:pt x="78" y="148"/>
                        <a:pt x="78" y="148"/>
                        <a:pt x="78" y="148"/>
                      </a:cubicBezTo>
                      <a:cubicBezTo>
                        <a:pt x="63" y="117"/>
                        <a:pt x="47" y="82"/>
                        <a:pt x="42" y="66"/>
                      </a:cubicBezTo>
                      <a:cubicBezTo>
                        <a:pt x="41" y="67"/>
                        <a:pt x="41" y="67"/>
                        <a:pt x="41" y="67"/>
                      </a:cubicBezTo>
                      <a:cubicBezTo>
                        <a:pt x="43" y="90"/>
                        <a:pt x="43" y="119"/>
                        <a:pt x="44" y="144"/>
                      </a:cubicBezTo>
                      <a:cubicBezTo>
                        <a:pt x="45" y="279"/>
                        <a:pt x="45" y="279"/>
                        <a:pt x="45" y="279"/>
                      </a:cubicBezTo>
                      <a:cubicBezTo>
                        <a:pt x="0" y="279"/>
                        <a:pt x="0" y="279"/>
                        <a:pt x="0" y="27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52" y="0"/>
                        <a:pt x="52" y="0"/>
                        <a:pt x="52" y="0"/>
                      </a:cubicBezTo>
                      <a:cubicBezTo>
                        <a:pt x="120" y="136"/>
                        <a:pt x="120" y="136"/>
                        <a:pt x="120" y="136"/>
                      </a:cubicBezTo>
                      <a:cubicBezTo>
                        <a:pt x="133" y="162"/>
                        <a:pt x="145" y="195"/>
                        <a:pt x="148" y="208"/>
                      </a:cubicBezTo>
                      <a:cubicBezTo>
                        <a:pt x="149" y="207"/>
                        <a:pt x="149" y="207"/>
                        <a:pt x="149" y="207"/>
                      </a:cubicBezTo>
                      <a:cubicBezTo>
                        <a:pt x="148" y="193"/>
                        <a:pt x="145" y="153"/>
                        <a:pt x="145" y="128"/>
                      </a:cubicBezTo>
                      <a:cubicBezTo>
                        <a:pt x="145" y="0"/>
                        <a:pt x="145" y="0"/>
                        <a:pt x="145" y="0"/>
                      </a:cubicBezTo>
                      <a:cubicBezTo>
                        <a:pt x="188" y="0"/>
                        <a:pt x="188" y="0"/>
                        <a:pt x="188" y="0"/>
                      </a:cubicBezTo>
                      <a:cubicBezTo>
                        <a:pt x="188" y="279"/>
                        <a:pt x="188" y="279"/>
                        <a:pt x="188" y="279"/>
                      </a:cubicBezTo>
                      <a:lnTo>
                        <a:pt x="140" y="27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216" name="Freeform 7"/>
                <p:cNvSpPr>
                  <a:spLocks noEditPoints="1"/>
                </p:cNvSpPr>
                <p:nvPr userDrawn="1"/>
              </p:nvSpPr>
              <p:spPr bwMode="auto">
                <a:xfrm>
                  <a:off x="1630363" y="1704976"/>
                  <a:ext cx="233363" cy="293688"/>
                </a:xfrm>
                <a:custGeom>
                  <a:avLst/>
                  <a:gdLst>
                    <a:gd name="T0" fmla="*/ 48 w 170"/>
                    <a:gd name="T1" fmla="*/ 119 h 214"/>
                    <a:gd name="T2" fmla="*/ 48 w 170"/>
                    <a:gd name="T3" fmla="*/ 122 h 214"/>
                    <a:gd name="T4" fmla="*/ 99 w 170"/>
                    <a:gd name="T5" fmla="*/ 180 h 214"/>
                    <a:gd name="T6" fmla="*/ 149 w 170"/>
                    <a:gd name="T7" fmla="*/ 160 h 214"/>
                    <a:gd name="T8" fmla="*/ 167 w 170"/>
                    <a:gd name="T9" fmla="*/ 187 h 214"/>
                    <a:gd name="T10" fmla="*/ 93 w 170"/>
                    <a:gd name="T11" fmla="*/ 214 h 214"/>
                    <a:gd name="T12" fmla="*/ 0 w 170"/>
                    <a:gd name="T13" fmla="*/ 107 h 214"/>
                    <a:gd name="T14" fmla="*/ 25 w 170"/>
                    <a:gd name="T15" fmla="*/ 28 h 214"/>
                    <a:gd name="T16" fmla="*/ 87 w 170"/>
                    <a:gd name="T17" fmla="*/ 0 h 214"/>
                    <a:gd name="T18" fmla="*/ 143 w 170"/>
                    <a:gd name="T19" fmla="*/ 21 h 214"/>
                    <a:gd name="T20" fmla="*/ 170 w 170"/>
                    <a:gd name="T21" fmla="*/ 110 h 214"/>
                    <a:gd name="T22" fmla="*/ 170 w 170"/>
                    <a:gd name="T23" fmla="*/ 119 h 214"/>
                    <a:gd name="T24" fmla="*/ 48 w 170"/>
                    <a:gd name="T25" fmla="*/ 119 h 214"/>
                    <a:gd name="T26" fmla="*/ 87 w 170"/>
                    <a:gd name="T27" fmla="*/ 34 h 214"/>
                    <a:gd name="T28" fmla="*/ 49 w 170"/>
                    <a:gd name="T29" fmla="*/ 86 h 214"/>
                    <a:gd name="T30" fmla="*/ 124 w 170"/>
                    <a:gd name="T31" fmla="*/ 86 h 214"/>
                    <a:gd name="T32" fmla="*/ 87 w 170"/>
                    <a:gd name="T33" fmla="*/ 34 h 2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70" h="214">
                      <a:moveTo>
                        <a:pt x="48" y="119"/>
                      </a:moveTo>
                      <a:cubicBezTo>
                        <a:pt x="48" y="122"/>
                        <a:pt x="48" y="122"/>
                        <a:pt x="48" y="122"/>
                      </a:cubicBezTo>
                      <a:cubicBezTo>
                        <a:pt x="48" y="150"/>
                        <a:pt x="59" y="180"/>
                        <a:pt x="99" y="180"/>
                      </a:cubicBezTo>
                      <a:cubicBezTo>
                        <a:pt x="118" y="180"/>
                        <a:pt x="134" y="173"/>
                        <a:pt x="149" y="160"/>
                      </a:cubicBezTo>
                      <a:cubicBezTo>
                        <a:pt x="167" y="187"/>
                        <a:pt x="167" y="187"/>
                        <a:pt x="167" y="187"/>
                      </a:cubicBezTo>
                      <a:cubicBezTo>
                        <a:pt x="145" y="205"/>
                        <a:pt x="121" y="214"/>
                        <a:pt x="93" y="214"/>
                      </a:cubicBezTo>
                      <a:cubicBezTo>
                        <a:pt x="36" y="214"/>
                        <a:pt x="0" y="172"/>
                        <a:pt x="0" y="107"/>
                      </a:cubicBezTo>
                      <a:cubicBezTo>
                        <a:pt x="0" y="72"/>
                        <a:pt x="7" y="48"/>
                        <a:pt x="25" y="28"/>
                      </a:cubicBezTo>
                      <a:cubicBezTo>
                        <a:pt x="42" y="9"/>
                        <a:pt x="62" y="0"/>
                        <a:pt x="87" y="0"/>
                      </a:cubicBezTo>
                      <a:cubicBezTo>
                        <a:pt x="108" y="0"/>
                        <a:pt x="126" y="6"/>
                        <a:pt x="143" y="21"/>
                      </a:cubicBezTo>
                      <a:cubicBezTo>
                        <a:pt x="161" y="37"/>
                        <a:pt x="170" y="62"/>
                        <a:pt x="170" y="110"/>
                      </a:cubicBezTo>
                      <a:cubicBezTo>
                        <a:pt x="170" y="119"/>
                        <a:pt x="170" y="119"/>
                        <a:pt x="170" y="119"/>
                      </a:cubicBezTo>
                      <a:lnTo>
                        <a:pt x="48" y="119"/>
                      </a:lnTo>
                      <a:close/>
                      <a:moveTo>
                        <a:pt x="87" y="34"/>
                      </a:moveTo>
                      <a:cubicBezTo>
                        <a:pt x="63" y="34"/>
                        <a:pt x="49" y="53"/>
                        <a:pt x="49" y="86"/>
                      </a:cubicBezTo>
                      <a:cubicBezTo>
                        <a:pt x="124" y="86"/>
                        <a:pt x="124" y="86"/>
                        <a:pt x="124" y="86"/>
                      </a:cubicBezTo>
                      <a:cubicBezTo>
                        <a:pt x="124" y="53"/>
                        <a:pt x="110" y="34"/>
                        <a:pt x="87" y="3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218" name="Freeform 8"/>
                <p:cNvSpPr>
                  <a:spLocks/>
                </p:cNvSpPr>
                <p:nvPr userDrawn="1"/>
              </p:nvSpPr>
              <p:spPr bwMode="auto">
                <a:xfrm>
                  <a:off x="1879601" y="1708151"/>
                  <a:ext cx="374650" cy="284163"/>
                </a:xfrm>
                <a:custGeom>
                  <a:avLst/>
                  <a:gdLst>
                    <a:gd name="T0" fmla="*/ 215 w 273"/>
                    <a:gd name="T1" fmla="*/ 207 h 207"/>
                    <a:gd name="T2" fmla="*/ 174 w 273"/>
                    <a:gd name="T3" fmla="*/ 207 h 207"/>
                    <a:gd name="T4" fmla="*/ 149 w 273"/>
                    <a:gd name="T5" fmla="*/ 114 h 207"/>
                    <a:gd name="T6" fmla="*/ 136 w 273"/>
                    <a:gd name="T7" fmla="*/ 58 h 207"/>
                    <a:gd name="T8" fmla="*/ 135 w 273"/>
                    <a:gd name="T9" fmla="*/ 58 h 207"/>
                    <a:gd name="T10" fmla="*/ 121 w 273"/>
                    <a:gd name="T11" fmla="*/ 116 h 207"/>
                    <a:gd name="T12" fmla="*/ 97 w 273"/>
                    <a:gd name="T13" fmla="*/ 207 h 207"/>
                    <a:gd name="T14" fmla="*/ 55 w 273"/>
                    <a:gd name="T15" fmla="*/ 207 h 207"/>
                    <a:gd name="T16" fmla="*/ 0 w 273"/>
                    <a:gd name="T17" fmla="*/ 6 h 207"/>
                    <a:gd name="T18" fmla="*/ 44 w 273"/>
                    <a:gd name="T19" fmla="*/ 0 h 207"/>
                    <a:gd name="T20" fmla="*/ 66 w 273"/>
                    <a:gd name="T21" fmla="*/ 99 h 207"/>
                    <a:gd name="T22" fmla="*/ 76 w 273"/>
                    <a:gd name="T23" fmla="*/ 152 h 207"/>
                    <a:gd name="T24" fmla="*/ 78 w 273"/>
                    <a:gd name="T25" fmla="*/ 152 h 207"/>
                    <a:gd name="T26" fmla="*/ 89 w 273"/>
                    <a:gd name="T27" fmla="*/ 97 h 207"/>
                    <a:gd name="T28" fmla="*/ 115 w 273"/>
                    <a:gd name="T29" fmla="*/ 3 h 207"/>
                    <a:gd name="T30" fmla="*/ 159 w 273"/>
                    <a:gd name="T31" fmla="*/ 3 h 207"/>
                    <a:gd name="T32" fmla="*/ 182 w 273"/>
                    <a:gd name="T33" fmla="*/ 95 h 207"/>
                    <a:gd name="T34" fmla="*/ 195 w 273"/>
                    <a:gd name="T35" fmla="*/ 153 h 207"/>
                    <a:gd name="T36" fmla="*/ 196 w 273"/>
                    <a:gd name="T37" fmla="*/ 153 h 207"/>
                    <a:gd name="T38" fmla="*/ 206 w 273"/>
                    <a:gd name="T39" fmla="*/ 98 h 207"/>
                    <a:gd name="T40" fmla="*/ 227 w 273"/>
                    <a:gd name="T41" fmla="*/ 3 h 207"/>
                    <a:gd name="T42" fmla="*/ 273 w 273"/>
                    <a:gd name="T43" fmla="*/ 3 h 207"/>
                    <a:gd name="T44" fmla="*/ 215 w 273"/>
                    <a:gd name="T45" fmla="*/ 207 h 2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273" h="207">
                      <a:moveTo>
                        <a:pt x="215" y="207"/>
                      </a:moveTo>
                      <a:cubicBezTo>
                        <a:pt x="174" y="207"/>
                        <a:pt x="174" y="207"/>
                        <a:pt x="174" y="207"/>
                      </a:cubicBezTo>
                      <a:cubicBezTo>
                        <a:pt x="149" y="114"/>
                        <a:pt x="149" y="114"/>
                        <a:pt x="149" y="114"/>
                      </a:cubicBezTo>
                      <a:cubicBezTo>
                        <a:pt x="142" y="90"/>
                        <a:pt x="136" y="58"/>
                        <a:pt x="136" y="58"/>
                      </a:cubicBezTo>
                      <a:cubicBezTo>
                        <a:pt x="135" y="58"/>
                        <a:pt x="135" y="58"/>
                        <a:pt x="135" y="58"/>
                      </a:cubicBezTo>
                      <a:cubicBezTo>
                        <a:pt x="135" y="58"/>
                        <a:pt x="131" y="78"/>
                        <a:pt x="121" y="116"/>
                      </a:cubicBezTo>
                      <a:cubicBezTo>
                        <a:pt x="97" y="207"/>
                        <a:pt x="97" y="207"/>
                        <a:pt x="97" y="207"/>
                      </a:cubicBezTo>
                      <a:cubicBezTo>
                        <a:pt x="55" y="207"/>
                        <a:pt x="55" y="207"/>
                        <a:pt x="55" y="207"/>
                      </a:cubicBezTo>
                      <a:cubicBezTo>
                        <a:pt x="0" y="6"/>
                        <a:pt x="0" y="6"/>
                        <a:pt x="0" y="6"/>
                      </a:cubicBezTo>
                      <a:cubicBezTo>
                        <a:pt x="44" y="0"/>
                        <a:pt x="44" y="0"/>
                        <a:pt x="44" y="0"/>
                      </a:cubicBezTo>
                      <a:cubicBezTo>
                        <a:pt x="66" y="99"/>
                        <a:pt x="66" y="99"/>
                        <a:pt x="66" y="99"/>
                      </a:cubicBezTo>
                      <a:cubicBezTo>
                        <a:pt x="72" y="124"/>
                        <a:pt x="76" y="152"/>
                        <a:pt x="76" y="152"/>
                      </a:cubicBezTo>
                      <a:cubicBezTo>
                        <a:pt x="78" y="152"/>
                        <a:pt x="78" y="152"/>
                        <a:pt x="78" y="152"/>
                      </a:cubicBezTo>
                      <a:cubicBezTo>
                        <a:pt x="78" y="152"/>
                        <a:pt x="82" y="125"/>
                        <a:pt x="89" y="97"/>
                      </a:cubicBezTo>
                      <a:cubicBezTo>
                        <a:pt x="115" y="3"/>
                        <a:pt x="115" y="3"/>
                        <a:pt x="115" y="3"/>
                      </a:cubicBezTo>
                      <a:cubicBezTo>
                        <a:pt x="159" y="3"/>
                        <a:pt x="159" y="3"/>
                        <a:pt x="159" y="3"/>
                      </a:cubicBezTo>
                      <a:cubicBezTo>
                        <a:pt x="182" y="95"/>
                        <a:pt x="182" y="95"/>
                        <a:pt x="182" y="95"/>
                      </a:cubicBezTo>
                      <a:cubicBezTo>
                        <a:pt x="190" y="128"/>
                        <a:pt x="195" y="153"/>
                        <a:pt x="195" y="153"/>
                      </a:cubicBezTo>
                      <a:cubicBezTo>
                        <a:pt x="196" y="153"/>
                        <a:pt x="196" y="153"/>
                        <a:pt x="196" y="153"/>
                      </a:cubicBezTo>
                      <a:cubicBezTo>
                        <a:pt x="196" y="153"/>
                        <a:pt x="201" y="122"/>
                        <a:pt x="206" y="98"/>
                      </a:cubicBezTo>
                      <a:cubicBezTo>
                        <a:pt x="227" y="3"/>
                        <a:pt x="227" y="3"/>
                        <a:pt x="227" y="3"/>
                      </a:cubicBezTo>
                      <a:cubicBezTo>
                        <a:pt x="273" y="3"/>
                        <a:pt x="273" y="3"/>
                        <a:pt x="273" y="3"/>
                      </a:cubicBezTo>
                      <a:lnTo>
                        <a:pt x="215" y="20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219" name="Freeform 9"/>
                <p:cNvSpPr>
                  <a:spLocks noEditPoints="1"/>
                </p:cNvSpPr>
                <p:nvPr userDrawn="1"/>
              </p:nvSpPr>
              <p:spPr bwMode="auto">
                <a:xfrm>
                  <a:off x="2414588" y="1609726"/>
                  <a:ext cx="261938" cy="382588"/>
                </a:xfrm>
                <a:custGeom>
                  <a:avLst/>
                  <a:gdLst>
                    <a:gd name="T0" fmla="*/ 135 w 191"/>
                    <a:gd name="T1" fmla="*/ 279 h 279"/>
                    <a:gd name="T2" fmla="*/ 111 w 191"/>
                    <a:gd name="T3" fmla="*/ 236 h 279"/>
                    <a:gd name="T4" fmla="*/ 64 w 191"/>
                    <a:gd name="T5" fmla="*/ 167 h 279"/>
                    <a:gd name="T6" fmla="*/ 46 w 191"/>
                    <a:gd name="T7" fmla="*/ 158 h 279"/>
                    <a:gd name="T8" fmla="*/ 46 w 191"/>
                    <a:gd name="T9" fmla="*/ 279 h 279"/>
                    <a:gd name="T10" fmla="*/ 0 w 191"/>
                    <a:gd name="T11" fmla="*/ 279 h 279"/>
                    <a:gd name="T12" fmla="*/ 0 w 191"/>
                    <a:gd name="T13" fmla="*/ 0 h 279"/>
                    <a:gd name="T14" fmla="*/ 85 w 191"/>
                    <a:gd name="T15" fmla="*/ 0 h 279"/>
                    <a:gd name="T16" fmla="*/ 176 w 191"/>
                    <a:gd name="T17" fmla="*/ 80 h 279"/>
                    <a:gd name="T18" fmla="*/ 107 w 191"/>
                    <a:gd name="T19" fmla="*/ 156 h 279"/>
                    <a:gd name="T20" fmla="*/ 150 w 191"/>
                    <a:gd name="T21" fmla="*/ 212 h 279"/>
                    <a:gd name="T22" fmla="*/ 191 w 191"/>
                    <a:gd name="T23" fmla="*/ 279 h 279"/>
                    <a:gd name="T24" fmla="*/ 135 w 191"/>
                    <a:gd name="T25" fmla="*/ 279 h 279"/>
                    <a:gd name="T26" fmla="*/ 71 w 191"/>
                    <a:gd name="T27" fmla="*/ 38 h 279"/>
                    <a:gd name="T28" fmla="*/ 46 w 191"/>
                    <a:gd name="T29" fmla="*/ 38 h 279"/>
                    <a:gd name="T30" fmla="*/ 46 w 191"/>
                    <a:gd name="T31" fmla="*/ 126 h 279"/>
                    <a:gd name="T32" fmla="*/ 70 w 191"/>
                    <a:gd name="T33" fmla="*/ 126 h 279"/>
                    <a:gd name="T34" fmla="*/ 115 w 191"/>
                    <a:gd name="T35" fmla="*/ 114 h 279"/>
                    <a:gd name="T36" fmla="*/ 127 w 191"/>
                    <a:gd name="T37" fmla="*/ 80 h 279"/>
                    <a:gd name="T38" fmla="*/ 71 w 191"/>
                    <a:gd name="T39" fmla="*/ 38 h 2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191" h="279">
                      <a:moveTo>
                        <a:pt x="135" y="279"/>
                      </a:moveTo>
                      <a:cubicBezTo>
                        <a:pt x="111" y="236"/>
                        <a:pt x="111" y="236"/>
                        <a:pt x="111" y="236"/>
                      </a:cubicBezTo>
                      <a:cubicBezTo>
                        <a:pt x="92" y="201"/>
                        <a:pt x="79" y="182"/>
                        <a:pt x="64" y="167"/>
                      </a:cubicBezTo>
                      <a:cubicBezTo>
                        <a:pt x="59" y="162"/>
                        <a:pt x="55" y="159"/>
                        <a:pt x="46" y="158"/>
                      </a:cubicBezTo>
                      <a:cubicBezTo>
                        <a:pt x="46" y="279"/>
                        <a:pt x="46" y="279"/>
                        <a:pt x="46" y="279"/>
                      </a:cubicBezTo>
                      <a:cubicBezTo>
                        <a:pt x="0" y="279"/>
                        <a:pt x="0" y="279"/>
                        <a:pt x="0" y="27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85" y="0"/>
                        <a:pt x="85" y="0"/>
                        <a:pt x="85" y="0"/>
                      </a:cubicBezTo>
                      <a:cubicBezTo>
                        <a:pt x="148" y="0"/>
                        <a:pt x="176" y="37"/>
                        <a:pt x="176" y="80"/>
                      </a:cubicBezTo>
                      <a:cubicBezTo>
                        <a:pt x="176" y="120"/>
                        <a:pt x="150" y="156"/>
                        <a:pt x="107" y="156"/>
                      </a:cubicBezTo>
                      <a:cubicBezTo>
                        <a:pt x="117" y="162"/>
                        <a:pt x="135" y="189"/>
                        <a:pt x="150" y="212"/>
                      </a:cubicBezTo>
                      <a:cubicBezTo>
                        <a:pt x="191" y="279"/>
                        <a:pt x="191" y="279"/>
                        <a:pt x="191" y="279"/>
                      </a:cubicBezTo>
                      <a:lnTo>
                        <a:pt x="135" y="279"/>
                      </a:lnTo>
                      <a:close/>
                      <a:moveTo>
                        <a:pt x="71" y="38"/>
                      </a:moveTo>
                      <a:cubicBezTo>
                        <a:pt x="46" y="38"/>
                        <a:pt x="46" y="38"/>
                        <a:pt x="46" y="38"/>
                      </a:cubicBezTo>
                      <a:cubicBezTo>
                        <a:pt x="46" y="126"/>
                        <a:pt x="46" y="126"/>
                        <a:pt x="46" y="126"/>
                      </a:cubicBezTo>
                      <a:cubicBezTo>
                        <a:pt x="70" y="126"/>
                        <a:pt x="70" y="126"/>
                        <a:pt x="70" y="126"/>
                      </a:cubicBezTo>
                      <a:cubicBezTo>
                        <a:pt x="94" y="126"/>
                        <a:pt x="107" y="123"/>
                        <a:pt x="115" y="114"/>
                      </a:cubicBezTo>
                      <a:cubicBezTo>
                        <a:pt x="123" y="107"/>
                        <a:pt x="127" y="95"/>
                        <a:pt x="127" y="80"/>
                      </a:cubicBezTo>
                      <a:cubicBezTo>
                        <a:pt x="127" y="52"/>
                        <a:pt x="112" y="38"/>
                        <a:pt x="71" y="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220" name="Freeform 10"/>
                <p:cNvSpPr>
                  <a:spLocks noEditPoints="1"/>
                </p:cNvSpPr>
                <p:nvPr userDrawn="1"/>
              </p:nvSpPr>
              <p:spPr bwMode="auto">
                <a:xfrm>
                  <a:off x="2698751" y="1704976"/>
                  <a:ext cx="233363" cy="293688"/>
                </a:xfrm>
                <a:custGeom>
                  <a:avLst/>
                  <a:gdLst>
                    <a:gd name="T0" fmla="*/ 48 w 170"/>
                    <a:gd name="T1" fmla="*/ 119 h 214"/>
                    <a:gd name="T2" fmla="*/ 48 w 170"/>
                    <a:gd name="T3" fmla="*/ 122 h 214"/>
                    <a:gd name="T4" fmla="*/ 99 w 170"/>
                    <a:gd name="T5" fmla="*/ 180 h 214"/>
                    <a:gd name="T6" fmla="*/ 149 w 170"/>
                    <a:gd name="T7" fmla="*/ 160 h 214"/>
                    <a:gd name="T8" fmla="*/ 167 w 170"/>
                    <a:gd name="T9" fmla="*/ 187 h 214"/>
                    <a:gd name="T10" fmla="*/ 93 w 170"/>
                    <a:gd name="T11" fmla="*/ 214 h 214"/>
                    <a:gd name="T12" fmla="*/ 0 w 170"/>
                    <a:gd name="T13" fmla="*/ 107 h 214"/>
                    <a:gd name="T14" fmla="*/ 25 w 170"/>
                    <a:gd name="T15" fmla="*/ 28 h 214"/>
                    <a:gd name="T16" fmla="*/ 87 w 170"/>
                    <a:gd name="T17" fmla="*/ 0 h 214"/>
                    <a:gd name="T18" fmla="*/ 143 w 170"/>
                    <a:gd name="T19" fmla="*/ 21 h 214"/>
                    <a:gd name="T20" fmla="*/ 170 w 170"/>
                    <a:gd name="T21" fmla="*/ 110 h 214"/>
                    <a:gd name="T22" fmla="*/ 170 w 170"/>
                    <a:gd name="T23" fmla="*/ 119 h 214"/>
                    <a:gd name="T24" fmla="*/ 48 w 170"/>
                    <a:gd name="T25" fmla="*/ 119 h 214"/>
                    <a:gd name="T26" fmla="*/ 87 w 170"/>
                    <a:gd name="T27" fmla="*/ 34 h 214"/>
                    <a:gd name="T28" fmla="*/ 49 w 170"/>
                    <a:gd name="T29" fmla="*/ 86 h 214"/>
                    <a:gd name="T30" fmla="*/ 124 w 170"/>
                    <a:gd name="T31" fmla="*/ 86 h 214"/>
                    <a:gd name="T32" fmla="*/ 87 w 170"/>
                    <a:gd name="T33" fmla="*/ 34 h 2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70" h="214">
                      <a:moveTo>
                        <a:pt x="48" y="119"/>
                      </a:moveTo>
                      <a:cubicBezTo>
                        <a:pt x="48" y="122"/>
                        <a:pt x="48" y="122"/>
                        <a:pt x="48" y="122"/>
                      </a:cubicBezTo>
                      <a:cubicBezTo>
                        <a:pt x="48" y="150"/>
                        <a:pt x="59" y="180"/>
                        <a:pt x="99" y="180"/>
                      </a:cubicBezTo>
                      <a:cubicBezTo>
                        <a:pt x="118" y="180"/>
                        <a:pt x="134" y="173"/>
                        <a:pt x="149" y="160"/>
                      </a:cubicBezTo>
                      <a:cubicBezTo>
                        <a:pt x="167" y="187"/>
                        <a:pt x="167" y="187"/>
                        <a:pt x="167" y="187"/>
                      </a:cubicBezTo>
                      <a:cubicBezTo>
                        <a:pt x="145" y="205"/>
                        <a:pt x="121" y="214"/>
                        <a:pt x="93" y="214"/>
                      </a:cubicBezTo>
                      <a:cubicBezTo>
                        <a:pt x="36" y="214"/>
                        <a:pt x="0" y="172"/>
                        <a:pt x="0" y="107"/>
                      </a:cubicBezTo>
                      <a:cubicBezTo>
                        <a:pt x="0" y="72"/>
                        <a:pt x="7" y="48"/>
                        <a:pt x="25" y="28"/>
                      </a:cubicBezTo>
                      <a:cubicBezTo>
                        <a:pt x="42" y="9"/>
                        <a:pt x="62" y="0"/>
                        <a:pt x="87" y="0"/>
                      </a:cubicBezTo>
                      <a:cubicBezTo>
                        <a:pt x="108" y="0"/>
                        <a:pt x="126" y="6"/>
                        <a:pt x="143" y="21"/>
                      </a:cubicBezTo>
                      <a:cubicBezTo>
                        <a:pt x="161" y="37"/>
                        <a:pt x="170" y="62"/>
                        <a:pt x="170" y="110"/>
                      </a:cubicBezTo>
                      <a:cubicBezTo>
                        <a:pt x="170" y="119"/>
                        <a:pt x="170" y="119"/>
                        <a:pt x="170" y="119"/>
                      </a:cubicBezTo>
                      <a:lnTo>
                        <a:pt x="48" y="119"/>
                      </a:lnTo>
                      <a:close/>
                      <a:moveTo>
                        <a:pt x="87" y="34"/>
                      </a:moveTo>
                      <a:cubicBezTo>
                        <a:pt x="62" y="34"/>
                        <a:pt x="49" y="53"/>
                        <a:pt x="49" y="86"/>
                      </a:cubicBezTo>
                      <a:cubicBezTo>
                        <a:pt x="124" y="86"/>
                        <a:pt x="124" y="86"/>
                        <a:pt x="124" y="86"/>
                      </a:cubicBezTo>
                      <a:cubicBezTo>
                        <a:pt x="124" y="53"/>
                        <a:pt x="110" y="34"/>
                        <a:pt x="87" y="3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221" name="Freeform 11"/>
                <p:cNvSpPr>
                  <a:spLocks/>
                </p:cNvSpPr>
                <p:nvPr userDrawn="1"/>
              </p:nvSpPr>
              <p:spPr bwMode="auto">
                <a:xfrm>
                  <a:off x="2970213" y="1585913"/>
                  <a:ext cx="101600" cy="411163"/>
                </a:xfrm>
                <a:custGeom>
                  <a:avLst/>
                  <a:gdLst>
                    <a:gd name="T0" fmla="*/ 49 w 75"/>
                    <a:gd name="T1" fmla="*/ 300 h 300"/>
                    <a:gd name="T2" fmla="*/ 4 w 75"/>
                    <a:gd name="T3" fmla="*/ 243 h 300"/>
                    <a:gd name="T4" fmla="*/ 4 w 75"/>
                    <a:gd name="T5" fmla="*/ 69 h 300"/>
                    <a:gd name="T6" fmla="*/ 0 w 75"/>
                    <a:gd name="T7" fmla="*/ 10 h 300"/>
                    <a:gd name="T8" fmla="*/ 46 w 75"/>
                    <a:gd name="T9" fmla="*/ 0 h 300"/>
                    <a:gd name="T10" fmla="*/ 49 w 75"/>
                    <a:gd name="T11" fmla="*/ 56 h 300"/>
                    <a:gd name="T12" fmla="*/ 49 w 75"/>
                    <a:gd name="T13" fmla="*/ 228 h 300"/>
                    <a:gd name="T14" fmla="*/ 54 w 75"/>
                    <a:gd name="T15" fmla="*/ 265 h 300"/>
                    <a:gd name="T16" fmla="*/ 68 w 75"/>
                    <a:gd name="T17" fmla="*/ 268 h 300"/>
                    <a:gd name="T18" fmla="*/ 75 w 75"/>
                    <a:gd name="T19" fmla="*/ 295 h 300"/>
                    <a:gd name="T20" fmla="*/ 49 w 75"/>
                    <a:gd name="T21" fmla="*/ 300 h 3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75" h="300">
                      <a:moveTo>
                        <a:pt x="49" y="300"/>
                      </a:moveTo>
                      <a:cubicBezTo>
                        <a:pt x="4" y="300"/>
                        <a:pt x="4" y="260"/>
                        <a:pt x="4" y="243"/>
                      </a:cubicBezTo>
                      <a:cubicBezTo>
                        <a:pt x="4" y="69"/>
                        <a:pt x="4" y="69"/>
                        <a:pt x="4" y="69"/>
                      </a:cubicBezTo>
                      <a:cubicBezTo>
                        <a:pt x="4" y="42"/>
                        <a:pt x="3" y="27"/>
                        <a:pt x="0" y="10"/>
                      </a:cubicBezTo>
                      <a:cubicBezTo>
                        <a:pt x="46" y="0"/>
                        <a:pt x="46" y="0"/>
                        <a:pt x="46" y="0"/>
                      </a:cubicBezTo>
                      <a:cubicBezTo>
                        <a:pt x="49" y="12"/>
                        <a:pt x="49" y="29"/>
                        <a:pt x="49" y="56"/>
                      </a:cubicBezTo>
                      <a:cubicBezTo>
                        <a:pt x="49" y="228"/>
                        <a:pt x="49" y="228"/>
                        <a:pt x="49" y="228"/>
                      </a:cubicBezTo>
                      <a:cubicBezTo>
                        <a:pt x="49" y="255"/>
                        <a:pt x="50" y="260"/>
                        <a:pt x="54" y="265"/>
                      </a:cubicBezTo>
                      <a:cubicBezTo>
                        <a:pt x="56" y="268"/>
                        <a:pt x="63" y="270"/>
                        <a:pt x="68" y="268"/>
                      </a:cubicBezTo>
                      <a:cubicBezTo>
                        <a:pt x="75" y="295"/>
                        <a:pt x="75" y="295"/>
                        <a:pt x="75" y="295"/>
                      </a:cubicBezTo>
                      <a:cubicBezTo>
                        <a:pt x="67" y="298"/>
                        <a:pt x="59" y="300"/>
                        <a:pt x="49" y="30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222" name="Freeform 12"/>
                <p:cNvSpPr>
                  <a:spLocks noEditPoints="1"/>
                </p:cNvSpPr>
                <p:nvPr userDrawn="1"/>
              </p:nvSpPr>
              <p:spPr bwMode="auto">
                <a:xfrm>
                  <a:off x="3116263" y="1589088"/>
                  <a:ext cx="79375" cy="403225"/>
                </a:xfrm>
                <a:custGeom>
                  <a:avLst/>
                  <a:gdLst>
                    <a:gd name="T0" fmla="*/ 29 w 58"/>
                    <a:gd name="T1" fmla="*/ 59 h 293"/>
                    <a:gd name="T2" fmla="*/ 0 w 58"/>
                    <a:gd name="T3" fmla="*/ 30 h 293"/>
                    <a:gd name="T4" fmla="*/ 29 w 58"/>
                    <a:gd name="T5" fmla="*/ 0 h 293"/>
                    <a:gd name="T6" fmla="*/ 58 w 58"/>
                    <a:gd name="T7" fmla="*/ 30 h 293"/>
                    <a:gd name="T8" fmla="*/ 29 w 58"/>
                    <a:gd name="T9" fmla="*/ 59 h 293"/>
                    <a:gd name="T10" fmla="*/ 6 w 58"/>
                    <a:gd name="T11" fmla="*/ 293 h 293"/>
                    <a:gd name="T12" fmla="*/ 6 w 58"/>
                    <a:gd name="T13" fmla="*/ 92 h 293"/>
                    <a:gd name="T14" fmla="*/ 51 w 58"/>
                    <a:gd name="T15" fmla="*/ 84 h 293"/>
                    <a:gd name="T16" fmla="*/ 51 w 58"/>
                    <a:gd name="T17" fmla="*/ 293 h 293"/>
                    <a:gd name="T18" fmla="*/ 6 w 58"/>
                    <a:gd name="T19" fmla="*/ 293 h 2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58" h="293">
                      <a:moveTo>
                        <a:pt x="29" y="59"/>
                      </a:moveTo>
                      <a:cubicBezTo>
                        <a:pt x="13" y="59"/>
                        <a:pt x="0" y="46"/>
                        <a:pt x="0" y="30"/>
                      </a:cubicBezTo>
                      <a:cubicBezTo>
                        <a:pt x="0" y="13"/>
                        <a:pt x="13" y="0"/>
                        <a:pt x="29" y="0"/>
                      </a:cubicBezTo>
                      <a:cubicBezTo>
                        <a:pt x="45" y="0"/>
                        <a:pt x="58" y="13"/>
                        <a:pt x="58" y="30"/>
                      </a:cubicBezTo>
                      <a:cubicBezTo>
                        <a:pt x="58" y="46"/>
                        <a:pt x="45" y="59"/>
                        <a:pt x="29" y="59"/>
                      </a:cubicBezTo>
                      <a:close/>
                      <a:moveTo>
                        <a:pt x="6" y="293"/>
                      </a:moveTo>
                      <a:cubicBezTo>
                        <a:pt x="6" y="92"/>
                        <a:pt x="6" y="92"/>
                        <a:pt x="6" y="92"/>
                      </a:cubicBezTo>
                      <a:cubicBezTo>
                        <a:pt x="51" y="84"/>
                        <a:pt x="51" y="84"/>
                        <a:pt x="51" y="84"/>
                      </a:cubicBezTo>
                      <a:cubicBezTo>
                        <a:pt x="51" y="293"/>
                        <a:pt x="51" y="293"/>
                        <a:pt x="51" y="293"/>
                      </a:cubicBezTo>
                      <a:lnTo>
                        <a:pt x="6" y="29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223" name="Freeform 13"/>
                <p:cNvSpPr>
                  <a:spLocks/>
                </p:cNvSpPr>
                <p:nvPr userDrawn="1"/>
              </p:nvSpPr>
              <p:spPr bwMode="auto">
                <a:xfrm>
                  <a:off x="3246438" y="1704976"/>
                  <a:ext cx="207963" cy="293688"/>
                </a:xfrm>
                <a:custGeom>
                  <a:avLst/>
                  <a:gdLst>
                    <a:gd name="T0" fmla="*/ 87 w 152"/>
                    <a:gd name="T1" fmla="*/ 214 h 214"/>
                    <a:gd name="T2" fmla="*/ 0 w 152"/>
                    <a:gd name="T3" fmla="*/ 109 h 214"/>
                    <a:gd name="T4" fmla="*/ 90 w 152"/>
                    <a:gd name="T5" fmla="*/ 0 h 214"/>
                    <a:gd name="T6" fmla="*/ 146 w 152"/>
                    <a:gd name="T7" fmla="*/ 22 h 214"/>
                    <a:gd name="T8" fmla="*/ 124 w 152"/>
                    <a:gd name="T9" fmla="*/ 51 h 214"/>
                    <a:gd name="T10" fmla="*/ 90 w 152"/>
                    <a:gd name="T11" fmla="*/ 36 h 214"/>
                    <a:gd name="T12" fmla="*/ 58 w 152"/>
                    <a:gd name="T13" fmla="*/ 56 h 214"/>
                    <a:gd name="T14" fmla="*/ 49 w 152"/>
                    <a:gd name="T15" fmla="*/ 113 h 214"/>
                    <a:gd name="T16" fmla="*/ 63 w 152"/>
                    <a:gd name="T17" fmla="*/ 168 h 214"/>
                    <a:gd name="T18" fmla="*/ 90 w 152"/>
                    <a:gd name="T19" fmla="*/ 180 h 214"/>
                    <a:gd name="T20" fmla="*/ 131 w 152"/>
                    <a:gd name="T21" fmla="*/ 160 h 214"/>
                    <a:gd name="T22" fmla="*/ 152 w 152"/>
                    <a:gd name="T23" fmla="*/ 187 h 214"/>
                    <a:gd name="T24" fmla="*/ 87 w 152"/>
                    <a:gd name="T25" fmla="*/ 214 h 2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52" h="214">
                      <a:moveTo>
                        <a:pt x="87" y="214"/>
                      </a:moveTo>
                      <a:cubicBezTo>
                        <a:pt x="31" y="214"/>
                        <a:pt x="0" y="175"/>
                        <a:pt x="0" y="109"/>
                      </a:cubicBezTo>
                      <a:cubicBezTo>
                        <a:pt x="0" y="35"/>
                        <a:pt x="45" y="0"/>
                        <a:pt x="90" y="0"/>
                      </a:cubicBezTo>
                      <a:cubicBezTo>
                        <a:pt x="112" y="0"/>
                        <a:pt x="128" y="5"/>
                        <a:pt x="146" y="22"/>
                      </a:cubicBezTo>
                      <a:cubicBezTo>
                        <a:pt x="124" y="51"/>
                        <a:pt x="124" y="51"/>
                        <a:pt x="124" y="51"/>
                      </a:cubicBezTo>
                      <a:cubicBezTo>
                        <a:pt x="112" y="41"/>
                        <a:pt x="102" y="36"/>
                        <a:pt x="90" y="36"/>
                      </a:cubicBezTo>
                      <a:cubicBezTo>
                        <a:pt x="76" y="36"/>
                        <a:pt x="64" y="43"/>
                        <a:pt x="58" y="56"/>
                      </a:cubicBezTo>
                      <a:cubicBezTo>
                        <a:pt x="52" y="69"/>
                        <a:pt x="49" y="88"/>
                        <a:pt x="49" y="113"/>
                      </a:cubicBezTo>
                      <a:cubicBezTo>
                        <a:pt x="49" y="141"/>
                        <a:pt x="54" y="158"/>
                        <a:pt x="63" y="168"/>
                      </a:cubicBezTo>
                      <a:cubicBezTo>
                        <a:pt x="70" y="176"/>
                        <a:pt x="79" y="180"/>
                        <a:pt x="90" y="180"/>
                      </a:cubicBezTo>
                      <a:cubicBezTo>
                        <a:pt x="104" y="180"/>
                        <a:pt x="118" y="173"/>
                        <a:pt x="131" y="160"/>
                      </a:cubicBezTo>
                      <a:cubicBezTo>
                        <a:pt x="152" y="187"/>
                        <a:pt x="152" y="187"/>
                        <a:pt x="152" y="187"/>
                      </a:cubicBezTo>
                      <a:cubicBezTo>
                        <a:pt x="133" y="205"/>
                        <a:pt x="114" y="214"/>
                        <a:pt x="87" y="2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224" name="Freeform 14"/>
                <p:cNvSpPr>
                  <a:spLocks noEditPoints="1"/>
                </p:cNvSpPr>
                <p:nvPr userDrawn="1"/>
              </p:nvSpPr>
              <p:spPr bwMode="auto">
                <a:xfrm>
                  <a:off x="3498851" y="1830388"/>
                  <a:ext cx="166688" cy="166688"/>
                </a:xfrm>
                <a:custGeom>
                  <a:avLst/>
                  <a:gdLst>
                    <a:gd name="T0" fmla="*/ 60 w 121"/>
                    <a:gd name="T1" fmla="*/ 121 h 121"/>
                    <a:gd name="T2" fmla="*/ 0 w 121"/>
                    <a:gd name="T3" fmla="*/ 60 h 121"/>
                    <a:gd name="T4" fmla="*/ 60 w 121"/>
                    <a:gd name="T5" fmla="*/ 0 h 121"/>
                    <a:gd name="T6" fmla="*/ 121 w 121"/>
                    <a:gd name="T7" fmla="*/ 60 h 121"/>
                    <a:gd name="T8" fmla="*/ 60 w 121"/>
                    <a:gd name="T9" fmla="*/ 121 h 121"/>
                    <a:gd name="T10" fmla="*/ 60 w 121"/>
                    <a:gd name="T11" fmla="*/ 12 h 121"/>
                    <a:gd name="T12" fmla="*/ 14 w 121"/>
                    <a:gd name="T13" fmla="*/ 60 h 121"/>
                    <a:gd name="T14" fmla="*/ 60 w 121"/>
                    <a:gd name="T15" fmla="*/ 109 h 121"/>
                    <a:gd name="T16" fmla="*/ 107 w 121"/>
                    <a:gd name="T17" fmla="*/ 60 h 121"/>
                    <a:gd name="T18" fmla="*/ 60 w 121"/>
                    <a:gd name="T19" fmla="*/ 12 h 121"/>
                    <a:gd name="T20" fmla="*/ 72 w 121"/>
                    <a:gd name="T21" fmla="*/ 94 h 121"/>
                    <a:gd name="T22" fmla="*/ 66 w 121"/>
                    <a:gd name="T23" fmla="*/ 83 h 121"/>
                    <a:gd name="T24" fmla="*/ 55 w 121"/>
                    <a:gd name="T25" fmla="*/ 66 h 121"/>
                    <a:gd name="T26" fmla="*/ 53 w 121"/>
                    <a:gd name="T27" fmla="*/ 66 h 121"/>
                    <a:gd name="T28" fmla="*/ 53 w 121"/>
                    <a:gd name="T29" fmla="*/ 94 h 121"/>
                    <a:gd name="T30" fmla="*/ 39 w 121"/>
                    <a:gd name="T31" fmla="*/ 94 h 121"/>
                    <a:gd name="T32" fmla="*/ 39 w 121"/>
                    <a:gd name="T33" fmla="*/ 26 h 121"/>
                    <a:gd name="T34" fmla="*/ 65 w 121"/>
                    <a:gd name="T35" fmla="*/ 26 h 121"/>
                    <a:gd name="T36" fmla="*/ 85 w 121"/>
                    <a:gd name="T37" fmla="*/ 46 h 121"/>
                    <a:gd name="T38" fmla="*/ 69 w 121"/>
                    <a:gd name="T39" fmla="*/ 65 h 121"/>
                    <a:gd name="T40" fmla="*/ 72 w 121"/>
                    <a:gd name="T41" fmla="*/ 68 h 121"/>
                    <a:gd name="T42" fmla="*/ 89 w 121"/>
                    <a:gd name="T43" fmla="*/ 94 h 121"/>
                    <a:gd name="T44" fmla="*/ 72 w 121"/>
                    <a:gd name="T45" fmla="*/ 94 h 121"/>
                    <a:gd name="T46" fmla="*/ 65 w 121"/>
                    <a:gd name="T47" fmla="*/ 38 h 121"/>
                    <a:gd name="T48" fmla="*/ 58 w 121"/>
                    <a:gd name="T49" fmla="*/ 37 h 121"/>
                    <a:gd name="T50" fmla="*/ 53 w 121"/>
                    <a:gd name="T51" fmla="*/ 37 h 121"/>
                    <a:gd name="T52" fmla="*/ 53 w 121"/>
                    <a:gd name="T53" fmla="*/ 55 h 121"/>
                    <a:gd name="T54" fmla="*/ 57 w 121"/>
                    <a:gd name="T55" fmla="*/ 55 h 121"/>
                    <a:gd name="T56" fmla="*/ 67 w 121"/>
                    <a:gd name="T57" fmla="*/ 53 h 121"/>
                    <a:gd name="T58" fmla="*/ 70 w 121"/>
                    <a:gd name="T59" fmla="*/ 46 h 121"/>
                    <a:gd name="T60" fmla="*/ 65 w 121"/>
                    <a:gd name="T61" fmla="*/ 38 h 1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121" h="121">
                      <a:moveTo>
                        <a:pt x="60" y="121"/>
                      </a:moveTo>
                      <a:cubicBezTo>
                        <a:pt x="27" y="121"/>
                        <a:pt x="0" y="94"/>
                        <a:pt x="0" y="60"/>
                      </a:cubicBezTo>
                      <a:cubicBezTo>
                        <a:pt x="0" y="27"/>
                        <a:pt x="27" y="0"/>
                        <a:pt x="60" y="0"/>
                      </a:cubicBezTo>
                      <a:cubicBezTo>
                        <a:pt x="94" y="0"/>
                        <a:pt x="121" y="27"/>
                        <a:pt x="121" y="60"/>
                      </a:cubicBezTo>
                      <a:cubicBezTo>
                        <a:pt x="121" y="94"/>
                        <a:pt x="94" y="121"/>
                        <a:pt x="60" y="121"/>
                      </a:cubicBezTo>
                      <a:close/>
                      <a:moveTo>
                        <a:pt x="60" y="12"/>
                      </a:moveTo>
                      <a:cubicBezTo>
                        <a:pt x="35" y="12"/>
                        <a:pt x="14" y="33"/>
                        <a:pt x="14" y="60"/>
                      </a:cubicBezTo>
                      <a:cubicBezTo>
                        <a:pt x="14" y="88"/>
                        <a:pt x="35" y="109"/>
                        <a:pt x="60" y="109"/>
                      </a:cubicBezTo>
                      <a:cubicBezTo>
                        <a:pt x="86" y="109"/>
                        <a:pt x="107" y="88"/>
                        <a:pt x="107" y="60"/>
                      </a:cubicBezTo>
                      <a:cubicBezTo>
                        <a:pt x="107" y="33"/>
                        <a:pt x="86" y="12"/>
                        <a:pt x="60" y="12"/>
                      </a:cubicBezTo>
                      <a:close/>
                      <a:moveTo>
                        <a:pt x="72" y="94"/>
                      </a:moveTo>
                      <a:cubicBezTo>
                        <a:pt x="70" y="89"/>
                        <a:pt x="69" y="88"/>
                        <a:pt x="66" y="83"/>
                      </a:cubicBezTo>
                      <a:cubicBezTo>
                        <a:pt x="59" y="71"/>
                        <a:pt x="57" y="67"/>
                        <a:pt x="55" y="66"/>
                      </a:cubicBezTo>
                      <a:cubicBezTo>
                        <a:pt x="54" y="66"/>
                        <a:pt x="53" y="66"/>
                        <a:pt x="53" y="66"/>
                      </a:cubicBezTo>
                      <a:cubicBezTo>
                        <a:pt x="53" y="94"/>
                        <a:pt x="53" y="94"/>
                        <a:pt x="53" y="94"/>
                      </a:cubicBezTo>
                      <a:cubicBezTo>
                        <a:pt x="39" y="94"/>
                        <a:pt x="39" y="94"/>
                        <a:pt x="39" y="94"/>
                      </a:cubicBezTo>
                      <a:cubicBezTo>
                        <a:pt x="39" y="26"/>
                        <a:pt x="39" y="26"/>
                        <a:pt x="39" y="26"/>
                      </a:cubicBezTo>
                      <a:cubicBezTo>
                        <a:pt x="65" y="26"/>
                        <a:pt x="65" y="26"/>
                        <a:pt x="65" y="26"/>
                      </a:cubicBezTo>
                      <a:cubicBezTo>
                        <a:pt x="77" y="26"/>
                        <a:pt x="85" y="34"/>
                        <a:pt x="85" y="46"/>
                      </a:cubicBezTo>
                      <a:cubicBezTo>
                        <a:pt x="85" y="56"/>
                        <a:pt x="78" y="64"/>
                        <a:pt x="69" y="65"/>
                      </a:cubicBezTo>
                      <a:cubicBezTo>
                        <a:pt x="71" y="66"/>
                        <a:pt x="71" y="66"/>
                        <a:pt x="72" y="68"/>
                      </a:cubicBezTo>
                      <a:cubicBezTo>
                        <a:pt x="76" y="72"/>
                        <a:pt x="89" y="94"/>
                        <a:pt x="89" y="94"/>
                      </a:cubicBezTo>
                      <a:lnTo>
                        <a:pt x="72" y="94"/>
                      </a:lnTo>
                      <a:close/>
                      <a:moveTo>
                        <a:pt x="65" y="38"/>
                      </a:moveTo>
                      <a:cubicBezTo>
                        <a:pt x="64" y="37"/>
                        <a:pt x="61" y="37"/>
                        <a:pt x="58" y="37"/>
                      </a:cubicBezTo>
                      <a:cubicBezTo>
                        <a:pt x="53" y="37"/>
                        <a:pt x="53" y="37"/>
                        <a:pt x="53" y="37"/>
                      </a:cubicBezTo>
                      <a:cubicBezTo>
                        <a:pt x="53" y="55"/>
                        <a:pt x="53" y="55"/>
                        <a:pt x="53" y="55"/>
                      </a:cubicBezTo>
                      <a:cubicBezTo>
                        <a:pt x="57" y="55"/>
                        <a:pt x="57" y="55"/>
                        <a:pt x="57" y="55"/>
                      </a:cubicBezTo>
                      <a:cubicBezTo>
                        <a:pt x="63" y="55"/>
                        <a:pt x="66" y="55"/>
                        <a:pt x="67" y="53"/>
                      </a:cubicBezTo>
                      <a:cubicBezTo>
                        <a:pt x="69" y="51"/>
                        <a:pt x="70" y="49"/>
                        <a:pt x="70" y="46"/>
                      </a:cubicBezTo>
                      <a:cubicBezTo>
                        <a:pt x="70" y="42"/>
                        <a:pt x="68" y="39"/>
                        <a:pt x="65" y="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</p:grpSp>
        </p:grpSp>
      </p:grpSp>
      <p:sp>
        <p:nvSpPr>
          <p:cNvPr id="316" name="Rectangle 6"/>
          <p:cNvSpPr>
            <a:spLocks noChangeArrowheads="1"/>
          </p:cNvSpPr>
          <p:nvPr/>
        </p:nvSpPr>
        <p:spPr bwMode="auto">
          <a:xfrm>
            <a:off x="0" y="-4233"/>
            <a:ext cx="9144000" cy="63500"/>
          </a:xfrm>
          <a:prstGeom prst="rect">
            <a:avLst/>
          </a:prstGeom>
          <a:solidFill>
            <a:srgbClr val="226583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13" dirty="0"/>
          </a:p>
        </p:txBody>
      </p:sp>
      <p:grpSp>
        <p:nvGrpSpPr>
          <p:cNvPr id="339" name="Group 338"/>
          <p:cNvGrpSpPr>
            <a:grpSpLocks noChangeAspect="1"/>
          </p:cNvGrpSpPr>
          <p:nvPr/>
        </p:nvGrpSpPr>
        <p:grpSpPr>
          <a:xfrm>
            <a:off x="7844354" y="160997"/>
            <a:ext cx="936360" cy="193040"/>
            <a:chOff x="2445545" y="1601788"/>
            <a:chExt cx="4260850" cy="790575"/>
          </a:xfrm>
          <a:solidFill>
            <a:srgbClr val="DCDEE0"/>
          </a:solidFill>
        </p:grpSpPr>
        <p:sp>
          <p:nvSpPr>
            <p:cNvPr id="340" name="Freeform 137"/>
            <p:cNvSpPr>
              <a:spLocks/>
            </p:cNvSpPr>
            <p:nvPr/>
          </p:nvSpPr>
          <p:spPr bwMode="auto">
            <a:xfrm>
              <a:off x="2445545" y="1898651"/>
              <a:ext cx="379413" cy="492125"/>
            </a:xfrm>
            <a:custGeom>
              <a:avLst/>
              <a:gdLst>
                <a:gd name="T0" fmla="*/ 0 w 340"/>
                <a:gd name="T1" fmla="*/ 373 h 442"/>
                <a:gd name="T2" fmla="*/ 56 w 340"/>
                <a:gd name="T3" fmla="*/ 306 h 442"/>
                <a:gd name="T4" fmla="*/ 185 w 340"/>
                <a:gd name="T5" fmla="*/ 358 h 442"/>
                <a:gd name="T6" fmla="*/ 247 w 340"/>
                <a:gd name="T7" fmla="*/ 318 h 442"/>
                <a:gd name="T8" fmla="*/ 247 w 340"/>
                <a:gd name="T9" fmla="*/ 316 h 442"/>
                <a:gd name="T10" fmla="*/ 160 w 340"/>
                <a:gd name="T11" fmla="*/ 262 h 442"/>
                <a:gd name="T12" fmla="*/ 18 w 340"/>
                <a:gd name="T13" fmla="*/ 130 h 442"/>
                <a:gd name="T14" fmla="*/ 18 w 340"/>
                <a:gd name="T15" fmla="*/ 129 h 442"/>
                <a:gd name="T16" fmla="*/ 168 w 340"/>
                <a:gd name="T17" fmla="*/ 0 h 442"/>
                <a:gd name="T18" fmla="*/ 328 w 340"/>
                <a:gd name="T19" fmla="*/ 54 h 442"/>
                <a:gd name="T20" fmla="*/ 278 w 340"/>
                <a:gd name="T21" fmla="*/ 125 h 442"/>
                <a:gd name="T22" fmla="*/ 167 w 340"/>
                <a:gd name="T23" fmla="*/ 83 h 442"/>
                <a:gd name="T24" fmla="*/ 111 w 340"/>
                <a:gd name="T25" fmla="*/ 121 h 442"/>
                <a:gd name="T26" fmla="*/ 111 w 340"/>
                <a:gd name="T27" fmla="*/ 122 h 442"/>
                <a:gd name="T28" fmla="*/ 204 w 340"/>
                <a:gd name="T29" fmla="*/ 178 h 442"/>
                <a:gd name="T30" fmla="*/ 340 w 340"/>
                <a:gd name="T31" fmla="*/ 307 h 442"/>
                <a:gd name="T32" fmla="*/ 340 w 340"/>
                <a:gd name="T33" fmla="*/ 308 h 442"/>
                <a:gd name="T34" fmla="*/ 183 w 340"/>
                <a:gd name="T35" fmla="*/ 442 h 442"/>
                <a:gd name="T36" fmla="*/ 0 w 340"/>
                <a:gd name="T37" fmla="*/ 37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40" h="442">
                  <a:moveTo>
                    <a:pt x="0" y="373"/>
                  </a:moveTo>
                  <a:cubicBezTo>
                    <a:pt x="56" y="306"/>
                    <a:pt x="56" y="306"/>
                    <a:pt x="56" y="306"/>
                  </a:cubicBezTo>
                  <a:cubicBezTo>
                    <a:pt x="95" y="338"/>
                    <a:pt x="135" y="358"/>
                    <a:pt x="185" y="358"/>
                  </a:cubicBezTo>
                  <a:cubicBezTo>
                    <a:pt x="223" y="358"/>
                    <a:pt x="247" y="343"/>
                    <a:pt x="247" y="318"/>
                  </a:cubicBezTo>
                  <a:cubicBezTo>
                    <a:pt x="247" y="316"/>
                    <a:pt x="247" y="316"/>
                    <a:pt x="247" y="316"/>
                  </a:cubicBezTo>
                  <a:cubicBezTo>
                    <a:pt x="247" y="292"/>
                    <a:pt x="232" y="280"/>
                    <a:pt x="160" y="262"/>
                  </a:cubicBezTo>
                  <a:cubicBezTo>
                    <a:pt x="73" y="240"/>
                    <a:pt x="18" y="216"/>
                    <a:pt x="18" y="130"/>
                  </a:cubicBezTo>
                  <a:cubicBezTo>
                    <a:pt x="18" y="129"/>
                    <a:pt x="18" y="129"/>
                    <a:pt x="18" y="129"/>
                  </a:cubicBezTo>
                  <a:cubicBezTo>
                    <a:pt x="18" y="51"/>
                    <a:pt x="80" y="0"/>
                    <a:pt x="168" y="0"/>
                  </a:cubicBezTo>
                  <a:cubicBezTo>
                    <a:pt x="231" y="0"/>
                    <a:pt x="284" y="19"/>
                    <a:pt x="328" y="54"/>
                  </a:cubicBezTo>
                  <a:cubicBezTo>
                    <a:pt x="278" y="125"/>
                    <a:pt x="278" y="125"/>
                    <a:pt x="278" y="125"/>
                  </a:cubicBezTo>
                  <a:cubicBezTo>
                    <a:pt x="240" y="99"/>
                    <a:pt x="203" y="83"/>
                    <a:pt x="167" y="83"/>
                  </a:cubicBezTo>
                  <a:cubicBezTo>
                    <a:pt x="131" y="83"/>
                    <a:pt x="111" y="100"/>
                    <a:pt x="111" y="121"/>
                  </a:cubicBezTo>
                  <a:cubicBezTo>
                    <a:pt x="111" y="122"/>
                    <a:pt x="111" y="122"/>
                    <a:pt x="111" y="122"/>
                  </a:cubicBezTo>
                  <a:cubicBezTo>
                    <a:pt x="111" y="150"/>
                    <a:pt x="130" y="159"/>
                    <a:pt x="204" y="178"/>
                  </a:cubicBezTo>
                  <a:cubicBezTo>
                    <a:pt x="291" y="201"/>
                    <a:pt x="340" y="232"/>
                    <a:pt x="340" y="307"/>
                  </a:cubicBezTo>
                  <a:cubicBezTo>
                    <a:pt x="340" y="308"/>
                    <a:pt x="340" y="308"/>
                    <a:pt x="340" y="308"/>
                  </a:cubicBezTo>
                  <a:cubicBezTo>
                    <a:pt x="340" y="394"/>
                    <a:pt x="275" y="442"/>
                    <a:pt x="183" y="442"/>
                  </a:cubicBezTo>
                  <a:cubicBezTo>
                    <a:pt x="118" y="442"/>
                    <a:pt x="52" y="419"/>
                    <a:pt x="0" y="37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41" name="Freeform 138"/>
            <p:cNvSpPr>
              <a:spLocks/>
            </p:cNvSpPr>
            <p:nvPr/>
          </p:nvSpPr>
          <p:spPr bwMode="auto">
            <a:xfrm>
              <a:off x="2812258" y="1905001"/>
              <a:ext cx="473075" cy="477838"/>
            </a:xfrm>
            <a:custGeom>
              <a:avLst/>
              <a:gdLst>
                <a:gd name="T0" fmla="*/ 116 w 298"/>
                <a:gd name="T1" fmla="*/ 183 h 301"/>
                <a:gd name="T2" fmla="*/ 0 w 298"/>
                <a:gd name="T3" fmla="*/ 0 h 301"/>
                <a:gd name="T4" fmla="*/ 78 w 298"/>
                <a:gd name="T5" fmla="*/ 0 h 301"/>
                <a:gd name="T6" fmla="*/ 150 w 298"/>
                <a:gd name="T7" fmla="*/ 121 h 301"/>
                <a:gd name="T8" fmla="*/ 223 w 298"/>
                <a:gd name="T9" fmla="*/ 0 h 301"/>
                <a:gd name="T10" fmla="*/ 298 w 298"/>
                <a:gd name="T11" fmla="*/ 0 h 301"/>
                <a:gd name="T12" fmla="*/ 182 w 298"/>
                <a:gd name="T13" fmla="*/ 181 h 301"/>
                <a:gd name="T14" fmla="*/ 182 w 298"/>
                <a:gd name="T15" fmla="*/ 301 h 301"/>
                <a:gd name="T16" fmla="*/ 116 w 298"/>
                <a:gd name="T17" fmla="*/ 301 h 301"/>
                <a:gd name="T18" fmla="*/ 116 w 298"/>
                <a:gd name="T19" fmla="*/ 183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8" h="301">
                  <a:moveTo>
                    <a:pt x="116" y="183"/>
                  </a:moveTo>
                  <a:lnTo>
                    <a:pt x="0" y="0"/>
                  </a:lnTo>
                  <a:lnTo>
                    <a:pt x="78" y="0"/>
                  </a:lnTo>
                  <a:lnTo>
                    <a:pt x="150" y="121"/>
                  </a:lnTo>
                  <a:lnTo>
                    <a:pt x="223" y="0"/>
                  </a:lnTo>
                  <a:lnTo>
                    <a:pt x="298" y="0"/>
                  </a:lnTo>
                  <a:lnTo>
                    <a:pt x="182" y="181"/>
                  </a:lnTo>
                  <a:lnTo>
                    <a:pt x="182" y="301"/>
                  </a:lnTo>
                  <a:lnTo>
                    <a:pt x="116" y="301"/>
                  </a:lnTo>
                  <a:lnTo>
                    <a:pt x="116" y="18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42" name="Freeform 139"/>
            <p:cNvSpPr>
              <a:spLocks/>
            </p:cNvSpPr>
            <p:nvPr/>
          </p:nvSpPr>
          <p:spPr bwMode="auto">
            <a:xfrm>
              <a:off x="3317083" y="1905001"/>
              <a:ext cx="425450" cy="477838"/>
            </a:xfrm>
            <a:custGeom>
              <a:avLst/>
              <a:gdLst>
                <a:gd name="T0" fmla="*/ 0 w 268"/>
                <a:gd name="T1" fmla="*/ 0 h 301"/>
                <a:gd name="T2" fmla="*/ 61 w 268"/>
                <a:gd name="T3" fmla="*/ 0 h 301"/>
                <a:gd name="T4" fmla="*/ 202 w 268"/>
                <a:gd name="T5" fmla="*/ 186 h 301"/>
                <a:gd name="T6" fmla="*/ 202 w 268"/>
                <a:gd name="T7" fmla="*/ 0 h 301"/>
                <a:gd name="T8" fmla="*/ 268 w 268"/>
                <a:gd name="T9" fmla="*/ 0 h 301"/>
                <a:gd name="T10" fmla="*/ 268 w 268"/>
                <a:gd name="T11" fmla="*/ 301 h 301"/>
                <a:gd name="T12" fmla="*/ 212 w 268"/>
                <a:gd name="T13" fmla="*/ 301 h 301"/>
                <a:gd name="T14" fmla="*/ 66 w 268"/>
                <a:gd name="T15" fmla="*/ 110 h 301"/>
                <a:gd name="T16" fmla="*/ 66 w 268"/>
                <a:gd name="T17" fmla="*/ 301 h 301"/>
                <a:gd name="T18" fmla="*/ 0 w 268"/>
                <a:gd name="T19" fmla="*/ 301 h 301"/>
                <a:gd name="T20" fmla="*/ 0 w 268"/>
                <a:gd name="T21" fmla="*/ 0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68" h="301">
                  <a:moveTo>
                    <a:pt x="0" y="0"/>
                  </a:moveTo>
                  <a:lnTo>
                    <a:pt x="61" y="0"/>
                  </a:lnTo>
                  <a:lnTo>
                    <a:pt x="202" y="186"/>
                  </a:lnTo>
                  <a:lnTo>
                    <a:pt x="202" y="0"/>
                  </a:lnTo>
                  <a:lnTo>
                    <a:pt x="268" y="0"/>
                  </a:lnTo>
                  <a:lnTo>
                    <a:pt x="268" y="301"/>
                  </a:lnTo>
                  <a:lnTo>
                    <a:pt x="212" y="301"/>
                  </a:lnTo>
                  <a:lnTo>
                    <a:pt x="66" y="110"/>
                  </a:lnTo>
                  <a:lnTo>
                    <a:pt x="66" y="301"/>
                  </a:lnTo>
                  <a:lnTo>
                    <a:pt x="0" y="30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43" name="Freeform 140"/>
            <p:cNvSpPr>
              <a:spLocks/>
            </p:cNvSpPr>
            <p:nvPr/>
          </p:nvSpPr>
          <p:spPr bwMode="auto">
            <a:xfrm>
              <a:off x="3788570" y="1905001"/>
              <a:ext cx="396875" cy="477838"/>
            </a:xfrm>
            <a:custGeom>
              <a:avLst/>
              <a:gdLst>
                <a:gd name="T0" fmla="*/ 91 w 250"/>
                <a:gd name="T1" fmla="*/ 62 h 301"/>
                <a:gd name="T2" fmla="*/ 0 w 250"/>
                <a:gd name="T3" fmla="*/ 62 h 301"/>
                <a:gd name="T4" fmla="*/ 0 w 250"/>
                <a:gd name="T5" fmla="*/ 0 h 301"/>
                <a:gd name="T6" fmla="*/ 250 w 250"/>
                <a:gd name="T7" fmla="*/ 0 h 301"/>
                <a:gd name="T8" fmla="*/ 250 w 250"/>
                <a:gd name="T9" fmla="*/ 62 h 301"/>
                <a:gd name="T10" fmla="*/ 158 w 250"/>
                <a:gd name="T11" fmla="*/ 62 h 301"/>
                <a:gd name="T12" fmla="*/ 158 w 250"/>
                <a:gd name="T13" fmla="*/ 301 h 301"/>
                <a:gd name="T14" fmla="*/ 91 w 250"/>
                <a:gd name="T15" fmla="*/ 301 h 301"/>
                <a:gd name="T16" fmla="*/ 91 w 250"/>
                <a:gd name="T17" fmla="*/ 62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0" h="301">
                  <a:moveTo>
                    <a:pt x="91" y="62"/>
                  </a:moveTo>
                  <a:lnTo>
                    <a:pt x="0" y="62"/>
                  </a:lnTo>
                  <a:lnTo>
                    <a:pt x="0" y="0"/>
                  </a:lnTo>
                  <a:lnTo>
                    <a:pt x="250" y="0"/>
                  </a:lnTo>
                  <a:lnTo>
                    <a:pt x="250" y="62"/>
                  </a:lnTo>
                  <a:lnTo>
                    <a:pt x="158" y="62"/>
                  </a:lnTo>
                  <a:lnTo>
                    <a:pt x="158" y="301"/>
                  </a:lnTo>
                  <a:lnTo>
                    <a:pt x="91" y="301"/>
                  </a:lnTo>
                  <a:lnTo>
                    <a:pt x="91" y="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44" name="Freeform 141"/>
            <p:cNvSpPr>
              <a:spLocks/>
            </p:cNvSpPr>
            <p:nvPr/>
          </p:nvSpPr>
          <p:spPr bwMode="auto">
            <a:xfrm>
              <a:off x="4231483" y="1905001"/>
              <a:ext cx="404813" cy="477838"/>
            </a:xfrm>
            <a:custGeom>
              <a:avLst/>
              <a:gdLst>
                <a:gd name="T0" fmla="*/ 0 w 255"/>
                <a:gd name="T1" fmla="*/ 0 h 301"/>
                <a:gd name="T2" fmla="*/ 66 w 255"/>
                <a:gd name="T3" fmla="*/ 0 h 301"/>
                <a:gd name="T4" fmla="*/ 66 w 255"/>
                <a:gd name="T5" fmla="*/ 120 h 301"/>
                <a:gd name="T6" fmla="*/ 188 w 255"/>
                <a:gd name="T7" fmla="*/ 120 h 301"/>
                <a:gd name="T8" fmla="*/ 188 w 255"/>
                <a:gd name="T9" fmla="*/ 0 h 301"/>
                <a:gd name="T10" fmla="*/ 255 w 255"/>
                <a:gd name="T11" fmla="*/ 0 h 301"/>
                <a:gd name="T12" fmla="*/ 255 w 255"/>
                <a:gd name="T13" fmla="*/ 301 h 301"/>
                <a:gd name="T14" fmla="*/ 188 w 255"/>
                <a:gd name="T15" fmla="*/ 301 h 301"/>
                <a:gd name="T16" fmla="*/ 188 w 255"/>
                <a:gd name="T17" fmla="*/ 181 h 301"/>
                <a:gd name="T18" fmla="*/ 66 w 255"/>
                <a:gd name="T19" fmla="*/ 181 h 301"/>
                <a:gd name="T20" fmla="*/ 66 w 255"/>
                <a:gd name="T21" fmla="*/ 301 h 301"/>
                <a:gd name="T22" fmla="*/ 0 w 255"/>
                <a:gd name="T23" fmla="*/ 301 h 301"/>
                <a:gd name="T24" fmla="*/ 0 w 255"/>
                <a:gd name="T25" fmla="*/ 0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5" h="301">
                  <a:moveTo>
                    <a:pt x="0" y="0"/>
                  </a:moveTo>
                  <a:lnTo>
                    <a:pt x="66" y="0"/>
                  </a:lnTo>
                  <a:lnTo>
                    <a:pt x="66" y="120"/>
                  </a:lnTo>
                  <a:lnTo>
                    <a:pt x="188" y="120"/>
                  </a:lnTo>
                  <a:lnTo>
                    <a:pt x="188" y="0"/>
                  </a:lnTo>
                  <a:lnTo>
                    <a:pt x="255" y="0"/>
                  </a:lnTo>
                  <a:lnTo>
                    <a:pt x="255" y="301"/>
                  </a:lnTo>
                  <a:lnTo>
                    <a:pt x="188" y="301"/>
                  </a:lnTo>
                  <a:lnTo>
                    <a:pt x="188" y="181"/>
                  </a:lnTo>
                  <a:lnTo>
                    <a:pt x="66" y="181"/>
                  </a:lnTo>
                  <a:lnTo>
                    <a:pt x="66" y="301"/>
                  </a:lnTo>
                  <a:lnTo>
                    <a:pt x="0" y="30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45" name="Freeform 142"/>
            <p:cNvSpPr>
              <a:spLocks/>
            </p:cNvSpPr>
            <p:nvPr/>
          </p:nvSpPr>
          <p:spPr bwMode="auto">
            <a:xfrm>
              <a:off x="4715670" y="1905001"/>
              <a:ext cx="365125" cy="477838"/>
            </a:xfrm>
            <a:custGeom>
              <a:avLst/>
              <a:gdLst>
                <a:gd name="T0" fmla="*/ 0 w 230"/>
                <a:gd name="T1" fmla="*/ 0 h 301"/>
                <a:gd name="T2" fmla="*/ 227 w 230"/>
                <a:gd name="T3" fmla="*/ 0 h 301"/>
                <a:gd name="T4" fmla="*/ 227 w 230"/>
                <a:gd name="T5" fmla="*/ 59 h 301"/>
                <a:gd name="T6" fmla="*/ 66 w 230"/>
                <a:gd name="T7" fmla="*/ 59 h 301"/>
                <a:gd name="T8" fmla="*/ 66 w 230"/>
                <a:gd name="T9" fmla="*/ 120 h 301"/>
                <a:gd name="T10" fmla="*/ 209 w 230"/>
                <a:gd name="T11" fmla="*/ 120 h 301"/>
                <a:gd name="T12" fmla="*/ 209 w 230"/>
                <a:gd name="T13" fmla="*/ 179 h 301"/>
                <a:gd name="T14" fmla="*/ 66 w 230"/>
                <a:gd name="T15" fmla="*/ 179 h 301"/>
                <a:gd name="T16" fmla="*/ 66 w 230"/>
                <a:gd name="T17" fmla="*/ 243 h 301"/>
                <a:gd name="T18" fmla="*/ 230 w 230"/>
                <a:gd name="T19" fmla="*/ 243 h 301"/>
                <a:gd name="T20" fmla="*/ 230 w 230"/>
                <a:gd name="T21" fmla="*/ 301 h 301"/>
                <a:gd name="T22" fmla="*/ 0 w 230"/>
                <a:gd name="T23" fmla="*/ 301 h 301"/>
                <a:gd name="T24" fmla="*/ 0 w 230"/>
                <a:gd name="T25" fmla="*/ 0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0" h="301">
                  <a:moveTo>
                    <a:pt x="0" y="0"/>
                  </a:moveTo>
                  <a:lnTo>
                    <a:pt x="227" y="0"/>
                  </a:lnTo>
                  <a:lnTo>
                    <a:pt x="227" y="59"/>
                  </a:lnTo>
                  <a:lnTo>
                    <a:pt x="66" y="59"/>
                  </a:lnTo>
                  <a:lnTo>
                    <a:pt x="66" y="120"/>
                  </a:lnTo>
                  <a:lnTo>
                    <a:pt x="209" y="120"/>
                  </a:lnTo>
                  <a:lnTo>
                    <a:pt x="209" y="179"/>
                  </a:lnTo>
                  <a:lnTo>
                    <a:pt x="66" y="179"/>
                  </a:lnTo>
                  <a:lnTo>
                    <a:pt x="66" y="243"/>
                  </a:lnTo>
                  <a:lnTo>
                    <a:pt x="230" y="243"/>
                  </a:lnTo>
                  <a:lnTo>
                    <a:pt x="230" y="301"/>
                  </a:lnTo>
                  <a:lnTo>
                    <a:pt x="0" y="30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46" name="Freeform 143"/>
            <p:cNvSpPr>
              <a:spLocks/>
            </p:cNvSpPr>
            <p:nvPr/>
          </p:nvSpPr>
          <p:spPr bwMode="auto">
            <a:xfrm>
              <a:off x="5106195" y="1905001"/>
              <a:ext cx="395288" cy="477838"/>
            </a:xfrm>
            <a:custGeom>
              <a:avLst/>
              <a:gdLst>
                <a:gd name="T0" fmla="*/ 92 w 249"/>
                <a:gd name="T1" fmla="*/ 62 h 301"/>
                <a:gd name="T2" fmla="*/ 0 w 249"/>
                <a:gd name="T3" fmla="*/ 62 h 301"/>
                <a:gd name="T4" fmla="*/ 0 w 249"/>
                <a:gd name="T5" fmla="*/ 0 h 301"/>
                <a:gd name="T6" fmla="*/ 249 w 249"/>
                <a:gd name="T7" fmla="*/ 0 h 301"/>
                <a:gd name="T8" fmla="*/ 249 w 249"/>
                <a:gd name="T9" fmla="*/ 62 h 301"/>
                <a:gd name="T10" fmla="*/ 157 w 249"/>
                <a:gd name="T11" fmla="*/ 62 h 301"/>
                <a:gd name="T12" fmla="*/ 157 w 249"/>
                <a:gd name="T13" fmla="*/ 301 h 301"/>
                <a:gd name="T14" fmla="*/ 92 w 249"/>
                <a:gd name="T15" fmla="*/ 301 h 301"/>
                <a:gd name="T16" fmla="*/ 92 w 249"/>
                <a:gd name="T17" fmla="*/ 62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9" h="301">
                  <a:moveTo>
                    <a:pt x="92" y="62"/>
                  </a:moveTo>
                  <a:lnTo>
                    <a:pt x="0" y="62"/>
                  </a:lnTo>
                  <a:lnTo>
                    <a:pt x="0" y="0"/>
                  </a:lnTo>
                  <a:lnTo>
                    <a:pt x="249" y="0"/>
                  </a:lnTo>
                  <a:lnTo>
                    <a:pt x="249" y="62"/>
                  </a:lnTo>
                  <a:lnTo>
                    <a:pt x="157" y="62"/>
                  </a:lnTo>
                  <a:lnTo>
                    <a:pt x="157" y="301"/>
                  </a:lnTo>
                  <a:lnTo>
                    <a:pt x="92" y="301"/>
                  </a:lnTo>
                  <a:lnTo>
                    <a:pt x="92" y="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47" name="Rectangle 144"/>
            <p:cNvSpPr>
              <a:spLocks noChangeArrowheads="1"/>
            </p:cNvSpPr>
            <p:nvPr/>
          </p:nvSpPr>
          <p:spPr bwMode="auto">
            <a:xfrm>
              <a:off x="5553870" y="1905001"/>
              <a:ext cx="103188" cy="477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48" name="Freeform 145"/>
            <p:cNvSpPr>
              <a:spLocks/>
            </p:cNvSpPr>
            <p:nvPr/>
          </p:nvSpPr>
          <p:spPr bwMode="auto">
            <a:xfrm>
              <a:off x="5722145" y="1897063"/>
              <a:ext cx="442913" cy="495300"/>
            </a:xfrm>
            <a:custGeom>
              <a:avLst/>
              <a:gdLst>
                <a:gd name="T0" fmla="*/ 0 w 397"/>
                <a:gd name="T1" fmla="*/ 224 h 445"/>
                <a:gd name="T2" fmla="*/ 0 w 397"/>
                <a:gd name="T3" fmla="*/ 223 h 445"/>
                <a:gd name="T4" fmla="*/ 224 w 397"/>
                <a:gd name="T5" fmla="*/ 0 h 445"/>
                <a:gd name="T6" fmla="*/ 393 w 397"/>
                <a:gd name="T7" fmla="*/ 67 h 445"/>
                <a:gd name="T8" fmla="*/ 333 w 397"/>
                <a:gd name="T9" fmla="*/ 136 h 445"/>
                <a:gd name="T10" fmla="*/ 223 w 397"/>
                <a:gd name="T11" fmla="*/ 88 h 445"/>
                <a:gd name="T12" fmla="*/ 99 w 397"/>
                <a:gd name="T13" fmla="*/ 221 h 445"/>
                <a:gd name="T14" fmla="*/ 99 w 397"/>
                <a:gd name="T15" fmla="*/ 223 h 445"/>
                <a:gd name="T16" fmla="*/ 223 w 397"/>
                <a:gd name="T17" fmla="*/ 358 h 445"/>
                <a:gd name="T18" fmla="*/ 336 w 397"/>
                <a:gd name="T19" fmla="*/ 307 h 445"/>
                <a:gd name="T20" fmla="*/ 397 w 397"/>
                <a:gd name="T21" fmla="*/ 368 h 445"/>
                <a:gd name="T22" fmla="*/ 220 w 397"/>
                <a:gd name="T23" fmla="*/ 445 h 445"/>
                <a:gd name="T24" fmla="*/ 0 w 397"/>
                <a:gd name="T25" fmla="*/ 224 h 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97" h="445">
                  <a:moveTo>
                    <a:pt x="0" y="224"/>
                  </a:moveTo>
                  <a:cubicBezTo>
                    <a:pt x="0" y="223"/>
                    <a:pt x="0" y="223"/>
                    <a:pt x="0" y="223"/>
                  </a:cubicBezTo>
                  <a:cubicBezTo>
                    <a:pt x="0" y="100"/>
                    <a:pt x="92" y="0"/>
                    <a:pt x="224" y="0"/>
                  </a:cubicBezTo>
                  <a:cubicBezTo>
                    <a:pt x="305" y="0"/>
                    <a:pt x="354" y="27"/>
                    <a:pt x="393" y="67"/>
                  </a:cubicBezTo>
                  <a:cubicBezTo>
                    <a:pt x="333" y="136"/>
                    <a:pt x="333" y="136"/>
                    <a:pt x="333" y="136"/>
                  </a:cubicBezTo>
                  <a:cubicBezTo>
                    <a:pt x="300" y="106"/>
                    <a:pt x="266" y="88"/>
                    <a:pt x="223" y="88"/>
                  </a:cubicBezTo>
                  <a:cubicBezTo>
                    <a:pt x="151" y="88"/>
                    <a:pt x="99" y="148"/>
                    <a:pt x="99" y="221"/>
                  </a:cubicBezTo>
                  <a:cubicBezTo>
                    <a:pt x="99" y="223"/>
                    <a:pt x="99" y="223"/>
                    <a:pt x="99" y="223"/>
                  </a:cubicBezTo>
                  <a:cubicBezTo>
                    <a:pt x="99" y="296"/>
                    <a:pt x="150" y="358"/>
                    <a:pt x="223" y="358"/>
                  </a:cubicBezTo>
                  <a:cubicBezTo>
                    <a:pt x="273" y="358"/>
                    <a:pt x="303" y="338"/>
                    <a:pt x="336" y="307"/>
                  </a:cubicBezTo>
                  <a:cubicBezTo>
                    <a:pt x="397" y="368"/>
                    <a:pt x="397" y="368"/>
                    <a:pt x="397" y="368"/>
                  </a:cubicBezTo>
                  <a:cubicBezTo>
                    <a:pt x="352" y="415"/>
                    <a:pt x="303" y="445"/>
                    <a:pt x="220" y="445"/>
                  </a:cubicBezTo>
                  <a:cubicBezTo>
                    <a:pt x="94" y="445"/>
                    <a:pt x="0" y="347"/>
                    <a:pt x="0" y="2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49" name="Freeform 146"/>
            <p:cNvSpPr>
              <a:spLocks/>
            </p:cNvSpPr>
            <p:nvPr/>
          </p:nvSpPr>
          <p:spPr bwMode="auto">
            <a:xfrm>
              <a:off x="6180933" y="1898651"/>
              <a:ext cx="377825" cy="492125"/>
            </a:xfrm>
            <a:custGeom>
              <a:avLst/>
              <a:gdLst>
                <a:gd name="T0" fmla="*/ 0 w 340"/>
                <a:gd name="T1" fmla="*/ 373 h 442"/>
                <a:gd name="T2" fmla="*/ 56 w 340"/>
                <a:gd name="T3" fmla="*/ 306 h 442"/>
                <a:gd name="T4" fmla="*/ 184 w 340"/>
                <a:gd name="T5" fmla="*/ 358 h 442"/>
                <a:gd name="T6" fmla="*/ 246 w 340"/>
                <a:gd name="T7" fmla="*/ 318 h 442"/>
                <a:gd name="T8" fmla="*/ 246 w 340"/>
                <a:gd name="T9" fmla="*/ 316 h 442"/>
                <a:gd name="T10" fmla="*/ 159 w 340"/>
                <a:gd name="T11" fmla="*/ 262 h 442"/>
                <a:gd name="T12" fmla="*/ 17 w 340"/>
                <a:gd name="T13" fmla="*/ 130 h 442"/>
                <a:gd name="T14" fmla="*/ 17 w 340"/>
                <a:gd name="T15" fmla="*/ 129 h 442"/>
                <a:gd name="T16" fmla="*/ 167 w 340"/>
                <a:gd name="T17" fmla="*/ 0 h 442"/>
                <a:gd name="T18" fmla="*/ 327 w 340"/>
                <a:gd name="T19" fmla="*/ 54 h 442"/>
                <a:gd name="T20" fmla="*/ 278 w 340"/>
                <a:gd name="T21" fmla="*/ 125 h 442"/>
                <a:gd name="T22" fmla="*/ 166 w 340"/>
                <a:gd name="T23" fmla="*/ 83 h 442"/>
                <a:gd name="T24" fmla="*/ 111 w 340"/>
                <a:gd name="T25" fmla="*/ 121 h 442"/>
                <a:gd name="T26" fmla="*/ 111 w 340"/>
                <a:gd name="T27" fmla="*/ 122 h 442"/>
                <a:gd name="T28" fmla="*/ 204 w 340"/>
                <a:gd name="T29" fmla="*/ 178 h 442"/>
                <a:gd name="T30" fmla="*/ 340 w 340"/>
                <a:gd name="T31" fmla="*/ 307 h 442"/>
                <a:gd name="T32" fmla="*/ 340 w 340"/>
                <a:gd name="T33" fmla="*/ 308 h 442"/>
                <a:gd name="T34" fmla="*/ 182 w 340"/>
                <a:gd name="T35" fmla="*/ 442 h 442"/>
                <a:gd name="T36" fmla="*/ 0 w 340"/>
                <a:gd name="T37" fmla="*/ 37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40" h="442">
                  <a:moveTo>
                    <a:pt x="0" y="373"/>
                  </a:moveTo>
                  <a:cubicBezTo>
                    <a:pt x="56" y="306"/>
                    <a:pt x="56" y="306"/>
                    <a:pt x="56" y="306"/>
                  </a:cubicBezTo>
                  <a:cubicBezTo>
                    <a:pt x="94" y="338"/>
                    <a:pt x="135" y="358"/>
                    <a:pt x="184" y="358"/>
                  </a:cubicBezTo>
                  <a:cubicBezTo>
                    <a:pt x="223" y="358"/>
                    <a:pt x="246" y="343"/>
                    <a:pt x="246" y="318"/>
                  </a:cubicBezTo>
                  <a:cubicBezTo>
                    <a:pt x="246" y="316"/>
                    <a:pt x="246" y="316"/>
                    <a:pt x="246" y="316"/>
                  </a:cubicBezTo>
                  <a:cubicBezTo>
                    <a:pt x="246" y="292"/>
                    <a:pt x="231" y="280"/>
                    <a:pt x="159" y="262"/>
                  </a:cubicBezTo>
                  <a:cubicBezTo>
                    <a:pt x="73" y="240"/>
                    <a:pt x="17" y="216"/>
                    <a:pt x="17" y="130"/>
                  </a:cubicBezTo>
                  <a:cubicBezTo>
                    <a:pt x="17" y="129"/>
                    <a:pt x="17" y="129"/>
                    <a:pt x="17" y="129"/>
                  </a:cubicBezTo>
                  <a:cubicBezTo>
                    <a:pt x="17" y="51"/>
                    <a:pt x="80" y="0"/>
                    <a:pt x="167" y="0"/>
                  </a:cubicBezTo>
                  <a:cubicBezTo>
                    <a:pt x="230" y="0"/>
                    <a:pt x="283" y="19"/>
                    <a:pt x="327" y="54"/>
                  </a:cubicBezTo>
                  <a:cubicBezTo>
                    <a:pt x="278" y="125"/>
                    <a:pt x="278" y="125"/>
                    <a:pt x="278" y="125"/>
                  </a:cubicBezTo>
                  <a:cubicBezTo>
                    <a:pt x="240" y="99"/>
                    <a:pt x="202" y="83"/>
                    <a:pt x="166" y="83"/>
                  </a:cubicBezTo>
                  <a:cubicBezTo>
                    <a:pt x="130" y="83"/>
                    <a:pt x="111" y="100"/>
                    <a:pt x="111" y="121"/>
                  </a:cubicBezTo>
                  <a:cubicBezTo>
                    <a:pt x="111" y="122"/>
                    <a:pt x="111" y="122"/>
                    <a:pt x="111" y="122"/>
                  </a:cubicBezTo>
                  <a:cubicBezTo>
                    <a:pt x="111" y="150"/>
                    <a:pt x="129" y="159"/>
                    <a:pt x="204" y="178"/>
                  </a:cubicBezTo>
                  <a:cubicBezTo>
                    <a:pt x="291" y="201"/>
                    <a:pt x="340" y="232"/>
                    <a:pt x="340" y="307"/>
                  </a:cubicBezTo>
                  <a:cubicBezTo>
                    <a:pt x="340" y="308"/>
                    <a:pt x="340" y="308"/>
                    <a:pt x="340" y="308"/>
                  </a:cubicBezTo>
                  <a:cubicBezTo>
                    <a:pt x="340" y="394"/>
                    <a:pt x="275" y="442"/>
                    <a:pt x="182" y="442"/>
                  </a:cubicBezTo>
                  <a:cubicBezTo>
                    <a:pt x="117" y="442"/>
                    <a:pt x="51" y="419"/>
                    <a:pt x="0" y="37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50" name="Freeform 147"/>
            <p:cNvSpPr>
              <a:spLocks/>
            </p:cNvSpPr>
            <p:nvPr/>
          </p:nvSpPr>
          <p:spPr bwMode="auto">
            <a:xfrm>
              <a:off x="2475708" y="1616076"/>
              <a:ext cx="157163" cy="230188"/>
            </a:xfrm>
            <a:custGeom>
              <a:avLst/>
              <a:gdLst>
                <a:gd name="T0" fmla="*/ 104 w 140"/>
                <a:gd name="T1" fmla="*/ 206 h 206"/>
                <a:gd name="T2" fmla="*/ 58 w 140"/>
                <a:gd name="T3" fmla="*/ 110 h 206"/>
                <a:gd name="T4" fmla="*/ 31 w 140"/>
                <a:gd name="T5" fmla="*/ 49 h 206"/>
                <a:gd name="T6" fmla="*/ 31 w 140"/>
                <a:gd name="T7" fmla="*/ 50 h 206"/>
                <a:gd name="T8" fmla="*/ 33 w 140"/>
                <a:gd name="T9" fmla="*/ 107 h 206"/>
                <a:gd name="T10" fmla="*/ 34 w 140"/>
                <a:gd name="T11" fmla="*/ 206 h 206"/>
                <a:gd name="T12" fmla="*/ 0 w 140"/>
                <a:gd name="T13" fmla="*/ 206 h 206"/>
                <a:gd name="T14" fmla="*/ 0 w 140"/>
                <a:gd name="T15" fmla="*/ 0 h 206"/>
                <a:gd name="T16" fmla="*/ 39 w 140"/>
                <a:gd name="T17" fmla="*/ 0 h 206"/>
                <a:gd name="T18" fmla="*/ 89 w 140"/>
                <a:gd name="T19" fmla="*/ 101 h 206"/>
                <a:gd name="T20" fmla="*/ 110 w 140"/>
                <a:gd name="T21" fmla="*/ 154 h 206"/>
                <a:gd name="T22" fmla="*/ 111 w 140"/>
                <a:gd name="T23" fmla="*/ 153 h 206"/>
                <a:gd name="T24" fmla="*/ 108 w 140"/>
                <a:gd name="T25" fmla="*/ 94 h 206"/>
                <a:gd name="T26" fmla="*/ 107 w 140"/>
                <a:gd name="T27" fmla="*/ 0 h 206"/>
                <a:gd name="T28" fmla="*/ 140 w 140"/>
                <a:gd name="T29" fmla="*/ 0 h 206"/>
                <a:gd name="T30" fmla="*/ 140 w 140"/>
                <a:gd name="T31" fmla="*/ 206 h 206"/>
                <a:gd name="T32" fmla="*/ 104 w 140"/>
                <a:gd name="T33" fmla="*/ 206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40" h="206">
                  <a:moveTo>
                    <a:pt x="104" y="206"/>
                  </a:moveTo>
                  <a:cubicBezTo>
                    <a:pt x="58" y="110"/>
                    <a:pt x="58" y="110"/>
                    <a:pt x="58" y="110"/>
                  </a:cubicBezTo>
                  <a:cubicBezTo>
                    <a:pt x="47" y="87"/>
                    <a:pt x="35" y="61"/>
                    <a:pt x="31" y="49"/>
                  </a:cubicBezTo>
                  <a:cubicBezTo>
                    <a:pt x="31" y="50"/>
                    <a:pt x="31" y="50"/>
                    <a:pt x="31" y="50"/>
                  </a:cubicBezTo>
                  <a:cubicBezTo>
                    <a:pt x="32" y="67"/>
                    <a:pt x="32" y="89"/>
                    <a:pt x="33" y="107"/>
                  </a:cubicBezTo>
                  <a:cubicBezTo>
                    <a:pt x="34" y="206"/>
                    <a:pt x="34" y="206"/>
                    <a:pt x="34" y="206"/>
                  </a:cubicBezTo>
                  <a:cubicBezTo>
                    <a:pt x="0" y="206"/>
                    <a:pt x="0" y="206"/>
                    <a:pt x="0" y="20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89" y="101"/>
                    <a:pt x="89" y="101"/>
                    <a:pt x="89" y="101"/>
                  </a:cubicBezTo>
                  <a:cubicBezTo>
                    <a:pt x="98" y="120"/>
                    <a:pt x="107" y="144"/>
                    <a:pt x="110" y="154"/>
                  </a:cubicBezTo>
                  <a:cubicBezTo>
                    <a:pt x="111" y="153"/>
                    <a:pt x="111" y="153"/>
                    <a:pt x="111" y="153"/>
                  </a:cubicBezTo>
                  <a:cubicBezTo>
                    <a:pt x="110" y="143"/>
                    <a:pt x="108" y="113"/>
                    <a:pt x="108" y="94"/>
                  </a:cubicBezTo>
                  <a:cubicBezTo>
                    <a:pt x="107" y="0"/>
                    <a:pt x="107" y="0"/>
                    <a:pt x="107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40" y="206"/>
                    <a:pt x="140" y="206"/>
                    <a:pt x="140" y="206"/>
                  </a:cubicBezTo>
                  <a:lnTo>
                    <a:pt x="104" y="2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51" name="Freeform 148"/>
            <p:cNvSpPr>
              <a:spLocks noEditPoints="1"/>
            </p:cNvSpPr>
            <p:nvPr/>
          </p:nvSpPr>
          <p:spPr bwMode="auto">
            <a:xfrm>
              <a:off x="2659858" y="1674813"/>
              <a:ext cx="139700" cy="174625"/>
            </a:xfrm>
            <a:custGeom>
              <a:avLst/>
              <a:gdLst>
                <a:gd name="T0" fmla="*/ 36 w 126"/>
                <a:gd name="T1" fmla="*/ 88 h 158"/>
                <a:gd name="T2" fmla="*/ 36 w 126"/>
                <a:gd name="T3" fmla="*/ 90 h 158"/>
                <a:gd name="T4" fmla="*/ 73 w 126"/>
                <a:gd name="T5" fmla="*/ 133 h 158"/>
                <a:gd name="T6" fmla="*/ 111 w 126"/>
                <a:gd name="T7" fmla="*/ 118 h 158"/>
                <a:gd name="T8" fmla="*/ 123 w 126"/>
                <a:gd name="T9" fmla="*/ 138 h 158"/>
                <a:gd name="T10" fmla="*/ 69 w 126"/>
                <a:gd name="T11" fmla="*/ 158 h 158"/>
                <a:gd name="T12" fmla="*/ 0 w 126"/>
                <a:gd name="T13" fmla="*/ 79 h 158"/>
                <a:gd name="T14" fmla="*/ 19 w 126"/>
                <a:gd name="T15" fmla="*/ 20 h 158"/>
                <a:gd name="T16" fmla="*/ 65 w 126"/>
                <a:gd name="T17" fmla="*/ 0 h 158"/>
                <a:gd name="T18" fmla="*/ 106 w 126"/>
                <a:gd name="T19" fmla="*/ 16 h 158"/>
                <a:gd name="T20" fmla="*/ 126 w 126"/>
                <a:gd name="T21" fmla="*/ 81 h 158"/>
                <a:gd name="T22" fmla="*/ 126 w 126"/>
                <a:gd name="T23" fmla="*/ 88 h 158"/>
                <a:gd name="T24" fmla="*/ 36 w 126"/>
                <a:gd name="T25" fmla="*/ 88 h 158"/>
                <a:gd name="T26" fmla="*/ 65 w 126"/>
                <a:gd name="T27" fmla="*/ 25 h 158"/>
                <a:gd name="T28" fmla="*/ 36 w 126"/>
                <a:gd name="T29" fmla="*/ 64 h 158"/>
                <a:gd name="T30" fmla="*/ 92 w 126"/>
                <a:gd name="T31" fmla="*/ 64 h 158"/>
                <a:gd name="T32" fmla="*/ 65 w 126"/>
                <a:gd name="T33" fmla="*/ 25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6" h="158">
                  <a:moveTo>
                    <a:pt x="36" y="88"/>
                  </a:moveTo>
                  <a:cubicBezTo>
                    <a:pt x="36" y="90"/>
                    <a:pt x="36" y="90"/>
                    <a:pt x="36" y="90"/>
                  </a:cubicBezTo>
                  <a:cubicBezTo>
                    <a:pt x="36" y="111"/>
                    <a:pt x="44" y="133"/>
                    <a:pt x="73" y="133"/>
                  </a:cubicBezTo>
                  <a:cubicBezTo>
                    <a:pt x="87" y="133"/>
                    <a:pt x="99" y="128"/>
                    <a:pt x="111" y="118"/>
                  </a:cubicBezTo>
                  <a:cubicBezTo>
                    <a:pt x="123" y="138"/>
                    <a:pt x="123" y="138"/>
                    <a:pt x="123" y="138"/>
                  </a:cubicBezTo>
                  <a:cubicBezTo>
                    <a:pt x="108" y="152"/>
                    <a:pt x="90" y="158"/>
                    <a:pt x="69" y="158"/>
                  </a:cubicBezTo>
                  <a:cubicBezTo>
                    <a:pt x="27" y="158"/>
                    <a:pt x="0" y="128"/>
                    <a:pt x="0" y="79"/>
                  </a:cubicBezTo>
                  <a:cubicBezTo>
                    <a:pt x="0" y="53"/>
                    <a:pt x="6" y="35"/>
                    <a:pt x="19" y="20"/>
                  </a:cubicBezTo>
                  <a:cubicBezTo>
                    <a:pt x="31" y="6"/>
                    <a:pt x="46" y="0"/>
                    <a:pt x="65" y="0"/>
                  </a:cubicBezTo>
                  <a:cubicBezTo>
                    <a:pt x="80" y="0"/>
                    <a:pt x="93" y="4"/>
                    <a:pt x="106" y="16"/>
                  </a:cubicBezTo>
                  <a:cubicBezTo>
                    <a:pt x="119" y="28"/>
                    <a:pt x="126" y="46"/>
                    <a:pt x="126" y="81"/>
                  </a:cubicBezTo>
                  <a:cubicBezTo>
                    <a:pt x="126" y="88"/>
                    <a:pt x="126" y="88"/>
                    <a:pt x="126" y="88"/>
                  </a:cubicBezTo>
                  <a:lnTo>
                    <a:pt x="36" y="88"/>
                  </a:lnTo>
                  <a:close/>
                  <a:moveTo>
                    <a:pt x="65" y="25"/>
                  </a:moveTo>
                  <a:cubicBezTo>
                    <a:pt x="46" y="25"/>
                    <a:pt x="36" y="39"/>
                    <a:pt x="36" y="64"/>
                  </a:cubicBezTo>
                  <a:cubicBezTo>
                    <a:pt x="92" y="64"/>
                    <a:pt x="92" y="64"/>
                    <a:pt x="92" y="64"/>
                  </a:cubicBezTo>
                  <a:cubicBezTo>
                    <a:pt x="92" y="39"/>
                    <a:pt x="81" y="25"/>
                    <a:pt x="65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52" name="Freeform 149"/>
            <p:cNvSpPr>
              <a:spLocks/>
            </p:cNvSpPr>
            <p:nvPr/>
          </p:nvSpPr>
          <p:spPr bwMode="auto">
            <a:xfrm>
              <a:off x="2817020" y="1674813"/>
              <a:ext cx="223838" cy="171450"/>
            </a:xfrm>
            <a:custGeom>
              <a:avLst/>
              <a:gdLst>
                <a:gd name="T0" fmla="*/ 159 w 201"/>
                <a:gd name="T1" fmla="*/ 154 h 154"/>
                <a:gd name="T2" fmla="*/ 128 w 201"/>
                <a:gd name="T3" fmla="*/ 154 h 154"/>
                <a:gd name="T4" fmla="*/ 110 w 201"/>
                <a:gd name="T5" fmla="*/ 85 h 154"/>
                <a:gd name="T6" fmla="*/ 100 w 201"/>
                <a:gd name="T7" fmla="*/ 44 h 154"/>
                <a:gd name="T8" fmla="*/ 99 w 201"/>
                <a:gd name="T9" fmla="*/ 44 h 154"/>
                <a:gd name="T10" fmla="*/ 90 w 201"/>
                <a:gd name="T11" fmla="*/ 86 h 154"/>
                <a:gd name="T12" fmla="*/ 71 w 201"/>
                <a:gd name="T13" fmla="*/ 154 h 154"/>
                <a:gd name="T14" fmla="*/ 41 w 201"/>
                <a:gd name="T15" fmla="*/ 154 h 154"/>
                <a:gd name="T16" fmla="*/ 0 w 201"/>
                <a:gd name="T17" fmla="*/ 5 h 154"/>
                <a:gd name="T18" fmla="*/ 32 w 201"/>
                <a:gd name="T19" fmla="*/ 0 h 154"/>
                <a:gd name="T20" fmla="*/ 49 w 201"/>
                <a:gd name="T21" fmla="*/ 73 h 154"/>
                <a:gd name="T22" fmla="*/ 56 w 201"/>
                <a:gd name="T23" fmla="*/ 113 h 154"/>
                <a:gd name="T24" fmla="*/ 57 w 201"/>
                <a:gd name="T25" fmla="*/ 113 h 154"/>
                <a:gd name="T26" fmla="*/ 66 w 201"/>
                <a:gd name="T27" fmla="*/ 72 h 154"/>
                <a:gd name="T28" fmla="*/ 85 w 201"/>
                <a:gd name="T29" fmla="*/ 3 h 154"/>
                <a:gd name="T30" fmla="*/ 117 w 201"/>
                <a:gd name="T31" fmla="*/ 3 h 154"/>
                <a:gd name="T32" fmla="*/ 134 w 201"/>
                <a:gd name="T33" fmla="*/ 71 h 154"/>
                <a:gd name="T34" fmla="*/ 144 w 201"/>
                <a:gd name="T35" fmla="*/ 113 h 154"/>
                <a:gd name="T36" fmla="*/ 145 w 201"/>
                <a:gd name="T37" fmla="*/ 113 h 154"/>
                <a:gd name="T38" fmla="*/ 152 w 201"/>
                <a:gd name="T39" fmla="*/ 73 h 154"/>
                <a:gd name="T40" fmla="*/ 168 w 201"/>
                <a:gd name="T41" fmla="*/ 3 h 154"/>
                <a:gd name="T42" fmla="*/ 201 w 201"/>
                <a:gd name="T43" fmla="*/ 3 h 154"/>
                <a:gd name="T44" fmla="*/ 159 w 201"/>
                <a:gd name="T45" fmla="*/ 15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01" h="154">
                  <a:moveTo>
                    <a:pt x="159" y="154"/>
                  </a:moveTo>
                  <a:cubicBezTo>
                    <a:pt x="128" y="154"/>
                    <a:pt x="128" y="154"/>
                    <a:pt x="128" y="154"/>
                  </a:cubicBezTo>
                  <a:cubicBezTo>
                    <a:pt x="110" y="85"/>
                    <a:pt x="110" y="85"/>
                    <a:pt x="110" y="85"/>
                  </a:cubicBezTo>
                  <a:cubicBezTo>
                    <a:pt x="105" y="67"/>
                    <a:pt x="100" y="44"/>
                    <a:pt x="100" y="44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4"/>
                    <a:pt x="97" y="58"/>
                    <a:pt x="90" y="86"/>
                  </a:cubicBezTo>
                  <a:cubicBezTo>
                    <a:pt x="71" y="154"/>
                    <a:pt x="71" y="154"/>
                    <a:pt x="71" y="154"/>
                  </a:cubicBezTo>
                  <a:cubicBezTo>
                    <a:pt x="41" y="154"/>
                    <a:pt x="41" y="154"/>
                    <a:pt x="41" y="154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49" y="73"/>
                    <a:pt x="49" y="73"/>
                    <a:pt x="49" y="73"/>
                  </a:cubicBezTo>
                  <a:cubicBezTo>
                    <a:pt x="53" y="92"/>
                    <a:pt x="56" y="113"/>
                    <a:pt x="56" y="113"/>
                  </a:cubicBezTo>
                  <a:cubicBezTo>
                    <a:pt x="57" y="113"/>
                    <a:pt x="57" y="113"/>
                    <a:pt x="57" y="113"/>
                  </a:cubicBezTo>
                  <a:cubicBezTo>
                    <a:pt x="57" y="113"/>
                    <a:pt x="60" y="93"/>
                    <a:pt x="66" y="72"/>
                  </a:cubicBezTo>
                  <a:cubicBezTo>
                    <a:pt x="85" y="3"/>
                    <a:pt x="85" y="3"/>
                    <a:pt x="85" y="3"/>
                  </a:cubicBezTo>
                  <a:cubicBezTo>
                    <a:pt x="117" y="3"/>
                    <a:pt x="117" y="3"/>
                    <a:pt x="117" y="3"/>
                  </a:cubicBezTo>
                  <a:cubicBezTo>
                    <a:pt x="134" y="71"/>
                    <a:pt x="134" y="71"/>
                    <a:pt x="134" y="71"/>
                  </a:cubicBezTo>
                  <a:cubicBezTo>
                    <a:pt x="140" y="95"/>
                    <a:pt x="144" y="113"/>
                    <a:pt x="144" y="113"/>
                  </a:cubicBezTo>
                  <a:cubicBezTo>
                    <a:pt x="145" y="113"/>
                    <a:pt x="145" y="113"/>
                    <a:pt x="145" y="113"/>
                  </a:cubicBezTo>
                  <a:cubicBezTo>
                    <a:pt x="145" y="113"/>
                    <a:pt x="148" y="91"/>
                    <a:pt x="152" y="73"/>
                  </a:cubicBezTo>
                  <a:cubicBezTo>
                    <a:pt x="168" y="3"/>
                    <a:pt x="168" y="3"/>
                    <a:pt x="168" y="3"/>
                  </a:cubicBezTo>
                  <a:cubicBezTo>
                    <a:pt x="201" y="3"/>
                    <a:pt x="201" y="3"/>
                    <a:pt x="201" y="3"/>
                  </a:cubicBezTo>
                  <a:lnTo>
                    <a:pt x="159" y="1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53" name="Freeform 150"/>
            <p:cNvSpPr>
              <a:spLocks noEditPoints="1"/>
            </p:cNvSpPr>
            <p:nvPr/>
          </p:nvSpPr>
          <p:spPr bwMode="auto">
            <a:xfrm>
              <a:off x="3142458" y="1616076"/>
              <a:ext cx="157163" cy="230188"/>
            </a:xfrm>
            <a:custGeom>
              <a:avLst/>
              <a:gdLst>
                <a:gd name="T0" fmla="*/ 100 w 141"/>
                <a:gd name="T1" fmla="*/ 206 h 206"/>
                <a:gd name="T2" fmla="*/ 82 w 141"/>
                <a:gd name="T3" fmla="*/ 174 h 206"/>
                <a:gd name="T4" fmla="*/ 47 w 141"/>
                <a:gd name="T5" fmla="*/ 124 h 206"/>
                <a:gd name="T6" fmla="*/ 34 w 141"/>
                <a:gd name="T7" fmla="*/ 117 h 206"/>
                <a:gd name="T8" fmla="*/ 34 w 141"/>
                <a:gd name="T9" fmla="*/ 206 h 206"/>
                <a:gd name="T10" fmla="*/ 0 w 141"/>
                <a:gd name="T11" fmla="*/ 206 h 206"/>
                <a:gd name="T12" fmla="*/ 0 w 141"/>
                <a:gd name="T13" fmla="*/ 0 h 206"/>
                <a:gd name="T14" fmla="*/ 63 w 141"/>
                <a:gd name="T15" fmla="*/ 0 h 206"/>
                <a:gd name="T16" fmla="*/ 130 w 141"/>
                <a:gd name="T17" fmla="*/ 59 h 206"/>
                <a:gd name="T18" fmla="*/ 79 w 141"/>
                <a:gd name="T19" fmla="*/ 116 h 206"/>
                <a:gd name="T20" fmla="*/ 111 w 141"/>
                <a:gd name="T21" fmla="*/ 157 h 206"/>
                <a:gd name="T22" fmla="*/ 141 w 141"/>
                <a:gd name="T23" fmla="*/ 206 h 206"/>
                <a:gd name="T24" fmla="*/ 100 w 141"/>
                <a:gd name="T25" fmla="*/ 206 h 206"/>
                <a:gd name="T26" fmla="*/ 53 w 141"/>
                <a:gd name="T27" fmla="*/ 28 h 206"/>
                <a:gd name="T28" fmla="*/ 34 w 141"/>
                <a:gd name="T29" fmla="*/ 28 h 206"/>
                <a:gd name="T30" fmla="*/ 34 w 141"/>
                <a:gd name="T31" fmla="*/ 93 h 206"/>
                <a:gd name="T32" fmla="*/ 51 w 141"/>
                <a:gd name="T33" fmla="*/ 93 h 206"/>
                <a:gd name="T34" fmla="*/ 85 w 141"/>
                <a:gd name="T35" fmla="*/ 85 h 206"/>
                <a:gd name="T36" fmla="*/ 94 w 141"/>
                <a:gd name="T37" fmla="*/ 60 h 206"/>
                <a:gd name="T38" fmla="*/ 53 w 141"/>
                <a:gd name="T39" fmla="*/ 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41" h="206">
                  <a:moveTo>
                    <a:pt x="100" y="206"/>
                  </a:moveTo>
                  <a:cubicBezTo>
                    <a:pt x="82" y="174"/>
                    <a:pt x="82" y="174"/>
                    <a:pt x="82" y="174"/>
                  </a:cubicBezTo>
                  <a:cubicBezTo>
                    <a:pt x="68" y="149"/>
                    <a:pt x="58" y="135"/>
                    <a:pt x="47" y="124"/>
                  </a:cubicBezTo>
                  <a:cubicBezTo>
                    <a:pt x="43" y="120"/>
                    <a:pt x="40" y="118"/>
                    <a:pt x="34" y="117"/>
                  </a:cubicBezTo>
                  <a:cubicBezTo>
                    <a:pt x="34" y="206"/>
                    <a:pt x="34" y="206"/>
                    <a:pt x="34" y="206"/>
                  </a:cubicBezTo>
                  <a:cubicBezTo>
                    <a:pt x="0" y="206"/>
                    <a:pt x="0" y="206"/>
                    <a:pt x="0" y="20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109" y="0"/>
                    <a:pt x="130" y="27"/>
                    <a:pt x="130" y="59"/>
                  </a:cubicBezTo>
                  <a:cubicBezTo>
                    <a:pt x="130" y="89"/>
                    <a:pt x="111" y="116"/>
                    <a:pt x="79" y="116"/>
                  </a:cubicBezTo>
                  <a:cubicBezTo>
                    <a:pt x="86" y="120"/>
                    <a:pt x="100" y="140"/>
                    <a:pt x="111" y="157"/>
                  </a:cubicBezTo>
                  <a:cubicBezTo>
                    <a:pt x="141" y="206"/>
                    <a:pt x="141" y="206"/>
                    <a:pt x="141" y="206"/>
                  </a:cubicBezTo>
                  <a:lnTo>
                    <a:pt x="100" y="206"/>
                  </a:lnTo>
                  <a:close/>
                  <a:moveTo>
                    <a:pt x="53" y="28"/>
                  </a:moveTo>
                  <a:cubicBezTo>
                    <a:pt x="34" y="28"/>
                    <a:pt x="34" y="28"/>
                    <a:pt x="34" y="28"/>
                  </a:cubicBezTo>
                  <a:cubicBezTo>
                    <a:pt x="34" y="93"/>
                    <a:pt x="34" y="93"/>
                    <a:pt x="34" y="93"/>
                  </a:cubicBezTo>
                  <a:cubicBezTo>
                    <a:pt x="51" y="93"/>
                    <a:pt x="51" y="93"/>
                    <a:pt x="51" y="93"/>
                  </a:cubicBezTo>
                  <a:cubicBezTo>
                    <a:pt x="69" y="93"/>
                    <a:pt x="79" y="91"/>
                    <a:pt x="85" y="85"/>
                  </a:cubicBezTo>
                  <a:cubicBezTo>
                    <a:pt x="91" y="79"/>
                    <a:pt x="94" y="70"/>
                    <a:pt x="94" y="60"/>
                  </a:cubicBezTo>
                  <a:cubicBezTo>
                    <a:pt x="94" y="39"/>
                    <a:pt x="83" y="28"/>
                    <a:pt x="53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54" name="Freeform 151"/>
            <p:cNvSpPr>
              <a:spLocks noEditPoints="1"/>
            </p:cNvSpPr>
            <p:nvPr/>
          </p:nvSpPr>
          <p:spPr bwMode="auto">
            <a:xfrm>
              <a:off x="3309145" y="1674813"/>
              <a:ext cx="139700" cy="174625"/>
            </a:xfrm>
            <a:custGeom>
              <a:avLst/>
              <a:gdLst>
                <a:gd name="T0" fmla="*/ 36 w 126"/>
                <a:gd name="T1" fmla="*/ 88 h 158"/>
                <a:gd name="T2" fmla="*/ 36 w 126"/>
                <a:gd name="T3" fmla="*/ 90 h 158"/>
                <a:gd name="T4" fmla="*/ 73 w 126"/>
                <a:gd name="T5" fmla="*/ 133 h 158"/>
                <a:gd name="T6" fmla="*/ 110 w 126"/>
                <a:gd name="T7" fmla="*/ 118 h 158"/>
                <a:gd name="T8" fmla="*/ 123 w 126"/>
                <a:gd name="T9" fmla="*/ 138 h 158"/>
                <a:gd name="T10" fmla="*/ 69 w 126"/>
                <a:gd name="T11" fmla="*/ 158 h 158"/>
                <a:gd name="T12" fmla="*/ 0 w 126"/>
                <a:gd name="T13" fmla="*/ 79 h 158"/>
                <a:gd name="T14" fmla="*/ 19 w 126"/>
                <a:gd name="T15" fmla="*/ 20 h 158"/>
                <a:gd name="T16" fmla="*/ 65 w 126"/>
                <a:gd name="T17" fmla="*/ 0 h 158"/>
                <a:gd name="T18" fmla="*/ 106 w 126"/>
                <a:gd name="T19" fmla="*/ 16 h 158"/>
                <a:gd name="T20" fmla="*/ 126 w 126"/>
                <a:gd name="T21" fmla="*/ 81 h 158"/>
                <a:gd name="T22" fmla="*/ 126 w 126"/>
                <a:gd name="T23" fmla="*/ 88 h 158"/>
                <a:gd name="T24" fmla="*/ 36 w 126"/>
                <a:gd name="T25" fmla="*/ 88 h 158"/>
                <a:gd name="T26" fmla="*/ 65 w 126"/>
                <a:gd name="T27" fmla="*/ 25 h 158"/>
                <a:gd name="T28" fmla="*/ 36 w 126"/>
                <a:gd name="T29" fmla="*/ 64 h 158"/>
                <a:gd name="T30" fmla="*/ 92 w 126"/>
                <a:gd name="T31" fmla="*/ 64 h 158"/>
                <a:gd name="T32" fmla="*/ 65 w 126"/>
                <a:gd name="T33" fmla="*/ 25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6" h="158">
                  <a:moveTo>
                    <a:pt x="36" y="88"/>
                  </a:moveTo>
                  <a:cubicBezTo>
                    <a:pt x="36" y="90"/>
                    <a:pt x="36" y="90"/>
                    <a:pt x="36" y="90"/>
                  </a:cubicBezTo>
                  <a:cubicBezTo>
                    <a:pt x="36" y="111"/>
                    <a:pt x="44" y="133"/>
                    <a:pt x="73" y="133"/>
                  </a:cubicBezTo>
                  <a:cubicBezTo>
                    <a:pt x="87" y="133"/>
                    <a:pt x="99" y="128"/>
                    <a:pt x="110" y="118"/>
                  </a:cubicBezTo>
                  <a:cubicBezTo>
                    <a:pt x="123" y="138"/>
                    <a:pt x="123" y="138"/>
                    <a:pt x="123" y="138"/>
                  </a:cubicBezTo>
                  <a:cubicBezTo>
                    <a:pt x="107" y="152"/>
                    <a:pt x="89" y="158"/>
                    <a:pt x="69" y="158"/>
                  </a:cubicBezTo>
                  <a:cubicBezTo>
                    <a:pt x="27" y="158"/>
                    <a:pt x="0" y="128"/>
                    <a:pt x="0" y="79"/>
                  </a:cubicBezTo>
                  <a:cubicBezTo>
                    <a:pt x="0" y="53"/>
                    <a:pt x="5" y="35"/>
                    <a:pt x="19" y="20"/>
                  </a:cubicBezTo>
                  <a:cubicBezTo>
                    <a:pt x="31" y="6"/>
                    <a:pt x="46" y="0"/>
                    <a:pt x="65" y="0"/>
                  </a:cubicBezTo>
                  <a:cubicBezTo>
                    <a:pt x="80" y="0"/>
                    <a:pt x="93" y="4"/>
                    <a:pt x="106" y="16"/>
                  </a:cubicBezTo>
                  <a:cubicBezTo>
                    <a:pt x="119" y="28"/>
                    <a:pt x="126" y="46"/>
                    <a:pt x="126" y="81"/>
                  </a:cubicBezTo>
                  <a:cubicBezTo>
                    <a:pt x="126" y="88"/>
                    <a:pt x="126" y="88"/>
                    <a:pt x="126" y="88"/>
                  </a:cubicBezTo>
                  <a:lnTo>
                    <a:pt x="36" y="88"/>
                  </a:lnTo>
                  <a:close/>
                  <a:moveTo>
                    <a:pt x="65" y="25"/>
                  </a:moveTo>
                  <a:cubicBezTo>
                    <a:pt x="46" y="25"/>
                    <a:pt x="36" y="39"/>
                    <a:pt x="36" y="64"/>
                  </a:cubicBezTo>
                  <a:cubicBezTo>
                    <a:pt x="92" y="64"/>
                    <a:pt x="92" y="64"/>
                    <a:pt x="92" y="64"/>
                  </a:cubicBezTo>
                  <a:cubicBezTo>
                    <a:pt x="92" y="39"/>
                    <a:pt x="81" y="25"/>
                    <a:pt x="65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55" name="Freeform 152"/>
            <p:cNvSpPr>
              <a:spLocks/>
            </p:cNvSpPr>
            <p:nvPr/>
          </p:nvSpPr>
          <p:spPr bwMode="auto">
            <a:xfrm>
              <a:off x="3477420" y="1601788"/>
              <a:ext cx="61913" cy="247650"/>
            </a:xfrm>
            <a:custGeom>
              <a:avLst/>
              <a:gdLst>
                <a:gd name="T0" fmla="*/ 36 w 56"/>
                <a:gd name="T1" fmla="*/ 223 h 223"/>
                <a:gd name="T2" fmla="*/ 3 w 56"/>
                <a:gd name="T3" fmla="*/ 180 h 223"/>
                <a:gd name="T4" fmla="*/ 3 w 56"/>
                <a:gd name="T5" fmla="*/ 52 h 223"/>
                <a:gd name="T6" fmla="*/ 0 w 56"/>
                <a:gd name="T7" fmla="*/ 8 h 223"/>
                <a:gd name="T8" fmla="*/ 34 w 56"/>
                <a:gd name="T9" fmla="*/ 0 h 223"/>
                <a:gd name="T10" fmla="*/ 36 w 56"/>
                <a:gd name="T11" fmla="*/ 42 h 223"/>
                <a:gd name="T12" fmla="*/ 36 w 56"/>
                <a:gd name="T13" fmla="*/ 169 h 223"/>
                <a:gd name="T14" fmla="*/ 39 w 56"/>
                <a:gd name="T15" fmla="*/ 196 h 223"/>
                <a:gd name="T16" fmla="*/ 50 w 56"/>
                <a:gd name="T17" fmla="*/ 199 h 223"/>
                <a:gd name="T18" fmla="*/ 56 w 56"/>
                <a:gd name="T19" fmla="*/ 219 h 223"/>
                <a:gd name="T20" fmla="*/ 36 w 56"/>
                <a:gd name="T21" fmla="*/ 223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6" h="223">
                  <a:moveTo>
                    <a:pt x="36" y="223"/>
                  </a:moveTo>
                  <a:cubicBezTo>
                    <a:pt x="3" y="223"/>
                    <a:pt x="3" y="193"/>
                    <a:pt x="3" y="180"/>
                  </a:cubicBezTo>
                  <a:cubicBezTo>
                    <a:pt x="3" y="52"/>
                    <a:pt x="3" y="52"/>
                    <a:pt x="3" y="52"/>
                  </a:cubicBezTo>
                  <a:cubicBezTo>
                    <a:pt x="3" y="31"/>
                    <a:pt x="2" y="20"/>
                    <a:pt x="0" y="8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6" y="10"/>
                    <a:pt x="36" y="22"/>
                    <a:pt x="36" y="42"/>
                  </a:cubicBezTo>
                  <a:cubicBezTo>
                    <a:pt x="36" y="169"/>
                    <a:pt x="36" y="169"/>
                    <a:pt x="36" y="169"/>
                  </a:cubicBezTo>
                  <a:cubicBezTo>
                    <a:pt x="36" y="190"/>
                    <a:pt x="37" y="193"/>
                    <a:pt x="39" y="196"/>
                  </a:cubicBezTo>
                  <a:cubicBezTo>
                    <a:pt x="41" y="199"/>
                    <a:pt x="46" y="201"/>
                    <a:pt x="50" y="199"/>
                  </a:cubicBezTo>
                  <a:cubicBezTo>
                    <a:pt x="56" y="219"/>
                    <a:pt x="56" y="219"/>
                    <a:pt x="56" y="219"/>
                  </a:cubicBezTo>
                  <a:cubicBezTo>
                    <a:pt x="50" y="221"/>
                    <a:pt x="43" y="223"/>
                    <a:pt x="36" y="2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56" name="Freeform 153"/>
            <p:cNvSpPr>
              <a:spLocks noEditPoints="1"/>
            </p:cNvSpPr>
            <p:nvPr/>
          </p:nvSpPr>
          <p:spPr bwMode="auto">
            <a:xfrm>
              <a:off x="3556795" y="1604963"/>
              <a:ext cx="47625" cy="241300"/>
            </a:xfrm>
            <a:custGeom>
              <a:avLst/>
              <a:gdLst>
                <a:gd name="T0" fmla="*/ 21 w 43"/>
                <a:gd name="T1" fmla="*/ 43 h 216"/>
                <a:gd name="T2" fmla="*/ 0 w 43"/>
                <a:gd name="T3" fmla="*/ 22 h 216"/>
                <a:gd name="T4" fmla="*/ 21 w 43"/>
                <a:gd name="T5" fmla="*/ 0 h 216"/>
                <a:gd name="T6" fmla="*/ 43 w 43"/>
                <a:gd name="T7" fmla="*/ 22 h 216"/>
                <a:gd name="T8" fmla="*/ 21 w 43"/>
                <a:gd name="T9" fmla="*/ 43 h 216"/>
                <a:gd name="T10" fmla="*/ 4 w 43"/>
                <a:gd name="T11" fmla="*/ 216 h 216"/>
                <a:gd name="T12" fmla="*/ 4 w 43"/>
                <a:gd name="T13" fmla="*/ 68 h 216"/>
                <a:gd name="T14" fmla="*/ 37 w 43"/>
                <a:gd name="T15" fmla="*/ 62 h 216"/>
                <a:gd name="T16" fmla="*/ 37 w 43"/>
                <a:gd name="T17" fmla="*/ 216 h 216"/>
                <a:gd name="T18" fmla="*/ 4 w 43"/>
                <a:gd name="T19" fmla="*/ 216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" h="216">
                  <a:moveTo>
                    <a:pt x="21" y="43"/>
                  </a:moveTo>
                  <a:cubicBezTo>
                    <a:pt x="9" y="43"/>
                    <a:pt x="0" y="34"/>
                    <a:pt x="0" y="22"/>
                  </a:cubicBezTo>
                  <a:cubicBezTo>
                    <a:pt x="0" y="10"/>
                    <a:pt x="9" y="0"/>
                    <a:pt x="21" y="0"/>
                  </a:cubicBezTo>
                  <a:cubicBezTo>
                    <a:pt x="33" y="0"/>
                    <a:pt x="43" y="9"/>
                    <a:pt x="43" y="22"/>
                  </a:cubicBezTo>
                  <a:cubicBezTo>
                    <a:pt x="43" y="34"/>
                    <a:pt x="33" y="43"/>
                    <a:pt x="21" y="43"/>
                  </a:cubicBezTo>
                  <a:close/>
                  <a:moveTo>
                    <a:pt x="4" y="216"/>
                  </a:moveTo>
                  <a:cubicBezTo>
                    <a:pt x="4" y="68"/>
                    <a:pt x="4" y="68"/>
                    <a:pt x="4" y="68"/>
                  </a:cubicBezTo>
                  <a:cubicBezTo>
                    <a:pt x="37" y="62"/>
                    <a:pt x="37" y="62"/>
                    <a:pt x="37" y="62"/>
                  </a:cubicBezTo>
                  <a:cubicBezTo>
                    <a:pt x="37" y="216"/>
                    <a:pt x="37" y="216"/>
                    <a:pt x="37" y="216"/>
                  </a:cubicBezTo>
                  <a:lnTo>
                    <a:pt x="4" y="2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57" name="Freeform 154"/>
            <p:cNvSpPr>
              <a:spLocks/>
            </p:cNvSpPr>
            <p:nvPr/>
          </p:nvSpPr>
          <p:spPr bwMode="auto">
            <a:xfrm>
              <a:off x="3631408" y="1674813"/>
              <a:ext cx="125413" cy="174625"/>
            </a:xfrm>
            <a:custGeom>
              <a:avLst/>
              <a:gdLst>
                <a:gd name="T0" fmla="*/ 64 w 112"/>
                <a:gd name="T1" fmla="*/ 158 h 158"/>
                <a:gd name="T2" fmla="*/ 0 w 112"/>
                <a:gd name="T3" fmla="*/ 81 h 158"/>
                <a:gd name="T4" fmla="*/ 66 w 112"/>
                <a:gd name="T5" fmla="*/ 0 h 158"/>
                <a:gd name="T6" fmla="*/ 108 w 112"/>
                <a:gd name="T7" fmla="*/ 16 h 158"/>
                <a:gd name="T8" fmla="*/ 92 w 112"/>
                <a:gd name="T9" fmla="*/ 38 h 158"/>
                <a:gd name="T10" fmla="*/ 66 w 112"/>
                <a:gd name="T11" fmla="*/ 26 h 158"/>
                <a:gd name="T12" fmla="*/ 43 w 112"/>
                <a:gd name="T13" fmla="*/ 42 h 158"/>
                <a:gd name="T14" fmla="*/ 36 w 112"/>
                <a:gd name="T15" fmla="*/ 84 h 158"/>
                <a:gd name="T16" fmla="*/ 47 w 112"/>
                <a:gd name="T17" fmla="*/ 125 h 158"/>
                <a:gd name="T18" fmla="*/ 66 w 112"/>
                <a:gd name="T19" fmla="*/ 133 h 158"/>
                <a:gd name="T20" fmla="*/ 97 w 112"/>
                <a:gd name="T21" fmla="*/ 118 h 158"/>
                <a:gd name="T22" fmla="*/ 112 w 112"/>
                <a:gd name="T23" fmla="*/ 138 h 158"/>
                <a:gd name="T24" fmla="*/ 64 w 112"/>
                <a:gd name="T25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2" h="158">
                  <a:moveTo>
                    <a:pt x="64" y="158"/>
                  </a:moveTo>
                  <a:cubicBezTo>
                    <a:pt x="23" y="158"/>
                    <a:pt x="0" y="129"/>
                    <a:pt x="0" y="81"/>
                  </a:cubicBezTo>
                  <a:cubicBezTo>
                    <a:pt x="0" y="26"/>
                    <a:pt x="33" y="0"/>
                    <a:pt x="66" y="0"/>
                  </a:cubicBezTo>
                  <a:cubicBezTo>
                    <a:pt x="83" y="0"/>
                    <a:pt x="95" y="4"/>
                    <a:pt x="108" y="16"/>
                  </a:cubicBezTo>
                  <a:cubicBezTo>
                    <a:pt x="92" y="38"/>
                    <a:pt x="92" y="38"/>
                    <a:pt x="92" y="38"/>
                  </a:cubicBezTo>
                  <a:cubicBezTo>
                    <a:pt x="83" y="30"/>
                    <a:pt x="75" y="26"/>
                    <a:pt x="66" y="26"/>
                  </a:cubicBezTo>
                  <a:cubicBezTo>
                    <a:pt x="56" y="26"/>
                    <a:pt x="47" y="32"/>
                    <a:pt x="43" y="42"/>
                  </a:cubicBezTo>
                  <a:cubicBezTo>
                    <a:pt x="38" y="51"/>
                    <a:pt x="36" y="65"/>
                    <a:pt x="36" y="84"/>
                  </a:cubicBezTo>
                  <a:cubicBezTo>
                    <a:pt x="36" y="104"/>
                    <a:pt x="40" y="117"/>
                    <a:pt x="47" y="125"/>
                  </a:cubicBezTo>
                  <a:cubicBezTo>
                    <a:pt x="51" y="130"/>
                    <a:pt x="58" y="133"/>
                    <a:pt x="66" y="133"/>
                  </a:cubicBezTo>
                  <a:cubicBezTo>
                    <a:pt x="77" y="133"/>
                    <a:pt x="87" y="128"/>
                    <a:pt x="97" y="118"/>
                  </a:cubicBezTo>
                  <a:cubicBezTo>
                    <a:pt x="112" y="138"/>
                    <a:pt x="112" y="138"/>
                    <a:pt x="112" y="138"/>
                  </a:cubicBezTo>
                  <a:cubicBezTo>
                    <a:pt x="99" y="152"/>
                    <a:pt x="84" y="158"/>
                    <a:pt x="64" y="15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58" name="Freeform 155"/>
            <p:cNvSpPr>
              <a:spLocks noEditPoints="1"/>
            </p:cNvSpPr>
            <p:nvPr/>
          </p:nvSpPr>
          <p:spPr bwMode="auto">
            <a:xfrm>
              <a:off x="3763170" y="1800226"/>
              <a:ext cx="49213" cy="49213"/>
            </a:xfrm>
            <a:custGeom>
              <a:avLst/>
              <a:gdLst>
                <a:gd name="T0" fmla="*/ 22 w 44"/>
                <a:gd name="T1" fmla="*/ 45 h 45"/>
                <a:gd name="T2" fmla="*/ 0 w 44"/>
                <a:gd name="T3" fmla="*/ 23 h 45"/>
                <a:gd name="T4" fmla="*/ 22 w 44"/>
                <a:gd name="T5" fmla="*/ 0 h 45"/>
                <a:gd name="T6" fmla="*/ 44 w 44"/>
                <a:gd name="T7" fmla="*/ 23 h 45"/>
                <a:gd name="T8" fmla="*/ 22 w 44"/>
                <a:gd name="T9" fmla="*/ 45 h 45"/>
                <a:gd name="T10" fmla="*/ 22 w 44"/>
                <a:gd name="T11" fmla="*/ 5 h 45"/>
                <a:gd name="T12" fmla="*/ 5 w 44"/>
                <a:gd name="T13" fmla="*/ 23 h 45"/>
                <a:gd name="T14" fmla="*/ 22 w 44"/>
                <a:gd name="T15" fmla="*/ 40 h 45"/>
                <a:gd name="T16" fmla="*/ 39 w 44"/>
                <a:gd name="T17" fmla="*/ 23 h 45"/>
                <a:gd name="T18" fmla="*/ 22 w 44"/>
                <a:gd name="T19" fmla="*/ 5 h 45"/>
                <a:gd name="T20" fmla="*/ 27 w 44"/>
                <a:gd name="T21" fmla="*/ 35 h 45"/>
                <a:gd name="T22" fmla="*/ 24 w 44"/>
                <a:gd name="T23" fmla="*/ 31 h 45"/>
                <a:gd name="T24" fmla="*/ 20 w 44"/>
                <a:gd name="T25" fmla="*/ 25 h 45"/>
                <a:gd name="T26" fmla="*/ 19 w 44"/>
                <a:gd name="T27" fmla="*/ 24 h 45"/>
                <a:gd name="T28" fmla="*/ 19 w 44"/>
                <a:gd name="T29" fmla="*/ 35 h 45"/>
                <a:gd name="T30" fmla="*/ 14 w 44"/>
                <a:gd name="T31" fmla="*/ 35 h 45"/>
                <a:gd name="T32" fmla="*/ 14 w 44"/>
                <a:gd name="T33" fmla="*/ 10 h 45"/>
                <a:gd name="T34" fmla="*/ 24 w 44"/>
                <a:gd name="T35" fmla="*/ 10 h 45"/>
                <a:gd name="T36" fmla="*/ 31 w 44"/>
                <a:gd name="T37" fmla="*/ 17 h 45"/>
                <a:gd name="T38" fmla="*/ 25 w 44"/>
                <a:gd name="T39" fmla="*/ 24 h 45"/>
                <a:gd name="T40" fmla="*/ 26 w 44"/>
                <a:gd name="T41" fmla="*/ 25 h 45"/>
                <a:gd name="T42" fmla="*/ 32 w 44"/>
                <a:gd name="T43" fmla="*/ 35 h 45"/>
                <a:gd name="T44" fmla="*/ 27 w 44"/>
                <a:gd name="T45" fmla="*/ 35 h 45"/>
                <a:gd name="T46" fmla="*/ 24 w 44"/>
                <a:gd name="T47" fmla="*/ 14 h 45"/>
                <a:gd name="T48" fmla="*/ 21 w 44"/>
                <a:gd name="T49" fmla="*/ 14 h 45"/>
                <a:gd name="T50" fmla="*/ 19 w 44"/>
                <a:gd name="T51" fmla="*/ 14 h 45"/>
                <a:gd name="T52" fmla="*/ 19 w 44"/>
                <a:gd name="T53" fmla="*/ 21 h 45"/>
                <a:gd name="T54" fmla="*/ 21 w 44"/>
                <a:gd name="T55" fmla="*/ 21 h 45"/>
                <a:gd name="T56" fmla="*/ 25 w 44"/>
                <a:gd name="T57" fmla="*/ 20 h 45"/>
                <a:gd name="T58" fmla="*/ 26 w 44"/>
                <a:gd name="T59" fmla="*/ 17 h 45"/>
                <a:gd name="T60" fmla="*/ 24 w 44"/>
                <a:gd name="T61" fmla="*/ 14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4" h="45">
                  <a:moveTo>
                    <a:pt x="22" y="45"/>
                  </a:moveTo>
                  <a:cubicBezTo>
                    <a:pt x="10" y="45"/>
                    <a:pt x="0" y="35"/>
                    <a:pt x="0" y="23"/>
                  </a:cubicBezTo>
                  <a:cubicBezTo>
                    <a:pt x="0" y="10"/>
                    <a:pt x="10" y="0"/>
                    <a:pt x="22" y="0"/>
                  </a:cubicBezTo>
                  <a:cubicBezTo>
                    <a:pt x="34" y="0"/>
                    <a:pt x="44" y="10"/>
                    <a:pt x="44" y="23"/>
                  </a:cubicBezTo>
                  <a:cubicBezTo>
                    <a:pt x="44" y="35"/>
                    <a:pt x="34" y="45"/>
                    <a:pt x="22" y="45"/>
                  </a:cubicBezTo>
                  <a:close/>
                  <a:moveTo>
                    <a:pt x="22" y="5"/>
                  </a:moveTo>
                  <a:cubicBezTo>
                    <a:pt x="13" y="5"/>
                    <a:pt x="5" y="13"/>
                    <a:pt x="5" y="23"/>
                  </a:cubicBezTo>
                  <a:cubicBezTo>
                    <a:pt x="5" y="32"/>
                    <a:pt x="13" y="40"/>
                    <a:pt x="22" y="40"/>
                  </a:cubicBezTo>
                  <a:cubicBezTo>
                    <a:pt x="32" y="40"/>
                    <a:pt x="39" y="32"/>
                    <a:pt x="39" y="23"/>
                  </a:cubicBezTo>
                  <a:cubicBezTo>
                    <a:pt x="39" y="13"/>
                    <a:pt x="32" y="5"/>
                    <a:pt x="22" y="5"/>
                  </a:cubicBezTo>
                  <a:close/>
                  <a:moveTo>
                    <a:pt x="27" y="35"/>
                  </a:moveTo>
                  <a:cubicBezTo>
                    <a:pt x="26" y="33"/>
                    <a:pt x="25" y="32"/>
                    <a:pt x="24" y="31"/>
                  </a:cubicBezTo>
                  <a:cubicBezTo>
                    <a:pt x="22" y="26"/>
                    <a:pt x="21" y="25"/>
                    <a:pt x="20" y="25"/>
                  </a:cubicBezTo>
                  <a:cubicBezTo>
                    <a:pt x="20" y="24"/>
                    <a:pt x="20" y="24"/>
                    <a:pt x="19" y="24"/>
                  </a:cubicBezTo>
                  <a:cubicBezTo>
                    <a:pt x="19" y="35"/>
                    <a:pt x="19" y="35"/>
                    <a:pt x="19" y="35"/>
                  </a:cubicBezTo>
                  <a:cubicBezTo>
                    <a:pt x="14" y="35"/>
                    <a:pt x="14" y="35"/>
                    <a:pt x="14" y="35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8" y="10"/>
                    <a:pt x="31" y="13"/>
                    <a:pt x="31" y="17"/>
                  </a:cubicBezTo>
                  <a:cubicBezTo>
                    <a:pt x="31" y="21"/>
                    <a:pt x="28" y="24"/>
                    <a:pt x="25" y="24"/>
                  </a:cubicBezTo>
                  <a:cubicBezTo>
                    <a:pt x="26" y="24"/>
                    <a:pt x="26" y="25"/>
                    <a:pt x="26" y="25"/>
                  </a:cubicBezTo>
                  <a:cubicBezTo>
                    <a:pt x="28" y="27"/>
                    <a:pt x="32" y="35"/>
                    <a:pt x="32" y="35"/>
                  </a:cubicBezTo>
                  <a:lnTo>
                    <a:pt x="27" y="35"/>
                  </a:lnTo>
                  <a:close/>
                  <a:moveTo>
                    <a:pt x="24" y="14"/>
                  </a:moveTo>
                  <a:cubicBezTo>
                    <a:pt x="23" y="14"/>
                    <a:pt x="22" y="14"/>
                    <a:pt x="21" y="14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19" y="21"/>
                    <a:pt x="19" y="21"/>
                    <a:pt x="19" y="21"/>
                  </a:cubicBezTo>
                  <a:cubicBezTo>
                    <a:pt x="21" y="21"/>
                    <a:pt x="21" y="21"/>
                    <a:pt x="21" y="21"/>
                  </a:cubicBezTo>
                  <a:cubicBezTo>
                    <a:pt x="23" y="21"/>
                    <a:pt x="24" y="20"/>
                    <a:pt x="25" y="20"/>
                  </a:cubicBezTo>
                  <a:cubicBezTo>
                    <a:pt x="25" y="19"/>
                    <a:pt x="26" y="18"/>
                    <a:pt x="26" y="17"/>
                  </a:cubicBezTo>
                  <a:cubicBezTo>
                    <a:pt x="26" y="16"/>
                    <a:pt x="25" y="15"/>
                    <a:pt x="24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59" name="Freeform 156"/>
            <p:cNvSpPr>
              <a:spLocks/>
            </p:cNvSpPr>
            <p:nvPr/>
          </p:nvSpPr>
          <p:spPr bwMode="auto">
            <a:xfrm>
              <a:off x="6584158" y="1898651"/>
              <a:ext cx="49213" cy="63500"/>
            </a:xfrm>
            <a:custGeom>
              <a:avLst/>
              <a:gdLst>
                <a:gd name="T0" fmla="*/ 13 w 31"/>
                <a:gd name="T1" fmla="*/ 4 h 40"/>
                <a:gd name="T2" fmla="*/ 0 w 31"/>
                <a:gd name="T3" fmla="*/ 4 h 40"/>
                <a:gd name="T4" fmla="*/ 0 w 31"/>
                <a:gd name="T5" fmla="*/ 0 h 40"/>
                <a:gd name="T6" fmla="*/ 31 w 31"/>
                <a:gd name="T7" fmla="*/ 0 h 40"/>
                <a:gd name="T8" fmla="*/ 31 w 31"/>
                <a:gd name="T9" fmla="*/ 4 h 40"/>
                <a:gd name="T10" fmla="*/ 17 w 31"/>
                <a:gd name="T11" fmla="*/ 4 h 40"/>
                <a:gd name="T12" fmla="*/ 17 w 31"/>
                <a:gd name="T13" fmla="*/ 40 h 40"/>
                <a:gd name="T14" fmla="*/ 13 w 31"/>
                <a:gd name="T15" fmla="*/ 40 h 40"/>
                <a:gd name="T16" fmla="*/ 13 w 31"/>
                <a:gd name="T1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40">
                  <a:moveTo>
                    <a:pt x="13" y="4"/>
                  </a:moveTo>
                  <a:lnTo>
                    <a:pt x="0" y="4"/>
                  </a:lnTo>
                  <a:lnTo>
                    <a:pt x="0" y="0"/>
                  </a:lnTo>
                  <a:lnTo>
                    <a:pt x="31" y="0"/>
                  </a:lnTo>
                  <a:lnTo>
                    <a:pt x="31" y="4"/>
                  </a:lnTo>
                  <a:lnTo>
                    <a:pt x="17" y="4"/>
                  </a:lnTo>
                  <a:lnTo>
                    <a:pt x="17" y="40"/>
                  </a:lnTo>
                  <a:lnTo>
                    <a:pt x="13" y="40"/>
                  </a:lnTo>
                  <a:lnTo>
                    <a:pt x="13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60" name="Freeform 157"/>
            <p:cNvSpPr>
              <a:spLocks/>
            </p:cNvSpPr>
            <p:nvPr/>
          </p:nvSpPr>
          <p:spPr bwMode="auto">
            <a:xfrm>
              <a:off x="6646070" y="1898651"/>
              <a:ext cx="60325" cy="63500"/>
            </a:xfrm>
            <a:custGeom>
              <a:avLst/>
              <a:gdLst>
                <a:gd name="T0" fmla="*/ 0 w 38"/>
                <a:gd name="T1" fmla="*/ 0 h 40"/>
                <a:gd name="T2" fmla="*/ 5 w 38"/>
                <a:gd name="T3" fmla="*/ 0 h 40"/>
                <a:gd name="T4" fmla="*/ 19 w 38"/>
                <a:gd name="T5" fmla="*/ 22 h 40"/>
                <a:gd name="T6" fmla="*/ 34 w 38"/>
                <a:gd name="T7" fmla="*/ 0 h 40"/>
                <a:gd name="T8" fmla="*/ 38 w 38"/>
                <a:gd name="T9" fmla="*/ 0 h 40"/>
                <a:gd name="T10" fmla="*/ 38 w 38"/>
                <a:gd name="T11" fmla="*/ 40 h 40"/>
                <a:gd name="T12" fmla="*/ 34 w 38"/>
                <a:gd name="T13" fmla="*/ 40 h 40"/>
                <a:gd name="T14" fmla="*/ 34 w 38"/>
                <a:gd name="T15" fmla="*/ 8 h 40"/>
                <a:gd name="T16" fmla="*/ 19 w 38"/>
                <a:gd name="T17" fmla="*/ 29 h 40"/>
                <a:gd name="T18" fmla="*/ 19 w 38"/>
                <a:gd name="T19" fmla="*/ 29 h 40"/>
                <a:gd name="T20" fmla="*/ 4 w 38"/>
                <a:gd name="T21" fmla="*/ 8 h 40"/>
                <a:gd name="T22" fmla="*/ 4 w 38"/>
                <a:gd name="T23" fmla="*/ 40 h 40"/>
                <a:gd name="T24" fmla="*/ 0 w 38"/>
                <a:gd name="T25" fmla="*/ 40 h 40"/>
                <a:gd name="T26" fmla="*/ 0 w 38"/>
                <a:gd name="T27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8" h="40">
                  <a:moveTo>
                    <a:pt x="0" y="0"/>
                  </a:moveTo>
                  <a:lnTo>
                    <a:pt x="5" y="0"/>
                  </a:lnTo>
                  <a:lnTo>
                    <a:pt x="19" y="22"/>
                  </a:lnTo>
                  <a:lnTo>
                    <a:pt x="34" y="0"/>
                  </a:lnTo>
                  <a:lnTo>
                    <a:pt x="38" y="0"/>
                  </a:lnTo>
                  <a:lnTo>
                    <a:pt x="38" y="40"/>
                  </a:lnTo>
                  <a:lnTo>
                    <a:pt x="34" y="40"/>
                  </a:lnTo>
                  <a:lnTo>
                    <a:pt x="34" y="8"/>
                  </a:lnTo>
                  <a:lnTo>
                    <a:pt x="19" y="29"/>
                  </a:lnTo>
                  <a:lnTo>
                    <a:pt x="19" y="29"/>
                  </a:lnTo>
                  <a:lnTo>
                    <a:pt x="4" y="8"/>
                  </a:lnTo>
                  <a:lnTo>
                    <a:pt x="4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500089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v="urn:schemas-microsoft-com:mac:vml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rvers - Landscap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27" hasCustomPrompt="1"/>
          </p:nvPr>
        </p:nvSpPr>
        <p:spPr>
          <a:xfrm>
            <a:off x="3371853" y="1651000"/>
            <a:ext cx="5286375" cy="3552693"/>
          </a:xfrm>
          <a:prstGeom prst="rect">
            <a:avLst/>
          </a:prstGeom>
          <a:solidFill>
            <a:schemeClr val="bg1">
              <a:lumMod val="85000"/>
            </a:schemeClr>
          </a:solidFill>
          <a:ln w="730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lvl1pPr>
              <a:defRPr lang="en-US" sz="1050" dirty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marL="0" lvl="0" indent="0">
              <a:buFontTx/>
              <a:buNone/>
            </a:pPr>
            <a:r>
              <a:rPr lang="en-US" dirty="0" smtClean="0"/>
              <a:t>Servers screenshot here</a:t>
            </a:r>
            <a:endParaRPr lang="en-US" dirty="0"/>
          </a:p>
        </p:txBody>
      </p:sp>
      <p:sp>
        <p:nvSpPr>
          <p:cNvPr id="115" name="Text Placeholder 2"/>
          <p:cNvSpPr>
            <a:spLocks noGrp="1"/>
          </p:cNvSpPr>
          <p:nvPr>
            <p:ph type="body" sz="quarter" idx="36"/>
          </p:nvPr>
        </p:nvSpPr>
        <p:spPr>
          <a:xfrm>
            <a:off x="257108" y="1629834"/>
            <a:ext cx="2981395" cy="3639719"/>
          </a:xfrm>
          <a:prstGeom prst="rect">
            <a:avLst/>
          </a:prstGeom>
        </p:spPr>
        <p:txBody>
          <a:bodyPr vert="horz"/>
          <a:lstStyle>
            <a:lvl1pPr marL="171450" indent="-171450">
              <a:buClr>
                <a:schemeClr val="accent1">
                  <a:lumMod val="50000"/>
                </a:schemeClr>
              </a:buClr>
              <a:defRPr sz="1200" spc="0">
                <a:solidFill>
                  <a:srgbClr val="53585F"/>
                </a:solidFill>
              </a:defRPr>
            </a:lvl1pPr>
            <a:lvl2pPr marL="260747" indent="-89297"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  <a:defRPr sz="1050" spc="0">
                <a:solidFill>
                  <a:srgbClr val="53585F"/>
                </a:solidFill>
              </a:defRPr>
            </a:lvl2pPr>
            <a:lvl3pPr marL="432197" indent="-89297"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  <a:defRPr sz="900" spc="0">
                <a:solidFill>
                  <a:srgbClr val="53585F"/>
                </a:solidFill>
              </a:defRPr>
            </a:lvl3pPr>
            <a:lvl4pPr marL="603647" indent="-89297"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  <a:defRPr sz="900" spc="0">
                <a:solidFill>
                  <a:srgbClr val="53585F"/>
                </a:solidFill>
              </a:defRPr>
            </a:lvl4pPr>
            <a:lvl5pPr marL="775097" indent="-89297"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  <a:defRPr sz="900" spc="0">
                <a:solidFill>
                  <a:srgbClr val="53585F"/>
                </a:solidFill>
              </a:defRPr>
            </a:lvl5pPr>
            <a:lvl6pPr marL="946547" indent="-89297">
              <a:buNone/>
              <a:defRPr sz="1050"/>
            </a:lvl6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116" name="Text Placeholder 4" descr="Woah there, don't overwhelm your audience with too much text. Be brief, be clear."/>
          <p:cNvSpPr>
            <a:spLocks noGrp="1"/>
          </p:cNvSpPr>
          <p:nvPr>
            <p:ph type="body" sz="quarter" idx="13" hasCustomPrompt="1"/>
          </p:nvPr>
        </p:nvSpPr>
        <p:spPr>
          <a:xfrm>
            <a:off x="257182" y="248224"/>
            <a:ext cx="8572499" cy="584090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90000"/>
              </a:lnSpc>
              <a:buFontTx/>
              <a:buNone/>
              <a:defRPr lang="en-US" sz="2000" b="1" kern="1200" spc="-80" dirty="0" smtClean="0">
                <a:solidFill>
                  <a:schemeClr val="tx2"/>
                </a:solidFill>
                <a:latin typeface="Helvetica Neue"/>
                <a:ea typeface="Helvetica Neue Medium" charset="0"/>
                <a:cs typeface="Helvetica Neue"/>
              </a:defRPr>
            </a:lvl1pPr>
          </a:lstStyle>
          <a:p>
            <a:pPr marL="0" lvl="0" indent="0" algn="l" defTabSz="482192" rtl="0" eaLnBrk="1" latinLnBrk="0" hangingPunct="1">
              <a:lnSpc>
                <a:spcPct val="80000"/>
              </a:lnSpc>
              <a:spcBef>
                <a:spcPct val="20000"/>
              </a:spcBef>
              <a:buClr>
                <a:srgbClr val="555555"/>
              </a:buClr>
              <a:buFontTx/>
              <a:buNone/>
            </a:pPr>
            <a:r>
              <a:rPr lang="en-US" dirty="0" smtClean="0"/>
              <a:t>Title</a:t>
            </a:r>
          </a:p>
        </p:txBody>
      </p:sp>
      <p:sp>
        <p:nvSpPr>
          <p:cNvPr id="117" name="Text Placeholder 2"/>
          <p:cNvSpPr>
            <a:spLocks noGrp="1"/>
          </p:cNvSpPr>
          <p:nvPr>
            <p:ph type="body" sz="quarter" idx="39" hasCustomPrompt="1"/>
          </p:nvPr>
        </p:nvSpPr>
        <p:spPr>
          <a:xfrm>
            <a:off x="257175" y="877713"/>
            <a:ext cx="8572500" cy="257528"/>
          </a:xfrm>
          <a:prstGeom prst="rect">
            <a:avLst/>
          </a:prstGeom>
        </p:spPr>
        <p:txBody>
          <a:bodyPr wrap="square" lIns="0" rIns="0" anchor="t" anchorCtr="0"/>
          <a:lstStyle>
            <a:lvl1pPr marL="0" inden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500" b="1" spc="-60" baseline="0">
                <a:solidFill>
                  <a:srgbClr val="226583"/>
                </a:solidFill>
              </a:defRPr>
            </a:lvl1pPr>
          </a:lstStyle>
          <a:p>
            <a:pPr lvl="0"/>
            <a:r>
              <a:rPr lang="en-US" dirty="0" smtClean="0"/>
              <a:t>Subtitle</a:t>
            </a:r>
          </a:p>
        </p:txBody>
      </p:sp>
      <p:grpSp>
        <p:nvGrpSpPr>
          <p:cNvPr id="118" name="Group 117"/>
          <p:cNvGrpSpPr/>
          <p:nvPr/>
        </p:nvGrpSpPr>
        <p:grpSpPr>
          <a:xfrm>
            <a:off x="3411538" y="45292"/>
            <a:ext cx="4327566" cy="318773"/>
            <a:chOff x="4314825" y="31754"/>
            <a:chExt cx="4327566" cy="286896"/>
          </a:xfrm>
        </p:grpSpPr>
        <p:sp>
          <p:nvSpPr>
            <p:cNvPr id="119" name="Isosceles Triangle 118"/>
            <p:cNvSpPr/>
            <p:nvPr userDrawn="1"/>
          </p:nvSpPr>
          <p:spPr bwMode="auto">
            <a:xfrm rot="10800000">
              <a:off x="7342229" y="31754"/>
              <a:ext cx="285750" cy="85725"/>
            </a:xfrm>
            <a:prstGeom prst="triangle">
              <a:avLst/>
            </a:prstGeom>
            <a:solidFill>
              <a:srgbClr val="226583"/>
            </a:solidFill>
            <a:ln w="12700" cap="flat">
              <a:noFill/>
              <a:miter lim="800000"/>
              <a:headEnd type="none" w="med" len="med"/>
              <a:tailEnd type="none" w="med" len="med"/>
            </a:ln>
          </p:spPr>
          <p:txBody>
            <a:bodyPr lIns="0" tIns="0" rIns="0" bIns="0" rtlCol="0" anchor="ctr">
              <a:prstTxWarp prst="textNoShape">
                <a:avLst/>
              </a:prstTxWarp>
            </a:bodyPr>
            <a:lstStyle/>
            <a:p>
              <a:pPr marL="0" marR="0" indent="0" algn="ctr" eaLnBrk="1" latinLnBrk="0">
                <a:lnSpc>
                  <a:spcPct val="100000"/>
                </a:lnSpc>
                <a:buClrTx/>
                <a:buSzTx/>
                <a:buFontTx/>
                <a:buNone/>
                <a:tabLst/>
              </a:pPr>
              <a:endParaRPr lang="en-US" sz="675" dirty="0" smtClean="0">
                <a:latin typeface="+mj-lt"/>
              </a:endParaRPr>
            </a:p>
          </p:txBody>
        </p:sp>
        <p:grpSp>
          <p:nvGrpSpPr>
            <p:cNvPr id="120" name="Group 64"/>
            <p:cNvGrpSpPr>
              <a:grpSpLocks noChangeAspect="1"/>
            </p:cNvGrpSpPr>
            <p:nvPr userDrawn="1"/>
          </p:nvGrpSpPr>
          <p:grpSpPr bwMode="auto">
            <a:xfrm>
              <a:off x="7167689" y="143470"/>
              <a:ext cx="690318" cy="172046"/>
              <a:chOff x="10739" y="-1009"/>
              <a:chExt cx="3555" cy="886"/>
            </a:xfrm>
            <a:solidFill>
              <a:schemeClr val="bg2"/>
            </a:solidFill>
          </p:grpSpPr>
          <p:sp>
            <p:nvSpPr>
              <p:cNvPr id="298" name="Freeform 65"/>
              <p:cNvSpPr>
                <a:spLocks/>
              </p:cNvSpPr>
              <p:nvPr userDrawn="1"/>
            </p:nvSpPr>
            <p:spPr bwMode="auto">
              <a:xfrm>
                <a:off x="10783" y="-993"/>
                <a:ext cx="165" cy="245"/>
              </a:xfrm>
              <a:custGeom>
                <a:avLst/>
                <a:gdLst>
                  <a:gd name="T0" fmla="*/ 88 w 119"/>
                  <a:gd name="T1" fmla="*/ 176 h 176"/>
                  <a:gd name="T2" fmla="*/ 49 w 119"/>
                  <a:gd name="T3" fmla="*/ 93 h 176"/>
                  <a:gd name="T4" fmla="*/ 26 w 119"/>
                  <a:gd name="T5" fmla="*/ 41 h 176"/>
                  <a:gd name="T6" fmla="*/ 26 w 119"/>
                  <a:gd name="T7" fmla="*/ 42 h 176"/>
                  <a:gd name="T8" fmla="*/ 27 w 119"/>
                  <a:gd name="T9" fmla="*/ 90 h 176"/>
                  <a:gd name="T10" fmla="*/ 28 w 119"/>
                  <a:gd name="T11" fmla="*/ 176 h 176"/>
                  <a:gd name="T12" fmla="*/ 0 w 119"/>
                  <a:gd name="T13" fmla="*/ 176 h 176"/>
                  <a:gd name="T14" fmla="*/ 0 w 119"/>
                  <a:gd name="T15" fmla="*/ 0 h 176"/>
                  <a:gd name="T16" fmla="*/ 33 w 119"/>
                  <a:gd name="T17" fmla="*/ 0 h 176"/>
                  <a:gd name="T18" fmla="*/ 75 w 119"/>
                  <a:gd name="T19" fmla="*/ 86 h 176"/>
                  <a:gd name="T20" fmla="*/ 93 w 119"/>
                  <a:gd name="T21" fmla="*/ 131 h 176"/>
                  <a:gd name="T22" fmla="*/ 94 w 119"/>
                  <a:gd name="T23" fmla="*/ 130 h 176"/>
                  <a:gd name="T24" fmla="*/ 92 w 119"/>
                  <a:gd name="T25" fmla="*/ 80 h 176"/>
                  <a:gd name="T26" fmla="*/ 91 w 119"/>
                  <a:gd name="T27" fmla="*/ 0 h 176"/>
                  <a:gd name="T28" fmla="*/ 119 w 119"/>
                  <a:gd name="T29" fmla="*/ 0 h 176"/>
                  <a:gd name="T30" fmla="*/ 119 w 119"/>
                  <a:gd name="T31" fmla="*/ 176 h 176"/>
                  <a:gd name="T32" fmla="*/ 88 w 119"/>
                  <a:gd name="T33" fmla="*/ 176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19" h="176">
                    <a:moveTo>
                      <a:pt x="88" y="176"/>
                    </a:moveTo>
                    <a:cubicBezTo>
                      <a:pt x="49" y="93"/>
                      <a:pt x="49" y="93"/>
                      <a:pt x="49" y="93"/>
                    </a:cubicBezTo>
                    <a:cubicBezTo>
                      <a:pt x="39" y="73"/>
                      <a:pt x="30" y="51"/>
                      <a:pt x="26" y="41"/>
                    </a:cubicBezTo>
                    <a:cubicBezTo>
                      <a:pt x="26" y="42"/>
                      <a:pt x="26" y="42"/>
                      <a:pt x="26" y="42"/>
                    </a:cubicBezTo>
                    <a:cubicBezTo>
                      <a:pt x="27" y="56"/>
                      <a:pt x="27" y="75"/>
                      <a:pt x="27" y="90"/>
                    </a:cubicBezTo>
                    <a:cubicBezTo>
                      <a:pt x="28" y="176"/>
                      <a:pt x="28" y="176"/>
                      <a:pt x="28" y="176"/>
                    </a:cubicBezTo>
                    <a:cubicBezTo>
                      <a:pt x="0" y="176"/>
                      <a:pt x="0" y="176"/>
                      <a:pt x="0" y="176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3" y="0"/>
                      <a:pt x="33" y="0"/>
                      <a:pt x="33" y="0"/>
                    </a:cubicBezTo>
                    <a:cubicBezTo>
                      <a:pt x="75" y="86"/>
                      <a:pt x="75" y="86"/>
                      <a:pt x="75" y="86"/>
                    </a:cubicBezTo>
                    <a:cubicBezTo>
                      <a:pt x="84" y="102"/>
                      <a:pt x="91" y="123"/>
                      <a:pt x="93" y="131"/>
                    </a:cubicBezTo>
                    <a:cubicBezTo>
                      <a:pt x="94" y="130"/>
                      <a:pt x="94" y="130"/>
                      <a:pt x="94" y="130"/>
                    </a:cubicBezTo>
                    <a:cubicBezTo>
                      <a:pt x="93" y="121"/>
                      <a:pt x="92" y="96"/>
                      <a:pt x="92" y="80"/>
                    </a:cubicBezTo>
                    <a:cubicBezTo>
                      <a:pt x="91" y="0"/>
                      <a:pt x="91" y="0"/>
                      <a:pt x="91" y="0"/>
                    </a:cubicBezTo>
                    <a:cubicBezTo>
                      <a:pt x="119" y="0"/>
                      <a:pt x="119" y="0"/>
                      <a:pt x="119" y="0"/>
                    </a:cubicBezTo>
                    <a:cubicBezTo>
                      <a:pt x="119" y="176"/>
                      <a:pt x="119" y="176"/>
                      <a:pt x="119" y="176"/>
                    </a:cubicBezTo>
                    <a:lnTo>
                      <a:pt x="88" y="176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99" name="Freeform 66"/>
              <p:cNvSpPr>
                <a:spLocks noEditPoints="1"/>
              </p:cNvSpPr>
              <p:nvPr userDrawn="1"/>
            </p:nvSpPr>
            <p:spPr bwMode="auto">
              <a:xfrm>
                <a:off x="10980" y="-931"/>
                <a:ext cx="149" cy="187"/>
              </a:xfrm>
              <a:custGeom>
                <a:avLst/>
                <a:gdLst>
                  <a:gd name="T0" fmla="*/ 31 w 107"/>
                  <a:gd name="T1" fmla="*/ 75 h 135"/>
                  <a:gd name="T2" fmla="*/ 31 w 107"/>
                  <a:gd name="T3" fmla="*/ 77 h 135"/>
                  <a:gd name="T4" fmla="*/ 62 w 107"/>
                  <a:gd name="T5" fmla="*/ 114 h 135"/>
                  <a:gd name="T6" fmla="*/ 94 w 107"/>
                  <a:gd name="T7" fmla="*/ 101 h 135"/>
                  <a:gd name="T8" fmla="*/ 105 w 107"/>
                  <a:gd name="T9" fmla="*/ 118 h 135"/>
                  <a:gd name="T10" fmla="*/ 59 w 107"/>
                  <a:gd name="T11" fmla="*/ 135 h 135"/>
                  <a:gd name="T12" fmla="*/ 0 w 107"/>
                  <a:gd name="T13" fmla="*/ 68 h 135"/>
                  <a:gd name="T14" fmla="*/ 16 w 107"/>
                  <a:gd name="T15" fmla="*/ 17 h 135"/>
                  <a:gd name="T16" fmla="*/ 55 w 107"/>
                  <a:gd name="T17" fmla="*/ 0 h 135"/>
                  <a:gd name="T18" fmla="*/ 91 w 107"/>
                  <a:gd name="T19" fmla="*/ 13 h 135"/>
                  <a:gd name="T20" fmla="*/ 107 w 107"/>
                  <a:gd name="T21" fmla="*/ 69 h 135"/>
                  <a:gd name="T22" fmla="*/ 107 w 107"/>
                  <a:gd name="T23" fmla="*/ 75 h 135"/>
                  <a:gd name="T24" fmla="*/ 31 w 107"/>
                  <a:gd name="T25" fmla="*/ 75 h 135"/>
                  <a:gd name="T26" fmla="*/ 55 w 107"/>
                  <a:gd name="T27" fmla="*/ 21 h 135"/>
                  <a:gd name="T28" fmla="*/ 31 w 107"/>
                  <a:gd name="T29" fmla="*/ 54 h 135"/>
                  <a:gd name="T30" fmla="*/ 78 w 107"/>
                  <a:gd name="T31" fmla="*/ 54 h 135"/>
                  <a:gd name="T32" fmla="*/ 55 w 107"/>
                  <a:gd name="T33" fmla="*/ 21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07" h="135">
                    <a:moveTo>
                      <a:pt x="31" y="75"/>
                    </a:moveTo>
                    <a:cubicBezTo>
                      <a:pt x="31" y="77"/>
                      <a:pt x="31" y="77"/>
                      <a:pt x="31" y="77"/>
                    </a:cubicBezTo>
                    <a:cubicBezTo>
                      <a:pt x="31" y="95"/>
                      <a:pt x="37" y="114"/>
                      <a:pt x="62" y="114"/>
                    </a:cubicBezTo>
                    <a:cubicBezTo>
                      <a:pt x="74" y="114"/>
                      <a:pt x="85" y="109"/>
                      <a:pt x="94" y="101"/>
                    </a:cubicBezTo>
                    <a:cubicBezTo>
                      <a:pt x="105" y="118"/>
                      <a:pt x="105" y="118"/>
                      <a:pt x="105" y="118"/>
                    </a:cubicBezTo>
                    <a:cubicBezTo>
                      <a:pt x="92" y="129"/>
                      <a:pt x="76" y="135"/>
                      <a:pt x="59" y="135"/>
                    </a:cubicBezTo>
                    <a:cubicBezTo>
                      <a:pt x="23" y="135"/>
                      <a:pt x="0" y="109"/>
                      <a:pt x="0" y="68"/>
                    </a:cubicBezTo>
                    <a:cubicBezTo>
                      <a:pt x="0" y="45"/>
                      <a:pt x="5" y="30"/>
                      <a:pt x="16" y="17"/>
                    </a:cubicBezTo>
                    <a:cubicBezTo>
                      <a:pt x="26" y="5"/>
                      <a:pt x="39" y="0"/>
                      <a:pt x="55" y="0"/>
                    </a:cubicBezTo>
                    <a:cubicBezTo>
                      <a:pt x="68" y="0"/>
                      <a:pt x="80" y="3"/>
                      <a:pt x="91" y="13"/>
                    </a:cubicBezTo>
                    <a:cubicBezTo>
                      <a:pt x="102" y="23"/>
                      <a:pt x="107" y="39"/>
                      <a:pt x="107" y="69"/>
                    </a:cubicBezTo>
                    <a:cubicBezTo>
                      <a:pt x="107" y="75"/>
                      <a:pt x="107" y="75"/>
                      <a:pt x="107" y="75"/>
                    </a:cubicBezTo>
                    <a:lnTo>
                      <a:pt x="31" y="75"/>
                    </a:lnTo>
                    <a:close/>
                    <a:moveTo>
                      <a:pt x="55" y="21"/>
                    </a:moveTo>
                    <a:cubicBezTo>
                      <a:pt x="40" y="21"/>
                      <a:pt x="31" y="33"/>
                      <a:pt x="31" y="54"/>
                    </a:cubicBezTo>
                    <a:cubicBezTo>
                      <a:pt x="78" y="54"/>
                      <a:pt x="78" y="54"/>
                      <a:pt x="78" y="54"/>
                    </a:cubicBezTo>
                    <a:cubicBezTo>
                      <a:pt x="78" y="33"/>
                      <a:pt x="69" y="21"/>
                      <a:pt x="55" y="21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300" name="Freeform 67"/>
              <p:cNvSpPr>
                <a:spLocks/>
              </p:cNvSpPr>
              <p:nvPr userDrawn="1"/>
            </p:nvSpPr>
            <p:spPr bwMode="auto">
              <a:xfrm>
                <a:off x="11140" y="-930"/>
                <a:ext cx="240" cy="182"/>
              </a:xfrm>
              <a:custGeom>
                <a:avLst/>
                <a:gdLst>
                  <a:gd name="T0" fmla="*/ 136 w 173"/>
                  <a:gd name="T1" fmla="*/ 131 h 131"/>
                  <a:gd name="T2" fmla="*/ 110 w 173"/>
                  <a:gd name="T3" fmla="*/ 131 h 131"/>
                  <a:gd name="T4" fmla="*/ 94 w 173"/>
                  <a:gd name="T5" fmla="*/ 72 h 131"/>
                  <a:gd name="T6" fmla="*/ 86 w 173"/>
                  <a:gd name="T7" fmla="*/ 37 h 131"/>
                  <a:gd name="T8" fmla="*/ 85 w 173"/>
                  <a:gd name="T9" fmla="*/ 37 h 131"/>
                  <a:gd name="T10" fmla="*/ 77 w 173"/>
                  <a:gd name="T11" fmla="*/ 73 h 131"/>
                  <a:gd name="T12" fmla="*/ 61 w 173"/>
                  <a:gd name="T13" fmla="*/ 131 h 131"/>
                  <a:gd name="T14" fmla="*/ 35 w 173"/>
                  <a:gd name="T15" fmla="*/ 131 h 131"/>
                  <a:gd name="T16" fmla="*/ 0 w 173"/>
                  <a:gd name="T17" fmla="*/ 4 h 131"/>
                  <a:gd name="T18" fmla="*/ 28 w 173"/>
                  <a:gd name="T19" fmla="*/ 0 h 131"/>
                  <a:gd name="T20" fmla="*/ 42 w 173"/>
                  <a:gd name="T21" fmla="*/ 62 h 131"/>
                  <a:gd name="T22" fmla="*/ 48 w 173"/>
                  <a:gd name="T23" fmla="*/ 96 h 131"/>
                  <a:gd name="T24" fmla="*/ 49 w 173"/>
                  <a:gd name="T25" fmla="*/ 96 h 131"/>
                  <a:gd name="T26" fmla="*/ 57 w 173"/>
                  <a:gd name="T27" fmla="*/ 61 h 131"/>
                  <a:gd name="T28" fmla="*/ 73 w 173"/>
                  <a:gd name="T29" fmla="*/ 2 h 131"/>
                  <a:gd name="T30" fmla="*/ 101 w 173"/>
                  <a:gd name="T31" fmla="*/ 2 h 131"/>
                  <a:gd name="T32" fmla="*/ 115 w 173"/>
                  <a:gd name="T33" fmla="*/ 60 h 131"/>
                  <a:gd name="T34" fmla="*/ 123 w 173"/>
                  <a:gd name="T35" fmla="*/ 97 h 131"/>
                  <a:gd name="T36" fmla="*/ 124 w 173"/>
                  <a:gd name="T37" fmla="*/ 97 h 131"/>
                  <a:gd name="T38" fmla="*/ 130 w 173"/>
                  <a:gd name="T39" fmla="*/ 62 h 131"/>
                  <a:gd name="T40" fmla="*/ 144 w 173"/>
                  <a:gd name="T41" fmla="*/ 2 h 131"/>
                  <a:gd name="T42" fmla="*/ 173 w 173"/>
                  <a:gd name="T43" fmla="*/ 2 h 131"/>
                  <a:gd name="T44" fmla="*/ 136 w 173"/>
                  <a:gd name="T45" fmla="*/ 131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73" h="131">
                    <a:moveTo>
                      <a:pt x="136" y="131"/>
                    </a:moveTo>
                    <a:cubicBezTo>
                      <a:pt x="110" y="131"/>
                      <a:pt x="110" y="131"/>
                      <a:pt x="110" y="131"/>
                    </a:cubicBezTo>
                    <a:cubicBezTo>
                      <a:pt x="94" y="72"/>
                      <a:pt x="94" y="72"/>
                      <a:pt x="94" y="72"/>
                    </a:cubicBezTo>
                    <a:cubicBezTo>
                      <a:pt x="90" y="57"/>
                      <a:pt x="86" y="37"/>
                      <a:pt x="86" y="37"/>
                    </a:cubicBezTo>
                    <a:cubicBezTo>
                      <a:pt x="85" y="37"/>
                      <a:pt x="85" y="37"/>
                      <a:pt x="85" y="37"/>
                    </a:cubicBezTo>
                    <a:cubicBezTo>
                      <a:pt x="85" y="37"/>
                      <a:pt x="83" y="49"/>
                      <a:pt x="77" y="73"/>
                    </a:cubicBezTo>
                    <a:cubicBezTo>
                      <a:pt x="61" y="131"/>
                      <a:pt x="61" y="131"/>
                      <a:pt x="61" y="131"/>
                    </a:cubicBezTo>
                    <a:cubicBezTo>
                      <a:pt x="35" y="131"/>
                      <a:pt x="35" y="131"/>
                      <a:pt x="35" y="131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42" y="62"/>
                      <a:pt x="42" y="62"/>
                      <a:pt x="42" y="62"/>
                    </a:cubicBezTo>
                    <a:cubicBezTo>
                      <a:pt x="45" y="78"/>
                      <a:pt x="48" y="96"/>
                      <a:pt x="48" y="96"/>
                    </a:cubicBezTo>
                    <a:cubicBezTo>
                      <a:pt x="49" y="96"/>
                      <a:pt x="49" y="96"/>
                      <a:pt x="49" y="96"/>
                    </a:cubicBezTo>
                    <a:cubicBezTo>
                      <a:pt x="49" y="96"/>
                      <a:pt x="52" y="79"/>
                      <a:pt x="57" y="61"/>
                    </a:cubicBezTo>
                    <a:cubicBezTo>
                      <a:pt x="73" y="2"/>
                      <a:pt x="73" y="2"/>
                      <a:pt x="73" y="2"/>
                    </a:cubicBezTo>
                    <a:cubicBezTo>
                      <a:pt x="101" y="2"/>
                      <a:pt x="101" y="2"/>
                      <a:pt x="101" y="2"/>
                    </a:cubicBezTo>
                    <a:cubicBezTo>
                      <a:pt x="115" y="60"/>
                      <a:pt x="115" y="60"/>
                      <a:pt x="115" y="60"/>
                    </a:cubicBezTo>
                    <a:cubicBezTo>
                      <a:pt x="120" y="81"/>
                      <a:pt x="123" y="97"/>
                      <a:pt x="123" y="97"/>
                    </a:cubicBezTo>
                    <a:cubicBezTo>
                      <a:pt x="124" y="97"/>
                      <a:pt x="124" y="97"/>
                      <a:pt x="124" y="97"/>
                    </a:cubicBezTo>
                    <a:cubicBezTo>
                      <a:pt x="124" y="97"/>
                      <a:pt x="127" y="77"/>
                      <a:pt x="130" y="62"/>
                    </a:cubicBezTo>
                    <a:cubicBezTo>
                      <a:pt x="144" y="2"/>
                      <a:pt x="144" y="2"/>
                      <a:pt x="144" y="2"/>
                    </a:cubicBezTo>
                    <a:cubicBezTo>
                      <a:pt x="173" y="2"/>
                      <a:pt x="173" y="2"/>
                      <a:pt x="173" y="2"/>
                    </a:cubicBezTo>
                    <a:lnTo>
                      <a:pt x="136" y="131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301" name="Freeform 68"/>
              <p:cNvSpPr>
                <a:spLocks noEditPoints="1"/>
              </p:cNvSpPr>
              <p:nvPr userDrawn="1"/>
            </p:nvSpPr>
            <p:spPr bwMode="auto">
              <a:xfrm>
                <a:off x="11484" y="-993"/>
                <a:ext cx="166" cy="245"/>
              </a:xfrm>
              <a:custGeom>
                <a:avLst/>
                <a:gdLst>
                  <a:gd name="T0" fmla="*/ 85 w 120"/>
                  <a:gd name="T1" fmla="*/ 176 h 176"/>
                  <a:gd name="T2" fmla="*/ 70 w 120"/>
                  <a:gd name="T3" fmla="*/ 148 h 176"/>
                  <a:gd name="T4" fmla="*/ 40 w 120"/>
                  <a:gd name="T5" fmla="*/ 105 h 176"/>
                  <a:gd name="T6" fmla="*/ 28 w 120"/>
                  <a:gd name="T7" fmla="*/ 100 h 176"/>
                  <a:gd name="T8" fmla="*/ 28 w 120"/>
                  <a:gd name="T9" fmla="*/ 176 h 176"/>
                  <a:gd name="T10" fmla="*/ 0 w 120"/>
                  <a:gd name="T11" fmla="*/ 176 h 176"/>
                  <a:gd name="T12" fmla="*/ 0 w 120"/>
                  <a:gd name="T13" fmla="*/ 0 h 176"/>
                  <a:gd name="T14" fmla="*/ 53 w 120"/>
                  <a:gd name="T15" fmla="*/ 0 h 176"/>
                  <a:gd name="T16" fmla="*/ 111 w 120"/>
                  <a:gd name="T17" fmla="*/ 50 h 176"/>
                  <a:gd name="T18" fmla="*/ 67 w 120"/>
                  <a:gd name="T19" fmla="*/ 98 h 176"/>
                  <a:gd name="T20" fmla="*/ 94 w 120"/>
                  <a:gd name="T21" fmla="*/ 133 h 176"/>
                  <a:gd name="T22" fmla="*/ 120 w 120"/>
                  <a:gd name="T23" fmla="*/ 176 h 176"/>
                  <a:gd name="T24" fmla="*/ 85 w 120"/>
                  <a:gd name="T25" fmla="*/ 176 h 176"/>
                  <a:gd name="T26" fmla="*/ 44 w 120"/>
                  <a:gd name="T27" fmla="*/ 23 h 176"/>
                  <a:gd name="T28" fmla="*/ 28 w 120"/>
                  <a:gd name="T29" fmla="*/ 23 h 176"/>
                  <a:gd name="T30" fmla="*/ 28 w 120"/>
                  <a:gd name="T31" fmla="*/ 79 h 176"/>
                  <a:gd name="T32" fmla="*/ 43 w 120"/>
                  <a:gd name="T33" fmla="*/ 79 h 176"/>
                  <a:gd name="T34" fmla="*/ 72 w 120"/>
                  <a:gd name="T35" fmla="*/ 72 h 176"/>
                  <a:gd name="T36" fmla="*/ 80 w 120"/>
                  <a:gd name="T37" fmla="*/ 50 h 176"/>
                  <a:gd name="T38" fmla="*/ 44 w 120"/>
                  <a:gd name="T39" fmla="*/ 23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20" h="176">
                    <a:moveTo>
                      <a:pt x="85" y="176"/>
                    </a:moveTo>
                    <a:cubicBezTo>
                      <a:pt x="70" y="148"/>
                      <a:pt x="70" y="148"/>
                      <a:pt x="70" y="148"/>
                    </a:cubicBezTo>
                    <a:cubicBezTo>
                      <a:pt x="58" y="127"/>
                      <a:pt x="50" y="115"/>
                      <a:pt x="40" y="105"/>
                    </a:cubicBezTo>
                    <a:cubicBezTo>
                      <a:pt x="37" y="102"/>
                      <a:pt x="34" y="100"/>
                      <a:pt x="28" y="100"/>
                    </a:cubicBezTo>
                    <a:cubicBezTo>
                      <a:pt x="28" y="176"/>
                      <a:pt x="28" y="176"/>
                      <a:pt x="28" y="176"/>
                    </a:cubicBezTo>
                    <a:cubicBezTo>
                      <a:pt x="0" y="176"/>
                      <a:pt x="0" y="176"/>
                      <a:pt x="0" y="176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93" y="0"/>
                      <a:pt x="111" y="23"/>
                      <a:pt x="111" y="50"/>
                    </a:cubicBezTo>
                    <a:cubicBezTo>
                      <a:pt x="111" y="75"/>
                      <a:pt x="94" y="98"/>
                      <a:pt x="67" y="98"/>
                    </a:cubicBezTo>
                    <a:cubicBezTo>
                      <a:pt x="73" y="102"/>
                      <a:pt x="85" y="119"/>
                      <a:pt x="94" y="133"/>
                    </a:cubicBezTo>
                    <a:cubicBezTo>
                      <a:pt x="120" y="176"/>
                      <a:pt x="120" y="176"/>
                      <a:pt x="120" y="176"/>
                    </a:cubicBezTo>
                    <a:lnTo>
                      <a:pt x="85" y="176"/>
                    </a:lnTo>
                    <a:close/>
                    <a:moveTo>
                      <a:pt x="44" y="23"/>
                    </a:moveTo>
                    <a:cubicBezTo>
                      <a:pt x="28" y="23"/>
                      <a:pt x="28" y="23"/>
                      <a:pt x="28" y="23"/>
                    </a:cubicBezTo>
                    <a:cubicBezTo>
                      <a:pt x="28" y="79"/>
                      <a:pt x="28" y="79"/>
                      <a:pt x="28" y="79"/>
                    </a:cubicBezTo>
                    <a:cubicBezTo>
                      <a:pt x="43" y="79"/>
                      <a:pt x="43" y="79"/>
                      <a:pt x="43" y="79"/>
                    </a:cubicBezTo>
                    <a:cubicBezTo>
                      <a:pt x="59" y="79"/>
                      <a:pt x="67" y="77"/>
                      <a:pt x="72" y="72"/>
                    </a:cubicBezTo>
                    <a:cubicBezTo>
                      <a:pt x="77" y="67"/>
                      <a:pt x="80" y="59"/>
                      <a:pt x="80" y="50"/>
                    </a:cubicBezTo>
                    <a:cubicBezTo>
                      <a:pt x="80" y="32"/>
                      <a:pt x="70" y="23"/>
                      <a:pt x="44" y="23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302" name="Freeform 69"/>
              <p:cNvSpPr>
                <a:spLocks noEditPoints="1"/>
              </p:cNvSpPr>
              <p:nvPr userDrawn="1"/>
            </p:nvSpPr>
            <p:spPr bwMode="auto">
              <a:xfrm>
                <a:off x="11664" y="-931"/>
                <a:ext cx="150" cy="187"/>
              </a:xfrm>
              <a:custGeom>
                <a:avLst/>
                <a:gdLst>
                  <a:gd name="T0" fmla="*/ 31 w 108"/>
                  <a:gd name="T1" fmla="*/ 75 h 135"/>
                  <a:gd name="T2" fmla="*/ 31 w 108"/>
                  <a:gd name="T3" fmla="*/ 77 h 135"/>
                  <a:gd name="T4" fmla="*/ 63 w 108"/>
                  <a:gd name="T5" fmla="*/ 114 h 135"/>
                  <a:gd name="T6" fmla="*/ 95 w 108"/>
                  <a:gd name="T7" fmla="*/ 101 h 135"/>
                  <a:gd name="T8" fmla="*/ 106 w 108"/>
                  <a:gd name="T9" fmla="*/ 118 h 135"/>
                  <a:gd name="T10" fmla="*/ 60 w 108"/>
                  <a:gd name="T11" fmla="*/ 135 h 135"/>
                  <a:gd name="T12" fmla="*/ 0 w 108"/>
                  <a:gd name="T13" fmla="*/ 68 h 135"/>
                  <a:gd name="T14" fmla="*/ 16 w 108"/>
                  <a:gd name="T15" fmla="*/ 17 h 135"/>
                  <a:gd name="T16" fmla="*/ 56 w 108"/>
                  <a:gd name="T17" fmla="*/ 0 h 135"/>
                  <a:gd name="T18" fmla="*/ 91 w 108"/>
                  <a:gd name="T19" fmla="*/ 13 h 135"/>
                  <a:gd name="T20" fmla="*/ 108 w 108"/>
                  <a:gd name="T21" fmla="*/ 69 h 135"/>
                  <a:gd name="T22" fmla="*/ 108 w 108"/>
                  <a:gd name="T23" fmla="*/ 75 h 135"/>
                  <a:gd name="T24" fmla="*/ 31 w 108"/>
                  <a:gd name="T25" fmla="*/ 75 h 135"/>
                  <a:gd name="T26" fmla="*/ 56 w 108"/>
                  <a:gd name="T27" fmla="*/ 21 h 135"/>
                  <a:gd name="T28" fmla="*/ 31 w 108"/>
                  <a:gd name="T29" fmla="*/ 54 h 135"/>
                  <a:gd name="T30" fmla="*/ 79 w 108"/>
                  <a:gd name="T31" fmla="*/ 54 h 135"/>
                  <a:gd name="T32" fmla="*/ 56 w 108"/>
                  <a:gd name="T33" fmla="*/ 21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08" h="135">
                    <a:moveTo>
                      <a:pt x="31" y="75"/>
                    </a:moveTo>
                    <a:cubicBezTo>
                      <a:pt x="31" y="77"/>
                      <a:pt x="31" y="77"/>
                      <a:pt x="31" y="77"/>
                    </a:cubicBezTo>
                    <a:cubicBezTo>
                      <a:pt x="31" y="95"/>
                      <a:pt x="38" y="114"/>
                      <a:pt x="63" y="114"/>
                    </a:cubicBezTo>
                    <a:cubicBezTo>
                      <a:pt x="75" y="114"/>
                      <a:pt x="85" y="109"/>
                      <a:pt x="95" y="101"/>
                    </a:cubicBezTo>
                    <a:cubicBezTo>
                      <a:pt x="106" y="118"/>
                      <a:pt x="106" y="118"/>
                      <a:pt x="106" y="118"/>
                    </a:cubicBezTo>
                    <a:cubicBezTo>
                      <a:pt x="92" y="129"/>
                      <a:pt x="77" y="135"/>
                      <a:pt x="60" y="135"/>
                    </a:cubicBezTo>
                    <a:cubicBezTo>
                      <a:pt x="23" y="135"/>
                      <a:pt x="0" y="109"/>
                      <a:pt x="0" y="68"/>
                    </a:cubicBezTo>
                    <a:cubicBezTo>
                      <a:pt x="0" y="45"/>
                      <a:pt x="5" y="30"/>
                      <a:pt x="16" y="17"/>
                    </a:cubicBezTo>
                    <a:cubicBezTo>
                      <a:pt x="27" y="5"/>
                      <a:pt x="39" y="0"/>
                      <a:pt x="56" y="0"/>
                    </a:cubicBezTo>
                    <a:cubicBezTo>
                      <a:pt x="68" y="0"/>
                      <a:pt x="80" y="3"/>
                      <a:pt x="91" y="13"/>
                    </a:cubicBezTo>
                    <a:cubicBezTo>
                      <a:pt x="102" y="23"/>
                      <a:pt x="108" y="39"/>
                      <a:pt x="108" y="69"/>
                    </a:cubicBezTo>
                    <a:cubicBezTo>
                      <a:pt x="108" y="75"/>
                      <a:pt x="108" y="75"/>
                      <a:pt x="108" y="75"/>
                    </a:cubicBezTo>
                    <a:lnTo>
                      <a:pt x="31" y="75"/>
                    </a:lnTo>
                    <a:close/>
                    <a:moveTo>
                      <a:pt x="56" y="21"/>
                    </a:moveTo>
                    <a:cubicBezTo>
                      <a:pt x="40" y="21"/>
                      <a:pt x="31" y="33"/>
                      <a:pt x="31" y="54"/>
                    </a:cubicBezTo>
                    <a:cubicBezTo>
                      <a:pt x="79" y="54"/>
                      <a:pt x="79" y="54"/>
                      <a:pt x="79" y="54"/>
                    </a:cubicBezTo>
                    <a:cubicBezTo>
                      <a:pt x="79" y="33"/>
                      <a:pt x="70" y="21"/>
                      <a:pt x="56" y="21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303" name="Freeform 70"/>
              <p:cNvSpPr>
                <a:spLocks/>
              </p:cNvSpPr>
              <p:nvPr userDrawn="1"/>
            </p:nvSpPr>
            <p:spPr bwMode="auto">
              <a:xfrm>
                <a:off x="11839" y="-1009"/>
                <a:ext cx="65" cy="264"/>
              </a:xfrm>
              <a:custGeom>
                <a:avLst/>
                <a:gdLst>
                  <a:gd name="T0" fmla="*/ 30 w 47"/>
                  <a:gd name="T1" fmla="*/ 190 h 190"/>
                  <a:gd name="T2" fmla="*/ 2 w 47"/>
                  <a:gd name="T3" fmla="*/ 154 h 190"/>
                  <a:gd name="T4" fmla="*/ 2 w 47"/>
                  <a:gd name="T5" fmla="*/ 44 h 190"/>
                  <a:gd name="T6" fmla="*/ 0 w 47"/>
                  <a:gd name="T7" fmla="*/ 7 h 190"/>
                  <a:gd name="T8" fmla="*/ 28 w 47"/>
                  <a:gd name="T9" fmla="*/ 0 h 190"/>
                  <a:gd name="T10" fmla="*/ 31 w 47"/>
                  <a:gd name="T11" fmla="*/ 36 h 190"/>
                  <a:gd name="T12" fmla="*/ 31 w 47"/>
                  <a:gd name="T13" fmla="*/ 145 h 190"/>
                  <a:gd name="T14" fmla="*/ 34 w 47"/>
                  <a:gd name="T15" fmla="*/ 168 h 190"/>
                  <a:gd name="T16" fmla="*/ 43 w 47"/>
                  <a:gd name="T17" fmla="*/ 170 h 190"/>
                  <a:gd name="T18" fmla="*/ 47 w 47"/>
                  <a:gd name="T19" fmla="*/ 187 h 190"/>
                  <a:gd name="T20" fmla="*/ 30 w 47"/>
                  <a:gd name="T21" fmla="*/ 190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7" h="190">
                    <a:moveTo>
                      <a:pt x="30" y="190"/>
                    </a:moveTo>
                    <a:cubicBezTo>
                      <a:pt x="2" y="190"/>
                      <a:pt x="2" y="165"/>
                      <a:pt x="2" y="154"/>
                    </a:cubicBezTo>
                    <a:cubicBezTo>
                      <a:pt x="2" y="44"/>
                      <a:pt x="2" y="44"/>
                      <a:pt x="2" y="44"/>
                    </a:cubicBezTo>
                    <a:cubicBezTo>
                      <a:pt x="2" y="27"/>
                      <a:pt x="1" y="17"/>
                      <a:pt x="0" y="7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30" y="8"/>
                      <a:pt x="31" y="19"/>
                      <a:pt x="31" y="36"/>
                    </a:cubicBezTo>
                    <a:cubicBezTo>
                      <a:pt x="31" y="145"/>
                      <a:pt x="31" y="145"/>
                      <a:pt x="31" y="145"/>
                    </a:cubicBezTo>
                    <a:cubicBezTo>
                      <a:pt x="31" y="162"/>
                      <a:pt x="31" y="165"/>
                      <a:pt x="34" y="168"/>
                    </a:cubicBezTo>
                    <a:cubicBezTo>
                      <a:pt x="35" y="170"/>
                      <a:pt x="39" y="172"/>
                      <a:pt x="43" y="170"/>
                    </a:cubicBezTo>
                    <a:cubicBezTo>
                      <a:pt x="47" y="187"/>
                      <a:pt x="47" y="187"/>
                      <a:pt x="47" y="187"/>
                    </a:cubicBezTo>
                    <a:cubicBezTo>
                      <a:pt x="42" y="189"/>
                      <a:pt x="37" y="190"/>
                      <a:pt x="30" y="19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304" name="Freeform 71"/>
              <p:cNvSpPr>
                <a:spLocks noEditPoints="1"/>
              </p:cNvSpPr>
              <p:nvPr userDrawn="1"/>
            </p:nvSpPr>
            <p:spPr bwMode="auto">
              <a:xfrm>
                <a:off x="11932" y="-1007"/>
                <a:ext cx="51" cy="259"/>
              </a:xfrm>
              <a:custGeom>
                <a:avLst/>
                <a:gdLst>
                  <a:gd name="T0" fmla="*/ 18 w 37"/>
                  <a:gd name="T1" fmla="*/ 38 h 186"/>
                  <a:gd name="T2" fmla="*/ 0 w 37"/>
                  <a:gd name="T3" fmla="*/ 19 h 186"/>
                  <a:gd name="T4" fmla="*/ 19 w 37"/>
                  <a:gd name="T5" fmla="*/ 0 h 186"/>
                  <a:gd name="T6" fmla="*/ 37 w 37"/>
                  <a:gd name="T7" fmla="*/ 19 h 186"/>
                  <a:gd name="T8" fmla="*/ 18 w 37"/>
                  <a:gd name="T9" fmla="*/ 38 h 186"/>
                  <a:gd name="T10" fmla="*/ 4 w 37"/>
                  <a:gd name="T11" fmla="*/ 186 h 186"/>
                  <a:gd name="T12" fmla="*/ 4 w 37"/>
                  <a:gd name="T13" fmla="*/ 59 h 186"/>
                  <a:gd name="T14" fmla="*/ 33 w 37"/>
                  <a:gd name="T15" fmla="*/ 54 h 186"/>
                  <a:gd name="T16" fmla="*/ 33 w 37"/>
                  <a:gd name="T17" fmla="*/ 186 h 186"/>
                  <a:gd name="T18" fmla="*/ 4 w 37"/>
                  <a:gd name="T19" fmla="*/ 186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7" h="186">
                    <a:moveTo>
                      <a:pt x="18" y="38"/>
                    </a:moveTo>
                    <a:cubicBezTo>
                      <a:pt x="8" y="38"/>
                      <a:pt x="0" y="29"/>
                      <a:pt x="0" y="19"/>
                    </a:cubicBezTo>
                    <a:cubicBezTo>
                      <a:pt x="0" y="9"/>
                      <a:pt x="9" y="0"/>
                      <a:pt x="19" y="0"/>
                    </a:cubicBezTo>
                    <a:cubicBezTo>
                      <a:pt x="29" y="0"/>
                      <a:pt x="37" y="9"/>
                      <a:pt x="37" y="19"/>
                    </a:cubicBezTo>
                    <a:cubicBezTo>
                      <a:pt x="37" y="29"/>
                      <a:pt x="29" y="38"/>
                      <a:pt x="18" y="38"/>
                    </a:cubicBezTo>
                    <a:close/>
                    <a:moveTo>
                      <a:pt x="4" y="186"/>
                    </a:moveTo>
                    <a:cubicBezTo>
                      <a:pt x="4" y="59"/>
                      <a:pt x="4" y="59"/>
                      <a:pt x="4" y="59"/>
                    </a:cubicBezTo>
                    <a:cubicBezTo>
                      <a:pt x="33" y="54"/>
                      <a:pt x="33" y="54"/>
                      <a:pt x="33" y="54"/>
                    </a:cubicBezTo>
                    <a:cubicBezTo>
                      <a:pt x="33" y="186"/>
                      <a:pt x="33" y="186"/>
                      <a:pt x="33" y="186"/>
                    </a:cubicBezTo>
                    <a:lnTo>
                      <a:pt x="4" y="186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305" name="Freeform 72"/>
              <p:cNvSpPr>
                <a:spLocks/>
              </p:cNvSpPr>
              <p:nvPr userDrawn="1"/>
            </p:nvSpPr>
            <p:spPr bwMode="auto">
              <a:xfrm>
                <a:off x="12017" y="-931"/>
                <a:ext cx="133" cy="187"/>
              </a:xfrm>
              <a:custGeom>
                <a:avLst/>
                <a:gdLst>
                  <a:gd name="T0" fmla="*/ 54 w 96"/>
                  <a:gd name="T1" fmla="*/ 135 h 135"/>
                  <a:gd name="T2" fmla="*/ 0 w 96"/>
                  <a:gd name="T3" fmla="*/ 69 h 135"/>
                  <a:gd name="T4" fmla="*/ 56 w 96"/>
                  <a:gd name="T5" fmla="*/ 0 h 135"/>
                  <a:gd name="T6" fmla="*/ 92 w 96"/>
                  <a:gd name="T7" fmla="*/ 14 h 135"/>
                  <a:gd name="T8" fmla="*/ 78 w 96"/>
                  <a:gd name="T9" fmla="*/ 32 h 135"/>
                  <a:gd name="T10" fmla="*/ 56 w 96"/>
                  <a:gd name="T11" fmla="*/ 22 h 135"/>
                  <a:gd name="T12" fmla="*/ 36 w 96"/>
                  <a:gd name="T13" fmla="*/ 35 h 135"/>
                  <a:gd name="T14" fmla="*/ 31 w 96"/>
                  <a:gd name="T15" fmla="*/ 71 h 135"/>
                  <a:gd name="T16" fmla="*/ 39 w 96"/>
                  <a:gd name="T17" fmla="*/ 106 h 135"/>
                  <a:gd name="T18" fmla="*/ 56 w 96"/>
                  <a:gd name="T19" fmla="*/ 114 h 135"/>
                  <a:gd name="T20" fmla="*/ 82 w 96"/>
                  <a:gd name="T21" fmla="*/ 101 h 135"/>
                  <a:gd name="T22" fmla="*/ 96 w 96"/>
                  <a:gd name="T23" fmla="*/ 118 h 135"/>
                  <a:gd name="T24" fmla="*/ 54 w 96"/>
                  <a:gd name="T25" fmla="*/ 135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6" h="135">
                    <a:moveTo>
                      <a:pt x="54" y="135"/>
                    </a:moveTo>
                    <a:cubicBezTo>
                      <a:pt x="19" y="135"/>
                      <a:pt x="0" y="110"/>
                      <a:pt x="0" y="69"/>
                    </a:cubicBezTo>
                    <a:cubicBezTo>
                      <a:pt x="0" y="22"/>
                      <a:pt x="28" y="0"/>
                      <a:pt x="56" y="0"/>
                    </a:cubicBezTo>
                    <a:cubicBezTo>
                      <a:pt x="70" y="0"/>
                      <a:pt x="81" y="3"/>
                      <a:pt x="92" y="14"/>
                    </a:cubicBezTo>
                    <a:cubicBezTo>
                      <a:pt x="78" y="32"/>
                      <a:pt x="78" y="32"/>
                      <a:pt x="78" y="32"/>
                    </a:cubicBezTo>
                    <a:cubicBezTo>
                      <a:pt x="70" y="25"/>
                      <a:pt x="64" y="22"/>
                      <a:pt x="56" y="22"/>
                    </a:cubicBezTo>
                    <a:cubicBezTo>
                      <a:pt x="47" y="22"/>
                      <a:pt x="40" y="27"/>
                      <a:pt x="36" y="35"/>
                    </a:cubicBezTo>
                    <a:cubicBezTo>
                      <a:pt x="32" y="43"/>
                      <a:pt x="31" y="55"/>
                      <a:pt x="31" y="71"/>
                    </a:cubicBezTo>
                    <a:cubicBezTo>
                      <a:pt x="31" y="89"/>
                      <a:pt x="33" y="100"/>
                      <a:pt x="39" y="106"/>
                    </a:cubicBezTo>
                    <a:cubicBezTo>
                      <a:pt x="43" y="111"/>
                      <a:pt x="50" y="114"/>
                      <a:pt x="56" y="114"/>
                    </a:cubicBezTo>
                    <a:cubicBezTo>
                      <a:pt x="65" y="114"/>
                      <a:pt x="74" y="109"/>
                      <a:pt x="82" y="101"/>
                    </a:cubicBezTo>
                    <a:cubicBezTo>
                      <a:pt x="96" y="118"/>
                      <a:pt x="96" y="118"/>
                      <a:pt x="96" y="118"/>
                    </a:cubicBezTo>
                    <a:cubicBezTo>
                      <a:pt x="84" y="130"/>
                      <a:pt x="72" y="135"/>
                      <a:pt x="54" y="135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306" name="Freeform 73"/>
              <p:cNvSpPr>
                <a:spLocks noEditPoints="1"/>
              </p:cNvSpPr>
              <p:nvPr userDrawn="1"/>
            </p:nvSpPr>
            <p:spPr bwMode="auto">
              <a:xfrm>
                <a:off x="12178" y="-851"/>
                <a:ext cx="106" cy="106"/>
              </a:xfrm>
              <a:custGeom>
                <a:avLst/>
                <a:gdLst>
                  <a:gd name="T0" fmla="*/ 39 w 77"/>
                  <a:gd name="T1" fmla="*/ 76 h 76"/>
                  <a:gd name="T2" fmla="*/ 0 w 77"/>
                  <a:gd name="T3" fmla="*/ 38 h 76"/>
                  <a:gd name="T4" fmla="*/ 39 w 77"/>
                  <a:gd name="T5" fmla="*/ 0 h 76"/>
                  <a:gd name="T6" fmla="*/ 77 w 77"/>
                  <a:gd name="T7" fmla="*/ 38 h 76"/>
                  <a:gd name="T8" fmla="*/ 39 w 77"/>
                  <a:gd name="T9" fmla="*/ 76 h 76"/>
                  <a:gd name="T10" fmla="*/ 39 w 77"/>
                  <a:gd name="T11" fmla="*/ 7 h 76"/>
                  <a:gd name="T12" fmla="*/ 9 w 77"/>
                  <a:gd name="T13" fmla="*/ 38 h 76"/>
                  <a:gd name="T14" fmla="*/ 39 w 77"/>
                  <a:gd name="T15" fmla="*/ 69 h 76"/>
                  <a:gd name="T16" fmla="*/ 68 w 77"/>
                  <a:gd name="T17" fmla="*/ 38 h 76"/>
                  <a:gd name="T18" fmla="*/ 39 w 77"/>
                  <a:gd name="T19" fmla="*/ 7 h 76"/>
                  <a:gd name="T20" fmla="*/ 46 w 77"/>
                  <a:gd name="T21" fmla="*/ 59 h 76"/>
                  <a:gd name="T22" fmla="*/ 42 w 77"/>
                  <a:gd name="T23" fmla="*/ 52 h 76"/>
                  <a:gd name="T24" fmla="*/ 35 w 77"/>
                  <a:gd name="T25" fmla="*/ 42 h 76"/>
                  <a:gd name="T26" fmla="*/ 34 w 77"/>
                  <a:gd name="T27" fmla="*/ 41 h 76"/>
                  <a:gd name="T28" fmla="*/ 34 w 77"/>
                  <a:gd name="T29" fmla="*/ 59 h 76"/>
                  <a:gd name="T30" fmla="*/ 25 w 77"/>
                  <a:gd name="T31" fmla="*/ 59 h 76"/>
                  <a:gd name="T32" fmla="*/ 25 w 77"/>
                  <a:gd name="T33" fmla="*/ 16 h 76"/>
                  <a:gd name="T34" fmla="*/ 41 w 77"/>
                  <a:gd name="T35" fmla="*/ 16 h 76"/>
                  <a:gd name="T36" fmla="*/ 54 w 77"/>
                  <a:gd name="T37" fmla="*/ 29 h 76"/>
                  <a:gd name="T38" fmla="*/ 44 w 77"/>
                  <a:gd name="T39" fmla="*/ 41 h 76"/>
                  <a:gd name="T40" fmla="*/ 46 w 77"/>
                  <a:gd name="T41" fmla="*/ 43 h 76"/>
                  <a:gd name="T42" fmla="*/ 56 w 77"/>
                  <a:gd name="T43" fmla="*/ 59 h 76"/>
                  <a:gd name="T44" fmla="*/ 46 w 77"/>
                  <a:gd name="T45" fmla="*/ 59 h 76"/>
                  <a:gd name="T46" fmla="*/ 42 w 77"/>
                  <a:gd name="T47" fmla="*/ 24 h 76"/>
                  <a:gd name="T48" fmla="*/ 37 w 77"/>
                  <a:gd name="T49" fmla="*/ 23 h 76"/>
                  <a:gd name="T50" fmla="*/ 34 w 77"/>
                  <a:gd name="T51" fmla="*/ 23 h 76"/>
                  <a:gd name="T52" fmla="*/ 34 w 77"/>
                  <a:gd name="T53" fmla="*/ 35 h 76"/>
                  <a:gd name="T54" fmla="*/ 37 w 77"/>
                  <a:gd name="T55" fmla="*/ 35 h 76"/>
                  <a:gd name="T56" fmla="*/ 43 w 77"/>
                  <a:gd name="T57" fmla="*/ 33 h 76"/>
                  <a:gd name="T58" fmla="*/ 45 w 77"/>
                  <a:gd name="T59" fmla="*/ 29 h 76"/>
                  <a:gd name="T60" fmla="*/ 42 w 77"/>
                  <a:gd name="T61" fmla="*/ 24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7" h="76">
                    <a:moveTo>
                      <a:pt x="39" y="76"/>
                    </a:moveTo>
                    <a:cubicBezTo>
                      <a:pt x="18" y="76"/>
                      <a:pt x="0" y="60"/>
                      <a:pt x="0" y="38"/>
                    </a:cubicBezTo>
                    <a:cubicBezTo>
                      <a:pt x="0" y="17"/>
                      <a:pt x="18" y="0"/>
                      <a:pt x="39" y="0"/>
                    </a:cubicBezTo>
                    <a:cubicBezTo>
                      <a:pt x="60" y="0"/>
                      <a:pt x="77" y="17"/>
                      <a:pt x="77" y="38"/>
                    </a:cubicBezTo>
                    <a:cubicBezTo>
                      <a:pt x="77" y="60"/>
                      <a:pt x="60" y="76"/>
                      <a:pt x="39" y="76"/>
                    </a:cubicBezTo>
                    <a:close/>
                    <a:moveTo>
                      <a:pt x="39" y="7"/>
                    </a:moveTo>
                    <a:cubicBezTo>
                      <a:pt x="22" y="7"/>
                      <a:pt x="9" y="21"/>
                      <a:pt x="9" y="38"/>
                    </a:cubicBezTo>
                    <a:cubicBezTo>
                      <a:pt x="9" y="55"/>
                      <a:pt x="22" y="69"/>
                      <a:pt x="39" y="69"/>
                    </a:cubicBezTo>
                    <a:cubicBezTo>
                      <a:pt x="55" y="69"/>
                      <a:pt x="68" y="55"/>
                      <a:pt x="68" y="38"/>
                    </a:cubicBezTo>
                    <a:cubicBezTo>
                      <a:pt x="68" y="21"/>
                      <a:pt x="55" y="7"/>
                      <a:pt x="39" y="7"/>
                    </a:cubicBezTo>
                    <a:close/>
                    <a:moveTo>
                      <a:pt x="46" y="59"/>
                    </a:moveTo>
                    <a:cubicBezTo>
                      <a:pt x="45" y="56"/>
                      <a:pt x="44" y="55"/>
                      <a:pt x="42" y="52"/>
                    </a:cubicBezTo>
                    <a:cubicBezTo>
                      <a:pt x="38" y="44"/>
                      <a:pt x="37" y="42"/>
                      <a:pt x="35" y="42"/>
                    </a:cubicBezTo>
                    <a:cubicBezTo>
                      <a:pt x="35" y="41"/>
                      <a:pt x="34" y="41"/>
                      <a:pt x="34" y="41"/>
                    </a:cubicBezTo>
                    <a:cubicBezTo>
                      <a:pt x="34" y="59"/>
                      <a:pt x="34" y="59"/>
                      <a:pt x="34" y="59"/>
                    </a:cubicBezTo>
                    <a:cubicBezTo>
                      <a:pt x="25" y="59"/>
                      <a:pt x="25" y="59"/>
                      <a:pt x="25" y="59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41" y="16"/>
                      <a:pt x="41" y="16"/>
                      <a:pt x="41" y="16"/>
                    </a:cubicBezTo>
                    <a:cubicBezTo>
                      <a:pt x="49" y="16"/>
                      <a:pt x="54" y="21"/>
                      <a:pt x="54" y="29"/>
                    </a:cubicBezTo>
                    <a:cubicBezTo>
                      <a:pt x="54" y="35"/>
                      <a:pt x="50" y="41"/>
                      <a:pt x="44" y="41"/>
                    </a:cubicBezTo>
                    <a:cubicBezTo>
                      <a:pt x="45" y="41"/>
                      <a:pt x="46" y="42"/>
                      <a:pt x="46" y="43"/>
                    </a:cubicBezTo>
                    <a:cubicBezTo>
                      <a:pt x="49" y="46"/>
                      <a:pt x="56" y="59"/>
                      <a:pt x="56" y="59"/>
                    </a:cubicBezTo>
                    <a:lnTo>
                      <a:pt x="46" y="59"/>
                    </a:lnTo>
                    <a:close/>
                    <a:moveTo>
                      <a:pt x="42" y="24"/>
                    </a:moveTo>
                    <a:cubicBezTo>
                      <a:pt x="41" y="23"/>
                      <a:pt x="39" y="23"/>
                      <a:pt x="37" y="23"/>
                    </a:cubicBezTo>
                    <a:cubicBezTo>
                      <a:pt x="34" y="23"/>
                      <a:pt x="34" y="23"/>
                      <a:pt x="34" y="23"/>
                    </a:cubicBezTo>
                    <a:cubicBezTo>
                      <a:pt x="34" y="35"/>
                      <a:pt x="34" y="35"/>
                      <a:pt x="34" y="35"/>
                    </a:cubicBezTo>
                    <a:cubicBezTo>
                      <a:pt x="37" y="35"/>
                      <a:pt x="37" y="35"/>
                      <a:pt x="37" y="35"/>
                    </a:cubicBezTo>
                    <a:cubicBezTo>
                      <a:pt x="40" y="35"/>
                      <a:pt x="42" y="34"/>
                      <a:pt x="43" y="33"/>
                    </a:cubicBezTo>
                    <a:cubicBezTo>
                      <a:pt x="44" y="32"/>
                      <a:pt x="45" y="31"/>
                      <a:pt x="45" y="29"/>
                    </a:cubicBezTo>
                    <a:cubicBezTo>
                      <a:pt x="45" y="26"/>
                      <a:pt x="44" y="25"/>
                      <a:pt x="42" y="24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307" name="Freeform 74"/>
              <p:cNvSpPr>
                <a:spLocks/>
              </p:cNvSpPr>
              <p:nvPr userDrawn="1"/>
            </p:nvSpPr>
            <p:spPr bwMode="auto">
              <a:xfrm>
                <a:off x="10739" y="-684"/>
                <a:ext cx="430" cy="561"/>
              </a:xfrm>
              <a:custGeom>
                <a:avLst/>
                <a:gdLst>
                  <a:gd name="T0" fmla="*/ 0 w 310"/>
                  <a:gd name="T1" fmla="*/ 341 h 403"/>
                  <a:gd name="T2" fmla="*/ 51 w 310"/>
                  <a:gd name="T3" fmla="*/ 280 h 403"/>
                  <a:gd name="T4" fmla="*/ 168 w 310"/>
                  <a:gd name="T5" fmla="*/ 327 h 403"/>
                  <a:gd name="T6" fmla="*/ 224 w 310"/>
                  <a:gd name="T7" fmla="*/ 290 h 403"/>
                  <a:gd name="T8" fmla="*/ 224 w 310"/>
                  <a:gd name="T9" fmla="*/ 289 h 403"/>
                  <a:gd name="T10" fmla="*/ 145 w 310"/>
                  <a:gd name="T11" fmla="*/ 239 h 403"/>
                  <a:gd name="T12" fmla="*/ 16 w 310"/>
                  <a:gd name="T13" fmla="*/ 120 h 403"/>
                  <a:gd name="T14" fmla="*/ 16 w 310"/>
                  <a:gd name="T15" fmla="*/ 118 h 403"/>
                  <a:gd name="T16" fmla="*/ 153 w 310"/>
                  <a:gd name="T17" fmla="*/ 0 h 403"/>
                  <a:gd name="T18" fmla="*/ 298 w 310"/>
                  <a:gd name="T19" fmla="*/ 50 h 403"/>
                  <a:gd name="T20" fmla="*/ 253 w 310"/>
                  <a:gd name="T21" fmla="*/ 115 h 403"/>
                  <a:gd name="T22" fmla="*/ 152 w 310"/>
                  <a:gd name="T23" fmla="*/ 76 h 403"/>
                  <a:gd name="T24" fmla="*/ 101 w 310"/>
                  <a:gd name="T25" fmla="*/ 111 h 403"/>
                  <a:gd name="T26" fmla="*/ 101 w 310"/>
                  <a:gd name="T27" fmla="*/ 112 h 403"/>
                  <a:gd name="T28" fmla="*/ 186 w 310"/>
                  <a:gd name="T29" fmla="*/ 163 h 403"/>
                  <a:gd name="T30" fmla="*/ 310 w 310"/>
                  <a:gd name="T31" fmla="*/ 281 h 403"/>
                  <a:gd name="T32" fmla="*/ 310 w 310"/>
                  <a:gd name="T33" fmla="*/ 282 h 403"/>
                  <a:gd name="T34" fmla="*/ 166 w 310"/>
                  <a:gd name="T35" fmla="*/ 403 h 403"/>
                  <a:gd name="T36" fmla="*/ 0 w 310"/>
                  <a:gd name="T37" fmla="*/ 341 h 4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10" h="403">
                    <a:moveTo>
                      <a:pt x="0" y="341"/>
                    </a:moveTo>
                    <a:cubicBezTo>
                      <a:pt x="51" y="280"/>
                      <a:pt x="51" y="280"/>
                      <a:pt x="51" y="280"/>
                    </a:cubicBezTo>
                    <a:cubicBezTo>
                      <a:pt x="86" y="309"/>
                      <a:pt x="123" y="327"/>
                      <a:pt x="168" y="327"/>
                    </a:cubicBezTo>
                    <a:cubicBezTo>
                      <a:pt x="203" y="327"/>
                      <a:pt x="224" y="313"/>
                      <a:pt x="224" y="290"/>
                    </a:cubicBezTo>
                    <a:cubicBezTo>
                      <a:pt x="224" y="289"/>
                      <a:pt x="224" y="289"/>
                      <a:pt x="224" y="289"/>
                    </a:cubicBezTo>
                    <a:cubicBezTo>
                      <a:pt x="224" y="267"/>
                      <a:pt x="211" y="256"/>
                      <a:pt x="145" y="239"/>
                    </a:cubicBezTo>
                    <a:cubicBezTo>
                      <a:pt x="66" y="219"/>
                      <a:pt x="16" y="197"/>
                      <a:pt x="16" y="120"/>
                    </a:cubicBezTo>
                    <a:cubicBezTo>
                      <a:pt x="16" y="118"/>
                      <a:pt x="16" y="118"/>
                      <a:pt x="16" y="118"/>
                    </a:cubicBezTo>
                    <a:cubicBezTo>
                      <a:pt x="16" y="47"/>
                      <a:pt x="73" y="0"/>
                      <a:pt x="153" y="0"/>
                    </a:cubicBezTo>
                    <a:cubicBezTo>
                      <a:pt x="210" y="0"/>
                      <a:pt x="258" y="18"/>
                      <a:pt x="298" y="50"/>
                    </a:cubicBezTo>
                    <a:cubicBezTo>
                      <a:pt x="253" y="115"/>
                      <a:pt x="253" y="115"/>
                      <a:pt x="253" y="115"/>
                    </a:cubicBezTo>
                    <a:cubicBezTo>
                      <a:pt x="219" y="91"/>
                      <a:pt x="185" y="76"/>
                      <a:pt x="152" y="76"/>
                    </a:cubicBezTo>
                    <a:cubicBezTo>
                      <a:pt x="119" y="76"/>
                      <a:pt x="101" y="92"/>
                      <a:pt x="101" y="111"/>
                    </a:cubicBezTo>
                    <a:cubicBezTo>
                      <a:pt x="101" y="112"/>
                      <a:pt x="101" y="112"/>
                      <a:pt x="101" y="112"/>
                    </a:cubicBezTo>
                    <a:cubicBezTo>
                      <a:pt x="101" y="138"/>
                      <a:pt x="118" y="146"/>
                      <a:pt x="186" y="163"/>
                    </a:cubicBezTo>
                    <a:cubicBezTo>
                      <a:pt x="265" y="184"/>
                      <a:pt x="310" y="213"/>
                      <a:pt x="310" y="281"/>
                    </a:cubicBezTo>
                    <a:cubicBezTo>
                      <a:pt x="310" y="282"/>
                      <a:pt x="310" y="282"/>
                      <a:pt x="310" y="282"/>
                    </a:cubicBezTo>
                    <a:cubicBezTo>
                      <a:pt x="310" y="360"/>
                      <a:pt x="251" y="403"/>
                      <a:pt x="166" y="403"/>
                    </a:cubicBezTo>
                    <a:cubicBezTo>
                      <a:pt x="107" y="403"/>
                      <a:pt x="47" y="383"/>
                      <a:pt x="0" y="341"/>
                    </a:cubicBezTo>
                    <a:close/>
                  </a:path>
                </a:pathLst>
              </a:custGeom>
              <a:solidFill>
                <a:srgbClr val="2265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308" name="Freeform 75"/>
              <p:cNvSpPr>
                <a:spLocks/>
              </p:cNvSpPr>
              <p:nvPr userDrawn="1"/>
            </p:nvSpPr>
            <p:spPr bwMode="auto">
              <a:xfrm>
                <a:off x="11226" y="-675"/>
                <a:ext cx="415" cy="545"/>
              </a:xfrm>
              <a:custGeom>
                <a:avLst/>
                <a:gdLst>
                  <a:gd name="T0" fmla="*/ 0 w 415"/>
                  <a:gd name="T1" fmla="*/ 0 h 545"/>
                  <a:gd name="T2" fmla="*/ 411 w 415"/>
                  <a:gd name="T3" fmla="*/ 0 h 545"/>
                  <a:gd name="T4" fmla="*/ 411 w 415"/>
                  <a:gd name="T5" fmla="*/ 107 h 545"/>
                  <a:gd name="T6" fmla="*/ 119 w 415"/>
                  <a:gd name="T7" fmla="*/ 107 h 545"/>
                  <a:gd name="T8" fmla="*/ 119 w 415"/>
                  <a:gd name="T9" fmla="*/ 217 h 545"/>
                  <a:gd name="T10" fmla="*/ 376 w 415"/>
                  <a:gd name="T11" fmla="*/ 217 h 545"/>
                  <a:gd name="T12" fmla="*/ 376 w 415"/>
                  <a:gd name="T13" fmla="*/ 324 h 545"/>
                  <a:gd name="T14" fmla="*/ 119 w 415"/>
                  <a:gd name="T15" fmla="*/ 324 h 545"/>
                  <a:gd name="T16" fmla="*/ 119 w 415"/>
                  <a:gd name="T17" fmla="*/ 438 h 545"/>
                  <a:gd name="T18" fmla="*/ 415 w 415"/>
                  <a:gd name="T19" fmla="*/ 438 h 545"/>
                  <a:gd name="T20" fmla="*/ 415 w 415"/>
                  <a:gd name="T21" fmla="*/ 545 h 545"/>
                  <a:gd name="T22" fmla="*/ 0 w 415"/>
                  <a:gd name="T23" fmla="*/ 545 h 545"/>
                  <a:gd name="T24" fmla="*/ 0 w 415"/>
                  <a:gd name="T25" fmla="*/ 0 h 5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15" h="545">
                    <a:moveTo>
                      <a:pt x="0" y="0"/>
                    </a:moveTo>
                    <a:lnTo>
                      <a:pt x="411" y="0"/>
                    </a:lnTo>
                    <a:lnTo>
                      <a:pt x="411" y="107"/>
                    </a:lnTo>
                    <a:lnTo>
                      <a:pt x="119" y="107"/>
                    </a:lnTo>
                    <a:lnTo>
                      <a:pt x="119" y="217"/>
                    </a:lnTo>
                    <a:lnTo>
                      <a:pt x="376" y="217"/>
                    </a:lnTo>
                    <a:lnTo>
                      <a:pt x="376" y="324"/>
                    </a:lnTo>
                    <a:lnTo>
                      <a:pt x="119" y="324"/>
                    </a:lnTo>
                    <a:lnTo>
                      <a:pt x="119" y="438"/>
                    </a:lnTo>
                    <a:lnTo>
                      <a:pt x="415" y="438"/>
                    </a:lnTo>
                    <a:lnTo>
                      <a:pt x="415" y="545"/>
                    </a:lnTo>
                    <a:lnTo>
                      <a:pt x="0" y="54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265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309" name="Freeform 76"/>
              <p:cNvSpPr>
                <a:spLocks noEditPoints="1"/>
              </p:cNvSpPr>
              <p:nvPr userDrawn="1"/>
            </p:nvSpPr>
            <p:spPr bwMode="auto">
              <a:xfrm>
                <a:off x="11700" y="-675"/>
                <a:ext cx="471" cy="545"/>
              </a:xfrm>
              <a:custGeom>
                <a:avLst/>
                <a:gdLst>
                  <a:gd name="T0" fmla="*/ 0 w 339"/>
                  <a:gd name="T1" fmla="*/ 0 h 392"/>
                  <a:gd name="T2" fmla="*/ 179 w 339"/>
                  <a:gd name="T3" fmla="*/ 0 h 392"/>
                  <a:gd name="T4" fmla="*/ 293 w 339"/>
                  <a:gd name="T5" fmla="*/ 40 h 392"/>
                  <a:gd name="T6" fmla="*/ 327 w 339"/>
                  <a:gd name="T7" fmla="*/ 129 h 392"/>
                  <a:gd name="T8" fmla="*/ 327 w 339"/>
                  <a:gd name="T9" fmla="*/ 130 h 392"/>
                  <a:gd name="T10" fmla="*/ 243 w 339"/>
                  <a:gd name="T11" fmla="*/ 252 h 392"/>
                  <a:gd name="T12" fmla="*/ 339 w 339"/>
                  <a:gd name="T13" fmla="*/ 392 h 392"/>
                  <a:gd name="T14" fmla="*/ 238 w 339"/>
                  <a:gd name="T15" fmla="*/ 392 h 392"/>
                  <a:gd name="T16" fmla="*/ 154 w 339"/>
                  <a:gd name="T17" fmla="*/ 266 h 392"/>
                  <a:gd name="T18" fmla="*/ 86 w 339"/>
                  <a:gd name="T19" fmla="*/ 266 h 392"/>
                  <a:gd name="T20" fmla="*/ 86 w 339"/>
                  <a:gd name="T21" fmla="*/ 392 h 392"/>
                  <a:gd name="T22" fmla="*/ 0 w 339"/>
                  <a:gd name="T23" fmla="*/ 392 h 392"/>
                  <a:gd name="T24" fmla="*/ 0 w 339"/>
                  <a:gd name="T25" fmla="*/ 0 h 392"/>
                  <a:gd name="T26" fmla="*/ 173 w 339"/>
                  <a:gd name="T27" fmla="*/ 190 h 392"/>
                  <a:gd name="T28" fmla="*/ 239 w 339"/>
                  <a:gd name="T29" fmla="*/ 135 h 392"/>
                  <a:gd name="T30" fmla="*/ 239 w 339"/>
                  <a:gd name="T31" fmla="*/ 134 h 392"/>
                  <a:gd name="T32" fmla="*/ 172 w 339"/>
                  <a:gd name="T33" fmla="*/ 78 h 392"/>
                  <a:gd name="T34" fmla="*/ 86 w 339"/>
                  <a:gd name="T35" fmla="*/ 78 h 392"/>
                  <a:gd name="T36" fmla="*/ 86 w 339"/>
                  <a:gd name="T37" fmla="*/ 190 h 392"/>
                  <a:gd name="T38" fmla="*/ 173 w 339"/>
                  <a:gd name="T39" fmla="*/ 190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39" h="392">
                    <a:moveTo>
                      <a:pt x="0" y="0"/>
                    </a:moveTo>
                    <a:cubicBezTo>
                      <a:pt x="179" y="0"/>
                      <a:pt x="179" y="0"/>
                      <a:pt x="179" y="0"/>
                    </a:cubicBezTo>
                    <a:cubicBezTo>
                      <a:pt x="229" y="0"/>
                      <a:pt x="267" y="14"/>
                      <a:pt x="293" y="40"/>
                    </a:cubicBezTo>
                    <a:cubicBezTo>
                      <a:pt x="315" y="62"/>
                      <a:pt x="327" y="92"/>
                      <a:pt x="327" y="129"/>
                    </a:cubicBezTo>
                    <a:cubicBezTo>
                      <a:pt x="327" y="130"/>
                      <a:pt x="327" y="130"/>
                      <a:pt x="327" y="130"/>
                    </a:cubicBezTo>
                    <a:cubicBezTo>
                      <a:pt x="327" y="194"/>
                      <a:pt x="293" y="233"/>
                      <a:pt x="243" y="252"/>
                    </a:cubicBezTo>
                    <a:cubicBezTo>
                      <a:pt x="339" y="392"/>
                      <a:pt x="339" y="392"/>
                      <a:pt x="339" y="392"/>
                    </a:cubicBezTo>
                    <a:cubicBezTo>
                      <a:pt x="238" y="392"/>
                      <a:pt x="238" y="392"/>
                      <a:pt x="238" y="392"/>
                    </a:cubicBezTo>
                    <a:cubicBezTo>
                      <a:pt x="154" y="266"/>
                      <a:pt x="154" y="266"/>
                      <a:pt x="154" y="266"/>
                    </a:cubicBezTo>
                    <a:cubicBezTo>
                      <a:pt x="86" y="266"/>
                      <a:pt x="86" y="266"/>
                      <a:pt x="86" y="266"/>
                    </a:cubicBezTo>
                    <a:cubicBezTo>
                      <a:pt x="86" y="392"/>
                      <a:pt x="86" y="392"/>
                      <a:pt x="86" y="392"/>
                    </a:cubicBezTo>
                    <a:cubicBezTo>
                      <a:pt x="0" y="392"/>
                      <a:pt x="0" y="392"/>
                      <a:pt x="0" y="392"/>
                    </a:cubicBezTo>
                    <a:lnTo>
                      <a:pt x="0" y="0"/>
                    </a:lnTo>
                    <a:close/>
                    <a:moveTo>
                      <a:pt x="173" y="190"/>
                    </a:moveTo>
                    <a:cubicBezTo>
                      <a:pt x="215" y="190"/>
                      <a:pt x="239" y="168"/>
                      <a:pt x="239" y="135"/>
                    </a:cubicBezTo>
                    <a:cubicBezTo>
                      <a:pt x="239" y="134"/>
                      <a:pt x="239" y="134"/>
                      <a:pt x="239" y="134"/>
                    </a:cubicBezTo>
                    <a:cubicBezTo>
                      <a:pt x="239" y="97"/>
                      <a:pt x="214" y="78"/>
                      <a:pt x="172" y="78"/>
                    </a:cubicBezTo>
                    <a:cubicBezTo>
                      <a:pt x="86" y="78"/>
                      <a:pt x="86" y="78"/>
                      <a:pt x="86" y="78"/>
                    </a:cubicBezTo>
                    <a:cubicBezTo>
                      <a:pt x="86" y="190"/>
                      <a:pt x="86" y="190"/>
                      <a:pt x="86" y="190"/>
                    </a:cubicBezTo>
                    <a:lnTo>
                      <a:pt x="173" y="190"/>
                    </a:lnTo>
                    <a:close/>
                  </a:path>
                </a:pathLst>
              </a:custGeom>
              <a:solidFill>
                <a:srgbClr val="2265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310" name="Freeform 77"/>
              <p:cNvSpPr>
                <a:spLocks/>
              </p:cNvSpPr>
              <p:nvPr userDrawn="1"/>
            </p:nvSpPr>
            <p:spPr bwMode="auto">
              <a:xfrm>
                <a:off x="12153" y="-675"/>
                <a:ext cx="545" cy="549"/>
              </a:xfrm>
              <a:custGeom>
                <a:avLst/>
                <a:gdLst>
                  <a:gd name="T0" fmla="*/ 0 w 545"/>
                  <a:gd name="T1" fmla="*/ 0 h 549"/>
                  <a:gd name="T2" fmla="*/ 131 w 545"/>
                  <a:gd name="T3" fmla="*/ 0 h 549"/>
                  <a:gd name="T4" fmla="*/ 274 w 545"/>
                  <a:gd name="T5" fmla="*/ 384 h 549"/>
                  <a:gd name="T6" fmla="*/ 416 w 545"/>
                  <a:gd name="T7" fmla="*/ 0 h 549"/>
                  <a:gd name="T8" fmla="*/ 545 w 545"/>
                  <a:gd name="T9" fmla="*/ 0 h 549"/>
                  <a:gd name="T10" fmla="*/ 326 w 545"/>
                  <a:gd name="T11" fmla="*/ 549 h 549"/>
                  <a:gd name="T12" fmla="*/ 220 w 545"/>
                  <a:gd name="T13" fmla="*/ 549 h 549"/>
                  <a:gd name="T14" fmla="*/ 0 w 545"/>
                  <a:gd name="T15" fmla="*/ 0 h 5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45" h="549">
                    <a:moveTo>
                      <a:pt x="0" y="0"/>
                    </a:moveTo>
                    <a:lnTo>
                      <a:pt x="131" y="0"/>
                    </a:lnTo>
                    <a:lnTo>
                      <a:pt x="274" y="384"/>
                    </a:lnTo>
                    <a:lnTo>
                      <a:pt x="416" y="0"/>
                    </a:lnTo>
                    <a:lnTo>
                      <a:pt x="545" y="0"/>
                    </a:lnTo>
                    <a:lnTo>
                      <a:pt x="326" y="549"/>
                    </a:lnTo>
                    <a:lnTo>
                      <a:pt x="220" y="54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265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311" name="Freeform 78"/>
              <p:cNvSpPr>
                <a:spLocks/>
              </p:cNvSpPr>
              <p:nvPr userDrawn="1"/>
            </p:nvSpPr>
            <p:spPr bwMode="auto">
              <a:xfrm>
                <a:off x="12750" y="-675"/>
                <a:ext cx="415" cy="545"/>
              </a:xfrm>
              <a:custGeom>
                <a:avLst/>
                <a:gdLst>
                  <a:gd name="T0" fmla="*/ 0 w 415"/>
                  <a:gd name="T1" fmla="*/ 0 h 545"/>
                  <a:gd name="T2" fmla="*/ 411 w 415"/>
                  <a:gd name="T3" fmla="*/ 0 h 545"/>
                  <a:gd name="T4" fmla="*/ 411 w 415"/>
                  <a:gd name="T5" fmla="*/ 107 h 545"/>
                  <a:gd name="T6" fmla="*/ 120 w 415"/>
                  <a:gd name="T7" fmla="*/ 107 h 545"/>
                  <a:gd name="T8" fmla="*/ 120 w 415"/>
                  <a:gd name="T9" fmla="*/ 217 h 545"/>
                  <a:gd name="T10" fmla="*/ 376 w 415"/>
                  <a:gd name="T11" fmla="*/ 217 h 545"/>
                  <a:gd name="T12" fmla="*/ 376 w 415"/>
                  <a:gd name="T13" fmla="*/ 324 h 545"/>
                  <a:gd name="T14" fmla="*/ 120 w 415"/>
                  <a:gd name="T15" fmla="*/ 324 h 545"/>
                  <a:gd name="T16" fmla="*/ 120 w 415"/>
                  <a:gd name="T17" fmla="*/ 438 h 545"/>
                  <a:gd name="T18" fmla="*/ 415 w 415"/>
                  <a:gd name="T19" fmla="*/ 438 h 545"/>
                  <a:gd name="T20" fmla="*/ 415 w 415"/>
                  <a:gd name="T21" fmla="*/ 545 h 545"/>
                  <a:gd name="T22" fmla="*/ 0 w 415"/>
                  <a:gd name="T23" fmla="*/ 545 h 545"/>
                  <a:gd name="T24" fmla="*/ 0 w 415"/>
                  <a:gd name="T25" fmla="*/ 0 h 5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15" h="545">
                    <a:moveTo>
                      <a:pt x="0" y="0"/>
                    </a:moveTo>
                    <a:lnTo>
                      <a:pt x="411" y="0"/>
                    </a:lnTo>
                    <a:lnTo>
                      <a:pt x="411" y="107"/>
                    </a:lnTo>
                    <a:lnTo>
                      <a:pt x="120" y="107"/>
                    </a:lnTo>
                    <a:lnTo>
                      <a:pt x="120" y="217"/>
                    </a:lnTo>
                    <a:lnTo>
                      <a:pt x="376" y="217"/>
                    </a:lnTo>
                    <a:lnTo>
                      <a:pt x="376" y="324"/>
                    </a:lnTo>
                    <a:lnTo>
                      <a:pt x="120" y="324"/>
                    </a:lnTo>
                    <a:lnTo>
                      <a:pt x="120" y="438"/>
                    </a:lnTo>
                    <a:lnTo>
                      <a:pt x="415" y="438"/>
                    </a:lnTo>
                    <a:lnTo>
                      <a:pt x="415" y="545"/>
                    </a:lnTo>
                    <a:lnTo>
                      <a:pt x="0" y="54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265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312" name="Freeform 79"/>
              <p:cNvSpPr>
                <a:spLocks noEditPoints="1"/>
              </p:cNvSpPr>
              <p:nvPr userDrawn="1"/>
            </p:nvSpPr>
            <p:spPr bwMode="auto">
              <a:xfrm>
                <a:off x="13225" y="-675"/>
                <a:ext cx="469" cy="545"/>
              </a:xfrm>
              <a:custGeom>
                <a:avLst/>
                <a:gdLst>
                  <a:gd name="T0" fmla="*/ 0 w 338"/>
                  <a:gd name="T1" fmla="*/ 0 h 392"/>
                  <a:gd name="T2" fmla="*/ 179 w 338"/>
                  <a:gd name="T3" fmla="*/ 0 h 392"/>
                  <a:gd name="T4" fmla="*/ 293 w 338"/>
                  <a:gd name="T5" fmla="*/ 40 h 392"/>
                  <a:gd name="T6" fmla="*/ 327 w 338"/>
                  <a:gd name="T7" fmla="*/ 129 h 392"/>
                  <a:gd name="T8" fmla="*/ 327 w 338"/>
                  <a:gd name="T9" fmla="*/ 130 h 392"/>
                  <a:gd name="T10" fmla="*/ 243 w 338"/>
                  <a:gd name="T11" fmla="*/ 252 h 392"/>
                  <a:gd name="T12" fmla="*/ 338 w 338"/>
                  <a:gd name="T13" fmla="*/ 392 h 392"/>
                  <a:gd name="T14" fmla="*/ 238 w 338"/>
                  <a:gd name="T15" fmla="*/ 392 h 392"/>
                  <a:gd name="T16" fmla="*/ 154 w 338"/>
                  <a:gd name="T17" fmla="*/ 266 h 392"/>
                  <a:gd name="T18" fmla="*/ 86 w 338"/>
                  <a:gd name="T19" fmla="*/ 266 h 392"/>
                  <a:gd name="T20" fmla="*/ 86 w 338"/>
                  <a:gd name="T21" fmla="*/ 392 h 392"/>
                  <a:gd name="T22" fmla="*/ 0 w 338"/>
                  <a:gd name="T23" fmla="*/ 392 h 392"/>
                  <a:gd name="T24" fmla="*/ 0 w 338"/>
                  <a:gd name="T25" fmla="*/ 0 h 392"/>
                  <a:gd name="T26" fmla="*/ 173 w 338"/>
                  <a:gd name="T27" fmla="*/ 190 h 392"/>
                  <a:gd name="T28" fmla="*/ 239 w 338"/>
                  <a:gd name="T29" fmla="*/ 135 h 392"/>
                  <a:gd name="T30" fmla="*/ 239 w 338"/>
                  <a:gd name="T31" fmla="*/ 134 h 392"/>
                  <a:gd name="T32" fmla="*/ 172 w 338"/>
                  <a:gd name="T33" fmla="*/ 78 h 392"/>
                  <a:gd name="T34" fmla="*/ 86 w 338"/>
                  <a:gd name="T35" fmla="*/ 78 h 392"/>
                  <a:gd name="T36" fmla="*/ 86 w 338"/>
                  <a:gd name="T37" fmla="*/ 190 h 392"/>
                  <a:gd name="T38" fmla="*/ 173 w 338"/>
                  <a:gd name="T39" fmla="*/ 190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38" h="392">
                    <a:moveTo>
                      <a:pt x="0" y="0"/>
                    </a:moveTo>
                    <a:cubicBezTo>
                      <a:pt x="179" y="0"/>
                      <a:pt x="179" y="0"/>
                      <a:pt x="179" y="0"/>
                    </a:cubicBezTo>
                    <a:cubicBezTo>
                      <a:pt x="229" y="0"/>
                      <a:pt x="267" y="14"/>
                      <a:pt x="293" y="40"/>
                    </a:cubicBezTo>
                    <a:cubicBezTo>
                      <a:pt x="315" y="62"/>
                      <a:pt x="327" y="92"/>
                      <a:pt x="327" y="129"/>
                    </a:cubicBezTo>
                    <a:cubicBezTo>
                      <a:pt x="327" y="130"/>
                      <a:pt x="327" y="130"/>
                      <a:pt x="327" y="130"/>
                    </a:cubicBezTo>
                    <a:cubicBezTo>
                      <a:pt x="327" y="194"/>
                      <a:pt x="292" y="233"/>
                      <a:pt x="243" y="252"/>
                    </a:cubicBezTo>
                    <a:cubicBezTo>
                      <a:pt x="338" y="392"/>
                      <a:pt x="338" y="392"/>
                      <a:pt x="338" y="392"/>
                    </a:cubicBezTo>
                    <a:cubicBezTo>
                      <a:pt x="238" y="392"/>
                      <a:pt x="238" y="392"/>
                      <a:pt x="238" y="392"/>
                    </a:cubicBezTo>
                    <a:cubicBezTo>
                      <a:pt x="154" y="266"/>
                      <a:pt x="154" y="266"/>
                      <a:pt x="154" y="266"/>
                    </a:cubicBezTo>
                    <a:cubicBezTo>
                      <a:pt x="86" y="266"/>
                      <a:pt x="86" y="266"/>
                      <a:pt x="86" y="266"/>
                    </a:cubicBezTo>
                    <a:cubicBezTo>
                      <a:pt x="86" y="392"/>
                      <a:pt x="86" y="392"/>
                      <a:pt x="86" y="392"/>
                    </a:cubicBezTo>
                    <a:cubicBezTo>
                      <a:pt x="0" y="392"/>
                      <a:pt x="0" y="392"/>
                      <a:pt x="0" y="392"/>
                    </a:cubicBezTo>
                    <a:lnTo>
                      <a:pt x="0" y="0"/>
                    </a:lnTo>
                    <a:close/>
                    <a:moveTo>
                      <a:pt x="173" y="190"/>
                    </a:moveTo>
                    <a:cubicBezTo>
                      <a:pt x="215" y="190"/>
                      <a:pt x="239" y="168"/>
                      <a:pt x="239" y="135"/>
                    </a:cubicBezTo>
                    <a:cubicBezTo>
                      <a:pt x="239" y="134"/>
                      <a:pt x="239" y="134"/>
                      <a:pt x="239" y="134"/>
                    </a:cubicBezTo>
                    <a:cubicBezTo>
                      <a:pt x="239" y="97"/>
                      <a:pt x="214" y="78"/>
                      <a:pt x="172" y="78"/>
                    </a:cubicBezTo>
                    <a:cubicBezTo>
                      <a:pt x="86" y="78"/>
                      <a:pt x="86" y="78"/>
                      <a:pt x="86" y="78"/>
                    </a:cubicBezTo>
                    <a:cubicBezTo>
                      <a:pt x="86" y="190"/>
                      <a:pt x="86" y="190"/>
                      <a:pt x="86" y="190"/>
                    </a:cubicBezTo>
                    <a:lnTo>
                      <a:pt x="173" y="190"/>
                    </a:lnTo>
                    <a:close/>
                  </a:path>
                </a:pathLst>
              </a:custGeom>
              <a:solidFill>
                <a:srgbClr val="2265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313" name="Freeform 80"/>
              <p:cNvSpPr>
                <a:spLocks/>
              </p:cNvSpPr>
              <p:nvPr userDrawn="1"/>
            </p:nvSpPr>
            <p:spPr bwMode="auto">
              <a:xfrm>
                <a:off x="13702" y="-684"/>
                <a:ext cx="430" cy="561"/>
              </a:xfrm>
              <a:custGeom>
                <a:avLst/>
                <a:gdLst>
                  <a:gd name="T0" fmla="*/ 0 w 310"/>
                  <a:gd name="T1" fmla="*/ 341 h 403"/>
                  <a:gd name="T2" fmla="*/ 51 w 310"/>
                  <a:gd name="T3" fmla="*/ 280 h 403"/>
                  <a:gd name="T4" fmla="*/ 168 w 310"/>
                  <a:gd name="T5" fmla="*/ 327 h 403"/>
                  <a:gd name="T6" fmla="*/ 224 w 310"/>
                  <a:gd name="T7" fmla="*/ 290 h 403"/>
                  <a:gd name="T8" fmla="*/ 224 w 310"/>
                  <a:gd name="T9" fmla="*/ 289 h 403"/>
                  <a:gd name="T10" fmla="*/ 145 w 310"/>
                  <a:gd name="T11" fmla="*/ 239 h 403"/>
                  <a:gd name="T12" fmla="*/ 16 w 310"/>
                  <a:gd name="T13" fmla="*/ 120 h 403"/>
                  <a:gd name="T14" fmla="*/ 16 w 310"/>
                  <a:gd name="T15" fmla="*/ 118 h 403"/>
                  <a:gd name="T16" fmla="*/ 153 w 310"/>
                  <a:gd name="T17" fmla="*/ 0 h 403"/>
                  <a:gd name="T18" fmla="*/ 298 w 310"/>
                  <a:gd name="T19" fmla="*/ 50 h 403"/>
                  <a:gd name="T20" fmla="*/ 254 w 310"/>
                  <a:gd name="T21" fmla="*/ 115 h 403"/>
                  <a:gd name="T22" fmla="*/ 152 w 310"/>
                  <a:gd name="T23" fmla="*/ 76 h 403"/>
                  <a:gd name="T24" fmla="*/ 101 w 310"/>
                  <a:gd name="T25" fmla="*/ 111 h 403"/>
                  <a:gd name="T26" fmla="*/ 101 w 310"/>
                  <a:gd name="T27" fmla="*/ 112 h 403"/>
                  <a:gd name="T28" fmla="*/ 186 w 310"/>
                  <a:gd name="T29" fmla="*/ 163 h 403"/>
                  <a:gd name="T30" fmla="*/ 310 w 310"/>
                  <a:gd name="T31" fmla="*/ 281 h 403"/>
                  <a:gd name="T32" fmla="*/ 310 w 310"/>
                  <a:gd name="T33" fmla="*/ 282 h 403"/>
                  <a:gd name="T34" fmla="*/ 166 w 310"/>
                  <a:gd name="T35" fmla="*/ 403 h 403"/>
                  <a:gd name="T36" fmla="*/ 0 w 310"/>
                  <a:gd name="T37" fmla="*/ 341 h 4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10" h="403">
                    <a:moveTo>
                      <a:pt x="0" y="341"/>
                    </a:moveTo>
                    <a:cubicBezTo>
                      <a:pt x="51" y="280"/>
                      <a:pt x="51" y="280"/>
                      <a:pt x="51" y="280"/>
                    </a:cubicBezTo>
                    <a:cubicBezTo>
                      <a:pt x="86" y="309"/>
                      <a:pt x="123" y="327"/>
                      <a:pt x="168" y="327"/>
                    </a:cubicBezTo>
                    <a:cubicBezTo>
                      <a:pt x="203" y="327"/>
                      <a:pt x="224" y="313"/>
                      <a:pt x="224" y="290"/>
                    </a:cubicBezTo>
                    <a:cubicBezTo>
                      <a:pt x="224" y="289"/>
                      <a:pt x="224" y="289"/>
                      <a:pt x="224" y="289"/>
                    </a:cubicBezTo>
                    <a:cubicBezTo>
                      <a:pt x="224" y="267"/>
                      <a:pt x="211" y="256"/>
                      <a:pt x="145" y="239"/>
                    </a:cubicBezTo>
                    <a:cubicBezTo>
                      <a:pt x="67" y="219"/>
                      <a:pt x="16" y="197"/>
                      <a:pt x="16" y="120"/>
                    </a:cubicBezTo>
                    <a:cubicBezTo>
                      <a:pt x="16" y="118"/>
                      <a:pt x="16" y="118"/>
                      <a:pt x="16" y="118"/>
                    </a:cubicBezTo>
                    <a:cubicBezTo>
                      <a:pt x="16" y="47"/>
                      <a:pt x="73" y="0"/>
                      <a:pt x="153" y="0"/>
                    </a:cubicBezTo>
                    <a:cubicBezTo>
                      <a:pt x="210" y="0"/>
                      <a:pt x="259" y="18"/>
                      <a:pt x="298" y="50"/>
                    </a:cubicBezTo>
                    <a:cubicBezTo>
                      <a:pt x="254" y="115"/>
                      <a:pt x="254" y="115"/>
                      <a:pt x="254" y="115"/>
                    </a:cubicBezTo>
                    <a:cubicBezTo>
                      <a:pt x="219" y="91"/>
                      <a:pt x="185" y="76"/>
                      <a:pt x="152" y="76"/>
                    </a:cubicBezTo>
                    <a:cubicBezTo>
                      <a:pt x="119" y="76"/>
                      <a:pt x="101" y="92"/>
                      <a:pt x="101" y="111"/>
                    </a:cubicBezTo>
                    <a:cubicBezTo>
                      <a:pt x="101" y="112"/>
                      <a:pt x="101" y="112"/>
                      <a:pt x="101" y="112"/>
                    </a:cubicBezTo>
                    <a:cubicBezTo>
                      <a:pt x="101" y="138"/>
                      <a:pt x="118" y="146"/>
                      <a:pt x="186" y="163"/>
                    </a:cubicBezTo>
                    <a:cubicBezTo>
                      <a:pt x="265" y="184"/>
                      <a:pt x="310" y="213"/>
                      <a:pt x="310" y="281"/>
                    </a:cubicBezTo>
                    <a:cubicBezTo>
                      <a:pt x="310" y="282"/>
                      <a:pt x="310" y="282"/>
                      <a:pt x="310" y="282"/>
                    </a:cubicBezTo>
                    <a:cubicBezTo>
                      <a:pt x="310" y="360"/>
                      <a:pt x="251" y="403"/>
                      <a:pt x="166" y="403"/>
                    </a:cubicBezTo>
                    <a:cubicBezTo>
                      <a:pt x="107" y="403"/>
                      <a:pt x="47" y="383"/>
                      <a:pt x="0" y="341"/>
                    </a:cubicBezTo>
                    <a:close/>
                  </a:path>
                </a:pathLst>
              </a:custGeom>
              <a:solidFill>
                <a:srgbClr val="2265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314" name="Freeform 81"/>
              <p:cNvSpPr>
                <a:spLocks noEditPoints="1"/>
              </p:cNvSpPr>
              <p:nvPr userDrawn="1"/>
            </p:nvSpPr>
            <p:spPr bwMode="auto">
              <a:xfrm>
                <a:off x="14145" y="-684"/>
                <a:ext cx="149" cy="74"/>
              </a:xfrm>
              <a:custGeom>
                <a:avLst/>
                <a:gdLst>
                  <a:gd name="T0" fmla="*/ 23 w 149"/>
                  <a:gd name="T1" fmla="*/ 10 h 74"/>
                  <a:gd name="T2" fmla="*/ 0 w 149"/>
                  <a:gd name="T3" fmla="*/ 10 h 74"/>
                  <a:gd name="T4" fmla="*/ 0 w 149"/>
                  <a:gd name="T5" fmla="*/ 0 h 74"/>
                  <a:gd name="T6" fmla="*/ 58 w 149"/>
                  <a:gd name="T7" fmla="*/ 0 h 74"/>
                  <a:gd name="T8" fmla="*/ 58 w 149"/>
                  <a:gd name="T9" fmla="*/ 10 h 74"/>
                  <a:gd name="T10" fmla="*/ 34 w 149"/>
                  <a:gd name="T11" fmla="*/ 10 h 74"/>
                  <a:gd name="T12" fmla="*/ 34 w 149"/>
                  <a:gd name="T13" fmla="*/ 74 h 74"/>
                  <a:gd name="T14" fmla="*/ 23 w 149"/>
                  <a:gd name="T15" fmla="*/ 74 h 74"/>
                  <a:gd name="T16" fmla="*/ 23 w 149"/>
                  <a:gd name="T17" fmla="*/ 10 h 74"/>
                  <a:gd name="T18" fmla="*/ 74 w 149"/>
                  <a:gd name="T19" fmla="*/ 0 h 74"/>
                  <a:gd name="T20" fmla="*/ 86 w 149"/>
                  <a:gd name="T21" fmla="*/ 0 h 74"/>
                  <a:gd name="T22" fmla="*/ 112 w 149"/>
                  <a:gd name="T23" fmla="*/ 41 h 74"/>
                  <a:gd name="T24" fmla="*/ 138 w 149"/>
                  <a:gd name="T25" fmla="*/ 0 h 74"/>
                  <a:gd name="T26" fmla="*/ 149 w 149"/>
                  <a:gd name="T27" fmla="*/ 0 h 74"/>
                  <a:gd name="T28" fmla="*/ 149 w 149"/>
                  <a:gd name="T29" fmla="*/ 74 h 74"/>
                  <a:gd name="T30" fmla="*/ 138 w 149"/>
                  <a:gd name="T31" fmla="*/ 74 h 74"/>
                  <a:gd name="T32" fmla="*/ 138 w 149"/>
                  <a:gd name="T33" fmla="*/ 17 h 74"/>
                  <a:gd name="T34" fmla="*/ 112 w 149"/>
                  <a:gd name="T35" fmla="*/ 57 h 74"/>
                  <a:gd name="T36" fmla="*/ 111 w 149"/>
                  <a:gd name="T37" fmla="*/ 57 h 74"/>
                  <a:gd name="T38" fmla="*/ 84 w 149"/>
                  <a:gd name="T39" fmla="*/ 17 h 74"/>
                  <a:gd name="T40" fmla="*/ 84 w 149"/>
                  <a:gd name="T41" fmla="*/ 74 h 74"/>
                  <a:gd name="T42" fmla="*/ 74 w 149"/>
                  <a:gd name="T43" fmla="*/ 74 h 74"/>
                  <a:gd name="T44" fmla="*/ 74 w 149"/>
                  <a:gd name="T45" fmla="*/ 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49" h="74">
                    <a:moveTo>
                      <a:pt x="23" y="10"/>
                    </a:moveTo>
                    <a:lnTo>
                      <a:pt x="0" y="10"/>
                    </a:lnTo>
                    <a:lnTo>
                      <a:pt x="0" y="0"/>
                    </a:lnTo>
                    <a:lnTo>
                      <a:pt x="58" y="0"/>
                    </a:lnTo>
                    <a:lnTo>
                      <a:pt x="58" y="10"/>
                    </a:lnTo>
                    <a:lnTo>
                      <a:pt x="34" y="10"/>
                    </a:lnTo>
                    <a:lnTo>
                      <a:pt x="34" y="74"/>
                    </a:lnTo>
                    <a:lnTo>
                      <a:pt x="23" y="74"/>
                    </a:lnTo>
                    <a:lnTo>
                      <a:pt x="23" y="10"/>
                    </a:lnTo>
                    <a:close/>
                    <a:moveTo>
                      <a:pt x="74" y="0"/>
                    </a:moveTo>
                    <a:lnTo>
                      <a:pt x="86" y="0"/>
                    </a:lnTo>
                    <a:lnTo>
                      <a:pt x="112" y="41"/>
                    </a:lnTo>
                    <a:lnTo>
                      <a:pt x="138" y="0"/>
                    </a:lnTo>
                    <a:lnTo>
                      <a:pt x="149" y="0"/>
                    </a:lnTo>
                    <a:lnTo>
                      <a:pt x="149" y="74"/>
                    </a:lnTo>
                    <a:lnTo>
                      <a:pt x="138" y="74"/>
                    </a:lnTo>
                    <a:lnTo>
                      <a:pt x="138" y="17"/>
                    </a:lnTo>
                    <a:lnTo>
                      <a:pt x="112" y="57"/>
                    </a:lnTo>
                    <a:lnTo>
                      <a:pt x="111" y="57"/>
                    </a:lnTo>
                    <a:lnTo>
                      <a:pt x="84" y="17"/>
                    </a:lnTo>
                    <a:lnTo>
                      <a:pt x="84" y="74"/>
                    </a:lnTo>
                    <a:lnTo>
                      <a:pt x="74" y="74"/>
                    </a:lnTo>
                    <a:lnTo>
                      <a:pt x="74" y="0"/>
                    </a:lnTo>
                    <a:close/>
                  </a:path>
                </a:pathLst>
              </a:custGeom>
              <a:solidFill>
                <a:srgbClr val="2265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</p:grpSp>
        <p:grpSp>
          <p:nvGrpSpPr>
            <p:cNvPr id="121" name="Group 4"/>
            <p:cNvGrpSpPr>
              <a:grpSpLocks noChangeAspect="1"/>
            </p:cNvGrpSpPr>
            <p:nvPr userDrawn="1"/>
          </p:nvGrpSpPr>
          <p:grpSpPr bwMode="auto">
            <a:xfrm>
              <a:off x="4314825" y="143470"/>
              <a:ext cx="360760" cy="170855"/>
              <a:chOff x="8669" y="241"/>
              <a:chExt cx="606" cy="287"/>
            </a:xfrm>
            <a:solidFill>
              <a:schemeClr val="bg2"/>
            </a:solidFill>
          </p:grpSpPr>
          <p:sp>
            <p:nvSpPr>
              <p:cNvPr id="285" name="Freeform 5"/>
              <p:cNvSpPr>
                <a:spLocks noEditPoints="1"/>
              </p:cNvSpPr>
              <p:nvPr userDrawn="1"/>
            </p:nvSpPr>
            <p:spPr bwMode="auto">
              <a:xfrm>
                <a:off x="9227" y="350"/>
                <a:ext cx="48" cy="25"/>
              </a:xfrm>
              <a:custGeom>
                <a:avLst/>
                <a:gdLst>
                  <a:gd name="T0" fmla="*/ 8 w 48"/>
                  <a:gd name="T1" fmla="*/ 4 h 25"/>
                  <a:gd name="T2" fmla="*/ 0 w 48"/>
                  <a:gd name="T3" fmla="*/ 4 h 25"/>
                  <a:gd name="T4" fmla="*/ 0 w 48"/>
                  <a:gd name="T5" fmla="*/ 0 h 25"/>
                  <a:gd name="T6" fmla="*/ 19 w 48"/>
                  <a:gd name="T7" fmla="*/ 0 h 25"/>
                  <a:gd name="T8" fmla="*/ 19 w 48"/>
                  <a:gd name="T9" fmla="*/ 4 h 25"/>
                  <a:gd name="T10" fmla="*/ 11 w 48"/>
                  <a:gd name="T11" fmla="*/ 4 h 25"/>
                  <a:gd name="T12" fmla="*/ 11 w 48"/>
                  <a:gd name="T13" fmla="*/ 25 h 25"/>
                  <a:gd name="T14" fmla="*/ 8 w 48"/>
                  <a:gd name="T15" fmla="*/ 25 h 25"/>
                  <a:gd name="T16" fmla="*/ 8 w 48"/>
                  <a:gd name="T17" fmla="*/ 4 h 25"/>
                  <a:gd name="T18" fmla="*/ 24 w 48"/>
                  <a:gd name="T19" fmla="*/ 0 h 25"/>
                  <a:gd name="T20" fmla="*/ 28 w 48"/>
                  <a:gd name="T21" fmla="*/ 0 h 25"/>
                  <a:gd name="T22" fmla="*/ 36 w 48"/>
                  <a:gd name="T23" fmla="*/ 14 h 25"/>
                  <a:gd name="T24" fmla="*/ 45 w 48"/>
                  <a:gd name="T25" fmla="*/ 0 h 25"/>
                  <a:gd name="T26" fmla="*/ 48 w 48"/>
                  <a:gd name="T27" fmla="*/ 0 h 25"/>
                  <a:gd name="T28" fmla="*/ 48 w 48"/>
                  <a:gd name="T29" fmla="*/ 25 h 25"/>
                  <a:gd name="T30" fmla="*/ 45 w 48"/>
                  <a:gd name="T31" fmla="*/ 25 h 25"/>
                  <a:gd name="T32" fmla="*/ 45 w 48"/>
                  <a:gd name="T33" fmla="*/ 6 h 25"/>
                  <a:gd name="T34" fmla="*/ 37 w 48"/>
                  <a:gd name="T35" fmla="*/ 19 h 25"/>
                  <a:gd name="T36" fmla="*/ 36 w 48"/>
                  <a:gd name="T37" fmla="*/ 19 h 25"/>
                  <a:gd name="T38" fmla="*/ 27 w 48"/>
                  <a:gd name="T39" fmla="*/ 6 h 25"/>
                  <a:gd name="T40" fmla="*/ 27 w 48"/>
                  <a:gd name="T41" fmla="*/ 25 h 25"/>
                  <a:gd name="T42" fmla="*/ 24 w 48"/>
                  <a:gd name="T43" fmla="*/ 25 h 25"/>
                  <a:gd name="T44" fmla="*/ 24 w 48"/>
                  <a:gd name="T45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48" h="25">
                    <a:moveTo>
                      <a:pt x="8" y="4"/>
                    </a:moveTo>
                    <a:lnTo>
                      <a:pt x="0" y="4"/>
                    </a:lnTo>
                    <a:lnTo>
                      <a:pt x="0" y="0"/>
                    </a:lnTo>
                    <a:lnTo>
                      <a:pt x="19" y="0"/>
                    </a:lnTo>
                    <a:lnTo>
                      <a:pt x="19" y="4"/>
                    </a:lnTo>
                    <a:lnTo>
                      <a:pt x="11" y="4"/>
                    </a:lnTo>
                    <a:lnTo>
                      <a:pt x="11" y="25"/>
                    </a:lnTo>
                    <a:lnTo>
                      <a:pt x="8" y="25"/>
                    </a:lnTo>
                    <a:lnTo>
                      <a:pt x="8" y="4"/>
                    </a:lnTo>
                    <a:close/>
                    <a:moveTo>
                      <a:pt x="24" y="0"/>
                    </a:moveTo>
                    <a:lnTo>
                      <a:pt x="28" y="0"/>
                    </a:lnTo>
                    <a:lnTo>
                      <a:pt x="36" y="14"/>
                    </a:lnTo>
                    <a:lnTo>
                      <a:pt x="45" y="0"/>
                    </a:lnTo>
                    <a:lnTo>
                      <a:pt x="48" y="0"/>
                    </a:lnTo>
                    <a:lnTo>
                      <a:pt x="48" y="25"/>
                    </a:lnTo>
                    <a:lnTo>
                      <a:pt x="45" y="25"/>
                    </a:lnTo>
                    <a:lnTo>
                      <a:pt x="45" y="6"/>
                    </a:lnTo>
                    <a:lnTo>
                      <a:pt x="37" y="19"/>
                    </a:lnTo>
                    <a:lnTo>
                      <a:pt x="36" y="19"/>
                    </a:lnTo>
                    <a:lnTo>
                      <a:pt x="27" y="6"/>
                    </a:lnTo>
                    <a:lnTo>
                      <a:pt x="27" y="25"/>
                    </a:lnTo>
                    <a:lnTo>
                      <a:pt x="24" y="25"/>
                    </a:lnTo>
                    <a:lnTo>
                      <a:pt x="2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86" name="Freeform 6"/>
              <p:cNvSpPr>
                <a:spLocks/>
              </p:cNvSpPr>
              <p:nvPr userDrawn="1"/>
            </p:nvSpPr>
            <p:spPr bwMode="auto">
              <a:xfrm>
                <a:off x="8675" y="246"/>
                <a:ext cx="54" cy="80"/>
              </a:xfrm>
              <a:custGeom>
                <a:avLst/>
                <a:gdLst>
                  <a:gd name="T0" fmla="*/ 140 w 188"/>
                  <a:gd name="T1" fmla="*/ 279 h 279"/>
                  <a:gd name="T2" fmla="*/ 78 w 188"/>
                  <a:gd name="T3" fmla="*/ 148 h 279"/>
                  <a:gd name="T4" fmla="*/ 42 w 188"/>
                  <a:gd name="T5" fmla="*/ 66 h 279"/>
                  <a:gd name="T6" fmla="*/ 41 w 188"/>
                  <a:gd name="T7" fmla="*/ 67 h 279"/>
                  <a:gd name="T8" fmla="*/ 44 w 188"/>
                  <a:gd name="T9" fmla="*/ 144 h 279"/>
                  <a:gd name="T10" fmla="*/ 45 w 188"/>
                  <a:gd name="T11" fmla="*/ 279 h 279"/>
                  <a:gd name="T12" fmla="*/ 0 w 188"/>
                  <a:gd name="T13" fmla="*/ 279 h 279"/>
                  <a:gd name="T14" fmla="*/ 0 w 188"/>
                  <a:gd name="T15" fmla="*/ 0 h 279"/>
                  <a:gd name="T16" fmla="*/ 52 w 188"/>
                  <a:gd name="T17" fmla="*/ 0 h 279"/>
                  <a:gd name="T18" fmla="*/ 120 w 188"/>
                  <a:gd name="T19" fmla="*/ 136 h 279"/>
                  <a:gd name="T20" fmla="*/ 148 w 188"/>
                  <a:gd name="T21" fmla="*/ 208 h 279"/>
                  <a:gd name="T22" fmla="*/ 149 w 188"/>
                  <a:gd name="T23" fmla="*/ 207 h 279"/>
                  <a:gd name="T24" fmla="*/ 145 w 188"/>
                  <a:gd name="T25" fmla="*/ 128 h 279"/>
                  <a:gd name="T26" fmla="*/ 145 w 188"/>
                  <a:gd name="T27" fmla="*/ 0 h 279"/>
                  <a:gd name="T28" fmla="*/ 188 w 188"/>
                  <a:gd name="T29" fmla="*/ 0 h 279"/>
                  <a:gd name="T30" fmla="*/ 188 w 188"/>
                  <a:gd name="T31" fmla="*/ 279 h 279"/>
                  <a:gd name="T32" fmla="*/ 140 w 188"/>
                  <a:gd name="T33" fmla="*/ 279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88" h="279">
                    <a:moveTo>
                      <a:pt x="140" y="279"/>
                    </a:moveTo>
                    <a:cubicBezTo>
                      <a:pt x="78" y="148"/>
                      <a:pt x="78" y="148"/>
                      <a:pt x="78" y="148"/>
                    </a:cubicBezTo>
                    <a:cubicBezTo>
                      <a:pt x="63" y="117"/>
                      <a:pt x="47" y="82"/>
                      <a:pt x="42" y="66"/>
                    </a:cubicBezTo>
                    <a:cubicBezTo>
                      <a:pt x="41" y="67"/>
                      <a:pt x="41" y="67"/>
                      <a:pt x="41" y="67"/>
                    </a:cubicBezTo>
                    <a:cubicBezTo>
                      <a:pt x="43" y="90"/>
                      <a:pt x="43" y="119"/>
                      <a:pt x="44" y="144"/>
                    </a:cubicBezTo>
                    <a:cubicBezTo>
                      <a:pt x="45" y="279"/>
                      <a:pt x="45" y="279"/>
                      <a:pt x="45" y="279"/>
                    </a:cubicBezTo>
                    <a:cubicBezTo>
                      <a:pt x="0" y="279"/>
                      <a:pt x="0" y="279"/>
                      <a:pt x="0" y="27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120" y="136"/>
                      <a:pt x="120" y="136"/>
                      <a:pt x="120" y="136"/>
                    </a:cubicBezTo>
                    <a:cubicBezTo>
                      <a:pt x="133" y="162"/>
                      <a:pt x="145" y="195"/>
                      <a:pt x="148" y="208"/>
                    </a:cubicBezTo>
                    <a:cubicBezTo>
                      <a:pt x="149" y="207"/>
                      <a:pt x="149" y="207"/>
                      <a:pt x="149" y="207"/>
                    </a:cubicBezTo>
                    <a:cubicBezTo>
                      <a:pt x="148" y="193"/>
                      <a:pt x="145" y="153"/>
                      <a:pt x="145" y="128"/>
                    </a:cubicBezTo>
                    <a:cubicBezTo>
                      <a:pt x="145" y="0"/>
                      <a:pt x="145" y="0"/>
                      <a:pt x="145" y="0"/>
                    </a:cubicBezTo>
                    <a:cubicBezTo>
                      <a:pt x="188" y="0"/>
                      <a:pt x="188" y="0"/>
                      <a:pt x="188" y="0"/>
                    </a:cubicBezTo>
                    <a:cubicBezTo>
                      <a:pt x="188" y="279"/>
                      <a:pt x="188" y="279"/>
                      <a:pt x="188" y="279"/>
                    </a:cubicBezTo>
                    <a:lnTo>
                      <a:pt x="140" y="27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87" name="Freeform 7"/>
              <p:cNvSpPr>
                <a:spLocks noEditPoints="1"/>
              </p:cNvSpPr>
              <p:nvPr userDrawn="1"/>
            </p:nvSpPr>
            <p:spPr bwMode="auto">
              <a:xfrm>
                <a:off x="8739" y="266"/>
                <a:ext cx="49" cy="62"/>
              </a:xfrm>
              <a:custGeom>
                <a:avLst/>
                <a:gdLst>
                  <a:gd name="T0" fmla="*/ 48 w 170"/>
                  <a:gd name="T1" fmla="*/ 119 h 214"/>
                  <a:gd name="T2" fmla="*/ 48 w 170"/>
                  <a:gd name="T3" fmla="*/ 122 h 214"/>
                  <a:gd name="T4" fmla="*/ 99 w 170"/>
                  <a:gd name="T5" fmla="*/ 180 h 214"/>
                  <a:gd name="T6" fmla="*/ 149 w 170"/>
                  <a:gd name="T7" fmla="*/ 160 h 214"/>
                  <a:gd name="T8" fmla="*/ 167 w 170"/>
                  <a:gd name="T9" fmla="*/ 187 h 214"/>
                  <a:gd name="T10" fmla="*/ 93 w 170"/>
                  <a:gd name="T11" fmla="*/ 214 h 214"/>
                  <a:gd name="T12" fmla="*/ 0 w 170"/>
                  <a:gd name="T13" fmla="*/ 107 h 214"/>
                  <a:gd name="T14" fmla="*/ 25 w 170"/>
                  <a:gd name="T15" fmla="*/ 28 h 214"/>
                  <a:gd name="T16" fmla="*/ 87 w 170"/>
                  <a:gd name="T17" fmla="*/ 0 h 214"/>
                  <a:gd name="T18" fmla="*/ 143 w 170"/>
                  <a:gd name="T19" fmla="*/ 21 h 214"/>
                  <a:gd name="T20" fmla="*/ 170 w 170"/>
                  <a:gd name="T21" fmla="*/ 110 h 214"/>
                  <a:gd name="T22" fmla="*/ 170 w 170"/>
                  <a:gd name="T23" fmla="*/ 119 h 214"/>
                  <a:gd name="T24" fmla="*/ 48 w 170"/>
                  <a:gd name="T25" fmla="*/ 119 h 214"/>
                  <a:gd name="T26" fmla="*/ 87 w 170"/>
                  <a:gd name="T27" fmla="*/ 34 h 214"/>
                  <a:gd name="T28" fmla="*/ 49 w 170"/>
                  <a:gd name="T29" fmla="*/ 86 h 214"/>
                  <a:gd name="T30" fmla="*/ 124 w 170"/>
                  <a:gd name="T31" fmla="*/ 86 h 214"/>
                  <a:gd name="T32" fmla="*/ 87 w 170"/>
                  <a:gd name="T33" fmla="*/ 34 h 2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70" h="214">
                    <a:moveTo>
                      <a:pt x="48" y="119"/>
                    </a:moveTo>
                    <a:cubicBezTo>
                      <a:pt x="48" y="122"/>
                      <a:pt x="48" y="122"/>
                      <a:pt x="48" y="122"/>
                    </a:cubicBezTo>
                    <a:cubicBezTo>
                      <a:pt x="48" y="150"/>
                      <a:pt x="59" y="180"/>
                      <a:pt x="99" y="180"/>
                    </a:cubicBezTo>
                    <a:cubicBezTo>
                      <a:pt x="118" y="180"/>
                      <a:pt x="134" y="173"/>
                      <a:pt x="149" y="160"/>
                    </a:cubicBezTo>
                    <a:cubicBezTo>
                      <a:pt x="167" y="187"/>
                      <a:pt x="167" y="187"/>
                      <a:pt x="167" y="187"/>
                    </a:cubicBezTo>
                    <a:cubicBezTo>
                      <a:pt x="145" y="205"/>
                      <a:pt x="121" y="214"/>
                      <a:pt x="93" y="214"/>
                    </a:cubicBezTo>
                    <a:cubicBezTo>
                      <a:pt x="36" y="214"/>
                      <a:pt x="0" y="172"/>
                      <a:pt x="0" y="107"/>
                    </a:cubicBezTo>
                    <a:cubicBezTo>
                      <a:pt x="0" y="72"/>
                      <a:pt x="7" y="48"/>
                      <a:pt x="25" y="28"/>
                    </a:cubicBezTo>
                    <a:cubicBezTo>
                      <a:pt x="42" y="9"/>
                      <a:pt x="62" y="0"/>
                      <a:pt x="87" y="0"/>
                    </a:cubicBezTo>
                    <a:cubicBezTo>
                      <a:pt x="108" y="0"/>
                      <a:pt x="126" y="6"/>
                      <a:pt x="143" y="21"/>
                    </a:cubicBezTo>
                    <a:cubicBezTo>
                      <a:pt x="161" y="37"/>
                      <a:pt x="170" y="62"/>
                      <a:pt x="170" y="110"/>
                    </a:cubicBezTo>
                    <a:cubicBezTo>
                      <a:pt x="170" y="119"/>
                      <a:pt x="170" y="119"/>
                      <a:pt x="170" y="119"/>
                    </a:cubicBezTo>
                    <a:lnTo>
                      <a:pt x="48" y="119"/>
                    </a:lnTo>
                    <a:close/>
                    <a:moveTo>
                      <a:pt x="87" y="34"/>
                    </a:moveTo>
                    <a:cubicBezTo>
                      <a:pt x="63" y="34"/>
                      <a:pt x="49" y="53"/>
                      <a:pt x="49" y="86"/>
                    </a:cubicBezTo>
                    <a:cubicBezTo>
                      <a:pt x="124" y="86"/>
                      <a:pt x="124" y="86"/>
                      <a:pt x="124" y="86"/>
                    </a:cubicBezTo>
                    <a:cubicBezTo>
                      <a:pt x="124" y="53"/>
                      <a:pt x="110" y="34"/>
                      <a:pt x="87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88" name="Freeform 8"/>
              <p:cNvSpPr>
                <a:spLocks/>
              </p:cNvSpPr>
              <p:nvPr userDrawn="1"/>
            </p:nvSpPr>
            <p:spPr bwMode="auto">
              <a:xfrm>
                <a:off x="8791" y="267"/>
                <a:ext cx="79" cy="59"/>
              </a:xfrm>
              <a:custGeom>
                <a:avLst/>
                <a:gdLst>
                  <a:gd name="T0" fmla="*/ 215 w 273"/>
                  <a:gd name="T1" fmla="*/ 207 h 207"/>
                  <a:gd name="T2" fmla="*/ 174 w 273"/>
                  <a:gd name="T3" fmla="*/ 207 h 207"/>
                  <a:gd name="T4" fmla="*/ 149 w 273"/>
                  <a:gd name="T5" fmla="*/ 114 h 207"/>
                  <a:gd name="T6" fmla="*/ 136 w 273"/>
                  <a:gd name="T7" fmla="*/ 58 h 207"/>
                  <a:gd name="T8" fmla="*/ 135 w 273"/>
                  <a:gd name="T9" fmla="*/ 58 h 207"/>
                  <a:gd name="T10" fmla="*/ 121 w 273"/>
                  <a:gd name="T11" fmla="*/ 116 h 207"/>
                  <a:gd name="T12" fmla="*/ 97 w 273"/>
                  <a:gd name="T13" fmla="*/ 207 h 207"/>
                  <a:gd name="T14" fmla="*/ 55 w 273"/>
                  <a:gd name="T15" fmla="*/ 207 h 207"/>
                  <a:gd name="T16" fmla="*/ 0 w 273"/>
                  <a:gd name="T17" fmla="*/ 6 h 207"/>
                  <a:gd name="T18" fmla="*/ 44 w 273"/>
                  <a:gd name="T19" fmla="*/ 0 h 207"/>
                  <a:gd name="T20" fmla="*/ 66 w 273"/>
                  <a:gd name="T21" fmla="*/ 99 h 207"/>
                  <a:gd name="T22" fmla="*/ 76 w 273"/>
                  <a:gd name="T23" fmla="*/ 152 h 207"/>
                  <a:gd name="T24" fmla="*/ 78 w 273"/>
                  <a:gd name="T25" fmla="*/ 152 h 207"/>
                  <a:gd name="T26" fmla="*/ 89 w 273"/>
                  <a:gd name="T27" fmla="*/ 97 h 207"/>
                  <a:gd name="T28" fmla="*/ 115 w 273"/>
                  <a:gd name="T29" fmla="*/ 3 h 207"/>
                  <a:gd name="T30" fmla="*/ 159 w 273"/>
                  <a:gd name="T31" fmla="*/ 3 h 207"/>
                  <a:gd name="T32" fmla="*/ 182 w 273"/>
                  <a:gd name="T33" fmla="*/ 95 h 207"/>
                  <a:gd name="T34" fmla="*/ 195 w 273"/>
                  <a:gd name="T35" fmla="*/ 153 h 207"/>
                  <a:gd name="T36" fmla="*/ 196 w 273"/>
                  <a:gd name="T37" fmla="*/ 153 h 207"/>
                  <a:gd name="T38" fmla="*/ 206 w 273"/>
                  <a:gd name="T39" fmla="*/ 98 h 207"/>
                  <a:gd name="T40" fmla="*/ 227 w 273"/>
                  <a:gd name="T41" fmla="*/ 3 h 207"/>
                  <a:gd name="T42" fmla="*/ 273 w 273"/>
                  <a:gd name="T43" fmla="*/ 3 h 207"/>
                  <a:gd name="T44" fmla="*/ 215 w 273"/>
                  <a:gd name="T45" fmla="*/ 207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73" h="207">
                    <a:moveTo>
                      <a:pt x="215" y="207"/>
                    </a:moveTo>
                    <a:cubicBezTo>
                      <a:pt x="174" y="207"/>
                      <a:pt x="174" y="207"/>
                      <a:pt x="174" y="207"/>
                    </a:cubicBezTo>
                    <a:cubicBezTo>
                      <a:pt x="149" y="114"/>
                      <a:pt x="149" y="114"/>
                      <a:pt x="149" y="114"/>
                    </a:cubicBezTo>
                    <a:cubicBezTo>
                      <a:pt x="142" y="90"/>
                      <a:pt x="136" y="58"/>
                      <a:pt x="136" y="58"/>
                    </a:cubicBezTo>
                    <a:cubicBezTo>
                      <a:pt x="135" y="58"/>
                      <a:pt x="135" y="58"/>
                      <a:pt x="135" y="58"/>
                    </a:cubicBezTo>
                    <a:cubicBezTo>
                      <a:pt x="135" y="58"/>
                      <a:pt x="131" y="78"/>
                      <a:pt x="121" y="116"/>
                    </a:cubicBezTo>
                    <a:cubicBezTo>
                      <a:pt x="97" y="207"/>
                      <a:pt x="97" y="207"/>
                      <a:pt x="97" y="207"/>
                    </a:cubicBezTo>
                    <a:cubicBezTo>
                      <a:pt x="55" y="207"/>
                      <a:pt x="55" y="207"/>
                      <a:pt x="55" y="207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66" y="99"/>
                      <a:pt x="66" y="99"/>
                      <a:pt x="66" y="99"/>
                    </a:cubicBezTo>
                    <a:cubicBezTo>
                      <a:pt x="72" y="124"/>
                      <a:pt x="76" y="152"/>
                      <a:pt x="76" y="152"/>
                    </a:cubicBezTo>
                    <a:cubicBezTo>
                      <a:pt x="78" y="152"/>
                      <a:pt x="78" y="152"/>
                      <a:pt x="78" y="152"/>
                    </a:cubicBezTo>
                    <a:cubicBezTo>
                      <a:pt x="78" y="152"/>
                      <a:pt x="82" y="125"/>
                      <a:pt x="89" y="97"/>
                    </a:cubicBezTo>
                    <a:cubicBezTo>
                      <a:pt x="115" y="3"/>
                      <a:pt x="115" y="3"/>
                      <a:pt x="115" y="3"/>
                    </a:cubicBezTo>
                    <a:cubicBezTo>
                      <a:pt x="159" y="3"/>
                      <a:pt x="159" y="3"/>
                      <a:pt x="159" y="3"/>
                    </a:cubicBezTo>
                    <a:cubicBezTo>
                      <a:pt x="182" y="95"/>
                      <a:pt x="182" y="95"/>
                      <a:pt x="182" y="95"/>
                    </a:cubicBezTo>
                    <a:cubicBezTo>
                      <a:pt x="190" y="128"/>
                      <a:pt x="195" y="153"/>
                      <a:pt x="195" y="153"/>
                    </a:cubicBezTo>
                    <a:cubicBezTo>
                      <a:pt x="196" y="153"/>
                      <a:pt x="196" y="153"/>
                      <a:pt x="196" y="153"/>
                    </a:cubicBezTo>
                    <a:cubicBezTo>
                      <a:pt x="196" y="153"/>
                      <a:pt x="201" y="122"/>
                      <a:pt x="206" y="98"/>
                    </a:cubicBezTo>
                    <a:cubicBezTo>
                      <a:pt x="227" y="3"/>
                      <a:pt x="227" y="3"/>
                      <a:pt x="227" y="3"/>
                    </a:cubicBezTo>
                    <a:cubicBezTo>
                      <a:pt x="273" y="3"/>
                      <a:pt x="273" y="3"/>
                      <a:pt x="273" y="3"/>
                    </a:cubicBezTo>
                    <a:lnTo>
                      <a:pt x="215" y="20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89" name="Freeform 9"/>
              <p:cNvSpPr>
                <a:spLocks noEditPoints="1"/>
              </p:cNvSpPr>
              <p:nvPr userDrawn="1"/>
            </p:nvSpPr>
            <p:spPr bwMode="auto">
              <a:xfrm>
                <a:off x="8903" y="246"/>
                <a:ext cx="55" cy="80"/>
              </a:xfrm>
              <a:custGeom>
                <a:avLst/>
                <a:gdLst>
                  <a:gd name="T0" fmla="*/ 135 w 191"/>
                  <a:gd name="T1" fmla="*/ 279 h 279"/>
                  <a:gd name="T2" fmla="*/ 111 w 191"/>
                  <a:gd name="T3" fmla="*/ 236 h 279"/>
                  <a:gd name="T4" fmla="*/ 64 w 191"/>
                  <a:gd name="T5" fmla="*/ 167 h 279"/>
                  <a:gd name="T6" fmla="*/ 46 w 191"/>
                  <a:gd name="T7" fmla="*/ 158 h 279"/>
                  <a:gd name="T8" fmla="*/ 46 w 191"/>
                  <a:gd name="T9" fmla="*/ 279 h 279"/>
                  <a:gd name="T10" fmla="*/ 0 w 191"/>
                  <a:gd name="T11" fmla="*/ 279 h 279"/>
                  <a:gd name="T12" fmla="*/ 0 w 191"/>
                  <a:gd name="T13" fmla="*/ 0 h 279"/>
                  <a:gd name="T14" fmla="*/ 85 w 191"/>
                  <a:gd name="T15" fmla="*/ 0 h 279"/>
                  <a:gd name="T16" fmla="*/ 176 w 191"/>
                  <a:gd name="T17" fmla="*/ 80 h 279"/>
                  <a:gd name="T18" fmla="*/ 107 w 191"/>
                  <a:gd name="T19" fmla="*/ 156 h 279"/>
                  <a:gd name="T20" fmla="*/ 150 w 191"/>
                  <a:gd name="T21" fmla="*/ 212 h 279"/>
                  <a:gd name="T22" fmla="*/ 191 w 191"/>
                  <a:gd name="T23" fmla="*/ 279 h 279"/>
                  <a:gd name="T24" fmla="*/ 135 w 191"/>
                  <a:gd name="T25" fmla="*/ 279 h 279"/>
                  <a:gd name="T26" fmla="*/ 71 w 191"/>
                  <a:gd name="T27" fmla="*/ 38 h 279"/>
                  <a:gd name="T28" fmla="*/ 46 w 191"/>
                  <a:gd name="T29" fmla="*/ 38 h 279"/>
                  <a:gd name="T30" fmla="*/ 46 w 191"/>
                  <a:gd name="T31" fmla="*/ 126 h 279"/>
                  <a:gd name="T32" fmla="*/ 70 w 191"/>
                  <a:gd name="T33" fmla="*/ 126 h 279"/>
                  <a:gd name="T34" fmla="*/ 115 w 191"/>
                  <a:gd name="T35" fmla="*/ 114 h 279"/>
                  <a:gd name="T36" fmla="*/ 127 w 191"/>
                  <a:gd name="T37" fmla="*/ 80 h 279"/>
                  <a:gd name="T38" fmla="*/ 71 w 191"/>
                  <a:gd name="T39" fmla="*/ 38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91" h="279">
                    <a:moveTo>
                      <a:pt x="135" y="279"/>
                    </a:moveTo>
                    <a:cubicBezTo>
                      <a:pt x="111" y="236"/>
                      <a:pt x="111" y="236"/>
                      <a:pt x="111" y="236"/>
                    </a:cubicBezTo>
                    <a:cubicBezTo>
                      <a:pt x="92" y="201"/>
                      <a:pt x="79" y="182"/>
                      <a:pt x="64" y="167"/>
                    </a:cubicBezTo>
                    <a:cubicBezTo>
                      <a:pt x="59" y="162"/>
                      <a:pt x="55" y="159"/>
                      <a:pt x="46" y="158"/>
                    </a:cubicBezTo>
                    <a:cubicBezTo>
                      <a:pt x="46" y="279"/>
                      <a:pt x="46" y="279"/>
                      <a:pt x="46" y="279"/>
                    </a:cubicBezTo>
                    <a:cubicBezTo>
                      <a:pt x="0" y="279"/>
                      <a:pt x="0" y="279"/>
                      <a:pt x="0" y="27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85" y="0"/>
                      <a:pt x="85" y="0"/>
                      <a:pt x="85" y="0"/>
                    </a:cubicBezTo>
                    <a:cubicBezTo>
                      <a:pt x="148" y="0"/>
                      <a:pt x="176" y="37"/>
                      <a:pt x="176" y="80"/>
                    </a:cubicBezTo>
                    <a:cubicBezTo>
                      <a:pt x="176" y="120"/>
                      <a:pt x="150" y="156"/>
                      <a:pt x="107" y="156"/>
                    </a:cubicBezTo>
                    <a:cubicBezTo>
                      <a:pt x="117" y="162"/>
                      <a:pt x="135" y="189"/>
                      <a:pt x="150" y="212"/>
                    </a:cubicBezTo>
                    <a:cubicBezTo>
                      <a:pt x="191" y="279"/>
                      <a:pt x="191" y="279"/>
                      <a:pt x="191" y="279"/>
                    </a:cubicBezTo>
                    <a:lnTo>
                      <a:pt x="135" y="279"/>
                    </a:lnTo>
                    <a:close/>
                    <a:moveTo>
                      <a:pt x="71" y="38"/>
                    </a:moveTo>
                    <a:cubicBezTo>
                      <a:pt x="46" y="38"/>
                      <a:pt x="46" y="38"/>
                      <a:pt x="46" y="38"/>
                    </a:cubicBezTo>
                    <a:cubicBezTo>
                      <a:pt x="46" y="126"/>
                      <a:pt x="46" y="126"/>
                      <a:pt x="46" y="126"/>
                    </a:cubicBezTo>
                    <a:cubicBezTo>
                      <a:pt x="70" y="126"/>
                      <a:pt x="70" y="126"/>
                      <a:pt x="70" y="126"/>
                    </a:cubicBezTo>
                    <a:cubicBezTo>
                      <a:pt x="94" y="126"/>
                      <a:pt x="107" y="123"/>
                      <a:pt x="115" y="114"/>
                    </a:cubicBezTo>
                    <a:cubicBezTo>
                      <a:pt x="123" y="107"/>
                      <a:pt x="127" y="95"/>
                      <a:pt x="127" y="80"/>
                    </a:cubicBezTo>
                    <a:cubicBezTo>
                      <a:pt x="127" y="52"/>
                      <a:pt x="112" y="38"/>
                      <a:pt x="71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90" name="Freeform 10"/>
              <p:cNvSpPr>
                <a:spLocks noEditPoints="1"/>
              </p:cNvSpPr>
              <p:nvPr userDrawn="1"/>
            </p:nvSpPr>
            <p:spPr bwMode="auto">
              <a:xfrm>
                <a:off x="8963" y="266"/>
                <a:ext cx="48" cy="62"/>
              </a:xfrm>
              <a:custGeom>
                <a:avLst/>
                <a:gdLst>
                  <a:gd name="T0" fmla="*/ 48 w 170"/>
                  <a:gd name="T1" fmla="*/ 119 h 214"/>
                  <a:gd name="T2" fmla="*/ 48 w 170"/>
                  <a:gd name="T3" fmla="*/ 122 h 214"/>
                  <a:gd name="T4" fmla="*/ 99 w 170"/>
                  <a:gd name="T5" fmla="*/ 180 h 214"/>
                  <a:gd name="T6" fmla="*/ 149 w 170"/>
                  <a:gd name="T7" fmla="*/ 160 h 214"/>
                  <a:gd name="T8" fmla="*/ 167 w 170"/>
                  <a:gd name="T9" fmla="*/ 187 h 214"/>
                  <a:gd name="T10" fmla="*/ 93 w 170"/>
                  <a:gd name="T11" fmla="*/ 214 h 214"/>
                  <a:gd name="T12" fmla="*/ 0 w 170"/>
                  <a:gd name="T13" fmla="*/ 107 h 214"/>
                  <a:gd name="T14" fmla="*/ 25 w 170"/>
                  <a:gd name="T15" fmla="*/ 28 h 214"/>
                  <a:gd name="T16" fmla="*/ 87 w 170"/>
                  <a:gd name="T17" fmla="*/ 0 h 214"/>
                  <a:gd name="T18" fmla="*/ 143 w 170"/>
                  <a:gd name="T19" fmla="*/ 21 h 214"/>
                  <a:gd name="T20" fmla="*/ 170 w 170"/>
                  <a:gd name="T21" fmla="*/ 110 h 214"/>
                  <a:gd name="T22" fmla="*/ 170 w 170"/>
                  <a:gd name="T23" fmla="*/ 119 h 214"/>
                  <a:gd name="T24" fmla="*/ 48 w 170"/>
                  <a:gd name="T25" fmla="*/ 119 h 214"/>
                  <a:gd name="T26" fmla="*/ 87 w 170"/>
                  <a:gd name="T27" fmla="*/ 34 h 214"/>
                  <a:gd name="T28" fmla="*/ 49 w 170"/>
                  <a:gd name="T29" fmla="*/ 86 h 214"/>
                  <a:gd name="T30" fmla="*/ 124 w 170"/>
                  <a:gd name="T31" fmla="*/ 86 h 214"/>
                  <a:gd name="T32" fmla="*/ 87 w 170"/>
                  <a:gd name="T33" fmla="*/ 34 h 2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70" h="214">
                    <a:moveTo>
                      <a:pt x="48" y="119"/>
                    </a:moveTo>
                    <a:cubicBezTo>
                      <a:pt x="48" y="122"/>
                      <a:pt x="48" y="122"/>
                      <a:pt x="48" y="122"/>
                    </a:cubicBezTo>
                    <a:cubicBezTo>
                      <a:pt x="48" y="150"/>
                      <a:pt x="59" y="180"/>
                      <a:pt x="99" y="180"/>
                    </a:cubicBezTo>
                    <a:cubicBezTo>
                      <a:pt x="118" y="180"/>
                      <a:pt x="134" y="173"/>
                      <a:pt x="149" y="160"/>
                    </a:cubicBezTo>
                    <a:cubicBezTo>
                      <a:pt x="167" y="187"/>
                      <a:pt x="167" y="187"/>
                      <a:pt x="167" y="187"/>
                    </a:cubicBezTo>
                    <a:cubicBezTo>
                      <a:pt x="145" y="205"/>
                      <a:pt x="121" y="214"/>
                      <a:pt x="93" y="214"/>
                    </a:cubicBezTo>
                    <a:cubicBezTo>
                      <a:pt x="36" y="214"/>
                      <a:pt x="0" y="172"/>
                      <a:pt x="0" y="107"/>
                    </a:cubicBezTo>
                    <a:cubicBezTo>
                      <a:pt x="0" y="72"/>
                      <a:pt x="7" y="48"/>
                      <a:pt x="25" y="28"/>
                    </a:cubicBezTo>
                    <a:cubicBezTo>
                      <a:pt x="42" y="9"/>
                      <a:pt x="62" y="0"/>
                      <a:pt x="87" y="0"/>
                    </a:cubicBezTo>
                    <a:cubicBezTo>
                      <a:pt x="108" y="0"/>
                      <a:pt x="126" y="6"/>
                      <a:pt x="143" y="21"/>
                    </a:cubicBezTo>
                    <a:cubicBezTo>
                      <a:pt x="161" y="37"/>
                      <a:pt x="170" y="62"/>
                      <a:pt x="170" y="110"/>
                    </a:cubicBezTo>
                    <a:cubicBezTo>
                      <a:pt x="170" y="119"/>
                      <a:pt x="170" y="119"/>
                      <a:pt x="170" y="119"/>
                    </a:cubicBezTo>
                    <a:lnTo>
                      <a:pt x="48" y="119"/>
                    </a:lnTo>
                    <a:close/>
                    <a:moveTo>
                      <a:pt x="87" y="34"/>
                    </a:moveTo>
                    <a:cubicBezTo>
                      <a:pt x="62" y="34"/>
                      <a:pt x="49" y="53"/>
                      <a:pt x="49" y="86"/>
                    </a:cubicBezTo>
                    <a:cubicBezTo>
                      <a:pt x="124" y="86"/>
                      <a:pt x="124" y="86"/>
                      <a:pt x="124" y="86"/>
                    </a:cubicBezTo>
                    <a:cubicBezTo>
                      <a:pt x="124" y="53"/>
                      <a:pt x="110" y="34"/>
                      <a:pt x="87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91" name="Freeform 11"/>
              <p:cNvSpPr>
                <a:spLocks/>
              </p:cNvSpPr>
              <p:nvPr userDrawn="1"/>
            </p:nvSpPr>
            <p:spPr bwMode="auto">
              <a:xfrm>
                <a:off x="9019" y="241"/>
                <a:ext cx="22" cy="86"/>
              </a:xfrm>
              <a:custGeom>
                <a:avLst/>
                <a:gdLst>
                  <a:gd name="T0" fmla="*/ 49 w 75"/>
                  <a:gd name="T1" fmla="*/ 300 h 300"/>
                  <a:gd name="T2" fmla="*/ 4 w 75"/>
                  <a:gd name="T3" fmla="*/ 243 h 300"/>
                  <a:gd name="T4" fmla="*/ 4 w 75"/>
                  <a:gd name="T5" fmla="*/ 69 h 300"/>
                  <a:gd name="T6" fmla="*/ 0 w 75"/>
                  <a:gd name="T7" fmla="*/ 10 h 300"/>
                  <a:gd name="T8" fmla="*/ 46 w 75"/>
                  <a:gd name="T9" fmla="*/ 0 h 300"/>
                  <a:gd name="T10" fmla="*/ 49 w 75"/>
                  <a:gd name="T11" fmla="*/ 56 h 300"/>
                  <a:gd name="T12" fmla="*/ 49 w 75"/>
                  <a:gd name="T13" fmla="*/ 228 h 300"/>
                  <a:gd name="T14" fmla="*/ 54 w 75"/>
                  <a:gd name="T15" fmla="*/ 265 h 300"/>
                  <a:gd name="T16" fmla="*/ 68 w 75"/>
                  <a:gd name="T17" fmla="*/ 268 h 300"/>
                  <a:gd name="T18" fmla="*/ 75 w 75"/>
                  <a:gd name="T19" fmla="*/ 295 h 300"/>
                  <a:gd name="T20" fmla="*/ 49 w 75"/>
                  <a:gd name="T21" fmla="*/ 30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5" h="300">
                    <a:moveTo>
                      <a:pt x="49" y="300"/>
                    </a:moveTo>
                    <a:cubicBezTo>
                      <a:pt x="4" y="300"/>
                      <a:pt x="4" y="260"/>
                      <a:pt x="4" y="243"/>
                    </a:cubicBezTo>
                    <a:cubicBezTo>
                      <a:pt x="4" y="69"/>
                      <a:pt x="4" y="69"/>
                      <a:pt x="4" y="69"/>
                    </a:cubicBezTo>
                    <a:cubicBezTo>
                      <a:pt x="4" y="42"/>
                      <a:pt x="3" y="27"/>
                      <a:pt x="0" y="10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49" y="12"/>
                      <a:pt x="49" y="29"/>
                      <a:pt x="49" y="56"/>
                    </a:cubicBezTo>
                    <a:cubicBezTo>
                      <a:pt x="49" y="228"/>
                      <a:pt x="49" y="228"/>
                      <a:pt x="49" y="228"/>
                    </a:cubicBezTo>
                    <a:cubicBezTo>
                      <a:pt x="49" y="255"/>
                      <a:pt x="50" y="260"/>
                      <a:pt x="54" y="265"/>
                    </a:cubicBezTo>
                    <a:cubicBezTo>
                      <a:pt x="56" y="268"/>
                      <a:pt x="63" y="270"/>
                      <a:pt x="68" y="268"/>
                    </a:cubicBezTo>
                    <a:cubicBezTo>
                      <a:pt x="75" y="295"/>
                      <a:pt x="75" y="295"/>
                      <a:pt x="75" y="295"/>
                    </a:cubicBezTo>
                    <a:cubicBezTo>
                      <a:pt x="67" y="298"/>
                      <a:pt x="59" y="300"/>
                      <a:pt x="49" y="30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92" name="Freeform 12"/>
              <p:cNvSpPr>
                <a:spLocks noEditPoints="1"/>
              </p:cNvSpPr>
              <p:nvPr userDrawn="1"/>
            </p:nvSpPr>
            <p:spPr bwMode="auto">
              <a:xfrm>
                <a:off x="9050" y="242"/>
                <a:ext cx="17" cy="84"/>
              </a:xfrm>
              <a:custGeom>
                <a:avLst/>
                <a:gdLst>
                  <a:gd name="T0" fmla="*/ 29 w 58"/>
                  <a:gd name="T1" fmla="*/ 59 h 293"/>
                  <a:gd name="T2" fmla="*/ 0 w 58"/>
                  <a:gd name="T3" fmla="*/ 30 h 293"/>
                  <a:gd name="T4" fmla="*/ 29 w 58"/>
                  <a:gd name="T5" fmla="*/ 0 h 293"/>
                  <a:gd name="T6" fmla="*/ 58 w 58"/>
                  <a:gd name="T7" fmla="*/ 30 h 293"/>
                  <a:gd name="T8" fmla="*/ 29 w 58"/>
                  <a:gd name="T9" fmla="*/ 59 h 293"/>
                  <a:gd name="T10" fmla="*/ 6 w 58"/>
                  <a:gd name="T11" fmla="*/ 293 h 293"/>
                  <a:gd name="T12" fmla="*/ 6 w 58"/>
                  <a:gd name="T13" fmla="*/ 92 h 293"/>
                  <a:gd name="T14" fmla="*/ 51 w 58"/>
                  <a:gd name="T15" fmla="*/ 84 h 293"/>
                  <a:gd name="T16" fmla="*/ 51 w 58"/>
                  <a:gd name="T17" fmla="*/ 293 h 293"/>
                  <a:gd name="T18" fmla="*/ 6 w 58"/>
                  <a:gd name="T19" fmla="*/ 293 h 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8" h="293">
                    <a:moveTo>
                      <a:pt x="29" y="59"/>
                    </a:moveTo>
                    <a:cubicBezTo>
                      <a:pt x="13" y="59"/>
                      <a:pt x="0" y="46"/>
                      <a:pt x="0" y="30"/>
                    </a:cubicBezTo>
                    <a:cubicBezTo>
                      <a:pt x="0" y="13"/>
                      <a:pt x="13" y="0"/>
                      <a:pt x="29" y="0"/>
                    </a:cubicBezTo>
                    <a:cubicBezTo>
                      <a:pt x="45" y="0"/>
                      <a:pt x="58" y="13"/>
                      <a:pt x="58" y="30"/>
                    </a:cubicBezTo>
                    <a:cubicBezTo>
                      <a:pt x="58" y="46"/>
                      <a:pt x="45" y="59"/>
                      <a:pt x="29" y="59"/>
                    </a:cubicBezTo>
                    <a:close/>
                    <a:moveTo>
                      <a:pt x="6" y="293"/>
                    </a:moveTo>
                    <a:cubicBezTo>
                      <a:pt x="6" y="92"/>
                      <a:pt x="6" y="92"/>
                      <a:pt x="6" y="92"/>
                    </a:cubicBezTo>
                    <a:cubicBezTo>
                      <a:pt x="51" y="84"/>
                      <a:pt x="51" y="84"/>
                      <a:pt x="51" y="84"/>
                    </a:cubicBezTo>
                    <a:cubicBezTo>
                      <a:pt x="51" y="293"/>
                      <a:pt x="51" y="293"/>
                      <a:pt x="51" y="293"/>
                    </a:cubicBezTo>
                    <a:lnTo>
                      <a:pt x="6" y="29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93" name="Freeform 13"/>
              <p:cNvSpPr>
                <a:spLocks/>
              </p:cNvSpPr>
              <p:nvPr userDrawn="1"/>
            </p:nvSpPr>
            <p:spPr bwMode="auto">
              <a:xfrm>
                <a:off x="9077" y="266"/>
                <a:ext cx="44" cy="62"/>
              </a:xfrm>
              <a:custGeom>
                <a:avLst/>
                <a:gdLst>
                  <a:gd name="T0" fmla="*/ 87 w 152"/>
                  <a:gd name="T1" fmla="*/ 214 h 214"/>
                  <a:gd name="T2" fmla="*/ 0 w 152"/>
                  <a:gd name="T3" fmla="*/ 109 h 214"/>
                  <a:gd name="T4" fmla="*/ 90 w 152"/>
                  <a:gd name="T5" fmla="*/ 0 h 214"/>
                  <a:gd name="T6" fmla="*/ 146 w 152"/>
                  <a:gd name="T7" fmla="*/ 22 h 214"/>
                  <a:gd name="T8" fmla="*/ 124 w 152"/>
                  <a:gd name="T9" fmla="*/ 51 h 214"/>
                  <a:gd name="T10" fmla="*/ 90 w 152"/>
                  <a:gd name="T11" fmla="*/ 36 h 214"/>
                  <a:gd name="T12" fmla="*/ 58 w 152"/>
                  <a:gd name="T13" fmla="*/ 56 h 214"/>
                  <a:gd name="T14" fmla="*/ 49 w 152"/>
                  <a:gd name="T15" fmla="*/ 113 h 214"/>
                  <a:gd name="T16" fmla="*/ 63 w 152"/>
                  <a:gd name="T17" fmla="*/ 168 h 214"/>
                  <a:gd name="T18" fmla="*/ 90 w 152"/>
                  <a:gd name="T19" fmla="*/ 180 h 214"/>
                  <a:gd name="T20" fmla="*/ 131 w 152"/>
                  <a:gd name="T21" fmla="*/ 160 h 214"/>
                  <a:gd name="T22" fmla="*/ 152 w 152"/>
                  <a:gd name="T23" fmla="*/ 187 h 214"/>
                  <a:gd name="T24" fmla="*/ 87 w 152"/>
                  <a:gd name="T25" fmla="*/ 214 h 2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52" h="214">
                    <a:moveTo>
                      <a:pt x="87" y="214"/>
                    </a:moveTo>
                    <a:cubicBezTo>
                      <a:pt x="31" y="214"/>
                      <a:pt x="0" y="175"/>
                      <a:pt x="0" y="109"/>
                    </a:cubicBezTo>
                    <a:cubicBezTo>
                      <a:pt x="0" y="35"/>
                      <a:pt x="45" y="0"/>
                      <a:pt x="90" y="0"/>
                    </a:cubicBezTo>
                    <a:cubicBezTo>
                      <a:pt x="112" y="0"/>
                      <a:pt x="128" y="5"/>
                      <a:pt x="146" y="22"/>
                    </a:cubicBezTo>
                    <a:cubicBezTo>
                      <a:pt x="124" y="51"/>
                      <a:pt x="124" y="51"/>
                      <a:pt x="124" y="51"/>
                    </a:cubicBezTo>
                    <a:cubicBezTo>
                      <a:pt x="112" y="41"/>
                      <a:pt x="102" y="36"/>
                      <a:pt x="90" y="36"/>
                    </a:cubicBezTo>
                    <a:cubicBezTo>
                      <a:pt x="76" y="36"/>
                      <a:pt x="64" y="43"/>
                      <a:pt x="58" y="56"/>
                    </a:cubicBezTo>
                    <a:cubicBezTo>
                      <a:pt x="52" y="69"/>
                      <a:pt x="49" y="88"/>
                      <a:pt x="49" y="113"/>
                    </a:cubicBezTo>
                    <a:cubicBezTo>
                      <a:pt x="49" y="141"/>
                      <a:pt x="54" y="158"/>
                      <a:pt x="63" y="168"/>
                    </a:cubicBezTo>
                    <a:cubicBezTo>
                      <a:pt x="70" y="176"/>
                      <a:pt x="79" y="180"/>
                      <a:pt x="90" y="180"/>
                    </a:cubicBezTo>
                    <a:cubicBezTo>
                      <a:pt x="104" y="180"/>
                      <a:pt x="118" y="173"/>
                      <a:pt x="131" y="160"/>
                    </a:cubicBezTo>
                    <a:cubicBezTo>
                      <a:pt x="152" y="187"/>
                      <a:pt x="152" y="187"/>
                      <a:pt x="152" y="187"/>
                    </a:cubicBezTo>
                    <a:cubicBezTo>
                      <a:pt x="133" y="205"/>
                      <a:pt x="114" y="214"/>
                      <a:pt x="87" y="2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94" name="Freeform 14"/>
              <p:cNvSpPr>
                <a:spLocks noEditPoints="1"/>
              </p:cNvSpPr>
              <p:nvPr userDrawn="1"/>
            </p:nvSpPr>
            <p:spPr bwMode="auto">
              <a:xfrm>
                <a:off x="9130" y="293"/>
                <a:ext cx="35" cy="34"/>
              </a:xfrm>
              <a:custGeom>
                <a:avLst/>
                <a:gdLst>
                  <a:gd name="T0" fmla="*/ 60 w 121"/>
                  <a:gd name="T1" fmla="*/ 121 h 121"/>
                  <a:gd name="T2" fmla="*/ 0 w 121"/>
                  <a:gd name="T3" fmla="*/ 60 h 121"/>
                  <a:gd name="T4" fmla="*/ 60 w 121"/>
                  <a:gd name="T5" fmla="*/ 0 h 121"/>
                  <a:gd name="T6" fmla="*/ 121 w 121"/>
                  <a:gd name="T7" fmla="*/ 60 h 121"/>
                  <a:gd name="T8" fmla="*/ 60 w 121"/>
                  <a:gd name="T9" fmla="*/ 121 h 121"/>
                  <a:gd name="T10" fmla="*/ 60 w 121"/>
                  <a:gd name="T11" fmla="*/ 12 h 121"/>
                  <a:gd name="T12" fmla="*/ 14 w 121"/>
                  <a:gd name="T13" fmla="*/ 60 h 121"/>
                  <a:gd name="T14" fmla="*/ 60 w 121"/>
                  <a:gd name="T15" fmla="*/ 109 h 121"/>
                  <a:gd name="T16" fmla="*/ 107 w 121"/>
                  <a:gd name="T17" fmla="*/ 60 h 121"/>
                  <a:gd name="T18" fmla="*/ 60 w 121"/>
                  <a:gd name="T19" fmla="*/ 12 h 121"/>
                  <a:gd name="T20" fmla="*/ 72 w 121"/>
                  <a:gd name="T21" fmla="*/ 94 h 121"/>
                  <a:gd name="T22" fmla="*/ 66 w 121"/>
                  <a:gd name="T23" fmla="*/ 83 h 121"/>
                  <a:gd name="T24" fmla="*/ 55 w 121"/>
                  <a:gd name="T25" fmla="*/ 66 h 121"/>
                  <a:gd name="T26" fmla="*/ 53 w 121"/>
                  <a:gd name="T27" fmla="*/ 66 h 121"/>
                  <a:gd name="T28" fmla="*/ 53 w 121"/>
                  <a:gd name="T29" fmla="*/ 94 h 121"/>
                  <a:gd name="T30" fmla="*/ 39 w 121"/>
                  <a:gd name="T31" fmla="*/ 94 h 121"/>
                  <a:gd name="T32" fmla="*/ 39 w 121"/>
                  <a:gd name="T33" fmla="*/ 26 h 121"/>
                  <a:gd name="T34" fmla="*/ 65 w 121"/>
                  <a:gd name="T35" fmla="*/ 26 h 121"/>
                  <a:gd name="T36" fmla="*/ 85 w 121"/>
                  <a:gd name="T37" fmla="*/ 46 h 121"/>
                  <a:gd name="T38" fmla="*/ 69 w 121"/>
                  <a:gd name="T39" fmla="*/ 65 h 121"/>
                  <a:gd name="T40" fmla="*/ 72 w 121"/>
                  <a:gd name="T41" fmla="*/ 68 h 121"/>
                  <a:gd name="T42" fmla="*/ 89 w 121"/>
                  <a:gd name="T43" fmla="*/ 94 h 121"/>
                  <a:gd name="T44" fmla="*/ 72 w 121"/>
                  <a:gd name="T45" fmla="*/ 94 h 121"/>
                  <a:gd name="T46" fmla="*/ 65 w 121"/>
                  <a:gd name="T47" fmla="*/ 38 h 121"/>
                  <a:gd name="T48" fmla="*/ 58 w 121"/>
                  <a:gd name="T49" fmla="*/ 37 h 121"/>
                  <a:gd name="T50" fmla="*/ 53 w 121"/>
                  <a:gd name="T51" fmla="*/ 37 h 121"/>
                  <a:gd name="T52" fmla="*/ 53 w 121"/>
                  <a:gd name="T53" fmla="*/ 55 h 121"/>
                  <a:gd name="T54" fmla="*/ 57 w 121"/>
                  <a:gd name="T55" fmla="*/ 55 h 121"/>
                  <a:gd name="T56" fmla="*/ 67 w 121"/>
                  <a:gd name="T57" fmla="*/ 53 h 121"/>
                  <a:gd name="T58" fmla="*/ 70 w 121"/>
                  <a:gd name="T59" fmla="*/ 46 h 121"/>
                  <a:gd name="T60" fmla="*/ 65 w 121"/>
                  <a:gd name="T61" fmla="*/ 38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21" h="121">
                    <a:moveTo>
                      <a:pt x="60" y="121"/>
                    </a:moveTo>
                    <a:cubicBezTo>
                      <a:pt x="27" y="121"/>
                      <a:pt x="0" y="94"/>
                      <a:pt x="0" y="60"/>
                    </a:cubicBezTo>
                    <a:cubicBezTo>
                      <a:pt x="0" y="27"/>
                      <a:pt x="27" y="0"/>
                      <a:pt x="60" y="0"/>
                    </a:cubicBezTo>
                    <a:cubicBezTo>
                      <a:pt x="94" y="0"/>
                      <a:pt x="121" y="27"/>
                      <a:pt x="121" y="60"/>
                    </a:cubicBezTo>
                    <a:cubicBezTo>
                      <a:pt x="121" y="94"/>
                      <a:pt x="94" y="121"/>
                      <a:pt x="60" y="121"/>
                    </a:cubicBezTo>
                    <a:close/>
                    <a:moveTo>
                      <a:pt x="60" y="12"/>
                    </a:moveTo>
                    <a:cubicBezTo>
                      <a:pt x="35" y="12"/>
                      <a:pt x="14" y="33"/>
                      <a:pt x="14" y="60"/>
                    </a:cubicBezTo>
                    <a:cubicBezTo>
                      <a:pt x="14" y="88"/>
                      <a:pt x="35" y="109"/>
                      <a:pt x="60" y="109"/>
                    </a:cubicBezTo>
                    <a:cubicBezTo>
                      <a:pt x="86" y="109"/>
                      <a:pt x="107" y="88"/>
                      <a:pt x="107" y="60"/>
                    </a:cubicBezTo>
                    <a:cubicBezTo>
                      <a:pt x="107" y="33"/>
                      <a:pt x="86" y="12"/>
                      <a:pt x="60" y="12"/>
                    </a:cubicBezTo>
                    <a:close/>
                    <a:moveTo>
                      <a:pt x="72" y="94"/>
                    </a:moveTo>
                    <a:cubicBezTo>
                      <a:pt x="70" y="89"/>
                      <a:pt x="69" y="88"/>
                      <a:pt x="66" y="83"/>
                    </a:cubicBezTo>
                    <a:cubicBezTo>
                      <a:pt x="59" y="71"/>
                      <a:pt x="57" y="67"/>
                      <a:pt x="55" y="66"/>
                    </a:cubicBezTo>
                    <a:cubicBezTo>
                      <a:pt x="54" y="66"/>
                      <a:pt x="53" y="66"/>
                      <a:pt x="53" y="66"/>
                    </a:cubicBezTo>
                    <a:cubicBezTo>
                      <a:pt x="53" y="94"/>
                      <a:pt x="53" y="94"/>
                      <a:pt x="53" y="94"/>
                    </a:cubicBezTo>
                    <a:cubicBezTo>
                      <a:pt x="39" y="94"/>
                      <a:pt x="39" y="94"/>
                      <a:pt x="39" y="94"/>
                    </a:cubicBezTo>
                    <a:cubicBezTo>
                      <a:pt x="39" y="26"/>
                      <a:pt x="39" y="26"/>
                      <a:pt x="39" y="26"/>
                    </a:cubicBezTo>
                    <a:cubicBezTo>
                      <a:pt x="65" y="26"/>
                      <a:pt x="65" y="26"/>
                      <a:pt x="65" y="26"/>
                    </a:cubicBezTo>
                    <a:cubicBezTo>
                      <a:pt x="77" y="26"/>
                      <a:pt x="85" y="34"/>
                      <a:pt x="85" y="46"/>
                    </a:cubicBezTo>
                    <a:cubicBezTo>
                      <a:pt x="85" y="56"/>
                      <a:pt x="78" y="64"/>
                      <a:pt x="69" y="65"/>
                    </a:cubicBezTo>
                    <a:cubicBezTo>
                      <a:pt x="71" y="66"/>
                      <a:pt x="71" y="66"/>
                      <a:pt x="72" y="68"/>
                    </a:cubicBezTo>
                    <a:cubicBezTo>
                      <a:pt x="76" y="72"/>
                      <a:pt x="89" y="94"/>
                      <a:pt x="89" y="94"/>
                    </a:cubicBezTo>
                    <a:lnTo>
                      <a:pt x="72" y="94"/>
                    </a:lnTo>
                    <a:close/>
                    <a:moveTo>
                      <a:pt x="65" y="38"/>
                    </a:moveTo>
                    <a:cubicBezTo>
                      <a:pt x="64" y="37"/>
                      <a:pt x="61" y="37"/>
                      <a:pt x="58" y="37"/>
                    </a:cubicBezTo>
                    <a:cubicBezTo>
                      <a:pt x="53" y="37"/>
                      <a:pt x="53" y="37"/>
                      <a:pt x="53" y="37"/>
                    </a:cubicBezTo>
                    <a:cubicBezTo>
                      <a:pt x="53" y="55"/>
                      <a:pt x="53" y="55"/>
                      <a:pt x="53" y="55"/>
                    </a:cubicBezTo>
                    <a:cubicBezTo>
                      <a:pt x="57" y="55"/>
                      <a:pt x="57" y="55"/>
                      <a:pt x="57" y="55"/>
                    </a:cubicBezTo>
                    <a:cubicBezTo>
                      <a:pt x="63" y="55"/>
                      <a:pt x="66" y="55"/>
                      <a:pt x="67" y="53"/>
                    </a:cubicBezTo>
                    <a:cubicBezTo>
                      <a:pt x="69" y="51"/>
                      <a:pt x="70" y="49"/>
                      <a:pt x="70" y="46"/>
                    </a:cubicBezTo>
                    <a:cubicBezTo>
                      <a:pt x="70" y="42"/>
                      <a:pt x="68" y="39"/>
                      <a:pt x="65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95" name="Freeform 15"/>
              <p:cNvSpPr>
                <a:spLocks noEditPoints="1"/>
              </p:cNvSpPr>
              <p:nvPr userDrawn="1"/>
            </p:nvSpPr>
            <p:spPr bwMode="auto">
              <a:xfrm>
                <a:off x="8669" y="349"/>
                <a:ext cx="188" cy="179"/>
              </a:xfrm>
              <a:custGeom>
                <a:avLst/>
                <a:gdLst>
                  <a:gd name="T0" fmla="*/ 76 w 188"/>
                  <a:gd name="T1" fmla="*/ 0 h 179"/>
                  <a:gd name="T2" fmla="*/ 112 w 188"/>
                  <a:gd name="T3" fmla="*/ 0 h 179"/>
                  <a:gd name="T4" fmla="*/ 188 w 188"/>
                  <a:gd name="T5" fmla="*/ 179 h 179"/>
                  <a:gd name="T6" fmla="*/ 147 w 188"/>
                  <a:gd name="T7" fmla="*/ 179 h 179"/>
                  <a:gd name="T8" fmla="*/ 131 w 188"/>
                  <a:gd name="T9" fmla="*/ 139 h 179"/>
                  <a:gd name="T10" fmla="*/ 56 w 188"/>
                  <a:gd name="T11" fmla="*/ 139 h 179"/>
                  <a:gd name="T12" fmla="*/ 40 w 188"/>
                  <a:gd name="T13" fmla="*/ 179 h 179"/>
                  <a:gd name="T14" fmla="*/ 0 w 188"/>
                  <a:gd name="T15" fmla="*/ 179 h 179"/>
                  <a:gd name="T16" fmla="*/ 76 w 188"/>
                  <a:gd name="T17" fmla="*/ 0 h 179"/>
                  <a:gd name="T18" fmla="*/ 117 w 188"/>
                  <a:gd name="T19" fmla="*/ 105 h 179"/>
                  <a:gd name="T20" fmla="*/ 93 w 188"/>
                  <a:gd name="T21" fmla="*/ 47 h 179"/>
                  <a:gd name="T22" fmla="*/ 70 w 188"/>
                  <a:gd name="T23" fmla="*/ 105 h 179"/>
                  <a:gd name="T24" fmla="*/ 117 w 188"/>
                  <a:gd name="T25" fmla="*/ 105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8" h="179">
                    <a:moveTo>
                      <a:pt x="76" y="0"/>
                    </a:moveTo>
                    <a:lnTo>
                      <a:pt x="112" y="0"/>
                    </a:lnTo>
                    <a:lnTo>
                      <a:pt x="188" y="179"/>
                    </a:lnTo>
                    <a:lnTo>
                      <a:pt x="147" y="179"/>
                    </a:lnTo>
                    <a:lnTo>
                      <a:pt x="131" y="139"/>
                    </a:lnTo>
                    <a:lnTo>
                      <a:pt x="56" y="139"/>
                    </a:lnTo>
                    <a:lnTo>
                      <a:pt x="40" y="179"/>
                    </a:lnTo>
                    <a:lnTo>
                      <a:pt x="0" y="179"/>
                    </a:lnTo>
                    <a:lnTo>
                      <a:pt x="76" y="0"/>
                    </a:lnTo>
                    <a:close/>
                    <a:moveTo>
                      <a:pt x="117" y="105"/>
                    </a:moveTo>
                    <a:lnTo>
                      <a:pt x="93" y="47"/>
                    </a:lnTo>
                    <a:lnTo>
                      <a:pt x="70" y="105"/>
                    </a:lnTo>
                    <a:lnTo>
                      <a:pt x="117" y="10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96" name="Freeform 16"/>
              <p:cNvSpPr>
                <a:spLocks noEditPoints="1"/>
              </p:cNvSpPr>
              <p:nvPr userDrawn="1"/>
            </p:nvSpPr>
            <p:spPr bwMode="auto">
              <a:xfrm>
                <a:off x="8874" y="350"/>
                <a:ext cx="141" cy="178"/>
              </a:xfrm>
              <a:custGeom>
                <a:avLst/>
                <a:gdLst>
                  <a:gd name="T0" fmla="*/ 0 w 490"/>
                  <a:gd name="T1" fmla="*/ 0 h 620"/>
                  <a:gd name="T2" fmla="*/ 253 w 490"/>
                  <a:gd name="T3" fmla="*/ 0 h 620"/>
                  <a:gd name="T4" fmla="*/ 490 w 490"/>
                  <a:gd name="T5" fmla="*/ 215 h 620"/>
                  <a:gd name="T6" fmla="*/ 490 w 490"/>
                  <a:gd name="T7" fmla="*/ 216 h 620"/>
                  <a:gd name="T8" fmla="*/ 240 w 490"/>
                  <a:gd name="T9" fmla="*/ 434 h 620"/>
                  <a:gd name="T10" fmla="*/ 136 w 490"/>
                  <a:gd name="T11" fmla="*/ 434 h 620"/>
                  <a:gd name="T12" fmla="*/ 136 w 490"/>
                  <a:gd name="T13" fmla="*/ 620 h 620"/>
                  <a:gd name="T14" fmla="*/ 0 w 490"/>
                  <a:gd name="T15" fmla="*/ 620 h 620"/>
                  <a:gd name="T16" fmla="*/ 0 w 490"/>
                  <a:gd name="T17" fmla="*/ 0 h 620"/>
                  <a:gd name="T18" fmla="*/ 244 w 490"/>
                  <a:gd name="T19" fmla="*/ 313 h 620"/>
                  <a:gd name="T20" fmla="*/ 352 w 490"/>
                  <a:gd name="T21" fmla="*/ 219 h 620"/>
                  <a:gd name="T22" fmla="*/ 352 w 490"/>
                  <a:gd name="T23" fmla="*/ 217 h 620"/>
                  <a:gd name="T24" fmla="*/ 242 w 490"/>
                  <a:gd name="T25" fmla="*/ 123 h 620"/>
                  <a:gd name="T26" fmla="*/ 136 w 490"/>
                  <a:gd name="T27" fmla="*/ 123 h 620"/>
                  <a:gd name="T28" fmla="*/ 136 w 490"/>
                  <a:gd name="T29" fmla="*/ 313 h 620"/>
                  <a:gd name="T30" fmla="*/ 244 w 490"/>
                  <a:gd name="T31" fmla="*/ 313 h 6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90" h="620">
                    <a:moveTo>
                      <a:pt x="0" y="0"/>
                    </a:moveTo>
                    <a:cubicBezTo>
                      <a:pt x="253" y="0"/>
                      <a:pt x="253" y="0"/>
                      <a:pt x="253" y="0"/>
                    </a:cubicBezTo>
                    <a:cubicBezTo>
                      <a:pt x="401" y="0"/>
                      <a:pt x="490" y="88"/>
                      <a:pt x="490" y="215"/>
                    </a:cubicBezTo>
                    <a:cubicBezTo>
                      <a:pt x="490" y="216"/>
                      <a:pt x="490" y="216"/>
                      <a:pt x="490" y="216"/>
                    </a:cubicBezTo>
                    <a:cubicBezTo>
                      <a:pt x="490" y="360"/>
                      <a:pt x="379" y="434"/>
                      <a:pt x="240" y="434"/>
                    </a:cubicBezTo>
                    <a:cubicBezTo>
                      <a:pt x="136" y="434"/>
                      <a:pt x="136" y="434"/>
                      <a:pt x="136" y="434"/>
                    </a:cubicBezTo>
                    <a:cubicBezTo>
                      <a:pt x="136" y="620"/>
                      <a:pt x="136" y="620"/>
                      <a:pt x="136" y="620"/>
                    </a:cubicBezTo>
                    <a:cubicBezTo>
                      <a:pt x="0" y="620"/>
                      <a:pt x="0" y="620"/>
                      <a:pt x="0" y="620"/>
                    </a:cubicBezTo>
                    <a:lnTo>
                      <a:pt x="0" y="0"/>
                    </a:lnTo>
                    <a:close/>
                    <a:moveTo>
                      <a:pt x="244" y="313"/>
                    </a:moveTo>
                    <a:cubicBezTo>
                      <a:pt x="312" y="313"/>
                      <a:pt x="352" y="272"/>
                      <a:pt x="352" y="219"/>
                    </a:cubicBezTo>
                    <a:cubicBezTo>
                      <a:pt x="352" y="217"/>
                      <a:pt x="352" y="217"/>
                      <a:pt x="352" y="217"/>
                    </a:cubicBezTo>
                    <a:cubicBezTo>
                      <a:pt x="352" y="156"/>
                      <a:pt x="310" y="123"/>
                      <a:pt x="242" y="123"/>
                    </a:cubicBezTo>
                    <a:cubicBezTo>
                      <a:pt x="136" y="123"/>
                      <a:pt x="136" y="123"/>
                      <a:pt x="136" y="123"/>
                    </a:cubicBezTo>
                    <a:cubicBezTo>
                      <a:pt x="136" y="313"/>
                      <a:pt x="136" y="313"/>
                      <a:pt x="136" y="313"/>
                    </a:cubicBezTo>
                    <a:lnTo>
                      <a:pt x="244" y="3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97" name="Freeform 17"/>
              <p:cNvSpPr>
                <a:spLocks/>
              </p:cNvSpPr>
              <p:nvPr userDrawn="1"/>
            </p:nvSpPr>
            <p:spPr bwMode="auto">
              <a:xfrm>
                <a:off x="9033" y="350"/>
                <a:ext cx="178" cy="178"/>
              </a:xfrm>
              <a:custGeom>
                <a:avLst/>
                <a:gdLst>
                  <a:gd name="T0" fmla="*/ 0 w 178"/>
                  <a:gd name="T1" fmla="*/ 0 h 178"/>
                  <a:gd name="T2" fmla="*/ 43 w 178"/>
                  <a:gd name="T3" fmla="*/ 0 h 178"/>
                  <a:gd name="T4" fmla="*/ 89 w 178"/>
                  <a:gd name="T5" fmla="*/ 75 h 178"/>
                  <a:gd name="T6" fmla="*/ 136 w 178"/>
                  <a:gd name="T7" fmla="*/ 0 h 178"/>
                  <a:gd name="T8" fmla="*/ 178 w 178"/>
                  <a:gd name="T9" fmla="*/ 0 h 178"/>
                  <a:gd name="T10" fmla="*/ 178 w 178"/>
                  <a:gd name="T11" fmla="*/ 178 h 178"/>
                  <a:gd name="T12" fmla="*/ 139 w 178"/>
                  <a:gd name="T13" fmla="*/ 178 h 178"/>
                  <a:gd name="T14" fmla="*/ 139 w 178"/>
                  <a:gd name="T15" fmla="*/ 62 h 178"/>
                  <a:gd name="T16" fmla="*/ 89 w 178"/>
                  <a:gd name="T17" fmla="*/ 138 h 178"/>
                  <a:gd name="T18" fmla="*/ 88 w 178"/>
                  <a:gd name="T19" fmla="*/ 138 h 178"/>
                  <a:gd name="T20" fmla="*/ 39 w 178"/>
                  <a:gd name="T21" fmla="*/ 62 h 178"/>
                  <a:gd name="T22" fmla="*/ 39 w 178"/>
                  <a:gd name="T23" fmla="*/ 178 h 178"/>
                  <a:gd name="T24" fmla="*/ 0 w 178"/>
                  <a:gd name="T25" fmla="*/ 178 h 178"/>
                  <a:gd name="T26" fmla="*/ 0 w 178"/>
                  <a:gd name="T27" fmla="*/ 0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78" h="178">
                    <a:moveTo>
                      <a:pt x="0" y="0"/>
                    </a:moveTo>
                    <a:lnTo>
                      <a:pt x="43" y="0"/>
                    </a:lnTo>
                    <a:lnTo>
                      <a:pt x="89" y="75"/>
                    </a:lnTo>
                    <a:lnTo>
                      <a:pt x="136" y="0"/>
                    </a:lnTo>
                    <a:lnTo>
                      <a:pt x="178" y="0"/>
                    </a:lnTo>
                    <a:lnTo>
                      <a:pt x="178" y="178"/>
                    </a:lnTo>
                    <a:lnTo>
                      <a:pt x="139" y="178"/>
                    </a:lnTo>
                    <a:lnTo>
                      <a:pt x="139" y="62"/>
                    </a:lnTo>
                    <a:lnTo>
                      <a:pt x="89" y="138"/>
                    </a:lnTo>
                    <a:lnTo>
                      <a:pt x="88" y="138"/>
                    </a:lnTo>
                    <a:lnTo>
                      <a:pt x="39" y="62"/>
                    </a:lnTo>
                    <a:lnTo>
                      <a:pt x="39" y="178"/>
                    </a:lnTo>
                    <a:lnTo>
                      <a:pt x="0" y="17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</p:grpSp>
        <p:grpSp>
          <p:nvGrpSpPr>
            <p:cNvPr id="122" name="Group 4"/>
            <p:cNvGrpSpPr>
              <a:grpSpLocks noChangeAspect="1"/>
            </p:cNvGrpSpPr>
            <p:nvPr userDrawn="1"/>
          </p:nvGrpSpPr>
          <p:grpSpPr bwMode="auto">
            <a:xfrm>
              <a:off x="4743331" y="143471"/>
              <a:ext cx="771525" cy="173236"/>
              <a:chOff x="8400" y="241"/>
              <a:chExt cx="1296" cy="291"/>
            </a:xfrm>
            <a:solidFill>
              <a:schemeClr val="bg2"/>
            </a:solidFill>
          </p:grpSpPr>
          <p:sp>
            <p:nvSpPr>
              <p:cNvPr id="268" name="Freeform 5"/>
              <p:cNvSpPr>
                <a:spLocks/>
              </p:cNvSpPr>
              <p:nvPr userDrawn="1"/>
            </p:nvSpPr>
            <p:spPr bwMode="auto">
              <a:xfrm>
                <a:off x="8402" y="247"/>
                <a:ext cx="54" cy="80"/>
              </a:xfrm>
              <a:custGeom>
                <a:avLst/>
                <a:gdLst>
                  <a:gd name="T0" fmla="*/ 89 w 120"/>
                  <a:gd name="T1" fmla="*/ 177 h 177"/>
                  <a:gd name="T2" fmla="*/ 50 w 120"/>
                  <a:gd name="T3" fmla="*/ 94 h 177"/>
                  <a:gd name="T4" fmla="*/ 27 w 120"/>
                  <a:gd name="T5" fmla="*/ 41 h 177"/>
                  <a:gd name="T6" fmla="*/ 26 w 120"/>
                  <a:gd name="T7" fmla="*/ 42 h 177"/>
                  <a:gd name="T8" fmla="*/ 28 w 120"/>
                  <a:gd name="T9" fmla="*/ 91 h 177"/>
                  <a:gd name="T10" fmla="*/ 29 w 120"/>
                  <a:gd name="T11" fmla="*/ 177 h 177"/>
                  <a:gd name="T12" fmla="*/ 0 w 120"/>
                  <a:gd name="T13" fmla="*/ 177 h 177"/>
                  <a:gd name="T14" fmla="*/ 0 w 120"/>
                  <a:gd name="T15" fmla="*/ 0 h 177"/>
                  <a:gd name="T16" fmla="*/ 34 w 120"/>
                  <a:gd name="T17" fmla="*/ 0 h 177"/>
                  <a:gd name="T18" fmla="*/ 77 w 120"/>
                  <a:gd name="T19" fmla="*/ 86 h 177"/>
                  <a:gd name="T20" fmla="*/ 95 w 120"/>
                  <a:gd name="T21" fmla="*/ 132 h 177"/>
                  <a:gd name="T22" fmla="*/ 96 w 120"/>
                  <a:gd name="T23" fmla="*/ 131 h 177"/>
                  <a:gd name="T24" fmla="*/ 93 w 120"/>
                  <a:gd name="T25" fmla="*/ 81 h 177"/>
                  <a:gd name="T26" fmla="*/ 93 w 120"/>
                  <a:gd name="T27" fmla="*/ 0 h 177"/>
                  <a:gd name="T28" fmla="*/ 120 w 120"/>
                  <a:gd name="T29" fmla="*/ 0 h 177"/>
                  <a:gd name="T30" fmla="*/ 120 w 120"/>
                  <a:gd name="T31" fmla="*/ 177 h 177"/>
                  <a:gd name="T32" fmla="*/ 89 w 120"/>
                  <a:gd name="T33" fmla="*/ 177 h 1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20" h="177">
                    <a:moveTo>
                      <a:pt x="89" y="177"/>
                    </a:moveTo>
                    <a:cubicBezTo>
                      <a:pt x="50" y="94"/>
                      <a:pt x="50" y="94"/>
                      <a:pt x="50" y="94"/>
                    </a:cubicBezTo>
                    <a:cubicBezTo>
                      <a:pt x="40" y="74"/>
                      <a:pt x="31" y="52"/>
                      <a:pt x="27" y="41"/>
                    </a:cubicBezTo>
                    <a:cubicBezTo>
                      <a:pt x="26" y="42"/>
                      <a:pt x="26" y="42"/>
                      <a:pt x="26" y="42"/>
                    </a:cubicBezTo>
                    <a:cubicBezTo>
                      <a:pt x="28" y="57"/>
                      <a:pt x="28" y="75"/>
                      <a:pt x="28" y="91"/>
                    </a:cubicBezTo>
                    <a:cubicBezTo>
                      <a:pt x="29" y="177"/>
                      <a:pt x="29" y="177"/>
                      <a:pt x="29" y="177"/>
                    </a:cubicBezTo>
                    <a:cubicBezTo>
                      <a:pt x="0" y="177"/>
                      <a:pt x="0" y="177"/>
                      <a:pt x="0" y="177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77" y="86"/>
                      <a:pt x="77" y="86"/>
                      <a:pt x="77" y="86"/>
                    </a:cubicBezTo>
                    <a:cubicBezTo>
                      <a:pt x="85" y="103"/>
                      <a:pt x="93" y="124"/>
                      <a:pt x="95" y="132"/>
                    </a:cubicBezTo>
                    <a:cubicBezTo>
                      <a:pt x="96" y="131"/>
                      <a:pt x="96" y="131"/>
                      <a:pt x="96" y="131"/>
                    </a:cubicBezTo>
                    <a:cubicBezTo>
                      <a:pt x="95" y="122"/>
                      <a:pt x="93" y="97"/>
                      <a:pt x="93" y="81"/>
                    </a:cubicBezTo>
                    <a:cubicBezTo>
                      <a:pt x="93" y="0"/>
                      <a:pt x="93" y="0"/>
                      <a:pt x="93" y="0"/>
                    </a:cubicBezTo>
                    <a:cubicBezTo>
                      <a:pt x="120" y="0"/>
                      <a:pt x="120" y="0"/>
                      <a:pt x="120" y="0"/>
                    </a:cubicBezTo>
                    <a:cubicBezTo>
                      <a:pt x="120" y="177"/>
                      <a:pt x="120" y="177"/>
                      <a:pt x="120" y="177"/>
                    </a:cubicBezTo>
                    <a:lnTo>
                      <a:pt x="89" y="17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69" name="Freeform 6"/>
              <p:cNvSpPr>
                <a:spLocks noEditPoints="1"/>
              </p:cNvSpPr>
              <p:nvPr userDrawn="1"/>
            </p:nvSpPr>
            <p:spPr bwMode="auto">
              <a:xfrm>
                <a:off x="8467" y="267"/>
                <a:ext cx="49" cy="61"/>
              </a:xfrm>
              <a:custGeom>
                <a:avLst/>
                <a:gdLst>
                  <a:gd name="T0" fmla="*/ 31 w 108"/>
                  <a:gd name="T1" fmla="*/ 76 h 136"/>
                  <a:gd name="T2" fmla="*/ 31 w 108"/>
                  <a:gd name="T3" fmla="*/ 78 h 136"/>
                  <a:gd name="T4" fmla="*/ 63 w 108"/>
                  <a:gd name="T5" fmla="*/ 115 h 136"/>
                  <a:gd name="T6" fmla="*/ 95 w 108"/>
                  <a:gd name="T7" fmla="*/ 102 h 136"/>
                  <a:gd name="T8" fmla="*/ 106 w 108"/>
                  <a:gd name="T9" fmla="*/ 119 h 136"/>
                  <a:gd name="T10" fmla="*/ 59 w 108"/>
                  <a:gd name="T11" fmla="*/ 136 h 136"/>
                  <a:gd name="T12" fmla="*/ 0 w 108"/>
                  <a:gd name="T13" fmla="*/ 68 h 136"/>
                  <a:gd name="T14" fmla="*/ 16 w 108"/>
                  <a:gd name="T15" fmla="*/ 18 h 136"/>
                  <a:gd name="T16" fmla="*/ 56 w 108"/>
                  <a:gd name="T17" fmla="*/ 0 h 136"/>
                  <a:gd name="T18" fmla="*/ 91 w 108"/>
                  <a:gd name="T19" fmla="*/ 13 h 136"/>
                  <a:gd name="T20" fmla="*/ 108 w 108"/>
                  <a:gd name="T21" fmla="*/ 70 h 136"/>
                  <a:gd name="T22" fmla="*/ 108 w 108"/>
                  <a:gd name="T23" fmla="*/ 76 h 136"/>
                  <a:gd name="T24" fmla="*/ 31 w 108"/>
                  <a:gd name="T25" fmla="*/ 76 h 136"/>
                  <a:gd name="T26" fmla="*/ 56 w 108"/>
                  <a:gd name="T27" fmla="*/ 21 h 136"/>
                  <a:gd name="T28" fmla="*/ 31 w 108"/>
                  <a:gd name="T29" fmla="*/ 55 h 136"/>
                  <a:gd name="T30" fmla="*/ 79 w 108"/>
                  <a:gd name="T31" fmla="*/ 55 h 136"/>
                  <a:gd name="T32" fmla="*/ 56 w 108"/>
                  <a:gd name="T33" fmla="*/ 21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08" h="136">
                    <a:moveTo>
                      <a:pt x="31" y="76"/>
                    </a:moveTo>
                    <a:cubicBezTo>
                      <a:pt x="31" y="78"/>
                      <a:pt x="31" y="78"/>
                      <a:pt x="31" y="78"/>
                    </a:cubicBezTo>
                    <a:cubicBezTo>
                      <a:pt x="31" y="96"/>
                      <a:pt x="37" y="115"/>
                      <a:pt x="63" y="115"/>
                    </a:cubicBezTo>
                    <a:cubicBezTo>
                      <a:pt x="75" y="115"/>
                      <a:pt x="85" y="110"/>
                      <a:pt x="95" y="102"/>
                    </a:cubicBezTo>
                    <a:cubicBezTo>
                      <a:pt x="106" y="119"/>
                      <a:pt x="106" y="119"/>
                      <a:pt x="106" y="119"/>
                    </a:cubicBezTo>
                    <a:cubicBezTo>
                      <a:pt x="92" y="131"/>
                      <a:pt x="77" y="136"/>
                      <a:pt x="59" y="136"/>
                    </a:cubicBezTo>
                    <a:cubicBezTo>
                      <a:pt x="23" y="136"/>
                      <a:pt x="0" y="110"/>
                      <a:pt x="0" y="68"/>
                    </a:cubicBezTo>
                    <a:cubicBezTo>
                      <a:pt x="0" y="46"/>
                      <a:pt x="5" y="30"/>
                      <a:pt x="16" y="18"/>
                    </a:cubicBezTo>
                    <a:cubicBezTo>
                      <a:pt x="26" y="6"/>
                      <a:pt x="39" y="0"/>
                      <a:pt x="56" y="0"/>
                    </a:cubicBezTo>
                    <a:cubicBezTo>
                      <a:pt x="68" y="0"/>
                      <a:pt x="80" y="3"/>
                      <a:pt x="91" y="13"/>
                    </a:cubicBezTo>
                    <a:cubicBezTo>
                      <a:pt x="102" y="24"/>
                      <a:pt x="108" y="40"/>
                      <a:pt x="108" y="70"/>
                    </a:cubicBezTo>
                    <a:cubicBezTo>
                      <a:pt x="108" y="76"/>
                      <a:pt x="108" y="76"/>
                      <a:pt x="108" y="76"/>
                    </a:cubicBezTo>
                    <a:lnTo>
                      <a:pt x="31" y="76"/>
                    </a:lnTo>
                    <a:close/>
                    <a:moveTo>
                      <a:pt x="56" y="21"/>
                    </a:moveTo>
                    <a:cubicBezTo>
                      <a:pt x="40" y="21"/>
                      <a:pt x="31" y="34"/>
                      <a:pt x="31" y="55"/>
                    </a:cubicBezTo>
                    <a:cubicBezTo>
                      <a:pt x="79" y="55"/>
                      <a:pt x="79" y="55"/>
                      <a:pt x="79" y="55"/>
                    </a:cubicBezTo>
                    <a:cubicBezTo>
                      <a:pt x="79" y="34"/>
                      <a:pt x="70" y="21"/>
                      <a:pt x="56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70" name="Freeform 269"/>
              <p:cNvSpPr>
                <a:spLocks/>
              </p:cNvSpPr>
              <p:nvPr userDrawn="1"/>
            </p:nvSpPr>
            <p:spPr bwMode="auto">
              <a:xfrm>
                <a:off x="8519" y="267"/>
                <a:ext cx="79" cy="60"/>
              </a:xfrm>
              <a:custGeom>
                <a:avLst/>
                <a:gdLst>
                  <a:gd name="T0" fmla="*/ 137 w 174"/>
                  <a:gd name="T1" fmla="*/ 132 h 132"/>
                  <a:gd name="T2" fmla="*/ 111 w 174"/>
                  <a:gd name="T3" fmla="*/ 132 h 132"/>
                  <a:gd name="T4" fmla="*/ 95 w 174"/>
                  <a:gd name="T5" fmla="*/ 73 h 132"/>
                  <a:gd name="T6" fmla="*/ 86 w 174"/>
                  <a:gd name="T7" fmla="*/ 37 h 132"/>
                  <a:gd name="T8" fmla="*/ 86 w 174"/>
                  <a:gd name="T9" fmla="*/ 37 h 132"/>
                  <a:gd name="T10" fmla="*/ 77 w 174"/>
                  <a:gd name="T11" fmla="*/ 74 h 132"/>
                  <a:gd name="T12" fmla="*/ 62 w 174"/>
                  <a:gd name="T13" fmla="*/ 132 h 132"/>
                  <a:gd name="T14" fmla="*/ 35 w 174"/>
                  <a:gd name="T15" fmla="*/ 132 h 132"/>
                  <a:gd name="T16" fmla="*/ 0 w 174"/>
                  <a:gd name="T17" fmla="*/ 4 h 132"/>
                  <a:gd name="T18" fmla="*/ 28 w 174"/>
                  <a:gd name="T19" fmla="*/ 0 h 132"/>
                  <a:gd name="T20" fmla="*/ 42 w 174"/>
                  <a:gd name="T21" fmla="*/ 63 h 132"/>
                  <a:gd name="T22" fmla="*/ 49 w 174"/>
                  <a:gd name="T23" fmla="*/ 97 h 132"/>
                  <a:gd name="T24" fmla="*/ 49 w 174"/>
                  <a:gd name="T25" fmla="*/ 97 h 132"/>
                  <a:gd name="T26" fmla="*/ 57 w 174"/>
                  <a:gd name="T27" fmla="*/ 62 h 132"/>
                  <a:gd name="T28" fmla="*/ 73 w 174"/>
                  <a:gd name="T29" fmla="*/ 2 h 132"/>
                  <a:gd name="T30" fmla="*/ 101 w 174"/>
                  <a:gd name="T31" fmla="*/ 2 h 132"/>
                  <a:gd name="T32" fmla="*/ 116 w 174"/>
                  <a:gd name="T33" fmla="*/ 61 h 132"/>
                  <a:gd name="T34" fmla="*/ 124 w 174"/>
                  <a:gd name="T35" fmla="*/ 98 h 132"/>
                  <a:gd name="T36" fmla="*/ 125 w 174"/>
                  <a:gd name="T37" fmla="*/ 98 h 132"/>
                  <a:gd name="T38" fmla="*/ 131 w 174"/>
                  <a:gd name="T39" fmla="*/ 63 h 132"/>
                  <a:gd name="T40" fmla="*/ 144 w 174"/>
                  <a:gd name="T41" fmla="*/ 2 h 132"/>
                  <a:gd name="T42" fmla="*/ 174 w 174"/>
                  <a:gd name="T43" fmla="*/ 2 h 132"/>
                  <a:gd name="T44" fmla="*/ 137 w 174"/>
                  <a:gd name="T45" fmla="*/ 132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74" h="132">
                    <a:moveTo>
                      <a:pt x="137" y="132"/>
                    </a:moveTo>
                    <a:cubicBezTo>
                      <a:pt x="111" y="132"/>
                      <a:pt x="111" y="132"/>
                      <a:pt x="111" y="132"/>
                    </a:cubicBezTo>
                    <a:cubicBezTo>
                      <a:pt x="95" y="73"/>
                      <a:pt x="95" y="73"/>
                      <a:pt x="95" y="73"/>
                    </a:cubicBezTo>
                    <a:cubicBezTo>
                      <a:pt x="91" y="57"/>
                      <a:pt x="86" y="37"/>
                      <a:pt x="86" y="37"/>
                    </a:cubicBezTo>
                    <a:cubicBezTo>
                      <a:pt x="86" y="37"/>
                      <a:pt x="86" y="37"/>
                      <a:pt x="86" y="37"/>
                    </a:cubicBezTo>
                    <a:cubicBezTo>
                      <a:pt x="86" y="37"/>
                      <a:pt x="84" y="50"/>
                      <a:pt x="77" y="74"/>
                    </a:cubicBezTo>
                    <a:cubicBezTo>
                      <a:pt x="62" y="132"/>
                      <a:pt x="62" y="132"/>
                      <a:pt x="62" y="132"/>
                    </a:cubicBezTo>
                    <a:cubicBezTo>
                      <a:pt x="35" y="132"/>
                      <a:pt x="35" y="132"/>
                      <a:pt x="35" y="132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42" y="63"/>
                      <a:pt x="42" y="63"/>
                      <a:pt x="42" y="63"/>
                    </a:cubicBezTo>
                    <a:cubicBezTo>
                      <a:pt x="45" y="79"/>
                      <a:pt x="49" y="97"/>
                      <a:pt x="49" y="97"/>
                    </a:cubicBezTo>
                    <a:cubicBezTo>
                      <a:pt x="49" y="97"/>
                      <a:pt x="49" y="97"/>
                      <a:pt x="49" y="97"/>
                    </a:cubicBezTo>
                    <a:cubicBezTo>
                      <a:pt x="49" y="97"/>
                      <a:pt x="52" y="80"/>
                      <a:pt x="57" y="62"/>
                    </a:cubicBezTo>
                    <a:cubicBezTo>
                      <a:pt x="73" y="2"/>
                      <a:pt x="73" y="2"/>
                      <a:pt x="73" y="2"/>
                    </a:cubicBezTo>
                    <a:cubicBezTo>
                      <a:pt x="101" y="2"/>
                      <a:pt x="101" y="2"/>
                      <a:pt x="101" y="2"/>
                    </a:cubicBezTo>
                    <a:cubicBezTo>
                      <a:pt x="116" y="61"/>
                      <a:pt x="116" y="61"/>
                      <a:pt x="116" y="61"/>
                    </a:cubicBezTo>
                    <a:cubicBezTo>
                      <a:pt x="121" y="82"/>
                      <a:pt x="124" y="98"/>
                      <a:pt x="124" y="98"/>
                    </a:cubicBezTo>
                    <a:cubicBezTo>
                      <a:pt x="125" y="98"/>
                      <a:pt x="125" y="98"/>
                      <a:pt x="125" y="98"/>
                    </a:cubicBezTo>
                    <a:cubicBezTo>
                      <a:pt x="125" y="98"/>
                      <a:pt x="128" y="78"/>
                      <a:pt x="131" y="63"/>
                    </a:cubicBezTo>
                    <a:cubicBezTo>
                      <a:pt x="144" y="2"/>
                      <a:pt x="144" y="2"/>
                      <a:pt x="144" y="2"/>
                    </a:cubicBezTo>
                    <a:cubicBezTo>
                      <a:pt x="174" y="2"/>
                      <a:pt x="174" y="2"/>
                      <a:pt x="174" y="2"/>
                    </a:cubicBezTo>
                    <a:lnTo>
                      <a:pt x="137" y="1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71" name="Freeform 270"/>
              <p:cNvSpPr>
                <a:spLocks noEditPoints="1"/>
              </p:cNvSpPr>
              <p:nvPr userDrawn="1"/>
            </p:nvSpPr>
            <p:spPr bwMode="auto">
              <a:xfrm>
                <a:off x="8631" y="247"/>
                <a:ext cx="55" cy="80"/>
              </a:xfrm>
              <a:custGeom>
                <a:avLst/>
                <a:gdLst>
                  <a:gd name="T0" fmla="*/ 86 w 122"/>
                  <a:gd name="T1" fmla="*/ 177 h 177"/>
                  <a:gd name="T2" fmla="*/ 71 w 122"/>
                  <a:gd name="T3" fmla="*/ 149 h 177"/>
                  <a:gd name="T4" fmla="*/ 41 w 122"/>
                  <a:gd name="T5" fmla="*/ 106 h 177"/>
                  <a:gd name="T6" fmla="*/ 29 w 122"/>
                  <a:gd name="T7" fmla="*/ 100 h 177"/>
                  <a:gd name="T8" fmla="*/ 29 w 122"/>
                  <a:gd name="T9" fmla="*/ 177 h 177"/>
                  <a:gd name="T10" fmla="*/ 0 w 122"/>
                  <a:gd name="T11" fmla="*/ 177 h 177"/>
                  <a:gd name="T12" fmla="*/ 0 w 122"/>
                  <a:gd name="T13" fmla="*/ 0 h 177"/>
                  <a:gd name="T14" fmla="*/ 54 w 122"/>
                  <a:gd name="T15" fmla="*/ 0 h 177"/>
                  <a:gd name="T16" fmla="*/ 112 w 122"/>
                  <a:gd name="T17" fmla="*/ 50 h 177"/>
                  <a:gd name="T18" fmla="*/ 68 w 122"/>
                  <a:gd name="T19" fmla="*/ 99 h 177"/>
                  <a:gd name="T20" fmla="*/ 95 w 122"/>
                  <a:gd name="T21" fmla="*/ 134 h 177"/>
                  <a:gd name="T22" fmla="*/ 122 w 122"/>
                  <a:gd name="T23" fmla="*/ 177 h 177"/>
                  <a:gd name="T24" fmla="*/ 86 w 122"/>
                  <a:gd name="T25" fmla="*/ 177 h 177"/>
                  <a:gd name="T26" fmla="*/ 45 w 122"/>
                  <a:gd name="T27" fmla="*/ 23 h 177"/>
                  <a:gd name="T28" fmla="*/ 29 w 122"/>
                  <a:gd name="T29" fmla="*/ 23 h 177"/>
                  <a:gd name="T30" fmla="*/ 29 w 122"/>
                  <a:gd name="T31" fmla="*/ 80 h 177"/>
                  <a:gd name="T32" fmla="*/ 44 w 122"/>
                  <a:gd name="T33" fmla="*/ 80 h 177"/>
                  <a:gd name="T34" fmla="*/ 73 w 122"/>
                  <a:gd name="T35" fmla="*/ 72 h 177"/>
                  <a:gd name="T36" fmla="*/ 81 w 122"/>
                  <a:gd name="T37" fmla="*/ 51 h 177"/>
                  <a:gd name="T38" fmla="*/ 45 w 122"/>
                  <a:gd name="T39" fmla="*/ 23 h 1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22" h="177">
                    <a:moveTo>
                      <a:pt x="86" y="177"/>
                    </a:moveTo>
                    <a:cubicBezTo>
                      <a:pt x="71" y="149"/>
                      <a:pt x="71" y="149"/>
                      <a:pt x="71" y="149"/>
                    </a:cubicBezTo>
                    <a:cubicBezTo>
                      <a:pt x="59" y="128"/>
                      <a:pt x="51" y="115"/>
                      <a:pt x="41" y="106"/>
                    </a:cubicBezTo>
                    <a:cubicBezTo>
                      <a:pt x="37" y="102"/>
                      <a:pt x="35" y="101"/>
                      <a:pt x="29" y="100"/>
                    </a:cubicBezTo>
                    <a:cubicBezTo>
                      <a:pt x="29" y="177"/>
                      <a:pt x="29" y="177"/>
                      <a:pt x="29" y="177"/>
                    </a:cubicBezTo>
                    <a:cubicBezTo>
                      <a:pt x="0" y="177"/>
                      <a:pt x="0" y="177"/>
                      <a:pt x="0" y="177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4" y="0"/>
                      <a:pt x="54" y="0"/>
                      <a:pt x="54" y="0"/>
                    </a:cubicBezTo>
                    <a:cubicBezTo>
                      <a:pt x="94" y="0"/>
                      <a:pt x="112" y="23"/>
                      <a:pt x="112" y="50"/>
                    </a:cubicBezTo>
                    <a:cubicBezTo>
                      <a:pt x="112" y="76"/>
                      <a:pt x="96" y="99"/>
                      <a:pt x="68" y="99"/>
                    </a:cubicBezTo>
                    <a:cubicBezTo>
                      <a:pt x="74" y="102"/>
                      <a:pt x="86" y="120"/>
                      <a:pt x="95" y="134"/>
                    </a:cubicBezTo>
                    <a:cubicBezTo>
                      <a:pt x="122" y="177"/>
                      <a:pt x="122" y="177"/>
                      <a:pt x="122" y="177"/>
                    </a:cubicBezTo>
                    <a:lnTo>
                      <a:pt x="86" y="177"/>
                    </a:lnTo>
                    <a:close/>
                    <a:moveTo>
                      <a:pt x="45" y="23"/>
                    </a:moveTo>
                    <a:cubicBezTo>
                      <a:pt x="29" y="23"/>
                      <a:pt x="29" y="23"/>
                      <a:pt x="29" y="23"/>
                    </a:cubicBezTo>
                    <a:cubicBezTo>
                      <a:pt x="29" y="80"/>
                      <a:pt x="29" y="80"/>
                      <a:pt x="29" y="80"/>
                    </a:cubicBezTo>
                    <a:cubicBezTo>
                      <a:pt x="44" y="80"/>
                      <a:pt x="44" y="80"/>
                      <a:pt x="44" y="80"/>
                    </a:cubicBezTo>
                    <a:cubicBezTo>
                      <a:pt x="60" y="80"/>
                      <a:pt x="68" y="77"/>
                      <a:pt x="73" y="72"/>
                    </a:cubicBezTo>
                    <a:cubicBezTo>
                      <a:pt x="78" y="67"/>
                      <a:pt x="81" y="60"/>
                      <a:pt x="81" y="51"/>
                    </a:cubicBezTo>
                    <a:cubicBezTo>
                      <a:pt x="81" y="33"/>
                      <a:pt x="72" y="23"/>
                      <a:pt x="45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72" name="Freeform 9"/>
              <p:cNvSpPr>
                <a:spLocks noEditPoints="1"/>
              </p:cNvSpPr>
              <p:nvPr userDrawn="1"/>
            </p:nvSpPr>
            <p:spPr bwMode="auto">
              <a:xfrm>
                <a:off x="8691" y="267"/>
                <a:ext cx="48" cy="61"/>
              </a:xfrm>
              <a:custGeom>
                <a:avLst/>
                <a:gdLst>
                  <a:gd name="T0" fmla="*/ 31 w 108"/>
                  <a:gd name="T1" fmla="*/ 76 h 136"/>
                  <a:gd name="T2" fmla="*/ 31 w 108"/>
                  <a:gd name="T3" fmla="*/ 78 h 136"/>
                  <a:gd name="T4" fmla="*/ 63 w 108"/>
                  <a:gd name="T5" fmla="*/ 115 h 136"/>
                  <a:gd name="T6" fmla="*/ 95 w 108"/>
                  <a:gd name="T7" fmla="*/ 102 h 136"/>
                  <a:gd name="T8" fmla="*/ 106 w 108"/>
                  <a:gd name="T9" fmla="*/ 119 h 136"/>
                  <a:gd name="T10" fmla="*/ 60 w 108"/>
                  <a:gd name="T11" fmla="*/ 136 h 136"/>
                  <a:gd name="T12" fmla="*/ 0 w 108"/>
                  <a:gd name="T13" fmla="*/ 68 h 136"/>
                  <a:gd name="T14" fmla="*/ 16 w 108"/>
                  <a:gd name="T15" fmla="*/ 18 h 136"/>
                  <a:gd name="T16" fmla="*/ 56 w 108"/>
                  <a:gd name="T17" fmla="*/ 0 h 136"/>
                  <a:gd name="T18" fmla="*/ 91 w 108"/>
                  <a:gd name="T19" fmla="*/ 13 h 136"/>
                  <a:gd name="T20" fmla="*/ 108 w 108"/>
                  <a:gd name="T21" fmla="*/ 70 h 136"/>
                  <a:gd name="T22" fmla="*/ 108 w 108"/>
                  <a:gd name="T23" fmla="*/ 76 h 136"/>
                  <a:gd name="T24" fmla="*/ 31 w 108"/>
                  <a:gd name="T25" fmla="*/ 76 h 136"/>
                  <a:gd name="T26" fmla="*/ 56 w 108"/>
                  <a:gd name="T27" fmla="*/ 21 h 136"/>
                  <a:gd name="T28" fmla="*/ 31 w 108"/>
                  <a:gd name="T29" fmla="*/ 55 h 136"/>
                  <a:gd name="T30" fmla="*/ 79 w 108"/>
                  <a:gd name="T31" fmla="*/ 55 h 136"/>
                  <a:gd name="T32" fmla="*/ 56 w 108"/>
                  <a:gd name="T33" fmla="*/ 21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08" h="136">
                    <a:moveTo>
                      <a:pt x="31" y="76"/>
                    </a:moveTo>
                    <a:cubicBezTo>
                      <a:pt x="31" y="78"/>
                      <a:pt x="31" y="78"/>
                      <a:pt x="31" y="78"/>
                    </a:cubicBezTo>
                    <a:cubicBezTo>
                      <a:pt x="31" y="96"/>
                      <a:pt x="38" y="115"/>
                      <a:pt x="63" y="115"/>
                    </a:cubicBezTo>
                    <a:cubicBezTo>
                      <a:pt x="75" y="115"/>
                      <a:pt x="85" y="110"/>
                      <a:pt x="95" y="102"/>
                    </a:cubicBezTo>
                    <a:cubicBezTo>
                      <a:pt x="106" y="119"/>
                      <a:pt x="106" y="119"/>
                      <a:pt x="106" y="119"/>
                    </a:cubicBezTo>
                    <a:cubicBezTo>
                      <a:pt x="93" y="131"/>
                      <a:pt x="77" y="136"/>
                      <a:pt x="60" y="136"/>
                    </a:cubicBezTo>
                    <a:cubicBezTo>
                      <a:pt x="23" y="136"/>
                      <a:pt x="0" y="110"/>
                      <a:pt x="0" y="68"/>
                    </a:cubicBezTo>
                    <a:cubicBezTo>
                      <a:pt x="0" y="46"/>
                      <a:pt x="5" y="30"/>
                      <a:pt x="16" y="18"/>
                    </a:cubicBezTo>
                    <a:cubicBezTo>
                      <a:pt x="27" y="6"/>
                      <a:pt x="39" y="0"/>
                      <a:pt x="56" y="0"/>
                    </a:cubicBezTo>
                    <a:cubicBezTo>
                      <a:pt x="69" y="0"/>
                      <a:pt x="80" y="3"/>
                      <a:pt x="91" y="13"/>
                    </a:cubicBezTo>
                    <a:cubicBezTo>
                      <a:pt x="103" y="24"/>
                      <a:pt x="108" y="40"/>
                      <a:pt x="108" y="70"/>
                    </a:cubicBezTo>
                    <a:cubicBezTo>
                      <a:pt x="108" y="76"/>
                      <a:pt x="108" y="76"/>
                      <a:pt x="108" y="76"/>
                    </a:cubicBezTo>
                    <a:lnTo>
                      <a:pt x="31" y="76"/>
                    </a:lnTo>
                    <a:close/>
                    <a:moveTo>
                      <a:pt x="56" y="21"/>
                    </a:moveTo>
                    <a:cubicBezTo>
                      <a:pt x="40" y="21"/>
                      <a:pt x="31" y="34"/>
                      <a:pt x="31" y="55"/>
                    </a:cubicBezTo>
                    <a:cubicBezTo>
                      <a:pt x="79" y="55"/>
                      <a:pt x="79" y="55"/>
                      <a:pt x="79" y="55"/>
                    </a:cubicBezTo>
                    <a:cubicBezTo>
                      <a:pt x="79" y="34"/>
                      <a:pt x="70" y="21"/>
                      <a:pt x="56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73" name="Freeform 10"/>
              <p:cNvSpPr>
                <a:spLocks/>
              </p:cNvSpPr>
              <p:nvPr userDrawn="1"/>
            </p:nvSpPr>
            <p:spPr bwMode="auto">
              <a:xfrm>
                <a:off x="8747" y="241"/>
                <a:ext cx="22" cy="87"/>
              </a:xfrm>
              <a:custGeom>
                <a:avLst/>
                <a:gdLst>
                  <a:gd name="T0" fmla="*/ 31 w 48"/>
                  <a:gd name="T1" fmla="*/ 192 h 192"/>
                  <a:gd name="T2" fmla="*/ 3 w 48"/>
                  <a:gd name="T3" fmla="*/ 155 h 192"/>
                  <a:gd name="T4" fmla="*/ 3 w 48"/>
                  <a:gd name="T5" fmla="*/ 45 h 192"/>
                  <a:gd name="T6" fmla="*/ 0 w 48"/>
                  <a:gd name="T7" fmla="*/ 7 h 192"/>
                  <a:gd name="T8" fmla="*/ 29 w 48"/>
                  <a:gd name="T9" fmla="*/ 0 h 192"/>
                  <a:gd name="T10" fmla="*/ 32 w 48"/>
                  <a:gd name="T11" fmla="*/ 36 h 192"/>
                  <a:gd name="T12" fmla="*/ 32 w 48"/>
                  <a:gd name="T13" fmla="*/ 146 h 192"/>
                  <a:gd name="T14" fmla="*/ 34 w 48"/>
                  <a:gd name="T15" fmla="*/ 169 h 192"/>
                  <a:gd name="T16" fmla="*/ 44 w 48"/>
                  <a:gd name="T17" fmla="*/ 171 h 192"/>
                  <a:gd name="T18" fmla="*/ 48 w 48"/>
                  <a:gd name="T19" fmla="*/ 189 h 192"/>
                  <a:gd name="T20" fmla="*/ 31 w 48"/>
                  <a:gd name="T21" fmla="*/ 192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8" h="192">
                    <a:moveTo>
                      <a:pt x="31" y="192"/>
                    </a:moveTo>
                    <a:cubicBezTo>
                      <a:pt x="3" y="192"/>
                      <a:pt x="3" y="166"/>
                      <a:pt x="3" y="155"/>
                    </a:cubicBezTo>
                    <a:cubicBezTo>
                      <a:pt x="3" y="45"/>
                      <a:pt x="3" y="45"/>
                      <a:pt x="3" y="45"/>
                    </a:cubicBezTo>
                    <a:cubicBezTo>
                      <a:pt x="3" y="27"/>
                      <a:pt x="2" y="17"/>
                      <a:pt x="0" y="7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31" y="8"/>
                      <a:pt x="32" y="19"/>
                      <a:pt x="32" y="36"/>
                    </a:cubicBezTo>
                    <a:cubicBezTo>
                      <a:pt x="32" y="146"/>
                      <a:pt x="32" y="146"/>
                      <a:pt x="32" y="146"/>
                    </a:cubicBezTo>
                    <a:cubicBezTo>
                      <a:pt x="32" y="163"/>
                      <a:pt x="32" y="166"/>
                      <a:pt x="34" y="169"/>
                    </a:cubicBezTo>
                    <a:cubicBezTo>
                      <a:pt x="36" y="171"/>
                      <a:pt x="40" y="173"/>
                      <a:pt x="44" y="171"/>
                    </a:cubicBezTo>
                    <a:cubicBezTo>
                      <a:pt x="48" y="189"/>
                      <a:pt x="48" y="189"/>
                      <a:pt x="48" y="189"/>
                    </a:cubicBezTo>
                    <a:cubicBezTo>
                      <a:pt x="43" y="191"/>
                      <a:pt x="38" y="192"/>
                      <a:pt x="31" y="19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74" name="Freeform 11"/>
              <p:cNvSpPr>
                <a:spLocks noEditPoints="1"/>
              </p:cNvSpPr>
              <p:nvPr userDrawn="1"/>
            </p:nvSpPr>
            <p:spPr bwMode="auto">
              <a:xfrm>
                <a:off x="8778" y="242"/>
                <a:ext cx="17" cy="85"/>
              </a:xfrm>
              <a:custGeom>
                <a:avLst/>
                <a:gdLst>
                  <a:gd name="T0" fmla="*/ 18 w 37"/>
                  <a:gd name="T1" fmla="*/ 38 h 187"/>
                  <a:gd name="T2" fmla="*/ 0 w 37"/>
                  <a:gd name="T3" fmla="*/ 19 h 187"/>
                  <a:gd name="T4" fmla="*/ 18 w 37"/>
                  <a:gd name="T5" fmla="*/ 0 h 187"/>
                  <a:gd name="T6" fmla="*/ 37 w 37"/>
                  <a:gd name="T7" fmla="*/ 19 h 187"/>
                  <a:gd name="T8" fmla="*/ 18 w 37"/>
                  <a:gd name="T9" fmla="*/ 38 h 187"/>
                  <a:gd name="T10" fmla="*/ 4 w 37"/>
                  <a:gd name="T11" fmla="*/ 187 h 187"/>
                  <a:gd name="T12" fmla="*/ 4 w 37"/>
                  <a:gd name="T13" fmla="*/ 59 h 187"/>
                  <a:gd name="T14" fmla="*/ 32 w 37"/>
                  <a:gd name="T15" fmla="*/ 54 h 187"/>
                  <a:gd name="T16" fmla="*/ 32 w 37"/>
                  <a:gd name="T17" fmla="*/ 187 h 187"/>
                  <a:gd name="T18" fmla="*/ 4 w 37"/>
                  <a:gd name="T19" fmla="*/ 187 h 1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7" h="187">
                    <a:moveTo>
                      <a:pt x="18" y="38"/>
                    </a:moveTo>
                    <a:cubicBezTo>
                      <a:pt x="7" y="38"/>
                      <a:pt x="0" y="30"/>
                      <a:pt x="0" y="19"/>
                    </a:cubicBezTo>
                    <a:cubicBezTo>
                      <a:pt x="0" y="9"/>
                      <a:pt x="8" y="0"/>
                      <a:pt x="18" y="0"/>
                    </a:cubicBezTo>
                    <a:cubicBezTo>
                      <a:pt x="28" y="0"/>
                      <a:pt x="37" y="9"/>
                      <a:pt x="37" y="19"/>
                    </a:cubicBezTo>
                    <a:cubicBezTo>
                      <a:pt x="37" y="30"/>
                      <a:pt x="28" y="38"/>
                      <a:pt x="18" y="38"/>
                    </a:cubicBezTo>
                    <a:close/>
                    <a:moveTo>
                      <a:pt x="4" y="187"/>
                    </a:moveTo>
                    <a:cubicBezTo>
                      <a:pt x="4" y="59"/>
                      <a:pt x="4" y="59"/>
                      <a:pt x="4" y="59"/>
                    </a:cubicBezTo>
                    <a:cubicBezTo>
                      <a:pt x="32" y="54"/>
                      <a:pt x="32" y="54"/>
                      <a:pt x="32" y="54"/>
                    </a:cubicBezTo>
                    <a:cubicBezTo>
                      <a:pt x="32" y="187"/>
                      <a:pt x="32" y="187"/>
                      <a:pt x="32" y="187"/>
                    </a:cubicBezTo>
                    <a:lnTo>
                      <a:pt x="4" y="18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75" name="Freeform 12"/>
              <p:cNvSpPr>
                <a:spLocks/>
              </p:cNvSpPr>
              <p:nvPr userDrawn="1"/>
            </p:nvSpPr>
            <p:spPr bwMode="auto">
              <a:xfrm>
                <a:off x="8805" y="267"/>
                <a:ext cx="44" cy="61"/>
              </a:xfrm>
              <a:custGeom>
                <a:avLst/>
                <a:gdLst>
                  <a:gd name="T0" fmla="*/ 55 w 97"/>
                  <a:gd name="T1" fmla="*/ 136 h 136"/>
                  <a:gd name="T2" fmla="*/ 0 w 97"/>
                  <a:gd name="T3" fmla="*/ 70 h 136"/>
                  <a:gd name="T4" fmla="*/ 57 w 97"/>
                  <a:gd name="T5" fmla="*/ 0 h 136"/>
                  <a:gd name="T6" fmla="*/ 93 w 97"/>
                  <a:gd name="T7" fmla="*/ 14 h 136"/>
                  <a:gd name="T8" fmla="*/ 79 w 97"/>
                  <a:gd name="T9" fmla="*/ 33 h 136"/>
                  <a:gd name="T10" fmla="*/ 57 w 97"/>
                  <a:gd name="T11" fmla="*/ 23 h 136"/>
                  <a:gd name="T12" fmla="*/ 37 w 97"/>
                  <a:gd name="T13" fmla="*/ 36 h 136"/>
                  <a:gd name="T14" fmla="*/ 32 w 97"/>
                  <a:gd name="T15" fmla="*/ 72 h 136"/>
                  <a:gd name="T16" fmla="*/ 40 w 97"/>
                  <a:gd name="T17" fmla="*/ 107 h 136"/>
                  <a:gd name="T18" fmla="*/ 57 w 97"/>
                  <a:gd name="T19" fmla="*/ 115 h 136"/>
                  <a:gd name="T20" fmla="*/ 84 w 97"/>
                  <a:gd name="T21" fmla="*/ 102 h 136"/>
                  <a:gd name="T22" fmla="*/ 97 w 97"/>
                  <a:gd name="T23" fmla="*/ 119 h 136"/>
                  <a:gd name="T24" fmla="*/ 55 w 97"/>
                  <a:gd name="T25" fmla="*/ 136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7" h="136">
                    <a:moveTo>
                      <a:pt x="55" y="136"/>
                    </a:moveTo>
                    <a:cubicBezTo>
                      <a:pt x="20" y="136"/>
                      <a:pt x="0" y="111"/>
                      <a:pt x="0" y="70"/>
                    </a:cubicBezTo>
                    <a:cubicBezTo>
                      <a:pt x="0" y="22"/>
                      <a:pt x="28" y="0"/>
                      <a:pt x="57" y="0"/>
                    </a:cubicBezTo>
                    <a:cubicBezTo>
                      <a:pt x="72" y="0"/>
                      <a:pt x="82" y="3"/>
                      <a:pt x="93" y="14"/>
                    </a:cubicBezTo>
                    <a:cubicBezTo>
                      <a:pt x="79" y="33"/>
                      <a:pt x="79" y="33"/>
                      <a:pt x="79" y="33"/>
                    </a:cubicBezTo>
                    <a:cubicBezTo>
                      <a:pt x="72" y="26"/>
                      <a:pt x="65" y="23"/>
                      <a:pt x="57" y="23"/>
                    </a:cubicBezTo>
                    <a:cubicBezTo>
                      <a:pt x="48" y="23"/>
                      <a:pt x="41" y="27"/>
                      <a:pt x="37" y="36"/>
                    </a:cubicBezTo>
                    <a:cubicBezTo>
                      <a:pt x="33" y="44"/>
                      <a:pt x="32" y="56"/>
                      <a:pt x="32" y="72"/>
                    </a:cubicBezTo>
                    <a:cubicBezTo>
                      <a:pt x="32" y="90"/>
                      <a:pt x="34" y="101"/>
                      <a:pt x="40" y="107"/>
                    </a:cubicBezTo>
                    <a:cubicBezTo>
                      <a:pt x="44" y="112"/>
                      <a:pt x="51" y="115"/>
                      <a:pt x="57" y="115"/>
                    </a:cubicBezTo>
                    <a:cubicBezTo>
                      <a:pt x="66" y="115"/>
                      <a:pt x="75" y="110"/>
                      <a:pt x="84" y="102"/>
                    </a:cubicBezTo>
                    <a:cubicBezTo>
                      <a:pt x="97" y="119"/>
                      <a:pt x="97" y="119"/>
                      <a:pt x="97" y="119"/>
                    </a:cubicBezTo>
                    <a:cubicBezTo>
                      <a:pt x="85" y="131"/>
                      <a:pt x="73" y="136"/>
                      <a:pt x="55" y="1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76" name="Freeform 13"/>
              <p:cNvSpPr>
                <a:spLocks noEditPoints="1"/>
              </p:cNvSpPr>
              <p:nvPr userDrawn="1"/>
            </p:nvSpPr>
            <p:spPr bwMode="auto">
              <a:xfrm>
                <a:off x="8859" y="293"/>
                <a:ext cx="34" cy="35"/>
              </a:xfrm>
              <a:custGeom>
                <a:avLst/>
                <a:gdLst>
                  <a:gd name="T0" fmla="*/ 39 w 77"/>
                  <a:gd name="T1" fmla="*/ 78 h 78"/>
                  <a:gd name="T2" fmla="*/ 0 w 77"/>
                  <a:gd name="T3" fmla="*/ 39 h 78"/>
                  <a:gd name="T4" fmla="*/ 39 w 77"/>
                  <a:gd name="T5" fmla="*/ 0 h 78"/>
                  <a:gd name="T6" fmla="*/ 77 w 77"/>
                  <a:gd name="T7" fmla="*/ 39 h 78"/>
                  <a:gd name="T8" fmla="*/ 39 w 77"/>
                  <a:gd name="T9" fmla="*/ 78 h 78"/>
                  <a:gd name="T10" fmla="*/ 39 w 77"/>
                  <a:gd name="T11" fmla="*/ 8 h 78"/>
                  <a:gd name="T12" fmla="*/ 9 w 77"/>
                  <a:gd name="T13" fmla="*/ 39 h 78"/>
                  <a:gd name="T14" fmla="*/ 39 w 77"/>
                  <a:gd name="T15" fmla="*/ 70 h 78"/>
                  <a:gd name="T16" fmla="*/ 68 w 77"/>
                  <a:gd name="T17" fmla="*/ 39 h 78"/>
                  <a:gd name="T18" fmla="*/ 39 w 77"/>
                  <a:gd name="T19" fmla="*/ 8 h 78"/>
                  <a:gd name="T20" fmla="*/ 46 w 77"/>
                  <a:gd name="T21" fmla="*/ 61 h 78"/>
                  <a:gd name="T22" fmla="*/ 42 w 77"/>
                  <a:gd name="T23" fmla="*/ 53 h 78"/>
                  <a:gd name="T24" fmla="*/ 35 w 77"/>
                  <a:gd name="T25" fmla="*/ 43 h 78"/>
                  <a:gd name="T26" fmla="*/ 34 w 77"/>
                  <a:gd name="T27" fmla="*/ 42 h 78"/>
                  <a:gd name="T28" fmla="*/ 34 w 77"/>
                  <a:gd name="T29" fmla="*/ 61 h 78"/>
                  <a:gd name="T30" fmla="*/ 25 w 77"/>
                  <a:gd name="T31" fmla="*/ 61 h 78"/>
                  <a:gd name="T32" fmla="*/ 25 w 77"/>
                  <a:gd name="T33" fmla="*/ 17 h 78"/>
                  <a:gd name="T34" fmla="*/ 41 w 77"/>
                  <a:gd name="T35" fmla="*/ 17 h 78"/>
                  <a:gd name="T36" fmla="*/ 54 w 77"/>
                  <a:gd name="T37" fmla="*/ 30 h 78"/>
                  <a:gd name="T38" fmla="*/ 44 w 77"/>
                  <a:gd name="T39" fmla="*/ 42 h 78"/>
                  <a:gd name="T40" fmla="*/ 46 w 77"/>
                  <a:gd name="T41" fmla="*/ 44 h 78"/>
                  <a:gd name="T42" fmla="*/ 56 w 77"/>
                  <a:gd name="T43" fmla="*/ 61 h 78"/>
                  <a:gd name="T44" fmla="*/ 46 w 77"/>
                  <a:gd name="T45" fmla="*/ 61 h 78"/>
                  <a:gd name="T46" fmla="*/ 42 w 77"/>
                  <a:gd name="T47" fmla="*/ 25 h 78"/>
                  <a:gd name="T48" fmla="*/ 37 w 77"/>
                  <a:gd name="T49" fmla="*/ 24 h 78"/>
                  <a:gd name="T50" fmla="*/ 34 w 77"/>
                  <a:gd name="T51" fmla="*/ 24 h 78"/>
                  <a:gd name="T52" fmla="*/ 34 w 77"/>
                  <a:gd name="T53" fmla="*/ 36 h 78"/>
                  <a:gd name="T54" fmla="*/ 36 w 77"/>
                  <a:gd name="T55" fmla="*/ 36 h 78"/>
                  <a:gd name="T56" fmla="*/ 43 w 77"/>
                  <a:gd name="T57" fmla="*/ 34 h 78"/>
                  <a:gd name="T58" fmla="*/ 45 w 77"/>
                  <a:gd name="T59" fmla="*/ 30 h 78"/>
                  <a:gd name="T60" fmla="*/ 42 w 77"/>
                  <a:gd name="T61" fmla="*/ 25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7" h="78">
                    <a:moveTo>
                      <a:pt x="39" y="78"/>
                    </a:moveTo>
                    <a:cubicBezTo>
                      <a:pt x="17" y="78"/>
                      <a:pt x="0" y="61"/>
                      <a:pt x="0" y="39"/>
                    </a:cubicBezTo>
                    <a:cubicBezTo>
                      <a:pt x="0" y="17"/>
                      <a:pt x="17" y="0"/>
                      <a:pt x="39" y="0"/>
                    </a:cubicBezTo>
                    <a:cubicBezTo>
                      <a:pt x="60" y="0"/>
                      <a:pt x="77" y="17"/>
                      <a:pt x="77" y="39"/>
                    </a:cubicBezTo>
                    <a:cubicBezTo>
                      <a:pt x="77" y="61"/>
                      <a:pt x="60" y="78"/>
                      <a:pt x="39" y="78"/>
                    </a:cubicBezTo>
                    <a:close/>
                    <a:moveTo>
                      <a:pt x="39" y="8"/>
                    </a:moveTo>
                    <a:cubicBezTo>
                      <a:pt x="22" y="8"/>
                      <a:pt x="9" y="22"/>
                      <a:pt x="9" y="39"/>
                    </a:cubicBezTo>
                    <a:cubicBezTo>
                      <a:pt x="9" y="56"/>
                      <a:pt x="22" y="70"/>
                      <a:pt x="39" y="70"/>
                    </a:cubicBezTo>
                    <a:cubicBezTo>
                      <a:pt x="55" y="70"/>
                      <a:pt x="68" y="56"/>
                      <a:pt x="68" y="39"/>
                    </a:cubicBezTo>
                    <a:cubicBezTo>
                      <a:pt x="68" y="22"/>
                      <a:pt x="55" y="8"/>
                      <a:pt x="39" y="8"/>
                    </a:cubicBezTo>
                    <a:close/>
                    <a:moveTo>
                      <a:pt x="46" y="61"/>
                    </a:moveTo>
                    <a:cubicBezTo>
                      <a:pt x="44" y="58"/>
                      <a:pt x="44" y="56"/>
                      <a:pt x="42" y="53"/>
                    </a:cubicBezTo>
                    <a:cubicBezTo>
                      <a:pt x="38" y="46"/>
                      <a:pt x="36" y="43"/>
                      <a:pt x="35" y="43"/>
                    </a:cubicBezTo>
                    <a:cubicBezTo>
                      <a:pt x="34" y="42"/>
                      <a:pt x="34" y="42"/>
                      <a:pt x="34" y="42"/>
                    </a:cubicBezTo>
                    <a:cubicBezTo>
                      <a:pt x="34" y="61"/>
                      <a:pt x="34" y="61"/>
                      <a:pt x="34" y="61"/>
                    </a:cubicBezTo>
                    <a:cubicBezTo>
                      <a:pt x="25" y="61"/>
                      <a:pt x="25" y="61"/>
                      <a:pt x="25" y="61"/>
                    </a:cubicBezTo>
                    <a:cubicBezTo>
                      <a:pt x="25" y="17"/>
                      <a:pt x="25" y="17"/>
                      <a:pt x="25" y="17"/>
                    </a:cubicBezTo>
                    <a:cubicBezTo>
                      <a:pt x="41" y="17"/>
                      <a:pt x="41" y="17"/>
                      <a:pt x="41" y="17"/>
                    </a:cubicBezTo>
                    <a:cubicBezTo>
                      <a:pt x="49" y="17"/>
                      <a:pt x="54" y="22"/>
                      <a:pt x="54" y="30"/>
                    </a:cubicBezTo>
                    <a:cubicBezTo>
                      <a:pt x="54" y="36"/>
                      <a:pt x="50" y="42"/>
                      <a:pt x="44" y="42"/>
                    </a:cubicBezTo>
                    <a:cubicBezTo>
                      <a:pt x="45" y="42"/>
                      <a:pt x="46" y="43"/>
                      <a:pt x="46" y="44"/>
                    </a:cubicBezTo>
                    <a:cubicBezTo>
                      <a:pt x="49" y="47"/>
                      <a:pt x="56" y="61"/>
                      <a:pt x="56" y="61"/>
                    </a:cubicBezTo>
                    <a:lnTo>
                      <a:pt x="46" y="61"/>
                    </a:lnTo>
                    <a:close/>
                    <a:moveTo>
                      <a:pt x="42" y="25"/>
                    </a:moveTo>
                    <a:cubicBezTo>
                      <a:pt x="41" y="24"/>
                      <a:pt x="39" y="24"/>
                      <a:pt x="37" y="24"/>
                    </a:cubicBezTo>
                    <a:cubicBezTo>
                      <a:pt x="34" y="24"/>
                      <a:pt x="34" y="24"/>
                      <a:pt x="34" y="24"/>
                    </a:cubicBezTo>
                    <a:cubicBezTo>
                      <a:pt x="34" y="36"/>
                      <a:pt x="34" y="36"/>
                      <a:pt x="34" y="36"/>
                    </a:cubicBezTo>
                    <a:cubicBezTo>
                      <a:pt x="36" y="36"/>
                      <a:pt x="36" y="36"/>
                      <a:pt x="36" y="36"/>
                    </a:cubicBezTo>
                    <a:cubicBezTo>
                      <a:pt x="40" y="36"/>
                      <a:pt x="42" y="35"/>
                      <a:pt x="43" y="34"/>
                    </a:cubicBezTo>
                    <a:cubicBezTo>
                      <a:pt x="44" y="33"/>
                      <a:pt x="45" y="32"/>
                      <a:pt x="45" y="30"/>
                    </a:cubicBezTo>
                    <a:cubicBezTo>
                      <a:pt x="45" y="27"/>
                      <a:pt x="44" y="26"/>
                      <a:pt x="42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77" name="Freeform 14"/>
              <p:cNvSpPr>
                <a:spLocks noEditPoints="1"/>
              </p:cNvSpPr>
              <p:nvPr userDrawn="1"/>
            </p:nvSpPr>
            <p:spPr bwMode="auto">
              <a:xfrm>
                <a:off x="8400" y="351"/>
                <a:ext cx="151" cy="178"/>
              </a:xfrm>
              <a:custGeom>
                <a:avLst/>
                <a:gdLst>
                  <a:gd name="T0" fmla="*/ 0 w 336"/>
                  <a:gd name="T1" fmla="*/ 0 h 395"/>
                  <a:gd name="T2" fmla="*/ 184 w 336"/>
                  <a:gd name="T3" fmla="*/ 0 h 395"/>
                  <a:gd name="T4" fmla="*/ 287 w 336"/>
                  <a:gd name="T5" fmla="*/ 35 h 395"/>
                  <a:gd name="T6" fmla="*/ 314 w 336"/>
                  <a:gd name="T7" fmla="*/ 102 h 395"/>
                  <a:gd name="T8" fmla="*/ 314 w 336"/>
                  <a:gd name="T9" fmla="*/ 103 h 395"/>
                  <a:gd name="T10" fmla="*/ 262 w 336"/>
                  <a:gd name="T11" fmla="*/ 188 h 395"/>
                  <a:gd name="T12" fmla="*/ 336 w 336"/>
                  <a:gd name="T13" fmla="*/ 285 h 395"/>
                  <a:gd name="T14" fmla="*/ 336 w 336"/>
                  <a:gd name="T15" fmla="*/ 286 h 395"/>
                  <a:gd name="T16" fmla="*/ 188 w 336"/>
                  <a:gd name="T17" fmla="*/ 395 h 395"/>
                  <a:gd name="T18" fmla="*/ 0 w 336"/>
                  <a:gd name="T19" fmla="*/ 395 h 395"/>
                  <a:gd name="T20" fmla="*/ 0 w 336"/>
                  <a:gd name="T21" fmla="*/ 0 h 395"/>
                  <a:gd name="T22" fmla="*/ 228 w 336"/>
                  <a:gd name="T23" fmla="*/ 116 h 395"/>
                  <a:gd name="T24" fmla="*/ 171 w 336"/>
                  <a:gd name="T25" fmla="*/ 76 h 395"/>
                  <a:gd name="T26" fmla="*/ 85 w 336"/>
                  <a:gd name="T27" fmla="*/ 76 h 395"/>
                  <a:gd name="T28" fmla="*/ 85 w 336"/>
                  <a:gd name="T29" fmla="*/ 159 h 395"/>
                  <a:gd name="T30" fmla="*/ 165 w 336"/>
                  <a:gd name="T31" fmla="*/ 159 h 395"/>
                  <a:gd name="T32" fmla="*/ 228 w 336"/>
                  <a:gd name="T33" fmla="*/ 118 h 395"/>
                  <a:gd name="T34" fmla="*/ 228 w 336"/>
                  <a:gd name="T35" fmla="*/ 116 h 395"/>
                  <a:gd name="T36" fmla="*/ 185 w 336"/>
                  <a:gd name="T37" fmla="*/ 232 h 395"/>
                  <a:gd name="T38" fmla="*/ 85 w 336"/>
                  <a:gd name="T39" fmla="*/ 232 h 395"/>
                  <a:gd name="T40" fmla="*/ 85 w 336"/>
                  <a:gd name="T41" fmla="*/ 318 h 395"/>
                  <a:gd name="T42" fmla="*/ 188 w 336"/>
                  <a:gd name="T43" fmla="*/ 318 h 395"/>
                  <a:gd name="T44" fmla="*/ 250 w 336"/>
                  <a:gd name="T45" fmla="*/ 276 h 395"/>
                  <a:gd name="T46" fmla="*/ 250 w 336"/>
                  <a:gd name="T47" fmla="*/ 274 h 395"/>
                  <a:gd name="T48" fmla="*/ 185 w 336"/>
                  <a:gd name="T49" fmla="*/ 232 h 3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36" h="395">
                    <a:moveTo>
                      <a:pt x="0" y="0"/>
                    </a:moveTo>
                    <a:cubicBezTo>
                      <a:pt x="184" y="0"/>
                      <a:pt x="184" y="0"/>
                      <a:pt x="184" y="0"/>
                    </a:cubicBezTo>
                    <a:cubicBezTo>
                      <a:pt x="229" y="0"/>
                      <a:pt x="264" y="12"/>
                      <a:pt x="287" y="35"/>
                    </a:cubicBezTo>
                    <a:cubicBezTo>
                      <a:pt x="305" y="53"/>
                      <a:pt x="314" y="75"/>
                      <a:pt x="314" y="102"/>
                    </a:cubicBezTo>
                    <a:cubicBezTo>
                      <a:pt x="314" y="103"/>
                      <a:pt x="314" y="103"/>
                      <a:pt x="314" y="103"/>
                    </a:cubicBezTo>
                    <a:cubicBezTo>
                      <a:pt x="314" y="148"/>
                      <a:pt x="290" y="172"/>
                      <a:pt x="262" y="188"/>
                    </a:cubicBezTo>
                    <a:cubicBezTo>
                      <a:pt x="308" y="206"/>
                      <a:pt x="336" y="232"/>
                      <a:pt x="336" y="285"/>
                    </a:cubicBezTo>
                    <a:cubicBezTo>
                      <a:pt x="336" y="286"/>
                      <a:pt x="336" y="286"/>
                      <a:pt x="336" y="286"/>
                    </a:cubicBezTo>
                    <a:cubicBezTo>
                      <a:pt x="336" y="359"/>
                      <a:pt x="277" y="395"/>
                      <a:pt x="188" y="395"/>
                    </a:cubicBezTo>
                    <a:cubicBezTo>
                      <a:pt x="0" y="395"/>
                      <a:pt x="0" y="395"/>
                      <a:pt x="0" y="395"/>
                    </a:cubicBezTo>
                    <a:lnTo>
                      <a:pt x="0" y="0"/>
                    </a:lnTo>
                    <a:close/>
                    <a:moveTo>
                      <a:pt x="228" y="116"/>
                    </a:moveTo>
                    <a:cubicBezTo>
                      <a:pt x="228" y="91"/>
                      <a:pt x="207" y="76"/>
                      <a:pt x="171" y="76"/>
                    </a:cubicBezTo>
                    <a:cubicBezTo>
                      <a:pt x="85" y="76"/>
                      <a:pt x="85" y="76"/>
                      <a:pt x="85" y="76"/>
                    </a:cubicBezTo>
                    <a:cubicBezTo>
                      <a:pt x="85" y="159"/>
                      <a:pt x="85" y="159"/>
                      <a:pt x="85" y="159"/>
                    </a:cubicBezTo>
                    <a:cubicBezTo>
                      <a:pt x="165" y="159"/>
                      <a:pt x="165" y="159"/>
                      <a:pt x="165" y="159"/>
                    </a:cubicBezTo>
                    <a:cubicBezTo>
                      <a:pt x="203" y="159"/>
                      <a:pt x="228" y="147"/>
                      <a:pt x="228" y="118"/>
                    </a:cubicBezTo>
                    <a:lnTo>
                      <a:pt x="228" y="116"/>
                    </a:lnTo>
                    <a:close/>
                    <a:moveTo>
                      <a:pt x="185" y="232"/>
                    </a:moveTo>
                    <a:cubicBezTo>
                      <a:pt x="85" y="232"/>
                      <a:pt x="85" y="232"/>
                      <a:pt x="85" y="232"/>
                    </a:cubicBezTo>
                    <a:cubicBezTo>
                      <a:pt x="85" y="318"/>
                      <a:pt x="85" y="318"/>
                      <a:pt x="85" y="318"/>
                    </a:cubicBezTo>
                    <a:cubicBezTo>
                      <a:pt x="188" y="318"/>
                      <a:pt x="188" y="318"/>
                      <a:pt x="188" y="318"/>
                    </a:cubicBezTo>
                    <a:cubicBezTo>
                      <a:pt x="227" y="318"/>
                      <a:pt x="250" y="305"/>
                      <a:pt x="250" y="276"/>
                    </a:cubicBezTo>
                    <a:cubicBezTo>
                      <a:pt x="250" y="274"/>
                      <a:pt x="250" y="274"/>
                      <a:pt x="250" y="274"/>
                    </a:cubicBezTo>
                    <a:cubicBezTo>
                      <a:pt x="250" y="248"/>
                      <a:pt x="230" y="232"/>
                      <a:pt x="185" y="2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78" name="Freeform 15"/>
              <p:cNvSpPr>
                <a:spLocks noEditPoints="1"/>
              </p:cNvSpPr>
              <p:nvPr userDrawn="1"/>
            </p:nvSpPr>
            <p:spPr bwMode="auto">
              <a:xfrm>
                <a:off x="8563" y="351"/>
                <a:ext cx="154" cy="178"/>
              </a:xfrm>
              <a:custGeom>
                <a:avLst/>
                <a:gdLst>
                  <a:gd name="T0" fmla="*/ 0 w 342"/>
                  <a:gd name="T1" fmla="*/ 0 h 395"/>
                  <a:gd name="T2" fmla="*/ 181 w 342"/>
                  <a:gd name="T3" fmla="*/ 0 h 395"/>
                  <a:gd name="T4" fmla="*/ 296 w 342"/>
                  <a:gd name="T5" fmla="*/ 40 h 395"/>
                  <a:gd name="T6" fmla="*/ 330 w 342"/>
                  <a:gd name="T7" fmla="*/ 130 h 395"/>
                  <a:gd name="T8" fmla="*/ 330 w 342"/>
                  <a:gd name="T9" fmla="*/ 131 h 395"/>
                  <a:gd name="T10" fmla="*/ 245 w 342"/>
                  <a:gd name="T11" fmla="*/ 254 h 395"/>
                  <a:gd name="T12" fmla="*/ 342 w 342"/>
                  <a:gd name="T13" fmla="*/ 395 h 395"/>
                  <a:gd name="T14" fmla="*/ 240 w 342"/>
                  <a:gd name="T15" fmla="*/ 395 h 395"/>
                  <a:gd name="T16" fmla="*/ 156 w 342"/>
                  <a:gd name="T17" fmla="*/ 268 h 395"/>
                  <a:gd name="T18" fmla="*/ 87 w 342"/>
                  <a:gd name="T19" fmla="*/ 268 h 395"/>
                  <a:gd name="T20" fmla="*/ 87 w 342"/>
                  <a:gd name="T21" fmla="*/ 395 h 395"/>
                  <a:gd name="T22" fmla="*/ 0 w 342"/>
                  <a:gd name="T23" fmla="*/ 395 h 395"/>
                  <a:gd name="T24" fmla="*/ 0 w 342"/>
                  <a:gd name="T25" fmla="*/ 0 h 395"/>
                  <a:gd name="T26" fmla="*/ 175 w 342"/>
                  <a:gd name="T27" fmla="*/ 192 h 395"/>
                  <a:gd name="T28" fmla="*/ 242 w 342"/>
                  <a:gd name="T29" fmla="*/ 136 h 395"/>
                  <a:gd name="T30" fmla="*/ 242 w 342"/>
                  <a:gd name="T31" fmla="*/ 135 h 395"/>
                  <a:gd name="T32" fmla="*/ 174 w 342"/>
                  <a:gd name="T33" fmla="*/ 78 h 395"/>
                  <a:gd name="T34" fmla="*/ 87 w 342"/>
                  <a:gd name="T35" fmla="*/ 78 h 395"/>
                  <a:gd name="T36" fmla="*/ 87 w 342"/>
                  <a:gd name="T37" fmla="*/ 192 h 395"/>
                  <a:gd name="T38" fmla="*/ 175 w 342"/>
                  <a:gd name="T39" fmla="*/ 192 h 3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42" h="395">
                    <a:moveTo>
                      <a:pt x="0" y="0"/>
                    </a:moveTo>
                    <a:cubicBezTo>
                      <a:pt x="181" y="0"/>
                      <a:pt x="181" y="0"/>
                      <a:pt x="181" y="0"/>
                    </a:cubicBezTo>
                    <a:cubicBezTo>
                      <a:pt x="231" y="0"/>
                      <a:pt x="270" y="14"/>
                      <a:pt x="296" y="40"/>
                    </a:cubicBezTo>
                    <a:cubicBezTo>
                      <a:pt x="318" y="62"/>
                      <a:pt x="330" y="93"/>
                      <a:pt x="330" y="130"/>
                    </a:cubicBezTo>
                    <a:cubicBezTo>
                      <a:pt x="330" y="131"/>
                      <a:pt x="330" y="131"/>
                      <a:pt x="330" y="131"/>
                    </a:cubicBezTo>
                    <a:cubicBezTo>
                      <a:pt x="330" y="195"/>
                      <a:pt x="296" y="235"/>
                      <a:pt x="245" y="254"/>
                    </a:cubicBezTo>
                    <a:cubicBezTo>
                      <a:pt x="342" y="395"/>
                      <a:pt x="342" y="395"/>
                      <a:pt x="342" y="395"/>
                    </a:cubicBezTo>
                    <a:cubicBezTo>
                      <a:pt x="240" y="395"/>
                      <a:pt x="240" y="395"/>
                      <a:pt x="240" y="395"/>
                    </a:cubicBezTo>
                    <a:cubicBezTo>
                      <a:pt x="156" y="268"/>
                      <a:pt x="156" y="268"/>
                      <a:pt x="156" y="268"/>
                    </a:cubicBezTo>
                    <a:cubicBezTo>
                      <a:pt x="87" y="268"/>
                      <a:pt x="87" y="268"/>
                      <a:pt x="87" y="268"/>
                    </a:cubicBezTo>
                    <a:cubicBezTo>
                      <a:pt x="87" y="395"/>
                      <a:pt x="87" y="395"/>
                      <a:pt x="87" y="395"/>
                    </a:cubicBezTo>
                    <a:cubicBezTo>
                      <a:pt x="0" y="395"/>
                      <a:pt x="0" y="395"/>
                      <a:pt x="0" y="395"/>
                    </a:cubicBezTo>
                    <a:lnTo>
                      <a:pt x="0" y="0"/>
                    </a:lnTo>
                    <a:close/>
                    <a:moveTo>
                      <a:pt x="175" y="192"/>
                    </a:moveTo>
                    <a:cubicBezTo>
                      <a:pt x="218" y="192"/>
                      <a:pt x="242" y="169"/>
                      <a:pt x="242" y="136"/>
                    </a:cubicBezTo>
                    <a:cubicBezTo>
                      <a:pt x="242" y="135"/>
                      <a:pt x="242" y="135"/>
                      <a:pt x="242" y="135"/>
                    </a:cubicBezTo>
                    <a:cubicBezTo>
                      <a:pt x="242" y="97"/>
                      <a:pt x="216" y="78"/>
                      <a:pt x="174" y="78"/>
                    </a:cubicBezTo>
                    <a:cubicBezTo>
                      <a:pt x="87" y="78"/>
                      <a:pt x="87" y="78"/>
                      <a:pt x="87" y="78"/>
                    </a:cubicBezTo>
                    <a:cubicBezTo>
                      <a:pt x="87" y="192"/>
                      <a:pt x="87" y="192"/>
                      <a:pt x="87" y="192"/>
                    </a:cubicBezTo>
                    <a:lnTo>
                      <a:pt x="175" y="19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79" name="Freeform 16"/>
              <p:cNvSpPr>
                <a:spLocks noEditPoints="1"/>
              </p:cNvSpPr>
              <p:nvPr userDrawn="1"/>
            </p:nvSpPr>
            <p:spPr bwMode="auto">
              <a:xfrm>
                <a:off x="8724" y="347"/>
                <a:ext cx="189" cy="185"/>
              </a:xfrm>
              <a:custGeom>
                <a:avLst/>
                <a:gdLst>
                  <a:gd name="T0" fmla="*/ 0 w 420"/>
                  <a:gd name="T1" fmla="*/ 205 h 408"/>
                  <a:gd name="T2" fmla="*/ 0 w 420"/>
                  <a:gd name="T3" fmla="*/ 204 h 408"/>
                  <a:gd name="T4" fmla="*/ 211 w 420"/>
                  <a:gd name="T5" fmla="*/ 0 h 408"/>
                  <a:gd name="T6" fmla="*/ 420 w 420"/>
                  <a:gd name="T7" fmla="*/ 203 h 408"/>
                  <a:gd name="T8" fmla="*/ 420 w 420"/>
                  <a:gd name="T9" fmla="*/ 204 h 408"/>
                  <a:gd name="T10" fmla="*/ 209 w 420"/>
                  <a:gd name="T11" fmla="*/ 408 h 408"/>
                  <a:gd name="T12" fmla="*/ 0 w 420"/>
                  <a:gd name="T13" fmla="*/ 205 h 408"/>
                  <a:gd name="T14" fmla="*/ 329 w 420"/>
                  <a:gd name="T15" fmla="*/ 205 h 408"/>
                  <a:gd name="T16" fmla="*/ 329 w 420"/>
                  <a:gd name="T17" fmla="*/ 204 h 408"/>
                  <a:gd name="T18" fmla="*/ 209 w 420"/>
                  <a:gd name="T19" fmla="*/ 80 h 408"/>
                  <a:gd name="T20" fmla="*/ 91 w 420"/>
                  <a:gd name="T21" fmla="*/ 203 h 408"/>
                  <a:gd name="T22" fmla="*/ 91 w 420"/>
                  <a:gd name="T23" fmla="*/ 204 h 408"/>
                  <a:gd name="T24" fmla="*/ 211 w 420"/>
                  <a:gd name="T25" fmla="*/ 328 h 408"/>
                  <a:gd name="T26" fmla="*/ 329 w 420"/>
                  <a:gd name="T27" fmla="*/ 205 h 4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20" h="408">
                    <a:moveTo>
                      <a:pt x="0" y="205"/>
                    </a:moveTo>
                    <a:cubicBezTo>
                      <a:pt x="0" y="204"/>
                      <a:pt x="0" y="204"/>
                      <a:pt x="0" y="204"/>
                    </a:cubicBezTo>
                    <a:cubicBezTo>
                      <a:pt x="0" y="92"/>
                      <a:pt x="89" y="0"/>
                      <a:pt x="211" y="0"/>
                    </a:cubicBezTo>
                    <a:cubicBezTo>
                      <a:pt x="332" y="0"/>
                      <a:pt x="420" y="91"/>
                      <a:pt x="420" y="203"/>
                    </a:cubicBezTo>
                    <a:cubicBezTo>
                      <a:pt x="420" y="204"/>
                      <a:pt x="420" y="204"/>
                      <a:pt x="420" y="204"/>
                    </a:cubicBezTo>
                    <a:cubicBezTo>
                      <a:pt x="420" y="316"/>
                      <a:pt x="331" y="408"/>
                      <a:pt x="209" y="408"/>
                    </a:cubicBezTo>
                    <a:cubicBezTo>
                      <a:pt x="88" y="408"/>
                      <a:pt x="0" y="318"/>
                      <a:pt x="0" y="205"/>
                    </a:cubicBezTo>
                    <a:close/>
                    <a:moveTo>
                      <a:pt x="329" y="205"/>
                    </a:moveTo>
                    <a:cubicBezTo>
                      <a:pt x="329" y="204"/>
                      <a:pt x="329" y="204"/>
                      <a:pt x="329" y="204"/>
                    </a:cubicBezTo>
                    <a:cubicBezTo>
                      <a:pt x="329" y="136"/>
                      <a:pt x="279" y="80"/>
                      <a:pt x="209" y="80"/>
                    </a:cubicBezTo>
                    <a:cubicBezTo>
                      <a:pt x="139" y="80"/>
                      <a:pt x="91" y="135"/>
                      <a:pt x="91" y="203"/>
                    </a:cubicBezTo>
                    <a:cubicBezTo>
                      <a:pt x="91" y="204"/>
                      <a:pt x="91" y="204"/>
                      <a:pt x="91" y="204"/>
                    </a:cubicBezTo>
                    <a:cubicBezTo>
                      <a:pt x="91" y="272"/>
                      <a:pt x="141" y="328"/>
                      <a:pt x="211" y="328"/>
                    </a:cubicBezTo>
                    <a:cubicBezTo>
                      <a:pt x="280" y="328"/>
                      <a:pt x="329" y="273"/>
                      <a:pt x="329" y="20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80" name="Freeform 17"/>
              <p:cNvSpPr>
                <a:spLocks/>
              </p:cNvSpPr>
              <p:nvPr userDrawn="1"/>
            </p:nvSpPr>
            <p:spPr bwMode="auto">
              <a:xfrm>
                <a:off x="8908" y="350"/>
                <a:ext cx="270" cy="180"/>
              </a:xfrm>
              <a:custGeom>
                <a:avLst/>
                <a:gdLst>
                  <a:gd name="T0" fmla="*/ 0 w 270"/>
                  <a:gd name="T1" fmla="*/ 1 h 180"/>
                  <a:gd name="T2" fmla="*/ 42 w 270"/>
                  <a:gd name="T3" fmla="*/ 1 h 180"/>
                  <a:gd name="T4" fmla="*/ 79 w 270"/>
                  <a:gd name="T5" fmla="*/ 121 h 180"/>
                  <a:gd name="T6" fmla="*/ 119 w 270"/>
                  <a:gd name="T7" fmla="*/ 0 h 180"/>
                  <a:gd name="T8" fmla="*/ 152 w 270"/>
                  <a:gd name="T9" fmla="*/ 0 h 180"/>
                  <a:gd name="T10" fmla="*/ 192 w 270"/>
                  <a:gd name="T11" fmla="*/ 121 h 180"/>
                  <a:gd name="T12" fmla="*/ 229 w 270"/>
                  <a:gd name="T13" fmla="*/ 1 h 180"/>
                  <a:gd name="T14" fmla="*/ 270 w 270"/>
                  <a:gd name="T15" fmla="*/ 1 h 180"/>
                  <a:gd name="T16" fmla="*/ 209 w 270"/>
                  <a:gd name="T17" fmla="*/ 180 h 180"/>
                  <a:gd name="T18" fmla="*/ 175 w 270"/>
                  <a:gd name="T19" fmla="*/ 180 h 180"/>
                  <a:gd name="T20" fmla="*/ 135 w 270"/>
                  <a:gd name="T21" fmla="*/ 63 h 180"/>
                  <a:gd name="T22" fmla="*/ 95 w 270"/>
                  <a:gd name="T23" fmla="*/ 180 h 180"/>
                  <a:gd name="T24" fmla="*/ 61 w 270"/>
                  <a:gd name="T25" fmla="*/ 180 h 180"/>
                  <a:gd name="T26" fmla="*/ 0 w 270"/>
                  <a:gd name="T27" fmla="*/ 1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70" h="180">
                    <a:moveTo>
                      <a:pt x="0" y="1"/>
                    </a:moveTo>
                    <a:lnTo>
                      <a:pt x="42" y="1"/>
                    </a:lnTo>
                    <a:lnTo>
                      <a:pt x="79" y="121"/>
                    </a:lnTo>
                    <a:lnTo>
                      <a:pt x="119" y="0"/>
                    </a:lnTo>
                    <a:lnTo>
                      <a:pt x="152" y="0"/>
                    </a:lnTo>
                    <a:lnTo>
                      <a:pt x="192" y="121"/>
                    </a:lnTo>
                    <a:lnTo>
                      <a:pt x="229" y="1"/>
                    </a:lnTo>
                    <a:lnTo>
                      <a:pt x="270" y="1"/>
                    </a:lnTo>
                    <a:lnTo>
                      <a:pt x="209" y="180"/>
                    </a:lnTo>
                    <a:lnTo>
                      <a:pt x="175" y="180"/>
                    </a:lnTo>
                    <a:lnTo>
                      <a:pt x="135" y="63"/>
                    </a:lnTo>
                    <a:lnTo>
                      <a:pt x="95" y="180"/>
                    </a:lnTo>
                    <a:lnTo>
                      <a:pt x="61" y="180"/>
                    </a:lnTo>
                    <a:lnTo>
                      <a:pt x="0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81" name="Freeform 18"/>
              <p:cNvSpPr>
                <a:spLocks/>
              </p:cNvSpPr>
              <p:nvPr userDrawn="1"/>
            </p:nvSpPr>
            <p:spPr bwMode="auto">
              <a:xfrm>
                <a:off x="9174" y="348"/>
                <a:ext cx="141" cy="183"/>
              </a:xfrm>
              <a:custGeom>
                <a:avLst/>
                <a:gdLst>
                  <a:gd name="T0" fmla="*/ 0 w 313"/>
                  <a:gd name="T1" fmla="*/ 343 h 406"/>
                  <a:gd name="T2" fmla="*/ 52 w 313"/>
                  <a:gd name="T3" fmla="*/ 282 h 406"/>
                  <a:gd name="T4" fmla="*/ 170 w 313"/>
                  <a:gd name="T5" fmla="*/ 330 h 406"/>
                  <a:gd name="T6" fmla="*/ 227 w 313"/>
                  <a:gd name="T7" fmla="*/ 292 h 406"/>
                  <a:gd name="T8" fmla="*/ 227 w 313"/>
                  <a:gd name="T9" fmla="*/ 291 h 406"/>
                  <a:gd name="T10" fmla="*/ 147 w 313"/>
                  <a:gd name="T11" fmla="*/ 241 h 406"/>
                  <a:gd name="T12" fmla="*/ 16 w 313"/>
                  <a:gd name="T13" fmla="*/ 120 h 406"/>
                  <a:gd name="T14" fmla="*/ 16 w 313"/>
                  <a:gd name="T15" fmla="*/ 119 h 406"/>
                  <a:gd name="T16" fmla="*/ 154 w 313"/>
                  <a:gd name="T17" fmla="*/ 0 h 406"/>
                  <a:gd name="T18" fmla="*/ 301 w 313"/>
                  <a:gd name="T19" fmla="*/ 50 h 406"/>
                  <a:gd name="T20" fmla="*/ 256 w 313"/>
                  <a:gd name="T21" fmla="*/ 116 h 406"/>
                  <a:gd name="T22" fmla="*/ 153 w 313"/>
                  <a:gd name="T23" fmla="*/ 77 h 406"/>
                  <a:gd name="T24" fmla="*/ 103 w 313"/>
                  <a:gd name="T25" fmla="*/ 111 h 406"/>
                  <a:gd name="T26" fmla="*/ 103 w 313"/>
                  <a:gd name="T27" fmla="*/ 112 h 406"/>
                  <a:gd name="T28" fmla="*/ 188 w 313"/>
                  <a:gd name="T29" fmla="*/ 164 h 406"/>
                  <a:gd name="T30" fmla="*/ 313 w 313"/>
                  <a:gd name="T31" fmla="*/ 283 h 406"/>
                  <a:gd name="T32" fmla="*/ 313 w 313"/>
                  <a:gd name="T33" fmla="*/ 284 h 406"/>
                  <a:gd name="T34" fmla="*/ 168 w 313"/>
                  <a:gd name="T35" fmla="*/ 406 h 406"/>
                  <a:gd name="T36" fmla="*/ 0 w 313"/>
                  <a:gd name="T37" fmla="*/ 343 h 4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13" h="406">
                    <a:moveTo>
                      <a:pt x="0" y="343"/>
                    </a:moveTo>
                    <a:cubicBezTo>
                      <a:pt x="52" y="282"/>
                      <a:pt x="52" y="282"/>
                      <a:pt x="52" y="282"/>
                    </a:cubicBezTo>
                    <a:cubicBezTo>
                      <a:pt x="87" y="311"/>
                      <a:pt x="125" y="330"/>
                      <a:pt x="170" y="330"/>
                    </a:cubicBezTo>
                    <a:cubicBezTo>
                      <a:pt x="205" y="330"/>
                      <a:pt x="227" y="315"/>
                      <a:pt x="227" y="292"/>
                    </a:cubicBezTo>
                    <a:cubicBezTo>
                      <a:pt x="227" y="291"/>
                      <a:pt x="227" y="291"/>
                      <a:pt x="227" y="291"/>
                    </a:cubicBezTo>
                    <a:cubicBezTo>
                      <a:pt x="227" y="269"/>
                      <a:pt x="213" y="258"/>
                      <a:pt x="147" y="241"/>
                    </a:cubicBezTo>
                    <a:cubicBezTo>
                      <a:pt x="68" y="221"/>
                      <a:pt x="16" y="199"/>
                      <a:pt x="16" y="120"/>
                    </a:cubicBezTo>
                    <a:cubicBezTo>
                      <a:pt x="16" y="119"/>
                      <a:pt x="16" y="119"/>
                      <a:pt x="16" y="119"/>
                    </a:cubicBezTo>
                    <a:cubicBezTo>
                      <a:pt x="16" y="47"/>
                      <a:pt x="74" y="0"/>
                      <a:pt x="154" y="0"/>
                    </a:cubicBezTo>
                    <a:cubicBezTo>
                      <a:pt x="212" y="0"/>
                      <a:pt x="261" y="18"/>
                      <a:pt x="301" y="50"/>
                    </a:cubicBezTo>
                    <a:cubicBezTo>
                      <a:pt x="256" y="116"/>
                      <a:pt x="256" y="116"/>
                      <a:pt x="256" y="116"/>
                    </a:cubicBezTo>
                    <a:cubicBezTo>
                      <a:pt x="221" y="91"/>
                      <a:pt x="187" y="77"/>
                      <a:pt x="153" y="77"/>
                    </a:cubicBezTo>
                    <a:cubicBezTo>
                      <a:pt x="120" y="77"/>
                      <a:pt x="103" y="92"/>
                      <a:pt x="103" y="111"/>
                    </a:cubicBezTo>
                    <a:cubicBezTo>
                      <a:pt x="103" y="112"/>
                      <a:pt x="103" y="112"/>
                      <a:pt x="103" y="112"/>
                    </a:cubicBezTo>
                    <a:cubicBezTo>
                      <a:pt x="103" y="138"/>
                      <a:pt x="120" y="147"/>
                      <a:pt x="188" y="164"/>
                    </a:cubicBezTo>
                    <a:cubicBezTo>
                      <a:pt x="268" y="185"/>
                      <a:pt x="313" y="214"/>
                      <a:pt x="313" y="283"/>
                    </a:cubicBezTo>
                    <a:cubicBezTo>
                      <a:pt x="313" y="284"/>
                      <a:pt x="313" y="284"/>
                      <a:pt x="313" y="284"/>
                    </a:cubicBezTo>
                    <a:cubicBezTo>
                      <a:pt x="313" y="362"/>
                      <a:pt x="253" y="406"/>
                      <a:pt x="168" y="406"/>
                    </a:cubicBezTo>
                    <a:cubicBezTo>
                      <a:pt x="108" y="406"/>
                      <a:pt x="48" y="385"/>
                      <a:pt x="0" y="3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82" name="Freeform 19"/>
              <p:cNvSpPr>
                <a:spLocks/>
              </p:cNvSpPr>
              <p:nvPr userDrawn="1"/>
            </p:nvSpPr>
            <p:spPr bwMode="auto">
              <a:xfrm>
                <a:off x="9334" y="351"/>
                <a:ext cx="135" cy="178"/>
              </a:xfrm>
              <a:custGeom>
                <a:avLst/>
                <a:gdLst>
                  <a:gd name="T0" fmla="*/ 0 w 135"/>
                  <a:gd name="T1" fmla="*/ 0 h 178"/>
                  <a:gd name="T2" fmla="*/ 134 w 135"/>
                  <a:gd name="T3" fmla="*/ 0 h 178"/>
                  <a:gd name="T4" fmla="*/ 134 w 135"/>
                  <a:gd name="T5" fmla="*/ 34 h 178"/>
                  <a:gd name="T6" fmla="*/ 38 w 135"/>
                  <a:gd name="T7" fmla="*/ 34 h 178"/>
                  <a:gd name="T8" fmla="*/ 38 w 135"/>
                  <a:gd name="T9" fmla="*/ 70 h 178"/>
                  <a:gd name="T10" fmla="*/ 122 w 135"/>
                  <a:gd name="T11" fmla="*/ 70 h 178"/>
                  <a:gd name="T12" fmla="*/ 122 w 135"/>
                  <a:gd name="T13" fmla="*/ 105 h 178"/>
                  <a:gd name="T14" fmla="*/ 38 w 135"/>
                  <a:gd name="T15" fmla="*/ 105 h 178"/>
                  <a:gd name="T16" fmla="*/ 38 w 135"/>
                  <a:gd name="T17" fmla="*/ 143 h 178"/>
                  <a:gd name="T18" fmla="*/ 135 w 135"/>
                  <a:gd name="T19" fmla="*/ 143 h 178"/>
                  <a:gd name="T20" fmla="*/ 135 w 135"/>
                  <a:gd name="T21" fmla="*/ 178 h 178"/>
                  <a:gd name="T22" fmla="*/ 0 w 135"/>
                  <a:gd name="T23" fmla="*/ 178 h 178"/>
                  <a:gd name="T24" fmla="*/ 0 w 135"/>
                  <a:gd name="T25" fmla="*/ 0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5" h="178">
                    <a:moveTo>
                      <a:pt x="0" y="0"/>
                    </a:moveTo>
                    <a:lnTo>
                      <a:pt x="134" y="0"/>
                    </a:lnTo>
                    <a:lnTo>
                      <a:pt x="134" y="34"/>
                    </a:lnTo>
                    <a:lnTo>
                      <a:pt x="38" y="34"/>
                    </a:lnTo>
                    <a:lnTo>
                      <a:pt x="38" y="70"/>
                    </a:lnTo>
                    <a:lnTo>
                      <a:pt x="122" y="70"/>
                    </a:lnTo>
                    <a:lnTo>
                      <a:pt x="122" y="105"/>
                    </a:lnTo>
                    <a:lnTo>
                      <a:pt x="38" y="105"/>
                    </a:lnTo>
                    <a:lnTo>
                      <a:pt x="38" y="143"/>
                    </a:lnTo>
                    <a:lnTo>
                      <a:pt x="135" y="143"/>
                    </a:lnTo>
                    <a:lnTo>
                      <a:pt x="135" y="178"/>
                    </a:lnTo>
                    <a:lnTo>
                      <a:pt x="0" y="17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83" name="Freeform 20"/>
              <p:cNvSpPr>
                <a:spLocks noEditPoints="1"/>
              </p:cNvSpPr>
              <p:nvPr userDrawn="1"/>
            </p:nvSpPr>
            <p:spPr bwMode="auto">
              <a:xfrm>
                <a:off x="9489" y="351"/>
                <a:ext cx="153" cy="178"/>
              </a:xfrm>
              <a:custGeom>
                <a:avLst/>
                <a:gdLst>
                  <a:gd name="T0" fmla="*/ 0 w 341"/>
                  <a:gd name="T1" fmla="*/ 0 h 395"/>
                  <a:gd name="T2" fmla="*/ 180 w 341"/>
                  <a:gd name="T3" fmla="*/ 0 h 395"/>
                  <a:gd name="T4" fmla="*/ 296 w 341"/>
                  <a:gd name="T5" fmla="*/ 40 h 395"/>
                  <a:gd name="T6" fmla="*/ 329 w 341"/>
                  <a:gd name="T7" fmla="*/ 130 h 395"/>
                  <a:gd name="T8" fmla="*/ 329 w 341"/>
                  <a:gd name="T9" fmla="*/ 131 h 395"/>
                  <a:gd name="T10" fmla="*/ 245 w 341"/>
                  <a:gd name="T11" fmla="*/ 254 h 395"/>
                  <a:gd name="T12" fmla="*/ 341 w 341"/>
                  <a:gd name="T13" fmla="*/ 395 h 395"/>
                  <a:gd name="T14" fmla="*/ 240 w 341"/>
                  <a:gd name="T15" fmla="*/ 395 h 395"/>
                  <a:gd name="T16" fmla="*/ 155 w 341"/>
                  <a:gd name="T17" fmla="*/ 268 h 395"/>
                  <a:gd name="T18" fmla="*/ 87 w 341"/>
                  <a:gd name="T19" fmla="*/ 268 h 395"/>
                  <a:gd name="T20" fmla="*/ 87 w 341"/>
                  <a:gd name="T21" fmla="*/ 395 h 395"/>
                  <a:gd name="T22" fmla="*/ 0 w 341"/>
                  <a:gd name="T23" fmla="*/ 395 h 395"/>
                  <a:gd name="T24" fmla="*/ 0 w 341"/>
                  <a:gd name="T25" fmla="*/ 0 h 395"/>
                  <a:gd name="T26" fmla="*/ 175 w 341"/>
                  <a:gd name="T27" fmla="*/ 192 h 395"/>
                  <a:gd name="T28" fmla="*/ 241 w 341"/>
                  <a:gd name="T29" fmla="*/ 136 h 395"/>
                  <a:gd name="T30" fmla="*/ 241 w 341"/>
                  <a:gd name="T31" fmla="*/ 135 h 395"/>
                  <a:gd name="T32" fmla="*/ 173 w 341"/>
                  <a:gd name="T33" fmla="*/ 78 h 395"/>
                  <a:gd name="T34" fmla="*/ 87 w 341"/>
                  <a:gd name="T35" fmla="*/ 78 h 395"/>
                  <a:gd name="T36" fmla="*/ 87 w 341"/>
                  <a:gd name="T37" fmla="*/ 192 h 395"/>
                  <a:gd name="T38" fmla="*/ 175 w 341"/>
                  <a:gd name="T39" fmla="*/ 192 h 3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41" h="395">
                    <a:moveTo>
                      <a:pt x="0" y="0"/>
                    </a:moveTo>
                    <a:cubicBezTo>
                      <a:pt x="180" y="0"/>
                      <a:pt x="180" y="0"/>
                      <a:pt x="180" y="0"/>
                    </a:cubicBezTo>
                    <a:cubicBezTo>
                      <a:pt x="231" y="0"/>
                      <a:pt x="270" y="14"/>
                      <a:pt x="296" y="40"/>
                    </a:cubicBezTo>
                    <a:cubicBezTo>
                      <a:pt x="318" y="62"/>
                      <a:pt x="329" y="93"/>
                      <a:pt x="329" y="130"/>
                    </a:cubicBezTo>
                    <a:cubicBezTo>
                      <a:pt x="329" y="131"/>
                      <a:pt x="329" y="131"/>
                      <a:pt x="329" y="131"/>
                    </a:cubicBezTo>
                    <a:cubicBezTo>
                      <a:pt x="329" y="195"/>
                      <a:pt x="295" y="235"/>
                      <a:pt x="245" y="254"/>
                    </a:cubicBezTo>
                    <a:cubicBezTo>
                      <a:pt x="341" y="395"/>
                      <a:pt x="341" y="395"/>
                      <a:pt x="341" y="395"/>
                    </a:cubicBezTo>
                    <a:cubicBezTo>
                      <a:pt x="240" y="395"/>
                      <a:pt x="240" y="395"/>
                      <a:pt x="240" y="395"/>
                    </a:cubicBezTo>
                    <a:cubicBezTo>
                      <a:pt x="155" y="268"/>
                      <a:pt x="155" y="268"/>
                      <a:pt x="155" y="268"/>
                    </a:cubicBezTo>
                    <a:cubicBezTo>
                      <a:pt x="87" y="268"/>
                      <a:pt x="87" y="268"/>
                      <a:pt x="87" y="268"/>
                    </a:cubicBezTo>
                    <a:cubicBezTo>
                      <a:pt x="87" y="395"/>
                      <a:pt x="87" y="395"/>
                      <a:pt x="87" y="395"/>
                    </a:cubicBezTo>
                    <a:cubicBezTo>
                      <a:pt x="0" y="395"/>
                      <a:pt x="0" y="395"/>
                      <a:pt x="0" y="395"/>
                    </a:cubicBezTo>
                    <a:lnTo>
                      <a:pt x="0" y="0"/>
                    </a:lnTo>
                    <a:close/>
                    <a:moveTo>
                      <a:pt x="175" y="192"/>
                    </a:moveTo>
                    <a:cubicBezTo>
                      <a:pt x="217" y="192"/>
                      <a:pt x="241" y="169"/>
                      <a:pt x="241" y="136"/>
                    </a:cubicBezTo>
                    <a:cubicBezTo>
                      <a:pt x="241" y="135"/>
                      <a:pt x="241" y="135"/>
                      <a:pt x="241" y="135"/>
                    </a:cubicBezTo>
                    <a:cubicBezTo>
                      <a:pt x="241" y="97"/>
                      <a:pt x="215" y="78"/>
                      <a:pt x="173" y="78"/>
                    </a:cubicBezTo>
                    <a:cubicBezTo>
                      <a:pt x="87" y="78"/>
                      <a:pt x="87" y="78"/>
                      <a:pt x="87" y="78"/>
                    </a:cubicBezTo>
                    <a:cubicBezTo>
                      <a:pt x="87" y="192"/>
                      <a:pt x="87" y="192"/>
                      <a:pt x="87" y="192"/>
                    </a:cubicBezTo>
                    <a:lnTo>
                      <a:pt x="175" y="19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84" name="Freeform 21"/>
              <p:cNvSpPr>
                <a:spLocks noEditPoints="1"/>
              </p:cNvSpPr>
              <p:nvPr userDrawn="1"/>
            </p:nvSpPr>
            <p:spPr bwMode="auto">
              <a:xfrm>
                <a:off x="9647" y="353"/>
                <a:ext cx="49" cy="24"/>
              </a:xfrm>
              <a:custGeom>
                <a:avLst/>
                <a:gdLst>
                  <a:gd name="T0" fmla="*/ 8 w 49"/>
                  <a:gd name="T1" fmla="*/ 3 h 24"/>
                  <a:gd name="T2" fmla="*/ 0 w 49"/>
                  <a:gd name="T3" fmla="*/ 3 h 24"/>
                  <a:gd name="T4" fmla="*/ 0 w 49"/>
                  <a:gd name="T5" fmla="*/ 0 h 24"/>
                  <a:gd name="T6" fmla="*/ 19 w 49"/>
                  <a:gd name="T7" fmla="*/ 0 h 24"/>
                  <a:gd name="T8" fmla="*/ 19 w 49"/>
                  <a:gd name="T9" fmla="*/ 3 h 24"/>
                  <a:gd name="T10" fmla="*/ 11 w 49"/>
                  <a:gd name="T11" fmla="*/ 3 h 24"/>
                  <a:gd name="T12" fmla="*/ 11 w 49"/>
                  <a:gd name="T13" fmla="*/ 24 h 24"/>
                  <a:gd name="T14" fmla="*/ 8 w 49"/>
                  <a:gd name="T15" fmla="*/ 24 h 24"/>
                  <a:gd name="T16" fmla="*/ 8 w 49"/>
                  <a:gd name="T17" fmla="*/ 3 h 24"/>
                  <a:gd name="T18" fmla="*/ 24 w 49"/>
                  <a:gd name="T19" fmla="*/ 0 h 24"/>
                  <a:gd name="T20" fmla="*/ 28 w 49"/>
                  <a:gd name="T21" fmla="*/ 0 h 24"/>
                  <a:gd name="T22" fmla="*/ 36 w 49"/>
                  <a:gd name="T23" fmla="*/ 13 h 24"/>
                  <a:gd name="T24" fmla="*/ 45 w 49"/>
                  <a:gd name="T25" fmla="*/ 0 h 24"/>
                  <a:gd name="T26" fmla="*/ 49 w 49"/>
                  <a:gd name="T27" fmla="*/ 0 h 24"/>
                  <a:gd name="T28" fmla="*/ 49 w 49"/>
                  <a:gd name="T29" fmla="*/ 24 h 24"/>
                  <a:gd name="T30" fmla="*/ 45 w 49"/>
                  <a:gd name="T31" fmla="*/ 24 h 24"/>
                  <a:gd name="T32" fmla="*/ 45 w 49"/>
                  <a:gd name="T33" fmla="*/ 5 h 24"/>
                  <a:gd name="T34" fmla="*/ 36 w 49"/>
                  <a:gd name="T35" fmla="*/ 18 h 24"/>
                  <a:gd name="T36" fmla="*/ 36 w 49"/>
                  <a:gd name="T37" fmla="*/ 18 h 24"/>
                  <a:gd name="T38" fmla="*/ 27 w 49"/>
                  <a:gd name="T39" fmla="*/ 5 h 24"/>
                  <a:gd name="T40" fmla="*/ 27 w 49"/>
                  <a:gd name="T41" fmla="*/ 24 h 24"/>
                  <a:gd name="T42" fmla="*/ 24 w 49"/>
                  <a:gd name="T43" fmla="*/ 24 h 24"/>
                  <a:gd name="T44" fmla="*/ 24 w 49"/>
                  <a:gd name="T45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49" h="24">
                    <a:moveTo>
                      <a:pt x="8" y="3"/>
                    </a:moveTo>
                    <a:lnTo>
                      <a:pt x="0" y="3"/>
                    </a:lnTo>
                    <a:lnTo>
                      <a:pt x="0" y="0"/>
                    </a:lnTo>
                    <a:lnTo>
                      <a:pt x="19" y="0"/>
                    </a:lnTo>
                    <a:lnTo>
                      <a:pt x="19" y="3"/>
                    </a:lnTo>
                    <a:lnTo>
                      <a:pt x="11" y="3"/>
                    </a:lnTo>
                    <a:lnTo>
                      <a:pt x="11" y="24"/>
                    </a:lnTo>
                    <a:lnTo>
                      <a:pt x="8" y="24"/>
                    </a:lnTo>
                    <a:lnTo>
                      <a:pt x="8" y="3"/>
                    </a:lnTo>
                    <a:close/>
                    <a:moveTo>
                      <a:pt x="24" y="0"/>
                    </a:moveTo>
                    <a:lnTo>
                      <a:pt x="28" y="0"/>
                    </a:lnTo>
                    <a:lnTo>
                      <a:pt x="36" y="13"/>
                    </a:lnTo>
                    <a:lnTo>
                      <a:pt x="45" y="0"/>
                    </a:lnTo>
                    <a:lnTo>
                      <a:pt x="49" y="0"/>
                    </a:lnTo>
                    <a:lnTo>
                      <a:pt x="49" y="24"/>
                    </a:lnTo>
                    <a:lnTo>
                      <a:pt x="45" y="24"/>
                    </a:lnTo>
                    <a:lnTo>
                      <a:pt x="45" y="5"/>
                    </a:lnTo>
                    <a:lnTo>
                      <a:pt x="36" y="18"/>
                    </a:lnTo>
                    <a:lnTo>
                      <a:pt x="36" y="18"/>
                    </a:lnTo>
                    <a:lnTo>
                      <a:pt x="27" y="5"/>
                    </a:lnTo>
                    <a:lnTo>
                      <a:pt x="27" y="24"/>
                    </a:lnTo>
                    <a:lnTo>
                      <a:pt x="24" y="24"/>
                    </a:lnTo>
                    <a:lnTo>
                      <a:pt x="2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</p:grpSp>
        <p:grpSp>
          <p:nvGrpSpPr>
            <p:cNvPr id="123" name="Group 24"/>
            <p:cNvGrpSpPr>
              <a:grpSpLocks noChangeAspect="1"/>
            </p:cNvGrpSpPr>
            <p:nvPr userDrawn="1"/>
          </p:nvGrpSpPr>
          <p:grpSpPr bwMode="auto">
            <a:xfrm>
              <a:off x="5588471" y="143471"/>
              <a:ext cx="600288" cy="175179"/>
              <a:chOff x="3552" y="-1153"/>
              <a:chExt cx="3156" cy="921"/>
            </a:xfrm>
            <a:solidFill>
              <a:schemeClr val="bg2"/>
            </a:solidFill>
          </p:grpSpPr>
          <p:sp>
            <p:nvSpPr>
              <p:cNvPr id="252" name="Freeform 25"/>
              <p:cNvSpPr>
                <a:spLocks/>
              </p:cNvSpPr>
              <p:nvPr userDrawn="1"/>
            </p:nvSpPr>
            <p:spPr bwMode="auto">
              <a:xfrm>
                <a:off x="3559" y="-1137"/>
                <a:ext cx="172" cy="253"/>
              </a:xfrm>
              <a:custGeom>
                <a:avLst/>
                <a:gdLst>
                  <a:gd name="T0" fmla="*/ 112 w 150"/>
                  <a:gd name="T1" fmla="*/ 221 h 221"/>
                  <a:gd name="T2" fmla="*/ 62 w 150"/>
                  <a:gd name="T3" fmla="*/ 117 h 221"/>
                  <a:gd name="T4" fmla="*/ 34 w 150"/>
                  <a:gd name="T5" fmla="*/ 52 h 221"/>
                  <a:gd name="T6" fmla="*/ 33 w 150"/>
                  <a:gd name="T7" fmla="*/ 52 h 221"/>
                  <a:gd name="T8" fmla="*/ 35 w 150"/>
                  <a:gd name="T9" fmla="*/ 114 h 221"/>
                  <a:gd name="T10" fmla="*/ 36 w 150"/>
                  <a:gd name="T11" fmla="*/ 221 h 221"/>
                  <a:gd name="T12" fmla="*/ 0 w 150"/>
                  <a:gd name="T13" fmla="*/ 221 h 221"/>
                  <a:gd name="T14" fmla="*/ 0 w 150"/>
                  <a:gd name="T15" fmla="*/ 0 h 221"/>
                  <a:gd name="T16" fmla="*/ 42 w 150"/>
                  <a:gd name="T17" fmla="*/ 0 h 221"/>
                  <a:gd name="T18" fmla="*/ 96 w 150"/>
                  <a:gd name="T19" fmla="*/ 108 h 221"/>
                  <a:gd name="T20" fmla="*/ 118 w 150"/>
                  <a:gd name="T21" fmla="*/ 165 h 221"/>
                  <a:gd name="T22" fmla="*/ 119 w 150"/>
                  <a:gd name="T23" fmla="*/ 164 h 221"/>
                  <a:gd name="T24" fmla="*/ 116 w 150"/>
                  <a:gd name="T25" fmla="*/ 101 h 221"/>
                  <a:gd name="T26" fmla="*/ 115 w 150"/>
                  <a:gd name="T27" fmla="*/ 0 h 221"/>
                  <a:gd name="T28" fmla="*/ 150 w 150"/>
                  <a:gd name="T29" fmla="*/ 0 h 221"/>
                  <a:gd name="T30" fmla="*/ 150 w 150"/>
                  <a:gd name="T31" fmla="*/ 221 h 221"/>
                  <a:gd name="T32" fmla="*/ 112 w 150"/>
                  <a:gd name="T33" fmla="*/ 221 h 2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50" h="221">
                    <a:moveTo>
                      <a:pt x="112" y="221"/>
                    </a:moveTo>
                    <a:cubicBezTo>
                      <a:pt x="62" y="117"/>
                      <a:pt x="62" y="117"/>
                      <a:pt x="62" y="117"/>
                    </a:cubicBezTo>
                    <a:cubicBezTo>
                      <a:pt x="50" y="93"/>
                      <a:pt x="38" y="65"/>
                      <a:pt x="34" y="52"/>
                    </a:cubicBezTo>
                    <a:cubicBezTo>
                      <a:pt x="33" y="52"/>
                      <a:pt x="33" y="52"/>
                      <a:pt x="33" y="52"/>
                    </a:cubicBezTo>
                    <a:cubicBezTo>
                      <a:pt x="34" y="71"/>
                      <a:pt x="35" y="94"/>
                      <a:pt x="35" y="114"/>
                    </a:cubicBezTo>
                    <a:cubicBezTo>
                      <a:pt x="36" y="221"/>
                      <a:pt x="36" y="221"/>
                      <a:pt x="36" y="221"/>
                    </a:cubicBezTo>
                    <a:cubicBezTo>
                      <a:pt x="0" y="221"/>
                      <a:pt x="0" y="221"/>
                      <a:pt x="0" y="22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96" y="108"/>
                      <a:pt x="96" y="108"/>
                      <a:pt x="96" y="108"/>
                    </a:cubicBezTo>
                    <a:cubicBezTo>
                      <a:pt x="106" y="128"/>
                      <a:pt x="115" y="155"/>
                      <a:pt x="118" y="165"/>
                    </a:cubicBezTo>
                    <a:cubicBezTo>
                      <a:pt x="119" y="164"/>
                      <a:pt x="119" y="164"/>
                      <a:pt x="119" y="164"/>
                    </a:cubicBezTo>
                    <a:cubicBezTo>
                      <a:pt x="118" y="153"/>
                      <a:pt x="116" y="121"/>
                      <a:pt x="116" y="101"/>
                    </a:cubicBezTo>
                    <a:cubicBezTo>
                      <a:pt x="115" y="0"/>
                      <a:pt x="115" y="0"/>
                      <a:pt x="115" y="0"/>
                    </a:cubicBezTo>
                    <a:cubicBezTo>
                      <a:pt x="150" y="0"/>
                      <a:pt x="150" y="0"/>
                      <a:pt x="150" y="0"/>
                    </a:cubicBezTo>
                    <a:cubicBezTo>
                      <a:pt x="150" y="221"/>
                      <a:pt x="150" y="221"/>
                      <a:pt x="150" y="221"/>
                    </a:cubicBezTo>
                    <a:lnTo>
                      <a:pt x="112" y="22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53" name="Freeform 26"/>
              <p:cNvSpPr>
                <a:spLocks noEditPoints="1"/>
              </p:cNvSpPr>
              <p:nvPr userDrawn="1"/>
            </p:nvSpPr>
            <p:spPr bwMode="auto">
              <a:xfrm>
                <a:off x="3764" y="-1074"/>
                <a:ext cx="155" cy="195"/>
              </a:xfrm>
              <a:custGeom>
                <a:avLst/>
                <a:gdLst>
                  <a:gd name="T0" fmla="*/ 39 w 136"/>
                  <a:gd name="T1" fmla="*/ 95 h 170"/>
                  <a:gd name="T2" fmla="*/ 39 w 136"/>
                  <a:gd name="T3" fmla="*/ 97 h 170"/>
                  <a:gd name="T4" fmla="*/ 79 w 136"/>
                  <a:gd name="T5" fmla="*/ 143 h 170"/>
                  <a:gd name="T6" fmla="*/ 119 w 136"/>
                  <a:gd name="T7" fmla="*/ 127 h 170"/>
                  <a:gd name="T8" fmla="*/ 133 w 136"/>
                  <a:gd name="T9" fmla="*/ 149 h 170"/>
                  <a:gd name="T10" fmla="*/ 75 w 136"/>
                  <a:gd name="T11" fmla="*/ 170 h 170"/>
                  <a:gd name="T12" fmla="*/ 0 w 136"/>
                  <a:gd name="T13" fmla="*/ 86 h 170"/>
                  <a:gd name="T14" fmla="*/ 20 w 136"/>
                  <a:gd name="T15" fmla="*/ 22 h 170"/>
                  <a:gd name="T16" fmla="*/ 70 w 136"/>
                  <a:gd name="T17" fmla="*/ 0 h 170"/>
                  <a:gd name="T18" fmla="*/ 115 w 136"/>
                  <a:gd name="T19" fmla="*/ 17 h 170"/>
                  <a:gd name="T20" fmla="*/ 136 w 136"/>
                  <a:gd name="T21" fmla="*/ 87 h 170"/>
                  <a:gd name="T22" fmla="*/ 136 w 136"/>
                  <a:gd name="T23" fmla="*/ 95 h 170"/>
                  <a:gd name="T24" fmla="*/ 39 w 136"/>
                  <a:gd name="T25" fmla="*/ 95 h 170"/>
                  <a:gd name="T26" fmla="*/ 70 w 136"/>
                  <a:gd name="T27" fmla="*/ 27 h 170"/>
                  <a:gd name="T28" fmla="*/ 39 w 136"/>
                  <a:gd name="T29" fmla="*/ 69 h 170"/>
                  <a:gd name="T30" fmla="*/ 99 w 136"/>
                  <a:gd name="T31" fmla="*/ 69 h 170"/>
                  <a:gd name="T32" fmla="*/ 70 w 136"/>
                  <a:gd name="T33" fmla="*/ 27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36" h="170">
                    <a:moveTo>
                      <a:pt x="39" y="95"/>
                    </a:moveTo>
                    <a:cubicBezTo>
                      <a:pt x="39" y="97"/>
                      <a:pt x="39" y="97"/>
                      <a:pt x="39" y="97"/>
                    </a:cubicBezTo>
                    <a:cubicBezTo>
                      <a:pt x="39" y="120"/>
                      <a:pt x="47" y="143"/>
                      <a:pt x="79" y="143"/>
                    </a:cubicBezTo>
                    <a:cubicBezTo>
                      <a:pt x="94" y="143"/>
                      <a:pt x="107" y="138"/>
                      <a:pt x="119" y="127"/>
                    </a:cubicBezTo>
                    <a:cubicBezTo>
                      <a:pt x="133" y="149"/>
                      <a:pt x="133" y="149"/>
                      <a:pt x="133" y="149"/>
                    </a:cubicBezTo>
                    <a:cubicBezTo>
                      <a:pt x="116" y="163"/>
                      <a:pt x="97" y="170"/>
                      <a:pt x="75" y="170"/>
                    </a:cubicBezTo>
                    <a:cubicBezTo>
                      <a:pt x="29" y="170"/>
                      <a:pt x="0" y="137"/>
                      <a:pt x="0" y="86"/>
                    </a:cubicBezTo>
                    <a:cubicBezTo>
                      <a:pt x="0" y="57"/>
                      <a:pt x="6" y="38"/>
                      <a:pt x="20" y="22"/>
                    </a:cubicBezTo>
                    <a:cubicBezTo>
                      <a:pt x="34" y="7"/>
                      <a:pt x="50" y="0"/>
                      <a:pt x="70" y="0"/>
                    </a:cubicBezTo>
                    <a:cubicBezTo>
                      <a:pt x="86" y="0"/>
                      <a:pt x="101" y="5"/>
                      <a:pt x="115" y="17"/>
                    </a:cubicBezTo>
                    <a:cubicBezTo>
                      <a:pt x="129" y="30"/>
                      <a:pt x="136" y="50"/>
                      <a:pt x="136" y="87"/>
                    </a:cubicBezTo>
                    <a:cubicBezTo>
                      <a:pt x="136" y="95"/>
                      <a:pt x="136" y="95"/>
                      <a:pt x="136" y="95"/>
                    </a:cubicBezTo>
                    <a:lnTo>
                      <a:pt x="39" y="95"/>
                    </a:lnTo>
                    <a:close/>
                    <a:moveTo>
                      <a:pt x="70" y="27"/>
                    </a:moveTo>
                    <a:cubicBezTo>
                      <a:pt x="50" y="27"/>
                      <a:pt x="39" y="43"/>
                      <a:pt x="39" y="69"/>
                    </a:cubicBezTo>
                    <a:cubicBezTo>
                      <a:pt x="99" y="69"/>
                      <a:pt x="99" y="69"/>
                      <a:pt x="99" y="69"/>
                    </a:cubicBezTo>
                    <a:cubicBezTo>
                      <a:pt x="99" y="43"/>
                      <a:pt x="88" y="27"/>
                      <a:pt x="70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54" name="Freeform 27"/>
              <p:cNvSpPr>
                <a:spLocks/>
              </p:cNvSpPr>
              <p:nvPr userDrawn="1"/>
            </p:nvSpPr>
            <p:spPr bwMode="auto">
              <a:xfrm>
                <a:off x="3930" y="-1072"/>
                <a:ext cx="249" cy="190"/>
              </a:xfrm>
              <a:custGeom>
                <a:avLst/>
                <a:gdLst>
                  <a:gd name="T0" fmla="*/ 172 w 218"/>
                  <a:gd name="T1" fmla="*/ 165 h 165"/>
                  <a:gd name="T2" fmla="*/ 139 w 218"/>
                  <a:gd name="T3" fmla="*/ 165 h 165"/>
                  <a:gd name="T4" fmla="*/ 119 w 218"/>
                  <a:gd name="T5" fmla="*/ 90 h 165"/>
                  <a:gd name="T6" fmla="*/ 108 w 218"/>
                  <a:gd name="T7" fmla="*/ 46 h 165"/>
                  <a:gd name="T8" fmla="*/ 108 w 218"/>
                  <a:gd name="T9" fmla="*/ 46 h 165"/>
                  <a:gd name="T10" fmla="*/ 97 w 218"/>
                  <a:gd name="T11" fmla="*/ 92 h 165"/>
                  <a:gd name="T12" fmla="*/ 78 w 218"/>
                  <a:gd name="T13" fmla="*/ 165 h 165"/>
                  <a:gd name="T14" fmla="*/ 45 w 218"/>
                  <a:gd name="T15" fmla="*/ 165 h 165"/>
                  <a:gd name="T16" fmla="*/ 0 w 218"/>
                  <a:gd name="T17" fmla="*/ 4 h 165"/>
                  <a:gd name="T18" fmla="*/ 35 w 218"/>
                  <a:gd name="T19" fmla="*/ 0 h 165"/>
                  <a:gd name="T20" fmla="*/ 53 w 218"/>
                  <a:gd name="T21" fmla="*/ 78 h 165"/>
                  <a:gd name="T22" fmla="*/ 61 w 218"/>
                  <a:gd name="T23" fmla="*/ 121 h 165"/>
                  <a:gd name="T24" fmla="*/ 62 w 218"/>
                  <a:gd name="T25" fmla="*/ 121 h 165"/>
                  <a:gd name="T26" fmla="*/ 72 w 218"/>
                  <a:gd name="T27" fmla="*/ 77 h 165"/>
                  <a:gd name="T28" fmla="*/ 92 w 218"/>
                  <a:gd name="T29" fmla="*/ 2 h 165"/>
                  <a:gd name="T30" fmla="*/ 127 w 218"/>
                  <a:gd name="T31" fmla="*/ 2 h 165"/>
                  <a:gd name="T32" fmla="*/ 145 w 218"/>
                  <a:gd name="T33" fmla="*/ 75 h 165"/>
                  <a:gd name="T34" fmla="*/ 155 w 218"/>
                  <a:gd name="T35" fmla="*/ 121 h 165"/>
                  <a:gd name="T36" fmla="*/ 156 w 218"/>
                  <a:gd name="T37" fmla="*/ 121 h 165"/>
                  <a:gd name="T38" fmla="*/ 164 w 218"/>
                  <a:gd name="T39" fmla="*/ 78 h 165"/>
                  <a:gd name="T40" fmla="*/ 181 w 218"/>
                  <a:gd name="T41" fmla="*/ 2 h 165"/>
                  <a:gd name="T42" fmla="*/ 218 w 218"/>
                  <a:gd name="T43" fmla="*/ 2 h 165"/>
                  <a:gd name="T44" fmla="*/ 172 w 218"/>
                  <a:gd name="T45" fmla="*/ 165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18" h="165">
                    <a:moveTo>
                      <a:pt x="172" y="165"/>
                    </a:moveTo>
                    <a:cubicBezTo>
                      <a:pt x="139" y="165"/>
                      <a:pt x="139" y="165"/>
                      <a:pt x="139" y="165"/>
                    </a:cubicBezTo>
                    <a:cubicBezTo>
                      <a:pt x="119" y="90"/>
                      <a:pt x="119" y="90"/>
                      <a:pt x="119" y="90"/>
                    </a:cubicBezTo>
                    <a:cubicBezTo>
                      <a:pt x="114" y="71"/>
                      <a:pt x="108" y="46"/>
                      <a:pt x="108" y="46"/>
                    </a:cubicBezTo>
                    <a:cubicBezTo>
                      <a:pt x="108" y="46"/>
                      <a:pt x="108" y="46"/>
                      <a:pt x="108" y="46"/>
                    </a:cubicBezTo>
                    <a:cubicBezTo>
                      <a:pt x="108" y="46"/>
                      <a:pt x="105" y="62"/>
                      <a:pt x="97" y="92"/>
                    </a:cubicBezTo>
                    <a:cubicBezTo>
                      <a:pt x="78" y="165"/>
                      <a:pt x="78" y="165"/>
                      <a:pt x="78" y="165"/>
                    </a:cubicBezTo>
                    <a:cubicBezTo>
                      <a:pt x="45" y="165"/>
                      <a:pt x="45" y="165"/>
                      <a:pt x="45" y="165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53" y="78"/>
                      <a:pt x="53" y="78"/>
                      <a:pt x="53" y="78"/>
                    </a:cubicBezTo>
                    <a:cubicBezTo>
                      <a:pt x="57" y="98"/>
                      <a:pt x="61" y="121"/>
                      <a:pt x="61" y="121"/>
                    </a:cubicBezTo>
                    <a:cubicBezTo>
                      <a:pt x="62" y="121"/>
                      <a:pt x="62" y="121"/>
                      <a:pt x="62" y="121"/>
                    </a:cubicBezTo>
                    <a:cubicBezTo>
                      <a:pt x="62" y="121"/>
                      <a:pt x="65" y="100"/>
                      <a:pt x="72" y="77"/>
                    </a:cubicBezTo>
                    <a:cubicBezTo>
                      <a:pt x="92" y="2"/>
                      <a:pt x="92" y="2"/>
                      <a:pt x="92" y="2"/>
                    </a:cubicBezTo>
                    <a:cubicBezTo>
                      <a:pt x="127" y="2"/>
                      <a:pt x="127" y="2"/>
                      <a:pt x="127" y="2"/>
                    </a:cubicBezTo>
                    <a:cubicBezTo>
                      <a:pt x="145" y="75"/>
                      <a:pt x="145" y="75"/>
                      <a:pt x="145" y="75"/>
                    </a:cubicBezTo>
                    <a:cubicBezTo>
                      <a:pt x="152" y="101"/>
                      <a:pt x="155" y="121"/>
                      <a:pt x="155" y="121"/>
                    </a:cubicBezTo>
                    <a:cubicBezTo>
                      <a:pt x="156" y="121"/>
                      <a:pt x="156" y="121"/>
                      <a:pt x="156" y="121"/>
                    </a:cubicBezTo>
                    <a:cubicBezTo>
                      <a:pt x="156" y="121"/>
                      <a:pt x="160" y="97"/>
                      <a:pt x="164" y="78"/>
                    </a:cubicBezTo>
                    <a:cubicBezTo>
                      <a:pt x="181" y="2"/>
                      <a:pt x="181" y="2"/>
                      <a:pt x="181" y="2"/>
                    </a:cubicBezTo>
                    <a:cubicBezTo>
                      <a:pt x="218" y="2"/>
                      <a:pt x="218" y="2"/>
                      <a:pt x="218" y="2"/>
                    </a:cubicBezTo>
                    <a:lnTo>
                      <a:pt x="172" y="16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55" name="Freeform 28"/>
              <p:cNvSpPr>
                <a:spLocks noEditPoints="1"/>
              </p:cNvSpPr>
              <p:nvPr userDrawn="1"/>
            </p:nvSpPr>
            <p:spPr bwMode="auto">
              <a:xfrm>
                <a:off x="4287" y="-1137"/>
                <a:ext cx="174" cy="253"/>
              </a:xfrm>
              <a:custGeom>
                <a:avLst/>
                <a:gdLst>
                  <a:gd name="T0" fmla="*/ 108 w 152"/>
                  <a:gd name="T1" fmla="*/ 221 h 221"/>
                  <a:gd name="T2" fmla="*/ 89 w 152"/>
                  <a:gd name="T3" fmla="*/ 187 h 221"/>
                  <a:gd name="T4" fmla="*/ 51 w 152"/>
                  <a:gd name="T5" fmla="*/ 132 h 221"/>
                  <a:gd name="T6" fmla="*/ 36 w 152"/>
                  <a:gd name="T7" fmla="*/ 125 h 221"/>
                  <a:gd name="T8" fmla="*/ 36 w 152"/>
                  <a:gd name="T9" fmla="*/ 221 h 221"/>
                  <a:gd name="T10" fmla="*/ 0 w 152"/>
                  <a:gd name="T11" fmla="*/ 221 h 221"/>
                  <a:gd name="T12" fmla="*/ 0 w 152"/>
                  <a:gd name="T13" fmla="*/ 0 h 221"/>
                  <a:gd name="T14" fmla="*/ 68 w 152"/>
                  <a:gd name="T15" fmla="*/ 0 h 221"/>
                  <a:gd name="T16" fmla="*/ 140 w 152"/>
                  <a:gd name="T17" fmla="*/ 63 h 221"/>
                  <a:gd name="T18" fmla="*/ 85 w 152"/>
                  <a:gd name="T19" fmla="*/ 124 h 221"/>
                  <a:gd name="T20" fmla="*/ 119 w 152"/>
                  <a:gd name="T21" fmla="*/ 168 h 221"/>
                  <a:gd name="T22" fmla="*/ 152 w 152"/>
                  <a:gd name="T23" fmla="*/ 221 h 221"/>
                  <a:gd name="T24" fmla="*/ 108 w 152"/>
                  <a:gd name="T25" fmla="*/ 221 h 221"/>
                  <a:gd name="T26" fmla="*/ 56 w 152"/>
                  <a:gd name="T27" fmla="*/ 29 h 221"/>
                  <a:gd name="T28" fmla="*/ 36 w 152"/>
                  <a:gd name="T29" fmla="*/ 29 h 221"/>
                  <a:gd name="T30" fmla="*/ 36 w 152"/>
                  <a:gd name="T31" fmla="*/ 100 h 221"/>
                  <a:gd name="T32" fmla="*/ 55 w 152"/>
                  <a:gd name="T33" fmla="*/ 100 h 221"/>
                  <a:gd name="T34" fmla="*/ 91 w 152"/>
                  <a:gd name="T35" fmla="*/ 90 h 221"/>
                  <a:gd name="T36" fmla="*/ 101 w 152"/>
                  <a:gd name="T37" fmla="*/ 63 h 221"/>
                  <a:gd name="T38" fmla="*/ 56 w 152"/>
                  <a:gd name="T39" fmla="*/ 29 h 2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52" h="221">
                    <a:moveTo>
                      <a:pt x="108" y="221"/>
                    </a:moveTo>
                    <a:cubicBezTo>
                      <a:pt x="89" y="187"/>
                      <a:pt x="89" y="187"/>
                      <a:pt x="89" y="187"/>
                    </a:cubicBezTo>
                    <a:cubicBezTo>
                      <a:pt x="73" y="160"/>
                      <a:pt x="63" y="144"/>
                      <a:pt x="51" y="132"/>
                    </a:cubicBezTo>
                    <a:cubicBezTo>
                      <a:pt x="47" y="128"/>
                      <a:pt x="43" y="126"/>
                      <a:pt x="36" y="125"/>
                    </a:cubicBezTo>
                    <a:cubicBezTo>
                      <a:pt x="36" y="221"/>
                      <a:pt x="36" y="221"/>
                      <a:pt x="36" y="221"/>
                    </a:cubicBezTo>
                    <a:cubicBezTo>
                      <a:pt x="0" y="221"/>
                      <a:pt x="0" y="221"/>
                      <a:pt x="0" y="22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68" y="0"/>
                      <a:pt x="68" y="0"/>
                      <a:pt x="68" y="0"/>
                    </a:cubicBezTo>
                    <a:cubicBezTo>
                      <a:pt x="117" y="0"/>
                      <a:pt x="140" y="28"/>
                      <a:pt x="140" y="63"/>
                    </a:cubicBezTo>
                    <a:cubicBezTo>
                      <a:pt x="140" y="95"/>
                      <a:pt x="119" y="124"/>
                      <a:pt x="85" y="124"/>
                    </a:cubicBezTo>
                    <a:cubicBezTo>
                      <a:pt x="93" y="128"/>
                      <a:pt x="107" y="149"/>
                      <a:pt x="119" y="168"/>
                    </a:cubicBezTo>
                    <a:cubicBezTo>
                      <a:pt x="152" y="221"/>
                      <a:pt x="152" y="221"/>
                      <a:pt x="152" y="221"/>
                    </a:cubicBezTo>
                    <a:lnTo>
                      <a:pt x="108" y="221"/>
                    </a:lnTo>
                    <a:close/>
                    <a:moveTo>
                      <a:pt x="56" y="29"/>
                    </a:moveTo>
                    <a:cubicBezTo>
                      <a:pt x="36" y="29"/>
                      <a:pt x="36" y="29"/>
                      <a:pt x="36" y="29"/>
                    </a:cubicBezTo>
                    <a:cubicBezTo>
                      <a:pt x="36" y="100"/>
                      <a:pt x="36" y="100"/>
                      <a:pt x="36" y="100"/>
                    </a:cubicBezTo>
                    <a:cubicBezTo>
                      <a:pt x="55" y="100"/>
                      <a:pt x="55" y="100"/>
                      <a:pt x="55" y="100"/>
                    </a:cubicBezTo>
                    <a:cubicBezTo>
                      <a:pt x="74" y="100"/>
                      <a:pt x="85" y="97"/>
                      <a:pt x="91" y="90"/>
                    </a:cubicBezTo>
                    <a:cubicBezTo>
                      <a:pt x="97" y="84"/>
                      <a:pt x="101" y="75"/>
                      <a:pt x="101" y="63"/>
                    </a:cubicBezTo>
                    <a:cubicBezTo>
                      <a:pt x="101" y="41"/>
                      <a:pt x="89" y="29"/>
                      <a:pt x="56" y="2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56" name="Freeform 29"/>
              <p:cNvSpPr>
                <a:spLocks noEditPoints="1"/>
              </p:cNvSpPr>
              <p:nvPr userDrawn="1"/>
            </p:nvSpPr>
            <p:spPr bwMode="auto">
              <a:xfrm>
                <a:off x="4475" y="-1074"/>
                <a:ext cx="155" cy="195"/>
              </a:xfrm>
              <a:custGeom>
                <a:avLst/>
                <a:gdLst>
                  <a:gd name="T0" fmla="*/ 39 w 136"/>
                  <a:gd name="T1" fmla="*/ 95 h 170"/>
                  <a:gd name="T2" fmla="*/ 39 w 136"/>
                  <a:gd name="T3" fmla="*/ 97 h 170"/>
                  <a:gd name="T4" fmla="*/ 79 w 136"/>
                  <a:gd name="T5" fmla="*/ 143 h 170"/>
                  <a:gd name="T6" fmla="*/ 120 w 136"/>
                  <a:gd name="T7" fmla="*/ 127 h 170"/>
                  <a:gd name="T8" fmla="*/ 133 w 136"/>
                  <a:gd name="T9" fmla="*/ 149 h 170"/>
                  <a:gd name="T10" fmla="*/ 75 w 136"/>
                  <a:gd name="T11" fmla="*/ 170 h 170"/>
                  <a:gd name="T12" fmla="*/ 0 w 136"/>
                  <a:gd name="T13" fmla="*/ 86 h 170"/>
                  <a:gd name="T14" fmla="*/ 21 w 136"/>
                  <a:gd name="T15" fmla="*/ 22 h 170"/>
                  <a:gd name="T16" fmla="*/ 70 w 136"/>
                  <a:gd name="T17" fmla="*/ 0 h 170"/>
                  <a:gd name="T18" fmla="*/ 115 w 136"/>
                  <a:gd name="T19" fmla="*/ 17 h 170"/>
                  <a:gd name="T20" fmla="*/ 136 w 136"/>
                  <a:gd name="T21" fmla="*/ 87 h 170"/>
                  <a:gd name="T22" fmla="*/ 136 w 136"/>
                  <a:gd name="T23" fmla="*/ 95 h 170"/>
                  <a:gd name="T24" fmla="*/ 39 w 136"/>
                  <a:gd name="T25" fmla="*/ 95 h 170"/>
                  <a:gd name="T26" fmla="*/ 70 w 136"/>
                  <a:gd name="T27" fmla="*/ 27 h 170"/>
                  <a:gd name="T28" fmla="*/ 40 w 136"/>
                  <a:gd name="T29" fmla="*/ 69 h 170"/>
                  <a:gd name="T30" fmla="*/ 99 w 136"/>
                  <a:gd name="T31" fmla="*/ 69 h 170"/>
                  <a:gd name="T32" fmla="*/ 70 w 136"/>
                  <a:gd name="T33" fmla="*/ 27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36" h="170">
                    <a:moveTo>
                      <a:pt x="39" y="95"/>
                    </a:moveTo>
                    <a:cubicBezTo>
                      <a:pt x="39" y="97"/>
                      <a:pt x="39" y="97"/>
                      <a:pt x="39" y="97"/>
                    </a:cubicBezTo>
                    <a:cubicBezTo>
                      <a:pt x="39" y="120"/>
                      <a:pt x="48" y="143"/>
                      <a:pt x="79" y="143"/>
                    </a:cubicBezTo>
                    <a:cubicBezTo>
                      <a:pt x="94" y="143"/>
                      <a:pt x="107" y="138"/>
                      <a:pt x="120" y="127"/>
                    </a:cubicBezTo>
                    <a:cubicBezTo>
                      <a:pt x="133" y="149"/>
                      <a:pt x="133" y="149"/>
                      <a:pt x="133" y="149"/>
                    </a:cubicBezTo>
                    <a:cubicBezTo>
                      <a:pt x="116" y="163"/>
                      <a:pt x="97" y="170"/>
                      <a:pt x="75" y="170"/>
                    </a:cubicBezTo>
                    <a:cubicBezTo>
                      <a:pt x="29" y="170"/>
                      <a:pt x="0" y="137"/>
                      <a:pt x="0" y="86"/>
                    </a:cubicBezTo>
                    <a:cubicBezTo>
                      <a:pt x="0" y="57"/>
                      <a:pt x="7" y="38"/>
                      <a:pt x="21" y="22"/>
                    </a:cubicBezTo>
                    <a:cubicBezTo>
                      <a:pt x="34" y="7"/>
                      <a:pt x="50" y="0"/>
                      <a:pt x="70" y="0"/>
                    </a:cubicBezTo>
                    <a:cubicBezTo>
                      <a:pt x="86" y="0"/>
                      <a:pt x="101" y="5"/>
                      <a:pt x="115" y="17"/>
                    </a:cubicBezTo>
                    <a:cubicBezTo>
                      <a:pt x="129" y="30"/>
                      <a:pt x="136" y="50"/>
                      <a:pt x="136" y="87"/>
                    </a:cubicBezTo>
                    <a:cubicBezTo>
                      <a:pt x="136" y="95"/>
                      <a:pt x="136" y="95"/>
                      <a:pt x="136" y="95"/>
                    </a:cubicBezTo>
                    <a:lnTo>
                      <a:pt x="39" y="95"/>
                    </a:lnTo>
                    <a:close/>
                    <a:moveTo>
                      <a:pt x="70" y="27"/>
                    </a:moveTo>
                    <a:cubicBezTo>
                      <a:pt x="50" y="27"/>
                      <a:pt x="40" y="43"/>
                      <a:pt x="40" y="69"/>
                    </a:cubicBezTo>
                    <a:cubicBezTo>
                      <a:pt x="99" y="69"/>
                      <a:pt x="99" y="69"/>
                      <a:pt x="99" y="69"/>
                    </a:cubicBezTo>
                    <a:cubicBezTo>
                      <a:pt x="99" y="43"/>
                      <a:pt x="88" y="27"/>
                      <a:pt x="70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57" name="Freeform 30"/>
              <p:cNvSpPr>
                <a:spLocks/>
              </p:cNvSpPr>
              <p:nvPr userDrawn="1"/>
            </p:nvSpPr>
            <p:spPr bwMode="auto">
              <a:xfrm>
                <a:off x="4656" y="-1153"/>
                <a:ext cx="68" cy="274"/>
              </a:xfrm>
              <a:custGeom>
                <a:avLst/>
                <a:gdLst>
                  <a:gd name="T0" fmla="*/ 39 w 60"/>
                  <a:gd name="T1" fmla="*/ 239 h 239"/>
                  <a:gd name="T2" fmla="*/ 4 w 60"/>
                  <a:gd name="T3" fmla="*/ 193 h 239"/>
                  <a:gd name="T4" fmla="*/ 4 w 60"/>
                  <a:gd name="T5" fmla="*/ 55 h 239"/>
                  <a:gd name="T6" fmla="*/ 0 w 60"/>
                  <a:gd name="T7" fmla="*/ 8 h 239"/>
                  <a:gd name="T8" fmla="*/ 37 w 60"/>
                  <a:gd name="T9" fmla="*/ 0 h 239"/>
                  <a:gd name="T10" fmla="*/ 40 w 60"/>
                  <a:gd name="T11" fmla="*/ 44 h 239"/>
                  <a:gd name="T12" fmla="*/ 40 w 60"/>
                  <a:gd name="T13" fmla="*/ 181 h 239"/>
                  <a:gd name="T14" fmla="*/ 43 w 60"/>
                  <a:gd name="T15" fmla="*/ 211 h 239"/>
                  <a:gd name="T16" fmla="*/ 55 w 60"/>
                  <a:gd name="T17" fmla="*/ 213 h 239"/>
                  <a:gd name="T18" fmla="*/ 60 w 60"/>
                  <a:gd name="T19" fmla="*/ 235 h 239"/>
                  <a:gd name="T20" fmla="*/ 39 w 60"/>
                  <a:gd name="T21" fmla="*/ 239 h 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0" h="239">
                    <a:moveTo>
                      <a:pt x="39" y="239"/>
                    </a:moveTo>
                    <a:cubicBezTo>
                      <a:pt x="4" y="239"/>
                      <a:pt x="4" y="207"/>
                      <a:pt x="4" y="193"/>
                    </a:cubicBezTo>
                    <a:cubicBezTo>
                      <a:pt x="4" y="55"/>
                      <a:pt x="4" y="55"/>
                      <a:pt x="4" y="55"/>
                    </a:cubicBezTo>
                    <a:cubicBezTo>
                      <a:pt x="4" y="33"/>
                      <a:pt x="3" y="21"/>
                      <a:pt x="0" y="8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9" y="9"/>
                      <a:pt x="40" y="23"/>
                      <a:pt x="40" y="44"/>
                    </a:cubicBezTo>
                    <a:cubicBezTo>
                      <a:pt x="40" y="181"/>
                      <a:pt x="40" y="181"/>
                      <a:pt x="40" y="181"/>
                    </a:cubicBezTo>
                    <a:cubicBezTo>
                      <a:pt x="40" y="203"/>
                      <a:pt x="40" y="207"/>
                      <a:pt x="43" y="211"/>
                    </a:cubicBezTo>
                    <a:cubicBezTo>
                      <a:pt x="45" y="213"/>
                      <a:pt x="50" y="215"/>
                      <a:pt x="55" y="213"/>
                    </a:cubicBezTo>
                    <a:cubicBezTo>
                      <a:pt x="60" y="235"/>
                      <a:pt x="60" y="235"/>
                      <a:pt x="60" y="235"/>
                    </a:cubicBezTo>
                    <a:cubicBezTo>
                      <a:pt x="54" y="237"/>
                      <a:pt x="47" y="239"/>
                      <a:pt x="39" y="23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58" name="Freeform 31"/>
              <p:cNvSpPr>
                <a:spLocks noEditPoints="1"/>
              </p:cNvSpPr>
              <p:nvPr userDrawn="1"/>
            </p:nvSpPr>
            <p:spPr bwMode="auto">
              <a:xfrm>
                <a:off x="4754" y="-1151"/>
                <a:ext cx="53" cy="267"/>
              </a:xfrm>
              <a:custGeom>
                <a:avLst/>
                <a:gdLst>
                  <a:gd name="T0" fmla="*/ 22 w 46"/>
                  <a:gd name="T1" fmla="*/ 47 h 233"/>
                  <a:gd name="T2" fmla="*/ 0 w 46"/>
                  <a:gd name="T3" fmla="*/ 24 h 233"/>
                  <a:gd name="T4" fmla="*/ 23 w 46"/>
                  <a:gd name="T5" fmla="*/ 0 h 233"/>
                  <a:gd name="T6" fmla="*/ 46 w 46"/>
                  <a:gd name="T7" fmla="*/ 24 h 233"/>
                  <a:gd name="T8" fmla="*/ 22 w 46"/>
                  <a:gd name="T9" fmla="*/ 47 h 233"/>
                  <a:gd name="T10" fmla="*/ 5 w 46"/>
                  <a:gd name="T11" fmla="*/ 233 h 233"/>
                  <a:gd name="T12" fmla="*/ 5 w 46"/>
                  <a:gd name="T13" fmla="*/ 74 h 233"/>
                  <a:gd name="T14" fmla="*/ 40 w 46"/>
                  <a:gd name="T15" fmla="*/ 67 h 233"/>
                  <a:gd name="T16" fmla="*/ 40 w 46"/>
                  <a:gd name="T17" fmla="*/ 233 h 233"/>
                  <a:gd name="T18" fmla="*/ 5 w 46"/>
                  <a:gd name="T19" fmla="*/ 233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6" h="233">
                    <a:moveTo>
                      <a:pt x="22" y="47"/>
                    </a:moveTo>
                    <a:cubicBezTo>
                      <a:pt x="10" y="47"/>
                      <a:pt x="0" y="37"/>
                      <a:pt x="0" y="24"/>
                    </a:cubicBezTo>
                    <a:cubicBezTo>
                      <a:pt x="0" y="11"/>
                      <a:pt x="10" y="0"/>
                      <a:pt x="23" y="0"/>
                    </a:cubicBezTo>
                    <a:cubicBezTo>
                      <a:pt x="36" y="0"/>
                      <a:pt x="46" y="10"/>
                      <a:pt x="46" y="24"/>
                    </a:cubicBezTo>
                    <a:cubicBezTo>
                      <a:pt x="46" y="37"/>
                      <a:pt x="36" y="47"/>
                      <a:pt x="22" y="47"/>
                    </a:cubicBezTo>
                    <a:close/>
                    <a:moveTo>
                      <a:pt x="5" y="233"/>
                    </a:moveTo>
                    <a:cubicBezTo>
                      <a:pt x="5" y="74"/>
                      <a:pt x="5" y="74"/>
                      <a:pt x="5" y="74"/>
                    </a:cubicBezTo>
                    <a:cubicBezTo>
                      <a:pt x="40" y="67"/>
                      <a:pt x="40" y="67"/>
                      <a:pt x="40" y="67"/>
                    </a:cubicBezTo>
                    <a:cubicBezTo>
                      <a:pt x="40" y="233"/>
                      <a:pt x="40" y="233"/>
                      <a:pt x="40" y="233"/>
                    </a:cubicBezTo>
                    <a:lnTo>
                      <a:pt x="5" y="23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59" name="Freeform 32"/>
              <p:cNvSpPr>
                <a:spLocks/>
              </p:cNvSpPr>
              <p:nvPr userDrawn="1"/>
            </p:nvSpPr>
            <p:spPr bwMode="auto">
              <a:xfrm>
                <a:off x="4841" y="-1074"/>
                <a:ext cx="137" cy="195"/>
              </a:xfrm>
              <a:custGeom>
                <a:avLst/>
                <a:gdLst>
                  <a:gd name="T0" fmla="*/ 68 w 120"/>
                  <a:gd name="T1" fmla="*/ 170 h 170"/>
                  <a:gd name="T2" fmla="*/ 0 w 120"/>
                  <a:gd name="T3" fmla="*/ 87 h 170"/>
                  <a:gd name="T4" fmla="*/ 71 w 120"/>
                  <a:gd name="T5" fmla="*/ 0 h 170"/>
                  <a:gd name="T6" fmla="*/ 116 w 120"/>
                  <a:gd name="T7" fmla="*/ 18 h 170"/>
                  <a:gd name="T8" fmla="*/ 98 w 120"/>
                  <a:gd name="T9" fmla="*/ 41 h 170"/>
                  <a:gd name="T10" fmla="*/ 71 w 120"/>
                  <a:gd name="T11" fmla="*/ 29 h 170"/>
                  <a:gd name="T12" fmla="*/ 45 w 120"/>
                  <a:gd name="T13" fmla="*/ 45 h 170"/>
                  <a:gd name="T14" fmla="*/ 39 w 120"/>
                  <a:gd name="T15" fmla="*/ 90 h 170"/>
                  <a:gd name="T16" fmla="*/ 50 w 120"/>
                  <a:gd name="T17" fmla="*/ 134 h 170"/>
                  <a:gd name="T18" fmla="*/ 71 w 120"/>
                  <a:gd name="T19" fmla="*/ 143 h 170"/>
                  <a:gd name="T20" fmla="*/ 104 w 120"/>
                  <a:gd name="T21" fmla="*/ 127 h 170"/>
                  <a:gd name="T22" fmla="*/ 120 w 120"/>
                  <a:gd name="T23" fmla="*/ 149 h 170"/>
                  <a:gd name="T24" fmla="*/ 68 w 120"/>
                  <a:gd name="T25" fmla="*/ 17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0" h="170">
                    <a:moveTo>
                      <a:pt x="68" y="170"/>
                    </a:moveTo>
                    <a:cubicBezTo>
                      <a:pt x="24" y="170"/>
                      <a:pt x="0" y="139"/>
                      <a:pt x="0" y="87"/>
                    </a:cubicBezTo>
                    <a:cubicBezTo>
                      <a:pt x="0" y="28"/>
                      <a:pt x="35" y="0"/>
                      <a:pt x="71" y="0"/>
                    </a:cubicBezTo>
                    <a:cubicBezTo>
                      <a:pt x="89" y="0"/>
                      <a:pt x="101" y="4"/>
                      <a:pt x="116" y="18"/>
                    </a:cubicBezTo>
                    <a:cubicBezTo>
                      <a:pt x="98" y="41"/>
                      <a:pt x="98" y="41"/>
                      <a:pt x="98" y="41"/>
                    </a:cubicBezTo>
                    <a:cubicBezTo>
                      <a:pt x="89" y="32"/>
                      <a:pt x="80" y="29"/>
                      <a:pt x="71" y="29"/>
                    </a:cubicBezTo>
                    <a:cubicBezTo>
                      <a:pt x="60" y="29"/>
                      <a:pt x="50" y="34"/>
                      <a:pt x="45" y="45"/>
                    </a:cubicBezTo>
                    <a:cubicBezTo>
                      <a:pt x="41" y="55"/>
                      <a:pt x="39" y="70"/>
                      <a:pt x="39" y="90"/>
                    </a:cubicBezTo>
                    <a:cubicBezTo>
                      <a:pt x="39" y="112"/>
                      <a:pt x="42" y="126"/>
                      <a:pt x="50" y="134"/>
                    </a:cubicBezTo>
                    <a:cubicBezTo>
                      <a:pt x="55" y="140"/>
                      <a:pt x="62" y="143"/>
                      <a:pt x="71" y="143"/>
                    </a:cubicBezTo>
                    <a:cubicBezTo>
                      <a:pt x="82" y="143"/>
                      <a:pt x="93" y="138"/>
                      <a:pt x="104" y="127"/>
                    </a:cubicBezTo>
                    <a:cubicBezTo>
                      <a:pt x="120" y="149"/>
                      <a:pt x="120" y="149"/>
                      <a:pt x="120" y="149"/>
                    </a:cubicBezTo>
                    <a:cubicBezTo>
                      <a:pt x="106" y="164"/>
                      <a:pt x="90" y="170"/>
                      <a:pt x="68" y="17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60" name="Freeform 33"/>
              <p:cNvSpPr>
                <a:spLocks noEditPoints="1"/>
              </p:cNvSpPr>
              <p:nvPr userDrawn="1"/>
            </p:nvSpPr>
            <p:spPr bwMode="auto">
              <a:xfrm>
                <a:off x="5009" y="-990"/>
                <a:ext cx="110" cy="111"/>
              </a:xfrm>
              <a:custGeom>
                <a:avLst/>
                <a:gdLst>
                  <a:gd name="T0" fmla="*/ 48 w 96"/>
                  <a:gd name="T1" fmla="*/ 97 h 97"/>
                  <a:gd name="T2" fmla="*/ 0 w 96"/>
                  <a:gd name="T3" fmla="*/ 48 h 97"/>
                  <a:gd name="T4" fmla="*/ 48 w 96"/>
                  <a:gd name="T5" fmla="*/ 0 h 97"/>
                  <a:gd name="T6" fmla="*/ 96 w 96"/>
                  <a:gd name="T7" fmla="*/ 48 h 97"/>
                  <a:gd name="T8" fmla="*/ 48 w 96"/>
                  <a:gd name="T9" fmla="*/ 97 h 97"/>
                  <a:gd name="T10" fmla="*/ 48 w 96"/>
                  <a:gd name="T11" fmla="*/ 10 h 97"/>
                  <a:gd name="T12" fmla="*/ 11 w 96"/>
                  <a:gd name="T13" fmla="*/ 48 h 97"/>
                  <a:gd name="T14" fmla="*/ 48 w 96"/>
                  <a:gd name="T15" fmla="*/ 87 h 97"/>
                  <a:gd name="T16" fmla="*/ 85 w 96"/>
                  <a:gd name="T17" fmla="*/ 48 h 97"/>
                  <a:gd name="T18" fmla="*/ 48 w 96"/>
                  <a:gd name="T19" fmla="*/ 10 h 97"/>
                  <a:gd name="T20" fmla="*/ 57 w 96"/>
                  <a:gd name="T21" fmla="*/ 75 h 97"/>
                  <a:gd name="T22" fmla="*/ 52 w 96"/>
                  <a:gd name="T23" fmla="*/ 66 h 97"/>
                  <a:gd name="T24" fmla="*/ 43 w 96"/>
                  <a:gd name="T25" fmla="*/ 53 h 97"/>
                  <a:gd name="T26" fmla="*/ 42 w 96"/>
                  <a:gd name="T27" fmla="*/ 53 h 97"/>
                  <a:gd name="T28" fmla="*/ 42 w 96"/>
                  <a:gd name="T29" fmla="*/ 75 h 97"/>
                  <a:gd name="T30" fmla="*/ 31 w 96"/>
                  <a:gd name="T31" fmla="*/ 75 h 97"/>
                  <a:gd name="T32" fmla="*/ 31 w 96"/>
                  <a:gd name="T33" fmla="*/ 21 h 97"/>
                  <a:gd name="T34" fmla="*/ 51 w 96"/>
                  <a:gd name="T35" fmla="*/ 21 h 97"/>
                  <a:gd name="T36" fmla="*/ 67 w 96"/>
                  <a:gd name="T37" fmla="*/ 37 h 97"/>
                  <a:gd name="T38" fmla="*/ 55 w 96"/>
                  <a:gd name="T39" fmla="*/ 52 h 97"/>
                  <a:gd name="T40" fmla="*/ 57 w 96"/>
                  <a:gd name="T41" fmla="*/ 54 h 97"/>
                  <a:gd name="T42" fmla="*/ 70 w 96"/>
                  <a:gd name="T43" fmla="*/ 75 h 97"/>
                  <a:gd name="T44" fmla="*/ 57 w 96"/>
                  <a:gd name="T45" fmla="*/ 75 h 97"/>
                  <a:gd name="T46" fmla="*/ 52 w 96"/>
                  <a:gd name="T47" fmla="*/ 30 h 97"/>
                  <a:gd name="T48" fmla="*/ 45 w 96"/>
                  <a:gd name="T49" fmla="*/ 30 h 97"/>
                  <a:gd name="T50" fmla="*/ 42 w 96"/>
                  <a:gd name="T51" fmla="*/ 30 h 97"/>
                  <a:gd name="T52" fmla="*/ 42 w 96"/>
                  <a:gd name="T53" fmla="*/ 44 h 97"/>
                  <a:gd name="T54" fmla="*/ 45 w 96"/>
                  <a:gd name="T55" fmla="*/ 44 h 97"/>
                  <a:gd name="T56" fmla="*/ 53 w 96"/>
                  <a:gd name="T57" fmla="*/ 43 h 97"/>
                  <a:gd name="T58" fmla="*/ 55 w 96"/>
                  <a:gd name="T59" fmla="*/ 37 h 97"/>
                  <a:gd name="T60" fmla="*/ 52 w 96"/>
                  <a:gd name="T61" fmla="*/ 30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96" h="97">
                    <a:moveTo>
                      <a:pt x="48" y="97"/>
                    </a:moveTo>
                    <a:cubicBezTo>
                      <a:pt x="21" y="97"/>
                      <a:pt x="0" y="75"/>
                      <a:pt x="0" y="48"/>
                    </a:cubicBezTo>
                    <a:cubicBezTo>
                      <a:pt x="0" y="21"/>
                      <a:pt x="21" y="0"/>
                      <a:pt x="48" y="0"/>
                    </a:cubicBezTo>
                    <a:cubicBezTo>
                      <a:pt x="74" y="0"/>
                      <a:pt x="96" y="21"/>
                      <a:pt x="96" y="48"/>
                    </a:cubicBezTo>
                    <a:cubicBezTo>
                      <a:pt x="96" y="75"/>
                      <a:pt x="74" y="97"/>
                      <a:pt x="48" y="97"/>
                    </a:cubicBezTo>
                    <a:close/>
                    <a:moveTo>
                      <a:pt x="48" y="10"/>
                    </a:moveTo>
                    <a:cubicBezTo>
                      <a:pt x="27" y="10"/>
                      <a:pt x="11" y="27"/>
                      <a:pt x="11" y="48"/>
                    </a:cubicBezTo>
                    <a:cubicBezTo>
                      <a:pt x="11" y="70"/>
                      <a:pt x="27" y="87"/>
                      <a:pt x="48" y="87"/>
                    </a:cubicBezTo>
                    <a:cubicBezTo>
                      <a:pt x="68" y="87"/>
                      <a:pt x="85" y="70"/>
                      <a:pt x="85" y="48"/>
                    </a:cubicBezTo>
                    <a:cubicBezTo>
                      <a:pt x="85" y="27"/>
                      <a:pt x="68" y="10"/>
                      <a:pt x="48" y="10"/>
                    </a:cubicBezTo>
                    <a:close/>
                    <a:moveTo>
                      <a:pt x="57" y="75"/>
                    </a:moveTo>
                    <a:cubicBezTo>
                      <a:pt x="55" y="72"/>
                      <a:pt x="54" y="70"/>
                      <a:pt x="52" y="66"/>
                    </a:cubicBezTo>
                    <a:cubicBezTo>
                      <a:pt x="47" y="56"/>
                      <a:pt x="45" y="54"/>
                      <a:pt x="43" y="53"/>
                    </a:cubicBezTo>
                    <a:cubicBezTo>
                      <a:pt x="43" y="53"/>
                      <a:pt x="42" y="53"/>
                      <a:pt x="42" y="53"/>
                    </a:cubicBezTo>
                    <a:cubicBezTo>
                      <a:pt x="42" y="75"/>
                      <a:pt x="42" y="75"/>
                      <a:pt x="42" y="75"/>
                    </a:cubicBezTo>
                    <a:cubicBezTo>
                      <a:pt x="31" y="75"/>
                      <a:pt x="31" y="75"/>
                      <a:pt x="31" y="75"/>
                    </a:cubicBezTo>
                    <a:cubicBezTo>
                      <a:pt x="31" y="21"/>
                      <a:pt x="31" y="21"/>
                      <a:pt x="31" y="21"/>
                    </a:cubicBezTo>
                    <a:cubicBezTo>
                      <a:pt x="51" y="21"/>
                      <a:pt x="51" y="21"/>
                      <a:pt x="51" y="21"/>
                    </a:cubicBezTo>
                    <a:cubicBezTo>
                      <a:pt x="61" y="21"/>
                      <a:pt x="67" y="27"/>
                      <a:pt x="67" y="37"/>
                    </a:cubicBezTo>
                    <a:cubicBezTo>
                      <a:pt x="67" y="45"/>
                      <a:pt x="62" y="52"/>
                      <a:pt x="55" y="52"/>
                    </a:cubicBezTo>
                    <a:cubicBezTo>
                      <a:pt x="56" y="53"/>
                      <a:pt x="56" y="53"/>
                      <a:pt x="57" y="54"/>
                    </a:cubicBezTo>
                    <a:cubicBezTo>
                      <a:pt x="60" y="58"/>
                      <a:pt x="70" y="75"/>
                      <a:pt x="70" y="75"/>
                    </a:cubicBezTo>
                    <a:lnTo>
                      <a:pt x="57" y="75"/>
                    </a:lnTo>
                    <a:close/>
                    <a:moveTo>
                      <a:pt x="52" y="30"/>
                    </a:moveTo>
                    <a:cubicBezTo>
                      <a:pt x="50" y="30"/>
                      <a:pt x="48" y="30"/>
                      <a:pt x="45" y="30"/>
                    </a:cubicBezTo>
                    <a:cubicBezTo>
                      <a:pt x="42" y="30"/>
                      <a:pt x="42" y="30"/>
                      <a:pt x="42" y="30"/>
                    </a:cubicBezTo>
                    <a:cubicBezTo>
                      <a:pt x="42" y="44"/>
                      <a:pt x="42" y="44"/>
                      <a:pt x="42" y="44"/>
                    </a:cubicBezTo>
                    <a:cubicBezTo>
                      <a:pt x="45" y="44"/>
                      <a:pt x="45" y="44"/>
                      <a:pt x="45" y="44"/>
                    </a:cubicBezTo>
                    <a:cubicBezTo>
                      <a:pt x="50" y="44"/>
                      <a:pt x="52" y="44"/>
                      <a:pt x="53" y="43"/>
                    </a:cubicBezTo>
                    <a:cubicBezTo>
                      <a:pt x="55" y="41"/>
                      <a:pt x="55" y="39"/>
                      <a:pt x="55" y="37"/>
                    </a:cubicBezTo>
                    <a:cubicBezTo>
                      <a:pt x="55" y="34"/>
                      <a:pt x="54" y="31"/>
                      <a:pt x="52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61" name="Freeform 34"/>
              <p:cNvSpPr>
                <a:spLocks/>
              </p:cNvSpPr>
              <p:nvPr userDrawn="1"/>
            </p:nvSpPr>
            <p:spPr bwMode="auto">
              <a:xfrm>
                <a:off x="3552" y="-808"/>
                <a:ext cx="564" cy="567"/>
              </a:xfrm>
              <a:custGeom>
                <a:avLst/>
                <a:gdLst>
                  <a:gd name="T0" fmla="*/ 0 w 564"/>
                  <a:gd name="T1" fmla="*/ 0 h 567"/>
                  <a:gd name="T2" fmla="*/ 134 w 564"/>
                  <a:gd name="T3" fmla="*/ 0 h 567"/>
                  <a:gd name="T4" fmla="*/ 283 w 564"/>
                  <a:gd name="T5" fmla="*/ 240 h 567"/>
                  <a:gd name="T6" fmla="*/ 430 w 564"/>
                  <a:gd name="T7" fmla="*/ 0 h 567"/>
                  <a:gd name="T8" fmla="*/ 564 w 564"/>
                  <a:gd name="T9" fmla="*/ 0 h 567"/>
                  <a:gd name="T10" fmla="*/ 564 w 564"/>
                  <a:gd name="T11" fmla="*/ 567 h 567"/>
                  <a:gd name="T12" fmla="*/ 442 w 564"/>
                  <a:gd name="T13" fmla="*/ 567 h 567"/>
                  <a:gd name="T14" fmla="*/ 442 w 564"/>
                  <a:gd name="T15" fmla="*/ 196 h 567"/>
                  <a:gd name="T16" fmla="*/ 283 w 564"/>
                  <a:gd name="T17" fmla="*/ 438 h 567"/>
                  <a:gd name="T18" fmla="*/ 279 w 564"/>
                  <a:gd name="T19" fmla="*/ 438 h 567"/>
                  <a:gd name="T20" fmla="*/ 121 w 564"/>
                  <a:gd name="T21" fmla="*/ 200 h 567"/>
                  <a:gd name="T22" fmla="*/ 121 w 564"/>
                  <a:gd name="T23" fmla="*/ 567 h 567"/>
                  <a:gd name="T24" fmla="*/ 0 w 564"/>
                  <a:gd name="T25" fmla="*/ 567 h 567"/>
                  <a:gd name="T26" fmla="*/ 0 w 564"/>
                  <a:gd name="T27" fmla="*/ 0 h 5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64" h="567">
                    <a:moveTo>
                      <a:pt x="0" y="0"/>
                    </a:moveTo>
                    <a:lnTo>
                      <a:pt x="134" y="0"/>
                    </a:lnTo>
                    <a:lnTo>
                      <a:pt x="283" y="240"/>
                    </a:lnTo>
                    <a:lnTo>
                      <a:pt x="430" y="0"/>
                    </a:lnTo>
                    <a:lnTo>
                      <a:pt x="564" y="0"/>
                    </a:lnTo>
                    <a:lnTo>
                      <a:pt x="564" y="567"/>
                    </a:lnTo>
                    <a:lnTo>
                      <a:pt x="442" y="567"/>
                    </a:lnTo>
                    <a:lnTo>
                      <a:pt x="442" y="196"/>
                    </a:lnTo>
                    <a:lnTo>
                      <a:pt x="283" y="438"/>
                    </a:lnTo>
                    <a:lnTo>
                      <a:pt x="279" y="438"/>
                    </a:lnTo>
                    <a:lnTo>
                      <a:pt x="121" y="200"/>
                    </a:lnTo>
                    <a:lnTo>
                      <a:pt x="121" y="567"/>
                    </a:lnTo>
                    <a:lnTo>
                      <a:pt x="0" y="567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62" name="Freeform 35"/>
              <p:cNvSpPr>
                <a:spLocks noEditPoints="1"/>
              </p:cNvSpPr>
              <p:nvPr userDrawn="1"/>
            </p:nvSpPr>
            <p:spPr bwMode="auto">
              <a:xfrm>
                <a:off x="4179" y="-817"/>
                <a:ext cx="600" cy="585"/>
              </a:xfrm>
              <a:custGeom>
                <a:avLst/>
                <a:gdLst>
                  <a:gd name="T0" fmla="*/ 0 w 524"/>
                  <a:gd name="T1" fmla="*/ 256 h 510"/>
                  <a:gd name="T2" fmla="*/ 0 w 524"/>
                  <a:gd name="T3" fmla="*/ 255 h 510"/>
                  <a:gd name="T4" fmla="*/ 263 w 524"/>
                  <a:gd name="T5" fmla="*/ 0 h 510"/>
                  <a:gd name="T6" fmla="*/ 524 w 524"/>
                  <a:gd name="T7" fmla="*/ 253 h 510"/>
                  <a:gd name="T8" fmla="*/ 524 w 524"/>
                  <a:gd name="T9" fmla="*/ 255 h 510"/>
                  <a:gd name="T10" fmla="*/ 261 w 524"/>
                  <a:gd name="T11" fmla="*/ 510 h 510"/>
                  <a:gd name="T12" fmla="*/ 0 w 524"/>
                  <a:gd name="T13" fmla="*/ 256 h 510"/>
                  <a:gd name="T14" fmla="*/ 411 w 524"/>
                  <a:gd name="T15" fmla="*/ 256 h 510"/>
                  <a:gd name="T16" fmla="*/ 411 w 524"/>
                  <a:gd name="T17" fmla="*/ 255 h 510"/>
                  <a:gd name="T18" fmla="*/ 261 w 524"/>
                  <a:gd name="T19" fmla="*/ 100 h 510"/>
                  <a:gd name="T20" fmla="*/ 113 w 524"/>
                  <a:gd name="T21" fmla="*/ 253 h 510"/>
                  <a:gd name="T22" fmla="*/ 113 w 524"/>
                  <a:gd name="T23" fmla="*/ 255 h 510"/>
                  <a:gd name="T24" fmla="*/ 263 w 524"/>
                  <a:gd name="T25" fmla="*/ 410 h 510"/>
                  <a:gd name="T26" fmla="*/ 411 w 524"/>
                  <a:gd name="T27" fmla="*/ 256 h 5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24" h="510">
                    <a:moveTo>
                      <a:pt x="0" y="256"/>
                    </a:moveTo>
                    <a:cubicBezTo>
                      <a:pt x="0" y="255"/>
                      <a:pt x="0" y="255"/>
                      <a:pt x="0" y="255"/>
                    </a:cubicBezTo>
                    <a:cubicBezTo>
                      <a:pt x="0" y="115"/>
                      <a:pt x="110" y="0"/>
                      <a:pt x="263" y="0"/>
                    </a:cubicBezTo>
                    <a:cubicBezTo>
                      <a:pt x="415" y="0"/>
                      <a:pt x="524" y="113"/>
                      <a:pt x="524" y="253"/>
                    </a:cubicBezTo>
                    <a:cubicBezTo>
                      <a:pt x="524" y="255"/>
                      <a:pt x="524" y="255"/>
                      <a:pt x="524" y="255"/>
                    </a:cubicBezTo>
                    <a:cubicBezTo>
                      <a:pt x="524" y="395"/>
                      <a:pt x="413" y="510"/>
                      <a:pt x="261" y="510"/>
                    </a:cubicBezTo>
                    <a:cubicBezTo>
                      <a:pt x="109" y="510"/>
                      <a:pt x="0" y="397"/>
                      <a:pt x="0" y="256"/>
                    </a:cubicBezTo>
                    <a:close/>
                    <a:moveTo>
                      <a:pt x="411" y="256"/>
                    </a:moveTo>
                    <a:cubicBezTo>
                      <a:pt x="411" y="255"/>
                      <a:pt x="411" y="255"/>
                      <a:pt x="411" y="255"/>
                    </a:cubicBezTo>
                    <a:cubicBezTo>
                      <a:pt x="411" y="170"/>
                      <a:pt x="349" y="100"/>
                      <a:pt x="261" y="100"/>
                    </a:cubicBezTo>
                    <a:cubicBezTo>
                      <a:pt x="174" y="100"/>
                      <a:pt x="113" y="169"/>
                      <a:pt x="113" y="253"/>
                    </a:cubicBezTo>
                    <a:cubicBezTo>
                      <a:pt x="113" y="255"/>
                      <a:pt x="113" y="255"/>
                      <a:pt x="113" y="255"/>
                    </a:cubicBezTo>
                    <a:cubicBezTo>
                      <a:pt x="113" y="339"/>
                      <a:pt x="175" y="410"/>
                      <a:pt x="263" y="410"/>
                    </a:cubicBezTo>
                    <a:cubicBezTo>
                      <a:pt x="350" y="410"/>
                      <a:pt x="411" y="341"/>
                      <a:pt x="411" y="2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63" name="Freeform 36"/>
              <p:cNvSpPr>
                <a:spLocks noEditPoints="1"/>
              </p:cNvSpPr>
              <p:nvPr userDrawn="1"/>
            </p:nvSpPr>
            <p:spPr bwMode="auto">
              <a:xfrm>
                <a:off x="4841" y="-808"/>
                <a:ext cx="481" cy="567"/>
              </a:xfrm>
              <a:custGeom>
                <a:avLst/>
                <a:gdLst>
                  <a:gd name="T0" fmla="*/ 0 w 420"/>
                  <a:gd name="T1" fmla="*/ 0 h 494"/>
                  <a:gd name="T2" fmla="*/ 229 w 420"/>
                  <a:gd name="T3" fmla="*/ 0 h 494"/>
                  <a:gd name="T4" fmla="*/ 358 w 420"/>
                  <a:gd name="T5" fmla="*/ 44 h 494"/>
                  <a:gd name="T6" fmla="*/ 392 w 420"/>
                  <a:gd name="T7" fmla="*/ 128 h 494"/>
                  <a:gd name="T8" fmla="*/ 392 w 420"/>
                  <a:gd name="T9" fmla="*/ 129 h 494"/>
                  <a:gd name="T10" fmla="*/ 327 w 420"/>
                  <a:gd name="T11" fmla="*/ 236 h 494"/>
                  <a:gd name="T12" fmla="*/ 420 w 420"/>
                  <a:gd name="T13" fmla="*/ 357 h 494"/>
                  <a:gd name="T14" fmla="*/ 420 w 420"/>
                  <a:gd name="T15" fmla="*/ 358 h 494"/>
                  <a:gd name="T16" fmla="*/ 235 w 420"/>
                  <a:gd name="T17" fmla="*/ 494 h 494"/>
                  <a:gd name="T18" fmla="*/ 0 w 420"/>
                  <a:gd name="T19" fmla="*/ 494 h 494"/>
                  <a:gd name="T20" fmla="*/ 0 w 420"/>
                  <a:gd name="T21" fmla="*/ 0 h 494"/>
                  <a:gd name="T22" fmla="*/ 284 w 420"/>
                  <a:gd name="T23" fmla="*/ 146 h 494"/>
                  <a:gd name="T24" fmla="*/ 213 w 420"/>
                  <a:gd name="T25" fmla="*/ 95 h 494"/>
                  <a:gd name="T26" fmla="*/ 106 w 420"/>
                  <a:gd name="T27" fmla="*/ 95 h 494"/>
                  <a:gd name="T28" fmla="*/ 106 w 420"/>
                  <a:gd name="T29" fmla="*/ 200 h 494"/>
                  <a:gd name="T30" fmla="*/ 206 w 420"/>
                  <a:gd name="T31" fmla="*/ 200 h 494"/>
                  <a:gd name="T32" fmla="*/ 284 w 420"/>
                  <a:gd name="T33" fmla="*/ 147 h 494"/>
                  <a:gd name="T34" fmla="*/ 284 w 420"/>
                  <a:gd name="T35" fmla="*/ 146 h 494"/>
                  <a:gd name="T36" fmla="*/ 231 w 420"/>
                  <a:gd name="T37" fmla="*/ 290 h 494"/>
                  <a:gd name="T38" fmla="*/ 106 w 420"/>
                  <a:gd name="T39" fmla="*/ 290 h 494"/>
                  <a:gd name="T40" fmla="*/ 106 w 420"/>
                  <a:gd name="T41" fmla="*/ 398 h 494"/>
                  <a:gd name="T42" fmla="*/ 235 w 420"/>
                  <a:gd name="T43" fmla="*/ 398 h 494"/>
                  <a:gd name="T44" fmla="*/ 312 w 420"/>
                  <a:gd name="T45" fmla="*/ 345 h 494"/>
                  <a:gd name="T46" fmla="*/ 312 w 420"/>
                  <a:gd name="T47" fmla="*/ 343 h 494"/>
                  <a:gd name="T48" fmla="*/ 231 w 420"/>
                  <a:gd name="T49" fmla="*/ 290 h 4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20" h="494">
                    <a:moveTo>
                      <a:pt x="0" y="0"/>
                    </a:moveTo>
                    <a:cubicBezTo>
                      <a:pt x="229" y="0"/>
                      <a:pt x="229" y="0"/>
                      <a:pt x="229" y="0"/>
                    </a:cubicBezTo>
                    <a:cubicBezTo>
                      <a:pt x="286" y="0"/>
                      <a:pt x="330" y="16"/>
                      <a:pt x="358" y="44"/>
                    </a:cubicBezTo>
                    <a:cubicBezTo>
                      <a:pt x="381" y="66"/>
                      <a:pt x="392" y="94"/>
                      <a:pt x="392" y="128"/>
                    </a:cubicBezTo>
                    <a:cubicBezTo>
                      <a:pt x="392" y="129"/>
                      <a:pt x="392" y="129"/>
                      <a:pt x="392" y="129"/>
                    </a:cubicBezTo>
                    <a:cubicBezTo>
                      <a:pt x="392" y="185"/>
                      <a:pt x="363" y="216"/>
                      <a:pt x="327" y="236"/>
                    </a:cubicBezTo>
                    <a:cubicBezTo>
                      <a:pt x="384" y="257"/>
                      <a:pt x="420" y="291"/>
                      <a:pt x="420" y="357"/>
                    </a:cubicBezTo>
                    <a:cubicBezTo>
                      <a:pt x="420" y="358"/>
                      <a:pt x="420" y="358"/>
                      <a:pt x="420" y="358"/>
                    </a:cubicBezTo>
                    <a:cubicBezTo>
                      <a:pt x="420" y="448"/>
                      <a:pt x="346" y="494"/>
                      <a:pt x="235" y="494"/>
                    </a:cubicBezTo>
                    <a:cubicBezTo>
                      <a:pt x="0" y="494"/>
                      <a:pt x="0" y="494"/>
                      <a:pt x="0" y="494"/>
                    </a:cubicBezTo>
                    <a:lnTo>
                      <a:pt x="0" y="0"/>
                    </a:lnTo>
                    <a:close/>
                    <a:moveTo>
                      <a:pt x="284" y="146"/>
                    </a:moveTo>
                    <a:cubicBezTo>
                      <a:pt x="284" y="114"/>
                      <a:pt x="259" y="95"/>
                      <a:pt x="213" y="95"/>
                    </a:cubicBezTo>
                    <a:cubicBezTo>
                      <a:pt x="106" y="95"/>
                      <a:pt x="106" y="95"/>
                      <a:pt x="106" y="95"/>
                    </a:cubicBezTo>
                    <a:cubicBezTo>
                      <a:pt x="106" y="200"/>
                      <a:pt x="106" y="200"/>
                      <a:pt x="106" y="200"/>
                    </a:cubicBezTo>
                    <a:cubicBezTo>
                      <a:pt x="206" y="200"/>
                      <a:pt x="206" y="200"/>
                      <a:pt x="206" y="200"/>
                    </a:cubicBezTo>
                    <a:cubicBezTo>
                      <a:pt x="254" y="200"/>
                      <a:pt x="284" y="184"/>
                      <a:pt x="284" y="147"/>
                    </a:cubicBezTo>
                    <a:lnTo>
                      <a:pt x="284" y="146"/>
                    </a:lnTo>
                    <a:close/>
                    <a:moveTo>
                      <a:pt x="231" y="290"/>
                    </a:moveTo>
                    <a:cubicBezTo>
                      <a:pt x="106" y="290"/>
                      <a:pt x="106" y="290"/>
                      <a:pt x="106" y="290"/>
                    </a:cubicBezTo>
                    <a:cubicBezTo>
                      <a:pt x="106" y="398"/>
                      <a:pt x="106" y="398"/>
                      <a:pt x="106" y="398"/>
                    </a:cubicBezTo>
                    <a:cubicBezTo>
                      <a:pt x="235" y="398"/>
                      <a:pt x="235" y="398"/>
                      <a:pt x="235" y="398"/>
                    </a:cubicBezTo>
                    <a:cubicBezTo>
                      <a:pt x="283" y="398"/>
                      <a:pt x="312" y="381"/>
                      <a:pt x="312" y="345"/>
                    </a:cubicBezTo>
                    <a:cubicBezTo>
                      <a:pt x="312" y="343"/>
                      <a:pt x="312" y="343"/>
                      <a:pt x="312" y="343"/>
                    </a:cubicBezTo>
                    <a:cubicBezTo>
                      <a:pt x="312" y="310"/>
                      <a:pt x="287" y="290"/>
                      <a:pt x="231" y="29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64" name="Rectangle 37"/>
              <p:cNvSpPr>
                <a:spLocks noChangeArrowheads="1"/>
              </p:cNvSpPr>
              <p:nvPr userDrawn="1"/>
            </p:nvSpPr>
            <p:spPr bwMode="auto">
              <a:xfrm>
                <a:off x="5381" y="-808"/>
                <a:ext cx="124" cy="56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65" name="Freeform 38"/>
              <p:cNvSpPr>
                <a:spLocks/>
              </p:cNvSpPr>
              <p:nvPr userDrawn="1"/>
            </p:nvSpPr>
            <p:spPr bwMode="auto">
              <a:xfrm>
                <a:off x="5598" y="-808"/>
                <a:ext cx="406" cy="567"/>
              </a:xfrm>
              <a:custGeom>
                <a:avLst/>
                <a:gdLst>
                  <a:gd name="T0" fmla="*/ 0 w 406"/>
                  <a:gd name="T1" fmla="*/ 0 h 567"/>
                  <a:gd name="T2" fmla="*/ 124 w 406"/>
                  <a:gd name="T3" fmla="*/ 0 h 567"/>
                  <a:gd name="T4" fmla="*/ 124 w 406"/>
                  <a:gd name="T5" fmla="*/ 453 h 567"/>
                  <a:gd name="T6" fmla="*/ 406 w 406"/>
                  <a:gd name="T7" fmla="*/ 453 h 567"/>
                  <a:gd name="T8" fmla="*/ 406 w 406"/>
                  <a:gd name="T9" fmla="*/ 567 h 567"/>
                  <a:gd name="T10" fmla="*/ 0 w 406"/>
                  <a:gd name="T11" fmla="*/ 567 h 567"/>
                  <a:gd name="T12" fmla="*/ 0 w 406"/>
                  <a:gd name="T13" fmla="*/ 0 h 5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6" h="567">
                    <a:moveTo>
                      <a:pt x="0" y="0"/>
                    </a:moveTo>
                    <a:lnTo>
                      <a:pt x="124" y="0"/>
                    </a:lnTo>
                    <a:lnTo>
                      <a:pt x="124" y="453"/>
                    </a:lnTo>
                    <a:lnTo>
                      <a:pt x="406" y="453"/>
                    </a:lnTo>
                    <a:lnTo>
                      <a:pt x="406" y="567"/>
                    </a:lnTo>
                    <a:lnTo>
                      <a:pt x="0" y="567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66" name="Freeform 39"/>
              <p:cNvSpPr>
                <a:spLocks/>
              </p:cNvSpPr>
              <p:nvPr userDrawn="1"/>
            </p:nvSpPr>
            <p:spPr bwMode="auto">
              <a:xfrm>
                <a:off x="6082" y="-808"/>
                <a:ext cx="429" cy="567"/>
              </a:xfrm>
              <a:custGeom>
                <a:avLst/>
                <a:gdLst>
                  <a:gd name="T0" fmla="*/ 0 w 429"/>
                  <a:gd name="T1" fmla="*/ 0 h 567"/>
                  <a:gd name="T2" fmla="*/ 426 w 429"/>
                  <a:gd name="T3" fmla="*/ 0 h 567"/>
                  <a:gd name="T4" fmla="*/ 426 w 429"/>
                  <a:gd name="T5" fmla="*/ 111 h 567"/>
                  <a:gd name="T6" fmla="*/ 122 w 429"/>
                  <a:gd name="T7" fmla="*/ 111 h 567"/>
                  <a:gd name="T8" fmla="*/ 122 w 429"/>
                  <a:gd name="T9" fmla="*/ 226 h 567"/>
                  <a:gd name="T10" fmla="*/ 389 w 429"/>
                  <a:gd name="T11" fmla="*/ 226 h 567"/>
                  <a:gd name="T12" fmla="*/ 389 w 429"/>
                  <a:gd name="T13" fmla="*/ 336 h 567"/>
                  <a:gd name="T14" fmla="*/ 122 w 429"/>
                  <a:gd name="T15" fmla="*/ 336 h 567"/>
                  <a:gd name="T16" fmla="*/ 122 w 429"/>
                  <a:gd name="T17" fmla="*/ 456 h 567"/>
                  <a:gd name="T18" fmla="*/ 429 w 429"/>
                  <a:gd name="T19" fmla="*/ 456 h 567"/>
                  <a:gd name="T20" fmla="*/ 429 w 429"/>
                  <a:gd name="T21" fmla="*/ 567 h 567"/>
                  <a:gd name="T22" fmla="*/ 0 w 429"/>
                  <a:gd name="T23" fmla="*/ 567 h 567"/>
                  <a:gd name="T24" fmla="*/ 0 w 429"/>
                  <a:gd name="T25" fmla="*/ 0 h 5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29" h="567">
                    <a:moveTo>
                      <a:pt x="0" y="0"/>
                    </a:moveTo>
                    <a:lnTo>
                      <a:pt x="426" y="0"/>
                    </a:lnTo>
                    <a:lnTo>
                      <a:pt x="426" y="111"/>
                    </a:lnTo>
                    <a:lnTo>
                      <a:pt x="122" y="111"/>
                    </a:lnTo>
                    <a:lnTo>
                      <a:pt x="122" y="226"/>
                    </a:lnTo>
                    <a:lnTo>
                      <a:pt x="389" y="226"/>
                    </a:lnTo>
                    <a:lnTo>
                      <a:pt x="389" y="336"/>
                    </a:lnTo>
                    <a:lnTo>
                      <a:pt x="122" y="336"/>
                    </a:lnTo>
                    <a:lnTo>
                      <a:pt x="122" y="456"/>
                    </a:lnTo>
                    <a:lnTo>
                      <a:pt x="429" y="456"/>
                    </a:lnTo>
                    <a:lnTo>
                      <a:pt x="429" y="567"/>
                    </a:lnTo>
                    <a:lnTo>
                      <a:pt x="0" y="567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67" name="Freeform 40"/>
              <p:cNvSpPr>
                <a:spLocks noEditPoints="1"/>
              </p:cNvSpPr>
              <p:nvPr userDrawn="1"/>
            </p:nvSpPr>
            <p:spPr bwMode="auto">
              <a:xfrm>
                <a:off x="6552" y="-808"/>
                <a:ext cx="156" cy="77"/>
              </a:xfrm>
              <a:custGeom>
                <a:avLst/>
                <a:gdLst>
                  <a:gd name="T0" fmla="*/ 26 w 156"/>
                  <a:gd name="T1" fmla="*/ 10 h 77"/>
                  <a:gd name="T2" fmla="*/ 0 w 156"/>
                  <a:gd name="T3" fmla="*/ 10 h 77"/>
                  <a:gd name="T4" fmla="*/ 0 w 156"/>
                  <a:gd name="T5" fmla="*/ 0 h 77"/>
                  <a:gd name="T6" fmla="*/ 61 w 156"/>
                  <a:gd name="T7" fmla="*/ 0 h 77"/>
                  <a:gd name="T8" fmla="*/ 61 w 156"/>
                  <a:gd name="T9" fmla="*/ 10 h 77"/>
                  <a:gd name="T10" fmla="*/ 36 w 156"/>
                  <a:gd name="T11" fmla="*/ 10 h 77"/>
                  <a:gd name="T12" fmla="*/ 36 w 156"/>
                  <a:gd name="T13" fmla="*/ 77 h 77"/>
                  <a:gd name="T14" fmla="*/ 26 w 156"/>
                  <a:gd name="T15" fmla="*/ 77 h 77"/>
                  <a:gd name="T16" fmla="*/ 26 w 156"/>
                  <a:gd name="T17" fmla="*/ 10 h 77"/>
                  <a:gd name="T18" fmla="*/ 78 w 156"/>
                  <a:gd name="T19" fmla="*/ 0 h 77"/>
                  <a:gd name="T20" fmla="*/ 90 w 156"/>
                  <a:gd name="T21" fmla="*/ 0 h 77"/>
                  <a:gd name="T22" fmla="*/ 117 w 156"/>
                  <a:gd name="T23" fmla="*/ 41 h 77"/>
                  <a:gd name="T24" fmla="*/ 145 w 156"/>
                  <a:gd name="T25" fmla="*/ 0 h 77"/>
                  <a:gd name="T26" fmla="*/ 156 w 156"/>
                  <a:gd name="T27" fmla="*/ 0 h 77"/>
                  <a:gd name="T28" fmla="*/ 156 w 156"/>
                  <a:gd name="T29" fmla="*/ 77 h 77"/>
                  <a:gd name="T30" fmla="*/ 145 w 156"/>
                  <a:gd name="T31" fmla="*/ 77 h 77"/>
                  <a:gd name="T32" fmla="*/ 145 w 156"/>
                  <a:gd name="T33" fmla="*/ 17 h 77"/>
                  <a:gd name="T34" fmla="*/ 117 w 156"/>
                  <a:gd name="T35" fmla="*/ 60 h 77"/>
                  <a:gd name="T36" fmla="*/ 116 w 156"/>
                  <a:gd name="T37" fmla="*/ 60 h 77"/>
                  <a:gd name="T38" fmla="*/ 89 w 156"/>
                  <a:gd name="T39" fmla="*/ 17 h 77"/>
                  <a:gd name="T40" fmla="*/ 89 w 156"/>
                  <a:gd name="T41" fmla="*/ 77 h 77"/>
                  <a:gd name="T42" fmla="*/ 78 w 156"/>
                  <a:gd name="T43" fmla="*/ 77 h 77"/>
                  <a:gd name="T44" fmla="*/ 78 w 156"/>
                  <a:gd name="T45" fmla="*/ 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56" h="77">
                    <a:moveTo>
                      <a:pt x="26" y="10"/>
                    </a:moveTo>
                    <a:lnTo>
                      <a:pt x="0" y="10"/>
                    </a:lnTo>
                    <a:lnTo>
                      <a:pt x="0" y="0"/>
                    </a:lnTo>
                    <a:lnTo>
                      <a:pt x="61" y="0"/>
                    </a:lnTo>
                    <a:lnTo>
                      <a:pt x="61" y="10"/>
                    </a:lnTo>
                    <a:lnTo>
                      <a:pt x="36" y="10"/>
                    </a:lnTo>
                    <a:lnTo>
                      <a:pt x="36" y="77"/>
                    </a:lnTo>
                    <a:lnTo>
                      <a:pt x="26" y="77"/>
                    </a:lnTo>
                    <a:lnTo>
                      <a:pt x="26" y="10"/>
                    </a:lnTo>
                    <a:close/>
                    <a:moveTo>
                      <a:pt x="78" y="0"/>
                    </a:moveTo>
                    <a:lnTo>
                      <a:pt x="90" y="0"/>
                    </a:lnTo>
                    <a:lnTo>
                      <a:pt x="117" y="41"/>
                    </a:lnTo>
                    <a:lnTo>
                      <a:pt x="145" y="0"/>
                    </a:lnTo>
                    <a:lnTo>
                      <a:pt x="156" y="0"/>
                    </a:lnTo>
                    <a:lnTo>
                      <a:pt x="156" y="77"/>
                    </a:lnTo>
                    <a:lnTo>
                      <a:pt x="145" y="77"/>
                    </a:lnTo>
                    <a:lnTo>
                      <a:pt x="145" y="17"/>
                    </a:lnTo>
                    <a:lnTo>
                      <a:pt x="117" y="60"/>
                    </a:lnTo>
                    <a:lnTo>
                      <a:pt x="116" y="60"/>
                    </a:lnTo>
                    <a:lnTo>
                      <a:pt x="89" y="17"/>
                    </a:lnTo>
                    <a:lnTo>
                      <a:pt x="89" y="77"/>
                    </a:lnTo>
                    <a:lnTo>
                      <a:pt x="78" y="77"/>
                    </a:lnTo>
                    <a:lnTo>
                      <a:pt x="78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</p:grpSp>
        <p:grpSp>
          <p:nvGrpSpPr>
            <p:cNvPr id="124" name="Group 43"/>
            <p:cNvGrpSpPr>
              <a:grpSpLocks noChangeAspect="1"/>
            </p:cNvGrpSpPr>
            <p:nvPr userDrawn="1"/>
          </p:nvGrpSpPr>
          <p:grpSpPr bwMode="auto">
            <a:xfrm>
              <a:off x="6271137" y="143471"/>
              <a:ext cx="817379" cy="172760"/>
              <a:chOff x="10896" y="-1009"/>
              <a:chExt cx="4367" cy="923"/>
            </a:xfrm>
            <a:solidFill>
              <a:schemeClr val="bg2"/>
            </a:solidFill>
          </p:grpSpPr>
          <p:sp>
            <p:nvSpPr>
              <p:cNvPr id="147" name="Freeform 44"/>
              <p:cNvSpPr>
                <a:spLocks/>
              </p:cNvSpPr>
              <p:nvPr userDrawn="1"/>
            </p:nvSpPr>
            <p:spPr bwMode="auto">
              <a:xfrm>
                <a:off x="10898" y="-993"/>
                <a:ext cx="173" cy="255"/>
              </a:xfrm>
              <a:custGeom>
                <a:avLst/>
                <a:gdLst>
                  <a:gd name="T0" fmla="*/ 104 w 140"/>
                  <a:gd name="T1" fmla="*/ 206 h 206"/>
                  <a:gd name="T2" fmla="*/ 58 w 140"/>
                  <a:gd name="T3" fmla="*/ 109 h 206"/>
                  <a:gd name="T4" fmla="*/ 32 w 140"/>
                  <a:gd name="T5" fmla="*/ 48 h 206"/>
                  <a:gd name="T6" fmla="*/ 31 w 140"/>
                  <a:gd name="T7" fmla="*/ 49 h 206"/>
                  <a:gd name="T8" fmla="*/ 33 w 140"/>
                  <a:gd name="T9" fmla="*/ 106 h 206"/>
                  <a:gd name="T10" fmla="*/ 34 w 140"/>
                  <a:gd name="T11" fmla="*/ 206 h 206"/>
                  <a:gd name="T12" fmla="*/ 0 w 140"/>
                  <a:gd name="T13" fmla="*/ 206 h 206"/>
                  <a:gd name="T14" fmla="*/ 0 w 140"/>
                  <a:gd name="T15" fmla="*/ 0 h 206"/>
                  <a:gd name="T16" fmla="*/ 39 w 140"/>
                  <a:gd name="T17" fmla="*/ 0 h 206"/>
                  <a:gd name="T18" fmla="*/ 89 w 140"/>
                  <a:gd name="T19" fmla="*/ 101 h 206"/>
                  <a:gd name="T20" fmla="*/ 110 w 140"/>
                  <a:gd name="T21" fmla="*/ 153 h 206"/>
                  <a:gd name="T22" fmla="*/ 111 w 140"/>
                  <a:gd name="T23" fmla="*/ 153 h 206"/>
                  <a:gd name="T24" fmla="*/ 108 w 140"/>
                  <a:gd name="T25" fmla="*/ 94 h 206"/>
                  <a:gd name="T26" fmla="*/ 107 w 140"/>
                  <a:gd name="T27" fmla="*/ 0 h 206"/>
                  <a:gd name="T28" fmla="*/ 140 w 140"/>
                  <a:gd name="T29" fmla="*/ 0 h 206"/>
                  <a:gd name="T30" fmla="*/ 140 w 140"/>
                  <a:gd name="T31" fmla="*/ 206 h 206"/>
                  <a:gd name="T32" fmla="*/ 104 w 140"/>
                  <a:gd name="T33" fmla="*/ 206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40" h="206">
                    <a:moveTo>
                      <a:pt x="104" y="206"/>
                    </a:moveTo>
                    <a:cubicBezTo>
                      <a:pt x="58" y="109"/>
                      <a:pt x="58" y="109"/>
                      <a:pt x="58" y="109"/>
                    </a:cubicBezTo>
                    <a:cubicBezTo>
                      <a:pt x="47" y="86"/>
                      <a:pt x="36" y="60"/>
                      <a:pt x="32" y="48"/>
                    </a:cubicBezTo>
                    <a:cubicBezTo>
                      <a:pt x="31" y="49"/>
                      <a:pt x="31" y="49"/>
                      <a:pt x="31" y="49"/>
                    </a:cubicBezTo>
                    <a:cubicBezTo>
                      <a:pt x="32" y="66"/>
                      <a:pt x="33" y="88"/>
                      <a:pt x="33" y="106"/>
                    </a:cubicBezTo>
                    <a:cubicBezTo>
                      <a:pt x="34" y="206"/>
                      <a:pt x="34" y="206"/>
                      <a:pt x="34" y="206"/>
                    </a:cubicBezTo>
                    <a:cubicBezTo>
                      <a:pt x="0" y="206"/>
                      <a:pt x="0" y="206"/>
                      <a:pt x="0" y="206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89" y="101"/>
                      <a:pt x="89" y="101"/>
                      <a:pt x="89" y="101"/>
                    </a:cubicBezTo>
                    <a:cubicBezTo>
                      <a:pt x="98" y="120"/>
                      <a:pt x="107" y="144"/>
                      <a:pt x="110" y="153"/>
                    </a:cubicBezTo>
                    <a:cubicBezTo>
                      <a:pt x="111" y="153"/>
                      <a:pt x="111" y="153"/>
                      <a:pt x="111" y="153"/>
                    </a:cubicBezTo>
                    <a:cubicBezTo>
                      <a:pt x="110" y="142"/>
                      <a:pt x="108" y="113"/>
                      <a:pt x="108" y="94"/>
                    </a:cubicBezTo>
                    <a:cubicBezTo>
                      <a:pt x="107" y="0"/>
                      <a:pt x="107" y="0"/>
                      <a:pt x="107" y="0"/>
                    </a:cubicBezTo>
                    <a:cubicBezTo>
                      <a:pt x="140" y="0"/>
                      <a:pt x="140" y="0"/>
                      <a:pt x="140" y="0"/>
                    </a:cubicBezTo>
                    <a:cubicBezTo>
                      <a:pt x="140" y="206"/>
                      <a:pt x="140" y="206"/>
                      <a:pt x="140" y="206"/>
                    </a:cubicBezTo>
                    <a:lnTo>
                      <a:pt x="104" y="20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148" name="Freeform 45"/>
              <p:cNvSpPr>
                <a:spLocks noEditPoints="1"/>
              </p:cNvSpPr>
              <p:nvPr userDrawn="1"/>
            </p:nvSpPr>
            <p:spPr bwMode="auto">
              <a:xfrm>
                <a:off x="11105" y="-929"/>
                <a:ext cx="154" cy="196"/>
              </a:xfrm>
              <a:custGeom>
                <a:avLst/>
                <a:gdLst>
                  <a:gd name="T0" fmla="*/ 36 w 125"/>
                  <a:gd name="T1" fmla="*/ 87 h 158"/>
                  <a:gd name="T2" fmla="*/ 36 w 125"/>
                  <a:gd name="T3" fmla="*/ 90 h 158"/>
                  <a:gd name="T4" fmla="*/ 73 w 125"/>
                  <a:gd name="T5" fmla="*/ 133 h 158"/>
                  <a:gd name="T6" fmla="*/ 110 w 125"/>
                  <a:gd name="T7" fmla="*/ 118 h 158"/>
                  <a:gd name="T8" fmla="*/ 123 w 125"/>
                  <a:gd name="T9" fmla="*/ 138 h 158"/>
                  <a:gd name="T10" fmla="*/ 69 w 125"/>
                  <a:gd name="T11" fmla="*/ 158 h 158"/>
                  <a:gd name="T12" fmla="*/ 0 w 125"/>
                  <a:gd name="T13" fmla="*/ 79 h 158"/>
                  <a:gd name="T14" fmla="*/ 18 w 125"/>
                  <a:gd name="T15" fmla="*/ 20 h 158"/>
                  <a:gd name="T16" fmla="*/ 64 w 125"/>
                  <a:gd name="T17" fmla="*/ 0 h 158"/>
                  <a:gd name="T18" fmla="*/ 106 w 125"/>
                  <a:gd name="T19" fmla="*/ 15 h 158"/>
                  <a:gd name="T20" fmla="*/ 125 w 125"/>
                  <a:gd name="T21" fmla="*/ 81 h 158"/>
                  <a:gd name="T22" fmla="*/ 125 w 125"/>
                  <a:gd name="T23" fmla="*/ 87 h 158"/>
                  <a:gd name="T24" fmla="*/ 36 w 125"/>
                  <a:gd name="T25" fmla="*/ 87 h 158"/>
                  <a:gd name="T26" fmla="*/ 64 w 125"/>
                  <a:gd name="T27" fmla="*/ 24 h 158"/>
                  <a:gd name="T28" fmla="*/ 36 w 125"/>
                  <a:gd name="T29" fmla="*/ 63 h 158"/>
                  <a:gd name="T30" fmla="*/ 91 w 125"/>
                  <a:gd name="T31" fmla="*/ 63 h 158"/>
                  <a:gd name="T32" fmla="*/ 64 w 125"/>
                  <a:gd name="T33" fmla="*/ 24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25" h="158">
                    <a:moveTo>
                      <a:pt x="36" y="87"/>
                    </a:moveTo>
                    <a:cubicBezTo>
                      <a:pt x="36" y="90"/>
                      <a:pt x="36" y="90"/>
                      <a:pt x="36" y="90"/>
                    </a:cubicBezTo>
                    <a:cubicBezTo>
                      <a:pt x="36" y="111"/>
                      <a:pt x="43" y="133"/>
                      <a:pt x="73" y="133"/>
                    </a:cubicBezTo>
                    <a:cubicBezTo>
                      <a:pt x="87" y="133"/>
                      <a:pt x="99" y="128"/>
                      <a:pt x="110" y="118"/>
                    </a:cubicBezTo>
                    <a:cubicBezTo>
                      <a:pt x="123" y="138"/>
                      <a:pt x="123" y="138"/>
                      <a:pt x="123" y="138"/>
                    </a:cubicBezTo>
                    <a:cubicBezTo>
                      <a:pt x="107" y="151"/>
                      <a:pt x="89" y="158"/>
                      <a:pt x="69" y="158"/>
                    </a:cubicBezTo>
                    <a:cubicBezTo>
                      <a:pt x="26" y="158"/>
                      <a:pt x="0" y="127"/>
                      <a:pt x="0" y="79"/>
                    </a:cubicBezTo>
                    <a:cubicBezTo>
                      <a:pt x="0" y="52"/>
                      <a:pt x="5" y="35"/>
                      <a:pt x="18" y="20"/>
                    </a:cubicBezTo>
                    <a:cubicBezTo>
                      <a:pt x="31" y="6"/>
                      <a:pt x="45" y="0"/>
                      <a:pt x="64" y="0"/>
                    </a:cubicBezTo>
                    <a:cubicBezTo>
                      <a:pt x="79" y="0"/>
                      <a:pt x="93" y="4"/>
                      <a:pt x="106" y="15"/>
                    </a:cubicBezTo>
                    <a:cubicBezTo>
                      <a:pt x="119" y="27"/>
                      <a:pt x="125" y="46"/>
                      <a:pt x="125" y="81"/>
                    </a:cubicBezTo>
                    <a:cubicBezTo>
                      <a:pt x="125" y="87"/>
                      <a:pt x="125" y="87"/>
                      <a:pt x="125" y="87"/>
                    </a:cubicBezTo>
                    <a:lnTo>
                      <a:pt x="36" y="87"/>
                    </a:lnTo>
                    <a:close/>
                    <a:moveTo>
                      <a:pt x="64" y="24"/>
                    </a:moveTo>
                    <a:cubicBezTo>
                      <a:pt x="46" y="24"/>
                      <a:pt x="36" y="39"/>
                      <a:pt x="36" y="63"/>
                    </a:cubicBezTo>
                    <a:cubicBezTo>
                      <a:pt x="91" y="63"/>
                      <a:pt x="91" y="63"/>
                      <a:pt x="91" y="63"/>
                    </a:cubicBezTo>
                    <a:cubicBezTo>
                      <a:pt x="91" y="39"/>
                      <a:pt x="81" y="24"/>
                      <a:pt x="64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149" name="Freeform 46"/>
              <p:cNvSpPr>
                <a:spLocks/>
              </p:cNvSpPr>
              <p:nvPr userDrawn="1"/>
            </p:nvSpPr>
            <p:spPr bwMode="auto">
              <a:xfrm>
                <a:off x="11270" y="-928"/>
                <a:ext cx="250" cy="190"/>
              </a:xfrm>
              <a:custGeom>
                <a:avLst/>
                <a:gdLst>
                  <a:gd name="T0" fmla="*/ 159 w 202"/>
                  <a:gd name="T1" fmla="*/ 153 h 153"/>
                  <a:gd name="T2" fmla="*/ 129 w 202"/>
                  <a:gd name="T3" fmla="*/ 153 h 153"/>
                  <a:gd name="T4" fmla="*/ 110 w 202"/>
                  <a:gd name="T5" fmla="*/ 84 h 153"/>
                  <a:gd name="T6" fmla="*/ 100 w 202"/>
                  <a:gd name="T7" fmla="*/ 43 h 153"/>
                  <a:gd name="T8" fmla="*/ 100 w 202"/>
                  <a:gd name="T9" fmla="*/ 43 h 153"/>
                  <a:gd name="T10" fmla="*/ 90 w 202"/>
                  <a:gd name="T11" fmla="*/ 86 h 153"/>
                  <a:gd name="T12" fmla="*/ 72 w 202"/>
                  <a:gd name="T13" fmla="*/ 153 h 153"/>
                  <a:gd name="T14" fmla="*/ 41 w 202"/>
                  <a:gd name="T15" fmla="*/ 153 h 153"/>
                  <a:gd name="T16" fmla="*/ 0 w 202"/>
                  <a:gd name="T17" fmla="*/ 4 h 153"/>
                  <a:gd name="T18" fmla="*/ 33 w 202"/>
                  <a:gd name="T19" fmla="*/ 0 h 153"/>
                  <a:gd name="T20" fmla="*/ 49 w 202"/>
                  <a:gd name="T21" fmla="*/ 73 h 153"/>
                  <a:gd name="T22" fmla="*/ 57 w 202"/>
                  <a:gd name="T23" fmla="*/ 112 h 153"/>
                  <a:gd name="T24" fmla="*/ 58 w 202"/>
                  <a:gd name="T25" fmla="*/ 112 h 153"/>
                  <a:gd name="T26" fmla="*/ 66 w 202"/>
                  <a:gd name="T27" fmla="*/ 72 h 153"/>
                  <a:gd name="T28" fmla="*/ 85 w 202"/>
                  <a:gd name="T29" fmla="*/ 2 h 153"/>
                  <a:gd name="T30" fmla="*/ 118 w 202"/>
                  <a:gd name="T31" fmla="*/ 2 h 153"/>
                  <a:gd name="T32" fmla="*/ 135 w 202"/>
                  <a:gd name="T33" fmla="*/ 70 h 153"/>
                  <a:gd name="T34" fmla="*/ 144 w 202"/>
                  <a:gd name="T35" fmla="*/ 113 h 153"/>
                  <a:gd name="T36" fmla="*/ 145 w 202"/>
                  <a:gd name="T37" fmla="*/ 113 h 153"/>
                  <a:gd name="T38" fmla="*/ 152 w 202"/>
                  <a:gd name="T39" fmla="*/ 72 h 153"/>
                  <a:gd name="T40" fmla="*/ 168 w 202"/>
                  <a:gd name="T41" fmla="*/ 2 h 153"/>
                  <a:gd name="T42" fmla="*/ 202 w 202"/>
                  <a:gd name="T43" fmla="*/ 2 h 153"/>
                  <a:gd name="T44" fmla="*/ 159 w 202"/>
                  <a:gd name="T45" fmla="*/ 153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02" h="153">
                    <a:moveTo>
                      <a:pt x="159" y="153"/>
                    </a:moveTo>
                    <a:cubicBezTo>
                      <a:pt x="129" y="153"/>
                      <a:pt x="129" y="153"/>
                      <a:pt x="129" y="153"/>
                    </a:cubicBezTo>
                    <a:cubicBezTo>
                      <a:pt x="110" y="84"/>
                      <a:pt x="110" y="84"/>
                      <a:pt x="110" y="84"/>
                    </a:cubicBezTo>
                    <a:cubicBezTo>
                      <a:pt x="105" y="66"/>
                      <a:pt x="100" y="43"/>
                      <a:pt x="100" y="43"/>
                    </a:cubicBezTo>
                    <a:cubicBezTo>
                      <a:pt x="100" y="43"/>
                      <a:pt x="100" y="43"/>
                      <a:pt x="100" y="43"/>
                    </a:cubicBezTo>
                    <a:cubicBezTo>
                      <a:pt x="100" y="43"/>
                      <a:pt x="97" y="58"/>
                      <a:pt x="90" y="86"/>
                    </a:cubicBezTo>
                    <a:cubicBezTo>
                      <a:pt x="72" y="153"/>
                      <a:pt x="72" y="153"/>
                      <a:pt x="72" y="153"/>
                    </a:cubicBezTo>
                    <a:cubicBezTo>
                      <a:pt x="41" y="153"/>
                      <a:pt x="41" y="153"/>
                      <a:pt x="41" y="15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33" y="0"/>
                      <a:pt x="33" y="0"/>
                      <a:pt x="33" y="0"/>
                    </a:cubicBezTo>
                    <a:cubicBezTo>
                      <a:pt x="49" y="73"/>
                      <a:pt x="49" y="73"/>
                      <a:pt x="49" y="73"/>
                    </a:cubicBezTo>
                    <a:cubicBezTo>
                      <a:pt x="53" y="92"/>
                      <a:pt x="57" y="112"/>
                      <a:pt x="57" y="112"/>
                    </a:cubicBezTo>
                    <a:cubicBezTo>
                      <a:pt x="58" y="112"/>
                      <a:pt x="58" y="112"/>
                      <a:pt x="58" y="112"/>
                    </a:cubicBezTo>
                    <a:cubicBezTo>
                      <a:pt x="58" y="112"/>
                      <a:pt x="61" y="93"/>
                      <a:pt x="66" y="72"/>
                    </a:cubicBezTo>
                    <a:cubicBezTo>
                      <a:pt x="85" y="2"/>
                      <a:pt x="85" y="2"/>
                      <a:pt x="85" y="2"/>
                    </a:cubicBezTo>
                    <a:cubicBezTo>
                      <a:pt x="118" y="2"/>
                      <a:pt x="118" y="2"/>
                      <a:pt x="118" y="2"/>
                    </a:cubicBezTo>
                    <a:cubicBezTo>
                      <a:pt x="135" y="70"/>
                      <a:pt x="135" y="70"/>
                      <a:pt x="135" y="70"/>
                    </a:cubicBezTo>
                    <a:cubicBezTo>
                      <a:pt x="141" y="94"/>
                      <a:pt x="144" y="113"/>
                      <a:pt x="144" y="113"/>
                    </a:cubicBezTo>
                    <a:cubicBezTo>
                      <a:pt x="145" y="113"/>
                      <a:pt x="145" y="113"/>
                      <a:pt x="145" y="113"/>
                    </a:cubicBezTo>
                    <a:cubicBezTo>
                      <a:pt x="145" y="113"/>
                      <a:pt x="148" y="90"/>
                      <a:pt x="152" y="72"/>
                    </a:cubicBezTo>
                    <a:cubicBezTo>
                      <a:pt x="168" y="2"/>
                      <a:pt x="168" y="2"/>
                      <a:pt x="168" y="2"/>
                    </a:cubicBezTo>
                    <a:cubicBezTo>
                      <a:pt x="202" y="2"/>
                      <a:pt x="202" y="2"/>
                      <a:pt x="202" y="2"/>
                    </a:cubicBezTo>
                    <a:lnTo>
                      <a:pt x="159" y="1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150" name="Freeform 47"/>
              <p:cNvSpPr>
                <a:spLocks noEditPoints="1"/>
              </p:cNvSpPr>
              <p:nvPr userDrawn="1"/>
            </p:nvSpPr>
            <p:spPr bwMode="auto">
              <a:xfrm>
                <a:off x="11628" y="-993"/>
                <a:ext cx="174" cy="255"/>
              </a:xfrm>
              <a:custGeom>
                <a:avLst/>
                <a:gdLst>
                  <a:gd name="T0" fmla="*/ 100 w 141"/>
                  <a:gd name="T1" fmla="*/ 206 h 206"/>
                  <a:gd name="T2" fmla="*/ 82 w 141"/>
                  <a:gd name="T3" fmla="*/ 174 h 206"/>
                  <a:gd name="T4" fmla="*/ 47 w 141"/>
                  <a:gd name="T5" fmla="*/ 123 h 206"/>
                  <a:gd name="T6" fmla="*/ 34 w 141"/>
                  <a:gd name="T7" fmla="*/ 117 h 206"/>
                  <a:gd name="T8" fmla="*/ 34 w 141"/>
                  <a:gd name="T9" fmla="*/ 206 h 206"/>
                  <a:gd name="T10" fmla="*/ 0 w 141"/>
                  <a:gd name="T11" fmla="*/ 206 h 206"/>
                  <a:gd name="T12" fmla="*/ 0 w 141"/>
                  <a:gd name="T13" fmla="*/ 0 h 206"/>
                  <a:gd name="T14" fmla="*/ 63 w 141"/>
                  <a:gd name="T15" fmla="*/ 0 h 206"/>
                  <a:gd name="T16" fmla="*/ 130 w 141"/>
                  <a:gd name="T17" fmla="*/ 59 h 206"/>
                  <a:gd name="T18" fmla="*/ 79 w 141"/>
                  <a:gd name="T19" fmla="*/ 115 h 206"/>
                  <a:gd name="T20" fmla="*/ 111 w 141"/>
                  <a:gd name="T21" fmla="*/ 156 h 206"/>
                  <a:gd name="T22" fmla="*/ 141 w 141"/>
                  <a:gd name="T23" fmla="*/ 206 h 206"/>
                  <a:gd name="T24" fmla="*/ 100 w 141"/>
                  <a:gd name="T25" fmla="*/ 206 h 206"/>
                  <a:gd name="T26" fmla="*/ 53 w 141"/>
                  <a:gd name="T27" fmla="*/ 28 h 206"/>
                  <a:gd name="T28" fmla="*/ 34 w 141"/>
                  <a:gd name="T29" fmla="*/ 28 h 206"/>
                  <a:gd name="T30" fmla="*/ 34 w 141"/>
                  <a:gd name="T31" fmla="*/ 93 h 206"/>
                  <a:gd name="T32" fmla="*/ 51 w 141"/>
                  <a:gd name="T33" fmla="*/ 93 h 206"/>
                  <a:gd name="T34" fmla="*/ 85 w 141"/>
                  <a:gd name="T35" fmla="*/ 84 h 206"/>
                  <a:gd name="T36" fmla="*/ 94 w 141"/>
                  <a:gd name="T37" fmla="*/ 59 h 206"/>
                  <a:gd name="T38" fmla="*/ 53 w 141"/>
                  <a:gd name="T39" fmla="*/ 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41" h="206">
                    <a:moveTo>
                      <a:pt x="100" y="206"/>
                    </a:moveTo>
                    <a:cubicBezTo>
                      <a:pt x="82" y="174"/>
                      <a:pt x="82" y="174"/>
                      <a:pt x="82" y="174"/>
                    </a:cubicBezTo>
                    <a:cubicBezTo>
                      <a:pt x="68" y="149"/>
                      <a:pt x="59" y="134"/>
                      <a:pt x="47" y="123"/>
                    </a:cubicBezTo>
                    <a:cubicBezTo>
                      <a:pt x="43" y="119"/>
                      <a:pt x="41" y="117"/>
                      <a:pt x="34" y="117"/>
                    </a:cubicBezTo>
                    <a:cubicBezTo>
                      <a:pt x="34" y="206"/>
                      <a:pt x="34" y="206"/>
                      <a:pt x="34" y="206"/>
                    </a:cubicBezTo>
                    <a:cubicBezTo>
                      <a:pt x="0" y="206"/>
                      <a:pt x="0" y="206"/>
                      <a:pt x="0" y="206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63" y="0"/>
                      <a:pt x="63" y="0"/>
                      <a:pt x="63" y="0"/>
                    </a:cubicBezTo>
                    <a:cubicBezTo>
                      <a:pt x="109" y="0"/>
                      <a:pt x="130" y="27"/>
                      <a:pt x="130" y="59"/>
                    </a:cubicBezTo>
                    <a:cubicBezTo>
                      <a:pt x="130" y="88"/>
                      <a:pt x="111" y="115"/>
                      <a:pt x="79" y="115"/>
                    </a:cubicBezTo>
                    <a:cubicBezTo>
                      <a:pt x="86" y="119"/>
                      <a:pt x="100" y="139"/>
                      <a:pt x="111" y="156"/>
                    </a:cubicBezTo>
                    <a:cubicBezTo>
                      <a:pt x="141" y="206"/>
                      <a:pt x="141" y="206"/>
                      <a:pt x="141" y="206"/>
                    </a:cubicBezTo>
                    <a:lnTo>
                      <a:pt x="100" y="206"/>
                    </a:lnTo>
                    <a:close/>
                    <a:moveTo>
                      <a:pt x="53" y="28"/>
                    </a:moveTo>
                    <a:cubicBezTo>
                      <a:pt x="34" y="28"/>
                      <a:pt x="34" y="28"/>
                      <a:pt x="34" y="28"/>
                    </a:cubicBezTo>
                    <a:cubicBezTo>
                      <a:pt x="34" y="93"/>
                      <a:pt x="34" y="93"/>
                      <a:pt x="34" y="93"/>
                    </a:cubicBezTo>
                    <a:cubicBezTo>
                      <a:pt x="51" y="93"/>
                      <a:pt x="51" y="93"/>
                      <a:pt x="51" y="93"/>
                    </a:cubicBezTo>
                    <a:cubicBezTo>
                      <a:pt x="69" y="93"/>
                      <a:pt x="79" y="90"/>
                      <a:pt x="85" y="84"/>
                    </a:cubicBezTo>
                    <a:cubicBezTo>
                      <a:pt x="91" y="79"/>
                      <a:pt x="94" y="70"/>
                      <a:pt x="94" y="59"/>
                    </a:cubicBezTo>
                    <a:cubicBezTo>
                      <a:pt x="94" y="38"/>
                      <a:pt x="83" y="28"/>
                      <a:pt x="53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151" name="Freeform 48"/>
              <p:cNvSpPr>
                <a:spLocks noEditPoints="1"/>
              </p:cNvSpPr>
              <p:nvPr userDrawn="1"/>
            </p:nvSpPr>
            <p:spPr bwMode="auto">
              <a:xfrm>
                <a:off x="11817" y="-929"/>
                <a:ext cx="155" cy="196"/>
              </a:xfrm>
              <a:custGeom>
                <a:avLst/>
                <a:gdLst>
                  <a:gd name="T0" fmla="*/ 36 w 126"/>
                  <a:gd name="T1" fmla="*/ 87 h 158"/>
                  <a:gd name="T2" fmla="*/ 36 w 126"/>
                  <a:gd name="T3" fmla="*/ 90 h 158"/>
                  <a:gd name="T4" fmla="*/ 73 w 126"/>
                  <a:gd name="T5" fmla="*/ 133 h 158"/>
                  <a:gd name="T6" fmla="*/ 110 w 126"/>
                  <a:gd name="T7" fmla="*/ 118 h 158"/>
                  <a:gd name="T8" fmla="*/ 123 w 126"/>
                  <a:gd name="T9" fmla="*/ 138 h 158"/>
                  <a:gd name="T10" fmla="*/ 69 w 126"/>
                  <a:gd name="T11" fmla="*/ 158 h 158"/>
                  <a:gd name="T12" fmla="*/ 0 w 126"/>
                  <a:gd name="T13" fmla="*/ 79 h 158"/>
                  <a:gd name="T14" fmla="*/ 19 w 126"/>
                  <a:gd name="T15" fmla="*/ 20 h 158"/>
                  <a:gd name="T16" fmla="*/ 65 w 126"/>
                  <a:gd name="T17" fmla="*/ 0 h 158"/>
                  <a:gd name="T18" fmla="*/ 106 w 126"/>
                  <a:gd name="T19" fmla="*/ 15 h 158"/>
                  <a:gd name="T20" fmla="*/ 126 w 126"/>
                  <a:gd name="T21" fmla="*/ 81 h 158"/>
                  <a:gd name="T22" fmla="*/ 126 w 126"/>
                  <a:gd name="T23" fmla="*/ 87 h 158"/>
                  <a:gd name="T24" fmla="*/ 36 w 126"/>
                  <a:gd name="T25" fmla="*/ 87 h 158"/>
                  <a:gd name="T26" fmla="*/ 65 w 126"/>
                  <a:gd name="T27" fmla="*/ 24 h 158"/>
                  <a:gd name="T28" fmla="*/ 36 w 126"/>
                  <a:gd name="T29" fmla="*/ 63 h 158"/>
                  <a:gd name="T30" fmla="*/ 92 w 126"/>
                  <a:gd name="T31" fmla="*/ 63 h 158"/>
                  <a:gd name="T32" fmla="*/ 65 w 126"/>
                  <a:gd name="T33" fmla="*/ 24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26" h="158">
                    <a:moveTo>
                      <a:pt x="36" y="87"/>
                    </a:moveTo>
                    <a:cubicBezTo>
                      <a:pt x="36" y="90"/>
                      <a:pt x="36" y="90"/>
                      <a:pt x="36" y="90"/>
                    </a:cubicBezTo>
                    <a:cubicBezTo>
                      <a:pt x="36" y="111"/>
                      <a:pt x="44" y="133"/>
                      <a:pt x="73" y="133"/>
                    </a:cubicBezTo>
                    <a:cubicBezTo>
                      <a:pt x="87" y="133"/>
                      <a:pt x="99" y="128"/>
                      <a:pt x="110" y="118"/>
                    </a:cubicBezTo>
                    <a:cubicBezTo>
                      <a:pt x="123" y="138"/>
                      <a:pt x="123" y="138"/>
                      <a:pt x="123" y="138"/>
                    </a:cubicBezTo>
                    <a:cubicBezTo>
                      <a:pt x="107" y="151"/>
                      <a:pt x="89" y="158"/>
                      <a:pt x="69" y="158"/>
                    </a:cubicBezTo>
                    <a:cubicBezTo>
                      <a:pt x="27" y="158"/>
                      <a:pt x="0" y="127"/>
                      <a:pt x="0" y="79"/>
                    </a:cubicBezTo>
                    <a:cubicBezTo>
                      <a:pt x="0" y="52"/>
                      <a:pt x="6" y="35"/>
                      <a:pt x="19" y="20"/>
                    </a:cubicBezTo>
                    <a:cubicBezTo>
                      <a:pt x="31" y="6"/>
                      <a:pt x="46" y="0"/>
                      <a:pt x="65" y="0"/>
                    </a:cubicBezTo>
                    <a:cubicBezTo>
                      <a:pt x="79" y="0"/>
                      <a:pt x="93" y="4"/>
                      <a:pt x="106" y="15"/>
                    </a:cubicBezTo>
                    <a:cubicBezTo>
                      <a:pt x="119" y="27"/>
                      <a:pt x="126" y="46"/>
                      <a:pt x="126" y="81"/>
                    </a:cubicBezTo>
                    <a:cubicBezTo>
                      <a:pt x="126" y="87"/>
                      <a:pt x="126" y="87"/>
                      <a:pt x="126" y="87"/>
                    </a:cubicBezTo>
                    <a:lnTo>
                      <a:pt x="36" y="87"/>
                    </a:lnTo>
                    <a:close/>
                    <a:moveTo>
                      <a:pt x="65" y="24"/>
                    </a:moveTo>
                    <a:cubicBezTo>
                      <a:pt x="46" y="24"/>
                      <a:pt x="36" y="39"/>
                      <a:pt x="36" y="63"/>
                    </a:cubicBezTo>
                    <a:cubicBezTo>
                      <a:pt x="92" y="63"/>
                      <a:pt x="92" y="63"/>
                      <a:pt x="92" y="63"/>
                    </a:cubicBezTo>
                    <a:cubicBezTo>
                      <a:pt x="92" y="39"/>
                      <a:pt x="81" y="24"/>
                      <a:pt x="65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39" name="Freeform 49"/>
              <p:cNvSpPr>
                <a:spLocks/>
              </p:cNvSpPr>
              <p:nvPr userDrawn="1"/>
            </p:nvSpPr>
            <p:spPr bwMode="auto">
              <a:xfrm>
                <a:off x="11997" y="-1009"/>
                <a:ext cx="69" cy="275"/>
              </a:xfrm>
              <a:custGeom>
                <a:avLst/>
                <a:gdLst>
                  <a:gd name="T0" fmla="*/ 36 w 56"/>
                  <a:gd name="T1" fmla="*/ 222 h 222"/>
                  <a:gd name="T2" fmla="*/ 3 w 56"/>
                  <a:gd name="T3" fmla="*/ 179 h 222"/>
                  <a:gd name="T4" fmla="*/ 3 w 56"/>
                  <a:gd name="T5" fmla="*/ 51 h 222"/>
                  <a:gd name="T6" fmla="*/ 0 w 56"/>
                  <a:gd name="T7" fmla="*/ 8 h 222"/>
                  <a:gd name="T8" fmla="*/ 34 w 56"/>
                  <a:gd name="T9" fmla="*/ 0 h 222"/>
                  <a:gd name="T10" fmla="*/ 37 w 56"/>
                  <a:gd name="T11" fmla="*/ 41 h 222"/>
                  <a:gd name="T12" fmla="*/ 37 w 56"/>
                  <a:gd name="T13" fmla="*/ 169 h 222"/>
                  <a:gd name="T14" fmla="*/ 40 w 56"/>
                  <a:gd name="T15" fmla="*/ 196 h 222"/>
                  <a:gd name="T16" fmla="*/ 51 w 56"/>
                  <a:gd name="T17" fmla="*/ 198 h 222"/>
                  <a:gd name="T18" fmla="*/ 56 w 56"/>
                  <a:gd name="T19" fmla="*/ 218 h 222"/>
                  <a:gd name="T20" fmla="*/ 36 w 56"/>
                  <a:gd name="T21" fmla="*/ 222 h 2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6" h="222">
                    <a:moveTo>
                      <a:pt x="36" y="222"/>
                    </a:moveTo>
                    <a:cubicBezTo>
                      <a:pt x="3" y="222"/>
                      <a:pt x="3" y="192"/>
                      <a:pt x="3" y="179"/>
                    </a:cubicBezTo>
                    <a:cubicBezTo>
                      <a:pt x="3" y="51"/>
                      <a:pt x="3" y="51"/>
                      <a:pt x="3" y="51"/>
                    </a:cubicBezTo>
                    <a:cubicBezTo>
                      <a:pt x="3" y="31"/>
                      <a:pt x="2" y="20"/>
                      <a:pt x="0" y="8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36" y="9"/>
                      <a:pt x="37" y="22"/>
                      <a:pt x="37" y="41"/>
                    </a:cubicBezTo>
                    <a:cubicBezTo>
                      <a:pt x="37" y="169"/>
                      <a:pt x="37" y="169"/>
                      <a:pt x="37" y="169"/>
                    </a:cubicBezTo>
                    <a:cubicBezTo>
                      <a:pt x="37" y="189"/>
                      <a:pt x="38" y="192"/>
                      <a:pt x="40" y="196"/>
                    </a:cubicBezTo>
                    <a:cubicBezTo>
                      <a:pt x="42" y="199"/>
                      <a:pt x="47" y="200"/>
                      <a:pt x="51" y="198"/>
                    </a:cubicBezTo>
                    <a:cubicBezTo>
                      <a:pt x="56" y="218"/>
                      <a:pt x="56" y="218"/>
                      <a:pt x="56" y="218"/>
                    </a:cubicBezTo>
                    <a:cubicBezTo>
                      <a:pt x="50" y="221"/>
                      <a:pt x="44" y="222"/>
                      <a:pt x="36" y="2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40" name="Freeform 50"/>
              <p:cNvSpPr>
                <a:spLocks noEditPoints="1"/>
              </p:cNvSpPr>
              <p:nvPr userDrawn="1"/>
            </p:nvSpPr>
            <p:spPr bwMode="auto">
              <a:xfrm>
                <a:off x="12095" y="-1007"/>
                <a:ext cx="54" cy="269"/>
              </a:xfrm>
              <a:custGeom>
                <a:avLst/>
                <a:gdLst>
                  <a:gd name="T0" fmla="*/ 22 w 44"/>
                  <a:gd name="T1" fmla="*/ 44 h 217"/>
                  <a:gd name="T2" fmla="*/ 0 w 44"/>
                  <a:gd name="T3" fmla="*/ 22 h 217"/>
                  <a:gd name="T4" fmla="*/ 22 w 44"/>
                  <a:gd name="T5" fmla="*/ 0 h 217"/>
                  <a:gd name="T6" fmla="*/ 44 w 44"/>
                  <a:gd name="T7" fmla="*/ 22 h 217"/>
                  <a:gd name="T8" fmla="*/ 22 w 44"/>
                  <a:gd name="T9" fmla="*/ 44 h 217"/>
                  <a:gd name="T10" fmla="*/ 5 w 44"/>
                  <a:gd name="T11" fmla="*/ 217 h 217"/>
                  <a:gd name="T12" fmla="*/ 5 w 44"/>
                  <a:gd name="T13" fmla="*/ 69 h 217"/>
                  <a:gd name="T14" fmla="*/ 38 w 44"/>
                  <a:gd name="T15" fmla="*/ 63 h 217"/>
                  <a:gd name="T16" fmla="*/ 38 w 44"/>
                  <a:gd name="T17" fmla="*/ 217 h 217"/>
                  <a:gd name="T18" fmla="*/ 5 w 44"/>
                  <a:gd name="T19" fmla="*/ 217 h 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4" h="217">
                    <a:moveTo>
                      <a:pt x="22" y="44"/>
                    </a:moveTo>
                    <a:cubicBezTo>
                      <a:pt x="10" y="44"/>
                      <a:pt x="0" y="34"/>
                      <a:pt x="0" y="22"/>
                    </a:cubicBezTo>
                    <a:cubicBezTo>
                      <a:pt x="0" y="10"/>
                      <a:pt x="10" y="0"/>
                      <a:pt x="22" y="0"/>
                    </a:cubicBezTo>
                    <a:cubicBezTo>
                      <a:pt x="34" y="0"/>
                      <a:pt x="44" y="10"/>
                      <a:pt x="44" y="22"/>
                    </a:cubicBezTo>
                    <a:cubicBezTo>
                      <a:pt x="44" y="34"/>
                      <a:pt x="34" y="44"/>
                      <a:pt x="22" y="44"/>
                    </a:cubicBezTo>
                    <a:close/>
                    <a:moveTo>
                      <a:pt x="5" y="217"/>
                    </a:moveTo>
                    <a:cubicBezTo>
                      <a:pt x="5" y="69"/>
                      <a:pt x="5" y="69"/>
                      <a:pt x="5" y="69"/>
                    </a:cubicBezTo>
                    <a:cubicBezTo>
                      <a:pt x="38" y="63"/>
                      <a:pt x="38" y="63"/>
                      <a:pt x="38" y="63"/>
                    </a:cubicBezTo>
                    <a:cubicBezTo>
                      <a:pt x="38" y="217"/>
                      <a:pt x="38" y="217"/>
                      <a:pt x="38" y="217"/>
                    </a:cubicBezTo>
                    <a:lnTo>
                      <a:pt x="5" y="2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41" name="Freeform 51"/>
              <p:cNvSpPr>
                <a:spLocks/>
              </p:cNvSpPr>
              <p:nvPr userDrawn="1"/>
            </p:nvSpPr>
            <p:spPr bwMode="auto">
              <a:xfrm>
                <a:off x="12182" y="-929"/>
                <a:ext cx="139" cy="196"/>
              </a:xfrm>
              <a:custGeom>
                <a:avLst/>
                <a:gdLst>
                  <a:gd name="T0" fmla="*/ 64 w 112"/>
                  <a:gd name="T1" fmla="*/ 158 h 158"/>
                  <a:gd name="T2" fmla="*/ 0 w 112"/>
                  <a:gd name="T3" fmla="*/ 80 h 158"/>
                  <a:gd name="T4" fmla="*/ 66 w 112"/>
                  <a:gd name="T5" fmla="*/ 0 h 158"/>
                  <a:gd name="T6" fmla="*/ 108 w 112"/>
                  <a:gd name="T7" fmla="*/ 16 h 158"/>
                  <a:gd name="T8" fmla="*/ 91 w 112"/>
                  <a:gd name="T9" fmla="*/ 38 h 158"/>
                  <a:gd name="T10" fmla="*/ 66 w 112"/>
                  <a:gd name="T11" fmla="*/ 26 h 158"/>
                  <a:gd name="T12" fmla="*/ 42 w 112"/>
                  <a:gd name="T13" fmla="*/ 41 h 158"/>
                  <a:gd name="T14" fmla="*/ 36 w 112"/>
                  <a:gd name="T15" fmla="*/ 83 h 158"/>
                  <a:gd name="T16" fmla="*/ 46 w 112"/>
                  <a:gd name="T17" fmla="*/ 124 h 158"/>
                  <a:gd name="T18" fmla="*/ 66 w 112"/>
                  <a:gd name="T19" fmla="*/ 133 h 158"/>
                  <a:gd name="T20" fmla="*/ 96 w 112"/>
                  <a:gd name="T21" fmla="*/ 118 h 158"/>
                  <a:gd name="T22" fmla="*/ 112 w 112"/>
                  <a:gd name="T23" fmla="*/ 138 h 158"/>
                  <a:gd name="T24" fmla="*/ 64 w 112"/>
                  <a:gd name="T25" fmla="*/ 158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2" h="158">
                    <a:moveTo>
                      <a:pt x="64" y="158"/>
                    </a:moveTo>
                    <a:cubicBezTo>
                      <a:pt x="23" y="158"/>
                      <a:pt x="0" y="129"/>
                      <a:pt x="0" y="80"/>
                    </a:cubicBezTo>
                    <a:cubicBezTo>
                      <a:pt x="0" y="26"/>
                      <a:pt x="33" y="0"/>
                      <a:pt x="66" y="0"/>
                    </a:cubicBezTo>
                    <a:cubicBezTo>
                      <a:pt x="82" y="0"/>
                      <a:pt x="94" y="3"/>
                      <a:pt x="108" y="16"/>
                    </a:cubicBezTo>
                    <a:cubicBezTo>
                      <a:pt x="91" y="38"/>
                      <a:pt x="91" y="38"/>
                      <a:pt x="91" y="38"/>
                    </a:cubicBezTo>
                    <a:cubicBezTo>
                      <a:pt x="82" y="30"/>
                      <a:pt x="75" y="26"/>
                      <a:pt x="66" y="26"/>
                    </a:cubicBezTo>
                    <a:cubicBezTo>
                      <a:pt x="56" y="26"/>
                      <a:pt x="47" y="31"/>
                      <a:pt x="42" y="41"/>
                    </a:cubicBezTo>
                    <a:cubicBezTo>
                      <a:pt x="38" y="50"/>
                      <a:pt x="36" y="64"/>
                      <a:pt x="36" y="83"/>
                    </a:cubicBezTo>
                    <a:cubicBezTo>
                      <a:pt x="36" y="104"/>
                      <a:pt x="39" y="117"/>
                      <a:pt x="46" y="124"/>
                    </a:cubicBezTo>
                    <a:cubicBezTo>
                      <a:pt x="51" y="129"/>
                      <a:pt x="58" y="133"/>
                      <a:pt x="66" y="133"/>
                    </a:cubicBezTo>
                    <a:cubicBezTo>
                      <a:pt x="77" y="133"/>
                      <a:pt x="87" y="128"/>
                      <a:pt x="96" y="118"/>
                    </a:cubicBezTo>
                    <a:cubicBezTo>
                      <a:pt x="112" y="138"/>
                      <a:pt x="112" y="138"/>
                      <a:pt x="112" y="138"/>
                    </a:cubicBezTo>
                    <a:cubicBezTo>
                      <a:pt x="98" y="151"/>
                      <a:pt x="84" y="158"/>
                      <a:pt x="64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42" name="Freeform 52"/>
              <p:cNvSpPr>
                <a:spLocks noEditPoints="1"/>
              </p:cNvSpPr>
              <p:nvPr userDrawn="1"/>
            </p:nvSpPr>
            <p:spPr bwMode="auto">
              <a:xfrm>
                <a:off x="12350" y="-846"/>
                <a:ext cx="112" cy="112"/>
              </a:xfrm>
              <a:custGeom>
                <a:avLst/>
                <a:gdLst>
                  <a:gd name="T0" fmla="*/ 45 w 90"/>
                  <a:gd name="T1" fmla="*/ 90 h 90"/>
                  <a:gd name="T2" fmla="*/ 0 w 90"/>
                  <a:gd name="T3" fmla="*/ 45 h 90"/>
                  <a:gd name="T4" fmla="*/ 45 w 90"/>
                  <a:gd name="T5" fmla="*/ 0 h 90"/>
                  <a:gd name="T6" fmla="*/ 90 w 90"/>
                  <a:gd name="T7" fmla="*/ 45 h 90"/>
                  <a:gd name="T8" fmla="*/ 45 w 90"/>
                  <a:gd name="T9" fmla="*/ 90 h 90"/>
                  <a:gd name="T10" fmla="*/ 45 w 90"/>
                  <a:gd name="T11" fmla="*/ 9 h 90"/>
                  <a:gd name="T12" fmla="*/ 11 w 90"/>
                  <a:gd name="T13" fmla="*/ 45 h 90"/>
                  <a:gd name="T14" fmla="*/ 45 w 90"/>
                  <a:gd name="T15" fmla="*/ 81 h 90"/>
                  <a:gd name="T16" fmla="*/ 79 w 90"/>
                  <a:gd name="T17" fmla="*/ 45 h 90"/>
                  <a:gd name="T18" fmla="*/ 45 w 90"/>
                  <a:gd name="T19" fmla="*/ 9 h 90"/>
                  <a:gd name="T20" fmla="*/ 54 w 90"/>
                  <a:gd name="T21" fmla="*/ 70 h 90"/>
                  <a:gd name="T22" fmla="*/ 49 w 90"/>
                  <a:gd name="T23" fmla="*/ 62 h 90"/>
                  <a:gd name="T24" fmla="*/ 41 w 90"/>
                  <a:gd name="T25" fmla="*/ 49 h 90"/>
                  <a:gd name="T26" fmla="*/ 39 w 90"/>
                  <a:gd name="T27" fmla="*/ 49 h 90"/>
                  <a:gd name="T28" fmla="*/ 39 w 90"/>
                  <a:gd name="T29" fmla="*/ 70 h 90"/>
                  <a:gd name="T30" fmla="*/ 29 w 90"/>
                  <a:gd name="T31" fmla="*/ 70 h 90"/>
                  <a:gd name="T32" fmla="*/ 29 w 90"/>
                  <a:gd name="T33" fmla="*/ 20 h 90"/>
                  <a:gd name="T34" fmla="*/ 48 w 90"/>
                  <a:gd name="T35" fmla="*/ 20 h 90"/>
                  <a:gd name="T36" fmla="*/ 63 w 90"/>
                  <a:gd name="T37" fmla="*/ 34 h 90"/>
                  <a:gd name="T38" fmla="*/ 52 w 90"/>
                  <a:gd name="T39" fmla="*/ 48 h 90"/>
                  <a:gd name="T40" fmla="*/ 54 w 90"/>
                  <a:gd name="T41" fmla="*/ 50 h 90"/>
                  <a:gd name="T42" fmla="*/ 66 w 90"/>
                  <a:gd name="T43" fmla="*/ 70 h 90"/>
                  <a:gd name="T44" fmla="*/ 54 w 90"/>
                  <a:gd name="T45" fmla="*/ 70 h 90"/>
                  <a:gd name="T46" fmla="*/ 48 w 90"/>
                  <a:gd name="T47" fmla="*/ 28 h 90"/>
                  <a:gd name="T48" fmla="*/ 43 w 90"/>
                  <a:gd name="T49" fmla="*/ 28 h 90"/>
                  <a:gd name="T50" fmla="*/ 39 w 90"/>
                  <a:gd name="T51" fmla="*/ 28 h 90"/>
                  <a:gd name="T52" fmla="*/ 39 w 90"/>
                  <a:gd name="T53" fmla="*/ 41 h 90"/>
                  <a:gd name="T54" fmla="*/ 43 w 90"/>
                  <a:gd name="T55" fmla="*/ 41 h 90"/>
                  <a:gd name="T56" fmla="*/ 50 w 90"/>
                  <a:gd name="T57" fmla="*/ 40 h 90"/>
                  <a:gd name="T58" fmla="*/ 52 w 90"/>
                  <a:gd name="T59" fmla="*/ 35 h 90"/>
                  <a:gd name="T60" fmla="*/ 48 w 90"/>
                  <a:gd name="T61" fmla="*/ 28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90" h="90">
                    <a:moveTo>
                      <a:pt x="45" y="90"/>
                    </a:moveTo>
                    <a:cubicBezTo>
                      <a:pt x="20" y="90"/>
                      <a:pt x="0" y="70"/>
                      <a:pt x="0" y="45"/>
                    </a:cubicBezTo>
                    <a:cubicBezTo>
                      <a:pt x="0" y="20"/>
                      <a:pt x="20" y="0"/>
                      <a:pt x="45" y="0"/>
                    </a:cubicBezTo>
                    <a:cubicBezTo>
                      <a:pt x="69" y="0"/>
                      <a:pt x="90" y="20"/>
                      <a:pt x="90" y="45"/>
                    </a:cubicBezTo>
                    <a:cubicBezTo>
                      <a:pt x="90" y="70"/>
                      <a:pt x="69" y="90"/>
                      <a:pt x="45" y="90"/>
                    </a:cubicBezTo>
                    <a:close/>
                    <a:moveTo>
                      <a:pt x="45" y="9"/>
                    </a:moveTo>
                    <a:cubicBezTo>
                      <a:pt x="26" y="9"/>
                      <a:pt x="11" y="25"/>
                      <a:pt x="11" y="45"/>
                    </a:cubicBezTo>
                    <a:cubicBezTo>
                      <a:pt x="11" y="65"/>
                      <a:pt x="26" y="81"/>
                      <a:pt x="45" y="81"/>
                    </a:cubicBezTo>
                    <a:cubicBezTo>
                      <a:pt x="64" y="81"/>
                      <a:pt x="79" y="65"/>
                      <a:pt x="79" y="45"/>
                    </a:cubicBezTo>
                    <a:cubicBezTo>
                      <a:pt x="79" y="25"/>
                      <a:pt x="64" y="9"/>
                      <a:pt x="45" y="9"/>
                    </a:cubicBezTo>
                    <a:close/>
                    <a:moveTo>
                      <a:pt x="54" y="70"/>
                    </a:moveTo>
                    <a:cubicBezTo>
                      <a:pt x="52" y="67"/>
                      <a:pt x="51" y="65"/>
                      <a:pt x="49" y="62"/>
                    </a:cubicBezTo>
                    <a:cubicBezTo>
                      <a:pt x="44" y="53"/>
                      <a:pt x="43" y="50"/>
                      <a:pt x="41" y="49"/>
                    </a:cubicBezTo>
                    <a:cubicBezTo>
                      <a:pt x="40" y="49"/>
                      <a:pt x="40" y="49"/>
                      <a:pt x="39" y="49"/>
                    </a:cubicBezTo>
                    <a:cubicBezTo>
                      <a:pt x="39" y="70"/>
                      <a:pt x="39" y="70"/>
                      <a:pt x="39" y="70"/>
                    </a:cubicBezTo>
                    <a:cubicBezTo>
                      <a:pt x="29" y="70"/>
                      <a:pt x="29" y="70"/>
                      <a:pt x="29" y="70"/>
                    </a:cubicBezTo>
                    <a:cubicBezTo>
                      <a:pt x="29" y="20"/>
                      <a:pt x="29" y="20"/>
                      <a:pt x="29" y="20"/>
                    </a:cubicBezTo>
                    <a:cubicBezTo>
                      <a:pt x="48" y="20"/>
                      <a:pt x="48" y="20"/>
                      <a:pt x="48" y="20"/>
                    </a:cubicBezTo>
                    <a:cubicBezTo>
                      <a:pt x="57" y="20"/>
                      <a:pt x="63" y="26"/>
                      <a:pt x="63" y="34"/>
                    </a:cubicBezTo>
                    <a:cubicBezTo>
                      <a:pt x="63" y="42"/>
                      <a:pt x="58" y="48"/>
                      <a:pt x="52" y="48"/>
                    </a:cubicBezTo>
                    <a:cubicBezTo>
                      <a:pt x="53" y="49"/>
                      <a:pt x="53" y="50"/>
                      <a:pt x="54" y="50"/>
                    </a:cubicBezTo>
                    <a:cubicBezTo>
                      <a:pt x="57" y="54"/>
                      <a:pt x="66" y="70"/>
                      <a:pt x="66" y="70"/>
                    </a:cubicBezTo>
                    <a:lnTo>
                      <a:pt x="54" y="70"/>
                    </a:lnTo>
                    <a:close/>
                    <a:moveTo>
                      <a:pt x="48" y="28"/>
                    </a:moveTo>
                    <a:cubicBezTo>
                      <a:pt x="47" y="28"/>
                      <a:pt x="45" y="28"/>
                      <a:pt x="43" y="28"/>
                    </a:cubicBezTo>
                    <a:cubicBezTo>
                      <a:pt x="39" y="28"/>
                      <a:pt x="39" y="28"/>
                      <a:pt x="39" y="28"/>
                    </a:cubicBezTo>
                    <a:cubicBezTo>
                      <a:pt x="39" y="41"/>
                      <a:pt x="39" y="41"/>
                      <a:pt x="39" y="41"/>
                    </a:cubicBezTo>
                    <a:cubicBezTo>
                      <a:pt x="43" y="41"/>
                      <a:pt x="43" y="41"/>
                      <a:pt x="43" y="41"/>
                    </a:cubicBezTo>
                    <a:cubicBezTo>
                      <a:pt x="47" y="41"/>
                      <a:pt x="49" y="41"/>
                      <a:pt x="50" y="40"/>
                    </a:cubicBezTo>
                    <a:cubicBezTo>
                      <a:pt x="51" y="38"/>
                      <a:pt x="52" y="37"/>
                      <a:pt x="52" y="35"/>
                    </a:cubicBezTo>
                    <a:cubicBezTo>
                      <a:pt x="52" y="31"/>
                      <a:pt x="51" y="29"/>
                      <a:pt x="48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43" name="Freeform 53"/>
              <p:cNvSpPr>
                <a:spLocks noEditPoints="1"/>
              </p:cNvSpPr>
              <p:nvPr userDrawn="1"/>
            </p:nvSpPr>
            <p:spPr bwMode="auto">
              <a:xfrm>
                <a:off x="10896" y="-662"/>
                <a:ext cx="449" cy="567"/>
              </a:xfrm>
              <a:custGeom>
                <a:avLst/>
                <a:gdLst>
                  <a:gd name="T0" fmla="*/ 0 w 363"/>
                  <a:gd name="T1" fmla="*/ 0 h 458"/>
                  <a:gd name="T2" fmla="*/ 187 w 363"/>
                  <a:gd name="T3" fmla="*/ 0 h 458"/>
                  <a:gd name="T4" fmla="*/ 363 w 363"/>
                  <a:gd name="T5" fmla="*/ 158 h 458"/>
                  <a:gd name="T6" fmla="*/ 363 w 363"/>
                  <a:gd name="T7" fmla="*/ 159 h 458"/>
                  <a:gd name="T8" fmla="*/ 178 w 363"/>
                  <a:gd name="T9" fmla="*/ 320 h 458"/>
                  <a:gd name="T10" fmla="*/ 101 w 363"/>
                  <a:gd name="T11" fmla="*/ 320 h 458"/>
                  <a:gd name="T12" fmla="*/ 101 w 363"/>
                  <a:gd name="T13" fmla="*/ 458 h 458"/>
                  <a:gd name="T14" fmla="*/ 0 w 363"/>
                  <a:gd name="T15" fmla="*/ 458 h 458"/>
                  <a:gd name="T16" fmla="*/ 0 w 363"/>
                  <a:gd name="T17" fmla="*/ 0 h 458"/>
                  <a:gd name="T18" fmla="*/ 181 w 363"/>
                  <a:gd name="T19" fmla="*/ 231 h 458"/>
                  <a:gd name="T20" fmla="*/ 261 w 363"/>
                  <a:gd name="T21" fmla="*/ 161 h 458"/>
                  <a:gd name="T22" fmla="*/ 261 w 363"/>
                  <a:gd name="T23" fmla="*/ 160 h 458"/>
                  <a:gd name="T24" fmla="*/ 179 w 363"/>
                  <a:gd name="T25" fmla="*/ 91 h 458"/>
                  <a:gd name="T26" fmla="*/ 101 w 363"/>
                  <a:gd name="T27" fmla="*/ 91 h 458"/>
                  <a:gd name="T28" fmla="*/ 101 w 363"/>
                  <a:gd name="T29" fmla="*/ 231 h 458"/>
                  <a:gd name="T30" fmla="*/ 181 w 363"/>
                  <a:gd name="T31" fmla="*/ 231 h 4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63" h="458">
                    <a:moveTo>
                      <a:pt x="0" y="0"/>
                    </a:moveTo>
                    <a:cubicBezTo>
                      <a:pt x="187" y="0"/>
                      <a:pt x="187" y="0"/>
                      <a:pt x="187" y="0"/>
                    </a:cubicBezTo>
                    <a:cubicBezTo>
                      <a:pt x="297" y="0"/>
                      <a:pt x="363" y="65"/>
                      <a:pt x="363" y="158"/>
                    </a:cubicBezTo>
                    <a:cubicBezTo>
                      <a:pt x="363" y="159"/>
                      <a:pt x="363" y="159"/>
                      <a:pt x="363" y="159"/>
                    </a:cubicBezTo>
                    <a:cubicBezTo>
                      <a:pt x="363" y="265"/>
                      <a:pt x="280" y="320"/>
                      <a:pt x="178" y="320"/>
                    </a:cubicBezTo>
                    <a:cubicBezTo>
                      <a:pt x="101" y="320"/>
                      <a:pt x="101" y="320"/>
                      <a:pt x="101" y="320"/>
                    </a:cubicBezTo>
                    <a:cubicBezTo>
                      <a:pt x="101" y="458"/>
                      <a:pt x="101" y="458"/>
                      <a:pt x="101" y="458"/>
                    </a:cubicBezTo>
                    <a:cubicBezTo>
                      <a:pt x="0" y="458"/>
                      <a:pt x="0" y="458"/>
                      <a:pt x="0" y="458"/>
                    </a:cubicBezTo>
                    <a:lnTo>
                      <a:pt x="0" y="0"/>
                    </a:lnTo>
                    <a:close/>
                    <a:moveTo>
                      <a:pt x="181" y="231"/>
                    </a:moveTo>
                    <a:cubicBezTo>
                      <a:pt x="231" y="231"/>
                      <a:pt x="261" y="201"/>
                      <a:pt x="261" y="161"/>
                    </a:cubicBezTo>
                    <a:cubicBezTo>
                      <a:pt x="261" y="160"/>
                      <a:pt x="261" y="160"/>
                      <a:pt x="261" y="160"/>
                    </a:cubicBezTo>
                    <a:cubicBezTo>
                      <a:pt x="261" y="115"/>
                      <a:pt x="229" y="91"/>
                      <a:pt x="179" y="91"/>
                    </a:cubicBezTo>
                    <a:cubicBezTo>
                      <a:pt x="101" y="91"/>
                      <a:pt x="101" y="91"/>
                      <a:pt x="101" y="91"/>
                    </a:cubicBezTo>
                    <a:cubicBezTo>
                      <a:pt x="101" y="231"/>
                      <a:pt x="101" y="231"/>
                      <a:pt x="101" y="231"/>
                    </a:cubicBezTo>
                    <a:lnTo>
                      <a:pt x="181" y="23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44" name="Freeform 54"/>
              <p:cNvSpPr>
                <a:spLocks/>
              </p:cNvSpPr>
              <p:nvPr userDrawn="1"/>
            </p:nvSpPr>
            <p:spPr bwMode="auto">
              <a:xfrm>
                <a:off x="11388" y="-662"/>
                <a:ext cx="406" cy="567"/>
              </a:xfrm>
              <a:custGeom>
                <a:avLst/>
                <a:gdLst>
                  <a:gd name="T0" fmla="*/ 0 w 406"/>
                  <a:gd name="T1" fmla="*/ 0 h 567"/>
                  <a:gd name="T2" fmla="*/ 125 w 406"/>
                  <a:gd name="T3" fmla="*/ 0 h 567"/>
                  <a:gd name="T4" fmla="*/ 125 w 406"/>
                  <a:gd name="T5" fmla="*/ 453 h 567"/>
                  <a:gd name="T6" fmla="*/ 406 w 406"/>
                  <a:gd name="T7" fmla="*/ 453 h 567"/>
                  <a:gd name="T8" fmla="*/ 406 w 406"/>
                  <a:gd name="T9" fmla="*/ 567 h 567"/>
                  <a:gd name="T10" fmla="*/ 0 w 406"/>
                  <a:gd name="T11" fmla="*/ 567 h 567"/>
                  <a:gd name="T12" fmla="*/ 0 w 406"/>
                  <a:gd name="T13" fmla="*/ 0 h 5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6" h="567">
                    <a:moveTo>
                      <a:pt x="0" y="0"/>
                    </a:moveTo>
                    <a:lnTo>
                      <a:pt x="125" y="0"/>
                    </a:lnTo>
                    <a:lnTo>
                      <a:pt x="125" y="453"/>
                    </a:lnTo>
                    <a:lnTo>
                      <a:pt x="406" y="453"/>
                    </a:lnTo>
                    <a:lnTo>
                      <a:pt x="406" y="567"/>
                    </a:lnTo>
                    <a:lnTo>
                      <a:pt x="0" y="567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45" name="Freeform 55"/>
              <p:cNvSpPr>
                <a:spLocks noEditPoints="1"/>
              </p:cNvSpPr>
              <p:nvPr userDrawn="1"/>
            </p:nvSpPr>
            <p:spPr bwMode="auto">
              <a:xfrm>
                <a:off x="11839" y="-666"/>
                <a:ext cx="600" cy="571"/>
              </a:xfrm>
              <a:custGeom>
                <a:avLst/>
                <a:gdLst>
                  <a:gd name="T0" fmla="*/ 243 w 600"/>
                  <a:gd name="T1" fmla="*/ 0 h 571"/>
                  <a:gd name="T2" fmla="*/ 357 w 600"/>
                  <a:gd name="T3" fmla="*/ 0 h 571"/>
                  <a:gd name="T4" fmla="*/ 600 w 600"/>
                  <a:gd name="T5" fmla="*/ 571 h 571"/>
                  <a:gd name="T6" fmla="*/ 469 w 600"/>
                  <a:gd name="T7" fmla="*/ 571 h 571"/>
                  <a:gd name="T8" fmla="*/ 418 w 600"/>
                  <a:gd name="T9" fmla="*/ 444 h 571"/>
                  <a:gd name="T10" fmla="*/ 179 w 600"/>
                  <a:gd name="T11" fmla="*/ 444 h 571"/>
                  <a:gd name="T12" fmla="*/ 127 w 600"/>
                  <a:gd name="T13" fmla="*/ 571 h 571"/>
                  <a:gd name="T14" fmla="*/ 0 w 600"/>
                  <a:gd name="T15" fmla="*/ 571 h 571"/>
                  <a:gd name="T16" fmla="*/ 243 w 600"/>
                  <a:gd name="T17" fmla="*/ 0 h 571"/>
                  <a:gd name="T18" fmla="*/ 373 w 600"/>
                  <a:gd name="T19" fmla="*/ 333 h 571"/>
                  <a:gd name="T20" fmla="*/ 299 w 600"/>
                  <a:gd name="T21" fmla="*/ 150 h 571"/>
                  <a:gd name="T22" fmla="*/ 224 w 600"/>
                  <a:gd name="T23" fmla="*/ 333 h 571"/>
                  <a:gd name="T24" fmla="*/ 373 w 600"/>
                  <a:gd name="T25" fmla="*/ 333 h 5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00" h="571">
                    <a:moveTo>
                      <a:pt x="243" y="0"/>
                    </a:moveTo>
                    <a:lnTo>
                      <a:pt x="357" y="0"/>
                    </a:lnTo>
                    <a:lnTo>
                      <a:pt x="600" y="571"/>
                    </a:lnTo>
                    <a:lnTo>
                      <a:pt x="469" y="571"/>
                    </a:lnTo>
                    <a:lnTo>
                      <a:pt x="418" y="444"/>
                    </a:lnTo>
                    <a:lnTo>
                      <a:pt x="179" y="444"/>
                    </a:lnTo>
                    <a:lnTo>
                      <a:pt x="127" y="571"/>
                    </a:lnTo>
                    <a:lnTo>
                      <a:pt x="0" y="571"/>
                    </a:lnTo>
                    <a:lnTo>
                      <a:pt x="243" y="0"/>
                    </a:lnTo>
                    <a:close/>
                    <a:moveTo>
                      <a:pt x="373" y="333"/>
                    </a:moveTo>
                    <a:lnTo>
                      <a:pt x="299" y="150"/>
                    </a:lnTo>
                    <a:lnTo>
                      <a:pt x="224" y="333"/>
                    </a:lnTo>
                    <a:lnTo>
                      <a:pt x="373" y="33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46" name="Freeform 56"/>
              <p:cNvSpPr>
                <a:spLocks/>
              </p:cNvSpPr>
              <p:nvPr userDrawn="1"/>
            </p:nvSpPr>
            <p:spPr bwMode="auto">
              <a:xfrm>
                <a:off x="12348" y="-662"/>
                <a:ext cx="470" cy="567"/>
              </a:xfrm>
              <a:custGeom>
                <a:avLst/>
                <a:gdLst>
                  <a:gd name="T0" fmla="*/ 173 w 470"/>
                  <a:gd name="T1" fmla="*/ 115 h 567"/>
                  <a:gd name="T2" fmla="*/ 0 w 470"/>
                  <a:gd name="T3" fmla="*/ 115 h 567"/>
                  <a:gd name="T4" fmla="*/ 0 w 470"/>
                  <a:gd name="T5" fmla="*/ 0 h 567"/>
                  <a:gd name="T6" fmla="*/ 470 w 470"/>
                  <a:gd name="T7" fmla="*/ 0 h 567"/>
                  <a:gd name="T8" fmla="*/ 470 w 470"/>
                  <a:gd name="T9" fmla="*/ 115 h 567"/>
                  <a:gd name="T10" fmla="*/ 297 w 470"/>
                  <a:gd name="T11" fmla="*/ 115 h 567"/>
                  <a:gd name="T12" fmla="*/ 297 w 470"/>
                  <a:gd name="T13" fmla="*/ 567 h 567"/>
                  <a:gd name="T14" fmla="*/ 173 w 470"/>
                  <a:gd name="T15" fmla="*/ 567 h 567"/>
                  <a:gd name="T16" fmla="*/ 173 w 470"/>
                  <a:gd name="T17" fmla="*/ 115 h 5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70" h="567">
                    <a:moveTo>
                      <a:pt x="173" y="115"/>
                    </a:moveTo>
                    <a:lnTo>
                      <a:pt x="0" y="115"/>
                    </a:lnTo>
                    <a:lnTo>
                      <a:pt x="0" y="0"/>
                    </a:lnTo>
                    <a:lnTo>
                      <a:pt x="470" y="0"/>
                    </a:lnTo>
                    <a:lnTo>
                      <a:pt x="470" y="115"/>
                    </a:lnTo>
                    <a:lnTo>
                      <a:pt x="297" y="115"/>
                    </a:lnTo>
                    <a:lnTo>
                      <a:pt x="297" y="567"/>
                    </a:lnTo>
                    <a:lnTo>
                      <a:pt x="173" y="567"/>
                    </a:lnTo>
                    <a:lnTo>
                      <a:pt x="173" y="11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47" name="Freeform 57"/>
              <p:cNvSpPr>
                <a:spLocks/>
              </p:cNvSpPr>
              <p:nvPr userDrawn="1"/>
            </p:nvSpPr>
            <p:spPr bwMode="auto">
              <a:xfrm>
                <a:off x="12863" y="-662"/>
                <a:ext cx="432" cy="567"/>
              </a:xfrm>
              <a:custGeom>
                <a:avLst/>
                <a:gdLst>
                  <a:gd name="T0" fmla="*/ 0 w 432"/>
                  <a:gd name="T1" fmla="*/ 0 h 567"/>
                  <a:gd name="T2" fmla="*/ 432 w 432"/>
                  <a:gd name="T3" fmla="*/ 0 h 567"/>
                  <a:gd name="T4" fmla="*/ 432 w 432"/>
                  <a:gd name="T5" fmla="*/ 112 h 567"/>
                  <a:gd name="T6" fmla="*/ 125 w 432"/>
                  <a:gd name="T7" fmla="*/ 112 h 567"/>
                  <a:gd name="T8" fmla="*/ 125 w 432"/>
                  <a:gd name="T9" fmla="*/ 234 h 567"/>
                  <a:gd name="T10" fmla="*/ 396 w 432"/>
                  <a:gd name="T11" fmla="*/ 234 h 567"/>
                  <a:gd name="T12" fmla="*/ 396 w 432"/>
                  <a:gd name="T13" fmla="*/ 347 h 567"/>
                  <a:gd name="T14" fmla="*/ 125 w 432"/>
                  <a:gd name="T15" fmla="*/ 347 h 567"/>
                  <a:gd name="T16" fmla="*/ 125 w 432"/>
                  <a:gd name="T17" fmla="*/ 567 h 567"/>
                  <a:gd name="T18" fmla="*/ 0 w 432"/>
                  <a:gd name="T19" fmla="*/ 567 h 567"/>
                  <a:gd name="T20" fmla="*/ 0 w 432"/>
                  <a:gd name="T21" fmla="*/ 0 h 5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32" h="567">
                    <a:moveTo>
                      <a:pt x="0" y="0"/>
                    </a:moveTo>
                    <a:lnTo>
                      <a:pt x="432" y="0"/>
                    </a:lnTo>
                    <a:lnTo>
                      <a:pt x="432" y="112"/>
                    </a:lnTo>
                    <a:lnTo>
                      <a:pt x="125" y="112"/>
                    </a:lnTo>
                    <a:lnTo>
                      <a:pt x="125" y="234"/>
                    </a:lnTo>
                    <a:lnTo>
                      <a:pt x="396" y="234"/>
                    </a:lnTo>
                    <a:lnTo>
                      <a:pt x="396" y="347"/>
                    </a:lnTo>
                    <a:lnTo>
                      <a:pt x="125" y="347"/>
                    </a:lnTo>
                    <a:lnTo>
                      <a:pt x="125" y="567"/>
                    </a:lnTo>
                    <a:lnTo>
                      <a:pt x="0" y="567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48" name="Freeform 58"/>
              <p:cNvSpPr>
                <a:spLocks noEditPoints="1"/>
              </p:cNvSpPr>
              <p:nvPr userDrawn="1"/>
            </p:nvSpPr>
            <p:spPr bwMode="auto">
              <a:xfrm>
                <a:off x="13304" y="-672"/>
                <a:ext cx="601" cy="586"/>
              </a:xfrm>
              <a:custGeom>
                <a:avLst/>
                <a:gdLst>
                  <a:gd name="T0" fmla="*/ 0 w 486"/>
                  <a:gd name="T1" fmla="*/ 238 h 473"/>
                  <a:gd name="T2" fmla="*/ 0 w 486"/>
                  <a:gd name="T3" fmla="*/ 237 h 473"/>
                  <a:gd name="T4" fmla="*/ 244 w 486"/>
                  <a:gd name="T5" fmla="*/ 0 h 473"/>
                  <a:gd name="T6" fmla="*/ 486 w 486"/>
                  <a:gd name="T7" fmla="*/ 235 h 473"/>
                  <a:gd name="T8" fmla="*/ 486 w 486"/>
                  <a:gd name="T9" fmla="*/ 237 h 473"/>
                  <a:gd name="T10" fmla="*/ 242 w 486"/>
                  <a:gd name="T11" fmla="*/ 473 h 473"/>
                  <a:gd name="T12" fmla="*/ 0 w 486"/>
                  <a:gd name="T13" fmla="*/ 238 h 473"/>
                  <a:gd name="T14" fmla="*/ 381 w 486"/>
                  <a:gd name="T15" fmla="*/ 238 h 473"/>
                  <a:gd name="T16" fmla="*/ 381 w 486"/>
                  <a:gd name="T17" fmla="*/ 237 h 473"/>
                  <a:gd name="T18" fmla="*/ 242 w 486"/>
                  <a:gd name="T19" fmla="*/ 93 h 473"/>
                  <a:gd name="T20" fmla="*/ 105 w 486"/>
                  <a:gd name="T21" fmla="*/ 235 h 473"/>
                  <a:gd name="T22" fmla="*/ 105 w 486"/>
                  <a:gd name="T23" fmla="*/ 237 h 473"/>
                  <a:gd name="T24" fmla="*/ 244 w 486"/>
                  <a:gd name="T25" fmla="*/ 381 h 473"/>
                  <a:gd name="T26" fmla="*/ 381 w 486"/>
                  <a:gd name="T27" fmla="*/ 238 h 4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86" h="473">
                    <a:moveTo>
                      <a:pt x="0" y="238"/>
                    </a:moveTo>
                    <a:cubicBezTo>
                      <a:pt x="0" y="237"/>
                      <a:pt x="0" y="237"/>
                      <a:pt x="0" y="237"/>
                    </a:cubicBezTo>
                    <a:cubicBezTo>
                      <a:pt x="0" y="107"/>
                      <a:pt x="102" y="0"/>
                      <a:pt x="244" y="0"/>
                    </a:cubicBezTo>
                    <a:cubicBezTo>
                      <a:pt x="385" y="0"/>
                      <a:pt x="486" y="105"/>
                      <a:pt x="486" y="235"/>
                    </a:cubicBezTo>
                    <a:cubicBezTo>
                      <a:pt x="486" y="237"/>
                      <a:pt x="486" y="237"/>
                      <a:pt x="486" y="237"/>
                    </a:cubicBezTo>
                    <a:cubicBezTo>
                      <a:pt x="486" y="367"/>
                      <a:pt x="384" y="473"/>
                      <a:pt x="242" y="473"/>
                    </a:cubicBezTo>
                    <a:cubicBezTo>
                      <a:pt x="101" y="473"/>
                      <a:pt x="0" y="368"/>
                      <a:pt x="0" y="238"/>
                    </a:cubicBezTo>
                    <a:close/>
                    <a:moveTo>
                      <a:pt x="381" y="238"/>
                    </a:moveTo>
                    <a:cubicBezTo>
                      <a:pt x="381" y="237"/>
                      <a:pt x="381" y="237"/>
                      <a:pt x="381" y="237"/>
                    </a:cubicBezTo>
                    <a:cubicBezTo>
                      <a:pt x="381" y="158"/>
                      <a:pt x="323" y="93"/>
                      <a:pt x="242" y="93"/>
                    </a:cubicBezTo>
                    <a:cubicBezTo>
                      <a:pt x="161" y="93"/>
                      <a:pt x="105" y="157"/>
                      <a:pt x="105" y="235"/>
                    </a:cubicBezTo>
                    <a:cubicBezTo>
                      <a:pt x="105" y="237"/>
                      <a:pt x="105" y="237"/>
                      <a:pt x="105" y="237"/>
                    </a:cubicBezTo>
                    <a:cubicBezTo>
                      <a:pt x="105" y="315"/>
                      <a:pt x="163" y="381"/>
                      <a:pt x="244" y="381"/>
                    </a:cubicBezTo>
                    <a:cubicBezTo>
                      <a:pt x="325" y="381"/>
                      <a:pt x="381" y="316"/>
                      <a:pt x="381" y="2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49" name="Freeform 59"/>
              <p:cNvSpPr>
                <a:spLocks noEditPoints="1"/>
              </p:cNvSpPr>
              <p:nvPr userDrawn="1"/>
            </p:nvSpPr>
            <p:spPr bwMode="auto">
              <a:xfrm>
                <a:off x="13968" y="-662"/>
                <a:ext cx="488" cy="567"/>
              </a:xfrm>
              <a:custGeom>
                <a:avLst/>
                <a:gdLst>
                  <a:gd name="T0" fmla="*/ 0 w 395"/>
                  <a:gd name="T1" fmla="*/ 0 h 458"/>
                  <a:gd name="T2" fmla="*/ 209 w 395"/>
                  <a:gd name="T3" fmla="*/ 0 h 458"/>
                  <a:gd name="T4" fmla="*/ 342 w 395"/>
                  <a:gd name="T5" fmla="*/ 46 h 458"/>
                  <a:gd name="T6" fmla="*/ 381 w 395"/>
                  <a:gd name="T7" fmla="*/ 151 h 458"/>
                  <a:gd name="T8" fmla="*/ 381 w 395"/>
                  <a:gd name="T9" fmla="*/ 152 h 458"/>
                  <a:gd name="T10" fmla="*/ 283 w 395"/>
                  <a:gd name="T11" fmla="*/ 294 h 458"/>
                  <a:gd name="T12" fmla="*/ 395 w 395"/>
                  <a:gd name="T13" fmla="*/ 458 h 458"/>
                  <a:gd name="T14" fmla="*/ 277 w 395"/>
                  <a:gd name="T15" fmla="*/ 458 h 458"/>
                  <a:gd name="T16" fmla="*/ 179 w 395"/>
                  <a:gd name="T17" fmla="*/ 311 h 458"/>
                  <a:gd name="T18" fmla="*/ 100 w 395"/>
                  <a:gd name="T19" fmla="*/ 311 h 458"/>
                  <a:gd name="T20" fmla="*/ 100 w 395"/>
                  <a:gd name="T21" fmla="*/ 458 h 458"/>
                  <a:gd name="T22" fmla="*/ 0 w 395"/>
                  <a:gd name="T23" fmla="*/ 458 h 458"/>
                  <a:gd name="T24" fmla="*/ 0 w 395"/>
                  <a:gd name="T25" fmla="*/ 0 h 458"/>
                  <a:gd name="T26" fmla="*/ 202 w 395"/>
                  <a:gd name="T27" fmla="*/ 222 h 458"/>
                  <a:gd name="T28" fmla="*/ 279 w 395"/>
                  <a:gd name="T29" fmla="*/ 157 h 458"/>
                  <a:gd name="T30" fmla="*/ 279 w 395"/>
                  <a:gd name="T31" fmla="*/ 156 h 458"/>
                  <a:gd name="T32" fmla="*/ 200 w 395"/>
                  <a:gd name="T33" fmla="*/ 91 h 458"/>
                  <a:gd name="T34" fmla="*/ 100 w 395"/>
                  <a:gd name="T35" fmla="*/ 91 h 458"/>
                  <a:gd name="T36" fmla="*/ 100 w 395"/>
                  <a:gd name="T37" fmla="*/ 222 h 458"/>
                  <a:gd name="T38" fmla="*/ 202 w 395"/>
                  <a:gd name="T39" fmla="*/ 222 h 4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95" h="458">
                    <a:moveTo>
                      <a:pt x="0" y="0"/>
                    </a:moveTo>
                    <a:cubicBezTo>
                      <a:pt x="209" y="0"/>
                      <a:pt x="209" y="0"/>
                      <a:pt x="209" y="0"/>
                    </a:cubicBezTo>
                    <a:cubicBezTo>
                      <a:pt x="267" y="0"/>
                      <a:pt x="312" y="16"/>
                      <a:pt x="342" y="46"/>
                    </a:cubicBezTo>
                    <a:cubicBezTo>
                      <a:pt x="368" y="72"/>
                      <a:pt x="381" y="108"/>
                      <a:pt x="381" y="151"/>
                    </a:cubicBezTo>
                    <a:cubicBezTo>
                      <a:pt x="381" y="152"/>
                      <a:pt x="381" y="152"/>
                      <a:pt x="381" y="152"/>
                    </a:cubicBezTo>
                    <a:cubicBezTo>
                      <a:pt x="381" y="226"/>
                      <a:pt x="342" y="273"/>
                      <a:pt x="283" y="294"/>
                    </a:cubicBezTo>
                    <a:cubicBezTo>
                      <a:pt x="395" y="458"/>
                      <a:pt x="395" y="458"/>
                      <a:pt x="395" y="458"/>
                    </a:cubicBezTo>
                    <a:cubicBezTo>
                      <a:pt x="277" y="458"/>
                      <a:pt x="277" y="458"/>
                      <a:pt x="277" y="458"/>
                    </a:cubicBezTo>
                    <a:cubicBezTo>
                      <a:pt x="179" y="311"/>
                      <a:pt x="179" y="311"/>
                      <a:pt x="179" y="311"/>
                    </a:cubicBezTo>
                    <a:cubicBezTo>
                      <a:pt x="100" y="311"/>
                      <a:pt x="100" y="311"/>
                      <a:pt x="100" y="311"/>
                    </a:cubicBezTo>
                    <a:cubicBezTo>
                      <a:pt x="100" y="458"/>
                      <a:pt x="100" y="458"/>
                      <a:pt x="100" y="458"/>
                    </a:cubicBezTo>
                    <a:cubicBezTo>
                      <a:pt x="0" y="458"/>
                      <a:pt x="0" y="458"/>
                      <a:pt x="0" y="458"/>
                    </a:cubicBezTo>
                    <a:lnTo>
                      <a:pt x="0" y="0"/>
                    </a:lnTo>
                    <a:close/>
                    <a:moveTo>
                      <a:pt x="202" y="222"/>
                    </a:moveTo>
                    <a:cubicBezTo>
                      <a:pt x="251" y="222"/>
                      <a:pt x="279" y="196"/>
                      <a:pt x="279" y="157"/>
                    </a:cubicBezTo>
                    <a:cubicBezTo>
                      <a:pt x="279" y="156"/>
                      <a:pt x="279" y="156"/>
                      <a:pt x="279" y="156"/>
                    </a:cubicBezTo>
                    <a:cubicBezTo>
                      <a:pt x="279" y="113"/>
                      <a:pt x="249" y="91"/>
                      <a:pt x="200" y="91"/>
                    </a:cubicBezTo>
                    <a:cubicBezTo>
                      <a:pt x="100" y="91"/>
                      <a:pt x="100" y="91"/>
                      <a:pt x="100" y="91"/>
                    </a:cubicBezTo>
                    <a:cubicBezTo>
                      <a:pt x="100" y="222"/>
                      <a:pt x="100" y="222"/>
                      <a:pt x="100" y="222"/>
                    </a:cubicBezTo>
                    <a:lnTo>
                      <a:pt x="202" y="22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50" name="Freeform 60"/>
              <p:cNvSpPr>
                <a:spLocks/>
              </p:cNvSpPr>
              <p:nvPr userDrawn="1"/>
            </p:nvSpPr>
            <p:spPr bwMode="auto">
              <a:xfrm>
                <a:off x="14503" y="-662"/>
                <a:ext cx="566" cy="567"/>
              </a:xfrm>
              <a:custGeom>
                <a:avLst/>
                <a:gdLst>
                  <a:gd name="T0" fmla="*/ 0 w 566"/>
                  <a:gd name="T1" fmla="*/ 0 h 567"/>
                  <a:gd name="T2" fmla="*/ 135 w 566"/>
                  <a:gd name="T3" fmla="*/ 0 h 567"/>
                  <a:gd name="T4" fmla="*/ 283 w 566"/>
                  <a:gd name="T5" fmla="*/ 239 h 567"/>
                  <a:gd name="T6" fmla="*/ 431 w 566"/>
                  <a:gd name="T7" fmla="*/ 0 h 567"/>
                  <a:gd name="T8" fmla="*/ 566 w 566"/>
                  <a:gd name="T9" fmla="*/ 0 h 567"/>
                  <a:gd name="T10" fmla="*/ 566 w 566"/>
                  <a:gd name="T11" fmla="*/ 567 h 567"/>
                  <a:gd name="T12" fmla="*/ 442 w 566"/>
                  <a:gd name="T13" fmla="*/ 567 h 567"/>
                  <a:gd name="T14" fmla="*/ 442 w 566"/>
                  <a:gd name="T15" fmla="*/ 197 h 567"/>
                  <a:gd name="T16" fmla="*/ 283 w 566"/>
                  <a:gd name="T17" fmla="*/ 438 h 567"/>
                  <a:gd name="T18" fmla="*/ 279 w 566"/>
                  <a:gd name="T19" fmla="*/ 438 h 567"/>
                  <a:gd name="T20" fmla="*/ 122 w 566"/>
                  <a:gd name="T21" fmla="*/ 199 h 567"/>
                  <a:gd name="T22" fmla="*/ 122 w 566"/>
                  <a:gd name="T23" fmla="*/ 567 h 567"/>
                  <a:gd name="T24" fmla="*/ 0 w 566"/>
                  <a:gd name="T25" fmla="*/ 567 h 567"/>
                  <a:gd name="T26" fmla="*/ 0 w 566"/>
                  <a:gd name="T27" fmla="*/ 0 h 5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66" h="567">
                    <a:moveTo>
                      <a:pt x="0" y="0"/>
                    </a:moveTo>
                    <a:lnTo>
                      <a:pt x="135" y="0"/>
                    </a:lnTo>
                    <a:lnTo>
                      <a:pt x="283" y="239"/>
                    </a:lnTo>
                    <a:lnTo>
                      <a:pt x="431" y="0"/>
                    </a:lnTo>
                    <a:lnTo>
                      <a:pt x="566" y="0"/>
                    </a:lnTo>
                    <a:lnTo>
                      <a:pt x="566" y="567"/>
                    </a:lnTo>
                    <a:lnTo>
                      <a:pt x="442" y="567"/>
                    </a:lnTo>
                    <a:lnTo>
                      <a:pt x="442" y="197"/>
                    </a:lnTo>
                    <a:lnTo>
                      <a:pt x="283" y="438"/>
                    </a:lnTo>
                    <a:lnTo>
                      <a:pt x="279" y="438"/>
                    </a:lnTo>
                    <a:lnTo>
                      <a:pt x="122" y="199"/>
                    </a:lnTo>
                    <a:lnTo>
                      <a:pt x="122" y="567"/>
                    </a:lnTo>
                    <a:lnTo>
                      <a:pt x="0" y="567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51" name="Freeform 61"/>
              <p:cNvSpPr>
                <a:spLocks noEditPoints="1"/>
              </p:cNvSpPr>
              <p:nvPr userDrawn="1"/>
            </p:nvSpPr>
            <p:spPr bwMode="auto">
              <a:xfrm>
                <a:off x="15109" y="-664"/>
                <a:ext cx="154" cy="77"/>
              </a:xfrm>
              <a:custGeom>
                <a:avLst/>
                <a:gdLst>
                  <a:gd name="T0" fmla="*/ 24 w 154"/>
                  <a:gd name="T1" fmla="*/ 12 h 77"/>
                  <a:gd name="T2" fmla="*/ 0 w 154"/>
                  <a:gd name="T3" fmla="*/ 12 h 77"/>
                  <a:gd name="T4" fmla="*/ 0 w 154"/>
                  <a:gd name="T5" fmla="*/ 0 h 77"/>
                  <a:gd name="T6" fmla="*/ 60 w 154"/>
                  <a:gd name="T7" fmla="*/ 0 h 77"/>
                  <a:gd name="T8" fmla="*/ 60 w 154"/>
                  <a:gd name="T9" fmla="*/ 12 h 77"/>
                  <a:gd name="T10" fmla="*/ 35 w 154"/>
                  <a:gd name="T11" fmla="*/ 12 h 77"/>
                  <a:gd name="T12" fmla="*/ 35 w 154"/>
                  <a:gd name="T13" fmla="*/ 77 h 77"/>
                  <a:gd name="T14" fmla="*/ 24 w 154"/>
                  <a:gd name="T15" fmla="*/ 77 h 77"/>
                  <a:gd name="T16" fmla="*/ 24 w 154"/>
                  <a:gd name="T17" fmla="*/ 12 h 77"/>
                  <a:gd name="T18" fmla="*/ 76 w 154"/>
                  <a:gd name="T19" fmla="*/ 0 h 77"/>
                  <a:gd name="T20" fmla="*/ 89 w 154"/>
                  <a:gd name="T21" fmla="*/ 0 h 77"/>
                  <a:gd name="T22" fmla="*/ 116 w 154"/>
                  <a:gd name="T23" fmla="*/ 43 h 77"/>
                  <a:gd name="T24" fmla="*/ 143 w 154"/>
                  <a:gd name="T25" fmla="*/ 0 h 77"/>
                  <a:gd name="T26" fmla="*/ 154 w 154"/>
                  <a:gd name="T27" fmla="*/ 0 h 77"/>
                  <a:gd name="T28" fmla="*/ 154 w 154"/>
                  <a:gd name="T29" fmla="*/ 77 h 77"/>
                  <a:gd name="T30" fmla="*/ 144 w 154"/>
                  <a:gd name="T31" fmla="*/ 77 h 77"/>
                  <a:gd name="T32" fmla="*/ 144 w 154"/>
                  <a:gd name="T33" fmla="*/ 19 h 77"/>
                  <a:gd name="T34" fmla="*/ 116 w 154"/>
                  <a:gd name="T35" fmla="*/ 61 h 77"/>
                  <a:gd name="T36" fmla="*/ 115 w 154"/>
                  <a:gd name="T37" fmla="*/ 61 h 77"/>
                  <a:gd name="T38" fmla="*/ 87 w 154"/>
                  <a:gd name="T39" fmla="*/ 19 h 77"/>
                  <a:gd name="T40" fmla="*/ 87 w 154"/>
                  <a:gd name="T41" fmla="*/ 77 h 77"/>
                  <a:gd name="T42" fmla="*/ 76 w 154"/>
                  <a:gd name="T43" fmla="*/ 77 h 77"/>
                  <a:gd name="T44" fmla="*/ 76 w 154"/>
                  <a:gd name="T45" fmla="*/ 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54" h="77">
                    <a:moveTo>
                      <a:pt x="24" y="12"/>
                    </a:moveTo>
                    <a:lnTo>
                      <a:pt x="0" y="12"/>
                    </a:lnTo>
                    <a:lnTo>
                      <a:pt x="0" y="0"/>
                    </a:lnTo>
                    <a:lnTo>
                      <a:pt x="60" y="0"/>
                    </a:lnTo>
                    <a:lnTo>
                      <a:pt x="60" y="12"/>
                    </a:lnTo>
                    <a:lnTo>
                      <a:pt x="35" y="12"/>
                    </a:lnTo>
                    <a:lnTo>
                      <a:pt x="35" y="77"/>
                    </a:lnTo>
                    <a:lnTo>
                      <a:pt x="24" y="77"/>
                    </a:lnTo>
                    <a:lnTo>
                      <a:pt x="24" y="12"/>
                    </a:lnTo>
                    <a:close/>
                    <a:moveTo>
                      <a:pt x="76" y="0"/>
                    </a:moveTo>
                    <a:lnTo>
                      <a:pt x="89" y="0"/>
                    </a:lnTo>
                    <a:lnTo>
                      <a:pt x="116" y="43"/>
                    </a:lnTo>
                    <a:lnTo>
                      <a:pt x="143" y="0"/>
                    </a:lnTo>
                    <a:lnTo>
                      <a:pt x="154" y="0"/>
                    </a:lnTo>
                    <a:lnTo>
                      <a:pt x="154" y="77"/>
                    </a:lnTo>
                    <a:lnTo>
                      <a:pt x="144" y="77"/>
                    </a:lnTo>
                    <a:lnTo>
                      <a:pt x="144" y="19"/>
                    </a:lnTo>
                    <a:lnTo>
                      <a:pt x="116" y="61"/>
                    </a:lnTo>
                    <a:lnTo>
                      <a:pt x="115" y="61"/>
                    </a:lnTo>
                    <a:lnTo>
                      <a:pt x="87" y="19"/>
                    </a:lnTo>
                    <a:lnTo>
                      <a:pt x="87" y="77"/>
                    </a:lnTo>
                    <a:lnTo>
                      <a:pt x="76" y="77"/>
                    </a:lnTo>
                    <a:lnTo>
                      <a:pt x="7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</p:grpSp>
        <p:grpSp>
          <p:nvGrpSpPr>
            <p:cNvPr id="125" name="Group 124"/>
            <p:cNvGrpSpPr/>
            <p:nvPr userDrawn="1"/>
          </p:nvGrpSpPr>
          <p:grpSpPr>
            <a:xfrm>
              <a:off x="7943851" y="148249"/>
              <a:ext cx="698540" cy="169868"/>
              <a:chOff x="1221454" y="1585913"/>
              <a:chExt cx="5757864" cy="1400176"/>
            </a:xfrm>
            <a:solidFill>
              <a:srgbClr val="DCDEE0"/>
            </a:solidFill>
          </p:grpSpPr>
          <p:grpSp>
            <p:nvGrpSpPr>
              <p:cNvPr id="126" name="Group 125"/>
              <p:cNvGrpSpPr/>
              <p:nvPr userDrawn="1"/>
            </p:nvGrpSpPr>
            <p:grpSpPr>
              <a:xfrm>
                <a:off x="1221454" y="2066925"/>
                <a:ext cx="5757864" cy="919164"/>
                <a:chOff x="1250950" y="2066926"/>
                <a:chExt cx="5757863" cy="919163"/>
              </a:xfrm>
              <a:grpFill/>
            </p:grpSpPr>
            <p:sp>
              <p:nvSpPr>
                <p:cNvPr id="138" name="Rectangle 14"/>
                <p:cNvSpPr>
                  <a:spLocks noChangeArrowheads="1"/>
                </p:cNvSpPr>
                <p:nvPr userDrawn="1"/>
              </p:nvSpPr>
              <p:spPr bwMode="auto">
                <a:xfrm>
                  <a:off x="1250950" y="2081213"/>
                  <a:ext cx="195262" cy="890588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139" name="Freeform 15"/>
                <p:cNvSpPr>
                  <a:spLocks/>
                </p:cNvSpPr>
                <p:nvPr userDrawn="1"/>
              </p:nvSpPr>
              <p:spPr bwMode="auto">
                <a:xfrm>
                  <a:off x="1566863" y="2081213"/>
                  <a:ext cx="788987" cy="890588"/>
                </a:xfrm>
                <a:custGeom>
                  <a:avLst/>
                  <a:gdLst>
                    <a:gd name="T0" fmla="*/ 0 w 497"/>
                    <a:gd name="T1" fmla="*/ 0 h 561"/>
                    <a:gd name="T2" fmla="*/ 114 w 497"/>
                    <a:gd name="T3" fmla="*/ 0 h 561"/>
                    <a:gd name="T4" fmla="*/ 376 w 497"/>
                    <a:gd name="T5" fmla="*/ 345 h 561"/>
                    <a:gd name="T6" fmla="*/ 376 w 497"/>
                    <a:gd name="T7" fmla="*/ 0 h 561"/>
                    <a:gd name="T8" fmla="*/ 497 w 497"/>
                    <a:gd name="T9" fmla="*/ 0 h 561"/>
                    <a:gd name="T10" fmla="*/ 497 w 497"/>
                    <a:gd name="T11" fmla="*/ 561 h 561"/>
                    <a:gd name="T12" fmla="*/ 393 w 497"/>
                    <a:gd name="T13" fmla="*/ 561 h 561"/>
                    <a:gd name="T14" fmla="*/ 122 w 497"/>
                    <a:gd name="T15" fmla="*/ 204 h 561"/>
                    <a:gd name="T16" fmla="*/ 122 w 497"/>
                    <a:gd name="T17" fmla="*/ 561 h 561"/>
                    <a:gd name="T18" fmla="*/ 0 w 497"/>
                    <a:gd name="T19" fmla="*/ 561 h 561"/>
                    <a:gd name="T20" fmla="*/ 0 w 497"/>
                    <a:gd name="T21" fmla="*/ 0 h 5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497" h="561">
                      <a:moveTo>
                        <a:pt x="0" y="0"/>
                      </a:moveTo>
                      <a:lnTo>
                        <a:pt x="114" y="0"/>
                      </a:lnTo>
                      <a:lnTo>
                        <a:pt x="376" y="345"/>
                      </a:lnTo>
                      <a:lnTo>
                        <a:pt x="376" y="0"/>
                      </a:lnTo>
                      <a:lnTo>
                        <a:pt x="497" y="0"/>
                      </a:lnTo>
                      <a:lnTo>
                        <a:pt x="497" y="561"/>
                      </a:lnTo>
                      <a:lnTo>
                        <a:pt x="393" y="561"/>
                      </a:lnTo>
                      <a:lnTo>
                        <a:pt x="122" y="204"/>
                      </a:lnTo>
                      <a:lnTo>
                        <a:pt x="122" y="561"/>
                      </a:lnTo>
                      <a:lnTo>
                        <a:pt x="0" y="56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140" name="Freeform 16"/>
                <p:cNvSpPr>
                  <a:spLocks/>
                </p:cNvSpPr>
                <p:nvPr userDrawn="1"/>
              </p:nvSpPr>
              <p:spPr bwMode="auto">
                <a:xfrm>
                  <a:off x="2433638" y="2068513"/>
                  <a:ext cx="703262" cy="914400"/>
                </a:xfrm>
                <a:custGeom>
                  <a:avLst/>
                  <a:gdLst>
                    <a:gd name="T0" fmla="*/ 0 w 561"/>
                    <a:gd name="T1" fmla="*/ 615 h 728"/>
                    <a:gd name="T2" fmla="*/ 92 w 561"/>
                    <a:gd name="T3" fmla="*/ 505 h 728"/>
                    <a:gd name="T4" fmla="*/ 304 w 561"/>
                    <a:gd name="T5" fmla="*/ 591 h 728"/>
                    <a:gd name="T6" fmla="*/ 406 w 561"/>
                    <a:gd name="T7" fmla="*/ 524 h 728"/>
                    <a:gd name="T8" fmla="*/ 406 w 561"/>
                    <a:gd name="T9" fmla="*/ 522 h 728"/>
                    <a:gd name="T10" fmla="*/ 263 w 561"/>
                    <a:gd name="T11" fmla="*/ 432 h 728"/>
                    <a:gd name="T12" fmla="*/ 28 w 561"/>
                    <a:gd name="T13" fmla="*/ 215 h 728"/>
                    <a:gd name="T14" fmla="*/ 28 w 561"/>
                    <a:gd name="T15" fmla="*/ 213 h 728"/>
                    <a:gd name="T16" fmla="*/ 276 w 561"/>
                    <a:gd name="T17" fmla="*/ 0 h 728"/>
                    <a:gd name="T18" fmla="*/ 540 w 561"/>
                    <a:gd name="T19" fmla="*/ 90 h 728"/>
                    <a:gd name="T20" fmla="*/ 459 w 561"/>
                    <a:gd name="T21" fmla="*/ 207 h 728"/>
                    <a:gd name="T22" fmla="*/ 274 w 561"/>
                    <a:gd name="T23" fmla="*/ 137 h 728"/>
                    <a:gd name="T24" fmla="*/ 183 w 561"/>
                    <a:gd name="T25" fmla="*/ 199 h 728"/>
                    <a:gd name="T26" fmla="*/ 183 w 561"/>
                    <a:gd name="T27" fmla="*/ 201 h 728"/>
                    <a:gd name="T28" fmla="*/ 336 w 561"/>
                    <a:gd name="T29" fmla="*/ 294 h 728"/>
                    <a:gd name="T30" fmla="*/ 561 w 561"/>
                    <a:gd name="T31" fmla="*/ 507 h 728"/>
                    <a:gd name="T32" fmla="*/ 561 w 561"/>
                    <a:gd name="T33" fmla="*/ 509 h 728"/>
                    <a:gd name="T34" fmla="*/ 301 w 561"/>
                    <a:gd name="T35" fmla="*/ 728 h 728"/>
                    <a:gd name="T36" fmla="*/ 0 w 561"/>
                    <a:gd name="T37" fmla="*/ 615 h 7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561" h="728">
                      <a:moveTo>
                        <a:pt x="0" y="615"/>
                      </a:moveTo>
                      <a:cubicBezTo>
                        <a:pt x="92" y="505"/>
                        <a:pt x="92" y="505"/>
                        <a:pt x="92" y="505"/>
                      </a:cubicBezTo>
                      <a:cubicBezTo>
                        <a:pt x="156" y="557"/>
                        <a:pt x="223" y="591"/>
                        <a:pt x="304" y="591"/>
                      </a:cubicBezTo>
                      <a:cubicBezTo>
                        <a:pt x="368" y="591"/>
                        <a:pt x="406" y="565"/>
                        <a:pt x="406" y="524"/>
                      </a:cubicBezTo>
                      <a:cubicBezTo>
                        <a:pt x="406" y="522"/>
                        <a:pt x="406" y="522"/>
                        <a:pt x="406" y="522"/>
                      </a:cubicBezTo>
                      <a:cubicBezTo>
                        <a:pt x="406" y="482"/>
                        <a:pt x="382" y="462"/>
                        <a:pt x="263" y="432"/>
                      </a:cubicBezTo>
                      <a:cubicBezTo>
                        <a:pt x="121" y="395"/>
                        <a:pt x="28" y="356"/>
                        <a:pt x="28" y="215"/>
                      </a:cubicBezTo>
                      <a:cubicBezTo>
                        <a:pt x="28" y="213"/>
                        <a:pt x="28" y="213"/>
                        <a:pt x="28" y="213"/>
                      </a:cubicBezTo>
                      <a:cubicBezTo>
                        <a:pt x="28" y="85"/>
                        <a:pt x="132" y="0"/>
                        <a:pt x="276" y="0"/>
                      </a:cubicBezTo>
                      <a:cubicBezTo>
                        <a:pt x="380" y="0"/>
                        <a:pt x="468" y="32"/>
                        <a:pt x="540" y="90"/>
                      </a:cubicBezTo>
                      <a:cubicBezTo>
                        <a:pt x="459" y="207"/>
                        <a:pt x="459" y="207"/>
                        <a:pt x="459" y="207"/>
                      </a:cubicBezTo>
                      <a:cubicBezTo>
                        <a:pt x="396" y="164"/>
                        <a:pt x="334" y="137"/>
                        <a:pt x="274" y="137"/>
                      </a:cubicBezTo>
                      <a:cubicBezTo>
                        <a:pt x="215" y="137"/>
                        <a:pt x="183" y="165"/>
                        <a:pt x="183" y="199"/>
                      </a:cubicBezTo>
                      <a:cubicBezTo>
                        <a:pt x="183" y="201"/>
                        <a:pt x="183" y="201"/>
                        <a:pt x="183" y="201"/>
                      </a:cubicBezTo>
                      <a:cubicBezTo>
                        <a:pt x="183" y="248"/>
                        <a:pt x="214" y="263"/>
                        <a:pt x="336" y="294"/>
                      </a:cubicBezTo>
                      <a:cubicBezTo>
                        <a:pt x="480" y="332"/>
                        <a:pt x="561" y="383"/>
                        <a:pt x="561" y="507"/>
                      </a:cubicBezTo>
                      <a:cubicBezTo>
                        <a:pt x="561" y="509"/>
                        <a:pt x="561" y="509"/>
                        <a:pt x="561" y="509"/>
                      </a:cubicBezTo>
                      <a:cubicBezTo>
                        <a:pt x="561" y="649"/>
                        <a:pt x="454" y="728"/>
                        <a:pt x="301" y="728"/>
                      </a:cubicBezTo>
                      <a:cubicBezTo>
                        <a:pt x="193" y="728"/>
                        <a:pt x="85" y="691"/>
                        <a:pt x="0" y="61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141" name="Rectangle 17"/>
                <p:cNvSpPr>
                  <a:spLocks noChangeArrowheads="1"/>
                </p:cNvSpPr>
                <p:nvPr userDrawn="1"/>
              </p:nvSpPr>
              <p:spPr bwMode="auto">
                <a:xfrm>
                  <a:off x="3240088" y="2081213"/>
                  <a:ext cx="195262" cy="890588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142" name="Freeform 18"/>
                <p:cNvSpPr>
                  <a:spLocks/>
                </p:cNvSpPr>
                <p:nvPr userDrawn="1"/>
              </p:nvSpPr>
              <p:spPr bwMode="auto">
                <a:xfrm>
                  <a:off x="3516313" y="2066926"/>
                  <a:ext cx="847725" cy="919163"/>
                </a:xfrm>
                <a:custGeom>
                  <a:avLst/>
                  <a:gdLst>
                    <a:gd name="T0" fmla="*/ 0 w 676"/>
                    <a:gd name="T1" fmla="*/ 368 h 732"/>
                    <a:gd name="T2" fmla="*/ 0 w 676"/>
                    <a:gd name="T3" fmla="*/ 366 h 732"/>
                    <a:gd name="T4" fmla="*/ 372 w 676"/>
                    <a:gd name="T5" fmla="*/ 0 h 732"/>
                    <a:gd name="T6" fmla="*/ 650 w 676"/>
                    <a:gd name="T7" fmla="*/ 97 h 732"/>
                    <a:gd name="T8" fmla="*/ 552 w 676"/>
                    <a:gd name="T9" fmla="*/ 215 h 732"/>
                    <a:gd name="T10" fmla="*/ 367 w 676"/>
                    <a:gd name="T11" fmla="*/ 143 h 732"/>
                    <a:gd name="T12" fmla="*/ 163 w 676"/>
                    <a:gd name="T13" fmla="*/ 364 h 732"/>
                    <a:gd name="T14" fmla="*/ 163 w 676"/>
                    <a:gd name="T15" fmla="*/ 366 h 732"/>
                    <a:gd name="T16" fmla="*/ 378 w 676"/>
                    <a:gd name="T17" fmla="*/ 591 h 732"/>
                    <a:gd name="T18" fmla="*/ 525 w 676"/>
                    <a:gd name="T19" fmla="*/ 548 h 732"/>
                    <a:gd name="T20" fmla="*/ 525 w 676"/>
                    <a:gd name="T21" fmla="*/ 447 h 732"/>
                    <a:gd name="T22" fmla="*/ 368 w 676"/>
                    <a:gd name="T23" fmla="*/ 447 h 732"/>
                    <a:gd name="T24" fmla="*/ 368 w 676"/>
                    <a:gd name="T25" fmla="*/ 312 h 732"/>
                    <a:gd name="T26" fmla="*/ 676 w 676"/>
                    <a:gd name="T27" fmla="*/ 312 h 732"/>
                    <a:gd name="T28" fmla="*/ 676 w 676"/>
                    <a:gd name="T29" fmla="*/ 620 h 732"/>
                    <a:gd name="T30" fmla="*/ 373 w 676"/>
                    <a:gd name="T31" fmla="*/ 732 h 732"/>
                    <a:gd name="T32" fmla="*/ 0 w 676"/>
                    <a:gd name="T33" fmla="*/ 368 h 7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676" h="732">
                      <a:moveTo>
                        <a:pt x="0" y="368"/>
                      </a:moveTo>
                      <a:cubicBezTo>
                        <a:pt x="0" y="366"/>
                        <a:pt x="0" y="366"/>
                        <a:pt x="0" y="366"/>
                      </a:cubicBezTo>
                      <a:cubicBezTo>
                        <a:pt x="0" y="165"/>
                        <a:pt x="157" y="0"/>
                        <a:pt x="372" y="0"/>
                      </a:cubicBezTo>
                      <a:cubicBezTo>
                        <a:pt x="499" y="0"/>
                        <a:pt x="576" y="34"/>
                        <a:pt x="650" y="97"/>
                      </a:cubicBezTo>
                      <a:cubicBezTo>
                        <a:pt x="552" y="215"/>
                        <a:pt x="552" y="215"/>
                        <a:pt x="552" y="215"/>
                      </a:cubicBezTo>
                      <a:cubicBezTo>
                        <a:pt x="497" y="170"/>
                        <a:pt x="449" y="143"/>
                        <a:pt x="367" y="143"/>
                      </a:cubicBezTo>
                      <a:cubicBezTo>
                        <a:pt x="253" y="143"/>
                        <a:pt x="163" y="244"/>
                        <a:pt x="163" y="364"/>
                      </a:cubicBezTo>
                      <a:cubicBezTo>
                        <a:pt x="163" y="366"/>
                        <a:pt x="163" y="366"/>
                        <a:pt x="163" y="366"/>
                      </a:cubicBezTo>
                      <a:cubicBezTo>
                        <a:pt x="163" y="496"/>
                        <a:pt x="252" y="591"/>
                        <a:pt x="378" y="591"/>
                      </a:cubicBezTo>
                      <a:cubicBezTo>
                        <a:pt x="435" y="591"/>
                        <a:pt x="485" y="577"/>
                        <a:pt x="525" y="548"/>
                      </a:cubicBezTo>
                      <a:cubicBezTo>
                        <a:pt x="525" y="447"/>
                        <a:pt x="525" y="447"/>
                        <a:pt x="525" y="447"/>
                      </a:cubicBezTo>
                      <a:cubicBezTo>
                        <a:pt x="368" y="447"/>
                        <a:pt x="368" y="447"/>
                        <a:pt x="368" y="447"/>
                      </a:cubicBezTo>
                      <a:cubicBezTo>
                        <a:pt x="368" y="312"/>
                        <a:pt x="368" y="312"/>
                        <a:pt x="368" y="312"/>
                      </a:cubicBezTo>
                      <a:cubicBezTo>
                        <a:pt x="676" y="312"/>
                        <a:pt x="676" y="312"/>
                        <a:pt x="676" y="312"/>
                      </a:cubicBezTo>
                      <a:cubicBezTo>
                        <a:pt x="676" y="620"/>
                        <a:pt x="676" y="620"/>
                        <a:pt x="676" y="620"/>
                      </a:cubicBezTo>
                      <a:cubicBezTo>
                        <a:pt x="603" y="682"/>
                        <a:pt x="502" y="732"/>
                        <a:pt x="373" y="732"/>
                      </a:cubicBezTo>
                      <a:cubicBezTo>
                        <a:pt x="152" y="732"/>
                        <a:pt x="0" y="578"/>
                        <a:pt x="0" y="36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143" name="Freeform 19"/>
                <p:cNvSpPr>
                  <a:spLocks/>
                </p:cNvSpPr>
                <p:nvPr userDrawn="1"/>
              </p:nvSpPr>
              <p:spPr bwMode="auto">
                <a:xfrm>
                  <a:off x="4449763" y="2081213"/>
                  <a:ext cx="752475" cy="890588"/>
                </a:xfrm>
                <a:custGeom>
                  <a:avLst/>
                  <a:gdLst>
                    <a:gd name="T0" fmla="*/ 0 w 474"/>
                    <a:gd name="T1" fmla="*/ 0 h 561"/>
                    <a:gd name="T2" fmla="*/ 123 w 474"/>
                    <a:gd name="T3" fmla="*/ 0 h 561"/>
                    <a:gd name="T4" fmla="*/ 123 w 474"/>
                    <a:gd name="T5" fmla="*/ 222 h 561"/>
                    <a:gd name="T6" fmla="*/ 351 w 474"/>
                    <a:gd name="T7" fmla="*/ 222 h 561"/>
                    <a:gd name="T8" fmla="*/ 351 w 474"/>
                    <a:gd name="T9" fmla="*/ 0 h 561"/>
                    <a:gd name="T10" fmla="*/ 474 w 474"/>
                    <a:gd name="T11" fmla="*/ 0 h 561"/>
                    <a:gd name="T12" fmla="*/ 474 w 474"/>
                    <a:gd name="T13" fmla="*/ 561 h 561"/>
                    <a:gd name="T14" fmla="*/ 351 w 474"/>
                    <a:gd name="T15" fmla="*/ 561 h 561"/>
                    <a:gd name="T16" fmla="*/ 351 w 474"/>
                    <a:gd name="T17" fmla="*/ 336 h 561"/>
                    <a:gd name="T18" fmla="*/ 123 w 474"/>
                    <a:gd name="T19" fmla="*/ 336 h 561"/>
                    <a:gd name="T20" fmla="*/ 123 w 474"/>
                    <a:gd name="T21" fmla="*/ 561 h 561"/>
                    <a:gd name="T22" fmla="*/ 0 w 474"/>
                    <a:gd name="T23" fmla="*/ 561 h 561"/>
                    <a:gd name="T24" fmla="*/ 0 w 474"/>
                    <a:gd name="T25" fmla="*/ 0 h 5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74" h="561">
                      <a:moveTo>
                        <a:pt x="0" y="0"/>
                      </a:moveTo>
                      <a:lnTo>
                        <a:pt x="123" y="0"/>
                      </a:lnTo>
                      <a:lnTo>
                        <a:pt x="123" y="222"/>
                      </a:lnTo>
                      <a:lnTo>
                        <a:pt x="351" y="222"/>
                      </a:lnTo>
                      <a:lnTo>
                        <a:pt x="351" y="0"/>
                      </a:lnTo>
                      <a:lnTo>
                        <a:pt x="474" y="0"/>
                      </a:lnTo>
                      <a:lnTo>
                        <a:pt x="474" y="561"/>
                      </a:lnTo>
                      <a:lnTo>
                        <a:pt x="351" y="561"/>
                      </a:lnTo>
                      <a:lnTo>
                        <a:pt x="351" y="336"/>
                      </a:lnTo>
                      <a:lnTo>
                        <a:pt x="123" y="336"/>
                      </a:lnTo>
                      <a:lnTo>
                        <a:pt x="123" y="561"/>
                      </a:lnTo>
                      <a:lnTo>
                        <a:pt x="0" y="56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144" name="Freeform 20"/>
                <p:cNvSpPr>
                  <a:spLocks/>
                </p:cNvSpPr>
                <p:nvPr userDrawn="1"/>
              </p:nvSpPr>
              <p:spPr bwMode="auto">
                <a:xfrm>
                  <a:off x="5275263" y="2081213"/>
                  <a:ext cx="736600" cy="890588"/>
                </a:xfrm>
                <a:custGeom>
                  <a:avLst/>
                  <a:gdLst>
                    <a:gd name="T0" fmla="*/ 171 w 464"/>
                    <a:gd name="T1" fmla="*/ 113 h 561"/>
                    <a:gd name="T2" fmla="*/ 0 w 464"/>
                    <a:gd name="T3" fmla="*/ 113 h 561"/>
                    <a:gd name="T4" fmla="*/ 0 w 464"/>
                    <a:gd name="T5" fmla="*/ 0 h 561"/>
                    <a:gd name="T6" fmla="*/ 464 w 464"/>
                    <a:gd name="T7" fmla="*/ 0 h 561"/>
                    <a:gd name="T8" fmla="*/ 464 w 464"/>
                    <a:gd name="T9" fmla="*/ 113 h 561"/>
                    <a:gd name="T10" fmla="*/ 294 w 464"/>
                    <a:gd name="T11" fmla="*/ 113 h 561"/>
                    <a:gd name="T12" fmla="*/ 294 w 464"/>
                    <a:gd name="T13" fmla="*/ 561 h 561"/>
                    <a:gd name="T14" fmla="*/ 171 w 464"/>
                    <a:gd name="T15" fmla="*/ 561 h 561"/>
                    <a:gd name="T16" fmla="*/ 171 w 464"/>
                    <a:gd name="T17" fmla="*/ 113 h 5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64" h="561">
                      <a:moveTo>
                        <a:pt x="171" y="113"/>
                      </a:moveTo>
                      <a:lnTo>
                        <a:pt x="0" y="113"/>
                      </a:lnTo>
                      <a:lnTo>
                        <a:pt x="0" y="0"/>
                      </a:lnTo>
                      <a:lnTo>
                        <a:pt x="464" y="0"/>
                      </a:lnTo>
                      <a:lnTo>
                        <a:pt x="464" y="113"/>
                      </a:lnTo>
                      <a:lnTo>
                        <a:pt x="294" y="113"/>
                      </a:lnTo>
                      <a:lnTo>
                        <a:pt x="294" y="561"/>
                      </a:lnTo>
                      <a:lnTo>
                        <a:pt x="171" y="561"/>
                      </a:lnTo>
                      <a:lnTo>
                        <a:pt x="171" y="11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145" name="Freeform 21"/>
                <p:cNvSpPr>
                  <a:spLocks/>
                </p:cNvSpPr>
                <p:nvPr userDrawn="1"/>
              </p:nvSpPr>
              <p:spPr bwMode="auto">
                <a:xfrm>
                  <a:off x="6057900" y="2068513"/>
                  <a:ext cx="703262" cy="914400"/>
                </a:xfrm>
                <a:custGeom>
                  <a:avLst/>
                  <a:gdLst>
                    <a:gd name="T0" fmla="*/ 0 w 560"/>
                    <a:gd name="T1" fmla="*/ 615 h 728"/>
                    <a:gd name="T2" fmla="*/ 92 w 560"/>
                    <a:gd name="T3" fmla="*/ 505 h 728"/>
                    <a:gd name="T4" fmla="*/ 303 w 560"/>
                    <a:gd name="T5" fmla="*/ 591 h 728"/>
                    <a:gd name="T6" fmla="*/ 405 w 560"/>
                    <a:gd name="T7" fmla="*/ 524 h 728"/>
                    <a:gd name="T8" fmla="*/ 405 w 560"/>
                    <a:gd name="T9" fmla="*/ 522 h 728"/>
                    <a:gd name="T10" fmla="*/ 263 w 560"/>
                    <a:gd name="T11" fmla="*/ 432 h 728"/>
                    <a:gd name="T12" fmla="*/ 28 w 560"/>
                    <a:gd name="T13" fmla="*/ 215 h 728"/>
                    <a:gd name="T14" fmla="*/ 28 w 560"/>
                    <a:gd name="T15" fmla="*/ 213 h 728"/>
                    <a:gd name="T16" fmla="*/ 276 w 560"/>
                    <a:gd name="T17" fmla="*/ 0 h 728"/>
                    <a:gd name="T18" fmla="*/ 539 w 560"/>
                    <a:gd name="T19" fmla="*/ 90 h 728"/>
                    <a:gd name="T20" fmla="*/ 458 w 560"/>
                    <a:gd name="T21" fmla="*/ 207 h 728"/>
                    <a:gd name="T22" fmla="*/ 274 w 560"/>
                    <a:gd name="T23" fmla="*/ 137 h 728"/>
                    <a:gd name="T24" fmla="*/ 183 w 560"/>
                    <a:gd name="T25" fmla="*/ 199 h 728"/>
                    <a:gd name="T26" fmla="*/ 183 w 560"/>
                    <a:gd name="T27" fmla="*/ 201 h 728"/>
                    <a:gd name="T28" fmla="*/ 336 w 560"/>
                    <a:gd name="T29" fmla="*/ 294 h 728"/>
                    <a:gd name="T30" fmla="*/ 560 w 560"/>
                    <a:gd name="T31" fmla="*/ 507 h 728"/>
                    <a:gd name="T32" fmla="*/ 560 w 560"/>
                    <a:gd name="T33" fmla="*/ 509 h 728"/>
                    <a:gd name="T34" fmla="*/ 300 w 560"/>
                    <a:gd name="T35" fmla="*/ 728 h 728"/>
                    <a:gd name="T36" fmla="*/ 0 w 560"/>
                    <a:gd name="T37" fmla="*/ 615 h 7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560" h="728">
                      <a:moveTo>
                        <a:pt x="0" y="615"/>
                      </a:moveTo>
                      <a:cubicBezTo>
                        <a:pt x="92" y="505"/>
                        <a:pt x="92" y="505"/>
                        <a:pt x="92" y="505"/>
                      </a:cubicBezTo>
                      <a:cubicBezTo>
                        <a:pt x="155" y="557"/>
                        <a:pt x="222" y="591"/>
                        <a:pt x="303" y="591"/>
                      </a:cubicBezTo>
                      <a:cubicBezTo>
                        <a:pt x="367" y="591"/>
                        <a:pt x="405" y="565"/>
                        <a:pt x="405" y="524"/>
                      </a:cubicBezTo>
                      <a:cubicBezTo>
                        <a:pt x="405" y="522"/>
                        <a:pt x="405" y="522"/>
                        <a:pt x="405" y="522"/>
                      </a:cubicBezTo>
                      <a:cubicBezTo>
                        <a:pt x="405" y="482"/>
                        <a:pt x="381" y="462"/>
                        <a:pt x="263" y="432"/>
                      </a:cubicBezTo>
                      <a:cubicBezTo>
                        <a:pt x="120" y="395"/>
                        <a:pt x="28" y="356"/>
                        <a:pt x="28" y="215"/>
                      </a:cubicBezTo>
                      <a:cubicBezTo>
                        <a:pt x="28" y="213"/>
                        <a:pt x="28" y="213"/>
                        <a:pt x="28" y="213"/>
                      </a:cubicBezTo>
                      <a:cubicBezTo>
                        <a:pt x="28" y="85"/>
                        <a:pt x="131" y="0"/>
                        <a:pt x="276" y="0"/>
                      </a:cubicBezTo>
                      <a:cubicBezTo>
                        <a:pt x="379" y="0"/>
                        <a:pt x="467" y="32"/>
                        <a:pt x="539" y="90"/>
                      </a:cubicBezTo>
                      <a:cubicBezTo>
                        <a:pt x="458" y="207"/>
                        <a:pt x="458" y="207"/>
                        <a:pt x="458" y="207"/>
                      </a:cubicBezTo>
                      <a:cubicBezTo>
                        <a:pt x="395" y="164"/>
                        <a:pt x="334" y="137"/>
                        <a:pt x="274" y="137"/>
                      </a:cubicBezTo>
                      <a:cubicBezTo>
                        <a:pt x="214" y="137"/>
                        <a:pt x="183" y="165"/>
                        <a:pt x="183" y="199"/>
                      </a:cubicBezTo>
                      <a:cubicBezTo>
                        <a:pt x="183" y="201"/>
                        <a:pt x="183" y="201"/>
                        <a:pt x="183" y="201"/>
                      </a:cubicBezTo>
                      <a:cubicBezTo>
                        <a:pt x="183" y="248"/>
                        <a:pt x="213" y="263"/>
                        <a:pt x="336" y="294"/>
                      </a:cubicBezTo>
                      <a:cubicBezTo>
                        <a:pt x="479" y="332"/>
                        <a:pt x="560" y="383"/>
                        <a:pt x="560" y="507"/>
                      </a:cubicBezTo>
                      <a:cubicBezTo>
                        <a:pt x="560" y="509"/>
                        <a:pt x="560" y="509"/>
                        <a:pt x="560" y="509"/>
                      </a:cubicBezTo>
                      <a:cubicBezTo>
                        <a:pt x="560" y="649"/>
                        <a:pt x="453" y="728"/>
                        <a:pt x="300" y="728"/>
                      </a:cubicBezTo>
                      <a:cubicBezTo>
                        <a:pt x="193" y="728"/>
                        <a:pt x="85" y="691"/>
                        <a:pt x="0" y="61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146" name="Freeform 22"/>
                <p:cNvSpPr>
                  <a:spLocks noEditPoints="1"/>
                </p:cNvSpPr>
                <p:nvPr userDrawn="1"/>
              </p:nvSpPr>
              <p:spPr bwMode="auto">
                <a:xfrm>
                  <a:off x="6764338" y="2081213"/>
                  <a:ext cx="244475" cy="120650"/>
                </a:xfrm>
                <a:custGeom>
                  <a:avLst/>
                  <a:gdLst>
                    <a:gd name="T0" fmla="*/ 25 w 154"/>
                    <a:gd name="T1" fmla="*/ 10 h 76"/>
                    <a:gd name="T2" fmla="*/ 0 w 154"/>
                    <a:gd name="T3" fmla="*/ 10 h 76"/>
                    <a:gd name="T4" fmla="*/ 0 w 154"/>
                    <a:gd name="T5" fmla="*/ 0 h 76"/>
                    <a:gd name="T6" fmla="*/ 60 w 154"/>
                    <a:gd name="T7" fmla="*/ 0 h 76"/>
                    <a:gd name="T8" fmla="*/ 60 w 154"/>
                    <a:gd name="T9" fmla="*/ 10 h 76"/>
                    <a:gd name="T10" fmla="*/ 36 w 154"/>
                    <a:gd name="T11" fmla="*/ 10 h 76"/>
                    <a:gd name="T12" fmla="*/ 36 w 154"/>
                    <a:gd name="T13" fmla="*/ 76 h 76"/>
                    <a:gd name="T14" fmla="*/ 25 w 154"/>
                    <a:gd name="T15" fmla="*/ 76 h 76"/>
                    <a:gd name="T16" fmla="*/ 25 w 154"/>
                    <a:gd name="T17" fmla="*/ 10 h 76"/>
                    <a:gd name="T18" fmla="*/ 77 w 154"/>
                    <a:gd name="T19" fmla="*/ 0 h 76"/>
                    <a:gd name="T20" fmla="*/ 89 w 154"/>
                    <a:gd name="T21" fmla="*/ 0 h 76"/>
                    <a:gd name="T22" fmla="*/ 115 w 154"/>
                    <a:gd name="T23" fmla="*/ 42 h 76"/>
                    <a:gd name="T24" fmla="*/ 142 w 154"/>
                    <a:gd name="T25" fmla="*/ 0 h 76"/>
                    <a:gd name="T26" fmla="*/ 154 w 154"/>
                    <a:gd name="T27" fmla="*/ 0 h 76"/>
                    <a:gd name="T28" fmla="*/ 154 w 154"/>
                    <a:gd name="T29" fmla="*/ 76 h 76"/>
                    <a:gd name="T30" fmla="*/ 143 w 154"/>
                    <a:gd name="T31" fmla="*/ 76 h 76"/>
                    <a:gd name="T32" fmla="*/ 143 w 154"/>
                    <a:gd name="T33" fmla="*/ 17 h 76"/>
                    <a:gd name="T34" fmla="*/ 116 w 154"/>
                    <a:gd name="T35" fmla="*/ 59 h 76"/>
                    <a:gd name="T36" fmla="*/ 115 w 154"/>
                    <a:gd name="T37" fmla="*/ 59 h 76"/>
                    <a:gd name="T38" fmla="*/ 88 w 154"/>
                    <a:gd name="T39" fmla="*/ 17 h 76"/>
                    <a:gd name="T40" fmla="*/ 88 w 154"/>
                    <a:gd name="T41" fmla="*/ 76 h 76"/>
                    <a:gd name="T42" fmla="*/ 77 w 154"/>
                    <a:gd name="T43" fmla="*/ 76 h 76"/>
                    <a:gd name="T44" fmla="*/ 77 w 154"/>
                    <a:gd name="T45" fmla="*/ 0 h 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154" h="76">
                      <a:moveTo>
                        <a:pt x="25" y="10"/>
                      </a:moveTo>
                      <a:lnTo>
                        <a:pt x="0" y="10"/>
                      </a:lnTo>
                      <a:lnTo>
                        <a:pt x="0" y="0"/>
                      </a:lnTo>
                      <a:lnTo>
                        <a:pt x="60" y="0"/>
                      </a:lnTo>
                      <a:lnTo>
                        <a:pt x="60" y="10"/>
                      </a:lnTo>
                      <a:lnTo>
                        <a:pt x="36" y="10"/>
                      </a:lnTo>
                      <a:lnTo>
                        <a:pt x="36" y="76"/>
                      </a:lnTo>
                      <a:lnTo>
                        <a:pt x="25" y="76"/>
                      </a:lnTo>
                      <a:lnTo>
                        <a:pt x="25" y="10"/>
                      </a:lnTo>
                      <a:close/>
                      <a:moveTo>
                        <a:pt x="77" y="0"/>
                      </a:moveTo>
                      <a:lnTo>
                        <a:pt x="89" y="0"/>
                      </a:lnTo>
                      <a:lnTo>
                        <a:pt x="115" y="42"/>
                      </a:lnTo>
                      <a:lnTo>
                        <a:pt x="142" y="0"/>
                      </a:lnTo>
                      <a:lnTo>
                        <a:pt x="154" y="0"/>
                      </a:lnTo>
                      <a:lnTo>
                        <a:pt x="154" y="76"/>
                      </a:lnTo>
                      <a:lnTo>
                        <a:pt x="143" y="76"/>
                      </a:lnTo>
                      <a:lnTo>
                        <a:pt x="143" y="17"/>
                      </a:lnTo>
                      <a:lnTo>
                        <a:pt x="116" y="59"/>
                      </a:lnTo>
                      <a:lnTo>
                        <a:pt x="115" y="59"/>
                      </a:lnTo>
                      <a:lnTo>
                        <a:pt x="88" y="17"/>
                      </a:lnTo>
                      <a:lnTo>
                        <a:pt x="88" y="76"/>
                      </a:lnTo>
                      <a:lnTo>
                        <a:pt x="77" y="76"/>
                      </a:lnTo>
                      <a:lnTo>
                        <a:pt x="77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</p:grpSp>
          <p:grpSp>
            <p:nvGrpSpPr>
              <p:cNvPr id="127" name="Group 126"/>
              <p:cNvGrpSpPr/>
              <p:nvPr userDrawn="1"/>
            </p:nvGrpSpPr>
            <p:grpSpPr>
              <a:xfrm>
                <a:off x="1233948" y="1585913"/>
                <a:ext cx="2343152" cy="412750"/>
                <a:chOff x="1322388" y="1585913"/>
                <a:chExt cx="2343151" cy="412751"/>
              </a:xfrm>
              <a:grpFill/>
            </p:grpSpPr>
            <p:sp>
              <p:nvSpPr>
                <p:cNvPr id="128" name="Freeform 6"/>
                <p:cNvSpPr>
                  <a:spLocks/>
                </p:cNvSpPr>
                <p:nvPr userDrawn="1"/>
              </p:nvSpPr>
              <p:spPr bwMode="auto">
                <a:xfrm>
                  <a:off x="1322388" y="1609726"/>
                  <a:ext cx="257175" cy="382588"/>
                </a:xfrm>
                <a:custGeom>
                  <a:avLst/>
                  <a:gdLst>
                    <a:gd name="T0" fmla="*/ 140 w 188"/>
                    <a:gd name="T1" fmla="*/ 279 h 279"/>
                    <a:gd name="T2" fmla="*/ 78 w 188"/>
                    <a:gd name="T3" fmla="*/ 148 h 279"/>
                    <a:gd name="T4" fmla="*/ 42 w 188"/>
                    <a:gd name="T5" fmla="*/ 66 h 279"/>
                    <a:gd name="T6" fmla="*/ 41 w 188"/>
                    <a:gd name="T7" fmla="*/ 67 h 279"/>
                    <a:gd name="T8" fmla="*/ 44 w 188"/>
                    <a:gd name="T9" fmla="*/ 144 h 279"/>
                    <a:gd name="T10" fmla="*/ 45 w 188"/>
                    <a:gd name="T11" fmla="*/ 279 h 279"/>
                    <a:gd name="T12" fmla="*/ 0 w 188"/>
                    <a:gd name="T13" fmla="*/ 279 h 279"/>
                    <a:gd name="T14" fmla="*/ 0 w 188"/>
                    <a:gd name="T15" fmla="*/ 0 h 279"/>
                    <a:gd name="T16" fmla="*/ 52 w 188"/>
                    <a:gd name="T17" fmla="*/ 0 h 279"/>
                    <a:gd name="T18" fmla="*/ 120 w 188"/>
                    <a:gd name="T19" fmla="*/ 136 h 279"/>
                    <a:gd name="T20" fmla="*/ 148 w 188"/>
                    <a:gd name="T21" fmla="*/ 208 h 279"/>
                    <a:gd name="T22" fmla="*/ 149 w 188"/>
                    <a:gd name="T23" fmla="*/ 207 h 279"/>
                    <a:gd name="T24" fmla="*/ 145 w 188"/>
                    <a:gd name="T25" fmla="*/ 128 h 279"/>
                    <a:gd name="T26" fmla="*/ 145 w 188"/>
                    <a:gd name="T27" fmla="*/ 0 h 279"/>
                    <a:gd name="T28" fmla="*/ 188 w 188"/>
                    <a:gd name="T29" fmla="*/ 0 h 279"/>
                    <a:gd name="T30" fmla="*/ 188 w 188"/>
                    <a:gd name="T31" fmla="*/ 279 h 279"/>
                    <a:gd name="T32" fmla="*/ 140 w 188"/>
                    <a:gd name="T33" fmla="*/ 279 h 2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88" h="279">
                      <a:moveTo>
                        <a:pt x="140" y="279"/>
                      </a:moveTo>
                      <a:cubicBezTo>
                        <a:pt x="78" y="148"/>
                        <a:pt x="78" y="148"/>
                        <a:pt x="78" y="148"/>
                      </a:cubicBezTo>
                      <a:cubicBezTo>
                        <a:pt x="63" y="117"/>
                        <a:pt x="47" y="82"/>
                        <a:pt x="42" y="66"/>
                      </a:cubicBezTo>
                      <a:cubicBezTo>
                        <a:pt x="41" y="67"/>
                        <a:pt x="41" y="67"/>
                        <a:pt x="41" y="67"/>
                      </a:cubicBezTo>
                      <a:cubicBezTo>
                        <a:pt x="43" y="90"/>
                        <a:pt x="43" y="119"/>
                        <a:pt x="44" y="144"/>
                      </a:cubicBezTo>
                      <a:cubicBezTo>
                        <a:pt x="45" y="279"/>
                        <a:pt x="45" y="279"/>
                        <a:pt x="45" y="279"/>
                      </a:cubicBezTo>
                      <a:cubicBezTo>
                        <a:pt x="0" y="279"/>
                        <a:pt x="0" y="279"/>
                        <a:pt x="0" y="27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52" y="0"/>
                        <a:pt x="52" y="0"/>
                        <a:pt x="52" y="0"/>
                      </a:cubicBezTo>
                      <a:cubicBezTo>
                        <a:pt x="120" y="136"/>
                        <a:pt x="120" y="136"/>
                        <a:pt x="120" y="136"/>
                      </a:cubicBezTo>
                      <a:cubicBezTo>
                        <a:pt x="133" y="162"/>
                        <a:pt x="145" y="195"/>
                        <a:pt x="148" y="208"/>
                      </a:cubicBezTo>
                      <a:cubicBezTo>
                        <a:pt x="149" y="207"/>
                        <a:pt x="149" y="207"/>
                        <a:pt x="149" y="207"/>
                      </a:cubicBezTo>
                      <a:cubicBezTo>
                        <a:pt x="148" y="193"/>
                        <a:pt x="145" y="153"/>
                        <a:pt x="145" y="128"/>
                      </a:cubicBezTo>
                      <a:cubicBezTo>
                        <a:pt x="145" y="0"/>
                        <a:pt x="145" y="0"/>
                        <a:pt x="145" y="0"/>
                      </a:cubicBezTo>
                      <a:cubicBezTo>
                        <a:pt x="188" y="0"/>
                        <a:pt x="188" y="0"/>
                        <a:pt x="188" y="0"/>
                      </a:cubicBezTo>
                      <a:cubicBezTo>
                        <a:pt x="188" y="279"/>
                        <a:pt x="188" y="279"/>
                        <a:pt x="188" y="279"/>
                      </a:cubicBezTo>
                      <a:lnTo>
                        <a:pt x="140" y="27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129" name="Freeform 7"/>
                <p:cNvSpPr>
                  <a:spLocks noEditPoints="1"/>
                </p:cNvSpPr>
                <p:nvPr userDrawn="1"/>
              </p:nvSpPr>
              <p:spPr bwMode="auto">
                <a:xfrm>
                  <a:off x="1630363" y="1704976"/>
                  <a:ext cx="233363" cy="293688"/>
                </a:xfrm>
                <a:custGeom>
                  <a:avLst/>
                  <a:gdLst>
                    <a:gd name="T0" fmla="*/ 48 w 170"/>
                    <a:gd name="T1" fmla="*/ 119 h 214"/>
                    <a:gd name="T2" fmla="*/ 48 w 170"/>
                    <a:gd name="T3" fmla="*/ 122 h 214"/>
                    <a:gd name="T4" fmla="*/ 99 w 170"/>
                    <a:gd name="T5" fmla="*/ 180 h 214"/>
                    <a:gd name="T6" fmla="*/ 149 w 170"/>
                    <a:gd name="T7" fmla="*/ 160 h 214"/>
                    <a:gd name="T8" fmla="*/ 167 w 170"/>
                    <a:gd name="T9" fmla="*/ 187 h 214"/>
                    <a:gd name="T10" fmla="*/ 93 w 170"/>
                    <a:gd name="T11" fmla="*/ 214 h 214"/>
                    <a:gd name="T12" fmla="*/ 0 w 170"/>
                    <a:gd name="T13" fmla="*/ 107 h 214"/>
                    <a:gd name="T14" fmla="*/ 25 w 170"/>
                    <a:gd name="T15" fmla="*/ 28 h 214"/>
                    <a:gd name="T16" fmla="*/ 87 w 170"/>
                    <a:gd name="T17" fmla="*/ 0 h 214"/>
                    <a:gd name="T18" fmla="*/ 143 w 170"/>
                    <a:gd name="T19" fmla="*/ 21 h 214"/>
                    <a:gd name="T20" fmla="*/ 170 w 170"/>
                    <a:gd name="T21" fmla="*/ 110 h 214"/>
                    <a:gd name="T22" fmla="*/ 170 w 170"/>
                    <a:gd name="T23" fmla="*/ 119 h 214"/>
                    <a:gd name="T24" fmla="*/ 48 w 170"/>
                    <a:gd name="T25" fmla="*/ 119 h 214"/>
                    <a:gd name="T26" fmla="*/ 87 w 170"/>
                    <a:gd name="T27" fmla="*/ 34 h 214"/>
                    <a:gd name="T28" fmla="*/ 49 w 170"/>
                    <a:gd name="T29" fmla="*/ 86 h 214"/>
                    <a:gd name="T30" fmla="*/ 124 w 170"/>
                    <a:gd name="T31" fmla="*/ 86 h 214"/>
                    <a:gd name="T32" fmla="*/ 87 w 170"/>
                    <a:gd name="T33" fmla="*/ 34 h 2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70" h="214">
                      <a:moveTo>
                        <a:pt x="48" y="119"/>
                      </a:moveTo>
                      <a:cubicBezTo>
                        <a:pt x="48" y="122"/>
                        <a:pt x="48" y="122"/>
                        <a:pt x="48" y="122"/>
                      </a:cubicBezTo>
                      <a:cubicBezTo>
                        <a:pt x="48" y="150"/>
                        <a:pt x="59" y="180"/>
                        <a:pt x="99" y="180"/>
                      </a:cubicBezTo>
                      <a:cubicBezTo>
                        <a:pt x="118" y="180"/>
                        <a:pt x="134" y="173"/>
                        <a:pt x="149" y="160"/>
                      </a:cubicBezTo>
                      <a:cubicBezTo>
                        <a:pt x="167" y="187"/>
                        <a:pt x="167" y="187"/>
                        <a:pt x="167" y="187"/>
                      </a:cubicBezTo>
                      <a:cubicBezTo>
                        <a:pt x="145" y="205"/>
                        <a:pt x="121" y="214"/>
                        <a:pt x="93" y="214"/>
                      </a:cubicBezTo>
                      <a:cubicBezTo>
                        <a:pt x="36" y="214"/>
                        <a:pt x="0" y="172"/>
                        <a:pt x="0" y="107"/>
                      </a:cubicBezTo>
                      <a:cubicBezTo>
                        <a:pt x="0" y="72"/>
                        <a:pt x="7" y="48"/>
                        <a:pt x="25" y="28"/>
                      </a:cubicBezTo>
                      <a:cubicBezTo>
                        <a:pt x="42" y="9"/>
                        <a:pt x="62" y="0"/>
                        <a:pt x="87" y="0"/>
                      </a:cubicBezTo>
                      <a:cubicBezTo>
                        <a:pt x="108" y="0"/>
                        <a:pt x="126" y="6"/>
                        <a:pt x="143" y="21"/>
                      </a:cubicBezTo>
                      <a:cubicBezTo>
                        <a:pt x="161" y="37"/>
                        <a:pt x="170" y="62"/>
                        <a:pt x="170" y="110"/>
                      </a:cubicBezTo>
                      <a:cubicBezTo>
                        <a:pt x="170" y="119"/>
                        <a:pt x="170" y="119"/>
                        <a:pt x="170" y="119"/>
                      </a:cubicBezTo>
                      <a:lnTo>
                        <a:pt x="48" y="119"/>
                      </a:lnTo>
                      <a:close/>
                      <a:moveTo>
                        <a:pt x="87" y="34"/>
                      </a:moveTo>
                      <a:cubicBezTo>
                        <a:pt x="63" y="34"/>
                        <a:pt x="49" y="53"/>
                        <a:pt x="49" y="86"/>
                      </a:cubicBezTo>
                      <a:cubicBezTo>
                        <a:pt x="124" y="86"/>
                        <a:pt x="124" y="86"/>
                        <a:pt x="124" y="86"/>
                      </a:cubicBezTo>
                      <a:cubicBezTo>
                        <a:pt x="124" y="53"/>
                        <a:pt x="110" y="34"/>
                        <a:pt x="87" y="3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131" name="Freeform 8"/>
                <p:cNvSpPr>
                  <a:spLocks/>
                </p:cNvSpPr>
                <p:nvPr userDrawn="1"/>
              </p:nvSpPr>
              <p:spPr bwMode="auto">
                <a:xfrm>
                  <a:off x="1879601" y="1708151"/>
                  <a:ext cx="374650" cy="284163"/>
                </a:xfrm>
                <a:custGeom>
                  <a:avLst/>
                  <a:gdLst>
                    <a:gd name="T0" fmla="*/ 215 w 273"/>
                    <a:gd name="T1" fmla="*/ 207 h 207"/>
                    <a:gd name="T2" fmla="*/ 174 w 273"/>
                    <a:gd name="T3" fmla="*/ 207 h 207"/>
                    <a:gd name="T4" fmla="*/ 149 w 273"/>
                    <a:gd name="T5" fmla="*/ 114 h 207"/>
                    <a:gd name="T6" fmla="*/ 136 w 273"/>
                    <a:gd name="T7" fmla="*/ 58 h 207"/>
                    <a:gd name="T8" fmla="*/ 135 w 273"/>
                    <a:gd name="T9" fmla="*/ 58 h 207"/>
                    <a:gd name="T10" fmla="*/ 121 w 273"/>
                    <a:gd name="T11" fmla="*/ 116 h 207"/>
                    <a:gd name="T12" fmla="*/ 97 w 273"/>
                    <a:gd name="T13" fmla="*/ 207 h 207"/>
                    <a:gd name="T14" fmla="*/ 55 w 273"/>
                    <a:gd name="T15" fmla="*/ 207 h 207"/>
                    <a:gd name="T16" fmla="*/ 0 w 273"/>
                    <a:gd name="T17" fmla="*/ 6 h 207"/>
                    <a:gd name="T18" fmla="*/ 44 w 273"/>
                    <a:gd name="T19" fmla="*/ 0 h 207"/>
                    <a:gd name="T20" fmla="*/ 66 w 273"/>
                    <a:gd name="T21" fmla="*/ 99 h 207"/>
                    <a:gd name="T22" fmla="*/ 76 w 273"/>
                    <a:gd name="T23" fmla="*/ 152 h 207"/>
                    <a:gd name="T24" fmla="*/ 78 w 273"/>
                    <a:gd name="T25" fmla="*/ 152 h 207"/>
                    <a:gd name="T26" fmla="*/ 89 w 273"/>
                    <a:gd name="T27" fmla="*/ 97 h 207"/>
                    <a:gd name="T28" fmla="*/ 115 w 273"/>
                    <a:gd name="T29" fmla="*/ 3 h 207"/>
                    <a:gd name="T30" fmla="*/ 159 w 273"/>
                    <a:gd name="T31" fmla="*/ 3 h 207"/>
                    <a:gd name="T32" fmla="*/ 182 w 273"/>
                    <a:gd name="T33" fmla="*/ 95 h 207"/>
                    <a:gd name="T34" fmla="*/ 195 w 273"/>
                    <a:gd name="T35" fmla="*/ 153 h 207"/>
                    <a:gd name="T36" fmla="*/ 196 w 273"/>
                    <a:gd name="T37" fmla="*/ 153 h 207"/>
                    <a:gd name="T38" fmla="*/ 206 w 273"/>
                    <a:gd name="T39" fmla="*/ 98 h 207"/>
                    <a:gd name="T40" fmla="*/ 227 w 273"/>
                    <a:gd name="T41" fmla="*/ 3 h 207"/>
                    <a:gd name="T42" fmla="*/ 273 w 273"/>
                    <a:gd name="T43" fmla="*/ 3 h 207"/>
                    <a:gd name="T44" fmla="*/ 215 w 273"/>
                    <a:gd name="T45" fmla="*/ 207 h 2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273" h="207">
                      <a:moveTo>
                        <a:pt x="215" y="207"/>
                      </a:moveTo>
                      <a:cubicBezTo>
                        <a:pt x="174" y="207"/>
                        <a:pt x="174" y="207"/>
                        <a:pt x="174" y="207"/>
                      </a:cubicBezTo>
                      <a:cubicBezTo>
                        <a:pt x="149" y="114"/>
                        <a:pt x="149" y="114"/>
                        <a:pt x="149" y="114"/>
                      </a:cubicBezTo>
                      <a:cubicBezTo>
                        <a:pt x="142" y="90"/>
                        <a:pt x="136" y="58"/>
                        <a:pt x="136" y="58"/>
                      </a:cubicBezTo>
                      <a:cubicBezTo>
                        <a:pt x="135" y="58"/>
                        <a:pt x="135" y="58"/>
                        <a:pt x="135" y="58"/>
                      </a:cubicBezTo>
                      <a:cubicBezTo>
                        <a:pt x="135" y="58"/>
                        <a:pt x="131" y="78"/>
                        <a:pt x="121" y="116"/>
                      </a:cubicBezTo>
                      <a:cubicBezTo>
                        <a:pt x="97" y="207"/>
                        <a:pt x="97" y="207"/>
                        <a:pt x="97" y="207"/>
                      </a:cubicBezTo>
                      <a:cubicBezTo>
                        <a:pt x="55" y="207"/>
                        <a:pt x="55" y="207"/>
                        <a:pt x="55" y="207"/>
                      </a:cubicBezTo>
                      <a:cubicBezTo>
                        <a:pt x="0" y="6"/>
                        <a:pt x="0" y="6"/>
                        <a:pt x="0" y="6"/>
                      </a:cubicBezTo>
                      <a:cubicBezTo>
                        <a:pt x="44" y="0"/>
                        <a:pt x="44" y="0"/>
                        <a:pt x="44" y="0"/>
                      </a:cubicBezTo>
                      <a:cubicBezTo>
                        <a:pt x="66" y="99"/>
                        <a:pt x="66" y="99"/>
                        <a:pt x="66" y="99"/>
                      </a:cubicBezTo>
                      <a:cubicBezTo>
                        <a:pt x="72" y="124"/>
                        <a:pt x="76" y="152"/>
                        <a:pt x="76" y="152"/>
                      </a:cubicBezTo>
                      <a:cubicBezTo>
                        <a:pt x="78" y="152"/>
                        <a:pt x="78" y="152"/>
                        <a:pt x="78" y="152"/>
                      </a:cubicBezTo>
                      <a:cubicBezTo>
                        <a:pt x="78" y="152"/>
                        <a:pt x="82" y="125"/>
                        <a:pt x="89" y="97"/>
                      </a:cubicBezTo>
                      <a:cubicBezTo>
                        <a:pt x="115" y="3"/>
                        <a:pt x="115" y="3"/>
                        <a:pt x="115" y="3"/>
                      </a:cubicBezTo>
                      <a:cubicBezTo>
                        <a:pt x="159" y="3"/>
                        <a:pt x="159" y="3"/>
                        <a:pt x="159" y="3"/>
                      </a:cubicBezTo>
                      <a:cubicBezTo>
                        <a:pt x="182" y="95"/>
                        <a:pt x="182" y="95"/>
                        <a:pt x="182" y="95"/>
                      </a:cubicBezTo>
                      <a:cubicBezTo>
                        <a:pt x="190" y="128"/>
                        <a:pt x="195" y="153"/>
                        <a:pt x="195" y="153"/>
                      </a:cubicBezTo>
                      <a:cubicBezTo>
                        <a:pt x="196" y="153"/>
                        <a:pt x="196" y="153"/>
                        <a:pt x="196" y="153"/>
                      </a:cubicBezTo>
                      <a:cubicBezTo>
                        <a:pt x="196" y="153"/>
                        <a:pt x="201" y="122"/>
                        <a:pt x="206" y="98"/>
                      </a:cubicBezTo>
                      <a:cubicBezTo>
                        <a:pt x="227" y="3"/>
                        <a:pt x="227" y="3"/>
                        <a:pt x="227" y="3"/>
                      </a:cubicBezTo>
                      <a:cubicBezTo>
                        <a:pt x="273" y="3"/>
                        <a:pt x="273" y="3"/>
                        <a:pt x="273" y="3"/>
                      </a:cubicBezTo>
                      <a:lnTo>
                        <a:pt x="215" y="20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132" name="Freeform 9"/>
                <p:cNvSpPr>
                  <a:spLocks noEditPoints="1"/>
                </p:cNvSpPr>
                <p:nvPr userDrawn="1"/>
              </p:nvSpPr>
              <p:spPr bwMode="auto">
                <a:xfrm>
                  <a:off x="2414588" y="1609726"/>
                  <a:ext cx="261938" cy="382588"/>
                </a:xfrm>
                <a:custGeom>
                  <a:avLst/>
                  <a:gdLst>
                    <a:gd name="T0" fmla="*/ 135 w 191"/>
                    <a:gd name="T1" fmla="*/ 279 h 279"/>
                    <a:gd name="T2" fmla="*/ 111 w 191"/>
                    <a:gd name="T3" fmla="*/ 236 h 279"/>
                    <a:gd name="T4" fmla="*/ 64 w 191"/>
                    <a:gd name="T5" fmla="*/ 167 h 279"/>
                    <a:gd name="T6" fmla="*/ 46 w 191"/>
                    <a:gd name="T7" fmla="*/ 158 h 279"/>
                    <a:gd name="T8" fmla="*/ 46 w 191"/>
                    <a:gd name="T9" fmla="*/ 279 h 279"/>
                    <a:gd name="T10" fmla="*/ 0 w 191"/>
                    <a:gd name="T11" fmla="*/ 279 h 279"/>
                    <a:gd name="T12" fmla="*/ 0 w 191"/>
                    <a:gd name="T13" fmla="*/ 0 h 279"/>
                    <a:gd name="T14" fmla="*/ 85 w 191"/>
                    <a:gd name="T15" fmla="*/ 0 h 279"/>
                    <a:gd name="T16" fmla="*/ 176 w 191"/>
                    <a:gd name="T17" fmla="*/ 80 h 279"/>
                    <a:gd name="T18" fmla="*/ 107 w 191"/>
                    <a:gd name="T19" fmla="*/ 156 h 279"/>
                    <a:gd name="T20" fmla="*/ 150 w 191"/>
                    <a:gd name="T21" fmla="*/ 212 h 279"/>
                    <a:gd name="T22" fmla="*/ 191 w 191"/>
                    <a:gd name="T23" fmla="*/ 279 h 279"/>
                    <a:gd name="T24" fmla="*/ 135 w 191"/>
                    <a:gd name="T25" fmla="*/ 279 h 279"/>
                    <a:gd name="T26" fmla="*/ 71 w 191"/>
                    <a:gd name="T27" fmla="*/ 38 h 279"/>
                    <a:gd name="T28" fmla="*/ 46 w 191"/>
                    <a:gd name="T29" fmla="*/ 38 h 279"/>
                    <a:gd name="T30" fmla="*/ 46 w 191"/>
                    <a:gd name="T31" fmla="*/ 126 h 279"/>
                    <a:gd name="T32" fmla="*/ 70 w 191"/>
                    <a:gd name="T33" fmla="*/ 126 h 279"/>
                    <a:gd name="T34" fmla="*/ 115 w 191"/>
                    <a:gd name="T35" fmla="*/ 114 h 279"/>
                    <a:gd name="T36" fmla="*/ 127 w 191"/>
                    <a:gd name="T37" fmla="*/ 80 h 279"/>
                    <a:gd name="T38" fmla="*/ 71 w 191"/>
                    <a:gd name="T39" fmla="*/ 38 h 2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191" h="279">
                      <a:moveTo>
                        <a:pt x="135" y="279"/>
                      </a:moveTo>
                      <a:cubicBezTo>
                        <a:pt x="111" y="236"/>
                        <a:pt x="111" y="236"/>
                        <a:pt x="111" y="236"/>
                      </a:cubicBezTo>
                      <a:cubicBezTo>
                        <a:pt x="92" y="201"/>
                        <a:pt x="79" y="182"/>
                        <a:pt x="64" y="167"/>
                      </a:cubicBezTo>
                      <a:cubicBezTo>
                        <a:pt x="59" y="162"/>
                        <a:pt x="55" y="159"/>
                        <a:pt x="46" y="158"/>
                      </a:cubicBezTo>
                      <a:cubicBezTo>
                        <a:pt x="46" y="279"/>
                        <a:pt x="46" y="279"/>
                        <a:pt x="46" y="279"/>
                      </a:cubicBezTo>
                      <a:cubicBezTo>
                        <a:pt x="0" y="279"/>
                        <a:pt x="0" y="279"/>
                        <a:pt x="0" y="27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85" y="0"/>
                        <a:pt x="85" y="0"/>
                        <a:pt x="85" y="0"/>
                      </a:cubicBezTo>
                      <a:cubicBezTo>
                        <a:pt x="148" y="0"/>
                        <a:pt x="176" y="37"/>
                        <a:pt x="176" y="80"/>
                      </a:cubicBezTo>
                      <a:cubicBezTo>
                        <a:pt x="176" y="120"/>
                        <a:pt x="150" y="156"/>
                        <a:pt x="107" y="156"/>
                      </a:cubicBezTo>
                      <a:cubicBezTo>
                        <a:pt x="117" y="162"/>
                        <a:pt x="135" y="189"/>
                        <a:pt x="150" y="212"/>
                      </a:cubicBezTo>
                      <a:cubicBezTo>
                        <a:pt x="191" y="279"/>
                        <a:pt x="191" y="279"/>
                        <a:pt x="191" y="279"/>
                      </a:cubicBezTo>
                      <a:lnTo>
                        <a:pt x="135" y="279"/>
                      </a:lnTo>
                      <a:close/>
                      <a:moveTo>
                        <a:pt x="71" y="38"/>
                      </a:moveTo>
                      <a:cubicBezTo>
                        <a:pt x="46" y="38"/>
                        <a:pt x="46" y="38"/>
                        <a:pt x="46" y="38"/>
                      </a:cubicBezTo>
                      <a:cubicBezTo>
                        <a:pt x="46" y="126"/>
                        <a:pt x="46" y="126"/>
                        <a:pt x="46" y="126"/>
                      </a:cubicBezTo>
                      <a:cubicBezTo>
                        <a:pt x="70" y="126"/>
                        <a:pt x="70" y="126"/>
                        <a:pt x="70" y="126"/>
                      </a:cubicBezTo>
                      <a:cubicBezTo>
                        <a:pt x="94" y="126"/>
                        <a:pt x="107" y="123"/>
                        <a:pt x="115" y="114"/>
                      </a:cubicBezTo>
                      <a:cubicBezTo>
                        <a:pt x="123" y="107"/>
                        <a:pt x="127" y="95"/>
                        <a:pt x="127" y="80"/>
                      </a:cubicBezTo>
                      <a:cubicBezTo>
                        <a:pt x="127" y="52"/>
                        <a:pt x="112" y="38"/>
                        <a:pt x="71" y="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133" name="Freeform 10"/>
                <p:cNvSpPr>
                  <a:spLocks noEditPoints="1"/>
                </p:cNvSpPr>
                <p:nvPr userDrawn="1"/>
              </p:nvSpPr>
              <p:spPr bwMode="auto">
                <a:xfrm>
                  <a:off x="2698751" y="1704976"/>
                  <a:ext cx="233363" cy="293688"/>
                </a:xfrm>
                <a:custGeom>
                  <a:avLst/>
                  <a:gdLst>
                    <a:gd name="T0" fmla="*/ 48 w 170"/>
                    <a:gd name="T1" fmla="*/ 119 h 214"/>
                    <a:gd name="T2" fmla="*/ 48 w 170"/>
                    <a:gd name="T3" fmla="*/ 122 h 214"/>
                    <a:gd name="T4" fmla="*/ 99 w 170"/>
                    <a:gd name="T5" fmla="*/ 180 h 214"/>
                    <a:gd name="T6" fmla="*/ 149 w 170"/>
                    <a:gd name="T7" fmla="*/ 160 h 214"/>
                    <a:gd name="T8" fmla="*/ 167 w 170"/>
                    <a:gd name="T9" fmla="*/ 187 h 214"/>
                    <a:gd name="T10" fmla="*/ 93 w 170"/>
                    <a:gd name="T11" fmla="*/ 214 h 214"/>
                    <a:gd name="T12" fmla="*/ 0 w 170"/>
                    <a:gd name="T13" fmla="*/ 107 h 214"/>
                    <a:gd name="T14" fmla="*/ 25 w 170"/>
                    <a:gd name="T15" fmla="*/ 28 h 214"/>
                    <a:gd name="T16" fmla="*/ 87 w 170"/>
                    <a:gd name="T17" fmla="*/ 0 h 214"/>
                    <a:gd name="T18" fmla="*/ 143 w 170"/>
                    <a:gd name="T19" fmla="*/ 21 h 214"/>
                    <a:gd name="T20" fmla="*/ 170 w 170"/>
                    <a:gd name="T21" fmla="*/ 110 h 214"/>
                    <a:gd name="T22" fmla="*/ 170 w 170"/>
                    <a:gd name="T23" fmla="*/ 119 h 214"/>
                    <a:gd name="T24" fmla="*/ 48 w 170"/>
                    <a:gd name="T25" fmla="*/ 119 h 214"/>
                    <a:gd name="T26" fmla="*/ 87 w 170"/>
                    <a:gd name="T27" fmla="*/ 34 h 214"/>
                    <a:gd name="T28" fmla="*/ 49 w 170"/>
                    <a:gd name="T29" fmla="*/ 86 h 214"/>
                    <a:gd name="T30" fmla="*/ 124 w 170"/>
                    <a:gd name="T31" fmla="*/ 86 h 214"/>
                    <a:gd name="T32" fmla="*/ 87 w 170"/>
                    <a:gd name="T33" fmla="*/ 34 h 2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70" h="214">
                      <a:moveTo>
                        <a:pt x="48" y="119"/>
                      </a:moveTo>
                      <a:cubicBezTo>
                        <a:pt x="48" y="122"/>
                        <a:pt x="48" y="122"/>
                        <a:pt x="48" y="122"/>
                      </a:cubicBezTo>
                      <a:cubicBezTo>
                        <a:pt x="48" y="150"/>
                        <a:pt x="59" y="180"/>
                        <a:pt x="99" y="180"/>
                      </a:cubicBezTo>
                      <a:cubicBezTo>
                        <a:pt x="118" y="180"/>
                        <a:pt x="134" y="173"/>
                        <a:pt x="149" y="160"/>
                      </a:cubicBezTo>
                      <a:cubicBezTo>
                        <a:pt x="167" y="187"/>
                        <a:pt x="167" y="187"/>
                        <a:pt x="167" y="187"/>
                      </a:cubicBezTo>
                      <a:cubicBezTo>
                        <a:pt x="145" y="205"/>
                        <a:pt x="121" y="214"/>
                        <a:pt x="93" y="214"/>
                      </a:cubicBezTo>
                      <a:cubicBezTo>
                        <a:pt x="36" y="214"/>
                        <a:pt x="0" y="172"/>
                        <a:pt x="0" y="107"/>
                      </a:cubicBezTo>
                      <a:cubicBezTo>
                        <a:pt x="0" y="72"/>
                        <a:pt x="7" y="48"/>
                        <a:pt x="25" y="28"/>
                      </a:cubicBezTo>
                      <a:cubicBezTo>
                        <a:pt x="42" y="9"/>
                        <a:pt x="62" y="0"/>
                        <a:pt x="87" y="0"/>
                      </a:cubicBezTo>
                      <a:cubicBezTo>
                        <a:pt x="108" y="0"/>
                        <a:pt x="126" y="6"/>
                        <a:pt x="143" y="21"/>
                      </a:cubicBezTo>
                      <a:cubicBezTo>
                        <a:pt x="161" y="37"/>
                        <a:pt x="170" y="62"/>
                        <a:pt x="170" y="110"/>
                      </a:cubicBezTo>
                      <a:cubicBezTo>
                        <a:pt x="170" y="119"/>
                        <a:pt x="170" y="119"/>
                        <a:pt x="170" y="119"/>
                      </a:cubicBezTo>
                      <a:lnTo>
                        <a:pt x="48" y="119"/>
                      </a:lnTo>
                      <a:close/>
                      <a:moveTo>
                        <a:pt x="87" y="34"/>
                      </a:moveTo>
                      <a:cubicBezTo>
                        <a:pt x="62" y="34"/>
                        <a:pt x="49" y="53"/>
                        <a:pt x="49" y="86"/>
                      </a:cubicBezTo>
                      <a:cubicBezTo>
                        <a:pt x="124" y="86"/>
                        <a:pt x="124" y="86"/>
                        <a:pt x="124" y="86"/>
                      </a:cubicBezTo>
                      <a:cubicBezTo>
                        <a:pt x="124" y="53"/>
                        <a:pt x="110" y="34"/>
                        <a:pt x="87" y="3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134" name="Freeform 11"/>
                <p:cNvSpPr>
                  <a:spLocks/>
                </p:cNvSpPr>
                <p:nvPr userDrawn="1"/>
              </p:nvSpPr>
              <p:spPr bwMode="auto">
                <a:xfrm>
                  <a:off x="2970213" y="1585913"/>
                  <a:ext cx="101600" cy="411163"/>
                </a:xfrm>
                <a:custGeom>
                  <a:avLst/>
                  <a:gdLst>
                    <a:gd name="T0" fmla="*/ 49 w 75"/>
                    <a:gd name="T1" fmla="*/ 300 h 300"/>
                    <a:gd name="T2" fmla="*/ 4 w 75"/>
                    <a:gd name="T3" fmla="*/ 243 h 300"/>
                    <a:gd name="T4" fmla="*/ 4 w 75"/>
                    <a:gd name="T5" fmla="*/ 69 h 300"/>
                    <a:gd name="T6" fmla="*/ 0 w 75"/>
                    <a:gd name="T7" fmla="*/ 10 h 300"/>
                    <a:gd name="T8" fmla="*/ 46 w 75"/>
                    <a:gd name="T9" fmla="*/ 0 h 300"/>
                    <a:gd name="T10" fmla="*/ 49 w 75"/>
                    <a:gd name="T11" fmla="*/ 56 h 300"/>
                    <a:gd name="T12" fmla="*/ 49 w 75"/>
                    <a:gd name="T13" fmla="*/ 228 h 300"/>
                    <a:gd name="T14" fmla="*/ 54 w 75"/>
                    <a:gd name="T15" fmla="*/ 265 h 300"/>
                    <a:gd name="T16" fmla="*/ 68 w 75"/>
                    <a:gd name="T17" fmla="*/ 268 h 300"/>
                    <a:gd name="T18" fmla="*/ 75 w 75"/>
                    <a:gd name="T19" fmla="*/ 295 h 300"/>
                    <a:gd name="T20" fmla="*/ 49 w 75"/>
                    <a:gd name="T21" fmla="*/ 300 h 3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75" h="300">
                      <a:moveTo>
                        <a:pt x="49" y="300"/>
                      </a:moveTo>
                      <a:cubicBezTo>
                        <a:pt x="4" y="300"/>
                        <a:pt x="4" y="260"/>
                        <a:pt x="4" y="243"/>
                      </a:cubicBezTo>
                      <a:cubicBezTo>
                        <a:pt x="4" y="69"/>
                        <a:pt x="4" y="69"/>
                        <a:pt x="4" y="69"/>
                      </a:cubicBezTo>
                      <a:cubicBezTo>
                        <a:pt x="4" y="42"/>
                        <a:pt x="3" y="27"/>
                        <a:pt x="0" y="10"/>
                      </a:cubicBezTo>
                      <a:cubicBezTo>
                        <a:pt x="46" y="0"/>
                        <a:pt x="46" y="0"/>
                        <a:pt x="46" y="0"/>
                      </a:cubicBezTo>
                      <a:cubicBezTo>
                        <a:pt x="49" y="12"/>
                        <a:pt x="49" y="29"/>
                        <a:pt x="49" y="56"/>
                      </a:cubicBezTo>
                      <a:cubicBezTo>
                        <a:pt x="49" y="228"/>
                        <a:pt x="49" y="228"/>
                        <a:pt x="49" y="228"/>
                      </a:cubicBezTo>
                      <a:cubicBezTo>
                        <a:pt x="49" y="255"/>
                        <a:pt x="50" y="260"/>
                        <a:pt x="54" y="265"/>
                      </a:cubicBezTo>
                      <a:cubicBezTo>
                        <a:pt x="56" y="268"/>
                        <a:pt x="63" y="270"/>
                        <a:pt x="68" y="268"/>
                      </a:cubicBezTo>
                      <a:cubicBezTo>
                        <a:pt x="75" y="295"/>
                        <a:pt x="75" y="295"/>
                        <a:pt x="75" y="295"/>
                      </a:cubicBezTo>
                      <a:cubicBezTo>
                        <a:pt x="67" y="298"/>
                        <a:pt x="59" y="300"/>
                        <a:pt x="49" y="30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135" name="Freeform 12"/>
                <p:cNvSpPr>
                  <a:spLocks noEditPoints="1"/>
                </p:cNvSpPr>
                <p:nvPr userDrawn="1"/>
              </p:nvSpPr>
              <p:spPr bwMode="auto">
                <a:xfrm>
                  <a:off x="3116263" y="1589088"/>
                  <a:ext cx="79375" cy="403225"/>
                </a:xfrm>
                <a:custGeom>
                  <a:avLst/>
                  <a:gdLst>
                    <a:gd name="T0" fmla="*/ 29 w 58"/>
                    <a:gd name="T1" fmla="*/ 59 h 293"/>
                    <a:gd name="T2" fmla="*/ 0 w 58"/>
                    <a:gd name="T3" fmla="*/ 30 h 293"/>
                    <a:gd name="T4" fmla="*/ 29 w 58"/>
                    <a:gd name="T5" fmla="*/ 0 h 293"/>
                    <a:gd name="T6" fmla="*/ 58 w 58"/>
                    <a:gd name="T7" fmla="*/ 30 h 293"/>
                    <a:gd name="T8" fmla="*/ 29 w 58"/>
                    <a:gd name="T9" fmla="*/ 59 h 293"/>
                    <a:gd name="T10" fmla="*/ 6 w 58"/>
                    <a:gd name="T11" fmla="*/ 293 h 293"/>
                    <a:gd name="T12" fmla="*/ 6 w 58"/>
                    <a:gd name="T13" fmla="*/ 92 h 293"/>
                    <a:gd name="T14" fmla="*/ 51 w 58"/>
                    <a:gd name="T15" fmla="*/ 84 h 293"/>
                    <a:gd name="T16" fmla="*/ 51 w 58"/>
                    <a:gd name="T17" fmla="*/ 293 h 293"/>
                    <a:gd name="T18" fmla="*/ 6 w 58"/>
                    <a:gd name="T19" fmla="*/ 293 h 2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58" h="293">
                      <a:moveTo>
                        <a:pt x="29" y="59"/>
                      </a:moveTo>
                      <a:cubicBezTo>
                        <a:pt x="13" y="59"/>
                        <a:pt x="0" y="46"/>
                        <a:pt x="0" y="30"/>
                      </a:cubicBezTo>
                      <a:cubicBezTo>
                        <a:pt x="0" y="13"/>
                        <a:pt x="13" y="0"/>
                        <a:pt x="29" y="0"/>
                      </a:cubicBezTo>
                      <a:cubicBezTo>
                        <a:pt x="45" y="0"/>
                        <a:pt x="58" y="13"/>
                        <a:pt x="58" y="30"/>
                      </a:cubicBezTo>
                      <a:cubicBezTo>
                        <a:pt x="58" y="46"/>
                        <a:pt x="45" y="59"/>
                        <a:pt x="29" y="59"/>
                      </a:cubicBezTo>
                      <a:close/>
                      <a:moveTo>
                        <a:pt x="6" y="293"/>
                      </a:moveTo>
                      <a:cubicBezTo>
                        <a:pt x="6" y="92"/>
                        <a:pt x="6" y="92"/>
                        <a:pt x="6" y="92"/>
                      </a:cubicBezTo>
                      <a:cubicBezTo>
                        <a:pt x="51" y="84"/>
                        <a:pt x="51" y="84"/>
                        <a:pt x="51" y="84"/>
                      </a:cubicBezTo>
                      <a:cubicBezTo>
                        <a:pt x="51" y="293"/>
                        <a:pt x="51" y="293"/>
                        <a:pt x="51" y="293"/>
                      </a:cubicBezTo>
                      <a:lnTo>
                        <a:pt x="6" y="29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136" name="Freeform 13"/>
                <p:cNvSpPr>
                  <a:spLocks/>
                </p:cNvSpPr>
                <p:nvPr userDrawn="1"/>
              </p:nvSpPr>
              <p:spPr bwMode="auto">
                <a:xfrm>
                  <a:off x="3246438" y="1704976"/>
                  <a:ext cx="207963" cy="293688"/>
                </a:xfrm>
                <a:custGeom>
                  <a:avLst/>
                  <a:gdLst>
                    <a:gd name="T0" fmla="*/ 87 w 152"/>
                    <a:gd name="T1" fmla="*/ 214 h 214"/>
                    <a:gd name="T2" fmla="*/ 0 w 152"/>
                    <a:gd name="T3" fmla="*/ 109 h 214"/>
                    <a:gd name="T4" fmla="*/ 90 w 152"/>
                    <a:gd name="T5" fmla="*/ 0 h 214"/>
                    <a:gd name="T6" fmla="*/ 146 w 152"/>
                    <a:gd name="T7" fmla="*/ 22 h 214"/>
                    <a:gd name="T8" fmla="*/ 124 w 152"/>
                    <a:gd name="T9" fmla="*/ 51 h 214"/>
                    <a:gd name="T10" fmla="*/ 90 w 152"/>
                    <a:gd name="T11" fmla="*/ 36 h 214"/>
                    <a:gd name="T12" fmla="*/ 58 w 152"/>
                    <a:gd name="T13" fmla="*/ 56 h 214"/>
                    <a:gd name="T14" fmla="*/ 49 w 152"/>
                    <a:gd name="T15" fmla="*/ 113 h 214"/>
                    <a:gd name="T16" fmla="*/ 63 w 152"/>
                    <a:gd name="T17" fmla="*/ 168 h 214"/>
                    <a:gd name="T18" fmla="*/ 90 w 152"/>
                    <a:gd name="T19" fmla="*/ 180 h 214"/>
                    <a:gd name="T20" fmla="*/ 131 w 152"/>
                    <a:gd name="T21" fmla="*/ 160 h 214"/>
                    <a:gd name="T22" fmla="*/ 152 w 152"/>
                    <a:gd name="T23" fmla="*/ 187 h 214"/>
                    <a:gd name="T24" fmla="*/ 87 w 152"/>
                    <a:gd name="T25" fmla="*/ 214 h 2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52" h="214">
                      <a:moveTo>
                        <a:pt x="87" y="214"/>
                      </a:moveTo>
                      <a:cubicBezTo>
                        <a:pt x="31" y="214"/>
                        <a:pt x="0" y="175"/>
                        <a:pt x="0" y="109"/>
                      </a:cubicBezTo>
                      <a:cubicBezTo>
                        <a:pt x="0" y="35"/>
                        <a:pt x="45" y="0"/>
                        <a:pt x="90" y="0"/>
                      </a:cubicBezTo>
                      <a:cubicBezTo>
                        <a:pt x="112" y="0"/>
                        <a:pt x="128" y="5"/>
                        <a:pt x="146" y="22"/>
                      </a:cubicBezTo>
                      <a:cubicBezTo>
                        <a:pt x="124" y="51"/>
                        <a:pt x="124" y="51"/>
                        <a:pt x="124" y="51"/>
                      </a:cubicBezTo>
                      <a:cubicBezTo>
                        <a:pt x="112" y="41"/>
                        <a:pt x="102" y="36"/>
                        <a:pt x="90" y="36"/>
                      </a:cubicBezTo>
                      <a:cubicBezTo>
                        <a:pt x="76" y="36"/>
                        <a:pt x="64" y="43"/>
                        <a:pt x="58" y="56"/>
                      </a:cubicBezTo>
                      <a:cubicBezTo>
                        <a:pt x="52" y="69"/>
                        <a:pt x="49" y="88"/>
                        <a:pt x="49" y="113"/>
                      </a:cubicBezTo>
                      <a:cubicBezTo>
                        <a:pt x="49" y="141"/>
                        <a:pt x="54" y="158"/>
                        <a:pt x="63" y="168"/>
                      </a:cubicBezTo>
                      <a:cubicBezTo>
                        <a:pt x="70" y="176"/>
                        <a:pt x="79" y="180"/>
                        <a:pt x="90" y="180"/>
                      </a:cubicBezTo>
                      <a:cubicBezTo>
                        <a:pt x="104" y="180"/>
                        <a:pt x="118" y="173"/>
                        <a:pt x="131" y="160"/>
                      </a:cubicBezTo>
                      <a:cubicBezTo>
                        <a:pt x="152" y="187"/>
                        <a:pt x="152" y="187"/>
                        <a:pt x="152" y="187"/>
                      </a:cubicBezTo>
                      <a:cubicBezTo>
                        <a:pt x="133" y="205"/>
                        <a:pt x="114" y="214"/>
                        <a:pt x="87" y="2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  <p:sp>
              <p:nvSpPr>
                <p:cNvPr id="137" name="Freeform 14"/>
                <p:cNvSpPr>
                  <a:spLocks noEditPoints="1"/>
                </p:cNvSpPr>
                <p:nvPr userDrawn="1"/>
              </p:nvSpPr>
              <p:spPr bwMode="auto">
                <a:xfrm>
                  <a:off x="3498851" y="1830388"/>
                  <a:ext cx="166688" cy="166688"/>
                </a:xfrm>
                <a:custGeom>
                  <a:avLst/>
                  <a:gdLst>
                    <a:gd name="T0" fmla="*/ 60 w 121"/>
                    <a:gd name="T1" fmla="*/ 121 h 121"/>
                    <a:gd name="T2" fmla="*/ 0 w 121"/>
                    <a:gd name="T3" fmla="*/ 60 h 121"/>
                    <a:gd name="T4" fmla="*/ 60 w 121"/>
                    <a:gd name="T5" fmla="*/ 0 h 121"/>
                    <a:gd name="T6" fmla="*/ 121 w 121"/>
                    <a:gd name="T7" fmla="*/ 60 h 121"/>
                    <a:gd name="T8" fmla="*/ 60 w 121"/>
                    <a:gd name="T9" fmla="*/ 121 h 121"/>
                    <a:gd name="T10" fmla="*/ 60 w 121"/>
                    <a:gd name="T11" fmla="*/ 12 h 121"/>
                    <a:gd name="T12" fmla="*/ 14 w 121"/>
                    <a:gd name="T13" fmla="*/ 60 h 121"/>
                    <a:gd name="T14" fmla="*/ 60 w 121"/>
                    <a:gd name="T15" fmla="*/ 109 h 121"/>
                    <a:gd name="T16" fmla="*/ 107 w 121"/>
                    <a:gd name="T17" fmla="*/ 60 h 121"/>
                    <a:gd name="T18" fmla="*/ 60 w 121"/>
                    <a:gd name="T19" fmla="*/ 12 h 121"/>
                    <a:gd name="T20" fmla="*/ 72 w 121"/>
                    <a:gd name="T21" fmla="*/ 94 h 121"/>
                    <a:gd name="T22" fmla="*/ 66 w 121"/>
                    <a:gd name="T23" fmla="*/ 83 h 121"/>
                    <a:gd name="T24" fmla="*/ 55 w 121"/>
                    <a:gd name="T25" fmla="*/ 66 h 121"/>
                    <a:gd name="T26" fmla="*/ 53 w 121"/>
                    <a:gd name="T27" fmla="*/ 66 h 121"/>
                    <a:gd name="T28" fmla="*/ 53 w 121"/>
                    <a:gd name="T29" fmla="*/ 94 h 121"/>
                    <a:gd name="T30" fmla="*/ 39 w 121"/>
                    <a:gd name="T31" fmla="*/ 94 h 121"/>
                    <a:gd name="T32" fmla="*/ 39 w 121"/>
                    <a:gd name="T33" fmla="*/ 26 h 121"/>
                    <a:gd name="T34" fmla="*/ 65 w 121"/>
                    <a:gd name="T35" fmla="*/ 26 h 121"/>
                    <a:gd name="T36" fmla="*/ 85 w 121"/>
                    <a:gd name="T37" fmla="*/ 46 h 121"/>
                    <a:gd name="T38" fmla="*/ 69 w 121"/>
                    <a:gd name="T39" fmla="*/ 65 h 121"/>
                    <a:gd name="T40" fmla="*/ 72 w 121"/>
                    <a:gd name="T41" fmla="*/ 68 h 121"/>
                    <a:gd name="T42" fmla="*/ 89 w 121"/>
                    <a:gd name="T43" fmla="*/ 94 h 121"/>
                    <a:gd name="T44" fmla="*/ 72 w 121"/>
                    <a:gd name="T45" fmla="*/ 94 h 121"/>
                    <a:gd name="T46" fmla="*/ 65 w 121"/>
                    <a:gd name="T47" fmla="*/ 38 h 121"/>
                    <a:gd name="T48" fmla="*/ 58 w 121"/>
                    <a:gd name="T49" fmla="*/ 37 h 121"/>
                    <a:gd name="T50" fmla="*/ 53 w 121"/>
                    <a:gd name="T51" fmla="*/ 37 h 121"/>
                    <a:gd name="T52" fmla="*/ 53 w 121"/>
                    <a:gd name="T53" fmla="*/ 55 h 121"/>
                    <a:gd name="T54" fmla="*/ 57 w 121"/>
                    <a:gd name="T55" fmla="*/ 55 h 121"/>
                    <a:gd name="T56" fmla="*/ 67 w 121"/>
                    <a:gd name="T57" fmla="*/ 53 h 121"/>
                    <a:gd name="T58" fmla="*/ 70 w 121"/>
                    <a:gd name="T59" fmla="*/ 46 h 121"/>
                    <a:gd name="T60" fmla="*/ 65 w 121"/>
                    <a:gd name="T61" fmla="*/ 38 h 1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121" h="121">
                      <a:moveTo>
                        <a:pt x="60" y="121"/>
                      </a:moveTo>
                      <a:cubicBezTo>
                        <a:pt x="27" y="121"/>
                        <a:pt x="0" y="94"/>
                        <a:pt x="0" y="60"/>
                      </a:cubicBezTo>
                      <a:cubicBezTo>
                        <a:pt x="0" y="27"/>
                        <a:pt x="27" y="0"/>
                        <a:pt x="60" y="0"/>
                      </a:cubicBezTo>
                      <a:cubicBezTo>
                        <a:pt x="94" y="0"/>
                        <a:pt x="121" y="27"/>
                        <a:pt x="121" y="60"/>
                      </a:cubicBezTo>
                      <a:cubicBezTo>
                        <a:pt x="121" y="94"/>
                        <a:pt x="94" y="121"/>
                        <a:pt x="60" y="121"/>
                      </a:cubicBezTo>
                      <a:close/>
                      <a:moveTo>
                        <a:pt x="60" y="12"/>
                      </a:moveTo>
                      <a:cubicBezTo>
                        <a:pt x="35" y="12"/>
                        <a:pt x="14" y="33"/>
                        <a:pt x="14" y="60"/>
                      </a:cubicBezTo>
                      <a:cubicBezTo>
                        <a:pt x="14" y="88"/>
                        <a:pt x="35" y="109"/>
                        <a:pt x="60" y="109"/>
                      </a:cubicBezTo>
                      <a:cubicBezTo>
                        <a:pt x="86" y="109"/>
                        <a:pt x="107" y="88"/>
                        <a:pt x="107" y="60"/>
                      </a:cubicBezTo>
                      <a:cubicBezTo>
                        <a:pt x="107" y="33"/>
                        <a:pt x="86" y="12"/>
                        <a:pt x="60" y="12"/>
                      </a:cubicBezTo>
                      <a:close/>
                      <a:moveTo>
                        <a:pt x="72" y="94"/>
                      </a:moveTo>
                      <a:cubicBezTo>
                        <a:pt x="70" y="89"/>
                        <a:pt x="69" y="88"/>
                        <a:pt x="66" y="83"/>
                      </a:cubicBezTo>
                      <a:cubicBezTo>
                        <a:pt x="59" y="71"/>
                        <a:pt x="57" y="67"/>
                        <a:pt x="55" y="66"/>
                      </a:cubicBezTo>
                      <a:cubicBezTo>
                        <a:pt x="54" y="66"/>
                        <a:pt x="53" y="66"/>
                        <a:pt x="53" y="66"/>
                      </a:cubicBezTo>
                      <a:cubicBezTo>
                        <a:pt x="53" y="94"/>
                        <a:pt x="53" y="94"/>
                        <a:pt x="53" y="94"/>
                      </a:cubicBezTo>
                      <a:cubicBezTo>
                        <a:pt x="39" y="94"/>
                        <a:pt x="39" y="94"/>
                        <a:pt x="39" y="94"/>
                      </a:cubicBezTo>
                      <a:cubicBezTo>
                        <a:pt x="39" y="26"/>
                        <a:pt x="39" y="26"/>
                        <a:pt x="39" y="26"/>
                      </a:cubicBezTo>
                      <a:cubicBezTo>
                        <a:pt x="65" y="26"/>
                        <a:pt x="65" y="26"/>
                        <a:pt x="65" y="26"/>
                      </a:cubicBezTo>
                      <a:cubicBezTo>
                        <a:pt x="77" y="26"/>
                        <a:pt x="85" y="34"/>
                        <a:pt x="85" y="46"/>
                      </a:cubicBezTo>
                      <a:cubicBezTo>
                        <a:pt x="85" y="56"/>
                        <a:pt x="78" y="64"/>
                        <a:pt x="69" y="65"/>
                      </a:cubicBezTo>
                      <a:cubicBezTo>
                        <a:pt x="71" y="66"/>
                        <a:pt x="71" y="66"/>
                        <a:pt x="72" y="68"/>
                      </a:cubicBezTo>
                      <a:cubicBezTo>
                        <a:pt x="76" y="72"/>
                        <a:pt x="89" y="94"/>
                        <a:pt x="89" y="94"/>
                      </a:cubicBezTo>
                      <a:lnTo>
                        <a:pt x="72" y="94"/>
                      </a:lnTo>
                      <a:close/>
                      <a:moveTo>
                        <a:pt x="65" y="38"/>
                      </a:moveTo>
                      <a:cubicBezTo>
                        <a:pt x="64" y="37"/>
                        <a:pt x="61" y="37"/>
                        <a:pt x="58" y="37"/>
                      </a:cubicBezTo>
                      <a:cubicBezTo>
                        <a:pt x="53" y="37"/>
                        <a:pt x="53" y="37"/>
                        <a:pt x="53" y="37"/>
                      </a:cubicBezTo>
                      <a:cubicBezTo>
                        <a:pt x="53" y="55"/>
                        <a:pt x="53" y="55"/>
                        <a:pt x="53" y="55"/>
                      </a:cubicBezTo>
                      <a:cubicBezTo>
                        <a:pt x="57" y="55"/>
                        <a:pt x="57" y="55"/>
                        <a:pt x="57" y="55"/>
                      </a:cubicBezTo>
                      <a:cubicBezTo>
                        <a:pt x="63" y="55"/>
                        <a:pt x="66" y="55"/>
                        <a:pt x="67" y="53"/>
                      </a:cubicBezTo>
                      <a:cubicBezTo>
                        <a:pt x="69" y="51"/>
                        <a:pt x="70" y="49"/>
                        <a:pt x="70" y="46"/>
                      </a:cubicBezTo>
                      <a:cubicBezTo>
                        <a:pt x="70" y="42"/>
                        <a:pt x="68" y="39"/>
                        <a:pt x="65" y="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75" dirty="0"/>
                </a:p>
              </p:txBody>
            </p:sp>
          </p:grpSp>
        </p:grpSp>
      </p:grpSp>
      <p:sp>
        <p:nvSpPr>
          <p:cNvPr id="315" name="Rectangle 6"/>
          <p:cNvSpPr>
            <a:spLocks noChangeArrowheads="1"/>
          </p:cNvSpPr>
          <p:nvPr/>
        </p:nvSpPr>
        <p:spPr bwMode="auto">
          <a:xfrm>
            <a:off x="0" y="-4233"/>
            <a:ext cx="9144000" cy="63500"/>
          </a:xfrm>
          <a:prstGeom prst="rect">
            <a:avLst/>
          </a:prstGeom>
          <a:solidFill>
            <a:srgbClr val="226583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13" dirty="0"/>
          </a:p>
        </p:txBody>
      </p:sp>
      <p:grpSp>
        <p:nvGrpSpPr>
          <p:cNvPr id="338" name="Group 337"/>
          <p:cNvGrpSpPr>
            <a:grpSpLocks noChangeAspect="1"/>
          </p:cNvGrpSpPr>
          <p:nvPr/>
        </p:nvGrpSpPr>
        <p:grpSpPr>
          <a:xfrm>
            <a:off x="7844354" y="160997"/>
            <a:ext cx="936360" cy="193040"/>
            <a:chOff x="2445545" y="1601788"/>
            <a:chExt cx="4260850" cy="790575"/>
          </a:xfrm>
          <a:solidFill>
            <a:srgbClr val="DCDEE0"/>
          </a:solidFill>
        </p:grpSpPr>
        <p:sp>
          <p:nvSpPr>
            <p:cNvPr id="339" name="Freeform 137"/>
            <p:cNvSpPr>
              <a:spLocks/>
            </p:cNvSpPr>
            <p:nvPr/>
          </p:nvSpPr>
          <p:spPr bwMode="auto">
            <a:xfrm>
              <a:off x="2445545" y="1898651"/>
              <a:ext cx="379413" cy="492125"/>
            </a:xfrm>
            <a:custGeom>
              <a:avLst/>
              <a:gdLst>
                <a:gd name="T0" fmla="*/ 0 w 340"/>
                <a:gd name="T1" fmla="*/ 373 h 442"/>
                <a:gd name="T2" fmla="*/ 56 w 340"/>
                <a:gd name="T3" fmla="*/ 306 h 442"/>
                <a:gd name="T4" fmla="*/ 185 w 340"/>
                <a:gd name="T5" fmla="*/ 358 h 442"/>
                <a:gd name="T6" fmla="*/ 247 w 340"/>
                <a:gd name="T7" fmla="*/ 318 h 442"/>
                <a:gd name="T8" fmla="*/ 247 w 340"/>
                <a:gd name="T9" fmla="*/ 316 h 442"/>
                <a:gd name="T10" fmla="*/ 160 w 340"/>
                <a:gd name="T11" fmla="*/ 262 h 442"/>
                <a:gd name="T12" fmla="*/ 18 w 340"/>
                <a:gd name="T13" fmla="*/ 130 h 442"/>
                <a:gd name="T14" fmla="*/ 18 w 340"/>
                <a:gd name="T15" fmla="*/ 129 h 442"/>
                <a:gd name="T16" fmla="*/ 168 w 340"/>
                <a:gd name="T17" fmla="*/ 0 h 442"/>
                <a:gd name="T18" fmla="*/ 328 w 340"/>
                <a:gd name="T19" fmla="*/ 54 h 442"/>
                <a:gd name="T20" fmla="*/ 278 w 340"/>
                <a:gd name="T21" fmla="*/ 125 h 442"/>
                <a:gd name="T22" fmla="*/ 167 w 340"/>
                <a:gd name="T23" fmla="*/ 83 h 442"/>
                <a:gd name="T24" fmla="*/ 111 w 340"/>
                <a:gd name="T25" fmla="*/ 121 h 442"/>
                <a:gd name="T26" fmla="*/ 111 w 340"/>
                <a:gd name="T27" fmla="*/ 122 h 442"/>
                <a:gd name="T28" fmla="*/ 204 w 340"/>
                <a:gd name="T29" fmla="*/ 178 h 442"/>
                <a:gd name="T30" fmla="*/ 340 w 340"/>
                <a:gd name="T31" fmla="*/ 307 h 442"/>
                <a:gd name="T32" fmla="*/ 340 w 340"/>
                <a:gd name="T33" fmla="*/ 308 h 442"/>
                <a:gd name="T34" fmla="*/ 183 w 340"/>
                <a:gd name="T35" fmla="*/ 442 h 442"/>
                <a:gd name="T36" fmla="*/ 0 w 340"/>
                <a:gd name="T37" fmla="*/ 37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40" h="442">
                  <a:moveTo>
                    <a:pt x="0" y="373"/>
                  </a:moveTo>
                  <a:cubicBezTo>
                    <a:pt x="56" y="306"/>
                    <a:pt x="56" y="306"/>
                    <a:pt x="56" y="306"/>
                  </a:cubicBezTo>
                  <a:cubicBezTo>
                    <a:pt x="95" y="338"/>
                    <a:pt x="135" y="358"/>
                    <a:pt x="185" y="358"/>
                  </a:cubicBezTo>
                  <a:cubicBezTo>
                    <a:pt x="223" y="358"/>
                    <a:pt x="247" y="343"/>
                    <a:pt x="247" y="318"/>
                  </a:cubicBezTo>
                  <a:cubicBezTo>
                    <a:pt x="247" y="316"/>
                    <a:pt x="247" y="316"/>
                    <a:pt x="247" y="316"/>
                  </a:cubicBezTo>
                  <a:cubicBezTo>
                    <a:pt x="247" y="292"/>
                    <a:pt x="232" y="280"/>
                    <a:pt x="160" y="262"/>
                  </a:cubicBezTo>
                  <a:cubicBezTo>
                    <a:pt x="73" y="240"/>
                    <a:pt x="18" y="216"/>
                    <a:pt x="18" y="130"/>
                  </a:cubicBezTo>
                  <a:cubicBezTo>
                    <a:pt x="18" y="129"/>
                    <a:pt x="18" y="129"/>
                    <a:pt x="18" y="129"/>
                  </a:cubicBezTo>
                  <a:cubicBezTo>
                    <a:pt x="18" y="51"/>
                    <a:pt x="80" y="0"/>
                    <a:pt x="168" y="0"/>
                  </a:cubicBezTo>
                  <a:cubicBezTo>
                    <a:pt x="231" y="0"/>
                    <a:pt x="284" y="19"/>
                    <a:pt x="328" y="54"/>
                  </a:cubicBezTo>
                  <a:cubicBezTo>
                    <a:pt x="278" y="125"/>
                    <a:pt x="278" y="125"/>
                    <a:pt x="278" y="125"/>
                  </a:cubicBezTo>
                  <a:cubicBezTo>
                    <a:pt x="240" y="99"/>
                    <a:pt x="203" y="83"/>
                    <a:pt x="167" y="83"/>
                  </a:cubicBezTo>
                  <a:cubicBezTo>
                    <a:pt x="131" y="83"/>
                    <a:pt x="111" y="100"/>
                    <a:pt x="111" y="121"/>
                  </a:cubicBezTo>
                  <a:cubicBezTo>
                    <a:pt x="111" y="122"/>
                    <a:pt x="111" y="122"/>
                    <a:pt x="111" y="122"/>
                  </a:cubicBezTo>
                  <a:cubicBezTo>
                    <a:pt x="111" y="150"/>
                    <a:pt x="130" y="159"/>
                    <a:pt x="204" y="178"/>
                  </a:cubicBezTo>
                  <a:cubicBezTo>
                    <a:pt x="291" y="201"/>
                    <a:pt x="340" y="232"/>
                    <a:pt x="340" y="307"/>
                  </a:cubicBezTo>
                  <a:cubicBezTo>
                    <a:pt x="340" y="308"/>
                    <a:pt x="340" y="308"/>
                    <a:pt x="340" y="308"/>
                  </a:cubicBezTo>
                  <a:cubicBezTo>
                    <a:pt x="340" y="394"/>
                    <a:pt x="275" y="442"/>
                    <a:pt x="183" y="442"/>
                  </a:cubicBezTo>
                  <a:cubicBezTo>
                    <a:pt x="118" y="442"/>
                    <a:pt x="52" y="419"/>
                    <a:pt x="0" y="37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40" name="Freeform 138"/>
            <p:cNvSpPr>
              <a:spLocks/>
            </p:cNvSpPr>
            <p:nvPr/>
          </p:nvSpPr>
          <p:spPr bwMode="auto">
            <a:xfrm>
              <a:off x="2812258" y="1905001"/>
              <a:ext cx="473075" cy="477838"/>
            </a:xfrm>
            <a:custGeom>
              <a:avLst/>
              <a:gdLst>
                <a:gd name="T0" fmla="*/ 116 w 298"/>
                <a:gd name="T1" fmla="*/ 183 h 301"/>
                <a:gd name="T2" fmla="*/ 0 w 298"/>
                <a:gd name="T3" fmla="*/ 0 h 301"/>
                <a:gd name="T4" fmla="*/ 78 w 298"/>
                <a:gd name="T5" fmla="*/ 0 h 301"/>
                <a:gd name="T6" fmla="*/ 150 w 298"/>
                <a:gd name="T7" fmla="*/ 121 h 301"/>
                <a:gd name="T8" fmla="*/ 223 w 298"/>
                <a:gd name="T9" fmla="*/ 0 h 301"/>
                <a:gd name="T10" fmla="*/ 298 w 298"/>
                <a:gd name="T11" fmla="*/ 0 h 301"/>
                <a:gd name="T12" fmla="*/ 182 w 298"/>
                <a:gd name="T13" fmla="*/ 181 h 301"/>
                <a:gd name="T14" fmla="*/ 182 w 298"/>
                <a:gd name="T15" fmla="*/ 301 h 301"/>
                <a:gd name="T16" fmla="*/ 116 w 298"/>
                <a:gd name="T17" fmla="*/ 301 h 301"/>
                <a:gd name="T18" fmla="*/ 116 w 298"/>
                <a:gd name="T19" fmla="*/ 183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8" h="301">
                  <a:moveTo>
                    <a:pt x="116" y="183"/>
                  </a:moveTo>
                  <a:lnTo>
                    <a:pt x="0" y="0"/>
                  </a:lnTo>
                  <a:lnTo>
                    <a:pt x="78" y="0"/>
                  </a:lnTo>
                  <a:lnTo>
                    <a:pt x="150" y="121"/>
                  </a:lnTo>
                  <a:lnTo>
                    <a:pt x="223" y="0"/>
                  </a:lnTo>
                  <a:lnTo>
                    <a:pt x="298" y="0"/>
                  </a:lnTo>
                  <a:lnTo>
                    <a:pt x="182" y="181"/>
                  </a:lnTo>
                  <a:lnTo>
                    <a:pt x="182" y="301"/>
                  </a:lnTo>
                  <a:lnTo>
                    <a:pt x="116" y="301"/>
                  </a:lnTo>
                  <a:lnTo>
                    <a:pt x="116" y="18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41" name="Freeform 139"/>
            <p:cNvSpPr>
              <a:spLocks/>
            </p:cNvSpPr>
            <p:nvPr/>
          </p:nvSpPr>
          <p:spPr bwMode="auto">
            <a:xfrm>
              <a:off x="3317083" y="1905001"/>
              <a:ext cx="425450" cy="477838"/>
            </a:xfrm>
            <a:custGeom>
              <a:avLst/>
              <a:gdLst>
                <a:gd name="T0" fmla="*/ 0 w 268"/>
                <a:gd name="T1" fmla="*/ 0 h 301"/>
                <a:gd name="T2" fmla="*/ 61 w 268"/>
                <a:gd name="T3" fmla="*/ 0 h 301"/>
                <a:gd name="T4" fmla="*/ 202 w 268"/>
                <a:gd name="T5" fmla="*/ 186 h 301"/>
                <a:gd name="T6" fmla="*/ 202 w 268"/>
                <a:gd name="T7" fmla="*/ 0 h 301"/>
                <a:gd name="T8" fmla="*/ 268 w 268"/>
                <a:gd name="T9" fmla="*/ 0 h 301"/>
                <a:gd name="T10" fmla="*/ 268 w 268"/>
                <a:gd name="T11" fmla="*/ 301 h 301"/>
                <a:gd name="T12" fmla="*/ 212 w 268"/>
                <a:gd name="T13" fmla="*/ 301 h 301"/>
                <a:gd name="T14" fmla="*/ 66 w 268"/>
                <a:gd name="T15" fmla="*/ 110 h 301"/>
                <a:gd name="T16" fmla="*/ 66 w 268"/>
                <a:gd name="T17" fmla="*/ 301 h 301"/>
                <a:gd name="T18" fmla="*/ 0 w 268"/>
                <a:gd name="T19" fmla="*/ 301 h 301"/>
                <a:gd name="T20" fmla="*/ 0 w 268"/>
                <a:gd name="T21" fmla="*/ 0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68" h="301">
                  <a:moveTo>
                    <a:pt x="0" y="0"/>
                  </a:moveTo>
                  <a:lnTo>
                    <a:pt x="61" y="0"/>
                  </a:lnTo>
                  <a:lnTo>
                    <a:pt x="202" y="186"/>
                  </a:lnTo>
                  <a:lnTo>
                    <a:pt x="202" y="0"/>
                  </a:lnTo>
                  <a:lnTo>
                    <a:pt x="268" y="0"/>
                  </a:lnTo>
                  <a:lnTo>
                    <a:pt x="268" y="301"/>
                  </a:lnTo>
                  <a:lnTo>
                    <a:pt x="212" y="301"/>
                  </a:lnTo>
                  <a:lnTo>
                    <a:pt x="66" y="110"/>
                  </a:lnTo>
                  <a:lnTo>
                    <a:pt x="66" y="301"/>
                  </a:lnTo>
                  <a:lnTo>
                    <a:pt x="0" y="30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42" name="Freeform 140"/>
            <p:cNvSpPr>
              <a:spLocks/>
            </p:cNvSpPr>
            <p:nvPr/>
          </p:nvSpPr>
          <p:spPr bwMode="auto">
            <a:xfrm>
              <a:off x="3788570" y="1905001"/>
              <a:ext cx="396875" cy="477838"/>
            </a:xfrm>
            <a:custGeom>
              <a:avLst/>
              <a:gdLst>
                <a:gd name="T0" fmla="*/ 91 w 250"/>
                <a:gd name="T1" fmla="*/ 62 h 301"/>
                <a:gd name="T2" fmla="*/ 0 w 250"/>
                <a:gd name="T3" fmla="*/ 62 h 301"/>
                <a:gd name="T4" fmla="*/ 0 w 250"/>
                <a:gd name="T5" fmla="*/ 0 h 301"/>
                <a:gd name="T6" fmla="*/ 250 w 250"/>
                <a:gd name="T7" fmla="*/ 0 h 301"/>
                <a:gd name="T8" fmla="*/ 250 w 250"/>
                <a:gd name="T9" fmla="*/ 62 h 301"/>
                <a:gd name="T10" fmla="*/ 158 w 250"/>
                <a:gd name="T11" fmla="*/ 62 h 301"/>
                <a:gd name="T12" fmla="*/ 158 w 250"/>
                <a:gd name="T13" fmla="*/ 301 h 301"/>
                <a:gd name="T14" fmla="*/ 91 w 250"/>
                <a:gd name="T15" fmla="*/ 301 h 301"/>
                <a:gd name="T16" fmla="*/ 91 w 250"/>
                <a:gd name="T17" fmla="*/ 62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0" h="301">
                  <a:moveTo>
                    <a:pt x="91" y="62"/>
                  </a:moveTo>
                  <a:lnTo>
                    <a:pt x="0" y="62"/>
                  </a:lnTo>
                  <a:lnTo>
                    <a:pt x="0" y="0"/>
                  </a:lnTo>
                  <a:lnTo>
                    <a:pt x="250" y="0"/>
                  </a:lnTo>
                  <a:lnTo>
                    <a:pt x="250" y="62"/>
                  </a:lnTo>
                  <a:lnTo>
                    <a:pt x="158" y="62"/>
                  </a:lnTo>
                  <a:lnTo>
                    <a:pt x="158" y="301"/>
                  </a:lnTo>
                  <a:lnTo>
                    <a:pt x="91" y="301"/>
                  </a:lnTo>
                  <a:lnTo>
                    <a:pt x="91" y="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43" name="Freeform 141"/>
            <p:cNvSpPr>
              <a:spLocks/>
            </p:cNvSpPr>
            <p:nvPr/>
          </p:nvSpPr>
          <p:spPr bwMode="auto">
            <a:xfrm>
              <a:off x="4231483" y="1905001"/>
              <a:ext cx="404813" cy="477838"/>
            </a:xfrm>
            <a:custGeom>
              <a:avLst/>
              <a:gdLst>
                <a:gd name="T0" fmla="*/ 0 w 255"/>
                <a:gd name="T1" fmla="*/ 0 h 301"/>
                <a:gd name="T2" fmla="*/ 66 w 255"/>
                <a:gd name="T3" fmla="*/ 0 h 301"/>
                <a:gd name="T4" fmla="*/ 66 w 255"/>
                <a:gd name="T5" fmla="*/ 120 h 301"/>
                <a:gd name="T6" fmla="*/ 188 w 255"/>
                <a:gd name="T7" fmla="*/ 120 h 301"/>
                <a:gd name="T8" fmla="*/ 188 w 255"/>
                <a:gd name="T9" fmla="*/ 0 h 301"/>
                <a:gd name="T10" fmla="*/ 255 w 255"/>
                <a:gd name="T11" fmla="*/ 0 h 301"/>
                <a:gd name="T12" fmla="*/ 255 w 255"/>
                <a:gd name="T13" fmla="*/ 301 h 301"/>
                <a:gd name="T14" fmla="*/ 188 w 255"/>
                <a:gd name="T15" fmla="*/ 301 h 301"/>
                <a:gd name="T16" fmla="*/ 188 w 255"/>
                <a:gd name="T17" fmla="*/ 181 h 301"/>
                <a:gd name="T18" fmla="*/ 66 w 255"/>
                <a:gd name="T19" fmla="*/ 181 h 301"/>
                <a:gd name="T20" fmla="*/ 66 w 255"/>
                <a:gd name="T21" fmla="*/ 301 h 301"/>
                <a:gd name="T22" fmla="*/ 0 w 255"/>
                <a:gd name="T23" fmla="*/ 301 h 301"/>
                <a:gd name="T24" fmla="*/ 0 w 255"/>
                <a:gd name="T25" fmla="*/ 0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5" h="301">
                  <a:moveTo>
                    <a:pt x="0" y="0"/>
                  </a:moveTo>
                  <a:lnTo>
                    <a:pt x="66" y="0"/>
                  </a:lnTo>
                  <a:lnTo>
                    <a:pt x="66" y="120"/>
                  </a:lnTo>
                  <a:lnTo>
                    <a:pt x="188" y="120"/>
                  </a:lnTo>
                  <a:lnTo>
                    <a:pt x="188" y="0"/>
                  </a:lnTo>
                  <a:lnTo>
                    <a:pt x="255" y="0"/>
                  </a:lnTo>
                  <a:lnTo>
                    <a:pt x="255" y="301"/>
                  </a:lnTo>
                  <a:lnTo>
                    <a:pt x="188" y="301"/>
                  </a:lnTo>
                  <a:lnTo>
                    <a:pt x="188" y="181"/>
                  </a:lnTo>
                  <a:lnTo>
                    <a:pt x="66" y="181"/>
                  </a:lnTo>
                  <a:lnTo>
                    <a:pt x="66" y="301"/>
                  </a:lnTo>
                  <a:lnTo>
                    <a:pt x="0" y="30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44" name="Freeform 142"/>
            <p:cNvSpPr>
              <a:spLocks/>
            </p:cNvSpPr>
            <p:nvPr/>
          </p:nvSpPr>
          <p:spPr bwMode="auto">
            <a:xfrm>
              <a:off x="4715670" y="1905001"/>
              <a:ext cx="365125" cy="477838"/>
            </a:xfrm>
            <a:custGeom>
              <a:avLst/>
              <a:gdLst>
                <a:gd name="T0" fmla="*/ 0 w 230"/>
                <a:gd name="T1" fmla="*/ 0 h 301"/>
                <a:gd name="T2" fmla="*/ 227 w 230"/>
                <a:gd name="T3" fmla="*/ 0 h 301"/>
                <a:gd name="T4" fmla="*/ 227 w 230"/>
                <a:gd name="T5" fmla="*/ 59 h 301"/>
                <a:gd name="T6" fmla="*/ 66 w 230"/>
                <a:gd name="T7" fmla="*/ 59 h 301"/>
                <a:gd name="T8" fmla="*/ 66 w 230"/>
                <a:gd name="T9" fmla="*/ 120 h 301"/>
                <a:gd name="T10" fmla="*/ 209 w 230"/>
                <a:gd name="T11" fmla="*/ 120 h 301"/>
                <a:gd name="T12" fmla="*/ 209 w 230"/>
                <a:gd name="T13" fmla="*/ 179 h 301"/>
                <a:gd name="T14" fmla="*/ 66 w 230"/>
                <a:gd name="T15" fmla="*/ 179 h 301"/>
                <a:gd name="T16" fmla="*/ 66 w 230"/>
                <a:gd name="T17" fmla="*/ 243 h 301"/>
                <a:gd name="T18" fmla="*/ 230 w 230"/>
                <a:gd name="T19" fmla="*/ 243 h 301"/>
                <a:gd name="T20" fmla="*/ 230 w 230"/>
                <a:gd name="T21" fmla="*/ 301 h 301"/>
                <a:gd name="T22" fmla="*/ 0 w 230"/>
                <a:gd name="T23" fmla="*/ 301 h 301"/>
                <a:gd name="T24" fmla="*/ 0 w 230"/>
                <a:gd name="T25" fmla="*/ 0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0" h="301">
                  <a:moveTo>
                    <a:pt x="0" y="0"/>
                  </a:moveTo>
                  <a:lnTo>
                    <a:pt x="227" y="0"/>
                  </a:lnTo>
                  <a:lnTo>
                    <a:pt x="227" y="59"/>
                  </a:lnTo>
                  <a:lnTo>
                    <a:pt x="66" y="59"/>
                  </a:lnTo>
                  <a:lnTo>
                    <a:pt x="66" y="120"/>
                  </a:lnTo>
                  <a:lnTo>
                    <a:pt x="209" y="120"/>
                  </a:lnTo>
                  <a:lnTo>
                    <a:pt x="209" y="179"/>
                  </a:lnTo>
                  <a:lnTo>
                    <a:pt x="66" y="179"/>
                  </a:lnTo>
                  <a:lnTo>
                    <a:pt x="66" y="243"/>
                  </a:lnTo>
                  <a:lnTo>
                    <a:pt x="230" y="243"/>
                  </a:lnTo>
                  <a:lnTo>
                    <a:pt x="230" y="301"/>
                  </a:lnTo>
                  <a:lnTo>
                    <a:pt x="0" y="30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45" name="Freeform 143"/>
            <p:cNvSpPr>
              <a:spLocks/>
            </p:cNvSpPr>
            <p:nvPr/>
          </p:nvSpPr>
          <p:spPr bwMode="auto">
            <a:xfrm>
              <a:off x="5106195" y="1905001"/>
              <a:ext cx="395288" cy="477838"/>
            </a:xfrm>
            <a:custGeom>
              <a:avLst/>
              <a:gdLst>
                <a:gd name="T0" fmla="*/ 92 w 249"/>
                <a:gd name="T1" fmla="*/ 62 h 301"/>
                <a:gd name="T2" fmla="*/ 0 w 249"/>
                <a:gd name="T3" fmla="*/ 62 h 301"/>
                <a:gd name="T4" fmla="*/ 0 w 249"/>
                <a:gd name="T5" fmla="*/ 0 h 301"/>
                <a:gd name="T6" fmla="*/ 249 w 249"/>
                <a:gd name="T7" fmla="*/ 0 h 301"/>
                <a:gd name="T8" fmla="*/ 249 w 249"/>
                <a:gd name="T9" fmla="*/ 62 h 301"/>
                <a:gd name="T10" fmla="*/ 157 w 249"/>
                <a:gd name="T11" fmla="*/ 62 h 301"/>
                <a:gd name="T12" fmla="*/ 157 w 249"/>
                <a:gd name="T13" fmla="*/ 301 h 301"/>
                <a:gd name="T14" fmla="*/ 92 w 249"/>
                <a:gd name="T15" fmla="*/ 301 h 301"/>
                <a:gd name="T16" fmla="*/ 92 w 249"/>
                <a:gd name="T17" fmla="*/ 62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9" h="301">
                  <a:moveTo>
                    <a:pt x="92" y="62"/>
                  </a:moveTo>
                  <a:lnTo>
                    <a:pt x="0" y="62"/>
                  </a:lnTo>
                  <a:lnTo>
                    <a:pt x="0" y="0"/>
                  </a:lnTo>
                  <a:lnTo>
                    <a:pt x="249" y="0"/>
                  </a:lnTo>
                  <a:lnTo>
                    <a:pt x="249" y="62"/>
                  </a:lnTo>
                  <a:lnTo>
                    <a:pt x="157" y="62"/>
                  </a:lnTo>
                  <a:lnTo>
                    <a:pt x="157" y="301"/>
                  </a:lnTo>
                  <a:lnTo>
                    <a:pt x="92" y="301"/>
                  </a:lnTo>
                  <a:lnTo>
                    <a:pt x="92" y="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46" name="Rectangle 144"/>
            <p:cNvSpPr>
              <a:spLocks noChangeArrowheads="1"/>
            </p:cNvSpPr>
            <p:nvPr/>
          </p:nvSpPr>
          <p:spPr bwMode="auto">
            <a:xfrm>
              <a:off x="5553870" y="1905001"/>
              <a:ext cx="103188" cy="477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47" name="Freeform 145"/>
            <p:cNvSpPr>
              <a:spLocks/>
            </p:cNvSpPr>
            <p:nvPr/>
          </p:nvSpPr>
          <p:spPr bwMode="auto">
            <a:xfrm>
              <a:off x="5722145" y="1897063"/>
              <a:ext cx="442913" cy="495300"/>
            </a:xfrm>
            <a:custGeom>
              <a:avLst/>
              <a:gdLst>
                <a:gd name="T0" fmla="*/ 0 w 397"/>
                <a:gd name="T1" fmla="*/ 224 h 445"/>
                <a:gd name="T2" fmla="*/ 0 w 397"/>
                <a:gd name="T3" fmla="*/ 223 h 445"/>
                <a:gd name="T4" fmla="*/ 224 w 397"/>
                <a:gd name="T5" fmla="*/ 0 h 445"/>
                <a:gd name="T6" fmla="*/ 393 w 397"/>
                <a:gd name="T7" fmla="*/ 67 h 445"/>
                <a:gd name="T8" fmla="*/ 333 w 397"/>
                <a:gd name="T9" fmla="*/ 136 h 445"/>
                <a:gd name="T10" fmla="*/ 223 w 397"/>
                <a:gd name="T11" fmla="*/ 88 h 445"/>
                <a:gd name="T12" fmla="*/ 99 w 397"/>
                <a:gd name="T13" fmla="*/ 221 h 445"/>
                <a:gd name="T14" fmla="*/ 99 w 397"/>
                <a:gd name="T15" fmla="*/ 223 h 445"/>
                <a:gd name="T16" fmla="*/ 223 w 397"/>
                <a:gd name="T17" fmla="*/ 358 h 445"/>
                <a:gd name="T18" fmla="*/ 336 w 397"/>
                <a:gd name="T19" fmla="*/ 307 h 445"/>
                <a:gd name="T20" fmla="*/ 397 w 397"/>
                <a:gd name="T21" fmla="*/ 368 h 445"/>
                <a:gd name="T22" fmla="*/ 220 w 397"/>
                <a:gd name="T23" fmla="*/ 445 h 445"/>
                <a:gd name="T24" fmla="*/ 0 w 397"/>
                <a:gd name="T25" fmla="*/ 224 h 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97" h="445">
                  <a:moveTo>
                    <a:pt x="0" y="224"/>
                  </a:moveTo>
                  <a:cubicBezTo>
                    <a:pt x="0" y="223"/>
                    <a:pt x="0" y="223"/>
                    <a:pt x="0" y="223"/>
                  </a:cubicBezTo>
                  <a:cubicBezTo>
                    <a:pt x="0" y="100"/>
                    <a:pt x="92" y="0"/>
                    <a:pt x="224" y="0"/>
                  </a:cubicBezTo>
                  <a:cubicBezTo>
                    <a:pt x="305" y="0"/>
                    <a:pt x="354" y="27"/>
                    <a:pt x="393" y="67"/>
                  </a:cubicBezTo>
                  <a:cubicBezTo>
                    <a:pt x="333" y="136"/>
                    <a:pt x="333" y="136"/>
                    <a:pt x="333" y="136"/>
                  </a:cubicBezTo>
                  <a:cubicBezTo>
                    <a:pt x="300" y="106"/>
                    <a:pt x="266" y="88"/>
                    <a:pt x="223" y="88"/>
                  </a:cubicBezTo>
                  <a:cubicBezTo>
                    <a:pt x="151" y="88"/>
                    <a:pt x="99" y="148"/>
                    <a:pt x="99" y="221"/>
                  </a:cubicBezTo>
                  <a:cubicBezTo>
                    <a:pt x="99" y="223"/>
                    <a:pt x="99" y="223"/>
                    <a:pt x="99" y="223"/>
                  </a:cubicBezTo>
                  <a:cubicBezTo>
                    <a:pt x="99" y="296"/>
                    <a:pt x="150" y="358"/>
                    <a:pt x="223" y="358"/>
                  </a:cubicBezTo>
                  <a:cubicBezTo>
                    <a:pt x="273" y="358"/>
                    <a:pt x="303" y="338"/>
                    <a:pt x="336" y="307"/>
                  </a:cubicBezTo>
                  <a:cubicBezTo>
                    <a:pt x="397" y="368"/>
                    <a:pt x="397" y="368"/>
                    <a:pt x="397" y="368"/>
                  </a:cubicBezTo>
                  <a:cubicBezTo>
                    <a:pt x="352" y="415"/>
                    <a:pt x="303" y="445"/>
                    <a:pt x="220" y="445"/>
                  </a:cubicBezTo>
                  <a:cubicBezTo>
                    <a:pt x="94" y="445"/>
                    <a:pt x="0" y="347"/>
                    <a:pt x="0" y="2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48" name="Freeform 146"/>
            <p:cNvSpPr>
              <a:spLocks/>
            </p:cNvSpPr>
            <p:nvPr/>
          </p:nvSpPr>
          <p:spPr bwMode="auto">
            <a:xfrm>
              <a:off x="6180933" y="1898651"/>
              <a:ext cx="377825" cy="492125"/>
            </a:xfrm>
            <a:custGeom>
              <a:avLst/>
              <a:gdLst>
                <a:gd name="T0" fmla="*/ 0 w 340"/>
                <a:gd name="T1" fmla="*/ 373 h 442"/>
                <a:gd name="T2" fmla="*/ 56 w 340"/>
                <a:gd name="T3" fmla="*/ 306 h 442"/>
                <a:gd name="T4" fmla="*/ 184 w 340"/>
                <a:gd name="T5" fmla="*/ 358 h 442"/>
                <a:gd name="T6" fmla="*/ 246 w 340"/>
                <a:gd name="T7" fmla="*/ 318 h 442"/>
                <a:gd name="T8" fmla="*/ 246 w 340"/>
                <a:gd name="T9" fmla="*/ 316 h 442"/>
                <a:gd name="T10" fmla="*/ 159 w 340"/>
                <a:gd name="T11" fmla="*/ 262 h 442"/>
                <a:gd name="T12" fmla="*/ 17 w 340"/>
                <a:gd name="T13" fmla="*/ 130 h 442"/>
                <a:gd name="T14" fmla="*/ 17 w 340"/>
                <a:gd name="T15" fmla="*/ 129 h 442"/>
                <a:gd name="T16" fmla="*/ 167 w 340"/>
                <a:gd name="T17" fmla="*/ 0 h 442"/>
                <a:gd name="T18" fmla="*/ 327 w 340"/>
                <a:gd name="T19" fmla="*/ 54 h 442"/>
                <a:gd name="T20" fmla="*/ 278 w 340"/>
                <a:gd name="T21" fmla="*/ 125 h 442"/>
                <a:gd name="T22" fmla="*/ 166 w 340"/>
                <a:gd name="T23" fmla="*/ 83 h 442"/>
                <a:gd name="T24" fmla="*/ 111 w 340"/>
                <a:gd name="T25" fmla="*/ 121 h 442"/>
                <a:gd name="T26" fmla="*/ 111 w 340"/>
                <a:gd name="T27" fmla="*/ 122 h 442"/>
                <a:gd name="T28" fmla="*/ 204 w 340"/>
                <a:gd name="T29" fmla="*/ 178 h 442"/>
                <a:gd name="T30" fmla="*/ 340 w 340"/>
                <a:gd name="T31" fmla="*/ 307 h 442"/>
                <a:gd name="T32" fmla="*/ 340 w 340"/>
                <a:gd name="T33" fmla="*/ 308 h 442"/>
                <a:gd name="T34" fmla="*/ 182 w 340"/>
                <a:gd name="T35" fmla="*/ 442 h 442"/>
                <a:gd name="T36" fmla="*/ 0 w 340"/>
                <a:gd name="T37" fmla="*/ 37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40" h="442">
                  <a:moveTo>
                    <a:pt x="0" y="373"/>
                  </a:moveTo>
                  <a:cubicBezTo>
                    <a:pt x="56" y="306"/>
                    <a:pt x="56" y="306"/>
                    <a:pt x="56" y="306"/>
                  </a:cubicBezTo>
                  <a:cubicBezTo>
                    <a:pt x="94" y="338"/>
                    <a:pt x="135" y="358"/>
                    <a:pt x="184" y="358"/>
                  </a:cubicBezTo>
                  <a:cubicBezTo>
                    <a:pt x="223" y="358"/>
                    <a:pt x="246" y="343"/>
                    <a:pt x="246" y="318"/>
                  </a:cubicBezTo>
                  <a:cubicBezTo>
                    <a:pt x="246" y="316"/>
                    <a:pt x="246" y="316"/>
                    <a:pt x="246" y="316"/>
                  </a:cubicBezTo>
                  <a:cubicBezTo>
                    <a:pt x="246" y="292"/>
                    <a:pt x="231" y="280"/>
                    <a:pt x="159" y="262"/>
                  </a:cubicBezTo>
                  <a:cubicBezTo>
                    <a:pt x="73" y="240"/>
                    <a:pt x="17" y="216"/>
                    <a:pt x="17" y="130"/>
                  </a:cubicBezTo>
                  <a:cubicBezTo>
                    <a:pt x="17" y="129"/>
                    <a:pt x="17" y="129"/>
                    <a:pt x="17" y="129"/>
                  </a:cubicBezTo>
                  <a:cubicBezTo>
                    <a:pt x="17" y="51"/>
                    <a:pt x="80" y="0"/>
                    <a:pt x="167" y="0"/>
                  </a:cubicBezTo>
                  <a:cubicBezTo>
                    <a:pt x="230" y="0"/>
                    <a:pt x="283" y="19"/>
                    <a:pt x="327" y="54"/>
                  </a:cubicBezTo>
                  <a:cubicBezTo>
                    <a:pt x="278" y="125"/>
                    <a:pt x="278" y="125"/>
                    <a:pt x="278" y="125"/>
                  </a:cubicBezTo>
                  <a:cubicBezTo>
                    <a:pt x="240" y="99"/>
                    <a:pt x="202" y="83"/>
                    <a:pt x="166" y="83"/>
                  </a:cubicBezTo>
                  <a:cubicBezTo>
                    <a:pt x="130" y="83"/>
                    <a:pt x="111" y="100"/>
                    <a:pt x="111" y="121"/>
                  </a:cubicBezTo>
                  <a:cubicBezTo>
                    <a:pt x="111" y="122"/>
                    <a:pt x="111" y="122"/>
                    <a:pt x="111" y="122"/>
                  </a:cubicBezTo>
                  <a:cubicBezTo>
                    <a:pt x="111" y="150"/>
                    <a:pt x="129" y="159"/>
                    <a:pt x="204" y="178"/>
                  </a:cubicBezTo>
                  <a:cubicBezTo>
                    <a:pt x="291" y="201"/>
                    <a:pt x="340" y="232"/>
                    <a:pt x="340" y="307"/>
                  </a:cubicBezTo>
                  <a:cubicBezTo>
                    <a:pt x="340" y="308"/>
                    <a:pt x="340" y="308"/>
                    <a:pt x="340" y="308"/>
                  </a:cubicBezTo>
                  <a:cubicBezTo>
                    <a:pt x="340" y="394"/>
                    <a:pt x="275" y="442"/>
                    <a:pt x="182" y="442"/>
                  </a:cubicBezTo>
                  <a:cubicBezTo>
                    <a:pt x="117" y="442"/>
                    <a:pt x="51" y="419"/>
                    <a:pt x="0" y="37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49" name="Freeform 147"/>
            <p:cNvSpPr>
              <a:spLocks/>
            </p:cNvSpPr>
            <p:nvPr/>
          </p:nvSpPr>
          <p:spPr bwMode="auto">
            <a:xfrm>
              <a:off x="2475708" y="1616076"/>
              <a:ext cx="157163" cy="230188"/>
            </a:xfrm>
            <a:custGeom>
              <a:avLst/>
              <a:gdLst>
                <a:gd name="T0" fmla="*/ 104 w 140"/>
                <a:gd name="T1" fmla="*/ 206 h 206"/>
                <a:gd name="T2" fmla="*/ 58 w 140"/>
                <a:gd name="T3" fmla="*/ 110 h 206"/>
                <a:gd name="T4" fmla="*/ 31 w 140"/>
                <a:gd name="T5" fmla="*/ 49 h 206"/>
                <a:gd name="T6" fmla="*/ 31 w 140"/>
                <a:gd name="T7" fmla="*/ 50 h 206"/>
                <a:gd name="T8" fmla="*/ 33 w 140"/>
                <a:gd name="T9" fmla="*/ 107 h 206"/>
                <a:gd name="T10" fmla="*/ 34 w 140"/>
                <a:gd name="T11" fmla="*/ 206 h 206"/>
                <a:gd name="T12" fmla="*/ 0 w 140"/>
                <a:gd name="T13" fmla="*/ 206 h 206"/>
                <a:gd name="T14" fmla="*/ 0 w 140"/>
                <a:gd name="T15" fmla="*/ 0 h 206"/>
                <a:gd name="T16" fmla="*/ 39 w 140"/>
                <a:gd name="T17" fmla="*/ 0 h 206"/>
                <a:gd name="T18" fmla="*/ 89 w 140"/>
                <a:gd name="T19" fmla="*/ 101 h 206"/>
                <a:gd name="T20" fmla="*/ 110 w 140"/>
                <a:gd name="T21" fmla="*/ 154 h 206"/>
                <a:gd name="T22" fmla="*/ 111 w 140"/>
                <a:gd name="T23" fmla="*/ 153 h 206"/>
                <a:gd name="T24" fmla="*/ 108 w 140"/>
                <a:gd name="T25" fmla="*/ 94 h 206"/>
                <a:gd name="T26" fmla="*/ 107 w 140"/>
                <a:gd name="T27" fmla="*/ 0 h 206"/>
                <a:gd name="T28" fmla="*/ 140 w 140"/>
                <a:gd name="T29" fmla="*/ 0 h 206"/>
                <a:gd name="T30" fmla="*/ 140 w 140"/>
                <a:gd name="T31" fmla="*/ 206 h 206"/>
                <a:gd name="T32" fmla="*/ 104 w 140"/>
                <a:gd name="T33" fmla="*/ 206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40" h="206">
                  <a:moveTo>
                    <a:pt x="104" y="206"/>
                  </a:moveTo>
                  <a:cubicBezTo>
                    <a:pt x="58" y="110"/>
                    <a:pt x="58" y="110"/>
                    <a:pt x="58" y="110"/>
                  </a:cubicBezTo>
                  <a:cubicBezTo>
                    <a:pt x="47" y="87"/>
                    <a:pt x="35" y="61"/>
                    <a:pt x="31" y="49"/>
                  </a:cubicBezTo>
                  <a:cubicBezTo>
                    <a:pt x="31" y="50"/>
                    <a:pt x="31" y="50"/>
                    <a:pt x="31" y="50"/>
                  </a:cubicBezTo>
                  <a:cubicBezTo>
                    <a:pt x="32" y="67"/>
                    <a:pt x="32" y="89"/>
                    <a:pt x="33" y="107"/>
                  </a:cubicBezTo>
                  <a:cubicBezTo>
                    <a:pt x="34" y="206"/>
                    <a:pt x="34" y="206"/>
                    <a:pt x="34" y="206"/>
                  </a:cubicBezTo>
                  <a:cubicBezTo>
                    <a:pt x="0" y="206"/>
                    <a:pt x="0" y="206"/>
                    <a:pt x="0" y="20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89" y="101"/>
                    <a:pt x="89" y="101"/>
                    <a:pt x="89" y="101"/>
                  </a:cubicBezTo>
                  <a:cubicBezTo>
                    <a:pt x="98" y="120"/>
                    <a:pt x="107" y="144"/>
                    <a:pt x="110" y="154"/>
                  </a:cubicBezTo>
                  <a:cubicBezTo>
                    <a:pt x="111" y="153"/>
                    <a:pt x="111" y="153"/>
                    <a:pt x="111" y="153"/>
                  </a:cubicBezTo>
                  <a:cubicBezTo>
                    <a:pt x="110" y="143"/>
                    <a:pt x="108" y="113"/>
                    <a:pt x="108" y="94"/>
                  </a:cubicBezTo>
                  <a:cubicBezTo>
                    <a:pt x="107" y="0"/>
                    <a:pt x="107" y="0"/>
                    <a:pt x="107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40" y="206"/>
                    <a:pt x="140" y="206"/>
                    <a:pt x="140" y="206"/>
                  </a:cubicBezTo>
                  <a:lnTo>
                    <a:pt x="104" y="2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50" name="Freeform 148"/>
            <p:cNvSpPr>
              <a:spLocks noEditPoints="1"/>
            </p:cNvSpPr>
            <p:nvPr/>
          </p:nvSpPr>
          <p:spPr bwMode="auto">
            <a:xfrm>
              <a:off x="2659858" y="1674813"/>
              <a:ext cx="139700" cy="174625"/>
            </a:xfrm>
            <a:custGeom>
              <a:avLst/>
              <a:gdLst>
                <a:gd name="T0" fmla="*/ 36 w 126"/>
                <a:gd name="T1" fmla="*/ 88 h 158"/>
                <a:gd name="T2" fmla="*/ 36 w 126"/>
                <a:gd name="T3" fmla="*/ 90 h 158"/>
                <a:gd name="T4" fmla="*/ 73 w 126"/>
                <a:gd name="T5" fmla="*/ 133 h 158"/>
                <a:gd name="T6" fmla="*/ 111 w 126"/>
                <a:gd name="T7" fmla="*/ 118 h 158"/>
                <a:gd name="T8" fmla="*/ 123 w 126"/>
                <a:gd name="T9" fmla="*/ 138 h 158"/>
                <a:gd name="T10" fmla="*/ 69 w 126"/>
                <a:gd name="T11" fmla="*/ 158 h 158"/>
                <a:gd name="T12" fmla="*/ 0 w 126"/>
                <a:gd name="T13" fmla="*/ 79 h 158"/>
                <a:gd name="T14" fmla="*/ 19 w 126"/>
                <a:gd name="T15" fmla="*/ 20 h 158"/>
                <a:gd name="T16" fmla="*/ 65 w 126"/>
                <a:gd name="T17" fmla="*/ 0 h 158"/>
                <a:gd name="T18" fmla="*/ 106 w 126"/>
                <a:gd name="T19" fmla="*/ 16 h 158"/>
                <a:gd name="T20" fmla="*/ 126 w 126"/>
                <a:gd name="T21" fmla="*/ 81 h 158"/>
                <a:gd name="T22" fmla="*/ 126 w 126"/>
                <a:gd name="T23" fmla="*/ 88 h 158"/>
                <a:gd name="T24" fmla="*/ 36 w 126"/>
                <a:gd name="T25" fmla="*/ 88 h 158"/>
                <a:gd name="T26" fmla="*/ 65 w 126"/>
                <a:gd name="T27" fmla="*/ 25 h 158"/>
                <a:gd name="T28" fmla="*/ 36 w 126"/>
                <a:gd name="T29" fmla="*/ 64 h 158"/>
                <a:gd name="T30" fmla="*/ 92 w 126"/>
                <a:gd name="T31" fmla="*/ 64 h 158"/>
                <a:gd name="T32" fmla="*/ 65 w 126"/>
                <a:gd name="T33" fmla="*/ 25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6" h="158">
                  <a:moveTo>
                    <a:pt x="36" y="88"/>
                  </a:moveTo>
                  <a:cubicBezTo>
                    <a:pt x="36" y="90"/>
                    <a:pt x="36" y="90"/>
                    <a:pt x="36" y="90"/>
                  </a:cubicBezTo>
                  <a:cubicBezTo>
                    <a:pt x="36" y="111"/>
                    <a:pt x="44" y="133"/>
                    <a:pt x="73" y="133"/>
                  </a:cubicBezTo>
                  <a:cubicBezTo>
                    <a:pt x="87" y="133"/>
                    <a:pt x="99" y="128"/>
                    <a:pt x="111" y="118"/>
                  </a:cubicBezTo>
                  <a:cubicBezTo>
                    <a:pt x="123" y="138"/>
                    <a:pt x="123" y="138"/>
                    <a:pt x="123" y="138"/>
                  </a:cubicBezTo>
                  <a:cubicBezTo>
                    <a:pt x="108" y="152"/>
                    <a:pt x="90" y="158"/>
                    <a:pt x="69" y="158"/>
                  </a:cubicBezTo>
                  <a:cubicBezTo>
                    <a:pt x="27" y="158"/>
                    <a:pt x="0" y="128"/>
                    <a:pt x="0" y="79"/>
                  </a:cubicBezTo>
                  <a:cubicBezTo>
                    <a:pt x="0" y="53"/>
                    <a:pt x="6" y="35"/>
                    <a:pt x="19" y="20"/>
                  </a:cubicBezTo>
                  <a:cubicBezTo>
                    <a:pt x="31" y="6"/>
                    <a:pt x="46" y="0"/>
                    <a:pt x="65" y="0"/>
                  </a:cubicBezTo>
                  <a:cubicBezTo>
                    <a:pt x="80" y="0"/>
                    <a:pt x="93" y="4"/>
                    <a:pt x="106" y="16"/>
                  </a:cubicBezTo>
                  <a:cubicBezTo>
                    <a:pt x="119" y="28"/>
                    <a:pt x="126" y="46"/>
                    <a:pt x="126" y="81"/>
                  </a:cubicBezTo>
                  <a:cubicBezTo>
                    <a:pt x="126" y="88"/>
                    <a:pt x="126" y="88"/>
                    <a:pt x="126" y="88"/>
                  </a:cubicBezTo>
                  <a:lnTo>
                    <a:pt x="36" y="88"/>
                  </a:lnTo>
                  <a:close/>
                  <a:moveTo>
                    <a:pt x="65" y="25"/>
                  </a:moveTo>
                  <a:cubicBezTo>
                    <a:pt x="46" y="25"/>
                    <a:pt x="36" y="39"/>
                    <a:pt x="36" y="64"/>
                  </a:cubicBezTo>
                  <a:cubicBezTo>
                    <a:pt x="92" y="64"/>
                    <a:pt x="92" y="64"/>
                    <a:pt x="92" y="64"/>
                  </a:cubicBezTo>
                  <a:cubicBezTo>
                    <a:pt x="92" y="39"/>
                    <a:pt x="81" y="25"/>
                    <a:pt x="65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51" name="Freeform 149"/>
            <p:cNvSpPr>
              <a:spLocks/>
            </p:cNvSpPr>
            <p:nvPr/>
          </p:nvSpPr>
          <p:spPr bwMode="auto">
            <a:xfrm>
              <a:off x="2817020" y="1674813"/>
              <a:ext cx="223838" cy="171450"/>
            </a:xfrm>
            <a:custGeom>
              <a:avLst/>
              <a:gdLst>
                <a:gd name="T0" fmla="*/ 159 w 201"/>
                <a:gd name="T1" fmla="*/ 154 h 154"/>
                <a:gd name="T2" fmla="*/ 128 w 201"/>
                <a:gd name="T3" fmla="*/ 154 h 154"/>
                <a:gd name="T4" fmla="*/ 110 w 201"/>
                <a:gd name="T5" fmla="*/ 85 h 154"/>
                <a:gd name="T6" fmla="*/ 100 w 201"/>
                <a:gd name="T7" fmla="*/ 44 h 154"/>
                <a:gd name="T8" fmla="*/ 99 w 201"/>
                <a:gd name="T9" fmla="*/ 44 h 154"/>
                <a:gd name="T10" fmla="*/ 90 w 201"/>
                <a:gd name="T11" fmla="*/ 86 h 154"/>
                <a:gd name="T12" fmla="*/ 71 w 201"/>
                <a:gd name="T13" fmla="*/ 154 h 154"/>
                <a:gd name="T14" fmla="*/ 41 w 201"/>
                <a:gd name="T15" fmla="*/ 154 h 154"/>
                <a:gd name="T16" fmla="*/ 0 w 201"/>
                <a:gd name="T17" fmla="*/ 5 h 154"/>
                <a:gd name="T18" fmla="*/ 32 w 201"/>
                <a:gd name="T19" fmla="*/ 0 h 154"/>
                <a:gd name="T20" fmla="*/ 49 w 201"/>
                <a:gd name="T21" fmla="*/ 73 h 154"/>
                <a:gd name="T22" fmla="*/ 56 w 201"/>
                <a:gd name="T23" fmla="*/ 113 h 154"/>
                <a:gd name="T24" fmla="*/ 57 w 201"/>
                <a:gd name="T25" fmla="*/ 113 h 154"/>
                <a:gd name="T26" fmla="*/ 66 w 201"/>
                <a:gd name="T27" fmla="*/ 72 h 154"/>
                <a:gd name="T28" fmla="*/ 85 w 201"/>
                <a:gd name="T29" fmla="*/ 3 h 154"/>
                <a:gd name="T30" fmla="*/ 117 w 201"/>
                <a:gd name="T31" fmla="*/ 3 h 154"/>
                <a:gd name="T32" fmla="*/ 134 w 201"/>
                <a:gd name="T33" fmla="*/ 71 h 154"/>
                <a:gd name="T34" fmla="*/ 144 w 201"/>
                <a:gd name="T35" fmla="*/ 113 h 154"/>
                <a:gd name="T36" fmla="*/ 145 w 201"/>
                <a:gd name="T37" fmla="*/ 113 h 154"/>
                <a:gd name="T38" fmla="*/ 152 w 201"/>
                <a:gd name="T39" fmla="*/ 73 h 154"/>
                <a:gd name="T40" fmla="*/ 168 w 201"/>
                <a:gd name="T41" fmla="*/ 3 h 154"/>
                <a:gd name="T42" fmla="*/ 201 w 201"/>
                <a:gd name="T43" fmla="*/ 3 h 154"/>
                <a:gd name="T44" fmla="*/ 159 w 201"/>
                <a:gd name="T45" fmla="*/ 15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01" h="154">
                  <a:moveTo>
                    <a:pt x="159" y="154"/>
                  </a:moveTo>
                  <a:cubicBezTo>
                    <a:pt x="128" y="154"/>
                    <a:pt x="128" y="154"/>
                    <a:pt x="128" y="154"/>
                  </a:cubicBezTo>
                  <a:cubicBezTo>
                    <a:pt x="110" y="85"/>
                    <a:pt x="110" y="85"/>
                    <a:pt x="110" y="85"/>
                  </a:cubicBezTo>
                  <a:cubicBezTo>
                    <a:pt x="105" y="67"/>
                    <a:pt x="100" y="44"/>
                    <a:pt x="100" y="44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4"/>
                    <a:pt x="97" y="58"/>
                    <a:pt x="90" y="86"/>
                  </a:cubicBezTo>
                  <a:cubicBezTo>
                    <a:pt x="71" y="154"/>
                    <a:pt x="71" y="154"/>
                    <a:pt x="71" y="154"/>
                  </a:cubicBezTo>
                  <a:cubicBezTo>
                    <a:pt x="41" y="154"/>
                    <a:pt x="41" y="154"/>
                    <a:pt x="41" y="154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49" y="73"/>
                    <a:pt x="49" y="73"/>
                    <a:pt x="49" y="73"/>
                  </a:cubicBezTo>
                  <a:cubicBezTo>
                    <a:pt x="53" y="92"/>
                    <a:pt x="56" y="113"/>
                    <a:pt x="56" y="113"/>
                  </a:cubicBezTo>
                  <a:cubicBezTo>
                    <a:pt x="57" y="113"/>
                    <a:pt x="57" y="113"/>
                    <a:pt x="57" y="113"/>
                  </a:cubicBezTo>
                  <a:cubicBezTo>
                    <a:pt x="57" y="113"/>
                    <a:pt x="60" y="93"/>
                    <a:pt x="66" y="72"/>
                  </a:cubicBezTo>
                  <a:cubicBezTo>
                    <a:pt x="85" y="3"/>
                    <a:pt x="85" y="3"/>
                    <a:pt x="85" y="3"/>
                  </a:cubicBezTo>
                  <a:cubicBezTo>
                    <a:pt x="117" y="3"/>
                    <a:pt x="117" y="3"/>
                    <a:pt x="117" y="3"/>
                  </a:cubicBezTo>
                  <a:cubicBezTo>
                    <a:pt x="134" y="71"/>
                    <a:pt x="134" y="71"/>
                    <a:pt x="134" y="71"/>
                  </a:cubicBezTo>
                  <a:cubicBezTo>
                    <a:pt x="140" y="95"/>
                    <a:pt x="144" y="113"/>
                    <a:pt x="144" y="113"/>
                  </a:cubicBezTo>
                  <a:cubicBezTo>
                    <a:pt x="145" y="113"/>
                    <a:pt x="145" y="113"/>
                    <a:pt x="145" y="113"/>
                  </a:cubicBezTo>
                  <a:cubicBezTo>
                    <a:pt x="145" y="113"/>
                    <a:pt x="148" y="91"/>
                    <a:pt x="152" y="73"/>
                  </a:cubicBezTo>
                  <a:cubicBezTo>
                    <a:pt x="168" y="3"/>
                    <a:pt x="168" y="3"/>
                    <a:pt x="168" y="3"/>
                  </a:cubicBezTo>
                  <a:cubicBezTo>
                    <a:pt x="201" y="3"/>
                    <a:pt x="201" y="3"/>
                    <a:pt x="201" y="3"/>
                  </a:cubicBezTo>
                  <a:lnTo>
                    <a:pt x="159" y="1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52" name="Freeform 150"/>
            <p:cNvSpPr>
              <a:spLocks noEditPoints="1"/>
            </p:cNvSpPr>
            <p:nvPr/>
          </p:nvSpPr>
          <p:spPr bwMode="auto">
            <a:xfrm>
              <a:off x="3142458" y="1616076"/>
              <a:ext cx="157163" cy="230188"/>
            </a:xfrm>
            <a:custGeom>
              <a:avLst/>
              <a:gdLst>
                <a:gd name="T0" fmla="*/ 100 w 141"/>
                <a:gd name="T1" fmla="*/ 206 h 206"/>
                <a:gd name="T2" fmla="*/ 82 w 141"/>
                <a:gd name="T3" fmla="*/ 174 h 206"/>
                <a:gd name="T4" fmla="*/ 47 w 141"/>
                <a:gd name="T5" fmla="*/ 124 h 206"/>
                <a:gd name="T6" fmla="*/ 34 w 141"/>
                <a:gd name="T7" fmla="*/ 117 h 206"/>
                <a:gd name="T8" fmla="*/ 34 w 141"/>
                <a:gd name="T9" fmla="*/ 206 h 206"/>
                <a:gd name="T10" fmla="*/ 0 w 141"/>
                <a:gd name="T11" fmla="*/ 206 h 206"/>
                <a:gd name="T12" fmla="*/ 0 w 141"/>
                <a:gd name="T13" fmla="*/ 0 h 206"/>
                <a:gd name="T14" fmla="*/ 63 w 141"/>
                <a:gd name="T15" fmla="*/ 0 h 206"/>
                <a:gd name="T16" fmla="*/ 130 w 141"/>
                <a:gd name="T17" fmla="*/ 59 h 206"/>
                <a:gd name="T18" fmla="*/ 79 w 141"/>
                <a:gd name="T19" fmla="*/ 116 h 206"/>
                <a:gd name="T20" fmla="*/ 111 w 141"/>
                <a:gd name="T21" fmla="*/ 157 h 206"/>
                <a:gd name="T22" fmla="*/ 141 w 141"/>
                <a:gd name="T23" fmla="*/ 206 h 206"/>
                <a:gd name="T24" fmla="*/ 100 w 141"/>
                <a:gd name="T25" fmla="*/ 206 h 206"/>
                <a:gd name="T26" fmla="*/ 53 w 141"/>
                <a:gd name="T27" fmla="*/ 28 h 206"/>
                <a:gd name="T28" fmla="*/ 34 w 141"/>
                <a:gd name="T29" fmla="*/ 28 h 206"/>
                <a:gd name="T30" fmla="*/ 34 w 141"/>
                <a:gd name="T31" fmla="*/ 93 h 206"/>
                <a:gd name="T32" fmla="*/ 51 w 141"/>
                <a:gd name="T33" fmla="*/ 93 h 206"/>
                <a:gd name="T34" fmla="*/ 85 w 141"/>
                <a:gd name="T35" fmla="*/ 85 h 206"/>
                <a:gd name="T36" fmla="*/ 94 w 141"/>
                <a:gd name="T37" fmla="*/ 60 h 206"/>
                <a:gd name="T38" fmla="*/ 53 w 141"/>
                <a:gd name="T39" fmla="*/ 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41" h="206">
                  <a:moveTo>
                    <a:pt x="100" y="206"/>
                  </a:moveTo>
                  <a:cubicBezTo>
                    <a:pt x="82" y="174"/>
                    <a:pt x="82" y="174"/>
                    <a:pt x="82" y="174"/>
                  </a:cubicBezTo>
                  <a:cubicBezTo>
                    <a:pt x="68" y="149"/>
                    <a:pt x="58" y="135"/>
                    <a:pt x="47" y="124"/>
                  </a:cubicBezTo>
                  <a:cubicBezTo>
                    <a:pt x="43" y="120"/>
                    <a:pt x="40" y="118"/>
                    <a:pt x="34" y="117"/>
                  </a:cubicBezTo>
                  <a:cubicBezTo>
                    <a:pt x="34" y="206"/>
                    <a:pt x="34" y="206"/>
                    <a:pt x="34" y="206"/>
                  </a:cubicBezTo>
                  <a:cubicBezTo>
                    <a:pt x="0" y="206"/>
                    <a:pt x="0" y="206"/>
                    <a:pt x="0" y="20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109" y="0"/>
                    <a:pt x="130" y="27"/>
                    <a:pt x="130" y="59"/>
                  </a:cubicBezTo>
                  <a:cubicBezTo>
                    <a:pt x="130" y="89"/>
                    <a:pt x="111" y="116"/>
                    <a:pt x="79" y="116"/>
                  </a:cubicBezTo>
                  <a:cubicBezTo>
                    <a:pt x="86" y="120"/>
                    <a:pt x="100" y="140"/>
                    <a:pt x="111" y="157"/>
                  </a:cubicBezTo>
                  <a:cubicBezTo>
                    <a:pt x="141" y="206"/>
                    <a:pt x="141" y="206"/>
                    <a:pt x="141" y="206"/>
                  </a:cubicBezTo>
                  <a:lnTo>
                    <a:pt x="100" y="206"/>
                  </a:lnTo>
                  <a:close/>
                  <a:moveTo>
                    <a:pt x="53" y="28"/>
                  </a:moveTo>
                  <a:cubicBezTo>
                    <a:pt x="34" y="28"/>
                    <a:pt x="34" y="28"/>
                    <a:pt x="34" y="28"/>
                  </a:cubicBezTo>
                  <a:cubicBezTo>
                    <a:pt x="34" y="93"/>
                    <a:pt x="34" y="93"/>
                    <a:pt x="34" y="93"/>
                  </a:cubicBezTo>
                  <a:cubicBezTo>
                    <a:pt x="51" y="93"/>
                    <a:pt x="51" y="93"/>
                    <a:pt x="51" y="93"/>
                  </a:cubicBezTo>
                  <a:cubicBezTo>
                    <a:pt x="69" y="93"/>
                    <a:pt x="79" y="91"/>
                    <a:pt x="85" y="85"/>
                  </a:cubicBezTo>
                  <a:cubicBezTo>
                    <a:pt x="91" y="79"/>
                    <a:pt x="94" y="70"/>
                    <a:pt x="94" y="60"/>
                  </a:cubicBezTo>
                  <a:cubicBezTo>
                    <a:pt x="94" y="39"/>
                    <a:pt x="83" y="28"/>
                    <a:pt x="53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53" name="Freeform 151"/>
            <p:cNvSpPr>
              <a:spLocks noEditPoints="1"/>
            </p:cNvSpPr>
            <p:nvPr/>
          </p:nvSpPr>
          <p:spPr bwMode="auto">
            <a:xfrm>
              <a:off x="3309145" y="1674813"/>
              <a:ext cx="139700" cy="174625"/>
            </a:xfrm>
            <a:custGeom>
              <a:avLst/>
              <a:gdLst>
                <a:gd name="T0" fmla="*/ 36 w 126"/>
                <a:gd name="T1" fmla="*/ 88 h 158"/>
                <a:gd name="T2" fmla="*/ 36 w 126"/>
                <a:gd name="T3" fmla="*/ 90 h 158"/>
                <a:gd name="T4" fmla="*/ 73 w 126"/>
                <a:gd name="T5" fmla="*/ 133 h 158"/>
                <a:gd name="T6" fmla="*/ 110 w 126"/>
                <a:gd name="T7" fmla="*/ 118 h 158"/>
                <a:gd name="T8" fmla="*/ 123 w 126"/>
                <a:gd name="T9" fmla="*/ 138 h 158"/>
                <a:gd name="T10" fmla="*/ 69 w 126"/>
                <a:gd name="T11" fmla="*/ 158 h 158"/>
                <a:gd name="T12" fmla="*/ 0 w 126"/>
                <a:gd name="T13" fmla="*/ 79 h 158"/>
                <a:gd name="T14" fmla="*/ 19 w 126"/>
                <a:gd name="T15" fmla="*/ 20 h 158"/>
                <a:gd name="T16" fmla="*/ 65 w 126"/>
                <a:gd name="T17" fmla="*/ 0 h 158"/>
                <a:gd name="T18" fmla="*/ 106 w 126"/>
                <a:gd name="T19" fmla="*/ 16 h 158"/>
                <a:gd name="T20" fmla="*/ 126 w 126"/>
                <a:gd name="T21" fmla="*/ 81 h 158"/>
                <a:gd name="T22" fmla="*/ 126 w 126"/>
                <a:gd name="T23" fmla="*/ 88 h 158"/>
                <a:gd name="T24" fmla="*/ 36 w 126"/>
                <a:gd name="T25" fmla="*/ 88 h 158"/>
                <a:gd name="T26" fmla="*/ 65 w 126"/>
                <a:gd name="T27" fmla="*/ 25 h 158"/>
                <a:gd name="T28" fmla="*/ 36 w 126"/>
                <a:gd name="T29" fmla="*/ 64 h 158"/>
                <a:gd name="T30" fmla="*/ 92 w 126"/>
                <a:gd name="T31" fmla="*/ 64 h 158"/>
                <a:gd name="T32" fmla="*/ 65 w 126"/>
                <a:gd name="T33" fmla="*/ 25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6" h="158">
                  <a:moveTo>
                    <a:pt x="36" y="88"/>
                  </a:moveTo>
                  <a:cubicBezTo>
                    <a:pt x="36" y="90"/>
                    <a:pt x="36" y="90"/>
                    <a:pt x="36" y="90"/>
                  </a:cubicBezTo>
                  <a:cubicBezTo>
                    <a:pt x="36" y="111"/>
                    <a:pt x="44" y="133"/>
                    <a:pt x="73" y="133"/>
                  </a:cubicBezTo>
                  <a:cubicBezTo>
                    <a:pt x="87" y="133"/>
                    <a:pt x="99" y="128"/>
                    <a:pt x="110" y="118"/>
                  </a:cubicBezTo>
                  <a:cubicBezTo>
                    <a:pt x="123" y="138"/>
                    <a:pt x="123" y="138"/>
                    <a:pt x="123" y="138"/>
                  </a:cubicBezTo>
                  <a:cubicBezTo>
                    <a:pt x="107" y="152"/>
                    <a:pt x="89" y="158"/>
                    <a:pt x="69" y="158"/>
                  </a:cubicBezTo>
                  <a:cubicBezTo>
                    <a:pt x="27" y="158"/>
                    <a:pt x="0" y="128"/>
                    <a:pt x="0" y="79"/>
                  </a:cubicBezTo>
                  <a:cubicBezTo>
                    <a:pt x="0" y="53"/>
                    <a:pt x="5" y="35"/>
                    <a:pt x="19" y="20"/>
                  </a:cubicBezTo>
                  <a:cubicBezTo>
                    <a:pt x="31" y="6"/>
                    <a:pt x="46" y="0"/>
                    <a:pt x="65" y="0"/>
                  </a:cubicBezTo>
                  <a:cubicBezTo>
                    <a:pt x="80" y="0"/>
                    <a:pt x="93" y="4"/>
                    <a:pt x="106" y="16"/>
                  </a:cubicBezTo>
                  <a:cubicBezTo>
                    <a:pt x="119" y="28"/>
                    <a:pt x="126" y="46"/>
                    <a:pt x="126" y="81"/>
                  </a:cubicBezTo>
                  <a:cubicBezTo>
                    <a:pt x="126" y="88"/>
                    <a:pt x="126" y="88"/>
                    <a:pt x="126" y="88"/>
                  </a:cubicBezTo>
                  <a:lnTo>
                    <a:pt x="36" y="88"/>
                  </a:lnTo>
                  <a:close/>
                  <a:moveTo>
                    <a:pt x="65" y="25"/>
                  </a:moveTo>
                  <a:cubicBezTo>
                    <a:pt x="46" y="25"/>
                    <a:pt x="36" y="39"/>
                    <a:pt x="36" y="64"/>
                  </a:cubicBezTo>
                  <a:cubicBezTo>
                    <a:pt x="92" y="64"/>
                    <a:pt x="92" y="64"/>
                    <a:pt x="92" y="64"/>
                  </a:cubicBezTo>
                  <a:cubicBezTo>
                    <a:pt x="92" y="39"/>
                    <a:pt x="81" y="25"/>
                    <a:pt x="65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54" name="Freeform 152"/>
            <p:cNvSpPr>
              <a:spLocks/>
            </p:cNvSpPr>
            <p:nvPr/>
          </p:nvSpPr>
          <p:spPr bwMode="auto">
            <a:xfrm>
              <a:off x="3477420" y="1601788"/>
              <a:ext cx="61913" cy="247650"/>
            </a:xfrm>
            <a:custGeom>
              <a:avLst/>
              <a:gdLst>
                <a:gd name="T0" fmla="*/ 36 w 56"/>
                <a:gd name="T1" fmla="*/ 223 h 223"/>
                <a:gd name="T2" fmla="*/ 3 w 56"/>
                <a:gd name="T3" fmla="*/ 180 h 223"/>
                <a:gd name="T4" fmla="*/ 3 w 56"/>
                <a:gd name="T5" fmla="*/ 52 h 223"/>
                <a:gd name="T6" fmla="*/ 0 w 56"/>
                <a:gd name="T7" fmla="*/ 8 h 223"/>
                <a:gd name="T8" fmla="*/ 34 w 56"/>
                <a:gd name="T9" fmla="*/ 0 h 223"/>
                <a:gd name="T10" fmla="*/ 36 w 56"/>
                <a:gd name="T11" fmla="*/ 42 h 223"/>
                <a:gd name="T12" fmla="*/ 36 w 56"/>
                <a:gd name="T13" fmla="*/ 169 h 223"/>
                <a:gd name="T14" fmla="*/ 39 w 56"/>
                <a:gd name="T15" fmla="*/ 196 h 223"/>
                <a:gd name="T16" fmla="*/ 50 w 56"/>
                <a:gd name="T17" fmla="*/ 199 h 223"/>
                <a:gd name="T18" fmla="*/ 56 w 56"/>
                <a:gd name="T19" fmla="*/ 219 h 223"/>
                <a:gd name="T20" fmla="*/ 36 w 56"/>
                <a:gd name="T21" fmla="*/ 223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6" h="223">
                  <a:moveTo>
                    <a:pt x="36" y="223"/>
                  </a:moveTo>
                  <a:cubicBezTo>
                    <a:pt x="3" y="223"/>
                    <a:pt x="3" y="193"/>
                    <a:pt x="3" y="180"/>
                  </a:cubicBezTo>
                  <a:cubicBezTo>
                    <a:pt x="3" y="52"/>
                    <a:pt x="3" y="52"/>
                    <a:pt x="3" y="52"/>
                  </a:cubicBezTo>
                  <a:cubicBezTo>
                    <a:pt x="3" y="31"/>
                    <a:pt x="2" y="20"/>
                    <a:pt x="0" y="8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6" y="10"/>
                    <a:pt x="36" y="22"/>
                    <a:pt x="36" y="42"/>
                  </a:cubicBezTo>
                  <a:cubicBezTo>
                    <a:pt x="36" y="169"/>
                    <a:pt x="36" y="169"/>
                    <a:pt x="36" y="169"/>
                  </a:cubicBezTo>
                  <a:cubicBezTo>
                    <a:pt x="36" y="190"/>
                    <a:pt x="37" y="193"/>
                    <a:pt x="39" y="196"/>
                  </a:cubicBezTo>
                  <a:cubicBezTo>
                    <a:pt x="41" y="199"/>
                    <a:pt x="46" y="201"/>
                    <a:pt x="50" y="199"/>
                  </a:cubicBezTo>
                  <a:cubicBezTo>
                    <a:pt x="56" y="219"/>
                    <a:pt x="56" y="219"/>
                    <a:pt x="56" y="219"/>
                  </a:cubicBezTo>
                  <a:cubicBezTo>
                    <a:pt x="50" y="221"/>
                    <a:pt x="43" y="223"/>
                    <a:pt x="36" y="2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55" name="Freeform 153"/>
            <p:cNvSpPr>
              <a:spLocks noEditPoints="1"/>
            </p:cNvSpPr>
            <p:nvPr/>
          </p:nvSpPr>
          <p:spPr bwMode="auto">
            <a:xfrm>
              <a:off x="3556795" y="1604963"/>
              <a:ext cx="47625" cy="241300"/>
            </a:xfrm>
            <a:custGeom>
              <a:avLst/>
              <a:gdLst>
                <a:gd name="T0" fmla="*/ 21 w 43"/>
                <a:gd name="T1" fmla="*/ 43 h 216"/>
                <a:gd name="T2" fmla="*/ 0 w 43"/>
                <a:gd name="T3" fmla="*/ 22 h 216"/>
                <a:gd name="T4" fmla="*/ 21 w 43"/>
                <a:gd name="T5" fmla="*/ 0 h 216"/>
                <a:gd name="T6" fmla="*/ 43 w 43"/>
                <a:gd name="T7" fmla="*/ 22 h 216"/>
                <a:gd name="T8" fmla="*/ 21 w 43"/>
                <a:gd name="T9" fmla="*/ 43 h 216"/>
                <a:gd name="T10" fmla="*/ 4 w 43"/>
                <a:gd name="T11" fmla="*/ 216 h 216"/>
                <a:gd name="T12" fmla="*/ 4 w 43"/>
                <a:gd name="T13" fmla="*/ 68 h 216"/>
                <a:gd name="T14" fmla="*/ 37 w 43"/>
                <a:gd name="T15" fmla="*/ 62 h 216"/>
                <a:gd name="T16" fmla="*/ 37 w 43"/>
                <a:gd name="T17" fmla="*/ 216 h 216"/>
                <a:gd name="T18" fmla="*/ 4 w 43"/>
                <a:gd name="T19" fmla="*/ 216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" h="216">
                  <a:moveTo>
                    <a:pt x="21" y="43"/>
                  </a:moveTo>
                  <a:cubicBezTo>
                    <a:pt x="9" y="43"/>
                    <a:pt x="0" y="34"/>
                    <a:pt x="0" y="22"/>
                  </a:cubicBezTo>
                  <a:cubicBezTo>
                    <a:pt x="0" y="10"/>
                    <a:pt x="9" y="0"/>
                    <a:pt x="21" y="0"/>
                  </a:cubicBezTo>
                  <a:cubicBezTo>
                    <a:pt x="33" y="0"/>
                    <a:pt x="43" y="9"/>
                    <a:pt x="43" y="22"/>
                  </a:cubicBezTo>
                  <a:cubicBezTo>
                    <a:pt x="43" y="34"/>
                    <a:pt x="33" y="43"/>
                    <a:pt x="21" y="43"/>
                  </a:cubicBezTo>
                  <a:close/>
                  <a:moveTo>
                    <a:pt x="4" y="216"/>
                  </a:moveTo>
                  <a:cubicBezTo>
                    <a:pt x="4" y="68"/>
                    <a:pt x="4" y="68"/>
                    <a:pt x="4" y="68"/>
                  </a:cubicBezTo>
                  <a:cubicBezTo>
                    <a:pt x="37" y="62"/>
                    <a:pt x="37" y="62"/>
                    <a:pt x="37" y="62"/>
                  </a:cubicBezTo>
                  <a:cubicBezTo>
                    <a:pt x="37" y="216"/>
                    <a:pt x="37" y="216"/>
                    <a:pt x="37" y="216"/>
                  </a:cubicBezTo>
                  <a:lnTo>
                    <a:pt x="4" y="2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56" name="Freeform 154"/>
            <p:cNvSpPr>
              <a:spLocks/>
            </p:cNvSpPr>
            <p:nvPr/>
          </p:nvSpPr>
          <p:spPr bwMode="auto">
            <a:xfrm>
              <a:off x="3631408" y="1674813"/>
              <a:ext cx="125413" cy="174625"/>
            </a:xfrm>
            <a:custGeom>
              <a:avLst/>
              <a:gdLst>
                <a:gd name="T0" fmla="*/ 64 w 112"/>
                <a:gd name="T1" fmla="*/ 158 h 158"/>
                <a:gd name="T2" fmla="*/ 0 w 112"/>
                <a:gd name="T3" fmla="*/ 81 h 158"/>
                <a:gd name="T4" fmla="*/ 66 w 112"/>
                <a:gd name="T5" fmla="*/ 0 h 158"/>
                <a:gd name="T6" fmla="*/ 108 w 112"/>
                <a:gd name="T7" fmla="*/ 16 h 158"/>
                <a:gd name="T8" fmla="*/ 92 w 112"/>
                <a:gd name="T9" fmla="*/ 38 h 158"/>
                <a:gd name="T10" fmla="*/ 66 w 112"/>
                <a:gd name="T11" fmla="*/ 26 h 158"/>
                <a:gd name="T12" fmla="*/ 43 w 112"/>
                <a:gd name="T13" fmla="*/ 42 h 158"/>
                <a:gd name="T14" fmla="*/ 36 w 112"/>
                <a:gd name="T15" fmla="*/ 84 h 158"/>
                <a:gd name="T16" fmla="*/ 47 w 112"/>
                <a:gd name="T17" fmla="*/ 125 h 158"/>
                <a:gd name="T18" fmla="*/ 66 w 112"/>
                <a:gd name="T19" fmla="*/ 133 h 158"/>
                <a:gd name="T20" fmla="*/ 97 w 112"/>
                <a:gd name="T21" fmla="*/ 118 h 158"/>
                <a:gd name="T22" fmla="*/ 112 w 112"/>
                <a:gd name="T23" fmla="*/ 138 h 158"/>
                <a:gd name="T24" fmla="*/ 64 w 112"/>
                <a:gd name="T25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2" h="158">
                  <a:moveTo>
                    <a:pt x="64" y="158"/>
                  </a:moveTo>
                  <a:cubicBezTo>
                    <a:pt x="23" y="158"/>
                    <a:pt x="0" y="129"/>
                    <a:pt x="0" y="81"/>
                  </a:cubicBezTo>
                  <a:cubicBezTo>
                    <a:pt x="0" y="26"/>
                    <a:pt x="33" y="0"/>
                    <a:pt x="66" y="0"/>
                  </a:cubicBezTo>
                  <a:cubicBezTo>
                    <a:pt x="83" y="0"/>
                    <a:pt x="95" y="4"/>
                    <a:pt x="108" y="16"/>
                  </a:cubicBezTo>
                  <a:cubicBezTo>
                    <a:pt x="92" y="38"/>
                    <a:pt x="92" y="38"/>
                    <a:pt x="92" y="38"/>
                  </a:cubicBezTo>
                  <a:cubicBezTo>
                    <a:pt x="83" y="30"/>
                    <a:pt x="75" y="26"/>
                    <a:pt x="66" y="26"/>
                  </a:cubicBezTo>
                  <a:cubicBezTo>
                    <a:pt x="56" y="26"/>
                    <a:pt x="47" y="32"/>
                    <a:pt x="43" y="42"/>
                  </a:cubicBezTo>
                  <a:cubicBezTo>
                    <a:pt x="38" y="51"/>
                    <a:pt x="36" y="65"/>
                    <a:pt x="36" y="84"/>
                  </a:cubicBezTo>
                  <a:cubicBezTo>
                    <a:pt x="36" y="104"/>
                    <a:pt x="40" y="117"/>
                    <a:pt x="47" y="125"/>
                  </a:cubicBezTo>
                  <a:cubicBezTo>
                    <a:pt x="51" y="130"/>
                    <a:pt x="58" y="133"/>
                    <a:pt x="66" y="133"/>
                  </a:cubicBezTo>
                  <a:cubicBezTo>
                    <a:pt x="77" y="133"/>
                    <a:pt x="87" y="128"/>
                    <a:pt x="97" y="118"/>
                  </a:cubicBezTo>
                  <a:cubicBezTo>
                    <a:pt x="112" y="138"/>
                    <a:pt x="112" y="138"/>
                    <a:pt x="112" y="138"/>
                  </a:cubicBezTo>
                  <a:cubicBezTo>
                    <a:pt x="99" y="152"/>
                    <a:pt x="84" y="158"/>
                    <a:pt x="64" y="15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57" name="Freeform 155"/>
            <p:cNvSpPr>
              <a:spLocks noEditPoints="1"/>
            </p:cNvSpPr>
            <p:nvPr/>
          </p:nvSpPr>
          <p:spPr bwMode="auto">
            <a:xfrm>
              <a:off x="3763170" y="1800226"/>
              <a:ext cx="49213" cy="49213"/>
            </a:xfrm>
            <a:custGeom>
              <a:avLst/>
              <a:gdLst>
                <a:gd name="T0" fmla="*/ 22 w 44"/>
                <a:gd name="T1" fmla="*/ 45 h 45"/>
                <a:gd name="T2" fmla="*/ 0 w 44"/>
                <a:gd name="T3" fmla="*/ 23 h 45"/>
                <a:gd name="T4" fmla="*/ 22 w 44"/>
                <a:gd name="T5" fmla="*/ 0 h 45"/>
                <a:gd name="T6" fmla="*/ 44 w 44"/>
                <a:gd name="T7" fmla="*/ 23 h 45"/>
                <a:gd name="T8" fmla="*/ 22 w 44"/>
                <a:gd name="T9" fmla="*/ 45 h 45"/>
                <a:gd name="T10" fmla="*/ 22 w 44"/>
                <a:gd name="T11" fmla="*/ 5 h 45"/>
                <a:gd name="T12" fmla="*/ 5 w 44"/>
                <a:gd name="T13" fmla="*/ 23 h 45"/>
                <a:gd name="T14" fmla="*/ 22 w 44"/>
                <a:gd name="T15" fmla="*/ 40 h 45"/>
                <a:gd name="T16" fmla="*/ 39 w 44"/>
                <a:gd name="T17" fmla="*/ 23 h 45"/>
                <a:gd name="T18" fmla="*/ 22 w 44"/>
                <a:gd name="T19" fmla="*/ 5 h 45"/>
                <a:gd name="T20" fmla="*/ 27 w 44"/>
                <a:gd name="T21" fmla="*/ 35 h 45"/>
                <a:gd name="T22" fmla="*/ 24 w 44"/>
                <a:gd name="T23" fmla="*/ 31 h 45"/>
                <a:gd name="T24" fmla="*/ 20 w 44"/>
                <a:gd name="T25" fmla="*/ 25 h 45"/>
                <a:gd name="T26" fmla="*/ 19 w 44"/>
                <a:gd name="T27" fmla="*/ 24 h 45"/>
                <a:gd name="T28" fmla="*/ 19 w 44"/>
                <a:gd name="T29" fmla="*/ 35 h 45"/>
                <a:gd name="T30" fmla="*/ 14 w 44"/>
                <a:gd name="T31" fmla="*/ 35 h 45"/>
                <a:gd name="T32" fmla="*/ 14 w 44"/>
                <a:gd name="T33" fmla="*/ 10 h 45"/>
                <a:gd name="T34" fmla="*/ 24 w 44"/>
                <a:gd name="T35" fmla="*/ 10 h 45"/>
                <a:gd name="T36" fmla="*/ 31 w 44"/>
                <a:gd name="T37" fmla="*/ 17 h 45"/>
                <a:gd name="T38" fmla="*/ 25 w 44"/>
                <a:gd name="T39" fmla="*/ 24 h 45"/>
                <a:gd name="T40" fmla="*/ 26 w 44"/>
                <a:gd name="T41" fmla="*/ 25 h 45"/>
                <a:gd name="T42" fmla="*/ 32 w 44"/>
                <a:gd name="T43" fmla="*/ 35 h 45"/>
                <a:gd name="T44" fmla="*/ 27 w 44"/>
                <a:gd name="T45" fmla="*/ 35 h 45"/>
                <a:gd name="T46" fmla="*/ 24 w 44"/>
                <a:gd name="T47" fmla="*/ 14 h 45"/>
                <a:gd name="T48" fmla="*/ 21 w 44"/>
                <a:gd name="T49" fmla="*/ 14 h 45"/>
                <a:gd name="T50" fmla="*/ 19 w 44"/>
                <a:gd name="T51" fmla="*/ 14 h 45"/>
                <a:gd name="T52" fmla="*/ 19 w 44"/>
                <a:gd name="T53" fmla="*/ 21 h 45"/>
                <a:gd name="T54" fmla="*/ 21 w 44"/>
                <a:gd name="T55" fmla="*/ 21 h 45"/>
                <a:gd name="T56" fmla="*/ 25 w 44"/>
                <a:gd name="T57" fmla="*/ 20 h 45"/>
                <a:gd name="T58" fmla="*/ 26 w 44"/>
                <a:gd name="T59" fmla="*/ 17 h 45"/>
                <a:gd name="T60" fmla="*/ 24 w 44"/>
                <a:gd name="T61" fmla="*/ 14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4" h="45">
                  <a:moveTo>
                    <a:pt x="22" y="45"/>
                  </a:moveTo>
                  <a:cubicBezTo>
                    <a:pt x="10" y="45"/>
                    <a:pt x="0" y="35"/>
                    <a:pt x="0" y="23"/>
                  </a:cubicBezTo>
                  <a:cubicBezTo>
                    <a:pt x="0" y="10"/>
                    <a:pt x="10" y="0"/>
                    <a:pt x="22" y="0"/>
                  </a:cubicBezTo>
                  <a:cubicBezTo>
                    <a:pt x="34" y="0"/>
                    <a:pt x="44" y="10"/>
                    <a:pt x="44" y="23"/>
                  </a:cubicBezTo>
                  <a:cubicBezTo>
                    <a:pt x="44" y="35"/>
                    <a:pt x="34" y="45"/>
                    <a:pt x="22" y="45"/>
                  </a:cubicBezTo>
                  <a:close/>
                  <a:moveTo>
                    <a:pt x="22" y="5"/>
                  </a:moveTo>
                  <a:cubicBezTo>
                    <a:pt x="13" y="5"/>
                    <a:pt x="5" y="13"/>
                    <a:pt x="5" y="23"/>
                  </a:cubicBezTo>
                  <a:cubicBezTo>
                    <a:pt x="5" y="32"/>
                    <a:pt x="13" y="40"/>
                    <a:pt x="22" y="40"/>
                  </a:cubicBezTo>
                  <a:cubicBezTo>
                    <a:pt x="32" y="40"/>
                    <a:pt x="39" y="32"/>
                    <a:pt x="39" y="23"/>
                  </a:cubicBezTo>
                  <a:cubicBezTo>
                    <a:pt x="39" y="13"/>
                    <a:pt x="32" y="5"/>
                    <a:pt x="22" y="5"/>
                  </a:cubicBezTo>
                  <a:close/>
                  <a:moveTo>
                    <a:pt x="27" y="35"/>
                  </a:moveTo>
                  <a:cubicBezTo>
                    <a:pt x="26" y="33"/>
                    <a:pt x="25" y="32"/>
                    <a:pt x="24" y="31"/>
                  </a:cubicBezTo>
                  <a:cubicBezTo>
                    <a:pt x="22" y="26"/>
                    <a:pt x="21" y="25"/>
                    <a:pt x="20" y="25"/>
                  </a:cubicBezTo>
                  <a:cubicBezTo>
                    <a:pt x="20" y="24"/>
                    <a:pt x="20" y="24"/>
                    <a:pt x="19" y="24"/>
                  </a:cubicBezTo>
                  <a:cubicBezTo>
                    <a:pt x="19" y="35"/>
                    <a:pt x="19" y="35"/>
                    <a:pt x="19" y="35"/>
                  </a:cubicBezTo>
                  <a:cubicBezTo>
                    <a:pt x="14" y="35"/>
                    <a:pt x="14" y="35"/>
                    <a:pt x="14" y="35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8" y="10"/>
                    <a:pt x="31" y="13"/>
                    <a:pt x="31" y="17"/>
                  </a:cubicBezTo>
                  <a:cubicBezTo>
                    <a:pt x="31" y="21"/>
                    <a:pt x="28" y="24"/>
                    <a:pt x="25" y="24"/>
                  </a:cubicBezTo>
                  <a:cubicBezTo>
                    <a:pt x="26" y="24"/>
                    <a:pt x="26" y="25"/>
                    <a:pt x="26" y="25"/>
                  </a:cubicBezTo>
                  <a:cubicBezTo>
                    <a:pt x="28" y="27"/>
                    <a:pt x="32" y="35"/>
                    <a:pt x="32" y="35"/>
                  </a:cubicBezTo>
                  <a:lnTo>
                    <a:pt x="27" y="35"/>
                  </a:lnTo>
                  <a:close/>
                  <a:moveTo>
                    <a:pt x="24" y="14"/>
                  </a:moveTo>
                  <a:cubicBezTo>
                    <a:pt x="23" y="14"/>
                    <a:pt x="22" y="14"/>
                    <a:pt x="21" y="14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19" y="21"/>
                    <a:pt x="19" y="21"/>
                    <a:pt x="19" y="21"/>
                  </a:cubicBezTo>
                  <a:cubicBezTo>
                    <a:pt x="21" y="21"/>
                    <a:pt x="21" y="21"/>
                    <a:pt x="21" y="21"/>
                  </a:cubicBezTo>
                  <a:cubicBezTo>
                    <a:pt x="23" y="21"/>
                    <a:pt x="24" y="20"/>
                    <a:pt x="25" y="20"/>
                  </a:cubicBezTo>
                  <a:cubicBezTo>
                    <a:pt x="25" y="19"/>
                    <a:pt x="26" y="18"/>
                    <a:pt x="26" y="17"/>
                  </a:cubicBezTo>
                  <a:cubicBezTo>
                    <a:pt x="26" y="16"/>
                    <a:pt x="25" y="15"/>
                    <a:pt x="24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58" name="Freeform 156"/>
            <p:cNvSpPr>
              <a:spLocks/>
            </p:cNvSpPr>
            <p:nvPr/>
          </p:nvSpPr>
          <p:spPr bwMode="auto">
            <a:xfrm>
              <a:off x="6584158" y="1898651"/>
              <a:ext cx="49213" cy="63500"/>
            </a:xfrm>
            <a:custGeom>
              <a:avLst/>
              <a:gdLst>
                <a:gd name="T0" fmla="*/ 13 w 31"/>
                <a:gd name="T1" fmla="*/ 4 h 40"/>
                <a:gd name="T2" fmla="*/ 0 w 31"/>
                <a:gd name="T3" fmla="*/ 4 h 40"/>
                <a:gd name="T4" fmla="*/ 0 w 31"/>
                <a:gd name="T5" fmla="*/ 0 h 40"/>
                <a:gd name="T6" fmla="*/ 31 w 31"/>
                <a:gd name="T7" fmla="*/ 0 h 40"/>
                <a:gd name="T8" fmla="*/ 31 w 31"/>
                <a:gd name="T9" fmla="*/ 4 h 40"/>
                <a:gd name="T10" fmla="*/ 17 w 31"/>
                <a:gd name="T11" fmla="*/ 4 h 40"/>
                <a:gd name="T12" fmla="*/ 17 w 31"/>
                <a:gd name="T13" fmla="*/ 40 h 40"/>
                <a:gd name="T14" fmla="*/ 13 w 31"/>
                <a:gd name="T15" fmla="*/ 40 h 40"/>
                <a:gd name="T16" fmla="*/ 13 w 31"/>
                <a:gd name="T1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40">
                  <a:moveTo>
                    <a:pt x="13" y="4"/>
                  </a:moveTo>
                  <a:lnTo>
                    <a:pt x="0" y="4"/>
                  </a:lnTo>
                  <a:lnTo>
                    <a:pt x="0" y="0"/>
                  </a:lnTo>
                  <a:lnTo>
                    <a:pt x="31" y="0"/>
                  </a:lnTo>
                  <a:lnTo>
                    <a:pt x="31" y="4"/>
                  </a:lnTo>
                  <a:lnTo>
                    <a:pt x="17" y="4"/>
                  </a:lnTo>
                  <a:lnTo>
                    <a:pt x="17" y="40"/>
                  </a:lnTo>
                  <a:lnTo>
                    <a:pt x="13" y="40"/>
                  </a:lnTo>
                  <a:lnTo>
                    <a:pt x="13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59" name="Freeform 157"/>
            <p:cNvSpPr>
              <a:spLocks/>
            </p:cNvSpPr>
            <p:nvPr/>
          </p:nvSpPr>
          <p:spPr bwMode="auto">
            <a:xfrm>
              <a:off x="6646070" y="1898651"/>
              <a:ext cx="60325" cy="63500"/>
            </a:xfrm>
            <a:custGeom>
              <a:avLst/>
              <a:gdLst>
                <a:gd name="T0" fmla="*/ 0 w 38"/>
                <a:gd name="T1" fmla="*/ 0 h 40"/>
                <a:gd name="T2" fmla="*/ 5 w 38"/>
                <a:gd name="T3" fmla="*/ 0 h 40"/>
                <a:gd name="T4" fmla="*/ 19 w 38"/>
                <a:gd name="T5" fmla="*/ 22 h 40"/>
                <a:gd name="T6" fmla="*/ 34 w 38"/>
                <a:gd name="T7" fmla="*/ 0 h 40"/>
                <a:gd name="T8" fmla="*/ 38 w 38"/>
                <a:gd name="T9" fmla="*/ 0 h 40"/>
                <a:gd name="T10" fmla="*/ 38 w 38"/>
                <a:gd name="T11" fmla="*/ 40 h 40"/>
                <a:gd name="T12" fmla="*/ 34 w 38"/>
                <a:gd name="T13" fmla="*/ 40 h 40"/>
                <a:gd name="T14" fmla="*/ 34 w 38"/>
                <a:gd name="T15" fmla="*/ 8 h 40"/>
                <a:gd name="T16" fmla="*/ 19 w 38"/>
                <a:gd name="T17" fmla="*/ 29 h 40"/>
                <a:gd name="T18" fmla="*/ 19 w 38"/>
                <a:gd name="T19" fmla="*/ 29 h 40"/>
                <a:gd name="T20" fmla="*/ 4 w 38"/>
                <a:gd name="T21" fmla="*/ 8 h 40"/>
                <a:gd name="T22" fmla="*/ 4 w 38"/>
                <a:gd name="T23" fmla="*/ 40 h 40"/>
                <a:gd name="T24" fmla="*/ 0 w 38"/>
                <a:gd name="T25" fmla="*/ 40 h 40"/>
                <a:gd name="T26" fmla="*/ 0 w 38"/>
                <a:gd name="T27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8" h="40">
                  <a:moveTo>
                    <a:pt x="0" y="0"/>
                  </a:moveTo>
                  <a:lnTo>
                    <a:pt x="5" y="0"/>
                  </a:lnTo>
                  <a:lnTo>
                    <a:pt x="19" y="22"/>
                  </a:lnTo>
                  <a:lnTo>
                    <a:pt x="34" y="0"/>
                  </a:lnTo>
                  <a:lnTo>
                    <a:pt x="38" y="0"/>
                  </a:lnTo>
                  <a:lnTo>
                    <a:pt x="38" y="40"/>
                  </a:lnTo>
                  <a:lnTo>
                    <a:pt x="34" y="40"/>
                  </a:lnTo>
                  <a:lnTo>
                    <a:pt x="34" y="8"/>
                  </a:lnTo>
                  <a:lnTo>
                    <a:pt x="19" y="29"/>
                  </a:lnTo>
                  <a:lnTo>
                    <a:pt x="19" y="29"/>
                  </a:lnTo>
                  <a:lnTo>
                    <a:pt x="4" y="8"/>
                  </a:lnTo>
                  <a:lnTo>
                    <a:pt x="4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955211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v="urn:schemas-microsoft-com:mac:vml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/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ynthetics - Landscap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Isosceles Triangle 95"/>
          <p:cNvSpPr/>
          <p:nvPr/>
        </p:nvSpPr>
        <p:spPr bwMode="auto">
          <a:xfrm rot="10800000">
            <a:off x="8143875" y="35284"/>
            <a:ext cx="285750" cy="95250"/>
          </a:xfrm>
          <a:prstGeom prst="triangle">
            <a:avLst/>
          </a:prstGeom>
          <a:solidFill>
            <a:srgbClr val="7A5AA6"/>
          </a:solidFill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 rtlCol="0" anchor="ctr">
            <a:prstTxWarp prst="textNoShape">
              <a:avLst/>
            </a:prstTxWarp>
          </a:bodyPr>
          <a:lstStyle/>
          <a:p>
            <a:pPr marL="0" marR="0" indent="0" algn="ctr" eaLnBrk="1" latinLnBrk="0">
              <a:lnSpc>
                <a:spcPct val="100000"/>
              </a:lnSpc>
              <a:buClrTx/>
              <a:buSzTx/>
              <a:buFontTx/>
              <a:buNone/>
              <a:tabLst/>
            </a:pPr>
            <a:endParaRPr lang="en-US" sz="675" dirty="0" smtClean="0">
              <a:latin typeface="+mj-lt"/>
            </a:endParaRPr>
          </a:p>
        </p:txBody>
      </p:sp>
      <p:sp>
        <p:nvSpPr>
          <p:cNvPr id="213" name="Picture Placeholder 6"/>
          <p:cNvSpPr>
            <a:spLocks noGrp="1"/>
          </p:cNvSpPr>
          <p:nvPr>
            <p:ph type="pic" sz="quarter" idx="27" hasCustomPrompt="1"/>
          </p:nvPr>
        </p:nvSpPr>
        <p:spPr>
          <a:xfrm>
            <a:off x="3371853" y="1651000"/>
            <a:ext cx="5286375" cy="3552693"/>
          </a:xfrm>
          <a:prstGeom prst="rect">
            <a:avLst/>
          </a:prstGeom>
          <a:solidFill>
            <a:schemeClr val="bg1">
              <a:lumMod val="85000"/>
            </a:schemeClr>
          </a:solidFill>
          <a:ln w="730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lvl1pPr marL="0" indent="0">
              <a:buFontTx/>
              <a:buNone/>
              <a:defRPr sz="10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Synthetics screenshot here</a:t>
            </a:r>
            <a:endParaRPr lang="en-US" dirty="0"/>
          </a:p>
        </p:txBody>
      </p:sp>
      <p:sp>
        <p:nvSpPr>
          <p:cNvPr id="229" name="Rectangle 6"/>
          <p:cNvSpPr>
            <a:spLocks noChangeArrowheads="1"/>
          </p:cNvSpPr>
          <p:nvPr/>
        </p:nvSpPr>
        <p:spPr bwMode="auto">
          <a:xfrm>
            <a:off x="0" y="-4233"/>
            <a:ext cx="9144000" cy="63500"/>
          </a:xfrm>
          <a:prstGeom prst="rect">
            <a:avLst/>
          </a:prstGeom>
          <a:solidFill>
            <a:srgbClr val="7A5AA6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13" dirty="0">
              <a:solidFill>
                <a:schemeClr val="accent4"/>
              </a:solidFill>
            </a:endParaRPr>
          </a:p>
        </p:txBody>
      </p:sp>
      <p:sp>
        <p:nvSpPr>
          <p:cNvPr id="214" name="Text Placeholder 2"/>
          <p:cNvSpPr>
            <a:spLocks noGrp="1"/>
          </p:cNvSpPr>
          <p:nvPr>
            <p:ph type="body" sz="quarter" idx="36"/>
          </p:nvPr>
        </p:nvSpPr>
        <p:spPr>
          <a:xfrm>
            <a:off x="257108" y="1629834"/>
            <a:ext cx="2981395" cy="3639719"/>
          </a:xfrm>
          <a:prstGeom prst="rect">
            <a:avLst/>
          </a:prstGeom>
        </p:spPr>
        <p:txBody>
          <a:bodyPr vert="horz"/>
          <a:lstStyle>
            <a:lvl1pPr marL="171450" indent="-171450">
              <a:buClr>
                <a:srgbClr val="7A5AA6"/>
              </a:buClr>
              <a:defRPr sz="1200" spc="0">
                <a:solidFill>
                  <a:srgbClr val="53585F"/>
                </a:solidFill>
              </a:defRPr>
            </a:lvl1pPr>
            <a:lvl2pPr marL="260747" indent="-89297">
              <a:buClr>
                <a:srgbClr val="7A5AA6"/>
              </a:buClr>
              <a:buFont typeface="Arial" panose="020B0604020202020204" pitchFamily="34" charset="0"/>
              <a:buChar char="•"/>
              <a:defRPr sz="1050" spc="0">
                <a:solidFill>
                  <a:srgbClr val="53585F"/>
                </a:solidFill>
              </a:defRPr>
            </a:lvl2pPr>
            <a:lvl3pPr marL="432197" indent="-89297">
              <a:buClr>
                <a:srgbClr val="7A5AA6"/>
              </a:buClr>
              <a:buFont typeface="Arial" panose="020B0604020202020204" pitchFamily="34" charset="0"/>
              <a:buChar char="•"/>
              <a:defRPr sz="900" spc="0">
                <a:solidFill>
                  <a:srgbClr val="53585F"/>
                </a:solidFill>
              </a:defRPr>
            </a:lvl3pPr>
            <a:lvl4pPr marL="603647" indent="-89297">
              <a:buClr>
                <a:srgbClr val="7A5AA6"/>
              </a:buClr>
              <a:buFont typeface="Arial" panose="020B0604020202020204" pitchFamily="34" charset="0"/>
              <a:buChar char="•"/>
              <a:defRPr sz="900" spc="0">
                <a:solidFill>
                  <a:srgbClr val="53585F"/>
                </a:solidFill>
              </a:defRPr>
            </a:lvl4pPr>
            <a:lvl5pPr marL="775097" indent="-89297">
              <a:buClr>
                <a:srgbClr val="7A5AA6"/>
              </a:buClr>
              <a:buFont typeface="Arial" panose="020B0604020202020204" pitchFamily="34" charset="0"/>
              <a:buChar char="•"/>
              <a:defRPr sz="900" spc="0">
                <a:solidFill>
                  <a:srgbClr val="53585F"/>
                </a:solidFill>
              </a:defRPr>
            </a:lvl5pPr>
            <a:lvl6pPr marL="946547" indent="-89297">
              <a:buNone/>
              <a:defRPr sz="1050"/>
            </a:lvl6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215" name="Text Placeholder 4" descr="Woah there, don't overwhelm your audience with too much text. Be brief, be clear."/>
          <p:cNvSpPr>
            <a:spLocks noGrp="1"/>
          </p:cNvSpPr>
          <p:nvPr>
            <p:ph type="body" sz="quarter" idx="13" hasCustomPrompt="1"/>
          </p:nvPr>
        </p:nvSpPr>
        <p:spPr>
          <a:xfrm>
            <a:off x="257182" y="248224"/>
            <a:ext cx="8572499" cy="584090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90000"/>
              </a:lnSpc>
              <a:buFontTx/>
              <a:buNone/>
              <a:defRPr lang="en-US" sz="2000" b="1" kern="1200" spc="-80" dirty="0" smtClean="0">
                <a:solidFill>
                  <a:schemeClr val="tx2"/>
                </a:solidFill>
                <a:latin typeface="Helvetica Neue"/>
                <a:ea typeface="Helvetica Neue Medium" charset="0"/>
                <a:cs typeface="Helvetica Neue"/>
              </a:defRPr>
            </a:lvl1pPr>
          </a:lstStyle>
          <a:p>
            <a:pPr marL="0" lvl="0" indent="0" algn="l" defTabSz="482192" rtl="0" eaLnBrk="1" latinLnBrk="0" hangingPunct="1">
              <a:lnSpc>
                <a:spcPct val="80000"/>
              </a:lnSpc>
              <a:spcBef>
                <a:spcPct val="20000"/>
              </a:spcBef>
              <a:buClr>
                <a:srgbClr val="555555"/>
              </a:buClr>
              <a:buFontTx/>
              <a:buNone/>
            </a:pPr>
            <a:r>
              <a:rPr lang="en-US" dirty="0" smtClean="0"/>
              <a:t>Title</a:t>
            </a:r>
          </a:p>
        </p:txBody>
      </p:sp>
      <p:sp>
        <p:nvSpPr>
          <p:cNvPr id="216" name="Text Placeholder 2"/>
          <p:cNvSpPr>
            <a:spLocks noGrp="1"/>
          </p:cNvSpPr>
          <p:nvPr>
            <p:ph type="body" sz="quarter" idx="39" hasCustomPrompt="1"/>
          </p:nvPr>
        </p:nvSpPr>
        <p:spPr>
          <a:xfrm>
            <a:off x="257175" y="877713"/>
            <a:ext cx="8572500" cy="257528"/>
          </a:xfrm>
          <a:prstGeom prst="rect">
            <a:avLst/>
          </a:prstGeom>
        </p:spPr>
        <p:txBody>
          <a:bodyPr wrap="square" lIns="0" rIns="0" anchor="t" anchorCtr="0"/>
          <a:lstStyle>
            <a:lvl1pPr marL="0" inden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500" b="1" spc="-60" baseline="0">
                <a:solidFill>
                  <a:srgbClr val="7A5AA6"/>
                </a:solidFill>
              </a:defRPr>
            </a:lvl1pPr>
          </a:lstStyle>
          <a:p>
            <a:pPr lvl="0"/>
            <a:r>
              <a:rPr lang="en-US" dirty="0" smtClean="0"/>
              <a:t>Subtitle</a:t>
            </a:r>
          </a:p>
        </p:txBody>
      </p:sp>
      <p:grpSp>
        <p:nvGrpSpPr>
          <p:cNvPr id="217" name="Group 4"/>
          <p:cNvGrpSpPr>
            <a:grpSpLocks noChangeAspect="1"/>
          </p:cNvGrpSpPr>
          <p:nvPr/>
        </p:nvGrpSpPr>
        <p:grpSpPr bwMode="auto">
          <a:xfrm>
            <a:off x="3869168" y="159412"/>
            <a:ext cx="771525" cy="192484"/>
            <a:chOff x="8400" y="241"/>
            <a:chExt cx="1296" cy="291"/>
          </a:xfrm>
          <a:solidFill>
            <a:schemeClr val="bg2"/>
          </a:solidFill>
        </p:grpSpPr>
        <p:sp>
          <p:nvSpPr>
            <p:cNvPr id="218" name="Freeform 5"/>
            <p:cNvSpPr>
              <a:spLocks/>
            </p:cNvSpPr>
            <p:nvPr userDrawn="1"/>
          </p:nvSpPr>
          <p:spPr bwMode="auto">
            <a:xfrm>
              <a:off x="8402" y="247"/>
              <a:ext cx="54" cy="80"/>
            </a:xfrm>
            <a:custGeom>
              <a:avLst/>
              <a:gdLst>
                <a:gd name="T0" fmla="*/ 89 w 120"/>
                <a:gd name="T1" fmla="*/ 177 h 177"/>
                <a:gd name="T2" fmla="*/ 50 w 120"/>
                <a:gd name="T3" fmla="*/ 94 h 177"/>
                <a:gd name="T4" fmla="*/ 27 w 120"/>
                <a:gd name="T5" fmla="*/ 41 h 177"/>
                <a:gd name="T6" fmla="*/ 26 w 120"/>
                <a:gd name="T7" fmla="*/ 42 h 177"/>
                <a:gd name="T8" fmla="*/ 28 w 120"/>
                <a:gd name="T9" fmla="*/ 91 h 177"/>
                <a:gd name="T10" fmla="*/ 29 w 120"/>
                <a:gd name="T11" fmla="*/ 177 h 177"/>
                <a:gd name="T12" fmla="*/ 0 w 120"/>
                <a:gd name="T13" fmla="*/ 177 h 177"/>
                <a:gd name="T14" fmla="*/ 0 w 120"/>
                <a:gd name="T15" fmla="*/ 0 h 177"/>
                <a:gd name="T16" fmla="*/ 34 w 120"/>
                <a:gd name="T17" fmla="*/ 0 h 177"/>
                <a:gd name="T18" fmla="*/ 77 w 120"/>
                <a:gd name="T19" fmla="*/ 86 h 177"/>
                <a:gd name="T20" fmla="*/ 95 w 120"/>
                <a:gd name="T21" fmla="*/ 132 h 177"/>
                <a:gd name="T22" fmla="*/ 96 w 120"/>
                <a:gd name="T23" fmla="*/ 131 h 177"/>
                <a:gd name="T24" fmla="*/ 93 w 120"/>
                <a:gd name="T25" fmla="*/ 81 h 177"/>
                <a:gd name="T26" fmla="*/ 93 w 120"/>
                <a:gd name="T27" fmla="*/ 0 h 177"/>
                <a:gd name="T28" fmla="*/ 120 w 120"/>
                <a:gd name="T29" fmla="*/ 0 h 177"/>
                <a:gd name="T30" fmla="*/ 120 w 120"/>
                <a:gd name="T31" fmla="*/ 177 h 177"/>
                <a:gd name="T32" fmla="*/ 89 w 120"/>
                <a:gd name="T33" fmla="*/ 177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0" h="177">
                  <a:moveTo>
                    <a:pt x="89" y="177"/>
                  </a:moveTo>
                  <a:cubicBezTo>
                    <a:pt x="50" y="94"/>
                    <a:pt x="50" y="94"/>
                    <a:pt x="50" y="94"/>
                  </a:cubicBezTo>
                  <a:cubicBezTo>
                    <a:pt x="40" y="74"/>
                    <a:pt x="31" y="52"/>
                    <a:pt x="27" y="41"/>
                  </a:cubicBezTo>
                  <a:cubicBezTo>
                    <a:pt x="26" y="42"/>
                    <a:pt x="26" y="42"/>
                    <a:pt x="26" y="42"/>
                  </a:cubicBezTo>
                  <a:cubicBezTo>
                    <a:pt x="28" y="57"/>
                    <a:pt x="28" y="75"/>
                    <a:pt x="28" y="91"/>
                  </a:cubicBezTo>
                  <a:cubicBezTo>
                    <a:pt x="29" y="177"/>
                    <a:pt x="29" y="177"/>
                    <a:pt x="29" y="177"/>
                  </a:cubicBezTo>
                  <a:cubicBezTo>
                    <a:pt x="0" y="177"/>
                    <a:pt x="0" y="177"/>
                    <a:pt x="0" y="17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77" y="86"/>
                    <a:pt x="77" y="86"/>
                    <a:pt x="77" y="86"/>
                  </a:cubicBezTo>
                  <a:cubicBezTo>
                    <a:pt x="85" y="103"/>
                    <a:pt x="93" y="124"/>
                    <a:pt x="95" y="132"/>
                  </a:cubicBezTo>
                  <a:cubicBezTo>
                    <a:pt x="96" y="131"/>
                    <a:pt x="96" y="131"/>
                    <a:pt x="96" y="131"/>
                  </a:cubicBezTo>
                  <a:cubicBezTo>
                    <a:pt x="95" y="122"/>
                    <a:pt x="93" y="97"/>
                    <a:pt x="93" y="81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120" y="0"/>
                    <a:pt x="120" y="0"/>
                    <a:pt x="120" y="0"/>
                  </a:cubicBezTo>
                  <a:cubicBezTo>
                    <a:pt x="120" y="177"/>
                    <a:pt x="120" y="177"/>
                    <a:pt x="120" y="177"/>
                  </a:cubicBezTo>
                  <a:lnTo>
                    <a:pt x="89" y="1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675" dirty="0"/>
            </a:p>
          </p:txBody>
        </p:sp>
        <p:sp>
          <p:nvSpPr>
            <p:cNvPr id="219" name="Freeform 6"/>
            <p:cNvSpPr>
              <a:spLocks noEditPoints="1"/>
            </p:cNvSpPr>
            <p:nvPr userDrawn="1"/>
          </p:nvSpPr>
          <p:spPr bwMode="auto">
            <a:xfrm>
              <a:off x="8467" y="267"/>
              <a:ext cx="49" cy="61"/>
            </a:xfrm>
            <a:custGeom>
              <a:avLst/>
              <a:gdLst>
                <a:gd name="T0" fmla="*/ 31 w 108"/>
                <a:gd name="T1" fmla="*/ 76 h 136"/>
                <a:gd name="T2" fmla="*/ 31 w 108"/>
                <a:gd name="T3" fmla="*/ 78 h 136"/>
                <a:gd name="T4" fmla="*/ 63 w 108"/>
                <a:gd name="T5" fmla="*/ 115 h 136"/>
                <a:gd name="T6" fmla="*/ 95 w 108"/>
                <a:gd name="T7" fmla="*/ 102 h 136"/>
                <a:gd name="T8" fmla="*/ 106 w 108"/>
                <a:gd name="T9" fmla="*/ 119 h 136"/>
                <a:gd name="T10" fmla="*/ 59 w 108"/>
                <a:gd name="T11" fmla="*/ 136 h 136"/>
                <a:gd name="T12" fmla="*/ 0 w 108"/>
                <a:gd name="T13" fmla="*/ 68 h 136"/>
                <a:gd name="T14" fmla="*/ 16 w 108"/>
                <a:gd name="T15" fmla="*/ 18 h 136"/>
                <a:gd name="T16" fmla="*/ 56 w 108"/>
                <a:gd name="T17" fmla="*/ 0 h 136"/>
                <a:gd name="T18" fmla="*/ 91 w 108"/>
                <a:gd name="T19" fmla="*/ 13 h 136"/>
                <a:gd name="T20" fmla="*/ 108 w 108"/>
                <a:gd name="T21" fmla="*/ 70 h 136"/>
                <a:gd name="T22" fmla="*/ 108 w 108"/>
                <a:gd name="T23" fmla="*/ 76 h 136"/>
                <a:gd name="T24" fmla="*/ 31 w 108"/>
                <a:gd name="T25" fmla="*/ 76 h 136"/>
                <a:gd name="T26" fmla="*/ 56 w 108"/>
                <a:gd name="T27" fmla="*/ 21 h 136"/>
                <a:gd name="T28" fmla="*/ 31 w 108"/>
                <a:gd name="T29" fmla="*/ 55 h 136"/>
                <a:gd name="T30" fmla="*/ 79 w 108"/>
                <a:gd name="T31" fmla="*/ 55 h 136"/>
                <a:gd name="T32" fmla="*/ 56 w 108"/>
                <a:gd name="T33" fmla="*/ 21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8" h="136">
                  <a:moveTo>
                    <a:pt x="31" y="76"/>
                  </a:moveTo>
                  <a:cubicBezTo>
                    <a:pt x="31" y="78"/>
                    <a:pt x="31" y="78"/>
                    <a:pt x="31" y="78"/>
                  </a:cubicBezTo>
                  <a:cubicBezTo>
                    <a:pt x="31" y="96"/>
                    <a:pt x="37" y="115"/>
                    <a:pt x="63" y="115"/>
                  </a:cubicBezTo>
                  <a:cubicBezTo>
                    <a:pt x="75" y="115"/>
                    <a:pt x="85" y="110"/>
                    <a:pt x="95" y="102"/>
                  </a:cubicBezTo>
                  <a:cubicBezTo>
                    <a:pt x="106" y="119"/>
                    <a:pt x="106" y="119"/>
                    <a:pt x="106" y="119"/>
                  </a:cubicBezTo>
                  <a:cubicBezTo>
                    <a:pt x="92" y="131"/>
                    <a:pt x="77" y="136"/>
                    <a:pt x="59" y="136"/>
                  </a:cubicBezTo>
                  <a:cubicBezTo>
                    <a:pt x="23" y="136"/>
                    <a:pt x="0" y="110"/>
                    <a:pt x="0" y="68"/>
                  </a:cubicBezTo>
                  <a:cubicBezTo>
                    <a:pt x="0" y="46"/>
                    <a:pt x="5" y="30"/>
                    <a:pt x="16" y="18"/>
                  </a:cubicBezTo>
                  <a:cubicBezTo>
                    <a:pt x="26" y="6"/>
                    <a:pt x="39" y="0"/>
                    <a:pt x="56" y="0"/>
                  </a:cubicBezTo>
                  <a:cubicBezTo>
                    <a:pt x="68" y="0"/>
                    <a:pt x="80" y="3"/>
                    <a:pt x="91" y="13"/>
                  </a:cubicBezTo>
                  <a:cubicBezTo>
                    <a:pt x="102" y="24"/>
                    <a:pt x="108" y="40"/>
                    <a:pt x="108" y="70"/>
                  </a:cubicBezTo>
                  <a:cubicBezTo>
                    <a:pt x="108" y="76"/>
                    <a:pt x="108" y="76"/>
                    <a:pt x="108" y="76"/>
                  </a:cubicBezTo>
                  <a:lnTo>
                    <a:pt x="31" y="76"/>
                  </a:lnTo>
                  <a:close/>
                  <a:moveTo>
                    <a:pt x="56" y="21"/>
                  </a:moveTo>
                  <a:cubicBezTo>
                    <a:pt x="40" y="21"/>
                    <a:pt x="31" y="34"/>
                    <a:pt x="31" y="55"/>
                  </a:cubicBezTo>
                  <a:cubicBezTo>
                    <a:pt x="79" y="55"/>
                    <a:pt x="79" y="55"/>
                    <a:pt x="79" y="55"/>
                  </a:cubicBezTo>
                  <a:cubicBezTo>
                    <a:pt x="79" y="34"/>
                    <a:pt x="70" y="21"/>
                    <a:pt x="56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675" dirty="0"/>
            </a:p>
          </p:txBody>
        </p:sp>
        <p:sp>
          <p:nvSpPr>
            <p:cNvPr id="220" name="Freeform 219"/>
            <p:cNvSpPr>
              <a:spLocks/>
            </p:cNvSpPr>
            <p:nvPr userDrawn="1"/>
          </p:nvSpPr>
          <p:spPr bwMode="auto">
            <a:xfrm>
              <a:off x="8519" y="267"/>
              <a:ext cx="79" cy="60"/>
            </a:xfrm>
            <a:custGeom>
              <a:avLst/>
              <a:gdLst>
                <a:gd name="T0" fmla="*/ 137 w 174"/>
                <a:gd name="T1" fmla="*/ 132 h 132"/>
                <a:gd name="T2" fmla="*/ 111 w 174"/>
                <a:gd name="T3" fmla="*/ 132 h 132"/>
                <a:gd name="T4" fmla="*/ 95 w 174"/>
                <a:gd name="T5" fmla="*/ 73 h 132"/>
                <a:gd name="T6" fmla="*/ 86 w 174"/>
                <a:gd name="T7" fmla="*/ 37 h 132"/>
                <a:gd name="T8" fmla="*/ 86 w 174"/>
                <a:gd name="T9" fmla="*/ 37 h 132"/>
                <a:gd name="T10" fmla="*/ 77 w 174"/>
                <a:gd name="T11" fmla="*/ 74 h 132"/>
                <a:gd name="T12" fmla="*/ 62 w 174"/>
                <a:gd name="T13" fmla="*/ 132 h 132"/>
                <a:gd name="T14" fmla="*/ 35 w 174"/>
                <a:gd name="T15" fmla="*/ 132 h 132"/>
                <a:gd name="T16" fmla="*/ 0 w 174"/>
                <a:gd name="T17" fmla="*/ 4 h 132"/>
                <a:gd name="T18" fmla="*/ 28 w 174"/>
                <a:gd name="T19" fmla="*/ 0 h 132"/>
                <a:gd name="T20" fmla="*/ 42 w 174"/>
                <a:gd name="T21" fmla="*/ 63 h 132"/>
                <a:gd name="T22" fmla="*/ 49 w 174"/>
                <a:gd name="T23" fmla="*/ 97 h 132"/>
                <a:gd name="T24" fmla="*/ 49 w 174"/>
                <a:gd name="T25" fmla="*/ 97 h 132"/>
                <a:gd name="T26" fmla="*/ 57 w 174"/>
                <a:gd name="T27" fmla="*/ 62 h 132"/>
                <a:gd name="T28" fmla="*/ 73 w 174"/>
                <a:gd name="T29" fmla="*/ 2 h 132"/>
                <a:gd name="T30" fmla="*/ 101 w 174"/>
                <a:gd name="T31" fmla="*/ 2 h 132"/>
                <a:gd name="T32" fmla="*/ 116 w 174"/>
                <a:gd name="T33" fmla="*/ 61 h 132"/>
                <a:gd name="T34" fmla="*/ 124 w 174"/>
                <a:gd name="T35" fmla="*/ 98 h 132"/>
                <a:gd name="T36" fmla="*/ 125 w 174"/>
                <a:gd name="T37" fmla="*/ 98 h 132"/>
                <a:gd name="T38" fmla="*/ 131 w 174"/>
                <a:gd name="T39" fmla="*/ 63 h 132"/>
                <a:gd name="T40" fmla="*/ 144 w 174"/>
                <a:gd name="T41" fmla="*/ 2 h 132"/>
                <a:gd name="T42" fmla="*/ 174 w 174"/>
                <a:gd name="T43" fmla="*/ 2 h 132"/>
                <a:gd name="T44" fmla="*/ 137 w 174"/>
                <a:gd name="T45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74" h="132">
                  <a:moveTo>
                    <a:pt x="137" y="132"/>
                  </a:moveTo>
                  <a:cubicBezTo>
                    <a:pt x="111" y="132"/>
                    <a:pt x="111" y="132"/>
                    <a:pt x="111" y="132"/>
                  </a:cubicBezTo>
                  <a:cubicBezTo>
                    <a:pt x="95" y="73"/>
                    <a:pt x="95" y="73"/>
                    <a:pt x="95" y="73"/>
                  </a:cubicBezTo>
                  <a:cubicBezTo>
                    <a:pt x="91" y="57"/>
                    <a:pt x="86" y="37"/>
                    <a:pt x="86" y="37"/>
                  </a:cubicBezTo>
                  <a:cubicBezTo>
                    <a:pt x="86" y="37"/>
                    <a:pt x="86" y="37"/>
                    <a:pt x="86" y="37"/>
                  </a:cubicBezTo>
                  <a:cubicBezTo>
                    <a:pt x="86" y="37"/>
                    <a:pt x="84" y="50"/>
                    <a:pt x="77" y="74"/>
                  </a:cubicBezTo>
                  <a:cubicBezTo>
                    <a:pt x="62" y="132"/>
                    <a:pt x="62" y="132"/>
                    <a:pt x="62" y="132"/>
                  </a:cubicBezTo>
                  <a:cubicBezTo>
                    <a:pt x="35" y="132"/>
                    <a:pt x="35" y="132"/>
                    <a:pt x="35" y="13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42" y="63"/>
                    <a:pt x="42" y="63"/>
                    <a:pt x="42" y="63"/>
                  </a:cubicBezTo>
                  <a:cubicBezTo>
                    <a:pt x="45" y="79"/>
                    <a:pt x="49" y="97"/>
                    <a:pt x="49" y="97"/>
                  </a:cubicBezTo>
                  <a:cubicBezTo>
                    <a:pt x="49" y="97"/>
                    <a:pt x="49" y="97"/>
                    <a:pt x="49" y="97"/>
                  </a:cubicBezTo>
                  <a:cubicBezTo>
                    <a:pt x="49" y="97"/>
                    <a:pt x="52" y="80"/>
                    <a:pt x="57" y="62"/>
                  </a:cubicBezTo>
                  <a:cubicBezTo>
                    <a:pt x="73" y="2"/>
                    <a:pt x="73" y="2"/>
                    <a:pt x="73" y="2"/>
                  </a:cubicBezTo>
                  <a:cubicBezTo>
                    <a:pt x="101" y="2"/>
                    <a:pt x="101" y="2"/>
                    <a:pt x="101" y="2"/>
                  </a:cubicBezTo>
                  <a:cubicBezTo>
                    <a:pt x="116" y="61"/>
                    <a:pt x="116" y="61"/>
                    <a:pt x="116" y="61"/>
                  </a:cubicBezTo>
                  <a:cubicBezTo>
                    <a:pt x="121" y="82"/>
                    <a:pt x="124" y="98"/>
                    <a:pt x="124" y="98"/>
                  </a:cubicBezTo>
                  <a:cubicBezTo>
                    <a:pt x="125" y="98"/>
                    <a:pt x="125" y="98"/>
                    <a:pt x="125" y="98"/>
                  </a:cubicBezTo>
                  <a:cubicBezTo>
                    <a:pt x="125" y="98"/>
                    <a:pt x="128" y="78"/>
                    <a:pt x="131" y="63"/>
                  </a:cubicBezTo>
                  <a:cubicBezTo>
                    <a:pt x="144" y="2"/>
                    <a:pt x="144" y="2"/>
                    <a:pt x="144" y="2"/>
                  </a:cubicBezTo>
                  <a:cubicBezTo>
                    <a:pt x="174" y="2"/>
                    <a:pt x="174" y="2"/>
                    <a:pt x="174" y="2"/>
                  </a:cubicBezTo>
                  <a:lnTo>
                    <a:pt x="137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675" dirty="0"/>
            </a:p>
          </p:txBody>
        </p:sp>
        <p:sp>
          <p:nvSpPr>
            <p:cNvPr id="221" name="Freeform 220"/>
            <p:cNvSpPr>
              <a:spLocks noEditPoints="1"/>
            </p:cNvSpPr>
            <p:nvPr userDrawn="1"/>
          </p:nvSpPr>
          <p:spPr bwMode="auto">
            <a:xfrm>
              <a:off x="8631" y="247"/>
              <a:ext cx="55" cy="80"/>
            </a:xfrm>
            <a:custGeom>
              <a:avLst/>
              <a:gdLst>
                <a:gd name="T0" fmla="*/ 86 w 122"/>
                <a:gd name="T1" fmla="*/ 177 h 177"/>
                <a:gd name="T2" fmla="*/ 71 w 122"/>
                <a:gd name="T3" fmla="*/ 149 h 177"/>
                <a:gd name="T4" fmla="*/ 41 w 122"/>
                <a:gd name="T5" fmla="*/ 106 h 177"/>
                <a:gd name="T6" fmla="*/ 29 w 122"/>
                <a:gd name="T7" fmla="*/ 100 h 177"/>
                <a:gd name="T8" fmla="*/ 29 w 122"/>
                <a:gd name="T9" fmla="*/ 177 h 177"/>
                <a:gd name="T10" fmla="*/ 0 w 122"/>
                <a:gd name="T11" fmla="*/ 177 h 177"/>
                <a:gd name="T12" fmla="*/ 0 w 122"/>
                <a:gd name="T13" fmla="*/ 0 h 177"/>
                <a:gd name="T14" fmla="*/ 54 w 122"/>
                <a:gd name="T15" fmla="*/ 0 h 177"/>
                <a:gd name="T16" fmla="*/ 112 w 122"/>
                <a:gd name="T17" fmla="*/ 50 h 177"/>
                <a:gd name="T18" fmla="*/ 68 w 122"/>
                <a:gd name="T19" fmla="*/ 99 h 177"/>
                <a:gd name="T20" fmla="*/ 95 w 122"/>
                <a:gd name="T21" fmla="*/ 134 h 177"/>
                <a:gd name="T22" fmla="*/ 122 w 122"/>
                <a:gd name="T23" fmla="*/ 177 h 177"/>
                <a:gd name="T24" fmla="*/ 86 w 122"/>
                <a:gd name="T25" fmla="*/ 177 h 177"/>
                <a:gd name="T26" fmla="*/ 45 w 122"/>
                <a:gd name="T27" fmla="*/ 23 h 177"/>
                <a:gd name="T28" fmla="*/ 29 w 122"/>
                <a:gd name="T29" fmla="*/ 23 h 177"/>
                <a:gd name="T30" fmla="*/ 29 w 122"/>
                <a:gd name="T31" fmla="*/ 80 h 177"/>
                <a:gd name="T32" fmla="*/ 44 w 122"/>
                <a:gd name="T33" fmla="*/ 80 h 177"/>
                <a:gd name="T34" fmla="*/ 73 w 122"/>
                <a:gd name="T35" fmla="*/ 72 h 177"/>
                <a:gd name="T36" fmla="*/ 81 w 122"/>
                <a:gd name="T37" fmla="*/ 51 h 177"/>
                <a:gd name="T38" fmla="*/ 45 w 122"/>
                <a:gd name="T39" fmla="*/ 23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22" h="177">
                  <a:moveTo>
                    <a:pt x="86" y="177"/>
                  </a:moveTo>
                  <a:cubicBezTo>
                    <a:pt x="71" y="149"/>
                    <a:pt x="71" y="149"/>
                    <a:pt x="71" y="149"/>
                  </a:cubicBezTo>
                  <a:cubicBezTo>
                    <a:pt x="59" y="128"/>
                    <a:pt x="51" y="115"/>
                    <a:pt x="41" y="106"/>
                  </a:cubicBezTo>
                  <a:cubicBezTo>
                    <a:pt x="37" y="102"/>
                    <a:pt x="35" y="101"/>
                    <a:pt x="29" y="100"/>
                  </a:cubicBezTo>
                  <a:cubicBezTo>
                    <a:pt x="29" y="177"/>
                    <a:pt x="29" y="177"/>
                    <a:pt x="29" y="177"/>
                  </a:cubicBezTo>
                  <a:cubicBezTo>
                    <a:pt x="0" y="177"/>
                    <a:pt x="0" y="177"/>
                    <a:pt x="0" y="17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94" y="0"/>
                    <a:pt x="112" y="23"/>
                    <a:pt x="112" y="50"/>
                  </a:cubicBezTo>
                  <a:cubicBezTo>
                    <a:pt x="112" y="76"/>
                    <a:pt x="96" y="99"/>
                    <a:pt x="68" y="99"/>
                  </a:cubicBezTo>
                  <a:cubicBezTo>
                    <a:pt x="74" y="102"/>
                    <a:pt x="86" y="120"/>
                    <a:pt x="95" y="134"/>
                  </a:cubicBezTo>
                  <a:cubicBezTo>
                    <a:pt x="122" y="177"/>
                    <a:pt x="122" y="177"/>
                    <a:pt x="122" y="177"/>
                  </a:cubicBezTo>
                  <a:lnTo>
                    <a:pt x="86" y="177"/>
                  </a:lnTo>
                  <a:close/>
                  <a:moveTo>
                    <a:pt x="45" y="23"/>
                  </a:moveTo>
                  <a:cubicBezTo>
                    <a:pt x="29" y="23"/>
                    <a:pt x="29" y="23"/>
                    <a:pt x="29" y="23"/>
                  </a:cubicBezTo>
                  <a:cubicBezTo>
                    <a:pt x="29" y="80"/>
                    <a:pt x="29" y="80"/>
                    <a:pt x="29" y="80"/>
                  </a:cubicBezTo>
                  <a:cubicBezTo>
                    <a:pt x="44" y="80"/>
                    <a:pt x="44" y="80"/>
                    <a:pt x="44" y="80"/>
                  </a:cubicBezTo>
                  <a:cubicBezTo>
                    <a:pt x="60" y="80"/>
                    <a:pt x="68" y="77"/>
                    <a:pt x="73" y="72"/>
                  </a:cubicBezTo>
                  <a:cubicBezTo>
                    <a:pt x="78" y="67"/>
                    <a:pt x="81" y="60"/>
                    <a:pt x="81" y="51"/>
                  </a:cubicBezTo>
                  <a:cubicBezTo>
                    <a:pt x="81" y="33"/>
                    <a:pt x="72" y="23"/>
                    <a:pt x="45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675" dirty="0"/>
            </a:p>
          </p:txBody>
        </p:sp>
        <p:sp>
          <p:nvSpPr>
            <p:cNvPr id="222" name="Freeform 9"/>
            <p:cNvSpPr>
              <a:spLocks noEditPoints="1"/>
            </p:cNvSpPr>
            <p:nvPr userDrawn="1"/>
          </p:nvSpPr>
          <p:spPr bwMode="auto">
            <a:xfrm>
              <a:off x="8691" y="267"/>
              <a:ext cx="48" cy="61"/>
            </a:xfrm>
            <a:custGeom>
              <a:avLst/>
              <a:gdLst>
                <a:gd name="T0" fmla="*/ 31 w 108"/>
                <a:gd name="T1" fmla="*/ 76 h 136"/>
                <a:gd name="T2" fmla="*/ 31 w 108"/>
                <a:gd name="T3" fmla="*/ 78 h 136"/>
                <a:gd name="T4" fmla="*/ 63 w 108"/>
                <a:gd name="T5" fmla="*/ 115 h 136"/>
                <a:gd name="T6" fmla="*/ 95 w 108"/>
                <a:gd name="T7" fmla="*/ 102 h 136"/>
                <a:gd name="T8" fmla="*/ 106 w 108"/>
                <a:gd name="T9" fmla="*/ 119 h 136"/>
                <a:gd name="T10" fmla="*/ 60 w 108"/>
                <a:gd name="T11" fmla="*/ 136 h 136"/>
                <a:gd name="T12" fmla="*/ 0 w 108"/>
                <a:gd name="T13" fmla="*/ 68 h 136"/>
                <a:gd name="T14" fmla="*/ 16 w 108"/>
                <a:gd name="T15" fmla="*/ 18 h 136"/>
                <a:gd name="T16" fmla="*/ 56 w 108"/>
                <a:gd name="T17" fmla="*/ 0 h 136"/>
                <a:gd name="T18" fmla="*/ 91 w 108"/>
                <a:gd name="T19" fmla="*/ 13 h 136"/>
                <a:gd name="T20" fmla="*/ 108 w 108"/>
                <a:gd name="T21" fmla="*/ 70 h 136"/>
                <a:gd name="T22" fmla="*/ 108 w 108"/>
                <a:gd name="T23" fmla="*/ 76 h 136"/>
                <a:gd name="T24" fmla="*/ 31 w 108"/>
                <a:gd name="T25" fmla="*/ 76 h 136"/>
                <a:gd name="T26" fmla="*/ 56 w 108"/>
                <a:gd name="T27" fmla="*/ 21 h 136"/>
                <a:gd name="T28" fmla="*/ 31 w 108"/>
                <a:gd name="T29" fmla="*/ 55 h 136"/>
                <a:gd name="T30" fmla="*/ 79 w 108"/>
                <a:gd name="T31" fmla="*/ 55 h 136"/>
                <a:gd name="T32" fmla="*/ 56 w 108"/>
                <a:gd name="T33" fmla="*/ 21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8" h="136">
                  <a:moveTo>
                    <a:pt x="31" y="76"/>
                  </a:moveTo>
                  <a:cubicBezTo>
                    <a:pt x="31" y="78"/>
                    <a:pt x="31" y="78"/>
                    <a:pt x="31" y="78"/>
                  </a:cubicBezTo>
                  <a:cubicBezTo>
                    <a:pt x="31" y="96"/>
                    <a:pt x="38" y="115"/>
                    <a:pt x="63" y="115"/>
                  </a:cubicBezTo>
                  <a:cubicBezTo>
                    <a:pt x="75" y="115"/>
                    <a:pt x="85" y="110"/>
                    <a:pt x="95" y="102"/>
                  </a:cubicBezTo>
                  <a:cubicBezTo>
                    <a:pt x="106" y="119"/>
                    <a:pt x="106" y="119"/>
                    <a:pt x="106" y="119"/>
                  </a:cubicBezTo>
                  <a:cubicBezTo>
                    <a:pt x="93" y="131"/>
                    <a:pt x="77" y="136"/>
                    <a:pt x="60" y="136"/>
                  </a:cubicBezTo>
                  <a:cubicBezTo>
                    <a:pt x="23" y="136"/>
                    <a:pt x="0" y="110"/>
                    <a:pt x="0" y="68"/>
                  </a:cubicBezTo>
                  <a:cubicBezTo>
                    <a:pt x="0" y="46"/>
                    <a:pt x="5" y="30"/>
                    <a:pt x="16" y="18"/>
                  </a:cubicBezTo>
                  <a:cubicBezTo>
                    <a:pt x="27" y="6"/>
                    <a:pt x="39" y="0"/>
                    <a:pt x="56" y="0"/>
                  </a:cubicBezTo>
                  <a:cubicBezTo>
                    <a:pt x="69" y="0"/>
                    <a:pt x="80" y="3"/>
                    <a:pt x="91" y="13"/>
                  </a:cubicBezTo>
                  <a:cubicBezTo>
                    <a:pt x="103" y="24"/>
                    <a:pt x="108" y="40"/>
                    <a:pt x="108" y="70"/>
                  </a:cubicBezTo>
                  <a:cubicBezTo>
                    <a:pt x="108" y="76"/>
                    <a:pt x="108" y="76"/>
                    <a:pt x="108" y="76"/>
                  </a:cubicBezTo>
                  <a:lnTo>
                    <a:pt x="31" y="76"/>
                  </a:lnTo>
                  <a:close/>
                  <a:moveTo>
                    <a:pt x="56" y="21"/>
                  </a:moveTo>
                  <a:cubicBezTo>
                    <a:pt x="40" y="21"/>
                    <a:pt x="31" y="34"/>
                    <a:pt x="31" y="55"/>
                  </a:cubicBezTo>
                  <a:cubicBezTo>
                    <a:pt x="79" y="55"/>
                    <a:pt x="79" y="55"/>
                    <a:pt x="79" y="55"/>
                  </a:cubicBezTo>
                  <a:cubicBezTo>
                    <a:pt x="79" y="34"/>
                    <a:pt x="70" y="21"/>
                    <a:pt x="56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675" dirty="0"/>
            </a:p>
          </p:txBody>
        </p:sp>
        <p:sp>
          <p:nvSpPr>
            <p:cNvPr id="223" name="Freeform 10"/>
            <p:cNvSpPr>
              <a:spLocks/>
            </p:cNvSpPr>
            <p:nvPr userDrawn="1"/>
          </p:nvSpPr>
          <p:spPr bwMode="auto">
            <a:xfrm>
              <a:off x="8747" y="241"/>
              <a:ext cx="22" cy="87"/>
            </a:xfrm>
            <a:custGeom>
              <a:avLst/>
              <a:gdLst>
                <a:gd name="T0" fmla="*/ 31 w 48"/>
                <a:gd name="T1" fmla="*/ 192 h 192"/>
                <a:gd name="T2" fmla="*/ 3 w 48"/>
                <a:gd name="T3" fmla="*/ 155 h 192"/>
                <a:gd name="T4" fmla="*/ 3 w 48"/>
                <a:gd name="T5" fmla="*/ 45 h 192"/>
                <a:gd name="T6" fmla="*/ 0 w 48"/>
                <a:gd name="T7" fmla="*/ 7 h 192"/>
                <a:gd name="T8" fmla="*/ 29 w 48"/>
                <a:gd name="T9" fmla="*/ 0 h 192"/>
                <a:gd name="T10" fmla="*/ 32 w 48"/>
                <a:gd name="T11" fmla="*/ 36 h 192"/>
                <a:gd name="T12" fmla="*/ 32 w 48"/>
                <a:gd name="T13" fmla="*/ 146 h 192"/>
                <a:gd name="T14" fmla="*/ 34 w 48"/>
                <a:gd name="T15" fmla="*/ 169 h 192"/>
                <a:gd name="T16" fmla="*/ 44 w 48"/>
                <a:gd name="T17" fmla="*/ 171 h 192"/>
                <a:gd name="T18" fmla="*/ 48 w 48"/>
                <a:gd name="T19" fmla="*/ 189 h 192"/>
                <a:gd name="T20" fmla="*/ 31 w 48"/>
                <a:gd name="T21" fmla="*/ 19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8" h="192">
                  <a:moveTo>
                    <a:pt x="31" y="192"/>
                  </a:moveTo>
                  <a:cubicBezTo>
                    <a:pt x="3" y="192"/>
                    <a:pt x="3" y="166"/>
                    <a:pt x="3" y="155"/>
                  </a:cubicBezTo>
                  <a:cubicBezTo>
                    <a:pt x="3" y="45"/>
                    <a:pt x="3" y="45"/>
                    <a:pt x="3" y="45"/>
                  </a:cubicBezTo>
                  <a:cubicBezTo>
                    <a:pt x="3" y="27"/>
                    <a:pt x="2" y="17"/>
                    <a:pt x="0" y="7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31" y="8"/>
                    <a:pt x="32" y="19"/>
                    <a:pt x="32" y="36"/>
                  </a:cubicBezTo>
                  <a:cubicBezTo>
                    <a:pt x="32" y="146"/>
                    <a:pt x="32" y="146"/>
                    <a:pt x="32" y="146"/>
                  </a:cubicBezTo>
                  <a:cubicBezTo>
                    <a:pt x="32" y="163"/>
                    <a:pt x="32" y="166"/>
                    <a:pt x="34" y="169"/>
                  </a:cubicBezTo>
                  <a:cubicBezTo>
                    <a:pt x="36" y="171"/>
                    <a:pt x="40" y="173"/>
                    <a:pt x="44" y="171"/>
                  </a:cubicBezTo>
                  <a:cubicBezTo>
                    <a:pt x="48" y="189"/>
                    <a:pt x="48" y="189"/>
                    <a:pt x="48" y="189"/>
                  </a:cubicBezTo>
                  <a:cubicBezTo>
                    <a:pt x="43" y="191"/>
                    <a:pt x="38" y="192"/>
                    <a:pt x="31" y="19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675" dirty="0"/>
            </a:p>
          </p:txBody>
        </p:sp>
        <p:sp>
          <p:nvSpPr>
            <p:cNvPr id="224" name="Freeform 11"/>
            <p:cNvSpPr>
              <a:spLocks noEditPoints="1"/>
            </p:cNvSpPr>
            <p:nvPr userDrawn="1"/>
          </p:nvSpPr>
          <p:spPr bwMode="auto">
            <a:xfrm>
              <a:off x="8778" y="242"/>
              <a:ext cx="17" cy="85"/>
            </a:xfrm>
            <a:custGeom>
              <a:avLst/>
              <a:gdLst>
                <a:gd name="T0" fmla="*/ 18 w 37"/>
                <a:gd name="T1" fmla="*/ 38 h 187"/>
                <a:gd name="T2" fmla="*/ 0 w 37"/>
                <a:gd name="T3" fmla="*/ 19 h 187"/>
                <a:gd name="T4" fmla="*/ 18 w 37"/>
                <a:gd name="T5" fmla="*/ 0 h 187"/>
                <a:gd name="T6" fmla="*/ 37 w 37"/>
                <a:gd name="T7" fmla="*/ 19 h 187"/>
                <a:gd name="T8" fmla="*/ 18 w 37"/>
                <a:gd name="T9" fmla="*/ 38 h 187"/>
                <a:gd name="T10" fmla="*/ 4 w 37"/>
                <a:gd name="T11" fmla="*/ 187 h 187"/>
                <a:gd name="T12" fmla="*/ 4 w 37"/>
                <a:gd name="T13" fmla="*/ 59 h 187"/>
                <a:gd name="T14" fmla="*/ 32 w 37"/>
                <a:gd name="T15" fmla="*/ 54 h 187"/>
                <a:gd name="T16" fmla="*/ 32 w 37"/>
                <a:gd name="T17" fmla="*/ 187 h 187"/>
                <a:gd name="T18" fmla="*/ 4 w 37"/>
                <a:gd name="T19" fmla="*/ 187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7" h="187">
                  <a:moveTo>
                    <a:pt x="18" y="38"/>
                  </a:moveTo>
                  <a:cubicBezTo>
                    <a:pt x="7" y="38"/>
                    <a:pt x="0" y="30"/>
                    <a:pt x="0" y="19"/>
                  </a:cubicBezTo>
                  <a:cubicBezTo>
                    <a:pt x="0" y="9"/>
                    <a:pt x="8" y="0"/>
                    <a:pt x="18" y="0"/>
                  </a:cubicBezTo>
                  <a:cubicBezTo>
                    <a:pt x="28" y="0"/>
                    <a:pt x="37" y="9"/>
                    <a:pt x="37" y="19"/>
                  </a:cubicBezTo>
                  <a:cubicBezTo>
                    <a:pt x="37" y="30"/>
                    <a:pt x="28" y="38"/>
                    <a:pt x="18" y="38"/>
                  </a:cubicBezTo>
                  <a:close/>
                  <a:moveTo>
                    <a:pt x="4" y="187"/>
                  </a:moveTo>
                  <a:cubicBezTo>
                    <a:pt x="4" y="59"/>
                    <a:pt x="4" y="59"/>
                    <a:pt x="4" y="59"/>
                  </a:cubicBezTo>
                  <a:cubicBezTo>
                    <a:pt x="32" y="54"/>
                    <a:pt x="32" y="54"/>
                    <a:pt x="32" y="54"/>
                  </a:cubicBezTo>
                  <a:cubicBezTo>
                    <a:pt x="32" y="187"/>
                    <a:pt x="32" y="187"/>
                    <a:pt x="32" y="187"/>
                  </a:cubicBezTo>
                  <a:lnTo>
                    <a:pt x="4" y="18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675" dirty="0"/>
            </a:p>
          </p:txBody>
        </p:sp>
        <p:sp>
          <p:nvSpPr>
            <p:cNvPr id="225" name="Freeform 12"/>
            <p:cNvSpPr>
              <a:spLocks/>
            </p:cNvSpPr>
            <p:nvPr userDrawn="1"/>
          </p:nvSpPr>
          <p:spPr bwMode="auto">
            <a:xfrm>
              <a:off x="8805" y="267"/>
              <a:ext cx="44" cy="61"/>
            </a:xfrm>
            <a:custGeom>
              <a:avLst/>
              <a:gdLst>
                <a:gd name="T0" fmla="*/ 55 w 97"/>
                <a:gd name="T1" fmla="*/ 136 h 136"/>
                <a:gd name="T2" fmla="*/ 0 w 97"/>
                <a:gd name="T3" fmla="*/ 70 h 136"/>
                <a:gd name="T4" fmla="*/ 57 w 97"/>
                <a:gd name="T5" fmla="*/ 0 h 136"/>
                <a:gd name="T6" fmla="*/ 93 w 97"/>
                <a:gd name="T7" fmla="*/ 14 h 136"/>
                <a:gd name="T8" fmla="*/ 79 w 97"/>
                <a:gd name="T9" fmla="*/ 33 h 136"/>
                <a:gd name="T10" fmla="*/ 57 w 97"/>
                <a:gd name="T11" fmla="*/ 23 h 136"/>
                <a:gd name="T12" fmla="*/ 37 w 97"/>
                <a:gd name="T13" fmla="*/ 36 h 136"/>
                <a:gd name="T14" fmla="*/ 32 w 97"/>
                <a:gd name="T15" fmla="*/ 72 h 136"/>
                <a:gd name="T16" fmla="*/ 40 w 97"/>
                <a:gd name="T17" fmla="*/ 107 h 136"/>
                <a:gd name="T18" fmla="*/ 57 w 97"/>
                <a:gd name="T19" fmla="*/ 115 h 136"/>
                <a:gd name="T20" fmla="*/ 84 w 97"/>
                <a:gd name="T21" fmla="*/ 102 h 136"/>
                <a:gd name="T22" fmla="*/ 97 w 97"/>
                <a:gd name="T23" fmla="*/ 119 h 136"/>
                <a:gd name="T24" fmla="*/ 55 w 97"/>
                <a:gd name="T25" fmla="*/ 136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7" h="136">
                  <a:moveTo>
                    <a:pt x="55" y="136"/>
                  </a:moveTo>
                  <a:cubicBezTo>
                    <a:pt x="20" y="136"/>
                    <a:pt x="0" y="111"/>
                    <a:pt x="0" y="70"/>
                  </a:cubicBezTo>
                  <a:cubicBezTo>
                    <a:pt x="0" y="22"/>
                    <a:pt x="28" y="0"/>
                    <a:pt x="57" y="0"/>
                  </a:cubicBezTo>
                  <a:cubicBezTo>
                    <a:pt x="72" y="0"/>
                    <a:pt x="82" y="3"/>
                    <a:pt x="93" y="14"/>
                  </a:cubicBezTo>
                  <a:cubicBezTo>
                    <a:pt x="79" y="33"/>
                    <a:pt x="79" y="33"/>
                    <a:pt x="79" y="33"/>
                  </a:cubicBezTo>
                  <a:cubicBezTo>
                    <a:pt x="72" y="26"/>
                    <a:pt x="65" y="23"/>
                    <a:pt x="57" y="23"/>
                  </a:cubicBezTo>
                  <a:cubicBezTo>
                    <a:pt x="48" y="23"/>
                    <a:pt x="41" y="27"/>
                    <a:pt x="37" y="36"/>
                  </a:cubicBezTo>
                  <a:cubicBezTo>
                    <a:pt x="33" y="44"/>
                    <a:pt x="32" y="56"/>
                    <a:pt x="32" y="72"/>
                  </a:cubicBezTo>
                  <a:cubicBezTo>
                    <a:pt x="32" y="90"/>
                    <a:pt x="34" y="101"/>
                    <a:pt x="40" y="107"/>
                  </a:cubicBezTo>
                  <a:cubicBezTo>
                    <a:pt x="44" y="112"/>
                    <a:pt x="51" y="115"/>
                    <a:pt x="57" y="115"/>
                  </a:cubicBezTo>
                  <a:cubicBezTo>
                    <a:pt x="66" y="115"/>
                    <a:pt x="75" y="110"/>
                    <a:pt x="84" y="102"/>
                  </a:cubicBezTo>
                  <a:cubicBezTo>
                    <a:pt x="97" y="119"/>
                    <a:pt x="97" y="119"/>
                    <a:pt x="97" y="119"/>
                  </a:cubicBezTo>
                  <a:cubicBezTo>
                    <a:pt x="85" y="131"/>
                    <a:pt x="73" y="136"/>
                    <a:pt x="55" y="1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675" dirty="0"/>
            </a:p>
          </p:txBody>
        </p:sp>
        <p:sp>
          <p:nvSpPr>
            <p:cNvPr id="226" name="Freeform 13"/>
            <p:cNvSpPr>
              <a:spLocks noEditPoints="1"/>
            </p:cNvSpPr>
            <p:nvPr userDrawn="1"/>
          </p:nvSpPr>
          <p:spPr bwMode="auto">
            <a:xfrm>
              <a:off x="8859" y="293"/>
              <a:ext cx="34" cy="35"/>
            </a:xfrm>
            <a:custGeom>
              <a:avLst/>
              <a:gdLst>
                <a:gd name="T0" fmla="*/ 39 w 77"/>
                <a:gd name="T1" fmla="*/ 78 h 78"/>
                <a:gd name="T2" fmla="*/ 0 w 77"/>
                <a:gd name="T3" fmla="*/ 39 h 78"/>
                <a:gd name="T4" fmla="*/ 39 w 77"/>
                <a:gd name="T5" fmla="*/ 0 h 78"/>
                <a:gd name="T6" fmla="*/ 77 w 77"/>
                <a:gd name="T7" fmla="*/ 39 h 78"/>
                <a:gd name="T8" fmla="*/ 39 w 77"/>
                <a:gd name="T9" fmla="*/ 78 h 78"/>
                <a:gd name="T10" fmla="*/ 39 w 77"/>
                <a:gd name="T11" fmla="*/ 8 h 78"/>
                <a:gd name="T12" fmla="*/ 9 w 77"/>
                <a:gd name="T13" fmla="*/ 39 h 78"/>
                <a:gd name="T14" fmla="*/ 39 w 77"/>
                <a:gd name="T15" fmla="*/ 70 h 78"/>
                <a:gd name="T16" fmla="*/ 68 w 77"/>
                <a:gd name="T17" fmla="*/ 39 h 78"/>
                <a:gd name="T18" fmla="*/ 39 w 77"/>
                <a:gd name="T19" fmla="*/ 8 h 78"/>
                <a:gd name="T20" fmla="*/ 46 w 77"/>
                <a:gd name="T21" fmla="*/ 61 h 78"/>
                <a:gd name="T22" fmla="*/ 42 w 77"/>
                <a:gd name="T23" fmla="*/ 53 h 78"/>
                <a:gd name="T24" fmla="*/ 35 w 77"/>
                <a:gd name="T25" fmla="*/ 43 h 78"/>
                <a:gd name="T26" fmla="*/ 34 w 77"/>
                <a:gd name="T27" fmla="*/ 42 h 78"/>
                <a:gd name="T28" fmla="*/ 34 w 77"/>
                <a:gd name="T29" fmla="*/ 61 h 78"/>
                <a:gd name="T30" fmla="*/ 25 w 77"/>
                <a:gd name="T31" fmla="*/ 61 h 78"/>
                <a:gd name="T32" fmla="*/ 25 w 77"/>
                <a:gd name="T33" fmla="*/ 17 h 78"/>
                <a:gd name="T34" fmla="*/ 41 w 77"/>
                <a:gd name="T35" fmla="*/ 17 h 78"/>
                <a:gd name="T36" fmla="*/ 54 w 77"/>
                <a:gd name="T37" fmla="*/ 30 h 78"/>
                <a:gd name="T38" fmla="*/ 44 w 77"/>
                <a:gd name="T39" fmla="*/ 42 h 78"/>
                <a:gd name="T40" fmla="*/ 46 w 77"/>
                <a:gd name="T41" fmla="*/ 44 h 78"/>
                <a:gd name="T42" fmla="*/ 56 w 77"/>
                <a:gd name="T43" fmla="*/ 61 h 78"/>
                <a:gd name="T44" fmla="*/ 46 w 77"/>
                <a:gd name="T45" fmla="*/ 61 h 78"/>
                <a:gd name="T46" fmla="*/ 42 w 77"/>
                <a:gd name="T47" fmla="*/ 25 h 78"/>
                <a:gd name="T48" fmla="*/ 37 w 77"/>
                <a:gd name="T49" fmla="*/ 24 h 78"/>
                <a:gd name="T50" fmla="*/ 34 w 77"/>
                <a:gd name="T51" fmla="*/ 24 h 78"/>
                <a:gd name="T52" fmla="*/ 34 w 77"/>
                <a:gd name="T53" fmla="*/ 36 h 78"/>
                <a:gd name="T54" fmla="*/ 36 w 77"/>
                <a:gd name="T55" fmla="*/ 36 h 78"/>
                <a:gd name="T56" fmla="*/ 43 w 77"/>
                <a:gd name="T57" fmla="*/ 34 h 78"/>
                <a:gd name="T58" fmla="*/ 45 w 77"/>
                <a:gd name="T59" fmla="*/ 30 h 78"/>
                <a:gd name="T60" fmla="*/ 42 w 77"/>
                <a:gd name="T61" fmla="*/ 25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7" h="78">
                  <a:moveTo>
                    <a:pt x="39" y="78"/>
                  </a:moveTo>
                  <a:cubicBezTo>
                    <a:pt x="17" y="78"/>
                    <a:pt x="0" y="61"/>
                    <a:pt x="0" y="39"/>
                  </a:cubicBezTo>
                  <a:cubicBezTo>
                    <a:pt x="0" y="17"/>
                    <a:pt x="17" y="0"/>
                    <a:pt x="39" y="0"/>
                  </a:cubicBezTo>
                  <a:cubicBezTo>
                    <a:pt x="60" y="0"/>
                    <a:pt x="77" y="17"/>
                    <a:pt x="77" y="39"/>
                  </a:cubicBezTo>
                  <a:cubicBezTo>
                    <a:pt x="77" y="61"/>
                    <a:pt x="60" y="78"/>
                    <a:pt x="39" y="78"/>
                  </a:cubicBezTo>
                  <a:close/>
                  <a:moveTo>
                    <a:pt x="39" y="8"/>
                  </a:moveTo>
                  <a:cubicBezTo>
                    <a:pt x="22" y="8"/>
                    <a:pt x="9" y="22"/>
                    <a:pt x="9" y="39"/>
                  </a:cubicBezTo>
                  <a:cubicBezTo>
                    <a:pt x="9" y="56"/>
                    <a:pt x="22" y="70"/>
                    <a:pt x="39" y="70"/>
                  </a:cubicBezTo>
                  <a:cubicBezTo>
                    <a:pt x="55" y="70"/>
                    <a:pt x="68" y="56"/>
                    <a:pt x="68" y="39"/>
                  </a:cubicBezTo>
                  <a:cubicBezTo>
                    <a:pt x="68" y="22"/>
                    <a:pt x="55" y="8"/>
                    <a:pt x="39" y="8"/>
                  </a:cubicBezTo>
                  <a:close/>
                  <a:moveTo>
                    <a:pt x="46" y="61"/>
                  </a:moveTo>
                  <a:cubicBezTo>
                    <a:pt x="44" y="58"/>
                    <a:pt x="44" y="56"/>
                    <a:pt x="42" y="53"/>
                  </a:cubicBezTo>
                  <a:cubicBezTo>
                    <a:pt x="38" y="46"/>
                    <a:pt x="36" y="43"/>
                    <a:pt x="35" y="43"/>
                  </a:cubicBezTo>
                  <a:cubicBezTo>
                    <a:pt x="34" y="42"/>
                    <a:pt x="34" y="42"/>
                    <a:pt x="34" y="4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25" y="61"/>
                    <a:pt x="25" y="61"/>
                    <a:pt x="25" y="61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41" y="17"/>
                    <a:pt x="41" y="17"/>
                    <a:pt x="41" y="17"/>
                  </a:cubicBezTo>
                  <a:cubicBezTo>
                    <a:pt x="49" y="17"/>
                    <a:pt x="54" y="22"/>
                    <a:pt x="54" y="30"/>
                  </a:cubicBezTo>
                  <a:cubicBezTo>
                    <a:pt x="54" y="36"/>
                    <a:pt x="50" y="42"/>
                    <a:pt x="44" y="42"/>
                  </a:cubicBezTo>
                  <a:cubicBezTo>
                    <a:pt x="45" y="42"/>
                    <a:pt x="46" y="43"/>
                    <a:pt x="46" y="44"/>
                  </a:cubicBezTo>
                  <a:cubicBezTo>
                    <a:pt x="49" y="47"/>
                    <a:pt x="56" y="61"/>
                    <a:pt x="56" y="61"/>
                  </a:cubicBezTo>
                  <a:lnTo>
                    <a:pt x="46" y="61"/>
                  </a:lnTo>
                  <a:close/>
                  <a:moveTo>
                    <a:pt x="42" y="25"/>
                  </a:moveTo>
                  <a:cubicBezTo>
                    <a:pt x="41" y="24"/>
                    <a:pt x="39" y="24"/>
                    <a:pt x="37" y="24"/>
                  </a:cubicBezTo>
                  <a:cubicBezTo>
                    <a:pt x="34" y="24"/>
                    <a:pt x="34" y="24"/>
                    <a:pt x="34" y="24"/>
                  </a:cubicBezTo>
                  <a:cubicBezTo>
                    <a:pt x="34" y="36"/>
                    <a:pt x="34" y="36"/>
                    <a:pt x="34" y="36"/>
                  </a:cubicBezTo>
                  <a:cubicBezTo>
                    <a:pt x="36" y="36"/>
                    <a:pt x="36" y="36"/>
                    <a:pt x="36" y="36"/>
                  </a:cubicBezTo>
                  <a:cubicBezTo>
                    <a:pt x="40" y="36"/>
                    <a:pt x="42" y="35"/>
                    <a:pt x="43" y="34"/>
                  </a:cubicBezTo>
                  <a:cubicBezTo>
                    <a:pt x="44" y="33"/>
                    <a:pt x="45" y="32"/>
                    <a:pt x="45" y="30"/>
                  </a:cubicBezTo>
                  <a:cubicBezTo>
                    <a:pt x="45" y="27"/>
                    <a:pt x="44" y="26"/>
                    <a:pt x="42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675" dirty="0"/>
            </a:p>
          </p:txBody>
        </p:sp>
        <p:sp>
          <p:nvSpPr>
            <p:cNvPr id="227" name="Freeform 14"/>
            <p:cNvSpPr>
              <a:spLocks noEditPoints="1"/>
            </p:cNvSpPr>
            <p:nvPr userDrawn="1"/>
          </p:nvSpPr>
          <p:spPr bwMode="auto">
            <a:xfrm>
              <a:off x="8400" y="351"/>
              <a:ext cx="151" cy="178"/>
            </a:xfrm>
            <a:custGeom>
              <a:avLst/>
              <a:gdLst>
                <a:gd name="T0" fmla="*/ 0 w 336"/>
                <a:gd name="T1" fmla="*/ 0 h 395"/>
                <a:gd name="T2" fmla="*/ 184 w 336"/>
                <a:gd name="T3" fmla="*/ 0 h 395"/>
                <a:gd name="T4" fmla="*/ 287 w 336"/>
                <a:gd name="T5" fmla="*/ 35 h 395"/>
                <a:gd name="T6" fmla="*/ 314 w 336"/>
                <a:gd name="T7" fmla="*/ 102 h 395"/>
                <a:gd name="T8" fmla="*/ 314 w 336"/>
                <a:gd name="T9" fmla="*/ 103 h 395"/>
                <a:gd name="T10" fmla="*/ 262 w 336"/>
                <a:gd name="T11" fmla="*/ 188 h 395"/>
                <a:gd name="T12" fmla="*/ 336 w 336"/>
                <a:gd name="T13" fmla="*/ 285 h 395"/>
                <a:gd name="T14" fmla="*/ 336 w 336"/>
                <a:gd name="T15" fmla="*/ 286 h 395"/>
                <a:gd name="T16" fmla="*/ 188 w 336"/>
                <a:gd name="T17" fmla="*/ 395 h 395"/>
                <a:gd name="T18" fmla="*/ 0 w 336"/>
                <a:gd name="T19" fmla="*/ 395 h 395"/>
                <a:gd name="T20" fmla="*/ 0 w 336"/>
                <a:gd name="T21" fmla="*/ 0 h 395"/>
                <a:gd name="T22" fmla="*/ 228 w 336"/>
                <a:gd name="T23" fmla="*/ 116 h 395"/>
                <a:gd name="T24" fmla="*/ 171 w 336"/>
                <a:gd name="T25" fmla="*/ 76 h 395"/>
                <a:gd name="T26" fmla="*/ 85 w 336"/>
                <a:gd name="T27" fmla="*/ 76 h 395"/>
                <a:gd name="T28" fmla="*/ 85 w 336"/>
                <a:gd name="T29" fmla="*/ 159 h 395"/>
                <a:gd name="T30" fmla="*/ 165 w 336"/>
                <a:gd name="T31" fmla="*/ 159 h 395"/>
                <a:gd name="T32" fmla="*/ 228 w 336"/>
                <a:gd name="T33" fmla="*/ 118 h 395"/>
                <a:gd name="T34" fmla="*/ 228 w 336"/>
                <a:gd name="T35" fmla="*/ 116 h 395"/>
                <a:gd name="T36" fmla="*/ 185 w 336"/>
                <a:gd name="T37" fmla="*/ 232 h 395"/>
                <a:gd name="T38" fmla="*/ 85 w 336"/>
                <a:gd name="T39" fmla="*/ 232 h 395"/>
                <a:gd name="T40" fmla="*/ 85 w 336"/>
                <a:gd name="T41" fmla="*/ 318 h 395"/>
                <a:gd name="T42" fmla="*/ 188 w 336"/>
                <a:gd name="T43" fmla="*/ 318 h 395"/>
                <a:gd name="T44" fmla="*/ 250 w 336"/>
                <a:gd name="T45" fmla="*/ 276 h 395"/>
                <a:gd name="T46" fmla="*/ 250 w 336"/>
                <a:gd name="T47" fmla="*/ 274 h 395"/>
                <a:gd name="T48" fmla="*/ 185 w 336"/>
                <a:gd name="T49" fmla="*/ 232 h 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36" h="395">
                  <a:moveTo>
                    <a:pt x="0" y="0"/>
                  </a:moveTo>
                  <a:cubicBezTo>
                    <a:pt x="184" y="0"/>
                    <a:pt x="184" y="0"/>
                    <a:pt x="184" y="0"/>
                  </a:cubicBezTo>
                  <a:cubicBezTo>
                    <a:pt x="229" y="0"/>
                    <a:pt x="264" y="12"/>
                    <a:pt x="287" y="35"/>
                  </a:cubicBezTo>
                  <a:cubicBezTo>
                    <a:pt x="305" y="53"/>
                    <a:pt x="314" y="75"/>
                    <a:pt x="314" y="102"/>
                  </a:cubicBezTo>
                  <a:cubicBezTo>
                    <a:pt x="314" y="103"/>
                    <a:pt x="314" y="103"/>
                    <a:pt x="314" y="103"/>
                  </a:cubicBezTo>
                  <a:cubicBezTo>
                    <a:pt x="314" y="148"/>
                    <a:pt x="290" y="172"/>
                    <a:pt x="262" y="188"/>
                  </a:cubicBezTo>
                  <a:cubicBezTo>
                    <a:pt x="308" y="206"/>
                    <a:pt x="336" y="232"/>
                    <a:pt x="336" y="285"/>
                  </a:cubicBezTo>
                  <a:cubicBezTo>
                    <a:pt x="336" y="286"/>
                    <a:pt x="336" y="286"/>
                    <a:pt x="336" y="286"/>
                  </a:cubicBezTo>
                  <a:cubicBezTo>
                    <a:pt x="336" y="359"/>
                    <a:pt x="277" y="395"/>
                    <a:pt x="188" y="395"/>
                  </a:cubicBezTo>
                  <a:cubicBezTo>
                    <a:pt x="0" y="395"/>
                    <a:pt x="0" y="395"/>
                    <a:pt x="0" y="395"/>
                  </a:cubicBezTo>
                  <a:lnTo>
                    <a:pt x="0" y="0"/>
                  </a:lnTo>
                  <a:close/>
                  <a:moveTo>
                    <a:pt x="228" y="116"/>
                  </a:moveTo>
                  <a:cubicBezTo>
                    <a:pt x="228" y="91"/>
                    <a:pt x="207" y="76"/>
                    <a:pt x="171" y="76"/>
                  </a:cubicBezTo>
                  <a:cubicBezTo>
                    <a:pt x="85" y="76"/>
                    <a:pt x="85" y="76"/>
                    <a:pt x="85" y="76"/>
                  </a:cubicBezTo>
                  <a:cubicBezTo>
                    <a:pt x="85" y="159"/>
                    <a:pt x="85" y="159"/>
                    <a:pt x="85" y="159"/>
                  </a:cubicBezTo>
                  <a:cubicBezTo>
                    <a:pt x="165" y="159"/>
                    <a:pt x="165" y="159"/>
                    <a:pt x="165" y="159"/>
                  </a:cubicBezTo>
                  <a:cubicBezTo>
                    <a:pt x="203" y="159"/>
                    <a:pt x="228" y="147"/>
                    <a:pt x="228" y="118"/>
                  </a:cubicBezTo>
                  <a:lnTo>
                    <a:pt x="228" y="116"/>
                  </a:lnTo>
                  <a:close/>
                  <a:moveTo>
                    <a:pt x="185" y="232"/>
                  </a:moveTo>
                  <a:cubicBezTo>
                    <a:pt x="85" y="232"/>
                    <a:pt x="85" y="232"/>
                    <a:pt x="85" y="232"/>
                  </a:cubicBezTo>
                  <a:cubicBezTo>
                    <a:pt x="85" y="318"/>
                    <a:pt x="85" y="318"/>
                    <a:pt x="85" y="318"/>
                  </a:cubicBezTo>
                  <a:cubicBezTo>
                    <a:pt x="188" y="318"/>
                    <a:pt x="188" y="318"/>
                    <a:pt x="188" y="318"/>
                  </a:cubicBezTo>
                  <a:cubicBezTo>
                    <a:pt x="227" y="318"/>
                    <a:pt x="250" y="305"/>
                    <a:pt x="250" y="276"/>
                  </a:cubicBezTo>
                  <a:cubicBezTo>
                    <a:pt x="250" y="274"/>
                    <a:pt x="250" y="274"/>
                    <a:pt x="250" y="274"/>
                  </a:cubicBezTo>
                  <a:cubicBezTo>
                    <a:pt x="250" y="248"/>
                    <a:pt x="230" y="232"/>
                    <a:pt x="185" y="2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675" dirty="0"/>
            </a:p>
          </p:txBody>
        </p:sp>
        <p:sp>
          <p:nvSpPr>
            <p:cNvPr id="228" name="Freeform 15"/>
            <p:cNvSpPr>
              <a:spLocks noEditPoints="1"/>
            </p:cNvSpPr>
            <p:nvPr userDrawn="1"/>
          </p:nvSpPr>
          <p:spPr bwMode="auto">
            <a:xfrm>
              <a:off x="8563" y="351"/>
              <a:ext cx="154" cy="178"/>
            </a:xfrm>
            <a:custGeom>
              <a:avLst/>
              <a:gdLst>
                <a:gd name="T0" fmla="*/ 0 w 342"/>
                <a:gd name="T1" fmla="*/ 0 h 395"/>
                <a:gd name="T2" fmla="*/ 181 w 342"/>
                <a:gd name="T3" fmla="*/ 0 h 395"/>
                <a:gd name="T4" fmla="*/ 296 w 342"/>
                <a:gd name="T5" fmla="*/ 40 h 395"/>
                <a:gd name="T6" fmla="*/ 330 w 342"/>
                <a:gd name="T7" fmla="*/ 130 h 395"/>
                <a:gd name="T8" fmla="*/ 330 w 342"/>
                <a:gd name="T9" fmla="*/ 131 h 395"/>
                <a:gd name="T10" fmla="*/ 245 w 342"/>
                <a:gd name="T11" fmla="*/ 254 h 395"/>
                <a:gd name="T12" fmla="*/ 342 w 342"/>
                <a:gd name="T13" fmla="*/ 395 h 395"/>
                <a:gd name="T14" fmla="*/ 240 w 342"/>
                <a:gd name="T15" fmla="*/ 395 h 395"/>
                <a:gd name="T16" fmla="*/ 156 w 342"/>
                <a:gd name="T17" fmla="*/ 268 h 395"/>
                <a:gd name="T18" fmla="*/ 87 w 342"/>
                <a:gd name="T19" fmla="*/ 268 h 395"/>
                <a:gd name="T20" fmla="*/ 87 w 342"/>
                <a:gd name="T21" fmla="*/ 395 h 395"/>
                <a:gd name="T22" fmla="*/ 0 w 342"/>
                <a:gd name="T23" fmla="*/ 395 h 395"/>
                <a:gd name="T24" fmla="*/ 0 w 342"/>
                <a:gd name="T25" fmla="*/ 0 h 395"/>
                <a:gd name="T26" fmla="*/ 175 w 342"/>
                <a:gd name="T27" fmla="*/ 192 h 395"/>
                <a:gd name="T28" fmla="*/ 242 w 342"/>
                <a:gd name="T29" fmla="*/ 136 h 395"/>
                <a:gd name="T30" fmla="*/ 242 w 342"/>
                <a:gd name="T31" fmla="*/ 135 h 395"/>
                <a:gd name="T32" fmla="*/ 174 w 342"/>
                <a:gd name="T33" fmla="*/ 78 h 395"/>
                <a:gd name="T34" fmla="*/ 87 w 342"/>
                <a:gd name="T35" fmla="*/ 78 h 395"/>
                <a:gd name="T36" fmla="*/ 87 w 342"/>
                <a:gd name="T37" fmla="*/ 192 h 395"/>
                <a:gd name="T38" fmla="*/ 175 w 342"/>
                <a:gd name="T39" fmla="*/ 192 h 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42" h="395">
                  <a:moveTo>
                    <a:pt x="0" y="0"/>
                  </a:moveTo>
                  <a:cubicBezTo>
                    <a:pt x="181" y="0"/>
                    <a:pt x="181" y="0"/>
                    <a:pt x="181" y="0"/>
                  </a:cubicBezTo>
                  <a:cubicBezTo>
                    <a:pt x="231" y="0"/>
                    <a:pt x="270" y="14"/>
                    <a:pt x="296" y="40"/>
                  </a:cubicBezTo>
                  <a:cubicBezTo>
                    <a:pt x="318" y="62"/>
                    <a:pt x="330" y="93"/>
                    <a:pt x="330" y="130"/>
                  </a:cubicBezTo>
                  <a:cubicBezTo>
                    <a:pt x="330" y="131"/>
                    <a:pt x="330" y="131"/>
                    <a:pt x="330" y="131"/>
                  </a:cubicBezTo>
                  <a:cubicBezTo>
                    <a:pt x="330" y="195"/>
                    <a:pt x="296" y="235"/>
                    <a:pt x="245" y="254"/>
                  </a:cubicBezTo>
                  <a:cubicBezTo>
                    <a:pt x="342" y="395"/>
                    <a:pt x="342" y="395"/>
                    <a:pt x="342" y="395"/>
                  </a:cubicBezTo>
                  <a:cubicBezTo>
                    <a:pt x="240" y="395"/>
                    <a:pt x="240" y="395"/>
                    <a:pt x="240" y="395"/>
                  </a:cubicBezTo>
                  <a:cubicBezTo>
                    <a:pt x="156" y="268"/>
                    <a:pt x="156" y="268"/>
                    <a:pt x="156" y="268"/>
                  </a:cubicBezTo>
                  <a:cubicBezTo>
                    <a:pt x="87" y="268"/>
                    <a:pt x="87" y="268"/>
                    <a:pt x="87" y="268"/>
                  </a:cubicBezTo>
                  <a:cubicBezTo>
                    <a:pt x="87" y="395"/>
                    <a:pt x="87" y="395"/>
                    <a:pt x="87" y="395"/>
                  </a:cubicBezTo>
                  <a:cubicBezTo>
                    <a:pt x="0" y="395"/>
                    <a:pt x="0" y="395"/>
                    <a:pt x="0" y="395"/>
                  </a:cubicBezTo>
                  <a:lnTo>
                    <a:pt x="0" y="0"/>
                  </a:lnTo>
                  <a:close/>
                  <a:moveTo>
                    <a:pt x="175" y="192"/>
                  </a:moveTo>
                  <a:cubicBezTo>
                    <a:pt x="218" y="192"/>
                    <a:pt x="242" y="169"/>
                    <a:pt x="242" y="136"/>
                  </a:cubicBezTo>
                  <a:cubicBezTo>
                    <a:pt x="242" y="135"/>
                    <a:pt x="242" y="135"/>
                    <a:pt x="242" y="135"/>
                  </a:cubicBezTo>
                  <a:cubicBezTo>
                    <a:pt x="242" y="97"/>
                    <a:pt x="216" y="78"/>
                    <a:pt x="174" y="78"/>
                  </a:cubicBezTo>
                  <a:cubicBezTo>
                    <a:pt x="87" y="78"/>
                    <a:pt x="87" y="78"/>
                    <a:pt x="87" y="78"/>
                  </a:cubicBezTo>
                  <a:cubicBezTo>
                    <a:pt x="87" y="192"/>
                    <a:pt x="87" y="192"/>
                    <a:pt x="87" y="192"/>
                  </a:cubicBezTo>
                  <a:lnTo>
                    <a:pt x="175" y="1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675" dirty="0"/>
            </a:p>
          </p:txBody>
        </p:sp>
        <p:sp>
          <p:nvSpPr>
            <p:cNvPr id="230" name="Freeform 16"/>
            <p:cNvSpPr>
              <a:spLocks noEditPoints="1"/>
            </p:cNvSpPr>
            <p:nvPr userDrawn="1"/>
          </p:nvSpPr>
          <p:spPr bwMode="auto">
            <a:xfrm>
              <a:off x="8724" y="347"/>
              <a:ext cx="189" cy="185"/>
            </a:xfrm>
            <a:custGeom>
              <a:avLst/>
              <a:gdLst>
                <a:gd name="T0" fmla="*/ 0 w 420"/>
                <a:gd name="T1" fmla="*/ 205 h 408"/>
                <a:gd name="T2" fmla="*/ 0 w 420"/>
                <a:gd name="T3" fmla="*/ 204 h 408"/>
                <a:gd name="T4" fmla="*/ 211 w 420"/>
                <a:gd name="T5" fmla="*/ 0 h 408"/>
                <a:gd name="T6" fmla="*/ 420 w 420"/>
                <a:gd name="T7" fmla="*/ 203 h 408"/>
                <a:gd name="T8" fmla="*/ 420 w 420"/>
                <a:gd name="T9" fmla="*/ 204 h 408"/>
                <a:gd name="T10" fmla="*/ 209 w 420"/>
                <a:gd name="T11" fmla="*/ 408 h 408"/>
                <a:gd name="T12" fmla="*/ 0 w 420"/>
                <a:gd name="T13" fmla="*/ 205 h 408"/>
                <a:gd name="T14" fmla="*/ 329 w 420"/>
                <a:gd name="T15" fmla="*/ 205 h 408"/>
                <a:gd name="T16" fmla="*/ 329 w 420"/>
                <a:gd name="T17" fmla="*/ 204 h 408"/>
                <a:gd name="T18" fmla="*/ 209 w 420"/>
                <a:gd name="T19" fmla="*/ 80 h 408"/>
                <a:gd name="T20" fmla="*/ 91 w 420"/>
                <a:gd name="T21" fmla="*/ 203 h 408"/>
                <a:gd name="T22" fmla="*/ 91 w 420"/>
                <a:gd name="T23" fmla="*/ 204 h 408"/>
                <a:gd name="T24" fmla="*/ 211 w 420"/>
                <a:gd name="T25" fmla="*/ 328 h 408"/>
                <a:gd name="T26" fmla="*/ 329 w 420"/>
                <a:gd name="T27" fmla="*/ 205 h 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20" h="408">
                  <a:moveTo>
                    <a:pt x="0" y="205"/>
                  </a:moveTo>
                  <a:cubicBezTo>
                    <a:pt x="0" y="204"/>
                    <a:pt x="0" y="204"/>
                    <a:pt x="0" y="204"/>
                  </a:cubicBezTo>
                  <a:cubicBezTo>
                    <a:pt x="0" y="92"/>
                    <a:pt x="89" y="0"/>
                    <a:pt x="211" y="0"/>
                  </a:cubicBezTo>
                  <a:cubicBezTo>
                    <a:pt x="332" y="0"/>
                    <a:pt x="420" y="91"/>
                    <a:pt x="420" y="203"/>
                  </a:cubicBezTo>
                  <a:cubicBezTo>
                    <a:pt x="420" y="204"/>
                    <a:pt x="420" y="204"/>
                    <a:pt x="420" y="204"/>
                  </a:cubicBezTo>
                  <a:cubicBezTo>
                    <a:pt x="420" y="316"/>
                    <a:pt x="331" y="408"/>
                    <a:pt x="209" y="408"/>
                  </a:cubicBezTo>
                  <a:cubicBezTo>
                    <a:pt x="88" y="408"/>
                    <a:pt x="0" y="318"/>
                    <a:pt x="0" y="205"/>
                  </a:cubicBezTo>
                  <a:close/>
                  <a:moveTo>
                    <a:pt x="329" y="205"/>
                  </a:moveTo>
                  <a:cubicBezTo>
                    <a:pt x="329" y="204"/>
                    <a:pt x="329" y="204"/>
                    <a:pt x="329" y="204"/>
                  </a:cubicBezTo>
                  <a:cubicBezTo>
                    <a:pt x="329" y="136"/>
                    <a:pt x="279" y="80"/>
                    <a:pt x="209" y="80"/>
                  </a:cubicBezTo>
                  <a:cubicBezTo>
                    <a:pt x="139" y="80"/>
                    <a:pt x="91" y="135"/>
                    <a:pt x="91" y="203"/>
                  </a:cubicBezTo>
                  <a:cubicBezTo>
                    <a:pt x="91" y="204"/>
                    <a:pt x="91" y="204"/>
                    <a:pt x="91" y="204"/>
                  </a:cubicBezTo>
                  <a:cubicBezTo>
                    <a:pt x="91" y="272"/>
                    <a:pt x="141" y="328"/>
                    <a:pt x="211" y="328"/>
                  </a:cubicBezTo>
                  <a:cubicBezTo>
                    <a:pt x="280" y="328"/>
                    <a:pt x="329" y="273"/>
                    <a:pt x="329" y="20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675" dirty="0"/>
            </a:p>
          </p:txBody>
        </p:sp>
        <p:sp>
          <p:nvSpPr>
            <p:cNvPr id="231" name="Freeform 17"/>
            <p:cNvSpPr>
              <a:spLocks/>
            </p:cNvSpPr>
            <p:nvPr userDrawn="1"/>
          </p:nvSpPr>
          <p:spPr bwMode="auto">
            <a:xfrm>
              <a:off x="8908" y="350"/>
              <a:ext cx="270" cy="180"/>
            </a:xfrm>
            <a:custGeom>
              <a:avLst/>
              <a:gdLst>
                <a:gd name="T0" fmla="*/ 0 w 270"/>
                <a:gd name="T1" fmla="*/ 1 h 180"/>
                <a:gd name="T2" fmla="*/ 42 w 270"/>
                <a:gd name="T3" fmla="*/ 1 h 180"/>
                <a:gd name="T4" fmla="*/ 79 w 270"/>
                <a:gd name="T5" fmla="*/ 121 h 180"/>
                <a:gd name="T6" fmla="*/ 119 w 270"/>
                <a:gd name="T7" fmla="*/ 0 h 180"/>
                <a:gd name="T8" fmla="*/ 152 w 270"/>
                <a:gd name="T9" fmla="*/ 0 h 180"/>
                <a:gd name="T10" fmla="*/ 192 w 270"/>
                <a:gd name="T11" fmla="*/ 121 h 180"/>
                <a:gd name="T12" fmla="*/ 229 w 270"/>
                <a:gd name="T13" fmla="*/ 1 h 180"/>
                <a:gd name="T14" fmla="*/ 270 w 270"/>
                <a:gd name="T15" fmla="*/ 1 h 180"/>
                <a:gd name="T16" fmla="*/ 209 w 270"/>
                <a:gd name="T17" fmla="*/ 180 h 180"/>
                <a:gd name="T18" fmla="*/ 175 w 270"/>
                <a:gd name="T19" fmla="*/ 180 h 180"/>
                <a:gd name="T20" fmla="*/ 135 w 270"/>
                <a:gd name="T21" fmla="*/ 63 h 180"/>
                <a:gd name="T22" fmla="*/ 95 w 270"/>
                <a:gd name="T23" fmla="*/ 180 h 180"/>
                <a:gd name="T24" fmla="*/ 61 w 270"/>
                <a:gd name="T25" fmla="*/ 180 h 180"/>
                <a:gd name="T26" fmla="*/ 0 w 270"/>
                <a:gd name="T27" fmla="*/ 1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70" h="180">
                  <a:moveTo>
                    <a:pt x="0" y="1"/>
                  </a:moveTo>
                  <a:lnTo>
                    <a:pt x="42" y="1"/>
                  </a:lnTo>
                  <a:lnTo>
                    <a:pt x="79" y="121"/>
                  </a:lnTo>
                  <a:lnTo>
                    <a:pt x="119" y="0"/>
                  </a:lnTo>
                  <a:lnTo>
                    <a:pt x="152" y="0"/>
                  </a:lnTo>
                  <a:lnTo>
                    <a:pt x="192" y="121"/>
                  </a:lnTo>
                  <a:lnTo>
                    <a:pt x="229" y="1"/>
                  </a:lnTo>
                  <a:lnTo>
                    <a:pt x="270" y="1"/>
                  </a:lnTo>
                  <a:lnTo>
                    <a:pt x="209" y="180"/>
                  </a:lnTo>
                  <a:lnTo>
                    <a:pt x="175" y="180"/>
                  </a:lnTo>
                  <a:lnTo>
                    <a:pt x="135" y="63"/>
                  </a:lnTo>
                  <a:lnTo>
                    <a:pt x="95" y="180"/>
                  </a:lnTo>
                  <a:lnTo>
                    <a:pt x="61" y="180"/>
                  </a:ln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675" dirty="0"/>
            </a:p>
          </p:txBody>
        </p:sp>
        <p:sp>
          <p:nvSpPr>
            <p:cNvPr id="232" name="Freeform 18"/>
            <p:cNvSpPr>
              <a:spLocks/>
            </p:cNvSpPr>
            <p:nvPr userDrawn="1"/>
          </p:nvSpPr>
          <p:spPr bwMode="auto">
            <a:xfrm>
              <a:off x="9174" y="348"/>
              <a:ext cx="141" cy="183"/>
            </a:xfrm>
            <a:custGeom>
              <a:avLst/>
              <a:gdLst>
                <a:gd name="T0" fmla="*/ 0 w 313"/>
                <a:gd name="T1" fmla="*/ 343 h 406"/>
                <a:gd name="T2" fmla="*/ 52 w 313"/>
                <a:gd name="T3" fmla="*/ 282 h 406"/>
                <a:gd name="T4" fmla="*/ 170 w 313"/>
                <a:gd name="T5" fmla="*/ 330 h 406"/>
                <a:gd name="T6" fmla="*/ 227 w 313"/>
                <a:gd name="T7" fmla="*/ 292 h 406"/>
                <a:gd name="T8" fmla="*/ 227 w 313"/>
                <a:gd name="T9" fmla="*/ 291 h 406"/>
                <a:gd name="T10" fmla="*/ 147 w 313"/>
                <a:gd name="T11" fmla="*/ 241 h 406"/>
                <a:gd name="T12" fmla="*/ 16 w 313"/>
                <a:gd name="T13" fmla="*/ 120 h 406"/>
                <a:gd name="T14" fmla="*/ 16 w 313"/>
                <a:gd name="T15" fmla="*/ 119 h 406"/>
                <a:gd name="T16" fmla="*/ 154 w 313"/>
                <a:gd name="T17" fmla="*/ 0 h 406"/>
                <a:gd name="T18" fmla="*/ 301 w 313"/>
                <a:gd name="T19" fmla="*/ 50 h 406"/>
                <a:gd name="T20" fmla="*/ 256 w 313"/>
                <a:gd name="T21" fmla="*/ 116 h 406"/>
                <a:gd name="T22" fmla="*/ 153 w 313"/>
                <a:gd name="T23" fmla="*/ 77 h 406"/>
                <a:gd name="T24" fmla="*/ 103 w 313"/>
                <a:gd name="T25" fmla="*/ 111 h 406"/>
                <a:gd name="T26" fmla="*/ 103 w 313"/>
                <a:gd name="T27" fmla="*/ 112 h 406"/>
                <a:gd name="T28" fmla="*/ 188 w 313"/>
                <a:gd name="T29" fmla="*/ 164 h 406"/>
                <a:gd name="T30" fmla="*/ 313 w 313"/>
                <a:gd name="T31" fmla="*/ 283 h 406"/>
                <a:gd name="T32" fmla="*/ 313 w 313"/>
                <a:gd name="T33" fmla="*/ 284 h 406"/>
                <a:gd name="T34" fmla="*/ 168 w 313"/>
                <a:gd name="T35" fmla="*/ 406 h 406"/>
                <a:gd name="T36" fmla="*/ 0 w 313"/>
                <a:gd name="T37" fmla="*/ 343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13" h="406">
                  <a:moveTo>
                    <a:pt x="0" y="343"/>
                  </a:moveTo>
                  <a:cubicBezTo>
                    <a:pt x="52" y="282"/>
                    <a:pt x="52" y="282"/>
                    <a:pt x="52" y="282"/>
                  </a:cubicBezTo>
                  <a:cubicBezTo>
                    <a:pt x="87" y="311"/>
                    <a:pt x="125" y="330"/>
                    <a:pt x="170" y="330"/>
                  </a:cubicBezTo>
                  <a:cubicBezTo>
                    <a:pt x="205" y="330"/>
                    <a:pt x="227" y="315"/>
                    <a:pt x="227" y="292"/>
                  </a:cubicBezTo>
                  <a:cubicBezTo>
                    <a:pt x="227" y="291"/>
                    <a:pt x="227" y="291"/>
                    <a:pt x="227" y="291"/>
                  </a:cubicBezTo>
                  <a:cubicBezTo>
                    <a:pt x="227" y="269"/>
                    <a:pt x="213" y="258"/>
                    <a:pt x="147" y="241"/>
                  </a:cubicBezTo>
                  <a:cubicBezTo>
                    <a:pt x="68" y="221"/>
                    <a:pt x="16" y="199"/>
                    <a:pt x="16" y="120"/>
                  </a:cubicBezTo>
                  <a:cubicBezTo>
                    <a:pt x="16" y="119"/>
                    <a:pt x="16" y="119"/>
                    <a:pt x="16" y="119"/>
                  </a:cubicBezTo>
                  <a:cubicBezTo>
                    <a:pt x="16" y="47"/>
                    <a:pt x="74" y="0"/>
                    <a:pt x="154" y="0"/>
                  </a:cubicBezTo>
                  <a:cubicBezTo>
                    <a:pt x="212" y="0"/>
                    <a:pt x="261" y="18"/>
                    <a:pt x="301" y="50"/>
                  </a:cubicBezTo>
                  <a:cubicBezTo>
                    <a:pt x="256" y="116"/>
                    <a:pt x="256" y="116"/>
                    <a:pt x="256" y="116"/>
                  </a:cubicBezTo>
                  <a:cubicBezTo>
                    <a:pt x="221" y="91"/>
                    <a:pt x="187" y="77"/>
                    <a:pt x="153" y="77"/>
                  </a:cubicBezTo>
                  <a:cubicBezTo>
                    <a:pt x="120" y="77"/>
                    <a:pt x="103" y="92"/>
                    <a:pt x="103" y="111"/>
                  </a:cubicBezTo>
                  <a:cubicBezTo>
                    <a:pt x="103" y="112"/>
                    <a:pt x="103" y="112"/>
                    <a:pt x="103" y="112"/>
                  </a:cubicBezTo>
                  <a:cubicBezTo>
                    <a:pt x="103" y="138"/>
                    <a:pt x="120" y="147"/>
                    <a:pt x="188" y="164"/>
                  </a:cubicBezTo>
                  <a:cubicBezTo>
                    <a:pt x="268" y="185"/>
                    <a:pt x="313" y="214"/>
                    <a:pt x="313" y="283"/>
                  </a:cubicBezTo>
                  <a:cubicBezTo>
                    <a:pt x="313" y="284"/>
                    <a:pt x="313" y="284"/>
                    <a:pt x="313" y="284"/>
                  </a:cubicBezTo>
                  <a:cubicBezTo>
                    <a:pt x="313" y="362"/>
                    <a:pt x="253" y="406"/>
                    <a:pt x="168" y="406"/>
                  </a:cubicBezTo>
                  <a:cubicBezTo>
                    <a:pt x="108" y="406"/>
                    <a:pt x="48" y="385"/>
                    <a:pt x="0" y="3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675" dirty="0"/>
            </a:p>
          </p:txBody>
        </p:sp>
        <p:sp>
          <p:nvSpPr>
            <p:cNvPr id="233" name="Freeform 19"/>
            <p:cNvSpPr>
              <a:spLocks/>
            </p:cNvSpPr>
            <p:nvPr userDrawn="1"/>
          </p:nvSpPr>
          <p:spPr bwMode="auto">
            <a:xfrm>
              <a:off x="9334" y="351"/>
              <a:ext cx="135" cy="178"/>
            </a:xfrm>
            <a:custGeom>
              <a:avLst/>
              <a:gdLst>
                <a:gd name="T0" fmla="*/ 0 w 135"/>
                <a:gd name="T1" fmla="*/ 0 h 178"/>
                <a:gd name="T2" fmla="*/ 134 w 135"/>
                <a:gd name="T3" fmla="*/ 0 h 178"/>
                <a:gd name="T4" fmla="*/ 134 w 135"/>
                <a:gd name="T5" fmla="*/ 34 h 178"/>
                <a:gd name="T6" fmla="*/ 38 w 135"/>
                <a:gd name="T7" fmla="*/ 34 h 178"/>
                <a:gd name="T8" fmla="*/ 38 w 135"/>
                <a:gd name="T9" fmla="*/ 70 h 178"/>
                <a:gd name="T10" fmla="*/ 122 w 135"/>
                <a:gd name="T11" fmla="*/ 70 h 178"/>
                <a:gd name="T12" fmla="*/ 122 w 135"/>
                <a:gd name="T13" fmla="*/ 105 h 178"/>
                <a:gd name="T14" fmla="*/ 38 w 135"/>
                <a:gd name="T15" fmla="*/ 105 h 178"/>
                <a:gd name="T16" fmla="*/ 38 w 135"/>
                <a:gd name="T17" fmla="*/ 143 h 178"/>
                <a:gd name="T18" fmla="*/ 135 w 135"/>
                <a:gd name="T19" fmla="*/ 143 h 178"/>
                <a:gd name="T20" fmla="*/ 135 w 135"/>
                <a:gd name="T21" fmla="*/ 178 h 178"/>
                <a:gd name="T22" fmla="*/ 0 w 135"/>
                <a:gd name="T23" fmla="*/ 178 h 178"/>
                <a:gd name="T24" fmla="*/ 0 w 135"/>
                <a:gd name="T25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5" h="178">
                  <a:moveTo>
                    <a:pt x="0" y="0"/>
                  </a:moveTo>
                  <a:lnTo>
                    <a:pt x="134" y="0"/>
                  </a:lnTo>
                  <a:lnTo>
                    <a:pt x="134" y="34"/>
                  </a:lnTo>
                  <a:lnTo>
                    <a:pt x="38" y="34"/>
                  </a:lnTo>
                  <a:lnTo>
                    <a:pt x="38" y="70"/>
                  </a:lnTo>
                  <a:lnTo>
                    <a:pt x="122" y="70"/>
                  </a:lnTo>
                  <a:lnTo>
                    <a:pt x="122" y="105"/>
                  </a:lnTo>
                  <a:lnTo>
                    <a:pt x="38" y="105"/>
                  </a:lnTo>
                  <a:lnTo>
                    <a:pt x="38" y="143"/>
                  </a:lnTo>
                  <a:lnTo>
                    <a:pt x="135" y="143"/>
                  </a:lnTo>
                  <a:lnTo>
                    <a:pt x="135" y="178"/>
                  </a:lnTo>
                  <a:lnTo>
                    <a:pt x="0" y="17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675" dirty="0"/>
            </a:p>
          </p:txBody>
        </p:sp>
        <p:sp>
          <p:nvSpPr>
            <p:cNvPr id="234" name="Freeform 20"/>
            <p:cNvSpPr>
              <a:spLocks noEditPoints="1"/>
            </p:cNvSpPr>
            <p:nvPr userDrawn="1"/>
          </p:nvSpPr>
          <p:spPr bwMode="auto">
            <a:xfrm>
              <a:off x="9489" y="351"/>
              <a:ext cx="153" cy="178"/>
            </a:xfrm>
            <a:custGeom>
              <a:avLst/>
              <a:gdLst>
                <a:gd name="T0" fmla="*/ 0 w 341"/>
                <a:gd name="T1" fmla="*/ 0 h 395"/>
                <a:gd name="T2" fmla="*/ 180 w 341"/>
                <a:gd name="T3" fmla="*/ 0 h 395"/>
                <a:gd name="T4" fmla="*/ 296 w 341"/>
                <a:gd name="T5" fmla="*/ 40 h 395"/>
                <a:gd name="T6" fmla="*/ 329 w 341"/>
                <a:gd name="T7" fmla="*/ 130 h 395"/>
                <a:gd name="T8" fmla="*/ 329 w 341"/>
                <a:gd name="T9" fmla="*/ 131 h 395"/>
                <a:gd name="T10" fmla="*/ 245 w 341"/>
                <a:gd name="T11" fmla="*/ 254 h 395"/>
                <a:gd name="T12" fmla="*/ 341 w 341"/>
                <a:gd name="T13" fmla="*/ 395 h 395"/>
                <a:gd name="T14" fmla="*/ 240 w 341"/>
                <a:gd name="T15" fmla="*/ 395 h 395"/>
                <a:gd name="T16" fmla="*/ 155 w 341"/>
                <a:gd name="T17" fmla="*/ 268 h 395"/>
                <a:gd name="T18" fmla="*/ 87 w 341"/>
                <a:gd name="T19" fmla="*/ 268 h 395"/>
                <a:gd name="T20" fmla="*/ 87 w 341"/>
                <a:gd name="T21" fmla="*/ 395 h 395"/>
                <a:gd name="T22" fmla="*/ 0 w 341"/>
                <a:gd name="T23" fmla="*/ 395 h 395"/>
                <a:gd name="T24" fmla="*/ 0 w 341"/>
                <a:gd name="T25" fmla="*/ 0 h 395"/>
                <a:gd name="T26" fmla="*/ 175 w 341"/>
                <a:gd name="T27" fmla="*/ 192 h 395"/>
                <a:gd name="T28" fmla="*/ 241 w 341"/>
                <a:gd name="T29" fmla="*/ 136 h 395"/>
                <a:gd name="T30" fmla="*/ 241 w 341"/>
                <a:gd name="T31" fmla="*/ 135 h 395"/>
                <a:gd name="T32" fmla="*/ 173 w 341"/>
                <a:gd name="T33" fmla="*/ 78 h 395"/>
                <a:gd name="T34" fmla="*/ 87 w 341"/>
                <a:gd name="T35" fmla="*/ 78 h 395"/>
                <a:gd name="T36" fmla="*/ 87 w 341"/>
                <a:gd name="T37" fmla="*/ 192 h 395"/>
                <a:gd name="T38" fmla="*/ 175 w 341"/>
                <a:gd name="T39" fmla="*/ 192 h 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41" h="395">
                  <a:moveTo>
                    <a:pt x="0" y="0"/>
                  </a:moveTo>
                  <a:cubicBezTo>
                    <a:pt x="180" y="0"/>
                    <a:pt x="180" y="0"/>
                    <a:pt x="180" y="0"/>
                  </a:cubicBezTo>
                  <a:cubicBezTo>
                    <a:pt x="231" y="0"/>
                    <a:pt x="270" y="14"/>
                    <a:pt x="296" y="40"/>
                  </a:cubicBezTo>
                  <a:cubicBezTo>
                    <a:pt x="318" y="62"/>
                    <a:pt x="329" y="93"/>
                    <a:pt x="329" y="130"/>
                  </a:cubicBezTo>
                  <a:cubicBezTo>
                    <a:pt x="329" y="131"/>
                    <a:pt x="329" y="131"/>
                    <a:pt x="329" y="131"/>
                  </a:cubicBezTo>
                  <a:cubicBezTo>
                    <a:pt x="329" y="195"/>
                    <a:pt x="295" y="235"/>
                    <a:pt x="245" y="254"/>
                  </a:cubicBezTo>
                  <a:cubicBezTo>
                    <a:pt x="341" y="395"/>
                    <a:pt x="341" y="395"/>
                    <a:pt x="341" y="395"/>
                  </a:cubicBezTo>
                  <a:cubicBezTo>
                    <a:pt x="240" y="395"/>
                    <a:pt x="240" y="395"/>
                    <a:pt x="240" y="395"/>
                  </a:cubicBezTo>
                  <a:cubicBezTo>
                    <a:pt x="155" y="268"/>
                    <a:pt x="155" y="268"/>
                    <a:pt x="155" y="268"/>
                  </a:cubicBezTo>
                  <a:cubicBezTo>
                    <a:pt x="87" y="268"/>
                    <a:pt x="87" y="268"/>
                    <a:pt x="87" y="268"/>
                  </a:cubicBezTo>
                  <a:cubicBezTo>
                    <a:pt x="87" y="395"/>
                    <a:pt x="87" y="395"/>
                    <a:pt x="87" y="395"/>
                  </a:cubicBezTo>
                  <a:cubicBezTo>
                    <a:pt x="0" y="395"/>
                    <a:pt x="0" y="395"/>
                    <a:pt x="0" y="395"/>
                  </a:cubicBezTo>
                  <a:lnTo>
                    <a:pt x="0" y="0"/>
                  </a:lnTo>
                  <a:close/>
                  <a:moveTo>
                    <a:pt x="175" y="192"/>
                  </a:moveTo>
                  <a:cubicBezTo>
                    <a:pt x="217" y="192"/>
                    <a:pt x="241" y="169"/>
                    <a:pt x="241" y="136"/>
                  </a:cubicBezTo>
                  <a:cubicBezTo>
                    <a:pt x="241" y="135"/>
                    <a:pt x="241" y="135"/>
                    <a:pt x="241" y="135"/>
                  </a:cubicBezTo>
                  <a:cubicBezTo>
                    <a:pt x="241" y="97"/>
                    <a:pt x="215" y="78"/>
                    <a:pt x="173" y="78"/>
                  </a:cubicBezTo>
                  <a:cubicBezTo>
                    <a:pt x="87" y="78"/>
                    <a:pt x="87" y="78"/>
                    <a:pt x="87" y="78"/>
                  </a:cubicBezTo>
                  <a:cubicBezTo>
                    <a:pt x="87" y="192"/>
                    <a:pt x="87" y="192"/>
                    <a:pt x="87" y="192"/>
                  </a:cubicBezTo>
                  <a:lnTo>
                    <a:pt x="175" y="1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675" dirty="0"/>
            </a:p>
          </p:txBody>
        </p:sp>
        <p:sp>
          <p:nvSpPr>
            <p:cNvPr id="235" name="Freeform 21"/>
            <p:cNvSpPr>
              <a:spLocks noEditPoints="1"/>
            </p:cNvSpPr>
            <p:nvPr userDrawn="1"/>
          </p:nvSpPr>
          <p:spPr bwMode="auto">
            <a:xfrm>
              <a:off x="9647" y="353"/>
              <a:ext cx="49" cy="24"/>
            </a:xfrm>
            <a:custGeom>
              <a:avLst/>
              <a:gdLst>
                <a:gd name="T0" fmla="*/ 8 w 49"/>
                <a:gd name="T1" fmla="*/ 3 h 24"/>
                <a:gd name="T2" fmla="*/ 0 w 49"/>
                <a:gd name="T3" fmla="*/ 3 h 24"/>
                <a:gd name="T4" fmla="*/ 0 w 49"/>
                <a:gd name="T5" fmla="*/ 0 h 24"/>
                <a:gd name="T6" fmla="*/ 19 w 49"/>
                <a:gd name="T7" fmla="*/ 0 h 24"/>
                <a:gd name="T8" fmla="*/ 19 w 49"/>
                <a:gd name="T9" fmla="*/ 3 h 24"/>
                <a:gd name="T10" fmla="*/ 11 w 49"/>
                <a:gd name="T11" fmla="*/ 3 h 24"/>
                <a:gd name="T12" fmla="*/ 11 w 49"/>
                <a:gd name="T13" fmla="*/ 24 h 24"/>
                <a:gd name="T14" fmla="*/ 8 w 49"/>
                <a:gd name="T15" fmla="*/ 24 h 24"/>
                <a:gd name="T16" fmla="*/ 8 w 49"/>
                <a:gd name="T17" fmla="*/ 3 h 24"/>
                <a:gd name="T18" fmla="*/ 24 w 49"/>
                <a:gd name="T19" fmla="*/ 0 h 24"/>
                <a:gd name="T20" fmla="*/ 28 w 49"/>
                <a:gd name="T21" fmla="*/ 0 h 24"/>
                <a:gd name="T22" fmla="*/ 36 w 49"/>
                <a:gd name="T23" fmla="*/ 13 h 24"/>
                <a:gd name="T24" fmla="*/ 45 w 49"/>
                <a:gd name="T25" fmla="*/ 0 h 24"/>
                <a:gd name="T26" fmla="*/ 49 w 49"/>
                <a:gd name="T27" fmla="*/ 0 h 24"/>
                <a:gd name="T28" fmla="*/ 49 w 49"/>
                <a:gd name="T29" fmla="*/ 24 h 24"/>
                <a:gd name="T30" fmla="*/ 45 w 49"/>
                <a:gd name="T31" fmla="*/ 24 h 24"/>
                <a:gd name="T32" fmla="*/ 45 w 49"/>
                <a:gd name="T33" fmla="*/ 5 h 24"/>
                <a:gd name="T34" fmla="*/ 36 w 49"/>
                <a:gd name="T35" fmla="*/ 18 h 24"/>
                <a:gd name="T36" fmla="*/ 36 w 49"/>
                <a:gd name="T37" fmla="*/ 18 h 24"/>
                <a:gd name="T38" fmla="*/ 27 w 49"/>
                <a:gd name="T39" fmla="*/ 5 h 24"/>
                <a:gd name="T40" fmla="*/ 27 w 49"/>
                <a:gd name="T41" fmla="*/ 24 h 24"/>
                <a:gd name="T42" fmla="*/ 24 w 49"/>
                <a:gd name="T43" fmla="*/ 24 h 24"/>
                <a:gd name="T44" fmla="*/ 24 w 49"/>
                <a:gd name="T4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9" h="24">
                  <a:moveTo>
                    <a:pt x="8" y="3"/>
                  </a:moveTo>
                  <a:lnTo>
                    <a:pt x="0" y="3"/>
                  </a:lnTo>
                  <a:lnTo>
                    <a:pt x="0" y="0"/>
                  </a:lnTo>
                  <a:lnTo>
                    <a:pt x="19" y="0"/>
                  </a:lnTo>
                  <a:lnTo>
                    <a:pt x="19" y="3"/>
                  </a:lnTo>
                  <a:lnTo>
                    <a:pt x="11" y="3"/>
                  </a:lnTo>
                  <a:lnTo>
                    <a:pt x="11" y="24"/>
                  </a:lnTo>
                  <a:lnTo>
                    <a:pt x="8" y="24"/>
                  </a:lnTo>
                  <a:lnTo>
                    <a:pt x="8" y="3"/>
                  </a:lnTo>
                  <a:close/>
                  <a:moveTo>
                    <a:pt x="24" y="0"/>
                  </a:moveTo>
                  <a:lnTo>
                    <a:pt x="28" y="0"/>
                  </a:lnTo>
                  <a:lnTo>
                    <a:pt x="36" y="13"/>
                  </a:lnTo>
                  <a:lnTo>
                    <a:pt x="45" y="0"/>
                  </a:lnTo>
                  <a:lnTo>
                    <a:pt x="49" y="0"/>
                  </a:lnTo>
                  <a:lnTo>
                    <a:pt x="49" y="24"/>
                  </a:lnTo>
                  <a:lnTo>
                    <a:pt x="45" y="24"/>
                  </a:lnTo>
                  <a:lnTo>
                    <a:pt x="45" y="5"/>
                  </a:lnTo>
                  <a:lnTo>
                    <a:pt x="36" y="18"/>
                  </a:lnTo>
                  <a:lnTo>
                    <a:pt x="36" y="18"/>
                  </a:lnTo>
                  <a:lnTo>
                    <a:pt x="27" y="5"/>
                  </a:lnTo>
                  <a:lnTo>
                    <a:pt x="27" y="24"/>
                  </a:lnTo>
                  <a:lnTo>
                    <a:pt x="24" y="24"/>
                  </a:lnTo>
                  <a:lnTo>
                    <a:pt x="2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675" dirty="0"/>
            </a:p>
          </p:txBody>
        </p:sp>
      </p:grpSp>
      <p:grpSp>
        <p:nvGrpSpPr>
          <p:cNvPr id="236" name="Group 24"/>
          <p:cNvGrpSpPr>
            <a:grpSpLocks noChangeAspect="1"/>
          </p:cNvGrpSpPr>
          <p:nvPr/>
        </p:nvGrpSpPr>
        <p:grpSpPr bwMode="auto">
          <a:xfrm>
            <a:off x="4714306" y="159414"/>
            <a:ext cx="600288" cy="194643"/>
            <a:chOff x="3552" y="-1153"/>
            <a:chExt cx="3156" cy="921"/>
          </a:xfrm>
          <a:solidFill>
            <a:schemeClr val="bg2"/>
          </a:solidFill>
        </p:grpSpPr>
        <p:sp>
          <p:nvSpPr>
            <p:cNvPr id="237" name="Freeform 25"/>
            <p:cNvSpPr>
              <a:spLocks/>
            </p:cNvSpPr>
            <p:nvPr userDrawn="1"/>
          </p:nvSpPr>
          <p:spPr bwMode="auto">
            <a:xfrm>
              <a:off x="3559" y="-1137"/>
              <a:ext cx="172" cy="253"/>
            </a:xfrm>
            <a:custGeom>
              <a:avLst/>
              <a:gdLst>
                <a:gd name="T0" fmla="*/ 112 w 150"/>
                <a:gd name="T1" fmla="*/ 221 h 221"/>
                <a:gd name="T2" fmla="*/ 62 w 150"/>
                <a:gd name="T3" fmla="*/ 117 h 221"/>
                <a:gd name="T4" fmla="*/ 34 w 150"/>
                <a:gd name="T5" fmla="*/ 52 h 221"/>
                <a:gd name="T6" fmla="*/ 33 w 150"/>
                <a:gd name="T7" fmla="*/ 52 h 221"/>
                <a:gd name="T8" fmla="*/ 35 w 150"/>
                <a:gd name="T9" fmla="*/ 114 h 221"/>
                <a:gd name="T10" fmla="*/ 36 w 150"/>
                <a:gd name="T11" fmla="*/ 221 h 221"/>
                <a:gd name="T12" fmla="*/ 0 w 150"/>
                <a:gd name="T13" fmla="*/ 221 h 221"/>
                <a:gd name="T14" fmla="*/ 0 w 150"/>
                <a:gd name="T15" fmla="*/ 0 h 221"/>
                <a:gd name="T16" fmla="*/ 42 w 150"/>
                <a:gd name="T17" fmla="*/ 0 h 221"/>
                <a:gd name="T18" fmla="*/ 96 w 150"/>
                <a:gd name="T19" fmla="*/ 108 h 221"/>
                <a:gd name="T20" fmla="*/ 118 w 150"/>
                <a:gd name="T21" fmla="*/ 165 h 221"/>
                <a:gd name="T22" fmla="*/ 119 w 150"/>
                <a:gd name="T23" fmla="*/ 164 h 221"/>
                <a:gd name="T24" fmla="*/ 116 w 150"/>
                <a:gd name="T25" fmla="*/ 101 h 221"/>
                <a:gd name="T26" fmla="*/ 115 w 150"/>
                <a:gd name="T27" fmla="*/ 0 h 221"/>
                <a:gd name="T28" fmla="*/ 150 w 150"/>
                <a:gd name="T29" fmla="*/ 0 h 221"/>
                <a:gd name="T30" fmla="*/ 150 w 150"/>
                <a:gd name="T31" fmla="*/ 221 h 221"/>
                <a:gd name="T32" fmla="*/ 112 w 150"/>
                <a:gd name="T33" fmla="*/ 221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0" h="221">
                  <a:moveTo>
                    <a:pt x="112" y="221"/>
                  </a:moveTo>
                  <a:cubicBezTo>
                    <a:pt x="62" y="117"/>
                    <a:pt x="62" y="117"/>
                    <a:pt x="62" y="117"/>
                  </a:cubicBezTo>
                  <a:cubicBezTo>
                    <a:pt x="50" y="93"/>
                    <a:pt x="38" y="65"/>
                    <a:pt x="34" y="52"/>
                  </a:cubicBezTo>
                  <a:cubicBezTo>
                    <a:pt x="33" y="52"/>
                    <a:pt x="33" y="52"/>
                    <a:pt x="33" y="52"/>
                  </a:cubicBezTo>
                  <a:cubicBezTo>
                    <a:pt x="34" y="71"/>
                    <a:pt x="35" y="94"/>
                    <a:pt x="35" y="114"/>
                  </a:cubicBezTo>
                  <a:cubicBezTo>
                    <a:pt x="36" y="221"/>
                    <a:pt x="36" y="221"/>
                    <a:pt x="36" y="221"/>
                  </a:cubicBezTo>
                  <a:cubicBezTo>
                    <a:pt x="0" y="221"/>
                    <a:pt x="0" y="221"/>
                    <a:pt x="0" y="22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106" y="128"/>
                    <a:pt x="115" y="155"/>
                    <a:pt x="118" y="165"/>
                  </a:cubicBezTo>
                  <a:cubicBezTo>
                    <a:pt x="119" y="164"/>
                    <a:pt x="119" y="164"/>
                    <a:pt x="119" y="164"/>
                  </a:cubicBezTo>
                  <a:cubicBezTo>
                    <a:pt x="118" y="153"/>
                    <a:pt x="116" y="121"/>
                    <a:pt x="116" y="101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150" y="0"/>
                    <a:pt x="150" y="0"/>
                    <a:pt x="150" y="0"/>
                  </a:cubicBezTo>
                  <a:cubicBezTo>
                    <a:pt x="150" y="221"/>
                    <a:pt x="150" y="221"/>
                    <a:pt x="150" y="221"/>
                  </a:cubicBezTo>
                  <a:lnTo>
                    <a:pt x="112" y="22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675" dirty="0"/>
            </a:p>
          </p:txBody>
        </p:sp>
        <p:sp>
          <p:nvSpPr>
            <p:cNvPr id="238" name="Freeform 26"/>
            <p:cNvSpPr>
              <a:spLocks noEditPoints="1"/>
            </p:cNvSpPr>
            <p:nvPr userDrawn="1"/>
          </p:nvSpPr>
          <p:spPr bwMode="auto">
            <a:xfrm>
              <a:off x="3764" y="-1074"/>
              <a:ext cx="155" cy="195"/>
            </a:xfrm>
            <a:custGeom>
              <a:avLst/>
              <a:gdLst>
                <a:gd name="T0" fmla="*/ 39 w 136"/>
                <a:gd name="T1" fmla="*/ 95 h 170"/>
                <a:gd name="T2" fmla="*/ 39 w 136"/>
                <a:gd name="T3" fmla="*/ 97 h 170"/>
                <a:gd name="T4" fmla="*/ 79 w 136"/>
                <a:gd name="T5" fmla="*/ 143 h 170"/>
                <a:gd name="T6" fmla="*/ 119 w 136"/>
                <a:gd name="T7" fmla="*/ 127 h 170"/>
                <a:gd name="T8" fmla="*/ 133 w 136"/>
                <a:gd name="T9" fmla="*/ 149 h 170"/>
                <a:gd name="T10" fmla="*/ 75 w 136"/>
                <a:gd name="T11" fmla="*/ 170 h 170"/>
                <a:gd name="T12" fmla="*/ 0 w 136"/>
                <a:gd name="T13" fmla="*/ 86 h 170"/>
                <a:gd name="T14" fmla="*/ 20 w 136"/>
                <a:gd name="T15" fmla="*/ 22 h 170"/>
                <a:gd name="T16" fmla="*/ 70 w 136"/>
                <a:gd name="T17" fmla="*/ 0 h 170"/>
                <a:gd name="T18" fmla="*/ 115 w 136"/>
                <a:gd name="T19" fmla="*/ 17 h 170"/>
                <a:gd name="T20" fmla="*/ 136 w 136"/>
                <a:gd name="T21" fmla="*/ 87 h 170"/>
                <a:gd name="T22" fmla="*/ 136 w 136"/>
                <a:gd name="T23" fmla="*/ 95 h 170"/>
                <a:gd name="T24" fmla="*/ 39 w 136"/>
                <a:gd name="T25" fmla="*/ 95 h 170"/>
                <a:gd name="T26" fmla="*/ 70 w 136"/>
                <a:gd name="T27" fmla="*/ 27 h 170"/>
                <a:gd name="T28" fmla="*/ 39 w 136"/>
                <a:gd name="T29" fmla="*/ 69 h 170"/>
                <a:gd name="T30" fmla="*/ 99 w 136"/>
                <a:gd name="T31" fmla="*/ 69 h 170"/>
                <a:gd name="T32" fmla="*/ 70 w 136"/>
                <a:gd name="T33" fmla="*/ 27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6" h="170">
                  <a:moveTo>
                    <a:pt x="39" y="95"/>
                  </a:moveTo>
                  <a:cubicBezTo>
                    <a:pt x="39" y="97"/>
                    <a:pt x="39" y="97"/>
                    <a:pt x="39" y="97"/>
                  </a:cubicBezTo>
                  <a:cubicBezTo>
                    <a:pt x="39" y="120"/>
                    <a:pt x="47" y="143"/>
                    <a:pt x="79" y="143"/>
                  </a:cubicBezTo>
                  <a:cubicBezTo>
                    <a:pt x="94" y="143"/>
                    <a:pt x="107" y="138"/>
                    <a:pt x="119" y="127"/>
                  </a:cubicBezTo>
                  <a:cubicBezTo>
                    <a:pt x="133" y="149"/>
                    <a:pt x="133" y="149"/>
                    <a:pt x="133" y="149"/>
                  </a:cubicBezTo>
                  <a:cubicBezTo>
                    <a:pt x="116" y="163"/>
                    <a:pt x="97" y="170"/>
                    <a:pt x="75" y="170"/>
                  </a:cubicBezTo>
                  <a:cubicBezTo>
                    <a:pt x="29" y="170"/>
                    <a:pt x="0" y="137"/>
                    <a:pt x="0" y="86"/>
                  </a:cubicBezTo>
                  <a:cubicBezTo>
                    <a:pt x="0" y="57"/>
                    <a:pt x="6" y="38"/>
                    <a:pt x="20" y="22"/>
                  </a:cubicBezTo>
                  <a:cubicBezTo>
                    <a:pt x="34" y="7"/>
                    <a:pt x="50" y="0"/>
                    <a:pt x="70" y="0"/>
                  </a:cubicBezTo>
                  <a:cubicBezTo>
                    <a:pt x="86" y="0"/>
                    <a:pt x="101" y="5"/>
                    <a:pt x="115" y="17"/>
                  </a:cubicBezTo>
                  <a:cubicBezTo>
                    <a:pt x="129" y="30"/>
                    <a:pt x="136" y="50"/>
                    <a:pt x="136" y="87"/>
                  </a:cubicBezTo>
                  <a:cubicBezTo>
                    <a:pt x="136" y="95"/>
                    <a:pt x="136" y="95"/>
                    <a:pt x="136" y="95"/>
                  </a:cubicBezTo>
                  <a:lnTo>
                    <a:pt x="39" y="95"/>
                  </a:lnTo>
                  <a:close/>
                  <a:moveTo>
                    <a:pt x="70" y="27"/>
                  </a:moveTo>
                  <a:cubicBezTo>
                    <a:pt x="50" y="27"/>
                    <a:pt x="39" y="43"/>
                    <a:pt x="39" y="69"/>
                  </a:cubicBezTo>
                  <a:cubicBezTo>
                    <a:pt x="99" y="69"/>
                    <a:pt x="99" y="69"/>
                    <a:pt x="99" y="69"/>
                  </a:cubicBezTo>
                  <a:cubicBezTo>
                    <a:pt x="99" y="43"/>
                    <a:pt x="88" y="27"/>
                    <a:pt x="70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675" dirty="0"/>
            </a:p>
          </p:txBody>
        </p:sp>
        <p:sp>
          <p:nvSpPr>
            <p:cNvPr id="239" name="Freeform 27"/>
            <p:cNvSpPr>
              <a:spLocks/>
            </p:cNvSpPr>
            <p:nvPr userDrawn="1"/>
          </p:nvSpPr>
          <p:spPr bwMode="auto">
            <a:xfrm>
              <a:off x="3930" y="-1072"/>
              <a:ext cx="249" cy="190"/>
            </a:xfrm>
            <a:custGeom>
              <a:avLst/>
              <a:gdLst>
                <a:gd name="T0" fmla="*/ 172 w 218"/>
                <a:gd name="T1" fmla="*/ 165 h 165"/>
                <a:gd name="T2" fmla="*/ 139 w 218"/>
                <a:gd name="T3" fmla="*/ 165 h 165"/>
                <a:gd name="T4" fmla="*/ 119 w 218"/>
                <a:gd name="T5" fmla="*/ 90 h 165"/>
                <a:gd name="T6" fmla="*/ 108 w 218"/>
                <a:gd name="T7" fmla="*/ 46 h 165"/>
                <a:gd name="T8" fmla="*/ 108 w 218"/>
                <a:gd name="T9" fmla="*/ 46 h 165"/>
                <a:gd name="T10" fmla="*/ 97 w 218"/>
                <a:gd name="T11" fmla="*/ 92 h 165"/>
                <a:gd name="T12" fmla="*/ 78 w 218"/>
                <a:gd name="T13" fmla="*/ 165 h 165"/>
                <a:gd name="T14" fmla="*/ 45 w 218"/>
                <a:gd name="T15" fmla="*/ 165 h 165"/>
                <a:gd name="T16" fmla="*/ 0 w 218"/>
                <a:gd name="T17" fmla="*/ 4 h 165"/>
                <a:gd name="T18" fmla="*/ 35 w 218"/>
                <a:gd name="T19" fmla="*/ 0 h 165"/>
                <a:gd name="T20" fmla="*/ 53 w 218"/>
                <a:gd name="T21" fmla="*/ 78 h 165"/>
                <a:gd name="T22" fmla="*/ 61 w 218"/>
                <a:gd name="T23" fmla="*/ 121 h 165"/>
                <a:gd name="T24" fmla="*/ 62 w 218"/>
                <a:gd name="T25" fmla="*/ 121 h 165"/>
                <a:gd name="T26" fmla="*/ 72 w 218"/>
                <a:gd name="T27" fmla="*/ 77 h 165"/>
                <a:gd name="T28" fmla="*/ 92 w 218"/>
                <a:gd name="T29" fmla="*/ 2 h 165"/>
                <a:gd name="T30" fmla="*/ 127 w 218"/>
                <a:gd name="T31" fmla="*/ 2 h 165"/>
                <a:gd name="T32" fmla="*/ 145 w 218"/>
                <a:gd name="T33" fmla="*/ 75 h 165"/>
                <a:gd name="T34" fmla="*/ 155 w 218"/>
                <a:gd name="T35" fmla="*/ 121 h 165"/>
                <a:gd name="T36" fmla="*/ 156 w 218"/>
                <a:gd name="T37" fmla="*/ 121 h 165"/>
                <a:gd name="T38" fmla="*/ 164 w 218"/>
                <a:gd name="T39" fmla="*/ 78 h 165"/>
                <a:gd name="T40" fmla="*/ 181 w 218"/>
                <a:gd name="T41" fmla="*/ 2 h 165"/>
                <a:gd name="T42" fmla="*/ 218 w 218"/>
                <a:gd name="T43" fmla="*/ 2 h 165"/>
                <a:gd name="T44" fmla="*/ 172 w 218"/>
                <a:gd name="T45" fmla="*/ 165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8" h="165">
                  <a:moveTo>
                    <a:pt x="172" y="165"/>
                  </a:moveTo>
                  <a:cubicBezTo>
                    <a:pt x="139" y="165"/>
                    <a:pt x="139" y="165"/>
                    <a:pt x="139" y="165"/>
                  </a:cubicBezTo>
                  <a:cubicBezTo>
                    <a:pt x="119" y="90"/>
                    <a:pt x="119" y="90"/>
                    <a:pt x="119" y="90"/>
                  </a:cubicBezTo>
                  <a:cubicBezTo>
                    <a:pt x="114" y="71"/>
                    <a:pt x="108" y="46"/>
                    <a:pt x="108" y="46"/>
                  </a:cubicBezTo>
                  <a:cubicBezTo>
                    <a:pt x="108" y="46"/>
                    <a:pt x="108" y="46"/>
                    <a:pt x="108" y="46"/>
                  </a:cubicBezTo>
                  <a:cubicBezTo>
                    <a:pt x="108" y="46"/>
                    <a:pt x="105" y="62"/>
                    <a:pt x="97" y="92"/>
                  </a:cubicBezTo>
                  <a:cubicBezTo>
                    <a:pt x="78" y="165"/>
                    <a:pt x="78" y="165"/>
                    <a:pt x="78" y="165"/>
                  </a:cubicBezTo>
                  <a:cubicBezTo>
                    <a:pt x="45" y="165"/>
                    <a:pt x="45" y="165"/>
                    <a:pt x="45" y="165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53" y="78"/>
                    <a:pt x="53" y="78"/>
                    <a:pt x="53" y="78"/>
                  </a:cubicBezTo>
                  <a:cubicBezTo>
                    <a:pt x="57" y="98"/>
                    <a:pt x="61" y="121"/>
                    <a:pt x="61" y="121"/>
                  </a:cubicBezTo>
                  <a:cubicBezTo>
                    <a:pt x="62" y="121"/>
                    <a:pt x="62" y="121"/>
                    <a:pt x="62" y="121"/>
                  </a:cubicBezTo>
                  <a:cubicBezTo>
                    <a:pt x="62" y="121"/>
                    <a:pt x="65" y="100"/>
                    <a:pt x="72" y="77"/>
                  </a:cubicBezTo>
                  <a:cubicBezTo>
                    <a:pt x="92" y="2"/>
                    <a:pt x="92" y="2"/>
                    <a:pt x="92" y="2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45" y="75"/>
                    <a:pt x="145" y="75"/>
                    <a:pt x="145" y="75"/>
                  </a:cubicBezTo>
                  <a:cubicBezTo>
                    <a:pt x="152" y="101"/>
                    <a:pt x="155" y="121"/>
                    <a:pt x="155" y="121"/>
                  </a:cubicBezTo>
                  <a:cubicBezTo>
                    <a:pt x="156" y="121"/>
                    <a:pt x="156" y="121"/>
                    <a:pt x="156" y="121"/>
                  </a:cubicBezTo>
                  <a:cubicBezTo>
                    <a:pt x="156" y="121"/>
                    <a:pt x="160" y="97"/>
                    <a:pt x="164" y="78"/>
                  </a:cubicBezTo>
                  <a:cubicBezTo>
                    <a:pt x="181" y="2"/>
                    <a:pt x="181" y="2"/>
                    <a:pt x="181" y="2"/>
                  </a:cubicBezTo>
                  <a:cubicBezTo>
                    <a:pt x="218" y="2"/>
                    <a:pt x="218" y="2"/>
                    <a:pt x="218" y="2"/>
                  </a:cubicBezTo>
                  <a:lnTo>
                    <a:pt x="172" y="1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675" dirty="0"/>
            </a:p>
          </p:txBody>
        </p:sp>
        <p:sp>
          <p:nvSpPr>
            <p:cNvPr id="240" name="Freeform 28"/>
            <p:cNvSpPr>
              <a:spLocks noEditPoints="1"/>
            </p:cNvSpPr>
            <p:nvPr userDrawn="1"/>
          </p:nvSpPr>
          <p:spPr bwMode="auto">
            <a:xfrm>
              <a:off x="4287" y="-1137"/>
              <a:ext cx="174" cy="253"/>
            </a:xfrm>
            <a:custGeom>
              <a:avLst/>
              <a:gdLst>
                <a:gd name="T0" fmla="*/ 108 w 152"/>
                <a:gd name="T1" fmla="*/ 221 h 221"/>
                <a:gd name="T2" fmla="*/ 89 w 152"/>
                <a:gd name="T3" fmla="*/ 187 h 221"/>
                <a:gd name="T4" fmla="*/ 51 w 152"/>
                <a:gd name="T5" fmla="*/ 132 h 221"/>
                <a:gd name="T6" fmla="*/ 36 w 152"/>
                <a:gd name="T7" fmla="*/ 125 h 221"/>
                <a:gd name="T8" fmla="*/ 36 w 152"/>
                <a:gd name="T9" fmla="*/ 221 h 221"/>
                <a:gd name="T10" fmla="*/ 0 w 152"/>
                <a:gd name="T11" fmla="*/ 221 h 221"/>
                <a:gd name="T12" fmla="*/ 0 w 152"/>
                <a:gd name="T13" fmla="*/ 0 h 221"/>
                <a:gd name="T14" fmla="*/ 68 w 152"/>
                <a:gd name="T15" fmla="*/ 0 h 221"/>
                <a:gd name="T16" fmla="*/ 140 w 152"/>
                <a:gd name="T17" fmla="*/ 63 h 221"/>
                <a:gd name="T18" fmla="*/ 85 w 152"/>
                <a:gd name="T19" fmla="*/ 124 h 221"/>
                <a:gd name="T20" fmla="*/ 119 w 152"/>
                <a:gd name="T21" fmla="*/ 168 h 221"/>
                <a:gd name="T22" fmla="*/ 152 w 152"/>
                <a:gd name="T23" fmla="*/ 221 h 221"/>
                <a:gd name="T24" fmla="*/ 108 w 152"/>
                <a:gd name="T25" fmla="*/ 221 h 221"/>
                <a:gd name="T26" fmla="*/ 56 w 152"/>
                <a:gd name="T27" fmla="*/ 29 h 221"/>
                <a:gd name="T28" fmla="*/ 36 w 152"/>
                <a:gd name="T29" fmla="*/ 29 h 221"/>
                <a:gd name="T30" fmla="*/ 36 w 152"/>
                <a:gd name="T31" fmla="*/ 100 h 221"/>
                <a:gd name="T32" fmla="*/ 55 w 152"/>
                <a:gd name="T33" fmla="*/ 100 h 221"/>
                <a:gd name="T34" fmla="*/ 91 w 152"/>
                <a:gd name="T35" fmla="*/ 90 h 221"/>
                <a:gd name="T36" fmla="*/ 101 w 152"/>
                <a:gd name="T37" fmla="*/ 63 h 221"/>
                <a:gd name="T38" fmla="*/ 56 w 152"/>
                <a:gd name="T39" fmla="*/ 29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2" h="221">
                  <a:moveTo>
                    <a:pt x="108" y="221"/>
                  </a:moveTo>
                  <a:cubicBezTo>
                    <a:pt x="89" y="187"/>
                    <a:pt x="89" y="187"/>
                    <a:pt x="89" y="187"/>
                  </a:cubicBezTo>
                  <a:cubicBezTo>
                    <a:pt x="73" y="160"/>
                    <a:pt x="63" y="144"/>
                    <a:pt x="51" y="132"/>
                  </a:cubicBezTo>
                  <a:cubicBezTo>
                    <a:pt x="47" y="128"/>
                    <a:pt x="43" y="126"/>
                    <a:pt x="36" y="125"/>
                  </a:cubicBezTo>
                  <a:cubicBezTo>
                    <a:pt x="36" y="221"/>
                    <a:pt x="36" y="221"/>
                    <a:pt x="36" y="221"/>
                  </a:cubicBezTo>
                  <a:cubicBezTo>
                    <a:pt x="0" y="221"/>
                    <a:pt x="0" y="221"/>
                    <a:pt x="0" y="22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117" y="0"/>
                    <a:pt x="140" y="28"/>
                    <a:pt x="140" y="63"/>
                  </a:cubicBezTo>
                  <a:cubicBezTo>
                    <a:pt x="140" y="95"/>
                    <a:pt x="119" y="124"/>
                    <a:pt x="85" y="124"/>
                  </a:cubicBezTo>
                  <a:cubicBezTo>
                    <a:pt x="93" y="128"/>
                    <a:pt x="107" y="149"/>
                    <a:pt x="119" y="168"/>
                  </a:cubicBezTo>
                  <a:cubicBezTo>
                    <a:pt x="152" y="221"/>
                    <a:pt x="152" y="221"/>
                    <a:pt x="152" y="221"/>
                  </a:cubicBezTo>
                  <a:lnTo>
                    <a:pt x="108" y="221"/>
                  </a:lnTo>
                  <a:close/>
                  <a:moveTo>
                    <a:pt x="56" y="29"/>
                  </a:moveTo>
                  <a:cubicBezTo>
                    <a:pt x="36" y="29"/>
                    <a:pt x="36" y="29"/>
                    <a:pt x="36" y="29"/>
                  </a:cubicBezTo>
                  <a:cubicBezTo>
                    <a:pt x="36" y="100"/>
                    <a:pt x="36" y="100"/>
                    <a:pt x="36" y="100"/>
                  </a:cubicBezTo>
                  <a:cubicBezTo>
                    <a:pt x="55" y="100"/>
                    <a:pt x="55" y="100"/>
                    <a:pt x="55" y="100"/>
                  </a:cubicBezTo>
                  <a:cubicBezTo>
                    <a:pt x="74" y="100"/>
                    <a:pt x="85" y="97"/>
                    <a:pt x="91" y="90"/>
                  </a:cubicBezTo>
                  <a:cubicBezTo>
                    <a:pt x="97" y="84"/>
                    <a:pt x="101" y="75"/>
                    <a:pt x="101" y="63"/>
                  </a:cubicBezTo>
                  <a:cubicBezTo>
                    <a:pt x="101" y="41"/>
                    <a:pt x="89" y="29"/>
                    <a:pt x="56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675" dirty="0"/>
            </a:p>
          </p:txBody>
        </p:sp>
        <p:sp>
          <p:nvSpPr>
            <p:cNvPr id="241" name="Freeform 29"/>
            <p:cNvSpPr>
              <a:spLocks noEditPoints="1"/>
            </p:cNvSpPr>
            <p:nvPr userDrawn="1"/>
          </p:nvSpPr>
          <p:spPr bwMode="auto">
            <a:xfrm>
              <a:off x="4475" y="-1074"/>
              <a:ext cx="155" cy="195"/>
            </a:xfrm>
            <a:custGeom>
              <a:avLst/>
              <a:gdLst>
                <a:gd name="T0" fmla="*/ 39 w 136"/>
                <a:gd name="T1" fmla="*/ 95 h 170"/>
                <a:gd name="T2" fmla="*/ 39 w 136"/>
                <a:gd name="T3" fmla="*/ 97 h 170"/>
                <a:gd name="T4" fmla="*/ 79 w 136"/>
                <a:gd name="T5" fmla="*/ 143 h 170"/>
                <a:gd name="T6" fmla="*/ 120 w 136"/>
                <a:gd name="T7" fmla="*/ 127 h 170"/>
                <a:gd name="T8" fmla="*/ 133 w 136"/>
                <a:gd name="T9" fmla="*/ 149 h 170"/>
                <a:gd name="T10" fmla="*/ 75 w 136"/>
                <a:gd name="T11" fmla="*/ 170 h 170"/>
                <a:gd name="T12" fmla="*/ 0 w 136"/>
                <a:gd name="T13" fmla="*/ 86 h 170"/>
                <a:gd name="T14" fmla="*/ 21 w 136"/>
                <a:gd name="T15" fmla="*/ 22 h 170"/>
                <a:gd name="T16" fmla="*/ 70 w 136"/>
                <a:gd name="T17" fmla="*/ 0 h 170"/>
                <a:gd name="T18" fmla="*/ 115 w 136"/>
                <a:gd name="T19" fmla="*/ 17 h 170"/>
                <a:gd name="T20" fmla="*/ 136 w 136"/>
                <a:gd name="T21" fmla="*/ 87 h 170"/>
                <a:gd name="T22" fmla="*/ 136 w 136"/>
                <a:gd name="T23" fmla="*/ 95 h 170"/>
                <a:gd name="T24" fmla="*/ 39 w 136"/>
                <a:gd name="T25" fmla="*/ 95 h 170"/>
                <a:gd name="T26" fmla="*/ 70 w 136"/>
                <a:gd name="T27" fmla="*/ 27 h 170"/>
                <a:gd name="T28" fmla="*/ 40 w 136"/>
                <a:gd name="T29" fmla="*/ 69 h 170"/>
                <a:gd name="T30" fmla="*/ 99 w 136"/>
                <a:gd name="T31" fmla="*/ 69 h 170"/>
                <a:gd name="T32" fmla="*/ 70 w 136"/>
                <a:gd name="T33" fmla="*/ 27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6" h="170">
                  <a:moveTo>
                    <a:pt x="39" y="95"/>
                  </a:moveTo>
                  <a:cubicBezTo>
                    <a:pt x="39" y="97"/>
                    <a:pt x="39" y="97"/>
                    <a:pt x="39" y="97"/>
                  </a:cubicBezTo>
                  <a:cubicBezTo>
                    <a:pt x="39" y="120"/>
                    <a:pt x="48" y="143"/>
                    <a:pt x="79" y="143"/>
                  </a:cubicBezTo>
                  <a:cubicBezTo>
                    <a:pt x="94" y="143"/>
                    <a:pt x="107" y="138"/>
                    <a:pt x="120" y="127"/>
                  </a:cubicBezTo>
                  <a:cubicBezTo>
                    <a:pt x="133" y="149"/>
                    <a:pt x="133" y="149"/>
                    <a:pt x="133" y="149"/>
                  </a:cubicBezTo>
                  <a:cubicBezTo>
                    <a:pt x="116" y="163"/>
                    <a:pt x="97" y="170"/>
                    <a:pt x="75" y="170"/>
                  </a:cubicBezTo>
                  <a:cubicBezTo>
                    <a:pt x="29" y="170"/>
                    <a:pt x="0" y="137"/>
                    <a:pt x="0" y="86"/>
                  </a:cubicBezTo>
                  <a:cubicBezTo>
                    <a:pt x="0" y="57"/>
                    <a:pt x="7" y="38"/>
                    <a:pt x="21" y="22"/>
                  </a:cubicBezTo>
                  <a:cubicBezTo>
                    <a:pt x="34" y="7"/>
                    <a:pt x="50" y="0"/>
                    <a:pt x="70" y="0"/>
                  </a:cubicBezTo>
                  <a:cubicBezTo>
                    <a:pt x="86" y="0"/>
                    <a:pt x="101" y="5"/>
                    <a:pt x="115" y="17"/>
                  </a:cubicBezTo>
                  <a:cubicBezTo>
                    <a:pt x="129" y="30"/>
                    <a:pt x="136" y="50"/>
                    <a:pt x="136" y="87"/>
                  </a:cubicBezTo>
                  <a:cubicBezTo>
                    <a:pt x="136" y="95"/>
                    <a:pt x="136" y="95"/>
                    <a:pt x="136" y="95"/>
                  </a:cubicBezTo>
                  <a:lnTo>
                    <a:pt x="39" y="95"/>
                  </a:lnTo>
                  <a:close/>
                  <a:moveTo>
                    <a:pt x="70" y="27"/>
                  </a:moveTo>
                  <a:cubicBezTo>
                    <a:pt x="50" y="27"/>
                    <a:pt x="40" y="43"/>
                    <a:pt x="40" y="69"/>
                  </a:cubicBezTo>
                  <a:cubicBezTo>
                    <a:pt x="99" y="69"/>
                    <a:pt x="99" y="69"/>
                    <a:pt x="99" y="69"/>
                  </a:cubicBezTo>
                  <a:cubicBezTo>
                    <a:pt x="99" y="43"/>
                    <a:pt x="88" y="27"/>
                    <a:pt x="70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675" dirty="0"/>
            </a:p>
          </p:txBody>
        </p:sp>
        <p:sp>
          <p:nvSpPr>
            <p:cNvPr id="242" name="Freeform 30"/>
            <p:cNvSpPr>
              <a:spLocks/>
            </p:cNvSpPr>
            <p:nvPr userDrawn="1"/>
          </p:nvSpPr>
          <p:spPr bwMode="auto">
            <a:xfrm>
              <a:off x="4656" y="-1153"/>
              <a:ext cx="68" cy="274"/>
            </a:xfrm>
            <a:custGeom>
              <a:avLst/>
              <a:gdLst>
                <a:gd name="T0" fmla="*/ 39 w 60"/>
                <a:gd name="T1" fmla="*/ 239 h 239"/>
                <a:gd name="T2" fmla="*/ 4 w 60"/>
                <a:gd name="T3" fmla="*/ 193 h 239"/>
                <a:gd name="T4" fmla="*/ 4 w 60"/>
                <a:gd name="T5" fmla="*/ 55 h 239"/>
                <a:gd name="T6" fmla="*/ 0 w 60"/>
                <a:gd name="T7" fmla="*/ 8 h 239"/>
                <a:gd name="T8" fmla="*/ 37 w 60"/>
                <a:gd name="T9" fmla="*/ 0 h 239"/>
                <a:gd name="T10" fmla="*/ 40 w 60"/>
                <a:gd name="T11" fmla="*/ 44 h 239"/>
                <a:gd name="T12" fmla="*/ 40 w 60"/>
                <a:gd name="T13" fmla="*/ 181 h 239"/>
                <a:gd name="T14" fmla="*/ 43 w 60"/>
                <a:gd name="T15" fmla="*/ 211 h 239"/>
                <a:gd name="T16" fmla="*/ 55 w 60"/>
                <a:gd name="T17" fmla="*/ 213 h 239"/>
                <a:gd name="T18" fmla="*/ 60 w 60"/>
                <a:gd name="T19" fmla="*/ 235 h 239"/>
                <a:gd name="T20" fmla="*/ 39 w 60"/>
                <a:gd name="T21" fmla="*/ 239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0" h="239">
                  <a:moveTo>
                    <a:pt x="39" y="239"/>
                  </a:moveTo>
                  <a:cubicBezTo>
                    <a:pt x="4" y="239"/>
                    <a:pt x="4" y="207"/>
                    <a:pt x="4" y="193"/>
                  </a:cubicBezTo>
                  <a:cubicBezTo>
                    <a:pt x="4" y="55"/>
                    <a:pt x="4" y="55"/>
                    <a:pt x="4" y="55"/>
                  </a:cubicBezTo>
                  <a:cubicBezTo>
                    <a:pt x="4" y="33"/>
                    <a:pt x="3" y="21"/>
                    <a:pt x="0" y="8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9" y="9"/>
                    <a:pt x="40" y="23"/>
                    <a:pt x="40" y="44"/>
                  </a:cubicBezTo>
                  <a:cubicBezTo>
                    <a:pt x="40" y="181"/>
                    <a:pt x="40" y="181"/>
                    <a:pt x="40" y="181"/>
                  </a:cubicBezTo>
                  <a:cubicBezTo>
                    <a:pt x="40" y="203"/>
                    <a:pt x="40" y="207"/>
                    <a:pt x="43" y="211"/>
                  </a:cubicBezTo>
                  <a:cubicBezTo>
                    <a:pt x="45" y="213"/>
                    <a:pt x="50" y="215"/>
                    <a:pt x="55" y="213"/>
                  </a:cubicBezTo>
                  <a:cubicBezTo>
                    <a:pt x="60" y="235"/>
                    <a:pt x="60" y="235"/>
                    <a:pt x="60" y="235"/>
                  </a:cubicBezTo>
                  <a:cubicBezTo>
                    <a:pt x="54" y="237"/>
                    <a:pt x="47" y="239"/>
                    <a:pt x="39" y="2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675" dirty="0"/>
            </a:p>
          </p:txBody>
        </p:sp>
        <p:sp>
          <p:nvSpPr>
            <p:cNvPr id="243" name="Freeform 31"/>
            <p:cNvSpPr>
              <a:spLocks noEditPoints="1"/>
            </p:cNvSpPr>
            <p:nvPr userDrawn="1"/>
          </p:nvSpPr>
          <p:spPr bwMode="auto">
            <a:xfrm>
              <a:off x="4754" y="-1151"/>
              <a:ext cx="53" cy="267"/>
            </a:xfrm>
            <a:custGeom>
              <a:avLst/>
              <a:gdLst>
                <a:gd name="T0" fmla="*/ 22 w 46"/>
                <a:gd name="T1" fmla="*/ 47 h 233"/>
                <a:gd name="T2" fmla="*/ 0 w 46"/>
                <a:gd name="T3" fmla="*/ 24 h 233"/>
                <a:gd name="T4" fmla="*/ 23 w 46"/>
                <a:gd name="T5" fmla="*/ 0 h 233"/>
                <a:gd name="T6" fmla="*/ 46 w 46"/>
                <a:gd name="T7" fmla="*/ 24 h 233"/>
                <a:gd name="T8" fmla="*/ 22 w 46"/>
                <a:gd name="T9" fmla="*/ 47 h 233"/>
                <a:gd name="T10" fmla="*/ 5 w 46"/>
                <a:gd name="T11" fmla="*/ 233 h 233"/>
                <a:gd name="T12" fmla="*/ 5 w 46"/>
                <a:gd name="T13" fmla="*/ 74 h 233"/>
                <a:gd name="T14" fmla="*/ 40 w 46"/>
                <a:gd name="T15" fmla="*/ 67 h 233"/>
                <a:gd name="T16" fmla="*/ 40 w 46"/>
                <a:gd name="T17" fmla="*/ 233 h 233"/>
                <a:gd name="T18" fmla="*/ 5 w 46"/>
                <a:gd name="T19" fmla="*/ 233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6" h="233">
                  <a:moveTo>
                    <a:pt x="22" y="47"/>
                  </a:moveTo>
                  <a:cubicBezTo>
                    <a:pt x="10" y="47"/>
                    <a:pt x="0" y="37"/>
                    <a:pt x="0" y="24"/>
                  </a:cubicBezTo>
                  <a:cubicBezTo>
                    <a:pt x="0" y="11"/>
                    <a:pt x="10" y="0"/>
                    <a:pt x="23" y="0"/>
                  </a:cubicBezTo>
                  <a:cubicBezTo>
                    <a:pt x="36" y="0"/>
                    <a:pt x="46" y="10"/>
                    <a:pt x="46" y="24"/>
                  </a:cubicBezTo>
                  <a:cubicBezTo>
                    <a:pt x="46" y="37"/>
                    <a:pt x="36" y="47"/>
                    <a:pt x="22" y="47"/>
                  </a:cubicBezTo>
                  <a:close/>
                  <a:moveTo>
                    <a:pt x="5" y="233"/>
                  </a:moveTo>
                  <a:cubicBezTo>
                    <a:pt x="5" y="74"/>
                    <a:pt x="5" y="74"/>
                    <a:pt x="5" y="74"/>
                  </a:cubicBezTo>
                  <a:cubicBezTo>
                    <a:pt x="40" y="67"/>
                    <a:pt x="40" y="67"/>
                    <a:pt x="40" y="67"/>
                  </a:cubicBezTo>
                  <a:cubicBezTo>
                    <a:pt x="40" y="233"/>
                    <a:pt x="40" y="233"/>
                    <a:pt x="40" y="233"/>
                  </a:cubicBezTo>
                  <a:lnTo>
                    <a:pt x="5" y="2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675" dirty="0"/>
            </a:p>
          </p:txBody>
        </p:sp>
        <p:sp>
          <p:nvSpPr>
            <p:cNvPr id="244" name="Freeform 32"/>
            <p:cNvSpPr>
              <a:spLocks/>
            </p:cNvSpPr>
            <p:nvPr userDrawn="1"/>
          </p:nvSpPr>
          <p:spPr bwMode="auto">
            <a:xfrm>
              <a:off x="4841" y="-1074"/>
              <a:ext cx="137" cy="195"/>
            </a:xfrm>
            <a:custGeom>
              <a:avLst/>
              <a:gdLst>
                <a:gd name="T0" fmla="*/ 68 w 120"/>
                <a:gd name="T1" fmla="*/ 170 h 170"/>
                <a:gd name="T2" fmla="*/ 0 w 120"/>
                <a:gd name="T3" fmla="*/ 87 h 170"/>
                <a:gd name="T4" fmla="*/ 71 w 120"/>
                <a:gd name="T5" fmla="*/ 0 h 170"/>
                <a:gd name="T6" fmla="*/ 116 w 120"/>
                <a:gd name="T7" fmla="*/ 18 h 170"/>
                <a:gd name="T8" fmla="*/ 98 w 120"/>
                <a:gd name="T9" fmla="*/ 41 h 170"/>
                <a:gd name="T10" fmla="*/ 71 w 120"/>
                <a:gd name="T11" fmla="*/ 29 h 170"/>
                <a:gd name="T12" fmla="*/ 45 w 120"/>
                <a:gd name="T13" fmla="*/ 45 h 170"/>
                <a:gd name="T14" fmla="*/ 39 w 120"/>
                <a:gd name="T15" fmla="*/ 90 h 170"/>
                <a:gd name="T16" fmla="*/ 50 w 120"/>
                <a:gd name="T17" fmla="*/ 134 h 170"/>
                <a:gd name="T18" fmla="*/ 71 w 120"/>
                <a:gd name="T19" fmla="*/ 143 h 170"/>
                <a:gd name="T20" fmla="*/ 104 w 120"/>
                <a:gd name="T21" fmla="*/ 127 h 170"/>
                <a:gd name="T22" fmla="*/ 120 w 120"/>
                <a:gd name="T23" fmla="*/ 149 h 170"/>
                <a:gd name="T24" fmla="*/ 68 w 120"/>
                <a:gd name="T25" fmla="*/ 17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0" h="170">
                  <a:moveTo>
                    <a:pt x="68" y="170"/>
                  </a:moveTo>
                  <a:cubicBezTo>
                    <a:pt x="24" y="170"/>
                    <a:pt x="0" y="139"/>
                    <a:pt x="0" y="87"/>
                  </a:cubicBezTo>
                  <a:cubicBezTo>
                    <a:pt x="0" y="28"/>
                    <a:pt x="35" y="0"/>
                    <a:pt x="71" y="0"/>
                  </a:cubicBezTo>
                  <a:cubicBezTo>
                    <a:pt x="89" y="0"/>
                    <a:pt x="101" y="4"/>
                    <a:pt x="116" y="18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89" y="32"/>
                    <a:pt x="80" y="29"/>
                    <a:pt x="71" y="29"/>
                  </a:cubicBezTo>
                  <a:cubicBezTo>
                    <a:pt x="60" y="29"/>
                    <a:pt x="50" y="34"/>
                    <a:pt x="45" y="45"/>
                  </a:cubicBezTo>
                  <a:cubicBezTo>
                    <a:pt x="41" y="55"/>
                    <a:pt x="39" y="70"/>
                    <a:pt x="39" y="90"/>
                  </a:cubicBezTo>
                  <a:cubicBezTo>
                    <a:pt x="39" y="112"/>
                    <a:pt x="42" y="126"/>
                    <a:pt x="50" y="134"/>
                  </a:cubicBezTo>
                  <a:cubicBezTo>
                    <a:pt x="55" y="140"/>
                    <a:pt x="62" y="143"/>
                    <a:pt x="71" y="143"/>
                  </a:cubicBezTo>
                  <a:cubicBezTo>
                    <a:pt x="82" y="143"/>
                    <a:pt x="93" y="138"/>
                    <a:pt x="104" y="127"/>
                  </a:cubicBezTo>
                  <a:cubicBezTo>
                    <a:pt x="120" y="149"/>
                    <a:pt x="120" y="149"/>
                    <a:pt x="120" y="149"/>
                  </a:cubicBezTo>
                  <a:cubicBezTo>
                    <a:pt x="106" y="164"/>
                    <a:pt x="90" y="170"/>
                    <a:pt x="68" y="17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675" dirty="0"/>
            </a:p>
          </p:txBody>
        </p:sp>
        <p:sp>
          <p:nvSpPr>
            <p:cNvPr id="245" name="Freeform 33"/>
            <p:cNvSpPr>
              <a:spLocks noEditPoints="1"/>
            </p:cNvSpPr>
            <p:nvPr userDrawn="1"/>
          </p:nvSpPr>
          <p:spPr bwMode="auto">
            <a:xfrm>
              <a:off x="5009" y="-990"/>
              <a:ext cx="110" cy="111"/>
            </a:xfrm>
            <a:custGeom>
              <a:avLst/>
              <a:gdLst>
                <a:gd name="T0" fmla="*/ 48 w 96"/>
                <a:gd name="T1" fmla="*/ 97 h 97"/>
                <a:gd name="T2" fmla="*/ 0 w 96"/>
                <a:gd name="T3" fmla="*/ 48 h 97"/>
                <a:gd name="T4" fmla="*/ 48 w 96"/>
                <a:gd name="T5" fmla="*/ 0 h 97"/>
                <a:gd name="T6" fmla="*/ 96 w 96"/>
                <a:gd name="T7" fmla="*/ 48 h 97"/>
                <a:gd name="T8" fmla="*/ 48 w 96"/>
                <a:gd name="T9" fmla="*/ 97 h 97"/>
                <a:gd name="T10" fmla="*/ 48 w 96"/>
                <a:gd name="T11" fmla="*/ 10 h 97"/>
                <a:gd name="T12" fmla="*/ 11 w 96"/>
                <a:gd name="T13" fmla="*/ 48 h 97"/>
                <a:gd name="T14" fmla="*/ 48 w 96"/>
                <a:gd name="T15" fmla="*/ 87 h 97"/>
                <a:gd name="T16" fmla="*/ 85 w 96"/>
                <a:gd name="T17" fmla="*/ 48 h 97"/>
                <a:gd name="T18" fmla="*/ 48 w 96"/>
                <a:gd name="T19" fmla="*/ 10 h 97"/>
                <a:gd name="T20" fmla="*/ 57 w 96"/>
                <a:gd name="T21" fmla="*/ 75 h 97"/>
                <a:gd name="T22" fmla="*/ 52 w 96"/>
                <a:gd name="T23" fmla="*/ 66 h 97"/>
                <a:gd name="T24" fmla="*/ 43 w 96"/>
                <a:gd name="T25" fmla="*/ 53 h 97"/>
                <a:gd name="T26" fmla="*/ 42 w 96"/>
                <a:gd name="T27" fmla="*/ 53 h 97"/>
                <a:gd name="T28" fmla="*/ 42 w 96"/>
                <a:gd name="T29" fmla="*/ 75 h 97"/>
                <a:gd name="T30" fmla="*/ 31 w 96"/>
                <a:gd name="T31" fmla="*/ 75 h 97"/>
                <a:gd name="T32" fmla="*/ 31 w 96"/>
                <a:gd name="T33" fmla="*/ 21 h 97"/>
                <a:gd name="T34" fmla="*/ 51 w 96"/>
                <a:gd name="T35" fmla="*/ 21 h 97"/>
                <a:gd name="T36" fmla="*/ 67 w 96"/>
                <a:gd name="T37" fmla="*/ 37 h 97"/>
                <a:gd name="T38" fmla="*/ 55 w 96"/>
                <a:gd name="T39" fmla="*/ 52 h 97"/>
                <a:gd name="T40" fmla="*/ 57 w 96"/>
                <a:gd name="T41" fmla="*/ 54 h 97"/>
                <a:gd name="T42" fmla="*/ 70 w 96"/>
                <a:gd name="T43" fmla="*/ 75 h 97"/>
                <a:gd name="T44" fmla="*/ 57 w 96"/>
                <a:gd name="T45" fmla="*/ 75 h 97"/>
                <a:gd name="T46" fmla="*/ 52 w 96"/>
                <a:gd name="T47" fmla="*/ 30 h 97"/>
                <a:gd name="T48" fmla="*/ 45 w 96"/>
                <a:gd name="T49" fmla="*/ 30 h 97"/>
                <a:gd name="T50" fmla="*/ 42 w 96"/>
                <a:gd name="T51" fmla="*/ 30 h 97"/>
                <a:gd name="T52" fmla="*/ 42 w 96"/>
                <a:gd name="T53" fmla="*/ 44 h 97"/>
                <a:gd name="T54" fmla="*/ 45 w 96"/>
                <a:gd name="T55" fmla="*/ 44 h 97"/>
                <a:gd name="T56" fmla="*/ 53 w 96"/>
                <a:gd name="T57" fmla="*/ 43 h 97"/>
                <a:gd name="T58" fmla="*/ 55 w 96"/>
                <a:gd name="T59" fmla="*/ 37 h 97"/>
                <a:gd name="T60" fmla="*/ 52 w 96"/>
                <a:gd name="T61" fmla="*/ 3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96" h="97">
                  <a:moveTo>
                    <a:pt x="48" y="97"/>
                  </a:moveTo>
                  <a:cubicBezTo>
                    <a:pt x="21" y="97"/>
                    <a:pt x="0" y="75"/>
                    <a:pt x="0" y="48"/>
                  </a:cubicBezTo>
                  <a:cubicBezTo>
                    <a:pt x="0" y="21"/>
                    <a:pt x="21" y="0"/>
                    <a:pt x="48" y="0"/>
                  </a:cubicBezTo>
                  <a:cubicBezTo>
                    <a:pt x="74" y="0"/>
                    <a:pt x="96" y="21"/>
                    <a:pt x="96" y="48"/>
                  </a:cubicBezTo>
                  <a:cubicBezTo>
                    <a:pt x="96" y="75"/>
                    <a:pt x="74" y="97"/>
                    <a:pt x="48" y="97"/>
                  </a:cubicBezTo>
                  <a:close/>
                  <a:moveTo>
                    <a:pt x="48" y="10"/>
                  </a:moveTo>
                  <a:cubicBezTo>
                    <a:pt x="27" y="10"/>
                    <a:pt x="11" y="27"/>
                    <a:pt x="11" y="48"/>
                  </a:cubicBezTo>
                  <a:cubicBezTo>
                    <a:pt x="11" y="70"/>
                    <a:pt x="27" y="87"/>
                    <a:pt x="48" y="87"/>
                  </a:cubicBezTo>
                  <a:cubicBezTo>
                    <a:pt x="68" y="87"/>
                    <a:pt x="85" y="70"/>
                    <a:pt x="85" y="48"/>
                  </a:cubicBezTo>
                  <a:cubicBezTo>
                    <a:pt x="85" y="27"/>
                    <a:pt x="68" y="10"/>
                    <a:pt x="48" y="10"/>
                  </a:cubicBezTo>
                  <a:close/>
                  <a:moveTo>
                    <a:pt x="57" y="75"/>
                  </a:moveTo>
                  <a:cubicBezTo>
                    <a:pt x="55" y="72"/>
                    <a:pt x="54" y="70"/>
                    <a:pt x="52" y="66"/>
                  </a:cubicBezTo>
                  <a:cubicBezTo>
                    <a:pt x="47" y="56"/>
                    <a:pt x="45" y="54"/>
                    <a:pt x="43" y="53"/>
                  </a:cubicBezTo>
                  <a:cubicBezTo>
                    <a:pt x="43" y="53"/>
                    <a:pt x="42" y="53"/>
                    <a:pt x="42" y="53"/>
                  </a:cubicBezTo>
                  <a:cubicBezTo>
                    <a:pt x="42" y="75"/>
                    <a:pt x="42" y="75"/>
                    <a:pt x="42" y="75"/>
                  </a:cubicBezTo>
                  <a:cubicBezTo>
                    <a:pt x="31" y="75"/>
                    <a:pt x="31" y="75"/>
                    <a:pt x="31" y="75"/>
                  </a:cubicBezTo>
                  <a:cubicBezTo>
                    <a:pt x="31" y="21"/>
                    <a:pt x="31" y="21"/>
                    <a:pt x="31" y="21"/>
                  </a:cubicBezTo>
                  <a:cubicBezTo>
                    <a:pt x="51" y="21"/>
                    <a:pt x="51" y="21"/>
                    <a:pt x="51" y="21"/>
                  </a:cubicBezTo>
                  <a:cubicBezTo>
                    <a:pt x="61" y="21"/>
                    <a:pt x="67" y="27"/>
                    <a:pt x="67" y="37"/>
                  </a:cubicBezTo>
                  <a:cubicBezTo>
                    <a:pt x="67" y="45"/>
                    <a:pt x="62" y="52"/>
                    <a:pt x="55" y="52"/>
                  </a:cubicBezTo>
                  <a:cubicBezTo>
                    <a:pt x="56" y="53"/>
                    <a:pt x="56" y="53"/>
                    <a:pt x="57" y="54"/>
                  </a:cubicBezTo>
                  <a:cubicBezTo>
                    <a:pt x="60" y="58"/>
                    <a:pt x="70" y="75"/>
                    <a:pt x="70" y="75"/>
                  </a:cubicBezTo>
                  <a:lnTo>
                    <a:pt x="57" y="75"/>
                  </a:lnTo>
                  <a:close/>
                  <a:moveTo>
                    <a:pt x="52" y="30"/>
                  </a:moveTo>
                  <a:cubicBezTo>
                    <a:pt x="50" y="30"/>
                    <a:pt x="48" y="30"/>
                    <a:pt x="45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2" y="44"/>
                    <a:pt x="42" y="44"/>
                    <a:pt x="42" y="44"/>
                  </a:cubicBezTo>
                  <a:cubicBezTo>
                    <a:pt x="45" y="44"/>
                    <a:pt x="45" y="44"/>
                    <a:pt x="45" y="44"/>
                  </a:cubicBezTo>
                  <a:cubicBezTo>
                    <a:pt x="50" y="44"/>
                    <a:pt x="52" y="44"/>
                    <a:pt x="53" y="43"/>
                  </a:cubicBezTo>
                  <a:cubicBezTo>
                    <a:pt x="55" y="41"/>
                    <a:pt x="55" y="39"/>
                    <a:pt x="55" y="37"/>
                  </a:cubicBezTo>
                  <a:cubicBezTo>
                    <a:pt x="55" y="34"/>
                    <a:pt x="54" y="31"/>
                    <a:pt x="52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675" dirty="0"/>
            </a:p>
          </p:txBody>
        </p:sp>
        <p:sp>
          <p:nvSpPr>
            <p:cNvPr id="246" name="Freeform 34"/>
            <p:cNvSpPr>
              <a:spLocks/>
            </p:cNvSpPr>
            <p:nvPr userDrawn="1"/>
          </p:nvSpPr>
          <p:spPr bwMode="auto">
            <a:xfrm>
              <a:off x="3552" y="-808"/>
              <a:ext cx="564" cy="567"/>
            </a:xfrm>
            <a:custGeom>
              <a:avLst/>
              <a:gdLst>
                <a:gd name="T0" fmla="*/ 0 w 564"/>
                <a:gd name="T1" fmla="*/ 0 h 567"/>
                <a:gd name="T2" fmla="*/ 134 w 564"/>
                <a:gd name="T3" fmla="*/ 0 h 567"/>
                <a:gd name="T4" fmla="*/ 283 w 564"/>
                <a:gd name="T5" fmla="*/ 240 h 567"/>
                <a:gd name="T6" fmla="*/ 430 w 564"/>
                <a:gd name="T7" fmla="*/ 0 h 567"/>
                <a:gd name="T8" fmla="*/ 564 w 564"/>
                <a:gd name="T9" fmla="*/ 0 h 567"/>
                <a:gd name="T10" fmla="*/ 564 w 564"/>
                <a:gd name="T11" fmla="*/ 567 h 567"/>
                <a:gd name="T12" fmla="*/ 442 w 564"/>
                <a:gd name="T13" fmla="*/ 567 h 567"/>
                <a:gd name="T14" fmla="*/ 442 w 564"/>
                <a:gd name="T15" fmla="*/ 196 h 567"/>
                <a:gd name="T16" fmla="*/ 283 w 564"/>
                <a:gd name="T17" fmla="*/ 438 h 567"/>
                <a:gd name="T18" fmla="*/ 279 w 564"/>
                <a:gd name="T19" fmla="*/ 438 h 567"/>
                <a:gd name="T20" fmla="*/ 121 w 564"/>
                <a:gd name="T21" fmla="*/ 200 h 567"/>
                <a:gd name="T22" fmla="*/ 121 w 564"/>
                <a:gd name="T23" fmla="*/ 567 h 567"/>
                <a:gd name="T24" fmla="*/ 0 w 564"/>
                <a:gd name="T25" fmla="*/ 567 h 567"/>
                <a:gd name="T26" fmla="*/ 0 w 564"/>
                <a:gd name="T27" fmla="*/ 0 h 5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64" h="567">
                  <a:moveTo>
                    <a:pt x="0" y="0"/>
                  </a:moveTo>
                  <a:lnTo>
                    <a:pt x="134" y="0"/>
                  </a:lnTo>
                  <a:lnTo>
                    <a:pt x="283" y="240"/>
                  </a:lnTo>
                  <a:lnTo>
                    <a:pt x="430" y="0"/>
                  </a:lnTo>
                  <a:lnTo>
                    <a:pt x="564" y="0"/>
                  </a:lnTo>
                  <a:lnTo>
                    <a:pt x="564" y="567"/>
                  </a:lnTo>
                  <a:lnTo>
                    <a:pt x="442" y="567"/>
                  </a:lnTo>
                  <a:lnTo>
                    <a:pt x="442" y="196"/>
                  </a:lnTo>
                  <a:lnTo>
                    <a:pt x="283" y="438"/>
                  </a:lnTo>
                  <a:lnTo>
                    <a:pt x="279" y="438"/>
                  </a:lnTo>
                  <a:lnTo>
                    <a:pt x="121" y="200"/>
                  </a:lnTo>
                  <a:lnTo>
                    <a:pt x="121" y="567"/>
                  </a:lnTo>
                  <a:lnTo>
                    <a:pt x="0" y="56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675" dirty="0"/>
            </a:p>
          </p:txBody>
        </p:sp>
        <p:sp>
          <p:nvSpPr>
            <p:cNvPr id="247" name="Freeform 35"/>
            <p:cNvSpPr>
              <a:spLocks noEditPoints="1"/>
            </p:cNvSpPr>
            <p:nvPr userDrawn="1"/>
          </p:nvSpPr>
          <p:spPr bwMode="auto">
            <a:xfrm>
              <a:off x="4179" y="-817"/>
              <a:ext cx="600" cy="585"/>
            </a:xfrm>
            <a:custGeom>
              <a:avLst/>
              <a:gdLst>
                <a:gd name="T0" fmla="*/ 0 w 524"/>
                <a:gd name="T1" fmla="*/ 256 h 510"/>
                <a:gd name="T2" fmla="*/ 0 w 524"/>
                <a:gd name="T3" fmla="*/ 255 h 510"/>
                <a:gd name="T4" fmla="*/ 263 w 524"/>
                <a:gd name="T5" fmla="*/ 0 h 510"/>
                <a:gd name="T6" fmla="*/ 524 w 524"/>
                <a:gd name="T7" fmla="*/ 253 h 510"/>
                <a:gd name="T8" fmla="*/ 524 w 524"/>
                <a:gd name="T9" fmla="*/ 255 h 510"/>
                <a:gd name="T10" fmla="*/ 261 w 524"/>
                <a:gd name="T11" fmla="*/ 510 h 510"/>
                <a:gd name="T12" fmla="*/ 0 w 524"/>
                <a:gd name="T13" fmla="*/ 256 h 510"/>
                <a:gd name="T14" fmla="*/ 411 w 524"/>
                <a:gd name="T15" fmla="*/ 256 h 510"/>
                <a:gd name="T16" fmla="*/ 411 w 524"/>
                <a:gd name="T17" fmla="*/ 255 h 510"/>
                <a:gd name="T18" fmla="*/ 261 w 524"/>
                <a:gd name="T19" fmla="*/ 100 h 510"/>
                <a:gd name="T20" fmla="*/ 113 w 524"/>
                <a:gd name="T21" fmla="*/ 253 h 510"/>
                <a:gd name="T22" fmla="*/ 113 w 524"/>
                <a:gd name="T23" fmla="*/ 255 h 510"/>
                <a:gd name="T24" fmla="*/ 263 w 524"/>
                <a:gd name="T25" fmla="*/ 410 h 510"/>
                <a:gd name="T26" fmla="*/ 411 w 524"/>
                <a:gd name="T27" fmla="*/ 256 h 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24" h="510">
                  <a:moveTo>
                    <a:pt x="0" y="256"/>
                  </a:moveTo>
                  <a:cubicBezTo>
                    <a:pt x="0" y="255"/>
                    <a:pt x="0" y="255"/>
                    <a:pt x="0" y="255"/>
                  </a:cubicBezTo>
                  <a:cubicBezTo>
                    <a:pt x="0" y="115"/>
                    <a:pt x="110" y="0"/>
                    <a:pt x="263" y="0"/>
                  </a:cubicBezTo>
                  <a:cubicBezTo>
                    <a:pt x="415" y="0"/>
                    <a:pt x="524" y="113"/>
                    <a:pt x="524" y="253"/>
                  </a:cubicBezTo>
                  <a:cubicBezTo>
                    <a:pt x="524" y="255"/>
                    <a:pt x="524" y="255"/>
                    <a:pt x="524" y="255"/>
                  </a:cubicBezTo>
                  <a:cubicBezTo>
                    <a:pt x="524" y="395"/>
                    <a:pt x="413" y="510"/>
                    <a:pt x="261" y="510"/>
                  </a:cubicBezTo>
                  <a:cubicBezTo>
                    <a:pt x="109" y="510"/>
                    <a:pt x="0" y="397"/>
                    <a:pt x="0" y="256"/>
                  </a:cubicBezTo>
                  <a:close/>
                  <a:moveTo>
                    <a:pt x="411" y="256"/>
                  </a:moveTo>
                  <a:cubicBezTo>
                    <a:pt x="411" y="255"/>
                    <a:pt x="411" y="255"/>
                    <a:pt x="411" y="255"/>
                  </a:cubicBezTo>
                  <a:cubicBezTo>
                    <a:pt x="411" y="170"/>
                    <a:pt x="349" y="100"/>
                    <a:pt x="261" y="100"/>
                  </a:cubicBezTo>
                  <a:cubicBezTo>
                    <a:pt x="174" y="100"/>
                    <a:pt x="113" y="169"/>
                    <a:pt x="113" y="253"/>
                  </a:cubicBezTo>
                  <a:cubicBezTo>
                    <a:pt x="113" y="255"/>
                    <a:pt x="113" y="255"/>
                    <a:pt x="113" y="255"/>
                  </a:cubicBezTo>
                  <a:cubicBezTo>
                    <a:pt x="113" y="339"/>
                    <a:pt x="175" y="410"/>
                    <a:pt x="263" y="410"/>
                  </a:cubicBezTo>
                  <a:cubicBezTo>
                    <a:pt x="350" y="410"/>
                    <a:pt x="411" y="341"/>
                    <a:pt x="411" y="2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675" dirty="0"/>
            </a:p>
          </p:txBody>
        </p:sp>
        <p:sp>
          <p:nvSpPr>
            <p:cNvPr id="248" name="Freeform 36"/>
            <p:cNvSpPr>
              <a:spLocks noEditPoints="1"/>
            </p:cNvSpPr>
            <p:nvPr userDrawn="1"/>
          </p:nvSpPr>
          <p:spPr bwMode="auto">
            <a:xfrm>
              <a:off x="4841" y="-808"/>
              <a:ext cx="481" cy="567"/>
            </a:xfrm>
            <a:custGeom>
              <a:avLst/>
              <a:gdLst>
                <a:gd name="T0" fmla="*/ 0 w 420"/>
                <a:gd name="T1" fmla="*/ 0 h 494"/>
                <a:gd name="T2" fmla="*/ 229 w 420"/>
                <a:gd name="T3" fmla="*/ 0 h 494"/>
                <a:gd name="T4" fmla="*/ 358 w 420"/>
                <a:gd name="T5" fmla="*/ 44 h 494"/>
                <a:gd name="T6" fmla="*/ 392 w 420"/>
                <a:gd name="T7" fmla="*/ 128 h 494"/>
                <a:gd name="T8" fmla="*/ 392 w 420"/>
                <a:gd name="T9" fmla="*/ 129 h 494"/>
                <a:gd name="T10" fmla="*/ 327 w 420"/>
                <a:gd name="T11" fmla="*/ 236 h 494"/>
                <a:gd name="T12" fmla="*/ 420 w 420"/>
                <a:gd name="T13" fmla="*/ 357 h 494"/>
                <a:gd name="T14" fmla="*/ 420 w 420"/>
                <a:gd name="T15" fmla="*/ 358 h 494"/>
                <a:gd name="T16" fmla="*/ 235 w 420"/>
                <a:gd name="T17" fmla="*/ 494 h 494"/>
                <a:gd name="T18" fmla="*/ 0 w 420"/>
                <a:gd name="T19" fmla="*/ 494 h 494"/>
                <a:gd name="T20" fmla="*/ 0 w 420"/>
                <a:gd name="T21" fmla="*/ 0 h 494"/>
                <a:gd name="T22" fmla="*/ 284 w 420"/>
                <a:gd name="T23" fmla="*/ 146 h 494"/>
                <a:gd name="T24" fmla="*/ 213 w 420"/>
                <a:gd name="T25" fmla="*/ 95 h 494"/>
                <a:gd name="T26" fmla="*/ 106 w 420"/>
                <a:gd name="T27" fmla="*/ 95 h 494"/>
                <a:gd name="T28" fmla="*/ 106 w 420"/>
                <a:gd name="T29" fmla="*/ 200 h 494"/>
                <a:gd name="T30" fmla="*/ 206 w 420"/>
                <a:gd name="T31" fmla="*/ 200 h 494"/>
                <a:gd name="T32" fmla="*/ 284 w 420"/>
                <a:gd name="T33" fmla="*/ 147 h 494"/>
                <a:gd name="T34" fmla="*/ 284 w 420"/>
                <a:gd name="T35" fmla="*/ 146 h 494"/>
                <a:gd name="T36" fmla="*/ 231 w 420"/>
                <a:gd name="T37" fmla="*/ 290 h 494"/>
                <a:gd name="T38" fmla="*/ 106 w 420"/>
                <a:gd name="T39" fmla="*/ 290 h 494"/>
                <a:gd name="T40" fmla="*/ 106 w 420"/>
                <a:gd name="T41" fmla="*/ 398 h 494"/>
                <a:gd name="T42" fmla="*/ 235 w 420"/>
                <a:gd name="T43" fmla="*/ 398 h 494"/>
                <a:gd name="T44" fmla="*/ 312 w 420"/>
                <a:gd name="T45" fmla="*/ 345 h 494"/>
                <a:gd name="T46" fmla="*/ 312 w 420"/>
                <a:gd name="T47" fmla="*/ 343 h 494"/>
                <a:gd name="T48" fmla="*/ 231 w 420"/>
                <a:gd name="T49" fmla="*/ 290 h 4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20" h="494">
                  <a:moveTo>
                    <a:pt x="0" y="0"/>
                  </a:moveTo>
                  <a:cubicBezTo>
                    <a:pt x="229" y="0"/>
                    <a:pt x="229" y="0"/>
                    <a:pt x="229" y="0"/>
                  </a:cubicBezTo>
                  <a:cubicBezTo>
                    <a:pt x="286" y="0"/>
                    <a:pt x="330" y="16"/>
                    <a:pt x="358" y="44"/>
                  </a:cubicBezTo>
                  <a:cubicBezTo>
                    <a:pt x="381" y="66"/>
                    <a:pt x="392" y="94"/>
                    <a:pt x="392" y="128"/>
                  </a:cubicBezTo>
                  <a:cubicBezTo>
                    <a:pt x="392" y="129"/>
                    <a:pt x="392" y="129"/>
                    <a:pt x="392" y="129"/>
                  </a:cubicBezTo>
                  <a:cubicBezTo>
                    <a:pt x="392" y="185"/>
                    <a:pt x="363" y="216"/>
                    <a:pt x="327" y="236"/>
                  </a:cubicBezTo>
                  <a:cubicBezTo>
                    <a:pt x="384" y="257"/>
                    <a:pt x="420" y="291"/>
                    <a:pt x="420" y="357"/>
                  </a:cubicBezTo>
                  <a:cubicBezTo>
                    <a:pt x="420" y="358"/>
                    <a:pt x="420" y="358"/>
                    <a:pt x="420" y="358"/>
                  </a:cubicBezTo>
                  <a:cubicBezTo>
                    <a:pt x="420" y="448"/>
                    <a:pt x="346" y="494"/>
                    <a:pt x="235" y="494"/>
                  </a:cubicBezTo>
                  <a:cubicBezTo>
                    <a:pt x="0" y="494"/>
                    <a:pt x="0" y="494"/>
                    <a:pt x="0" y="494"/>
                  </a:cubicBezTo>
                  <a:lnTo>
                    <a:pt x="0" y="0"/>
                  </a:lnTo>
                  <a:close/>
                  <a:moveTo>
                    <a:pt x="284" y="146"/>
                  </a:moveTo>
                  <a:cubicBezTo>
                    <a:pt x="284" y="114"/>
                    <a:pt x="259" y="95"/>
                    <a:pt x="213" y="95"/>
                  </a:cubicBezTo>
                  <a:cubicBezTo>
                    <a:pt x="106" y="95"/>
                    <a:pt x="106" y="95"/>
                    <a:pt x="106" y="95"/>
                  </a:cubicBezTo>
                  <a:cubicBezTo>
                    <a:pt x="106" y="200"/>
                    <a:pt x="106" y="200"/>
                    <a:pt x="106" y="200"/>
                  </a:cubicBezTo>
                  <a:cubicBezTo>
                    <a:pt x="206" y="200"/>
                    <a:pt x="206" y="200"/>
                    <a:pt x="206" y="200"/>
                  </a:cubicBezTo>
                  <a:cubicBezTo>
                    <a:pt x="254" y="200"/>
                    <a:pt x="284" y="184"/>
                    <a:pt x="284" y="147"/>
                  </a:cubicBezTo>
                  <a:lnTo>
                    <a:pt x="284" y="146"/>
                  </a:lnTo>
                  <a:close/>
                  <a:moveTo>
                    <a:pt x="231" y="290"/>
                  </a:moveTo>
                  <a:cubicBezTo>
                    <a:pt x="106" y="290"/>
                    <a:pt x="106" y="290"/>
                    <a:pt x="106" y="290"/>
                  </a:cubicBezTo>
                  <a:cubicBezTo>
                    <a:pt x="106" y="398"/>
                    <a:pt x="106" y="398"/>
                    <a:pt x="106" y="398"/>
                  </a:cubicBezTo>
                  <a:cubicBezTo>
                    <a:pt x="235" y="398"/>
                    <a:pt x="235" y="398"/>
                    <a:pt x="235" y="398"/>
                  </a:cubicBezTo>
                  <a:cubicBezTo>
                    <a:pt x="283" y="398"/>
                    <a:pt x="312" y="381"/>
                    <a:pt x="312" y="345"/>
                  </a:cubicBezTo>
                  <a:cubicBezTo>
                    <a:pt x="312" y="343"/>
                    <a:pt x="312" y="343"/>
                    <a:pt x="312" y="343"/>
                  </a:cubicBezTo>
                  <a:cubicBezTo>
                    <a:pt x="312" y="310"/>
                    <a:pt x="287" y="290"/>
                    <a:pt x="231" y="29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675" dirty="0"/>
            </a:p>
          </p:txBody>
        </p:sp>
        <p:sp>
          <p:nvSpPr>
            <p:cNvPr id="249" name="Rectangle 37"/>
            <p:cNvSpPr>
              <a:spLocks noChangeArrowheads="1"/>
            </p:cNvSpPr>
            <p:nvPr userDrawn="1"/>
          </p:nvSpPr>
          <p:spPr bwMode="auto">
            <a:xfrm>
              <a:off x="5381" y="-808"/>
              <a:ext cx="124" cy="56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675" dirty="0"/>
            </a:p>
          </p:txBody>
        </p:sp>
        <p:sp>
          <p:nvSpPr>
            <p:cNvPr id="250" name="Freeform 38"/>
            <p:cNvSpPr>
              <a:spLocks/>
            </p:cNvSpPr>
            <p:nvPr userDrawn="1"/>
          </p:nvSpPr>
          <p:spPr bwMode="auto">
            <a:xfrm>
              <a:off x="5598" y="-808"/>
              <a:ext cx="406" cy="567"/>
            </a:xfrm>
            <a:custGeom>
              <a:avLst/>
              <a:gdLst>
                <a:gd name="T0" fmla="*/ 0 w 406"/>
                <a:gd name="T1" fmla="*/ 0 h 567"/>
                <a:gd name="T2" fmla="*/ 124 w 406"/>
                <a:gd name="T3" fmla="*/ 0 h 567"/>
                <a:gd name="T4" fmla="*/ 124 w 406"/>
                <a:gd name="T5" fmla="*/ 453 h 567"/>
                <a:gd name="T6" fmla="*/ 406 w 406"/>
                <a:gd name="T7" fmla="*/ 453 h 567"/>
                <a:gd name="T8" fmla="*/ 406 w 406"/>
                <a:gd name="T9" fmla="*/ 567 h 567"/>
                <a:gd name="T10" fmla="*/ 0 w 406"/>
                <a:gd name="T11" fmla="*/ 567 h 567"/>
                <a:gd name="T12" fmla="*/ 0 w 406"/>
                <a:gd name="T13" fmla="*/ 0 h 5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6" h="567">
                  <a:moveTo>
                    <a:pt x="0" y="0"/>
                  </a:moveTo>
                  <a:lnTo>
                    <a:pt x="124" y="0"/>
                  </a:lnTo>
                  <a:lnTo>
                    <a:pt x="124" y="453"/>
                  </a:lnTo>
                  <a:lnTo>
                    <a:pt x="406" y="453"/>
                  </a:lnTo>
                  <a:lnTo>
                    <a:pt x="406" y="567"/>
                  </a:lnTo>
                  <a:lnTo>
                    <a:pt x="0" y="56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675" dirty="0"/>
            </a:p>
          </p:txBody>
        </p:sp>
        <p:sp>
          <p:nvSpPr>
            <p:cNvPr id="251" name="Freeform 39"/>
            <p:cNvSpPr>
              <a:spLocks/>
            </p:cNvSpPr>
            <p:nvPr userDrawn="1"/>
          </p:nvSpPr>
          <p:spPr bwMode="auto">
            <a:xfrm>
              <a:off x="6082" y="-808"/>
              <a:ext cx="429" cy="567"/>
            </a:xfrm>
            <a:custGeom>
              <a:avLst/>
              <a:gdLst>
                <a:gd name="T0" fmla="*/ 0 w 429"/>
                <a:gd name="T1" fmla="*/ 0 h 567"/>
                <a:gd name="T2" fmla="*/ 426 w 429"/>
                <a:gd name="T3" fmla="*/ 0 h 567"/>
                <a:gd name="T4" fmla="*/ 426 w 429"/>
                <a:gd name="T5" fmla="*/ 111 h 567"/>
                <a:gd name="T6" fmla="*/ 122 w 429"/>
                <a:gd name="T7" fmla="*/ 111 h 567"/>
                <a:gd name="T8" fmla="*/ 122 w 429"/>
                <a:gd name="T9" fmla="*/ 226 h 567"/>
                <a:gd name="T10" fmla="*/ 389 w 429"/>
                <a:gd name="T11" fmla="*/ 226 h 567"/>
                <a:gd name="T12" fmla="*/ 389 w 429"/>
                <a:gd name="T13" fmla="*/ 336 h 567"/>
                <a:gd name="T14" fmla="*/ 122 w 429"/>
                <a:gd name="T15" fmla="*/ 336 h 567"/>
                <a:gd name="T16" fmla="*/ 122 w 429"/>
                <a:gd name="T17" fmla="*/ 456 h 567"/>
                <a:gd name="T18" fmla="*/ 429 w 429"/>
                <a:gd name="T19" fmla="*/ 456 h 567"/>
                <a:gd name="T20" fmla="*/ 429 w 429"/>
                <a:gd name="T21" fmla="*/ 567 h 567"/>
                <a:gd name="T22" fmla="*/ 0 w 429"/>
                <a:gd name="T23" fmla="*/ 567 h 567"/>
                <a:gd name="T24" fmla="*/ 0 w 429"/>
                <a:gd name="T25" fmla="*/ 0 h 5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29" h="567">
                  <a:moveTo>
                    <a:pt x="0" y="0"/>
                  </a:moveTo>
                  <a:lnTo>
                    <a:pt x="426" y="0"/>
                  </a:lnTo>
                  <a:lnTo>
                    <a:pt x="426" y="111"/>
                  </a:lnTo>
                  <a:lnTo>
                    <a:pt x="122" y="111"/>
                  </a:lnTo>
                  <a:lnTo>
                    <a:pt x="122" y="226"/>
                  </a:lnTo>
                  <a:lnTo>
                    <a:pt x="389" y="226"/>
                  </a:lnTo>
                  <a:lnTo>
                    <a:pt x="389" y="336"/>
                  </a:lnTo>
                  <a:lnTo>
                    <a:pt x="122" y="336"/>
                  </a:lnTo>
                  <a:lnTo>
                    <a:pt x="122" y="456"/>
                  </a:lnTo>
                  <a:lnTo>
                    <a:pt x="429" y="456"/>
                  </a:lnTo>
                  <a:lnTo>
                    <a:pt x="429" y="567"/>
                  </a:lnTo>
                  <a:lnTo>
                    <a:pt x="0" y="56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675" dirty="0"/>
            </a:p>
          </p:txBody>
        </p:sp>
        <p:sp>
          <p:nvSpPr>
            <p:cNvPr id="252" name="Freeform 40"/>
            <p:cNvSpPr>
              <a:spLocks noEditPoints="1"/>
            </p:cNvSpPr>
            <p:nvPr userDrawn="1"/>
          </p:nvSpPr>
          <p:spPr bwMode="auto">
            <a:xfrm>
              <a:off x="6552" y="-808"/>
              <a:ext cx="156" cy="77"/>
            </a:xfrm>
            <a:custGeom>
              <a:avLst/>
              <a:gdLst>
                <a:gd name="T0" fmla="*/ 26 w 156"/>
                <a:gd name="T1" fmla="*/ 10 h 77"/>
                <a:gd name="T2" fmla="*/ 0 w 156"/>
                <a:gd name="T3" fmla="*/ 10 h 77"/>
                <a:gd name="T4" fmla="*/ 0 w 156"/>
                <a:gd name="T5" fmla="*/ 0 h 77"/>
                <a:gd name="T6" fmla="*/ 61 w 156"/>
                <a:gd name="T7" fmla="*/ 0 h 77"/>
                <a:gd name="T8" fmla="*/ 61 w 156"/>
                <a:gd name="T9" fmla="*/ 10 h 77"/>
                <a:gd name="T10" fmla="*/ 36 w 156"/>
                <a:gd name="T11" fmla="*/ 10 h 77"/>
                <a:gd name="T12" fmla="*/ 36 w 156"/>
                <a:gd name="T13" fmla="*/ 77 h 77"/>
                <a:gd name="T14" fmla="*/ 26 w 156"/>
                <a:gd name="T15" fmla="*/ 77 h 77"/>
                <a:gd name="T16" fmla="*/ 26 w 156"/>
                <a:gd name="T17" fmla="*/ 10 h 77"/>
                <a:gd name="T18" fmla="*/ 78 w 156"/>
                <a:gd name="T19" fmla="*/ 0 h 77"/>
                <a:gd name="T20" fmla="*/ 90 w 156"/>
                <a:gd name="T21" fmla="*/ 0 h 77"/>
                <a:gd name="T22" fmla="*/ 117 w 156"/>
                <a:gd name="T23" fmla="*/ 41 h 77"/>
                <a:gd name="T24" fmla="*/ 145 w 156"/>
                <a:gd name="T25" fmla="*/ 0 h 77"/>
                <a:gd name="T26" fmla="*/ 156 w 156"/>
                <a:gd name="T27" fmla="*/ 0 h 77"/>
                <a:gd name="T28" fmla="*/ 156 w 156"/>
                <a:gd name="T29" fmla="*/ 77 h 77"/>
                <a:gd name="T30" fmla="*/ 145 w 156"/>
                <a:gd name="T31" fmla="*/ 77 h 77"/>
                <a:gd name="T32" fmla="*/ 145 w 156"/>
                <a:gd name="T33" fmla="*/ 17 h 77"/>
                <a:gd name="T34" fmla="*/ 117 w 156"/>
                <a:gd name="T35" fmla="*/ 60 h 77"/>
                <a:gd name="T36" fmla="*/ 116 w 156"/>
                <a:gd name="T37" fmla="*/ 60 h 77"/>
                <a:gd name="T38" fmla="*/ 89 w 156"/>
                <a:gd name="T39" fmla="*/ 17 h 77"/>
                <a:gd name="T40" fmla="*/ 89 w 156"/>
                <a:gd name="T41" fmla="*/ 77 h 77"/>
                <a:gd name="T42" fmla="*/ 78 w 156"/>
                <a:gd name="T43" fmla="*/ 77 h 77"/>
                <a:gd name="T44" fmla="*/ 78 w 156"/>
                <a:gd name="T45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56" h="77">
                  <a:moveTo>
                    <a:pt x="26" y="10"/>
                  </a:moveTo>
                  <a:lnTo>
                    <a:pt x="0" y="10"/>
                  </a:lnTo>
                  <a:lnTo>
                    <a:pt x="0" y="0"/>
                  </a:lnTo>
                  <a:lnTo>
                    <a:pt x="61" y="0"/>
                  </a:lnTo>
                  <a:lnTo>
                    <a:pt x="61" y="10"/>
                  </a:lnTo>
                  <a:lnTo>
                    <a:pt x="36" y="10"/>
                  </a:lnTo>
                  <a:lnTo>
                    <a:pt x="36" y="77"/>
                  </a:lnTo>
                  <a:lnTo>
                    <a:pt x="26" y="77"/>
                  </a:lnTo>
                  <a:lnTo>
                    <a:pt x="26" y="10"/>
                  </a:lnTo>
                  <a:close/>
                  <a:moveTo>
                    <a:pt x="78" y="0"/>
                  </a:moveTo>
                  <a:lnTo>
                    <a:pt x="90" y="0"/>
                  </a:lnTo>
                  <a:lnTo>
                    <a:pt x="117" y="41"/>
                  </a:lnTo>
                  <a:lnTo>
                    <a:pt x="145" y="0"/>
                  </a:lnTo>
                  <a:lnTo>
                    <a:pt x="156" y="0"/>
                  </a:lnTo>
                  <a:lnTo>
                    <a:pt x="156" y="77"/>
                  </a:lnTo>
                  <a:lnTo>
                    <a:pt x="145" y="77"/>
                  </a:lnTo>
                  <a:lnTo>
                    <a:pt x="145" y="17"/>
                  </a:lnTo>
                  <a:lnTo>
                    <a:pt x="117" y="60"/>
                  </a:lnTo>
                  <a:lnTo>
                    <a:pt x="116" y="60"/>
                  </a:lnTo>
                  <a:lnTo>
                    <a:pt x="89" y="17"/>
                  </a:lnTo>
                  <a:lnTo>
                    <a:pt x="89" y="77"/>
                  </a:lnTo>
                  <a:lnTo>
                    <a:pt x="78" y="77"/>
                  </a:lnTo>
                  <a:lnTo>
                    <a:pt x="7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675" dirty="0"/>
            </a:p>
          </p:txBody>
        </p:sp>
      </p:grpSp>
      <p:grpSp>
        <p:nvGrpSpPr>
          <p:cNvPr id="253" name="Group 43"/>
          <p:cNvGrpSpPr>
            <a:grpSpLocks noChangeAspect="1"/>
          </p:cNvGrpSpPr>
          <p:nvPr/>
        </p:nvGrpSpPr>
        <p:grpSpPr bwMode="auto">
          <a:xfrm>
            <a:off x="5396974" y="159412"/>
            <a:ext cx="817379" cy="191956"/>
            <a:chOff x="10896" y="-1009"/>
            <a:chExt cx="4367" cy="923"/>
          </a:xfrm>
          <a:solidFill>
            <a:schemeClr val="bg2"/>
          </a:solidFill>
        </p:grpSpPr>
        <p:sp>
          <p:nvSpPr>
            <p:cNvPr id="254" name="Freeform 44"/>
            <p:cNvSpPr>
              <a:spLocks/>
            </p:cNvSpPr>
            <p:nvPr userDrawn="1"/>
          </p:nvSpPr>
          <p:spPr bwMode="auto">
            <a:xfrm>
              <a:off x="10898" y="-993"/>
              <a:ext cx="173" cy="255"/>
            </a:xfrm>
            <a:custGeom>
              <a:avLst/>
              <a:gdLst>
                <a:gd name="T0" fmla="*/ 104 w 140"/>
                <a:gd name="T1" fmla="*/ 206 h 206"/>
                <a:gd name="T2" fmla="*/ 58 w 140"/>
                <a:gd name="T3" fmla="*/ 109 h 206"/>
                <a:gd name="T4" fmla="*/ 32 w 140"/>
                <a:gd name="T5" fmla="*/ 48 h 206"/>
                <a:gd name="T6" fmla="*/ 31 w 140"/>
                <a:gd name="T7" fmla="*/ 49 h 206"/>
                <a:gd name="T8" fmla="*/ 33 w 140"/>
                <a:gd name="T9" fmla="*/ 106 h 206"/>
                <a:gd name="T10" fmla="*/ 34 w 140"/>
                <a:gd name="T11" fmla="*/ 206 h 206"/>
                <a:gd name="T12" fmla="*/ 0 w 140"/>
                <a:gd name="T13" fmla="*/ 206 h 206"/>
                <a:gd name="T14" fmla="*/ 0 w 140"/>
                <a:gd name="T15" fmla="*/ 0 h 206"/>
                <a:gd name="T16" fmla="*/ 39 w 140"/>
                <a:gd name="T17" fmla="*/ 0 h 206"/>
                <a:gd name="T18" fmla="*/ 89 w 140"/>
                <a:gd name="T19" fmla="*/ 101 h 206"/>
                <a:gd name="T20" fmla="*/ 110 w 140"/>
                <a:gd name="T21" fmla="*/ 153 h 206"/>
                <a:gd name="T22" fmla="*/ 111 w 140"/>
                <a:gd name="T23" fmla="*/ 153 h 206"/>
                <a:gd name="T24" fmla="*/ 108 w 140"/>
                <a:gd name="T25" fmla="*/ 94 h 206"/>
                <a:gd name="T26" fmla="*/ 107 w 140"/>
                <a:gd name="T27" fmla="*/ 0 h 206"/>
                <a:gd name="T28" fmla="*/ 140 w 140"/>
                <a:gd name="T29" fmla="*/ 0 h 206"/>
                <a:gd name="T30" fmla="*/ 140 w 140"/>
                <a:gd name="T31" fmla="*/ 206 h 206"/>
                <a:gd name="T32" fmla="*/ 104 w 140"/>
                <a:gd name="T33" fmla="*/ 206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40" h="206">
                  <a:moveTo>
                    <a:pt x="104" y="206"/>
                  </a:moveTo>
                  <a:cubicBezTo>
                    <a:pt x="58" y="109"/>
                    <a:pt x="58" y="109"/>
                    <a:pt x="58" y="109"/>
                  </a:cubicBezTo>
                  <a:cubicBezTo>
                    <a:pt x="47" y="86"/>
                    <a:pt x="36" y="60"/>
                    <a:pt x="32" y="48"/>
                  </a:cubicBezTo>
                  <a:cubicBezTo>
                    <a:pt x="31" y="49"/>
                    <a:pt x="31" y="49"/>
                    <a:pt x="31" y="49"/>
                  </a:cubicBezTo>
                  <a:cubicBezTo>
                    <a:pt x="32" y="66"/>
                    <a:pt x="33" y="88"/>
                    <a:pt x="33" y="106"/>
                  </a:cubicBezTo>
                  <a:cubicBezTo>
                    <a:pt x="34" y="206"/>
                    <a:pt x="34" y="206"/>
                    <a:pt x="34" y="206"/>
                  </a:cubicBezTo>
                  <a:cubicBezTo>
                    <a:pt x="0" y="206"/>
                    <a:pt x="0" y="206"/>
                    <a:pt x="0" y="20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89" y="101"/>
                    <a:pt x="89" y="101"/>
                    <a:pt x="89" y="101"/>
                  </a:cubicBezTo>
                  <a:cubicBezTo>
                    <a:pt x="98" y="120"/>
                    <a:pt x="107" y="144"/>
                    <a:pt x="110" y="153"/>
                  </a:cubicBezTo>
                  <a:cubicBezTo>
                    <a:pt x="111" y="153"/>
                    <a:pt x="111" y="153"/>
                    <a:pt x="111" y="153"/>
                  </a:cubicBezTo>
                  <a:cubicBezTo>
                    <a:pt x="110" y="142"/>
                    <a:pt x="108" y="113"/>
                    <a:pt x="108" y="94"/>
                  </a:cubicBezTo>
                  <a:cubicBezTo>
                    <a:pt x="107" y="0"/>
                    <a:pt x="107" y="0"/>
                    <a:pt x="107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40" y="206"/>
                    <a:pt x="140" y="206"/>
                    <a:pt x="140" y="206"/>
                  </a:cubicBezTo>
                  <a:lnTo>
                    <a:pt x="104" y="2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675" dirty="0"/>
            </a:p>
          </p:txBody>
        </p:sp>
        <p:sp>
          <p:nvSpPr>
            <p:cNvPr id="255" name="Freeform 45"/>
            <p:cNvSpPr>
              <a:spLocks noEditPoints="1"/>
            </p:cNvSpPr>
            <p:nvPr userDrawn="1"/>
          </p:nvSpPr>
          <p:spPr bwMode="auto">
            <a:xfrm>
              <a:off x="11105" y="-929"/>
              <a:ext cx="154" cy="196"/>
            </a:xfrm>
            <a:custGeom>
              <a:avLst/>
              <a:gdLst>
                <a:gd name="T0" fmla="*/ 36 w 125"/>
                <a:gd name="T1" fmla="*/ 87 h 158"/>
                <a:gd name="T2" fmla="*/ 36 w 125"/>
                <a:gd name="T3" fmla="*/ 90 h 158"/>
                <a:gd name="T4" fmla="*/ 73 w 125"/>
                <a:gd name="T5" fmla="*/ 133 h 158"/>
                <a:gd name="T6" fmla="*/ 110 w 125"/>
                <a:gd name="T7" fmla="*/ 118 h 158"/>
                <a:gd name="T8" fmla="*/ 123 w 125"/>
                <a:gd name="T9" fmla="*/ 138 h 158"/>
                <a:gd name="T10" fmla="*/ 69 w 125"/>
                <a:gd name="T11" fmla="*/ 158 h 158"/>
                <a:gd name="T12" fmla="*/ 0 w 125"/>
                <a:gd name="T13" fmla="*/ 79 h 158"/>
                <a:gd name="T14" fmla="*/ 18 w 125"/>
                <a:gd name="T15" fmla="*/ 20 h 158"/>
                <a:gd name="T16" fmla="*/ 64 w 125"/>
                <a:gd name="T17" fmla="*/ 0 h 158"/>
                <a:gd name="T18" fmla="*/ 106 w 125"/>
                <a:gd name="T19" fmla="*/ 15 h 158"/>
                <a:gd name="T20" fmla="*/ 125 w 125"/>
                <a:gd name="T21" fmla="*/ 81 h 158"/>
                <a:gd name="T22" fmla="*/ 125 w 125"/>
                <a:gd name="T23" fmla="*/ 87 h 158"/>
                <a:gd name="T24" fmla="*/ 36 w 125"/>
                <a:gd name="T25" fmla="*/ 87 h 158"/>
                <a:gd name="T26" fmla="*/ 64 w 125"/>
                <a:gd name="T27" fmla="*/ 24 h 158"/>
                <a:gd name="T28" fmla="*/ 36 w 125"/>
                <a:gd name="T29" fmla="*/ 63 h 158"/>
                <a:gd name="T30" fmla="*/ 91 w 125"/>
                <a:gd name="T31" fmla="*/ 63 h 158"/>
                <a:gd name="T32" fmla="*/ 64 w 125"/>
                <a:gd name="T33" fmla="*/ 24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5" h="158">
                  <a:moveTo>
                    <a:pt x="36" y="87"/>
                  </a:moveTo>
                  <a:cubicBezTo>
                    <a:pt x="36" y="90"/>
                    <a:pt x="36" y="90"/>
                    <a:pt x="36" y="90"/>
                  </a:cubicBezTo>
                  <a:cubicBezTo>
                    <a:pt x="36" y="111"/>
                    <a:pt x="43" y="133"/>
                    <a:pt x="73" y="133"/>
                  </a:cubicBezTo>
                  <a:cubicBezTo>
                    <a:pt x="87" y="133"/>
                    <a:pt x="99" y="128"/>
                    <a:pt x="110" y="118"/>
                  </a:cubicBezTo>
                  <a:cubicBezTo>
                    <a:pt x="123" y="138"/>
                    <a:pt x="123" y="138"/>
                    <a:pt x="123" y="138"/>
                  </a:cubicBezTo>
                  <a:cubicBezTo>
                    <a:pt x="107" y="151"/>
                    <a:pt x="89" y="158"/>
                    <a:pt x="69" y="158"/>
                  </a:cubicBezTo>
                  <a:cubicBezTo>
                    <a:pt x="26" y="158"/>
                    <a:pt x="0" y="127"/>
                    <a:pt x="0" y="79"/>
                  </a:cubicBezTo>
                  <a:cubicBezTo>
                    <a:pt x="0" y="52"/>
                    <a:pt x="5" y="35"/>
                    <a:pt x="18" y="20"/>
                  </a:cubicBezTo>
                  <a:cubicBezTo>
                    <a:pt x="31" y="6"/>
                    <a:pt x="45" y="0"/>
                    <a:pt x="64" y="0"/>
                  </a:cubicBezTo>
                  <a:cubicBezTo>
                    <a:pt x="79" y="0"/>
                    <a:pt x="93" y="4"/>
                    <a:pt x="106" y="15"/>
                  </a:cubicBezTo>
                  <a:cubicBezTo>
                    <a:pt x="119" y="27"/>
                    <a:pt x="125" y="46"/>
                    <a:pt x="125" y="81"/>
                  </a:cubicBezTo>
                  <a:cubicBezTo>
                    <a:pt x="125" y="87"/>
                    <a:pt x="125" y="87"/>
                    <a:pt x="125" y="87"/>
                  </a:cubicBezTo>
                  <a:lnTo>
                    <a:pt x="36" y="87"/>
                  </a:lnTo>
                  <a:close/>
                  <a:moveTo>
                    <a:pt x="64" y="24"/>
                  </a:moveTo>
                  <a:cubicBezTo>
                    <a:pt x="46" y="24"/>
                    <a:pt x="36" y="39"/>
                    <a:pt x="36" y="63"/>
                  </a:cubicBezTo>
                  <a:cubicBezTo>
                    <a:pt x="91" y="63"/>
                    <a:pt x="91" y="63"/>
                    <a:pt x="91" y="63"/>
                  </a:cubicBezTo>
                  <a:cubicBezTo>
                    <a:pt x="91" y="39"/>
                    <a:pt x="81" y="24"/>
                    <a:pt x="64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675" dirty="0"/>
            </a:p>
          </p:txBody>
        </p:sp>
        <p:sp>
          <p:nvSpPr>
            <p:cNvPr id="256" name="Freeform 46"/>
            <p:cNvSpPr>
              <a:spLocks/>
            </p:cNvSpPr>
            <p:nvPr userDrawn="1"/>
          </p:nvSpPr>
          <p:spPr bwMode="auto">
            <a:xfrm>
              <a:off x="11270" y="-928"/>
              <a:ext cx="250" cy="190"/>
            </a:xfrm>
            <a:custGeom>
              <a:avLst/>
              <a:gdLst>
                <a:gd name="T0" fmla="*/ 159 w 202"/>
                <a:gd name="T1" fmla="*/ 153 h 153"/>
                <a:gd name="T2" fmla="*/ 129 w 202"/>
                <a:gd name="T3" fmla="*/ 153 h 153"/>
                <a:gd name="T4" fmla="*/ 110 w 202"/>
                <a:gd name="T5" fmla="*/ 84 h 153"/>
                <a:gd name="T6" fmla="*/ 100 w 202"/>
                <a:gd name="T7" fmla="*/ 43 h 153"/>
                <a:gd name="T8" fmla="*/ 100 w 202"/>
                <a:gd name="T9" fmla="*/ 43 h 153"/>
                <a:gd name="T10" fmla="*/ 90 w 202"/>
                <a:gd name="T11" fmla="*/ 86 h 153"/>
                <a:gd name="T12" fmla="*/ 72 w 202"/>
                <a:gd name="T13" fmla="*/ 153 h 153"/>
                <a:gd name="T14" fmla="*/ 41 w 202"/>
                <a:gd name="T15" fmla="*/ 153 h 153"/>
                <a:gd name="T16" fmla="*/ 0 w 202"/>
                <a:gd name="T17" fmla="*/ 4 h 153"/>
                <a:gd name="T18" fmla="*/ 33 w 202"/>
                <a:gd name="T19" fmla="*/ 0 h 153"/>
                <a:gd name="T20" fmla="*/ 49 w 202"/>
                <a:gd name="T21" fmla="*/ 73 h 153"/>
                <a:gd name="T22" fmla="*/ 57 w 202"/>
                <a:gd name="T23" fmla="*/ 112 h 153"/>
                <a:gd name="T24" fmla="*/ 58 w 202"/>
                <a:gd name="T25" fmla="*/ 112 h 153"/>
                <a:gd name="T26" fmla="*/ 66 w 202"/>
                <a:gd name="T27" fmla="*/ 72 h 153"/>
                <a:gd name="T28" fmla="*/ 85 w 202"/>
                <a:gd name="T29" fmla="*/ 2 h 153"/>
                <a:gd name="T30" fmla="*/ 118 w 202"/>
                <a:gd name="T31" fmla="*/ 2 h 153"/>
                <a:gd name="T32" fmla="*/ 135 w 202"/>
                <a:gd name="T33" fmla="*/ 70 h 153"/>
                <a:gd name="T34" fmla="*/ 144 w 202"/>
                <a:gd name="T35" fmla="*/ 113 h 153"/>
                <a:gd name="T36" fmla="*/ 145 w 202"/>
                <a:gd name="T37" fmla="*/ 113 h 153"/>
                <a:gd name="T38" fmla="*/ 152 w 202"/>
                <a:gd name="T39" fmla="*/ 72 h 153"/>
                <a:gd name="T40" fmla="*/ 168 w 202"/>
                <a:gd name="T41" fmla="*/ 2 h 153"/>
                <a:gd name="T42" fmla="*/ 202 w 202"/>
                <a:gd name="T43" fmla="*/ 2 h 153"/>
                <a:gd name="T44" fmla="*/ 159 w 202"/>
                <a:gd name="T45" fmla="*/ 153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02" h="153">
                  <a:moveTo>
                    <a:pt x="159" y="153"/>
                  </a:moveTo>
                  <a:cubicBezTo>
                    <a:pt x="129" y="153"/>
                    <a:pt x="129" y="153"/>
                    <a:pt x="129" y="153"/>
                  </a:cubicBezTo>
                  <a:cubicBezTo>
                    <a:pt x="110" y="84"/>
                    <a:pt x="110" y="84"/>
                    <a:pt x="110" y="84"/>
                  </a:cubicBezTo>
                  <a:cubicBezTo>
                    <a:pt x="105" y="66"/>
                    <a:pt x="100" y="43"/>
                    <a:pt x="100" y="43"/>
                  </a:cubicBezTo>
                  <a:cubicBezTo>
                    <a:pt x="100" y="43"/>
                    <a:pt x="100" y="43"/>
                    <a:pt x="100" y="43"/>
                  </a:cubicBezTo>
                  <a:cubicBezTo>
                    <a:pt x="100" y="43"/>
                    <a:pt x="97" y="58"/>
                    <a:pt x="90" y="86"/>
                  </a:cubicBezTo>
                  <a:cubicBezTo>
                    <a:pt x="72" y="153"/>
                    <a:pt x="72" y="153"/>
                    <a:pt x="72" y="153"/>
                  </a:cubicBezTo>
                  <a:cubicBezTo>
                    <a:pt x="41" y="153"/>
                    <a:pt x="41" y="153"/>
                    <a:pt x="41" y="1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49" y="73"/>
                    <a:pt x="49" y="73"/>
                    <a:pt x="49" y="73"/>
                  </a:cubicBezTo>
                  <a:cubicBezTo>
                    <a:pt x="53" y="92"/>
                    <a:pt x="57" y="112"/>
                    <a:pt x="57" y="112"/>
                  </a:cubicBezTo>
                  <a:cubicBezTo>
                    <a:pt x="58" y="112"/>
                    <a:pt x="58" y="112"/>
                    <a:pt x="58" y="112"/>
                  </a:cubicBezTo>
                  <a:cubicBezTo>
                    <a:pt x="58" y="112"/>
                    <a:pt x="61" y="93"/>
                    <a:pt x="66" y="72"/>
                  </a:cubicBezTo>
                  <a:cubicBezTo>
                    <a:pt x="85" y="2"/>
                    <a:pt x="85" y="2"/>
                    <a:pt x="85" y="2"/>
                  </a:cubicBezTo>
                  <a:cubicBezTo>
                    <a:pt x="118" y="2"/>
                    <a:pt x="118" y="2"/>
                    <a:pt x="118" y="2"/>
                  </a:cubicBezTo>
                  <a:cubicBezTo>
                    <a:pt x="135" y="70"/>
                    <a:pt x="135" y="70"/>
                    <a:pt x="135" y="70"/>
                  </a:cubicBezTo>
                  <a:cubicBezTo>
                    <a:pt x="141" y="94"/>
                    <a:pt x="144" y="113"/>
                    <a:pt x="144" y="113"/>
                  </a:cubicBezTo>
                  <a:cubicBezTo>
                    <a:pt x="145" y="113"/>
                    <a:pt x="145" y="113"/>
                    <a:pt x="145" y="113"/>
                  </a:cubicBezTo>
                  <a:cubicBezTo>
                    <a:pt x="145" y="113"/>
                    <a:pt x="148" y="90"/>
                    <a:pt x="152" y="72"/>
                  </a:cubicBezTo>
                  <a:cubicBezTo>
                    <a:pt x="168" y="2"/>
                    <a:pt x="168" y="2"/>
                    <a:pt x="168" y="2"/>
                  </a:cubicBezTo>
                  <a:cubicBezTo>
                    <a:pt x="202" y="2"/>
                    <a:pt x="202" y="2"/>
                    <a:pt x="202" y="2"/>
                  </a:cubicBezTo>
                  <a:lnTo>
                    <a:pt x="159" y="15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675" dirty="0"/>
            </a:p>
          </p:txBody>
        </p:sp>
        <p:sp>
          <p:nvSpPr>
            <p:cNvPr id="257" name="Freeform 47"/>
            <p:cNvSpPr>
              <a:spLocks noEditPoints="1"/>
            </p:cNvSpPr>
            <p:nvPr userDrawn="1"/>
          </p:nvSpPr>
          <p:spPr bwMode="auto">
            <a:xfrm>
              <a:off x="11628" y="-993"/>
              <a:ext cx="174" cy="255"/>
            </a:xfrm>
            <a:custGeom>
              <a:avLst/>
              <a:gdLst>
                <a:gd name="T0" fmla="*/ 100 w 141"/>
                <a:gd name="T1" fmla="*/ 206 h 206"/>
                <a:gd name="T2" fmla="*/ 82 w 141"/>
                <a:gd name="T3" fmla="*/ 174 h 206"/>
                <a:gd name="T4" fmla="*/ 47 w 141"/>
                <a:gd name="T5" fmla="*/ 123 h 206"/>
                <a:gd name="T6" fmla="*/ 34 w 141"/>
                <a:gd name="T7" fmla="*/ 117 h 206"/>
                <a:gd name="T8" fmla="*/ 34 w 141"/>
                <a:gd name="T9" fmla="*/ 206 h 206"/>
                <a:gd name="T10" fmla="*/ 0 w 141"/>
                <a:gd name="T11" fmla="*/ 206 h 206"/>
                <a:gd name="T12" fmla="*/ 0 w 141"/>
                <a:gd name="T13" fmla="*/ 0 h 206"/>
                <a:gd name="T14" fmla="*/ 63 w 141"/>
                <a:gd name="T15" fmla="*/ 0 h 206"/>
                <a:gd name="T16" fmla="*/ 130 w 141"/>
                <a:gd name="T17" fmla="*/ 59 h 206"/>
                <a:gd name="T18" fmla="*/ 79 w 141"/>
                <a:gd name="T19" fmla="*/ 115 h 206"/>
                <a:gd name="T20" fmla="*/ 111 w 141"/>
                <a:gd name="T21" fmla="*/ 156 h 206"/>
                <a:gd name="T22" fmla="*/ 141 w 141"/>
                <a:gd name="T23" fmla="*/ 206 h 206"/>
                <a:gd name="T24" fmla="*/ 100 w 141"/>
                <a:gd name="T25" fmla="*/ 206 h 206"/>
                <a:gd name="T26" fmla="*/ 53 w 141"/>
                <a:gd name="T27" fmla="*/ 28 h 206"/>
                <a:gd name="T28" fmla="*/ 34 w 141"/>
                <a:gd name="T29" fmla="*/ 28 h 206"/>
                <a:gd name="T30" fmla="*/ 34 w 141"/>
                <a:gd name="T31" fmla="*/ 93 h 206"/>
                <a:gd name="T32" fmla="*/ 51 w 141"/>
                <a:gd name="T33" fmla="*/ 93 h 206"/>
                <a:gd name="T34" fmla="*/ 85 w 141"/>
                <a:gd name="T35" fmla="*/ 84 h 206"/>
                <a:gd name="T36" fmla="*/ 94 w 141"/>
                <a:gd name="T37" fmla="*/ 59 h 206"/>
                <a:gd name="T38" fmla="*/ 53 w 141"/>
                <a:gd name="T39" fmla="*/ 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41" h="206">
                  <a:moveTo>
                    <a:pt x="100" y="206"/>
                  </a:moveTo>
                  <a:cubicBezTo>
                    <a:pt x="82" y="174"/>
                    <a:pt x="82" y="174"/>
                    <a:pt x="82" y="174"/>
                  </a:cubicBezTo>
                  <a:cubicBezTo>
                    <a:pt x="68" y="149"/>
                    <a:pt x="59" y="134"/>
                    <a:pt x="47" y="123"/>
                  </a:cubicBezTo>
                  <a:cubicBezTo>
                    <a:pt x="43" y="119"/>
                    <a:pt x="41" y="117"/>
                    <a:pt x="34" y="117"/>
                  </a:cubicBezTo>
                  <a:cubicBezTo>
                    <a:pt x="34" y="206"/>
                    <a:pt x="34" y="206"/>
                    <a:pt x="34" y="206"/>
                  </a:cubicBezTo>
                  <a:cubicBezTo>
                    <a:pt x="0" y="206"/>
                    <a:pt x="0" y="206"/>
                    <a:pt x="0" y="20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109" y="0"/>
                    <a:pt x="130" y="27"/>
                    <a:pt x="130" y="59"/>
                  </a:cubicBezTo>
                  <a:cubicBezTo>
                    <a:pt x="130" y="88"/>
                    <a:pt x="111" y="115"/>
                    <a:pt x="79" y="115"/>
                  </a:cubicBezTo>
                  <a:cubicBezTo>
                    <a:pt x="86" y="119"/>
                    <a:pt x="100" y="139"/>
                    <a:pt x="111" y="156"/>
                  </a:cubicBezTo>
                  <a:cubicBezTo>
                    <a:pt x="141" y="206"/>
                    <a:pt x="141" y="206"/>
                    <a:pt x="141" y="206"/>
                  </a:cubicBezTo>
                  <a:lnTo>
                    <a:pt x="100" y="206"/>
                  </a:lnTo>
                  <a:close/>
                  <a:moveTo>
                    <a:pt x="53" y="28"/>
                  </a:moveTo>
                  <a:cubicBezTo>
                    <a:pt x="34" y="28"/>
                    <a:pt x="34" y="28"/>
                    <a:pt x="34" y="28"/>
                  </a:cubicBezTo>
                  <a:cubicBezTo>
                    <a:pt x="34" y="93"/>
                    <a:pt x="34" y="93"/>
                    <a:pt x="34" y="93"/>
                  </a:cubicBezTo>
                  <a:cubicBezTo>
                    <a:pt x="51" y="93"/>
                    <a:pt x="51" y="93"/>
                    <a:pt x="51" y="93"/>
                  </a:cubicBezTo>
                  <a:cubicBezTo>
                    <a:pt x="69" y="93"/>
                    <a:pt x="79" y="90"/>
                    <a:pt x="85" y="84"/>
                  </a:cubicBezTo>
                  <a:cubicBezTo>
                    <a:pt x="91" y="79"/>
                    <a:pt x="94" y="70"/>
                    <a:pt x="94" y="59"/>
                  </a:cubicBezTo>
                  <a:cubicBezTo>
                    <a:pt x="94" y="38"/>
                    <a:pt x="83" y="28"/>
                    <a:pt x="53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675" dirty="0"/>
            </a:p>
          </p:txBody>
        </p:sp>
        <p:sp>
          <p:nvSpPr>
            <p:cNvPr id="258" name="Freeform 48"/>
            <p:cNvSpPr>
              <a:spLocks noEditPoints="1"/>
            </p:cNvSpPr>
            <p:nvPr userDrawn="1"/>
          </p:nvSpPr>
          <p:spPr bwMode="auto">
            <a:xfrm>
              <a:off x="11817" y="-929"/>
              <a:ext cx="155" cy="196"/>
            </a:xfrm>
            <a:custGeom>
              <a:avLst/>
              <a:gdLst>
                <a:gd name="T0" fmla="*/ 36 w 126"/>
                <a:gd name="T1" fmla="*/ 87 h 158"/>
                <a:gd name="T2" fmla="*/ 36 w 126"/>
                <a:gd name="T3" fmla="*/ 90 h 158"/>
                <a:gd name="T4" fmla="*/ 73 w 126"/>
                <a:gd name="T5" fmla="*/ 133 h 158"/>
                <a:gd name="T6" fmla="*/ 110 w 126"/>
                <a:gd name="T7" fmla="*/ 118 h 158"/>
                <a:gd name="T8" fmla="*/ 123 w 126"/>
                <a:gd name="T9" fmla="*/ 138 h 158"/>
                <a:gd name="T10" fmla="*/ 69 w 126"/>
                <a:gd name="T11" fmla="*/ 158 h 158"/>
                <a:gd name="T12" fmla="*/ 0 w 126"/>
                <a:gd name="T13" fmla="*/ 79 h 158"/>
                <a:gd name="T14" fmla="*/ 19 w 126"/>
                <a:gd name="T15" fmla="*/ 20 h 158"/>
                <a:gd name="T16" fmla="*/ 65 w 126"/>
                <a:gd name="T17" fmla="*/ 0 h 158"/>
                <a:gd name="T18" fmla="*/ 106 w 126"/>
                <a:gd name="T19" fmla="*/ 15 h 158"/>
                <a:gd name="T20" fmla="*/ 126 w 126"/>
                <a:gd name="T21" fmla="*/ 81 h 158"/>
                <a:gd name="T22" fmla="*/ 126 w 126"/>
                <a:gd name="T23" fmla="*/ 87 h 158"/>
                <a:gd name="T24" fmla="*/ 36 w 126"/>
                <a:gd name="T25" fmla="*/ 87 h 158"/>
                <a:gd name="T26" fmla="*/ 65 w 126"/>
                <a:gd name="T27" fmla="*/ 24 h 158"/>
                <a:gd name="T28" fmla="*/ 36 w 126"/>
                <a:gd name="T29" fmla="*/ 63 h 158"/>
                <a:gd name="T30" fmla="*/ 92 w 126"/>
                <a:gd name="T31" fmla="*/ 63 h 158"/>
                <a:gd name="T32" fmla="*/ 65 w 126"/>
                <a:gd name="T33" fmla="*/ 24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6" h="158">
                  <a:moveTo>
                    <a:pt x="36" y="87"/>
                  </a:moveTo>
                  <a:cubicBezTo>
                    <a:pt x="36" y="90"/>
                    <a:pt x="36" y="90"/>
                    <a:pt x="36" y="90"/>
                  </a:cubicBezTo>
                  <a:cubicBezTo>
                    <a:pt x="36" y="111"/>
                    <a:pt x="44" y="133"/>
                    <a:pt x="73" y="133"/>
                  </a:cubicBezTo>
                  <a:cubicBezTo>
                    <a:pt x="87" y="133"/>
                    <a:pt x="99" y="128"/>
                    <a:pt x="110" y="118"/>
                  </a:cubicBezTo>
                  <a:cubicBezTo>
                    <a:pt x="123" y="138"/>
                    <a:pt x="123" y="138"/>
                    <a:pt x="123" y="138"/>
                  </a:cubicBezTo>
                  <a:cubicBezTo>
                    <a:pt x="107" y="151"/>
                    <a:pt x="89" y="158"/>
                    <a:pt x="69" y="158"/>
                  </a:cubicBezTo>
                  <a:cubicBezTo>
                    <a:pt x="27" y="158"/>
                    <a:pt x="0" y="127"/>
                    <a:pt x="0" y="79"/>
                  </a:cubicBezTo>
                  <a:cubicBezTo>
                    <a:pt x="0" y="52"/>
                    <a:pt x="6" y="35"/>
                    <a:pt x="19" y="20"/>
                  </a:cubicBezTo>
                  <a:cubicBezTo>
                    <a:pt x="31" y="6"/>
                    <a:pt x="46" y="0"/>
                    <a:pt x="65" y="0"/>
                  </a:cubicBezTo>
                  <a:cubicBezTo>
                    <a:pt x="79" y="0"/>
                    <a:pt x="93" y="4"/>
                    <a:pt x="106" y="15"/>
                  </a:cubicBezTo>
                  <a:cubicBezTo>
                    <a:pt x="119" y="27"/>
                    <a:pt x="126" y="46"/>
                    <a:pt x="126" y="81"/>
                  </a:cubicBezTo>
                  <a:cubicBezTo>
                    <a:pt x="126" y="87"/>
                    <a:pt x="126" y="87"/>
                    <a:pt x="126" y="87"/>
                  </a:cubicBezTo>
                  <a:lnTo>
                    <a:pt x="36" y="87"/>
                  </a:lnTo>
                  <a:close/>
                  <a:moveTo>
                    <a:pt x="65" y="24"/>
                  </a:moveTo>
                  <a:cubicBezTo>
                    <a:pt x="46" y="24"/>
                    <a:pt x="36" y="39"/>
                    <a:pt x="36" y="63"/>
                  </a:cubicBezTo>
                  <a:cubicBezTo>
                    <a:pt x="92" y="63"/>
                    <a:pt x="92" y="63"/>
                    <a:pt x="92" y="63"/>
                  </a:cubicBezTo>
                  <a:cubicBezTo>
                    <a:pt x="92" y="39"/>
                    <a:pt x="81" y="24"/>
                    <a:pt x="65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675" dirty="0"/>
            </a:p>
          </p:txBody>
        </p:sp>
        <p:sp>
          <p:nvSpPr>
            <p:cNvPr id="259" name="Freeform 49"/>
            <p:cNvSpPr>
              <a:spLocks/>
            </p:cNvSpPr>
            <p:nvPr userDrawn="1"/>
          </p:nvSpPr>
          <p:spPr bwMode="auto">
            <a:xfrm>
              <a:off x="11997" y="-1009"/>
              <a:ext cx="69" cy="275"/>
            </a:xfrm>
            <a:custGeom>
              <a:avLst/>
              <a:gdLst>
                <a:gd name="T0" fmla="*/ 36 w 56"/>
                <a:gd name="T1" fmla="*/ 222 h 222"/>
                <a:gd name="T2" fmla="*/ 3 w 56"/>
                <a:gd name="T3" fmla="*/ 179 h 222"/>
                <a:gd name="T4" fmla="*/ 3 w 56"/>
                <a:gd name="T5" fmla="*/ 51 h 222"/>
                <a:gd name="T6" fmla="*/ 0 w 56"/>
                <a:gd name="T7" fmla="*/ 8 h 222"/>
                <a:gd name="T8" fmla="*/ 34 w 56"/>
                <a:gd name="T9" fmla="*/ 0 h 222"/>
                <a:gd name="T10" fmla="*/ 37 w 56"/>
                <a:gd name="T11" fmla="*/ 41 h 222"/>
                <a:gd name="T12" fmla="*/ 37 w 56"/>
                <a:gd name="T13" fmla="*/ 169 h 222"/>
                <a:gd name="T14" fmla="*/ 40 w 56"/>
                <a:gd name="T15" fmla="*/ 196 h 222"/>
                <a:gd name="T16" fmla="*/ 51 w 56"/>
                <a:gd name="T17" fmla="*/ 198 h 222"/>
                <a:gd name="T18" fmla="*/ 56 w 56"/>
                <a:gd name="T19" fmla="*/ 218 h 222"/>
                <a:gd name="T20" fmla="*/ 36 w 56"/>
                <a:gd name="T21" fmla="*/ 222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6" h="222">
                  <a:moveTo>
                    <a:pt x="36" y="222"/>
                  </a:moveTo>
                  <a:cubicBezTo>
                    <a:pt x="3" y="222"/>
                    <a:pt x="3" y="192"/>
                    <a:pt x="3" y="179"/>
                  </a:cubicBezTo>
                  <a:cubicBezTo>
                    <a:pt x="3" y="51"/>
                    <a:pt x="3" y="51"/>
                    <a:pt x="3" y="51"/>
                  </a:cubicBezTo>
                  <a:cubicBezTo>
                    <a:pt x="3" y="31"/>
                    <a:pt x="2" y="20"/>
                    <a:pt x="0" y="8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6" y="9"/>
                    <a:pt x="37" y="22"/>
                    <a:pt x="37" y="41"/>
                  </a:cubicBezTo>
                  <a:cubicBezTo>
                    <a:pt x="37" y="169"/>
                    <a:pt x="37" y="169"/>
                    <a:pt x="37" y="169"/>
                  </a:cubicBezTo>
                  <a:cubicBezTo>
                    <a:pt x="37" y="189"/>
                    <a:pt x="38" y="192"/>
                    <a:pt x="40" y="196"/>
                  </a:cubicBezTo>
                  <a:cubicBezTo>
                    <a:pt x="42" y="199"/>
                    <a:pt x="47" y="200"/>
                    <a:pt x="51" y="198"/>
                  </a:cubicBezTo>
                  <a:cubicBezTo>
                    <a:pt x="56" y="218"/>
                    <a:pt x="56" y="218"/>
                    <a:pt x="56" y="218"/>
                  </a:cubicBezTo>
                  <a:cubicBezTo>
                    <a:pt x="50" y="221"/>
                    <a:pt x="44" y="222"/>
                    <a:pt x="36" y="2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675" dirty="0"/>
            </a:p>
          </p:txBody>
        </p:sp>
        <p:sp>
          <p:nvSpPr>
            <p:cNvPr id="260" name="Freeform 50"/>
            <p:cNvSpPr>
              <a:spLocks noEditPoints="1"/>
            </p:cNvSpPr>
            <p:nvPr userDrawn="1"/>
          </p:nvSpPr>
          <p:spPr bwMode="auto">
            <a:xfrm>
              <a:off x="12095" y="-1007"/>
              <a:ext cx="54" cy="269"/>
            </a:xfrm>
            <a:custGeom>
              <a:avLst/>
              <a:gdLst>
                <a:gd name="T0" fmla="*/ 22 w 44"/>
                <a:gd name="T1" fmla="*/ 44 h 217"/>
                <a:gd name="T2" fmla="*/ 0 w 44"/>
                <a:gd name="T3" fmla="*/ 22 h 217"/>
                <a:gd name="T4" fmla="*/ 22 w 44"/>
                <a:gd name="T5" fmla="*/ 0 h 217"/>
                <a:gd name="T6" fmla="*/ 44 w 44"/>
                <a:gd name="T7" fmla="*/ 22 h 217"/>
                <a:gd name="T8" fmla="*/ 22 w 44"/>
                <a:gd name="T9" fmla="*/ 44 h 217"/>
                <a:gd name="T10" fmla="*/ 5 w 44"/>
                <a:gd name="T11" fmla="*/ 217 h 217"/>
                <a:gd name="T12" fmla="*/ 5 w 44"/>
                <a:gd name="T13" fmla="*/ 69 h 217"/>
                <a:gd name="T14" fmla="*/ 38 w 44"/>
                <a:gd name="T15" fmla="*/ 63 h 217"/>
                <a:gd name="T16" fmla="*/ 38 w 44"/>
                <a:gd name="T17" fmla="*/ 217 h 217"/>
                <a:gd name="T18" fmla="*/ 5 w 44"/>
                <a:gd name="T19" fmla="*/ 217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" h="217">
                  <a:moveTo>
                    <a:pt x="22" y="44"/>
                  </a:moveTo>
                  <a:cubicBezTo>
                    <a:pt x="10" y="44"/>
                    <a:pt x="0" y="34"/>
                    <a:pt x="0" y="22"/>
                  </a:cubicBezTo>
                  <a:cubicBezTo>
                    <a:pt x="0" y="10"/>
                    <a:pt x="10" y="0"/>
                    <a:pt x="22" y="0"/>
                  </a:cubicBezTo>
                  <a:cubicBezTo>
                    <a:pt x="34" y="0"/>
                    <a:pt x="44" y="10"/>
                    <a:pt x="44" y="22"/>
                  </a:cubicBezTo>
                  <a:cubicBezTo>
                    <a:pt x="44" y="34"/>
                    <a:pt x="34" y="44"/>
                    <a:pt x="22" y="44"/>
                  </a:cubicBezTo>
                  <a:close/>
                  <a:moveTo>
                    <a:pt x="5" y="217"/>
                  </a:moveTo>
                  <a:cubicBezTo>
                    <a:pt x="5" y="69"/>
                    <a:pt x="5" y="69"/>
                    <a:pt x="5" y="69"/>
                  </a:cubicBezTo>
                  <a:cubicBezTo>
                    <a:pt x="38" y="63"/>
                    <a:pt x="38" y="63"/>
                    <a:pt x="38" y="63"/>
                  </a:cubicBezTo>
                  <a:cubicBezTo>
                    <a:pt x="38" y="217"/>
                    <a:pt x="38" y="217"/>
                    <a:pt x="38" y="217"/>
                  </a:cubicBezTo>
                  <a:lnTo>
                    <a:pt x="5" y="2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675" dirty="0"/>
            </a:p>
          </p:txBody>
        </p:sp>
        <p:sp>
          <p:nvSpPr>
            <p:cNvPr id="261" name="Freeform 51"/>
            <p:cNvSpPr>
              <a:spLocks/>
            </p:cNvSpPr>
            <p:nvPr userDrawn="1"/>
          </p:nvSpPr>
          <p:spPr bwMode="auto">
            <a:xfrm>
              <a:off x="12182" y="-929"/>
              <a:ext cx="139" cy="196"/>
            </a:xfrm>
            <a:custGeom>
              <a:avLst/>
              <a:gdLst>
                <a:gd name="T0" fmla="*/ 64 w 112"/>
                <a:gd name="T1" fmla="*/ 158 h 158"/>
                <a:gd name="T2" fmla="*/ 0 w 112"/>
                <a:gd name="T3" fmla="*/ 80 h 158"/>
                <a:gd name="T4" fmla="*/ 66 w 112"/>
                <a:gd name="T5" fmla="*/ 0 h 158"/>
                <a:gd name="T6" fmla="*/ 108 w 112"/>
                <a:gd name="T7" fmla="*/ 16 h 158"/>
                <a:gd name="T8" fmla="*/ 91 w 112"/>
                <a:gd name="T9" fmla="*/ 38 h 158"/>
                <a:gd name="T10" fmla="*/ 66 w 112"/>
                <a:gd name="T11" fmla="*/ 26 h 158"/>
                <a:gd name="T12" fmla="*/ 42 w 112"/>
                <a:gd name="T13" fmla="*/ 41 h 158"/>
                <a:gd name="T14" fmla="*/ 36 w 112"/>
                <a:gd name="T15" fmla="*/ 83 h 158"/>
                <a:gd name="T16" fmla="*/ 46 w 112"/>
                <a:gd name="T17" fmla="*/ 124 h 158"/>
                <a:gd name="T18" fmla="*/ 66 w 112"/>
                <a:gd name="T19" fmla="*/ 133 h 158"/>
                <a:gd name="T20" fmla="*/ 96 w 112"/>
                <a:gd name="T21" fmla="*/ 118 h 158"/>
                <a:gd name="T22" fmla="*/ 112 w 112"/>
                <a:gd name="T23" fmla="*/ 138 h 158"/>
                <a:gd name="T24" fmla="*/ 64 w 112"/>
                <a:gd name="T25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2" h="158">
                  <a:moveTo>
                    <a:pt x="64" y="158"/>
                  </a:moveTo>
                  <a:cubicBezTo>
                    <a:pt x="23" y="158"/>
                    <a:pt x="0" y="129"/>
                    <a:pt x="0" y="80"/>
                  </a:cubicBezTo>
                  <a:cubicBezTo>
                    <a:pt x="0" y="26"/>
                    <a:pt x="33" y="0"/>
                    <a:pt x="66" y="0"/>
                  </a:cubicBezTo>
                  <a:cubicBezTo>
                    <a:pt x="82" y="0"/>
                    <a:pt x="94" y="3"/>
                    <a:pt x="108" y="16"/>
                  </a:cubicBezTo>
                  <a:cubicBezTo>
                    <a:pt x="91" y="38"/>
                    <a:pt x="91" y="38"/>
                    <a:pt x="91" y="38"/>
                  </a:cubicBezTo>
                  <a:cubicBezTo>
                    <a:pt x="82" y="30"/>
                    <a:pt x="75" y="26"/>
                    <a:pt x="66" y="26"/>
                  </a:cubicBezTo>
                  <a:cubicBezTo>
                    <a:pt x="56" y="26"/>
                    <a:pt x="47" y="31"/>
                    <a:pt x="42" y="41"/>
                  </a:cubicBezTo>
                  <a:cubicBezTo>
                    <a:pt x="38" y="50"/>
                    <a:pt x="36" y="64"/>
                    <a:pt x="36" y="83"/>
                  </a:cubicBezTo>
                  <a:cubicBezTo>
                    <a:pt x="36" y="104"/>
                    <a:pt x="39" y="117"/>
                    <a:pt x="46" y="124"/>
                  </a:cubicBezTo>
                  <a:cubicBezTo>
                    <a:pt x="51" y="129"/>
                    <a:pt x="58" y="133"/>
                    <a:pt x="66" y="133"/>
                  </a:cubicBezTo>
                  <a:cubicBezTo>
                    <a:pt x="77" y="133"/>
                    <a:pt x="87" y="128"/>
                    <a:pt x="96" y="118"/>
                  </a:cubicBezTo>
                  <a:cubicBezTo>
                    <a:pt x="112" y="138"/>
                    <a:pt x="112" y="138"/>
                    <a:pt x="112" y="138"/>
                  </a:cubicBezTo>
                  <a:cubicBezTo>
                    <a:pt x="98" y="151"/>
                    <a:pt x="84" y="158"/>
                    <a:pt x="64" y="15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675" dirty="0"/>
            </a:p>
          </p:txBody>
        </p:sp>
        <p:sp>
          <p:nvSpPr>
            <p:cNvPr id="262" name="Freeform 52"/>
            <p:cNvSpPr>
              <a:spLocks noEditPoints="1"/>
            </p:cNvSpPr>
            <p:nvPr userDrawn="1"/>
          </p:nvSpPr>
          <p:spPr bwMode="auto">
            <a:xfrm>
              <a:off x="12350" y="-846"/>
              <a:ext cx="112" cy="112"/>
            </a:xfrm>
            <a:custGeom>
              <a:avLst/>
              <a:gdLst>
                <a:gd name="T0" fmla="*/ 45 w 90"/>
                <a:gd name="T1" fmla="*/ 90 h 90"/>
                <a:gd name="T2" fmla="*/ 0 w 90"/>
                <a:gd name="T3" fmla="*/ 45 h 90"/>
                <a:gd name="T4" fmla="*/ 45 w 90"/>
                <a:gd name="T5" fmla="*/ 0 h 90"/>
                <a:gd name="T6" fmla="*/ 90 w 90"/>
                <a:gd name="T7" fmla="*/ 45 h 90"/>
                <a:gd name="T8" fmla="*/ 45 w 90"/>
                <a:gd name="T9" fmla="*/ 90 h 90"/>
                <a:gd name="T10" fmla="*/ 45 w 90"/>
                <a:gd name="T11" fmla="*/ 9 h 90"/>
                <a:gd name="T12" fmla="*/ 11 w 90"/>
                <a:gd name="T13" fmla="*/ 45 h 90"/>
                <a:gd name="T14" fmla="*/ 45 w 90"/>
                <a:gd name="T15" fmla="*/ 81 h 90"/>
                <a:gd name="T16" fmla="*/ 79 w 90"/>
                <a:gd name="T17" fmla="*/ 45 h 90"/>
                <a:gd name="T18" fmla="*/ 45 w 90"/>
                <a:gd name="T19" fmla="*/ 9 h 90"/>
                <a:gd name="T20" fmla="*/ 54 w 90"/>
                <a:gd name="T21" fmla="*/ 70 h 90"/>
                <a:gd name="T22" fmla="*/ 49 w 90"/>
                <a:gd name="T23" fmla="*/ 62 h 90"/>
                <a:gd name="T24" fmla="*/ 41 w 90"/>
                <a:gd name="T25" fmla="*/ 49 h 90"/>
                <a:gd name="T26" fmla="*/ 39 w 90"/>
                <a:gd name="T27" fmla="*/ 49 h 90"/>
                <a:gd name="T28" fmla="*/ 39 w 90"/>
                <a:gd name="T29" fmla="*/ 70 h 90"/>
                <a:gd name="T30" fmla="*/ 29 w 90"/>
                <a:gd name="T31" fmla="*/ 70 h 90"/>
                <a:gd name="T32" fmla="*/ 29 w 90"/>
                <a:gd name="T33" fmla="*/ 20 h 90"/>
                <a:gd name="T34" fmla="*/ 48 w 90"/>
                <a:gd name="T35" fmla="*/ 20 h 90"/>
                <a:gd name="T36" fmla="*/ 63 w 90"/>
                <a:gd name="T37" fmla="*/ 34 h 90"/>
                <a:gd name="T38" fmla="*/ 52 w 90"/>
                <a:gd name="T39" fmla="*/ 48 h 90"/>
                <a:gd name="T40" fmla="*/ 54 w 90"/>
                <a:gd name="T41" fmla="*/ 50 h 90"/>
                <a:gd name="T42" fmla="*/ 66 w 90"/>
                <a:gd name="T43" fmla="*/ 70 h 90"/>
                <a:gd name="T44" fmla="*/ 54 w 90"/>
                <a:gd name="T45" fmla="*/ 70 h 90"/>
                <a:gd name="T46" fmla="*/ 48 w 90"/>
                <a:gd name="T47" fmla="*/ 28 h 90"/>
                <a:gd name="T48" fmla="*/ 43 w 90"/>
                <a:gd name="T49" fmla="*/ 28 h 90"/>
                <a:gd name="T50" fmla="*/ 39 w 90"/>
                <a:gd name="T51" fmla="*/ 28 h 90"/>
                <a:gd name="T52" fmla="*/ 39 w 90"/>
                <a:gd name="T53" fmla="*/ 41 h 90"/>
                <a:gd name="T54" fmla="*/ 43 w 90"/>
                <a:gd name="T55" fmla="*/ 41 h 90"/>
                <a:gd name="T56" fmla="*/ 50 w 90"/>
                <a:gd name="T57" fmla="*/ 40 h 90"/>
                <a:gd name="T58" fmla="*/ 52 w 90"/>
                <a:gd name="T59" fmla="*/ 35 h 90"/>
                <a:gd name="T60" fmla="*/ 48 w 90"/>
                <a:gd name="T61" fmla="*/ 28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90" h="90">
                  <a:moveTo>
                    <a:pt x="45" y="90"/>
                  </a:moveTo>
                  <a:cubicBezTo>
                    <a:pt x="20" y="90"/>
                    <a:pt x="0" y="70"/>
                    <a:pt x="0" y="45"/>
                  </a:cubicBezTo>
                  <a:cubicBezTo>
                    <a:pt x="0" y="20"/>
                    <a:pt x="20" y="0"/>
                    <a:pt x="45" y="0"/>
                  </a:cubicBezTo>
                  <a:cubicBezTo>
                    <a:pt x="69" y="0"/>
                    <a:pt x="90" y="20"/>
                    <a:pt x="90" y="45"/>
                  </a:cubicBezTo>
                  <a:cubicBezTo>
                    <a:pt x="90" y="70"/>
                    <a:pt x="69" y="90"/>
                    <a:pt x="45" y="90"/>
                  </a:cubicBezTo>
                  <a:close/>
                  <a:moveTo>
                    <a:pt x="45" y="9"/>
                  </a:moveTo>
                  <a:cubicBezTo>
                    <a:pt x="26" y="9"/>
                    <a:pt x="11" y="25"/>
                    <a:pt x="11" y="45"/>
                  </a:cubicBezTo>
                  <a:cubicBezTo>
                    <a:pt x="11" y="65"/>
                    <a:pt x="26" y="81"/>
                    <a:pt x="45" y="81"/>
                  </a:cubicBezTo>
                  <a:cubicBezTo>
                    <a:pt x="64" y="81"/>
                    <a:pt x="79" y="65"/>
                    <a:pt x="79" y="45"/>
                  </a:cubicBezTo>
                  <a:cubicBezTo>
                    <a:pt x="79" y="25"/>
                    <a:pt x="64" y="9"/>
                    <a:pt x="45" y="9"/>
                  </a:cubicBezTo>
                  <a:close/>
                  <a:moveTo>
                    <a:pt x="54" y="70"/>
                  </a:moveTo>
                  <a:cubicBezTo>
                    <a:pt x="52" y="67"/>
                    <a:pt x="51" y="65"/>
                    <a:pt x="49" y="62"/>
                  </a:cubicBezTo>
                  <a:cubicBezTo>
                    <a:pt x="44" y="53"/>
                    <a:pt x="43" y="50"/>
                    <a:pt x="41" y="49"/>
                  </a:cubicBezTo>
                  <a:cubicBezTo>
                    <a:pt x="40" y="49"/>
                    <a:pt x="40" y="49"/>
                    <a:pt x="39" y="49"/>
                  </a:cubicBezTo>
                  <a:cubicBezTo>
                    <a:pt x="39" y="70"/>
                    <a:pt x="39" y="70"/>
                    <a:pt x="39" y="70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29" y="20"/>
                    <a:pt x="29" y="20"/>
                    <a:pt x="29" y="20"/>
                  </a:cubicBezTo>
                  <a:cubicBezTo>
                    <a:pt x="48" y="20"/>
                    <a:pt x="48" y="20"/>
                    <a:pt x="48" y="20"/>
                  </a:cubicBezTo>
                  <a:cubicBezTo>
                    <a:pt x="57" y="20"/>
                    <a:pt x="63" y="26"/>
                    <a:pt x="63" y="34"/>
                  </a:cubicBezTo>
                  <a:cubicBezTo>
                    <a:pt x="63" y="42"/>
                    <a:pt x="58" y="48"/>
                    <a:pt x="52" y="48"/>
                  </a:cubicBezTo>
                  <a:cubicBezTo>
                    <a:pt x="53" y="49"/>
                    <a:pt x="53" y="50"/>
                    <a:pt x="54" y="50"/>
                  </a:cubicBezTo>
                  <a:cubicBezTo>
                    <a:pt x="57" y="54"/>
                    <a:pt x="66" y="70"/>
                    <a:pt x="66" y="70"/>
                  </a:cubicBezTo>
                  <a:lnTo>
                    <a:pt x="54" y="70"/>
                  </a:lnTo>
                  <a:close/>
                  <a:moveTo>
                    <a:pt x="48" y="28"/>
                  </a:moveTo>
                  <a:cubicBezTo>
                    <a:pt x="47" y="28"/>
                    <a:pt x="45" y="28"/>
                    <a:pt x="43" y="28"/>
                  </a:cubicBezTo>
                  <a:cubicBezTo>
                    <a:pt x="39" y="28"/>
                    <a:pt x="39" y="28"/>
                    <a:pt x="39" y="28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7" y="41"/>
                    <a:pt x="49" y="41"/>
                    <a:pt x="50" y="40"/>
                  </a:cubicBezTo>
                  <a:cubicBezTo>
                    <a:pt x="51" y="38"/>
                    <a:pt x="52" y="37"/>
                    <a:pt x="52" y="35"/>
                  </a:cubicBezTo>
                  <a:cubicBezTo>
                    <a:pt x="52" y="31"/>
                    <a:pt x="51" y="29"/>
                    <a:pt x="48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675" dirty="0"/>
            </a:p>
          </p:txBody>
        </p:sp>
        <p:sp>
          <p:nvSpPr>
            <p:cNvPr id="263" name="Freeform 53"/>
            <p:cNvSpPr>
              <a:spLocks noEditPoints="1"/>
            </p:cNvSpPr>
            <p:nvPr userDrawn="1"/>
          </p:nvSpPr>
          <p:spPr bwMode="auto">
            <a:xfrm>
              <a:off x="10896" y="-662"/>
              <a:ext cx="449" cy="567"/>
            </a:xfrm>
            <a:custGeom>
              <a:avLst/>
              <a:gdLst>
                <a:gd name="T0" fmla="*/ 0 w 363"/>
                <a:gd name="T1" fmla="*/ 0 h 458"/>
                <a:gd name="T2" fmla="*/ 187 w 363"/>
                <a:gd name="T3" fmla="*/ 0 h 458"/>
                <a:gd name="T4" fmla="*/ 363 w 363"/>
                <a:gd name="T5" fmla="*/ 158 h 458"/>
                <a:gd name="T6" fmla="*/ 363 w 363"/>
                <a:gd name="T7" fmla="*/ 159 h 458"/>
                <a:gd name="T8" fmla="*/ 178 w 363"/>
                <a:gd name="T9" fmla="*/ 320 h 458"/>
                <a:gd name="T10" fmla="*/ 101 w 363"/>
                <a:gd name="T11" fmla="*/ 320 h 458"/>
                <a:gd name="T12" fmla="*/ 101 w 363"/>
                <a:gd name="T13" fmla="*/ 458 h 458"/>
                <a:gd name="T14" fmla="*/ 0 w 363"/>
                <a:gd name="T15" fmla="*/ 458 h 458"/>
                <a:gd name="T16" fmla="*/ 0 w 363"/>
                <a:gd name="T17" fmla="*/ 0 h 458"/>
                <a:gd name="T18" fmla="*/ 181 w 363"/>
                <a:gd name="T19" fmla="*/ 231 h 458"/>
                <a:gd name="T20" fmla="*/ 261 w 363"/>
                <a:gd name="T21" fmla="*/ 161 h 458"/>
                <a:gd name="T22" fmla="*/ 261 w 363"/>
                <a:gd name="T23" fmla="*/ 160 h 458"/>
                <a:gd name="T24" fmla="*/ 179 w 363"/>
                <a:gd name="T25" fmla="*/ 91 h 458"/>
                <a:gd name="T26" fmla="*/ 101 w 363"/>
                <a:gd name="T27" fmla="*/ 91 h 458"/>
                <a:gd name="T28" fmla="*/ 101 w 363"/>
                <a:gd name="T29" fmla="*/ 231 h 458"/>
                <a:gd name="T30" fmla="*/ 181 w 363"/>
                <a:gd name="T31" fmla="*/ 231 h 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63" h="458">
                  <a:moveTo>
                    <a:pt x="0" y="0"/>
                  </a:moveTo>
                  <a:cubicBezTo>
                    <a:pt x="187" y="0"/>
                    <a:pt x="187" y="0"/>
                    <a:pt x="187" y="0"/>
                  </a:cubicBezTo>
                  <a:cubicBezTo>
                    <a:pt x="297" y="0"/>
                    <a:pt x="363" y="65"/>
                    <a:pt x="363" y="158"/>
                  </a:cubicBezTo>
                  <a:cubicBezTo>
                    <a:pt x="363" y="159"/>
                    <a:pt x="363" y="159"/>
                    <a:pt x="363" y="159"/>
                  </a:cubicBezTo>
                  <a:cubicBezTo>
                    <a:pt x="363" y="265"/>
                    <a:pt x="280" y="320"/>
                    <a:pt x="178" y="320"/>
                  </a:cubicBezTo>
                  <a:cubicBezTo>
                    <a:pt x="101" y="320"/>
                    <a:pt x="101" y="320"/>
                    <a:pt x="101" y="320"/>
                  </a:cubicBezTo>
                  <a:cubicBezTo>
                    <a:pt x="101" y="458"/>
                    <a:pt x="101" y="458"/>
                    <a:pt x="101" y="458"/>
                  </a:cubicBezTo>
                  <a:cubicBezTo>
                    <a:pt x="0" y="458"/>
                    <a:pt x="0" y="458"/>
                    <a:pt x="0" y="458"/>
                  </a:cubicBezTo>
                  <a:lnTo>
                    <a:pt x="0" y="0"/>
                  </a:lnTo>
                  <a:close/>
                  <a:moveTo>
                    <a:pt x="181" y="231"/>
                  </a:moveTo>
                  <a:cubicBezTo>
                    <a:pt x="231" y="231"/>
                    <a:pt x="261" y="201"/>
                    <a:pt x="261" y="161"/>
                  </a:cubicBezTo>
                  <a:cubicBezTo>
                    <a:pt x="261" y="160"/>
                    <a:pt x="261" y="160"/>
                    <a:pt x="261" y="160"/>
                  </a:cubicBezTo>
                  <a:cubicBezTo>
                    <a:pt x="261" y="115"/>
                    <a:pt x="229" y="91"/>
                    <a:pt x="179" y="91"/>
                  </a:cubicBezTo>
                  <a:cubicBezTo>
                    <a:pt x="101" y="91"/>
                    <a:pt x="101" y="91"/>
                    <a:pt x="101" y="91"/>
                  </a:cubicBezTo>
                  <a:cubicBezTo>
                    <a:pt x="101" y="231"/>
                    <a:pt x="101" y="231"/>
                    <a:pt x="101" y="231"/>
                  </a:cubicBezTo>
                  <a:lnTo>
                    <a:pt x="181" y="2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675" dirty="0"/>
            </a:p>
          </p:txBody>
        </p:sp>
        <p:sp>
          <p:nvSpPr>
            <p:cNvPr id="264" name="Freeform 54"/>
            <p:cNvSpPr>
              <a:spLocks/>
            </p:cNvSpPr>
            <p:nvPr userDrawn="1"/>
          </p:nvSpPr>
          <p:spPr bwMode="auto">
            <a:xfrm>
              <a:off x="11388" y="-662"/>
              <a:ext cx="406" cy="567"/>
            </a:xfrm>
            <a:custGeom>
              <a:avLst/>
              <a:gdLst>
                <a:gd name="T0" fmla="*/ 0 w 406"/>
                <a:gd name="T1" fmla="*/ 0 h 567"/>
                <a:gd name="T2" fmla="*/ 125 w 406"/>
                <a:gd name="T3" fmla="*/ 0 h 567"/>
                <a:gd name="T4" fmla="*/ 125 w 406"/>
                <a:gd name="T5" fmla="*/ 453 h 567"/>
                <a:gd name="T6" fmla="*/ 406 w 406"/>
                <a:gd name="T7" fmla="*/ 453 h 567"/>
                <a:gd name="T8" fmla="*/ 406 w 406"/>
                <a:gd name="T9" fmla="*/ 567 h 567"/>
                <a:gd name="T10" fmla="*/ 0 w 406"/>
                <a:gd name="T11" fmla="*/ 567 h 567"/>
                <a:gd name="T12" fmla="*/ 0 w 406"/>
                <a:gd name="T13" fmla="*/ 0 h 5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6" h="567">
                  <a:moveTo>
                    <a:pt x="0" y="0"/>
                  </a:moveTo>
                  <a:lnTo>
                    <a:pt x="125" y="0"/>
                  </a:lnTo>
                  <a:lnTo>
                    <a:pt x="125" y="453"/>
                  </a:lnTo>
                  <a:lnTo>
                    <a:pt x="406" y="453"/>
                  </a:lnTo>
                  <a:lnTo>
                    <a:pt x="406" y="567"/>
                  </a:lnTo>
                  <a:lnTo>
                    <a:pt x="0" y="56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675" dirty="0"/>
            </a:p>
          </p:txBody>
        </p:sp>
        <p:sp>
          <p:nvSpPr>
            <p:cNvPr id="265" name="Freeform 55"/>
            <p:cNvSpPr>
              <a:spLocks noEditPoints="1"/>
            </p:cNvSpPr>
            <p:nvPr userDrawn="1"/>
          </p:nvSpPr>
          <p:spPr bwMode="auto">
            <a:xfrm>
              <a:off x="11839" y="-666"/>
              <a:ext cx="600" cy="571"/>
            </a:xfrm>
            <a:custGeom>
              <a:avLst/>
              <a:gdLst>
                <a:gd name="T0" fmla="*/ 243 w 600"/>
                <a:gd name="T1" fmla="*/ 0 h 571"/>
                <a:gd name="T2" fmla="*/ 357 w 600"/>
                <a:gd name="T3" fmla="*/ 0 h 571"/>
                <a:gd name="T4" fmla="*/ 600 w 600"/>
                <a:gd name="T5" fmla="*/ 571 h 571"/>
                <a:gd name="T6" fmla="*/ 469 w 600"/>
                <a:gd name="T7" fmla="*/ 571 h 571"/>
                <a:gd name="T8" fmla="*/ 418 w 600"/>
                <a:gd name="T9" fmla="*/ 444 h 571"/>
                <a:gd name="T10" fmla="*/ 179 w 600"/>
                <a:gd name="T11" fmla="*/ 444 h 571"/>
                <a:gd name="T12" fmla="*/ 127 w 600"/>
                <a:gd name="T13" fmla="*/ 571 h 571"/>
                <a:gd name="T14" fmla="*/ 0 w 600"/>
                <a:gd name="T15" fmla="*/ 571 h 571"/>
                <a:gd name="T16" fmla="*/ 243 w 600"/>
                <a:gd name="T17" fmla="*/ 0 h 571"/>
                <a:gd name="T18" fmla="*/ 373 w 600"/>
                <a:gd name="T19" fmla="*/ 333 h 571"/>
                <a:gd name="T20" fmla="*/ 299 w 600"/>
                <a:gd name="T21" fmla="*/ 150 h 571"/>
                <a:gd name="T22" fmla="*/ 224 w 600"/>
                <a:gd name="T23" fmla="*/ 333 h 571"/>
                <a:gd name="T24" fmla="*/ 373 w 600"/>
                <a:gd name="T25" fmla="*/ 333 h 5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00" h="571">
                  <a:moveTo>
                    <a:pt x="243" y="0"/>
                  </a:moveTo>
                  <a:lnTo>
                    <a:pt x="357" y="0"/>
                  </a:lnTo>
                  <a:lnTo>
                    <a:pt x="600" y="571"/>
                  </a:lnTo>
                  <a:lnTo>
                    <a:pt x="469" y="571"/>
                  </a:lnTo>
                  <a:lnTo>
                    <a:pt x="418" y="444"/>
                  </a:lnTo>
                  <a:lnTo>
                    <a:pt x="179" y="444"/>
                  </a:lnTo>
                  <a:lnTo>
                    <a:pt x="127" y="571"/>
                  </a:lnTo>
                  <a:lnTo>
                    <a:pt x="0" y="571"/>
                  </a:lnTo>
                  <a:lnTo>
                    <a:pt x="243" y="0"/>
                  </a:lnTo>
                  <a:close/>
                  <a:moveTo>
                    <a:pt x="373" y="333"/>
                  </a:moveTo>
                  <a:lnTo>
                    <a:pt x="299" y="150"/>
                  </a:lnTo>
                  <a:lnTo>
                    <a:pt x="224" y="333"/>
                  </a:lnTo>
                  <a:lnTo>
                    <a:pt x="373" y="3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675" dirty="0"/>
            </a:p>
          </p:txBody>
        </p:sp>
        <p:sp>
          <p:nvSpPr>
            <p:cNvPr id="266" name="Freeform 56"/>
            <p:cNvSpPr>
              <a:spLocks/>
            </p:cNvSpPr>
            <p:nvPr userDrawn="1"/>
          </p:nvSpPr>
          <p:spPr bwMode="auto">
            <a:xfrm>
              <a:off x="12348" y="-662"/>
              <a:ext cx="470" cy="567"/>
            </a:xfrm>
            <a:custGeom>
              <a:avLst/>
              <a:gdLst>
                <a:gd name="T0" fmla="*/ 173 w 470"/>
                <a:gd name="T1" fmla="*/ 115 h 567"/>
                <a:gd name="T2" fmla="*/ 0 w 470"/>
                <a:gd name="T3" fmla="*/ 115 h 567"/>
                <a:gd name="T4" fmla="*/ 0 w 470"/>
                <a:gd name="T5" fmla="*/ 0 h 567"/>
                <a:gd name="T6" fmla="*/ 470 w 470"/>
                <a:gd name="T7" fmla="*/ 0 h 567"/>
                <a:gd name="T8" fmla="*/ 470 w 470"/>
                <a:gd name="T9" fmla="*/ 115 h 567"/>
                <a:gd name="T10" fmla="*/ 297 w 470"/>
                <a:gd name="T11" fmla="*/ 115 h 567"/>
                <a:gd name="T12" fmla="*/ 297 w 470"/>
                <a:gd name="T13" fmla="*/ 567 h 567"/>
                <a:gd name="T14" fmla="*/ 173 w 470"/>
                <a:gd name="T15" fmla="*/ 567 h 567"/>
                <a:gd name="T16" fmla="*/ 173 w 470"/>
                <a:gd name="T17" fmla="*/ 115 h 5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0" h="567">
                  <a:moveTo>
                    <a:pt x="173" y="115"/>
                  </a:moveTo>
                  <a:lnTo>
                    <a:pt x="0" y="115"/>
                  </a:lnTo>
                  <a:lnTo>
                    <a:pt x="0" y="0"/>
                  </a:lnTo>
                  <a:lnTo>
                    <a:pt x="470" y="0"/>
                  </a:lnTo>
                  <a:lnTo>
                    <a:pt x="470" y="115"/>
                  </a:lnTo>
                  <a:lnTo>
                    <a:pt x="297" y="115"/>
                  </a:lnTo>
                  <a:lnTo>
                    <a:pt x="297" y="567"/>
                  </a:lnTo>
                  <a:lnTo>
                    <a:pt x="173" y="567"/>
                  </a:lnTo>
                  <a:lnTo>
                    <a:pt x="173" y="1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675" dirty="0"/>
            </a:p>
          </p:txBody>
        </p:sp>
        <p:sp>
          <p:nvSpPr>
            <p:cNvPr id="267" name="Freeform 57"/>
            <p:cNvSpPr>
              <a:spLocks/>
            </p:cNvSpPr>
            <p:nvPr userDrawn="1"/>
          </p:nvSpPr>
          <p:spPr bwMode="auto">
            <a:xfrm>
              <a:off x="12863" y="-662"/>
              <a:ext cx="432" cy="567"/>
            </a:xfrm>
            <a:custGeom>
              <a:avLst/>
              <a:gdLst>
                <a:gd name="T0" fmla="*/ 0 w 432"/>
                <a:gd name="T1" fmla="*/ 0 h 567"/>
                <a:gd name="T2" fmla="*/ 432 w 432"/>
                <a:gd name="T3" fmla="*/ 0 h 567"/>
                <a:gd name="T4" fmla="*/ 432 w 432"/>
                <a:gd name="T5" fmla="*/ 112 h 567"/>
                <a:gd name="T6" fmla="*/ 125 w 432"/>
                <a:gd name="T7" fmla="*/ 112 h 567"/>
                <a:gd name="T8" fmla="*/ 125 w 432"/>
                <a:gd name="T9" fmla="*/ 234 h 567"/>
                <a:gd name="T10" fmla="*/ 396 w 432"/>
                <a:gd name="T11" fmla="*/ 234 h 567"/>
                <a:gd name="T12" fmla="*/ 396 w 432"/>
                <a:gd name="T13" fmla="*/ 347 h 567"/>
                <a:gd name="T14" fmla="*/ 125 w 432"/>
                <a:gd name="T15" fmla="*/ 347 h 567"/>
                <a:gd name="T16" fmla="*/ 125 w 432"/>
                <a:gd name="T17" fmla="*/ 567 h 567"/>
                <a:gd name="T18" fmla="*/ 0 w 432"/>
                <a:gd name="T19" fmla="*/ 567 h 567"/>
                <a:gd name="T20" fmla="*/ 0 w 432"/>
                <a:gd name="T21" fmla="*/ 0 h 5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32" h="567">
                  <a:moveTo>
                    <a:pt x="0" y="0"/>
                  </a:moveTo>
                  <a:lnTo>
                    <a:pt x="432" y="0"/>
                  </a:lnTo>
                  <a:lnTo>
                    <a:pt x="432" y="112"/>
                  </a:lnTo>
                  <a:lnTo>
                    <a:pt x="125" y="112"/>
                  </a:lnTo>
                  <a:lnTo>
                    <a:pt x="125" y="234"/>
                  </a:lnTo>
                  <a:lnTo>
                    <a:pt x="396" y="234"/>
                  </a:lnTo>
                  <a:lnTo>
                    <a:pt x="396" y="347"/>
                  </a:lnTo>
                  <a:lnTo>
                    <a:pt x="125" y="347"/>
                  </a:lnTo>
                  <a:lnTo>
                    <a:pt x="125" y="567"/>
                  </a:lnTo>
                  <a:lnTo>
                    <a:pt x="0" y="56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675" dirty="0"/>
            </a:p>
          </p:txBody>
        </p:sp>
        <p:sp>
          <p:nvSpPr>
            <p:cNvPr id="268" name="Freeform 58"/>
            <p:cNvSpPr>
              <a:spLocks noEditPoints="1"/>
            </p:cNvSpPr>
            <p:nvPr userDrawn="1"/>
          </p:nvSpPr>
          <p:spPr bwMode="auto">
            <a:xfrm>
              <a:off x="13304" y="-672"/>
              <a:ext cx="601" cy="586"/>
            </a:xfrm>
            <a:custGeom>
              <a:avLst/>
              <a:gdLst>
                <a:gd name="T0" fmla="*/ 0 w 486"/>
                <a:gd name="T1" fmla="*/ 238 h 473"/>
                <a:gd name="T2" fmla="*/ 0 w 486"/>
                <a:gd name="T3" fmla="*/ 237 h 473"/>
                <a:gd name="T4" fmla="*/ 244 w 486"/>
                <a:gd name="T5" fmla="*/ 0 h 473"/>
                <a:gd name="T6" fmla="*/ 486 w 486"/>
                <a:gd name="T7" fmla="*/ 235 h 473"/>
                <a:gd name="T8" fmla="*/ 486 w 486"/>
                <a:gd name="T9" fmla="*/ 237 h 473"/>
                <a:gd name="T10" fmla="*/ 242 w 486"/>
                <a:gd name="T11" fmla="*/ 473 h 473"/>
                <a:gd name="T12" fmla="*/ 0 w 486"/>
                <a:gd name="T13" fmla="*/ 238 h 473"/>
                <a:gd name="T14" fmla="*/ 381 w 486"/>
                <a:gd name="T15" fmla="*/ 238 h 473"/>
                <a:gd name="T16" fmla="*/ 381 w 486"/>
                <a:gd name="T17" fmla="*/ 237 h 473"/>
                <a:gd name="T18" fmla="*/ 242 w 486"/>
                <a:gd name="T19" fmla="*/ 93 h 473"/>
                <a:gd name="T20" fmla="*/ 105 w 486"/>
                <a:gd name="T21" fmla="*/ 235 h 473"/>
                <a:gd name="T22" fmla="*/ 105 w 486"/>
                <a:gd name="T23" fmla="*/ 237 h 473"/>
                <a:gd name="T24" fmla="*/ 244 w 486"/>
                <a:gd name="T25" fmla="*/ 381 h 473"/>
                <a:gd name="T26" fmla="*/ 381 w 486"/>
                <a:gd name="T27" fmla="*/ 238 h 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6" h="473">
                  <a:moveTo>
                    <a:pt x="0" y="238"/>
                  </a:moveTo>
                  <a:cubicBezTo>
                    <a:pt x="0" y="237"/>
                    <a:pt x="0" y="237"/>
                    <a:pt x="0" y="237"/>
                  </a:cubicBezTo>
                  <a:cubicBezTo>
                    <a:pt x="0" y="107"/>
                    <a:pt x="102" y="0"/>
                    <a:pt x="244" y="0"/>
                  </a:cubicBezTo>
                  <a:cubicBezTo>
                    <a:pt x="385" y="0"/>
                    <a:pt x="486" y="105"/>
                    <a:pt x="486" y="235"/>
                  </a:cubicBezTo>
                  <a:cubicBezTo>
                    <a:pt x="486" y="237"/>
                    <a:pt x="486" y="237"/>
                    <a:pt x="486" y="237"/>
                  </a:cubicBezTo>
                  <a:cubicBezTo>
                    <a:pt x="486" y="367"/>
                    <a:pt x="384" y="473"/>
                    <a:pt x="242" y="473"/>
                  </a:cubicBezTo>
                  <a:cubicBezTo>
                    <a:pt x="101" y="473"/>
                    <a:pt x="0" y="368"/>
                    <a:pt x="0" y="238"/>
                  </a:cubicBezTo>
                  <a:close/>
                  <a:moveTo>
                    <a:pt x="381" y="238"/>
                  </a:moveTo>
                  <a:cubicBezTo>
                    <a:pt x="381" y="237"/>
                    <a:pt x="381" y="237"/>
                    <a:pt x="381" y="237"/>
                  </a:cubicBezTo>
                  <a:cubicBezTo>
                    <a:pt x="381" y="158"/>
                    <a:pt x="323" y="93"/>
                    <a:pt x="242" y="93"/>
                  </a:cubicBezTo>
                  <a:cubicBezTo>
                    <a:pt x="161" y="93"/>
                    <a:pt x="105" y="157"/>
                    <a:pt x="105" y="235"/>
                  </a:cubicBezTo>
                  <a:cubicBezTo>
                    <a:pt x="105" y="237"/>
                    <a:pt x="105" y="237"/>
                    <a:pt x="105" y="237"/>
                  </a:cubicBezTo>
                  <a:cubicBezTo>
                    <a:pt x="105" y="315"/>
                    <a:pt x="163" y="381"/>
                    <a:pt x="244" y="381"/>
                  </a:cubicBezTo>
                  <a:cubicBezTo>
                    <a:pt x="325" y="381"/>
                    <a:pt x="381" y="316"/>
                    <a:pt x="381" y="2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675" dirty="0"/>
            </a:p>
          </p:txBody>
        </p:sp>
        <p:sp>
          <p:nvSpPr>
            <p:cNvPr id="269" name="Freeform 59"/>
            <p:cNvSpPr>
              <a:spLocks noEditPoints="1"/>
            </p:cNvSpPr>
            <p:nvPr userDrawn="1"/>
          </p:nvSpPr>
          <p:spPr bwMode="auto">
            <a:xfrm>
              <a:off x="13968" y="-662"/>
              <a:ext cx="488" cy="567"/>
            </a:xfrm>
            <a:custGeom>
              <a:avLst/>
              <a:gdLst>
                <a:gd name="T0" fmla="*/ 0 w 395"/>
                <a:gd name="T1" fmla="*/ 0 h 458"/>
                <a:gd name="T2" fmla="*/ 209 w 395"/>
                <a:gd name="T3" fmla="*/ 0 h 458"/>
                <a:gd name="T4" fmla="*/ 342 w 395"/>
                <a:gd name="T5" fmla="*/ 46 h 458"/>
                <a:gd name="T6" fmla="*/ 381 w 395"/>
                <a:gd name="T7" fmla="*/ 151 h 458"/>
                <a:gd name="T8" fmla="*/ 381 w 395"/>
                <a:gd name="T9" fmla="*/ 152 h 458"/>
                <a:gd name="T10" fmla="*/ 283 w 395"/>
                <a:gd name="T11" fmla="*/ 294 h 458"/>
                <a:gd name="T12" fmla="*/ 395 w 395"/>
                <a:gd name="T13" fmla="*/ 458 h 458"/>
                <a:gd name="T14" fmla="*/ 277 w 395"/>
                <a:gd name="T15" fmla="*/ 458 h 458"/>
                <a:gd name="T16" fmla="*/ 179 w 395"/>
                <a:gd name="T17" fmla="*/ 311 h 458"/>
                <a:gd name="T18" fmla="*/ 100 w 395"/>
                <a:gd name="T19" fmla="*/ 311 h 458"/>
                <a:gd name="T20" fmla="*/ 100 w 395"/>
                <a:gd name="T21" fmla="*/ 458 h 458"/>
                <a:gd name="T22" fmla="*/ 0 w 395"/>
                <a:gd name="T23" fmla="*/ 458 h 458"/>
                <a:gd name="T24" fmla="*/ 0 w 395"/>
                <a:gd name="T25" fmla="*/ 0 h 458"/>
                <a:gd name="T26" fmla="*/ 202 w 395"/>
                <a:gd name="T27" fmla="*/ 222 h 458"/>
                <a:gd name="T28" fmla="*/ 279 w 395"/>
                <a:gd name="T29" fmla="*/ 157 h 458"/>
                <a:gd name="T30" fmla="*/ 279 w 395"/>
                <a:gd name="T31" fmla="*/ 156 h 458"/>
                <a:gd name="T32" fmla="*/ 200 w 395"/>
                <a:gd name="T33" fmla="*/ 91 h 458"/>
                <a:gd name="T34" fmla="*/ 100 w 395"/>
                <a:gd name="T35" fmla="*/ 91 h 458"/>
                <a:gd name="T36" fmla="*/ 100 w 395"/>
                <a:gd name="T37" fmla="*/ 222 h 458"/>
                <a:gd name="T38" fmla="*/ 202 w 395"/>
                <a:gd name="T39" fmla="*/ 222 h 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95" h="458">
                  <a:moveTo>
                    <a:pt x="0" y="0"/>
                  </a:moveTo>
                  <a:cubicBezTo>
                    <a:pt x="209" y="0"/>
                    <a:pt x="209" y="0"/>
                    <a:pt x="209" y="0"/>
                  </a:cubicBezTo>
                  <a:cubicBezTo>
                    <a:pt x="267" y="0"/>
                    <a:pt x="312" y="16"/>
                    <a:pt x="342" y="46"/>
                  </a:cubicBezTo>
                  <a:cubicBezTo>
                    <a:pt x="368" y="72"/>
                    <a:pt x="381" y="108"/>
                    <a:pt x="381" y="151"/>
                  </a:cubicBezTo>
                  <a:cubicBezTo>
                    <a:pt x="381" y="152"/>
                    <a:pt x="381" y="152"/>
                    <a:pt x="381" y="152"/>
                  </a:cubicBezTo>
                  <a:cubicBezTo>
                    <a:pt x="381" y="226"/>
                    <a:pt x="342" y="273"/>
                    <a:pt x="283" y="294"/>
                  </a:cubicBezTo>
                  <a:cubicBezTo>
                    <a:pt x="395" y="458"/>
                    <a:pt x="395" y="458"/>
                    <a:pt x="395" y="458"/>
                  </a:cubicBezTo>
                  <a:cubicBezTo>
                    <a:pt x="277" y="458"/>
                    <a:pt x="277" y="458"/>
                    <a:pt x="277" y="458"/>
                  </a:cubicBezTo>
                  <a:cubicBezTo>
                    <a:pt x="179" y="311"/>
                    <a:pt x="179" y="311"/>
                    <a:pt x="179" y="311"/>
                  </a:cubicBezTo>
                  <a:cubicBezTo>
                    <a:pt x="100" y="311"/>
                    <a:pt x="100" y="311"/>
                    <a:pt x="100" y="311"/>
                  </a:cubicBezTo>
                  <a:cubicBezTo>
                    <a:pt x="100" y="458"/>
                    <a:pt x="100" y="458"/>
                    <a:pt x="100" y="458"/>
                  </a:cubicBezTo>
                  <a:cubicBezTo>
                    <a:pt x="0" y="458"/>
                    <a:pt x="0" y="458"/>
                    <a:pt x="0" y="458"/>
                  </a:cubicBezTo>
                  <a:lnTo>
                    <a:pt x="0" y="0"/>
                  </a:lnTo>
                  <a:close/>
                  <a:moveTo>
                    <a:pt x="202" y="222"/>
                  </a:moveTo>
                  <a:cubicBezTo>
                    <a:pt x="251" y="222"/>
                    <a:pt x="279" y="196"/>
                    <a:pt x="279" y="157"/>
                  </a:cubicBezTo>
                  <a:cubicBezTo>
                    <a:pt x="279" y="156"/>
                    <a:pt x="279" y="156"/>
                    <a:pt x="279" y="156"/>
                  </a:cubicBezTo>
                  <a:cubicBezTo>
                    <a:pt x="279" y="113"/>
                    <a:pt x="249" y="91"/>
                    <a:pt x="200" y="91"/>
                  </a:cubicBezTo>
                  <a:cubicBezTo>
                    <a:pt x="100" y="91"/>
                    <a:pt x="100" y="91"/>
                    <a:pt x="100" y="91"/>
                  </a:cubicBezTo>
                  <a:cubicBezTo>
                    <a:pt x="100" y="222"/>
                    <a:pt x="100" y="222"/>
                    <a:pt x="100" y="222"/>
                  </a:cubicBezTo>
                  <a:lnTo>
                    <a:pt x="202" y="2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675" dirty="0"/>
            </a:p>
          </p:txBody>
        </p:sp>
        <p:sp>
          <p:nvSpPr>
            <p:cNvPr id="271" name="Freeform 60"/>
            <p:cNvSpPr>
              <a:spLocks/>
            </p:cNvSpPr>
            <p:nvPr userDrawn="1"/>
          </p:nvSpPr>
          <p:spPr bwMode="auto">
            <a:xfrm>
              <a:off x="14503" y="-662"/>
              <a:ext cx="566" cy="567"/>
            </a:xfrm>
            <a:custGeom>
              <a:avLst/>
              <a:gdLst>
                <a:gd name="T0" fmla="*/ 0 w 566"/>
                <a:gd name="T1" fmla="*/ 0 h 567"/>
                <a:gd name="T2" fmla="*/ 135 w 566"/>
                <a:gd name="T3" fmla="*/ 0 h 567"/>
                <a:gd name="T4" fmla="*/ 283 w 566"/>
                <a:gd name="T5" fmla="*/ 239 h 567"/>
                <a:gd name="T6" fmla="*/ 431 w 566"/>
                <a:gd name="T7" fmla="*/ 0 h 567"/>
                <a:gd name="T8" fmla="*/ 566 w 566"/>
                <a:gd name="T9" fmla="*/ 0 h 567"/>
                <a:gd name="T10" fmla="*/ 566 w 566"/>
                <a:gd name="T11" fmla="*/ 567 h 567"/>
                <a:gd name="T12" fmla="*/ 442 w 566"/>
                <a:gd name="T13" fmla="*/ 567 h 567"/>
                <a:gd name="T14" fmla="*/ 442 w 566"/>
                <a:gd name="T15" fmla="*/ 197 h 567"/>
                <a:gd name="T16" fmla="*/ 283 w 566"/>
                <a:gd name="T17" fmla="*/ 438 h 567"/>
                <a:gd name="T18" fmla="*/ 279 w 566"/>
                <a:gd name="T19" fmla="*/ 438 h 567"/>
                <a:gd name="T20" fmla="*/ 122 w 566"/>
                <a:gd name="T21" fmla="*/ 199 h 567"/>
                <a:gd name="T22" fmla="*/ 122 w 566"/>
                <a:gd name="T23" fmla="*/ 567 h 567"/>
                <a:gd name="T24" fmla="*/ 0 w 566"/>
                <a:gd name="T25" fmla="*/ 567 h 567"/>
                <a:gd name="T26" fmla="*/ 0 w 566"/>
                <a:gd name="T27" fmla="*/ 0 h 5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66" h="567">
                  <a:moveTo>
                    <a:pt x="0" y="0"/>
                  </a:moveTo>
                  <a:lnTo>
                    <a:pt x="135" y="0"/>
                  </a:lnTo>
                  <a:lnTo>
                    <a:pt x="283" y="239"/>
                  </a:lnTo>
                  <a:lnTo>
                    <a:pt x="431" y="0"/>
                  </a:lnTo>
                  <a:lnTo>
                    <a:pt x="566" y="0"/>
                  </a:lnTo>
                  <a:lnTo>
                    <a:pt x="566" y="567"/>
                  </a:lnTo>
                  <a:lnTo>
                    <a:pt x="442" y="567"/>
                  </a:lnTo>
                  <a:lnTo>
                    <a:pt x="442" y="197"/>
                  </a:lnTo>
                  <a:lnTo>
                    <a:pt x="283" y="438"/>
                  </a:lnTo>
                  <a:lnTo>
                    <a:pt x="279" y="438"/>
                  </a:lnTo>
                  <a:lnTo>
                    <a:pt x="122" y="199"/>
                  </a:lnTo>
                  <a:lnTo>
                    <a:pt x="122" y="567"/>
                  </a:lnTo>
                  <a:lnTo>
                    <a:pt x="0" y="56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675" dirty="0"/>
            </a:p>
          </p:txBody>
        </p:sp>
        <p:sp>
          <p:nvSpPr>
            <p:cNvPr id="272" name="Freeform 61"/>
            <p:cNvSpPr>
              <a:spLocks noEditPoints="1"/>
            </p:cNvSpPr>
            <p:nvPr userDrawn="1"/>
          </p:nvSpPr>
          <p:spPr bwMode="auto">
            <a:xfrm>
              <a:off x="15109" y="-664"/>
              <a:ext cx="154" cy="77"/>
            </a:xfrm>
            <a:custGeom>
              <a:avLst/>
              <a:gdLst>
                <a:gd name="T0" fmla="*/ 24 w 154"/>
                <a:gd name="T1" fmla="*/ 12 h 77"/>
                <a:gd name="T2" fmla="*/ 0 w 154"/>
                <a:gd name="T3" fmla="*/ 12 h 77"/>
                <a:gd name="T4" fmla="*/ 0 w 154"/>
                <a:gd name="T5" fmla="*/ 0 h 77"/>
                <a:gd name="T6" fmla="*/ 60 w 154"/>
                <a:gd name="T7" fmla="*/ 0 h 77"/>
                <a:gd name="T8" fmla="*/ 60 w 154"/>
                <a:gd name="T9" fmla="*/ 12 h 77"/>
                <a:gd name="T10" fmla="*/ 35 w 154"/>
                <a:gd name="T11" fmla="*/ 12 h 77"/>
                <a:gd name="T12" fmla="*/ 35 w 154"/>
                <a:gd name="T13" fmla="*/ 77 h 77"/>
                <a:gd name="T14" fmla="*/ 24 w 154"/>
                <a:gd name="T15" fmla="*/ 77 h 77"/>
                <a:gd name="T16" fmla="*/ 24 w 154"/>
                <a:gd name="T17" fmla="*/ 12 h 77"/>
                <a:gd name="T18" fmla="*/ 76 w 154"/>
                <a:gd name="T19" fmla="*/ 0 h 77"/>
                <a:gd name="T20" fmla="*/ 89 w 154"/>
                <a:gd name="T21" fmla="*/ 0 h 77"/>
                <a:gd name="T22" fmla="*/ 116 w 154"/>
                <a:gd name="T23" fmla="*/ 43 h 77"/>
                <a:gd name="T24" fmla="*/ 143 w 154"/>
                <a:gd name="T25" fmla="*/ 0 h 77"/>
                <a:gd name="T26" fmla="*/ 154 w 154"/>
                <a:gd name="T27" fmla="*/ 0 h 77"/>
                <a:gd name="T28" fmla="*/ 154 w 154"/>
                <a:gd name="T29" fmla="*/ 77 h 77"/>
                <a:gd name="T30" fmla="*/ 144 w 154"/>
                <a:gd name="T31" fmla="*/ 77 h 77"/>
                <a:gd name="T32" fmla="*/ 144 w 154"/>
                <a:gd name="T33" fmla="*/ 19 h 77"/>
                <a:gd name="T34" fmla="*/ 116 w 154"/>
                <a:gd name="T35" fmla="*/ 61 h 77"/>
                <a:gd name="T36" fmla="*/ 115 w 154"/>
                <a:gd name="T37" fmla="*/ 61 h 77"/>
                <a:gd name="T38" fmla="*/ 87 w 154"/>
                <a:gd name="T39" fmla="*/ 19 h 77"/>
                <a:gd name="T40" fmla="*/ 87 w 154"/>
                <a:gd name="T41" fmla="*/ 77 h 77"/>
                <a:gd name="T42" fmla="*/ 76 w 154"/>
                <a:gd name="T43" fmla="*/ 77 h 77"/>
                <a:gd name="T44" fmla="*/ 76 w 154"/>
                <a:gd name="T45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54" h="77">
                  <a:moveTo>
                    <a:pt x="24" y="12"/>
                  </a:moveTo>
                  <a:lnTo>
                    <a:pt x="0" y="12"/>
                  </a:lnTo>
                  <a:lnTo>
                    <a:pt x="0" y="0"/>
                  </a:lnTo>
                  <a:lnTo>
                    <a:pt x="60" y="0"/>
                  </a:lnTo>
                  <a:lnTo>
                    <a:pt x="60" y="12"/>
                  </a:lnTo>
                  <a:lnTo>
                    <a:pt x="35" y="12"/>
                  </a:lnTo>
                  <a:lnTo>
                    <a:pt x="35" y="77"/>
                  </a:lnTo>
                  <a:lnTo>
                    <a:pt x="24" y="77"/>
                  </a:lnTo>
                  <a:lnTo>
                    <a:pt x="24" y="12"/>
                  </a:lnTo>
                  <a:close/>
                  <a:moveTo>
                    <a:pt x="76" y="0"/>
                  </a:moveTo>
                  <a:lnTo>
                    <a:pt x="89" y="0"/>
                  </a:lnTo>
                  <a:lnTo>
                    <a:pt x="116" y="43"/>
                  </a:lnTo>
                  <a:lnTo>
                    <a:pt x="143" y="0"/>
                  </a:lnTo>
                  <a:lnTo>
                    <a:pt x="154" y="0"/>
                  </a:lnTo>
                  <a:lnTo>
                    <a:pt x="154" y="77"/>
                  </a:lnTo>
                  <a:lnTo>
                    <a:pt x="144" y="77"/>
                  </a:lnTo>
                  <a:lnTo>
                    <a:pt x="144" y="19"/>
                  </a:lnTo>
                  <a:lnTo>
                    <a:pt x="116" y="61"/>
                  </a:lnTo>
                  <a:lnTo>
                    <a:pt x="115" y="61"/>
                  </a:lnTo>
                  <a:lnTo>
                    <a:pt x="87" y="19"/>
                  </a:lnTo>
                  <a:lnTo>
                    <a:pt x="87" y="77"/>
                  </a:lnTo>
                  <a:lnTo>
                    <a:pt x="76" y="77"/>
                  </a:lnTo>
                  <a:lnTo>
                    <a:pt x="7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675" dirty="0"/>
            </a:p>
          </p:txBody>
        </p:sp>
      </p:grpSp>
      <p:grpSp>
        <p:nvGrpSpPr>
          <p:cNvPr id="273" name="Group 64"/>
          <p:cNvGrpSpPr>
            <a:grpSpLocks noChangeAspect="1"/>
          </p:cNvGrpSpPr>
          <p:nvPr/>
        </p:nvGrpSpPr>
        <p:grpSpPr bwMode="auto">
          <a:xfrm>
            <a:off x="6293523" y="159411"/>
            <a:ext cx="690318" cy="191162"/>
            <a:chOff x="10739" y="-1009"/>
            <a:chExt cx="3555" cy="886"/>
          </a:xfrm>
          <a:solidFill>
            <a:schemeClr val="bg2"/>
          </a:solidFill>
        </p:grpSpPr>
        <p:sp>
          <p:nvSpPr>
            <p:cNvPr id="274" name="Freeform 65"/>
            <p:cNvSpPr>
              <a:spLocks/>
            </p:cNvSpPr>
            <p:nvPr userDrawn="1"/>
          </p:nvSpPr>
          <p:spPr bwMode="auto">
            <a:xfrm>
              <a:off x="10783" y="-993"/>
              <a:ext cx="165" cy="245"/>
            </a:xfrm>
            <a:custGeom>
              <a:avLst/>
              <a:gdLst>
                <a:gd name="T0" fmla="*/ 88 w 119"/>
                <a:gd name="T1" fmla="*/ 176 h 176"/>
                <a:gd name="T2" fmla="*/ 49 w 119"/>
                <a:gd name="T3" fmla="*/ 93 h 176"/>
                <a:gd name="T4" fmla="*/ 26 w 119"/>
                <a:gd name="T5" fmla="*/ 41 h 176"/>
                <a:gd name="T6" fmla="*/ 26 w 119"/>
                <a:gd name="T7" fmla="*/ 42 h 176"/>
                <a:gd name="T8" fmla="*/ 27 w 119"/>
                <a:gd name="T9" fmla="*/ 90 h 176"/>
                <a:gd name="T10" fmla="*/ 28 w 119"/>
                <a:gd name="T11" fmla="*/ 176 h 176"/>
                <a:gd name="T12" fmla="*/ 0 w 119"/>
                <a:gd name="T13" fmla="*/ 176 h 176"/>
                <a:gd name="T14" fmla="*/ 0 w 119"/>
                <a:gd name="T15" fmla="*/ 0 h 176"/>
                <a:gd name="T16" fmla="*/ 33 w 119"/>
                <a:gd name="T17" fmla="*/ 0 h 176"/>
                <a:gd name="T18" fmla="*/ 75 w 119"/>
                <a:gd name="T19" fmla="*/ 86 h 176"/>
                <a:gd name="T20" fmla="*/ 93 w 119"/>
                <a:gd name="T21" fmla="*/ 131 h 176"/>
                <a:gd name="T22" fmla="*/ 94 w 119"/>
                <a:gd name="T23" fmla="*/ 130 h 176"/>
                <a:gd name="T24" fmla="*/ 92 w 119"/>
                <a:gd name="T25" fmla="*/ 80 h 176"/>
                <a:gd name="T26" fmla="*/ 91 w 119"/>
                <a:gd name="T27" fmla="*/ 0 h 176"/>
                <a:gd name="T28" fmla="*/ 119 w 119"/>
                <a:gd name="T29" fmla="*/ 0 h 176"/>
                <a:gd name="T30" fmla="*/ 119 w 119"/>
                <a:gd name="T31" fmla="*/ 176 h 176"/>
                <a:gd name="T32" fmla="*/ 88 w 119"/>
                <a:gd name="T33" fmla="*/ 176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9" h="176">
                  <a:moveTo>
                    <a:pt x="88" y="176"/>
                  </a:moveTo>
                  <a:cubicBezTo>
                    <a:pt x="49" y="93"/>
                    <a:pt x="49" y="93"/>
                    <a:pt x="49" y="93"/>
                  </a:cubicBezTo>
                  <a:cubicBezTo>
                    <a:pt x="39" y="73"/>
                    <a:pt x="30" y="51"/>
                    <a:pt x="26" y="41"/>
                  </a:cubicBezTo>
                  <a:cubicBezTo>
                    <a:pt x="26" y="42"/>
                    <a:pt x="26" y="42"/>
                    <a:pt x="26" y="42"/>
                  </a:cubicBezTo>
                  <a:cubicBezTo>
                    <a:pt x="27" y="56"/>
                    <a:pt x="27" y="75"/>
                    <a:pt x="27" y="90"/>
                  </a:cubicBezTo>
                  <a:cubicBezTo>
                    <a:pt x="28" y="176"/>
                    <a:pt x="28" y="176"/>
                    <a:pt x="28" y="176"/>
                  </a:cubicBezTo>
                  <a:cubicBezTo>
                    <a:pt x="0" y="176"/>
                    <a:pt x="0" y="176"/>
                    <a:pt x="0" y="17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75" y="86"/>
                    <a:pt x="75" y="86"/>
                    <a:pt x="75" y="86"/>
                  </a:cubicBezTo>
                  <a:cubicBezTo>
                    <a:pt x="84" y="102"/>
                    <a:pt x="91" y="123"/>
                    <a:pt x="93" y="131"/>
                  </a:cubicBezTo>
                  <a:cubicBezTo>
                    <a:pt x="94" y="130"/>
                    <a:pt x="94" y="130"/>
                    <a:pt x="94" y="130"/>
                  </a:cubicBezTo>
                  <a:cubicBezTo>
                    <a:pt x="93" y="121"/>
                    <a:pt x="92" y="96"/>
                    <a:pt x="92" y="80"/>
                  </a:cubicBezTo>
                  <a:cubicBezTo>
                    <a:pt x="91" y="0"/>
                    <a:pt x="91" y="0"/>
                    <a:pt x="91" y="0"/>
                  </a:cubicBezTo>
                  <a:cubicBezTo>
                    <a:pt x="119" y="0"/>
                    <a:pt x="119" y="0"/>
                    <a:pt x="119" y="0"/>
                  </a:cubicBezTo>
                  <a:cubicBezTo>
                    <a:pt x="119" y="176"/>
                    <a:pt x="119" y="176"/>
                    <a:pt x="119" y="176"/>
                  </a:cubicBezTo>
                  <a:lnTo>
                    <a:pt x="88" y="1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675" dirty="0"/>
            </a:p>
          </p:txBody>
        </p:sp>
        <p:sp>
          <p:nvSpPr>
            <p:cNvPr id="275" name="Freeform 66"/>
            <p:cNvSpPr>
              <a:spLocks noEditPoints="1"/>
            </p:cNvSpPr>
            <p:nvPr userDrawn="1"/>
          </p:nvSpPr>
          <p:spPr bwMode="auto">
            <a:xfrm>
              <a:off x="10980" y="-931"/>
              <a:ext cx="149" cy="187"/>
            </a:xfrm>
            <a:custGeom>
              <a:avLst/>
              <a:gdLst>
                <a:gd name="T0" fmla="*/ 31 w 107"/>
                <a:gd name="T1" fmla="*/ 75 h 135"/>
                <a:gd name="T2" fmla="*/ 31 w 107"/>
                <a:gd name="T3" fmla="*/ 77 h 135"/>
                <a:gd name="T4" fmla="*/ 62 w 107"/>
                <a:gd name="T5" fmla="*/ 114 h 135"/>
                <a:gd name="T6" fmla="*/ 94 w 107"/>
                <a:gd name="T7" fmla="*/ 101 h 135"/>
                <a:gd name="T8" fmla="*/ 105 w 107"/>
                <a:gd name="T9" fmla="*/ 118 h 135"/>
                <a:gd name="T10" fmla="*/ 59 w 107"/>
                <a:gd name="T11" fmla="*/ 135 h 135"/>
                <a:gd name="T12" fmla="*/ 0 w 107"/>
                <a:gd name="T13" fmla="*/ 68 h 135"/>
                <a:gd name="T14" fmla="*/ 16 w 107"/>
                <a:gd name="T15" fmla="*/ 17 h 135"/>
                <a:gd name="T16" fmla="*/ 55 w 107"/>
                <a:gd name="T17" fmla="*/ 0 h 135"/>
                <a:gd name="T18" fmla="*/ 91 w 107"/>
                <a:gd name="T19" fmla="*/ 13 h 135"/>
                <a:gd name="T20" fmla="*/ 107 w 107"/>
                <a:gd name="T21" fmla="*/ 69 h 135"/>
                <a:gd name="T22" fmla="*/ 107 w 107"/>
                <a:gd name="T23" fmla="*/ 75 h 135"/>
                <a:gd name="T24" fmla="*/ 31 w 107"/>
                <a:gd name="T25" fmla="*/ 75 h 135"/>
                <a:gd name="T26" fmla="*/ 55 w 107"/>
                <a:gd name="T27" fmla="*/ 21 h 135"/>
                <a:gd name="T28" fmla="*/ 31 w 107"/>
                <a:gd name="T29" fmla="*/ 54 h 135"/>
                <a:gd name="T30" fmla="*/ 78 w 107"/>
                <a:gd name="T31" fmla="*/ 54 h 135"/>
                <a:gd name="T32" fmla="*/ 55 w 107"/>
                <a:gd name="T33" fmla="*/ 21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7" h="135">
                  <a:moveTo>
                    <a:pt x="31" y="75"/>
                  </a:moveTo>
                  <a:cubicBezTo>
                    <a:pt x="31" y="77"/>
                    <a:pt x="31" y="77"/>
                    <a:pt x="31" y="77"/>
                  </a:cubicBezTo>
                  <a:cubicBezTo>
                    <a:pt x="31" y="95"/>
                    <a:pt x="37" y="114"/>
                    <a:pt x="62" y="114"/>
                  </a:cubicBezTo>
                  <a:cubicBezTo>
                    <a:pt x="74" y="114"/>
                    <a:pt x="85" y="109"/>
                    <a:pt x="94" y="101"/>
                  </a:cubicBezTo>
                  <a:cubicBezTo>
                    <a:pt x="105" y="118"/>
                    <a:pt x="105" y="118"/>
                    <a:pt x="105" y="118"/>
                  </a:cubicBezTo>
                  <a:cubicBezTo>
                    <a:pt x="92" y="129"/>
                    <a:pt x="76" y="135"/>
                    <a:pt x="59" y="135"/>
                  </a:cubicBezTo>
                  <a:cubicBezTo>
                    <a:pt x="23" y="135"/>
                    <a:pt x="0" y="109"/>
                    <a:pt x="0" y="68"/>
                  </a:cubicBezTo>
                  <a:cubicBezTo>
                    <a:pt x="0" y="45"/>
                    <a:pt x="5" y="30"/>
                    <a:pt x="16" y="17"/>
                  </a:cubicBezTo>
                  <a:cubicBezTo>
                    <a:pt x="26" y="5"/>
                    <a:pt x="39" y="0"/>
                    <a:pt x="55" y="0"/>
                  </a:cubicBezTo>
                  <a:cubicBezTo>
                    <a:pt x="68" y="0"/>
                    <a:pt x="80" y="3"/>
                    <a:pt x="91" y="13"/>
                  </a:cubicBezTo>
                  <a:cubicBezTo>
                    <a:pt x="102" y="23"/>
                    <a:pt x="107" y="39"/>
                    <a:pt x="107" y="69"/>
                  </a:cubicBezTo>
                  <a:cubicBezTo>
                    <a:pt x="107" y="75"/>
                    <a:pt x="107" y="75"/>
                    <a:pt x="107" y="75"/>
                  </a:cubicBezTo>
                  <a:lnTo>
                    <a:pt x="31" y="75"/>
                  </a:lnTo>
                  <a:close/>
                  <a:moveTo>
                    <a:pt x="55" y="21"/>
                  </a:moveTo>
                  <a:cubicBezTo>
                    <a:pt x="40" y="21"/>
                    <a:pt x="31" y="33"/>
                    <a:pt x="31" y="54"/>
                  </a:cubicBezTo>
                  <a:cubicBezTo>
                    <a:pt x="78" y="54"/>
                    <a:pt x="78" y="54"/>
                    <a:pt x="78" y="54"/>
                  </a:cubicBezTo>
                  <a:cubicBezTo>
                    <a:pt x="78" y="33"/>
                    <a:pt x="69" y="21"/>
                    <a:pt x="55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675" dirty="0"/>
            </a:p>
          </p:txBody>
        </p:sp>
        <p:sp>
          <p:nvSpPr>
            <p:cNvPr id="276" name="Freeform 67"/>
            <p:cNvSpPr>
              <a:spLocks/>
            </p:cNvSpPr>
            <p:nvPr userDrawn="1"/>
          </p:nvSpPr>
          <p:spPr bwMode="auto">
            <a:xfrm>
              <a:off x="11140" y="-930"/>
              <a:ext cx="240" cy="182"/>
            </a:xfrm>
            <a:custGeom>
              <a:avLst/>
              <a:gdLst>
                <a:gd name="T0" fmla="*/ 136 w 173"/>
                <a:gd name="T1" fmla="*/ 131 h 131"/>
                <a:gd name="T2" fmla="*/ 110 w 173"/>
                <a:gd name="T3" fmla="*/ 131 h 131"/>
                <a:gd name="T4" fmla="*/ 94 w 173"/>
                <a:gd name="T5" fmla="*/ 72 h 131"/>
                <a:gd name="T6" fmla="*/ 86 w 173"/>
                <a:gd name="T7" fmla="*/ 37 h 131"/>
                <a:gd name="T8" fmla="*/ 85 w 173"/>
                <a:gd name="T9" fmla="*/ 37 h 131"/>
                <a:gd name="T10" fmla="*/ 77 w 173"/>
                <a:gd name="T11" fmla="*/ 73 h 131"/>
                <a:gd name="T12" fmla="*/ 61 w 173"/>
                <a:gd name="T13" fmla="*/ 131 h 131"/>
                <a:gd name="T14" fmla="*/ 35 w 173"/>
                <a:gd name="T15" fmla="*/ 131 h 131"/>
                <a:gd name="T16" fmla="*/ 0 w 173"/>
                <a:gd name="T17" fmla="*/ 4 h 131"/>
                <a:gd name="T18" fmla="*/ 28 w 173"/>
                <a:gd name="T19" fmla="*/ 0 h 131"/>
                <a:gd name="T20" fmla="*/ 42 w 173"/>
                <a:gd name="T21" fmla="*/ 62 h 131"/>
                <a:gd name="T22" fmla="*/ 48 w 173"/>
                <a:gd name="T23" fmla="*/ 96 h 131"/>
                <a:gd name="T24" fmla="*/ 49 w 173"/>
                <a:gd name="T25" fmla="*/ 96 h 131"/>
                <a:gd name="T26" fmla="*/ 57 w 173"/>
                <a:gd name="T27" fmla="*/ 61 h 131"/>
                <a:gd name="T28" fmla="*/ 73 w 173"/>
                <a:gd name="T29" fmla="*/ 2 h 131"/>
                <a:gd name="T30" fmla="*/ 101 w 173"/>
                <a:gd name="T31" fmla="*/ 2 h 131"/>
                <a:gd name="T32" fmla="*/ 115 w 173"/>
                <a:gd name="T33" fmla="*/ 60 h 131"/>
                <a:gd name="T34" fmla="*/ 123 w 173"/>
                <a:gd name="T35" fmla="*/ 97 h 131"/>
                <a:gd name="T36" fmla="*/ 124 w 173"/>
                <a:gd name="T37" fmla="*/ 97 h 131"/>
                <a:gd name="T38" fmla="*/ 130 w 173"/>
                <a:gd name="T39" fmla="*/ 62 h 131"/>
                <a:gd name="T40" fmla="*/ 144 w 173"/>
                <a:gd name="T41" fmla="*/ 2 h 131"/>
                <a:gd name="T42" fmla="*/ 173 w 173"/>
                <a:gd name="T43" fmla="*/ 2 h 131"/>
                <a:gd name="T44" fmla="*/ 136 w 173"/>
                <a:gd name="T45" fmla="*/ 131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73" h="131">
                  <a:moveTo>
                    <a:pt x="136" y="131"/>
                  </a:moveTo>
                  <a:cubicBezTo>
                    <a:pt x="110" y="131"/>
                    <a:pt x="110" y="131"/>
                    <a:pt x="110" y="131"/>
                  </a:cubicBezTo>
                  <a:cubicBezTo>
                    <a:pt x="94" y="72"/>
                    <a:pt x="94" y="72"/>
                    <a:pt x="94" y="72"/>
                  </a:cubicBezTo>
                  <a:cubicBezTo>
                    <a:pt x="90" y="57"/>
                    <a:pt x="86" y="37"/>
                    <a:pt x="86" y="37"/>
                  </a:cubicBezTo>
                  <a:cubicBezTo>
                    <a:pt x="85" y="37"/>
                    <a:pt x="85" y="37"/>
                    <a:pt x="85" y="37"/>
                  </a:cubicBezTo>
                  <a:cubicBezTo>
                    <a:pt x="85" y="37"/>
                    <a:pt x="83" y="49"/>
                    <a:pt x="77" y="73"/>
                  </a:cubicBezTo>
                  <a:cubicBezTo>
                    <a:pt x="61" y="131"/>
                    <a:pt x="61" y="131"/>
                    <a:pt x="61" y="131"/>
                  </a:cubicBezTo>
                  <a:cubicBezTo>
                    <a:pt x="35" y="131"/>
                    <a:pt x="35" y="131"/>
                    <a:pt x="35" y="131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42" y="62"/>
                    <a:pt x="42" y="62"/>
                    <a:pt x="42" y="62"/>
                  </a:cubicBezTo>
                  <a:cubicBezTo>
                    <a:pt x="45" y="78"/>
                    <a:pt x="48" y="96"/>
                    <a:pt x="48" y="96"/>
                  </a:cubicBezTo>
                  <a:cubicBezTo>
                    <a:pt x="49" y="96"/>
                    <a:pt x="49" y="96"/>
                    <a:pt x="49" y="96"/>
                  </a:cubicBezTo>
                  <a:cubicBezTo>
                    <a:pt x="49" y="96"/>
                    <a:pt x="52" y="79"/>
                    <a:pt x="57" y="61"/>
                  </a:cubicBezTo>
                  <a:cubicBezTo>
                    <a:pt x="73" y="2"/>
                    <a:pt x="73" y="2"/>
                    <a:pt x="73" y="2"/>
                  </a:cubicBezTo>
                  <a:cubicBezTo>
                    <a:pt x="101" y="2"/>
                    <a:pt x="101" y="2"/>
                    <a:pt x="101" y="2"/>
                  </a:cubicBezTo>
                  <a:cubicBezTo>
                    <a:pt x="115" y="60"/>
                    <a:pt x="115" y="60"/>
                    <a:pt x="115" y="60"/>
                  </a:cubicBezTo>
                  <a:cubicBezTo>
                    <a:pt x="120" y="81"/>
                    <a:pt x="123" y="97"/>
                    <a:pt x="123" y="97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4" y="97"/>
                    <a:pt x="127" y="77"/>
                    <a:pt x="130" y="62"/>
                  </a:cubicBezTo>
                  <a:cubicBezTo>
                    <a:pt x="144" y="2"/>
                    <a:pt x="144" y="2"/>
                    <a:pt x="144" y="2"/>
                  </a:cubicBezTo>
                  <a:cubicBezTo>
                    <a:pt x="173" y="2"/>
                    <a:pt x="173" y="2"/>
                    <a:pt x="173" y="2"/>
                  </a:cubicBezTo>
                  <a:lnTo>
                    <a:pt x="136" y="1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675" dirty="0"/>
            </a:p>
          </p:txBody>
        </p:sp>
        <p:sp>
          <p:nvSpPr>
            <p:cNvPr id="277" name="Freeform 68"/>
            <p:cNvSpPr>
              <a:spLocks noEditPoints="1"/>
            </p:cNvSpPr>
            <p:nvPr userDrawn="1"/>
          </p:nvSpPr>
          <p:spPr bwMode="auto">
            <a:xfrm>
              <a:off x="11484" y="-993"/>
              <a:ext cx="166" cy="245"/>
            </a:xfrm>
            <a:custGeom>
              <a:avLst/>
              <a:gdLst>
                <a:gd name="T0" fmla="*/ 85 w 120"/>
                <a:gd name="T1" fmla="*/ 176 h 176"/>
                <a:gd name="T2" fmla="*/ 70 w 120"/>
                <a:gd name="T3" fmla="*/ 148 h 176"/>
                <a:gd name="T4" fmla="*/ 40 w 120"/>
                <a:gd name="T5" fmla="*/ 105 h 176"/>
                <a:gd name="T6" fmla="*/ 28 w 120"/>
                <a:gd name="T7" fmla="*/ 100 h 176"/>
                <a:gd name="T8" fmla="*/ 28 w 120"/>
                <a:gd name="T9" fmla="*/ 176 h 176"/>
                <a:gd name="T10" fmla="*/ 0 w 120"/>
                <a:gd name="T11" fmla="*/ 176 h 176"/>
                <a:gd name="T12" fmla="*/ 0 w 120"/>
                <a:gd name="T13" fmla="*/ 0 h 176"/>
                <a:gd name="T14" fmla="*/ 53 w 120"/>
                <a:gd name="T15" fmla="*/ 0 h 176"/>
                <a:gd name="T16" fmla="*/ 111 w 120"/>
                <a:gd name="T17" fmla="*/ 50 h 176"/>
                <a:gd name="T18" fmla="*/ 67 w 120"/>
                <a:gd name="T19" fmla="*/ 98 h 176"/>
                <a:gd name="T20" fmla="*/ 94 w 120"/>
                <a:gd name="T21" fmla="*/ 133 h 176"/>
                <a:gd name="T22" fmla="*/ 120 w 120"/>
                <a:gd name="T23" fmla="*/ 176 h 176"/>
                <a:gd name="T24" fmla="*/ 85 w 120"/>
                <a:gd name="T25" fmla="*/ 176 h 176"/>
                <a:gd name="T26" fmla="*/ 44 w 120"/>
                <a:gd name="T27" fmla="*/ 23 h 176"/>
                <a:gd name="T28" fmla="*/ 28 w 120"/>
                <a:gd name="T29" fmla="*/ 23 h 176"/>
                <a:gd name="T30" fmla="*/ 28 w 120"/>
                <a:gd name="T31" fmla="*/ 79 h 176"/>
                <a:gd name="T32" fmla="*/ 43 w 120"/>
                <a:gd name="T33" fmla="*/ 79 h 176"/>
                <a:gd name="T34" fmla="*/ 72 w 120"/>
                <a:gd name="T35" fmla="*/ 72 h 176"/>
                <a:gd name="T36" fmla="*/ 80 w 120"/>
                <a:gd name="T37" fmla="*/ 50 h 176"/>
                <a:gd name="T38" fmla="*/ 44 w 120"/>
                <a:gd name="T39" fmla="*/ 23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20" h="176">
                  <a:moveTo>
                    <a:pt x="85" y="176"/>
                  </a:moveTo>
                  <a:cubicBezTo>
                    <a:pt x="70" y="148"/>
                    <a:pt x="70" y="148"/>
                    <a:pt x="70" y="148"/>
                  </a:cubicBezTo>
                  <a:cubicBezTo>
                    <a:pt x="58" y="127"/>
                    <a:pt x="50" y="115"/>
                    <a:pt x="40" y="105"/>
                  </a:cubicBezTo>
                  <a:cubicBezTo>
                    <a:pt x="37" y="102"/>
                    <a:pt x="34" y="100"/>
                    <a:pt x="28" y="100"/>
                  </a:cubicBezTo>
                  <a:cubicBezTo>
                    <a:pt x="28" y="176"/>
                    <a:pt x="28" y="176"/>
                    <a:pt x="28" y="176"/>
                  </a:cubicBezTo>
                  <a:cubicBezTo>
                    <a:pt x="0" y="176"/>
                    <a:pt x="0" y="176"/>
                    <a:pt x="0" y="17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93" y="0"/>
                    <a:pt x="111" y="23"/>
                    <a:pt x="111" y="50"/>
                  </a:cubicBezTo>
                  <a:cubicBezTo>
                    <a:pt x="111" y="75"/>
                    <a:pt x="94" y="98"/>
                    <a:pt x="67" y="98"/>
                  </a:cubicBezTo>
                  <a:cubicBezTo>
                    <a:pt x="73" y="102"/>
                    <a:pt x="85" y="119"/>
                    <a:pt x="94" y="133"/>
                  </a:cubicBezTo>
                  <a:cubicBezTo>
                    <a:pt x="120" y="176"/>
                    <a:pt x="120" y="176"/>
                    <a:pt x="120" y="176"/>
                  </a:cubicBezTo>
                  <a:lnTo>
                    <a:pt x="85" y="176"/>
                  </a:lnTo>
                  <a:close/>
                  <a:moveTo>
                    <a:pt x="44" y="23"/>
                  </a:moveTo>
                  <a:cubicBezTo>
                    <a:pt x="28" y="23"/>
                    <a:pt x="28" y="23"/>
                    <a:pt x="28" y="23"/>
                  </a:cubicBezTo>
                  <a:cubicBezTo>
                    <a:pt x="28" y="79"/>
                    <a:pt x="28" y="79"/>
                    <a:pt x="28" y="79"/>
                  </a:cubicBezTo>
                  <a:cubicBezTo>
                    <a:pt x="43" y="79"/>
                    <a:pt x="43" y="79"/>
                    <a:pt x="43" y="79"/>
                  </a:cubicBezTo>
                  <a:cubicBezTo>
                    <a:pt x="59" y="79"/>
                    <a:pt x="67" y="77"/>
                    <a:pt x="72" y="72"/>
                  </a:cubicBezTo>
                  <a:cubicBezTo>
                    <a:pt x="77" y="67"/>
                    <a:pt x="80" y="59"/>
                    <a:pt x="80" y="50"/>
                  </a:cubicBezTo>
                  <a:cubicBezTo>
                    <a:pt x="80" y="32"/>
                    <a:pt x="70" y="23"/>
                    <a:pt x="44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675" dirty="0"/>
            </a:p>
          </p:txBody>
        </p:sp>
        <p:sp>
          <p:nvSpPr>
            <p:cNvPr id="278" name="Freeform 69"/>
            <p:cNvSpPr>
              <a:spLocks noEditPoints="1"/>
            </p:cNvSpPr>
            <p:nvPr userDrawn="1"/>
          </p:nvSpPr>
          <p:spPr bwMode="auto">
            <a:xfrm>
              <a:off x="11664" y="-931"/>
              <a:ext cx="150" cy="187"/>
            </a:xfrm>
            <a:custGeom>
              <a:avLst/>
              <a:gdLst>
                <a:gd name="T0" fmla="*/ 31 w 108"/>
                <a:gd name="T1" fmla="*/ 75 h 135"/>
                <a:gd name="T2" fmla="*/ 31 w 108"/>
                <a:gd name="T3" fmla="*/ 77 h 135"/>
                <a:gd name="T4" fmla="*/ 63 w 108"/>
                <a:gd name="T5" fmla="*/ 114 h 135"/>
                <a:gd name="T6" fmla="*/ 95 w 108"/>
                <a:gd name="T7" fmla="*/ 101 h 135"/>
                <a:gd name="T8" fmla="*/ 106 w 108"/>
                <a:gd name="T9" fmla="*/ 118 h 135"/>
                <a:gd name="T10" fmla="*/ 60 w 108"/>
                <a:gd name="T11" fmla="*/ 135 h 135"/>
                <a:gd name="T12" fmla="*/ 0 w 108"/>
                <a:gd name="T13" fmla="*/ 68 h 135"/>
                <a:gd name="T14" fmla="*/ 16 w 108"/>
                <a:gd name="T15" fmla="*/ 17 h 135"/>
                <a:gd name="T16" fmla="*/ 56 w 108"/>
                <a:gd name="T17" fmla="*/ 0 h 135"/>
                <a:gd name="T18" fmla="*/ 91 w 108"/>
                <a:gd name="T19" fmla="*/ 13 h 135"/>
                <a:gd name="T20" fmla="*/ 108 w 108"/>
                <a:gd name="T21" fmla="*/ 69 h 135"/>
                <a:gd name="T22" fmla="*/ 108 w 108"/>
                <a:gd name="T23" fmla="*/ 75 h 135"/>
                <a:gd name="T24" fmla="*/ 31 w 108"/>
                <a:gd name="T25" fmla="*/ 75 h 135"/>
                <a:gd name="T26" fmla="*/ 56 w 108"/>
                <a:gd name="T27" fmla="*/ 21 h 135"/>
                <a:gd name="T28" fmla="*/ 31 w 108"/>
                <a:gd name="T29" fmla="*/ 54 h 135"/>
                <a:gd name="T30" fmla="*/ 79 w 108"/>
                <a:gd name="T31" fmla="*/ 54 h 135"/>
                <a:gd name="T32" fmla="*/ 56 w 108"/>
                <a:gd name="T33" fmla="*/ 21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8" h="135">
                  <a:moveTo>
                    <a:pt x="31" y="75"/>
                  </a:moveTo>
                  <a:cubicBezTo>
                    <a:pt x="31" y="77"/>
                    <a:pt x="31" y="77"/>
                    <a:pt x="31" y="77"/>
                  </a:cubicBezTo>
                  <a:cubicBezTo>
                    <a:pt x="31" y="95"/>
                    <a:pt x="38" y="114"/>
                    <a:pt x="63" y="114"/>
                  </a:cubicBezTo>
                  <a:cubicBezTo>
                    <a:pt x="75" y="114"/>
                    <a:pt x="85" y="109"/>
                    <a:pt x="95" y="101"/>
                  </a:cubicBezTo>
                  <a:cubicBezTo>
                    <a:pt x="106" y="118"/>
                    <a:pt x="106" y="118"/>
                    <a:pt x="106" y="118"/>
                  </a:cubicBezTo>
                  <a:cubicBezTo>
                    <a:pt x="92" y="129"/>
                    <a:pt x="77" y="135"/>
                    <a:pt x="60" y="135"/>
                  </a:cubicBezTo>
                  <a:cubicBezTo>
                    <a:pt x="23" y="135"/>
                    <a:pt x="0" y="109"/>
                    <a:pt x="0" y="68"/>
                  </a:cubicBezTo>
                  <a:cubicBezTo>
                    <a:pt x="0" y="45"/>
                    <a:pt x="5" y="30"/>
                    <a:pt x="16" y="17"/>
                  </a:cubicBezTo>
                  <a:cubicBezTo>
                    <a:pt x="27" y="5"/>
                    <a:pt x="39" y="0"/>
                    <a:pt x="56" y="0"/>
                  </a:cubicBezTo>
                  <a:cubicBezTo>
                    <a:pt x="68" y="0"/>
                    <a:pt x="80" y="3"/>
                    <a:pt x="91" y="13"/>
                  </a:cubicBezTo>
                  <a:cubicBezTo>
                    <a:pt x="102" y="23"/>
                    <a:pt x="108" y="39"/>
                    <a:pt x="108" y="69"/>
                  </a:cubicBezTo>
                  <a:cubicBezTo>
                    <a:pt x="108" y="75"/>
                    <a:pt x="108" y="75"/>
                    <a:pt x="108" y="75"/>
                  </a:cubicBezTo>
                  <a:lnTo>
                    <a:pt x="31" y="75"/>
                  </a:lnTo>
                  <a:close/>
                  <a:moveTo>
                    <a:pt x="56" y="21"/>
                  </a:moveTo>
                  <a:cubicBezTo>
                    <a:pt x="40" y="21"/>
                    <a:pt x="31" y="33"/>
                    <a:pt x="31" y="54"/>
                  </a:cubicBezTo>
                  <a:cubicBezTo>
                    <a:pt x="79" y="54"/>
                    <a:pt x="79" y="54"/>
                    <a:pt x="79" y="54"/>
                  </a:cubicBezTo>
                  <a:cubicBezTo>
                    <a:pt x="79" y="33"/>
                    <a:pt x="70" y="21"/>
                    <a:pt x="56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675" dirty="0"/>
            </a:p>
          </p:txBody>
        </p:sp>
        <p:sp>
          <p:nvSpPr>
            <p:cNvPr id="279" name="Freeform 70"/>
            <p:cNvSpPr>
              <a:spLocks/>
            </p:cNvSpPr>
            <p:nvPr userDrawn="1"/>
          </p:nvSpPr>
          <p:spPr bwMode="auto">
            <a:xfrm>
              <a:off x="11839" y="-1009"/>
              <a:ext cx="65" cy="264"/>
            </a:xfrm>
            <a:custGeom>
              <a:avLst/>
              <a:gdLst>
                <a:gd name="T0" fmla="*/ 30 w 47"/>
                <a:gd name="T1" fmla="*/ 190 h 190"/>
                <a:gd name="T2" fmla="*/ 2 w 47"/>
                <a:gd name="T3" fmla="*/ 154 h 190"/>
                <a:gd name="T4" fmla="*/ 2 w 47"/>
                <a:gd name="T5" fmla="*/ 44 h 190"/>
                <a:gd name="T6" fmla="*/ 0 w 47"/>
                <a:gd name="T7" fmla="*/ 7 h 190"/>
                <a:gd name="T8" fmla="*/ 28 w 47"/>
                <a:gd name="T9" fmla="*/ 0 h 190"/>
                <a:gd name="T10" fmla="*/ 31 w 47"/>
                <a:gd name="T11" fmla="*/ 36 h 190"/>
                <a:gd name="T12" fmla="*/ 31 w 47"/>
                <a:gd name="T13" fmla="*/ 145 h 190"/>
                <a:gd name="T14" fmla="*/ 34 w 47"/>
                <a:gd name="T15" fmla="*/ 168 h 190"/>
                <a:gd name="T16" fmla="*/ 43 w 47"/>
                <a:gd name="T17" fmla="*/ 170 h 190"/>
                <a:gd name="T18" fmla="*/ 47 w 47"/>
                <a:gd name="T19" fmla="*/ 187 h 190"/>
                <a:gd name="T20" fmla="*/ 30 w 47"/>
                <a:gd name="T21" fmla="*/ 19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7" h="190">
                  <a:moveTo>
                    <a:pt x="30" y="190"/>
                  </a:moveTo>
                  <a:cubicBezTo>
                    <a:pt x="2" y="190"/>
                    <a:pt x="2" y="165"/>
                    <a:pt x="2" y="15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27"/>
                    <a:pt x="1" y="17"/>
                    <a:pt x="0" y="7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30" y="8"/>
                    <a:pt x="31" y="19"/>
                    <a:pt x="31" y="36"/>
                  </a:cubicBezTo>
                  <a:cubicBezTo>
                    <a:pt x="31" y="145"/>
                    <a:pt x="31" y="145"/>
                    <a:pt x="31" y="145"/>
                  </a:cubicBezTo>
                  <a:cubicBezTo>
                    <a:pt x="31" y="162"/>
                    <a:pt x="31" y="165"/>
                    <a:pt x="34" y="168"/>
                  </a:cubicBezTo>
                  <a:cubicBezTo>
                    <a:pt x="35" y="170"/>
                    <a:pt x="39" y="172"/>
                    <a:pt x="43" y="170"/>
                  </a:cubicBezTo>
                  <a:cubicBezTo>
                    <a:pt x="47" y="187"/>
                    <a:pt x="47" y="187"/>
                    <a:pt x="47" y="187"/>
                  </a:cubicBezTo>
                  <a:cubicBezTo>
                    <a:pt x="42" y="189"/>
                    <a:pt x="37" y="190"/>
                    <a:pt x="30" y="19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675" dirty="0"/>
            </a:p>
          </p:txBody>
        </p:sp>
        <p:sp>
          <p:nvSpPr>
            <p:cNvPr id="280" name="Freeform 71"/>
            <p:cNvSpPr>
              <a:spLocks noEditPoints="1"/>
            </p:cNvSpPr>
            <p:nvPr userDrawn="1"/>
          </p:nvSpPr>
          <p:spPr bwMode="auto">
            <a:xfrm>
              <a:off x="11932" y="-1007"/>
              <a:ext cx="51" cy="259"/>
            </a:xfrm>
            <a:custGeom>
              <a:avLst/>
              <a:gdLst>
                <a:gd name="T0" fmla="*/ 18 w 37"/>
                <a:gd name="T1" fmla="*/ 38 h 186"/>
                <a:gd name="T2" fmla="*/ 0 w 37"/>
                <a:gd name="T3" fmla="*/ 19 h 186"/>
                <a:gd name="T4" fmla="*/ 19 w 37"/>
                <a:gd name="T5" fmla="*/ 0 h 186"/>
                <a:gd name="T6" fmla="*/ 37 w 37"/>
                <a:gd name="T7" fmla="*/ 19 h 186"/>
                <a:gd name="T8" fmla="*/ 18 w 37"/>
                <a:gd name="T9" fmla="*/ 38 h 186"/>
                <a:gd name="T10" fmla="*/ 4 w 37"/>
                <a:gd name="T11" fmla="*/ 186 h 186"/>
                <a:gd name="T12" fmla="*/ 4 w 37"/>
                <a:gd name="T13" fmla="*/ 59 h 186"/>
                <a:gd name="T14" fmla="*/ 33 w 37"/>
                <a:gd name="T15" fmla="*/ 54 h 186"/>
                <a:gd name="T16" fmla="*/ 33 w 37"/>
                <a:gd name="T17" fmla="*/ 186 h 186"/>
                <a:gd name="T18" fmla="*/ 4 w 37"/>
                <a:gd name="T19" fmla="*/ 186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7" h="186">
                  <a:moveTo>
                    <a:pt x="18" y="38"/>
                  </a:moveTo>
                  <a:cubicBezTo>
                    <a:pt x="8" y="38"/>
                    <a:pt x="0" y="29"/>
                    <a:pt x="0" y="19"/>
                  </a:cubicBezTo>
                  <a:cubicBezTo>
                    <a:pt x="0" y="9"/>
                    <a:pt x="9" y="0"/>
                    <a:pt x="19" y="0"/>
                  </a:cubicBezTo>
                  <a:cubicBezTo>
                    <a:pt x="29" y="0"/>
                    <a:pt x="37" y="9"/>
                    <a:pt x="37" y="19"/>
                  </a:cubicBezTo>
                  <a:cubicBezTo>
                    <a:pt x="37" y="29"/>
                    <a:pt x="29" y="38"/>
                    <a:pt x="18" y="38"/>
                  </a:cubicBezTo>
                  <a:close/>
                  <a:moveTo>
                    <a:pt x="4" y="186"/>
                  </a:moveTo>
                  <a:cubicBezTo>
                    <a:pt x="4" y="59"/>
                    <a:pt x="4" y="59"/>
                    <a:pt x="4" y="59"/>
                  </a:cubicBezTo>
                  <a:cubicBezTo>
                    <a:pt x="33" y="54"/>
                    <a:pt x="33" y="54"/>
                    <a:pt x="33" y="54"/>
                  </a:cubicBezTo>
                  <a:cubicBezTo>
                    <a:pt x="33" y="186"/>
                    <a:pt x="33" y="186"/>
                    <a:pt x="33" y="186"/>
                  </a:cubicBezTo>
                  <a:lnTo>
                    <a:pt x="4" y="1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675" dirty="0"/>
            </a:p>
          </p:txBody>
        </p:sp>
        <p:sp>
          <p:nvSpPr>
            <p:cNvPr id="281" name="Freeform 72"/>
            <p:cNvSpPr>
              <a:spLocks/>
            </p:cNvSpPr>
            <p:nvPr userDrawn="1"/>
          </p:nvSpPr>
          <p:spPr bwMode="auto">
            <a:xfrm>
              <a:off x="12017" y="-931"/>
              <a:ext cx="133" cy="187"/>
            </a:xfrm>
            <a:custGeom>
              <a:avLst/>
              <a:gdLst>
                <a:gd name="T0" fmla="*/ 54 w 96"/>
                <a:gd name="T1" fmla="*/ 135 h 135"/>
                <a:gd name="T2" fmla="*/ 0 w 96"/>
                <a:gd name="T3" fmla="*/ 69 h 135"/>
                <a:gd name="T4" fmla="*/ 56 w 96"/>
                <a:gd name="T5" fmla="*/ 0 h 135"/>
                <a:gd name="T6" fmla="*/ 92 w 96"/>
                <a:gd name="T7" fmla="*/ 14 h 135"/>
                <a:gd name="T8" fmla="*/ 78 w 96"/>
                <a:gd name="T9" fmla="*/ 32 h 135"/>
                <a:gd name="T10" fmla="*/ 56 w 96"/>
                <a:gd name="T11" fmla="*/ 22 h 135"/>
                <a:gd name="T12" fmla="*/ 36 w 96"/>
                <a:gd name="T13" fmla="*/ 35 h 135"/>
                <a:gd name="T14" fmla="*/ 31 w 96"/>
                <a:gd name="T15" fmla="*/ 71 h 135"/>
                <a:gd name="T16" fmla="*/ 39 w 96"/>
                <a:gd name="T17" fmla="*/ 106 h 135"/>
                <a:gd name="T18" fmla="*/ 56 w 96"/>
                <a:gd name="T19" fmla="*/ 114 h 135"/>
                <a:gd name="T20" fmla="*/ 82 w 96"/>
                <a:gd name="T21" fmla="*/ 101 h 135"/>
                <a:gd name="T22" fmla="*/ 96 w 96"/>
                <a:gd name="T23" fmla="*/ 118 h 135"/>
                <a:gd name="T24" fmla="*/ 54 w 96"/>
                <a:gd name="T25" fmla="*/ 135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6" h="135">
                  <a:moveTo>
                    <a:pt x="54" y="135"/>
                  </a:moveTo>
                  <a:cubicBezTo>
                    <a:pt x="19" y="135"/>
                    <a:pt x="0" y="110"/>
                    <a:pt x="0" y="69"/>
                  </a:cubicBezTo>
                  <a:cubicBezTo>
                    <a:pt x="0" y="22"/>
                    <a:pt x="28" y="0"/>
                    <a:pt x="56" y="0"/>
                  </a:cubicBezTo>
                  <a:cubicBezTo>
                    <a:pt x="70" y="0"/>
                    <a:pt x="81" y="3"/>
                    <a:pt x="92" y="14"/>
                  </a:cubicBezTo>
                  <a:cubicBezTo>
                    <a:pt x="78" y="32"/>
                    <a:pt x="78" y="32"/>
                    <a:pt x="78" y="32"/>
                  </a:cubicBezTo>
                  <a:cubicBezTo>
                    <a:pt x="70" y="25"/>
                    <a:pt x="64" y="22"/>
                    <a:pt x="56" y="22"/>
                  </a:cubicBezTo>
                  <a:cubicBezTo>
                    <a:pt x="47" y="22"/>
                    <a:pt x="40" y="27"/>
                    <a:pt x="36" y="35"/>
                  </a:cubicBezTo>
                  <a:cubicBezTo>
                    <a:pt x="32" y="43"/>
                    <a:pt x="31" y="55"/>
                    <a:pt x="31" y="71"/>
                  </a:cubicBezTo>
                  <a:cubicBezTo>
                    <a:pt x="31" y="89"/>
                    <a:pt x="33" y="100"/>
                    <a:pt x="39" y="106"/>
                  </a:cubicBezTo>
                  <a:cubicBezTo>
                    <a:pt x="43" y="111"/>
                    <a:pt x="50" y="114"/>
                    <a:pt x="56" y="114"/>
                  </a:cubicBezTo>
                  <a:cubicBezTo>
                    <a:pt x="65" y="114"/>
                    <a:pt x="74" y="109"/>
                    <a:pt x="82" y="101"/>
                  </a:cubicBezTo>
                  <a:cubicBezTo>
                    <a:pt x="96" y="118"/>
                    <a:pt x="96" y="118"/>
                    <a:pt x="96" y="118"/>
                  </a:cubicBezTo>
                  <a:cubicBezTo>
                    <a:pt x="84" y="130"/>
                    <a:pt x="72" y="135"/>
                    <a:pt x="54" y="1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675" dirty="0"/>
            </a:p>
          </p:txBody>
        </p:sp>
        <p:sp>
          <p:nvSpPr>
            <p:cNvPr id="282" name="Freeform 73"/>
            <p:cNvSpPr>
              <a:spLocks noEditPoints="1"/>
            </p:cNvSpPr>
            <p:nvPr userDrawn="1"/>
          </p:nvSpPr>
          <p:spPr bwMode="auto">
            <a:xfrm>
              <a:off x="12178" y="-851"/>
              <a:ext cx="106" cy="106"/>
            </a:xfrm>
            <a:custGeom>
              <a:avLst/>
              <a:gdLst>
                <a:gd name="T0" fmla="*/ 39 w 77"/>
                <a:gd name="T1" fmla="*/ 76 h 76"/>
                <a:gd name="T2" fmla="*/ 0 w 77"/>
                <a:gd name="T3" fmla="*/ 38 h 76"/>
                <a:gd name="T4" fmla="*/ 39 w 77"/>
                <a:gd name="T5" fmla="*/ 0 h 76"/>
                <a:gd name="T6" fmla="*/ 77 w 77"/>
                <a:gd name="T7" fmla="*/ 38 h 76"/>
                <a:gd name="T8" fmla="*/ 39 w 77"/>
                <a:gd name="T9" fmla="*/ 76 h 76"/>
                <a:gd name="T10" fmla="*/ 39 w 77"/>
                <a:gd name="T11" fmla="*/ 7 h 76"/>
                <a:gd name="T12" fmla="*/ 9 w 77"/>
                <a:gd name="T13" fmla="*/ 38 h 76"/>
                <a:gd name="T14" fmla="*/ 39 w 77"/>
                <a:gd name="T15" fmla="*/ 69 h 76"/>
                <a:gd name="T16" fmla="*/ 68 w 77"/>
                <a:gd name="T17" fmla="*/ 38 h 76"/>
                <a:gd name="T18" fmla="*/ 39 w 77"/>
                <a:gd name="T19" fmla="*/ 7 h 76"/>
                <a:gd name="T20" fmla="*/ 46 w 77"/>
                <a:gd name="T21" fmla="*/ 59 h 76"/>
                <a:gd name="T22" fmla="*/ 42 w 77"/>
                <a:gd name="T23" fmla="*/ 52 h 76"/>
                <a:gd name="T24" fmla="*/ 35 w 77"/>
                <a:gd name="T25" fmla="*/ 42 h 76"/>
                <a:gd name="T26" fmla="*/ 34 w 77"/>
                <a:gd name="T27" fmla="*/ 41 h 76"/>
                <a:gd name="T28" fmla="*/ 34 w 77"/>
                <a:gd name="T29" fmla="*/ 59 h 76"/>
                <a:gd name="T30" fmla="*/ 25 w 77"/>
                <a:gd name="T31" fmla="*/ 59 h 76"/>
                <a:gd name="T32" fmla="*/ 25 w 77"/>
                <a:gd name="T33" fmla="*/ 16 h 76"/>
                <a:gd name="T34" fmla="*/ 41 w 77"/>
                <a:gd name="T35" fmla="*/ 16 h 76"/>
                <a:gd name="T36" fmla="*/ 54 w 77"/>
                <a:gd name="T37" fmla="*/ 29 h 76"/>
                <a:gd name="T38" fmla="*/ 44 w 77"/>
                <a:gd name="T39" fmla="*/ 41 h 76"/>
                <a:gd name="T40" fmla="*/ 46 w 77"/>
                <a:gd name="T41" fmla="*/ 43 h 76"/>
                <a:gd name="T42" fmla="*/ 56 w 77"/>
                <a:gd name="T43" fmla="*/ 59 h 76"/>
                <a:gd name="T44" fmla="*/ 46 w 77"/>
                <a:gd name="T45" fmla="*/ 59 h 76"/>
                <a:gd name="T46" fmla="*/ 42 w 77"/>
                <a:gd name="T47" fmla="*/ 24 h 76"/>
                <a:gd name="T48" fmla="*/ 37 w 77"/>
                <a:gd name="T49" fmla="*/ 23 h 76"/>
                <a:gd name="T50" fmla="*/ 34 w 77"/>
                <a:gd name="T51" fmla="*/ 23 h 76"/>
                <a:gd name="T52" fmla="*/ 34 w 77"/>
                <a:gd name="T53" fmla="*/ 35 h 76"/>
                <a:gd name="T54" fmla="*/ 37 w 77"/>
                <a:gd name="T55" fmla="*/ 35 h 76"/>
                <a:gd name="T56" fmla="*/ 43 w 77"/>
                <a:gd name="T57" fmla="*/ 33 h 76"/>
                <a:gd name="T58" fmla="*/ 45 w 77"/>
                <a:gd name="T59" fmla="*/ 29 h 76"/>
                <a:gd name="T60" fmla="*/ 42 w 77"/>
                <a:gd name="T61" fmla="*/ 24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7" h="76">
                  <a:moveTo>
                    <a:pt x="39" y="76"/>
                  </a:moveTo>
                  <a:cubicBezTo>
                    <a:pt x="18" y="76"/>
                    <a:pt x="0" y="60"/>
                    <a:pt x="0" y="38"/>
                  </a:cubicBezTo>
                  <a:cubicBezTo>
                    <a:pt x="0" y="17"/>
                    <a:pt x="18" y="0"/>
                    <a:pt x="39" y="0"/>
                  </a:cubicBezTo>
                  <a:cubicBezTo>
                    <a:pt x="60" y="0"/>
                    <a:pt x="77" y="17"/>
                    <a:pt x="77" y="38"/>
                  </a:cubicBezTo>
                  <a:cubicBezTo>
                    <a:pt x="77" y="60"/>
                    <a:pt x="60" y="76"/>
                    <a:pt x="39" y="76"/>
                  </a:cubicBezTo>
                  <a:close/>
                  <a:moveTo>
                    <a:pt x="39" y="7"/>
                  </a:moveTo>
                  <a:cubicBezTo>
                    <a:pt x="22" y="7"/>
                    <a:pt x="9" y="21"/>
                    <a:pt x="9" y="38"/>
                  </a:cubicBezTo>
                  <a:cubicBezTo>
                    <a:pt x="9" y="55"/>
                    <a:pt x="22" y="69"/>
                    <a:pt x="39" y="69"/>
                  </a:cubicBezTo>
                  <a:cubicBezTo>
                    <a:pt x="55" y="69"/>
                    <a:pt x="68" y="55"/>
                    <a:pt x="68" y="38"/>
                  </a:cubicBezTo>
                  <a:cubicBezTo>
                    <a:pt x="68" y="21"/>
                    <a:pt x="55" y="7"/>
                    <a:pt x="39" y="7"/>
                  </a:cubicBezTo>
                  <a:close/>
                  <a:moveTo>
                    <a:pt x="46" y="59"/>
                  </a:moveTo>
                  <a:cubicBezTo>
                    <a:pt x="45" y="56"/>
                    <a:pt x="44" y="55"/>
                    <a:pt x="42" y="52"/>
                  </a:cubicBezTo>
                  <a:cubicBezTo>
                    <a:pt x="38" y="44"/>
                    <a:pt x="37" y="42"/>
                    <a:pt x="35" y="42"/>
                  </a:cubicBezTo>
                  <a:cubicBezTo>
                    <a:pt x="35" y="41"/>
                    <a:pt x="34" y="41"/>
                    <a:pt x="34" y="41"/>
                  </a:cubicBezTo>
                  <a:cubicBezTo>
                    <a:pt x="34" y="59"/>
                    <a:pt x="34" y="59"/>
                    <a:pt x="34" y="59"/>
                  </a:cubicBezTo>
                  <a:cubicBezTo>
                    <a:pt x="25" y="59"/>
                    <a:pt x="25" y="59"/>
                    <a:pt x="25" y="59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41" y="16"/>
                    <a:pt x="41" y="16"/>
                    <a:pt x="41" y="16"/>
                  </a:cubicBezTo>
                  <a:cubicBezTo>
                    <a:pt x="49" y="16"/>
                    <a:pt x="54" y="21"/>
                    <a:pt x="54" y="29"/>
                  </a:cubicBezTo>
                  <a:cubicBezTo>
                    <a:pt x="54" y="35"/>
                    <a:pt x="50" y="41"/>
                    <a:pt x="44" y="41"/>
                  </a:cubicBezTo>
                  <a:cubicBezTo>
                    <a:pt x="45" y="41"/>
                    <a:pt x="46" y="42"/>
                    <a:pt x="46" y="43"/>
                  </a:cubicBezTo>
                  <a:cubicBezTo>
                    <a:pt x="49" y="46"/>
                    <a:pt x="56" y="59"/>
                    <a:pt x="56" y="59"/>
                  </a:cubicBezTo>
                  <a:lnTo>
                    <a:pt x="46" y="59"/>
                  </a:lnTo>
                  <a:close/>
                  <a:moveTo>
                    <a:pt x="42" y="24"/>
                  </a:moveTo>
                  <a:cubicBezTo>
                    <a:pt x="41" y="23"/>
                    <a:pt x="39" y="23"/>
                    <a:pt x="37" y="23"/>
                  </a:cubicBezTo>
                  <a:cubicBezTo>
                    <a:pt x="34" y="23"/>
                    <a:pt x="34" y="23"/>
                    <a:pt x="34" y="23"/>
                  </a:cubicBezTo>
                  <a:cubicBezTo>
                    <a:pt x="34" y="35"/>
                    <a:pt x="34" y="35"/>
                    <a:pt x="34" y="35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40" y="35"/>
                    <a:pt x="42" y="34"/>
                    <a:pt x="43" y="33"/>
                  </a:cubicBezTo>
                  <a:cubicBezTo>
                    <a:pt x="44" y="32"/>
                    <a:pt x="45" y="31"/>
                    <a:pt x="45" y="29"/>
                  </a:cubicBezTo>
                  <a:cubicBezTo>
                    <a:pt x="45" y="26"/>
                    <a:pt x="44" y="25"/>
                    <a:pt x="42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675" dirty="0"/>
            </a:p>
          </p:txBody>
        </p:sp>
        <p:sp>
          <p:nvSpPr>
            <p:cNvPr id="283" name="Freeform 74"/>
            <p:cNvSpPr>
              <a:spLocks/>
            </p:cNvSpPr>
            <p:nvPr userDrawn="1"/>
          </p:nvSpPr>
          <p:spPr bwMode="auto">
            <a:xfrm>
              <a:off x="10739" y="-684"/>
              <a:ext cx="430" cy="561"/>
            </a:xfrm>
            <a:custGeom>
              <a:avLst/>
              <a:gdLst>
                <a:gd name="T0" fmla="*/ 0 w 310"/>
                <a:gd name="T1" fmla="*/ 341 h 403"/>
                <a:gd name="T2" fmla="*/ 51 w 310"/>
                <a:gd name="T3" fmla="*/ 280 h 403"/>
                <a:gd name="T4" fmla="*/ 168 w 310"/>
                <a:gd name="T5" fmla="*/ 327 h 403"/>
                <a:gd name="T6" fmla="*/ 224 w 310"/>
                <a:gd name="T7" fmla="*/ 290 h 403"/>
                <a:gd name="T8" fmla="*/ 224 w 310"/>
                <a:gd name="T9" fmla="*/ 289 h 403"/>
                <a:gd name="T10" fmla="*/ 145 w 310"/>
                <a:gd name="T11" fmla="*/ 239 h 403"/>
                <a:gd name="T12" fmla="*/ 16 w 310"/>
                <a:gd name="T13" fmla="*/ 120 h 403"/>
                <a:gd name="T14" fmla="*/ 16 w 310"/>
                <a:gd name="T15" fmla="*/ 118 h 403"/>
                <a:gd name="T16" fmla="*/ 153 w 310"/>
                <a:gd name="T17" fmla="*/ 0 h 403"/>
                <a:gd name="T18" fmla="*/ 298 w 310"/>
                <a:gd name="T19" fmla="*/ 50 h 403"/>
                <a:gd name="T20" fmla="*/ 253 w 310"/>
                <a:gd name="T21" fmla="*/ 115 h 403"/>
                <a:gd name="T22" fmla="*/ 152 w 310"/>
                <a:gd name="T23" fmla="*/ 76 h 403"/>
                <a:gd name="T24" fmla="*/ 101 w 310"/>
                <a:gd name="T25" fmla="*/ 111 h 403"/>
                <a:gd name="T26" fmla="*/ 101 w 310"/>
                <a:gd name="T27" fmla="*/ 112 h 403"/>
                <a:gd name="T28" fmla="*/ 186 w 310"/>
                <a:gd name="T29" fmla="*/ 163 h 403"/>
                <a:gd name="T30" fmla="*/ 310 w 310"/>
                <a:gd name="T31" fmla="*/ 281 h 403"/>
                <a:gd name="T32" fmla="*/ 310 w 310"/>
                <a:gd name="T33" fmla="*/ 282 h 403"/>
                <a:gd name="T34" fmla="*/ 166 w 310"/>
                <a:gd name="T35" fmla="*/ 403 h 403"/>
                <a:gd name="T36" fmla="*/ 0 w 310"/>
                <a:gd name="T37" fmla="*/ 341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10" h="403">
                  <a:moveTo>
                    <a:pt x="0" y="341"/>
                  </a:moveTo>
                  <a:cubicBezTo>
                    <a:pt x="51" y="280"/>
                    <a:pt x="51" y="280"/>
                    <a:pt x="51" y="280"/>
                  </a:cubicBezTo>
                  <a:cubicBezTo>
                    <a:pt x="86" y="309"/>
                    <a:pt x="123" y="327"/>
                    <a:pt x="168" y="327"/>
                  </a:cubicBezTo>
                  <a:cubicBezTo>
                    <a:pt x="203" y="327"/>
                    <a:pt x="224" y="313"/>
                    <a:pt x="224" y="290"/>
                  </a:cubicBezTo>
                  <a:cubicBezTo>
                    <a:pt x="224" y="289"/>
                    <a:pt x="224" y="289"/>
                    <a:pt x="224" y="289"/>
                  </a:cubicBezTo>
                  <a:cubicBezTo>
                    <a:pt x="224" y="267"/>
                    <a:pt x="211" y="256"/>
                    <a:pt x="145" y="239"/>
                  </a:cubicBezTo>
                  <a:cubicBezTo>
                    <a:pt x="66" y="219"/>
                    <a:pt x="16" y="197"/>
                    <a:pt x="16" y="120"/>
                  </a:cubicBezTo>
                  <a:cubicBezTo>
                    <a:pt x="16" y="118"/>
                    <a:pt x="16" y="118"/>
                    <a:pt x="16" y="118"/>
                  </a:cubicBezTo>
                  <a:cubicBezTo>
                    <a:pt x="16" y="47"/>
                    <a:pt x="73" y="0"/>
                    <a:pt x="153" y="0"/>
                  </a:cubicBezTo>
                  <a:cubicBezTo>
                    <a:pt x="210" y="0"/>
                    <a:pt x="258" y="18"/>
                    <a:pt x="298" y="50"/>
                  </a:cubicBezTo>
                  <a:cubicBezTo>
                    <a:pt x="253" y="115"/>
                    <a:pt x="253" y="115"/>
                    <a:pt x="253" y="115"/>
                  </a:cubicBezTo>
                  <a:cubicBezTo>
                    <a:pt x="219" y="91"/>
                    <a:pt x="185" y="76"/>
                    <a:pt x="152" y="76"/>
                  </a:cubicBezTo>
                  <a:cubicBezTo>
                    <a:pt x="119" y="76"/>
                    <a:pt x="101" y="92"/>
                    <a:pt x="101" y="111"/>
                  </a:cubicBezTo>
                  <a:cubicBezTo>
                    <a:pt x="101" y="112"/>
                    <a:pt x="101" y="112"/>
                    <a:pt x="101" y="112"/>
                  </a:cubicBezTo>
                  <a:cubicBezTo>
                    <a:pt x="101" y="138"/>
                    <a:pt x="118" y="146"/>
                    <a:pt x="186" y="163"/>
                  </a:cubicBezTo>
                  <a:cubicBezTo>
                    <a:pt x="265" y="184"/>
                    <a:pt x="310" y="213"/>
                    <a:pt x="310" y="281"/>
                  </a:cubicBezTo>
                  <a:cubicBezTo>
                    <a:pt x="310" y="282"/>
                    <a:pt x="310" y="282"/>
                    <a:pt x="310" y="282"/>
                  </a:cubicBezTo>
                  <a:cubicBezTo>
                    <a:pt x="310" y="360"/>
                    <a:pt x="251" y="403"/>
                    <a:pt x="166" y="403"/>
                  </a:cubicBezTo>
                  <a:cubicBezTo>
                    <a:pt x="107" y="403"/>
                    <a:pt x="47" y="383"/>
                    <a:pt x="0" y="3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675" dirty="0"/>
            </a:p>
          </p:txBody>
        </p:sp>
        <p:sp>
          <p:nvSpPr>
            <p:cNvPr id="284" name="Freeform 75"/>
            <p:cNvSpPr>
              <a:spLocks/>
            </p:cNvSpPr>
            <p:nvPr userDrawn="1"/>
          </p:nvSpPr>
          <p:spPr bwMode="auto">
            <a:xfrm>
              <a:off x="11226" y="-675"/>
              <a:ext cx="415" cy="545"/>
            </a:xfrm>
            <a:custGeom>
              <a:avLst/>
              <a:gdLst>
                <a:gd name="T0" fmla="*/ 0 w 415"/>
                <a:gd name="T1" fmla="*/ 0 h 545"/>
                <a:gd name="T2" fmla="*/ 411 w 415"/>
                <a:gd name="T3" fmla="*/ 0 h 545"/>
                <a:gd name="T4" fmla="*/ 411 w 415"/>
                <a:gd name="T5" fmla="*/ 107 h 545"/>
                <a:gd name="T6" fmla="*/ 119 w 415"/>
                <a:gd name="T7" fmla="*/ 107 h 545"/>
                <a:gd name="T8" fmla="*/ 119 w 415"/>
                <a:gd name="T9" fmla="*/ 217 h 545"/>
                <a:gd name="T10" fmla="*/ 376 w 415"/>
                <a:gd name="T11" fmla="*/ 217 h 545"/>
                <a:gd name="T12" fmla="*/ 376 w 415"/>
                <a:gd name="T13" fmla="*/ 324 h 545"/>
                <a:gd name="T14" fmla="*/ 119 w 415"/>
                <a:gd name="T15" fmla="*/ 324 h 545"/>
                <a:gd name="T16" fmla="*/ 119 w 415"/>
                <a:gd name="T17" fmla="*/ 438 h 545"/>
                <a:gd name="T18" fmla="*/ 415 w 415"/>
                <a:gd name="T19" fmla="*/ 438 h 545"/>
                <a:gd name="T20" fmla="*/ 415 w 415"/>
                <a:gd name="T21" fmla="*/ 545 h 545"/>
                <a:gd name="T22" fmla="*/ 0 w 415"/>
                <a:gd name="T23" fmla="*/ 545 h 545"/>
                <a:gd name="T24" fmla="*/ 0 w 415"/>
                <a:gd name="T25" fmla="*/ 0 h 5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5" h="545">
                  <a:moveTo>
                    <a:pt x="0" y="0"/>
                  </a:moveTo>
                  <a:lnTo>
                    <a:pt x="411" y="0"/>
                  </a:lnTo>
                  <a:lnTo>
                    <a:pt x="411" y="107"/>
                  </a:lnTo>
                  <a:lnTo>
                    <a:pt x="119" y="107"/>
                  </a:lnTo>
                  <a:lnTo>
                    <a:pt x="119" y="217"/>
                  </a:lnTo>
                  <a:lnTo>
                    <a:pt x="376" y="217"/>
                  </a:lnTo>
                  <a:lnTo>
                    <a:pt x="376" y="324"/>
                  </a:lnTo>
                  <a:lnTo>
                    <a:pt x="119" y="324"/>
                  </a:lnTo>
                  <a:lnTo>
                    <a:pt x="119" y="438"/>
                  </a:lnTo>
                  <a:lnTo>
                    <a:pt x="415" y="438"/>
                  </a:lnTo>
                  <a:lnTo>
                    <a:pt x="415" y="545"/>
                  </a:lnTo>
                  <a:lnTo>
                    <a:pt x="0" y="54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675" dirty="0"/>
            </a:p>
          </p:txBody>
        </p:sp>
        <p:sp>
          <p:nvSpPr>
            <p:cNvPr id="285" name="Freeform 76"/>
            <p:cNvSpPr>
              <a:spLocks noEditPoints="1"/>
            </p:cNvSpPr>
            <p:nvPr userDrawn="1"/>
          </p:nvSpPr>
          <p:spPr bwMode="auto">
            <a:xfrm>
              <a:off x="11700" y="-675"/>
              <a:ext cx="471" cy="545"/>
            </a:xfrm>
            <a:custGeom>
              <a:avLst/>
              <a:gdLst>
                <a:gd name="T0" fmla="*/ 0 w 339"/>
                <a:gd name="T1" fmla="*/ 0 h 392"/>
                <a:gd name="T2" fmla="*/ 179 w 339"/>
                <a:gd name="T3" fmla="*/ 0 h 392"/>
                <a:gd name="T4" fmla="*/ 293 w 339"/>
                <a:gd name="T5" fmla="*/ 40 h 392"/>
                <a:gd name="T6" fmla="*/ 327 w 339"/>
                <a:gd name="T7" fmla="*/ 129 h 392"/>
                <a:gd name="T8" fmla="*/ 327 w 339"/>
                <a:gd name="T9" fmla="*/ 130 h 392"/>
                <a:gd name="T10" fmla="*/ 243 w 339"/>
                <a:gd name="T11" fmla="*/ 252 h 392"/>
                <a:gd name="T12" fmla="*/ 339 w 339"/>
                <a:gd name="T13" fmla="*/ 392 h 392"/>
                <a:gd name="T14" fmla="*/ 238 w 339"/>
                <a:gd name="T15" fmla="*/ 392 h 392"/>
                <a:gd name="T16" fmla="*/ 154 w 339"/>
                <a:gd name="T17" fmla="*/ 266 h 392"/>
                <a:gd name="T18" fmla="*/ 86 w 339"/>
                <a:gd name="T19" fmla="*/ 266 h 392"/>
                <a:gd name="T20" fmla="*/ 86 w 339"/>
                <a:gd name="T21" fmla="*/ 392 h 392"/>
                <a:gd name="T22" fmla="*/ 0 w 339"/>
                <a:gd name="T23" fmla="*/ 392 h 392"/>
                <a:gd name="T24" fmla="*/ 0 w 339"/>
                <a:gd name="T25" fmla="*/ 0 h 392"/>
                <a:gd name="T26" fmla="*/ 173 w 339"/>
                <a:gd name="T27" fmla="*/ 190 h 392"/>
                <a:gd name="T28" fmla="*/ 239 w 339"/>
                <a:gd name="T29" fmla="*/ 135 h 392"/>
                <a:gd name="T30" fmla="*/ 239 w 339"/>
                <a:gd name="T31" fmla="*/ 134 h 392"/>
                <a:gd name="T32" fmla="*/ 172 w 339"/>
                <a:gd name="T33" fmla="*/ 78 h 392"/>
                <a:gd name="T34" fmla="*/ 86 w 339"/>
                <a:gd name="T35" fmla="*/ 78 h 392"/>
                <a:gd name="T36" fmla="*/ 86 w 339"/>
                <a:gd name="T37" fmla="*/ 190 h 392"/>
                <a:gd name="T38" fmla="*/ 173 w 339"/>
                <a:gd name="T39" fmla="*/ 190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39" h="392">
                  <a:moveTo>
                    <a:pt x="0" y="0"/>
                  </a:moveTo>
                  <a:cubicBezTo>
                    <a:pt x="179" y="0"/>
                    <a:pt x="179" y="0"/>
                    <a:pt x="179" y="0"/>
                  </a:cubicBezTo>
                  <a:cubicBezTo>
                    <a:pt x="229" y="0"/>
                    <a:pt x="267" y="14"/>
                    <a:pt x="293" y="40"/>
                  </a:cubicBezTo>
                  <a:cubicBezTo>
                    <a:pt x="315" y="62"/>
                    <a:pt x="327" y="92"/>
                    <a:pt x="327" y="129"/>
                  </a:cubicBezTo>
                  <a:cubicBezTo>
                    <a:pt x="327" y="130"/>
                    <a:pt x="327" y="130"/>
                    <a:pt x="327" y="130"/>
                  </a:cubicBezTo>
                  <a:cubicBezTo>
                    <a:pt x="327" y="194"/>
                    <a:pt x="293" y="233"/>
                    <a:pt x="243" y="252"/>
                  </a:cubicBezTo>
                  <a:cubicBezTo>
                    <a:pt x="339" y="392"/>
                    <a:pt x="339" y="392"/>
                    <a:pt x="339" y="392"/>
                  </a:cubicBezTo>
                  <a:cubicBezTo>
                    <a:pt x="238" y="392"/>
                    <a:pt x="238" y="392"/>
                    <a:pt x="238" y="392"/>
                  </a:cubicBezTo>
                  <a:cubicBezTo>
                    <a:pt x="154" y="266"/>
                    <a:pt x="154" y="266"/>
                    <a:pt x="154" y="266"/>
                  </a:cubicBezTo>
                  <a:cubicBezTo>
                    <a:pt x="86" y="266"/>
                    <a:pt x="86" y="266"/>
                    <a:pt x="86" y="266"/>
                  </a:cubicBezTo>
                  <a:cubicBezTo>
                    <a:pt x="86" y="392"/>
                    <a:pt x="86" y="392"/>
                    <a:pt x="86" y="392"/>
                  </a:cubicBezTo>
                  <a:cubicBezTo>
                    <a:pt x="0" y="392"/>
                    <a:pt x="0" y="392"/>
                    <a:pt x="0" y="392"/>
                  </a:cubicBezTo>
                  <a:lnTo>
                    <a:pt x="0" y="0"/>
                  </a:lnTo>
                  <a:close/>
                  <a:moveTo>
                    <a:pt x="173" y="190"/>
                  </a:moveTo>
                  <a:cubicBezTo>
                    <a:pt x="215" y="190"/>
                    <a:pt x="239" y="168"/>
                    <a:pt x="239" y="135"/>
                  </a:cubicBezTo>
                  <a:cubicBezTo>
                    <a:pt x="239" y="134"/>
                    <a:pt x="239" y="134"/>
                    <a:pt x="239" y="134"/>
                  </a:cubicBezTo>
                  <a:cubicBezTo>
                    <a:pt x="239" y="97"/>
                    <a:pt x="214" y="78"/>
                    <a:pt x="172" y="78"/>
                  </a:cubicBezTo>
                  <a:cubicBezTo>
                    <a:pt x="86" y="78"/>
                    <a:pt x="86" y="78"/>
                    <a:pt x="86" y="78"/>
                  </a:cubicBezTo>
                  <a:cubicBezTo>
                    <a:pt x="86" y="190"/>
                    <a:pt x="86" y="190"/>
                    <a:pt x="86" y="190"/>
                  </a:cubicBezTo>
                  <a:lnTo>
                    <a:pt x="173" y="1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675" dirty="0"/>
            </a:p>
          </p:txBody>
        </p:sp>
        <p:sp>
          <p:nvSpPr>
            <p:cNvPr id="286" name="Freeform 77"/>
            <p:cNvSpPr>
              <a:spLocks/>
            </p:cNvSpPr>
            <p:nvPr userDrawn="1"/>
          </p:nvSpPr>
          <p:spPr bwMode="auto">
            <a:xfrm>
              <a:off x="12153" y="-675"/>
              <a:ext cx="545" cy="549"/>
            </a:xfrm>
            <a:custGeom>
              <a:avLst/>
              <a:gdLst>
                <a:gd name="T0" fmla="*/ 0 w 545"/>
                <a:gd name="T1" fmla="*/ 0 h 549"/>
                <a:gd name="T2" fmla="*/ 131 w 545"/>
                <a:gd name="T3" fmla="*/ 0 h 549"/>
                <a:gd name="T4" fmla="*/ 274 w 545"/>
                <a:gd name="T5" fmla="*/ 384 h 549"/>
                <a:gd name="T6" fmla="*/ 416 w 545"/>
                <a:gd name="T7" fmla="*/ 0 h 549"/>
                <a:gd name="T8" fmla="*/ 545 w 545"/>
                <a:gd name="T9" fmla="*/ 0 h 549"/>
                <a:gd name="T10" fmla="*/ 326 w 545"/>
                <a:gd name="T11" fmla="*/ 549 h 549"/>
                <a:gd name="T12" fmla="*/ 220 w 545"/>
                <a:gd name="T13" fmla="*/ 549 h 549"/>
                <a:gd name="T14" fmla="*/ 0 w 545"/>
                <a:gd name="T15" fmla="*/ 0 h 5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45" h="549">
                  <a:moveTo>
                    <a:pt x="0" y="0"/>
                  </a:moveTo>
                  <a:lnTo>
                    <a:pt x="131" y="0"/>
                  </a:lnTo>
                  <a:lnTo>
                    <a:pt x="274" y="384"/>
                  </a:lnTo>
                  <a:lnTo>
                    <a:pt x="416" y="0"/>
                  </a:lnTo>
                  <a:lnTo>
                    <a:pt x="545" y="0"/>
                  </a:lnTo>
                  <a:lnTo>
                    <a:pt x="326" y="549"/>
                  </a:lnTo>
                  <a:lnTo>
                    <a:pt x="220" y="549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675" dirty="0"/>
            </a:p>
          </p:txBody>
        </p:sp>
        <p:sp>
          <p:nvSpPr>
            <p:cNvPr id="287" name="Freeform 78"/>
            <p:cNvSpPr>
              <a:spLocks/>
            </p:cNvSpPr>
            <p:nvPr userDrawn="1"/>
          </p:nvSpPr>
          <p:spPr bwMode="auto">
            <a:xfrm>
              <a:off x="12750" y="-675"/>
              <a:ext cx="415" cy="545"/>
            </a:xfrm>
            <a:custGeom>
              <a:avLst/>
              <a:gdLst>
                <a:gd name="T0" fmla="*/ 0 w 415"/>
                <a:gd name="T1" fmla="*/ 0 h 545"/>
                <a:gd name="T2" fmla="*/ 411 w 415"/>
                <a:gd name="T3" fmla="*/ 0 h 545"/>
                <a:gd name="T4" fmla="*/ 411 w 415"/>
                <a:gd name="T5" fmla="*/ 107 h 545"/>
                <a:gd name="T6" fmla="*/ 120 w 415"/>
                <a:gd name="T7" fmla="*/ 107 h 545"/>
                <a:gd name="T8" fmla="*/ 120 w 415"/>
                <a:gd name="T9" fmla="*/ 217 h 545"/>
                <a:gd name="T10" fmla="*/ 376 w 415"/>
                <a:gd name="T11" fmla="*/ 217 h 545"/>
                <a:gd name="T12" fmla="*/ 376 w 415"/>
                <a:gd name="T13" fmla="*/ 324 h 545"/>
                <a:gd name="T14" fmla="*/ 120 w 415"/>
                <a:gd name="T15" fmla="*/ 324 h 545"/>
                <a:gd name="T16" fmla="*/ 120 w 415"/>
                <a:gd name="T17" fmla="*/ 438 h 545"/>
                <a:gd name="T18" fmla="*/ 415 w 415"/>
                <a:gd name="T19" fmla="*/ 438 h 545"/>
                <a:gd name="T20" fmla="*/ 415 w 415"/>
                <a:gd name="T21" fmla="*/ 545 h 545"/>
                <a:gd name="T22" fmla="*/ 0 w 415"/>
                <a:gd name="T23" fmla="*/ 545 h 545"/>
                <a:gd name="T24" fmla="*/ 0 w 415"/>
                <a:gd name="T25" fmla="*/ 0 h 5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5" h="545">
                  <a:moveTo>
                    <a:pt x="0" y="0"/>
                  </a:moveTo>
                  <a:lnTo>
                    <a:pt x="411" y="0"/>
                  </a:lnTo>
                  <a:lnTo>
                    <a:pt x="411" y="107"/>
                  </a:lnTo>
                  <a:lnTo>
                    <a:pt x="120" y="107"/>
                  </a:lnTo>
                  <a:lnTo>
                    <a:pt x="120" y="217"/>
                  </a:lnTo>
                  <a:lnTo>
                    <a:pt x="376" y="217"/>
                  </a:lnTo>
                  <a:lnTo>
                    <a:pt x="376" y="324"/>
                  </a:lnTo>
                  <a:lnTo>
                    <a:pt x="120" y="324"/>
                  </a:lnTo>
                  <a:lnTo>
                    <a:pt x="120" y="438"/>
                  </a:lnTo>
                  <a:lnTo>
                    <a:pt x="415" y="438"/>
                  </a:lnTo>
                  <a:lnTo>
                    <a:pt x="415" y="545"/>
                  </a:lnTo>
                  <a:lnTo>
                    <a:pt x="0" y="54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675" dirty="0"/>
            </a:p>
          </p:txBody>
        </p:sp>
        <p:sp>
          <p:nvSpPr>
            <p:cNvPr id="288" name="Freeform 79"/>
            <p:cNvSpPr>
              <a:spLocks noEditPoints="1"/>
            </p:cNvSpPr>
            <p:nvPr userDrawn="1"/>
          </p:nvSpPr>
          <p:spPr bwMode="auto">
            <a:xfrm>
              <a:off x="13225" y="-675"/>
              <a:ext cx="469" cy="545"/>
            </a:xfrm>
            <a:custGeom>
              <a:avLst/>
              <a:gdLst>
                <a:gd name="T0" fmla="*/ 0 w 338"/>
                <a:gd name="T1" fmla="*/ 0 h 392"/>
                <a:gd name="T2" fmla="*/ 179 w 338"/>
                <a:gd name="T3" fmla="*/ 0 h 392"/>
                <a:gd name="T4" fmla="*/ 293 w 338"/>
                <a:gd name="T5" fmla="*/ 40 h 392"/>
                <a:gd name="T6" fmla="*/ 327 w 338"/>
                <a:gd name="T7" fmla="*/ 129 h 392"/>
                <a:gd name="T8" fmla="*/ 327 w 338"/>
                <a:gd name="T9" fmla="*/ 130 h 392"/>
                <a:gd name="T10" fmla="*/ 243 w 338"/>
                <a:gd name="T11" fmla="*/ 252 h 392"/>
                <a:gd name="T12" fmla="*/ 338 w 338"/>
                <a:gd name="T13" fmla="*/ 392 h 392"/>
                <a:gd name="T14" fmla="*/ 238 w 338"/>
                <a:gd name="T15" fmla="*/ 392 h 392"/>
                <a:gd name="T16" fmla="*/ 154 w 338"/>
                <a:gd name="T17" fmla="*/ 266 h 392"/>
                <a:gd name="T18" fmla="*/ 86 w 338"/>
                <a:gd name="T19" fmla="*/ 266 h 392"/>
                <a:gd name="T20" fmla="*/ 86 w 338"/>
                <a:gd name="T21" fmla="*/ 392 h 392"/>
                <a:gd name="T22" fmla="*/ 0 w 338"/>
                <a:gd name="T23" fmla="*/ 392 h 392"/>
                <a:gd name="T24" fmla="*/ 0 w 338"/>
                <a:gd name="T25" fmla="*/ 0 h 392"/>
                <a:gd name="T26" fmla="*/ 173 w 338"/>
                <a:gd name="T27" fmla="*/ 190 h 392"/>
                <a:gd name="T28" fmla="*/ 239 w 338"/>
                <a:gd name="T29" fmla="*/ 135 h 392"/>
                <a:gd name="T30" fmla="*/ 239 w 338"/>
                <a:gd name="T31" fmla="*/ 134 h 392"/>
                <a:gd name="T32" fmla="*/ 172 w 338"/>
                <a:gd name="T33" fmla="*/ 78 h 392"/>
                <a:gd name="T34" fmla="*/ 86 w 338"/>
                <a:gd name="T35" fmla="*/ 78 h 392"/>
                <a:gd name="T36" fmla="*/ 86 w 338"/>
                <a:gd name="T37" fmla="*/ 190 h 392"/>
                <a:gd name="T38" fmla="*/ 173 w 338"/>
                <a:gd name="T39" fmla="*/ 190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38" h="392">
                  <a:moveTo>
                    <a:pt x="0" y="0"/>
                  </a:moveTo>
                  <a:cubicBezTo>
                    <a:pt x="179" y="0"/>
                    <a:pt x="179" y="0"/>
                    <a:pt x="179" y="0"/>
                  </a:cubicBezTo>
                  <a:cubicBezTo>
                    <a:pt x="229" y="0"/>
                    <a:pt x="267" y="14"/>
                    <a:pt x="293" y="40"/>
                  </a:cubicBezTo>
                  <a:cubicBezTo>
                    <a:pt x="315" y="62"/>
                    <a:pt x="327" y="92"/>
                    <a:pt x="327" y="129"/>
                  </a:cubicBezTo>
                  <a:cubicBezTo>
                    <a:pt x="327" y="130"/>
                    <a:pt x="327" y="130"/>
                    <a:pt x="327" y="130"/>
                  </a:cubicBezTo>
                  <a:cubicBezTo>
                    <a:pt x="327" y="194"/>
                    <a:pt x="292" y="233"/>
                    <a:pt x="243" y="252"/>
                  </a:cubicBezTo>
                  <a:cubicBezTo>
                    <a:pt x="338" y="392"/>
                    <a:pt x="338" y="392"/>
                    <a:pt x="338" y="392"/>
                  </a:cubicBezTo>
                  <a:cubicBezTo>
                    <a:pt x="238" y="392"/>
                    <a:pt x="238" y="392"/>
                    <a:pt x="238" y="392"/>
                  </a:cubicBezTo>
                  <a:cubicBezTo>
                    <a:pt x="154" y="266"/>
                    <a:pt x="154" y="266"/>
                    <a:pt x="154" y="266"/>
                  </a:cubicBezTo>
                  <a:cubicBezTo>
                    <a:pt x="86" y="266"/>
                    <a:pt x="86" y="266"/>
                    <a:pt x="86" y="266"/>
                  </a:cubicBezTo>
                  <a:cubicBezTo>
                    <a:pt x="86" y="392"/>
                    <a:pt x="86" y="392"/>
                    <a:pt x="86" y="392"/>
                  </a:cubicBezTo>
                  <a:cubicBezTo>
                    <a:pt x="0" y="392"/>
                    <a:pt x="0" y="392"/>
                    <a:pt x="0" y="392"/>
                  </a:cubicBezTo>
                  <a:lnTo>
                    <a:pt x="0" y="0"/>
                  </a:lnTo>
                  <a:close/>
                  <a:moveTo>
                    <a:pt x="173" y="190"/>
                  </a:moveTo>
                  <a:cubicBezTo>
                    <a:pt x="215" y="190"/>
                    <a:pt x="239" y="168"/>
                    <a:pt x="239" y="135"/>
                  </a:cubicBezTo>
                  <a:cubicBezTo>
                    <a:pt x="239" y="134"/>
                    <a:pt x="239" y="134"/>
                    <a:pt x="239" y="134"/>
                  </a:cubicBezTo>
                  <a:cubicBezTo>
                    <a:pt x="239" y="97"/>
                    <a:pt x="214" y="78"/>
                    <a:pt x="172" y="78"/>
                  </a:cubicBezTo>
                  <a:cubicBezTo>
                    <a:pt x="86" y="78"/>
                    <a:pt x="86" y="78"/>
                    <a:pt x="86" y="78"/>
                  </a:cubicBezTo>
                  <a:cubicBezTo>
                    <a:pt x="86" y="190"/>
                    <a:pt x="86" y="190"/>
                    <a:pt x="86" y="190"/>
                  </a:cubicBezTo>
                  <a:lnTo>
                    <a:pt x="173" y="1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675" dirty="0"/>
            </a:p>
          </p:txBody>
        </p:sp>
        <p:sp>
          <p:nvSpPr>
            <p:cNvPr id="289" name="Freeform 80"/>
            <p:cNvSpPr>
              <a:spLocks/>
            </p:cNvSpPr>
            <p:nvPr userDrawn="1"/>
          </p:nvSpPr>
          <p:spPr bwMode="auto">
            <a:xfrm>
              <a:off x="13702" y="-684"/>
              <a:ext cx="430" cy="561"/>
            </a:xfrm>
            <a:custGeom>
              <a:avLst/>
              <a:gdLst>
                <a:gd name="T0" fmla="*/ 0 w 310"/>
                <a:gd name="T1" fmla="*/ 341 h 403"/>
                <a:gd name="T2" fmla="*/ 51 w 310"/>
                <a:gd name="T3" fmla="*/ 280 h 403"/>
                <a:gd name="T4" fmla="*/ 168 w 310"/>
                <a:gd name="T5" fmla="*/ 327 h 403"/>
                <a:gd name="T6" fmla="*/ 224 w 310"/>
                <a:gd name="T7" fmla="*/ 290 h 403"/>
                <a:gd name="T8" fmla="*/ 224 w 310"/>
                <a:gd name="T9" fmla="*/ 289 h 403"/>
                <a:gd name="T10" fmla="*/ 145 w 310"/>
                <a:gd name="T11" fmla="*/ 239 h 403"/>
                <a:gd name="T12" fmla="*/ 16 w 310"/>
                <a:gd name="T13" fmla="*/ 120 h 403"/>
                <a:gd name="T14" fmla="*/ 16 w 310"/>
                <a:gd name="T15" fmla="*/ 118 h 403"/>
                <a:gd name="T16" fmla="*/ 153 w 310"/>
                <a:gd name="T17" fmla="*/ 0 h 403"/>
                <a:gd name="T18" fmla="*/ 298 w 310"/>
                <a:gd name="T19" fmla="*/ 50 h 403"/>
                <a:gd name="T20" fmla="*/ 254 w 310"/>
                <a:gd name="T21" fmla="*/ 115 h 403"/>
                <a:gd name="T22" fmla="*/ 152 w 310"/>
                <a:gd name="T23" fmla="*/ 76 h 403"/>
                <a:gd name="T24" fmla="*/ 101 w 310"/>
                <a:gd name="T25" fmla="*/ 111 h 403"/>
                <a:gd name="T26" fmla="*/ 101 w 310"/>
                <a:gd name="T27" fmla="*/ 112 h 403"/>
                <a:gd name="T28" fmla="*/ 186 w 310"/>
                <a:gd name="T29" fmla="*/ 163 h 403"/>
                <a:gd name="T30" fmla="*/ 310 w 310"/>
                <a:gd name="T31" fmla="*/ 281 h 403"/>
                <a:gd name="T32" fmla="*/ 310 w 310"/>
                <a:gd name="T33" fmla="*/ 282 h 403"/>
                <a:gd name="T34" fmla="*/ 166 w 310"/>
                <a:gd name="T35" fmla="*/ 403 h 403"/>
                <a:gd name="T36" fmla="*/ 0 w 310"/>
                <a:gd name="T37" fmla="*/ 341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10" h="403">
                  <a:moveTo>
                    <a:pt x="0" y="341"/>
                  </a:moveTo>
                  <a:cubicBezTo>
                    <a:pt x="51" y="280"/>
                    <a:pt x="51" y="280"/>
                    <a:pt x="51" y="280"/>
                  </a:cubicBezTo>
                  <a:cubicBezTo>
                    <a:pt x="86" y="309"/>
                    <a:pt x="123" y="327"/>
                    <a:pt x="168" y="327"/>
                  </a:cubicBezTo>
                  <a:cubicBezTo>
                    <a:pt x="203" y="327"/>
                    <a:pt x="224" y="313"/>
                    <a:pt x="224" y="290"/>
                  </a:cubicBezTo>
                  <a:cubicBezTo>
                    <a:pt x="224" y="289"/>
                    <a:pt x="224" y="289"/>
                    <a:pt x="224" y="289"/>
                  </a:cubicBezTo>
                  <a:cubicBezTo>
                    <a:pt x="224" y="267"/>
                    <a:pt x="211" y="256"/>
                    <a:pt x="145" y="239"/>
                  </a:cubicBezTo>
                  <a:cubicBezTo>
                    <a:pt x="67" y="219"/>
                    <a:pt x="16" y="197"/>
                    <a:pt x="16" y="120"/>
                  </a:cubicBezTo>
                  <a:cubicBezTo>
                    <a:pt x="16" y="118"/>
                    <a:pt x="16" y="118"/>
                    <a:pt x="16" y="118"/>
                  </a:cubicBezTo>
                  <a:cubicBezTo>
                    <a:pt x="16" y="47"/>
                    <a:pt x="73" y="0"/>
                    <a:pt x="153" y="0"/>
                  </a:cubicBezTo>
                  <a:cubicBezTo>
                    <a:pt x="210" y="0"/>
                    <a:pt x="259" y="18"/>
                    <a:pt x="298" y="50"/>
                  </a:cubicBezTo>
                  <a:cubicBezTo>
                    <a:pt x="254" y="115"/>
                    <a:pt x="254" y="115"/>
                    <a:pt x="254" y="115"/>
                  </a:cubicBezTo>
                  <a:cubicBezTo>
                    <a:pt x="219" y="91"/>
                    <a:pt x="185" y="76"/>
                    <a:pt x="152" y="76"/>
                  </a:cubicBezTo>
                  <a:cubicBezTo>
                    <a:pt x="119" y="76"/>
                    <a:pt x="101" y="92"/>
                    <a:pt x="101" y="111"/>
                  </a:cubicBezTo>
                  <a:cubicBezTo>
                    <a:pt x="101" y="112"/>
                    <a:pt x="101" y="112"/>
                    <a:pt x="101" y="112"/>
                  </a:cubicBezTo>
                  <a:cubicBezTo>
                    <a:pt x="101" y="138"/>
                    <a:pt x="118" y="146"/>
                    <a:pt x="186" y="163"/>
                  </a:cubicBezTo>
                  <a:cubicBezTo>
                    <a:pt x="265" y="184"/>
                    <a:pt x="310" y="213"/>
                    <a:pt x="310" y="281"/>
                  </a:cubicBezTo>
                  <a:cubicBezTo>
                    <a:pt x="310" y="282"/>
                    <a:pt x="310" y="282"/>
                    <a:pt x="310" y="282"/>
                  </a:cubicBezTo>
                  <a:cubicBezTo>
                    <a:pt x="310" y="360"/>
                    <a:pt x="251" y="403"/>
                    <a:pt x="166" y="403"/>
                  </a:cubicBezTo>
                  <a:cubicBezTo>
                    <a:pt x="107" y="403"/>
                    <a:pt x="47" y="383"/>
                    <a:pt x="0" y="3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675" dirty="0"/>
            </a:p>
          </p:txBody>
        </p:sp>
        <p:sp>
          <p:nvSpPr>
            <p:cNvPr id="290" name="Freeform 81"/>
            <p:cNvSpPr>
              <a:spLocks noEditPoints="1"/>
            </p:cNvSpPr>
            <p:nvPr userDrawn="1"/>
          </p:nvSpPr>
          <p:spPr bwMode="auto">
            <a:xfrm>
              <a:off x="14145" y="-684"/>
              <a:ext cx="149" cy="74"/>
            </a:xfrm>
            <a:custGeom>
              <a:avLst/>
              <a:gdLst>
                <a:gd name="T0" fmla="*/ 23 w 149"/>
                <a:gd name="T1" fmla="*/ 10 h 74"/>
                <a:gd name="T2" fmla="*/ 0 w 149"/>
                <a:gd name="T3" fmla="*/ 10 h 74"/>
                <a:gd name="T4" fmla="*/ 0 w 149"/>
                <a:gd name="T5" fmla="*/ 0 h 74"/>
                <a:gd name="T6" fmla="*/ 58 w 149"/>
                <a:gd name="T7" fmla="*/ 0 h 74"/>
                <a:gd name="T8" fmla="*/ 58 w 149"/>
                <a:gd name="T9" fmla="*/ 10 h 74"/>
                <a:gd name="T10" fmla="*/ 34 w 149"/>
                <a:gd name="T11" fmla="*/ 10 h 74"/>
                <a:gd name="T12" fmla="*/ 34 w 149"/>
                <a:gd name="T13" fmla="*/ 74 h 74"/>
                <a:gd name="T14" fmla="*/ 23 w 149"/>
                <a:gd name="T15" fmla="*/ 74 h 74"/>
                <a:gd name="T16" fmla="*/ 23 w 149"/>
                <a:gd name="T17" fmla="*/ 10 h 74"/>
                <a:gd name="T18" fmla="*/ 74 w 149"/>
                <a:gd name="T19" fmla="*/ 0 h 74"/>
                <a:gd name="T20" fmla="*/ 86 w 149"/>
                <a:gd name="T21" fmla="*/ 0 h 74"/>
                <a:gd name="T22" fmla="*/ 112 w 149"/>
                <a:gd name="T23" fmla="*/ 41 h 74"/>
                <a:gd name="T24" fmla="*/ 138 w 149"/>
                <a:gd name="T25" fmla="*/ 0 h 74"/>
                <a:gd name="T26" fmla="*/ 149 w 149"/>
                <a:gd name="T27" fmla="*/ 0 h 74"/>
                <a:gd name="T28" fmla="*/ 149 w 149"/>
                <a:gd name="T29" fmla="*/ 74 h 74"/>
                <a:gd name="T30" fmla="*/ 138 w 149"/>
                <a:gd name="T31" fmla="*/ 74 h 74"/>
                <a:gd name="T32" fmla="*/ 138 w 149"/>
                <a:gd name="T33" fmla="*/ 17 h 74"/>
                <a:gd name="T34" fmla="*/ 112 w 149"/>
                <a:gd name="T35" fmla="*/ 57 h 74"/>
                <a:gd name="T36" fmla="*/ 111 w 149"/>
                <a:gd name="T37" fmla="*/ 57 h 74"/>
                <a:gd name="T38" fmla="*/ 84 w 149"/>
                <a:gd name="T39" fmla="*/ 17 h 74"/>
                <a:gd name="T40" fmla="*/ 84 w 149"/>
                <a:gd name="T41" fmla="*/ 74 h 74"/>
                <a:gd name="T42" fmla="*/ 74 w 149"/>
                <a:gd name="T43" fmla="*/ 74 h 74"/>
                <a:gd name="T44" fmla="*/ 74 w 149"/>
                <a:gd name="T4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49" h="74">
                  <a:moveTo>
                    <a:pt x="23" y="10"/>
                  </a:moveTo>
                  <a:lnTo>
                    <a:pt x="0" y="10"/>
                  </a:lnTo>
                  <a:lnTo>
                    <a:pt x="0" y="0"/>
                  </a:lnTo>
                  <a:lnTo>
                    <a:pt x="58" y="0"/>
                  </a:lnTo>
                  <a:lnTo>
                    <a:pt x="58" y="10"/>
                  </a:lnTo>
                  <a:lnTo>
                    <a:pt x="34" y="10"/>
                  </a:lnTo>
                  <a:lnTo>
                    <a:pt x="34" y="74"/>
                  </a:lnTo>
                  <a:lnTo>
                    <a:pt x="23" y="74"/>
                  </a:lnTo>
                  <a:lnTo>
                    <a:pt x="23" y="10"/>
                  </a:lnTo>
                  <a:close/>
                  <a:moveTo>
                    <a:pt x="74" y="0"/>
                  </a:moveTo>
                  <a:lnTo>
                    <a:pt x="86" y="0"/>
                  </a:lnTo>
                  <a:lnTo>
                    <a:pt x="112" y="41"/>
                  </a:lnTo>
                  <a:lnTo>
                    <a:pt x="138" y="0"/>
                  </a:lnTo>
                  <a:lnTo>
                    <a:pt x="149" y="0"/>
                  </a:lnTo>
                  <a:lnTo>
                    <a:pt x="149" y="74"/>
                  </a:lnTo>
                  <a:lnTo>
                    <a:pt x="138" y="74"/>
                  </a:lnTo>
                  <a:lnTo>
                    <a:pt x="138" y="17"/>
                  </a:lnTo>
                  <a:lnTo>
                    <a:pt x="112" y="57"/>
                  </a:lnTo>
                  <a:lnTo>
                    <a:pt x="111" y="57"/>
                  </a:lnTo>
                  <a:lnTo>
                    <a:pt x="84" y="17"/>
                  </a:lnTo>
                  <a:lnTo>
                    <a:pt x="84" y="74"/>
                  </a:lnTo>
                  <a:lnTo>
                    <a:pt x="74" y="74"/>
                  </a:lnTo>
                  <a:lnTo>
                    <a:pt x="7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675" dirty="0"/>
            </a:p>
          </p:txBody>
        </p:sp>
      </p:grpSp>
      <p:grpSp>
        <p:nvGrpSpPr>
          <p:cNvPr id="291" name="Group 290"/>
          <p:cNvGrpSpPr/>
          <p:nvPr/>
        </p:nvGrpSpPr>
        <p:grpSpPr>
          <a:xfrm>
            <a:off x="7069566" y="164721"/>
            <a:ext cx="698540" cy="188742"/>
            <a:chOff x="1221454" y="1585913"/>
            <a:chExt cx="5757864" cy="1400176"/>
          </a:xfrm>
          <a:solidFill>
            <a:srgbClr val="DCDEE0"/>
          </a:solidFill>
        </p:grpSpPr>
        <p:grpSp>
          <p:nvGrpSpPr>
            <p:cNvPr id="292" name="Group 291"/>
            <p:cNvGrpSpPr/>
            <p:nvPr userDrawn="1"/>
          </p:nvGrpSpPr>
          <p:grpSpPr>
            <a:xfrm>
              <a:off x="1221454" y="2066925"/>
              <a:ext cx="5757864" cy="919164"/>
              <a:chOff x="1250950" y="2066926"/>
              <a:chExt cx="5757863" cy="919163"/>
            </a:xfrm>
            <a:grpFill/>
          </p:grpSpPr>
          <p:sp>
            <p:nvSpPr>
              <p:cNvPr id="303" name="Rectangle 14"/>
              <p:cNvSpPr>
                <a:spLocks noChangeArrowheads="1"/>
              </p:cNvSpPr>
              <p:nvPr userDrawn="1"/>
            </p:nvSpPr>
            <p:spPr bwMode="auto">
              <a:xfrm>
                <a:off x="1250950" y="2081213"/>
                <a:ext cx="195262" cy="8905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304" name="Freeform 15"/>
              <p:cNvSpPr>
                <a:spLocks/>
              </p:cNvSpPr>
              <p:nvPr userDrawn="1"/>
            </p:nvSpPr>
            <p:spPr bwMode="auto">
              <a:xfrm>
                <a:off x="1566863" y="2081213"/>
                <a:ext cx="788987" cy="890588"/>
              </a:xfrm>
              <a:custGeom>
                <a:avLst/>
                <a:gdLst>
                  <a:gd name="T0" fmla="*/ 0 w 497"/>
                  <a:gd name="T1" fmla="*/ 0 h 561"/>
                  <a:gd name="T2" fmla="*/ 114 w 497"/>
                  <a:gd name="T3" fmla="*/ 0 h 561"/>
                  <a:gd name="T4" fmla="*/ 376 w 497"/>
                  <a:gd name="T5" fmla="*/ 345 h 561"/>
                  <a:gd name="T6" fmla="*/ 376 w 497"/>
                  <a:gd name="T7" fmla="*/ 0 h 561"/>
                  <a:gd name="T8" fmla="*/ 497 w 497"/>
                  <a:gd name="T9" fmla="*/ 0 h 561"/>
                  <a:gd name="T10" fmla="*/ 497 w 497"/>
                  <a:gd name="T11" fmla="*/ 561 h 561"/>
                  <a:gd name="T12" fmla="*/ 393 w 497"/>
                  <a:gd name="T13" fmla="*/ 561 h 561"/>
                  <a:gd name="T14" fmla="*/ 122 w 497"/>
                  <a:gd name="T15" fmla="*/ 204 h 561"/>
                  <a:gd name="T16" fmla="*/ 122 w 497"/>
                  <a:gd name="T17" fmla="*/ 561 h 561"/>
                  <a:gd name="T18" fmla="*/ 0 w 497"/>
                  <a:gd name="T19" fmla="*/ 561 h 561"/>
                  <a:gd name="T20" fmla="*/ 0 w 497"/>
                  <a:gd name="T21" fmla="*/ 0 h 5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97" h="561">
                    <a:moveTo>
                      <a:pt x="0" y="0"/>
                    </a:moveTo>
                    <a:lnTo>
                      <a:pt x="114" y="0"/>
                    </a:lnTo>
                    <a:lnTo>
                      <a:pt x="376" y="345"/>
                    </a:lnTo>
                    <a:lnTo>
                      <a:pt x="376" y="0"/>
                    </a:lnTo>
                    <a:lnTo>
                      <a:pt x="497" y="0"/>
                    </a:lnTo>
                    <a:lnTo>
                      <a:pt x="497" y="561"/>
                    </a:lnTo>
                    <a:lnTo>
                      <a:pt x="393" y="561"/>
                    </a:lnTo>
                    <a:lnTo>
                      <a:pt x="122" y="204"/>
                    </a:lnTo>
                    <a:lnTo>
                      <a:pt x="122" y="561"/>
                    </a:lnTo>
                    <a:lnTo>
                      <a:pt x="0" y="561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305" name="Freeform 16"/>
              <p:cNvSpPr>
                <a:spLocks/>
              </p:cNvSpPr>
              <p:nvPr userDrawn="1"/>
            </p:nvSpPr>
            <p:spPr bwMode="auto">
              <a:xfrm>
                <a:off x="2433638" y="2068513"/>
                <a:ext cx="703262" cy="914400"/>
              </a:xfrm>
              <a:custGeom>
                <a:avLst/>
                <a:gdLst>
                  <a:gd name="T0" fmla="*/ 0 w 561"/>
                  <a:gd name="T1" fmla="*/ 615 h 728"/>
                  <a:gd name="T2" fmla="*/ 92 w 561"/>
                  <a:gd name="T3" fmla="*/ 505 h 728"/>
                  <a:gd name="T4" fmla="*/ 304 w 561"/>
                  <a:gd name="T5" fmla="*/ 591 h 728"/>
                  <a:gd name="T6" fmla="*/ 406 w 561"/>
                  <a:gd name="T7" fmla="*/ 524 h 728"/>
                  <a:gd name="T8" fmla="*/ 406 w 561"/>
                  <a:gd name="T9" fmla="*/ 522 h 728"/>
                  <a:gd name="T10" fmla="*/ 263 w 561"/>
                  <a:gd name="T11" fmla="*/ 432 h 728"/>
                  <a:gd name="T12" fmla="*/ 28 w 561"/>
                  <a:gd name="T13" fmla="*/ 215 h 728"/>
                  <a:gd name="T14" fmla="*/ 28 w 561"/>
                  <a:gd name="T15" fmla="*/ 213 h 728"/>
                  <a:gd name="T16" fmla="*/ 276 w 561"/>
                  <a:gd name="T17" fmla="*/ 0 h 728"/>
                  <a:gd name="T18" fmla="*/ 540 w 561"/>
                  <a:gd name="T19" fmla="*/ 90 h 728"/>
                  <a:gd name="T20" fmla="*/ 459 w 561"/>
                  <a:gd name="T21" fmla="*/ 207 h 728"/>
                  <a:gd name="T22" fmla="*/ 274 w 561"/>
                  <a:gd name="T23" fmla="*/ 137 h 728"/>
                  <a:gd name="T24" fmla="*/ 183 w 561"/>
                  <a:gd name="T25" fmla="*/ 199 h 728"/>
                  <a:gd name="T26" fmla="*/ 183 w 561"/>
                  <a:gd name="T27" fmla="*/ 201 h 728"/>
                  <a:gd name="T28" fmla="*/ 336 w 561"/>
                  <a:gd name="T29" fmla="*/ 294 h 728"/>
                  <a:gd name="T30" fmla="*/ 561 w 561"/>
                  <a:gd name="T31" fmla="*/ 507 h 728"/>
                  <a:gd name="T32" fmla="*/ 561 w 561"/>
                  <a:gd name="T33" fmla="*/ 509 h 728"/>
                  <a:gd name="T34" fmla="*/ 301 w 561"/>
                  <a:gd name="T35" fmla="*/ 728 h 728"/>
                  <a:gd name="T36" fmla="*/ 0 w 561"/>
                  <a:gd name="T37" fmla="*/ 615 h 7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61" h="728">
                    <a:moveTo>
                      <a:pt x="0" y="615"/>
                    </a:moveTo>
                    <a:cubicBezTo>
                      <a:pt x="92" y="505"/>
                      <a:pt x="92" y="505"/>
                      <a:pt x="92" y="505"/>
                    </a:cubicBezTo>
                    <a:cubicBezTo>
                      <a:pt x="156" y="557"/>
                      <a:pt x="223" y="591"/>
                      <a:pt x="304" y="591"/>
                    </a:cubicBezTo>
                    <a:cubicBezTo>
                      <a:pt x="368" y="591"/>
                      <a:pt x="406" y="565"/>
                      <a:pt x="406" y="524"/>
                    </a:cubicBezTo>
                    <a:cubicBezTo>
                      <a:pt x="406" y="522"/>
                      <a:pt x="406" y="522"/>
                      <a:pt x="406" y="522"/>
                    </a:cubicBezTo>
                    <a:cubicBezTo>
                      <a:pt x="406" y="482"/>
                      <a:pt x="382" y="462"/>
                      <a:pt x="263" y="432"/>
                    </a:cubicBezTo>
                    <a:cubicBezTo>
                      <a:pt x="121" y="395"/>
                      <a:pt x="28" y="356"/>
                      <a:pt x="28" y="215"/>
                    </a:cubicBezTo>
                    <a:cubicBezTo>
                      <a:pt x="28" y="213"/>
                      <a:pt x="28" y="213"/>
                      <a:pt x="28" y="213"/>
                    </a:cubicBezTo>
                    <a:cubicBezTo>
                      <a:pt x="28" y="85"/>
                      <a:pt x="132" y="0"/>
                      <a:pt x="276" y="0"/>
                    </a:cubicBezTo>
                    <a:cubicBezTo>
                      <a:pt x="380" y="0"/>
                      <a:pt x="468" y="32"/>
                      <a:pt x="540" y="90"/>
                    </a:cubicBezTo>
                    <a:cubicBezTo>
                      <a:pt x="459" y="207"/>
                      <a:pt x="459" y="207"/>
                      <a:pt x="459" y="207"/>
                    </a:cubicBezTo>
                    <a:cubicBezTo>
                      <a:pt x="396" y="164"/>
                      <a:pt x="334" y="137"/>
                      <a:pt x="274" y="137"/>
                    </a:cubicBezTo>
                    <a:cubicBezTo>
                      <a:pt x="215" y="137"/>
                      <a:pt x="183" y="165"/>
                      <a:pt x="183" y="199"/>
                    </a:cubicBezTo>
                    <a:cubicBezTo>
                      <a:pt x="183" y="201"/>
                      <a:pt x="183" y="201"/>
                      <a:pt x="183" y="201"/>
                    </a:cubicBezTo>
                    <a:cubicBezTo>
                      <a:pt x="183" y="248"/>
                      <a:pt x="214" y="263"/>
                      <a:pt x="336" y="294"/>
                    </a:cubicBezTo>
                    <a:cubicBezTo>
                      <a:pt x="480" y="332"/>
                      <a:pt x="561" y="383"/>
                      <a:pt x="561" y="507"/>
                    </a:cubicBezTo>
                    <a:cubicBezTo>
                      <a:pt x="561" y="509"/>
                      <a:pt x="561" y="509"/>
                      <a:pt x="561" y="509"/>
                    </a:cubicBezTo>
                    <a:cubicBezTo>
                      <a:pt x="561" y="649"/>
                      <a:pt x="454" y="728"/>
                      <a:pt x="301" y="728"/>
                    </a:cubicBezTo>
                    <a:cubicBezTo>
                      <a:pt x="193" y="728"/>
                      <a:pt x="85" y="691"/>
                      <a:pt x="0" y="6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306" name="Rectangle 17"/>
              <p:cNvSpPr>
                <a:spLocks noChangeArrowheads="1"/>
              </p:cNvSpPr>
              <p:nvPr userDrawn="1"/>
            </p:nvSpPr>
            <p:spPr bwMode="auto">
              <a:xfrm>
                <a:off x="3240088" y="2081213"/>
                <a:ext cx="195262" cy="8905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307" name="Freeform 18"/>
              <p:cNvSpPr>
                <a:spLocks/>
              </p:cNvSpPr>
              <p:nvPr userDrawn="1"/>
            </p:nvSpPr>
            <p:spPr bwMode="auto">
              <a:xfrm>
                <a:off x="3516313" y="2066926"/>
                <a:ext cx="847725" cy="919163"/>
              </a:xfrm>
              <a:custGeom>
                <a:avLst/>
                <a:gdLst>
                  <a:gd name="T0" fmla="*/ 0 w 676"/>
                  <a:gd name="T1" fmla="*/ 368 h 732"/>
                  <a:gd name="T2" fmla="*/ 0 w 676"/>
                  <a:gd name="T3" fmla="*/ 366 h 732"/>
                  <a:gd name="T4" fmla="*/ 372 w 676"/>
                  <a:gd name="T5" fmla="*/ 0 h 732"/>
                  <a:gd name="T6" fmla="*/ 650 w 676"/>
                  <a:gd name="T7" fmla="*/ 97 h 732"/>
                  <a:gd name="T8" fmla="*/ 552 w 676"/>
                  <a:gd name="T9" fmla="*/ 215 h 732"/>
                  <a:gd name="T10" fmla="*/ 367 w 676"/>
                  <a:gd name="T11" fmla="*/ 143 h 732"/>
                  <a:gd name="T12" fmla="*/ 163 w 676"/>
                  <a:gd name="T13" fmla="*/ 364 h 732"/>
                  <a:gd name="T14" fmla="*/ 163 w 676"/>
                  <a:gd name="T15" fmla="*/ 366 h 732"/>
                  <a:gd name="T16" fmla="*/ 378 w 676"/>
                  <a:gd name="T17" fmla="*/ 591 h 732"/>
                  <a:gd name="T18" fmla="*/ 525 w 676"/>
                  <a:gd name="T19" fmla="*/ 548 h 732"/>
                  <a:gd name="T20" fmla="*/ 525 w 676"/>
                  <a:gd name="T21" fmla="*/ 447 h 732"/>
                  <a:gd name="T22" fmla="*/ 368 w 676"/>
                  <a:gd name="T23" fmla="*/ 447 h 732"/>
                  <a:gd name="T24" fmla="*/ 368 w 676"/>
                  <a:gd name="T25" fmla="*/ 312 h 732"/>
                  <a:gd name="T26" fmla="*/ 676 w 676"/>
                  <a:gd name="T27" fmla="*/ 312 h 732"/>
                  <a:gd name="T28" fmla="*/ 676 w 676"/>
                  <a:gd name="T29" fmla="*/ 620 h 732"/>
                  <a:gd name="T30" fmla="*/ 373 w 676"/>
                  <a:gd name="T31" fmla="*/ 732 h 732"/>
                  <a:gd name="T32" fmla="*/ 0 w 676"/>
                  <a:gd name="T33" fmla="*/ 368 h 7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76" h="732">
                    <a:moveTo>
                      <a:pt x="0" y="368"/>
                    </a:moveTo>
                    <a:cubicBezTo>
                      <a:pt x="0" y="366"/>
                      <a:pt x="0" y="366"/>
                      <a:pt x="0" y="366"/>
                    </a:cubicBezTo>
                    <a:cubicBezTo>
                      <a:pt x="0" y="165"/>
                      <a:pt x="157" y="0"/>
                      <a:pt x="372" y="0"/>
                    </a:cubicBezTo>
                    <a:cubicBezTo>
                      <a:pt x="499" y="0"/>
                      <a:pt x="576" y="34"/>
                      <a:pt x="650" y="97"/>
                    </a:cubicBezTo>
                    <a:cubicBezTo>
                      <a:pt x="552" y="215"/>
                      <a:pt x="552" y="215"/>
                      <a:pt x="552" y="215"/>
                    </a:cubicBezTo>
                    <a:cubicBezTo>
                      <a:pt x="497" y="170"/>
                      <a:pt x="449" y="143"/>
                      <a:pt x="367" y="143"/>
                    </a:cubicBezTo>
                    <a:cubicBezTo>
                      <a:pt x="253" y="143"/>
                      <a:pt x="163" y="244"/>
                      <a:pt x="163" y="364"/>
                    </a:cubicBezTo>
                    <a:cubicBezTo>
                      <a:pt x="163" y="366"/>
                      <a:pt x="163" y="366"/>
                      <a:pt x="163" y="366"/>
                    </a:cubicBezTo>
                    <a:cubicBezTo>
                      <a:pt x="163" y="496"/>
                      <a:pt x="252" y="591"/>
                      <a:pt x="378" y="591"/>
                    </a:cubicBezTo>
                    <a:cubicBezTo>
                      <a:pt x="435" y="591"/>
                      <a:pt x="485" y="577"/>
                      <a:pt x="525" y="548"/>
                    </a:cubicBezTo>
                    <a:cubicBezTo>
                      <a:pt x="525" y="447"/>
                      <a:pt x="525" y="447"/>
                      <a:pt x="525" y="447"/>
                    </a:cubicBezTo>
                    <a:cubicBezTo>
                      <a:pt x="368" y="447"/>
                      <a:pt x="368" y="447"/>
                      <a:pt x="368" y="447"/>
                    </a:cubicBezTo>
                    <a:cubicBezTo>
                      <a:pt x="368" y="312"/>
                      <a:pt x="368" y="312"/>
                      <a:pt x="368" y="312"/>
                    </a:cubicBezTo>
                    <a:cubicBezTo>
                      <a:pt x="676" y="312"/>
                      <a:pt x="676" y="312"/>
                      <a:pt x="676" y="312"/>
                    </a:cubicBezTo>
                    <a:cubicBezTo>
                      <a:pt x="676" y="620"/>
                      <a:pt x="676" y="620"/>
                      <a:pt x="676" y="620"/>
                    </a:cubicBezTo>
                    <a:cubicBezTo>
                      <a:pt x="603" y="682"/>
                      <a:pt x="502" y="732"/>
                      <a:pt x="373" y="732"/>
                    </a:cubicBezTo>
                    <a:cubicBezTo>
                      <a:pt x="152" y="732"/>
                      <a:pt x="0" y="578"/>
                      <a:pt x="0" y="3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308" name="Freeform 19"/>
              <p:cNvSpPr>
                <a:spLocks/>
              </p:cNvSpPr>
              <p:nvPr userDrawn="1"/>
            </p:nvSpPr>
            <p:spPr bwMode="auto">
              <a:xfrm>
                <a:off x="4449763" y="2081213"/>
                <a:ext cx="752475" cy="890588"/>
              </a:xfrm>
              <a:custGeom>
                <a:avLst/>
                <a:gdLst>
                  <a:gd name="T0" fmla="*/ 0 w 474"/>
                  <a:gd name="T1" fmla="*/ 0 h 561"/>
                  <a:gd name="T2" fmla="*/ 123 w 474"/>
                  <a:gd name="T3" fmla="*/ 0 h 561"/>
                  <a:gd name="T4" fmla="*/ 123 w 474"/>
                  <a:gd name="T5" fmla="*/ 222 h 561"/>
                  <a:gd name="T6" fmla="*/ 351 w 474"/>
                  <a:gd name="T7" fmla="*/ 222 h 561"/>
                  <a:gd name="T8" fmla="*/ 351 w 474"/>
                  <a:gd name="T9" fmla="*/ 0 h 561"/>
                  <a:gd name="T10" fmla="*/ 474 w 474"/>
                  <a:gd name="T11" fmla="*/ 0 h 561"/>
                  <a:gd name="T12" fmla="*/ 474 w 474"/>
                  <a:gd name="T13" fmla="*/ 561 h 561"/>
                  <a:gd name="T14" fmla="*/ 351 w 474"/>
                  <a:gd name="T15" fmla="*/ 561 h 561"/>
                  <a:gd name="T16" fmla="*/ 351 w 474"/>
                  <a:gd name="T17" fmla="*/ 336 h 561"/>
                  <a:gd name="T18" fmla="*/ 123 w 474"/>
                  <a:gd name="T19" fmla="*/ 336 h 561"/>
                  <a:gd name="T20" fmla="*/ 123 w 474"/>
                  <a:gd name="T21" fmla="*/ 561 h 561"/>
                  <a:gd name="T22" fmla="*/ 0 w 474"/>
                  <a:gd name="T23" fmla="*/ 561 h 561"/>
                  <a:gd name="T24" fmla="*/ 0 w 474"/>
                  <a:gd name="T25" fmla="*/ 0 h 5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74" h="561">
                    <a:moveTo>
                      <a:pt x="0" y="0"/>
                    </a:moveTo>
                    <a:lnTo>
                      <a:pt x="123" y="0"/>
                    </a:lnTo>
                    <a:lnTo>
                      <a:pt x="123" y="222"/>
                    </a:lnTo>
                    <a:lnTo>
                      <a:pt x="351" y="222"/>
                    </a:lnTo>
                    <a:lnTo>
                      <a:pt x="351" y="0"/>
                    </a:lnTo>
                    <a:lnTo>
                      <a:pt x="474" y="0"/>
                    </a:lnTo>
                    <a:lnTo>
                      <a:pt x="474" y="561"/>
                    </a:lnTo>
                    <a:lnTo>
                      <a:pt x="351" y="561"/>
                    </a:lnTo>
                    <a:lnTo>
                      <a:pt x="351" y="336"/>
                    </a:lnTo>
                    <a:lnTo>
                      <a:pt x="123" y="336"/>
                    </a:lnTo>
                    <a:lnTo>
                      <a:pt x="123" y="561"/>
                    </a:lnTo>
                    <a:lnTo>
                      <a:pt x="0" y="561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309" name="Freeform 20"/>
              <p:cNvSpPr>
                <a:spLocks/>
              </p:cNvSpPr>
              <p:nvPr userDrawn="1"/>
            </p:nvSpPr>
            <p:spPr bwMode="auto">
              <a:xfrm>
                <a:off x="5275263" y="2081213"/>
                <a:ext cx="736600" cy="890588"/>
              </a:xfrm>
              <a:custGeom>
                <a:avLst/>
                <a:gdLst>
                  <a:gd name="T0" fmla="*/ 171 w 464"/>
                  <a:gd name="T1" fmla="*/ 113 h 561"/>
                  <a:gd name="T2" fmla="*/ 0 w 464"/>
                  <a:gd name="T3" fmla="*/ 113 h 561"/>
                  <a:gd name="T4" fmla="*/ 0 w 464"/>
                  <a:gd name="T5" fmla="*/ 0 h 561"/>
                  <a:gd name="T6" fmla="*/ 464 w 464"/>
                  <a:gd name="T7" fmla="*/ 0 h 561"/>
                  <a:gd name="T8" fmla="*/ 464 w 464"/>
                  <a:gd name="T9" fmla="*/ 113 h 561"/>
                  <a:gd name="T10" fmla="*/ 294 w 464"/>
                  <a:gd name="T11" fmla="*/ 113 h 561"/>
                  <a:gd name="T12" fmla="*/ 294 w 464"/>
                  <a:gd name="T13" fmla="*/ 561 h 561"/>
                  <a:gd name="T14" fmla="*/ 171 w 464"/>
                  <a:gd name="T15" fmla="*/ 561 h 561"/>
                  <a:gd name="T16" fmla="*/ 171 w 464"/>
                  <a:gd name="T17" fmla="*/ 113 h 5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64" h="561">
                    <a:moveTo>
                      <a:pt x="171" y="113"/>
                    </a:moveTo>
                    <a:lnTo>
                      <a:pt x="0" y="113"/>
                    </a:lnTo>
                    <a:lnTo>
                      <a:pt x="0" y="0"/>
                    </a:lnTo>
                    <a:lnTo>
                      <a:pt x="464" y="0"/>
                    </a:lnTo>
                    <a:lnTo>
                      <a:pt x="464" y="113"/>
                    </a:lnTo>
                    <a:lnTo>
                      <a:pt x="294" y="113"/>
                    </a:lnTo>
                    <a:lnTo>
                      <a:pt x="294" y="561"/>
                    </a:lnTo>
                    <a:lnTo>
                      <a:pt x="171" y="561"/>
                    </a:lnTo>
                    <a:lnTo>
                      <a:pt x="171" y="1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310" name="Freeform 21"/>
              <p:cNvSpPr>
                <a:spLocks/>
              </p:cNvSpPr>
              <p:nvPr userDrawn="1"/>
            </p:nvSpPr>
            <p:spPr bwMode="auto">
              <a:xfrm>
                <a:off x="6057900" y="2068513"/>
                <a:ext cx="703262" cy="914400"/>
              </a:xfrm>
              <a:custGeom>
                <a:avLst/>
                <a:gdLst>
                  <a:gd name="T0" fmla="*/ 0 w 560"/>
                  <a:gd name="T1" fmla="*/ 615 h 728"/>
                  <a:gd name="T2" fmla="*/ 92 w 560"/>
                  <a:gd name="T3" fmla="*/ 505 h 728"/>
                  <a:gd name="T4" fmla="*/ 303 w 560"/>
                  <a:gd name="T5" fmla="*/ 591 h 728"/>
                  <a:gd name="T6" fmla="*/ 405 w 560"/>
                  <a:gd name="T7" fmla="*/ 524 h 728"/>
                  <a:gd name="T8" fmla="*/ 405 w 560"/>
                  <a:gd name="T9" fmla="*/ 522 h 728"/>
                  <a:gd name="T10" fmla="*/ 263 w 560"/>
                  <a:gd name="T11" fmla="*/ 432 h 728"/>
                  <a:gd name="T12" fmla="*/ 28 w 560"/>
                  <a:gd name="T13" fmla="*/ 215 h 728"/>
                  <a:gd name="T14" fmla="*/ 28 w 560"/>
                  <a:gd name="T15" fmla="*/ 213 h 728"/>
                  <a:gd name="T16" fmla="*/ 276 w 560"/>
                  <a:gd name="T17" fmla="*/ 0 h 728"/>
                  <a:gd name="T18" fmla="*/ 539 w 560"/>
                  <a:gd name="T19" fmla="*/ 90 h 728"/>
                  <a:gd name="T20" fmla="*/ 458 w 560"/>
                  <a:gd name="T21" fmla="*/ 207 h 728"/>
                  <a:gd name="T22" fmla="*/ 274 w 560"/>
                  <a:gd name="T23" fmla="*/ 137 h 728"/>
                  <a:gd name="T24" fmla="*/ 183 w 560"/>
                  <a:gd name="T25" fmla="*/ 199 h 728"/>
                  <a:gd name="T26" fmla="*/ 183 w 560"/>
                  <a:gd name="T27" fmla="*/ 201 h 728"/>
                  <a:gd name="T28" fmla="*/ 336 w 560"/>
                  <a:gd name="T29" fmla="*/ 294 h 728"/>
                  <a:gd name="T30" fmla="*/ 560 w 560"/>
                  <a:gd name="T31" fmla="*/ 507 h 728"/>
                  <a:gd name="T32" fmla="*/ 560 w 560"/>
                  <a:gd name="T33" fmla="*/ 509 h 728"/>
                  <a:gd name="T34" fmla="*/ 300 w 560"/>
                  <a:gd name="T35" fmla="*/ 728 h 728"/>
                  <a:gd name="T36" fmla="*/ 0 w 560"/>
                  <a:gd name="T37" fmla="*/ 615 h 7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60" h="728">
                    <a:moveTo>
                      <a:pt x="0" y="615"/>
                    </a:moveTo>
                    <a:cubicBezTo>
                      <a:pt x="92" y="505"/>
                      <a:pt x="92" y="505"/>
                      <a:pt x="92" y="505"/>
                    </a:cubicBezTo>
                    <a:cubicBezTo>
                      <a:pt x="155" y="557"/>
                      <a:pt x="222" y="591"/>
                      <a:pt x="303" y="591"/>
                    </a:cubicBezTo>
                    <a:cubicBezTo>
                      <a:pt x="367" y="591"/>
                      <a:pt x="405" y="565"/>
                      <a:pt x="405" y="524"/>
                    </a:cubicBezTo>
                    <a:cubicBezTo>
                      <a:pt x="405" y="522"/>
                      <a:pt x="405" y="522"/>
                      <a:pt x="405" y="522"/>
                    </a:cubicBezTo>
                    <a:cubicBezTo>
                      <a:pt x="405" y="482"/>
                      <a:pt x="381" y="462"/>
                      <a:pt x="263" y="432"/>
                    </a:cubicBezTo>
                    <a:cubicBezTo>
                      <a:pt x="120" y="395"/>
                      <a:pt x="28" y="356"/>
                      <a:pt x="28" y="215"/>
                    </a:cubicBezTo>
                    <a:cubicBezTo>
                      <a:pt x="28" y="213"/>
                      <a:pt x="28" y="213"/>
                      <a:pt x="28" y="213"/>
                    </a:cubicBezTo>
                    <a:cubicBezTo>
                      <a:pt x="28" y="85"/>
                      <a:pt x="131" y="0"/>
                      <a:pt x="276" y="0"/>
                    </a:cubicBezTo>
                    <a:cubicBezTo>
                      <a:pt x="379" y="0"/>
                      <a:pt x="467" y="32"/>
                      <a:pt x="539" y="90"/>
                    </a:cubicBezTo>
                    <a:cubicBezTo>
                      <a:pt x="458" y="207"/>
                      <a:pt x="458" y="207"/>
                      <a:pt x="458" y="207"/>
                    </a:cubicBezTo>
                    <a:cubicBezTo>
                      <a:pt x="395" y="164"/>
                      <a:pt x="334" y="137"/>
                      <a:pt x="274" y="137"/>
                    </a:cubicBezTo>
                    <a:cubicBezTo>
                      <a:pt x="214" y="137"/>
                      <a:pt x="183" y="165"/>
                      <a:pt x="183" y="199"/>
                    </a:cubicBezTo>
                    <a:cubicBezTo>
                      <a:pt x="183" y="201"/>
                      <a:pt x="183" y="201"/>
                      <a:pt x="183" y="201"/>
                    </a:cubicBezTo>
                    <a:cubicBezTo>
                      <a:pt x="183" y="248"/>
                      <a:pt x="213" y="263"/>
                      <a:pt x="336" y="294"/>
                    </a:cubicBezTo>
                    <a:cubicBezTo>
                      <a:pt x="479" y="332"/>
                      <a:pt x="560" y="383"/>
                      <a:pt x="560" y="507"/>
                    </a:cubicBezTo>
                    <a:cubicBezTo>
                      <a:pt x="560" y="509"/>
                      <a:pt x="560" y="509"/>
                      <a:pt x="560" y="509"/>
                    </a:cubicBezTo>
                    <a:cubicBezTo>
                      <a:pt x="560" y="649"/>
                      <a:pt x="453" y="728"/>
                      <a:pt x="300" y="728"/>
                    </a:cubicBezTo>
                    <a:cubicBezTo>
                      <a:pt x="193" y="728"/>
                      <a:pt x="85" y="691"/>
                      <a:pt x="0" y="6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311" name="Freeform 22"/>
              <p:cNvSpPr>
                <a:spLocks noEditPoints="1"/>
              </p:cNvSpPr>
              <p:nvPr userDrawn="1"/>
            </p:nvSpPr>
            <p:spPr bwMode="auto">
              <a:xfrm>
                <a:off x="6764338" y="2081213"/>
                <a:ext cx="244475" cy="120650"/>
              </a:xfrm>
              <a:custGeom>
                <a:avLst/>
                <a:gdLst>
                  <a:gd name="T0" fmla="*/ 25 w 154"/>
                  <a:gd name="T1" fmla="*/ 10 h 76"/>
                  <a:gd name="T2" fmla="*/ 0 w 154"/>
                  <a:gd name="T3" fmla="*/ 10 h 76"/>
                  <a:gd name="T4" fmla="*/ 0 w 154"/>
                  <a:gd name="T5" fmla="*/ 0 h 76"/>
                  <a:gd name="T6" fmla="*/ 60 w 154"/>
                  <a:gd name="T7" fmla="*/ 0 h 76"/>
                  <a:gd name="T8" fmla="*/ 60 w 154"/>
                  <a:gd name="T9" fmla="*/ 10 h 76"/>
                  <a:gd name="T10" fmla="*/ 36 w 154"/>
                  <a:gd name="T11" fmla="*/ 10 h 76"/>
                  <a:gd name="T12" fmla="*/ 36 w 154"/>
                  <a:gd name="T13" fmla="*/ 76 h 76"/>
                  <a:gd name="T14" fmla="*/ 25 w 154"/>
                  <a:gd name="T15" fmla="*/ 76 h 76"/>
                  <a:gd name="T16" fmla="*/ 25 w 154"/>
                  <a:gd name="T17" fmla="*/ 10 h 76"/>
                  <a:gd name="T18" fmla="*/ 77 w 154"/>
                  <a:gd name="T19" fmla="*/ 0 h 76"/>
                  <a:gd name="T20" fmla="*/ 89 w 154"/>
                  <a:gd name="T21" fmla="*/ 0 h 76"/>
                  <a:gd name="T22" fmla="*/ 115 w 154"/>
                  <a:gd name="T23" fmla="*/ 42 h 76"/>
                  <a:gd name="T24" fmla="*/ 142 w 154"/>
                  <a:gd name="T25" fmla="*/ 0 h 76"/>
                  <a:gd name="T26" fmla="*/ 154 w 154"/>
                  <a:gd name="T27" fmla="*/ 0 h 76"/>
                  <a:gd name="T28" fmla="*/ 154 w 154"/>
                  <a:gd name="T29" fmla="*/ 76 h 76"/>
                  <a:gd name="T30" fmla="*/ 143 w 154"/>
                  <a:gd name="T31" fmla="*/ 76 h 76"/>
                  <a:gd name="T32" fmla="*/ 143 w 154"/>
                  <a:gd name="T33" fmla="*/ 17 h 76"/>
                  <a:gd name="T34" fmla="*/ 116 w 154"/>
                  <a:gd name="T35" fmla="*/ 59 h 76"/>
                  <a:gd name="T36" fmla="*/ 115 w 154"/>
                  <a:gd name="T37" fmla="*/ 59 h 76"/>
                  <a:gd name="T38" fmla="*/ 88 w 154"/>
                  <a:gd name="T39" fmla="*/ 17 h 76"/>
                  <a:gd name="T40" fmla="*/ 88 w 154"/>
                  <a:gd name="T41" fmla="*/ 76 h 76"/>
                  <a:gd name="T42" fmla="*/ 77 w 154"/>
                  <a:gd name="T43" fmla="*/ 76 h 76"/>
                  <a:gd name="T44" fmla="*/ 77 w 154"/>
                  <a:gd name="T45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54" h="76">
                    <a:moveTo>
                      <a:pt x="25" y="10"/>
                    </a:moveTo>
                    <a:lnTo>
                      <a:pt x="0" y="10"/>
                    </a:lnTo>
                    <a:lnTo>
                      <a:pt x="0" y="0"/>
                    </a:lnTo>
                    <a:lnTo>
                      <a:pt x="60" y="0"/>
                    </a:lnTo>
                    <a:lnTo>
                      <a:pt x="60" y="10"/>
                    </a:lnTo>
                    <a:lnTo>
                      <a:pt x="36" y="10"/>
                    </a:lnTo>
                    <a:lnTo>
                      <a:pt x="36" y="76"/>
                    </a:lnTo>
                    <a:lnTo>
                      <a:pt x="25" y="76"/>
                    </a:lnTo>
                    <a:lnTo>
                      <a:pt x="25" y="10"/>
                    </a:lnTo>
                    <a:close/>
                    <a:moveTo>
                      <a:pt x="77" y="0"/>
                    </a:moveTo>
                    <a:lnTo>
                      <a:pt x="89" y="0"/>
                    </a:lnTo>
                    <a:lnTo>
                      <a:pt x="115" y="42"/>
                    </a:lnTo>
                    <a:lnTo>
                      <a:pt x="142" y="0"/>
                    </a:lnTo>
                    <a:lnTo>
                      <a:pt x="154" y="0"/>
                    </a:lnTo>
                    <a:lnTo>
                      <a:pt x="154" y="76"/>
                    </a:lnTo>
                    <a:lnTo>
                      <a:pt x="143" y="76"/>
                    </a:lnTo>
                    <a:lnTo>
                      <a:pt x="143" y="17"/>
                    </a:lnTo>
                    <a:lnTo>
                      <a:pt x="116" y="59"/>
                    </a:lnTo>
                    <a:lnTo>
                      <a:pt x="115" y="59"/>
                    </a:lnTo>
                    <a:lnTo>
                      <a:pt x="88" y="17"/>
                    </a:lnTo>
                    <a:lnTo>
                      <a:pt x="88" y="76"/>
                    </a:lnTo>
                    <a:lnTo>
                      <a:pt x="77" y="76"/>
                    </a:lnTo>
                    <a:lnTo>
                      <a:pt x="77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</p:grpSp>
        <p:grpSp>
          <p:nvGrpSpPr>
            <p:cNvPr id="293" name="Group 292"/>
            <p:cNvGrpSpPr/>
            <p:nvPr userDrawn="1"/>
          </p:nvGrpSpPr>
          <p:grpSpPr>
            <a:xfrm>
              <a:off x="1233948" y="1585913"/>
              <a:ext cx="2343152" cy="412750"/>
              <a:chOff x="1322388" y="1585913"/>
              <a:chExt cx="2343151" cy="412751"/>
            </a:xfrm>
            <a:grpFill/>
          </p:grpSpPr>
          <p:sp>
            <p:nvSpPr>
              <p:cNvPr id="294" name="Freeform 6"/>
              <p:cNvSpPr>
                <a:spLocks/>
              </p:cNvSpPr>
              <p:nvPr userDrawn="1"/>
            </p:nvSpPr>
            <p:spPr bwMode="auto">
              <a:xfrm>
                <a:off x="1322388" y="1609726"/>
                <a:ext cx="257175" cy="382588"/>
              </a:xfrm>
              <a:custGeom>
                <a:avLst/>
                <a:gdLst>
                  <a:gd name="T0" fmla="*/ 140 w 188"/>
                  <a:gd name="T1" fmla="*/ 279 h 279"/>
                  <a:gd name="T2" fmla="*/ 78 w 188"/>
                  <a:gd name="T3" fmla="*/ 148 h 279"/>
                  <a:gd name="T4" fmla="*/ 42 w 188"/>
                  <a:gd name="T5" fmla="*/ 66 h 279"/>
                  <a:gd name="T6" fmla="*/ 41 w 188"/>
                  <a:gd name="T7" fmla="*/ 67 h 279"/>
                  <a:gd name="T8" fmla="*/ 44 w 188"/>
                  <a:gd name="T9" fmla="*/ 144 h 279"/>
                  <a:gd name="T10" fmla="*/ 45 w 188"/>
                  <a:gd name="T11" fmla="*/ 279 h 279"/>
                  <a:gd name="T12" fmla="*/ 0 w 188"/>
                  <a:gd name="T13" fmla="*/ 279 h 279"/>
                  <a:gd name="T14" fmla="*/ 0 w 188"/>
                  <a:gd name="T15" fmla="*/ 0 h 279"/>
                  <a:gd name="T16" fmla="*/ 52 w 188"/>
                  <a:gd name="T17" fmla="*/ 0 h 279"/>
                  <a:gd name="T18" fmla="*/ 120 w 188"/>
                  <a:gd name="T19" fmla="*/ 136 h 279"/>
                  <a:gd name="T20" fmla="*/ 148 w 188"/>
                  <a:gd name="T21" fmla="*/ 208 h 279"/>
                  <a:gd name="T22" fmla="*/ 149 w 188"/>
                  <a:gd name="T23" fmla="*/ 207 h 279"/>
                  <a:gd name="T24" fmla="*/ 145 w 188"/>
                  <a:gd name="T25" fmla="*/ 128 h 279"/>
                  <a:gd name="T26" fmla="*/ 145 w 188"/>
                  <a:gd name="T27" fmla="*/ 0 h 279"/>
                  <a:gd name="T28" fmla="*/ 188 w 188"/>
                  <a:gd name="T29" fmla="*/ 0 h 279"/>
                  <a:gd name="T30" fmla="*/ 188 w 188"/>
                  <a:gd name="T31" fmla="*/ 279 h 279"/>
                  <a:gd name="T32" fmla="*/ 140 w 188"/>
                  <a:gd name="T33" fmla="*/ 279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88" h="279">
                    <a:moveTo>
                      <a:pt x="140" y="279"/>
                    </a:moveTo>
                    <a:cubicBezTo>
                      <a:pt x="78" y="148"/>
                      <a:pt x="78" y="148"/>
                      <a:pt x="78" y="148"/>
                    </a:cubicBezTo>
                    <a:cubicBezTo>
                      <a:pt x="63" y="117"/>
                      <a:pt x="47" y="82"/>
                      <a:pt x="42" y="66"/>
                    </a:cubicBezTo>
                    <a:cubicBezTo>
                      <a:pt x="41" y="67"/>
                      <a:pt x="41" y="67"/>
                      <a:pt x="41" y="67"/>
                    </a:cubicBezTo>
                    <a:cubicBezTo>
                      <a:pt x="43" y="90"/>
                      <a:pt x="43" y="119"/>
                      <a:pt x="44" y="144"/>
                    </a:cubicBezTo>
                    <a:cubicBezTo>
                      <a:pt x="45" y="279"/>
                      <a:pt x="45" y="279"/>
                      <a:pt x="45" y="279"/>
                    </a:cubicBezTo>
                    <a:cubicBezTo>
                      <a:pt x="0" y="279"/>
                      <a:pt x="0" y="279"/>
                      <a:pt x="0" y="27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120" y="136"/>
                      <a:pt x="120" y="136"/>
                      <a:pt x="120" y="136"/>
                    </a:cubicBezTo>
                    <a:cubicBezTo>
                      <a:pt x="133" y="162"/>
                      <a:pt x="145" y="195"/>
                      <a:pt x="148" y="208"/>
                    </a:cubicBezTo>
                    <a:cubicBezTo>
                      <a:pt x="149" y="207"/>
                      <a:pt x="149" y="207"/>
                      <a:pt x="149" y="207"/>
                    </a:cubicBezTo>
                    <a:cubicBezTo>
                      <a:pt x="148" y="193"/>
                      <a:pt x="145" y="153"/>
                      <a:pt x="145" y="128"/>
                    </a:cubicBezTo>
                    <a:cubicBezTo>
                      <a:pt x="145" y="0"/>
                      <a:pt x="145" y="0"/>
                      <a:pt x="145" y="0"/>
                    </a:cubicBezTo>
                    <a:cubicBezTo>
                      <a:pt x="188" y="0"/>
                      <a:pt x="188" y="0"/>
                      <a:pt x="188" y="0"/>
                    </a:cubicBezTo>
                    <a:cubicBezTo>
                      <a:pt x="188" y="279"/>
                      <a:pt x="188" y="279"/>
                      <a:pt x="188" y="279"/>
                    </a:cubicBezTo>
                    <a:lnTo>
                      <a:pt x="140" y="27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95" name="Freeform 7"/>
              <p:cNvSpPr>
                <a:spLocks noEditPoints="1"/>
              </p:cNvSpPr>
              <p:nvPr userDrawn="1"/>
            </p:nvSpPr>
            <p:spPr bwMode="auto">
              <a:xfrm>
                <a:off x="1630363" y="1704976"/>
                <a:ext cx="233363" cy="293688"/>
              </a:xfrm>
              <a:custGeom>
                <a:avLst/>
                <a:gdLst>
                  <a:gd name="T0" fmla="*/ 48 w 170"/>
                  <a:gd name="T1" fmla="*/ 119 h 214"/>
                  <a:gd name="T2" fmla="*/ 48 w 170"/>
                  <a:gd name="T3" fmla="*/ 122 h 214"/>
                  <a:gd name="T4" fmla="*/ 99 w 170"/>
                  <a:gd name="T5" fmla="*/ 180 h 214"/>
                  <a:gd name="T6" fmla="*/ 149 w 170"/>
                  <a:gd name="T7" fmla="*/ 160 h 214"/>
                  <a:gd name="T8" fmla="*/ 167 w 170"/>
                  <a:gd name="T9" fmla="*/ 187 h 214"/>
                  <a:gd name="T10" fmla="*/ 93 w 170"/>
                  <a:gd name="T11" fmla="*/ 214 h 214"/>
                  <a:gd name="T12" fmla="*/ 0 w 170"/>
                  <a:gd name="T13" fmla="*/ 107 h 214"/>
                  <a:gd name="T14" fmla="*/ 25 w 170"/>
                  <a:gd name="T15" fmla="*/ 28 h 214"/>
                  <a:gd name="T16" fmla="*/ 87 w 170"/>
                  <a:gd name="T17" fmla="*/ 0 h 214"/>
                  <a:gd name="T18" fmla="*/ 143 w 170"/>
                  <a:gd name="T19" fmla="*/ 21 h 214"/>
                  <a:gd name="T20" fmla="*/ 170 w 170"/>
                  <a:gd name="T21" fmla="*/ 110 h 214"/>
                  <a:gd name="T22" fmla="*/ 170 w 170"/>
                  <a:gd name="T23" fmla="*/ 119 h 214"/>
                  <a:gd name="T24" fmla="*/ 48 w 170"/>
                  <a:gd name="T25" fmla="*/ 119 h 214"/>
                  <a:gd name="T26" fmla="*/ 87 w 170"/>
                  <a:gd name="T27" fmla="*/ 34 h 214"/>
                  <a:gd name="T28" fmla="*/ 49 w 170"/>
                  <a:gd name="T29" fmla="*/ 86 h 214"/>
                  <a:gd name="T30" fmla="*/ 124 w 170"/>
                  <a:gd name="T31" fmla="*/ 86 h 214"/>
                  <a:gd name="T32" fmla="*/ 87 w 170"/>
                  <a:gd name="T33" fmla="*/ 34 h 2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70" h="214">
                    <a:moveTo>
                      <a:pt x="48" y="119"/>
                    </a:moveTo>
                    <a:cubicBezTo>
                      <a:pt x="48" y="122"/>
                      <a:pt x="48" y="122"/>
                      <a:pt x="48" y="122"/>
                    </a:cubicBezTo>
                    <a:cubicBezTo>
                      <a:pt x="48" y="150"/>
                      <a:pt x="59" y="180"/>
                      <a:pt x="99" y="180"/>
                    </a:cubicBezTo>
                    <a:cubicBezTo>
                      <a:pt x="118" y="180"/>
                      <a:pt x="134" y="173"/>
                      <a:pt x="149" y="160"/>
                    </a:cubicBezTo>
                    <a:cubicBezTo>
                      <a:pt x="167" y="187"/>
                      <a:pt x="167" y="187"/>
                      <a:pt x="167" y="187"/>
                    </a:cubicBezTo>
                    <a:cubicBezTo>
                      <a:pt x="145" y="205"/>
                      <a:pt x="121" y="214"/>
                      <a:pt x="93" y="214"/>
                    </a:cubicBezTo>
                    <a:cubicBezTo>
                      <a:pt x="36" y="214"/>
                      <a:pt x="0" y="172"/>
                      <a:pt x="0" y="107"/>
                    </a:cubicBezTo>
                    <a:cubicBezTo>
                      <a:pt x="0" y="72"/>
                      <a:pt x="7" y="48"/>
                      <a:pt x="25" y="28"/>
                    </a:cubicBezTo>
                    <a:cubicBezTo>
                      <a:pt x="42" y="9"/>
                      <a:pt x="62" y="0"/>
                      <a:pt x="87" y="0"/>
                    </a:cubicBezTo>
                    <a:cubicBezTo>
                      <a:pt x="108" y="0"/>
                      <a:pt x="126" y="6"/>
                      <a:pt x="143" y="21"/>
                    </a:cubicBezTo>
                    <a:cubicBezTo>
                      <a:pt x="161" y="37"/>
                      <a:pt x="170" y="62"/>
                      <a:pt x="170" y="110"/>
                    </a:cubicBezTo>
                    <a:cubicBezTo>
                      <a:pt x="170" y="119"/>
                      <a:pt x="170" y="119"/>
                      <a:pt x="170" y="119"/>
                    </a:cubicBezTo>
                    <a:lnTo>
                      <a:pt x="48" y="119"/>
                    </a:lnTo>
                    <a:close/>
                    <a:moveTo>
                      <a:pt x="87" y="34"/>
                    </a:moveTo>
                    <a:cubicBezTo>
                      <a:pt x="63" y="34"/>
                      <a:pt x="49" y="53"/>
                      <a:pt x="49" y="86"/>
                    </a:cubicBezTo>
                    <a:cubicBezTo>
                      <a:pt x="124" y="86"/>
                      <a:pt x="124" y="86"/>
                      <a:pt x="124" y="86"/>
                    </a:cubicBezTo>
                    <a:cubicBezTo>
                      <a:pt x="124" y="53"/>
                      <a:pt x="110" y="34"/>
                      <a:pt x="87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96" name="Freeform 8"/>
              <p:cNvSpPr>
                <a:spLocks/>
              </p:cNvSpPr>
              <p:nvPr userDrawn="1"/>
            </p:nvSpPr>
            <p:spPr bwMode="auto">
              <a:xfrm>
                <a:off x="1879601" y="1708151"/>
                <a:ext cx="374650" cy="284163"/>
              </a:xfrm>
              <a:custGeom>
                <a:avLst/>
                <a:gdLst>
                  <a:gd name="T0" fmla="*/ 215 w 273"/>
                  <a:gd name="T1" fmla="*/ 207 h 207"/>
                  <a:gd name="T2" fmla="*/ 174 w 273"/>
                  <a:gd name="T3" fmla="*/ 207 h 207"/>
                  <a:gd name="T4" fmla="*/ 149 w 273"/>
                  <a:gd name="T5" fmla="*/ 114 h 207"/>
                  <a:gd name="T6" fmla="*/ 136 w 273"/>
                  <a:gd name="T7" fmla="*/ 58 h 207"/>
                  <a:gd name="T8" fmla="*/ 135 w 273"/>
                  <a:gd name="T9" fmla="*/ 58 h 207"/>
                  <a:gd name="T10" fmla="*/ 121 w 273"/>
                  <a:gd name="T11" fmla="*/ 116 h 207"/>
                  <a:gd name="T12" fmla="*/ 97 w 273"/>
                  <a:gd name="T13" fmla="*/ 207 h 207"/>
                  <a:gd name="T14" fmla="*/ 55 w 273"/>
                  <a:gd name="T15" fmla="*/ 207 h 207"/>
                  <a:gd name="T16" fmla="*/ 0 w 273"/>
                  <a:gd name="T17" fmla="*/ 6 h 207"/>
                  <a:gd name="T18" fmla="*/ 44 w 273"/>
                  <a:gd name="T19" fmla="*/ 0 h 207"/>
                  <a:gd name="T20" fmla="*/ 66 w 273"/>
                  <a:gd name="T21" fmla="*/ 99 h 207"/>
                  <a:gd name="T22" fmla="*/ 76 w 273"/>
                  <a:gd name="T23" fmla="*/ 152 h 207"/>
                  <a:gd name="T24" fmla="*/ 78 w 273"/>
                  <a:gd name="T25" fmla="*/ 152 h 207"/>
                  <a:gd name="T26" fmla="*/ 89 w 273"/>
                  <a:gd name="T27" fmla="*/ 97 h 207"/>
                  <a:gd name="T28" fmla="*/ 115 w 273"/>
                  <a:gd name="T29" fmla="*/ 3 h 207"/>
                  <a:gd name="T30" fmla="*/ 159 w 273"/>
                  <a:gd name="T31" fmla="*/ 3 h 207"/>
                  <a:gd name="T32" fmla="*/ 182 w 273"/>
                  <a:gd name="T33" fmla="*/ 95 h 207"/>
                  <a:gd name="T34" fmla="*/ 195 w 273"/>
                  <a:gd name="T35" fmla="*/ 153 h 207"/>
                  <a:gd name="T36" fmla="*/ 196 w 273"/>
                  <a:gd name="T37" fmla="*/ 153 h 207"/>
                  <a:gd name="T38" fmla="*/ 206 w 273"/>
                  <a:gd name="T39" fmla="*/ 98 h 207"/>
                  <a:gd name="T40" fmla="*/ 227 w 273"/>
                  <a:gd name="T41" fmla="*/ 3 h 207"/>
                  <a:gd name="T42" fmla="*/ 273 w 273"/>
                  <a:gd name="T43" fmla="*/ 3 h 207"/>
                  <a:gd name="T44" fmla="*/ 215 w 273"/>
                  <a:gd name="T45" fmla="*/ 207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73" h="207">
                    <a:moveTo>
                      <a:pt x="215" y="207"/>
                    </a:moveTo>
                    <a:cubicBezTo>
                      <a:pt x="174" y="207"/>
                      <a:pt x="174" y="207"/>
                      <a:pt x="174" y="207"/>
                    </a:cubicBezTo>
                    <a:cubicBezTo>
                      <a:pt x="149" y="114"/>
                      <a:pt x="149" y="114"/>
                      <a:pt x="149" y="114"/>
                    </a:cubicBezTo>
                    <a:cubicBezTo>
                      <a:pt x="142" y="90"/>
                      <a:pt x="136" y="58"/>
                      <a:pt x="136" y="58"/>
                    </a:cubicBezTo>
                    <a:cubicBezTo>
                      <a:pt x="135" y="58"/>
                      <a:pt x="135" y="58"/>
                      <a:pt x="135" y="58"/>
                    </a:cubicBezTo>
                    <a:cubicBezTo>
                      <a:pt x="135" y="58"/>
                      <a:pt x="131" y="78"/>
                      <a:pt x="121" y="116"/>
                    </a:cubicBezTo>
                    <a:cubicBezTo>
                      <a:pt x="97" y="207"/>
                      <a:pt x="97" y="207"/>
                      <a:pt x="97" y="207"/>
                    </a:cubicBezTo>
                    <a:cubicBezTo>
                      <a:pt x="55" y="207"/>
                      <a:pt x="55" y="207"/>
                      <a:pt x="55" y="207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66" y="99"/>
                      <a:pt x="66" y="99"/>
                      <a:pt x="66" y="99"/>
                    </a:cubicBezTo>
                    <a:cubicBezTo>
                      <a:pt x="72" y="124"/>
                      <a:pt x="76" y="152"/>
                      <a:pt x="76" y="152"/>
                    </a:cubicBezTo>
                    <a:cubicBezTo>
                      <a:pt x="78" y="152"/>
                      <a:pt x="78" y="152"/>
                      <a:pt x="78" y="152"/>
                    </a:cubicBezTo>
                    <a:cubicBezTo>
                      <a:pt x="78" y="152"/>
                      <a:pt x="82" y="125"/>
                      <a:pt x="89" y="97"/>
                    </a:cubicBezTo>
                    <a:cubicBezTo>
                      <a:pt x="115" y="3"/>
                      <a:pt x="115" y="3"/>
                      <a:pt x="115" y="3"/>
                    </a:cubicBezTo>
                    <a:cubicBezTo>
                      <a:pt x="159" y="3"/>
                      <a:pt x="159" y="3"/>
                      <a:pt x="159" y="3"/>
                    </a:cubicBezTo>
                    <a:cubicBezTo>
                      <a:pt x="182" y="95"/>
                      <a:pt x="182" y="95"/>
                      <a:pt x="182" y="95"/>
                    </a:cubicBezTo>
                    <a:cubicBezTo>
                      <a:pt x="190" y="128"/>
                      <a:pt x="195" y="153"/>
                      <a:pt x="195" y="153"/>
                    </a:cubicBezTo>
                    <a:cubicBezTo>
                      <a:pt x="196" y="153"/>
                      <a:pt x="196" y="153"/>
                      <a:pt x="196" y="153"/>
                    </a:cubicBezTo>
                    <a:cubicBezTo>
                      <a:pt x="196" y="153"/>
                      <a:pt x="201" y="122"/>
                      <a:pt x="206" y="98"/>
                    </a:cubicBezTo>
                    <a:cubicBezTo>
                      <a:pt x="227" y="3"/>
                      <a:pt x="227" y="3"/>
                      <a:pt x="227" y="3"/>
                    </a:cubicBezTo>
                    <a:cubicBezTo>
                      <a:pt x="273" y="3"/>
                      <a:pt x="273" y="3"/>
                      <a:pt x="273" y="3"/>
                    </a:cubicBezTo>
                    <a:lnTo>
                      <a:pt x="215" y="20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97" name="Freeform 9"/>
              <p:cNvSpPr>
                <a:spLocks noEditPoints="1"/>
              </p:cNvSpPr>
              <p:nvPr userDrawn="1"/>
            </p:nvSpPr>
            <p:spPr bwMode="auto">
              <a:xfrm>
                <a:off x="2414588" y="1609726"/>
                <a:ext cx="261938" cy="382588"/>
              </a:xfrm>
              <a:custGeom>
                <a:avLst/>
                <a:gdLst>
                  <a:gd name="T0" fmla="*/ 135 w 191"/>
                  <a:gd name="T1" fmla="*/ 279 h 279"/>
                  <a:gd name="T2" fmla="*/ 111 w 191"/>
                  <a:gd name="T3" fmla="*/ 236 h 279"/>
                  <a:gd name="T4" fmla="*/ 64 w 191"/>
                  <a:gd name="T5" fmla="*/ 167 h 279"/>
                  <a:gd name="T6" fmla="*/ 46 w 191"/>
                  <a:gd name="T7" fmla="*/ 158 h 279"/>
                  <a:gd name="T8" fmla="*/ 46 w 191"/>
                  <a:gd name="T9" fmla="*/ 279 h 279"/>
                  <a:gd name="T10" fmla="*/ 0 w 191"/>
                  <a:gd name="T11" fmla="*/ 279 h 279"/>
                  <a:gd name="T12" fmla="*/ 0 w 191"/>
                  <a:gd name="T13" fmla="*/ 0 h 279"/>
                  <a:gd name="T14" fmla="*/ 85 w 191"/>
                  <a:gd name="T15" fmla="*/ 0 h 279"/>
                  <a:gd name="T16" fmla="*/ 176 w 191"/>
                  <a:gd name="T17" fmla="*/ 80 h 279"/>
                  <a:gd name="T18" fmla="*/ 107 w 191"/>
                  <a:gd name="T19" fmla="*/ 156 h 279"/>
                  <a:gd name="T20" fmla="*/ 150 w 191"/>
                  <a:gd name="T21" fmla="*/ 212 h 279"/>
                  <a:gd name="T22" fmla="*/ 191 w 191"/>
                  <a:gd name="T23" fmla="*/ 279 h 279"/>
                  <a:gd name="T24" fmla="*/ 135 w 191"/>
                  <a:gd name="T25" fmla="*/ 279 h 279"/>
                  <a:gd name="T26" fmla="*/ 71 w 191"/>
                  <a:gd name="T27" fmla="*/ 38 h 279"/>
                  <a:gd name="T28" fmla="*/ 46 w 191"/>
                  <a:gd name="T29" fmla="*/ 38 h 279"/>
                  <a:gd name="T30" fmla="*/ 46 w 191"/>
                  <a:gd name="T31" fmla="*/ 126 h 279"/>
                  <a:gd name="T32" fmla="*/ 70 w 191"/>
                  <a:gd name="T33" fmla="*/ 126 h 279"/>
                  <a:gd name="T34" fmla="*/ 115 w 191"/>
                  <a:gd name="T35" fmla="*/ 114 h 279"/>
                  <a:gd name="T36" fmla="*/ 127 w 191"/>
                  <a:gd name="T37" fmla="*/ 80 h 279"/>
                  <a:gd name="T38" fmla="*/ 71 w 191"/>
                  <a:gd name="T39" fmla="*/ 38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91" h="279">
                    <a:moveTo>
                      <a:pt x="135" y="279"/>
                    </a:moveTo>
                    <a:cubicBezTo>
                      <a:pt x="111" y="236"/>
                      <a:pt x="111" y="236"/>
                      <a:pt x="111" y="236"/>
                    </a:cubicBezTo>
                    <a:cubicBezTo>
                      <a:pt x="92" y="201"/>
                      <a:pt x="79" y="182"/>
                      <a:pt x="64" y="167"/>
                    </a:cubicBezTo>
                    <a:cubicBezTo>
                      <a:pt x="59" y="162"/>
                      <a:pt x="55" y="159"/>
                      <a:pt x="46" y="158"/>
                    </a:cubicBezTo>
                    <a:cubicBezTo>
                      <a:pt x="46" y="279"/>
                      <a:pt x="46" y="279"/>
                      <a:pt x="46" y="279"/>
                    </a:cubicBezTo>
                    <a:cubicBezTo>
                      <a:pt x="0" y="279"/>
                      <a:pt x="0" y="279"/>
                      <a:pt x="0" y="27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85" y="0"/>
                      <a:pt x="85" y="0"/>
                      <a:pt x="85" y="0"/>
                    </a:cubicBezTo>
                    <a:cubicBezTo>
                      <a:pt x="148" y="0"/>
                      <a:pt x="176" y="37"/>
                      <a:pt x="176" y="80"/>
                    </a:cubicBezTo>
                    <a:cubicBezTo>
                      <a:pt x="176" y="120"/>
                      <a:pt x="150" y="156"/>
                      <a:pt x="107" y="156"/>
                    </a:cubicBezTo>
                    <a:cubicBezTo>
                      <a:pt x="117" y="162"/>
                      <a:pt x="135" y="189"/>
                      <a:pt x="150" y="212"/>
                    </a:cubicBezTo>
                    <a:cubicBezTo>
                      <a:pt x="191" y="279"/>
                      <a:pt x="191" y="279"/>
                      <a:pt x="191" y="279"/>
                    </a:cubicBezTo>
                    <a:lnTo>
                      <a:pt x="135" y="279"/>
                    </a:lnTo>
                    <a:close/>
                    <a:moveTo>
                      <a:pt x="71" y="38"/>
                    </a:moveTo>
                    <a:cubicBezTo>
                      <a:pt x="46" y="38"/>
                      <a:pt x="46" y="38"/>
                      <a:pt x="46" y="38"/>
                    </a:cubicBezTo>
                    <a:cubicBezTo>
                      <a:pt x="46" y="126"/>
                      <a:pt x="46" y="126"/>
                      <a:pt x="46" y="126"/>
                    </a:cubicBezTo>
                    <a:cubicBezTo>
                      <a:pt x="70" y="126"/>
                      <a:pt x="70" y="126"/>
                      <a:pt x="70" y="126"/>
                    </a:cubicBezTo>
                    <a:cubicBezTo>
                      <a:pt x="94" y="126"/>
                      <a:pt x="107" y="123"/>
                      <a:pt x="115" y="114"/>
                    </a:cubicBezTo>
                    <a:cubicBezTo>
                      <a:pt x="123" y="107"/>
                      <a:pt x="127" y="95"/>
                      <a:pt x="127" y="80"/>
                    </a:cubicBezTo>
                    <a:cubicBezTo>
                      <a:pt x="127" y="52"/>
                      <a:pt x="112" y="38"/>
                      <a:pt x="71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98" name="Freeform 10"/>
              <p:cNvSpPr>
                <a:spLocks noEditPoints="1"/>
              </p:cNvSpPr>
              <p:nvPr userDrawn="1"/>
            </p:nvSpPr>
            <p:spPr bwMode="auto">
              <a:xfrm>
                <a:off x="2698751" y="1704976"/>
                <a:ext cx="233363" cy="293688"/>
              </a:xfrm>
              <a:custGeom>
                <a:avLst/>
                <a:gdLst>
                  <a:gd name="T0" fmla="*/ 48 w 170"/>
                  <a:gd name="T1" fmla="*/ 119 h 214"/>
                  <a:gd name="T2" fmla="*/ 48 w 170"/>
                  <a:gd name="T3" fmla="*/ 122 h 214"/>
                  <a:gd name="T4" fmla="*/ 99 w 170"/>
                  <a:gd name="T5" fmla="*/ 180 h 214"/>
                  <a:gd name="T6" fmla="*/ 149 w 170"/>
                  <a:gd name="T7" fmla="*/ 160 h 214"/>
                  <a:gd name="T8" fmla="*/ 167 w 170"/>
                  <a:gd name="T9" fmla="*/ 187 h 214"/>
                  <a:gd name="T10" fmla="*/ 93 w 170"/>
                  <a:gd name="T11" fmla="*/ 214 h 214"/>
                  <a:gd name="T12" fmla="*/ 0 w 170"/>
                  <a:gd name="T13" fmla="*/ 107 h 214"/>
                  <a:gd name="T14" fmla="*/ 25 w 170"/>
                  <a:gd name="T15" fmla="*/ 28 h 214"/>
                  <a:gd name="T16" fmla="*/ 87 w 170"/>
                  <a:gd name="T17" fmla="*/ 0 h 214"/>
                  <a:gd name="T18" fmla="*/ 143 w 170"/>
                  <a:gd name="T19" fmla="*/ 21 h 214"/>
                  <a:gd name="T20" fmla="*/ 170 w 170"/>
                  <a:gd name="T21" fmla="*/ 110 h 214"/>
                  <a:gd name="T22" fmla="*/ 170 w 170"/>
                  <a:gd name="T23" fmla="*/ 119 h 214"/>
                  <a:gd name="T24" fmla="*/ 48 w 170"/>
                  <a:gd name="T25" fmla="*/ 119 h 214"/>
                  <a:gd name="T26" fmla="*/ 87 w 170"/>
                  <a:gd name="T27" fmla="*/ 34 h 214"/>
                  <a:gd name="T28" fmla="*/ 49 w 170"/>
                  <a:gd name="T29" fmla="*/ 86 h 214"/>
                  <a:gd name="T30" fmla="*/ 124 w 170"/>
                  <a:gd name="T31" fmla="*/ 86 h 214"/>
                  <a:gd name="T32" fmla="*/ 87 w 170"/>
                  <a:gd name="T33" fmla="*/ 34 h 2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70" h="214">
                    <a:moveTo>
                      <a:pt x="48" y="119"/>
                    </a:moveTo>
                    <a:cubicBezTo>
                      <a:pt x="48" y="122"/>
                      <a:pt x="48" y="122"/>
                      <a:pt x="48" y="122"/>
                    </a:cubicBezTo>
                    <a:cubicBezTo>
                      <a:pt x="48" y="150"/>
                      <a:pt x="59" y="180"/>
                      <a:pt x="99" y="180"/>
                    </a:cubicBezTo>
                    <a:cubicBezTo>
                      <a:pt x="118" y="180"/>
                      <a:pt x="134" y="173"/>
                      <a:pt x="149" y="160"/>
                    </a:cubicBezTo>
                    <a:cubicBezTo>
                      <a:pt x="167" y="187"/>
                      <a:pt x="167" y="187"/>
                      <a:pt x="167" y="187"/>
                    </a:cubicBezTo>
                    <a:cubicBezTo>
                      <a:pt x="145" y="205"/>
                      <a:pt x="121" y="214"/>
                      <a:pt x="93" y="214"/>
                    </a:cubicBezTo>
                    <a:cubicBezTo>
                      <a:pt x="36" y="214"/>
                      <a:pt x="0" y="172"/>
                      <a:pt x="0" y="107"/>
                    </a:cubicBezTo>
                    <a:cubicBezTo>
                      <a:pt x="0" y="72"/>
                      <a:pt x="7" y="48"/>
                      <a:pt x="25" y="28"/>
                    </a:cubicBezTo>
                    <a:cubicBezTo>
                      <a:pt x="42" y="9"/>
                      <a:pt x="62" y="0"/>
                      <a:pt x="87" y="0"/>
                    </a:cubicBezTo>
                    <a:cubicBezTo>
                      <a:pt x="108" y="0"/>
                      <a:pt x="126" y="6"/>
                      <a:pt x="143" y="21"/>
                    </a:cubicBezTo>
                    <a:cubicBezTo>
                      <a:pt x="161" y="37"/>
                      <a:pt x="170" y="62"/>
                      <a:pt x="170" y="110"/>
                    </a:cubicBezTo>
                    <a:cubicBezTo>
                      <a:pt x="170" y="119"/>
                      <a:pt x="170" y="119"/>
                      <a:pt x="170" y="119"/>
                    </a:cubicBezTo>
                    <a:lnTo>
                      <a:pt x="48" y="119"/>
                    </a:lnTo>
                    <a:close/>
                    <a:moveTo>
                      <a:pt x="87" y="34"/>
                    </a:moveTo>
                    <a:cubicBezTo>
                      <a:pt x="62" y="34"/>
                      <a:pt x="49" y="53"/>
                      <a:pt x="49" y="86"/>
                    </a:cubicBezTo>
                    <a:cubicBezTo>
                      <a:pt x="124" y="86"/>
                      <a:pt x="124" y="86"/>
                      <a:pt x="124" y="86"/>
                    </a:cubicBezTo>
                    <a:cubicBezTo>
                      <a:pt x="124" y="53"/>
                      <a:pt x="110" y="34"/>
                      <a:pt x="87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299" name="Freeform 11"/>
              <p:cNvSpPr>
                <a:spLocks/>
              </p:cNvSpPr>
              <p:nvPr userDrawn="1"/>
            </p:nvSpPr>
            <p:spPr bwMode="auto">
              <a:xfrm>
                <a:off x="2970213" y="1585913"/>
                <a:ext cx="101600" cy="411163"/>
              </a:xfrm>
              <a:custGeom>
                <a:avLst/>
                <a:gdLst>
                  <a:gd name="T0" fmla="*/ 49 w 75"/>
                  <a:gd name="T1" fmla="*/ 300 h 300"/>
                  <a:gd name="T2" fmla="*/ 4 w 75"/>
                  <a:gd name="T3" fmla="*/ 243 h 300"/>
                  <a:gd name="T4" fmla="*/ 4 w 75"/>
                  <a:gd name="T5" fmla="*/ 69 h 300"/>
                  <a:gd name="T6" fmla="*/ 0 w 75"/>
                  <a:gd name="T7" fmla="*/ 10 h 300"/>
                  <a:gd name="T8" fmla="*/ 46 w 75"/>
                  <a:gd name="T9" fmla="*/ 0 h 300"/>
                  <a:gd name="T10" fmla="*/ 49 w 75"/>
                  <a:gd name="T11" fmla="*/ 56 h 300"/>
                  <a:gd name="T12" fmla="*/ 49 w 75"/>
                  <a:gd name="T13" fmla="*/ 228 h 300"/>
                  <a:gd name="T14" fmla="*/ 54 w 75"/>
                  <a:gd name="T15" fmla="*/ 265 h 300"/>
                  <a:gd name="T16" fmla="*/ 68 w 75"/>
                  <a:gd name="T17" fmla="*/ 268 h 300"/>
                  <a:gd name="T18" fmla="*/ 75 w 75"/>
                  <a:gd name="T19" fmla="*/ 295 h 300"/>
                  <a:gd name="T20" fmla="*/ 49 w 75"/>
                  <a:gd name="T21" fmla="*/ 30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5" h="300">
                    <a:moveTo>
                      <a:pt x="49" y="300"/>
                    </a:moveTo>
                    <a:cubicBezTo>
                      <a:pt x="4" y="300"/>
                      <a:pt x="4" y="260"/>
                      <a:pt x="4" y="243"/>
                    </a:cubicBezTo>
                    <a:cubicBezTo>
                      <a:pt x="4" y="69"/>
                      <a:pt x="4" y="69"/>
                      <a:pt x="4" y="69"/>
                    </a:cubicBezTo>
                    <a:cubicBezTo>
                      <a:pt x="4" y="42"/>
                      <a:pt x="3" y="27"/>
                      <a:pt x="0" y="10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49" y="12"/>
                      <a:pt x="49" y="29"/>
                      <a:pt x="49" y="56"/>
                    </a:cubicBezTo>
                    <a:cubicBezTo>
                      <a:pt x="49" y="228"/>
                      <a:pt x="49" y="228"/>
                      <a:pt x="49" y="228"/>
                    </a:cubicBezTo>
                    <a:cubicBezTo>
                      <a:pt x="49" y="255"/>
                      <a:pt x="50" y="260"/>
                      <a:pt x="54" y="265"/>
                    </a:cubicBezTo>
                    <a:cubicBezTo>
                      <a:pt x="56" y="268"/>
                      <a:pt x="63" y="270"/>
                      <a:pt x="68" y="268"/>
                    </a:cubicBezTo>
                    <a:cubicBezTo>
                      <a:pt x="75" y="295"/>
                      <a:pt x="75" y="295"/>
                      <a:pt x="75" y="295"/>
                    </a:cubicBezTo>
                    <a:cubicBezTo>
                      <a:pt x="67" y="298"/>
                      <a:pt x="59" y="300"/>
                      <a:pt x="49" y="30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300" name="Freeform 12"/>
              <p:cNvSpPr>
                <a:spLocks noEditPoints="1"/>
              </p:cNvSpPr>
              <p:nvPr userDrawn="1"/>
            </p:nvSpPr>
            <p:spPr bwMode="auto">
              <a:xfrm>
                <a:off x="3116263" y="1589088"/>
                <a:ext cx="79375" cy="403225"/>
              </a:xfrm>
              <a:custGeom>
                <a:avLst/>
                <a:gdLst>
                  <a:gd name="T0" fmla="*/ 29 w 58"/>
                  <a:gd name="T1" fmla="*/ 59 h 293"/>
                  <a:gd name="T2" fmla="*/ 0 w 58"/>
                  <a:gd name="T3" fmla="*/ 30 h 293"/>
                  <a:gd name="T4" fmla="*/ 29 w 58"/>
                  <a:gd name="T5" fmla="*/ 0 h 293"/>
                  <a:gd name="T6" fmla="*/ 58 w 58"/>
                  <a:gd name="T7" fmla="*/ 30 h 293"/>
                  <a:gd name="T8" fmla="*/ 29 w 58"/>
                  <a:gd name="T9" fmla="*/ 59 h 293"/>
                  <a:gd name="T10" fmla="*/ 6 w 58"/>
                  <a:gd name="T11" fmla="*/ 293 h 293"/>
                  <a:gd name="T12" fmla="*/ 6 w 58"/>
                  <a:gd name="T13" fmla="*/ 92 h 293"/>
                  <a:gd name="T14" fmla="*/ 51 w 58"/>
                  <a:gd name="T15" fmla="*/ 84 h 293"/>
                  <a:gd name="T16" fmla="*/ 51 w 58"/>
                  <a:gd name="T17" fmla="*/ 293 h 293"/>
                  <a:gd name="T18" fmla="*/ 6 w 58"/>
                  <a:gd name="T19" fmla="*/ 293 h 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8" h="293">
                    <a:moveTo>
                      <a:pt x="29" y="59"/>
                    </a:moveTo>
                    <a:cubicBezTo>
                      <a:pt x="13" y="59"/>
                      <a:pt x="0" y="46"/>
                      <a:pt x="0" y="30"/>
                    </a:cubicBezTo>
                    <a:cubicBezTo>
                      <a:pt x="0" y="13"/>
                      <a:pt x="13" y="0"/>
                      <a:pt x="29" y="0"/>
                    </a:cubicBezTo>
                    <a:cubicBezTo>
                      <a:pt x="45" y="0"/>
                      <a:pt x="58" y="13"/>
                      <a:pt x="58" y="30"/>
                    </a:cubicBezTo>
                    <a:cubicBezTo>
                      <a:pt x="58" y="46"/>
                      <a:pt x="45" y="59"/>
                      <a:pt x="29" y="59"/>
                    </a:cubicBezTo>
                    <a:close/>
                    <a:moveTo>
                      <a:pt x="6" y="293"/>
                    </a:moveTo>
                    <a:cubicBezTo>
                      <a:pt x="6" y="92"/>
                      <a:pt x="6" y="92"/>
                      <a:pt x="6" y="92"/>
                    </a:cubicBezTo>
                    <a:cubicBezTo>
                      <a:pt x="51" y="84"/>
                      <a:pt x="51" y="84"/>
                      <a:pt x="51" y="84"/>
                    </a:cubicBezTo>
                    <a:cubicBezTo>
                      <a:pt x="51" y="293"/>
                      <a:pt x="51" y="293"/>
                      <a:pt x="51" y="293"/>
                    </a:cubicBezTo>
                    <a:lnTo>
                      <a:pt x="6" y="29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301" name="Freeform 13"/>
              <p:cNvSpPr>
                <a:spLocks/>
              </p:cNvSpPr>
              <p:nvPr userDrawn="1"/>
            </p:nvSpPr>
            <p:spPr bwMode="auto">
              <a:xfrm>
                <a:off x="3246438" y="1704976"/>
                <a:ext cx="207963" cy="293688"/>
              </a:xfrm>
              <a:custGeom>
                <a:avLst/>
                <a:gdLst>
                  <a:gd name="T0" fmla="*/ 87 w 152"/>
                  <a:gd name="T1" fmla="*/ 214 h 214"/>
                  <a:gd name="T2" fmla="*/ 0 w 152"/>
                  <a:gd name="T3" fmla="*/ 109 h 214"/>
                  <a:gd name="T4" fmla="*/ 90 w 152"/>
                  <a:gd name="T5" fmla="*/ 0 h 214"/>
                  <a:gd name="T6" fmla="*/ 146 w 152"/>
                  <a:gd name="T7" fmla="*/ 22 h 214"/>
                  <a:gd name="T8" fmla="*/ 124 w 152"/>
                  <a:gd name="T9" fmla="*/ 51 h 214"/>
                  <a:gd name="T10" fmla="*/ 90 w 152"/>
                  <a:gd name="T11" fmla="*/ 36 h 214"/>
                  <a:gd name="T12" fmla="*/ 58 w 152"/>
                  <a:gd name="T13" fmla="*/ 56 h 214"/>
                  <a:gd name="T14" fmla="*/ 49 w 152"/>
                  <a:gd name="T15" fmla="*/ 113 h 214"/>
                  <a:gd name="T16" fmla="*/ 63 w 152"/>
                  <a:gd name="T17" fmla="*/ 168 h 214"/>
                  <a:gd name="T18" fmla="*/ 90 w 152"/>
                  <a:gd name="T19" fmla="*/ 180 h 214"/>
                  <a:gd name="T20" fmla="*/ 131 w 152"/>
                  <a:gd name="T21" fmla="*/ 160 h 214"/>
                  <a:gd name="T22" fmla="*/ 152 w 152"/>
                  <a:gd name="T23" fmla="*/ 187 h 214"/>
                  <a:gd name="T24" fmla="*/ 87 w 152"/>
                  <a:gd name="T25" fmla="*/ 214 h 2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52" h="214">
                    <a:moveTo>
                      <a:pt x="87" y="214"/>
                    </a:moveTo>
                    <a:cubicBezTo>
                      <a:pt x="31" y="214"/>
                      <a:pt x="0" y="175"/>
                      <a:pt x="0" y="109"/>
                    </a:cubicBezTo>
                    <a:cubicBezTo>
                      <a:pt x="0" y="35"/>
                      <a:pt x="45" y="0"/>
                      <a:pt x="90" y="0"/>
                    </a:cubicBezTo>
                    <a:cubicBezTo>
                      <a:pt x="112" y="0"/>
                      <a:pt x="128" y="5"/>
                      <a:pt x="146" y="22"/>
                    </a:cubicBezTo>
                    <a:cubicBezTo>
                      <a:pt x="124" y="51"/>
                      <a:pt x="124" y="51"/>
                      <a:pt x="124" y="51"/>
                    </a:cubicBezTo>
                    <a:cubicBezTo>
                      <a:pt x="112" y="41"/>
                      <a:pt x="102" y="36"/>
                      <a:pt x="90" y="36"/>
                    </a:cubicBezTo>
                    <a:cubicBezTo>
                      <a:pt x="76" y="36"/>
                      <a:pt x="64" y="43"/>
                      <a:pt x="58" y="56"/>
                    </a:cubicBezTo>
                    <a:cubicBezTo>
                      <a:pt x="52" y="69"/>
                      <a:pt x="49" y="88"/>
                      <a:pt x="49" y="113"/>
                    </a:cubicBezTo>
                    <a:cubicBezTo>
                      <a:pt x="49" y="141"/>
                      <a:pt x="54" y="158"/>
                      <a:pt x="63" y="168"/>
                    </a:cubicBezTo>
                    <a:cubicBezTo>
                      <a:pt x="70" y="176"/>
                      <a:pt x="79" y="180"/>
                      <a:pt x="90" y="180"/>
                    </a:cubicBezTo>
                    <a:cubicBezTo>
                      <a:pt x="104" y="180"/>
                      <a:pt x="118" y="173"/>
                      <a:pt x="131" y="160"/>
                    </a:cubicBezTo>
                    <a:cubicBezTo>
                      <a:pt x="152" y="187"/>
                      <a:pt x="152" y="187"/>
                      <a:pt x="152" y="187"/>
                    </a:cubicBezTo>
                    <a:cubicBezTo>
                      <a:pt x="133" y="205"/>
                      <a:pt x="114" y="214"/>
                      <a:pt x="87" y="2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  <p:sp>
            <p:nvSpPr>
              <p:cNvPr id="302" name="Freeform 14"/>
              <p:cNvSpPr>
                <a:spLocks noEditPoints="1"/>
              </p:cNvSpPr>
              <p:nvPr userDrawn="1"/>
            </p:nvSpPr>
            <p:spPr bwMode="auto">
              <a:xfrm>
                <a:off x="3498851" y="1830388"/>
                <a:ext cx="166688" cy="166688"/>
              </a:xfrm>
              <a:custGeom>
                <a:avLst/>
                <a:gdLst>
                  <a:gd name="T0" fmla="*/ 60 w 121"/>
                  <a:gd name="T1" fmla="*/ 121 h 121"/>
                  <a:gd name="T2" fmla="*/ 0 w 121"/>
                  <a:gd name="T3" fmla="*/ 60 h 121"/>
                  <a:gd name="T4" fmla="*/ 60 w 121"/>
                  <a:gd name="T5" fmla="*/ 0 h 121"/>
                  <a:gd name="T6" fmla="*/ 121 w 121"/>
                  <a:gd name="T7" fmla="*/ 60 h 121"/>
                  <a:gd name="T8" fmla="*/ 60 w 121"/>
                  <a:gd name="T9" fmla="*/ 121 h 121"/>
                  <a:gd name="T10" fmla="*/ 60 w 121"/>
                  <a:gd name="T11" fmla="*/ 12 h 121"/>
                  <a:gd name="T12" fmla="*/ 14 w 121"/>
                  <a:gd name="T13" fmla="*/ 60 h 121"/>
                  <a:gd name="T14" fmla="*/ 60 w 121"/>
                  <a:gd name="T15" fmla="*/ 109 h 121"/>
                  <a:gd name="T16" fmla="*/ 107 w 121"/>
                  <a:gd name="T17" fmla="*/ 60 h 121"/>
                  <a:gd name="T18" fmla="*/ 60 w 121"/>
                  <a:gd name="T19" fmla="*/ 12 h 121"/>
                  <a:gd name="T20" fmla="*/ 72 w 121"/>
                  <a:gd name="T21" fmla="*/ 94 h 121"/>
                  <a:gd name="T22" fmla="*/ 66 w 121"/>
                  <a:gd name="T23" fmla="*/ 83 h 121"/>
                  <a:gd name="T24" fmla="*/ 55 w 121"/>
                  <a:gd name="T25" fmla="*/ 66 h 121"/>
                  <a:gd name="T26" fmla="*/ 53 w 121"/>
                  <a:gd name="T27" fmla="*/ 66 h 121"/>
                  <a:gd name="T28" fmla="*/ 53 w 121"/>
                  <a:gd name="T29" fmla="*/ 94 h 121"/>
                  <a:gd name="T30" fmla="*/ 39 w 121"/>
                  <a:gd name="T31" fmla="*/ 94 h 121"/>
                  <a:gd name="T32" fmla="*/ 39 w 121"/>
                  <a:gd name="T33" fmla="*/ 26 h 121"/>
                  <a:gd name="T34" fmla="*/ 65 w 121"/>
                  <a:gd name="T35" fmla="*/ 26 h 121"/>
                  <a:gd name="T36" fmla="*/ 85 w 121"/>
                  <a:gd name="T37" fmla="*/ 46 h 121"/>
                  <a:gd name="T38" fmla="*/ 69 w 121"/>
                  <a:gd name="T39" fmla="*/ 65 h 121"/>
                  <a:gd name="T40" fmla="*/ 72 w 121"/>
                  <a:gd name="T41" fmla="*/ 68 h 121"/>
                  <a:gd name="T42" fmla="*/ 89 w 121"/>
                  <a:gd name="T43" fmla="*/ 94 h 121"/>
                  <a:gd name="T44" fmla="*/ 72 w 121"/>
                  <a:gd name="T45" fmla="*/ 94 h 121"/>
                  <a:gd name="T46" fmla="*/ 65 w 121"/>
                  <a:gd name="T47" fmla="*/ 38 h 121"/>
                  <a:gd name="T48" fmla="*/ 58 w 121"/>
                  <a:gd name="T49" fmla="*/ 37 h 121"/>
                  <a:gd name="T50" fmla="*/ 53 w 121"/>
                  <a:gd name="T51" fmla="*/ 37 h 121"/>
                  <a:gd name="T52" fmla="*/ 53 w 121"/>
                  <a:gd name="T53" fmla="*/ 55 h 121"/>
                  <a:gd name="T54" fmla="*/ 57 w 121"/>
                  <a:gd name="T55" fmla="*/ 55 h 121"/>
                  <a:gd name="T56" fmla="*/ 67 w 121"/>
                  <a:gd name="T57" fmla="*/ 53 h 121"/>
                  <a:gd name="T58" fmla="*/ 70 w 121"/>
                  <a:gd name="T59" fmla="*/ 46 h 121"/>
                  <a:gd name="T60" fmla="*/ 65 w 121"/>
                  <a:gd name="T61" fmla="*/ 38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21" h="121">
                    <a:moveTo>
                      <a:pt x="60" y="121"/>
                    </a:moveTo>
                    <a:cubicBezTo>
                      <a:pt x="27" y="121"/>
                      <a:pt x="0" y="94"/>
                      <a:pt x="0" y="60"/>
                    </a:cubicBezTo>
                    <a:cubicBezTo>
                      <a:pt x="0" y="27"/>
                      <a:pt x="27" y="0"/>
                      <a:pt x="60" y="0"/>
                    </a:cubicBezTo>
                    <a:cubicBezTo>
                      <a:pt x="94" y="0"/>
                      <a:pt x="121" y="27"/>
                      <a:pt x="121" y="60"/>
                    </a:cubicBezTo>
                    <a:cubicBezTo>
                      <a:pt x="121" y="94"/>
                      <a:pt x="94" y="121"/>
                      <a:pt x="60" y="121"/>
                    </a:cubicBezTo>
                    <a:close/>
                    <a:moveTo>
                      <a:pt x="60" y="12"/>
                    </a:moveTo>
                    <a:cubicBezTo>
                      <a:pt x="35" y="12"/>
                      <a:pt x="14" y="33"/>
                      <a:pt x="14" y="60"/>
                    </a:cubicBezTo>
                    <a:cubicBezTo>
                      <a:pt x="14" y="88"/>
                      <a:pt x="35" y="109"/>
                      <a:pt x="60" y="109"/>
                    </a:cubicBezTo>
                    <a:cubicBezTo>
                      <a:pt x="86" y="109"/>
                      <a:pt x="107" y="88"/>
                      <a:pt x="107" y="60"/>
                    </a:cubicBezTo>
                    <a:cubicBezTo>
                      <a:pt x="107" y="33"/>
                      <a:pt x="86" y="12"/>
                      <a:pt x="60" y="12"/>
                    </a:cubicBezTo>
                    <a:close/>
                    <a:moveTo>
                      <a:pt x="72" y="94"/>
                    </a:moveTo>
                    <a:cubicBezTo>
                      <a:pt x="70" y="89"/>
                      <a:pt x="69" y="88"/>
                      <a:pt x="66" y="83"/>
                    </a:cubicBezTo>
                    <a:cubicBezTo>
                      <a:pt x="59" y="71"/>
                      <a:pt x="57" y="67"/>
                      <a:pt x="55" y="66"/>
                    </a:cubicBezTo>
                    <a:cubicBezTo>
                      <a:pt x="54" y="66"/>
                      <a:pt x="53" y="66"/>
                      <a:pt x="53" y="66"/>
                    </a:cubicBezTo>
                    <a:cubicBezTo>
                      <a:pt x="53" y="94"/>
                      <a:pt x="53" y="94"/>
                      <a:pt x="53" y="94"/>
                    </a:cubicBezTo>
                    <a:cubicBezTo>
                      <a:pt x="39" y="94"/>
                      <a:pt x="39" y="94"/>
                      <a:pt x="39" y="94"/>
                    </a:cubicBezTo>
                    <a:cubicBezTo>
                      <a:pt x="39" y="26"/>
                      <a:pt x="39" y="26"/>
                      <a:pt x="39" y="26"/>
                    </a:cubicBezTo>
                    <a:cubicBezTo>
                      <a:pt x="65" y="26"/>
                      <a:pt x="65" y="26"/>
                      <a:pt x="65" y="26"/>
                    </a:cubicBezTo>
                    <a:cubicBezTo>
                      <a:pt x="77" y="26"/>
                      <a:pt x="85" y="34"/>
                      <a:pt x="85" y="46"/>
                    </a:cubicBezTo>
                    <a:cubicBezTo>
                      <a:pt x="85" y="56"/>
                      <a:pt x="78" y="64"/>
                      <a:pt x="69" y="65"/>
                    </a:cubicBezTo>
                    <a:cubicBezTo>
                      <a:pt x="71" y="66"/>
                      <a:pt x="71" y="66"/>
                      <a:pt x="72" y="68"/>
                    </a:cubicBezTo>
                    <a:cubicBezTo>
                      <a:pt x="76" y="72"/>
                      <a:pt x="89" y="94"/>
                      <a:pt x="89" y="94"/>
                    </a:cubicBezTo>
                    <a:lnTo>
                      <a:pt x="72" y="94"/>
                    </a:lnTo>
                    <a:close/>
                    <a:moveTo>
                      <a:pt x="65" y="38"/>
                    </a:moveTo>
                    <a:cubicBezTo>
                      <a:pt x="64" y="37"/>
                      <a:pt x="61" y="37"/>
                      <a:pt x="58" y="37"/>
                    </a:cubicBezTo>
                    <a:cubicBezTo>
                      <a:pt x="53" y="37"/>
                      <a:pt x="53" y="37"/>
                      <a:pt x="53" y="37"/>
                    </a:cubicBezTo>
                    <a:cubicBezTo>
                      <a:pt x="53" y="55"/>
                      <a:pt x="53" y="55"/>
                      <a:pt x="53" y="55"/>
                    </a:cubicBezTo>
                    <a:cubicBezTo>
                      <a:pt x="57" y="55"/>
                      <a:pt x="57" y="55"/>
                      <a:pt x="57" y="55"/>
                    </a:cubicBezTo>
                    <a:cubicBezTo>
                      <a:pt x="63" y="55"/>
                      <a:pt x="66" y="55"/>
                      <a:pt x="67" y="53"/>
                    </a:cubicBezTo>
                    <a:cubicBezTo>
                      <a:pt x="69" y="51"/>
                      <a:pt x="70" y="49"/>
                      <a:pt x="70" y="46"/>
                    </a:cubicBezTo>
                    <a:cubicBezTo>
                      <a:pt x="70" y="42"/>
                      <a:pt x="68" y="39"/>
                      <a:pt x="65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75" dirty="0"/>
              </a:p>
            </p:txBody>
          </p:sp>
        </p:grpSp>
      </p:grpSp>
      <p:grpSp>
        <p:nvGrpSpPr>
          <p:cNvPr id="312" name="Group 4"/>
          <p:cNvGrpSpPr>
            <a:grpSpLocks noChangeAspect="1"/>
          </p:cNvGrpSpPr>
          <p:nvPr/>
        </p:nvGrpSpPr>
        <p:grpSpPr bwMode="auto">
          <a:xfrm>
            <a:off x="3440540" y="159413"/>
            <a:ext cx="360760" cy="189839"/>
            <a:chOff x="8669" y="241"/>
            <a:chExt cx="606" cy="287"/>
          </a:xfrm>
          <a:solidFill>
            <a:schemeClr val="bg2"/>
          </a:solidFill>
        </p:grpSpPr>
        <p:sp>
          <p:nvSpPr>
            <p:cNvPr id="313" name="Freeform 5"/>
            <p:cNvSpPr>
              <a:spLocks noEditPoints="1"/>
            </p:cNvSpPr>
            <p:nvPr userDrawn="1"/>
          </p:nvSpPr>
          <p:spPr bwMode="auto">
            <a:xfrm>
              <a:off x="9227" y="350"/>
              <a:ext cx="48" cy="25"/>
            </a:xfrm>
            <a:custGeom>
              <a:avLst/>
              <a:gdLst>
                <a:gd name="T0" fmla="*/ 8 w 48"/>
                <a:gd name="T1" fmla="*/ 4 h 25"/>
                <a:gd name="T2" fmla="*/ 0 w 48"/>
                <a:gd name="T3" fmla="*/ 4 h 25"/>
                <a:gd name="T4" fmla="*/ 0 w 48"/>
                <a:gd name="T5" fmla="*/ 0 h 25"/>
                <a:gd name="T6" fmla="*/ 19 w 48"/>
                <a:gd name="T7" fmla="*/ 0 h 25"/>
                <a:gd name="T8" fmla="*/ 19 w 48"/>
                <a:gd name="T9" fmla="*/ 4 h 25"/>
                <a:gd name="T10" fmla="*/ 11 w 48"/>
                <a:gd name="T11" fmla="*/ 4 h 25"/>
                <a:gd name="T12" fmla="*/ 11 w 48"/>
                <a:gd name="T13" fmla="*/ 25 h 25"/>
                <a:gd name="T14" fmla="*/ 8 w 48"/>
                <a:gd name="T15" fmla="*/ 25 h 25"/>
                <a:gd name="T16" fmla="*/ 8 w 48"/>
                <a:gd name="T17" fmla="*/ 4 h 25"/>
                <a:gd name="T18" fmla="*/ 24 w 48"/>
                <a:gd name="T19" fmla="*/ 0 h 25"/>
                <a:gd name="T20" fmla="*/ 28 w 48"/>
                <a:gd name="T21" fmla="*/ 0 h 25"/>
                <a:gd name="T22" fmla="*/ 36 w 48"/>
                <a:gd name="T23" fmla="*/ 14 h 25"/>
                <a:gd name="T24" fmla="*/ 45 w 48"/>
                <a:gd name="T25" fmla="*/ 0 h 25"/>
                <a:gd name="T26" fmla="*/ 48 w 48"/>
                <a:gd name="T27" fmla="*/ 0 h 25"/>
                <a:gd name="T28" fmla="*/ 48 w 48"/>
                <a:gd name="T29" fmla="*/ 25 h 25"/>
                <a:gd name="T30" fmla="*/ 45 w 48"/>
                <a:gd name="T31" fmla="*/ 25 h 25"/>
                <a:gd name="T32" fmla="*/ 45 w 48"/>
                <a:gd name="T33" fmla="*/ 6 h 25"/>
                <a:gd name="T34" fmla="*/ 37 w 48"/>
                <a:gd name="T35" fmla="*/ 19 h 25"/>
                <a:gd name="T36" fmla="*/ 36 w 48"/>
                <a:gd name="T37" fmla="*/ 19 h 25"/>
                <a:gd name="T38" fmla="*/ 27 w 48"/>
                <a:gd name="T39" fmla="*/ 6 h 25"/>
                <a:gd name="T40" fmla="*/ 27 w 48"/>
                <a:gd name="T41" fmla="*/ 25 h 25"/>
                <a:gd name="T42" fmla="*/ 24 w 48"/>
                <a:gd name="T43" fmla="*/ 25 h 25"/>
                <a:gd name="T44" fmla="*/ 24 w 48"/>
                <a:gd name="T4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8" h="25">
                  <a:moveTo>
                    <a:pt x="8" y="4"/>
                  </a:moveTo>
                  <a:lnTo>
                    <a:pt x="0" y="4"/>
                  </a:lnTo>
                  <a:lnTo>
                    <a:pt x="0" y="0"/>
                  </a:lnTo>
                  <a:lnTo>
                    <a:pt x="19" y="0"/>
                  </a:lnTo>
                  <a:lnTo>
                    <a:pt x="19" y="4"/>
                  </a:lnTo>
                  <a:lnTo>
                    <a:pt x="11" y="4"/>
                  </a:lnTo>
                  <a:lnTo>
                    <a:pt x="11" y="25"/>
                  </a:lnTo>
                  <a:lnTo>
                    <a:pt x="8" y="25"/>
                  </a:lnTo>
                  <a:lnTo>
                    <a:pt x="8" y="4"/>
                  </a:lnTo>
                  <a:close/>
                  <a:moveTo>
                    <a:pt x="24" y="0"/>
                  </a:moveTo>
                  <a:lnTo>
                    <a:pt x="28" y="0"/>
                  </a:lnTo>
                  <a:lnTo>
                    <a:pt x="36" y="14"/>
                  </a:lnTo>
                  <a:lnTo>
                    <a:pt x="45" y="0"/>
                  </a:lnTo>
                  <a:lnTo>
                    <a:pt x="48" y="0"/>
                  </a:lnTo>
                  <a:lnTo>
                    <a:pt x="48" y="25"/>
                  </a:lnTo>
                  <a:lnTo>
                    <a:pt x="45" y="25"/>
                  </a:lnTo>
                  <a:lnTo>
                    <a:pt x="45" y="6"/>
                  </a:lnTo>
                  <a:lnTo>
                    <a:pt x="37" y="19"/>
                  </a:lnTo>
                  <a:lnTo>
                    <a:pt x="36" y="19"/>
                  </a:lnTo>
                  <a:lnTo>
                    <a:pt x="27" y="6"/>
                  </a:lnTo>
                  <a:lnTo>
                    <a:pt x="27" y="25"/>
                  </a:lnTo>
                  <a:lnTo>
                    <a:pt x="24" y="25"/>
                  </a:lnTo>
                  <a:lnTo>
                    <a:pt x="2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675" dirty="0"/>
            </a:p>
          </p:txBody>
        </p:sp>
        <p:sp>
          <p:nvSpPr>
            <p:cNvPr id="314" name="Freeform 6"/>
            <p:cNvSpPr>
              <a:spLocks/>
            </p:cNvSpPr>
            <p:nvPr userDrawn="1"/>
          </p:nvSpPr>
          <p:spPr bwMode="auto">
            <a:xfrm>
              <a:off x="8675" y="246"/>
              <a:ext cx="54" cy="80"/>
            </a:xfrm>
            <a:custGeom>
              <a:avLst/>
              <a:gdLst>
                <a:gd name="T0" fmla="*/ 140 w 188"/>
                <a:gd name="T1" fmla="*/ 279 h 279"/>
                <a:gd name="T2" fmla="*/ 78 w 188"/>
                <a:gd name="T3" fmla="*/ 148 h 279"/>
                <a:gd name="T4" fmla="*/ 42 w 188"/>
                <a:gd name="T5" fmla="*/ 66 h 279"/>
                <a:gd name="T6" fmla="*/ 41 w 188"/>
                <a:gd name="T7" fmla="*/ 67 h 279"/>
                <a:gd name="T8" fmla="*/ 44 w 188"/>
                <a:gd name="T9" fmla="*/ 144 h 279"/>
                <a:gd name="T10" fmla="*/ 45 w 188"/>
                <a:gd name="T11" fmla="*/ 279 h 279"/>
                <a:gd name="T12" fmla="*/ 0 w 188"/>
                <a:gd name="T13" fmla="*/ 279 h 279"/>
                <a:gd name="T14" fmla="*/ 0 w 188"/>
                <a:gd name="T15" fmla="*/ 0 h 279"/>
                <a:gd name="T16" fmla="*/ 52 w 188"/>
                <a:gd name="T17" fmla="*/ 0 h 279"/>
                <a:gd name="T18" fmla="*/ 120 w 188"/>
                <a:gd name="T19" fmla="*/ 136 h 279"/>
                <a:gd name="T20" fmla="*/ 148 w 188"/>
                <a:gd name="T21" fmla="*/ 208 h 279"/>
                <a:gd name="T22" fmla="*/ 149 w 188"/>
                <a:gd name="T23" fmla="*/ 207 h 279"/>
                <a:gd name="T24" fmla="*/ 145 w 188"/>
                <a:gd name="T25" fmla="*/ 128 h 279"/>
                <a:gd name="T26" fmla="*/ 145 w 188"/>
                <a:gd name="T27" fmla="*/ 0 h 279"/>
                <a:gd name="T28" fmla="*/ 188 w 188"/>
                <a:gd name="T29" fmla="*/ 0 h 279"/>
                <a:gd name="T30" fmla="*/ 188 w 188"/>
                <a:gd name="T31" fmla="*/ 279 h 279"/>
                <a:gd name="T32" fmla="*/ 140 w 188"/>
                <a:gd name="T33" fmla="*/ 279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8" h="279">
                  <a:moveTo>
                    <a:pt x="140" y="279"/>
                  </a:moveTo>
                  <a:cubicBezTo>
                    <a:pt x="78" y="148"/>
                    <a:pt x="78" y="148"/>
                    <a:pt x="78" y="148"/>
                  </a:cubicBezTo>
                  <a:cubicBezTo>
                    <a:pt x="63" y="117"/>
                    <a:pt x="47" y="82"/>
                    <a:pt x="42" y="66"/>
                  </a:cubicBezTo>
                  <a:cubicBezTo>
                    <a:pt x="41" y="67"/>
                    <a:pt x="41" y="67"/>
                    <a:pt x="41" y="67"/>
                  </a:cubicBezTo>
                  <a:cubicBezTo>
                    <a:pt x="43" y="90"/>
                    <a:pt x="43" y="119"/>
                    <a:pt x="44" y="144"/>
                  </a:cubicBezTo>
                  <a:cubicBezTo>
                    <a:pt x="45" y="279"/>
                    <a:pt x="45" y="279"/>
                    <a:pt x="45" y="279"/>
                  </a:cubicBezTo>
                  <a:cubicBezTo>
                    <a:pt x="0" y="279"/>
                    <a:pt x="0" y="279"/>
                    <a:pt x="0" y="27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120" y="136"/>
                    <a:pt x="120" y="136"/>
                    <a:pt x="120" y="136"/>
                  </a:cubicBezTo>
                  <a:cubicBezTo>
                    <a:pt x="133" y="162"/>
                    <a:pt x="145" y="195"/>
                    <a:pt x="148" y="208"/>
                  </a:cubicBezTo>
                  <a:cubicBezTo>
                    <a:pt x="149" y="207"/>
                    <a:pt x="149" y="207"/>
                    <a:pt x="149" y="207"/>
                  </a:cubicBezTo>
                  <a:cubicBezTo>
                    <a:pt x="148" y="193"/>
                    <a:pt x="145" y="153"/>
                    <a:pt x="145" y="128"/>
                  </a:cubicBezTo>
                  <a:cubicBezTo>
                    <a:pt x="145" y="0"/>
                    <a:pt x="145" y="0"/>
                    <a:pt x="145" y="0"/>
                  </a:cubicBezTo>
                  <a:cubicBezTo>
                    <a:pt x="188" y="0"/>
                    <a:pt x="188" y="0"/>
                    <a:pt x="188" y="0"/>
                  </a:cubicBezTo>
                  <a:cubicBezTo>
                    <a:pt x="188" y="279"/>
                    <a:pt x="188" y="279"/>
                    <a:pt x="188" y="279"/>
                  </a:cubicBezTo>
                  <a:lnTo>
                    <a:pt x="140" y="2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675" dirty="0"/>
            </a:p>
          </p:txBody>
        </p:sp>
        <p:sp>
          <p:nvSpPr>
            <p:cNvPr id="315" name="Freeform 7"/>
            <p:cNvSpPr>
              <a:spLocks noEditPoints="1"/>
            </p:cNvSpPr>
            <p:nvPr userDrawn="1"/>
          </p:nvSpPr>
          <p:spPr bwMode="auto">
            <a:xfrm>
              <a:off x="8739" y="266"/>
              <a:ext cx="49" cy="62"/>
            </a:xfrm>
            <a:custGeom>
              <a:avLst/>
              <a:gdLst>
                <a:gd name="T0" fmla="*/ 48 w 170"/>
                <a:gd name="T1" fmla="*/ 119 h 214"/>
                <a:gd name="T2" fmla="*/ 48 w 170"/>
                <a:gd name="T3" fmla="*/ 122 h 214"/>
                <a:gd name="T4" fmla="*/ 99 w 170"/>
                <a:gd name="T5" fmla="*/ 180 h 214"/>
                <a:gd name="T6" fmla="*/ 149 w 170"/>
                <a:gd name="T7" fmla="*/ 160 h 214"/>
                <a:gd name="T8" fmla="*/ 167 w 170"/>
                <a:gd name="T9" fmla="*/ 187 h 214"/>
                <a:gd name="T10" fmla="*/ 93 w 170"/>
                <a:gd name="T11" fmla="*/ 214 h 214"/>
                <a:gd name="T12" fmla="*/ 0 w 170"/>
                <a:gd name="T13" fmla="*/ 107 h 214"/>
                <a:gd name="T14" fmla="*/ 25 w 170"/>
                <a:gd name="T15" fmla="*/ 28 h 214"/>
                <a:gd name="T16" fmla="*/ 87 w 170"/>
                <a:gd name="T17" fmla="*/ 0 h 214"/>
                <a:gd name="T18" fmla="*/ 143 w 170"/>
                <a:gd name="T19" fmla="*/ 21 h 214"/>
                <a:gd name="T20" fmla="*/ 170 w 170"/>
                <a:gd name="T21" fmla="*/ 110 h 214"/>
                <a:gd name="T22" fmla="*/ 170 w 170"/>
                <a:gd name="T23" fmla="*/ 119 h 214"/>
                <a:gd name="T24" fmla="*/ 48 w 170"/>
                <a:gd name="T25" fmla="*/ 119 h 214"/>
                <a:gd name="T26" fmla="*/ 87 w 170"/>
                <a:gd name="T27" fmla="*/ 34 h 214"/>
                <a:gd name="T28" fmla="*/ 49 w 170"/>
                <a:gd name="T29" fmla="*/ 86 h 214"/>
                <a:gd name="T30" fmla="*/ 124 w 170"/>
                <a:gd name="T31" fmla="*/ 86 h 214"/>
                <a:gd name="T32" fmla="*/ 87 w 170"/>
                <a:gd name="T33" fmla="*/ 34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70" h="214">
                  <a:moveTo>
                    <a:pt x="48" y="119"/>
                  </a:moveTo>
                  <a:cubicBezTo>
                    <a:pt x="48" y="122"/>
                    <a:pt x="48" y="122"/>
                    <a:pt x="48" y="122"/>
                  </a:cubicBezTo>
                  <a:cubicBezTo>
                    <a:pt x="48" y="150"/>
                    <a:pt x="59" y="180"/>
                    <a:pt x="99" y="180"/>
                  </a:cubicBezTo>
                  <a:cubicBezTo>
                    <a:pt x="118" y="180"/>
                    <a:pt x="134" y="173"/>
                    <a:pt x="149" y="160"/>
                  </a:cubicBezTo>
                  <a:cubicBezTo>
                    <a:pt x="167" y="187"/>
                    <a:pt x="167" y="187"/>
                    <a:pt x="167" y="187"/>
                  </a:cubicBezTo>
                  <a:cubicBezTo>
                    <a:pt x="145" y="205"/>
                    <a:pt x="121" y="214"/>
                    <a:pt x="93" y="214"/>
                  </a:cubicBezTo>
                  <a:cubicBezTo>
                    <a:pt x="36" y="214"/>
                    <a:pt x="0" y="172"/>
                    <a:pt x="0" y="107"/>
                  </a:cubicBezTo>
                  <a:cubicBezTo>
                    <a:pt x="0" y="72"/>
                    <a:pt x="7" y="48"/>
                    <a:pt x="25" y="28"/>
                  </a:cubicBezTo>
                  <a:cubicBezTo>
                    <a:pt x="42" y="9"/>
                    <a:pt x="62" y="0"/>
                    <a:pt x="87" y="0"/>
                  </a:cubicBezTo>
                  <a:cubicBezTo>
                    <a:pt x="108" y="0"/>
                    <a:pt x="126" y="6"/>
                    <a:pt x="143" y="21"/>
                  </a:cubicBezTo>
                  <a:cubicBezTo>
                    <a:pt x="161" y="37"/>
                    <a:pt x="170" y="62"/>
                    <a:pt x="170" y="110"/>
                  </a:cubicBezTo>
                  <a:cubicBezTo>
                    <a:pt x="170" y="119"/>
                    <a:pt x="170" y="119"/>
                    <a:pt x="170" y="119"/>
                  </a:cubicBezTo>
                  <a:lnTo>
                    <a:pt x="48" y="119"/>
                  </a:lnTo>
                  <a:close/>
                  <a:moveTo>
                    <a:pt x="87" y="34"/>
                  </a:moveTo>
                  <a:cubicBezTo>
                    <a:pt x="63" y="34"/>
                    <a:pt x="49" y="53"/>
                    <a:pt x="49" y="86"/>
                  </a:cubicBezTo>
                  <a:cubicBezTo>
                    <a:pt x="124" y="86"/>
                    <a:pt x="124" y="86"/>
                    <a:pt x="124" y="86"/>
                  </a:cubicBezTo>
                  <a:cubicBezTo>
                    <a:pt x="124" y="53"/>
                    <a:pt x="110" y="34"/>
                    <a:pt x="87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675" dirty="0"/>
            </a:p>
          </p:txBody>
        </p:sp>
        <p:sp>
          <p:nvSpPr>
            <p:cNvPr id="316" name="Freeform 8"/>
            <p:cNvSpPr>
              <a:spLocks/>
            </p:cNvSpPr>
            <p:nvPr userDrawn="1"/>
          </p:nvSpPr>
          <p:spPr bwMode="auto">
            <a:xfrm>
              <a:off x="8791" y="267"/>
              <a:ext cx="79" cy="59"/>
            </a:xfrm>
            <a:custGeom>
              <a:avLst/>
              <a:gdLst>
                <a:gd name="T0" fmla="*/ 215 w 273"/>
                <a:gd name="T1" fmla="*/ 207 h 207"/>
                <a:gd name="T2" fmla="*/ 174 w 273"/>
                <a:gd name="T3" fmla="*/ 207 h 207"/>
                <a:gd name="T4" fmla="*/ 149 w 273"/>
                <a:gd name="T5" fmla="*/ 114 h 207"/>
                <a:gd name="T6" fmla="*/ 136 w 273"/>
                <a:gd name="T7" fmla="*/ 58 h 207"/>
                <a:gd name="T8" fmla="*/ 135 w 273"/>
                <a:gd name="T9" fmla="*/ 58 h 207"/>
                <a:gd name="T10" fmla="*/ 121 w 273"/>
                <a:gd name="T11" fmla="*/ 116 h 207"/>
                <a:gd name="T12" fmla="*/ 97 w 273"/>
                <a:gd name="T13" fmla="*/ 207 h 207"/>
                <a:gd name="T14" fmla="*/ 55 w 273"/>
                <a:gd name="T15" fmla="*/ 207 h 207"/>
                <a:gd name="T16" fmla="*/ 0 w 273"/>
                <a:gd name="T17" fmla="*/ 6 h 207"/>
                <a:gd name="T18" fmla="*/ 44 w 273"/>
                <a:gd name="T19" fmla="*/ 0 h 207"/>
                <a:gd name="T20" fmla="*/ 66 w 273"/>
                <a:gd name="T21" fmla="*/ 99 h 207"/>
                <a:gd name="T22" fmla="*/ 76 w 273"/>
                <a:gd name="T23" fmla="*/ 152 h 207"/>
                <a:gd name="T24" fmla="*/ 78 w 273"/>
                <a:gd name="T25" fmla="*/ 152 h 207"/>
                <a:gd name="T26" fmla="*/ 89 w 273"/>
                <a:gd name="T27" fmla="*/ 97 h 207"/>
                <a:gd name="T28" fmla="*/ 115 w 273"/>
                <a:gd name="T29" fmla="*/ 3 h 207"/>
                <a:gd name="T30" fmla="*/ 159 w 273"/>
                <a:gd name="T31" fmla="*/ 3 h 207"/>
                <a:gd name="T32" fmla="*/ 182 w 273"/>
                <a:gd name="T33" fmla="*/ 95 h 207"/>
                <a:gd name="T34" fmla="*/ 195 w 273"/>
                <a:gd name="T35" fmla="*/ 153 h 207"/>
                <a:gd name="T36" fmla="*/ 196 w 273"/>
                <a:gd name="T37" fmla="*/ 153 h 207"/>
                <a:gd name="T38" fmla="*/ 206 w 273"/>
                <a:gd name="T39" fmla="*/ 98 h 207"/>
                <a:gd name="T40" fmla="*/ 227 w 273"/>
                <a:gd name="T41" fmla="*/ 3 h 207"/>
                <a:gd name="T42" fmla="*/ 273 w 273"/>
                <a:gd name="T43" fmla="*/ 3 h 207"/>
                <a:gd name="T44" fmla="*/ 215 w 273"/>
                <a:gd name="T45" fmla="*/ 207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73" h="207">
                  <a:moveTo>
                    <a:pt x="215" y="207"/>
                  </a:moveTo>
                  <a:cubicBezTo>
                    <a:pt x="174" y="207"/>
                    <a:pt x="174" y="207"/>
                    <a:pt x="174" y="207"/>
                  </a:cubicBezTo>
                  <a:cubicBezTo>
                    <a:pt x="149" y="114"/>
                    <a:pt x="149" y="114"/>
                    <a:pt x="149" y="114"/>
                  </a:cubicBezTo>
                  <a:cubicBezTo>
                    <a:pt x="142" y="90"/>
                    <a:pt x="136" y="58"/>
                    <a:pt x="136" y="58"/>
                  </a:cubicBezTo>
                  <a:cubicBezTo>
                    <a:pt x="135" y="58"/>
                    <a:pt x="135" y="58"/>
                    <a:pt x="135" y="58"/>
                  </a:cubicBezTo>
                  <a:cubicBezTo>
                    <a:pt x="135" y="58"/>
                    <a:pt x="131" y="78"/>
                    <a:pt x="121" y="116"/>
                  </a:cubicBezTo>
                  <a:cubicBezTo>
                    <a:pt x="97" y="207"/>
                    <a:pt x="97" y="207"/>
                    <a:pt x="97" y="207"/>
                  </a:cubicBezTo>
                  <a:cubicBezTo>
                    <a:pt x="55" y="207"/>
                    <a:pt x="55" y="207"/>
                    <a:pt x="55" y="207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66" y="99"/>
                    <a:pt x="66" y="99"/>
                    <a:pt x="66" y="99"/>
                  </a:cubicBezTo>
                  <a:cubicBezTo>
                    <a:pt x="72" y="124"/>
                    <a:pt x="76" y="152"/>
                    <a:pt x="76" y="152"/>
                  </a:cubicBezTo>
                  <a:cubicBezTo>
                    <a:pt x="78" y="152"/>
                    <a:pt x="78" y="152"/>
                    <a:pt x="78" y="152"/>
                  </a:cubicBezTo>
                  <a:cubicBezTo>
                    <a:pt x="78" y="152"/>
                    <a:pt x="82" y="125"/>
                    <a:pt x="89" y="97"/>
                  </a:cubicBezTo>
                  <a:cubicBezTo>
                    <a:pt x="115" y="3"/>
                    <a:pt x="115" y="3"/>
                    <a:pt x="115" y="3"/>
                  </a:cubicBezTo>
                  <a:cubicBezTo>
                    <a:pt x="159" y="3"/>
                    <a:pt x="159" y="3"/>
                    <a:pt x="159" y="3"/>
                  </a:cubicBezTo>
                  <a:cubicBezTo>
                    <a:pt x="182" y="95"/>
                    <a:pt x="182" y="95"/>
                    <a:pt x="182" y="95"/>
                  </a:cubicBezTo>
                  <a:cubicBezTo>
                    <a:pt x="190" y="128"/>
                    <a:pt x="195" y="153"/>
                    <a:pt x="195" y="153"/>
                  </a:cubicBezTo>
                  <a:cubicBezTo>
                    <a:pt x="196" y="153"/>
                    <a:pt x="196" y="153"/>
                    <a:pt x="196" y="153"/>
                  </a:cubicBezTo>
                  <a:cubicBezTo>
                    <a:pt x="196" y="153"/>
                    <a:pt x="201" y="122"/>
                    <a:pt x="206" y="98"/>
                  </a:cubicBezTo>
                  <a:cubicBezTo>
                    <a:pt x="227" y="3"/>
                    <a:pt x="227" y="3"/>
                    <a:pt x="227" y="3"/>
                  </a:cubicBezTo>
                  <a:cubicBezTo>
                    <a:pt x="273" y="3"/>
                    <a:pt x="273" y="3"/>
                    <a:pt x="273" y="3"/>
                  </a:cubicBezTo>
                  <a:lnTo>
                    <a:pt x="215" y="2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675" dirty="0"/>
            </a:p>
          </p:txBody>
        </p:sp>
        <p:sp>
          <p:nvSpPr>
            <p:cNvPr id="317" name="Freeform 9"/>
            <p:cNvSpPr>
              <a:spLocks noEditPoints="1"/>
            </p:cNvSpPr>
            <p:nvPr userDrawn="1"/>
          </p:nvSpPr>
          <p:spPr bwMode="auto">
            <a:xfrm>
              <a:off x="8903" y="246"/>
              <a:ext cx="55" cy="80"/>
            </a:xfrm>
            <a:custGeom>
              <a:avLst/>
              <a:gdLst>
                <a:gd name="T0" fmla="*/ 135 w 191"/>
                <a:gd name="T1" fmla="*/ 279 h 279"/>
                <a:gd name="T2" fmla="*/ 111 w 191"/>
                <a:gd name="T3" fmla="*/ 236 h 279"/>
                <a:gd name="T4" fmla="*/ 64 w 191"/>
                <a:gd name="T5" fmla="*/ 167 h 279"/>
                <a:gd name="T6" fmla="*/ 46 w 191"/>
                <a:gd name="T7" fmla="*/ 158 h 279"/>
                <a:gd name="T8" fmla="*/ 46 w 191"/>
                <a:gd name="T9" fmla="*/ 279 h 279"/>
                <a:gd name="T10" fmla="*/ 0 w 191"/>
                <a:gd name="T11" fmla="*/ 279 h 279"/>
                <a:gd name="T12" fmla="*/ 0 w 191"/>
                <a:gd name="T13" fmla="*/ 0 h 279"/>
                <a:gd name="T14" fmla="*/ 85 w 191"/>
                <a:gd name="T15" fmla="*/ 0 h 279"/>
                <a:gd name="T16" fmla="*/ 176 w 191"/>
                <a:gd name="T17" fmla="*/ 80 h 279"/>
                <a:gd name="T18" fmla="*/ 107 w 191"/>
                <a:gd name="T19" fmla="*/ 156 h 279"/>
                <a:gd name="T20" fmla="*/ 150 w 191"/>
                <a:gd name="T21" fmla="*/ 212 h 279"/>
                <a:gd name="T22" fmla="*/ 191 w 191"/>
                <a:gd name="T23" fmla="*/ 279 h 279"/>
                <a:gd name="T24" fmla="*/ 135 w 191"/>
                <a:gd name="T25" fmla="*/ 279 h 279"/>
                <a:gd name="T26" fmla="*/ 71 w 191"/>
                <a:gd name="T27" fmla="*/ 38 h 279"/>
                <a:gd name="T28" fmla="*/ 46 w 191"/>
                <a:gd name="T29" fmla="*/ 38 h 279"/>
                <a:gd name="T30" fmla="*/ 46 w 191"/>
                <a:gd name="T31" fmla="*/ 126 h 279"/>
                <a:gd name="T32" fmla="*/ 70 w 191"/>
                <a:gd name="T33" fmla="*/ 126 h 279"/>
                <a:gd name="T34" fmla="*/ 115 w 191"/>
                <a:gd name="T35" fmla="*/ 114 h 279"/>
                <a:gd name="T36" fmla="*/ 127 w 191"/>
                <a:gd name="T37" fmla="*/ 80 h 279"/>
                <a:gd name="T38" fmla="*/ 71 w 191"/>
                <a:gd name="T39" fmla="*/ 38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91" h="279">
                  <a:moveTo>
                    <a:pt x="135" y="279"/>
                  </a:moveTo>
                  <a:cubicBezTo>
                    <a:pt x="111" y="236"/>
                    <a:pt x="111" y="236"/>
                    <a:pt x="111" y="236"/>
                  </a:cubicBezTo>
                  <a:cubicBezTo>
                    <a:pt x="92" y="201"/>
                    <a:pt x="79" y="182"/>
                    <a:pt x="64" y="167"/>
                  </a:cubicBezTo>
                  <a:cubicBezTo>
                    <a:pt x="59" y="162"/>
                    <a:pt x="55" y="159"/>
                    <a:pt x="46" y="158"/>
                  </a:cubicBezTo>
                  <a:cubicBezTo>
                    <a:pt x="46" y="279"/>
                    <a:pt x="46" y="279"/>
                    <a:pt x="46" y="279"/>
                  </a:cubicBezTo>
                  <a:cubicBezTo>
                    <a:pt x="0" y="279"/>
                    <a:pt x="0" y="279"/>
                    <a:pt x="0" y="27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5" y="0"/>
                    <a:pt x="85" y="0"/>
                    <a:pt x="85" y="0"/>
                  </a:cubicBezTo>
                  <a:cubicBezTo>
                    <a:pt x="148" y="0"/>
                    <a:pt x="176" y="37"/>
                    <a:pt x="176" y="80"/>
                  </a:cubicBezTo>
                  <a:cubicBezTo>
                    <a:pt x="176" y="120"/>
                    <a:pt x="150" y="156"/>
                    <a:pt x="107" y="156"/>
                  </a:cubicBezTo>
                  <a:cubicBezTo>
                    <a:pt x="117" y="162"/>
                    <a:pt x="135" y="189"/>
                    <a:pt x="150" y="212"/>
                  </a:cubicBezTo>
                  <a:cubicBezTo>
                    <a:pt x="191" y="279"/>
                    <a:pt x="191" y="279"/>
                    <a:pt x="191" y="279"/>
                  </a:cubicBezTo>
                  <a:lnTo>
                    <a:pt x="135" y="279"/>
                  </a:lnTo>
                  <a:close/>
                  <a:moveTo>
                    <a:pt x="71" y="38"/>
                  </a:moveTo>
                  <a:cubicBezTo>
                    <a:pt x="46" y="38"/>
                    <a:pt x="46" y="38"/>
                    <a:pt x="46" y="38"/>
                  </a:cubicBezTo>
                  <a:cubicBezTo>
                    <a:pt x="46" y="126"/>
                    <a:pt x="46" y="126"/>
                    <a:pt x="46" y="126"/>
                  </a:cubicBezTo>
                  <a:cubicBezTo>
                    <a:pt x="70" y="126"/>
                    <a:pt x="70" y="126"/>
                    <a:pt x="70" y="126"/>
                  </a:cubicBezTo>
                  <a:cubicBezTo>
                    <a:pt x="94" y="126"/>
                    <a:pt x="107" y="123"/>
                    <a:pt x="115" y="114"/>
                  </a:cubicBezTo>
                  <a:cubicBezTo>
                    <a:pt x="123" y="107"/>
                    <a:pt x="127" y="95"/>
                    <a:pt x="127" y="80"/>
                  </a:cubicBezTo>
                  <a:cubicBezTo>
                    <a:pt x="127" y="52"/>
                    <a:pt x="112" y="38"/>
                    <a:pt x="71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675" dirty="0"/>
            </a:p>
          </p:txBody>
        </p:sp>
        <p:sp>
          <p:nvSpPr>
            <p:cNvPr id="318" name="Freeform 10"/>
            <p:cNvSpPr>
              <a:spLocks noEditPoints="1"/>
            </p:cNvSpPr>
            <p:nvPr userDrawn="1"/>
          </p:nvSpPr>
          <p:spPr bwMode="auto">
            <a:xfrm>
              <a:off x="8963" y="266"/>
              <a:ext cx="48" cy="62"/>
            </a:xfrm>
            <a:custGeom>
              <a:avLst/>
              <a:gdLst>
                <a:gd name="T0" fmla="*/ 48 w 170"/>
                <a:gd name="T1" fmla="*/ 119 h 214"/>
                <a:gd name="T2" fmla="*/ 48 w 170"/>
                <a:gd name="T3" fmla="*/ 122 h 214"/>
                <a:gd name="T4" fmla="*/ 99 w 170"/>
                <a:gd name="T5" fmla="*/ 180 h 214"/>
                <a:gd name="T6" fmla="*/ 149 w 170"/>
                <a:gd name="T7" fmla="*/ 160 h 214"/>
                <a:gd name="T8" fmla="*/ 167 w 170"/>
                <a:gd name="T9" fmla="*/ 187 h 214"/>
                <a:gd name="T10" fmla="*/ 93 w 170"/>
                <a:gd name="T11" fmla="*/ 214 h 214"/>
                <a:gd name="T12" fmla="*/ 0 w 170"/>
                <a:gd name="T13" fmla="*/ 107 h 214"/>
                <a:gd name="T14" fmla="*/ 25 w 170"/>
                <a:gd name="T15" fmla="*/ 28 h 214"/>
                <a:gd name="T16" fmla="*/ 87 w 170"/>
                <a:gd name="T17" fmla="*/ 0 h 214"/>
                <a:gd name="T18" fmla="*/ 143 w 170"/>
                <a:gd name="T19" fmla="*/ 21 h 214"/>
                <a:gd name="T20" fmla="*/ 170 w 170"/>
                <a:gd name="T21" fmla="*/ 110 h 214"/>
                <a:gd name="T22" fmla="*/ 170 w 170"/>
                <a:gd name="T23" fmla="*/ 119 h 214"/>
                <a:gd name="T24" fmla="*/ 48 w 170"/>
                <a:gd name="T25" fmla="*/ 119 h 214"/>
                <a:gd name="T26" fmla="*/ 87 w 170"/>
                <a:gd name="T27" fmla="*/ 34 h 214"/>
                <a:gd name="T28" fmla="*/ 49 w 170"/>
                <a:gd name="T29" fmla="*/ 86 h 214"/>
                <a:gd name="T30" fmla="*/ 124 w 170"/>
                <a:gd name="T31" fmla="*/ 86 h 214"/>
                <a:gd name="T32" fmla="*/ 87 w 170"/>
                <a:gd name="T33" fmla="*/ 34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70" h="214">
                  <a:moveTo>
                    <a:pt x="48" y="119"/>
                  </a:moveTo>
                  <a:cubicBezTo>
                    <a:pt x="48" y="122"/>
                    <a:pt x="48" y="122"/>
                    <a:pt x="48" y="122"/>
                  </a:cubicBezTo>
                  <a:cubicBezTo>
                    <a:pt x="48" y="150"/>
                    <a:pt x="59" y="180"/>
                    <a:pt x="99" y="180"/>
                  </a:cubicBezTo>
                  <a:cubicBezTo>
                    <a:pt x="118" y="180"/>
                    <a:pt x="134" y="173"/>
                    <a:pt x="149" y="160"/>
                  </a:cubicBezTo>
                  <a:cubicBezTo>
                    <a:pt x="167" y="187"/>
                    <a:pt x="167" y="187"/>
                    <a:pt x="167" y="187"/>
                  </a:cubicBezTo>
                  <a:cubicBezTo>
                    <a:pt x="145" y="205"/>
                    <a:pt x="121" y="214"/>
                    <a:pt x="93" y="214"/>
                  </a:cubicBezTo>
                  <a:cubicBezTo>
                    <a:pt x="36" y="214"/>
                    <a:pt x="0" y="172"/>
                    <a:pt x="0" y="107"/>
                  </a:cubicBezTo>
                  <a:cubicBezTo>
                    <a:pt x="0" y="72"/>
                    <a:pt x="7" y="48"/>
                    <a:pt x="25" y="28"/>
                  </a:cubicBezTo>
                  <a:cubicBezTo>
                    <a:pt x="42" y="9"/>
                    <a:pt x="62" y="0"/>
                    <a:pt x="87" y="0"/>
                  </a:cubicBezTo>
                  <a:cubicBezTo>
                    <a:pt x="108" y="0"/>
                    <a:pt x="126" y="6"/>
                    <a:pt x="143" y="21"/>
                  </a:cubicBezTo>
                  <a:cubicBezTo>
                    <a:pt x="161" y="37"/>
                    <a:pt x="170" y="62"/>
                    <a:pt x="170" y="110"/>
                  </a:cubicBezTo>
                  <a:cubicBezTo>
                    <a:pt x="170" y="119"/>
                    <a:pt x="170" y="119"/>
                    <a:pt x="170" y="119"/>
                  </a:cubicBezTo>
                  <a:lnTo>
                    <a:pt x="48" y="119"/>
                  </a:lnTo>
                  <a:close/>
                  <a:moveTo>
                    <a:pt x="87" y="34"/>
                  </a:moveTo>
                  <a:cubicBezTo>
                    <a:pt x="62" y="34"/>
                    <a:pt x="49" y="53"/>
                    <a:pt x="49" y="86"/>
                  </a:cubicBezTo>
                  <a:cubicBezTo>
                    <a:pt x="124" y="86"/>
                    <a:pt x="124" y="86"/>
                    <a:pt x="124" y="86"/>
                  </a:cubicBezTo>
                  <a:cubicBezTo>
                    <a:pt x="124" y="53"/>
                    <a:pt x="110" y="34"/>
                    <a:pt x="87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675" dirty="0"/>
            </a:p>
          </p:txBody>
        </p:sp>
        <p:sp>
          <p:nvSpPr>
            <p:cNvPr id="319" name="Freeform 11"/>
            <p:cNvSpPr>
              <a:spLocks/>
            </p:cNvSpPr>
            <p:nvPr userDrawn="1"/>
          </p:nvSpPr>
          <p:spPr bwMode="auto">
            <a:xfrm>
              <a:off x="9019" y="241"/>
              <a:ext cx="22" cy="86"/>
            </a:xfrm>
            <a:custGeom>
              <a:avLst/>
              <a:gdLst>
                <a:gd name="T0" fmla="*/ 49 w 75"/>
                <a:gd name="T1" fmla="*/ 300 h 300"/>
                <a:gd name="T2" fmla="*/ 4 w 75"/>
                <a:gd name="T3" fmla="*/ 243 h 300"/>
                <a:gd name="T4" fmla="*/ 4 w 75"/>
                <a:gd name="T5" fmla="*/ 69 h 300"/>
                <a:gd name="T6" fmla="*/ 0 w 75"/>
                <a:gd name="T7" fmla="*/ 10 h 300"/>
                <a:gd name="T8" fmla="*/ 46 w 75"/>
                <a:gd name="T9" fmla="*/ 0 h 300"/>
                <a:gd name="T10" fmla="*/ 49 w 75"/>
                <a:gd name="T11" fmla="*/ 56 h 300"/>
                <a:gd name="T12" fmla="*/ 49 w 75"/>
                <a:gd name="T13" fmla="*/ 228 h 300"/>
                <a:gd name="T14" fmla="*/ 54 w 75"/>
                <a:gd name="T15" fmla="*/ 265 h 300"/>
                <a:gd name="T16" fmla="*/ 68 w 75"/>
                <a:gd name="T17" fmla="*/ 268 h 300"/>
                <a:gd name="T18" fmla="*/ 75 w 75"/>
                <a:gd name="T19" fmla="*/ 295 h 300"/>
                <a:gd name="T20" fmla="*/ 49 w 75"/>
                <a:gd name="T21" fmla="*/ 30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5" h="300">
                  <a:moveTo>
                    <a:pt x="49" y="300"/>
                  </a:moveTo>
                  <a:cubicBezTo>
                    <a:pt x="4" y="300"/>
                    <a:pt x="4" y="260"/>
                    <a:pt x="4" y="243"/>
                  </a:cubicBezTo>
                  <a:cubicBezTo>
                    <a:pt x="4" y="69"/>
                    <a:pt x="4" y="69"/>
                    <a:pt x="4" y="69"/>
                  </a:cubicBezTo>
                  <a:cubicBezTo>
                    <a:pt x="4" y="42"/>
                    <a:pt x="3" y="27"/>
                    <a:pt x="0" y="10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49" y="12"/>
                    <a:pt x="49" y="29"/>
                    <a:pt x="49" y="56"/>
                  </a:cubicBezTo>
                  <a:cubicBezTo>
                    <a:pt x="49" y="228"/>
                    <a:pt x="49" y="228"/>
                    <a:pt x="49" y="228"/>
                  </a:cubicBezTo>
                  <a:cubicBezTo>
                    <a:pt x="49" y="255"/>
                    <a:pt x="50" y="260"/>
                    <a:pt x="54" y="265"/>
                  </a:cubicBezTo>
                  <a:cubicBezTo>
                    <a:pt x="56" y="268"/>
                    <a:pt x="63" y="270"/>
                    <a:pt x="68" y="268"/>
                  </a:cubicBezTo>
                  <a:cubicBezTo>
                    <a:pt x="75" y="295"/>
                    <a:pt x="75" y="295"/>
                    <a:pt x="75" y="295"/>
                  </a:cubicBezTo>
                  <a:cubicBezTo>
                    <a:pt x="67" y="298"/>
                    <a:pt x="59" y="300"/>
                    <a:pt x="49" y="3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675" dirty="0"/>
            </a:p>
          </p:txBody>
        </p:sp>
        <p:sp>
          <p:nvSpPr>
            <p:cNvPr id="320" name="Freeform 12"/>
            <p:cNvSpPr>
              <a:spLocks noEditPoints="1"/>
            </p:cNvSpPr>
            <p:nvPr userDrawn="1"/>
          </p:nvSpPr>
          <p:spPr bwMode="auto">
            <a:xfrm>
              <a:off x="9050" y="242"/>
              <a:ext cx="17" cy="84"/>
            </a:xfrm>
            <a:custGeom>
              <a:avLst/>
              <a:gdLst>
                <a:gd name="T0" fmla="*/ 29 w 58"/>
                <a:gd name="T1" fmla="*/ 59 h 293"/>
                <a:gd name="T2" fmla="*/ 0 w 58"/>
                <a:gd name="T3" fmla="*/ 30 h 293"/>
                <a:gd name="T4" fmla="*/ 29 w 58"/>
                <a:gd name="T5" fmla="*/ 0 h 293"/>
                <a:gd name="T6" fmla="*/ 58 w 58"/>
                <a:gd name="T7" fmla="*/ 30 h 293"/>
                <a:gd name="T8" fmla="*/ 29 w 58"/>
                <a:gd name="T9" fmla="*/ 59 h 293"/>
                <a:gd name="T10" fmla="*/ 6 w 58"/>
                <a:gd name="T11" fmla="*/ 293 h 293"/>
                <a:gd name="T12" fmla="*/ 6 w 58"/>
                <a:gd name="T13" fmla="*/ 92 h 293"/>
                <a:gd name="T14" fmla="*/ 51 w 58"/>
                <a:gd name="T15" fmla="*/ 84 h 293"/>
                <a:gd name="T16" fmla="*/ 51 w 58"/>
                <a:gd name="T17" fmla="*/ 293 h 293"/>
                <a:gd name="T18" fmla="*/ 6 w 58"/>
                <a:gd name="T19" fmla="*/ 293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8" h="293">
                  <a:moveTo>
                    <a:pt x="29" y="59"/>
                  </a:moveTo>
                  <a:cubicBezTo>
                    <a:pt x="13" y="59"/>
                    <a:pt x="0" y="46"/>
                    <a:pt x="0" y="30"/>
                  </a:cubicBezTo>
                  <a:cubicBezTo>
                    <a:pt x="0" y="13"/>
                    <a:pt x="13" y="0"/>
                    <a:pt x="29" y="0"/>
                  </a:cubicBezTo>
                  <a:cubicBezTo>
                    <a:pt x="45" y="0"/>
                    <a:pt x="58" y="13"/>
                    <a:pt x="58" y="30"/>
                  </a:cubicBezTo>
                  <a:cubicBezTo>
                    <a:pt x="58" y="46"/>
                    <a:pt x="45" y="59"/>
                    <a:pt x="29" y="59"/>
                  </a:cubicBezTo>
                  <a:close/>
                  <a:moveTo>
                    <a:pt x="6" y="293"/>
                  </a:moveTo>
                  <a:cubicBezTo>
                    <a:pt x="6" y="92"/>
                    <a:pt x="6" y="92"/>
                    <a:pt x="6" y="92"/>
                  </a:cubicBezTo>
                  <a:cubicBezTo>
                    <a:pt x="51" y="84"/>
                    <a:pt x="51" y="84"/>
                    <a:pt x="51" y="84"/>
                  </a:cubicBezTo>
                  <a:cubicBezTo>
                    <a:pt x="51" y="293"/>
                    <a:pt x="51" y="293"/>
                    <a:pt x="51" y="293"/>
                  </a:cubicBezTo>
                  <a:lnTo>
                    <a:pt x="6" y="2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675" dirty="0"/>
            </a:p>
          </p:txBody>
        </p:sp>
        <p:sp>
          <p:nvSpPr>
            <p:cNvPr id="321" name="Freeform 13"/>
            <p:cNvSpPr>
              <a:spLocks/>
            </p:cNvSpPr>
            <p:nvPr userDrawn="1"/>
          </p:nvSpPr>
          <p:spPr bwMode="auto">
            <a:xfrm>
              <a:off x="9077" y="266"/>
              <a:ext cx="44" cy="62"/>
            </a:xfrm>
            <a:custGeom>
              <a:avLst/>
              <a:gdLst>
                <a:gd name="T0" fmla="*/ 87 w 152"/>
                <a:gd name="T1" fmla="*/ 214 h 214"/>
                <a:gd name="T2" fmla="*/ 0 w 152"/>
                <a:gd name="T3" fmla="*/ 109 h 214"/>
                <a:gd name="T4" fmla="*/ 90 w 152"/>
                <a:gd name="T5" fmla="*/ 0 h 214"/>
                <a:gd name="T6" fmla="*/ 146 w 152"/>
                <a:gd name="T7" fmla="*/ 22 h 214"/>
                <a:gd name="T8" fmla="*/ 124 w 152"/>
                <a:gd name="T9" fmla="*/ 51 h 214"/>
                <a:gd name="T10" fmla="*/ 90 w 152"/>
                <a:gd name="T11" fmla="*/ 36 h 214"/>
                <a:gd name="T12" fmla="*/ 58 w 152"/>
                <a:gd name="T13" fmla="*/ 56 h 214"/>
                <a:gd name="T14" fmla="*/ 49 w 152"/>
                <a:gd name="T15" fmla="*/ 113 h 214"/>
                <a:gd name="T16" fmla="*/ 63 w 152"/>
                <a:gd name="T17" fmla="*/ 168 h 214"/>
                <a:gd name="T18" fmla="*/ 90 w 152"/>
                <a:gd name="T19" fmla="*/ 180 h 214"/>
                <a:gd name="T20" fmla="*/ 131 w 152"/>
                <a:gd name="T21" fmla="*/ 160 h 214"/>
                <a:gd name="T22" fmla="*/ 152 w 152"/>
                <a:gd name="T23" fmla="*/ 187 h 214"/>
                <a:gd name="T24" fmla="*/ 87 w 152"/>
                <a:gd name="T25" fmla="*/ 214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2" h="214">
                  <a:moveTo>
                    <a:pt x="87" y="214"/>
                  </a:moveTo>
                  <a:cubicBezTo>
                    <a:pt x="31" y="214"/>
                    <a:pt x="0" y="175"/>
                    <a:pt x="0" y="109"/>
                  </a:cubicBezTo>
                  <a:cubicBezTo>
                    <a:pt x="0" y="35"/>
                    <a:pt x="45" y="0"/>
                    <a:pt x="90" y="0"/>
                  </a:cubicBezTo>
                  <a:cubicBezTo>
                    <a:pt x="112" y="0"/>
                    <a:pt x="128" y="5"/>
                    <a:pt x="146" y="22"/>
                  </a:cubicBezTo>
                  <a:cubicBezTo>
                    <a:pt x="124" y="51"/>
                    <a:pt x="124" y="51"/>
                    <a:pt x="124" y="51"/>
                  </a:cubicBezTo>
                  <a:cubicBezTo>
                    <a:pt x="112" y="41"/>
                    <a:pt x="102" y="36"/>
                    <a:pt x="90" y="36"/>
                  </a:cubicBezTo>
                  <a:cubicBezTo>
                    <a:pt x="76" y="36"/>
                    <a:pt x="64" y="43"/>
                    <a:pt x="58" y="56"/>
                  </a:cubicBezTo>
                  <a:cubicBezTo>
                    <a:pt x="52" y="69"/>
                    <a:pt x="49" y="88"/>
                    <a:pt x="49" y="113"/>
                  </a:cubicBezTo>
                  <a:cubicBezTo>
                    <a:pt x="49" y="141"/>
                    <a:pt x="54" y="158"/>
                    <a:pt x="63" y="168"/>
                  </a:cubicBezTo>
                  <a:cubicBezTo>
                    <a:pt x="70" y="176"/>
                    <a:pt x="79" y="180"/>
                    <a:pt x="90" y="180"/>
                  </a:cubicBezTo>
                  <a:cubicBezTo>
                    <a:pt x="104" y="180"/>
                    <a:pt x="118" y="173"/>
                    <a:pt x="131" y="160"/>
                  </a:cubicBezTo>
                  <a:cubicBezTo>
                    <a:pt x="152" y="187"/>
                    <a:pt x="152" y="187"/>
                    <a:pt x="152" y="187"/>
                  </a:cubicBezTo>
                  <a:cubicBezTo>
                    <a:pt x="133" y="205"/>
                    <a:pt x="114" y="214"/>
                    <a:pt x="87" y="2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675" dirty="0"/>
            </a:p>
          </p:txBody>
        </p:sp>
        <p:sp>
          <p:nvSpPr>
            <p:cNvPr id="322" name="Freeform 14"/>
            <p:cNvSpPr>
              <a:spLocks noEditPoints="1"/>
            </p:cNvSpPr>
            <p:nvPr userDrawn="1"/>
          </p:nvSpPr>
          <p:spPr bwMode="auto">
            <a:xfrm>
              <a:off x="9130" y="293"/>
              <a:ext cx="35" cy="34"/>
            </a:xfrm>
            <a:custGeom>
              <a:avLst/>
              <a:gdLst>
                <a:gd name="T0" fmla="*/ 60 w 121"/>
                <a:gd name="T1" fmla="*/ 121 h 121"/>
                <a:gd name="T2" fmla="*/ 0 w 121"/>
                <a:gd name="T3" fmla="*/ 60 h 121"/>
                <a:gd name="T4" fmla="*/ 60 w 121"/>
                <a:gd name="T5" fmla="*/ 0 h 121"/>
                <a:gd name="T6" fmla="*/ 121 w 121"/>
                <a:gd name="T7" fmla="*/ 60 h 121"/>
                <a:gd name="T8" fmla="*/ 60 w 121"/>
                <a:gd name="T9" fmla="*/ 121 h 121"/>
                <a:gd name="T10" fmla="*/ 60 w 121"/>
                <a:gd name="T11" fmla="*/ 12 h 121"/>
                <a:gd name="T12" fmla="*/ 14 w 121"/>
                <a:gd name="T13" fmla="*/ 60 h 121"/>
                <a:gd name="T14" fmla="*/ 60 w 121"/>
                <a:gd name="T15" fmla="*/ 109 h 121"/>
                <a:gd name="T16" fmla="*/ 107 w 121"/>
                <a:gd name="T17" fmla="*/ 60 h 121"/>
                <a:gd name="T18" fmla="*/ 60 w 121"/>
                <a:gd name="T19" fmla="*/ 12 h 121"/>
                <a:gd name="T20" fmla="*/ 72 w 121"/>
                <a:gd name="T21" fmla="*/ 94 h 121"/>
                <a:gd name="T22" fmla="*/ 66 w 121"/>
                <a:gd name="T23" fmla="*/ 83 h 121"/>
                <a:gd name="T24" fmla="*/ 55 w 121"/>
                <a:gd name="T25" fmla="*/ 66 h 121"/>
                <a:gd name="T26" fmla="*/ 53 w 121"/>
                <a:gd name="T27" fmla="*/ 66 h 121"/>
                <a:gd name="T28" fmla="*/ 53 w 121"/>
                <a:gd name="T29" fmla="*/ 94 h 121"/>
                <a:gd name="T30" fmla="*/ 39 w 121"/>
                <a:gd name="T31" fmla="*/ 94 h 121"/>
                <a:gd name="T32" fmla="*/ 39 w 121"/>
                <a:gd name="T33" fmla="*/ 26 h 121"/>
                <a:gd name="T34" fmla="*/ 65 w 121"/>
                <a:gd name="T35" fmla="*/ 26 h 121"/>
                <a:gd name="T36" fmla="*/ 85 w 121"/>
                <a:gd name="T37" fmla="*/ 46 h 121"/>
                <a:gd name="T38" fmla="*/ 69 w 121"/>
                <a:gd name="T39" fmla="*/ 65 h 121"/>
                <a:gd name="T40" fmla="*/ 72 w 121"/>
                <a:gd name="T41" fmla="*/ 68 h 121"/>
                <a:gd name="T42" fmla="*/ 89 w 121"/>
                <a:gd name="T43" fmla="*/ 94 h 121"/>
                <a:gd name="T44" fmla="*/ 72 w 121"/>
                <a:gd name="T45" fmla="*/ 94 h 121"/>
                <a:gd name="T46" fmla="*/ 65 w 121"/>
                <a:gd name="T47" fmla="*/ 38 h 121"/>
                <a:gd name="T48" fmla="*/ 58 w 121"/>
                <a:gd name="T49" fmla="*/ 37 h 121"/>
                <a:gd name="T50" fmla="*/ 53 w 121"/>
                <a:gd name="T51" fmla="*/ 37 h 121"/>
                <a:gd name="T52" fmla="*/ 53 w 121"/>
                <a:gd name="T53" fmla="*/ 55 h 121"/>
                <a:gd name="T54" fmla="*/ 57 w 121"/>
                <a:gd name="T55" fmla="*/ 55 h 121"/>
                <a:gd name="T56" fmla="*/ 67 w 121"/>
                <a:gd name="T57" fmla="*/ 53 h 121"/>
                <a:gd name="T58" fmla="*/ 70 w 121"/>
                <a:gd name="T59" fmla="*/ 46 h 121"/>
                <a:gd name="T60" fmla="*/ 65 w 121"/>
                <a:gd name="T61" fmla="*/ 38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21" h="121">
                  <a:moveTo>
                    <a:pt x="60" y="121"/>
                  </a:moveTo>
                  <a:cubicBezTo>
                    <a:pt x="27" y="121"/>
                    <a:pt x="0" y="94"/>
                    <a:pt x="0" y="60"/>
                  </a:cubicBezTo>
                  <a:cubicBezTo>
                    <a:pt x="0" y="27"/>
                    <a:pt x="27" y="0"/>
                    <a:pt x="60" y="0"/>
                  </a:cubicBezTo>
                  <a:cubicBezTo>
                    <a:pt x="94" y="0"/>
                    <a:pt x="121" y="27"/>
                    <a:pt x="121" y="60"/>
                  </a:cubicBezTo>
                  <a:cubicBezTo>
                    <a:pt x="121" y="94"/>
                    <a:pt x="94" y="121"/>
                    <a:pt x="60" y="121"/>
                  </a:cubicBezTo>
                  <a:close/>
                  <a:moveTo>
                    <a:pt x="60" y="12"/>
                  </a:moveTo>
                  <a:cubicBezTo>
                    <a:pt x="35" y="12"/>
                    <a:pt x="14" y="33"/>
                    <a:pt x="14" y="60"/>
                  </a:cubicBezTo>
                  <a:cubicBezTo>
                    <a:pt x="14" y="88"/>
                    <a:pt x="35" y="109"/>
                    <a:pt x="60" y="109"/>
                  </a:cubicBezTo>
                  <a:cubicBezTo>
                    <a:pt x="86" y="109"/>
                    <a:pt x="107" y="88"/>
                    <a:pt x="107" y="60"/>
                  </a:cubicBezTo>
                  <a:cubicBezTo>
                    <a:pt x="107" y="33"/>
                    <a:pt x="86" y="12"/>
                    <a:pt x="60" y="12"/>
                  </a:cubicBezTo>
                  <a:close/>
                  <a:moveTo>
                    <a:pt x="72" y="94"/>
                  </a:moveTo>
                  <a:cubicBezTo>
                    <a:pt x="70" y="89"/>
                    <a:pt x="69" y="88"/>
                    <a:pt x="66" y="83"/>
                  </a:cubicBezTo>
                  <a:cubicBezTo>
                    <a:pt x="59" y="71"/>
                    <a:pt x="57" y="67"/>
                    <a:pt x="55" y="66"/>
                  </a:cubicBezTo>
                  <a:cubicBezTo>
                    <a:pt x="54" y="66"/>
                    <a:pt x="53" y="66"/>
                    <a:pt x="53" y="66"/>
                  </a:cubicBezTo>
                  <a:cubicBezTo>
                    <a:pt x="53" y="94"/>
                    <a:pt x="53" y="94"/>
                    <a:pt x="53" y="94"/>
                  </a:cubicBezTo>
                  <a:cubicBezTo>
                    <a:pt x="39" y="94"/>
                    <a:pt x="39" y="94"/>
                    <a:pt x="39" y="94"/>
                  </a:cubicBezTo>
                  <a:cubicBezTo>
                    <a:pt x="39" y="26"/>
                    <a:pt x="39" y="26"/>
                    <a:pt x="39" y="26"/>
                  </a:cubicBezTo>
                  <a:cubicBezTo>
                    <a:pt x="65" y="26"/>
                    <a:pt x="65" y="26"/>
                    <a:pt x="65" y="26"/>
                  </a:cubicBezTo>
                  <a:cubicBezTo>
                    <a:pt x="77" y="26"/>
                    <a:pt x="85" y="34"/>
                    <a:pt x="85" y="46"/>
                  </a:cubicBezTo>
                  <a:cubicBezTo>
                    <a:pt x="85" y="56"/>
                    <a:pt x="78" y="64"/>
                    <a:pt x="69" y="65"/>
                  </a:cubicBezTo>
                  <a:cubicBezTo>
                    <a:pt x="71" y="66"/>
                    <a:pt x="71" y="66"/>
                    <a:pt x="72" y="68"/>
                  </a:cubicBezTo>
                  <a:cubicBezTo>
                    <a:pt x="76" y="72"/>
                    <a:pt x="89" y="94"/>
                    <a:pt x="89" y="94"/>
                  </a:cubicBezTo>
                  <a:lnTo>
                    <a:pt x="72" y="94"/>
                  </a:lnTo>
                  <a:close/>
                  <a:moveTo>
                    <a:pt x="65" y="38"/>
                  </a:moveTo>
                  <a:cubicBezTo>
                    <a:pt x="64" y="37"/>
                    <a:pt x="61" y="37"/>
                    <a:pt x="58" y="37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53" y="55"/>
                    <a:pt x="53" y="55"/>
                    <a:pt x="53" y="55"/>
                  </a:cubicBezTo>
                  <a:cubicBezTo>
                    <a:pt x="57" y="55"/>
                    <a:pt x="57" y="55"/>
                    <a:pt x="57" y="55"/>
                  </a:cubicBezTo>
                  <a:cubicBezTo>
                    <a:pt x="63" y="55"/>
                    <a:pt x="66" y="55"/>
                    <a:pt x="67" y="53"/>
                  </a:cubicBezTo>
                  <a:cubicBezTo>
                    <a:pt x="69" y="51"/>
                    <a:pt x="70" y="49"/>
                    <a:pt x="70" y="46"/>
                  </a:cubicBezTo>
                  <a:cubicBezTo>
                    <a:pt x="70" y="42"/>
                    <a:pt x="68" y="39"/>
                    <a:pt x="65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675" dirty="0"/>
            </a:p>
          </p:txBody>
        </p:sp>
        <p:sp>
          <p:nvSpPr>
            <p:cNvPr id="323" name="Freeform 15"/>
            <p:cNvSpPr>
              <a:spLocks noEditPoints="1"/>
            </p:cNvSpPr>
            <p:nvPr userDrawn="1"/>
          </p:nvSpPr>
          <p:spPr bwMode="auto">
            <a:xfrm>
              <a:off x="8669" y="349"/>
              <a:ext cx="188" cy="179"/>
            </a:xfrm>
            <a:custGeom>
              <a:avLst/>
              <a:gdLst>
                <a:gd name="T0" fmla="*/ 76 w 188"/>
                <a:gd name="T1" fmla="*/ 0 h 179"/>
                <a:gd name="T2" fmla="*/ 112 w 188"/>
                <a:gd name="T3" fmla="*/ 0 h 179"/>
                <a:gd name="T4" fmla="*/ 188 w 188"/>
                <a:gd name="T5" fmla="*/ 179 h 179"/>
                <a:gd name="T6" fmla="*/ 147 w 188"/>
                <a:gd name="T7" fmla="*/ 179 h 179"/>
                <a:gd name="T8" fmla="*/ 131 w 188"/>
                <a:gd name="T9" fmla="*/ 139 h 179"/>
                <a:gd name="T10" fmla="*/ 56 w 188"/>
                <a:gd name="T11" fmla="*/ 139 h 179"/>
                <a:gd name="T12" fmla="*/ 40 w 188"/>
                <a:gd name="T13" fmla="*/ 179 h 179"/>
                <a:gd name="T14" fmla="*/ 0 w 188"/>
                <a:gd name="T15" fmla="*/ 179 h 179"/>
                <a:gd name="T16" fmla="*/ 76 w 188"/>
                <a:gd name="T17" fmla="*/ 0 h 179"/>
                <a:gd name="T18" fmla="*/ 117 w 188"/>
                <a:gd name="T19" fmla="*/ 105 h 179"/>
                <a:gd name="T20" fmla="*/ 93 w 188"/>
                <a:gd name="T21" fmla="*/ 47 h 179"/>
                <a:gd name="T22" fmla="*/ 70 w 188"/>
                <a:gd name="T23" fmla="*/ 105 h 179"/>
                <a:gd name="T24" fmla="*/ 117 w 188"/>
                <a:gd name="T25" fmla="*/ 105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8" h="179">
                  <a:moveTo>
                    <a:pt x="76" y="0"/>
                  </a:moveTo>
                  <a:lnTo>
                    <a:pt x="112" y="0"/>
                  </a:lnTo>
                  <a:lnTo>
                    <a:pt x="188" y="179"/>
                  </a:lnTo>
                  <a:lnTo>
                    <a:pt x="147" y="179"/>
                  </a:lnTo>
                  <a:lnTo>
                    <a:pt x="131" y="139"/>
                  </a:lnTo>
                  <a:lnTo>
                    <a:pt x="56" y="139"/>
                  </a:lnTo>
                  <a:lnTo>
                    <a:pt x="40" y="179"/>
                  </a:lnTo>
                  <a:lnTo>
                    <a:pt x="0" y="179"/>
                  </a:lnTo>
                  <a:lnTo>
                    <a:pt x="76" y="0"/>
                  </a:lnTo>
                  <a:close/>
                  <a:moveTo>
                    <a:pt x="117" y="105"/>
                  </a:moveTo>
                  <a:lnTo>
                    <a:pt x="93" y="47"/>
                  </a:lnTo>
                  <a:lnTo>
                    <a:pt x="70" y="105"/>
                  </a:lnTo>
                  <a:lnTo>
                    <a:pt x="117" y="1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675" dirty="0"/>
            </a:p>
          </p:txBody>
        </p:sp>
        <p:sp>
          <p:nvSpPr>
            <p:cNvPr id="324" name="Freeform 16"/>
            <p:cNvSpPr>
              <a:spLocks noEditPoints="1"/>
            </p:cNvSpPr>
            <p:nvPr userDrawn="1"/>
          </p:nvSpPr>
          <p:spPr bwMode="auto">
            <a:xfrm>
              <a:off x="8874" y="350"/>
              <a:ext cx="141" cy="178"/>
            </a:xfrm>
            <a:custGeom>
              <a:avLst/>
              <a:gdLst>
                <a:gd name="T0" fmla="*/ 0 w 490"/>
                <a:gd name="T1" fmla="*/ 0 h 620"/>
                <a:gd name="T2" fmla="*/ 253 w 490"/>
                <a:gd name="T3" fmla="*/ 0 h 620"/>
                <a:gd name="T4" fmla="*/ 490 w 490"/>
                <a:gd name="T5" fmla="*/ 215 h 620"/>
                <a:gd name="T6" fmla="*/ 490 w 490"/>
                <a:gd name="T7" fmla="*/ 216 h 620"/>
                <a:gd name="T8" fmla="*/ 240 w 490"/>
                <a:gd name="T9" fmla="*/ 434 h 620"/>
                <a:gd name="T10" fmla="*/ 136 w 490"/>
                <a:gd name="T11" fmla="*/ 434 h 620"/>
                <a:gd name="T12" fmla="*/ 136 w 490"/>
                <a:gd name="T13" fmla="*/ 620 h 620"/>
                <a:gd name="T14" fmla="*/ 0 w 490"/>
                <a:gd name="T15" fmla="*/ 620 h 620"/>
                <a:gd name="T16" fmla="*/ 0 w 490"/>
                <a:gd name="T17" fmla="*/ 0 h 620"/>
                <a:gd name="T18" fmla="*/ 244 w 490"/>
                <a:gd name="T19" fmla="*/ 313 h 620"/>
                <a:gd name="T20" fmla="*/ 352 w 490"/>
                <a:gd name="T21" fmla="*/ 219 h 620"/>
                <a:gd name="T22" fmla="*/ 352 w 490"/>
                <a:gd name="T23" fmla="*/ 217 h 620"/>
                <a:gd name="T24" fmla="*/ 242 w 490"/>
                <a:gd name="T25" fmla="*/ 123 h 620"/>
                <a:gd name="T26" fmla="*/ 136 w 490"/>
                <a:gd name="T27" fmla="*/ 123 h 620"/>
                <a:gd name="T28" fmla="*/ 136 w 490"/>
                <a:gd name="T29" fmla="*/ 313 h 620"/>
                <a:gd name="T30" fmla="*/ 244 w 490"/>
                <a:gd name="T31" fmla="*/ 313 h 6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90" h="620">
                  <a:moveTo>
                    <a:pt x="0" y="0"/>
                  </a:moveTo>
                  <a:cubicBezTo>
                    <a:pt x="253" y="0"/>
                    <a:pt x="253" y="0"/>
                    <a:pt x="253" y="0"/>
                  </a:cubicBezTo>
                  <a:cubicBezTo>
                    <a:pt x="401" y="0"/>
                    <a:pt x="490" y="88"/>
                    <a:pt x="490" y="215"/>
                  </a:cubicBezTo>
                  <a:cubicBezTo>
                    <a:pt x="490" y="216"/>
                    <a:pt x="490" y="216"/>
                    <a:pt x="490" y="216"/>
                  </a:cubicBezTo>
                  <a:cubicBezTo>
                    <a:pt x="490" y="360"/>
                    <a:pt x="379" y="434"/>
                    <a:pt x="240" y="434"/>
                  </a:cubicBezTo>
                  <a:cubicBezTo>
                    <a:pt x="136" y="434"/>
                    <a:pt x="136" y="434"/>
                    <a:pt x="136" y="434"/>
                  </a:cubicBezTo>
                  <a:cubicBezTo>
                    <a:pt x="136" y="620"/>
                    <a:pt x="136" y="620"/>
                    <a:pt x="136" y="620"/>
                  </a:cubicBezTo>
                  <a:cubicBezTo>
                    <a:pt x="0" y="620"/>
                    <a:pt x="0" y="620"/>
                    <a:pt x="0" y="620"/>
                  </a:cubicBezTo>
                  <a:lnTo>
                    <a:pt x="0" y="0"/>
                  </a:lnTo>
                  <a:close/>
                  <a:moveTo>
                    <a:pt x="244" y="313"/>
                  </a:moveTo>
                  <a:cubicBezTo>
                    <a:pt x="312" y="313"/>
                    <a:pt x="352" y="272"/>
                    <a:pt x="352" y="219"/>
                  </a:cubicBezTo>
                  <a:cubicBezTo>
                    <a:pt x="352" y="217"/>
                    <a:pt x="352" y="217"/>
                    <a:pt x="352" y="217"/>
                  </a:cubicBezTo>
                  <a:cubicBezTo>
                    <a:pt x="352" y="156"/>
                    <a:pt x="310" y="123"/>
                    <a:pt x="242" y="123"/>
                  </a:cubicBezTo>
                  <a:cubicBezTo>
                    <a:pt x="136" y="123"/>
                    <a:pt x="136" y="123"/>
                    <a:pt x="136" y="123"/>
                  </a:cubicBezTo>
                  <a:cubicBezTo>
                    <a:pt x="136" y="313"/>
                    <a:pt x="136" y="313"/>
                    <a:pt x="136" y="313"/>
                  </a:cubicBezTo>
                  <a:lnTo>
                    <a:pt x="244" y="3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675" dirty="0"/>
            </a:p>
          </p:txBody>
        </p:sp>
        <p:sp>
          <p:nvSpPr>
            <p:cNvPr id="325" name="Freeform 17"/>
            <p:cNvSpPr>
              <a:spLocks/>
            </p:cNvSpPr>
            <p:nvPr userDrawn="1"/>
          </p:nvSpPr>
          <p:spPr bwMode="auto">
            <a:xfrm>
              <a:off x="9033" y="350"/>
              <a:ext cx="178" cy="178"/>
            </a:xfrm>
            <a:custGeom>
              <a:avLst/>
              <a:gdLst>
                <a:gd name="T0" fmla="*/ 0 w 178"/>
                <a:gd name="T1" fmla="*/ 0 h 178"/>
                <a:gd name="T2" fmla="*/ 43 w 178"/>
                <a:gd name="T3" fmla="*/ 0 h 178"/>
                <a:gd name="T4" fmla="*/ 89 w 178"/>
                <a:gd name="T5" fmla="*/ 75 h 178"/>
                <a:gd name="T6" fmla="*/ 136 w 178"/>
                <a:gd name="T7" fmla="*/ 0 h 178"/>
                <a:gd name="T8" fmla="*/ 178 w 178"/>
                <a:gd name="T9" fmla="*/ 0 h 178"/>
                <a:gd name="T10" fmla="*/ 178 w 178"/>
                <a:gd name="T11" fmla="*/ 178 h 178"/>
                <a:gd name="T12" fmla="*/ 139 w 178"/>
                <a:gd name="T13" fmla="*/ 178 h 178"/>
                <a:gd name="T14" fmla="*/ 139 w 178"/>
                <a:gd name="T15" fmla="*/ 62 h 178"/>
                <a:gd name="T16" fmla="*/ 89 w 178"/>
                <a:gd name="T17" fmla="*/ 138 h 178"/>
                <a:gd name="T18" fmla="*/ 88 w 178"/>
                <a:gd name="T19" fmla="*/ 138 h 178"/>
                <a:gd name="T20" fmla="*/ 39 w 178"/>
                <a:gd name="T21" fmla="*/ 62 h 178"/>
                <a:gd name="T22" fmla="*/ 39 w 178"/>
                <a:gd name="T23" fmla="*/ 178 h 178"/>
                <a:gd name="T24" fmla="*/ 0 w 178"/>
                <a:gd name="T25" fmla="*/ 178 h 178"/>
                <a:gd name="T26" fmla="*/ 0 w 178"/>
                <a:gd name="T27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78" h="178">
                  <a:moveTo>
                    <a:pt x="0" y="0"/>
                  </a:moveTo>
                  <a:lnTo>
                    <a:pt x="43" y="0"/>
                  </a:lnTo>
                  <a:lnTo>
                    <a:pt x="89" y="75"/>
                  </a:lnTo>
                  <a:lnTo>
                    <a:pt x="136" y="0"/>
                  </a:lnTo>
                  <a:lnTo>
                    <a:pt x="178" y="0"/>
                  </a:lnTo>
                  <a:lnTo>
                    <a:pt x="178" y="178"/>
                  </a:lnTo>
                  <a:lnTo>
                    <a:pt x="139" y="178"/>
                  </a:lnTo>
                  <a:lnTo>
                    <a:pt x="139" y="62"/>
                  </a:lnTo>
                  <a:lnTo>
                    <a:pt x="89" y="138"/>
                  </a:lnTo>
                  <a:lnTo>
                    <a:pt x="88" y="138"/>
                  </a:lnTo>
                  <a:lnTo>
                    <a:pt x="39" y="62"/>
                  </a:lnTo>
                  <a:lnTo>
                    <a:pt x="39" y="178"/>
                  </a:lnTo>
                  <a:lnTo>
                    <a:pt x="0" y="17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675" dirty="0"/>
            </a:p>
          </p:txBody>
        </p:sp>
      </p:grpSp>
      <p:grpSp>
        <p:nvGrpSpPr>
          <p:cNvPr id="326" name="Group 325"/>
          <p:cNvGrpSpPr>
            <a:grpSpLocks noChangeAspect="1"/>
          </p:cNvGrpSpPr>
          <p:nvPr/>
        </p:nvGrpSpPr>
        <p:grpSpPr>
          <a:xfrm>
            <a:off x="7837148" y="162793"/>
            <a:ext cx="936360" cy="193040"/>
            <a:chOff x="2445545" y="1601788"/>
            <a:chExt cx="4260850" cy="790575"/>
          </a:xfrm>
          <a:solidFill>
            <a:srgbClr val="7A5AA6"/>
          </a:solidFill>
        </p:grpSpPr>
        <p:sp>
          <p:nvSpPr>
            <p:cNvPr id="327" name="Freeform 137"/>
            <p:cNvSpPr>
              <a:spLocks/>
            </p:cNvSpPr>
            <p:nvPr/>
          </p:nvSpPr>
          <p:spPr bwMode="auto">
            <a:xfrm>
              <a:off x="2445545" y="1898651"/>
              <a:ext cx="379413" cy="492125"/>
            </a:xfrm>
            <a:custGeom>
              <a:avLst/>
              <a:gdLst>
                <a:gd name="T0" fmla="*/ 0 w 340"/>
                <a:gd name="T1" fmla="*/ 373 h 442"/>
                <a:gd name="T2" fmla="*/ 56 w 340"/>
                <a:gd name="T3" fmla="*/ 306 h 442"/>
                <a:gd name="T4" fmla="*/ 185 w 340"/>
                <a:gd name="T5" fmla="*/ 358 h 442"/>
                <a:gd name="T6" fmla="*/ 247 w 340"/>
                <a:gd name="T7" fmla="*/ 318 h 442"/>
                <a:gd name="T8" fmla="*/ 247 w 340"/>
                <a:gd name="T9" fmla="*/ 316 h 442"/>
                <a:gd name="T10" fmla="*/ 160 w 340"/>
                <a:gd name="T11" fmla="*/ 262 h 442"/>
                <a:gd name="T12" fmla="*/ 18 w 340"/>
                <a:gd name="T13" fmla="*/ 130 h 442"/>
                <a:gd name="T14" fmla="*/ 18 w 340"/>
                <a:gd name="T15" fmla="*/ 129 h 442"/>
                <a:gd name="T16" fmla="*/ 168 w 340"/>
                <a:gd name="T17" fmla="*/ 0 h 442"/>
                <a:gd name="T18" fmla="*/ 328 w 340"/>
                <a:gd name="T19" fmla="*/ 54 h 442"/>
                <a:gd name="T20" fmla="*/ 278 w 340"/>
                <a:gd name="T21" fmla="*/ 125 h 442"/>
                <a:gd name="T22" fmla="*/ 167 w 340"/>
                <a:gd name="T23" fmla="*/ 83 h 442"/>
                <a:gd name="T24" fmla="*/ 111 w 340"/>
                <a:gd name="T25" fmla="*/ 121 h 442"/>
                <a:gd name="T26" fmla="*/ 111 w 340"/>
                <a:gd name="T27" fmla="*/ 122 h 442"/>
                <a:gd name="T28" fmla="*/ 204 w 340"/>
                <a:gd name="T29" fmla="*/ 178 h 442"/>
                <a:gd name="T30" fmla="*/ 340 w 340"/>
                <a:gd name="T31" fmla="*/ 307 h 442"/>
                <a:gd name="T32" fmla="*/ 340 w 340"/>
                <a:gd name="T33" fmla="*/ 308 h 442"/>
                <a:gd name="T34" fmla="*/ 183 w 340"/>
                <a:gd name="T35" fmla="*/ 442 h 442"/>
                <a:gd name="T36" fmla="*/ 0 w 340"/>
                <a:gd name="T37" fmla="*/ 37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40" h="442">
                  <a:moveTo>
                    <a:pt x="0" y="373"/>
                  </a:moveTo>
                  <a:cubicBezTo>
                    <a:pt x="56" y="306"/>
                    <a:pt x="56" y="306"/>
                    <a:pt x="56" y="306"/>
                  </a:cubicBezTo>
                  <a:cubicBezTo>
                    <a:pt x="95" y="338"/>
                    <a:pt x="135" y="358"/>
                    <a:pt x="185" y="358"/>
                  </a:cubicBezTo>
                  <a:cubicBezTo>
                    <a:pt x="223" y="358"/>
                    <a:pt x="247" y="343"/>
                    <a:pt x="247" y="318"/>
                  </a:cubicBezTo>
                  <a:cubicBezTo>
                    <a:pt x="247" y="316"/>
                    <a:pt x="247" y="316"/>
                    <a:pt x="247" y="316"/>
                  </a:cubicBezTo>
                  <a:cubicBezTo>
                    <a:pt x="247" y="292"/>
                    <a:pt x="232" y="280"/>
                    <a:pt x="160" y="262"/>
                  </a:cubicBezTo>
                  <a:cubicBezTo>
                    <a:pt x="73" y="240"/>
                    <a:pt x="18" y="216"/>
                    <a:pt x="18" y="130"/>
                  </a:cubicBezTo>
                  <a:cubicBezTo>
                    <a:pt x="18" y="129"/>
                    <a:pt x="18" y="129"/>
                    <a:pt x="18" y="129"/>
                  </a:cubicBezTo>
                  <a:cubicBezTo>
                    <a:pt x="18" y="51"/>
                    <a:pt x="80" y="0"/>
                    <a:pt x="168" y="0"/>
                  </a:cubicBezTo>
                  <a:cubicBezTo>
                    <a:pt x="231" y="0"/>
                    <a:pt x="284" y="19"/>
                    <a:pt x="328" y="54"/>
                  </a:cubicBezTo>
                  <a:cubicBezTo>
                    <a:pt x="278" y="125"/>
                    <a:pt x="278" y="125"/>
                    <a:pt x="278" y="125"/>
                  </a:cubicBezTo>
                  <a:cubicBezTo>
                    <a:pt x="240" y="99"/>
                    <a:pt x="203" y="83"/>
                    <a:pt x="167" y="83"/>
                  </a:cubicBezTo>
                  <a:cubicBezTo>
                    <a:pt x="131" y="83"/>
                    <a:pt x="111" y="100"/>
                    <a:pt x="111" y="121"/>
                  </a:cubicBezTo>
                  <a:cubicBezTo>
                    <a:pt x="111" y="122"/>
                    <a:pt x="111" y="122"/>
                    <a:pt x="111" y="122"/>
                  </a:cubicBezTo>
                  <a:cubicBezTo>
                    <a:pt x="111" y="150"/>
                    <a:pt x="130" y="159"/>
                    <a:pt x="204" y="178"/>
                  </a:cubicBezTo>
                  <a:cubicBezTo>
                    <a:pt x="291" y="201"/>
                    <a:pt x="340" y="232"/>
                    <a:pt x="340" y="307"/>
                  </a:cubicBezTo>
                  <a:cubicBezTo>
                    <a:pt x="340" y="308"/>
                    <a:pt x="340" y="308"/>
                    <a:pt x="340" y="308"/>
                  </a:cubicBezTo>
                  <a:cubicBezTo>
                    <a:pt x="340" y="394"/>
                    <a:pt x="275" y="442"/>
                    <a:pt x="183" y="442"/>
                  </a:cubicBezTo>
                  <a:cubicBezTo>
                    <a:pt x="118" y="442"/>
                    <a:pt x="52" y="419"/>
                    <a:pt x="0" y="37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78FC1"/>
                </a:solidFill>
              </a:endParaRPr>
            </a:p>
          </p:txBody>
        </p:sp>
        <p:sp>
          <p:nvSpPr>
            <p:cNvPr id="328" name="Freeform 138"/>
            <p:cNvSpPr>
              <a:spLocks/>
            </p:cNvSpPr>
            <p:nvPr/>
          </p:nvSpPr>
          <p:spPr bwMode="auto">
            <a:xfrm>
              <a:off x="2812258" y="1905001"/>
              <a:ext cx="473075" cy="477838"/>
            </a:xfrm>
            <a:custGeom>
              <a:avLst/>
              <a:gdLst>
                <a:gd name="T0" fmla="*/ 116 w 298"/>
                <a:gd name="T1" fmla="*/ 183 h 301"/>
                <a:gd name="T2" fmla="*/ 0 w 298"/>
                <a:gd name="T3" fmla="*/ 0 h 301"/>
                <a:gd name="T4" fmla="*/ 78 w 298"/>
                <a:gd name="T5" fmla="*/ 0 h 301"/>
                <a:gd name="T6" fmla="*/ 150 w 298"/>
                <a:gd name="T7" fmla="*/ 121 h 301"/>
                <a:gd name="T8" fmla="*/ 223 w 298"/>
                <a:gd name="T9" fmla="*/ 0 h 301"/>
                <a:gd name="T10" fmla="*/ 298 w 298"/>
                <a:gd name="T11" fmla="*/ 0 h 301"/>
                <a:gd name="T12" fmla="*/ 182 w 298"/>
                <a:gd name="T13" fmla="*/ 181 h 301"/>
                <a:gd name="T14" fmla="*/ 182 w 298"/>
                <a:gd name="T15" fmla="*/ 301 h 301"/>
                <a:gd name="T16" fmla="*/ 116 w 298"/>
                <a:gd name="T17" fmla="*/ 301 h 301"/>
                <a:gd name="T18" fmla="*/ 116 w 298"/>
                <a:gd name="T19" fmla="*/ 183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8" h="301">
                  <a:moveTo>
                    <a:pt x="116" y="183"/>
                  </a:moveTo>
                  <a:lnTo>
                    <a:pt x="0" y="0"/>
                  </a:lnTo>
                  <a:lnTo>
                    <a:pt x="78" y="0"/>
                  </a:lnTo>
                  <a:lnTo>
                    <a:pt x="150" y="121"/>
                  </a:lnTo>
                  <a:lnTo>
                    <a:pt x="223" y="0"/>
                  </a:lnTo>
                  <a:lnTo>
                    <a:pt x="298" y="0"/>
                  </a:lnTo>
                  <a:lnTo>
                    <a:pt x="182" y="181"/>
                  </a:lnTo>
                  <a:lnTo>
                    <a:pt x="182" y="301"/>
                  </a:lnTo>
                  <a:lnTo>
                    <a:pt x="116" y="301"/>
                  </a:lnTo>
                  <a:lnTo>
                    <a:pt x="116" y="18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78FC1"/>
                </a:solidFill>
              </a:endParaRPr>
            </a:p>
          </p:txBody>
        </p:sp>
        <p:sp>
          <p:nvSpPr>
            <p:cNvPr id="329" name="Freeform 139"/>
            <p:cNvSpPr>
              <a:spLocks/>
            </p:cNvSpPr>
            <p:nvPr/>
          </p:nvSpPr>
          <p:spPr bwMode="auto">
            <a:xfrm>
              <a:off x="3317083" y="1905001"/>
              <a:ext cx="425450" cy="477838"/>
            </a:xfrm>
            <a:custGeom>
              <a:avLst/>
              <a:gdLst>
                <a:gd name="T0" fmla="*/ 0 w 268"/>
                <a:gd name="T1" fmla="*/ 0 h 301"/>
                <a:gd name="T2" fmla="*/ 61 w 268"/>
                <a:gd name="T3" fmla="*/ 0 h 301"/>
                <a:gd name="T4" fmla="*/ 202 w 268"/>
                <a:gd name="T5" fmla="*/ 186 h 301"/>
                <a:gd name="T6" fmla="*/ 202 w 268"/>
                <a:gd name="T7" fmla="*/ 0 h 301"/>
                <a:gd name="T8" fmla="*/ 268 w 268"/>
                <a:gd name="T9" fmla="*/ 0 h 301"/>
                <a:gd name="T10" fmla="*/ 268 w 268"/>
                <a:gd name="T11" fmla="*/ 301 h 301"/>
                <a:gd name="T12" fmla="*/ 212 w 268"/>
                <a:gd name="T13" fmla="*/ 301 h 301"/>
                <a:gd name="T14" fmla="*/ 66 w 268"/>
                <a:gd name="T15" fmla="*/ 110 h 301"/>
                <a:gd name="T16" fmla="*/ 66 w 268"/>
                <a:gd name="T17" fmla="*/ 301 h 301"/>
                <a:gd name="T18" fmla="*/ 0 w 268"/>
                <a:gd name="T19" fmla="*/ 301 h 301"/>
                <a:gd name="T20" fmla="*/ 0 w 268"/>
                <a:gd name="T21" fmla="*/ 0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68" h="301">
                  <a:moveTo>
                    <a:pt x="0" y="0"/>
                  </a:moveTo>
                  <a:lnTo>
                    <a:pt x="61" y="0"/>
                  </a:lnTo>
                  <a:lnTo>
                    <a:pt x="202" y="186"/>
                  </a:lnTo>
                  <a:lnTo>
                    <a:pt x="202" y="0"/>
                  </a:lnTo>
                  <a:lnTo>
                    <a:pt x="268" y="0"/>
                  </a:lnTo>
                  <a:lnTo>
                    <a:pt x="268" y="301"/>
                  </a:lnTo>
                  <a:lnTo>
                    <a:pt x="212" y="301"/>
                  </a:lnTo>
                  <a:lnTo>
                    <a:pt x="66" y="110"/>
                  </a:lnTo>
                  <a:lnTo>
                    <a:pt x="66" y="301"/>
                  </a:lnTo>
                  <a:lnTo>
                    <a:pt x="0" y="30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78FC1"/>
                </a:solidFill>
              </a:endParaRPr>
            </a:p>
          </p:txBody>
        </p:sp>
        <p:sp>
          <p:nvSpPr>
            <p:cNvPr id="330" name="Freeform 140"/>
            <p:cNvSpPr>
              <a:spLocks/>
            </p:cNvSpPr>
            <p:nvPr/>
          </p:nvSpPr>
          <p:spPr bwMode="auto">
            <a:xfrm>
              <a:off x="3788570" y="1905001"/>
              <a:ext cx="396875" cy="477838"/>
            </a:xfrm>
            <a:custGeom>
              <a:avLst/>
              <a:gdLst>
                <a:gd name="T0" fmla="*/ 91 w 250"/>
                <a:gd name="T1" fmla="*/ 62 h 301"/>
                <a:gd name="T2" fmla="*/ 0 w 250"/>
                <a:gd name="T3" fmla="*/ 62 h 301"/>
                <a:gd name="T4" fmla="*/ 0 w 250"/>
                <a:gd name="T5" fmla="*/ 0 h 301"/>
                <a:gd name="T6" fmla="*/ 250 w 250"/>
                <a:gd name="T7" fmla="*/ 0 h 301"/>
                <a:gd name="T8" fmla="*/ 250 w 250"/>
                <a:gd name="T9" fmla="*/ 62 h 301"/>
                <a:gd name="T10" fmla="*/ 158 w 250"/>
                <a:gd name="T11" fmla="*/ 62 h 301"/>
                <a:gd name="T12" fmla="*/ 158 w 250"/>
                <a:gd name="T13" fmla="*/ 301 h 301"/>
                <a:gd name="T14" fmla="*/ 91 w 250"/>
                <a:gd name="T15" fmla="*/ 301 h 301"/>
                <a:gd name="T16" fmla="*/ 91 w 250"/>
                <a:gd name="T17" fmla="*/ 62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0" h="301">
                  <a:moveTo>
                    <a:pt x="91" y="62"/>
                  </a:moveTo>
                  <a:lnTo>
                    <a:pt x="0" y="62"/>
                  </a:lnTo>
                  <a:lnTo>
                    <a:pt x="0" y="0"/>
                  </a:lnTo>
                  <a:lnTo>
                    <a:pt x="250" y="0"/>
                  </a:lnTo>
                  <a:lnTo>
                    <a:pt x="250" y="62"/>
                  </a:lnTo>
                  <a:lnTo>
                    <a:pt x="158" y="62"/>
                  </a:lnTo>
                  <a:lnTo>
                    <a:pt x="158" y="301"/>
                  </a:lnTo>
                  <a:lnTo>
                    <a:pt x="91" y="301"/>
                  </a:lnTo>
                  <a:lnTo>
                    <a:pt x="91" y="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78FC1"/>
                </a:solidFill>
              </a:endParaRPr>
            </a:p>
          </p:txBody>
        </p:sp>
        <p:sp>
          <p:nvSpPr>
            <p:cNvPr id="331" name="Freeform 141"/>
            <p:cNvSpPr>
              <a:spLocks/>
            </p:cNvSpPr>
            <p:nvPr/>
          </p:nvSpPr>
          <p:spPr bwMode="auto">
            <a:xfrm>
              <a:off x="4231483" y="1905001"/>
              <a:ext cx="404813" cy="477838"/>
            </a:xfrm>
            <a:custGeom>
              <a:avLst/>
              <a:gdLst>
                <a:gd name="T0" fmla="*/ 0 w 255"/>
                <a:gd name="T1" fmla="*/ 0 h 301"/>
                <a:gd name="T2" fmla="*/ 66 w 255"/>
                <a:gd name="T3" fmla="*/ 0 h 301"/>
                <a:gd name="T4" fmla="*/ 66 w 255"/>
                <a:gd name="T5" fmla="*/ 120 h 301"/>
                <a:gd name="T6" fmla="*/ 188 w 255"/>
                <a:gd name="T7" fmla="*/ 120 h 301"/>
                <a:gd name="T8" fmla="*/ 188 w 255"/>
                <a:gd name="T9" fmla="*/ 0 h 301"/>
                <a:gd name="T10" fmla="*/ 255 w 255"/>
                <a:gd name="T11" fmla="*/ 0 h 301"/>
                <a:gd name="T12" fmla="*/ 255 w 255"/>
                <a:gd name="T13" fmla="*/ 301 h 301"/>
                <a:gd name="T14" fmla="*/ 188 w 255"/>
                <a:gd name="T15" fmla="*/ 301 h 301"/>
                <a:gd name="T16" fmla="*/ 188 w 255"/>
                <a:gd name="T17" fmla="*/ 181 h 301"/>
                <a:gd name="T18" fmla="*/ 66 w 255"/>
                <a:gd name="T19" fmla="*/ 181 h 301"/>
                <a:gd name="T20" fmla="*/ 66 w 255"/>
                <a:gd name="T21" fmla="*/ 301 h 301"/>
                <a:gd name="T22" fmla="*/ 0 w 255"/>
                <a:gd name="T23" fmla="*/ 301 h 301"/>
                <a:gd name="T24" fmla="*/ 0 w 255"/>
                <a:gd name="T25" fmla="*/ 0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5" h="301">
                  <a:moveTo>
                    <a:pt x="0" y="0"/>
                  </a:moveTo>
                  <a:lnTo>
                    <a:pt x="66" y="0"/>
                  </a:lnTo>
                  <a:lnTo>
                    <a:pt x="66" y="120"/>
                  </a:lnTo>
                  <a:lnTo>
                    <a:pt x="188" y="120"/>
                  </a:lnTo>
                  <a:lnTo>
                    <a:pt x="188" y="0"/>
                  </a:lnTo>
                  <a:lnTo>
                    <a:pt x="255" y="0"/>
                  </a:lnTo>
                  <a:lnTo>
                    <a:pt x="255" y="301"/>
                  </a:lnTo>
                  <a:lnTo>
                    <a:pt x="188" y="301"/>
                  </a:lnTo>
                  <a:lnTo>
                    <a:pt x="188" y="181"/>
                  </a:lnTo>
                  <a:lnTo>
                    <a:pt x="66" y="181"/>
                  </a:lnTo>
                  <a:lnTo>
                    <a:pt x="66" y="301"/>
                  </a:lnTo>
                  <a:lnTo>
                    <a:pt x="0" y="30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78FC1"/>
                </a:solidFill>
              </a:endParaRPr>
            </a:p>
          </p:txBody>
        </p:sp>
        <p:sp>
          <p:nvSpPr>
            <p:cNvPr id="332" name="Freeform 142"/>
            <p:cNvSpPr>
              <a:spLocks/>
            </p:cNvSpPr>
            <p:nvPr/>
          </p:nvSpPr>
          <p:spPr bwMode="auto">
            <a:xfrm>
              <a:off x="4715670" y="1905001"/>
              <a:ext cx="365125" cy="477838"/>
            </a:xfrm>
            <a:custGeom>
              <a:avLst/>
              <a:gdLst>
                <a:gd name="T0" fmla="*/ 0 w 230"/>
                <a:gd name="T1" fmla="*/ 0 h 301"/>
                <a:gd name="T2" fmla="*/ 227 w 230"/>
                <a:gd name="T3" fmla="*/ 0 h 301"/>
                <a:gd name="T4" fmla="*/ 227 w 230"/>
                <a:gd name="T5" fmla="*/ 59 h 301"/>
                <a:gd name="T6" fmla="*/ 66 w 230"/>
                <a:gd name="T7" fmla="*/ 59 h 301"/>
                <a:gd name="T8" fmla="*/ 66 w 230"/>
                <a:gd name="T9" fmla="*/ 120 h 301"/>
                <a:gd name="T10" fmla="*/ 209 w 230"/>
                <a:gd name="T11" fmla="*/ 120 h 301"/>
                <a:gd name="T12" fmla="*/ 209 w 230"/>
                <a:gd name="T13" fmla="*/ 179 h 301"/>
                <a:gd name="T14" fmla="*/ 66 w 230"/>
                <a:gd name="T15" fmla="*/ 179 h 301"/>
                <a:gd name="T16" fmla="*/ 66 w 230"/>
                <a:gd name="T17" fmla="*/ 243 h 301"/>
                <a:gd name="T18" fmla="*/ 230 w 230"/>
                <a:gd name="T19" fmla="*/ 243 h 301"/>
                <a:gd name="T20" fmla="*/ 230 w 230"/>
                <a:gd name="T21" fmla="*/ 301 h 301"/>
                <a:gd name="T22" fmla="*/ 0 w 230"/>
                <a:gd name="T23" fmla="*/ 301 h 301"/>
                <a:gd name="T24" fmla="*/ 0 w 230"/>
                <a:gd name="T25" fmla="*/ 0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0" h="301">
                  <a:moveTo>
                    <a:pt x="0" y="0"/>
                  </a:moveTo>
                  <a:lnTo>
                    <a:pt x="227" y="0"/>
                  </a:lnTo>
                  <a:lnTo>
                    <a:pt x="227" y="59"/>
                  </a:lnTo>
                  <a:lnTo>
                    <a:pt x="66" y="59"/>
                  </a:lnTo>
                  <a:lnTo>
                    <a:pt x="66" y="120"/>
                  </a:lnTo>
                  <a:lnTo>
                    <a:pt x="209" y="120"/>
                  </a:lnTo>
                  <a:lnTo>
                    <a:pt x="209" y="179"/>
                  </a:lnTo>
                  <a:lnTo>
                    <a:pt x="66" y="179"/>
                  </a:lnTo>
                  <a:lnTo>
                    <a:pt x="66" y="243"/>
                  </a:lnTo>
                  <a:lnTo>
                    <a:pt x="230" y="243"/>
                  </a:lnTo>
                  <a:lnTo>
                    <a:pt x="230" y="301"/>
                  </a:lnTo>
                  <a:lnTo>
                    <a:pt x="0" y="30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78FC1"/>
                </a:solidFill>
              </a:endParaRPr>
            </a:p>
          </p:txBody>
        </p:sp>
        <p:sp>
          <p:nvSpPr>
            <p:cNvPr id="333" name="Freeform 143"/>
            <p:cNvSpPr>
              <a:spLocks/>
            </p:cNvSpPr>
            <p:nvPr/>
          </p:nvSpPr>
          <p:spPr bwMode="auto">
            <a:xfrm>
              <a:off x="5106195" y="1905001"/>
              <a:ext cx="395288" cy="477838"/>
            </a:xfrm>
            <a:custGeom>
              <a:avLst/>
              <a:gdLst>
                <a:gd name="T0" fmla="*/ 92 w 249"/>
                <a:gd name="T1" fmla="*/ 62 h 301"/>
                <a:gd name="T2" fmla="*/ 0 w 249"/>
                <a:gd name="T3" fmla="*/ 62 h 301"/>
                <a:gd name="T4" fmla="*/ 0 w 249"/>
                <a:gd name="T5" fmla="*/ 0 h 301"/>
                <a:gd name="T6" fmla="*/ 249 w 249"/>
                <a:gd name="T7" fmla="*/ 0 h 301"/>
                <a:gd name="T8" fmla="*/ 249 w 249"/>
                <a:gd name="T9" fmla="*/ 62 h 301"/>
                <a:gd name="T10" fmla="*/ 157 w 249"/>
                <a:gd name="T11" fmla="*/ 62 h 301"/>
                <a:gd name="T12" fmla="*/ 157 w 249"/>
                <a:gd name="T13" fmla="*/ 301 h 301"/>
                <a:gd name="T14" fmla="*/ 92 w 249"/>
                <a:gd name="T15" fmla="*/ 301 h 301"/>
                <a:gd name="T16" fmla="*/ 92 w 249"/>
                <a:gd name="T17" fmla="*/ 62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9" h="301">
                  <a:moveTo>
                    <a:pt x="92" y="62"/>
                  </a:moveTo>
                  <a:lnTo>
                    <a:pt x="0" y="62"/>
                  </a:lnTo>
                  <a:lnTo>
                    <a:pt x="0" y="0"/>
                  </a:lnTo>
                  <a:lnTo>
                    <a:pt x="249" y="0"/>
                  </a:lnTo>
                  <a:lnTo>
                    <a:pt x="249" y="62"/>
                  </a:lnTo>
                  <a:lnTo>
                    <a:pt x="157" y="62"/>
                  </a:lnTo>
                  <a:lnTo>
                    <a:pt x="157" y="301"/>
                  </a:lnTo>
                  <a:lnTo>
                    <a:pt x="92" y="301"/>
                  </a:lnTo>
                  <a:lnTo>
                    <a:pt x="92" y="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78FC1"/>
                </a:solidFill>
              </a:endParaRPr>
            </a:p>
          </p:txBody>
        </p:sp>
        <p:sp>
          <p:nvSpPr>
            <p:cNvPr id="334" name="Rectangle 144"/>
            <p:cNvSpPr>
              <a:spLocks noChangeArrowheads="1"/>
            </p:cNvSpPr>
            <p:nvPr/>
          </p:nvSpPr>
          <p:spPr bwMode="auto">
            <a:xfrm>
              <a:off x="5553870" y="1905001"/>
              <a:ext cx="103188" cy="477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78FC1"/>
                </a:solidFill>
              </a:endParaRPr>
            </a:p>
          </p:txBody>
        </p:sp>
        <p:sp>
          <p:nvSpPr>
            <p:cNvPr id="335" name="Freeform 145"/>
            <p:cNvSpPr>
              <a:spLocks/>
            </p:cNvSpPr>
            <p:nvPr/>
          </p:nvSpPr>
          <p:spPr bwMode="auto">
            <a:xfrm>
              <a:off x="5722145" y="1897063"/>
              <a:ext cx="442913" cy="495300"/>
            </a:xfrm>
            <a:custGeom>
              <a:avLst/>
              <a:gdLst>
                <a:gd name="T0" fmla="*/ 0 w 397"/>
                <a:gd name="T1" fmla="*/ 224 h 445"/>
                <a:gd name="T2" fmla="*/ 0 w 397"/>
                <a:gd name="T3" fmla="*/ 223 h 445"/>
                <a:gd name="T4" fmla="*/ 224 w 397"/>
                <a:gd name="T5" fmla="*/ 0 h 445"/>
                <a:gd name="T6" fmla="*/ 393 w 397"/>
                <a:gd name="T7" fmla="*/ 67 h 445"/>
                <a:gd name="T8" fmla="*/ 333 w 397"/>
                <a:gd name="T9" fmla="*/ 136 h 445"/>
                <a:gd name="T10" fmla="*/ 223 w 397"/>
                <a:gd name="T11" fmla="*/ 88 h 445"/>
                <a:gd name="T12" fmla="*/ 99 w 397"/>
                <a:gd name="T13" fmla="*/ 221 h 445"/>
                <a:gd name="T14" fmla="*/ 99 w 397"/>
                <a:gd name="T15" fmla="*/ 223 h 445"/>
                <a:gd name="T16" fmla="*/ 223 w 397"/>
                <a:gd name="T17" fmla="*/ 358 h 445"/>
                <a:gd name="T18" fmla="*/ 336 w 397"/>
                <a:gd name="T19" fmla="*/ 307 h 445"/>
                <a:gd name="T20" fmla="*/ 397 w 397"/>
                <a:gd name="T21" fmla="*/ 368 h 445"/>
                <a:gd name="T22" fmla="*/ 220 w 397"/>
                <a:gd name="T23" fmla="*/ 445 h 445"/>
                <a:gd name="T24" fmla="*/ 0 w 397"/>
                <a:gd name="T25" fmla="*/ 224 h 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97" h="445">
                  <a:moveTo>
                    <a:pt x="0" y="224"/>
                  </a:moveTo>
                  <a:cubicBezTo>
                    <a:pt x="0" y="223"/>
                    <a:pt x="0" y="223"/>
                    <a:pt x="0" y="223"/>
                  </a:cubicBezTo>
                  <a:cubicBezTo>
                    <a:pt x="0" y="100"/>
                    <a:pt x="92" y="0"/>
                    <a:pt x="224" y="0"/>
                  </a:cubicBezTo>
                  <a:cubicBezTo>
                    <a:pt x="305" y="0"/>
                    <a:pt x="354" y="27"/>
                    <a:pt x="393" y="67"/>
                  </a:cubicBezTo>
                  <a:cubicBezTo>
                    <a:pt x="333" y="136"/>
                    <a:pt x="333" y="136"/>
                    <a:pt x="333" y="136"/>
                  </a:cubicBezTo>
                  <a:cubicBezTo>
                    <a:pt x="300" y="106"/>
                    <a:pt x="266" y="88"/>
                    <a:pt x="223" y="88"/>
                  </a:cubicBezTo>
                  <a:cubicBezTo>
                    <a:pt x="151" y="88"/>
                    <a:pt x="99" y="148"/>
                    <a:pt x="99" y="221"/>
                  </a:cubicBezTo>
                  <a:cubicBezTo>
                    <a:pt x="99" y="223"/>
                    <a:pt x="99" y="223"/>
                    <a:pt x="99" y="223"/>
                  </a:cubicBezTo>
                  <a:cubicBezTo>
                    <a:pt x="99" y="296"/>
                    <a:pt x="150" y="358"/>
                    <a:pt x="223" y="358"/>
                  </a:cubicBezTo>
                  <a:cubicBezTo>
                    <a:pt x="273" y="358"/>
                    <a:pt x="303" y="338"/>
                    <a:pt x="336" y="307"/>
                  </a:cubicBezTo>
                  <a:cubicBezTo>
                    <a:pt x="397" y="368"/>
                    <a:pt x="397" y="368"/>
                    <a:pt x="397" y="368"/>
                  </a:cubicBezTo>
                  <a:cubicBezTo>
                    <a:pt x="352" y="415"/>
                    <a:pt x="303" y="445"/>
                    <a:pt x="220" y="445"/>
                  </a:cubicBezTo>
                  <a:cubicBezTo>
                    <a:pt x="94" y="445"/>
                    <a:pt x="0" y="347"/>
                    <a:pt x="0" y="2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78FC1"/>
                </a:solidFill>
              </a:endParaRPr>
            </a:p>
          </p:txBody>
        </p:sp>
        <p:sp>
          <p:nvSpPr>
            <p:cNvPr id="336" name="Freeform 146"/>
            <p:cNvSpPr>
              <a:spLocks/>
            </p:cNvSpPr>
            <p:nvPr/>
          </p:nvSpPr>
          <p:spPr bwMode="auto">
            <a:xfrm>
              <a:off x="6180933" y="1898651"/>
              <a:ext cx="377825" cy="492125"/>
            </a:xfrm>
            <a:custGeom>
              <a:avLst/>
              <a:gdLst>
                <a:gd name="T0" fmla="*/ 0 w 340"/>
                <a:gd name="T1" fmla="*/ 373 h 442"/>
                <a:gd name="T2" fmla="*/ 56 w 340"/>
                <a:gd name="T3" fmla="*/ 306 h 442"/>
                <a:gd name="T4" fmla="*/ 184 w 340"/>
                <a:gd name="T5" fmla="*/ 358 h 442"/>
                <a:gd name="T6" fmla="*/ 246 w 340"/>
                <a:gd name="T7" fmla="*/ 318 h 442"/>
                <a:gd name="T8" fmla="*/ 246 w 340"/>
                <a:gd name="T9" fmla="*/ 316 h 442"/>
                <a:gd name="T10" fmla="*/ 159 w 340"/>
                <a:gd name="T11" fmla="*/ 262 h 442"/>
                <a:gd name="T12" fmla="*/ 17 w 340"/>
                <a:gd name="T13" fmla="*/ 130 h 442"/>
                <a:gd name="T14" fmla="*/ 17 w 340"/>
                <a:gd name="T15" fmla="*/ 129 h 442"/>
                <a:gd name="T16" fmla="*/ 167 w 340"/>
                <a:gd name="T17" fmla="*/ 0 h 442"/>
                <a:gd name="T18" fmla="*/ 327 w 340"/>
                <a:gd name="T19" fmla="*/ 54 h 442"/>
                <a:gd name="T20" fmla="*/ 278 w 340"/>
                <a:gd name="T21" fmla="*/ 125 h 442"/>
                <a:gd name="T22" fmla="*/ 166 w 340"/>
                <a:gd name="T23" fmla="*/ 83 h 442"/>
                <a:gd name="T24" fmla="*/ 111 w 340"/>
                <a:gd name="T25" fmla="*/ 121 h 442"/>
                <a:gd name="T26" fmla="*/ 111 w 340"/>
                <a:gd name="T27" fmla="*/ 122 h 442"/>
                <a:gd name="T28" fmla="*/ 204 w 340"/>
                <a:gd name="T29" fmla="*/ 178 h 442"/>
                <a:gd name="T30" fmla="*/ 340 w 340"/>
                <a:gd name="T31" fmla="*/ 307 h 442"/>
                <a:gd name="T32" fmla="*/ 340 w 340"/>
                <a:gd name="T33" fmla="*/ 308 h 442"/>
                <a:gd name="T34" fmla="*/ 182 w 340"/>
                <a:gd name="T35" fmla="*/ 442 h 442"/>
                <a:gd name="T36" fmla="*/ 0 w 340"/>
                <a:gd name="T37" fmla="*/ 37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40" h="442">
                  <a:moveTo>
                    <a:pt x="0" y="373"/>
                  </a:moveTo>
                  <a:cubicBezTo>
                    <a:pt x="56" y="306"/>
                    <a:pt x="56" y="306"/>
                    <a:pt x="56" y="306"/>
                  </a:cubicBezTo>
                  <a:cubicBezTo>
                    <a:pt x="94" y="338"/>
                    <a:pt x="135" y="358"/>
                    <a:pt x="184" y="358"/>
                  </a:cubicBezTo>
                  <a:cubicBezTo>
                    <a:pt x="223" y="358"/>
                    <a:pt x="246" y="343"/>
                    <a:pt x="246" y="318"/>
                  </a:cubicBezTo>
                  <a:cubicBezTo>
                    <a:pt x="246" y="316"/>
                    <a:pt x="246" y="316"/>
                    <a:pt x="246" y="316"/>
                  </a:cubicBezTo>
                  <a:cubicBezTo>
                    <a:pt x="246" y="292"/>
                    <a:pt x="231" y="280"/>
                    <a:pt x="159" y="262"/>
                  </a:cubicBezTo>
                  <a:cubicBezTo>
                    <a:pt x="73" y="240"/>
                    <a:pt x="17" y="216"/>
                    <a:pt x="17" y="130"/>
                  </a:cubicBezTo>
                  <a:cubicBezTo>
                    <a:pt x="17" y="129"/>
                    <a:pt x="17" y="129"/>
                    <a:pt x="17" y="129"/>
                  </a:cubicBezTo>
                  <a:cubicBezTo>
                    <a:pt x="17" y="51"/>
                    <a:pt x="80" y="0"/>
                    <a:pt x="167" y="0"/>
                  </a:cubicBezTo>
                  <a:cubicBezTo>
                    <a:pt x="230" y="0"/>
                    <a:pt x="283" y="19"/>
                    <a:pt x="327" y="54"/>
                  </a:cubicBezTo>
                  <a:cubicBezTo>
                    <a:pt x="278" y="125"/>
                    <a:pt x="278" y="125"/>
                    <a:pt x="278" y="125"/>
                  </a:cubicBezTo>
                  <a:cubicBezTo>
                    <a:pt x="240" y="99"/>
                    <a:pt x="202" y="83"/>
                    <a:pt x="166" y="83"/>
                  </a:cubicBezTo>
                  <a:cubicBezTo>
                    <a:pt x="130" y="83"/>
                    <a:pt x="111" y="100"/>
                    <a:pt x="111" y="121"/>
                  </a:cubicBezTo>
                  <a:cubicBezTo>
                    <a:pt x="111" y="122"/>
                    <a:pt x="111" y="122"/>
                    <a:pt x="111" y="122"/>
                  </a:cubicBezTo>
                  <a:cubicBezTo>
                    <a:pt x="111" y="150"/>
                    <a:pt x="129" y="159"/>
                    <a:pt x="204" y="178"/>
                  </a:cubicBezTo>
                  <a:cubicBezTo>
                    <a:pt x="291" y="201"/>
                    <a:pt x="340" y="232"/>
                    <a:pt x="340" y="307"/>
                  </a:cubicBezTo>
                  <a:cubicBezTo>
                    <a:pt x="340" y="308"/>
                    <a:pt x="340" y="308"/>
                    <a:pt x="340" y="308"/>
                  </a:cubicBezTo>
                  <a:cubicBezTo>
                    <a:pt x="340" y="394"/>
                    <a:pt x="275" y="442"/>
                    <a:pt x="182" y="442"/>
                  </a:cubicBezTo>
                  <a:cubicBezTo>
                    <a:pt x="117" y="442"/>
                    <a:pt x="51" y="419"/>
                    <a:pt x="0" y="37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78FC1"/>
                </a:solidFill>
              </a:endParaRPr>
            </a:p>
          </p:txBody>
        </p:sp>
        <p:sp>
          <p:nvSpPr>
            <p:cNvPr id="337" name="Freeform 147"/>
            <p:cNvSpPr>
              <a:spLocks/>
            </p:cNvSpPr>
            <p:nvPr/>
          </p:nvSpPr>
          <p:spPr bwMode="auto">
            <a:xfrm>
              <a:off x="2475708" y="1616076"/>
              <a:ext cx="157163" cy="230188"/>
            </a:xfrm>
            <a:custGeom>
              <a:avLst/>
              <a:gdLst>
                <a:gd name="T0" fmla="*/ 104 w 140"/>
                <a:gd name="T1" fmla="*/ 206 h 206"/>
                <a:gd name="T2" fmla="*/ 58 w 140"/>
                <a:gd name="T3" fmla="*/ 110 h 206"/>
                <a:gd name="T4" fmla="*/ 31 w 140"/>
                <a:gd name="T5" fmla="*/ 49 h 206"/>
                <a:gd name="T6" fmla="*/ 31 w 140"/>
                <a:gd name="T7" fmla="*/ 50 h 206"/>
                <a:gd name="T8" fmla="*/ 33 w 140"/>
                <a:gd name="T9" fmla="*/ 107 h 206"/>
                <a:gd name="T10" fmla="*/ 34 w 140"/>
                <a:gd name="T11" fmla="*/ 206 h 206"/>
                <a:gd name="T12" fmla="*/ 0 w 140"/>
                <a:gd name="T13" fmla="*/ 206 h 206"/>
                <a:gd name="T14" fmla="*/ 0 w 140"/>
                <a:gd name="T15" fmla="*/ 0 h 206"/>
                <a:gd name="T16" fmla="*/ 39 w 140"/>
                <a:gd name="T17" fmla="*/ 0 h 206"/>
                <a:gd name="T18" fmla="*/ 89 w 140"/>
                <a:gd name="T19" fmla="*/ 101 h 206"/>
                <a:gd name="T20" fmla="*/ 110 w 140"/>
                <a:gd name="T21" fmla="*/ 154 h 206"/>
                <a:gd name="T22" fmla="*/ 111 w 140"/>
                <a:gd name="T23" fmla="*/ 153 h 206"/>
                <a:gd name="T24" fmla="*/ 108 w 140"/>
                <a:gd name="T25" fmla="*/ 94 h 206"/>
                <a:gd name="T26" fmla="*/ 107 w 140"/>
                <a:gd name="T27" fmla="*/ 0 h 206"/>
                <a:gd name="T28" fmla="*/ 140 w 140"/>
                <a:gd name="T29" fmla="*/ 0 h 206"/>
                <a:gd name="T30" fmla="*/ 140 w 140"/>
                <a:gd name="T31" fmla="*/ 206 h 206"/>
                <a:gd name="T32" fmla="*/ 104 w 140"/>
                <a:gd name="T33" fmla="*/ 206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40" h="206">
                  <a:moveTo>
                    <a:pt x="104" y="206"/>
                  </a:moveTo>
                  <a:cubicBezTo>
                    <a:pt x="58" y="110"/>
                    <a:pt x="58" y="110"/>
                    <a:pt x="58" y="110"/>
                  </a:cubicBezTo>
                  <a:cubicBezTo>
                    <a:pt x="47" y="87"/>
                    <a:pt x="35" y="61"/>
                    <a:pt x="31" y="49"/>
                  </a:cubicBezTo>
                  <a:cubicBezTo>
                    <a:pt x="31" y="50"/>
                    <a:pt x="31" y="50"/>
                    <a:pt x="31" y="50"/>
                  </a:cubicBezTo>
                  <a:cubicBezTo>
                    <a:pt x="32" y="67"/>
                    <a:pt x="32" y="89"/>
                    <a:pt x="33" y="107"/>
                  </a:cubicBezTo>
                  <a:cubicBezTo>
                    <a:pt x="34" y="206"/>
                    <a:pt x="34" y="206"/>
                    <a:pt x="34" y="206"/>
                  </a:cubicBezTo>
                  <a:cubicBezTo>
                    <a:pt x="0" y="206"/>
                    <a:pt x="0" y="206"/>
                    <a:pt x="0" y="20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89" y="101"/>
                    <a:pt x="89" y="101"/>
                    <a:pt x="89" y="101"/>
                  </a:cubicBezTo>
                  <a:cubicBezTo>
                    <a:pt x="98" y="120"/>
                    <a:pt x="107" y="144"/>
                    <a:pt x="110" y="154"/>
                  </a:cubicBezTo>
                  <a:cubicBezTo>
                    <a:pt x="111" y="153"/>
                    <a:pt x="111" y="153"/>
                    <a:pt x="111" y="153"/>
                  </a:cubicBezTo>
                  <a:cubicBezTo>
                    <a:pt x="110" y="143"/>
                    <a:pt x="108" y="113"/>
                    <a:pt x="108" y="94"/>
                  </a:cubicBezTo>
                  <a:cubicBezTo>
                    <a:pt x="107" y="0"/>
                    <a:pt x="107" y="0"/>
                    <a:pt x="107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40" y="206"/>
                    <a:pt x="140" y="206"/>
                    <a:pt x="140" y="206"/>
                  </a:cubicBezTo>
                  <a:lnTo>
                    <a:pt x="104" y="2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78FC1"/>
                </a:solidFill>
              </a:endParaRPr>
            </a:p>
          </p:txBody>
        </p:sp>
        <p:sp>
          <p:nvSpPr>
            <p:cNvPr id="338" name="Freeform 148"/>
            <p:cNvSpPr>
              <a:spLocks noEditPoints="1"/>
            </p:cNvSpPr>
            <p:nvPr/>
          </p:nvSpPr>
          <p:spPr bwMode="auto">
            <a:xfrm>
              <a:off x="2659858" y="1674813"/>
              <a:ext cx="139700" cy="174625"/>
            </a:xfrm>
            <a:custGeom>
              <a:avLst/>
              <a:gdLst>
                <a:gd name="T0" fmla="*/ 36 w 126"/>
                <a:gd name="T1" fmla="*/ 88 h 158"/>
                <a:gd name="T2" fmla="*/ 36 w 126"/>
                <a:gd name="T3" fmla="*/ 90 h 158"/>
                <a:gd name="T4" fmla="*/ 73 w 126"/>
                <a:gd name="T5" fmla="*/ 133 h 158"/>
                <a:gd name="T6" fmla="*/ 111 w 126"/>
                <a:gd name="T7" fmla="*/ 118 h 158"/>
                <a:gd name="T8" fmla="*/ 123 w 126"/>
                <a:gd name="T9" fmla="*/ 138 h 158"/>
                <a:gd name="T10" fmla="*/ 69 w 126"/>
                <a:gd name="T11" fmla="*/ 158 h 158"/>
                <a:gd name="T12" fmla="*/ 0 w 126"/>
                <a:gd name="T13" fmla="*/ 79 h 158"/>
                <a:gd name="T14" fmla="*/ 19 w 126"/>
                <a:gd name="T15" fmla="*/ 20 h 158"/>
                <a:gd name="T16" fmla="*/ 65 w 126"/>
                <a:gd name="T17" fmla="*/ 0 h 158"/>
                <a:gd name="T18" fmla="*/ 106 w 126"/>
                <a:gd name="T19" fmla="*/ 16 h 158"/>
                <a:gd name="T20" fmla="*/ 126 w 126"/>
                <a:gd name="T21" fmla="*/ 81 h 158"/>
                <a:gd name="T22" fmla="*/ 126 w 126"/>
                <a:gd name="T23" fmla="*/ 88 h 158"/>
                <a:gd name="T24" fmla="*/ 36 w 126"/>
                <a:gd name="T25" fmla="*/ 88 h 158"/>
                <a:gd name="T26" fmla="*/ 65 w 126"/>
                <a:gd name="T27" fmla="*/ 25 h 158"/>
                <a:gd name="T28" fmla="*/ 36 w 126"/>
                <a:gd name="T29" fmla="*/ 64 h 158"/>
                <a:gd name="T30" fmla="*/ 92 w 126"/>
                <a:gd name="T31" fmla="*/ 64 h 158"/>
                <a:gd name="T32" fmla="*/ 65 w 126"/>
                <a:gd name="T33" fmla="*/ 25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6" h="158">
                  <a:moveTo>
                    <a:pt x="36" y="88"/>
                  </a:moveTo>
                  <a:cubicBezTo>
                    <a:pt x="36" y="90"/>
                    <a:pt x="36" y="90"/>
                    <a:pt x="36" y="90"/>
                  </a:cubicBezTo>
                  <a:cubicBezTo>
                    <a:pt x="36" y="111"/>
                    <a:pt x="44" y="133"/>
                    <a:pt x="73" y="133"/>
                  </a:cubicBezTo>
                  <a:cubicBezTo>
                    <a:pt x="87" y="133"/>
                    <a:pt x="99" y="128"/>
                    <a:pt x="111" y="118"/>
                  </a:cubicBezTo>
                  <a:cubicBezTo>
                    <a:pt x="123" y="138"/>
                    <a:pt x="123" y="138"/>
                    <a:pt x="123" y="138"/>
                  </a:cubicBezTo>
                  <a:cubicBezTo>
                    <a:pt x="108" y="152"/>
                    <a:pt x="90" y="158"/>
                    <a:pt x="69" y="158"/>
                  </a:cubicBezTo>
                  <a:cubicBezTo>
                    <a:pt x="27" y="158"/>
                    <a:pt x="0" y="128"/>
                    <a:pt x="0" y="79"/>
                  </a:cubicBezTo>
                  <a:cubicBezTo>
                    <a:pt x="0" y="53"/>
                    <a:pt x="6" y="35"/>
                    <a:pt x="19" y="20"/>
                  </a:cubicBezTo>
                  <a:cubicBezTo>
                    <a:pt x="31" y="6"/>
                    <a:pt x="46" y="0"/>
                    <a:pt x="65" y="0"/>
                  </a:cubicBezTo>
                  <a:cubicBezTo>
                    <a:pt x="80" y="0"/>
                    <a:pt x="93" y="4"/>
                    <a:pt x="106" y="16"/>
                  </a:cubicBezTo>
                  <a:cubicBezTo>
                    <a:pt x="119" y="28"/>
                    <a:pt x="126" y="46"/>
                    <a:pt x="126" y="81"/>
                  </a:cubicBezTo>
                  <a:cubicBezTo>
                    <a:pt x="126" y="88"/>
                    <a:pt x="126" y="88"/>
                    <a:pt x="126" y="88"/>
                  </a:cubicBezTo>
                  <a:lnTo>
                    <a:pt x="36" y="88"/>
                  </a:lnTo>
                  <a:close/>
                  <a:moveTo>
                    <a:pt x="65" y="25"/>
                  </a:moveTo>
                  <a:cubicBezTo>
                    <a:pt x="46" y="25"/>
                    <a:pt x="36" y="39"/>
                    <a:pt x="36" y="64"/>
                  </a:cubicBezTo>
                  <a:cubicBezTo>
                    <a:pt x="92" y="64"/>
                    <a:pt x="92" y="64"/>
                    <a:pt x="92" y="64"/>
                  </a:cubicBezTo>
                  <a:cubicBezTo>
                    <a:pt x="92" y="39"/>
                    <a:pt x="81" y="25"/>
                    <a:pt x="65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78FC1"/>
                </a:solidFill>
              </a:endParaRPr>
            </a:p>
          </p:txBody>
        </p:sp>
        <p:sp>
          <p:nvSpPr>
            <p:cNvPr id="339" name="Freeform 149"/>
            <p:cNvSpPr>
              <a:spLocks/>
            </p:cNvSpPr>
            <p:nvPr/>
          </p:nvSpPr>
          <p:spPr bwMode="auto">
            <a:xfrm>
              <a:off x="2817020" y="1674813"/>
              <a:ext cx="223838" cy="171450"/>
            </a:xfrm>
            <a:custGeom>
              <a:avLst/>
              <a:gdLst>
                <a:gd name="T0" fmla="*/ 159 w 201"/>
                <a:gd name="T1" fmla="*/ 154 h 154"/>
                <a:gd name="T2" fmla="*/ 128 w 201"/>
                <a:gd name="T3" fmla="*/ 154 h 154"/>
                <a:gd name="T4" fmla="*/ 110 w 201"/>
                <a:gd name="T5" fmla="*/ 85 h 154"/>
                <a:gd name="T6" fmla="*/ 100 w 201"/>
                <a:gd name="T7" fmla="*/ 44 h 154"/>
                <a:gd name="T8" fmla="*/ 99 w 201"/>
                <a:gd name="T9" fmla="*/ 44 h 154"/>
                <a:gd name="T10" fmla="*/ 90 w 201"/>
                <a:gd name="T11" fmla="*/ 86 h 154"/>
                <a:gd name="T12" fmla="*/ 71 w 201"/>
                <a:gd name="T13" fmla="*/ 154 h 154"/>
                <a:gd name="T14" fmla="*/ 41 w 201"/>
                <a:gd name="T15" fmla="*/ 154 h 154"/>
                <a:gd name="T16" fmla="*/ 0 w 201"/>
                <a:gd name="T17" fmla="*/ 5 h 154"/>
                <a:gd name="T18" fmla="*/ 32 w 201"/>
                <a:gd name="T19" fmla="*/ 0 h 154"/>
                <a:gd name="T20" fmla="*/ 49 w 201"/>
                <a:gd name="T21" fmla="*/ 73 h 154"/>
                <a:gd name="T22" fmla="*/ 56 w 201"/>
                <a:gd name="T23" fmla="*/ 113 h 154"/>
                <a:gd name="T24" fmla="*/ 57 w 201"/>
                <a:gd name="T25" fmla="*/ 113 h 154"/>
                <a:gd name="T26" fmla="*/ 66 w 201"/>
                <a:gd name="T27" fmla="*/ 72 h 154"/>
                <a:gd name="T28" fmla="*/ 85 w 201"/>
                <a:gd name="T29" fmla="*/ 3 h 154"/>
                <a:gd name="T30" fmla="*/ 117 w 201"/>
                <a:gd name="T31" fmla="*/ 3 h 154"/>
                <a:gd name="T32" fmla="*/ 134 w 201"/>
                <a:gd name="T33" fmla="*/ 71 h 154"/>
                <a:gd name="T34" fmla="*/ 144 w 201"/>
                <a:gd name="T35" fmla="*/ 113 h 154"/>
                <a:gd name="T36" fmla="*/ 145 w 201"/>
                <a:gd name="T37" fmla="*/ 113 h 154"/>
                <a:gd name="T38" fmla="*/ 152 w 201"/>
                <a:gd name="T39" fmla="*/ 73 h 154"/>
                <a:gd name="T40" fmla="*/ 168 w 201"/>
                <a:gd name="T41" fmla="*/ 3 h 154"/>
                <a:gd name="T42" fmla="*/ 201 w 201"/>
                <a:gd name="T43" fmla="*/ 3 h 154"/>
                <a:gd name="T44" fmla="*/ 159 w 201"/>
                <a:gd name="T45" fmla="*/ 15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01" h="154">
                  <a:moveTo>
                    <a:pt x="159" y="154"/>
                  </a:moveTo>
                  <a:cubicBezTo>
                    <a:pt x="128" y="154"/>
                    <a:pt x="128" y="154"/>
                    <a:pt x="128" y="154"/>
                  </a:cubicBezTo>
                  <a:cubicBezTo>
                    <a:pt x="110" y="85"/>
                    <a:pt x="110" y="85"/>
                    <a:pt x="110" y="85"/>
                  </a:cubicBezTo>
                  <a:cubicBezTo>
                    <a:pt x="105" y="67"/>
                    <a:pt x="100" y="44"/>
                    <a:pt x="100" y="44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4"/>
                    <a:pt x="97" y="58"/>
                    <a:pt x="90" y="86"/>
                  </a:cubicBezTo>
                  <a:cubicBezTo>
                    <a:pt x="71" y="154"/>
                    <a:pt x="71" y="154"/>
                    <a:pt x="71" y="154"/>
                  </a:cubicBezTo>
                  <a:cubicBezTo>
                    <a:pt x="41" y="154"/>
                    <a:pt x="41" y="154"/>
                    <a:pt x="41" y="154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49" y="73"/>
                    <a:pt x="49" y="73"/>
                    <a:pt x="49" y="73"/>
                  </a:cubicBezTo>
                  <a:cubicBezTo>
                    <a:pt x="53" y="92"/>
                    <a:pt x="56" y="113"/>
                    <a:pt x="56" y="113"/>
                  </a:cubicBezTo>
                  <a:cubicBezTo>
                    <a:pt x="57" y="113"/>
                    <a:pt x="57" y="113"/>
                    <a:pt x="57" y="113"/>
                  </a:cubicBezTo>
                  <a:cubicBezTo>
                    <a:pt x="57" y="113"/>
                    <a:pt x="60" y="93"/>
                    <a:pt x="66" y="72"/>
                  </a:cubicBezTo>
                  <a:cubicBezTo>
                    <a:pt x="85" y="3"/>
                    <a:pt x="85" y="3"/>
                    <a:pt x="85" y="3"/>
                  </a:cubicBezTo>
                  <a:cubicBezTo>
                    <a:pt x="117" y="3"/>
                    <a:pt x="117" y="3"/>
                    <a:pt x="117" y="3"/>
                  </a:cubicBezTo>
                  <a:cubicBezTo>
                    <a:pt x="134" y="71"/>
                    <a:pt x="134" y="71"/>
                    <a:pt x="134" y="71"/>
                  </a:cubicBezTo>
                  <a:cubicBezTo>
                    <a:pt x="140" y="95"/>
                    <a:pt x="144" y="113"/>
                    <a:pt x="144" y="113"/>
                  </a:cubicBezTo>
                  <a:cubicBezTo>
                    <a:pt x="145" y="113"/>
                    <a:pt x="145" y="113"/>
                    <a:pt x="145" y="113"/>
                  </a:cubicBezTo>
                  <a:cubicBezTo>
                    <a:pt x="145" y="113"/>
                    <a:pt x="148" y="91"/>
                    <a:pt x="152" y="73"/>
                  </a:cubicBezTo>
                  <a:cubicBezTo>
                    <a:pt x="168" y="3"/>
                    <a:pt x="168" y="3"/>
                    <a:pt x="168" y="3"/>
                  </a:cubicBezTo>
                  <a:cubicBezTo>
                    <a:pt x="201" y="3"/>
                    <a:pt x="201" y="3"/>
                    <a:pt x="201" y="3"/>
                  </a:cubicBezTo>
                  <a:lnTo>
                    <a:pt x="159" y="1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78FC1"/>
                </a:solidFill>
              </a:endParaRPr>
            </a:p>
          </p:txBody>
        </p:sp>
        <p:sp>
          <p:nvSpPr>
            <p:cNvPr id="340" name="Freeform 150"/>
            <p:cNvSpPr>
              <a:spLocks noEditPoints="1"/>
            </p:cNvSpPr>
            <p:nvPr/>
          </p:nvSpPr>
          <p:spPr bwMode="auto">
            <a:xfrm>
              <a:off x="3142458" y="1616076"/>
              <a:ext cx="157163" cy="230188"/>
            </a:xfrm>
            <a:custGeom>
              <a:avLst/>
              <a:gdLst>
                <a:gd name="T0" fmla="*/ 100 w 141"/>
                <a:gd name="T1" fmla="*/ 206 h 206"/>
                <a:gd name="T2" fmla="*/ 82 w 141"/>
                <a:gd name="T3" fmla="*/ 174 h 206"/>
                <a:gd name="T4" fmla="*/ 47 w 141"/>
                <a:gd name="T5" fmla="*/ 124 h 206"/>
                <a:gd name="T6" fmla="*/ 34 w 141"/>
                <a:gd name="T7" fmla="*/ 117 h 206"/>
                <a:gd name="T8" fmla="*/ 34 w 141"/>
                <a:gd name="T9" fmla="*/ 206 h 206"/>
                <a:gd name="T10" fmla="*/ 0 w 141"/>
                <a:gd name="T11" fmla="*/ 206 h 206"/>
                <a:gd name="T12" fmla="*/ 0 w 141"/>
                <a:gd name="T13" fmla="*/ 0 h 206"/>
                <a:gd name="T14" fmla="*/ 63 w 141"/>
                <a:gd name="T15" fmla="*/ 0 h 206"/>
                <a:gd name="T16" fmla="*/ 130 w 141"/>
                <a:gd name="T17" fmla="*/ 59 h 206"/>
                <a:gd name="T18" fmla="*/ 79 w 141"/>
                <a:gd name="T19" fmla="*/ 116 h 206"/>
                <a:gd name="T20" fmla="*/ 111 w 141"/>
                <a:gd name="T21" fmla="*/ 157 h 206"/>
                <a:gd name="T22" fmla="*/ 141 w 141"/>
                <a:gd name="T23" fmla="*/ 206 h 206"/>
                <a:gd name="T24" fmla="*/ 100 w 141"/>
                <a:gd name="T25" fmla="*/ 206 h 206"/>
                <a:gd name="T26" fmla="*/ 53 w 141"/>
                <a:gd name="T27" fmla="*/ 28 h 206"/>
                <a:gd name="T28" fmla="*/ 34 w 141"/>
                <a:gd name="T29" fmla="*/ 28 h 206"/>
                <a:gd name="T30" fmla="*/ 34 w 141"/>
                <a:gd name="T31" fmla="*/ 93 h 206"/>
                <a:gd name="T32" fmla="*/ 51 w 141"/>
                <a:gd name="T33" fmla="*/ 93 h 206"/>
                <a:gd name="T34" fmla="*/ 85 w 141"/>
                <a:gd name="T35" fmla="*/ 85 h 206"/>
                <a:gd name="T36" fmla="*/ 94 w 141"/>
                <a:gd name="T37" fmla="*/ 60 h 206"/>
                <a:gd name="T38" fmla="*/ 53 w 141"/>
                <a:gd name="T39" fmla="*/ 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41" h="206">
                  <a:moveTo>
                    <a:pt x="100" y="206"/>
                  </a:moveTo>
                  <a:cubicBezTo>
                    <a:pt x="82" y="174"/>
                    <a:pt x="82" y="174"/>
                    <a:pt x="82" y="174"/>
                  </a:cubicBezTo>
                  <a:cubicBezTo>
                    <a:pt x="68" y="149"/>
                    <a:pt x="58" y="135"/>
                    <a:pt x="47" y="124"/>
                  </a:cubicBezTo>
                  <a:cubicBezTo>
                    <a:pt x="43" y="120"/>
                    <a:pt x="40" y="118"/>
                    <a:pt x="34" y="117"/>
                  </a:cubicBezTo>
                  <a:cubicBezTo>
                    <a:pt x="34" y="206"/>
                    <a:pt x="34" y="206"/>
                    <a:pt x="34" y="206"/>
                  </a:cubicBezTo>
                  <a:cubicBezTo>
                    <a:pt x="0" y="206"/>
                    <a:pt x="0" y="206"/>
                    <a:pt x="0" y="20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109" y="0"/>
                    <a:pt x="130" y="27"/>
                    <a:pt x="130" y="59"/>
                  </a:cubicBezTo>
                  <a:cubicBezTo>
                    <a:pt x="130" y="89"/>
                    <a:pt x="111" y="116"/>
                    <a:pt x="79" y="116"/>
                  </a:cubicBezTo>
                  <a:cubicBezTo>
                    <a:pt x="86" y="120"/>
                    <a:pt x="100" y="140"/>
                    <a:pt x="111" y="157"/>
                  </a:cubicBezTo>
                  <a:cubicBezTo>
                    <a:pt x="141" y="206"/>
                    <a:pt x="141" y="206"/>
                    <a:pt x="141" y="206"/>
                  </a:cubicBezTo>
                  <a:lnTo>
                    <a:pt x="100" y="206"/>
                  </a:lnTo>
                  <a:close/>
                  <a:moveTo>
                    <a:pt x="53" y="28"/>
                  </a:moveTo>
                  <a:cubicBezTo>
                    <a:pt x="34" y="28"/>
                    <a:pt x="34" y="28"/>
                    <a:pt x="34" y="28"/>
                  </a:cubicBezTo>
                  <a:cubicBezTo>
                    <a:pt x="34" y="93"/>
                    <a:pt x="34" y="93"/>
                    <a:pt x="34" y="93"/>
                  </a:cubicBezTo>
                  <a:cubicBezTo>
                    <a:pt x="51" y="93"/>
                    <a:pt x="51" y="93"/>
                    <a:pt x="51" y="93"/>
                  </a:cubicBezTo>
                  <a:cubicBezTo>
                    <a:pt x="69" y="93"/>
                    <a:pt x="79" y="91"/>
                    <a:pt x="85" y="85"/>
                  </a:cubicBezTo>
                  <a:cubicBezTo>
                    <a:pt x="91" y="79"/>
                    <a:pt x="94" y="70"/>
                    <a:pt x="94" y="60"/>
                  </a:cubicBezTo>
                  <a:cubicBezTo>
                    <a:pt x="94" y="39"/>
                    <a:pt x="83" y="28"/>
                    <a:pt x="53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78FC1"/>
                </a:solidFill>
              </a:endParaRPr>
            </a:p>
          </p:txBody>
        </p:sp>
        <p:sp>
          <p:nvSpPr>
            <p:cNvPr id="341" name="Freeform 151"/>
            <p:cNvSpPr>
              <a:spLocks noEditPoints="1"/>
            </p:cNvSpPr>
            <p:nvPr/>
          </p:nvSpPr>
          <p:spPr bwMode="auto">
            <a:xfrm>
              <a:off x="3309145" y="1674813"/>
              <a:ext cx="139700" cy="174625"/>
            </a:xfrm>
            <a:custGeom>
              <a:avLst/>
              <a:gdLst>
                <a:gd name="T0" fmla="*/ 36 w 126"/>
                <a:gd name="T1" fmla="*/ 88 h 158"/>
                <a:gd name="T2" fmla="*/ 36 w 126"/>
                <a:gd name="T3" fmla="*/ 90 h 158"/>
                <a:gd name="T4" fmla="*/ 73 w 126"/>
                <a:gd name="T5" fmla="*/ 133 h 158"/>
                <a:gd name="T6" fmla="*/ 110 w 126"/>
                <a:gd name="T7" fmla="*/ 118 h 158"/>
                <a:gd name="T8" fmla="*/ 123 w 126"/>
                <a:gd name="T9" fmla="*/ 138 h 158"/>
                <a:gd name="T10" fmla="*/ 69 w 126"/>
                <a:gd name="T11" fmla="*/ 158 h 158"/>
                <a:gd name="T12" fmla="*/ 0 w 126"/>
                <a:gd name="T13" fmla="*/ 79 h 158"/>
                <a:gd name="T14" fmla="*/ 19 w 126"/>
                <a:gd name="T15" fmla="*/ 20 h 158"/>
                <a:gd name="T16" fmla="*/ 65 w 126"/>
                <a:gd name="T17" fmla="*/ 0 h 158"/>
                <a:gd name="T18" fmla="*/ 106 w 126"/>
                <a:gd name="T19" fmla="*/ 16 h 158"/>
                <a:gd name="T20" fmla="*/ 126 w 126"/>
                <a:gd name="T21" fmla="*/ 81 h 158"/>
                <a:gd name="T22" fmla="*/ 126 w 126"/>
                <a:gd name="T23" fmla="*/ 88 h 158"/>
                <a:gd name="T24" fmla="*/ 36 w 126"/>
                <a:gd name="T25" fmla="*/ 88 h 158"/>
                <a:gd name="T26" fmla="*/ 65 w 126"/>
                <a:gd name="T27" fmla="*/ 25 h 158"/>
                <a:gd name="T28" fmla="*/ 36 w 126"/>
                <a:gd name="T29" fmla="*/ 64 h 158"/>
                <a:gd name="T30" fmla="*/ 92 w 126"/>
                <a:gd name="T31" fmla="*/ 64 h 158"/>
                <a:gd name="T32" fmla="*/ 65 w 126"/>
                <a:gd name="T33" fmla="*/ 25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6" h="158">
                  <a:moveTo>
                    <a:pt x="36" y="88"/>
                  </a:moveTo>
                  <a:cubicBezTo>
                    <a:pt x="36" y="90"/>
                    <a:pt x="36" y="90"/>
                    <a:pt x="36" y="90"/>
                  </a:cubicBezTo>
                  <a:cubicBezTo>
                    <a:pt x="36" y="111"/>
                    <a:pt x="44" y="133"/>
                    <a:pt x="73" y="133"/>
                  </a:cubicBezTo>
                  <a:cubicBezTo>
                    <a:pt x="87" y="133"/>
                    <a:pt x="99" y="128"/>
                    <a:pt x="110" y="118"/>
                  </a:cubicBezTo>
                  <a:cubicBezTo>
                    <a:pt x="123" y="138"/>
                    <a:pt x="123" y="138"/>
                    <a:pt x="123" y="138"/>
                  </a:cubicBezTo>
                  <a:cubicBezTo>
                    <a:pt x="107" y="152"/>
                    <a:pt x="89" y="158"/>
                    <a:pt x="69" y="158"/>
                  </a:cubicBezTo>
                  <a:cubicBezTo>
                    <a:pt x="27" y="158"/>
                    <a:pt x="0" y="128"/>
                    <a:pt x="0" y="79"/>
                  </a:cubicBezTo>
                  <a:cubicBezTo>
                    <a:pt x="0" y="53"/>
                    <a:pt x="5" y="35"/>
                    <a:pt x="19" y="20"/>
                  </a:cubicBezTo>
                  <a:cubicBezTo>
                    <a:pt x="31" y="6"/>
                    <a:pt x="46" y="0"/>
                    <a:pt x="65" y="0"/>
                  </a:cubicBezTo>
                  <a:cubicBezTo>
                    <a:pt x="80" y="0"/>
                    <a:pt x="93" y="4"/>
                    <a:pt x="106" y="16"/>
                  </a:cubicBezTo>
                  <a:cubicBezTo>
                    <a:pt x="119" y="28"/>
                    <a:pt x="126" y="46"/>
                    <a:pt x="126" y="81"/>
                  </a:cubicBezTo>
                  <a:cubicBezTo>
                    <a:pt x="126" y="88"/>
                    <a:pt x="126" y="88"/>
                    <a:pt x="126" y="88"/>
                  </a:cubicBezTo>
                  <a:lnTo>
                    <a:pt x="36" y="88"/>
                  </a:lnTo>
                  <a:close/>
                  <a:moveTo>
                    <a:pt x="65" y="25"/>
                  </a:moveTo>
                  <a:cubicBezTo>
                    <a:pt x="46" y="25"/>
                    <a:pt x="36" y="39"/>
                    <a:pt x="36" y="64"/>
                  </a:cubicBezTo>
                  <a:cubicBezTo>
                    <a:pt x="92" y="64"/>
                    <a:pt x="92" y="64"/>
                    <a:pt x="92" y="64"/>
                  </a:cubicBezTo>
                  <a:cubicBezTo>
                    <a:pt x="92" y="39"/>
                    <a:pt x="81" y="25"/>
                    <a:pt x="65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78FC1"/>
                </a:solidFill>
              </a:endParaRPr>
            </a:p>
          </p:txBody>
        </p:sp>
        <p:sp>
          <p:nvSpPr>
            <p:cNvPr id="342" name="Freeform 152"/>
            <p:cNvSpPr>
              <a:spLocks/>
            </p:cNvSpPr>
            <p:nvPr/>
          </p:nvSpPr>
          <p:spPr bwMode="auto">
            <a:xfrm>
              <a:off x="3477420" y="1601788"/>
              <a:ext cx="61913" cy="247650"/>
            </a:xfrm>
            <a:custGeom>
              <a:avLst/>
              <a:gdLst>
                <a:gd name="T0" fmla="*/ 36 w 56"/>
                <a:gd name="T1" fmla="*/ 223 h 223"/>
                <a:gd name="T2" fmla="*/ 3 w 56"/>
                <a:gd name="T3" fmla="*/ 180 h 223"/>
                <a:gd name="T4" fmla="*/ 3 w 56"/>
                <a:gd name="T5" fmla="*/ 52 h 223"/>
                <a:gd name="T6" fmla="*/ 0 w 56"/>
                <a:gd name="T7" fmla="*/ 8 h 223"/>
                <a:gd name="T8" fmla="*/ 34 w 56"/>
                <a:gd name="T9" fmla="*/ 0 h 223"/>
                <a:gd name="T10" fmla="*/ 36 w 56"/>
                <a:gd name="T11" fmla="*/ 42 h 223"/>
                <a:gd name="T12" fmla="*/ 36 w 56"/>
                <a:gd name="T13" fmla="*/ 169 h 223"/>
                <a:gd name="T14" fmla="*/ 39 w 56"/>
                <a:gd name="T15" fmla="*/ 196 h 223"/>
                <a:gd name="T16" fmla="*/ 50 w 56"/>
                <a:gd name="T17" fmla="*/ 199 h 223"/>
                <a:gd name="T18" fmla="*/ 56 w 56"/>
                <a:gd name="T19" fmla="*/ 219 h 223"/>
                <a:gd name="T20" fmla="*/ 36 w 56"/>
                <a:gd name="T21" fmla="*/ 223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6" h="223">
                  <a:moveTo>
                    <a:pt x="36" y="223"/>
                  </a:moveTo>
                  <a:cubicBezTo>
                    <a:pt x="3" y="223"/>
                    <a:pt x="3" y="193"/>
                    <a:pt x="3" y="180"/>
                  </a:cubicBezTo>
                  <a:cubicBezTo>
                    <a:pt x="3" y="52"/>
                    <a:pt x="3" y="52"/>
                    <a:pt x="3" y="52"/>
                  </a:cubicBezTo>
                  <a:cubicBezTo>
                    <a:pt x="3" y="31"/>
                    <a:pt x="2" y="20"/>
                    <a:pt x="0" y="8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6" y="10"/>
                    <a:pt x="36" y="22"/>
                    <a:pt x="36" y="42"/>
                  </a:cubicBezTo>
                  <a:cubicBezTo>
                    <a:pt x="36" y="169"/>
                    <a:pt x="36" y="169"/>
                    <a:pt x="36" y="169"/>
                  </a:cubicBezTo>
                  <a:cubicBezTo>
                    <a:pt x="36" y="190"/>
                    <a:pt x="37" y="193"/>
                    <a:pt x="39" y="196"/>
                  </a:cubicBezTo>
                  <a:cubicBezTo>
                    <a:pt x="41" y="199"/>
                    <a:pt x="46" y="201"/>
                    <a:pt x="50" y="199"/>
                  </a:cubicBezTo>
                  <a:cubicBezTo>
                    <a:pt x="56" y="219"/>
                    <a:pt x="56" y="219"/>
                    <a:pt x="56" y="219"/>
                  </a:cubicBezTo>
                  <a:cubicBezTo>
                    <a:pt x="50" y="221"/>
                    <a:pt x="43" y="223"/>
                    <a:pt x="36" y="2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78FC1"/>
                </a:solidFill>
              </a:endParaRPr>
            </a:p>
          </p:txBody>
        </p:sp>
        <p:sp>
          <p:nvSpPr>
            <p:cNvPr id="343" name="Freeform 153"/>
            <p:cNvSpPr>
              <a:spLocks noEditPoints="1"/>
            </p:cNvSpPr>
            <p:nvPr/>
          </p:nvSpPr>
          <p:spPr bwMode="auto">
            <a:xfrm>
              <a:off x="3556795" y="1604963"/>
              <a:ext cx="47625" cy="241300"/>
            </a:xfrm>
            <a:custGeom>
              <a:avLst/>
              <a:gdLst>
                <a:gd name="T0" fmla="*/ 21 w 43"/>
                <a:gd name="T1" fmla="*/ 43 h 216"/>
                <a:gd name="T2" fmla="*/ 0 w 43"/>
                <a:gd name="T3" fmla="*/ 22 h 216"/>
                <a:gd name="T4" fmla="*/ 21 w 43"/>
                <a:gd name="T5" fmla="*/ 0 h 216"/>
                <a:gd name="T6" fmla="*/ 43 w 43"/>
                <a:gd name="T7" fmla="*/ 22 h 216"/>
                <a:gd name="T8" fmla="*/ 21 w 43"/>
                <a:gd name="T9" fmla="*/ 43 h 216"/>
                <a:gd name="T10" fmla="*/ 4 w 43"/>
                <a:gd name="T11" fmla="*/ 216 h 216"/>
                <a:gd name="T12" fmla="*/ 4 w 43"/>
                <a:gd name="T13" fmla="*/ 68 h 216"/>
                <a:gd name="T14" fmla="*/ 37 w 43"/>
                <a:gd name="T15" fmla="*/ 62 h 216"/>
                <a:gd name="T16" fmla="*/ 37 w 43"/>
                <a:gd name="T17" fmla="*/ 216 h 216"/>
                <a:gd name="T18" fmla="*/ 4 w 43"/>
                <a:gd name="T19" fmla="*/ 216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" h="216">
                  <a:moveTo>
                    <a:pt x="21" y="43"/>
                  </a:moveTo>
                  <a:cubicBezTo>
                    <a:pt x="9" y="43"/>
                    <a:pt x="0" y="34"/>
                    <a:pt x="0" y="22"/>
                  </a:cubicBezTo>
                  <a:cubicBezTo>
                    <a:pt x="0" y="10"/>
                    <a:pt x="9" y="0"/>
                    <a:pt x="21" y="0"/>
                  </a:cubicBezTo>
                  <a:cubicBezTo>
                    <a:pt x="33" y="0"/>
                    <a:pt x="43" y="9"/>
                    <a:pt x="43" y="22"/>
                  </a:cubicBezTo>
                  <a:cubicBezTo>
                    <a:pt x="43" y="34"/>
                    <a:pt x="33" y="43"/>
                    <a:pt x="21" y="43"/>
                  </a:cubicBezTo>
                  <a:close/>
                  <a:moveTo>
                    <a:pt x="4" y="216"/>
                  </a:moveTo>
                  <a:cubicBezTo>
                    <a:pt x="4" y="68"/>
                    <a:pt x="4" y="68"/>
                    <a:pt x="4" y="68"/>
                  </a:cubicBezTo>
                  <a:cubicBezTo>
                    <a:pt x="37" y="62"/>
                    <a:pt x="37" y="62"/>
                    <a:pt x="37" y="62"/>
                  </a:cubicBezTo>
                  <a:cubicBezTo>
                    <a:pt x="37" y="216"/>
                    <a:pt x="37" y="216"/>
                    <a:pt x="37" y="216"/>
                  </a:cubicBezTo>
                  <a:lnTo>
                    <a:pt x="4" y="2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78FC1"/>
                </a:solidFill>
              </a:endParaRPr>
            </a:p>
          </p:txBody>
        </p:sp>
        <p:sp>
          <p:nvSpPr>
            <p:cNvPr id="344" name="Freeform 154"/>
            <p:cNvSpPr>
              <a:spLocks/>
            </p:cNvSpPr>
            <p:nvPr/>
          </p:nvSpPr>
          <p:spPr bwMode="auto">
            <a:xfrm>
              <a:off x="3631408" y="1674813"/>
              <a:ext cx="125413" cy="174625"/>
            </a:xfrm>
            <a:custGeom>
              <a:avLst/>
              <a:gdLst>
                <a:gd name="T0" fmla="*/ 64 w 112"/>
                <a:gd name="T1" fmla="*/ 158 h 158"/>
                <a:gd name="T2" fmla="*/ 0 w 112"/>
                <a:gd name="T3" fmla="*/ 81 h 158"/>
                <a:gd name="T4" fmla="*/ 66 w 112"/>
                <a:gd name="T5" fmla="*/ 0 h 158"/>
                <a:gd name="T6" fmla="*/ 108 w 112"/>
                <a:gd name="T7" fmla="*/ 16 h 158"/>
                <a:gd name="T8" fmla="*/ 92 w 112"/>
                <a:gd name="T9" fmla="*/ 38 h 158"/>
                <a:gd name="T10" fmla="*/ 66 w 112"/>
                <a:gd name="T11" fmla="*/ 26 h 158"/>
                <a:gd name="T12" fmla="*/ 43 w 112"/>
                <a:gd name="T13" fmla="*/ 42 h 158"/>
                <a:gd name="T14" fmla="*/ 36 w 112"/>
                <a:gd name="T15" fmla="*/ 84 h 158"/>
                <a:gd name="T16" fmla="*/ 47 w 112"/>
                <a:gd name="T17" fmla="*/ 125 h 158"/>
                <a:gd name="T18" fmla="*/ 66 w 112"/>
                <a:gd name="T19" fmla="*/ 133 h 158"/>
                <a:gd name="T20" fmla="*/ 97 w 112"/>
                <a:gd name="T21" fmla="*/ 118 h 158"/>
                <a:gd name="T22" fmla="*/ 112 w 112"/>
                <a:gd name="T23" fmla="*/ 138 h 158"/>
                <a:gd name="T24" fmla="*/ 64 w 112"/>
                <a:gd name="T25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2" h="158">
                  <a:moveTo>
                    <a:pt x="64" y="158"/>
                  </a:moveTo>
                  <a:cubicBezTo>
                    <a:pt x="23" y="158"/>
                    <a:pt x="0" y="129"/>
                    <a:pt x="0" y="81"/>
                  </a:cubicBezTo>
                  <a:cubicBezTo>
                    <a:pt x="0" y="26"/>
                    <a:pt x="33" y="0"/>
                    <a:pt x="66" y="0"/>
                  </a:cubicBezTo>
                  <a:cubicBezTo>
                    <a:pt x="83" y="0"/>
                    <a:pt x="95" y="4"/>
                    <a:pt x="108" y="16"/>
                  </a:cubicBezTo>
                  <a:cubicBezTo>
                    <a:pt x="92" y="38"/>
                    <a:pt x="92" y="38"/>
                    <a:pt x="92" y="38"/>
                  </a:cubicBezTo>
                  <a:cubicBezTo>
                    <a:pt x="83" y="30"/>
                    <a:pt x="75" y="26"/>
                    <a:pt x="66" y="26"/>
                  </a:cubicBezTo>
                  <a:cubicBezTo>
                    <a:pt x="56" y="26"/>
                    <a:pt x="47" y="32"/>
                    <a:pt x="43" y="42"/>
                  </a:cubicBezTo>
                  <a:cubicBezTo>
                    <a:pt x="38" y="51"/>
                    <a:pt x="36" y="65"/>
                    <a:pt x="36" y="84"/>
                  </a:cubicBezTo>
                  <a:cubicBezTo>
                    <a:pt x="36" y="104"/>
                    <a:pt x="40" y="117"/>
                    <a:pt x="47" y="125"/>
                  </a:cubicBezTo>
                  <a:cubicBezTo>
                    <a:pt x="51" y="130"/>
                    <a:pt x="58" y="133"/>
                    <a:pt x="66" y="133"/>
                  </a:cubicBezTo>
                  <a:cubicBezTo>
                    <a:pt x="77" y="133"/>
                    <a:pt x="87" y="128"/>
                    <a:pt x="97" y="118"/>
                  </a:cubicBezTo>
                  <a:cubicBezTo>
                    <a:pt x="112" y="138"/>
                    <a:pt x="112" y="138"/>
                    <a:pt x="112" y="138"/>
                  </a:cubicBezTo>
                  <a:cubicBezTo>
                    <a:pt x="99" y="152"/>
                    <a:pt x="84" y="158"/>
                    <a:pt x="64" y="15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78FC1"/>
                </a:solidFill>
              </a:endParaRPr>
            </a:p>
          </p:txBody>
        </p:sp>
        <p:sp>
          <p:nvSpPr>
            <p:cNvPr id="345" name="Freeform 155"/>
            <p:cNvSpPr>
              <a:spLocks noEditPoints="1"/>
            </p:cNvSpPr>
            <p:nvPr/>
          </p:nvSpPr>
          <p:spPr bwMode="auto">
            <a:xfrm>
              <a:off x="3763170" y="1800226"/>
              <a:ext cx="49213" cy="49213"/>
            </a:xfrm>
            <a:custGeom>
              <a:avLst/>
              <a:gdLst>
                <a:gd name="T0" fmla="*/ 22 w 44"/>
                <a:gd name="T1" fmla="*/ 45 h 45"/>
                <a:gd name="T2" fmla="*/ 0 w 44"/>
                <a:gd name="T3" fmla="*/ 23 h 45"/>
                <a:gd name="T4" fmla="*/ 22 w 44"/>
                <a:gd name="T5" fmla="*/ 0 h 45"/>
                <a:gd name="T6" fmla="*/ 44 w 44"/>
                <a:gd name="T7" fmla="*/ 23 h 45"/>
                <a:gd name="T8" fmla="*/ 22 w 44"/>
                <a:gd name="T9" fmla="*/ 45 h 45"/>
                <a:gd name="T10" fmla="*/ 22 w 44"/>
                <a:gd name="T11" fmla="*/ 5 h 45"/>
                <a:gd name="T12" fmla="*/ 5 w 44"/>
                <a:gd name="T13" fmla="*/ 23 h 45"/>
                <a:gd name="T14" fmla="*/ 22 w 44"/>
                <a:gd name="T15" fmla="*/ 40 h 45"/>
                <a:gd name="T16" fmla="*/ 39 w 44"/>
                <a:gd name="T17" fmla="*/ 23 h 45"/>
                <a:gd name="T18" fmla="*/ 22 w 44"/>
                <a:gd name="T19" fmla="*/ 5 h 45"/>
                <a:gd name="T20" fmla="*/ 27 w 44"/>
                <a:gd name="T21" fmla="*/ 35 h 45"/>
                <a:gd name="T22" fmla="*/ 24 w 44"/>
                <a:gd name="T23" fmla="*/ 31 h 45"/>
                <a:gd name="T24" fmla="*/ 20 w 44"/>
                <a:gd name="T25" fmla="*/ 25 h 45"/>
                <a:gd name="T26" fmla="*/ 19 w 44"/>
                <a:gd name="T27" fmla="*/ 24 h 45"/>
                <a:gd name="T28" fmla="*/ 19 w 44"/>
                <a:gd name="T29" fmla="*/ 35 h 45"/>
                <a:gd name="T30" fmla="*/ 14 w 44"/>
                <a:gd name="T31" fmla="*/ 35 h 45"/>
                <a:gd name="T32" fmla="*/ 14 w 44"/>
                <a:gd name="T33" fmla="*/ 10 h 45"/>
                <a:gd name="T34" fmla="*/ 24 w 44"/>
                <a:gd name="T35" fmla="*/ 10 h 45"/>
                <a:gd name="T36" fmla="*/ 31 w 44"/>
                <a:gd name="T37" fmla="*/ 17 h 45"/>
                <a:gd name="T38" fmla="*/ 25 w 44"/>
                <a:gd name="T39" fmla="*/ 24 h 45"/>
                <a:gd name="T40" fmla="*/ 26 w 44"/>
                <a:gd name="T41" fmla="*/ 25 h 45"/>
                <a:gd name="T42" fmla="*/ 32 w 44"/>
                <a:gd name="T43" fmla="*/ 35 h 45"/>
                <a:gd name="T44" fmla="*/ 27 w 44"/>
                <a:gd name="T45" fmla="*/ 35 h 45"/>
                <a:gd name="T46" fmla="*/ 24 w 44"/>
                <a:gd name="T47" fmla="*/ 14 h 45"/>
                <a:gd name="T48" fmla="*/ 21 w 44"/>
                <a:gd name="T49" fmla="*/ 14 h 45"/>
                <a:gd name="T50" fmla="*/ 19 w 44"/>
                <a:gd name="T51" fmla="*/ 14 h 45"/>
                <a:gd name="T52" fmla="*/ 19 w 44"/>
                <a:gd name="T53" fmla="*/ 21 h 45"/>
                <a:gd name="T54" fmla="*/ 21 w 44"/>
                <a:gd name="T55" fmla="*/ 21 h 45"/>
                <a:gd name="T56" fmla="*/ 25 w 44"/>
                <a:gd name="T57" fmla="*/ 20 h 45"/>
                <a:gd name="T58" fmla="*/ 26 w 44"/>
                <a:gd name="T59" fmla="*/ 17 h 45"/>
                <a:gd name="T60" fmla="*/ 24 w 44"/>
                <a:gd name="T61" fmla="*/ 14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4" h="45">
                  <a:moveTo>
                    <a:pt x="22" y="45"/>
                  </a:moveTo>
                  <a:cubicBezTo>
                    <a:pt x="10" y="45"/>
                    <a:pt x="0" y="35"/>
                    <a:pt x="0" y="23"/>
                  </a:cubicBezTo>
                  <a:cubicBezTo>
                    <a:pt x="0" y="10"/>
                    <a:pt x="10" y="0"/>
                    <a:pt x="22" y="0"/>
                  </a:cubicBezTo>
                  <a:cubicBezTo>
                    <a:pt x="34" y="0"/>
                    <a:pt x="44" y="10"/>
                    <a:pt x="44" y="23"/>
                  </a:cubicBezTo>
                  <a:cubicBezTo>
                    <a:pt x="44" y="35"/>
                    <a:pt x="34" y="45"/>
                    <a:pt x="22" y="45"/>
                  </a:cubicBezTo>
                  <a:close/>
                  <a:moveTo>
                    <a:pt x="22" y="5"/>
                  </a:moveTo>
                  <a:cubicBezTo>
                    <a:pt x="13" y="5"/>
                    <a:pt x="5" y="13"/>
                    <a:pt x="5" y="23"/>
                  </a:cubicBezTo>
                  <a:cubicBezTo>
                    <a:pt x="5" y="32"/>
                    <a:pt x="13" y="40"/>
                    <a:pt x="22" y="40"/>
                  </a:cubicBezTo>
                  <a:cubicBezTo>
                    <a:pt x="32" y="40"/>
                    <a:pt x="39" y="32"/>
                    <a:pt x="39" y="23"/>
                  </a:cubicBezTo>
                  <a:cubicBezTo>
                    <a:pt x="39" y="13"/>
                    <a:pt x="32" y="5"/>
                    <a:pt x="22" y="5"/>
                  </a:cubicBezTo>
                  <a:close/>
                  <a:moveTo>
                    <a:pt x="27" y="35"/>
                  </a:moveTo>
                  <a:cubicBezTo>
                    <a:pt x="26" y="33"/>
                    <a:pt x="25" y="32"/>
                    <a:pt x="24" y="31"/>
                  </a:cubicBezTo>
                  <a:cubicBezTo>
                    <a:pt x="22" y="26"/>
                    <a:pt x="21" y="25"/>
                    <a:pt x="20" y="25"/>
                  </a:cubicBezTo>
                  <a:cubicBezTo>
                    <a:pt x="20" y="24"/>
                    <a:pt x="20" y="24"/>
                    <a:pt x="19" y="24"/>
                  </a:cubicBezTo>
                  <a:cubicBezTo>
                    <a:pt x="19" y="35"/>
                    <a:pt x="19" y="35"/>
                    <a:pt x="19" y="35"/>
                  </a:cubicBezTo>
                  <a:cubicBezTo>
                    <a:pt x="14" y="35"/>
                    <a:pt x="14" y="35"/>
                    <a:pt x="14" y="35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8" y="10"/>
                    <a:pt x="31" y="13"/>
                    <a:pt x="31" y="17"/>
                  </a:cubicBezTo>
                  <a:cubicBezTo>
                    <a:pt x="31" y="21"/>
                    <a:pt x="28" y="24"/>
                    <a:pt x="25" y="24"/>
                  </a:cubicBezTo>
                  <a:cubicBezTo>
                    <a:pt x="26" y="24"/>
                    <a:pt x="26" y="25"/>
                    <a:pt x="26" y="25"/>
                  </a:cubicBezTo>
                  <a:cubicBezTo>
                    <a:pt x="28" y="27"/>
                    <a:pt x="32" y="35"/>
                    <a:pt x="32" y="35"/>
                  </a:cubicBezTo>
                  <a:lnTo>
                    <a:pt x="27" y="35"/>
                  </a:lnTo>
                  <a:close/>
                  <a:moveTo>
                    <a:pt x="24" y="14"/>
                  </a:moveTo>
                  <a:cubicBezTo>
                    <a:pt x="23" y="14"/>
                    <a:pt x="22" y="14"/>
                    <a:pt x="21" y="14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19" y="21"/>
                    <a:pt x="19" y="21"/>
                    <a:pt x="19" y="21"/>
                  </a:cubicBezTo>
                  <a:cubicBezTo>
                    <a:pt x="21" y="21"/>
                    <a:pt x="21" y="21"/>
                    <a:pt x="21" y="21"/>
                  </a:cubicBezTo>
                  <a:cubicBezTo>
                    <a:pt x="23" y="21"/>
                    <a:pt x="24" y="20"/>
                    <a:pt x="25" y="20"/>
                  </a:cubicBezTo>
                  <a:cubicBezTo>
                    <a:pt x="25" y="19"/>
                    <a:pt x="26" y="18"/>
                    <a:pt x="26" y="17"/>
                  </a:cubicBezTo>
                  <a:cubicBezTo>
                    <a:pt x="26" y="16"/>
                    <a:pt x="25" y="15"/>
                    <a:pt x="24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78FC1"/>
                </a:solidFill>
              </a:endParaRPr>
            </a:p>
          </p:txBody>
        </p:sp>
        <p:sp>
          <p:nvSpPr>
            <p:cNvPr id="346" name="Freeform 156"/>
            <p:cNvSpPr>
              <a:spLocks/>
            </p:cNvSpPr>
            <p:nvPr/>
          </p:nvSpPr>
          <p:spPr bwMode="auto">
            <a:xfrm>
              <a:off x="6584158" y="1898651"/>
              <a:ext cx="49213" cy="63500"/>
            </a:xfrm>
            <a:custGeom>
              <a:avLst/>
              <a:gdLst>
                <a:gd name="T0" fmla="*/ 13 w 31"/>
                <a:gd name="T1" fmla="*/ 4 h 40"/>
                <a:gd name="T2" fmla="*/ 0 w 31"/>
                <a:gd name="T3" fmla="*/ 4 h 40"/>
                <a:gd name="T4" fmla="*/ 0 w 31"/>
                <a:gd name="T5" fmla="*/ 0 h 40"/>
                <a:gd name="T6" fmla="*/ 31 w 31"/>
                <a:gd name="T7" fmla="*/ 0 h 40"/>
                <a:gd name="T8" fmla="*/ 31 w 31"/>
                <a:gd name="T9" fmla="*/ 4 h 40"/>
                <a:gd name="T10" fmla="*/ 17 w 31"/>
                <a:gd name="T11" fmla="*/ 4 h 40"/>
                <a:gd name="T12" fmla="*/ 17 w 31"/>
                <a:gd name="T13" fmla="*/ 40 h 40"/>
                <a:gd name="T14" fmla="*/ 13 w 31"/>
                <a:gd name="T15" fmla="*/ 40 h 40"/>
                <a:gd name="T16" fmla="*/ 13 w 31"/>
                <a:gd name="T1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40">
                  <a:moveTo>
                    <a:pt x="13" y="4"/>
                  </a:moveTo>
                  <a:lnTo>
                    <a:pt x="0" y="4"/>
                  </a:lnTo>
                  <a:lnTo>
                    <a:pt x="0" y="0"/>
                  </a:lnTo>
                  <a:lnTo>
                    <a:pt x="31" y="0"/>
                  </a:lnTo>
                  <a:lnTo>
                    <a:pt x="31" y="4"/>
                  </a:lnTo>
                  <a:lnTo>
                    <a:pt x="17" y="4"/>
                  </a:lnTo>
                  <a:lnTo>
                    <a:pt x="17" y="40"/>
                  </a:lnTo>
                  <a:lnTo>
                    <a:pt x="13" y="40"/>
                  </a:lnTo>
                  <a:lnTo>
                    <a:pt x="13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78FC1"/>
                </a:solidFill>
              </a:endParaRPr>
            </a:p>
          </p:txBody>
        </p:sp>
        <p:sp>
          <p:nvSpPr>
            <p:cNvPr id="347" name="Freeform 157"/>
            <p:cNvSpPr>
              <a:spLocks/>
            </p:cNvSpPr>
            <p:nvPr/>
          </p:nvSpPr>
          <p:spPr bwMode="auto">
            <a:xfrm>
              <a:off x="6646070" y="1898651"/>
              <a:ext cx="60325" cy="63500"/>
            </a:xfrm>
            <a:custGeom>
              <a:avLst/>
              <a:gdLst>
                <a:gd name="T0" fmla="*/ 0 w 38"/>
                <a:gd name="T1" fmla="*/ 0 h 40"/>
                <a:gd name="T2" fmla="*/ 5 w 38"/>
                <a:gd name="T3" fmla="*/ 0 h 40"/>
                <a:gd name="T4" fmla="*/ 19 w 38"/>
                <a:gd name="T5" fmla="*/ 22 h 40"/>
                <a:gd name="T6" fmla="*/ 34 w 38"/>
                <a:gd name="T7" fmla="*/ 0 h 40"/>
                <a:gd name="T8" fmla="*/ 38 w 38"/>
                <a:gd name="T9" fmla="*/ 0 h 40"/>
                <a:gd name="T10" fmla="*/ 38 w 38"/>
                <a:gd name="T11" fmla="*/ 40 h 40"/>
                <a:gd name="T12" fmla="*/ 34 w 38"/>
                <a:gd name="T13" fmla="*/ 40 h 40"/>
                <a:gd name="T14" fmla="*/ 34 w 38"/>
                <a:gd name="T15" fmla="*/ 8 h 40"/>
                <a:gd name="T16" fmla="*/ 19 w 38"/>
                <a:gd name="T17" fmla="*/ 29 h 40"/>
                <a:gd name="T18" fmla="*/ 19 w 38"/>
                <a:gd name="T19" fmla="*/ 29 h 40"/>
                <a:gd name="T20" fmla="*/ 4 w 38"/>
                <a:gd name="T21" fmla="*/ 8 h 40"/>
                <a:gd name="T22" fmla="*/ 4 w 38"/>
                <a:gd name="T23" fmla="*/ 40 h 40"/>
                <a:gd name="T24" fmla="*/ 0 w 38"/>
                <a:gd name="T25" fmla="*/ 40 h 40"/>
                <a:gd name="T26" fmla="*/ 0 w 38"/>
                <a:gd name="T27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8" h="40">
                  <a:moveTo>
                    <a:pt x="0" y="0"/>
                  </a:moveTo>
                  <a:lnTo>
                    <a:pt x="5" y="0"/>
                  </a:lnTo>
                  <a:lnTo>
                    <a:pt x="19" y="22"/>
                  </a:lnTo>
                  <a:lnTo>
                    <a:pt x="34" y="0"/>
                  </a:lnTo>
                  <a:lnTo>
                    <a:pt x="38" y="0"/>
                  </a:lnTo>
                  <a:lnTo>
                    <a:pt x="38" y="40"/>
                  </a:lnTo>
                  <a:lnTo>
                    <a:pt x="34" y="40"/>
                  </a:lnTo>
                  <a:lnTo>
                    <a:pt x="34" y="8"/>
                  </a:lnTo>
                  <a:lnTo>
                    <a:pt x="19" y="29"/>
                  </a:lnTo>
                  <a:lnTo>
                    <a:pt x="19" y="29"/>
                  </a:lnTo>
                  <a:lnTo>
                    <a:pt x="4" y="8"/>
                  </a:lnTo>
                  <a:lnTo>
                    <a:pt x="4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78FC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74334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v="urn:schemas-microsoft-com:mac:vml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gue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/>
          <p:cNvSpPr>
            <a:spLocks/>
          </p:cNvSpPr>
          <p:nvPr/>
        </p:nvSpPr>
        <p:spPr bwMode="auto">
          <a:xfrm>
            <a:off x="3" y="3"/>
            <a:ext cx="6034683" cy="5713412"/>
          </a:xfrm>
          <a:custGeom>
            <a:avLst/>
            <a:gdLst>
              <a:gd name="T0" fmla="*/ 10137 w 10137"/>
              <a:gd name="T1" fmla="*/ 0 h 8628"/>
              <a:gd name="T2" fmla="*/ 1985 w 10137"/>
              <a:gd name="T3" fmla="*/ 0 h 8628"/>
              <a:gd name="T4" fmla="*/ 0 w 10137"/>
              <a:gd name="T5" fmla="*/ 4526 h 8628"/>
              <a:gd name="T6" fmla="*/ 0 w 10137"/>
              <a:gd name="T7" fmla="*/ 8628 h 8628"/>
              <a:gd name="T8" fmla="*/ 6351 w 10137"/>
              <a:gd name="T9" fmla="*/ 8628 h 8628"/>
              <a:gd name="T10" fmla="*/ 10137 w 10137"/>
              <a:gd name="T11" fmla="*/ 0 h 86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0137" h="8628">
                <a:moveTo>
                  <a:pt x="10137" y="0"/>
                </a:moveTo>
                <a:lnTo>
                  <a:pt x="1985" y="0"/>
                </a:lnTo>
                <a:lnTo>
                  <a:pt x="0" y="4526"/>
                </a:lnTo>
                <a:lnTo>
                  <a:pt x="0" y="8628"/>
                </a:lnTo>
                <a:lnTo>
                  <a:pt x="6351" y="8628"/>
                </a:lnTo>
                <a:lnTo>
                  <a:pt x="10137" y="0"/>
                </a:lnTo>
                <a:close/>
              </a:path>
            </a:pathLst>
          </a:custGeom>
          <a:solidFill>
            <a:srgbClr val="DC2A1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34290" tIns="17145" rIns="34290" bIns="17145" numCol="1" anchor="t" anchorCtr="0" compatLnSpc="1">
            <a:prstTxWarp prst="textNoShape">
              <a:avLst/>
            </a:prstTxWarp>
          </a:bodyPr>
          <a:lstStyle/>
          <a:p>
            <a:endParaRPr lang="en-US" sz="675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>
            <a:off x="7356277" y="1182688"/>
            <a:ext cx="1787724" cy="4532312"/>
          </a:xfrm>
          <a:custGeom>
            <a:avLst/>
            <a:gdLst>
              <a:gd name="T0" fmla="*/ 3003 w 3003"/>
              <a:gd name="T1" fmla="*/ 6852 h 6852"/>
              <a:gd name="T2" fmla="*/ 3003 w 3003"/>
              <a:gd name="T3" fmla="*/ 0 h 6852"/>
              <a:gd name="T4" fmla="*/ 0 w 3003"/>
              <a:gd name="T5" fmla="*/ 6852 h 6852"/>
              <a:gd name="T6" fmla="*/ 3003 w 3003"/>
              <a:gd name="T7" fmla="*/ 6852 h 68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003" h="6852">
                <a:moveTo>
                  <a:pt x="3003" y="6852"/>
                </a:moveTo>
                <a:lnTo>
                  <a:pt x="3003" y="0"/>
                </a:lnTo>
                <a:lnTo>
                  <a:pt x="0" y="6852"/>
                </a:lnTo>
                <a:lnTo>
                  <a:pt x="3003" y="685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/>
        </p:spPr>
        <p:txBody>
          <a:bodyPr vert="horz" wrap="square" lIns="34290" tIns="17145" rIns="34290" bIns="17145" numCol="1" anchor="t" anchorCtr="0" compatLnSpc="1">
            <a:prstTxWarp prst="textNoShape">
              <a:avLst/>
            </a:prstTxWarp>
          </a:bodyPr>
          <a:lstStyle/>
          <a:p>
            <a:endParaRPr lang="en-US" sz="675" dirty="0"/>
          </a:p>
        </p:txBody>
      </p:sp>
      <p:sp>
        <p:nvSpPr>
          <p:cNvPr id="7" name="Freeform 6"/>
          <p:cNvSpPr>
            <a:spLocks/>
          </p:cNvSpPr>
          <p:nvPr/>
        </p:nvSpPr>
        <p:spPr bwMode="auto">
          <a:xfrm>
            <a:off x="6657978" y="926997"/>
            <a:ext cx="2486025" cy="6018317"/>
          </a:xfrm>
          <a:custGeom>
            <a:avLst/>
            <a:gdLst>
              <a:gd name="T0" fmla="*/ 3003 w 3003"/>
              <a:gd name="T1" fmla="*/ 6852 h 6852"/>
              <a:gd name="T2" fmla="*/ 3003 w 3003"/>
              <a:gd name="T3" fmla="*/ 0 h 6852"/>
              <a:gd name="T4" fmla="*/ 0 w 3003"/>
              <a:gd name="T5" fmla="*/ 6852 h 6852"/>
              <a:gd name="T6" fmla="*/ 3003 w 3003"/>
              <a:gd name="T7" fmla="*/ 6852 h 68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003" h="6852">
                <a:moveTo>
                  <a:pt x="3003" y="6852"/>
                </a:moveTo>
                <a:lnTo>
                  <a:pt x="3003" y="0"/>
                </a:lnTo>
                <a:lnTo>
                  <a:pt x="0" y="6852"/>
                </a:lnTo>
                <a:lnTo>
                  <a:pt x="3003" y="6852"/>
                </a:lnTo>
                <a:close/>
              </a:path>
            </a:pathLst>
          </a:custGeom>
          <a:gradFill flip="none" rotWithShape="1">
            <a:gsLst>
              <a:gs pos="31000">
                <a:srgbClr val="292929">
                  <a:alpha val="0"/>
                </a:srgbClr>
              </a:gs>
              <a:gs pos="100000">
                <a:schemeClr val="tx1">
                  <a:alpha val="14000"/>
                </a:schemeClr>
              </a:gs>
            </a:gsLst>
            <a:lin ang="16860000" scaled="0"/>
            <a:tileRect/>
          </a:gradFill>
          <a:ln w="25400" cap="flat" cmpd="sng" algn="ctr">
            <a:noFill/>
            <a:prstDash val="solid"/>
            <a:miter lim="0"/>
            <a:headEnd type="none" w="med" len="med"/>
            <a:tailEnd type="none" w="med" len="med"/>
          </a:ln>
          <a:effectLst/>
          <a:extLst/>
        </p:spPr>
        <p:txBody>
          <a:bodyPr vert="horz" wrap="square" lIns="26789" tIns="26789" rIns="26789" bIns="26789" numCol="1" rtlCol="0" anchor="ctr" anchorCtr="0" compatLnSpc="1">
            <a:prstTxWarp prst="textNoShape">
              <a:avLst/>
            </a:prstTxWarp>
          </a:bodyPr>
          <a:lstStyle/>
          <a:p>
            <a:pPr marL="128588" marR="0" lvl="0" indent="0" eaLnBrk="1" latinLnBrk="0">
              <a:lnSpc>
                <a:spcPct val="100000"/>
              </a:lnSpc>
              <a:buClrTx/>
              <a:buSzTx/>
              <a:buFontTx/>
              <a:buNone/>
              <a:tabLst/>
            </a:pPr>
            <a:endParaRPr kumimoji="0" lang="en-US" sz="675" b="0" i="0" u="none" strike="noStrike" cap="none" normalizeH="0" baseline="0" dirty="0">
              <a:ln>
                <a:noFill/>
              </a:ln>
              <a:effectLst/>
              <a:latin typeface="Gill Sans" pitchFamily="26" charset="0"/>
              <a:ea typeface="Gill Sans" pitchFamily="26" charset="0"/>
              <a:cs typeface="Gill Sans" pitchFamily="26" charset="0"/>
            </a:endParaRPr>
          </a:p>
        </p:txBody>
      </p:sp>
      <p:sp>
        <p:nvSpPr>
          <p:cNvPr id="6" name="Freeform 5"/>
          <p:cNvSpPr>
            <a:spLocks/>
          </p:cNvSpPr>
          <p:nvPr/>
        </p:nvSpPr>
        <p:spPr bwMode="auto">
          <a:xfrm rot="10800000">
            <a:off x="-8297" y="-2031999"/>
            <a:ext cx="2486025" cy="6018317"/>
          </a:xfrm>
          <a:custGeom>
            <a:avLst/>
            <a:gdLst>
              <a:gd name="T0" fmla="*/ 3003 w 3003"/>
              <a:gd name="T1" fmla="*/ 6852 h 6852"/>
              <a:gd name="T2" fmla="*/ 3003 w 3003"/>
              <a:gd name="T3" fmla="*/ 0 h 6852"/>
              <a:gd name="T4" fmla="*/ 0 w 3003"/>
              <a:gd name="T5" fmla="*/ 6852 h 6852"/>
              <a:gd name="T6" fmla="*/ 3003 w 3003"/>
              <a:gd name="T7" fmla="*/ 6852 h 68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003" h="6852">
                <a:moveTo>
                  <a:pt x="3003" y="6852"/>
                </a:moveTo>
                <a:lnTo>
                  <a:pt x="3003" y="0"/>
                </a:lnTo>
                <a:lnTo>
                  <a:pt x="0" y="6852"/>
                </a:lnTo>
                <a:lnTo>
                  <a:pt x="3003" y="6852"/>
                </a:lnTo>
                <a:close/>
              </a:path>
            </a:pathLst>
          </a:custGeom>
          <a:gradFill flip="none" rotWithShape="1">
            <a:gsLst>
              <a:gs pos="31000">
                <a:srgbClr val="292929">
                  <a:alpha val="0"/>
                </a:srgbClr>
              </a:gs>
              <a:gs pos="100000">
                <a:schemeClr val="tx1">
                  <a:alpha val="7000"/>
                </a:schemeClr>
              </a:gs>
            </a:gsLst>
            <a:lin ang="16860000" scaled="0"/>
            <a:tileRect/>
          </a:gradFill>
          <a:ln w="25400" cap="flat" cmpd="sng" algn="ctr">
            <a:noFill/>
            <a:prstDash val="solid"/>
            <a:miter lim="0"/>
            <a:headEnd type="none" w="med" len="med"/>
            <a:tailEnd type="none" w="med" len="med"/>
          </a:ln>
          <a:effectLst/>
          <a:extLst/>
        </p:spPr>
        <p:txBody>
          <a:bodyPr vert="horz" wrap="square" lIns="26789" tIns="26789" rIns="26789" bIns="26789" numCol="1" rtlCol="0" anchor="ctr" anchorCtr="0" compatLnSpc="1">
            <a:prstTxWarp prst="textNoShape">
              <a:avLst/>
            </a:prstTxWarp>
          </a:bodyPr>
          <a:lstStyle/>
          <a:p>
            <a:pPr marL="128588" marR="0" lvl="0" indent="0" eaLnBrk="1" latinLnBrk="0">
              <a:lnSpc>
                <a:spcPct val="100000"/>
              </a:lnSpc>
              <a:buClrTx/>
              <a:buSzTx/>
              <a:buFontTx/>
              <a:buNone/>
              <a:tabLst/>
            </a:pPr>
            <a:endParaRPr kumimoji="0" lang="en-US" sz="675" b="0" i="0" u="none" strike="noStrike" cap="none" normalizeH="0" baseline="0" dirty="0">
              <a:ln>
                <a:noFill/>
              </a:ln>
              <a:effectLst/>
              <a:latin typeface="Gill Sans" pitchFamily="26" charset="0"/>
              <a:ea typeface="Gill Sans" pitchFamily="26" charset="0"/>
              <a:cs typeface="Gill Sans" pitchFamily="26" charset="0"/>
            </a:endParaRPr>
          </a:p>
        </p:txBody>
      </p:sp>
      <p:sp>
        <p:nvSpPr>
          <p:cNvPr id="40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571500" y="2540000"/>
            <a:ext cx="7715250" cy="57150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90000"/>
              </a:lnSpc>
              <a:buFontTx/>
              <a:buNone/>
              <a:defRPr sz="3300" b="1" spc="-56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 smtClean="0"/>
              <a:t>Segue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662336" y="5424956"/>
            <a:ext cx="1378763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00" dirty="0" smtClean="0">
                <a:solidFill>
                  <a:schemeClr val="bg1"/>
                </a:solidFill>
              </a:rPr>
              <a:t>  New</a:t>
            </a:r>
            <a:r>
              <a:rPr lang="en-US" sz="600" baseline="0" dirty="0" smtClean="0">
                <a:solidFill>
                  <a:schemeClr val="bg1"/>
                </a:solidFill>
              </a:rPr>
              <a:t> Relic </a:t>
            </a:r>
            <a:r>
              <a:rPr lang="en-US" sz="600" dirty="0" smtClean="0">
                <a:solidFill>
                  <a:schemeClr val="bg1"/>
                </a:solidFill>
              </a:rPr>
              <a:t>Confidential  |  </a:t>
            </a:r>
            <a:fld id="{1CCA435D-551C-478F-AB5B-3785473F75D5}" type="slidenum">
              <a:rPr lang="en-US" sz="600" smtClean="0">
                <a:solidFill>
                  <a:schemeClr val="bg1"/>
                </a:solidFill>
              </a:rPr>
              <a:pPr algn="r"/>
              <a:t>‹#›</a:t>
            </a:fld>
            <a:endParaRPr lang="en-US" sz="6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6586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v="urn:schemas-microsoft-com:mac:vml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75356"/>
            <a:ext cx="7772400" cy="122502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238500"/>
            <a:ext cx="6400800" cy="14605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5296960"/>
            <a:ext cx="2133600" cy="304271"/>
          </a:xfrm>
          <a:prstGeom prst="rect">
            <a:avLst/>
          </a:prstGeom>
        </p:spPr>
        <p:txBody>
          <a:bodyPr/>
          <a:lstStyle/>
          <a:p>
            <a:fld id="{DBC1FDE9-7F07-314E-8CD0-302E256F0094}" type="datetimeFigureOut">
              <a:rPr lang="en-US" smtClean="0"/>
              <a:t>7/5/16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5296960"/>
            <a:ext cx="2895600" cy="304271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5296960"/>
            <a:ext cx="2133600" cy="304271"/>
          </a:xfrm>
          <a:prstGeom prst="rect">
            <a:avLst/>
          </a:prstGeom>
        </p:spPr>
        <p:txBody>
          <a:bodyPr/>
          <a:lstStyle/>
          <a:p>
            <a:fld id="{0C08B0B1-4D21-274B-B595-1D6845BA661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3660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gue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/>
          <p:cNvSpPr>
            <a:spLocks/>
          </p:cNvSpPr>
          <p:nvPr/>
        </p:nvSpPr>
        <p:spPr bwMode="auto">
          <a:xfrm>
            <a:off x="3" y="3"/>
            <a:ext cx="6034683" cy="5713412"/>
          </a:xfrm>
          <a:custGeom>
            <a:avLst/>
            <a:gdLst>
              <a:gd name="T0" fmla="*/ 10137 w 10137"/>
              <a:gd name="T1" fmla="*/ 0 h 8628"/>
              <a:gd name="T2" fmla="*/ 1985 w 10137"/>
              <a:gd name="T3" fmla="*/ 0 h 8628"/>
              <a:gd name="T4" fmla="*/ 0 w 10137"/>
              <a:gd name="T5" fmla="*/ 4526 h 8628"/>
              <a:gd name="T6" fmla="*/ 0 w 10137"/>
              <a:gd name="T7" fmla="*/ 8628 h 8628"/>
              <a:gd name="T8" fmla="*/ 6351 w 10137"/>
              <a:gd name="T9" fmla="*/ 8628 h 8628"/>
              <a:gd name="T10" fmla="*/ 10137 w 10137"/>
              <a:gd name="T11" fmla="*/ 0 h 86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0137" h="8628">
                <a:moveTo>
                  <a:pt x="10137" y="0"/>
                </a:moveTo>
                <a:lnTo>
                  <a:pt x="1985" y="0"/>
                </a:lnTo>
                <a:lnTo>
                  <a:pt x="0" y="4526"/>
                </a:lnTo>
                <a:lnTo>
                  <a:pt x="0" y="8628"/>
                </a:lnTo>
                <a:lnTo>
                  <a:pt x="6351" y="8628"/>
                </a:lnTo>
                <a:lnTo>
                  <a:pt x="10137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xtLst/>
        </p:spPr>
        <p:txBody>
          <a:bodyPr vert="horz" wrap="square" lIns="34290" tIns="17145" rIns="34290" bIns="17145" numCol="1" anchor="t" anchorCtr="0" compatLnSpc="1">
            <a:prstTxWarp prst="textNoShape">
              <a:avLst/>
            </a:prstTxWarp>
          </a:bodyPr>
          <a:lstStyle/>
          <a:p>
            <a:endParaRPr lang="en-US" sz="675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>
            <a:off x="7356277" y="1182688"/>
            <a:ext cx="1787724" cy="4532312"/>
          </a:xfrm>
          <a:custGeom>
            <a:avLst/>
            <a:gdLst>
              <a:gd name="T0" fmla="*/ 3003 w 3003"/>
              <a:gd name="T1" fmla="*/ 6852 h 6852"/>
              <a:gd name="T2" fmla="*/ 3003 w 3003"/>
              <a:gd name="T3" fmla="*/ 0 h 6852"/>
              <a:gd name="T4" fmla="*/ 0 w 3003"/>
              <a:gd name="T5" fmla="*/ 6852 h 6852"/>
              <a:gd name="T6" fmla="*/ 3003 w 3003"/>
              <a:gd name="T7" fmla="*/ 6852 h 68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003" h="6852">
                <a:moveTo>
                  <a:pt x="3003" y="6852"/>
                </a:moveTo>
                <a:lnTo>
                  <a:pt x="3003" y="0"/>
                </a:lnTo>
                <a:lnTo>
                  <a:pt x="0" y="6852"/>
                </a:lnTo>
                <a:lnTo>
                  <a:pt x="3003" y="6852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xtLst/>
        </p:spPr>
        <p:txBody>
          <a:bodyPr vert="horz" wrap="square" lIns="34290" tIns="17145" rIns="34290" bIns="17145" numCol="1" anchor="t" anchorCtr="0" compatLnSpc="1">
            <a:prstTxWarp prst="textNoShape">
              <a:avLst/>
            </a:prstTxWarp>
          </a:bodyPr>
          <a:lstStyle/>
          <a:p>
            <a:endParaRPr lang="en-US" sz="675" dirty="0"/>
          </a:p>
        </p:txBody>
      </p:sp>
      <p:sp>
        <p:nvSpPr>
          <p:cNvPr id="6" name="Freeform 5"/>
          <p:cNvSpPr>
            <a:spLocks/>
          </p:cNvSpPr>
          <p:nvPr/>
        </p:nvSpPr>
        <p:spPr bwMode="auto">
          <a:xfrm rot="10800000">
            <a:off x="-8297" y="-2031999"/>
            <a:ext cx="2486025" cy="6018317"/>
          </a:xfrm>
          <a:custGeom>
            <a:avLst/>
            <a:gdLst>
              <a:gd name="T0" fmla="*/ 3003 w 3003"/>
              <a:gd name="T1" fmla="*/ 6852 h 6852"/>
              <a:gd name="T2" fmla="*/ 3003 w 3003"/>
              <a:gd name="T3" fmla="*/ 0 h 6852"/>
              <a:gd name="T4" fmla="*/ 0 w 3003"/>
              <a:gd name="T5" fmla="*/ 6852 h 6852"/>
              <a:gd name="T6" fmla="*/ 3003 w 3003"/>
              <a:gd name="T7" fmla="*/ 6852 h 68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003" h="6852">
                <a:moveTo>
                  <a:pt x="3003" y="6852"/>
                </a:moveTo>
                <a:lnTo>
                  <a:pt x="3003" y="0"/>
                </a:lnTo>
                <a:lnTo>
                  <a:pt x="0" y="6852"/>
                </a:lnTo>
                <a:lnTo>
                  <a:pt x="3003" y="6852"/>
                </a:lnTo>
                <a:close/>
              </a:path>
            </a:pathLst>
          </a:custGeom>
          <a:gradFill flip="none" rotWithShape="1">
            <a:gsLst>
              <a:gs pos="31000">
                <a:srgbClr val="292929">
                  <a:alpha val="0"/>
                </a:srgbClr>
              </a:gs>
              <a:gs pos="100000">
                <a:schemeClr val="tx1">
                  <a:alpha val="7000"/>
                </a:schemeClr>
              </a:gs>
            </a:gsLst>
            <a:lin ang="16860000" scaled="0"/>
            <a:tileRect/>
          </a:gradFill>
          <a:ln w="25400" cap="flat" cmpd="sng" algn="ctr">
            <a:noFill/>
            <a:prstDash val="solid"/>
            <a:miter lim="0"/>
            <a:headEnd type="none" w="med" len="med"/>
            <a:tailEnd type="none" w="med" len="med"/>
          </a:ln>
          <a:effectLst/>
          <a:extLst/>
        </p:spPr>
        <p:txBody>
          <a:bodyPr vert="horz" wrap="square" lIns="26789" tIns="26789" rIns="26789" bIns="26789" numCol="1" rtlCol="0" anchor="ctr" anchorCtr="0" compatLnSpc="1">
            <a:prstTxWarp prst="textNoShape">
              <a:avLst/>
            </a:prstTxWarp>
          </a:bodyPr>
          <a:lstStyle/>
          <a:p>
            <a:pPr marL="128588" marR="0" lvl="0" indent="0" eaLnBrk="1" latinLnBrk="0">
              <a:lnSpc>
                <a:spcPct val="100000"/>
              </a:lnSpc>
              <a:buClrTx/>
              <a:buSzTx/>
              <a:buFontTx/>
              <a:buNone/>
              <a:tabLst/>
            </a:pPr>
            <a:endParaRPr kumimoji="0" lang="en-US" sz="675" b="0" i="0" u="none" strike="noStrike" cap="none" normalizeH="0" baseline="0" dirty="0">
              <a:ln>
                <a:noFill/>
              </a:ln>
              <a:effectLst/>
              <a:latin typeface="Gill Sans" pitchFamily="26" charset="0"/>
              <a:ea typeface="Gill Sans" pitchFamily="26" charset="0"/>
              <a:cs typeface="Gill Sans" pitchFamily="26" charset="0"/>
            </a:endParaRPr>
          </a:p>
        </p:txBody>
      </p:sp>
      <p:sp>
        <p:nvSpPr>
          <p:cNvPr id="40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571500" y="2540000"/>
            <a:ext cx="7715250" cy="57150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90000"/>
              </a:lnSpc>
              <a:buFontTx/>
              <a:buNone/>
              <a:defRPr sz="3300" b="1" spc="-56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 smtClean="0"/>
              <a:t>Segue</a:t>
            </a: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6657978" y="926997"/>
            <a:ext cx="2486025" cy="6018317"/>
          </a:xfrm>
          <a:custGeom>
            <a:avLst/>
            <a:gdLst>
              <a:gd name="T0" fmla="*/ 3003 w 3003"/>
              <a:gd name="T1" fmla="*/ 6852 h 6852"/>
              <a:gd name="T2" fmla="*/ 3003 w 3003"/>
              <a:gd name="T3" fmla="*/ 0 h 6852"/>
              <a:gd name="T4" fmla="*/ 0 w 3003"/>
              <a:gd name="T5" fmla="*/ 6852 h 6852"/>
              <a:gd name="T6" fmla="*/ 3003 w 3003"/>
              <a:gd name="T7" fmla="*/ 6852 h 68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003" h="6852">
                <a:moveTo>
                  <a:pt x="3003" y="6852"/>
                </a:moveTo>
                <a:lnTo>
                  <a:pt x="3003" y="0"/>
                </a:lnTo>
                <a:lnTo>
                  <a:pt x="0" y="6852"/>
                </a:lnTo>
                <a:lnTo>
                  <a:pt x="3003" y="6852"/>
                </a:lnTo>
                <a:close/>
              </a:path>
            </a:pathLst>
          </a:custGeom>
          <a:gradFill flip="none" rotWithShape="1">
            <a:gsLst>
              <a:gs pos="31000">
                <a:srgbClr val="292929">
                  <a:alpha val="0"/>
                </a:srgbClr>
              </a:gs>
              <a:gs pos="100000">
                <a:schemeClr val="tx1">
                  <a:alpha val="14000"/>
                </a:schemeClr>
              </a:gs>
            </a:gsLst>
            <a:lin ang="16860000" scaled="0"/>
            <a:tileRect/>
          </a:gradFill>
          <a:ln w="25400" cap="flat" cmpd="sng" algn="ctr">
            <a:noFill/>
            <a:prstDash val="solid"/>
            <a:miter lim="0"/>
            <a:headEnd type="none" w="med" len="med"/>
            <a:tailEnd type="none" w="med" len="med"/>
          </a:ln>
          <a:effectLst/>
          <a:extLst/>
        </p:spPr>
        <p:txBody>
          <a:bodyPr vert="horz" wrap="square" lIns="26789" tIns="26789" rIns="26789" bIns="26789" numCol="1" rtlCol="0" anchor="ctr" anchorCtr="0" compatLnSpc="1">
            <a:prstTxWarp prst="textNoShape">
              <a:avLst/>
            </a:prstTxWarp>
          </a:bodyPr>
          <a:lstStyle/>
          <a:p>
            <a:pPr marL="128588" marR="0" lvl="0" indent="0" eaLnBrk="1" latinLnBrk="0">
              <a:lnSpc>
                <a:spcPct val="100000"/>
              </a:lnSpc>
              <a:buClrTx/>
              <a:buSzTx/>
              <a:buFontTx/>
              <a:buNone/>
              <a:tabLst/>
            </a:pPr>
            <a:endParaRPr kumimoji="0" lang="en-US" sz="675" b="0" i="0" u="none" strike="noStrike" cap="none" normalizeH="0" baseline="0" dirty="0">
              <a:ln>
                <a:noFill/>
              </a:ln>
              <a:effectLst/>
              <a:latin typeface="Gill Sans" pitchFamily="26" charset="0"/>
              <a:ea typeface="Gill Sans" pitchFamily="26" charset="0"/>
              <a:cs typeface="Gill Sans" pitchFamily="26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662336" y="5424956"/>
            <a:ext cx="1378763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00" dirty="0" smtClean="0">
                <a:solidFill>
                  <a:schemeClr val="bg1"/>
                </a:solidFill>
              </a:rPr>
              <a:t>  New</a:t>
            </a:r>
            <a:r>
              <a:rPr lang="en-US" sz="600" baseline="0" dirty="0" smtClean="0">
                <a:solidFill>
                  <a:schemeClr val="bg1"/>
                </a:solidFill>
              </a:rPr>
              <a:t> Relic </a:t>
            </a:r>
            <a:r>
              <a:rPr lang="en-US" sz="600" dirty="0" smtClean="0">
                <a:solidFill>
                  <a:schemeClr val="bg1"/>
                </a:solidFill>
              </a:rPr>
              <a:t>Confidential  |  </a:t>
            </a:r>
            <a:fld id="{1CCA435D-551C-478F-AB5B-3785473F75D5}" type="slidenum">
              <a:rPr lang="en-US" sz="600" smtClean="0">
                <a:solidFill>
                  <a:schemeClr val="bg1"/>
                </a:solidFill>
              </a:rPr>
              <a:pPr algn="r"/>
              <a:t>‹#›</a:t>
            </a:fld>
            <a:endParaRPr lang="en-US" sz="6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0197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v="urn:schemas-microsoft-com:mac:vml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63" Type="http://schemas.openxmlformats.org/officeDocument/2006/relationships/slideLayout" Target="../slideLayouts/slideLayout63.xml"/><Relationship Id="rId64" Type="http://schemas.openxmlformats.org/officeDocument/2006/relationships/slideLayout" Target="../slideLayouts/slideLayout64.xml"/><Relationship Id="rId65" Type="http://schemas.openxmlformats.org/officeDocument/2006/relationships/slideLayout" Target="../slideLayouts/slideLayout65.xml"/><Relationship Id="rId66" Type="http://schemas.openxmlformats.org/officeDocument/2006/relationships/slideLayout" Target="../slideLayouts/slideLayout66.xml"/><Relationship Id="rId67" Type="http://schemas.openxmlformats.org/officeDocument/2006/relationships/slideLayout" Target="../slideLayouts/slideLayout67.xml"/><Relationship Id="rId68" Type="http://schemas.openxmlformats.org/officeDocument/2006/relationships/slideLayout" Target="../slideLayouts/slideLayout68.xml"/><Relationship Id="rId69" Type="http://schemas.openxmlformats.org/officeDocument/2006/relationships/slideLayout" Target="../slideLayouts/slideLayout69.xml"/><Relationship Id="rId50" Type="http://schemas.openxmlformats.org/officeDocument/2006/relationships/slideLayout" Target="../slideLayouts/slideLayout50.xml"/><Relationship Id="rId51" Type="http://schemas.openxmlformats.org/officeDocument/2006/relationships/slideLayout" Target="../slideLayouts/slideLayout51.xml"/><Relationship Id="rId52" Type="http://schemas.openxmlformats.org/officeDocument/2006/relationships/slideLayout" Target="../slideLayouts/slideLayout52.xml"/><Relationship Id="rId53" Type="http://schemas.openxmlformats.org/officeDocument/2006/relationships/slideLayout" Target="../slideLayouts/slideLayout53.xml"/><Relationship Id="rId54" Type="http://schemas.openxmlformats.org/officeDocument/2006/relationships/slideLayout" Target="../slideLayouts/slideLayout54.xml"/><Relationship Id="rId55" Type="http://schemas.openxmlformats.org/officeDocument/2006/relationships/slideLayout" Target="../slideLayouts/slideLayout55.xml"/><Relationship Id="rId56" Type="http://schemas.openxmlformats.org/officeDocument/2006/relationships/slideLayout" Target="../slideLayouts/slideLayout56.xml"/><Relationship Id="rId57" Type="http://schemas.openxmlformats.org/officeDocument/2006/relationships/slideLayout" Target="../slideLayouts/slideLayout57.xml"/><Relationship Id="rId58" Type="http://schemas.openxmlformats.org/officeDocument/2006/relationships/slideLayout" Target="../slideLayouts/slideLayout58.xml"/><Relationship Id="rId59" Type="http://schemas.openxmlformats.org/officeDocument/2006/relationships/slideLayout" Target="../slideLayouts/slideLayout59.xml"/><Relationship Id="rId40" Type="http://schemas.openxmlformats.org/officeDocument/2006/relationships/slideLayout" Target="../slideLayouts/slideLayout40.xml"/><Relationship Id="rId41" Type="http://schemas.openxmlformats.org/officeDocument/2006/relationships/slideLayout" Target="../slideLayouts/slideLayout41.xml"/><Relationship Id="rId42" Type="http://schemas.openxmlformats.org/officeDocument/2006/relationships/slideLayout" Target="../slideLayouts/slideLayout42.xml"/><Relationship Id="rId43" Type="http://schemas.openxmlformats.org/officeDocument/2006/relationships/slideLayout" Target="../slideLayouts/slideLayout43.xml"/><Relationship Id="rId44" Type="http://schemas.openxmlformats.org/officeDocument/2006/relationships/slideLayout" Target="../slideLayouts/slideLayout44.xml"/><Relationship Id="rId45" Type="http://schemas.openxmlformats.org/officeDocument/2006/relationships/slideLayout" Target="../slideLayouts/slideLayout45.xml"/><Relationship Id="rId46" Type="http://schemas.openxmlformats.org/officeDocument/2006/relationships/slideLayout" Target="../slideLayouts/slideLayout46.xml"/><Relationship Id="rId47" Type="http://schemas.openxmlformats.org/officeDocument/2006/relationships/slideLayout" Target="../slideLayouts/slideLayout47.xml"/><Relationship Id="rId48" Type="http://schemas.openxmlformats.org/officeDocument/2006/relationships/slideLayout" Target="../slideLayouts/slideLayout48.xml"/><Relationship Id="rId49" Type="http://schemas.openxmlformats.org/officeDocument/2006/relationships/slideLayout" Target="../slideLayouts/slideLayout4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2.xml"/><Relationship Id="rId33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34.xml"/><Relationship Id="rId35" Type="http://schemas.openxmlformats.org/officeDocument/2006/relationships/slideLayout" Target="../slideLayouts/slideLayout35.xml"/><Relationship Id="rId36" Type="http://schemas.openxmlformats.org/officeDocument/2006/relationships/slideLayout" Target="../slideLayouts/slideLayout36.xml"/><Relationship Id="rId37" Type="http://schemas.openxmlformats.org/officeDocument/2006/relationships/slideLayout" Target="../slideLayouts/slideLayout37.xml"/><Relationship Id="rId38" Type="http://schemas.openxmlformats.org/officeDocument/2006/relationships/slideLayout" Target="../slideLayouts/slideLayout38.xml"/><Relationship Id="rId39" Type="http://schemas.openxmlformats.org/officeDocument/2006/relationships/slideLayout" Target="../slideLayouts/slideLayout39.xml"/><Relationship Id="rId80" Type="http://schemas.openxmlformats.org/officeDocument/2006/relationships/slideLayout" Target="../slideLayouts/slideLayout80.xml"/><Relationship Id="rId81" Type="http://schemas.openxmlformats.org/officeDocument/2006/relationships/theme" Target="../theme/theme1.xml"/><Relationship Id="rId70" Type="http://schemas.openxmlformats.org/officeDocument/2006/relationships/slideLayout" Target="../slideLayouts/slideLayout70.xml"/><Relationship Id="rId71" Type="http://schemas.openxmlformats.org/officeDocument/2006/relationships/slideLayout" Target="../slideLayouts/slideLayout71.xml"/><Relationship Id="rId72" Type="http://schemas.openxmlformats.org/officeDocument/2006/relationships/slideLayout" Target="../slideLayouts/slideLayout72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73" Type="http://schemas.openxmlformats.org/officeDocument/2006/relationships/slideLayout" Target="../slideLayouts/slideLayout73.xml"/><Relationship Id="rId74" Type="http://schemas.openxmlformats.org/officeDocument/2006/relationships/slideLayout" Target="../slideLayouts/slideLayout74.xml"/><Relationship Id="rId75" Type="http://schemas.openxmlformats.org/officeDocument/2006/relationships/slideLayout" Target="../slideLayouts/slideLayout75.xml"/><Relationship Id="rId76" Type="http://schemas.openxmlformats.org/officeDocument/2006/relationships/slideLayout" Target="../slideLayouts/slideLayout76.xml"/><Relationship Id="rId77" Type="http://schemas.openxmlformats.org/officeDocument/2006/relationships/slideLayout" Target="../slideLayouts/slideLayout77.xml"/><Relationship Id="rId78" Type="http://schemas.openxmlformats.org/officeDocument/2006/relationships/slideLayout" Target="../slideLayouts/slideLayout78.xml"/><Relationship Id="rId79" Type="http://schemas.openxmlformats.org/officeDocument/2006/relationships/slideLayout" Target="../slideLayouts/slideLayout79.xml"/><Relationship Id="rId60" Type="http://schemas.openxmlformats.org/officeDocument/2006/relationships/slideLayout" Target="../slideLayouts/slideLayout60.xml"/><Relationship Id="rId61" Type="http://schemas.openxmlformats.org/officeDocument/2006/relationships/slideLayout" Target="../slideLayouts/slideLayout61.xml"/><Relationship Id="rId62" Type="http://schemas.openxmlformats.org/officeDocument/2006/relationships/slideLayout" Target="../slideLayouts/slideLayout62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4" descr="Woah there, don't overwhelm your audience with too much text. Be brief, be clear."/>
          <p:cNvSpPr txBox="1">
            <a:spLocks/>
          </p:cNvSpPr>
          <p:nvPr/>
        </p:nvSpPr>
        <p:spPr>
          <a:xfrm>
            <a:off x="257179" y="584202"/>
            <a:ext cx="8572499" cy="353943"/>
          </a:xfrm>
          <a:prstGeom prst="rect">
            <a:avLst/>
          </a:prstGeom>
        </p:spPr>
        <p:txBody>
          <a:bodyPr tIns="0" bIns="91440" anchor="b" anchorCtr="0">
            <a:noAutofit/>
          </a:bodyPr>
          <a:lstStyle>
            <a:lvl1pPr marL="0" indent="0" algn="l" defTabSz="457200" rtl="0" eaLnBrk="1" latinLnBrk="0" hangingPunct="1">
              <a:lnSpc>
                <a:spcPct val="90000"/>
              </a:lnSpc>
              <a:spcBef>
                <a:spcPct val="20000"/>
              </a:spcBef>
              <a:buFontTx/>
              <a:buNone/>
              <a:defRPr lang="en-US" sz="2025" b="1" kern="1200" spc="-56" dirty="0" smtClean="0">
                <a:solidFill>
                  <a:srgbClr val="555555"/>
                </a:solidFill>
                <a:latin typeface="Helvetica Neue"/>
                <a:ea typeface="Helvetica Neue Medium" charset="0"/>
                <a:cs typeface="Helvetica Neue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82204">
              <a:lnSpc>
                <a:spcPct val="80000"/>
              </a:lnSpc>
              <a:buClr>
                <a:srgbClr val="555555"/>
              </a:buClr>
            </a:pPr>
            <a:endParaRPr lang="en-US" dirty="0">
              <a:solidFill>
                <a:schemeClr val="tx2"/>
              </a:solidFill>
            </a:endParaRPr>
          </a:p>
        </p:txBody>
      </p:sp>
      <p:grpSp>
        <p:nvGrpSpPr>
          <p:cNvPr id="23" name="Group 4"/>
          <p:cNvGrpSpPr>
            <a:grpSpLocks noChangeAspect="1"/>
          </p:cNvGrpSpPr>
          <p:nvPr/>
        </p:nvGrpSpPr>
        <p:grpSpPr bwMode="auto">
          <a:xfrm>
            <a:off x="260053" y="5467402"/>
            <a:ext cx="539143" cy="118719"/>
            <a:chOff x="4528" y="-1050"/>
            <a:chExt cx="5596" cy="1109"/>
          </a:xfrm>
        </p:grpSpPr>
        <p:sp>
          <p:nvSpPr>
            <p:cNvPr id="24" name="Freeform 5"/>
            <p:cNvSpPr>
              <a:spLocks/>
            </p:cNvSpPr>
            <p:nvPr userDrawn="1"/>
          </p:nvSpPr>
          <p:spPr bwMode="auto">
            <a:xfrm>
              <a:off x="6174" y="-890"/>
              <a:ext cx="459" cy="680"/>
            </a:xfrm>
            <a:custGeom>
              <a:avLst/>
              <a:gdLst>
                <a:gd name="T0" fmla="*/ 144 w 194"/>
                <a:gd name="T1" fmla="*/ 286 h 286"/>
                <a:gd name="T2" fmla="*/ 80 w 194"/>
                <a:gd name="T3" fmla="*/ 152 h 286"/>
                <a:gd name="T4" fmla="*/ 44 w 194"/>
                <a:gd name="T5" fmla="*/ 67 h 286"/>
                <a:gd name="T6" fmla="*/ 42 w 194"/>
                <a:gd name="T7" fmla="*/ 68 h 286"/>
                <a:gd name="T8" fmla="*/ 45 w 194"/>
                <a:gd name="T9" fmla="*/ 148 h 286"/>
                <a:gd name="T10" fmla="*/ 47 w 194"/>
                <a:gd name="T11" fmla="*/ 286 h 286"/>
                <a:gd name="T12" fmla="*/ 0 w 194"/>
                <a:gd name="T13" fmla="*/ 286 h 286"/>
                <a:gd name="T14" fmla="*/ 0 w 194"/>
                <a:gd name="T15" fmla="*/ 0 h 286"/>
                <a:gd name="T16" fmla="*/ 54 w 194"/>
                <a:gd name="T17" fmla="*/ 0 h 286"/>
                <a:gd name="T18" fmla="*/ 123 w 194"/>
                <a:gd name="T19" fmla="*/ 140 h 286"/>
                <a:gd name="T20" fmla="*/ 153 w 194"/>
                <a:gd name="T21" fmla="*/ 213 h 286"/>
                <a:gd name="T22" fmla="*/ 154 w 194"/>
                <a:gd name="T23" fmla="*/ 212 h 286"/>
                <a:gd name="T24" fmla="*/ 150 w 194"/>
                <a:gd name="T25" fmla="*/ 131 h 286"/>
                <a:gd name="T26" fmla="*/ 149 w 194"/>
                <a:gd name="T27" fmla="*/ 0 h 286"/>
                <a:gd name="T28" fmla="*/ 194 w 194"/>
                <a:gd name="T29" fmla="*/ 0 h 286"/>
                <a:gd name="T30" fmla="*/ 194 w 194"/>
                <a:gd name="T31" fmla="*/ 286 h 286"/>
                <a:gd name="T32" fmla="*/ 144 w 194"/>
                <a:gd name="T33" fmla="*/ 286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4" h="286">
                  <a:moveTo>
                    <a:pt x="144" y="286"/>
                  </a:moveTo>
                  <a:cubicBezTo>
                    <a:pt x="80" y="152"/>
                    <a:pt x="80" y="152"/>
                    <a:pt x="80" y="152"/>
                  </a:cubicBezTo>
                  <a:cubicBezTo>
                    <a:pt x="65" y="120"/>
                    <a:pt x="49" y="84"/>
                    <a:pt x="44" y="67"/>
                  </a:cubicBezTo>
                  <a:cubicBezTo>
                    <a:pt x="42" y="68"/>
                    <a:pt x="42" y="68"/>
                    <a:pt x="42" y="68"/>
                  </a:cubicBezTo>
                  <a:cubicBezTo>
                    <a:pt x="44" y="92"/>
                    <a:pt x="45" y="122"/>
                    <a:pt x="45" y="148"/>
                  </a:cubicBezTo>
                  <a:cubicBezTo>
                    <a:pt x="47" y="286"/>
                    <a:pt x="47" y="286"/>
                    <a:pt x="47" y="286"/>
                  </a:cubicBezTo>
                  <a:cubicBezTo>
                    <a:pt x="0" y="286"/>
                    <a:pt x="0" y="286"/>
                    <a:pt x="0" y="28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123" y="140"/>
                    <a:pt x="123" y="140"/>
                    <a:pt x="123" y="140"/>
                  </a:cubicBezTo>
                  <a:cubicBezTo>
                    <a:pt x="137" y="166"/>
                    <a:pt x="149" y="200"/>
                    <a:pt x="153" y="213"/>
                  </a:cubicBezTo>
                  <a:cubicBezTo>
                    <a:pt x="154" y="212"/>
                    <a:pt x="154" y="212"/>
                    <a:pt x="154" y="212"/>
                  </a:cubicBezTo>
                  <a:cubicBezTo>
                    <a:pt x="153" y="198"/>
                    <a:pt x="150" y="157"/>
                    <a:pt x="150" y="131"/>
                  </a:cubicBezTo>
                  <a:cubicBezTo>
                    <a:pt x="149" y="0"/>
                    <a:pt x="149" y="0"/>
                    <a:pt x="149" y="0"/>
                  </a:cubicBezTo>
                  <a:cubicBezTo>
                    <a:pt x="194" y="0"/>
                    <a:pt x="194" y="0"/>
                    <a:pt x="194" y="0"/>
                  </a:cubicBezTo>
                  <a:cubicBezTo>
                    <a:pt x="194" y="286"/>
                    <a:pt x="194" y="286"/>
                    <a:pt x="194" y="286"/>
                  </a:cubicBezTo>
                  <a:lnTo>
                    <a:pt x="144" y="286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/>
            </a:p>
          </p:txBody>
        </p:sp>
        <p:sp>
          <p:nvSpPr>
            <p:cNvPr id="25" name="Freeform 6"/>
            <p:cNvSpPr>
              <a:spLocks noEditPoints="1"/>
            </p:cNvSpPr>
            <p:nvPr userDrawn="1"/>
          </p:nvSpPr>
          <p:spPr bwMode="auto">
            <a:xfrm>
              <a:off x="6716" y="-719"/>
              <a:ext cx="416" cy="523"/>
            </a:xfrm>
            <a:custGeom>
              <a:avLst/>
              <a:gdLst>
                <a:gd name="T0" fmla="*/ 51 w 176"/>
                <a:gd name="T1" fmla="*/ 122 h 220"/>
                <a:gd name="T2" fmla="*/ 51 w 176"/>
                <a:gd name="T3" fmla="*/ 125 h 220"/>
                <a:gd name="T4" fmla="*/ 102 w 176"/>
                <a:gd name="T5" fmla="*/ 185 h 220"/>
                <a:gd name="T6" fmla="*/ 154 w 176"/>
                <a:gd name="T7" fmla="*/ 164 h 220"/>
                <a:gd name="T8" fmla="*/ 172 w 176"/>
                <a:gd name="T9" fmla="*/ 192 h 220"/>
                <a:gd name="T10" fmla="*/ 97 w 176"/>
                <a:gd name="T11" fmla="*/ 220 h 220"/>
                <a:gd name="T12" fmla="*/ 0 w 176"/>
                <a:gd name="T13" fmla="*/ 110 h 220"/>
                <a:gd name="T14" fmla="*/ 27 w 176"/>
                <a:gd name="T15" fmla="*/ 28 h 220"/>
                <a:gd name="T16" fmla="*/ 91 w 176"/>
                <a:gd name="T17" fmla="*/ 0 h 220"/>
                <a:gd name="T18" fmla="*/ 148 w 176"/>
                <a:gd name="T19" fmla="*/ 21 h 220"/>
                <a:gd name="T20" fmla="*/ 176 w 176"/>
                <a:gd name="T21" fmla="*/ 112 h 220"/>
                <a:gd name="T22" fmla="*/ 176 w 176"/>
                <a:gd name="T23" fmla="*/ 122 h 220"/>
                <a:gd name="T24" fmla="*/ 51 w 176"/>
                <a:gd name="T25" fmla="*/ 122 h 220"/>
                <a:gd name="T26" fmla="*/ 91 w 176"/>
                <a:gd name="T27" fmla="*/ 34 h 220"/>
                <a:gd name="T28" fmla="*/ 51 w 176"/>
                <a:gd name="T29" fmla="*/ 88 h 220"/>
                <a:gd name="T30" fmla="*/ 128 w 176"/>
                <a:gd name="T31" fmla="*/ 88 h 220"/>
                <a:gd name="T32" fmla="*/ 91 w 176"/>
                <a:gd name="T33" fmla="*/ 34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76" h="220">
                  <a:moveTo>
                    <a:pt x="51" y="122"/>
                  </a:moveTo>
                  <a:cubicBezTo>
                    <a:pt x="51" y="125"/>
                    <a:pt x="51" y="125"/>
                    <a:pt x="51" y="125"/>
                  </a:cubicBezTo>
                  <a:cubicBezTo>
                    <a:pt x="51" y="154"/>
                    <a:pt x="61" y="185"/>
                    <a:pt x="102" y="185"/>
                  </a:cubicBezTo>
                  <a:cubicBezTo>
                    <a:pt x="122" y="185"/>
                    <a:pt x="139" y="178"/>
                    <a:pt x="154" y="164"/>
                  </a:cubicBezTo>
                  <a:cubicBezTo>
                    <a:pt x="172" y="192"/>
                    <a:pt x="172" y="192"/>
                    <a:pt x="172" y="192"/>
                  </a:cubicBezTo>
                  <a:cubicBezTo>
                    <a:pt x="150" y="211"/>
                    <a:pt x="125" y="220"/>
                    <a:pt x="97" y="220"/>
                  </a:cubicBezTo>
                  <a:cubicBezTo>
                    <a:pt x="38" y="220"/>
                    <a:pt x="0" y="177"/>
                    <a:pt x="0" y="110"/>
                  </a:cubicBezTo>
                  <a:cubicBezTo>
                    <a:pt x="0" y="73"/>
                    <a:pt x="8" y="49"/>
                    <a:pt x="27" y="28"/>
                  </a:cubicBezTo>
                  <a:cubicBezTo>
                    <a:pt x="43" y="8"/>
                    <a:pt x="64" y="0"/>
                    <a:pt x="91" y="0"/>
                  </a:cubicBezTo>
                  <a:cubicBezTo>
                    <a:pt x="111" y="0"/>
                    <a:pt x="130" y="5"/>
                    <a:pt x="148" y="21"/>
                  </a:cubicBezTo>
                  <a:cubicBezTo>
                    <a:pt x="166" y="38"/>
                    <a:pt x="176" y="64"/>
                    <a:pt x="176" y="112"/>
                  </a:cubicBezTo>
                  <a:cubicBezTo>
                    <a:pt x="176" y="122"/>
                    <a:pt x="176" y="122"/>
                    <a:pt x="176" y="122"/>
                  </a:cubicBezTo>
                  <a:lnTo>
                    <a:pt x="51" y="122"/>
                  </a:lnTo>
                  <a:close/>
                  <a:moveTo>
                    <a:pt x="91" y="34"/>
                  </a:moveTo>
                  <a:cubicBezTo>
                    <a:pt x="65" y="34"/>
                    <a:pt x="51" y="54"/>
                    <a:pt x="51" y="88"/>
                  </a:cubicBezTo>
                  <a:cubicBezTo>
                    <a:pt x="128" y="88"/>
                    <a:pt x="128" y="88"/>
                    <a:pt x="128" y="88"/>
                  </a:cubicBezTo>
                  <a:cubicBezTo>
                    <a:pt x="128" y="54"/>
                    <a:pt x="113" y="34"/>
                    <a:pt x="91" y="34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/>
            </a:p>
          </p:txBody>
        </p:sp>
        <p:sp>
          <p:nvSpPr>
            <p:cNvPr id="26" name="Freeform 7"/>
            <p:cNvSpPr>
              <a:spLocks/>
            </p:cNvSpPr>
            <p:nvPr userDrawn="1"/>
          </p:nvSpPr>
          <p:spPr bwMode="auto">
            <a:xfrm>
              <a:off x="7180" y="-717"/>
              <a:ext cx="664" cy="509"/>
            </a:xfrm>
            <a:custGeom>
              <a:avLst/>
              <a:gdLst>
                <a:gd name="T0" fmla="*/ 222 w 281"/>
                <a:gd name="T1" fmla="*/ 214 h 214"/>
                <a:gd name="T2" fmla="*/ 179 w 281"/>
                <a:gd name="T3" fmla="*/ 214 h 214"/>
                <a:gd name="T4" fmla="*/ 153 w 281"/>
                <a:gd name="T5" fmla="*/ 118 h 214"/>
                <a:gd name="T6" fmla="*/ 140 w 281"/>
                <a:gd name="T7" fmla="*/ 60 h 214"/>
                <a:gd name="T8" fmla="*/ 139 w 281"/>
                <a:gd name="T9" fmla="*/ 60 h 214"/>
                <a:gd name="T10" fmla="*/ 125 w 281"/>
                <a:gd name="T11" fmla="*/ 120 h 214"/>
                <a:gd name="T12" fmla="*/ 100 w 281"/>
                <a:gd name="T13" fmla="*/ 214 h 214"/>
                <a:gd name="T14" fmla="*/ 57 w 281"/>
                <a:gd name="T15" fmla="*/ 214 h 214"/>
                <a:gd name="T16" fmla="*/ 0 w 281"/>
                <a:gd name="T17" fmla="*/ 7 h 214"/>
                <a:gd name="T18" fmla="*/ 45 w 281"/>
                <a:gd name="T19" fmla="*/ 0 h 214"/>
                <a:gd name="T20" fmla="*/ 68 w 281"/>
                <a:gd name="T21" fmla="*/ 102 h 214"/>
                <a:gd name="T22" fmla="*/ 79 w 281"/>
                <a:gd name="T23" fmla="*/ 157 h 214"/>
                <a:gd name="T24" fmla="*/ 80 w 281"/>
                <a:gd name="T25" fmla="*/ 157 h 214"/>
                <a:gd name="T26" fmla="*/ 92 w 281"/>
                <a:gd name="T27" fmla="*/ 101 h 214"/>
                <a:gd name="T28" fmla="*/ 119 w 281"/>
                <a:gd name="T29" fmla="*/ 4 h 214"/>
                <a:gd name="T30" fmla="*/ 164 w 281"/>
                <a:gd name="T31" fmla="*/ 4 h 214"/>
                <a:gd name="T32" fmla="*/ 187 w 281"/>
                <a:gd name="T33" fmla="*/ 98 h 214"/>
                <a:gd name="T34" fmla="*/ 201 w 281"/>
                <a:gd name="T35" fmla="*/ 158 h 214"/>
                <a:gd name="T36" fmla="*/ 202 w 281"/>
                <a:gd name="T37" fmla="*/ 158 h 214"/>
                <a:gd name="T38" fmla="*/ 212 w 281"/>
                <a:gd name="T39" fmla="*/ 101 h 214"/>
                <a:gd name="T40" fmla="*/ 234 w 281"/>
                <a:gd name="T41" fmla="*/ 4 h 214"/>
                <a:gd name="T42" fmla="*/ 281 w 281"/>
                <a:gd name="T43" fmla="*/ 4 h 214"/>
                <a:gd name="T44" fmla="*/ 222 w 281"/>
                <a:gd name="T45" fmla="*/ 214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81" h="214">
                  <a:moveTo>
                    <a:pt x="222" y="214"/>
                  </a:moveTo>
                  <a:cubicBezTo>
                    <a:pt x="179" y="214"/>
                    <a:pt x="179" y="214"/>
                    <a:pt x="179" y="214"/>
                  </a:cubicBezTo>
                  <a:cubicBezTo>
                    <a:pt x="153" y="118"/>
                    <a:pt x="153" y="118"/>
                    <a:pt x="153" y="118"/>
                  </a:cubicBezTo>
                  <a:cubicBezTo>
                    <a:pt x="147" y="93"/>
                    <a:pt x="140" y="60"/>
                    <a:pt x="140" y="60"/>
                  </a:cubicBezTo>
                  <a:cubicBezTo>
                    <a:pt x="139" y="60"/>
                    <a:pt x="139" y="60"/>
                    <a:pt x="139" y="60"/>
                  </a:cubicBezTo>
                  <a:cubicBezTo>
                    <a:pt x="139" y="60"/>
                    <a:pt x="136" y="81"/>
                    <a:pt x="125" y="120"/>
                  </a:cubicBezTo>
                  <a:cubicBezTo>
                    <a:pt x="100" y="214"/>
                    <a:pt x="100" y="214"/>
                    <a:pt x="100" y="214"/>
                  </a:cubicBezTo>
                  <a:cubicBezTo>
                    <a:pt x="57" y="214"/>
                    <a:pt x="57" y="214"/>
                    <a:pt x="57" y="214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68" y="102"/>
                    <a:pt x="68" y="102"/>
                    <a:pt x="68" y="102"/>
                  </a:cubicBezTo>
                  <a:cubicBezTo>
                    <a:pt x="74" y="128"/>
                    <a:pt x="79" y="157"/>
                    <a:pt x="79" y="157"/>
                  </a:cubicBezTo>
                  <a:cubicBezTo>
                    <a:pt x="80" y="157"/>
                    <a:pt x="80" y="157"/>
                    <a:pt x="80" y="157"/>
                  </a:cubicBezTo>
                  <a:cubicBezTo>
                    <a:pt x="80" y="157"/>
                    <a:pt x="84" y="130"/>
                    <a:pt x="92" y="101"/>
                  </a:cubicBezTo>
                  <a:cubicBezTo>
                    <a:pt x="119" y="4"/>
                    <a:pt x="119" y="4"/>
                    <a:pt x="119" y="4"/>
                  </a:cubicBezTo>
                  <a:cubicBezTo>
                    <a:pt x="164" y="4"/>
                    <a:pt x="164" y="4"/>
                    <a:pt x="164" y="4"/>
                  </a:cubicBezTo>
                  <a:cubicBezTo>
                    <a:pt x="187" y="98"/>
                    <a:pt x="187" y="98"/>
                    <a:pt x="187" y="98"/>
                  </a:cubicBezTo>
                  <a:cubicBezTo>
                    <a:pt x="196" y="132"/>
                    <a:pt x="201" y="158"/>
                    <a:pt x="201" y="158"/>
                  </a:cubicBezTo>
                  <a:cubicBezTo>
                    <a:pt x="202" y="158"/>
                    <a:pt x="202" y="158"/>
                    <a:pt x="202" y="158"/>
                  </a:cubicBezTo>
                  <a:cubicBezTo>
                    <a:pt x="202" y="158"/>
                    <a:pt x="207" y="126"/>
                    <a:pt x="212" y="101"/>
                  </a:cubicBezTo>
                  <a:cubicBezTo>
                    <a:pt x="234" y="4"/>
                    <a:pt x="234" y="4"/>
                    <a:pt x="234" y="4"/>
                  </a:cubicBezTo>
                  <a:cubicBezTo>
                    <a:pt x="281" y="4"/>
                    <a:pt x="281" y="4"/>
                    <a:pt x="281" y="4"/>
                  </a:cubicBezTo>
                  <a:lnTo>
                    <a:pt x="222" y="214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/>
            </a:p>
          </p:txBody>
        </p:sp>
        <p:sp>
          <p:nvSpPr>
            <p:cNvPr id="27" name="Freeform 8"/>
            <p:cNvSpPr>
              <a:spLocks noEditPoints="1"/>
            </p:cNvSpPr>
            <p:nvPr userDrawn="1"/>
          </p:nvSpPr>
          <p:spPr bwMode="auto">
            <a:xfrm>
              <a:off x="8142" y="-890"/>
              <a:ext cx="464" cy="680"/>
            </a:xfrm>
            <a:custGeom>
              <a:avLst/>
              <a:gdLst>
                <a:gd name="T0" fmla="*/ 139 w 196"/>
                <a:gd name="T1" fmla="*/ 286 h 286"/>
                <a:gd name="T2" fmla="*/ 115 w 196"/>
                <a:gd name="T3" fmla="*/ 242 h 286"/>
                <a:gd name="T4" fmla="*/ 66 w 196"/>
                <a:gd name="T5" fmla="*/ 171 h 286"/>
                <a:gd name="T6" fmla="*/ 47 w 196"/>
                <a:gd name="T7" fmla="*/ 162 h 286"/>
                <a:gd name="T8" fmla="*/ 47 w 196"/>
                <a:gd name="T9" fmla="*/ 286 h 286"/>
                <a:gd name="T10" fmla="*/ 0 w 196"/>
                <a:gd name="T11" fmla="*/ 286 h 286"/>
                <a:gd name="T12" fmla="*/ 0 w 196"/>
                <a:gd name="T13" fmla="*/ 0 h 286"/>
                <a:gd name="T14" fmla="*/ 88 w 196"/>
                <a:gd name="T15" fmla="*/ 0 h 286"/>
                <a:gd name="T16" fmla="*/ 181 w 196"/>
                <a:gd name="T17" fmla="*/ 82 h 286"/>
                <a:gd name="T18" fmla="*/ 110 w 196"/>
                <a:gd name="T19" fmla="*/ 160 h 286"/>
                <a:gd name="T20" fmla="*/ 154 w 196"/>
                <a:gd name="T21" fmla="*/ 218 h 286"/>
                <a:gd name="T22" fmla="*/ 196 w 196"/>
                <a:gd name="T23" fmla="*/ 286 h 286"/>
                <a:gd name="T24" fmla="*/ 139 w 196"/>
                <a:gd name="T25" fmla="*/ 286 h 286"/>
                <a:gd name="T26" fmla="*/ 73 w 196"/>
                <a:gd name="T27" fmla="*/ 38 h 286"/>
                <a:gd name="T28" fmla="*/ 47 w 196"/>
                <a:gd name="T29" fmla="*/ 38 h 286"/>
                <a:gd name="T30" fmla="*/ 47 w 196"/>
                <a:gd name="T31" fmla="*/ 129 h 286"/>
                <a:gd name="T32" fmla="*/ 71 w 196"/>
                <a:gd name="T33" fmla="*/ 129 h 286"/>
                <a:gd name="T34" fmla="*/ 118 w 196"/>
                <a:gd name="T35" fmla="*/ 117 h 286"/>
                <a:gd name="T36" fmla="*/ 131 w 196"/>
                <a:gd name="T37" fmla="*/ 82 h 286"/>
                <a:gd name="T38" fmla="*/ 73 w 196"/>
                <a:gd name="T39" fmla="*/ 38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96" h="286">
                  <a:moveTo>
                    <a:pt x="139" y="286"/>
                  </a:moveTo>
                  <a:cubicBezTo>
                    <a:pt x="115" y="242"/>
                    <a:pt x="115" y="242"/>
                    <a:pt x="115" y="242"/>
                  </a:cubicBezTo>
                  <a:cubicBezTo>
                    <a:pt x="95" y="207"/>
                    <a:pt x="81" y="187"/>
                    <a:pt x="66" y="171"/>
                  </a:cubicBezTo>
                  <a:cubicBezTo>
                    <a:pt x="60" y="166"/>
                    <a:pt x="56" y="163"/>
                    <a:pt x="47" y="162"/>
                  </a:cubicBezTo>
                  <a:cubicBezTo>
                    <a:pt x="47" y="286"/>
                    <a:pt x="47" y="286"/>
                    <a:pt x="47" y="286"/>
                  </a:cubicBezTo>
                  <a:cubicBezTo>
                    <a:pt x="0" y="286"/>
                    <a:pt x="0" y="286"/>
                    <a:pt x="0" y="28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8" y="0"/>
                    <a:pt x="88" y="0"/>
                    <a:pt x="88" y="0"/>
                  </a:cubicBezTo>
                  <a:cubicBezTo>
                    <a:pt x="152" y="0"/>
                    <a:pt x="181" y="37"/>
                    <a:pt x="181" y="82"/>
                  </a:cubicBezTo>
                  <a:cubicBezTo>
                    <a:pt x="181" y="123"/>
                    <a:pt x="154" y="160"/>
                    <a:pt x="110" y="160"/>
                  </a:cubicBezTo>
                  <a:cubicBezTo>
                    <a:pt x="120" y="166"/>
                    <a:pt x="139" y="194"/>
                    <a:pt x="154" y="218"/>
                  </a:cubicBezTo>
                  <a:cubicBezTo>
                    <a:pt x="196" y="286"/>
                    <a:pt x="196" y="286"/>
                    <a:pt x="196" y="286"/>
                  </a:cubicBezTo>
                  <a:lnTo>
                    <a:pt x="139" y="286"/>
                  </a:lnTo>
                  <a:close/>
                  <a:moveTo>
                    <a:pt x="73" y="38"/>
                  </a:moveTo>
                  <a:cubicBezTo>
                    <a:pt x="47" y="38"/>
                    <a:pt x="47" y="38"/>
                    <a:pt x="47" y="38"/>
                  </a:cubicBezTo>
                  <a:cubicBezTo>
                    <a:pt x="47" y="129"/>
                    <a:pt x="47" y="129"/>
                    <a:pt x="47" y="129"/>
                  </a:cubicBezTo>
                  <a:cubicBezTo>
                    <a:pt x="71" y="129"/>
                    <a:pt x="71" y="129"/>
                    <a:pt x="71" y="129"/>
                  </a:cubicBezTo>
                  <a:cubicBezTo>
                    <a:pt x="96" y="129"/>
                    <a:pt x="110" y="126"/>
                    <a:pt x="118" y="117"/>
                  </a:cubicBezTo>
                  <a:cubicBezTo>
                    <a:pt x="126" y="109"/>
                    <a:pt x="131" y="97"/>
                    <a:pt x="131" y="82"/>
                  </a:cubicBezTo>
                  <a:cubicBezTo>
                    <a:pt x="131" y="53"/>
                    <a:pt x="115" y="38"/>
                    <a:pt x="73" y="38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/>
            </a:p>
          </p:txBody>
        </p:sp>
        <p:sp>
          <p:nvSpPr>
            <p:cNvPr id="28" name="Freeform 9"/>
            <p:cNvSpPr>
              <a:spLocks noEditPoints="1"/>
            </p:cNvSpPr>
            <p:nvPr userDrawn="1"/>
          </p:nvSpPr>
          <p:spPr bwMode="auto">
            <a:xfrm>
              <a:off x="8637" y="-719"/>
              <a:ext cx="414" cy="523"/>
            </a:xfrm>
            <a:custGeom>
              <a:avLst/>
              <a:gdLst>
                <a:gd name="T0" fmla="*/ 50 w 175"/>
                <a:gd name="T1" fmla="*/ 122 h 220"/>
                <a:gd name="T2" fmla="*/ 50 w 175"/>
                <a:gd name="T3" fmla="*/ 125 h 220"/>
                <a:gd name="T4" fmla="*/ 101 w 175"/>
                <a:gd name="T5" fmla="*/ 185 h 220"/>
                <a:gd name="T6" fmla="*/ 154 w 175"/>
                <a:gd name="T7" fmla="*/ 164 h 220"/>
                <a:gd name="T8" fmla="*/ 171 w 175"/>
                <a:gd name="T9" fmla="*/ 192 h 220"/>
                <a:gd name="T10" fmla="*/ 96 w 175"/>
                <a:gd name="T11" fmla="*/ 220 h 220"/>
                <a:gd name="T12" fmla="*/ 0 w 175"/>
                <a:gd name="T13" fmla="*/ 110 h 220"/>
                <a:gd name="T14" fmla="*/ 26 w 175"/>
                <a:gd name="T15" fmla="*/ 28 h 220"/>
                <a:gd name="T16" fmla="*/ 90 w 175"/>
                <a:gd name="T17" fmla="*/ 0 h 220"/>
                <a:gd name="T18" fmla="*/ 147 w 175"/>
                <a:gd name="T19" fmla="*/ 21 h 220"/>
                <a:gd name="T20" fmla="*/ 175 w 175"/>
                <a:gd name="T21" fmla="*/ 112 h 220"/>
                <a:gd name="T22" fmla="*/ 175 w 175"/>
                <a:gd name="T23" fmla="*/ 122 h 220"/>
                <a:gd name="T24" fmla="*/ 50 w 175"/>
                <a:gd name="T25" fmla="*/ 122 h 220"/>
                <a:gd name="T26" fmla="*/ 90 w 175"/>
                <a:gd name="T27" fmla="*/ 34 h 220"/>
                <a:gd name="T28" fmla="*/ 50 w 175"/>
                <a:gd name="T29" fmla="*/ 88 h 220"/>
                <a:gd name="T30" fmla="*/ 127 w 175"/>
                <a:gd name="T31" fmla="*/ 88 h 220"/>
                <a:gd name="T32" fmla="*/ 90 w 175"/>
                <a:gd name="T33" fmla="*/ 34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75" h="220">
                  <a:moveTo>
                    <a:pt x="50" y="122"/>
                  </a:moveTo>
                  <a:cubicBezTo>
                    <a:pt x="50" y="125"/>
                    <a:pt x="50" y="125"/>
                    <a:pt x="50" y="125"/>
                  </a:cubicBezTo>
                  <a:cubicBezTo>
                    <a:pt x="50" y="154"/>
                    <a:pt x="60" y="185"/>
                    <a:pt x="101" y="185"/>
                  </a:cubicBezTo>
                  <a:cubicBezTo>
                    <a:pt x="121" y="185"/>
                    <a:pt x="138" y="178"/>
                    <a:pt x="154" y="164"/>
                  </a:cubicBezTo>
                  <a:cubicBezTo>
                    <a:pt x="171" y="192"/>
                    <a:pt x="171" y="192"/>
                    <a:pt x="171" y="192"/>
                  </a:cubicBezTo>
                  <a:cubicBezTo>
                    <a:pt x="149" y="211"/>
                    <a:pt x="124" y="220"/>
                    <a:pt x="96" y="220"/>
                  </a:cubicBezTo>
                  <a:cubicBezTo>
                    <a:pt x="37" y="220"/>
                    <a:pt x="0" y="177"/>
                    <a:pt x="0" y="110"/>
                  </a:cubicBezTo>
                  <a:cubicBezTo>
                    <a:pt x="0" y="73"/>
                    <a:pt x="7" y="49"/>
                    <a:pt x="26" y="28"/>
                  </a:cubicBezTo>
                  <a:cubicBezTo>
                    <a:pt x="43" y="8"/>
                    <a:pt x="63" y="0"/>
                    <a:pt x="90" y="0"/>
                  </a:cubicBezTo>
                  <a:cubicBezTo>
                    <a:pt x="110" y="0"/>
                    <a:pt x="130" y="5"/>
                    <a:pt x="147" y="21"/>
                  </a:cubicBezTo>
                  <a:cubicBezTo>
                    <a:pt x="166" y="38"/>
                    <a:pt x="175" y="64"/>
                    <a:pt x="175" y="112"/>
                  </a:cubicBezTo>
                  <a:cubicBezTo>
                    <a:pt x="175" y="122"/>
                    <a:pt x="175" y="122"/>
                    <a:pt x="175" y="122"/>
                  </a:cubicBezTo>
                  <a:lnTo>
                    <a:pt x="50" y="122"/>
                  </a:lnTo>
                  <a:close/>
                  <a:moveTo>
                    <a:pt x="90" y="34"/>
                  </a:moveTo>
                  <a:cubicBezTo>
                    <a:pt x="64" y="34"/>
                    <a:pt x="50" y="54"/>
                    <a:pt x="50" y="88"/>
                  </a:cubicBezTo>
                  <a:cubicBezTo>
                    <a:pt x="127" y="88"/>
                    <a:pt x="127" y="88"/>
                    <a:pt x="127" y="88"/>
                  </a:cubicBezTo>
                  <a:cubicBezTo>
                    <a:pt x="127" y="54"/>
                    <a:pt x="113" y="34"/>
                    <a:pt x="90" y="34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/>
            </a:p>
          </p:txBody>
        </p:sp>
        <p:sp>
          <p:nvSpPr>
            <p:cNvPr id="29" name="Freeform 10"/>
            <p:cNvSpPr>
              <a:spLocks/>
            </p:cNvSpPr>
            <p:nvPr userDrawn="1"/>
          </p:nvSpPr>
          <p:spPr bwMode="auto">
            <a:xfrm>
              <a:off x="9133" y="-933"/>
              <a:ext cx="182" cy="735"/>
            </a:xfrm>
            <a:custGeom>
              <a:avLst/>
              <a:gdLst>
                <a:gd name="T0" fmla="*/ 50 w 77"/>
                <a:gd name="T1" fmla="*/ 309 h 309"/>
                <a:gd name="T2" fmla="*/ 4 w 77"/>
                <a:gd name="T3" fmla="*/ 250 h 309"/>
                <a:gd name="T4" fmla="*/ 4 w 77"/>
                <a:gd name="T5" fmla="*/ 71 h 309"/>
                <a:gd name="T6" fmla="*/ 0 w 77"/>
                <a:gd name="T7" fmla="*/ 10 h 309"/>
                <a:gd name="T8" fmla="*/ 47 w 77"/>
                <a:gd name="T9" fmla="*/ 0 h 309"/>
                <a:gd name="T10" fmla="*/ 50 w 77"/>
                <a:gd name="T11" fmla="*/ 57 h 309"/>
                <a:gd name="T12" fmla="*/ 50 w 77"/>
                <a:gd name="T13" fmla="*/ 235 h 309"/>
                <a:gd name="T14" fmla="*/ 55 w 77"/>
                <a:gd name="T15" fmla="*/ 272 h 309"/>
                <a:gd name="T16" fmla="*/ 70 w 77"/>
                <a:gd name="T17" fmla="*/ 276 h 309"/>
                <a:gd name="T18" fmla="*/ 77 w 77"/>
                <a:gd name="T19" fmla="*/ 304 h 309"/>
                <a:gd name="T20" fmla="*/ 50 w 77"/>
                <a:gd name="T21" fmla="*/ 309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7" h="309">
                  <a:moveTo>
                    <a:pt x="50" y="309"/>
                  </a:moveTo>
                  <a:cubicBezTo>
                    <a:pt x="4" y="309"/>
                    <a:pt x="4" y="267"/>
                    <a:pt x="4" y="250"/>
                  </a:cubicBezTo>
                  <a:cubicBezTo>
                    <a:pt x="4" y="71"/>
                    <a:pt x="4" y="71"/>
                    <a:pt x="4" y="71"/>
                  </a:cubicBezTo>
                  <a:cubicBezTo>
                    <a:pt x="4" y="43"/>
                    <a:pt x="3" y="27"/>
                    <a:pt x="0" y="1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50" y="12"/>
                    <a:pt x="50" y="30"/>
                    <a:pt x="50" y="57"/>
                  </a:cubicBezTo>
                  <a:cubicBezTo>
                    <a:pt x="50" y="235"/>
                    <a:pt x="50" y="235"/>
                    <a:pt x="50" y="235"/>
                  </a:cubicBezTo>
                  <a:cubicBezTo>
                    <a:pt x="50" y="263"/>
                    <a:pt x="52" y="267"/>
                    <a:pt x="55" y="272"/>
                  </a:cubicBezTo>
                  <a:cubicBezTo>
                    <a:pt x="57" y="276"/>
                    <a:pt x="64" y="278"/>
                    <a:pt x="70" y="276"/>
                  </a:cubicBezTo>
                  <a:cubicBezTo>
                    <a:pt x="77" y="304"/>
                    <a:pt x="77" y="304"/>
                    <a:pt x="77" y="304"/>
                  </a:cubicBezTo>
                  <a:cubicBezTo>
                    <a:pt x="69" y="307"/>
                    <a:pt x="60" y="309"/>
                    <a:pt x="50" y="309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/>
            </a:p>
          </p:txBody>
        </p:sp>
        <p:sp>
          <p:nvSpPr>
            <p:cNvPr id="30" name="Freeform 11"/>
            <p:cNvSpPr>
              <a:spLocks noEditPoints="1"/>
            </p:cNvSpPr>
            <p:nvPr userDrawn="1"/>
          </p:nvSpPr>
          <p:spPr bwMode="auto">
            <a:xfrm>
              <a:off x="9370" y="-926"/>
              <a:ext cx="142" cy="716"/>
            </a:xfrm>
            <a:custGeom>
              <a:avLst/>
              <a:gdLst>
                <a:gd name="T0" fmla="*/ 29 w 60"/>
                <a:gd name="T1" fmla="*/ 61 h 301"/>
                <a:gd name="T2" fmla="*/ 0 w 60"/>
                <a:gd name="T3" fmla="*/ 30 h 301"/>
                <a:gd name="T4" fmla="*/ 30 w 60"/>
                <a:gd name="T5" fmla="*/ 0 h 301"/>
                <a:gd name="T6" fmla="*/ 60 w 60"/>
                <a:gd name="T7" fmla="*/ 30 h 301"/>
                <a:gd name="T8" fmla="*/ 29 w 60"/>
                <a:gd name="T9" fmla="*/ 61 h 301"/>
                <a:gd name="T10" fmla="*/ 6 w 60"/>
                <a:gd name="T11" fmla="*/ 301 h 301"/>
                <a:gd name="T12" fmla="*/ 6 w 60"/>
                <a:gd name="T13" fmla="*/ 95 h 301"/>
                <a:gd name="T14" fmla="*/ 52 w 60"/>
                <a:gd name="T15" fmla="*/ 87 h 301"/>
                <a:gd name="T16" fmla="*/ 52 w 60"/>
                <a:gd name="T17" fmla="*/ 301 h 301"/>
                <a:gd name="T18" fmla="*/ 6 w 60"/>
                <a:gd name="T19" fmla="*/ 301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301">
                  <a:moveTo>
                    <a:pt x="29" y="61"/>
                  </a:moveTo>
                  <a:cubicBezTo>
                    <a:pt x="12" y="61"/>
                    <a:pt x="0" y="47"/>
                    <a:pt x="0" y="30"/>
                  </a:cubicBezTo>
                  <a:cubicBezTo>
                    <a:pt x="0" y="13"/>
                    <a:pt x="13" y="0"/>
                    <a:pt x="30" y="0"/>
                  </a:cubicBezTo>
                  <a:cubicBezTo>
                    <a:pt x="46" y="0"/>
                    <a:pt x="60" y="13"/>
                    <a:pt x="60" y="30"/>
                  </a:cubicBezTo>
                  <a:cubicBezTo>
                    <a:pt x="60" y="47"/>
                    <a:pt x="46" y="61"/>
                    <a:pt x="29" y="61"/>
                  </a:cubicBezTo>
                  <a:close/>
                  <a:moveTo>
                    <a:pt x="6" y="301"/>
                  </a:moveTo>
                  <a:cubicBezTo>
                    <a:pt x="6" y="95"/>
                    <a:pt x="6" y="95"/>
                    <a:pt x="6" y="95"/>
                  </a:cubicBezTo>
                  <a:cubicBezTo>
                    <a:pt x="52" y="87"/>
                    <a:pt x="52" y="87"/>
                    <a:pt x="52" y="87"/>
                  </a:cubicBezTo>
                  <a:cubicBezTo>
                    <a:pt x="52" y="301"/>
                    <a:pt x="52" y="301"/>
                    <a:pt x="52" y="301"/>
                  </a:cubicBezTo>
                  <a:lnTo>
                    <a:pt x="6" y="30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/>
            </a:p>
          </p:txBody>
        </p:sp>
        <p:sp>
          <p:nvSpPr>
            <p:cNvPr id="31" name="Freeform 12"/>
            <p:cNvSpPr>
              <a:spLocks/>
            </p:cNvSpPr>
            <p:nvPr userDrawn="1"/>
          </p:nvSpPr>
          <p:spPr bwMode="auto">
            <a:xfrm>
              <a:off x="9592" y="-721"/>
              <a:ext cx="369" cy="525"/>
            </a:xfrm>
            <a:custGeom>
              <a:avLst/>
              <a:gdLst>
                <a:gd name="T0" fmla="*/ 89 w 156"/>
                <a:gd name="T1" fmla="*/ 221 h 221"/>
                <a:gd name="T2" fmla="*/ 0 w 156"/>
                <a:gd name="T3" fmla="*/ 113 h 221"/>
                <a:gd name="T4" fmla="*/ 92 w 156"/>
                <a:gd name="T5" fmla="*/ 0 h 221"/>
                <a:gd name="T6" fmla="*/ 150 w 156"/>
                <a:gd name="T7" fmla="*/ 23 h 221"/>
                <a:gd name="T8" fmla="*/ 127 w 156"/>
                <a:gd name="T9" fmla="*/ 53 h 221"/>
                <a:gd name="T10" fmla="*/ 92 w 156"/>
                <a:gd name="T11" fmla="*/ 37 h 221"/>
                <a:gd name="T12" fmla="*/ 59 w 156"/>
                <a:gd name="T13" fmla="*/ 58 h 221"/>
                <a:gd name="T14" fmla="*/ 50 w 156"/>
                <a:gd name="T15" fmla="*/ 117 h 221"/>
                <a:gd name="T16" fmla="*/ 64 w 156"/>
                <a:gd name="T17" fmla="*/ 174 h 221"/>
                <a:gd name="T18" fmla="*/ 92 w 156"/>
                <a:gd name="T19" fmla="*/ 186 h 221"/>
                <a:gd name="T20" fmla="*/ 134 w 156"/>
                <a:gd name="T21" fmla="*/ 165 h 221"/>
                <a:gd name="T22" fmla="*/ 156 w 156"/>
                <a:gd name="T23" fmla="*/ 193 h 221"/>
                <a:gd name="T24" fmla="*/ 89 w 156"/>
                <a:gd name="T25" fmla="*/ 221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6" h="221">
                  <a:moveTo>
                    <a:pt x="89" y="221"/>
                  </a:moveTo>
                  <a:cubicBezTo>
                    <a:pt x="31" y="221"/>
                    <a:pt x="0" y="180"/>
                    <a:pt x="0" y="113"/>
                  </a:cubicBezTo>
                  <a:cubicBezTo>
                    <a:pt x="0" y="37"/>
                    <a:pt x="45" y="0"/>
                    <a:pt x="92" y="0"/>
                  </a:cubicBezTo>
                  <a:cubicBezTo>
                    <a:pt x="115" y="0"/>
                    <a:pt x="131" y="6"/>
                    <a:pt x="150" y="23"/>
                  </a:cubicBezTo>
                  <a:cubicBezTo>
                    <a:pt x="127" y="53"/>
                    <a:pt x="127" y="53"/>
                    <a:pt x="127" y="53"/>
                  </a:cubicBezTo>
                  <a:cubicBezTo>
                    <a:pt x="115" y="42"/>
                    <a:pt x="104" y="37"/>
                    <a:pt x="92" y="37"/>
                  </a:cubicBezTo>
                  <a:cubicBezTo>
                    <a:pt x="77" y="37"/>
                    <a:pt x="65" y="45"/>
                    <a:pt x="59" y="58"/>
                  </a:cubicBezTo>
                  <a:cubicBezTo>
                    <a:pt x="53" y="71"/>
                    <a:pt x="50" y="91"/>
                    <a:pt x="50" y="117"/>
                  </a:cubicBezTo>
                  <a:cubicBezTo>
                    <a:pt x="50" y="145"/>
                    <a:pt x="55" y="163"/>
                    <a:pt x="64" y="174"/>
                  </a:cubicBezTo>
                  <a:cubicBezTo>
                    <a:pt x="71" y="181"/>
                    <a:pt x="81" y="186"/>
                    <a:pt x="92" y="186"/>
                  </a:cubicBezTo>
                  <a:cubicBezTo>
                    <a:pt x="106" y="186"/>
                    <a:pt x="120" y="179"/>
                    <a:pt x="134" y="165"/>
                  </a:cubicBezTo>
                  <a:cubicBezTo>
                    <a:pt x="156" y="193"/>
                    <a:pt x="156" y="193"/>
                    <a:pt x="156" y="193"/>
                  </a:cubicBezTo>
                  <a:cubicBezTo>
                    <a:pt x="137" y="212"/>
                    <a:pt x="117" y="221"/>
                    <a:pt x="89" y="22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/>
            </a:p>
          </p:txBody>
        </p:sp>
        <p:sp>
          <p:nvSpPr>
            <p:cNvPr id="32" name="Freeform 13"/>
            <p:cNvSpPr>
              <a:spLocks noEditPoints="1"/>
            </p:cNvSpPr>
            <p:nvPr userDrawn="1"/>
          </p:nvSpPr>
          <p:spPr bwMode="auto">
            <a:xfrm>
              <a:off x="9980" y="-346"/>
              <a:ext cx="144" cy="148"/>
            </a:xfrm>
            <a:custGeom>
              <a:avLst/>
              <a:gdLst>
                <a:gd name="T0" fmla="*/ 31 w 61"/>
                <a:gd name="T1" fmla="*/ 62 h 62"/>
                <a:gd name="T2" fmla="*/ 0 w 61"/>
                <a:gd name="T3" fmla="*/ 31 h 62"/>
                <a:gd name="T4" fmla="*/ 31 w 61"/>
                <a:gd name="T5" fmla="*/ 0 h 62"/>
                <a:gd name="T6" fmla="*/ 61 w 61"/>
                <a:gd name="T7" fmla="*/ 31 h 62"/>
                <a:gd name="T8" fmla="*/ 31 w 61"/>
                <a:gd name="T9" fmla="*/ 62 h 62"/>
                <a:gd name="T10" fmla="*/ 31 w 61"/>
                <a:gd name="T11" fmla="*/ 6 h 62"/>
                <a:gd name="T12" fmla="*/ 7 w 61"/>
                <a:gd name="T13" fmla="*/ 31 h 62"/>
                <a:gd name="T14" fmla="*/ 31 w 61"/>
                <a:gd name="T15" fmla="*/ 56 h 62"/>
                <a:gd name="T16" fmla="*/ 54 w 61"/>
                <a:gd name="T17" fmla="*/ 31 h 62"/>
                <a:gd name="T18" fmla="*/ 31 w 61"/>
                <a:gd name="T19" fmla="*/ 6 h 62"/>
                <a:gd name="T20" fmla="*/ 37 w 61"/>
                <a:gd name="T21" fmla="*/ 48 h 62"/>
                <a:gd name="T22" fmla="*/ 33 w 61"/>
                <a:gd name="T23" fmla="*/ 42 h 62"/>
                <a:gd name="T24" fmla="*/ 28 w 61"/>
                <a:gd name="T25" fmla="*/ 34 h 62"/>
                <a:gd name="T26" fmla="*/ 27 w 61"/>
                <a:gd name="T27" fmla="*/ 34 h 62"/>
                <a:gd name="T28" fmla="*/ 27 w 61"/>
                <a:gd name="T29" fmla="*/ 48 h 62"/>
                <a:gd name="T30" fmla="*/ 20 w 61"/>
                <a:gd name="T31" fmla="*/ 48 h 62"/>
                <a:gd name="T32" fmla="*/ 20 w 61"/>
                <a:gd name="T33" fmla="*/ 14 h 62"/>
                <a:gd name="T34" fmla="*/ 33 w 61"/>
                <a:gd name="T35" fmla="*/ 14 h 62"/>
                <a:gd name="T36" fmla="*/ 43 w 61"/>
                <a:gd name="T37" fmla="*/ 24 h 62"/>
                <a:gd name="T38" fmla="*/ 35 w 61"/>
                <a:gd name="T39" fmla="*/ 33 h 62"/>
                <a:gd name="T40" fmla="*/ 36 w 61"/>
                <a:gd name="T41" fmla="*/ 35 h 62"/>
                <a:gd name="T42" fmla="*/ 45 w 61"/>
                <a:gd name="T43" fmla="*/ 48 h 62"/>
                <a:gd name="T44" fmla="*/ 37 w 61"/>
                <a:gd name="T45" fmla="*/ 48 h 62"/>
                <a:gd name="T46" fmla="*/ 33 w 61"/>
                <a:gd name="T47" fmla="*/ 20 h 62"/>
                <a:gd name="T48" fmla="*/ 29 w 61"/>
                <a:gd name="T49" fmla="*/ 19 h 62"/>
                <a:gd name="T50" fmla="*/ 27 w 61"/>
                <a:gd name="T51" fmla="*/ 19 h 62"/>
                <a:gd name="T52" fmla="*/ 27 w 61"/>
                <a:gd name="T53" fmla="*/ 29 h 62"/>
                <a:gd name="T54" fmla="*/ 29 w 61"/>
                <a:gd name="T55" fmla="*/ 29 h 62"/>
                <a:gd name="T56" fmla="*/ 34 w 61"/>
                <a:gd name="T57" fmla="*/ 27 h 62"/>
                <a:gd name="T58" fmla="*/ 35 w 61"/>
                <a:gd name="T59" fmla="*/ 24 h 62"/>
                <a:gd name="T60" fmla="*/ 33 w 61"/>
                <a:gd name="T61" fmla="*/ 2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61" h="62">
                  <a:moveTo>
                    <a:pt x="31" y="62"/>
                  </a:moveTo>
                  <a:cubicBezTo>
                    <a:pt x="14" y="62"/>
                    <a:pt x="0" y="48"/>
                    <a:pt x="0" y="31"/>
                  </a:cubicBezTo>
                  <a:cubicBezTo>
                    <a:pt x="0" y="14"/>
                    <a:pt x="14" y="0"/>
                    <a:pt x="31" y="0"/>
                  </a:cubicBezTo>
                  <a:cubicBezTo>
                    <a:pt x="47" y="0"/>
                    <a:pt x="61" y="14"/>
                    <a:pt x="61" y="31"/>
                  </a:cubicBezTo>
                  <a:cubicBezTo>
                    <a:pt x="61" y="48"/>
                    <a:pt x="47" y="62"/>
                    <a:pt x="31" y="62"/>
                  </a:cubicBezTo>
                  <a:close/>
                  <a:moveTo>
                    <a:pt x="31" y="6"/>
                  </a:moveTo>
                  <a:cubicBezTo>
                    <a:pt x="17" y="6"/>
                    <a:pt x="7" y="17"/>
                    <a:pt x="7" y="31"/>
                  </a:cubicBezTo>
                  <a:cubicBezTo>
                    <a:pt x="7" y="45"/>
                    <a:pt x="17" y="56"/>
                    <a:pt x="31" y="56"/>
                  </a:cubicBezTo>
                  <a:cubicBezTo>
                    <a:pt x="44" y="56"/>
                    <a:pt x="54" y="45"/>
                    <a:pt x="54" y="31"/>
                  </a:cubicBezTo>
                  <a:cubicBezTo>
                    <a:pt x="54" y="17"/>
                    <a:pt x="44" y="6"/>
                    <a:pt x="31" y="6"/>
                  </a:cubicBezTo>
                  <a:close/>
                  <a:moveTo>
                    <a:pt x="37" y="48"/>
                  </a:moveTo>
                  <a:cubicBezTo>
                    <a:pt x="35" y="46"/>
                    <a:pt x="35" y="45"/>
                    <a:pt x="33" y="42"/>
                  </a:cubicBezTo>
                  <a:cubicBezTo>
                    <a:pt x="30" y="36"/>
                    <a:pt x="29" y="34"/>
                    <a:pt x="28" y="34"/>
                  </a:cubicBezTo>
                  <a:cubicBezTo>
                    <a:pt x="27" y="34"/>
                    <a:pt x="27" y="34"/>
                    <a:pt x="27" y="34"/>
                  </a:cubicBezTo>
                  <a:cubicBezTo>
                    <a:pt x="27" y="48"/>
                    <a:pt x="27" y="48"/>
                    <a:pt x="27" y="48"/>
                  </a:cubicBezTo>
                  <a:cubicBezTo>
                    <a:pt x="20" y="48"/>
                    <a:pt x="20" y="48"/>
                    <a:pt x="20" y="48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33" y="14"/>
                    <a:pt x="33" y="14"/>
                    <a:pt x="33" y="14"/>
                  </a:cubicBezTo>
                  <a:cubicBezTo>
                    <a:pt x="39" y="14"/>
                    <a:pt x="43" y="18"/>
                    <a:pt x="43" y="24"/>
                  </a:cubicBezTo>
                  <a:cubicBezTo>
                    <a:pt x="43" y="29"/>
                    <a:pt x="39" y="33"/>
                    <a:pt x="35" y="33"/>
                  </a:cubicBezTo>
                  <a:cubicBezTo>
                    <a:pt x="36" y="34"/>
                    <a:pt x="36" y="34"/>
                    <a:pt x="36" y="35"/>
                  </a:cubicBezTo>
                  <a:cubicBezTo>
                    <a:pt x="38" y="37"/>
                    <a:pt x="45" y="48"/>
                    <a:pt x="45" y="48"/>
                  </a:cubicBezTo>
                  <a:lnTo>
                    <a:pt x="37" y="48"/>
                  </a:lnTo>
                  <a:close/>
                  <a:moveTo>
                    <a:pt x="33" y="20"/>
                  </a:moveTo>
                  <a:cubicBezTo>
                    <a:pt x="32" y="19"/>
                    <a:pt x="31" y="19"/>
                    <a:pt x="29" y="19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27" y="29"/>
                    <a:pt x="27" y="29"/>
                    <a:pt x="27" y="29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32" y="29"/>
                    <a:pt x="33" y="28"/>
                    <a:pt x="34" y="27"/>
                  </a:cubicBezTo>
                  <a:cubicBezTo>
                    <a:pt x="35" y="27"/>
                    <a:pt x="35" y="25"/>
                    <a:pt x="35" y="24"/>
                  </a:cubicBezTo>
                  <a:cubicBezTo>
                    <a:pt x="35" y="22"/>
                    <a:pt x="35" y="20"/>
                    <a:pt x="33" y="2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/>
            </a:p>
          </p:txBody>
        </p:sp>
        <p:sp>
          <p:nvSpPr>
            <p:cNvPr id="33" name="Freeform 14"/>
            <p:cNvSpPr>
              <a:spLocks noEditPoints="1"/>
            </p:cNvSpPr>
            <p:nvPr userDrawn="1"/>
          </p:nvSpPr>
          <p:spPr bwMode="auto">
            <a:xfrm>
              <a:off x="4528" y="-1050"/>
              <a:ext cx="1322" cy="1109"/>
            </a:xfrm>
            <a:custGeom>
              <a:avLst/>
              <a:gdLst>
                <a:gd name="T0" fmla="*/ 534 w 559"/>
                <a:gd name="T1" fmla="*/ 177 h 466"/>
                <a:gd name="T2" fmla="*/ 235 w 559"/>
                <a:gd name="T3" fmla="*/ 30 h 466"/>
                <a:gd name="T4" fmla="*/ 24 w 559"/>
                <a:gd name="T5" fmla="*/ 288 h 466"/>
                <a:gd name="T6" fmla="*/ 323 w 559"/>
                <a:gd name="T7" fmla="*/ 435 h 466"/>
                <a:gd name="T8" fmla="*/ 534 w 559"/>
                <a:gd name="T9" fmla="*/ 177 h 466"/>
                <a:gd name="T10" fmla="*/ 279 w 559"/>
                <a:gd name="T11" fmla="*/ 336 h 466"/>
                <a:gd name="T12" fmla="*/ 176 w 559"/>
                <a:gd name="T13" fmla="*/ 233 h 466"/>
                <a:gd name="T14" fmla="*/ 279 w 559"/>
                <a:gd name="T15" fmla="*/ 130 h 466"/>
                <a:gd name="T16" fmla="*/ 382 w 559"/>
                <a:gd name="T17" fmla="*/ 233 h 466"/>
                <a:gd name="T18" fmla="*/ 279 w 559"/>
                <a:gd name="T19" fmla="*/ 336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59" h="466">
                  <a:moveTo>
                    <a:pt x="534" y="177"/>
                  </a:moveTo>
                  <a:cubicBezTo>
                    <a:pt x="510" y="65"/>
                    <a:pt x="376" y="0"/>
                    <a:pt x="235" y="30"/>
                  </a:cubicBezTo>
                  <a:cubicBezTo>
                    <a:pt x="94" y="61"/>
                    <a:pt x="0" y="176"/>
                    <a:pt x="24" y="288"/>
                  </a:cubicBezTo>
                  <a:cubicBezTo>
                    <a:pt x="48" y="400"/>
                    <a:pt x="182" y="466"/>
                    <a:pt x="323" y="435"/>
                  </a:cubicBezTo>
                  <a:cubicBezTo>
                    <a:pt x="464" y="404"/>
                    <a:pt x="559" y="289"/>
                    <a:pt x="534" y="177"/>
                  </a:cubicBezTo>
                  <a:close/>
                  <a:moveTo>
                    <a:pt x="279" y="336"/>
                  </a:moveTo>
                  <a:cubicBezTo>
                    <a:pt x="222" y="336"/>
                    <a:pt x="176" y="289"/>
                    <a:pt x="176" y="233"/>
                  </a:cubicBezTo>
                  <a:cubicBezTo>
                    <a:pt x="176" y="176"/>
                    <a:pt x="222" y="130"/>
                    <a:pt x="279" y="130"/>
                  </a:cubicBezTo>
                  <a:cubicBezTo>
                    <a:pt x="336" y="130"/>
                    <a:pt x="382" y="176"/>
                    <a:pt x="382" y="233"/>
                  </a:cubicBezTo>
                  <a:cubicBezTo>
                    <a:pt x="382" y="289"/>
                    <a:pt x="336" y="336"/>
                    <a:pt x="279" y="336"/>
                  </a:cubicBezTo>
                  <a:close/>
                </a:path>
              </a:pathLst>
            </a:custGeom>
            <a:solidFill>
              <a:srgbClr val="3487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/>
            </a:p>
          </p:txBody>
        </p:sp>
        <p:sp>
          <p:nvSpPr>
            <p:cNvPr id="34" name="Freeform 15"/>
            <p:cNvSpPr>
              <a:spLocks noEditPoints="1"/>
            </p:cNvSpPr>
            <p:nvPr userDrawn="1"/>
          </p:nvSpPr>
          <p:spPr bwMode="auto">
            <a:xfrm>
              <a:off x="4892" y="-840"/>
              <a:ext cx="700" cy="704"/>
            </a:xfrm>
            <a:custGeom>
              <a:avLst/>
              <a:gdLst>
                <a:gd name="T0" fmla="*/ 148 w 296"/>
                <a:gd name="T1" fmla="*/ 0 h 296"/>
                <a:gd name="T2" fmla="*/ 0 w 296"/>
                <a:gd name="T3" fmla="*/ 148 h 296"/>
                <a:gd name="T4" fmla="*/ 148 w 296"/>
                <a:gd name="T5" fmla="*/ 296 h 296"/>
                <a:gd name="T6" fmla="*/ 296 w 296"/>
                <a:gd name="T7" fmla="*/ 148 h 296"/>
                <a:gd name="T8" fmla="*/ 148 w 296"/>
                <a:gd name="T9" fmla="*/ 0 h 296"/>
                <a:gd name="T10" fmla="*/ 125 w 296"/>
                <a:gd name="T11" fmla="*/ 235 h 296"/>
                <a:gd name="T12" fmla="*/ 35 w 296"/>
                <a:gd name="T13" fmla="*/ 145 h 296"/>
                <a:gd name="T14" fmla="*/ 125 w 296"/>
                <a:gd name="T15" fmla="*/ 55 h 296"/>
                <a:gd name="T16" fmla="*/ 215 w 296"/>
                <a:gd name="T17" fmla="*/ 145 h 296"/>
                <a:gd name="T18" fmla="*/ 125 w 296"/>
                <a:gd name="T19" fmla="*/ 235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6" h="296">
                  <a:moveTo>
                    <a:pt x="148" y="0"/>
                  </a:moveTo>
                  <a:cubicBezTo>
                    <a:pt x="66" y="0"/>
                    <a:pt x="0" y="67"/>
                    <a:pt x="0" y="148"/>
                  </a:cubicBezTo>
                  <a:cubicBezTo>
                    <a:pt x="0" y="230"/>
                    <a:pt x="66" y="296"/>
                    <a:pt x="148" y="296"/>
                  </a:cubicBezTo>
                  <a:cubicBezTo>
                    <a:pt x="230" y="296"/>
                    <a:pt x="296" y="230"/>
                    <a:pt x="296" y="148"/>
                  </a:cubicBezTo>
                  <a:cubicBezTo>
                    <a:pt x="296" y="67"/>
                    <a:pt x="230" y="0"/>
                    <a:pt x="148" y="0"/>
                  </a:cubicBezTo>
                  <a:close/>
                  <a:moveTo>
                    <a:pt x="125" y="235"/>
                  </a:moveTo>
                  <a:cubicBezTo>
                    <a:pt x="75" y="235"/>
                    <a:pt x="35" y="194"/>
                    <a:pt x="35" y="145"/>
                  </a:cubicBezTo>
                  <a:cubicBezTo>
                    <a:pt x="35" y="95"/>
                    <a:pt x="75" y="55"/>
                    <a:pt x="125" y="55"/>
                  </a:cubicBezTo>
                  <a:cubicBezTo>
                    <a:pt x="175" y="55"/>
                    <a:pt x="215" y="95"/>
                    <a:pt x="215" y="145"/>
                  </a:cubicBezTo>
                  <a:cubicBezTo>
                    <a:pt x="215" y="194"/>
                    <a:pt x="175" y="235"/>
                    <a:pt x="125" y="235"/>
                  </a:cubicBezTo>
                  <a:close/>
                </a:path>
              </a:pathLst>
            </a:custGeom>
            <a:solidFill>
              <a:srgbClr val="9BD7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/>
            </a:p>
          </p:txBody>
        </p:sp>
      </p:grpSp>
      <p:sp>
        <p:nvSpPr>
          <p:cNvPr id="16" name="Title Placeholder 15"/>
          <p:cNvSpPr>
            <a:spLocks noGrp="1"/>
          </p:cNvSpPr>
          <p:nvPr>
            <p:ph type="title"/>
          </p:nvPr>
        </p:nvSpPr>
        <p:spPr>
          <a:xfrm>
            <a:off x="257176" y="122297"/>
            <a:ext cx="8229600" cy="710259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idx="1"/>
          </p:nvPr>
        </p:nvSpPr>
        <p:spPr>
          <a:xfrm>
            <a:off x="257176" y="1382889"/>
            <a:ext cx="8229600" cy="34901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7747003" y="5424956"/>
            <a:ext cx="129409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00" dirty="0" smtClean="0">
                <a:solidFill>
                  <a:schemeClr val="bg2">
                    <a:lumMod val="75000"/>
                  </a:schemeClr>
                </a:solidFill>
              </a:rPr>
              <a:t>   New Relic Confidential  |  </a:t>
            </a:r>
            <a:fld id="{1CCA435D-551C-478F-AB5B-3785473F75D5}" type="slidenum">
              <a:rPr lang="en-US" sz="600" smtClean="0">
                <a:solidFill>
                  <a:schemeClr val="bg2">
                    <a:lumMod val="75000"/>
                  </a:schemeClr>
                </a:solidFill>
              </a:rPr>
              <a:pPr algn="r"/>
              <a:t>‹#›</a:t>
            </a:fld>
            <a:endParaRPr lang="en-US" sz="600" dirty="0" smtClean="0">
              <a:solidFill>
                <a:schemeClr val="bg2">
                  <a:lumMod val="75000"/>
                </a:scheme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  <p:sldLayoutId id="2147483701" r:id="rId41"/>
    <p:sldLayoutId id="2147483702" r:id="rId42"/>
    <p:sldLayoutId id="2147483703" r:id="rId43"/>
    <p:sldLayoutId id="2147483704" r:id="rId44"/>
    <p:sldLayoutId id="2147483705" r:id="rId45"/>
    <p:sldLayoutId id="2147483706" r:id="rId46"/>
    <p:sldLayoutId id="2147483707" r:id="rId47"/>
    <p:sldLayoutId id="2147483708" r:id="rId48"/>
    <p:sldLayoutId id="2147483709" r:id="rId49"/>
    <p:sldLayoutId id="2147483710" r:id="rId50"/>
    <p:sldLayoutId id="2147483711" r:id="rId51"/>
    <p:sldLayoutId id="2147483712" r:id="rId52"/>
    <p:sldLayoutId id="2147483713" r:id="rId53"/>
    <p:sldLayoutId id="2147483714" r:id="rId54"/>
    <p:sldLayoutId id="2147483715" r:id="rId55"/>
    <p:sldLayoutId id="2147483716" r:id="rId56"/>
    <p:sldLayoutId id="2147483717" r:id="rId57"/>
    <p:sldLayoutId id="2147483718" r:id="rId58"/>
    <p:sldLayoutId id="2147483719" r:id="rId59"/>
    <p:sldLayoutId id="2147483720" r:id="rId60"/>
    <p:sldLayoutId id="2147483721" r:id="rId61"/>
    <p:sldLayoutId id="2147483722" r:id="rId62"/>
    <p:sldLayoutId id="2147483723" r:id="rId63"/>
    <p:sldLayoutId id="2147483724" r:id="rId64"/>
    <p:sldLayoutId id="2147483725" r:id="rId65"/>
    <p:sldLayoutId id="2147483727" r:id="rId66"/>
    <p:sldLayoutId id="2147483728" r:id="rId67"/>
    <p:sldLayoutId id="2147483730" r:id="rId68"/>
    <p:sldLayoutId id="2147483732" r:id="rId69"/>
    <p:sldLayoutId id="2147483733" r:id="rId70"/>
    <p:sldLayoutId id="2147483734" r:id="rId71"/>
    <p:sldLayoutId id="2147483735" r:id="rId72"/>
    <p:sldLayoutId id="2147483736" r:id="rId73"/>
    <p:sldLayoutId id="2147483737" r:id="rId74"/>
    <p:sldLayoutId id="2147483738" r:id="rId75"/>
    <p:sldLayoutId id="2147483739" r:id="rId76"/>
    <p:sldLayoutId id="2147483740" r:id="rId77"/>
    <p:sldLayoutId id="2147483741" r:id="rId78"/>
    <p:sldLayoutId id="2147483742" r:id="rId79"/>
    <p:sldLayoutId id="2147483743" r:id="rId80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defTabSz="457200" rtl="0" eaLnBrk="1" latinLnBrk="0" hangingPunct="1">
        <a:spcBef>
          <a:spcPct val="0"/>
        </a:spcBef>
        <a:buNone/>
        <a:defRPr sz="2000" b="1" kern="1200" spc="-8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19063" indent="-119063" algn="l" defTabSz="457200" rtl="0" eaLnBrk="1" latinLnBrk="0" hangingPunct="1">
        <a:spcBef>
          <a:spcPct val="20000"/>
        </a:spcBef>
        <a:buFont typeface="Arial"/>
        <a:buChar char="•"/>
        <a:defRPr sz="1200" kern="1200">
          <a:solidFill>
            <a:srgbClr val="53585F"/>
          </a:solidFill>
          <a:latin typeface="+mn-lt"/>
          <a:ea typeface="+mn-ea"/>
          <a:cs typeface="+mn-cs"/>
        </a:defRPr>
      </a:lvl1pPr>
      <a:lvl2pPr marL="576263" indent="-119063" algn="l" defTabSz="457200" rtl="0" eaLnBrk="1" latinLnBrk="0" hangingPunct="1">
        <a:spcBef>
          <a:spcPct val="20000"/>
        </a:spcBef>
        <a:buFont typeface="Arial"/>
        <a:buChar char="•"/>
        <a:defRPr sz="1200" kern="1200">
          <a:solidFill>
            <a:srgbClr val="53585F"/>
          </a:solidFill>
          <a:latin typeface="+mn-lt"/>
          <a:ea typeface="+mn-ea"/>
          <a:cs typeface="+mn-cs"/>
        </a:defRPr>
      </a:lvl2pPr>
      <a:lvl3pPr marL="1033463" indent="-119063" algn="l" defTabSz="457200" rtl="0" eaLnBrk="1" latinLnBrk="0" hangingPunct="1">
        <a:spcBef>
          <a:spcPct val="20000"/>
        </a:spcBef>
        <a:buFont typeface="Arial"/>
        <a:buChar char="•"/>
        <a:defRPr sz="1200" kern="1200">
          <a:solidFill>
            <a:srgbClr val="53585F"/>
          </a:solidFill>
          <a:latin typeface="+mn-lt"/>
          <a:ea typeface="+mn-ea"/>
          <a:cs typeface="+mn-cs"/>
        </a:defRPr>
      </a:lvl3pPr>
      <a:lvl4pPr marL="1490663" indent="-119063" algn="l" defTabSz="457200" rtl="0" eaLnBrk="1" latinLnBrk="0" hangingPunct="1">
        <a:spcBef>
          <a:spcPct val="20000"/>
        </a:spcBef>
        <a:buFont typeface="Arial"/>
        <a:buChar char="•"/>
        <a:defRPr sz="1200" kern="1200">
          <a:solidFill>
            <a:srgbClr val="53585F"/>
          </a:solidFill>
          <a:latin typeface="+mn-lt"/>
          <a:ea typeface="+mn-ea"/>
          <a:cs typeface="+mn-cs"/>
        </a:defRPr>
      </a:lvl4pPr>
      <a:lvl5pPr marL="1947863" indent="-119063" algn="l" defTabSz="457200" rtl="0" eaLnBrk="1" latinLnBrk="0" hangingPunct="1">
        <a:spcBef>
          <a:spcPct val="20000"/>
        </a:spcBef>
        <a:buFont typeface="Arial"/>
        <a:buChar char="•"/>
        <a:defRPr sz="1200" kern="1200">
          <a:solidFill>
            <a:srgbClr val="53585F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4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1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4.xml"/><Relationship Id="rId2" Type="http://schemas.openxmlformats.org/officeDocument/2006/relationships/image" Target="../media/image22.jpg"/><Relationship Id="rId3" Type="http://schemas.openxmlformats.org/officeDocument/2006/relationships/image" Target="../media/image23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1" Type="http://schemas.openxmlformats.org/officeDocument/2006/relationships/slideLayout" Target="../slideLayouts/slideLayout29.xml"/><Relationship Id="rId2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4273580"/>
          </a:xfrm>
          <a:prstGeom prst="rect">
            <a:avLst/>
          </a:prstGeom>
        </p:spPr>
      </p:pic>
      <p:sp>
        <p:nvSpPr>
          <p:cNvPr id="52" name="Rectangle 51"/>
          <p:cNvSpPr/>
          <p:nvPr/>
        </p:nvSpPr>
        <p:spPr>
          <a:xfrm>
            <a:off x="3540" y="467"/>
            <a:ext cx="9142505" cy="4273863"/>
          </a:xfrm>
          <a:prstGeom prst="rect">
            <a:avLst/>
          </a:prstGeom>
          <a:solidFill>
            <a:schemeClr val="accent6">
              <a:lumMod val="50000"/>
              <a:alpha val="36000"/>
            </a:schemeClr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dirty="0"/>
          </a:p>
        </p:txBody>
      </p:sp>
      <p:sp>
        <p:nvSpPr>
          <p:cNvPr id="53" name="Text Placeholder 31"/>
          <p:cNvSpPr txBox="1">
            <a:spLocks/>
          </p:cNvSpPr>
          <p:nvPr/>
        </p:nvSpPr>
        <p:spPr>
          <a:xfrm>
            <a:off x="386975" y="4563932"/>
            <a:ext cx="8010624" cy="508000"/>
          </a:xfrm>
          <a:prstGeom prst="rect">
            <a:avLst/>
          </a:prstGeom>
        </p:spPr>
        <p:txBody>
          <a:bodyPr vert="horz" wrap="square" lIns="0" tIns="0" rIns="0" bIns="0" anchor="b" anchorCtr="0">
            <a:noAutofit/>
          </a:bodyPr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ts val="1000"/>
              </a:spcBef>
              <a:buFontTx/>
              <a:buNone/>
              <a:defRPr sz="4267" b="1" kern="1200" spc="-180" baseline="0">
                <a:solidFill>
                  <a:srgbClr val="348798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spc="-6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Neue Medium"/>
                <a:cs typeface="Helvetica Neue Medium"/>
              </a:rPr>
              <a:t>Monitor Anything in Insights</a:t>
            </a:r>
            <a:endParaRPr lang="en-US" sz="3200" spc="-60" dirty="0">
              <a:solidFill>
                <a:schemeClr val="tx1">
                  <a:lumMod val="75000"/>
                  <a:lumOff val="25000"/>
                </a:schemeClr>
              </a:solidFill>
              <a:latin typeface="Helvetica Neue Medium"/>
              <a:cs typeface="Helvetica Neue Medium"/>
            </a:endParaRPr>
          </a:p>
        </p:txBody>
      </p:sp>
      <p:sp>
        <p:nvSpPr>
          <p:cNvPr id="54" name="Text Placeholder 31"/>
          <p:cNvSpPr txBox="1">
            <a:spLocks/>
          </p:cNvSpPr>
          <p:nvPr/>
        </p:nvSpPr>
        <p:spPr>
          <a:xfrm>
            <a:off x="386976" y="5071933"/>
            <a:ext cx="6443663" cy="290821"/>
          </a:xfrm>
          <a:prstGeom prst="rect">
            <a:avLst/>
          </a:prstGeom>
        </p:spPr>
        <p:txBody>
          <a:bodyPr vert="horz" wrap="square" lIns="0" tIns="0" rIns="0" bIns="0" anchor="b" anchorCtr="0">
            <a:noAutofit/>
          </a:bodyPr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ts val="1000"/>
              </a:spcBef>
              <a:buFontTx/>
              <a:buNone/>
              <a:defRPr sz="4267" b="1" kern="1200" spc="-180" baseline="0">
                <a:solidFill>
                  <a:srgbClr val="348798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500" b="0" spc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Neue Medium"/>
              </a:rPr>
              <a:t>New Relic User Group Meeting.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415336" y="392772"/>
            <a:ext cx="1761491" cy="385717"/>
            <a:chOff x="7220663" y="4604196"/>
            <a:chExt cx="1667457" cy="328613"/>
          </a:xfrm>
        </p:grpSpPr>
        <p:sp>
          <p:nvSpPr>
            <p:cNvPr id="39" name="Freeform 5"/>
            <p:cNvSpPr>
              <a:spLocks/>
            </p:cNvSpPr>
            <p:nvPr/>
          </p:nvSpPr>
          <p:spPr bwMode="auto">
            <a:xfrm>
              <a:off x="7711429" y="4651551"/>
              <a:ext cx="136898" cy="202047"/>
            </a:xfrm>
            <a:custGeom>
              <a:avLst/>
              <a:gdLst>
                <a:gd name="T0" fmla="*/ 3254 w 4385"/>
                <a:gd name="T1" fmla="*/ 6471 h 6471"/>
                <a:gd name="T2" fmla="*/ 1804 w 4385"/>
                <a:gd name="T3" fmla="*/ 3432 h 6471"/>
                <a:gd name="T4" fmla="*/ 981 w 4385"/>
                <a:gd name="T5" fmla="*/ 1515 h 6471"/>
                <a:gd name="T6" fmla="*/ 953 w 4385"/>
                <a:gd name="T7" fmla="*/ 1543 h 6471"/>
                <a:gd name="T8" fmla="*/ 1019 w 4385"/>
                <a:gd name="T9" fmla="*/ 3338 h 6471"/>
                <a:gd name="T10" fmla="*/ 1056 w 4385"/>
                <a:gd name="T11" fmla="*/ 6471 h 6471"/>
                <a:gd name="T12" fmla="*/ 0 w 4385"/>
                <a:gd name="T13" fmla="*/ 6471 h 6471"/>
                <a:gd name="T14" fmla="*/ 0 w 4385"/>
                <a:gd name="T15" fmla="*/ 0 h 6471"/>
                <a:gd name="T16" fmla="*/ 1215 w 4385"/>
                <a:gd name="T17" fmla="*/ 0 h 6471"/>
                <a:gd name="T18" fmla="*/ 2786 w 4385"/>
                <a:gd name="T19" fmla="*/ 3160 h 6471"/>
                <a:gd name="T20" fmla="*/ 3450 w 4385"/>
                <a:gd name="T21" fmla="*/ 4825 h 6471"/>
                <a:gd name="T22" fmla="*/ 3478 w 4385"/>
                <a:gd name="T23" fmla="*/ 4797 h 6471"/>
                <a:gd name="T24" fmla="*/ 3385 w 4385"/>
                <a:gd name="T25" fmla="*/ 2955 h 6471"/>
                <a:gd name="T26" fmla="*/ 3366 w 4385"/>
                <a:gd name="T27" fmla="*/ 0 h 6471"/>
                <a:gd name="T28" fmla="*/ 4385 w 4385"/>
                <a:gd name="T29" fmla="*/ 0 h 6471"/>
                <a:gd name="T30" fmla="*/ 4385 w 4385"/>
                <a:gd name="T31" fmla="*/ 6471 h 6471"/>
                <a:gd name="T32" fmla="*/ 3254 w 4385"/>
                <a:gd name="T33" fmla="*/ 6471 h 64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385" h="6471">
                  <a:moveTo>
                    <a:pt x="3254" y="6471"/>
                  </a:moveTo>
                  <a:cubicBezTo>
                    <a:pt x="1804" y="3432"/>
                    <a:pt x="1804" y="3432"/>
                    <a:pt x="1804" y="3432"/>
                  </a:cubicBezTo>
                  <a:cubicBezTo>
                    <a:pt x="1458" y="2712"/>
                    <a:pt x="1103" y="1898"/>
                    <a:pt x="981" y="1515"/>
                  </a:cubicBezTo>
                  <a:cubicBezTo>
                    <a:pt x="953" y="1543"/>
                    <a:pt x="953" y="1543"/>
                    <a:pt x="953" y="1543"/>
                  </a:cubicBezTo>
                  <a:cubicBezTo>
                    <a:pt x="1000" y="2085"/>
                    <a:pt x="1009" y="2768"/>
                    <a:pt x="1019" y="3338"/>
                  </a:cubicBezTo>
                  <a:cubicBezTo>
                    <a:pt x="1056" y="6471"/>
                    <a:pt x="1056" y="6471"/>
                    <a:pt x="1056" y="6471"/>
                  </a:cubicBezTo>
                  <a:cubicBezTo>
                    <a:pt x="0" y="6471"/>
                    <a:pt x="0" y="6471"/>
                    <a:pt x="0" y="647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215" y="0"/>
                    <a:pt x="1215" y="0"/>
                    <a:pt x="1215" y="0"/>
                  </a:cubicBezTo>
                  <a:cubicBezTo>
                    <a:pt x="2786" y="3160"/>
                    <a:pt x="2786" y="3160"/>
                    <a:pt x="2786" y="3160"/>
                  </a:cubicBezTo>
                  <a:cubicBezTo>
                    <a:pt x="3085" y="3759"/>
                    <a:pt x="3366" y="4526"/>
                    <a:pt x="3450" y="4825"/>
                  </a:cubicBezTo>
                  <a:cubicBezTo>
                    <a:pt x="3478" y="4797"/>
                    <a:pt x="3478" y="4797"/>
                    <a:pt x="3478" y="4797"/>
                  </a:cubicBezTo>
                  <a:cubicBezTo>
                    <a:pt x="3450" y="4470"/>
                    <a:pt x="3385" y="3544"/>
                    <a:pt x="3385" y="2955"/>
                  </a:cubicBezTo>
                  <a:cubicBezTo>
                    <a:pt x="3366" y="0"/>
                    <a:pt x="3366" y="0"/>
                    <a:pt x="3366" y="0"/>
                  </a:cubicBezTo>
                  <a:cubicBezTo>
                    <a:pt x="4385" y="0"/>
                    <a:pt x="4385" y="0"/>
                    <a:pt x="4385" y="0"/>
                  </a:cubicBezTo>
                  <a:cubicBezTo>
                    <a:pt x="4385" y="6471"/>
                    <a:pt x="4385" y="6471"/>
                    <a:pt x="4385" y="6471"/>
                  </a:cubicBezTo>
                  <a:lnTo>
                    <a:pt x="3254" y="647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 dirty="0"/>
            </a:p>
          </p:txBody>
        </p:sp>
        <p:sp>
          <p:nvSpPr>
            <p:cNvPr id="40" name="Freeform 6"/>
            <p:cNvSpPr>
              <a:spLocks noEditPoints="1"/>
            </p:cNvSpPr>
            <p:nvPr/>
          </p:nvSpPr>
          <p:spPr bwMode="auto">
            <a:xfrm>
              <a:off x="7873009" y="4702349"/>
              <a:ext cx="123409" cy="154979"/>
            </a:xfrm>
            <a:custGeom>
              <a:avLst/>
              <a:gdLst>
                <a:gd name="T0" fmla="*/ 1131 w 3956"/>
                <a:gd name="T1" fmla="*/ 2759 h 4965"/>
                <a:gd name="T2" fmla="*/ 1131 w 3956"/>
                <a:gd name="T3" fmla="*/ 2833 h 4965"/>
                <a:gd name="T4" fmla="*/ 2300 w 3956"/>
                <a:gd name="T5" fmla="*/ 4180 h 4965"/>
                <a:gd name="T6" fmla="*/ 3479 w 3956"/>
                <a:gd name="T7" fmla="*/ 3712 h 4965"/>
                <a:gd name="T8" fmla="*/ 3881 w 3956"/>
                <a:gd name="T9" fmla="*/ 4339 h 4965"/>
                <a:gd name="T10" fmla="*/ 2179 w 3956"/>
                <a:gd name="T11" fmla="*/ 4965 h 4965"/>
                <a:gd name="T12" fmla="*/ 0 w 3956"/>
                <a:gd name="T13" fmla="*/ 2487 h 4965"/>
                <a:gd name="T14" fmla="*/ 589 w 3956"/>
                <a:gd name="T15" fmla="*/ 636 h 4965"/>
                <a:gd name="T16" fmla="*/ 2039 w 3956"/>
                <a:gd name="T17" fmla="*/ 0 h 4965"/>
                <a:gd name="T18" fmla="*/ 3338 w 3956"/>
                <a:gd name="T19" fmla="*/ 486 h 4965"/>
                <a:gd name="T20" fmla="*/ 3956 w 3956"/>
                <a:gd name="T21" fmla="*/ 2543 h 4965"/>
                <a:gd name="T22" fmla="*/ 3956 w 3956"/>
                <a:gd name="T23" fmla="*/ 2759 h 4965"/>
                <a:gd name="T24" fmla="*/ 1131 w 3956"/>
                <a:gd name="T25" fmla="*/ 2759 h 4965"/>
                <a:gd name="T26" fmla="*/ 2039 w 3956"/>
                <a:gd name="T27" fmla="*/ 776 h 4965"/>
                <a:gd name="T28" fmla="*/ 1141 w 3956"/>
                <a:gd name="T29" fmla="*/ 2001 h 4965"/>
                <a:gd name="T30" fmla="*/ 2890 w 3956"/>
                <a:gd name="T31" fmla="*/ 2001 h 4965"/>
                <a:gd name="T32" fmla="*/ 2039 w 3956"/>
                <a:gd name="T33" fmla="*/ 776 h 49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956" h="4965">
                  <a:moveTo>
                    <a:pt x="1131" y="2759"/>
                  </a:moveTo>
                  <a:cubicBezTo>
                    <a:pt x="1131" y="2833"/>
                    <a:pt x="1131" y="2833"/>
                    <a:pt x="1131" y="2833"/>
                  </a:cubicBezTo>
                  <a:cubicBezTo>
                    <a:pt x="1131" y="3488"/>
                    <a:pt x="1375" y="4180"/>
                    <a:pt x="2300" y="4180"/>
                  </a:cubicBezTo>
                  <a:cubicBezTo>
                    <a:pt x="2740" y="4180"/>
                    <a:pt x="3123" y="4021"/>
                    <a:pt x="3479" y="3712"/>
                  </a:cubicBezTo>
                  <a:cubicBezTo>
                    <a:pt x="3881" y="4339"/>
                    <a:pt x="3881" y="4339"/>
                    <a:pt x="3881" y="4339"/>
                  </a:cubicBezTo>
                  <a:cubicBezTo>
                    <a:pt x="3385" y="4760"/>
                    <a:pt x="2815" y="4965"/>
                    <a:pt x="2179" y="4965"/>
                  </a:cubicBezTo>
                  <a:cubicBezTo>
                    <a:pt x="842" y="4965"/>
                    <a:pt x="0" y="4002"/>
                    <a:pt x="0" y="2487"/>
                  </a:cubicBezTo>
                  <a:cubicBezTo>
                    <a:pt x="0" y="1655"/>
                    <a:pt x="178" y="1103"/>
                    <a:pt x="589" y="636"/>
                  </a:cubicBezTo>
                  <a:cubicBezTo>
                    <a:pt x="972" y="196"/>
                    <a:pt x="1440" y="0"/>
                    <a:pt x="2039" y="0"/>
                  </a:cubicBezTo>
                  <a:cubicBezTo>
                    <a:pt x="2506" y="0"/>
                    <a:pt x="2936" y="121"/>
                    <a:pt x="3338" y="486"/>
                  </a:cubicBezTo>
                  <a:cubicBezTo>
                    <a:pt x="3750" y="860"/>
                    <a:pt x="3956" y="1440"/>
                    <a:pt x="3956" y="2543"/>
                  </a:cubicBezTo>
                  <a:cubicBezTo>
                    <a:pt x="3956" y="2759"/>
                    <a:pt x="3956" y="2759"/>
                    <a:pt x="3956" y="2759"/>
                  </a:cubicBezTo>
                  <a:lnTo>
                    <a:pt x="1131" y="2759"/>
                  </a:lnTo>
                  <a:close/>
                  <a:moveTo>
                    <a:pt x="2039" y="776"/>
                  </a:moveTo>
                  <a:cubicBezTo>
                    <a:pt x="1459" y="776"/>
                    <a:pt x="1141" y="1234"/>
                    <a:pt x="1141" y="2001"/>
                  </a:cubicBezTo>
                  <a:cubicBezTo>
                    <a:pt x="2890" y="2001"/>
                    <a:pt x="2890" y="2001"/>
                    <a:pt x="2890" y="2001"/>
                  </a:cubicBezTo>
                  <a:cubicBezTo>
                    <a:pt x="2890" y="1234"/>
                    <a:pt x="2553" y="776"/>
                    <a:pt x="2039" y="77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 dirty="0"/>
            </a:p>
          </p:txBody>
        </p:sp>
        <p:sp>
          <p:nvSpPr>
            <p:cNvPr id="41" name="Freeform 7"/>
            <p:cNvSpPr>
              <a:spLocks/>
            </p:cNvSpPr>
            <p:nvPr/>
          </p:nvSpPr>
          <p:spPr bwMode="auto">
            <a:xfrm>
              <a:off x="8011055" y="4703497"/>
              <a:ext cx="197741" cy="150674"/>
            </a:xfrm>
            <a:custGeom>
              <a:avLst/>
              <a:gdLst>
                <a:gd name="T0" fmla="*/ 5003 w 6340"/>
                <a:gd name="T1" fmla="*/ 4826 h 4826"/>
                <a:gd name="T2" fmla="*/ 4040 w 6340"/>
                <a:gd name="T3" fmla="*/ 4826 h 4826"/>
                <a:gd name="T4" fmla="*/ 3460 w 6340"/>
                <a:gd name="T5" fmla="*/ 2647 h 4826"/>
                <a:gd name="T6" fmla="*/ 3151 w 6340"/>
                <a:gd name="T7" fmla="*/ 1356 h 4826"/>
                <a:gd name="T8" fmla="*/ 3132 w 6340"/>
                <a:gd name="T9" fmla="*/ 1356 h 4826"/>
                <a:gd name="T10" fmla="*/ 2824 w 6340"/>
                <a:gd name="T11" fmla="*/ 2693 h 4826"/>
                <a:gd name="T12" fmla="*/ 2253 w 6340"/>
                <a:gd name="T13" fmla="*/ 4826 h 4826"/>
                <a:gd name="T14" fmla="*/ 1290 w 6340"/>
                <a:gd name="T15" fmla="*/ 4826 h 4826"/>
                <a:gd name="T16" fmla="*/ 0 w 6340"/>
                <a:gd name="T17" fmla="*/ 141 h 4826"/>
                <a:gd name="T18" fmla="*/ 1019 w 6340"/>
                <a:gd name="T19" fmla="*/ 0 h 4826"/>
                <a:gd name="T20" fmla="*/ 1533 w 6340"/>
                <a:gd name="T21" fmla="*/ 2291 h 4826"/>
                <a:gd name="T22" fmla="*/ 1777 w 6340"/>
                <a:gd name="T23" fmla="*/ 3535 h 4826"/>
                <a:gd name="T24" fmla="*/ 1805 w 6340"/>
                <a:gd name="T25" fmla="*/ 3535 h 4826"/>
                <a:gd name="T26" fmla="*/ 2076 w 6340"/>
                <a:gd name="T27" fmla="*/ 2263 h 4826"/>
                <a:gd name="T28" fmla="*/ 2684 w 6340"/>
                <a:gd name="T29" fmla="*/ 75 h 4826"/>
                <a:gd name="T30" fmla="*/ 3694 w 6340"/>
                <a:gd name="T31" fmla="*/ 75 h 4826"/>
                <a:gd name="T32" fmla="*/ 4227 w 6340"/>
                <a:gd name="T33" fmla="*/ 2207 h 4826"/>
                <a:gd name="T34" fmla="*/ 4526 w 6340"/>
                <a:gd name="T35" fmla="*/ 3554 h 4826"/>
                <a:gd name="T36" fmla="*/ 4554 w 6340"/>
                <a:gd name="T37" fmla="*/ 3554 h 4826"/>
                <a:gd name="T38" fmla="*/ 4788 w 6340"/>
                <a:gd name="T39" fmla="*/ 2282 h 4826"/>
                <a:gd name="T40" fmla="*/ 5274 w 6340"/>
                <a:gd name="T41" fmla="*/ 75 h 4826"/>
                <a:gd name="T42" fmla="*/ 6340 w 6340"/>
                <a:gd name="T43" fmla="*/ 75 h 4826"/>
                <a:gd name="T44" fmla="*/ 5003 w 6340"/>
                <a:gd name="T45" fmla="*/ 4826 h 48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340" h="4826">
                  <a:moveTo>
                    <a:pt x="5003" y="4826"/>
                  </a:moveTo>
                  <a:cubicBezTo>
                    <a:pt x="4040" y="4826"/>
                    <a:pt x="4040" y="4826"/>
                    <a:pt x="4040" y="4826"/>
                  </a:cubicBezTo>
                  <a:cubicBezTo>
                    <a:pt x="3460" y="2647"/>
                    <a:pt x="3460" y="2647"/>
                    <a:pt x="3460" y="2647"/>
                  </a:cubicBezTo>
                  <a:cubicBezTo>
                    <a:pt x="3310" y="2086"/>
                    <a:pt x="3151" y="1356"/>
                    <a:pt x="3151" y="1356"/>
                  </a:cubicBezTo>
                  <a:cubicBezTo>
                    <a:pt x="3132" y="1356"/>
                    <a:pt x="3132" y="1356"/>
                    <a:pt x="3132" y="1356"/>
                  </a:cubicBezTo>
                  <a:cubicBezTo>
                    <a:pt x="3132" y="1356"/>
                    <a:pt x="3058" y="1824"/>
                    <a:pt x="2824" y="2693"/>
                  </a:cubicBezTo>
                  <a:cubicBezTo>
                    <a:pt x="2253" y="4826"/>
                    <a:pt x="2253" y="4826"/>
                    <a:pt x="2253" y="4826"/>
                  </a:cubicBezTo>
                  <a:cubicBezTo>
                    <a:pt x="1290" y="4826"/>
                    <a:pt x="1290" y="4826"/>
                    <a:pt x="1290" y="4826"/>
                  </a:cubicBezTo>
                  <a:cubicBezTo>
                    <a:pt x="0" y="141"/>
                    <a:pt x="0" y="141"/>
                    <a:pt x="0" y="141"/>
                  </a:cubicBezTo>
                  <a:cubicBezTo>
                    <a:pt x="1019" y="0"/>
                    <a:pt x="1019" y="0"/>
                    <a:pt x="1019" y="0"/>
                  </a:cubicBezTo>
                  <a:cubicBezTo>
                    <a:pt x="1533" y="2291"/>
                    <a:pt x="1533" y="2291"/>
                    <a:pt x="1533" y="2291"/>
                  </a:cubicBezTo>
                  <a:cubicBezTo>
                    <a:pt x="1664" y="2881"/>
                    <a:pt x="1777" y="3535"/>
                    <a:pt x="1777" y="3535"/>
                  </a:cubicBezTo>
                  <a:cubicBezTo>
                    <a:pt x="1805" y="3535"/>
                    <a:pt x="1805" y="3535"/>
                    <a:pt x="1805" y="3535"/>
                  </a:cubicBezTo>
                  <a:cubicBezTo>
                    <a:pt x="1805" y="3535"/>
                    <a:pt x="1898" y="2918"/>
                    <a:pt x="2076" y="2263"/>
                  </a:cubicBezTo>
                  <a:cubicBezTo>
                    <a:pt x="2684" y="75"/>
                    <a:pt x="2684" y="75"/>
                    <a:pt x="2684" y="75"/>
                  </a:cubicBezTo>
                  <a:cubicBezTo>
                    <a:pt x="3694" y="75"/>
                    <a:pt x="3694" y="75"/>
                    <a:pt x="3694" y="75"/>
                  </a:cubicBezTo>
                  <a:cubicBezTo>
                    <a:pt x="4227" y="2207"/>
                    <a:pt x="4227" y="2207"/>
                    <a:pt x="4227" y="2207"/>
                  </a:cubicBezTo>
                  <a:cubicBezTo>
                    <a:pt x="4423" y="2974"/>
                    <a:pt x="4526" y="3554"/>
                    <a:pt x="4526" y="3554"/>
                  </a:cubicBezTo>
                  <a:cubicBezTo>
                    <a:pt x="4554" y="3554"/>
                    <a:pt x="4554" y="3554"/>
                    <a:pt x="4554" y="3554"/>
                  </a:cubicBezTo>
                  <a:cubicBezTo>
                    <a:pt x="4554" y="3554"/>
                    <a:pt x="4666" y="2834"/>
                    <a:pt x="4788" y="2282"/>
                  </a:cubicBezTo>
                  <a:cubicBezTo>
                    <a:pt x="5274" y="75"/>
                    <a:pt x="5274" y="75"/>
                    <a:pt x="5274" y="75"/>
                  </a:cubicBezTo>
                  <a:cubicBezTo>
                    <a:pt x="6340" y="75"/>
                    <a:pt x="6340" y="75"/>
                    <a:pt x="6340" y="75"/>
                  </a:cubicBezTo>
                  <a:lnTo>
                    <a:pt x="5003" y="48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 dirty="0"/>
            </a:p>
          </p:txBody>
        </p:sp>
        <p:sp>
          <p:nvSpPr>
            <p:cNvPr id="42" name="Freeform 8"/>
            <p:cNvSpPr>
              <a:spLocks noEditPoints="1"/>
            </p:cNvSpPr>
            <p:nvPr/>
          </p:nvSpPr>
          <p:spPr bwMode="auto">
            <a:xfrm>
              <a:off x="8297766" y="4651551"/>
              <a:ext cx="138046" cy="202047"/>
            </a:xfrm>
            <a:custGeom>
              <a:avLst/>
              <a:gdLst>
                <a:gd name="T0" fmla="*/ 3142 w 4423"/>
                <a:gd name="T1" fmla="*/ 6471 h 6471"/>
                <a:gd name="T2" fmla="*/ 2581 w 4423"/>
                <a:gd name="T3" fmla="*/ 5470 h 6471"/>
                <a:gd name="T4" fmla="*/ 1477 w 4423"/>
                <a:gd name="T5" fmla="*/ 3871 h 6471"/>
                <a:gd name="T6" fmla="*/ 1056 w 4423"/>
                <a:gd name="T7" fmla="*/ 3675 h 6471"/>
                <a:gd name="T8" fmla="*/ 1056 w 4423"/>
                <a:gd name="T9" fmla="*/ 6471 h 6471"/>
                <a:gd name="T10" fmla="*/ 0 w 4423"/>
                <a:gd name="T11" fmla="*/ 6471 h 6471"/>
                <a:gd name="T12" fmla="*/ 0 w 4423"/>
                <a:gd name="T13" fmla="*/ 0 h 6471"/>
                <a:gd name="T14" fmla="*/ 1973 w 4423"/>
                <a:gd name="T15" fmla="*/ 0 h 6471"/>
                <a:gd name="T16" fmla="*/ 4077 w 4423"/>
                <a:gd name="T17" fmla="*/ 1851 h 6471"/>
                <a:gd name="T18" fmla="*/ 2469 w 4423"/>
                <a:gd name="T19" fmla="*/ 3628 h 6471"/>
                <a:gd name="T20" fmla="*/ 3469 w 4423"/>
                <a:gd name="T21" fmla="*/ 4919 h 6471"/>
                <a:gd name="T22" fmla="*/ 4423 w 4423"/>
                <a:gd name="T23" fmla="*/ 6471 h 6471"/>
                <a:gd name="T24" fmla="*/ 3142 w 4423"/>
                <a:gd name="T25" fmla="*/ 6471 h 6471"/>
                <a:gd name="T26" fmla="*/ 1646 w 4423"/>
                <a:gd name="T27" fmla="*/ 869 h 6471"/>
                <a:gd name="T28" fmla="*/ 1056 w 4423"/>
                <a:gd name="T29" fmla="*/ 869 h 6471"/>
                <a:gd name="T30" fmla="*/ 1056 w 4423"/>
                <a:gd name="T31" fmla="*/ 2917 h 6471"/>
                <a:gd name="T32" fmla="*/ 1608 w 4423"/>
                <a:gd name="T33" fmla="*/ 2917 h 6471"/>
                <a:gd name="T34" fmla="*/ 2665 w 4423"/>
                <a:gd name="T35" fmla="*/ 2646 h 6471"/>
                <a:gd name="T36" fmla="*/ 2955 w 4423"/>
                <a:gd name="T37" fmla="*/ 1861 h 6471"/>
                <a:gd name="T38" fmla="*/ 1646 w 4423"/>
                <a:gd name="T39" fmla="*/ 869 h 64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423" h="6471">
                  <a:moveTo>
                    <a:pt x="3142" y="6471"/>
                  </a:moveTo>
                  <a:cubicBezTo>
                    <a:pt x="2581" y="5470"/>
                    <a:pt x="2581" y="5470"/>
                    <a:pt x="2581" y="5470"/>
                  </a:cubicBezTo>
                  <a:cubicBezTo>
                    <a:pt x="2132" y="4675"/>
                    <a:pt x="1833" y="4227"/>
                    <a:pt x="1477" y="3871"/>
                  </a:cubicBezTo>
                  <a:cubicBezTo>
                    <a:pt x="1356" y="3750"/>
                    <a:pt x="1262" y="3684"/>
                    <a:pt x="1056" y="3675"/>
                  </a:cubicBezTo>
                  <a:cubicBezTo>
                    <a:pt x="1056" y="6471"/>
                    <a:pt x="1056" y="6471"/>
                    <a:pt x="1056" y="6471"/>
                  </a:cubicBezTo>
                  <a:cubicBezTo>
                    <a:pt x="0" y="6471"/>
                    <a:pt x="0" y="6471"/>
                    <a:pt x="0" y="647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973" y="0"/>
                    <a:pt x="1973" y="0"/>
                    <a:pt x="1973" y="0"/>
                  </a:cubicBezTo>
                  <a:cubicBezTo>
                    <a:pt x="3422" y="0"/>
                    <a:pt x="4077" y="841"/>
                    <a:pt x="4077" y="1851"/>
                  </a:cubicBezTo>
                  <a:cubicBezTo>
                    <a:pt x="4077" y="2777"/>
                    <a:pt x="3478" y="3628"/>
                    <a:pt x="2469" y="3628"/>
                  </a:cubicBezTo>
                  <a:cubicBezTo>
                    <a:pt x="2702" y="3750"/>
                    <a:pt x="3132" y="4376"/>
                    <a:pt x="3469" y="4919"/>
                  </a:cubicBezTo>
                  <a:cubicBezTo>
                    <a:pt x="4423" y="6471"/>
                    <a:pt x="4423" y="6471"/>
                    <a:pt x="4423" y="6471"/>
                  </a:cubicBezTo>
                  <a:lnTo>
                    <a:pt x="3142" y="6471"/>
                  </a:lnTo>
                  <a:close/>
                  <a:moveTo>
                    <a:pt x="1646" y="869"/>
                  </a:moveTo>
                  <a:cubicBezTo>
                    <a:pt x="1056" y="869"/>
                    <a:pt x="1056" y="869"/>
                    <a:pt x="1056" y="869"/>
                  </a:cubicBezTo>
                  <a:cubicBezTo>
                    <a:pt x="1056" y="2917"/>
                    <a:pt x="1056" y="2917"/>
                    <a:pt x="1056" y="2917"/>
                  </a:cubicBezTo>
                  <a:cubicBezTo>
                    <a:pt x="1608" y="2917"/>
                    <a:pt x="1608" y="2917"/>
                    <a:pt x="1608" y="2917"/>
                  </a:cubicBezTo>
                  <a:cubicBezTo>
                    <a:pt x="2169" y="2917"/>
                    <a:pt x="2469" y="2843"/>
                    <a:pt x="2665" y="2646"/>
                  </a:cubicBezTo>
                  <a:cubicBezTo>
                    <a:pt x="2843" y="2469"/>
                    <a:pt x="2955" y="2197"/>
                    <a:pt x="2955" y="1861"/>
                  </a:cubicBezTo>
                  <a:cubicBezTo>
                    <a:pt x="2955" y="1206"/>
                    <a:pt x="2599" y="869"/>
                    <a:pt x="1646" y="86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 dirty="0"/>
            </a:p>
          </p:txBody>
        </p:sp>
        <p:sp>
          <p:nvSpPr>
            <p:cNvPr id="43" name="Freeform 9"/>
            <p:cNvSpPr>
              <a:spLocks noEditPoints="1"/>
            </p:cNvSpPr>
            <p:nvPr/>
          </p:nvSpPr>
          <p:spPr bwMode="auto">
            <a:xfrm>
              <a:off x="8444421" y="4702349"/>
              <a:ext cx="123409" cy="154979"/>
            </a:xfrm>
            <a:custGeom>
              <a:avLst/>
              <a:gdLst>
                <a:gd name="T0" fmla="*/ 1132 w 3956"/>
                <a:gd name="T1" fmla="*/ 2759 h 4965"/>
                <a:gd name="T2" fmla="*/ 1132 w 3956"/>
                <a:gd name="T3" fmla="*/ 2833 h 4965"/>
                <a:gd name="T4" fmla="*/ 2301 w 3956"/>
                <a:gd name="T5" fmla="*/ 4180 h 4965"/>
                <a:gd name="T6" fmla="*/ 3479 w 3956"/>
                <a:gd name="T7" fmla="*/ 3712 h 4965"/>
                <a:gd name="T8" fmla="*/ 3881 w 3956"/>
                <a:gd name="T9" fmla="*/ 4339 h 4965"/>
                <a:gd name="T10" fmla="*/ 2179 w 3956"/>
                <a:gd name="T11" fmla="*/ 4965 h 4965"/>
                <a:gd name="T12" fmla="*/ 0 w 3956"/>
                <a:gd name="T13" fmla="*/ 2487 h 4965"/>
                <a:gd name="T14" fmla="*/ 589 w 3956"/>
                <a:gd name="T15" fmla="*/ 636 h 4965"/>
                <a:gd name="T16" fmla="*/ 2039 w 3956"/>
                <a:gd name="T17" fmla="*/ 0 h 4965"/>
                <a:gd name="T18" fmla="*/ 3339 w 3956"/>
                <a:gd name="T19" fmla="*/ 486 h 4965"/>
                <a:gd name="T20" fmla="*/ 3956 w 3956"/>
                <a:gd name="T21" fmla="*/ 2543 h 4965"/>
                <a:gd name="T22" fmla="*/ 3956 w 3956"/>
                <a:gd name="T23" fmla="*/ 2759 h 4965"/>
                <a:gd name="T24" fmla="*/ 1132 w 3956"/>
                <a:gd name="T25" fmla="*/ 2759 h 4965"/>
                <a:gd name="T26" fmla="*/ 2039 w 3956"/>
                <a:gd name="T27" fmla="*/ 776 h 4965"/>
                <a:gd name="T28" fmla="*/ 1141 w 3956"/>
                <a:gd name="T29" fmla="*/ 2001 h 4965"/>
                <a:gd name="T30" fmla="*/ 2890 w 3956"/>
                <a:gd name="T31" fmla="*/ 2001 h 4965"/>
                <a:gd name="T32" fmla="*/ 2039 w 3956"/>
                <a:gd name="T33" fmla="*/ 776 h 49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956" h="4965">
                  <a:moveTo>
                    <a:pt x="1132" y="2759"/>
                  </a:moveTo>
                  <a:cubicBezTo>
                    <a:pt x="1132" y="2833"/>
                    <a:pt x="1132" y="2833"/>
                    <a:pt x="1132" y="2833"/>
                  </a:cubicBezTo>
                  <a:cubicBezTo>
                    <a:pt x="1132" y="3488"/>
                    <a:pt x="1375" y="4180"/>
                    <a:pt x="2301" y="4180"/>
                  </a:cubicBezTo>
                  <a:cubicBezTo>
                    <a:pt x="2740" y="4180"/>
                    <a:pt x="3124" y="4021"/>
                    <a:pt x="3479" y="3712"/>
                  </a:cubicBezTo>
                  <a:cubicBezTo>
                    <a:pt x="3881" y="4339"/>
                    <a:pt x="3881" y="4339"/>
                    <a:pt x="3881" y="4339"/>
                  </a:cubicBezTo>
                  <a:cubicBezTo>
                    <a:pt x="3385" y="4760"/>
                    <a:pt x="2815" y="4965"/>
                    <a:pt x="2179" y="4965"/>
                  </a:cubicBezTo>
                  <a:cubicBezTo>
                    <a:pt x="842" y="4965"/>
                    <a:pt x="0" y="4002"/>
                    <a:pt x="0" y="2487"/>
                  </a:cubicBezTo>
                  <a:cubicBezTo>
                    <a:pt x="0" y="1655"/>
                    <a:pt x="178" y="1103"/>
                    <a:pt x="589" y="636"/>
                  </a:cubicBezTo>
                  <a:cubicBezTo>
                    <a:pt x="973" y="196"/>
                    <a:pt x="1440" y="0"/>
                    <a:pt x="2039" y="0"/>
                  </a:cubicBezTo>
                  <a:cubicBezTo>
                    <a:pt x="2506" y="0"/>
                    <a:pt x="2937" y="121"/>
                    <a:pt x="3339" y="486"/>
                  </a:cubicBezTo>
                  <a:cubicBezTo>
                    <a:pt x="3750" y="860"/>
                    <a:pt x="3956" y="1440"/>
                    <a:pt x="3956" y="2543"/>
                  </a:cubicBezTo>
                  <a:cubicBezTo>
                    <a:pt x="3956" y="2759"/>
                    <a:pt x="3956" y="2759"/>
                    <a:pt x="3956" y="2759"/>
                  </a:cubicBezTo>
                  <a:lnTo>
                    <a:pt x="1132" y="2759"/>
                  </a:lnTo>
                  <a:close/>
                  <a:moveTo>
                    <a:pt x="2039" y="776"/>
                  </a:moveTo>
                  <a:cubicBezTo>
                    <a:pt x="1459" y="776"/>
                    <a:pt x="1141" y="1234"/>
                    <a:pt x="1141" y="2001"/>
                  </a:cubicBezTo>
                  <a:cubicBezTo>
                    <a:pt x="2890" y="2001"/>
                    <a:pt x="2890" y="2001"/>
                    <a:pt x="2890" y="2001"/>
                  </a:cubicBezTo>
                  <a:cubicBezTo>
                    <a:pt x="2890" y="1234"/>
                    <a:pt x="2553" y="776"/>
                    <a:pt x="2039" y="77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 dirty="0"/>
            </a:p>
          </p:txBody>
        </p:sp>
        <p:sp>
          <p:nvSpPr>
            <p:cNvPr id="44" name="Freeform 10"/>
            <p:cNvSpPr>
              <a:spLocks/>
            </p:cNvSpPr>
            <p:nvPr/>
          </p:nvSpPr>
          <p:spPr bwMode="auto">
            <a:xfrm>
              <a:off x="8592512" y="4638923"/>
              <a:ext cx="54817" cy="217832"/>
            </a:xfrm>
            <a:custGeom>
              <a:avLst/>
              <a:gdLst>
                <a:gd name="T0" fmla="*/ 1132 w 1749"/>
                <a:gd name="T1" fmla="*/ 6986 h 6986"/>
                <a:gd name="T2" fmla="*/ 94 w 1749"/>
                <a:gd name="T3" fmla="*/ 5649 h 6986"/>
                <a:gd name="T4" fmla="*/ 94 w 1749"/>
                <a:gd name="T5" fmla="*/ 1618 h 6986"/>
                <a:gd name="T6" fmla="*/ 0 w 1749"/>
                <a:gd name="T7" fmla="*/ 234 h 6986"/>
                <a:gd name="T8" fmla="*/ 1057 w 1749"/>
                <a:gd name="T9" fmla="*/ 0 h 6986"/>
                <a:gd name="T10" fmla="*/ 1141 w 1749"/>
                <a:gd name="T11" fmla="*/ 1300 h 6986"/>
                <a:gd name="T12" fmla="*/ 1141 w 1749"/>
                <a:gd name="T13" fmla="*/ 5312 h 6986"/>
                <a:gd name="T14" fmla="*/ 1244 w 1749"/>
                <a:gd name="T15" fmla="*/ 6163 h 6986"/>
                <a:gd name="T16" fmla="*/ 1581 w 1749"/>
                <a:gd name="T17" fmla="*/ 6238 h 6986"/>
                <a:gd name="T18" fmla="*/ 1749 w 1749"/>
                <a:gd name="T19" fmla="*/ 6874 h 6986"/>
                <a:gd name="T20" fmla="*/ 1132 w 1749"/>
                <a:gd name="T21" fmla="*/ 6986 h 6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49" h="6986">
                  <a:moveTo>
                    <a:pt x="1132" y="6986"/>
                  </a:moveTo>
                  <a:cubicBezTo>
                    <a:pt x="94" y="6986"/>
                    <a:pt x="94" y="6051"/>
                    <a:pt x="94" y="5649"/>
                  </a:cubicBezTo>
                  <a:cubicBezTo>
                    <a:pt x="94" y="1618"/>
                    <a:pt x="94" y="1618"/>
                    <a:pt x="94" y="1618"/>
                  </a:cubicBezTo>
                  <a:cubicBezTo>
                    <a:pt x="94" y="973"/>
                    <a:pt x="66" y="627"/>
                    <a:pt x="0" y="234"/>
                  </a:cubicBezTo>
                  <a:cubicBezTo>
                    <a:pt x="1057" y="0"/>
                    <a:pt x="1057" y="0"/>
                    <a:pt x="1057" y="0"/>
                  </a:cubicBezTo>
                  <a:cubicBezTo>
                    <a:pt x="1132" y="290"/>
                    <a:pt x="1141" y="683"/>
                    <a:pt x="1141" y="1300"/>
                  </a:cubicBezTo>
                  <a:cubicBezTo>
                    <a:pt x="1141" y="5312"/>
                    <a:pt x="1141" y="5312"/>
                    <a:pt x="1141" y="5312"/>
                  </a:cubicBezTo>
                  <a:cubicBezTo>
                    <a:pt x="1141" y="5948"/>
                    <a:pt x="1169" y="6051"/>
                    <a:pt x="1244" y="6163"/>
                  </a:cubicBezTo>
                  <a:cubicBezTo>
                    <a:pt x="1300" y="6247"/>
                    <a:pt x="1459" y="6294"/>
                    <a:pt x="1581" y="6238"/>
                  </a:cubicBezTo>
                  <a:cubicBezTo>
                    <a:pt x="1749" y="6874"/>
                    <a:pt x="1749" y="6874"/>
                    <a:pt x="1749" y="6874"/>
                  </a:cubicBezTo>
                  <a:cubicBezTo>
                    <a:pt x="1562" y="6948"/>
                    <a:pt x="1366" y="6986"/>
                    <a:pt x="1132" y="698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 dirty="0"/>
            </a:p>
          </p:txBody>
        </p:sp>
        <p:sp>
          <p:nvSpPr>
            <p:cNvPr id="45" name="Freeform 11"/>
            <p:cNvSpPr>
              <a:spLocks noEditPoints="1"/>
            </p:cNvSpPr>
            <p:nvPr/>
          </p:nvSpPr>
          <p:spPr bwMode="auto">
            <a:xfrm>
              <a:off x="8663114" y="4641219"/>
              <a:ext cx="42189" cy="212379"/>
            </a:xfrm>
            <a:custGeom>
              <a:avLst/>
              <a:gdLst>
                <a:gd name="T0" fmla="*/ 664 w 1356"/>
                <a:gd name="T1" fmla="*/ 1375 h 6808"/>
                <a:gd name="T2" fmla="*/ 0 w 1356"/>
                <a:gd name="T3" fmla="*/ 692 h 6808"/>
                <a:gd name="T4" fmla="*/ 683 w 1356"/>
                <a:gd name="T5" fmla="*/ 0 h 6808"/>
                <a:gd name="T6" fmla="*/ 1356 w 1356"/>
                <a:gd name="T7" fmla="*/ 692 h 6808"/>
                <a:gd name="T8" fmla="*/ 664 w 1356"/>
                <a:gd name="T9" fmla="*/ 1375 h 6808"/>
                <a:gd name="T10" fmla="*/ 150 w 1356"/>
                <a:gd name="T11" fmla="*/ 6808 h 6808"/>
                <a:gd name="T12" fmla="*/ 150 w 1356"/>
                <a:gd name="T13" fmla="*/ 2151 h 6808"/>
                <a:gd name="T14" fmla="*/ 1188 w 1356"/>
                <a:gd name="T15" fmla="*/ 1964 h 6808"/>
                <a:gd name="T16" fmla="*/ 1188 w 1356"/>
                <a:gd name="T17" fmla="*/ 6808 h 6808"/>
                <a:gd name="T18" fmla="*/ 150 w 1356"/>
                <a:gd name="T19" fmla="*/ 6808 h 68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56" h="6808">
                  <a:moveTo>
                    <a:pt x="664" y="1375"/>
                  </a:moveTo>
                  <a:cubicBezTo>
                    <a:pt x="290" y="1375"/>
                    <a:pt x="0" y="1066"/>
                    <a:pt x="0" y="692"/>
                  </a:cubicBezTo>
                  <a:cubicBezTo>
                    <a:pt x="0" y="309"/>
                    <a:pt x="299" y="0"/>
                    <a:pt x="683" y="0"/>
                  </a:cubicBezTo>
                  <a:cubicBezTo>
                    <a:pt x="1047" y="0"/>
                    <a:pt x="1356" y="299"/>
                    <a:pt x="1356" y="692"/>
                  </a:cubicBezTo>
                  <a:cubicBezTo>
                    <a:pt x="1356" y="1066"/>
                    <a:pt x="1047" y="1375"/>
                    <a:pt x="664" y="1375"/>
                  </a:cubicBezTo>
                  <a:close/>
                  <a:moveTo>
                    <a:pt x="150" y="6808"/>
                  </a:moveTo>
                  <a:cubicBezTo>
                    <a:pt x="150" y="2151"/>
                    <a:pt x="150" y="2151"/>
                    <a:pt x="150" y="2151"/>
                  </a:cubicBezTo>
                  <a:cubicBezTo>
                    <a:pt x="1188" y="1964"/>
                    <a:pt x="1188" y="1964"/>
                    <a:pt x="1188" y="1964"/>
                  </a:cubicBezTo>
                  <a:cubicBezTo>
                    <a:pt x="1188" y="6808"/>
                    <a:pt x="1188" y="6808"/>
                    <a:pt x="1188" y="6808"/>
                  </a:cubicBezTo>
                  <a:lnTo>
                    <a:pt x="150" y="680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 dirty="0"/>
            </a:p>
          </p:txBody>
        </p:sp>
        <p:sp>
          <p:nvSpPr>
            <p:cNvPr id="46" name="Freeform 12"/>
            <p:cNvSpPr>
              <a:spLocks/>
            </p:cNvSpPr>
            <p:nvPr/>
          </p:nvSpPr>
          <p:spPr bwMode="auto">
            <a:xfrm>
              <a:off x="8729123" y="4702062"/>
              <a:ext cx="109920" cy="155266"/>
            </a:xfrm>
            <a:custGeom>
              <a:avLst/>
              <a:gdLst>
                <a:gd name="T0" fmla="*/ 2010 w 3525"/>
                <a:gd name="T1" fmla="*/ 4974 h 4974"/>
                <a:gd name="T2" fmla="*/ 0 w 3525"/>
                <a:gd name="T3" fmla="*/ 2543 h 4974"/>
                <a:gd name="T4" fmla="*/ 2085 w 3525"/>
                <a:gd name="T5" fmla="*/ 0 h 4974"/>
                <a:gd name="T6" fmla="*/ 3394 w 3525"/>
                <a:gd name="T7" fmla="*/ 514 h 4974"/>
                <a:gd name="T8" fmla="*/ 2880 w 3525"/>
                <a:gd name="T9" fmla="*/ 1197 h 4974"/>
                <a:gd name="T10" fmla="*/ 2085 w 3525"/>
                <a:gd name="T11" fmla="*/ 832 h 4974"/>
                <a:gd name="T12" fmla="*/ 1337 w 3525"/>
                <a:gd name="T13" fmla="*/ 1309 h 4974"/>
                <a:gd name="T14" fmla="*/ 1140 w 3525"/>
                <a:gd name="T15" fmla="*/ 2627 h 4974"/>
                <a:gd name="T16" fmla="*/ 1458 w 3525"/>
                <a:gd name="T17" fmla="*/ 3918 h 4974"/>
                <a:gd name="T18" fmla="*/ 2085 w 3525"/>
                <a:gd name="T19" fmla="*/ 4189 h 4974"/>
                <a:gd name="T20" fmla="*/ 3039 w 3525"/>
                <a:gd name="T21" fmla="*/ 3721 h 4974"/>
                <a:gd name="T22" fmla="*/ 3525 w 3525"/>
                <a:gd name="T23" fmla="*/ 4348 h 4974"/>
                <a:gd name="T24" fmla="*/ 2010 w 3525"/>
                <a:gd name="T25" fmla="*/ 4974 h 49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525" h="4974">
                  <a:moveTo>
                    <a:pt x="2010" y="4974"/>
                  </a:moveTo>
                  <a:cubicBezTo>
                    <a:pt x="720" y="4974"/>
                    <a:pt x="0" y="4067"/>
                    <a:pt x="0" y="2543"/>
                  </a:cubicBezTo>
                  <a:cubicBezTo>
                    <a:pt x="0" y="822"/>
                    <a:pt x="1028" y="0"/>
                    <a:pt x="2085" y="0"/>
                  </a:cubicBezTo>
                  <a:cubicBezTo>
                    <a:pt x="2599" y="0"/>
                    <a:pt x="2973" y="121"/>
                    <a:pt x="3394" y="514"/>
                  </a:cubicBezTo>
                  <a:cubicBezTo>
                    <a:pt x="2880" y="1197"/>
                    <a:pt x="2880" y="1197"/>
                    <a:pt x="2880" y="1197"/>
                  </a:cubicBezTo>
                  <a:cubicBezTo>
                    <a:pt x="2599" y="944"/>
                    <a:pt x="2356" y="832"/>
                    <a:pt x="2085" y="832"/>
                  </a:cubicBezTo>
                  <a:cubicBezTo>
                    <a:pt x="1758" y="832"/>
                    <a:pt x="1486" y="1000"/>
                    <a:pt x="1337" y="1309"/>
                  </a:cubicBezTo>
                  <a:cubicBezTo>
                    <a:pt x="1196" y="1599"/>
                    <a:pt x="1140" y="2038"/>
                    <a:pt x="1140" y="2627"/>
                  </a:cubicBezTo>
                  <a:cubicBezTo>
                    <a:pt x="1140" y="3273"/>
                    <a:pt x="1243" y="3684"/>
                    <a:pt x="1458" y="3918"/>
                  </a:cubicBezTo>
                  <a:cubicBezTo>
                    <a:pt x="1608" y="4086"/>
                    <a:pt x="1832" y="4189"/>
                    <a:pt x="2085" y="4189"/>
                  </a:cubicBezTo>
                  <a:cubicBezTo>
                    <a:pt x="2412" y="4189"/>
                    <a:pt x="2730" y="4030"/>
                    <a:pt x="3039" y="3721"/>
                  </a:cubicBezTo>
                  <a:cubicBezTo>
                    <a:pt x="3525" y="4348"/>
                    <a:pt x="3525" y="4348"/>
                    <a:pt x="3525" y="4348"/>
                  </a:cubicBezTo>
                  <a:cubicBezTo>
                    <a:pt x="3095" y="4778"/>
                    <a:pt x="2646" y="4974"/>
                    <a:pt x="2010" y="497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 dirty="0"/>
            </a:p>
          </p:txBody>
        </p:sp>
        <p:sp>
          <p:nvSpPr>
            <p:cNvPr id="47" name="Freeform 13"/>
            <p:cNvSpPr>
              <a:spLocks noEditPoints="1"/>
            </p:cNvSpPr>
            <p:nvPr/>
          </p:nvSpPr>
          <p:spPr bwMode="auto">
            <a:xfrm>
              <a:off x="8845070" y="4813418"/>
              <a:ext cx="43050" cy="43337"/>
            </a:xfrm>
            <a:custGeom>
              <a:avLst/>
              <a:gdLst>
                <a:gd name="T0" fmla="*/ 690 w 1381"/>
                <a:gd name="T1" fmla="*/ 1389 h 1389"/>
                <a:gd name="T2" fmla="*/ 0 w 1381"/>
                <a:gd name="T3" fmla="*/ 695 h 1389"/>
                <a:gd name="T4" fmla="*/ 690 w 1381"/>
                <a:gd name="T5" fmla="*/ 0 h 1389"/>
                <a:gd name="T6" fmla="*/ 1381 w 1381"/>
                <a:gd name="T7" fmla="*/ 695 h 1389"/>
                <a:gd name="T8" fmla="*/ 690 w 1381"/>
                <a:gd name="T9" fmla="*/ 1389 h 1389"/>
                <a:gd name="T10" fmla="*/ 690 w 1381"/>
                <a:gd name="T11" fmla="*/ 139 h 1389"/>
                <a:gd name="T12" fmla="*/ 158 w 1381"/>
                <a:gd name="T13" fmla="*/ 695 h 1389"/>
                <a:gd name="T14" fmla="*/ 690 w 1381"/>
                <a:gd name="T15" fmla="*/ 1255 h 1389"/>
                <a:gd name="T16" fmla="*/ 1224 w 1381"/>
                <a:gd name="T17" fmla="*/ 695 h 1389"/>
                <a:gd name="T18" fmla="*/ 690 w 1381"/>
                <a:gd name="T19" fmla="*/ 139 h 1389"/>
                <a:gd name="T20" fmla="*/ 827 w 1381"/>
                <a:gd name="T21" fmla="*/ 1079 h 1389"/>
                <a:gd name="T22" fmla="*/ 754 w 1381"/>
                <a:gd name="T23" fmla="*/ 951 h 1389"/>
                <a:gd name="T24" fmla="*/ 625 w 1381"/>
                <a:gd name="T25" fmla="*/ 760 h 1389"/>
                <a:gd name="T26" fmla="*/ 601 w 1381"/>
                <a:gd name="T27" fmla="*/ 755 h 1389"/>
                <a:gd name="T28" fmla="*/ 601 w 1381"/>
                <a:gd name="T29" fmla="*/ 1079 h 1389"/>
                <a:gd name="T30" fmla="*/ 448 w 1381"/>
                <a:gd name="T31" fmla="*/ 1079 h 1389"/>
                <a:gd name="T32" fmla="*/ 448 w 1381"/>
                <a:gd name="T33" fmla="*/ 301 h 1389"/>
                <a:gd name="T34" fmla="*/ 737 w 1381"/>
                <a:gd name="T35" fmla="*/ 301 h 1389"/>
                <a:gd name="T36" fmla="*/ 967 w 1381"/>
                <a:gd name="T37" fmla="*/ 529 h 1389"/>
                <a:gd name="T38" fmla="*/ 793 w 1381"/>
                <a:gd name="T39" fmla="*/ 743 h 1389"/>
                <a:gd name="T40" fmla="*/ 825 w 1381"/>
                <a:gd name="T41" fmla="*/ 777 h 1389"/>
                <a:gd name="T42" fmla="*/ 1011 w 1381"/>
                <a:gd name="T43" fmla="*/ 1079 h 1389"/>
                <a:gd name="T44" fmla="*/ 827 w 1381"/>
                <a:gd name="T45" fmla="*/ 1079 h 1389"/>
                <a:gd name="T46" fmla="*/ 745 w 1381"/>
                <a:gd name="T47" fmla="*/ 437 h 1389"/>
                <a:gd name="T48" fmla="*/ 657 w 1381"/>
                <a:gd name="T49" fmla="*/ 426 h 1389"/>
                <a:gd name="T50" fmla="*/ 601 w 1381"/>
                <a:gd name="T51" fmla="*/ 426 h 1389"/>
                <a:gd name="T52" fmla="*/ 601 w 1381"/>
                <a:gd name="T53" fmla="*/ 637 h 1389"/>
                <a:gd name="T54" fmla="*/ 653 w 1381"/>
                <a:gd name="T55" fmla="*/ 637 h 1389"/>
                <a:gd name="T56" fmla="*/ 771 w 1381"/>
                <a:gd name="T57" fmla="*/ 611 h 1389"/>
                <a:gd name="T58" fmla="*/ 800 w 1381"/>
                <a:gd name="T59" fmla="*/ 533 h 1389"/>
                <a:gd name="T60" fmla="*/ 745 w 1381"/>
                <a:gd name="T61" fmla="*/ 437 h 1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381" h="1389">
                  <a:moveTo>
                    <a:pt x="690" y="1389"/>
                  </a:moveTo>
                  <a:cubicBezTo>
                    <a:pt x="311" y="1389"/>
                    <a:pt x="0" y="1083"/>
                    <a:pt x="0" y="695"/>
                  </a:cubicBezTo>
                  <a:cubicBezTo>
                    <a:pt x="0" y="308"/>
                    <a:pt x="311" y="0"/>
                    <a:pt x="690" y="0"/>
                  </a:cubicBezTo>
                  <a:cubicBezTo>
                    <a:pt x="1069" y="0"/>
                    <a:pt x="1381" y="308"/>
                    <a:pt x="1381" y="695"/>
                  </a:cubicBezTo>
                  <a:cubicBezTo>
                    <a:pt x="1381" y="1083"/>
                    <a:pt x="1069" y="1389"/>
                    <a:pt x="690" y="1389"/>
                  </a:cubicBezTo>
                  <a:close/>
                  <a:moveTo>
                    <a:pt x="690" y="139"/>
                  </a:moveTo>
                  <a:cubicBezTo>
                    <a:pt x="395" y="139"/>
                    <a:pt x="158" y="385"/>
                    <a:pt x="158" y="695"/>
                  </a:cubicBezTo>
                  <a:cubicBezTo>
                    <a:pt x="158" y="1005"/>
                    <a:pt x="395" y="1255"/>
                    <a:pt x="690" y="1255"/>
                  </a:cubicBezTo>
                  <a:cubicBezTo>
                    <a:pt x="985" y="1255"/>
                    <a:pt x="1224" y="1005"/>
                    <a:pt x="1224" y="695"/>
                  </a:cubicBezTo>
                  <a:cubicBezTo>
                    <a:pt x="1224" y="385"/>
                    <a:pt x="985" y="139"/>
                    <a:pt x="690" y="139"/>
                  </a:cubicBezTo>
                  <a:close/>
                  <a:moveTo>
                    <a:pt x="827" y="1079"/>
                  </a:moveTo>
                  <a:cubicBezTo>
                    <a:pt x="797" y="1027"/>
                    <a:pt x="784" y="1007"/>
                    <a:pt x="754" y="951"/>
                  </a:cubicBezTo>
                  <a:cubicBezTo>
                    <a:pt x="677" y="811"/>
                    <a:pt x="653" y="772"/>
                    <a:pt x="625" y="760"/>
                  </a:cubicBezTo>
                  <a:cubicBezTo>
                    <a:pt x="618" y="757"/>
                    <a:pt x="610" y="755"/>
                    <a:pt x="601" y="755"/>
                  </a:cubicBezTo>
                  <a:cubicBezTo>
                    <a:pt x="601" y="1079"/>
                    <a:pt x="601" y="1079"/>
                    <a:pt x="601" y="1079"/>
                  </a:cubicBezTo>
                  <a:cubicBezTo>
                    <a:pt x="448" y="1079"/>
                    <a:pt x="448" y="1079"/>
                    <a:pt x="448" y="1079"/>
                  </a:cubicBezTo>
                  <a:cubicBezTo>
                    <a:pt x="448" y="301"/>
                    <a:pt x="448" y="301"/>
                    <a:pt x="448" y="301"/>
                  </a:cubicBezTo>
                  <a:cubicBezTo>
                    <a:pt x="737" y="301"/>
                    <a:pt x="737" y="301"/>
                    <a:pt x="737" y="301"/>
                  </a:cubicBezTo>
                  <a:cubicBezTo>
                    <a:pt x="875" y="301"/>
                    <a:pt x="967" y="392"/>
                    <a:pt x="967" y="529"/>
                  </a:cubicBezTo>
                  <a:cubicBezTo>
                    <a:pt x="967" y="646"/>
                    <a:pt x="888" y="742"/>
                    <a:pt x="793" y="743"/>
                  </a:cubicBezTo>
                  <a:cubicBezTo>
                    <a:pt x="808" y="757"/>
                    <a:pt x="815" y="764"/>
                    <a:pt x="825" y="777"/>
                  </a:cubicBezTo>
                  <a:cubicBezTo>
                    <a:pt x="870" y="833"/>
                    <a:pt x="1011" y="1079"/>
                    <a:pt x="1011" y="1079"/>
                  </a:cubicBezTo>
                  <a:lnTo>
                    <a:pt x="827" y="1079"/>
                  </a:lnTo>
                  <a:close/>
                  <a:moveTo>
                    <a:pt x="745" y="437"/>
                  </a:moveTo>
                  <a:cubicBezTo>
                    <a:pt x="728" y="432"/>
                    <a:pt x="694" y="426"/>
                    <a:pt x="657" y="426"/>
                  </a:cubicBezTo>
                  <a:cubicBezTo>
                    <a:pt x="601" y="426"/>
                    <a:pt x="601" y="426"/>
                    <a:pt x="601" y="426"/>
                  </a:cubicBezTo>
                  <a:cubicBezTo>
                    <a:pt x="601" y="637"/>
                    <a:pt x="601" y="637"/>
                    <a:pt x="601" y="637"/>
                  </a:cubicBezTo>
                  <a:cubicBezTo>
                    <a:pt x="653" y="637"/>
                    <a:pt x="653" y="637"/>
                    <a:pt x="653" y="637"/>
                  </a:cubicBezTo>
                  <a:cubicBezTo>
                    <a:pt x="720" y="637"/>
                    <a:pt x="750" y="630"/>
                    <a:pt x="771" y="611"/>
                  </a:cubicBezTo>
                  <a:cubicBezTo>
                    <a:pt x="789" y="592"/>
                    <a:pt x="800" y="564"/>
                    <a:pt x="800" y="533"/>
                  </a:cubicBezTo>
                  <a:cubicBezTo>
                    <a:pt x="800" y="484"/>
                    <a:pt x="782" y="452"/>
                    <a:pt x="745" y="43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 dirty="0"/>
            </a:p>
          </p:txBody>
        </p:sp>
        <p:sp>
          <p:nvSpPr>
            <p:cNvPr id="48" name="Freeform 14"/>
            <p:cNvSpPr>
              <a:spLocks noEditPoints="1"/>
            </p:cNvSpPr>
            <p:nvPr/>
          </p:nvSpPr>
          <p:spPr bwMode="auto">
            <a:xfrm>
              <a:off x="7220663" y="4604196"/>
              <a:ext cx="394048" cy="328613"/>
            </a:xfrm>
            <a:custGeom>
              <a:avLst/>
              <a:gdLst>
                <a:gd name="T0" fmla="*/ 12082 w 12631"/>
                <a:gd name="T1" fmla="*/ 4008 h 10525"/>
                <a:gd name="T2" fmla="*/ 5322 w 12631"/>
                <a:gd name="T3" fmla="*/ 692 h 10525"/>
                <a:gd name="T4" fmla="*/ 549 w 12631"/>
                <a:gd name="T5" fmla="*/ 6516 h 10525"/>
                <a:gd name="T6" fmla="*/ 7309 w 12631"/>
                <a:gd name="T7" fmla="*/ 9832 h 10525"/>
                <a:gd name="T8" fmla="*/ 12082 w 12631"/>
                <a:gd name="T9" fmla="*/ 4008 h 10525"/>
                <a:gd name="T10" fmla="*/ 6316 w 12631"/>
                <a:gd name="T11" fmla="*/ 7589 h 10525"/>
                <a:gd name="T12" fmla="*/ 3989 w 12631"/>
                <a:gd name="T13" fmla="*/ 5262 h 10525"/>
                <a:gd name="T14" fmla="*/ 6316 w 12631"/>
                <a:gd name="T15" fmla="*/ 2936 h 10525"/>
                <a:gd name="T16" fmla="*/ 8642 w 12631"/>
                <a:gd name="T17" fmla="*/ 5262 h 10525"/>
                <a:gd name="T18" fmla="*/ 6316 w 12631"/>
                <a:gd name="T19" fmla="*/ 7589 h 10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631" h="10525">
                  <a:moveTo>
                    <a:pt x="12082" y="4008"/>
                  </a:moveTo>
                  <a:cubicBezTo>
                    <a:pt x="11534" y="1485"/>
                    <a:pt x="8507" y="0"/>
                    <a:pt x="5322" y="692"/>
                  </a:cubicBezTo>
                  <a:cubicBezTo>
                    <a:pt x="2137" y="1385"/>
                    <a:pt x="0" y="3992"/>
                    <a:pt x="549" y="6516"/>
                  </a:cubicBezTo>
                  <a:cubicBezTo>
                    <a:pt x="1098" y="9040"/>
                    <a:pt x="4125" y="10525"/>
                    <a:pt x="7309" y="9832"/>
                  </a:cubicBezTo>
                  <a:cubicBezTo>
                    <a:pt x="10494" y="9140"/>
                    <a:pt x="12631" y="6532"/>
                    <a:pt x="12082" y="4008"/>
                  </a:cubicBezTo>
                  <a:close/>
                  <a:moveTo>
                    <a:pt x="6316" y="7589"/>
                  </a:moveTo>
                  <a:cubicBezTo>
                    <a:pt x="5031" y="7589"/>
                    <a:pt x="3989" y="6547"/>
                    <a:pt x="3989" y="5262"/>
                  </a:cubicBezTo>
                  <a:cubicBezTo>
                    <a:pt x="3989" y="3977"/>
                    <a:pt x="5031" y="2936"/>
                    <a:pt x="6316" y="2936"/>
                  </a:cubicBezTo>
                  <a:cubicBezTo>
                    <a:pt x="7600" y="2936"/>
                    <a:pt x="8642" y="3977"/>
                    <a:pt x="8642" y="5262"/>
                  </a:cubicBezTo>
                  <a:cubicBezTo>
                    <a:pt x="8642" y="6547"/>
                    <a:pt x="7600" y="7589"/>
                    <a:pt x="6316" y="7589"/>
                  </a:cubicBezTo>
                  <a:close/>
                </a:path>
              </a:pathLst>
            </a:custGeom>
            <a:solidFill>
              <a:srgbClr val="3487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 dirty="0"/>
            </a:p>
          </p:txBody>
        </p:sp>
        <p:sp>
          <p:nvSpPr>
            <p:cNvPr id="49" name="Freeform 15"/>
            <p:cNvSpPr>
              <a:spLocks noEditPoints="1"/>
            </p:cNvSpPr>
            <p:nvPr/>
          </p:nvSpPr>
          <p:spPr bwMode="auto">
            <a:xfrm>
              <a:off x="7329435" y="4666762"/>
              <a:ext cx="208360" cy="208648"/>
            </a:xfrm>
            <a:custGeom>
              <a:avLst/>
              <a:gdLst>
                <a:gd name="T0" fmla="*/ 3340 w 6681"/>
                <a:gd name="T1" fmla="*/ 0 h 6681"/>
                <a:gd name="T2" fmla="*/ 0 w 6681"/>
                <a:gd name="T3" fmla="*/ 3341 h 6681"/>
                <a:gd name="T4" fmla="*/ 3340 w 6681"/>
                <a:gd name="T5" fmla="*/ 6681 h 6681"/>
                <a:gd name="T6" fmla="*/ 6681 w 6681"/>
                <a:gd name="T7" fmla="*/ 3341 h 6681"/>
                <a:gd name="T8" fmla="*/ 3340 w 6681"/>
                <a:gd name="T9" fmla="*/ 0 h 6681"/>
                <a:gd name="T10" fmla="*/ 2826 w 6681"/>
                <a:gd name="T11" fmla="*/ 5290 h 6681"/>
                <a:gd name="T12" fmla="*/ 794 w 6681"/>
                <a:gd name="T13" fmla="*/ 3257 h 6681"/>
                <a:gd name="T14" fmla="*/ 2826 w 6681"/>
                <a:gd name="T15" fmla="*/ 1225 h 6681"/>
                <a:gd name="T16" fmla="*/ 4858 w 6681"/>
                <a:gd name="T17" fmla="*/ 3257 h 6681"/>
                <a:gd name="T18" fmla="*/ 2826 w 6681"/>
                <a:gd name="T19" fmla="*/ 5290 h 66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681" h="6681">
                  <a:moveTo>
                    <a:pt x="3340" y="0"/>
                  </a:moveTo>
                  <a:cubicBezTo>
                    <a:pt x="1496" y="0"/>
                    <a:pt x="0" y="1496"/>
                    <a:pt x="0" y="3341"/>
                  </a:cubicBezTo>
                  <a:cubicBezTo>
                    <a:pt x="0" y="5186"/>
                    <a:pt x="1496" y="6681"/>
                    <a:pt x="3340" y="6681"/>
                  </a:cubicBezTo>
                  <a:cubicBezTo>
                    <a:pt x="5185" y="6681"/>
                    <a:pt x="6681" y="5186"/>
                    <a:pt x="6681" y="3341"/>
                  </a:cubicBezTo>
                  <a:cubicBezTo>
                    <a:pt x="6681" y="1496"/>
                    <a:pt x="5185" y="0"/>
                    <a:pt x="3340" y="0"/>
                  </a:cubicBezTo>
                  <a:close/>
                  <a:moveTo>
                    <a:pt x="2826" y="5290"/>
                  </a:moveTo>
                  <a:cubicBezTo>
                    <a:pt x="1703" y="5290"/>
                    <a:pt x="794" y="4380"/>
                    <a:pt x="794" y="3257"/>
                  </a:cubicBezTo>
                  <a:cubicBezTo>
                    <a:pt x="794" y="2135"/>
                    <a:pt x="1703" y="1225"/>
                    <a:pt x="2826" y="1225"/>
                  </a:cubicBezTo>
                  <a:cubicBezTo>
                    <a:pt x="3948" y="1225"/>
                    <a:pt x="4858" y="2135"/>
                    <a:pt x="4858" y="3257"/>
                  </a:cubicBezTo>
                  <a:cubicBezTo>
                    <a:pt x="4858" y="4380"/>
                    <a:pt x="3948" y="5290"/>
                    <a:pt x="2826" y="5290"/>
                  </a:cubicBezTo>
                  <a:close/>
                </a:path>
              </a:pathLst>
            </a:custGeom>
            <a:solidFill>
              <a:srgbClr val="9BD7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 dirty="0"/>
            </a:p>
          </p:txBody>
        </p:sp>
      </p:grpSp>
      <p:grpSp>
        <p:nvGrpSpPr>
          <p:cNvPr id="57" name="Group 13"/>
          <p:cNvGrpSpPr>
            <a:grpSpLocks noChangeAspect="1"/>
          </p:cNvGrpSpPr>
          <p:nvPr/>
        </p:nvGrpSpPr>
        <p:grpSpPr bwMode="auto">
          <a:xfrm>
            <a:off x="-1191" y="2244329"/>
            <a:ext cx="9145191" cy="1906323"/>
            <a:chOff x="-31" y="1782"/>
            <a:chExt cx="7734" cy="1441"/>
          </a:xfrm>
        </p:grpSpPr>
        <p:sp>
          <p:nvSpPr>
            <p:cNvPr id="58" name="Freeform 14"/>
            <p:cNvSpPr>
              <a:spLocks/>
            </p:cNvSpPr>
            <p:nvPr userDrawn="1"/>
          </p:nvSpPr>
          <p:spPr bwMode="auto">
            <a:xfrm>
              <a:off x="1747" y="2417"/>
              <a:ext cx="81" cy="43"/>
            </a:xfrm>
            <a:custGeom>
              <a:avLst/>
              <a:gdLst>
                <a:gd name="T0" fmla="*/ 0 w 81"/>
                <a:gd name="T1" fmla="*/ 0 h 43"/>
                <a:gd name="T2" fmla="*/ 53 w 81"/>
                <a:gd name="T3" fmla="*/ 43 h 43"/>
                <a:gd name="T4" fmla="*/ 81 w 81"/>
                <a:gd name="T5" fmla="*/ 37 h 43"/>
                <a:gd name="T6" fmla="*/ 40 w 81"/>
                <a:gd name="T7" fmla="*/ 3 h 43"/>
                <a:gd name="T8" fmla="*/ 0 w 81"/>
                <a:gd name="T9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43">
                  <a:moveTo>
                    <a:pt x="0" y="0"/>
                  </a:moveTo>
                  <a:lnTo>
                    <a:pt x="53" y="43"/>
                  </a:lnTo>
                  <a:lnTo>
                    <a:pt x="81" y="37"/>
                  </a:lnTo>
                  <a:lnTo>
                    <a:pt x="40" y="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897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 dirty="0"/>
            </a:p>
          </p:txBody>
        </p:sp>
        <p:sp>
          <p:nvSpPr>
            <p:cNvPr id="59" name="Freeform 15"/>
            <p:cNvSpPr>
              <a:spLocks/>
            </p:cNvSpPr>
            <p:nvPr userDrawn="1"/>
          </p:nvSpPr>
          <p:spPr bwMode="auto">
            <a:xfrm>
              <a:off x="-31" y="1782"/>
              <a:ext cx="1792" cy="835"/>
            </a:xfrm>
            <a:custGeom>
              <a:avLst/>
              <a:gdLst>
                <a:gd name="T0" fmla="*/ 1056 w 1792"/>
                <a:gd name="T1" fmla="*/ 30 h 835"/>
                <a:gd name="T2" fmla="*/ 1752 w 1792"/>
                <a:gd name="T3" fmla="*/ 612 h 835"/>
                <a:gd name="T4" fmla="*/ 1792 w 1792"/>
                <a:gd name="T5" fmla="*/ 616 h 835"/>
                <a:gd name="T6" fmla="*/ 1058 w 1792"/>
                <a:gd name="T7" fmla="*/ 0 h 835"/>
                <a:gd name="T8" fmla="*/ 0 w 1792"/>
                <a:gd name="T9" fmla="*/ 807 h 835"/>
                <a:gd name="T10" fmla="*/ 0 w 1792"/>
                <a:gd name="T11" fmla="*/ 835 h 835"/>
                <a:gd name="T12" fmla="*/ 1056 w 1792"/>
                <a:gd name="T13" fmla="*/ 30 h 8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92" h="835">
                  <a:moveTo>
                    <a:pt x="1056" y="30"/>
                  </a:moveTo>
                  <a:lnTo>
                    <a:pt x="1752" y="612"/>
                  </a:lnTo>
                  <a:lnTo>
                    <a:pt x="1792" y="616"/>
                  </a:lnTo>
                  <a:lnTo>
                    <a:pt x="1058" y="0"/>
                  </a:lnTo>
                  <a:lnTo>
                    <a:pt x="0" y="807"/>
                  </a:lnTo>
                  <a:lnTo>
                    <a:pt x="0" y="835"/>
                  </a:lnTo>
                  <a:lnTo>
                    <a:pt x="1056" y="30"/>
                  </a:lnTo>
                  <a:close/>
                </a:path>
              </a:pathLst>
            </a:custGeom>
            <a:solidFill>
              <a:srgbClr val="F897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 dirty="0"/>
            </a:p>
          </p:txBody>
        </p:sp>
        <p:sp>
          <p:nvSpPr>
            <p:cNvPr id="60" name="Freeform 16"/>
            <p:cNvSpPr>
              <a:spLocks/>
            </p:cNvSpPr>
            <p:nvPr userDrawn="1"/>
          </p:nvSpPr>
          <p:spPr bwMode="auto">
            <a:xfrm>
              <a:off x="3582" y="2727"/>
              <a:ext cx="637" cy="92"/>
            </a:xfrm>
            <a:custGeom>
              <a:avLst/>
              <a:gdLst>
                <a:gd name="T0" fmla="*/ 26 w 316"/>
                <a:gd name="T1" fmla="*/ 68 h 68"/>
                <a:gd name="T2" fmla="*/ 316 w 316"/>
                <a:gd name="T3" fmla="*/ 9 h 68"/>
                <a:gd name="T4" fmla="*/ 295 w 316"/>
                <a:gd name="T5" fmla="*/ 0 h 68"/>
                <a:gd name="T6" fmla="*/ 0 w 316"/>
                <a:gd name="T7" fmla="*/ 60 h 68"/>
                <a:gd name="T8" fmla="*/ 26 w 316"/>
                <a:gd name="T9" fmla="*/ 68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6" h="68">
                  <a:moveTo>
                    <a:pt x="26" y="68"/>
                  </a:moveTo>
                  <a:cubicBezTo>
                    <a:pt x="316" y="9"/>
                    <a:pt x="316" y="9"/>
                    <a:pt x="316" y="9"/>
                  </a:cubicBezTo>
                  <a:cubicBezTo>
                    <a:pt x="295" y="0"/>
                    <a:pt x="295" y="0"/>
                    <a:pt x="295" y="0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9" y="63"/>
                    <a:pt x="18" y="65"/>
                    <a:pt x="26" y="68"/>
                  </a:cubicBezTo>
                  <a:close/>
                </a:path>
              </a:pathLst>
            </a:custGeom>
            <a:solidFill>
              <a:srgbClr val="F897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 dirty="0"/>
            </a:p>
          </p:txBody>
        </p:sp>
        <p:sp>
          <p:nvSpPr>
            <p:cNvPr id="61" name="Freeform 17"/>
            <p:cNvSpPr>
              <a:spLocks/>
            </p:cNvSpPr>
            <p:nvPr userDrawn="1"/>
          </p:nvSpPr>
          <p:spPr bwMode="auto">
            <a:xfrm>
              <a:off x="1816" y="2468"/>
              <a:ext cx="381" cy="300"/>
            </a:xfrm>
            <a:custGeom>
              <a:avLst/>
              <a:gdLst>
                <a:gd name="T0" fmla="*/ 381 w 381"/>
                <a:gd name="T1" fmla="*/ 296 h 300"/>
                <a:gd name="T2" fmla="*/ 28 w 381"/>
                <a:gd name="T3" fmla="*/ 0 h 300"/>
                <a:gd name="T4" fmla="*/ 0 w 381"/>
                <a:gd name="T5" fmla="*/ 6 h 300"/>
                <a:gd name="T6" fmla="*/ 351 w 381"/>
                <a:gd name="T7" fmla="*/ 300 h 300"/>
                <a:gd name="T8" fmla="*/ 381 w 381"/>
                <a:gd name="T9" fmla="*/ 296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1" h="300">
                  <a:moveTo>
                    <a:pt x="381" y="296"/>
                  </a:moveTo>
                  <a:lnTo>
                    <a:pt x="28" y="0"/>
                  </a:lnTo>
                  <a:lnTo>
                    <a:pt x="0" y="6"/>
                  </a:lnTo>
                  <a:lnTo>
                    <a:pt x="351" y="300"/>
                  </a:lnTo>
                  <a:lnTo>
                    <a:pt x="381" y="296"/>
                  </a:lnTo>
                  <a:close/>
                </a:path>
              </a:pathLst>
            </a:custGeom>
            <a:solidFill>
              <a:srgbClr val="F897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 dirty="0"/>
            </a:p>
          </p:txBody>
        </p:sp>
        <p:sp>
          <p:nvSpPr>
            <p:cNvPr id="62" name="Freeform 18"/>
            <p:cNvSpPr>
              <a:spLocks/>
            </p:cNvSpPr>
            <p:nvPr userDrawn="1"/>
          </p:nvSpPr>
          <p:spPr bwMode="auto">
            <a:xfrm>
              <a:off x="2244" y="2815"/>
              <a:ext cx="1336" cy="169"/>
            </a:xfrm>
            <a:custGeom>
              <a:avLst/>
              <a:gdLst>
                <a:gd name="T0" fmla="*/ 96 w 662"/>
                <a:gd name="T1" fmla="*/ 110 h 125"/>
                <a:gd name="T2" fmla="*/ 13 w 662"/>
                <a:gd name="T3" fmla="*/ 6 h 125"/>
                <a:gd name="T4" fmla="*/ 0 w 662"/>
                <a:gd name="T5" fmla="*/ 12 h 125"/>
                <a:gd name="T6" fmla="*/ 88 w 662"/>
                <a:gd name="T7" fmla="*/ 122 h 125"/>
                <a:gd name="T8" fmla="*/ 90 w 662"/>
                <a:gd name="T9" fmla="*/ 125 h 125"/>
                <a:gd name="T10" fmla="*/ 662 w 662"/>
                <a:gd name="T11" fmla="*/ 9 h 125"/>
                <a:gd name="T12" fmla="*/ 635 w 662"/>
                <a:gd name="T13" fmla="*/ 0 h 125"/>
                <a:gd name="T14" fmla="*/ 96 w 662"/>
                <a:gd name="T15" fmla="*/ 11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62" h="125">
                  <a:moveTo>
                    <a:pt x="96" y="110"/>
                  </a:moveTo>
                  <a:cubicBezTo>
                    <a:pt x="13" y="6"/>
                    <a:pt x="13" y="6"/>
                    <a:pt x="13" y="6"/>
                  </a:cubicBezTo>
                  <a:cubicBezTo>
                    <a:pt x="8" y="8"/>
                    <a:pt x="4" y="10"/>
                    <a:pt x="0" y="12"/>
                  </a:cubicBezTo>
                  <a:cubicBezTo>
                    <a:pt x="88" y="122"/>
                    <a:pt x="88" y="122"/>
                    <a:pt x="88" y="122"/>
                  </a:cubicBezTo>
                  <a:cubicBezTo>
                    <a:pt x="90" y="125"/>
                    <a:pt x="90" y="125"/>
                    <a:pt x="90" y="125"/>
                  </a:cubicBezTo>
                  <a:cubicBezTo>
                    <a:pt x="662" y="9"/>
                    <a:pt x="662" y="9"/>
                    <a:pt x="662" y="9"/>
                  </a:cubicBezTo>
                  <a:cubicBezTo>
                    <a:pt x="653" y="6"/>
                    <a:pt x="644" y="3"/>
                    <a:pt x="635" y="0"/>
                  </a:cubicBezTo>
                  <a:lnTo>
                    <a:pt x="96" y="110"/>
                  </a:lnTo>
                  <a:close/>
                </a:path>
              </a:pathLst>
            </a:custGeom>
            <a:solidFill>
              <a:srgbClr val="F897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 dirty="0"/>
            </a:p>
          </p:txBody>
        </p:sp>
        <p:sp>
          <p:nvSpPr>
            <p:cNvPr id="63" name="Freeform 19"/>
            <p:cNvSpPr>
              <a:spLocks/>
            </p:cNvSpPr>
            <p:nvPr userDrawn="1"/>
          </p:nvSpPr>
          <p:spPr bwMode="auto">
            <a:xfrm>
              <a:off x="2187" y="2780"/>
              <a:ext cx="65" cy="36"/>
            </a:xfrm>
            <a:custGeom>
              <a:avLst/>
              <a:gdLst>
                <a:gd name="T0" fmla="*/ 0 w 32"/>
                <a:gd name="T1" fmla="*/ 3 h 27"/>
                <a:gd name="T2" fmla="*/ 19 w 32"/>
                <a:gd name="T3" fmla="*/ 27 h 27"/>
                <a:gd name="T4" fmla="*/ 32 w 32"/>
                <a:gd name="T5" fmla="*/ 21 h 27"/>
                <a:gd name="T6" fmla="*/ 15 w 32"/>
                <a:gd name="T7" fmla="*/ 0 h 27"/>
                <a:gd name="T8" fmla="*/ 0 w 32"/>
                <a:gd name="T9" fmla="*/ 3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7">
                  <a:moveTo>
                    <a:pt x="0" y="3"/>
                  </a:moveTo>
                  <a:cubicBezTo>
                    <a:pt x="19" y="27"/>
                    <a:pt x="19" y="27"/>
                    <a:pt x="19" y="27"/>
                  </a:cubicBezTo>
                  <a:cubicBezTo>
                    <a:pt x="23" y="25"/>
                    <a:pt x="27" y="23"/>
                    <a:pt x="32" y="21"/>
                  </a:cubicBezTo>
                  <a:cubicBezTo>
                    <a:pt x="15" y="0"/>
                    <a:pt x="15" y="0"/>
                    <a:pt x="15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rgbClr val="F897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 dirty="0"/>
            </a:p>
          </p:txBody>
        </p:sp>
        <p:sp>
          <p:nvSpPr>
            <p:cNvPr id="64" name="Freeform 20"/>
            <p:cNvSpPr>
              <a:spLocks/>
            </p:cNvSpPr>
            <p:nvPr userDrawn="1"/>
          </p:nvSpPr>
          <p:spPr bwMode="auto">
            <a:xfrm>
              <a:off x="4724" y="2502"/>
              <a:ext cx="1213" cy="157"/>
            </a:xfrm>
            <a:custGeom>
              <a:avLst/>
              <a:gdLst>
                <a:gd name="T0" fmla="*/ 1096 w 1213"/>
                <a:gd name="T1" fmla="*/ 0 h 157"/>
                <a:gd name="T2" fmla="*/ 0 w 1213"/>
                <a:gd name="T3" fmla="*/ 151 h 157"/>
                <a:gd name="T4" fmla="*/ 83 w 1213"/>
                <a:gd name="T5" fmla="*/ 157 h 157"/>
                <a:gd name="T6" fmla="*/ 1213 w 1213"/>
                <a:gd name="T7" fmla="*/ 3 h 157"/>
                <a:gd name="T8" fmla="*/ 1096 w 1213"/>
                <a:gd name="T9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13" h="157">
                  <a:moveTo>
                    <a:pt x="1096" y="0"/>
                  </a:moveTo>
                  <a:lnTo>
                    <a:pt x="0" y="151"/>
                  </a:lnTo>
                  <a:lnTo>
                    <a:pt x="83" y="157"/>
                  </a:lnTo>
                  <a:lnTo>
                    <a:pt x="1213" y="3"/>
                  </a:lnTo>
                  <a:lnTo>
                    <a:pt x="1096" y="0"/>
                  </a:lnTo>
                  <a:close/>
                </a:path>
              </a:pathLst>
            </a:custGeom>
            <a:solidFill>
              <a:srgbClr val="F897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 dirty="0"/>
            </a:p>
          </p:txBody>
        </p:sp>
        <p:sp>
          <p:nvSpPr>
            <p:cNvPr id="65" name="Freeform 21"/>
            <p:cNvSpPr>
              <a:spLocks/>
            </p:cNvSpPr>
            <p:nvPr userDrawn="1"/>
          </p:nvSpPr>
          <p:spPr bwMode="auto">
            <a:xfrm>
              <a:off x="5937" y="2272"/>
              <a:ext cx="1766" cy="217"/>
            </a:xfrm>
            <a:custGeom>
              <a:avLst/>
              <a:gdLst>
                <a:gd name="T0" fmla="*/ 1574 w 1766"/>
                <a:gd name="T1" fmla="*/ 19 h 217"/>
                <a:gd name="T2" fmla="*/ 1766 w 1766"/>
                <a:gd name="T3" fmla="*/ 45 h 217"/>
                <a:gd name="T4" fmla="*/ 1766 w 1766"/>
                <a:gd name="T5" fmla="*/ 26 h 217"/>
                <a:gd name="T6" fmla="*/ 1578 w 1766"/>
                <a:gd name="T7" fmla="*/ 0 h 217"/>
                <a:gd name="T8" fmla="*/ 1574 w 1766"/>
                <a:gd name="T9" fmla="*/ 0 h 217"/>
                <a:gd name="T10" fmla="*/ 0 w 1766"/>
                <a:gd name="T11" fmla="*/ 215 h 217"/>
                <a:gd name="T12" fmla="*/ 115 w 1766"/>
                <a:gd name="T13" fmla="*/ 217 h 217"/>
                <a:gd name="T14" fmla="*/ 1574 w 1766"/>
                <a:gd name="T15" fmla="*/ 19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66" h="217">
                  <a:moveTo>
                    <a:pt x="1574" y="19"/>
                  </a:moveTo>
                  <a:lnTo>
                    <a:pt x="1766" y="45"/>
                  </a:lnTo>
                  <a:lnTo>
                    <a:pt x="1766" y="26"/>
                  </a:lnTo>
                  <a:lnTo>
                    <a:pt x="1578" y="0"/>
                  </a:lnTo>
                  <a:lnTo>
                    <a:pt x="1574" y="0"/>
                  </a:lnTo>
                  <a:lnTo>
                    <a:pt x="0" y="215"/>
                  </a:lnTo>
                  <a:lnTo>
                    <a:pt x="115" y="217"/>
                  </a:lnTo>
                  <a:lnTo>
                    <a:pt x="1574" y="19"/>
                  </a:lnTo>
                  <a:close/>
                </a:path>
              </a:pathLst>
            </a:custGeom>
            <a:solidFill>
              <a:srgbClr val="F897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 dirty="0"/>
            </a:p>
          </p:txBody>
        </p:sp>
        <p:sp>
          <p:nvSpPr>
            <p:cNvPr id="66" name="Freeform 22"/>
            <p:cNvSpPr>
              <a:spLocks/>
            </p:cNvSpPr>
            <p:nvPr userDrawn="1"/>
          </p:nvSpPr>
          <p:spPr bwMode="auto">
            <a:xfrm>
              <a:off x="4224" y="2663"/>
              <a:ext cx="498" cy="70"/>
            </a:xfrm>
            <a:custGeom>
              <a:avLst/>
              <a:gdLst>
                <a:gd name="T0" fmla="*/ 415 w 498"/>
                <a:gd name="T1" fmla="*/ 0 h 70"/>
                <a:gd name="T2" fmla="*/ 0 w 498"/>
                <a:gd name="T3" fmla="*/ 57 h 70"/>
                <a:gd name="T4" fmla="*/ 42 w 498"/>
                <a:gd name="T5" fmla="*/ 70 h 70"/>
                <a:gd name="T6" fmla="*/ 498 w 498"/>
                <a:gd name="T7" fmla="*/ 9 h 70"/>
                <a:gd name="T8" fmla="*/ 415 w 498"/>
                <a:gd name="T9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8" h="70">
                  <a:moveTo>
                    <a:pt x="415" y="0"/>
                  </a:moveTo>
                  <a:lnTo>
                    <a:pt x="0" y="57"/>
                  </a:lnTo>
                  <a:lnTo>
                    <a:pt x="42" y="70"/>
                  </a:lnTo>
                  <a:lnTo>
                    <a:pt x="498" y="9"/>
                  </a:lnTo>
                  <a:lnTo>
                    <a:pt x="415" y="0"/>
                  </a:lnTo>
                  <a:close/>
                </a:path>
              </a:pathLst>
            </a:custGeom>
            <a:solidFill>
              <a:srgbClr val="F897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 dirty="0"/>
            </a:p>
          </p:txBody>
        </p:sp>
        <p:sp>
          <p:nvSpPr>
            <p:cNvPr id="67" name="Freeform 23"/>
            <p:cNvSpPr>
              <a:spLocks/>
            </p:cNvSpPr>
            <p:nvPr userDrawn="1"/>
          </p:nvSpPr>
          <p:spPr bwMode="auto">
            <a:xfrm>
              <a:off x="-27" y="2737"/>
              <a:ext cx="2602" cy="450"/>
            </a:xfrm>
            <a:custGeom>
              <a:avLst/>
              <a:gdLst>
                <a:gd name="T0" fmla="*/ 1289 w 1289"/>
                <a:gd name="T1" fmla="*/ 0 h 333"/>
                <a:gd name="T2" fmla="*/ 1227 w 1289"/>
                <a:gd name="T3" fmla="*/ 11 h 333"/>
                <a:gd name="T4" fmla="*/ 1129 w 1289"/>
                <a:gd name="T5" fmla="*/ 53 h 333"/>
                <a:gd name="T6" fmla="*/ 1116 w 1289"/>
                <a:gd name="T7" fmla="*/ 59 h 333"/>
                <a:gd name="T8" fmla="*/ 487 w 1289"/>
                <a:gd name="T9" fmla="*/ 319 h 333"/>
                <a:gd name="T10" fmla="*/ 37 w 1289"/>
                <a:gd name="T11" fmla="*/ 230 h 333"/>
                <a:gd name="T12" fmla="*/ 0 w 1289"/>
                <a:gd name="T13" fmla="*/ 237 h 333"/>
                <a:gd name="T14" fmla="*/ 486 w 1289"/>
                <a:gd name="T15" fmla="*/ 333 h 333"/>
                <a:gd name="T16" fmla="*/ 1125 w 1289"/>
                <a:gd name="T17" fmla="*/ 70 h 333"/>
                <a:gd name="T18" fmla="*/ 1138 w 1289"/>
                <a:gd name="T19" fmla="*/ 64 h 333"/>
                <a:gd name="T20" fmla="*/ 1289 w 1289"/>
                <a:gd name="T21" fmla="*/ 0 h 3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89" h="333">
                  <a:moveTo>
                    <a:pt x="1289" y="0"/>
                  </a:moveTo>
                  <a:cubicBezTo>
                    <a:pt x="1227" y="11"/>
                    <a:pt x="1227" y="11"/>
                    <a:pt x="1227" y="11"/>
                  </a:cubicBezTo>
                  <a:cubicBezTo>
                    <a:pt x="1195" y="25"/>
                    <a:pt x="1162" y="39"/>
                    <a:pt x="1129" y="53"/>
                  </a:cubicBezTo>
                  <a:cubicBezTo>
                    <a:pt x="1124" y="55"/>
                    <a:pt x="1120" y="57"/>
                    <a:pt x="1116" y="59"/>
                  </a:cubicBezTo>
                  <a:cubicBezTo>
                    <a:pt x="813" y="188"/>
                    <a:pt x="506" y="316"/>
                    <a:pt x="487" y="319"/>
                  </a:cubicBezTo>
                  <a:cubicBezTo>
                    <a:pt x="477" y="318"/>
                    <a:pt x="298" y="283"/>
                    <a:pt x="37" y="230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277" y="293"/>
                    <a:pt x="478" y="333"/>
                    <a:pt x="486" y="333"/>
                  </a:cubicBezTo>
                  <a:cubicBezTo>
                    <a:pt x="505" y="333"/>
                    <a:pt x="855" y="185"/>
                    <a:pt x="1125" y="70"/>
                  </a:cubicBezTo>
                  <a:cubicBezTo>
                    <a:pt x="1129" y="68"/>
                    <a:pt x="1133" y="66"/>
                    <a:pt x="1138" y="64"/>
                  </a:cubicBezTo>
                  <a:cubicBezTo>
                    <a:pt x="1193" y="41"/>
                    <a:pt x="1245" y="19"/>
                    <a:pt x="1289" y="0"/>
                  </a:cubicBezTo>
                  <a:close/>
                </a:path>
              </a:pathLst>
            </a:custGeom>
            <a:solidFill>
              <a:srgbClr val="DC36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 dirty="0"/>
            </a:p>
          </p:txBody>
        </p:sp>
        <p:sp>
          <p:nvSpPr>
            <p:cNvPr id="68" name="Freeform 24"/>
            <p:cNvSpPr>
              <a:spLocks/>
            </p:cNvSpPr>
            <p:nvPr userDrawn="1"/>
          </p:nvSpPr>
          <p:spPr bwMode="auto">
            <a:xfrm>
              <a:off x="-31" y="3038"/>
              <a:ext cx="2" cy="0"/>
            </a:xfrm>
            <a:custGeom>
              <a:avLst/>
              <a:gdLst>
                <a:gd name="T0" fmla="*/ 0 w 1"/>
                <a:gd name="T1" fmla="*/ 1 w 1"/>
                <a:gd name="T2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DC36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 dirty="0"/>
            </a:p>
          </p:txBody>
        </p:sp>
        <p:sp>
          <p:nvSpPr>
            <p:cNvPr id="69" name="Freeform 25"/>
            <p:cNvSpPr>
              <a:spLocks/>
            </p:cNvSpPr>
            <p:nvPr userDrawn="1"/>
          </p:nvSpPr>
          <p:spPr bwMode="auto">
            <a:xfrm>
              <a:off x="2567" y="2647"/>
              <a:ext cx="369" cy="71"/>
            </a:xfrm>
            <a:custGeom>
              <a:avLst/>
              <a:gdLst>
                <a:gd name="T0" fmla="*/ 122 w 183"/>
                <a:gd name="T1" fmla="*/ 0 h 52"/>
                <a:gd name="T2" fmla="*/ 120 w 183"/>
                <a:gd name="T3" fmla="*/ 1 h 52"/>
                <a:gd name="T4" fmla="*/ 0 w 183"/>
                <a:gd name="T5" fmla="*/ 52 h 52"/>
                <a:gd name="T6" fmla="*/ 61 w 183"/>
                <a:gd name="T7" fmla="*/ 41 h 52"/>
                <a:gd name="T8" fmla="*/ 124 w 183"/>
                <a:gd name="T9" fmla="*/ 14 h 52"/>
                <a:gd name="T10" fmla="*/ 154 w 183"/>
                <a:gd name="T11" fmla="*/ 24 h 52"/>
                <a:gd name="T12" fmla="*/ 183 w 183"/>
                <a:gd name="T13" fmla="*/ 19 h 52"/>
                <a:gd name="T14" fmla="*/ 126 w 183"/>
                <a:gd name="T15" fmla="*/ 1 h 52"/>
                <a:gd name="T16" fmla="*/ 122 w 183"/>
                <a:gd name="T17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3" h="52">
                  <a:moveTo>
                    <a:pt x="122" y="0"/>
                  </a:moveTo>
                  <a:cubicBezTo>
                    <a:pt x="122" y="0"/>
                    <a:pt x="122" y="0"/>
                    <a:pt x="120" y="1"/>
                  </a:cubicBezTo>
                  <a:cubicBezTo>
                    <a:pt x="82" y="17"/>
                    <a:pt x="41" y="35"/>
                    <a:pt x="0" y="52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87" y="30"/>
                    <a:pt x="108" y="21"/>
                    <a:pt x="124" y="14"/>
                  </a:cubicBezTo>
                  <a:cubicBezTo>
                    <a:pt x="124" y="14"/>
                    <a:pt x="124" y="14"/>
                    <a:pt x="154" y="24"/>
                  </a:cubicBezTo>
                  <a:cubicBezTo>
                    <a:pt x="183" y="19"/>
                    <a:pt x="183" y="19"/>
                    <a:pt x="183" y="19"/>
                  </a:cubicBezTo>
                  <a:cubicBezTo>
                    <a:pt x="164" y="13"/>
                    <a:pt x="145" y="7"/>
                    <a:pt x="126" y="1"/>
                  </a:cubicBezTo>
                  <a:cubicBezTo>
                    <a:pt x="126" y="1"/>
                    <a:pt x="126" y="1"/>
                    <a:pt x="122" y="0"/>
                  </a:cubicBezTo>
                  <a:close/>
                </a:path>
              </a:pathLst>
            </a:custGeom>
            <a:solidFill>
              <a:srgbClr val="DC36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 dirty="0"/>
            </a:p>
          </p:txBody>
        </p:sp>
        <p:sp>
          <p:nvSpPr>
            <p:cNvPr id="70" name="Freeform 26"/>
            <p:cNvSpPr>
              <a:spLocks/>
            </p:cNvSpPr>
            <p:nvPr userDrawn="1"/>
          </p:nvSpPr>
          <p:spPr bwMode="auto">
            <a:xfrm>
              <a:off x="2936" y="2684"/>
              <a:ext cx="3631" cy="539"/>
            </a:xfrm>
            <a:custGeom>
              <a:avLst/>
              <a:gdLst>
                <a:gd name="T0" fmla="*/ 1252 w 1799"/>
                <a:gd name="T1" fmla="*/ 384 h 398"/>
                <a:gd name="T2" fmla="*/ 346 w 1799"/>
                <a:gd name="T3" fmla="*/ 100 h 398"/>
                <a:gd name="T4" fmla="*/ 320 w 1799"/>
                <a:gd name="T5" fmla="*/ 92 h 398"/>
                <a:gd name="T6" fmla="*/ 28 w 1799"/>
                <a:gd name="T7" fmla="*/ 0 h 398"/>
                <a:gd name="T8" fmla="*/ 0 w 1799"/>
                <a:gd name="T9" fmla="*/ 6 h 398"/>
                <a:gd name="T10" fmla="*/ 292 w 1799"/>
                <a:gd name="T11" fmla="*/ 97 h 398"/>
                <a:gd name="T12" fmla="*/ 319 w 1799"/>
                <a:gd name="T13" fmla="*/ 106 h 398"/>
                <a:gd name="T14" fmla="*/ 1251 w 1799"/>
                <a:gd name="T15" fmla="*/ 398 h 398"/>
                <a:gd name="T16" fmla="*/ 1799 w 1799"/>
                <a:gd name="T17" fmla="*/ 268 h 398"/>
                <a:gd name="T18" fmla="*/ 1764 w 1799"/>
                <a:gd name="T19" fmla="*/ 263 h 398"/>
                <a:gd name="T20" fmla="*/ 1252 w 1799"/>
                <a:gd name="T21" fmla="*/ 384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99" h="398">
                  <a:moveTo>
                    <a:pt x="1252" y="384"/>
                  </a:moveTo>
                  <a:cubicBezTo>
                    <a:pt x="1252" y="384"/>
                    <a:pt x="1252" y="384"/>
                    <a:pt x="346" y="100"/>
                  </a:cubicBezTo>
                  <a:cubicBezTo>
                    <a:pt x="338" y="97"/>
                    <a:pt x="329" y="95"/>
                    <a:pt x="320" y="92"/>
                  </a:cubicBezTo>
                  <a:cubicBezTo>
                    <a:pt x="232" y="64"/>
                    <a:pt x="135" y="34"/>
                    <a:pt x="28" y="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48" y="21"/>
                    <a:pt x="135" y="48"/>
                    <a:pt x="292" y="97"/>
                  </a:cubicBezTo>
                  <a:cubicBezTo>
                    <a:pt x="301" y="100"/>
                    <a:pt x="310" y="103"/>
                    <a:pt x="319" y="106"/>
                  </a:cubicBezTo>
                  <a:cubicBezTo>
                    <a:pt x="513" y="166"/>
                    <a:pt x="807" y="258"/>
                    <a:pt x="1251" y="398"/>
                  </a:cubicBezTo>
                  <a:cubicBezTo>
                    <a:pt x="1799" y="268"/>
                    <a:pt x="1799" y="268"/>
                    <a:pt x="1799" y="268"/>
                  </a:cubicBezTo>
                  <a:cubicBezTo>
                    <a:pt x="1764" y="263"/>
                    <a:pt x="1764" y="263"/>
                    <a:pt x="1764" y="263"/>
                  </a:cubicBezTo>
                  <a:cubicBezTo>
                    <a:pt x="1626" y="295"/>
                    <a:pt x="1458" y="335"/>
                    <a:pt x="1252" y="384"/>
                  </a:cubicBezTo>
                  <a:close/>
                </a:path>
              </a:pathLst>
            </a:custGeom>
            <a:solidFill>
              <a:srgbClr val="DC36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 dirty="0"/>
            </a:p>
          </p:txBody>
        </p:sp>
        <p:sp>
          <p:nvSpPr>
            <p:cNvPr id="71" name="Freeform 27"/>
            <p:cNvSpPr>
              <a:spLocks/>
            </p:cNvSpPr>
            <p:nvPr userDrawn="1"/>
          </p:nvSpPr>
          <p:spPr bwMode="auto">
            <a:xfrm>
              <a:off x="6569" y="2848"/>
              <a:ext cx="1134" cy="186"/>
            </a:xfrm>
            <a:custGeom>
              <a:avLst/>
              <a:gdLst>
                <a:gd name="T0" fmla="*/ 36 w 562"/>
                <a:gd name="T1" fmla="*/ 138 h 138"/>
                <a:gd name="T2" fmla="*/ 562 w 562"/>
                <a:gd name="T3" fmla="*/ 14 h 138"/>
                <a:gd name="T4" fmla="*/ 562 w 562"/>
                <a:gd name="T5" fmla="*/ 0 h 138"/>
                <a:gd name="T6" fmla="*/ 0 w 562"/>
                <a:gd name="T7" fmla="*/ 133 h 138"/>
                <a:gd name="T8" fmla="*/ 36 w 562"/>
                <a:gd name="T9" fmla="*/ 138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2" h="138">
                  <a:moveTo>
                    <a:pt x="36" y="138"/>
                  </a:moveTo>
                  <a:cubicBezTo>
                    <a:pt x="562" y="14"/>
                    <a:pt x="562" y="14"/>
                    <a:pt x="562" y="14"/>
                  </a:cubicBezTo>
                  <a:cubicBezTo>
                    <a:pt x="562" y="0"/>
                    <a:pt x="562" y="0"/>
                    <a:pt x="562" y="0"/>
                  </a:cubicBezTo>
                  <a:cubicBezTo>
                    <a:pt x="528" y="8"/>
                    <a:pt x="408" y="37"/>
                    <a:pt x="0" y="133"/>
                  </a:cubicBezTo>
                  <a:lnTo>
                    <a:pt x="36" y="138"/>
                  </a:lnTo>
                  <a:close/>
                </a:path>
              </a:pathLst>
            </a:custGeom>
            <a:solidFill>
              <a:srgbClr val="DC36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 dirty="0"/>
            </a:p>
          </p:txBody>
        </p:sp>
        <p:sp>
          <p:nvSpPr>
            <p:cNvPr id="72" name="Freeform 28"/>
            <p:cNvSpPr>
              <a:spLocks/>
            </p:cNvSpPr>
            <p:nvPr userDrawn="1"/>
          </p:nvSpPr>
          <p:spPr bwMode="auto">
            <a:xfrm>
              <a:off x="3765" y="2459"/>
              <a:ext cx="3938" cy="119"/>
            </a:xfrm>
            <a:custGeom>
              <a:avLst/>
              <a:gdLst>
                <a:gd name="T0" fmla="*/ 901 w 3938"/>
                <a:gd name="T1" fmla="*/ 19 h 119"/>
                <a:gd name="T2" fmla="*/ 2055 w 3938"/>
                <a:gd name="T3" fmla="*/ 43 h 119"/>
                <a:gd name="T4" fmla="*/ 2172 w 3938"/>
                <a:gd name="T5" fmla="*/ 46 h 119"/>
                <a:gd name="T6" fmla="*/ 3938 w 3938"/>
                <a:gd name="T7" fmla="*/ 85 h 119"/>
                <a:gd name="T8" fmla="*/ 3938 w 3938"/>
                <a:gd name="T9" fmla="*/ 66 h 119"/>
                <a:gd name="T10" fmla="*/ 2287 w 3938"/>
                <a:gd name="T11" fmla="*/ 30 h 119"/>
                <a:gd name="T12" fmla="*/ 2172 w 3938"/>
                <a:gd name="T13" fmla="*/ 28 h 119"/>
                <a:gd name="T14" fmla="*/ 901 w 3938"/>
                <a:gd name="T15" fmla="*/ 0 h 119"/>
                <a:gd name="T16" fmla="*/ 898 w 3938"/>
                <a:gd name="T17" fmla="*/ 0 h 119"/>
                <a:gd name="T18" fmla="*/ 0 w 3938"/>
                <a:gd name="T19" fmla="*/ 111 h 119"/>
                <a:gd name="T20" fmla="*/ 91 w 3938"/>
                <a:gd name="T21" fmla="*/ 119 h 119"/>
                <a:gd name="T22" fmla="*/ 901 w 3938"/>
                <a:gd name="T23" fmla="*/ 1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938" h="119">
                  <a:moveTo>
                    <a:pt x="901" y="19"/>
                  </a:moveTo>
                  <a:lnTo>
                    <a:pt x="2055" y="43"/>
                  </a:lnTo>
                  <a:lnTo>
                    <a:pt x="2172" y="46"/>
                  </a:lnTo>
                  <a:lnTo>
                    <a:pt x="3938" y="85"/>
                  </a:lnTo>
                  <a:lnTo>
                    <a:pt x="3938" y="66"/>
                  </a:lnTo>
                  <a:lnTo>
                    <a:pt x="2287" y="30"/>
                  </a:lnTo>
                  <a:lnTo>
                    <a:pt x="2172" y="28"/>
                  </a:lnTo>
                  <a:lnTo>
                    <a:pt x="901" y="0"/>
                  </a:lnTo>
                  <a:lnTo>
                    <a:pt x="898" y="0"/>
                  </a:lnTo>
                  <a:lnTo>
                    <a:pt x="0" y="111"/>
                  </a:lnTo>
                  <a:lnTo>
                    <a:pt x="91" y="119"/>
                  </a:lnTo>
                  <a:lnTo>
                    <a:pt x="901" y="19"/>
                  </a:lnTo>
                  <a:close/>
                </a:path>
              </a:pathLst>
            </a:custGeom>
            <a:solidFill>
              <a:srgbClr val="398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 dirty="0"/>
            </a:p>
          </p:txBody>
        </p:sp>
        <p:sp>
          <p:nvSpPr>
            <p:cNvPr id="73" name="Freeform 29"/>
            <p:cNvSpPr>
              <a:spLocks/>
            </p:cNvSpPr>
            <p:nvPr userDrawn="1"/>
          </p:nvSpPr>
          <p:spPr bwMode="auto">
            <a:xfrm>
              <a:off x="-31" y="2582"/>
              <a:ext cx="3740" cy="477"/>
            </a:xfrm>
            <a:custGeom>
              <a:avLst/>
              <a:gdLst>
                <a:gd name="T0" fmla="*/ 2218 w 3740"/>
                <a:gd name="T1" fmla="*/ 202 h 477"/>
                <a:gd name="T2" fmla="*/ 2248 w 3740"/>
                <a:gd name="T3" fmla="*/ 198 h 477"/>
                <a:gd name="T4" fmla="*/ 2480 w 3740"/>
                <a:gd name="T5" fmla="*/ 169 h 477"/>
                <a:gd name="T6" fmla="*/ 2606 w 3740"/>
                <a:gd name="T7" fmla="*/ 155 h 477"/>
                <a:gd name="T8" fmla="*/ 2967 w 3740"/>
                <a:gd name="T9" fmla="*/ 110 h 477"/>
                <a:gd name="T10" fmla="*/ 3023 w 3740"/>
                <a:gd name="T11" fmla="*/ 102 h 477"/>
                <a:gd name="T12" fmla="*/ 3740 w 3740"/>
                <a:gd name="T13" fmla="*/ 14 h 477"/>
                <a:gd name="T14" fmla="*/ 3693 w 3740"/>
                <a:gd name="T15" fmla="*/ 0 h 477"/>
                <a:gd name="T16" fmla="*/ 2967 w 3740"/>
                <a:gd name="T17" fmla="*/ 91 h 477"/>
                <a:gd name="T18" fmla="*/ 2908 w 3740"/>
                <a:gd name="T19" fmla="*/ 98 h 477"/>
                <a:gd name="T20" fmla="*/ 2721 w 3740"/>
                <a:gd name="T21" fmla="*/ 121 h 477"/>
                <a:gd name="T22" fmla="*/ 2598 w 3740"/>
                <a:gd name="T23" fmla="*/ 136 h 477"/>
                <a:gd name="T24" fmla="*/ 2228 w 3740"/>
                <a:gd name="T25" fmla="*/ 182 h 477"/>
                <a:gd name="T26" fmla="*/ 2198 w 3740"/>
                <a:gd name="T27" fmla="*/ 186 h 477"/>
                <a:gd name="T28" fmla="*/ 2 w 3740"/>
                <a:gd name="T29" fmla="*/ 456 h 477"/>
                <a:gd name="T30" fmla="*/ 0 w 3740"/>
                <a:gd name="T31" fmla="*/ 456 h 477"/>
                <a:gd name="T32" fmla="*/ 0 w 3740"/>
                <a:gd name="T33" fmla="*/ 477 h 477"/>
                <a:gd name="T34" fmla="*/ 4 w 3740"/>
                <a:gd name="T35" fmla="*/ 475 h 477"/>
                <a:gd name="T36" fmla="*/ 79 w 3740"/>
                <a:gd name="T37" fmla="*/ 466 h 477"/>
                <a:gd name="T38" fmla="*/ 2218 w 3740"/>
                <a:gd name="T39" fmla="*/ 202 h 4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740" h="477">
                  <a:moveTo>
                    <a:pt x="2218" y="202"/>
                  </a:moveTo>
                  <a:lnTo>
                    <a:pt x="2248" y="198"/>
                  </a:lnTo>
                  <a:lnTo>
                    <a:pt x="2480" y="169"/>
                  </a:lnTo>
                  <a:lnTo>
                    <a:pt x="2606" y="155"/>
                  </a:lnTo>
                  <a:lnTo>
                    <a:pt x="2967" y="110"/>
                  </a:lnTo>
                  <a:lnTo>
                    <a:pt x="3023" y="102"/>
                  </a:lnTo>
                  <a:lnTo>
                    <a:pt x="3740" y="14"/>
                  </a:lnTo>
                  <a:lnTo>
                    <a:pt x="3693" y="0"/>
                  </a:lnTo>
                  <a:lnTo>
                    <a:pt x="2967" y="91"/>
                  </a:lnTo>
                  <a:lnTo>
                    <a:pt x="2908" y="98"/>
                  </a:lnTo>
                  <a:lnTo>
                    <a:pt x="2721" y="121"/>
                  </a:lnTo>
                  <a:lnTo>
                    <a:pt x="2598" y="136"/>
                  </a:lnTo>
                  <a:lnTo>
                    <a:pt x="2228" y="182"/>
                  </a:lnTo>
                  <a:lnTo>
                    <a:pt x="2198" y="186"/>
                  </a:lnTo>
                  <a:lnTo>
                    <a:pt x="2" y="456"/>
                  </a:lnTo>
                  <a:lnTo>
                    <a:pt x="0" y="456"/>
                  </a:lnTo>
                  <a:lnTo>
                    <a:pt x="0" y="477"/>
                  </a:lnTo>
                  <a:lnTo>
                    <a:pt x="4" y="475"/>
                  </a:lnTo>
                  <a:lnTo>
                    <a:pt x="79" y="466"/>
                  </a:lnTo>
                  <a:lnTo>
                    <a:pt x="2218" y="202"/>
                  </a:lnTo>
                  <a:close/>
                </a:path>
              </a:pathLst>
            </a:custGeom>
            <a:solidFill>
              <a:srgbClr val="398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 dirty="0"/>
            </a:p>
          </p:txBody>
        </p:sp>
        <p:sp>
          <p:nvSpPr>
            <p:cNvPr id="74" name="Freeform 30"/>
            <p:cNvSpPr>
              <a:spLocks/>
            </p:cNvSpPr>
            <p:nvPr userDrawn="1"/>
          </p:nvSpPr>
          <p:spPr bwMode="auto">
            <a:xfrm>
              <a:off x="3749" y="2588"/>
              <a:ext cx="16" cy="2"/>
            </a:xfrm>
            <a:custGeom>
              <a:avLst/>
              <a:gdLst>
                <a:gd name="T0" fmla="*/ 0 w 16"/>
                <a:gd name="T1" fmla="*/ 0 h 2"/>
                <a:gd name="T2" fmla="*/ 8 w 16"/>
                <a:gd name="T3" fmla="*/ 2 h 2"/>
                <a:gd name="T4" fmla="*/ 16 w 16"/>
                <a:gd name="T5" fmla="*/ 1 h 2"/>
                <a:gd name="T6" fmla="*/ 0 w 16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2">
                  <a:moveTo>
                    <a:pt x="0" y="0"/>
                  </a:moveTo>
                  <a:lnTo>
                    <a:pt x="8" y="2"/>
                  </a:lnTo>
                  <a:lnTo>
                    <a:pt x="16" y="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98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 dirty="0"/>
            </a:p>
          </p:txBody>
        </p:sp>
        <p:sp>
          <p:nvSpPr>
            <p:cNvPr id="75" name="Freeform 31"/>
            <p:cNvSpPr>
              <a:spLocks/>
            </p:cNvSpPr>
            <p:nvPr userDrawn="1"/>
          </p:nvSpPr>
          <p:spPr bwMode="auto">
            <a:xfrm>
              <a:off x="1981" y="2422"/>
              <a:ext cx="1669" cy="158"/>
            </a:xfrm>
            <a:custGeom>
              <a:avLst/>
              <a:gdLst>
                <a:gd name="T0" fmla="*/ 1572 w 1669"/>
                <a:gd name="T1" fmla="*/ 130 h 158"/>
                <a:gd name="T2" fmla="*/ 63 w 1669"/>
                <a:gd name="T3" fmla="*/ 0 h 158"/>
                <a:gd name="T4" fmla="*/ 0 w 1669"/>
                <a:gd name="T5" fmla="*/ 14 h 158"/>
                <a:gd name="T6" fmla="*/ 1669 w 1669"/>
                <a:gd name="T7" fmla="*/ 158 h 158"/>
                <a:gd name="T8" fmla="*/ 1572 w 1669"/>
                <a:gd name="T9" fmla="*/ 13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9" h="158">
                  <a:moveTo>
                    <a:pt x="1572" y="130"/>
                  </a:moveTo>
                  <a:lnTo>
                    <a:pt x="63" y="0"/>
                  </a:lnTo>
                  <a:lnTo>
                    <a:pt x="0" y="14"/>
                  </a:lnTo>
                  <a:lnTo>
                    <a:pt x="1669" y="158"/>
                  </a:lnTo>
                  <a:lnTo>
                    <a:pt x="1572" y="130"/>
                  </a:lnTo>
                  <a:close/>
                </a:path>
              </a:pathLst>
            </a:custGeom>
            <a:solidFill>
              <a:srgbClr val="90C5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 dirty="0"/>
            </a:p>
          </p:txBody>
        </p:sp>
        <p:sp>
          <p:nvSpPr>
            <p:cNvPr id="76" name="Freeform 32"/>
            <p:cNvSpPr>
              <a:spLocks/>
            </p:cNvSpPr>
            <p:nvPr userDrawn="1"/>
          </p:nvSpPr>
          <p:spPr bwMode="auto">
            <a:xfrm>
              <a:off x="-31" y="2337"/>
              <a:ext cx="2016" cy="337"/>
            </a:xfrm>
            <a:custGeom>
              <a:avLst/>
              <a:gdLst>
                <a:gd name="T0" fmla="*/ 1078 w 2016"/>
                <a:gd name="T1" fmla="*/ 0 h 337"/>
                <a:gd name="T2" fmla="*/ 1072 w 2016"/>
                <a:gd name="T3" fmla="*/ 0 h 337"/>
                <a:gd name="T4" fmla="*/ 0 w 2016"/>
                <a:gd name="T5" fmla="*/ 317 h 337"/>
                <a:gd name="T6" fmla="*/ 0 w 2016"/>
                <a:gd name="T7" fmla="*/ 337 h 337"/>
                <a:gd name="T8" fmla="*/ 1078 w 2016"/>
                <a:gd name="T9" fmla="*/ 19 h 337"/>
                <a:gd name="T10" fmla="*/ 1778 w 2016"/>
                <a:gd name="T11" fmla="*/ 80 h 337"/>
                <a:gd name="T12" fmla="*/ 1818 w 2016"/>
                <a:gd name="T13" fmla="*/ 83 h 337"/>
                <a:gd name="T14" fmla="*/ 1954 w 2016"/>
                <a:gd name="T15" fmla="*/ 95 h 337"/>
                <a:gd name="T16" fmla="*/ 2016 w 2016"/>
                <a:gd name="T17" fmla="*/ 80 h 337"/>
                <a:gd name="T18" fmla="*/ 1792 w 2016"/>
                <a:gd name="T19" fmla="*/ 61 h 337"/>
                <a:gd name="T20" fmla="*/ 1752 w 2016"/>
                <a:gd name="T21" fmla="*/ 57 h 337"/>
                <a:gd name="T22" fmla="*/ 1078 w 2016"/>
                <a:gd name="T23" fmla="*/ 0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16" h="337">
                  <a:moveTo>
                    <a:pt x="1078" y="0"/>
                  </a:moveTo>
                  <a:lnTo>
                    <a:pt x="1072" y="0"/>
                  </a:lnTo>
                  <a:lnTo>
                    <a:pt x="0" y="317"/>
                  </a:lnTo>
                  <a:lnTo>
                    <a:pt x="0" y="337"/>
                  </a:lnTo>
                  <a:lnTo>
                    <a:pt x="1078" y="19"/>
                  </a:lnTo>
                  <a:lnTo>
                    <a:pt x="1778" y="80"/>
                  </a:lnTo>
                  <a:lnTo>
                    <a:pt x="1818" y="83"/>
                  </a:lnTo>
                  <a:lnTo>
                    <a:pt x="1954" y="95"/>
                  </a:lnTo>
                  <a:lnTo>
                    <a:pt x="2016" y="80"/>
                  </a:lnTo>
                  <a:lnTo>
                    <a:pt x="1792" y="61"/>
                  </a:lnTo>
                  <a:lnTo>
                    <a:pt x="1752" y="57"/>
                  </a:lnTo>
                  <a:lnTo>
                    <a:pt x="1078" y="0"/>
                  </a:lnTo>
                  <a:close/>
                </a:path>
              </a:pathLst>
            </a:custGeom>
            <a:solidFill>
              <a:srgbClr val="90C5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 dirty="0"/>
            </a:p>
          </p:txBody>
        </p:sp>
        <p:sp>
          <p:nvSpPr>
            <p:cNvPr id="77" name="Freeform 33"/>
            <p:cNvSpPr>
              <a:spLocks/>
            </p:cNvSpPr>
            <p:nvPr userDrawn="1"/>
          </p:nvSpPr>
          <p:spPr bwMode="auto">
            <a:xfrm>
              <a:off x="3652" y="2561"/>
              <a:ext cx="4051" cy="212"/>
            </a:xfrm>
            <a:custGeom>
              <a:avLst/>
              <a:gdLst>
                <a:gd name="T0" fmla="*/ 97 w 4051"/>
                <a:gd name="T1" fmla="*/ 27 h 212"/>
                <a:gd name="T2" fmla="*/ 113 w 4051"/>
                <a:gd name="T3" fmla="*/ 28 h 212"/>
                <a:gd name="T4" fmla="*/ 987 w 4051"/>
                <a:gd name="T5" fmla="*/ 102 h 212"/>
                <a:gd name="T6" fmla="*/ 1070 w 4051"/>
                <a:gd name="T7" fmla="*/ 111 h 212"/>
                <a:gd name="T8" fmla="*/ 2255 w 4051"/>
                <a:gd name="T9" fmla="*/ 212 h 212"/>
                <a:gd name="T10" fmla="*/ 4051 w 4051"/>
                <a:gd name="T11" fmla="*/ 44 h 212"/>
                <a:gd name="T12" fmla="*/ 4051 w 4051"/>
                <a:gd name="T13" fmla="*/ 25 h 212"/>
                <a:gd name="T14" fmla="*/ 2255 w 4051"/>
                <a:gd name="T15" fmla="*/ 193 h 212"/>
                <a:gd name="T16" fmla="*/ 1155 w 4051"/>
                <a:gd name="T17" fmla="*/ 98 h 212"/>
                <a:gd name="T18" fmla="*/ 1072 w 4051"/>
                <a:gd name="T19" fmla="*/ 92 h 212"/>
                <a:gd name="T20" fmla="*/ 204 w 4051"/>
                <a:gd name="T21" fmla="*/ 17 h 212"/>
                <a:gd name="T22" fmla="*/ 113 w 4051"/>
                <a:gd name="T23" fmla="*/ 9 h 212"/>
                <a:gd name="T24" fmla="*/ 0 w 4051"/>
                <a:gd name="T25" fmla="*/ 0 h 212"/>
                <a:gd name="T26" fmla="*/ 97 w 4051"/>
                <a:gd name="T27" fmla="*/ 27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51" h="212">
                  <a:moveTo>
                    <a:pt x="97" y="27"/>
                  </a:moveTo>
                  <a:lnTo>
                    <a:pt x="113" y="28"/>
                  </a:lnTo>
                  <a:lnTo>
                    <a:pt x="987" y="102"/>
                  </a:lnTo>
                  <a:lnTo>
                    <a:pt x="1070" y="111"/>
                  </a:lnTo>
                  <a:lnTo>
                    <a:pt x="2255" y="212"/>
                  </a:lnTo>
                  <a:lnTo>
                    <a:pt x="4051" y="44"/>
                  </a:lnTo>
                  <a:lnTo>
                    <a:pt x="4051" y="25"/>
                  </a:lnTo>
                  <a:lnTo>
                    <a:pt x="2255" y="193"/>
                  </a:lnTo>
                  <a:lnTo>
                    <a:pt x="1155" y="98"/>
                  </a:lnTo>
                  <a:lnTo>
                    <a:pt x="1072" y="92"/>
                  </a:lnTo>
                  <a:lnTo>
                    <a:pt x="204" y="17"/>
                  </a:lnTo>
                  <a:lnTo>
                    <a:pt x="113" y="9"/>
                  </a:lnTo>
                  <a:lnTo>
                    <a:pt x="0" y="0"/>
                  </a:lnTo>
                  <a:lnTo>
                    <a:pt x="97" y="27"/>
                  </a:lnTo>
                  <a:close/>
                </a:path>
              </a:pathLst>
            </a:custGeom>
            <a:solidFill>
              <a:srgbClr val="90C5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 dirty="0"/>
            </a:p>
          </p:txBody>
        </p:sp>
        <p:sp>
          <p:nvSpPr>
            <p:cNvPr id="78" name="Freeform 34"/>
            <p:cNvSpPr>
              <a:spLocks/>
            </p:cNvSpPr>
            <p:nvPr userDrawn="1"/>
          </p:nvSpPr>
          <p:spPr bwMode="auto">
            <a:xfrm>
              <a:off x="-31" y="2272"/>
              <a:ext cx="7734" cy="884"/>
            </a:xfrm>
            <a:custGeom>
              <a:avLst/>
              <a:gdLst>
                <a:gd name="T0" fmla="*/ 6672 w 7734"/>
                <a:gd name="T1" fmla="*/ 762 h 884"/>
                <a:gd name="T2" fmla="*/ 6600 w 7734"/>
                <a:gd name="T3" fmla="*/ 756 h 884"/>
                <a:gd name="T4" fmla="*/ 4690 w 7734"/>
                <a:gd name="T5" fmla="*/ 572 h 884"/>
                <a:gd name="T6" fmla="*/ 4297 w 7734"/>
                <a:gd name="T7" fmla="*/ 461 h 884"/>
                <a:gd name="T8" fmla="*/ 4255 w 7734"/>
                <a:gd name="T9" fmla="*/ 448 h 884"/>
                <a:gd name="T10" fmla="*/ 3788 w 7734"/>
                <a:gd name="T11" fmla="*/ 318 h 884"/>
                <a:gd name="T12" fmla="*/ 3780 w 7734"/>
                <a:gd name="T13" fmla="*/ 316 h 884"/>
                <a:gd name="T14" fmla="*/ 3683 w 7734"/>
                <a:gd name="T15" fmla="*/ 289 h 884"/>
                <a:gd name="T16" fmla="*/ 2660 w 7734"/>
                <a:gd name="T17" fmla="*/ 2 h 884"/>
                <a:gd name="T18" fmla="*/ 2656 w 7734"/>
                <a:gd name="T19" fmla="*/ 0 h 884"/>
                <a:gd name="T20" fmla="*/ 2016 w 7734"/>
                <a:gd name="T21" fmla="*/ 145 h 884"/>
                <a:gd name="T22" fmla="*/ 1954 w 7734"/>
                <a:gd name="T23" fmla="*/ 160 h 884"/>
                <a:gd name="T24" fmla="*/ 1859 w 7734"/>
                <a:gd name="T25" fmla="*/ 182 h 884"/>
                <a:gd name="T26" fmla="*/ 1831 w 7734"/>
                <a:gd name="T27" fmla="*/ 188 h 884"/>
                <a:gd name="T28" fmla="*/ 319 w 7734"/>
                <a:gd name="T29" fmla="*/ 531 h 884"/>
                <a:gd name="T30" fmla="*/ 0 w 7734"/>
                <a:gd name="T31" fmla="*/ 516 h 884"/>
                <a:gd name="T32" fmla="*/ 0 w 7734"/>
                <a:gd name="T33" fmla="*/ 535 h 884"/>
                <a:gd name="T34" fmla="*/ 319 w 7734"/>
                <a:gd name="T35" fmla="*/ 550 h 884"/>
                <a:gd name="T36" fmla="*/ 323 w 7734"/>
                <a:gd name="T37" fmla="*/ 550 h 884"/>
                <a:gd name="T38" fmla="*/ 1847 w 7734"/>
                <a:gd name="T39" fmla="*/ 202 h 884"/>
                <a:gd name="T40" fmla="*/ 1875 w 7734"/>
                <a:gd name="T41" fmla="*/ 196 h 884"/>
                <a:gd name="T42" fmla="*/ 2012 w 7734"/>
                <a:gd name="T43" fmla="*/ 164 h 884"/>
                <a:gd name="T44" fmla="*/ 2075 w 7734"/>
                <a:gd name="T45" fmla="*/ 150 h 884"/>
                <a:gd name="T46" fmla="*/ 2654 w 7734"/>
                <a:gd name="T47" fmla="*/ 19 h 884"/>
                <a:gd name="T48" fmla="*/ 3584 w 7734"/>
                <a:gd name="T49" fmla="*/ 280 h 884"/>
                <a:gd name="T50" fmla="*/ 3681 w 7734"/>
                <a:gd name="T51" fmla="*/ 308 h 884"/>
                <a:gd name="T52" fmla="*/ 3693 w 7734"/>
                <a:gd name="T53" fmla="*/ 310 h 884"/>
                <a:gd name="T54" fmla="*/ 3740 w 7734"/>
                <a:gd name="T55" fmla="*/ 324 h 884"/>
                <a:gd name="T56" fmla="*/ 4208 w 7734"/>
                <a:gd name="T57" fmla="*/ 455 h 884"/>
                <a:gd name="T58" fmla="*/ 4250 w 7734"/>
                <a:gd name="T59" fmla="*/ 467 h 884"/>
                <a:gd name="T60" fmla="*/ 4680 w 7734"/>
                <a:gd name="T61" fmla="*/ 588 h 884"/>
                <a:gd name="T62" fmla="*/ 4680 w 7734"/>
                <a:gd name="T63" fmla="*/ 589 h 884"/>
                <a:gd name="T64" fmla="*/ 6527 w 7734"/>
                <a:gd name="T65" fmla="*/ 768 h 884"/>
                <a:gd name="T66" fmla="*/ 6598 w 7734"/>
                <a:gd name="T67" fmla="*/ 775 h 884"/>
                <a:gd name="T68" fmla="*/ 7734 w 7734"/>
                <a:gd name="T69" fmla="*/ 884 h 884"/>
                <a:gd name="T70" fmla="*/ 7734 w 7734"/>
                <a:gd name="T71" fmla="*/ 865 h 884"/>
                <a:gd name="T72" fmla="*/ 6672 w 7734"/>
                <a:gd name="T73" fmla="*/ 762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7734" h="884">
                  <a:moveTo>
                    <a:pt x="6672" y="762"/>
                  </a:moveTo>
                  <a:lnTo>
                    <a:pt x="6600" y="756"/>
                  </a:lnTo>
                  <a:lnTo>
                    <a:pt x="4690" y="572"/>
                  </a:lnTo>
                  <a:lnTo>
                    <a:pt x="4297" y="461"/>
                  </a:lnTo>
                  <a:lnTo>
                    <a:pt x="4255" y="448"/>
                  </a:lnTo>
                  <a:lnTo>
                    <a:pt x="3788" y="318"/>
                  </a:lnTo>
                  <a:lnTo>
                    <a:pt x="3780" y="316"/>
                  </a:lnTo>
                  <a:lnTo>
                    <a:pt x="3683" y="289"/>
                  </a:lnTo>
                  <a:lnTo>
                    <a:pt x="2660" y="2"/>
                  </a:lnTo>
                  <a:lnTo>
                    <a:pt x="2656" y="0"/>
                  </a:lnTo>
                  <a:lnTo>
                    <a:pt x="2016" y="145"/>
                  </a:lnTo>
                  <a:lnTo>
                    <a:pt x="1954" y="160"/>
                  </a:lnTo>
                  <a:lnTo>
                    <a:pt x="1859" y="182"/>
                  </a:lnTo>
                  <a:lnTo>
                    <a:pt x="1831" y="188"/>
                  </a:lnTo>
                  <a:lnTo>
                    <a:pt x="319" y="531"/>
                  </a:lnTo>
                  <a:lnTo>
                    <a:pt x="0" y="516"/>
                  </a:lnTo>
                  <a:lnTo>
                    <a:pt x="0" y="535"/>
                  </a:lnTo>
                  <a:lnTo>
                    <a:pt x="319" y="550"/>
                  </a:lnTo>
                  <a:lnTo>
                    <a:pt x="323" y="550"/>
                  </a:lnTo>
                  <a:lnTo>
                    <a:pt x="1847" y="202"/>
                  </a:lnTo>
                  <a:lnTo>
                    <a:pt x="1875" y="196"/>
                  </a:lnTo>
                  <a:lnTo>
                    <a:pt x="2012" y="164"/>
                  </a:lnTo>
                  <a:lnTo>
                    <a:pt x="2075" y="150"/>
                  </a:lnTo>
                  <a:lnTo>
                    <a:pt x="2654" y="19"/>
                  </a:lnTo>
                  <a:lnTo>
                    <a:pt x="3584" y="280"/>
                  </a:lnTo>
                  <a:lnTo>
                    <a:pt x="3681" y="308"/>
                  </a:lnTo>
                  <a:lnTo>
                    <a:pt x="3693" y="310"/>
                  </a:lnTo>
                  <a:lnTo>
                    <a:pt x="3740" y="324"/>
                  </a:lnTo>
                  <a:lnTo>
                    <a:pt x="4208" y="455"/>
                  </a:lnTo>
                  <a:lnTo>
                    <a:pt x="4250" y="467"/>
                  </a:lnTo>
                  <a:lnTo>
                    <a:pt x="4680" y="588"/>
                  </a:lnTo>
                  <a:lnTo>
                    <a:pt x="4680" y="589"/>
                  </a:lnTo>
                  <a:lnTo>
                    <a:pt x="6527" y="768"/>
                  </a:lnTo>
                  <a:lnTo>
                    <a:pt x="6598" y="775"/>
                  </a:lnTo>
                  <a:lnTo>
                    <a:pt x="7734" y="884"/>
                  </a:lnTo>
                  <a:lnTo>
                    <a:pt x="7734" y="865"/>
                  </a:lnTo>
                  <a:lnTo>
                    <a:pt x="6672" y="762"/>
                  </a:lnTo>
                  <a:close/>
                </a:path>
              </a:pathLst>
            </a:custGeom>
            <a:solidFill>
              <a:srgbClr val="955B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 dirty="0"/>
            </a:p>
          </p:txBody>
        </p:sp>
      </p:grpSp>
      <p:sp>
        <p:nvSpPr>
          <p:cNvPr id="50" name="Text Placeholder 31"/>
          <p:cNvSpPr txBox="1">
            <a:spLocks/>
          </p:cNvSpPr>
          <p:nvPr/>
        </p:nvSpPr>
        <p:spPr>
          <a:xfrm>
            <a:off x="386975" y="5101015"/>
            <a:ext cx="6443663" cy="261739"/>
          </a:xfrm>
          <a:prstGeom prst="rect">
            <a:avLst/>
          </a:prstGeom>
        </p:spPr>
        <p:txBody>
          <a:bodyPr vert="horz" wrap="square" lIns="0" tIns="0" rIns="0" bIns="0" anchor="b" anchorCtr="0">
            <a:noAutofit/>
          </a:bodyPr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ts val="1000"/>
              </a:spcBef>
              <a:buFontTx/>
              <a:buNone/>
              <a:defRPr sz="4267" b="1" kern="1200" spc="-180" baseline="0">
                <a:solidFill>
                  <a:srgbClr val="348798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500" b="0" spc="0" dirty="0">
              <a:solidFill>
                <a:schemeClr val="tx1">
                  <a:lumMod val="75000"/>
                  <a:lumOff val="25000"/>
                </a:schemeClr>
              </a:solidFill>
              <a:latin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3725425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MichaelOsowski</a:t>
            </a:r>
            <a:r>
              <a:rPr lang="en-US" dirty="0"/>
              <a:t>/</a:t>
            </a:r>
            <a:r>
              <a:rPr lang="en-US" dirty="0" err="1"/>
              <a:t>nrsysproc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Where to find Code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1318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v="urn:schemas-microsoft-com:mac:vml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ike_1 (1)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6957" y="889069"/>
            <a:ext cx="3927111" cy="465490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155304" y="342045"/>
            <a:ext cx="48845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l"/>
                <a:tab pos="457200" algn="l"/>
                <a:tab pos="688975" algn="l"/>
                <a:tab pos="914400" algn="l"/>
                <a:tab pos="1146175" algn="l"/>
              </a:tabLst>
            </a:pPr>
            <a:r>
              <a:rPr lang="en-US" sz="1400" b="1" dirty="0" smtClean="0">
                <a:solidFill>
                  <a:srgbClr val="53585F"/>
                </a:solidFill>
              </a:rPr>
              <a:t>Mike </a:t>
            </a:r>
            <a:r>
              <a:rPr lang="en-US" sz="1400" b="1" dirty="0">
                <a:solidFill>
                  <a:srgbClr val="53585F"/>
                </a:solidFill>
              </a:rPr>
              <a:t>Osowski </a:t>
            </a:r>
            <a:r>
              <a:rPr lang="en-US" sz="1400" b="1" dirty="0" smtClean="0">
                <a:solidFill>
                  <a:srgbClr val="53585F"/>
                </a:solidFill>
              </a:rPr>
              <a:t>not </a:t>
            </a:r>
            <a:r>
              <a:rPr lang="en-US" sz="1400" b="1" dirty="0" smtClean="0">
                <a:solidFill>
                  <a:srgbClr val="53585F"/>
                </a:solidFill>
              </a:rPr>
              <a:t>to </a:t>
            </a:r>
            <a:r>
              <a:rPr lang="en-US" sz="1400" b="1" dirty="0" smtClean="0">
                <a:solidFill>
                  <a:srgbClr val="53585F"/>
                </a:solidFill>
              </a:rPr>
              <a:t>be confused with Mike </a:t>
            </a:r>
            <a:r>
              <a:rPr lang="en-US" sz="1400" b="1" dirty="0" err="1">
                <a:solidFill>
                  <a:srgbClr val="53585F"/>
                </a:solidFill>
              </a:rPr>
              <a:t>Wazowski</a:t>
            </a:r>
            <a:r>
              <a:rPr lang="en-US" sz="1400" b="1" dirty="0">
                <a:solidFill>
                  <a:srgbClr val="53585F"/>
                </a:solidFill>
              </a:rPr>
              <a:t> </a:t>
            </a:r>
            <a:endParaRPr lang="en-US" sz="1400" b="1" dirty="0" smtClean="0">
              <a:solidFill>
                <a:srgbClr val="53585F"/>
              </a:solidFill>
            </a:endParaRPr>
          </a:p>
        </p:txBody>
      </p:sp>
      <p:pic>
        <p:nvPicPr>
          <p:cNvPr id="4" name="Picture 3" descr="MichaelHeadshot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6921" y="1144049"/>
            <a:ext cx="2615726" cy="366305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706957" y="372823"/>
            <a:ext cx="41088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l"/>
                <a:tab pos="457200" algn="l"/>
                <a:tab pos="688975" algn="l"/>
                <a:tab pos="914400" algn="l"/>
                <a:tab pos="1146175" algn="l"/>
              </a:tabLst>
            </a:pPr>
            <a:r>
              <a:rPr lang="en-US" sz="1200" b="1" dirty="0">
                <a:solidFill>
                  <a:srgbClr val="53585F"/>
                </a:solidFill>
              </a:rPr>
              <a:t>Mike </a:t>
            </a:r>
            <a:r>
              <a:rPr lang="en-US" sz="1200" b="1" dirty="0" smtClean="0">
                <a:solidFill>
                  <a:srgbClr val="53585F"/>
                </a:solidFill>
              </a:rPr>
              <a:t>Osowski Enterprise Technical Account Manager </a:t>
            </a:r>
            <a:endParaRPr lang="en-US" sz="1200" dirty="0" smtClean="0">
              <a:solidFill>
                <a:srgbClr val="53585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5143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mv="urn:schemas-microsoft-com:mac:vml" xmlns="">
      <p:transition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1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5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100" dirty="0" smtClean="0"/>
              <a:t>What we’ll discuss today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Insights API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sz="1600" dirty="0" smtClean="0"/>
              <a:t>What Currently goes into Insights.</a:t>
            </a:r>
          </a:p>
          <a:p>
            <a:r>
              <a:rPr lang="en-US" sz="1600" dirty="0" smtClean="0"/>
              <a:t>Why use </a:t>
            </a:r>
            <a:r>
              <a:rPr lang="en-US" sz="1600" dirty="0" smtClean="0"/>
              <a:t>Insights</a:t>
            </a:r>
            <a:r>
              <a:rPr lang="en-US" sz="1600" dirty="0" smtClean="0"/>
              <a:t>?</a:t>
            </a:r>
            <a:endParaRPr lang="en-US" sz="1600" dirty="0" smtClean="0"/>
          </a:p>
          <a:p>
            <a:r>
              <a:rPr lang="en-US" sz="1600" dirty="0" smtClean="0"/>
              <a:t>How does it work?</a:t>
            </a:r>
          </a:p>
          <a:p>
            <a:r>
              <a:rPr lang="en-US" sz="1600" dirty="0" smtClean="0"/>
              <a:t>Lets take a look.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594205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v="urn:schemas-microsoft-com:mac:vml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currently goes into New Relic Insights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6" name="Shape 639"/>
          <p:cNvGrpSpPr/>
          <p:nvPr/>
        </p:nvGrpSpPr>
        <p:grpSpPr>
          <a:xfrm>
            <a:off x="3150664" y="4118203"/>
            <a:ext cx="2411827" cy="688904"/>
            <a:chOff x="3276600" y="1649878"/>
            <a:chExt cx="1745205" cy="359484"/>
          </a:xfrm>
        </p:grpSpPr>
        <p:sp>
          <p:nvSpPr>
            <p:cNvPr id="7" name="Shape 640"/>
            <p:cNvSpPr/>
            <p:nvPr/>
          </p:nvSpPr>
          <p:spPr>
            <a:xfrm>
              <a:off x="3276600" y="1649878"/>
              <a:ext cx="1745205" cy="359484"/>
            </a:xfrm>
            <a:prstGeom prst="rect">
              <a:avLst/>
            </a:prstGeom>
            <a:solidFill>
              <a:srgbClr val="F0BB5F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endPara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8" name="Shape 641"/>
            <p:cNvGrpSpPr/>
            <p:nvPr/>
          </p:nvGrpSpPr>
          <p:grpSpPr>
            <a:xfrm>
              <a:off x="3902425" y="1784330"/>
              <a:ext cx="445457" cy="113220"/>
              <a:chOff x="6597549" y="537820"/>
              <a:chExt cx="613326" cy="155886"/>
            </a:xfrm>
          </p:grpSpPr>
          <p:sp>
            <p:nvSpPr>
              <p:cNvPr id="9" name="Shape 642"/>
              <p:cNvSpPr/>
              <p:nvPr/>
            </p:nvSpPr>
            <p:spPr>
              <a:xfrm>
                <a:off x="6597549" y="597602"/>
                <a:ext cx="21567" cy="9496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" name="Shape 643"/>
              <p:cNvSpPr/>
              <p:nvPr/>
            </p:nvSpPr>
            <p:spPr>
              <a:xfrm>
                <a:off x="6633493" y="597602"/>
                <a:ext cx="83239" cy="94968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0" y="0"/>
                    </a:moveTo>
                    <a:lnTo>
                      <a:pt x="26727" y="0"/>
                    </a:lnTo>
                    <a:lnTo>
                      <a:pt x="90000" y="73625"/>
                    </a:lnTo>
                    <a:lnTo>
                      <a:pt x="90000" y="0"/>
                    </a:lnTo>
                    <a:lnTo>
                      <a:pt x="120000" y="0"/>
                    </a:lnTo>
                    <a:lnTo>
                      <a:pt x="120000" y="120000"/>
                    </a:lnTo>
                    <a:lnTo>
                      <a:pt x="95454" y="120000"/>
                    </a:lnTo>
                    <a:lnTo>
                      <a:pt x="28363" y="44462"/>
                    </a:lnTo>
                    <a:lnTo>
                      <a:pt x="28363" y="120000"/>
                    </a:lnTo>
                    <a:lnTo>
                      <a:pt x="0" y="1200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" name="Shape 644"/>
              <p:cNvSpPr/>
              <p:nvPr/>
            </p:nvSpPr>
            <p:spPr>
              <a:xfrm>
                <a:off x="6723543" y="596845"/>
                <a:ext cx="74538" cy="96861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0" y="101111"/>
                    </a:moveTo>
                    <a:cubicBezTo>
                      <a:pt x="20240" y="83333"/>
                      <a:pt x="20240" y="83333"/>
                      <a:pt x="20240" y="83333"/>
                    </a:cubicBezTo>
                    <a:cubicBezTo>
                      <a:pt x="33253" y="92222"/>
                      <a:pt x="47710" y="97777"/>
                      <a:pt x="65060" y="97777"/>
                    </a:cubicBezTo>
                    <a:cubicBezTo>
                      <a:pt x="79518" y="97777"/>
                      <a:pt x="86746" y="93333"/>
                      <a:pt x="86746" y="86666"/>
                    </a:cubicBezTo>
                    <a:cubicBezTo>
                      <a:pt x="86746" y="85555"/>
                      <a:pt x="86746" y="85555"/>
                      <a:pt x="86746" y="85555"/>
                    </a:cubicBezTo>
                    <a:cubicBezTo>
                      <a:pt x="86746" y="78888"/>
                      <a:pt x="82409" y="75555"/>
                      <a:pt x="56385" y="71111"/>
                    </a:cubicBezTo>
                    <a:cubicBezTo>
                      <a:pt x="26024" y="65555"/>
                      <a:pt x="5783" y="58888"/>
                      <a:pt x="5783" y="35555"/>
                    </a:cubicBezTo>
                    <a:cubicBezTo>
                      <a:pt x="5783" y="34444"/>
                      <a:pt x="5783" y="34444"/>
                      <a:pt x="5783" y="34444"/>
                    </a:cubicBezTo>
                    <a:cubicBezTo>
                      <a:pt x="5783" y="13333"/>
                      <a:pt x="28915" y="0"/>
                      <a:pt x="59277" y="0"/>
                    </a:cubicBezTo>
                    <a:cubicBezTo>
                      <a:pt x="80963" y="0"/>
                      <a:pt x="101204" y="4444"/>
                      <a:pt x="115662" y="14444"/>
                    </a:cubicBezTo>
                    <a:cubicBezTo>
                      <a:pt x="98313" y="33333"/>
                      <a:pt x="98313" y="33333"/>
                      <a:pt x="98313" y="33333"/>
                    </a:cubicBezTo>
                    <a:cubicBezTo>
                      <a:pt x="85301" y="26666"/>
                      <a:pt x="72289" y="22222"/>
                      <a:pt x="59277" y="22222"/>
                    </a:cubicBezTo>
                    <a:cubicBezTo>
                      <a:pt x="46265" y="22222"/>
                      <a:pt x="39036" y="26666"/>
                      <a:pt x="39036" y="32222"/>
                    </a:cubicBezTo>
                    <a:cubicBezTo>
                      <a:pt x="39036" y="33333"/>
                      <a:pt x="39036" y="33333"/>
                      <a:pt x="39036" y="33333"/>
                    </a:cubicBezTo>
                    <a:cubicBezTo>
                      <a:pt x="39036" y="41111"/>
                      <a:pt x="46265" y="43333"/>
                      <a:pt x="72289" y="47777"/>
                    </a:cubicBezTo>
                    <a:cubicBezTo>
                      <a:pt x="102650" y="54444"/>
                      <a:pt x="119999" y="63333"/>
                      <a:pt x="119999" y="83333"/>
                    </a:cubicBezTo>
                    <a:cubicBezTo>
                      <a:pt x="119999" y="83333"/>
                      <a:pt x="119999" y="83333"/>
                      <a:pt x="119999" y="83333"/>
                    </a:cubicBezTo>
                    <a:cubicBezTo>
                      <a:pt x="119999" y="106666"/>
                      <a:pt x="96867" y="120000"/>
                      <a:pt x="65060" y="120000"/>
                    </a:cubicBezTo>
                    <a:cubicBezTo>
                      <a:pt x="41927" y="120000"/>
                      <a:pt x="18795" y="113333"/>
                      <a:pt x="0" y="1011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" name="Shape 645"/>
              <p:cNvSpPr/>
              <p:nvPr/>
            </p:nvSpPr>
            <p:spPr>
              <a:xfrm>
                <a:off x="6807918" y="597602"/>
                <a:ext cx="20431" cy="9496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" name="Shape 646"/>
              <p:cNvSpPr/>
              <p:nvPr/>
            </p:nvSpPr>
            <p:spPr>
              <a:xfrm>
                <a:off x="6838945" y="596089"/>
                <a:ext cx="89671" cy="97618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0" y="60550"/>
                    </a:moveTo>
                    <a:cubicBezTo>
                      <a:pt x="0" y="60550"/>
                      <a:pt x="0" y="60550"/>
                      <a:pt x="0" y="60550"/>
                    </a:cubicBezTo>
                    <a:cubicBezTo>
                      <a:pt x="0" y="27522"/>
                      <a:pt x="27600" y="0"/>
                      <a:pt x="66000" y="0"/>
                    </a:cubicBezTo>
                    <a:cubicBezTo>
                      <a:pt x="88800" y="0"/>
                      <a:pt x="103200" y="5504"/>
                      <a:pt x="116400" y="16513"/>
                    </a:cubicBezTo>
                    <a:cubicBezTo>
                      <a:pt x="98400" y="35229"/>
                      <a:pt x="98400" y="35229"/>
                      <a:pt x="98400" y="35229"/>
                    </a:cubicBezTo>
                    <a:cubicBezTo>
                      <a:pt x="88800" y="28623"/>
                      <a:pt x="80400" y="24220"/>
                      <a:pt x="64800" y="24220"/>
                    </a:cubicBezTo>
                    <a:cubicBezTo>
                      <a:pt x="44400" y="24220"/>
                      <a:pt x="28800" y="40733"/>
                      <a:pt x="28800" y="60550"/>
                    </a:cubicBezTo>
                    <a:cubicBezTo>
                      <a:pt x="28800" y="60550"/>
                      <a:pt x="28800" y="60550"/>
                      <a:pt x="28800" y="60550"/>
                    </a:cubicBezTo>
                    <a:cubicBezTo>
                      <a:pt x="28800" y="81467"/>
                      <a:pt x="44400" y="96880"/>
                      <a:pt x="67200" y="96880"/>
                    </a:cubicBezTo>
                    <a:cubicBezTo>
                      <a:pt x="76800" y="96880"/>
                      <a:pt x="86400" y="94678"/>
                      <a:pt x="93600" y="90275"/>
                    </a:cubicBezTo>
                    <a:cubicBezTo>
                      <a:pt x="93600" y="73761"/>
                      <a:pt x="93600" y="73761"/>
                      <a:pt x="93600" y="73761"/>
                    </a:cubicBezTo>
                    <a:cubicBezTo>
                      <a:pt x="64800" y="73761"/>
                      <a:pt x="64800" y="73761"/>
                      <a:pt x="64800" y="73761"/>
                    </a:cubicBezTo>
                    <a:cubicBezTo>
                      <a:pt x="64800" y="51743"/>
                      <a:pt x="64800" y="51743"/>
                      <a:pt x="64800" y="51743"/>
                    </a:cubicBezTo>
                    <a:cubicBezTo>
                      <a:pt x="120000" y="51743"/>
                      <a:pt x="120000" y="51743"/>
                      <a:pt x="120000" y="51743"/>
                    </a:cubicBezTo>
                    <a:cubicBezTo>
                      <a:pt x="120000" y="102385"/>
                      <a:pt x="120000" y="102385"/>
                      <a:pt x="120000" y="102385"/>
                    </a:cubicBezTo>
                    <a:cubicBezTo>
                      <a:pt x="106800" y="112293"/>
                      <a:pt x="90000" y="120000"/>
                      <a:pt x="66000" y="120000"/>
                    </a:cubicBezTo>
                    <a:cubicBezTo>
                      <a:pt x="26400" y="120000"/>
                      <a:pt x="0" y="94678"/>
                      <a:pt x="0" y="6055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" name="Shape 647"/>
              <p:cNvSpPr/>
              <p:nvPr/>
            </p:nvSpPr>
            <p:spPr>
              <a:xfrm>
                <a:off x="6939210" y="597602"/>
                <a:ext cx="79455" cy="94968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0" y="0"/>
                    </a:moveTo>
                    <a:lnTo>
                      <a:pt x="30857" y="0"/>
                    </a:lnTo>
                    <a:lnTo>
                      <a:pt x="30857" y="47808"/>
                    </a:lnTo>
                    <a:lnTo>
                      <a:pt x="89142" y="47808"/>
                    </a:lnTo>
                    <a:lnTo>
                      <a:pt x="89142" y="0"/>
                    </a:lnTo>
                    <a:lnTo>
                      <a:pt x="120000" y="0"/>
                    </a:lnTo>
                    <a:lnTo>
                      <a:pt x="120000" y="120000"/>
                    </a:lnTo>
                    <a:lnTo>
                      <a:pt x="89142" y="120000"/>
                    </a:lnTo>
                    <a:lnTo>
                      <a:pt x="89142" y="71713"/>
                    </a:lnTo>
                    <a:lnTo>
                      <a:pt x="30857" y="71713"/>
                    </a:lnTo>
                    <a:lnTo>
                      <a:pt x="30857" y="120000"/>
                    </a:lnTo>
                    <a:lnTo>
                      <a:pt x="0" y="1200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" name="Shape 648"/>
              <p:cNvSpPr/>
              <p:nvPr/>
            </p:nvSpPr>
            <p:spPr>
              <a:xfrm>
                <a:off x="7025856" y="597602"/>
                <a:ext cx="77942" cy="94968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44271" y="23904"/>
                    </a:moveTo>
                    <a:lnTo>
                      <a:pt x="0" y="23904"/>
                    </a:lnTo>
                    <a:lnTo>
                      <a:pt x="0" y="0"/>
                    </a:lnTo>
                    <a:lnTo>
                      <a:pt x="120000" y="0"/>
                    </a:lnTo>
                    <a:lnTo>
                      <a:pt x="120000" y="23904"/>
                    </a:lnTo>
                    <a:lnTo>
                      <a:pt x="75728" y="23904"/>
                    </a:lnTo>
                    <a:lnTo>
                      <a:pt x="75728" y="120000"/>
                    </a:lnTo>
                    <a:lnTo>
                      <a:pt x="44271" y="120000"/>
                    </a:lnTo>
                    <a:lnTo>
                      <a:pt x="44271" y="2390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" name="Shape 649"/>
              <p:cNvSpPr/>
              <p:nvPr/>
            </p:nvSpPr>
            <p:spPr>
              <a:xfrm>
                <a:off x="7101907" y="596845"/>
                <a:ext cx="75293" cy="96861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0" y="101111"/>
                    </a:moveTo>
                    <a:cubicBezTo>
                      <a:pt x="20000" y="83333"/>
                      <a:pt x="20000" y="83333"/>
                      <a:pt x="20000" y="83333"/>
                    </a:cubicBezTo>
                    <a:cubicBezTo>
                      <a:pt x="32857" y="92222"/>
                      <a:pt x="47142" y="97777"/>
                      <a:pt x="64285" y="97777"/>
                    </a:cubicBezTo>
                    <a:cubicBezTo>
                      <a:pt x="78571" y="97777"/>
                      <a:pt x="85714" y="93333"/>
                      <a:pt x="85714" y="86666"/>
                    </a:cubicBezTo>
                    <a:cubicBezTo>
                      <a:pt x="85714" y="85555"/>
                      <a:pt x="85714" y="85555"/>
                      <a:pt x="85714" y="85555"/>
                    </a:cubicBezTo>
                    <a:cubicBezTo>
                      <a:pt x="85714" y="78888"/>
                      <a:pt x="81428" y="75555"/>
                      <a:pt x="55714" y="71111"/>
                    </a:cubicBezTo>
                    <a:cubicBezTo>
                      <a:pt x="25714" y="65555"/>
                      <a:pt x="5714" y="58888"/>
                      <a:pt x="5714" y="35555"/>
                    </a:cubicBezTo>
                    <a:cubicBezTo>
                      <a:pt x="5714" y="34444"/>
                      <a:pt x="5714" y="34444"/>
                      <a:pt x="5714" y="34444"/>
                    </a:cubicBezTo>
                    <a:cubicBezTo>
                      <a:pt x="5714" y="13333"/>
                      <a:pt x="28571" y="0"/>
                      <a:pt x="58571" y="0"/>
                    </a:cubicBezTo>
                    <a:cubicBezTo>
                      <a:pt x="81428" y="0"/>
                      <a:pt x="100000" y="4444"/>
                      <a:pt x="114285" y="14444"/>
                    </a:cubicBezTo>
                    <a:cubicBezTo>
                      <a:pt x="97142" y="33333"/>
                      <a:pt x="97142" y="33333"/>
                      <a:pt x="97142" y="33333"/>
                    </a:cubicBezTo>
                    <a:cubicBezTo>
                      <a:pt x="84285" y="26666"/>
                      <a:pt x="71428" y="22222"/>
                      <a:pt x="58571" y="22222"/>
                    </a:cubicBezTo>
                    <a:cubicBezTo>
                      <a:pt x="45714" y="22222"/>
                      <a:pt x="38571" y="26666"/>
                      <a:pt x="38571" y="32222"/>
                    </a:cubicBezTo>
                    <a:cubicBezTo>
                      <a:pt x="38571" y="33333"/>
                      <a:pt x="38571" y="33333"/>
                      <a:pt x="38571" y="33333"/>
                    </a:cubicBezTo>
                    <a:cubicBezTo>
                      <a:pt x="38571" y="41111"/>
                      <a:pt x="45714" y="43333"/>
                      <a:pt x="71428" y="47777"/>
                    </a:cubicBezTo>
                    <a:cubicBezTo>
                      <a:pt x="101428" y="54444"/>
                      <a:pt x="120000" y="63333"/>
                      <a:pt x="120000" y="83333"/>
                    </a:cubicBezTo>
                    <a:cubicBezTo>
                      <a:pt x="120000" y="83333"/>
                      <a:pt x="120000" y="83333"/>
                      <a:pt x="120000" y="83333"/>
                    </a:cubicBezTo>
                    <a:cubicBezTo>
                      <a:pt x="120000" y="106666"/>
                      <a:pt x="97142" y="120000"/>
                      <a:pt x="64285" y="120000"/>
                    </a:cubicBezTo>
                    <a:cubicBezTo>
                      <a:pt x="41428" y="120000"/>
                      <a:pt x="18571" y="113333"/>
                      <a:pt x="0" y="1011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" name="Shape 650"/>
              <p:cNvSpPr/>
              <p:nvPr/>
            </p:nvSpPr>
            <p:spPr>
              <a:xfrm>
                <a:off x="6599440" y="540468"/>
                <a:ext cx="30268" cy="44647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91764" y="120000"/>
                    </a:moveTo>
                    <a:cubicBezTo>
                      <a:pt x="49411" y="64800"/>
                      <a:pt x="49411" y="64800"/>
                      <a:pt x="49411" y="64800"/>
                    </a:cubicBezTo>
                    <a:cubicBezTo>
                      <a:pt x="42352" y="50400"/>
                      <a:pt x="31764" y="36000"/>
                      <a:pt x="28235" y="28800"/>
                    </a:cubicBezTo>
                    <a:cubicBezTo>
                      <a:pt x="28235" y="28800"/>
                      <a:pt x="28235" y="28800"/>
                      <a:pt x="28235" y="28800"/>
                    </a:cubicBezTo>
                    <a:cubicBezTo>
                      <a:pt x="28235" y="38400"/>
                      <a:pt x="28235" y="50400"/>
                      <a:pt x="28235" y="62400"/>
                    </a:cubicBezTo>
                    <a:cubicBezTo>
                      <a:pt x="31764" y="120000"/>
                      <a:pt x="31764" y="120000"/>
                      <a:pt x="31764" y="120000"/>
                    </a:cubicBezTo>
                    <a:cubicBezTo>
                      <a:pt x="0" y="120000"/>
                      <a:pt x="0" y="120000"/>
                      <a:pt x="0" y="12000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5294" y="0"/>
                      <a:pt x="35294" y="0"/>
                      <a:pt x="35294" y="0"/>
                    </a:cubicBezTo>
                    <a:cubicBezTo>
                      <a:pt x="77647" y="57600"/>
                      <a:pt x="77647" y="57600"/>
                      <a:pt x="77647" y="57600"/>
                    </a:cubicBezTo>
                    <a:cubicBezTo>
                      <a:pt x="84705" y="69600"/>
                      <a:pt x="91764" y="84000"/>
                      <a:pt x="95294" y="88800"/>
                    </a:cubicBezTo>
                    <a:cubicBezTo>
                      <a:pt x="95294" y="88800"/>
                      <a:pt x="95294" y="88800"/>
                      <a:pt x="95294" y="88800"/>
                    </a:cubicBezTo>
                    <a:cubicBezTo>
                      <a:pt x="95294" y="84000"/>
                      <a:pt x="95294" y="64800"/>
                      <a:pt x="95294" y="55200"/>
                    </a:cubicBezTo>
                    <a:cubicBezTo>
                      <a:pt x="91764" y="0"/>
                      <a:pt x="91764" y="0"/>
                      <a:pt x="91764" y="0"/>
                    </a:cubicBezTo>
                    <a:cubicBezTo>
                      <a:pt x="120000" y="0"/>
                      <a:pt x="120000" y="0"/>
                      <a:pt x="120000" y="0"/>
                    </a:cubicBezTo>
                    <a:cubicBezTo>
                      <a:pt x="120000" y="120000"/>
                      <a:pt x="120000" y="120000"/>
                      <a:pt x="120000" y="120000"/>
                    </a:cubicBezTo>
                    <a:lnTo>
                      <a:pt x="91764" y="12000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" name="Shape 651"/>
              <p:cNvSpPr/>
              <p:nvPr/>
            </p:nvSpPr>
            <p:spPr>
              <a:xfrm>
                <a:off x="6635385" y="552197"/>
                <a:ext cx="27621" cy="34052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34838" y="66315"/>
                    </a:moveTo>
                    <a:cubicBezTo>
                      <a:pt x="34838" y="66315"/>
                      <a:pt x="34838" y="66315"/>
                      <a:pt x="34838" y="66315"/>
                    </a:cubicBezTo>
                    <a:cubicBezTo>
                      <a:pt x="34838" y="82105"/>
                      <a:pt x="42580" y="101052"/>
                      <a:pt x="69677" y="101052"/>
                    </a:cubicBezTo>
                    <a:cubicBezTo>
                      <a:pt x="81290" y="101052"/>
                      <a:pt x="92903" y="97894"/>
                      <a:pt x="104516" y="88421"/>
                    </a:cubicBezTo>
                    <a:cubicBezTo>
                      <a:pt x="116129" y="104210"/>
                      <a:pt x="116129" y="104210"/>
                      <a:pt x="116129" y="104210"/>
                    </a:cubicBezTo>
                    <a:cubicBezTo>
                      <a:pt x="100645" y="113684"/>
                      <a:pt x="85161" y="120000"/>
                      <a:pt x="65806" y="120000"/>
                    </a:cubicBezTo>
                    <a:cubicBezTo>
                      <a:pt x="27096" y="120000"/>
                      <a:pt x="0" y="94736"/>
                      <a:pt x="0" y="60000"/>
                    </a:cubicBezTo>
                    <a:cubicBezTo>
                      <a:pt x="0" y="37894"/>
                      <a:pt x="7741" y="25263"/>
                      <a:pt x="19354" y="15789"/>
                    </a:cubicBezTo>
                    <a:cubicBezTo>
                      <a:pt x="30967" y="3157"/>
                      <a:pt x="42580" y="0"/>
                      <a:pt x="61935" y="0"/>
                    </a:cubicBezTo>
                    <a:cubicBezTo>
                      <a:pt x="77419" y="0"/>
                      <a:pt x="89032" y="3157"/>
                      <a:pt x="100645" y="9473"/>
                    </a:cubicBezTo>
                    <a:cubicBezTo>
                      <a:pt x="112258" y="18947"/>
                      <a:pt x="120000" y="34736"/>
                      <a:pt x="120000" y="60000"/>
                    </a:cubicBezTo>
                    <a:cubicBezTo>
                      <a:pt x="120000" y="66315"/>
                      <a:pt x="120000" y="66315"/>
                      <a:pt x="120000" y="66315"/>
                    </a:cubicBezTo>
                    <a:lnTo>
                      <a:pt x="34838" y="66315"/>
                    </a:lnTo>
                    <a:close/>
                    <a:moveTo>
                      <a:pt x="61935" y="18947"/>
                    </a:moveTo>
                    <a:cubicBezTo>
                      <a:pt x="46451" y="18947"/>
                      <a:pt x="34838" y="28421"/>
                      <a:pt x="34838" y="47368"/>
                    </a:cubicBezTo>
                    <a:cubicBezTo>
                      <a:pt x="89032" y="47368"/>
                      <a:pt x="89032" y="47368"/>
                      <a:pt x="89032" y="47368"/>
                    </a:cubicBezTo>
                    <a:cubicBezTo>
                      <a:pt x="89032" y="28421"/>
                      <a:pt x="77419" y="18947"/>
                      <a:pt x="61935" y="1894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" name="Shape 652"/>
              <p:cNvSpPr/>
              <p:nvPr/>
            </p:nvSpPr>
            <p:spPr>
              <a:xfrm>
                <a:off x="6665653" y="552197"/>
                <a:ext cx="43890" cy="32917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95510" y="120000"/>
                    </a:moveTo>
                    <a:cubicBezTo>
                      <a:pt x="78367" y="120000"/>
                      <a:pt x="78367" y="120000"/>
                      <a:pt x="78367" y="120000"/>
                    </a:cubicBezTo>
                    <a:cubicBezTo>
                      <a:pt x="66122" y="64864"/>
                      <a:pt x="66122" y="64864"/>
                      <a:pt x="66122" y="64864"/>
                    </a:cubicBezTo>
                    <a:cubicBezTo>
                      <a:pt x="63673" y="51891"/>
                      <a:pt x="61224" y="32432"/>
                      <a:pt x="61224" y="32432"/>
                    </a:cubicBezTo>
                    <a:cubicBezTo>
                      <a:pt x="61224" y="32432"/>
                      <a:pt x="61224" y="32432"/>
                      <a:pt x="61224" y="32432"/>
                    </a:cubicBezTo>
                    <a:cubicBezTo>
                      <a:pt x="61224" y="32432"/>
                      <a:pt x="58775" y="45405"/>
                      <a:pt x="53877" y="68108"/>
                    </a:cubicBezTo>
                    <a:cubicBezTo>
                      <a:pt x="44081" y="120000"/>
                      <a:pt x="44081" y="120000"/>
                      <a:pt x="44081" y="120000"/>
                    </a:cubicBezTo>
                    <a:cubicBezTo>
                      <a:pt x="24489" y="120000"/>
                      <a:pt x="24489" y="120000"/>
                      <a:pt x="24489" y="120000"/>
                    </a:cubicBezTo>
                    <a:cubicBezTo>
                      <a:pt x="0" y="3243"/>
                      <a:pt x="0" y="3243"/>
                      <a:pt x="0" y="3243"/>
                    </a:cubicBezTo>
                    <a:cubicBezTo>
                      <a:pt x="19591" y="0"/>
                      <a:pt x="19591" y="0"/>
                      <a:pt x="19591" y="0"/>
                    </a:cubicBezTo>
                    <a:cubicBezTo>
                      <a:pt x="29387" y="58378"/>
                      <a:pt x="29387" y="58378"/>
                      <a:pt x="29387" y="58378"/>
                    </a:cubicBezTo>
                    <a:cubicBezTo>
                      <a:pt x="31836" y="71351"/>
                      <a:pt x="34285" y="87567"/>
                      <a:pt x="34285" y="87567"/>
                    </a:cubicBezTo>
                    <a:cubicBezTo>
                      <a:pt x="34285" y="87567"/>
                      <a:pt x="34285" y="87567"/>
                      <a:pt x="34285" y="87567"/>
                    </a:cubicBezTo>
                    <a:cubicBezTo>
                      <a:pt x="34285" y="87567"/>
                      <a:pt x="36734" y="71351"/>
                      <a:pt x="39183" y="55135"/>
                    </a:cubicBezTo>
                    <a:cubicBezTo>
                      <a:pt x="51428" y="3243"/>
                      <a:pt x="51428" y="3243"/>
                      <a:pt x="51428" y="3243"/>
                    </a:cubicBezTo>
                    <a:cubicBezTo>
                      <a:pt x="71020" y="3243"/>
                      <a:pt x="71020" y="3243"/>
                      <a:pt x="71020" y="3243"/>
                    </a:cubicBezTo>
                    <a:cubicBezTo>
                      <a:pt x="80816" y="55135"/>
                      <a:pt x="80816" y="55135"/>
                      <a:pt x="80816" y="55135"/>
                    </a:cubicBezTo>
                    <a:cubicBezTo>
                      <a:pt x="83265" y="74594"/>
                      <a:pt x="85714" y="87567"/>
                      <a:pt x="85714" y="87567"/>
                    </a:cubicBezTo>
                    <a:cubicBezTo>
                      <a:pt x="85714" y="87567"/>
                      <a:pt x="85714" y="87567"/>
                      <a:pt x="85714" y="87567"/>
                    </a:cubicBezTo>
                    <a:cubicBezTo>
                      <a:pt x="85714" y="87567"/>
                      <a:pt x="88163" y="71351"/>
                      <a:pt x="90612" y="55135"/>
                    </a:cubicBezTo>
                    <a:cubicBezTo>
                      <a:pt x="100408" y="3243"/>
                      <a:pt x="100408" y="3243"/>
                      <a:pt x="100408" y="3243"/>
                    </a:cubicBezTo>
                    <a:cubicBezTo>
                      <a:pt x="119999" y="3243"/>
                      <a:pt x="119999" y="3243"/>
                      <a:pt x="119999" y="3243"/>
                    </a:cubicBezTo>
                    <a:lnTo>
                      <a:pt x="95510" y="12000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" name="Shape 653"/>
              <p:cNvSpPr/>
              <p:nvPr/>
            </p:nvSpPr>
            <p:spPr>
              <a:xfrm>
                <a:off x="6729218" y="540468"/>
                <a:ext cx="30268" cy="44647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84705" y="120000"/>
                    </a:moveTo>
                    <a:cubicBezTo>
                      <a:pt x="70588" y="100800"/>
                      <a:pt x="70588" y="100800"/>
                      <a:pt x="70588" y="100800"/>
                    </a:cubicBezTo>
                    <a:cubicBezTo>
                      <a:pt x="60000" y="86400"/>
                      <a:pt x="49411" y="79200"/>
                      <a:pt x="42352" y="72000"/>
                    </a:cubicBezTo>
                    <a:cubicBezTo>
                      <a:pt x="38823" y="69600"/>
                      <a:pt x="35294" y="67200"/>
                      <a:pt x="28235" y="67200"/>
                    </a:cubicBezTo>
                    <a:cubicBezTo>
                      <a:pt x="28235" y="120000"/>
                      <a:pt x="28235" y="120000"/>
                      <a:pt x="28235" y="120000"/>
                    </a:cubicBezTo>
                    <a:cubicBezTo>
                      <a:pt x="0" y="120000"/>
                      <a:pt x="0" y="120000"/>
                      <a:pt x="0" y="12000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2941" y="0"/>
                      <a:pt x="52941" y="0"/>
                      <a:pt x="52941" y="0"/>
                    </a:cubicBezTo>
                    <a:cubicBezTo>
                      <a:pt x="95294" y="0"/>
                      <a:pt x="112941" y="16800"/>
                      <a:pt x="112941" y="33600"/>
                    </a:cubicBezTo>
                    <a:cubicBezTo>
                      <a:pt x="112941" y="50400"/>
                      <a:pt x="95294" y="67200"/>
                      <a:pt x="67058" y="67200"/>
                    </a:cubicBezTo>
                    <a:cubicBezTo>
                      <a:pt x="74117" y="69600"/>
                      <a:pt x="84705" y="81600"/>
                      <a:pt x="95294" y="91200"/>
                    </a:cubicBezTo>
                    <a:cubicBezTo>
                      <a:pt x="120000" y="120000"/>
                      <a:pt x="120000" y="120000"/>
                      <a:pt x="120000" y="120000"/>
                    </a:cubicBezTo>
                    <a:lnTo>
                      <a:pt x="84705" y="120000"/>
                    </a:lnTo>
                    <a:close/>
                    <a:moveTo>
                      <a:pt x="45882" y="16800"/>
                    </a:moveTo>
                    <a:cubicBezTo>
                      <a:pt x="28235" y="16800"/>
                      <a:pt x="28235" y="16800"/>
                      <a:pt x="28235" y="16800"/>
                    </a:cubicBezTo>
                    <a:cubicBezTo>
                      <a:pt x="28235" y="55200"/>
                      <a:pt x="28235" y="55200"/>
                      <a:pt x="28235" y="55200"/>
                    </a:cubicBezTo>
                    <a:cubicBezTo>
                      <a:pt x="45882" y="55200"/>
                      <a:pt x="45882" y="55200"/>
                      <a:pt x="45882" y="55200"/>
                    </a:cubicBezTo>
                    <a:cubicBezTo>
                      <a:pt x="60000" y="55200"/>
                      <a:pt x="67058" y="52800"/>
                      <a:pt x="74117" y="48000"/>
                    </a:cubicBezTo>
                    <a:cubicBezTo>
                      <a:pt x="77647" y="45600"/>
                      <a:pt x="81176" y="40800"/>
                      <a:pt x="81176" y="33600"/>
                    </a:cubicBezTo>
                    <a:cubicBezTo>
                      <a:pt x="81176" y="21600"/>
                      <a:pt x="70588" y="16800"/>
                      <a:pt x="45882" y="1680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" name="Shape 654"/>
              <p:cNvSpPr/>
              <p:nvPr/>
            </p:nvSpPr>
            <p:spPr>
              <a:xfrm>
                <a:off x="6761379" y="552197"/>
                <a:ext cx="27621" cy="34052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34838" y="66315"/>
                    </a:moveTo>
                    <a:cubicBezTo>
                      <a:pt x="34838" y="66315"/>
                      <a:pt x="34838" y="66315"/>
                      <a:pt x="34838" y="66315"/>
                    </a:cubicBezTo>
                    <a:cubicBezTo>
                      <a:pt x="34838" y="82105"/>
                      <a:pt x="42580" y="101052"/>
                      <a:pt x="69677" y="101052"/>
                    </a:cubicBezTo>
                    <a:cubicBezTo>
                      <a:pt x="81290" y="101052"/>
                      <a:pt x="92903" y="97894"/>
                      <a:pt x="104516" y="88421"/>
                    </a:cubicBezTo>
                    <a:cubicBezTo>
                      <a:pt x="116129" y="104210"/>
                      <a:pt x="116129" y="104210"/>
                      <a:pt x="116129" y="104210"/>
                    </a:cubicBezTo>
                    <a:cubicBezTo>
                      <a:pt x="100645" y="113684"/>
                      <a:pt x="85161" y="120000"/>
                      <a:pt x="65806" y="120000"/>
                    </a:cubicBezTo>
                    <a:cubicBezTo>
                      <a:pt x="27096" y="120000"/>
                      <a:pt x="0" y="94736"/>
                      <a:pt x="0" y="60000"/>
                    </a:cubicBezTo>
                    <a:cubicBezTo>
                      <a:pt x="0" y="37894"/>
                      <a:pt x="7741" y="25263"/>
                      <a:pt x="19354" y="15789"/>
                    </a:cubicBezTo>
                    <a:cubicBezTo>
                      <a:pt x="30967" y="3157"/>
                      <a:pt x="42580" y="0"/>
                      <a:pt x="61935" y="0"/>
                    </a:cubicBezTo>
                    <a:cubicBezTo>
                      <a:pt x="77419" y="0"/>
                      <a:pt x="89032" y="3157"/>
                      <a:pt x="100645" y="9473"/>
                    </a:cubicBezTo>
                    <a:cubicBezTo>
                      <a:pt x="112258" y="18947"/>
                      <a:pt x="120000" y="34736"/>
                      <a:pt x="120000" y="60000"/>
                    </a:cubicBezTo>
                    <a:cubicBezTo>
                      <a:pt x="120000" y="66315"/>
                      <a:pt x="120000" y="66315"/>
                      <a:pt x="120000" y="66315"/>
                    </a:cubicBezTo>
                    <a:lnTo>
                      <a:pt x="34838" y="66315"/>
                    </a:lnTo>
                    <a:close/>
                    <a:moveTo>
                      <a:pt x="61935" y="18947"/>
                    </a:moveTo>
                    <a:cubicBezTo>
                      <a:pt x="46451" y="18947"/>
                      <a:pt x="34838" y="28421"/>
                      <a:pt x="34838" y="47368"/>
                    </a:cubicBezTo>
                    <a:cubicBezTo>
                      <a:pt x="89032" y="47368"/>
                      <a:pt x="89032" y="47368"/>
                      <a:pt x="89032" y="47368"/>
                    </a:cubicBezTo>
                    <a:cubicBezTo>
                      <a:pt x="89032" y="28421"/>
                      <a:pt x="77419" y="18947"/>
                      <a:pt x="61935" y="1894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" name="Shape 655"/>
              <p:cNvSpPr/>
              <p:nvPr/>
            </p:nvSpPr>
            <p:spPr>
              <a:xfrm>
                <a:off x="6794297" y="537820"/>
                <a:ext cx="11728" cy="4843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83076" y="120000"/>
                    </a:moveTo>
                    <a:cubicBezTo>
                      <a:pt x="9230" y="120000"/>
                      <a:pt x="9230" y="104444"/>
                      <a:pt x="9230" y="95555"/>
                    </a:cubicBezTo>
                    <a:cubicBezTo>
                      <a:pt x="9230" y="26666"/>
                      <a:pt x="9230" y="26666"/>
                      <a:pt x="9230" y="26666"/>
                    </a:cubicBezTo>
                    <a:cubicBezTo>
                      <a:pt x="9230" y="15555"/>
                      <a:pt x="0" y="11111"/>
                      <a:pt x="0" y="4444"/>
                    </a:cubicBezTo>
                    <a:cubicBezTo>
                      <a:pt x="73846" y="0"/>
                      <a:pt x="73846" y="0"/>
                      <a:pt x="73846" y="0"/>
                    </a:cubicBezTo>
                    <a:cubicBezTo>
                      <a:pt x="83076" y="4444"/>
                      <a:pt x="83076" y="11111"/>
                      <a:pt x="83076" y="22222"/>
                    </a:cubicBezTo>
                    <a:cubicBezTo>
                      <a:pt x="83076" y="91111"/>
                      <a:pt x="83076" y="91111"/>
                      <a:pt x="83076" y="91111"/>
                    </a:cubicBezTo>
                    <a:cubicBezTo>
                      <a:pt x="83076" y="102222"/>
                      <a:pt x="83076" y="104444"/>
                      <a:pt x="92307" y="104444"/>
                    </a:cubicBezTo>
                    <a:cubicBezTo>
                      <a:pt x="92307" y="106666"/>
                      <a:pt x="101538" y="106666"/>
                      <a:pt x="110769" y="106666"/>
                    </a:cubicBezTo>
                    <a:cubicBezTo>
                      <a:pt x="120000" y="117777"/>
                      <a:pt x="120000" y="117777"/>
                      <a:pt x="120000" y="117777"/>
                    </a:cubicBezTo>
                    <a:cubicBezTo>
                      <a:pt x="110769" y="117777"/>
                      <a:pt x="92307" y="120000"/>
                      <a:pt x="83076" y="12000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" name="Shape 656"/>
              <p:cNvSpPr/>
              <p:nvPr/>
            </p:nvSpPr>
            <p:spPr>
              <a:xfrm>
                <a:off x="6809432" y="538577"/>
                <a:ext cx="9837" cy="46539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54545" y="23076"/>
                    </a:moveTo>
                    <a:cubicBezTo>
                      <a:pt x="32727" y="23076"/>
                      <a:pt x="0" y="18461"/>
                      <a:pt x="0" y="11538"/>
                    </a:cubicBezTo>
                    <a:cubicBezTo>
                      <a:pt x="0" y="4615"/>
                      <a:pt x="32727" y="0"/>
                      <a:pt x="65454" y="0"/>
                    </a:cubicBezTo>
                    <a:cubicBezTo>
                      <a:pt x="87272" y="0"/>
                      <a:pt x="120000" y="4615"/>
                      <a:pt x="120000" y="11538"/>
                    </a:cubicBezTo>
                    <a:cubicBezTo>
                      <a:pt x="120000" y="18461"/>
                      <a:pt x="87272" y="23076"/>
                      <a:pt x="54545" y="23076"/>
                    </a:cubicBezTo>
                    <a:close/>
                    <a:moveTo>
                      <a:pt x="10909" y="120000"/>
                    </a:moveTo>
                    <a:cubicBezTo>
                      <a:pt x="10909" y="36923"/>
                      <a:pt x="10909" y="36923"/>
                      <a:pt x="10909" y="36923"/>
                    </a:cubicBezTo>
                    <a:cubicBezTo>
                      <a:pt x="98181" y="34615"/>
                      <a:pt x="98181" y="34615"/>
                      <a:pt x="98181" y="34615"/>
                    </a:cubicBezTo>
                    <a:cubicBezTo>
                      <a:pt x="98181" y="120000"/>
                      <a:pt x="98181" y="120000"/>
                      <a:pt x="98181" y="120000"/>
                    </a:cubicBezTo>
                    <a:lnTo>
                      <a:pt x="10909" y="12000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" name="Shape 657"/>
              <p:cNvSpPr/>
              <p:nvPr/>
            </p:nvSpPr>
            <p:spPr>
              <a:xfrm>
                <a:off x="6824567" y="552197"/>
                <a:ext cx="24214" cy="34052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66666" y="120000"/>
                    </a:moveTo>
                    <a:cubicBezTo>
                      <a:pt x="22222" y="120000"/>
                      <a:pt x="0" y="97894"/>
                      <a:pt x="0" y="60000"/>
                    </a:cubicBezTo>
                    <a:cubicBezTo>
                      <a:pt x="0" y="18947"/>
                      <a:pt x="35555" y="0"/>
                      <a:pt x="71111" y="0"/>
                    </a:cubicBezTo>
                    <a:cubicBezTo>
                      <a:pt x="88888" y="0"/>
                      <a:pt x="102222" y="3157"/>
                      <a:pt x="115555" y="12631"/>
                    </a:cubicBezTo>
                    <a:cubicBezTo>
                      <a:pt x="97777" y="28421"/>
                      <a:pt x="97777" y="28421"/>
                      <a:pt x="97777" y="28421"/>
                    </a:cubicBezTo>
                    <a:cubicBezTo>
                      <a:pt x="88888" y="22105"/>
                      <a:pt x="80000" y="18947"/>
                      <a:pt x="71111" y="18947"/>
                    </a:cubicBezTo>
                    <a:cubicBezTo>
                      <a:pt x="57777" y="18947"/>
                      <a:pt x="48888" y="22105"/>
                      <a:pt x="44444" y="31578"/>
                    </a:cubicBezTo>
                    <a:cubicBezTo>
                      <a:pt x="40000" y="37894"/>
                      <a:pt x="35555" y="47368"/>
                      <a:pt x="35555" y="63157"/>
                    </a:cubicBezTo>
                    <a:cubicBezTo>
                      <a:pt x="35555" y="78947"/>
                      <a:pt x="40000" y="88421"/>
                      <a:pt x="48888" y="94736"/>
                    </a:cubicBezTo>
                    <a:cubicBezTo>
                      <a:pt x="53333" y="97894"/>
                      <a:pt x="62222" y="101052"/>
                      <a:pt x="71111" y="101052"/>
                    </a:cubicBezTo>
                    <a:cubicBezTo>
                      <a:pt x="80000" y="101052"/>
                      <a:pt x="93333" y="97894"/>
                      <a:pt x="102222" y="88421"/>
                    </a:cubicBezTo>
                    <a:cubicBezTo>
                      <a:pt x="120000" y="104210"/>
                      <a:pt x="120000" y="104210"/>
                      <a:pt x="120000" y="104210"/>
                    </a:cubicBezTo>
                    <a:cubicBezTo>
                      <a:pt x="106666" y="113684"/>
                      <a:pt x="88888" y="120000"/>
                      <a:pt x="66666" y="12000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" name="Shape 658"/>
              <p:cNvSpPr/>
              <p:nvPr/>
            </p:nvSpPr>
            <p:spPr>
              <a:xfrm>
                <a:off x="6849917" y="576035"/>
                <a:ext cx="9837" cy="10215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65454" y="120000"/>
                    </a:moveTo>
                    <a:cubicBezTo>
                      <a:pt x="32727" y="120000"/>
                      <a:pt x="0" y="87272"/>
                      <a:pt x="0" y="54545"/>
                    </a:cubicBezTo>
                    <a:cubicBezTo>
                      <a:pt x="0" y="21818"/>
                      <a:pt x="32727" y="0"/>
                      <a:pt x="65454" y="0"/>
                    </a:cubicBezTo>
                    <a:cubicBezTo>
                      <a:pt x="87272" y="0"/>
                      <a:pt x="120000" y="21818"/>
                      <a:pt x="120000" y="54545"/>
                    </a:cubicBezTo>
                    <a:cubicBezTo>
                      <a:pt x="120000" y="87272"/>
                      <a:pt x="87272" y="120000"/>
                      <a:pt x="65454" y="120000"/>
                    </a:cubicBezTo>
                    <a:close/>
                    <a:moveTo>
                      <a:pt x="65454" y="10909"/>
                    </a:moveTo>
                    <a:cubicBezTo>
                      <a:pt x="32727" y="10909"/>
                      <a:pt x="10909" y="32727"/>
                      <a:pt x="10909" y="54545"/>
                    </a:cubicBezTo>
                    <a:cubicBezTo>
                      <a:pt x="10909" y="87272"/>
                      <a:pt x="32727" y="109090"/>
                      <a:pt x="65454" y="109090"/>
                    </a:cubicBezTo>
                    <a:cubicBezTo>
                      <a:pt x="87272" y="109090"/>
                      <a:pt x="109090" y="87272"/>
                      <a:pt x="109090" y="54545"/>
                    </a:cubicBezTo>
                    <a:cubicBezTo>
                      <a:pt x="109090" y="32727"/>
                      <a:pt x="87272" y="10909"/>
                      <a:pt x="65454" y="10909"/>
                    </a:cubicBezTo>
                    <a:close/>
                    <a:moveTo>
                      <a:pt x="76363" y="87272"/>
                    </a:moveTo>
                    <a:cubicBezTo>
                      <a:pt x="65454" y="87272"/>
                      <a:pt x="65454" y="87272"/>
                      <a:pt x="65454" y="76363"/>
                    </a:cubicBezTo>
                    <a:cubicBezTo>
                      <a:pt x="54545" y="65454"/>
                      <a:pt x="54545" y="65454"/>
                      <a:pt x="54545" y="65454"/>
                    </a:cubicBezTo>
                    <a:cubicBezTo>
                      <a:pt x="54545" y="65454"/>
                      <a:pt x="54545" y="65454"/>
                      <a:pt x="54545" y="65454"/>
                    </a:cubicBezTo>
                    <a:cubicBezTo>
                      <a:pt x="54545" y="87272"/>
                      <a:pt x="54545" y="87272"/>
                      <a:pt x="54545" y="87272"/>
                    </a:cubicBezTo>
                    <a:cubicBezTo>
                      <a:pt x="43636" y="87272"/>
                      <a:pt x="43636" y="87272"/>
                      <a:pt x="43636" y="87272"/>
                    </a:cubicBezTo>
                    <a:cubicBezTo>
                      <a:pt x="43636" y="21818"/>
                      <a:pt x="43636" y="21818"/>
                      <a:pt x="43636" y="21818"/>
                    </a:cubicBezTo>
                    <a:cubicBezTo>
                      <a:pt x="65454" y="21818"/>
                      <a:pt x="65454" y="21818"/>
                      <a:pt x="65454" y="21818"/>
                    </a:cubicBezTo>
                    <a:cubicBezTo>
                      <a:pt x="76363" y="21818"/>
                      <a:pt x="87272" y="32727"/>
                      <a:pt x="87272" y="43636"/>
                    </a:cubicBezTo>
                    <a:cubicBezTo>
                      <a:pt x="87272" y="54545"/>
                      <a:pt x="76363" y="65454"/>
                      <a:pt x="65454" y="65454"/>
                    </a:cubicBezTo>
                    <a:cubicBezTo>
                      <a:pt x="65454" y="65454"/>
                      <a:pt x="76363" y="65454"/>
                      <a:pt x="76363" y="65454"/>
                    </a:cubicBezTo>
                    <a:cubicBezTo>
                      <a:pt x="76363" y="65454"/>
                      <a:pt x="87272" y="87272"/>
                      <a:pt x="87272" y="87272"/>
                    </a:cubicBezTo>
                    <a:lnTo>
                      <a:pt x="76363" y="87272"/>
                    </a:lnTo>
                    <a:close/>
                    <a:moveTo>
                      <a:pt x="65454" y="32727"/>
                    </a:moveTo>
                    <a:cubicBezTo>
                      <a:pt x="65454" y="32727"/>
                      <a:pt x="65454" y="32727"/>
                      <a:pt x="54545" y="32727"/>
                    </a:cubicBezTo>
                    <a:cubicBezTo>
                      <a:pt x="54545" y="32727"/>
                      <a:pt x="54545" y="32727"/>
                      <a:pt x="54545" y="32727"/>
                    </a:cubicBezTo>
                    <a:cubicBezTo>
                      <a:pt x="54545" y="54545"/>
                      <a:pt x="54545" y="54545"/>
                      <a:pt x="54545" y="54545"/>
                    </a:cubicBezTo>
                    <a:cubicBezTo>
                      <a:pt x="54545" y="54545"/>
                      <a:pt x="54545" y="54545"/>
                      <a:pt x="54545" y="54545"/>
                    </a:cubicBezTo>
                    <a:cubicBezTo>
                      <a:pt x="65454" y="54545"/>
                      <a:pt x="65454" y="54545"/>
                      <a:pt x="65454" y="54545"/>
                    </a:cubicBezTo>
                    <a:cubicBezTo>
                      <a:pt x="65454" y="54545"/>
                      <a:pt x="65454" y="43636"/>
                      <a:pt x="65454" y="43636"/>
                    </a:cubicBezTo>
                    <a:cubicBezTo>
                      <a:pt x="65454" y="43636"/>
                      <a:pt x="65454" y="43636"/>
                      <a:pt x="65454" y="3272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" name="Shape 659"/>
              <p:cNvSpPr/>
              <p:nvPr/>
            </p:nvSpPr>
            <p:spPr>
              <a:xfrm>
                <a:off x="7187039" y="597602"/>
                <a:ext cx="9837" cy="12486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50769" y="18181"/>
                    </a:moveTo>
                    <a:lnTo>
                      <a:pt x="0" y="18181"/>
                    </a:lnTo>
                    <a:lnTo>
                      <a:pt x="0" y="0"/>
                    </a:lnTo>
                    <a:lnTo>
                      <a:pt x="120000" y="0"/>
                    </a:lnTo>
                    <a:lnTo>
                      <a:pt x="120000" y="18181"/>
                    </a:lnTo>
                    <a:lnTo>
                      <a:pt x="64615" y="18181"/>
                    </a:lnTo>
                    <a:lnTo>
                      <a:pt x="64615" y="120000"/>
                    </a:lnTo>
                    <a:lnTo>
                      <a:pt x="50769" y="120000"/>
                    </a:lnTo>
                    <a:lnTo>
                      <a:pt x="50769" y="1818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" name="Shape 660"/>
              <p:cNvSpPr/>
              <p:nvPr/>
            </p:nvSpPr>
            <p:spPr>
              <a:xfrm>
                <a:off x="7199525" y="597602"/>
                <a:ext cx="11351" cy="12486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0" y="0"/>
                    </a:moveTo>
                    <a:lnTo>
                      <a:pt x="8000" y="0"/>
                    </a:lnTo>
                    <a:lnTo>
                      <a:pt x="56000" y="69090"/>
                    </a:lnTo>
                    <a:lnTo>
                      <a:pt x="104000" y="0"/>
                    </a:lnTo>
                    <a:lnTo>
                      <a:pt x="120000" y="0"/>
                    </a:lnTo>
                    <a:lnTo>
                      <a:pt x="120000" y="120000"/>
                    </a:lnTo>
                    <a:lnTo>
                      <a:pt x="104000" y="120000"/>
                    </a:lnTo>
                    <a:lnTo>
                      <a:pt x="104000" y="25454"/>
                    </a:lnTo>
                    <a:lnTo>
                      <a:pt x="56000" y="87272"/>
                    </a:lnTo>
                    <a:lnTo>
                      <a:pt x="56000" y="87272"/>
                    </a:lnTo>
                    <a:lnTo>
                      <a:pt x="8000" y="25454"/>
                    </a:lnTo>
                    <a:lnTo>
                      <a:pt x="8000" y="120000"/>
                    </a:lnTo>
                    <a:lnTo>
                      <a:pt x="0" y="1200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8" name="TextBox 27"/>
          <p:cNvSpPr txBox="1"/>
          <p:nvPr/>
        </p:nvSpPr>
        <p:spPr>
          <a:xfrm>
            <a:off x="1763205" y="1878760"/>
            <a:ext cx="1846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l"/>
                <a:tab pos="457200" algn="l"/>
                <a:tab pos="688975" algn="l"/>
                <a:tab pos="914400" algn="l"/>
                <a:tab pos="1146175" algn="l"/>
              </a:tabLst>
            </a:pPr>
            <a:endParaRPr lang="en-US" sz="1200" dirty="0" err="1" smtClean="0">
              <a:solidFill>
                <a:srgbClr val="53585F"/>
              </a:solidFill>
            </a:endParaRPr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809" y="1024502"/>
            <a:ext cx="1364062" cy="1379052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0044" y="1030906"/>
            <a:ext cx="1364062" cy="1379052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0299" y="1024502"/>
            <a:ext cx="1391648" cy="1391648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2150" y="1005503"/>
            <a:ext cx="1364062" cy="1398051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583809" y="2435118"/>
            <a:ext cx="1364062" cy="64633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>
              <a:tabLst>
                <a:tab pos="231775" algn="l"/>
                <a:tab pos="457200" algn="l"/>
                <a:tab pos="688975" algn="l"/>
                <a:tab pos="914400" algn="l"/>
                <a:tab pos="1146175" algn="l"/>
              </a:tabLst>
            </a:pPr>
            <a:r>
              <a:rPr lang="en-US" sz="1200" b="1" dirty="0" smtClean="0">
                <a:solidFill>
                  <a:schemeClr val="bg1"/>
                </a:solidFill>
              </a:rPr>
              <a:t>Custom Attributes</a:t>
            </a:r>
            <a:endParaRPr lang="en-US" sz="1200" b="1" dirty="0">
              <a:solidFill>
                <a:schemeClr val="bg1"/>
              </a:solidFill>
            </a:endParaRPr>
          </a:p>
          <a:p>
            <a:pPr algn="ctr">
              <a:tabLst>
                <a:tab pos="231775" algn="l"/>
                <a:tab pos="457200" algn="l"/>
                <a:tab pos="688975" algn="l"/>
                <a:tab pos="914400" algn="l"/>
                <a:tab pos="1146175" algn="l"/>
              </a:tabLst>
            </a:pPr>
            <a:r>
              <a:rPr lang="en-US" sz="1200" b="1" dirty="0" smtClean="0">
                <a:solidFill>
                  <a:schemeClr val="bg1"/>
                </a:solidFill>
              </a:rPr>
              <a:t>Per Transaction</a:t>
            </a:r>
            <a:endParaRPr lang="en-US" sz="1200" b="1" dirty="0" smtClean="0">
              <a:solidFill>
                <a:schemeClr val="bg1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4760299" y="2467598"/>
            <a:ext cx="1364062" cy="64633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>
              <a:tabLst>
                <a:tab pos="231775" algn="l"/>
                <a:tab pos="457200" algn="l"/>
                <a:tab pos="688975" algn="l"/>
                <a:tab pos="914400" algn="l"/>
                <a:tab pos="1146175" algn="l"/>
              </a:tabLst>
            </a:pPr>
            <a:r>
              <a:rPr lang="en-US" sz="1200" b="1" dirty="0" smtClean="0">
                <a:solidFill>
                  <a:schemeClr val="bg1"/>
                </a:solidFill>
              </a:rPr>
              <a:t>Custom Attributes</a:t>
            </a:r>
            <a:endParaRPr lang="en-US" sz="1200" b="1" dirty="0">
              <a:solidFill>
                <a:schemeClr val="bg1"/>
              </a:solidFill>
            </a:endParaRPr>
          </a:p>
          <a:p>
            <a:pPr algn="ctr">
              <a:tabLst>
                <a:tab pos="231775" algn="l"/>
                <a:tab pos="457200" algn="l"/>
                <a:tab pos="688975" algn="l"/>
                <a:tab pos="914400" algn="l"/>
                <a:tab pos="1146175" algn="l"/>
              </a:tabLst>
            </a:pPr>
            <a:r>
              <a:rPr lang="en-US" sz="1200" b="1" dirty="0" smtClean="0">
                <a:solidFill>
                  <a:schemeClr val="bg1"/>
                </a:solidFill>
              </a:rPr>
              <a:t>Per Transaction</a:t>
            </a:r>
            <a:endParaRPr lang="en-US" sz="1200" b="1" dirty="0" smtClean="0">
              <a:solidFill>
                <a:schemeClr val="bg1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2610044" y="2451568"/>
            <a:ext cx="1364062" cy="64633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>
              <a:tabLst>
                <a:tab pos="231775" algn="l"/>
                <a:tab pos="457200" algn="l"/>
                <a:tab pos="688975" algn="l"/>
                <a:tab pos="914400" algn="l"/>
                <a:tab pos="1146175" algn="l"/>
              </a:tabLst>
            </a:pPr>
            <a:r>
              <a:rPr lang="en-US" sz="1200" b="1" dirty="0" smtClean="0">
                <a:solidFill>
                  <a:schemeClr val="bg1"/>
                </a:solidFill>
              </a:rPr>
              <a:t>Custom Attributes</a:t>
            </a:r>
            <a:endParaRPr lang="en-US" sz="1200" b="1" dirty="0">
              <a:solidFill>
                <a:schemeClr val="bg1"/>
              </a:solidFill>
            </a:endParaRPr>
          </a:p>
          <a:p>
            <a:pPr algn="ctr">
              <a:tabLst>
                <a:tab pos="231775" algn="l"/>
                <a:tab pos="457200" algn="l"/>
                <a:tab pos="688975" algn="l"/>
                <a:tab pos="914400" algn="l"/>
                <a:tab pos="1146175" algn="l"/>
              </a:tabLst>
            </a:pPr>
            <a:r>
              <a:rPr lang="en-US" sz="1200" b="1" dirty="0" smtClean="0">
                <a:solidFill>
                  <a:schemeClr val="bg1"/>
                </a:solidFill>
              </a:rPr>
              <a:t>Per Transaction</a:t>
            </a:r>
            <a:endParaRPr lang="en-US" sz="1200" b="1" dirty="0" smtClean="0">
              <a:solidFill>
                <a:schemeClr val="bg1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6802150" y="2451568"/>
            <a:ext cx="1364062" cy="64633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>
              <a:tabLst>
                <a:tab pos="231775" algn="l"/>
                <a:tab pos="457200" algn="l"/>
                <a:tab pos="688975" algn="l"/>
                <a:tab pos="914400" algn="l"/>
                <a:tab pos="1146175" algn="l"/>
              </a:tabLst>
            </a:pPr>
            <a:r>
              <a:rPr lang="en-US" sz="1200" b="1" dirty="0" smtClean="0">
                <a:solidFill>
                  <a:schemeClr val="bg1"/>
                </a:solidFill>
              </a:rPr>
              <a:t>Custom Attributes</a:t>
            </a:r>
            <a:endParaRPr lang="en-US" sz="1200" b="1" dirty="0">
              <a:solidFill>
                <a:schemeClr val="bg1"/>
              </a:solidFill>
            </a:endParaRPr>
          </a:p>
          <a:p>
            <a:pPr algn="ctr">
              <a:tabLst>
                <a:tab pos="231775" algn="l"/>
                <a:tab pos="457200" algn="l"/>
                <a:tab pos="688975" algn="l"/>
                <a:tab pos="914400" algn="l"/>
                <a:tab pos="1146175" algn="l"/>
              </a:tabLst>
            </a:pPr>
            <a:r>
              <a:rPr lang="en-US" sz="1200" b="1" dirty="0" smtClean="0">
                <a:solidFill>
                  <a:schemeClr val="bg1"/>
                </a:solidFill>
              </a:rPr>
              <a:t>Per Transaction</a:t>
            </a:r>
            <a:endParaRPr lang="en-US" sz="1200" b="1" dirty="0" smtClean="0">
              <a:solidFill>
                <a:schemeClr val="bg1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83809" y="3128248"/>
            <a:ext cx="1364062" cy="646331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>
              <a:tabLst>
                <a:tab pos="231775" algn="l"/>
                <a:tab pos="457200" algn="l"/>
                <a:tab pos="688975" algn="l"/>
                <a:tab pos="914400" algn="l"/>
                <a:tab pos="1146175" algn="l"/>
              </a:tabLst>
            </a:pPr>
            <a:r>
              <a:rPr lang="en-US" sz="1200" b="1" dirty="0" smtClean="0">
                <a:solidFill>
                  <a:schemeClr val="bg1"/>
                </a:solidFill>
              </a:rPr>
              <a:t>Custom</a:t>
            </a:r>
          </a:p>
          <a:p>
            <a:pPr algn="ctr">
              <a:tabLst>
                <a:tab pos="231775" algn="l"/>
                <a:tab pos="457200" algn="l"/>
                <a:tab pos="688975" algn="l"/>
                <a:tab pos="914400" algn="l"/>
                <a:tab pos="1146175" algn="l"/>
              </a:tabLst>
            </a:pPr>
            <a:r>
              <a:rPr lang="en-US" sz="1200" b="1" dirty="0" smtClean="0">
                <a:solidFill>
                  <a:schemeClr val="bg1"/>
                </a:solidFill>
              </a:rPr>
              <a:t>Events </a:t>
            </a:r>
            <a:r>
              <a:rPr lang="en-US" sz="1200" b="1" dirty="0">
                <a:solidFill>
                  <a:schemeClr val="bg1"/>
                </a:solidFill>
              </a:rPr>
              <a:t>Per </a:t>
            </a:r>
            <a:r>
              <a:rPr lang="en-US" sz="1200" b="1" dirty="0" smtClean="0">
                <a:solidFill>
                  <a:schemeClr val="bg1"/>
                </a:solidFill>
              </a:rPr>
              <a:t>Transaction</a:t>
            </a:r>
            <a:endParaRPr lang="en-US" sz="1200" b="1" dirty="0">
              <a:solidFill>
                <a:schemeClr val="bg1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6802150" y="3144681"/>
            <a:ext cx="1364062" cy="646331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>
              <a:tabLst>
                <a:tab pos="231775" algn="l"/>
                <a:tab pos="457200" algn="l"/>
                <a:tab pos="688975" algn="l"/>
                <a:tab pos="914400" algn="l"/>
                <a:tab pos="1146175" algn="l"/>
              </a:tabLst>
            </a:pPr>
            <a:r>
              <a:rPr lang="en-US" sz="1200" b="1" dirty="0" smtClean="0">
                <a:solidFill>
                  <a:schemeClr val="bg1"/>
                </a:solidFill>
              </a:rPr>
              <a:t>Custom</a:t>
            </a:r>
          </a:p>
          <a:p>
            <a:pPr algn="ctr">
              <a:tabLst>
                <a:tab pos="231775" algn="l"/>
                <a:tab pos="457200" algn="l"/>
                <a:tab pos="688975" algn="l"/>
                <a:tab pos="914400" algn="l"/>
                <a:tab pos="1146175" algn="l"/>
              </a:tabLst>
            </a:pPr>
            <a:r>
              <a:rPr lang="en-US" sz="1200" b="1" dirty="0" smtClean="0">
                <a:solidFill>
                  <a:schemeClr val="bg1"/>
                </a:solidFill>
              </a:rPr>
              <a:t>Events </a:t>
            </a:r>
            <a:r>
              <a:rPr lang="en-US" sz="1200" b="1" dirty="0">
                <a:solidFill>
                  <a:schemeClr val="bg1"/>
                </a:solidFill>
              </a:rPr>
              <a:t>Per </a:t>
            </a:r>
            <a:r>
              <a:rPr lang="en-US" sz="1200" b="1" dirty="0" smtClean="0">
                <a:solidFill>
                  <a:schemeClr val="bg1"/>
                </a:solidFill>
              </a:rPr>
              <a:t>Transaction</a:t>
            </a:r>
            <a:endParaRPr lang="en-US" sz="1200" b="1" dirty="0">
              <a:solidFill>
                <a:schemeClr val="bg1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4760299" y="3166093"/>
            <a:ext cx="1364062" cy="646331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>
              <a:tabLst>
                <a:tab pos="231775" algn="l"/>
                <a:tab pos="457200" algn="l"/>
                <a:tab pos="688975" algn="l"/>
                <a:tab pos="914400" algn="l"/>
                <a:tab pos="1146175" algn="l"/>
              </a:tabLst>
            </a:pPr>
            <a:r>
              <a:rPr lang="en-US" sz="1200" b="1" dirty="0" smtClean="0">
                <a:solidFill>
                  <a:schemeClr val="bg1"/>
                </a:solidFill>
              </a:rPr>
              <a:t>Custom</a:t>
            </a:r>
          </a:p>
          <a:p>
            <a:pPr algn="ctr">
              <a:tabLst>
                <a:tab pos="231775" algn="l"/>
                <a:tab pos="457200" algn="l"/>
                <a:tab pos="688975" algn="l"/>
                <a:tab pos="914400" algn="l"/>
                <a:tab pos="1146175" algn="l"/>
              </a:tabLst>
            </a:pPr>
            <a:r>
              <a:rPr lang="en-US" sz="1200" b="1" dirty="0" smtClean="0">
                <a:solidFill>
                  <a:schemeClr val="bg1"/>
                </a:solidFill>
              </a:rPr>
              <a:t>Events </a:t>
            </a:r>
            <a:r>
              <a:rPr lang="en-US" sz="1200" b="1" dirty="0">
                <a:solidFill>
                  <a:schemeClr val="bg1"/>
                </a:solidFill>
              </a:rPr>
              <a:t>Per </a:t>
            </a:r>
            <a:r>
              <a:rPr lang="en-US" sz="1200" b="1" dirty="0" smtClean="0">
                <a:solidFill>
                  <a:schemeClr val="bg1"/>
                </a:solidFill>
              </a:rPr>
              <a:t>Transaction</a:t>
            </a:r>
            <a:endParaRPr lang="en-US" sz="1200" b="1" dirty="0">
              <a:solidFill>
                <a:schemeClr val="bg1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2610044" y="3166093"/>
            <a:ext cx="1364062" cy="646331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>
              <a:tabLst>
                <a:tab pos="231775" algn="l"/>
                <a:tab pos="457200" algn="l"/>
                <a:tab pos="688975" algn="l"/>
                <a:tab pos="914400" algn="l"/>
                <a:tab pos="1146175" algn="l"/>
              </a:tabLst>
            </a:pPr>
            <a:r>
              <a:rPr lang="en-US" sz="1200" b="1" dirty="0" smtClean="0">
                <a:solidFill>
                  <a:schemeClr val="bg1"/>
                </a:solidFill>
              </a:rPr>
              <a:t>Custom</a:t>
            </a:r>
          </a:p>
          <a:p>
            <a:pPr algn="ctr">
              <a:tabLst>
                <a:tab pos="231775" algn="l"/>
                <a:tab pos="457200" algn="l"/>
                <a:tab pos="688975" algn="l"/>
                <a:tab pos="914400" algn="l"/>
                <a:tab pos="1146175" algn="l"/>
              </a:tabLst>
            </a:pPr>
            <a:r>
              <a:rPr lang="en-US" sz="1200" b="1" dirty="0" smtClean="0">
                <a:solidFill>
                  <a:schemeClr val="bg1"/>
                </a:solidFill>
              </a:rPr>
              <a:t>Events </a:t>
            </a:r>
            <a:r>
              <a:rPr lang="en-US" sz="1200" b="1" dirty="0">
                <a:solidFill>
                  <a:schemeClr val="bg1"/>
                </a:solidFill>
              </a:rPr>
              <a:t>Per </a:t>
            </a:r>
            <a:r>
              <a:rPr lang="en-US" sz="1200" b="1" dirty="0" smtClean="0">
                <a:solidFill>
                  <a:schemeClr val="bg1"/>
                </a:solidFill>
              </a:rPr>
              <a:t>Transaction</a:t>
            </a:r>
            <a:endParaRPr lang="en-US" sz="1200" b="1" dirty="0">
              <a:solidFill>
                <a:schemeClr val="bg1"/>
              </a:solidFill>
            </a:endParaRPr>
          </a:p>
        </p:txBody>
      </p:sp>
      <p:cxnSp>
        <p:nvCxnSpPr>
          <p:cNvPr id="58" name="Elbow Connector 57"/>
          <p:cNvCxnSpPr>
            <a:stCxn id="36" idx="3"/>
            <a:endCxn id="7" idx="2"/>
          </p:cNvCxnSpPr>
          <p:nvPr/>
        </p:nvCxnSpPr>
        <p:spPr>
          <a:xfrm>
            <a:off x="1947871" y="1714028"/>
            <a:ext cx="2408707" cy="3093079"/>
          </a:xfrm>
          <a:prstGeom prst="bentConnector4">
            <a:avLst>
              <a:gd name="adj1" fmla="val 24968"/>
              <a:gd name="adj2" fmla="val 107391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Elbow Connector 60"/>
          <p:cNvCxnSpPr>
            <a:stCxn id="37" idx="3"/>
            <a:endCxn id="7" idx="1"/>
          </p:cNvCxnSpPr>
          <p:nvPr/>
        </p:nvCxnSpPr>
        <p:spPr>
          <a:xfrm flipH="1">
            <a:off x="3150664" y="1720432"/>
            <a:ext cx="823442" cy="2742223"/>
          </a:xfrm>
          <a:prstGeom prst="bentConnector5">
            <a:avLst>
              <a:gd name="adj1" fmla="val -27762"/>
              <a:gd name="adj2" fmla="val 78492"/>
              <a:gd name="adj3" fmla="val 117565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Elbow Connector 65"/>
          <p:cNvCxnSpPr>
            <a:stCxn id="38" idx="3"/>
            <a:endCxn id="7" idx="0"/>
          </p:cNvCxnSpPr>
          <p:nvPr/>
        </p:nvCxnSpPr>
        <p:spPr>
          <a:xfrm flipH="1">
            <a:off x="4356578" y="1720326"/>
            <a:ext cx="1795369" cy="2397877"/>
          </a:xfrm>
          <a:prstGeom prst="bentConnector4">
            <a:avLst>
              <a:gd name="adj1" fmla="val -12733"/>
              <a:gd name="adj2" fmla="val 89459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Elbow Connector 68"/>
          <p:cNvCxnSpPr>
            <a:stCxn id="39" idx="3"/>
            <a:endCxn id="7" idx="3"/>
          </p:cNvCxnSpPr>
          <p:nvPr/>
        </p:nvCxnSpPr>
        <p:spPr>
          <a:xfrm flipH="1">
            <a:off x="5562491" y="1704529"/>
            <a:ext cx="2603721" cy="2758126"/>
          </a:xfrm>
          <a:prstGeom prst="bentConnector3">
            <a:avLst>
              <a:gd name="adj1" fmla="val -878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1416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v="urn:schemas-microsoft-com:mac:vml">
      <p:transition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54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57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60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63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68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1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4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7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424026" y="869615"/>
            <a:ext cx="8401050" cy="1261046"/>
          </a:xfrm>
        </p:spPr>
        <p:txBody>
          <a:bodyPr/>
          <a:lstStyle/>
          <a:p>
            <a:r>
              <a:rPr lang="en-US" dirty="0" smtClean="0">
                <a:solidFill>
                  <a:schemeClr val="tx2"/>
                </a:solidFill>
              </a:rPr>
              <a:t>So what if I want to Monitor Something that is not part of a Transaction</a:t>
            </a:r>
            <a:endParaRPr lang="en-US" dirty="0" smtClean="0">
              <a:solidFill>
                <a:schemeClr val="tx2"/>
              </a:solidFill>
            </a:endParaRPr>
          </a:p>
        </p:txBody>
      </p:sp>
      <p:sp>
        <p:nvSpPr>
          <p:cNvPr id="3" name="Text Placeholder 1"/>
          <p:cNvSpPr txBox="1">
            <a:spLocks/>
          </p:cNvSpPr>
          <p:nvPr/>
        </p:nvSpPr>
        <p:spPr>
          <a:xfrm>
            <a:off x="424026" y="3272047"/>
            <a:ext cx="8401050" cy="5715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Tx/>
              <a:buNone/>
              <a:defRPr lang="en-US" sz="3300" b="1" kern="1200" spc="-15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576263" indent="-119063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200" kern="1200">
                <a:solidFill>
                  <a:srgbClr val="53585F"/>
                </a:solidFill>
                <a:latin typeface="+mn-lt"/>
                <a:ea typeface="+mn-ea"/>
                <a:cs typeface="+mn-cs"/>
              </a:defRPr>
            </a:lvl2pPr>
            <a:lvl3pPr marL="1033463" indent="-119063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200" kern="1200">
                <a:solidFill>
                  <a:srgbClr val="53585F"/>
                </a:solidFill>
                <a:latin typeface="+mn-lt"/>
                <a:ea typeface="+mn-ea"/>
                <a:cs typeface="+mn-cs"/>
              </a:defRPr>
            </a:lvl3pPr>
            <a:lvl4pPr marL="1490663" indent="-119063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200" kern="1200">
                <a:solidFill>
                  <a:srgbClr val="53585F"/>
                </a:solidFill>
                <a:latin typeface="+mn-lt"/>
                <a:ea typeface="+mn-ea"/>
                <a:cs typeface="+mn-cs"/>
              </a:defRPr>
            </a:lvl4pPr>
            <a:lvl5pPr marL="1947863" indent="-119063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200" kern="1200">
                <a:solidFill>
                  <a:srgbClr val="53585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tx2"/>
                </a:solidFill>
              </a:rPr>
              <a:t>Use the Insights API to add Events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4544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sz="1800" dirty="0" smtClean="0"/>
              <a:t>All of the monitoring data is in there from other products</a:t>
            </a:r>
          </a:p>
          <a:p>
            <a:r>
              <a:rPr lang="en-US" sz="1800" b="1" dirty="0" smtClean="0"/>
              <a:t>No</a:t>
            </a:r>
            <a:r>
              <a:rPr lang="en-US" sz="1800" dirty="0" smtClean="0"/>
              <a:t> set database Scheme just send the data</a:t>
            </a:r>
          </a:p>
          <a:p>
            <a:r>
              <a:rPr lang="en-US" sz="1800" dirty="0" smtClean="0"/>
              <a:t>Very </a:t>
            </a:r>
            <a:r>
              <a:rPr lang="en-US" sz="1800" b="1" dirty="0" smtClean="0"/>
              <a:t>powerful search</a:t>
            </a:r>
          </a:p>
          <a:p>
            <a:r>
              <a:rPr lang="en-US" sz="1800" dirty="0" smtClean="0"/>
              <a:t>NRQL and Data Explorer enables one to </a:t>
            </a:r>
            <a:r>
              <a:rPr lang="en-US" sz="1800" b="1" dirty="0" smtClean="0"/>
              <a:t>ask questions </a:t>
            </a:r>
            <a:r>
              <a:rPr lang="en-US" sz="1800" dirty="0" smtClean="0"/>
              <a:t>of the collected data</a:t>
            </a:r>
          </a:p>
          <a:p>
            <a:r>
              <a:rPr lang="en-US" sz="1800" dirty="0" smtClean="0"/>
              <a:t>Dashboards</a:t>
            </a:r>
          </a:p>
          <a:p>
            <a:r>
              <a:rPr lang="en-US" sz="1800" dirty="0" smtClean="0"/>
              <a:t>Mingle product data with custom data in the same interface.</a:t>
            </a:r>
          </a:p>
          <a:p>
            <a:pPr marL="0" indent="0">
              <a:buNone/>
            </a:pPr>
            <a:endParaRPr lang="en-US" sz="1600" dirty="0" smtClean="0"/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Why use Insights </a:t>
            </a:r>
            <a:endParaRPr lang="en-US" sz="24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13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v="urn:schemas-microsoft-com:mac:vml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sz="1800" dirty="0"/>
              <a:t>Register an Insights API Insert key.</a:t>
            </a:r>
          </a:p>
          <a:p>
            <a:r>
              <a:rPr lang="en-US" sz="1800" dirty="0"/>
              <a:t>Generate JSON for the event by instrumenting your application, querying an API, or some other method.</a:t>
            </a:r>
          </a:p>
          <a:p>
            <a:r>
              <a:rPr lang="en-US" sz="1800" dirty="0"/>
              <a:t>Submit the JSON to the Insights HTTPS endpoint using </a:t>
            </a:r>
            <a:r>
              <a:rPr lang="en-US" sz="1800" dirty="0" err="1"/>
              <a:t>cURL</a:t>
            </a:r>
            <a:r>
              <a:rPr lang="en-US" sz="1800" dirty="0"/>
              <a:t> in a POST request.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How does it work?</a:t>
            </a:r>
            <a:endParaRPr lang="en-US" sz="24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34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v="urn:schemas-microsoft-com:mac:vml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smtClean="0"/>
              <a:t>Python Based</a:t>
            </a:r>
          </a:p>
          <a:p>
            <a:r>
              <a:rPr lang="en-US" dirty="0" smtClean="0"/>
              <a:t>Uses Python PS </a:t>
            </a:r>
            <a:r>
              <a:rPr lang="en-US" dirty="0" err="1" smtClean="0"/>
              <a:t>Utils</a:t>
            </a:r>
            <a:r>
              <a:rPr lang="en-US" dirty="0" smtClean="0"/>
              <a:t> to get System Information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 Background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 smtClean="0"/>
              <a:t>nrsysmon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1093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v="urn:schemas-microsoft-com:mac:vml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/>
                </a:solidFill>
              </a:rPr>
              <a:t>Lets take a look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5439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v="urn:schemas-microsoft-com:mac:vml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New Relic Corporate Slide Palette FY15Q4 January SKO Update">
  <a:themeElements>
    <a:clrScheme name="Custom 11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46BEDD"/>
      </a:accent1>
      <a:accent2>
        <a:srgbClr val="DC2A19"/>
      </a:accent2>
      <a:accent3>
        <a:srgbClr val="F7941D"/>
      </a:accent3>
      <a:accent4>
        <a:srgbClr val="B78FC1"/>
      </a:accent4>
      <a:accent5>
        <a:srgbClr val="8DC63F"/>
      </a:accent5>
      <a:accent6>
        <a:srgbClr val="358899"/>
      </a:accent6>
      <a:hlink>
        <a:srgbClr val="46BEDD"/>
      </a:hlink>
      <a:folHlink>
        <a:srgbClr val="02529D"/>
      </a:folHlink>
    </a:clrScheme>
    <a:fontScheme name="New Relic">
      <a:majorFont>
        <a:latin typeface="Helvetica Neue"/>
        <a:ea typeface="Helvetica Neue"/>
        <a:cs typeface="Helvetica Neue"/>
      </a:majorFont>
      <a:minorFont>
        <a:latin typeface="Helvetica Neue"/>
        <a:ea typeface="Gill Sans"/>
        <a:cs typeface="Gill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 sz="1400" dirty="0" err="1" smtClean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tabLst>
            <a:tab pos="231775" algn="l"/>
            <a:tab pos="457200" algn="l"/>
            <a:tab pos="688975" algn="l"/>
            <a:tab pos="914400" algn="l"/>
            <a:tab pos="1146175" algn="l"/>
          </a:tabLst>
          <a:defRPr sz="1200" dirty="0" err="1" smtClean="0">
            <a:solidFill>
              <a:srgbClr val="53585F"/>
            </a:solidFill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New Relic Corporate Slide Palette FY15Q4 January SKO Update.thmx</Template>
  <TotalTime>50474</TotalTime>
  <Words>348</Words>
  <Application>Microsoft Macintosh PowerPoint</Application>
  <PresentationFormat>On-screen Show (16:10)</PresentationFormat>
  <Paragraphs>59</Paragraphs>
  <Slides>10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New Relic Corporate Slide Palette FY15Q4 January SKO Update</vt:lpstr>
      <vt:lpstr>PowerPoint Presentation</vt:lpstr>
      <vt:lpstr>PowerPoint Presentation</vt:lpstr>
      <vt:lpstr>What we’ll discuss today</vt:lpstr>
      <vt:lpstr>What currently goes into New Relic Insights</vt:lpstr>
      <vt:lpstr>PowerPoint Presentation</vt:lpstr>
      <vt:lpstr>Why use Insights </vt:lpstr>
      <vt:lpstr>How does it work?</vt:lpstr>
      <vt:lpstr>Application Background</vt:lpstr>
      <vt:lpstr>PowerPoint Presentation</vt:lpstr>
      <vt:lpstr>Where to find Code</vt:lpstr>
    </vt:vector>
  </TitlesOfParts>
  <Company>New Relic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Andrew Pluemer</dc:creator>
  <cp:lastModifiedBy>Michael Osowski</cp:lastModifiedBy>
  <cp:revision>256</cp:revision>
  <cp:lastPrinted>2015-03-19T17:07:01Z</cp:lastPrinted>
  <dcterms:created xsi:type="dcterms:W3CDTF">2015-03-12T19:52:05Z</dcterms:created>
  <dcterms:modified xsi:type="dcterms:W3CDTF">2016-07-06T21:22:39Z</dcterms:modified>
</cp:coreProperties>
</file>